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harts/chart1.xml" ContentType="application/vnd.openxmlformats-officedocument.drawingml.chart+xml"/>
  <Override PartName="/ppt/notesSlides/notesSlide35.xml" ContentType="application/vnd.openxmlformats-officedocument.presentationml.notesSlide+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0"/>
  </p:notesMasterIdLst>
  <p:sldIdLst>
    <p:sldId id="323" r:id="rId2"/>
    <p:sldId id="322" r:id="rId3"/>
    <p:sldId id="324" r:id="rId4"/>
    <p:sldId id="325" r:id="rId5"/>
    <p:sldId id="327" r:id="rId6"/>
    <p:sldId id="328" r:id="rId7"/>
    <p:sldId id="329" r:id="rId8"/>
    <p:sldId id="330" r:id="rId9"/>
    <p:sldId id="331" r:id="rId10"/>
    <p:sldId id="333" r:id="rId11"/>
    <p:sldId id="342" r:id="rId12"/>
    <p:sldId id="343" r:id="rId13"/>
    <p:sldId id="344" r:id="rId14"/>
    <p:sldId id="337" r:id="rId15"/>
    <p:sldId id="332" r:id="rId16"/>
    <p:sldId id="341" r:id="rId17"/>
    <p:sldId id="348" r:id="rId18"/>
    <p:sldId id="345" r:id="rId19"/>
    <p:sldId id="346" r:id="rId20"/>
    <p:sldId id="349" r:id="rId21"/>
    <p:sldId id="347" r:id="rId22"/>
    <p:sldId id="334" r:id="rId23"/>
    <p:sldId id="350" r:id="rId24"/>
    <p:sldId id="351" r:id="rId25"/>
    <p:sldId id="335" r:id="rId26"/>
    <p:sldId id="353" r:id="rId27"/>
    <p:sldId id="352" r:id="rId28"/>
    <p:sldId id="339" r:id="rId29"/>
    <p:sldId id="340" r:id="rId30"/>
    <p:sldId id="338" r:id="rId31"/>
    <p:sldId id="321" r:id="rId32"/>
    <p:sldId id="279" r:id="rId33"/>
    <p:sldId id="280" r:id="rId34"/>
    <p:sldId id="281" r:id="rId35"/>
    <p:sldId id="282" r:id="rId36"/>
    <p:sldId id="286" r:id="rId37"/>
    <p:sldId id="288" r:id="rId38"/>
    <p:sldId id="289" r:id="rId39"/>
    <p:sldId id="290" r:id="rId40"/>
    <p:sldId id="291" r:id="rId41"/>
    <p:sldId id="292" r:id="rId42"/>
    <p:sldId id="313" r:id="rId43"/>
    <p:sldId id="316" r:id="rId44"/>
    <p:sldId id="317" r:id="rId45"/>
    <p:sldId id="318" r:id="rId46"/>
    <p:sldId id="314" r:id="rId47"/>
    <p:sldId id="294" r:id="rId48"/>
    <p:sldId id="295" r:id="rId49"/>
  </p:sldIdLst>
  <p:sldSz cx="9144000" cy="5148263"/>
  <p:notesSz cx="6858000" cy="9144000"/>
  <p:defaultTextStyle>
    <a:defPPr>
      <a:defRPr lang="en-US"/>
    </a:defPPr>
    <a:lvl1pPr marL="0" algn="l" defTabSz="685983" rtl="0" eaLnBrk="1" latinLnBrk="0" hangingPunct="1">
      <a:defRPr sz="1350" kern="1200">
        <a:solidFill>
          <a:schemeClr val="tx1"/>
        </a:solidFill>
        <a:latin typeface="+mn-lt"/>
        <a:ea typeface="+mn-ea"/>
        <a:cs typeface="+mn-cs"/>
      </a:defRPr>
    </a:lvl1pPr>
    <a:lvl2pPr marL="342991" algn="l" defTabSz="685983" rtl="0" eaLnBrk="1" latinLnBrk="0" hangingPunct="1">
      <a:defRPr sz="1350" kern="1200">
        <a:solidFill>
          <a:schemeClr val="tx1"/>
        </a:solidFill>
        <a:latin typeface="+mn-lt"/>
        <a:ea typeface="+mn-ea"/>
        <a:cs typeface="+mn-cs"/>
      </a:defRPr>
    </a:lvl2pPr>
    <a:lvl3pPr marL="685983" algn="l" defTabSz="685983" rtl="0" eaLnBrk="1" latinLnBrk="0" hangingPunct="1">
      <a:defRPr sz="1350" kern="1200">
        <a:solidFill>
          <a:schemeClr val="tx1"/>
        </a:solidFill>
        <a:latin typeface="+mn-lt"/>
        <a:ea typeface="+mn-ea"/>
        <a:cs typeface="+mn-cs"/>
      </a:defRPr>
    </a:lvl3pPr>
    <a:lvl4pPr marL="1028974" algn="l" defTabSz="685983" rtl="0" eaLnBrk="1" latinLnBrk="0" hangingPunct="1">
      <a:defRPr sz="1350" kern="1200">
        <a:solidFill>
          <a:schemeClr val="tx1"/>
        </a:solidFill>
        <a:latin typeface="+mn-lt"/>
        <a:ea typeface="+mn-ea"/>
        <a:cs typeface="+mn-cs"/>
      </a:defRPr>
    </a:lvl4pPr>
    <a:lvl5pPr marL="1371966" algn="l" defTabSz="685983" rtl="0" eaLnBrk="1" latinLnBrk="0" hangingPunct="1">
      <a:defRPr sz="1350" kern="1200">
        <a:solidFill>
          <a:schemeClr val="tx1"/>
        </a:solidFill>
        <a:latin typeface="+mn-lt"/>
        <a:ea typeface="+mn-ea"/>
        <a:cs typeface="+mn-cs"/>
      </a:defRPr>
    </a:lvl5pPr>
    <a:lvl6pPr marL="1714957" algn="l" defTabSz="685983" rtl="0" eaLnBrk="1" latinLnBrk="0" hangingPunct="1">
      <a:defRPr sz="1350" kern="1200">
        <a:solidFill>
          <a:schemeClr val="tx1"/>
        </a:solidFill>
        <a:latin typeface="+mn-lt"/>
        <a:ea typeface="+mn-ea"/>
        <a:cs typeface="+mn-cs"/>
      </a:defRPr>
    </a:lvl6pPr>
    <a:lvl7pPr marL="2057949" algn="l" defTabSz="685983" rtl="0" eaLnBrk="1" latinLnBrk="0" hangingPunct="1">
      <a:defRPr sz="1350" kern="1200">
        <a:solidFill>
          <a:schemeClr val="tx1"/>
        </a:solidFill>
        <a:latin typeface="+mn-lt"/>
        <a:ea typeface="+mn-ea"/>
        <a:cs typeface="+mn-cs"/>
      </a:defRPr>
    </a:lvl7pPr>
    <a:lvl8pPr marL="2400940" algn="l" defTabSz="685983" rtl="0" eaLnBrk="1" latinLnBrk="0" hangingPunct="1">
      <a:defRPr sz="1350" kern="1200">
        <a:solidFill>
          <a:schemeClr val="tx1"/>
        </a:solidFill>
        <a:latin typeface="+mn-lt"/>
        <a:ea typeface="+mn-ea"/>
        <a:cs typeface="+mn-cs"/>
      </a:defRPr>
    </a:lvl8pPr>
    <a:lvl9pPr marL="2743932" algn="l" defTabSz="685983" rtl="0" eaLnBrk="1" latinLnBrk="0" hangingPunct="1">
      <a:defRPr sz="1350" kern="1200">
        <a:solidFill>
          <a:schemeClr val="tx1"/>
        </a:solidFill>
        <a:latin typeface="+mn-lt"/>
        <a:ea typeface="+mn-ea"/>
        <a:cs typeface="+mn-cs"/>
      </a:defRPr>
    </a:lvl9pPr>
  </p:defaultTextStyle>
  <p:extLst>
    <p:ext uri="{521415D9-36F7-43E2-AB2F-B90AF26B5E84}">
      <p14:sectionLst xmlns:p14="http://schemas.microsoft.com/office/powerpoint/2010/main">
        <p14:section name="DevCon19 - Python Extravaganza" id="{3893DD24-E041-4C05-A601-CD35136D11EB}">
          <p14:sldIdLst>
            <p14:sldId id="323"/>
            <p14:sldId id="322"/>
            <p14:sldId id="324"/>
            <p14:sldId id="325"/>
            <p14:sldId id="327"/>
            <p14:sldId id="328"/>
            <p14:sldId id="329"/>
            <p14:sldId id="330"/>
            <p14:sldId id="331"/>
            <p14:sldId id="333"/>
            <p14:sldId id="342"/>
            <p14:sldId id="343"/>
            <p14:sldId id="344"/>
            <p14:sldId id="337"/>
            <p14:sldId id="332"/>
            <p14:sldId id="341"/>
            <p14:sldId id="348"/>
            <p14:sldId id="345"/>
            <p14:sldId id="346"/>
            <p14:sldId id="349"/>
            <p14:sldId id="347"/>
            <p14:sldId id="334"/>
            <p14:sldId id="350"/>
            <p14:sldId id="351"/>
            <p14:sldId id="335"/>
            <p14:sldId id="353"/>
            <p14:sldId id="352"/>
            <p14:sldId id="339"/>
            <p14:sldId id="340"/>
            <p14:sldId id="338"/>
          </p14:sldIdLst>
        </p14:section>
        <p14:section name="Basic Layouts and Other Slides" id="{48834BFC-BC3D-44B5-BDEF-E0EB88982590}">
          <p14:sldIdLst>
            <p14:sldId id="321"/>
            <p14:sldId id="279"/>
            <p14:sldId id="280"/>
            <p14:sldId id="281"/>
            <p14:sldId id="282"/>
            <p14:sldId id="286"/>
            <p14:sldId id="288"/>
            <p14:sldId id="289"/>
            <p14:sldId id="290"/>
            <p14:sldId id="291"/>
            <p14:sldId id="292"/>
            <p14:sldId id="313"/>
            <p14:sldId id="316"/>
            <p14:sldId id="317"/>
            <p14:sldId id="318"/>
            <p14:sldId id="314"/>
            <p14:sldId id="294"/>
            <p14:sldId id="295"/>
          </p14:sldIdLst>
        </p14:section>
      </p14:sectionLst>
    </p:ext>
    <p:ext uri="{EFAFB233-063F-42B5-8137-9DF3F51BA10A}">
      <p15:sldGuideLst xmlns:p15="http://schemas.microsoft.com/office/powerpoint/2012/main">
        <p15:guide id="1" orient="horz" pos="302" userDrawn="1">
          <p15:clr>
            <a:srgbClr val="A4A3A4"/>
          </p15:clr>
        </p15:guide>
        <p15:guide id="2" pos="2009" userDrawn="1">
          <p15:clr>
            <a:srgbClr val="A4A3A4"/>
          </p15:clr>
        </p15:guide>
        <p15:guide id="3" pos="197" userDrawn="1">
          <p15:clr>
            <a:srgbClr val="A4A3A4"/>
          </p15:clr>
        </p15:guide>
        <p15:guide id="4" pos="2211" userDrawn="1">
          <p15:clr>
            <a:srgbClr val="A4A3A4"/>
          </p15:clr>
        </p15:guide>
        <p15:guide id="5" pos="5564" userDrawn="1">
          <p15:clr>
            <a:srgbClr val="A4A3A4"/>
          </p15:clr>
        </p15:guide>
        <p15:guide id="6" orient="horz" pos="584" userDrawn="1">
          <p15:clr>
            <a:srgbClr val="A4A3A4"/>
          </p15:clr>
        </p15:guide>
        <p15:guide id="7" orient="horz" pos="731" userDrawn="1">
          <p15:clr>
            <a:srgbClr val="A4A3A4"/>
          </p15:clr>
        </p15:guide>
        <p15:guide id="8" orient="horz" pos="29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115D"/>
    <a:srgbClr val="04437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snapToObjects="1" showGuides="1">
      <p:cViewPr varScale="1">
        <p:scale>
          <a:sx n="107" d="100"/>
          <a:sy n="107" d="100"/>
        </p:scale>
        <p:origin x="124" y="64"/>
      </p:cViewPr>
      <p:guideLst>
        <p:guide orient="horz" pos="302"/>
        <p:guide pos="2009"/>
        <p:guide pos="197"/>
        <p:guide pos="2211"/>
        <p:guide pos="5564"/>
        <p:guide orient="horz" pos="584"/>
        <p:guide orient="horz" pos="731"/>
        <p:guide orient="horz" pos="2940"/>
      </p:guideLst>
    </p:cSldViewPr>
  </p:slideViewPr>
  <p:notesTextViewPr>
    <p:cViewPr>
      <p:scale>
        <a:sx n="1" d="1"/>
        <a:sy n="1" d="1"/>
      </p:scale>
      <p:origin x="0" y="0"/>
    </p:cViewPr>
  </p:notesTextViewPr>
  <p:sorterViewPr>
    <p:cViewPr>
      <p:scale>
        <a:sx n="100" d="100"/>
        <a:sy n="100" d="100"/>
      </p:scale>
      <p:origin x="0" y="0"/>
    </p:cViewPr>
  </p:sorterViewPr>
  <p:notesViewPr>
    <p:cSldViewPr snapToGrid="0" snapToObjects="1" showGuides="1">
      <p:cViewPr varScale="1">
        <p:scale>
          <a:sx n="65" d="100"/>
          <a:sy n="65" d="100"/>
        </p:scale>
        <p:origin x="-3276"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ephens, Brett W" userId="b2a7bb81-3f52-4e62-8894-1d9876903d29" providerId="ADAL" clId="{9E60D399-AB0C-40A8-900D-051AD7535FFA}"/>
    <pc:docChg chg="undo custSel addSld delSld modSld sldOrd delSection modSection">
      <pc:chgData name="Stephens, Brett W" userId="b2a7bb81-3f52-4e62-8894-1d9876903d29" providerId="ADAL" clId="{9E60D399-AB0C-40A8-900D-051AD7535FFA}" dt="2019-07-23T14:33:44.731" v="233" actId="18676"/>
      <pc:docMkLst>
        <pc:docMk/>
      </pc:docMkLst>
      <pc:sldChg chg="del">
        <pc:chgData name="Stephens, Brett W" userId="b2a7bb81-3f52-4e62-8894-1d9876903d29" providerId="ADAL" clId="{9E60D399-AB0C-40A8-900D-051AD7535FFA}" dt="2019-07-23T14:33:44.712" v="231" actId="2696"/>
        <pc:sldMkLst>
          <pc:docMk/>
          <pc:sldMk cId="275730790" sldId="256"/>
        </pc:sldMkLst>
      </pc:sldChg>
      <pc:sldChg chg="del">
        <pc:chgData name="Stephens, Brett W" userId="b2a7bb81-3f52-4e62-8894-1d9876903d29" providerId="ADAL" clId="{9E60D399-AB0C-40A8-900D-051AD7535FFA}" dt="2019-07-23T13:44:38.768" v="3" actId="2696"/>
        <pc:sldMkLst>
          <pc:docMk/>
          <pc:sldMk cId="3933396591" sldId="263"/>
        </pc:sldMkLst>
      </pc:sldChg>
      <pc:sldChg chg="del">
        <pc:chgData name="Stephens, Brett W" userId="b2a7bb81-3f52-4e62-8894-1d9876903d29" providerId="ADAL" clId="{9E60D399-AB0C-40A8-900D-051AD7535FFA}" dt="2019-07-23T13:44:38.774" v="4" actId="2696"/>
        <pc:sldMkLst>
          <pc:docMk/>
          <pc:sldMk cId="1978701564" sldId="265"/>
        </pc:sldMkLst>
      </pc:sldChg>
      <pc:sldChg chg="del">
        <pc:chgData name="Stephens, Brett W" userId="b2a7bb81-3f52-4e62-8894-1d9876903d29" providerId="ADAL" clId="{9E60D399-AB0C-40A8-900D-051AD7535FFA}" dt="2019-07-23T14:33:44.704" v="230" actId="2696"/>
        <pc:sldMkLst>
          <pc:docMk/>
          <pc:sldMk cId="675383548" sldId="303"/>
        </pc:sldMkLst>
      </pc:sldChg>
      <pc:sldChg chg="del">
        <pc:chgData name="Stephens, Brett W" userId="b2a7bb81-3f52-4e62-8894-1d9876903d29" providerId="ADAL" clId="{9E60D399-AB0C-40A8-900D-051AD7535FFA}" dt="2019-07-23T13:44:14.168" v="1" actId="2696"/>
        <pc:sldMkLst>
          <pc:docMk/>
          <pc:sldMk cId="224823025" sldId="306"/>
        </pc:sldMkLst>
      </pc:sldChg>
      <pc:sldChg chg="del">
        <pc:chgData name="Stephens, Brett W" userId="b2a7bb81-3f52-4e62-8894-1d9876903d29" providerId="ADAL" clId="{9E60D399-AB0C-40A8-900D-051AD7535FFA}" dt="2019-07-23T13:44:14.147" v="0" actId="2696"/>
        <pc:sldMkLst>
          <pc:docMk/>
          <pc:sldMk cId="2754706074" sldId="307"/>
        </pc:sldMkLst>
      </pc:sldChg>
      <pc:sldChg chg="del">
        <pc:chgData name="Stephens, Brett W" userId="b2a7bb81-3f52-4e62-8894-1d9876903d29" providerId="ADAL" clId="{9E60D399-AB0C-40A8-900D-051AD7535FFA}" dt="2019-07-23T14:33:44.695" v="228" actId="2696"/>
        <pc:sldMkLst>
          <pc:docMk/>
          <pc:sldMk cId="2730745867" sldId="308"/>
        </pc:sldMkLst>
      </pc:sldChg>
      <pc:sldChg chg="del">
        <pc:chgData name="Stephens, Brett W" userId="b2a7bb81-3f52-4e62-8894-1d9876903d29" providerId="ADAL" clId="{9E60D399-AB0C-40A8-900D-051AD7535FFA}" dt="2019-07-23T14:33:44.683" v="226" actId="2696"/>
        <pc:sldMkLst>
          <pc:docMk/>
          <pc:sldMk cId="2487641474" sldId="309"/>
        </pc:sldMkLst>
      </pc:sldChg>
      <pc:sldChg chg="del">
        <pc:chgData name="Stephens, Brett W" userId="b2a7bb81-3f52-4e62-8894-1d9876903d29" providerId="ADAL" clId="{9E60D399-AB0C-40A8-900D-051AD7535FFA}" dt="2019-07-23T14:33:44.686" v="227" actId="2696"/>
        <pc:sldMkLst>
          <pc:docMk/>
          <pc:sldMk cId="1882837653" sldId="310"/>
        </pc:sldMkLst>
      </pc:sldChg>
      <pc:sldChg chg="del">
        <pc:chgData name="Stephens, Brett W" userId="b2a7bb81-3f52-4e62-8894-1d9876903d29" providerId="ADAL" clId="{9E60D399-AB0C-40A8-900D-051AD7535FFA}" dt="2019-07-23T14:33:44.678" v="225" actId="2696"/>
        <pc:sldMkLst>
          <pc:docMk/>
          <pc:sldMk cId="2047098092" sldId="311"/>
        </pc:sldMkLst>
      </pc:sldChg>
      <pc:sldChg chg="del">
        <pc:chgData name="Stephens, Brett W" userId="b2a7bb81-3f52-4e62-8894-1d9876903d29" providerId="ADAL" clId="{9E60D399-AB0C-40A8-900D-051AD7535FFA}" dt="2019-07-23T13:44:38.789" v="5" actId="2696"/>
        <pc:sldMkLst>
          <pc:docMk/>
          <pc:sldMk cId="1559234268" sldId="315"/>
        </pc:sldMkLst>
      </pc:sldChg>
      <pc:sldChg chg="del">
        <pc:chgData name="Stephens, Brett W" userId="b2a7bb81-3f52-4e62-8894-1d9876903d29" providerId="ADAL" clId="{9E60D399-AB0C-40A8-900D-051AD7535FFA}" dt="2019-07-23T14:33:44.731" v="232" actId="2696"/>
        <pc:sldMkLst>
          <pc:docMk/>
          <pc:sldMk cId="1947663256" sldId="319"/>
        </pc:sldMkLst>
      </pc:sldChg>
      <pc:sldChg chg="del">
        <pc:chgData name="Stephens, Brett W" userId="b2a7bb81-3f52-4e62-8894-1d9876903d29" providerId="ADAL" clId="{9E60D399-AB0C-40A8-900D-051AD7535FFA}" dt="2019-07-23T14:33:44.701" v="229" actId="2696"/>
        <pc:sldMkLst>
          <pc:docMk/>
          <pc:sldMk cId="1554462710" sldId="320"/>
        </pc:sldMkLst>
      </pc:sldChg>
      <pc:sldChg chg="modSp">
        <pc:chgData name="Stephens, Brett W" userId="b2a7bb81-3f52-4e62-8894-1d9876903d29" providerId="ADAL" clId="{9E60D399-AB0C-40A8-900D-051AD7535FFA}" dt="2019-07-23T13:55:25.504" v="84" actId="20577"/>
        <pc:sldMkLst>
          <pc:docMk/>
          <pc:sldMk cId="2204712436" sldId="327"/>
        </pc:sldMkLst>
        <pc:spChg chg="mod">
          <ac:chgData name="Stephens, Brett W" userId="b2a7bb81-3f52-4e62-8894-1d9876903d29" providerId="ADAL" clId="{9E60D399-AB0C-40A8-900D-051AD7535FFA}" dt="2019-07-23T13:55:25.504" v="84" actId="20577"/>
          <ac:spMkLst>
            <pc:docMk/>
            <pc:sldMk cId="2204712436" sldId="327"/>
            <ac:spMk id="24" creationId="{F2E25271-9830-4306-BDF4-ECADDCFE95DC}"/>
          </ac:spMkLst>
        </pc:spChg>
      </pc:sldChg>
      <pc:sldChg chg="modSp">
        <pc:chgData name="Stephens, Brett W" userId="b2a7bb81-3f52-4e62-8894-1d9876903d29" providerId="ADAL" clId="{9E60D399-AB0C-40A8-900D-051AD7535FFA}" dt="2019-07-23T13:57:34.824" v="102" actId="113"/>
        <pc:sldMkLst>
          <pc:docMk/>
          <pc:sldMk cId="2186755089" sldId="328"/>
        </pc:sldMkLst>
        <pc:spChg chg="mod">
          <ac:chgData name="Stephens, Brett W" userId="b2a7bb81-3f52-4e62-8894-1d9876903d29" providerId="ADAL" clId="{9E60D399-AB0C-40A8-900D-051AD7535FFA}" dt="2019-07-23T13:56:14.617" v="94" actId="20577"/>
          <ac:spMkLst>
            <pc:docMk/>
            <pc:sldMk cId="2186755089" sldId="328"/>
            <ac:spMk id="4" creationId="{00000000-0000-0000-0000-000000000000}"/>
          </ac:spMkLst>
        </pc:spChg>
        <pc:spChg chg="mod">
          <ac:chgData name="Stephens, Brett W" userId="b2a7bb81-3f52-4e62-8894-1d9876903d29" providerId="ADAL" clId="{9E60D399-AB0C-40A8-900D-051AD7535FFA}" dt="2019-07-23T13:56:50.457" v="96"/>
          <ac:spMkLst>
            <pc:docMk/>
            <pc:sldMk cId="2186755089" sldId="328"/>
            <ac:spMk id="12" creationId="{9C84A000-766B-45D3-B01F-79D9F739CD1A}"/>
          </ac:spMkLst>
        </pc:spChg>
        <pc:spChg chg="mod">
          <ac:chgData name="Stephens, Brett W" userId="b2a7bb81-3f52-4e62-8894-1d9876903d29" providerId="ADAL" clId="{9E60D399-AB0C-40A8-900D-051AD7535FFA}" dt="2019-07-23T13:57:34.824" v="102" actId="113"/>
          <ac:spMkLst>
            <pc:docMk/>
            <pc:sldMk cId="2186755089" sldId="328"/>
            <ac:spMk id="13" creationId="{F51CF4C7-7001-4731-978E-61B0E879F3F4}"/>
          </ac:spMkLst>
        </pc:spChg>
        <pc:spChg chg="mod">
          <ac:chgData name="Stephens, Brett W" userId="b2a7bb81-3f52-4e62-8894-1d9876903d29" providerId="ADAL" clId="{9E60D399-AB0C-40A8-900D-051AD7535FFA}" dt="2019-07-23T13:57:22.459" v="101" actId="113"/>
          <ac:spMkLst>
            <pc:docMk/>
            <pc:sldMk cId="2186755089" sldId="328"/>
            <ac:spMk id="14" creationId="{49798145-333E-4845-AB20-6B35E9A02EB9}"/>
          </ac:spMkLst>
        </pc:spChg>
      </pc:sldChg>
      <pc:sldChg chg="addSp delSp modSp">
        <pc:chgData name="Stephens, Brett W" userId="b2a7bb81-3f52-4e62-8894-1d9876903d29" providerId="ADAL" clId="{9E60D399-AB0C-40A8-900D-051AD7535FFA}" dt="2019-07-23T13:53:54.193" v="11" actId="1076"/>
        <pc:sldMkLst>
          <pc:docMk/>
          <pc:sldMk cId="3784232140" sldId="331"/>
        </pc:sldMkLst>
        <pc:picChg chg="add mod">
          <ac:chgData name="Stephens, Brett W" userId="b2a7bb81-3f52-4e62-8894-1d9876903d29" providerId="ADAL" clId="{9E60D399-AB0C-40A8-900D-051AD7535FFA}" dt="2019-07-23T13:53:54.193" v="11" actId="1076"/>
          <ac:picMkLst>
            <pc:docMk/>
            <pc:sldMk cId="3784232140" sldId="331"/>
            <ac:picMk id="3" creationId="{E109E37F-294A-45BE-BFF9-CF65873473D1}"/>
          </ac:picMkLst>
        </pc:picChg>
        <pc:picChg chg="del mod">
          <ac:chgData name="Stephens, Brett W" userId="b2a7bb81-3f52-4e62-8894-1d9876903d29" providerId="ADAL" clId="{9E60D399-AB0C-40A8-900D-051AD7535FFA}" dt="2019-07-23T13:53:49.552" v="9" actId="478"/>
          <ac:picMkLst>
            <pc:docMk/>
            <pc:sldMk cId="3784232140" sldId="331"/>
            <ac:picMk id="9" creationId="{516CF16E-AD10-496B-95DE-7C519E6A7F47}"/>
          </ac:picMkLst>
        </pc:picChg>
      </pc:sldChg>
      <pc:sldChg chg="modSp">
        <pc:chgData name="Stephens, Brett W" userId="b2a7bb81-3f52-4e62-8894-1d9876903d29" providerId="ADAL" clId="{9E60D399-AB0C-40A8-900D-051AD7535FFA}" dt="2019-07-23T14:08:26.025" v="199" actId="20577"/>
        <pc:sldMkLst>
          <pc:docMk/>
          <pc:sldMk cId="2219591873" sldId="335"/>
        </pc:sldMkLst>
        <pc:spChg chg="mod">
          <ac:chgData name="Stephens, Brett W" userId="b2a7bb81-3f52-4e62-8894-1d9876903d29" providerId="ADAL" clId="{9E60D399-AB0C-40A8-900D-051AD7535FFA}" dt="2019-07-23T14:08:26.025" v="199" actId="20577"/>
          <ac:spMkLst>
            <pc:docMk/>
            <pc:sldMk cId="2219591873" sldId="335"/>
            <ac:spMk id="4" creationId="{00000000-0000-0000-0000-000000000000}"/>
          </ac:spMkLst>
        </pc:spChg>
      </pc:sldChg>
      <pc:sldChg chg="del">
        <pc:chgData name="Stephens, Brett W" userId="b2a7bb81-3f52-4e62-8894-1d9876903d29" providerId="ADAL" clId="{9E60D399-AB0C-40A8-900D-051AD7535FFA}" dt="2019-07-23T14:33:20.669" v="224" actId="2696"/>
        <pc:sldMkLst>
          <pc:docMk/>
          <pc:sldMk cId="3776131397" sldId="336"/>
        </pc:sldMkLst>
      </pc:sldChg>
      <pc:sldChg chg="modSp">
        <pc:chgData name="Stephens, Brett W" userId="b2a7bb81-3f52-4e62-8894-1d9876903d29" providerId="ADAL" clId="{9E60D399-AB0C-40A8-900D-051AD7535FFA}" dt="2019-07-23T14:32:03.711" v="223"/>
        <pc:sldMkLst>
          <pc:docMk/>
          <pc:sldMk cId="3764114040" sldId="342"/>
        </pc:sldMkLst>
        <pc:spChg chg="mod">
          <ac:chgData name="Stephens, Brett W" userId="b2a7bb81-3f52-4e62-8894-1d9876903d29" providerId="ADAL" clId="{9E60D399-AB0C-40A8-900D-051AD7535FFA}" dt="2019-07-23T14:32:03.711" v="223"/>
          <ac:spMkLst>
            <pc:docMk/>
            <pc:sldMk cId="3764114040" sldId="342"/>
            <ac:spMk id="7" creationId="{01DE1F11-91CD-44E3-B961-D9D1CAE0E650}"/>
          </ac:spMkLst>
        </pc:spChg>
      </pc:sldChg>
      <pc:sldChg chg="addSp delSp modSp">
        <pc:chgData name="Stephens, Brett W" userId="b2a7bb81-3f52-4e62-8894-1d9876903d29" providerId="ADAL" clId="{9E60D399-AB0C-40A8-900D-051AD7535FFA}" dt="2019-07-23T14:03:01.083" v="124" actId="1076"/>
        <pc:sldMkLst>
          <pc:docMk/>
          <pc:sldMk cId="3586067959" sldId="343"/>
        </pc:sldMkLst>
        <pc:spChg chg="mod">
          <ac:chgData name="Stephens, Brett W" userId="b2a7bb81-3f52-4e62-8894-1d9876903d29" providerId="ADAL" clId="{9E60D399-AB0C-40A8-900D-051AD7535FFA}" dt="2019-07-23T14:02:31.818" v="115" actId="20577"/>
          <ac:spMkLst>
            <pc:docMk/>
            <pc:sldMk cId="3586067959" sldId="343"/>
            <ac:spMk id="4" creationId="{00000000-0000-0000-0000-000000000000}"/>
          </ac:spMkLst>
        </pc:spChg>
        <pc:spChg chg="del mod">
          <ac:chgData name="Stephens, Brett W" userId="b2a7bb81-3f52-4e62-8894-1d9876903d29" providerId="ADAL" clId="{9E60D399-AB0C-40A8-900D-051AD7535FFA}" dt="2019-07-23T14:02:39.508" v="117"/>
          <ac:spMkLst>
            <pc:docMk/>
            <pc:sldMk cId="3586067959" sldId="343"/>
            <ac:spMk id="7" creationId="{01DE1F11-91CD-44E3-B961-D9D1CAE0E650}"/>
          </ac:spMkLst>
        </pc:spChg>
        <pc:picChg chg="add mod">
          <ac:chgData name="Stephens, Brett W" userId="b2a7bb81-3f52-4e62-8894-1d9876903d29" providerId="ADAL" clId="{9E60D399-AB0C-40A8-900D-051AD7535FFA}" dt="2019-07-23T14:03:01.083" v="124" actId="1076"/>
          <ac:picMkLst>
            <pc:docMk/>
            <pc:sldMk cId="3586067959" sldId="343"/>
            <ac:picMk id="3" creationId="{18BEBC17-0F84-4CDD-B242-850FB6E9FE57}"/>
          </ac:picMkLst>
        </pc:picChg>
      </pc:sldChg>
      <pc:sldChg chg="addSp delSp modSp">
        <pc:chgData name="Stephens, Brett W" userId="b2a7bb81-3f52-4e62-8894-1d9876903d29" providerId="ADAL" clId="{9E60D399-AB0C-40A8-900D-051AD7535FFA}" dt="2019-07-23T14:29:14.800" v="211" actId="1076"/>
        <pc:sldMkLst>
          <pc:docMk/>
          <pc:sldMk cId="3103732184" sldId="344"/>
        </pc:sldMkLst>
        <pc:spChg chg="add del mod">
          <ac:chgData name="Stephens, Brett W" userId="b2a7bb81-3f52-4e62-8894-1d9876903d29" providerId="ADAL" clId="{9E60D399-AB0C-40A8-900D-051AD7535FFA}" dt="2019-07-23T14:28:58.812" v="205"/>
          <ac:spMkLst>
            <pc:docMk/>
            <pc:sldMk cId="3103732184" sldId="344"/>
            <ac:spMk id="6" creationId="{33F780F2-2A4A-4CC0-8657-7437B35EDEF6}"/>
          </ac:spMkLst>
        </pc:spChg>
        <pc:spChg chg="del">
          <ac:chgData name="Stephens, Brett W" userId="b2a7bb81-3f52-4e62-8894-1d9876903d29" providerId="ADAL" clId="{9E60D399-AB0C-40A8-900D-051AD7535FFA}" dt="2019-07-23T14:28:48.995" v="203"/>
          <ac:spMkLst>
            <pc:docMk/>
            <pc:sldMk cId="3103732184" sldId="344"/>
            <ac:spMk id="7" creationId="{01DE1F11-91CD-44E3-B961-D9D1CAE0E650}"/>
          </ac:spMkLst>
        </pc:spChg>
        <pc:picChg chg="add del mod">
          <ac:chgData name="Stephens, Brett W" userId="b2a7bb81-3f52-4e62-8894-1d9876903d29" providerId="ADAL" clId="{9E60D399-AB0C-40A8-900D-051AD7535FFA}" dt="2019-07-23T14:28:51.027" v="204" actId="478"/>
          <ac:picMkLst>
            <pc:docMk/>
            <pc:sldMk cId="3103732184" sldId="344"/>
            <ac:picMk id="3" creationId="{EEC4F509-3A87-4118-9DBC-F99210731EAF}"/>
          </ac:picMkLst>
        </pc:picChg>
        <pc:picChg chg="add mod">
          <ac:chgData name="Stephens, Brett W" userId="b2a7bb81-3f52-4e62-8894-1d9876903d29" providerId="ADAL" clId="{9E60D399-AB0C-40A8-900D-051AD7535FFA}" dt="2019-07-23T14:29:14.800" v="211" actId="1076"/>
          <ac:picMkLst>
            <pc:docMk/>
            <pc:sldMk cId="3103732184" sldId="344"/>
            <ac:picMk id="9" creationId="{216E0BFF-3BF4-47C1-83FA-73E621D6995E}"/>
          </ac:picMkLst>
        </pc:picChg>
      </pc:sldChg>
      <pc:sldChg chg="modSp">
        <pc:chgData name="Stephens, Brett W" userId="b2a7bb81-3f52-4e62-8894-1d9876903d29" providerId="ADAL" clId="{9E60D399-AB0C-40A8-900D-051AD7535FFA}" dt="2019-07-23T14:17:00.488" v="202" actId="1076"/>
        <pc:sldMkLst>
          <pc:docMk/>
          <pc:sldMk cId="3442900915" sldId="350"/>
        </pc:sldMkLst>
        <pc:picChg chg="mod">
          <ac:chgData name="Stephens, Brett W" userId="b2a7bb81-3f52-4e62-8894-1d9876903d29" providerId="ADAL" clId="{9E60D399-AB0C-40A8-900D-051AD7535FFA}" dt="2019-07-23T14:17:00.488" v="202" actId="1076"/>
          <ac:picMkLst>
            <pc:docMk/>
            <pc:sldMk cId="3442900915" sldId="350"/>
            <ac:picMk id="21" creationId="{25376EE3-94CA-4766-AD8B-70BDBD8DC7B4}"/>
          </ac:picMkLst>
        </pc:picChg>
      </pc:sldChg>
      <pc:sldChg chg="addSp delSp modSp add ord">
        <pc:chgData name="Stephens, Brett W" userId="b2a7bb81-3f52-4e62-8894-1d9876903d29" providerId="ADAL" clId="{9E60D399-AB0C-40A8-900D-051AD7535FFA}" dt="2019-07-23T14:08:42.290" v="200"/>
        <pc:sldMkLst>
          <pc:docMk/>
          <pc:sldMk cId="461123606" sldId="352"/>
        </pc:sldMkLst>
        <pc:spChg chg="add del mod">
          <ac:chgData name="Stephens, Brett W" userId="b2a7bb81-3f52-4e62-8894-1d9876903d29" providerId="ADAL" clId="{9E60D399-AB0C-40A8-900D-051AD7535FFA}" dt="2019-07-23T14:06:09.451" v="144" actId="478"/>
          <ac:spMkLst>
            <pc:docMk/>
            <pc:sldMk cId="461123606" sldId="352"/>
            <ac:spMk id="3" creationId="{3958801A-E8E9-43FE-893A-24F12C060DF7}"/>
          </ac:spMkLst>
        </pc:spChg>
        <pc:spChg chg="mod">
          <ac:chgData name="Stephens, Brett W" userId="b2a7bb81-3f52-4e62-8894-1d9876903d29" providerId="ADAL" clId="{9E60D399-AB0C-40A8-900D-051AD7535FFA}" dt="2019-07-23T14:08:09.011" v="174" actId="20577"/>
          <ac:spMkLst>
            <pc:docMk/>
            <pc:sldMk cId="461123606" sldId="352"/>
            <ac:spMk id="4" creationId="{00000000-0000-0000-0000-000000000000}"/>
          </ac:spMkLst>
        </pc:spChg>
        <pc:picChg chg="add del mod">
          <ac:chgData name="Stephens, Brett W" userId="b2a7bb81-3f52-4e62-8894-1d9876903d29" providerId="ADAL" clId="{9E60D399-AB0C-40A8-900D-051AD7535FFA}" dt="2019-07-23T14:07:43.447" v="146" actId="478"/>
          <ac:picMkLst>
            <pc:docMk/>
            <pc:sldMk cId="461123606" sldId="352"/>
            <ac:picMk id="5" creationId="{656ED495-F4CA-41AF-81F2-470F18986421}"/>
          </ac:picMkLst>
        </pc:picChg>
        <pc:picChg chg="del">
          <ac:chgData name="Stephens, Brett W" userId="b2a7bb81-3f52-4e62-8894-1d9876903d29" providerId="ADAL" clId="{9E60D399-AB0C-40A8-900D-051AD7535FFA}" dt="2019-07-23T14:05:45.687" v="138" actId="478"/>
          <ac:picMkLst>
            <pc:docMk/>
            <pc:sldMk cId="461123606" sldId="352"/>
            <ac:picMk id="6" creationId="{2CA4AA13-374C-4406-B784-BABCAEFB1E96}"/>
          </ac:picMkLst>
        </pc:picChg>
        <pc:picChg chg="add mod">
          <ac:chgData name="Stephens, Brett W" userId="b2a7bb81-3f52-4e62-8894-1d9876903d29" providerId="ADAL" clId="{9E60D399-AB0C-40A8-900D-051AD7535FFA}" dt="2019-07-23T14:07:57.408" v="151" actId="1076"/>
          <ac:picMkLst>
            <pc:docMk/>
            <pc:sldMk cId="461123606" sldId="352"/>
            <ac:picMk id="7" creationId="{B733BED8-98CA-4D8D-81F3-6F0D0DF7C3DC}"/>
          </ac:picMkLst>
        </pc:picChg>
      </pc:sldChg>
      <pc:sldChg chg="add">
        <pc:chgData name="Stephens, Brett W" userId="b2a7bb81-3f52-4e62-8894-1d9876903d29" providerId="ADAL" clId="{9E60D399-AB0C-40A8-900D-051AD7535FFA}" dt="2019-07-23T14:07:40.704" v="145"/>
        <pc:sldMkLst>
          <pc:docMk/>
          <pc:sldMk cId="740344687" sldId="353"/>
        </pc:sldMkLst>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6.5905346560544448E-2"/>
          <c:y val="7.613583557663986E-2"/>
          <c:w val="0.90130166113994026"/>
          <c:h val="0.68212741981060898"/>
        </c:manualLayout>
      </c:layout>
      <c:barChart>
        <c:barDir val="col"/>
        <c:grouping val="clustered"/>
        <c:varyColors val="0"/>
        <c:ser>
          <c:idx val="0"/>
          <c:order val="0"/>
          <c:tx>
            <c:strRef>
              <c:f>Sheet1!$B$1</c:f>
              <c:strCache>
                <c:ptCount val="1"/>
                <c:pt idx="0">
                  <c:v>Series 1</c:v>
                </c:pt>
              </c:strCache>
            </c:strRef>
          </c:tx>
          <c:spPr>
            <a:solidFill>
              <a:schemeClr val="accent1"/>
            </a:solidFill>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4.5</c:v>
                </c:pt>
                <c:pt idx="3">
                  <c:v>4.5</c:v>
                </c:pt>
              </c:numCache>
            </c:numRef>
          </c:val>
          <c:extLst>
            <c:ext xmlns:c16="http://schemas.microsoft.com/office/drawing/2014/chart" uri="{C3380CC4-5D6E-409C-BE32-E72D297353CC}">
              <c16:uniqueId val="{00000000-2C9C-4EA4-AA37-65BB29143938}"/>
            </c:ext>
          </c:extLst>
        </c:ser>
        <c:ser>
          <c:idx val="1"/>
          <c:order val="1"/>
          <c:tx>
            <c:strRef>
              <c:f>Sheet1!$C$1</c:f>
              <c:strCache>
                <c:ptCount val="1"/>
                <c:pt idx="0">
                  <c:v>Series 2</c:v>
                </c:pt>
              </c:strCache>
            </c:strRef>
          </c:tx>
          <c:spPr>
            <a:solidFill>
              <a:schemeClr val="accent2"/>
            </a:solidFill>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2.8</c:v>
                </c:pt>
                <c:pt idx="3">
                  <c:v>2.8</c:v>
                </c:pt>
              </c:numCache>
            </c:numRef>
          </c:val>
          <c:extLst>
            <c:ext xmlns:c16="http://schemas.microsoft.com/office/drawing/2014/chart" uri="{C3380CC4-5D6E-409C-BE32-E72D297353CC}">
              <c16:uniqueId val="{00000001-2C9C-4EA4-AA37-65BB29143938}"/>
            </c:ext>
          </c:extLst>
        </c:ser>
        <c:ser>
          <c:idx val="2"/>
          <c:order val="2"/>
          <c:tx>
            <c:strRef>
              <c:f>Sheet1!$D$1</c:f>
              <c:strCache>
                <c:ptCount val="1"/>
                <c:pt idx="0">
                  <c:v>Series 3</c:v>
                </c:pt>
              </c:strCache>
            </c:strRef>
          </c:tx>
          <c:spPr>
            <a:solidFill>
              <a:schemeClr val="accent3"/>
            </a:solidFill>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5</c:v>
                </c:pt>
                <c:pt idx="3">
                  <c:v>5</c:v>
                </c:pt>
              </c:numCache>
            </c:numRef>
          </c:val>
          <c:extLst>
            <c:ext xmlns:c16="http://schemas.microsoft.com/office/drawing/2014/chart" uri="{C3380CC4-5D6E-409C-BE32-E72D297353CC}">
              <c16:uniqueId val="{00000002-2C9C-4EA4-AA37-65BB29143938}"/>
            </c:ext>
          </c:extLst>
        </c:ser>
        <c:ser>
          <c:idx val="3"/>
          <c:order val="3"/>
          <c:tx>
            <c:strRef>
              <c:f>Sheet1!$E$1</c:f>
              <c:strCache>
                <c:ptCount val="1"/>
                <c:pt idx="0">
                  <c:v>Series 4</c:v>
                </c:pt>
              </c:strCache>
            </c:strRef>
          </c:tx>
          <c:spPr>
            <a:solidFill>
              <a:schemeClr val="accent4"/>
            </a:solidFill>
          </c:spPr>
          <c:invertIfNegative val="0"/>
          <c:cat>
            <c:strRef>
              <c:f>Sheet1!$A$2:$A$5</c:f>
              <c:strCache>
                <c:ptCount val="4"/>
                <c:pt idx="0">
                  <c:v>Category 1</c:v>
                </c:pt>
                <c:pt idx="1">
                  <c:v>Category 2</c:v>
                </c:pt>
                <c:pt idx="2">
                  <c:v>Category 3</c:v>
                </c:pt>
                <c:pt idx="3">
                  <c:v>Category 4</c:v>
                </c:pt>
              </c:strCache>
            </c:strRef>
          </c:cat>
          <c:val>
            <c:numRef>
              <c:f>Sheet1!$E$2:$E$5</c:f>
              <c:numCache>
                <c:formatCode>General</c:formatCode>
                <c:ptCount val="4"/>
                <c:pt idx="0">
                  <c:v>3</c:v>
                </c:pt>
                <c:pt idx="1">
                  <c:v>4</c:v>
                </c:pt>
                <c:pt idx="2">
                  <c:v>8</c:v>
                </c:pt>
                <c:pt idx="3">
                  <c:v>8</c:v>
                </c:pt>
              </c:numCache>
            </c:numRef>
          </c:val>
          <c:extLst>
            <c:ext xmlns:c16="http://schemas.microsoft.com/office/drawing/2014/chart" uri="{C3380CC4-5D6E-409C-BE32-E72D297353CC}">
              <c16:uniqueId val="{00000003-2C9C-4EA4-AA37-65BB29143938}"/>
            </c:ext>
          </c:extLst>
        </c:ser>
        <c:ser>
          <c:idx val="4"/>
          <c:order val="4"/>
          <c:tx>
            <c:strRef>
              <c:f>Sheet1!$F$1</c:f>
              <c:strCache>
                <c:ptCount val="1"/>
                <c:pt idx="0">
                  <c:v>Series 5</c:v>
                </c:pt>
              </c:strCache>
            </c:strRef>
          </c:tx>
          <c:spPr>
            <a:solidFill>
              <a:schemeClr val="accent5"/>
            </a:solidFill>
          </c:spPr>
          <c:invertIfNegative val="0"/>
          <c:cat>
            <c:strRef>
              <c:f>Sheet1!$A$2:$A$5</c:f>
              <c:strCache>
                <c:ptCount val="4"/>
                <c:pt idx="0">
                  <c:v>Category 1</c:v>
                </c:pt>
                <c:pt idx="1">
                  <c:v>Category 2</c:v>
                </c:pt>
                <c:pt idx="2">
                  <c:v>Category 3</c:v>
                </c:pt>
                <c:pt idx="3">
                  <c:v>Category 4</c:v>
                </c:pt>
              </c:strCache>
            </c:strRef>
          </c:cat>
          <c:val>
            <c:numRef>
              <c:f>Sheet1!$F$2:$F$5</c:f>
              <c:numCache>
                <c:formatCode>General</c:formatCode>
                <c:ptCount val="4"/>
                <c:pt idx="0">
                  <c:v>4</c:v>
                </c:pt>
                <c:pt idx="1">
                  <c:v>3</c:v>
                </c:pt>
                <c:pt idx="2">
                  <c:v>6</c:v>
                </c:pt>
                <c:pt idx="3">
                  <c:v>8</c:v>
                </c:pt>
              </c:numCache>
            </c:numRef>
          </c:val>
          <c:extLst>
            <c:ext xmlns:c16="http://schemas.microsoft.com/office/drawing/2014/chart" uri="{C3380CC4-5D6E-409C-BE32-E72D297353CC}">
              <c16:uniqueId val="{00000004-2C9C-4EA4-AA37-65BB29143938}"/>
            </c:ext>
          </c:extLst>
        </c:ser>
        <c:ser>
          <c:idx val="5"/>
          <c:order val="5"/>
          <c:tx>
            <c:strRef>
              <c:f>Sheet1!$G$1</c:f>
              <c:strCache>
                <c:ptCount val="1"/>
                <c:pt idx="0">
                  <c:v>Series 6</c:v>
                </c:pt>
              </c:strCache>
            </c:strRef>
          </c:tx>
          <c:spPr>
            <a:solidFill>
              <a:schemeClr val="accent6"/>
            </a:solidFill>
          </c:spPr>
          <c:invertIfNegative val="0"/>
          <c:cat>
            <c:strRef>
              <c:f>Sheet1!$A$2:$A$5</c:f>
              <c:strCache>
                <c:ptCount val="4"/>
                <c:pt idx="0">
                  <c:v>Category 1</c:v>
                </c:pt>
                <c:pt idx="1">
                  <c:v>Category 2</c:v>
                </c:pt>
                <c:pt idx="2">
                  <c:v>Category 3</c:v>
                </c:pt>
                <c:pt idx="3">
                  <c:v>Category 4</c:v>
                </c:pt>
              </c:strCache>
            </c:strRef>
          </c:cat>
          <c:val>
            <c:numRef>
              <c:f>Sheet1!$G$2:$G$5</c:f>
              <c:numCache>
                <c:formatCode>General</c:formatCode>
                <c:ptCount val="4"/>
                <c:pt idx="0">
                  <c:v>5</c:v>
                </c:pt>
                <c:pt idx="1">
                  <c:v>5</c:v>
                </c:pt>
                <c:pt idx="2">
                  <c:v>7</c:v>
                </c:pt>
                <c:pt idx="3">
                  <c:v>7</c:v>
                </c:pt>
              </c:numCache>
            </c:numRef>
          </c:val>
          <c:extLst>
            <c:ext xmlns:c16="http://schemas.microsoft.com/office/drawing/2014/chart" uri="{C3380CC4-5D6E-409C-BE32-E72D297353CC}">
              <c16:uniqueId val="{00000005-2C9C-4EA4-AA37-65BB29143938}"/>
            </c:ext>
          </c:extLst>
        </c:ser>
        <c:dLbls>
          <c:showLegendKey val="0"/>
          <c:showVal val="0"/>
          <c:showCatName val="0"/>
          <c:showSerName val="0"/>
          <c:showPercent val="0"/>
          <c:showBubbleSize val="0"/>
        </c:dLbls>
        <c:gapWidth val="452"/>
        <c:overlap val="-80"/>
        <c:axId val="227474048"/>
        <c:axId val="227479936"/>
      </c:barChart>
      <c:catAx>
        <c:axId val="227474048"/>
        <c:scaling>
          <c:orientation val="minMax"/>
        </c:scaling>
        <c:delete val="0"/>
        <c:axPos val="b"/>
        <c:numFmt formatCode="General" sourceLinked="0"/>
        <c:majorTickMark val="out"/>
        <c:minorTickMark val="none"/>
        <c:tickLblPos val="nextTo"/>
        <c:spPr>
          <a:ln>
            <a:solidFill>
              <a:schemeClr val="tx1"/>
            </a:solidFill>
          </a:ln>
        </c:spPr>
        <c:txPr>
          <a:bodyPr/>
          <a:lstStyle/>
          <a:p>
            <a:pPr>
              <a:defRPr sz="1600"/>
            </a:pPr>
            <a:endParaRPr lang="en-US"/>
          </a:p>
        </c:txPr>
        <c:crossAx val="227479936"/>
        <c:crosses val="autoZero"/>
        <c:auto val="1"/>
        <c:lblAlgn val="ctr"/>
        <c:lblOffset val="100"/>
        <c:noMultiLvlLbl val="0"/>
      </c:catAx>
      <c:valAx>
        <c:axId val="227479936"/>
        <c:scaling>
          <c:orientation val="minMax"/>
        </c:scaling>
        <c:delete val="0"/>
        <c:axPos val="l"/>
        <c:numFmt formatCode="General" sourceLinked="1"/>
        <c:majorTickMark val="out"/>
        <c:minorTickMark val="none"/>
        <c:tickLblPos val="nextTo"/>
        <c:spPr>
          <a:ln>
            <a:solidFill>
              <a:schemeClr val="tx1"/>
            </a:solidFill>
          </a:ln>
        </c:spPr>
        <c:txPr>
          <a:bodyPr/>
          <a:lstStyle/>
          <a:p>
            <a:pPr>
              <a:defRPr sz="1600"/>
            </a:pPr>
            <a:endParaRPr lang="en-US"/>
          </a:p>
        </c:txPr>
        <c:crossAx val="227474048"/>
        <c:crosses val="autoZero"/>
        <c:crossBetween val="between"/>
      </c:valAx>
    </c:plotArea>
    <c:legend>
      <c:legendPos val="b"/>
      <c:layout>
        <c:manualLayout>
          <c:xMode val="edge"/>
          <c:yMode val="edge"/>
          <c:x val="0.10951852329934168"/>
          <c:y val="0.89136142217277159"/>
          <c:w val="0.78096276082544869"/>
          <c:h val="8.0587352181381272E-2"/>
        </c:manualLayout>
      </c:layout>
      <c:overlay val="0"/>
      <c:txPr>
        <a:bodyPr/>
        <a:lstStyle/>
        <a:p>
          <a:pPr>
            <a:defRPr sz="1200"/>
          </a:pPr>
          <a:endParaRPr lang="en-US"/>
        </a:p>
      </c:txPr>
    </c:legend>
    <c:plotVisOnly val="1"/>
    <c:dispBlanksAs val="gap"/>
    <c:showDLblsOverMax val="0"/>
  </c:chart>
  <c:spPr>
    <a:ln w="6350">
      <a:noFill/>
    </a:ln>
  </c:spPr>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177415166398773"/>
          <c:y val="0.13494797829558414"/>
          <c:w val="0.74208245839470965"/>
          <c:h val="0.77023084032290579"/>
        </c:manualLayout>
      </c:layout>
      <c:pieChart>
        <c:varyColors val="1"/>
        <c:ser>
          <c:idx val="0"/>
          <c:order val="0"/>
          <c:tx>
            <c:strRef>
              <c:f>Sheet1!$B$1</c:f>
              <c:strCache>
                <c:ptCount val="1"/>
                <c:pt idx="0">
                  <c:v>Series 1</c:v>
                </c:pt>
              </c:strCache>
            </c:strRef>
          </c:tx>
          <c:dPt>
            <c:idx val="0"/>
            <c:bubble3D val="0"/>
            <c:spPr>
              <a:solidFill>
                <a:schemeClr val="accent1"/>
              </a:solidFill>
            </c:spPr>
            <c:extLst>
              <c:ext xmlns:c16="http://schemas.microsoft.com/office/drawing/2014/chart" uri="{C3380CC4-5D6E-409C-BE32-E72D297353CC}">
                <c16:uniqueId val="{00000001-B311-4367-84DD-50DD0BF76872}"/>
              </c:ext>
            </c:extLst>
          </c:dPt>
          <c:dPt>
            <c:idx val="1"/>
            <c:bubble3D val="0"/>
            <c:spPr>
              <a:solidFill>
                <a:schemeClr val="accent2"/>
              </a:solidFill>
            </c:spPr>
            <c:extLst>
              <c:ext xmlns:c16="http://schemas.microsoft.com/office/drawing/2014/chart" uri="{C3380CC4-5D6E-409C-BE32-E72D297353CC}">
                <c16:uniqueId val="{00000003-B311-4367-84DD-50DD0BF76872}"/>
              </c:ext>
            </c:extLst>
          </c:dPt>
          <c:dPt>
            <c:idx val="2"/>
            <c:bubble3D val="0"/>
            <c:spPr>
              <a:solidFill>
                <a:schemeClr val="accent3"/>
              </a:solidFill>
            </c:spPr>
            <c:extLst>
              <c:ext xmlns:c16="http://schemas.microsoft.com/office/drawing/2014/chart" uri="{C3380CC4-5D6E-409C-BE32-E72D297353CC}">
                <c16:uniqueId val="{00000005-B311-4367-84DD-50DD0BF76872}"/>
              </c:ext>
            </c:extLst>
          </c:dPt>
          <c:dPt>
            <c:idx val="3"/>
            <c:bubble3D val="0"/>
            <c:spPr>
              <a:solidFill>
                <a:schemeClr val="accent4"/>
              </a:solidFill>
            </c:spPr>
            <c:extLst>
              <c:ext xmlns:c16="http://schemas.microsoft.com/office/drawing/2014/chart" uri="{C3380CC4-5D6E-409C-BE32-E72D297353CC}">
                <c16:uniqueId val="{00000007-B311-4367-84DD-50DD0BF76872}"/>
              </c:ext>
            </c:extLst>
          </c:dPt>
          <c:dPt>
            <c:idx val="4"/>
            <c:bubble3D val="0"/>
            <c:spPr>
              <a:solidFill>
                <a:schemeClr val="accent5"/>
              </a:solidFill>
            </c:spPr>
            <c:extLst>
              <c:ext xmlns:c16="http://schemas.microsoft.com/office/drawing/2014/chart" uri="{C3380CC4-5D6E-409C-BE32-E72D297353CC}">
                <c16:uniqueId val="{00000009-B311-4367-84DD-50DD0BF76872}"/>
              </c:ext>
            </c:extLst>
          </c:dPt>
          <c:dPt>
            <c:idx val="5"/>
            <c:bubble3D val="0"/>
            <c:spPr>
              <a:solidFill>
                <a:schemeClr val="accent6"/>
              </a:solidFill>
            </c:spPr>
            <c:extLst>
              <c:ext xmlns:c16="http://schemas.microsoft.com/office/drawing/2014/chart" uri="{C3380CC4-5D6E-409C-BE32-E72D297353CC}">
                <c16:uniqueId val="{0000000B-B311-4367-84DD-50DD0BF76872}"/>
              </c:ext>
            </c:extLst>
          </c:dPt>
          <c:dLbls>
            <c:spPr>
              <a:noFill/>
              <a:ln>
                <a:noFill/>
              </a:ln>
              <a:effectLst/>
            </c:spPr>
            <c:dLblPos val="outEnd"/>
            <c:showLegendKey val="0"/>
            <c:showVal val="1"/>
            <c:showCatName val="0"/>
            <c:showSerName val="0"/>
            <c:showPercent val="0"/>
            <c:showBubbleSize val="0"/>
            <c:showLeaderLines val="1"/>
            <c:extLst>
              <c:ext xmlns:c15="http://schemas.microsoft.com/office/drawing/2012/chart" uri="{CE6537A1-D6FC-4f65-9D91-7224C49458BB}"/>
            </c:extLst>
          </c:dLbls>
          <c:cat>
            <c:strRef>
              <c:f>Sheet1!$A$2:$A$7</c:f>
              <c:strCache>
                <c:ptCount val="4"/>
                <c:pt idx="0">
                  <c:v>Category 1</c:v>
                </c:pt>
                <c:pt idx="1">
                  <c:v>Category 2</c:v>
                </c:pt>
                <c:pt idx="2">
                  <c:v>Category 3</c:v>
                </c:pt>
                <c:pt idx="3">
                  <c:v>Category 4</c:v>
                </c:pt>
              </c:strCache>
            </c:strRef>
          </c:cat>
          <c:val>
            <c:numRef>
              <c:f>Sheet1!$B$2:$B$7</c:f>
              <c:numCache>
                <c:formatCode>0.0%</c:formatCode>
                <c:ptCount val="6"/>
                <c:pt idx="0">
                  <c:v>0.2</c:v>
                </c:pt>
                <c:pt idx="1">
                  <c:v>0.3</c:v>
                </c:pt>
                <c:pt idx="2">
                  <c:v>0.15</c:v>
                </c:pt>
                <c:pt idx="3">
                  <c:v>0.1</c:v>
                </c:pt>
                <c:pt idx="4">
                  <c:v>7.4999999999999997E-2</c:v>
                </c:pt>
                <c:pt idx="5">
                  <c:v>7.4999999999999997E-2</c:v>
                </c:pt>
              </c:numCache>
            </c:numRef>
          </c:val>
          <c:extLst>
            <c:ext xmlns:c16="http://schemas.microsoft.com/office/drawing/2014/chart" uri="{C3380CC4-5D6E-409C-BE32-E72D297353CC}">
              <c16:uniqueId val="{0000000C-B311-4367-84DD-50DD0BF76872}"/>
            </c:ext>
          </c:extLst>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2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4.95088504107868E-2"/>
          <c:y val="3.8131154882504022E-2"/>
          <c:w val="0.93111347232131803"/>
          <c:h val="0.54255763542348767"/>
        </c:manualLayout>
      </c:layout>
      <c:barChart>
        <c:barDir val="col"/>
        <c:grouping val="clustered"/>
        <c:varyColors val="0"/>
        <c:ser>
          <c:idx val="0"/>
          <c:order val="0"/>
          <c:tx>
            <c:strRef>
              <c:f>Sheet1!$B$1</c:f>
              <c:strCache>
                <c:ptCount val="1"/>
                <c:pt idx="0">
                  <c:v>Series 1</c:v>
                </c:pt>
              </c:strCache>
            </c:strRef>
          </c:tx>
          <c:spPr>
            <a:solidFill>
              <a:schemeClr val="accent1"/>
            </a:solidFill>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4.5</c:v>
                </c:pt>
                <c:pt idx="3">
                  <c:v>4.5</c:v>
                </c:pt>
              </c:numCache>
            </c:numRef>
          </c:val>
          <c:extLst>
            <c:ext xmlns:c16="http://schemas.microsoft.com/office/drawing/2014/chart" uri="{C3380CC4-5D6E-409C-BE32-E72D297353CC}">
              <c16:uniqueId val="{00000000-D2A4-4525-9646-10F5A1B1FDEC}"/>
            </c:ext>
          </c:extLst>
        </c:ser>
        <c:ser>
          <c:idx val="1"/>
          <c:order val="1"/>
          <c:tx>
            <c:strRef>
              <c:f>Sheet1!$C$1</c:f>
              <c:strCache>
                <c:ptCount val="1"/>
                <c:pt idx="0">
                  <c:v>Series 2</c:v>
                </c:pt>
              </c:strCache>
            </c:strRef>
          </c:tx>
          <c:spPr>
            <a:solidFill>
              <a:schemeClr val="accent2"/>
            </a:solidFill>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2.8</c:v>
                </c:pt>
                <c:pt idx="3">
                  <c:v>2.8</c:v>
                </c:pt>
              </c:numCache>
            </c:numRef>
          </c:val>
          <c:extLst>
            <c:ext xmlns:c16="http://schemas.microsoft.com/office/drawing/2014/chart" uri="{C3380CC4-5D6E-409C-BE32-E72D297353CC}">
              <c16:uniqueId val="{00000001-D2A4-4525-9646-10F5A1B1FDEC}"/>
            </c:ext>
          </c:extLst>
        </c:ser>
        <c:ser>
          <c:idx val="2"/>
          <c:order val="2"/>
          <c:tx>
            <c:strRef>
              <c:f>Sheet1!$D$1</c:f>
              <c:strCache>
                <c:ptCount val="1"/>
                <c:pt idx="0">
                  <c:v>Series 3</c:v>
                </c:pt>
              </c:strCache>
            </c:strRef>
          </c:tx>
          <c:spPr>
            <a:solidFill>
              <a:schemeClr val="accent3"/>
            </a:solidFill>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5</c:v>
                </c:pt>
                <c:pt idx="3">
                  <c:v>5</c:v>
                </c:pt>
              </c:numCache>
            </c:numRef>
          </c:val>
          <c:extLst>
            <c:ext xmlns:c16="http://schemas.microsoft.com/office/drawing/2014/chart" uri="{C3380CC4-5D6E-409C-BE32-E72D297353CC}">
              <c16:uniqueId val="{00000002-D2A4-4525-9646-10F5A1B1FDEC}"/>
            </c:ext>
          </c:extLst>
        </c:ser>
        <c:ser>
          <c:idx val="3"/>
          <c:order val="3"/>
          <c:tx>
            <c:strRef>
              <c:f>Sheet1!$E$1</c:f>
              <c:strCache>
                <c:ptCount val="1"/>
                <c:pt idx="0">
                  <c:v>Series 4</c:v>
                </c:pt>
              </c:strCache>
            </c:strRef>
          </c:tx>
          <c:spPr>
            <a:solidFill>
              <a:schemeClr val="accent4"/>
            </a:solidFill>
          </c:spPr>
          <c:invertIfNegative val="0"/>
          <c:cat>
            <c:strRef>
              <c:f>Sheet1!$A$2:$A$5</c:f>
              <c:strCache>
                <c:ptCount val="4"/>
                <c:pt idx="0">
                  <c:v>Category 1</c:v>
                </c:pt>
                <c:pt idx="1">
                  <c:v>Category 2</c:v>
                </c:pt>
                <c:pt idx="2">
                  <c:v>Category 3</c:v>
                </c:pt>
                <c:pt idx="3">
                  <c:v>Category 4</c:v>
                </c:pt>
              </c:strCache>
            </c:strRef>
          </c:cat>
          <c:val>
            <c:numRef>
              <c:f>Sheet1!$E$2:$E$5</c:f>
              <c:numCache>
                <c:formatCode>General</c:formatCode>
                <c:ptCount val="4"/>
                <c:pt idx="0">
                  <c:v>3</c:v>
                </c:pt>
                <c:pt idx="1">
                  <c:v>4</c:v>
                </c:pt>
                <c:pt idx="2">
                  <c:v>8</c:v>
                </c:pt>
                <c:pt idx="3">
                  <c:v>8</c:v>
                </c:pt>
              </c:numCache>
            </c:numRef>
          </c:val>
          <c:extLst>
            <c:ext xmlns:c16="http://schemas.microsoft.com/office/drawing/2014/chart" uri="{C3380CC4-5D6E-409C-BE32-E72D297353CC}">
              <c16:uniqueId val="{00000003-D2A4-4525-9646-10F5A1B1FDEC}"/>
            </c:ext>
          </c:extLst>
        </c:ser>
        <c:ser>
          <c:idx val="4"/>
          <c:order val="4"/>
          <c:tx>
            <c:strRef>
              <c:f>Sheet1!$F$1</c:f>
              <c:strCache>
                <c:ptCount val="1"/>
                <c:pt idx="0">
                  <c:v>Series 5</c:v>
                </c:pt>
              </c:strCache>
            </c:strRef>
          </c:tx>
          <c:spPr>
            <a:solidFill>
              <a:schemeClr val="accent5"/>
            </a:solidFill>
          </c:spPr>
          <c:invertIfNegative val="0"/>
          <c:cat>
            <c:strRef>
              <c:f>Sheet1!$A$2:$A$5</c:f>
              <c:strCache>
                <c:ptCount val="4"/>
                <c:pt idx="0">
                  <c:v>Category 1</c:v>
                </c:pt>
                <c:pt idx="1">
                  <c:v>Category 2</c:v>
                </c:pt>
                <c:pt idx="2">
                  <c:v>Category 3</c:v>
                </c:pt>
                <c:pt idx="3">
                  <c:v>Category 4</c:v>
                </c:pt>
              </c:strCache>
            </c:strRef>
          </c:cat>
          <c:val>
            <c:numRef>
              <c:f>Sheet1!$F$2:$F$5</c:f>
              <c:numCache>
                <c:formatCode>General</c:formatCode>
                <c:ptCount val="4"/>
                <c:pt idx="0">
                  <c:v>4</c:v>
                </c:pt>
                <c:pt idx="1">
                  <c:v>3</c:v>
                </c:pt>
                <c:pt idx="2">
                  <c:v>6</c:v>
                </c:pt>
                <c:pt idx="3">
                  <c:v>8</c:v>
                </c:pt>
              </c:numCache>
            </c:numRef>
          </c:val>
          <c:extLst>
            <c:ext xmlns:c16="http://schemas.microsoft.com/office/drawing/2014/chart" uri="{C3380CC4-5D6E-409C-BE32-E72D297353CC}">
              <c16:uniqueId val="{00000004-D2A4-4525-9646-10F5A1B1FDEC}"/>
            </c:ext>
          </c:extLst>
        </c:ser>
        <c:ser>
          <c:idx val="5"/>
          <c:order val="5"/>
          <c:tx>
            <c:strRef>
              <c:f>Sheet1!$G$1</c:f>
              <c:strCache>
                <c:ptCount val="1"/>
                <c:pt idx="0">
                  <c:v>Series 6</c:v>
                </c:pt>
              </c:strCache>
            </c:strRef>
          </c:tx>
          <c:spPr>
            <a:solidFill>
              <a:schemeClr val="accent6"/>
            </a:solidFill>
          </c:spPr>
          <c:invertIfNegative val="0"/>
          <c:cat>
            <c:strRef>
              <c:f>Sheet1!$A$2:$A$5</c:f>
              <c:strCache>
                <c:ptCount val="4"/>
                <c:pt idx="0">
                  <c:v>Category 1</c:v>
                </c:pt>
                <c:pt idx="1">
                  <c:v>Category 2</c:v>
                </c:pt>
                <c:pt idx="2">
                  <c:v>Category 3</c:v>
                </c:pt>
                <c:pt idx="3">
                  <c:v>Category 4</c:v>
                </c:pt>
              </c:strCache>
            </c:strRef>
          </c:cat>
          <c:val>
            <c:numRef>
              <c:f>Sheet1!$G$2:$G$5</c:f>
              <c:numCache>
                <c:formatCode>General</c:formatCode>
                <c:ptCount val="4"/>
                <c:pt idx="0">
                  <c:v>5</c:v>
                </c:pt>
                <c:pt idx="1">
                  <c:v>5</c:v>
                </c:pt>
                <c:pt idx="2">
                  <c:v>7</c:v>
                </c:pt>
                <c:pt idx="3">
                  <c:v>7</c:v>
                </c:pt>
              </c:numCache>
            </c:numRef>
          </c:val>
          <c:extLst>
            <c:ext xmlns:c16="http://schemas.microsoft.com/office/drawing/2014/chart" uri="{C3380CC4-5D6E-409C-BE32-E72D297353CC}">
              <c16:uniqueId val="{00000005-D2A4-4525-9646-10F5A1B1FDEC}"/>
            </c:ext>
          </c:extLst>
        </c:ser>
        <c:dLbls>
          <c:showLegendKey val="0"/>
          <c:showVal val="0"/>
          <c:showCatName val="0"/>
          <c:showSerName val="0"/>
          <c:showPercent val="0"/>
          <c:showBubbleSize val="0"/>
        </c:dLbls>
        <c:gapWidth val="452"/>
        <c:overlap val="-80"/>
        <c:axId val="227605120"/>
        <c:axId val="227615104"/>
      </c:barChart>
      <c:catAx>
        <c:axId val="227605120"/>
        <c:scaling>
          <c:orientation val="minMax"/>
        </c:scaling>
        <c:delete val="0"/>
        <c:axPos val="b"/>
        <c:numFmt formatCode="General" sourceLinked="0"/>
        <c:majorTickMark val="out"/>
        <c:minorTickMark val="none"/>
        <c:tickLblPos val="nextTo"/>
        <c:spPr>
          <a:ln>
            <a:solidFill>
              <a:schemeClr val="tx1"/>
            </a:solidFill>
          </a:ln>
        </c:spPr>
        <c:crossAx val="227615104"/>
        <c:crosses val="autoZero"/>
        <c:auto val="1"/>
        <c:lblAlgn val="ctr"/>
        <c:lblOffset val="100"/>
        <c:noMultiLvlLbl val="0"/>
      </c:catAx>
      <c:valAx>
        <c:axId val="227615104"/>
        <c:scaling>
          <c:orientation val="minMax"/>
        </c:scaling>
        <c:delete val="0"/>
        <c:axPos val="l"/>
        <c:numFmt formatCode="General" sourceLinked="1"/>
        <c:majorTickMark val="out"/>
        <c:minorTickMark val="none"/>
        <c:tickLblPos val="nextTo"/>
        <c:spPr>
          <a:ln>
            <a:solidFill>
              <a:schemeClr val="tx1"/>
            </a:solidFill>
          </a:ln>
        </c:spPr>
        <c:crossAx val="227605120"/>
        <c:crosses val="autoZero"/>
        <c:crossBetween val="between"/>
      </c:valAx>
    </c:plotArea>
    <c:legend>
      <c:legendPos val="b"/>
      <c:layout>
        <c:manualLayout>
          <c:xMode val="edge"/>
          <c:yMode val="edge"/>
          <c:x val="0.1095185568635952"/>
          <c:y val="0.91941264781861876"/>
          <c:w val="0.78096276082544869"/>
          <c:h val="8.0587352181381272E-2"/>
        </c:manualLayout>
      </c:layout>
      <c:overlay val="0"/>
      <c:txPr>
        <a:bodyPr/>
        <a:lstStyle/>
        <a:p>
          <a:pPr>
            <a:defRPr sz="900"/>
          </a:pPr>
          <a:endParaRPr lang="en-US"/>
        </a:p>
      </c:txPr>
    </c:legend>
    <c:plotVisOnly val="1"/>
    <c:dispBlanksAs val="gap"/>
    <c:showDLblsOverMax val="0"/>
  </c:chart>
  <c:spPr>
    <a:ln>
      <a:noFill/>
    </a:ln>
  </c:spPr>
  <c:txPr>
    <a:bodyPr/>
    <a:lstStyle/>
    <a:p>
      <a:pPr>
        <a:defRPr sz="1200"/>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4.95088504107868E-2"/>
          <c:y val="3.8131154882504022E-2"/>
          <c:w val="0.93111347232131803"/>
          <c:h val="0.50159148733705095"/>
        </c:manualLayout>
      </c:layout>
      <c:lineChart>
        <c:grouping val="standard"/>
        <c:varyColors val="0"/>
        <c:ser>
          <c:idx val="0"/>
          <c:order val="0"/>
          <c:tx>
            <c:strRef>
              <c:f>Sheet1!$B$1</c:f>
              <c:strCache>
                <c:ptCount val="1"/>
                <c:pt idx="0">
                  <c:v>Series 1</c:v>
                </c:pt>
              </c:strCache>
            </c:strRef>
          </c:tx>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4.5</c:v>
                </c:pt>
                <c:pt idx="3">
                  <c:v>4.5</c:v>
                </c:pt>
              </c:numCache>
            </c:numRef>
          </c:val>
          <c:smooth val="0"/>
          <c:extLst>
            <c:ext xmlns:c16="http://schemas.microsoft.com/office/drawing/2014/chart" uri="{C3380CC4-5D6E-409C-BE32-E72D297353CC}">
              <c16:uniqueId val="{00000000-78DC-4E67-931C-8AA795763975}"/>
            </c:ext>
          </c:extLst>
        </c:ser>
        <c:ser>
          <c:idx val="1"/>
          <c:order val="1"/>
          <c:tx>
            <c:strRef>
              <c:f>Sheet1!$C$1</c:f>
              <c:strCache>
                <c:ptCount val="1"/>
                <c:pt idx="0">
                  <c:v>Series 2</c:v>
                </c:pt>
              </c:strCache>
            </c:strRef>
          </c:tx>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2.8</c:v>
                </c:pt>
                <c:pt idx="3">
                  <c:v>2.8</c:v>
                </c:pt>
              </c:numCache>
            </c:numRef>
          </c:val>
          <c:smooth val="0"/>
          <c:extLst>
            <c:ext xmlns:c16="http://schemas.microsoft.com/office/drawing/2014/chart" uri="{C3380CC4-5D6E-409C-BE32-E72D297353CC}">
              <c16:uniqueId val="{00000001-78DC-4E67-931C-8AA795763975}"/>
            </c:ext>
          </c:extLst>
        </c:ser>
        <c:ser>
          <c:idx val="2"/>
          <c:order val="2"/>
          <c:tx>
            <c:strRef>
              <c:f>Sheet1!$D$1</c:f>
              <c:strCache>
                <c:ptCount val="1"/>
                <c:pt idx="0">
                  <c:v>Series 3</c:v>
                </c:pt>
              </c:strCache>
            </c:strRef>
          </c:tx>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5</c:v>
                </c:pt>
                <c:pt idx="3">
                  <c:v>5</c:v>
                </c:pt>
              </c:numCache>
            </c:numRef>
          </c:val>
          <c:smooth val="0"/>
          <c:extLst>
            <c:ext xmlns:c16="http://schemas.microsoft.com/office/drawing/2014/chart" uri="{C3380CC4-5D6E-409C-BE32-E72D297353CC}">
              <c16:uniqueId val="{00000002-78DC-4E67-931C-8AA795763975}"/>
            </c:ext>
          </c:extLst>
        </c:ser>
        <c:ser>
          <c:idx val="3"/>
          <c:order val="3"/>
          <c:tx>
            <c:strRef>
              <c:f>Sheet1!$E$1</c:f>
              <c:strCache>
                <c:ptCount val="1"/>
                <c:pt idx="0">
                  <c:v>Series 4</c:v>
                </c:pt>
              </c:strCache>
            </c:strRef>
          </c:tx>
          <c:cat>
            <c:strRef>
              <c:f>Sheet1!$A$2:$A$5</c:f>
              <c:strCache>
                <c:ptCount val="4"/>
                <c:pt idx="0">
                  <c:v>Category 1</c:v>
                </c:pt>
                <c:pt idx="1">
                  <c:v>Category 2</c:v>
                </c:pt>
                <c:pt idx="2">
                  <c:v>Category 3</c:v>
                </c:pt>
                <c:pt idx="3">
                  <c:v>Category 4</c:v>
                </c:pt>
              </c:strCache>
            </c:strRef>
          </c:cat>
          <c:val>
            <c:numRef>
              <c:f>Sheet1!$E$2:$E$5</c:f>
              <c:numCache>
                <c:formatCode>General</c:formatCode>
                <c:ptCount val="4"/>
                <c:pt idx="0">
                  <c:v>3</c:v>
                </c:pt>
                <c:pt idx="1">
                  <c:v>4</c:v>
                </c:pt>
                <c:pt idx="2">
                  <c:v>8</c:v>
                </c:pt>
                <c:pt idx="3">
                  <c:v>8</c:v>
                </c:pt>
              </c:numCache>
            </c:numRef>
          </c:val>
          <c:smooth val="0"/>
          <c:extLst>
            <c:ext xmlns:c16="http://schemas.microsoft.com/office/drawing/2014/chart" uri="{C3380CC4-5D6E-409C-BE32-E72D297353CC}">
              <c16:uniqueId val="{00000003-78DC-4E67-931C-8AA795763975}"/>
            </c:ext>
          </c:extLst>
        </c:ser>
        <c:dLbls>
          <c:showLegendKey val="0"/>
          <c:showVal val="0"/>
          <c:showCatName val="0"/>
          <c:showSerName val="0"/>
          <c:showPercent val="0"/>
          <c:showBubbleSize val="0"/>
        </c:dLbls>
        <c:marker val="1"/>
        <c:smooth val="0"/>
        <c:axId val="227637504"/>
        <c:axId val="227639296"/>
      </c:lineChart>
      <c:catAx>
        <c:axId val="227637504"/>
        <c:scaling>
          <c:orientation val="minMax"/>
        </c:scaling>
        <c:delete val="0"/>
        <c:axPos val="b"/>
        <c:numFmt formatCode="General" sourceLinked="0"/>
        <c:majorTickMark val="out"/>
        <c:minorTickMark val="none"/>
        <c:tickLblPos val="nextTo"/>
        <c:spPr>
          <a:ln>
            <a:solidFill>
              <a:schemeClr val="tx1"/>
            </a:solidFill>
          </a:ln>
        </c:spPr>
        <c:crossAx val="227639296"/>
        <c:crosses val="autoZero"/>
        <c:auto val="1"/>
        <c:lblAlgn val="ctr"/>
        <c:lblOffset val="100"/>
        <c:noMultiLvlLbl val="0"/>
      </c:catAx>
      <c:valAx>
        <c:axId val="227639296"/>
        <c:scaling>
          <c:orientation val="minMax"/>
        </c:scaling>
        <c:delete val="0"/>
        <c:axPos val="l"/>
        <c:numFmt formatCode="General" sourceLinked="1"/>
        <c:majorTickMark val="out"/>
        <c:minorTickMark val="none"/>
        <c:tickLblPos val="nextTo"/>
        <c:spPr>
          <a:ln>
            <a:solidFill>
              <a:schemeClr val="tx1"/>
            </a:solidFill>
          </a:ln>
        </c:spPr>
        <c:crossAx val="227637504"/>
        <c:crosses val="autoZero"/>
        <c:crossBetween val="between"/>
      </c:valAx>
    </c:plotArea>
    <c:legend>
      <c:legendPos val="b"/>
      <c:layout>
        <c:manualLayout>
          <c:xMode val="edge"/>
          <c:yMode val="edge"/>
          <c:x val="0.10951846827317101"/>
          <c:y val="0.87844617289028137"/>
          <c:w val="0.76231499357266985"/>
          <c:h val="8.0587474417566099E-2"/>
        </c:manualLayout>
      </c:layout>
      <c:overlay val="0"/>
      <c:txPr>
        <a:bodyPr/>
        <a:lstStyle/>
        <a:p>
          <a:pPr>
            <a:defRPr sz="900"/>
          </a:pPr>
          <a:endParaRPr lang="en-US"/>
        </a:p>
      </c:txPr>
    </c:legend>
    <c:plotVisOnly val="1"/>
    <c:dispBlanksAs val="gap"/>
    <c:showDLblsOverMax val="0"/>
  </c:chart>
  <c:spPr>
    <a:ln>
      <a:noFill/>
    </a:ln>
  </c:spPr>
  <c:txPr>
    <a:bodyPr/>
    <a:lstStyle/>
    <a:p>
      <a:pPr>
        <a:defRPr sz="1200"/>
      </a:pPr>
      <a:endParaRPr lang="en-US"/>
    </a:p>
  </c:txPr>
  <c:externalData r:id="rId1">
    <c:autoUpdate val="0"/>
  </c:externalData>
</c:chartSpac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AE0FF2-05AA-467F-BDC2-8A760F9485FC}" type="datetimeFigureOut">
              <a:rPr lang="en-US" smtClean="0"/>
              <a:t>7/23/2019</a:t>
            </a:fld>
            <a:endParaRPr lang="en-US"/>
          </a:p>
        </p:txBody>
      </p:sp>
      <p:sp>
        <p:nvSpPr>
          <p:cNvPr id="4" name="Slide Image Placeholder 3"/>
          <p:cNvSpPr>
            <a:spLocks noGrp="1" noRot="1" noChangeAspect="1"/>
          </p:cNvSpPr>
          <p:nvPr>
            <p:ph type="sldImg" idx="2"/>
          </p:nvPr>
        </p:nvSpPr>
        <p:spPr>
          <a:xfrm>
            <a:off x="688975" y="1143000"/>
            <a:ext cx="54800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755BB8-036D-46DB-A5AB-540BFCA7C15B}" type="slidenum">
              <a:rPr lang="en-US" smtClean="0"/>
              <a:t>‹#›</a:t>
            </a:fld>
            <a:endParaRPr lang="en-US"/>
          </a:p>
        </p:txBody>
      </p:sp>
    </p:spTree>
    <p:extLst>
      <p:ext uri="{BB962C8B-B14F-4D97-AF65-F5344CB8AC3E}">
        <p14:creationId xmlns:p14="http://schemas.microsoft.com/office/powerpoint/2010/main" val="2492856647"/>
      </p:ext>
    </p:extLst>
  </p:cSld>
  <p:clrMap bg1="lt1" tx1="dk1" bg2="lt2" tx2="dk2" accent1="accent1" accent2="accent2" accent3="accent3" accent4="accent4" accent5="accent5" accent6="accent6" hlink="hlink" folHlink="folHlink"/>
  <p:notesStyle>
    <a:lvl1pPr marL="0" algn="l" defTabSz="685983" rtl="0" eaLnBrk="1" latinLnBrk="0" hangingPunct="1">
      <a:defRPr sz="900" kern="1200">
        <a:solidFill>
          <a:schemeClr val="tx1"/>
        </a:solidFill>
        <a:latin typeface="+mn-lt"/>
        <a:ea typeface="+mn-ea"/>
        <a:cs typeface="+mn-cs"/>
      </a:defRPr>
    </a:lvl1pPr>
    <a:lvl2pPr marL="342991" algn="l" defTabSz="685983" rtl="0" eaLnBrk="1" latinLnBrk="0" hangingPunct="1">
      <a:defRPr sz="900" kern="1200">
        <a:solidFill>
          <a:schemeClr val="tx1"/>
        </a:solidFill>
        <a:latin typeface="+mn-lt"/>
        <a:ea typeface="+mn-ea"/>
        <a:cs typeface="+mn-cs"/>
      </a:defRPr>
    </a:lvl2pPr>
    <a:lvl3pPr marL="685983" algn="l" defTabSz="685983" rtl="0" eaLnBrk="1" latinLnBrk="0" hangingPunct="1">
      <a:defRPr sz="900" kern="1200">
        <a:solidFill>
          <a:schemeClr val="tx1"/>
        </a:solidFill>
        <a:latin typeface="+mn-lt"/>
        <a:ea typeface="+mn-ea"/>
        <a:cs typeface="+mn-cs"/>
      </a:defRPr>
    </a:lvl3pPr>
    <a:lvl4pPr marL="1028974" algn="l" defTabSz="685983" rtl="0" eaLnBrk="1" latinLnBrk="0" hangingPunct="1">
      <a:defRPr sz="900" kern="1200">
        <a:solidFill>
          <a:schemeClr val="tx1"/>
        </a:solidFill>
        <a:latin typeface="+mn-lt"/>
        <a:ea typeface="+mn-ea"/>
        <a:cs typeface="+mn-cs"/>
      </a:defRPr>
    </a:lvl4pPr>
    <a:lvl5pPr marL="1371966" algn="l" defTabSz="685983" rtl="0" eaLnBrk="1" latinLnBrk="0" hangingPunct="1">
      <a:defRPr sz="900" kern="1200">
        <a:solidFill>
          <a:schemeClr val="tx1"/>
        </a:solidFill>
        <a:latin typeface="+mn-lt"/>
        <a:ea typeface="+mn-ea"/>
        <a:cs typeface="+mn-cs"/>
      </a:defRPr>
    </a:lvl5pPr>
    <a:lvl6pPr marL="1714957" algn="l" defTabSz="685983" rtl="0" eaLnBrk="1" latinLnBrk="0" hangingPunct="1">
      <a:defRPr sz="900" kern="1200">
        <a:solidFill>
          <a:schemeClr val="tx1"/>
        </a:solidFill>
        <a:latin typeface="+mn-lt"/>
        <a:ea typeface="+mn-ea"/>
        <a:cs typeface="+mn-cs"/>
      </a:defRPr>
    </a:lvl6pPr>
    <a:lvl7pPr marL="2057949" algn="l" defTabSz="685983" rtl="0" eaLnBrk="1" latinLnBrk="0" hangingPunct="1">
      <a:defRPr sz="900" kern="1200">
        <a:solidFill>
          <a:schemeClr val="tx1"/>
        </a:solidFill>
        <a:latin typeface="+mn-lt"/>
        <a:ea typeface="+mn-ea"/>
        <a:cs typeface="+mn-cs"/>
      </a:defRPr>
    </a:lvl7pPr>
    <a:lvl8pPr marL="2400940" algn="l" defTabSz="685983" rtl="0" eaLnBrk="1" latinLnBrk="0" hangingPunct="1">
      <a:defRPr sz="900" kern="1200">
        <a:solidFill>
          <a:schemeClr val="tx1"/>
        </a:solidFill>
        <a:latin typeface="+mn-lt"/>
        <a:ea typeface="+mn-ea"/>
        <a:cs typeface="+mn-cs"/>
      </a:defRPr>
    </a:lvl8pPr>
    <a:lvl9pPr marL="2743932" algn="l" defTabSz="685983"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8463" y="692150"/>
            <a:ext cx="6153150" cy="34639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1</a:t>
            </a:fld>
            <a:endParaRPr lang="en-US" dirty="0">
              <a:solidFill>
                <a:prstClr val="black"/>
              </a:solidFill>
            </a:endParaRPr>
          </a:p>
        </p:txBody>
      </p:sp>
    </p:spTree>
    <p:extLst>
      <p:ext uri="{BB962C8B-B14F-4D97-AF65-F5344CB8AC3E}">
        <p14:creationId xmlns:p14="http://schemas.microsoft.com/office/powerpoint/2010/main" val="36758412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755BB8-036D-46DB-A5AB-540BFCA7C15B}" type="slidenum">
              <a:rPr lang="en-US" smtClean="0"/>
              <a:t>10</a:t>
            </a:fld>
            <a:endParaRPr lang="en-US"/>
          </a:p>
        </p:txBody>
      </p:sp>
    </p:spTree>
    <p:extLst>
      <p:ext uri="{BB962C8B-B14F-4D97-AF65-F5344CB8AC3E}">
        <p14:creationId xmlns:p14="http://schemas.microsoft.com/office/powerpoint/2010/main" val="5093831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11</a:t>
            </a:fld>
            <a:endParaRPr lang="en-US">
              <a:solidFill>
                <a:prstClr val="black"/>
              </a:solidFill>
            </a:endParaRPr>
          </a:p>
        </p:txBody>
      </p:sp>
    </p:spTree>
    <p:extLst>
      <p:ext uri="{BB962C8B-B14F-4D97-AF65-F5344CB8AC3E}">
        <p14:creationId xmlns:p14="http://schemas.microsoft.com/office/powerpoint/2010/main" val="15877245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12</a:t>
            </a:fld>
            <a:endParaRPr lang="en-US">
              <a:solidFill>
                <a:prstClr val="black"/>
              </a:solidFill>
            </a:endParaRPr>
          </a:p>
        </p:txBody>
      </p:sp>
    </p:spTree>
    <p:extLst>
      <p:ext uri="{BB962C8B-B14F-4D97-AF65-F5344CB8AC3E}">
        <p14:creationId xmlns:p14="http://schemas.microsoft.com/office/powerpoint/2010/main" val="15708466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13</a:t>
            </a:fld>
            <a:endParaRPr lang="en-US">
              <a:solidFill>
                <a:prstClr val="black"/>
              </a:solidFill>
            </a:endParaRPr>
          </a:p>
        </p:txBody>
      </p:sp>
    </p:spTree>
    <p:extLst>
      <p:ext uri="{BB962C8B-B14F-4D97-AF65-F5344CB8AC3E}">
        <p14:creationId xmlns:p14="http://schemas.microsoft.com/office/powerpoint/2010/main" val="25155289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755BB8-036D-46DB-A5AB-540BFCA7C15B}" type="slidenum">
              <a:rPr lang="en-US" smtClean="0"/>
              <a:t>14</a:t>
            </a:fld>
            <a:endParaRPr lang="en-US"/>
          </a:p>
        </p:txBody>
      </p:sp>
    </p:spTree>
    <p:extLst>
      <p:ext uri="{BB962C8B-B14F-4D97-AF65-F5344CB8AC3E}">
        <p14:creationId xmlns:p14="http://schemas.microsoft.com/office/powerpoint/2010/main" val="28575916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755BB8-036D-46DB-A5AB-540BFCA7C15B}" type="slidenum">
              <a:rPr lang="en-US" smtClean="0"/>
              <a:t>15</a:t>
            </a:fld>
            <a:endParaRPr lang="en-US"/>
          </a:p>
        </p:txBody>
      </p:sp>
    </p:spTree>
    <p:extLst>
      <p:ext uri="{BB962C8B-B14F-4D97-AF65-F5344CB8AC3E}">
        <p14:creationId xmlns:p14="http://schemas.microsoft.com/office/powerpoint/2010/main" val="32351574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16</a:t>
            </a:fld>
            <a:endParaRPr lang="en-US">
              <a:solidFill>
                <a:prstClr val="black"/>
              </a:solidFill>
            </a:endParaRPr>
          </a:p>
        </p:txBody>
      </p:sp>
    </p:spTree>
    <p:extLst>
      <p:ext uri="{BB962C8B-B14F-4D97-AF65-F5344CB8AC3E}">
        <p14:creationId xmlns:p14="http://schemas.microsoft.com/office/powerpoint/2010/main" val="39170650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17</a:t>
            </a:fld>
            <a:endParaRPr lang="en-US">
              <a:solidFill>
                <a:prstClr val="black"/>
              </a:solidFill>
            </a:endParaRPr>
          </a:p>
        </p:txBody>
      </p:sp>
    </p:spTree>
    <p:extLst>
      <p:ext uri="{BB962C8B-B14F-4D97-AF65-F5344CB8AC3E}">
        <p14:creationId xmlns:p14="http://schemas.microsoft.com/office/powerpoint/2010/main" val="40274007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18</a:t>
            </a:fld>
            <a:endParaRPr lang="en-US">
              <a:solidFill>
                <a:prstClr val="black"/>
              </a:solidFill>
            </a:endParaRPr>
          </a:p>
        </p:txBody>
      </p:sp>
    </p:spTree>
    <p:extLst>
      <p:ext uri="{BB962C8B-B14F-4D97-AF65-F5344CB8AC3E}">
        <p14:creationId xmlns:p14="http://schemas.microsoft.com/office/powerpoint/2010/main" val="42645737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19</a:t>
            </a:fld>
            <a:endParaRPr lang="en-US">
              <a:solidFill>
                <a:prstClr val="black"/>
              </a:solidFill>
            </a:endParaRPr>
          </a:p>
        </p:txBody>
      </p:sp>
    </p:spTree>
    <p:extLst>
      <p:ext uri="{BB962C8B-B14F-4D97-AF65-F5344CB8AC3E}">
        <p14:creationId xmlns:p14="http://schemas.microsoft.com/office/powerpoint/2010/main" val="28461625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8463" y="692150"/>
            <a:ext cx="6153150" cy="34639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2</a:t>
            </a:fld>
            <a:endParaRPr lang="en-US" dirty="0">
              <a:solidFill>
                <a:prstClr val="black"/>
              </a:solidFill>
            </a:endParaRPr>
          </a:p>
        </p:txBody>
      </p:sp>
    </p:spTree>
    <p:extLst>
      <p:ext uri="{BB962C8B-B14F-4D97-AF65-F5344CB8AC3E}">
        <p14:creationId xmlns:p14="http://schemas.microsoft.com/office/powerpoint/2010/main" val="17602425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20</a:t>
            </a:fld>
            <a:endParaRPr lang="en-US">
              <a:solidFill>
                <a:prstClr val="black"/>
              </a:solidFill>
            </a:endParaRPr>
          </a:p>
        </p:txBody>
      </p:sp>
    </p:spTree>
    <p:extLst>
      <p:ext uri="{BB962C8B-B14F-4D97-AF65-F5344CB8AC3E}">
        <p14:creationId xmlns:p14="http://schemas.microsoft.com/office/powerpoint/2010/main" val="11289114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21</a:t>
            </a:fld>
            <a:endParaRPr lang="en-US">
              <a:solidFill>
                <a:prstClr val="black"/>
              </a:solidFill>
            </a:endParaRPr>
          </a:p>
        </p:txBody>
      </p:sp>
    </p:spTree>
    <p:extLst>
      <p:ext uri="{BB962C8B-B14F-4D97-AF65-F5344CB8AC3E}">
        <p14:creationId xmlns:p14="http://schemas.microsoft.com/office/powerpoint/2010/main" val="30358400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755BB8-036D-46DB-A5AB-540BFCA7C15B}" type="slidenum">
              <a:rPr lang="en-US" smtClean="0"/>
              <a:t>22</a:t>
            </a:fld>
            <a:endParaRPr lang="en-US"/>
          </a:p>
        </p:txBody>
      </p:sp>
    </p:spTree>
    <p:extLst>
      <p:ext uri="{BB962C8B-B14F-4D97-AF65-F5344CB8AC3E}">
        <p14:creationId xmlns:p14="http://schemas.microsoft.com/office/powerpoint/2010/main" val="25592630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23</a:t>
            </a:fld>
            <a:endParaRPr lang="en-US">
              <a:solidFill>
                <a:prstClr val="black"/>
              </a:solidFill>
            </a:endParaRPr>
          </a:p>
        </p:txBody>
      </p:sp>
    </p:spTree>
    <p:extLst>
      <p:ext uri="{BB962C8B-B14F-4D97-AF65-F5344CB8AC3E}">
        <p14:creationId xmlns:p14="http://schemas.microsoft.com/office/powerpoint/2010/main" val="5739023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24</a:t>
            </a:fld>
            <a:endParaRPr lang="en-US">
              <a:solidFill>
                <a:prstClr val="black"/>
              </a:solidFill>
            </a:endParaRPr>
          </a:p>
        </p:txBody>
      </p:sp>
    </p:spTree>
    <p:extLst>
      <p:ext uri="{BB962C8B-B14F-4D97-AF65-F5344CB8AC3E}">
        <p14:creationId xmlns:p14="http://schemas.microsoft.com/office/powerpoint/2010/main" val="25736537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755BB8-036D-46DB-A5AB-540BFCA7C15B}" type="slidenum">
              <a:rPr lang="en-US" smtClean="0"/>
              <a:t>25</a:t>
            </a:fld>
            <a:endParaRPr lang="en-US"/>
          </a:p>
        </p:txBody>
      </p:sp>
    </p:spTree>
    <p:extLst>
      <p:ext uri="{BB962C8B-B14F-4D97-AF65-F5344CB8AC3E}">
        <p14:creationId xmlns:p14="http://schemas.microsoft.com/office/powerpoint/2010/main" val="181834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26</a:t>
            </a:fld>
            <a:endParaRPr lang="en-US">
              <a:solidFill>
                <a:prstClr val="black"/>
              </a:solidFill>
            </a:endParaRPr>
          </a:p>
        </p:txBody>
      </p:sp>
    </p:spTree>
    <p:extLst>
      <p:ext uri="{BB962C8B-B14F-4D97-AF65-F5344CB8AC3E}">
        <p14:creationId xmlns:p14="http://schemas.microsoft.com/office/powerpoint/2010/main" val="10286773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27</a:t>
            </a:fld>
            <a:endParaRPr lang="en-US">
              <a:solidFill>
                <a:prstClr val="black"/>
              </a:solidFill>
            </a:endParaRPr>
          </a:p>
        </p:txBody>
      </p:sp>
    </p:spTree>
    <p:extLst>
      <p:ext uri="{BB962C8B-B14F-4D97-AF65-F5344CB8AC3E}">
        <p14:creationId xmlns:p14="http://schemas.microsoft.com/office/powerpoint/2010/main" val="141521975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755BB8-036D-46DB-A5AB-540BFCA7C15B}" type="slidenum">
              <a:rPr lang="en-US" smtClean="0"/>
              <a:t>28</a:t>
            </a:fld>
            <a:endParaRPr lang="en-US"/>
          </a:p>
        </p:txBody>
      </p:sp>
    </p:spTree>
    <p:extLst>
      <p:ext uri="{BB962C8B-B14F-4D97-AF65-F5344CB8AC3E}">
        <p14:creationId xmlns:p14="http://schemas.microsoft.com/office/powerpoint/2010/main" val="30733627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755BB8-036D-46DB-A5AB-540BFCA7C15B}" type="slidenum">
              <a:rPr lang="en-US" smtClean="0"/>
              <a:t>29</a:t>
            </a:fld>
            <a:endParaRPr lang="en-US"/>
          </a:p>
        </p:txBody>
      </p:sp>
    </p:spTree>
    <p:extLst>
      <p:ext uri="{BB962C8B-B14F-4D97-AF65-F5344CB8AC3E}">
        <p14:creationId xmlns:p14="http://schemas.microsoft.com/office/powerpoint/2010/main" val="26267702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290911910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30</a:t>
            </a:fld>
            <a:endParaRPr lang="en-US">
              <a:solidFill>
                <a:prstClr val="black"/>
              </a:solidFill>
            </a:endParaRPr>
          </a:p>
        </p:txBody>
      </p:sp>
    </p:spTree>
    <p:extLst>
      <p:ext uri="{BB962C8B-B14F-4D97-AF65-F5344CB8AC3E}">
        <p14:creationId xmlns:p14="http://schemas.microsoft.com/office/powerpoint/2010/main" val="1361255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31</a:t>
            </a:fld>
            <a:endParaRPr lang="en-US">
              <a:solidFill>
                <a:prstClr val="black"/>
              </a:solidFill>
            </a:endParaRPr>
          </a:p>
        </p:txBody>
      </p:sp>
    </p:spTree>
    <p:extLst>
      <p:ext uri="{BB962C8B-B14F-4D97-AF65-F5344CB8AC3E}">
        <p14:creationId xmlns:p14="http://schemas.microsoft.com/office/powerpoint/2010/main" val="353827961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32</a:t>
            </a:fld>
            <a:endParaRPr lang="en-US">
              <a:solidFill>
                <a:prstClr val="black"/>
              </a:solidFill>
            </a:endParaRPr>
          </a:p>
        </p:txBody>
      </p:sp>
    </p:spTree>
    <p:extLst>
      <p:ext uri="{BB962C8B-B14F-4D97-AF65-F5344CB8AC3E}">
        <p14:creationId xmlns:p14="http://schemas.microsoft.com/office/powerpoint/2010/main" val="236159609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33</a:t>
            </a:fld>
            <a:endParaRPr lang="en-US">
              <a:solidFill>
                <a:prstClr val="black"/>
              </a:solidFill>
            </a:endParaRPr>
          </a:p>
        </p:txBody>
      </p:sp>
    </p:spTree>
    <p:extLst>
      <p:ext uri="{BB962C8B-B14F-4D97-AF65-F5344CB8AC3E}">
        <p14:creationId xmlns:p14="http://schemas.microsoft.com/office/powerpoint/2010/main" val="30899100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34</a:t>
            </a:fld>
            <a:endParaRPr lang="en-US">
              <a:solidFill>
                <a:prstClr val="black"/>
              </a:solidFill>
            </a:endParaRPr>
          </a:p>
        </p:txBody>
      </p:sp>
    </p:spTree>
    <p:extLst>
      <p:ext uri="{BB962C8B-B14F-4D97-AF65-F5344CB8AC3E}">
        <p14:creationId xmlns:p14="http://schemas.microsoft.com/office/powerpoint/2010/main" val="155847162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35</a:t>
            </a:fld>
            <a:endParaRPr lang="en-US">
              <a:solidFill>
                <a:prstClr val="black"/>
              </a:solidFill>
            </a:endParaRPr>
          </a:p>
        </p:txBody>
      </p:sp>
    </p:spTree>
    <p:extLst>
      <p:ext uri="{BB962C8B-B14F-4D97-AF65-F5344CB8AC3E}">
        <p14:creationId xmlns:p14="http://schemas.microsoft.com/office/powerpoint/2010/main" val="350016780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36</a:t>
            </a:fld>
            <a:endParaRPr lang="en-US">
              <a:solidFill>
                <a:prstClr val="black"/>
              </a:solidFill>
            </a:endParaRPr>
          </a:p>
        </p:txBody>
      </p:sp>
    </p:spTree>
    <p:extLst>
      <p:ext uri="{BB962C8B-B14F-4D97-AF65-F5344CB8AC3E}">
        <p14:creationId xmlns:p14="http://schemas.microsoft.com/office/powerpoint/2010/main" val="111435183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37</a:t>
            </a:fld>
            <a:endParaRPr lang="en-US">
              <a:solidFill>
                <a:prstClr val="black"/>
              </a:solidFill>
            </a:endParaRPr>
          </a:p>
        </p:txBody>
      </p:sp>
    </p:spTree>
    <p:extLst>
      <p:ext uri="{BB962C8B-B14F-4D97-AF65-F5344CB8AC3E}">
        <p14:creationId xmlns:p14="http://schemas.microsoft.com/office/powerpoint/2010/main" val="301112731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38</a:t>
            </a:fld>
            <a:endParaRPr lang="en-US">
              <a:solidFill>
                <a:prstClr val="black"/>
              </a:solidFill>
            </a:endParaRPr>
          </a:p>
        </p:txBody>
      </p:sp>
    </p:spTree>
    <p:extLst>
      <p:ext uri="{BB962C8B-B14F-4D97-AF65-F5344CB8AC3E}">
        <p14:creationId xmlns:p14="http://schemas.microsoft.com/office/powerpoint/2010/main" val="32177333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39</a:t>
            </a:fld>
            <a:endParaRPr lang="en-US">
              <a:solidFill>
                <a:prstClr val="black"/>
              </a:solidFill>
            </a:endParaRPr>
          </a:p>
        </p:txBody>
      </p:sp>
    </p:spTree>
    <p:extLst>
      <p:ext uri="{BB962C8B-B14F-4D97-AF65-F5344CB8AC3E}">
        <p14:creationId xmlns:p14="http://schemas.microsoft.com/office/powerpoint/2010/main" val="11021069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755BB8-036D-46DB-A5AB-540BFCA7C15B}" type="slidenum">
              <a:rPr lang="en-US" smtClean="0"/>
              <a:t>4</a:t>
            </a:fld>
            <a:endParaRPr lang="en-US"/>
          </a:p>
        </p:txBody>
      </p:sp>
    </p:spTree>
    <p:extLst>
      <p:ext uri="{BB962C8B-B14F-4D97-AF65-F5344CB8AC3E}">
        <p14:creationId xmlns:p14="http://schemas.microsoft.com/office/powerpoint/2010/main" val="24691651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40</a:t>
            </a:fld>
            <a:endParaRPr lang="en-US">
              <a:solidFill>
                <a:prstClr val="black"/>
              </a:solidFill>
            </a:endParaRPr>
          </a:p>
        </p:txBody>
      </p:sp>
    </p:spTree>
    <p:extLst>
      <p:ext uri="{BB962C8B-B14F-4D97-AF65-F5344CB8AC3E}">
        <p14:creationId xmlns:p14="http://schemas.microsoft.com/office/powerpoint/2010/main" val="8780483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41</a:t>
            </a:fld>
            <a:endParaRPr lang="en-US">
              <a:solidFill>
                <a:prstClr val="black"/>
              </a:solidFill>
            </a:endParaRPr>
          </a:p>
        </p:txBody>
      </p:sp>
    </p:spTree>
    <p:extLst>
      <p:ext uri="{BB962C8B-B14F-4D97-AF65-F5344CB8AC3E}">
        <p14:creationId xmlns:p14="http://schemas.microsoft.com/office/powerpoint/2010/main" val="337804884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755BB8-036D-46DB-A5AB-540BFCA7C15B}" type="slidenum">
              <a:rPr lang="en-US" smtClean="0"/>
              <a:t>42</a:t>
            </a:fld>
            <a:endParaRPr lang="en-US"/>
          </a:p>
        </p:txBody>
      </p:sp>
    </p:spTree>
    <p:extLst>
      <p:ext uri="{BB962C8B-B14F-4D97-AF65-F5344CB8AC3E}">
        <p14:creationId xmlns:p14="http://schemas.microsoft.com/office/powerpoint/2010/main" val="267331195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755BB8-036D-46DB-A5AB-540BFCA7C15B}" type="slidenum">
              <a:rPr lang="en-US" smtClean="0"/>
              <a:t>43</a:t>
            </a:fld>
            <a:endParaRPr lang="en-US"/>
          </a:p>
        </p:txBody>
      </p:sp>
    </p:spTree>
    <p:extLst>
      <p:ext uri="{BB962C8B-B14F-4D97-AF65-F5344CB8AC3E}">
        <p14:creationId xmlns:p14="http://schemas.microsoft.com/office/powerpoint/2010/main" val="267331195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755BB8-036D-46DB-A5AB-540BFCA7C15B}" type="slidenum">
              <a:rPr lang="en-US" smtClean="0"/>
              <a:t>44</a:t>
            </a:fld>
            <a:endParaRPr lang="en-US"/>
          </a:p>
        </p:txBody>
      </p:sp>
    </p:spTree>
    <p:extLst>
      <p:ext uri="{BB962C8B-B14F-4D97-AF65-F5344CB8AC3E}">
        <p14:creationId xmlns:p14="http://schemas.microsoft.com/office/powerpoint/2010/main" val="267331195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755BB8-036D-46DB-A5AB-540BFCA7C15B}" type="slidenum">
              <a:rPr lang="en-US" smtClean="0"/>
              <a:t>45</a:t>
            </a:fld>
            <a:endParaRPr lang="en-US"/>
          </a:p>
        </p:txBody>
      </p:sp>
    </p:spTree>
    <p:extLst>
      <p:ext uri="{BB962C8B-B14F-4D97-AF65-F5344CB8AC3E}">
        <p14:creationId xmlns:p14="http://schemas.microsoft.com/office/powerpoint/2010/main" val="267331195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755BB8-036D-46DB-A5AB-540BFCA7C15B}" type="slidenum">
              <a:rPr lang="en-US" smtClean="0"/>
              <a:t>46</a:t>
            </a:fld>
            <a:endParaRPr lang="en-US"/>
          </a:p>
        </p:txBody>
      </p:sp>
    </p:spTree>
    <p:extLst>
      <p:ext uri="{BB962C8B-B14F-4D97-AF65-F5344CB8AC3E}">
        <p14:creationId xmlns:p14="http://schemas.microsoft.com/office/powerpoint/2010/main" val="189312132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47</a:t>
            </a:fld>
            <a:endParaRPr lang="en-US">
              <a:solidFill>
                <a:prstClr val="black"/>
              </a:solidFill>
            </a:endParaRPr>
          </a:p>
        </p:txBody>
      </p:sp>
    </p:spTree>
    <p:extLst>
      <p:ext uri="{BB962C8B-B14F-4D97-AF65-F5344CB8AC3E}">
        <p14:creationId xmlns:p14="http://schemas.microsoft.com/office/powerpoint/2010/main" val="64873607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48</a:t>
            </a:fld>
            <a:endParaRPr lang="en-US">
              <a:solidFill>
                <a:prstClr val="black"/>
              </a:solidFill>
            </a:endParaRPr>
          </a:p>
        </p:txBody>
      </p:sp>
    </p:spTree>
    <p:extLst>
      <p:ext uri="{BB962C8B-B14F-4D97-AF65-F5344CB8AC3E}">
        <p14:creationId xmlns:p14="http://schemas.microsoft.com/office/powerpoint/2010/main" val="26221799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5</a:t>
            </a:fld>
            <a:endParaRPr lang="en-US">
              <a:solidFill>
                <a:prstClr val="black"/>
              </a:solidFill>
            </a:endParaRPr>
          </a:p>
        </p:txBody>
      </p:sp>
    </p:spTree>
    <p:extLst>
      <p:ext uri="{BB962C8B-B14F-4D97-AF65-F5344CB8AC3E}">
        <p14:creationId xmlns:p14="http://schemas.microsoft.com/office/powerpoint/2010/main" val="20998654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6</a:t>
            </a:fld>
            <a:endParaRPr lang="en-US">
              <a:solidFill>
                <a:prstClr val="black"/>
              </a:solidFill>
            </a:endParaRPr>
          </a:p>
        </p:txBody>
      </p:sp>
    </p:spTree>
    <p:extLst>
      <p:ext uri="{BB962C8B-B14F-4D97-AF65-F5344CB8AC3E}">
        <p14:creationId xmlns:p14="http://schemas.microsoft.com/office/powerpoint/2010/main" val="4072063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755BB8-036D-46DB-A5AB-540BFCA7C15B}" type="slidenum">
              <a:rPr lang="en-US" smtClean="0"/>
              <a:t>7</a:t>
            </a:fld>
            <a:endParaRPr lang="en-US"/>
          </a:p>
        </p:txBody>
      </p:sp>
    </p:spTree>
    <p:extLst>
      <p:ext uri="{BB962C8B-B14F-4D97-AF65-F5344CB8AC3E}">
        <p14:creationId xmlns:p14="http://schemas.microsoft.com/office/powerpoint/2010/main" val="39466852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8</a:t>
            </a:fld>
            <a:endParaRPr lang="en-US">
              <a:solidFill>
                <a:prstClr val="black"/>
              </a:solidFill>
            </a:endParaRPr>
          </a:p>
        </p:txBody>
      </p:sp>
    </p:spTree>
    <p:extLst>
      <p:ext uri="{BB962C8B-B14F-4D97-AF65-F5344CB8AC3E}">
        <p14:creationId xmlns:p14="http://schemas.microsoft.com/office/powerpoint/2010/main" val="31087955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A6F4022-7AF7-B44C-87BB-B0E6322D823A}" type="slidenum">
              <a:rPr lang="en-US" smtClean="0">
                <a:solidFill>
                  <a:prstClr val="black"/>
                </a:solidFill>
              </a:rPr>
              <a:pPr/>
              <a:t>9</a:t>
            </a:fld>
            <a:endParaRPr lang="en-US">
              <a:solidFill>
                <a:prstClr val="black"/>
              </a:solidFill>
            </a:endParaRPr>
          </a:p>
        </p:txBody>
      </p:sp>
    </p:spTree>
    <p:extLst>
      <p:ext uri="{BB962C8B-B14F-4D97-AF65-F5344CB8AC3E}">
        <p14:creationId xmlns:p14="http://schemas.microsoft.com/office/powerpoint/2010/main" val="10412673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no photo">
    <p:spTree>
      <p:nvGrpSpPr>
        <p:cNvPr id="1" name=""/>
        <p:cNvGrpSpPr/>
        <p:nvPr/>
      </p:nvGrpSpPr>
      <p:grpSpPr>
        <a:xfrm>
          <a:off x="0" y="0"/>
          <a:ext cx="0" cy="0"/>
          <a:chOff x="0" y="0"/>
          <a:chExt cx="0" cy="0"/>
        </a:xfrm>
      </p:grpSpPr>
      <p:sp>
        <p:nvSpPr>
          <p:cNvPr id="164" name="Rectangle 163"/>
          <p:cNvSpPr/>
          <p:nvPr userDrawn="1"/>
        </p:nvSpPr>
        <p:spPr>
          <a:xfrm>
            <a:off x="0" y="4667249"/>
            <a:ext cx="9144000" cy="481014"/>
          </a:xfrm>
          <a:prstGeom prst="rect">
            <a:avLst/>
          </a:prstGeom>
          <a:solidFill>
            <a:schemeClr val="accent1"/>
          </a:solidFill>
          <a:ln w="6350" cap="sq" cmpd="sng" algn="ctr">
            <a:noFill/>
            <a:prstDash val="solid"/>
            <a:miter lim="800000"/>
          </a:ln>
          <a:effectLst/>
        </p:spPr>
        <p:txBody>
          <a:bodyPr rot="0" spcFirstLastPara="0" vert="horz" wrap="square" lIns="137160" tIns="137160" rIns="137160" bIns="13716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a:ln>
                <a:noFill/>
              </a:ln>
              <a:solidFill>
                <a:prstClr val="white"/>
              </a:solidFill>
              <a:effectLst/>
              <a:uLnTx/>
              <a:uFillTx/>
              <a:ea typeface="+mn-ea"/>
              <a:cs typeface="+mn-cs"/>
            </a:endParaRPr>
          </a:p>
        </p:txBody>
      </p:sp>
      <p:sp>
        <p:nvSpPr>
          <p:cNvPr id="169" name="Rectangle 168"/>
          <p:cNvSpPr/>
          <p:nvPr userDrawn="1"/>
        </p:nvSpPr>
        <p:spPr>
          <a:xfrm>
            <a:off x="0" y="-1429"/>
            <a:ext cx="9144000" cy="2575560"/>
          </a:xfrm>
          <a:prstGeom prst="rect">
            <a:avLst/>
          </a:prstGeom>
          <a:solidFill>
            <a:schemeClr val="accent1"/>
          </a:solidFill>
          <a:ln w="6350" cap="sq" cmpd="sng" algn="ctr">
            <a:noFill/>
            <a:prstDash val="solid"/>
            <a:miter lim="800000"/>
          </a:ln>
          <a:effectLst/>
        </p:spPr>
        <p:txBody>
          <a:bodyPr rot="0" spcFirstLastPara="0" vert="horz" wrap="square" lIns="137160" tIns="137160" rIns="137160" bIns="13716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a:ln>
                <a:noFill/>
              </a:ln>
              <a:solidFill>
                <a:prstClr val="white"/>
              </a:solidFill>
              <a:effectLst/>
              <a:uLnTx/>
              <a:uFillTx/>
              <a:ea typeface="+mn-ea"/>
              <a:cs typeface="+mn-cs"/>
            </a:endParaRPr>
          </a:p>
        </p:txBody>
      </p:sp>
      <p:sp>
        <p:nvSpPr>
          <p:cNvPr id="2" name="Title 1"/>
          <p:cNvSpPr>
            <a:spLocks noGrp="1"/>
          </p:cNvSpPr>
          <p:nvPr userDrawn="1">
            <p:ph type="ctrTitle" hasCustomPrompt="1"/>
          </p:nvPr>
        </p:nvSpPr>
        <p:spPr>
          <a:xfrm>
            <a:off x="312738" y="1160463"/>
            <a:ext cx="4133088" cy="1335126"/>
          </a:xfrm>
          <a:prstGeom prst="rect">
            <a:avLst/>
          </a:prstGeom>
        </p:spPr>
        <p:txBody>
          <a:bodyPr lIns="0" tIns="0" rIns="0" bIns="0" anchor="b">
            <a:noAutofit/>
          </a:bodyPr>
          <a:lstStyle>
            <a:lvl1pPr>
              <a:lnSpc>
                <a:spcPct val="90000"/>
              </a:lnSpc>
              <a:defRPr sz="3000">
                <a:solidFill>
                  <a:schemeClr val="bg1"/>
                </a:solidFill>
              </a:defRPr>
            </a:lvl1pPr>
          </a:lstStyle>
          <a:p>
            <a:r>
              <a:rPr lang="en-US" dirty="0"/>
              <a:t>Click to Edit Master Title Style</a:t>
            </a:r>
          </a:p>
        </p:txBody>
      </p:sp>
      <p:sp>
        <p:nvSpPr>
          <p:cNvPr id="3" name="Subtitle 2"/>
          <p:cNvSpPr>
            <a:spLocks noGrp="1"/>
          </p:cNvSpPr>
          <p:nvPr userDrawn="1">
            <p:ph type="subTitle" idx="1" hasCustomPrompt="1"/>
          </p:nvPr>
        </p:nvSpPr>
        <p:spPr>
          <a:xfrm>
            <a:off x="312738" y="2721855"/>
            <a:ext cx="4133088" cy="1632659"/>
          </a:xfrm>
          <a:prstGeom prst="rect">
            <a:avLst/>
          </a:prstGeom>
        </p:spPr>
        <p:txBody>
          <a:bodyPr lIns="0" tIns="0" rIns="0" bIns="0" anchor="t">
            <a:noAutofit/>
          </a:bodyPr>
          <a:lstStyle>
            <a:lvl1pPr marL="0" indent="0" algn="l">
              <a:lnSpc>
                <a:spcPct val="90000"/>
              </a:lnSpc>
              <a:spcBef>
                <a:spcPts val="0"/>
              </a:spcBef>
              <a:spcAft>
                <a:spcPts val="1200"/>
              </a:spcAft>
              <a:buNone/>
              <a:defRPr sz="1600" b="0">
                <a:solidFill>
                  <a:schemeClr val="tx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grpSp>
        <p:nvGrpSpPr>
          <p:cNvPr id="67" name="Group 4"/>
          <p:cNvGrpSpPr>
            <a:grpSpLocks noChangeAspect="1"/>
          </p:cNvGrpSpPr>
          <p:nvPr userDrawn="1"/>
        </p:nvGrpSpPr>
        <p:grpSpPr bwMode="auto">
          <a:xfrm>
            <a:off x="7948181" y="4838899"/>
            <a:ext cx="883081" cy="128016"/>
            <a:chOff x="-1130" y="731"/>
            <a:chExt cx="5760" cy="835"/>
          </a:xfrm>
          <a:solidFill>
            <a:schemeClr val="bg1"/>
          </a:solidFill>
        </p:grpSpPr>
        <p:sp>
          <p:nvSpPr>
            <p:cNvPr id="68" name="Freeform 5"/>
            <p:cNvSpPr>
              <a:spLocks noEditPoints="1"/>
            </p:cNvSpPr>
            <p:nvPr userDrawn="1"/>
          </p:nvSpPr>
          <p:spPr bwMode="auto">
            <a:xfrm>
              <a:off x="-1130" y="796"/>
              <a:ext cx="521" cy="756"/>
            </a:xfrm>
            <a:custGeom>
              <a:avLst/>
              <a:gdLst>
                <a:gd name="T0" fmla="*/ 268 w 1564"/>
                <a:gd name="T1" fmla="*/ 1587 h 2268"/>
                <a:gd name="T2" fmla="*/ 0 w 1564"/>
                <a:gd name="T3" fmla="*/ 1587 h 2268"/>
                <a:gd name="T4" fmla="*/ 0 w 1564"/>
                <a:gd name="T5" fmla="*/ 1322 h 2268"/>
                <a:gd name="T6" fmla="*/ 297 w 1564"/>
                <a:gd name="T7" fmla="*/ 1322 h 2268"/>
                <a:gd name="T8" fmla="*/ 352 w 1564"/>
                <a:gd name="T9" fmla="*/ 872 h 2268"/>
                <a:gd name="T10" fmla="*/ 70 w 1564"/>
                <a:gd name="T11" fmla="*/ 872 h 2268"/>
                <a:gd name="T12" fmla="*/ 70 w 1564"/>
                <a:gd name="T13" fmla="*/ 607 h 2268"/>
                <a:gd name="T14" fmla="*/ 387 w 1564"/>
                <a:gd name="T15" fmla="*/ 607 h 2268"/>
                <a:gd name="T16" fmla="*/ 464 w 1564"/>
                <a:gd name="T17" fmla="*/ 0 h 2268"/>
                <a:gd name="T18" fmla="*/ 705 w 1564"/>
                <a:gd name="T19" fmla="*/ 0 h 2268"/>
                <a:gd name="T20" fmla="*/ 631 w 1564"/>
                <a:gd name="T21" fmla="*/ 607 h 2268"/>
                <a:gd name="T22" fmla="*/ 1040 w 1564"/>
                <a:gd name="T23" fmla="*/ 607 h 2268"/>
                <a:gd name="T24" fmla="*/ 1121 w 1564"/>
                <a:gd name="T25" fmla="*/ 0 h 2268"/>
                <a:gd name="T26" fmla="*/ 1358 w 1564"/>
                <a:gd name="T27" fmla="*/ 0 h 2268"/>
                <a:gd name="T28" fmla="*/ 1284 w 1564"/>
                <a:gd name="T29" fmla="*/ 607 h 2268"/>
                <a:gd name="T30" fmla="*/ 1564 w 1564"/>
                <a:gd name="T31" fmla="*/ 607 h 2268"/>
                <a:gd name="T32" fmla="*/ 1564 w 1564"/>
                <a:gd name="T33" fmla="*/ 872 h 2268"/>
                <a:gd name="T34" fmla="*/ 1253 w 1564"/>
                <a:gd name="T35" fmla="*/ 872 h 2268"/>
                <a:gd name="T36" fmla="*/ 1197 w 1564"/>
                <a:gd name="T37" fmla="*/ 1322 h 2268"/>
                <a:gd name="T38" fmla="*/ 1494 w 1564"/>
                <a:gd name="T39" fmla="*/ 1322 h 2268"/>
                <a:gd name="T40" fmla="*/ 1494 w 1564"/>
                <a:gd name="T41" fmla="*/ 1587 h 2268"/>
                <a:gd name="T42" fmla="*/ 1166 w 1564"/>
                <a:gd name="T43" fmla="*/ 1587 h 2268"/>
                <a:gd name="T44" fmla="*/ 1085 w 1564"/>
                <a:gd name="T45" fmla="*/ 2268 h 2268"/>
                <a:gd name="T46" fmla="*/ 841 w 1564"/>
                <a:gd name="T47" fmla="*/ 2268 h 2268"/>
                <a:gd name="T48" fmla="*/ 921 w 1564"/>
                <a:gd name="T49" fmla="*/ 1587 h 2268"/>
                <a:gd name="T50" fmla="*/ 514 w 1564"/>
                <a:gd name="T51" fmla="*/ 1587 h 2268"/>
                <a:gd name="T52" fmla="*/ 430 w 1564"/>
                <a:gd name="T53" fmla="*/ 2268 h 2268"/>
                <a:gd name="T54" fmla="*/ 184 w 1564"/>
                <a:gd name="T55" fmla="*/ 2268 h 2268"/>
                <a:gd name="T56" fmla="*/ 268 w 1564"/>
                <a:gd name="T57" fmla="*/ 1587 h 2268"/>
                <a:gd name="T58" fmla="*/ 953 w 1564"/>
                <a:gd name="T59" fmla="*/ 1322 h 2268"/>
                <a:gd name="T60" fmla="*/ 1009 w 1564"/>
                <a:gd name="T61" fmla="*/ 872 h 2268"/>
                <a:gd name="T62" fmla="*/ 597 w 1564"/>
                <a:gd name="T63" fmla="*/ 872 h 2268"/>
                <a:gd name="T64" fmla="*/ 541 w 1564"/>
                <a:gd name="T65" fmla="*/ 1322 h 2268"/>
                <a:gd name="T66" fmla="*/ 953 w 1564"/>
                <a:gd name="T67" fmla="*/ 1322 h 2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4" h="2268">
                  <a:moveTo>
                    <a:pt x="268" y="1587"/>
                  </a:moveTo>
                  <a:lnTo>
                    <a:pt x="0" y="1587"/>
                  </a:lnTo>
                  <a:lnTo>
                    <a:pt x="0" y="1322"/>
                  </a:lnTo>
                  <a:lnTo>
                    <a:pt x="297" y="1322"/>
                  </a:lnTo>
                  <a:lnTo>
                    <a:pt x="352" y="872"/>
                  </a:lnTo>
                  <a:lnTo>
                    <a:pt x="70" y="872"/>
                  </a:lnTo>
                  <a:lnTo>
                    <a:pt x="70" y="607"/>
                  </a:lnTo>
                  <a:lnTo>
                    <a:pt x="387" y="607"/>
                  </a:lnTo>
                  <a:lnTo>
                    <a:pt x="464" y="0"/>
                  </a:lnTo>
                  <a:lnTo>
                    <a:pt x="705" y="0"/>
                  </a:lnTo>
                  <a:lnTo>
                    <a:pt x="631" y="607"/>
                  </a:lnTo>
                  <a:lnTo>
                    <a:pt x="1040" y="607"/>
                  </a:lnTo>
                  <a:lnTo>
                    <a:pt x="1121" y="0"/>
                  </a:lnTo>
                  <a:lnTo>
                    <a:pt x="1358" y="0"/>
                  </a:lnTo>
                  <a:lnTo>
                    <a:pt x="1284" y="607"/>
                  </a:lnTo>
                  <a:lnTo>
                    <a:pt x="1564" y="607"/>
                  </a:lnTo>
                  <a:lnTo>
                    <a:pt x="1564" y="872"/>
                  </a:lnTo>
                  <a:lnTo>
                    <a:pt x="1253" y="872"/>
                  </a:lnTo>
                  <a:lnTo>
                    <a:pt x="1197" y="1322"/>
                  </a:lnTo>
                  <a:lnTo>
                    <a:pt x="1494" y="1322"/>
                  </a:lnTo>
                  <a:lnTo>
                    <a:pt x="1494" y="1587"/>
                  </a:lnTo>
                  <a:lnTo>
                    <a:pt x="1166" y="1587"/>
                  </a:lnTo>
                  <a:lnTo>
                    <a:pt x="1085" y="2268"/>
                  </a:lnTo>
                  <a:lnTo>
                    <a:pt x="841" y="2268"/>
                  </a:lnTo>
                  <a:lnTo>
                    <a:pt x="921" y="1587"/>
                  </a:lnTo>
                  <a:lnTo>
                    <a:pt x="514" y="1587"/>
                  </a:lnTo>
                  <a:lnTo>
                    <a:pt x="430" y="2268"/>
                  </a:lnTo>
                  <a:lnTo>
                    <a:pt x="184" y="2268"/>
                  </a:lnTo>
                  <a:lnTo>
                    <a:pt x="268" y="1587"/>
                  </a:lnTo>
                  <a:close/>
                  <a:moveTo>
                    <a:pt x="953" y="1322"/>
                  </a:moveTo>
                  <a:lnTo>
                    <a:pt x="1009" y="872"/>
                  </a:lnTo>
                  <a:lnTo>
                    <a:pt x="597" y="872"/>
                  </a:lnTo>
                  <a:lnTo>
                    <a:pt x="541" y="1322"/>
                  </a:lnTo>
                  <a:lnTo>
                    <a:pt x="953" y="13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
            <p:cNvSpPr>
              <a:spLocks noEditPoints="1"/>
            </p:cNvSpPr>
            <p:nvPr userDrawn="1"/>
          </p:nvSpPr>
          <p:spPr bwMode="auto">
            <a:xfrm>
              <a:off x="-498" y="792"/>
              <a:ext cx="556" cy="760"/>
            </a:xfrm>
            <a:custGeom>
              <a:avLst/>
              <a:gdLst>
                <a:gd name="T0" fmla="*/ 773 w 1666"/>
                <a:gd name="T1" fmla="*/ 0 h 2282"/>
                <a:gd name="T2" fmla="*/ 939 w 1666"/>
                <a:gd name="T3" fmla="*/ 11 h 2282"/>
                <a:gd name="T4" fmla="*/ 1091 w 1666"/>
                <a:gd name="T5" fmla="*/ 36 h 2282"/>
                <a:gd name="T6" fmla="*/ 1224 w 1666"/>
                <a:gd name="T7" fmla="*/ 79 h 2282"/>
                <a:gd name="T8" fmla="*/ 1338 w 1666"/>
                <a:gd name="T9" fmla="*/ 140 h 2282"/>
                <a:gd name="T10" fmla="*/ 1430 w 1666"/>
                <a:gd name="T11" fmla="*/ 222 h 2282"/>
                <a:gd name="T12" fmla="*/ 1495 w 1666"/>
                <a:gd name="T13" fmla="*/ 324 h 2282"/>
                <a:gd name="T14" fmla="*/ 1534 w 1666"/>
                <a:gd name="T15" fmla="*/ 451 h 2282"/>
                <a:gd name="T16" fmla="*/ 1544 w 1666"/>
                <a:gd name="T17" fmla="*/ 561 h 2282"/>
                <a:gd name="T18" fmla="*/ 1520 w 1666"/>
                <a:gd name="T19" fmla="*/ 720 h 2282"/>
                <a:gd name="T20" fmla="*/ 1471 w 1666"/>
                <a:gd name="T21" fmla="*/ 831 h 2282"/>
                <a:gd name="T22" fmla="*/ 1423 w 1666"/>
                <a:gd name="T23" fmla="*/ 896 h 2282"/>
                <a:gd name="T24" fmla="*/ 1362 w 1666"/>
                <a:gd name="T25" fmla="*/ 954 h 2282"/>
                <a:gd name="T26" fmla="*/ 1288 w 1666"/>
                <a:gd name="T27" fmla="*/ 1004 h 2282"/>
                <a:gd name="T28" fmla="*/ 1200 w 1666"/>
                <a:gd name="T29" fmla="*/ 1042 h 2282"/>
                <a:gd name="T30" fmla="*/ 1152 w 1666"/>
                <a:gd name="T31" fmla="*/ 1071 h 2282"/>
                <a:gd name="T32" fmla="*/ 1268 w 1666"/>
                <a:gd name="T33" fmla="*/ 1097 h 2282"/>
                <a:gd name="T34" fmla="*/ 1371 w 1666"/>
                <a:gd name="T35" fmla="*/ 1136 h 2282"/>
                <a:gd name="T36" fmla="*/ 1459 w 1666"/>
                <a:gd name="T37" fmla="*/ 1185 h 2282"/>
                <a:gd name="T38" fmla="*/ 1532 w 1666"/>
                <a:gd name="T39" fmla="*/ 1246 h 2282"/>
                <a:gd name="T40" fmla="*/ 1589 w 1666"/>
                <a:gd name="T41" fmla="*/ 1320 h 2282"/>
                <a:gd name="T42" fmla="*/ 1632 w 1666"/>
                <a:gd name="T43" fmla="*/ 1405 h 2282"/>
                <a:gd name="T44" fmla="*/ 1657 w 1666"/>
                <a:gd name="T45" fmla="*/ 1503 h 2282"/>
                <a:gd name="T46" fmla="*/ 1666 w 1666"/>
                <a:gd name="T47" fmla="*/ 1611 h 2282"/>
                <a:gd name="T48" fmla="*/ 1656 w 1666"/>
                <a:gd name="T49" fmla="*/ 1734 h 2282"/>
                <a:gd name="T50" fmla="*/ 1615 w 1666"/>
                <a:gd name="T51" fmla="*/ 1876 h 2282"/>
                <a:gd name="T52" fmla="*/ 1542 w 1666"/>
                <a:gd name="T53" fmla="*/ 1998 h 2282"/>
                <a:gd name="T54" fmla="*/ 1444 w 1666"/>
                <a:gd name="T55" fmla="*/ 2096 h 2282"/>
                <a:gd name="T56" fmla="*/ 1321 w 1666"/>
                <a:gd name="T57" fmla="*/ 2174 h 2282"/>
                <a:gd name="T58" fmla="*/ 1178 w 1666"/>
                <a:gd name="T59" fmla="*/ 2231 h 2282"/>
                <a:gd name="T60" fmla="*/ 1014 w 1666"/>
                <a:gd name="T61" fmla="*/ 2266 h 2282"/>
                <a:gd name="T62" fmla="*/ 836 w 1666"/>
                <a:gd name="T63" fmla="*/ 2280 h 2282"/>
                <a:gd name="T64" fmla="*/ 691 w 1666"/>
                <a:gd name="T65" fmla="*/ 946 h 2282"/>
                <a:gd name="T66" fmla="*/ 853 w 1666"/>
                <a:gd name="T67" fmla="*/ 933 h 2282"/>
                <a:gd name="T68" fmla="*/ 939 w 1666"/>
                <a:gd name="T69" fmla="*/ 910 h 2282"/>
                <a:gd name="T70" fmla="*/ 1009 w 1666"/>
                <a:gd name="T71" fmla="*/ 878 h 2282"/>
                <a:gd name="T72" fmla="*/ 1064 w 1666"/>
                <a:gd name="T73" fmla="*/ 835 h 2282"/>
                <a:gd name="T74" fmla="*/ 1105 w 1666"/>
                <a:gd name="T75" fmla="*/ 783 h 2282"/>
                <a:gd name="T76" fmla="*/ 1131 w 1666"/>
                <a:gd name="T77" fmla="*/ 720 h 2282"/>
                <a:gd name="T78" fmla="*/ 1144 w 1666"/>
                <a:gd name="T79" fmla="*/ 649 h 2282"/>
                <a:gd name="T80" fmla="*/ 1144 w 1666"/>
                <a:gd name="T81" fmla="*/ 573 h 2282"/>
                <a:gd name="T82" fmla="*/ 1129 w 1666"/>
                <a:gd name="T83" fmla="*/ 505 h 2282"/>
                <a:gd name="T84" fmla="*/ 1102 w 1666"/>
                <a:gd name="T85" fmla="*/ 449 h 2282"/>
                <a:gd name="T86" fmla="*/ 1061 w 1666"/>
                <a:gd name="T87" fmla="*/ 402 h 2282"/>
                <a:gd name="T88" fmla="*/ 1006 w 1666"/>
                <a:gd name="T89" fmla="*/ 367 h 2282"/>
                <a:gd name="T90" fmla="*/ 897 w 1666"/>
                <a:gd name="T91" fmla="*/ 330 h 2282"/>
                <a:gd name="T92" fmla="*/ 702 w 1666"/>
                <a:gd name="T93" fmla="*/ 313 h 2282"/>
                <a:gd name="T94" fmla="*/ 748 w 1666"/>
                <a:gd name="T95" fmla="*/ 1967 h 2282"/>
                <a:gd name="T96" fmla="*/ 894 w 1666"/>
                <a:gd name="T97" fmla="*/ 1958 h 2282"/>
                <a:gd name="T98" fmla="*/ 993 w 1666"/>
                <a:gd name="T99" fmla="*/ 1937 h 2282"/>
                <a:gd name="T100" fmla="*/ 1080 w 1666"/>
                <a:gd name="T101" fmla="*/ 1905 h 2282"/>
                <a:gd name="T102" fmla="*/ 1149 w 1666"/>
                <a:gd name="T103" fmla="*/ 1861 h 2282"/>
                <a:gd name="T104" fmla="*/ 1203 w 1666"/>
                <a:gd name="T105" fmla="*/ 1804 h 2282"/>
                <a:gd name="T106" fmla="*/ 1241 w 1666"/>
                <a:gd name="T107" fmla="*/ 1734 h 2282"/>
                <a:gd name="T108" fmla="*/ 1263 w 1666"/>
                <a:gd name="T109" fmla="*/ 1653 h 2282"/>
                <a:gd name="T110" fmla="*/ 1267 w 1666"/>
                <a:gd name="T111" fmla="*/ 1584 h 2282"/>
                <a:gd name="T112" fmla="*/ 1258 w 1666"/>
                <a:gd name="T113" fmla="*/ 1500 h 2282"/>
                <a:gd name="T114" fmla="*/ 1234 w 1666"/>
                <a:gd name="T115" fmla="*/ 1429 h 2282"/>
                <a:gd name="T116" fmla="*/ 1192 w 1666"/>
                <a:gd name="T117" fmla="*/ 1368 h 2282"/>
                <a:gd name="T118" fmla="*/ 1135 w 1666"/>
                <a:gd name="T119" fmla="*/ 1320 h 2282"/>
                <a:gd name="T120" fmla="*/ 1061 w 1666"/>
                <a:gd name="T121" fmla="*/ 1283 h 2282"/>
                <a:gd name="T122" fmla="*/ 972 w 1666"/>
                <a:gd name="T123" fmla="*/ 1256 h 2282"/>
                <a:gd name="T124" fmla="*/ 748 w 1666"/>
                <a:gd name="T125" fmla="*/ 1235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66" h="2282">
                  <a:moveTo>
                    <a:pt x="0" y="0"/>
                  </a:moveTo>
                  <a:lnTo>
                    <a:pt x="729" y="0"/>
                  </a:lnTo>
                  <a:lnTo>
                    <a:pt x="729" y="0"/>
                  </a:lnTo>
                  <a:lnTo>
                    <a:pt x="773" y="0"/>
                  </a:lnTo>
                  <a:lnTo>
                    <a:pt x="816" y="1"/>
                  </a:lnTo>
                  <a:lnTo>
                    <a:pt x="858" y="4"/>
                  </a:lnTo>
                  <a:lnTo>
                    <a:pt x="900" y="7"/>
                  </a:lnTo>
                  <a:lnTo>
                    <a:pt x="939" y="11"/>
                  </a:lnTo>
                  <a:lnTo>
                    <a:pt x="979" y="15"/>
                  </a:lnTo>
                  <a:lnTo>
                    <a:pt x="1017" y="21"/>
                  </a:lnTo>
                  <a:lnTo>
                    <a:pt x="1054" y="28"/>
                  </a:lnTo>
                  <a:lnTo>
                    <a:pt x="1091" y="36"/>
                  </a:lnTo>
                  <a:lnTo>
                    <a:pt x="1125" y="45"/>
                  </a:lnTo>
                  <a:lnTo>
                    <a:pt x="1159" y="55"/>
                  </a:lnTo>
                  <a:lnTo>
                    <a:pt x="1193" y="66"/>
                  </a:lnTo>
                  <a:lnTo>
                    <a:pt x="1224" y="79"/>
                  </a:lnTo>
                  <a:lnTo>
                    <a:pt x="1256" y="93"/>
                  </a:lnTo>
                  <a:lnTo>
                    <a:pt x="1284" y="107"/>
                  </a:lnTo>
                  <a:lnTo>
                    <a:pt x="1312" y="123"/>
                  </a:lnTo>
                  <a:lnTo>
                    <a:pt x="1338" y="140"/>
                  </a:lnTo>
                  <a:lnTo>
                    <a:pt x="1363" y="158"/>
                  </a:lnTo>
                  <a:lnTo>
                    <a:pt x="1388" y="178"/>
                  </a:lnTo>
                  <a:lnTo>
                    <a:pt x="1409" y="200"/>
                  </a:lnTo>
                  <a:lnTo>
                    <a:pt x="1430" y="222"/>
                  </a:lnTo>
                  <a:lnTo>
                    <a:pt x="1449" y="245"/>
                  </a:lnTo>
                  <a:lnTo>
                    <a:pt x="1466" y="270"/>
                  </a:lnTo>
                  <a:lnTo>
                    <a:pt x="1481" y="297"/>
                  </a:lnTo>
                  <a:lnTo>
                    <a:pt x="1495" y="324"/>
                  </a:lnTo>
                  <a:lnTo>
                    <a:pt x="1508" y="354"/>
                  </a:lnTo>
                  <a:lnTo>
                    <a:pt x="1518" y="384"/>
                  </a:lnTo>
                  <a:lnTo>
                    <a:pt x="1528" y="417"/>
                  </a:lnTo>
                  <a:lnTo>
                    <a:pt x="1534" y="451"/>
                  </a:lnTo>
                  <a:lnTo>
                    <a:pt x="1539" y="486"/>
                  </a:lnTo>
                  <a:lnTo>
                    <a:pt x="1542" y="523"/>
                  </a:lnTo>
                  <a:lnTo>
                    <a:pt x="1544" y="561"/>
                  </a:lnTo>
                  <a:lnTo>
                    <a:pt x="1544" y="561"/>
                  </a:lnTo>
                  <a:lnTo>
                    <a:pt x="1542" y="602"/>
                  </a:lnTo>
                  <a:lnTo>
                    <a:pt x="1538" y="642"/>
                  </a:lnTo>
                  <a:lnTo>
                    <a:pt x="1529" y="682"/>
                  </a:lnTo>
                  <a:lnTo>
                    <a:pt x="1520" y="720"/>
                  </a:lnTo>
                  <a:lnTo>
                    <a:pt x="1507" y="758"/>
                  </a:lnTo>
                  <a:lnTo>
                    <a:pt x="1490" y="795"/>
                  </a:lnTo>
                  <a:lnTo>
                    <a:pt x="1481" y="812"/>
                  </a:lnTo>
                  <a:lnTo>
                    <a:pt x="1471" y="831"/>
                  </a:lnTo>
                  <a:lnTo>
                    <a:pt x="1460" y="848"/>
                  </a:lnTo>
                  <a:lnTo>
                    <a:pt x="1449" y="863"/>
                  </a:lnTo>
                  <a:lnTo>
                    <a:pt x="1436" y="880"/>
                  </a:lnTo>
                  <a:lnTo>
                    <a:pt x="1423" y="896"/>
                  </a:lnTo>
                  <a:lnTo>
                    <a:pt x="1409" y="912"/>
                  </a:lnTo>
                  <a:lnTo>
                    <a:pt x="1395" y="926"/>
                  </a:lnTo>
                  <a:lnTo>
                    <a:pt x="1379" y="940"/>
                  </a:lnTo>
                  <a:lnTo>
                    <a:pt x="1362" y="954"/>
                  </a:lnTo>
                  <a:lnTo>
                    <a:pt x="1345" y="968"/>
                  </a:lnTo>
                  <a:lnTo>
                    <a:pt x="1327" y="980"/>
                  </a:lnTo>
                  <a:lnTo>
                    <a:pt x="1308" y="992"/>
                  </a:lnTo>
                  <a:lnTo>
                    <a:pt x="1288" y="1004"/>
                  </a:lnTo>
                  <a:lnTo>
                    <a:pt x="1267" y="1014"/>
                  </a:lnTo>
                  <a:lnTo>
                    <a:pt x="1246" y="1024"/>
                  </a:lnTo>
                  <a:lnTo>
                    <a:pt x="1224" y="1034"/>
                  </a:lnTo>
                  <a:lnTo>
                    <a:pt x="1200" y="1042"/>
                  </a:lnTo>
                  <a:lnTo>
                    <a:pt x="1178" y="1049"/>
                  </a:lnTo>
                  <a:lnTo>
                    <a:pt x="1152" y="1056"/>
                  </a:lnTo>
                  <a:lnTo>
                    <a:pt x="1152" y="1071"/>
                  </a:lnTo>
                  <a:lnTo>
                    <a:pt x="1152" y="1071"/>
                  </a:lnTo>
                  <a:lnTo>
                    <a:pt x="1183" y="1076"/>
                  </a:lnTo>
                  <a:lnTo>
                    <a:pt x="1212" y="1083"/>
                  </a:lnTo>
                  <a:lnTo>
                    <a:pt x="1240" y="1090"/>
                  </a:lnTo>
                  <a:lnTo>
                    <a:pt x="1268" y="1097"/>
                  </a:lnTo>
                  <a:lnTo>
                    <a:pt x="1295" y="1106"/>
                  </a:lnTo>
                  <a:lnTo>
                    <a:pt x="1321" y="1114"/>
                  </a:lnTo>
                  <a:lnTo>
                    <a:pt x="1346" y="1124"/>
                  </a:lnTo>
                  <a:lnTo>
                    <a:pt x="1371" y="1136"/>
                  </a:lnTo>
                  <a:lnTo>
                    <a:pt x="1395" y="1147"/>
                  </a:lnTo>
                  <a:lnTo>
                    <a:pt x="1416" y="1158"/>
                  </a:lnTo>
                  <a:lnTo>
                    <a:pt x="1439" y="1171"/>
                  </a:lnTo>
                  <a:lnTo>
                    <a:pt x="1459" y="1185"/>
                  </a:lnTo>
                  <a:lnTo>
                    <a:pt x="1478" y="1200"/>
                  </a:lnTo>
                  <a:lnTo>
                    <a:pt x="1497" y="1215"/>
                  </a:lnTo>
                  <a:lnTo>
                    <a:pt x="1515" y="1231"/>
                  </a:lnTo>
                  <a:lnTo>
                    <a:pt x="1532" y="1246"/>
                  </a:lnTo>
                  <a:lnTo>
                    <a:pt x="1548" y="1265"/>
                  </a:lnTo>
                  <a:lnTo>
                    <a:pt x="1562" y="1282"/>
                  </a:lnTo>
                  <a:lnTo>
                    <a:pt x="1576" y="1300"/>
                  </a:lnTo>
                  <a:lnTo>
                    <a:pt x="1589" y="1320"/>
                  </a:lnTo>
                  <a:lnTo>
                    <a:pt x="1602" y="1340"/>
                  </a:lnTo>
                  <a:lnTo>
                    <a:pt x="1612" y="1361"/>
                  </a:lnTo>
                  <a:lnTo>
                    <a:pt x="1622" y="1383"/>
                  </a:lnTo>
                  <a:lnTo>
                    <a:pt x="1632" y="1405"/>
                  </a:lnTo>
                  <a:lnTo>
                    <a:pt x="1639" y="1428"/>
                  </a:lnTo>
                  <a:lnTo>
                    <a:pt x="1646" y="1452"/>
                  </a:lnTo>
                  <a:lnTo>
                    <a:pt x="1652" y="1478"/>
                  </a:lnTo>
                  <a:lnTo>
                    <a:pt x="1657" y="1503"/>
                  </a:lnTo>
                  <a:lnTo>
                    <a:pt x="1660" y="1529"/>
                  </a:lnTo>
                  <a:lnTo>
                    <a:pt x="1663" y="1556"/>
                  </a:lnTo>
                  <a:lnTo>
                    <a:pt x="1664" y="1583"/>
                  </a:lnTo>
                  <a:lnTo>
                    <a:pt x="1666" y="1611"/>
                  </a:lnTo>
                  <a:lnTo>
                    <a:pt x="1666" y="1611"/>
                  </a:lnTo>
                  <a:lnTo>
                    <a:pt x="1664" y="1653"/>
                  </a:lnTo>
                  <a:lnTo>
                    <a:pt x="1661" y="1695"/>
                  </a:lnTo>
                  <a:lnTo>
                    <a:pt x="1656" y="1734"/>
                  </a:lnTo>
                  <a:lnTo>
                    <a:pt x="1649" y="1771"/>
                  </a:lnTo>
                  <a:lnTo>
                    <a:pt x="1639" y="1808"/>
                  </a:lnTo>
                  <a:lnTo>
                    <a:pt x="1627" y="1844"/>
                  </a:lnTo>
                  <a:lnTo>
                    <a:pt x="1615" y="1876"/>
                  </a:lnTo>
                  <a:lnTo>
                    <a:pt x="1599" y="1909"/>
                  </a:lnTo>
                  <a:lnTo>
                    <a:pt x="1582" y="1940"/>
                  </a:lnTo>
                  <a:lnTo>
                    <a:pt x="1564" y="1970"/>
                  </a:lnTo>
                  <a:lnTo>
                    <a:pt x="1542" y="1998"/>
                  </a:lnTo>
                  <a:lnTo>
                    <a:pt x="1521" y="2025"/>
                  </a:lnTo>
                  <a:lnTo>
                    <a:pt x="1497" y="2049"/>
                  </a:lnTo>
                  <a:lnTo>
                    <a:pt x="1471" y="2073"/>
                  </a:lnTo>
                  <a:lnTo>
                    <a:pt x="1444" y="2096"/>
                  </a:lnTo>
                  <a:lnTo>
                    <a:pt x="1416" y="2117"/>
                  </a:lnTo>
                  <a:lnTo>
                    <a:pt x="1386" y="2139"/>
                  </a:lnTo>
                  <a:lnTo>
                    <a:pt x="1355" y="2157"/>
                  </a:lnTo>
                  <a:lnTo>
                    <a:pt x="1321" y="2174"/>
                  </a:lnTo>
                  <a:lnTo>
                    <a:pt x="1287" y="2190"/>
                  </a:lnTo>
                  <a:lnTo>
                    <a:pt x="1251" y="2205"/>
                  </a:lnTo>
                  <a:lnTo>
                    <a:pt x="1215" y="2218"/>
                  </a:lnTo>
                  <a:lnTo>
                    <a:pt x="1178" y="2231"/>
                  </a:lnTo>
                  <a:lnTo>
                    <a:pt x="1138" y="2241"/>
                  </a:lnTo>
                  <a:lnTo>
                    <a:pt x="1098" y="2251"/>
                  </a:lnTo>
                  <a:lnTo>
                    <a:pt x="1057" y="2259"/>
                  </a:lnTo>
                  <a:lnTo>
                    <a:pt x="1014" y="2266"/>
                  </a:lnTo>
                  <a:lnTo>
                    <a:pt x="972" y="2272"/>
                  </a:lnTo>
                  <a:lnTo>
                    <a:pt x="926" y="2276"/>
                  </a:lnTo>
                  <a:lnTo>
                    <a:pt x="882" y="2279"/>
                  </a:lnTo>
                  <a:lnTo>
                    <a:pt x="836" y="2280"/>
                  </a:lnTo>
                  <a:lnTo>
                    <a:pt x="789" y="2282"/>
                  </a:lnTo>
                  <a:lnTo>
                    <a:pt x="0" y="2282"/>
                  </a:lnTo>
                  <a:lnTo>
                    <a:pt x="0" y="0"/>
                  </a:lnTo>
                  <a:close/>
                  <a:moveTo>
                    <a:pt x="691" y="946"/>
                  </a:moveTo>
                  <a:lnTo>
                    <a:pt x="691" y="946"/>
                  </a:lnTo>
                  <a:lnTo>
                    <a:pt x="749" y="944"/>
                  </a:lnTo>
                  <a:lnTo>
                    <a:pt x="803" y="940"/>
                  </a:lnTo>
                  <a:lnTo>
                    <a:pt x="853" y="933"/>
                  </a:lnTo>
                  <a:lnTo>
                    <a:pt x="875" y="927"/>
                  </a:lnTo>
                  <a:lnTo>
                    <a:pt x="898" y="923"/>
                  </a:lnTo>
                  <a:lnTo>
                    <a:pt x="919" y="917"/>
                  </a:lnTo>
                  <a:lnTo>
                    <a:pt x="939" y="910"/>
                  </a:lnTo>
                  <a:lnTo>
                    <a:pt x="958" y="903"/>
                  </a:lnTo>
                  <a:lnTo>
                    <a:pt x="976" y="895"/>
                  </a:lnTo>
                  <a:lnTo>
                    <a:pt x="993" y="886"/>
                  </a:lnTo>
                  <a:lnTo>
                    <a:pt x="1009" y="878"/>
                  </a:lnTo>
                  <a:lnTo>
                    <a:pt x="1024" y="868"/>
                  </a:lnTo>
                  <a:lnTo>
                    <a:pt x="1039" y="858"/>
                  </a:lnTo>
                  <a:lnTo>
                    <a:pt x="1053" y="846"/>
                  </a:lnTo>
                  <a:lnTo>
                    <a:pt x="1064" y="835"/>
                  </a:lnTo>
                  <a:lnTo>
                    <a:pt x="1075" y="822"/>
                  </a:lnTo>
                  <a:lnTo>
                    <a:pt x="1087" y="810"/>
                  </a:lnTo>
                  <a:lnTo>
                    <a:pt x="1095" y="797"/>
                  </a:lnTo>
                  <a:lnTo>
                    <a:pt x="1105" y="783"/>
                  </a:lnTo>
                  <a:lnTo>
                    <a:pt x="1112" y="767"/>
                  </a:lnTo>
                  <a:lnTo>
                    <a:pt x="1119" y="753"/>
                  </a:lnTo>
                  <a:lnTo>
                    <a:pt x="1125" y="736"/>
                  </a:lnTo>
                  <a:lnTo>
                    <a:pt x="1131" y="720"/>
                  </a:lnTo>
                  <a:lnTo>
                    <a:pt x="1135" y="703"/>
                  </a:lnTo>
                  <a:lnTo>
                    <a:pt x="1139" y="686"/>
                  </a:lnTo>
                  <a:lnTo>
                    <a:pt x="1142" y="668"/>
                  </a:lnTo>
                  <a:lnTo>
                    <a:pt x="1144" y="649"/>
                  </a:lnTo>
                  <a:lnTo>
                    <a:pt x="1145" y="610"/>
                  </a:lnTo>
                  <a:lnTo>
                    <a:pt x="1145" y="610"/>
                  </a:lnTo>
                  <a:lnTo>
                    <a:pt x="1145" y="591"/>
                  </a:lnTo>
                  <a:lnTo>
                    <a:pt x="1144" y="573"/>
                  </a:lnTo>
                  <a:lnTo>
                    <a:pt x="1141" y="554"/>
                  </a:lnTo>
                  <a:lnTo>
                    <a:pt x="1138" y="537"/>
                  </a:lnTo>
                  <a:lnTo>
                    <a:pt x="1135" y="520"/>
                  </a:lnTo>
                  <a:lnTo>
                    <a:pt x="1129" y="505"/>
                  </a:lnTo>
                  <a:lnTo>
                    <a:pt x="1124" y="490"/>
                  </a:lnTo>
                  <a:lnTo>
                    <a:pt x="1118" y="475"/>
                  </a:lnTo>
                  <a:lnTo>
                    <a:pt x="1111" y="462"/>
                  </a:lnTo>
                  <a:lnTo>
                    <a:pt x="1102" y="449"/>
                  </a:lnTo>
                  <a:lnTo>
                    <a:pt x="1092" y="436"/>
                  </a:lnTo>
                  <a:lnTo>
                    <a:pt x="1083" y="424"/>
                  </a:lnTo>
                  <a:lnTo>
                    <a:pt x="1073" y="414"/>
                  </a:lnTo>
                  <a:lnTo>
                    <a:pt x="1061" y="402"/>
                  </a:lnTo>
                  <a:lnTo>
                    <a:pt x="1049" y="392"/>
                  </a:lnTo>
                  <a:lnTo>
                    <a:pt x="1034" y="384"/>
                  </a:lnTo>
                  <a:lnTo>
                    <a:pt x="1020" y="374"/>
                  </a:lnTo>
                  <a:lnTo>
                    <a:pt x="1006" y="367"/>
                  </a:lnTo>
                  <a:lnTo>
                    <a:pt x="989" y="358"/>
                  </a:lnTo>
                  <a:lnTo>
                    <a:pt x="973" y="353"/>
                  </a:lnTo>
                  <a:lnTo>
                    <a:pt x="936" y="340"/>
                  </a:lnTo>
                  <a:lnTo>
                    <a:pt x="897" y="330"/>
                  </a:lnTo>
                  <a:lnTo>
                    <a:pt x="853" y="323"/>
                  </a:lnTo>
                  <a:lnTo>
                    <a:pt x="806" y="317"/>
                  </a:lnTo>
                  <a:lnTo>
                    <a:pt x="756" y="314"/>
                  </a:lnTo>
                  <a:lnTo>
                    <a:pt x="702" y="313"/>
                  </a:lnTo>
                  <a:lnTo>
                    <a:pt x="406" y="313"/>
                  </a:lnTo>
                  <a:lnTo>
                    <a:pt x="406" y="946"/>
                  </a:lnTo>
                  <a:lnTo>
                    <a:pt x="691" y="946"/>
                  </a:lnTo>
                  <a:close/>
                  <a:moveTo>
                    <a:pt x="748" y="1967"/>
                  </a:moveTo>
                  <a:lnTo>
                    <a:pt x="748" y="1967"/>
                  </a:lnTo>
                  <a:lnTo>
                    <a:pt x="809" y="1966"/>
                  </a:lnTo>
                  <a:lnTo>
                    <a:pt x="865" y="1961"/>
                  </a:lnTo>
                  <a:lnTo>
                    <a:pt x="894" y="1958"/>
                  </a:lnTo>
                  <a:lnTo>
                    <a:pt x="919" y="1954"/>
                  </a:lnTo>
                  <a:lnTo>
                    <a:pt x="945" y="1950"/>
                  </a:lnTo>
                  <a:lnTo>
                    <a:pt x="970" y="1944"/>
                  </a:lnTo>
                  <a:lnTo>
                    <a:pt x="993" y="1937"/>
                  </a:lnTo>
                  <a:lnTo>
                    <a:pt x="1016" y="1930"/>
                  </a:lnTo>
                  <a:lnTo>
                    <a:pt x="1039" y="1923"/>
                  </a:lnTo>
                  <a:lnTo>
                    <a:pt x="1060" y="1914"/>
                  </a:lnTo>
                  <a:lnTo>
                    <a:pt x="1080" y="1905"/>
                  </a:lnTo>
                  <a:lnTo>
                    <a:pt x="1098" y="1895"/>
                  </a:lnTo>
                  <a:lnTo>
                    <a:pt x="1117" y="1885"/>
                  </a:lnTo>
                  <a:lnTo>
                    <a:pt x="1134" y="1872"/>
                  </a:lnTo>
                  <a:lnTo>
                    <a:pt x="1149" y="1861"/>
                  </a:lnTo>
                  <a:lnTo>
                    <a:pt x="1165" y="1846"/>
                  </a:lnTo>
                  <a:lnTo>
                    <a:pt x="1178" y="1834"/>
                  </a:lnTo>
                  <a:lnTo>
                    <a:pt x="1192" y="1818"/>
                  </a:lnTo>
                  <a:lnTo>
                    <a:pt x="1203" y="1804"/>
                  </a:lnTo>
                  <a:lnTo>
                    <a:pt x="1215" y="1787"/>
                  </a:lnTo>
                  <a:lnTo>
                    <a:pt x="1224" y="1770"/>
                  </a:lnTo>
                  <a:lnTo>
                    <a:pt x="1233" y="1753"/>
                  </a:lnTo>
                  <a:lnTo>
                    <a:pt x="1241" y="1734"/>
                  </a:lnTo>
                  <a:lnTo>
                    <a:pt x="1249" y="1714"/>
                  </a:lnTo>
                  <a:lnTo>
                    <a:pt x="1254" y="1695"/>
                  </a:lnTo>
                  <a:lnTo>
                    <a:pt x="1258" y="1675"/>
                  </a:lnTo>
                  <a:lnTo>
                    <a:pt x="1263" y="1653"/>
                  </a:lnTo>
                  <a:lnTo>
                    <a:pt x="1266" y="1631"/>
                  </a:lnTo>
                  <a:lnTo>
                    <a:pt x="1267" y="1608"/>
                  </a:lnTo>
                  <a:lnTo>
                    <a:pt x="1267" y="1584"/>
                  </a:lnTo>
                  <a:lnTo>
                    <a:pt x="1267" y="1584"/>
                  </a:lnTo>
                  <a:lnTo>
                    <a:pt x="1267" y="1561"/>
                  </a:lnTo>
                  <a:lnTo>
                    <a:pt x="1266" y="1540"/>
                  </a:lnTo>
                  <a:lnTo>
                    <a:pt x="1263" y="1520"/>
                  </a:lnTo>
                  <a:lnTo>
                    <a:pt x="1258" y="1500"/>
                  </a:lnTo>
                  <a:lnTo>
                    <a:pt x="1254" y="1482"/>
                  </a:lnTo>
                  <a:lnTo>
                    <a:pt x="1249" y="1463"/>
                  </a:lnTo>
                  <a:lnTo>
                    <a:pt x="1241" y="1446"/>
                  </a:lnTo>
                  <a:lnTo>
                    <a:pt x="1234" y="1429"/>
                  </a:lnTo>
                  <a:lnTo>
                    <a:pt x="1224" y="1412"/>
                  </a:lnTo>
                  <a:lnTo>
                    <a:pt x="1215" y="1398"/>
                  </a:lnTo>
                  <a:lnTo>
                    <a:pt x="1205" y="1383"/>
                  </a:lnTo>
                  <a:lnTo>
                    <a:pt x="1192" y="1368"/>
                  </a:lnTo>
                  <a:lnTo>
                    <a:pt x="1179" y="1356"/>
                  </a:lnTo>
                  <a:lnTo>
                    <a:pt x="1165" y="1343"/>
                  </a:lnTo>
                  <a:lnTo>
                    <a:pt x="1151" y="1331"/>
                  </a:lnTo>
                  <a:lnTo>
                    <a:pt x="1135" y="1320"/>
                  </a:lnTo>
                  <a:lnTo>
                    <a:pt x="1118" y="1310"/>
                  </a:lnTo>
                  <a:lnTo>
                    <a:pt x="1100" y="1300"/>
                  </a:lnTo>
                  <a:lnTo>
                    <a:pt x="1081" y="1290"/>
                  </a:lnTo>
                  <a:lnTo>
                    <a:pt x="1061" y="1283"/>
                  </a:lnTo>
                  <a:lnTo>
                    <a:pt x="1040" y="1275"/>
                  </a:lnTo>
                  <a:lnTo>
                    <a:pt x="1019" y="1268"/>
                  </a:lnTo>
                  <a:lnTo>
                    <a:pt x="995" y="1262"/>
                  </a:lnTo>
                  <a:lnTo>
                    <a:pt x="972" y="1256"/>
                  </a:lnTo>
                  <a:lnTo>
                    <a:pt x="921" y="1246"/>
                  </a:lnTo>
                  <a:lnTo>
                    <a:pt x="867" y="1239"/>
                  </a:lnTo>
                  <a:lnTo>
                    <a:pt x="809" y="1236"/>
                  </a:lnTo>
                  <a:lnTo>
                    <a:pt x="748" y="1235"/>
                  </a:lnTo>
                  <a:lnTo>
                    <a:pt x="406" y="1235"/>
                  </a:lnTo>
                  <a:lnTo>
                    <a:pt x="406" y="1967"/>
                  </a:lnTo>
                  <a:lnTo>
                    <a:pt x="748" y="19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7"/>
            <p:cNvSpPr>
              <a:spLocks noEditPoints="1"/>
            </p:cNvSpPr>
            <p:nvPr userDrawn="1"/>
          </p:nvSpPr>
          <p:spPr bwMode="auto">
            <a:xfrm>
              <a:off x="168" y="731"/>
              <a:ext cx="521" cy="835"/>
            </a:xfrm>
            <a:custGeom>
              <a:avLst/>
              <a:gdLst>
                <a:gd name="T0" fmla="*/ 390 w 1564"/>
                <a:gd name="T1" fmla="*/ 921 h 2505"/>
                <a:gd name="T2" fmla="*/ 474 w 1564"/>
                <a:gd name="T3" fmla="*/ 855 h 2505"/>
                <a:gd name="T4" fmla="*/ 596 w 1564"/>
                <a:gd name="T5" fmla="*/ 783 h 2505"/>
                <a:gd name="T6" fmla="*/ 722 w 1564"/>
                <a:gd name="T7" fmla="*/ 732 h 2505"/>
                <a:gd name="T8" fmla="*/ 854 w 1564"/>
                <a:gd name="T9" fmla="*/ 709 h 2505"/>
                <a:gd name="T10" fmla="*/ 965 w 1564"/>
                <a:gd name="T11" fmla="*/ 712 h 2505"/>
                <a:gd name="T12" fmla="*/ 1108 w 1564"/>
                <a:gd name="T13" fmla="*/ 743 h 2505"/>
                <a:gd name="T14" fmla="*/ 1233 w 1564"/>
                <a:gd name="T15" fmla="*/ 804 h 2505"/>
                <a:gd name="T16" fmla="*/ 1340 w 1564"/>
                <a:gd name="T17" fmla="*/ 892 h 2505"/>
                <a:gd name="T18" fmla="*/ 1426 w 1564"/>
                <a:gd name="T19" fmla="*/ 1006 h 2505"/>
                <a:gd name="T20" fmla="*/ 1493 w 1564"/>
                <a:gd name="T21" fmla="*/ 1142 h 2505"/>
                <a:gd name="T22" fmla="*/ 1538 w 1564"/>
                <a:gd name="T23" fmla="*/ 1301 h 2505"/>
                <a:gd name="T24" fmla="*/ 1561 w 1564"/>
                <a:gd name="T25" fmla="*/ 1481 h 2505"/>
                <a:gd name="T26" fmla="*/ 1562 w 1564"/>
                <a:gd name="T27" fmla="*/ 1631 h 2505"/>
                <a:gd name="T28" fmla="*/ 1540 w 1564"/>
                <a:gd name="T29" fmla="*/ 1835 h 2505"/>
                <a:gd name="T30" fmla="*/ 1487 w 1564"/>
                <a:gd name="T31" fmla="*/ 2013 h 2505"/>
                <a:gd name="T32" fmla="*/ 1411 w 1564"/>
                <a:gd name="T33" fmla="*/ 2166 h 2505"/>
                <a:gd name="T34" fmla="*/ 1314 w 1564"/>
                <a:gd name="T35" fmla="*/ 2291 h 2505"/>
                <a:gd name="T36" fmla="*/ 1199 w 1564"/>
                <a:gd name="T37" fmla="*/ 2389 h 2505"/>
                <a:gd name="T38" fmla="*/ 1073 w 1564"/>
                <a:gd name="T39" fmla="*/ 2458 h 2505"/>
                <a:gd name="T40" fmla="*/ 937 w 1564"/>
                <a:gd name="T41" fmla="*/ 2496 h 2505"/>
                <a:gd name="T42" fmla="*/ 830 w 1564"/>
                <a:gd name="T43" fmla="*/ 2505 h 2505"/>
                <a:gd name="T44" fmla="*/ 711 w 1564"/>
                <a:gd name="T45" fmla="*/ 2491 h 2505"/>
                <a:gd name="T46" fmla="*/ 592 w 1564"/>
                <a:gd name="T47" fmla="*/ 2450 h 2505"/>
                <a:gd name="T48" fmla="*/ 474 w 1564"/>
                <a:gd name="T49" fmla="*/ 2382 h 2505"/>
                <a:gd name="T50" fmla="*/ 364 w 1564"/>
                <a:gd name="T51" fmla="*/ 2289 h 2505"/>
                <a:gd name="T52" fmla="*/ 0 w 1564"/>
                <a:gd name="T53" fmla="*/ 0 h 2505"/>
                <a:gd name="T54" fmla="*/ 789 w 1564"/>
                <a:gd name="T55" fmla="*/ 2172 h 2505"/>
                <a:gd name="T56" fmla="*/ 869 w 1564"/>
                <a:gd name="T57" fmla="*/ 2153 h 2505"/>
                <a:gd name="T58" fmla="*/ 941 w 1564"/>
                <a:gd name="T59" fmla="*/ 2115 h 2505"/>
                <a:gd name="T60" fmla="*/ 1005 w 1564"/>
                <a:gd name="T61" fmla="*/ 2060 h 2505"/>
                <a:gd name="T62" fmla="*/ 1059 w 1564"/>
                <a:gd name="T63" fmla="*/ 1984 h 2505"/>
                <a:gd name="T64" fmla="*/ 1101 w 1564"/>
                <a:gd name="T65" fmla="*/ 1892 h 2505"/>
                <a:gd name="T66" fmla="*/ 1131 w 1564"/>
                <a:gd name="T67" fmla="*/ 1783 h 2505"/>
                <a:gd name="T68" fmla="*/ 1147 w 1564"/>
                <a:gd name="T69" fmla="*/ 1655 h 2505"/>
                <a:gd name="T70" fmla="*/ 1147 w 1564"/>
                <a:gd name="T71" fmla="*/ 1522 h 2505"/>
                <a:gd name="T72" fmla="*/ 1127 w 1564"/>
                <a:gd name="T73" fmla="*/ 1355 h 2505"/>
                <a:gd name="T74" fmla="*/ 1100 w 1564"/>
                <a:gd name="T75" fmla="*/ 1261 h 2505"/>
                <a:gd name="T76" fmla="*/ 1060 w 1564"/>
                <a:gd name="T77" fmla="*/ 1184 h 2505"/>
                <a:gd name="T78" fmla="*/ 1009 w 1564"/>
                <a:gd name="T79" fmla="*/ 1122 h 2505"/>
                <a:gd name="T80" fmla="*/ 945 w 1564"/>
                <a:gd name="T81" fmla="*/ 1077 h 2505"/>
                <a:gd name="T82" fmla="*/ 869 w 1564"/>
                <a:gd name="T83" fmla="*/ 1050 h 2505"/>
                <a:gd name="T84" fmla="*/ 778 w 1564"/>
                <a:gd name="T85" fmla="*/ 1040 h 2505"/>
                <a:gd name="T86" fmla="*/ 708 w 1564"/>
                <a:gd name="T87" fmla="*/ 1047 h 2505"/>
                <a:gd name="T88" fmla="*/ 616 w 1564"/>
                <a:gd name="T89" fmla="*/ 1077 h 2505"/>
                <a:gd name="T90" fmla="*/ 522 w 1564"/>
                <a:gd name="T91" fmla="*/ 1131 h 2505"/>
                <a:gd name="T92" fmla="*/ 426 w 1564"/>
                <a:gd name="T93" fmla="*/ 1209 h 2505"/>
                <a:gd name="T94" fmla="*/ 425 w 1564"/>
                <a:gd name="T95" fmla="*/ 2050 h 2505"/>
                <a:gd name="T96" fmla="*/ 515 w 1564"/>
                <a:gd name="T97" fmla="*/ 2111 h 2505"/>
                <a:gd name="T98" fmla="*/ 603 w 1564"/>
                <a:gd name="T99" fmla="*/ 2149 h 2505"/>
                <a:gd name="T100" fmla="*/ 688 w 1564"/>
                <a:gd name="T101" fmla="*/ 2170 h 2505"/>
                <a:gd name="T102" fmla="*/ 747 w 1564"/>
                <a:gd name="T103" fmla="*/ 217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4" h="2505">
                  <a:moveTo>
                    <a:pt x="0" y="0"/>
                  </a:moveTo>
                  <a:lnTo>
                    <a:pt x="402" y="0"/>
                  </a:lnTo>
                  <a:lnTo>
                    <a:pt x="402" y="635"/>
                  </a:lnTo>
                  <a:lnTo>
                    <a:pt x="390" y="921"/>
                  </a:lnTo>
                  <a:lnTo>
                    <a:pt x="390" y="921"/>
                  </a:lnTo>
                  <a:lnTo>
                    <a:pt x="417" y="898"/>
                  </a:lnTo>
                  <a:lnTo>
                    <a:pt x="446" y="877"/>
                  </a:lnTo>
                  <a:lnTo>
                    <a:pt x="474" y="855"/>
                  </a:lnTo>
                  <a:lnTo>
                    <a:pt x="504" y="835"/>
                  </a:lnTo>
                  <a:lnTo>
                    <a:pt x="534" y="816"/>
                  </a:lnTo>
                  <a:lnTo>
                    <a:pt x="565" y="799"/>
                  </a:lnTo>
                  <a:lnTo>
                    <a:pt x="596" y="783"/>
                  </a:lnTo>
                  <a:lnTo>
                    <a:pt x="627" y="767"/>
                  </a:lnTo>
                  <a:lnTo>
                    <a:pt x="659" y="755"/>
                  </a:lnTo>
                  <a:lnTo>
                    <a:pt x="691" y="743"/>
                  </a:lnTo>
                  <a:lnTo>
                    <a:pt x="722" y="732"/>
                  </a:lnTo>
                  <a:lnTo>
                    <a:pt x="755" y="723"/>
                  </a:lnTo>
                  <a:lnTo>
                    <a:pt x="788" y="718"/>
                  </a:lnTo>
                  <a:lnTo>
                    <a:pt x="820" y="712"/>
                  </a:lnTo>
                  <a:lnTo>
                    <a:pt x="854" y="709"/>
                  </a:lnTo>
                  <a:lnTo>
                    <a:pt x="887" y="708"/>
                  </a:lnTo>
                  <a:lnTo>
                    <a:pt x="887" y="708"/>
                  </a:lnTo>
                  <a:lnTo>
                    <a:pt x="927" y="709"/>
                  </a:lnTo>
                  <a:lnTo>
                    <a:pt x="965" y="712"/>
                  </a:lnTo>
                  <a:lnTo>
                    <a:pt x="1002" y="718"/>
                  </a:lnTo>
                  <a:lnTo>
                    <a:pt x="1039" y="723"/>
                  </a:lnTo>
                  <a:lnTo>
                    <a:pt x="1074" y="733"/>
                  </a:lnTo>
                  <a:lnTo>
                    <a:pt x="1108" y="743"/>
                  </a:lnTo>
                  <a:lnTo>
                    <a:pt x="1141" y="756"/>
                  </a:lnTo>
                  <a:lnTo>
                    <a:pt x="1174" y="770"/>
                  </a:lnTo>
                  <a:lnTo>
                    <a:pt x="1205" y="786"/>
                  </a:lnTo>
                  <a:lnTo>
                    <a:pt x="1233" y="804"/>
                  </a:lnTo>
                  <a:lnTo>
                    <a:pt x="1262" y="823"/>
                  </a:lnTo>
                  <a:lnTo>
                    <a:pt x="1290" y="844"/>
                  </a:lnTo>
                  <a:lnTo>
                    <a:pt x="1316" y="867"/>
                  </a:lnTo>
                  <a:lnTo>
                    <a:pt x="1340" y="892"/>
                  </a:lnTo>
                  <a:lnTo>
                    <a:pt x="1364" y="918"/>
                  </a:lnTo>
                  <a:lnTo>
                    <a:pt x="1386" y="945"/>
                  </a:lnTo>
                  <a:lnTo>
                    <a:pt x="1408" y="974"/>
                  </a:lnTo>
                  <a:lnTo>
                    <a:pt x="1426" y="1006"/>
                  </a:lnTo>
                  <a:lnTo>
                    <a:pt x="1446" y="1037"/>
                  </a:lnTo>
                  <a:lnTo>
                    <a:pt x="1463" y="1071"/>
                  </a:lnTo>
                  <a:lnTo>
                    <a:pt x="1479" y="1106"/>
                  </a:lnTo>
                  <a:lnTo>
                    <a:pt x="1493" y="1142"/>
                  </a:lnTo>
                  <a:lnTo>
                    <a:pt x="1506" y="1180"/>
                  </a:lnTo>
                  <a:lnTo>
                    <a:pt x="1518" y="1220"/>
                  </a:lnTo>
                  <a:lnTo>
                    <a:pt x="1528" y="1260"/>
                  </a:lnTo>
                  <a:lnTo>
                    <a:pt x="1538" y="1301"/>
                  </a:lnTo>
                  <a:lnTo>
                    <a:pt x="1545" y="1345"/>
                  </a:lnTo>
                  <a:lnTo>
                    <a:pt x="1552" y="1389"/>
                  </a:lnTo>
                  <a:lnTo>
                    <a:pt x="1557" y="1434"/>
                  </a:lnTo>
                  <a:lnTo>
                    <a:pt x="1561" y="1481"/>
                  </a:lnTo>
                  <a:lnTo>
                    <a:pt x="1562" y="1529"/>
                  </a:lnTo>
                  <a:lnTo>
                    <a:pt x="1564" y="1577"/>
                  </a:lnTo>
                  <a:lnTo>
                    <a:pt x="1564" y="1577"/>
                  </a:lnTo>
                  <a:lnTo>
                    <a:pt x="1562" y="1631"/>
                  </a:lnTo>
                  <a:lnTo>
                    <a:pt x="1560" y="1685"/>
                  </a:lnTo>
                  <a:lnTo>
                    <a:pt x="1554" y="1736"/>
                  </a:lnTo>
                  <a:lnTo>
                    <a:pt x="1548" y="1786"/>
                  </a:lnTo>
                  <a:lnTo>
                    <a:pt x="1540" y="1835"/>
                  </a:lnTo>
                  <a:lnTo>
                    <a:pt x="1528" y="1882"/>
                  </a:lnTo>
                  <a:lnTo>
                    <a:pt x="1517" y="1928"/>
                  </a:lnTo>
                  <a:lnTo>
                    <a:pt x="1503" y="1972"/>
                  </a:lnTo>
                  <a:lnTo>
                    <a:pt x="1487" y="2013"/>
                  </a:lnTo>
                  <a:lnTo>
                    <a:pt x="1470" y="2054"/>
                  </a:lnTo>
                  <a:lnTo>
                    <a:pt x="1452" y="2092"/>
                  </a:lnTo>
                  <a:lnTo>
                    <a:pt x="1432" y="2131"/>
                  </a:lnTo>
                  <a:lnTo>
                    <a:pt x="1411" y="2166"/>
                  </a:lnTo>
                  <a:lnTo>
                    <a:pt x="1388" y="2200"/>
                  </a:lnTo>
                  <a:lnTo>
                    <a:pt x="1365" y="2233"/>
                  </a:lnTo>
                  <a:lnTo>
                    <a:pt x="1340" y="2262"/>
                  </a:lnTo>
                  <a:lnTo>
                    <a:pt x="1314" y="2291"/>
                  </a:lnTo>
                  <a:lnTo>
                    <a:pt x="1287" y="2318"/>
                  </a:lnTo>
                  <a:lnTo>
                    <a:pt x="1259" y="2343"/>
                  </a:lnTo>
                  <a:lnTo>
                    <a:pt x="1230" y="2367"/>
                  </a:lnTo>
                  <a:lnTo>
                    <a:pt x="1199" y="2389"/>
                  </a:lnTo>
                  <a:lnTo>
                    <a:pt x="1169" y="2409"/>
                  </a:lnTo>
                  <a:lnTo>
                    <a:pt x="1138" y="2427"/>
                  </a:lnTo>
                  <a:lnTo>
                    <a:pt x="1106" y="2444"/>
                  </a:lnTo>
                  <a:lnTo>
                    <a:pt x="1073" y="2458"/>
                  </a:lnTo>
                  <a:lnTo>
                    <a:pt x="1039" y="2471"/>
                  </a:lnTo>
                  <a:lnTo>
                    <a:pt x="1006" y="2481"/>
                  </a:lnTo>
                  <a:lnTo>
                    <a:pt x="971" y="2489"/>
                  </a:lnTo>
                  <a:lnTo>
                    <a:pt x="937" y="2496"/>
                  </a:lnTo>
                  <a:lnTo>
                    <a:pt x="901" y="2502"/>
                  </a:lnTo>
                  <a:lnTo>
                    <a:pt x="866" y="2505"/>
                  </a:lnTo>
                  <a:lnTo>
                    <a:pt x="830" y="2505"/>
                  </a:lnTo>
                  <a:lnTo>
                    <a:pt x="830" y="2505"/>
                  </a:lnTo>
                  <a:lnTo>
                    <a:pt x="801" y="2505"/>
                  </a:lnTo>
                  <a:lnTo>
                    <a:pt x="771" y="2502"/>
                  </a:lnTo>
                  <a:lnTo>
                    <a:pt x="741" y="2498"/>
                  </a:lnTo>
                  <a:lnTo>
                    <a:pt x="711" y="2491"/>
                  </a:lnTo>
                  <a:lnTo>
                    <a:pt x="681" y="2484"/>
                  </a:lnTo>
                  <a:lnTo>
                    <a:pt x="652" y="2474"/>
                  </a:lnTo>
                  <a:lnTo>
                    <a:pt x="622" y="2462"/>
                  </a:lnTo>
                  <a:lnTo>
                    <a:pt x="592" y="2450"/>
                  </a:lnTo>
                  <a:lnTo>
                    <a:pt x="562" y="2435"/>
                  </a:lnTo>
                  <a:lnTo>
                    <a:pt x="532" y="2418"/>
                  </a:lnTo>
                  <a:lnTo>
                    <a:pt x="503" y="2401"/>
                  </a:lnTo>
                  <a:lnTo>
                    <a:pt x="474" y="2382"/>
                  </a:lnTo>
                  <a:lnTo>
                    <a:pt x="446" y="2360"/>
                  </a:lnTo>
                  <a:lnTo>
                    <a:pt x="417" y="2339"/>
                  </a:lnTo>
                  <a:lnTo>
                    <a:pt x="390" y="2315"/>
                  </a:lnTo>
                  <a:lnTo>
                    <a:pt x="364" y="2289"/>
                  </a:lnTo>
                  <a:lnTo>
                    <a:pt x="352" y="2289"/>
                  </a:lnTo>
                  <a:lnTo>
                    <a:pt x="318" y="2464"/>
                  </a:lnTo>
                  <a:lnTo>
                    <a:pt x="0" y="2464"/>
                  </a:lnTo>
                  <a:lnTo>
                    <a:pt x="0" y="0"/>
                  </a:lnTo>
                  <a:close/>
                  <a:moveTo>
                    <a:pt x="747" y="2174"/>
                  </a:moveTo>
                  <a:lnTo>
                    <a:pt x="747" y="2174"/>
                  </a:lnTo>
                  <a:lnTo>
                    <a:pt x="768" y="2173"/>
                  </a:lnTo>
                  <a:lnTo>
                    <a:pt x="789" y="2172"/>
                  </a:lnTo>
                  <a:lnTo>
                    <a:pt x="809" y="2169"/>
                  </a:lnTo>
                  <a:lnTo>
                    <a:pt x="829" y="2165"/>
                  </a:lnTo>
                  <a:lnTo>
                    <a:pt x="849" y="2159"/>
                  </a:lnTo>
                  <a:lnTo>
                    <a:pt x="869" y="2153"/>
                  </a:lnTo>
                  <a:lnTo>
                    <a:pt x="887" y="2145"/>
                  </a:lnTo>
                  <a:lnTo>
                    <a:pt x="906" y="2136"/>
                  </a:lnTo>
                  <a:lnTo>
                    <a:pt x="923" y="2126"/>
                  </a:lnTo>
                  <a:lnTo>
                    <a:pt x="941" y="2115"/>
                  </a:lnTo>
                  <a:lnTo>
                    <a:pt x="958" y="2104"/>
                  </a:lnTo>
                  <a:lnTo>
                    <a:pt x="974" y="2089"/>
                  </a:lnTo>
                  <a:lnTo>
                    <a:pt x="989" y="2075"/>
                  </a:lnTo>
                  <a:lnTo>
                    <a:pt x="1005" y="2060"/>
                  </a:lnTo>
                  <a:lnTo>
                    <a:pt x="1019" y="2043"/>
                  </a:lnTo>
                  <a:lnTo>
                    <a:pt x="1033" y="2024"/>
                  </a:lnTo>
                  <a:lnTo>
                    <a:pt x="1046" y="2006"/>
                  </a:lnTo>
                  <a:lnTo>
                    <a:pt x="1059" y="1984"/>
                  </a:lnTo>
                  <a:lnTo>
                    <a:pt x="1070" y="1963"/>
                  </a:lnTo>
                  <a:lnTo>
                    <a:pt x="1081" y="1940"/>
                  </a:lnTo>
                  <a:lnTo>
                    <a:pt x="1091" y="1918"/>
                  </a:lnTo>
                  <a:lnTo>
                    <a:pt x="1101" y="1892"/>
                  </a:lnTo>
                  <a:lnTo>
                    <a:pt x="1110" y="1867"/>
                  </a:lnTo>
                  <a:lnTo>
                    <a:pt x="1117" y="1840"/>
                  </a:lnTo>
                  <a:lnTo>
                    <a:pt x="1124" y="1811"/>
                  </a:lnTo>
                  <a:lnTo>
                    <a:pt x="1131" y="1783"/>
                  </a:lnTo>
                  <a:lnTo>
                    <a:pt x="1135" y="1752"/>
                  </a:lnTo>
                  <a:lnTo>
                    <a:pt x="1141" y="1721"/>
                  </a:lnTo>
                  <a:lnTo>
                    <a:pt x="1144" y="1688"/>
                  </a:lnTo>
                  <a:lnTo>
                    <a:pt x="1147" y="1655"/>
                  </a:lnTo>
                  <a:lnTo>
                    <a:pt x="1148" y="1620"/>
                  </a:lnTo>
                  <a:lnTo>
                    <a:pt x="1148" y="1584"/>
                  </a:lnTo>
                  <a:lnTo>
                    <a:pt x="1148" y="1584"/>
                  </a:lnTo>
                  <a:lnTo>
                    <a:pt x="1147" y="1522"/>
                  </a:lnTo>
                  <a:lnTo>
                    <a:pt x="1142" y="1462"/>
                  </a:lnTo>
                  <a:lnTo>
                    <a:pt x="1137" y="1407"/>
                  </a:lnTo>
                  <a:lnTo>
                    <a:pt x="1133" y="1380"/>
                  </a:lnTo>
                  <a:lnTo>
                    <a:pt x="1127" y="1355"/>
                  </a:lnTo>
                  <a:lnTo>
                    <a:pt x="1121" y="1331"/>
                  </a:lnTo>
                  <a:lnTo>
                    <a:pt x="1114" y="1306"/>
                  </a:lnTo>
                  <a:lnTo>
                    <a:pt x="1107" y="1284"/>
                  </a:lnTo>
                  <a:lnTo>
                    <a:pt x="1100" y="1261"/>
                  </a:lnTo>
                  <a:lnTo>
                    <a:pt x="1090" y="1241"/>
                  </a:lnTo>
                  <a:lnTo>
                    <a:pt x="1081" y="1221"/>
                  </a:lnTo>
                  <a:lnTo>
                    <a:pt x="1072" y="1201"/>
                  </a:lnTo>
                  <a:lnTo>
                    <a:pt x="1060" y="1184"/>
                  </a:lnTo>
                  <a:lnTo>
                    <a:pt x="1049" y="1167"/>
                  </a:lnTo>
                  <a:lnTo>
                    <a:pt x="1036" y="1150"/>
                  </a:lnTo>
                  <a:lnTo>
                    <a:pt x="1023" y="1136"/>
                  </a:lnTo>
                  <a:lnTo>
                    <a:pt x="1009" y="1122"/>
                  </a:lnTo>
                  <a:lnTo>
                    <a:pt x="993" y="1109"/>
                  </a:lnTo>
                  <a:lnTo>
                    <a:pt x="978" y="1098"/>
                  </a:lnTo>
                  <a:lnTo>
                    <a:pt x="962" y="1087"/>
                  </a:lnTo>
                  <a:lnTo>
                    <a:pt x="945" y="1077"/>
                  </a:lnTo>
                  <a:lnTo>
                    <a:pt x="927" y="1068"/>
                  </a:lnTo>
                  <a:lnTo>
                    <a:pt x="908" y="1061"/>
                  </a:lnTo>
                  <a:lnTo>
                    <a:pt x="888" y="1054"/>
                  </a:lnTo>
                  <a:lnTo>
                    <a:pt x="869" y="1050"/>
                  </a:lnTo>
                  <a:lnTo>
                    <a:pt x="847" y="1045"/>
                  </a:lnTo>
                  <a:lnTo>
                    <a:pt x="825" y="1043"/>
                  </a:lnTo>
                  <a:lnTo>
                    <a:pt x="802" y="1041"/>
                  </a:lnTo>
                  <a:lnTo>
                    <a:pt x="778" y="1040"/>
                  </a:lnTo>
                  <a:lnTo>
                    <a:pt x="778" y="1040"/>
                  </a:lnTo>
                  <a:lnTo>
                    <a:pt x="755" y="1041"/>
                  </a:lnTo>
                  <a:lnTo>
                    <a:pt x="731" y="1043"/>
                  </a:lnTo>
                  <a:lnTo>
                    <a:pt x="708" y="1047"/>
                  </a:lnTo>
                  <a:lnTo>
                    <a:pt x="686" y="1051"/>
                  </a:lnTo>
                  <a:lnTo>
                    <a:pt x="661" y="1058"/>
                  </a:lnTo>
                  <a:lnTo>
                    <a:pt x="639" y="1067"/>
                  </a:lnTo>
                  <a:lnTo>
                    <a:pt x="616" y="1077"/>
                  </a:lnTo>
                  <a:lnTo>
                    <a:pt x="592" y="1088"/>
                  </a:lnTo>
                  <a:lnTo>
                    <a:pt x="569" y="1101"/>
                  </a:lnTo>
                  <a:lnTo>
                    <a:pt x="545" y="1115"/>
                  </a:lnTo>
                  <a:lnTo>
                    <a:pt x="522" y="1131"/>
                  </a:lnTo>
                  <a:lnTo>
                    <a:pt x="498" y="1148"/>
                  </a:lnTo>
                  <a:lnTo>
                    <a:pt x="474" y="1166"/>
                  </a:lnTo>
                  <a:lnTo>
                    <a:pt x="450" y="1186"/>
                  </a:lnTo>
                  <a:lnTo>
                    <a:pt x="426" y="1209"/>
                  </a:lnTo>
                  <a:lnTo>
                    <a:pt x="402" y="1231"/>
                  </a:lnTo>
                  <a:lnTo>
                    <a:pt x="402" y="2031"/>
                  </a:lnTo>
                  <a:lnTo>
                    <a:pt x="402" y="2031"/>
                  </a:lnTo>
                  <a:lnTo>
                    <a:pt x="425" y="2050"/>
                  </a:lnTo>
                  <a:lnTo>
                    <a:pt x="447" y="2067"/>
                  </a:lnTo>
                  <a:lnTo>
                    <a:pt x="470" y="2082"/>
                  </a:lnTo>
                  <a:lnTo>
                    <a:pt x="493" y="2098"/>
                  </a:lnTo>
                  <a:lnTo>
                    <a:pt x="515" y="2111"/>
                  </a:lnTo>
                  <a:lnTo>
                    <a:pt x="538" y="2122"/>
                  </a:lnTo>
                  <a:lnTo>
                    <a:pt x="559" y="2132"/>
                  </a:lnTo>
                  <a:lnTo>
                    <a:pt x="582" y="2142"/>
                  </a:lnTo>
                  <a:lnTo>
                    <a:pt x="603" y="2149"/>
                  </a:lnTo>
                  <a:lnTo>
                    <a:pt x="625" y="2156"/>
                  </a:lnTo>
                  <a:lnTo>
                    <a:pt x="646" y="2162"/>
                  </a:lnTo>
                  <a:lnTo>
                    <a:pt x="667" y="2166"/>
                  </a:lnTo>
                  <a:lnTo>
                    <a:pt x="688" y="2170"/>
                  </a:lnTo>
                  <a:lnTo>
                    <a:pt x="708" y="2172"/>
                  </a:lnTo>
                  <a:lnTo>
                    <a:pt x="728" y="2173"/>
                  </a:lnTo>
                  <a:lnTo>
                    <a:pt x="747" y="2174"/>
                  </a:lnTo>
                  <a:lnTo>
                    <a:pt x="747"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8"/>
            <p:cNvSpPr>
              <a:spLocks/>
            </p:cNvSpPr>
            <p:nvPr userDrawn="1"/>
          </p:nvSpPr>
          <p:spPr bwMode="auto">
            <a:xfrm>
              <a:off x="722" y="792"/>
              <a:ext cx="889" cy="760"/>
            </a:xfrm>
            <a:custGeom>
              <a:avLst/>
              <a:gdLst>
                <a:gd name="T0" fmla="*/ 0 w 2668"/>
                <a:gd name="T1" fmla="*/ 0 h 2282"/>
                <a:gd name="T2" fmla="*/ 420 w 2668"/>
                <a:gd name="T3" fmla="*/ 0 h 2282"/>
                <a:gd name="T4" fmla="*/ 615 w 2668"/>
                <a:gd name="T5" fmla="*/ 1151 h 2282"/>
                <a:gd name="T6" fmla="*/ 615 w 2668"/>
                <a:gd name="T7" fmla="*/ 1151 h 2282"/>
                <a:gd name="T8" fmla="*/ 731 w 2668"/>
                <a:gd name="T9" fmla="*/ 1880 h 2282"/>
                <a:gd name="T10" fmla="*/ 744 w 2668"/>
                <a:gd name="T11" fmla="*/ 1880 h 2282"/>
                <a:gd name="T12" fmla="*/ 744 w 2668"/>
                <a:gd name="T13" fmla="*/ 1880 h 2282"/>
                <a:gd name="T14" fmla="*/ 779 w 2668"/>
                <a:gd name="T15" fmla="*/ 1699 h 2282"/>
                <a:gd name="T16" fmla="*/ 816 w 2668"/>
                <a:gd name="T17" fmla="*/ 1516 h 2282"/>
                <a:gd name="T18" fmla="*/ 891 w 2668"/>
                <a:gd name="T19" fmla="*/ 1151 h 2282"/>
                <a:gd name="T20" fmla="*/ 1174 w 2668"/>
                <a:gd name="T21" fmla="*/ 0 h 2282"/>
                <a:gd name="T22" fmla="*/ 1523 w 2668"/>
                <a:gd name="T23" fmla="*/ 0 h 2282"/>
                <a:gd name="T24" fmla="*/ 1805 w 2668"/>
                <a:gd name="T25" fmla="*/ 1151 h 2282"/>
                <a:gd name="T26" fmla="*/ 1805 w 2668"/>
                <a:gd name="T27" fmla="*/ 1151 h 2282"/>
                <a:gd name="T28" fmla="*/ 1880 w 2668"/>
                <a:gd name="T29" fmla="*/ 1513 h 2282"/>
                <a:gd name="T30" fmla="*/ 1955 w 2668"/>
                <a:gd name="T31" fmla="*/ 1880 h 2282"/>
                <a:gd name="T32" fmla="*/ 1970 w 2668"/>
                <a:gd name="T33" fmla="*/ 1880 h 2282"/>
                <a:gd name="T34" fmla="*/ 1970 w 2668"/>
                <a:gd name="T35" fmla="*/ 1880 h 2282"/>
                <a:gd name="T36" fmla="*/ 2025 w 2668"/>
                <a:gd name="T37" fmla="*/ 1514 h 2282"/>
                <a:gd name="T38" fmla="*/ 2053 w 2668"/>
                <a:gd name="T39" fmla="*/ 1331 h 2282"/>
                <a:gd name="T40" fmla="*/ 2082 w 2668"/>
                <a:gd name="T41" fmla="*/ 1151 h 2282"/>
                <a:gd name="T42" fmla="*/ 2276 w 2668"/>
                <a:gd name="T43" fmla="*/ 0 h 2282"/>
                <a:gd name="T44" fmla="*/ 2668 w 2668"/>
                <a:gd name="T45" fmla="*/ 0 h 2282"/>
                <a:gd name="T46" fmla="*/ 2228 w 2668"/>
                <a:gd name="T47" fmla="*/ 2282 h 2282"/>
                <a:gd name="T48" fmla="*/ 1725 w 2668"/>
                <a:gd name="T49" fmla="*/ 2282 h 2282"/>
                <a:gd name="T50" fmla="*/ 1442 w 2668"/>
                <a:gd name="T51" fmla="*/ 1082 h 2282"/>
                <a:gd name="T52" fmla="*/ 1442 w 2668"/>
                <a:gd name="T53" fmla="*/ 1082 h 2282"/>
                <a:gd name="T54" fmla="*/ 1415 w 2668"/>
                <a:gd name="T55" fmla="*/ 949 h 2282"/>
                <a:gd name="T56" fmla="*/ 1389 w 2668"/>
                <a:gd name="T57" fmla="*/ 817 h 2282"/>
                <a:gd name="T58" fmla="*/ 1341 w 2668"/>
                <a:gd name="T59" fmla="*/ 554 h 2282"/>
                <a:gd name="T60" fmla="*/ 1327 w 2668"/>
                <a:gd name="T61" fmla="*/ 554 h 2282"/>
                <a:gd name="T62" fmla="*/ 1327 w 2668"/>
                <a:gd name="T63" fmla="*/ 554 h 2282"/>
                <a:gd name="T64" fmla="*/ 1279 w 2668"/>
                <a:gd name="T65" fmla="*/ 817 h 2282"/>
                <a:gd name="T66" fmla="*/ 1253 w 2668"/>
                <a:gd name="T67" fmla="*/ 949 h 2282"/>
                <a:gd name="T68" fmla="*/ 1226 w 2668"/>
                <a:gd name="T69" fmla="*/ 1082 h 2282"/>
                <a:gd name="T70" fmla="*/ 951 w 2668"/>
                <a:gd name="T71" fmla="*/ 2282 h 2282"/>
                <a:gd name="T72" fmla="*/ 454 w 2668"/>
                <a:gd name="T73" fmla="*/ 2282 h 2282"/>
                <a:gd name="T74" fmla="*/ 0 w 2668"/>
                <a:gd name="T75" fmla="*/ 0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68" h="2282">
                  <a:moveTo>
                    <a:pt x="0" y="0"/>
                  </a:moveTo>
                  <a:lnTo>
                    <a:pt x="420" y="0"/>
                  </a:lnTo>
                  <a:lnTo>
                    <a:pt x="615" y="1151"/>
                  </a:lnTo>
                  <a:lnTo>
                    <a:pt x="615" y="1151"/>
                  </a:lnTo>
                  <a:lnTo>
                    <a:pt x="731" y="1880"/>
                  </a:lnTo>
                  <a:lnTo>
                    <a:pt x="744" y="1880"/>
                  </a:lnTo>
                  <a:lnTo>
                    <a:pt x="744" y="1880"/>
                  </a:lnTo>
                  <a:lnTo>
                    <a:pt x="779" y="1699"/>
                  </a:lnTo>
                  <a:lnTo>
                    <a:pt x="816" y="1516"/>
                  </a:lnTo>
                  <a:lnTo>
                    <a:pt x="891" y="1151"/>
                  </a:lnTo>
                  <a:lnTo>
                    <a:pt x="1174" y="0"/>
                  </a:lnTo>
                  <a:lnTo>
                    <a:pt x="1523" y="0"/>
                  </a:lnTo>
                  <a:lnTo>
                    <a:pt x="1805" y="1151"/>
                  </a:lnTo>
                  <a:lnTo>
                    <a:pt x="1805" y="1151"/>
                  </a:lnTo>
                  <a:lnTo>
                    <a:pt x="1880" y="1513"/>
                  </a:lnTo>
                  <a:lnTo>
                    <a:pt x="1955" y="1880"/>
                  </a:lnTo>
                  <a:lnTo>
                    <a:pt x="1970" y="1880"/>
                  </a:lnTo>
                  <a:lnTo>
                    <a:pt x="1970" y="1880"/>
                  </a:lnTo>
                  <a:lnTo>
                    <a:pt x="2025" y="1514"/>
                  </a:lnTo>
                  <a:lnTo>
                    <a:pt x="2053" y="1331"/>
                  </a:lnTo>
                  <a:lnTo>
                    <a:pt x="2082" y="1151"/>
                  </a:lnTo>
                  <a:lnTo>
                    <a:pt x="2276" y="0"/>
                  </a:lnTo>
                  <a:lnTo>
                    <a:pt x="2668" y="0"/>
                  </a:lnTo>
                  <a:lnTo>
                    <a:pt x="2228" y="2282"/>
                  </a:lnTo>
                  <a:lnTo>
                    <a:pt x="1725" y="2282"/>
                  </a:lnTo>
                  <a:lnTo>
                    <a:pt x="1442" y="1082"/>
                  </a:lnTo>
                  <a:lnTo>
                    <a:pt x="1442" y="1082"/>
                  </a:lnTo>
                  <a:lnTo>
                    <a:pt x="1415" y="949"/>
                  </a:lnTo>
                  <a:lnTo>
                    <a:pt x="1389" y="817"/>
                  </a:lnTo>
                  <a:lnTo>
                    <a:pt x="1341" y="554"/>
                  </a:lnTo>
                  <a:lnTo>
                    <a:pt x="1327" y="554"/>
                  </a:lnTo>
                  <a:lnTo>
                    <a:pt x="1327" y="554"/>
                  </a:lnTo>
                  <a:lnTo>
                    <a:pt x="1279" y="817"/>
                  </a:lnTo>
                  <a:lnTo>
                    <a:pt x="1253" y="949"/>
                  </a:lnTo>
                  <a:lnTo>
                    <a:pt x="1226" y="1082"/>
                  </a:lnTo>
                  <a:lnTo>
                    <a:pt x="951" y="2282"/>
                  </a:lnTo>
                  <a:lnTo>
                    <a:pt x="454" y="228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9"/>
            <p:cNvSpPr>
              <a:spLocks noEditPoints="1"/>
            </p:cNvSpPr>
            <p:nvPr userDrawn="1"/>
          </p:nvSpPr>
          <p:spPr bwMode="auto">
            <a:xfrm>
              <a:off x="1645" y="967"/>
              <a:ext cx="544" cy="599"/>
            </a:xfrm>
            <a:custGeom>
              <a:avLst/>
              <a:gdLst>
                <a:gd name="T0" fmla="*/ 932 w 1630"/>
                <a:gd name="T1" fmla="*/ 8 h 1797"/>
                <a:gd name="T2" fmla="*/ 1122 w 1630"/>
                <a:gd name="T3" fmla="*/ 61 h 1797"/>
                <a:gd name="T4" fmla="*/ 1292 w 1630"/>
                <a:gd name="T5" fmla="*/ 157 h 1797"/>
                <a:gd name="T6" fmla="*/ 1437 w 1630"/>
                <a:gd name="T7" fmla="*/ 296 h 1797"/>
                <a:gd name="T8" fmla="*/ 1546 w 1630"/>
                <a:gd name="T9" fmla="*/ 478 h 1797"/>
                <a:gd name="T10" fmla="*/ 1613 w 1630"/>
                <a:gd name="T11" fmla="*/ 698 h 1797"/>
                <a:gd name="T12" fmla="*/ 1630 w 1630"/>
                <a:gd name="T13" fmla="*/ 901 h 1797"/>
                <a:gd name="T14" fmla="*/ 1603 w 1630"/>
                <a:gd name="T15" fmla="*/ 1149 h 1797"/>
                <a:gd name="T16" fmla="*/ 1526 w 1630"/>
                <a:gd name="T17" fmla="*/ 1360 h 1797"/>
                <a:gd name="T18" fmla="*/ 1410 w 1630"/>
                <a:gd name="T19" fmla="*/ 1533 h 1797"/>
                <a:gd name="T20" fmla="*/ 1260 w 1630"/>
                <a:gd name="T21" fmla="*/ 1664 h 1797"/>
                <a:gd name="T22" fmla="*/ 1085 w 1630"/>
                <a:gd name="T23" fmla="*/ 1752 h 1797"/>
                <a:gd name="T24" fmla="*/ 894 w 1630"/>
                <a:gd name="T25" fmla="*/ 1794 h 1797"/>
                <a:gd name="T26" fmla="*/ 733 w 1630"/>
                <a:gd name="T27" fmla="*/ 1794 h 1797"/>
                <a:gd name="T28" fmla="*/ 543 w 1630"/>
                <a:gd name="T29" fmla="*/ 1752 h 1797"/>
                <a:gd name="T30" fmla="*/ 369 w 1630"/>
                <a:gd name="T31" fmla="*/ 1664 h 1797"/>
                <a:gd name="T32" fmla="*/ 220 w 1630"/>
                <a:gd name="T33" fmla="*/ 1533 h 1797"/>
                <a:gd name="T34" fmla="*/ 103 w 1630"/>
                <a:gd name="T35" fmla="*/ 1360 h 1797"/>
                <a:gd name="T36" fmla="*/ 27 w 1630"/>
                <a:gd name="T37" fmla="*/ 1149 h 1797"/>
                <a:gd name="T38" fmla="*/ 0 w 1630"/>
                <a:gd name="T39" fmla="*/ 901 h 1797"/>
                <a:gd name="T40" fmla="*/ 17 w 1630"/>
                <a:gd name="T41" fmla="*/ 698 h 1797"/>
                <a:gd name="T42" fmla="*/ 83 w 1630"/>
                <a:gd name="T43" fmla="*/ 478 h 1797"/>
                <a:gd name="T44" fmla="*/ 193 w 1630"/>
                <a:gd name="T45" fmla="*/ 296 h 1797"/>
                <a:gd name="T46" fmla="*/ 336 w 1630"/>
                <a:gd name="T47" fmla="*/ 157 h 1797"/>
                <a:gd name="T48" fmla="*/ 506 w 1630"/>
                <a:gd name="T49" fmla="*/ 61 h 1797"/>
                <a:gd name="T50" fmla="*/ 695 w 1630"/>
                <a:gd name="T51" fmla="*/ 8 h 1797"/>
                <a:gd name="T52" fmla="*/ 813 w 1630"/>
                <a:gd name="T53" fmla="*/ 1469 h 1797"/>
                <a:gd name="T54" fmla="*/ 902 w 1630"/>
                <a:gd name="T55" fmla="*/ 1459 h 1797"/>
                <a:gd name="T56" fmla="*/ 1000 w 1630"/>
                <a:gd name="T57" fmla="*/ 1418 h 1797"/>
                <a:gd name="T58" fmla="*/ 1082 w 1630"/>
                <a:gd name="T59" fmla="*/ 1349 h 1797"/>
                <a:gd name="T60" fmla="*/ 1146 w 1630"/>
                <a:gd name="T61" fmla="*/ 1252 h 1797"/>
                <a:gd name="T62" fmla="*/ 1190 w 1630"/>
                <a:gd name="T63" fmla="*/ 1133 h 1797"/>
                <a:gd name="T64" fmla="*/ 1214 w 1630"/>
                <a:gd name="T65" fmla="*/ 994 h 1797"/>
                <a:gd name="T66" fmla="*/ 1217 w 1630"/>
                <a:gd name="T67" fmla="*/ 869 h 1797"/>
                <a:gd name="T68" fmla="*/ 1201 w 1630"/>
                <a:gd name="T69" fmla="*/ 719 h 1797"/>
                <a:gd name="T70" fmla="*/ 1166 w 1630"/>
                <a:gd name="T71" fmla="*/ 591 h 1797"/>
                <a:gd name="T72" fmla="*/ 1109 w 1630"/>
                <a:gd name="T73" fmla="*/ 485 h 1797"/>
                <a:gd name="T74" fmla="*/ 1035 w 1630"/>
                <a:gd name="T75" fmla="*/ 404 h 1797"/>
                <a:gd name="T76" fmla="*/ 943 w 1630"/>
                <a:gd name="T77" fmla="*/ 352 h 1797"/>
                <a:gd name="T78" fmla="*/ 837 w 1630"/>
                <a:gd name="T79" fmla="*/ 329 h 1797"/>
                <a:gd name="T80" fmla="*/ 745 w 1630"/>
                <a:gd name="T81" fmla="*/ 335 h 1797"/>
                <a:gd name="T82" fmla="*/ 644 w 1630"/>
                <a:gd name="T83" fmla="*/ 369 h 1797"/>
                <a:gd name="T84" fmla="*/ 560 w 1630"/>
                <a:gd name="T85" fmla="*/ 434 h 1797"/>
                <a:gd name="T86" fmla="*/ 493 w 1630"/>
                <a:gd name="T87" fmla="*/ 525 h 1797"/>
                <a:gd name="T88" fmla="*/ 447 w 1630"/>
                <a:gd name="T89" fmla="*/ 640 h 1797"/>
                <a:gd name="T90" fmla="*/ 418 w 1630"/>
                <a:gd name="T91" fmla="*/ 777 h 1797"/>
                <a:gd name="T92" fmla="*/ 411 w 1630"/>
                <a:gd name="T93" fmla="*/ 901 h 1797"/>
                <a:gd name="T94" fmla="*/ 423 w 1630"/>
                <a:gd name="T95" fmla="*/ 1052 h 1797"/>
                <a:gd name="T96" fmla="*/ 454 w 1630"/>
                <a:gd name="T97" fmla="*/ 1184 h 1797"/>
                <a:gd name="T98" fmla="*/ 506 w 1630"/>
                <a:gd name="T99" fmla="*/ 1293 h 1797"/>
                <a:gd name="T100" fmla="*/ 576 w 1630"/>
                <a:gd name="T101" fmla="*/ 1380 h 1797"/>
                <a:gd name="T102" fmla="*/ 664 w 1630"/>
                <a:gd name="T103" fmla="*/ 1438 h 1797"/>
                <a:gd name="T104" fmla="*/ 767 w 1630"/>
                <a:gd name="T105" fmla="*/ 1466 h 1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30" h="1797">
                  <a:moveTo>
                    <a:pt x="813" y="0"/>
                  </a:moveTo>
                  <a:lnTo>
                    <a:pt x="813" y="0"/>
                  </a:lnTo>
                  <a:lnTo>
                    <a:pt x="854" y="1"/>
                  </a:lnTo>
                  <a:lnTo>
                    <a:pt x="894" y="4"/>
                  </a:lnTo>
                  <a:lnTo>
                    <a:pt x="932" y="8"/>
                  </a:lnTo>
                  <a:lnTo>
                    <a:pt x="972" y="15"/>
                  </a:lnTo>
                  <a:lnTo>
                    <a:pt x="1010" y="24"/>
                  </a:lnTo>
                  <a:lnTo>
                    <a:pt x="1048" y="34"/>
                  </a:lnTo>
                  <a:lnTo>
                    <a:pt x="1085" y="47"/>
                  </a:lnTo>
                  <a:lnTo>
                    <a:pt x="1122" y="61"/>
                  </a:lnTo>
                  <a:lnTo>
                    <a:pt x="1157" y="76"/>
                  </a:lnTo>
                  <a:lnTo>
                    <a:pt x="1193" y="93"/>
                  </a:lnTo>
                  <a:lnTo>
                    <a:pt x="1227" y="113"/>
                  </a:lnTo>
                  <a:lnTo>
                    <a:pt x="1260" y="135"/>
                  </a:lnTo>
                  <a:lnTo>
                    <a:pt x="1292" y="157"/>
                  </a:lnTo>
                  <a:lnTo>
                    <a:pt x="1324" y="181"/>
                  </a:lnTo>
                  <a:lnTo>
                    <a:pt x="1353" y="208"/>
                  </a:lnTo>
                  <a:lnTo>
                    <a:pt x="1383" y="235"/>
                  </a:lnTo>
                  <a:lnTo>
                    <a:pt x="1410" y="265"/>
                  </a:lnTo>
                  <a:lnTo>
                    <a:pt x="1437" y="296"/>
                  </a:lnTo>
                  <a:lnTo>
                    <a:pt x="1461" y="330"/>
                  </a:lnTo>
                  <a:lnTo>
                    <a:pt x="1485" y="364"/>
                  </a:lnTo>
                  <a:lnTo>
                    <a:pt x="1507" y="400"/>
                  </a:lnTo>
                  <a:lnTo>
                    <a:pt x="1526" y="438"/>
                  </a:lnTo>
                  <a:lnTo>
                    <a:pt x="1546" y="478"/>
                  </a:lnTo>
                  <a:lnTo>
                    <a:pt x="1563" y="519"/>
                  </a:lnTo>
                  <a:lnTo>
                    <a:pt x="1577" y="562"/>
                  </a:lnTo>
                  <a:lnTo>
                    <a:pt x="1592" y="605"/>
                  </a:lnTo>
                  <a:lnTo>
                    <a:pt x="1603" y="651"/>
                  </a:lnTo>
                  <a:lnTo>
                    <a:pt x="1613" y="698"/>
                  </a:lnTo>
                  <a:lnTo>
                    <a:pt x="1620" y="746"/>
                  </a:lnTo>
                  <a:lnTo>
                    <a:pt x="1626" y="796"/>
                  </a:lnTo>
                  <a:lnTo>
                    <a:pt x="1629" y="848"/>
                  </a:lnTo>
                  <a:lnTo>
                    <a:pt x="1630" y="901"/>
                  </a:lnTo>
                  <a:lnTo>
                    <a:pt x="1630" y="901"/>
                  </a:lnTo>
                  <a:lnTo>
                    <a:pt x="1629" y="953"/>
                  </a:lnTo>
                  <a:lnTo>
                    <a:pt x="1626" y="1004"/>
                  </a:lnTo>
                  <a:lnTo>
                    <a:pt x="1620" y="1054"/>
                  </a:lnTo>
                  <a:lnTo>
                    <a:pt x="1613" y="1102"/>
                  </a:lnTo>
                  <a:lnTo>
                    <a:pt x="1603" y="1149"/>
                  </a:lnTo>
                  <a:lnTo>
                    <a:pt x="1592" y="1194"/>
                  </a:lnTo>
                  <a:lnTo>
                    <a:pt x="1577" y="1238"/>
                  </a:lnTo>
                  <a:lnTo>
                    <a:pt x="1563" y="1281"/>
                  </a:lnTo>
                  <a:lnTo>
                    <a:pt x="1546" y="1322"/>
                  </a:lnTo>
                  <a:lnTo>
                    <a:pt x="1526" y="1360"/>
                  </a:lnTo>
                  <a:lnTo>
                    <a:pt x="1507" y="1398"/>
                  </a:lnTo>
                  <a:lnTo>
                    <a:pt x="1485" y="1434"/>
                  </a:lnTo>
                  <a:lnTo>
                    <a:pt x="1461" y="1469"/>
                  </a:lnTo>
                  <a:lnTo>
                    <a:pt x="1437" y="1502"/>
                  </a:lnTo>
                  <a:lnTo>
                    <a:pt x="1410" y="1533"/>
                  </a:lnTo>
                  <a:lnTo>
                    <a:pt x="1383" y="1563"/>
                  </a:lnTo>
                  <a:lnTo>
                    <a:pt x="1353" y="1590"/>
                  </a:lnTo>
                  <a:lnTo>
                    <a:pt x="1324" y="1617"/>
                  </a:lnTo>
                  <a:lnTo>
                    <a:pt x="1292" y="1641"/>
                  </a:lnTo>
                  <a:lnTo>
                    <a:pt x="1260" y="1664"/>
                  </a:lnTo>
                  <a:lnTo>
                    <a:pt x="1227" y="1685"/>
                  </a:lnTo>
                  <a:lnTo>
                    <a:pt x="1193" y="1703"/>
                  </a:lnTo>
                  <a:lnTo>
                    <a:pt x="1157" y="1722"/>
                  </a:lnTo>
                  <a:lnTo>
                    <a:pt x="1122" y="1737"/>
                  </a:lnTo>
                  <a:lnTo>
                    <a:pt x="1085" y="1752"/>
                  </a:lnTo>
                  <a:lnTo>
                    <a:pt x="1048" y="1763"/>
                  </a:lnTo>
                  <a:lnTo>
                    <a:pt x="1010" y="1774"/>
                  </a:lnTo>
                  <a:lnTo>
                    <a:pt x="972" y="1783"/>
                  </a:lnTo>
                  <a:lnTo>
                    <a:pt x="932" y="1788"/>
                  </a:lnTo>
                  <a:lnTo>
                    <a:pt x="894" y="1794"/>
                  </a:lnTo>
                  <a:lnTo>
                    <a:pt x="854" y="1797"/>
                  </a:lnTo>
                  <a:lnTo>
                    <a:pt x="813" y="1797"/>
                  </a:lnTo>
                  <a:lnTo>
                    <a:pt x="813" y="1797"/>
                  </a:lnTo>
                  <a:lnTo>
                    <a:pt x="773" y="1797"/>
                  </a:lnTo>
                  <a:lnTo>
                    <a:pt x="733" y="1794"/>
                  </a:lnTo>
                  <a:lnTo>
                    <a:pt x="695" y="1788"/>
                  </a:lnTo>
                  <a:lnTo>
                    <a:pt x="655" y="1783"/>
                  </a:lnTo>
                  <a:lnTo>
                    <a:pt x="617" y="1774"/>
                  </a:lnTo>
                  <a:lnTo>
                    <a:pt x="580" y="1763"/>
                  </a:lnTo>
                  <a:lnTo>
                    <a:pt x="543" y="1752"/>
                  </a:lnTo>
                  <a:lnTo>
                    <a:pt x="506" y="1737"/>
                  </a:lnTo>
                  <a:lnTo>
                    <a:pt x="471" y="1722"/>
                  </a:lnTo>
                  <a:lnTo>
                    <a:pt x="435" y="1703"/>
                  </a:lnTo>
                  <a:lnTo>
                    <a:pt x="401" y="1685"/>
                  </a:lnTo>
                  <a:lnTo>
                    <a:pt x="369" y="1664"/>
                  </a:lnTo>
                  <a:lnTo>
                    <a:pt x="336" y="1641"/>
                  </a:lnTo>
                  <a:lnTo>
                    <a:pt x="305" y="1617"/>
                  </a:lnTo>
                  <a:lnTo>
                    <a:pt x="275" y="1590"/>
                  </a:lnTo>
                  <a:lnTo>
                    <a:pt x="247" y="1563"/>
                  </a:lnTo>
                  <a:lnTo>
                    <a:pt x="220" y="1533"/>
                  </a:lnTo>
                  <a:lnTo>
                    <a:pt x="193" y="1502"/>
                  </a:lnTo>
                  <a:lnTo>
                    <a:pt x="169" y="1469"/>
                  </a:lnTo>
                  <a:lnTo>
                    <a:pt x="144" y="1434"/>
                  </a:lnTo>
                  <a:lnTo>
                    <a:pt x="123" y="1398"/>
                  </a:lnTo>
                  <a:lnTo>
                    <a:pt x="103" y="1360"/>
                  </a:lnTo>
                  <a:lnTo>
                    <a:pt x="83" y="1322"/>
                  </a:lnTo>
                  <a:lnTo>
                    <a:pt x="66" y="1281"/>
                  </a:lnTo>
                  <a:lnTo>
                    <a:pt x="52" y="1238"/>
                  </a:lnTo>
                  <a:lnTo>
                    <a:pt x="38" y="1194"/>
                  </a:lnTo>
                  <a:lnTo>
                    <a:pt x="27" y="1149"/>
                  </a:lnTo>
                  <a:lnTo>
                    <a:pt x="17" y="1102"/>
                  </a:lnTo>
                  <a:lnTo>
                    <a:pt x="10" y="1054"/>
                  </a:lnTo>
                  <a:lnTo>
                    <a:pt x="4" y="1004"/>
                  </a:lnTo>
                  <a:lnTo>
                    <a:pt x="1" y="953"/>
                  </a:lnTo>
                  <a:lnTo>
                    <a:pt x="0" y="901"/>
                  </a:lnTo>
                  <a:lnTo>
                    <a:pt x="0" y="901"/>
                  </a:lnTo>
                  <a:lnTo>
                    <a:pt x="1" y="848"/>
                  </a:lnTo>
                  <a:lnTo>
                    <a:pt x="4" y="796"/>
                  </a:lnTo>
                  <a:lnTo>
                    <a:pt x="10" y="746"/>
                  </a:lnTo>
                  <a:lnTo>
                    <a:pt x="17" y="698"/>
                  </a:lnTo>
                  <a:lnTo>
                    <a:pt x="27" y="651"/>
                  </a:lnTo>
                  <a:lnTo>
                    <a:pt x="38" y="605"/>
                  </a:lnTo>
                  <a:lnTo>
                    <a:pt x="52" y="562"/>
                  </a:lnTo>
                  <a:lnTo>
                    <a:pt x="66" y="519"/>
                  </a:lnTo>
                  <a:lnTo>
                    <a:pt x="83" y="478"/>
                  </a:lnTo>
                  <a:lnTo>
                    <a:pt x="103" y="438"/>
                  </a:lnTo>
                  <a:lnTo>
                    <a:pt x="123" y="400"/>
                  </a:lnTo>
                  <a:lnTo>
                    <a:pt x="144" y="364"/>
                  </a:lnTo>
                  <a:lnTo>
                    <a:pt x="169" y="330"/>
                  </a:lnTo>
                  <a:lnTo>
                    <a:pt x="193" y="296"/>
                  </a:lnTo>
                  <a:lnTo>
                    <a:pt x="220" y="265"/>
                  </a:lnTo>
                  <a:lnTo>
                    <a:pt x="247" y="235"/>
                  </a:lnTo>
                  <a:lnTo>
                    <a:pt x="275" y="208"/>
                  </a:lnTo>
                  <a:lnTo>
                    <a:pt x="305" y="181"/>
                  </a:lnTo>
                  <a:lnTo>
                    <a:pt x="336" y="157"/>
                  </a:lnTo>
                  <a:lnTo>
                    <a:pt x="369" y="135"/>
                  </a:lnTo>
                  <a:lnTo>
                    <a:pt x="401" y="113"/>
                  </a:lnTo>
                  <a:lnTo>
                    <a:pt x="435" y="93"/>
                  </a:lnTo>
                  <a:lnTo>
                    <a:pt x="471" y="76"/>
                  </a:lnTo>
                  <a:lnTo>
                    <a:pt x="506" y="61"/>
                  </a:lnTo>
                  <a:lnTo>
                    <a:pt x="543" y="47"/>
                  </a:lnTo>
                  <a:lnTo>
                    <a:pt x="580" y="34"/>
                  </a:lnTo>
                  <a:lnTo>
                    <a:pt x="617" y="24"/>
                  </a:lnTo>
                  <a:lnTo>
                    <a:pt x="655" y="15"/>
                  </a:lnTo>
                  <a:lnTo>
                    <a:pt x="695" y="8"/>
                  </a:lnTo>
                  <a:lnTo>
                    <a:pt x="733" y="4"/>
                  </a:lnTo>
                  <a:lnTo>
                    <a:pt x="773" y="1"/>
                  </a:lnTo>
                  <a:lnTo>
                    <a:pt x="813" y="0"/>
                  </a:lnTo>
                  <a:lnTo>
                    <a:pt x="813" y="0"/>
                  </a:lnTo>
                  <a:close/>
                  <a:moveTo>
                    <a:pt x="813" y="1469"/>
                  </a:moveTo>
                  <a:lnTo>
                    <a:pt x="813" y="1469"/>
                  </a:lnTo>
                  <a:lnTo>
                    <a:pt x="837" y="1469"/>
                  </a:lnTo>
                  <a:lnTo>
                    <a:pt x="860" y="1466"/>
                  </a:lnTo>
                  <a:lnTo>
                    <a:pt x="881" y="1464"/>
                  </a:lnTo>
                  <a:lnTo>
                    <a:pt x="902" y="1459"/>
                  </a:lnTo>
                  <a:lnTo>
                    <a:pt x="923" y="1454"/>
                  </a:lnTo>
                  <a:lnTo>
                    <a:pt x="943" y="1447"/>
                  </a:lnTo>
                  <a:lnTo>
                    <a:pt x="963" y="1438"/>
                  </a:lnTo>
                  <a:lnTo>
                    <a:pt x="983" y="1428"/>
                  </a:lnTo>
                  <a:lnTo>
                    <a:pt x="1000" y="1418"/>
                  </a:lnTo>
                  <a:lnTo>
                    <a:pt x="1018" y="1407"/>
                  </a:lnTo>
                  <a:lnTo>
                    <a:pt x="1035" y="1394"/>
                  </a:lnTo>
                  <a:lnTo>
                    <a:pt x="1051" y="1380"/>
                  </a:lnTo>
                  <a:lnTo>
                    <a:pt x="1067" y="1364"/>
                  </a:lnTo>
                  <a:lnTo>
                    <a:pt x="1082" y="1349"/>
                  </a:lnTo>
                  <a:lnTo>
                    <a:pt x="1096" y="1332"/>
                  </a:lnTo>
                  <a:lnTo>
                    <a:pt x="1109" y="1313"/>
                  </a:lnTo>
                  <a:lnTo>
                    <a:pt x="1122" y="1293"/>
                  </a:lnTo>
                  <a:lnTo>
                    <a:pt x="1135" y="1274"/>
                  </a:lnTo>
                  <a:lnTo>
                    <a:pt x="1146" y="1252"/>
                  </a:lnTo>
                  <a:lnTo>
                    <a:pt x="1156" y="1231"/>
                  </a:lnTo>
                  <a:lnTo>
                    <a:pt x="1166" y="1208"/>
                  </a:lnTo>
                  <a:lnTo>
                    <a:pt x="1175" y="1184"/>
                  </a:lnTo>
                  <a:lnTo>
                    <a:pt x="1183" y="1159"/>
                  </a:lnTo>
                  <a:lnTo>
                    <a:pt x="1190" y="1133"/>
                  </a:lnTo>
                  <a:lnTo>
                    <a:pt x="1196" y="1108"/>
                  </a:lnTo>
                  <a:lnTo>
                    <a:pt x="1201" y="1081"/>
                  </a:lnTo>
                  <a:lnTo>
                    <a:pt x="1207" y="1052"/>
                  </a:lnTo>
                  <a:lnTo>
                    <a:pt x="1211" y="1024"/>
                  </a:lnTo>
                  <a:lnTo>
                    <a:pt x="1214" y="994"/>
                  </a:lnTo>
                  <a:lnTo>
                    <a:pt x="1216" y="963"/>
                  </a:lnTo>
                  <a:lnTo>
                    <a:pt x="1217" y="932"/>
                  </a:lnTo>
                  <a:lnTo>
                    <a:pt x="1219" y="901"/>
                  </a:lnTo>
                  <a:lnTo>
                    <a:pt x="1219" y="901"/>
                  </a:lnTo>
                  <a:lnTo>
                    <a:pt x="1217" y="869"/>
                  </a:lnTo>
                  <a:lnTo>
                    <a:pt x="1216" y="837"/>
                  </a:lnTo>
                  <a:lnTo>
                    <a:pt x="1214" y="807"/>
                  </a:lnTo>
                  <a:lnTo>
                    <a:pt x="1211" y="777"/>
                  </a:lnTo>
                  <a:lnTo>
                    <a:pt x="1207" y="747"/>
                  </a:lnTo>
                  <a:lnTo>
                    <a:pt x="1201" y="719"/>
                  </a:lnTo>
                  <a:lnTo>
                    <a:pt x="1196" y="692"/>
                  </a:lnTo>
                  <a:lnTo>
                    <a:pt x="1190" y="665"/>
                  </a:lnTo>
                  <a:lnTo>
                    <a:pt x="1183" y="640"/>
                  </a:lnTo>
                  <a:lnTo>
                    <a:pt x="1175" y="615"/>
                  </a:lnTo>
                  <a:lnTo>
                    <a:pt x="1166" y="591"/>
                  </a:lnTo>
                  <a:lnTo>
                    <a:pt x="1156" y="567"/>
                  </a:lnTo>
                  <a:lnTo>
                    <a:pt x="1146" y="546"/>
                  </a:lnTo>
                  <a:lnTo>
                    <a:pt x="1135" y="525"/>
                  </a:lnTo>
                  <a:lnTo>
                    <a:pt x="1122" y="505"/>
                  </a:lnTo>
                  <a:lnTo>
                    <a:pt x="1109" y="485"/>
                  </a:lnTo>
                  <a:lnTo>
                    <a:pt x="1096" y="466"/>
                  </a:lnTo>
                  <a:lnTo>
                    <a:pt x="1082" y="449"/>
                  </a:lnTo>
                  <a:lnTo>
                    <a:pt x="1067" y="434"/>
                  </a:lnTo>
                  <a:lnTo>
                    <a:pt x="1051" y="418"/>
                  </a:lnTo>
                  <a:lnTo>
                    <a:pt x="1035" y="404"/>
                  </a:lnTo>
                  <a:lnTo>
                    <a:pt x="1018" y="391"/>
                  </a:lnTo>
                  <a:lnTo>
                    <a:pt x="1000" y="380"/>
                  </a:lnTo>
                  <a:lnTo>
                    <a:pt x="983" y="369"/>
                  </a:lnTo>
                  <a:lnTo>
                    <a:pt x="963" y="360"/>
                  </a:lnTo>
                  <a:lnTo>
                    <a:pt x="943" y="352"/>
                  </a:lnTo>
                  <a:lnTo>
                    <a:pt x="923" y="344"/>
                  </a:lnTo>
                  <a:lnTo>
                    <a:pt x="902" y="339"/>
                  </a:lnTo>
                  <a:lnTo>
                    <a:pt x="881" y="335"/>
                  </a:lnTo>
                  <a:lnTo>
                    <a:pt x="860" y="330"/>
                  </a:lnTo>
                  <a:lnTo>
                    <a:pt x="837" y="329"/>
                  </a:lnTo>
                  <a:lnTo>
                    <a:pt x="813" y="329"/>
                  </a:lnTo>
                  <a:lnTo>
                    <a:pt x="813" y="329"/>
                  </a:lnTo>
                  <a:lnTo>
                    <a:pt x="790" y="329"/>
                  </a:lnTo>
                  <a:lnTo>
                    <a:pt x="767" y="330"/>
                  </a:lnTo>
                  <a:lnTo>
                    <a:pt x="745" y="335"/>
                  </a:lnTo>
                  <a:lnTo>
                    <a:pt x="723" y="339"/>
                  </a:lnTo>
                  <a:lnTo>
                    <a:pt x="703" y="344"/>
                  </a:lnTo>
                  <a:lnTo>
                    <a:pt x="682" y="352"/>
                  </a:lnTo>
                  <a:lnTo>
                    <a:pt x="664" y="360"/>
                  </a:lnTo>
                  <a:lnTo>
                    <a:pt x="644" y="369"/>
                  </a:lnTo>
                  <a:lnTo>
                    <a:pt x="627" y="380"/>
                  </a:lnTo>
                  <a:lnTo>
                    <a:pt x="608" y="391"/>
                  </a:lnTo>
                  <a:lnTo>
                    <a:pt x="591" y="404"/>
                  </a:lnTo>
                  <a:lnTo>
                    <a:pt x="576" y="418"/>
                  </a:lnTo>
                  <a:lnTo>
                    <a:pt x="560" y="434"/>
                  </a:lnTo>
                  <a:lnTo>
                    <a:pt x="546" y="449"/>
                  </a:lnTo>
                  <a:lnTo>
                    <a:pt x="532" y="466"/>
                  </a:lnTo>
                  <a:lnTo>
                    <a:pt x="518" y="485"/>
                  </a:lnTo>
                  <a:lnTo>
                    <a:pt x="506" y="505"/>
                  </a:lnTo>
                  <a:lnTo>
                    <a:pt x="493" y="525"/>
                  </a:lnTo>
                  <a:lnTo>
                    <a:pt x="482" y="546"/>
                  </a:lnTo>
                  <a:lnTo>
                    <a:pt x="472" y="567"/>
                  </a:lnTo>
                  <a:lnTo>
                    <a:pt x="462" y="591"/>
                  </a:lnTo>
                  <a:lnTo>
                    <a:pt x="454" y="615"/>
                  </a:lnTo>
                  <a:lnTo>
                    <a:pt x="447" y="640"/>
                  </a:lnTo>
                  <a:lnTo>
                    <a:pt x="440" y="665"/>
                  </a:lnTo>
                  <a:lnTo>
                    <a:pt x="432" y="692"/>
                  </a:lnTo>
                  <a:lnTo>
                    <a:pt x="427" y="719"/>
                  </a:lnTo>
                  <a:lnTo>
                    <a:pt x="423" y="747"/>
                  </a:lnTo>
                  <a:lnTo>
                    <a:pt x="418" y="777"/>
                  </a:lnTo>
                  <a:lnTo>
                    <a:pt x="415" y="807"/>
                  </a:lnTo>
                  <a:lnTo>
                    <a:pt x="414" y="837"/>
                  </a:lnTo>
                  <a:lnTo>
                    <a:pt x="413" y="869"/>
                  </a:lnTo>
                  <a:lnTo>
                    <a:pt x="411" y="901"/>
                  </a:lnTo>
                  <a:lnTo>
                    <a:pt x="411" y="901"/>
                  </a:lnTo>
                  <a:lnTo>
                    <a:pt x="413" y="932"/>
                  </a:lnTo>
                  <a:lnTo>
                    <a:pt x="414" y="963"/>
                  </a:lnTo>
                  <a:lnTo>
                    <a:pt x="415" y="994"/>
                  </a:lnTo>
                  <a:lnTo>
                    <a:pt x="418" y="1024"/>
                  </a:lnTo>
                  <a:lnTo>
                    <a:pt x="423" y="1052"/>
                  </a:lnTo>
                  <a:lnTo>
                    <a:pt x="427" y="1081"/>
                  </a:lnTo>
                  <a:lnTo>
                    <a:pt x="432" y="1108"/>
                  </a:lnTo>
                  <a:lnTo>
                    <a:pt x="440" y="1133"/>
                  </a:lnTo>
                  <a:lnTo>
                    <a:pt x="447" y="1159"/>
                  </a:lnTo>
                  <a:lnTo>
                    <a:pt x="454" y="1184"/>
                  </a:lnTo>
                  <a:lnTo>
                    <a:pt x="462" y="1208"/>
                  </a:lnTo>
                  <a:lnTo>
                    <a:pt x="472" y="1231"/>
                  </a:lnTo>
                  <a:lnTo>
                    <a:pt x="482" y="1252"/>
                  </a:lnTo>
                  <a:lnTo>
                    <a:pt x="493" y="1274"/>
                  </a:lnTo>
                  <a:lnTo>
                    <a:pt x="506" y="1293"/>
                  </a:lnTo>
                  <a:lnTo>
                    <a:pt x="518" y="1313"/>
                  </a:lnTo>
                  <a:lnTo>
                    <a:pt x="532" y="1332"/>
                  </a:lnTo>
                  <a:lnTo>
                    <a:pt x="546" y="1349"/>
                  </a:lnTo>
                  <a:lnTo>
                    <a:pt x="560" y="1364"/>
                  </a:lnTo>
                  <a:lnTo>
                    <a:pt x="576" y="1380"/>
                  </a:lnTo>
                  <a:lnTo>
                    <a:pt x="591" y="1394"/>
                  </a:lnTo>
                  <a:lnTo>
                    <a:pt x="608" y="1407"/>
                  </a:lnTo>
                  <a:lnTo>
                    <a:pt x="627" y="1418"/>
                  </a:lnTo>
                  <a:lnTo>
                    <a:pt x="644" y="1428"/>
                  </a:lnTo>
                  <a:lnTo>
                    <a:pt x="664" y="1438"/>
                  </a:lnTo>
                  <a:lnTo>
                    <a:pt x="682" y="1447"/>
                  </a:lnTo>
                  <a:lnTo>
                    <a:pt x="703" y="1454"/>
                  </a:lnTo>
                  <a:lnTo>
                    <a:pt x="723" y="1459"/>
                  </a:lnTo>
                  <a:lnTo>
                    <a:pt x="745" y="1464"/>
                  </a:lnTo>
                  <a:lnTo>
                    <a:pt x="767" y="1466"/>
                  </a:lnTo>
                  <a:lnTo>
                    <a:pt x="790" y="1469"/>
                  </a:lnTo>
                  <a:lnTo>
                    <a:pt x="813" y="1469"/>
                  </a:lnTo>
                  <a:lnTo>
                    <a:pt x="813" y="14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0"/>
            <p:cNvSpPr>
              <a:spLocks/>
            </p:cNvSpPr>
            <p:nvPr userDrawn="1"/>
          </p:nvSpPr>
          <p:spPr bwMode="auto">
            <a:xfrm>
              <a:off x="2298" y="967"/>
              <a:ext cx="351" cy="585"/>
            </a:xfrm>
            <a:custGeom>
              <a:avLst/>
              <a:gdLst>
                <a:gd name="T0" fmla="*/ 0 w 1054"/>
                <a:gd name="T1" fmla="*/ 42 h 1756"/>
                <a:gd name="T2" fmla="*/ 332 w 1054"/>
                <a:gd name="T3" fmla="*/ 42 h 1756"/>
                <a:gd name="T4" fmla="*/ 360 w 1054"/>
                <a:gd name="T5" fmla="*/ 346 h 1756"/>
                <a:gd name="T6" fmla="*/ 374 w 1054"/>
                <a:gd name="T7" fmla="*/ 346 h 1756"/>
                <a:gd name="T8" fmla="*/ 374 w 1054"/>
                <a:gd name="T9" fmla="*/ 346 h 1756"/>
                <a:gd name="T10" fmla="*/ 397 w 1054"/>
                <a:gd name="T11" fmla="*/ 305 h 1756"/>
                <a:gd name="T12" fmla="*/ 423 w 1054"/>
                <a:gd name="T13" fmla="*/ 266 h 1756"/>
                <a:gd name="T14" fmla="*/ 448 w 1054"/>
                <a:gd name="T15" fmla="*/ 231 h 1756"/>
                <a:gd name="T16" fmla="*/ 475 w 1054"/>
                <a:gd name="T17" fmla="*/ 197 h 1756"/>
                <a:gd name="T18" fmla="*/ 503 w 1054"/>
                <a:gd name="T19" fmla="*/ 167 h 1756"/>
                <a:gd name="T20" fmla="*/ 533 w 1054"/>
                <a:gd name="T21" fmla="*/ 139 h 1756"/>
                <a:gd name="T22" fmla="*/ 563 w 1054"/>
                <a:gd name="T23" fmla="*/ 112 h 1756"/>
                <a:gd name="T24" fmla="*/ 594 w 1054"/>
                <a:gd name="T25" fmla="*/ 89 h 1756"/>
                <a:gd name="T26" fmla="*/ 625 w 1054"/>
                <a:gd name="T27" fmla="*/ 69 h 1756"/>
                <a:gd name="T28" fmla="*/ 658 w 1054"/>
                <a:gd name="T29" fmla="*/ 51 h 1756"/>
                <a:gd name="T30" fmla="*/ 691 w 1054"/>
                <a:gd name="T31" fmla="*/ 35 h 1756"/>
                <a:gd name="T32" fmla="*/ 723 w 1054"/>
                <a:gd name="T33" fmla="*/ 23 h 1756"/>
                <a:gd name="T34" fmla="*/ 757 w 1054"/>
                <a:gd name="T35" fmla="*/ 13 h 1756"/>
                <a:gd name="T36" fmla="*/ 791 w 1054"/>
                <a:gd name="T37" fmla="*/ 5 h 1756"/>
                <a:gd name="T38" fmla="*/ 825 w 1054"/>
                <a:gd name="T39" fmla="*/ 1 h 1756"/>
                <a:gd name="T40" fmla="*/ 860 w 1054"/>
                <a:gd name="T41" fmla="*/ 0 h 1756"/>
                <a:gd name="T42" fmla="*/ 860 w 1054"/>
                <a:gd name="T43" fmla="*/ 0 h 1756"/>
                <a:gd name="T44" fmla="*/ 891 w 1054"/>
                <a:gd name="T45" fmla="*/ 1 h 1756"/>
                <a:gd name="T46" fmla="*/ 919 w 1054"/>
                <a:gd name="T47" fmla="*/ 3 h 1756"/>
                <a:gd name="T48" fmla="*/ 945 w 1054"/>
                <a:gd name="T49" fmla="*/ 5 h 1756"/>
                <a:gd name="T50" fmla="*/ 970 w 1054"/>
                <a:gd name="T51" fmla="*/ 8 h 1756"/>
                <a:gd name="T52" fmla="*/ 993 w 1054"/>
                <a:gd name="T53" fmla="*/ 14 h 1756"/>
                <a:gd name="T54" fmla="*/ 1014 w 1054"/>
                <a:gd name="T55" fmla="*/ 20 h 1756"/>
                <a:gd name="T56" fmla="*/ 1034 w 1054"/>
                <a:gd name="T57" fmla="*/ 27 h 1756"/>
                <a:gd name="T58" fmla="*/ 1054 w 1054"/>
                <a:gd name="T59" fmla="*/ 35 h 1756"/>
                <a:gd name="T60" fmla="*/ 984 w 1054"/>
                <a:gd name="T61" fmla="*/ 384 h 1756"/>
                <a:gd name="T62" fmla="*/ 984 w 1054"/>
                <a:gd name="T63" fmla="*/ 384 h 1756"/>
                <a:gd name="T64" fmla="*/ 942 w 1054"/>
                <a:gd name="T65" fmla="*/ 373 h 1756"/>
                <a:gd name="T66" fmla="*/ 901 w 1054"/>
                <a:gd name="T67" fmla="*/ 364 h 1756"/>
                <a:gd name="T68" fmla="*/ 879 w 1054"/>
                <a:gd name="T69" fmla="*/ 360 h 1756"/>
                <a:gd name="T70" fmla="*/ 857 w 1054"/>
                <a:gd name="T71" fmla="*/ 359 h 1756"/>
                <a:gd name="T72" fmla="*/ 833 w 1054"/>
                <a:gd name="T73" fmla="*/ 357 h 1756"/>
                <a:gd name="T74" fmla="*/ 807 w 1054"/>
                <a:gd name="T75" fmla="*/ 356 h 1756"/>
                <a:gd name="T76" fmla="*/ 807 w 1054"/>
                <a:gd name="T77" fmla="*/ 356 h 1756"/>
                <a:gd name="T78" fmla="*/ 780 w 1054"/>
                <a:gd name="T79" fmla="*/ 357 h 1756"/>
                <a:gd name="T80" fmla="*/ 755 w 1054"/>
                <a:gd name="T81" fmla="*/ 362 h 1756"/>
                <a:gd name="T82" fmla="*/ 728 w 1054"/>
                <a:gd name="T83" fmla="*/ 367 h 1756"/>
                <a:gd name="T84" fmla="*/ 701 w 1054"/>
                <a:gd name="T85" fmla="*/ 376 h 1756"/>
                <a:gd name="T86" fmla="*/ 674 w 1054"/>
                <a:gd name="T87" fmla="*/ 386 h 1756"/>
                <a:gd name="T88" fmla="*/ 647 w 1054"/>
                <a:gd name="T89" fmla="*/ 400 h 1756"/>
                <a:gd name="T90" fmla="*/ 620 w 1054"/>
                <a:gd name="T91" fmla="*/ 417 h 1756"/>
                <a:gd name="T92" fmla="*/ 593 w 1054"/>
                <a:gd name="T93" fmla="*/ 435 h 1756"/>
                <a:gd name="T94" fmla="*/ 566 w 1054"/>
                <a:gd name="T95" fmla="*/ 458 h 1756"/>
                <a:gd name="T96" fmla="*/ 540 w 1054"/>
                <a:gd name="T97" fmla="*/ 484 h 1756"/>
                <a:gd name="T98" fmla="*/ 515 w 1054"/>
                <a:gd name="T99" fmla="*/ 512 h 1756"/>
                <a:gd name="T100" fmla="*/ 491 w 1054"/>
                <a:gd name="T101" fmla="*/ 545 h 1756"/>
                <a:gd name="T102" fmla="*/ 467 w 1054"/>
                <a:gd name="T103" fmla="*/ 580 h 1756"/>
                <a:gd name="T104" fmla="*/ 444 w 1054"/>
                <a:gd name="T105" fmla="*/ 620 h 1756"/>
                <a:gd name="T106" fmla="*/ 423 w 1054"/>
                <a:gd name="T107" fmla="*/ 662 h 1756"/>
                <a:gd name="T108" fmla="*/ 401 w 1054"/>
                <a:gd name="T109" fmla="*/ 709 h 1756"/>
                <a:gd name="T110" fmla="*/ 401 w 1054"/>
                <a:gd name="T111" fmla="*/ 1756 h 1756"/>
                <a:gd name="T112" fmla="*/ 0 w 1054"/>
                <a:gd name="T113" fmla="*/ 1756 h 1756"/>
                <a:gd name="T114" fmla="*/ 0 w 1054"/>
                <a:gd name="T115" fmla="*/ 42 h 1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54" h="1756">
                  <a:moveTo>
                    <a:pt x="0" y="42"/>
                  </a:moveTo>
                  <a:lnTo>
                    <a:pt x="332" y="42"/>
                  </a:lnTo>
                  <a:lnTo>
                    <a:pt x="360" y="346"/>
                  </a:lnTo>
                  <a:lnTo>
                    <a:pt x="374" y="346"/>
                  </a:lnTo>
                  <a:lnTo>
                    <a:pt x="374" y="346"/>
                  </a:lnTo>
                  <a:lnTo>
                    <a:pt x="397" y="305"/>
                  </a:lnTo>
                  <a:lnTo>
                    <a:pt x="423" y="266"/>
                  </a:lnTo>
                  <a:lnTo>
                    <a:pt x="448" y="231"/>
                  </a:lnTo>
                  <a:lnTo>
                    <a:pt x="475" y="197"/>
                  </a:lnTo>
                  <a:lnTo>
                    <a:pt x="503" y="167"/>
                  </a:lnTo>
                  <a:lnTo>
                    <a:pt x="533" y="139"/>
                  </a:lnTo>
                  <a:lnTo>
                    <a:pt x="563" y="112"/>
                  </a:lnTo>
                  <a:lnTo>
                    <a:pt x="594" y="89"/>
                  </a:lnTo>
                  <a:lnTo>
                    <a:pt x="625" y="69"/>
                  </a:lnTo>
                  <a:lnTo>
                    <a:pt x="658" y="51"/>
                  </a:lnTo>
                  <a:lnTo>
                    <a:pt x="691" y="35"/>
                  </a:lnTo>
                  <a:lnTo>
                    <a:pt x="723" y="23"/>
                  </a:lnTo>
                  <a:lnTo>
                    <a:pt x="757" y="13"/>
                  </a:lnTo>
                  <a:lnTo>
                    <a:pt x="791" y="5"/>
                  </a:lnTo>
                  <a:lnTo>
                    <a:pt x="825" y="1"/>
                  </a:lnTo>
                  <a:lnTo>
                    <a:pt x="860" y="0"/>
                  </a:lnTo>
                  <a:lnTo>
                    <a:pt x="860" y="0"/>
                  </a:lnTo>
                  <a:lnTo>
                    <a:pt x="891" y="1"/>
                  </a:lnTo>
                  <a:lnTo>
                    <a:pt x="919" y="3"/>
                  </a:lnTo>
                  <a:lnTo>
                    <a:pt x="945" y="5"/>
                  </a:lnTo>
                  <a:lnTo>
                    <a:pt x="970" y="8"/>
                  </a:lnTo>
                  <a:lnTo>
                    <a:pt x="993" y="14"/>
                  </a:lnTo>
                  <a:lnTo>
                    <a:pt x="1014" y="20"/>
                  </a:lnTo>
                  <a:lnTo>
                    <a:pt x="1034" y="27"/>
                  </a:lnTo>
                  <a:lnTo>
                    <a:pt x="1054" y="35"/>
                  </a:lnTo>
                  <a:lnTo>
                    <a:pt x="984" y="384"/>
                  </a:lnTo>
                  <a:lnTo>
                    <a:pt x="984" y="384"/>
                  </a:lnTo>
                  <a:lnTo>
                    <a:pt x="942" y="373"/>
                  </a:lnTo>
                  <a:lnTo>
                    <a:pt x="901" y="364"/>
                  </a:lnTo>
                  <a:lnTo>
                    <a:pt x="879" y="360"/>
                  </a:lnTo>
                  <a:lnTo>
                    <a:pt x="857" y="359"/>
                  </a:lnTo>
                  <a:lnTo>
                    <a:pt x="833" y="357"/>
                  </a:lnTo>
                  <a:lnTo>
                    <a:pt x="807" y="356"/>
                  </a:lnTo>
                  <a:lnTo>
                    <a:pt x="807" y="356"/>
                  </a:lnTo>
                  <a:lnTo>
                    <a:pt x="780" y="357"/>
                  </a:lnTo>
                  <a:lnTo>
                    <a:pt x="755" y="362"/>
                  </a:lnTo>
                  <a:lnTo>
                    <a:pt x="728" y="367"/>
                  </a:lnTo>
                  <a:lnTo>
                    <a:pt x="701" y="376"/>
                  </a:lnTo>
                  <a:lnTo>
                    <a:pt x="674" y="386"/>
                  </a:lnTo>
                  <a:lnTo>
                    <a:pt x="647" y="400"/>
                  </a:lnTo>
                  <a:lnTo>
                    <a:pt x="620" y="417"/>
                  </a:lnTo>
                  <a:lnTo>
                    <a:pt x="593" y="435"/>
                  </a:lnTo>
                  <a:lnTo>
                    <a:pt x="566" y="458"/>
                  </a:lnTo>
                  <a:lnTo>
                    <a:pt x="540" y="484"/>
                  </a:lnTo>
                  <a:lnTo>
                    <a:pt x="515" y="512"/>
                  </a:lnTo>
                  <a:lnTo>
                    <a:pt x="491" y="545"/>
                  </a:lnTo>
                  <a:lnTo>
                    <a:pt x="467" y="580"/>
                  </a:lnTo>
                  <a:lnTo>
                    <a:pt x="444" y="620"/>
                  </a:lnTo>
                  <a:lnTo>
                    <a:pt x="423" y="662"/>
                  </a:lnTo>
                  <a:lnTo>
                    <a:pt x="401" y="709"/>
                  </a:lnTo>
                  <a:lnTo>
                    <a:pt x="401" y="1756"/>
                  </a:lnTo>
                  <a:lnTo>
                    <a:pt x="0" y="1756"/>
                  </a:lnTo>
                  <a:lnTo>
                    <a:pt x="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1"/>
            <p:cNvSpPr>
              <a:spLocks/>
            </p:cNvSpPr>
            <p:nvPr userDrawn="1"/>
          </p:nvSpPr>
          <p:spPr bwMode="auto">
            <a:xfrm>
              <a:off x="2718" y="731"/>
              <a:ext cx="202" cy="835"/>
            </a:xfrm>
            <a:custGeom>
              <a:avLst/>
              <a:gdLst>
                <a:gd name="T0" fmla="*/ 402 w 604"/>
                <a:gd name="T1" fmla="*/ 0 h 2505"/>
                <a:gd name="T2" fmla="*/ 402 w 604"/>
                <a:gd name="T3" fmla="*/ 2045 h 2505"/>
                <a:gd name="T4" fmla="*/ 403 w 604"/>
                <a:gd name="T5" fmla="*/ 2078 h 2505"/>
                <a:gd name="T6" fmla="*/ 409 w 604"/>
                <a:gd name="T7" fmla="*/ 2106 h 2505"/>
                <a:gd name="T8" fmla="*/ 419 w 604"/>
                <a:gd name="T9" fmla="*/ 2129 h 2505"/>
                <a:gd name="T10" fmla="*/ 430 w 604"/>
                <a:gd name="T11" fmla="*/ 2148 h 2505"/>
                <a:gd name="T12" fmla="*/ 443 w 604"/>
                <a:gd name="T13" fmla="*/ 2162 h 2505"/>
                <a:gd name="T14" fmla="*/ 457 w 604"/>
                <a:gd name="T15" fmla="*/ 2170 h 2505"/>
                <a:gd name="T16" fmla="*/ 473 w 604"/>
                <a:gd name="T17" fmla="*/ 2176 h 2505"/>
                <a:gd name="T18" fmla="*/ 488 w 604"/>
                <a:gd name="T19" fmla="*/ 2177 h 2505"/>
                <a:gd name="T20" fmla="*/ 515 w 604"/>
                <a:gd name="T21" fmla="*/ 2176 h 2505"/>
                <a:gd name="T22" fmla="*/ 552 w 604"/>
                <a:gd name="T23" fmla="*/ 2170 h 2505"/>
                <a:gd name="T24" fmla="*/ 604 w 604"/>
                <a:gd name="T25" fmla="*/ 2471 h 2505"/>
                <a:gd name="T26" fmla="*/ 563 w 604"/>
                <a:gd name="T27" fmla="*/ 2485 h 2505"/>
                <a:gd name="T28" fmla="*/ 515 w 604"/>
                <a:gd name="T29" fmla="*/ 2496 h 2505"/>
                <a:gd name="T30" fmla="*/ 457 w 604"/>
                <a:gd name="T31" fmla="*/ 2504 h 2505"/>
                <a:gd name="T32" fmla="*/ 392 w 604"/>
                <a:gd name="T33" fmla="*/ 2505 h 2505"/>
                <a:gd name="T34" fmla="*/ 365 w 604"/>
                <a:gd name="T35" fmla="*/ 2505 h 2505"/>
                <a:gd name="T36" fmla="*/ 315 w 604"/>
                <a:gd name="T37" fmla="*/ 2501 h 2505"/>
                <a:gd name="T38" fmla="*/ 270 w 604"/>
                <a:gd name="T39" fmla="*/ 2492 h 2505"/>
                <a:gd name="T40" fmla="*/ 228 w 604"/>
                <a:gd name="T41" fmla="*/ 2479 h 2505"/>
                <a:gd name="T42" fmla="*/ 190 w 604"/>
                <a:gd name="T43" fmla="*/ 2464 h 2505"/>
                <a:gd name="T44" fmla="*/ 158 w 604"/>
                <a:gd name="T45" fmla="*/ 2443 h 2505"/>
                <a:gd name="T46" fmla="*/ 126 w 604"/>
                <a:gd name="T47" fmla="*/ 2418 h 2505"/>
                <a:gd name="T48" fmla="*/ 101 w 604"/>
                <a:gd name="T49" fmla="*/ 2392 h 2505"/>
                <a:gd name="T50" fmla="*/ 77 w 604"/>
                <a:gd name="T51" fmla="*/ 2360 h 2505"/>
                <a:gd name="T52" fmla="*/ 57 w 604"/>
                <a:gd name="T53" fmla="*/ 2325 h 2505"/>
                <a:gd name="T54" fmla="*/ 40 w 604"/>
                <a:gd name="T55" fmla="*/ 2287 h 2505"/>
                <a:gd name="T56" fmla="*/ 27 w 604"/>
                <a:gd name="T57" fmla="*/ 2245 h 2505"/>
                <a:gd name="T58" fmla="*/ 16 w 604"/>
                <a:gd name="T59" fmla="*/ 2201 h 2505"/>
                <a:gd name="T60" fmla="*/ 6 w 604"/>
                <a:gd name="T61" fmla="*/ 2129 h 2505"/>
                <a:gd name="T62" fmla="*/ 0 w 604"/>
                <a:gd name="T63" fmla="*/ 202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4" h="2505">
                  <a:moveTo>
                    <a:pt x="0" y="0"/>
                  </a:moveTo>
                  <a:lnTo>
                    <a:pt x="402" y="0"/>
                  </a:lnTo>
                  <a:lnTo>
                    <a:pt x="402" y="2045"/>
                  </a:lnTo>
                  <a:lnTo>
                    <a:pt x="402" y="2045"/>
                  </a:lnTo>
                  <a:lnTo>
                    <a:pt x="402" y="2062"/>
                  </a:lnTo>
                  <a:lnTo>
                    <a:pt x="403" y="2078"/>
                  </a:lnTo>
                  <a:lnTo>
                    <a:pt x="406" y="2094"/>
                  </a:lnTo>
                  <a:lnTo>
                    <a:pt x="409" y="2106"/>
                  </a:lnTo>
                  <a:lnTo>
                    <a:pt x="413" y="2119"/>
                  </a:lnTo>
                  <a:lnTo>
                    <a:pt x="419" y="2129"/>
                  </a:lnTo>
                  <a:lnTo>
                    <a:pt x="423" y="2139"/>
                  </a:lnTo>
                  <a:lnTo>
                    <a:pt x="430" y="2148"/>
                  </a:lnTo>
                  <a:lnTo>
                    <a:pt x="436" y="2155"/>
                  </a:lnTo>
                  <a:lnTo>
                    <a:pt x="443" y="2162"/>
                  </a:lnTo>
                  <a:lnTo>
                    <a:pt x="450" y="2166"/>
                  </a:lnTo>
                  <a:lnTo>
                    <a:pt x="457" y="2170"/>
                  </a:lnTo>
                  <a:lnTo>
                    <a:pt x="465" y="2173"/>
                  </a:lnTo>
                  <a:lnTo>
                    <a:pt x="473" y="2176"/>
                  </a:lnTo>
                  <a:lnTo>
                    <a:pt x="481" y="2177"/>
                  </a:lnTo>
                  <a:lnTo>
                    <a:pt x="488" y="2177"/>
                  </a:lnTo>
                  <a:lnTo>
                    <a:pt x="488" y="2177"/>
                  </a:lnTo>
                  <a:lnTo>
                    <a:pt x="515" y="2176"/>
                  </a:lnTo>
                  <a:lnTo>
                    <a:pt x="531" y="2174"/>
                  </a:lnTo>
                  <a:lnTo>
                    <a:pt x="552" y="2170"/>
                  </a:lnTo>
                  <a:lnTo>
                    <a:pt x="604" y="2471"/>
                  </a:lnTo>
                  <a:lnTo>
                    <a:pt x="604" y="2471"/>
                  </a:lnTo>
                  <a:lnTo>
                    <a:pt x="585" y="2478"/>
                  </a:lnTo>
                  <a:lnTo>
                    <a:pt x="563" y="2485"/>
                  </a:lnTo>
                  <a:lnTo>
                    <a:pt x="539" y="2491"/>
                  </a:lnTo>
                  <a:lnTo>
                    <a:pt x="515" y="2496"/>
                  </a:lnTo>
                  <a:lnTo>
                    <a:pt x="487" y="2499"/>
                  </a:lnTo>
                  <a:lnTo>
                    <a:pt x="457" y="2504"/>
                  </a:lnTo>
                  <a:lnTo>
                    <a:pt x="426" y="2505"/>
                  </a:lnTo>
                  <a:lnTo>
                    <a:pt x="392" y="2505"/>
                  </a:lnTo>
                  <a:lnTo>
                    <a:pt x="392" y="2505"/>
                  </a:lnTo>
                  <a:lnTo>
                    <a:pt x="365" y="2505"/>
                  </a:lnTo>
                  <a:lnTo>
                    <a:pt x="339" y="2504"/>
                  </a:lnTo>
                  <a:lnTo>
                    <a:pt x="315" y="2501"/>
                  </a:lnTo>
                  <a:lnTo>
                    <a:pt x="292" y="2496"/>
                  </a:lnTo>
                  <a:lnTo>
                    <a:pt x="270" y="2492"/>
                  </a:lnTo>
                  <a:lnTo>
                    <a:pt x="248" y="2487"/>
                  </a:lnTo>
                  <a:lnTo>
                    <a:pt x="228" y="2479"/>
                  </a:lnTo>
                  <a:lnTo>
                    <a:pt x="209" y="2472"/>
                  </a:lnTo>
                  <a:lnTo>
                    <a:pt x="190" y="2464"/>
                  </a:lnTo>
                  <a:lnTo>
                    <a:pt x="173" y="2454"/>
                  </a:lnTo>
                  <a:lnTo>
                    <a:pt x="158" y="2443"/>
                  </a:lnTo>
                  <a:lnTo>
                    <a:pt x="142" y="2431"/>
                  </a:lnTo>
                  <a:lnTo>
                    <a:pt x="126" y="2418"/>
                  </a:lnTo>
                  <a:lnTo>
                    <a:pt x="114" y="2406"/>
                  </a:lnTo>
                  <a:lnTo>
                    <a:pt x="101" y="2392"/>
                  </a:lnTo>
                  <a:lnTo>
                    <a:pt x="88" y="2376"/>
                  </a:lnTo>
                  <a:lnTo>
                    <a:pt x="77" y="2360"/>
                  </a:lnTo>
                  <a:lnTo>
                    <a:pt x="67" y="2343"/>
                  </a:lnTo>
                  <a:lnTo>
                    <a:pt x="57" y="2325"/>
                  </a:lnTo>
                  <a:lnTo>
                    <a:pt x="48" y="2306"/>
                  </a:lnTo>
                  <a:lnTo>
                    <a:pt x="40" y="2287"/>
                  </a:lnTo>
                  <a:lnTo>
                    <a:pt x="33" y="2267"/>
                  </a:lnTo>
                  <a:lnTo>
                    <a:pt x="27" y="2245"/>
                  </a:lnTo>
                  <a:lnTo>
                    <a:pt x="21" y="2224"/>
                  </a:lnTo>
                  <a:lnTo>
                    <a:pt x="16" y="2201"/>
                  </a:lnTo>
                  <a:lnTo>
                    <a:pt x="11" y="2179"/>
                  </a:lnTo>
                  <a:lnTo>
                    <a:pt x="6" y="2129"/>
                  </a:lnTo>
                  <a:lnTo>
                    <a:pt x="1" y="2078"/>
                  </a:lnTo>
                  <a:lnTo>
                    <a:pt x="0" y="202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2"/>
            <p:cNvSpPr>
              <a:spLocks noEditPoints="1"/>
            </p:cNvSpPr>
            <p:nvPr userDrawn="1"/>
          </p:nvSpPr>
          <p:spPr bwMode="auto">
            <a:xfrm>
              <a:off x="2970" y="731"/>
              <a:ext cx="521" cy="835"/>
            </a:xfrm>
            <a:custGeom>
              <a:avLst/>
              <a:gdLst>
                <a:gd name="T0" fmla="*/ 796 w 1563"/>
                <a:gd name="T1" fmla="*/ 712 h 2505"/>
                <a:gd name="T2" fmla="*/ 919 w 1563"/>
                <a:gd name="T3" fmla="*/ 738 h 2505"/>
                <a:gd name="T4" fmla="*/ 1027 w 1563"/>
                <a:gd name="T5" fmla="*/ 787 h 2505"/>
                <a:gd name="T6" fmla="*/ 1126 w 1563"/>
                <a:gd name="T7" fmla="*/ 855 h 2505"/>
                <a:gd name="T8" fmla="*/ 1563 w 1563"/>
                <a:gd name="T9" fmla="*/ 0 h 2505"/>
                <a:gd name="T10" fmla="*/ 1190 w 1563"/>
                <a:gd name="T11" fmla="*/ 2278 h 2505"/>
                <a:gd name="T12" fmla="*/ 1114 w 1563"/>
                <a:gd name="T13" fmla="*/ 2346 h 2505"/>
                <a:gd name="T14" fmla="*/ 1000 w 1563"/>
                <a:gd name="T15" fmla="*/ 2423 h 2505"/>
                <a:gd name="T16" fmla="*/ 874 w 1563"/>
                <a:gd name="T17" fmla="*/ 2478 h 2505"/>
                <a:gd name="T18" fmla="*/ 739 w 1563"/>
                <a:gd name="T19" fmla="*/ 2505 h 2505"/>
                <a:gd name="T20" fmla="*/ 626 w 1563"/>
                <a:gd name="T21" fmla="*/ 2502 h 2505"/>
                <a:gd name="T22" fmla="*/ 481 w 1563"/>
                <a:gd name="T23" fmla="*/ 2471 h 2505"/>
                <a:gd name="T24" fmla="*/ 350 w 1563"/>
                <a:gd name="T25" fmla="*/ 2411 h 2505"/>
                <a:gd name="T26" fmla="*/ 240 w 1563"/>
                <a:gd name="T27" fmla="*/ 2323 h 2505"/>
                <a:gd name="T28" fmla="*/ 147 w 1563"/>
                <a:gd name="T29" fmla="*/ 2209 h 2505"/>
                <a:gd name="T30" fmla="*/ 77 w 1563"/>
                <a:gd name="T31" fmla="*/ 2067 h 2505"/>
                <a:gd name="T32" fmla="*/ 28 w 1563"/>
                <a:gd name="T33" fmla="*/ 1901 h 2505"/>
                <a:gd name="T34" fmla="*/ 3 w 1563"/>
                <a:gd name="T35" fmla="*/ 1712 h 2505"/>
                <a:gd name="T36" fmla="*/ 1 w 1563"/>
                <a:gd name="T37" fmla="*/ 1557 h 2505"/>
                <a:gd name="T38" fmla="*/ 24 w 1563"/>
                <a:gd name="T39" fmla="*/ 1363 h 2505"/>
                <a:gd name="T40" fmla="*/ 77 w 1563"/>
                <a:gd name="T41" fmla="*/ 1192 h 2505"/>
                <a:gd name="T42" fmla="*/ 152 w 1563"/>
                <a:gd name="T43" fmla="*/ 1044 h 2505"/>
                <a:gd name="T44" fmla="*/ 248 w 1563"/>
                <a:gd name="T45" fmla="*/ 921 h 2505"/>
                <a:gd name="T46" fmla="*/ 362 w 1563"/>
                <a:gd name="T47" fmla="*/ 824 h 2505"/>
                <a:gd name="T48" fmla="*/ 487 w 1563"/>
                <a:gd name="T49" fmla="*/ 756 h 2505"/>
                <a:gd name="T50" fmla="*/ 621 w 1563"/>
                <a:gd name="T51" fmla="*/ 718 h 2505"/>
                <a:gd name="T52" fmla="*/ 726 w 1563"/>
                <a:gd name="T53" fmla="*/ 708 h 2505"/>
                <a:gd name="T54" fmla="*/ 851 w 1563"/>
                <a:gd name="T55" fmla="*/ 2172 h 2505"/>
                <a:gd name="T56" fmla="*/ 945 w 1563"/>
                <a:gd name="T57" fmla="*/ 2148 h 2505"/>
                <a:gd name="T58" fmla="*/ 1033 w 1563"/>
                <a:gd name="T59" fmla="*/ 2101 h 2505"/>
                <a:gd name="T60" fmla="*/ 1119 w 1563"/>
                <a:gd name="T61" fmla="*/ 2028 h 2505"/>
                <a:gd name="T62" fmla="*/ 1162 w 1563"/>
                <a:gd name="T63" fmla="*/ 1183 h 2505"/>
                <a:gd name="T64" fmla="*/ 1074 w 1563"/>
                <a:gd name="T65" fmla="*/ 1116 h 2505"/>
                <a:gd name="T66" fmla="*/ 986 w 1563"/>
                <a:gd name="T67" fmla="*/ 1072 h 2505"/>
                <a:gd name="T68" fmla="*/ 899 w 1563"/>
                <a:gd name="T69" fmla="*/ 1047 h 2505"/>
                <a:gd name="T70" fmla="*/ 813 w 1563"/>
                <a:gd name="T71" fmla="*/ 1040 h 2505"/>
                <a:gd name="T72" fmla="*/ 752 w 1563"/>
                <a:gd name="T73" fmla="*/ 1045 h 2505"/>
                <a:gd name="T74" fmla="*/ 677 w 1563"/>
                <a:gd name="T75" fmla="*/ 1070 h 2505"/>
                <a:gd name="T76" fmla="*/ 607 w 1563"/>
                <a:gd name="T77" fmla="*/ 1111 h 2505"/>
                <a:gd name="T78" fmla="*/ 545 w 1563"/>
                <a:gd name="T79" fmla="*/ 1170 h 2505"/>
                <a:gd name="T80" fmla="*/ 494 w 1563"/>
                <a:gd name="T81" fmla="*/ 1247 h 2505"/>
                <a:gd name="T82" fmla="*/ 454 w 1563"/>
                <a:gd name="T83" fmla="*/ 1339 h 2505"/>
                <a:gd name="T84" fmla="*/ 427 w 1563"/>
                <a:gd name="T85" fmla="*/ 1448 h 2505"/>
                <a:gd name="T86" fmla="*/ 416 w 1563"/>
                <a:gd name="T87" fmla="*/ 1572 h 2505"/>
                <a:gd name="T88" fmla="*/ 418 w 1563"/>
                <a:gd name="T89" fmla="*/ 1705 h 2505"/>
                <a:gd name="T90" fmla="*/ 434 w 1563"/>
                <a:gd name="T91" fmla="*/ 1823 h 2505"/>
                <a:gd name="T92" fmla="*/ 464 w 1563"/>
                <a:gd name="T93" fmla="*/ 1925 h 2505"/>
                <a:gd name="T94" fmla="*/ 504 w 1563"/>
                <a:gd name="T95" fmla="*/ 2010 h 2505"/>
                <a:gd name="T96" fmla="*/ 556 w 1563"/>
                <a:gd name="T97" fmla="*/ 2078 h 2505"/>
                <a:gd name="T98" fmla="*/ 620 w 1563"/>
                <a:gd name="T99" fmla="*/ 2128 h 2505"/>
                <a:gd name="T100" fmla="*/ 694 w 1563"/>
                <a:gd name="T101" fmla="*/ 2159 h 2505"/>
                <a:gd name="T102" fmla="*/ 780 w 1563"/>
                <a:gd name="T103" fmla="*/ 2173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3" h="2505">
                  <a:moveTo>
                    <a:pt x="726" y="708"/>
                  </a:moveTo>
                  <a:lnTo>
                    <a:pt x="726" y="708"/>
                  </a:lnTo>
                  <a:lnTo>
                    <a:pt x="762" y="709"/>
                  </a:lnTo>
                  <a:lnTo>
                    <a:pt x="796" y="712"/>
                  </a:lnTo>
                  <a:lnTo>
                    <a:pt x="828" y="716"/>
                  </a:lnTo>
                  <a:lnTo>
                    <a:pt x="860" y="722"/>
                  </a:lnTo>
                  <a:lnTo>
                    <a:pt x="889" y="729"/>
                  </a:lnTo>
                  <a:lnTo>
                    <a:pt x="919" y="738"/>
                  </a:lnTo>
                  <a:lnTo>
                    <a:pt x="948" y="748"/>
                  </a:lnTo>
                  <a:lnTo>
                    <a:pt x="975" y="759"/>
                  </a:lnTo>
                  <a:lnTo>
                    <a:pt x="1000" y="772"/>
                  </a:lnTo>
                  <a:lnTo>
                    <a:pt x="1027" y="787"/>
                  </a:lnTo>
                  <a:lnTo>
                    <a:pt x="1053" y="801"/>
                  </a:lnTo>
                  <a:lnTo>
                    <a:pt x="1077" y="818"/>
                  </a:lnTo>
                  <a:lnTo>
                    <a:pt x="1102" y="837"/>
                  </a:lnTo>
                  <a:lnTo>
                    <a:pt x="1126" y="855"/>
                  </a:lnTo>
                  <a:lnTo>
                    <a:pt x="1176" y="896"/>
                  </a:lnTo>
                  <a:lnTo>
                    <a:pt x="1162" y="621"/>
                  </a:lnTo>
                  <a:lnTo>
                    <a:pt x="1162" y="0"/>
                  </a:lnTo>
                  <a:lnTo>
                    <a:pt x="1563" y="0"/>
                  </a:lnTo>
                  <a:lnTo>
                    <a:pt x="1563" y="2464"/>
                  </a:lnTo>
                  <a:lnTo>
                    <a:pt x="1231" y="2464"/>
                  </a:lnTo>
                  <a:lnTo>
                    <a:pt x="1204" y="2278"/>
                  </a:lnTo>
                  <a:lnTo>
                    <a:pt x="1190" y="2278"/>
                  </a:lnTo>
                  <a:lnTo>
                    <a:pt x="1190" y="2278"/>
                  </a:lnTo>
                  <a:lnTo>
                    <a:pt x="1166" y="2302"/>
                  </a:lnTo>
                  <a:lnTo>
                    <a:pt x="1141" y="2325"/>
                  </a:lnTo>
                  <a:lnTo>
                    <a:pt x="1114" y="2346"/>
                  </a:lnTo>
                  <a:lnTo>
                    <a:pt x="1087" y="2367"/>
                  </a:lnTo>
                  <a:lnTo>
                    <a:pt x="1058" y="2387"/>
                  </a:lnTo>
                  <a:lnTo>
                    <a:pt x="1030" y="2406"/>
                  </a:lnTo>
                  <a:lnTo>
                    <a:pt x="1000" y="2423"/>
                  </a:lnTo>
                  <a:lnTo>
                    <a:pt x="969" y="2440"/>
                  </a:lnTo>
                  <a:lnTo>
                    <a:pt x="938" y="2454"/>
                  </a:lnTo>
                  <a:lnTo>
                    <a:pt x="907" y="2467"/>
                  </a:lnTo>
                  <a:lnTo>
                    <a:pt x="874" y="2478"/>
                  </a:lnTo>
                  <a:lnTo>
                    <a:pt x="841" y="2488"/>
                  </a:lnTo>
                  <a:lnTo>
                    <a:pt x="807" y="2495"/>
                  </a:lnTo>
                  <a:lnTo>
                    <a:pt x="773" y="2501"/>
                  </a:lnTo>
                  <a:lnTo>
                    <a:pt x="739" y="2505"/>
                  </a:lnTo>
                  <a:lnTo>
                    <a:pt x="705" y="2505"/>
                  </a:lnTo>
                  <a:lnTo>
                    <a:pt x="705" y="2505"/>
                  </a:lnTo>
                  <a:lnTo>
                    <a:pt x="665" y="2505"/>
                  </a:lnTo>
                  <a:lnTo>
                    <a:pt x="626" y="2502"/>
                  </a:lnTo>
                  <a:lnTo>
                    <a:pt x="589" y="2496"/>
                  </a:lnTo>
                  <a:lnTo>
                    <a:pt x="552" y="2491"/>
                  </a:lnTo>
                  <a:lnTo>
                    <a:pt x="515" y="2481"/>
                  </a:lnTo>
                  <a:lnTo>
                    <a:pt x="481" y="2471"/>
                  </a:lnTo>
                  <a:lnTo>
                    <a:pt x="447" y="2458"/>
                  </a:lnTo>
                  <a:lnTo>
                    <a:pt x="413" y="2445"/>
                  </a:lnTo>
                  <a:lnTo>
                    <a:pt x="382" y="2428"/>
                  </a:lnTo>
                  <a:lnTo>
                    <a:pt x="350" y="2411"/>
                  </a:lnTo>
                  <a:lnTo>
                    <a:pt x="322" y="2392"/>
                  </a:lnTo>
                  <a:lnTo>
                    <a:pt x="294" y="2370"/>
                  </a:lnTo>
                  <a:lnTo>
                    <a:pt x="265" y="2348"/>
                  </a:lnTo>
                  <a:lnTo>
                    <a:pt x="240" y="2323"/>
                  </a:lnTo>
                  <a:lnTo>
                    <a:pt x="214" y="2296"/>
                  </a:lnTo>
                  <a:lnTo>
                    <a:pt x="191" y="2270"/>
                  </a:lnTo>
                  <a:lnTo>
                    <a:pt x="169" y="2240"/>
                  </a:lnTo>
                  <a:lnTo>
                    <a:pt x="147" y="2209"/>
                  </a:lnTo>
                  <a:lnTo>
                    <a:pt x="128" y="2176"/>
                  </a:lnTo>
                  <a:lnTo>
                    <a:pt x="109" y="2140"/>
                  </a:lnTo>
                  <a:lnTo>
                    <a:pt x="92" y="2105"/>
                  </a:lnTo>
                  <a:lnTo>
                    <a:pt x="77" y="2067"/>
                  </a:lnTo>
                  <a:lnTo>
                    <a:pt x="62" y="2028"/>
                  </a:lnTo>
                  <a:lnTo>
                    <a:pt x="50" y="1987"/>
                  </a:lnTo>
                  <a:lnTo>
                    <a:pt x="38" y="1945"/>
                  </a:lnTo>
                  <a:lnTo>
                    <a:pt x="28" y="1901"/>
                  </a:lnTo>
                  <a:lnTo>
                    <a:pt x="20" y="1857"/>
                  </a:lnTo>
                  <a:lnTo>
                    <a:pt x="13" y="1810"/>
                  </a:lnTo>
                  <a:lnTo>
                    <a:pt x="7" y="1762"/>
                  </a:lnTo>
                  <a:lnTo>
                    <a:pt x="3" y="1712"/>
                  </a:lnTo>
                  <a:lnTo>
                    <a:pt x="0" y="1661"/>
                  </a:lnTo>
                  <a:lnTo>
                    <a:pt x="0" y="1609"/>
                  </a:lnTo>
                  <a:lnTo>
                    <a:pt x="0" y="1609"/>
                  </a:lnTo>
                  <a:lnTo>
                    <a:pt x="1" y="1557"/>
                  </a:lnTo>
                  <a:lnTo>
                    <a:pt x="4" y="1506"/>
                  </a:lnTo>
                  <a:lnTo>
                    <a:pt x="8" y="1457"/>
                  </a:lnTo>
                  <a:lnTo>
                    <a:pt x="15" y="1410"/>
                  </a:lnTo>
                  <a:lnTo>
                    <a:pt x="24" y="1363"/>
                  </a:lnTo>
                  <a:lnTo>
                    <a:pt x="35" y="1318"/>
                  </a:lnTo>
                  <a:lnTo>
                    <a:pt x="47" y="1275"/>
                  </a:lnTo>
                  <a:lnTo>
                    <a:pt x="61" y="1233"/>
                  </a:lnTo>
                  <a:lnTo>
                    <a:pt x="77" y="1192"/>
                  </a:lnTo>
                  <a:lnTo>
                    <a:pt x="94" y="1152"/>
                  </a:lnTo>
                  <a:lnTo>
                    <a:pt x="111" y="1115"/>
                  </a:lnTo>
                  <a:lnTo>
                    <a:pt x="130" y="1078"/>
                  </a:lnTo>
                  <a:lnTo>
                    <a:pt x="152" y="1044"/>
                  </a:lnTo>
                  <a:lnTo>
                    <a:pt x="174" y="1010"/>
                  </a:lnTo>
                  <a:lnTo>
                    <a:pt x="199" y="979"/>
                  </a:lnTo>
                  <a:lnTo>
                    <a:pt x="223" y="949"/>
                  </a:lnTo>
                  <a:lnTo>
                    <a:pt x="248" y="921"/>
                  </a:lnTo>
                  <a:lnTo>
                    <a:pt x="275" y="894"/>
                  </a:lnTo>
                  <a:lnTo>
                    <a:pt x="304" y="870"/>
                  </a:lnTo>
                  <a:lnTo>
                    <a:pt x="332" y="845"/>
                  </a:lnTo>
                  <a:lnTo>
                    <a:pt x="362" y="824"/>
                  </a:lnTo>
                  <a:lnTo>
                    <a:pt x="391" y="804"/>
                  </a:lnTo>
                  <a:lnTo>
                    <a:pt x="423" y="787"/>
                  </a:lnTo>
                  <a:lnTo>
                    <a:pt x="455" y="770"/>
                  </a:lnTo>
                  <a:lnTo>
                    <a:pt x="487" y="756"/>
                  </a:lnTo>
                  <a:lnTo>
                    <a:pt x="521" y="743"/>
                  </a:lnTo>
                  <a:lnTo>
                    <a:pt x="553" y="733"/>
                  </a:lnTo>
                  <a:lnTo>
                    <a:pt x="587" y="725"/>
                  </a:lnTo>
                  <a:lnTo>
                    <a:pt x="621" y="718"/>
                  </a:lnTo>
                  <a:lnTo>
                    <a:pt x="655" y="712"/>
                  </a:lnTo>
                  <a:lnTo>
                    <a:pt x="691" y="709"/>
                  </a:lnTo>
                  <a:lnTo>
                    <a:pt x="726" y="708"/>
                  </a:lnTo>
                  <a:lnTo>
                    <a:pt x="726" y="708"/>
                  </a:lnTo>
                  <a:close/>
                  <a:moveTo>
                    <a:pt x="803" y="2174"/>
                  </a:moveTo>
                  <a:lnTo>
                    <a:pt x="803" y="2174"/>
                  </a:lnTo>
                  <a:lnTo>
                    <a:pt x="827" y="2173"/>
                  </a:lnTo>
                  <a:lnTo>
                    <a:pt x="851" y="2172"/>
                  </a:lnTo>
                  <a:lnTo>
                    <a:pt x="875" y="2167"/>
                  </a:lnTo>
                  <a:lnTo>
                    <a:pt x="898" y="2163"/>
                  </a:lnTo>
                  <a:lnTo>
                    <a:pt x="921" y="2156"/>
                  </a:lnTo>
                  <a:lnTo>
                    <a:pt x="945" y="2148"/>
                  </a:lnTo>
                  <a:lnTo>
                    <a:pt x="966" y="2139"/>
                  </a:lnTo>
                  <a:lnTo>
                    <a:pt x="989" y="2128"/>
                  </a:lnTo>
                  <a:lnTo>
                    <a:pt x="1010" y="2115"/>
                  </a:lnTo>
                  <a:lnTo>
                    <a:pt x="1033" y="2101"/>
                  </a:lnTo>
                  <a:lnTo>
                    <a:pt x="1054" y="2085"/>
                  </a:lnTo>
                  <a:lnTo>
                    <a:pt x="1075" y="2068"/>
                  </a:lnTo>
                  <a:lnTo>
                    <a:pt x="1098" y="2050"/>
                  </a:lnTo>
                  <a:lnTo>
                    <a:pt x="1119" y="2028"/>
                  </a:lnTo>
                  <a:lnTo>
                    <a:pt x="1141" y="2006"/>
                  </a:lnTo>
                  <a:lnTo>
                    <a:pt x="1162" y="1982"/>
                  </a:lnTo>
                  <a:lnTo>
                    <a:pt x="1162" y="1183"/>
                  </a:lnTo>
                  <a:lnTo>
                    <a:pt x="1162" y="1183"/>
                  </a:lnTo>
                  <a:lnTo>
                    <a:pt x="1139" y="1165"/>
                  </a:lnTo>
                  <a:lnTo>
                    <a:pt x="1118" y="1146"/>
                  </a:lnTo>
                  <a:lnTo>
                    <a:pt x="1095" y="1131"/>
                  </a:lnTo>
                  <a:lnTo>
                    <a:pt x="1074" y="1116"/>
                  </a:lnTo>
                  <a:lnTo>
                    <a:pt x="1051" y="1104"/>
                  </a:lnTo>
                  <a:lnTo>
                    <a:pt x="1030" y="1092"/>
                  </a:lnTo>
                  <a:lnTo>
                    <a:pt x="1007" y="1081"/>
                  </a:lnTo>
                  <a:lnTo>
                    <a:pt x="986" y="1072"/>
                  </a:lnTo>
                  <a:lnTo>
                    <a:pt x="965" y="1064"/>
                  </a:lnTo>
                  <a:lnTo>
                    <a:pt x="942" y="1058"/>
                  </a:lnTo>
                  <a:lnTo>
                    <a:pt x="921" y="1052"/>
                  </a:lnTo>
                  <a:lnTo>
                    <a:pt x="899" y="1047"/>
                  </a:lnTo>
                  <a:lnTo>
                    <a:pt x="878" y="1044"/>
                  </a:lnTo>
                  <a:lnTo>
                    <a:pt x="855" y="1041"/>
                  </a:lnTo>
                  <a:lnTo>
                    <a:pt x="834" y="1040"/>
                  </a:lnTo>
                  <a:lnTo>
                    <a:pt x="813" y="1040"/>
                  </a:lnTo>
                  <a:lnTo>
                    <a:pt x="813" y="1040"/>
                  </a:lnTo>
                  <a:lnTo>
                    <a:pt x="793" y="1041"/>
                  </a:lnTo>
                  <a:lnTo>
                    <a:pt x="772" y="1043"/>
                  </a:lnTo>
                  <a:lnTo>
                    <a:pt x="752" y="1045"/>
                  </a:lnTo>
                  <a:lnTo>
                    <a:pt x="732" y="1050"/>
                  </a:lnTo>
                  <a:lnTo>
                    <a:pt x="714" y="1055"/>
                  </a:lnTo>
                  <a:lnTo>
                    <a:pt x="695" y="1061"/>
                  </a:lnTo>
                  <a:lnTo>
                    <a:pt x="677" y="1070"/>
                  </a:lnTo>
                  <a:lnTo>
                    <a:pt x="658" y="1078"/>
                  </a:lnTo>
                  <a:lnTo>
                    <a:pt x="640" y="1088"/>
                  </a:lnTo>
                  <a:lnTo>
                    <a:pt x="623" y="1098"/>
                  </a:lnTo>
                  <a:lnTo>
                    <a:pt x="607" y="1111"/>
                  </a:lnTo>
                  <a:lnTo>
                    <a:pt x="590" y="1123"/>
                  </a:lnTo>
                  <a:lnTo>
                    <a:pt x="575" y="1138"/>
                  </a:lnTo>
                  <a:lnTo>
                    <a:pt x="560" y="1153"/>
                  </a:lnTo>
                  <a:lnTo>
                    <a:pt x="545" y="1170"/>
                  </a:lnTo>
                  <a:lnTo>
                    <a:pt x="532" y="1187"/>
                  </a:lnTo>
                  <a:lnTo>
                    <a:pt x="518" y="1206"/>
                  </a:lnTo>
                  <a:lnTo>
                    <a:pt x="506" y="1226"/>
                  </a:lnTo>
                  <a:lnTo>
                    <a:pt x="494" y="1247"/>
                  </a:lnTo>
                  <a:lnTo>
                    <a:pt x="482" y="1268"/>
                  </a:lnTo>
                  <a:lnTo>
                    <a:pt x="472" y="1291"/>
                  </a:lnTo>
                  <a:lnTo>
                    <a:pt x="462" y="1315"/>
                  </a:lnTo>
                  <a:lnTo>
                    <a:pt x="454" y="1339"/>
                  </a:lnTo>
                  <a:lnTo>
                    <a:pt x="447" y="1365"/>
                  </a:lnTo>
                  <a:lnTo>
                    <a:pt x="440" y="1392"/>
                  </a:lnTo>
                  <a:lnTo>
                    <a:pt x="433" y="1420"/>
                  </a:lnTo>
                  <a:lnTo>
                    <a:pt x="427" y="1448"/>
                  </a:lnTo>
                  <a:lnTo>
                    <a:pt x="423" y="1478"/>
                  </a:lnTo>
                  <a:lnTo>
                    <a:pt x="420" y="1508"/>
                  </a:lnTo>
                  <a:lnTo>
                    <a:pt x="417" y="1539"/>
                  </a:lnTo>
                  <a:lnTo>
                    <a:pt x="416" y="1572"/>
                  </a:lnTo>
                  <a:lnTo>
                    <a:pt x="416" y="1606"/>
                  </a:lnTo>
                  <a:lnTo>
                    <a:pt x="416" y="1606"/>
                  </a:lnTo>
                  <a:lnTo>
                    <a:pt x="417" y="1672"/>
                  </a:lnTo>
                  <a:lnTo>
                    <a:pt x="418" y="1705"/>
                  </a:lnTo>
                  <a:lnTo>
                    <a:pt x="421" y="1736"/>
                  </a:lnTo>
                  <a:lnTo>
                    <a:pt x="426" y="1766"/>
                  </a:lnTo>
                  <a:lnTo>
                    <a:pt x="430" y="1794"/>
                  </a:lnTo>
                  <a:lnTo>
                    <a:pt x="434" y="1823"/>
                  </a:lnTo>
                  <a:lnTo>
                    <a:pt x="441" y="1850"/>
                  </a:lnTo>
                  <a:lnTo>
                    <a:pt x="447" y="1877"/>
                  </a:lnTo>
                  <a:lnTo>
                    <a:pt x="455" y="1901"/>
                  </a:lnTo>
                  <a:lnTo>
                    <a:pt x="464" y="1925"/>
                  </a:lnTo>
                  <a:lnTo>
                    <a:pt x="472" y="1948"/>
                  </a:lnTo>
                  <a:lnTo>
                    <a:pt x="482" y="1969"/>
                  </a:lnTo>
                  <a:lnTo>
                    <a:pt x="492" y="1990"/>
                  </a:lnTo>
                  <a:lnTo>
                    <a:pt x="504" y="2010"/>
                  </a:lnTo>
                  <a:lnTo>
                    <a:pt x="516" y="2028"/>
                  </a:lnTo>
                  <a:lnTo>
                    <a:pt x="529" y="2045"/>
                  </a:lnTo>
                  <a:lnTo>
                    <a:pt x="542" y="2062"/>
                  </a:lnTo>
                  <a:lnTo>
                    <a:pt x="556" y="2078"/>
                  </a:lnTo>
                  <a:lnTo>
                    <a:pt x="570" y="2092"/>
                  </a:lnTo>
                  <a:lnTo>
                    <a:pt x="586" y="2105"/>
                  </a:lnTo>
                  <a:lnTo>
                    <a:pt x="603" y="2116"/>
                  </a:lnTo>
                  <a:lnTo>
                    <a:pt x="620" y="2128"/>
                  </a:lnTo>
                  <a:lnTo>
                    <a:pt x="637" y="2138"/>
                  </a:lnTo>
                  <a:lnTo>
                    <a:pt x="655" y="2146"/>
                  </a:lnTo>
                  <a:lnTo>
                    <a:pt x="675" y="2153"/>
                  </a:lnTo>
                  <a:lnTo>
                    <a:pt x="694" y="2159"/>
                  </a:lnTo>
                  <a:lnTo>
                    <a:pt x="715" y="2165"/>
                  </a:lnTo>
                  <a:lnTo>
                    <a:pt x="736" y="2169"/>
                  </a:lnTo>
                  <a:lnTo>
                    <a:pt x="758" y="2172"/>
                  </a:lnTo>
                  <a:lnTo>
                    <a:pt x="780" y="2173"/>
                  </a:lnTo>
                  <a:lnTo>
                    <a:pt x="803" y="2174"/>
                  </a:lnTo>
                  <a:lnTo>
                    <a:pt x="803"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3"/>
            <p:cNvSpPr>
              <a:spLocks/>
            </p:cNvSpPr>
            <p:nvPr userDrawn="1"/>
          </p:nvSpPr>
          <p:spPr bwMode="auto">
            <a:xfrm>
              <a:off x="3603" y="812"/>
              <a:ext cx="446" cy="740"/>
            </a:xfrm>
            <a:custGeom>
              <a:avLst/>
              <a:gdLst>
                <a:gd name="T0" fmla="*/ 0 w 1338"/>
                <a:gd name="T1" fmla="*/ 1892 h 2220"/>
                <a:gd name="T2" fmla="*/ 496 w 1338"/>
                <a:gd name="T3" fmla="*/ 1892 h 2220"/>
                <a:gd name="T4" fmla="*/ 496 w 1338"/>
                <a:gd name="T5" fmla="*/ 433 h 2220"/>
                <a:gd name="T6" fmla="*/ 88 w 1338"/>
                <a:gd name="T7" fmla="*/ 433 h 2220"/>
                <a:gd name="T8" fmla="*/ 88 w 1338"/>
                <a:gd name="T9" fmla="*/ 182 h 2220"/>
                <a:gd name="T10" fmla="*/ 88 w 1338"/>
                <a:gd name="T11" fmla="*/ 182 h 2220"/>
                <a:gd name="T12" fmla="*/ 167 w 1338"/>
                <a:gd name="T13" fmla="*/ 166 h 2220"/>
                <a:gd name="T14" fmla="*/ 241 w 1338"/>
                <a:gd name="T15" fmla="*/ 147 h 2220"/>
                <a:gd name="T16" fmla="*/ 309 w 1338"/>
                <a:gd name="T17" fmla="*/ 128 h 2220"/>
                <a:gd name="T18" fmla="*/ 374 w 1338"/>
                <a:gd name="T19" fmla="*/ 106 h 2220"/>
                <a:gd name="T20" fmla="*/ 435 w 1338"/>
                <a:gd name="T21" fmla="*/ 84 h 2220"/>
                <a:gd name="T22" fmla="*/ 492 w 1338"/>
                <a:gd name="T23" fmla="*/ 58 h 2220"/>
                <a:gd name="T24" fmla="*/ 547 w 1338"/>
                <a:gd name="T25" fmla="*/ 30 h 2220"/>
                <a:gd name="T26" fmla="*/ 600 w 1338"/>
                <a:gd name="T27" fmla="*/ 0 h 2220"/>
                <a:gd name="T28" fmla="*/ 901 w 1338"/>
                <a:gd name="T29" fmla="*/ 0 h 2220"/>
                <a:gd name="T30" fmla="*/ 901 w 1338"/>
                <a:gd name="T31" fmla="*/ 1892 h 2220"/>
                <a:gd name="T32" fmla="*/ 1338 w 1338"/>
                <a:gd name="T33" fmla="*/ 1892 h 2220"/>
                <a:gd name="T34" fmla="*/ 1338 w 1338"/>
                <a:gd name="T35" fmla="*/ 2220 h 2220"/>
                <a:gd name="T36" fmla="*/ 0 w 1338"/>
                <a:gd name="T37" fmla="*/ 2220 h 2220"/>
                <a:gd name="T38" fmla="*/ 0 w 1338"/>
                <a:gd name="T39" fmla="*/ 1892 h 2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8" h="2220">
                  <a:moveTo>
                    <a:pt x="0" y="1892"/>
                  </a:moveTo>
                  <a:lnTo>
                    <a:pt x="496" y="1892"/>
                  </a:lnTo>
                  <a:lnTo>
                    <a:pt x="496" y="433"/>
                  </a:lnTo>
                  <a:lnTo>
                    <a:pt x="88" y="433"/>
                  </a:lnTo>
                  <a:lnTo>
                    <a:pt x="88" y="182"/>
                  </a:lnTo>
                  <a:lnTo>
                    <a:pt x="88" y="182"/>
                  </a:lnTo>
                  <a:lnTo>
                    <a:pt x="167" y="166"/>
                  </a:lnTo>
                  <a:lnTo>
                    <a:pt x="241" y="147"/>
                  </a:lnTo>
                  <a:lnTo>
                    <a:pt x="309" y="128"/>
                  </a:lnTo>
                  <a:lnTo>
                    <a:pt x="374" y="106"/>
                  </a:lnTo>
                  <a:lnTo>
                    <a:pt x="435" y="84"/>
                  </a:lnTo>
                  <a:lnTo>
                    <a:pt x="492" y="58"/>
                  </a:lnTo>
                  <a:lnTo>
                    <a:pt x="547" y="30"/>
                  </a:lnTo>
                  <a:lnTo>
                    <a:pt x="600" y="0"/>
                  </a:lnTo>
                  <a:lnTo>
                    <a:pt x="901" y="0"/>
                  </a:lnTo>
                  <a:lnTo>
                    <a:pt x="901" y="1892"/>
                  </a:lnTo>
                  <a:lnTo>
                    <a:pt x="1338" y="1892"/>
                  </a:lnTo>
                  <a:lnTo>
                    <a:pt x="1338" y="2220"/>
                  </a:lnTo>
                  <a:lnTo>
                    <a:pt x="0" y="2220"/>
                  </a:lnTo>
                  <a:lnTo>
                    <a:pt x="0" y="18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4"/>
            <p:cNvSpPr>
              <a:spLocks noEditPoints="1"/>
            </p:cNvSpPr>
            <p:nvPr userDrawn="1"/>
          </p:nvSpPr>
          <p:spPr bwMode="auto">
            <a:xfrm>
              <a:off x="4130" y="799"/>
              <a:ext cx="500" cy="767"/>
            </a:xfrm>
            <a:custGeom>
              <a:avLst/>
              <a:gdLst>
                <a:gd name="T0" fmla="*/ 323 w 1501"/>
                <a:gd name="T1" fmla="*/ 1875 h 2302"/>
                <a:gd name="T2" fmla="*/ 457 w 1501"/>
                <a:gd name="T3" fmla="*/ 1947 h 2302"/>
                <a:gd name="T4" fmla="*/ 607 w 1501"/>
                <a:gd name="T5" fmla="*/ 1974 h 2302"/>
                <a:gd name="T6" fmla="*/ 733 w 1501"/>
                <a:gd name="T7" fmla="*/ 1959 h 2302"/>
                <a:gd name="T8" fmla="*/ 870 w 1501"/>
                <a:gd name="T9" fmla="*/ 1893 h 2302"/>
                <a:gd name="T10" fmla="*/ 985 w 1501"/>
                <a:gd name="T11" fmla="*/ 1770 h 2302"/>
                <a:gd name="T12" fmla="*/ 1070 w 1501"/>
                <a:gd name="T13" fmla="*/ 1580 h 2302"/>
                <a:gd name="T14" fmla="*/ 1121 w 1501"/>
                <a:gd name="T15" fmla="*/ 1316 h 2302"/>
                <a:gd name="T16" fmla="*/ 1080 w 1501"/>
                <a:gd name="T17" fmla="*/ 1211 h 2302"/>
                <a:gd name="T18" fmla="*/ 899 w 1501"/>
                <a:gd name="T19" fmla="*/ 1343 h 2302"/>
                <a:gd name="T20" fmla="*/ 706 w 1501"/>
                <a:gd name="T21" fmla="*/ 1408 h 2302"/>
                <a:gd name="T22" fmla="*/ 542 w 1501"/>
                <a:gd name="T23" fmla="*/ 1407 h 2302"/>
                <a:gd name="T24" fmla="*/ 355 w 1501"/>
                <a:gd name="T25" fmla="*/ 1359 h 2302"/>
                <a:gd name="T26" fmla="*/ 201 w 1501"/>
                <a:gd name="T27" fmla="*/ 1264 h 2302"/>
                <a:gd name="T28" fmla="*/ 88 w 1501"/>
                <a:gd name="T29" fmla="*/ 1119 h 2302"/>
                <a:gd name="T30" fmla="*/ 18 w 1501"/>
                <a:gd name="T31" fmla="*/ 925 h 2302"/>
                <a:gd name="T32" fmla="*/ 0 w 1501"/>
                <a:gd name="T33" fmla="*/ 725 h 2302"/>
                <a:gd name="T34" fmla="*/ 31 w 1501"/>
                <a:gd name="T35" fmla="*/ 493 h 2302"/>
                <a:gd name="T36" fmla="*/ 120 w 1501"/>
                <a:gd name="T37" fmla="*/ 301 h 2302"/>
                <a:gd name="T38" fmla="*/ 255 w 1501"/>
                <a:gd name="T39" fmla="*/ 152 h 2302"/>
                <a:gd name="T40" fmla="*/ 428 w 1501"/>
                <a:gd name="T41" fmla="*/ 51 h 2302"/>
                <a:gd name="T42" fmla="*/ 627 w 1501"/>
                <a:gd name="T43" fmla="*/ 3 h 2302"/>
                <a:gd name="T44" fmla="*/ 817 w 1501"/>
                <a:gd name="T45" fmla="*/ 8 h 2302"/>
                <a:gd name="T46" fmla="*/ 1041 w 1501"/>
                <a:gd name="T47" fmla="*/ 81 h 2302"/>
                <a:gd name="T48" fmla="*/ 1233 w 1501"/>
                <a:gd name="T49" fmla="*/ 228 h 2302"/>
                <a:gd name="T50" fmla="*/ 1382 w 1501"/>
                <a:gd name="T51" fmla="*/ 454 h 2302"/>
                <a:gd name="T52" fmla="*/ 1474 w 1501"/>
                <a:gd name="T53" fmla="*/ 762 h 2302"/>
                <a:gd name="T54" fmla="*/ 1501 w 1501"/>
                <a:gd name="T55" fmla="*/ 1081 h 2302"/>
                <a:gd name="T56" fmla="*/ 1458 w 1501"/>
                <a:gd name="T57" fmla="*/ 1513 h 2302"/>
                <a:gd name="T58" fmla="*/ 1345 w 1501"/>
                <a:gd name="T59" fmla="*/ 1847 h 2302"/>
                <a:gd name="T60" fmla="*/ 1173 w 1501"/>
                <a:gd name="T61" fmla="*/ 2084 h 2302"/>
                <a:gd name="T62" fmla="*/ 958 w 1501"/>
                <a:gd name="T63" fmla="*/ 2232 h 2302"/>
                <a:gd name="T64" fmla="*/ 714 w 1501"/>
                <a:gd name="T65" fmla="*/ 2298 h 2302"/>
                <a:gd name="T66" fmla="*/ 487 w 1501"/>
                <a:gd name="T67" fmla="*/ 2291 h 2302"/>
                <a:gd name="T68" fmla="*/ 245 w 1501"/>
                <a:gd name="T69" fmla="*/ 2211 h 2302"/>
                <a:gd name="T70" fmla="*/ 59 w 1501"/>
                <a:gd name="T71" fmla="*/ 2076 h 2302"/>
                <a:gd name="T72" fmla="*/ 1105 w 1501"/>
                <a:gd name="T73" fmla="*/ 760 h 2302"/>
                <a:gd name="T74" fmla="*/ 1058 w 1501"/>
                <a:gd name="T75" fmla="*/ 587 h 2302"/>
                <a:gd name="T76" fmla="*/ 989 w 1501"/>
                <a:gd name="T77" fmla="*/ 457 h 2302"/>
                <a:gd name="T78" fmla="*/ 902 w 1501"/>
                <a:gd name="T79" fmla="*/ 369 h 2302"/>
                <a:gd name="T80" fmla="*/ 799 w 1501"/>
                <a:gd name="T81" fmla="*/ 319 h 2302"/>
                <a:gd name="T82" fmla="*/ 701 w 1501"/>
                <a:gd name="T83" fmla="*/ 306 h 2302"/>
                <a:gd name="T84" fmla="*/ 603 w 1501"/>
                <a:gd name="T85" fmla="*/ 322 h 2302"/>
                <a:gd name="T86" fmla="*/ 516 w 1501"/>
                <a:gd name="T87" fmla="*/ 369 h 2302"/>
                <a:gd name="T88" fmla="*/ 445 w 1501"/>
                <a:gd name="T89" fmla="*/ 444 h 2302"/>
                <a:gd name="T90" fmla="*/ 396 w 1501"/>
                <a:gd name="T91" fmla="*/ 546 h 2302"/>
                <a:gd name="T92" fmla="*/ 372 w 1501"/>
                <a:gd name="T93" fmla="*/ 676 h 2302"/>
                <a:gd name="T94" fmla="*/ 383 w 1501"/>
                <a:gd name="T95" fmla="*/ 859 h 2302"/>
                <a:gd name="T96" fmla="*/ 423 w 1501"/>
                <a:gd name="T97" fmla="*/ 966 h 2302"/>
                <a:gd name="T98" fmla="*/ 487 w 1501"/>
                <a:gd name="T99" fmla="*/ 1045 h 2302"/>
                <a:gd name="T100" fmla="*/ 573 w 1501"/>
                <a:gd name="T101" fmla="*/ 1098 h 2302"/>
                <a:gd name="T102" fmla="*/ 681 w 1501"/>
                <a:gd name="T103" fmla="*/ 1122 h 2302"/>
                <a:gd name="T104" fmla="*/ 820 w 1501"/>
                <a:gd name="T105" fmla="*/ 1109 h 2302"/>
                <a:gd name="T106" fmla="*/ 973 w 1501"/>
                <a:gd name="T107" fmla="*/ 1028 h 2302"/>
                <a:gd name="T108" fmla="*/ 1119 w 1501"/>
                <a:gd name="T109" fmla="*/ 865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01" h="2302">
                  <a:moveTo>
                    <a:pt x="251" y="1807"/>
                  </a:moveTo>
                  <a:lnTo>
                    <a:pt x="251" y="1807"/>
                  </a:lnTo>
                  <a:lnTo>
                    <a:pt x="267" y="1825"/>
                  </a:lnTo>
                  <a:lnTo>
                    <a:pt x="285" y="1842"/>
                  </a:lnTo>
                  <a:lnTo>
                    <a:pt x="304" y="1858"/>
                  </a:lnTo>
                  <a:lnTo>
                    <a:pt x="323" y="1875"/>
                  </a:lnTo>
                  <a:lnTo>
                    <a:pt x="343" y="1889"/>
                  </a:lnTo>
                  <a:lnTo>
                    <a:pt x="365" y="1903"/>
                  </a:lnTo>
                  <a:lnTo>
                    <a:pt x="386" y="1916"/>
                  </a:lnTo>
                  <a:lnTo>
                    <a:pt x="410" y="1928"/>
                  </a:lnTo>
                  <a:lnTo>
                    <a:pt x="433" y="1937"/>
                  </a:lnTo>
                  <a:lnTo>
                    <a:pt x="457" y="1947"/>
                  </a:lnTo>
                  <a:lnTo>
                    <a:pt x="481" y="1956"/>
                  </a:lnTo>
                  <a:lnTo>
                    <a:pt x="505" y="1962"/>
                  </a:lnTo>
                  <a:lnTo>
                    <a:pt x="531" y="1967"/>
                  </a:lnTo>
                  <a:lnTo>
                    <a:pt x="556" y="1971"/>
                  </a:lnTo>
                  <a:lnTo>
                    <a:pt x="582" y="1974"/>
                  </a:lnTo>
                  <a:lnTo>
                    <a:pt x="607" y="1974"/>
                  </a:lnTo>
                  <a:lnTo>
                    <a:pt x="607" y="1974"/>
                  </a:lnTo>
                  <a:lnTo>
                    <a:pt x="633" y="1974"/>
                  </a:lnTo>
                  <a:lnTo>
                    <a:pt x="658" y="1971"/>
                  </a:lnTo>
                  <a:lnTo>
                    <a:pt x="684" y="1969"/>
                  </a:lnTo>
                  <a:lnTo>
                    <a:pt x="709" y="1964"/>
                  </a:lnTo>
                  <a:lnTo>
                    <a:pt x="733" y="1959"/>
                  </a:lnTo>
                  <a:lnTo>
                    <a:pt x="758" y="1952"/>
                  </a:lnTo>
                  <a:lnTo>
                    <a:pt x="782" y="1943"/>
                  </a:lnTo>
                  <a:lnTo>
                    <a:pt x="804" y="1933"/>
                  </a:lnTo>
                  <a:lnTo>
                    <a:pt x="827" y="1920"/>
                  </a:lnTo>
                  <a:lnTo>
                    <a:pt x="848" y="1908"/>
                  </a:lnTo>
                  <a:lnTo>
                    <a:pt x="870" y="1893"/>
                  </a:lnTo>
                  <a:lnTo>
                    <a:pt x="891" y="1876"/>
                  </a:lnTo>
                  <a:lnTo>
                    <a:pt x="911" y="1859"/>
                  </a:lnTo>
                  <a:lnTo>
                    <a:pt x="931" y="1840"/>
                  </a:lnTo>
                  <a:lnTo>
                    <a:pt x="949" y="1818"/>
                  </a:lnTo>
                  <a:lnTo>
                    <a:pt x="968" y="1794"/>
                  </a:lnTo>
                  <a:lnTo>
                    <a:pt x="985" y="1770"/>
                  </a:lnTo>
                  <a:lnTo>
                    <a:pt x="1000" y="1743"/>
                  </a:lnTo>
                  <a:lnTo>
                    <a:pt x="1016" y="1715"/>
                  </a:lnTo>
                  <a:lnTo>
                    <a:pt x="1031" y="1684"/>
                  </a:lnTo>
                  <a:lnTo>
                    <a:pt x="1044" y="1651"/>
                  </a:lnTo>
                  <a:lnTo>
                    <a:pt x="1057" y="1617"/>
                  </a:lnTo>
                  <a:lnTo>
                    <a:pt x="1070" y="1580"/>
                  </a:lnTo>
                  <a:lnTo>
                    <a:pt x="1081" y="1542"/>
                  </a:lnTo>
                  <a:lnTo>
                    <a:pt x="1091" y="1501"/>
                  </a:lnTo>
                  <a:lnTo>
                    <a:pt x="1099" y="1458"/>
                  </a:lnTo>
                  <a:lnTo>
                    <a:pt x="1108" y="1413"/>
                  </a:lnTo>
                  <a:lnTo>
                    <a:pt x="1115" y="1366"/>
                  </a:lnTo>
                  <a:lnTo>
                    <a:pt x="1121" y="1316"/>
                  </a:lnTo>
                  <a:lnTo>
                    <a:pt x="1125" y="1265"/>
                  </a:lnTo>
                  <a:lnTo>
                    <a:pt x="1128" y="1211"/>
                  </a:lnTo>
                  <a:lnTo>
                    <a:pt x="1131" y="1154"/>
                  </a:lnTo>
                  <a:lnTo>
                    <a:pt x="1131" y="1154"/>
                  </a:lnTo>
                  <a:lnTo>
                    <a:pt x="1105" y="1184"/>
                  </a:lnTo>
                  <a:lnTo>
                    <a:pt x="1080" y="1211"/>
                  </a:lnTo>
                  <a:lnTo>
                    <a:pt x="1051" y="1238"/>
                  </a:lnTo>
                  <a:lnTo>
                    <a:pt x="1023" y="1262"/>
                  </a:lnTo>
                  <a:lnTo>
                    <a:pt x="993" y="1285"/>
                  </a:lnTo>
                  <a:lnTo>
                    <a:pt x="962" y="1306"/>
                  </a:lnTo>
                  <a:lnTo>
                    <a:pt x="932" y="1326"/>
                  </a:lnTo>
                  <a:lnTo>
                    <a:pt x="899" y="1343"/>
                  </a:lnTo>
                  <a:lnTo>
                    <a:pt x="868" y="1360"/>
                  </a:lnTo>
                  <a:lnTo>
                    <a:pt x="836" y="1373"/>
                  </a:lnTo>
                  <a:lnTo>
                    <a:pt x="803" y="1386"/>
                  </a:lnTo>
                  <a:lnTo>
                    <a:pt x="770" y="1394"/>
                  </a:lnTo>
                  <a:lnTo>
                    <a:pt x="739" y="1403"/>
                  </a:lnTo>
                  <a:lnTo>
                    <a:pt x="706" y="1408"/>
                  </a:lnTo>
                  <a:lnTo>
                    <a:pt x="675" y="1411"/>
                  </a:lnTo>
                  <a:lnTo>
                    <a:pt x="645" y="1413"/>
                  </a:lnTo>
                  <a:lnTo>
                    <a:pt x="645" y="1413"/>
                  </a:lnTo>
                  <a:lnTo>
                    <a:pt x="610" y="1413"/>
                  </a:lnTo>
                  <a:lnTo>
                    <a:pt x="576" y="1410"/>
                  </a:lnTo>
                  <a:lnTo>
                    <a:pt x="542" y="1407"/>
                  </a:lnTo>
                  <a:lnTo>
                    <a:pt x="508" y="1403"/>
                  </a:lnTo>
                  <a:lnTo>
                    <a:pt x="477" y="1396"/>
                  </a:lnTo>
                  <a:lnTo>
                    <a:pt x="444" y="1389"/>
                  </a:lnTo>
                  <a:lnTo>
                    <a:pt x="414" y="1380"/>
                  </a:lnTo>
                  <a:lnTo>
                    <a:pt x="384" y="1370"/>
                  </a:lnTo>
                  <a:lnTo>
                    <a:pt x="355" y="1359"/>
                  </a:lnTo>
                  <a:lnTo>
                    <a:pt x="328" y="1347"/>
                  </a:lnTo>
                  <a:lnTo>
                    <a:pt x="299" y="1333"/>
                  </a:lnTo>
                  <a:lnTo>
                    <a:pt x="274" y="1318"/>
                  </a:lnTo>
                  <a:lnTo>
                    <a:pt x="248" y="1301"/>
                  </a:lnTo>
                  <a:lnTo>
                    <a:pt x="224" y="1284"/>
                  </a:lnTo>
                  <a:lnTo>
                    <a:pt x="201" y="1264"/>
                  </a:lnTo>
                  <a:lnTo>
                    <a:pt x="180" y="1242"/>
                  </a:lnTo>
                  <a:lnTo>
                    <a:pt x="159" y="1221"/>
                  </a:lnTo>
                  <a:lnTo>
                    <a:pt x="139" y="1197"/>
                  </a:lnTo>
                  <a:lnTo>
                    <a:pt x="120" y="1173"/>
                  </a:lnTo>
                  <a:lnTo>
                    <a:pt x="103" y="1146"/>
                  </a:lnTo>
                  <a:lnTo>
                    <a:pt x="88" y="1119"/>
                  </a:lnTo>
                  <a:lnTo>
                    <a:pt x="72" y="1091"/>
                  </a:lnTo>
                  <a:lnTo>
                    <a:pt x="59" y="1059"/>
                  </a:lnTo>
                  <a:lnTo>
                    <a:pt x="47" y="1028"/>
                  </a:lnTo>
                  <a:lnTo>
                    <a:pt x="37" y="996"/>
                  </a:lnTo>
                  <a:lnTo>
                    <a:pt x="27" y="962"/>
                  </a:lnTo>
                  <a:lnTo>
                    <a:pt x="18" y="925"/>
                  </a:lnTo>
                  <a:lnTo>
                    <a:pt x="11" y="888"/>
                  </a:lnTo>
                  <a:lnTo>
                    <a:pt x="7" y="849"/>
                  </a:lnTo>
                  <a:lnTo>
                    <a:pt x="3" y="810"/>
                  </a:lnTo>
                  <a:lnTo>
                    <a:pt x="0" y="769"/>
                  </a:lnTo>
                  <a:lnTo>
                    <a:pt x="0" y="725"/>
                  </a:lnTo>
                  <a:lnTo>
                    <a:pt x="0" y="725"/>
                  </a:lnTo>
                  <a:lnTo>
                    <a:pt x="0" y="684"/>
                  </a:lnTo>
                  <a:lnTo>
                    <a:pt x="3" y="644"/>
                  </a:lnTo>
                  <a:lnTo>
                    <a:pt x="8" y="606"/>
                  </a:lnTo>
                  <a:lnTo>
                    <a:pt x="14" y="567"/>
                  </a:lnTo>
                  <a:lnTo>
                    <a:pt x="21" y="530"/>
                  </a:lnTo>
                  <a:lnTo>
                    <a:pt x="31" y="493"/>
                  </a:lnTo>
                  <a:lnTo>
                    <a:pt x="42" y="458"/>
                  </a:lnTo>
                  <a:lnTo>
                    <a:pt x="55" y="425"/>
                  </a:lnTo>
                  <a:lnTo>
                    <a:pt x="69" y="393"/>
                  </a:lnTo>
                  <a:lnTo>
                    <a:pt x="85" y="360"/>
                  </a:lnTo>
                  <a:lnTo>
                    <a:pt x="102" y="330"/>
                  </a:lnTo>
                  <a:lnTo>
                    <a:pt x="120" y="301"/>
                  </a:lnTo>
                  <a:lnTo>
                    <a:pt x="140" y="272"/>
                  </a:lnTo>
                  <a:lnTo>
                    <a:pt x="160" y="245"/>
                  </a:lnTo>
                  <a:lnTo>
                    <a:pt x="183" y="220"/>
                  </a:lnTo>
                  <a:lnTo>
                    <a:pt x="206" y="196"/>
                  </a:lnTo>
                  <a:lnTo>
                    <a:pt x="230" y="173"/>
                  </a:lnTo>
                  <a:lnTo>
                    <a:pt x="255" y="152"/>
                  </a:lnTo>
                  <a:lnTo>
                    <a:pt x="282" y="132"/>
                  </a:lnTo>
                  <a:lnTo>
                    <a:pt x="309" y="112"/>
                  </a:lnTo>
                  <a:lnTo>
                    <a:pt x="338" y="95"/>
                  </a:lnTo>
                  <a:lnTo>
                    <a:pt x="367" y="78"/>
                  </a:lnTo>
                  <a:lnTo>
                    <a:pt x="397" y="64"/>
                  </a:lnTo>
                  <a:lnTo>
                    <a:pt x="428" y="51"/>
                  </a:lnTo>
                  <a:lnTo>
                    <a:pt x="460" y="38"/>
                  </a:lnTo>
                  <a:lnTo>
                    <a:pt x="492" y="28"/>
                  </a:lnTo>
                  <a:lnTo>
                    <a:pt x="525" y="20"/>
                  </a:lnTo>
                  <a:lnTo>
                    <a:pt x="559" y="13"/>
                  </a:lnTo>
                  <a:lnTo>
                    <a:pt x="593" y="7"/>
                  </a:lnTo>
                  <a:lnTo>
                    <a:pt x="627" y="3"/>
                  </a:lnTo>
                  <a:lnTo>
                    <a:pt x="662" y="0"/>
                  </a:lnTo>
                  <a:lnTo>
                    <a:pt x="698" y="0"/>
                  </a:lnTo>
                  <a:lnTo>
                    <a:pt x="698" y="0"/>
                  </a:lnTo>
                  <a:lnTo>
                    <a:pt x="738" y="0"/>
                  </a:lnTo>
                  <a:lnTo>
                    <a:pt x="777" y="3"/>
                  </a:lnTo>
                  <a:lnTo>
                    <a:pt x="817" y="8"/>
                  </a:lnTo>
                  <a:lnTo>
                    <a:pt x="857" y="15"/>
                  </a:lnTo>
                  <a:lnTo>
                    <a:pt x="895" y="24"/>
                  </a:lnTo>
                  <a:lnTo>
                    <a:pt x="932" y="35"/>
                  </a:lnTo>
                  <a:lnTo>
                    <a:pt x="969" y="48"/>
                  </a:lnTo>
                  <a:lnTo>
                    <a:pt x="1006" y="64"/>
                  </a:lnTo>
                  <a:lnTo>
                    <a:pt x="1041" y="81"/>
                  </a:lnTo>
                  <a:lnTo>
                    <a:pt x="1075" y="101"/>
                  </a:lnTo>
                  <a:lnTo>
                    <a:pt x="1109" y="122"/>
                  </a:lnTo>
                  <a:lnTo>
                    <a:pt x="1142" y="145"/>
                  </a:lnTo>
                  <a:lnTo>
                    <a:pt x="1173" y="170"/>
                  </a:lnTo>
                  <a:lnTo>
                    <a:pt x="1204" y="198"/>
                  </a:lnTo>
                  <a:lnTo>
                    <a:pt x="1233" y="228"/>
                  </a:lnTo>
                  <a:lnTo>
                    <a:pt x="1261" y="261"/>
                  </a:lnTo>
                  <a:lnTo>
                    <a:pt x="1288" y="295"/>
                  </a:lnTo>
                  <a:lnTo>
                    <a:pt x="1314" y="330"/>
                  </a:lnTo>
                  <a:lnTo>
                    <a:pt x="1338" y="370"/>
                  </a:lnTo>
                  <a:lnTo>
                    <a:pt x="1361" y="411"/>
                  </a:lnTo>
                  <a:lnTo>
                    <a:pt x="1382" y="454"/>
                  </a:lnTo>
                  <a:lnTo>
                    <a:pt x="1402" y="499"/>
                  </a:lnTo>
                  <a:lnTo>
                    <a:pt x="1420" y="547"/>
                  </a:lnTo>
                  <a:lnTo>
                    <a:pt x="1436" y="597"/>
                  </a:lnTo>
                  <a:lnTo>
                    <a:pt x="1450" y="649"/>
                  </a:lnTo>
                  <a:lnTo>
                    <a:pt x="1464" y="703"/>
                  </a:lnTo>
                  <a:lnTo>
                    <a:pt x="1474" y="762"/>
                  </a:lnTo>
                  <a:lnTo>
                    <a:pt x="1484" y="820"/>
                  </a:lnTo>
                  <a:lnTo>
                    <a:pt x="1491" y="882"/>
                  </a:lnTo>
                  <a:lnTo>
                    <a:pt x="1497" y="946"/>
                  </a:lnTo>
                  <a:lnTo>
                    <a:pt x="1500" y="1013"/>
                  </a:lnTo>
                  <a:lnTo>
                    <a:pt x="1501" y="1081"/>
                  </a:lnTo>
                  <a:lnTo>
                    <a:pt x="1501" y="1081"/>
                  </a:lnTo>
                  <a:lnTo>
                    <a:pt x="1500" y="1160"/>
                  </a:lnTo>
                  <a:lnTo>
                    <a:pt x="1495" y="1237"/>
                  </a:lnTo>
                  <a:lnTo>
                    <a:pt x="1490" y="1310"/>
                  </a:lnTo>
                  <a:lnTo>
                    <a:pt x="1481" y="1381"/>
                  </a:lnTo>
                  <a:lnTo>
                    <a:pt x="1471" y="1450"/>
                  </a:lnTo>
                  <a:lnTo>
                    <a:pt x="1458" y="1513"/>
                  </a:lnTo>
                  <a:lnTo>
                    <a:pt x="1444" y="1576"/>
                  </a:lnTo>
                  <a:lnTo>
                    <a:pt x="1429" y="1635"/>
                  </a:lnTo>
                  <a:lnTo>
                    <a:pt x="1410" y="1692"/>
                  </a:lnTo>
                  <a:lnTo>
                    <a:pt x="1390" y="1746"/>
                  </a:lnTo>
                  <a:lnTo>
                    <a:pt x="1369" y="1797"/>
                  </a:lnTo>
                  <a:lnTo>
                    <a:pt x="1345" y="1847"/>
                  </a:lnTo>
                  <a:lnTo>
                    <a:pt x="1319" y="1892"/>
                  </a:lnTo>
                  <a:lnTo>
                    <a:pt x="1294" y="1936"/>
                  </a:lnTo>
                  <a:lnTo>
                    <a:pt x="1265" y="1977"/>
                  </a:lnTo>
                  <a:lnTo>
                    <a:pt x="1236" y="2015"/>
                  </a:lnTo>
                  <a:lnTo>
                    <a:pt x="1204" y="2051"/>
                  </a:lnTo>
                  <a:lnTo>
                    <a:pt x="1173" y="2084"/>
                  </a:lnTo>
                  <a:lnTo>
                    <a:pt x="1139" y="2115"/>
                  </a:lnTo>
                  <a:lnTo>
                    <a:pt x="1105" y="2143"/>
                  </a:lnTo>
                  <a:lnTo>
                    <a:pt x="1070" y="2169"/>
                  </a:lnTo>
                  <a:lnTo>
                    <a:pt x="1033" y="2193"/>
                  </a:lnTo>
                  <a:lnTo>
                    <a:pt x="996" y="2214"/>
                  </a:lnTo>
                  <a:lnTo>
                    <a:pt x="958" y="2232"/>
                  </a:lnTo>
                  <a:lnTo>
                    <a:pt x="918" y="2250"/>
                  </a:lnTo>
                  <a:lnTo>
                    <a:pt x="878" y="2264"/>
                  </a:lnTo>
                  <a:lnTo>
                    <a:pt x="837" y="2275"/>
                  </a:lnTo>
                  <a:lnTo>
                    <a:pt x="797" y="2285"/>
                  </a:lnTo>
                  <a:lnTo>
                    <a:pt x="755" y="2293"/>
                  </a:lnTo>
                  <a:lnTo>
                    <a:pt x="714" y="2298"/>
                  </a:lnTo>
                  <a:lnTo>
                    <a:pt x="671" y="2302"/>
                  </a:lnTo>
                  <a:lnTo>
                    <a:pt x="628" y="2302"/>
                  </a:lnTo>
                  <a:lnTo>
                    <a:pt x="628" y="2302"/>
                  </a:lnTo>
                  <a:lnTo>
                    <a:pt x="579" y="2301"/>
                  </a:lnTo>
                  <a:lnTo>
                    <a:pt x="532" y="2298"/>
                  </a:lnTo>
                  <a:lnTo>
                    <a:pt x="487" y="2291"/>
                  </a:lnTo>
                  <a:lnTo>
                    <a:pt x="443" y="2282"/>
                  </a:lnTo>
                  <a:lnTo>
                    <a:pt x="400" y="2272"/>
                  </a:lnTo>
                  <a:lnTo>
                    <a:pt x="359" y="2259"/>
                  </a:lnTo>
                  <a:lnTo>
                    <a:pt x="319" y="2245"/>
                  </a:lnTo>
                  <a:lnTo>
                    <a:pt x="281" y="2230"/>
                  </a:lnTo>
                  <a:lnTo>
                    <a:pt x="245" y="2211"/>
                  </a:lnTo>
                  <a:lnTo>
                    <a:pt x="210" y="2191"/>
                  </a:lnTo>
                  <a:lnTo>
                    <a:pt x="177" y="2172"/>
                  </a:lnTo>
                  <a:lnTo>
                    <a:pt x="146" y="2149"/>
                  </a:lnTo>
                  <a:lnTo>
                    <a:pt x="116" y="2126"/>
                  </a:lnTo>
                  <a:lnTo>
                    <a:pt x="88" y="2102"/>
                  </a:lnTo>
                  <a:lnTo>
                    <a:pt x="59" y="2076"/>
                  </a:lnTo>
                  <a:lnTo>
                    <a:pt x="34" y="2051"/>
                  </a:lnTo>
                  <a:lnTo>
                    <a:pt x="251" y="1807"/>
                  </a:lnTo>
                  <a:close/>
                  <a:moveTo>
                    <a:pt x="1119" y="865"/>
                  </a:moveTo>
                  <a:lnTo>
                    <a:pt x="1119" y="865"/>
                  </a:lnTo>
                  <a:lnTo>
                    <a:pt x="1111" y="794"/>
                  </a:lnTo>
                  <a:lnTo>
                    <a:pt x="1105" y="760"/>
                  </a:lnTo>
                  <a:lnTo>
                    <a:pt x="1099" y="729"/>
                  </a:lnTo>
                  <a:lnTo>
                    <a:pt x="1092" y="698"/>
                  </a:lnTo>
                  <a:lnTo>
                    <a:pt x="1084" y="668"/>
                  </a:lnTo>
                  <a:lnTo>
                    <a:pt x="1077" y="640"/>
                  </a:lnTo>
                  <a:lnTo>
                    <a:pt x="1067" y="613"/>
                  </a:lnTo>
                  <a:lnTo>
                    <a:pt x="1058" y="587"/>
                  </a:lnTo>
                  <a:lnTo>
                    <a:pt x="1048" y="562"/>
                  </a:lnTo>
                  <a:lnTo>
                    <a:pt x="1037" y="539"/>
                  </a:lnTo>
                  <a:lnTo>
                    <a:pt x="1026" y="516"/>
                  </a:lnTo>
                  <a:lnTo>
                    <a:pt x="1014" y="495"/>
                  </a:lnTo>
                  <a:lnTo>
                    <a:pt x="1002" y="475"/>
                  </a:lnTo>
                  <a:lnTo>
                    <a:pt x="989" y="457"/>
                  </a:lnTo>
                  <a:lnTo>
                    <a:pt x="976" y="440"/>
                  </a:lnTo>
                  <a:lnTo>
                    <a:pt x="962" y="423"/>
                  </a:lnTo>
                  <a:lnTo>
                    <a:pt x="948" y="407"/>
                  </a:lnTo>
                  <a:lnTo>
                    <a:pt x="933" y="393"/>
                  </a:lnTo>
                  <a:lnTo>
                    <a:pt x="918" y="380"/>
                  </a:lnTo>
                  <a:lnTo>
                    <a:pt x="902" y="369"/>
                  </a:lnTo>
                  <a:lnTo>
                    <a:pt x="885" y="357"/>
                  </a:lnTo>
                  <a:lnTo>
                    <a:pt x="870" y="347"/>
                  </a:lnTo>
                  <a:lnTo>
                    <a:pt x="853" y="339"/>
                  </a:lnTo>
                  <a:lnTo>
                    <a:pt x="834" y="332"/>
                  </a:lnTo>
                  <a:lnTo>
                    <a:pt x="817" y="325"/>
                  </a:lnTo>
                  <a:lnTo>
                    <a:pt x="799" y="319"/>
                  </a:lnTo>
                  <a:lnTo>
                    <a:pt x="780" y="315"/>
                  </a:lnTo>
                  <a:lnTo>
                    <a:pt x="760" y="310"/>
                  </a:lnTo>
                  <a:lnTo>
                    <a:pt x="741" y="309"/>
                  </a:lnTo>
                  <a:lnTo>
                    <a:pt x="721" y="308"/>
                  </a:lnTo>
                  <a:lnTo>
                    <a:pt x="701" y="306"/>
                  </a:lnTo>
                  <a:lnTo>
                    <a:pt x="701" y="306"/>
                  </a:lnTo>
                  <a:lnTo>
                    <a:pt x="684" y="306"/>
                  </a:lnTo>
                  <a:lnTo>
                    <a:pt x="668" y="308"/>
                  </a:lnTo>
                  <a:lnTo>
                    <a:pt x="651" y="310"/>
                  </a:lnTo>
                  <a:lnTo>
                    <a:pt x="634" y="313"/>
                  </a:lnTo>
                  <a:lnTo>
                    <a:pt x="618" y="318"/>
                  </a:lnTo>
                  <a:lnTo>
                    <a:pt x="603" y="322"/>
                  </a:lnTo>
                  <a:lnTo>
                    <a:pt x="587" y="328"/>
                  </a:lnTo>
                  <a:lnTo>
                    <a:pt x="573" y="335"/>
                  </a:lnTo>
                  <a:lnTo>
                    <a:pt x="557" y="342"/>
                  </a:lnTo>
                  <a:lnTo>
                    <a:pt x="543" y="349"/>
                  </a:lnTo>
                  <a:lnTo>
                    <a:pt x="531" y="359"/>
                  </a:lnTo>
                  <a:lnTo>
                    <a:pt x="516" y="369"/>
                  </a:lnTo>
                  <a:lnTo>
                    <a:pt x="504" y="379"/>
                  </a:lnTo>
                  <a:lnTo>
                    <a:pt x="491" y="390"/>
                  </a:lnTo>
                  <a:lnTo>
                    <a:pt x="479" y="403"/>
                  </a:lnTo>
                  <a:lnTo>
                    <a:pt x="467" y="415"/>
                  </a:lnTo>
                  <a:lnTo>
                    <a:pt x="457" y="428"/>
                  </a:lnTo>
                  <a:lnTo>
                    <a:pt x="445" y="444"/>
                  </a:lnTo>
                  <a:lnTo>
                    <a:pt x="435" y="458"/>
                  </a:lnTo>
                  <a:lnTo>
                    <a:pt x="427" y="475"/>
                  </a:lnTo>
                  <a:lnTo>
                    <a:pt x="418" y="492"/>
                  </a:lnTo>
                  <a:lnTo>
                    <a:pt x="410" y="509"/>
                  </a:lnTo>
                  <a:lnTo>
                    <a:pt x="403" y="528"/>
                  </a:lnTo>
                  <a:lnTo>
                    <a:pt x="396" y="546"/>
                  </a:lnTo>
                  <a:lnTo>
                    <a:pt x="390" y="566"/>
                  </a:lnTo>
                  <a:lnTo>
                    <a:pt x="384" y="587"/>
                  </a:lnTo>
                  <a:lnTo>
                    <a:pt x="380" y="608"/>
                  </a:lnTo>
                  <a:lnTo>
                    <a:pt x="376" y="630"/>
                  </a:lnTo>
                  <a:lnTo>
                    <a:pt x="373" y="652"/>
                  </a:lnTo>
                  <a:lnTo>
                    <a:pt x="372" y="676"/>
                  </a:lnTo>
                  <a:lnTo>
                    <a:pt x="370" y="701"/>
                  </a:lnTo>
                  <a:lnTo>
                    <a:pt x="370" y="725"/>
                  </a:lnTo>
                  <a:lnTo>
                    <a:pt x="370" y="725"/>
                  </a:lnTo>
                  <a:lnTo>
                    <a:pt x="372" y="773"/>
                  </a:lnTo>
                  <a:lnTo>
                    <a:pt x="376" y="817"/>
                  </a:lnTo>
                  <a:lnTo>
                    <a:pt x="383" y="859"/>
                  </a:lnTo>
                  <a:lnTo>
                    <a:pt x="387" y="879"/>
                  </a:lnTo>
                  <a:lnTo>
                    <a:pt x="393" y="898"/>
                  </a:lnTo>
                  <a:lnTo>
                    <a:pt x="400" y="916"/>
                  </a:lnTo>
                  <a:lnTo>
                    <a:pt x="406" y="933"/>
                  </a:lnTo>
                  <a:lnTo>
                    <a:pt x="414" y="950"/>
                  </a:lnTo>
                  <a:lnTo>
                    <a:pt x="423" y="966"/>
                  </a:lnTo>
                  <a:lnTo>
                    <a:pt x="431" y="981"/>
                  </a:lnTo>
                  <a:lnTo>
                    <a:pt x="441" y="996"/>
                  </a:lnTo>
                  <a:lnTo>
                    <a:pt x="451" y="1010"/>
                  </a:lnTo>
                  <a:lnTo>
                    <a:pt x="462" y="1023"/>
                  </a:lnTo>
                  <a:lnTo>
                    <a:pt x="474" y="1034"/>
                  </a:lnTo>
                  <a:lnTo>
                    <a:pt x="487" y="1045"/>
                  </a:lnTo>
                  <a:lnTo>
                    <a:pt x="499" y="1057"/>
                  </a:lnTo>
                  <a:lnTo>
                    <a:pt x="512" y="1067"/>
                  </a:lnTo>
                  <a:lnTo>
                    <a:pt x="526" y="1075"/>
                  </a:lnTo>
                  <a:lnTo>
                    <a:pt x="542" y="1084"/>
                  </a:lnTo>
                  <a:lnTo>
                    <a:pt x="556" y="1091"/>
                  </a:lnTo>
                  <a:lnTo>
                    <a:pt x="573" y="1098"/>
                  </a:lnTo>
                  <a:lnTo>
                    <a:pt x="589" y="1103"/>
                  </a:lnTo>
                  <a:lnTo>
                    <a:pt x="607" y="1109"/>
                  </a:lnTo>
                  <a:lnTo>
                    <a:pt x="624" y="1113"/>
                  </a:lnTo>
                  <a:lnTo>
                    <a:pt x="643" y="1116"/>
                  </a:lnTo>
                  <a:lnTo>
                    <a:pt x="662" y="1119"/>
                  </a:lnTo>
                  <a:lnTo>
                    <a:pt x="681" y="1122"/>
                  </a:lnTo>
                  <a:lnTo>
                    <a:pt x="722" y="1123"/>
                  </a:lnTo>
                  <a:lnTo>
                    <a:pt x="722" y="1123"/>
                  </a:lnTo>
                  <a:lnTo>
                    <a:pt x="746" y="1122"/>
                  </a:lnTo>
                  <a:lnTo>
                    <a:pt x="770" y="1119"/>
                  </a:lnTo>
                  <a:lnTo>
                    <a:pt x="794" y="1115"/>
                  </a:lnTo>
                  <a:lnTo>
                    <a:pt x="820" y="1109"/>
                  </a:lnTo>
                  <a:lnTo>
                    <a:pt x="845" y="1101"/>
                  </a:lnTo>
                  <a:lnTo>
                    <a:pt x="871" y="1091"/>
                  </a:lnTo>
                  <a:lnTo>
                    <a:pt x="897" y="1078"/>
                  </a:lnTo>
                  <a:lnTo>
                    <a:pt x="922" y="1064"/>
                  </a:lnTo>
                  <a:lnTo>
                    <a:pt x="948" y="1047"/>
                  </a:lnTo>
                  <a:lnTo>
                    <a:pt x="973" y="1028"/>
                  </a:lnTo>
                  <a:lnTo>
                    <a:pt x="999" y="1007"/>
                  </a:lnTo>
                  <a:lnTo>
                    <a:pt x="1024" y="983"/>
                  </a:lnTo>
                  <a:lnTo>
                    <a:pt x="1048" y="957"/>
                  </a:lnTo>
                  <a:lnTo>
                    <a:pt x="1073" y="929"/>
                  </a:lnTo>
                  <a:lnTo>
                    <a:pt x="1097" y="898"/>
                  </a:lnTo>
                  <a:lnTo>
                    <a:pt x="1119" y="865"/>
                  </a:lnTo>
                  <a:lnTo>
                    <a:pt x="1119" y="8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8" name="Group 77" descr="Blackboard logo" title="Blackboard logo"/>
          <p:cNvGrpSpPr>
            <a:grpSpLocks noChangeAspect="1"/>
          </p:cNvGrpSpPr>
          <p:nvPr userDrawn="1"/>
        </p:nvGrpSpPr>
        <p:grpSpPr>
          <a:xfrm>
            <a:off x="312738" y="4843751"/>
            <a:ext cx="878003" cy="123164"/>
            <a:chOff x="311150" y="4851501"/>
            <a:chExt cx="768114" cy="107749"/>
          </a:xfrm>
          <a:solidFill>
            <a:schemeClr val="bg1"/>
          </a:solidFill>
        </p:grpSpPr>
        <p:sp>
          <p:nvSpPr>
            <p:cNvPr id="79" name="Freeform 5" descr=" " title=" "/>
            <p:cNvSpPr>
              <a:spLocks noEditPoints="1"/>
            </p:cNvSpPr>
            <p:nvPr userDrawn="1"/>
          </p:nvSpPr>
          <p:spPr bwMode="auto">
            <a:xfrm>
              <a:off x="311150" y="4855768"/>
              <a:ext cx="84679" cy="101748"/>
            </a:xfrm>
            <a:custGeom>
              <a:avLst/>
              <a:gdLst>
                <a:gd name="T0" fmla="*/ 1001 w 1271"/>
                <a:gd name="T1" fmla="*/ 1053 h 1526"/>
                <a:gd name="T2" fmla="*/ 983 w 1271"/>
                <a:gd name="T3" fmla="*/ 989 h 1526"/>
                <a:gd name="T4" fmla="*/ 943 w 1271"/>
                <a:gd name="T5" fmla="*/ 939 h 1526"/>
                <a:gd name="T6" fmla="*/ 881 w 1271"/>
                <a:gd name="T7" fmla="*/ 901 h 1526"/>
                <a:gd name="T8" fmla="*/ 797 w 1271"/>
                <a:gd name="T9" fmla="*/ 878 h 1526"/>
                <a:gd name="T10" fmla="*/ 689 w 1271"/>
                <a:gd name="T11" fmla="*/ 870 h 1526"/>
                <a:gd name="T12" fmla="*/ 708 w 1271"/>
                <a:gd name="T13" fmla="*/ 1289 h 1526"/>
                <a:gd name="T14" fmla="*/ 773 w 1271"/>
                <a:gd name="T15" fmla="*/ 1286 h 1526"/>
                <a:gd name="T16" fmla="*/ 857 w 1271"/>
                <a:gd name="T17" fmla="*/ 1268 h 1526"/>
                <a:gd name="T18" fmla="*/ 924 w 1271"/>
                <a:gd name="T19" fmla="*/ 1235 h 1526"/>
                <a:gd name="T20" fmla="*/ 971 w 1271"/>
                <a:gd name="T21" fmla="*/ 1188 h 1526"/>
                <a:gd name="T22" fmla="*/ 997 w 1271"/>
                <a:gd name="T23" fmla="*/ 1127 h 1526"/>
                <a:gd name="T24" fmla="*/ 917 w 1271"/>
                <a:gd name="T25" fmla="*/ 434 h 1526"/>
                <a:gd name="T26" fmla="*/ 912 w 1271"/>
                <a:gd name="T27" fmla="*/ 390 h 1526"/>
                <a:gd name="T28" fmla="*/ 890 w 1271"/>
                <a:gd name="T29" fmla="*/ 334 h 1526"/>
                <a:gd name="T30" fmla="*/ 848 w 1271"/>
                <a:gd name="T31" fmla="*/ 290 h 1526"/>
                <a:gd name="T32" fmla="*/ 788 w 1271"/>
                <a:gd name="T33" fmla="*/ 258 h 1526"/>
                <a:gd name="T34" fmla="*/ 711 w 1271"/>
                <a:gd name="T35" fmla="*/ 242 h 1526"/>
                <a:gd name="T36" fmla="*/ 264 w 1271"/>
                <a:gd name="T37" fmla="*/ 238 h 1526"/>
                <a:gd name="T38" fmla="*/ 629 w 1271"/>
                <a:gd name="T39" fmla="*/ 643 h 1526"/>
                <a:gd name="T40" fmla="*/ 720 w 1271"/>
                <a:gd name="T41" fmla="*/ 636 h 1526"/>
                <a:gd name="T42" fmla="*/ 797 w 1271"/>
                <a:gd name="T43" fmla="*/ 614 h 1526"/>
                <a:gd name="T44" fmla="*/ 856 w 1271"/>
                <a:gd name="T45" fmla="*/ 579 h 1526"/>
                <a:gd name="T46" fmla="*/ 891 w 1271"/>
                <a:gd name="T47" fmla="*/ 537 h 1526"/>
                <a:gd name="T48" fmla="*/ 905 w 1271"/>
                <a:gd name="T49" fmla="*/ 507 h 1526"/>
                <a:gd name="T50" fmla="*/ 916 w 1271"/>
                <a:gd name="T51" fmla="*/ 460 h 1526"/>
                <a:gd name="T52" fmla="*/ 1186 w 1271"/>
                <a:gd name="T53" fmla="*/ 391 h 1526"/>
                <a:gd name="T54" fmla="*/ 1175 w 1271"/>
                <a:gd name="T55" fmla="*/ 487 h 1526"/>
                <a:gd name="T56" fmla="*/ 1147 w 1271"/>
                <a:gd name="T57" fmla="*/ 565 h 1526"/>
                <a:gd name="T58" fmla="*/ 1104 w 1271"/>
                <a:gd name="T59" fmla="*/ 630 h 1526"/>
                <a:gd name="T60" fmla="*/ 1050 w 1271"/>
                <a:gd name="T61" fmla="*/ 681 h 1526"/>
                <a:gd name="T62" fmla="*/ 989 w 1271"/>
                <a:gd name="T63" fmla="*/ 722 h 1526"/>
                <a:gd name="T64" fmla="*/ 1001 w 1271"/>
                <a:gd name="T65" fmla="*/ 745 h 1526"/>
                <a:gd name="T66" fmla="*/ 1090 w 1271"/>
                <a:gd name="T67" fmla="*/ 788 h 1526"/>
                <a:gd name="T68" fmla="*/ 1164 w 1271"/>
                <a:gd name="T69" fmla="*/ 843 h 1526"/>
                <a:gd name="T70" fmla="*/ 1213 w 1271"/>
                <a:gd name="T71" fmla="*/ 899 h 1526"/>
                <a:gd name="T72" fmla="*/ 1236 w 1271"/>
                <a:gd name="T73" fmla="*/ 939 h 1526"/>
                <a:gd name="T74" fmla="*/ 1253 w 1271"/>
                <a:gd name="T75" fmla="*/ 983 h 1526"/>
                <a:gd name="T76" fmla="*/ 1265 w 1271"/>
                <a:gd name="T77" fmla="*/ 1032 h 1526"/>
                <a:gd name="T78" fmla="*/ 1270 w 1271"/>
                <a:gd name="T79" fmla="*/ 1086 h 1526"/>
                <a:gd name="T80" fmla="*/ 1270 w 1271"/>
                <a:gd name="T81" fmla="*/ 1130 h 1526"/>
                <a:gd name="T82" fmla="*/ 1260 w 1271"/>
                <a:gd name="T83" fmla="*/ 1202 h 1526"/>
                <a:gd name="T84" fmla="*/ 1240 w 1271"/>
                <a:gd name="T85" fmla="*/ 1268 h 1526"/>
                <a:gd name="T86" fmla="*/ 1207 w 1271"/>
                <a:gd name="T87" fmla="*/ 1325 h 1526"/>
                <a:gd name="T88" fmla="*/ 1167 w 1271"/>
                <a:gd name="T89" fmla="*/ 1375 h 1526"/>
                <a:gd name="T90" fmla="*/ 1115 w 1271"/>
                <a:gd name="T91" fmla="*/ 1419 h 1526"/>
                <a:gd name="T92" fmla="*/ 1056 w 1271"/>
                <a:gd name="T93" fmla="*/ 1455 h 1526"/>
                <a:gd name="T94" fmla="*/ 988 w 1271"/>
                <a:gd name="T95" fmla="*/ 1484 h 1526"/>
                <a:gd name="T96" fmla="*/ 911 w 1271"/>
                <a:gd name="T97" fmla="*/ 1505 h 1526"/>
                <a:gd name="T98" fmla="*/ 828 w 1271"/>
                <a:gd name="T99" fmla="*/ 1520 h 1526"/>
                <a:gd name="T100" fmla="*/ 738 w 1271"/>
                <a:gd name="T101" fmla="*/ 1526 h 1526"/>
                <a:gd name="T102" fmla="*/ 0 w 1271"/>
                <a:gd name="T103" fmla="*/ 0 h 1526"/>
                <a:gd name="T104" fmla="*/ 713 w 1271"/>
                <a:gd name="T105" fmla="*/ 0 h 1526"/>
                <a:gd name="T106" fmla="*/ 794 w 1271"/>
                <a:gd name="T107" fmla="*/ 8 h 1526"/>
                <a:gd name="T108" fmla="*/ 868 w 1271"/>
                <a:gd name="T109" fmla="*/ 22 h 1526"/>
                <a:gd name="T110" fmla="*/ 936 w 1271"/>
                <a:gd name="T111" fmla="*/ 42 h 1526"/>
                <a:gd name="T112" fmla="*/ 997 w 1271"/>
                <a:gd name="T113" fmla="*/ 71 h 1526"/>
                <a:gd name="T114" fmla="*/ 1050 w 1271"/>
                <a:gd name="T115" fmla="*/ 106 h 1526"/>
                <a:gd name="T116" fmla="*/ 1095 w 1271"/>
                <a:gd name="T117" fmla="*/ 147 h 1526"/>
                <a:gd name="T118" fmla="*/ 1131 w 1271"/>
                <a:gd name="T119" fmla="*/ 194 h 1526"/>
                <a:gd name="T120" fmla="*/ 1158 w 1271"/>
                <a:gd name="T121" fmla="*/ 247 h 1526"/>
                <a:gd name="T122" fmla="*/ 1176 w 1271"/>
                <a:gd name="T123" fmla="*/ 305 h 1526"/>
                <a:gd name="T124" fmla="*/ 1185 w 1271"/>
                <a:gd name="T125" fmla="*/ 368 h 1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1" h="1526">
                  <a:moveTo>
                    <a:pt x="1002" y="1077"/>
                  </a:moveTo>
                  <a:lnTo>
                    <a:pt x="1002" y="1077"/>
                  </a:lnTo>
                  <a:lnTo>
                    <a:pt x="1001" y="1053"/>
                  </a:lnTo>
                  <a:lnTo>
                    <a:pt x="997" y="1031"/>
                  </a:lnTo>
                  <a:lnTo>
                    <a:pt x="991" y="1010"/>
                  </a:lnTo>
                  <a:lnTo>
                    <a:pt x="983" y="989"/>
                  </a:lnTo>
                  <a:lnTo>
                    <a:pt x="972" y="972"/>
                  </a:lnTo>
                  <a:lnTo>
                    <a:pt x="959" y="955"/>
                  </a:lnTo>
                  <a:lnTo>
                    <a:pt x="943" y="939"/>
                  </a:lnTo>
                  <a:lnTo>
                    <a:pt x="924" y="925"/>
                  </a:lnTo>
                  <a:lnTo>
                    <a:pt x="904" y="912"/>
                  </a:lnTo>
                  <a:lnTo>
                    <a:pt x="881" y="901"/>
                  </a:lnTo>
                  <a:lnTo>
                    <a:pt x="855" y="892"/>
                  </a:lnTo>
                  <a:lnTo>
                    <a:pt x="826" y="884"/>
                  </a:lnTo>
                  <a:lnTo>
                    <a:pt x="797" y="878"/>
                  </a:lnTo>
                  <a:lnTo>
                    <a:pt x="763" y="874"/>
                  </a:lnTo>
                  <a:lnTo>
                    <a:pt x="727" y="871"/>
                  </a:lnTo>
                  <a:lnTo>
                    <a:pt x="689" y="870"/>
                  </a:lnTo>
                  <a:lnTo>
                    <a:pt x="264" y="870"/>
                  </a:lnTo>
                  <a:lnTo>
                    <a:pt x="264" y="1289"/>
                  </a:lnTo>
                  <a:lnTo>
                    <a:pt x="708" y="1289"/>
                  </a:lnTo>
                  <a:lnTo>
                    <a:pt x="708" y="1289"/>
                  </a:lnTo>
                  <a:lnTo>
                    <a:pt x="742" y="1288"/>
                  </a:lnTo>
                  <a:lnTo>
                    <a:pt x="773" y="1286"/>
                  </a:lnTo>
                  <a:lnTo>
                    <a:pt x="804" y="1281"/>
                  </a:lnTo>
                  <a:lnTo>
                    <a:pt x="831" y="1275"/>
                  </a:lnTo>
                  <a:lnTo>
                    <a:pt x="857" y="1268"/>
                  </a:lnTo>
                  <a:lnTo>
                    <a:pt x="881" y="1258"/>
                  </a:lnTo>
                  <a:lnTo>
                    <a:pt x="904" y="1247"/>
                  </a:lnTo>
                  <a:lnTo>
                    <a:pt x="924" y="1235"/>
                  </a:lnTo>
                  <a:lnTo>
                    <a:pt x="942" y="1221"/>
                  </a:lnTo>
                  <a:lnTo>
                    <a:pt x="958" y="1206"/>
                  </a:lnTo>
                  <a:lnTo>
                    <a:pt x="971" y="1188"/>
                  </a:lnTo>
                  <a:lnTo>
                    <a:pt x="982" y="1169"/>
                  </a:lnTo>
                  <a:lnTo>
                    <a:pt x="991" y="1148"/>
                  </a:lnTo>
                  <a:lnTo>
                    <a:pt x="997" y="1127"/>
                  </a:lnTo>
                  <a:lnTo>
                    <a:pt x="1001" y="1103"/>
                  </a:lnTo>
                  <a:lnTo>
                    <a:pt x="1002" y="1077"/>
                  </a:lnTo>
                  <a:close/>
                  <a:moveTo>
                    <a:pt x="917" y="434"/>
                  </a:moveTo>
                  <a:lnTo>
                    <a:pt x="917" y="434"/>
                  </a:lnTo>
                  <a:lnTo>
                    <a:pt x="916" y="411"/>
                  </a:lnTo>
                  <a:lnTo>
                    <a:pt x="912" y="390"/>
                  </a:lnTo>
                  <a:lnTo>
                    <a:pt x="908" y="371"/>
                  </a:lnTo>
                  <a:lnTo>
                    <a:pt x="899" y="352"/>
                  </a:lnTo>
                  <a:lnTo>
                    <a:pt x="890" y="334"/>
                  </a:lnTo>
                  <a:lnTo>
                    <a:pt x="878" y="318"/>
                  </a:lnTo>
                  <a:lnTo>
                    <a:pt x="863" y="303"/>
                  </a:lnTo>
                  <a:lnTo>
                    <a:pt x="848" y="290"/>
                  </a:lnTo>
                  <a:lnTo>
                    <a:pt x="830" y="278"/>
                  </a:lnTo>
                  <a:lnTo>
                    <a:pt x="810" y="268"/>
                  </a:lnTo>
                  <a:lnTo>
                    <a:pt x="788" y="258"/>
                  </a:lnTo>
                  <a:lnTo>
                    <a:pt x="764" y="251"/>
                  </a:lnTo>
                  <a:lnTo>
                    <a:pt x="738" y="245"/>
                  </a:lnTo>
                  <a:lnTo>
                    <a:pt x="711" y="242"/>
                  </a:lnTo>
                  <a:lnTo>
                    <a:pt x="681" y="239"/>
                  </a:lnTo>
                  <a:lnTo>
                    <a:pt x="650" y="238"/>
                  </a:lnTo>
                  <a:lnTo>
                    <a:pt x="264" y="238"/>
                  </a:lnTo>
                  <a:lnTo>
                    <a:pt x="264" y="643"/>
                  </a:lnTo>
                  <a:lnTo>
                    <a:pt x="629" y="643"/>
                  </a:lnTo>
                  <a:lnTo>
                    <a:pt x="629" y="643"/>
                  </a:lnTo>
                  <a:lnTo>
                    <a:pt x="662" y="643"/>
                  </a:lnTo>
                  <a:lnTo>
                    <a:pt x="691" y="641"/>
                  </a:lnTo>
                  <a:lnTo>
                    <a:pt x="720" y="636"/>
                  </a:lnTo>
                  <a:lnTo>
                    <a:pt x="748" y="631"/>
                  </a:lnTo>
                  <a:lnTo>
                    <a:pt x="773" y="624"/>
                  </a:lnTo>
                  <a:lnTo>
                    <a:pt x="797" y="614"/>
                  </a:lnTo>
                  <a:lnTo>
                    <a:pt x="818" y="605"/>
                  </a:lnTo>
                  <a:lnTo>
                    <a:pt x="838" y="592"/>
                  </a:lnTo>
                  <a:lnTo>
                    <a:pt x="856" y="579"/>
                  </a:lnTo>
                  <a:lnTo>
                    <a:pt x="872" y="563"/>
                  </a:lnTo>
                  <a:lnTo>
                    <a:pt x="885" y="546"/>
                  </a:lnTo>
                  <a:lnTo>
                    <a:pt x="891" y="537"/>
                  </a:lnTo>
                  <a:lnTo>
                    <a:pt x="897" y="527"/>
                  </a:lnTo>
                  <a:lnTo>
                    <a:pt x="902" y="516"/>
                  </a:lnTo>
                  <a:lnTo>
                    <a:pt x="905" y="507"/>
                  </a:lnTo>
                  <a:lnTo>
                    <a:pt x="909" y="495"/>
                  </a:lnTo>
                  <a:lnTo>
                    <a:pt x="912" y="484"/>
                  </a:lnTo>
                  <a:lnTo>
                    <a:pt x="916" y="460"/>
                  </a:lnTo>
                  <a:lnTo>
                    <a:pt x="917" y="434"/>
                  </a:lnTo>
                  <a:close/>
                  <a:moveTo>
                    <a:pt x="1186" y="391"/>
                  </a:moveTo>
                  <a:lnTo>
                    <a:pt x="1186" y="391"/>
                  </a:lnTo>
                  <a:lnTo>
                    <a:pt x="1185" y="425"/>
                  </a:lnTo>
                  <a:lnTo>
                    <a:pt x="1181" y="457"/>
                  </a:lnTo>
                  <a:lnTo>
                    <a:pt x="1175" y="487"/>
                  </a:lnTo>
                  <a:lnTo>
                    <a:pt x="1167" y="515"/>
                  </a:lnTo>
                  <a:lnTo>
                    <a:pt x="1157" y="542"/>
                  </a:lnTo>
                  <a:lnTo>
                    <a:pt x="1147" y="565"/>
                  </a:lnTo>
                  <a:lnTo>
                    <a:pt x="1133" y="589"/>
                  </a:lnTo>
                  <a:lnTo>
                    <a:pt x="1119" y="610"/>
                  </a:lnTo>
                  <a:lnTo>
                    <a:pt x="1104" y="630"/>
                  </a:lnTo>
                  <a:lnTo>
                    <a:pt x="1087" y="648"/>
                  </a:lnTo>
                  <a:lnTo>
                    <a:pt x="1069" y="666"/>
                  </a:lnTo>
                  <a:lnTo>
                    <a:pt x="1050" y="681"/>
                  </a:lnTo>
                  <a:lnTo>
                    <a:pt x="1029" y="696"/>
                  </a:lnTo>
                  <a:lnTo>
                    <a:pt x="1009" y="709"/>
                  </a:lnTo>
                  <a:lnTo>
                    <a:pt x="989" y="722"/>
                  </a:lnTo>
                  <a:lnTo>
                    <a:pt x="967" y="733"/>
                  </a:lnTo>
                  <a:lnTo>
                    <a:pt x="967" y="733"/>
                  </a:lnTo>
                  <a:lnTo>
                    <a:pt x="1001" y="745"/>
                  </a:lnTo>
                  <a:lnTo>
                    <a:pt x="1032" y="758"/>
                  </a:lnTo>
                  <a:lnTo>
                    <a:pt x="1062" y="772"/>
                  </a:lnTo>
                  <a:lnTo>
                    <a:pt x="1090" y="788"/>
                  </a:lnTo>
                  <a:lnTo>
                    <a:pt x="1117" y="804"/>
                  </a:lnTo>
                  <a:lnTo>
                    <a:pt x="1142" y="822"/>
                  </a:lnTo>
                  <a:lnTo>
                    <a:pt x="1164" y="843"/>
                  </a:lnTo>
                  <a:lnTo>
                    <a:pt x="1186" y="864"/>
                  </a:lnTo>
                  <a:lnTo>
                    <a:pt x="1205" y="887"/>
                  </a:lnTo>
                  <a:lnTo>
                    <a:pt x="1213" y="899"/>
                  </a:lnTo>
                  <a:lnTo>
                    <a:pt x="1222" y="912"/>
                  </a:lnTo>
                  <a:lnTo>
                    <a:pt x="1229" y="925"/>
                  </a:lnTo>
                  <a:lnTo>
                    <a:pt x="1236" y="939"/>
                  </a:lnTo>
                  <a:lnTo>
                    <a:pt x="1242" y="952"/>
                  </a:lnTo>
                  <a:lnTo>
                    <a:pt x="1248" y="968"/>
                  </a:lnTo>
                  <a:lnTo>
                    <a:pt x="1253" y="983"/>
                  </a:lnTo>
                  <a:lnTo>
                    <a:pt x="1258" y="999"/>
                  </a:lnTo>
                  <a:lnTo>
                    <a:pt x="1261" y="1016"/>
                  </a:lnTo>
                  <a:lnTo>
                    <a:pt x="1265" y="1032"/>
                  </a:lnTo>
                  <a:lnTo>
                    <a:pt x="1267" y="1049"/>
                  </a:lnTo>
                  <a:lnTo>
                    <a:pt x="1268" y="1067"/>
                  </a:lnTo>
                  <a:lnTo>
                    <a:pt x="1270" y="1086"/>
                  </a:lnTo>
                  <a:lnTo>
                    <a:pt x="1271" y="1105"/>
                  </a:lnTo>
                  <a:lnTo>
                    <a:pt x="1271" y="1105"/>
                  </a:lnTo>
                  <a:lnTo>
                    <a:pt x="1270" y="1130"/>
                  </a:lnTo>
                  <a:lnTo>
                    <a:pt x="1267" y="1155"/>
                  </a:lnTo>
                  <a:lnTo>
                    <a:pt x="1265" y="1179"/>
                  </a:lnTo>
                  <a:lnTo>
                    <a:pt x="1260" y="1202"/>
                  </a:lnTo>
                  <a:lnTo>
                    <a:pt x="1254" y="1225"/>
                  </a:lnTo>
                  <a:lnTo>
                    <a:pt x="1247" y="1246"/>
                  </a:lnTo>
                  <a:lnTo>
                    <a:pt x="1240" y="1268"/>
                  </a:lnTo>
                  <a:lnTo>
                    <a:pt x="1230" y="1287"/>
                  </a:lnTo>
                  <a:lnTo>
                    <a:pt x="1219" y="1306"/>
                  </a:lnTo>
                  <a:lnTo>
                    <a:pt x="1207" y="1325"/>
                  </a:lnTo>
                  <a:lnTo>
                    <a:pt x="1195" y="1343"/>
                  </a:lnTo>
                  <a:lnTo>
                    <a:pt x="1181" y="1360"/>
                  </a:lnTo>
                  <a:lnTo>
                    <a:pt x="1167" y="1375"/>
                  </a:lnTo>
                  <a:lnTo>
                    <a:pt x="1150" y="1391"/>
                  </a:lnTo>
                  <a:lnTo>
                    <a:pt x="1133" y="1405"/>
                  </a:lnTo>
                  <a:lnTo>
                    <a:pt x="1115" y="1419"/>
                  </a:lnTo>
                  <a:lnTo>
                    <a:pt x="1096" y="1431"/>
                  </a:lnTo>
                  <a:lnTo>
                    <a:pt x="1077" y="1445"/>
                  </a:lnTo>
                  <a:lnTo>
                    <a:pt x="1056" y="1455"/>
                  </a:lnTo>
                  <a:lnTo>
                    <a:pt x="1034" y="1466"/>
                  </a:lnTo>
                  <a:lnTo>
                    <a:pt x="1012" y="1476"/>
                  </a:lnTo>
                  <a:lnTo>
                    <a:pt x="988" y="1484"/>
                  </a:lnTo>
                  <a:lnTo>
                    <a:pt x="963" y="1492"/>
                  </a:lnTo>
                  <a:lnTo>
                    <a:pt x="938" y="1499"/>
                  </a:lnTo>
                  <a:lnTo>
                    <a:pt x="911" y="1505"/>
                  </a:lnTo>
                  <a:lnTo>
                    <a:pt x="885" y="1511"/>
                  </a:lnTo>
                  <a:lnTo>
                    <a:pt x="856" y="1516"/>
                  </a:lnTo>
                  <a:lnTo>
                    <a:pt x="828" y="1520"/>
                  </a:lnTo>
                  <a:lnTo>
                    <a:pt x="799" y="1522"/>
                  </a:lnTo>
                  <a:lnTo>
                    <a:pt x="768" y="1525"/>
                  </a:lnTo>
                  <a:lnTo>
                    <a:pt x="738" y="1526"/>
                  </a:lnTo>
                  <a:lnTo>
                    <a:pt x="706" y="1526"/>
                  </a:lnTo>
                  <a:lnTo>
                    <a:pt x="0" y="1526"/>
                  </a:lnTo>
                  <a:lnTo>
                    <a:pt x="0" y="0"/>
                  </a:lnTo>
                  <a:lnTo>
                    <a:pt x="684" y="0"/>
                  </a:lnTo>
                  <a:lnTo>
                    <a:pt x="684" y="0"/>
                  </a:lnTo>
                  <a:lnTo>
                    <a:pt x="713" y="0"/>
                  </a:lnTo>
                  <a:lnTo>
                    <a:pt x="740" y="3"/>
                  </a:lnTo>
                  <a:lnTo>
                    <a:pt x="768" y="4"/>
                  </a:lnTo>
                  <a:lnTo>
                    <a:pt x="794" y="8"/>
                  </a:lnTo>
                  <a:lnTo>
                    <a:pt x="819" y="11"/>
                  </a:lnTo>
                  <a:lnTo>
                    <a:pt x="844" y="16"/>
                  </a:lnTo>
                  <a:lnTo>
                    <a:pt x="868" y="22"/>
                  </a:lnTo>
                  <a:lnTo>
                    <a:pt x="892" y="28"/>
                  </a:lnTo>
                  <a:lnTo>
                    <a:pt x="915" y="35"/>
                  </a:lnTo>
                  <a:lnTo>
                    <a:pt x="936" y="42"/>
                  </a:lnTo>
                  <a:lnTo>
                    <a:pt x="958" y="52"/>
                  </a:lnTo>
                  <a:lnTo>
                    <a:pt x="978" y="61"/>
                  </a:lnTo>
                  <a:lnTo>
                    <a:pt x="997" y="71"/>
                  </a:lnTo>
                  <a:lnTo>
                    <a:pt x="1015" y="82"/>
                  </a:lnTo>
                  <a:lnTo>
                    <a:pt x="1033" y="94"/>
                  </a:lnTo>
                  <a:lnTo>
                    <a:pt x="1050" y="106"/>
                  </a:lnTo>
                  <a:lnTo>
                    <a:pt x="1065" y="119"/>
                  </a:lnTo>
                  <a:lnTo>
                    <a:pt x="1081" y="133"/>
                  </a:lnTo>
                  <a:lnTo>
                    <a:pt x="1095" y="147"/>
                  </a:lnTo>
                  <a:lnTo>
                    <a:pt x="1108" y="162"/>
                  </a:lnTo>
                  <a:lnTo>
                    <a:pt x="1120" y="177"/>
                  </a:lnTo>
                  <a:lnTo>
                    <a:pt x="1131" y="194"/>
                  </a:lnTo>
                  <a:lnTo>
                    <a:pt x="1142" y="211"/>
                  </a:lnTo>
                  <a:lnTo>
                    <a:pt x="1150" y="229"/>
                  </a:lnTo>
                  <a:lnTo>
                    <a:pt x="1158" y="247"/>
                  </a:lnTo>
                  <a:lnTo>
                    <a:pt x="1166" y="266"/>
                  </a:lnTo>
                  <a:lnTo>
                    <a:pt x="1172" y="285"/>
                  </a:lnTo>
                  <a:lnTo>
                    <a:pt x="1176" y="305"/>
                  </a:lnTo>
                  <a:lnTo>
                    <a:pt x="1180" y="325"/>
                  </a:lnTo>
                  <a:lnTo>
                    <a:pt x="1184" y="347"/>
                  </a:lnTo>
                  <a:lnTo>
                    <a:pt x="1185" y="368"/>
                  </a:lnTo>
                  <a:lnTo>
                    <a:pt x="1186"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0" name="Rectangle 9" descr=" " title=" "/>
            <p:cNvSpPr>
              <a:spLocks noChangeArrowheads="1"/>
            </p:cNvSpPr>
            <p:nvPr userDrawn="1"/>
          </p:nvSpPr>
          <p:spPr bwMode="auto">
            <a:xfrm>
              <a:off x="407698" y="4851501"/>
              <a:ext cx="17603" cy="1060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1" name="Freeform 10" descr=" " title=" "/>
            <p:cNvSpPr>
              <a:spLocks noEditPoints="1"/>
            </p:cNvSpPr>
            <p:nvPr userDrawn="1"/>
          </p:nvSpPr>
          <p:spPr bwMode="auto">
            <a:xfrm>
              <a:off x="435835" y="4879638"/>
              <a:ext cx="69477" cy="79478"/>
            </a:xfrm>
            <a:custGeom>
              <a:avLst/>
              <a:gdLst>
                <a:gd name="T0" fmla="*/ 735 w 1044"/>
                <a:gd name="T1" fmla="*/ 661 h 1192"/>
                <a:gd name="T2" fmla="*/ 601 w 1044"/>
                <a:gd name="T3" fmla="*/ 636 h 1192"/>
                <a:gd name="T4" fmla="*/ 496 w 1044"/>
                <a:gd name="T5" fmla="*/ 634 h 1192"/>
                <a:gd name="T6" fmla="*/ 392 w 1044"/>
                <a:gd name="T7" fmla="*/ 653 h 1192"/>
                <a:gd name="T8" fmla="*/ 315 w 1044"/>
                <a:gd name="T9" fmla="*/ 695 h 1192"/>
                <a:gd name="T10" fmla="*/ 272 w 1044"/>
                <a:gd name="T11" fmla="*/ 758 h 1192"/>
                <a:gd name="T12" fmla="*/ 262 w 1044"/>
                <a:gd name="T13" fmla="*/ 823 h 1192"/>
                <a:gd name="T14" fmla="*/ 272 w 1044"/>
                <a:gd name="T15" fmla="*/ 879 h 1192"/>
                <a:gd name="T16" fmla="*/ 313 w 1044"/>
                <a:gd name="T17" fmla="*/ 937 h 1192"/>
                <a:gd name="T18" fmla="*/ 377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89 w 1044"/>
                <a:gd name="T33" fmla="*/ 679 h 1192"/>
                <a:gd name="T34" fmla="*/ 768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4 w 1044"/>
                <a:gd name="T47" fmla="*/ 1168 h 1192"/>
                <a:gd name="T48" fmla="*/ 185 w 1044"/>
                <a:gd name="T49" fmla="*/ 1139 h 1192"/>
                <a:gd name="T50" fmla="*/ 123 w 1044"/>
                <a:gd name="T51" fmla="*/ 1100 h 1192"/>
                <a:gd name="T52" fmla="*/ 73 w 1044"/>
                <a:gd name="T53" fmla="*/ 1050 h 1192"/>
                <a:gd name="T54" fmla="*/ 33 w 1044"/>
                <a:gd name="T55" fmla="*/ 989 h 1192"/>
                <a:gd name="T56" fmla="*/ 10 w 1044"/>
                <a:gd name="T57" fmla="*/ 917 h 1192"/>
                <a:gd name="T58" fmla="*/ 0 w 1044"/>
                <a:gd name="T59" fmla="*/ 836 h 1192"/>
                <a:gd name="T60" fmla="*/ 2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5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6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89" y="679"/>
                  </a:moveTo>
                  <a:lnTo>
                    <a:pt x="789" y="679"/>
                  </a:lnTo>
                  <a:lnTo>
                    <a:pt x="763" y="670"/>
                  </a:lnTo>
                  <a:lnTo>
                    <a:pt x="735" y="661"/>
                  </a:lnTo>
                  <a:lnTo>
                    <a:pt x="703" y="653"/>
                  </a:lnTo>
                  <a:lnTo>
                    <a:pt x="670" y="646"/>
                  </a:lnTo>
                  <a:lnTo>
                    <a:pt x="637" y="641"/>
                  </a:lnTo>
                  <a:lnTo>
                    <a:pt x="601" y="636"/>
                  </a:lnTo>
                  <a:lnTo>
                    <a:pt x="564" y="634"/>
                  </a:lnTo>
                  <a:lnTo>
                    <a:pt x="526" y="633"/>
                  </a:lnTo>
                  <a:lnTo>
                    <a:pt x="526" y="633"/>
                  </a:lnTo>
                  <a:lnTo>
                    <a:pt x="496" y="634"/>
                  </a:lnTo>
                  <a:lnTo>
                    <a:pt x="467" y="636"/>
                  </a:lnTo>
                  <a:lnTo>
                    <a:pt x="440" y="640"/>
                  </a:lnTo>
                  <a:lnTo>
                    <a:pt x="414" y="646"/>
                  </a:lnTo>
                  <a:lnTo>
                    <a:pt x="392" y="653"/>
                  </a:lnTo>
                  <a:lnTo>
                    <a:pt x="369" y="661"/>
                  </a:lnTo>
                  <a:lnTo>
                    <a:pt x="350" y="671"/>
                  </a:lnTo>
                  <a:lnTo>
                    <a:pt x="332" y="682"/>
                  </a:lnTo>
                  <a:lnTo>
                    <a:pt x="315" y="695"/>
                  </a:lnTo>
                  <a:lnTo>
                    <a:pt x="302" y="708"/>
                  </a:lnTo>
                  <a:lnTo>
                    <a:pt x="290" y="724"/>
                  </a:lnTo>
                  <a:lnTo>
                    <a:pt x="280" y="740"/>
                  </a:lnTo>
                  <a:lnTo>
                    <a:pt x="272" y="758"/>
                  </a:lnTo>
                  <a:lnTo>
                    <a:pt x="266" y="777"/>
                  </a:lnTo>
                  <a:lnTo>
                    <a:pt x="263" y="798"/>
                  </a:lnTo>
                  <a:lnTo>
                    <a:pt x="262" y="819"/>
                  </a:lnTo>
                  <a:lnTo>
                    <a:pt x="262" y="823"/>
                  </a:lnTo>
                  <a:lnTo>
                    <a:pt x="262" y="823"/>
                  </a:lnTo>
                  <a:lnTo>
                    <a:pt x="263" y="843"/>
                  </a:lnTo>
                  <a:lnTo>
                    <a:pt x="266" y="861"/>
                  </a:lnTo>
                  <a:lnTo>
                    <a:pt x="272" y="879"/>
                  </a:lnTo>
                  <a:lnTo>
                    <a:pt x="280" y="896"/>
                  </a:lnTo>
                  <a:lnTo>
                    <a:pt x="289" y="911"/>
                  </a:lnTo>
                  <a:lnTo>
                    <a:pt x="300" y="924"/>
                  </a:lnTo>
                  <a:lnTo>
                    <a:pt x="313" y="937"/>
                  </a:lnTo>
                  <a:lnTo>
                    <a:pt x="326" y="948"/>
                  </a:lnTo>
                  <a:lnTo>
                    <a:pt x="343" y="959"/>
                  </a:lnTo>
                  <a:lnTo>
                    <a:pt x="360" y="967"/>
                  </a:lnTo>
                  <a:lnTo>
                    <a:pt x="377" y="976"/>
                  </a:lnTo>
                  <a:lnTo>
                    <a:pt x="398" y="982"/>
                  </a:lnTo>
                  <a:lnTo>
                    <a:pt x="418" y="986"/>
                  </a:lnTo>
                  <a:lnTo>
                    <a:pt x="440" y="990"/>
                  </a:lnTo>
                  <a:lnTo>
                    <a:pt x="461" y="992"/>
                  </a:lnTo>
                  <a:lnTo>
                    <a:pt x="485" y="992"/>
                  </a:lnTo>
                  <a:lnTo>
                    <a:pt x="485"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3" y="802"/>
                  </a:lnTo>
                  <a:lnTo>
                    <a:pt x="786" y="790"/>
                  </a:lnTo>
                  <a:lnTo>
                    <a:pt x="788" y="777"/>
                  </a:lnTo>
                  <a:lnTo>
                    <a:pt x="788" y="764"/>
                  </a:lnTo>
                  <a:lnTo>
                    <a:pt x="789" y="751"/>
                  </a:lnTo>
                  <a:lnTo>
                    <a:pt x="789" y="679"/>
                  </a:lnTo>
                  <a:close/>
                  <a:moveTo>
                    <a:pt x="782" y="1167"/>
                  </a:moveTo>
                  <a:lnTo>
                    <a:pt x="782" y="1026"/>
                  </a:lnTo>
                  <a:lnTo>
                    <a:pt x="782" y="1026"/>
                  </a:lnTo>
                  <a:lnTo>
                    <a:pt x="768" y="1043"/>
                  </a:lnTo>
                  <a:lnTo>
                    <a:pt x="751" y="1059"/>
                  </a:lnTo>
                  <a:lnTo>
                    <a:pt x="735" y="1076"/>
                  </a:lnTo>
                  <a:lnTo>
                    <a:pt x="715"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50" y="1188"/>
                  </a:lnTo>
                  <a:lnTo>
                    <a:pt x="330" y="1186"/>
                  </a:lnTo>
                  <a:lnTo>
                    <a:pt x="311" y="1182"/>
                  </a:lnTo>
                  <a:lnTo>
                    <a:pt x="291" y="1179"/>
                  </a:lnTo>
                  <a:lnTo>
                    <a:pt x="272" y="1174"/>
                  </a:lnTo>
                  <a:lnTo>
                    <a:pt x="254" y="1168"/>
                  </a:lnTo>
                  <a:lnTo>
                    <a:pt x="237" y="1162"/>
                  </a:lnTo>
                  <a:lnTo>
                    <a:pt x="219" y="1155"/>
                  </a:lnTo>
                  <a:lnTo>
                    <a:pt x="202" y="1148"/>
                  </a:lnTo>
                  <a:lnTo>
                    <a:pt x="185" y="1139"/>
                  </a:lnTo>
                  <a:lnTo>
                    <a:pt x="168" y="1131"/>
                  </a:lnTo>
                  <a:lnTo>
                    <a:pt x="153" y="1121"/>
                  </a:lnTo>
                  <a:lnTo>
                    <a:pt x="137" y="1111"/>
                  </a:lnTo>
                  <a:lnTo>
                    <a:pt x="123" y="1100"/>
                  </a:lnTo>
                  <a:lnTo>
                    <a:pt x="110" y="1089"/>
                  </a:lnTo>
                  <a:lnTo>
                    <a:pt x="97" y="1076"/>
                  </a:lnTo>
                  <a:lnTo>
                    <a:pt x="85" y="1064"/>
                  </a:lnTo>
                  <a:lnTo>
                    <a:pt x="73" y="1050"/>
                  </a:lnTo>
                  <a:lnTo>
                    <a:pt x="62" y="1035"/>
                  </a:lnTo>
                  <a:lnTo>
                    <a:pt x="51" y="1021"/>
                  </a:lnTo>
                  <a:lnTo>
                    <a:pt x="42" y="1005"/>
                  </a:lnTo>
                  <a:lnTo>
                    <a:pt x="33" y="989"/>
                  </a:lnTo>
                  <a:lnTo>
                    <a:pt x="26" y="972"/>
                  </a:lnTo>
                  <a:lnTo>
                    <a:pt x="19" y="954"/>
                  </a:lnTo>
                  <a:lnTo>
                    <a:pt x="14" y="936"/>
                  </a:lnTo>
                  <a:lnTo>
                    <a:pt x="10" y="917"/>
                  </a:lnTo>
                  <a:lnTo>
                    <a:pt x="6" y="898"/>
                  </a:lnTo>
                  <a:lnTo>
                    <a:pt x="2" y="878"/>
                  </a:lnTo>
                  <a:lnTo>
                    <a:pt x="1" y="857"/>
                  </a:lnTo>
                  <a:lnTo>
                    <a:pt x="0" y="836"/>
                  </a:lnTo>
                  <a:lnTo>
                    <a:pt x="0" y="831"/>
                  </a:lnTo>
                  <a:lnTo>
                    <a:pt x="0" y="831"/>
                  </a:lnTo>
                  <a:lnTo>
                    <a:pt x="1" y="808"/>
                  </a:lnTo>
                  <a:lnTo>
                    <a:pt x="2" y="787"/>
                  </a:lnTo>
                  <a:lnTo>
                    <a:pt x="6"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0" y="491"/>
                  </a:lnTo>
                  <a:lnTo>
                    <a:pt x="281" y="485"/>
                  </a:lnTo>
                  <a:lnTo>
                    <a:pt x="302" y="479"/>
                  </a:lnTo>
                  <a:lnTo>
                    <a:pt x="324" y="474"/>
                  </a:lnTo>
                  <a:lnTo>
                    <a:pt x="346" y="470"/>
                  </a:lnTo>
                  <a:lnTo>
                    <a:pt x="370"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3" y="451"/>
                  </a:lnTo>
                  <a:lnTo>
                    <a:pt x="780" y="425"/>
                  </a:lnTo>
                  <a:lnTo>
                    <a:pt x="775" y="399"/>
                  </a:lnTo>
                  <a:lnTo>
                    <a:pt x="767" y="375"/>
                  </a:lnTo>
                  <a:lnTo>
                    <a:pt x="756" y="353"/>
                  </a:lnTo>
                  <a:lnTo>
                    <a:pt x="744" y="333"/>
                  </a:lnTo>
                  <a:lnTo>
                    <a:pt x="729" y="315"/>
                  </a:lnTo>
                  <a:lnTo>
                    <a:pt x="712" y="298"/>
                  </a:lnTo>
                  <a:lnTo>
                    <a:pt x="693" y="283"/>
                  </a:lnTo>
                  <a:lnTo>
                    <a:pt x="671" y="271"/>
                  </a:lnTo>
                  <a:lnTo>
                    <a:pt x="649" y="260"/>
                  </a:lnTo>
                  <a:lnTo>
                    <a:pt x="623" y="251"/>
                  </a:lnTo>
                  <a:lnTo>
                    <a:pt x="596" y="243"/>
                  </a:lnTo>
                  <a:lnTo>
                    <a:pt x="566" y="239"/>
                  </a:lnTo>
                  <a:lnTo>
                    <a:pt x="535" y="236"/>
                  </a:lnTo>
                  <a:lnTo>
                    <a:pt x="502" y="235"/>
                  </a:lnTo>
                  <a:lnTo>
                    <a:pt x="502" y="235"/>
                  </a:lnTo>
                  <a:lnTo>
                    <a:pt x="455" y="236"/>
                  </a:lnTo>
                  <a:lnTo>
                    <a:pt x="411" y="240"/>
                  </a:lnTo>
                  <a:lnTo>
                    <a:pt x="369" y="246"/>
                  </a:lnTo>
                  <a:lnTo>
                    <a:pt x="328" y="254"/>
                  </a:lnTo>
                  <a:lnTo>
                    <a:pt x="289" y="265"/>
                  </a:lnTo>
                  <a:lnTo>
                    <a:pt x="250" y="277"/>
                  </a:lnTo>
                  <a:lnTo>
                    <a:pt x="211" y="290"/>
                  </a:lnTo>
                  <a:lnTo>
                    <a:pt x="173" y="307"/>
                  </a:lnTo>
                  <a:lnTo>
                    <a:pt x="100" y="95"/>
                  </a:lnTo>
                  <a:lnTo>
                    <a:pt x="100" y="95"/>
                  </a:lnTo>
                  <a:lnTo>
                    <a:pt x="148" y="75"/>
                  </a:lnTo>
                  <a:lnTo>
                    <a:pt x="196" y="56"/>
                  </a:lnTo>
                  <a:lnTo>
                    <a:pt x="246" y="39"/>
                  </a:lnTo>
                  <a:lnTo>
                    <a:pt x="271" y="32"/>
                  </a:lnTo>
                  <a:lnTo>
                    <a:pt x="297" y="26"/>
                  </a:lnTo>
                  <a:lnTo>
                    <a:pt x="324" y="20"/>
                  </a:lnTo>
                  <a:lnTo>
                    <a:pt x="351" y="14"/>
                  </a:lnTo>
                  <a:lnTo>
                    <a:pt x="380" y="11"/>
                  </a:lnTo>
                  <a:lnTo>
                    <a:pt x="410" y="6"/>
                  </a:lnTo>
                  <a:lnTo>
                    <a:pt x="440" y="3"/>
                  </a:lnTo>
                  <a:lnTo>
                    <a:pt x="472" y="1"/>
                  </a:lnTo>
                  <a:lnTo>
                    <a:pt x="504" y="0"/>
                  </a:lnTo>
                  <a:lnTo>
                    <a:pt x="539" y="0"/>
                  </a:lnTo>
                  <a:lnTo>
                    <a:pt x="539" y="0"/>
                  </a:lnTo>
                  <a:lnTo>
                    <a:pt x="570" y="0"/>
                  </a:lnTo>
                  <a:lnTo>
                    <a:pt x="601" y="1"/>
                  </a:lnTo>
                  <a:lnTo>
                    <a:pt x="629"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8" y="126"/>
                  </a:lnTo>
                  <a:lnTo>
                    <a:pt x="934" y="143"/>
                  </a:lnTo>
                  <a:lnTo>
                    <a:pt x="948" y="160"/>
                  </a:lnTo>
                  <a:lnTo>
                    <a:pt x="961" y="178"/>
                  </a:lnTo>
                  <a:lnTo>
                    <a:pt x="973" y="197"/>
                  </a:lnTo>
                  <a:lnTo>
                    <a:pt x="985" y="216"/>
                  </a:lnTo>
                  <a:lnTo>
                    <a:pt x="996" y="236"/>
                  </a:lnTo>
                  <a:lnTo>
                    <a:pt x="1004"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2" name="Freeform 11" descr=" " title=" "/>
            <p:cNvSpPr>
              <a:spLocks/>
            </p:cNvSpPr>
            <p:nvPr userDrawn="1"/>
          </p:nvSpPr>
          <p:spPr bwMode="auto">
            <a:xfrm>
              <a:off x="514780" y="4879238"/>
              <a:ext cx="71077" cy="80012"/>
            </a:xfrm>
            <a:custGeom>
              <a:avLst/>
              <a:gdLst>
                <a:gd name="T0" fmla="*/ 531 w 1065"/>
                <a:gd name="T1" fmla="*/ 1198 h 1200"/>
                <a:gd name="T2" fmla="*/ 413 w 1065"/>
                <a:gd name="T3" fmla="*/ 1174 h 1200"/>
                <a:gd name="T4" fmla="*/ 306 w 1065"/>
                <a:gd name="T5" fmla="*/ 1128 h 1200"/>
                <a:gd name="T6" fmla="*/ 211 w 1065"/>
                <a:gd name="T7" fmla="*/ 1064 h 1200"/>
                <a:gd name="T8" fmla="*/ 131 w 1065"/>
                <a:gd name="T9" fmla="*/ 983 h 1200"/>
                <a:gd name="T10" fmla="*/ 69 w 1065"/>
                <a:gd name="T11" fmla="*/ 887 h 1200"/>
                <a:gd name="T12" fmla="*/ 25 w 1065"/>
                <a:gd name="T13" fmla="*/ 781 h 1200"/>
                <a:gd name="T14" fmla="*/ 4 w 1065"/>
                <a:gd name="T15" fmla="*/ 665 h 1200"/>
                <a:gd name="T16" fmla="*/ 1 w 1065"/>
                <a:gd name="T17" fmla="*/ 573 h 1200"/>
                <a:gd name="T18" fmla="*/ 18 w 1065"/>
                <a:gd name="T19" fmla="*/ 454 h 1200"/>
                <a:gd name="T20" fmla="*/ 56 w 1065"/>
                <a:gd name="T21" fmla="*/ 344 h 1200"/>
                <a:gd name="T22" fmla="*/ 115 w 1065"/>
                <a:gd name="T23" fmla="*/ 244 h 1200"/>
                <a:gd name="T24" fmla="*/ 190 w 1065"/>
                <a:gd name="T25" fmla="*/ 158 h 1200"/>
                <a:gd name="T26" fmla="*/ 281 w 1065"/>
                <a:gd name="T27" fmla="*/ 88 h 1200"/>
                <a:gd name="T28" fmla="*/ 386 w 1065"/>
                <a:gd name="T29" fmla="*/ 37 h 1200"/>
                <a:gd name="T30" fmla="*/ 503 w 1065"/>
                <a:gd name="T31" fmla="*/ 7 h 1200"/>
                <a:gd name="T32" fmla="*/ 597 w 1065"/>
                <a:gd name="T33" fmla="*/ 0 h 1200"/>
                <a:gd name="T34" fmla="*/ 745 w 1065"/>
                <a:gd name="T35" fmla="*/ 14 h 1200"/>
                <a:gd name="T36" fmla="*/ 868 w 1065"/>
                <a:gd name="T37" fmla="*/ 55 h 1200"/>
                <a:gd name="T38" fmla="*/ 971 w 1065"/>
                <a:gd name="T39" fmla="*/ 118 h 1200"/>
                <a:gd name="T40" fmla="*/ 1057 w 1065"/>
                <a:gd name="T41" fmla="*/ 198 h 1200"/>
                <a:gd name="T42" fmla="*/ 847 w 1065"/>
                <a:gd name="T43" fmla="*/ 329 h 1200"/>
                <a:gd name="T44" fmla="*/ 781 w 1065"/>
                <a:gd name="T45" fmla="*/ 280 h 1200"/>
                <a:gd name="T46" fmla="*/ 707 w 1065"/>
                <a:gd name="T47" fmla="*/ 247 h 1200"/>
                <a:gd name="T48" fmla="*/ 619 w 1065"/>
                <a:gd name="T49" fmla="*/ 231 h 1200"/>
                <a:gd name="T50" fmla="*/ 559 w 1065"/>
                <a:gd name="T51" fmla="*/ 233 h 1200"/>
                <a:gd name="T52" fmla="*/ 493 w 1065"/>
                <a:gd name="T53" fmla="*/ 247 h 1200"/>
                <a:gd name="T54" fmla="*/ 433 w 1065"/>
                <a:gd name="T55" fmla="*/ 276 h 1200"/>
                <a:gd name="T56" fmla="*/ 381 w 1065"/>
                <a:gd name="T57" fmla="*/ 315 h 1200"/>
                <a:gd name="T58" fmla="*/ 337 w 1065"/>
                <a:gd name="T59" fmla="*/ 365 h 1200"/>
                <a:gd name="T60" fmla="*/ 302 w 1065"/>
                <a:gd name="T61" fmla="*/ 424 h 1200"/>
                <a:gd name="T62" fmla="*/ 278 w 1065"/>
                <a:gd name="T63" fmla="*/ 489 h 1200"/>
                <a:gd name="T64" fmla="*/ 265 w 1065"/>
                <a:gd name="T65" fmla="*/ 561 h 1200"/>
                <a:gd name="T66" fmla="*/ 264 w 1065"/>
                <a:gd name="T67" fmla="*/ 618 h 1200"/>
                <a:gd name="T68" fmla="*/ 273 w 1065"/>
                <a:gd name="T69" fmla="*/ 692 h 1200"/>
                <a:gd name="T70" fmla="*/ 295 w 1065"/>
                <a:gd name="T71" fmla="*/ 762 h 1200"/>
                <a:gd name="T72" fmla="*/ 328 w 1065"/>
                <a:gd name="T73" fmla="*/ 823 h 1200"/>
                <a:gd name="T74" fmla="*/ 371 w 1065"/>
                <a:gd name="T75" fmla="*/ 875 h 1200"/>
                <a:gd name="T76" fmla="*/ 424 w 1065"/>
                <a:gd name="T77" fmla="*/ 918 h 1200"/>
                <a:gd name="T78" fmla="*/ 485 w 1065"/>
                <a:gd name="T79" fmla="*/ 949 h 1200"/>
                <a:gd name="T80" fmla="*/ 553 w 1065"/>
                <a:gd name="T81" fmla="*/ 967 h 1200"/>
                <a:gd name="T82" fmla="*/ 608 w 1065"/>
                <a:gd name="T83" fmla="*/ 972 h 1200"/>
                <a:gd name="T84" fmla="*/ 695 w 1065"/>
                <a:gd name="T85" fmla="*/ 961 h 1200"/>
                <a:gd name="T86" fmla="*/ 773 w 1065"/>
                <a:gd name="T87" fmla="*/ 931 h 1200"/>
                <a:gd name="T88" fmla="*/ 842 w 1065"/>
                <a:gd name="T89" fmla="*/ 886 h 1200"/>
                <a:gd name="T90" fmla="*/ 1065 w 1065"/>
                <a:gd name="T91" fmla="*/ 985 h 1200"/>
                <a:gd name="T92" fmla="*/ 1000 w 1065"/>
                <a:gd name="T93" fmla="*/ 1052 h 1200"/>
                <a:gd name="T94" fmla="*/ 899 w 1065"/>
                <a:gd name="T95" fmla="*/ 1125 h 1200"/>
                <a:gd name="T96" fmla="*/ 781 w 1065"/>
                <a:gd name="T97" fmla="*/ 1176 h 1200"/>
                <a:gd name="T98" fmla="*/ 635 w 1065"/>
                <a:gd name="T99" fmla="*/ 1199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65" h="1200">
                  <a:moveTo>
                    <a:pt x="595" y="1200"/>
                  </a:moveTo>
                  <a:lnTo>
                    <a:pt x="595" y="1200"/>
                  </a:lnTo>
                  <a:lnTo>
                    <a:pt x="562" y="1200"/>
                  </a:lnTo>
                  <a:lnTo>
                    <a:pt x="531" y="1198"/>
                  </a:lnTo>
                  <a:lnTo>
                    <a:pt x="502" y="1194"/>
                  </a:lnTo>
                  <a:lnTo>
                    <a:pt x="471" y="1188"/>
                  </a:lnTo>
                  <a:lnTo>
                    <a:pt x="442" y="1182"/>
                  </a:lnTo>
                  <a:lnTo>
                    <a:pt x="413" y="1174"/>
                  </a:lnTo>
                  <a:lnTo>
                    <a:pt x="385" y="1164"/>
                  </a:lnTo>
                  <a:lnTo>
                    <a:pt x="357" y="1153"/>
                  </a:lnTo>
                  <a:lnTo>
                    <a:pt x="331" y="1141"/>
                  </a:lnTo>
                  <a:lnTo>
                    <a:pt x="306" y="1128"/>
                  </a:lnTo>
                  <a:lnTo>
                    <a:pt x="281" y="1114"/>
                  </a:lnTo>
                  <a:lnTo>
                    <a:pt x="257" y="1098"/>
                  </a:lnTo>
                  <a:lnTo>
                    <a:pt x="233" y="1082"/>
                  </a:lnTo>
                  <a:lnTo>
                    <a:pt x="211" y="1064"/>
                  </a:lnTo>
                  <a:lnTo>
                    <a:pt x="190" y="1045"/>
                  </a:lnTo>
                  <a:lnTo>
                    <a:pt x="170" y="1026"/>
                  </a:lnTo>
                  <a:lnTo>
                    <a:pt x="149" y="1004"/>
                  </a:lnTo>
                  <a:lnTo>
                    <a:pt x="131" y="983"/>
                  </a:lnTo>
                  <a:lnTo>
                    <a:pt x="115" y="960"/>
                  </a:lnTo>
                  <a:lnTo>
                    <a:pt x="98" y="937"/>
                  </a:lnTo>
                  <a:lnTo>
                    <a:pt x="84" y="912"/>
                  </a:lnTo>
                  <a:lnTo>
                    <a:pt x="69" y="887"/>
                  </a:lnTo>
                  <a:lnTo>
                    <a:pt x="56" y="862"/>
                  </a:lnTo>
                  <a:lnTo>
                    <a:pt x="45" y="836"/>
                  </a:lnTo>
                  <a:lnTo>
                    <a:pt x="35" y="808"/>
                  </a:lnTo>
                  <a:lnTo>
                    <a:pt x="25" y="781"/>
                  </a:lnTo>
                  <a:lnTo>
                    <a:pt x="18" y="752"/>
                  </a:lnTo>
                  <a:lnTo>
                    <a:pt x="12" y="723"/>
                  </a:lnTo>
                  <a:lnTo>
                    <a:pt x="7" y="694"/>
                  </a:lnTo>
                  <a:lnTo>
                    <a:pt x="4" y="665"/>
                  </a:lnTo>
                  <a:lnTo>
                    <a:pt x="1" y="634"/>
                  </a:lnTo>
                  <a:lnTo>
                    <a:pt x="0" y="604"/>
                  </a:lnTo>
                  <a:lnTo>
                    <a:pt x="0" y="604"/>
                  </a:lnTo>
                  <a:lnTo>
                    <a:pt x="1" y="573"/>
                  </a:lnTo>
                  <a:lnTo>
                    <a:pt x="4" y="542"/>
                  </a:lnTo>
                  <a:lnTo>
                    <a:pt x="7" y="512"/>
                  </a:lnTo>
                  <a:lnTo>
                    <a:pt x="12" y="483"/>
                  </a:lnTo>
                  <a:lnTo>
                    <a:pt x="18" y="454"/>
                  </a:lnTo>
                  <a:lnTo>
                    <a:pt x="25" y="426"/>
                  </a:lnTo>
                  <a:lnTo>
                    <a:pt x="35" y="397"/>
                  </a:lnTo>
                  <a:lnTo>
                    <a:pt x="45" y="370"/>
                  </a:lnTo>
                  <a:lnTo>
                    <a:pt x="56" y="344"/>
                  </a:lnTo>
                  <a:lnTo>
                    <a:pt x="69" y="317"/>
                  </a:lnTo>
                  <a:lnTo>
                    <a:pt x="84" y="292"/>
                  </a:lnTo>
                  <a:lnTo>
                    <a:pt x="98" y="267"/>
                  </a:lnTo>
                  <a:lnTo>
                    <a:pt x="115" y="244"/>
                  </a:lnTo>
                  <a:lnTo>
                    <a:pt x="131" y="221"/>
                  </a:lnTo>
                  <a:lnTo>
                    <a:pt x="150" y="199"/>
                  </a:lnTo>
                  <a:lnTo>
                    <a:pt x="170" y="178"/>
                  </a:lnTo>
                  <a:lnTo>
                    <a:pt x="190" y="158"/>
                  </a:lnTo>
                  <a:lnTo>
                    <a:pt x="211" y="139"/>
                  </a:lnTo>
                  <a:lnTo>
                    <a:pt x="234" y="121"/>
                  </a:lnTo>
                  <a:lnTo>
                    <a:pt x="257" y="104"/>
                  </a:lnTo>
                  <a:lnTo>
                    <a:pt x="281" y="88"/>
                  </a:lnTo>
                  <a:lnTo>
                    <a:pt x="306" y="74"/>
                  </a:lnTo>
                  <a:lnTo>
                    <a:pt x="332" y="61"/>
                  </a:lnTo>
                  <a:lnTo>
                    <a:pt x="358" y="47"/>
                  </a:lnTo>
                  <a:lnTo>
                    <a:pt x="386" y="37"/>
                  </a:lnTo>
                  <a:lnTo>
                    <a:pt x="414" y="27"/>
                  </a:lnTo>
                  <a:lnTo>
                    <a:pt x="443" y="19"/>
                  </a:lnTo>
                  <a:lnTo>
                    <a:pt x="473" y="12"/>
                  </a:lnTo>
                  <a:lnTo>
                    <a:pt x="503" y="7"/>
                  </a:lnTo>
                  <a:lnTo>
                    <a:pt x="534" y="3"/>
                  </a:lnTo>
                  <a:lnTo>
                    <a:pt x="565" y="1"/>
                  </a:lnTo>
                  <a:lnTo>
                    <a:pt x="597" y="0"/>
                  </a:lnTo>
                  <a:lnTo>
                    <a:pt x="597" y="0"/>
                  </a:lnTo>
                  <a:lnTo>
                    <a:pt x="637" y="1"/>
                  </a:lnTo>
                  <a:lnTo>
                    <a:pt x="675" y="3"/>
                  </a:lnTo>
                  <a:lnTo>
                    <a:pt x="711" y="8"/>
                  </a:lnTo>
                  <a:lnTo>
                    <a:pt x="745" y="14"/>
                  </a:lnTo>
                  <a:lnTo>
                    <a:pt x="779" y="22"/>
                  </a:lnTo>
                  <a:lnTo>
                    <a:pt x="810" y="32"/>
                  </a:lnTo>
                  <a:lnTo>
                    <a:pt x="840" y="43"/>
                  </a:lnTo>
                  <a:lnTo>
                    <a:pt x="868" y="55"/>
                  </a:lnTo>
                  <a:lnTo>
                    <a:pt x="896" y="69"/>
                  </a:lnTo>
                  <a:lnTo>
                    <a:pt x="922" y="83"/>
                  </a:lnTo>
                  <a:lnTo>
                    <a:pt x="947" y="100"/>
                  </a:lnTo>
                  <a:lnTo>
                    <a:pt x="971" y="118"/>
                  </a:lnTo>
                  <a:lnTo>
                    <a:pt x="994" y="136"/>
                  </a:lnTo>
                  <a:lnTo>
                    <a:pt x="1015" y="156"/>
                  </a:lnTo>
                  <a:lnTo>
                    <a:pt x="1037" y="176"/>
                  </a:lnTo>
                  <a:lnTo>
                    <a:pt x="1057" y="198"/>
                  </a:lnTo>
                  <a:lnTo>
                    <a:pt x="893" y="375"/>
                  </a:lnTo>
                  <a:lnTo>
                    <a:pt x="893" y="375"/>
                  </a:lnTo>
                  <a:lnTo>
                    <a:pt x="862" y="344"/>
                  </a:lnTo>
                  <a:lnTo>
                    <a:pt x="847" y="329"/>
                  </a:lnTo>
                  <a:lnTo>
                    <a:pt x="831" y="316"/>
                  </a:lnTo>
                  <a:lnTo>
                    <a:pt x="814" y="303"/>
                  </a:lnTo>
                  <a:lnTo>
                    <a:pt x="798" y="291"/>
                  </a:lnTo>
                  <a:lnTo>
                    <a:pt x="781" y="280"/>
                  </a:lnTo>
                  <a:lnTo>
                    <a:pt x="763" y="271"/>
                  </a:lnTo>
                  <a:lnTo>
                    <a:pt x="745" y="261"/>
                  </a:lnTo>
                  <a:lnTo>
                    <a:pt x="726" y="254"/>
                  </a:lnTo>
                  <a:lnTo>
                    <a:pt x="707" y="247"/>
                  </a:lnTo>
                  <a:lnTo>
                    <a:pt x="685" y="241"/>
                  </a:lnTo>
                  <a:lnTo>
                    <a:pt x="665" y="236"/>
                  </a:lnTo>
                  <a:lnTo>
                    <a:pt x="642" y="233"/>
                  </a:lnTo>
                  <a:lnTo>
                    <a:pt x="619" y="231"/>
                  </a:lnTo>
                  <a:lnTo>
                    <a:pt x="595" y="230"/>
                  </a:lnTo>
                  <a:lnTo>
                    <a:pt x="595" y="230"/>
                  </a:lnTo>
                  <a:lnTo>
                    <a:pt x="577" y="231"/>
                  </a:lnTo>
                  <a:lnTo>
                    <a:pt x="559" y="233"/>
                  </a:lnTo>
                  <a:lnTo>
                    <a:pt x="542" y="235"/>
                  </a:lnTo>
                  <a:lnTo>
                    <a:pt x="525" y="239"/>
                  </a:lnTo>
                  <a:lnTo>
                    <a:pt x="509" y="242"/>
                  </a:lnTo>
                  <a:lnTo>
                    <a:pt x="493" y="247"/>
                  </a:lnTo>
                  <a:lnTo>
                    <a:pt x="478" y="253"/>
                  </a:lnTo>
                  <a:lnTo>
                    <a:pt x="462" y="260"/>
                  </a:lnTo>
                  <a:lnTo>
                    <a:pt x="448" y="267"/>
                  </a:lnTo>
                  <a:lnTo>
                    <a:pt x="433" y="276"/>
                  </a:lnTo>
                  <a:lnTo>
                    <a:pt x="419" y="284"/>
                  </a:lnTo>
                  <a:lnTo>
                    <a:pt x="406" y="293"/>
                  </a:lnTo>
                  <a:lnTo>
                    <a:pt x="393" y="304"/>
                  </a:lnTo>
                  <a:lnTo>
                    <a:pt x="381" y="315"/>
                  </a:lnTo>
                  <a:lnTo>
                    <a:pt x="369" y="327"/>
                  </a:lnTo>
                  <a:lnTo>
                    <a:pt x="357" y="339"/>
                  </a:lnTo>
                  <a:lnTo>
                    <a:pt x="346" y="352"/>
                  </a:lnTo>
                  <a:lnTo>
                    <a:pt x="337" y="365"/>
                  </a:lnTo>
                  <a:lnTo>
                    <a:pt x="327" y="378"/>
                  </a:lnTo>
                  <a:lnTo>
                    <a:pt x="318" y="394"/>
                  </a:lnTo>
                  <a:lnTo>
                    <a:pt x="309" y="408"/>
                  </a:lnTo>
                  <a:lnTo>
                    <a:pt x="302" y="424"/>
                  </a:lnTo>
                  <a:lnTo>
                    <a:pt x="295" y="439"/>
                  </a:lnTo>
                  <a:lnTo>
                    <a:pt x="288" y="456"/>
                  </a:lnTo>
                  <a:lnTo>
                    <a:pt x="283" y="473"/>
                  </a:lnTo>
                  <a:lnTo>
                    <a:pt x="278" y="489"/>
                  </a:lnTo>
                  <a:lnTo>
                    <a:pt x="273" y="507"/>
                  </a:lnTo>
                  <a:lnTo>
                    <a:pt x="270" y="525"/>
                  </a:lnTo>
                  <a:lnTo>
                    <a:pt x="267" y="543"/>
                  </a:lnTo>
                  <a:lnTo>
                    <a:pt x="265" y="561"/>
                  </a:lnTo>
                  <a:lnTo>
                    <a:pt x="264" y="580"/>
                  </a:lnTo>
                  <a:lnTo>
                    <a:pt x="264" y="599"/>
                  </a:lnTo>
                  <a:lnTo>
                    <a:pt x="264" y="599"/>
                  </a:lnTo>
                  <a:lnTo>
                    <a:pt x="264" y="618"/>
                  </a:lnTo>
                  <a:lnTo>
                    <a:pt x="265" y="637"/>
                  </a:lnTo>
                  <a:lnTo>
                    <a:pt x="267" y="657"/>
                  </a:lnTo>
                  <a:lnTo>
                    <a:pt x="270" y="674"/>
                  </a:lnTo>
                  <a:lnTo>
                    <a:pt x="273" y="692"/>
                  </a:lnTo>
                  <a:lnTo>
                    <a:pt x="278" y="710"/>
                  </a:lnTo>
                  <a:lnTo>
                    <a:pt x="283" y="727"/>
                  </a:lnTo>
                  <a:lnTo>
                    <a:pt x="289" y="745"/>
                  </a:lnTo>
                  <a:lnTo>
                    <a:pt x="295" y="762"/>
                  </a:lnTo>
                  <a:lnTo>
                    <a:pt x="302" y="777"/>
                  </a:lnTo>
                  <a:lnTo>
                    <a:pt x="310" y="793"/>
                  </a:lnTo>
                  <a:lnTo>
                    <a:pt x="319" y="808"/>
                  </a:lnTo>
                  <a:lnTo>
                    <a:pt x="328" y="823"/>
                  </a:lnTo>
                  <a:lnTo>
                    <a:pt x="338" y="837"/>
                  </a:lnTo>
                  <a:lnTo>
                    <a:pt x="349" y="850"/>
                  </a:lnTo>
                  <a:lnTo>
                    <a:pt x="359" y="863"/>
                  </a:lnTo>
                  <a:lnTo>
                    <a:pt x="371" y="875"/>
                  </a:lnTo>
                  <a:lnTo>
                    <a:pt x="383" y="887"/>
                  </a:lnTo>
                  <a:lnTo>
                    <a:pt x="396" y="898"/>
                  </a:lnTo>
                  <a:lnTo>
                    <a:pt x="410" y="909"/>
                  </a:lnTo>
                  <a:lnTo>
                    <a:pt x="424" y="918"/>
                  </a:lnTo>
                  <a:lnTo>
                    <a:pt x="438" y="926"/>
                  </a:lnTo>
                  <a:lnTo>
                    <a:pt x="453" y="935"/>
                  </a:lnTo>
                  <a:lnTo>
                    <a:pt x="468" y="942"/>
                  </a:lnTo>
                  <a:lnTo>
                    <a:pt x="485" y="949"/>
                  </a:lnTo>
                  <a:lnTo>
                    <a:pt x="500" y="955"/>
                  </a:lnTo>
                  <a:lnTo>
                    <a:pt x="517" y="960"/>
                  </a:lnTo>
                  <a:lnTo>
                    <a:pt x="535" y="964"/>
                  </a:lnTo>
                  <a:lnTo>
                    <a:pt x="553" y="967"/>
                  </a:lnTo>
                  <a:lnTo>
                    <a:pt x="571" y="969"/>
                  </a:lnTo>
                  <a:lnTo>
                    <a:pt x="589" y="971"/>
                  </a:lnTo>
                  <a:lnTo>
                    <a:pt x="608" y="972"/>
                  </a:lnTo>
                  <a:lnTo>
                    <a:pt x="608" y="972"/>
                  </a:lnTo>
                  <a:lnTo>
                    <a:pt x="631" y="971"/>
                  </a:lnTo>
                  <a:lnTo>
                    <a:pt x="653" y="968"/>
                  </a:lnTo>
                  <a:lnTo>
                    <a:pt x="675" y="966"/>
                  </a:lnTo>
                  <a:lnTo>
                    <a:pt x="695" y="961"/>
                  </a:lnTo>
                  <a:lnTo>
                    <a:pt x="715" y="955"/>
                  </a:lnTo>
                  <a:lnTo>
                    <a:pt x="734" y="948"/>
                  </a:lnTo>
                  <a:lnTo>
                    <a:pt x="754" y="941"/>
                  </a:lnTo>
                  <a:lnTo>
                    <a:pt x="773" y="931"/>
                  </a:lnTo>
                  <a:lnTo>
                    <a:pt x="791" y="922"/>
                  </a:lnTo>
                  <a:lnTo>
                    <a:pt x="808" y="911"/>
                  </a:lnTo>
                  <a:lnTo>
                    <a:pt x="825" y="899"/>
                  </a:lnTo>
                  <a:lnTo>
                    <a:pt x="842" y="886"/>
                  </a:lnTo>
                  <a:lnTo>
                    <a:pt x="859" y="873"/>
                  </a:lnTo>
                  <a:lnTo>
                    <a:pt x="875" y="858"/>
                  </a:lnTo>
                  <a:lnTo>
                    <a:pt x="906" y="827"/>
                  </a:lnTo>
                  <a:lnTo>
                    <a:pt x="1065" y="985"/>
                  </a:lnTo>
                  <a:lnTo>
                    <a:pt x="1065" y="985"/>
                  </a:lnTo>
                  <a:lnTo>
                    <a:pt x="1044" y="1008"/>
                  </a:lnTo>
                  <a:lnTo>
                    <a:pt x="1022" y="1030"/>
                  </a:lnTo>
                  <a:lnTo>
                    <a:pt x="1000" y="1052"/>
                  </a:lnTo>
                  <a:lnTo>
                    <a:pt x="976" y="1072"/>
                  </a:lnTo>
                  <a:lnTo>
                    <a:pt x="951" y="1090"/>
                  </a:lnTo>
                  <a:lnTo>
                    <a:pt x="926" y="1108"/>
                  </a:lnTo>
                  <a:lnTo>
                    <a:pt x="899" y="1125"/>
                  </a:lnTo>
                  <a:lnTo>
                    <a:pt x="872" y="1140"/>
                  </a:lnTo>
                  <a:lnTo>
                    <a:pt x="843" y="1153"/>
                  </a:lnTo>
                  <a:lnTo>
                    <a:pt x="812" y="1165"/>
                  </a:lnTo>
                  <a:lnTo>
                    <a:pt x="781" y="1176"/>
                  </a:lnTo>
                  <a:lnTo>
                    <a:pt x="748" y="1184"/>
                  </a:lnTo>
                  <a:lnTo>
                    <a:pt x="712" y="1192"/>
                  </a:lnTo>
                  <a:lnTo>
                    <a:pt x="675" y="1196"/>
                  </a:lnTo>
                  <a:lnTo>
                    <a:pt x="635" y="1199"/>
                  </a:lnTo>
                  <a:lnTo>
                    <a:pt x="595"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3" name="Freeform 13" descr=" " title=" "/>
            <p:cNvSpPr>
              <a:spLocks/>
            </p:cNvSpPr>
            <p:nvPr userDrawn="1"/>
          </p:nvSpPr>
          <p:spPr bwMode="auto">
            <a:xfrm>
              <a:off x="594659" y="4851501"/>
              <a:ext cx="71744" cy="106015"/>
            </a:xfrm>
            <a:custGeom>
              <a:avLst/>
              <a:gdLst>
                <a:gd name="T0" fmla="*/ 1076 w 1076"/>
                <a:gd name="T1" fmla="*/ 1590 h 1590"/>
                <a:gd name="T2" fmla="*/ 771 w 1076"/>
                <a:gd name="T3" fmla="*/ 1590 h 1590"/>
                <a:gd name="T4" fmla="*/ 425 w 1076"/>
                <a:gd name="T5" fmla="*/ 1093 h 1590"/>
                <a:gd name="T6" fmla="*/ 264 w 1076"/>
                <a:gd name="T7" fmla="*/ 1261 h 1590"/>
                <a:gd name="T8" fmla="*/ 264 w 1076"/>
                <a:gd name="T9" fmla="*/ 1590 h 1590"/>
                <a:gd name="T10" fmla="*/ 0 w 1076"/>
                <a:gd name="T11" fmla="*/ 1590 h 1590"/>
                <a:gd name="T12" fmla="*/ 0 w 1076"/>
                <a:gd name="T13" fmla="*/ 0 h 1590"/>
                <a:gd name="T14" fmla="*/ 264 w 1076"/>
                <a:gd name="T15" fmla="*/ 0 h 1590"/>
                <a:gd name="T16" fmla="*/ 264 w 1076"/>
                <a:gd name="T17" fmla="*/ 950 h 1590"/>
                <a:gd name="T18" fmla="*/ 741 w 1076"/>
                <a:gd name="T19" fmla="*/ 440 h 1590"/>
                <a:gd name="T20" fmla="*/ 1062 w 1076"/>
                <a:gd name="T21" fmla="*/ 440 h 1590"/>
                <a:gd name="T22" fmla="*/ 604 w 1076"/>
                <a:gd name="T23" fmla="*/ 908 h 1590"/>
                <a:gd name="T24" fmla="*/ 1076 w 1076"/>
                <a:gd name="T25" fmla="*/ 1590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6" h="1590">
                  <a:moveTo>
                    <a:pt x="1076" y="1590"/>
                  </a:moveTo>
                  <a:lnTo>
                    <a:pt x="771" y="1590"/>
                  </a:lnTo>
                  <a:lnTo>
                    <a:pt x="425" y="1093"/>
                  </a:lnTo>
                  <a:lnTo>
                    <a:pt x="264" y="1261"/>
                  </a:lnTo>
                  <a:lnTo>
                    <a:pt x="264" y="1590"/>
                  </a:lnTo>
                  <a:lnTo>
                    <a:pt x="0" y="1590"/>
                  </a:lnTo>
                  <a:lnTo>
                    <a:pt x="0" y="0"/>
                  </a:lnTo>
                  <a:lnTo>
                    <a:pt x="264" y="0"/>
                  </a:lnTo>
                  <a:lnTo>
                    <a:pt x="264" y="950"/>
                  </a:lnTo>
                  <a:lnTo>
                    <a:pt x="741" y="440"/>
                  </a:lnTo>
                  <a:lnTo>
                    <a:pt x="1062" y="440"/>
                  </a:lnTo>
                  <a:lnTo>
                    <a:pt x="604" y="908"/>
                  </a:lnTo>
                  <a:lnTo>
                    <a:pt x="1076"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4" name="Freeform 14" descr=" " title=" "/>
            <p:cNvSpPr>
              <a:spLocks noEditPoints="1"/>
            </p:cNvSpPr>
            <p:nvPr userDrawn="1"/>
          </p:nvSpPr>
          <p:spPr bwMode="auto">
            <a:xfrm>
              <a:off x="675871" y="4851501"/>
              <a:ext cx="79478" cy="107616"/>
            </a:xfrm>
            <a:custGeom>
              <a:avLst/>
              <a:gdLst>
                <a:gd name="T0" fmla="*/ 560 w 1191"/>
                <a:gd name="T1" fmla="*/ 646 h 1615"/>
                <a:gd name="T2" fmla="*/ 496 w 1191"/>
                <a:gd name="T3" fmla="*/ 659 h 1615"/>
                <a:gd name="T4" fmla="*/ 436 w 1191"/>
                <a:gd name="T5" fmla="*/ 686 h 1615"/>
                <a:gd name="T6" fmla="*/ 382 w 1191"/>
                <a:gd name="T7" fmla="*/ 723 h 1615"/>
                <a:gd name="T8" fmla="*/ 337 w 1191"/>
                <a:gd name="T9" fmla="*/ 770 h 1615"/>
                <a:gd name="T10" fmla="*/ 300 w 1191"/>
                <a:gd name="T11" fmla="*/ 829 h 1615"/>
                <a:gd name="T12" fmla="*/ 273 w 1191"/>
                <a:gd name="T13" fmla="*/ 897 h 1615"/>
                <a:gd name="T14" fmla="*/ 259 w 1191"/>
                <a:gd name="T15" fmla="*/ 973 h 1615"/>
                <a:gd name="T16" fmla="*/ 258 w 1191"/>
                <a:gd name="T17" fmla="*/ 1036 h 1615"/>
                <a:gd name="T18" fmla="*/ 269 w 1191"/>
                <a:gd name="T19" fmla="*/ 1114 h 1615"/>
                <a:gd name="T20" fmla="*/ 291 w 1191"/>
                <a:gd name="T21" fmla="*/ 1184 h 1615"/>
                <a:gd name="T22" fmla="*/ 326 w 1191"/>
                <a:gd name="T23" fmla="*/ 1245 h 1615"/>
                <a:gd name="T24" fmla="*/ 370 w 1191"/>
                <a:gd name="T25" fmla="*/ 1296 h 1615"/>
                <a:gd name="T26" fmla="*/ 422 w 1191"/>
                <a:gd name="T27" fmla="*/ 1337 h 1615"/>
                <a:gd name="T28" fmla="*/ 480 w 1191"/>
                <a:gd name="T29" fmla="*/ 1365 h 1615"/>
                <a:gd name="T30" fmla="*/ 543 w 1191"/>
                <a:gd name="T31" fmla="*/ 1382 h 1615"/>
                <a:gd name="T32" fmla="*/ 594 w 1191"/>
                <a:gd name="T33" fmla="*/ 1385 h 1615"/>
                <a:gd name="T34" fmla="*/ 659 w 1191"/>
                <a:gd name="T35" fmla="*/ 1378 h 1615"/>
                <a:gd name="T36" fmla="*/ 720 w 1191"/>
                <a:gd name="T37" fmla="*/ 1359 h 1615"/>
                <a:gd name="T38" fmla="*/ 776 w 1191"/>
                <a:gd name="T39" fmla="*/ 1328 h 1615"/>
                <a:gd name="T40" fmla="*/ 825 w 1191"/>
                <a:gd name="T41" fmla="*/ 1286 h 1615"/>
                <a:gd name="T42" fmla="*/ 866 w 1191"/>
                <a:gd name="T43" fmla="*/ 1233 h 1615"/>
                <a:gd name="T44" fmla="*/ 896 w 1191"/>
                <a:gd name="T45" fmla="*/ 1169 h 1615"/>
                <a:gd name="T46" fmla="*/ 915 w 1191"/>
                <a:gd name="T47" fmla="*/ 1096 h 1615"/>
                <a:gd name="T48" fmla="*/ 922 w 1191"/>
                <a:gd name="T49" fmla="*/ 1015 h 1615"/>
                <a:gd name="T50" fmla="*/ 918 w 1191"/>
                <a:gd name="T51" fmla="*/ 953 h 1615"/>
                <a:gd name="T52" fmla="*/ 902 w 1191"/>
                <a:gd name="T53" fmla="*/ 879 h 1615"/>
                <a:gd name="T54" fmla="*/ 874 w 1191"/>
                <a:gd name="T55" fmla="*/ 813 h 1615"/>
                <a:gd name="T56" fmla="*/ 836 w 1191"/>
                <a:gd name="T57" fmla="*/ 757 h 1615"/>
                <a:gd name="T58" fmla="*/ 788 w 1191"/>
                <a:gd name="T59" fmla="*/ 712 h 1615"/>
                <a:gd name="T60" fmla="*/ 734 w 1191"/>
                <a:gd name="T61" fmla="*/ 677 h 1615"/>
                <a:gd name="T62" fmla="*/ 675 w 1191"/>
                <a:gd name="T63" fmla="*/ 655 h 1615"/>
                <a:gd name="T64" fmla="*/ 610 w 1191"/>
                <a:gd name="T65" fmla="*/ 645 h 1615"/>
                <a:gd name="T66" fmla="*/ 620 w 1191"/>
                <a:gd name="T67" fmla="*/ 1614 h 1615"/>
                <a:gd name="T68" fmla="*/ 496 w 1191"/>
                <a:gd name="T69" fmla="*/ 1589 h 1615"/>
                <a:gd name="T70" fmla="*/ 395 w 1191"/>
                <a:gd name="T71" fmla="*/ 1538 h 1615"/>
                <a:gd name="T72" fmla="*/ 314 w 1191"/>
                <a:gd name="T73" fmla="*/ 1470 h 1615"/>
                <a:gd name="T74" fmla="*/ 264 w 1191"/>
                <a:gd name="T75" fmla="*/ 1590 h 1615"/>
                <a:gd name="T76" fmla="*/ 264 w 1191"/>
                <a:gd name="T77" fmla="*/ 632 h 1615"/>
                <a:gd name="T78" fmla="*/ 315 w 1191"/>
                <a:gd name="T79" fmla="*/ 567 h 1615"/>
                <a:gd name="T80" fmla="*/ 398 w 1191"/>
                <a:gd name="T81" fmla="*/ 493 h 1615"/>
                <a:gd name="T82" fmla="*/ 498 w 1191"/>
                <a:gd name="T83" fmla="*/ 442 h 1615"/>
                <a:gd name="T84" fmla="*/ 620 w 1191"/>
                <a:gd name="T85" fmla="*/ 417 h 1615"/>
                <a:gd name="T86" fmla="*/ 705 w 1191"/>
                <a:gd name="T87" fmla="*/ 418 h 1615"/>
                <a:gd name="T88" fmla="*/ 805 w 1191"/>
                <a:gd name="T89" fmla="*/ 438 h 1615"/>
                <a:gd name="T90" fmla="*/ 899 w 1191"/>
                <a:gd name="T91" fmla="*/ 478 h 1615"/>
                <a:gd name="T92" fmla="*/ 985 w 1191"/>
                <a:gd name="T93" fmla="*/ 535 h 1615"/>
                <a:gd name="T94" fmla="*/ 1061 w 1191"/>
                <a:gd name="T95" fmla="*/ 612 h 1615"/>
                <a:gd name="T96" fmla="*/ 1120 w 1191"/>
                <a:gd name="T97" fmla="*/ 706 h 1615"/>
                <a:gd name="T98" fmla="*/ 1164 w 1191"/>
                <a:gd name="T99" fmla="*/ 817 h 1615"/>
                <a:gd name="T100" fmla="*/ 1187 w 1191"/>
                <a:gd name="T101" fmla="*/ 945 h 1615"/>
                <a:gd name="T102" fmla="*/ 1189 w 1191"/>
                <a:gd name="T103" fmla="*/ 1050 h 1615"/>
                <a:gd name="T104" fmla="*/ 1172 w 1191"/>
                <a:gd name="T105" fmla="*/ 1182 h 1615"/>
                <a:gd name="T106" fmla="*/ 1133 w 1191"/>
                <a:gd name="T107" fmla="*/ 1297 h 1615"/>
                <a:gd name="T108" fmla="*/ 1077 w 1191"/>
                <a:gd name="T109" fmla="*/ 1396 h 1615"/>
                <a:gd name="T110" fmla="*/ 1006 w 1191"/>
                <a:gd name="T111" fmla="*/ 1477 h 1615"/>
                <a:gd name="T112" fmla="*/ 922 w 1191"/>
                <a:gd name="T113" fmla="*/ 1540 h 1615"/>
                <a:gd name="T114" fmla="*/ 830 w 1191"/>
                <a:gd name="T115" fmla="*/ 1584 h 1615"/>
                <a:gd name="T116" fmla="*/ 731 w 1191"/>
                <a:gd name="T117" fmla="*/ 1609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4" y="644"/>
                  </a:moveTo>
                  <a:lnTo>
                    <a:pt x="594" y="644"/>
                  </a:lnTo>
                  <a:lnTo>
                    <a:pt x="577" y="645"/>
                  </a:lnTo>
                  <a:lnTo>
                    <a:pt x="560" y="646"/>
                  </a:lnTo>
                  <a:lnTo>
                    <a:pt x="543" y="649"/>
                  </a:lnTo>
                  <a:lnTo>
                    <a:pt x="528" y="651"/>
                  </a:lnTo>
                  <a:lnTo>
                    <a:pt x="511" y="655"/>
                  </a:lnTo>
                  <a:lnTo>
                    <a:pt x="496" y="659"/>
                  </a:lnTo>
                  <a:lnTo>
                    <a:pt x="480" y="664"/>
                  </a:lnTo>
                  <a:lnTo>
                    <a:pt x="466" y="671"/>
                  </a:lnTo>
                  <a:lnTo>
                    <a:pt x="450" y="677"/>
                  </a:lnTo>
                  <a:lnTo>
                    <a:pt x="436" y="686"/>
                  </a:lnTo>
                  <a:lnTo>
                    <a:pt x="422" y="694"/>
                  </a:lnTo>
                  <a:lnTo>
                    <a:pt x="408" y="702"/>
                  </a:lnTo>
                  <a:lnTo>
                    <a:pt x="395" y="712"/>
                  </a:lnTo>
                  <a:lnTo>
                    <a:pt x="382" y="723"/>
                  </a:lnTo>
                  <a:lnTo>
                    <a:pt x="370" y="733"/>
                  </a:lnTo>
                  <a:lnTo>
                    <a:pt x="358" y="745"/>
                  </a:lnTo>
                  <a:lnTo>
                    <a:pt x="346" y="758"/>
                  </a:lnTo>
                  <a:lnTo>
                    <a:pt x="337" y="770"/>
                  </a:lnTo>
                  <a:lnTo>
                    <a:pt x="326" y="785"/>
                  </a:lnTo>
                  <a:lnTo>
                    <a:pt x="316" y="799"/>
                  </a:lnTo>
                  <a:lnTo>
                    <a:pt x="308" y="813"/>
                  </a:lnTo>
                  <a:lnTo>
                    <a:pt x="300" y="829"/>
                  </a:lnTo>
                  <a:lnTo>
                    <a:pt x="291" y="846"/>
                  </a:lnTo>
                  <a:lnTo>
                    <a:pt x="284" y="862"/>
                  </a:lnTo>
                  <a:lnTo>
                    <a:pt x="278" y="879"/>
                  </a:lnTo>
                  <a:lnTo>
                    <a:pt x="273" y="897"/>
                  </a:lnTo>
                  <a:lnTo>
                    <a:pt x="269" y="916"/>
                  </a:lnTo>
                  <a:lnTo>
                    <a:pt x="264" y="934"/>
                  </a:lnTo>
                  <a:lnTo>
                    <a:pt x="262" y="954"/>
                  </a:lnTo>
                  <a:lnTo>
                    <a:pt x="259" y="973"/>
                  </a:lnTo>
                  <a:lnTo>
                    <a:pt x="258" y="994"/>
                  </a:lnTo>
                  <a:lnTo>
                    <a:pt x="257" y="1015"/>
                  </a:lnTo>
                  <a:lnTo>
                    <a:pt x="257" y="1015"/>
                  </a:lnTo>
                  <a:lnTo>
                    <a:pt x="258" y="1036"/>
                  </a:lnTo>
                  <a:lnTo>
                    <a:pt x="259" y="1056"/>
                  </a:lnTo>
                  <a:lnTo>
                    <a:pt x="262" y="1076"/>
                  </a:lnTo>
                  <a:lnTo>
                    <a:pt x="264" y="1095"/>
                  </a:lnTo>
                  <a:lnTo>
                    <a:pt x="269" y="1114"/>
                  </a:lnTo>
                  <a:lnTo>
                    <a:pt x="273" y="1132"/>
                  </a:lnTo>
                  <a:lnTo>
                    <a:pt x="278" y="1150"/>
                  </a:lnTo>
                  <a:lnTo>
                    <a:pt x="284" y="1167"/>
                  </a:lnTo>
                  <a:lnTo>
                    <a:pt x="291" y="1184"/>
                  </a:lnTo>
                  <a:lnTo>
                    <a:pt x="300" y="1200"/>
                  </a:lnTo>
                  <a:lnTo>
                    <a:pt x="308" y="1216"/>
                  </a:lnTo>
                  <a:lnTo>
                    <a:pt x="316" y="1230"/>
                  </a:lnTo>
                  <a:lnTo>
                    <a:pt x="326" y="1245"/>
                  </a:lnTo>
                  <a:lnTo>
                    <a:pt x="337" y="1259"/>
                  </a:lnTo>
                  <a:lnTo>
                    <a:pt x="346" y="1272"/>
                  </a:lnTo>
                  <a:lnTo>
                    <a:pt x="358" y="1284"/>
                  </a:lnTo>
                  <a:lnTo>
                    <a:pt x="370" y="1296"/>
                  </a:lnTo>
                  <a:lnTo>
                    <a:pt x="382" y="1307"/>
                  </a:lnTo>
                  <a:lnTo>
                    <a:pt x="395" y="1317"/>
                  </a:lnTo>
                  <a:lnTo>
                    <a:pt x="408" y="1327"/>
                  </a:lnTo>
                  <a:lnTo>
                    <a:pt x="422" y="1337"/>
                  </a:lnTo>
                  <a:lnTo>
                    <a:pt x="436" y="1345"/>
                  </a:lnTo>
                  <a:lnTo>
                    <a:pt x="450" y="1352"/>
                  </a:lnTo>
                  <a:lnTo>
                    <a:pt x="466" y="1359"/>
                  </a:lnTo>
                  <a:lnTo>
                    <a:pt x="480" y="1365"/>
                  </a:lnTo>
                  <a:lnTo>
                    <a:pt x="496" y="1370"/>
                  </a:lnTo>
                  <a:lnTo>
                    <a:pt x="511" y="1375"/>
                  </a:lnTo>
                  <a:lnTo>
                    <a:pt x="528" y="1378"/>
                  </a:lnTo>
                  <a:lnTo>
                    <a:pt x="543" y="1382"/>
                  </a:lnTo>
                  <a:lnTo>
                    <a:pt x="560" y="1383"/>
                  </a:lnTo>
                  <a:lnTo>
                    <a:pt x="577" y="1384"/>
                  </a:lnTo>
                  <a:lnTo>
                    <a:pt x="594" y="1385"/>
                  </a:lnTo>
                  <a:lnTo>
                    <a:pt x="594" y="1385"/>
                  </a:lnTo>
                  <a:lnTo>
                    <a:pt x="610" y="1385"/>
                  </a:lnTo>
                  <a:lnTo>
                    <a:pt x="627" y="1383"/>
                  </a:lnTo>
                  <a:lnTo>
                    <a:pt x="643" y="1382"/>
                  </a:lnTo>
                  <a:lnTo>
                    <a:pt x="659" y="1378"/>
                  </a:lnTo>
                  <a:lnTo>
                    <a:pt x="675" y="1375"/>
                  </a:lnTo>
                  <a:lnTo>
                    <a:pt x="690" y="1371"/>
                  </a:lnTo>
                  <a:lnTo>
                    <a:pt x="706" y="1365"/>
                  </a:lnTo>
                  <a:lnTo>
                    <a:pt x="720" y="1359"/>
                  </a:lnTo>
                  <a:lnTo>
                    <a:pt x="736" y="1353"/>
                  </a:lnTo>
                  <a:lnTo>
                    <a:pt x="750" y="1346"/>
                  </a:lnTo>
                  <a:lnTo>
                    <a:pt x="763" y="1338"/>
                  </a:lnTo>
                  <a:lnTo>
                    <a:pt x="776" y="1328"/>
                  </a:lnTo>
                  <a:lnTo>
                    <a:pt x="789" y="1319"/>
                  </a:lnTo>
                  <a:lnTo>
                    <a:pt x="801" y="1309"/>
                  </a:lnTo>
                  <a:lnTo>
                    <a:pt x="813" y="1297"/>
                  </a:lnTo>
                  <a:lnTo>
                    <a:pt x="825" y="1286"/>
                  </a:lnTo>
                  <a:lnTo>
                    <a:pt x="836" y="1273"/>
                  </a:lnTo>
                  <a:lnTo>
                    <a:pt x="847" y="1260"/>
                  </a:lnTo>
                  <a:lnTo>
                    <a:pt x="856" y="1247"/>
                  </a:lnTo>
                  <a:lnTo>
                    <a:pt x="866" y="1233"/>
                  </a:lnTo>
                  <a:lnTo>
                    <a:pt x="874" y="1218"/>
                  </a:lnTo>
                  <a:lnTo>
                    <a:pt x="883" y="1203"/>
                  </a:lnTo>
                  <a:lnTo>
                    <a:pt x="890" y="1186"/>
                  </a:lnTo>
                  <a:lnTo>
                    <a:pt x="896" y="1169"/>
                  </a:lnTo>
                  <a:lnTo>
                    <a:pt x="902" y="1153"/>
                  </a:lnTo>
                  <a:lnTo>
                    <a:pt x="908" y="1135"/>
                  </a:lnTo>
                  <a:lnTo>
                    <a:pt x="911" y="1116"/>
                  </a:lnTo>
                  <a:lnTo>
                    <a:pt x="915" y="1096"/>
                  </a:lnTo>
                  <a:lnTo>
                    <a:pt x="918" y="1077"/>
                  </a:lnTo>
                  <a:lnTo>
                    <a:pt x="921" y="1057"/>
                  </a:lnTo>
                  <a:lnTo>
                    <a:pt x="922" y="1037"/>
                  </a:lnTo>
                  <a:lnTo>
                    <a:pt x="922" y="1015"/>
                  </a:lnTo>
                  <a:lnTo>
                    <a:pt x="922" y="1015"/>
                  </a:lnTo>
                  <a:lnTo>
                    <a:pt x="922" y="994"/>
                  </a:lnTo>
                  <a:lnTo>
                    <a:pt x="921" y="973"/>
                  </a:lnTo>
                  <a:lnTo>
                    <a:pt x="918" y="953"/>
                  </a:lnTo>
                  <a:lnTo>
                    <a:pt x="915" y="934"/>
                  </a:lnTo>
                  <a:lnTo>
                    <a:pt x="911" y="915"/>
                  </a:lnTo>
                  <a:lnTo>
                    <a:pt x="906" y="897"/>
                  </a:lnTo>
                  <a:lnTo>
                    <a:pt x="902" y="879"/>
                  </a:lnTo>
                  <a:lnTo>
                    <a:pt x="896" y="861"/>
                  </a:lnTo>
                  <a:lnTo>
                    <a:pt x="889" y="844"/>
                  </a:lnTo>
                  <a:lnTo>
                    <a:pt x="881" y="829"/>
                  </a:lnTo>
                  <a:lnTo>
                    <a:pt x="874" y="813"/>
                  </a:lnTo>
                  <a:lnTo>
                    <a:pt x="865" y="798"/>
                  </a:lnTo>
                  <a:lnTo>
                    <a:pt x="856" y="784"/>
                  </a:lnTo>
                  <a:lnTo>
                    <a:pt x="846" y="770"/>
                  </a:lnTo>
                  <a:lnTo>
                    <a:pt x="836" y="757"/>
                  </a:lnTo>
                  <a:lnTo>
                    <a:pt x="824" y="745"/>
                  </a:lnTo>
                  <a:lnTo>
                    <a:pt x="813" y="733"/>
                  </a:lnTo>
                  <a:lnTo>
                    <a:pt x="801" y="721"/>
                  </a:lnTo>
                  <a:lnTo>
                    <a:pt x="788" y="712"/>
                  </a:lnTo>
                  <a:lnTo>
                    <a:pt x="775" y="702"/>
                  </a:lnTo>
                  <a:lnTo>
                    <a:pt x="762" y="693"/>
                  </a:lnTo>
                  <a:lnTo>
                    <a:pt x="749" y="684"/>
                  </a:lnTo>
                  <a:lnTo>
                    <a:pt x="734" y="677"/>
                  </a:lnTo>
                  <a:lnTo>
                    <a:pt x="720" y="670"/>
                  </a:lnTo>
                  <a:lnTo>
                    <a:pt x="705" y="664"/>
                  </a:lnTo>
                  <a:lnTo>
                    <a:pt x="690" y="659"/>
                  </a:lnTo>
                  <a:lnTo>
                    <a:pt x="675" y="655"/>
                  </a:lnTo>
                  <a:lnTo>
                    <a:pt x="658" y="651"/>
                  </a:lnTo>
                  <a:lnTo>
                    <a:pt x="643" y="649"/>
                  </a:lnTo>
                  <a:lnTo>
                    <a:pt x="626" y="646"/>
                  </a:lnTo>
                  <a:lnTo>
                    <a:pt x="610" y="645"/>
                  </a:lnTo>
                  <a:lnTo>
                    <a:pt x="594" y="644"/>
                  </a:lnTo>
                  <a:close/>
                  <a:moveTo>
                    <a:pt x="654" y="1615"/>
                  </a:moveTo>
                  <a:lnTo>
                    <a:pt x="654" y="1615"/>
                  </a:lnTo>
                  <a:lnTo>
                    <a:pt x="620" y="1614"/>
                  </a:lnTo>
                  <a:lnTo>
                    <a:pt x="586" y="1610"/>
                  </a:lnTo>
                  <a:lnTo>
                    <a:pt x="554" y="1605"/>
                  </a:lnTo>
                  <a:lnTo>
                    <a:pt x="524" y="1598"/>
                  </a:lnTo>
                  <a:lnTo>
                    <a:pt x="496" y="1589"/>
                  </a:lnTo>
                  <a:lnTo>
                    <a:pt x="468" y="1578"/>
                  </a:lnTo>
                  <a:lnTo>
                    <a:pt x="443" y="1566"/>
                  </a:lnTo>
                  <a:lnTo>
                    <a:pt x="418" y="1553"/>
                  </a:lnTo>
                  <a:lnTo>
                    <a:pt x="395" y="1538"/>
                  </a:lnTo>
                  <a:lnTo>
                    <a:pt x="373" y="1523"/>
                  </a:lnTo>
                  <a:lnTo>
                    <a:pt x="352" y="1506"/>
                  </a:lnTo>
                  <a:lnTo>
                    <a:pt x="332" y="1488"/>
                  </a:lnTo>
                  <a:lnTo>
                    <a:pt x="314" y="1470"/>
                  </a:lnTo>
                  <a:lnTo>
                    <a:pt x="296" y="1451"/>
                  </a:lnTo>
                  <a:lnTo>
                    <a:pt x="279" y="1431"/>
                  </a:lnTo>
                  <a:lnTo>
                    <a:pt x="264" y="1412"/>
                  </a:lnTo>
                  <a:lnTo>
                    <a:pt x="264" y="1590"/>
                  </a:lnTo>
                  <a:lnTo>
                    <a:pt x="0" y="1590"/>
                  </a:lnTo>
                  <a:lnTo>
                    <a:pt x="0" y="0"/>
                  </a:lnTo>
                  <a:lnTo>
                    <a:pt x="264" y="0"/>
                  </a:lnTo>
                  <a:lnTo>
                    <a:pt x="264" y="632"/>
                  </a:lnTo>
                  <a:lnTo>
                    <a:pt x="264" y="632"/>
                  </a:lnTo>
                  <a:lnTo>
                    <a:pt x="281" y="609"/>
                  </a:lnTo>
                  <a:lnTo>
                    <a:pt x="297" y="588"/>
                  </a:lnTo>
                  <a:lnTo>
                    <a:pt x="315" y="567"/>
                  </a:lnTo>
                  <a:lnTo>
                    <a:pt x="334" y="547"/>
                  </a:lnTo>
                  <a:lnTo>
                    <a:pt x="355" y="528"/>
                  </a:lnTo>
                  <a:lnTo>
                    <a:pt x="376" y="510"/>
                  </a:lnTo>
                  <a:lnTo>
                    <a:pt x="398" y="493"/>
                  </a:lnTo>
                  <a:lnTo>
                    <a:pt x="422" y="479"/>
                  </a:lnTo>
                  <a:lnTo>
                    <a:pt x="445" y="465"/>
                  </a:lnTo>
                  <a:lnTo>
                    <a:pt x="472" y="453"/>
                  </a:lnTo>
                  <a:lnTo>
                    <a:pt x="498" y="442"/>
                  </a:lnTo>
                  <a:lnTo>
                    <a:pt x="527" y="432"/>
                  </a:lnTo>
                  <a:lnTo>
                    <a:pt x="557" y="425"/>
                  </a:lnTo>
                  <a:lnTo>
                    <a:pt x="588" y="420"/>
                  </a:lnTo>
                  <a:lnTo>
                    <a:pt x="620" y="417"/>
                  </a:lnTo>
                  <a:lnTo>
                    <a:pt x="654" y="416"/>
                  </a:lnTo>
                  <a:lnTo>
                    <a:pt x="654" y="416"/>
                  </a:lnTo>
                  <a:lnTo>
                    <a:pt x="680" y="417"/>
                  </a:lnTo>
                  <a:lnTo>
                    <a:pt x="705" y="418"/>
                  </a:lnTo>
                  <a:lnTo>
                    <a:pt x="730" y="422"/>
                  </a:lnTo>
                  <a:lnTo>
                    <a:pt x="755" y="425"/>
                  </a:lnTo>
                  <a:lnTo>
                    <a:pt x="780" y="431"/>
                  </a:lnTo>
                  <a:lnTo>
                    <a:pt x="805" y="438"/>
                  </a:lnTo>
                  <a:lnTo>
                    <a:pt x="829" y="447"/>
                  </a:lnTo>
                  <a:lnTo>
                    <a:pt x="853" y="455"/>
                  </a:lnTo>
                  <a:lnTo>
                    <a:pt x="877" y="466"/>
                  </a:lnTo>
                  <a:lnTo>
                    <a:pt x="899" y="478"/>
                  </a:lnTo>
                  <a:lnTo>
                    <a:pt x="922" y="490"/>
                  </a:lnTo>
                  <a:lnTo>
                    <a:pt x="943" y="504"/>
                  </a:lnTo>
                  <a:lnTo>
                    <a:pt x="965" y="520"/>
                  </a:lnTo>
                  <a:lnTo>
                    <a:pt x="985" y="535"/>
                  </a:lnTo>
                  <a:lnTo>
                    <a:pt x="1006" y="553"/>
                  </a:lnTo>
                  <a:lnTo>
                    <a:pt x="1025" y="571"/>
                  </a:lnTo>
                  <a:lnTo>
                    <a:pt x="1043" y="591"/>
                  </a:lnTo>
                  <a:lnTo>
                    <a:pt x="1061" y="612"/>
                  </a:lnTo>
                  <a:lnTo>
                    <a:pt x="1077" y="634"/>
                  </a:lnTo>
                  <a:lnTo>
                    <a:pt x="1093" y="657"/>
                  </a:lnTo>
                  <a:lnTo>
                    <a:pt x="1107" y="681"/>
                  </a:lnTo>
                  <a:lnTo>
                    <a:pt x="1120" y="706"/>
                  </a:lnTo>
                  <a:lnTo>
                    <a:pt x="1133" y="732"/>
                  </a:lnTo>
                  <a:lnTo>
                    <a:pt x="1144" y="760"/>
                  </a:lnTo>
                  <a:lnTo>
                    <a:pt x="1155" y="788"/>
                  </a:lnTo>
                  <a:lnTo>
                    <a:pt x="1164" y="817"/>
                  </a:lnTo>
                  <a:lnTo>
                    <a:pt x="1172" y="848"/>
                  </a:lnTo>
                  <a:lnTo>
                    <a:pt x="1179" y="879"/>
                  </a:lnTo>
                  <a:lnTo>
                    <a:pt x="1184" y="911"/>
                  </a:lnTo>
                  <a:lnTo>
                    <a:pt x="1187" y="945"/>
                  </a:lnTo>
                  <a:lnTo>
                    <a:pt x="1189" y="979"/>
                  </a:lnTo>
                  <a:lnTo>
                    <a:pt x="1191" y="1015"/>
                  </a:lnTo>
                  <a:lnTo>
                    <a:pt x="1191" y="1015"/>
                  </a:lnTo>
                  <a:lnTo>
                    <a:pt x="1189" y="1050"/>
                  </a:lnTo>
                  <a:lnTo>
                    <a:pt x="1187" y="1084"/>
                  </a:lnTo>
                  <a:lnTo>
                    <a:pt x="1184" y="1118"/>
                  </a:lnTo>
                  <a:lnTo>
                    <a:pt x="1179" y="1151"/>
                  </a:lnTo>
                  <a:lnTo>
                    <a:pt x="1172" y="1182"/>
                  </a:lnTo>
                  <a:lnTo>
                    <a:pt x="1164" y="1212"/>
                  </a:lnTo>
                  <a:lnTo>
                    <a:pt x="1155" y="1242"/>
                  </a:lnTo>
                  <a:lnTo>
                    <a:pt x="1145" y="1271"/>
                  </a:lnTo>
                  <a:lnTo>
                    <a:pt x="1133" y="1297"/>
                  </a:lnTo>
                  <a:lnTo>
                    <a:pt x="1121" y="1323"/>
                  </a:lnTo>
                  <a:lnTo>
                    <a:pt x="1107" y="1348"/>
                  </a:lnTo>
                  <a:lnTo>
                    <a:pt x="1093" y="1374"/>
                  </a:lnTo>
                  <a:lnTo>
                    <a:pt x="1077" y="1396"/>
                  </a:lnTo>
                  <a:lnTo>
                    <a:pt x="1061" y="1418"/>
                  </a:lnTo>
                  <a:lnTo>
                    <a:pt x="1044" y="1439"/>
                  </a:lnTo>
                  <a:lnTo>
                    <a:pt x="1025" y="1458"/>
                  </a:lnTo>
                  <a:lnTo>
                    <a:pt x="1006" y="1477"/>
                  </a:lnTo>
                  <a:lnTo>
                    <a:pt x="986" y="1494"/>
                  </a:lnTo>
                  <a:lnTo>
                    <a:pt x="965" y="1511"/>
                  </a:lnTo>
                  <a:lnTo>
                    <a:pt x="945" y="1525"/>
                  </a:lnTo>
                  <a:lnTo>
                    <a:pt x="922" y="1540"/>
                  </a:lnTo>
                  <a:lnTo>
                    <a:pt x="900" y="1553"/>
                  </a:lnTo>
                  <a:lnTo>
                    <a:pt x="877" y="1565"/>
                  </a:lnTo>
                  <a:lnTo>
                    <a:pt x="854" y="1574"/>
                  </a:lnTo>
                  <a:lnTo>
                    <a:pt x="830" y="1584"/>
                  </a:lnTo>
                  <a:lnTo>
                    <a:pt x="805" y="1592"/>
                  </a:lnTo>
                  <a:lnTo>
                    <a:pt x="781" y="1598"/>
                  </a:lnTo>
                  <a:lnTo>
                    <a:pt x="756" y="1604"/>
                  </a:lnTo>
                  <a:lnTo>
                    <a:pt x="731" y="1609"/>
                  </a:lnTo>
                  <a:lnTo>
                    <a:pt x="706" y="1611"/>
                  </a:lnTo>
                  <a:lnTo>
                    <a:pt x="680" y="1614"/>
                  </a:lnTo>
                  <a:lnTo>
                    <a:pt x="654" y="16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5" name="Freeform 17" descr=" " title=" "/>
            <p:cNvSpPr>
              <a:spLocks noEditPoints="1"/>
            </p:cNvSpPr>
            <p:nvPr userDrawn="1"/>
          </p:nvSpPr>
          <p:spPr bwMode="auto">
            <a:xfrm>
              <a:off x="761884" y="4879238"/>
              <a:ext cx="81745" cy="80012"/>
            </a:xfrm>
            <a:custGeom>
              <a:avLst/>
              <a:gdLst>
                <a:gd name="T0" fmla="*/ 551 w 1226"/>
                <a:gd name="T1" fmla="*/ 235 h 1200"/>
                <a:gd name="T2" fmla="*/ 465 w 1226"/>
                <a:gd name="T3" fmla="*/ 260 h 1200"/>
                <a:gd name="T4" fmla="*/ 394 w 1226"/>
                <a:gd name="T5" fmla="*/ 304 h 1200"/>
                <a:gd name="T6" fmla="*/ 335 w 1226"/>
                <a:gd name="T7" fmla="*/ 365 h 1200"/>
                <a:gd name="T8" fmla="*/ 293 w 1226"/>
                <a:gd name="T9" fmla="*/ 439 h 1200"/>
                <a:gd name="T10" fmla="*/ 268 w 1226"/>
                <a:gd name="T11" fmla="*/ 525 h 1200"/>
                <a:gd name="T12" fmla="*/ 262 w 1226"/>
                <a:gd name="T13" fmla="*/ 599 h 1200"/>
                <a:gd name="T14" fmla="*/ 273 w 1226"/>
                <a:gd name="T15" fmla="*/ 691 h 1200"/>
                <a:gd name="T16" fmla="*/ 303 w 1226"/>
                <a:gd name="T17" fmla="*/ 776 h 1200"/>
                <a:gd name="T18" fmla="*/ 350 w 1226"/>
                <a:gd name="T19" fmla="*/ 849 h 1200"/>
                <a:gd name="T20" fmla="*/ 413 w 1226"/>
                <a:gd name="T21" fmla="*/ 907 h 1200"/>
                <a:gd name="T22" fmla="*/ 488 w 1226"/>
                <a:gd name="T23" fmla="*/ 949 h 1200"/>
                <a:gd name="T24" fmla="*/ 575 w 1226"/>
                <a:gd name="T25" fmla="*/ 969 h 1200"/>
                <a:gd name="T26" fmla="*/ 653 w 1226"/>
                <a:gd name="T27" fmla="*/ 969 h 1200"/>
                <a:gd name="T28" fmla="*/ 741 w 1226"/>
                <a:gd name="T29" fmla="*/ 949 h 1200"/>
                <a:gd name="T30" fmla="*/ 818 w 1226"/>
                <a:gd name="T31" fmla="*/ 909 h 1200"/>
                <a:gd name="T32" fmla="*/ 879 w 1226"/>
                <a:gd name="T33" fmla="*/ 851 h 1200"/>
                <a:gd name="T34" fmla="*/ 924 w 1226"/>
                <a:gd name="T35" fmla="*/ 778 h 1200"/>
                <a:gd name="T36" fmla="*/ 953 w 1226"/>
                <a:gd name="T37" fmla="*/ 695 h 1200"/>
                <a:gd name="T38" fmla="*/ 962 w 1226"/>
                <a:gd name="T39" fmla="*/ 604 h 1200"/>
                <a:gd name="T40" fmla="*/ 955 w 1226"/>
                <a:gd name="T41" fmla="*/ 529 h 1200"/>
                <a:gd name="T42" fmla="*/ 930 w 1226"/>
                <a:gd name="T43" fmla="*/ 443 h 1200"/>
                <a:gd name="T44" fmla="*/ 886 w 1226"/>
                <a:gd name="T45" fmla="*/ 366 h 1200"/>
                <a:gd name="T46" fmla="*/ 826 w 1226"/>
                <a:gd name="T47" fmla="*/ 305 h 1200"/>
                <a:gd name="T48" fmla="*/ 752 w 1226"/>
                <a:gd name="T49" fmla="*/ 260 h 1200"/>
                <a:gd name="T50" fmla="*/ 666 w 1226"/>
                <a:gd name="T51" fmla="*/ 235 h 1200"/>
                <a:gd name="T52" fmla="*/ 609 w 1226"/>
                <a:gd name="T53" fmla="*/ 1200 h 1200"/>
                <a:gd name="T54" fmla="*/ 452 w 1226"/>
                <a:gd name="T55" fmla="*/ 1182 h 1200"/>
                <a:gd name="T56" fmla="*/ 313 w 1226"/>
                <a:gd name="T57" fmla="*/ 1128 h 1200"/>
                <a:gd name="T58" fmla="*/ 193 w 1226"/>
                <a:gd name="T59" fmla="*/ 1045 h 1200"/>
                <a:gd name="T60" fmla="*/ 100 w 1226"/>
                <a:gd name="T61" fmla="*/ 937 h 1200"/>
                <a:gd name="T62" fmla="*/ 34 w 1226"/>
                <a:gd name="T63" fmla="*/ 808 h 1200"/>
                <a:gd name="T64" fmla="*/ 2 w 1226"/>
                <a:gd name="T65" fmla="*/ 665 h 1200"/>
                <a:gd name="T66" fmla="*/ 2 w 1226"/>
                <a:gd name="T67" fmla="*/ 542 h 1200"/>
                <a:gd name="T68" fmla="*/ 34 w 1226"/>
                <a:gd name="T69" fmla="*/ 396 h 1200"/>
                <a:gd name="T70" fmla="*/ 100 w 1226"/>
                <a:gd name="T71" fmla="*/ 267 h 1200"/>
                <a:gd name="T72" fmla="*/ 195 w 1226"/>
                <a:gd name="T73" fmla="*/ 157 h 1200"/>
                <a:gd name="T74" fmla="*/ 315 w 1226"/>
                <a:gd name="T75" fmla="*/ 73 h 1200"/>
                <a:gd name="T76" fmla="*/ 456 w 1226"/>
                <a:gd name="T77" fmla="*/ 19 h 1200"/>
                <a:gd name="T78" fmla="*/ 613 w 1226"/>
                <a:gd name="T79" fmla="*/ 0 h 1200"/>
                <a:gd name="T80" fmla="*/ 741 w 1226"/>
                <a:gd name="T81" fmla="*/ 12 h 1200"/>
                <a:gd name="T82" fmla="*/ 886 w 1226"/>
                <a:gd name="T83" fmla="*/ 58 h 1200"/>
                <a:gd name="T84" fmla="*/ 1009 w 1226"/>
                <a:gd name="T85" fmla="*/ 137 h 1200"/>
                <a:gd name="T86" fmla="*/ 1109 w 1226"/>
                <a:gd name="T87" fmla="*/ 240 h 1200"/>
                <a:gd name="T88" fmla="*/ 1180 w 1226"/>
                <a:gd name="T89" fmla="*/ 365 h 1200"/>
                <a:gd name="T90" fmla="*/ 1219 w 1226"/>
                <a:gd name="T91" fmla="*/ 507 h 1200"/>
                <a:gd name="T92" fmla="*/ 1225 w 1226"/>
                <a:gd name="T93" fmla="*/ 629 h 1200"/>
                <a:gd name="T94" fmla="*/ 1200 w 1226"/>
                <a:gd name="T95" fmla="*/ 777 h 1200"/>
                <a:gd name="T96" fmla="*/ 1140 w 1226"/>
                <a:gd name="T97" fmla="*/ 910 h 1200"/>
                <a:gd name="T98" fmla="*/ 1051 w 1226"/>
                <a:gd name="T99" fmla="*/ 1023 h 1200"/>
                <a:gd name="T100" fmla="*/ 936 w 1226"/>
                <a:gd name="T101" fmla="*/ 1113 h 1200"/>
                <a:gd name="T102" fmla="*/ 797 w 1226"/>
                <a:gd name="T103" fmla="*/ 1173 h 1200"/>
                <a:gd name="T104" fmla="*/ 642 w 1226"/>
                <a:gd name="T105" fmla="*/ 1200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26" h="1200">
                  <a:moveTo>
                    <a:pt x="609" y="230"/>
                  </a:moveTo>
                  <a:lnTo>
                    <a:pt x="609" y="230"/>
                  </a:lnTo>
                  <a:lnTo>
                    <a:pt x="590" y="231"/>
                  </a:lnTo>
                  <a:lnTo>
                    <a:pt x="570" y="233"/>
                  </a:lnTo>
                  <a:lnTo>
                    <a:pt x="551" y="235"/>
                  </a:lnTo>
                  <a:lnTo>
                    <a:pt x="533" y="239"/>
                  </a:lnTo>
                  <a:lnTo>
                    <a:pt x="516" y="242"/>
                  </a:lnTo>
                  <a:lnTo>
                    <a:pt x="499" y="247"/>
                  </a:lnTo>
                  <a:lnTo>
                    <a:pt x="482" y="253"/>
                  </a:lnTo>
                  <a:lnTo>
                    <a:pt x="465" y="260"/>
                  </a:lnTo>
                  <a:lnTo>
                    <a:pt x="450" y="267"/>
                  </a:lnTo>
                  <a:lnTo>
                    <a:pt x="436" y="276"/>
                  </a:lnTo>
                  <a:lnTo>
                    <a:pt x="421" y="284"/>
                  </a:lnTo>
                  <a:lnTo>
                    <a:pt x="407" y="293"/>
                  </a:lnTo>
                  <a:lnTo>
                    <a:pt x="394" y="304"/>
                  </a:lnTo>
                  <a:lnTo>
                    <a:pt x="381" y="315"/>
                  </a:lnTo>
                  <a:lnTo>
                    <a:pt x="369" y="327"/>
                  </a:lnTo>
                  <a:lnTo>
                    <a:pt x="357" y="339"/>
                  </a:lnTo>
                  <a:lnTo>
                    <a:pt x="346" y="352"/>
                  </a:lnTo>
                  <a:lnTo>
                    <a:pt x="335" y="365"/>
                  </a:lnTo>
                  <a:lnTo>
                    <a:pt x="326" y="378"/>
                  </a:lnTo>
                  <a:lnTo>
                    <a:pt x="316" y="394"/>
                  </a:lnTo>
                  <a:lnTo>
                    <a:pt x="308" y="408"/>
                  </a:lnTo>
                  <a:lnTo>
                    <a:pt x="301" y="424"/>
                  </a:lnTo>
                  <a:lnTo>
                    <a:pt x="293" y="439"/>
                  </a:lnTo>
                  <a:lnTo>
                    <a:pt x="287" y="456"/>
                  </a:lnTo>
                  <a:lnTo>
                    <a:pt x="281" y="473"/>
                  </a:lnTo>
                  <a:lnTo>
                    <a:pt x="277" y="489"/>
                  </a:lnTo>
                  <a:lnTo>
                    <a:pt x="272" y="507"/>
                  </a:lnTo>
                  <a:lnTo>
                    <a:pt x="268" y="525"/>
                  </a:lnTo>
                  <a:lnTo>
                    <a:pt x="266" y="543"/>
                  </a:lnTo>
                  <a:lnTo>
                    <a:pt x="265" y="561"/>
                  </a:lnTo>
                  <a:lnTo>
                    <a:pt x="264" y="580"/>
                  </a:lnTo>
                  <a:lnTo>
                    <a:pt x="262" y="599"/>
                  </a:lnTo>
                  <a:lnTo>
                    <a:pt x="262" y="599"/>
                  </a:lnTo>
                  <a:lnTo>
                    <a:pt x="264" y="618"/>
                  </a:lnTo>
                  <a:lnTo>
                    <a:pt x="265" y="637"/>
                  </a:lnTo>
                  <a:lnTo>
                    <a:pt x="266" y="655"/>
                  </a:lnTo>
                  <a:lnTo>
                    <a:pt x="270" y="673"/>
                  </a:lnTo>
                  <a:lnTo>
                    <a:pt x="273" y="691"/>
                  </a:lnTo>
                  <a:lnTo>
                    <a:pt x="278" y="709"/>
                  </a:lnTo>
                  <a:lnTo>
                    <a:pt x="283" y="727"/>
                  </a:lnTo>
                  <a:lnTo>
                    <a:pt x="289" y="744"/>
                  </a:lnTo>
                  <a:lnTo>
                    <a:pt x="296" y="760"/>
                  </a:lnTo>
                  <a:lnTo>
                    <a:pt x="303" y="776"/>
                  </a:lnTo>
                  <a:lnTo>
                    <a:pt x="311" y="792"/>
                  </a:lnTo>
                  <a:lnTo>
                    <a:pt x="320" y="807"/>
                  </a:lnTo>
                  <a:lnTo>
                    <a:pt x="329" y="821"/>
                  </a:lnTo>
                  <a:lnTo>
                    <a:pt x="339" y="836"/>
                  </a:lnTo>
                  <a:lnTo>
                    <a:pt x="350" y="849"/>
                  </a:lnTo>
                  <a:lnTo>
                    <a:pt x="361" y="862"/>
                  </a:lnTo>
                  <a:lnTo>
                    <a:pt x="373" y="874"/>
                  </a:lnTo>
                  <a:lnTo>
                    <a:pt x="385" y="886"/>
                  </a:lnTo>
                  <a:lnTo>
                    <a:pt x="398" y="898"/>
                  </a:lnTo>
                  <a:lnTo>
                    <a:pt x="413" y="907"/>
                  </a:lnTo>
                  <a:lnTo>
                    <a:pt x="426" y="917"/>
                  </a:lnTo>
                  <a:lnTo>
                    <a:pt x="441" y="926"/>
                  </a:lnTo>
                  <a:lnTo>
                    <a:pt x="457" y="935"/>
                  </a:lnTo>
                  <a:lnTo>
                    <a:pt x="473" y="942"/>
                  </a:lnTo>
                  <a:lnTo>
                    <a:pt x="488" y="949"/>
                  </a:lnTo>
                  <a:lnTo>
                    <a:pt x="505" y="955"/>
                  </a:lnTo>
                  <a:lnTo>
                    <a:pt x="522" y="960"/>
                  </a:lnTo>
                  <a:lnTo>
                    <a:pt x="539" y="964"/>
                  </a:lnTo>
                  <a:lnTo>
                    <a:pt x="557" y="967"/>
                  </a:lnTo>
                  <a:lnTo>
                    <a:pt x="575" y="969"/>
                  </a:lnTo>
                  <a:lnTo>
                    <a:pt x="594" y="971"/>
                  </a:lnTo>
                  <a:lnTo>
                    <a:pt x="613" y="972"/>
                  </a:lnTo>
                  <a:lnTo>
                    <a:pt x="613" y="972"/>
                  </a:lnTo>
                  <a:lnTo>
                    <a:pt x="634" y="971"/>
                  </a:lnTo>
                  <a:lnTo>
                    <a:pt x="653" y="969"/>
                  </a:lnTo>
                  <a:lnTo>
                    <a:pt x="672" y="967"/>
                  </a:lnTo>
                  <a:lnTo>
                    <a:pt x="690" y="964"/>
                  </a:lnTo>
                  <a:lnTo>
                    <a:pt x="708" y="960"/>
                  </a:lnTo>
                  <a:lnTo>
                    <a:pt x="725" y="955"/>
                  </a:lnTo>
                  <a:lnTo>
                    <a:pt x="741" y="949"/>
                  </a:lnTo>
                  <a:lnTo>
                    <a:pt x="758" y="942"/>
                  </a:lnTo>
                  <a:lnTo>
                    <a:pt x="774" y="935"/>
                  </a:lnTo>
                  <a:lnTo>
                    <a:pt x="789" y="926"/>
                  </a:lnTo>
                  <a:lnTo>
                    <a:pt x="803" y="918"/>
                  </a:lnTo>
                  <a:lnTo>
                    <a:pt x="818" y="909"/>
                  </a:lnTo>
                  <a:lnTo>
                    <a:pt x="831" y="898"/>
                  </a:lnTo>
                  <a:lnTo>
                    <a:pt x="844" y="887"/>
                  </a:lnTo>
                  <a:lnTo>
                    <a:pt x="856" y="875"/>
                  </a:lnTo>
                  <a:lnTo>
                    <a:pt x="868" y="863"/>
                  </a:lnTo>
                  <a:lnTo>
                    <a:pt x="879" y="851"/>
                  </a:lnTo>
                  <a:lnTo>
                    <a:pt x="889" y="837"/>
                  </a:lnTo>
                  <a:lnTo>
                    <a:pt x="899" y="824"/>
                  </a:lnTo>
                  <a:lnTo>
                    <a:pt x="908" y="809"/>
                  </a:lnTo>
                  <a:lnTo>
                    <a:pt x="917" y="794"/>
                  </a:lnTo>
                  <a:lnTo>
                    <a:pt x="924" y="778"/>
                  </a:lnTo>
                  <a:lnTo>
                    <a:pt x="931" y="763"/>
                  </a:lnTo>
                  <a:lnTo>
                    <a:pt x="938" y="746"/>
                  </a:lnTo>
                  <a:lnTo>
                    <a:pt x="943" y="729"/>
                  </a:lnTo>
                  <a:lnTo>
                    <a:pt x="948" y="713"/>
                  </a:lnTo>
                  <a:lnTo>
                    <a:pt x="953" y="695"/>
                  </a:lnTo>
                  <a:lnTo>
                    <a:pt x="956" y="677"/>
                  </a:lnTo>
                  <a:lnTo>
                    <a:pt x="959" y="659"/>
                  </a:lnTo>
                  <a:lnTo>
                    <a:pt x="961" y="641"/>
                  </a:lnTo>
                  <a:lnTo>
                    <a:pt x="962" y="622"/>
                  </a:lnTo>
                  <a:lnTo>
                    <a:pt x="962" y="604"/>
                  </a:lnTo>
                  <a:lnTo>
                    <a:pt x="962" y="604"/>
                  </a:lnTo>
                  <a:lnTo>
                    <a:pt x="962" y="585"/>
                  </a:lnTo>
                  <a:lnTo>
                    <a:pt x="961" y="566"/>
                  </a:lnTo>
                  <a:lnTo>
                    <a:pt x="959" y="547"/>
                  </a:lnTo>
                  <a:lnTo>
                    <a:pt x="955" y="529"/>
                  </a:lnTo>
                  <a:lnTo>
                    <a:pt x="951" y="511"/>
                  </a:lnTo>
                  <a:lnTo>
                    <a:pt x="948" y="493"/>
                  </a:lnTo>
                  <a:lnTo>
                    <a:pt x="942" y="476"/>
                  </a:lnTo>
                  <a:lnTo>
                    <a:pt x="936" y="458"/>
                  </a:lnTo>
                  <a:lnTo>
                    <a:pt x="930" y="443"/>
                  </a:lnTo>
                  <a:lnTo>
                    <a:pt x="922" y="426"/>
                  </a:lnTo>
                  <a:lnTo>
                    <a:pt x="914" y="411"/>
                  </a:lnTo>
                  <a:lnTo>
                    <a:pt x="905" y="395"/>
                  </a:lnTo>
                  <a:lnTo>
                    <a:pt x="895" y="381"/>
                  </a:lnTo>
                  <a:lnTo>
                    <a:pt x="886" y="366"/>
                  </a:lnTo>
                  <a:lnTo>
                    <a:pt x="875" y="353"/>
                  </a:lnTo>
                  <a:lnTo>
                    <a:pt x="863" y="340"/>
                  </a:lnTo>
                  <a:lnTo>
                    <a:pt x="851" y="328"/>
                  </a:lnTo>
                  <a:lnTo>
                    <a:pt x="839" y="316"/>
                  </a:lnTo>
                  <a:lnTo>
                    <a:pt x="826" y="305"/>
                  </a:lnTo>
                  <a:lnTo>
                    <a:pt x="812" y="295"/>
                  </a:lnTo>
                  <a:lnTo>
                    <a:pt x="797" y="285"/>
                  </a:lnTo>
                  <a:lnTo>
                    <a:pt x="783" y="276"/>
                  </a:lnTo>
                  <a:lnTo>
                    <a:pt x="768" y="267"/>
                  </a:lnTo>
                  <a:lnTo>
                    <a:pt x="752" y="260"/>
                  </a:lnTo>
                  <a:lnTo>
                    <a:pt x="735" y="253"/>
                  </a:lnTo>
                  <a:lnTo>
                    <a:pt x="719" y="247"/>
                  </a:lnTo>
                  <a:lnTo>
                    <a:pt x="702" y="242"/>
                  </a:lnTo>
                  <a:lnTo>
                    <a:pt x="684" y="239"/>
                  </a:lnTo>
                  <a:lnTo>
                    <a:pt x="666" y="235"/>
                  </a:lnTo>
                  <a:lnTo>
                    <a:pt x="647" y="233"/>
                  </a:lnTo>
                  <a:lnTo>
                    <a:pt x="629" y="231"/>
                  </a:lnTo>
                  <a:lnTo>
                    <a:pt x="609" y="230"/>
                  </a:lnTo>
                  <a:close/>
                  <a:moveTo>
                    <a:pt x="609" y="1200"/>
                  </a:moveTo>
                  <a:lnTo>
                    <a:pt x="609" y="1200"/>
                  </a:lnTo>
                  <a:lnTo>
                    <a:pt x="576" y="1200"/>
                  </a:lnTo>
                  <a:lnTo>
                    <a:pt x="544" y="1198"/>
                  </a:lnTo>
                  <a:lnTo>
                    <a:pt x="513" y="1194"/>
                  </a:lnTo>
                  <a:lnTo>
                    <a:pt x="482" y="1188"/>
                  </a:lnTo>
                  <a:lnTo>
                    <a:pt x="452" y="1182"/>
                  </a:lnTo>
                  <a:lnTo>
                    <a:pt x="422" y="1174"/>
                  </a:lnTo>
                  <a:lnTo>
                    <a:pt x="394" y="1164"/>
                  </a:lnTo>
                  <a:lnTo>
                    <a:pt x="366" y="1153"/>
                  </a:lnTo>
                  <a:lnTo>
                    <a:pt x="339" y="1141"/>
                  </a:lnTo>
                  <a:lnTo>
                    <a:pt x="313" y="1128"/>
                  </a:lnTo>
                  <a:lnTo>
                    <a:pt x="286" y="1114"/>
                  </a:lnTo>
                  <a:lnTo>
                    <a:pt x="262" y="1098"/>
                  </a:lnTo>
                  <a:lnTo>
                    <a:pt x="238" y="1082"/>
                  </a:lnTo>
                  <a:lnTo>
                    <a:pt x="216" y="1064"/>
                  </a:lnTo>
                  <a:lnTo>
                    <a:pt x="193" y="1045"/>
                  </a:lnTo>
                  <a:lnTo>
                    <a:pt x="173" y="1026"/>
                  </a:lnTo>
                  <a:lnTo>
                    <a:pt x="152" y="1004"/>
                  </a:lnTo>
                  <a:lnTo>
                    <a:pt x="133" y="983"/>
                  </a:lnTo>
                  <a:lnTo>
                    <a:pt x="117" y="960"/>
                  </a:lnTo>
                  <a:lnTo>
                    <a:pt x="100" y="937"/>
                  </a:lnTo>
                  <a:lnTo>
                    <a:pt x="84" y="912"/>
                  </a:lnTo>
                  <a:lnTo>
                    <a:pt x="70" y="887"/>
                  </a:lnTo>
                  <a:lnTo>
                    <a:pt x="57" y="862"/>
                  </a:lnTo>
                  <a:lnTo>
                    <a:pt x="45" y="836"/>
                  </a:lnTo>
                  <a:lnTo>
                    <a:pt x="34" y="808"/>
                  </a:lnTo>
                  <a:lnTo>
                    <a:pt x="26" y="781"/>
                  </a:lnTo>
                  <a:lnTo>
                    <a:pt x="18" y="752"/>
                  </a:lnTo>
                  <a:lnTo>
                    <a:pt x="10" y="723"/>
                  </a:lnTo>
                  <a:lnTo>
                    <a:pt x="6" y="694"/>
                  </a:lnTo>
                  <a:lnTo>
                    <a:pt x="2" y="665"/>
                  </a:lnTo>
                  <a:lnTo>
                    <a:pt x="0" y="634"/>
                  </a:lnTo>
                  <a:lnTo>
                    <a:pt x="0" y="604"/>
                  </a:lnTo>
                  <a:lnTo>
                    <a:pt x="0" y="604"/>
                  </a:lnTo>
                  <a:lnTo>
                    <a:pt x="0" y="573"/>
                  </a:lnTo>
                  <a:lnTo>
                    <a:pt x="2" y="542"/>
                  </a:lnTo>
                  <a:lnTo>
                    <a:pt x="6" y="512"/>
                  </a:lnTo>
                  <a:lnTo>
                    <a:pt x="12" y="482"/>
                  </a:lnTo>
                  <a:lnTo>
                    <a:pt x="18" y="454"/>
                  </a:lnTo>
                  <a:lnTo>
                    <a:pt x="26" y="425"/>
                  </a:lnTo>
                  <a:lnTo>
                    <a:pt x="34" y="396"/>
                  </a:lnTo>
                  <a:lnTo>
                    <a:pt x="45" y="370"/>
                  </a:lnTo>
                  <a:lnTo>
                    <a:pt x="57" y="342"/>
                  </a:lnTo>
                  <a:lnTo>
                    <a:pt x="70" y="316"/>
                  </a:lnTo>
                  <a:lnTo>
                    <a:pt x="84" y="291"/>
                  </a:lnTo>
                  <a:lnTo>
                    <a:pt x="100" y="267"/>
                  </a:lnTo>
                  <a:lnTo>
                    <a:pt x="117" y="243"/>
                  </a:lnTo>
                  <a:lnTo>
                    <a:pt x="135" y="221"/>
                  </a:lnTo>
                  <a:lnTo>
                    <a:pt x="154" y="198"/>
                  </a:lnTo>
                  <a:lnTo>
                    <a:pt x="174" y="178"/>
                  </a:lnTo>
                  <a:lnTo>
                    <a:pt x="195" y="157"/>
                  </a:lnTo>
                  <a:lnTo>
                    <a:pt x="217" y="138"/>
                  </a:lnTo>
                  <a:lnTo>
                    <a:pt x="240" y="120"/>
                  </a:lnTo>
                  <a:lnTo>
                    <a:pt x="264" y="104"/>
                  </a:lnTo>
                  <a:lnTo>
                    <a:pt x="289" y="88"/>
                  </a:lnTo>
                  <a:lnTo>
                    <a:pt x="315" y="73"/>
                  </a:lnTo>
                  <a:lnTo>
                    <a:pt x="341" y="59"/>
                  </a:lnTo>
                  <a:lnTo>
                    <a:pt x="369" y="47"/>
                  </a:lnTo>
                  <a:lnTo>
                    <a:pt x="397" y="37"/>
                  </a:lnTo>
                  <a:lnTo>
                    <a:pt x="426" y="27"/>
                  </a:lnTo>
                  <a:lnTo>
                    <a:pt x="456" y="19"/>
                  </a:lnTo>
                  <a:lnTo>
                    <a:pt x="486" y="12"/>
                  </a:lnTo>
                  <a:lnTo>
                    <a:pt x="517" y="7"/>
                  </a:lnTo>
                  <a:lnTo>
                    <a:pt x="549" y="3"/>
                  </a:lnTo>
                  <a:lnTo>
                    <a:pt x="581" y="1"/>
                  </a:lnTo>
                  <a:lnTo>
                    <a:pt x="613" y="0"/>
                  </a:lnTo>
                  <a:lnTo>
                    <a:pt x="613" y="0"/>
                  </a:lnTo>
                  <a:lnTo>
                    <a:pt x="647" y="1"/>
                  </a:lnTo>
                  <a:lnTo>
                    <a:pt x="679" y="3"/>
                  </a:lnTo>
                  <a:lnTo>
                    <a:pt x="710" y="7"/>
                  </a:lnTo>
                  <a:lnTo>
                    <a:pt x="741" y="12"/>
                  </a:lnTo>
                  <a:lnTo>
                    <a:pt x="771" y="19"/>
                  </a:lnTo>
                  <a:lnTo>
                    <a:pt x="801" y="27"/>
                  </a:lnTo>
                  <a:lnTo>
                    <a:pt x="830" y="35"/>
                  </a:lnTo>
                  <a:lnTo>
                    <a:pt x="858" y="46"/>
                  </a:lnTo>
                  <a:lnTo>
                    <a:pt x="886" y="58"/>
                  </a:lnTo>
                  <a:lnTo>
                    <a:pt x="912" y="73"/>
                  </a:lnTo>
                  <a:lnTo>
                    <a:pt x="937" y="87"/>
                  </a:lnTo>
                  <a:lnTo>
                    <a:pt x="962" y="102"/>
                  </a:lnTo>
                  <a:lnTo>
                    <a:pt x="986" y="119"/>
                  </a:lnTo>
                  <a:lnTo>
                    <a:pt x="1009" y="137"/>
                  </a:lnTo>
                  <a:lnTo>
                    <a:pt x="1031" y="155"/>
                  </a:lnTo>
                  <a:lnTo>
                    <a:pt x="1052" y="175"/>
                  </a:lnTo>
                  <a:lnTo>
                    <a:pt x="1072" y="196"/>
                  </a:lnTo>
                  <a:lnTo>
                    <a:pt x="1091" y="218"/>
                  </a:lnTo>
                  <a:lnTo>
                    <a:pt x="1109" y="240"/>
                  </a:lnTo>
                  <a:lnTo>
                    <a:pt x="1125" y="264"/>
                  </a:lnTo>
                  <a:lnTo>
                    <a:pt x="1140" y="289"/>
                  </a:lnTo>
                  <a:lnTo>
                    <a:pt x="1154" y="314"/>
                  </a:lnTo>
                  <a:lnTo>
                    <a:pt x="1168" y="339"/>
                  </a:lnTo>
                  <a:lnTo>
                    <a:pt x="1180" y="365"/>
                  </a:lnTo>
                  <a:lnTo>
                    <a:pt x="1190" y="393"/>
                  </a:lnTo>
                  <a:lnTo>
                    <a:pt x="1200" y="420"/>
                  </a:lnTo>
                  <a:lnTo>
                    <a:pt x="1207" y="449"/>
                  </a:lnTo>
                  <a:lnTo>
                    <a:pt x="1214" y="479"/>
                  </a:lnTo>
                  <a:lnTo>
                    <a:pt x="1219" y="507"/>
                  </a:lnTo>
                  <a:lnTo>
                    <a:pt x="1223" y="537"/>
                  </a:lnTo>
                  <a:lnTo>
                    <a:pt x="1225" y="568"/>
                  </a:lnTo>
                  <a:lnTo>
                    <a:pt x="1226" y="599"/>
                  </a:lnTo>
                  <a:lnTo>
                    <a:pt x="1226" y="599"/>
                  </a:lnTo>
                  <a:lnTo>
                    <a:pt x="1225" y="629"/>
                  </a:lnTo>
                  <a:lnTo>
                    <a:pt x="1223" y="660"/>
                  </a:lnTo>
                  <a:lnTo>
                    <a:pt x="1219" y="690"/>
                  </a:lnTo>
                  <a:lnTo>
                    <a:pt x="1214" y="720"/>
                  </a:lnTo>
                  <a:lnTo>
                    <a:pt x="1207" y="749"/>
                  </a:lnTo>
                  <a:lnTo>
                    <a:pt x="1200" y="777"/>
                  </a:lnTo>
                  <a:lnTo>
                    <a:pt x="1190" y="805"/>
                  </a:lnTo>
                  <a:lnTo>
                    <a:pt x="1180" y="832"/>
                  </a:lnTo>
                  <a:lnTo>
                    <a:pt x="1168" y="858"/>
                  </a:lnTo>
                  <a:lnTo>
                    <a:pt x="1154" y="885"/>
                  </a:lnTo>
                  <a:lnTo>
                    <a:pt x="1140" y="910"/>
                  </a:lnTo>
                  <a:lnTo>
                    <a:pt x="1125" y="934"/>
                  </a:lnTo>
                  <a:lnTo>
                    <a:pt x="1108" y="958"/>
                  </a:lnTo>
                  <a:lnTo>
                    <a:pt x="1090" y="980"/>
                  </a:lnTo>
                  <a:lnTo>
                    <a:pt x="1071" y="1002"/>
                  </a:lnTo>
                  <a:lnTo>
                    <a:pt x="1051" y="1023"/>
                  </a:lnTo>
                  <a:lnTo>
                    <a:pt x="1029" y="1044"/>
                  </a:lnTo>
                  <a:lnTo>
                    <a:pt x="1008" y="1061"/>
                  </a:lnTo>
                  <a:lnTo>
                    <a:pt x="985" y="1081"/>
                  </a:lnTo>
                  <a:lnTo>
                    <a:pt x="960" y="1097"/>
                  </a:lnTo>
                  <a:lnTo>
                    <a:pt x="936" y="1113"/>
                  </a:lnTo>
                  <a:lnTo>
                    <a:pt x="910" y="1127"/>
                  </a:lnTo>
                  <a:lnTo>
                    <a:pt x="883" y="1140"/>
                  </a:lnTo>
                  <a:lnTo>
                    <a:pt x="856" y="1152"/>
                  </a:lnTo>
                  <a:lnTo>
                    <a:pt x="827" y="1163"/>
                  </a:lnTo>
                  <a:lnTo>
                    <a:pt x="797" y="1173"/>
                  </a:lnTo>
                  <a:lnTo>
                    <a:pt x="769" y="1181"/>
                  </a:lnTo>
                  <a:lnTo>
                    <a:pt x="738" y="1188"/>
                  </a:lnTo>
                  <a:lnTo>
                    <a:pt x="707" y="1193"/>
                  </a:lnTo>
                  <a:lnTo>
                    <a:pt x="674" y="1198"/>
                  </a:lnTo>
                  <a:lnTo>
                    <a:pt x="642" y="1200"/>
                  </a:lnTo>
                  <a:lnTo>
                    <a:pt x="609"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6" name="Freeform 20" descr=" " title=" "/>
            <p:cNvSpPr>
              <a:spLocks noEditPoints="1"/>
            </p:cNvSpPr>
            <p:nvPr userDrawn="1"/>
          </p:nvSpPr>
          <p:spPr bwMode="auto">
            <a:xfrm>
              <a:off x="848963" y="4879638"/>
              <a:ext cx="69610" cy="79478"/>
            </a:xfrm>
            <a:custGeom>
              <a:avLst/>
              <a:gdLst>
                <a:gd name="T0" fmla="*/ 733 w 1044"/>
                <a:gd name="T1" fmla="*/ 661 h 1192"/>
                <a:gd name="T2" fmla="*/ 601 w 1044"/>
                <a:gd name="T3" fmla="*/ 636 h 1192"/>
                <a:gd name="T4" fmla="*/ 496 w 1044"/>
                <a:gd name="T5" fmla="*/ 634 h 1192"/>
                <a:gd name="T6" fmla="*/ 391 w 1044"/>
                <a:gd name="T7" fmla="*/ 653 h 1192"/>
                <a:gd name="T8" fmla="*/ 315 w 1044"/>
                <a:gd name="T9" fmla="*/ 695 h 1192"/>
                <a:gd name="T10" fmla="*/ 272 w 1044"/>
                <a:gd name="T11" fmla="*/ 758 h 1192"/>
                <a:gd name="T12" fmla="*/ 262 w 1044"/>
                <a:gd name="T13" fmla="*/ 823 h 1192"/>
                <a:gd name="T14" fmla="*/ 271 w 1044"/>
                <a:gd name="T15" fmla="*/ 879 h 1192"/>
                <a:gd name="T16" fmla="*/ 312 w 1044"/>
                <a:gd name="T17" fmla="*/ 937 h 1192"/>
                <a:gd name="T18" fmla="*/ 378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90 w 1044"/>
                <a:gd name="T33" fmla="*/ 679 h 1192"/>
                <a:gd name="T34" fmla="*/ 767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5 w 1044"/>
                <a:gd name="T47" fmla="*/ 1168 h 1192"/>
                <a:gd name="T48" fmla="*/ 184 w 1044"/>
                <a:gd name="T49" fmla="*/ 1139 h 1192"/>
                <a:gd name="T50" fmla="*/ 123 w 1044"/>
                <a:gd name="T51" fmla="*/ 1100 h 1192"/>
                <a:gd name="T52" fmla="*/ 73 w 1044"/>
                <a:gd name="T53" fmla="*/ 1050 h 1192"/>
                <a:gd name="T54" fmla="*/ 34 w 1044"/>
                <a:gd name="T55" fmla="*/ 989 h 1192"/>
                <a:gd name="T56" fmla="*/ 9 w 1044"/>
                <a:gd name="T57" fmla="*/ 917 h 1192"/>
                <a:gd name="T58" fmla="*/ 0 w 1044"/>
                <a:gd name="T59" fmla="*/ 836 h 1192"/>
                <a:gd name="T60" fmla="*/ 3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4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5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90" y="679"/>
                  </a:moveTo>
                  <a:lnTo>
                    <a:pt x="790" y="679"/>
                  </a:lnTo>
                  <a:lnTo>
                    <a:pt x="762" y="670"/>
                  </a:lnTo>
                  <a:lnTo>
                    <a:pt x="733" y="661"/>
                  </a:lnTo>
                  <a:lnTo>
                    <a:pt x="704" y="653"/>
                  </a:lnTo>
                  <a:lnTo>
                    <a:pt x="670" y="646"/>
                  </a:lnTo>
                  <a:lnTo>
                    <a:pt x="637" y="641"/>
                  </a:lnTo>
                  <a:lnTo>
                    <a:pt x="601" y="636"/>
                  </a:lnTo>
                  <a:lnTo>
                    <a:pt x="564" y="634"/>
                  </a:lnTo>
                  <a:lnTo>
                    <a:pt x="526" y="633"/>
                  </a:lnTo>
                  <a:lnTo>
                    <a:pt x="526" y="633"/>
                  </a:lnTo>
                  <a:lnTo>
                    <a:pt x="496" y="634"/>
                  </a:lnTo>
                  <a:lnTo>
                    <a:pt x="467" y="636"/>
                  </a:lnTo>
                  <a:lnTo>
                    <a:pt x="440" y="640"/>
                  </a:lnTo>
                  <a:lnTo>
                    <a:pt x="415" y="646"/>
                  </a:lnTo>
                  <a:lnTo>
                    <a:pt x="391" y="653"/>
                  </a:lnTo>
                  <a:lnTo>
                    <a:pt x="369" y="661"/>
                  </a:lnTo>
                  <a:lnTo>
                    <a:pt x="350" y="671"/>
                  </a:lnTo>
                  <a:lnTo>
                    <a:pt x="332" y="682"/>
                  </a:lnTo>
                  <a:lnTo>
                    <a:pt x="315" y="695"/>
                  </a:lnTo>
                  <a:lnTo>
                    <a:pt x="301" y="708"/>
                  </a:lnTo>
                  <a:lnTo>
                    <a:pt x="289" y="724"/>
                  </a:lnTo>
                  <a:lnTo>
                    <a:pt x="280" y="740"/>
                  </a:lnTo>
                  <a:lnTo>
                    <a:pt x="272" y="758"/>
                  </a:lnTo>
                  <a:lnTo>
                    <a:pt x="266" y="777"/>
                  </a:lnTo>
                  <a:lnTo>
                    <a:pt x="263" y="798"/>
                  </a:lnTo>
                  <a:lnTo>
                    <a:pt x="262" y="819"/>
                  </a:lnTo>
                  <a:lnTo>
                    <a:pt x="262" y="823"/>
                  </a:lnTo>
                  <a:lnTo>
                    <a:pt x="262" y="823"/>
                  </a:lnTo>
                  <a:lnTo>
                    <a:pt x="263" y="843"/>
                  </a:lnTo>
                  <a:lnTo>
                    <a:pt x="266" y="861"/>
                  </a:lnTo>
                  <a:lnTo>
                    <a:pt x="271" y="879"/>
                  </a:lnTo>
                  <a:lnTo>
                    <a:pt x="280" y="896"/>
                  </a:lnTo>
                  <a:lnTo>
                    <a:pt x="288" y="911"/>
                  </a:lnTo>
                  <a:lnTo>
                    <a:pt x="300" y="924"/>
                  </a:lnTo>
                  <a:lnTo>
                    <a:pt x="312" y="937"/>
                  </a:lnTo>
                  <a:lnTo>
                    <a:pt x="326" y="948"/>
                  </a:lnTo>
                  <a:lnTo>
                    <a:pt x="342" y="959"/>
                  </a:lnTo>
                  <a:lnTo>
                    <a:pt x="360" y="967"/>
                  </a:lnTo>
                  <a:lnTo>
                    <a:pt x="378" y="976"/>
                  </a:lnTo>
                  <a:lnTo>
                    <a:pt x="397" y="982"/>
                  </a:lnTo>
                  <a:lnTo>
                    <a:pt x="417" y="986"/>
                  </a:lnTo>
                  <a:lnTo>
                    <a:pt x="438" y="990"/>
                  </a:lnTo>
                  <a:lnTo>
                    <a:pt x="461" y="992"/>
                  </a:lnTo>
                  <a:lnTo>
                    <a:pt x="484" y="992"/>
                  </a:lnTo>
                  <a:lnTo>
                    <a:pt x="484"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4" y="802"/>
                  </a:lnTo>
                  <a:lnTo>
                    <a:pt x="786" y="790"/>
                  </a:lnTo>
                  <a:lnTo>
                    <a:pt x="787" y="777"/>
                  </a:lnTo>
                  <a:lnTo>
                    <a:pt x="788" y="764"/>
                  </a:lnTo>
                  <a:lnTo>
                    <a:pt x="790" y="751"/>
                  </a:lnTo>
                  <a:lnTo>
                    <a:pt x="790" y="679"/>
                  </a:lnTo>
                  <a:close/>
                  <a:moveTo>
                    <a:pt x="782" y="1167"/>
                  </a:moveTo>
                  <a:lnTo>
                    <a:pt x="782" y="1026"/>
                  </a:lnTo>
                  <a:lnTo>
                    <a:pt x="782" y="1026"/>
                  </a:lnTo>
                  <a:lnTo>
                    <a:pt x="767" y="1043"/>
                  </a:lnTo>
                  <a:lnTo>
                    <a:pt x="751" y="1059"/>
                  </a:lnTo>
                  <a:lnTo>
                    <a:pt x="733" y="1076"/>
                  </a:lnTo>
                  <a:lnTo>
                    <a:pt x="716"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49" y="1188"/>
                  </a:lnTo>
                  <a:lnTo>
                    <a:pt x="330" y="1186"/>
                  </a:lnTo>
                  <a:lnTo>
                    <a:pt x="311" y="1182"/>
                  </a:lnTo>
                  <a:lnTo>
                    <a:pt x="292" y="1179"/>
                  </a:lnTo>
                  <a:lnTo>
                    <a:pt x="272" y="1174"/>
                  </a:lnTo>
                  <a:lnTo>
                    <a:pt x="255" y="1168"/>
                  </a:lnTo>
                  <a:lnTo>
                    <a:pt x="235" y="1162"/>
                  </a:lnTo>
                  <a:lnTo>
                    <a:pt x="219" y="1155"/>
                  </a:lnTo>
                  <a:lnTo>
                    <a:pt x="201" y="1148"/>
                  </a:lnTo>
                  <a:lnTo>
                    <a:pt x="184" y="1139"/>
                  </a:lnTo>
                  <a:lnTo>
                    <a:pt x="169" y="1131"/>
                  </a:lnTo>
                  <a:lnTo>
                    <a:pt x="153" y="1121"/>
                  </a:lnTo>
                  <a:lnTo>
                    <a:pt x="137" y="1111"/>
                  </a:lnTo>
                  <a:lnTo>
                    <a:pt x="123" y="1100"/>
                  </a:lnTo>
                  <a:lnTo>
                    <a:pt x="110" y="1089"/>
                  </a:lnTo>
                  <a:lnTo>
                    <a:pt x="97" y="1076"/>
                  </a:lnTo>
                  <a:lnTo>
                    <a:pt x="84" y="1064"/>
                  </a:lnTo>
                  <a:lnTo>
                    <a:pt x="73" y="1050"/>
                  </a:lnTo>
                  <a:lnTo>
                    <a:pt x="61" y="1035"/>
                  </a:lnTo>
                  <a:lnTo>
                    <a:pt x="52" y="1021"/>
                  </a:lnTo>
                  <a:lnTo>
                    <a:pt x="42" y="1005"/>
                  </a:lnTo>
                  <a:lnTo>
                    <a:pt x="34" y="989"/>
                  </a:lnTo>
                  <a:lnTo>
                    <a:pt x="26" y="972"/>
                  </a:lnTo>
                  <a:lnTo>
                    <a:pt x="19" y="954"/>
                  </a:lnTo>
                  <a:lnTo>
                    <a:pt x="13" y="936"/>
                  </a:lnTo>
                  <a:lnTo>
                    <a:pt x="9" y="917"/>
                  </a:lnTo>
                  <a:lnTo>
                    <a:pt x="5" y="898"/>
                  </a:lnTo>
                  <a:lnTo>
                    <a:pt x="3" y="878"/>
                  </a:lnTo>
                  <a:lnTo>
                    <a:pt x="1" y="857"/>
                  </a:lnTo>
                  <a:lnTo>
                    <a:pt x="0" y="836"/>
                  </a:lnTo>
                  <a:lnTo>
                    <a:pt x="0" y="831"/>
                  </a:lnTo>
                  <a:lnTo>
                    <a:pt x="0" y="831"/>
                  </a:lnTo>
                  <a:lnTo>
                    <a:pt x="1" y="808"/>
                  </a:lnTo>
                  <a:lnTo>
                    <a:pt x="3" y="787"/>
                  </a:lnTo>
                  <a:lnTo>
                    <a:pt x="5"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1" y="491"/>
                  </a:lnTo>
                  <a:lnTo>
                    <a:pt x="281" y="485"/>
                  </a:lnTo>
                  <a:lnTo>
                    <a:pt x="302" y="479"/>
                  </a:lnTo>
                  <a:lnTo>
                    <a:pt x="324" y="474"/>
                  </a:lnTo>
                  <a:lnTo>
                    <a:pt x="346" y="470"/>
                  </a:lnTo>
                  <a:lnTo>
                    <a:pt x="369"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4" y="451"/>
                  </a:lnTo>
                  <a:lnTo>
                    <a:pt x="780" y="425"/>
                  </a:lnTo>
                  <a:lnTo>
                    <a:pt x="774" y="399"/>
                  </a:lnTo>
                  <a:lnTo>
                    <a:pt x="767" y="375"/>
                  </a:lnTo>
                  <a:lnTo>
                    <a:pt x="756" y="353"/>
                  </a:lnTo>
                  <a:lnTo>
                    <a:pt x="743" y="333"/>
                  </a:lnTo>
                  <a:lnTo>
                    <a:pt x="729" y="315"/>
                  </a:lnTo>
                  <a:lnTo>
                    <a:pt x="712" y="298"/>
                  </a:lnTo>
                  <a:lnTo>
                    <a:pt x="693" y="283"/>
                  </a:lnTo>
                  <a:lnTo>
                    <a:pt x="671" y="271"/>
                  </a:lnTo>
                  <a:lnTo>
                    <a:pt x="649" y="260"/>
                  </a:lnTo>
                  <a:lnTo>
                    <a:pt x="624" y="251"/>
                  </a:lnTo>
                  <a:lnTo>
                    <a:pt x="596" y="243"/>
                  </a:lnTo>
                  <a:lnTo>
                    <a:pt x="566" y="239"/>
                  </a:lnTo>
                  <a:lnTo>
                    <a:pt x="535" y="236"/>
                  </a:lnTo>
                  <a:lnTo>
                    <a:pt x="502" y="235"/>
                  </a:lnTo>
                  <a:lnTo>
                    <a:pt x="502" y="235"/>
                  </a:lnTo>
                  <a:lnTo>
                    <a:pt x="455" y="236"/>
                  </a:lnTo>
                  <a:lnTo>
                    <a:pt x="411" y="240"/>
                  </a:lnTo>
                  <a:lnTo>
                    <a:pt x="368" y="246"/>
                  </a:lnTo>
                  <a:lnTo>
                    <a:pt x="329" y="254"/>
                  </a:lnTo>
                  <a:lnTo>
                    <a:pt x="289" y="265"/>
                  </a:lnTo>
                  <a:lnTo>
                    <a:pt x="250" y="277"/>
                  </a:lnTo>
                  <a:lnTo>
                    <a:pt x="212" y="290"/>
                  </a:lnTo>
                  <a:lnTo>
                    <a:pt x="172" y="307"/>
                  </a:lnTo>
                  <a:lnTo>
                    <a:pt x="100" y="95"/>
                  </a:lnTo>
                  <a:lnTo>
                    <a:pt x="100" y="95"/>
                  </a:lnTo>
                  <a:lnTo>
                    <a:pt x="148" y="75"/>
                  </a:lnTo>
                  <a:lnTo>
                    <a:pt x="196" y="56"/>
                  </a:lnTo>
                  <a:lnTo>
                    <a:pt x="245" y="39"/>
                  </a:lnTo>
                  <a:lnTo>
                    <a:pt x="271" y="32"/>
                  </a:lnTo>
                  <a:lnTo>
                    <a:pt x="296" y="26"/>
                  </a:lnTo>
                  <a:lnTo>
                    <a:pt x="324" y="20"/>
                  </a:lnTo>
                  <a:lnTo>
                    <a:pt x="351" y="14"/>
                  </a:lnTo>
                  <a:lnTo>
                    <a:pt x="380" y="11"/>
                  </a:lnTo>
                  <a:lnTo>
                    <a:pt x="409" y="6"/>
                  </a:lnTo>
                  <a:lnTo>
                    <a:pt x="440" y="3"/>
                  </a:lnTo>
                  <a:lnTo>
                    <a:pt x="471" y="1"/>
                  </a:lnTo>
                  <a:lnTo>
                    <a:pt x="504" y="0"/>
                  </a:lnTo>
                  <a:lnTo>
                    <a:pt x="539" y="0"/>
                  </a:lnTo>
                  <a:lnTo>
                    <a:pt x="539" y="0"/>
                  </a:lnTo>
                  <a:lnTo>
                    <a:pt x="570" y="0"/>
                  </a:lnTo>
                  <a:lnTo>
                    <a:pt x="601" y="1"/>
                  </a:lnTo>
                  <a:lnTo>
                    <a:pt x="630"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9" y="126"/>
                  </a:lnTo>
                  <a:lnTo>
                    <a:pt x="934" y="143"/>
                  </a:lnTo>
                  <a:lnTo>
                    <a:pt x="948" y="160"/>
                  </a:lnTo>
                  <a:lnTo>
                    <a:pt x="962" y="178"/>
                  </a:lnTo>
                  <a:lnTo>
                    <a:pt x="973" y="197"/>
                  </a:lnTo>
                  <a:lnTo>
                    <a:pt x="985" y="216"/>
                  </a:lnTo>
                  <a:lnTo>
                    <a:pt x="995" y="236"/>
                  </a:lnTo>
                  <a:lnTo>
                    <a:pt x="1005"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7" name="Freeform 21" descr=" " title=" "/>
            <p:cNvSpPr>
              <a:spLocks/>
            </p:cNvSpPr>
            <p:nvPr userDrawn="1"/>
          </p:nvSpPr>
          <p:spPr bwMode="auto">
            <a:xfrm>
              <a:off x="932309" y="4879372"/>
              <a:ext cx="44673" cy="78145"/>
            </a:xfrm>
            <a:custGeom>
              <a:avLst/>
              <a:gdLst>
                <a:gd name="T0" fmla="*/ 263 w 672"/>
                <a:gd name="T1" fmla="*/ 1172 h 1172"/>
                <a:gd name="T2" fmla="*/ 0 w 672"/>
                <a:gd name="T3" fmla="*/ 1172 h 1172"/>
                <a:gd name="T4" fmla="*/ 0 w 672"/>
                <a:gd name="T5" fmla="*/ 22 h 1172"/>
                <a:gd name="T6" fmla="*/ 263 w 672"/>
                <a:gd name="T7" fmla="*/ 22 h 1172"/>
                <a:gd name="T8" fmla="*/ 263 w 672"/>
                <a:gd name="T9" fmla="*/ 281 h 1172"/>
                <a:gd name="T10" fmla="*/ 263 w 672"/>
                <a:gd name="T11" fmla="*/ 281 h 1172"/>
                <a:gd name="T12" fmla="*/ 277 w 672"/>
                <a:gd name="T13" fmla="*/ 250 h 1172"/>
                <a:gd name="T14" fmla="*/ 293 w 672"/>
                <a:gd name="T15" fmla="*/ 220 h 1172"/>
                <a:gd name="T16" fmla="*/ 311 w 672"/>
                <a:gd name="T17" fmla="*/ 190 h 1172"/>
                <a:gd name="T18" fmla="*/ 329 w 672"/>
                <a:gd name="T19" fmla="*/ 164 h 1172"/>
                <a:gd name="T20" fmla="*/ 349 w 672"/>
                <a:gd name="T21" fmla="*/ 137 h 1172"/>
                <a:gd name="T22" fmla="*/ 371 w 672"/>
                <a:gd name="T23" fmla="*/ 115 h 1172"/>
                <a:gd name="T24" fmla="*/ 393 w 672"/>
                <a:gd name="T25" fmla="*/ 92 h 1172"/>
                <a:gd name="T26" fmla="*/ 418 w 672"/>
                <a:gd name="T27" fmla="*/ 73 h 1172"/>
                <a:gd name="T28" fmla="*/ 445 w 672"/>
                <a:gd name="T29" fmla="*/ 55 h 1172"/>
                <a:gd name="T30" fmla="*/ 472 w 672"/>
                <a:gd name="T31" fmla="*/ 39 h 1172"/>
                <a:gd name="T32" fmla="*/ 501 w 672"/>
                <a:gd name="T33" fmla="*/ 26 h 1172"/>
                <a:gd name="T34" fmla="*/ 516 w 672"/>
                <a:gd name="T35" fmla="*/ 22 h 1172"/>
                <a:gd name="T36" fmla="*/ 532 w 672"/>
                <a:gd name="T37" fmla="*/ 16 h 1172"/>
                <a:gd name="T38" fmla="*/ 549 w 672"/>
                <a:gd name="T39" fmla="*/ 12 h 1172"/>
                <a:gd name="T40" fmla="*/ 564 w 672"/>
                <a:gd name="T41" fmla="*/ 8 h 1172"/>
                <a:gd name="T42" fmla="*/ 581 w 672"/>
                <a:gd name="T43" fmla="*/ 5 h 1172"/>
                <a:gd name="T44" fmla="*/ 599 w 672"/>
                <a:gd name="T45" fmla="*/ 2 h 1172"/>
                <a:gd name="T46" fmla="*/ 615 w 672"/>
                <a:gd name="T47" fmla="*/ 1 h 1172"/>
                <a:gd name="T48" fmla="*/ 633 w 672"/>
                <a:gd name="T49" fmla="*/ 0 h 1172"/>
                <a:gd name="T50" fmla="*/ 652 w 672"/>
                <a:gd name="T51" fmla="*/ 0 h 1172"/>
                <a:gd name="T52" fmla="*/ 672 w 672"/>
                <a:gd name="T53" fmla="*/ 0 h 1172"/>
                <a:gd name="T54" fmla="*/ 672 w 672"/>
                <a:gd name="T55" fmla="*/ 278 h 1172"/>
                <a:gd name="T56" fmla="*/ 656 w 672"/>
                <a:gd name="T57" fmla="*/ 278 h 1172"/>
                <a:gd name="T58" fmla="*/ 656 w 672"/>
                <a:gd name="T59" fmla="*/ 278 h 1172"/>
                <a:gd name="T60" fmla="*/ 635 w 672"/>
                <a:gd name="T61" fmla="*/ 280 h 1172"/>
                <a:gd name="T62" fmla="*/ 613 w 672"/>
                <a:gd name="T63" fmla="*/ 281 h 1172"/>
                <a:gd name="T64" fmla="*/ 593 w 672"/>
                <a:gd name="T65" fmla="*/ 283 h 1172"/>
                <a:gd name="T66" fmla="*/ 572 w 672"/>
                <a:gd name="T67" fmla="*/ 285 h 1172"/>
                <a:gd name="T68" fmla="*/ 553 w 672"/>
                <a:gd name="T69" fmla="*/ 290 h 1172"/>
                <a:gd name="T70" fmla="*/ 534 w 672"/>
                <a:gd name="T71" fmla="*/ 295 h 1172"/>
                <a:gd name="T72" fmla="*/ 515 w 672"/>
                <a:gd name="T73" fmla="*/ 301 h 1172"/>
                <a:gd name="T74" fmla="*/ 497 w 672"/>
                <a:gd name="T75" fmla="*/ 307 h 1172"/>
                <a:gd name="T76" fmla="*/ 479 w 672"/>
                <a:gd name="T77" fmla="*/ 314 h 1172"/>
                <a:gd name="T78" fmla="*/ 463 w 672"/>
                <a:gd name="T79" fmla="*/ 323 h 1172"/>
                <a:gd name="T80" fmla="*/ 446 w 672"/>
                <a:gd name="T81" fmla="*/ 332 h 1172"/>
                <a:gd name="T82" fmla="*/ 430 w 672"/>
                <a:gd name="T83" fmla="*/ 343 h 1172"/>
                <a:gd name="T84" fmla="*/ 415 w 672"/>
                <a:gd name="T85" fmla="*/ 354 h 1172"/>
                <a:gd name="T86" fmla="*/ 400 w 672"/>
                <a:gd name="T87" fmla="*/ 366 h 1172"/>
                <a:gd name="T88" fmla="*/ 386 w 672"/>
                <a:gd name="T89" fmla="*/ 379 h 1172"/>
                <a:gd name="T90" fmla="*/ 373 w 672"/>
                <a:gd name="T91" fmla="*/ 392 h 1172"/>
                <a:gd name="T92" fmla="*/ 360 w 672"/>
                <a:gd name="T93" fmla="*/ 407 h 1172"/>
                <a:gd name="T94" fmla="*/ 348 w 672"/>
                <a:gd name="T95" fmla="*/ 423 h 1172"/>
                <a:gd name="T96" fmla="*/ 337 w 672"/>
                <a:gd name="T97" fmla="*/ 438 h 1172"/>
                <a:gd name="T98" fmla="*/ 326 w 672"/>
                <a:gd name="T99" fmla="*/ 456 h 1172"/>
                <a:gd name="T100" fmla="*/ 317 w 672"/>
                <a:gd name="T101" fmla="*/ 474 h 1172"/>
                <a:gd name="T102" fmla="*/ 308 w 672"/>
                <a:gd name="T103" fmla="*/ 493 h 1172"/>
                <a:gd name="T104" fmla="*/ 300 w 672"/>
                <a:gd name="T105" fmla="*/ 514 h 1172"/>
                <a:gd name="T106" fmla="*/ 292 w 672"/>
                <a:gd name="T107" fmla="*/ 534 h 1172"/>
                <a:gd name="T108" fmla="*/ 286 w 672"/>
                <a:gd name="T109" fmla="*/ 557 h 1172"/>
                <a:gd name="T110" fmla="*/ 280 w 672"/>
                <a:gd name="T111" fmla="*/ 579 h 1172"/>
                <a:gd name="T112" fmla="*/ 275 w 672"/>
                <a:gd name="T113" fmla="*/ 602 h 1172"/>
                <a:gd name="T114" fmla="*/ 270 w 672"/>
                <a:gd name="T115" fmla="*/ 627 h 1172"/>
                <a:gd name="T116" fmla="*/ 268 w 672"/>
                <a:gd name="T117" fmla="*/ 652 h 1172"/>
                <a:gd name="T118" fmla="*/ 265 w 672"/>
                <a:gd name="T119" fmla="*/ 678 h 1172"/>
                <a:gd name="T120" fmla="*/ 264 w 672"/>
                <a:gd name="T121" fmla="*/ 706 h 1172"/>
                <a:gd name="T122" fmla="*/ 263 w 672"/>
                <a:gd name="T123" fmla="*/ 735 h 1172"/>
                <a:gd name="T124" fmla="*/ 263 w 672"/>
                <a:gd name="T125" fmla="*/ 1172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2" h="1172">
                  <a:moveTo>
                    <a:pt x="263" y="1172"/>
                  </a:moveTo>
                  <a:lnTo>
                    <a:pt x="0" y="1172"/>
                  </a:lnTo>
                  <a:lnTo>
                    <a:pt x="0" y="22"/>
                  </a:lnTo>
                  <a:lnTo>
                    <a:pt x="263" y="22"/>
                  </a:lnTo>
                  <a:lnTo>
                    <a:pt x="263" y="281"/>
                  </a:lnTo>
                  <a:lnTo>
                    <a:pt x="263" y="281"/>
                  </a:lnTo>
                  <a:lnTo>
                    <a:pt x="277" y="250"/>
                  </a:lnTo>
                  <a:lnTo>
                    <a:pt x="293" y="220"/>
                  </a:lnTo>
                  <a:lnTo>
                    <a:pt x="311" y="190"/>
                  </a:lnTo>
                  <a:lnTo>
                    <a:pt x="329" y="164"/>
                  </a:lnTo>
                  <a:lnTo>
                    <a:pt x="349" y="137"/>
                  </a:lnTo>
                  <a:lnTo>
                    <a:pt x="371" y="115"/>
                  </a:lnTo>
                  <a:lnTo>
                    <a:pt x="393" y="92"/>
                  </a:lnTo>
                  <a:lnTo>
                    <a:pt x="418" y="73"/>
                  </a:lnTo>
                  <a:lnTo>
                    <a:pt x="445" y="55"/>
                  </a:lnTo>
                  <a:lnTo>
                    <a:pt x="472" y="39"/>
                  </a:lnTo>
                  <a:lnTo>
                    <a:pt x="501" y="26"/>
                  </a:lnTo>
                  <a:lnTo>
                    <a:pt x="516" y="22"/>
                  </a:lnTo>
                  <a:lnTo>
                    <a:pt x="532" y="16"/>
                  </a:lnTo>
                  <a:lnTo>
                    <a:pt x="549" y="12"/>
                  </a:lnTo>
                  <a:lnTo>
                    <a:pt x="564" y="8"/>
                  </a:lnTo>
                  <a:lnTo>
                    <a:pt x="581" y="5"/>
                  </a:lnTo>
                  <a:lnTo>
                    <a:pt x="599" y="2"/>
                  </a:lnTo>
                  <a:lnTo>
                    <a:pt x="615" y="1"/>
                  </a:lnTo>
                  <a:lnTo>
                    <a:pt x="633" y="0"/>
                  </a:lnTo>
                  <a:lnTo>
                    <a:pt x="652" y="0"/>
                  </a:lnTo>
                  <a:lnTo>
                    <a:pt x="672" y="0"/>
                  </a:lnTo>
                  <a:lnTo>
                    <a:pt x="672" y="278"/>
                  </a:lnTo>
                  <a:lnTo>
                    <a:pt x="656" y="278"/>
                  </a:lnTo>
                  <a:lnTo>
                    <a:pt x="656" y="278"/>
                  </a:lnTo>
                  <a:lnTo>
                    <a:pt x="635" y="280"/>
                  </a:lnTo>
                  <a:lnTo>
                    <a:pt x="613" y="281"/>
                  </a:lnTo>
                  <a:lnTo>
                    <a:pt x="593" y="283"/>
                  </a:lnTo>
                  <a:lnTo>
                    <a:pt x="572" y="285"/>
                  </a:lnTo>
                  <a:lnTo>
                    <a:pt x="553" y="290"/>
                  </a:lnTo>
                  <a:lnTo>
                    <a:pt x="534" y="295"/>
                  </a:lnTo>
                  <a:lnTo>
                    <a:pt x="515" y="301"/>
                  </a:lnTo>
                  <a:lnTo>
                    <a:pt x="497" y="307"/>
                  </a:lnTo>
                  <a:lnTo>
                    <a:pt x="479" y="314"/>
                  </a:lnTo>
                  <a:lnTo>
                    <a:pt x="463" y="323"/>
                  </a:lnTo>
                  <a:lnTo>
                    <a:pt x="446" y="332"/>
                  </a:lnTo>
                  <a:lnTo>
                    <a:pt x="430" y="343"/>
                  </a:lnTo>
                  <a:lnTo>
                    <a:pt x="415" y="354"/>
                  </a:lnTo>
                  <a:lnTo>
                    <a:pt x="400" y="366"/>
                  </a:lnTo>
                  <a:lnTo>
                    <a:pt x="386" y="379"/>
                  </a:lnTo>
                  <a:lnTo>
                    <a:pt x="373" y="392"/>
                  </a:lnTo>
                  <a:lnTo>
                    <a:pt x="360" y="407"/>
                  </a:lnTo>
                  <a:lnTo>
                    <a:pt x="348" y="423"/>
                  </a:lnTo>
                  <a:lnTo>
                    <a:pt x="337" y="438"/>
                  </a:lnTo>
                  <a:lnTo>
                    <a:pt x="326" y="456"/>
                  </a:lnTo>
                  <a:lnTo>
                    <a:pt x="317" y="474"/>
                  </a:lnTo>
                  <a:lnTo>
                    <a:pt x="308" y="493"/>
                  </a:lnTo>
                  <a:lnTo>
                    <a:pt x="300" y="514"/>
                  </a:lnTo>
                  <a:lnTo>
                    <a:pt x="292" y="534"/>
                  </a:lnTo>
                  <a:lnTo>
                    <a:pt x="286" y="557"/>
                  </a:lnTo>
                  <a:lnTo>
                    <a:pt x="280" y="579"/>
                  </a:lnTo>
                  <a:lnTo>
                    <a:pt x="275" y="602"/>
                  </a:lnTo>
                  <a:lnTo>
                    <a:pt x="270" y="627"/>
                  </a:lnTo>
                  <a:lnTo>
                    <a:pt x="268" y="652"/>
                  </a:lnTo>
                  <a:lnTo>
                    <a:pt x="265" y="678"/>
                  </a:lnTo>
                  <a:lnTo>
                    <a:pt x="264" y="706"/>
                  </a:lnTo>
                  <a:lnTo>
                    <a:pt x="263" y="735"/>
                  </a:lnTo>
                  <a:lnTo>
                    <a:pt x="263" y="11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8" name="Freeform 22" descr=" " title=" "/>
            <p:cNvSpPr>
              <a:spLocks noEditPoints="1"/>
            </p:cNvSpPr>
            <p:nvPr userDrawn="1"/>
          </p:nvSpPr>
          <p:spPr bwMode="auto">
            <a:xfrm>
              <a:off x="978849" y="4851501"/>
              <a:ext cx="79345" cy="107616"/>
            </a:xfrm>
            <a:custGeom>
              <a:avLst/>
              <a:gdLst>
                <a:gd name="T0" fmla="*/ 564 w 1191"/>
                <a:gd name="T1" fmla="*/ 646 h 1615"/>
                <a:gd name="T2" fmla="*/ 499 w 1191"/>
                <a:gd name="T3" fmla="*/ 659 h 1615"/>
                <a:gd name="T4" fmla="*/ 441 w 1191"/>
                <a:gd name="T5" fmla="*/ 683 h 1615"/>
                <a:gd name="T6" fmla="*/ 388 w 1191"/>
                <a:gd name="T7" fmla="*/ 720 h 1615"/>
                <a:gd name="T8" fmla="*/ 343 w 1191"/>
                <a:gd name="T9" fmla="*/ 768 h 1615"/>
                <a:gd name="T10" fmla="*/ 307 w 1191"/>
                <a:gd name="T11" fmla="*/ 827 h 1615"/>
                <a:gd name="T12" fmla="*/ 282 w 1191"/>
                <a:gd name="T13" fmla="*/ 895 h 1615"/>
                <a:gd name="T14" fmla="*/ 268 w 1191"/>
                <a:gd name="T15" fmla="*/ 972 h 1615"/>
                <a:gd name="T16" fmla="*/ 266 w 1191"/>
                <a:gd name="T17" fmla="*/ 1036 h 1615"/>
                <a:gd name="T18" fmla="*/ 277 w 1191"/>
                <a:gd name="T19" fmla="*/ 1114 h 1615"/>
                <a:gd name="T20" fmla="*/ 300 w 1191"/>
                <a:gd name="T21" fmla="*/ 1185 h 1615"/>
                <a:gd name="T22" fmla="*/ 333 w 1191"/>
                <a:gd name="T23" fmla="*/ 1246 h 1615"/>
                <a:gd name="T24" fmla="*/ 376 w 1191"/>
                <a:gd name="T25" fmla="*/ 1297 h 1615"/>
                <a:gd name="T26" fmla="*/ 428 w 1191"/>
                <a:gd name="T27" fmla="*/ 1337 h 1615"/>
                <a:gd name="T28" fmla="*/ 485 w 1191"/>
                <a:gd name="T29" fmla="*/ 1365 h 1615"/>
                <a:gd name="T30" fmla="*/ 548 w 1191"/>
                <a:gd name="T31" fmla="*/ 1382 h 1615"/>
                <a:gd name="T32" fmla="*/ 597 w 1191"/>
                <a:gd name="T33" fmla="*/ 1385 h 1615"/>
                <a:gd name="T34" fmla="*/ 663 w 1191"/>
                <a:gd name="T35" fmla="*/ 1378 h 1615"/>
                <a:gd name="T36" fmla="*/ 724 w 1191"/>
                <a:gd name="T37" fmla="*/ 1359 h 1615"/>
                <a:gd name="T38" fmla="*/ 780 w 1191"/>
                <a:gd name="T39" fmla="*/ 1327 h 1615"/>
                <a:gd name="T40" fmla="*/ 830 w 1191"/>
                <a:gd name="T41" fmla="*/ 1284 h 1615"/>
                <a:gd name="T42" fmla="*/ 872 w 1191"/>
                <a:gd name="T43" fmla="*/ 1230 h 1615"/>
                <a:gd name="T44" fmla="*/ 904 w 1191"/>
                <a:gd name="T45" fmla="*/ 1167 h 1615"/>
                <a:gd name="T46" fmla="*/ 924 w 1191"/>
                <a:gd name="T47" fmla="*/ 1095 h 1615"/>
                <a:gd name="T48" fmla="*/ 930 w 1191"/>
                <a:gd name="T49" fmla="*/ 1015 h 1615"/>
                <a:gd name="T50" fmla="*/ 927 w 1191"/>
                <a:gd name="T51" fmla="*/ 954 h 1615"/>
                <a:gd name="T52" fmla="*/ 910 w 1191"/>
                <a:gd name="T53" fmla="*/ 879 h 1615"/>
                <a:gd name="T54" fmla="*/ 881 w 1191"/>
                <a:gd name="T55" fmla="*/ 813 h 1615"/>
                <a:gd name="T56" fmla="*/ 842 w 1191"/>
                <a:gd name="T57" fmla="*/ 758 h 1615"/>
                <a:gd name="T58" fmla="*/ 793 w 1191"/>
                <a:gd name="T59" fmla="*/ 712 h 1615"/>
                <a:gd name="T60" fmla="*/ 738 w 1191"/>
                <a:gd name="T61" fmla="*/ 677 h 1615"/>
                <a:gd name="T62" fmla="*/ 678 w 1191"/>
                <a:gd name="T63" fmla="*/ 655 h 1615"/>
                <a:gd name="T64" fmla="*/ 614 w 1191"/>
                <a:gd name="T65" fmla="*/ 645 h 1615"/>
                <a:gd name="T66" fmla="*/ 927 w 1191"/>
                <a:gd name="T67" fmla="*/ 1399 h 1615"/>
                <a:gd name="T68" fmla="*/ 856 w 1191"/>
                <a:gd name="T69" fmla="*/ 1482 h 1615"/>
                <a:gd name="T70" fmla="*/ 769 w 1191"/>
                <a:gd name="T71" fmla="*/ 1552 h 1615"/>
                <a:gd name="T72" fmla="*/ 663 w 1191"/>
                <a:gd name="T73" fmla="*/ 1597 h 1615"/>
                <a:gd name="T74" fmla="*/ 534 w 1191"/>
                <a:gd name="T75" fmla="*/ 1615 h 1615"/>
                <a:gd name="T76" fmla="*/ 459 w 1191"/>
                <a:gd name="T77" fmla="*/ 1609 h 1615"/>
                <a:gd name="T78" fmla="*/ 361 w 1191"/>
                <a:gd name="T79" fmla="*/ 1584 h 1615"/>
                <a:gd name="T80" fmla="*/ 269 w 1191"/>
                <a:gd name="T81" fmla="*/ 1540 h 1615"/>
                <a:gd name="T82" fmla="*/ 185 w 1191"/>
                <a:gd name="T83" fmla="*/ 1477 h 1615"/>
                <a:gd name="T84" fmla="*/ 113 w 1191"/>
                <a:gd name="T85" fmla="*/ 1396 h 1615"/>
                <a:gd name="T86" fmla="*/ 57 w 1191"/>
                <a:gd name="T87" fmla="*/ 1297 h 1615"/>
                <a:gd name="T88" fmla="*/ 19 w 1191"/>
                <a:gd name="T89" fmla="*/ 1182 h 1615"/>
                <a:gd name="T90" fmla="*/ 1 w 1191"/>
                <a:gd name="T91" fmla="*/ 1050 h 1615"/>
                <a:gd name="T92" fmla="*/ 4 w 1191"/>
                <a:gd name="T93" fmla="*/ 945 h 1615"/>
                <a:gd name="T94" fmla="*/ 26 w 1191"/>
                <a:gd name="T95" fmla="*/ 817 h 1615"/>
                <a:gd name="T96" fmla="*/ 69 w 1191"/>
                <a:gd name="T97" fmla="*/ 706 h 1615"/>
                <a:gd name="T98" fmla="*/ 129 w 1191"/>
                <a:gd name="T99" fmla="*/ 612 h 1615"/>
                <a:gd name="T100" fmla="*/ 203 w 1191"/>
                <a:gd name="T101" fmla="*/ 535 h 1615"/>
                <a:gd name="T102" fmla="*/ 289 w 1191"/>
                <a:gd name="T103" fmla="*/ 478 h 1615"/>
                <a:gd name="T104" fmla="*/ 383 w 1191"/>
                <a:gd name="T105" fmla="*/ 438 h 1615"/>
                <a:gd name="T106" fmla="*/ 484 w 1191"/>
                <a:gd name="T107" fmla="*/ 418 h 1615"/>
                <a:gd name="T108" fmla="*/ 570 w 1191"/>
                <a:gd name="T109" fmla="*/ 417 h 1615"/>
                <a:gd name="T110" fmla="*/ 693 w 1191"/>
                <a:gd name="T111" fmla="*/ 441 h 1615"/>
                <a:gd name="T112" fmla="*/ 794 w 1191"/>
                <a:gd name="T113" fmla="*/ 492 h 1615"/>
                <a:gd name="T114" fmla="*/ 875 w 1191"/>
                <a:gd name="T115" fmla="*/ 560 h 1615"/>
                <a:gd name="T116" fmla="*/ 927 w 1191"/>
                <a:gd name="T117" fmla="*/ 0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7" y="644"/>
                  </a:moveTo>
                  <a:lnTo>
                    <a:pt x="597" y="644"/>
                  </a:lnTo>
                  <a:lnTo>
                    <a:pt x="580" y="645"/>
                  </a:lnTo>
                  <a:lnTo>
                    <a:pt x="564" y="646"/>
                  </a:lnTo>
                  <a:lnTo>
                    <a:pt x="547" y="649"/>
                  </a:lnTo>
                  <a:lnTo>
                    <a:pt x="531" y="651"/>
                  </a:lnTo>
                  <a:lnTo>
                    <a:pt x="516" y="655"/>
                  </a:lnTo>
                  <a:lnTo>
                    <a:pt x="499" y="659"/>
                  </a:lnTo>
                  <a:lnTo>
                    <a:pt x="485" y="664"/>
                  </a:lnTo>
                  <a:lnTo>
                    <a:pt x="469" y="670"/>
                  </a:lnTo>
                  <a:lnTo>
                    <a:pt x="455" y="676"/>
                  </a:lnTo>
                  <a:lnTo>
                    <a:pt x="441" y="683"/>
                  </a:lnTo>
                  <a:lnTo>
                    <a:pt x="426" y="692"/>
                  </a:lnTo>
                  <a:lnTo>
                    <a:pt x="413" y="701"/>
                  </a:lnTo>
                  <a:lnTo>
                    <a:pt x="400" y="711"/>
                  </a:lnTo>
                  <a:lnTo>
                    <a:pt x="388" y="720"/>
                  </a:lnTo>
                  <a:lnTo>
                    <a:pt x="375" y="731"/>
                  </a:lnTo>
                  <a:lnTo>
                    <a:pt x="364" y="743"/>
                  </a:lnTo>
                  <a:lnTo>
                    <a:pt x="354" y="755"/>
                  </a:lnTo>
                  <a:lnTo>
                    <a:pt x="343" y="768"/>
                  </a:lnTo>
                  <a:lnTo>
                    <a:pt x="333" y="782"/>
                  </a:lnTo>
                  <a:lnTo>
                    <a:pt x="324" y="797"/>
                  </a:lnTo>
                  <a:lnTo>
                    <a:pt x="315" y="811"/>
                  </a:lnTo>
                  <a:lnTo>
                    <a:pt x="307" y="827"/>
                  </a:lnTo>
                  <a:lnTo>
                    <a:pt x="300" y="843"/>
                  </a:lnTo>
                  <a:lnTo>
                    <a:pt x="293" y="860"/>
                  </a:lnTo>
                  <a:lnTo>
                    <a:pt x="287" y="877"/>
                  </a:lnTo>
                  <a:lnTo>
                    <a:pt x="282" y="895"/>
                  </a:lnTo>
                  <a:lnTo>
                    <a:pt x="277" y="914"/>
                  </a:lnTo>
                  <a:lnTo>
                    <a:pt x="274" y="933"/>
                  </a:lnTo>
                  <a:lnTo>
                    <a:pt x="270" y="952"/>
                  </a:lnTo>
                  <a:lnTo>
                    <a:pt x="268" y="972"/>
                  </a:lnTo>
                  <a:lnTo>
                    <a:pt x="266" y="994"/>
                  </a:lnTo>
                  <a:lnTo>
                    <a:pt x="266" y="1015"/>
                  </a:lnTo>
                  <a:lnTo>
                    <a:pt x="266" y="1015"/>
                  </a:lnTo>
                  <a:lnTo>
                    <a:pt x="266" y="1036"/>
                  </a:lnTo>
                  <a:lnTo>
                    <a:pt x="268" y="1057"/>
                  </a:lnTo>
                  <a:lnTo>
                    <a:pt x="270" y="1076"/>
                  </a:lnTo>
                  <a:lnTo>
                    <a:pt x="274" y="1096"/>
                  </a:lnTo>
                  <a:lnTo>
                    <a:pt x="277" y="1114"/>
                  </a:lnTo>
                  <a:lnTo>
                    <a:pt x="282" y="1133"/>
                  </a:lnTo>
                  <a:lnTo>
                    <a:pt x="287" y="1151"/>
                  </a:lnTo>
                  <a:lnTo>
                    <a:pt x="293" y="1168"/>
                  </a:lnTo>
                  <a:lnTo>
                    <a:pt x="300" y="1185"/>
                  </a:lnTo>
                  <a:lnTo>
                    <a:pt x="307" y="1202"/>
                  </a:lnTo>
                  <a:lnTo>
                    <a:pt x="315" y="1217"/>
                  </a:lnTo>
                  <a:lnTo>
                    <a:pt x="324" y="1231"/>
                  </a:lnTo>
                  <a:lnTo>
                    <a:pt x="333" y="1246"/>
                  </a:lnTo>
                  <a:lnTo>
                    <a:pt x="343" y="1260"/>
                  </a:lnTo>
                  <a:lnTo>
                    <a:pt x="354" y="1273"/>
                  </a:lnTo>
                  <a:lnTo>
                    <a:pt x="365" y="1285"/>
                  </a:lnTo>
                  <a:lnTo>
                    <a:pt x="376" y="1297"/>
                  </a:lnTo>
                  <a:lnTo>
                    <a:pt x="388" y="1308"/>
                  </a:lnTo>
                  <a:lnTo>
                    <a:pt x="401" y="1319"/>
                  </a:lnTo>
                  <a:lnTo>
                    <a:pt x="414" y="1328"/>
                  </a:lnTo>
                  <a:lnTo>
                    <a:pt x="428" y="1337"/>
                  </a:lnTo>
                  <a:lnTo>
                    <a:pt x="442" y="1345"/>
                  </a:lnTo>
                  <a:lnTo>
                    <a:pt x="456" y="1352"/>
                  </a:lnTo>
                  <a:lnTo>
                    <a:pt x="471" y="1359"/>
                  </a:lnTo>
                  <a:lnTo>
                    <a:pt x="485" y="1365"/>
                  </a:lnTo>
                  <a:lnTo>
                    <a:pt x="500" y="1371"/>
                  </a:lnTo>
                  <a:lnTo>
                    <a:pt x="516" y="1375"/>
                  </a:lnTo>
                  <a:lnTo>
                    <a:pt x="531" y="1378"/>
                  </a:lnTo>
                  <a:lnTo>
                    <a:pt x="548" y="1382"/>
                  </a:lnTo>
                  <a:lnTo>
                    <a:pt x="565" y="1383"/>
                  </a:lnTo>
                  <a:lnTo>
                    <a:pt x="580" y="1385"/>
                  </a:lnTo>
                  <a:lnTo>
                    <a:pt x="597" y="1385"/>
                  </a:lnTo>
                  <a:lnTo>
                    <a:pt x="597" y="1385"/>
                  </a:lnTo>
                  <a:lnTo>
                    <a:pt x="614" y="1384"/>
                  </a:lnTo>
                  <a:lnTo>
                    <a:pt x="631" y="1383"/>
                  </a:lnTo>
                  <a:lnTo>
                    <a:pt x="646" y="1382"/>
                  </a:lnTo>
                  <a:lnTo>
                    <a:pt x="663" y="1378"/>
                  </a:lnTo>
                  <a:lnTo>
                    <a:pt x="678" y="1375"/>
                  </a:lnTo>
                  <a:lnTo>
                    <a:pt x="694" y="1370"/>
                  </a:lnTo>
                  <a:lnTo>
                    <a:pt x="709" y="1365"/>
                  </a:lnTo>
                  <a:lnTo>
                    <a:pt x="724" y="1359"/>
                  </a:lnTo>
                  <a:lnTo>
                    <a:pt x="738" y="1352"/>
                  </a:lnTo>
                  <a:lnTo>
                    <a:pt x="752" y="1345"/>
                  </a:lnTo>
                  <a:lnTo>
                    <a:pt x="767" y="1337"/>
                  </a:lnTo>
                  <a:lnTo>
                    <a:pt x="780" y="1327"/>
                  </a:lnTo>
                  <a:lnTo>
                    <a:pt x="793" y="1317"/>
                  </a:lnTo>
                  <a:lnTo>
                    <a:pt x="806" y="1307"/>
                  </a:lnTo>
                  <a:lnTo>
                    <a:pt x="818" y="1296"/>
                  </a:lnTo>
                  <a:lnTo>
                    <a:pt x="830" y="1284"/>
                  </a:lnTo>
                  <a:lnTo>
                    <a:pt x="842" y="1272"/>
                  </a:lnTo>
                  <a:lnTo>
                    <a:pt x="853" y="1259"/>
                  </a:lnTo>
                  <a:lnTo>
                    <a:pt x="862" y="1245"/>
                  </a:lnTo>
                  <a:lnTo>
                    <a:pt x="872" y="1230"/>
                  </a:lnTo>
                  <a:lnTo>
                    <a:pt x="881" y="1216"/>
                  </a:lnTo>
                  <a:lnTo>
                    <a:pt x="889" y="1200"/>
                  </a:lnTo>
                  <a:lnTo>
                    <a:pt x="897" y="1184"/>
                  </a:lnTo>
                  <a:lnTo>
                    <a:pt x="904" y="1167"/>
                  </a:lnTo>
                  <a:lnTo>
                    <a:pt x="910" y="1150"/>
                  </a:lnTo>
                  <a:lnTo>
                    <a:pt x="915" y="1132"/>
                  </a:lnTo>
                  <a:lnTo>
                    <a:pt x="920" y="1114"/>
                  </a:lnTo>
                  <a:lnTo>
                    <a:pt x="924" y="1095"/>
                  </a:lnTo>
                  <a:lnTo>
                    <a:pt x="927" y="1076"/>
                  </a:lnTo>
                  <a:lnTo>
                    <a:pt x="929" y="1056"/>
                  </a:lnTo>
                  <a:lnTo>
                    <a:pt x="930" y="1036"/>
                  </a:lnTo>
                  <a:lnTo>
                    <a:pt x="930" y="1015"/>
                  </a:lnTo>
                  <a:lnTo>
                    <a:pt x="930" y="1015"/>
                  </a:lnTo>
                  <a:lnTo>
                    <a:pt x="930" y="994"/>
                  </a:lnTo>
                  <a:lnTo>
                    <a:pt x="929" y="973"/>
                  </a:lnTo>
                  <a:lnTo>
                    <a:pt x="927" y="954"/>
                  </a:lnTo>
                  <a:lnTo>
                    <a:pt x="924" y="934"/>
                  </a:lnTo>
                  <a:lnTo>
                    <a:pt x="920" y="916"/>
                  </a:lnTo>
                  <a:lnTo>
                    <a:pt x="915" y="897"/>
                  </a:lnTo>
                  <a:lnTo>
                    <a:pt x="910" y="879"/>
                  </a:lnTo>
                  <a:lnTo>
                    <a:pt x="904" y="862"/>
                  </a:lnTo>
                  <a:lnTo>
                    <a:pt x="897" y="846"/>
                  </a:lnTo>
                  <a:lnTo>
                    <a:pt x="889" y="829"/>
                  </a:lnTo>
                  <a:lnTo>
                    <a:pt x="881" y="813"/>
                  </a:lnTo>
                  <a:lnTo>
                    <a:pt x="872" y="799"/>
                  </a:lnTo>
                  <a:lnTo>
                    <a:pt x="862" y="785"/>
                  </a:lnTo>
                  <a:lnTo>
                    <a:pt x="853" y="770"/>
                  </a:lnTo>
                  <a:lnTo>
                    <a:pt x="842" y="758"/>
                  </a:lnTo>
                  <a:lnTo>
                    <a:pt x="830" y="745"/>
                  </a:lnTo>
                  <a:lnTo>
                    <a:pt x="818" y="733"/>
                  </a:lnTo>
                  <a:lnTo>
                    <a:pt x="806" y="723"/>
                  </a:lnTo>
                  <a:lnTo>
                    <a:pt x="793" y="712"/>
                  </a:lnTo>
                  <a:lnTo>
                    <a:pt x="780" y="702"/>
                  </a:lnTo>
                  <a:lnTo>
                    <a:pt x="767" y="694"/>
                  </a:lnTo>
                  <a:lnTo>
                    <a:pt x="752" y="686"/>
                  </a:lnTo>
                  <a:lnTo>
                    <a:pt x="738" y="677"/>
                  </a:lnTo>
                  <a:lnTo>
                    <a:pt x="724" y="671"/>
                  </a:lnTo>
                  <a:lnTo>
                    <a:pt x="709" y="664"/>
                  </a:lnTo>
                  <a:lnTo>
                    <a:pt x="694" y="659"/>
                  </a:lnTo>
                  <a:lnTo>
                    <a:pt x="678" y="655"/>
                  </a:lnTo>
                  <a:lnTo>
                    <a:pt x="663" y="651"/>
                  </a:lnTo>
                  <a:lnTo>
                    <a:pt x="646" y="649"/>
                  </a:lnTo>
                  <a:lnTo>
                    <a:pt x="631" y="646"/>
                  </a:lnTo>
                  <a:lnTo>
                    <a:pt x="614" y="645"/>
                  </a:lnTo>
                  <a:lnTo>
                    <a:pt x="597" y="644"/>
                  </a:lnTo>
                  <a:close/>
                  <a:moveTo>
                    <a:pt x="927" y="1590"/>
                  </a:moveTo>
                  <a:lnTo>
                    <a:pt x="927" y="1399"/>
                  </a:lnTo>
                  <a:lnTo>
                    <a:pt x="927" y="1399"/>
                  </a:lnTo>
                  <a:lnTo>
                    <a:pt x="910" y="1420"/>
                  </a:lnTo>
                  <a:lnTo>
                    <a:pt x="893" y="1442"/>
                  </a:lnTo>
                  <a:lnTo>
                    <a:pt x="875" y="1463"/>
                  </a:lnTo>
                  <a:lnTo>
                    <a:pt x="856" y="1482"/>
                  </a:lnTo>
                  <a:lnTo>
                    <a:pt x="836" y="1501"/>
                  </a:lnTo>
                  <a:lnTo>
                    <a:pt x="815" y="1519"/>
                  </a:lnTo>
                  <a:lnTo>
                    <a:pt x="792" y="1536"/>
                  </a:lnTo>
                  <a:lnTo>
                    <a:pt x="769" y="1552"/>
                  </a:lnTo>
                  <a:lnTo>
                    <a:pt x="744" y="1565"/>
                  </a:lnTo>
                  <a:lnTo>
                    <a:pt x="719" y="1578"/>
                  </a:lnTo>
                  <a:lnTo>
                    <a:pt x="692" y="1589"/>
                  </a:lnTo>
                  <a:lnTo>
                    <a:pt x="663" y="1597"/>
                  </a:lnTo>
                  <a:lnTo>
                    <a:pt x="633" y="1604"/>
                  </a:lnTo>
                  <a:lnTo>
                    <a:pt x="602" y="1610"/>
                  </a:lnTo>
                  <a:lnTo>
                    <a:pt x="568" y="1614"/>
                  </a:lnTo>
                  <a:lnTo>
                    <a:pt x="534" y="1615"/>
                  </a:lnTo>
                  <a:lnTo>
                    <a:pt x="534" y="1615"/>
                  </a:lnTo>
                  <a:lnTo>
                    <a:pt x="509" y="1614"/>
                  </a:lnTo>
                  <a:lnTo>
                    <a:pt x="484" y="1611"/>
                  </a:lnTo>
                  <a:lnTo>
                    <a:pt x="459" y="1609"/>
                  </a:lnTo>
                  <a:lnTo>
                    <a:pt x="434" y="1604"/>
                  </a:lnTo>
                  <a:lnTo>
                    <a:pt x="410" y="1598"/>
                  </a:lnTo>
                  <a:lnTo>
                    <a:pt x="385" y="1592"/>
                  </a:lnTo>
                  <a:lnTo>
                    <a:pt x="361" y="1584"/>
                  </a:lnTo>
                  <a:lnTo>
                    <a:pt x="337" y="1574"/>
                  </a:lnTo>
                  <a:lnTo>
                    <a:pt x="314" y="1565"/>
                  </a:lnTo>
                  <a:lnTo>
                    <a:pt x="290" y="1553"/>
                  </a:lnTo>
                  <a:lnTo>
                    <a:pt x="269" y="1540"/>
                  </a:lnTo>
                  <a:lnTo>
                    <a:pt x="247" y="1525"/>
                  </a:lnTo>
                  <a:lnTo>
                    <a:pt x="226" y="1511"/>
                  </a:lnTo>
                  <a:lnTo>
                    <a:pt x="205" y="1494"/>
                  </a:lnTo>
                  <a:lnTo>
                    <a:pt x="185" y="1477"/>
                  </a:lnTo>
                  <a:lnTo>
                    <a:pt x="166" y="1458"/>
                  </a:lnTo>
                  <a:lnTo>
                    <a:pt x="148" y="1439"/>
                  </a:lnTo>
                  <a:lnTo>
                    <a:pt x="130" y="1418"/>
                  </a:lnTo>
                  <a:lnTo>
                    <a:pt x="113" y="1396"/>
                  </a:lnTo>
                  <a:lnTo>
                    <a:pt x="98" y="1374"/>
                  </a:lnTo>
                  <a:lnTo>
                    <a:pt x="84" y="1348"/>
                  </a:lnTo>
                  <a:lnTo>
                    <a:pt x="70" y="1323"/>
                  </a:lnTo>
                  <a:lnTo>
                    <a:pt x="57" y="1297"/>
                  </a:lnTo>
                  <a:lnTo>
                    <a:pt x="45" y="1271"/>
                  </a:lnTo>
                  <a:lnTo>
                    <a:pt x="36" y="1242"/>
                  </a:lnTo>
                  <a:lnTo>
                    <a:pt x="26" y="1212"/>
                  </a:lnTo>
                  <a:lnTo>
                    <a:pt x="19" y="1182"/>
                  </a:lnTo>
                  <a:lnTo>
                    <a:pt x="12" y="1151"/>
                  </a:lnTo>
                  <a:lnTo>
                    <a:pt x="7" y="1118"/>
                  </a:lnTo>
                  <a:lnTo>
                    <a:pt x="4" y="1084"/>
                  </a:lnTo>
                  <a:lnTo>
                    <a:pt x="1" y="1050"/>
                  </a:lnTo>
                  <a:lnTo>
                    <a:pt x="0" y="1015"/>
                  </a:lnTo>
                  <a:lnTo>
                    <a:pt x="0" y="1015"/>
                  </a:lnTo>
                  <a:lnTo>
                    <a:pt x="1" y="979"/>
                  </a:lnTo>
                  <a:lnTo>
                    <a:pt x="4" y="945"/>
                  </a:lnTo>
                  <a:lnTo>
                    <a:pt x="7" y="911"/>
                  </a:lnTo>
                  <a:lnTo>
                    <a:pt x="12" y="879"/>
                  </a:lnTo>
                  <a:lnTo>
                    <a:pt x="19" y="848"/>
                  </a:lnTo>
                  <a:lnTo>
                    <a:pt x="26" y="817"/>
                  </a:lnTo>
                  <a:lnTo>
                    <a:pt x="35" y="788"/>
                  </a:lnTo>
                  <a:lnTo>
                    <a:pt x="45" y="760"/>
                  </a:lnTo>
                  <a:lnTo>
                    <a:pt x="56" y="732"/>
                  </a:lnTo>
                  <a:lnTo>
                    <a:pt x="69" y="706"/>
                  </a:lnTo>
                  <a:lnTo>
                    <a:pt x="82" y="681"/>
                  </a:lnTo>
                  <a:lnTo>
                    <a:pt x="97" y="657"/>
                  </a:lnTo>
                  <a:lnTo>
                    <a:pt x="112" y="634"/>
                  </a:lnTo>
                  <a:lnTo>
                    <a:pt x="129" y="612"/>
                  </a:lnTo>
                  <a:lnTo>
                    <a:pt x="146" y="591"/>
                  </a:lnTo>
                  <a:lnTo>
                    <a:pt x="165" y="571"/>
                  </a:lnTo>
                  <a:lnTo>
                    <a:pt x="184" y="553"/>
                  </a:lnTo>
                  <a:lnTo>
                    <a:pt x="203" y="535"/>
                  </a:lnTo>
                  <a:lnTo>
                    <a:pt x="223" y="520"/>
                  </a:lnTo>
                  <a:lnTo>
                    <a:pt x="245" y="504"/>
                  </a:lnTo>
                  <a:lnTo>
                    <a:pt x="266" y="490"/>
                  </a:lnTo>
                  <a:lnTo>
                    <a:pt x="289" y="478"/>
                  </a:lnTo>
                  <a:lnTo>
                    <a:pt x="312" y="466"/>
                  </a:lnTo>
                  <a:lnTo>
                    <a:pt x="336" y="455"/>
                  </a:lnTo>
                  <a:lnTo>
                    <a:pt x="359" y="447"/>
                  </a:lnTo>
                  <a:lnTo>
                    <a:pt x="383" y="438"/>
                  </a:lnTo>
                  <a:lnTo>
                    <a:pt x="407" y="431"/>
                  </a:lnTo>
                  <a:lnTo>
                    <a:pt x="432" y="425"/>
                  </a:lnTo>
                  <a:lnTo>
                    <a:pt x="457" y="422"/>
                  </a:lnTo>
                  <a:lnTo>
                    <a:pt x="484" y="418"/>
                  </a:lnTo>
                  <a:lnTo>
                    <a:pt x="509" y="417"/>
                  </a:lnTo>
                  <a:lnTo>
                    <a:pt x="534" y="416"/>
                  </a:lnTo>
                  <a:lnTo>
                    <a:pt x="534" y="416"/>
                  </a:lnTo>
                  <a:lnTo>
                    <a:pt x="570" y="417"/>
                  </a:lnTo>
                  <a:lnTo>
                    <a:pt x="602" y="420"/>
                  </a:lnTo>
                  <a:lnTo>
                    <a:pt x="634" y="425"/>
                  </a:lnTo>
                  <a:lnTo>
                    <a:pt x="664" y="432"/>
                  </a:lnTo>
                  <a:lnTo>
                    <a:pt x="693" y="441"/>
                  </a:lnTo>
                  <a:lnTo>
                    <a:pt x="720" y="451"/>
                  </a:lnTo>
                  <a:lnTo>
                    <a:pt x="745" y="463"/>
                  </a:lnTo>
                  <a:lnTo>
                    <a:pt x="770" y="477"/>
                  </a:lnTo>
                  <a:lnTo>
                    <a:pt x="794" y="492"/>
                  </a:lnTo>
                  <a:lnTo>
                    <a:pt x="816" y="508"/>
                  </a:lnTo>
                  <a:lnTo>
                    <a:pt x="837" y="524"/>
                  </a:lnTo>
                  <a:lnTo>
                    <a:pt x="858" y="541"/>
                  </a:lnTo>
                  <a:lnTo>
                    <a:pt x="875" y="560"/>
                  </a:lnTo>
                  <a:lnTo>
                    <a:pt x="893" y="579"/>
                  </a:lnTo>
                  <a:lnTo>
                    <a:pt x="910" y="598"/>
                  </a:lnTo>
                  <a:lnTo>
                    <a:pt x="927" y="619"/>
                  </a:lnTo>
                  <a:lnTo>
                    <a:pt x="927" y="0"/>
                  </a:lnTo>
                  <a:lnTo>
                    <a:pt x="1191" y="0"/>
                  </a:lnTo>
                  <a:lnTo>
                    <a:pt x="1191" y="1590"/>
                  </a:lnTo>
                  <a:lnTo>
                    <a:pt x="927"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9" name="Freeform 88" descr=" " title=" "/>
            <p:cNvSpPr>
              <a:spLocks noEditPoints="1"/>
            </p:cNvSpPr>
            <p:nvPr userDrawn="1"/>
          </p:nvSpPr>
          <p:spPr bwMode="auto">
            <a:xfrm>
              <a:off x="1066862" y="4851501"/>
              <a:ext cx="12402" cy="12402"/>
            </a:xfrm>
            <a:custGeom>
              <a:avLst/>
              <a:gdLst>
                <a:gd name="T0" fmla="*/ 95 w 186"/>
                <a:gd name="T1" fmla="*/ 85 h 185"/>
                <a:gd name="T2" fmla="*/ 111 w 186"/>
                <a:gd name="T3" fmla="*/ 80 h 185"/>
                <a:gd name="T4" fmla="*/ 111 w 186"/>
                <a:gd name="T5" fmla="*/ 69 h 185"/>
                <a:gd name="T6" fmla="*/ 95 w 186"/>
                <a:gd name="T7" fmla="*/ 64 h 185"/>
                <a:gd name="T8" fmla="*/ 99 w 186"/>
                <a:gd name="T9" fmla="*/ 43 h 185"/>
                <a:gd name="T10" fmla="*/ 114 w 186"/>
                <a:gd name="T11" fmla="*/ 45 h 185"/>
                <a:gd name="T12" fmla="*/ 130 w 186"/>
                <a:gd name="T13" fmla="*/ 55 h 185"/>
                <a:gd name="T14" fmla="*/ 135 w 186"/>
                <a:gd name="T15" fmla="*/ 73 h 185"/>
                <a:gd name="T16" fmla="*/ 131 w 186"/>
                <a:gd name="T17" fmla="*/ 86 h 185"/>
                <a:gd name="T18" fmla="*/ 123 w 186"/>
                <a:gd name="T19" fmla="*/ 94 h 185"/>
                <a:gd name="T20" fmla="*/ 131 w 186"/>
                <a:gd name="T21" fmla="*/ 109 h 185"/>
                <a:gd name="T22" fmla="*/ 133 w 186"/>
                <a:gd name="T23" fmla="*/ 130 h 185"/>
                <a:gd name="T24" fmla="*/ 139 w 186"/>
                <a:gd name="T25" fmla="*/ 142 h 185"/>
                <a:gd name="T26" fmla="*/ 110 w 186"/>
                <a:gd name="T27" fmla="*/ 135 h 185"/>
                <a:gd name="T28" fmla="*/ 108 w 186"/>
                <a:gd name="T29" fmla="*/ 113 h 185"/>
                <a:gd name="T30" fmla="*/ 105 w 186"/>
                <a:gd name="T31" fmla="*/ 106 h 185"/>
                <a:gd name="T32" fmla="*/ 79 w 186"/>
                <a:gd name="T33" fmla="*/ 105 h 185"/>
                <a:gd name="T34" fmla="*/ 55 w 186"/>
                <a:gd name="T35" fmla="*/ 43 h 185"/>
                <a:gd name="T36" fmla="*/ 18 w 186"/>
                <a:gd name="T37" fmla="*/ 92 h 185"/>
                <a:gd name="T38" fmla="*/ 21 w 186"/>
                <a:gd name="T39" fmla="*/ 115 h 185"/>
                <a:gd name="T40" fmla="*/ 40 w 186"/>
                <a:gd name="T41" fmla="*/ 146 h 185"/>
                <a:gd name="T42" fmla="*/ 70 w 186"/>
                <a:gd name="T43" fmla="*/ 165 h 185"/>
                <a:gd name="T44" fmla="*/ 93 w 186"/>
                <a:gd name="T45" fmla="*/ 168 h 185"/>
                <a:gd name="T46" fmla="*/ 107 w 186"/>
                <a:gd name="T47" fmla="*/ 166 h 185"/>
                <a:gd name="T48" fmla="*/ 135 w 186"/>
                <a:gd name="T49" fmla="*/ 155 h 185"/>
                <a:gd name="T50" fmla="*/ 161 w 186"/>
                <a:gd name="T51" fmla="*/ 122 h 185"/>
                <a:gd name="T52" fmla="*/ 167 w 186"/>
                <a:gd name="T53" fmla="*/ 100 h 185"/>
                <a:gd name="T54" fmla="*/ 167 w 186"/>
                <a:gd name="T55" fmla="*/ 85 h 185"/>
                <a:gd name="T56" fmla="*/ 161 w 186"/>
                <a:gd name="T57" fmla="*/ 63 h 185"/>
                <a:gd name="T58" fmla="*/ 135 w 186"/>
                <a:gd name="T59" fmla="*/ 30 h 185"/>
                <a:gd name="T60" fmla="*/ 107 w 186"/>
                <a:gd name="T61" fmla="*/ 19 h 185"/>
                <a:gd name="T62" fmla="*/ 93 w 186"/>
                <a:gd name="T63" fmla="*/ 17 h 185"/>
                <a:gd name="T64" fmla="*/ 70 w 186"/>
                <a:gd name="T65" fmla="*/ 20 h 185"/>
                <a:gd name="T66" fmla="*/ 40 w 186"/>
                <a:gd name="T67" fmla="*/ 39 h 185"/>
                <a:gd name="T68" fmla="*/ 21 w 186"/>
                <a:gd name="T69" fmla="*/ 70 h 185"/>
                <a:gd name="T70" fmla="*/ 18 w 186"/>
                <a:gd name="T71" fmla="*/ 92 h 185"/>
                <a:gd name="T72" fmla="*/ 185 w 186"/>
                <a:gd name="T73" fmla="*/ 102 h 185"/>
                <a:gd name="T74" fmla="*/ 178 w 186"/>
                <a:gd name="T75" fmla="*/ 129 h 185"/>
                <a:gd name="T76" fmla="*/ 165 w 186"/>
                <a:gd name="T77" fmla="*/ 152 h 185"/>
                <a:gd name="T78" fmla="*/ 144 w 186"/>
                <a:gd name="T79" fmla="*/ 170 h 185"/>
                <a:gd name="T80" fmla="*/ 120 w 186"/>
                <a:gd name="T81" fmla="*/ 182 h 185"/>
                <a:gd name="T82" fmla="*/ 93 w 186"/>
                <a:gd name="T83" fmla="*/ 185 h 185"/>
                <a:gd name="T84" fmla="*/ 74 w 186"/>
                <a:gd name="T85" fmla="*/ 184 h 185"/>
                <a:gd name="T86" fmla="*/ 49 w 186"/>
                <a:gd name="T87" fmla="*/ 174 h 185"/>
                <a:gd name="T88" fmla="*/ 27 w 186"/>
                <a:gd name="T89" fmla="*/ 158 h 185"/>
                <a:gd name="T90" fmla="*/ 10 w 186"/>
                <a:gd name="T91" fmla="*/ 137 h 185"/>
                <a:gd name="T92" fmla="*/ 2 w 186"/>
                <a:gd name="T93" fmla="*/ 111 h 185"/>
                <a:gd name="T94" fmla="*/ 0 w 186"/>
                <a:gd name="T95" fmla="*/ 92 h 185"/>
                <a:gd name="T96" fmla="*/ 4 w 186"/>
                <a:gd name="T97" fmla="*/ 64 h 185"/>
                <a:gd name="T98" fmla="*/ 15 w 186"/>
                <a:gd name="T99" fmla="*/ 41 h 185"/>
                <a:gd name="T100" fmla="*/ 33 w 186"/>
                <a:gd name="T101" fmla="*/ 20 h 185"/>
                <a:gd name="T102" fmla="*/ 57 w 186"/>
                <a:gd name="T103" fmla="*/ 7 h 185"/>
                <a:gd name="T104" fmla="*/ 83 w 186"/>
                <a:gd name="T105" fmla="*/ 0 h 185"/>
                <a:gd name="T106" fmla="*/ 102 w 186"/>
                <a:gd name="T107" fmla="*/ 0 h 185"/>
                <a:gd name="T108" fmla="*/ 129 w 186"/>
                <a:gd name="T109" fmla="*/ 7 h 185"/>
                <a:gd name="T110" fmla="*/ 151 w 186"/>
                <a:gd name="T111" fmla="*/ 20 h 185"/>
                <a:gd name="T112" fmla="*/ 169 w 186"/>
                <a:gd name="T113" fmla="*/ 41 h 185"/>
                <a:gd name="T114" fmla="*/ 181 w 186"/>
                <a:gd name="T115" fmla="*/ 64 h 185"/>
                <a:gd name="T116" fmla="*/ 186 w 186"/>
                <a:gd name="T117" fmla="*/ 92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79" y="85"/>
                  </a:moveTo>
                  <a:lnTo>
                    <a:pt x="95" y="85"/>
                  </a:lnTo>
                  <a:lnTo>
                    <a:pt x="95" y="85"/>
                  </a:lnTo>
                  <a:lnTo>
                    <a:pt x="102" y="85"/>
                  </a:lnTo>
                  <a:lnTo>
                    <a:pt x="107" y="82"/>
                  </a:lnTo>
                  <a:lnTo>
                    <a:pt x="111" y="80"/>
                  </a:lnTo>
                  <a:lnTo>
                    <a:pt x="111" y="74"/>
                  </a:lnTo>
                  <a:lnTo>
                    <a:pt x="111" y="74"/>
                  </a:lnTo>
                  <a:lnTo>
                    <a:pt x="111" y="69"/>
                  </a:lnTo>
                  <a:lnTo>
                    <a:pt x="108" y="66"/>
                  </a:lnTo>
                  <a:lnTo>
                    <a:pt x="102" y="64"/>
                  </a:lnTo>
                  <a:lnTo>
                    <a:pt x="95" y="64"/>
                  </a:lnTo>
                  <a:lnTo>
                    <a:pt x="79" y="64"/>
                  </a:lnTo>
                  <a:lnTo>
                    <a:pt x="79" y="85"/>
                  </a:lnTo>
                  <a:close/>
                  <a:moveTo>
                    <a:pt x="99" y="43"/>
                  </a:moveTo>
                  <a:lnTo>
                    <a:pt x="99" y="43"/>
                  </a:lnTo>
                  <a:lnTo>
                    <a:pt x="107" y="44"/>
                  </a:lnTo>
                  <a:lnTo>
                    <a:pt x="114" y="45"/>
                  </a:lnTo>
                  <a:lnTo>
                    <a:pt x="120" y="48"/>
                  </a:lnTo>
                  <a:lnTo>
                    <a:pt x="125" y="50"/>
                  </a:lnTo>
                  <a:lnTo>
                    <a:pt x="130" y="55"/>
                  </a:lnTo>
                  <a:lnTo>
                    <a:pt x="132" y="60"/>
                  </a:lnTo>
                  <a:lnTo>
                    <a:pt x="133" y="66"/>
                  </a:lnTo>
                  <a:lnTo>
                    <a:pt x="135" y="73"/>
                  </a:lnTo>
                  <a:lnTo>
                    <a:pt x="135" y="73"/>
                  </a:lnTo>
                  <a:lnTo>
                    <a:pt x="133" y="80"/>
                  </a:lnTo>
                  <a:lnTo>
                    <a:pt x="131" y="86"/>
                  </a:lnTo>
                  <a:lnTo>
                    <a:pt x="129" y="91"/>
                  </a:lnTo>
                  <a:lnTo>
                    <a:pt x="123" y="94"/>
                  </a:lnTo>
                  <a:lnTo>
                    <a:pt x="123" y="94"/>
                  </a:lnTo>
                  <a:lnTo>
                    <a:pt x="127" y="98"/>
                  </a:lnTo>
                  <a:lnTo>
                    <a:pt x="130" y="103"/>
                  </a:lnTo>
                  <a:lnTo>
                    <a:pt x="131" y="109"/>
                  </a:lnTo>
                  <a:lnTo>
                    <a:pt x="132" y="121"/>
                  </a:lnTo>
                  <a:lnTo>
                    <a:pt x="132" y="121"/>
                  </a:lnTo>
                  <a:lnTo>
                    <a:pt x="133" y="130"/>
                  </a:lnTo>
                  <a:lnTo>
                    <a:pt x="133" y="136"/>
                  </a:lnTo>
                  <a:lnTo>
                    <a:pt x="136" y="140"/>
                  </a:lnTo>
                  <a:lnTo>
                    <a:pt x="139" y="142"/>
                  </a:lnTo>
                  <a:lnTo>
                    <a:pt x="112" y="142"/>
                  </a:lnTo>
                  <a:lnTo>
                    <a:pt x="112" y="142"/>
                  </a:lnTo>
                  <a:lnTo>
                    <a:pt x="110" y="135"/>
                  </a:lnTo>
                  <a:lnTo>
                    <a:pt x="108" y="125"/>
                  </a:lnTo>
                  <a:lnTo>
                    <a:pt x="108" y="125"/>
                  </a:lnTo>
                  <a:lnTo>
                    <a:pt x="108" y="113"/>
                  </a:lnTo>
                  <a:lnTo>
                    <a:pt x="107" y="110"/>
                  </a:lnTo>
                  <a:lnTo>
                    <a:pt x="106" y="107"/>
                  </a:lnTo>
                  <a:lnTo>
                    <a:pt x="105" y="106"/>
                  </a:lnTo>
                  <a:lnTo>
                    <a:pt x="102" y="105"/>
                  </a:lnTo>
                  <a:lnTo>
                    <a:pt x="94" y="105"/>
                  </a:lnTo>
                  <a:lnTo>
                    <a:pt x="79" y="105"/>
                  </a:lnTo>
                  <a:lnTo>
                    <a:pt x="79" y="142"/>
                  </a:lnTo>
                  <a:lnTo>
                    <a:pt x="55" y="142"/>
                  </a:lnTo>
                  <a:lnTo>
                    <a:pt x="55" y="43"/>
                  </a:lnTo>
                  <a:lnTo>
                    <a:pt x="99" y="43"/>
                  </a:lnTo>
                  <a:close/>
                  <a:moveTo>
                    <a:pt x="18" y="92"/>
                  </a:moveTo>
                  <a:lnTo>
                    <a:pt x="18" y="92"/>
                  </a:lnTo>
                  <a:lnTo>
                    <a:pt x="19" y="100"/>
                  </a:lnTo>
                  <a:lnTo>
                    <a:pt x="20" y="107"/>
                  </a:lnTo>
                  <a:lnTo>
                    <a:pt x="21" y="115"/>
                  </a:lnTo>
                  <a:lnTo>
                    <a:pt x="24" y="122"/>
                  </a:lnTo>
                  <a:lnTo>
                    <a:pt x="31" y="135"/>
                  </a:lnTo>
                  <a:lnTo>
                    <a:pt x="40" y="146"/>
                  </a:lnTo>
                  <a:lnTo>
                    <a:pt x="51" y="155"/>
                  </a:lnTo>
                  <a:lnTo>
                    <a:pt x="64" y="162"/>
                  </a:lnTo>
                  <a:lnTo>
                    <a:pt x="70" y="165"/>
                  </a:lnTo>
                  <a:lnTo>
                    <a:pt x="77" y="166"/>
                  </a:lnTo>
                  <a:lnTo>
                    <a:pt x="84" y="167"/>
                  </a:lnTo>
                  <a:lnTo>
                    <a:pt x="93" y="168"/>
                  </a:lnTo>
                  <a:lnTo>
                    <a:pt x="93" y="168"/>
                  </a:lnTo>
                  <a:lnTo>
                    <a:pt x="100" y="167"/>
                  </a:lnTo>
                  <a:lnTo>
                    <a:pt x="107" y="166"/>
                  </a:lnTo>
                  <a:lnTo>
                    <a:pt x="114" y="165"/>
                  </a:lnTo>
                  <a:lnTo>
                    <a:pt x="122" y="162"/>
                  </a:lnTo>
                  <a:lnTo>
                    <a:pt x="135" y="155"/>
                  </a:lnTo>
                  <a:lnTo>
                    <a:pt x="145" y="146"/>
                  </a:lnTo>
                  <a:lnTo>
                    <a:pt x="155" y="135"/>
                  </a:lnTo>
                  <a:lnTo>
                    <a:pt x="161" y="122"/>
                  </a:lnTo>
                  <a:lnTo>
                    <a:pt x="163" y="115"/>
                  </a:lnTo>
                  <a:lnTo>
                    <a:pt x="166" y="107"/>
                  </a:lnTo>
                  <a:lnTo>
                    <a:pt x="167" y="100"/>
                  </a:lnTo>
                  <a:lnTo>
                    <a:pt x="167" y="92"/>
                  </a:lnTo>
                  <a:lnTo>
                    <a:pt x="167" y="92"/>
                  </a:lnTo>
                  <a:lnTo>
                    <a:pt x="167" y="85"/>
                  </a:lnTo>
                  <a:lnTo>
                    <a:pt x="166" y="78"/>
                  </a:lnTo>
                  <a:lnTo>
                    <a:pt x="163" y="70"/>
                  </a:lnTo>
                  <a:lnTo>
                    <a:pt x="161" y="63"/>
                  </a:lnTo>
                  <a:lnTo>
                    <a:pt x="155" y="50"/>
                  </a:lnTo>
                  <a:lnTo>
                    <a:pt x="145" y="39"/>
                  </a:lnTo>
                  <a:lnTo>
                    <a:pt x="135" y="30"/>
                  </a:lnTo>
                  <a:lnTo>
                    <a:pt x="122" y="23"/>
                  </a:lnTo>
                  <a:lnTo>
                    <a:pt x="114" y="20"/>
                  </a:lnTo>
                  <a:lnTo>
                    <a:pt x="107" y="19"/>
                  </a:lnTo>
                  <a:lnTo>
                    <a:pt x="100" y="18"/>
                  </a:lnTo>
                  <a:lnTo>
                    <a:pt x="93" y="17"/>
                  </a:lnTo>
                  <a:lnTo>
                    <a:pt x="93" y="17"/>
                  </a:lnTo>
                  <a:lnTo>
                    <a:pt x="84" y="18"/>
                  </a:lnTo>
                  <a:lnTo>
                    <a:pt x="77" y="19"/>
                  </a:lnTo>
                  <a:lnTo>
                    <a:pt x="70" y="20"/>
                  </a:lnTo>
                  <a:lnTo>
                    <a:pt x="63" y="23"/>
                  </a:lnTo>
                  <a:lnTo>
                    <a:pt x="51" y="30"/>
                  </a:lnTo>
                  <a:lnTo>
                    <a:pt x="40" y="39"/>
                  </a:lnTo>
                  <a:lnTo>
                    <a:pt x="31" y="50"/>
                  </a:lnTo>
                  <a:lnTo>
                    <a:pt x="24" y="63"/>
                  </a:lnTo>
                  <a:lnTo>
                    <a:pt x="21" y="70"/>
                  </a:lnTo>
                  <a:lnTo>
                    <a:pt x="20" y="78"/>
                  </a:lnTo>
                  <a:lnTo>
                    <a:pt x="19" y="85"/>
                  </a:lnTo>
                  <a:lnTo>
                    <a:pt x="18" y="92"/>
                  </a:lnTo>
                  <a:close/>
                  <a:moveTo>
                    <a:pt x="186" y="92"/>
                  </a:moveTo>
                  <a:lnTo>
                    <a:pt x="186" y="92"/>
                  </a:lnTo>
                  <a:lnTo>
                    <a:pt x="185" y="102"/>
                  </a:lnTo>
                  <a:lnTo>
                    <a:pt x="184" y="111"/>
                  </a:lnTo>
                  <a:lnTo>
                    <a:pt x="181" y="121"/>
                  </a:lnTo>
                  <a:lnTo>
                    <a:pt x="178" y="129"/>
                  </a:lnTo>
                  <a:lnTo>
                    <a:pt x="174" y="137"/>
                  </a:lnTo>
                  <a:lnTo>
                    <a:pt x="169" y="145"/>
                  </a:lnTo>
                  <a:lnTo>
                    <a:pt x="165" y="152"/>
                  </a:lnTo>
                  <a:lnTo>
                    <a:pt x="159" y="158"/>
                  </a:lnTo>
                  <a:lnTo>
                    <a:pt x="151" y="165"/>
                  </a:lnTo>
                  <a:lnTo>
                    <a:pt x="144" y="170"/>
                  </a:lnTo>
                  <a:lnTo>
                    <a:pt x="137" y="174"/>
                  </a:lnTo>
                  <a:lnTo>
                    <a:pt x="129" y="178"/>
                  </a:lnTo>
                  <a:lnTo>
                    <a:pt x="120" y="182"/>
                  </a:lnTo>
                  <a:lnTo>
                    <a:pt x="112" y="184"/>
                  </a:lnTo>
                  <a:lnTo>
                    <a:pt x="102" y="185"/>
                  </a:lnTo>
                  <a:lnTo>
                    <a:pt x="93" y="185"/>
                  </a:lnTo>
                  <a:lnTo>
                    <a:pt x="93" y="185"/>
                  </a:lnTo>
                  <a:lnTo>
                    <a:pt x="83" y="185"/>
                  </a:lnTo>
                  <a:lnTo>
                    <a:pt x="74" y="184"/>
                  </a:lnTo>
                  <a:lnTo>
                    <a:pt x="65" y="182"/>
                  </a:lnTo>
                  <a:lnTo>
                    <a:pt x="57" y="178"/>
                  </a:lnTo>
                  <a:lnTo>
                    <a:pt x="49" y="174"/>
                  </a:lnTo>
                  <a:lnTo>
                    <a:pt x="40" y="170"/>
                  </a:lnTo>
                  <a:lnTo>
                    <a:pt x="33" y="165"/>
                  </a:lnTo>
                  <a:lnTo>
                    <a:pt x="27" y="158"/>
                  </a:lnTo>
                  <a:lnTo>
                    <a:pt x="21" y="152"/>
                  </a:lnTo>
                  <a:lnTo>
                    <a:pt x="15" y="145"/>
                  </a:lnTo>
                  <a:lnTo>
                    <a:pt x="10" y="137"/>
                  </a:lnTo>
                  <a:lnTo>
                    <a:pt x="7" y="129"/>
                  </a:lnTo>
                  <a:lnTo>
                    <a:pt x="4" y="121"/>
                  </a:lnTo>
                  <a:lnTo>
                    <a:pt x="2" y="111"/>
                  </a:lnTo>
                  <a:lnTo>
                    <a:pt x="0" y="102"/>
                  </a:lnTo>
                  <a:lnTo>
                    <a:pt x="0" y="92"/>
                  </a:lnTo>
                  <a:lnTo>
                    <a:pt x="0" y="92"/>
                  </a:lnTo>
                  <a:lnTo>
                    <a:pt x="0" y="82"/>
                  </a:lnTo>
                  <a:lnTo>
                    <a:pt x="2" y="74"/>
                  </a:lnTo>
                  <a:lnTo>
                    <a:pt x="4" y="64"/>
                  </a:lnTo>
                  <a:lnTo>
                    <a:pt x="7" y="56"/>
                  </a:lnTo>
                  <a:lnTo>
                    <a:pt x="10" y="48"/>
                  </a:lnTo>
                  <a:lnTo>
                    <a:pt x="15" y="41"/>
                  </a:lnTo>
                  <a:lnTo>
                    <a:pt x="21" y="33"/>
                  </a:lnTo>
                  <a:lnTo>
                    <a:pt x="27" y="26"/>
                  </a:lnTo>
                  <a:lnTo>
                    <a:pt x="33" y="20"/>
                  </a:lnTo>
                  <a:lnTo>
                    <a:pt x="40" y="16"/>
                  </a:lnTo>
                  <a:lnTo>
                    <a:pt x="49" y="11"/>
                  </a:lnTo>
                  <a:lnTo>
                    <a:pt x="57" y="7"/>
                  </a:lnTo>
                  <a:lnTo>
                    <a:pt x="65" y="4"/>
                  </a:lnTo>
                  <a:lnTo>
                    <a:pt x="74" y="1"/>
                  </a:lnTo>
                  <a:lnTo>
                    <a:pt x="83" y="0"/>
                  </a:lnTo>
                  <a:lnTo>
                    <a:pt x="93" y="0"/>
                  </a:lnTo>
                  <a:lnTo>
                    <a:pt x="93" y="0"/>
                  </a:lnTo>
                  <a:lnTo>
                    <a:pt x="102" y="0"/>
                  </a:lnTo>
                  <a:lnTo>
                    <a:pt x="112" y="1"/>
                  </a:lnTo>
                  <a:lnTo>
                    <a:pt x="120" y="4"/>
                  </a:lnTo>
                  <a:lnTo>
                    <a:pt x="129" y="7"/>
                  </a:lnTo>
                  <a:lnTo>
                    <a:pt x="137" y="11"/>
                  </a:lnTo>
                  <a:lnTo>
                    <a:pt x="144" y="16"/>
                  </a:lnTo>
                  <a:lnTo>
                    <a:pt x="151" y="20"/>
                  </a:lnTo>
                  <a:lnTo>
                    <a:pt x="159" y="26"/>
                  </a:lnTo>
                  <a:lnTo>
                    <a:pt x="165" y="33"/>
                  </a:lnTo>
                  <a:lnTo>
                    <a:pt x="169" y="41"/>
                  </a:lnTo>
                  <a:lnTo>
                    <a:pt x="174" y="48"/>
                  </a:lnTo>
                  <a:lnTo>
                    <a:pt x="178" y="56"/>
                  </a:lnTo>
                  <a:lnTo>
                    <a:pt x="181" y="64"/>
                  </a:lnTo>
                  <a:lnTo>
                    <a:pt x="184" y="74"/>
                  </a:lnTo>
                  <a:lnTo>
                    <a:pt x="185" y="82"/>
                  </a:lnTo>
                  <a:lnTo>
                    <a:pt x="186"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7" name="Group 4"/>
          <p:cNvGrpSpPr>
            <a:grpSpLocks noChangeAspect="1"/>
          </p:cNvGrpSpPr>
          <p:nvPr userDrawn="1"/>
        </p:nvGrpSpPr>
        <p:grpSpPr bwMode="auto">
          <a:xfrm>
            <a:off x="312736" y="479424"/>
            <a:ext cx="1692330" cy="448056"/>
            <a:chOff x="0" y="859"/>
            <a:chExt cx="5760" cy="1525"/>
          </a:xfrm>
          <a:solidFill>
            <a:schemeClr val="bg1"/>
          </a:solidFill>
        </p:grpSpPr>
        <p:sp>
          <p:nvSpPr>
            <p:cNvPr id="9" name="Freeform 5"/>
            <p:cNvSpPr>
              <a:spLocks noEditPoints="1"/>
            </p:cNvSpPr>
            <p:nvPr userDrawn="1"/>
          </p:nvSpPr>
          <p:spPr bwMode="auto">
            <a:xfrm>
              <a:off x="4233" y="859"/>
              <a:ext cx="1527" cy="1525"/>
            </a:xfrm>
            <a:custGeom>
              <a:avLst/>
              <a:gdLst>
                <a:gd name="T0" fmla="*/ 2290 w 6110"/>
                <a:gd name="T1" fmla="*/ 86 h 6100"/>
                <a:gd name="T2" fmla="*/ 1696 w 6110"/>
                <a:gd name="T3" fmla="*/ 308 h 6100"/>
                <a:gd name="T4" fmla="*/ 1166 w 6110"/>
                <a:gd name="T5" fmla="*/ 644 h 6100"/>
                <a:gd name="T6" fmla="*/ 718 w 6110"/>
                <a:gd name="T7" fmla="*/ 1079 h 6100"/>
                <a:gd name="T8" fmla="*/ 365 w 6110"/>
                <a:gd name="T9" fmla="*/ 1597 h 6100"/>
                <a:gd name="T10" fmla="*/ 124 w 6110"/>
                <a:gd name="T11" fmla="*/ 2182 h 6100"/>
                <a:gd name="T12" fmla="*/ 9 w 6110"/>
                <a:gd name="T13" fmla="*/ 2821 h 6100"/>
                <a:gd name="T14" fmla="*/ 26 w 6110"/>
                <a:gd name="T15" fmla="*/ 3433 h 6100"/>
                <a:gd name="T16" fmla="*/ 186 w 6110"/>
                <a:gd name="T17" fmla="*/ 4094 h 6100"/>
                <a:gd name="T18" fmla="*/ 483 w 6110"/>
                <a:gd name="T19" fmla="*/ 4690 h 6100"/>
                <a:gd name="T20" fmla="*/ 897 w 6110"/>
                <a:gd name="T21" fmla="*/ 5204 h 6100"/>
                <a:gd name="T22" fmla="*/ 1410 w 6110"/>
                <a:gd name="T23" fmla="*/ 5617 h 6100"/>
                <a:gd name="T24" fmla="*/ 2006 w 6110"/>
                <a:gd name="T25" fmla="*/ 5914 h 6100"/>
                <a:gd name="T26" fmla="*/ 2667 w 6110"/>
                <a:gd name="T27" fmla="*/ 6075 h 6100"/>
                <a:gd name="T28" fmla="*/ 3291 w 6110"/>
                <a:gd name="T29" fmla="*/ 6091 h 6100"/>
                <a:gd name="T30" fmla="*/ 3963 w 6110"/>
                <a:gd name="T31" fmla="*/ 5962 h 6100"/>
                <a:gd name="T32" fmla="*/ 4575 w 6110"/>
                <a:gd name="T33" fmla="*/ 5694 h 6100"/>
                <a:gd name="T34" fmla="*/ 5108 w 6110"/>
                <a:gd name="T35" fmla="*/ 5305 h 6100"/>
                <a:gd name="T36" fmla="*/ 5545 w 6110"/>
                <a:gd name="T37" fmla="*/ 4811 h 6100"/>
                <a:gd name="T38" fmla="*/ 5870 w 6110"/>
                <a:gd name="T39" fmla="*/ 4233 h 6100"/>
                <a:gd name="T40" fmla="*/ 6062 w 6110"/>
                <a:gd name="T41" fmla="*/ 3584 h 6100"/>
                <a:gd name="T42" fmla="*/ 6109 w 6110"/>
                <a:gd name="T43" fmla="*/ 2969 h 6100"/>
                <a:gd name="T44" fmla="*/ 6024 w 6110"/>
                <a:gd name="T45" fmla="*/ 2321 h 6100"/>
                <a:gd name="T46" fmla="*/ 5809 w 6110"/>
                <a:gd name="T47" fmla="*/ 1721 h 6100"/>
                <a:gd name="T48" fmla="*/ 5480 w 6110"/>
                <a:gd name="T49" fmla="*/ 1188 h 6100"/>
                <a:gd name="T50" fmla="*/ 5052 w 6110"/>
                <a:gd name="T51" fmla="*/ 733 h 6100"/>
                <a:gd name="T52" fmla="*/ 4540 w 6110"/>
                <a:gd name="T53" fmla="*/ 374 h 6100"/>
                <a:gd name="T54" fmla="*/ 3958 w 6110"/>
                <a:gd name="T55" fmla="*/ 125 h 6100"/>
                <a:gd name="T56" fmla="*/ 3322 w 6110"/>
                <a:gd name="T57" fmla="*/ 0 h 6100"/>
                <a:gd name="T58" fmla="*/ 233 w 6110"/>
                <a:gd name="T59" fmla="*/ 2609 h 6100"/>
                <a:gd name="T60" fmla="*/ 398 w 6110"/>
                <a:gd name="T61" fmla="*/ 1998 h 6100"/>
                <a:gd name="T62" fmla="*/ 688 w 6110"/>
                <a:gd name="T63" fmla="*/ 1448 h 6100"/>
                <a:gd name="T64" fmla="*/ 1087 w 6110"/>
                <a:gd name="T65" fmla="*/ 977 h 6100"/>
                <a:gd name="T66" fmla="*/ 1576 w 6110"/>
                <a:gd name="T67" fmla="*/ 601 h 6100"/>
                <a:gd name="T68" fmla="*/ 2140 w 6110"/>
                <a:gd name="T69" fmla="*/ 337 h 6100"/>
                <a:gd name="T70" fmla="*/ 2764 w 6110"/>
                <a:gd name="T71" fmla="*/ 202 h 6100"/>
                <a:gd name="T72" fmla="*/ 3348 w 6110"/>
                <a:gd name="T73" fmla="*/ 202 h 6100"/>
                <a:gd name="T74" fmla="*/ 3970 w 6110"/>
                <a:gd name="T75" fmla="*/ 337 h 6100"/>
                <a:gd name="T76" fmla="*/ 4535 w 6110"/>
                <a:gd name="T77" fmla="*/ 601 h 6100"/>
                <a:gd name="T78" fmla="*/ 5025 w 6110"/>
                <a:gd name="T79" fmla="*/ 977 h 6100"/>
                <a:gd name="T80" fmla="*/ 5423 w 6110"/>
                <a:gd name="T81" fmla="*/ 1448 h 6100"/>
                <a:gd name="T82" fmla="*/ 5713 w 6110"/>
                <a:gd name="T83" fmla="*/ 1998 h 6100"/>
                <a:gd name="T84" fmla="*/ 5879 w 6110"/>
                <a:gd name="T85" fmla="*/ 2609 h 6100"/>
                <a:gd name="T86" fmla="*/ 5908 w 6110"/>
                <a:gd name="T87" fmla="*/ 3192 h 6100"/>
                <a:gd name="T88" fmla="*/ 5803 w 6110"/>
                <a:gd name="T89" fmla="*/ 3826 h 6100"/>
                <a:gd name="T90" fmla="*/ 5567 w 6110"/>
                <a:gd name="T91" fmla="*/ 4404 h 6100"/>
                <a:gd name="T92" fmla="*/ 5214 w 6110"/>
                <a:gd name="T93" fmla="*/ 4912 h 6100"/>
                <a:gd name="T94" fmla="*/ 4764 w 6110"/>
                <a:gd name="T95" fmla="*/ 5333 h 6100"/>
                <a:gd name="T96" fmla="*/ 4231 w 6110"/>
                <a:gd name="T97" fmla="*/ 5648 h 6100"/>
                <a:gd name="T98" fmla="*/ 3631 w 6110"/>
                <a:gd name="T99" fmla="*/ 5842 h 6100"/>
                <a:gd name="T100" fmla="*/ 3056 w 6110"/>
                <a:gd name="T101" fmla="*/ 5900 h 6100"/>
                <a:gd name="T102" fmla="*/ 2412 w 6110"/>
                <a:gd name="T103" fmla="*/ 5827 h 6100"/>
                <a:gd name="T104" fmla="*/ 1818 w 6110"/>
                <a:gd name="T105" fmla="*/ 5619 h 6100"/>
                <a:gd name="T106" fmla="*/ 1294 w 6110"/>
                <a:gd name="T107" fmla="*/ 5290 h 6100"/>
                <a:gd name="T108" fmla="*/ 853 w 6110"/>
                <a:gd name="T109" fmla="*/ 4861 h 6100"/>
                <a:gd name="T110" fmla="*/ 512 w 6110"/>
                <a:gd name="T111" fmla="*/ 4344 h 6100"/>
                <a:gd name="T112" fmla="*/ 290 w 6110"/>
                <a:gd name="T113" fmla="*/ 3758 h 6100"/>
                <a:gd name="T114" fmla="*/ 200 w 6110"/>
                <a:gd name="T115" fmla="*/ 3118 h 6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110" h="6100">
                  <a:moveTo>
                    <a:pt x="2789" y="0"/>
                  </a:moveTo>
                  <a:lnTo>
                    <a:pt x="2789" y="0"/>
                  </a:lnTo>
                  <a:lnTo>
                    <a:pt x="2716" y="8"/>
                  </a:lnTo>
                  <a:lnTo>
                    <a:pt x="2644" y="16"/>
                  </a:lnTo>
                  <a:lnTo>
                    <a:pt x="2572" y="27"/>
                  </a:lnTo>
                  <a:lnTo>
                    <a:pt x="2501" y="39"/>
                  </a:lnTo>
                  <a:lnTo>
                    <a:pt x="2431" y="53"/>
                  </a:lnTo>
                  <a:lnTo>
                    <a:pt x="2360" y="68"/>
                  </a:lnTo>
                  <a:lnTo>
                    <a:pt x="2290" y="86"/>
                  </a:lnTo>
                  <a:lnTo>
                    <a:pt x="2222" y="105"/>
                  </a:lnTo>
                  <a:lnTo>
                    <a:pt x="2154" y="125"/>
                  </a:lnTo>
                  <a:lnTo>
                    <a:pt x="2086" y="147"/>
                  </a:lnTo>
                  <a:lnTo>
                    <a:pt x="2019" y="169"/>
                  </a:lnTo>
                  <a:lnTo>
                    <a:pt x="1953" y="195"/>
                  </a:lnTo>
                  <a:lnTo>
                    <a:pt x="1887" y="221"/>
                  </a:lnTo>
                  <a:lnTo>
                    <a:pt x="1823" y="249"/>
                  </a:lnTo>
                  <a:lnTo>
                    <a:pt x="1759" y="278"/>
                  </a:lnTo>
                  <a:lnTo>
                    <a:pt x="1696" y="308"/>
                  </a:lnTo>
                  <a:lnTo>
                    <a:pt x="1634" y="340"/>
                  </a:lnTo>
                  <a:lnTo>
                    <a:pt x="1572" y="374"/>
                  </a:lnTo>
                  <a:lnTo>
                    <a:pt x="1511" y="408"/>
                  </a:lnTo>
                  <a:lnTo>
                    <a:pt x="1452" y="445"/>
                  </a:lnTo>
                  <a:lnTo>
                    <a:pt x="1392" y="483"/>
                  </a:lnTo>
                  <a:lnTo>
                    <a:pt x="1334" y="521"/>
                  </a:lnTo>
                  <a:lnTo>
                    <a:pt x="1277" y="561"/>
                  </a:lnTo>
                  <a:lnTo>
                    <a:pt x="1222" y="603"/>
                  </a:lnTo>
                  <a:lnTo>
                    <a:pt x="1166" y="644"/>
                  </a:lnTo>
                  <a:lnTo>
                    <a:pt x="1112" y="689"/>
                  </a:lnTo>
                  <a:lnTo>
                    <a:pt x="1059" y="733"/>
                  </a:lnTo>
                  <a:lnTo>
                    <a:pt x="1007" y="780"/>
                  </a:lnTo>
                  <a:lnTo>
                    <a:pt x="957" y="826"/>
                  </a:lnTo>
                  <a:lnTo>
                    <a:pt x="906" y="874"/>
                  </a:lnTo>
                  <a:lnTo>
                    <a:pt x="858" y="924"/>
                  </a:lnTo>
                  <a:lnTo>
                    <a:pt x="810" y="974"/>
                  </a:lnTo>
                  <a:lnTo>
                    <a:pt x="763" y="1026"/>
                  </a:lnTo>
                  <a:lnTo>
                    <a:pt x="718" y="1079"/>
                  </a:lnTo>
                  <a:lnTo>
                    <a:pt x="674" y="1132"/>
                  </a:lnTo>
                  <a:lnTo>
                    <a:pt x="631" y="1188"/>
                  </a:lnTo>
                  <a:lnTo>
                    <a:pt x="589" y="1243"/>
                  </a:lnTo>
                  <a:lnTo>
                    <a:pt x="549" y="1300"/>
                  </a:lnTo>
                  <a:lnTo>
                    <a:pt x="509" y="1357"/>
                  </a:lnTo>
                  <a:lnTo>
                    <a:pt x="472" y="1415"/>
                  </a:lnTo>
                  <a:lnTo>
                    <a:pt x="435" y="1474"/>
                  </a:lnTo>
                  <a:lnTo>
                    <a:pt x="400" y="1535"/>
                  </a:lnTo>
                  <a:lnTo>
                    <a:pt x="365" y="1597"/>
                  </a:lnTo>
                  <a:lnTo>
                    <a:pt x="334" y="1659"/>
                  </a:lnTo>
                  <a:lnTo>
                    <a:pt x="302" y="1721"/>
                  </a:lnTo>
                  <a:lnTo>
                    <a:pt x="272" y="1785"/>
                  </a:lnTo>
                  <a:lnTo>
                    <a:pt x="244" y="1850"/>
                  </a:lnTo>
                  <a:lnTo>
                    <a:pt x="218" y="1914"/>
                  </a:lnTo>
                  <a:lnTo>
                    <a:pt x="191" y="1980"/>
                  </a:lnTo>
                  <a:lnTo>
                    <a:pt x="168" y="2047"/>
                  </a:lnTo>
                  <a:lnTo>
                    <a:pt x="146" y="2114"/>
                  </a:lnTo>
                  <a:lnTo>
                    <a:pt x="124" y="2182"/>
                  </a:lnTo>
                  <a:lnTo>
                    <a:pt x="105" y="2251"/>
                  </a:lnTo>
                  <a:lnTo>
                    <a:pt x="88" y="2321"/>
                  </a:lnTo>
                  <a:lnTo>
                    <a:pt x="71" y="2390"/>
                  </a:lnTo>
                  <a:lnTo>
                    <a:pt x="57" y="2461"/>
                  </a:lnTo>
                  <a:lnTo>
                    <a:pt x="43" y="2532"/>
                  </a:lnTo>
                  <a:lnTo>
                    <a:pt x="32" y="2604"/>
                  </a:lnTo>
                  <a:lnTo>
                    <a:pt x="23" y="2676"/>
                  </a:lnTo>
                  <a:lnTo>
                    <a:pt x="16" y="2748"/>
                  </a:lnTo>
                  <a:lnTo>
                    <a:pt x="9" y="2821"/>
                  </a:lnTo>
                  <a:lnTo>
                    <a:pt x="4" y="2896"/>
                  </a:lnTo>
                  <a:lnTo>
                    <a:pt x="2" y="2969"/>
                  </a:lnTo>
                  <a:lnTo>
                    <a:pt x="0" y="3044"/>
                  </a:lnTo>
                  <a:lnTo>
                    <a:pt x="0" y="3044"/>
                  </a:lnTo>
                  <a:lnTo>
                    <a:pt x="2" y="3123"/>
                  </a:lnTo>
                  <a:lnTo>
                    <a:pt x="5" y="3202"/>
                  </a:lnTo>
                  <a:lnTo>
                    <a:pt x="9" y="3279"/>
                  </a:lnTo>
                  <a:lnTo>
                    <a:pt x="17" y="3356"/>
                  </a:lnTo>
                  <a:lnTo>
                    <a:pt x="26" y="3433"/>
                  </a:lnTo>
                  <a:lnTo>
                    <a:pt x="36" y="3509"/>
                  </a:lnTo>
                  <a:lnTo>
                    <a:pt x="48" y="3584"/>
                  </a:lnTo>
                  <a:lnTo>
                    <a:pt x="64" y="3659"/>
                  </a:lnTo>
                  <a:lnTo>
                    <a:pt x="79" y="3734"/>
                  </a:lnTo>
                  <a:lnTo>
                    <a:pt x="98" y="3807"/>
                  </a:lnTo>
                  <a:lnTo>
                    <a:pt x="117" y="3880"/>
                  </a:lnTo>
                  <a:lnTo>
                    <a:pt x="138" y="3952"/>
                  </a:lnTo>
                  <a:lnTo>
                    <a:pt x="162" y="4023"/>
                  </a:lnTo>
                  <a:lnTo>
                    <a:pt x="186" y="4094"/>
                  </a:lnTo>
                  <a:lnTo>
                    <a:pt x="213" y="4163"/>
                  </a:lnTo>
                  <a:lnTo>
                    <a:pt x="242" y="4233"/>
                  </a:lnTo>
                  <a:lnTo>
                    <a:pt x="271" y="4301"/>
                  </a:lnTo>
                  <a:lnTo>
                    <a:pt x="302" y="4368"/>
                  </a:lnTo>
                  <a:lnTo>
                    <a:pt x="335" y="4433"/>
                  </a:lnTo>
                  <a:lnTo>
                    <a:pt x="371" y="4499"/>
                  </a:lnTo>
                  <a:lnTo>
                    <a:pt x="406" y="4564"/>
                  </a:lnTo>
                  <a:lnTo>
                    <a:pt x="444" y="4627"/>
                  </a:lnTo>
                  <a:lnTo>
                    <a:pt x="483" y="4690"/>
                  </a:lnTo>
                  <a:lnTo>
                    <a:pt x="523" y="4751"/>
                  </a:lnTo>
                  <a:lnTo>
                    <a:pt x="565" y="4811"/>
                  </a:lnTo>
                  <a:lnTo>
                    <a:pt x="608" y="4871"/>
                  </a:lnTo>
                  <a:lnTo>
                    <a:pt x="653" y="4929"/>
                  </a:lnTo>
                  <a:lnTo>
                    <a:pt x="699" y="4987"/>
                  </a:lnTo>
                  <a:lnTo>
                    <a:pt x="747" y="5042"/>
                  </a:lnTo>
                  <a:lnTo>
                    <a:pt x="795" y="5098"/>
                  </a:lnTo>
                  <a:lnTo>
                    <a:pt x="845" y="5151"/>
                  </a:lnTo>
                  <a:lnTo>
                    <a:pt x="897" y="5204"/>
                  </a:lnTo>
                  <a:lnTo>
                    <a:pt x="949" y="5255"/>
                  </a:lnTo>
                  <a:lnTo>
                    <a:pt x="1003" y="5305"/>
                  </a:lnTo>
                  <a:lnTo>
                    <a:pt x="1058" y="5353"/>
                  </a:lnTo>
                  <a:lnTo>
                    <a:pt x="1113" y="5401"/>
                  </a:lnTo>
                  <a:lnTo>
                    <a:pt x="1171" y="5447"/>
                  </a:lnTo>
                  <a:lnTo>
                    <a:pt x="1229" y="5492"/>
                  </a:lnTo>
                  <a:lnTo>
                    <a:pt x="1289" y="5535"/>
                  </a:lnTo>
                  <a:lnTo>
                    <a:pt x="1349" y="5577"/>
                  </a:lnTo>
                  <a:lnTo>
                    <a:pt x="1410" y="5617"/>
                  </a:lnTo>
                  <a:lnTo>
                    <a:pt x="1473" y="5657"/>
                  </a:lnTo>
                  <a:lnTo>
                    <a:pt x="1536" y="5694"/>
                  </a:lnTo>
                  <a:lnTo>
                    <a:pt x="1601" y="5730"/>
                  </a:lnTo>
                  <a:lnTo>
                    <a:pt x="1666" y="5765"/>
                  </a:lnTo>
                  <a:lnTo>
                    <a:pt x="1732" y="5798"/>
                  </a:lnTo>
                  <a:lnTo>
                    <a:pt x="1800" y="5830"/>
                  </a:lnTo>
                  <a:lnTo>
                    <a:pt x="1867" y="5859"/>
                  </a:lnTo>
                  <a:lnTo>
                    <a:pt x="1937" y="5888"/>
                  </a:lnTo>
                  <a:lnTo>
                    <a:pt x="2006" y="5914"/>
                  </a:lnTo>
                  <a:lnTo>
                    <a:pt x="2077" y="5938"/>
                  </a:lnTo>
                  <a:lnTo>
                    <a:pt x="2149" y="5962"/>
                  </a:lnTo>
                  <a:lnTo>
                    <a:pt x="2221" y="5984"/>
                  </a:lnTo>
                  <a:lnTo>
                    <a:pt x="2293" y="6003"/>
                  </a:lnTo>
                  <a:lnTo>
                    <a:pt x="2366" y="6022"/>
                  </a:lnTo>
                  <a:lnTo>
                    <a:pt x="2441" y="6037"/>
                  </a:lnTo>
                  <a:lnTo>
                    <a:pt x="2515" y="6052"/>
                  </a:lnTo>
                  <a:lnTo>
                    <a:pt x="2591" y="6065"/>
                  </a:lnTo>
                  <a:lnTo>
                    <a:pt x="2667" y="6075"/>
                  </a:lnTo>
                  <a:lnTo>
                    <a:pt x="2744" y="6084"/>
                  </a:lnTo>
                  <a:lnTo>
                    <a:pt x="2821" y="6091"/>
                  </a:lnTo>
                  <a:lnTo>
                    <a:pt x="2899" y="6095"/>
                  </a:lnTo>
                  <a:lnTo>
                    <a:pt x="2978" y="6099"/>
                  </a:lnTo>
                  <a:lnTo>
                    <a:pt x="3056" y="6100"/>
                  </a:lnTo>
                  <a:lnTo>
                    <a:pt x="3056" y="6100"/>
                  </a:lnTo>
                  <a:lnTo>
                    <a:pt x="3134" y="6099"/>
                  </a:lnTo>
                  <a:lnTo>
                    <a:pt x="3212" y="6095"/>
                  </a:lnTo>
                  <a:lnTo>
                    <a:pt x="3291" y="6091"/>
                  </a:lnTo>
                  <a:lnTo>
                    <a:pt x="3368" y="6084"/>
                  </a:lnTo>
                  <a:lnTo>
                    <a:pt x="3445" y="6075"/>
                  </a:lnTo>
                  <a:lnTo>
                    <a:pt x="3521" y="6065"/>
                  </a:lnTo>
                  <a:lnTo>
                    <a:pt x="3595" y="6052"/>
                  </a:lnTo>
                  <a:lnTo>
                    <a:pt x="3671" y="6037"/>
                  </a:lnTo>
                  <a:lnTo>
                    <a:pt x="3744" y="6022"/>
                  </a:lnTo>
                  <a:lnTo>
                    <a:pt x="3819" y="6003"/>
                  </a:lnTo>
                  <a:lnTo>
                    <a:pt x="3891" y="5984"/>
                  </a:lnTo>
                  <a:lnTo>
                    <a:pt x="3963" y="5962"/>
                  </a:lnTo>
                  <a:lnTo>
                    <a:pt x="4035" y="5938"/>
                  </a:lnTo>
                  <a:lnTo>
                    <a:pt x="4105" y="5914"/>
                  </a:lnTo>
                  <a:lnTo>
                    <a:pt x="4175" y="5888"/>
                  </a:lnTo>
                  <a:lnTo>
                    <a:pt x="4243" y="5859"/>
                  </a:lnTo>
                  <a:lnTo>
                    <a:pt x="4311" y="5830"/>
                  </a:lnTo>
                  <a:lnTo>
                    <a:pt x="4378" y="5798"/>
                  </a:lnTo>
                  <a:lnTo>
                    <a:pt x="4445" y="5765"/>
                  </a:lnTo>
                  <a:lnTo>
                    <a:pt x="4511" y="5730"/>
                  </a:lnTo>
                  <a:lnTo>
                    <a:pt x="4575" y="5694"/>
                  </a:lnTo>
                  <a:lnTo>
                    <a:pt x="4639" y="5657"/>
                  </a:lnTo>
                  <a:lnTo>
                    <a:pt x="4700" y="5617"/>
                  </a:lnTo>
                  <a:lnTo>
                    <a:pt x="4762" y="5577"/>
                  </a:lnTo>
                  <a:lnTo>
                    <a:pt x="4823" y="5535"/>
                  </a:lnTo>
                  <a:lnTo>
                    <a:pt x="4882" y="5492"/>
                  </a:lnTo>
                  <a:lnTo>
                    <a:pt x="4940" y="5447"/>
                  </a:lnTo>
                  <a:lnTo>
                    <a:pt x="4997" y="5401"/>
                  </a:lnTo>
                  <a:lnTo>
                    <a:pt x="5054" y="5353"/>
                  </a:lnTo>
                  <a:lnTo>
                    <a:pt x="5108" y="5305"/>
                  </a:lnTo>
                  <a:lnTo>
                    <a:pt x="5161" y="5255"/>
                  </a:lnTo>
                  <a:lnTo>
                    <a:pt x="5214" y="5204"/>
                  </a:lnTo>
                  <a:lnTo>
                    <a:pt x="5266" y="5151"/>
                  </a:lnTo>
                  <a:lnTo>
                    <a:pt x="5316" y="5098"/>
                  </a:lnTo>
                  <a:lnTo>
                    <a:pt x="5365" y="5042"/>
                  </a:lnTo>
                  <a:lnTo>
                    <a:pt x="5412" y="4987"/>
                  </a:lnTo>
                  <a:lnTo>
                    <a:pt x="5458" y="4929"/>
                  </a:lnTo>
                  <a:lnTo>
                    <a:pt x="5502" y="4871"/>
                  </a:lnTo>
                  <a:lnTo>
                    <a:pt x="5545" y="4811"/>
                  </a:lnTo>
                  <a:lnTo>
                    <a:pt x="5588" y="4751"/>
                  </a:lnTo>
                  <a:lnTo>
                    <a:pt x="5629" y="4690"/>
                  </a:lnTo>
                  <a:lnTo>
                    <a:pt x="5668" y="4627"/>
                  </a:lnTo>
                  <a:lnTo>
                    <a:pt x="5705" y="4564"/>
                  </a:lnTo>
                  <a:lnTo>
                    <a:pt x="5741" y="4499"/>
                  </a:lnTo>
                  <a:lnTo>
                    <a:pt x="5775" y="4433"/>
                  </a:lnTo>
                  <a:lnTo>
                    <a:pt x="5808" y="4368"/>
                  </a:lnTo>
                  <a:lnTo>
                    <a:pt x="5840" y="4301"/>
                  </a:lnTo>
                  <a:lnTo>
                    <a:pt x="5870" y="4233"/>
                  </a:lnTo>
                  <a:lnTo>
                    <a:pt x="5898" y="4163"/>
                  </a:lnTo>
                  <a:lnTo>
                    <a:pt x="5924" y="4094"/>
                  </a:lnTo>
                  <a:lnTo>
                    <a:pt x="5950" y="4023"/>
                  </a:lnTo>
                  <a:lnTo>
                    <a:pt x="5972" y="3952"/>
                  </a:lnTo>
                  <a:lnTo>
                    <a:pt x="5994" y="3880"/>
                  </a:lnTo>
                  <a:lnTo>
                    <a:pt x="6014" y="3807"/>
                  </a:lnTo>
                  <a:lnTo>
                    <a:pt x="6032" y="3734"/>
                  </a:lnTo>
                  <a:lnTo>
                    <a:pt x="6048" y="3659"/>
                  </a:lnTo>
                  <a:lnTo>
                    <a:pt x="6062" y="3584"/>
                  </a:lnTo>
                  <a:lnTo>
                    <a:pt x="6075" y="3509"/>
                  </a:lnTo>
                  <a:lnTo>
                    <a:pt x="6086" y="3433"/>
                  </a:lnTo>
                  <a:lnTo>
                    <a:pt x="6095" y="3356"/>
                  </a:lnTo>
                  <a:lnTo>
                    <a:pt x="6101" y="3279"/>
                  </a:lnTo>
                  <a:lnTo>
                    <a:pt x="6106" y="3202"/>
                  </a:lnTo>
                  <a:lnTo>
                    <a:pt x="6109" y="3123"/>
                  </a:lnTo>
                  <a:lnTo>
                    <a:pt x="6110" y="3044"/>
                  </a:lnTo>
                  <a:lnTo>
                    <a:pt x="6110" y="3044"/>
                  </a:lnTo>
                  <a:lnTo>
                    <a:pt x="6109" y="2969"/>
                  </a:lnTo>
                  <a:lnTo>
                    <a:pt x="6106" y="2896"/>
                  </a:lnTo>
                  <a:lnTo>
                    <a:pt x="6102" y="2821"/>
                  </a:lnTo>
                  <a:lnTo>
                    <a:pt x="6096" y="2748"/>
                  </a:lnTo>
                  <a:lnTo>
                    <a:pt x="6089" y="2676"/>
                  </a:lnTo>
                  <a:lnTo>
                    <a:pt x="6078" y="2604"/>
                  </a:lnTo>
                  <a:lnTo>
                    <a:pt x="6067" y="2532"/>
                  </a:lnTo>
                  <a:lnTo>
                    <a:pt x="6054" y="2461"/>
                  </a:lnTo>
                  <a:lnTo>
                    <a:pt x="6039" y="2390"/>
                  </a:lnTo>
                  <a:lnTo>
                    <a:pt x="6024" y="2321"/>
                  </a:lnTo>
                  <a:lnTo>
                    <a:pt x="6006" y="2251"/>
                  </a:lnTo>
                  <a:lnTo>
                    <a:pt x="5986" y="2182"/>
                  </a:lnTo>
                  <a:lnTo>
                    <a:pt x="5966" y="2114"/>
                  </a:lnTo>
                  <a:lnTo>
                    <a:pt x="5943" y="2047"/>
                  </a:lnTo>
                  <a:lnTo>
                    <a:pt x="5919" y="1980"/>
                  </a:lnTo>
                  <a:lnTo>
                    <a:pt x="5894" y="1914"/>
                  </a:lnTo>
                  <a:lnTo>
                    <a:pt x="5867" y="1850"/>
                  </a:lnTo>
                  <a:lnTo>
                    <a:pt x="5838" y="1785"/>
                  </a:lnTo>
                  <a:lnTo>
                    <a:pt x="5809" y="1721"/>
                  </a:lnTo>
                  <a:lnTo>
                    <a:pt x="5778" y="1659"/>
                  </a:lnTo>
                  <a:lnTo>
                    <a:pt x="5745" y="1597"/>
                  </a:lnTo>
                  <a:lnTo>
                    <a:pt x="5711" y="1535"/>
                  </a:lnTo>
                  <a:lnTo>
                    <a:pt x="5675" y="1474"/>
                  </a:lnTo>
                  <a:lnTo>
                    <a:pt x="5639" y="1415"/>
                  </a:lnTo>
                  <a:lnTo>
                    <a:pt x="5601" y="1357"/>
                  </a:lnTo>
                  <a:lnTo>
                    <a:pt x="5562" y="1300"/>
                  </a:lnTo>
                  <a:lnTo>
                    <a:pt x="5521" y="1243"/>
                  </a:lnTo>
                  <a:lnTo>
                    <a:pt x="5480" y="1188"/>
                  </a:lnTo>
                  <a:lnTo>
                    <a:pt x="5437" y="1132"/>
                  </a:lnTo>
                  <a:lnTo>
                    <a:pt x="5393" y="1079"/>
                  </a:lnTo>
                  <a:lnTo>
                    <a:pt x="5347" y="1026"/>
                  </a:lnTo>
                  <a:lnTo>
                    <a:pt x="5302" y="974"/>
                  </a:lnTo>
                  <a:lnTo>
                    <a:pt x="5254" y="924"/>
                  </a:lnTo>
                  <a:lnTo>
                    <a:pt x="5204" y="874"/>
                  </a:lnTo>
                  <a:lnTo>
                    <a:pt x="5155" y="826"/>
                  </a:lnTo>
                  <a:lnTo>
                    <a:pt x="5103" y="780"/>
                  </a:lnTo>
                  <a:lnTo>
                    <a:pt x="5052" y="733"/>
                  </a:lnTo>
                  <a:lnTo>
                    <a:pt x="4998" y="689"/>
                  </a:lnTo>
                  <a:lnTo>
                    <a:pt x="4945" y="644"/>
                  </a:lnTo>
                  <a:lnTo>
                    <a:pt x="4890" y="603"/>
                  </a:lnTo>
                  <a:lnTo>
                    <a:pt x="4834" y="561"/>
                  </a:lnTo>
                  <a:lnTo>
                    <a:pt x="4776" y="521"/>
                  </a:lnTo>
                  <a:lnTo>
                    <a:pt x="4719" y="483"/>
                  </a:lnTo>
                  <a:lnTo>
                    <a:pt x="4660" y="445"/>
                  </a:lnTo>
                  <a:lnTo>
                    <a:pt x="4601" y="408"/>
                  </a:lnTo>
                  <a:lnTo>
                    <a:pt x="4540" y="374"/>
                  </a:lnTo>
                  <a:lnTo>
                    <a:pt x="4478" y="340"/>
                  </a:lnTo>
                  <a:lnTo>
                    <a:pt x="4416" y="308"/>
                  </a:lnTo>
                  <a:lnTo>
                    <a:pt x="4353" y="278"/>
                  </a:lnTo>
                  <a:lnTo>
                    <a:pt x="4289" y="249"/>
                  </a:lnTo>
                  <a:lnTo>
                    <a:pt x="4224" y="221"/>
                  </a:lnTo>
                  <a:lnTo>
                    <a:pt x="4159" y="195"/>
                  </a:lnTo>
                  <a:lnTo>
                    <a:pt x="4093" y="169"/>
                  </a:lnTo>
                  <a:lnTo>
                    <a:pt x="4026" y="147"/>
                  </a:lnTo>
                  <a:lnTo>
                    <a:pt x="3958" y="125"/>
                  </a:lnTo>
                  <a:lnTo>
                    <a:pt x="3889" y="105"/>
                  </a:lnTo>
                  <a:lnTo>
                    <a:pt x="3821" y="86"/>
                  </a:lnTo>
                  <a:lnTo>
                    <a:pt x="3752" y="68"/>
                  </a:lnTo>
                  <a:lnTo>
                    <a:pt x="3681" y="53"/>
                  </a:lnTo>
                  <a:lnTo>
                    <a:pt x="3610" y="39"/>
                  </a:lnTo>
                  <a:lnTo>
                    <a:pt x="3540" y="27"/>
                  </a:lnTo>
                  <a:lnTo>
                    <a:pt x="3468" y="16"/>
                  </a:lnTo>
                  <a:lnTo>
                    <a:pt x="3394" y="8"/>
                  </a:lnTo>
                  <a:lnTo>
                    <a:pt x="3322" y="0"/>
                  </a:lnTo>
                  <a:lnTo>
                    <a:pt x="2789" y="0"/>
                  </a:lnTo>
                  <a:close/>
                  <a:moveTo>
                    <a:pt x="200" y="3044"/>
                  </a:moveTo>
                  <a:lnTo>
                    <a:pt x="200" y="3044"/>
                  </a:lnTo>
                  <a:lnTo>
                    <a:pt x="200" y="2970"/>
                  </a:lnTo>
                  <a:lnTo>
                    <a:pt x="204" y="2897"/>
                  </a:lnTo>
                  <a:lnTo>
                    <a:pt x="208" y="2825"/>
                  </a:lnTo>
                  <a:lnTo>
                    <a:pt x="214" y="2752"/>
                  </a:lnTo>
                  <a:lnTo>
                    <a:pt x="223" y="2681"/>
                  </a:lnTo>
                  <a:lnTo>
                    <a:pt x="233" y="2609"/>
                  </a:lnTo>
                  <a:lnTo>
                    <a:pt x="244" y="2540"/>
                  </a:lnTo>
                  <a:lnTo>
                    <a:pt x="258" y="2469"/>
                  </a:lnTo>
                  <a:lnTo>
                    <a:pt x="273" y="2399"/>
                  </a:lnTo>
                  <a:lnTo>
                    <a:pt x="290" y="2331"/>
                  </a:lnTo>
                  <a:lnTo>
                    <a:pt x="309" y="2263"/>
                  </a:lnTo>
                  <a:lnTo>
                    <a:pt x="329" y="2196"/>
                  </a:lnTo>
                  <a:lnTo>
                    <a:pt x="350" y="2129"/>
                  </a:lnTo>
                  <a:lnTo>
                    <a:pt x="373" y="2063"/>
                  </a:lnTo>
                  <a:lnTo>
                    <a:pt x="398" y="1998"/>
                  </a:lnTo>
                  <a:lnTo>
                    <a:pt x="425" y="1933"/>
                  </a:lnTo>
                  <a:lnTo>
                    <a:pt x="453" y="1870"/>
                  </a:lnTo>
                  <a:lnTo>
                    <a:pt x="482" y="1807"/>
                  </a:lnTo>
                  <a:lnTo>
                    <a:pt x="512" y="1745"/>
                  </a:lnTo>
                  <a:lnTo>
                    <a:pt x="545" y="1683"/>
                  </a:lnTo>
                  <a:lnTo>
                    <a:pt x="579" y="1624"/>
                  </a:lnTo>
                  <a:lnTo>
                    <a:pt x="614" y="1564"/>
                  </a:lnTo>
                  <a:lnTo>
                    <a:pt x="650" y="1505"/>
                  </a:lnTo>
                  <a:lnTo>
                    <a:pt x="688" y="1448"/>
                  </a:lnTo>
                  <a:lnTo>
                    <a:pt x="727" y="1391"/>
                  </a:lnTo>
                  <a:lnTo>
                    <a:pt x="767" y="1335"/>
                  </a:lnTo>
                  <a:lnTo>
                    <a:pt x="810" y="1281"/>
                  </a:lnTo>
                  <a:lnTo>
                    <a:pt x="853" y="1228"/>
                  </a:lnTo>
                  <a:lnTo>
                    <a:pt x="897" y="1175"/>
                  </a:lnTo>
                  <a:lnTo>
                    <a:pt x="943" y="1124"/>
                  </a:lnTo>
                  <a:lnTo>
                    <a:pt x="989" y="1074"/>
                  </a:lnTo>
                  <a:lnTo>
                    <a:pt x="1037" y="1025"/>
                  </a:lnTo>
                  <a:lnTo>
                    <a:pt x="1087" y="977"/>
                  </a:lnTo>
                  <a:lnTo>
                    <a:pt x="1136" y="930"/>
                  </a:lnTo>
                  <a:lnTo>
                    <a:pt x="1188" y="884"/>
                  </a:lnTo>
                  <a:lnTo>
                    <a:pt x="1240" y="840"/>
                  </a:lnTo>
                  <a:lnTo>
                    <a:pt x="1294" y="797"/>
                  </a:lnTo>
                  <a:lnTo>
                    <a:pt x="1348" y="756"/>
                  </a:lnTo>
                  <a:lnTo>
                    <a:pt x="1404" y="715"/>
                  </a:lnTo>
                  <a:lnTo>
                    <a:pt x="1461" y="676"/>
                  </a:lnTo>
                  <a:lnTo>
                    <a:pt x="1517" y="638"/>
                  </a:lnTo>
                  <a:lnTo>
                    <a:pt x="1576" y="601"/>
                  </a:lnTo>
                  <a:lnTo>
                    <a:pt x="1635" y="566"/>
                  </a:lnTo>
                  <a:lnTo>
                    <a:pt x="1696" y="532"/>
                  </a:lnTo>
                  <a:lnTo>
                    <a:pt x="1756" y="500"/>
                  </a:lnTo>
                  <a:lnTo>
                    <a:pt x="1818" y="469"/>
                  </a:lnTo>
                  <a:lnTo>
                    <a:pt x="1881" y="440"/>
                  </a:lnTo>
                  <a:lnTo>
                    <a:pt x="1946" y="412"/>
                  </a:lnTo>
                  <a:lnTo>
                    <a:pt x="2010" y="385"/>
                  </a:lnTo>
                  <a:lnTo>
                    <a:pt x="2074" y="361"/>
                  </a:lnTo>
                  <a:lnTo>
                    <a:pt x="2140" y="337"/>
                  </a:lnTo>
                  <a:lnTo>
                    <a:pt x="2207" y="316"/>
                  </a:lnTo>
                  <a:lnTo>
                    <a:pt x="2275" y="296"/>
                  </a:lnTo>
                  <a:lnTo>
                    <a:pt x="2342" y="277"/>
                  </a:lnTo>
                  <a:lnTo>
                    <a:pt x="2412" y="260"/>
                  </a:lnTo>
                  <a:lnTo>
                    <a:pt x="2481" y="245"/>
                  </a:lnTo>
                  <a:lnTo>
                    <a:pt x="2551" y="231"/>
                  </a:lnTo>
                  <a:lnTo>
                    <a:pt x="2621" y="220"/>
                  </a:lnTo>
                  <a:lnTo>
                    <a:pt x="2692" y="210"/>
                  </a:lnTo>
                  <a:lnTo>
                    <a:pt x="2764" y="202"/>
                  </a:lnTo>
                  <a:lnTo>
                    <a:pt x="2836" y="196"/>
                  </a:lnTo>
                  <a:lnTo>
                    <a:pt x="2909" y="191"/>
                  </a:lnTo>
                  <a:lnTo>
                    <a:pt x="2983" y="188"/>
                  </a:lnTo>
                  <a:lnTo>
                    <a:pt x="3056" y="187"/>
                  </a:lnTo>
                  <a:lnTo>
                    <a:pt x="3056" y="187"/>
                  </a:lnTo>
                  <a:lnTo>
                    <a:pt x="3129" y="188"/>
                  </a:lnTo>
                  <a:lnTo>
                    <a:pt x="3202" y="191"/>
                  </a:lnTo>
                  <a:lnTo>
                    <a:pt x="3276" y="196"/>
                  </a:lnTo>
                  <a:lnTo>
                    <a:pt x="3348" y="202"/>
                  </a:lnTo>
                  <a:lnTo>
                    <a:pt x="3420" y="210"/>
                  </a:lnTo>
                  <a:lnTo>
                    <a:pt x="3490" y="220"/>
                  </a:lnTo>
                  <a:lnTo>
                    <a:pt x="3561" y="231"/>
                  </a:lnTo>
                  <a:lnTo>
                    <a:pt x="3631" y="245"/>
                  </a:lnTo>
                  <a:lnTo>
                    <a:pt x="3700" y="260"/>
                  </a:lnTo>
                  <a:lnTo>
                    <a:pt x="3768" y="277"/>
                  </a:lnTo>
                  <a:lnTo>
                    <a:pt x="3836" y="296"/>
                  </a:lnTo>
                  <a:lnTo>
                    <a:pt x="3905" y="316"/>
                  </a:lnTo>
                  <a:lnTo>
                    <a:pt x="3970" y="337"/>
                  </a:lnTo>
                  <a:lnTo>
                    <a:pt x="4037" y="361"/>
                  </a:lnTo>
                  <a:lnTo>
                    <a:pt x="4102" y="385"/>
                  </a:lnTo>
                  <a:lnTo>
                    <a:pt x="4166" y="412"/>
                  </a:lnTo>
                  <a:lnTo>
                    <a:pt x="4231" y="440"/>
                  </a:lnTo>
                  <a:lnTo>
                    <a:pt x="4292" y="469"/>
                  </a:lnTo>
                  <a:lnTo>
                    <a:pt x="4354" y="500"/>
                  </a:lnTo>
                  <a:lnTo>
                    <a:pt x="4416" y="532"/>
                  </a:lnTo>
                  <a:lnTo>
                    <a:pt x="4476" y="566"/>
                  </a:lnTo>
                  <a:lnTo>
                    <a:pt x="4535" y="601"/>
                  </a:lnTo>
                  <a:lnTo>
                    <a:pt x="4594" y="638"/>
                  </a:lnTo>
                  <a:lnTo>
                    <a:pt x="4651" y="676"/>
                  </a:lnTo>
                  <a:lnTo>
                    <a:pt x="4708" y="715"/>
                  </a:lnTo>
                  <a:lnTo>
                    <a:pt x="4764" y="756"/>
                  </a:lnTo>
                  <a:lnTo>
                    <a:pt x="4818" y="797"/>
                  </a:lnTo>
                  <a:lnTo>
                    <a:pt x="4871" y="840"/>
                  </a:lnTo>
                  <a:lnTo>
                    <a:pt x="4924" y="884"/>
                  </a:lnTo>
                  <a:lnTo>
                    <a:pt x="4974" y="930"/>
                  </a:lnTo>
                  <a:lnTo>
                    <a:pt x="5025" y="977"/>
                  </a:lnTo>
                  <a:lnTo>
                    <a:pt x="5074" y="1025"/>
                  </a:lnTo>
                  <a:lnTo>
                    <a:pt x="5122" y="1074"/>
                  </a:lnTo>
                  <a:lnTo>
                    <a:pt x="5169" y="1124"/>
                  </a:lnTo>
                  <a:lnTo>
                    <a:pt x="5214" y="1175"/>
                  </a:lnTo>
                  <a:lnTo>
                    <a:pt x="5259" y="1228"/>
                  </a:lnTo>
                  <a:lnTo>
                    <a:pt x="5302" y="1281"/>
                  </a:lnTo>
                  <a:lnTo>
                    <a:pt x="5343" y="1335"/>
                  </a:lnTo>
                  <a:lnTo>
                    <a:pt x="5384" y="1391"/>
                  </a:lnTo>
                  <a:lnTo>
                    <a:pt x="5423" y="1448"/>
                  </a:lnTo>
                  <a:lnTo>
                    <a:pt x="5461" y="1505"/>
                  </a:lnTo>
                  <a:lnTo>
                    <a:pt x="5497" y="1564"/>
                  </a:lnTo>
                  <a:lnTo>
                    <a:pt x="5533" y="1624"/>
                  </a:lnTo>
                  <a:lnTo>
                    <a:pt x="5567" y="1683"/>
                  </a:lnTo>
                  <a:lnTo>
                    <a:pt x="5598" y="1745"/>
                  </a:lnTo>
                  <a:lnTo>
                    <a:pt x="5630" y="1807"/>
                  </a:lnTo>
                  <a:lnTo>
                    <a:pt x="5659" y="1870"/>
                  </a:lnTo>
                  <a:lnTo>
                    <a:pt x="5687" y="1933"/>
                  </a:lnTo>
                  <a:lnTo>
                    <a:pt x="5713" y="1998"/>
                  </a:lnTo>
                  <a:lnTo>
                    <a:pt x="5739" y="2063"/>
                  </a:lnTo>
                  <a:lnTo>
                    <a:pt x="5761" y="2129"/>
                  </a:lnTo>
                  <a:lnTo>
                    <a:pt x="5783" y="2196"/>
                  </a:lnTo>
                  <a:lnTo>
                    <a:pt x="5803" y="2263"/>
                  </a:lnTo>
                  <a:lnTo>
                    <a:pt x="5822" y="2331"/>
                  </a:lnTo>
                  <a:lnTo>
                    <a:pt x="5838" y="2399"/>
                  </a:lnTo>
                  <a:lnTo>
                    <a:pt x="5854" y="2469"/>
                  </a:lnTo>
                  <a:lnTo>
                    <a:pt x="5867" y="2540"/>
                  </a:lnTo>
                  <a:lnTo>
                    <a:pt x="5879" y="2609"/>
                  </a:lnTo>
                  <a:lnTo>
                    <a:pt x="5889" y="2681"/>
                  </a:lnTo>
                  <a:lnTo>
                    <a:pt x="5897" y="2752"/>
                  </a:lnTo>
                  <a:lnTo>
                    <a:pt x="5903" y="2825"/>
                  </a:lnTo>
                  <a:lnTo>
                    <a:pt x="5908" y="2897"/>
                  </a:lnTo>
                  <a:lnTo>
                    <a:pt x="5910" y="2970"/>
                  </a:lnTo>
                  <a:lnTo>
                    <a:pt x="5912" y="3044"/>
                  </a:lnTo>
                  <a:lnTo>
                    <a:pt x="5912" y="3044"/>
                  </a:lnTo>
                  <a:lnTo>
                    <a:pt x="5910" y="3118"/>
                  </a:lnTo>
                  <a:lnTo>
                    <a:pt x="5908" y="3192"/>
                  </a:lnTo>
                  <a:lnTo>
                    <a:pt x="5903" y="3264"/>
                  </a:lnTo>
                  <a:lnTo>
                    <a:pt x="5897" y="3336"/>
                  </a:lnTo>
                  <a:lnTo>
                    <a:pt x="5889" y="3408"/>
                  </a:lnTo>
                  <a:lnTo>
                    <a:pt x="5879" y="3478"/>
                  </a:lnTo>
                  <a:lnTo>
                    <a:pt x="5867" y="3549"/>
                  </a:lnTo>
                  <a:lnTo>
                    <a:pt x="5854" y="3619"/>
                  </a:lnTo>
                  <a:lnTo>
                    <a:pt x="5838" y="3688"/>
                  </a:lnTo>
                  <a:lnTo>
                    <a:pt x="5822" y="3758"/>
                  </a:lnTo>
                  <a:lnTo>
                    <a:pt x="5803" y="3826"/>
                  </a:lnTo>
                  <a:lnTo>
                    <a:pt x="5783" y="3893"/>
                  </a:lnTo>
                  <a:lnTo>
                    <a:pt x="5761" y="3960"/>
                  </a:lnTo>
                  <a:lnTo>
                    <a:pt x="5739" y="4025"/>
                  </a:lnTo>
                  <a:lnTo>
                    <a:pt x="5713" y="4091"/>
                  </a:lnTo>
                  <a:lnTo>
                    <a:pt x="5687" y="4156"/>
                  </a:lnTo>
                  <a:lnTo>
                    <a:pt x="5659" y="4219"/>
                  </a:lnTo>
                  <a:lnTo>
                    <a:pt x="5630" y="4282"/>
                  </a:lnTo>
                  <a:lnTo>
                    <a:pt x="5598" y="4344"/>
                  </a:lnTo>
                  <a:lnTo>
                    <a:pt x="5567" y="4404"/>
                  </a:lnTo>
                  <a:lnTo>
                    <a:pt x="5533" y="4465"/>
                  </a:lnTo>
                  <a:lnTo>
                    <a:pt x="5497" y="4524"/>
                  </a:lnTo>
                  <a:lnTo>
                    <a:pt x="5461" y="4583"/>
                  </a:lnTo>
                  <a:lnTo>
                    <a:pt x="5423" y="4641"/>
                  </a:lnTo>
                  <a:lnTo>
                    <a:pt x="5384" y="4696"/>
                  </a:lnTo>
                  <a:lnTo>
                    <a:pt x="5343" y="4752"/>
                  </a:lnTo>
                  <a:lnTo>
                    <a:pt x="5302" y="4806"/>
                  </a:lnTo>
                  <a:lnTo>
                    <a:pt x="5259" y="4861"/>
                  </a:lnTo>
                  <a:lnTo>
                    <a:pt x="5214" y="4912"/>
                  </a:lnTo>
                  <a:lnTo>
                    <a:pt x="5169" y="4964"/>
                  </a:lnTo>
                  <a:lnTo>
                    <a:pt x="5122" y="5015"/>
                  </a:lnTo>
                  <a:lnTo>
                    <a:pt x="5074" y="5063"/>
                  </a:lnTo>
                  <a:lnTo>
                    <a:pt x="5025" y="5111"/>
                  </a:lnTo>
                  <a:lnTo>
                    <a:pt x="4974" y="5157"/>
                  </a:lnTo>
                  <a:lnTo>
                    <a:pt x="4924" y="5203"/>
                  </a:lnTo>
                  <a:lnTo>
                    <a:pt x="4871" y="5247"/>
                  </a:lnTo>
                  <a:lnTo>
                    <a:pt x="4818" y="5290"/>
                  </a:lnTo>
                  <a:lnTo>
                    <a:pt x="4764" y="5333"/>
                  </a:lnTo>
                  <a:lnTo>
                    <a:pt x="4708" y="5374"/>
                  </a:lnTo>
                  <a:lnTo>
                    <a:pt x="4651" y="5413"/>
                  </a:lnTo>
                  <a:lnTo>
                    <a:pt x="4594" y="5451"/>
                  </a:lnTo>
                  <a:lnTo>
                    <a:pt x="4535" y="5487"/>
                  </a:lnTo>
                  <a:lnTo>
                    <a:pt x="4476" y="5521"/>
                  </a:lnTo>
                  <a:lnTo>
                    <a:pt x="4416" y="5555"/>
                  </a:lnTo>
                  <a:lnTo>
                    <a:pt x="4354" y="5588"/>
                  </a:lnTo>
                  <a:lnTo>
                    <a:pt x="4292" y="5619"/>
                  </a:lnTo>
                  <a:lnTo>
                    <a:pt x="4231" y="5648"/>
                  </a:lnTo>
                  <a:lnTo>
                    <a:pt x="4166" y="5675"/>
                  </a:lnTo>
                  <a:lnTo>
                    <a:pt x="4102" y="5702"/>
                  </a:lnTo>
                  <a:lnTo>
                    <a:pt x="4037" y="5727"/>
                  </a:lnTo>
                  <a:lnTo>
                    <a:pt x="3970" y="5750"/>
                  </a:lnTo>
                  <a:lnTo>
                    <a:pt x="3905" y="5773"/>
                  </a:lnTo>
                  <a:lnTo>
                    <a:pt x="3836" y="5792"/>
                  </a:lnTo>
                  <a:lnTo>
                    <a:pt x="3768" y="5811"/>
                  </a:lnTo>
                  <a:lnTo>
                    <a:pt x="3700" y="5827"/>
                  </a:lnTo>
                  <a:lnTo>
                    <a:pt x="3631" y="5842"/>
                  </a:lnTo>
                  <a:lnTo>
                    <a:pt x="3561" y="5856"/>
                  </a:lnTo>
                  <a:lnTo>
                    <a:pt x="3490" y="5868"/>
                  </a:lnTo>
                  <a:lnTo>
                    <a:pt x="3420" y="5878"/>
                  </a:lnTo>
                  <a:lnTo>
                    <a:pt x="3348" y="5886"/>
                  </a:lnTo>
                  <a:lnTo>
                    <a:pt x="3276" y="5893"/>
                  </a:lnTo>
                  <a:lnTo>
                    <a:pt x="3202" y="5897"/>
                  </a:lnTo>
                  <a:lnTo>
                    <a:pt x="3129" y="5900"/>
                  </a:lnTo>
                  <a:lnTo>
                    <a:pt x="3056" y="5900"/>
                  </a:lnTo>
                  <a:lnTo>
                    <a:pt x="3056" y="5900"/>
                  </a:lnTo>
                  <a:lnTo>
                    <a:pt x="2983" y="5900"/>
                  </a:lnTo>
                  <a:lnTo>
                    <a:pt x="2909" y="5897"/>
                  </a:lnTo>
                  <a:lnTo>
                    <a:pt x="2836" y="5893"/>
                  </a:lnTo>
                  <a:lnTo>
                    <a:pt x="2764" y="5886"/>
                  </a:lnTo>
                  <a:lnTo>
                    <a:pt x="2692" y="5878"/>
                  </a:lnTo>
                  <a:lnTo>
                    <a:pt x="2621" y="5868"/>
                  </a:lnTo>
                  <a:lnTo>
                    <a:pt x="2551" y="5856"/>
                  </a:lnTo>
                  <a:lnTo>
                    <a:pt x="2481" y="5842"/>
                  </a:lnTo>
                  <a:lnTo>
                    <a:pt x="2412" y="5827"/>
                  </a:lnTo>
                  <a:lnTo>
                    <a:pt x="2342" y="5811"/>
                  </a:lnTo>
                  <a:lnTo>
                    <a:pt x="2275" y="5792"/>
                  </a:lnTo>
                  <a:lnTo>
                    <a:pt x="2207" y="5773"/>
                  </a:lnTo>
                  <a:lnTo>
                    <a:pt x="2140" y="5750"/>
                  </a:lnTo>
                  <a:lnTo>
                    <a:pt x="2074" y="5727"/>
                  </a:lnTo>
                  <a:lnTo>
                    <a:pt x="2010" y="5702"/>
                  </a:lnTo>
                  <a:lnTo>
                    <a:pt x="1946" y="5675"/>
                  </a:lnTo>
                  <a:lnTo>
                    <a:pt x="1881" y="5648"/>
                  </a:lnTo>
                  <a:lnTo>
                    <a:pt x="1818" y="5619"/>
                  </a:lnTo>
                  <a:lnTo>
                    <a:pt x="1756" y="5588"/>
                  </a:lnTo>
                  <a:lnTo>
                    <a:pt x="1696" y="5555"/>
                  </a:lnTo>
                  <a:lnTo>
                    <a:pt x="1635" y="5521"/>
                  </a:lnTo>
                  <a:lnTo>
                    <a:pt x="1576" y="5487"/>
                  </a:lnTo>
                  <a:lnTo>
                    <a:pt x="1517" y="5451"/>
                  </a:lnTo>
                  <a:lnTo>
                    <a:pt x="1461" y="5413"/>
                  </a:lnTo>
                  <a:lnTo>
                    <a:pt x="1404" y="5374"/>
                  </a:lnTo>
                  <a:lnTo>
                    <a:pt x="1348" y="5333"/>
                  </a:lnTo>
                  <a:lnTo>
                    <a:pt x="1294" y="5290"/>
                  </a:lnTo>
                  <a:lnTo>
                    <a:pt x="1240" y="5247"/>
                  </a:lnTo>
                  <a:lnTo>
                    <a:pt x="1188" y="5203"/>
                  </a:lnTo>
                  <a:lnTo>
                    <a:pt x="1136" y="5157"/>
                  </a:lnTo>
                  <a:lnTo>
                    <a:pt x="1087" y="5111"/>
                  </a:lnTo>
                  <a:lnTo>
                    <a:pt x="1037" y="5063"/>
                  </a:lnTo>
                  <a:lnTo>
                    <a:pt x="989" y="5015"/>
                  </a:lnTo>
                  <a:lnTo>
                    <a:pt x="943" y="4964"/>
                  </a:lnTo>
                  <a:lnTo>
                    <a:pt x="897" y="4912"/>
                  </a:lnTo>
                  <a:lnTo>
                    <a:pt x="853" y="4861"/>
                  </a:lnTo>
                  <a:lnTo>
                    <a:pt x="810" y="4806"/>
                  </a:lnTo>
                  <a:lnTo>
                    <a:pt x="767" y="4752"/>
                  </a:lnTo>
                  <a:lnTo>
                    <a:pt x="727" y="4696"/>
                  </a:lnTo>
                  <a:lnTo>
                    <a:pt x="688" y="4641"/>
                  </a:lnTo>
                  <a:lnTo>
                    <a:pt x="650" y="4583"/>
                  </a:lnTo>
                  <a:lnTo>
                    <a:pt x="614" y="4524"/>
                  </a:lnTo>
                  <a:lnTo>
                    <a:pt x="579" y="4465"/>
                  </a:lnTo>
                  <a:lnTo>
                    <a:pt x="545" y="4404"/>
                  </a:lnTo>
                  <a:lnTo>
                    <a:pt x="512" y="4344"/>
                  </a:lnTo>
                  <a:lnTo>
                    <a:pt x="482" y="4282"/>
                  </a:lnTo>
                  <a:lnTo>
                    <a:pt x="453" y="4219"/>
                  </a:lnTo>
                  <a:lnTo>
                    <a:pt x="425" y="4156"/>
                  </a:lnTo>
                  <a:lnTo>
                    <a:pt x="398" y="4091"/>
                  </a:lnTo>
                  <a:lnTo>
                    <a:pt x="373" y="4025"/>
                  </a:lnTo>
                  <a:lnTo>
                    <a:pt x="350" y="3960"/>
                  </a:lnTo>
                  <a:lnTo>
                    <a:pt x="329" y="3893"/>
                  </a:lnTo>
                  <a:lnTo>
                    <a:pt x="309" y="3826"/>
                  </a:lnTo>
                  <a:lnTo>
                    <a:pt x="290" y="3758"/>
                  </a:lnTo>
                  <a:lnTo>
                    <a:pt x="273" y="3688"/>
                  </a:lnTo>
                  <a:lnTo>
                    <a:pt x="258" y="3619"/>
                  </a:lnTo>
                  <a:lnTo>
                    <a:pt x="244" y="3549"/>
                  </a:lnTo>
                  <a:lnTo>
                    <a:pt x="233" y="3478"/>
                  </a:lnTo>
                  <a:lnTo>
                    <a:pt x="223" y="3408"/>
                  </a:lnTo>
                  <a:lnTo>
                    <a:pt x="214" y="3336"/>
                  </a:lnTo>
                  <a:lnTo>
                    <a:pt x="208" y="3264"/>
                  </a:lnTo>
                  <a:lnTo>
                    <a:pt x="204" y="3192"/>
                  </a:lnTo>
                  <a:lnTo>
                    <a:pt x="200" y="3118"/>
                  </a:lnTo>
                  <a:lnTo>
                    <a:pt x="200" y="30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8"/>
            <p:cNvSpPr>
              <a:spLocks noEditPoints="1"/>
            </p:cNvSpPr>
            <p:nvPr userDrawn="1"/>
          </p:nvSpPr>
          <p:spPr bwMode="auto">
            <a:xfrm>
              <a:off x="2342" y="2046"/>
              <a:ext cx="299" cy="311"/>
            </a:xfrm>
            <a:custGeom>
              <a:avLst/>
              <a:gdLst>
                <a:gd name="T0" fmla="*/ 511 w 1193"/>
                <a:gd name="T1" fmla="*/ 1016 h 1241"/>
                <a:gd name="T2" fmla="*/ 574 w 1193"/>
                <a:gd name="T3" fmla="*/ 996 h 1241"/>
                <a:gd name="T4" fmla="*/ 641 w 1193"/>
                <a:gd name="T5" fmla="*/ 944 h 1241"/>
                <a:gd name="T6" fmla="*/ 711 w 1193"/>
                <a:gd name="T7" fmla="*/ 842 h 1241"/>
                <a:gd name="T8" fmla="*/ 744 w 1193"/>
                <a:gd name="T9" fmla="*/ 699 h 1241"/>
                <a:gd name="T10" fmla="*/ 637 w 1193"/>
                <a:gd name="T11" fmla="*/ 661 h 1241"/>
                <a:gd name="T12" fmla="*/ 487 w 1193"/>
                <a:gd name="T13" fmla="*/ 684 h 1241"/>
                <a:gd name="T14" fmla="*/ 404 w 1193"/>
                <a:gd name="T15" fmla="*/ 708 h 1241"/>
                <a:gd name="T16" fmla="*/ 339 w 1193"/>
                <a:gd name="T17" fmla="*/ 751 h 1241"/>
                <a:gd name="T18" fmla="*/ 304 w 1193"/>
                <a:gd name="T19" fmla="*/ 813 h 1241"/>
                <a:gd name="T20" fmla="*/ 298 w 1193"/>
                <a:gd name="T21" fmla="*/ 875 h 1241"/>
                <a:gd name="T22" fmla="*/ 324 w 1193"/>
                <a:gd name="T23" fmla="*/ 949 h 1241"/>
                <a:gd name="T24" fmla="*/ 382 w 1193"/>
                <a:gd name="T25" fmla="*/ 1001 h 1241"/>
                <a:gd name="T26" fmla="*/ 469 w 1193"/>
                <a:gd name="T27" fmla="*/ 1020 h 1241"/>
                <a:gd name="T28" fmla="*/ 235 w 1193"/>
                <a:gd name="T29" fmla="*/ 555 h 1241"/>
                <a:gd name="T30" fmla="*/ 351 w 1193"/>
                <a:gd name="T31" fmla="*/ 518 h 1241"/>
                <a:gd name="T32" fmla="*/ 559 w 1193"/>
                <a:gd name="T33" fmla="*/ 483 h 1241"/>
                <a:gd name="T34" fmla="*/ 741 w 1193"/>
                <a:gd name="T35" fmla="*/ 441 h 1241"/>
                <a:gd name="T36" fmla="*/ 720 w 1193"/>
                <a:gd name="T37" fmla="*/ 334 h 1241"/>
                <a:gd name="T38" fmla="*/ 655 w 1193"/>
                <a:gd name="T39" fmla="*/ 266 h 1241"/>
                <a:gd name="T40" fmla="*/ 549 w 1193"/>
                <a:gd name="T41" fmla="*/ 238 h 1241"/>
                <a:gd name="T42" fmla="*/ 462 w 1193"/>
                <a:gd name="T43" fmla="*/ 242 h 1241"/>
                <a:gd name="T44" fmla="*/ 288 w 1193"/>
                <a:gd name="T45" fmla="*/ 292 h 1241"/>
                <a:gd name="T46" fmla="*/ 79 w 1193"/>
                <a:gd name="T47" fmla="*/ 147 h 1241"/>
                <a:gd name="T48" fmla="*/ 161 w 1193"/>
                <a:gd name="T49" fmla="*/ 94 h 1241"/>
                <a:gd name="T50" fmla="*/ 328 w 1193"/>
                <a:gd name="T51" fmla="*/ 32 h 1241"/>
                <a:gd name="T52" fmla="*/ 483 w 1193"/>
                <a:gd name="T53" fmla="*/ 3 h 1241"/>
                <a:gd name="T54" fmla="*/ 606 w 1193"/>
                <a:gd name="T55" fmla="*/ 2 h 1241"/>
                <a:gd name="T56" fmla="*/ 735 w 1193"/>
                <a:gd name="T57" fmla="*/ 23 h 1241"/>
                <a:gd name="T58" fmla="*/ 842 w 1193"/>
                <a:gd name="T59" fmla="*/ 67 h 1241"/>
                <a:gd name="T60" fmla="*/ 927 w 1193"/>
                <a:gd name="T61" fmla="*/ 134 h 1241"/>
                <a:gd name="T62" fmla="*/ 986 w 1193"/>
                <a:gd name="T63" fmla="*/ 224 h 1241"/>
                <a:gd name="T64" fmla="*/ 1024 w 1193"/>
                <a:gd name="T65" fmla="*/ 335 h 1241"/>
                <a:gd name="T66" fmla="*/ 1035 w 1193"/>
                <a:gd name="T67" fmla="*/ 467 h 1241"/>
                <a:gd name="T68" fmla="*/ 1043 w 1193"/>
                <a:gd name="T69" fmla="*/ 973 h 1241"/>
                <a:gd name="T70" fmla="*/ 1087 w 1193"/>
                <a:gd name="T71" fmla="*/ 992 h 1241"/>
                <a:gd name="T72" fmla="*/ 896 w 1193"/>
                <a:gd name="T73" fmla="*/ 1212 h 1241"/>
                <a:gd name="T74" fmla="*/ 822 w 1193"/>
                <a:gd name="T75" fmla="*/ 1193 h 1241"/>
                <a:gd name="T76" fmla="*/ 779 w 1193"/>
                <a:gd name="T77" fmla="*/ 1150 h 1241"/>
                <a:gd name="T78" fmla="*/ 764 w 1193"/>
                <a:gd name="T79" fmla="*/ 1087 h 1241"/>
                <a:gd name="T80" fmla="*/ 761 w 1193"/>
                <a:gd name="T81" fmla="*/ 1022 h 1241"/>
                <a:gd name="T82" fmla="*/ 689 w 1193"/>
                <a:gd name="T83" fmla="*/ 1117 h 1241"/>
                <a:gd name="T84" fmla="*/ 612 w 1193"/>
                <a:gd name="T85" fmla="*/ 1180 h 1241"/>
                <a:gd name="T86" fmla="*/ 504 w 1193"/>
                <a:gd name="T87" fmla="*/ 1227 h 1241"/>
                <a:gd name="T88" fmla="*/ 392 w 1193"/>
                <a:gd name="T89" fmla="*/ 1241 h 1241"/>
                <a:gd name="T90" fmla="*/ 259 w 1193"/>
                <a:gd name="T91" fmla="*/ 1223 h 1241"/>
                <a:gd name="T92" fmla="*/ 174 w 1193"/>
                <a:gd name="T93" fmla="*/ 1189 h 1241"/>
                <a:gd name="T94" fmla="*/ 113 w 1193"/>
                <a:gd name="T95" fmla="*/ 1148 h 1241"/>
                <a:gd name="T96" fmla="*/ 53 w 1193"/>
                <a:gd name="T97" fmla="*/ 1081 h 1241"/>
                <a:gd name="T98" fmla="*/ 16 w 1193"/>
                <a:gd name="T99" fmla="*/ 998 h 1241"/>
                <a:gd name="T100" fmla="*/ 0 w 1193"/>
                <a:gd name="T101" fmla="*/ 901 h 1241"/>
                <a:gd name="T102" fmla="*/ 7 w 1193"/>
                <a:gd name="T103" fmla="*/ 806 h 1241"/>
                <a:gd name="T104" fmla="*/ 53 w 1193"/>
                <a:gd name="T105" fmla="*/ 700 h 1241"/>
                <a:gd name="T106" fmla="*/ 125 w 1193"/>
                <a:gd name="T107" fmla="*/ 6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93" h="1241">
                  <a:moveTo>
                    <a:pt x="469" y="1020"/>
                  </a:moveTo>
                  <a:lnTo>
                    <a:pt x="469" y="1020"/>
                  </a:lnTo>
                  <a:lnTo>
                    <a:pt x="483" y="1020"/>
                  </a:lnTo>
                  <a:lnTo>
                    <a:pt x="497" y="1019"/>
                  </a:lnTo>
                  <a:lnTo>
                    <a:pt x="511" y="1016"/>
                  </a:lnTo>
                  <a:lnTo>
                    <a:pt x="524" y="1014"/>
                  </a:lnTo>
                  <a:lnTo>
                    <a:pt x="536" y="1010"/>
                  </a:lnTo>
                  <a:lnTo>
                    <a:pt x="549" y="1006"/>
                  </a:lnTo>
                  <a:lnTo>
                    <a:pt x="562" y="1001"/>
                  </a:lnTo>
                  <a:lnTo>
                    <a:pt x="574" y="996"/>
                  </a:lnTo>
                  <a:lnTo>
                    <a:pt x="586" y="988"/>
                  </a:lnTo>
                  <a:lnTo>
                    <a:pt x="597" y="981"/>
                  </a:lnTo>
                  <a:lnTo>
                    <a:pt x="608" y="973"/>
                  </a:lnTo>
                  <a:lnTo>
                    <a:pt x="620" y="964"/>
                  </a:lnTo>
                  <a:lnTo>
                    <a:pt x="641" y="944"/>
                  </a:lnTo>
                  <a:lnTo>
                    <a:pt x="661" y="920"/>
                  </a:lnTo>
                  <a:lnTo>
                    <a:pt x="661" y="920"/>
                  </a:lnTo>
                  <a:lnTo>
                    <a:pt x="680" y="895"/>
                  </a:lnTo>
                  <a:lnTo>
                    <a:pt x="697" y="868"/>
                  </a:lnTo>
                  <a:lnTo>
                    <a:pt x="711" y="842"/>
                  </a:lnTo>
                  <a:lnTo>
                    <a:pt x="722" y="814"/>
                  </a:lnTo>
                  <a:lnTo>
                    <a:pt x="731" y="786"/>
                  </a:lnTo>
                  <a:lnTo>
                    <a:pt x="737" y="757"/>
                  </a:lnTo>
                  <a:lnTo>
                    <a:pt x="742" y="729"/>
                  </a:lnTo>
                  <a:lnTo>
                    <a:pt x="744" y="699"/>
                  </a:lnTo>
                  <a:lnTo>
                    <a:pt x="744" y="660"/>
                  </a:lnTo>
                  <a:lnTo>
                    <a:pt x="694" y="660"/>
                  </a:lnTo>
                  <a:lnTo>
                    <a:pt x="694" y="660"/>
                  </a:lnTo>
                  <a:lnTo>
                    <a:pt x="665" y="660"/>
                  </a:lnTo>
                  <a:lnTo>
                    <a:pt x="637" y="661"/>
                  </a:lnTo>
                  <a:lnTo>
                    <a:pt x="610" y="664"/>
                  </a:lnTo>
                  <a:lnTo>
                    <a:pt x="581" y="666"/>
                  </a:lnTo>
                  <a:lnTo>
                    <a:pt x="550" y="671"/>
                  </a:lnTo>
                  <a:lnTo>
                    <a:pt x="520" y="676"/>
                  </a:lnTo>
                  <a:lnTo>
                    <a:pt x="487" y="684"/>
                  </a:lnTo>
                  <a:lnTo>
                    <a:pt x="453" y="693"/>
                  </a:lnTo>
                  <a:lnTo>
                    <a:pt x="453" y="693"/>
                  </a:lnTo>
                  <a:lnTo>
                    <a:pt x="435" y="697"/>
                  </a:lnTo>
                  <a:lnTo>
                    <a:pt x="419" y="702"/>
                  </a:lnTo>
                  <a:lnTo>
                    <a:pt x="404" y="708"/>
                  </a:lnTo>
                  <a:lnTo>
                    <a:pt x="389" y="715"/>
                  </a:lnTo>
                  <a:lnTo>
                    <a:pt x="375" y="723"/>
                  </a:lnTo>
                  <a:lnTo>
                    <a:pt x="362" y="732"/>
                  </a:lnTo>
                  <a:lnTo>
                    <a:pt x="351" y="741"/>
                  </a:lnTo>
                  <a:lnTo>
                    <a:pt x="339" y="751"/>
                  </a:lnTo>
                  <a:lnTo>
                    <a:pt x="331" y="762"/>
                  </a:lnTo>
                  <a:lnTo>
                    <a:pt x="322" y="774"/>
                  </a:lnTo>
                  <a:lnTo>
                    <a:pt x="314" y="786"/>
                  </a:lnTo>
                  <a:lnTo>
                    <a:pt x="308" y="799"/>
                  </a:lnTo>
                  <a:lnTo>
                    <a:pt x="304" y="813"/>
                  </a:lnTo>
                  <a:lnTo>
                    <a:pt x="300" y="827"/>
                  </a:lnTo>
                  <a:lnTo>
                    <a:pt x="298" y="842"/>
                  </a:lnTo>
                  <a:lnTo>
                    <a:pt x="296" y="857"/>
                  </a:lnTo>
                  <a:lnTo>
                    <a:pt x="296" y="857"/>
                  </a:lnTo>
                  <a:lnTo>
                    <a:pt x="298" y="875"/>
                  </a:lnTo>
                  <a:lnTo>
                    <a:pt x="300" y="891"/>
                  </a:lnTo>
                  <a:lnTo>
                    <a:pt x="304" y="908"/>
                  </a:lnTo>
                  <a:lnTo>
                    <a:pt x="309" y="923"/>
                  </a:lnTo>
                  <a:lnTo>
                    <a:pt x="315" y="937"/>
                  </a:lnTo>
                  <a:lnTo>
                    <a:pt x="324" y="949"/>
                  </a:lnTo>
                  <a:lnTo>
                    <a:pt x="333" y="962"/>
                  </a:lnTo>
                  <a:lnTo>
                    <a:pt x="343" y="973"/>
                  </a:lnTo>
                  <a:lnTo>
                    <a:pt x="356" y="983"/>
                  </a:lnTo>
                  <a:lnTo>
                    <a:pt x="368" y="993"/>
                  </a:lnTo>
                  <a:lnTo>
                    <a:pt x="382" y="1001"/>
                  </a:lnTo>
                  <a:lnTo>
                    <a:pt x="397" y="1007"/>
                  </a:lnTo>
                  <a:lnTo>
                    <a:pt x="414" y="1012"/>
                  </a:lnTo>
                  <a:lnTo>
                    <a:pt x="432" y="1017"/>
                  </a:lnTo>
                  <a:lnTo>
                    <a:pt x="449" y="1019"/>
                  </a:lnTo>
                  <a:lnTo>
                    <a:pt x="469" y="1020"/>
                  </a:lnTo>
                  <a:close/>
                  <a:moveTo>
                    <a:pt x="176" y="583"/>
                  </a:moveTo>
                  <a:lnTo>
                    <a:pt x="176" y="583"/>
                  </a:lnTo>
                  <a:lnTo>
                    <a:pt x="195" y="573"/>
                  </a:lnTo>
                  <a:lnTo>
                    <a:pt x="214" y="564"/>
                  </a:lnTo>
                  <a:lnTo>
                    <a:pt x="235" y="555"/>
                  </a:lnTo>
                  <a:lnTo>
                    <a:pt x="256" y="546"/>
                  </a:lnTo>
                  <a:lnTo>
                    <a:pt x="279" y="539"/>
                  </a:lnTo>
                  <a:lnTo>
                    <a:pt x="301" y="531"/>
                  </a:lnTo>
                  <a:lnTo>
                    <a:pt x="351" y="518"/>
                  </a:lnTo>
                  <a:lnTo>
                    <a:pt x="351" y="518"/>
                  </a:lnTo>
                  <a:lnTo>
                    <a:pt x="397" y="507"/>
                  </a:lnTo>
                  <a:lnTo>
                    <a:pt x="442" y="498"/>
                  </a:lnTo>
                  <a:lnTo>
                    <a:pt x="483" y="491"/>
                  </a:lnTo>
                  <a:lnTo>
                    <a:pt x="523" y="487"/>
                  </a:lnTo>
                  <a:lnTo>
                    <a:pt x="559" y="483"/>
                  </a:lnTo>
                  <a:lnTo>
                    <a:pt x="596" y="482"/>
                  </a:lnTo>
                  <a:lnTo>
                    <a:pt x="667" y="480"/>
                  </a:lnTo>
                  <a:lnTo>
                    <a:pt x="741" y="480"/>
                  </a:lnTo>
                  <a:lnTo>
                    <a:pt x="741" y="441"/>
                  </a:lnTo>
                  <a:lnTo>
                    <a:pt x="741" y="441"/>
                  </a:lnTo>
                  <a:lnTo>
                    <a:pt x="740" y="416"/>
                  </a:lnTo>
                  <a:lnTo>
                    <a:pt x="737" y="393"/>
                  </a:lnTo>
                  <a:lnTo>
                    <a:pt x="733" y="372"/>
                  </a:lnTo>
                  <a:lnTo>
                    <a:pt x="727" y="352"/>
                  </a:lnTo>
                  <a:lnTo>
                    <a:pt x="720" y="334"/>
                  </a:lnTo>
                  <a:lnTo>
                    <a:pt x="711" y="316"/>
                  </a:lnTo>
                  <a:lnTo>
                    <a:pt x="699" y="301"/>
                  </a:lnTo>
                  <a:lnTo>
                    <a:pt x="687" y="288"/>
                  </a:lnTo>
                  <a:lnTo>
                    <a:pt x="672" y="276"/>
                  </a:lnTo>
                  <a:lnTo>
                    <a:pt x="655" y="266"/>
                  </a:lnTo>
                  <a:lnTo>
                    <a:pt x="637" y="257"/>
                  </a:lnTo>
                  <a:lnTo>
                    <a:pt x="619" y="249"/>
                  </a:lnTo>
                  <a:lnTo>
                    <a:pt x="597" y="244"/>
                  </a:lnTo>
                  <a:lnTo>
                    <a:pt x="574" y="240"/>
                  </a:lnTo>
                  <a:lnTo>
                    <a:pt x="549" y="238"/>
                  </a:lnTo>
                  <a:lnTo>
                    <a:pt x="523" y="237"/>
                  </a:lnTo>
                  <a:lnTo>
                    <a:pt x="523" y="237"/>
                  </a:lnTo>
                  <a:lnTo>
                    <a:pt x="502" y="238"/>
                  </a:lnTo>
                  <a:lnTo>
                    <a:pt x="482" y="239"/>
                  </a:lnTo>
                  <a:lnTo>
                    <a:pt x="462" y="242"/>
                  </a:lnTo>
                  <a:lnTo>
                    <a:pt x="440" y="245"/>
                  </a:lnTo>
                  <a:lnTo>
                    <a:pt x="400" y="254"/>
                  </a:lnTo>
                  <a:lnTo>
                    <a:pt x="360" y="264"/>
                  </a:lnTo>
                  <a:lnTo>
                    <a:pt x="322" y="278"/>
                  </a:lnTo>
                  <a:lnTo>
                    <a:pt x="288" y="292"/>
                  </a:lnTo>
                  <a:lnTo>
                    <a:pt x="257" y="306"/>
                  </a:lnTo>
                  <a:lnTo>
                    <a:pt x="232" y="321"/>
                  </a:lnTo>
                  <a:lnTo>
                    <a:pt x="188" y="350"/>
                  </a:lnTo>
                  <a:lnTo>
                    <a:pt x="79" y="147"/>
                  </a:lnTo>
                  <a:lnTo>
                    <a:pt x="79" y="147"/>
                  </a:lnTo>
                  <a:lnTo>
                    <a:pt x="91" y="138"/>
                  </a:lnTo>
                  <a:lnTo>
                    <a:pt x="103" y="128"/>
                  </a:lnTo>
                  <a:lnTo>
                    <a:pt x="137" y="106"/>
                  </a:lnTo>
                  <a:lnTo>
                    <a:pt x="137" y="106"/>
                  </a:lnTo>
                  <a:lnTo>
                    <a:pt x="161" y="94"/>
                  </a:lnTo>
                  <a:lnTo>
                    <a:pt x="195" y="77"/>
                  </a:lnTo>
                  <a:lnTo>
                    <a:pt x="241" y="61"/>
                  </a:lnTo>
                  <a:lnTo>
                    <a:pt x="296" y="42"/>
                  </a:lnTo>
                  <a:lnTo>
                    <a:pt x="296" y="42"/>
                  </a:lnTo>
                  <a:lnTo>
                    <a:pt x="328" y="32"/>
                  </a:lnTo>
                  <a:lnTo>
                    <a:pt x="358" y="23"/>
                  </a:lnTo>
                  <a:lnTo>
                    <a:pt x="390" y="17"/>
                  </a:lnTo>
                  <a:lnTo>
                    <a:pt x="420" y="10"/>
                  </a:lnTo>
                  <a:lnTo>
                    <a:pt x="452" y="5"/>
                  </a:lnTo>
                  <a:lnTo>
                    <a:pt x="483" y="3"/>
                  </a:lnTo>
                  <a:lnTo>
                    <a:pt x="516" y="0"/>
                  </a:lnTo>
                  <a:lnTo>
                    <a:pt x="548" y="0"/>
                  </a:lnTo>
                  <a:lnTo>
                    <a:pt x="548" y="0"/>
                  </a:lnTo>
                  <a:lnTo>
                    <a:pt x="577" y="0"/>
                  </a:lnTo>
                  <a:lnTo>
                    <a:pt x="606" y="2"/>
                  </a:lnTo>
                  <a:lnTo>
                    <a:pt x="634" y="4"/>
                  </a:lnTo>
                  <a:lnTo>
                    <a:pt x="660" y="8"/>
                  </a:lnTo>
                  <a:lnTo>
                    <a:pt x="685" y="12"/>
                  </a:lnTo>
                  <a:lnTo>
                    <a:pt x="711" y="17"/>
                  </a:lnTo>
                  <a:lnTo>
                    <a:pt x="735" y="23"/>
                  </a:lnTo>
                  <a:lnTo>
                    <a:pt x="759" y="31"/>
                  </a:lnTo>
                  <a:lnTo>
                    <a:pt x="780" y="38"/>
                  </a:lnTo>
                  <a:lnTo>
                    <a:pt x="802" y="47"/>
                  </a:lnTo>
                  <a:lnTo>
                    <a:pt x="822" y="57"/>
                  </a:lnTo>
                  <a:lnTo>
                    <a:pt x="842" y="67"/>
                  </a:lnTo>
                  <a:lnTo>
                    <a:pt x="861" y="79"/>
                  </a:lnTo>
                  <a:lnTo>
                    <a:pt x="879" y="91"/>
                  </a:lnTo>
                  <a:lnTo>
                    <a:pt x="895" y="105"/>
                  </a:lnTo>
                  <a:lnTo>
                    <a:pt x="912" y="119"/>
                  </a:lnTo>
                  <a:lnTo>
                    <a:pt x="927" y="134"/>
                  </a:lnTo>
                  <a:lnTo>
                    <a:pt x="941" y="151"/>
                  </a:lnTo>
                  <a:lnTo>
                    <a:pt x="953" y="167"/>
                  </a:lnTo>
                  <a:lnTo>
                    <a:pt x="966" y="186"/>
                  </a:lnTo>
                  <a:lnTo>
                    <a:pt x="976" y="204"/>
                  </a:lnTo>
                  <a:lnTo>
                    <a:pt x="986" y="224"/>
                  </a:lnTo>
                  <a:lnTo>
                    <a:pt x="996" y="244"/>
                  </a:lnTo>
                  <a:lnTo>
                    <a:pt x="1004" y="266"/>
                  </a:lnTo>
                  <a:lnTo>
                    <a:pt x="1011" y="288"/>
                  </a:lnTo>
                  <a:lnTo>
                    <a:pt x="1018" y="311"/>
                  </a:lnTo>
                  <a:lnTo>
                    <a:pt x="1024" y="335"/>
                  </a:lnTo>
                  <a:lnTo>
                    <a:pt x="1028" y="359"/>
                  </a:lnTo>
                  <a:lnTo>
                    <a:pt x="1032" y="386"/>
                  </a:lnTo>
                  <a:lnTo>
                    <a:pt x="1034" y="412"/>
                  </a:lnTo>
                  <a:lnTo>
                    <a:pt x="1035" y="439"/>
                  </a:lnTo>
                  <a:lnTo>
                    <a:pt x="1035" y="467"/>
                  </a:lnTo>
                  <a:lnTo>
                    <a:pt x="1035" y="942"/>
                  </a:lnTo>
                  <a:lnTo>
                    <a:pt x="1035" y="942"/>
                  </a:lnTo>
                  <a:lnTo>
                    <a:pt x="1037" y="953"/>
                  </a:lnTo>
                  <a:lnTo>
                    <a:pt x="1039" y="964"/>
                  </a:lnTo>
                  <a:lnTo>
                    <a:pt x="1043" y="973"/>
                  </a:lnTo>
                  <a:lnTo>
                    <a:pt x="1048" y="980"/>
                  </a:lnTo>
                  <a:lnTo>
                    <a:pt x="1056" y="986"/>
                  </a:lnTo>
                  <a:lnTo>
                    <a:pt x="1064" y="990"/>
                  </a:lnTo>
                  <a:lnTo>
                    <a:pt x="1074" y="991"/>
                  </a:lnTo>
                  <a:lnTo>
                    <a:pt x="1087" y="992"/>
                  </a:lnTo>
                  <a:lnTo>
                    <a:pt x="1193" y="992"/>
                  </a:lnTo>
                  <a:lnTo>
                    <a:pt x="1193" y="1213"/>
                  </a:lnTo>
                  <a:lnTo>
                    <a:pt x="915" y="1213"/>
                  </a:lnTo>
                  <a:lnTo>
                    <a:pt x="915" y="1213"/>
                  </a:lnTo>
                  <a:lnTo>
                    <a:pt x="896" y="1212"/>
                  </a:lnTo>
                  <a:lnTo>
                    <a:pt x="879" y="1211"/>
                  </a:lnTo>
                  <a:lnTo>
                    <a:pt x="864" y="1208"/>
                  </a:lnTo>
                  <a:lnTo>
                    <a:pt x="848" y="1204"/>
                  </a:lnTo>
                  <a:lnTo>
                    <a:pt x="834" y="1199"/>
                  </a:lnTo>
                  <a:lnTo>
                    <a:pt x="822" y="1193"/>
                  </a:lnTo>
                  <a:lnTo>
                    <a:pt x="810" y="1185"/>
                  </a:lnTo>
                  <a:lnTo>
                    <a:pt x="802" y="1178"/>
                  </a:lnTo>
                  <a:lnTo>
                    <a:pt x="793" y="1169"/>
                  </a:lnTo>
                  <a:lnTo>
                    <a:pt x="785" y="1160"/>
                  </a:lnTo>
                  <a:lnTo>
                    <a:pt x="779" y="1150"/>
                  </a:lnTo>
                  <a:lnTo>
                    <a:pt x="773" y="1139"/>
                  </a:lnTo>
                  <a:lnTo>
                    <a:pt x="769" y="1126"/>
                  </a:lnTo>
                  <a:lnTo>
                    <a:pt x="766" y="1115"/>
                  </a:lnTo>
                  <a:lnTo>
                    <a:pt x="765" y="1101"/>
                  </a:lnTo>
                  <a:lnTo>
                    <a:pt x="764" y="1087"/>
                  </a:lnTo>
                  <a:lnTo>
                    <a:pt x="764" y="1073"/>
                  </a:lnTo>
                  <a:lnTo>
                    <a:pt x="771" y="1014"/>
                  </a:lnTo>
                  <a:lnTo>
                    <a:pt x="766" y="1014"/>
                  </a:lnTo>
                  <a:lnTo>
                    <a:pt x="766" y="1014"/>
                  </a:lnTo>
                  <a:lnTo>
                    <a:pt x="761" y="1022"/>
                  </a:lnTo>
                  <a:lnTo>
                    <a:pt x="754" y="1036"/>
                  </a:lnTo>
                  <a:lnTo>
                    <a:pt x="738" y="1059"/>
                  </a:lnTo>
                  <a:lnTo>
                    <a:pt x="713" y="1092"/>
                  </a:lnTo>
                  <a:lnTo>
                    <a:pt x="713" y="1092"/>
                  </a:lnTo>
                  <a:lnTo>
                    <a:pt x="689" y="1117"/>
                  </a:lnTo>
                  <a:lnTo>
                    <a:pt x="677" y="1131"/>
                  </a:lnTo>
                  <a:lnTo>
                    <a:pt x="663" y="1144"/>
                  </a:lnTo>
                  <a:lnTo>
                    <a:pt x="648" y="1156"/>
                  </a:lnTo>
                  <a:lnTo>
                    <a:pt x="630" y="1169"/>
                  </a:lnTo>
                  <a:lnTo>
                    <a:pt x="612" y="1180"/>
                  </a:lnTo>
                  <a:lnTo>
                    <a:pt x="593" y="1192"/>
                  </a:lnTo>
                  <a:lnTo>
                    <a:pt x="573" y="1202"/>
                  </a:lnTo>
                  <a:lnTo>
                    <a:pt x="552" y="1212"/>
                  </a:lnTo>
                  <a:lnTo>
                    <a:pt x="529" y="1220"/>
                  </a:lnTo>
                  <a:lnTo>
                    <a:pt x="504" y="1227"/>
                  </a:lnTo>
                  <a:lnTo>
                    <a:pt x="478" y="1233"/>
                  </a:lnTo>
                  <a:lnTo>
                    <a:pt x="451" y="1237"/>
                  </a:lnTo>
                  <a:lnTo>
                    <a:pt x="423" y="1240"/>
                  </a:lnTo>
                  <a:lnTo>
                    <a:pt x="392" y="1241"/>
                  </a:lnTo>
                  <a:lnTo>
                    <a:pt x="392" y="1241"/>
                  </a:lnTo>
                  <a:lnTo>
                    <a:pt x="352" y="1240"/>
                  </a:lnTo>
                  <a:lnTo>
                    <a:pt x="313" y="1235"/>
                  </a:lnTo>
                  <a:lnTo>
                    <a:pt x="295" y="1232"/>
                  </a:lnTo>
                  <a:lnTo>
                    <a:pt x="276" y="1228"/>
                  </a:lnTo>
                  <a:lnTo>
                    <a:pt x="259" y="1223"/>
                  </a:lnTo>
                  <a:lnTo>
                    <a:pt x="241" y="1218"/>
                  </a:lnTo>
                  <a:lnTo>
                    <a:pt x="223" y="1212"/>
                  </a:lnTo>
                  <a:lnTo>
                    <a:pt x="207" y="1204"/>
                  </a:lnTo>
                  <a:lnTo>
                    <a:pt x="190" y="1197"/>
                  </a:lnTo>
                  <a:lnTo>
                    <a:pt x="174" y="1189"/>
                  </a:lnTo>
                  <a:lnTo>
                    <a:pt x="159" y="1179"/>
                  </a:lnTo>
                  <a:lnTo>
                    <a:pt x="144" y="1170"/>
                  </a:lnTo>
                  <a:lnTo>
                    <a:pt x="128" y="1159"/>
                  </a:lnTo>
                  <a:lnTo>
                    <a:pt x="113" y="1148"/>
                  </a:lnTo>
                  <a:lnTo>
                    <a:pt x="113" y="1148"/>
                  </a:lnTo>
                  <a:lnTo>
                    <a:pt x="99" y="1136"/>
                  </a:lnTo>
                  <a:lnTo>
                    <a:pt x="87" y="1124"/>
                  </a:lnTo>
                  <a:lnTo>
                    <a:pt x="74" y="1110"/>
                  </a:lnTo>
                  <a:lnTo>
                    <a:pt x="63" y="1096"/>
                  </a:lnTo>
                  <a:lnTo>
                    <a:pt x="53" y="1081"/>
                  </a:lnTo>
                  <a:lnTo>
                    <a:pt x="44" y="1065"/>
                  </a:lnTo>
                  <a:lnTo>
                    <a:pt x="35" y="1050"/>
                  </a:lnTo>
                  <a:lnTo>
                    <a:pt x="27" y="1034"/>
                  </a:lnTo>
                  <a:lnTo>
                    <a:pt x="21" y="1016"/>
                  </a:lnTo>
                  <a:lnTo>
                    <a:pt x="16" y="998"/>
                  </a:lnTo>
                  <a:lnTo>
                    <a:pt x="11" y="981"/>
                  </a:lnTo>
                  <a:lnTo>
                    <a:pt x="7" y="962"/>
                  </a:lnTo>
                  <a:lnTo>
                    <a:pt x="3" y="942"/>
                  </a:lnTo>
                  <a:lnTo>
                    <a:pt x="1" y="923"/>
                  </a:lnTo>
                  <a:lnTo>
                    <a:pt x="0" y="901"/>
                  </a:lnTo>
                  <a:lnTo>
                    <a:pt x="0" y="881"/>
                  </a:lnTo>
                  <a:lnTo>
                    <a:pt x="0" y="881"/>
                  </a:lnTo>
                  <a:lnTo>
                    <a:pt x="1" y="856"/>
                  </a:lnTo>
                  <a:lnTo>
                    <a:pt x="3" y="830"/>
                  </a:lnTo>
                  <a:lnTo>
                    <a:pt x="7" y="806"/>
                  </a:lnTo>
                  <a:lnTo>
                    <a:pt x="13" y="784"/>
                  </a:lnTo>
                  <a:lnTo>
                    <a:pt x="21" y="762"/>
                  </a:lnTo>
                  <a:lnTo>
                    <a:pt x="30" y="741"/>
                  </a:lnTo>
                  <a:lnTo>
                    <a:pt x="41" y="721"/>
                  </a:lnTo>
                  <a:lnTo>
                    <a:pt x="53" y="700"/>
                  </a:lnTo>
                  <a:lnTo>
                    <a:pt x="65" y="683"/>
                  </a:lnTo>
                  <a:lnTo>
                    <a:pt x="78" y="665"/>
                  </a:lnTo>
                  <a:lnTo>
                    <a:pt x="93" y="649"/>
                  </a:lnTo>
                  <a:lnTo>
                    <a:pt x="108" y="633"/>
                  </a:lnTo>
                  <a:lnTo>
                    <a:pt x="125" y="618"/>
                  </a:lnTo>
                  <a:lnTo>
                    <a:pt x="141" y="606"/>
                  </a:lnTo>
                  <a:lnTo>
                    <a:pt x="159" y="594"/>
                  </a:lnTo>
                  <a:lnTo>
                    <a:pt x="176" y="5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1"/>
            <p:cNvSpPr>
              <a:spLocks/>
            </p:cNvSpPr>
            <p:nvPr userDrawn="1"/>
          </p:nvSpPr>
          <p:spPr bwMode="auto">
            <a:xfrm>
              <a:off x="2648" y="2053"/>
              <a:ext cx="363" cy="304"/>
            </a:xfrm>
            <a:custGeom>
              <a:avLst/>
              <a:gdLst>
                <a:gd name="T0" fmla="*/ 0 w 1452"/>
                <a:gd name="T1" fmla="*/ 0 h 1213"/>
                <a:gd name="T2" fmla="*/ 479 w 1452"/>
                <a:gd name="T3" fmla="*/ 711 h 1213"/>
                <a:gd name="T4" fmla="*/ 484 w 1452"/>
                <a:gd name="T5" fmla="*/ 791 h 1213"/>
                <a:gd name="T6" fmla="*/ 500 w 1452"/>
                <a:gd name="T7" fmla="*/ 856 h 1213"/>
                <a:gd name="T8" fmla="*/ 531 w 1452"/>
                <a:gd name="T9" fmla="*/ 904 h 1213"/>
                <a:gd name="T10" fmla="*/ 576 w 1452"/>
                <a:gd name="T11" fmla="*/ 935 h 1213"/>
                <a:gd name="T12" fmla="*/ 639 w 1452"/>
                <a:gd name="T13" fmla="*/ 949 h 1213"/>
                <a:gd name="T14" fmla="*/ 682 w 1452"/>
                <a:gd name="T15" fmla="*/ 950 h 1213"/>
                <a:gd name="T16" fmla="*/ 734 w 1452"/>
                <a:gd name="T17" fmla="*/ 943 h 1213"/>
                <a:gd name="T18" fmla="*/ 782 w 1452"/>
                <a:gd name="T19" fmla="*/ 926 h 1213"/>
                <a:gd name="T20" fmla="*/ 825 w 1452"/>
                <a:gd name="T21" fmla="*/ 901 h 1213"/>
                <a:gd name="T22" fmla="*/ 865 w 1452"/>
                <a:gd name="T23" fmla="*/ 867 h 1213"/>
                <a:gd name="T24" fmla="*/ 901 w 1452"/>
                <a:gd name="T25" fmla="*/ 825 h 1213"/>
                <a:gd name="T26" fmla="*/ 932 w 1452"/>
                <a:gd name="T27" fmla="*/ 775 h 1213"/>
                <a:gd name="T28" fmla="*/ 956 w 1452"/>
                <a:gd name="T29" fmla="*/ 723 h 1213"/>
                <a:gd name="T30" fmla="*/ 974 w 1452"/>
                <a:gd name="T31" fmla="*/ 667 h 1213"/>
                <a:gd name="T32" fmla="*/ 987 w 1452"/>
                <a:gd name="T33" fmla="*/ 609 h 1213"/>
                <a:gd name="T34" fmla="*/ 992 w 1452"/>
                <a:gd name="T35" fmla="*/ 221 h 1213"/>
                <a:gd name="T36" fmla="*/ 1287 w 1452"/>
                <a:gd name="T37" fmla="*/ 0 h 1213"/>
                <a:gd name="T38" fmla="*/ 1287 w 1452"/>
                <a:gd name="T39" fmla="*/ 928 h 1213"/>
                <a:gd name="T40" fmla="*/ 1299 w 1452"/>
                <a:gd name="T41" fmla="*/ 954 h 1213"/>
                <a:gd name="T42" fmla="*/ 1325 w 1452"/>
                <a:gd name="T43" fmla="*/ 965 h 1213"/>
                <a:gd name="T44" fmla="*/ 1452 w 1452"/>
                <a:gd name="T45" fmla="*/ 1185 h 1213"/>
                <a:gd name="T46" fmla="*/ 1141 w 1452"/>
                <a:gd name="T47" fmla="*/ 1184 h 1213"/>
                <a:gd name="T48" fmla="*/ 1092 w 1452"/>
                <a:gd name="T49" fmla="*/ 1176 h 1213"/>
                <a:gd name="T50" fmla="*/ 1054 w 1452"/>
                <a:gd name="T51" fmla="*/ 1160 h 1213"/>
                <a:gd name="T52" fmla="*/ 1027 w 1452"/>
                <a:gd name="T53" fmla="*/ 1133 h 1213"/>
                <a:gd name="T54" fmla="*/ 1011 w 1452"/>
                <a:gd name="T55" fmla="*/ 1098 h 1213"/>
                <a:gd name="T56" fmla="*/ 1006 w 1452"/>
                <a:gd name="T57" fmla="*/ 1053 h 1213"/>
                <a:gd name="T58" fmla="*/ 1003 w 1452"/>
                <a:gd name="T59" fmla="*/ 953 h 1213"/>
                <a:gd name="T60" fmla="*/ 992 w 1452"/>
                <a:gd name="T61" fmla="*/ 979 h 1213"/>
                <a:gd name="T62" fmla="*/ 956 w 1452"/>
                <a:gd name="T63" fmla="*/ 1030 h 1213"/>
                <a:gd name="T64" fmla="*/ 895 w 1452"/>
                <a:gd name="T65" fmla="*/ 1097 h 1213"/>
                <a:gd name="T66" fmla="*/ 867 w 1452"/>
                <a:gd name="T67" fmla="*/ 1121 h 1213"/>
                <a:gd name="T68" fmla="*/ 819 w 1452"/>
                <a:gd name="T69" fmla="*/ 1152 h 1213"/>
                <a:gd name="T70" fmla="*/ 759 w 1452"/>
                <a:gd name="T71" fmla="*/ 1179 h 1213"/>
                <a:gd name="T72" fmla="*/ 694 w 1452"/>
                <a:gd name="T73" fmla="*/ 1199 h 1213"/>
                <a:gd name="T74" fmla="*/ 622 w 1452"/>
                <a:gd name="T75" fmla="*/ 1211 h 1213"/>
                <a:gd name="T76" fmla="*/ 571 w 1452"/>
                <a:gd name="T77" fmla="*/ 1213 h 1213"/>
                <a:gd name="T78" fmla="*/ 502 w 1452"/>
                <a:gd name="T79" fmla="*/ 1209 h 1213"/>
                <a:gd name="T80" fmla="*/ 440 w 1452"/>
                <a:gd name="T81" fmla="*/ 1197 h 1213"/>
                <a:gd name="T82" fmla="*/ 384 w 1452"/>
                <a:gd name="T83" fmla="*/ 1178 h 1213"/>
                <a:gd name="T84" fmla="*/ 335 w 1452"/>
                <a:gd name="T85" fmla="*/ 1150 h 1213"/>
                <a:gd name="T86" fmla="*/ 293 w 1452"/>
                <a:gd name="T87" fmla="*/ 1113 h 1213"/>
                <a:gd name="T88" fmla="*/ 258 w 1452"/>
                <a:gd name="T89" fmla="*/ 1070 h 1213"/>
                <a:gd name="T90" fmla="*/ 229 w 1452"/>
                <a:gd name="T91" fmla="*/ 1019 h 1213"/>
                <a:gd name="T92" fmla="*/ 207 w 1452"/>
                <a:gd name="T93" fmla="*/ 959 h 1213"/>
                <a:gd name="T94" fmla="*/ 194 w 1452"/>
                <a:gd name="T95" fmla="*/ 892 h 1213"/>
                <a:gd name="T96" fmla="*/ 185 w 1452"/>
                <a:gd name="T97" fmla="*/ 816 h 1213"/>
                <a:gd name="T98" fmla="*/ 183 w 1452"/>
                <a:gd name="T99" fmla="*/ 221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52" h="1213">
                  <a:moveTo>
                    <a:pt x="183" y="221"/>
                  </a:moveTo>
                  <a:lnTo>
                    <a:pt x="0" y="221"/>
                  </a:lnTo>
                  <a:lnTo>
                    <a:pt x="0" y="0"/>
                  </a:lnTo>
                  <a:lnTo>
                    <a:pt x="479" y="0"/>
                  </a:lnTo>
                  <a:lnTo>
                    <a:pt x="479" y="711"/>
                  </a:lnTo>
                  <a:lnTo>
                    <a:pt x="479" y="711"/>
                  </a:lnTo>
                  <a:lnTo>
                    <a:pt x="479" y="739"/>
                  </a:lnTo>
                  <a:lnTo>
                    <a:pt x="480" y="766"/>
                  </a:lnTo>
                  <a:lnTo>
                    <a:pt x="484" y="791"/>
                  </a:lnTo>
                  <a:lnTo>
                    <a:pt x="488" y="814"/>
                  </a:lnTo>
                  <a:lnTo>
                    <a:pt x="494" y="835"/>
                  </a:lnTo>
                  <a:lnTo>
                    <a:pt x="500" y="856"/>
                  </a:lnTo>
                  <a:lnTo>
                    <a:pt x="509" y="873"/>
                  </a:lnTo>
                  <a:lnTo>
                    <a:pt x="519" y="890"/>
                  </a:lnTo>
                  <a:lnTo>
                    <a:pt x="531" y="904"/>
                  </a:lnTo>
                  <a:lnTo>
                    <a:pt x="545" y="916"/>
                  </a:lnTo>
                  <a:lnTo>
                    <a:pt x="560" y="926"/>
                  </a:lnTo>
                  <a:lnTo>
                    <a:pt x="576" y="935"/>
                  </a:lnTo>
                  <a:lnTo>
                    <a:pt x="595" y="941"/>
                  </a:lnTo>
                  <a:lnTo>
                    <a:pt x="617" y="946"/>
                  </a:lnTo>
                  <a:lnTo>
                    <a:pt x="639" y="949"/>
                  </a:lnTo>
                  <a:lnTo>
                    <a:pt x="665" y="950"/>
                  </a:lnTo>
                  <a:lnTo>
                    <a:pt x="665" y="950"/>
                  </a:lnTo>
                  <a:lnTo>
                    <a:pt x="682" y="950"/>
                  </a:lnTo>
                  <a:lnTo>
                    <a:pt x="700" y="949"/>
                  </a:lnTo>
                  <a:lnTo>
                    <a:pt x="718" y="946"/>
                  </a:lnTo>
                  <a:lnTo>
                    <a:pt x="734" y="943"/>
                  </a:lnTo>
                  <a:lnTo>
                    <a:pt x="751" y="938"/>
                  </a:lnTo>
                  <a:lnTo>
                    <a:pt x="766" y="933"/>
                  </a:lnTo>
                  <a:lnTo>
                    <a:pt x="782" y="926"/>
                  </a:lnTo>
                  <a:lnTo>
                    <a:pt x="797" y="919"/>
                  </a:lnTo>
                  <a:lnTo>
                    <a:pt x="811" y="911"/>
                  </a:lnTo>
                  <a:lnTo>
                    <a:pt x="825" y="901"/>
                  </a:lnTo>
                  <a:lnTo>
                    <a:pt x="839" y="891"/>
                  </a:lnTo>
                  <a:lnTo>
                    <a:pt x="853" y="880"/>
                  </a:lnTo>
                  <a:lnTo>
                    <a:pt x="865" y="867"/>
                  </a:lnTo>
                  <a:lnTo>
                    <a:pt x="878" y="854"/>
                  </a:lnTo>
                  <a:lnTo>
                    <a:pt x="889" y="840"/>
                  </a:lnTo>
                  <a:lnTo>
                    <a:pt x="901" y="825"/>
                  </a:lnTo>
                  <a:lnTo>
                    <a:pt x="901" y="825"/>
                  </a:lnTo>
                  <a:lnTo>
                    <a:pt x="922" y="792"/>
                  </a:lnTo>
                  <a:lnTo>
                    <a:pt x="932" y="775"/>
                  </a:lnTo>
                  <a:lnTo>
                    <a:pt x="941" y="758"/>
                  </a:lnTo>
                  <a:lnTo>
                    <a:pt x="949" y="741"/>
                  </a:lnTo>
                  <a:lnTo>
                    <a:pt x="956" y="723"/>
                  </a:lnTo>
                  <a:lnTo>
                    <a:pt x="963" y="705"/>
                  </a:lnTo>
                  <a:lnTo>
                    <a:pt x="969" y="686"/>
                  </a:lnTo>
                  <a:lnTo>
                    <a:pt x="974" y="667"/>
                  </a:lnTo>
                  <a:lnTo>
                    <a:pt x="979" y="648"/>
                  </a:lnTo>
                  <a:lnTo>
                    <a:pt x="983" y="629"/>
                  </a:lnTo>
                  <a:lnTo>
                    <a:pt x="987" y="609"/>
                  </a:lnTo>
                  <a:lnTo>
                    <a:pt x="991" y="569"/>
                  </a:lnTo>
                  <a:lnTo>
                    <a:pt x="992" y="527"/>
                  </a:lnTo>
                  <a:lnTo>
                    <a:pt x="992" y="221"/>
                  </a:lnTo>
                  <a:lnTo>
                    <a:pt x="811" y="221"/>
                  </a:lnTo>
                  <a:lnTo>
                    <a:pt x="811" y="0"/>
                  </a:lnTo>
                  <a:lnTo>
                    <a:pt x="1287" y="0"/>
                  </a:lnTo>
                  <a:lnTo>
                    <a:pt x="1287" y="915"/>
                  </a:lnTo>
                  <a:lnTo>
                    <a:pt x="1287" y="915"/>
                  </a:lnTo>
                  <a:lnTo>
                    <a:pt x="1287" y="928"/>
                  </a:lnTo>
                  <a:lnTo>
                    <a:pt x="1290" y="938"/>
                  </a:lnTo>
                  <a:lnTo>
                    <a:pt x="1294" y="946"/>
                  </a:lnTo>
                  <a:lnTo>
                    <a:pt x="1299" y="954"/>
                  </a:lnTo>
                  <a:lnTo>
                    <a:pt x="1306" y="959"/>
                  </a:lnTo>
                  <a:lnTo>
                    <a:pt x="1315" y="963"/>
                  </a:lnTo>
                  <a:lnTo>
                    <a:pt x="1325" y="965"/>
                  </a:lnTo>
                  <a:lnTo>
                    <a:pt x="1338" y="967"/>
                  </a:lnTo>
                  <a:lnTo>
                    <a:pt x="1452" y="967"/>
                  </a:lnTo>
                  <a:lnTo>
                    <a:pt x="1452" y="1185"/>
                  </a:lnTo>
                  <a:lnTo>
                    <a:pt x="1159" y="1185"/>
                  </a:lnTo>
                  <a:lnTo>
                    <a:pt x="1159" y="1185"/>
                  </a:lnTo>
                  <a:lnTo>
                    <a:pt x="1141" y="1184"/>
                  </a:lnTo>
                  <a:lnTo>
                    <a:pt x="1123" y="1183"/>
                  </a:lnTo>
                  <a:lnTo>
                    <a:pt x="1107" y="1180"/>
                  </a:lnTo>
                  <a:lnTo>
                    <a:pt x="1092" y="1176"/>
                  </a:lnTo>
                  <a:lnTo>
                    <a:pt x="1078" y="1171"/>
                  </a:lnTo>
                  <a:lnTo>
                    <a:pt x="1065" y="1166"/>
                  </a:lnTo>
                  <a:lnTo>
                    <a:pt x="1054" y="1160"/>
                  </a:lnTo>
                  <a:lnTo>
                    <a:pt x="1044" y="1152"/>
                  </a:lnTo>
                  <a:lnTo>
                    <a:pt x="1035" y="1144"/>
                  </a:lnTo>
                  <a:lnTo>
                    <a:pt x="1027" y="1133"/>
                  </a:lnTo>
                  <a:lnTo>
                    <a:pt x="1021" y="1122"/>
                  </a:lnTo>
                  <a:lnTo>
                    <a:pt x="1016" y="1111"/>
                  </a:lnTo>
                  <a:lnTo>
                    <a:pt x="1011" y="1098"/>
                  </a:lnTo>
                  <a:lnTo>
                    <a:pt x="1008" y="1084"/>
                  </a:lnTo>
                  <a:lnTo>
                    <a:pt x="1007" y="1069"/>
                  </a:lnTo>
                  <a:lnTo>
                    <a:pt x="1006" y="1053"/>
                  </a:lnTo>
                  <a:lnTo>
                    <a:pt x="1006" y="1008"/>
                  </a:lnTo>
                  <a:lnTo>
                    <a:pt x="1008" y="953"/>
                  </a:lnTo>
                  <a:lnTo>
                    <a:pt x="1003" y="953"/>
                  </a:lnTo>
                  <a:lnTo>
                    <a:pt x="1003" y="953"/>
                  </a:lnTo>
                  <a:lnTo>
                    <a:pt x="999" y="965"/>
                  </a:lnTo>
                  <a:lnTo>
                    <a:pt x="992" y="979"/>
                  </a:lnTo>
                  <a:lnTo>
                    <a:pt x="983" y="994"/>
                  </a:lnTo>
                  <a:lnTo>
                    <a:pt x="970" y="1012"/>
                  </a:lnTo>
                  <a:lnTo>
                    <a:pt x="956" y="1030"/>
                  </a:lnTo>
                  <a:lnTo>
                    <a:pt x="939" y="1051"/>
                  </a:lnTo>
                  <a:lnTo>
                    <a:pt x="917" y="1073"/>
                  </a:lnTo>
                  <a:lnTo>
                    <a:pt x="895" y="1097"/>
                  </a:lnTo>
                  <a:lnTo>
                    <a:pt x="895" y="1097"/>
                  </a:lnTo>
                  <a:lnTo>
                    <a:pt x="882" y="1108"/>
                  </a:lnTo>
                  <a:lnTo>
                    <a:pt x="867" y="1121"/>
                  </a:lnTo>
                  <a:lnTo>
                    <a:pt x="852" y="1131"/>
                  </a:lnTo>
                  <a:lnTo>
                    <a:pt x="835" y="1142"/>
                  </a:lnTo>
                  <a:lnTo>
                    <a:pt x="819" y="1152"/>
                  </a:lnTo>
                  <a:lnTo>
                    <a:pt x="800" y="1163"/>
                  </a:lnTo>
                  <a:lnTo>
                    <a:pt x="780" y="1171"/>
                  </a:lnTo>
                  <a:lnTo>
                    <a:pt x="759" y="1179"/>
                  </a:lnTo>
                  <a:lnTo>
                    <a:pt x="739" y="1187"/>
                  </a:lnTo>
                  <a:lnTo>
                    <a:pt x="716" y="1193"/>
                  </a:lnTo>
                  <a:lnTo>
                    <a:pt x="694" y="1199"/>
                  </a:lnTo>
                  <a:lnTo>
                    <a:pt x="671" y="1204"/>
                  </a:lnTo>
                  <a:lnTo>
                    <a:pt x="647" y="1208"/>
                  </a:lnTo>
                  <a:lnTo>
                    <a:pt x="622" y="1211"/>
                  </a:lnTo>
                  <a:lnTo>
                    <a:pt x="596" y="1212"/>
                  </a:lnTo>
                  <a:lnTo>
                    <a:pt x="571" y="1213"/>
                  </a:lnTo>
                  <a:lnTo>
                    <a:pt x="571" y="1213"/>
                  </a:lnTo>
                  <a:lnTo>
                    <a:pt x="547" y="1213"/>
                  </a:lnTo>
                  <a:lnTo>
                    <a:pt x="524" y="1211"/>
                  </a:lnTo>
                  <a:lnTo>
                    <a:pt x="502" y="1209"/>
                  </a:lnTo>
                  <a:lnTo>
                    <a:pt x="480" y="1205"/>
                  </a:lnTo>
                  <a:lnTo>
                    <a:pt x="460" y="1202"/>
                  </a:lnTo>
                  <a:lnTo>
                    <a:pt x="440" y="1197"/>
                  </a:lnTo>
                  <a:lnTo>
                    <a:pt x="421" y="1192"/>
                  </a:lnTo>
                  <a:lnTo>
                    <a:pt x="402" y="1184"/>
                  </a:lnTo>
                  <a:lnTo>
                    <a:pt x="384" y="1178"/>
                  </a:lnTo>
                  <a:lnTo>
                    <a:pt x="367" y="1169"/>
                  </a:lnTo>
                  <a:lnTo>
                    <a:pt x="351" y="1160"/>
                  </a:lnTo>
                  <a:lnTo>
                    <a:pt x="335" y="1150"/>
                  </a:lnTo>
                  <a:lnTo>
                    <a:pt x="321" y="1139"/>
                  </a:lnTo>
                  <a:lnTo>
                    <a:pt x="306" y="1126"/>
                  </a:lnTo>
                  <a:lnTo>
                    <a:pt x="293" y="1113"/>
                  </a:lnTo>
                  <a:lnTo>
                    <a:pt x="281" y="1099"/>
                  </a:lnTo>
                  <a:lnTo>
                    <a:pt x="269" y="1085"/>
                  </a:lnTo>
                  <a:lnTo>
                    <a:pt x="258" y="1070"/>
                  </a:lnTo>
                  <a:lnTo>
                    <a:pt x="248" y="1054"/>
                  </a:lnTo>
                  <a:lnTo>
                    <a:pt x="238" y="1036"/>
                  </a:lnTo>
                  <a:lnTo>
                    <a:pt x="229" y="1019"/>
                  </a:lnTo>
                  <a:lnTo>
                    <a:pt x="221" y="1000"/>
                  </a:lnTo>
                  <a:lnTo>
                    <a:pt x="214" y="979"/>
                  </a:lnTo>
                  <a:lnTo>
                    <a:pt x="207" y="959"/>
                  </a:lnTo>
                  <a:lnTo>
                    <a:pt x="202" y="938"/>
                  </a:lnTo>
                  <a:lnTo>
                    <a:pt x="197" y="915"/>
                  </a:lnTo>
                  <a:lnTo>
                    <a:pt x="194" y="892"/>
                  </a:lnTo>
                  <a:lnTo>
                    <a:pt x="190" y="867"/>
                  </a:lnTo>
                  <a:lnTo>
                    <a:pt x="187" y="843"/>
                  </a:lnTo>
                  <a:lnTo>
                    <a:pt x="185" y="816"/>
                  </a:lnTo>
                  <a:lnTo>
                    <a:pt x="183" y="790"/>
                  </a:lnTo>
                  <a:lnTo>
                    <a:pt x="183" y="762"/>
                  </a:lnTo>
                  <a:lnTo>
                    <a:pt x="183" y="2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p:cNvSpPr>
              <a:spLocks/>
            </p:cNvSpPr>
            <p:nvPr userDrawn="1"/>
          </p:nvSpPr>
          <p:spPr bwMode="auto">
            <a:xfrm>
              <a:off x="3034" y="2046"/>
              <a:ext cx="245" cy="311"/>
            </a:xfrm>
            <a:custGeom>
              <a:avLst/>
              <a:gdLst>
                <a:gd name="T0" fmla="*/ 253 w 981"/>
                <a:gd name="T1" fmla="*/ 901 h 1241"/>
                <a:gd name="T2" fmla="*/ 291 w 981"/>
                <a:gd name="T3" fmla="*/ 961 h 1241"/>
                <a:gd name="T4" fmla="*/ 372 w 981"/>
                <a:gd name="T5" fmla="*/ 997 h 1241"/>
                <a:gd name="T6" fmla="*/ 484 w 981"/>
                <a:gd name="T7" fmla="*/ 1011 h 1241"/>
                <a:gd name="T8" fmla="*/ 566 w 981"/>
                <a:gd name="T9" fmla="*/ 1002 h 1241"/>
                <a:gd name="T10" fmla="*/ 643 w 981"/>
                <a:gd name="T11" fmla="*/ 971 h 1241"/>
                <a:gd name="T12" fmla="*/ 683 w 981"/>
                <a:gd name="T13" fmla="*/ 918 h 1241"/>
                <a:gd name="T14" fmla="*/ 681 w 981"/>
                <a:gd name="T15" fmla="*/ 856 h 1241"/>
                <a:gd name="T16" fmla="*/ 627 w 981"/>
                <a:gd name="T17" fmla="*/ 793 h 1241"/>
                <a:gd name="T18" fmla="*/ 526 w 981"/>
                <a:gd name="T19" fmla="*/ 746 h 1241"/>
                <a:gd name="T20" fmla="*/ 416 w 981"/>
                <a:gd name="T21" fmla="*/ 707 h 1241"/>
                <a:gd name="T22" fmla="*/ 253 w 981"/>
                <a:gd name="T23" fmla="*/ 640 h 1241"/>
                <a:gd name="T24" fmla="*/ 151 w 981"/>
                <a:gd name="T25" fmla="*/ 576 h 1241"/>
                <a:gd name="T26" fmla="*/ 91 w 981"/>
                <a:gd name="T27" fmla="*/ 512 h 1241"/>
                <a:gd name="T28" fmla="*/ 55 w 981"/>
                <a:gd name="T29" fmla="*/ 434 h 1241"/>
                <a:gd name="T30" fmla="*/ 42 w 981"/>
                <a:gd name="T31" fmla="*/ 339 h 1241"/>
                <a:gd name="T32" fmla="*/ 51 w 981"/>
                <a:gd name="T33" fmla="*/ 259 h 1241"/>
                <a:gd name="T34" fmla="*/ 86 w 981"/>
                <a:gd name="T35" fmla="*/ 173 h 1241"/>
                <a:gd name="T36" fmla="*/ 150 w 981"/>
                <a:gd name="T37" fmla="*/ 106 h 1241"/>
                <a:gd name="T38" fmla="*/ 254 w 981"/>
                <a:gd name="T39" fmla="*/ 47 h 1241"/>
                <a:gd name="T40" fmla="*/ 463 w 981"/>
                <a:gd name="T41" fmla="*/ 2 h 1241"/>
                <a:gd name="T42" fmla="*/ 623 w 981"/>
                <a:gd name="T43" fmla="*/ 9 h 1241"/>
                <a:gd name="T44" fmla="*/ 800 w 981"/>
                <a:gd name="T45" fmla="*/ 62 h 1241"/>
                <a:gd name="T46" fmla="*/ 859 w 981"/>
                <a:gd name="T47" fmla="*/ 98 h 1241"/>
                <a:gd name="T48" fmla="*/ 910 w 981"/>
                <a:gd name="T49" fmla="*/ 152 h 1241"/>
                <a:gd name="T50" fmla="*/ 935 w 981"/>
                <a:gd name="T51" fmla="*/ 216 h 1241"/>
                <a:gd name="T52" fmla="*/ 684 w 981"/>
                <a:gd name="T53" fmla="*/ 330 h 1241"/>
                <a:gd name="T54" fmla="*/ 671 w 981"/>
                <a:gd name="T55" fmla="*/ 290 h 1241"/>
                <a:gd name="T56" fmla="*/ 623 w 981"/>
                <a:gd name="T57" fmla="*/ 253 h 1241"/>
                <a:gd name="T58" fmla="*/ 547 w 981"/>
                <a:gd name="T59" fmla="*/ 234 h 1241"/>
                <a:gd name="T60" fmla="*/ 473 w 981"/>
                <a:gd name="T61" fmla="*/ 234 h 1241"/>
                <a:gd name="T62" fmla="*/ 398 w 981"/>
                <a:gd name="T63" fmla="*/ 253 h 1241"/>
                <a:gd name="T64" fmla="*/ 350 w 981"/>
                <a:gd name="T65" fmla="*/ 292 h 1241"/>
                <a:gd name="T66" fmla="*/ 338 w 981"/>
                <a:gd name="T67" fmla="*/ 339 h 1241"/>
                <a:gd name="T68" fmla="*/ 352 w 981"/>
                <a:gd name="T69" fmla="*/ 393 h 1241"/>
                <a:gd name="T70" fmla="*/ 395 w 981"/>
                <a:gd name="T71" fmla="*/ 436 h 1241"/>
                <a:gd name="T72" fmla="*/ 515 w 981"/>
                <a:gd name="T73" fmla="*/ 493 h 1241"/>
                <a:gd name="T74" fmla="*/ 728 w 981"/>
                <a:gd name="T75" fmla="*/ 566 h 1241"/>
                <a:gd name="T76" fmla="*/ 848 w 981"/>
                <a:gd name="T77" fmla="*/ 632 h 1241"/>
                <a:gd name="T78" fmla="*/ 920 w 981"/>
                <a:gd name="T79" fmla="*/ 691 h 1241"/>
                <a:gd name="T80" fmla="*/ 963 w 981"/>
                <a:gd name="T81" fmla="*/ 767 h 1241"/>
                <a:gd name="T82" fmla="*/ 981 w 981"/>
                <a:gd name="T83" fmla="*/ 861 h 1241"/>
                <a:gd name="T84" fmla="*/ 976 w 981"/>
                <a:gd name="T85" fmla="*/ 942 h 1241"/>
                <a:gd name="T86" fmla="*/ 945 w 981"/>
                <a:gd name="T87" fmla="*/ 1034 h 1241"/>
                <a:gd name="T88" fmla="*/ 887 w 981"/>
                <a:gd name="T89" fmla="*/ 1110 h 1241"/>
                <a:gd name="T90" fmla="*/ 822 w 981"/>
                <a:gd name="T91" fmla="*/ 1159 h 1241"/>
                <a:gd name="T92" fmla="*/ 722 w 981"/>
                <a:gd name="T93" fmla="*/ 1204 h 1241"/>
                <a:gd name="T94" fmla="*/ 609 w 981"/>
                <a:gd name="T95" fmla="*/ 1232 h 1241"/>
                <a:gd name="T96" fmla="*/ 482 w 981"/>
                <a:gd name="T97" fmla="*/ 1241 h 1241"/>
                <a:gd name="T98" fmla="*/ 275 w 981"/>
                <a:gd name="T99" fmla="*/ 1213 h 1241"/>
                <a:gd name="T100" fmla="*/ 127 w 981"/>
                <a:gd name="T101" fmla="*/ 1150 h 1241"/>
                <a:gd name="T102" fmla="*/ 56 w 981"/>
                <a:gd name="T103" fmla="*/ 1093 h 1241"/>
                <a:gd name="T104" fmla="*/ 13 w 981"/>
                <a:gd name="T105" fmla="*/ 1022 h 1241"/>
                <a:gd name="T106" fmla="*/ 0 w 981"/>
                <a:gd name="T107" fmla="*/ 8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1" h="1241">
                  <a:moveTo>
                    <a:pt x="0" y="818"/>
                  </a:moveTo>
                  <a:lnTo>
                    <a:pt x="252" y="818"/>
                  </a:lnTo>
                  <a:lnTo>
                    <a:pt x="252" y="887"/>
                  </a:lnTo>
                  <a:lnTo>
                    <a:pt x="252" y="887"/>
                  </a:lnTo>
                  <a:lnTo>
                    <a:pt x="253" y="901"/>
                  </a:lnTo>
                  <a:lnTo>
                    <a:pt x="256" y="915"/>
                  </a:lnTo>
                  <a:lnTo>
                    <a:pt x="262" y="928"/>
                  </a:lnTo>
                  <a:lnTo>
                    <a:pt x="270" y="939"/>
                  </a:lnTo>
                  <a:lnTo>
                    <a:pt x="280" y="950"/>
                  </a:lnTo>
                  <a:lnTo>
                    <a:pt x="291" y="961"/>
                  </a:lnTo>
                  <a:lnTo>
                    <a:pt x="304" y="969"/>
                  </a:lnTo>
                  <a:lnTo>
                    <a:pt x="319" y="978"/>
                  </a:lnTo>
                  <a:lnTo>
                    <a:pt x="335" y="986"/>
                  </a:lnTo>
                  <a:lnTo>
                    <a:pt x="353" y="992"/>
                  </a:lnTo>
                  <a:lnTo>
                    <a:pt x="372" y="997"/>
                  </a:lnTo>
                  <a:lnTo>
                    <a:pt x="393" y="1002"/>
                  </a:lnTo>
                  <a:lnTo>
                    <a:pt x="415" y="1006"/>
                  </a:lnTo>
                  <a:lnTo>
                    <a:pt x="436" y="1009"/>
                  </a:lnTo>
                  <a:lnTo>
                    <a:pt x="460" y="1010"/>
                  </a:lnTo>
                  <a:lnTo>
                    <a:pt x="484" y="1011"/>
                  </a:lnTo>
                  <a:lnTo>
                    <a:pt x="484" y="1011"/>
                  </a:lnTo>
                  <a:lnTo>
                    <a:pt x="506" y="1010"/>
                  </a:lnTo>
                  <a:lnTo>
                    <a:pt x="527" y="1009"/>
                  </a:lnTo>
                  <a:lnTo>
                    <a:pt x="547" y="1006"/>
                  </a:lnTo>
                  <a:lnTo>
                    <a:pt x="566" y="1002"/>
                  </a:lnTo>
                  <a:lnTo>
                    <a:pt x="584" y="998"/>
                  </a:lnTo>
                  <a:lnTo>
                    <a:pt x="600" y="992"/>
                  </a:lnTo>
                  <a:lnTo>
                    <a:pt x="617" y="986"/>
                  </a:lnTo>
                  <a:lnTo>
                    <a:pt x="631" y="980"/>
                  </a:lnTo>
                  <a:lnTo>
                    <a:pt x="643" y="971"/>
                  </a:lnTo>
                  <a:lnTo>
                    <a:pt x="654" y="962"/>
                  </a:lnTo>
                  <a:lnTo>
                    <a:pt x="664" y="952"/>
                  </a:lnTo>
                  <a:lnTo>
                    <a:pt x="671" y="942"/>
                  </a:lnTo>
                  <a:lnTo>
                    <a:pt x="678" y="929"/>
                  </a:lnTo>
                  <a:lnTo>
                    <a:pt x="683" y="918"/>
                  </a:lnTo>
                  <a:lnTo>
                    <a:pt x="685" y="904"/>
                  </a:lnTo>
                  <a:lnTo>
                    <a:pt x="686" y="890"/>
                  </a:lnTo>
                  <a:lnTo>
                    <a:pt x="686" y="890"/>
                  </a:lnTo>
                  <a:lnTo>
                    <a:pt x="685" y="872"/>
                  </a:lnTo>
                  <a:lnTo>
                    <a:pt x="681" y="856"/>
                  </a:lnTo>
                  <a:lnTo>
                    <a:pt x="675" y="841"/>
                  </a:lnTo>
                  <a:lnTo>
                    <a:pt x="666" y="827"/>
                  </a:lnTo>
                  <a:lnTo>
                    <a:pt x="656" y="814"/>
                  </a:lnTo>
                  <a:lnTo>
                    <a:pt x="643" y="804"/>
                  </a:lnTo>
                  <a:lnTo>
                    <a:pt x="627" y="793"/>
                  </a:lnTo>
                  <a:lnTo>
                    <a:pt x="609" y="784"/>
                  </a:lnTo>
                  <a:lnTo>
                    <a:pt x="609" y="784"/>
                  </a:lnTo>
                  <a:lnTo>
                    <a:pt x="593" y="775"/>
                  </a:lnTo>
                  <a:lnTo>
                    <a:pt x="569" y="765"/>
                  </a:lnTo>
                  <a:lnTo>
                    <a:pt x="526" y="746"/>
                  </a:lnTo>
                  <a:lnTo>
                    <a:pt x="526" y="746"/>
                  </a:lnTo>
                  <a:lnTo>
                    <a:pt x="503" y="737"/>
                  </a:lnTo>
                  <a:lnTo>
                    <a:pt x="473" y="726"/>
                  </a:lnTo>
                  <a:lnTo>
                    <a:pt x="416" y="707"/>
                  </a:lnTo>
                  <a:lnTo>
                    <a:pt x="416" y="707"/>
                  </a:lnTo>
                  <a:lnTo>
                    <a:pt x="378" y="693"/>
                  </a:lnTo>
                  <a:lnTo>
                    <a:pt x="343" y="680"/>
                  </a:lnTo>
                  <a:lnTo>
                    <a:pt x="311" y="667"/>
                  </a:lnTo>
                  <a:lnTo>
                    <a:pt x="281" y="654"/>
                  </a:lnTo>
                  <a:lnTo>
                    <a:pt x="253" y="640"/>
                  </a:lnTo>
                  <a:lnTo>
                    <a:pt x="225" y="625"/>
                  </a:lnTo>
                  <a:lnTo>
                    <a:pt x="196" y="608"/>
                  </a:lnTo>
                  <a:lnTo>
                    <a:pt x="166" y="588"/>
                  </a:lnTo>
                  <a:lnTo>
                    <a:pt x="166" y="588"/>
                  </a:lnTo>
                  <a:lnTo>
                    <a:pt x="151" y="576"/>
                  </a:lnTo>
                  <a:lnTo>
                    <a:pt x="137" y="565"/>
                  </a:lnTo>
                  <a:lnTo>
                    <a:pt x="124" y="552"/>
                  </a:lnTo>
                  <a:lnTo>
                    <a:pt x="112" y="540"/>
                  </a:lnTo>
                  <a:lnTo>
                    <a:pt x="102" y="526"/>
                  </a:lnTo>
                  <a:lnTo>
                    <a:pt x="91" y="512"/>
                  </a:lnTo>
                  <a:lnTo>
                    <a:pt x="81" y="498"/>
                  </a:lnTo>
                  <a:lnTo>
                    <a:pt x="74" y="483"/>
                  </a:lnTo>
                  <a:lnTo>
                    <a:pt x="66" y="467"/>
                  </a:lnTo>
                  <a:lnTo>
                    <a:pt x="60" y="450"/>
                  </a:lnTo>
                  <a:lnTo>
                    <a:pt x="55" y="434"/>
                  </a:lnTo>
                  <a:lnTo>
                    <a:pt x="50" y="416"/>
                  </a:lnTo>
                  <a:lnTo>
                    <a:pt x="47" y="398"/>
                  </a:lnTo>
                  <a:lnTo>
                    <a:pt x="45" y="379"/>
                  </a:lnTo>
                  <a:lnTo>
                    <a:pt x="43" y="359"/>
                  </a:lnTo>
                  <a:lnTo>
                    <a:pt x="42" y="339"/>
                  </a:lnTo>
                  <a:lnTo>
                    <a:pt x="42" y="339"/>
                  </a:lnTo>
                  <a:lnTo>
                    <a:pt x="43" y="319"/>
                  </a:lnTo>
                  <a:lnTo>
                    <a:pt x="45" y="299"/>
                  </a:lnTo>
                  <a:lnTo>
                    <a:pt x="47" y="278"/>
                  </a:lnTo>
                  <a:lnTo>
                    <a:pt x="51" y="259"/>
                  </a:lnTo>
                  <a:lnTo>
                    <a:pt x="56" y="240"/>
                  </a:lnTo>
                  <a:lnTo>
                    <a:pt x="62" y="223"/>
                  </a:lnTo>
                  <a:lnTo>
                    <a:pt x="69" y="206"/>
                  </a:lnTo>
                  <a:lnTo>
                    <a:pt x="78" y="190"/>
                  </a:lnTo>
                  <a:lnTo>
                    <a:pt x="86" y="173"/>
                  </a:lnTo>
                  <a:lnTo>
                    <a:pt x="96" y="160"/>
                  </a:lnTo>
                  <a:lnTo>
                    <a:pt x="108" y="144"/>
                  </a:lnTo>
                  <a:lnTo>
                    <a:pt x="120" y="132"/>
                  </a:lnTo>
                  <a:lnTo>
                    <a:pt x="134" y="118"/>
                  </a:lnTo>
                  <a:lnTo>
                    <a:pt x="150" y="106"/>
                  </a:lnTo>
                  <a:lnTo>
                    <a:pt x="165" y="95"/>
                  </a:lnTo>
                  <a:lnTo>
                    <a:pt x="182" y="84"/>
                  </a:lnTo>
                  <a:lnTo>
                    <a:pt x="182" y="84"/>
                  </a:lnTo>
                  <a:lnTo>
                    <a:pt x="218" y="64"/>
                  </a:lnTo>
                  <a:lnTo>
                    <a:pt x="254" y="47"/>
                  </a:lnTo>
                  <a:lnTo>
                    <a:pt x="294" y="33"/>
                  </a:lnTo>
                  <a:lnTo>
                    <a:pt x="334" y="21"/>
                  </a:lnTo>
                  <a:lnTo>
                    <a:pt x="376" y="12"/>
                  </a:lnTo>
                  <a:lnTo>
                    <a:pt x="419" y="5"/>
                  </a:lnTo>
                  <a:lnTo>
                    <a:pt x="463" y="2"/>
                  </a:lnTo>
                  <a:lnTo>
                    <a:pt x="510" y="0"/>
                  </a:lnTo>
                  <a:lnTo>
                    <a:pt x="510" y="0"/>
                  </a:lnTo>
                  <a:lnTo>
                    <a:pt x="549" y="2"/>
                  </a:lnTo>
                  <a:lnTo>
                    <a:pt x="587" y="4"/>
                  </a:lnTo>
                  <a:lnTo>
                    <a:pt x="623" y="9"/>
                  </a:lnTo>
                  <a:lnTo>
                    <a:pt x="660" y="16"/>
                  </a:lnTo>
                  <a:lnTo>
                    <a:pt x="695" y="24"/>
                  </a:lnTo>
                  <a:lnTo>
                    <a:pt x="731" y="36"/>
                  </a:lnTo>
                  <a:lnTo>
                    <a:pt x="766" y="48"/>
                  </a:lnTo>
                  <a:lnTo>
                    <a:pt x="800" y="62"/>
                  </a:lnTo>
                  <a:lnTo>
                    <a:pt x="800" y="62"/>
                  </a:lnTo>
                  <a:lnTo>
                    <a:pt x="816" y="71"/>
                  </a:lnTo>
                  <a:lnTo>
                    <a:pt x="832" y="80"/>
                  </a:lnTo>
                  <a:lnTo>
                    <a:pt x="845" y="89"/>
                  </a:lnTo>
                  <a:lnTo>
                    <a:pt x="859" y="98"/>
                  </a:lnTo>
                  <a:lnTo>
                    <a:pt x="872" y="108"/>
                  </a:lnTo>
                  <a:lnTo>
                    <a:pt x="883" y="118"/>
                  </a:lnTo>
                  <a:lnTo>
                    <a:pt x="893" y="128"/>
                  </a:lnTo>
                  <a:lnTo>
                    <a:pt x="902" y="139"/>
                  </a:lnTo>
                  <a:lnTo>
                    <a:pt x="910" y="152"/>
                  </a:lnTo>
                  <a:lnTo>
                    <a:pt x="917" y="163"/>
                  </a:lnTo>
                  <a:lnTo>
                    <a:pt x="924" y="176"/>
                  </a:lnTo>
                  <a:lnTo>
                    <a:pt x="928" y="189"/>
                  </a:lnTo>
                  <a:lnTo>
                    <a:pt x="933" y="203"/>
                  </a:lnTo>
                  <a:lnTo>
                    <a:pt x="935" y="216"/>
                  </a:lnTo>
                  <a:lnTo>
                    <a:pt x="936" y="232"/>
                  </a:lnTo>
                  <a:lnTo>
                    <a:pt x="936" y="247"/>
                  </a:lnTo>
                  <a:lnTo>
                    <a:pt x="936" y="397"/>
                  </a:lnTo>
                  <a:lnTo>
                    <a:pt x="684" y="397"/>
                  </a:lnTo>
                  <a:lnTo>
                    <a:pt x="684" y="330"/>
                  </a:lnTo>
                  <a:lnTo>
                    <a:pt x="684" y="330"/>
                  </a:lnTo>
                  <a:lnTo>
                    <a:pt x="683" y="319"/>
                  </a:lnTo>
                  <a:lnTo>
                    <a:pt x="680" y="309"/>
                  </a:lnTo>
                  <a:lnTo>
                    <a:pt x="676" y="300"/>
                  </a:lnTo>
                  <a:lnTo>
                    <a:pt x="671" y="290"/>
                  </a:lnTo>
                  <a:lnTo>
                    <a:pt x="665" y="282"/>
                  </a:lnTo>
                  <a:lnTo>
                    <a:pt x="656" y="273"/>
                  </a:lnTo>
                  <a:lnTo>
                    <a:pt x="646" y="266"/>
                  </a:lnTo>
                  <a:lnTo>
                    <a:pt x="636" y="259"/>
                  </a:lnTo>
                  <a:lnTo>
                    <a:pt x="623" y="253"/>
                  </a:lnTo>
                  <a:lnTo>
                    <a:pt x="611" y="248"/>
                  </a:lnTo>
                  <a:lnTo>
                    <a:pt x="597" y="243"/>
                  </a:lnTo>
                  <a:lnTo>
                    <a:pt x="580" y="239"/>
                  </a:lnTo>
                  <a:lnTo>
                    <a:pt x="564" y="237"/>
                  </a:lnTo>
                  <a:lnTo>
                    <a:pt x="547" y="234"/>
                  </a:lnTo>
                  <a:lnTo>
                    <a:pt x="528" y="233"/>
                  </a:lnTo>
                  <a:lnTo>
                    <a:pt x="510" y="233"/>
                  </a:lnTo>
                  <a:lnTo>
                    <a:pt x="510" y="233"/>
                  </a:lnTo>
                  <a:lnTo>
                    <a:pt x="491" y="233"/>
                  </a:lnTo>
                  <a:lnTo>
                    <a:pt x="473" y="234"/>
                  </a:lnTo>
                  <a:lnTo>
                    <a:pt x="456" y="237"/>
                  </a:lnTo>
                  <a:lnTo>
                    <a:pt x="440" y="239"/>
                  </a:lnTo>
                  <a:lnTo>
                    <a:pt x="425" y="243"/>
                  </a:lnTo>
                  <a:lnTo>
                    <a:pt x="411" y="247"/>
                  </a:lnTo>
                  <a:lnTo>
                    <a:pt x="398" y="253"/>
                  </a:lnTo>
                  <a:lnTo>
                    <a:pt x="386" y="259"/>
                  </a:lnTo>
                  <a:lnTo>
                    <a:pt x="376" y="266"/>
                  </a:lnTo>
                  <a:lnTo>
                    <a:pt x="366" y="273"/>
                  </a:lnTo>
                  <a:lnTo>
                    <a:pt x="358" y="282"/>
                  </a:lnTo>
                  <a:lnTo>
                    <a:pt x="350" y="292"/>
                  </a:lnTo>
                  <a:lnTo>
                    <a:pt x="345" y="302"/>
                  </a:lnTo>
                  <a:lnTo>
                    <a:pt x="340" y="314"/>
                  </a:lnTo>
                  <a:lnTo>
                    <a:pt x="339" y="326"/>
                  </a:lnTo>
                  <a:lnTo>
                    <a:pt x="338" y="339"/>
                  </a:lnTo>
                  <a:lnTo>
                    <a:pt x="338" y="339"/>
                  </a:lnTo>
                  <a:lnTo>
                    <a:pt x="338" y="350"/>
                  </a:lnTo>
                  <a:lnTo>
                    <a:pt x="340" y="362"/>
                  </a:lnTo>
                  <a:lnTo>
                    <a:pt x="343" y="372"/>
                  </a:lnTo>
                  <a:lnTo>
                    <a:pt x="347" y="383"/>
                  </a:lnTo>
                  <a:lnTo>
                    <a:pt x="352" y="393"/>
                  </a:lnTo>
                  <a:lnTo>
                    <a:pt x="358" y="402"/>
                  </a:lnTo>
                  <a:lnTo>
                    <a:pt x="366" y="412"/>
                  </a:lnTo>
                  <a:lnTo>
                    <a:pt x="374" y="421"/>
                  </a:lnTo>
                  <a:lnTo>
                    <a:pt x="374" y="421"/>
                  </a:lnTo>
                  <a:lnTo>
                    <a:pt x="395" y="436"/>
                  </a:lnTo>
                  <a:lnTo>
                    <a:pt x="415" y="450"/>
                  </a:lnTo>
                  <a:lnTo>
                    <a:pt x="436" y="462"/>
                  </a:lnTo>
                  <a:lnTo>
                    <a:pt x="459" y="473"/>
                  </a:lnTo>
                  <a:lnTo>
                    <a:pt x="486" y="483"/>
                  </a:lnTo>
                  <a:lnTo>
                    <a:pt x="515" y="493"/>
                  </a:lnTo>
                  <a:lnTo>
                    <a:pt x="587" y="516"/>
                  </a:lnTo>
                  <a:lnTo>
                    <a:pt x="587" y="516"/>
                  </a:lnTo>
                  <a:lnTo>
                    <a:pt x="665" y="541"/>
                  </a:lnTo>
                  <a:lnTo>
                    <a:pt x="698" y="554"/>
                  </a:lnTo>
                  <a:lnTo>
                    <a:pt x="728" y="566"/>
                  </a:lnTo>
                  <a:lnTo>
                    <a:pt x="757" y="579"/>
                  </a:lnTo>
                  <a:lnTo>
                    <a:pt x="786" y="594"/>
                  </a:lnTo>
                  <a:lnTo>
                    <a:pt x="816" y="612"/>
                  </a:lnTo>
                  <a:lnTo>
                    <a:pt x="848" y="632"/>
                  </a:lnTo>
                  <a:lnTo>
                    <a:pt x="848" y="632"/>
                  </a:lnTo>
                  <a:lnTo>
                    <a:pt x="864" y="643"/>
                  </a:lnTo>
                  <a:lnTo>
                    <a:pt x="881" y="655"/>
                  </a:lnTo>
                  <a:lnTo>
                    <a:pt x="895" y="666"/>
                  </a:lnTo>
                  <a:lnTo>
                    <a:pt x="907" y="679"/>
                  </a:lnTo>
                  <a:lnTo>
                    <a:pt x="920" y="691"/>
                  </a:lnTo>
                  <a:lnTo>
                    <a:pt x="930" y="705"/>
                  </a:lnTo>
                  <a:lnTo>
                    <a:pt x="940" y="721"/>
                  </a:lnTo>
                  <a:lnTo>
                    <a:pt x="949" y="736"/>
                  </a:lnTo>
                  <a:lnTo>
                    <a:pt x="957" y="751"/>
                  </a:lnTo>
                  <a:lnTo>
                    <a:pt x="963" y="767"/>
                  </a:lnTo>
                  <a:lnTo>
                    <a:pt x="968" y="785"/>
                  </a:lnTo>
                  <a:lnTo>
                    <a:pt x="973" y="803"/>
                  </a:lnTo>
                  <a:lnTo>
                    <a:pt x="977" y="822"/>
                  </a:lnTo>
                  <a:lnTo>
                    <a:pt x="979" y="841"/>
                  </a:lnTo>
                  <a:lnTo>
                    <a:pt x="981" y="861"/>
                  </a:lnTo>
                  <a:lnTo>
                    <a:pt x="981" y="881"/>
                  </a:lnTo>
                  <a:lnTo>
                    <a:pt x="981" y="881"/>
                  </a:lnTo>
                  <a:lnTo>
                    <a:pt x="981" y="901"/>
                  </a:lnTo>
                  <a:lnTo>
                    <a:pt x="978" y="923"/>
                  </a:lnTo>
                  <a:lnTo>
                    <a:pt x="976" y="942"/>
                  </a:lnTo>
                  <a:lnTo>
                    <a:pt x="972" y="962"/>
                  </a:lnTo>
                  <a:lnTo>
                    <a:pt x="967" y="981"/>
                  </a:lnTo>
                  <a:lnTo>
                    <a:pt x="962" y="998"/>
                  </a:lnTo>
                  <a:lnTo>
                    <a:pt x="954" y="1016"/>
                  </a:lnTo>
                  <a:lnTo>
                    <a:pt x="945" y="1034"/>
                  </a:lnTo>
                  <a:lnTo>
                    <a:pt x="936" y="1050"/>
                  </a:lnTo>
                  <a:lnTo>
                    <a:pt x="926" y="1065"/>
                  </a:lnTo>
                  <a:lnTo>
                    <a:pt x="914" y="1081"/>
                  </a:lnTo>
                  <a:lnTo>
                    <a:pt x="901" y="1096"/>
                  </a:lnTo>
                  <a:lnTo>
                    <a:pt x="887" y="1110"/>
                  </a:lnTo>
                  <a:lnTo>
                    <a:pt x="873" y="1124"/>
                  </a:lnTo>
                  <a:lnTo>
                    <a:pt x="857" y="1136"/>
                  </a:lnTo>
                  <a:lnTo>
                    <a:pt x="839" y="1148"/>
                  </a:lnTo>
                  <a:lnTo>
                    <a:pt x="839" y="1148"/>
                  </a:lnTo>
                  <a:lnTo>
                    <a:pt x="822" y="1159"/>
                  </a:lnTo>
                  <a:lnTo>
                    <a:pt x="803" y="1170"/>
                  </a:lnTo>
                  <a:lnTo>
                    <a:pt x="784" y="1179"/>
                  </a:lnTo>
                  <a:lnTo>
                    <a:pt x="763" y="1189"/>
                  </a:lnTo>
                  <a:lnTo>
                    <a:pt x="743" y="1197"/>
                  </a:lnTo>
                  <a:lnTo>
                    <a:pt x="722" y="1204"/>
                  </a:lnTo>
                  <a:lnTo>
                    <a:pt x="700" y="1212"/>
                  </a:lnTo>
                  <a:lnTo>
                    <a:pt x="679" y="1218"/>
                  </a:lnTo>
                  <a:lnTo>
                    <a:pt x="656" y="1223"/>
                  </a:lnTo>
                  <a:lnTo>
                    <a:pt x="633" y="1228"/>
                  </a:lnTo>
                  <a:lnTo>
                    <a:pt x="609" y="1232"/>
                  </a:lnTo>
                  <a:lnTo>
                    <a:pt x="585" y="1235"/>
                  </a:lnTo>
                  <a:lnTo>
                    <a:pt x="560" y="1237"/>
                  </a:lnTo>
                  <a:lnTo>
                    <a:pt x="535" y="1240"/>
                  </a:lnTo>
                  <a:lnTo>
                    <a:pt x="482" y="1241"/>
                  </a:lnTo>
                  <a:lnTo>
                    <a:pt x="482" y="1241"/>
                  </a:lnTo>
                  <a:lnTo>
                    <a:pt x="440" y="1240"/>
                  </a:lnTo>
                  <a:lnTo>
                    <a:pt x="398" y="1236"/>
                  </a:lnTo>
                  <a:lnTo>
                    <a:pt x="357" y="1231"/>
                  </a:lnTo>
                  <a:lnTo>
                    <a:pt x="315" y="1223"/>
                  </a:lnTo>
                  <a:lnTo>
                    <a:pt x="275" y="1213"/>
                  </a:lnTo>
                  <a:lnTo>
                    <a:pt x="234" y="1201"/>
                  </a:lnTo>
                  <a:lnTo>
                    <a:pt x="196" y="1185"/>
                  </a:lnTo>
                  <a:lnTo>
                    <a:pt x="160" y="1169"/>
                  </a:lnTo>
                  <a:lnTo>
                    <a:pt x="143" y="1160"/>
                  </a:lnTo>
                  <a:lnTo>
                    <a:pt x="127" y="1150"/>
                  </a:lnTo>
                  <a:lnTo>
                    <a:pt x="110" y="1140"/>
                  </a:lnTo>
                  <a:lnTo>
                    <a:pt x="96" y="1129"/>
                  </a:lnTo>
                  <a:lnTo>
                    <a:pt x="81" y="1117"/>
                  </a:lnTo>
                  <a:lnTo>
                    <a:pt x="69" y="1106"/>
                  </a:lnTo>
                  <a:lnTo>
                    <a:pt x="56" y="1093"/>
                  </a:lnTo>
                  <a:lnTo>
                    <a:pt x="46" y="1081"/>
                  </a:lnTo>
                  <a:lnTo>
                    <a:pt x="36" y="1067"/>
                  </a:lnTo>
                  <a:lnTo>
                    <a:pt x="27" y="1052"/>
                  </a:lnTo>
                  <a:lnTo>
                    <a:pt x="19" y="1038"/>
                  </a:lnTo>
                  <a:lnTo>
                    <a:pt x="13" y="1022"/>
                  </a:lnTo>
                  <a:lnTo>
                    <a:pt x="8" y="1006"/>
                  </a:lnTo>
                  <a:lnTo>
                    <a:pt x="4" y="990"/>
                  </a:lnTo>
                  <a:lnTo>
                    <a:pt x="2" y="972"/>
                  </a:lnTo>
                  <a:lnTo>
                    <a:pt x="0" y="956"/>
                  </a:lnTo>
                  <a:lnTo>
                    <a:pt x="0" y="8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p:cNvSpPr>
            <p:nvPr userDrawn="1"/>
          </p:nvSpPr>
          <p:spPr bwMode="auto">
            <a:xfrm>
              <a:off x="3311" y="1972"/>
              <a:ext cx="192" cy="380"/>
            </a:xfrm>
            <a:custGeom>
              <a:avLst/>
              <a:gdLst>
                <a:gd name="T0" fmla="*/ 0 w 766"/>
                <a:gd name="T1" fmla="*/ 544 h 1520"/>
                <a:gd name="T2" fmla="*/ 190 w 766"/>
                <a:gd name="T3" fmla="*/ 323 h 1520"/>
                <a:gd name="T4" fmla="*/ 476 w 766"/>
                <a:gd name="T5" fmla="*/ 0 h 1520"/>
                <a:gd name="T6" fmla="*/ 746 w 766"/>
                <a:gd name="T7" fmla="*/ 323 h 1520"/>
                <a:gd name="T8" fmla="*/ 476 w 766"/>
                <a:gd name="T9" fmla="*/ 544 h 1520"/>
                <a:gd name="T10" fmla="*/ 476 w 766"/>
                <a:gd name="T11" fmla="*/ 1043 h 1520"/>
                <a:gd name="T12" fmla="*/ 477 w 766"/>
                <a:gd name="T13" fmla="*/ 1079 h 1520"/>
                <a:gd name="T14" fmla="*/ 482 w 766"/>
                <a:gd name="T15" fmla="*/ 1112 h 1520"/>
                <a:gd name="T16" fmla="*/ 491 w 766"/>
                <a:gd name="T17" fmla="*/ 1139 h 1520"/>
                <a:gd name="T18" fmla="*/ 501 w 766"/>
                <a:gd name="T19" fmla="*/ 1165 h 1520"/>
                <a:gd name="T20" fmla="*/ 514 w 766"/>
                <a:gd name="T21" fmla="*/ 1186 h 1520"/>
                <a:gd name="T22" fmla="*/ 529 w 766"/>
                <a:gd name="T23" fmla="*/ 1205 h 1520"/>
                <a:gd name="T24" fmla="*/ 563 w 766"/>
                <a:gd name="T25" fmla="*/ 1234 h 1520"/>
                <a:gd name="T26" fmla="*/ 601 w 766"/>
                <a:gd name="T27" fmla="*/ 1254 h 1520"/>
                <a:gd name="T28" fmla="*/ 640 w 766"/>
                <a:gd name="T29" fmla="*/ 1266 h 1520"/>
                <a:gd name="T30" fmla="*/ 679 w 766"/>
                <a:gd name="T31" fmla="*/ 1272 h 1520"/>
                <a:gd name="T32" fmla="*/ 713 w 766"/>
                <a:gd name="T33" fmla="*/ 1273 h 1520"/>
                <a:gd name="T34" fmla="*/ 766 w 766"/>
                <a:gd name="T35" fmla="*/ 1512 h 1520"/>
                <a:gd name="T36" fmla="*/ 746 w 766"/>
                <a:gd name="T37" fmla="*/ 1516 h 1520"/>
                <a:gd name="T38" fmla="*/ 701 w 766"/>
                <a:gd name="T39" fmla="*/ 1520 h 1520"/>
                <a:gd name="T40" fmla="*/ 675 w 766"/>
                <a:gd name="T41" fmla="*/ 1520 h 1520"/>
                <a:gd name="T42" fmla="*/ 616 w 766"/>
                <a:gd name="T43" fmla="*/ 1518 h 1520"/>
                <a:gd name="T44" fmla="*/ 558 w 766"/>
                <a:gd name="T45" fmla="*/ 1511 h 1520"/>
                <a:gd name="T46" fmla="*/ 497 w 766"/>
                <a:gd name="T47" fmla="*/ 1498 h 1520"/>
                <a:gd name="T48" fmla="*/ 429 w 766"/>
                <a:gd name="T49" fmla="*/ 1475 h 1520"/>
                <a:gd name="T50" fmla="*/ 405 w 766"/>
                <a:gd name="T51" fmla="*/ 1465 h 1520"/>
                <a:gd name="T52" fmla="*/ 357 w 766"/>
                <a:gd name="T53" fmla="*/ 1440 h 1520"/>
                <a:gd name="T54" fmla="*/ 313 w 766"/>
                <a:gd name="T55" fmla="*/ 1407 h 1520"/>
                <a:gd name="T56" fmla="*/ 274 w 766"/>
                <a:gd name="T57" fmla="*/ 1368 h 1520"/>
                <a:gd name="T58" fmla="*/ 240 w 766"/>
                <a:gd name="T59" fmla="*/ 1320 h 1520"/>
                <a:gd name="T60" fmla="*/ 212 w 766"/>
                <a:gd name="T61" fmla="*/ 1262 h 1520"/>
                <a:gd name="T62" fmla="*/ 193 w 766"/>
                <a:gd name="T63" fmla="*/ 1195 h 1520"/>
                <a:gd name="T64" fmla="*/ 183 w 766"/>
                <a:gd name="T65" fmla="*/ 1117 h 1520"/>
                <a:gd name="T66" fmla="*/ 182 w 766"/>
                <a:gd name="T67" fmla="*/ 544 h 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66" h="1520">
                  <a:moveTo>
                    <a:pt x="182" y="544"/>
                  </a:moveTo>
                  <a:lnTo>
                    <a:pt x="0" y="544"/>
                  </a:lnTo>
                  <a:lnTo>
                    <a:pt x="0" y="323"/>
                  </a:lnTo>
                  <a:lnTo>
                    <a:pt x="190" y="323"/>
                  </a:lnTo>
                  <a:lnTo>
                    <a:pt x="190" y="0"/>
                  </a:lnTo>
                  <a:lnTo>
                    <a:pt x="476" y="0"/>
                  </a:lnTo>
                  <a:lnTo>
                    <a:pt x="476" y="323"/>
                  </a:lnTo>
                  <a:lnTo>
                    <a:pt x="746" y="323"/>
                  </a:lnTo>
                  <a:lnTo>
                    <a:pt x="746" y="544"/>
                  </a:lnTo>
                  <a:lnTo>
                    <a:pt x="476" y="544"/>
                  </a:lnTo>
                  <a:lnTo>
                    <a:pt x="476" y="1043"/>
                  </a:lnTo>
                  <a:lnTo>
                    <a:pt x="476" y="1043"/>
                  </a:lnTo>
                  <a:lnTo>
                    <a:pt x="476" y="1062"/>
                  </a:lnTo>
                  <a:lnTo>
                    <a:pt x="477" y="1079"/>
                  </a:lnTo>
                  <a:lnTo>
                    <a:pt x="480" y="1095"/>
                  </a:lnTo>
                  <a:lnTo>
                    <a:pt x="482" y="1112"/>
                  </a:lnTo>
                  <a:lnTo>
                    <a:pt x="486" y="1125"/>
                  </a:lnTo>
                  <a:lnTo>
                    <a:pt x="491" y="1139"/>
                  </a:lnTo>
                  <a:lnTo>
                    <a:pt x="496" y="1152"/>
                  </a:lnTo>
                  <a:lnTo>
                    <a:pt x="501" y="1165"/>
                  </a:lnTo>
                  <a:lnTo>
                    <a:pt x="508" y="1176"/>
                  </a:lnTo>
                  <a:lnTo>
                    <a:pt x="514" y="1186"/>
                  </a:lnTo>
                  <a:lnTo>
                    <a:pt x="521" y="1196"/>
                  </a:lnTo>
                  <a:lnTo>
                    <a:pt x="529" y="1205"/>
                  </a:lnTo>
                  <a:lnTo>
                    <a:pt x="545" y="1220"/>
                  </a:lnTo>
                  <a:lnTo>
                    <a:pt x="563" y="1234"/>
                  </a:lnTo>
                  <a:lnTo>
                    <a:pt x="582" y="1245"/>
                  </a:lnTo>
                  <a:lnTo>
                    <a:pt x="601" y="1254"/>
                  </a:lnTo>
                  <a:lnTo>
                    <a:pt x="621" y="1261"/>
                  </a:lnTo>
                  <a:lnTo>
                    <a:pt x="640" y="1266"/>
                  </a:lnTo>
                  <a:lnTo>
                    <a:pt x="660" y="1269"/>
                  </a:lnTo>
                  <a:lnTo>
                    <a:pt x="679" y="1272"/>
                  </a:lnTo>
                  <a:lnTo>
                    <a:pt x="697" y="1273"/>
                  </a:lnTo>
                  <a:lnTo>
                    <a:pt x="713" y="1273"/>
                  </a:lnTo>
                  <a:lnTo>
                    <a:pt x="766" y="1271"/>
                  </a:lnTo>
                  <a:lnTo>
                    <a:pt x="766" y="1512"/>
                  </a:lnTo>
                  <a:lnTo>
                    <a:pt x="766" y="1512"/>
                  </a:lnTo>
                  <a:lnTo>
                    <a:pt x="746" y="1516"/>
                  </a:lnTo>
                  <a:lnTo>
                    <a:pt x="725" y="1518"/>
                  </a:lnTo>
                  <a:lnTo>
                    <a:pt x="701" y="1520"/>
                  </a:lnTo>
                  <a:lnTo>
                    <a:pt x="675" y="1520"/>
                  </a:lnTo>
                  <a:lnTo>
                    <a:pt x="675" y="1520"/>
                  </a:lnTo>
                  <a:lnTo>
                    <a:pt x="646" y="1520"/>
                  </a:lnTo>
                  <a:lnTo>
                    <a:pt x="616" y="1518"/>
                  </a:lnTo>
                  <a:lnTo>
                    <a:pt x="587" y="1516"/>
                  </a:lnTo>
                  <a:lnTo>
                    <a:pt x="558" y="1511"/>
                  </a:lnTo>
                  <a:lnTo>
                    <a:pt x="528" y="1506"/>
                  </a:lnTo>
                  <a:lnTo>
                    <a:pt x="497" y="1498"/>
                  </a:lnTo>
                  <a:lnTo>
                    <a:pt x="465" y="1488"/>
                  </a:lnTo>
                  <a:lnTo>
                    <a:pt x="429" y="1475"/>
                  </a:lnTo>
                  <a:lnTo>
                    <a:pt x="429" y="1475"/>
                  </a:lnTo>
                  <a:lnTo>
                    <a:pt x="405" y="1465"/>
                  </a:lnTo>
                  <a:lnTo>
                    <a:pt x="381" y="1453"/>
                  </a:lnTo>
                  <a:lnTo>
                    <a:pt x="357" y="1440"/>
                  </a:lnTo>
                  <a:lnTo>
                    <a:pt x="334" y="1425"/>
                  </a:lnTo>
                  <a:lnTo>
                    <a:pt x="313" y="1407"/>
                  </a:lnTo>
                  <a:lnTo>
                    <a:pt x="293" y="1388"/>
                  </a:lnTo>
                  <a:lnTo>
                    <a:pt x="274" y="1368"/>
                  </a:lnTo>
                  <a:lnTo>
                    <a:pt x="256" y="1345"/>
                  </a:lnTo>
                  <a:lnTo>
                    <a:pt x="240" y="1320"/>
                  </a:lnTo>
                  <a:lnTo>
                    <a:pt x="225" y="1292"/>
                  </a:lnTo>
                  <a:lnTo>
                    <a:pt x="212" y="1262"/>
                  </a:lnTo>
                  <a:lnTo>
                    <a:pt x="202" y="1230"/>
                  </a:lnTo>
                  <a:lnTo>
                    <a:pt x="193" y="1195"/>
                  </a:lnTo>
                  <a:lnTo>
                    <a:pt x="187" y="1157"/>
                  </a:lnTo>
                  <a:lnTo>
                    <a:pt x="183" y="1117"/>
                  </a:lnTo>
                  <a:lnTo>
                    <a:pt x="182" y="1074"/>
                  </a:lnTo>
                  <a:lnTo>
                    <a:pt x="182" y="5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4"/>
            <p:cNvSpPr>
              <a:spLocks noEditPoints="1"/>
            </p:cNvSpPr>
            <p:nvPr userDrawn="1"/>
          </p:nvSpPr>
          <p:spPr bwMode="auto">
            <a:xfrm>
              <a:off x="3545" y="1937"/>
              <a:ext cx="162" cy="413"/>
            </a:xfrm>
            <a:custGeom>
              <a:avLst/>
              <a:gdLst>
                <a:gd name="T0" fmla="*/ 0 w 648"/>
                <a:gd name="T1" fmla="*/ 465 h 1650"/>
                <a:gd name="T2" fmla="*/ 0 w 648"/>
                <a:gd name="T3" fmla="*/ 685 h 1650"/>
                <a:gd name="T4" fmla="*/ 185 w 648"/>
                <a:gd name="T5" fmla="*/ 685 h 1650"/>
                <a:gd name="T6" fmla="*/ 185 w 648"/>
                <a:gd name="T7" fmla="*/ 1429 h 1650"/>
                <a:gd name="T8" fmla="*/ 12 w 648"/>
                <a:gd name="T9" fmla="*/ 1429 h 1650"/>
                <a:gd name="T10" fmla="*/ 12 w 648"/>
                <a:gd name="T11" fmla="*/ 1650 h 1650"/>
                <a:gd name="T12" fmla="*/ 648 w 648"/>
                <a:gd name="T13" fmla="*/ 1650 h 1650"/>
                <a:gd name="T14" fmla="*/ 648 w 648"/>
                <a:gd name="T15" fmla="*/ 1429 h 1650"/>
                <a:gd name="T16" fmla="*/ 479 w 648"/>
                <a:gd name="T17" fmla="*/ 1429 h 1650"/>
                <a:gd name="T18" fmla="*/ 479 w 648"/>
                <a:gd name="T19" fmla="*/ 465 h 1650"/>
                <a:gd name="T20" fmla="*/ 0 w 648"/>
                <a:gd name="T21" fmla="*/ 465 h 1650"/>
                <a:gd name="T22" fmla="*/ 182 w 648"/>
                <a:gd name="T23" fmla="*/ 263 h 1650"/>
                <a:gd name="T24" fmla="*/ 479 w 648"/>
                <a:gd name="T25" fmla="*/ 263 h 1650"/>
                <a:gd name="T26" fmla="*/ 479 w 648"/>
                <a:gd name="T27" fmla="*/ 0 h 1650"/>
                <a:gd name="T28" fmla="*/ 182 w 648"/>
                <a:gd name="T29" fmla="*/ 0 h 1650"/>
                <a:gd name="T30" fmla="*/ 182 w 648"/>
                <a:gd name="T31" fmla="*/ 263 h 1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8" h="1650">
                  <a:moveTo>
                    <a:pt x="0" y="465"/>
                  </a:moveTo>
                  <a:lnTo>
                    <a:pt x="0" y="685"/>
                  </a:lnTo>
                  <a:lnTo>
                    <a:pt x="185" y="685"/>
                  </a:lnTo>
                  <a:lnTo>
                    <a:pt x="185" y="1429"/>
                  </a:lnTo>
                  <a:lnTo>
                    <a:pt x="12" y="1429"/>
                  </a:lnTo>
                  <a:lnTo>
                    <a:pt x="12" y="1650"/>
                  </a:lnTo>
                  <a:lnTo>
                    <a:pt x="648" y="1650"/>
                  </a:lnTo>
                  <a:lnTo>
                    <a:pt x="648" y="1429"/>
                  </a:lnTo>
                  <a:lnTo>
                    <a:pt x="479" y="1429"/>
                  </a:lnTo>
                  <a:lnTo>
                    <a:pt x="479" y="465"/>
                  </a:lnTo>
                  <a:lnTo>
                    <a:pt x="0" y="465"/>
                  </a:lnTo>
                  <a:close/>
                  <a:moveTo>
                    <a:pt x="182" y="263"/>
                  </a:moveTo>
                  <a:lnTo>
                    <a:pt x="479" y="263"/>
                  </a:lnTo>
                  <a:lnTo>
                    <a:pt x="479" y="0"/>
                  </a:lnTo>
                  <a:lnTo>
                    <a:pt x="182" y="0"/>
                  </a:lnTo>
                  <a:lnTo>
                    <a:pt x="182" y="2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userDrawn="1"/>
          </p:nvSpPr>
          <p:spPr bwMode="auto">
            <a:xfrm>
              <a:off x="3704" y="2046"/>
              <a:ext cx="368" cy="304"/>
            </a:xfrm>
            <a:custGeom>
              <a:avLst/>
              <a:gdLst>
                <a:gd name="T0" fmla="*/ 185 w 1471"/>
                <a:gd name="T1" fmla="*/ 992 h 1213"/>
                <a:gd name="T2" fmla="*/ 183 w 1471"/>
                <a:gd name="T3" fmla="*/ 287 h 1213"/>
                <a:gd name="T4" fmla="*/ 172 w 1471"/>
                <a:gd name="T5" fmla="*/ 261 h 1213"/>
                <a:gd name="T6" fmla="*/ 146 w 1471"/>
                <a:gd name="T7" fmla="*/ 249 h 1213"/>
                <a:gd name="T8" fmla="*/ 0 w 1471"/>
                <a:gd name="T9" fmla="*/ 28 h 1213"/>
                <a:gd name="T10" fmla="*/ 330 w 1471"/>
                <a:gd name="T11" fmla="*/ 28 h 1213"/>
                <a:gd name="T12" fmla="*/ 379 w 1471"/>
                <a:gd name="T13" fmla="*/ 36 h 1213"/>
                <a:gd name="T14" fmla="*/ 417 w 1471"/>
                <a:gd name="T15" fmla="*/ 53 h 1213"/>
                <a:gd name="T16" fmla="*/ 444 w 1471"/>
                <a:gd name="T17" fmla="*/ 80 h 1213"/>
                <a:gd name="T18" fmla="*/ 460 w 1471"/>
                <a:gd name="T19" fmla="*/ 115 h 1213"/>
                <a:gd name="T20" fmla="*/ 465 w 1471"/>
                <a:gd name="T21" fmla="*/ 161 h 1213"/>
                <a:gd name="T22" fmla="*/ 465 w 1471"/>
                <a:gd name="T23" fmla="*/ 264 h 1213"/>
                <a:gd name="T24" fmla="*/ 478 w 1471"/>
                <a:gd name="T25" fmla="*/ 239 h 1213"/>
                <a:gd name="T26" fmla="*/ 514 w 1471"/>
                <a:gd name="T27" fmla="*/ 187 h 1213"/>
                <a:gd name="T28" fmla="*/ 574 w 1471"/>
                <a:gd name="T29" fmla="*/ 120 h 1213"/>
                <a:gd name="T30" fmla="*/ 602 w 1471"/>
                <a:gd name="T31" fmla="*/ 96 h 1213"/>
                <a:gd name="T32" fmla="*/ 652 w 1471"/>
                <a:gd name="T33" fmla="*/ 64 h 1213"/>
                <a:gd name="T34" fmla="*/ 711 w 1471"/>
                <a:gd name="T35" fmla="*/ 36 h 1213"/>
                <a:gd name="T36" fmla="*/ 778 w 1471"/>
                <a:gd name="T37" fmla="*/ 14 h 1213"/>
                <a:gd name="T38" fmla="*/ 852 w 1471"/>
                <a:gd name="T39" fmla="*/ 3 h 1213"/>
                <a:gd name="T40" fmla="*/ 902 w 1471"/>
                <a:gd name="T41" fmla="*/ 0 h 1213"/>
                <a:gd name="T42" fmla="*/ 973 w 1471"/>
                <a:gd name="T43" fmla="*/ 4 h 1213"/>
                <a:gd name="T44" fmla="*/ 1037 w 1471"/>
                <a:gd name="T45" fmla="*/ 16 h 1213"/>
                <a:gd name="T46" fmla="*/ 1094 w 1471"/>
                <a:gd name="T47" fmla="*/ 36 h 1213"/>
                <a:gd name="T48" fmla="*/ 1143 w 1471"/>
                <a:gd name="T49" fmla="*/ 64 h 1213"/>
                <a:gd name="T50" fmla="*/ 1186 w 1471"/>
                <a:gd name="T51" fmla="*/ 99 h 1213"/>
                <a:gd name="T52" fmla="*/ 1223 w 1471"/>
                <a:gd name="T53" fmla="*/ 143 h 1213"/>
                <a:gd name="T54" fmla="*/ 1252 w 1471"/>
                <a:gd name="T55" fmla="*/ 195 h 1213"/>
                <a:gd name="T56" fmla="*/ 1275 w 1471"/>
                <a:gd name="T57" fmla="*/ 254 h 1213"/>
                <a:gd name="T58" fmla="*/ 1289 w 1471"/>
                <a:gd name="T59" fmla="*/ 321 h 1213"/>
                <a:gd name="T60" fmla="*/ 1297 w 1471"/>
                <a:gd name="T61" fmla="*/ 396 h 1213"/>
                <a:gd name="T62" fmla="*/ 1299 w 1471"/>
                <a:gd name="T63" fmla="*/ 992 h 1213"/>
                <a:gd name="T64" fmla="*/ 1007 w 1471"/>
                <a:gd name="T65" fmla="*/ 1213 h 1213"/>
                <a:gd name="T66" fmla="*/ 1006 w 1471"/>
                <a:gd name="T67" fmla="*/ 483 h 1213"/>
                <a:gd name="T68" fmla="*/ 997 w 1471"/>
                <a:gd name="T69" fmla="*/ 407 h 1213"/>
                <a:gd name="T70" fmla="*/ 975 w 1471"/>
                <a:gd name="T71" fmla="*/ 348 h 1213"/>
                <a:gd name="T72" fmla="*/ 939 w 1471"/>
                <a:gd name="T73" fmla="*/ 305 h 1213"/>
                <a:gd name="T74" fmla="*/ 887 w 1471"/>
                <a:gd name="T75" fmla="*/ 278 h 1213"/>
                <a:gd name="T76" fmla="*/ 819 w 1471"/>
                <a:gd name="T77" fmla="*/ 269 h 1213"/>
                <a:gd name="T78" fmla="*/ 781 w 1471"/>
                <a:gd name="T79" fmla="*/ 272 h 1213"/>
                <a:gd name="T80" fmla="*/ 728 w 1471"/>
                <a:gd name="T81" fmla="*/ 282 h 1213"/>
                <a:gd name="T82" fmla="*/ 680 w 1471"/>
                <a:gd name="T83" fmla="*/ 301 h 1213"/>
                <a:gd name="T84" fmla="*/ 637 w 1471"/>
                <a:gd name="T85" fmla="*/ 328 h 1213"/>
                <a:gd name="T86" fmla="*/ 596 w 1471"/>
                <a:gd name="T87" fmla="*/ 364 h 1213"/>
                <a:gd name="T88" fmla="*/ 572 w 1471"/>
                <a:gd name="T89" fmla="*/ 393 h 1213"/>
                <a:gd name="T90" fmla="*/ 540 w 1471"/>
                <a:gd name="T91" fmla="*/ 440 h 1213"/>
                <a:gd name="T92" fmla="*/ 516 w 1471"/>
                <a:gd name="T93" fmla="*/ 491 h 1213"/>
                <a:gd name="T94" fmla="*/ 497 w 1471"/>
                <a:gd name="T95" fmla="*/ 545 h 1213"/>
                <a:gd name="T96" fmla="*/ 485 w 1471"/>
                <a:gd name="T97" fmla="*/ 602 h 1213"/>
                <a:gd name="T98" fmla="*/ 479 w 1471"/>
                <a:gd name="T99" fmla="*/ 992 h 1213"/>
                <a:gd name="T100" fmla="*/ 12 w 1471"/>
                <a:gd name="T101" fmla="*/ 1213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71" h="1213">
                  <a:moveTo>
                    <a:pt x="12" y="1213"/>
                  </a:moveTo>
                  <a:lnTo>
                    <a:pt x="12" y="992"/>
                  </a:lnTo>
                  <a:lnTo>
                    <a:pt x="185" y="992"/>
                  </a:lnTo>
                  <a:lnTo>
                    <a:pt x="185" y="300"/>
                  </a:lnTo>
                  <a:lnTo>
                    <a:pt x="185" y="300"/>
                  </a:lnTo>
                  <a:lnTo>
                    <a:pt x="183" y="287"/>
                  </a:lnTo>
                  <a:lnTo>
                    <a:pt x="181" y="277"/>
                  </a:lnTo>
                  <a:lnTo>
                    <a:pt x="177" y="268"/>
                  </a:lnTo>
                  <a:lnTo>
                    <a:pt x="172" y="261"/>
                  </a:lnTo>
                  <a:lnTo>
                    <a:pt x="164" y="256"/>
                  </a:lnTo>
                  <a:lnTo>
                    <a:pt x="156" y="252"/>
                  </a:lnTo>
                  <a:lnTo>
                    <a:pt x="146" y="249"/>
                  </a:lnTo>
                  <a:lnTo>
                    <a:pt x="133" y="249"/>
                  </a:lnTo>
                  <a:lnTo>
                    <a:pt x="0" y="249"/>
                  </a:lnTo>
                  <a:lnTo>
                    <a:pt x="0" y="28"/>
                  </a:lnTo>
                  <a:lnTo>
                    <a:pt x="312" y="28"/>
                  </a:lnTo>
                  <a:lnTo>
                    <a:pt x="312" y="28"/>
                  </a:lnTo>
                  <a:lnTo>
                    <a:pt x="330" y="28"/>
                  </a:lnTo>
                  <a:lnTo>
                    <a:pt x="348" y="31"/>
                  </a:lnTo>
                  <a:lnTo>
                    <a:pt x="364" y="33"/>
                  </a:lnTo>
                  <a:lnTo>
                    <a:pt x="379" y="36"/>
                  </a:lnTo>
                  <a:lnTo>
                    <a:pt x="393" y="41"/>
                  </a:lnTo>
                  <a:lnTo>
                    <a:pt x="406" y="47"/>
                  </a:lnTo>
                  <a:lnTo>
                    <a:pt x="417" y="53"/>
                  </a:lnTo>
                  <a:lnTo>
                    <a:pt x="427" y="61"/>
                  </a:lnTo>
                  <a:lnTo>
                    <a:pt x="436" y="70"/>
                  </a:lnTo>
                  <a:lnTo>
                    <a:pt x="444" y="80"/>
                  </a:lnTo>
                  <a:lnTo>
                    <a:pt x="450" y="90"/>
                  </a:lnTo>
                  <a:lnTo>
                    <a:pt x="455" y="103"/>
                  </a:lnTo>
                  <a:lnTo>
                    <a:pt x="460" y="115"/>
                  </a:lnTo>
                  <a:lnTo>
                    <a:pt x="463" y="129"/>
                  </a:lnTo>
                  <a:lnTo>
                    <a:pt x="465" y="144"/>
                  </a:lnTo>
                  <a:lnTo>
                    <a:pt x="465" y="161"/>
                  </a:lnTo>
                  <a:lnTo>
                    <a:pt x="465" y="214"/>
                  </a:lnTo>
                  <a:lnTo>
                    <a:pt x="460" y="264"/>
                  </a:lnTo>
                  <a:lnTo>
                    <a:pt x="465" y="264"/>
                  </a:lnTo>
                  <a:lnTo>
                    <a:pt x="465" y="264"/>
                  </a:lnTo>
                  <a:lnTo>
                    <a:pt x="470" y="253"/>
                  </a:lnTo>
                  <a:lnTo>
                    <a:pt x="478" y="239"/>
                  </a:lnTo>
                  <a:lnTo>
                    <a:pt x="488" y="223"/>
                  </a:lnTo>
                  <a:lnTo>
                    <a:pt x="499" y="206"/>
                  </a:lnTo>
                  <a:lnTo>
                    <a:pt x="514" y="187"/>
                  </a:lnTo>
                  <a:lnTo>
                    <a:pt x="532" y="167"/>
                  </a:lnTo>
                  <a:lnTo>
                    <a:pt x="551" y="144"/>
                  </a:lnTo>
                  <a:lnTo>
                    <a:pt x="574" y="120"/>
                  </a:lnTo>
                  <a:lnTo>
                    <a:pt x="574" y="120"/>
                  </a:lnTo>
                  <a:lnTo>
                    <a:pt x="588" y="109"/>
                  </a:lnTo>
                  <a:lnTo>
                    <a:pt x="602" y="96"/>
                  </a:lnTo>
                  <a:lnTo>
                    <a:pt x="618" y="85"/>
                  </a:lnTo>
                  <a:lnTo>
                    <a:pt x="634" y="74"/>
                  </a:lnTo>
                  <a:lnTo>
                    <a:pt x="652" y="64"/>
                  </a:lnTo>
                  <a:lnTo>
                    <a:pt x="671" y="53"/>
                  </a:lnTo>
                  <a:lnTo>
                    <a:pt x="691" y="43"/>
                  </a:lnTo>
                  <a:lnTo>
                    <a:pt x="711" y="36"/>
                  </a:lnTo>
                  <a:lnTo>
                    <a:pt x="733" y="27"/>
                  </a:lnTo>
                  <a:lnTo>
                    <a:pt x="756" y="21"/>
                  </a:lnTo>
                  <a:lnTo>
                    <a:pt x="778" y="14"/>
                  </a:lnTo>
                  <a:lnTo>
                    <a:pt x="802" y="9"/>
                  </a:lnTo>
                  <a:lnTo>
                    <a:pt x="826" y="5"/>
                  </a:lnTo>
                  <a:lnTo>
                    <a:pt x="852" y="3"/>
                  </a:lnTo>
                  <a:lnTo>
                    <a:pt x="877" y="0"/>
                  </a:lnTo>
                  <a:lnTo>
                    <a:pt x="902" y="0"/>
                  </a:lnTo>
                  <a:lnTo>
                    <a:pt x="902" y="0"/>
                  </a:lnTo>
                  <a:lnTo>
                    <a:pt x="926" y="0"/>
                  </a:lnTo>
                  <a:lnTo>
                    <a:pt x="950" y="2"/>
                  </a:lnTo>
                  <a:lnTo>
                    <a:pt x="973" y="4"/>
                  </a:lnTo>
                  <a:lnTo>
                    <a:pt x="994" y="7"/>
                  </a:lnTo>
                  <a:lnTo>
                    <a:pt x="1016" y="10"/>
                  </a:lnTo>
                  <a:lnTo>
                    <a:pt x="1037" y="16"/>
                  </a:lnTo>
                  <a:lnTo>
                    <a:pt x="1056" y="22"/>
                  </a:lnTo>
                  <a:lnTo>
                    <a:pt x="1075" y="28"/>
                  </a:lnTo>
                  <a:lnTo>
                    <a:pt x="1094" y="36"/>
                  </a:lnTo>
                  <a:lnTo>
                    <a:pt x="1112" y="45"/>
                  </a:lnTo>
                  <a:lnTo>
                    <a:pt x="1128" y="53"/>
                  </a:lnTo>
                  <a:lnTo>
                    <a:pt x="1143" y="64"/>
                  </a:lnTo>
                  <a:lnTo>
                    <a:pt x="1159" y="75"/>
                  </a:lnTo>
                  <a:lnTo>
                    <a:pt x="1174" y="86"/>
                  </a:lnTo>
                  <a:lnTo>
                    <a:pt x="1186" y="99"/>
                  </a:lnTo>
                  <a:lnTo>
                    <a:pt x="1200" y="113"/>
                  </a:lnTo>
                  <a:lnTo>
                    <a:pt x="1212" y="128"/>
                  </a:lnTo>
                  <a:lnTo>
                    <a:pt x="1223" y="143"/>
                  </a:lnTo>
                  <a:lnTo>
                    <a:pt x="1233" y="160"/>
                  </a:lnTo>
                  <a:lnTo>
                    <a:pt x="1243" y="176"/>
                  </a:lnTo>
                  <a:lnTo>
                    <a:pt x="1252" y="195"/>
                  </a:lnTo>
                  <a:lnTo>
                    <a:pt x="1260" y="214"/>
                  </a:lnTo>
                  <a:lnTo>
                    <a:pt x="1267" y="233"/>
                  </a:lnTo>
                  <a:lnTo>
                    <a:pt x="1275" y="254"/>
                  </a:lnTo>
                  <a:lnTo>
                    <a:pt x="1280" y="276"/>
                  </a:lnTo>
                  <a:lnTo>
                    <a:pt x="1285" y="299"/>
                  </a:lnTo>
                  <a:lnTo>
                    <a:pt x="1289" y="321"/>
                  </a:lnTo>
                  <a:lnTo>
                    <a:pt x="1292" y="345"/>
                  </a:lnTo>
                  <a:lnTo>
                    <a:pt x="1295" y="371"/>
                  </a:lnTo>
                  <a:lnTo>
                    <a:pt x="1297" y="396"/>
                  </a:lnTo>
                  <a:lnTo>
                    <a:pt x="1299" y="424"/>
                  </a:lnTo>
                  <a:lnTo>
                    <a:pt x="1299" y="451"/>
                  </a:lnTo>
                  <a:lnTo>
                    <a:pt x="1299" y="992"/>
                  </a:lnTo>
                  <a:lnTo>
                    <a:pt x="1471" y="992"/>
                  </a:lnTo>
                  <a:lnTo>
                    <a:pt x="1471" y="1213"/>
                  </a:lnTo>
                  <a:lnTo>
                    <a:pt x="1007" y="1213"/>
                  </a:lnTo>
                  <a:lnTo>
                    <a:pt x="1007" y="511"/>
                  </a:lnTo>
                  <a:lnTo>
                    <a:pt x="1007" y="511"/>
                  </a:lnTo>
                  <a:lnTo>
                    <a:pt x="1006" y="483"/>
                  </a:lnTo>
                  <a:lnTo>
                    <a:pt x="1004" y="455"/>
                  </a:lnTo>
                  <a:lnTo>
                    <a:pt x="1001" y="430"/>
                  </a:lnTo>
                  <a:lnTo>
                    <a:pt x="997" y="407"/>
                  </a:lnTo>
                  <a:lnTo>
                    <a:pt x="991" y="386"/>
                  </a:lnTo>
                  <a:lnTo>
                    <a:pt x="984" y="365"/>
                  </a:lnTo>
                  <a:lnTo>
                    <a:pt x="975" y="348"/>
                  </a:lnTo>
                  <a:lnTo>
                    <a:pt x="964" y="331"/>
                  </a:lnTo>
                  <a:lnTo>
                    <a:pt x="953" y="316"/>
                  </a:lnTo>
                  <a:lnTo>
                    <a:pt x="939" y="305"/>
                  </a:lnTo>
                  <a:lnTo>
                    <a:pt x="924" y="293"/>
                  </a:lnTo>
                  <a:lnTo>
                    <a:pt x="906" y="285"/>
                  </a:lnTo>
                  <a:lnTo>
                    <a:pt x="887" y="278"/>
                  </a:lnTo>
                  <a:lnTo>
                    <a:pt x="867" y="273"/>
                  </a:lnTo>
                  <a:lnTo>
                    <a:pt x="843" y="271"/>
                  </a:lnTo>
                  <a:lnTo>
                    <a:pt x="819" y="269"/>
                  </a:lnTo>
                  <a:lnTo>
                    <a:pt x="819" y="269"/>
                  </a:lnTo>
                  <a:lnTo>
                    <a:pt x="800" y="269"/>
                  </a:lnTo>
                  <a:lnTo>
                    <a:pt x="781" y="272"/>
                  </a:lnTo>
                  <a:lnTo>
                    <a:pt x="763" y="275"/>
                  </a:lnTo>
                  <a:lnTo>
                    <a:pt x="746" y="277"/>
                  </a:lnTo>
                  <a:lnTo>
                    <a:pt x="728" y="282"/>
                  </a:lnTo>
                  <a:lnTo>
                    <a:pt x="711" y="287"/>
                  </a:lnTo>
                  <a:lnTo>
                    <a:pt x="696" y="293"/>
                  </a:lnTo>
                  <a:lnTo>
                    <a:pt x="680" y="301"/>
                  </a:lnTo>
                  <a:lnTo>
                    <a:pt x="665" y="309"/>
                  </a:lnTo>
                  <a:lnTo>
                    <a:pt x="651" y="317"/>
                  </a:lnTo>
                  <a:lnTo>
                    <a:pt x="637" y="328"/>
                  </a:lnTo>
                  <a:lnTo>
                    <a:pt x="623" y="339"/>
                  </a:lnTo>
                  <a:lnTo>
                    <a:pt x="609" y="352"/>
                  </a:lnTo>
                  <a:lnTo>
                    <a:pt x="596" y="364"/>
                  </a:lnTo>
                  <a:lnTo>
                    <a:pt x="584" y="378"/>
                  </a:lnTo>
                  <a:lnTo>
                    <a:pt x="572" y="393"/>
                  </a:lnTo>
                  <a:lnTo>
                    <a:pt x="572" y="393"/>
                  </a:lnTo>
                  <a:lnTo>
                    <a:pt x="561" y="408"/>
                  </a:lnTo>
                  <a:lnTo>
                    <a:pt x="550" y="424"/>
                  </a:lnTo>
                  <a:lnTo>
                    <a:pt x="540" y="440"/>
                  </a:lnTo>
                  <a:lnTo>
                    <a:pt x="531" y="456"/>
                  </a:lnTo>
                  <a:lnTo>
                    <a:pt x="523" y="474"/>
                  </a:lnTo>
                  <a:lnTo>
                    <a:pt x="516" y="491"/>
                  </a:lnTo>
                  <a:lnTo>
                    <a:pt x="508" y="508"/>
                  </a:lnTo>
                  <a:lnTo>
                    <a:pt x="502" y="526"/>
                  </a:lnTo>
                  <a:lnTo>
                    <a:pt x="497" y="545"/>
                  </a:lnTo>
                  <a:lnTo>
                    <a:pt x="492" y="563"/>
                  </a:lnTo>
                  <a:lnTo>
                    <a:pt x="488" y="582"/>
                  </a:lnTo>
                  <a:lnTo>
                    <a:pt x="485" y="602"/>
                  </a:lnTo>
                  <a:lnTo>
                    <a:pt x="480" y="641"/>
                  </a:lnTo>
                  <a:lnTo>
                    <a:pt x="479" y="681"/>
                  </a:lnTo>
                  <a:lnTo>
                    <a:pt x="479" y="992"/>
                  </a:lnTo>
                  <a:lnTo>
                    <a:pt x="648" y="992"/>
                  </a:lnTo>
                  <a:lnTo>
                    <a:pt x="648" y="1213"/>
                  </a:lnTo>
                  <a:lnTo>
                    <a:pt x="12" y="12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6"/>
            <p:cNvSpPr>
              <a:spLocks noEditPoints="1"/>
            </p:cNvSpPr>
            <p:nvPr userDrawn="1"/>
          </p:nvSpPr>
          <p:spPr bwMode="auto">
            <a:xfrm>
              <a:off x="4999" y="1287"/>
              <a:ext cx="423" cy="692"/>
            </a:xfrm>
            <a:custGeom>
              <a:avLst/>
              <a:gdLst>
                <a:gd name="T0" fmla="*/ 1257 w 1691"/>
                <a:gd name="T1" fmla="*/ 1228 h 2767"/>
                <a:gd name="T2" fmla="*/ 1038 w 1691"/>
                <a:gd name="T3" fmla="*/ 1385 h 2767"/>
                <a:gd name="T4" fmla="*/ 845 w 1691"/>
                <a:gd name="T5" fmla="*/ 1438 h 2767"/>
                <a:gd name="T6" fmla="*/ 719 w 1691"/>
                <a:gd name="T7" fmla="*/ 1433 h 2767"/>
                <a:gd name="T8" fmla="*/ 565 w 1691"/>
                <a:gd name="T9" fmla="*/ 1389 h 2767"/>
                <a:gd name="T10" fmla="*/ 442 w 1691"/>
                <a:gd name="T11" fmla="*/ 1303 h 2767"/>
                <a:gd name="T12" fmla="*/ 355 w 1691"/>
                <a:gd name="T13" fmla="*/ 1178 h 2767"/>
                <a:gd name="T14" fmla="*/ 304 w 1691"/>
                <a:gd name="T15" fmla="*/ 1014 h 2767"/>
                <a:gd name="T16" fmla="*/ 290 w 1691"/>
                <a:gd name="T17" fmla="*/ 851 h 2767"/>
                <a:gd name="T18" fmla="*/ 311 w 1691"/>
                <a:gd name="T19" fmla="*/ 662 h 2767"/>
                <a:gd name="T20" fmla="*/ 370 w 1691"/>
                <a:gd name="T21" fmla="*/ 502 h 2767"/>
                <a:gd name="T22" fmla="*/ 462 w 1691"/>
                <a:gd name="T23" fmla="*/ 374 h 2767"/>
                <a:gd name="T24" fmla="*/ 582 w 1691"/>
                <a:gd name="T25" fmla="*/ 286 h 2767"/>
                <a:gd name="T26" fmla="*/ 725 w 1691"/>
                <a:gd name="T27" fmla="*/ 243 h 2767"/>
                <a:gd name="T28" fmla="*/ 873 w 1691"/>
                <a:gd name="T29" fmla="*/ 248 h 2767"/>
                <a:gd name="T30" fmla="*/ 1042 w 1691"/>
                <a:gd name="T31" fmla="*/ 306 h 2767"/>
                <a:gd name="T32" fmla="*/ 1180 w 1691"/>
                <a:gd name="T33" fmla="*/ 424 h 2767"/>
                <a:gd name="T34" fmla="*/ 1285 w 1691"/>
                <a:gd name="T35" fmla="*/ 598 h 2767"/>
                <a:gd name="T36" fmla="*/ 1358 w 1691"/>
                <a:gd name="T37" fmla="*/ 828 h 2767"/>
                <a:gd name="T38" fmla="*/ 1392 w 1691"/>
                <a:gd name="T39" fmla="*/ 1067 h 2767"/>
                <a:gd name="T40" fmla="*/ 655 w 1691"/>
                <a:gd name="T41" fmla="*/ 9 h 2767"/>
                <a:gd name="T42" fmla="*/ 434 w 1691"/>
                <a:gd name="T43" fmla="*/ 81 h 2767"/>
                <a:gd name="T44" fmla="*/ 249 w 1691"/>
                <a:gd name="T45" fmla="*/ 215 h 2767"/>
                <a:gd name="T46" fmla="*/ 109 w 1691"/>
                <a:gd name="T47" fmla="*/ 402 h 2767"/>
                <a:gd name="T48" fmla="*/ 23 w 1691"/>
                <a:gd name="T49" fmla="*/ 632 h 2767"/>
                <a:gd name="T50" fmla="*/ 0 w 1691"/>
                <a:gd name="T51" fmla="*/ 851 h 2767"/>
                <a:gd name="T52" fmla="*/ 28 w 1691"/>
                <a:gd name="T53" fmla="*/ 1118 h 2767"/>
                <a:gd name="T54" fmla="*/ 111 w 1691"/>
                <a:gd name="T55" fmla="*/ 1336 h 2767"/>
                <a:gd name="T56" fmla="*/ 246 w 1691"/>
                <a:gd name="T57" fmla="*/ 1501 h 2767"/>
                <a:gd name="T58" fmla="*/ 431 w 1691"/>
                <a:gd name="T59" fmla="*/ 1611 h 2767"/>
                <a:gd name="T60" fmla="*/ 661 w 1691"/>
                <a:gd name="T61" fmla="*/ 1663 h 2767"/>
                <a:gd name="T62" fmla="*/ 873 w 1691"/>
                <a:gd name="T63" fmla="*/ 1653 h 2767"/>
                <a:gd name="T64" fmla="*/ 1119 w 1691"/>
                <a:gd name="T65" fmla="*/ 1552 h 2767"/>
                <a:gd name="T66" fmla="*/ 1338 w 1691"/>
                <a:gd name="T67" fmla="*/ 1365 h 2767"/>
                <a:gd name="T68" fmla="*/ 1396 w 1691"/>
                <a:gd name="T69" fmla="*/ 1467 h 2767"/>
                <a:gd name="T70" fmla="*/ 1363 w 1691"/>
                <a:gd name="T71" fmla="*/ 1755 h 2767"/>
                <a:gd name="T72" fmla="*/ 1283 w 1691"/>
                <a:gd name="T73" fmla="*/ 2045 h 2767"/>
                <a:gd name="T74" fmla="*/ 1157 w 1691"/>
                <a:gd name="T75" fmla="*/ 2277 h 2767"/>
                <a:gd name="T76" fmla="*/ 1061 w 1691"/>
                <a:gd name="T77" fmla="*/ 2377 h 2767"/>
                <a:gd name="T78" fmla="*/ 945 w 1691"/>
                <a:gd name="T79" fmla="*/ 2454 h 2767"/>
                <a:gd name="T80" fmla="*/ 805 w 1691"/>
                <a:gd name="T81" fmla="*/ 2501 h 2767"/>
                <a:gd name="T82" fmla="*/ 667 w 1691"/>
                <a:gd name="T83" fmla="*/ 2515 h 2767"/>
                <a:gd name="T84" fmla="*/ 485 w 1691"/>
                <a:gd name="T85" fmla="*/ 2483 h 2767"/>
                <a:gd name="T86" fmla="*/ 318 w 1691"/>
                <a:gd name="T87" fmla="*/ 2395 h 2767"/>
                <a:gd name="T88" fmla="*/ 52 w 1691"/>
                <a:gd name="T89" fmla="*/ 2501 h 2767"/>
                <a:gd name="T90" fmla="*/ 222 w 1691"/>
                <a:gd name="T91" fmla="*/ 2640 h 2767"/>
                <a:gd name="T92" fmla="*/ 470 w 1691"/>
                <a:gd name="T93" fmla="*/ 2743 h 2767"/>
                <a:gd name="T94" fmla="*/ 652 w 1691"/>
                <a:gd name="T95" fmla="*/ 2766 h 2767"/>
                <a:gd name="T96" fmla="*/ 796 w 1691"/>
                <a:gd name="T97" fmla="*/ 2761 h 2767"/>
                <a:gd name="T98" fmla="*/ 957 w 1691"/>
                <a:gd name="T99" fmla="*/ 2727 h 2767"/>
                <a:gd name="T100" fmla="*/ 1105 w 1691"/>
                <a:gd name="T101" fmla="*/ 2665 h 2767"/>
                <a:gd name="T102" fmla="*/ 1238 w 1691"/>
                <a:gd name="T103" fmla="*/ 2578 h 2767"/>
                <a:gd name="T104" fmla="*/ 1354 w 1691"/>
                <a:gd name="T105" fmla="*/ 2463 h 2767"/>
                <a:gd name="T106" fmla="*/ 1454 w 1691"/>
                <a:gd name="T107" fmla="*/ 2324 h 2767"/>
                <a:gd name="T108" fmla="*/ 1604 w 1691"/>
                <a:gd name="T109" fmla="*/ 1974 h 2767"/>
                <a:gd name="T110" fmla="*/ 1681 w 1691"/>
                <a:gd name="T111" fmla="*/ 1533 h 2767"/>
                <a:gd name="T112" fmla="*/ 1686 w 1691"/>
                <a:gd name="T113" fmla="*/ 1135 h 2767"/>
                <a:gd name="T114" fmla="*/ 1628 w 1691"/>
                <a:gd name="T115" fmla="*/ 743 h 2767"/>
                <a:gd name="T116" fmla="*/ 1504 w 1691"/>
                <a:gd name="T117" fmla="*/ 427 h 2767"/>
                <a:gd name="T118" fmla="*/ 1317 w 1691"/>
                <a:gd name="T119" fmla="*/ 194 h 2767"/>
                <a:gd name="T120" fmla="*/ 1074 w 1691"/>
                <a:gd name="T121" fmla="*/ 50 h 2767"/>
                <a:gd name="T122" fmla="*/ 778 w 1691"/>
                <a:gd name="T123" fmla="*/ 0 h 2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91" h="2767">
                  <a:moveTo>
                    <a:pt x="1388" y="1072"/>
                  </a:moveTo>
                  <a:lnTo>
                    <a:pt x="1388" y="1072"/>
                  </a:lnTo>
                  <a:lnTo>
                    <a:pt x="1357" y="1115"/>
                  </a:lnTo>
                  <a:lnTo>
                    <a:pt x="1325" y="1155"/>
                  </a:lnTo>
                  <a:lnTo>
                    <a:pt x="1291" y="1193"/>
                  </a:lnTo>
                  <a:lnTo>
                    <a:pt x="1257" y="1228"/>
                  </a:lnTo>
                  <a:lnTo>
                    <a:pt x="1223" y="1260"/>
                  </a:lnTo>
                  <a:lnTo>
                    <a:pt x="1186" y="1290"/>
                  </a:lnTo>
                  <a:lnTo>
                    <a:pt x="1149" y="1318"/>
                  </a:lnTo>
                  <a:lnTo>
                    <a:pt x="1113" y="1343"/>
                  </a:lnTo>
                  <a:lnTo>
                    <a:pt x="1076" y="1365"/>
                  </a:lnTo>
                  <a:lnTo>
                    <a:pt x="1038" y="1385"/>
                  </a:lnTo>
                  <a:lnTo>
                    <a:pt x="999" y="1401"/>
                  </a:lnTo>
                  <a:lnTo>
                    <a:pt x="961" y="1414"/>
                  </a:lnTo>
                  <a:lnTo>
                    <a:pt x="923" y="1425"/>
                  </a:lnTo>
                  <a:lnTo>
                    <a:pt x="884" y="1433"/>
                  </a:lnTo>
                  <a:lnTo>
                    <a:pt x="865" y="1436"/>
                  </a:lnTo>
                  <a:lnTo>
                    <a:pt x="845" y="1438"/>
                  </a:lnTo>
                  <a:lnTo>
                    <a:pt x="826" y="1439"/>
                  </a:lnTo>
                  <a:lnTo>
                    <a:pt x="807" y="1439"/>
                  </a:lnTo>
                  <a:lnTo>
                    <a:pt x="807" y="1439"/>
                  </a:lnTo>
                  <a:lnTo>
                    <a:pt x="777" y="1438"/>
                  </a:lnTo>
                  <a:lnTo>
                    <a:pt x="748" y="1437"/>
                  </a:lnTo>
                  <a:lnTo>
                    <a:pt x="719" y="1433"/>
                  </a:lnTo>
                  <a:lnTo>
                    <a:pt x="691" y="1429"/>
                  </a:lnTo>
                  <a:lnTo>
                    <a:pt x="663" y="1424"/>
                  </a:lnTo>
                  <a:lnTo>
                    <a:pt x="638" y="1417"/>
                  </a:lnTo>
                  <a:lnTo>
                    <a:pt x="613" y="1409"/>
                  </a:lnTo>
                  <a:lnTo>
                    <a:pt x="587" y="1400"/>
                  </a:lnTo>
                  <a:lnTo>
                    <a:pt x="565" y="1389"/>
                  </a:lnTo>
                  <a:lnTo>
                    <a:pt x="542" y="1377"/>
                  </a:lnTo>
                  <a:lnTo>
                    <a:pt x="520" y="1365"/>
                  </a:lnTo>
                  <a:lnTo>
                    <a:pt x="499" y="1351"/>
                  </a:lnTo>
                  <a:lnTo>
                    <a:pt x="480" y="1337"/>
                  </a:lnTo>
                  <a:lnTo>
                    <a:pt x="461" y="1321"/>
                  </a:lnTo>
                  <a:lnTo>
                    <a:pt x="442" y="1303"/>
                  </a:lnTo>
                  <a:lnTo>
                    <a:pt x="426" y="1285"/>
                  </a:lnTo>
                  <a:lnTo>
                    <a:pt x="409" y="1265"/>
                  </a:lnTo>
                  <a:lnTo>
                    <a:pt x="394" y="1245"/>
                  </a:lnTo>
                  <a:lnTo>
                    <a:pt x="380" y="1223"/>
                  </a:lnTo>
                  <a:lnTo>
                    <a:pt x="368" y="1201"/>
                  </a:lnTo>
                  <a:lnTo>
                    <a:pt x="355" y="1178"/>
                  </a:lnTo>
                  <a:lnTo>
                    <a:pt x="344" y="1153"/>
                  </a:lnTo>
                  <a:lnTo>
                    <a:pt x="333" y="1127"/>
                  </a:lnTo>
                  <a:lnTo>
                    <a:pt x="325" y="1099"/>
                  </a:lnTo>
                  <a:lnTo>
                    <a:pt x="317" y="1072"/>
                  </a:lnTo>
                  <a:lnTo>
                    <a:pt x="309" y="1044"/>
                  </a:lnTo>
                  <a:lnTo>
                    <a:pt x="304" y="1014"/>
                  </a:lnTo>
                  <a:lnTo>
                    <a:pt x="299" y="983"/>
                  </a:lnTo>
                  <a:lnTo>
                    <a:pt x="296" y="952"/>
                  </a:lnTo>
                  <a:lnTo>
                    <a:pt x="293" y="919"/>
                  </a:lnTo>
                  <a:lnTo>
                    <a:pt x="290" y="885"/>
                  </a:lnTo>
                  <a:lnTo>
                    <a:pt x="290" y="851"/>
                  </a:lnTo>
                  <a:lnTo>
                    <a:pt x="290" y="851"/>
                  </a:lnTo>
                  <a:lnTo>
                    <a:pt x="290" y="818"/>
                  </a:lnTo>
                  <a:lnTo>
                    <a:pt x="293" y="785"/>
                  </a:lnTo>
                  <a:lnTo>
                    <a:pt x="296" y="753"/>
                  </a:lnTo>
                  <a:lnTo>
                    <a:pt x="299" y="723"/>
                  </a:lnTo>
                  <a:lnTo>
                    <a:pt x="304" y="693"/>
                  </a:lnTo>
                  <a:lnTo>
                    <a:pt x="311" y="662"/>
                  </a:lnTo>
                  <a:lnTo>
                    <a:pt x="318" y="633"/>
                  </a:lnTo>
                  <a:lnTo>
                    <a:pt x="327" y="605"/>
                  </a:lnTo>
                  <a:lnTo>
                    <a:pt x="336" y="579"/>
                  </a:lnTo>
                  <a:lnTo>
                    <a:pt x="346" y="552"/>
                  </a:lnTo>
                  <a:lnTo>
                    <a:pt x="357" y="526"/>
                  </a:lnTo>
                  <a:lnTo>
                    <a:pt x="370" y="502"/>
                  </a:lnTo>
                  <a:lnTo>
                    <a:pt x="383" y="478"/>
                  </a:lnTo>
                  <a:lnTo>
                    <a:pt x="398" y="455"/>
                  </a:lnTo>
                  <a:lnTo>
                    <a:pt x="412" y="434"/>
                  </a:lnTo>
                  <a:lnTo>
                    <a:pt x="428" y="412"/>
                  </a:lnTo>
                  <a:lnTo>
                    <a:pt x="445" y="393"/>
                  </a:lnTo>
                  <a:lnTo>
                    <a:pt x="462" y="374"/>
                  </a:lnTo>
                  <a:lnTo>
                    <a:pt x="480" y="357"/>
                  </a:lnTo>
                  <a:lnTo>
                    <a:pt x="499" y="340"/>
                  </a:lnTo>
                  <a:lnTo>
                    <a:pt x="519" y="325"/>
                  </a:lnTo>
                  <a:lnTo>
                    <a:pt x="539" y="310"/>
                  </a:lnTo>
                  <a:lnTo>
                    <a:pt x="561" y="297"/>
                  </a:lnTo>
                  <a:lnTo>
                    <a:pt x="582" y="286"/>
                  </a:lnTo>
                  <a:lnTo>
                    <a:pt x="605" y="276"/>
                  </a:lnTo>
                  <a:lnTo>
                    <a:pt x="628" y="266"/>
                  </a:lnTo>
                  <a:lnTo>
                    <a:pt x="652" y="258"/>
                  </a:lnTo>
                  <a:lnTo>
                    <a:pt x="676" y="252"/>
                  </a:lnTo>
                  <a:lnTo>
                    <a:pt x="700" y="247"/>
                  </a:lnTo>
                  <a:lnTo>
                    <a:pt x="725" y="243"/>
                  </a:lnTo>
                  <a:lnTo>
                    <a:pt x="751" y="240"/>
                  </a:lnTo>
                  <a:lnTo>
                    <a:pt x="778" y="240"/>
                  </a:lnTo>
                  <a:lnTo>
                    <a:pt x="778" y="240"/>
                  </a:lnTo>
                  <a:lnTo>
                    <a:pt x="811" y="240"/>
                  </a:lnTo>
                  <a:lnTo>
                    <a:pt x="842" y="243"/>
                  </a:lnTo>
                  <a:lnTo>
                    <a:pt x="873" y="248"/>
                  </a:lnTo>
                  <a:lnTo>
                    <a:pt x="903" y="253"/>
                  </a:lnTo>
                  <a:lnTo>
                    <a:pt x="933" y="261"/>
                  </a:lnTo>
                  <a:lnTo>
                    <a:pt x="961" y="269"/>
                  </a:lnTo>
                  <a:lnTo>
                    <a:pt x="989" y="281"/>
                  </a:lnTo>
                  <a:lnTo>
                    <a:pt x="1017" y="292"/>
                  </a:lnTo>
                  <a:lnTo>
                    <a:pt x="1042" y="306"/>
                  </a:lnTo>
                  <a:lnTo>
                    <a:pt x="1067" y="322"/>
                  </a:lnTo>
                  <a:lnTo>
                    <a:pt x="1091" y="339"/>
                  </a:lnTo>
                  <a:lnTo>
                    <a:pt x="1115" y="358"/>
                  </a:lnTo>
                  <a:lnTo>
                    <a:pt x="1138" y="378"/>
                  </a:lnTo>
                  <a:lnTo>
                    <a:pt x="1159" y="401"/>
                  </a:lnTo>
                  <a:lnTo>
                    <a:pt x="1180" y="424"/>
                  </a:lnTo>
                  <a:lnTo>
                    <a:pt x="1200" y="449"/>
                  </a:lnTo>
                  <a:lnTo>
                    <a:pt x="1219" y="475"/>
                  </a:lnTo>
                  <a:lnTo>
                    <a:pt x="1237" y="503"/>
                  </a:lnTo>
                  <a:lnTo>
                    <a:pt x="1253" y="533"/>
                  </a:lnTo>
                  <a:lnTo>
                    <a:pt x="1269" y="565"/>
                  </a:lnTo>
                  <a:lnTo>
                    <a:pt x="1285" y="598"/>
                  </a:lnTo>
                  <a:lnTo>
                    <a:pt x="1300" y="632"/>
                  </a:lnTo>
                  <a:lnTo>
                    <a:pt x="1312" y="669"/>
                  </a:lnTo>
                  <a:lnTo>
                    <a:pt x="1325" y="705"/>
                  </a:lnTo>
                  <a:lnTo>
                    <a:pt x="1336" y="744"/>
                  </a:lnTo>
                  <a:lnTo>
                    <a:pt x="1348" y="785"/>
                  </a:lnTo>
                  <a:lnTo>
                    <a:pt x="1358" y="828"/>
                  </a:lnTo>
                  <a:lnTo>
                    <a:pt x="1367" y="871"/>
                  </a:lnTo>
                  <a:lnTo>
                    <a:pt x="1374" y="916"/>
                  </a:lnTo>
                  <a:lnTo>
                    <a:pt x="1381" y="963"/>
                  </a:lnTo>
                  <a:lnTo>
                    <a:pt x="1387" y="1011"/>
                  </a:lnTo>
                  <a:lnTo>
                    <a:pt x="1392" y="1060"/>
                  </a:lnTo>
                  <a:lnTo>
                    <a:pt x="1392" y="1067"/>
                  </a:lnTo>
                  <a:lnTo>
                    <a:pt x="1388" y="1072"/>
                  </a:lnTo>
                  <a:close/>
                  <a:moveTo>
                    <a:pt x="778" y="0"/>
                  </a:moveTo>
                  <a:lnTo>
                    <a:pt x="778" y="0"/>
                  </a:lnTo>
                  <a:lnTo>
                    <a:pt x="736" y="2"/>
                  </a:lnTo>
                  <a:lnTo>
                    <a:pt x="696" y="4"/>
                  </a:lnTo>
                  <a:lnTo>
                    <a:pt x="655" y="9"/>
                  </a:lnTo>
                  <a:lnTo>
                    <a:pt x="616" y="17"/>
                  </a:lnTo>
                  <a:lnTo>
                    <a:pt x="578" y="26"/>
                  </a:lnTo>
                  <a:lnTo>
                    <a:pt x="541" y="37"/>
                  </a:lnTo>
                  <a:lnTo>
                    <a:pt x="504" y="50"/>
                  </a:lnTo>
                  <a:lnTo>
                    <a:pt x="469" y="65"/>
                  </a:lnTo>
                  <a:lnTo>
                    <a:pt x="434" y="81"/>
                  </a:lnTo>
                  <a:lnTo>
                    <a:pt x="400" y="100"/>
                  </a:lnTo>
                  <a:lnTo>
                    <a:pt x="368" y="119"/>
                  </a:lnTo>
                  <a:lnTo>
                    <a:pt x="336" y="142"/>
                  </a:lnTo>
                  <a:lnTo>
                    <a:pt x="306" y="165"/>
                  </a:lnTo>
                  <a:lnTo>
                    <a:pt x="277" y="190"/>
                  </a:lnTo>
                  <a:lnTo>
                    <a:pt x="249" y="215"/>
                  </a:lnTo>
                  <a:lnTo>
                    <a:pt x="222" y="243"/>
                  </a:lnTo>
                  <a:lnTo>
                    <a:pt x="197" y="272"/>
                  </a:lnTo>
                  <a:lnTo>
                    <a:pt x="173" y="303"/>
                  </a:lnTo>
                  <a:lnTo>
                    <a:pt x="150" y="335"/>
                  </a:lnTo>
                  <a:lnTo>
                    <a:pt x="129" y="368"/>
                  </a:lnTo>
                  <a:lnTo>
                    <a:pt x="109" y="402"/>
                  </a:lnTo>
                  <a:lnTo>
                    <a:pt x="91" y="439"/>
                  </a:lnTo>
                  <a:lnTo>
                    <a:pt x="74" y="475"/>
                  </a:lnTo>
                  <a:lnTo>
                    <a:pt x="59" y="513"/>
                  </a:lnTo>
                  <a:lnTo>
                    <a:pt x="45" y="551"/>
                  </a:lnTo>
                  <a:lnTo>
                    <a:pt x="34" y="592"/>
                  </a:lnTo>
                  <a:lnTo>
                    <a:pt x="23" y="632"/>
                  </a:lnTo>
                  <a:lnTo>
                    <a:pt x="15" y="675"/>
                  </a:lnTo>
                  <a:lnTo>
                    <a:pt x="9" y="717"/>
                  </a:lnTo>
                  <a:lnTo>
                    <a:pt x="4" y="761"/>
                  </a:lnTo>
                  <a:lnTo>
                    <a:pt x="1" y="805"/>
                  </a:lnTo>
                  <a:lnTo>
                    <a:pt x="0" y="851"/>
                  </a:lnTo>
                  <a:lnTo>
                    <a:pt x="0" y="851"/>
                  </a:lnTo>
                  <a:lnTo>
                    <a:pt x="0" y="899"/>
                  </a:lnTo>
                  <a:lnTo>
                    <a:pt x="2" y="944"/>
                  </a:lnTo>
                  <a:lnTo>
                    <a:pt x="6" y="990"/>
                  </a:lnTo>
                  <a:lnTo>
                    <a:pt x="13" y="1034"/>
                  </a:lnTo>
                  <a:lnTo>
                    <a:pt x="19" y="1077"/>
                  </a:lnTo>
                  <a:lnTo>
                    <a:pt x="28" y="1118"/>
                  </a:lnTo>
                  <a:lnTo>
                    <a:pt x="38" y="1158"/>
                  </a:lnTo>
                  <a:lnTo>
                    <a:pt x="49" y="1197"/>
                  </a:lnTo>
                  <a:lnTo>
                    <a:pt x="63" y="1233"/>
                  </a:lnTo>
                  <a:lnTo>
                    <a:pt x="77" y="1269"/>
                  </a:lnTo>
                  <a:lnTo>
                    <a:pt x="93" y="1303"/>
                  </a:lnTo>
                  <a:lnTo>
                    <a:pt x="111" y="1336"/>
                  </a:lnTo>
                  <a:lnTo>
                    <a:pt x="130" y="1367"/>
                  </a:lnTo>
                  <a:lnTo>
                    <a:pt x="150" y="1398"/>
                  </a:lnTo>
                  <a:lnTo>
                    <a:pt x="172" y="1425"/>
                  </a:lnTo>
                  <a:lnTo>
                    <a:pt x="196" y="1453"/>
                  </a:lnTo>
                  <a:lnTo>
                    <a:pt x="220" y="1479"/>
                  </a:lnTo>
                  <a:lnTo>
                    <a:pt x="246" y="1501"/>
                  </a:lnTo>
                  <a:lnTo>
                    <a:pt x="274" y="1524"/>
                  </a:lnTo>
                  <a:lnTo>
                    <a:pt x="302" y="1544"/>
                  </a:lnTo>
                  <a:lnTo>
                    <a:pt x="332" y="1564"/>
                  </a:lnTo>
                  <a:lnTo>
                    <a:pt x="364" y="1581"/>
                  </a:lnTo>
                  <a:lnTo>
                    <a:pt x="397" y="1597"/>
                  </a:lnTo>
                  <a:lnTo>
                    <a:pt x="431" y="1611"/>
                  </a:lnTo>
                  <a:lnTo>
                    <a:pt x="466" y="1624"/>
                  </a:lnTo>
                  <a:lnTo>
                    <a:pt x="503" y="1635"/>
                  </a:lnTo>
                  <a:lnTo>
                    <a:pt x="541" y="1645"/>
                  </a:lnTo>
                  <a:lnTo>
                    <a:pt x="580" y="1653"/>
                  </a:lnTo>
                  <a:lnTo>
                    <a:pt x="620" y="1658"/>
                  </a:lnTo>
                  <a:lnTo>
                    <a:pt x="661" y="1663"/>
                  </a:lnTo>
                  <a:lnTo>
                    <a:pt x="703" y="1666"/>
                  </a:lnTo>
                  <a:lnTo>
                    <a:pt x="748" y="1667"/>
                  </a:lnTo>
                  <a:lnTo>
                    <a:pt x="748" y="1667"/>
                  </a:lnTo>
                  <a:lnTo>
                    <a:pt x="789" y="1664"/>
                  </a:lnTo>
                  <a:lnTo>
                    <a:pt x="831" y="1660"/>
                  </a:lnTo>
                  <a:lnTo>
                    <a:pt x="873" y="1653"/>
                  </a:lnTo>
                  <a:lnTo>
                    <a:pt x="914" y="1643"/>
                  </a:lnTo>
                  <a:lnTo>
                    <a:pt x="956" y="1630"/>
                  </a:lnTo>
                  <a:lnTo>
                    <a:pt x="997" y="1614"/>
                  </a:lnTo>
                  <a:lnTo>
                    <a:pt x="1038" y="1596"/>
                  </a:lnTo>
                  <a:lnTo>
                    <a:pt x="1079" y="1575"/>
                  </a:lnTo>
                  <a:lnTo>
                    <a:pt x="1119" y="1552"/>
                  </a:lnTo>
                  <a:lnTo>
                    <a:pt x="1158" y="1525"/>
                  </a:lnTo>
                  <a:lnTo>
                    <a:pt x="1196" y="1497"/>
                  </a:lnTo>
                  <a:lnTo>
                    <a:pt x="1233" y="1467"/>
                  </a:lnTo>
                  <a:lnTo>
                    <a:pt x="1269" y="1436"/>
                  </a:lnTo>
                  <a:lnTo>
                    <a:pt x="1303" y="1400"/>
                  </a:lnTo>
                  <a:lnTo>
                    <a:pt x="1338" y="1365"/>
                  </a:lnTo>
                  <a:lnTo>
                    <a:pt x="1369" y="1326"/>
                  </a:lnTo>
                  <a:lnTo>
                    <a:pt x="1401" y="1285"/>
                  </a:lnTo>
                  <a:lnTo>
                    <a:pt x="1401" y="1337"/>
                  </a:lnTo>
                  <a:lnTo>
                    <a:pt x="1401" y="1337"/>
                  </a:lnTo>
                  <a:lnTo>
                    <a:pt x="1398" y="1423"/>
                  </a:lnTo>
                  <a:lnTo>
                    <a:pt x="1396" y="1467"/>
                  </a:lnTo>
                  <a:lnTo>
                    <a:pt x="1392" y="1514"/>
                  </a:lnTo>
                  <a:lnTo>
                    <a:pt x="1388" y="1561"/>
                  </a:lnTo>
                  <a:lnTo>
                    <a:pt x="1383" y="1609"/>
                  </a:lnTo>
                  <a:lnTo>
                    <a:pt x="1378" y="1658"/>
                  </a:lnTo>
                  <a:lnTo>
                    <a:pt x="1370" y="1706"/>
                  </a:lnTo>
                  <a:lnTo>
                    <a:pt x="1363" y="1755"/>
                  </a:lnTo>
                  <a:lnTo>
                    <a:pt x="1353" y="1804"/>
                  </a:lnTo>
                  <a:lnTo>
                    <a:pt x="1341" y="1854"/>
                  </a:lnTo>
                  <a:lnTo>
                    <a:pt x="1330" y="1903"/>
                  </a:lnTo>
                  <a:lnTo>
                    <a:pt x="1316" y="1951"/>
                  </a:lnTo>
                  <a:lnTo>
                    <a:pt x="1301" y="1998"/>
                  </a:lnTo>
                  <a:lnTo>
                    <a:pt x="1283" y="2045"/>
                  </a:lnTo>
                  <a:lnTo>
                    <a:pt x="1264" y="2090"/>
                  </a:lnTo>
                  <a:lnTo>
                    <a:pt x="1244" y="2134"/>
                  </a:lnTo>
                  <a:lnTo>
                    <a:pt x="1221" y="2177"/>
                  </a:lnTo>
                  <a:lnTo>
                    <a:pt x="1197" y="2219"/>
                  </a:lnTo>
                  <a:lnTo>
                    <a:pt x="1171" y="2258"/>
                  </a:lnTo>
                  <a:lnTo>
                    <a:pt x="1157" y="2277"/>
                  </a:lnTo>
                  <a:lnTo>
                    <a:pt x="1143" y="2295"/>
                  </a:lnTo>
                  <a:lnTo>
                    <a:pt x="1128" y="2312"/>
                  </a:lnTo>
                  <a:lnTo>
                    <a:pt x="1111" y="2330"/>
                  </a:lnTo>
                  <a:lnTo>
                    <a:pt x="1096" y="2347"/>
                  </a:lnTo>
                  <a:lnTo>
                    <a:pt x="1079" y="2362"/>
                  </a:lnTo>
                  <a:lnTo>
                    <a:pt x="1061" y="2377"/>
                  </a:lnTo>
                  <a:lnTo>
                    <a:pt x="1043" y="2392"/>
                  </a:lnTo>
                  <a:lnTo>
                    <a:pt x="1026" y="2406"/>
                  </a:lnTo>
                  <a:lnTo>
                    <a:pt x="1005" y="2419"/>
                  </a:lnTo>
                  <a:lnTo>
                    <a:pt x="986" y="2431"/>
                  </a:lnTo>
                  <a:lnTo>
                    <a:pt x="966" y="2444"/>
                  </a:lnTo>
                  <a:lnTo>
                    <a:pt x="945" y="2454"/>
                  </a:lnTo>
                  <a:lnTo>
                    <a:pt x="923" y="2464"/>
                  </a:lnTo>
                  <a:lnTo>
                    <a:pt x="901" y="2473"/>
                  </a:lnTo>
                  <a:lnTo>
                    <a:pt x="878" y="2482"/>
                  </a:lnTo>
                  <a:lnTo>
                    <a:pt x="854" y="2489"/>
                  </a:lnTo>
                  <a:lnTo>
                    <a:pt x="830" y="2496"/>
                  </a:lnTo>
                  <a:lnTo>
                    <a:pt x="805" y="2501"/>
                  </a:lnTo>
                  <a:lnTo>
                    <a:pt x="778" y="2506"/>
                  </a:lnTo>
                  <a:lnTo>
                    <a:pt x="751" y="2509"/>
                  </a:lnTo>
                  <a:lnTo>
                    <a:pt x="724" y="2512"/>
                  </a:lnTo>
                  <a:lnTo>
                    <a:pt x="696" y="2513"/>
                  </a:lnTo>
                  <a:lnTo>
                    <a:pt x="667" y="2515"/>
                  </a:lnTo>
                  <a:lnTo>
                    <a:pt x="667" y="2515"/>
                  </a:lnTo>
                  <a:lnTo>
                    <a:pt x="637" y="2513"/>
                  </a:lnTo>
                  <a:lnTo>
                    <a:pt x="606" y="2511"/>
                  </a:lnTo>
                  <a:lnTo>
                    <a:pt x="576" y="2506"/>
                  </a:lnTo>
                  <a:lnTo>
                    <a:pt x="546" y="2501"/>
                  </a:lnTo>
                  <a:lnTo>
                    <a:pt x="515" y="2492"/>
                  </a:lnTo>
                  <a:lnTo>
                    <a:pt x="485" y="2483"/>
                  </a:lnTo>
                  <a:lnTo>
                    <a:pt x="456" y="2472"/>
                  </a:lnTo>
                  <a:lnTo>
                    <a:pt x="427" y="2459"/>
                  </a:lnTo>
                  <a:lnTo>
                    <a:pt x="399" y="2445"/>
                  </a:lnTo>
                  <a:lnTo>
                    <a:pt x="371" y="2430"/>
                  </a:lnTo>
                  <a:lnTo>
                    <a:pt x="345" y="2413"/>
                  </a:lnTo>
                  <a:lnTo>
                    <a:pt x="318" y="2395"/>
                  </a:lnTo>
                  <a:lnTo>
                    <a:pt x="293" y="2374"/>
                  </a:lnTo>
                  <a:lnTo>
                    <a:pt x="269" y="2354"/>
                  </a:lnTo>
                  <a:lnTo>
                    <a:pt x="245" y="2331"/>
                  </a:lnTo>
                  <a:lnTo>
                    <a:pt x="224" y="2307"/>
                  </a:lnTo>
                  <a:lnTo>
                    <a:pt x="52" y="2501"/>
                  </a:lnTo>
                  <a:lnTo>
                    <a:pt x="52" y="2501"/>
                  </a:lnTo>
                  <a:lnTo>
                    <a:pt x="76" y="2523"/>
                  </a:lnTo>
                  <a:lnTo>
                    <a:pt x="101" y="2547"/>
                  </a:lnTo>
                  <a:lnTo>
                    <a:pt x="128" y="2571"/>
                  </a:lnTo>
                  <a:lnTo>
                    <a:pt x="158" y="2594"/>
                  </a:lnTo>
                  <a:lnTo>
                    <a:pt x="188" y="2617"/>
                  </a:lnTo>
                  <a:lnTo>
                    <a:pt x="222" y="2640"/>
                  </a:lnTo>
                  <a:lnTo>
                    <a:pt x="258" y="2660"/>
                  </a:lnTo>
                  <a:lnTo>
                    <a:pt x="296" y="2680"/>
                  </a:lnTo>
                  <a:lnTo>
                    <a:pt x="336" y="2699"/>
                  </a:lnTo>
                  <a:lnTo>
                    <a:pt x="378" y="2715"/>
                  </a:lnTo>
                  <a:lnTo>
                    <a:pt x="422" y="2731"/>
                  </a:lnTo>
                  <a:lnTo>
                    <a:pt x="470" y="2743"/>
                  </a:lnTo>
                  <a:lnTo>
                    <a:pt x="518" y="2753"/>
                  </a:lnTo>
                  <a:lnTo>
                    <a:pt x="544" y="2757"/>
                  </a:lnTo>
                  <a:lnTo>
                    <a:pt x="570" y="2761"/>
                  </a:lnTo>
                  <a:lnTo>
                    <a:pt x="596" y="2763"/>
                  </a:lnTo>
                  <a:lnTo>
                    <a:pt x="624" y="2765"/>
                  </a:lnTo>
                  <a:lnTo>
                    <a:pt x="652" y="2766"/>
                  </a:lnTo>
                  <a:lnTo>
                    <a:pt x="681" y="2767"/>
                  </a:lnTo>
                  <a:lnTo>
                    <a:pt x="681" y="2767"/>
                  </a:lnTo>
                  <a:lnTo>
                    <a:pt x="710" y="2766"/>
                  </a:lnTo>
                  <a:lnTo>
                    <a:pt x="739" y="2765"/>
                  </a:lnTo>
                  <a:lnTo>
                    <a:pt x="768" y="2763"/>
                  </a:lnTo>
                  <a:lnTo>
                    <a:pt x="796" y="2761"/>
                  </a:lnTo>
                  <a:lnTo>
                    <a:pt x="823" y="2757"/>
                  </a:lnTo>
                  <a:lnTo>
                    <a:pt x="851" y="2752"/>
                  </a:lnTo>
                  <a:lnTo>
                    <a:pt x="879" y="2747"/>
                  </a:lnTo>
                  <a:lnTo>
                    <a:pt x="906" y="2741"/>
                  </a:lnTo>
                  <a:lnTo>
                    <a:pt x="932" y="2734"/>
                  </a:lnTo>
                  <a:lnTo>
                    <a:pt x="957" y="2727"/>
                  </a:lnTo>
                  <a:lnTo>
                    <a:pt x="983" y="2718"/>
                  </a:lnTo>
                  <a:lnTo>
                    <a:pt x="1008" y="2709"/>
                  </a:lnTo>
                  <a:lnTo>
                    <a:pt x="1033" y="2699"/>
                  </a:lnTo>
                  <a:lnTo>
                    <a:pt x="1057" y="2689"/>
                  </a:lnTo>
                  <a:lnTo>
                    <a:pt x="1081" y="2678"/>
                  </a:lnTo>
                  <a:lnTo>
                    <a:pt x="1105" y="2665"/>
                  </a:lnTo>
                  <a:lnTo>
                    <a:pt x="1128" y="2652"/>
                  </a:lnTo>
                  <a:lnTo>
                    <a:pt x="1151" y="2640"/>
                  </a:lnTo>
                  <a:lnTo>
                    <a:pt x="1173" y="2624"/>
                  </a:lnTo>
                  <a:lnTo>
                    <a:pt x="1195" y="2609"/>
                  </a:lnTo>
                  <a:lnTo>
                    <a:pt x="1216" y="2594"/>
                  </a:lnTo>
                  <a:lnTo>
                    <a:pt x="1238" y="2578"/>
                  </a:lnTo>
                  <a:lnTo>
                    <a:pt x="1258" y="2560"/>
                  </a:lnTo>
                  <a:lnTo>
                    <a:pt x="1278" y="2542"/>
                  </a:lnTo>
                  <a:lnTo>
                    <a:pt x="1297" y="2523"/>
                  </a:lnTo>
                  <a:lnTo>
                    <a:pt x="1317" y="2504"/>
                  </a:lnTo>
                  <a:lnTo>
                    <a:pt x="1336" y="2484"/>
                  </a:lnTo>
                  <a:lnTo>
                    <a:pt x="1354" y="2463"/>
                  </a:lnTo>
                  <a:lnTo>
                    <a:pt x="1372" y="2441"/>
                  </a:lnTo>
                  <a:lnTo>
                    <a:pt x="1389" y="2420"/>
                  </a:lnTo>
                  <a:lnTo>
                    <a:pt x="1406" y="2397"/>
                  </a:lnTo>
                  <a:lnTo>
                    <a:pt x="1422" y="2373"/>
                  </a:lnTo>
                  <a:lnTo>
                    <a:pt x="1439" y="2349"/>
                  </a:lnTo>
                  <a:lnTo>
                    <a:pt x="1454" y="2324"/>
                  </a:lnTo>
                  <a:lnTo>
                    <a:pt x="1484" y="2272"/>
                  </a:lnTo>
                  <a:lnTo>
                    <a:pt x="1512" y="2218"/>
                  </a:lnTo>
                  <a:lnTo>
                    <a:pt x="1538" y="2161"/>
                  </a:lnTo>
                  <a:lnTo>
                    <a:pt x="1562" y="2100"/>
                  </a:lnTo>
                  <a:lnTo>
                    <a:pt x="1584" y="2038"/>
                  </a:lnTo>
                  <a:lnTo>
                    <a:pt x="1604" y="1974"/>
                  </a:lnTo>
                  <a:lnTo>
                    <a:pt x="1622" y="1906"/>
                  </a:lnTo>
                  <a:lnTo>
                    <a:pt x="1638" y="1836"/>
                  </a:lnTo>
                  <a:lnTo>
                    <a:pt x="1652" y="1764"/>
                  </a:lnTo>
                  <a:lnTo>
                    <a:pt x="1663" y="1690"/>
                  </a:lnTo>
                  <a:lnTo>
                    <a:pt x="1674" y="1612"/>
                  </a:lnTo>
                  <a:lnTo>
                    <a:pt x="1681" y="1533"/>
                  </a:lnTo>
                  <a:lnTo>
                    <a:pt x="1686" y="1452"/>
                  </a:lnTo>
                  <a:lnTo>
                    <a:pt x="1690" y="1367"/>
                  </a:lnTo>
                  <a:lnTo>
                    <a:pt x="1691" y="1281"/>
                  </a:lnTo>
                  <a:lnTo>
                    <a:pt x="1691" y="1281"/>
                  </a:lnTo>
                  <a:lnTo>
                    <a:pt x="1690" y="1207"/>
                  </a:lnTo>
                  <a:lnTo>
                    <a:pt x="1686" y="1135"/>
                  </a:lnTo>
                  <a:lnTo>
                    <a:pt x="1682" y="1064"/>
                  </a:lnTo>
                  <a:lnTo>
                    <a:pt x="1675" y="996"/>
                  </a:lnTo>
                  <a:lnTo>
                    <a:pt x="1666" y="930"/>
                  </a:lnTo>
                  <a:lnTo>
                    <a:pt x="1656" y="866"/>
                  </a:lnTo>
                  <a:lnTo>
                    <a:pt x="1643" y="803"/>
                  </a:lnTo>
                  <a:lnTo>
                    <a:pt x="1628" y="743"/>
                  </a:lnTo>
                  <a:lnTo>
                    <a:pt x="1612" y="685"/>
                  </a:lnTo>
                  <a:lnTo>
                    <a:pt x="1594" y="629"/>
                  </a:lnTo>
                  <a:lnTo>
                    <a:pt x="1574" y="575"/>
                  </a:lnTo>
                  <a:lnTo>
                    <a:pt x="1552" y="523"/>
                  </a:lnTo>
                  <a:lnTo>
                    <a:pt x="1530" y="474"/>
                  </a:lnTo>
                  <a:lnTo>
                    <a:pt x="1504" y="427"/>
                  </a:lnTo>
                  <a:lnTo>
                    <a:pt x="1477" y="382"/>
                  </a:lnTo>
                  <a:lnTo>
                    <a:pt x="1449" y="340"/>
                  </a:lnTo>
                  <a:lnTo>
                    <a:pt x="1418" y="300"/>
                  </a:lnTo>
                  <a:lnTo>
                    <a:pt x="1387" y="262"/>
                  </a:lnTo>
                  <a:lnTo>
                    <a:pt x="1353" y="226"/>
                  </a:lnTo>
                  <a:lnTo>
                    <a:pt x="1317" y="194"/>
                  </a:lnTo>
                  <a:lnTo>
                    <a:pt x="1281" y="163"/>
                  </a:lnTo>
                  <a:lnTo>
                    <a:pt x="1243" y="135"/>
                  </a:lnTo>
                  <a:lnTo>
                    <a:pt x="1202" y="110"/>
                  </a:lnTo>
                  <a:lnTo>
                    <a:pt x="1162" y="87"/>
                  </a:lnTo>
                  <a:lnTo>
                    <a:pt x="1119" y="67"/>
                  </a:lnTo>
                  <a:lnTo>
                    <a:pt x="1074" y="50"/>
                  </a:lnTo>
                  <a:lnTo>
                    <a:pt x="1028" y="34"/>
                  </a:lnTo>
                  <a:lnTo>
                    <a:pt x="981" y="22"/>
                  </a:lnTo>
                  <a:lnTo>
                    <a:pt x="932" y="13"/>
                  </a:lnTo>
                  <a:lnTo>
                    <a:pt x="882" y="5"/>
                  </a:lnTo>
                  <a:lnTo>
                    <a:pt x="830" y="2"/>
                  </a:lnTo>
                  <a:lnTo>
                    <a:pt x="77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9"/>
            <p:cNvSpPr>
              <a:spLocks/>
            </p:cNvSpPr>
            <p:nvPr userDrawn="1"/>
          </p:nvSpPr>
          <p:spPr bwMode="auto">
            <a:xfrm>
              <a:off x="4557" y="1300"/>
              <a:ext cx="372" cy="666"/>
            </a:xfrm>
            <a:custGeom>
              <a:avLst/>
              <a:gdLst>
                <a:gd name="T0" fmla="*/ 0 w 1488"/>
                <a:gd name="T1" fmla="*/ 2664 h 2664"/>
                <a:gd name="T2" fmla="*/ 1488 w 1488"/>
                <a:gd name="T3" fmla="*/ 2664 h 2664"/>
                <a:gd name="T4" fmla="*/ 1488 w 1488"/>
                <a:gd name="T5" fmla="*/ 2412 h 2664"/>
                <a:gd name="T6" fmla="*/ 930 w 1488"/>
                <a:gd name="T7" fmla="*/ 2412 h 2664"/>
                <a:gd name="T8" fmla="*/ 930 w 1488"/>
                <a:gd name="T9" fmla="*/ 0 h 2664"/>
                <a:gd name="T10" fmla="*/ 686 w 1488"/>
                <a:gd name="T11" fmla="*/ 0 h 2664"/>
                <a:gd name="T12" fmla="*/ 686 w 1488"/>
                <a:gd name="T13" fmla="*/ 0 h 2664"/>
                <a:gd name="T14" fmla="*/ 656 w 1488"/>
                <a:gd name="T15" fmla="*/ 17 h 2664"/>
                <a:gd name="T16" fmla="*/ 626 w 1488"/>
                <a:gd name="T17" fmla="*/ 34 h 2664"/>
                <a:gd name="T18" fmla="*/ 595 w 1488"/>
                <a:gd name="T19" fmla="*/ 49 h 2664"/>
                <a:gd name="T20" fmla="*/ 564 w 1488"/>
                <a:gd name="T21" fmla="*/ 64 h 2664"/>
                <a:gd name="T22" fmla="*/ 532 w 1488"/>
                <a:gd name="T23" fmla="*/ 79 h 2664"/>
                <a:gd name="T24" fmla="*/ 499 w 1488"/>
                <a:gd name="T25" fmla="*/ 92 h 2664"/>
                <a:gd name="T26" fmla="*/ 465 w 1488"/>
                <a:gd name="T27" fmla="*/ 106 h 2664"/>
                <a:gd name="T28" fmla="*/ 431 w 1488"/>
                <a:gd name="T29" fmla="*/ 119 h 2664"/>
                <a:gd name="T30" fmla="*/ 397 w 1488"/>
                <a:gd name="T31" fmla="*/ 130 h 2664"/>
                <a:gd name="T32" fmla="*/ 360 w 1488"/>
                <a:gd name="T33" fmla="*/ 141 h 2664"/>
                <a:gd name="T34" fmla="*/ 324 w 1488"/>
                <a:gd name="T35" fmla="*/ 151 h 2664"/>
                <a:gd name="T36" fmla="*/ 287 w 1488"/>
                <a:gd name="T37" fmla="*/ 162 h 2664"/>
                <a:gd name="T38" fmla="*/ 248 w 1488"/>
                <a:gd name="T39" fmla="*/ 172 h 2664"/>
                <a:gd name="T40" fmla="*/ 209 w 1488"/>
                <a:gd name="T41" fmla="*/ 180 h 2664"/>
                <a:gd name="T42" fmla="*/ 128 w 1488"/>
                <a:gd name="T43" fmla="*/ 196 h 2664"/>
                <a:gd name="T44" fmla="*/ 128 w 1488"/>
                <a:gd name="T45" fmla="*/ 388 h 2664"/>
                <a:gd name="T46" fmla="*/ 618 w 1488"/>
                <a:gd name="T47" fmla="*/ 388 h 2664"/>
                <a:gd name="T48" fmla="*/ 618 w 1488"/>
                <a:gd name="T49" fmla="*/ 2412 h 2664"/>
                <a:gd name="T50" fmla="*/ 0 w 1488"/>
                <a:gd name="T51" fmla="*/ 2412 h 2664"/>
                <a:gd name="T52" fmla="*/ 0 w 1488"/>
                <a:gd name="T53" fmla="*/ 2664 h 2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88" h="2664">
                  <a:moveTo>
                    <a:pt x="0" y="2664"/>
                  </a:moveTo>
                  <a:lnTo>
                    <a:pt x="1488" y="2664"/>
                  </a:lnTo>
                  <a:lnTo>
                    <a:pt x="1488" y="2412"/>
                  </a:lnTo>
                  <a:lnTo>
                    <a:pt x="930" y="2412"/>
                  </a:lnTo>
                  <a:lnTo>
                    <a:pt x="930" y="0"/>
                  </a:lnTo>
                  <a:lnTo>
                    <a:pt x="686" y="0"/>
                  </a:lnTo>
                  <a:lnTo>
                    <a:pt x="686" y="0"/>
                  </a:lnTo>
                  <a:lnTo>
                    <a:pt x="656" y="17"/>
                  </a:lnTo>
                  <a:lnTo>
                    <a:pt x="626" y="34"/>
                  </a:lnTo>
                  <a:lnTo>
                    <a:pt x="595" y="49"/>
                  </a:lnTo>
                  <a:lnTo>
                    <a:pt x="564" y="64"/>
                  </a:lnTo>
                  <a:lnTo>
                    <a:pt x="532" y="79"/>
                  </a:lnTo>
                  <a:lnTo>
                    <a:pt x="499" y="92"/>
                  </a:lnTo>
                  <a:lnTo>
                    <a:pt x="465" y="106"/>
                  </a:lnTo>
                  <a:lnTo>
                    <a:pt x="431" y="119"/>
                  </a:lnTo>
                  <a:lnTo>
                    <a:pt x="397" y="130"/>
                  </a:lnTo>
                  <a:lnTo>
                    <a:pt x="360" y="141"/>
                  </a:lnTo>
                  <a:lnTo>
                    <a:pt x="324" y="151"/>
                  </a:lnTo>
                  <a:lnTo>
                    <a:pt x="287" y="162"/>
                  </a:lnTo>
                  <a:lnTo>
                    <a:pt x="248" y="172"/>
                  </a:lnTo>
                  <a:lnTo>
                    <a:pt x="209" y="180"/>
                  </a:lnTo>
                  <a:lnTo>
                    <a:pt x="128" y="196"/>
                  </a:lnTo>
                  <a:lnTo>
                    <a:pt x="128" y="388"/>
                  </a:lnTo>
                  <a:lnTo>
                    <a:pt x="618" y="388"/>
                  </a:lnTo>
                  <a:lnTo>
                    <a:pt x="618" y="2412"/>
                  </a:lnTo>
                  <a:lnTo>
                    <a:pt x="0" y="2412"/>
                  </a:lnTo>
                  <a:lnTo>
                    <a:pt x="0" y="26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0"/>
            <p:cNvSpPr>
              <a:spLocks noEditPoints="1"/>
            </p:cNvSpPr>
            <p:nvPr userDrawn="1"/>
          </p:nvSpPr>
          <p:spPr bwMode="auto">
            <a:xfrm>
              <a:off x="0" y="1113"/>
              <a:ext cx="634" cy="688"/>
            </a:xfrm>
            <a:custGeom>
              <a:avLst/>
              <a:gdLst>
                <a:gd name="T0" fmla="*/ 1074 w 2536"/>
                <a:gd name="T1" fmla="*/ 2206 h 2752"/>
                <a:gd name="T2" fmla="*/ 1252 w 2536"/>
                <a:gd name="T3" fmla="*/ 2191 h 2752"/>
                <a:gd name="T4" fmla="*/ 1412 w 2536"/>
                <a:gd name="T5" fmla="*/ 2145 h 2752"/>
                <a:gd name="T6" fmla="*/ 1554 w 2536"/>
                <a:gd name="T7" fmla="*/ 2074 h 2752"/>
                <a:gd name="T8" fmla="*/ 1675 w 2536"/>
                <a:gd name="T9" fmla="*/ 1977 h 2752"/>
                <a:gd name="T10" fmla="*/ 1771 w 2536"/>
                <a:gd name="T11" fmla="*/ 1858 h 2752"/>
                <a:gd name="T12" fmla="*/ 1843 w 2536"/>
                <a:gd name="T13" fmla="*/ 1718 h 2752"/>
                <a:gd name="T14" fmla="*/ 1888 w 2536"/>
                <a:gd name="T15" fmla="*/ 1559 h 2752"/>
                <a:gd name="T16" fmla="*/ 1903 w 2536"/>
                <a:gd name="T17" fmla="*/ 1383 h 2752"/>
                <a:gd name="T18" fmla="*/ 1900 w 2536"/>
                <a:gd name="T19" fmla="*/ 1286 h 2752"/>
                <a:gd name="T20" fmla="*/ 1869 w 2536"/>
                <a:gd name="T21" fmla="*/ 1118 h 2752"/>
                <a:gd name="T22" fmla="*/ 1810 w 2536"/>
                <a:gd name="T23" fmla="*/ 968 h 2752"/>
                <a:gd name="T24" fmla="*/ 1725 w 2536"/>
                <a:gd name="T25" fmla="*/ 836 h 2752"/>
                <a:gd name="T26" fmla="*/ 1617 w 2536"/>
                <a:gd name="T27" fmla="*/ 726 h 2752"/>
                <a:gd name="T28" fmla="*/ 1485 w 2536"/>
                <a:gd name="T29" fmla="*/ 640 h 2752"/>
                <a:gd name="T30" fmla="*/ 1334 w 2536"/>
                <a:gd name="T31" fmla="*/ 581 h 2752"/>
                <a:gd name="T32" fmla="*/ 1165 w 2536"/>
                <a:gd name="T33" fmla="*/ 549 h 2752"/>
                <a:gd name="T34" fmla="*/ 0 w 2536"/>
                <a:gd name="T35" fmla="*/ 0 h 2752"/>
                <a:gd name="T36" fmla="*/ 1154 w 2536"/>
                <a:gd name="T37" fmla="*/ 1 h 2752"/>
                <a:gd name="T38" fmla="*/ 1310 w 2536"/>
                <a:gd name="T39" fmla="*/ 15 h 2752"/>
                <a:gd name="T40" fmla="*/ 1458 w 2536"/>
                <a:gd name="T41" fmla="*/ 42 h 2752"/>
                <a:gd name="T42" fmla="*/ 1599 w 2536"/>
                <a:gd name="T43" fmla="*/ 81 h 2752"/>
                <a:gd name="T44" fmla="*/ 1733 w 2536"/>
                <a:gd name="T45" fmla="*/ 131 h 2752"/>
                <a:gd name="T46" fmla="*/ 1858 w 2536"/>
                <a:gd name="T47" fmla="*/ 193 h 2752"/>
                <a:gd name="T48" fmla="*/ 1973 w 2536"/>
                <a:gd name="T49" fmla="*/ 266 h 2752"/>
                <a:gd name="T50" fmla="*/ 2080 w 2536"/>
                <a:gd name="T51" fmla="*/ 349 h 2752"/>
                <a:gd name="T52" fmla="*/ 2176 w 2536"/>
                <a:gd name="T53" fmla="*/ 441 h 2752"/>
                <a:gd name="T54" fmla="*/ 2262 w 2536"/>
                <a:gd name="T55" fmla="*/ 541 h 2752"/>
                <a:gd name="T56" fmla="*/ 2338 w 2536"/>
                <a:gd name="T57" fmla="*/ 651 h 2752"/>
                <a:gd name="T58" fmla="*/ 2401 w 2536"/>
                <a:gd name="T59" fmla="*/ 767 h 2752"/>
                <a:gd name="T60" fmla="*/ 2454 w 2536"/>
                <a:gd name="T61" fmla="*/ 889 h 2752"/>
                <a:gd name="T62" fmla="*/ 2493 w 2536"/>
                <a:gd name="T63" fmla="*/ 1019 h 2752"/>
                <a:gd name="T64" fmla="*/ 2521 w 2536"/>
                <a:gd name="T65" fmla="*/ 1155 h 2752"/>
                <a:gd name="T66" fmla="*/ 2534 w 2536"/>
                <a:gd name="T67" fmla="*/ 1296 h 2752"/>
                <a:gd name="T68" fmla="*/ 2536 w 2536"/>
                <a:gd name="T69" fmla="*/ 1376 h 2752"/>
                <a:gd name="T70" fmla="*/ 2529 w 2536"/>
                <a:gd name="T71" fmla="*/ 1519 h 2752"/>
                <a:gd name="T72" fmla="*/ 2508 w 2536"/>
                <a:gd name="T73" fmla="*/ 1657 h 2752"/>
                <a:gd name="T74" fmla="*/ 2476 w 2536"/>
                <a:gd name="T75" fmla="*/ 1790 h 2752"/>
                <a:gd name="T76" fmla="*/ 2429 w 2536"/>
                <a:gd name="T77" fmla="*/ 1918 h 2752"/>
                <a:gd name="T78" fmla="*/ 2371 w 2536"/>
                <a:gd name="T79" fmla="*/ 2038 h 2752"/>
                <a:gd name="T80" fmla="*/ 2301 w 2536"/>
                <a:gd name="T81" fmla="*/ 2152 h 2752"/>
                <a:gd name="T82" fmla="*/ 2221 w 2536"/>
                <a:gd name="T83" fmla="*/ 2258 h 2752"/>
                <a:gd name="T84" fmla="*/ 2130 w 2536"/>
                <a:gd name="T85" fmla="*/ 2355 h 2752"/>
                <a:gd name="T86" fmla="*/ 2027 w 2536"/>
                <a:gd name="T87" fmla="*/ 2442 h 2752"/>
                <a:gd name="T88" fmla="*/ 1916 w 2536"/>
                <a:gd name="T89" fmla="*/ 2520 h 2752"/>
                <a:gd name="T90" fmla="*/ 1796 w 2536"/>
                <a:gd name="T91" fmla="*/ 2589 h 2752"/>
                <a:gd name="T92" fmla="*/ 1667 w 2536"/>
                <a:gd name="T93" fmla="*/ 2646 h 2752"/>
                <a:gd name="T94" fmla="*/ 1530 w 2536"/>
                <a:gd name="T95" fmla="*/ 2691 h 2752"/>
                <a:gd name="T96" fmla="*/ 1384 w 2536"/>
                <a:gd name="T97" fmla="*/ 2725 h 2752"/>
                <a:gd name="T98" fmla="*/ 1233 w 2536"/>
                <a:gd name="T99" fmla="*/ 2745 h 2752"/>
                <a:gd name="T100" fmla="*/ 1074 w 2536"/>
                <a:gd name="T101" fmla="*/ 2752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36" h="2752">
                  <a:moveTo>
                    <a:pt x="606" y="546"/>
                  </a:moveTo>
                  <a:lnTo>
                    <a:pt x="606" y="2206"/>
                  </a:lnTo>
                  <a:lnTo>
                    <a:pt x="1074" y="2206"/>
                  </a:lnTo>
                  <a:lnTo>
                    <a:pt x="1074" y="2206"/>
                  </a:lnTo>
                  <a:lnTo>
                    <a:pt x="1119" y="2205"/>
                  </a:lnTo>
                  <a:lnTo>
                    <a:pt x="1165" y="2202"/>
                  </a:lnTo>
                  <a:lnTo>
                    <a:pt x="1209" y="2197"/>
                  </a:lnTo>
                  <a:lnTo>
                    <a:pt x="1252" y="2191"/>
                  </a:lnTo>
                  <a:lnTo>
                    <a:pt x="1293" y="2182"/>
                  </a:lnTo>
                  <a:lnTo>
                    <a:pt x="1334" y="2172"/>
                  </a:lnTo>
                  <a:lnTo>
                    <a:pt x="1374" y="2159"/>
                  </a:lnTo>
                  <a:lnTo>
                    <a:pt x="1412" y="2145"/>
                  </a:lnTo>
                  <a:lnTo>
                    <a:pt x="1450" y="2130"/>
                  </a:lnTo>
                  <a:lnTo>
                    <a:pt x="1485" y="2114"/>
                  </a:lnTo>
                  <a:lnTo>
                    <a:pt x="1521" y="2095"/>
                  </a:lnTo>
                  <a:lnTo>
                    <a:pt x="1554" y="2074"/>
                  </a:lnTo>
                  <a:lnTo>
                    <a:pt x="1586" y="2052"/>
                  </a:lnTo>
                  <a:lnTo>
                    <a:pt x="1617" y="2029"/>
                  </a:lnTo>
                  <a:lnTo>
                    <a:pt x="1646" y="2004"/>
                  </a:lnTo>
                  <a:lnTo>
                    <a:pt x="1675" y="1977"/>
                  </a:lnTo>
                  <a:lnTo>
                    <a:pt x="1701" y="1949"/>
                  </a:lnTo>
                  <a:lnTo>
                    <a:pt x="1725" y="1920"/>
                  </a:lnTo>
                  <a:lnTo>
                    <a:pt x="1749" y="1890"/>
                  </a:lnTo>
                  <a:lnTo>
                    <a:pt x="1771" y="1858"/>
                  </a:lnTo>
                  <a:lnTo>
                    <a:pt x="1792" y="1824"/>
                  </a:lnTo>
                  <a:lnTo>
                    <a:pt x="1810" y="1790"/>
                  </a:lnTo>
                  <a:lnTo>
                    <a:pt x="1828" y="1755"/>
                  </a:lnTo>
                  <a:lnTo>
                    <a:pt x="1843" y="1718"/>
                  </a:lnTo>
                  <a:lnTo>
                    <a:pt x="1857" y="1680"/>
                  </a:lnTo>
                  <a:lnTo>
                    <a:pt x="1869" y="1641"/>
                  </a:lnTo>
                  <a:lnTo>
                    <a:pt x="1879" y="1601"/>
                  </a:lnTo>
                  <a:lnTo>
                    <a:pt x="1888" y="1559"/>
                  </a:lnTo>
                  <a:lnTo>
                    <a:pt x="1895" y="1516"/>
                  </a:lnTo>
                  <a:lnTo>
                    <a:pt x="1900" y="1473"/>
                  </a:lnTo>
                  <a:lnTo>
                    <a:pt x="1902" y="1429"/>
                  </a:lnTo>
                  <a:lnTo>
                    <a:pt x="1903" y="1383"/>
                  </a:lnTo>
                  <a:lnTo>
                    <a:pt x="1903" y="1376"/>
                  </a:lnTo>
                  <a:lnTo>
                    <a:pt x="1903" y="1376"/>
                  </a:lnTo>
                  <a:lnTo>
                    <a:pt x="1902" y="1330"/>
                  </a:lnTo>
                  <a:lnTo>
                    <a:pt x="1900" y="1286"/>
                  </a:lnTo>
                  <a:lnTo>
                    <a:pt x="1895" y="1243"/>
                  </a:lnTo>
                  <a:lnTo>
                    <a:pt x="1888" y="1200"/>
                  </a:lnTo>
                  <a:lnTo>
                    <a:pt x="1879" y="1158"/>
                  </a:lnTo>
                  <a:lnTo>
                    <a:pt x="1869" y="1118"/>
                  </a:lnTo>
                  <a:lnTo>
                    <a:pt x="1857" y="1079"/>
                  </a:lnTo>
                  <a:lnTo>
                    <a:pt x="1843" y="1041"/>
                  </a:lnTo>
                  <a:lnTo>
                    <a:pt x="1828" y="1003"/>
                  </a:lnTo>
                  <a:lnTo>
                    <a:pt x="1810" y="968"/>
                  </a:lnTo>
                  <a:lnTo>
                    <a:pt x="1792" y="932"/>
                  </a:lnTo>
                  <a:lnTo>
                    <a:pt x="1771" y="899"/>
                  </a:lnTo>
                  <a:lnTo>
                    <a:pt x="1749" y="867"/>
                  </a:lnTo>
                  <a:lnTo>
                    <a:pt x="1725" y="836"/>
                  </a:lnTo>
                  <a:lnTo>
                    <a:pt x="1701" y="806"/>
                  </a:lnTo>
                  <a:lnTo>
                    <a:pt x="1675" y="778"/>
                  </a:lnTo>
                  <a:lnTo>
                    <a:pt x="1646" y="752"/>
                  </a:lnTo>
                  <a:lnTo>
                    <a:pt x="1617" y="726"/>
                  </a:lnTo>
                  <a:lnTo>
                    <a:pt x="1586" y="702"/>
                  </a:lnTo>
                  <a:lnTo>
                    <a:pt x="1554" y="680"/>
                  </a:lnTo>
                  <a:lnTo>
                    <a:pt x="1521" y="659"/>
                  </a:lnTo>
                  <a:lnTo>
                    <a:pt x="1485" y="640"/>
                  </a:lnTo>
                  <a:lnTo>
                    <a:pt x="1450" y="623"/>
                  </a:lnTo>
                  <a:lnTo>
                    <a:pt x="1412" y="608"/>
                  </a:lnTo>
                  <a:lnTo>
                    <a:pt x="1374" y="594"/>
                  </a:lnTo>
                  <a:lnTo>
                    <a:pt x="1334" y="581"/>
                  </a:lnTo>
                  <a:lnTo>
                    <a:pt x="1293" y="571"/>
                  </a:lnTo>
                  <a:lnTo>
                    <a:pt x="1252" y="562"/>
                  </a:lnTo>
                  <a:lnTo>
                    <a:pt x="1209" y="554"/>
                  </a:lnTo>
                  <a:lnTo>
                    <a:pt x="1165" y="549"/>
                  </a:lnTo>
                  <a:lnTo>
                    <a:pt x="1119" y="547"/>
                  </a:lnTo>
                  <a:lnTo>
                    <a:pt x="1074" y="546"/>
                  </a:lnTo>
                  <a:lnTo>
                    <a:pt x="606" y="546"/>
                  </a:lnTo>
                  <a:close/>
                  <a:moveTo>
                    <a:pt x="0" y="0"/>
                  </a:moveTo>
                  <a:lnTo>
                    <a:pt x="1074" y="0"/>
                  </a:lnTo>
                  <a:lnTo>
                    <a:pt x="1074" y="0"/>
                  </a:lnTo>
                  <a:lnTo>
                    <a:pt x="1114" y="0"/>
                  </a:lnTo>
                  <a:lnTo>
                    <a:pt x="1154" y="1"/>
                  </a:lnTo>
                  <a:lnTo>
                    <a:pt x="1194" y="4"/>
                  </a:lnTo>
                  <a:lnTo>
                    <a:pt x="1233" y="6"/>
                  </a:lnTo>
                  <a:lnTo>
                    <a:pt x="1271" y="10"/>
                  </a:lnTo>
                  <a:lnTo>
                    <a:pt x="1310" y="15"/>
                  </a:lnTo>
                  <a:lnTo>
                    <a:pt x="1348" y="20"/>
                  </a:lnTo>
                  <a:lnTo>
                    <a:pt x="1384" y="26"/>
                  </a:lnTo>
                  <a:lnTo>
                    <a:pt x="1422" y="34"/>
                  </a:lnTo>
                  <a:lnTo>
                    <a:pt x="1458" y="42"/>
                  </a:lnTo>
                  <a:lnTo>
                    <a:pt x="1494" y="50"/>
                  </a:lnTo>
                  <a:lnTo>
                    <a:pt x="1530" y="59"/>
                  </a:lnTo>
                  <a:lnTo>
                    <a:pt x="1565" y="69"/>
                  </a:lnTo>
                  <a:lnTo>
                    <a:pt x="1599" y="81"/>
                  </a:lnTo>
                  <a:lnTo>
                    <a:pt x="1633" y="92"/>
                  </a:lnTo>
                  <a:lnTo>
                    <a:pt x="1667" y="105"/>
                  </a:lnTo>
                  <a:lnTo>
                    <a:pt x="1700" y="117"/>
                  </a:lnTo>
                  <a:lnTo>
                    <a:pt x="1733" y="131"/>
                  </a:lnTo>
                  <a:lnTo>
                    <a:pt x="1765" y="145"/>
                  </a:lnTo>
                  <a:lnTo>
                    <a:pt x="1796" y="160"/>
                  </a:lnTo>
                  <a:lnTo>
                    <a:pt x="1826" y="177"/>
                  </a:lnTo>
                  <a:lnTo>
                    <a:pt x="1858" y="193"/>
                  </a:lnTo>
                  <a:lnTo>
                    <a:pt x="1887" y="211"/>
                  </a:lnTo>
                  <a:lnTo>
                    <a:pt x="1916" y="229"/>
                  </a:lnTo>
                  <a:lnTo>
                    <a:pt x="1945" y="246"/>
                  </a:lnTo>
                  <a:lnTo>
                    <a:pt x="1973" y="266"/>
                  </a:lnTo>
                  <a:lnTo>
                    <a:pt x="2001" y="285"/>
                  </a:lnTo>
                  <a:lnTo>
                    <a:pt x="2027" y="306"/>
                  </a:lnTo>
                  <a:lnTo>
                    <a:pt x="2054" y="327"/>
                  </a:lnTo>
                  <a:lnTo>
                    <a:pt x="2080" y="349"/>
                  </a:lnTo>
                  <a:lnTo>
                    <a:pt x="2104" y="370"/>
                  </a:lnTo>
                  <a:lnTo>
                    <a:pt x="2130" y="393"/>
                  </a:lnTo>
                  <a:lnTo>
                    <a:pt x="2154" y="417"/>
                  </a:lnTo>
                  <a:lnTo>
                    <a:pt x="2176" y="441"/>
                  </a:lnTo>
                  <a:lnTo>
                    <a:pt x="2199" y="465"/>
                  </a:lnTo>
                  <a:lnTo>
                    <a:pt x="2221" y="490"/>
                  </a:lnTo>
                  <a:lnTo>
                    <a:pt x="2242" y="515"/>
                  </a:lnTo>
                  <a:lnTo>
                    <a:pt x="2262" y="541"/>
                  </a:lnTo>
                  <a:lnTo>
                    <a:pt x="2282" y="567"/>
                  </a:lnTo>
                  <a:lnTo>
                    <a:pt x="2301" y="595"/>
                  </a:lnTo>
                  <a:lnTo>
                    <a:pt x="2320" y="621"/>
                  </a:lnTo>
                  <a:lnTo>
                    <a:pt x="2338" y="651"/>
                  </a:lnTo>
                  <a:lnTo>
                    <a:pt x="2354" y="678"/>
                  </a:lnTo>
                  <a:lnTo>
                    <a:pt x="2371" y="707"/>
                  </a:lnTo>
                  <a:lnTo>
                    <a:pt x="2387" y="736"/>
                  </a:lnTo>
                  <a:lnTo>
                    <a:pt x="2401" y="767"/>
                  </a:lnTo>
                  <a:lnTo>
                    <a:pt x="2416" y="797"/>
                  </a:lnTo>
                  <a:lnTo>
                    <a:pt x="2429" y="827"/>
                  </a:lnTo>
                  <a:lnTo>
                    <a:pt x="2442" y="859"/>
                  </a:lnTo>
                  <a:lnTo>
                    <a:pt x="2454" y="889"/>
                  </a:lnTo>
                  <a:lnTo>
                    <a:pt x="2464" y="922"/>
                  </a:lnTo>
                  <a:lnTo>
                    <a:pt x="2476" y="954"/>
                  </a:lnTo>
                  <a:lnTo>
                    <a:pt x="2484" y="987"/>
                  </a:lnTo>
                  <a:lnTo>
                    <a:pt x="2493" y="1019"/>
                  </a:lnTo>
                  <a:lnTo>
                    <a:pt x="2502" y="1054"/>
                  </a:lnTo>
                  <a:lnTo>
                    <a:pt x="2508" y="1086"/>
                  </a:lnTo>
                  <a:lnTo>
                    <a:pt x="2515" y="1121"/>
                  </a:lnTo>
                  <a:lnTo>
                    <a:pt x="2521" y="1155"/>
                  </a:lnTo>
                  <a:lnTo>
                    <a:pt x="2525" y="1190"/>
                  </a:lnTo>
                  <a:lnTo>
                    <a:pt x="2529" y="1225"/>
                  </a:lnTo>
                  <a:lnTo>
                    <a:pt x="2532" y="1261"/>
                  </a:lnTo>
                  <a:lnTo>
                    <a:pt x="2534" y="1296"/>
                  </a:lnTo>
                  <a:lnTo>
                    <a:pt x="2536" y="1332"/>
                  </a:lnTo>
                  <a:lnTo>
                    <a:pt x="2536" y="1368"/>
                  </a:lnTo>
                  <a:lnTo>
                    <a:pt x="2536" y="1376"/>
                  </a:lnTo>
                  <a:lnTo>
                    <a:pt x="2536" y="1376"/>
                  </a:lnTo>
                  <a:lnTo>
                    <a:pt x="2536" y="1412"/>
                  </a:lnTo>
                  <a:lnTo>
                    <a:pt x="2534" y="1448"/>
                  </a:lnTo>
                  <a:lnTo>
                    <a:pt x="2532" y="1483"/>
                  </a:lnTo>
                  <a:lnTo>
                    <a:pt x="2529" y="1519"/>
                  </a:lnTo>
                  <a:lnTo>
                    <a:pt x="2525" y="1554"/>
                  </a:lnTo>
                  <a:lnTo>
                    <a:pt x="2521" y="1589"/>
                  </a:lnTo>
                  <a:lnTo>
                    <a:pt x="2515" y="1623"/>
                  </a:lnTo>
                  <a:lnTo>
                    <a:pt x="2508" y="1657"/>
                  </a:lnTo>
                  <a:lnTo>
                    <a:pt x="2502" y="1692"/>
                  </a:lnTo>
                  <a:lnTo>
                    <a:pt x="2493" y="1724"/>
                  </a:lnTo>
                  <a:lnTo>
                    <a:pt x="2484" y="1757"/>
                  </a:lnTo>
                  <a:lnTo>
                    <a:pt x="2476" y="1790"/>
                  </a:lnTo>
                  <a:lnTo>
                    <a:pt x="2464" y="1823"/>
                  </a:lnTo>
                  <a:lnTo>
                    <a:pt x="2454" y="1855"/>
                  </a:lnTo>
                  <a:lnTo>
                    <a:pt x="2442" y="1886"/>
                  </a:lnTo>
                  <a:lnTo>
                    <a:pt x="2429" y="1918"/>
                  </a:lnTo>
                  <a:lnTo>
                    <a:pt x="2416" y="1948"/>
                  </a:lnTo>
                  <a:lnTo>
                    <a:pt x="2401" y="1978"/>
                  </a:lnTo>
                  <a:lnTo>
                    <a:pt x="2387" y="2009"/>
                  </a:lnTo>
                  <a:lnTo>
                    <a:pt x="2371" y="2038"/>
                  </a:lnTo>
                  <a:lnTo>
                    <a:pt x="2354" y="2067"/>
                  </a:lnTo>
                  <a:lnTo>
                    <a:pt x="2338" y="2096"/>
                  </a:lnTo>
                  <a:lnTo>
                    <a:pt x="2320" y="2124"/>
                  </a:lnTo>
                  <a:lnTo>
                    <a:pt x="2301" y="2152"/>
                  </a:lnTo>
                  <a:lnTo>
                    <a:pt x="2282" y="2179"/>
                  </a:lnTo>
                  <a:lnTo>
                    <a:pt x="2262" y="2206"/>
                  </a:lnTo>
                  <a:lnTo>
                    <a:pt x="2242" y="2231"/>
                  </a:lnTo>
                  <a:lnTo>
                    <a:pt x="2221" y="2258"/>
                  </a:lnTo>
                  <a:lnTo>
                    <a:pt x="2199" y="2283"/>
                  </a:lnTo>
                  <a:lnTo>
                    <a:pt x="2176" y="2307"/>
                  </a:lnTo>
                  <a:lnTo>
                    <a:pt x="2154" y="2331"/>
                  </a:lnTo>
                  <a:lnTo>
                    <a:pt x="2130" y="2355"/>
                  </a:lnTo>
                  <a:lnTo>
                    <a:pt x="2104" y="2378"/>
                  </a:lnTo>
                  <a:lnTo>
                    <a:pt x="2080" y="2399"/>
                  </a:lnTo>
                  <a:lnTo>
                    <a:pt x="2054" y="2422"/>
                  </a:lnTo>
                  <a:lnTo>
                    <a:pt x="2027" y="2442"/>
                  </a:lnTo>
                  <a:lnTo>
                    <a:pt x="2001" y="2464"/>
                  </a:lnTo>
                  <a:lnTo>
                    <a:pt x="1973" y="2483"/>
                  </a:lnTo>
                  <a:lnTo>
                    <a:pt x="1945" y="2503"/>
                  </a:lnTo>
                  <a:lnTo>
                    <a:pt x="1916" y="2520"/>
                  </a:lnTo>
                  <a:lnTo>
                    <a:pt x="1887" y="2539"/>
                  </a:lnTo>
                  <a:lnTo>
                    <a:pt x="1858" y="2556"/>
                  </a:lnTo>
                  <a:lnTo>
                    <a:pt x="1826" y="2573"/>
                  </a:lnTo>
                  <a:lnTo>
                    <a:pt x="1796" y="2589"/>
                  </a:lnTo>
                  <a:lnTo>
                    <a:pt x="1765" y="2604"/>
                  </a:lnTo>
                  <a:lnTo>
                    <a:pt x="1733" y="2619"/>
                  </a:lnTo>
                  <a:lnTo>
                    <a:pt x="1700" y="2633"/>
                  </a:lnTo>
                  <a:lnTo>
                    <a:pt x="1667" y="2646"/>
                  </a:lnTo>
                  <a:lnTo>
                    <a:pt x="1633" y="2658"/>
                  </a:lnTo>
                  <a:lnTo>
                    <a:pt x="1599" y="2671"/>
                  </a:lnTo>
                  <a:lnTo>
                    <a:pt x="1565" y="2681"/>
                  </a:lnTo>
                  <a:lnTo>
                    <a:pt x="1530" y="2691"/>
                  </a:lnTo>
                  <a:lnTo>
                    <a:pt x="1494" y="2701"/>
                  </a:lnTo>
                  <a:lnTo>
                    <a:pt x="1458" y="2710"/>
                  </a:lnTo>
                  <a:lnTo>
                    <a:pt x="1422" y="2718"/>
                  </a:lnTo>
                  <a:lnTo>
                    <a:pt x="1384" y="2725"/>
                  </a:lnTo>
                  <a:lnTo>
                    <a:pt x="1348" y="2731"/>
                  </a:lnTo>
                  <a:lnTo>
                    <a:pt x="1310" y="2736"/>
                  </a:lnTo>
                  <a:lnTo>
                    <a:pt x="1271" y="2742"/>
                  </a:lnTo>
                  <a:lnTo>
                    <a:pt x="1233" y="2745"/>
                  </a:lnTo>
                  <a:lnTo>
                    <a:pt x="1194" y="2748"/>
                  </a:lnTo>
                  <a:lnTo>
                    <a:pt x="1154" y="2750"/>
                  </a:lnTo>
                  <a:lnTo>
                    <a:pt x="1114" y="2752"/>
                  </a:lnTo>
                  <a:lnTo>
                    <a:pt x="1074"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1"/>
            <p:cNvSpPr>
              <a:spLocks/>
            </p:cNvSpPr>
            <p:nvPr userDrawn="1"/>
          </p:nvSpPr>
          <p:spPr bwMode="auto">
            <a:xfrm>
              <a:off x="729" y="1113"/>
              <a:ext cx="524" cy="688"/>
            </a:xfrm>
            <a:custGeom>
              <a:avLst/>
              <a:gdLst>
                <a:gd name="T0" fmla="*/ 0 w 2095"/>
                <a:gd name="T1" fmla="*/ 0 h 2752"/>
                <a:gd name="T2" fmla="*/ 2075 w 2095"/>
                <a:gd name="T3" fmla="*/ 0 h 2752"/>
                <a:gd name="T4" fmla="*/ 2075 w 2095"/>
                <a:gd name="T5" fmla="*/ 538 h 2752"/>
                <a:gd name="T6" fmla="*/ 601 w 2095"/>
                <a:gd name="T7" fmla="*/ 538 h 2752"/>
                <a:gd name="T8" fmla="*/ 601 w 2095"/>
                <a:gd name="T9" fmla="*/ 1097 h 2752"/>
                <a:gd name="T10" fmla="*/ 1898 w 2095"/>
                <a:gd name="T11" fmla="*/ 1097 h 2752"/>
                <a:gd name="T12" fmla="*/ 1898 w 2095"/>
                <a:gd name="T13" fmla="*/ 1635 h 2752"/>
                <a:gd name="T14" fmla="*/ 601 w 2095"/>
                <a:gd name="T15" fmla="*/ 1635 h 2752"/>
                <a:gd name="T16" fmla="*/ 601 w 2095"/>
                <a:gd name="T17" fmla="*/ 2213 h 2752"/>
                <a:gd name="T18" fmla="*/ 2095 w 2095"/>
                <a:gd name="T19" fmla="*/ 2213 h 2752"/>
                <a:gd name="T20" fmla="*/ 2095 w 2095"/>
                <a:gd name="T21" fmla="*/ 2752 h 2752"/>
                <a:gd name="T22" fmla="*/ 0 w 2095"/>
                <a:gd name="T23" fmla="*/ 2752 h 2752"/>
                <a:gd name="T24" fmla="*/ 0 w 2095"/>
                <a:gd name="T25"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95" h="2752">
                  <a:moveTo>
                    <a:pt x="0" y="0"/>
                  </a:moveTo>
                  <a:lnTo>
                    <a:pt x="2075" y="0"/>
                  </a:lnTo>
                  <a:lnTo>
                    <a:pt x="2075" y="538"/>
                  </a:lnTo>
                  <a:lnTo>
                    <a:pt x="601" y="538"/>
                  </a:lnTo>
                  <a:lnTo>
                    <a:pt x="601" y="1097"/>
                  </a:lnTo>
                  <a:lnTo>
                    <a:pt x="1898" y="1097"/>
                  </a:lnTo>
                  <a:lnTo>
                    <a:pt x="1898" y="1635"/>
                  </a:lnTo>
                  <a:lnTo>
                    <a:pt x="601" y="1635"/>
                  </a:lnTo>
                  <a:lnTo>
                    <a:pt x="601" y="2213"/>
                  </a:lnTo>
                  <a:lnTo>
                    <a:pt x="2095" y="2213"/>
                  </a:lnTo>
                  <a:lnTo>
                    <a:pt x="2095"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2"/>
            <p:cNvSpPr>
              <a:spLocks/>
            </p:cNvSpPr>
            <p:nvPr userDrawn="1"/>
          </p:nvSpPr>
          <p:spPr bwMode="auto">
            <a:xfrm>
              <a:off x="1297" y="1113"/>
              <a:ext cx="690" cy="693"/>
            </a:xfrm>
            <a:custGeom>
              <a:avLst/>
              <a:gdLst>
                <a:gd name="T0" fmla="*/ 0 w 2760"/>
                <a:gd name="T1" fmla="*/ 0 h 2772"/>
                <a:gd name="T2" fmla="*/ 668 w 2760"/>
                <a:gd name="T3" fmla="*/ 0 h 2772"/>
                <a:gd name="T4" fmla="*/ 1388 w 2760"/>
                <a:gd name="T5" fmla="*/ 1938 h 2772"/>
                <a:gd name="T6" fmla="*/ 2107 w 2760"/>
                <a:gd name="T7" fmla="*/ 0 h 2772"/>
                <a:gd name="T8" fmla="*/ 2760 w 2760"/>
                <a:gd name="T9" fmla="*/ 0 h 2772"/>
                <a:gd name="T10" fmla="*/ 1647 w 2760"/>
                <a:gd name="T11" fmla="*/ 2772 h 2772"/>
                <a:gd name="T12" fmla="*/ 1113 w 2760"/>
                <a:gd name="T13" fmla="*/ 2772 h 2772"/>
                <a:gd name="T14" fmla="*/ 0 w 2760"/>
                <a:gd name="T15" fmla="*/ 0 h 27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60" h="2772">
                  <a:moveTo>
                    <a:pt x="0" y="0"/>
                  </a:moveTo>
                  <a:lnTo>
                    <a:pt x="668" y="0"/>
                  </a:lnTo>
                  <a:lnTo>
                    <a:pt x="1388" y="1938"/>
                  </a:lnTo>
                  <a:lnTo>
                    <a:pt x="2107" y="0"/>
                  </a:lnTo>
                  <a:lnTo>
                    <a:pt x="2760" y="0"/>
                  </a:lnTo>
                  <a:lnTo>
                    <a:pt x="1647" y="2772"/>
                  </a:lnTo>
                  <a:lnTo>
                    <a:pt x="1113" y="277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p:cNvSpPr>
              <a:spLocks/>
            </p:cNvSpPr>
            <p:nvPr userDrawn="1"/>
          </p:nvSpPr>
          <p:spPr bwMode="auto">
            <a:xfrm>
              <a:off x="1988" y="1101"/>
              <a:ext cx="616" cy="712"/>
            </a:xfrm>
            <a:custGeom>
              <a:avLst/>
              <a:gdLst>
                <a:gd name="T0" fmla="*/ 3 w 2460"/>
                <a:gd name="T1" fmla="*/ 1315 h 2848"/>
                <a:gd name="T2" fmla="*/ 34 w 2460"/>
                <a:gd name="T3" fmla="*/ 1104 h 2848"/>
                <a:gd name="T4" fmla="*/ 91 w 2460"/>
                <a:gd name="T5" fmla="*/ 904 h 2848"/>
                <a:gd name="T6" fmla="*/ 175 w 2460"/>
                <a:gd name="T7" fmla="*/ 719 h 2848"/>
                <a:gd name="T8" fmla="*/ 283 w 2460"/>
                <a:gd name="T9" fmla="*/ 548 h 2848"/>
                <a:gd name="T10" fmla="*/ 413 w 2460"/>
                <a:gd name="T11" fmla="*/ 397 h 2848"/>
                <a:gd name="T12" fmla="*/ 564 w 2460"/>
                <a:gd name="T13" fmla="*/ 265 h 2848"/>
                <a:gd name="T14" fmla="*/ 735 w 2460"/>
                <a:gd name="T15" fmla="*/ 158 h 2848"/>
                <a:gd name="T16" fmla="*/ 922 w 2460"/>
                <a:gd name="T17" fmla="*/ 76 h 2848"/>
                <a:gd name="T18" fmla="*/ 1124 w 2460"/>
                <a:gd name="T19" fmla="*/ 23 h 2848"/>
                <a:gd name="T20" fmla="*/ 1339 w 2460"/>
                <a:gd name="T21" fmla="*/ 1 h 2848"/>
                <a:gd name="T22" fmla="*/ 1551 w 2460"/>
                <a:gd name="T23" fmla="*/ 9 h 2848"/>
                <a:gd name="T24" fmla="*/ 1784 w 2460"/>
                <a:gd name="T25" fmla="*/ 50 h 2848"/>
                <a:gd name="T26" fmla="*/ 1988 w 2460"/>
                <a:gd name="T27" fmla="*/ 124 h 2848"/>
                <a:gd name="T28" fmla="*/ 2171 w 2460"/>
                <a:gd name="T29" fmla="*/ 223 h 2848"/>
                <a:gd name="T30" fmla="*/ 2300 w 2460"/>
                <a:gd name="T31" fmla="*/ 590 h 2848"/>
                <a:gd name="T32" fmla="*/ 2061 w 2460"/>
                <a:gd name="T33" fmla="*/ 394 h 2848"/>
                <a:gd name="T34" fmla="*/ 1872 w 2460"/>
                <a:gd name="T35" fmla="*/ 288 h 2848"/>
                <a:gd name="T36" fmla="*/ 1690 w 2460"/>
                <a:gd name="T37" fmla="*/ 223 h 2848"/>
                <a:gd name="T38" fmla="*/ 1484 w 2460"/>
                <a:gd name="T39" fmla="*/ 189 h 2848"/>
                <a:gd name="T40" fmla="*/ 1311 w 2460"/>
                <a:gd name="T41" fmla="*/ 187 h 2848"/>
                <a:gd name="T42" fmla="*/ 1133 w 2460"/>
                <a:gd name="T43" fmla="*/ 210 h 2848"/>
                <a:gd name="T44" fmla="*/ 860 w 2460"/>
                <a:gd name="T45" fmla="*/ 304 h 2848"/>
                <a:gd name="T46" fmla="*/ 584 w 2460"/>
                <a:gd name="T47" fmla="*/ 500 h 2848"/>
                <a:gd name="T48" fmla="*/ 375 w 2460"/>
                <a:gd name="T49" fmla="*/ 772 h 2848"/>
                <a:gd name="T50" fmla="*/ 247 w 2460"/>
                <a:gd name="T51" fmla="*/ 1104 h 2848"/>
                <a:gd name="T52" fmla="*/ 212 w 2460"/>
                <a:gd name="T53" fmla="*/ 1424 h 2848"/>
                <a:gd name="T54" fmla="*/ 247 w 2460"/>
                <a:gd name="T55" fmla="*/ 1737 h 2848"/>
                <a:gd name="T56" fmla="*/ 377 w 2460"/>
                <a:gd name="T57" fmla="*/ 2072 h 2848"/>
                <a:gd name="T58" fmla="*/ 588 w 2460"/>
                <a:gd name="T59" fmla="*/ 2345 h 2848"/>
                <a:gd name="T60" fmla="*/ 865 w 2460"/>
                <a:gd name="T61" fmla="*/ 2542 h 2848"/>
                <a:gd name="T62" fmla="*/ 1138 w 2460"/>
                <a:gd name="T63" fmla="*/ 2638 h 2848"/>
                <a:gd name="T64" fmla="*/ 1315 w 2460"/>
                <a:gd name="T65" fmla="*/ 2661 h 2848"/>
                <a:gd name="T66" fmla="*/ 1484 w 2460"/>
                <a:gd name="T67" fmla="*/ 2658 h 2848"/>
                <a:gd name="T68" fmla="*/ 1683 w 2460"/>
                <a:gd name="T69" fmla="*/ 2627 h 2848"/>
                <a:gd name="T70" fmla="*/ 1865 w 2460"/>
                <a:gd name="T71" fmla="*/ 2565 h 2848"/>
                <a:gd name="T72" fmla="*/ 2032 w 2460"/>
                <a:gd name="T73" fmla="*/ 2474 h 2848"/>
                <a:gd name="T74" fmla="*/ 2322 w 2460"/>
                <a:gd name="T75" fmla="*/ 2234 h 2848"/>
                <a:gd name="T76" fmla="*/ 2235 w 2460"/>
                <a:gd name="T77" fmla="*/ 2563 h 2848"/>
                <a:gd name="T78" fmla="*/ 2052 w 2460"/>
                <a:gd name="T79" fmla="*/ 2682 h 2848"/>
                <a:gd name="T80" fmla="*/ 1851 w 2460"/>
                <a:gd name="T81" fmla="*/ 2771 h 2848"/>
                <a:gd name="T82" fmla="*/ 1625 w 2460"/>
                <a:gd name="T83" fmla="*/ 2827 h 2848"/>
                <a:gd name="T84" fmla="*/ 1368 w 2460"/>
                <a:gd name="T85" fmla="*/ 2848 h 2848"/>
                <a:gd name="T86" fmla="*/ 1187 w 2460"/>
                <a:gd name="T87" fmla="*/ 2836 h 2848"/>
                <a:gd name="T88" fmla="*/ 982 w 2460"/>
                <a:gd name="T89" fmla="*/ 2795 h 2848"/>
                <a:gd name="T90" fmla="*/ 792 w 2460"/>
                <a:gd name="T91" fmla="*/ 2724 h 2848"/>
                <a:gd name="T92" fmla="*/ 617 w 2460"/>
                <a:gd name="T93" fmla="*/ 2627 h 2848"/>
                <a:gd name="T94" fmla="*/ 459 w 2460"/>
                <a:gd name="T95" fmla="*/ 2505 h 2848"/>
                <a:gd name="T96" fmla="*/ 323 w 2460"/>
                <a:gd name="T97" fmla="*/ 2361 h 2848"/>
                <a:gd name="T98" fmla="*/ 208 w 2460"/>
                <a:gd name="T99" fmla="*/ 2198 h 2848"/>
                <a:gd name="T100" fmla="*/ 116 w 2460"/>
                <a:gd name="T101" fmla="*/ 2018 h 2848"/>
                <a:gd name="T102" fmla="*/ 49 w 2460"/>
                <a:gd name="T103" fmla="*/ 1822 h 2848"/>
                <a:gd name="T104" fmla="*/ 10 w 2460"/>
                <a:gd name="T105" fmla="*/ 1613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60" h="2848">
                  <a:moveTo>
                    <a:pt x="0" y="1431"/>
                  </a:moveTo>
                  <a:lnTo>
                    <a:pt x="0" y="1424"/>
                  </a:lnTo>
                  <a:lnTo>
                    <a:pt x="0" y="1424"/>
                  </a:lnTo>
                  <a:lnTo>
                    <a:pt x="0" y="1387"/>
                  </a:lnTo>
                  <a:lnTo>
                    <a:pt x="1" y="1352"/>
                  </a:lnTo>
                  <a:lnTo>
                    <a:pt x="3" y="1315"/>
                  </a:lnTo>
                  <a:lnTo>
                    <a:pt x="6" y="1280"/>
                  </a:lnTo>
                  <a:lnTo>
                    <a:pt x="10" y="1244"/>
                  </a:lnTo>
                  <a:lnTo>
                    <a:pt x="15" y="1209"/>
                  </a:lnTo>
                  <a:lnTo>
                    <a:pt x="20" y="1174"/>
                  </a:lnTo>
                  <a:lnTo>
                    <a:pt x="26" y="1139"/>
                  </a:lnTo>
                  <a:lnTo>
                    <a:pt x="34" y="1104"/>
                  </a:lnTo>
                  <a:lnTo>
                    <a:pt x="41" y="1070"/>
                  </a:lnTo>
                  <a:lnTo>
                    <a:pt x="49" y="1037"/>
                  </a:lnTo>
                  <a:lnTo>
                    <a:pt x="59" y="1003"/>
                  </a:lnTo>
                  <a:lnTo>
                    <a:pt x="69" y="970"/>
                  </a:lnTo>
                  <a:lnTo>
                    <a:pt x="79" y="937"/>
                  </a:lnTo>
                  <a:lnTo>
                    <a:pt x="91" y="904"/>
                  </a:lnTo>
                  <a:lnTo>
                    <a:pt x="103" y="873"/>
                  </a:lnTo>
                  <a:lnTo>
                    <a:pt x="116" y="841"/>
                  </a:lnTo>
                  <a:lnTo>
                    <a:pt x="130" y="810"/>
                  </a:lnTo>
                  <a:lnTo>
                    <a:pt x="144" y="779"/>
                  </a:lnTo>
                  <a:lnTo>
                    <a:pt x="159" y="749"/>
                  </a:lnTo>
                  <a:lnTo>
                    <a:pt x="175" y="719"/>
                  </a:lnTo>
                  <a:lnTo>
                    <a:pt x="190" y="688"/>
                  </a:lnTo>
                  <a:lnTo>
                    <a:pt x="208" y="659"/>
                  </a:lnTo>
                  <a:lnTo>
                    <a:pt x="226" y="632"/>
                  </a:lnTo>
                  <a:lnTo>
                    <a:pt x="243" y="602"/>
                  </a:lnTo>
                  <a:lnTo>
                    <a:pt x="264" y="576"/>
                  </a:lnTo>
                  <a:lnTo>
                    <a:pt x="283" y="548"/>
                  </a:lnTo>
                  <a:lnTo>
                    <a:pt x="303" y="522"/>
                  </a:lnTo>
                  <a:lnTo>
                    <a:pt x="324" y="495"/>
                  </a:lnTo>
                  <a:lnTo>
                    <a:pt x="346" y="470"/>
                  </a:lnTo>
                  <a:lnTo>
                    <a:pt x="367" y="445"/>
                  </a:lnTo>
                  <a:lnTo>
                    <a:pt x="390" y="421"/>
                  </a:lnTo>
                  <a:lnTo>
                    <a:pt x="413" y="397"/>
                  </a:lnTo>
                  <a:lnTo>
                    <a:pt x="437" y="373"/>
                  </a:lnTo>
                  <a:lnTo>
                    <a:pt x="461" y="350"/>
                  </a:lnTo>
                  <a:lnTo>
                    <a:pt x="486" y="328"/>
                  </a:lnTo>
                  <a:lnTo>
                    <a:pt x="511" y="307"/>
                  </a:lnTo>
                  <a:lnTo>
                    <a:pt x="538" y="285"/>
                  </a:lnTo>
                  <a:lnTo>
                    <a:pt x="564" y="265"/>
                  </a:lnTo>
                  <a:lnTo>
                    <a:pt x="591" y="245"/>
                  </a:lnTo>
                  <a:lnTo>
                    <a:pt x="619" y="226"/>
                  </a:lnTo>
                  <a:lnTo>
                    <a:pt x="648" y="208"/>
                  </a:lnTo>
                  <a:lnTo>
                    <a:pt x="675" y="191"/>
                  </a:lnTo>
                  <a:lnTo>
                    <a:pt x="704" y="174"/>
                  </a:lnTo>
                  <a:lnTo>
                    <a:pt x="735" y="158"/>
                  </a:lnTo>
                  <a:lnTo>
                    <a:pt x="764" y="141"/>
                  </a:lnTo>
                  <a:lnTo>
                    <a:pt x="794" y="127"/>
                  </a:lnTo>
                  <a:lnTo>
                    <a:pt x="826" y="114"/>
                  </a:lnTo>
                  <a:lnTo>
                    <a:pt x="857" y="100"/>
                  </a:lnTo>
                  <a:lnTo>
                    <a:pt x="889" y="87"/>
                  </a:lnTo>
                  <a:lnTo>
                    <a:pt x="922" y="76"/>
                  </a:lnTo>
                  <a:lnTo>
                    <a:pt x="953" y="66"/>
                  </a:lnTo>
                  <a:lnTo>
                    <a:pt x="987" y="55"/>
                  </a:lnTo>
                  <a:lnTo>
                    <a:pt x="1020" y="45"/>
                  </a:lnTo>
                  <a:lnTo>
                    <a:pt x="1054" y="38"/>
                  </a:lnTo>
                  <a:lnTo>
                    <a:pt x="1088" y="30"/>
                  </a:lnTo>
                  <a:lnTo>
                    <a:pt x="1124" y="23"/>
                  </a:lnTo>
                  <a:lnTo>
                    <a:pt x="1158" y="18"/>
                  </a:lnTo>
                  <a:lnTo>
                    <a:pt x="1193" y="12"/>
                  </a:lnTo>
                  <a:lnTo>
                    <a:pt x="1230" y="7"/>
                  </a:lnTo>
                  <a:lnTo>
                    <a:pt x="1265" y="5"/>
                  </a:lnTo>
                  <a:lnTo>
                    <a:pt x="1302" y="2"/>
                  </a:lnTo>
                  <a:lnTo>
                    <a:pt x="1339" y="1"/>
                  </a:lnTo>
                  <a:lnTo>
                    <a:pt x="1375" y="0"/>
                  </a:lnTo>
                  <a:lnTo>
                    <a:pt x="1375" y="0"/>
                  </a:lnTo>
                  <a:lnTo>
                    <a:pt x="1421" y="1"/>
                  </a:lnTo>
                  <a:lnTo>
                    <a:pt x="1466" y="2"/>
                  </a:lnTo>
                  <a:lnTo>
                    <a:pt x="1509" y="5"/>
                  </a:lnTo>
                  <a:lnTo>
                    <a:pt x="1551" y="9"/>
                  </a:lnTo>
                  <a:lnTo>
                    <a:pt x="1592" y="14"/>
                  </a:lnTo>
                  <a:lnTo>
                    <a:pt x="1633" y="19"/>
                  </a:lnTo>
                  <a:lnTo>
                    <a:pt x="1672" y="25"/>
                  </a:lnTo>
                  <a:lnTo>
                    <a:pt x="1710" y="33"/>
                  </a:lnTo>
                  <a:lnTo>
                    <a:pt x="1748" y="42"/>
                  </a:lnTo>
                  <a:lnTo>
                    <a:pt x="1784" y="50"/>
                  </a:lnTo>
                  <a:lnTo>
                    <a:pt x="1820" y="60"/>
                  </a:lnTo>
                  <a:lnTo>
                    <a:pt x="1855" y="72"/>
                  </a:lnTo>
                  <a:lnTo>
                    <a:pt x="1889" y="83"/>
                  </a:lnTo>
                  <a:lnTo>
                    <a:pt x="1923" y="96"/>
                  </a:lnTo>
                  <a:lnTo>
                    <a:pt x="1956" y="108"/>
                  </a:lnTo>
                  <a:lnTo>
                    <a:pt x="1988" y="124"/>
                  </a:lnTo>
                  <a:lnTo>
                    <a:pt x="2021" y="138"/>
                  </a:lnTo>
                  <a:lnTo>
                    <a:pt x="2051" y="154"/>
                  </a:lnTo>
                  <a:lnTo>
                    <a:pt x="2081" y="170"/>
                  </a:lnTo>
                  <a:lnTo>
                    <a:pt x="2112" y="187"/>
                  </a:lnTo>
                  <a:lnTo>
                    <a:pt x="2142" y="206"/>
                  </a:lnTo>
                  <a:lnTo>
                    <a:pt x="2171" y="223"/>
                  </a:lnTo>
                  <a:lnTo>
                    <a:pt x="2228" y="263"/>
                  </a:lnTo>
                  <a:lnTo>
                    <a:pt x="2283" y="304"/>
                  </a:lnTo>
                  <a:lnTo>
                    <a:pt x="2338" y="347"/>
                  </a:lnTo>
                  <a:lnTo>
                    <a:pt x="2392" y="393"/>
                  </a:lnTo>
                  <a:lnTo>
                    <a:pt x="2445" y="441"/>
                  </a:lnTo>
                  <a:lnTo>
                    <a:pt x="2300" y="590"/>
                  </a:lnTo>
                  <a:lnTo>
                    <a:pt x="2300" y="590"/>
                  </a:lnTo>
                  <a:lnTo>
                    <a:pt x="2254" y="547"/>
                  </a:lnTo>
                  <a:lnTo>
                    <a:pt x="2208" y="506"/>
                  </a:lnTo>
                  <a:lnTo>
                    <a:pt x="2161" y="466"/>
                  </a:lnTo>
                  <a:lnTo>
                    <a:pt x="2112" y="429"/>
                  </a:lnTo>
                  <a:lnTo>
                    <a:pt x="2061" y="394"/>
                  </a:lnTo>
                  <a:lnTo>
                    <a:pt x="2009" y="360"/>
                  </a:lnTo>
                  <a:lnTo>
                    <a:pt x="1983" y="345"/>
                  </a:lnTo>
                  <a:lnTo>
                    <a:pt x="1956" y="330"/>
                  </a:lnTo>
                  <a:lnTo>
                    <a:pt x="1928" y="314"/>
                  </a:lnTo>
                  <a:lnTo>
                    <a:pt x="1901" y="301"/>
                  </a:lnTo>
                  <a:lnTo>
                    <a:pt x="1872" y="288"/>
                  </a:lnTo>
                  <a:lnTo>
                    <a:pt x="1843" y="275"/>
                  </a:lnTo>
                  <a:lnTo>
                    <a:pt x="1813" y="263"/>
                  </a:lnTo>
                  <a:lnTo>
                    <a:pt x="1783" y="253"/>
                  </a:lnTo>
                  <a:lnTo>
                    <a:pt x="1753" y="242"/>
                  </a:lnTo>
                  <a:lnTo>
                    <a:pt x="1721" y="232"/>
                  </a:lnTo>
                  <a:lnTo>
                    <a:pt x="1690" y="223"/>
                  </a:lnTo>
                  <a:lnTo>
                    <a:pt x="1657" y="216"/>
                  </a:lnTo>
                  <a:lnTo>
                    <a:pt x="1624" y="208"/>
                  </a:lnTo>
                  <a:lnTo>
                    <a:pt x="1590" y="203"/>
                  </a:lnTo>
                  <a:lnTo>
                    <a:pt x="1556" y="197"/>
                  </a:lnTo>
                  <a:lnTo>
                    <a:pt x="1520" y="193"/>
                  </a:lnTo>
                  <a:lnTo>
                    <a:pt x="1484" y="189"/>
                  </a:lnTo>
                  <a:lnTo>
                    <a:pt x="1447" y="187"/>
                  </a:lnTo>
                  <a:lnTo>
                    <a:pt x="1411" y="186"/>
                  </a:lnTo>
                  <a:lnTo>
                    <a:pt x="1371" y="186"/>
                  </a:lnTo>
                  <a:lnTo>
                    <a:pt x="1371" y="186"/>
                  </a:lnTo>
                  <a:lnTo>
                    <a:pt x="1341" y="186"/>
                  </a:lnTo>
                  <a:lnTo>
                    <a:pt x="1311" y="187"/>
                  </a:lnTo>
                  <a:lnTo>
                    <a:pt x="1280" y="188"/>
                  </a:lnTo>
                  <a:lnTo>
                    <a:pt x="1250" y="192"/>
                  </a:lnTo>
                  <a:lnTo>
                    <a:pt x="1220" y="194"/>
                  </a:lnTo>
                  <a:lnTo>
                    <a:pt x="1191" y="199"/>
                  </a:lnTo>
                  <a:lnTo>
                    <a:pt x="1162" y="204"/>
                  </a:lnTo>
                  <a:lnTo>
                    <a:pt x="1133" y="210"/>
                  </a:lnTo>
                  <a:lnTo>
                    <a:pt x="1104" y="216"/>
                  </a:lnTo>
                  <a:lnTo>
                    <a:pt x="1076" y="223"/>
                  </a:lnTo>
                  <a:lnTo>
                    <a:pt x="1019" y="240"/>
                  </a:lnTo>
                  <a:lnTo>
                    <a:pt x="965" y="259"/>
                  </a:lnTo>
                  <a:lnTo>
                    <a:pt x="912" y="280"/>
                  </a:lnTo>
                  <a:lnTo>
                    <a:pt x="860" y="304"/>
                  </a:lnTo>
                  <a:lnTo>
                    <a:pt x="811" y="331"/>
                  </a:lnTo>
                  <a:lnTo>
                    <a:pt x="761" y="360"/>
                  </a:lnTo>
                  <a:lnTo>
                    <a:pt x="715" y="391"/>
                  </a:lnTo>
                  <a:lnTo>
                    <a:pt x="669" y="426"/>
                  </a:lnTo>
                  <a:lnTo>
                    <a:pt x="626" y="462"/>
                  </a:lnTo>
                  <a:lnTo>
                    <a:pt x="584" y="500"/>
                  </a:lnTo>
                  <a:lnTo>
                    <a:pt x="544" y="541"/>
                  </a:lnTo>
                  <a:lnTo>
                    <a:pt x="506" y="584"/>
                  </a:lnTo>
                  <a:lnTo>
                    <a:pt x="471" y="628"/>
                  </a:lnTo>
                  <a:lnTo>
                    <a:pt x="437" y="675"/>
                  </a:lnTo>
                  <a:lnTo>
                    <a:pt x="405" y="723"/>
                  </a:lnTo>
                  <a:lnTo>
                    <a:pt x="375" y="772"/>
                  </a:lnTo>
                  <a:lnTo>
                    <a:pt x="348" y="824"/>
                  </a:lnTo>
                  <a:lnTo>
                    <a:pt x="323" y="877"/>
                  </a:lnTo>
                  <a:lnTo>
                    <a:pt x="300" y="931"/>
                  </a:lnTo>
                  <a:lnTo>
                    <a:pt x="280" y="988"/>
                  </a:lnTo>
                  <a:lnTo>
                    <a:pt x="262" y="1045"/>
                  </a:lnTo>
                  <a:lnTo>
                    <a:pt x="247" y="1104"/>
                  </a:lnTo>
                  <a:lnTo>
                    <a:pt x="235" y="1165"/>
                  </a:lnTo>
                  <a:lnTo>
                    <a:pt x="224" y="1225"/>
                  </a:lnTo>
                  <a:lnTo>
                    <a:pt x="218" y="1287"/>
                  </a:lnTo>
                  <a:lnTo>
                    <a:pt x="213" y="1352"/>
                  </a:lnTo>
                  <a:lnTo>
                    <a:pt x="212" y="1416"/>
                  </a:lnTo>
                  <a:lnTo>
                    <a:pt x="212" y="1424"/>
                  </a:lnTo>
                  <a:lnTo>
                    <a:pt x="212" y="1424"/>
                  </a:lnTo>
                  <a:lnTo>
                    <a:pt x="213" y="1488"/>
                  </a:lnTo>
                  <a:lnTo>
                    <a:pt x="218" y="1553"/>
                  </a:lnTo>
                  <a:lnTo>
                    <a:pt x="224" y="1615"/>
                  </a:lnTo>
                  <a:lnTo>
                    <a:pt x="235" y="1676"/>
                  </a:lnTo>
                  <a:lnTo>
                    <a:pt x="247" y="1737"/>
                  </a:lnTo>
                  <a:lnTo>
                    <a:pt x="264" y="1796"/>
                  </a:lnTo>
                  <a:lnTo>
                    <a:pt x="281" y="1855"/>
                  </a:lnTo>
                  <a:lnTo>
                    <a:pt x="302" y="1911"/>
                  </a:lnTo>
                  <a:lnTo>
                    <a:pt x="324" y="1966"/>
                  </a:lnTo>
                  <a:lnTo>
                    <a:pt x="350" y="2019"/>
                  </a:lnTo>
                  <a:lnTo>
                    <a:pt x="377" y="2072"/>
                  </a:lnTo>
                  <a:lnTo>
                    <a:pt x="408" y="2121"/>
                  </a:lnTo>
                  <a:lnTo>
                    <a:pt x="439" y="2170"/>
                  </a:lnTo>
                  <a:lnTo>
                    <a:pt x="473" y="2216"/>
                  </a:lnTo>
                  <a:lnTo>
                    <a:pt x="510" y="2261"/>
                  </a:lnTo>
                  <a:lnTo>
                    <a:pt x="548" y="2304"/>
                  </a:lnTo>
                  <a:lnTo>
                    <a:pt x="588" y="2345"/>
                  </a:lnTo>
                  <a:lnTo>
                    <a:pt x="630" y="2383"/>
                  </a:lnTo>
                  <a:lnTo>
                    <a:pt x="673" y="2419"/>
                  </a:lnTo>
                  <a:lnTo>
                    <a:pt x="718" y="2453"/>
                  </a:lnTo>
                  <a:lnTo>
                    <a:pt x="766" y="2486"/>
                  </a:lnTo>
                  <a:lnTo>
                    <a:pt x="814" y="2515"/>
                  </a:lnTo>
                  <a:lnTo>
                    <a:pt x="865" y="2542"/>
                  </a:lnTo>
                  <a:lnTo>
                    <a:pt x="917" y="2567"/>
                  </a:lnTo>
                  <a:lnTo>
                    <a:pt x="970" y="2589"/>
                  </a:lnTo>
                  <a:lnTo>
                    <a:pt x="1024" y="2608"/>
                  </a:lnTo>
                  <a:lnTo>
                    <a:pt x="1081" y="2624"/>
                  </a:lnTo>
                  <a:lnTo>
                    <a:pt x="1109" y="2632"/>
                  </a:lnTo>
                  <a:lnTo>
                    <a:pt x="1138" y="2638"/>
                  </a:lnTo>
                  <a:lnTo>
                    <a:pt x="1166" y="2643"/>
                  </a:lnTo>
                  <a:lnTo>
                    <a:pt x="1196" y="2648"/>
                  </a:lnTo>
                  <a:lnTo>
                    <a:pt x="1225" y="2653"/>
                  </a:lnTo>
                  <a:lnTo>
                    <a:pt x="1254" y="2656"/>
                  </a:lnTo>
                  <a:lnTo>
                    <a:pt x="1284" y="2658"/>
                  </a:lnTo>
                  <a:lnTo>
                    <a:pt x="1315" y="2661"/>
                  </a:lnTo>
                  <a:lnTo>
                    <a:pt x="1345" y="2662"/>
                  </a:lnTo>
                  <a:lnTo>
                    <a:pt x="1375" y="2662"/>
                  </a:lnTo>
                  <a:lnTo>
                    <a:pt x="1375" y="2662"/>
                  </a:lnTo>
                  <a:lnTo>
                    <a:pt x="1413" y="2662"/>
                  </a:lnTo>
                  <a:lnTo>
                    <a:pt x="1448" y="2661"/>
                  </a:lnTo>
                  <a:lnTo>
                    <a:pt x="1484" y="2658"/>
                  </a:lnTo>
                  <a:lnTo>
                    <a:pt x="1519" y="2656"/>
                  </a:lnTo>
                  <a:lnTo>
                    <a:pt x="1553" y="2651"/>
                  </a:lnTo>
                  <a:lnTo>
                    <a:pt x="1586" y="2647"/>
                  </a:lnTo>
                  <a:lnTo>
                    <a:pt x="1619" y="2640"/>
                  </a:lnTo>
                  <a:lnTo>
                    <a:pt x="1652" y="2634"/>
                  </a:lnTo>
                  <a:lnTo>
                    <a:pt x="1683" y="2627"/>
                  </a:lnTo>
                  <a:lnTo>
                    <a:pt x="1715" y="2618"/>
                  </a:lnTo>
                  <a:lnTo>
                    <a:pt x="1745" y="2609"/>
                  </a:lnTo>
                  <a:lnTo>
                    <a:pt x="1777" y="2599"/>
                  </a:lnTo>
                  <a:lnTo>
                    <a:pt x="1806" y="2589"/>
                  </a:lnTo>
                  <a:lnTo>
                    <a:pt x="1836" y="2577"/>
                  </a:lnTo>
                  <a:lnTo>
                    <a:pt x="1865" y="2565"/>
                  </a:lnTo>
                  <a:lnTo>
                    <a:pt x="1893" y="2551"/>
                  </a:lnTo>
                  <a:lnTo>
                    <a:pt x="1922" y="2537"/>
                  </a:lnTo>
                  <a:lnTo>
                    <a:pt x="1950" y="2523"/>
                  </a:lnTo>
                  <a:lnTo>
                    <a:pt x="1978" y="2507"/>
                  </a:lnTo>
                  <a:lnTo>
                    <a:pt x="2005" y="2490"/>
                  </a:lnTo>
                  <a:lnTo>
                    <a:pt x="2032" y="2474"/>
                  </a:lnTo>
                  <a:lnTo>
                    <a:pt x="2060" y="2455"/>
                  </a:lnTo>
                  <a:lnTo>
                    <a:pt x="2113" y="2417"/>
                  </a:lnTo>
                  <a:lnTo>
                    <a:pt x="2166" y="2375"/>
                  </a:lnTo>
                  <a:lnTo>
                    <a:pt x="2219" y="2331"/>
                  </a:lnTo>
                  <a:lnTo>
                    <a:pt x="2271" y="2284"/>
                  </a:lnTo>
                  <a:lnTo>
                    <a:pt x="2322" y="2234"/>
                  </a:lnTo>
                  <a:lnTo>
                    <a:pt x="2460" y="2368"/>
                  </a:lnTo>
                  <a:lnTo>
                    <a:pt x="2460" y="2368"/>
                  </a:lnTo>
                  <a:lnTo>
                    <a:pt x="2406" y="2421"/>
                  </a:lnTo>
                  <a:lnTo>
                    <a:pt x="2350" y="2470"/>
                  </a:lnTo>
                  <a:lnTo>
                    <a:pt x="2293" y="2518"/>
                  </a:lnTo>
                  <a:lnTo>
                    <a:pt x="2235" y="2563"/>
                  </a:lnTo>
                  <a:lnTo>
                    <a:pt x="2206" y="2585"/>
                  </a:lnTo>
                  <a:lnTo>
                    <a:pt x="2176" y="2606"/>
                  </a:lnTo>
                  <a:lnTo>
                    <a:pt x="2146" y="2627"/>
                  </a:lnTo>
                  <a:lnTo>
                    <a:pt x="2115" y="2646"/>
                  </a:lnTo>
                  <a:lnTo>
                    <a:pt x="2085" y="2664"/>
                  </a:lnTo>
                  <a:lnTo>
                    <a:pt x="2052" y="2682"/>
                  </a:lnTo>
                  <a:lnTo>
                    <a:pt x="2021" y="2699"/>
                  </a:lnTo>
                  <a:lnTo>
                    <a:pt x="1988" y="2715"/>
                  </a:lnTo>
                  <a:lnTo>
                    <a:pt x="1955" y="2730"/>
                  </a:lnTo>
                  <a:lnTo>
                    <a:pt x="1921" y="2745"/>
                  </a:lnTo>
                  <a:lnTo>
                    <a:pt x="1887" y="2758"/>
                  </a:lnTo>
                  <a:lnTo>
                    <a:pt x="1851" y="2771"/>
                  </a:lnTo>
                  <a:lnTo>
                    <a:pt x="1815" y="2783"/>
                  </a:lnTo>
                  <a:lnTo>
                    <a:pt x="1778" y="2793"/>
                  </a:lnTo>
                  <a:lnTo>
                    <a:pt x="1741" y="2803"/>
                  </a:lnTo>
                  <a:lnTo>
                    <a:pt x="1704" y="2812"/>
                  </a:lnTo>
                  <a:lnTo>
                    <a:pt x="1664" y="2821"/>
                  </a:lnTo>
                  <a:lnTo>
                    <a:pt x="1625" y="2827"/>
                  </a:lnTo>
                  <a:lnTo>
                    <a:pt x="1585" y="2834"/>
                  </a:lnTo>
                  <a:lnTo>
                    <a:pt x="1543" y="2839"/>
                  </a:lnTo>
                  <a:lnTo>
                    <a:pt x="1500" y="2843"/>
                  </a:lnTo>
                  <a:lnTo>
                    <a:pt x="1457" y="2845"/>
                  </a:lnTo>
                  <a:lnTo>
                    <a:pt x="1413" y="2846"/>
                  </a:lnTo>
                  <a:lnTo>
                    <a:pt x="1368" y="2848"/>
                  </a:lnTo>
                  <a:lnTo>
                    <a:pt x="1368" y="2848"/>
                  </a:lnTo>
                  <a:lnTo>
                    <a:pt x="1331" y="2846"/>
                  </a:lnTo>
                  <a:lnTo>
                    <a:pt x="1294" y="2845"/>
                  </a:lnTo>
                  <a:lnTo>
                    <a:pt x="1259" y="2843"/>
                  </a:lnTo>
                  <a:lnTo>
                    <a:pt x="1222" y="2840"/>
                  </a:lnTo>
                  <a:lnTo>
                    <a:pt x="1187" y="2836"/>
                  </a:lnTo>
                  <a:lnTo>
                    <a:pt x="1153" y="2831"/>
                  </a:lnTo>
                  <a:lnTo>
                    <a:pt x="1118" y="2825"/>
                  </a:lnTo>
                  <a:lnTo>
                    <a:pt x="1083" y="2819"/>
                  </a:lnTo>
                  <a:lnTo>
                    <a:pt x="1049" y="2811"/>
                  </a:lnTo>
                  <a:lnTo>
                    <a:pt x="1015" y="2803"/>
                  </a:lnTo>
                  <a:lnTo>
                    <a:pt x="982" y="2795"/>
                  </a:lnTo>
                  <a:lnTo>
                    <a:pt x="950" y="2784"/>
                  </a:lnTo>
                  <a:lnTo>
                    <a:pt x="917" y="2773"/>
                  </a:lnTo>
                  <a:lnTo>
                    <a:pt x="885" y="2762"/>
                  </a:lnTo>
                  <a:lnTo>
                    <a:pt x="854" y="2750"/>
                  </a:lnTo>
                  <a:lnTo>
                    <a:pt x="822" y="2738"/>
                  </a:lnTo>
                  <a:lnTo>
                    <a:pt x="792" y="2724"/>
                  </a:lnTo>
                  <a:lnTo>
                    <a:pt x="761" y="2709"/>
                  </a:lnTo>
                  <a:lnTo>
                    <a:pt x="731" y="2694"/>
                  </a:lnTo>
                  <a:lnTo>
                    <a:pt x="702" y="2678"/>
                  </a:lnTo>
                  <a:lnTo>
                    <a:pt x="673" y="2662"/>
                  </a:lnTo>
                  <a:lnTo>
                    <a:pt x="645" y="2644"/>
                  </a:lnTo>
                  <a:lnTo>
                    <a:pt x="617" y="2627"/>
                  </a:lnTo>
                  <a:lnTo>
                    <a:pt x="590" y="2608"/>
                  </a:lnTo>
                  <a:lnTo>
                    <a:pt x="563" y="2589"/>
                  </a:lnTo>
                  <a:lnTo>
                    <a:pt x="536" y="2568"/>
                  </a:lnTo>
                  <a:lnTo>
                    <a:pt x="510" y="2548"/>
                  </a:lnTo>
                  <a:lnTo>
                    <a:pt x="485" y="2527"/>
                  </a:lnTo>
                  <a:lnTo>
                    <a:pt x="459" y="2505"/>
                  </a:lnTo>
                  <a:lnTo>
                    <a:pt x="435" y="2483"/>
                  </a:lnTo>
                  <a:lnTo>
                    <a:pt x="413" y="2460"/>
                  </a:lnTo>
                  <a:lnTo>
                    <a:pt x="389" y="2436"/>
                  </a:lnTo>
                  <a:lnTo>
                    <a:pt x="366" y="2412"/>
                  </a:lnTo>
                  <a:lnTo>
                    <a:pt x="344" y="2386"/>
                  </a:lnTo>
                  <a:lnTo>
                    <a:pt x="323" y="2361"/>
                  </a:lnTo>
                  <a:lnTo>
                    <a:pt x="303" y="2336"/>
                  </a:lnTo>
                  <a:lnTo>
                    <a:pt x="283" y="2309"/>
                  </a:lnTo>
                  <a:lnTo>
                    <a:pt x="262" y="2283"/>
                  </a:lnTo>
                  <a:lnTo>
                    <a:pt x="243" y="2255"/>
                  </a:lnTo>
                  <a:lnTo>
                    <a:pt x="226" y="2227"/>
                  </a:lnTo>
                  <a:lnTo>
                    <a:pt x="208" y="2198"/>
                  </a:lnTo>
                  <a:lnTo>
                    <a:pt x="190" y="2169"/>
                  </a:lnTo>
                  <a:lnTo>
                    <a:pt x="174" y="2140"/>
                  </a:lnTo>
                  <a:lnTo>
                    <a:pt x="159" y="2110"/>
                  </a:lnTo>
                  <a:lnTo>
                    <a:pt x="144" y="2079"/>
                  </a:lnTo>
                  <a:lnTo>
                    <a:pt x="130" y="2049"/>
                  </a:lnTo>
                  <a:lnTo>
                    <a:pt x="116" y="2018"/>
                  </a:lnTo>
                  <a:lnTo>
                    <a:pt x="103" y="1986"/>
                  </a:lnTo>
                  <a:lnTo>
                    <a:pt x="91" y="1954"/>
                  </a:lnTo>
                  <a:lnTo>
                    <a:pt x="79" y="1922"/>
                  </a:lnTo>
                  <a:lnTo>
                    <a:pt x="69" y="1889"/>
                  </a:lnTo>
                  <a:lnTo>
                    <a:pt x="59" y="1856"/>
                  </a:lnTo>
                  <a:lnTo>
                    <a:pt x="49" y="1822"/>
                  </a:lnTo>
                  <a:lnTo>
                    <a:pt x="41" y="1788"/>
                  </a:lnTo>
                  <a:lnTo>
                    <a:pt x="34" y="1753"/>
                  </a:lnTo>
                  <a:lnTo>
                    <a:pt x="26" y="1719"/>
                  </a:lnTo>
                  <a:lnTo>
                    <a:pt x="20" y="1684"/>
                  </a:lnTo>
                  <a:lnTo>
                    <a:pt x="15" y="1649"/>
                  </a:lnTo>
                  <a:lnTo>
                    <a:pt x="10" y="1613"/>
                  </a:lnTo>
                  <a:lnTo>
                    <a:pt x="6" y="1578"/>
                  </a:lnTo>
                  <a:lnTo>
                    <a:pt x="3" y="1541"/>
                  </a:lnTo>
                  <a:lnTo>
                    <a:pt x="1" y="1505"/>
                  </a:lnTo>
                  <a:lnTo>
                    <a:pt x="0" y="1468"/>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5"/>
            <p:cNvSpPr>
              <a:spLocks noEditPoints="1"/>
            </p:cNvSpPr>
            <p:nvPr userDrawn="1"/>
          </p:nvSpPr>
          <p:spPr bwMode="auto">
            <a:xfrm>
              <a:off x="2651" y="1101"/>
              <a:ext cx="692" cy="712"/>
            </a:xfrm>
            <a:custGeom>
              <a:avLst/>
              <a:gdLst>
                <a:gd name="T0" fmla="*/ 2532 w 2767"/>
                <a:gd name="T1" fmla="*/ 1175 h 2848"/>
                <a:gd name="T2" fmla="*/ 2392 w 2767"/>
                <a:gd name="T3" fmla="*/ 783 h 2848"/>
                <a:gd name="T4" fmla="*/ 2139 w 2767"/>
                <a:gd name="T5" fmla="*/ 469 h 2848"/>
                <a:gd name="T6" fmla="*/ 1824 w 2767"/>
                <a:gd name="T7" fmla="*/ 271 h 2848"/>
                <a:gd name="T8" fmla="*/ 1625 w 2767"/>
                <a:gd name="T9" fmla="*/ 211 h 2848"/>
                <a:gd name="T10" fmla="*/ 1410 w 2767"/>
                <a:gd name="T11" fmla="*/ 186 h 2848"/>
                <a:gd name="T12" fmla="*/ 1224 w 2767"/>
                <a:gd name="T13" fmla="*/ 194 h 2848"/>
                <a:gd name="T14" fmla="*/ 1019 w 2767"/>
                <a:gd name="T15" fmla="*/ 240 h 2848"/>
                <a:gd name="T16" fmla="*/ 757 w 2767"/>
                <a:gd name="T17" fmla="*/ 364 h 2848"/>
                <a:gd name="T18" fmla="*/ 467 w 2767"/>
                <a:gd name="T19" fmla="*/ 633 h 2848"/>
                <a:gd name="T20" fmla="*/ 279 w 2767"/>
                <a:gd name="T21" fmla="*/ 993 h 2848"/>
                <a:gd name="T22" fmla="*/ 212 w 2767"/>
                <a:gd name="T23" fmla="*/ 1416 h 2848"/>
                <a:gd name="T24" fmla="*/ 247 w 2767"/>
                <a:gd name="T25" fmla="*/ 1732 h 2848"/>
                <a:gd name="T26" fmla="*/ 404 w 2767"/>
                <a:gd name="T27" fmla="*/ 2115 h 2848"/>
                <a:gd name="T28" fmla="*/ 670 w 2767"/>
                <a:gd name="T29" fmla="*/ 2416 h 2848"/>
                <a:gd name="T30" fmla="*/ 971 w 2767"/>
                <a:gd name="T31" fmla="*/ 2586 h 2848"/>
                <a:gd name="T32" fmla="*/ 1171 w 2767"/>
                <a:gd name="T33" fmla="*/ 2643 h 2848"/>
                <a:gd name="T34" fmla="*/ 1387 w 2767"/>
                <a:gd name="T35" fmla="*/ 2662 h 2848"/>
                <a:gd name="T36" fmla="*/ 1573 w 2767"/>
                <a:gd name="T37" fmla="*/ 2648 h 2848"/>
                <a:gd name="T38" fmla="*/ 1776 w 2767"/>
                <a:gd name="T39" fmla="*/ 2597 h 2848"/>
                <a:gd name="T40" fmla="*/ 2056 w 2767"/>
                <a:gd name="T41" fmla="*/ 2452 h 2848"/>
                <a:gd name="T42" fmla="*/ 2333 w 2767"/>
                <a:gd name="T43" fmla="*/ 2168 h 2848"/>
                <a:gd name="T44" fmla="*/ 2506 w 2767"/>
                <a:gd name="T45" fmla="*/ 1798 h 2848"/>
                <a:gd name="T46" fmla="*/ 0 w 2767"/>
                <a:gd name="T47" fmla="*/ 1431 h 2848"/>
                <a:gd name="T48" fmla="*/ 10 w 2767"/>
                <a:gd name="T49" fmla="*/ 1249 h 2848"/>
                <a:gd name="T50" fmla="*/ 56 w 2767"/>
                <a:gd name="T51" fmla="*/ 1013 h 2848"/>
                <a:gd name="T52" fmla="*/ 139 w 2767"/>
                <a:gd name="T53" fmla="*/ 791 h 2848"/>
                <a:gd name="T54" fmla="*/ 255 w 2767"/>
                <a:gd name="T55" fmla="*/ 587 h 2848"/>
                <a:gd name="T56" fmla="*/ 404 w 2767"/>
                <a:gd name="T57" fmla="*/ 407 h 2848"/>
                <a:gd name="T58" fmla="*/ 582 w 2767"/>
                <a:gd name="T59" fmla="*/ 253 h 2848"/>
                <a:gd name="T60" fmla="*/ 787 w 2767"/>
                <a:gd name="T61" fmla="*/ 131 h 2848"/>
                <a:gd name="T62" fmla="*/ 1018 w 2767"/>
                <a:gd name="T63" fmla="*/ 48 h 2848"/>
                <a:gd name="T64" fmla="*/ 1272 w 2767"/>
                <a:gd name="T65" fmla="*/ 5 h 2848"/>
                <a:gd name="T66" fmla="*/ 1503 w 2767"/>
                <a:gd name="T67" fmla="*/ 5 h 2848"/>
                <a:gd name="T68" fmla="*/ 1755 w 2767"/>
                <a:gd name="T69" fmla="*/ 47 h 2848"/>
                <a:gd name="T70" fmla="*/ 1985 w 2767"/>
                <a:gd name="T71" fmla="*/ 130 h 2848"/>
                <a:gd name="T72" fmla="*/ 2190 w 2767"/>
                <a:gd name="T73" fmla="*/ 250 h 2848"/>
                <a:gd name="T74" fmla="*/ 2367 w 2767"/>
                <a:gd name="T75" fmla="*/ 403 h 2848"/>
                <a:gd name="T76" fmla="*/ 2513 w 2767"/>
                <a:gd name="T77" fmla="*/ 582 h 2848"/>
                <a:gd name="T78" fmla="*/ 2629 w 2767"/>
                <a:gd name="T79" fmla="*/ 784 h 2848"/>
                <a:gd name="T80" fmla="*/ 2711 w 2767"/>
                <a:gd name="T81" fmla="*/ 1007 h 2848"/>
                <a:gd name="T82" fmla="*/ 2757 w 2767"/>
                <a:gd name="T83" fmla="*/ 1242 h 2848"/>
                <a:gd name="T84" fmla="*/ 2767 w 2767"/>
                <a:gd name="T85" fmla="*/ 1424 h 2848"/>
                <a:gd name="T86" fmla="*/ 2747 w 2767"/>
                <a:gd name="T87" fmla="*/ 1666 h 2848"/>
                <a:gd name="T88" fmla="*/ 2690 w 2767"/>
                <a:gd name="T89" fmla="*/ 1899 h 2848"/>
                <a:gd name="T90" fmla="*/ 2598 w 2767"/>
                <a:gd name="T91" fmla="*/ 2116 h 2848"/>
                <a:gd name="T92" fmla="*/ 2471 w 2767"/>
                <a:gd name="T93" fmla="*/ 2314 h 2848"/>
                <a:gd name="T94" fmla="*/ 2315 w 2767"/>
                <a:gd name="T95" fmla="*/ 2489 h 2848"/>
                <a:gd name="T96" fmla="*/ 2129 w 2767"/>
                <a:gd name="T97" fmla="*/ 2633 h 2848"/>
                <a:gd name="T98" fmla="*/ 1916 w 2767"/>
                <a:gd name="T99" fmla="*/ 2744 h 2848"/>
                <a:gd name="T100" fmla="*/ 1678 w 2767"/>
                <a:gd name="T101" fmla="*/ 2817 h 2848"/>
                <a:gd name="T102" fmla="*/ 1418 w 2767"/>
                <a:gd name="T103" fmla="*/ 2846 h 2848"/>
                <a:gd name="T104" fmla="*/ 1189 w 2767"/>
                <a:gd name="T105" fmla="*/ 2835 h 2848"/>
                <a:gd name="T106" fmla="*/ 942 w 2767"/>
                <a:gd name="T107" fmla="*/ 2781 h 2848"/>
                <a:gd name="T108" fmla="*/ 720 w 2767"/>
                <a:gd name="T109" fmla="*/ 2687 h 2848"/>
                <a:gd name="T110" fmla="*/ 523 w 2767"/>
                <a:gd name="T111" fmla="*/ 2557 h 2848"/>
                <a:gd name="T112" fmla="*/ 355 w 2767"/>
                <a:gd name="T113" fmla="*/ 2397 h 2848"/>
                <a:gd name="T114" fmla="*/ 216 w 2767"/>
                <a:gd name="T115" fmla="*/ 2210 h 2848"/>
                <a:gd name="T116" fmla="*/ 110 w 2767"/>
                <a:gd name="T117" fmla="*/ 2001 h 2848"/>
                <a:gd name="T118" fmla="*/ 39 w 2767"/>
                <a:gd name="T119" fmla="*/ 1775 h 2848"/>
                <a:gd name="T120" fmla="*/ 3 w 2767"/>
                <a:gd name="T121" fmla="*/ 1536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67" h="2848">
                  <a:moveTo>
                    <a:pt x="2555" y="1431"/>
                  </a:moveTo>
                  <a:lnTo>
                    <a:pt x="2555" y="1424"/>
                  </a:lnTo>
                  <a:lnTo>
                    <a:pt x="2555" y="1424"/>
                  </a:lnTo>
                  <a:lnTo>
                    <a:pt x="2554" y="1361"/>
                  </a:lnTo>
                  <a:lnTo>
                    <a:pt x="2549" y="1297"/>
                  </a:lnTo>
                  <a:lnTo>
                    <a:pt x="2542" y="1235"/>
                  </a:lnTo>
                  <a:lnTo>
                    <a:pt x="2532" y="1175"/>
                  </a:lnTo>
                  <a:lnTo>
                    <a:pt x="2519" y="1115"/>
                  </a:lnTo>
                  <a:lnTo>
                    <a:pt x="2504" y="1057"/>
                  </a:lnTo>
                  <a:lnTo>
                    <a:pt x="2487" y="999"/>
                  </a:lnTo>
                  <a:lnTo>
                    <a:pt x="2466" y="944"/>
                  </a:lnTo>
                  <a:lnTo>
                    <a:pt x="2444" y="888"/>
                  </a:lnTo>
                  <a:lnTo>
                    <a:pt x="2418" y="835"/>
                  </a:lnTo>
                  <a:lnTo>
                    <a:pt x="2392" y="783"/>
                  </a:lnTo>
                  <a:lnTo>
                    <a:pt x="2362" y="733"/>
                  </a:lnTo>
                  <a:lnTo>
                    <a:pt x="2330" y="685"/>
                  </a:lnTo>
                  <a:lnTo>
                    <a:pt x="2296" y="638"/>
                  </a:lnTo>
                  <a:lnTo>
                    <a:pt x="2261" y="592"/>
                  </a:lnTo>
                  <a:lnTo>
                    <a:pt x="2221" y="549"/>
                  </a:lnTo>
                  <a:lnTo>
                    <a:pt x="2182" y="508"/>
                  </a:lnTo>
                  <a:lnTo>
                    <a:pt x="2139" y="469"/>
                  </a:lnTo>
                  <a:lnTo>
                    <a:pt x="2095" y="432"/>
                  </a:lnTo>
                  <a:lnTo>
                    <a:pt x="2050" y="398"/>
                  </a:lnTo>
                  <a:lnTo>
                    <a:pt x="2003" y="365"/>
                  </a:lnTo>
                  <a:lnTo>
                    <a:pt x="1954" y="336"/>
                  </a:lnTo>
                  <a:lnTo>
                    <a:pt x="1902" y="308"/>
                  </a:lnTo>
                  <a:lnTo>
                    <a:pt x="1850" y="283"/>
                  </a:lnTo>
                  <a:lnTo>
                    <a:pt x="1824" y="271"/>
                  </a:lnTo>
                  <a:lnTo>
                    <a:pt x="1796" y="260"/>
                  </a:lnTo>
                  <a:lnTo>
                    <a:pt x="1768" y="250"/>
                  </a:lnTo>
                  <a:lnTo>
                    <a:pt x="1740" y="241"/>
                  </a:lnTo>
                  <a:lnTo>
                    <a:pt x="1712" y="232"/>
                  </a:lnTo>
                  <a:lnTo>
                    <a:pt x="1683" y="225"/>
                  </a:lnTo>
                  <a:lnTo>
                    <a:pt x="1654" y="217"/>
                  </a:lnTo>
                  <a:lnTo>
                    <a:pt x="1625" y="211"/>
                  </a:lnTo>
                  <a:lnTo>
                    <a:pt x="1595" y="204"/>
                  </a:lnTo>
                  <a:lnTo>
                    <a:pt x="1566" y="199"/>
                  </a:lnTo>
                  <a:lnTo>
                    <a:pt x="1536" y="196"/>
                  </a:lnTo>
                  <a:lnTo>
                    <a:pt x="1504" y="192"/>
                  </a:lnTo>
                  <a:lnTo>
                    <a:pt x="1474" y="189"/>
                  </a:lnTo>
                  <a:lnTo>
                    <a:pt x="1442" y="187"/>
                  </a:lnTo>
                  <a:lnTo>
                    <a:pt x="1410" y="186"/>
                  </a:lnTo>
                  <a:lnTo>
                    <a:pt x="1379" y="186"/>
                  </a:lnTo>
                  <a:lnTo>
                    <a:pt x="1379" y="186"/>
                  </a:lnTo>
                  <a:lnTo>
                    <a:pt x="1347" y="186"/>
                  </a:lnTo>
                  <a:lnTo>
                    <a:pt x="1316" y="187"/>
                  </a:lnTo>
                  <a:lnTo>
                    <a:pt x="1285" y="189"/>
                  </a:lnTo>
                  <a:lnTo>
                    <a:pt x="1254" y="192"/>
                  </a:lnTo>
                  <a:lnTo>
                    <a:pt x="1224" y="194"/>
                  </a:lnTo>
                  <a:lnTo>
                    <a:pt x="1193" y="199"/>
                  </a:lnTo>
                  <a:lnTo>
                    <a:pt x="1163" y="204"/>
                  </a:lnTo>
                  <a:lnTo>
                    <a:pt x="1134" y="210"/>
                  </a:lnTo>
                  <a:lnTo>
                    <a:pt x="1105" y="217"/>
                  </a:lnTo>
                  <a:lnTo>
                    <a:pt x="1076" y="223"/>
                  </a:lnTo>
                  <a:lnTo>
                    <a:pt x="1047" y="232"/>
                  </a:lnTo>
                  <a:lnTo>
                    <a:pt x="1019" y="240"/>
                  </a:lnTo>
                  <a:lnTo>
                    <a:pt x="991" y="250"/>
                  </a:lnTo>
                  <a:lnTo>
                    <a:pt x="963" y="260"/>
                  </a:lnTo>
                  <a:lnTo>
                    <a:pt x="937" y="270"/>
                  </a:lnTo>
                  <a:lnTo>
                    <a:pt x="910" y="282"/>
                  </a:lnTo>
                  <a:lnTo>
                    <a:pt x="857" y="307"/>
                  </a:lnTo>
                  <a:lnTo>
                    <a:pt x="807" y="333"/>
                  </a:lnTo>
                  <a:lnTo>
                    <a:pt x="757" y="364"/>
                  </a:lnTo>
                  <a:lnTo>
                    <a:pt x="711" y="395"/>
                  </a:lnTo>
                  <a:lnTo>
                    <a:pt x="665" y="429"/>
                  </a:lnTo>
                  <a:lnTo>
                    <a:pt x="622" y="466"/>
                  </a:lnTo>
                  <a:lnTo>
                    <a:pt x="581" y="505"/>
                  </a:lnTo>
                  <a:lnTo>
                    <a:pt x="540" y="546"/>
                  </a:lnTo>
                  <a:lnTo>
                    <a:pt x="502" y="589"/>
                  </a:lnTo>
                  <a:lnTo>
                    <a:pt x="467" y="633"/>
                  </a:lnTo>
                  <a:lnTo>
                    <a:pt x="433" y="680"/>
                  </a:lnTo>
                  <a:lnTo>
                    <a:pt x="401" y="728"/>
                  </a:lnTo>
                  <a:lnTo>
                    <a:pt x="372" y="778"/>
                  </a:lnTo>
                  <a:lnTo>
                    <a:pt x="346" y="829"/>
                  </a:lnTo>
                  <a:lnTo>
                    <a:pt x="320" y="882"/>
                  </a:lnTo>
                  <a:lnTo>
                    <a:pt x="299" y="936"/>
                  </a:lnTo>
                  <a:lnTo>
                    <a:pt x="279" y="993"/>
                  </a:lnTo>
                  <a:lnTo>
                    <a:pt x="261" y="1050"/>
                  </a:lnTo>
                  <a:lnTo>
                    <a:pt x="246" y="1108"/>
                  </a:lnTo>
                  <a:lnTo>
                    <a:pt x="235" y="1167"/>
                  </a:lnTo>
                  <a:lnTo>
                    <a:pt x="224" y="1228"/>
                  </a:lnTo>
                  <a:lnTo>
                    <a:pt x="217" y="1290"/>
                  </a:lnTo>
                  <a:lnTo>
                    <a:pt x="213" y="1353"/>
                  </a:lnTo>
                  <a:lnTo>
                    <a:pt x="212" y="1416"/>
                  </a:lnTo>
                  <a:lnTo>
                    <a:pt x="212" y="1424"/>
                  </a:lnTo>
                  <a:lnTo>
                    <a:pt x="212" y="1424"/>
                  </a:lnTo>
                  <a:lnTo>
                    <a:pt x="213" y="1487"/>
                  </a:lnTo>
                  <a:lnTo>
                    <a:pt x="217" y="1550"/>
                  </a:lnTo>
                  <a:lnTo>
                    <a:pt x="224" y="1612"/>
                  </a:lnTo>
                  <a:lnTo>
                    <a:pt x="235" y="1673"/>
                  </a:lnTo>
                  <a:lnTo>
                    <a:pt x="247" y="1732"/>
                  </a:lnTo>
                  <a:lnTo>
                    <a:pt x="262" y="1790"/>
                  </a:lnTo>
                  <a:lnTo>
                    <a:pt x="280" y="1848"/>
                  </a:lnTo>
                  <a:lnTo>
                    <a:pt x="300" y="1904"/>
                  </a:lnTo>
                  <a:lnTo>
                    <a:pt x="322" y="1959"/>
                  </a:lnTo>
                  <a:lnTo>
                    <a:pt x="347" y="2013"/>
                  </a:lnTo>
                  <a:lnTo>
                    <a:pt x="375" y="2064"/>
                  </a:lnTo>
                  <a:lnTo>
                    <a:pt x="404" y="2115"/>
                  </a:lnTo>
                  <a:lnTo>
                    <a:pt x="437" y="2163"/>
                  </a:lnTo>
                  <a:lnTo>
                    <a:pt x="469" y="2210"/>
                  </a:lnTo>
                  <a:lnTo>
                    <a:pt x="506" y="2255"/>
                  </a:lnTo>
                  <a:lnTo>
                    <a:pt x="544" y="2298"/>
                  </a:lnTo>
                  <a:lnTo>
                    <a:pt x="584" y="2340"/>
                  </a:lnTo>
                  <a:lnTo>
                    <a:pt x="626" y="2378"/>
                  </a:lnTo>
                  <a:lnTo>
                    <a:pt x="670" y="2416"/>
                  </a:lnTo>
                  <a:lnTo>
                    <a:pt x="716" y="2450"/>
                  </a:lnTo>
                  <a:lnTo>
                    <a:pt x="764" y="2483"/>
                  </a:lnTo>
                  <a:lnTo>
                    <a:pt x="813" y="2512"/>
                  </a:lnTo>
                  <a:lnTo>
                    <a:pt x="864" y="2539"/>
                  </a:lnTo>
                  <a:lnTo>
                    <a:pt x="917" y="2565"/>
                  </a:lnTo>
                  <a:lnTo>
                    <a:pt x="943" y="2576"/>
                  </a:lnTo>
                  <a:lnTo>
                    <a:pt x="971" y="2586"/>
                  </a:lnTo>
                  <a:lnTo>
                    <a:pt x="999" y="2596"/>
                  </a:lnTo>
                  <a:lnTo>
                    <a:pt x="1027" y="2606"/>
                  </a:lnTo>
                  <a:lnTo>
                    <a:pt x="1054" y="2615"/>
                  </a:lnTo>
                  <a:lnTo>
                    <a:pt x="1083" y="2623"/>
                  </a:lnTo>
                  <a:lnTo>
                    <a:pt x="1112" y="2630"/>
                  </a:lnTo>
                  <a:lnTo>
                    <a:pt x="1141" y="2637"/>
                  </a:lnTo>
                  <a:lnTo>
                    <a:pt x="1171" y="2643"/>
                  </a:lnTo>
                  <a:lnTo>
                    <a:pt x="1201" y="2648"/>
                  </a:lnTo>
                  <a:lnTo>
                    <a:pt x="1231" y="2652"/>
                  </a:lnTo>
                  <a:lnTo>
                    <a:pt x="1261" y="2656"/>
                  </a:lnTo>
                  <a:lnTo>
                    <a:pt x="1293" y="2658"/>
                  </a:lnTo>
                  <a:lnTo>
                    <a:pt x="1323" y="2661"/>
                  </a:lnTo>
                  <a:lnTo>
                    <a:pt x="1355" y="2662"/>
                  </a:lnTo>
                  <a:lnTo>
                    <a:pt x="1387" y="2662"/>
                  </a:lnTo>
                  <a:lnTo>
                    <a:pt x="1387" y="2662"/>
                  </a:lnTo>
                  <a:lnTo>
                    <a:pt x="1419" y="2662"/>
                  </a:lnTo>
                  <a:lnTo>
                    <a:pt x="1450" y="2661"/>
                  </a:lnTo>
                  <a:lnTo>
                    <a:pt x="1481" y="2658"/>
                  </a:lnTo>
                  <a:lnTo>
                    <a:pt x="1513" y="2656"/>
                  </a:lnTo>
                  <a:lnTo>
                    <a:pt x="1543" y="2652"/>
                  </a:lnTo>
                  <a:lnTo>
                    <a:pt x="1573" y="2648"/>
                  </a:lnTo>
                  <a:lnTo>
                    <a:pt x="1602" y="2643"/>
                  </a:lnTo>
                  <a:lnTo>
                    <a:pt x="1633" y="2637"/>
                  </a:lnTo>
                  <a:lnTo>
                    <a:pt x="1662" y="2630"/>
                  </a:lnTo>
                  <a:lnTo>
                    <a:pt x="1691" y="2624"/>
                  </a:lnTo>
                  <a:lnTo>
                    <a:pt x="1719" y="2615"/>
                  </a:lnTo>
                  <a:lnTo>
                    <a:pt x="1748" y="2606"/>
                  </a:lnTo>
                  <a:lnTo>
                    <a:pt x="1776" y="2597"/>
                  </a:lnTo>
                  <a:lnTo>
                    <a:pt x="1802" y="2587"/>
                  </a:lnTo>
                  <a:lnTo>
                    <a:pt x="1830" y="2577"/>
                  </a:lnTo>
                  <a:lnTo>
                    <a:pt x="1856" y="2566"/>
                  </a:lnTo>
                  <a:lnTo>
                    <a:pt x="1908" y="2541"/>
                  </a:lnTo>
                  <a:lnTo>
                    <a:pt x="1959" y="2514"/>
                  </a:lnTo>
                  <a:lnTo>
                    <a:pt x="2008" y="2484"/>
                  </a:lnTo>
                  <a:lnTo>
                    <a:pt x="2056" y="2452"/>
                  </a:lnTo>
                  <a:lnTo>
                    <a:pt x="2100" y="2418"/>
                  </a:lnTo>
                  <a:lnTo>
                    <a:pt x="2144" y="2381"/>
                  </a:lnTo>
                  <a:lnTo>
                    <a:pt x="2186" y="2342"/>
                  </a:lnTo>
                  <a:lnTo>
                    <a:pt x="2226" y="2302"/>
                  </a:lnTo>
                  <a:lnTo>
                    <a:pt x="2263" y="2259"/>
                  </a:lnTo>
                  <a:lnTo>
                    <a:pt x="2300" y="2215"/>
                  </a:lnTo>
                  <a:lnTo>
                    <a:pt x="2333" y="2168"/>
                  </a:lnTo>
                  <a:lnTo>
                    <a:pt x="2364" y="2120"/>
                  </a:lnTo>
                  <a:lnTo>
                    <a:pt x="2393" y="2071"/>
                  </a:lnTo>
                  <a:lnTo>
                    <a:pt x="2421" y="2019"/>
                  </a:lnTo>
                  <a:lnTo>
                    <a:pt x="2445" y="1966"/>
                  </a:lnTo>
                  <a:lnTo>
                    <a:pt x="2468" y="1911"/>
                  </a:lnTo>
                  <a:lnTo>
                    <a:pt x="2488" y="1855"/>
                  </a:lnTo>
                  <a:lnTo>
                    <a:pt x="2506" y="1798"/>
                  </a:lnTo>
                  <a:lnTo>
                    <a:pt x="2519" y="1740"/>
                  </a:lnTo>
                  <a:lnTo>
                    <a:pt x="2532" y="1680"/>
                  </a:lnTo>
                  <a:lnTo>
                    <a:pt x="2542" y="1620"/>
                  </a:lnTo>
                  <a:lnTo>
                    <a:pt x="2549" y="1558"/>
                  </a:lnTo>
                  <a:lnTo>
                    <a:pt x="2554" y="1494"/>
                  </a:lnTo>
                  <a:lnTo>
                    <a:pt x="2555" y="1431"/>
                  </a:lnTo>
                  <a:close/>
                  <a:moveTo>
                    <a:pt x="0" y="1431"/>
                  </a:moveTo>
                  <a:lnTo>
                    <a:pt x="0" y="1424"/>
                  </a:lnTo>
                  <a:lnTo>
                    <a:pt x="0" y="1424"/>
                  </a:lnTo>
                  <a:lnTo>
                    <a:pt x="0" y="1388"/>
                  </a:lnTo>
                  <a:lnTo>
                    <a:pt x="1" y="1353"/>
                  </a:lnTo>
                  <a:lnTo>
                    <a:pt x="3" y="1319"/>
                  </a:lnTo>
                  <a:lnTo>
                    <a:pt x="6" y="1283"/>
                  </a:lnTo>
                  <a:lnTo>
                    <a:pt x="10" y="1249"/>
                  </a:lnTo>
                  <a:lnTo>
                    <a:pt x="14" y="1215"/>
                  </a:lnTo>
                  <a:lnTo>
                    <a:pt x="19" y="1181"/>
                  </a:lnTo>
                  <a:lnTo>
                    <a:pt x="25" y="1147"/>
                  </a:lnTo>
                  <a:lnTo>
                    <a:pt x="31" y="1113"/>
                  </a:lnTo>
                  <a:lnTo>
                    <a:pt x="39" y="1080"/>
                  </a:lnTo>
                  <a:lnTo>
                    <a:pt x="48" y="1046"/>
                  </a:lnTo>
                  <a:lnTo>
                    <a:pt x="56" y="1013"/>
                  </a:lnTo>
                  <a:lnTo>
                    <a:pt x="65" y="980"/>
                  </a:lnTo>
                  <a:lnTo>
                    <a:pt x="75" y="949"/>
                  </a:lnTo>
                  <a:lnTo>
                    <a:pt x="87" y="916"/>
                  </a:lnTo>
                  <a:lnTo>
                    <a:pt x="99" y="884"/>
                  </a:lnTo>
                  <a:lnTo>
                    <a:pt x="112" y="853"/>
                  </a:lnTo>
                  <a:lnTo>
                    <a:pt x="125" y="822"/>
                  </a:lnTo>
                  <a:lnTo>
                    <a:pt x="139" y="791"/>
                  </a:lnTo>
                  <a:lnTo>
                    <a:pt x="154" y="760"/>
                  </a:lnTo>
                  <a:lnTo>
                    <a:pt x="169" y="731"/>
                  </a:lnTo>
                  <a:lnTo>
                    <a:pt x="184" y="701"/>
                  </a:lnTo>
                  <a:lnTo>
                    <a:pt x="202" y="672"/>
                  </a:lnTo>
                  <a:lnTo>
                    <a:pt x="218" y="643"/>
                  </a:lnTo>
                  <a:lnTo>
                    <a:pt x="237" y="615"/>
                  </a:lnTo>
                  <a:lnTo>
                    <a:pt x="255" y="587"/>
                  </a:lnTo>
                  <a:lnTo>
                    <a:pt x="275" y="560"/>
                  </a:lnTo>
                  <a:lnTo>
                    <a:pt x="294" y="533"/>
                  </a:lnTo>
                  <a:lnTo>
                    <a:pt x="315" y="506"/>
                  </a:lnTo>
                  <a:lnTo>
                    <a:pt x="337" y="481"/>
                  </a:lnTo>
                  <a:lnTo>
                    <a:pt x="358" y="455"/>
                  </a:lnTo>
                  <a:lnTo>
                    <a:pt x="381" y="431"/>
                  </a:lnTo>
                  <a:lnTo>
                    <a:pt x="404" y="407"/>
                  </a:lnTo>
                  <a:lnTo>
                    <a:pt x="428" y="383"/>
                  </a:lnTo>
                  <a:lnTo>
                    <a:pt x="452" y="359"/>
                  </a:lnTo>
                  <a:lnTo>
                    <a:pt x="477" y="337"/>
                  </a:lnTo>
                  <a:lnTo>
                    <a:pt x="502" y="314"/>
                  </a:lnTo>
                  <a:lnTo>
                    <a:pt x="528" y="293"/>
                  </a:lnTo>
                  <a:lnTo>
                    <a:pt x="554" y="273"/>
                  </a:lnTo>
                  <a:lnTo>
                    <a:pt x="582" y="253"/>
                  </a:lnTo>
                  <a:lnTo>
                    <a:pt x="610" y="234"/>
                  </a:lnTo>
                  <a:lnTo>
                    <a:pt x="637" y="215"/>
                  </a:lnTo>
                  <a:lnTo>
                    <a:pt x="667" y="197"/>
                  </a:lnTo>
                  <a:lnTo>
                    <a:pt x="696" y="179"/>
                  </a:lnTo>
                  <a:lnTo>
                    <a:pt x="726" y="163"/>
                  </a:lnTo>
                  <a:lnTo>
                    <a:pt x="756" y="146"/>
                  </a:lnTo>
                  <a:lnTo>
                    <a:pt x="787" y="131"/>
                  </a:lnTo>
                  <a:lnTo>
                    <a:pt x="818" y="117"/>
                  </a:lnTo>
                  <a:lnTo>
                    <a:pt x="851" y="103"/>
                  </a:lnTo>
                  <a:lnTo>
                    <a:pt x="883" y="91"/>
                  </a:lnTo>
                  <a:lnTo>
                    <a:pt x="917" y="78"/>
                  </a:lnTo>
                  <a:lnTo>
                    <a:pt x="949" y="67"/>
                  </a:lnTo>
                  <a:lnTo>
                    <a:pt x="984" y="57"/>
                  </a:lnTo>
                  <a:lnTo>
                    <a:pt x="1018" y="48"/>
                  </a:lnTo>
                  <a:lnTo>
                    <a:pt x="1053" y="39"/>
                  </a:lnTo>
                  <a:lnTo>
                    <a:pt x="1088" y="30"/>
                  </a:lnTo>
                  <a:lnTo>
                    <a:pt x="1124" y="24"/>
                  </a:lnTo>
                  <a:lnTo>
                    <a:pt x="1160" y="18"/>
                  </a:lnTo>
                  <a:lnTo>
                    <a:pt x="1197" y="12"/>
                  </a:lnTo>
                  <a:lnTo>
                    <a:pt x="1234" y="7"/>
                  </a:lnTo>
                  <a:lnTo>
                    <a:pt x="1272" y="5"/>
                  </a:lnTo>
                  <a:lnTo>
                    <a:pt x="1309" y="2"/>
                  </a:lnTo>
                  <a:lnTo>
                    <a:pt x="1349" y="1"/>
                  </a:lnTo>
                  <a:lnTo>
                    <a:pt x="1387" y="0"/>
                  </a:lnTo>
                  <a:lnTo>
                    <a:pt x="1387" y="0"/>
                  </a:lnTo>
                  <a:lnTo>
                    <a:pt x="1426" y="1"/>
                  </a:lnTo>
                  <a:lnTo>
                    <a:pt x="1465" y="2"/>
                  </a:lnTo>
                  <a:lnTo>
                    <a:pt x="1503" y="5"/>
                  </a:lnTo>
                  <a:lnTo>
                    <a:pt x="1539" y="7"/>
                  </a:lnTo>
                  <a:lnTo>
                    <a:pt x="1577" y="12"/>
                  </a:lnTo>
                  <a:lnTo>
                    <a:pt x="1614" y="18"/>
                  </a:lnTo>
                  <a:lnTo>
                    <a:pt x="1650" y="24"/>
                  </a:lnTo>
                  <a:lnTo>
                    <a:pt x="1686" y="30"/>
                  </a:lnTo>
                  <a:lnTo>
                    <a:pt x="1721" y="38"/>
                  </a:lnTo>
                  <a:lnTo>
                    <a:pt x="1755" y="47"/>
                  </a:lnTo>
                  <a:lnTo>
                    <a:pt x="1789" y="57"/>
                  </a:lnTo>
                  <a:lnTo>
                    <a:pt x="1824" y="67"/>
                  </a:lnTo>
                  <a:lnTo>
                    <a:pt x="1858" y="78"/>
                  </a:lnTo>
                  <a:lnTo>
                    <a:pt x="1890" y="90"/>
                  </a:lnTo>
                  <a:lnTo>
                    <a:pt x="1922" y="102"/>
                  </a:lnTo>
                  <a:lnTo>
                    <a:pt x="1955" y="116"/>
                  </a:lnTo>
                  <a:lnTo>
                    <a:pt x="1985" y="130"/>
                  </a:lnTo>
                  <a:lnTo>
                    <a:pt x="2017" y="145"/>
                  </a:lnTo>
                  <a:lnTo>
                    <a:pt x="2047" y="160"/>
                  </a:lnTo>
                  <a:lnTo>
                    <a:pt x="2076" y="178"/>
                  </a:lnTo>
                  <a:lnTo>
                    <a:pt x="2105" y="194"/>
                  </a:lnTo>
                  <a:lnTo>
                    <a:pt x="2134" y="212"/>
                  </a:lnTo>
                  <a:lnTo>
                    <a:pt x="2162" y="231"/>
                  </a:lnTo>
                  <a:lnTo>
                    <a:pt x="2190" y="250"/>
                  </a:lnTo>
                  <a:lnTo>
                    <a:pt x="2216" y="270"/>
                  </a:lnTo>
                  <a:lnTo>
                    <a:pt x="2243" y="290"/>
                  </a:lnTo>
                  <a:lnTo>
                    <a:pt x="2269" y="312"/>
                  </a:lnTo>
                  <a:lnTo>
                    <a:pt x="2295" y="333"/>
                  </a:lnTo>
                  <a:lnTo>
                    <a:pt x="2319" y="356"/>
                  </a:lnTo>
                  <a:lnTo>
                    <a:pt x="2343" y="379"/>
                  </a:lnTo>
                  <a:lnTo>
                    <a:pt x="2367" y="403"/>
                  </a:lnTo>
                  <a:lnTo>
                    <a:pt x="2389" y="427"/>
                  </a:lnTo>
                  <a:lnTo>
                    <a:pt x="2412" y="451"/>
                  </a:lnTo>
                  <a:lnTo>
                    <a:pt x="2434" y="476"/>
                  </a:lnTo>
                  <a:lnTo>
                    <a:pt x="2455" y="501"/>
                  </a:lnTo>
                  <a:lnTo>
                    <a:pt x="2475" y="528"/>
                  </a:lnTo>
                  <a:lnTo>
                    <a:pt x="2494" y="554"/>
                  </a:lnTo>
                  <a:lnTo>
                    <a:pt x="2513" y="582"/>
                  </a:lnTo>
                  <a:lnTo>
                    <a:pt x="2532" y="610"/>
                  </a:lnTo>
                  <a:lnTo>
                    <a:pt x="2550" y="638"/>
                  </a:lnTo>
                  <a:lnTo>
                    <a:pt x="2567" y="667"/>
                  </a:lnTo>
                  <a:lnTo>
                    <a:pt x="2584" y="696"/>
                  </a:lnTo>
                  <a:lnTo>
                    <a:pt x="2599" y="725"/>
                  </a:lnTo>
                  <a:lnTo>
                    <a:pt x="2614" y="754"/>
                  </a:lnTo>
                  <a:lnTo>
                    <a:pt x="2629" y="784"/>
                  </a:lnTo>
                  <a:lnTo>
                    <a:pt x="2643" y="816"/>
                  </a:lnTo>
                  <a:lnTo>
                    <a:pt x="2656" y="846"/>
                  </a:lnTo>
                  <a:lnTo>
                    <a:pt x="2669" y="878"/>
                  </a:lnTo>
                  <a:lnTo>
                    <a:pt x="2680" y="910"/>
                  </a:lnTo>
                  <a:lnTo>
                    <a:pt x="2691" y="941"/>
                  </a:lnTo>
                  <a:lnTo>
                    <a:pt x="2701" y="974"/>
                  </a:lnTo>
                  <a:lnTo>
                    <a:pt x="2711" y="1007"/>
                  </a:lnTo>
                  <a:lnTo>
                    <a:pt x="2720" y="1040"/>
                  </a:lnTo>
                  <a:lnTo>
                    <a:pt x="2728" y="1072"/>
                  </a:lnTo>
                  <a:lnTo>
                    <a:pt x="2735" y="1105"/>
                  </a:lnTo>
                  <a:lnTo>
                    <a:pt x="2742" y="1139"/>
                  </a:lnTo>
                  <a:lnTo>
                    <a:pt x="2748" y="1174"/>
                  </a:lnTo>
                  <a:lnTo>
                    <a:pt x="2753" y="1208"/>
                  </a:lnTo>
                  <a:lnTo>
                    <a:pt x="2757" y="1242"/>
                  </a:lnTo>
                  <a:lnTo>
                    <a:pt x="2761" y="1276"/>
                  </a:lnTo>
                  <a:lnTo>
                    <a:pt x="2763" y="1311"/>
                  </a:lnTo>
                  <a:lnTo>
                    <a:pt x="2766" y="1345"/>
                  </a:lnTo>
                  <a:lnTo>
                    <a:pt x="2767" y="1381"/>
                  </a:lnTo>
                  <a:lnTo>
                    <a:pt x="2767" y="1416"/>
                  </a:lnTo>
                  <a:lnTo>
                    <a:pt x="2767" y="1424"/>
                  </a:lnTo>
                  <a:lnTo>
                    <a:pt x="2767" y="1424"/>
                  </a:lnTo>
                  <a:lnTo>
                    <a:pt x="2767" y="1459"/>
                  </a:lnTo>
                  <a:lnTo>
                    <a:pt x="2766" y="1494"/>
                  </a:lnTo>
                  <a:lnTo>
                    <a:pt x="2763" y="1529"/>
                  </a:lnTo>
                  <a:lnTo>
                    <a:pt x="2761" y="1564"/>
                  </a:lnTo>
                  <a:lnTo>
                    <a:pt x="2757" y="1598"/>
                  </a:lnTo>
                  <a:lnTo>
                    <a:pt x="2753" y="1632"/>
                  </a:lnTo>
                  <a:lnTo>
                    <a:pt x="2747" y="1666"/>
                  </a:lnTo>
                  <a:lnTo>
                    <a:pt x="2742" y="1700"/>
                  </a:lnTo>
                  <a:lnTo>
                    <a:pt x="2735" y="1735"/>
                  </a:lnTo>
                  <a:lnTo>
                    <a:pt x="2728" y="1767"/>
                  </a:lnTo>
                  <a:lnTo>
                    <a:pt x="2719" y="1802"/>
                  </a:lnTo>
                  <a:lnTo>
                    <a:pt x="2710" y="1834"/>
                  </a:lnTo>
                  <a:lnTo>
                    <a:pt x="2700" y="1867"/>
                  </a:lnTo>
                  <a:lnTo>
                    <a:pt x="2690" y="1899"/>
                  </a:lnTo>
                  <a:lnTo>
                    <a:pt x="2679" y="1932"/>
                  </a:lnTo>
                  <a:lnTo>
                    <a:pt x="2667" y="1963"/>
                  </a:lnTo>
                  <a:lnTo>
                    <a:pt x="2655" y="1995"/>
                  </a:lnTo>
                  <a:lnTo>
                    <a:pt x="2642" y="2025"/>
                  </a:lnTo>
                  <a:lnTo>
                    <a:pt x="2628" y="2057"/>
                  </a:lnTo>
                  <a:lnTo>
                    <a:pt x="2613" y="2087"/>
                  </a:lnTo>
                  <a:lnTo>
                    <a:pt x="2598" y="2116"/>
                  </a:lnTo>
                  <a:lnTo>
                    <a:pt x="2581" y="2146"/>
                  </a:lnTo>
                  <a:lnTo>
                    <a:pt x="2565" y="2175"/>
                  </a:lnTo>
                  <a:lnTo>
                    <a:pt x="2547" y="2205"/>
                  </a:lnTo>
                  <a:lnTo>
                    <a:pt x="2530" y="2232"/>
                  </a:lnTo>
                  <a:lnTo>
                    <a:pt x="2511" y="2260"/>
                  </a:lnTo>
                  <a:lnTo>
                    <a:pt x="2492" y="2288"/>
                  </a:lnTo>
                  <a:lnTo>
                    <a:pt x="2471" y="2314"/>
                  </a:lnTo>
                  <a:lnTo>
                    <a:pt x="2451" y="2341"/>
                  </a:lnTo>
                  <a:lnTo>
                    <a:pt x="2430" y="2368"/>
                  </a:lnTo>
                  <a:lnTo>
                    <a:pt x="2408" y="2393"/>
                  </a:lnTo>
                  <a:lnTo>
                    <a:pt x="2386" y="2417"/>
                  </a:lnTo>
                  <a:lnTo>
                    <a:pt x="2363" y="2441"/>
                  </a:lnTo>
                  <a:lnTo>
                    <a:pt x="2339" y="2465"/>
                  </a:lnTo>
                  <a:lnTo>
                    <a:pt x="2315" y="2489"/>
                  </a:lnTo>
                  <a:lnTo>
                    <a:pt x="2290" y="2510"/>
                  </a:lnTo>
                  <a:lnTo>
                    <a:pt x="2264" y="2533"/>
                  </a:lnTo>
                  <a:lnTo>
                    <a:pt x="2238" y="2555"/>
                  </a:lnTo>
                  <a:lnTo>
                    <a:pt x="2211" y="2575"/>
                  </a:lnTo>
                  <a:lnTo>
                    <a:pt x="2185" y="2595"/>
                  </a:lnTo>
                  <a:lnTo>
                    <a:pt x="2157" y="2614"/>
                  </a:lnTo>
                  <a:lnTo>
                    <a:pt x="2129" y="2633"/>
                  </a:lnTo>
                  <a:lnTo>
                    <a:pt x="2100" y="2651"/>
                  </a:lnTo>
                  <a:lnTo>
                    <a:pt x="2070" y="2668"/>
                  </a:lnTo>
                  <a:lnTo>
                    <a:pt x="2041" y="2685"/>
                  </a:lnTo>
                  <a:lnTo>
                    <a:pt x="2010" y="2701"/>
                  </a:lnTo>
                  <a:lnTo>
                    <a:pt x="1979" y="2716"/>
                  </a:lnTo>
                  <a:lnTo>
                    <a:pt x="1947" y="2730"/>
                  </a:lnTo>
                  <a:lnTo>
                    <a:pt x="1916" y="2744"/>
                  </a:lnTo>
                  <a:lnTo>
                    <a:pt x="1883" y="2757"/>
                  </a:lnTo>
                  <a:lnTo>
                    <a:pt x="1850" y="2769"/>
                  </a:lnTo>
                  <a:lnTo>
                    <a:pt x="1817" y="2781"/>
                  </a:lnTo>
                  <a:lnTo>
                    <a:pt x="1783" y="2791"/>
                  </a:lnTo>
                  <a:lnTo>
                    <a:pt x="1749" y="2800"/>
                  </a:lnTo>
                  <a:lnTo>
                    <a:pt x="1714" y="2808"/>
                  </a:lnTo>
                  <a:lnTo>
                    <a:pt x="1678" y="2817"/>
                  </a:lnTo>
                  <a:lnTo>
                    <a:pt x="1643" y="2824"/>
                  </a:lnTo>
                  <a:lnTo>
                    <a:pt x="1606" y="2830"/>
                  </a:lnTo>
                  <a:lnTo>
                    <a:pt x="1570" y="2835"/>
                  </a:lnTo>
                  <a:lnTo>
                    <a:pt x="1532" y="2840"/>
                  </a:lnTo>
                  <a:lnTo>
                    <a:pt x="1495" y="2843"/>
                  </a:lnTo>
                  <a:lnTo>
                    <a:pt x="1456" y="2845"/>
                  </a:lnTo>
                  <a:lnTo>
                    <a:pt x="1418" y="2846"/>
                  </a:lnTo>
                  <a:lnTo>
                    <a:pt x="1379" y="2848"/>
                  </a:lnTo>
                  <a:lnTo>
                    <a:pt x="1379" y="2848"/>
                  </a:lnTo>
                  <a:lnTo>
                    <a:pt x="1340" y="2846"/>
                  </a:lnTo>
                  <a:lnTo>
                    <a:pt x="1302" y="2845"/>
                  </a:lnTo>
                  <a:lnTo>
                    <a:pt x="1264" y="2843"/>
                  </a:lnTo>
                  <a:lnTo>
                    <a:pt x="1226" y="2840"/>
                  </a:lnTo>
                  <a:lnTo>
                    <a:pt x="1189" y="2835"/>
                  </a:lnTo>
                  <a:lnTo>
                    <a:pt x="1153" y="2830"/>
                  </a:lnTo>
                  <a:lnTo>
                    <a:pt x="1116" y="2824"/>
                  </a:lnTo>
                  <a:lnTo>
                    <a:pt x="1081" y="2817"/>
                  </a:lnTo>
                  <a:lnTo>
                    <a:pt x="1045" y="2810"/>
                  </a:lnTo>
                  <a:lnTo>
                    <a:pt x="1010" y="2801"/>
                  </a:lnTo>
                  <a:lnTo>
                    <a:pt x="976" y="2791"/>
                  </a:lnTo>
                  <a:lnTo>
                    <a:pt x="942" y="2781"/>
                  </a:lnTo>
                  <a:lnTo>
                    <a:pt x="909" y="2769"/>
                  </a:lnTo>
                  <a:lnTo>
                    <a:pt x="876" y="2758"/>
                  </a:lnTo>
                  <a:lnTo>
                    <a:pt x="843" y="2745"/>
                  </a:lnTo>
                  <a:lnTo>
                    <a:pt x="812" y="2731"/>
                  </a:lnTo>
                  <a:lnTo>
                    <a:pt x="780" y="2718"/>
                  </a:lnTo>
                  <a:lnTo>
                    <a:pt x="750" y="2702"/>
                  </a:lnTo>
                  <a:lnTo>
                    <a:pt x="720" y="2687"/>
                  </a:lnTo>
                  <a:lnTo>
                    <a:pt x="689" y="2671"/>
                  </a:lnTo>
                  <a:lnTo>
                    <a:pt x="660" y="2653"/>
                  </a:lnTo>
                  <a:lnTo>
                    <a:pt x="632" y="2635"/>
                  </a:lnTo>
                  <a:lnTo>
                    <a:pt x="603" y="2616"/>
                  </a:lnTo>
                  <a:lnTo>
                    <a:pt x="577" y="2597"/>
                  </a:lnTo>
                  <a:lnTo>
                    <a:pt x="549" y="2577"/>
                  </a:lnTo>
                  <a:lnTo>
                    <a:pt x="523" y="2557"/>
                  </a:lnTo>
                  <a:lnTo>
                    <a:pt x="497" y="2536"/>
                  </a:lnTo>
                  <a:lnTo>
                    <a:pt x="472" y="2514"/>
                  </a:lnTo>
                  <a:lnTo>
                    <a:pt x="447" y="2491"/>
                  </a:lnTo>
                  <a:lnTo>
                    <a:pt x="423" y="2469"/>
                  </a:lnTo>
                  <a:lnTo>
                    <a:pt x="400" y="2445"/>
                  </a:lnTo>
                  <a:lnTo>
                    <a:pt x="377" y="2421"/>
                  </a:lnTo>
                  <a:lnTo>
                    <a:pt x="355" y="2397"/>
                  </a:lnTo>
                  <a:lnTo>
                    <a:pt x="333" y="2371"/>
                  </a:lnTo>
                  <a:lnTo>
                    <a:pt x="312" y="2346"/>
                  </a:lnTo>
                  <a:lnTo>
                    <a:pt x="291" y="2320"/>
                  </a:lnTo>
                  <a:lnTo>
                    <a:pt x="271" y="2293"/>
                  </a:lnTo>
                  <a:lnTo>
                    <a:pt x="252" y="2265"/>
                  </a:lnTo>
                  <a:lnTo>
                    <a:pt x="235" y="2237"/>
                  </a:lnTo>
                  <a:lnTo>
                    <a:pt x="216" y="2210"/>
                  </a:lnTo>
                  <a:lnTo>
                    <a:pt x="199" y="2181"/>
                  </a:lnTo>
                  <a:lnTo>
                    <a:pt x="183" y="2151"/>
                  </a:lnTo>
                  <a:lnTo>
                    <a:pt x="166" y="2122"/>
                  </a:lnTo>
                  <a:lnTo>
                    <a:pt x="151" y="2092"/>
                  </a:lnTo>
                  <a:lnTo>
                    <a:pt x="137" y="2063"/>
                  </a:lnTo>
                  <a:lnTo>
                    <a:pt x="123" y="2031"/>
                  </a:lnTo>
                  <a:lnTo>
                    <a:pt x="110" y="2001"/>
                  </a:lnTo>
                  <a:lnTo>
                    <a:pt x="98" y="1970"/>
                  </a:lnTo>
                  <a:lnTo>
                    <a:pt x="86" y="1938"/>
                  </a:lnTo>
                  <a:lnTo>
                    <a:pt x="75" y="1906"/>
                  </a:lnTo>
                  <a:lnTo>
                    <a:pt x="65" y="1874"/>
                  </a:lnTo>
                  <a:lnTo>
                    <a:pt x="55" y="1841"/>
                  </a:lnTo>
                  <a:lnTo>
                    <a:pt x="46" y="1808"/>
                  </a:lnTo>
                  <a:lnTo>
                    <a:pt x="39" y="1775"/>
                  </a:lnTo>
                  <a:lnTo>
                    <a:pt x="31" y="1742"/>
                  </a:lnTo>
                  <a:lnTo>
                    <a:pt x="25" y="1708"/>
                  </a:lnTo>
                  <a:lnTo>
                    <a:pt x="19" y="1674"/>
                  </a:lnTo>
                  <a:lnTo>
                    <a:pt x="14" y="1640"/>
                  </a:lnTo>
                  <a:lnTo>
                    <a:pt x="10" y="1606"/>
                  </a:lnTo>
                  <a:lnTo>
                    <a:pt x="6" y="1572"/>
                  </a:lnTo>
                  <a:lnTo>
                    <a:pt x="3" y="1536"/>
                  </a:lnTo>
                  <a:lnTo>
                    <a:pt x="1" y="1502"/>
                  </a:lnTo>
                  <a:lnTo>
                    <a:pt x="0" y="1467"/>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9" name="Freeform 28"/>
            <p:cNvSpPr>
              <a:spLocks/>
            </p:cNvSpPr>
            <p:nvPr userDrawn="1"/>
          </p:nvSpPr>
          <p:spPr bwMode="auto">
            <a:xfrm>
              <a:off x="3476" y="1113"/>
              <a:ext cx="572" cy="688"/>
            </a:xfrm>
            <a:custGeom>
              <a:avLst/>
              <a:gdLst>
                <a:gd name="T0" fmla="*/ 2091 w 2287"/>
                <a:gd name="T1" fmla="*/ 0 h 2752"/>
                <a:gd name="T2" fmla="*/ 2091 w 2287"/>
                <a:gd name="T3" fmla="*/ 2394 h 2752"/>
                <a:gd name="T4" fmla="*/ 193 w 2287"/>
                <a:gd name="T5" fmla="*/ 0 h 2752"/>
                <a:gd name="T6" fmla="*/ 0 w 2287"/>
                <a:gd name="T7" fmla="*/ 0 h 2752"/>
                <a:gd name="T8" fmla="*/ 0 w 2287"/>
                <a:gd name="T9" fmla="*/ 2752 h 2752"/>
                <a:gd name="T10" fmla="*/ 197 w 2287"/>
                <a:gd name="T11" fmla="*/ 2752 h 2752"/>
                <a:gd name="T12" fmla="*/ 197 w 2287"/>
                <a:gd name="T13" fmla="*/ 307 h 2752"/>
                <a:gd name="T14" fmla="*/ 2134 w 2287"/>
                <a:gd name="T15" fmla="*/ 2752 h 2752"/>
                <a:gd name="T16" fmla="*/ 2287 w 2287"/>
                <a:gd name="T17" fmla="*/ 2752 h 2752"/>
                <a:gd name="T18" fmla="*/ 2287 w 2287"/>
                <a:gd name="T19" fmla="*/ 0 h 2752"/>
                <a:gd name="T20" fmla="*/ 2091 w 2287"/>
                <a:gd name="T21"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87" h="2752">
                  <a:moveTo>
                    <a:pt x="2091" y="0"/>
                  </a:moveTo>
                  <a:lnTo>
                    <a:pt x="2091" y="2394"/>
                  </a:lnTo>
                  <a:lnTo>
                    <a:pt x="193" y="0"/>
                  </a:lnTo>
                  <a:lnTo>
                    <a:pt x="0" y="0"/>
                  </a:lnTo>
                  <a:lnTo>
                    <a:pt x="0" y="2752"/>
                  </a:lnTo>
                  <a:lnTo>
                    <a:pt x="197" y="2752"/>
                  </a:lnTo>
                  <a:lnTo>
                    <a:pt x="197" y="307"/>
                  </a:lnTo>
                  <a:lnTo>
                    <a:pt x="2134" y="2752"/>
                  </a:lnTo>
                  <a:lnTo>
                    <a:pt x="2287" y="2752"/>
                  </a:lnTo>
                  <a:lnTo>
                    <a:pt x="2287" y="0"/>
                  </a:lnTo>
                  <a:lnTo>
                    <a:pt x="20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46" name="Group 54"/>
          <p:cNvGrpSpPr>
            <a:grpSpLocks noChangeAspect="1"/>
          </p:cNvGrpSpPr>
          <p:nvPr userDrawn="1"/>
        </p:nvGrpSpPr>
        <p:grpSpPr bwMode="auto">
          <a:xfrm>
            <a:off x="4944279" y="1"/>
            <a:ext cx="3657600" cy="1637665"/>
            <a:chOff x="0" y="332"/>
            <a:chExt cx="5760" cy="2579"/>
          </a:xfrm>
          <a:solidFill>
            <a:schemeClr val="accent6"/>
          </a:solidFill>
        </p:grpSpPr>
        <p:sp>
          <p:nvSpPr>
            <p:cNvPr id="147" name="Freeform 55"/>
            <p:cNvSpPr>
              <a:spLocks/>
            </p:cNvSpPr>
            <p:nvPr userDrawn="1"/>
          </p:nvSpPr>
          <p:spPr bwMode="auto">
            <a:xfrm>
              <a:off x="2999" y="699"/>
              <a:ext cx="237" cy="237"/>
            </a:xfrm>
            <a:custGeom>
              <a:avLst/>
              <a:gdLst>
                <a:gd name="T0" fmla="*/ 617 w 944"/>
                <a:gd name="T1" fmla="*/ 922 h 944"/>
                <a:gd name="T2" fmla="*/ 684 w 944"/>
                <a:gd name="T3" fmla="*/ 895 h 944"/>
                <a:gd name="T4" fmla="*/ 744 w 944"/>
                <a:gd name="T5" fmla="*/ 858 h 944"/>
                <a:gd name="T6" fmla="*/ 797 w 944"/>
                <a:gd name="T7" fmla="*/ 815 h 944"/>
                <a:gd name="T8" fmla="*/ 843 w 944"/>
                <a:gd name="T9" fmla="*/ 764 h 944"/>
                <a:gd name="T10" fmla="*/ 882 w 944"/>
                <a:gd name="T11" fmla="*/ 708 h 944"/>
                <a:gd name="T12" fmla="*/ 910 w 944"/>
                <a:gd name="T13" fmla="*/ 647 h 944"/>
                <a:gd name="T14" fmla="*/ 931 w 944"/>
                <a:gd name="T15" fmla="*/ 582 h 944"/>
                <a:gd name="T16" fmla="*/ 943 w 944"/>
                <a:gd name="T17" fmla="*/ 514 h 944"/>
                <a:gd name="T18" fmla="*/ 944 w 944"/>
                <a:gd name="T19" fmla="*/ 444 h 944"/>
                <a:gd name="T20" fmla="*/ 934 w 944"/>
                <a:gd name="T21" fmla="*/ 374 h 944"/>
                <a:gd name="T22" fmla="*/ 922 w 944"/>
                <a:gd name="T23" fmla="*/ 327 h 944"/>
                <a:gd name="T24" fmla="*/ 895 w 944"/>
                <a:gd name="T25" fmla="*/ 260 h 944"/>
                <a:gd name="T26" fmla="*/ 858 w 944"/>
                <a:gd name="T27" fmla="*/ 200 h 944"/>
                <a:gd name="T28" fmla="*/ 815 w 944"/>
                <a:gd name="T29" fmla="*/ 147 h 944"/>
                <a:gd name="T30" fmla="*/ 764 w 944"/>
                <a:gd name="T31" fmla="*/ 101 h 944"/>
                <a:gd name="T32" fmla="*/ 708 w 944"/>
                <a:gd name="T33" fmla="*/ 63 h 944"/>
                <a:gd name="T34" fmla="*/ 647 w 944"/>
                <a:gd name="T35" fmla="*/ 33 h 944"/>
                <a:gd name="T36" fmla="*/ 582 w 944"/>
                <a:gd name="T37" fmla="*/ 13 h 944"/>
                <a:gd name="T38" fmla="*/ 514 w 944"/>
                <a:gd name="T39" fmla="*/ 1 h 944"/>
                <a:gd name="T40" fmla="*/ 444 w 944"/>
                <a:gd name="T41" fmla="*/ 1 h 944"/>
                <a:gd name="T42" fmla="*/ 374 w 944"/>
                <a:gd name="T43" fmla="*/ 10 h 944"/>
                <a:gd name="T44" fmla="*/ 327 w 944"/>
                <a:gd name="T45" fmla="*/ 23 h 944"/>
                <a:gd name="T46" fmla="*/ 260 w 944"/>
                <a:gd name="T47" fmla="*/ 49 h 944"/>
                <a:gd name="T48" fmla="*/ 200 w 944"/>
                <a:gd name="T49" fmla="*/ 86 h 944"/>
                <a:gd name="T50" fmla="*/ 147 w 944"/>
                <a:gd name="T51" fmla="*/ 129 h 944"/>
                <a:gd name="T52" fmla="*/ 101 w 944"/>
                <a:gd name="T53" fmla="*/ 179 h 944"/>
                <a:gd name="T54" fmla="*/ 63 w 944"/>
                <a:gd name="T55" fmla="*/ 235 h 944"/>
                <a:gd name="T56" fmla="*/ 33 w 944"/>
                <a:gd name="T57" fmla="*/ 297 h 944"/>
                <a:gd name="T58" fmla="*/ 13 w 944"/>
                <a:gd name="T59" fmla="*/ 362 h 944"/>
                <a:gd name="T60" fmla="*/ 1 w 944"/>
                <a:gd name="T61" fmla="*/ 430 h 944"/>
                <a:gd name="T62" fmla="*/ 1 w 944"/>
                <a:gd name="T63" fmla="*/ 500 h 944"/>
                <a:gd name="T64" fmla="*/ 10 w 944"/>
                <a:gd name="T65" fmla="*/ 570 h 944"/>
                <a:gd name="T66" fmla="*/ 23 w 944"/>
                <a:gd name="T67" fmla="*/ 617 h 944"/>
                <a:gd name="T68" fmla="*/ 49 w 944"/>
                <a:gd name="T69" fmla="*/ 684 h 944"/>
                <a:gd name="T70" fmla="*/ 86 w 944"/>
                <a:gd name="T71" fmla="*/ 744 h 944"/>
                <a:gd name="T72" fmla="*/ 129 w 944"/>
                <a:gd name="T73" fmla="*/ 797 h 944"/>
                <a:gd name="T74" fmla="*/ 179 w 944"/>
                <a:gd name="T75" fmla="*/ 843 h 944"/>
                <a:gd name="T76" fmla="*/ 235 w 944"/>
                <a:gd name="T77" fmla="*/ 882 h 944"/>
                <a:gd name="T78" fmla="*/ 297 w 944"/>
                <a:gd name="T79" fmla="*/ 910 h 944"/>
                <a:gd name="T80" fmla="*/ 362 w 944"/>
                <a:gd name="T81" fmla="*/ 931 h 944"/>
                <a:gd name="T82" fmla="*/ 430 w 944"/>
                <a:gd name="T83" fmla="*/ 943 h 944"/>
                <a:gd name="T84" fmla="*/ 500 w 944"/>
                <a:gd name="T85" fmla="*/ 944 h 944"/>
                <a:gd name="T86" fmla="*/ 570 w 944"/>
                <a:gd name="T87" fmla="*/ 934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929"/>
                  </a:moveTo>
                  <a:lnTo>
                    <a:pt x="594" y="929"/>
                  </a:lnTo>
                  <a:lnTo>
                    <a:pt x="617" y="922"/>
                  </a:lnTo>
                  <a:lnTo>
                    <a:pt x="641" y="914"/>
                  </a:lnTo>
                  <a:lnTo>
                    <a:pt x="663" y="905"/>
                  </a:lnTo>
                  <a:lnTo>
                    <a:pt x="684" y="895"/>
                  </a:lnTo>
                  <a:lnTo>
                    <a:pt x="705" y="883"/>
                  </a:lnTo>
                  <a:lnTo>
                    <a:pt x="724" y="871"/>
                  </a:lnTo>
                  <a:lnTo>
                    <a:pt x="744" y="858"/>
                  </a:lnTo>
                  <a:lnTo>
                    <a:pt x="762" y="845"/>
                  </a:lnTo>
                  <a:lnTo>
                    <a:pt x="780" y="831"/>
                  </a:lnTo>
                  <a:lnTo>
                    <a:pt x="797" y="815"/>
                  </a:lnTo>
                  <a:lnTo>
                    <a:pt x="814" y="800"/>
                  </a:lnTo>
                  <a:lnTo>
                    <a:pt x="828" y="783"/>
                  </a:lnTo>
                  <a:lnTo>
                    <a:pt x="843" y="764"/>
                  </a:lnTo>
                  <a:lnTo>
                    <a:pt x="857" y="746"/>
                  </a:lnTo>
                  <a:lnTo>
                    <a:pt x="870" y="728"/>
                  </a:lnTo>
                  <a:lnTo>
                    <a:pt x="882" y="708"/>
                  </a:lnTo>
                  <a:lnTo>
                    <a:pt x="892" y="689"/>
                  </a:lnTo>
                  <a:lnTo>
                    <a:pt x="903" y="668"/>
                  </a:lnTo>
                  <a:lnTo>
                    <a:pt x="910" y="647"/>
                  </a:lnTo>
                  <a:lnTo>
                    <a:pt x="920" y="626"/>
                  </a:lnTo>
                  <a:lnTo>
                    <a:pt x="926" y="604"/>
                  </a:lnTo>
                  <a:lnTo>
                    <a:pt x="931" y="582"/>
                  </a:lnTo>
                  <a:lnTo>
                    <a:pt x="937" y="560"/>
                  </a:lnTo>
                  <a:lnTo>
                    <a:pt x="940" y="536"/>
                  </a:lnTo>
                  <a:lnTo>
                    <a:pt x="943" y="514"/>
                  </a:lnTo>
                  <a:lnTo>
                    <a:pt x="944" y="491"/>
                  </a:lnTo>
                  <a:lnTo>
                    <a:pt x="944" y="467"/>
                  </a:lnTo>
                  <a:lnTo>
                    <a:pt x="944" y="444"/>
                  </a:lnTo>
                  <a:lnTo>
                    <a:pt x="942" y="420"/>
                  </a:lnTo>
                  <a:lnTo>
                    <a:pt x="939" y="397"/>
                  </a:lnTo>
                  <a:lnTo>
                    <a:pt x="934" y="374"/>
                  </a:lnTo>
                  <a:lnTo>
                    <a:pt x="929" y="350"/>
                  </a:lnTo>
                  <a:lnTo>
                    <a:pt x="929" y="350"/>
                  </a:lnTo>
                  <a:lnTo>
                    <a:pt x="922" y="327"/>
                  </a:lnTo>
                  <a:lnTo>
                    <a:pt x="913" y="303"/>
                  </a:lnTo>
                  <a:lnTo>
                    <a:pt x="905" y="281"/>
                  </a:lnTo>
                  <a:lnTo>
                    <a:pt x="895" y="260"/>
                  </a:lnTo>
                  <a:lnTo>
                    <a:pt x="883" y="239"/>
                  </a:lnTo>
                  <a:lnTo>
                    <a:pt x="871" y="220"/>
                  </a:lnTo>
                  <a:lnTo>
                    <a:pt x="858" y="200"/>
                  </a:lnTo>
                  <a:lnTo>
                    <a:pt x="845" y="182"/>
                  </a:lnTo>
                  <a:lnTo>
                    <a:pt x="831" y="164"/>
                  </a:lnTo>
                  <a:lnTo>
                    <a:pt x="815" y="147"/>
                  </a:lnTo>
                  <a:lnTo>
                    <a:pt x="800" y="131"/>
                  </a:lnTo>
                  <a:lnTo>
                    <a:pt x="783" y="116"/>
                  </a:lnTo>
                  <a:lnTo>
                    <a:pt x="764" y="101"/>
                  </a:lnTo>
                  <a:lnTo>
                    <a:pt x="746" y="87"/>
                  </a:lnTo>
                  <a:lnTo>
                    <a:pt x="728" y="75"/>
                  </a:lnTo>
                  <a:lnTo>
                    <a:pt x="708" y="63"/>
                  </a:lnTo>
                  <a:lnTo>
                    <a:pt x="689" y="52"/>
                  </a:lnTo>
                  <a:lnTo>
                    <a:pt x="668" y="43"/>
                  </a:lnTo>
                  <a:lnTo>
                    <a:pt x="647" y="33"/>
                  </a:lnTo>
                  <a:lnTo>
                    <a:pt x="626" y="26"/>
                  </a:lnTo>
                  <a:lnTo>
                    <a:pt x="604" y="18"/>
                  </a:lnTo>
                  <a:lnTo>
                    <a:pt x="582" y="13"/>
                  </a:lnTo>
                  <a:lnTo>
                    <a:pt x="560" y="7"/>
                  </a:lnTo>
                  <a:lnTo>
                    <a:pt x="536" y="4"/>
                  </a:lnTo>
                  <a:lnTo>
                    <a:pt x="514" y="1"/>
                  </a:lnTo>
                  <a:lnTo>
                    <a:pt x="491" y="0"/>
                  </a:lnTo>
                  <a:lnTo>
                    <a:pt x="467" y="0"/>
                  </a:lnTo>
                  <a:lnTo>
                    <a:pt x="444" y="1"/>
                  </a:lnTo>
                  <a:lnTo>
                    <a:pt x="420" y="2"/>
                  </a:lnTo>
                  <a:lnTo>
                    <a:pt x="397" y="6"/>
                  </a:lnTo>
                  <a:lnTo>
                    <a:pt x="374" y="10"/>
                  </a:lnTo>
                  <a:lnTo>
                    <a:pt x="350" y="15"/>
                  </a:lnTo>
                  <a:lnTo>
                    <a:pt x="350" y="15"/>
                  </a:lnTo>
                  <a:lnTo>
                    <a:pt x="327" y="23"/>
                  </a:lnTo>
                  <a:lnTo>
                    <a:pt x="303" y="31"/>
                  </a:lnTo>
                  <a:lnTo>
                    <a:pt x="281" y="40"/>
                  </a:lnTo>
                  <a:lnTo>
                    <a:pt x="260" y="49"/>
                  </a:lnTo>
                  <a:lnTo>
                    <a:pt x="239" y="61"/>
                  </a:lnTo>
                  <a:lnTo>
                    <a:pt x="220" y="73"/>
                  </a:lnTo>
                  <a:lnTo>
                    <a:pt x="200" y="86"/>
                  </a:lnTo>
                  <a:lnTo>
                    <a:pt x="182" y="99"/>
                  </a:lnTo>
                  <a:lnTo>
                    <a:pt x="164" y="114"/>
                  </a:lnTo>
                  <a:lnTo>
                    <a:pt x="147" y="129"/>
                  </a:lnTo>
                  <a:lnTo>
                    <a:pt x="131" y="146"/>
                  </a:lnTo>
                  <a:lnTo>
                    <a:pt x="116" y="162"/>
                  </a:lnTo>
                  <a:lnTo>
                    <a:pt x="101" y="179"/>
                  </a:lnTo>
                  <a:lnTo>
                    <a:pt x="87" y="198"/>
                  </a:lnTo>
                  <a:lnTo>
                    <a:pt x="75" y="216"/>
                  </a:lnTo>
                  <a:lnTo>
                    <a:pt x="63" y="235"/>
                  </a:lnTo>
                  <a:lnTo>
                    <a:pt x="52" y="256"/>
                  </a:lnTo>
                  <a:lnTo>
                    <a:pt x="43" y="276"/>
                  </a:lnTo>
                  <a:lnTo>
                    <a:pt x="33" y="297"/>
                  </a:lnTo>
                  <a:lnTo>
                    <a:pt x="26" y="319"/>
                  </a:lnTo>
                  <a:lnTo>
                    <a:pt x="18" y="340"/>
                  </a:lnTo>
                  <a:lnTo>
                    <a:pt x="13" y="362"/>
                  </a:lnTo>
                  <a:lnTo>
                    <a:pt x="7" y="384"/>
                  </a:lnTo>
                  <a:lnTo>
                    <a:pt x="3" y="407"/>
                  </a:lnTo>
                  <a:lnTo>
                    <a:pt x="1" y="430"/>
                  </a:lnTo>
                  <a:lnTo>
                    <a:pt x="0" y="453"/>
                  </a:lnTo>
                  <a:lnTo>
                    <a:pt x="0" y="476"/>
                  </a:lnTo>
                  <a:lnTo>
                    <a:pt x="1" y="500"/>
                  </a:lnTo>
                  <a:lnTo>
                    <a:pt x="2" y="523"/>
                  </a:lnTo>
                  <a:lnTo>
                    <a:pt x="6" y="547"/>
                  </a:lnTo>
                  <a:lnTo>
                    <a:pt x="10" y="570"/>
                  </a:lnTo>
                  <a:lnTo>
                    <a:pt x="15" y="594"/>
                  </a:lnTo>
                  <a:lnTo>
                    <a:pt x="15" y="594"/>
                  </a:lnTo>
                  <a:lnTo>
                    <a:pt x="23" y="617"/>
                  </a:lnTo>
                  <a:lnTo>
                    <a:pt x="31" y="641"/>
                  </a:lnTo>
                  <a:lnTo>
                    <a:pt x="40" y="663"/>
                  </a:lnTo>
                  <a:lnTo>
                    <a:pt x="49" y="684"/>
                  </a:lnTo>
                  <a:lnTo>
                    <a:pt x="61" y="704"/>
                  </a:lnTo>
                  <a:lnTo>
                    <a:pt x="73" y="724"/>
                  </a:lnTo>
                  <a:lnTo>
                    <a:pt x="86" y="744"/>
                  </a:lnTo>
                  <a:lnTo>
                    <a:pt x="99" y="762"/>
                  </a:lnTo>
                  <a:lnTo>
                    <a:pt x="114" y="780"/>
                  </a:lnTo>
                  <a:lnTo>
                    <a:pt x="129" y="797"/>
                  </a:lnTo>
                  <a:lnTo>
                    <a:pt x="146" y="814"/>
                  </a:lnTo>
                  <a:lnTo>
                    <a:pt x="162" y="828"/>
                  </a:lnTo>
                  <a:lnTo>
                    <a:pt x="179" y="843"/>
                  </a:lnTo>
                  <a:lnTo>
                    <a:pt x="198" y="857"/>
                  </a:lnTo>
                  <a:lnTo>
                    <a:pt x="216" y="870"/>
                  </a:lnTo>
                  <a:lnTo>
                    <a:pt x="235" y="882"/>
                  </a:lnTo>
                  <a:lnTo>
                    <a:pt x="256" y="892"/>
                  </a:lnTo>
                  <a:lnTo>
                    <a:pt x="276" y="902"/>
                  </a:lnTo>
                  <a:lnTo>
                    <a:pt x="297" y="910"/>
                  </a:lnTo>
                  <a:lnTo>
                    <a:pt x="319" y="919"/>
                  </a:lnTo>
                  <a:lnTo>
                    <a:pt x="340" y="926"/>
                  </a:lnTo>
                  <a:lnTo>
                    <a:pt x="362" y="931"/>
                  </a:lnTo>
                  <a:lnTo>
                    <a:pt x="384" y="936"/>
                  </a:lnTo>
                  <a:lnTo>
                    <a:pt x="407" y="940"/>
                  </a:lnTo>
                  <a:lnTo>
                    <a:pt x="430" y="943"/>
                  </a:lnTo>
                  <a:lnTo>
                    <a:pt x="453" y="944"/>
                  </a:lnTo>
                  <a:lnTo>
                    <a:pt x="477" y="944"/>
                  </a:lnTo>
                  <a:lnTo>
                    <a:pt x="500" y="944"/>
                  </a:lnTo>
                  <a:lnTo>
                    <a:pt x="523" y="942"/>
                  </a:lnTo>
                  <a:lnTo>
                    <a:pt x="547" y="939"/>
                  </a:lnTo>
                  <a:lnTo>
                    <a:pt x="570" y="934"/>
                  </a:lnTo>
                  <a:lnTo>
                    <a:pt x="594" y="929"/>
                  </a:lnTo>
                  <a:lnTo>
                    <a:pt x="594"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56"/>
            <p:cNvSpPr>
              <a:spLocks/>
            </p:cNvSpPr>
            <p:nvPr userDrawn="1"/>
          </p:nvSpPr>
          <p:spPr bwMode="auto">
            <a:xfrm>
              <a:off x="3075" y="954"/>
              <a:ext cx="216" cy="216"/>
            </a:xfrm>
            <a:custGeom>
              <a:avLst/>
              <a:gdLst>
                <a:gd name="T0" fmla="*/ 565 w 864"/>
                <a:gd name="T1" fmla="*/ 843 h 864"/>
                <a:gd name="T2" fmla="*/ 625 w 864"/>
                <a:gd name="T3" fmla="*/ 819 h 864"/>
                <a:gd name="T4" fmla="*/ 680 w 864"/>
                <a:gd name="T5" fmla="*/ 786 h 864"/>
                <a:gd name="T6" fmla="*/ 730 w 864"/>
                <a:gd name="T7" fmla="*/ 746 h 864"/>
                <a:gd name="T8" fmla="*/ 771 w 864"/>
                <a:gd name="T9" fmla="*/ 700 h 864"/>
                <a:gd name="T10" fmla="*/ 807 w 864"/>
                <a:gd name="T11" fmla="*/ 648 h 864"/>
                <a:gd name="T12" fmla="*/ 834 w 864"/>
                <a:gd name="T13" fmla="*/ 592 h 864"/>
                <a:gd name="T14" fmla="*/ 852 w 864"/>
                <a:gd name="T15" fmla="*/ 532 h 864"/>
                <a:gd name="T16" fmla="*/ 863 w 864"/>
                <a:gd name="T17" fmla="*/ 471 h 864"/>
                <a:gd name="T18" fmla="*/ 864 w 864"/>
                <a:gd name="T19" fmla="*/ 407 h 864"/>
                <a:gd name="T20" fmla="*/ 855 w 864"/>
                <a:gd name="T21" fmla="*/ 342 h 864"/>
                <a:gd name="T22" fmla="*/ 843 w 864"/>
                <a:gd name="T23" fmla="*/ 299 h 864"/>
                <a:gd name="T24" fmla="*/ 818 w 864"/>
                <a:gd name="T25" fmla="*/ 239 h 864"/>
                <a:gd name="T26" fmla="*/ 786 w 864"/>
                <a:gd name="T27" fmla="*/ 184 h 864"/>
                <a:gd name="T28" fmla="*/ 745 w 864"/>
                <a:gd name="T29" fmla="*/ 135 h 864"/>
                <a:gd name="T30" fmla="*/ 700 w 864"/>
                <a:gd name="T31" fmla="*/ 93 h 864"/>
                <a:gd name="T32" fmla="*/ 649 w 864"/>
                <a:gd name="T33" fmla="*/ 58 h 864"/>
                <a:gd name="T34" fmla="*/ 593 w 864"/>
                <a:gd name="T35" fmla="*/ 30 h 864"/>
                <a:gd name="T36" fmla="*/ 533 w 864"/>
                <a:gd name="T37" fmla="*/ 12 h 864"/>
                <a:gd name="T38" fmla="*/ 470 w 864"/>
                <a:gd name="T39" fmla="*/ 2 h 864"/>
                <a:gd name="T40" fmla="*/ 406 w 864"/>
                <a:gd name="T41" fmla="*/ 0 h 864"/>
                <a:gd name="T42" fmla="*/ 343 w 864"/>
                <a:gd name="T43" fmla="*/ 10 h 864"/>
                <a:gd name="T44" fmla="*/ 300 w 864"/>
                <a:gd name="T45" fmla="*/ 21 h 864"/>
                <a:gd name="T46" fmla="*/ 238 w 864"/>
                <a:gd name="T47" fmla="*/ 46 h 864"/>
                <a:gd name="T48" fmla="*/ 184 w 864"/>
                <a:gd name="T49" fmla="*/ 79 h 864"/>
                <a:gd name="T50" fmla="*/ 135 w 864"/>
                <a:gd name="T51" fmla="*/ 119 h 864"/>
                <a:gd name="T52" fmla="*/ 92 w 864"/>
                <a:gd name="T53" fmla="*/ 165 h 864"/>
                <a:gd name="T54" fmla="*/ 59 w 864"/>
                <a:gd name="T55" fmla="*/ 215 h 864"/>
                <a:gd name="T56" fmla="*/ 31 w 864"/>
                <a:gd name="T57" fmla="*/ 271 h 864"/>
                <a:gd name="T58" fmla="*/ 12 w 864"/>
                <a:gd name="T59" fmla="*/ 331 h 864"/>
                <a:gd name="T60" fmla="*/ 1 w 864"/>
                <a:gd name="T61" fmla="*/ 394 h 864"/>
                <a:gd name="T62" fmla="*/ 1 w 864"/>
                <a:gd name="T63" fmla="*/ 458 h 864"/>
                <a:gd name="T64" fmla="*/ 9 w 864"/>
                <a:gd name="T65" fmla="*/ 522 h 864"/>
                <a:gd name="T66" fmla="*/ 21 w 864"/>
                <a:gd name="T67" fmla="*/ 565 h 864"/>
                <a:gd name="T68" fmla="*/ 46 w 864"/>
                <a:gd name="T69" fmla="*/ 626 h 864"/>
                <a:gd name="T70" fmla="*/ 78 w 864"/>
                <a:gd name="T71" fmla="*/ 681 h 864"/>
                <a:gd name="T72" fmla="*/ 118 w 864"/>
                <a:gd name="T73" fmla="*/ 729 h 864"/>
                <a:gd name="T74" fmla="*/ 164 w 864"/>
                <a:gd name="T75" fmla="*/ 772 h 864"/>
                <a:gd name="T76" fmla="*/ 216 w 864"/>
                <a:gd name="T77" fmla="*/ 806 h 864"/>
                <a:gd name="T78" fmla="*/ 272 w 864"/>
                <a:gd name="T79" fmla="*/ 833 h 864"/>
                <a:gd name="T80" fmla="*/ 332 w 864"/>
                <a:gd name="T81" fmla="*/ 853 h 864"/>
                <a:gd name="T82" fmla="*/ 393 w 864"/>
                <a:gd name="T83" fmla="*/ 863 h 864"/>
                <a:gd name="T84" fmla="*/ 457 w 864"/>
                <a:gd name="T85" fmla="*/ 863 h 864"/>
                <a:gd name="T86" fmla="*/ 522 w 864"/>
                <a:gd name="T87" fmla="*/ 85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5" y="850"/>
                  </a:moveTo>
                  <a:lnTo>
                    <a:pt x="545" y="850"/>
                  </a:lnTo>
                  <a:lnTo>
                    <a:pt x="565" y="843"/>
                  </a:lnTo>
                  <a:lnTo>
                    <a:pt x="586" y="836"/>
                  </a:lnTo>
                  <a:lnTo>
                    <a:pt x="606" y="828"/>
                  </a:lnTo>
                  <a:lnTo>
                    <a:pt x="625" y="819"/>
                  </a:lnTo>
                  <a:lnTo>
                    <a:pt x="645" y="808"/>
                  </a:lnTo>
                  <a:lnTo>
                    <a:pt x="663" y="798"/>
                  </a:lnTo>
                  <a:lnTo>
                    <a:pt x="680" y="786"/>
                  </a:lnTo>
                  <a:lnTo>
                    <a:pt x="697" y="773"/>
                  </a:lnTo>
                  <a:lnTo>
                    <a:pt x="714" y="760"/>
                  </a:lnTo>
                  <a:lnTo>
                    <a:pt x="730" y="746"/>
                  </a:lnTo>
                  <a:lnTo>
                    <a:pt x="744" y="731"/>
                  </a:lnTo>
                  <a:lnTo>
                    <a:pt x="758" y="716"/>
                  </a:lnTo>
                  <a:lnTo>
                    <a:pt x="771" y="700"/>
                  </a:lnTo>
                  <a:lnTo>
                    <a:pt x="784" y="683"/>
                  </a:lnTo>
                  <a:lnTo>
                    <a:pt x="796" y="666"/>
                  </a:lnTo>
                  <a:lnTo>
                    <a:pt x="807" y="648"/>
                  </a:lnTo>
                  <a:lnTo>
                    <a:pt x="817" y="630"/>
                  </a:lnTo>
                  <a:lnTo>
                    <a:pt x="825" y="611"/>
                  </a:lnTo>
                  <a:lnTo>
                    <a:pt x="834" y="592"/>
                  </a:lnTo>
                  <a:lnTo>
                    <a:pt x="840" y="572"/>
                  </a:lnTo>
                  <a:lnTo>
                    <a:pt x="847" y="553"/>
                  </a:lnTo>
                  <a:lnTo>
                    <a:pt x="852" y="532"/>
                  </a:lnTo>
                  <a:lnTo>
                    <a:pt x="857" y="512"/>
                  </a:lnTo>
                  <a:lnTo>
                    <a:pt x="860" y="492"/>
                  </a:lnTo>
                  <a:lnTo>
                    <a:pt x="863" y="471"/>
                  </a:lnTo>
                  <a:lnTo>
                    <a:pt x="864" y="450"/>
                  </a:lnTo>
                  <a:lnTo>
                    <a:pt x="864" y="428"/>
                  </a:lnTo>
                  <a:lnTo>
                    <a:pt x="864" y="407"/>
                  </a:lnTo>
                  <a:lnTo>
                    <a:pt x="861" y="385"/>
                  </a:lnTo>
                  <a:lnTo>
                    <a:pt x="859" y="364"/>
                  </a:lnTo>
                  <a:lnTo>
                    <a:pt x="855" y="342"/>
                  </a:lnTo>
                  <a:lnTo>
                    <a:pt x="850" y="320"/>
                  </a:lnTo>
                  <a:lnTo>
                    <a:pt x="850" y="320"/>
                  </a:lnTo>
                  <a:lnTo>
                    <a:pt x="843" y="299"/>
                  </a:lnTo>
                  <a:lnTo>
                    <a:pt x="836" y="278"/>
                  </a:lnTo>
                  <a:lnTo>
                    <a:pt x="827" y="258"/>
                  </a:lnTo>
                  <a:lnTo>
                    <a:pt x="818" y="239"/>
                  </a:lnTo>
                  <a:lnTo>
                    <a:pt x="808" y="219"/>
                  </a:lnTo>
                  <a:lnTo>
                    <a:pt x="797" y="201"/>
                  </a:lnTo>
                  <a:lnTo>
                    <a:pt x="786" y="184"/>
                  </a:lnTo>
                  <a:lnTo>
                    <a:pt x="773" y="167"/>
                  </a:lnTo>
                  <a:lnTo>
                    <a:pt x="760" y="150"/>
                  </a:lnTo>
                  <a:lnTo>
                    <a:pt x="745" y="135"/>
                  </a:lnTo>
                  <a:lnTo>
                    <a:pt x="731" y="120"/>
                  </a:lnTo>
                  <a:lnTo>
                    <a:pt x="715" y="106"/>
                  </a:lnTo>
                  <a:lnTo>
                    <a:pt x="700" y="93"/>
                  </a:lnTo>
                  <a:lnTo>
                    <a:pt x="683" y="80"/>
                  </a:lnTo>
                  <a:lnTo>
                    <a:pt x="666" y="68"/>
                  </a:lnTo>
                  <a:lnTo>
                    <a:pt x="649" y="58"/>
                  </a:lnTo>
                  <a:lnTo>
                    <a:pt x="631" y="47"/>
                  </a:lnTo>
                  <a:lnTo>
                    <a:pt x="611" y="40"/>
                  </a:lnTo>
                  <a:lnTo>
                    <a:pt x="593" y="30"/>
                  </a:lnTo>
                  <a:lnTo>
                    <a:pt x="573" y="24"/>
                  </a:lnTo>
                  <a:lnTo>
                    <a:pt x="552" y="17"/>
                  </a:lnTo>
                  <a:lnTo>
                    <a:pt x="533" y="12"/>
                  </a:lnTo>
                  <a:lnTo>
                    <a:pt x="512" y="7"/>
                  </a:lnTo>
                  <a:lnTo>
                    <a:pt x="491" y="4"/>
                  </a:lnTo>
                  <a:lnTo>
                    <a:pt x="470" y="2"/>
                  </a:lnTo>
                  <a:lnTo>
                    <a:pt x="449" y="0"/>
                  </a:lnTo>
                  <a:lnTo>
                    <a:pt x="429" y="0"/>
                  </a:lnTo>
                  <a:lnTo>
                    <a:pt x="406" y="0"/>
                  </a:lnTo>
                  <a:lnTo>
                    <a:pt x="386" y="3"/>
                  </a:lnTo>
                  <a:lnTo>
                    <a:pt x="363" y="6"/>
                  </a:lnTo>
                  <a:lnTo>
                    <a:pt x="343" y="10"/>
                  </a:lnTo>
                  <a:lnTo>
                    <a:pt x="320" y="15"/>
                  </a:lnTo>
                  <a:lnTo>
                    <a:pt x="320" y="15"/>
                  </a:lnTo>
                  <a:lnTo>
                    <a:pt x="300" y="21"/>
                  </a:lnTo>
                  <a:lnTo>
                    <a:pt x="279" y="28"/>
                  </a:lnTo>
                  <a:lnTo>
                    <a:pt x="258" y="37"/>
                  </a:lnTo>
                  <a:lnTo>
                    <a:pt x="238" y="46"/>
                  </a:lnTo>
                  <a:lnTo>
                    <a:pt x="220" y="56"/>
                  </a:lnTo>
                  <a:lnTo>
                    <a:pt x="202" y="67"/>
                  </a:lnTo>
                  <a:lnTo>
                    <a:pt x="184" y="79"/>
                  </a:lnTo>
                  <a:lnTo>
                    <a:pt x="167" y="92"/>
                  </a:lnTo>
                  <a:lnTo>
                    <a:pt x="151" y="105"/>
                  </a:lnTo>
                  <a:lnTo>
                    <a:pt x="135" y="119"/>
                  </a:lnTo>
                  <a:lnTo>
                    <a:pt x="120" y="133"/>
                  </a:lnTo>
                  <a:lnTo>
                    <a:pt x="107" y="149"/>
                  </a:lnTo>
                  <a:lnTo>
                    <a:pt x="92" y="165"/>
                  </a:lnTo>
                  <a:lnTo>
                    <a:pt x="81" y="182"/>
                  </a:lnTo>
                  <a:lnTo>
                    <a:pt x="69" y="198"/>
                  </a:lnTo>
                  <a:lnTo>
                    <a:pt x="59" y="215"/>
                  </a:lnTo>
                  <a:lnTo>
                    <a:pt x="48" y="234"/>
                  </a:lnTo>
                  <a:lnTo>
                    <a:pt x="39" y="253"/>
                  </a:lnTo>
                  <a:lnTo>
                    <a:pt x="31" y="271"/>
                  </a:lnTo>
                  <a:lnTo>
                    <a:pt x="23" y="291"/>
                  </a:lnTo>
                  <a:lnTo>
                    <a:pt x="17" y="312"/>
                  </a:lnTo>
                  <a:lnTo>
                    <a:pt x="12" y="331"/>
                  </a:lnTo>
                  <a:lnTo>
                    <a:pt x="8" y="352"/>
                  </a:lnTo>
                  <a:lnTo>
                    <a:pt x="4" y="373"/>
                  </a:lnTo>
                  <a:lnTo>
                    <a:pt x="1" y="394"/>
                  </a:lnTo>
                  <a:lnTo>
                    <a:pt x="0" y="415"/>
                  </a:lnTo>
                  <a:lnTo>
                    <a:pt x="0" y="436"/>
                  </a:lnTo>
                  <a:lnTo>
                    <a:pt x="1" y="458"/>
                  </a:lnTo>
                  <a:lnTo>
                    <a:pt x="3" y="479"/>
                  </a:lnTo>
                  <a:lnTo>
                    <a:pt x="5" y="501"/>
                  </a:lnTo>
                  <a:lnTo>
                    <a:pt x="9" y="522"/>
                  </a:lnTo>
                  <a:lnTo>
                    <a:pt x="14" y="544"/>
                  </a:lnTo>
                  <a:lnTo>
                    <a:pt x="14" y="544"/>
                  </a:lnTo>
                  <a:lnTo>
                    <a:pt x="21" y="565"/>
                  </a:lnTo>
                  <a:lnTo>
                    <a:pt x="29" y="585"/>
                  </a:lnTo>
                  <a:lnTo>
                    <a:pt x="36" y="606"/>
                  </a:lnTo>
                  <a:lnTo>
                    <a:pt x="46" y="626"/>
                  </a:lnTo>
                  <a:lnTo>
                    <a:pt x="56" y="644"/>
                  </a:lnTo>
                  <a:lnTo>
                    <a:pt x="66" y="662"/>
                  </a:lnTo>
                  <a:lnTo>
                    <a:pt x="78" y="681"/>
                  </a:lnTo>
                  <a:lnTo>
                    <a:pt x="91" y="697"/>
                  </a:lnTo>
                  <a:lnTo>
                    <a:pt x="104" y="713"/>
                  </a:lnTo>
                  <a:lnTo>
                    <a:pt x="118" y="729"/>
                  </a:lnTo>
                  <a:lnTo>
                    <a:pt x="133" y="744"/>
                  </a:lnTo>
                  <a:lnTo>
                    <a:pt x="148" y="757"/>
                  </a:lnTo>
                  <a:lnTo>
                    <a:pt x="164" y="772"/>
                  </a:lnTo>
                  <a:lnTo>
                    <a:pt x="181" y="783"/>
                  </a:lnTo>
                  <a:lnTo>
                    <a:pt x="198" y="795"/>
                  </a:lnTo>
                  <a:lnTo>
                    <a:pt x="216" y="806"/>
                  </a:lnTo>
                  <a:lnTo>
                    <a:pt x="234" y="816"/>
                  </a:lnTo>
                  <a:lnTo>
                    <a:pt x="253" y="825"/>
                  </a:lnTo>
                  <a:lnTo>
                    <a:pt x="272" y="833"/>
                  </a:lnTo>
                  <a:lnTo>
                    <a:pt x="292" y="841"/>
                  </a:lnTo>
                  <a:lnTo>
                    <a:pt x="311" y="847"/>
                  </a:lnTo>
                  <a:lnTo>
                    <a:pt x="332" y="853"/>
                  </a:lnTo>
                  <a:lnTo>
                    <a:pt x="352" y="856"/>
                  </a:lnTo>
                  <a:lnTo>
                    <a:pt x="373" y="860"/>
                  </a:lnTo>
                  <a:lnTo>
                    <a:pt x="393" y="863"/>
                  </a:lnTo>
                  <a:lnTo>
                    <a:pt x="414" y="864"/>
                  </a:lnTo>
                  <a:lnTo>
                    <a:pt x="436" y="864"/>
                  </a:lnTo>
                  <a:lnTo>
                    <a:pt x="457" y="863"/>
                  </a:lnTo>
                  <a:lnTo>
                    <a:pt x="479" y="862"/>
                  </a:lnTo>
                  <a:lnTo>
                    <a:pt x="500" y="859"/>
                  </a:lnTo>
                  <a:lnTo>
                    <a:pt x="522" y="855"/>
                  </a:lnTo>
                  <a:lnTo>
                    <a:pt x="545" y="850"/>
                  </a:lnTo>
                  <a:lnTo>
                    <a:pt x="545" y="8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57"/>
            <p:cNvSpPr>
              <a:spLocks/>
            </p:cNvSpPr>
            <p:nvPr userDrawn="1"/>
          </p:nvSpPr>
          <p:spPr bwMode="auto">
            <a:xfrm>
              <a:off x="3151" y="1208"/>
              <a:ext cx="195" cy="196"/>
            </a:xfrm>
            <a:custGeom>
              <a:avLst/>
              <a:gdLst>
                <a:gd name="T0" fmla="*/ 512 w 783"/>
                <a:gd name="T1" fmla="*/ 765 h 783"/>
                <a:gd name="T2" fmla="*/ 568 w 783"/>
                <a:gd name="T3" fmla="*/ 743 h 783"/>
                <a:gd name="T4" fmla="*/ 618 w 783"/>
                <a:gd name="T5" fmla="*/ 713 h 783"/>
                <a:gd name="T6" fmla="*/ 662 w 783"/>
                <a:gd name="T7" fmla="*/ 676 h 783"/>
                <a:gd name="T8" fmla="*/ 700 w 783"/>
                <a:gd name="T9" fmla="*/ 634 h 783"/>
                <a:gd name="T10" fmla="*/ 731 w 783"/>
                <a:gd name="T11" fmla="*/ 588 h 783"/>
                <a:gd name="T12" fmla="*/ 756 w 783"/>
                <a:gd name="T13" fmla="*/ 537 h 783"/>
                <a:gd name="T14" fmla="*/ 773 w 783"/>
                <a:gd name="T15" fmla="*/ 483 h 783"/>
                <a:gd name="T16" fmla="*/ 782 w 783"/>
                <a:gd name="T17" fmla="*/ 427 h 783"/>
                <a:gd name="T18" fmla="*/ 783 w 783"/>
                <a:gd name="T19" fmla="*/ 369 h 783"/>
                <a:gd name="T20" fmla="*/ 776 w 783"/>
                <a:gd name="T21" fmla="*/ 310 h 783"/>
                <a:gd name="T22" fmla="*/ 765 w 783"/>
                <a:gd name="T23" fmla="*/ 271 h 783"/>
                <a:gd name="T24" fmla="*/ 743 w 783"/>
                <a:gd name="T25" fmla="*/ 216 h 783"/>
                <a:gd name="T26" fmla="*/ 713 w 783"/>
                <a:gd name="T27" fmla="*/ 167 h 783"/>
                <a:gd name="T28" fmla="*/ 677 w 783"/>
                <a:gd name="T29" fmla="*/ 122 h 783"/>
                <a:gd name="T30" fmla="*/ 635 w 783"/>
                <a:gd name="T31" fmla="*/ 85 h 783"/>
                <a:gd name="T32" fmla="*/ 588 w 783"/>
                <a:gd name="T33" fmla="*/ 53 h 783"/>
                <a:gd name="T34" fmla="*/ 537 w 783"/>
                <a:gd name="T35" fmla="*/ 29 h 783"/>
                <a:gd name="T36" fmla="*/ 484 w 783"/>
                <a:gd name="T37" fmla="*/ 12 h 783"/>
                <a:gd name="T38" fmla="*/ 428 w 783"/>
                <a:gd name="T39" fmla="*/ 3 h 783"/>
                <a:gd name="T40" fmla="*/ 369 w 783"/>
                <a:gd name="T41" fmla="*/ 1 h 783"/>
                <a:gd name="T42" fmla="*/ 310 w 783"/>
                <a:gd name="T43" fmla="*/ 9 h 783"/>
                <a:gd name="T44" fmla="*/ 271 w 783"/>
                <a:gd name="T45" fmla="*/ 20 h 783"/>
                <a:gd name="T46" fmla="*/ 217 w 783"/>
                <a:gd name="T47" fmla="*/ 42 h 783"/>
                <a:gd name="T48" fmla="*/ 167 w 783"/>
                <a:gd name="T49" fmla="*/ 72 h 783"/>
                <a:gd name="T50" fmla="*/ 123 w 783"/>
                <a:gd name="T51" fmla="*/ 108 h 783"/>
                <a:gd name="T52" fmla="*/ 85 w 783"/>
                <a:gd name="T53" fmla="*/ 150 h 783"/>
                <a:gd name="T54" fmla="*/ 54 w 783"/>
                <a:gd name="T55" fmla="*/ 197 h 783"/>
                <a:gd name="T56" fmla="*/ 29 w 783"/>
                <a:gd name="T57" fmla="*/ 248 h 783"/>
                <a:gd name="T58" fmla="*/ 12 w 783"/>
                <a:gd name="T59" fmla="*/ 301 h 783"/>
                <a:gd name="T60" fmla="*/ 3 w 783"/>
                <a:gd name="T61" fmla="*/ 357 h 783"/>
                <a:gd name="T62" fmla="*/ 2 w 783"/>
                <a:gd name="T63" fmla="*/ 416 h 783"/>
                <a:gd name="T64" fmla="*/ 9 w 783"/>
                <a:gd name="T65" fmla="*/ 474 h 783"/>
                <a:gd name="T66" fmla="*/ 20 w 783"/>
                <a:gd name="T67" fmla="*/ 513 h 783"/>
                <a:gd name="T68" fmla="*/ 42 w 783"/>
                <a:gd name="T69" fmla="*/ 568 h 783"/>
                <a:gd name="T70" fmla="*/ 72 w 783"/>
                <a:gd name="T71" fmla="*/ 618 h 783"/>
                <a:gd name="T72" fmla="*/ 108 w 783"/>
                <a:gd name="T73" fmla="*/ 662 h 783"/>
                <a:gd name="T74" fmla="*/ 150 w 783"/>
                <a:gd name="T75" fmla="*/ 700 h 783"/>
                <a:gd name="T76" fmla="*/ 197 w 783"/>
                <a:gd name="T77" fmla="*/ 731 h 783"/>
                <a:gd name="T78" fmla="*/ 248 w 783"/>
                <a:gd name="T79" fmla="*/ 756 h 783"/>
                <a:gd name="T80" fmla="*/ 301 w 783"/>
                <a:gd name="T81" fmla="*/ 773 h 783"/>
                <a:gd name="T82" fmla="*/ 357 w 783"/>
                <a:gd name="T83" fmla="*/ 782 h 783"/>
                <a:gd name="T84" fmla="*/ 416 w 783"/>
                <a:gd name="T85" fmla="*/ 783 h 783"/>
                <a:gd name="T86" fmla="*/ 475 w 783"/>
                <a:gd name="T87" fmla="*/ 775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4" y="770"/>
                  </a:moveTo>
                  <a:lnTo>
                    <a:pt x="494" y="770"/>
                  </a:lnTo>
                  <a:lnTo>
                    <a:pt x="512" y="765"/>
                  </a:lnTo>
                  <a:lnTo>
                    <a:pt x="532" y="758"/>
                  </a:lnTo>
                  <a:lnTo>
                    <a:pt x="550" y="750"/>
                  </a:lnTo>
                  <a:lnTo>
                    <a:pt x="568" y="743"/>
                  </a:lnTo>
                  <a:lnTo>
                    <a:pt x="585" y="733"/>
                  </a:lnTo>
                  <a:lnTo>
                    <a:pt x="601" y="723"/>
                  </a:lnTo>
                  <a:lnTo>
                    <a:pt x="618" y="713"/>
                  </a:lnTo>
                  <a:lnTo>
                    <a:pt x="634" y="701"/>
                  </a:lnTo>
                  <a:lnTo>
                    <a:pt x="648" y="689"/>
                  </a:lnTo>
                  <a:lnTo>
                    <a:pt x="662" y="676"/>
                  </a:lnTo>
                  <a:lnTo>
                    <a:pt x="675" y="663"/>
                  </a:lnTo>
                  <a:lnTo>
                    <a:pt x="688" y="649"/>
                  </a:lnTo>
                  <a:lnTo>
                    <a:pt x="700" y="634"/>
                  </a:lnTo>
                  <a:lnTo>
                    <a:pt x="712" y="619"/>
                  </a:lnTo>
                  <a:lnTo>
                    <a:pt x="722" y="603"/>
                  </a:lnTo>
                  <a:lnTo>
                    <a:pt x="731" y="588"/>
                  </a:lnTo>
                  <a:lnTo>
                    <a:pt x="740" y="572"/>
                  </a:lnTo>
                  <a:lnTo>
                    <a:pt x="748" y="555"/>
                  </a:lnTo>
                  <a:lnTo>
                    <a:pt x="756" y="537"/>
                  </a:lnTo>
                  <a:lnTo>
                    <a:pt x="763" y="520"/>
                  </a:lnTo>
                  <a:lnTo>
                    <a:pt x="768" y="502"/>
                  </a:lnTo>
                  <a:lnTo>
                    <a:pt x="773" y="483"/>
                  </a:lnTo>
                  <a:lnTo>
                    <a:pt x="777" y="465"/>
                  </a:lnTo>
                  <a:lnTo>
                    <a:pt x="781" y="446"/>
                  </a:lnTo>
                  <a:lnTo>
                    <a:pt x="782" y="427"/>
                  </a:lnTo>
                  <a:lnTo>
                    <a:pt x="783" y="408"/>
                  </a:lnTo>
                  <a:lnTo>
                    <a:pt x="783" y="388"/>
                  </a:lnTo>
                  <a:lnTo>
                    <a:pt x="783" y="369"/>
                  </a:lnTo>
                  <a:lnTo>
                    <a:pt x="782" y="349"/>
                  </a:lnTo>
                  <a:lnTo>
                    <a:pt x="779" y="330"/>
                  </a:lnTo>
                  <a:lnTo>
                    <a:pt x="776" y="310"/>
                  </a:lnTo>
                  <a:lnTo>
                    <a:pt x="770" y="291"/>
                  </a:lnTo>
                  <a:lnTo>
                    <a:pt x="770" y="291"/>
                  </a:lnTo>
                  <a:lnTo>
                    <a:pt x="765" y="271"/>
                  </a:lnTo>
                  <a:lnTo>
                    <a:pt x="759" y="253"/>
                  </a:lnTo>
                  <a:lnTo>
                    <a:pt x="751" y="234"/>
                  </a:lnTo>
                  <a:lnTo>
                    <a:pt x="743" y="216"/>
                  </a:lnTo>
                  <a:lnTo>
                    <a:pt x="734" y="199"/>
                  </a:lnTo>
                  <a:lnTo>
                    <a:pt x="723" y="182"/>
                  </a:lnTo>
                  <a:lnTo>
                    <a:pt x="713" y="167"/>
                  </a:lnTo>
                  <a:lnTo>
                    <a:pt x="701" y="151"/>
                  </a:lnTo>
                  <a:lnTo>
                    <a:pt x="690" y="137"/>
                  </a:lnTo>
                  <a:lnTo>
                    <a:pt x="677" y="122"/>
                  </a:lnTo>
                  <a:lnTo>
                    <a:pt x="663" y="109"/>
                  </a:lnTo>
                  <a:lnTo>
                    <a:pt x="649" y="96"/>
                  </a:lnTo>
                  <a:lnTo>
                    <a:pt x="635" y="85"/>
                  </a:lnTo>
                  <a:lnTo>
                    <a:pt x="619" y="73"/>
                  </a:lnTo>
                  <a:lnTo>
                    <a:pt x="604" y="63"/>
                  </a:lnTo>
                  <a:lnTo>
                    <a:pt x="588" y="53"/>
                  </a:lnTo>
                  <a:lnTo>
                    <a:pt x="571" y="44"/>
                  </a:lnTo>
                  <a:lnTo>
                    <a:pt x="554" y="35"/>
                  </a:lnTo>
                  <a:lnTo>
                    <a:pt x="537" y="29"/>
                  </a:lnTo>
                  <a:lnTo>
                    <a:pt x="520" y="22"/>
                  </a:lnTo>
                  <a:lnTo>
                    <a:pt x="502" y="16"/>
                  </a:lnTo>
                  <a:lnTo>
                    <a:pt x="484" y="12"/>
                  </a:lnTo>
                  <a:lnTo>
                    <a:pt x="465" y="8"/>
                  </a:lnTo>
                  <a:lnTo>
                    <a:pt x="446" y="4"/>
                  </a:lnTo>
                  <a:lnTo>
                    <a:pt x="428" y="3"/>
                  </a:lnTo>
                  <a:lnTo>
                    <a:pt x="408" y="1"/>
                  </a:lnTo>
                  <a:lnTo>
                    <a:pt x="389" y="0"/>
                  </a:lnTo>
                  <a:lnTo>
                    <a:pt x="369" y="1"/>
                  </a:lnTo>
                  <a:lnTo>
                    <a:pt x="349" y="3"/>
                  </a:lnTo>
                  <a:lnTo>
                    <a:pt x="330" y="5"/>
                  </a:lnTo>
                  <a:lnTo>
                    <a:pt x="310" y="9"/>
                  </a:lnTo>
                  <a:lnTo>
                    <a:pt x="291" y="14"/>
                  </a:lnTo>
                  <a:lnTo>
                    <a:pt x="291" y="14"/>
                  </a:lnTo>
                  <a:lnTo>
                    <a:pt x="271" y="20"/>
                  </a:lnTo>
                  <a:lnTo>
                    <a:pt x="253" y="26"/>
                  </a:lnTo>
                  <a:lnTo>
                    <a:pt x="235" y="34"/>
                  </a:lnTo>
                  <a:lnTo>
                    <a:pt x="217" y="42"/>
                  </a:lnTo>
                  <a:lnTo>
                    <a:pt x="200" y="51"/>
                  </a:lnTo>
                  <a:lnTo>
                    <a:pt x="183" y="61"/>
                  </a:lnTo>
                  <a:lnTo>
                    <a:pt x="167" y="72"/>
                  </a:lnTo>
                  <a:lnTo>
                    <a:pt x="151" y="83"/>
                  </a:lnTo>
                  <a:lnTo>
                    <a:pt x="137" y="95"/>
                  </a:lnTo>
                  <a:lnTo>
                    <a:pt x="123" y="108"/>
                  </a:lnTo>
                  <a:lnTo>
                    <a:pt x="110" y="121"/>
                  </a:lnTo>
                  <a:lnTo>
                    <a:pt x="97" y="135"/>
                  </a:lnTo>
                  <a:lnTo>
                    <a:pt x="85" y="150"/>
                  </a:lnTo>
                  <a:lnTo>
                    <a:pt x="73" y="164"/>
                  </a:lnTo>
                  <a:lnTo>
                    <a:pt x="63" y="180"/>
                  </a:lnTo>
                  <a:lnTo>
                    <a:pt x="54" y="197"/>
                  </a:lnTo>
                  <a:lnTo>
                    <a:pt x="45" y="212"/>
                  </a:lnTo>
                  <a:lnTo>
                    <a:pt x="35" y="229"/>
                  </a:lnTo>
                  <a:lnTo>
                    <a:pt x="29" y="248"/>
                  </a:lnTo>
                  <a:lnTo>
                    <a:pt x="22" y="264"/>
                  </a:lnTo>
                  <a:lnTo>
                    <a:pt x="16" y="283"/>
                  </a:lnTo>
                  <a:lnTo>
                    <a:pt x="12" y="301"/>
                  </a:lnTo>
                  <a:lnTo>
                    <a:pt x="8" y="319"/>
                  </a:lnTo>
                  <a:lnTo>
                    <a:pt x="4" y="339"/>
                  </a:lnTo>
                  <a:lnTo>
                    <a:pt x="3" y="357"/>
                  </a:lnTo>
                  <a:lnTo>
                    <a:pt x="2" y="377"/>
                  </a:lnTo>
                  <a:lnTo>
                    <a:pt x="0" y="396"/>
                  </a:lnTo>
                  <a:lnTo>
                    <a:pt x="2" y="416"/>
                  </a:lnTo>
                  <a:lnTo>
                    <a:pt x="3" y="435"/>
                  </a:lnTo>
                  <a:lnTo>
                    <a:pt x="5" y="455"/>
                  </a:lnTo>
                  <a:lnTo>
                    <a:pt x="9" y="474"/>
                  </a:lnTo>
                  <a:lnTo>
                    <a:pt x="15" y="494"/>
                  </a:lnTo>
                  <a:lnTo>
                    <a:pt x="15" y="494"/>
                  </a:lnTo>
                  <a:lnTo>
                    <a:pt x="20" y="513"/>
                  </a:lnTo>
                  <a:lnTo>
                    <a:pt x="26" y="532"/>
                  </a:lnTo>
                  <a:lnTo>
                    <a:pt x="34" y="550"/>
                  </a:lnTo>
                  <a:lnTo>
                    <a:pt x="42" y="568"/>
                  </a:lnTo>
                  <a:lnTo>
                    <a:pt x="51" y="585"/>
                  </a:lnTo>
                  <a:lnTo>
                    <a:pt x="61" y="602"/>
                  </a:lnTo>
                  <a:lnTo>
                    <a:pt x="72" y="618"/>
                  </a:lnTo>
                  <a:lnTo>
                    <a:pt x="84" y="633"/>
                  </a:lnTo>
                  <a:lnTo>
                    <a:pt x="95" y="647"/>
                  </a:lnTo>
                  <a:lnTo>
                    <a:pt x="108" y="662"/>
                  </a:lnTo>
                  <a:lnTo>
                    <a:pt x="121" y="675"/>
                  </a:lnTo>
                  <a:lnTo>
                    <a:pt x="136" y="688"/>
                  </a:lnTo>
                  <a:lnTo>
                    <a:pt x="150" y="700"/>
                  </a:lnTo>
                  <a:lnTo>
                    <a:pt x="164" y="711"/>
                  </a:lnTo>
                  <a:lnTo>
                    <a:pt x="180" y="722"/>
                  </a:lnTo>
                  <a:lnTo>
                    <a:pt x="197" y="731"/>
                  </a:lnTo>
                  <a:lnTo>
                    <a:pt x="213" y="740"/>
                  </a:lnTo>
                  <a:lnTo>
                    <a:pt x="230" y="748"/>
                  </a:lnTo>
                  <a:lnTo>
                    <a:pt x="248" y="756"/>
                  </a:lnTo>
                  <a:lnTo>
                    <a:pt x="265" y="762"/>
                  </a:lnTo>
                  <a:lnTo>
                    <a:pt x="283" y="767"/>
                  </a:lnTo>
                  <a:lnTo>
                    <a:pt x="301" y="773"/>
                  </a:lnTo>
                  <a:lnTo>
                    <a:pt x="319" y="776"/>
                  </a:lnTo>
                  <a:lnTo>
                    <a:pt x="339" y="780"/>
                  </a:lnTo>
                  <a:lnTo>
                    <a:pt x="357" y="782"/>
                  </a:lnTo>
                  <a:lnTo>
                    <a:pt x="377" y="783"/>
                  </a:lnTo>
                  <a:lnTo>
                    <a:pt x="396" y="783"/>
                  </a:lnTo>
                  <a:lnTo>
                    <a:pt x="416" y="783"/>
                  </a:lnTo>
                  <a:lnTo>
                    <a:pt x="435" y="782"/>
                  </a:lnTo>
                  <a:lnTo>
                    <a:pt x="455" y="779"/>
                  </a:lnTo>
                  <a:lnTo>
                    <a:pt x="475" y="775"/>
                  </a:lnTo>
                  <a:lnTo>
                    <a:pt x="494" y="770"/>
                  </a:lnTo>
                  <a:lnTo>
                    <a:pt x="494" y="7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58"/>
            <p:cNvSpPr>
              <a:spLocks/>
            </p:cNvSpPr>
            <p:nvPr userDrawn="1"/>
          </p:nvSpPr>
          <p:spPr bwMode="auto">
            <a:xfrm>
              <a:off x="3226" y="1463"/>
              <a:ext cx="176" cy="176"/>
            </a:xfrm>
            <a:custGeom>
              <a:avLst/>
              <a:gdLst>
                <a:gd name="T0" fmla="*/ 459 w 701"/>
                <a:gd name="T1" fmla="*/ 685 h 702"/>
                <a:gd name="T2" fmla="*/ 508 w 701"/>
                <a:gd name="T3" fmla="*/ 664 h 702"/>
                <a:gd name="T4" fmla="*/ 552 w 701"/>
                <a:gd name="T5" fmla="*/ 638 h 702"/>
                <a:gd name="T6" fmla="*/ 591 w 701"/>
                <a:gd name="T7" fmla="*/ 606 h 702"/>
                <a:gd name="T8" fmla="*/ 627 w 701"/>
                <a:gd name="T9" fmla="*/ 568 h 702"/>
                <a:gd name="T10" fmla="*/ 654 w 701"/>
                <a:gd name="T11" fmla="*/ 526 h 702"/>
                <a:gd name="T12" fmla="*/ 676 w 701"/>
                <a:gd name="T13" fmla="*/ 481 h 702"/>
                <a:gd name="T14" fmla="*/ 692 w 701"/>
                <a:gd name="T15" fmla="*/ 432 h 702"/>
                <a:gd name="T16" fmla="*/ 700 w 701"/>
                <a:gd name="T17" fmla="*/ 383 h 702"/>
                <a:gd name="T18" fmla="*/ 701 w 701"/>
                <a:gd name="T19" fmla="*/ 331 h 702"/>
                <a:gd name="T20" fmla="*/ 694 w 701"/>
                <a:gd name="T21" fmla="*/ 277 h 702"/>
                <a:gd name="T22" fmla="*/ 684 w 701"/>
                <a:gd name="T23" fmla="*/ 243 h 702"/>
                <a:gd name="T24" fmla="*/ 664 w 701"/>
                <a:gd name="T25" fmla="*/ 194 h 702"/>
                <a:gd name="T26" fmla="*/ 637 w 701"/>
                <a:gd name="T27" fmla="*/ 150 h 702"/>
                <a:gd name="T28" fmla="*/ 606 w 701"/>
                <a:gd name="T29" fmla="*/ 109 h 702"/>
                <a:gd name="T30" fmla="*/ 568 w 701"/>
                <a:gd name="T31" fmla="*/ 75 h 702"/>
                <a:gd name="T32" fmla="*/ 526 w 701"/>
                <a:gd name="T33" fmla="*/ 47 h 702"/>
                <a:gd name="T34" fmla="*/ 481 w 701"/>
                <a:gd name="T35" fmla="*/ 25 h 702"/>
                <a:gd name="T36" fmla="*/ 432 w 701"/>
                <a:gd name="T37" fmla="*/ 10 h 702"/>
                <a:gd name="T38" fmla="*/ 382 w 701"/>
                <a:gd name="T39" fmla="*/ 1 h 702"/>
                <a:gd name="T40" fmla="*/ 330 w 701"/>
                <a:gd name="T41" fmla="*/ 1 h 702"/>
                <a:gd name="T42" fmla="*/ 277 w 701"/>
                <a:gd name="T43" fmla="*/ 8 h 702"/>
                <a:gd name="T44" fmla="*/ 242 w 701"/>
                <a:gd name="T45" fmla="*/ 17 h 702"/>
                <a:gd name="T46" fmla="*/ 193 w 701"/>
                <a:gd name="T47" fmla="*/ 38 h 702"/>
                <a:gd name="T48" fmla="*/ 148 w 701"/>
                <a:gd name="T49" fmla="*/ 64 h 702"/>
                <a:gd name="T50" fmla="*/ 109 w 701"/>
                <a:gd name="T51" fmla="*/ 96 h 702"/>
                <a:gd name="T52" fmla="*/ 74 w 701"/>
                <a:gd name="T53" fmla="*/ 134 h 702"/>
                <a:gd name="T54" fmla="*/ 47 w 701"/>
                <a:gd name="T55" fmla="*/ 176 h 702"/>
                <a:gd name="T56" fmla="*/ 25 w 701"/>
                <a:gd name="T57" fmla="*/ 221 h 702"/>
                <a:gd name="T58" fmla="*/ 9 w 701"/>
                <a:gd name="T59" fmla="*/ 270 h 702"/>
                <a:gd name="T60" fmla="*/ 1 w 701"/>
                <a:gd name="T61" fmla="*/ 320 h 702"/>
                <a:gd name="T62" fmla="*/ 0 w 701"/>
                <a:gd name="T63" fmla="*/ 371 h 702"/>
                <a:gd name="T64" fmla="*/ 8 w 701"/>
                <a:gd name="T65" fmla="*/ 425 h 702"/>
                <a:gd name="T66" fmla="*/ 17 w 701"/>
                <a:gd name="T67" fmla="*/ 460 h 702"/>
                <a:gd name="T68" fmla="*/ 36 w 701"/>
                <a:gd name="T69" fmla="*/ 508 h 702"/>
                <a:gd name="T70" fmla="*/ 64 w 701"/>
                <a:gd name="T71" fmla="*/ 554 h 702"/>
                <a:gd name="T72" fmla="*/ 95 w 701"/>
                <a:gd name="T73" fmla="*/ 593 h 702"/>
                <a:gd name="T74" fmla="*/ 133 w 701"/>
                <a:gd name="T75" fmla="*/ 626 h 702"/>
                <a:gd name="T76" fmla="*/ 174 w 701"/>
                <a:gd name="T77" fmla="*/ 655 h 702"/>
                <a:gd name="T78" fmla="*/ 220 w 701"/>
                <a:gd name="T79" fmla="*/ 677 h 702"/>
                <a:gd name="T80" fmla="*/ 268 w 701"/>
                <a:gd name="T81" fmla="*/ 693 h 702"/>
                <a:gd name="T82" fmla="*/ 319 w 701"/>
                <a:gd name="T83" fmla="*/ 701 h 702"/>
                <a:gd name="T84" fmla="*/ 371 w 701"/>
                <a:gd name="T85" fmla="*/ 702 h 702"/>
                <a:gd name="T86" fmla="*/ 423 w 701"/>
                <a:gd name="T87" fmla="*/ 694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2">
                  <a:moveTo>
                    <a:pt x="442" y="690"/>
                  </a:moveTo>
                  <a:lnTo>
                    <a:pt x="442" y="690"/>
                  </a:lnTo>
                  <a:lnTo>
                    <a:pt x="459" y="685"/>
                  </a:lnTo>
                  <a:lnTo>
                    <a:pt x="475" y="679"/>
                  </a:lnTo>
                  <a:lnTo>
                    <a:pt x="492" y="672"/>
                  </a:lnTo>
                  <a:lnTo>
                    <a:pt x="508" y="664"/>
                  </a:lnTo>
                  <a:lnTo>
                    <a:pt x="524" y="656"/>
                  </a:lnTo>
                  <a:lnTo>
                    <a:pt x="538" y="647"/>
                  </a:lnTo>
                  <a:lnTo>
                    <a:pt x="552" y="638"/>
                  </a:lnTo>
                  <a:lnTo>
                    <a:pt x="567" y="628"/>
                  </a:lnTo>
                  <a:lnTo>
                    <a:pt x="580" y="617"/>
                  </a:lnTo>
                  <a:lnTo>
                    <a:pt x="591" y="606"/>
                  </a:lnTo>
                  <a:lnTo>
                    <a:pt x="604" y="594"/>
                  </a:lnTo>
                  <a:lnTo>
                    <a:pt x="615" y="581"/>
                  </a:lnTo>
                  <a:lnTo>
                    <a:pt x="627" y="568"/>
                  </a:lnTo>
                  <a:lnTo>
                    <a:pt x="636" y="555"/>
                  </a:lnTo>
                  <a:lnTo>
                    <a:pt x="646" y="540"/>
                  </a:lnTo>
                  <a:lnTo>
                    <a:pt x="654" y="526"/>
                  </a:lnTo>
                  <a:lnTo>
                    <a:pt x="663" y="512"/>
                  </a:lnTo>
                  <a:lnTo>
                    <a:pt x="670" y="496"/>
                  </a:lnTo>
                  <a:lnTo>
                    <a:pt x="676" y="481"/>
                  </a:lnTo>
                  <a:lnTo>
                    <a:pt x="683" y="465"/>
                  </a:lnTo>
                  <a:lnTo>
                    <a:pt x="688" y="449"/>
                  </a:lnTo>
                  <a:lnTo>
                    <a:pt x="692" y="432"/>
                  </a:lnTo>
                  <a:lnTo>
                    <a:pt x="696" y="417"/>
                  </a:lnTo>
                  <a:lnTo>
                    <a:pt x="698" y="400"/>
                  </a:lnTo>
                  <a:lnTo>
                    <a:pt x="700" y="383"/>
                  </a:lnTo>
                  <a:lnTo>
                    <a:pt x="701" y="365"/>
                  </a:lnTo>
                  <a:lnTo>
                    <a:pt x="701" y="348"/>
                  </a:lnTo>
                  <a:lnTo>
                    <a:pt x="701" y="331"/>
                  </a:lnTo>
                  <a:lnTo>
                    <a:pt x="700" y="312"/>
                  </a:lnTo>
                  <a:lnTo>
                    <a:pt x="697" y="296"/>
                  </a:lnTo>
                  <a:lnTo>
                    <a:pt x="694" y="277"/>
                  </a:lnTo>
                  <a:lnTo>
                    <a:pt x="689" y="260"/>
                  </a:lnTo>
                  <a:lnTo>
                    <a:pt x="689" y="260"/>
                  </a:lnTo>
                  <a:lnTo>
                    <a:pt x="684" y="243"/>
                  </a:lnTo>
                  <a:lnTo>
                    <a:pt x="679" y="227"/>
                  </a:lnTo>
                  <a:lnTo>
                    <a:pt x="672" y="210"/>
                  </a:lnTo>
                  <a:lnTo>
                    <a:pt x="664" y="194"/>
                  </a:lnTo>
                  <a:lnTo>
                    <a:pt x="657" y="178"/>
                  </a:lnTo>
                  <a:lnTo>
                    <a:pt x="647" y="164"/>
                  </a:lnTo>
                  <a:lnTo>
                    <a:pt x="637" y="150"/>
                  </a:lnTo>
                  <a:lnTo>
                    <a:pt x="628" y="135"/>
                  </a:lnTo>
                  <a:lnTo>
                    <a:pt x="616" y="122"/>
                  </a:lnTo>
                  <a:lnTo>
                    <a:pt x="606" y="109"/>
                  </a:lnTo>
                  <a:lnTo>
                    <a:pt x="593" y="98"/>
                  </a:lnTo>
                  <a:lnTo>
                    <a:pt x="581" y="86"/>
                  </a:lnTo>
                  <a:lnTo>
                    <a:pt x="568" y="75"/>
                  </a:lnTo>
                  <a:lnTo>
                    <a:pt x="554" y="65"/>
                  </a:lnTo>
                  <a:lnTo>
                    <a:pt x="541" y="56"/>
                  </a:lnTo>
                  <a:lnTo>
                    <a:pt x="526" y="47"/>
                  </a:lnTo>
                  <a:lnTo>
                    <a:pt x="511" y="39"/>
                  </a:lnTo>
                  <a:lnTo>
                    <a:pt x="496" y="31"/>
                  </a:lnTo>
                  <a:lnTo>
                    <a:pt x="481" y="25"/>
                  </a:lnTo>
                  <a:lnTo>
                    <a:pt x="465" y="19"/>
                  </a:lnTo>
                  <a:lnTo>
                    <a:pt x="448" y="14"/>
                  </a:lnTo>
                  <a:lnTo>
                    <a:pt x="432" y="10"/>
                  </a:lnTo>
                  <a:lnTo>
                    <a:pt x="416" y="6"/>
                  </a:lnTo>
                  <a:lnTo>
                    <a:pt x="399" y="4"/>
                  </a:lnTo>
                  <a:lnTo>
                    <a:pt x="382" y="1"/>
                  </a:lnTo>
                  <a:lnTo>
                    <a:pt x="365" y="0"/>
                  </a:lnTo>
                  <a:lnTo>
                    <a:pt x="348" y="0"/>
                  </a:lnTo>
                  <a:lnTo>
                    <a:pt x="330" y="1"/>
                  </a:lnTo>
                  <a:lnTo>
                    <a:pt x="313" y="2"/>
                  </a:lnTo>
                  <a:lnTo>
                    <a:pt x="294" y="5"/>
                  </a:lnTo>
                  <a:lnTo>
                    <a:pt x="277" y="8"/>
                  </a:lnTo>
                  <a:lnTo>
                    <a:pt x="259" y="12"/>
                  </a:lnTo>
                  <a:lnTo>
                    <a:pt x="259" y="12"/>
                  </a:lnTo>
                  <a:lnTo>
                    <a:pt x="242" y="17"/>
                  </a:lnTo>
                  <a:lnTo>
                    <a:pt x="225" y="23"/>
                  </a:lnTo>
                  <a:lnTo>
                    <a:pt x="208" y="30"/>
                  </a:lnTo>
                  <a:lnTo>
                    <a:pt x="193" y="38"/>
                  </a:lnTo>
                  <a:lnTo>
                    <a:pt x="177" y="45"/>
                  </a:lnTo>
                  <a:lnTo>
                    <a:pt x="163" y="55"/>
                  </a:lnTo>
                  <a:lnTo>
                    <a:pt x="148" y="64"/>
                  </a:lnTo>
                  <a:lnTo>
                    <a:pt x="134" y="74"/>
                  </a:lnTo>
                  <a:lnTo>
                    <a:pt x="121" y="84"/>
                  </a:lnTo>
                  <a:lnTo>
                    <a:pt x="109" y="96"/>
                  </a:lnTo>
                  <a:lnTo>
                    <a:pt x="96" y="108"/>
                  </a:lnTo>
                  <a:lnTo>
                    <a:pt x="86" y="121"/>
                  </a:lnTo>
                  <a:lnTo>
                    <a:pt x="74" y="134"/>
                  </a:lnTo>
                  <a:lnTo>
                    <a:pt x="65" y="147"/>
                  </a:lnTo>
                  <a:lnTo>
                    <a:pt x="55" y="161"/>
                  </a:lnTo>
                  <a:lnTo>
                    <a:pt x="47" y="176"/>
                  </a:lnTo>
                  <a:lnTo>
                    <a:pt x="39" y="190"/>
                  </a:lnTo>
                  <a:lnTo>
                    <a:pt x="31" y="206"/>
                  </a:lnTo>
                  <a:lnTo>
                    <a:pt x="25" y="221"/>
                  </a:lnTo>
                  <a:lnTo>
                    <a:pt x="18" y="237"/>
                  </a:lnTo>
                  <a:lnTo>
                    <a:pt x="13" y="253"/>
                  </a:lnTo>
                  <a:lnTo>
                    <a:pt x="9" y="270"/>
                  </a:lnTo>
                  <a:lnTo>
                    <a:pt x="5" y="286"/>
                  </a:lnTo>
                  <a:lnTo>
                    <a:pt x="2" y="303"/>
                  </a:lnTo>
                  <a:lnTo>
                    <a:pt x="1" y="320"/>
                  </a:lnTo>
                  <a:lnTo>
                    <a:pt x="0" y="337"/>
                  </a:lnTo>
                  <a:lnTo>
                    <a:pt x="0" y="354"/>
                  </a:lnTo>
                  <a:lnTo>
                    <a:pt x="0" y="371"/>
                  </a:lnTo>
                  <a:lnTo>
                    <a:pt x="1" y="389"/>
                  </a:lnTo>
                  <a:lnTo>
                    <a:pt x="4" y="406"/>
                  </a:lnTo>
                  <a:lnTo>
                    <a:pt x="8" y="425"/>
                  </a:lnTo>
                  <a:lnTo>
                    <a:pt x="12" y="441"/>
                  </a:lnTo>
                  <a:lnTo>
                    <a:pt x="12" y="441"/>
                  </a:lnTo>
                  <a:lnTo>
                    <a:pt x="17" y="460"/>
                  </a:lnTo>
                  <a:lnTo>
                    <a:pt x="22" y="477"/>
                  </a:lnTo>
                  <a:lnTo>
                    <a:pt x="29" y="492"/>
                  </a:lnTo>
                  <a:lnTo>
                    <a:pt x="36" y="508"/>
                  </a:lnTo>
                  <a:lnTo>
                    <a:pt x="44" y="524"/>
                  </a:lnTo>
                  <a:lnTo>
                    <a:pt x="53" y="539"/>
                  </a:lnTo>
                  <a:lnTo>
                    <a:pt x="64" y="554"/>
                  </a:lnTo>
                  <a:lnTo>
                    <a:pt x="73" y="567"/>
                  </a:lnTo>
                  <a:lnTo>
                    <a:pt x="85" y="580"/>
                  </a:lnTo>
                  <a:lnTo>
                    <a:pt x="95" y="593"/>
                  </a:lnTo>
                  <a:lnTo>
                    <a:pt x="108" y="604"/>
                  </a:lnTo>
                  <a:lnTo>
                    <a:pt x="120" y="616"/>
                  </a:lnTo>
                  <a:lnTo>
                    <a:pt x="133" y="626"/>
                  </a:lnTo>
                  <a:lnTo>
                    <a:pt x="147" y="637"/>
                  </a:lnTo>
                  <a:lnTo>
                    <a:pt x="160" y="646"/>
                  </a:lnTo>
                  <a:lnTo>
                    <a:pt x="174" y="655"/>
                  </a:lnTo>
                  <a:lnTo>
                    <a:pt x="190" y="663"/>
                  </a:lnTo>
                  <a:lnTo>
                    <a:pt x="204" y="671"/>
                  </a:lnTo>
                  <a:lnTo>
                    <a:pt x="220" y="677"/>
                  </a:lnTo>
                  <a:lnTo>
                    <a:pt x="236" y="683"/>
                  </a:lnTo>
                  <a:lnTo>
                    <a:pt x="253" y="688"/>
                  </a:lnTo>
                  <a:lnTo>
                    <a:pt x="268" y="693"/>
                  </a:lnTo>
                  <a:lnTo>
                    <a:pt x="285" y="696"/>
                  </a:lnTo>
                  <a:lnTo>
                    <a:pt x="302" y="699"/>
                  </a:lnTo>
                  <a:lnTo>
                    <a:pt x="319" y="701"/>
                  </a:lnTo>
                  <a:lnTo>
                    <a:pt x="336" y="702"/>
                  </a:lnTo>
                  <a:lnTo>
                    <a:pt x="354" y="702"/>
                  </a:lnTo>
                  <a:lnTo>
                    <a:pt x="371" y="702"/>
                  </a:lnTo>
                  <a:lnTo>
                    <a:pt x="388" y="699"/>
                  </a:lnTo>
                  <a:lnTo>
                    <a:pt x="406" y="698"/>
                  </a:lnTo>
                  <a:lnTo>
                    <a:pt x="423" y="694"/>
                  </a:lnTo>
                  <a:lnTo>
                    <a:pt x="442" y="690"/>
                  </a:lnTo>
                  <a:lnTo>
                    <a:pt x="442" y="6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59"/>
            <p:cNvSpPr>
              <a:spLocks/>
            </p:cNvSpPr>
            <p:nvPr userDrawn="1"/>
          </p:nvSpPr>
          <p:spPr bwMode="auto">
            <a:xfrm>
              <a:off x="3302" y="1718"/>
              <a:ext cx="155" cy="155"/>
            </a:xfrm>
            <a:custGeom>
              <a:avLst/>
              <a:gdLst>
                <a:gd name="T0" fmla="*/ 391 w 620"/>
                <a:gd name="T1" fmla="*/ 609 h 620"/>
                <a:gd name="T2" fmla="*/ 421 w 620"/>
                <a:gd name="T3" fmla="*/ 600 h 620"/>
                <a:gd name="T4" fmla="*/ 450 w 620"/>
                <a:gd name="T5" fmla="*/ 587 h 620"/>
                <a:gd name="T6" fmla="*/ 502 w 620"/>
                <a:gd name="T7" fmla="*/ 555 h 620"/>
                <a:gd name="T8" fmla="*/ 545 w 620"/>
                <a:gd name="T9" fmla="*/ 514 h 620"/>
                <a:gd name="T10" fmla="*/ 580 w 620"/>
                <a:gd name="T11" fmla="*/ 465 h 620"/>
                <a:gd name="T12" fmla="*/ 605 w 620"/>
                <a:gd name="T13" fmla="*/ 411 h 620"/>
                <a:gd name="T14" fmla="*/ 618 w 620"/>
                <a:gd name="T15" fmla="*/ 353 h 620"/>
                <a:gd name="T16" fmla="*/ 620 w 620"/>
                <a:gd name="T17" fmla="*/ 291 h 620"/>
                <a:gd name="T18" fmla="*/ 617 w 620"/>
                <a:gd name="T19" fmla="*/ 260 h 620"/>
                <a:gd name="T20" fmla="*/ 610 w 620"/>
                <a:gd name="T21" fmla="*/ 230 h 620"/>
                <a:gd name="T22" fmla="*/ 606 w 620"/>
                <a:gd name="T23" fmla="*/ 215 h 620"/>
                <a:gd name="T24" fmla="*/ 594 w 620"/>
                <a:gd name="T25" fmla="*/ 185 h 620"/>
                <a:gd name="T26" fmla="*/ 574 w 620"/>
                <a:gd name="T27" fmla="*/ 144 h 620"/>
                <a:gd name="T28" fmla="*/ 536 w 620"/>
                <a:gd name="T29" fmla="*/ 96 h 620"/>
                <a:gd name="T30" fmla="*/ 491 w 620"/>
                <a:gd name="T31" fmla="*/ 57 h 620"/>
                <a:gd name="T32" fmla="*/ 439 w 620"/>
                <a:gd name="T33" fmla="*/ 27 h 620"/>
                <a:gd name="T34" fmla="*/ 383 w 620"/>
                <a:gd name="T35" fmla="*/ 7 h 620"/>
                <a:gd name="T36" fmla="*/ 323 w 620"/>
                <a:gd name="T37" fmla="*/ 0 h 620"/>
                <a:gd name="T38" fmla="*/ 276 w 620"/>
                <a:gd name="T39" fmla="*/ 1 h 620"/>
                <a:gd name="T40" fmla="*/ 245 w 620"/>
                <a:gd name="T41" fmla="*/ 6 h 620"/>
                <a:gd name="T42" fmla="*/ 230 w 620"/>
                <a:gd name="T43" fmla="*/ 10 h 620"/>
                <a:gd name="T44" fmla="*/ 200 w 620"/>
                <a:gd name="T45" fmla="*/ 20 h 620"/>
                <a:gd name="T46" fmla="*/ 171 w 620"/>
                <a:gd name="T47" fmla="*/ 32 h 620"/>
                <a:gd name="T48" fmla="*/ 120 w 620"/>
                <a:gd name="T49" fmla="*/ 65 h 620"/>
                <a:gd name="T50" fmla="*/ 76 w 620"/>
                <a:gd name="T51" fmla="*/ 106 h 620"/>
                <a:gd name="T52" fmla="*/ 42 w 620"/>
                <a:gd name="T53" fmla="*/ 155 h 620"/>
                <a:gd name="T54" fmla="*/ 17 w 620"/>
                <a:gd name="T55" fmla="*/ 209 h 620"/>
                <a:gd name="T56" fmla="*/ 3 w 620"/>
                <a:gd name="T57" fmla="*/ 267 h 620"/>
                <a:gd name="T58" fmla="*/ 0 w 620"/>
                <a:gd name="T59" fmla="*/ 328 h 620"/>
                <a:gd name="T60" fmla="*/ 4 w 620"/>
                <a:gd name="T61" fmla="*/ 359 h 620"/>
                <a:gd name="T62" fmla="*/ 11 w 620"/>
                <a:gd name="T63" fmla="*/ 391 h 620"/>
                <a:gd name="T64" fmla="*/ 14 w 620"/>
                <a:gd name="T65" fmla="*/ 406 h 620"/>
                <a:gd name="T66" fmla="*/ 26 w 620"/>
                <a:gd name="T67" fmla="*/ 435 h 620"/>
                <a:gd name="T68" fmla="*/ 48 w 620"/>
                <a:gd name="T69" fmla="*/ 476 h 620"/>
                <a:gd name="T70" fmla="*/ 85 w 620"/>
                <a:gd name="T71" fmla="*/ 523 h 620"/>
                <a:gd name="T72" fmla="*/ 130 w 620"/>
                <a:gd name="T73" fmla="*/ 562 h 620"/>
                <a:gd name="T74" fmla="*/ 181 w 620"/>
                <a:gd name="T75" fmla="*/ 592 h 620"/>
                <a:gd name="T76" fmla="*/ 239 w 620"/>
                <a:gd name="T77" fmla="*/ 612 h 620"/>
                <a:gd name="T78" fmla="*/ 299 w 620"/>
                <a:gd name="T79" fmla="*/ 620 h 620"/>
                <a:gd name="T80" fmla="*/ 344 w 620"/>
                <a:gd name="T81" fmla="*/ 619 h 620"/>
                <a:gd name="T82" fmla="*/ 375 w 620"/>
                <a:gd name="T83" fmla="*/ 613 h 620"/>
                <a:gd name="T84" fmla="*/ 391 w 620"/>
                <a:gd name="T85" fmla="*/ 60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91" y="609"/>
                  </a:moveTo>
                  <a:lnTo>
                    <a:pt x="391" y="609"/>
                  </a:lnTo>
                  <a:lnTo>
                    <a:pt x="407" y="605"/>
                  </a:lnTo>
                  <a:lnTo>
                    <a:pt x="421" y="600"/>
                  </a:lnTo>
                  <a:lnTo>
                    <a:pt x="435" y="594"/>
                  </a:lnTo>
                  <a:lnTo>
                    <a:pt x="450" y="587"/>
                  </a:lnTo>
                  <a:lnTo>
                    <a:pt x="477" y="573"/>
                  </a:lnTo>
                  <a:lnTo>
                    <a:pt x="502" y="555"/>
                  </a:lnTo>
                  <a:lnTo>
                    <a:pt x="524" y="535"/>
                  </a:lnTo>
                  <a:lnTo>
                    <a:pt x="545" y="514"/>
                  </a:lnTo>
                  <a:lnTo>
                    <a:pt x="563" y="491"/>
                  </a:lnTo>
                  <a:lnTo>
                    <a:pt x="580" y="465"/>
                  </a:lnTo>
                  <a:lnTo>
                    <a:pt x="593" y="439"/>
                  </a:lnTo>
                  <a:lnTo>
                    <a:pt x="605" y="411"/>
                  </a:lnTo>
                  <a:lnTo>
                    <a:pt x="613" y="383"/>
                  </a:lnTo>
                  <a:lnTo>
                    <a:pt x="618" y="353"/>
                  </a:lnTo>
                  <a:lnTo>
                    <a:pt x="620" y="323"/>
                  </a:lnTo>
                  <a:lnTo>
                    <a:pt x="620" y="291"/>
                  </a:lnTo>
                  <a:lnTo>
                    <a:pt x="619" y="276"/>
                  </a:lnTo>
                  <a:lnTo>
                    <a:pt x="617" y="260"/>
                  </a:lnTo>
                  <a:lnTo>
                    <a:pt x="614" y="245"/>
                  </a:lnTo>
                  <a:lnTo>
                    <a:pt x="610" y="230"/>
                  </a:lnTo>
                  <a:lnTo>
                    <a:pt x="610" y="230"/>
                  </a:lnTo>
                  <a:lnTo>
                    <a:pt x="606" y="215"/>
                  </a:lnTo>
                  <a:lnTo>
                    <a:pt x="601" y="199"/>
                  </a:lnTo>
                  <a:lnTo>
                    <a:pt x="594" y="185"/>
                  </a:lnTo>
                  <a:lnTo>
                    <a:pt x="588" y="170"/>
                  </a:lnTo>
                  <a:lnTo>
                    <a:pt x="574" y="144"/>
                  </a:lnTo>
                  <a:lnTo>
                    <a:pt x="555" y="120"/>
                  </a:lnTo>
                  <a:lnTo>
                    <a:pt x="536" y="96"/>
                  </a:lnTo>
                  <a:lnTo>
                    <a:pt x="515" y="75"/>
                  </a:lnTo>
                  <a:lnTo>
                    <a:pt x="491" y="57"/>
                  </a:lnTo>
                  <a:lnTo>
                    <a:pt x="465" y="41"/>
                  </a:lnTo>
                  <a:lnTo>
                    <a:pt x="439" y="27"/>
                  </a:lnTo>
                  <a:lnTo>
                    <a:pt x="412" y="17"/>
                  </a:lnTo>
                  <a:lnTo>
                    <a:pt x="383" y="7"/>
                  </a:lnTo>
                  <a:lnTo>
                    <a:pt x="353" y="2"/>
                  </a:lnTo>
                  <a:lnTo>
                    <a:pt x="323" y="0"/>
                  </a:lnTo>
                  <a:lnTo>
                    <a:pt x="292" y="0"/>
                  </a:lnTo>
                  <a:lnTo>
                    <a:pt x="276" y="1"/>
                  </a:lnTo>
                  <a:lnTo>
                    <a:pt x="261" y="4"/>
                  </a:lnTo>
                  <a:lnTo>
                    <a:pt x="245" y="6"/>
                  </a:lnTo>
                  <a:lnTo>
                    <a:pt x="230" y="10"/>
                  </a:lnTo>
                  <a:lnTo>
                    <a:pt x="230" y="10"/>
                  </a:lnTo>
                  <a:lnTo>
                    <a:pt x="215" y="14"/>
                  </a:lnTo>
                  <a:lnTo>
                    <a:pt x="200" y="20"/>
                  </a:lnTo>
                  <a:lnTo>
                    <a:pt x="185" y="26"/>
                  </a:lnTo>
                  <a:lnTo>
                    <a:pt x="171" y="32"/>
                  </a:lnTo>
                  <a:lnTo>
                    <a:pt x="145" y="48"/>
                  </a:lnTo>
                  <a:lnTo>
                    <a:pt x="120" y="65"/>
                  </a:lnTo>
                  <a:lnTo>
                    <a:pt x="97" y="84"/>
                  </a:lnTo>
                  <a:lnTo>
                    <a:pt x="76" y="106"/>
                  </a:lnTo>
                  <a:lnTo>
                    <a:pt x="57" y="130"/>
                  </a:lnTo>
                  <a:lnTo>
                    <a:pt x="42" y="155"/>
                  </a:lnTo>
                  <a:lnTo>
                    <a:pt x="28" y="181"/>
                  </a:lnTo>
                  <a:lnTo>
                    <a:pt x="17" y="209"/>
                  </a:lnTo>
                  <a:lnTo>
                    <a:pt x="8" y="238"/>
                  </a:lnTo>
                  <a:lnTo>
                    <a:pt x="3" y="267"/>
                  </a:lnTo>
                  <a:lnTo>
                    <a:pt x="0" y="298"/>
                  </a:lnTo>
                  <a:lnTo>
                    <a:pt x="0" y="328"/>
                  </a:lnTo>
                  <a:lnTo>
                    <a:pt x="1" y="344"/>
                  </a:lnTo>
                  <a:lnTo>
                    <a:pt x="4" y="359"/>
                  </a:lnTo>
                  <a:lnTo>
                    <a:pt x="7" y="375"/>
                  </a:lnTo>
                  <a:lnTo>
                    <a:pt x="11" y="391"/>
                  </a:lnTo>
                  <a:lnTo>
                    <a:pt x="11" y="391"/>
                  </a:lnTo>
                  <a:lnTo>
                    <a:pt x="14" y="406"/>
                  </a:lnTo>
                  <a:lnTo>
                    <a:pt x="20" y="420"/>
                  </a:lnTo>
                  <a:lnTo>
                    <a:pt x="26" y="435"/>
                  </a:lnTo>
                  <a:lnTo>
                    <a:pt x="33" y="449"/>
                  </a:lnTo>
                  <a:lnTo>
                    <a:pt x="48" y="476"/>
                  </a:lnTo>
                  <a:lnTo>
                    <a:pt x="65" y="501"/>
                  </a:lnTo>
                  <a:lnTo>
                    <a:pt x="85" y="523"/>
                  </a:lnTo>
                  <a:lnTo>
                    <a:pt x="107" y="544"/>
                  </a:lnTo>
                  <a:lnTo>
                    <a:pt x="130" y="562"/>
                  </a:lnTo>
                  <a:lnTo>
                    <a:pt x="155" y="579"/>
                  </a:lnTo>
                  <a:lnTo>
                    <a:pt x="181" y="592"/>
                  </a:lnTo>
                  <a:lnTo>
                    <a:pt x="210" y="604"/>
                  </a:lnTo>
                  <a:lnTo>
                    <a:pt x="239" y="612"/>
                  </a:lnTo>
                  <a:lnTo>
                    <a:pt x="267" y="617"/>
                  </a:lnTo>
                  <a:lnTo>
                    <a:pt x="299" y="620"/>
                  </a:lnTo>
                  <a:lnTo>
                    <a:pt x="329" y="620"/>
                  </a:lnTo>
                  <a:lnTo>
                    <a:pt x="344" y="619"/>
                  </a:lnTo>
                  <a:lnTo>
                    <a:pt x="360" y="617"/>
                  </a:lnTo>
                  <a:lnTo>
                    <a:pt x="375" y="613"/>
                  </a:lnTo>
                  <a:lnTo>
                    <a:pt x="391" y="609"/>
                  </a:lnTo>
                  <a:lnTo>
                    <a:pt x="391" y="6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60"/>
            <p:cNvSpPr>
              <a:spLocks/>
            </p:cNvSpPr>
            <p:nvPr userDrawn="1"/>
          </p:nvSpPr>
          <p:spPr bwMode="auto">
            <a:xfrm>
              <a:off x="3378" y="1973"/>
              <a:ext cx="134" cy="134"/>
            </a:xfrm>
            <a:custGeom>
              <a:avLst/>
              <a:gdLst>
                <a:gd name="T0" fmla="*/ 531 w 540"/>
                <a:gd name="T1" fmla="*/ 200 h 540"/>
                <a:gd name="T2" fmla="*/ 513 w 540"/>
                <a:gd name="T3" fmla="*/ 149 h 540"/>
                <a:gd name="T4" fmla="*/ 484 w 540"/>
                <a:gd name="T5" fmla="*/ 105 h 540"/>
                <a:gd name="T6" fmla="*/ 447 w 540"/>
                <a:gd name="T7" fmla="*/ 66 h 540"/>
                <a:gd name="T8" fmla="*/ 406 w 540"/>
                <a:gd name="T9" fmla="*/ 36 h 540"/>
                <a:gd name="T10" fmla="*/ 359 w 540"/>
                <a:gd name="T11" fmla="*/ 15 h 540"/>
                <a:gd name="T12" fmla="*/ 308 w 540"/>
                <a:gd name="T13" fmla="*/ 3 h 540"/>
                <a:gd name="T14" fmla="*/ 255 w 540"/>
                <a:gd name="T15" fmla="*/ 0 h 540"/>
                <a:gd name="T16" fmla="*/ 201 w 540"/>
                <a:gd name="T17" fmla="*/ 10 h 540"/>
                <a:gd name="T18" fmla="*/ 174 w 540"/>
                <a:gd name="T19" fmla="*/ 17 h 540"/>
                <a:gd name="T20" fmla="*/ 127 w 540"/>
                <a:gd name="T21" fmla="*/ 42 h 540"/>
                <a:gd name="T22" fmla="*/ 85 w 540"/>
                <a:gd name="T23" fmla="*/ 73 h 540"/>
                <a:gd name="T24" fmla="*/ 51 w 540"/>
                <a:gd name="T25" fmla="*/ 114 h 540"/>
                <a:gd name="T26" fmla="*/ 25 w 540"/>
                <a:gd name="T27" fmla="*/ 158 h 540"/>
                <a:gd name="T28" fmla="*/ 8 w 540"/>
                <a:gd name="T29" fmla="*/ 208 h 540"/>
                <a:gd name="T30" fmla="*/ 0 w 540"/>
                <a:gd name="T31" fmla="*/ 260 h 540"/>
                <a:gd name="T32" fmla="*/ 4 w 540"/>
                <a:gd name="T33" fmla="*/ 313 h 540"/>
                <a:gd name="T34" fmla="*/ 10 w 540"/>
                <a:gd name="T35" fmla="*/ 341 h 540"/>
                <a:gd name="T36" fmla="*/ 29 w 540"/>
                <a:gd name="T37" fmla="*/ 391 h 540"/>
                <a:gd name="T38" fmla="*/ 58 w 540"/>
                <a:gd name="T39" fmla="*/ 436 h 540"/>
                <a:gd name="T40" fmla="*/ 93 w 540"/>
                <a:gd name="T41" fmla="*/ 473 h 540"/>
                <a:gd name="T42" fmla="*/ 136 w 540"/>
                <a:gd name="T43" fmla="*/ 503 h 540"/>
                <a:gd name="T44" fmla="*/ 183 w 540"/>
                <a:gd name="T45" fmla="*/ 526 h 540"/>
                <a:gd name="T46" fmla="*/ 234 w 540"/>
                <a:gd name="T47" fmla="*/ 537 h 540"/>
                <a:gd name="T48" fmla="*/ 287 w 540"/>
                <a:gd name="T49" fmla="*/ 540 h 540"/>
                <a:gd name="T50" fmla="*/ 341 w 540"/>
                <a:gd name="T51" fmla="*/ 531 h 540"/>
                <a:gd name="T52" fmla="*/ 367 w 540"/>
                <a:gd name="T53" fmla="*/ 523 h 540"/>
                <a:gd name="T54" fmla="*/ 415 w 540"/>
                <a:gd name="T55" fmla="*/ 498 h 540"/>
                <a:gd name="T56" fmla="*/ 457 w 540"/>
                <a:gd name="T57" fmla="*/ 466 h 540"/>
                <a:gd name="T58" fmla="*/ 490 w 540"/>
                <a:gd name="T59" fmla="*/ 427 h 540"/>
                <a:gd name="T60" fmla="*/ 517 w 540"/>
                <a:gd name="T61" fmla="*/ 382 h 540"/>
                <a:gd name="T62" fmla="*/ 533 w 540"/>
                <a:gd name="T63" fmla="*/ 333 h 540"/>
                <a:gd name="T64" fmla="*/ 540 w 540"/>
                <a:gd name="T65" fmla="*/ 281 h 540"/>
                <a:gd name="T66" fmla="*/ 537 w 540"/>
                <a:gd name="T67" fmla="*/ 227 h 540"/>
                <a:gd name="T68" fmla="*/ 531 w 540"/>
                <a:gd name="T69" fmla="*/ 20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531" y="200"/>
                  </a:moveTo>
                  <a:lnTo>
                    <a:pt x="531" y="200"/>
                  </a:lnTo>
                  <a:lnTo>
                    <a:pt x="523" y="174"/>
                  </a:lnTo>
                  <a:lnTo>
                    <a:pt x="513" y="149"/>
                  </a:lnTo>
                  <a:lnTo>
                    <a:pt x="500" y="126"/>
                  </a:lnTo>
                  <a:lnTo>
                    <a:pt x="484" y="105"/>
                  </a:lnTo>
                  <a:lnTo>
                    <a:pt x="467" y="84"/>
                  </a:lnTo>
                  <a:lnTo>
                    <a:pt x="447" y="66"/>
                  </a:lnTo>
                  <a:lnTo>
                    <a:pt x="428" y="50"/>
                  </a:lnTo>
                  <a:lnTo>
                    <a:pt x="406" y="36"/>
                  </a:lnTo>
                  <a:lnTo>
                    <a:pt x="382" y="24"/>
                  </a:lnTo>
                  <a:lnTo>
                    <a:pt x="359" y="15"/>
                  </a:lnTo>
                  <a:lnTo>
                    <a:pt x="334" y="7"/>
                  </a:lnTo>
                  <a:lnTo>
                    <a:pt x="308" y="3"/>
                  </a:lnTo>
                  <a:lnTo>
                    <a:pt x="282" y="0"/>
                  </a:lnTo>
                  <a:lnTo>
                    <a:pt x="255" y="0"/>
                  </a:lnTo>
                  <a:lnTo>
                    <a:pt x="227" y="3"/>
                  </a:lnTo>
                  <a:lnTo>
                    <a:pt x="201" y="10"/>
                  </a:lnTo>
                  <a:lnTo>
                    <a:pt x="201" y="10"/>
                  </a:lnTo>
                  <a:lnTo>
                    <a:pt x="174" y="17"/>
                  </a:lnTo>
                  <a:lnTo>
                    <a:pt x="149" y="29"/>
                  </a:lnTo>
                  <a:lnTo>
                    <a:pt x="127" y="42"/>
                  </a:lnTo>
                  <a:lnTo>
                    <a:pt x="105" y="56"/>
                  </a:lnTo>
                  <a:lnTo>
                    <a:pt x="85" y="73"/>
                  </a:lnTo>
                  <a:lnTo>
                    <a:pt x="67" y="93"/>
                  </a:lnTo>
                  <a:lnTo>
                    <a:pt x="51" y="114"/>
                  </a:lnTo>
                  <a:lnTo>
                    <a:pt x="37" y="135"/>
                  </a:lnTo>
                  <a:lnTo>
                    <a:pt x="25" y="158"/>
                  </a:lnTo>
                  <a:lnTo>
                    <a:pt x="15" y="182"/>
                  </a:lnTo>
                  <a:lnTo>
                    <a:pt x="8" y="208"/>
                  </a:lnTo>
                  <a:lnTo>
                    <a:pt x="3" y="232"/>
                  </a:lnTo>
                  <a:lnTo>
                    <a:pt x="0" y="260"/>
                  </a:lnTo>
                  <a:lnTo>
                    <a:pt x="0" y="286"/>
                  </a:lnTo>
                  <a:lnTo>
                    <a:pt x="4" y="313"/>
                  </a:lnTo>
                  <a:lnTo>
                    <a:pt x="10" y="341"/>
                  </a:lnTo>
                  <a:lnTo>
                    <a:pt x="10" y="341"/>
                  </a:lnTo>
                  <a:lnTo>
                    <a:pt x="19" y="367"/>
                  </a:lnTo>
                  <a:lnTo>
                    <a:pt x="29" y="391"/>
                  </a:lnTo>
                  <a:lnTo>
                    <a:pt x="42" y="415"/>
                  </a:lnTo>
                  <a:lnTo>
                    <a:pt x="58" y="436"/>
                  </a:lnTo>
                  <a:lnTo>
                    <a:pt x="75" y="455"/>
                  </a:lnTo>
                  <a:lnTo>
                    <a:pt x="93" y="473"/>
                  </a:lnTo>
                  <a:lnTo>
                    <a:pt x="114" y="490"/>
                  </a:lnTo>
                  <a:lnTo>
                    <a:pt x="136" y="503"/>
                  </a:lnTo>
                  <a:lnTo>
                    <a:pt x="158" y="515"/>
                  </a:lnTo>
                  <a:lnTo>
                    <a:pt x="183" y="526"/>
                  </a:lnTo>
                  <a:lnTo>
                    <a:pt x="208" y="532"/>
                  </a:lnTo>
                  <a:lnTo>
                    <a:pt x="234" y="537"/>
                  </a:lnTo>
                  <a:lnTo>
                    <a:pt x="260" y="540"/>
                  </a:lnTo>
                  <a:lnTo>
                    <a:pt x="287" y="540"/>
                  </a:lnTo>
                  <a:lnTo>
                    <a:pt x="313" y="537"/>
                  </a:lnTo>
                  <a:lnTo>
                    <a:pt x="341" y="531"/>
                  </a:lnTo>
                  <a:lnTo>
                    <a:pt x="341" y="531"/>
                  </a:lnTo>
                  <a:lnTo>
                    <a:pt x="367" y="523"/>
                  </a:lnTo>
                  <a:lnTo>
                    <a:pt x="391" y="511"/>
                  </a:lnTo>
                  <a:lnTo>
                    <a:pt x="415" y="498"/>
                  </a:lnTo>
                  <a:lnTo>
                    <a:pt x="437" y="483"/>
                  </a:lnTo>
                  <a:lnTo>
                    <a:pt x="457" y="466"/>
                  </a:lnTo>
                  <a:lnTo>
                    <a:pt x="475" y="447"/>
                  </a:lnTo>
                  <a:lnTo>
                    <a:pt x="490" y="427"/>
                  </a:lnTo>
                  <a:lnTo>
                    <a:pt x="505" y="406"/>
                  </a:lnTo>
                  <a:lnTo>
                    <a:pt x="517" y="382"/>
                  </a:lnTo>
                  <a:lnTo>
                    <a:pt x="526" y="357"/>
                  </a:lnTo>
                  <a:lnTo>
                    <a:pt x="533" y="333"/>
                  </a:lnTo>
                  <a:lnTo>
                    <a:pt x="539" y="307"/>
                  </a:lnTo>
                  <a:lnTo>
                    <a:pt x="540" y="281"/>
                  </a:lnTo>
                  <a:lnTo>
                    <a:pt x="540" y="255"/>
                  </a:lnTo>
                  <a:lnTo>
                    <a:pt x="537" y="227"/>
                  </a:lnTo>
                  <a:lnTo>
                    <a:pt x="531" y="200"/>
                  </a:lnTo>
                  <a:lnTo>
                    <a:pt x="531" y="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61"/>
            <p:cNvSpPr>
              <a:spLocks/>
            </p:cNvSpPr>
            <p:nvPr userDrawn="1"/>
          </p:nvSpPr>
          <p:spPr bwMode="auto">
            <a:xfrm>
              <a:off x="3453" y="2227"/>
              <a:ext cx="115" cy="115"/>
            </a:xfrm>
            <a:custGeom>
              <a:avLst/>
              <a:gdLst>
                <a:gd name="T0" fmla="*/ 452 w 458"/>
                <a:gd name="T1" fmla="*/ 171 h 460"/>
                <a:gd name="T2" fmla="*/ 435 w 458"/>
                <a:gd name="T3" fmla="*/ 128 h 460"/>
                <a:gd name="T4" fmla="*/ 410 w 458"/>
                <a:gd name="T5" fmla="*/ 89 h 460"/>
                <a:gd name="T6" fmla="*/ 380 w 458"/>
                <a:gd name="T7" fmla="*/ 57 h 460"/>
                <a:gd name="T8" fmla="*/ 344 w 458"/>
                <a:gd name="T9" fmla="*/ 31 h 460"/>
                <a:gd name="T10" fmla="*/ 305 w 458"/>
                <a:gd name="T11" fmla="*/ 13 h 460"/>
                <a:gd name="T12" fmla="*/ 262 w 458"/>
                <a:gd name="T13" fmla="*/ 3 h 460"/>
                <a:gd name="T14" fmla="*/ 216 w 458"/>
                <a:gd name="T15" fmla="*/ 1 h 460"/>
                <a:gd name="T16" fmla="*/ 170 w 458"/>
                <a:gd name="T17" fmla="*/ 8 h 460"/>
                <a:gd name="T18" fmla="*/ 148 w 458"/>
                <a:gd name="T19" fmla="*/ 16 h 460"/>
                <a:gd name="T20" fmla="*/ 107 w 458"/>
                <a:gd name="T21" fmla="*/ 36 h 460"/>
                <a:gd name="T22" fmla="*/ 71 w 458"/>
                <a:gd name="T23" fmla="*/ 64 h 460"/>
                <a:gd name="T24" fmla="*/ 43 w 458"/>
                <a:gd name="T25" fmla="*/ 96 h 460"/>
                <a:gd name="T26" fmla="*/ 21 w 458"/>
                <a:gd name="T27" fmla="*/ 134 h 460"/>
                <a:gd name="T28" fmla="*/ 6 w 458"/>
                <a:gd name="T29" fmla="*/ 177 h 460"/>
                <a:gd name="T30" fmla="*/ 0 w 458"/>
                <a:gd name="T31" fmla="*/ 220 h 460"/>
                <a:gd name="T32" fmla="*/ 2 w 458"/>
                <a:gd name="T33" fmla="*/ 266 h 460"/>
                <a:gd name="T34" fmla="*/ 8 w 458"/>
                <a:gd name="T35" fmla="*/ 289 h 460"/>
                <a:gd name="T36" fmla="*/ 25 w 458"/>
                <a:gd name="T37" fmla="*/ 332 h 460"/>
                <a:gd name="T38" fmla="*/ 48 w 458"/>
                <a:gd name="T39" fmla="*/ 371 h 460"/>
                <a:gd name="T40" fmla="*/ 79 w 458"/>
                <a:gd name="T41" fmla="*/ 403 h 460"/>
                <a:gd name="T42" fmla="*/ 114 w 458"/>
                <a:gd name="T43" fmla="*/ 429 h 460"/>
                <a:gd name="T44" fmla="*/ 155 w 458"/>
                <a:gd name="T45" fmla="*/ 447 h 460"/>
                <a:gd name="T46" fmla="*/ 198 w 458"/>
                <a:gd name="T47" fmla="*/ 457 h 460"/>
                <a:gd name="T48" fmla="*/ 243 w 458"/>
                <a:gd name="T49" fmla="*/ 459 h 460"/>
                <a:gd name="T50" fmla="*/ 289 w 458"/>
                <a:gd name="T51" fmla="*/ 452 h 460"/>
                <a:gd name="T52" fmla="*/ 311 w 458"/>
                <a:gd name="T53" fmla="*/ 444 h 460"/>
                <a:gd name="T54" fmla="*/ 353 w 458"/>
                <a:gd name="T55" fmla="*/ 423 h 460"/>
                <a:gd name="T56" fmla="*/ 388 w 458"/>
                <a:gd name="T57" fmla="*/ 396 h 460"/>
                <a:gd name="T58" fmla="*/ 417 w 458"/>
                <a:gd name="T59" fmla="*/ 364 h 460"/>
                <a:gd name="T60" fmla="*/ 439 w 458"/>
                <a:gd name="T61" fmla="*/ 326 h 460"/>
                <a:gd name="T62" fmla="*/ 453 w 458"/>
                <a:gd name="T63" fmla="*/ 284 h 460"/>
                <a:gd name="T64" fmla="*/ 458 w 458"/>
                <a:gd name="T65" fmla="*/ 240 h 460"/>
                <a:gd name="T66" fmla="*/ 456 w 458"/>
                <a:gd name="T67" fmla="*/ 194 h 460"/>
                <a:gd name="T68" fmla="*/ 452 w 458"/>
                <a:gd name="T69" fmla="*/ 17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8" h="460">
                  <a:moveTo>
                    <a:pt x="452" y="171"/>
                  </a:moveTo>
                  <a:lnTo>
                    <a:pt x="452" y="171"/>
                  </a:lnTo>
                  <a:lnTo>
                    <a:pt x="444" y="149"/>
                  </a:lnTo>
                  <a:lnTo>
                    <a:pt x="435" y="128"/>
                  </a:lnTo>
                  <a:lnTo>
                    <a:pt x="423" y="107"/>
                  </a:lnTo>
                  <a:lnTo>
                    <a:pt x="410" y="89"/>
                  </a:lnTo>
                  <a:lnTo>
                    <a:pt x="396" y="72"/>
                  </a:lnTo>
                  <a:lnTo>
                    <a:pt x="380" y="57"/>
                  </a:lnTo>
                  <a:lnTo>
                    <a:pt x="363" y="43"/>
                  </a:lnTo>
                  <a:lnTo>
                    <a:pt x="344" y="31"/>
                  </a:lnTo>
                  <a:lnTo>
                    <a:pt x="324" y="21"/>
                  </a:lnTo>
                  <a:lnTo>
                    <a:pt x="305" y="13"/>
                  </a:lnTo>
                  <a:lnTo>
                    <a:pt x="283" y="7"/>
                  </a:lnTo>
                  <a:lnTo>
                    <a:pt x="262" y="3"/>
                  </a:lnTo>
                  <a:lnTo>
                    <a:pt x="238" y="0"/>
                  </a:lnTo>
                  <a:lnTo>
                    <a:pt x="216" y="1"/>
                  </a:lnTo>
                  <a:lnTo>
                    <a:pt x="193" y="4"/>
                  </a:lnTo>
                  <a:lnTo>
                    <a:pt x="170" y="8"/>
                  </a:lnTo>
                  <a:lnTo>
                    <a:pt x="170" y="8"/>
                  </a:lnTo>
                  <a:lnTo>
                    <a:pt x="148" y="16"/>
                  </a:lnTo>
                  <a:lnTo>
                    <a:pt x="126" y="25"/>
                  </a:lnTo>
                  <a:lnTo>
                    <a:pt x="107" y="36"/>
                  </a:lnTo>
                  <a:lnTo>
                    <a:pt x="88" y="50"/>
                  </a:lnTo>
                  <a:lnTo>
                    <a:pt x="71" y="64"/>
                  </a:lnTo>
                  <a:lnTo>
                    <a:pt x="56" y="79"/>
                  </a:lnTo>
                  <a:lnTo>
                    <a:pt x="43" y="96"/>
                  </a:lnTo>
                  <a:lnTo>
                    <a:pt x="31" y="115"/>
                  </a:lnTo>
                  <a:lnTo>
                    <a:pt x="21" y="134"/>
                  </a:lnTo>
                  <a:lnTo>
                    <a:pt x="13" y="155"/>
                  </a:lnTo>
                  <a:lnTo>
                    <a:pt x="6" y="177"/>
                  </a:lnTo>
                  <a:lnTo>
                    <a:pt x="2" y="198"/>
                  </a:lnTo>
                  <a:lnTo>
                    <a:pt x="0" y="220"/>
                  </a:lnTo>
                  <a:lnTo>
                    <a:pt x="1" y="244"/>
                  </a:lnTo>
                  <a:lnTo>
                    <a:pt x="2" y="266"/>
                  </a:lnTo>
                  <a:lnTo>
                    <a:pt x="8" y="289"/>
                  </a:lnTo>
                  <a:lnTo>
                    <a:pt x="8" y="289"/>
                  </a:lnTo>
                  <a:lnTo>
                    <a:pt x="15" y="311"/>
                  </a:lnTo>
                  <a:lnTo>
                    <a:pt x="25" y="332"/>
                  </a:lnTo>
                  <a:lnTo>
                    <a:pt x="35" y="353"/>
                  </a:lnTo>
                  <a:lnTo>
                    <a:pt x="48" y="371"/>
                  </a:lnTo>
                  <a:lnTo>
                    <a:pt x="64" y="388"/>
                  </a:lnTo>
                  <a:lnTo>
                    <a:pt x="79" y="403"/>
                  </a:lnTo>
                  <a:lnTo>
                    <a:pt x="96" y="417"/>
                  </a:lnTo>
                  <a:lnTo>
                    <a:pt x="114" y="429"/>
                  </a:lnTo>
                  <a:lnTo>
                    <a:pt x="134" y="439"/>
                  </a:lnTo>
                  <a:lnTo>
                    <a:pt x="155" y="447"/>
                  </a:lnTo>
                  <a:lnTo>
                    <a:pt x="176" y="453"/>
                  </a:lnTo>
                  <a:lnTo>
                    <a:pt x="198" y="457"/>
                  </a:lnTo>
                  <a:lnTo>
                    <a:pt x="220" y="460"/>
                  </a:lnTo>
                  <a:lnTo>
                    <a:pt x="243" y="459"/>
                  </a:lnTo>
                  <a:lnTo>
                    <a:pt x="266" y="456"/>
                  </a:lnTo>
                  <a:lnTo>
                    <a:pt x="289" y="452"/>
                  </a:lnTo>
                  <a:lnTo>
                    <a:pt x="289" y="452"/>
                  </a:lnTo>
                  <a:lnTo>
                    <a:pt x="311" y="444"/>
                  </a:lnTo>
                  <a:lnTo>
                    <a:pt x="332" y="435"/>
                  </a:lnTo>
                  <a:lnTo>
                    <a:pt x="353" y="423"/>
                  </a:lnTo>
                  <a:lnTo>
                    <a:pt x="371" y="412"/>
                  </a:lnTo>
                  <a:lnTo>
                    <a:pt x="388" y="396"/>
                  </a:lnTo>
                  <a:lnTo>
                    <a:pt x="402" y="380"/>
                  </a:lnTo>
                  <a:lnTo>
                    <a:pt x="417" y="364"/>
                  </a:lnTo>
                  <a:lnTo>
                    <a:pt x="429" y="345"/>
                  </a:lnTo>
                  <a:lnTo>
                    <a:pt x="439" y="326"/>
                  </a:lnTo>
                  <a:lnTo>
                    <a:pt x="447" y="305"/>
                  </a:lnTo>
                  <a:lnTo>
                    <a:pt x="453" y="284"/>
                  </a:lnTo>
                  <a:lnTo>
                    <a:pt x="457" y="262"/>
                  </a:lnTo>
                  <a:lnTo>
                    <a:pt x="458" y="240"/>
                  </a:lnTo>
                  <a:lnTo>
                    <a:pt x="458" y="216"/>
                  </a:lnTo>
                  <a:lnTo>
                    <a:pt x="456" y="194"/>
                  </a:lnTo>
                  <a:lnTo>
                    <a:pt x="452" y="171"/>
                  </a:lnTo>
                  <a:lnTo>
                    <a:pt x="452" y="1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62"/>
            <p:cNvSpPr>
              <a:spLocks/>
            </p:cNvSpPr>
            <p:nvPr userDrawn="1"/>
          </p:nvSpPr>
          <p:spPr bwMode="auto">
            <a:xfrm>
              <a:off x="3529" y="2482"/>
              <a:ext cx="95" cy="94"/>
            </a:xfrm>
            <a:custGeom>
              <a:avLst/>
              <a:gdLst>
                <a:gd name="T0" fmla="*/ 372 w 378"/>
                <a:gd name="T1" fmla="*/ 141 h 378"/>
                <a:gd name="T2" fmla="*/ 357 w 378"/>
                <a:gd name="T3" fmla="*/ 104 h 378"/>
                <a:gd name="T4" fmla="*/ 338 w 378"/>
                <a:gd name="T5" fmla="*/ 73 h 378"/>
                <a:gd name="T6" fmla="*/ 313 w 378"/>
                <a:gd name="T7" fmla="*/ 47 h 378"/>
                <a:gd name="T8" fmla="*/ 283 w 378"/>
                <a:gd name="T9" fmla="*/ 26 h 378"/>
                <a:gd name="T10" fmla="*/ 251 w 378"/>
                <a:gd name="T11" fmla="*/ 10 h 378"/>
                <a:gd name="T12" fmla="*/ 215 w 378"/>
                <a:gd name="T13" fmla="*/ 1 h 378"/>
                <a:gd name="T14" fmla="*/ 178 w 378"/>
                <a:gd name="T15" fmla="*/ 0 h 378"/>
                <a:gd name="T16" fmla="*/ 140 w 378"/>
                <a:gd name="T17" fmla="*/ 6 h 378"/>
                <a:gd name="T18" fmla="*/ 122 w 378"/>
                <a:gd name="T19" fmla="*/ 13 h 378"/>
                <a:gd name="T20" fmla="*/ 88 w 378"/>
                <a:gd name="T21" fmla="*/ 30 h 378"/>
                <a:gd name="T22" fmla="*/ 59 w 378"/>
                <a:gd name="T23" fmla="*/ 52 h 378"/>
                <a:gd name="T24" fmla="*/ 34 w 378"/>
                <a:gd name="T25" fmla="*/ 79 h 378"/>
                <a:gd name="T26" fmla="*/ 17 w 378"/>
                <a:gd name="T27" fmla="*/ 111 h 378"/>
                <a:gd name="T28" fmla="*/ 4 w 378"/>
                <a:gd name="T29" fmla="*/ 144 h 378"/>
                <a:gd name="T30" fmla="*/ 0 w 378"/>
                <a:gd name="T31" fmla="*/ 181 h 378"/>
                <a:gd name="T32" fmla="*/ 2 w 378"/>
                <a:gd name="T33" fmla="*/ 219 h 378"/>
                <a:gd name="T34" fmla="*/ 6 w 378"/>
                <a:gd name="T35" fmla="*/ 238 h 378"/>
                <a:gd name="T36" fmla="*/ 20 w 378"/>
                <a:gd name="T37" fmla="*/ 273 h 378"/>
                <a:gd name="T38" fmla="*/ 40 w 378"/>
                <a:gd name="T39" fmla="*/ 305 h 378"/>
                <a:gd name="T40" fmla="*/ 64 w 378"/>
                <a:gd name="T41" fmla="*/ 332 h 378"/>
                <a:gd name="T42" fmla="*/ 94 w 378"/>
                <a:gd name="T43" fmla="*/ 353 h 378"/>
                <a:gd name="T44" fmla="*/ 127 w 378"/>
                <a:gd name="T45" fmla="*/ 367 h 378"/>
                <a:gd name="T46" fmla="*/ 163 w 378"/>
                <a:gd name="T47" fmla="*/ 376 h 378"/>
                <a:gd name="T48" fmla="*/ 200 w 378"/>
                <a:gd name="T49" fmla="*/ 378 h 378"/>
                <a:gd name="T50" fmla="*/ 238 w 378"/>
                <a:gd name="T51" fmla="*/ 371 h 378"/>
                <a:gd name="T52" fmla="*/ 256 w 378"/>
                <a:gd name="T53" fmla="*/ 366 h 378"/>
                <a:gd name="T54" fmla="*/ 290 w 378"/>
                <a:gd name="T55" fmla="*/ 349 h 378"/>
                <a:gd name="T56" fmla="*/ 318 w 378"/>
                <a:gd name="T57" fmla="*/ 327 h 378"/>
                <a:gd name="T58" fmla="*/ 343 w 378"/>
                <a:gd name="T59" fmla="*/ 298 h 378"/>
                <a:gd name="T60" fmla="*/ 361 w 378"/>
                <a:gd name="T61" fmla="*/ 267 h 378"/>
                <a:gd name="T62" fmla="*/ 373 w 378"/>
                <a:gd name="T63" fmla="*/ 233 h 378"/>
                <a:gd name="T64" fmla="*/ 378 w 378"/>
                <a:gd name="T65" fmla="*/ 197 h 378"/>
                <a:gd name="T66" fmla="*/ 376 w 378"/>
                <a:gd name="T67" fmla="*/ 159 h 378"/>
                <a:gd name="T68" fmla="*/ 372 w 378"/>
                <a:gd name="T69" fmla="*/ 141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41"/>
                  </a:moveTo>
                  <a:lnTo>
                    <a:pt x="372" y="141"/>
                  </a:lnTo>
                  <a:lnTo>
                    <a:pt x="365" y="122"/>
                  </a:lnTo>
                  <a:lnTo>
                    <a:pt x="357" y="104"/>
                  </a:lnTo>
                  <a:lnTo>
                    <a:pt x="348" y="88"/>
                  </a:lnTo>
                  <a:lnTo>
                    <a:pt x="338" y="73"/>
                  </a:lnTo>
                  <a:lnTo>
                    <a:pt x="326" y="58"/>
                  </a:lnTo>
                  <a:lnTo>
                    <a:pt x="313" y="47"/>
                  </a:lnTo>
                  <a:lnTo>
                    <a:pt x="299" y="35"/>
                  </a:lnTo>
                  <a:lnTo>
                    <a:pt x="283" y="26"/>
                  </a:lnTo>
                  <a:lnTo>
                    <a:pt x="268" y="17"/>
                  </a:lnTo>
                  <a:lnTo>
                    <a:pt x="251" y="10"/>
                  </a:lnTo>
                  <a:lnTo>
                    <a:pt x="232" y="5"/>
                  </a:lnTo>
                  <a:lnTo>
                    <a:pt x="215" y="1"/>
                  </a:lnTo>
                  <a:lnTo>
                    <a:pt x="196" y="0"/>
                  </a:lnTo>
                  <a:lnTo>
                    <a:pt x="178" y="0"/>
                  </a:lnTo>
                  <a:lnTo>
                    <a:pt x="159" y="2"/>
                  </a:lnTo>
                  <a:lnTo>
                    <a:pt x="140" y="6"/>
                  </a:lnTo>
                  <a:lnTo>
                    <a:pt x="140" y="6"/>
                  </a:lnTo>
                  <a:lnTo>
                    <a:pt x="122" y="13"/>
                  </a:lnTo>
                  <a:lnTo>
                    <a:pt x="105" y="19"/>
                  </a:lnTo>
                  <a:lnTo>
                    <a:pt x="88" y="30"/>
                  </a:lnTo>
                  <a:lnTo>
                    <a:pt x="72" y="40"/>
                  </a:lnTo>
                  <a:lnTo>
                    <a:pt x="59" y="52"/>
                  </a:lnTo>
                  <a:lnTo>
                    <a:pt x="46" y="65"/>
                  </a:lnTo>
                  <a:lnTo>
                    <a:pt x="34" y="79"/>
                  </a:lnTo>
                  <a:lnTo>
                    <a:pt x="25" y="95"/>
                  </a:lnTo>
                  <a:lnTo>
                    <a:pt x="17" y="111"/>
                  </a:lnTo>
                  <a:lnTo>
                    <a:pt x="10" y="128"/>
                  </a:lnTo>
                  <a:lnTo>
                    <a:pt x="4" y="144"/>
                  </a:lnTo>
                  <a:lnTo>
                    <a:pt x="2" y="163"/>
                  </a:lnTo>
                  <a:lnTo>
                    <a:pt x="0" y="181"/>
                  </a:lnTo>
                  <a:lnTo>
                    <a:pt x="0" y="200"/>
                  </a:lnTo>
                  <a:lnTo>
                    <a:pt x="2" y="219"/>
                  </a:lnTo>
                  <a:lnTo>
                    <a:pt x="6" y="238"/>
                  </a:lnTo>
                  <a:lnTo>
                    <a:pt x="6" y="238"/>
                  </a:lnTo>
                  <a:lnTo>
                    <a:pt x="12" y="257"/>
                  </a:lnTo>
                  <a:lnTo>
                    <a:pt x="20" y="273"/>
                  </a:lnTo>
                  <a:lnTo>
                    <a:pt x="29" y="290"/>
                  </a:lnTo>
                  <a:lnTo>
                    <a:pt x="40" y="305"/>
                  </a:lnTo>
                  <a:lnTo>
                    <a:pt x="51" y="319"/>
                  </a:lnTo>
                  <a:lnTo>
                    <a:pt x="64" y="332"/>
                  </a:lnTo>
                  <a:lnTo>
                    <a:pt x="79" y="342"/>
                  </a:lnTo>
                  <a:lnTo>
                    <a:pt x="94" y="353"/>
                  </a:lnTo>
                  <a:lnTo>
                    <a:pt x="110" y="361"/>
                  </a:lnTo>
                  <a:lnTo>
                    <a:pt x="127" y="367"/>
                  </a:lnTo>
                  <a:lnTo>
                    <a:pt x="145" y="372"/>
                  </a:lnTo>
                  <a:lnTo>
                    <a:pt x="163" y="376"/>
                  </a:lnTo>
                  <a:lnTo>
                    <a:pt x="182" y="378"/>
                  </a:lnTo>
                  <a:lnTo>
                    <a:pt x="200" y="378"/>
                  </a:lnTo>
                  <a:lnTo>
                    <a:pt x="219" y="375"/>
                  </a:lnTo>
                  <a:lnTo>
                    <a:pt x="238" y="371"/>
                  </a:lnTo>
                  <a:lnTo>
                    <a:pt x="238" y="371"/>
                  </a:lnTo>
                  <a:lnTo>
                    <a:pt x="256" y="366"/>
                  </a:lnTo>
                  <a:lnTo>
                    <a:pt x="274" y="358"/>
                  </a:lnTo>
                  <a:lnTo>
                    <a:pt x="290" y="349"/>
                  </a:lnTo>
                  <a:lnTo>
                    <a:pt x="305" y="339"/>
                  </a:lnTo>
                  <a:lnTo>
                    <a:pt x="318" y="327"/>
                  </a:lnTo>
                  <a:lnTo>
                    <a:pt x="331" y="313"/>
                  </a:lnTo>
                  <a:lnTo>
                    <a:pt x="343" y="298"/>
                  </a:lnTo>
                  <a:lnTo>
                    <a:pt x="352" y="284"/>
                  </a:lnTo>
                  <a:lnTo>
                    <a:pt x="361" y="267"/>
                  </a:lnTo>
                  <a:lnTo>
                    <a:pt x="368" y="250"/>
                  </a:lnTo>
                  <a:lnTo>
                    <a:pt x="373" y="233"/>
                  </a:lnTo>
                  <a:lnTo>
                    <a:pt x="376" y="215"/>
                  </a:lnTo>
                  <a:lnTo>
                    <a:pt x="378" y="197"/>
                  </a:lnTo>
                  <a:lnTo>
                    <a:pt x="377" y="178"/>
                  </a:lnTo>
                  <a:lnTo>
                    <a:pt x="376" y="159"/>
                  </a:lnTo>
                  <a:lnTo>
                    <a:pt x="372" y="141"/>
                  </a:lnTo>
                  <a:lnTo>
                    <a:pt x="37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63"/>
            <p:cNvSpPr>
              <a:spLocks/>
            </p:cNvSpPr>
            <p:nvPr userDrawn="1"/>
          </p:nvSpPr>
          <p:spPr bwMode="auto">
            <a:xfrm>
              <a:off x="3605" y="2736"/>
              <a:ext cx="74" cy="75"/>
            </a:xfrm>
            <a:custGeom>
              <a:avLst/>
              <a:gdLst>
                <a:gd name="T0" fmla="*/ 109 w 297"/>
                <a:gd name="T1" fmla="*/ 5 h 297"/>
                <a:gd name="T2" fmla="*/ 82 w 297"/>
                <a:gd name="T3" fmla="*/ 15 h 297"/>
                <a:gd name="T4" fmla="*/ 57 w 297"/>
                <a:gd name="T5" fmla="*/ 31 h 297"/>
                <a:gd name="T6" fmla="*/ 36 w 297"/>
                <a:gd name="T7" fmla="*/ 50 h 297"/>
                <a:gd name="T8" fmla="*/ 19 w 297"/>
                <a:gd name="T9" fmla="*/ 74 h 297"/>
                <a:gd name="T10" fmla="*/ 8 w 297"/>
                <a:gd name="T11" fmla="*/ 100 h 297"/>
                <a:gd name="T12" fmla="*/ 1 w 297"/>
                <a:gd name="T13" fmla="*/ 127 h 297"/>
                <a:gd name="T14" fmla="*/ 0 w 297"/>
                <a:gd name="T15" fmla="*/ 157 h 297"/>
                <a:gd name="T16" fmla="*/ 5 w 297"/>
                <a:gd name="T17" fmla="*/ 186 h 297"/>
                <a:gd name="T18" fmla="*/ 9 w 297"/>
                <a:gd name="T19" fmla="*/ 200 h 297"/>
                <a:gd name="T20" fmla="*/ 22 w 297"/>
                <a:gd name="T21" fmla="*/ 228 h 297"/>
                <a:gd name="T22" fmla="*/ 40 w 297"/>
                <a:gd name="T23" fmla="*/ 250 h 297"/>
                <a:gd name="T24" fmla="*/ 62 w 297"/>
                <a:gd name="T25" fmla="*/ 269 h 297"/>
                <a:gd name="T26" fmla="*/ 86 w 297"/>
                <a:gd name="T27" fmla="*/ 284 h 297"/>
                <a:gd name="T28" fmla="*/ 113 w 297"/>
                <a:gd name="T29" fmla="*/ 293 h 297"/>
                <a:gd name="T30" fmla="*/ 142 w 297"/>
                <a:gd name="T31" fmla="*/ 297 h 297"/>
                <a:gd name="T32" fmla="*/ 172 w 297"/>
                <a:gd name="T33" fmla="*/ 294 h 297"/>
                <a:gd name="T34" fmla="*/ 186 w 297"/>
                <a:gd name="T35" fmla="*/ 292 h 297"/>
                <a:gd name="T36" fmla="*/ 215 w 297"/>
                <a:gd name="T37" fmla="*/ 281 h 297"/>
                <a:gd name="T38" fmla="*/ 240 w 297"/>
                <a:gd name="T39" fmla="*/ 265 h 297"/>
                <a:gd name="T40" fmla="*/ 260 w 297"/>
                <a:gd name="T41" fmla="*/ 246 h 297"/>
                <a:gd name="T42" fmla="*/ 276 w 297"/>
                <a:gd name="T43" fmla="*/ 222 h 297"/>
                <a:gd name="T44" fmla="*/ 288 w 297"/>
                <a:gd name="T45" fmla="*/ 196 h 297"/>
                <a:gd name="T46" fmla="*/ 296 w 297"/>
                <a:gd name="T47" fmla="*/ 169 h 297"/>
                <a:gd name="T48" fmla="*/ 297 w 297"/>
                <a:gd name="T49" fmla="*/ 139 h 297"/>
                <a:gd name="T50" fmla="*/ 292 w 297"/>
                <a:gd name="T51" fmla="*/ 109 h 297"/>
                <a:gd name="T52" fmla="*/ 286 w 297"/>
                <a:gd name="T53" fmla="*/ 95 h 297"/>
                <a:gd name="T54" fmla="*/ 273 w 297"/>
                <a:gd name="T55" fmla="*/ 69 h 297"/>
                <a:gd name="T56" fmla="*/ 255 w 297"/>
                <a:gd name="T57" fmla="*/ 45 h 297"/>
                <a:gd name="T58" fmla="*/ 234 w 297"/>
                <a:gd name="T59" fmla="*/ 27 h 297"/>
                <a:gd name="T60" fmla="*/ 210 w 297"/>
                <a:gd name="T61" fmla="*/ 13 h 297"/>
                <a:gd name="T62" fmla="*/ 182 w 297"/>
                <a:gd name="T63" fmla="*/ 4 h 297"/>
                <a:gd name="T64" fmla="*/ 153 w 297"/>
                <a:gd name="T65" fmla="*/ 0 h 297"/>
                <a:gd name="T66" fmla="*/ 125 w 297"/>
                <a:gd name="T67" fmla="*/ 1 h 297"/>
                <a:gd name="T68" fmla="*/ 109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09" y="5"/>
                  </a:moveTo>
                  <a:lnTo>
                    <a:pt x="109" y="5"/>
                  </a:lnTo>
                  <a:lnTo>
                    <a:pt x="95" y="9"/>
                  </a:lnTo>
                  <a:lnTo>
                    <a:pt x="82" y="15"/>
                  </a:lnTo>
                  <a:lnTo>
                    <a:pt x="69" y="22"/>
                  </a:lnTo>
                  <a:lnTo>
                    <a:pt x="57" y="31"/>
                  </a:lnTo>
                  <a:lnTo>
                    <a:pt x="45" y="40"/>
                  </a:lnTo>
                  <a:lnTo>
                    <a:pt x="36" y="50"/>
                  </a:lnTo>
                  <a:lnTo>
                    <a:pt x="27" y="62"/>
                  </a:lnTo>
                  <a:lnTo>
                    <a:pt x="19" y="74"/>
                  </a:lnTo>
                  <a:lnTo>
                    <a:pt x="13" y="87"/>
                  </a:lnTo>
                  <a:lnTo>
                    <a:pt x="8" y="100"/>
                  </a:lnTo>
                  <a:lnTo>
                    <a:pt x="4" y="113"/>
                  </a:lnTo>
                  <a:lnTo>
                    <a:pt x="1" y="127"/>
                  </a:lnTo>
                  <a:lnTo>
                    <a:pt x="0" y="142"/>
                  </a:lnTo>
                  <a:lnTo>
                    <a:pt x="0" y="157"/>
                  </a:lnTo>
                  <a:lnTo>
                    <a:pt x="1" y="172"/>
                  </a:lnTo>
                  <a:lnTo>
                    <a:pt x="5" y="186"/>
                  </a:lnTo>
                  <a:lnTo>
                    <a:pt x="5" y="186"/>
                  </a:lnTo>
                  <a:lnTo>
                    <a:pt x="9" y="200"/>
                  </a:lnTo>
                  <a:lnTo>
                    <a:pt x="15" y="215"/>
                  </a:lnTo>
                  <a:lnTo>
                    <a:pt x="22" y="228"/>
                  </a:lnTo>
                  <a:lnTo>
                    <a:pt x="31" y="239"/>
                  </a:lnTo>
                  <a:lnTo>
                    <a:pt x="40" y="250"/>
                  </a:lnTo>
                  <a:lnTo>
                    <a:pt x="51" y="260"/>
                  </a:lnTo>
                  <a:lnTo>
                    <a:pt x="62" y="269"/>
                  </a:lnTo>
                  <a:lnTo>
                    <a:pt x="74" y="277"/>
                  </a:lnTo>
                  <a:lnTo>
                    <a:pt x="86" y="284"/>
                  </a:lnTo>
                  <a:lnTo>
                    <a:pt x="100" y="289"/>
                  </a:lnTo>
                  <a:lnTo>
                    <a:pt x="113" y="293"/>
                  </a:lnTo>
                  <a:lnTo>
                    <a:pt x="127" y="295"/>
                  </a:lnTo>
                  <a:lnTo>
                    <a:pt x="142" y="297"/>
                  </a:lnTo>
                  <a:lnTo>
                    <a:pt x="156" y="297"/>
                  </a:lnTo>
                  <a:lnTo>
                    <a:pt x="172" y="294"/>
                  </a:lnTo>
                  <a:lnTo>
                    <a:pt x="186" y="292"/>
                  </a:lnTo>
                  <a:lnTo>
                    <a:pt x="186" y="292"/>
                  </a:lnTo>
                  <a:lnTo>
                    <a:pt x="200" y="286"/>
                  </a:lnTo>
                  <a:lnTo>
                    <a:pt x="215" y="281"/>
                  </a:lnTo>
                  <a:lnTo>
                    <a:pt x="228" y="273"/>
                  </a:lnTo>
                  <a:lnTo>
                    <a:pt x="240" y="265"/>
                  </a:lnTo>
                  <a:lnTo>
                    <a:pt x="250" y="256"/>
                  </a:lnTo>
                  <a:lnTo>
                    <a:pt x="260" y="246"/>
                  </a:lnTo>
                  <a:lnTo>
                    <a:pt x="269" y="234"/>
                  </a:lnTo>
                  <a:lnTo>
                    <a:pt x="276" y="222"/>
                  </a:lnTo>
                  <a:lnTo>
                    <a:pt x="283" y="209"/>
                  </a:lnTo>
                  <a:lnTo>
                    <a:pt x="288" y="196"/>
                  </a:lnTo>
                  <a:lnTo>
                    <a:pt x="293" y="182"/>
                  </a:lnTo>
                  <a:lnTo>
                    <a:pt x="296" y="169"/>
                  </a:lnTo>
                  <a:lnTo>
                    <a:pt x="297" y="153"/>
                  </a:lnTo>
                  <a:lnTo>
                    <a:pt x="297" y="139"/>
                  </a:lnTo>
                  <a:lnTo>
                    <a:pt x="294" y="125"/>
                  </a:lnTo>
                  <a:lnTo>
                    <a:pt x="292" y="109"/>
                  </a:lnTo>
                  <a:lnTo>
                    <a:pt x="292" y="109"/>
                  </a:lnTo>
                  <a:lnTo>
                    <a:pt x="286" y="95"/>
                  </a:lnTo>
                  <a:lnTo>
                    <a:pt x="281" y="82"/>
                  </a:lnTo>
                  <a:lnTo>
                    <a:pt x="273" y="69"/>
                  </a:lnTo>
                  <a:lnTo>
                    <a:pt x="266" y="57"/>
                  </a:lnTo>
                  <a:lnTo>
                    <a:pt x="255" y="45"/>
                  </a:lnTo>
                  <a:lnTo>
                    <a:pt x="246" y="36"/>
                  </a:lnTo>
                  <a:lnTo>
                    <a:pt x="234" y="27"/>
                  </a:lnTo>
                  <a:lnTo>
                    <a:pt x="223" y="19"/>
                  </a:lnTo>
                  <a:lnTo>
                    <a:pt x="210" y="13"/>
                  </a:lnTo>
                  <a:lnTo>
                    <a:pt x="196" y="7"/>
                  </a:lnTo>
                  <a:lnTo>
                    <a:pt x="182" y="4"/>
                  </a:lnTo>
                  <a:lnTo>
                    <a:pt x="168" y="1"/>
                  </a:lnTo>
                  <a:lnTo>
                    <a:pt x="153" y="0"/>
                  </a:lnTo>
                  <a:lnTo>
                    <a:pt x="139" y="0"/>
                  </a:lnTo>
                  <a:lnTo>
                    <a:pt x="125" y="1"/>
                  </a:lnTo>
                  <a:lnTo>
                    <a:pt x="109" y="5"/>
                  </a:lnTo>
                  <a:lnTo>
                    <a:pt x="10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64"/>
            <p:cNvSpPr>
              <a:spLocks/>
            </p:cNvSpPr>
            <p:nvPr userDrawn="1"/>
          </p:nvSpPr>
          <p:spPr bwMode="auto">
            <a:xfrm>
              <a:off x="3221" y="608"/>
              <a:ext cx="236" cy="236"/>
            </a:xfrm>
            <a:custGeom>
              <a:avLst/>
              <a:gdLst>
                <a:gd name="T0" fmla="*/ 217 w 946"/>
                <a:gd name="T1" fmla="*/ 75 h 944"/>
                <a:gd name="T2" fmla="*/ 159 w 946"/>
                <a:gd name="T3" fmla="*/ 118 h 944"/>
                <a:gd name="T4" fmla="*/ 111 w 946"/>
                <a:gd name="T5" fmla="*/ 169 h 944"/>
                <a:gd name="T6" fmla="*/ 71 w 946"/>
                <a:gd name="T7" fmla="*/ 224 h 944"/>
                <a:gd name="T8" fmla="*/ 39 w 946"/>
                <a:gd name="T9" fmla="*/ 285 h 944"/>
                <a:gd name="T10" fmla="*/ 17 w 946"/>
                <a:gd name="T11" fmla="*/ 349 h 944"/>
                <a:gd name="T12" fmla="*/ 4 w 946"/>
                <a:gd name="T13" fmla="*/ 416 h 944"/>
                <a:gd name="T14" fmla="*/ 0 w 946"/>
                <a:gd name="T15" fmla="*/ 484 h 944"/>
                <a:gd name="T16" fmla="*/ 8 w 946"/>
                <a:gd name="T17" fmla="*/ 553 h 944"/>
                <a:gd name="T18" fmla="*/ 25 w 946"/>
                <a:gd name="T19" fmla="*/ 621 h 944"/>
                <a:gd name="T20" fmla="*/ 53 w 946"/>
                <a:gd name="T21" fmla="*/ 686 h 944"/>
                <a:gd name="T22" fmla="*/ 77 w 946"/>
                <a:gd name="T23" fmla="*/ 728 h 944"/>
                <a:gd name="T24" fmla="*/ 120 w 946"/>
                <a:gd name="T25" fmla="*/ 785 h 944"/>
                <a:gd name="T26" fmla="*/ 170 w 946"/>
                <a:gd name="T27" fmla="*/ 833 h 944"/>
                <a:gd name="T28" fmla="*/ 226 w 946"/>
                <a:gd name="T29" fmla="*/ 874 h 944"/>
                <a:gd name="T30" fmla="*/ 287 w 946"/>
                <a:gd name="T31" fmla="*/ 905 h 944"/>
                <a:gd name="T32" fmla="*/ 351 w 946"/>
                <a:gd name="T33" fmla="*/ 927 h 944"/>
                <a:gd name="T34" fmla="*/ 417 w 946"/>
                <a:gd name="T35" fmla="*/ 940 h 944"/>
                <a:gd name="T36" fmla="*/ 486 w 946"/>
                <a:gd name="T37" fmla="*/ 944 h 944"/>
                <a:gd name="T38" fmla="*/ 554 w 946"/>
                <a:gd name="T39" fmla="*/ 938 h 944"/>
                <a:gd name="T40" fmla="*/ 622 w 946"/>
                <a:gd name="T41" fmla="*/ 919 h 944"/>
                <a:gd name="T42" fmla="*/ 688 w 946"/>
                <a:gd name="T43" fmla="*/ 892 h 944"/>
                <a:gd name="T44" fmla="*/ 730 w 946"/>
                <a:gd name="T45" fmla="*/ 869 h 944"/>
                <a:gd name="T46" fmla="*/ 787 w 946"/>
                <a:gd name="T47" fmla="*/ 824 h 944"/>
                <a:gd name="T48" fmla="*/ 836 w 946"/>
                <a:gd name="T49" fmla="*/ 775 h 944"/>
                <a:gd name="T50" fmla="*/ 876 w 946"/>
                <a:gd name="T51" fmla="*/ 719 h 944"/>
                <a:gd name="T52" fmla="*/ 907 w 946"/>
                <a:gd name="T53" fmla="*/ 657 h 944"/>
                <a:gd name="T54" fmla="*/ 929 w 946"/>
                <a:gd name="T55" fmla="*/ 594 h 944"/>
                <a:gd name="T56" fmla="*/ 943 w 946"/>
                <a:gd name="T57" fmla="*/ 527 h 944"/>
                <a:gd name="T58" fmla="*/ 946 w 946"/>
                <a:gd name="T59" fmla="*/ 458 h 944"/>
                <a:gd name="T60" fmla="*/ 939 w 946"/>
                <a:gd name="T61" fmla="*/ 390 h 944"/>
                <a:gd name="T62" fmla="*/ 922 w 946"/>
                <a:gd name="T63" fmla="*/ 323 h 944"/>
                <a:gd name="T64" fmla="*/ 894 w 946"/>
                <a:gd name="T65" fmla="*/ 256 h 944"/>
                <a:gd name="T66" fmla="*/ 870 w 946"/>
                <a:gd name="T67" fmla="*/ 214 h 944"/>
                <a:gd name="T68" fmla="*/ 827 w 946"/>
                <a:gd name="T69" fmla="*/ 157 h 944"/>
                <a:gd name="T70" fmla="*/ 777 w 946"/>
                <a:gd name="T71" fmla="*/ 109 h 944"/>
                <a:gd name="T72" fmla="*/ 721 w 946"/>
                <a:gd name="T73" fmla="*/ 69 h 944"/>
                <a:gd name="T74" fmla="*/ 660 w 946"/>
                <a:gd name="T75" fmla="*/ 37 h 944"/>
                <a:gd name="T76" fmla="*/ 596 w 946"/>
                <a:gd name="T77" fmla="*/ 15 h 944"/>
                <a:gd name="T78" fmla="*/ 529 w 946"/>
                <a:gd name="T79" fmla="*/ 2 h 944"/>
                <a:gd name="T80" fmla="*/ 460 w 946"/>
                <a:gd name="T81" fmla="*/ 0 h 944"/>
                <a:gd name="T82" fmla="*/ 393 w 946"/>
                <a:gd name="T83" fmla="*/ 6 h 944"/>
                <a:gd name="T84" fmla="*/ 325 w 946"/>
                <a:gd name="T85" fmla="*/ 23 h 944"/>
                <a:gd name="T86" fmla="*/ 258 w 946"/>
                <a:gd name="T87" fmla="*/ 5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238" y="62"/>
                  </a:moveTo>
                  <a:lnTo>
                    <a:pt x="238" y="62"/>
                  </a:lnTo>
                  <a:lnTo>
                    <a:pt x="217" y="75"/>
                  </a:lnTo>
                  <a:lnTo>
                    <a:pt x="197" y="88"/>
                  </a:lnTo>
                  <a:lnTo>
                    <a:pt x="178" y="102"/>
                  </a:lnTo>
                  <a:lnTo>
                    <a:pt x="159" y="118"/>
                  </a:lnTo>
                  <a:lnTo>
                    <a:pt x="142" y="134"/>
                  </a:lnTo>
                  <a:lnTo>
                    <a:pt x="125" y="151"/>
                  </a:lnTo>
                  <a:lnTo>
                    <a:pt x="111" y="169"/>
                  </a:lnTo>
                  <a:lnTo>
                    <a:pt x="97" y="186"/>
                  </a:lnTo>
                  <a:lnTo>
                    <a:pt x="82" y="205"/>
                  </a:lnTo>
                  <a:lnTo>
                    <a:pt x="71" y="224"/>
                  </a:lnTo>
                  <a:lnTo>
                    <a:pt x="59" y="244"/>
                  </a:lnTo>
                  <a:lnTo>
                    <a:pt x="49" y="264"/>
                  </a:lnTo>
                  <a:lnTo>
                    <a:pt x="39" y="285"/>
                  </a:lnTo>
                  <a:lnTo>
                    <a:pt x="30" y="306"/>
                  </a:lnTo>
                  <a:lnTo>
                    <a:pt x="24" y="328"/>
                  </a:lnTo>
                  <a:lnTo>
                    <a:pt x="17" y="349"/>
                  </a:lnTo>
                  <a:lnTo>
                    <a:pt x="12" y="371"/>
                  </a:lnTo>
                  <a:lnTo>
                    <a:pt x="7" y="393"/>
                  </a:lnTo>
                  <a:lnTo>
                    <a:pt x="4" y="416"/>
                  </a:lnTo>
                  <a:lnTo>
                    <a:pt x="2" y="439"/>
                  </a:lnTo>
                  <a:lnTo>
                    <a:pt x="0" y="461"/>
                  </a:lnTo>
                  <a:lnTo>
                    <a:pt x="0" y="484"/>
                  </a:lnTo>
                  <a:lnTo>
                    <a:pt x="2" y="506"/>
                  </a:lnTo>
                  <a:lnTo>
                    <a:pt x="4" y="530"/>
                  </a:lnTo>
                  <a:lnTo>
                    <a:pt x="8" y="553"/>
                  </a:lnTo>
                  <a:lnTo>
                    <a:pt x="12" y="575"/>
                  </a:lnTo>
                  <a:lnTo>
                    <a:pt x="19" y="598"/>
                  </a:lnTo>
                  <a:lnTo>
                    <a:pt x="25" y="621"/>
                  </a:lnTo>
                  <a:lnTo>
                    <a:pt x="33" y="643"/>
                  </a:lnTo>
                  <a:lnTo>
                    <a:pt x="42" y="664"/>
                  </a:lnTo>
                  <a:lnTo>
                    <a:pt x="53" y="686"/>
                  </a:lnTo>
                  <a:lnTo>
                    <a:pt x="64" y="707"/>
                  </a:lnTo>
                  <a:lnTo>
                    <a:pt x="64" y="707"/>
                  </a:lnTo>
                  <a:lnTo>
                    <a:pt x="77" y="728"/>
                  </a:lnTo>
                  <a:lnTo>
                    <a:pt x="90" y="749"/>
                  </a:lnTo>
                  <a:lnTo>
                    <a:pt x="105" y="767"/>
                  </a:lnTo>
                  <a:lnTo>
                    <a:pt x="120" y="785"/>
                  </a:lnTo>
                  <a:lnTo>
                    <a:pt x="136" y="802"/>
                  </a:lnTo>
                  <a:lnTo>
                    <a:pt x="153" y="819"/>
                  </a:lnTo>
                  <a:lnTo>
                    <a:pt x="170" y="833"/>
                  </a:lnTo>
                  <a:lnTo>
                    <a:pt x="188" y="848"/>
                  </a:lnTo>
                  <a:lnTo>
                    <a:pt x="208" y="862"/>
                  </a:lnTo>
                  <a:lnTo>
                    <a:pt x="226" y="874"/>
                  </a:lnTo>
                  <a:lnTo>
                    <a:pt x="245" y="885"/>
                  </a:lnTo>
                  <a:lnTo>
                    <a:pt x="266" y="896"/>
                  </a:lnTo>
                  <a:lnTo>
                    <a:pt x="287" y="905"/>
                  </a:lnTo>
                  <a:lnTo>
                    <a:pt x="308" y="914"/>
                  </a:lnTo>
                  <a:lnTo>
                    <a:pt x="329" y="922"/>
                  </a:lnTo>
                  <a:lnTo>
                    <a:pt x="351" y="927"/>
                  </a:lnTo>
                  <a:lnTo>
                    <a:pt x="373" y="934"/>
                  </a:lnTo>
                  <a:lnTo>
                    <a:pt x="395" y="938"/>
                  </a:lnTo>
                  <a:lnTo>
                    <a:pt x="417" y="940"/>
                  </a:lnTo>
                  <a:lnTo>
                    <a:pt x="441" y="943"/>
                  </a:lnTo>
                  <a:lnTo>
                    <a:pt x="463" y="944"/>
                  </a:lnTo>
                  <a:lnTo>
                    <a:pt x="486" y="944"/>
                  </a:lnTo>
                  <a:lnTo>
                    <a:pt x="509" y="943"/>
                  </a:lnTo>
                  <a:lnTo>
                    <a:pt x="532" y="940"/>
                  </a:lnTo>
                  <a:lnTo>
                    <a:pt x="554" y="938"/>
                  </a:lnTo>
                  <a:lnTo>
                    <a:pt x="578" y="932"/>
                  </a:lnTo>
                  <a:lnTo>
                    <a:pt x="600" y="927"/>
                  </a:lnTo>
                  <a:lnTo>
                    <a:pt x="622" y="919"/>
                  </a:lnTo>
                  <a:lnTo>
                    <a:pt x="644" y="912"/>
                  </a:lnTo>
                  <a:lnTo>
                    <a:pt x="666" y="902"/>
                  </a:lnTo>
                  <a:lnTo>
                    <a:pt x="688" y="892"/>
                  </a:lnTo>
                  <a:lnTo>
                    <a:pt x="709" y="880"/>
                  </a:lnTo>
                  <a:lnTo>
                    <a:pt x="709" y="880"/>
                  </a:lnTo>
                  <a:lnTo>
                    <a:pt x="730" y="869"/>
                  </a:lnTo>
                  <a:lnTo>
                    <a:pt x="751" y="854"/>
                  </a:lnTo>
                  <a:lnTo>
                    <a:pt x="769" y="840"/>
                  </a:lnTo>
                  <a:lnTo>
                    <a:pt x="787" y="824"/>
                  </a:lnTo>
                  <a:lnTo>
                    <a:pt x="804" y="809"/>
                  </a:lnTo>
                  <a:lnTo>
                    <a:pt x="821" y="792"/>
                  </a:lnTo>
                  <a:lnTo>
                    <a:pt x="836" y="775"/>
                  </a:lnTo>
                  <a:lnTo>
                    <a:pt x="850" y="756"/>
                  </a:lnTo>
                  <a:lnTo>
                    <a:pt x="864" y="738"/>
                  </a:lnTo>
                  <a:lnTo>
                    <a:pt x="876" y="719"/>
                  </a:lnTo>
                  <a:lnTo>
                    <a:pt x="888" y="699"/>
                  </a:lnTo>
                  <a:lnTo>
                    <a:pt x="898" y="678"/>
                  </a:lnTo>
                  <a:lnTo>
                    <a:pt x="907" y="657"/>
                  </a:lnTo>
                  <a:lnTo>
                    <a:pt x="916" y="637"/>
                  </a:lnTo>
                  <a:lnTo>
                    <a:pt x="923" y="616"/>
                  </a:lnTo>
                  <a:lnTo>
                    <a:pt x="929" y="594"/>
                  </a:lnTo>
                  <a:lnTo>
                    <a:pt x="935" y="571"/>
                  </a:lnTo>
                  <a:lnTo>
                    <a:pt x="940" y="549"/>
                  </a:lnTo>
                  <a:lnTo>
                    <a:pt x="943" y="527"/>
                  </a:lnTo>
                  <a:lnTo>
                    <a:pt x="945" y="504"/>
                  </a:lnTo>
                  <a:lnTo>
                    <a:pt x="946" y="482"/>
                  </a:lnTo>
                  <a:lnTo>
                    <a:pt x="946" y="458"/>
                  </a:lnTo>
                  <a:lnTo>
                    <a:pt x="945" y="436"/>
                  </a:lnTo>
                  <a:lnTo>
                    <a:pt x="943" y="413"/>
                  </a:lnTo>
                  <a:lnTo>
                    <a:pt x="939" y="390"/>
                  </a:lnTo>
                  <a:lnTo>
                    <a:pt x="935" y="367"/>
                  </a:lnTo>
                  <a:lnTo>
                    <a:pt x="929" y="345"/>
                  </a:lnTo>
                  <a:lnTo>
                    <a:pt x="922" y="323"/>
                  </a:lnTo>
                  <a:lnTo>
                    <a:pt x="914" y="300"/>
                  </a:lnTo>
                  <a:lnTo>
                    <a:pt x="905" y="278"/>
                  </a:lnTo>
                  <a:lnTo>
                    <a:pt x="894" y="256"/>
                  </a:lnTo>
                  <a:lnTo>
                    <a:pt x="883" y="235"/>
                  </a:lnTo>
                  <a:lnTo>
                    <a:pt x="883" y="235"/>
                  </a:lnTo>
                  <a:lnTo>
                    <a:pt x="870" y="214"/>
                  </a:lnTo>
                  <a:lnTo>
                    <a:pt x="857" y="195"/>
                  </a:lnTo>
                  <a:lnTo>
                    <a:pt x="842" y="175"/>
                  </a:lnTo>
                  <a:lnTo>
                    <a:pt x="827" y="157"/>
                  </a:lnTo>
                  <a:lnTo>
                    <a:pt x="811" y="140"/>
                  </a:lnTo>
                  <a:lnTo>
                    <a:pt x="794" y="125"/>
                  </a:lnTo>
                  <a:lnTo>
                    <a:pt x="777" y="109"/>
                  </a:lnTo>
                  <a:lnTo>
                    <a:pt x="759" y="95"/>
                  </a:lnTo>
                  <a:lnTo>
                    <a:pt x="741" y="82"/>
                  </a:lnTo>
                  <a:lnTo>
                    <a:pt x="721" y="69"/>
                  </a:lnTo>
                  <a:lnTo>
                    <a:pt x="701" y="57"/>
                  </a:lnTo>
                  <a:lnTo>
                    <a:pt x="681" y="46"/>
                  </a:lnTo>
                  <a:lnTo>
                    <a:pt x="660" y="37"/>
                  </a:lnTo>
                  <a:lnTo>
                    <a:pt x="639" y="28"/>
                  </a:lnTo>
                  <a:lnTo>
                    <a:pt x="618" y="22"/>
                  </a:lnTo>
                  <a:lnTo>
                    <a:pt x="596" y="15"/>
                  </a:lnTo>
                  <a:lnTo>
                    <a:pt x="574" y="10"/>
                  </a:lnTo>
                  <a:lnTo>
                    <a:pt x="552" y="5"/>
                  </a:lnTo>
                  <a:lnTo>
                    <a:pt x="529" y="2"/>
                  </a:lnTo>
                  <a:lnTo>
                    <a:pt x="506" y="0"/>
                  </a:lnTo>
                  <a:lnTo>
                    <a:pt x="484" y="0"/>
                  </a:lnTo>
                  <a:lnTo>
                    <a:pt x="460" y="0"/>
                  </a:lnTo>
                  <a:lnTo>
                    <a:pt x="438" y="0"/>
                  </a:lnTo>
                  <a:lnTo>
                    <a:pt x="415" y="2"/>
                  </a:lnTo>
                  <a:lnTo>
                    <a:pt x="393" y="6"/>
                  </a:lnTo>
                  <a:lnTo>
                    <a:pt x="369" y="10"/>
                  </a:lnTo>
                  <a:lnTo>
                    <a:pt x="347" y="16"/>
                  </a:lnTo>
                  <a:lnTo>
                    <a:pt x="325" y="23"/>
                  </a:lnTo>
                  <a:lnTo>
                    <a:pt x="303" y="31"/>
                  </a:lnTo>
                  <a:lnTo>
                    <a:pt x="281" y="40"/>
                  </a:lnTo>
                  <a:lnTo>
                    <a:pt x="258" y="50"/>
                  </a:lnTo>
                  <a:lnTo>
                    <a:pt x="238" y="62"/>
                  </a:lnTo>
                  <a:lnTo>
                    <a:pt x="23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65"/>
            <p:cNvSpPr>
              <a:spLocks/>
            </p:cNvSpPr>
            <p:nvPr userDrawn="1"/>
          </p:nvSpPr>
          <p:spPr bwMode="auto">
            <a:xfrm>
              <a:off x="3357" y="837"/>
              <a:ext cx="216" cy="216"/>
            </a:xfrm>
            <a:custGeom>
              <a:avLst/>
              <a:gdLst>
                <a:gd name="T0" fmla="*/ 667 w 864"/>
                <a:gd name="T1" fmla="*/ 793 h 864"/>
                <a:gd name="T2" fmla="*/ 719 w 864"/>
                <a:gd name="T3" fmla="*/ 754 h 864"/>
                <a:gd name="T4" fmla="*/ 763 w 864"/>
                <a:gd name="T5" fmla="*/ 708 h 864"/>
                <a:gd name="T6" fmla="*/ 800 w 864"/>
                <a:gd name="T7" fmla="*/ 658 h 864"/>
                <a:gd name="T8" fmla="*/ 828 w 864"/>
                <a:gd name="T9" fmla="*/ 602 h 864"/>
                <a:gd name="T10" fmla="*/ 849 w 864"/>
                <a:gd name="T11" fmla="*/ 543 h 864"/>
                <a:gd name="T12" fmla="*/ 861 w 864"/>
                <a:gd name="T13" fmla="*/ 482 h 864"/>
                <a:gd name="T14" fmla="*/ 864 w 864"/>
                <a:gd name="T15" fmla="*/ 419 h 864"/>
                <a:gd name="T16" fmla="*/ 857 w 864"/>
                <a:gd name="T17" fmla="*/ 357 h 864"/>
                <a:gd name="T18" fmla="*/ 841 w 864"/>
                <a:gd name="T19" fmla="*/ 295 h 864"/>
                <a:gd name="T20" fmla="*/ 817 w 864"/>
                <a:gd name="T21" fmla="*/ 234 h 864"/>
                <a:gd name="T22" fmla="*/ 795 w 864"/>
                <a:gd name="T23" fmla="*/ 196 h 864"/>
                <a:gd name="T24" fmla="*/ 755 w 864"/>
                <a:gd name="T25" fmla="*/ 144 h 864"/>
                <a:gd name="T26" fmla="*/ 709 w 864"/>
                <a:gd name="T27" fmla="*/ 100 h 864"/>
                <a:gd name="T28" fmla="*/ 658 w 864"/>
                <a:gd name="T29" fmla="*/ 64 h 864"/>
                <a:gd name="T30" fmla="*/ 603 w 864"/>
                <a:gd name="T31" fmla="*/ 35 h 864"/>
                <a:gd name="T32" fmla="*/ 543 w 864"/>
                <a:gd name="T33" fmla="*/ 14 h 864"/>
                <a:gd name="T34" fmla="*/ 483 w 864"/>
                <a:gd name="T35" fmla="*/ 2 h 864"/>
                <a:gd name="T36" fmla="*/ 421 w 864"/>
                <a:gd name="T37" fmla="*/ 0 h 864"/>
                <a:gd name="T38" fmla="*/ 358 w 864"/>
                <a:gd name="T39" fmla="*/ 5 h 864"/>
                <a:gd name="T40" fmla="*/ 295 w 864"/>
                <a:gd name="T41" fmla="*/ 21 h 864"/>
                <a:gd name="T42" fmla="*/ 236 w 864"/>
                <a:gd name="T43" fmla="*/ 47 h 864"/>
                <a:gd name="T44" fmla="*/ 196 w 864"/>
                <a:gd name="T45" fmla="*/ 69 h 864"/>
                <a:gd name="T46" fmla="*/ 144 w 864"/>
                <a:gd name="T47" fmla="*/ 108 h 864"/>
                <a:gd name="T48" fmla="*/ 100 w 864"/>
                <a:gd name="T49" fmla="*/ 153 h 864"/>
                <a:gd name="T50" fmla="*/ 64 w 864"/>
                <a:gd name="T51" fmla="*/ 206 h 864"/>
                <a:gd name="T52" fmla="*/ 35 w 864"/>
                <a:gd name="T53" fmla="*/ 260 h 864"/>
                <a:gd name="T54" fmla="*/ 14 w 864"/>
                <a:gd name="T55" fmla="*/ 319 h 864"/>
                <a:gd name="T56" fmla="*/ 2 w 864"/>
                <a:gd name="T57" fmla="*/ 380 h 864"/>
                <a:gd name="T58" fmla="*/ 0 w 864"/>
                <a:gd name="T59" fmla="*/ 443 h 864"/>
                <a:gd name="T60" fmla="*/ 6 w 864"/>
                <a:gd name="T61" fmla="*/ 505 h 864"/>
                <a:gd name="T62" fmla="*/ 22 w 864"/>
                <a:gd name="T63" fmla="*/ 568 h 864"/>
                <a:gd name="T64" fmla="*/ 47 w 864"/>
                <a:gd name="T65" fmla="*/ 628 h 864"/>
                <a:gd name="T66" fmla="*/ 69 w 864"/>
                <a:gd name="T67" fmla="*/ 667 h 864"/>
                <a:gd name="T68" fmla="*/ 109 w 864"/>
                <a:gd name="T69" fmla="*/ 718 h 864"/>
                <a:gd name="T70" fmla="*/ 155 w 864"/>
                <a:gd name="T71" fmla="*/ 763 h 864"/>
                <a:gd name="T72" fmla="*/ 206 w 864"/>
                <a:gd name="T73" fmla="*/ 800 h 864"/>
                <a:gd name="T74" fmla="*/ 262 w 864"/>
                <a:gd name="T75" fmla="*/ 828 h 864"/>
                <a:gd name="T76" fmla="*/ 320 w 864"/>
                <a:gd name="T77" fmla="*/ 848 h 864"/>
                <a:gd name="T78" fmla="*/ 381 w 864"/>
                <a:gd name="T79" fmla="*/ 860 h 864"/>
                <a:gd name="T80" fmla="*/ 444 w 864"/>
                <a:gd name="T81" fmla="*/ 864 h 864"/>
                <a:gd name="T82" fmla="*/ 507 w 864"/>
                <a:gd name="T83" fmla="*/ 857 h 864"/>
                <a:gd name="T84" fmla="*/ 568 w 864"/>
                <a:gd name="T85" fmla="*/ 841 h 864"/>
                <a:gd name="T86" fmla="*/ 628 w 864"/>
                <a:gd name="T87" fmla="*/ 81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647" y="805"/>
                  </a:moveTo>
                  <a:lnTo>
                    <a:pt x="647" y="805"/>
                  </a:lnTo>
                  <a:lnTo>
                    <a:pt x="667" y="793"/>
                  </a:lnTo>
                  <a:lnTo>
                    <a:pt x="685" y="781"/>
                  </a:lnTo>
                  <a:lnTo>
                    <a:pt x="702" y="768"/>
                  </a:lnTo>
                  <a:lnTo>
                    <a:pt x="719" y="754"/>
                  </a:lnTo>
                  <a:lnTo>
                    <a:pt x="735" y="740"/>
                  </a:lnTo>
                  <a:lnTo>
                    <a:pt x="749" y="724"/>
                  </a:lnTo>
                  <a:lnTo>
                    <a:pt x="763" y="708"/>
                  </a:lnTo>
                  <a:lnTo>
                    <a:pt x="776" y="692"/>
                  </a:lnTo>
                  <a:lnTo>
                    <a:pt x="789" y="675"/>
                  </a:lnTo>
                  <a:lnTo>
                    <a:pt x="800" y="658"/>
                  </a:lnTo>
                  <a:lnTo>
                    <a:pt x="810" y="639"/>
                  </a:lnTo>
                  <a:lnTo>
                    <a:pt x="821" y="621"/>
                  </a:lnTo>
                  <a:lnTo>
                    <a:pt x="828" y="602"/>
                  </a:lnTo>
                  <a:lnTo>
                    <a:pt x="836" y="582"/>
                  </a:lnTo>
                  <a:lnTo>
                    <a:pt x="843" y="563"/>
                  </a:lnTo>
                  <a:lnTo>
                    <a:pt x="849" y="543"/>
                  </a:lnTo>
                  <a:lnTo>
                    <a:pt x="855" y="523"/>
                  </a:lnTo>
                  <a:lnTo>
                    <a:pt x="858" y="503"/>
                  </a:lnTo>
                  <a:lnTo>
                    <a:pt x="861" y="482"/>
                  </a:lnTo>
                  <a:lnTo>
                    <a:pt x="862" y="461"/>
                  </a:lnTo>
                  <a:lnTo>
                    <a:pt x="864" y="440"/>
                  </a:lnTo>
                  <a:lnTo>
                    <a:pt x="864" y="419"/>
                  </a:lnTo>
                  <a:lnTo>
                    <a:pt x="862" y="398"/>
                  </a:lnTo>
                  <a:lnTo>
                    <a:pt x="861" y="378"/>
                  </a:lnTo>
                  <a:lnTo>
                    <a:pt x="857" y="357"/>
                  </a:lnTo>
                  <a:lnTo>
                    <a:pt x="853" y="336"/>
                  </a:lnTo>
                  <a:lnTo>
                    <a:pt x="848" y="315"/>
                  </a:lnTo>
                  <a:lnTo>
                    <a:pt x="841" y="295"/>
                  </a:lnTo>
                  <a:lnTo>
                    <a:pt x="835" y="275"/>
                  </a:lnTo>
                  <a:lnTo>
                    <a:pt x="826" y="255"/>
                  </a:lnTo>
                  <a:lnTo>
                    <a:pt x="817" y="234"/>
                  </a:lnTo>
                  <a:lnTo>
                    <a:pt x="806" y="215"/>
                  </a:lnTo>
                  <a:lnTo>
                    <a:pt x="806" y="215"/>
                  </a:lnTo>
                  <a:lnTo>
                    <a:pt x="795" y="196"/>
                  </a:lnTo>
                  <a:lnTo>
                    <a:pt x="782" y="178"/>
                  </a:lnTo>
                  <a:lnTo>
                    <a:pt x="769" y="161"/>
                  </a:lnTo>
                  <a:lnTo>
                    <a:pt x="755" y="144"/>
                  </a:lnTo>
                  <a:lnTo>
                    <a:pt x="740" y="129"/>
                  </a:lnTo>
                  <a:lnTo>
                    <a:pt x="726" y="113"/>
                  </a:lnTo>
                  <a:lnTo>
                    <a:pt x="709" y="100"/>
                  </a:lnTo>
                  <a:lnTo>
                    <a:pt x="693" y="87"/>
                  </a:lnTo>
                  <a:lnTo>
                    <a:pt x="676" y="74"/>
                  </a:lnTo>
                  <a:lnTo>
                    <a:pt x="658" y="64"/>
                  </a:lnTo>
                  <a:lnTo>
                    <a:pt x="640" y="53"/>
                  </a:lnTo>
                  <a:lnTo>
                    <a:pt x="621" y="43"/>
                  </a:lnTo>
                  <a:lnTo>
                    <a:pt x="603" y="35"/>
                  </a:lnTo>
                  <a:lnTo>
                    <a:pt x="583" y="27"/>
                  </a:lnTo>
                  <a:lnTo>
                    <a:pt x="564" y="19"/>
                  </a:lnTo>
                  <a:lnTo>
                    <a:pt x="543" y="14"/>
                  </a:lnTo>
                  <a:lnTo>
                    <a:pt x="524" y="9"/>
                  </a:lnTo>
                  <a:lnTo>
                    <a:pt x="503" y="5"/>
                  </a:lnTo>
                  <a:lnTo>
                    <a:pt x="483" y="2"/>
                  </a:lnTo>
                  <a:lnTo>
                    <a:pt x="462" y="0"/>
                  </a:lnTo>
                  <a:lnTo>
                    <a:pt x="441" y="0"/>
                  </a:lnTo>
                  <a:lnTo>
                    <a:pt x="421" y="0"/>
                  </a:lnTo>
                  <a:lnTo>
                    <a:pt x="400" y="0"/>
                  </a:lnTo>
                  <a:lnTo>
                    <a:pt x="379" y="2"/>
                  </a:lnTo>
                  <a:lnTo>
                    <a:pt x="358" y="5"/>
                  </a:lnTo>
                  <a:lnTo>
                    <a:pt x="337" y="10"/>
                  </a:lnTo>
                  <a:lnTo>
                    <a:pt x="316" y="15"/>
                  </a:lnTo>
                  <a:lnTo>
                    <a:pt x="295" y="21"/>
                  </a:lnTo>
                  <a:lnTo>
                    <a:pt x="275" y="28"/>
                  </a:lnTo>
                  <a:lnTo>
                    <a:pt x="255" y="38"/>
                  </a:lnTo>
                  <a:lnTo>
                    <a:pt x="236" y="47"/>
                  </a:lnTo>
                  <a:lnTo>
                    <a:pt x="216" y="57"/>
                  </a:lnTo>
                  <a:lnTo>
                    <a:pt x="216" y="57"/>
                  </a:lnTo>
                  <a:lnTo>
                    <a:pt x="196" y="69"/>
                  </a:lnTo>
                  <a:lnTo>
                    <a:pt x="178" y="81"/>
                  </a:lnTo>
                  <a:lnTo>
                    <a:pt x="161" y="95"/>
                  </a:lnTo>
                  <a:lnTo>
                    <a:pt x="144" y="108"/>
                  </a:lnTo>
                  <a:lnTo>
                    <a:pt x="129" y="123"/>
                  </a:lnTo>
                  <a:lnTo>
                    <a:pt x="114" y="138"/>
                  </a:lnTo>
                  <a:lnTo>
                    <a:pt x="100" y="153"/>
                  </a:lnTo>
                  <a:lnTo>
                    <a:pt x="87" y="170"/>
                  </a:lnTo>
                  <a:lnTo>
                    <a:pt x="75" y="187"/>
                  </a:lnTo>
                  <a:lnTo>
                    <a:pt x="64" y="206"/>
                  </a:lnTo>
                  <a:lnTo>
                    <a:pt x="53" y="224"/>
                  </a:lnTo>
                  <a:lnTo>
                    <a:pt x="44" y="242"/>
                  </a:lnTo>
                  <a:lnTo>
                    <a:pt x="35" y="260"/>
                  </a:lnTo>
                  <a:lnTo>
                    <a:pt x="27" y="280"/>
                  </a:lnTo>
                  <a:lnTo>
                    <a:pt x="21" y="299"/>
                  </a:lnTo>
                  <a:lnTo>
                    <a:pt x="14" y="319"/>
                  </a:lnTo>
                  <a:lnTo>
                    <a:pt x="10" y="340"/>
                  </a:lnTo>
                  <a:lnTo>
                    <a:pt x="6" y="359"/>
                  </a:lnTo>
                  <a:lnTo>
                    <a:pt x="2" y="380"/>
                  </a:lnTo>
                  <a:lnTo>
                    <a:pt x="1" y="401"/>
                  </a:lnTo>
                  <a:lnTo>
                    <a:pt x="0" y="422"/>
                  </a:lnTo>
                  <a:lnTo>
                    <a:pt x="0" y="443"/>
                  </a:lnTo>
                  <a:lnTo>
                    <a:pt x="1" y="464"/>
                  </a:lnTo>
                  <a:lnTo>
                    <a:pt x="2" y="484"/>
                  </a:lnTo>
                  <a:lnTo>
                    <a:pt x="6" y="505"/>
                  </a:lnTo>
                  <a:lnTo>
                    <a:pt x="10" y="526"/>
                  </a:lnTo>
                  <a:lnTo>
                    <a:pt x="15" y="547"/>
                  </a:lnTo>
                  <a:lnTo>
                    <a:pt x="22" y="568"/>
                  </a:lnTo>
                  <a:lnTo>
                    <a:pt x="30" y="587"/>
                  </a:lnTo>
                  <a:lnTo>
                    <a:pt x="37" y="608"/>
                  </a:lnTo>
                  <a:lnTo>
                    <a:pt x="47" y="628"/>
                  </a:lnTo>
                  <a:lnTo>
                    <a:pt x="57" y="647"/>
                  </a:lnTo>
                  <a:lnTo>
                    <a:pt x="57" y="647"/>
                  </a:lnTo>
                  <a:lnTo>
                    <a:pt x="69" y="667"/>
                  </a:lnTo>
                  <a:lnTo>
                    <a:pt x="82" y="684"/>
                  </a:lnTo>
                  <a:lnTo>
                    <a:pt x="95" y="702"/>
                  </a:lnTo>
                  <a:lnTo>
                    <a:pt x="109" y="718"/>
                  </a:lnTo>
                  <a:lnTo>
                    <a:pt x="123" y="735"/>
                  </a:lnTo>
                  <a:lnTo>
                    <a:pt x="139" y="749"/>
                  </a:lnTo>
                  <a:lnTo>
                    <a:pt x="155" y="763"/>
                  </a:lnTo>
                  <a:lnTo>
                    <a:pt x="172" y="776"/>
                  </a:lnTo>
                  <a:lnTo>
                    <a:pt x="189" y="788"/>
                  </a:lnTo>
                  <a:lnTo>
                    <a:pt x="206" y="800"/>
                  </a:lnTo>
                  <a:lnTo>
                    <a:pt x="224" y="810"/>
                  </a:lnTo>
                  <a:lnTo>
                    <a:pt x="242" y="819"/>
                  </a:lnTo>
                  <a:lnTo>
                    <a:pt x="262" y="828"/>
                  </a:lnTo>
                  <a:lnTo>
                    <a:pt x="280" y="836"/>
                  </a:lnTo>
                  <a:lnTo>
                    <a:pt x="301" y="843"/>
                  </a:lnTo>
                  <a:lnTo>
                    <a:pt x="320" y="848"/>
                  </a:lnTo>
                  <a:lnTo>
                    <a:pt x="340" y="853"/>
                  </a:lnTo>
                  <a:lnTo>
                    <a:pt x="361" y="857"/>
                  </a:lnTo>
                  <a:lnTo>
                    <a:pt x="381" y="860"/>
                  </a:lnTo>
                  <a:lnTo>
                    <a:pt x="402" y="862"/>
                  </a:lnTo>
                  <a:lnTo>
                    <a:pt x="422" y="864"/>
                  </a:lnTo>
                  <a:lnTo>
                    <a:pt x="444" y="864"/>
                  </a:lnTo>
                  <a:lnTo>
                    <a:pt x="465" y="862"/>
                  </a:lnTo>
                  <a:lnTo>
                    <a:pt x="486" y="860"/>
                  </a:lnTo>
                  <a:lnTo>
                    <a:pt x="507" y="857"/>
                  </a:lnTo>
                  <a:lnTo>
                    <a:pt x="527" y="853"/>
                  </a:lnTo>
                  <a:lnTo>
                    <a:pt x="547" y="848"/>
                  </a:lnTo>
                  <a:lnTo>
                    <a:pt x="568" y="841"/>
                  </a:lnTo>
                  <a:lnTo>
                    <a:pt x="589" y="834"/>
                  </a:lnTo>
                  <a:lnTo>
                    <a:pt x="608" y="826"/>
                  </a:lnTo>
                  <a:lnTo>
                    <a:pt x="628" y="815"/>
                  </a:lnTo>
                  <a:lnTo>
                    <a:pt x="647" y="805"/>
                  </a:lnTo>
                  <a:lnTo>
                    <a:pt x="647"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66"/>
            <p:cNvSpPr>
              <a:spLocks/>
            </p:cNvSpPr>
            <p:nvPr userDrawn="1"/>
          </p:nvSpPr>
          <p:spPr bwMode="auto">
            <a:xfrm>
              <a:off x="3494" y="1066"/>
              <a:ext cx="196" cy="196"/>
            </a:xfrm>
            <a:custGeom>
              <a:avLst/>
              <a:gdLst>
                <a:gd name="T0" fmla="*/ 605 w 783"/>
                <a:gd name="T1" fmla="*/ 719 h 783"/>
                <a:gd name="T2" fmla="*/ 652 w 783"/>
                <a:gd name="T3" fmla="*/ 684 h 783"/>
                <a:gd name="T4" fmla="*/ 692 w 783"/>
                <a:gd name="T5" fmla="*/ 642 h 783"/>
                <a:gd name="T6" fmla="*/ 725 w 783"/>
                <a:gd name="T7" fmla="*/ 595 h 783"/>
                <a:gd name="T8" fmla="*/ 751 w 783"/>
                <a:gd name="T9" fmla="*/ 546 h 783"/>
                <a:gd name="T10" fmla="*/ 769 w 783"/>
                <a:gd name="T11" fmla="*/ 492 h 783"/>
                <a:gd name="T12" fmla="*/ 781 w 783"/>
                <a:gd name="T13" fmla="*/ 438 h 783"/>
                <a:gd name="T14" fmla="*/ 783 w 783"/>
                <a:gd name="T15" fmla="*/ 380 h 783"/>
                <a:gd name="T16" fmla="*/ 777 w 783"/>
                <a:gd name="T17" fmla="*/ 324 h 783"/>
                <a:gd name="T18" fmla="*/ 762 w 783"/>
                <a:gd name="T19" fmla="*/ 267 h 783"/>
                <a:gd name="T20" fmla="*/ 740 w 783"/>
                <a:gd name="T21" fmla="*/ 214 h 783"/>
                <a:gd name="T22" fmla="*/ 719 w 783"/>
                <a:gd name="T23" fmla="*/ 178 h 783"/>
                <a:gd name="T24" fmla="*/ 684 w 783"/>
                <a:gd name="T25" fmla="*/ 132 h 783"/>
                <a:gd name="T26" fmla="*/ 642 w 783"/>
                <a:gd name="T27" fmla="*/ 91 h 783"/>
                <a:gd name="T28" fmla="*/ 595 w 783"/>
                <a:gd name="T29" fmla="*/ 57 h 783"/>
                <a:gd name="T30" fmla="*/ 546 w 783"/>
                <a:gd name="T31" fmla="*/ 31 h 783"/>
                <a:gd name="T32" fmla="*/ 493 w 783"/>
                <a:gd name="T33" fmla="*/ 13 h 783"/>
                <a:gd name="T34" fmla="*/ 437 w 783"/>
                <a:gd name="T35" fmla="*/ 3 h 783"/>
                <a:gd name="T36" fmla="*/ 380 w 783"/>
                <a:gd name="T37" fmla="*/ 0 h 783"/>
                <a:gd name="T38" fmla="*/ 324 w 783"/>
                <a:gd name="T39" fmla="*/ 5 h 783"/>
                <a:gd name="T40" fmla="*/ 267 w 783"/>
                <a:gd name="T41" fmla="*/ 19 h 783"/>
                <a:gd name="T42" fmla="*/ 214 w 783"/>
                <a:gd name="T43" fmla="*/ 43 h 783"/>
                <a:gd name="T44" fmla="*/ 179 w 783"/>
                <a:gd name="T45" fmla="*/ 62 h 783"/>
                <a:gd name="T46" fmla="*/ 132 w 783"/>
                <a:gd name="T47" fmla="*/ 99 h 783"/>
                <a:gd name="T48" fmla="*/ 91 w 783"/>
                <a:gd name="T49" fmla="*/ 139 h 783"/>
                <a:gd name="T50" fmla="*/ 57 w 783"/>
                <a:gd name="T51" fmla="*/ 186 h 783"/>
                <a:gd name="T52" fmla="*/ 31 w 783"/>
                <a:gd name="T53" fmla="*/ 237 h 783"/>
                <a:gd name="T54" fmla="*/ 13 w 783"/>
                <a:gd name="T55" fmla="*/ 289 h 783"/>
                <a:gd name="T56" fmla="*/ 3 w 783"/>
                <a:gd name="T57" fmla="*/ 345 h 783"/>
                <a:gd name="T58" fmla="*/ 0 w 783"/>
                <a:gd name="T59" fmla="*/ 401 h 783"/>
                <a:gd name="T60" fmla="*/ 5 w 783"/>
                <a:gd name="T61" fmla="*/ 459 h 783"/>
                <a:gd name="T62" fmla="*/ 20 w 783"/>
                <a:gd name="T63" fmla="*/ 515 h 783"/>
                <a:gd name="T64" fmla="*/ 43 w 783"/>
                <a:gd name="T65" fmla="*/ 569 h 783"/>
                <a:gd name="T66" fmla="*/ 63 w 783"/>
                <a:gd name="T67" fmla="*/ 604 h 783"/>
                <a:gd name="T68" fmla="*/ 99 w 783"/>
                <a:gd name="T69" fmla="*/ 651 h 783"/>
                <a:gd name="T70" fmla="*/ 139 w 783"/>
                <a:gd name="T71" fmla="*/ 692 h 783"/>
                <a:gd name="T72" fmla="*/ 186 w 783"/>
                <a:gd name="T73" fmla="*/ 724 h 783"/>
                <a:gd name="T74" fmla="*/ 237 w 783"/>
                <a:gd name="T75" fmla="*/ 750 h 783"/>
                <a:gd name="T76" fmla="*/ 289 w 783"/>
                <a:gd name="T77" fmla="*/ 769 h 783"/>
                <a:gd name="T78" fmla="*/ 345 w 783"/>
                <a:gd name="T79" fmla="*/ 780 h 783"/>
                <a:gd name="T80" fmla="*/ 401 w 783"/>
                <a:gd name="T81" fmla="*/ 783 h 783"/>
                <a:gd name="T82" fmla="*/ 459 w 783"/>
                <a:gd name="T83" fmla="*/ 776 h 783"/>
                <a:gd name="T84" fmla="*/ 515 w 783"/>
                <a:gd name="T85" fmla="*/ 762 h 783"/>
                <a:gd name="T86" fmla="*/ 569 w 783"/>
                <a:gd name="T87" fmla="*/ 74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86" y="730"/>
                  </a:moveTo>
                  <a:lnTo>
                    <a:pt x="586" y="730"/>
                  </a:lnTo>
                  <a:lnTo>
                    <a:pt x="605" y="719"/>
                  </a:lnTo>
                  <a:lnTo>
                    <a:pt x="620" y="709"/>
                  </a:lnTo>
                  <a:lnTo>
                    <a:pt x="636" y="697"/>
                  </a:lnTo>
                  <a:lnTo>
                    <a:pt x="652" y="684"/>
                  </a:lnTo>
                  <a:lnTo>
                    <a:pt x="666" y="671"/>
                  </a:lnTo>
                  <a:lnTo>
                    <a:pt x="679" y="657"/>
                  </a:lnTo>
                  <a:lnTo>
                    <a:pt x="692" y="642"/>
                  </a:lnTo>
                  <a:lnTo>
                    <a:pt x="704" y="628"/>
                  </a:lnTo>
                  <a:lnTo>
                    <a:pt x="714" y="612"/>
                  </a:lnTo>
                  <a:lnTo>
                    <a:pt x="725" y="595"/>
                  </a:lnTo>
                  <a:lnTo>
                    <a:pt x="735" y="580"/>
                  </a:lnTo>
                  <a:lnTo>
                    <a:pt x="743" y="563"/>
                  </a:lnTo>
                  <a:lnTo>
                    <a:pt x="751" y="546"/>
                  </a:lnTo>
                  <a:lnTo>
                    <a:pt x="758" y="528"/>
                  </a:lnTo>
                  <a:lnTo>
                    <a:pt x="764" y="511"/>
                  </a:lnTo>
                  <a:lnTo>
                    <a:pt x="769" y="492"/>
                  </a:lnTo>
                  <a:lnTo>
                    <a:pt x="774" y="474"/>
                  </a:lnTo>
                  <a:lnTo>
                    <a:pt x="778" y="456"/>
                  </a:lnTo>
                  <a:lnTo>
                    <a:pt x="781" y="438"/>
                  </a:lnTo>
                  <a:lnTo>
                    <a:pt x="782" y="418"/>
                  </a:lnTo>
                  <a:lnTo>
                    <a:pt x="783" y="400"/>
                  </a:lnTo>
                  <a:lnTo>
                    <a:pt x="783" y="380"/>
                  </a:lnTo>
                  <a:lnTo>
                    <a:pt x="782" y="362"/>
                  </a:lnTo>
                  <a:lnTo>
                    <a:pt x="779" y="343"/>
                  </a:lnTo>
                  <a:lnTo>
                    <a:pt x="777" y="324"/>
                  </a:lnTo>
                  <a:lnTo>
                    <a:pt x="773" y="305"/>
                  </a:lnTo>
                  <a:lnTo>
                    <a:pt x="769" y="287"/>
                  </a:lnTo>
                  <a:lnTo>
                    <a:pt x="762" y="267"/>
                  </a:lnTo>
                  <a:lnTo>
                    <a:pt x="756" y="249"/>
                  </a:lnTo>
                  <a:lnTo>
                    <a:pt x="748" y="231"/>
                  </a:lnTo>
                  <a:lnTo>
                    <a:pt x="740" y="214"/>
                  </a:lnTo>
                  <a:lnTo>
                    <a:pt x="730" y="195"/>
                  </a:lnTo>
                  <a:lnTo>
                    <a:pt x="730" y="195"/>
                  </a:lnTo>
                  <a:lnTo>
                    <a:pt x="719" y="178"/>
                  </a:lnTo>
                  <a:lnTo>
                    <a:pt x="709" y="161"/>
                  </a:lnTo>
                  <a:lnTo>
                    <a:pt x="697" y="146"/>
                  </a:lnTo>
                  <a:lnTo>
                    <a:pt x="684" y="132"/>
                  </a:lnTo>
                  <a:lnTo>
                    <a:pt x="671" y="117"/>
                  </a:lnTo>
                  <a:lnTo>
                    <a:pt x="657" y="103"/>
                  </a:lnTo>
                  <a:lnTo>
                    <a:pt x="642" y="91"/>
                  </a:lnTo>
                  <a:lnTo>
                    <a:pt x="627" y="78"/>
                  </a:lnTo>
                  <a:lnTo>
                    <a:pt x="612" y="68"/>
                  </a:lnTo>
                  <a:lnTo>
                    <a:pt x="595" y="57"/>
                  </a:lnTo>
                  <a:lnTo>
                    <a:pt x="580" y="48"/>
                  </a:lnTo>
                  <a:lnTo>
                    <a:pt x="563" y="39"/>
                  </a:lnTo>
                  <a:lnTo>
                    <a:pt x="546" y="31"/>
                  </a:lnTo>
                  <a:lnTo>
                    <a:pt x="528" y="25"/>
                  </a:lnTo>
                  <a:lnTo>
                    <a:pt x="511" y="18"/>
                  </a:lnTo>
                  <a:lnTo>
                    <a:pt x="493" y="13"/>
                  </a:lnTo>
                  <a:lnTo>
                    <a:pt x="474" y="9"/>
                  </a:lnTo>
                  <a:lnTo>
                    <a:pt x="456" y="5"/>
                  </a:lnTo>
                  <a:lnTo>
                    <a:pt x="437" y="3"/>
                  </a:lnTo>
                  <a:lnTo>
                    <a:pt x="418" y="0"/>
                  </a:lnTo>
                  <a:lnTo>
                    <a:pt x="400" y="0"/>
                  </a:lnTo>
                  <a:lnTo>
                    <a:pt x="380" y="0"/>
                  </a:lnTo>
                  <a:lnTo>
                    <a:pt x="362" y="0"/>
                  </a:lnTo>
                  <a:lnTo>
                    <a:pt x="343" y="3"/>
                  </a:lnTo>
                  <a:lnTo>
                    <a:pt x="324" y="5"/>
                  </a:lnTo>
                  <a:lnTo>
                    <a:pt x="305" y="9"/>
                  </a:lnTo>
                  <a:lnTo>
                    <a:pt x="287" y="14"/>
                  </a:lnTo>
                  <a:lnTo>
                    <a:pt x="267" y="19"/>
                  </a:lnTo>
                  <a:lnTo>
                    <a:pt x="249" y="26"/>
                  </a:lnTo>
                  <a:lnTo>
                    <a:pt x="231" y="34"/>
                  </a:lnTo>
                  <a:lnTo>
                    <a:pt x="214" y="43"/>
                  </a:lnTo>
                  <a:lnTo>
                    <a:pt x="195" y="52"/>
                  </a:lnTo>
                  <a:lnTo>
                    <a:pt x="195" y="52"/>
                  </a:lnTo>
                  <a:lnTo>
                    <a:pt x="179" y="62"/>
                  </a:lnTo>
                  <a:lnTo>
                    <a:pt x="162" y="74"/>
                  </a:lnTo>
                  <a:lnTo>
                    <a:pt x="146" y="86"/>
                  </a:lnTo>
                  <a:lnTo>
                    <a:pt x="132" y="99"/>
                  </a:lnTo>
                  <a:lnTo>
                    <a:pt x="117" y="112"/>
                  </a:lnTo>
                  <a:lnTo>
                    <a:pt x="103" y="125"/>
                  </a:lnTo>
                  <a:lnTo>
                    <a:pt x="91" y="139"/>
                  </a:lnTo>
                  <a:lnTo>
                    <a:pt x="78" y="155"/>
                  </a:lnTo>
                  <a:lnTo>
                    <a:pt x="68" y="171"/>
                  </a:lnTo>
                  <a:lnTo>
                    <a:pt x="57" y="186"/>
                  </a:lnTo>
                  <a:lnTo>
                    <a:pt x="48" y="203"/>
                  </a:lnTo>
                  <a:lnTo>
                    <a:pt x="39" y="219"/>
                  </a:lnTo>
                  <a:lnTo>
                    <a:pt x="31" y="237"/>
                  </a:lnTo>
                  <a:lnTo>
                    <a:pt x="25" y="254"/>
                  </a:lnTo>
                  <a:lnTo>
                    <a:pt x="18" y="272"/>
                  </a:lnTo>
                  <a:lnTo>
                    <a:pt x="13" y="289"/>
                  </a:lnTo>
                  <a:lnTo>
                    <a:pt x="9" y="307"/>
                  </a:lnTo>
                  <a:lnTo>
                    <a:pt x="5" y="327"/>
                  </a:lnTo>
                  <a:lnTo>
                    <a:pt x="3" y="345"/>
                  </a:lnTo>
                  <a:lnTo>
                    <a:pt x="0" y="363"/>
                  </a:lnTo>
                  <a:lnTo>
                    <a:pt x="0" y="383"/>
                  </a:lnTo>
                  <a:lnTo>
                    <a:pt x="0" y="401"/>
                  </a:lnTo>
                  <a:lnTo>
                    <a:pt x="0" y="421"/>
                  </a:lnTo>
                  <a:lnTo>
                    <a:pt x="3" y="439"/>
                  </a:lnTo>
                  <a:lnTo>
                    <a:pt x="5" y="459"/>
                  </a:lnTo>
                  <a:lnTo>
                    <a:pt x="9" y="477"/>
                  </a:lnTo>
                  <a:lnTo>
                    <a:pt x="14" y="496"/>
                  </a:lnTo>
                  <a:lnTo>
                    <a:pt x="20" y="515"/>
                  </a:lnTo>
                  <a:lnTo>
                    <a:pt x="26" y="533"/>
                  </a:lnTo>
                  <a:lnTo>
                    <a:pt x="34" y="551"/>
                  </a:lnTo>
                  <a:lnTo>
                    <a:pt x="43" y="569"/>
                  </a:lnTo>
                  <a:lnTo>
                    <a:pt x="52" y="586"/>
                  </a:lnTo>
                  <a:lnTo>
                    <a:pt x="52" y="586"/>
                  </a:lnTo>
                  <a:lnTo>
                    <a:pt x="63" y="604"/>
                  </a:lnTo>
                  <a:lnTo>
                    <a:pt x="74" y="620"/>
                  </a:lnTo>
                  <a:lnTo>
                    <a:pt x="86" y="636"/>
                  </a:lnTo>
                  <a:lnTo>
                    <a:pt x="99" y="651"/>
                  </a:lnTo>
                  <a:lnTo>
                    <a:pt x="112" y="666"/>
                  </a:lnTo>
                  <a:lnTo>
                    <a:pt x="125" y="679"/>
                  </a:lnTo>
                  <a:lnTo>
                    <a:pt x="139" y="692"/>
                  </a:lnTo>
                  <a:lnTo>
                    <a:pt x="155" y="703"/>
                  </a:lnTo>
                  <a:lnTo>
                    <a:pt x="171" y="714"/>
                  </a:lnTo>
                  <a:lnTo>
                    <a:pt x="186" y="724"/>
                  </a:lnTo>
                  <a:lnTo>
                    <a:pt x="203" y="735"/>
                  </a:lnTo>
                  <a:lnTo>
                    <a:pt x="219" y="743"/>
                  </a:lnTo>
                  <a:lnTo>
                    <a:pt x="237" y="750"/>
                  </a:lnTo>
                  <a:lnTo>
                    <a:pt x="254" y="758"/>
                  </a:lnTo>
                  <a:lnTo>
                    <a:pt x="272" y="763"/>
                  </a:lnTo>
                  <a:lnTo>
                    <a:pt x="289" y="769"/>
                  </a:lnTo>
                  <a:lnTo>
                    <a:pt x="308" y="774"/>
                  </a:lnTo>
                  <a:lnTo>
                    <a:pt x="327" y="778"/>
                  </a:lnTo>
                  <a:lnTo>
                    <a:pt x="345" y="780"/>
                  </a:lnTo>
                  <a:lnTo>
                    <a:pt x="364" y="782"/>
                  </a:lnTo>
                  <a:lnTo>
                    <a:pt x="383" y="783"/>
                  </a:lnTo>
                  <a:lnTo>
                    <a:pt x="401" y="783"/>
                  </a:lnTo>
                  <a:lnTo>
                    <a:pt x="421" y="782"/>
                  </a:lnTo>
                  <a:lnTo>
                    <a:pt x="439" y="779"/>
                  </a:lnTo>
                  <a:lnTo>
                    <a:pt x="459" y="776"/>
                  </a:lnTo>
                  <a:lnTo>
                    <a:pt x="477" y="773"/>
                  </a:lnTo>
                  <a:lnTo>
                    <a:pt x="496" y="769"/>
                  </a:lnTo>
                  <a:lnTo>
                    <a:pt x="515" y="762"/>
                  </a:lnTo>
                  <a:lnTo>
                    <a:pt x="533" y="756"/>
                  </a:lnTo>
                  <a:lnTo>
                    <a:pt x="551" y="748"/>
                  </a:lnTo>
                  <a:lnTo>
                    <a:pt x="569" y="740"/>
                  </a:lnTo>
                  <a:lnTo>
                    <a:pt x="586" y="730"/>
                  </a:lnTo>
                  <a:lnTo>
                    <a:pt x="586"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67"/>
            <p:cNvSpPr>
              <a:spLocks/>
            </p:cNvSpPr>
            <p:nvPr userDrawn="1"/>
          </p:nvSpPr>
          <p:spPr bwMode="auto">
            <a:xfrm>
              <a:off x="3631" y="1296"/>
              <a:ext cx="175" cy="175"/>
            </a:xfrm>
            <a:custGeom>
              <a:avLst/>
              <a:gdLst>
                <a:gd name="T0" fmla="*/ 646 w 702"/>
                <a:gd name="T1" fmla="*/ 160 h 702"/>
                <a:gd name="T2" fmla="*/ 614 w 702"/>
                <a:gd name="T3" fmla="*/ 117 h 702"/>
                <a:gd name="T4" fmla="*/ 577 w 702"/>
                <a:gd name="T5" fmla="*/ 81 h 702"/>
                <a:gd name="T6" fmla="*/ 536 w 702"/>
                <a:gd name="T7" fmla="*/ 52 h 702"/>
                <a:gd name="T8" fmla="*/ 490 w 702"/>
                <a:gd name="T9" fmla="*/ 29 h 702"/>
                <a:gd name="T10" fmla="*/ 442 w 702"/>
                <a:gd name="T11" fmla="*/ 12 h 702"/>
                <a:gd name="T12" fmla="*/ 392 w 702"/>
                <a:gd name="T13" fmla="*/ 3 h 702"/>
                <a:gd name="T14" fmla="*/ 343 w 702"/>
                <a:gd name="T15" fmla="*/ 0 h 702"/>
                <a:gd name="T16" fmla="*/ 291 w 702"/>
                <a:gd name="T17" fmla="*/ 5 h 702"/>
                <a:gd name="T18" fmla="*/ 241 w 702"/>
                <a:gd name="T19" fmla="*/ 18 h 702"/>
                <a:gd name="T20" fmla="*/ 192 w 702"/>
                <a:gd name="T21" fmla="*/ 38 h 702"/>
                <a:gd name="T22" fmla="*/ 160 w 702"/>
                <a:gd name="T23" fmla="*/ 56 h 702"/>
                <a:gd name="T24" fmla="*/ 119 w 702"/>
                <a:gd name="T25" fmla="*/ 89 h 702"/>
                <a:gd name="T26" fmla="*/ 82 w 702"/>
                <a:gd name="T27" fmla="*/ 125 h 702"/>
                <a:gd name="T28" fmla="*/ 52 w 702"/>
                <a:gd name="T29" fmla="*/ 167 h 702"/>
                <a:gd name="T30" fmla="*/ 29 w 702"/>
                <a:gd name="T31" fmla="*/ 213 h 702"/>
                <a:gd name="T32" fmla="*/ 13 w 702"/>
                <a:gd name="T33" fmla="*/ 259 h 702"/>
                <a:gd name="T34" fmla="*/ 3 w 702"/>
                <a:gd name="T35" fmla="*/ 310 h 702"/>
                <a:gd name="T36" fmla="*/ 0 w 702"/>
                <a:gd name="T37" fmla="*/ 360 h 702"/>
                <a:gd name="T38" fmla="*/ 5 w 702"/>
                <a:gd name="T39" fmla="*/ 412 h 702"/>
                <a:gd name="T40" fmla="*/ 18 w 702"/>
                <a:gd name="T41" fmla="*/ 461 h 702"/>
                <a:gd name="T42" fmla="*/ 39 w 702"/>
                <a:gd name="T43" fmla="*/ 511 h 702"/>
                <a:gd name="T44" fmla="*/ 57 w 702"/>
                <a:gd name="T45" fmla="*/ 542 h 702"/>
                <a:gd name="T46" fmla="*/ 89 w 702"/>
                <a:gd name="T47" fmla="*/ 584 h 702"/>
                <a:gd name="T48" fmla="*/ 126 w 702"/>
                <a:gd name="T49" fmla="*/ 620 h 702"/>
                <a:gd name="T50" fmla="*/ 168 w 702"/>
                <a:gd name="T51" fmla="*/ 650 h 702"/>
                <a:gd name="T52" fmla="*/ 212 w 702"/>
                <a:gd name="T53" fmla="*/ 674 h 702"/>
                <a:gd name="T54" fmla="*/ 261 w 702"/>
                <a:gd name="T55" fmla="*/ 689 h 702"/>
                <a:gd name="T56" fmla="*/ 310 w 702"/>
                <a:gd name="T57" fmla="*/ 700 h 702"/>
                <a:gd name="T58" fmla="*/ 361 w 702"/>
                <a:gd name="T59" fmla="*/ 702 h 702"/>
                <a:gd name="T60" fmla="*/ 412 w 702"/>
                <a:gd name="T61" fmla="*/ 697 h 702"/>
                <a:gd name="T62" fmla="*/ 463 w 702"/>
                <a:gd name="T63" fmla="*/ 684 h 702"/>
                <a:gd name="T64" fmla="*/ 511 w 702"/>
                <a:gd name="T65" fmla="*/ 663 h 702"/>
                <a:gd name="T66" fmla="*/ 542 w 702"/>
                <a:gd name="T67" fmla="*/ 645 h 702"/>
                <a:gd name="T68" fmla="*/ 585 w 702"/>
                <a:gd name="T69" fmla="*/ 614 h 702"/>
                <a:gd name="T70" fmla="*/ 622 w 702"/>
                <a:gd name="T71" fmla="*/ 576 h 702"/>
                <a:gd name="T72" fmla="*/ 650 w 702"/>
                <a:gd name="T73" fmla="*/ 534 h 702"/>
                <a:gd name="T74" fmla="*/ 674 w 702"/>
                <a:gd name="T75" fmla="*/ 490 h 702"/>
                <a:gd name="T76" fmla="*/ 691 w 702"/>
                <a:gd name="T77" fmla="*/ 442 h 702"/>
                <a:gd name="T78" fmla="*/ 700 w 702"/>
                <a:gd name="T79" fmla="*/ 392 h 702"/>
                <a:gd name="T80" fmla="*/ 702 w 702"/>
                <a:gd name="T81" fmla="*/ 341 h 702"/>
                <a:gd name="T82" fmla="*/ 697 w 702"/>
                <a:gd name="T83" fmla="*/ 291 h 702"/>
                <a:gd name="T84" fmla="*/ 684 w 702"/>
                <a:gd name="T85" fmla="*/ 240 h 702"/>
                <a:gd name="T86" fmla="*/ 665 w 702"/>
                <a:gd name="T87" fmla="*/ 19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5" y="176"/>
                  </a:moveTo>
                  <a:lnTo>
                    <a:pt x="655" y="176"/>
                  </a:lnTo>
                  <a:lnTo>
                    <a:pt x="646" y="160"/>
                  </a:lnTo>
                  <a:lnTo>
                    <a:pt x="636" y="145"/>
                  </a:lnTo>
                  <a:lnTo>
                    <a:pt x="625" y="132"/>
                  </a:lnTo>
                  <a:lnTo>
                    <a:pt x="614" y="117"/>
                  </a:lnTo>
                  <a:lnTo>
                    <a:pt x="602" y="104"/>
                  </a:lnTo>
                  <a:lnTo>
                    <a:pt x="590" y="93"/>
                  </a:lnTo>
                  <a:lnTo>
                    <a:pt x="577" y="81"/>
                  </a:lnTo>
                  <a:lnTo>
                    <a:pt x="563" y="70"/>
                  </a:lnTo>
                  <a:lnTo>
                    <a:pt x="550" y="61"/>
                  </a:lnTo>
                  <a:lnTo>
                    <a:pt x="536" y="52"/>
                  </a:lnTo>
                  <a:lnTo>
                    <a:pt x="520" y="43"/>
                  </a:lnTo>
                  <a:lnTo>
                    <a:pt x="506" y="35"/>
                  </a:lnTo>
                  <a:lnTo>
                    <a:pt x="490" y="29"/>
                  </a:lnTo>
                  <a:lnTo>
                    <a:pt x="474" y="22"/>
                  </a:lnTo>
                  <a:lnTo>
                    <a:pt x="459" y="17"/>
                  </a:lnTo>
                  <a:lnTo>
                    <a:pt x="442" y="12"/>
                  </a:lnTo>
                  <a:lnTo>
                    <a:pt x="426" y="8"/>
                  </a:lnTo>
                  <a:lnTo>
                    <a:pt x="409" y="5"/>
                  </a:lnTo>
                  <a:lnTo>
                    <a:pt x="392" y="3"/>
                  </a:lnTo>
                  <a:lnTo>
                    <a:pt x="375" y="0"/>
                  </a:lnTo>
                  <a:lnTo>
                    <a:pt x="360" y="0"/>
                  </a:lnTo>
                  <a:lnTo>
                    <a:pt x="343" y="0"/>
                  </a:lnTo>
                  <a:lnTo>
                    <a:pt x="324" y="1"/>
                  </a:lnTo>
                  <a:lnTo>
                    <a:pt x="308" y="3"/>
                  </a:lnTo>
                  <a:lnTo>
                    <a:pt x="291" y="5"/>
                  </a:lnTo>
                  <a:lnTo>
                    <a:pt x="274" y="8"/>
                  </a:lnTo>
                  <a:lnTo>
                    <a:pt x="258" y="13"/>
                  </a:lnTo>
                  <a:lnTo>
                    <a:pt x="241" y="18"/>
                  </a:lnTo>
                  <a:lnTo>
                    <a:pt x="224" y="24"/>
                  </a:lnTo>
                  <a:lnTo>
                    <a:pt x="208" y="30"/>
                  </a:lnTo>
                  <a:lnTo>
                    <a:pt x="192" y="38"/>
                  </a:lnTo>
                  <a:lnTo>
                    <a:pt x="176" y="47"/>
                  </a:lnTo>
                  <a:lnTo>
                    <a:pt x="176" y="47"/>
                  </a:lnTo>
                  <a:lnTo>
                    <a:pt x="160" y="56"/>
                  </a:lnTo>
                  <a:lnTo>
                    <a:pt x="146" y="67"/>
                  </a:lnTo>
                  <a:lnTo>
                    <a:pt x="132" y="77"/>
                  </a:lnTo>
                  <a:lnTo>
                    <a:pt x="119" y="89"/>
                  </a:lnTo>
                  <a:lnTo>
                    <a:pt x="106" y="100"/>
                  </a:lnTo>
                  <a:lnTo>
                    <a:pt x="94" y="112"/>
                  </a:lnTo>
                  <a:lnTo>
                    <a:pt x="82" y="125"/>
                  </a:lnTo>
                  <a:lnTo>
                    <a:pt x="72" y="140"/>
                  </a:lnTo>
                  <a:lnTo>
                    <a:pt x="61" y="153"/>
                  </a:lnTo>
                  <a:lnTo>
                    <a:pt x="52" y="167"/>
                  </a:lnTo>
                  <a:lnTo>
                    <a:pt x="44" y="183"/>
                  </a:lnTo>
                  <a:lnTo>
                    <a:pt x="36" y="197"/>
                  </a:lnTo>
                  <a:lnTo>
                    <a:pt x="29" y="213"/>
                  </a:lnTo>
                  <a:lnTo>
                    <a:pt x="22" y="228"/>
                  </a:lnTo>
                  <a:lnTo>
                    <a:pt x="17" y="244"/>
                  </a:lnTo>
                  <a:lnTo>
                    <a:pt x="13" y="259"/>
                  </a:lnTo>
                  <a:lnTo>
                    <a:pt x="8" y="276"/>
                  </a:lnTo>
                  <a:lnTo>
                    <a:pt x="5" y="293"/>
                  </a:lnTo>
                  <a:lnTo>
                    <a:pt x="3" y="310"/>
                  </a:lnTo>
                  <a:lnTo>
                    <a:pt x="1" y="326"/>
                  </a:lnTo>
                  <a:lnTo>
                    <a:pt x="0" y="343"/>
                  </a:lnTo>
                  <a:lnTo>
                    <a:pt x="0" y="360"/>
                  </a:lnTo>
                  <a:lnTo>
                    <a:pt x="1" y="378"/>
                  </a:lnTo>
                  <a:lnTo>
                    <a:pt x="3" y="395"/>
                  </a:lnTo>
                  <a:lnTo>
                    <a:pt x="5" y="412"/>
                  </a:lnTo>
                  <a:lnTo>
                    <a:pt x="9" y="429"/>
                  </a:lnTo>
                  <a:lnTo>
                    <a:pt x="13" y="444"/>
                  </a:lnTo>
                  <a:lnTo>
                    <a:pt x="18" y="461"/>
                  </a:lnTo>
                  <a:lnTo>
                    <a:pt x="25" y="478"/>
                  </a:lnTo>
                  <a:lnTo>
                    <a:pt x="31" y="494"/>
                  </a:lnTo>
                  <a:lnTo>
                    <a:pt x="39" y="511"/>
                  </a:lnTo>
                  <a:lnTo>
                    <a:pt x="47" y="526"/>
                  </a:lnTo>
                  <a:lnTo>
                    <a:pt x="47" y="526"/>
                  </a:lnTo>
                  <a:lnTo>
                    <a:pt x="57" y="542"/>
                  </a:lnTo>
                  <a:lnTo>
                    <a:pt x="66" y="556"/>
                  </a:lnTo>
                  <a:lnTo>
                    <a:pt x="78" y="571"/>
                  </a:lnTo>
                  <a:lnTo>
                    <a:pt x="89" y="584"/>
                  </a:lnTo>
                  <a:lnTo>
                    <a:pt x="100" y="597"/>
                  </a:lnTo>
                  <a:lnTo>
                    <a:pt x="113" y="609"/>
                  </a:lnTo>
                  <a:lnTo>
                    <a:pt x="126" y="620"/>
                  </a:lnTo>
                  <a:lnTo>
                    <a:pt x="139" y="631"/>
                  </a:lnTo>
                  <a:lnTo>
                    <a:pt x="154" y="641"/>
                  </a:lnTo>
                  <a:lnTo>
                    <a:pt x="168" y="650"/>
                  </a:lnTo>
                  <a:lnTo>
                    <a:pt x="182" y="658"/>
                  </a:lnTo>
                  <a:lnTo>
                    <a:pt x="198" y="666"/>
                  </a:lnTo>
                  <a:lnTo>
                    <a:pt x="212" y="674"/>
                  </a:lnTo>
                  <a:lnTo>
                    <a:pt x="228" y="680"/>
                  </a:lnTo>
                  <a:lnTo>
                    <a:pt x="245" y="685"/>
                  </a:lnTo>
                  <a:lnTo>
                    <a:pt x="261" y="689"/>
                  </a:lnTo>
                  <a:lnTo>
                    <a:pt x="278" y="695"/>
                  </a:lnTo>
                  <a:lnTo>
                    <a:pt x="293" y="697"/>
                  </a:lnTo>
                  <a:lnTo>
                    <a:pt x="310" y="700"/>
                  </a:lnTo>
                  <a:lnTo>
                    <a:pt x="327" y="701"/>
                  </a:lnTo>
                  <a:lnTo>
                    <a:pt x="344" y="702"/>
                  </a:lnTo>
                  <a:lnTo>
                    <a:pt x="361" y="702"/>
                  </a:lnTo>
                  <a:lnTo>
                    <a:pt x="378" y="701"/>
                  </a:lnTo>
                  <a:lnTo>
                    <a:pt x="395" y="700"/>
                  </a:lnTo>
                  <a:lnTo>
                    <a:pt x="412" y="697"/>
                  </a:lnTo>
                  <a:lnTo>
                    <a:pt x="429" y="693"/>
                  </a:lnTo>
                  <a:lnTo>
                    <a:pt x="446" y="689"/>
                  </a:lnTo>
                  <a:lnTo>
                    <a:pt x="463" y="684"/>
                  </a:lnTo>
                  <a:lnTo>
                    <a:pt x="478" y="678"/>
                  </a:lnTo>
                  <a:lnTo>
                    <a:pt x="495" y="671"/>
                  </a:lnTo>
                  <a:lnTo>
                    <a:pt x="511" y="663"/>
                  </a:lnTo>
                  <a:lnTo>
                    <a:pt x="526" y="655"/>
                  </a:lnTo>
                  <a:lnTo>
                    <a:pt x="526" y="655"/>
                  </a:lnTo>
                  <a:lnTo>
                    <a:pt x="542" y="645"/>
                  </a:lnTo>
                  <a:lnTo>
                    <a:pt x="558" y="636"/>
                  </a:lnTo>
                  <a:lnTo>
                    <a:pt x="571" y="624"/>
                  </a:lnTo>
                  <a:lnTo>
                    <a:pt x="585" y="614"/>
                  </a:lnTo>
                  <a:lnTo>
                    <a:pt x="598" y="602"/>
                  </a:lnTo>
                  <a:lnTo>
                    <a:pt x="610" y="589"/>
                  </a:lnTo>
                  <a:lnTo>
                    <a:pt x="622" y="576"/>
                  </a:lnTo>
                  <a:lnTo>
                    <a:pt x="632" y="563"/>
                  </a:lnTo>
                  <a:lnTo>
                    <a:pt x="641" y="549"/>
                  </a:lnTo>
                  <a:lnTo>
                    <a:pt x="650" y="534"/>
                  </a:lnTo>
                  <a:lnTo>
                    <a:pt x="659" y="520"/>
                  </a:lnTo>
                  <a:lnTo>
                    <a:pt x="667" y="504"/>
                  </a:lnTo>
                  <a:lnTo>
                    <a:pt x="674" y="490"/>
                  </a:lnTo>
                  <a:lnTo>
                    <a:pt x="680" y="474"/>
                  </a:lnTo>
                  <a:lnTo>
                    <a:pt x="685" y="457"/>
                  </a:lnTo>
                  <a:lnTo>
                    <a:pt x="691" y="442"/>
                  </a:lnTo>
                  <a:lnTo>
                    <a:pt x="695" y="425"/>
                  </a:lnTo>
                  <a:lnTo>
                    <a:pt x="697" y="409"/>
                  </a:lnTo>
                  <a:lnTo>
                    <a:pt x="700" y="392"/>
                  </a:lnTo>
                  <a:lnTo>
                    <a:pt x="702" y="375"/>
                  </a:lnTo>
                  <a:lnTo>
                    <a:pt x="702" y="358"/>
                  </a:lnTo>
                  <a:lnTo>
                    <a:pt x="702" y="341"/>
                  </a:lnTo>
                  <a:lnTo>
                    <a:pt x="701" y="325"/>
                  </a:lnTo>
                  <a:lnTo>
                    <a:pt x="700" y="308"/>
                  </a:lnTo>
                  <a:lnTo>
                    <a:pt x="697" y="291"/>
                  </a:lnTo>
                  <a:lnTo>
                    <a:pt x="695" y="274"/>
                  </a:lnTo>
                  <a:lnTo>
                    <a:pt x="689" y="257"/>
                  </a:lnTo>
                  <a:lnTo>
                    <a:pt x="684" y="240"/>
                  </a:lnTo>
                  <a:lnTo>
                    <a:pt x="679" y="224"/>
                  </a:lnTo>
                  <a:lnTo>
                    <a:pt x="672" y="207"/>
                  </a:lnTo>
                  <a:lnTo>
                    <a:pt x="665" y="192"/>
                  </a:lnTo>
                  <a:lnTo>
                    <a:pt x="655" y="176"/>
                  </a:lnTo>
                  <a:lnTo>
                    <a:pt x="655"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68"/>
            <p:cNvSpPr>
              <a:spLocks/>
            </p:cNvSpPr>
            <p:nvPr userDrawn="1"/>
          </p:nvSpPr>
          <p:spPr bwMode="auto">
            <a:xfrm>
              <a:off x="3768" y="1525"/>
              <a:ext cx="155" cy="155"/>
            </a:xfrm>
            <a:custGeom>
              <a:avLst/>
              <a:gdLst>
                <a:gd name="T0" fmla="*/ 580 w 622"/>
                <a:gd name="T1" fmla="*/ 155 h 622"/>
                <a:gd name="T2" fmla="*/ 562 w 622"/>
                <a:gd name="T3" fmla="*/ 129 h 622"/>
                <a:gd name="T4" fmla="*/ 544 w 622"/>
                <a:gd name="T5" fmla="*/ 105 h 622"/>
                <a:gd name="T6" fmla="*/ 498 w 622"/>
                <a:gd name="T7" fmla="*/ 63 h 622"/>
                <a:gd name="T8" fmla="*/ 447 w 622"/>
                <a:gd name="T9" fmla="*/ 32 h 622"/>
                <a:gd name="T10" fmla="*/ 391 w 622"/>
                <a:gd name="T11" fmla="*/ 11 h 622"/>
                <a:gd name="T12" fmla="*/ 333 w 622"/>
                <a:gd name="T13" fmla="*/ 2 h 622"/>
                <a:gd name="T14" fmla="*/ 273 w 622"/>
                <a:gd name="T15" fmla="*/ 3 h 622"/>
                <a:gd name="T16" fmla="*/ 213 w 622"/>
                <a:gd name="T17" fmla="*/ 16 h 622"/>
                <a:gd name="T18" fmla="*/ 184 w 622"/>
                <a:gd name="T19" fmla="*/ 28 h 622"/>
                <a:gd name="T20" fmla="*/ 155 w 622"/>
                <a:gd name="T21" fmla="*/ 42 h 622"/>
                <a:gd name="T22" fmla="*/ 142 w 622"/>
                <a:gd name="T23" fmla="*/ 50 h 622"/>
                <a:gd name="T24" fmla="*/ 116 w 622"/>
                <a:gd name="T25" fmla="*/ 68 h 622"/>
                <a:gd name="T26" fmla="*/ 82 w 622"/>
                <a:gd name="T27" fmla="*/ 101 h 622"/>
                <a:gd name="T28" fmla="*/ 46 w 622"/>
                <a:gd name="T29" fmla="*/ 149 h 622"/>
                <a:gd name="T30" fmla="*/ 20 w 622"/>
                <a:gd name="T31" fmla="*/ 202 h 622"/>
                <a:gd name="T32" fmla="*/ 4 w 622"/>
                <a:gd name="T33" fmla="*/ 260 h 622"/>
                <a:gd name="T34" fmla="*/ 0 w 622"/>
                <a:gd name="T35" fmla="*/ 320 h 622"/>
                <a:gd name="T36" fmla="*/ 8 w 622"/>
                <a:gd name="T37" fmla="*/ 379 h 622"/>
                <a:gd name="T38" fmla="*/ 21 w 622"/>
                <a:gd name="T39" fmla="*/ 424 h 622"/>
                <a:gd name="T40" fmla="*/ 34 w 622"/>
                <a:gd name="T41" fmla="*/ 452 h 622"/>
                <a:gd name="T42" fmla="*/ 42 w 622"/>
                <a:gd name="T43" fmla="*/ 465 h 622"/>
                <a:gd name="T44" fmla="*/ 59 w 622"/>
                <a:gd name="T45" fmla="*/ 493 h 622"/>
                <a:gd name="T46" fmla="*/ 78 w 622"/>
                <a:gd name="T47" fmla="*/ 518 h 622"/>
                <a:gd name="T48" fmla="*/ 124 w 622"/>
                <a:gd name="T49" fmla="*/ 558 h 622"/>
                <a:gd name="T50" fmla="*/ 175 w 622"/>
                <a:gd name="T51" fmla="*/ 589 h 622"/>
                <a:gd name="T52" fmla="*/ 231 w 622"/>
                <a:gd name="T53" fmla="*/ 610 h 622"/>
                <a:gd name="T54" fmla="*/ 290 w 622"/>
                <a:gd name="T55" fmla="*/ 621 h 622"/>
                <a:gd name="T56" fmla="*/ 350 w 622"/>
                <a:gd name="T57" fmla="*/ 619 h 622"/>
                <a:gd name="T58" fmla="*/ 408 w 622"/>
                <a:gd name="T59" fmla="*/ 605 h 622"/>
                <a:gd name="T60" fmla="*/ 438 w 622"/>
                <a:gd name="T61" fmla="*/ 594 h 622"/>
                <a:gd name="T62" fmla="*/ 465 w 622"/>
                <a:gd name="T63" fmla="*/ 580 h 622"/>
                <a:gd name="T64" fmla="*/ 480 w 622"/>
                <a:gd name="T65" fmla="*/ 571 h 622"/>
                <a:gd name="T66" fmla="*/ 506 w 622"/>
                <a:gd name="T67" fmla="*/ 553 h 622"/>
                <a:gd name="T68" fmla="*/ 540 w 622"/>
                <a:gd name="T69" fmla="*/ 521 h 622"/>
                <a:gd name="T70" fmla="*/ 575 w 622"/>
                <a:gd name="T71" fmla="*/ 473 h 622"/>
                <a:gd name="T72" fmla="*/ 602 w 622"/>
                <a:gd name="T73" fmla="*/ 420 h 622"/>
                <a:gd name="T74" fmla="*/ 617 w 622"/>
                <a:gd name="T75" fmla="*/ 363 h 622"/>
                <a:gd name="T76" fmla="*/ 622 w 622"/>
                <a:gd name="T77" fmla="*/ 303 h 622"/>
                <a:gd name="T78" fmla="*/ 614 w 622"/>
                <a:gd name="T79" fmla="*/ 243 h 622"/>
                <a:gd name="T80" fmla="*/ 600 w 622"/>
                <a:gd name="T81" fmla="*/ 198 h 622"/>
                <a:gd name="T82" fmla="*/ 588 w 622"/>
                <a:gd name="T83" fmla="*/ 170 h 622"/>
                <a:gd name="T84" fmla="*/ 580 w 622"/>
                <a:gd name="T85" fmla="*/ 15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80" y="155"/>
                  </a:moveTo>
                  <a:lnTo>
                    <a:pt x="580" y="155"/>
                  </a:lnTo>
                  <a:lnTo>
                    <a:pt x="571" y="142"/>
                  </a:lnTo>
                  <a:lnTo>
                    <a:pt x="562" y="129"/>
                  </a:lnTo>
                  <a:lnTo>
                    <a:pt x="553" y="116"/>
                  </a:lnTo>
                  <a:lnTo>
                    <a:pt x="544" y="105"/>
                  </a:lnTo>
                  <a:lnTo>
                    <a:pt x="522" y="82"/>
                  </a:lnTo>
                  <a:lnTo>
                    <a:pt x="498" y="63"/>
                  </a:lnTo>
                  <a:lnTo>
                    <a:pt x="473" y="46"/>
                  </a:lnTo>
                  <a:lnTo>
                    <a:pt x="447" y="32"/>
                  </a:lnTo>
                  <a:lnTo>
                    <a:pt x="420" y="20"/>
                  </a:lnTo>
                  <a:lnTo>
                    <a:pt x="391" y="11"/>
                  </a:lnTo>
                  <a:lnTo>
                    <a:pt x="363" y="4"/>
                  </a:lnTo>
                  <a:lnTo>
                    <a:pt x="333" y="2"/>
                  </a:lnTo>
                  <a:lnTo>
                    <a:pt x="303" y="0"/>
                  </a:lnTo>
                  <a:lnTo>
                    <a:pt x="273" y="3"/>
                  </a:lnTo>
                  <a:lnTo>
                    <a:pt x="243" y="8"/>
                  </a:lnTo>
                  <a:lnTo>
                    <a:pt x="213" y="16"/>
                  </a:lnTo>
                  <a:lnTo>
                    <a:pt x="198" y="21"/>
                  </a:lnTo>
                  <a:lnTo>
                    <a:pt x="184" y="28"/>
                  </a:lnTo>
                  <a:lnTo>
                    <a:pt x="170" y="34"/>
                  </a:lnTo>
                  <a:lnTo>
                    <a:pt x="155" y="42"/>
                  </a:lnTo>
                  <a:lnTo>
                    <a:pt x="155" y="42"/>
                  </a:lnTo>
                  <a:lnTo>
                    <a:pt x="142" y="50"/>
                  </a:lnTo>
                  <a:lnTo>
                    <a:pt x="129" y="59"/>
                  </a:lnTo>
                  <a:lnTo>
                    <a:pt x="116" y="68"/>
                  </a:lnTo>
                  <a:lnTo>
                    <a:pt x="105" y="79"/>
                  </a:lnTo>
                  <a:lnTo>
                    <a:pt x="82" y="101"/>
                  </a:lnTo>
                  <a:lnTo>
                    <a:pt x="63" y="123"/>
                  </a:lnTo>
                  <a:lnTo>
                    <a:pt x="46" y="149"/>
                  </a:lnTo>
                  <a:lnTo>
                    <a:pt x="32" y="175"/>
                  </a:lnTo>
                  <a:lnTo>
                    <a:pt x="20" y="202"/>
                  </a:lnTo>
                  <a:lnTo>
                    <a:pt x="11" y="231"/>
                  </a:lnTo>
                  <a:lnTo>
                    <a:pt x="4" y="260"/>
                  </a:lnTo>
                  <a:lnTo>
                    <a:pt x="2" y="290"/>
                  </a:lnTo>
                  <a:lnTo>
                    <a:pt x="0" y="320"/>
                  </a:lnTo>
                  <a:lnTo>
                    <a:pt x="3" y="350"/>
                  </a:lnTo>
                  <a:lnTo>
                    <a:pt x="8" y="379"/>
                  </a:lnTo>
                  <a:lnTo>
                    <a:pt x="16" y="408"/>
                  </a:lnTo>
                  <a:lnTo>
                    <a:pt x="21" y="424"/>
                  </a:lnTo>
                  <a:lnTo>
                    <a:pt x="28" y="438"/>
                  </a:lnTo>
                  <a:lnTo>
                    <a:pt x="34" y="452"/>
                  </a:lnTo>
                  <a:lnTo>
                    <a:pt x="42" y="465"/>
                  </a:lnTo>
                  <a:lnTo>
                    <a:pt x="42" y="465"/>
                  </a:lnTo>
                  <a:lnTo>
                    <a:pt x="50" y="480"/>
                  </a:lnTo>
                  <a:lnTo>
                    <a:pt x="59" y="493"/>
                  </a:lnTo>
                  <a:lnTo>
                    <a:pt x="68" y="505"/>
                  </a:lnTo>
                  <a:lnTo>
                    <a:pt x="78" y="518"/>
                  </a:lnTo>
                  <a:lnTo>
                    <a:pt x="101" y="538"/>
                  </a:lnTo>
                  <a:lnTo>
                    <a:pt x="124" y="558"/>
                  </a:lnTo>
                  <a:lnTo>
                    <a:pt x="149" y="575"/>
                  </a:lnTo>
                  <a:lnTo>
                    <a:pt x="175" y="589"/>
                  </a:lnTo>
                  <a:lnTo>
                    <a:pt x="202" y="601"/>
                  </a:lnTo>
                  <a:lnTo>
                    <a:pt x="231" y="610"/>
                  </a:lnTo>
                  <a:lnTo>
                    <a:pt x="260" y="617"/>
                  </a:lnTo>
                  <a:lnTo>
                    <a:pt x="290" y="621"/>
                  </a:lnTo>
                  <a:lnTo>
                    <a:pt x="320" y="622"/>
                  </a:lnTo>
                  <a:lnTo>
                    <a:pt x="350" y="619"/>
                  </a:lnTo>
                  <a:lnTo>
                    <a:pt x="379" y="614"/>
                  </a:lnTo>
                  <a:lnTo>
                    <a:pt x="408" y="605"/>
                  </a:lnTo>
                  <a:lnTo>
                    <a:pt x="424" y="600"/>
                  </a:lnTo>
                  <a:lnTo>
                    <a:pt x="438" y="594"/>
                  </a:lnTo>
                  <a:lnTo>
                    <a:pt x="452" y="587"/>
                  </a:lnTo>
                  <a:lnTo>
                    <a:pt x="465" y="580"/>
                  </a:lnTo>
                  <a:lnTo>
                    <a:pt x="465" y="580"/>
                  </a:lnTo>
                  <a:lnTo>
                    <a:pt x="480" y="571"/>
                  </a:lnTo>
                  <a:lnTo>
                    <a:pt x="493" y="562"/>
                  </a:lnTo>
                  <a:lnTo>
                    <a:pt x="506" y="553"/>
                  </a:lnTo>
                  <a:lnTo>
                    <a:pt x="518" y="542"/>
                  </a:lnTo>
                  <a:lnTo>
                    <a:pt x="540" y="521"/>
                  </a:lnTo>
                  <a:lnTo>
                    <a:pt x="558" y="498"/>
                  </a:lnTo>
                  <a:lnTo>
                    <a:pt x="575" y="473"/>
                  </a:lnTo>
                  <a:lnTo>
                    <a:pt x="591" y="447"/>
                  </a:lnTo>
                  <a:lnTo>
                    <a:pt x="602" y="420"/>
                  </a:lnTo>
                  <a:lnTo>
                    <a:pt x="611" y="391"/>
                  </a:lnTo>
                  <a:lnTo>
                    <a:pt x="617" y="363"/>
                  </a:lnTo>
                  <a:lnTo>
                    <a:pt x="621" y="333"/>
                  </a:lnTo>
                  <a:lnTo>
                    <a:pt x="622" y="303"/>
                  </a:lnTo>
                  <a:lnTo>
                    <a:pt x="619" y="273"/>
                  </a:lnTo>
                  <a:lnTo>
                    <a:pt x="614" y="243"/>
                  </a:lnTo>
                  <a:lnTo>
                    <a:pt x="606" y="213"/>
                  </a:lnTo>
                  <a:lnTo>
                    <a:pt x="600" y="198"/>
                  </a:lnTo>
                  <a:lnTo>
                    <a:pt x="594" y="184"/>
                  </a:lnTo>
                  <a:lnTo>
                    <a:pt x="588" y="170"/>
                  </a:lnTo>
                  <a:lnTo>
                    <a:pt x="580" y="155"/>
                  </a:lnTo>
                  <a:lnTo>
                    <a:pt x="580" y="1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Freeform 69"/>
            <p:cNvSpPr>
              <a:spLocks/>
            </p:cNvSpPr>
            <p:nvPr userDrawn="1"/>
          </p:nvSpPr>
          <p:spPr bwMode="auto">
            <a:xfrm>
              <a:off x="3904" y="1754"/>
              <a:ext cx="135" cy="135"/>
            </a:xfrm>
            <a:custGeom>
              <a:avLst/>
              <a:gdLst>
                <a:gd name="T0" fmla="*/ 134 w 539"/>
                <a:gd name="T1" fmla="*/ 36 h 539"/>
                <a:gd name="T2" fmla="*/ 89 w 539"/>
                <a:gd name="T3" fmla="*/ 67 h 539"/>
                <a:gd name="T4" fmla="*/ 54 w 539"/>
                <a:gd name="T5" fmla="*/ 106 h 539"/>
                <a:gd name="T6" fmla="*/ 27 w 539"/>
                <a:gd name="T7" fmla="*/ 151 h 539"/>
                <a:gd name="T8" fmla="*/ 9 w 539"/>
                <a:gd name="T9" fmla="*/ 200 h 539"/>
                <a:gd name="T10" fmla="*/ 0 w 539"/>
                <a:gd name="T11" fmla="*/ 251 h 539"/>
                <a:gd name="T12" fmla="*/ 1 w 539"/>
                <a:gd name="T13" fmla="*/ 303 h 539"/>
                <a:gd name="T14" fmla="*/ 13 w 539"/>
                <a:gd name="T15" fmla="*/ 355 h 539"/>
                <a:gd name="T16" fmla="*/ 35 w 539"/>
                <a:gd name="T17" fmla="*/ 405 h 539"/>
                <a:gd name="T18" fmla="*/ 50 w 539"/>
                <a:gd name="T19" fmla="*/ 428 h 539"/>
                <a:gd name="T20" fmla="*/ 86 w 539"/>
                <a:gd name="T21" fmla="*/ 469 h 539"/>
                <a:gd name="T22" fmla="*/ 127 w 539"/>
                <a:gd name="T23" fmla="*/ 500 h 539"/>
                <a:gd name="T24" fmla="*/ 174 w 539"/>
                <a:gd name="T25" fmla="*/ 522 h 539"/>
                <a:gd name="T26" fmla="*/ 225 w 539"/>
                <a:gd name="T27" fmla="*/ 536 h 539"/>
                <a:gd name="T28" fmla="*/ 276 w 539"/>
                <a:gd name="T29" fmla="*/ 539 h 539"/>
                <a:gd name="T30" fmla="*/ 328 w 539"/>
                <a:gd name="T31" fmla="*/ 532 h 539"/>
                <a:gd name="T32" fmla="*/ 380 w 539"/>
                <a:gd name="T33" fmla="*/ 515 h 539"/>
                <a:gd name="T34" fmla="*/ 404 w 539"/>
                <a:gd name="T35" fmla="*/ 504 h 539"/>
                <a:gd name="T36" fmla="*/ 449 w 539"/>
                <a:gd name="T37" fmla="*/ 471 h 539"/>
                <a:gd name="T38" fmla="*/ 484 w 539"/>
                <a:gd name="T39" fmla="*/ 432 h 539"/>
                <a:gd name="T40" fmla="*/ 512 w 539"/>
                <a:gd name="T41" fmla="*/ 388 h 539"/>
                <a:gd name="T42" fmla="*/ 530 w 539"/>
                <a:gd name="T43" fmla="*/ 340 h 539"/>
                <a:gd name="T44" fmla="*/ 539 w 539"/>
                <a:gd name="T45" fmla="*/ 289 h 539"/>
                <a:gd name="T46" fmla="*/ 538 w 539"/>
                <a:gd name="T47" fmla="*/ 237 h 539"/>
                <a:gd name="T48" fmla="*/ 526 w 539"/>
                <a:gd name="T49" fmla="*/ 185 h 539"/>
                <a:gd name="T50" fmla="*/ 503 w 539"/>
                <a:gd name="T51" fmla="*/ 135 h 539"/>
                <a:gd name="T52" fmla="*/ 488 w 539"/>
                <a:gd name="T53" fmla="*/ 112 h 539"/>
                <a:gd name="T54" fmla="*/ 452 w 539"/>
                <a:gd name="T55" fmla="*/ 71 h 539"/>
                <a:gd name="T56" fmla="*/ 410 w 539"/>
                <a:gd name="T57" fmla="*/ 40 h 539"/>
                <a:gd name="T58" fmla="*/ 363 w 539"/>
                <a:gd name="T59" fmla="*/ 17 h 539"/>
                <a:gd name="T60" fmla="*/ 314 w 539"/>
                <a:gd name="T61" fmla="*/ 3 h 539"/>
                <a:gd name="T62" fmla="*/ 262 w 539"/>
                <a:gd name="T63" fmla="*/ 0 h 539"/>
                <a:gd name="T64" fmla="*/ 209 w 539"/>
                <a:gd name="T65" fmla="*/ 6 h 539"/>
                <a:gd name="T66" fmla="*/ 159 w 539"/>
                <a:gd name="T67" fmla="*/ 23 h 539"/>
                <a:gd name="T68" fmla="*/ 134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134" y="36"/>
                  </a:moveTo>
                  <a:lnTo>
                    <a:pt x="134" y="36"/>
                  </a:lnTo>
                  <a:lnTo>
                    <a:pt x="110" y="50"/>
                  </a:lnTo>
                  <a:lnTo>
                    <a:pt x="89" y="67"/>
                  </a:lnTo>
                  <a:lnTo>
                    <a:pt x="71" y="87"/>
                  </a:lnTo>
                  <a:lnTo>
                    <a:pt x="54" y="106"/>
                  </a:lnTo>
                  <a:lnTo>
                    <a:pt x="39" y="129"/>
                  </a:lnTo>
                  <a:lnTo>
                    <a:pt x="27" y="151"/>
                  </a:lnTo>
                  <a:lnTo>
                    <a:pt x="17" y="175"/>
                  </a:lnTo>
                  <a:lnTo>
                    <a:pt x="9" y="200"/>
                  </a:lnTo>
                  <a:lnTo>
                    <a:pt x="2" y="225"/>
                  </a:lnTo>
                  <a:lnTo>
                    <a:pt x="0" y="251"/>
                  </a:lnTo>
                  <a:lnTo>
                    <a:pt x="0" y="277"/>
                  </a:lnTo>
                  <a:lnTo>
                    <a:pt x="1" y="303"/>
                  </a:lnTo>
                  <a:lnTo>
                    <a:pt x="6" y="329"/>
                  </a:lnTo>
                  <a:lnTo>
                    <a:pt x="13" y="355"/>
                  </a:lnTo>
                  <a:lnTo>
                    <a:pt x="23" y="380"/>
                  </a:lnTo>
                  <a:lnTo>
                    <a:pt x="35" y="405"/>
                  </a:lnTo>
                  <a:lnTo>
                    <a:pt x="35" y="405"/>
                  </a:lnTo>
                  <a:lnTo>
                    <a:pt x="50" y="428"/>
                  </a:lnTo>
                  <a:lnTo>
                    <a:pt x="67" y="449"/>
                  </a:lnTo>
                  <a:lnTo>
                    <a:pt x="86" y="469"/>
                  </a:lnTo>
                  <a:lnTo>
                    <a:pt x="106" y="486"/>
                  </a:lnTo>
                  <a:lnTo>
                    <a:pt x="127" y="500"/>
                  </a:lnTo>
                  <a:lnTo>
                    <a:pt x="151" y="513"/>
                  </a:lnTo>
                  <a:lnTo>
                    <a:pt x="174" y="522"/>
                  </a:lnTo>
                  <a:lnTo>
                    <a:pt x="199" y="530"/>
                  </a:lnTo>
                  <a:lnTo>
                    <a:pt x="225" y="536"/>
                  </a:lnTo>
                  <a:lnTo>
                    <a:pt x="250" y="539"/>
                  </a:lnTo>
                  <a:lnTo>
                    <a:pt x="276" y="539"/>
                  </a:lnTo>
                  <a:lnTo>
                    <a:pt x="303" y="538"/>
                  </a:lnTo>
                  <a:lnTo>
                    <a:pt x="328" y="532"/>
                  </a:lnTo>
                  <a:lnTo>
                    <a:pt x="354" y="526"/>
                  </a:lnTo>
                  <a:lnTo>
                    <a:pt x="380" y="515"/>
                  </a:lnTo>
                  <a:lnTo>
                    <a:pt x="404" y="504"/>
                  </a:lnTo>
                  <a:lnTo>
                    <a:pt x="404" y="504"/>
                  </a:lnTo>
                  <a:lnTo>
                    <a:pt x="427" y="488"/>
                  </a:lnTo>
                  <a:lnTo>
                    <a:pt x="449" y="471"/>
                  </a:lnTo>
                  <a:lnTo>
                    <a:pt x="467" y="453"/>
                  </a:lnTo>
                  <a:lnTo>
                    <a:pt x="484" y="432"/>
                  </a:lnTo>
                  <a:lnTo>
                    <a:pt x="500" y="411"/>
                  </a:lnTo>
                  <a:lnTo>
                    <a:pt x="512" y="388"/>
                  </a:lnTo>
                  <a:lnTo>
                    <a:pt x="522" y="364"/>
                  </a:lnTo>
                  <a:lnTo>
                    <a:pt x="530" y="340"/>
                  </a:lnTo>
                  <a:lnTo>
                    <a:pt x="535" y="314"/>
                  </a:lnTo>
                  <a:lnTo>
                    <a:pt x="539" y="289"/>
                  </a:lnTo>
                  <a:lnTo>
                    <a:pt x="539" y="263"/>
                  </a:lnTo>
                  <a:lnTo>
                    <a:pt x="538" y="237"/>
                  </a:lnTo>
                  <a:lnTo>
                    <a:pt x="533" y="211"/>
                  </a:lnTo>
                  <a:lnTo>
                    <a:pt x="526" y="185"/>
                  </a:lnTo>
                  <a:lnTo>
                    <a:pt x="516" y="160"/>
                  </a:lnTo>
                  <a:lnTo>
                    <a:pt x="503" y="135"/>
                  </a:lnTo>
                  <a:lnTo>
                    <a:pt x="503" y="135"/>
                  </a:lnTo>
                  <a:lnTo>
                    <a:pt x="488" y="112"/>
                  </a:lnTo>
                  <a:lnTo>
                    <a:pt x="471" y="91"/>
                  </a:lnTo>
                  <a:lnTo>
                    <a:pt x="452" y="71"/>
                  </a:lnTo>
                  <a:lnTo>
                    <a:pt x="432" y="54"/>
                  </a:lnTo>
                  <a:lnTo>
                    <a:pt x="410" y="40"/>
                  </a:lnTo>
                  <a:lnTo>
                    <a:pt x="388" y="27"/>
                  </a:lnTo>
                  <a:lnTo>
                    <a:pt x="363" y="17"/>
                  </a:lnTo>
                  <a:lnTo>
                    <a:pt x="340" y="9"/>
                  </a:lnTo>
                  <a:lnTo>
                    <a:pt x="314" y="3"/>
                  </a:lnTo>
                  <a:lnTo>
                    <a:pt x="288" y="1"/>
                  </a:lnTo>
                  <a:lnTo>
                    <a:pt x="262" y="0"/>
                  </a:lnTo>
                  <a:lnTo>
                    <a:pt x="235" y="2"/>
                  </a:lnTo>
                  <a:lnTo>
                    <a:pt x="209" y="6"/>
                  </a:lnTo>
                  <a:lnTo>
                    <a:pt x="185" y="14"/>
                  </a:lnTo>
                  <a:lnTo>
                    <a:pt x="159" y="23"/>
                  </a:lnTo>
                  <a:lnTo>
                    <a:pt x="134" y="36"/>
                  </a:lnTo>
                  <a:lnTo>
                    <a:pt x="134"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Freeform 70"/>
            <p:cNvSpPr>
              <a:spLocks/>
            </p:cNvSpPr>
            <p:nvPr userDrawn="1"/>
          </p:nvSpPr>
          <p:spPr bwMode="auto">
            <a:xfrm>
              <a:off x="4041" y="1984"/>
              <a:ext cx="115" cy="114"/>
            </a:xfrm>
            <a:custGeom>
              <a:avLst/>
              <a:gdLst>
                <a:gd name="T0" fmla="*/ 114 w 460"/>
                <a:gd name="T1" fmla="*/ 31 h 458"/>
                <a:gd name="T2" fmla="*/ 76 w 460"/>
                <a:gd name="T3" fmla="*/ 58 h 458"/>
                <a:gd name="T4" fmla="*/ 46 w 460"/>
                <a:gd name="T5" fmla="*/ 91 h 458"/>
                <a:gd name="T6" fmla="*/ 23 w 460"/>
                <a:gd name="T7" fmla="*/ 129 h 458"/>
                <a:gd name="T8" fmla="*/ 7 w 460"/>
                <a:gd name="T9" fmla="*/ 170 h 458"/>
                <a:gd name="T10" fmla="*/ 1 w 460"/>
                <a:gd name="T11" fmla="*/ 213 h 458"/>
                <a:gd name="T12" fmla="*/ 2 w 460"/>
                <a:gd name="T13" fmla="*/ 258 h 458"/>
                <a:gd name="T14" fmla="*/ 11 w 460"/>
                <a:gd name="T15" fmla="*/ 302 h 458"/>
                <a:gd name="T16" fmla="*/ 31 w 460"/>
                <a:gd name="T17" fmla="*/ 344 h 458"/>
                <a:gd name="T18" fmla="*/ 44 w 460"/>
                <a:gd name="T19" fmla="*/ 365 h 458"/>
                <a:gd name="T20" fmla="*/ 74 w 460"/>
                <a:gd name="T21" fmla="*/ 398 h 458"/>
                <a:gd name="T22" fmla="*/ 109 w 460"/>
                <a:gd name="T23" fmla="*/ 425 h 458"/>
                <a:gd name="T24" fmla="*/ 149 w 460"/>
                <a:gd name="T25" fmla="*/ 444 h 458"/>
                <a:gd name="T26" fmla="*/ 191 w 460"/>
                <a:gd name="T27" fmla="*/ 456 h 458"/>
                <a:gd name="T28" fmla="*/ 235 w 460"/>
                <a:gd name="T29" fmla="*/ 458 h 458"/>
                <a:gd name="T30" fmla="*/ 280 w 460"/>
                <a:gd name="T31" fmla="*/ 453 h 458"/>
                <a:gd name="T32" fmla="*/ 323 w 460"/>
                <a:gd name="T33" fmla="*/ 439 h 458"/>
                <a:gd name="T34" fmla="*/ 345 w 460"/>
                <a:gd name="T35" fmla="*/ 428 h 458"/>
                <a:gd name="T36" fmla="*/ 381 w 460"/>
                <a:gd name="T37" fmla="*/ 401 h 458"/>
                <a:gd name="T38" fmla="*/ 413 w 460"/>
                <a:gd name="T39" fmla="*/ 368 h 458"/>
                <a:gd name="T40" fmla="*/ 436 w 460"/>
                <a:gd name="T41" fmla="*/ 331 h 458"/>
                <a:gd name="T42" fmla="*/ 452 w 460"/>
                <a:gd name="T43" fmla="*/ 289 h 458"/>
                <a:gd name="T44" fmla="*/ 458 w 460"/>
                <a:gd name="T45" fmla="*/ 246 h 458"/>
                <a:gd name="T46" fmla="*/ 457 w 460"/>
                <a:gd name="T47" fmla="*/ 202 h 458"/>
                <a:gd name="T48" fmla="*/ 448 w 460"/>
                <a:gd name="T49" fmla="*/ 157 h 458"/>
                <a:gd name="T50" fmla="*/ 428 w 460"/>
                <a:gd name="T51" fmla="*/ 114 h 458"/>
                <a:gd name="T52" fmla="*/ 415 w 460"/>
                <a:gd name="T53" fmla="*/ 95 h 458"/>
                <a:gd name="T54" fmla="*/ 385 w 460"/>
                <a:gd name="T55" fmla="*/ 61 h 458"/>
                <a:gd name="T56" fmla="*/ 350 w 460"/>
                <a:gd name="T57" fmla="*/ 34 h 458"/>
                <a:gd name="T58" fmla="*/ 310 w 460"/>
                <a:gd name="T59" fmla="*/ 14 h 458"/>
                <a:gd name="T60" fmla="*/ 268 w 460"/>
                <a:gd name="T61" fmla="*/ 4 h 458"/>
                <a:gd name="T62" fmla="*/ 224 w 460"/>
                <a:gd name="T63" fmla="*/ 0 h 458"/>
                <a:gd name="T64" fmla="*/ 179 w 460"/>
                <a:gd name="T65" fmla="*/ 5 h 458"/>
                <a:gd name="T66" fmla="*/ 135 w 460"/>
                <a:gd name="T67" fmla="*/ 21 h 458"/>
                <a:gd name="T68" fmla="*/ 114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114" y="31"/>
                  </a:moveTo>
                  <a:lnTo>
                    <a:pt x="114" y="31"/>
                  </a:lnTo>
                  <a:lnTo>
                    <a:pt x="95" y="44"/>
                  </a:lnTo>
                  <a:lnTo>
                    <a:pt x="76" y="58"/>
                  </a:lnTo>
                  <a:lnTo>
                    <a:pt x="61" y="74"/>
                  </a:lnTo>
                  <a:lnTo>
                    <a:pt x="46" y="91"/>
                  </a:lnTo>
                  <a:lnTo>
                    <a:pt x="33" y="109"/>
                  </a:lnTo>
                  <a:lnTo>
                    <a:pt x="23" y="129"/>
                  </a:lnTo>
                  <a:lnTo>
                    <a:pt x="14" y="150"/>
                  </a:lnTo>
                  <a:lnTo>
                    <a:pt x="7" y="170"/>
                  </a:lnTo>
                  <a:lnTo>
                    <a:pt x="3" y="191"/>
                  </a:lnTo>
                  <a:lnTo>
                    <a:pt x="1" y="213"/>
                  </a:lnTo>
                  <a:lnTo>
                    <a:pt x="0" y="236"/>
                  </a:lnTo>
                  <a:lnTo>
                    <a:pt x="2" y="258"/>
                  </a:lnTo>
                  <a:lnTo>
                    <a:pt x="6" y="280"/>
                  </a:lnTo>
                  <a:lnTo>
                    <a:pt x="11" y="302"/>
                  </a:lnTo>
                  <a:lnTo>
                    <a:pt x="20" y="323"/>
                  </a:lnTo>
                  <a:lnTo>
                    <a:pt x="31" y="344"/>
                  </a:lnTo>
                  <a:lnTo>
                    <a:pt x="31" y="344"/>
                  </a:lnTo>
                  <a:lnTo>
                    <a:pt x="44" y="365"/>
                  </a:lnTo>
                  <a:lnTo>
                    <a:pt x="58" y="382"/>
                  </a:lnTo>
                  <a:lnTo>
                    <a:pt x="74" y="398"/>
                  </a:lnTo>
                  <a:lnTo>
                    <a:pt x="91" y="413"/>
                  </a:lnTo>
                  <a:lnTo>
                    <a:pt x="109" y="425"/>
                  </a:lnTo>
                  <a:lnTo>
                    <a:pt x="129" y="436"/>
                  </a:lnTo>
                  <a:lnTo>
                    <a:pt x="149" y="444"/>
                  </a:lnTo>
                  <a:lnTo>
                    <a:pt x="170" y="451"/>
                  </a:lnTo>
                  <a:lnTo>
                    <a:pt x="191" y="456"/>
                  </a:lnTo>
                  <a:lnTo>
                    <a:pt x="213" y="458"/>
                  </a:lnTo>
                  <a:lnTo>
                    <a:pt x="235" y="458"/>
                  </a:lnTo>
                  <a:lnTo>
                    <a:pt x="258" y="457"/>
                  </a:lnTo>
                  <a:lnTo>
                    <a:pt x="280" y="453"/>
                  </a:lnTo>
                  <a:lnTo>
                    <a:pt x="302" y="447"/>
                  </a:lnTo>
                  <a:lnTo>
                    <a:pt x="323" y="439"/>
                  </a:lnTo>
                  <a:lnTo>
                    <a:pt x="345" y="428"/>
                  </a:lnTo>
                  <a:lnTo>
                    <a:pt x="345" y="428"/>
                  </a:lnTo>
                  <a:lnTo>
                    <a:pt x="364" y="415"/>
                  </a:lnTo>
                  <a:lnTo>
                    <a:pt x="381" y="401"/>
                  </a:lnTo>
                  <a:lnTo>
                    <a:pt x="398" y="385"/>
                  </a:lnTo>
                  <a:lnTo>
                    <a:pt x="413" y="368"/>
                  </a:lnTo>
                  <a:lnTo>
                    <a:pt x="426" y="349"/>
                  </a:lnTo>
                  <a:lnTo>
                    <a:pt x="436" y="331"/>
                  </a:lnTo>
                  <a:lnTo>
                    <a:pt x="444" y="310"/>
                  </a:lnTo>
                  <a:lnTo>
                    <a:pt x="452" y="289"/>
                  </a:lnTo>
                  <a:lnTo>
                    <a:pt x="456" y="267"/>
                  </a:lnTo>
                  <a:lnTo>
                    <a:pt x="458" y="246"/>
                  </a:lnTo>
                  <a:lnTo>
                    <a:pt x="460" y="224"/>
                  </a:lnTo>
                  <a:lnTo>
                    <a:pt x="457" y="202"/>
                  </a:lnTo>
                  <a:lnTo>
                    <a:pt x="453" y="180"/>
                  </a:lnTo>
                  <a:lnTo>
                    <a:pt x="448" y="157"/>
                  </a:lnTo>
                  <a:lnTo>
                    <a:pt x="439" y="135"/>
                  </a:lnTo>
                  <a:lnTo>
                    <a:pt x="428" y="114"/>
                  </a:lnTo>
                  <a:lnTo>
                    <a:pt x="428" y="114"/>
                  </a:lnTo>
                  <a:lnTo>
                    <a:pt x="415" y="95"/>
                  </a:lnTo>
                  <a:lnTo>
                    <a:pt x="401" y="77"/>
                  </a:lnTo>
                  <a:lnTo>
                    <a:pt x="385" y="61"/>
                  </a:lnTo>
                  <a:lnTo>
                    <a:pt x="368" y="47"/>
                  </a:lnTo>
                  <a:lnTo>
                    <a:pt x="350" y="34"/>
                  </a:lnTo>
                  <a:lnTo>
                    <a:pt x="331" y="23"/>
                  </a:lnTo>
                  <a:lnTo>
                    <a:pt x="310" y="14"/>
                  </a:lnTo>
                  <a:lnTo>
                    <a:pt x="289" y="8"/>
                  </a:lnTo>
                  <a:lnTo>
                    <a:pt x="268" y="4"/>
                  </a:lnTo>
                  <a:lnTo>
                    <a:pt x="246" y="1"/>
                  </a:lnTo>
                  <a:lnTo>
                    <a:pt x="224" y="0"/>
                  </a:lnTo>
                  <a:lnTo>
                    <a:pt x="202" y="1"/>
                  </a:lnTo>
                  <a:lnTo>
                    <a:pt x="179" y="5"/>
                  </a:lnTo>
                  <a:lnTo>
                    <a:pt x="157" y="11"/>
                  </a:lnTo>
                  <a:lnTo>
                    <a:pt x="135" y="21"/>
                  </a:lnTo>
                  <a:lnTo>
                    <a:pt x="114" y="31"/>
                  </a:lnTo>
                  <a:lnTo>
                    <a:pt x="11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Freeform 71"/>
            <p:cNvSpPr>
              <a:spLocks/>
            </p:cNvSpPr>
            <p:nvPr userDrawn="1"/>
          </p:nvSpPr>
          <p:spPr bwMode="auto">
            <a:xfrm>
              <a:off x="4178" y="2213"/>
              <a:ext cx="94" cy="94"/>
            </a:xfrm>
            <a:custGeom>
              <a:avLst/>
              <a:gdLst>
                <a:gd name="T0" fmla="*/ 95 w 378"/>
                <a:gd name="T1" fmla="*/ 26 h 378"/>
                <a:gd name="T2" fmla="*/ 64 w 378"/>
                <a:gd name="T3" fmla="*/ 48 h 378"/>
                <a:gd name="T4" fmla="*/ 38 w 378"/>
                <a:gd name="T5" fmla="*/ 76 h 378"/>
                <a:gd name="T6" fmla="*/ 19 w 378"/>
                <a:gd name="T7" fmla="*/ 107 h 378"/>
                <a:gd name="T8" fmla="*/ 6 w 378"/>
                <a:gd name="T9" fmla="*/ 141 h 378"/>
                <a:gd name="T10" fmla="*/ 0 w 378"/>
                <a:gd name="T11" fmla="*/ 176 h 378"/>
                <a:gd name="T12" fmla="*/ 1 w 378"/>
                <a:gd name="T13" fmla="*/ 212 h 378"/>
                <a:gd name="T14" fmla="*/ 9 w 378"/>
                <a:gd name="T15" fmla="*/ 249 h 378"/>
                <a:gd name="T16" fmla="*/ 25 w 378"/>
                <a:gd name="T17" fmla="*/ 284 h 378"/>
                <a:gd name="T18" fmla="*/ 35 w 378"/>
                <a:gd name="T19" fmla="*/ 300 h 378"/>
                <a:gd name="T20" fmla="*/ 61 w 378"/>
                <a:gd name="T21" fmla="*/ 328 h 378"/>
                <a:gd name="T22" fmla="*/ 90 w 378"/>
                <a:gd name="T23" fmla="*/ 350 h 378"/>
                <a:gd name="T24" fmla="*/ 122 w 378"/>
                <a:gd name="T25" fmla="*/ 366 h 378"/>
                <a:gd name="T26" fmla="*/ 158 w 378"/>
                <a:gd name="T27" fmla="*/ 375 h 378"/>
                <a:gd name="T28" fmla="*/ 194 w 378"/>
                <a:gd name="T29" fmla="*/ 378 h 378"/>
                <a:gd name="T30" fmla="*/ 231 w 378"/>
                <a:gd name="T31" fmla="*/ 374 h 378"/>
                <a:gd name="T32" fmla="*/ 266 w 378"/>
                <a:gd name="T33" fmla="*/ 362 h 378"/>
                <a:gd name="T34" fmla="*/ 284 w 378"/>
                <a:gd name="T35" fmla="*/ 353 h 378"/>
                <a:gd name="T36" fmla="*/ 314 w 378"/>
                <a:gd name="T37" fmla="*/ 331 h 378"/>
                <a:gd name="T38" fmla="*/ 340 w 378"/>
                <a:gd name="T39" fmla="*/ 304 h 378"/>
                <a:gd name="T40" fmla="*/ 358 w 378"/>
                <a:gd name="T41" fmla="*/ 272 h 378"/>
                <a:gd name="T42" fmla="*/ 371 w 378"/>
                <a:gd name="T43" fmla="*/ 238 h 378"/>
                <a:gd name="T44" fmla="*/ 378 w 378"/>
                <a:gd name="T45" fmla="*/ 202 h 378"/>
                <a:gd name="T46" fmla="*/ 376 w 378"/>
                <a:gd name="T47" fmla="*/ 165 h 378"/>
                <a:gd name="T48" fmla="*/ 369 w 378"/>
                <a:gd name="T49" fmla="*/ 130 h 378"/>
                <a:gd name="T50" fmla="*/ 353 w 378"/>
                <a:gd name="T51" fmla="*/ 95 h 378"/>
                <a:gd name="T52" fmla="*/ 343 w 378"/>
                <a:gd name="T53" fmla="*/ 78 h 378"/>
                <a:gd name="T54" fmla="*/ 317 w 378"/>
                <a:gd name="T55" fmla="*/ 51 h 378"/>
                <a:gd name="T56" fmla="*/ 288 w 378"/>
                <a:gd name="T57" fmla="*/ 29 h 378"/>
                <a:gd name="T58" fmla="*/ 255 w 378"/>
                <a:gd name="T59" fmla="*/ 12 h 378"/>
                <a:gd name="T60" fmla="*/ 220 w 378"/>
                <a:gd name="T61" fmla="*/ 3 h 378"/>
                <a:gd name="T62" fmla="*/ 184 w 378"/>
                <a:gd name="T63" fmla="*/ 0 h 378"/>
                <a:gd name="T64" fmla="*/ 147 w 378"/>
                <a:gd name="T65" fmla="*/ 5 h 378"/>
                <a:gd name="T66" fmla="*/ 112 w 378"/>
                <a:gd name="T67" fmla="*/ 17 h 378"/>
                <a:gd name="T68" fmla="*/ 95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5" y="26"/>
                  </a:moveTo>
                  <a:lnTo>
                    <a:pt x="95" y="26"/>
                  </a:lnTo>
                  <a:lnTo>
                    <a:pt x="78" y="36"/>
                  </a:lnTo>
                  <a:lnTo>
                    <a:pt x="64" y="48"/>
                  </a:lnTo>
                  <a:lnTo>
                    <a:pt x="49" y="61"/>
                  </a:lnTo>
                  <a:lnTo>
                    <a:pt x="38" y="76"/>
                  </a:lnTo>
                  <a:lnTo>
                    <a:pt x="27" y="90"/>
                  </a:lnTo>
                  <a:lnTo>
                    <a:pt x="19" y="107"/>
                  </a:lnTo>
                  <a:lnTo>
                    <a:pt x="12" y="124"/>
                  </a:lnTo>
                  <a:lnTo>
                    <a:pt x="6" y="141"/>
                  </a:lnTo>
                  <a:lnTo>
                    <a:pt x="2" y="158"/>
                  </a:lnTo>
                  <a:lnTo>
                    <a:pt x="0" y="176"/>
                  </a:lnTo>
                  <a:lnTo>
                    <a:pt x="0" y="194"/>
                  </a:lnTo>
                  <a:lnTo>
                    <a:pt x="1" y="212"/>
                  </a:lnTo>
                  <a:lnTo>
                    <a:pt x="4" y="231"/>
                  </a:lnTo>
                  <a:lnTo>
                    <a:pt x="9" y="249"/>
                  </a:lnTo>
                  <a:lnTo>
                    <a:pt x="17" y="267"/>
                  </a:lnTo>
                  <a:lnTo>
                    <a:pt x="25" y="284"/>
                  </a:lnTo>
                  <a:lnTo>
                    <a:pt x="25" y="284"/>
                  </a:lnTo>
                  <a:lnTo>
                    <a:pt x="35" y="300"/>
                  </a:lnTo>
                  <a:lnTo>
                    <a:pt x="48" y="315"/>
                  </a:lnTo>
                  <a:lnTo>
                    <a:pt x="61" y="328"/>
                  </a:lnTo>
                  <a:lnTo>
                    <a:pt x="74" y="340"/>
                  </a:lnTo>
                  <a:lnTo>
                    <a:pt x="90" y="350"/>
                  </a:lnTo>
                  <a:lnTo>
                    <a:pt x="105" y="360"/>
                  </a:lnTo>
                  <a:lnTo>
                    <a:pt x="122" y="366"/>
                  </a:lnTo>
                  <a:lnTo>
                    <a:pt x="139" y="371"/>
                  </a:lnTo>
                  <a:lnTo>
                    <a:pt x="158" y="375"/>
                  </a:lnTo>
                  <a:lnTo>
                    <a:pt x="176" y="378"/>
                  </a:lnTo>
                  <a:lnTo>
                    <a:pt x="194" y="378"/>
                  </a:lnTo>
                  <a:lnTo>
                    <a:pt x="212" y="377"/>
                  </a:lnTo>
                  <a:lnTo>
                    <a:pt x="231" y="374"/>
                  </a:lnTo>
                  <a:lnTo>
                    <a:pt x="249" y="369"/>
                  </a:lnTo>
                  <a:lnTo>
                    <a:pt x="266" y="362"/>
                  </a:lnTo>
                  <a:lnTo>
                    <a:pt x="284" y="353"/>
                  </a:lnTo>
                  <a:lnTo>
                    <a:pt x="284" y="353"/>
                  </a:lnTo>
                  <a:lnTo>
                    <a:pt x="300" y="343"/>
                  </a:lnTo>
                  <a:lnTo>
                    <a:pt x="314" y="331"/>
                  </a:lnTo>
                  <a:lnTo>
                    <a:pt x="328" y="318"/>
                  </a:lnTo>
                  <a:lnTo>
                    <a:pt x="340" y="304"/>
                  </a:lnTo>
                  <a:lnTo>
                    <a:pt x="350" y="288"/>
                  </a:lnTo>
                  <a:lnTo>
                    <a:pt x="358" y="272"/>
                  </a:lnTo>
                  <a:lnTo>
                    <a:pt x="366" y="255"/>
                  </a:lnTo>
                  <a:lnTo>
                    <a:pt x="371" y="238"/>
                  </a:lnTo>
                  <a:lnTo>
                    <a:pt x="375" y="220"/>
                  </a:lnTo>
                  <a:lnTo>
                    <a:pt x="378" y="202"/>
                  </a:lnTo>
                  <a:lnTo>
                    <a:pt x="378" y="184"/>
                  </a:lnTo>
                  <a:lnTo>
                    <a:pt x="376" y="165"/>
                  </a:lnTo>
                  <a:lnTo>
                    <a:pt x="374" y="147"/>
                  </a:lnTo>
                  <a:lnTo>
                    <a:pt x="369" y="130"/>
                  </a:lnTo>
                  <a:lnTo>
                    <a:pt x="361" y="112"/>
                  </a:lnTo>
                  <a:lnTo>
                    <a:pt x="353" y="95"/>
                  </a:lnTo>
                  <a:lnTo>
                    <a:pt x="353" y="95"/>
                  </a:lnTo>
                  <a:lnTo>
                    <a:pt x="343" y="78"/>
                  </a:lnTo>
                  <a:lnTo>
                    <a:pt x="330" y="64"/>
                  </a:lnTo>
                  <a:lnTo>
                    <a:pt x="317" y="51"/>
                  </a:lnTo>
                  <a:lnTo>
                    <a:pt x="303" y="39"/>
                  </a:lnTo>
                  <a:lnTo>
                    <a:pt x="288" y="29"/>
                  </a:lnTo>
                  <a:lnTo>
                    <a:pt x="272" y="20"/>
                  </a:lnTo>
                  <a:lnTo>
                    <a:pt x="255" y="12"/>
                  </a:lnTo>
                  <a:lnTo>
                    <a:pt x="238" y="6"/>
                  </a:lnTo>
                  <a:lnTo>
                    <a:pt x="220" y="3"/>
                  </a:lnTo>
                  <a:lnTo>
                    <a:pt x="202" y="1"/>
                  </a:lnTo>
                  <a:lnTo>
                    <a:pt x="184" y="0"/>
                  </a:lnTo>
                  <a:lnTo>
                    <a:pt x="165" y="1"/>
                  </a:lnTo>
                  <a:lnTo>
                    <a:pt x="147" y="5"/>
                  </a:lnTo>
                  <a:lnTo>
                    <a:pt x="129" y="10"/>
                  </a:lnTo>
                  <a:lnTo>
                    <a:pt x="112" y="17"/>
                  </a:lnTo>
                  <a:lnTo>
                    <a:pt x="95" y="26"/>
                  </a:lnTo>
                  <a:lnTo>
                    <a:pt x="9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Freeform 72"/>
            <p:cNvSpPr>
              <a:spLocks/>
            </p:cNvSpPr>
            <p:nvPr userDrawn="1"/>
          </p:nvSpPr>
          <p:spPr bwMode="auto">
            <a:xfrm>
              <a:off x="4315" y="2442"/>
              <a:ext cx="74" cy="75"/>
            </a:xfrm>
            <a:custGeom>
              <a:avLst/>
              <a:gdLst>
                <a:gd name="T0" fmla="*/ 74 w 297"/>
                <a:gd name="T1" fmla="*/ 21 h 297"/>
                <a:gd name="T2" fmla="*/ 50 w 297"/>
                <a:gd name="T3" fmla="*/ 38 h 297"/>
                <a:gd name="T4" fmla="*/ 30 w 297"/>
                <a:gd name="T5" fmla="*/ 60 h 297"/>
                <a:gd name="T6" fmla="*/ 15 w 297"/>
                <a:gd name="T7" fmla="*/ 84 h 297"/>
                <a:gd name="T8" fmla="*/ 5 w 297"/>
                <a:gd name="T9" fmla="*/ 111 h 297"/>
                <a:gd name="T10" fmla="*/ 0 w 297"/>
                <a:gd name="T11" fmla="*/ 138 h 297"/>
                <a:gd name="T12" fmla="*/ 0 w 297"/>
                <a:gd name="T13" fmla="*/ 167 h 297"/>
                <a:gd name="T14" fmla="*/ 7 w 297"/>
                <a:gd name="T15" fmla="*/ 196 h 297"/>
                <a:gd name="T16" fmla="*/ 20 w 297"/>
                <a:gd name="T17" fmla="*/ 223 h 297"/>
                <a:gd name="T18" fmla="*/ 28 w 297"/>
                <a:gd name="T19" fmla="*/ 236 h 297"/>
                <a:gd name="T20" fmla="*/ 47 w 297"/>
                <a:gd name="T21" fmla="*/ 258 h 297"/>
                <a:gd name="T22" fmla="*/ 71 w 297"/>
                <a:gd name="T23" fmla="*/ 275 h 297"/>
                <a:gd name="T24" fmla="*/ 97 w 297"/>
                <a:gd name="T25" fmla="*/ 288 h 297"/>
                <a:gd name="T26" fmla="*/ 124 w 297"/>
                <a:gd name="T27" fmla="*/ 296 h 297"/>
                <a:gd name="T28" fmla="*/ 153 w 297"/>
                <a:gd name="T29" fmla="*/ 297 h 297"/>
                <a:gd name="T30" fmla="*/ 181 w 297"/>
                <a:gd name="T31" fmla="*/ 295 h 297"/>
                <a:gd name="T32" fmla="*/ 209 w 297"/>
                <a:gd name="T33" fmla="*/ 284 h 297"/>
                <a:gd name="T34" fmla="*/ 223 w 297"/>
                <a:gd name="T35" fmla="*/ 278 h 297"/>
                <a:gd name="T36" fmla="*/ 246 w 297"/>
                <a:gd name="T37" fmla="*/ 261 h 297"/>
                <a:gd name="T38" fmla="*/ 267 w 297"/>
                <a:gd name="T39" fmla="*/ 239 h 297"/>
                <a:gd name="T40" fmla="*/ 282 w 297"/>
                <a:gd name="T41" fmla="*/ 214 h 297"/>
                <a:gd name="T42" fmla="*/ 292 w 297"/>
                <a:gd name="T43" fmla="*/ 188 h 297"/>
                <a:gd name="T44" fmla="*/ 296 w 297"/>
                <a:gd name="T45" fmla="*/ 159 h 297"/>
                <a:gd name="T46" fmla="*/ 296 w 297"/>
                <a:gd name="T47" fmla="*/ 130 h 297"/>
                <a:gd name="T48" fmla="*/ 289 w 297"/>
                <a:gd name="T49" fmla="*/ 102 h 297"/>
                <a:gd name="T50" fmla="*/ 276 w 297"/>
                <a:gd name="T51" fmla="*/ 74 h 297"/>
                <a:gd name="T52" fmla="*/ 269 w 297"/>
                <a:gd name="T53" fmla="*/ 63 h 297"/>
                <a:gd name="T54" fmla="*/ 249 w 297"/>
                <a:gd name="T55" fmla="*/ 41 h 297"/>
                <a:gd name="T56" fmla="*/ 226 w 297"/>
                <a:gd name="T57" fmla="*/ 22 h 297"/>
                <a:gd name="T58" fmla="*/ 201 w 297"/>
                <a:gd name="T59" fmla="*/ 11 h 297"/>
                <a:gd name="T60" fmla="*/ 172 w 297"/>
                <a:gd name="T61" fmla="*/ 3 h 297"/>
                <a:gd name="T62" fmla="*/ 145 w 297"/>
                <a:gd name="T63" fmla="*/ 0 h 297"/>
                <a:gd name="T64" fmla="*/ 116 w 297"/>
                <a:gd name="T65" fmla="*/ 4 h 297"/>
                <a:gd name="T66" fmla="*/ 87 w 297"/>
                <a:gd name="T67" fmla="*/ 13 h 297"/>
                <a:gd name="T68" fmla="*/ 74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21"/>
                  </a:moveTo>
                  <a:lnTo>
                    <a:pt x="74" y="21"/>
                  </a:lnTo>
                  <a:lnTo>
                    <a:pt x="61" y="29"/>
                  </a:lnTo>
                  <a:lnTo>
                    <a:pt x="50" y="38"/>
                  </a:lnTo>
                  <a:lnTo>
                    <a:pt x="39" y="48"/>
                  </a:lnTo>
                  <a:lnTo>
                    <a:pt x="30" y="60"/>
                  </a:lnTo>
                  <a:lnTo>
                    <a:pt x="21" y="72"/>
                  </a:lnTo>
                  <a:lnTo>
                    <a:pt x="15" y="84"/>
                  </a:lnTo>
                  <a:lnTo>
                    <a:pt x="9" y="97"/>
                  </a:lnTo>
                  <a:lnTo>
                    <a:pt x="5" y="111"/>
                  </a:lnTo>
                  <a:lnTo>
                    <a:pt x="1" y="125"/>
                  </a:lnTo>
                  <a:lnTo>
                    <a:pt x="0" y="138"/>
                  </a:lnTo>
                  <a:lnTo>
                    <a:pt x="0" y="153"/>
                  </a:lnTo>
                  <a:lnTo>
                    <a:pt x="0" y="167"/>
                  </a:lnTo>
                  <a:lnTo>
                    <a:pt x="3" y="181"/>
                  </a:lnTo>
                  <a:lnTo>
                    <a:pt x="7" y="196"/>
                  </a:lnTo>
                  <a:lnTo>
                    <a:pt x="13" y="210"/>
                  </a:lnTo>
                  <a:lnTo>
                    <a:pt x="20" y="223"/>
                  </a:lnTo>
                  <a:lnTo>
                    <a:pt x="20" y="223"/>
                  </a:lnTo>
                  <a:lnTo>
                    <a:pt x="28" y="236"/>
                  </a:lnTo>
                  <a:lnTo>
                    <a:pt x="37" y="248"/>
                  </a:lnTo>
                  <a:lnTo>
                    <a:pt x="47" y="258"/>
                  </a:lnTo>
                  <a:lnTo>
                    <a:pt x="59" y="267"/>
                  </a:lnTo>
                  <a:lnTo>
                    <a:pt x="71" y="275"/>
                  </a:lnTo>
                  <a:lnTo>
                    <a:pt x="84" y="283"/>
                  </a:lnTo>
                  <a:lnTo>
                    <a:pt x="97" y="288"/>
                  </a:lnTo>
                  <a:lnTo>
                    <a:pt x="110" y="292"/>
                  </a:lnTo>
                  <a:lnTo>
                    <a:pt x="124" y="296"/>
                  </a:lnTo>
                  <a:lnTo>
                    <a:pt x="138" y="297"/>
                  </a:lnTo>
                  <a:lnTo>
                    <a:pt x="153" y="297"/>
                  </a:lnTo>
                  <a:lnTo>
                    <a:pt x="167" y="296"/>
                  </a:lnTo>
                  <a:lnTo>
                    <a:pt x="181" y="295"/>
                  </a:lnTo>
                  <a:lnTo>
                    <a:pt x="196" y="291"/>
                  </a:lnTo>
                  <a:lnTo>
                    <a:pt x="209" y="284"/>
                  </a:lnTo>
                  <a:lnTo>
                    <a:pt x="223" y="278"/>
                  </a:lnTo>
                  <a:lnTo>
                    <a:pt x="223" y="278"/>
                  </a:lnTo>
                  <a:lnTo>
                    <a:pt x="235" y="270"/>
                  </a:lnTo>
                  <a:lnTo>
                    <a:pt x="246" y="261"/>
                  </a:lnTo>
                  <a:lnTo>
                    <a:pt x="257" y="250"/>
                  </a:lnTo>
                  <a:lnTo>
                    <a:pt x="267" y="239"/>
                  </a:lnTo>
                  <a:lnTo>
                    <a:pt x="275" y="227"/>
                  </a:lnTo>
                  <a:lnTo>
                    <a:pt x="282" y="214"/>
                  </a:lnTo>
                  <a:lnTo>
                    <a:pt x="287" y="201"/>
                  </a:lnTo>
                  <a:lnTo>
                    <a:pt x="292" y="188"/>
                  </a:lnTo>
                  <a:lnTo>
                    <a:pt x="295" y="173"/>
                  </a:lnTo>
                  <a:lnTo>
                    <a:pt x="296" y="159"/>
                  </a:lnTo>
                  <a:lnTo>
                    <a:pt x="297" y="145"/>
                  </a:lnTo>
                  <a:lnTo>
                    <a:pt x="296" y="130"/>
                  </a:lnTo>
                  <a:lnTo>
                    <a:pt x="293" y="116"/>
                  </a:lnTo>
                  <a:lnTo>
                    <a:pt x="289" y="102"/>
                  </a:lnTo>
                  <a:lnTo>
                    <a:pt x="284" y="89"/>
                  </a:lnTo>
                  <a:lnTo>
                    <a:pt x="276" y="74"/>
                  </a:lnTo>
                  <a:lnTo>
                    <a:pt x="276" y="74"/>
                  </a:lnTo>
                  <a:lnTo>
                    <a:pt x="269" y="63"/>
                  </a:lnTo>
                  <a:lnTo>
                    <a:pt x="259" y="51"/>
                  </a:lnTo>
                  <a:lnTo>
                    <a:pt x="249" y="41"/>
                  </a:lnTo>
                  <a:lnTo>
                    <a:pt x="237" y="30"/>
                  </a:lnTo>
                  <a:lnTo>
                    <a:pt x="226" y="22"/>
                  </a:lnTo>
                  <a:lnTo>
                    <a:pt x="214" y="16"/>
                  </a:lnTo>
                  <a:lnTo>
                    <a:pt x="201" y="11"/>
                  </a:lnTo>
                  <a:lnTo>
                    <a:pt x="187" y="5"/>
                  </a:lnTo>
                  <a:lnTo>
                    <a:pt x="172" y="3"/>
                  </a:lnTo>
                  <a:lnTo>
                    <a:pt x="159" y="1"/>
                  </a:lnTo>
                  <a:lnTo>
                    <a:pt x="145" y="0"/>
                  </a:lnTo>
                  <a:lnTo>
                    <a:pt x="130" y="1"/>
                  </a:lnTo>
                  <a:lnTo>
                    <a:pt x="116" y="4"/>
                  </a:lnTo>
                  <a:lnTo>
                    <a:pt x="102" y="8"/>
                  </a:lnTo>
                  <a:lnTo>
                    <a:pt x="87" y="13"/>
                  </a:lnTo>
                  <a:lnTo>
                    <a:pt x="74" y="21"/>
                  </a:lnTo>
                  <a:lnTo>
                    <a:pt x="7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Freeform 73"/>
            <p:cNvSpPr>
              <a:spLocks/>
            </p:cNvSpPr>
            <p:nvPr userDrawn="1"/>
          </p:nvSpPr>
          <p:spPr bwMode="auto">
            <a:xfrm>
              <a:off x="3411" y="462"/>
              <a:ext cx="236" cy="236"/>
            </a:xfrm>
            <a:custGeom>
              <a:avLst/>
              <a:gdLst>
                <a:gd name="T0" fmla="*/ 824 w 945"/>
                <a:gd name="T1" fmla="*/ 788 h 944"/>
                <a:gd name="T2" fmla="*/ 867 w 945"/>
                <a:gd name="T3" fmla="*/ 732 h 944"/>
                <a:gd name="T4" fmla="*/ 902 w 945"/>
                <a:gd name="T5" fmla="*/ 671 h 944"/>
                <a:gd name="T6" fmla="*/ 926 w 945"/>
                <a:gd name="T7" fmla="*/ 607 h 944"/>
                <a:gd name="T8" fmla="*/ 940 w 945"/>
                <a:gd name="T9" fmla="*/ 541 h 944"/>
                <a:gd name="T10" fmla="*/ 945 w 945"/>
                <a:gd name="T11" fmla="*/ 471 h 944"/>
                <a:gd name="T12" fmla="*/ 940 w 945"/>
                <a:gd name="T13" fmla="*/ 404 h 944"/>
                <a:gd name="T14" fmla="*/ 926 w 945"/>
                <a:gd name="T15" fmla="*/ 337 h 944"/>
                <a:gd name="T16" fmla="*/ 902 w 945"/>
                <a:gd name="T17" fmla="*/ 273 h 944"/>
                <a:gd name="T18" fmla="*/ 867 w 945"/>
                <a:gd name="T19" fmla="*/ 212 h 944"/>
                <a:gd name="T20" fmla="*/ 824 w 945"/>
                <a:gd name="T21" fmla="*/ 156 h 944"/>
                <a:gd name="T22" fmla="*/ 789 w 945"/>
                <a:gd name="T23" fmla="*/ 121 h 944"/>
                <a:gd name="T24" fmla="*/ 733 w 945"/>
                <a:gd name="T25" fmla="*/ 78 h 944"/>
                <a:gd name="T26" fmla="*/ 671 w 945"/>
                <a:gd name="T27" fmla="*/ 43 h 944"/>
                <a:gd name="T28" fmla="*/ 608 w 945"/>
                <a:gd name="T29" fmla="*/ 19 h 944"/>
                <a:gd name="T30" fmla="*/ 541 w 945"/>
                <a:gd name="T31" fmla="*/ 5 h 944"/>
                <a:gd name="T32" fmla="*/ 473 w 945"/>
                <a:gd name="T33" fmla="*/ 0 h 944"/>
                <a:gd name="T34" fmla="*/ 404 w 945"/>
                <a:gd name="T35" fmla="*/ 5 h 944"/>
                <a:gd name="T36" fmla="*/ 338 w 945"/>
                <a:gd name="T37" fmla="*/ 19 h 944"/>
                <a:gd name="T38" fmla="*/ 274 w 945"/>
                <a:gd name="T39" fmla="*/ 43 h 944"/>
                <a:gd name="T40" fmla="*/ 213 w 945"/>
                <a:gd name="T41" fmla="*/ 78 h 944"/>
                <a:gd name="T42" fmla="*/ 157 w 945"/>
                <a:gd name="T43" fmla="*/ 121 h 944"/>
                <a:gd name="T44" fmla="*/ 122 w 945"/>
                <a:gd name="T45" fmla="*/ 156 h 944"/>
                <a:gd name="T46" fmla="*/ 79 w 945"/>
                <a:gd name="T47" fmla="*/ 212 h 944"/>
                <a:gd name="T48" fmla="*/ 43 w 945"/>
                <a:gd name="T49" fmla="*/ 273 h 944"/>
                <a:gd name="T50" fmla="*/ 20 w 945"/>
                <a:gd name="T51" fmla="*/ 337 h 944"/>
                <a:gd name="T52" fmla="*/ 6 w 945"/>
                <a:gd name="T53" fmla="*/ 404 h 944"/>
                <a:gd name="T54" fmla="*/ 0 w 945"/>
                <a:gd name="T55" fmla="*/ 471 h 944"/>
                <a:gd name="T56" fmla="*/ 6 w 945"/>
                <a:gd name="T57" fmla="*/ 541 h 944"/>
                <a:gd name="T58" fmla="*/ 20 w 945"/>
                <a:gd name="T59" fmla="*/ 607 h 944"/>
                <a:gd name="T60" fmla="*/ 43 w 945"/>
                <a:gd name="T61" fmla="*/ 671 h 944"/>
                <a:gd name="T62" fmla="*/ 79 w 945"/>
                <a:gd name="T63" fmla="*/ 732 h 944"/>
                <a:gd name="T64" fmla="*/ 122 w 945"/>
                <a:gd name="T65" fmla="*/ 788 h 944"/>
                <a:gd name="T66" fmla="*/ 157 w 945"/>
                <a:gd name="T67" fmla="*/ 823 h 944"/>
                <a:gd name="T68" fmla="*/ 213 w 945"/>
                <a:gd name="T69" fmla="*/ 866 h 944"/>
                <a:gd name="T70" fmla="*/ 274 w 945"/>
                <a:gd name="T71" fmla="*/ 901 h 944"/>
                <a:gd name="T72" fmla="*/ 338 w 945"/>
                <a:gd name="T73" fmla="*/ 925 h 944"/>
                <a:gd name="T74" fmla="*/ 404 w 945"/>
                <a:gd name="T75" fmla="*/ 939 h 944"/>
                <a:gd name="T76" fmla="*/ 473 w 945"/>
                <a:gd name="T77" fmla="*/ 944 h 944"/>
                <a:gd name="T78" fmla="*/ 541 w 945"/>
                <a:gd name="T79" fmla="*/ 939 h 944"/>
                <a:gd name="T80" fmla="*/ 608 w 945"/>
                <a:gd name="T81" fmla="*/ 925 h 944"/>
                <a:gd name="T82" fmla="*/ 671 w 945"/>
                <a:gd name="T83" fmla="*/ 901 h 944"/>
                <a:gd name="T84" fmla="*/ 733 w 945"/>
                <a:gd name="T85" fmla="*/ 866 h 944"/>
                <a:gd name="T86" fmla="*/ 789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7" y="806"/>
                  </a:moveTo>
                  <a:lnTo>
                    <a:pt x="807" y="806"/>
                  </a:lnTo>
                  <a:lnTo>
                    <a:pt x="824" y="788"/>
                  </a:lnTo>
                  <a:lnTo>
                    <a:pt x="840" y="770"/>
                  </a:lnTo>
                  <a:lnTo>
                    <a:pt x="854" y="752"/>
                  </a:lnTo>
                  <a:lnTo>
                    <a:pt x="867" y="732"/>
                  </a:lnTo>
                  <a:lnTo>
                    <a:pt x="880" y="713"/>
                  </a:lnTo>
                  <a:lnTo>
                    <a:pt x="892" y="692"/>
                  </a:lnTo>
                  <a:lnTo>
                    <a:pt x="902" y="671"/>
                  </a:lnTo>
                  <a:lnTo>
                    <a:pt x="911" y="650"/>
                  </a:lnTo>
                  <a:lnTo>
                    <a:pt x="919" y="628"/>
                  </a:lnTo>
                  <a:lnTo>
                    <a:pt x="926" y="607"/>
                  </a:lnTo>
                  <a:lnTo>
                    <a:pt x="932" y="585"/>
                  </a:lnTo>
                  <a:lnTo>
                    <a:pt x="937" y="563"/>
                  </a:lnTo>
                  <a:lnTo>
                    <a:pt x="940" y="541"/>
                  </a:lnTo>
                  <a:lnTo>
                    <a:pt x="944" y="517"/>
                  </a:lnTo>
                  <a:lnTo>
                    <a:pt x="945" y="495"/>
                  </a:lnTo>
                  <a:lnTo>
                    <a:pt x="945" y="471"/>
                  </a:lnTo>
                  <a:lnTo>
                    <a:pt x="945" y="449"/>
                  </a:lnTo>
                  <a:lnTo>
                    <a:pt x="944" y="427"/>
                  </a:lnTo>
                  <a:lnTo>
                    <a:pt x="940" y="404"/>
                  </a:lnTo>
                  <a:lnTo>
                    <a:pt x="937" y="382"/>
                  </a:lnTo>
                  <a:lnTo>
                    <a:pt x="932" y="359"/>
                  </a:lnTo>
                  <a:lnTo>
                    <a:pt x="926" y="337"/>
                  </a:lnTo>
                  <a:lnTo>
                    <a:pt x="919" y="315"/>
                  </a:lnTo>
                  <a:lnTo>
                    <a:pt x="911" y="294"/>
                  </a:lnTo>
                  <a:lnTo>
                    <a:pt x="902" y="273"/>
                  </a:lnTo>
                  <a:lnTo>
                    <a:pt x="892" y="253"/>
                  </a:lnTo>
                  <a:lnTo>
                    <a:pt x="880" y="232"/>
                  </a:lnTo>
                  <a:lnTo>
                    <a:pt x="867" y="212"/>
                  </a:lnTo>
                  <a:lnTo>
                    <a:pt x="854" y="193"/>
                  </a:lnTo>
                  <a:lnTo>
                    <a:pt x="840" y="174"/>
                  </a:lnTo>
                  <a:lnTo>
                    <a:pt x="824" y="156"/>
                  </a:lnTo>
                  <a:lnTo>
                    <a:pt x="807" y="138"/>
                  </a:lnTo>
                  <a:lnTo>
                    <a:pt x="807" y="138"/>
                  </a:lnTo>
                  <a:lnTo>
                    <a:pt x="789" y="121"/>
                  </a:lnTo>
                  <a:lnTo>
                    <a:pt x="771" y="105"/>
                  </a:lnTo>
                  <a:lnTo>
                    <a:pt x="752" y="91"/>
                  </a:lnTo>
                  <a:lnTo>
                    <a:pt x="733" y="78"/>
                  </a:lnTo>
                  <a:lnTo>
                    <a:pt x="713" y="65"/>
                  </a:lnTo>
                  <a:lnTo>
                    <a:pt x="692" y="53"/>
                  </a:lnTo>
                  <a:lnTo>
                    <a:pt x="671" y="43"/>
                  </a:lnTo>
                  <a:lnTo>
                    <a:pt x="651" y="34"/>
                  </a:lnTo>
                  <a:lnTo>
                    <a:pt x="628" y="26"/>
                  </a:lnTo>
                  <a:lnTo>
                    <a:pt x="608" y="19"/>
                  </a:lnTo>
                  <a:lnTo>
                    <a:pt x="585" y="13"/>
                  </a:lnTo>
                  <a:lnTo>
                    <a:pt x="563" y="8"/>
                  </a:lnTo>
                  <a:lnTo>
                    <a:pt x="541" y="5"/>
                  </a:lnTo>
                  <a:lnTo>
                    <a:pt x="518" y="1"/>
                  </a:lnTo>
                  <a:lnTo>
                    <a:pt x="496" y="0"/>
                  </a:lnTo>
                  <a:lnTo>
                    <a:pt x="473" y="0"/>
                  </a:lnTo>
                  <a:lnTo>
                    <a:pt x="450" y="0"/>
                  </a:lnTo>
                  <a:lnTo>
                    <a:pt x="428" y="1"/>
                  </a:lnTo>
                  <a:lnTo>
                    <a:pt x="404" y="5"/>
                  </a:lnTo>
                  <a:lnTo>
                    <a:pt x="382" y="8"/>
                  </a:lnTo>
                  <a:lnTo>
                    <a:pt x="360" y="13"/>
                  </a:lnTo>
                  <a:lnTo>
                    <a:pt x="338" y="19"/>
                  </a:lnTo>
                  <a:lnTo>
                    <a:pt x="317" y="26"/>
                  </a:lnTo>
                  <a:lnTo>
                    <a:pt x="295" y="34"/>
                  </a:lnTo>
                  <a:lnTo>
                    <a:pt x="274" y="43"/>
                  </a:lnTo>
                  <a:lnTo>
                    <a:pt x="253" y="53"/>
                  </a:lnTo>
                  <a:lnTo>
                    <a:pt x="232" y="65"/>
                  </a:lnTo>
                  <a:lnTo>
                    <a:pt x="213" y="78"/>
                  </a:lnTo>
                  <a:lnTo>
                    <a:pt x="193" y="91"/>
                  </a:lnTo>
                  <a:lnTo>
                    <a:pt x="175" y="105"/>
                  </a:lnTo>
                  <a:lnTo>
                    <a:pt x="157" y="121"/>
                  </a:lnTo>
                  <a:lnTo>
                    <a:pt x="139" y="138"/>
                  </a:lnTo>
                  <a:lnTo>
                    <a:pt x="139" y="138"/>
                  </a:lnTo>
                  <a:lnTo>
                    <a:pt x="122" y="156"/>
                  </a:lnTo>
                  <a:lnTo>
                    <a:pt x="106" y="174"/>
                  </a:lnTo>
                  <a:lnTo>
                    <a:pt x="92" y="193"/>
                  </a:lnTo>
                  <a:lnTo>
                    <a:pt x="79" y="212"/>
                  </a:lnTo>
                  <a:lnTo>
                    <a:pt x="66" y="232"/>
                  </a:lnTo>
                  <a:lnTo>
                    <a:pt x="54" y="253"/>
                  </a:lnTo>
                  <a:lnTo>
                    <a:pt x="43" y="273"/>
                  </a:lnTo>
                  <a:lnTo>
                    <a:pt x="34" y="294"/>
                  </a:lnTo>
                  <a:lnTo>
                    <a:pt x="26" y="315"/>
                  </a:lnTo>
                  <a:lnTo>
                    <a:pt x="20" y="337"/>
                  </a:lnTo>
                  <a:lnTo>
                    <a:pt x="13" y="359"/>
                  </a:lnTo>
                  <a:lnTo>
                    <a:pt x="8" y="382"/>
                  </a:lnTo>
                  <a:lnTo>
                    <a:pt x="6" y="404"/>
                  </a:lnTo>
                  <a:lnTo>
                    <a:pt x="3" y="427"/>
                  </a:lnTo>
                  <a:lnTo>
                    <a:pt x="0" y="449"/>
                  </a:lnTo>
                  <a:lnTo>
                    <a:pt x="0" y="471"/>
                  </a:lnTo>
                  <a:lnTo>
                    <a:pt x="0" y="495"/>
                  </a:lnTo>
                  <a:lnTo>
                    <a:pt x="3" y="517"/>
                  </a:lnTo>
                  <a:lnTo>
                    <a:pt x="6" y="541"/>
                  </a:lnTo>
                  <a:lnTo>
                    <a:pt x="8" y="563"/>
                  </a:lnTo>
                  <a:lnTo>
                    <a:pt x="13" y="585"/>
                  </a:lnTo>
                  <a:lnTo>
                    <a:pt x="20" y="607"/>
                  </a:lnTo>
                  <a:lnTo>
                    <a:pt x="26" y="628"/>
                  </a:lnTo>
                  <a:lnTo>
                    <a:pt x="34" y="650"/>
                  </a:lnTo>
                  <a:lnTo>
                    <a:pt x="43" y="671"/>
                  </a:lnTo>
                  <a:lnTo>
                    <a:pt x="54" y="692"/>
                  </a:lnTo>
                  <a:lnTo>
                    <a:pt x="66" y="713"/>
                  </a:lnTo>
                  <a:lnTo>
                    <a:pt x="79" y="732"/>
                  </a:lnTo>
                  <a:lnTo>
                    <a:pt x="92" y="752"/>
                  </a:lnTo>
                  <a:lnTo>
                    <a:pt x="106" y="770"/>
                  </a:lnTo>
                  <a:lnTo>
                    <a:pt x="122" y="788"/>
                  </a:lnTo>
                  <a:lnTo>
                    <a:pt x="139" y="806"/>
                  </a:lnTo>
                  <a:lnTo>
                    <a:pt x="139" y="806"/>
                  </a:lnTo>
                  <a:lnTo>
                    <a:pt x="157" y="823"/>
                  </a:lnTo>
                  <a:lnTo>
                    <a:pt x="175" y="839"/>
                  </a:lnTo>
                  <a:lnTo>
                    <a:pt x="193" y="853"/>
                  </a:lnTo>
                  <a:lnTo>
                    <a:pt x="213" y="866"/>
                  </a:lnTo>
                  <a:lnTo>
                    <a:pt x="232" y="879"/>
                  </a:lnTo>
                  <a:lnTo>
                    <a:pt x="253" y="891"/>
                  </a:lnTo>
                  <a:lnTo>
                    <a:pt x="274" y="901"/>
                  </a:lnTo>
                  <a:lnTo>
                    <a:pt x="295" y="911"/>
                  </a:lnTo>
                  <a:lnTo>
                    <a:pt x="317" y="918"/>
                  </a:lnTo>
                  <a:lnTo>
                    <a:pt x="338" y="925"/>
                  </a:lnTo>
                  <a:lnTo>
                    <a:pt x="360" y="931"/>
                  </a:lnTo>
                  <a:lnTo>
                    <a:pt x="382" y="937"/>
                  </a:lnTo>
                  <a:lnTo>
                    <a:pt x="404" y="939"/>
                  </a:lnTo>
                  <a:lnTo>
                    <a:pt x="428" y="942"/>
                  </a:lnTo>
                  <a:lnTo>
                    <a:pt x="450" y="944"/>
                  </a:lnTo>
                  <a:lnTo>
                    <a:pt x="473" y="944"/>
                  </a:lnTo>
                  <a:lnTo>
                    <a:pt x="496" y="944"/>
                  </a:lnTo>
                  <a:lnTo>
                    <a:pt x="518" y="942"/>
                  </a:lnTo>
                  <a:lnTo>
                    <a:pt x="541" y="939"/>
                  </a:lnTo>
                  <a:lnTo>
                    <a:pt x="563" y="937"/>
                  </a:lnTo>
                  <a:lnTo>
                    <a:pt x="585" y="931"/>
                  </a:lnTo>
                  <a:lnTo>
                    <a:pt x="608" y="925"/>
                  </a:lnTo>
                  <a:lnTo>
                    <a:pt x="628" y="918"/>
                  </a:lnTo>
                  <a:lnTo>
                    <a:pt x="651" y="911"/>
                  </a:lnTo>
                  <a:lnTo>
                    <a:pt x="671" y="901"/>
                  </a:lnTo>
                  <a:lnTo>
                    <a:pt x="692" y="891"/>
                  </a:lnTo>
                  <a:lnTo>
                    <a:pt x="713" y="879"/>
                  </a:lnTo>
                  <a:lnTo>
                    <a:pt x="733" y="866"/>
                  </a:lnTo>
                  <a:lnTo>
                    <a:pt x="752" y="853"/>
                  </a:lnTo>
                  <a:lnTo>
                    <a:pt x="771" y="839"/>
                  </a:lnTo>
                  <a:lnTo>
                    <a:pt x="789" y="823"/>
                  </a:lnTo>
                  <a:lnTo>
                    <a:pt x="807" y="806"/>
                  </a:lnTo>
                  <a:lnTo>
                    <a:pt x="807"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0" name="Freeform 74"/>
            <p:cNvSpPr>
              <a:spLocks/>
            </p:cNvSpPr>
            <p:nvPr userDrawn="1"/>
          </p:nvSpPr>
          <p:spPr bwMode="auto">
            <a:xfrm>
              <a:off x="3600" y="651"/>
              <a:ext cx="216" cy="216"/>
            </a:xfrm>
            <a:custGeom>
              <a:avLst/>
              <a:gdLst>
                <a:gd name="T0" fmla="*/ 753 w 865"/>
                <a:gd name="T1" fmla="*/ 722 h 866"/>
                <a:gd name="T2" fmla="*/ 794 w 865"/>
                <a:gd name="T3" fmla="*/ 670 h 866"/>
                <a:gd name="T4" fmla="*/ 825 w 865"/>
                <a:gd name="T5" fmla="*/ 615 h 866"/>
                <a:gd name="T6" fmla="*/ 847 w 865"/>
                <a:gd name="T7" fmla="*/ 556 h 866"/>
                <a:gd name="T8" fmla="*/ 860 w 865"/>
                <a:gd name="T9" fmla="*/ 496 h 866"/>
                <a:gd name="T10" fmla="*/ 865 w 865"/>
                <a:gd name="T11" fmla="*/ 433 h 866"/>
                <a:gd name="T12" fmla="*/ 860 w 865"/>
                <a:gd name="T13" fmla="*/ 371 h 866"/>
                <a:gd name="T14" fmla="*/ 847 w 865"/>
                <a:gd name="T15" fmla="*/ 311 h 866"/>
                <a:gd name="T16" fmla="*/ 825 w 865"/>
                <a:gd name="T17" fmla="*/ 251 h 866"/>
                <a:gd name="T18" fmla="*/ 794 w 865"/>
                <a:gd name="T19" fmla="*/ 196 h 866"/>
                <a:gd name="T20" fmla="*/ 753 w 865"/>
                <a:gd name="T21" fmla="*/ 144 h 866"/>
                <a:gd name="T22" fmla="*/ 722 w 865"/>
                <a:gd name="T23" fmla="*/ 113 h 866"/>
                <a:gd name="T24" fmla="*/ 670 w 865"/>
                <a:gd name="T25" fmla="*/ 72 h 866"/>
                <a:gd name="T26" fmla="*/ 615 w 865"/>
                <a:gd name="T27" fmla="*/ 41 h 866"/>
                <a:gd name="T28" fmla="*/ 555 w 865"/>
                <a:gd name="T29" fmla="*/ 19 h 866"/>
                <a:gd name="T30" fmla="*/ 495 w 865"/>
                <a:gd name="T31" fmla="*/ 6 h 866"/>
                <a:gd name="T32" fmla="*/ 433 w 865"/>
                <a:gd name="T33" fmla="*/ 0 h 866"/>
                <a:gd name="T34" fmla="*/ 370 w 865"/>
                <a:gd name="T35" fmla="*/ 6 h 866"/>
                <a:gd name="T36" fmla="*/ 310 w 865"/>
                <a:gd name="T37" fmla="*/ 19 h 866"/>
                <a:gd name="T38" fmla="*/ 250 w 865"/>
                <a:gd name="T39" fmla="*/ 41 h 866"/>
                <a:gd name="T40" fmla="*/ 196 w 865"/>
                <a:gd name="T41" fmla="*/ 72 h 866"/>
                <a:gd name="T42" fmla="*/ 144 w 865"/>
                <a:gd name="T43" fmla="*/ 113 h 866"/>
                <a:gd name="T44" fmla="*/ 112 w 865"/>
                <a:gd name="T45" fmla="*/ 144 h 866"/>
                <a:gd name="T46" fmla="*/ 72 w 865"/>
                <a:gd name="T47" fmla="*/ 196 h 866"/>
                <a:gd name="T48" fmla="*/ 41 w 865"/>
                <a:gd name="T49" fmla="*/ 251 h 866"/>
                <a:gd name="T50" fmla="*/ 18 w 865"/>
                <a:gd name="T51" fmla="*/ 311 h 866"/>
                <a:gd name="T52" fmla="*/ 5 w 865"/>
                <a:gd name="T53" fmla="*/ 371 h 866"/>
                <a:gd name="T54" fmla="*/ 0 w 865"/>
                <a:gd name="T55" fmla="*/ 433 h 866"/>
                <a:gd name="T56" fmla="*/ 5 w 865"/>
                <a:gd name="T57" fmla="*/ 496 h 866"/>
                <a:gd name="T58" fmla="*/ 18 w 865"/>
                <a:gd name="T59" fmla="*/ 556 h 866"/>
                <a:gd name="T60" fmla="*/ 41 w 865"/>
                <a:gd name="T61" fmla="*/ 615 h 866"/>
                <a:gd name="T62" fmla="*/ 72 w 865"/>
                <a:gd name="T63" fmla="*/ 670 h 866"/>
                <a:gd name="T64" fmla="*/ 112 w 865"/>
                <a:gd name="T65" fmla="*/ 722 h 866"/>
                <a:gd name="T66" fmla="*/ 144 w 865"/>
                <a:gd name="T67" fmla="*/ 754 h 866"/>
                <a:gd name="T68" fmla="*/ 196 w 865"/>
                <a:gd name="T69" fmla="*/ 794 h 866"/>
                <a:gd name="T70" fmla="*/ 250 w 865"/>
                <a:gd name="T71" fmla="*/ 825 h 866"/>
                <a:gd name="T72" fmla="*/ 310 w 865"/>
                <a:gd name="T73" fmla="*/ 847 h 866"/>
                <a:gd name="T74" fmla="*/ 370 w 865"/>
                <a:gd name="T75" fmla="*/ 860 h 866"/>
                <a:gd name="T76" fmla="*/ 433 w 865"/>
                <a:gd name="T77" fmla="*/ 866 h 866"/>
                <a:gd name="T78" fmla="*/ 495 w 865"/>
                <a:gd name="T79" fmla="*/ 860 h 866"/>
                <a:gd name="T80" fmla="*/ 555 w 865"/>
                <a:gd name="T81" fmla="*/ 847 h 866"/>
                <a:gd name="T82" fmla="*/ 615 w 865"/>
                <a:gd name="T83" fmla="*/ 825 h 866"/>
                <a:gd name="T84" fmla="*/ 670 w 865"/>
                <a:gd name="T85" fmla="*/ 794 h 866"/>
                <a:gd name="T86" fmla="*/ 722 w 865"/>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5" h="866">
                  <a:moveTo>
                    <a:pt x="738" y="738"/>
                  </a:moveTo>
                  <a:lnTo>
                    <a:pt x="738" y="738"/>
                  </a:lnTo>
                  <a:lnTo>
                    <a:pt x="753" y="722"/>
                  </a:lnTo>
                  <a:lnTo>
                    <a:pt x="768" y="705"/>
                  </a:lnTo>
                  <a:lnTo>
                    <a:pt x="781" y="688"/>
                  </a:lnTo>
                  <a:lnTo>
                    <a:pt x="794" y="670"/>
                  </a:lnTo>
                  <a:lnTo>
                    <a:pt x="805" y="652"/>
                  </a:lnTo>
                  <a:lnTo>
                    <a:pt x="816" y="634"/>
                  </a:lnTo>
                  <a:lnTo>
                    <a:pt x="825" y="615"/>
                  </a:lnTo>
                  <a:lnTo>
                    <a:pt x="833" y="596"/>
                  </a:lnTo>
                  <a:lnTo>
                    <a:pt x="841" y="576"/>
                  </a:lnTo>
                  <a:lnTo>
                    <a:pt x="847" y="556"/>
                  </a:lnTo>
                  <a:lnTo>
                    <a:pt x="852" y="536"/>
                  </a:lnTo>
                  <a:lnTo>
                    <a:pt x="858" y="515"/>
                  </a:lnTo>
                  <a:lnTo>
                    <a:pt x="860" y="496"/>
                  </a:lnTo>
                  <a:lnTo>
                    <a:pt x="863" y="475"/>
                  </a:lnTo>
                  <a:lnTo>
                    <a:pt x="864" y="454"/>
                  </a:lnTo>
                  <a:lnTo>
                    <a:pt x="865" y="433"/>
                  </a:lnTo>
                  <a:lnTo>
                    <a:pt x="864" y="412"/>
                  </a:lnTo>
                  <a:lnTo>
                    <a:pt x="863" y="391"/>
                  </a:lnTo>
                  <a:lnTo>
                    <a:pt x="860" y="371"/>
                  </a:lnTo>
                  <a:lnTo>
                    <a:pt x="858" y="351"/>
                  </a:lnTo>
                  <a:lnTo>
                    <a:pt x="852" y="330"/>
                  </a:lnTo>
                  <a:lnTo>
                    <a:pt x="847" y="311"/>
                  </a:lnTo>
                  <a:lnTo>
                    <a:pt x="841" y="290"/>
                  </a:lnTo>
                  <a:lnTo>
                    <a:pt x="833" y="270"/>
                  </a:lnTo>
                  <a:lnTo>
                    <a:pt x="825" y="251"/>
                  </a:lnTo>
                  <a:lnTo>
                    <a:pt x="816" y="232"/>
                  </a:lnTo>
                  <a:lnTo>
                    <a:pt x="805" y="214"/>
                  </a:lnTo>
                  <a:lnTo>
                    <a:pt x="794" y="196"/>
                  </a:lnTo>
                  <a:lnTo>
                    <a:pt x="781" y="178"/>
                  </a:lnTo>
                  <a:lnTo>
                    <a:pt x="768" y="161"/>
                  </a:lnTo>
                  <a:lnTo>
                    <a:pt x="753" y="144"/>
                  </a:lnTo>
                  <a:lnTo>
                    <a:pt x="738" y="128"/>
                  </a:lnTo>
                  <a:lnTo>
                    <a:pt x="738" y="128"/>
                  </a:lnTo>
                  <a:lnTo>
                    <a:pt x="722" y="113"/>
                  </a:lnTo>
                  <a:lnTo>
                    <a:pt x="705" y="98"/>
                  </a:lnTo>
                  <a:lnTo>
                    <a:pt x="688" y="85"/>
                  </a:lnTo>
                  <a:lnTo>
                    <a:pt x="670" y="72"/>
                  </a:lnTo>
                  <a:lnTo>
                    <a:pt x="652" y="60"/>
                  </a:lnTo>
                  <a:lnTo>
                    <a:pt x="633" y="50"/>
                  </a:lnTo>
                  <a:lnTo>
                    <a:pt x="615" y="41"/>
                  </a:lnTo>
                  <a:lnTo>
                    <a:pt x="596" y="33"/>
                  </a:lnTo>
                  <a:lnTo>
                    <a:pt x="576" y="25"/>
                  </a:lnTo>
                  <a:lnTo>
                    <a:pt x="555" y="19"/>
                  </a:lnTo>
                  <a:lnTo>
                    <a:pt x="536" y="14"/>
                  </a:lnTo>
                  <a:lnTo>
                    <a:pt x="515" y="8"/>
                  </a:lnTo>
                  <a:lnTo>
                    <a:pt x="495" y="6"/>
                  </a:lnTo>
                  <a:lnTo>
                    <a:pt x="475" y="3"/>
                  </a:lnTo>
                  <a:lnTo>
                    <a:pt x="454" y="2"/>
                  </a:lnTo>
                  <a:lnTo>
                    <a:pt x="433" y="0"/>
                  </a:lnTo>
                  <a:lnTo>
                    <a:pt x="412" y="2"/>
                  </a:lnTo>
                  <a:lnTo>
                    <a:pt x="391" y="3"/>
                  </a:lnTo>
                  <a:lnTo>
                    <a:pt x="370" y="6"/>
                  </a:lnTo>
                  <a:lnTo>
                    <a:pt x="351" y="8"/>
                  </a:lnTo>
                  <a:lnTo>
                    <a:pt x="330" y="14"/>
                  </a:lnTo>
                  <a:lnTo>
                    <a:pt x="310" y="19"/>
                  </a:lnTo>
                  <a:lnTo>
                    <a:pt x="289" y="25"/>
                  </a:lnTo>
                  <a:lnTo>
                    <a:pt x="270" y="33"/>
                  </a:lnTo>
                  <a:lnTo>
                    <a:pt x="250" y="41"/>
                  </a:lnTo>
                  <a:lnTo>
                    <a:pt x="232" y="50"/>
                  </a:lnTo>
                  <a:lnTo>
                    <a:pt x="214" y="60"/>
                  </a:lnTo>
                  <a:lnTo>
                    <a:pt x="196" y="72"/>
                  </a:lnTo>
                  <a:lnTo>
                    <a:pt x="177" y="85"/>
                  </a:lnTo>
                  <a:lnTo>
                    <a:pt x="160" y="98"/>
                  </a:lnTo>
                  <a:lnTo>
                    <a:pt x="144" y="113"/>
                  </a:lnTo>
                  <a:lnTo>
                    <a:pt x="128" y="128"/>
                  </a:lnTo>
                  <a:lnTo>
                    <a:pt x="128" y="128"/>
                  </a:lnTo>
                  <a:lnTo>
                    <a:pt x="112" y="144"/>
                  </a:lnTo>
                  <a:lnTo>
                    <a:pt x="98" y="161"/>
                  </a:lnTo>
                  <a:lnTo>
                    <a:pt x="85" y="178"/>
                  </a:lnTo>
                  <a:lnTo>
                    <a:pt x="72" y="196"/>
                  </a:lnTo>
                  <a:lnTo>
                    <a:pt x="60" y="214"/>
                  </a:lnTo>
                  <a:lnTo>
                    <a:pt x="50" y="232"/>
                  </a:lnTo>
                  <a:lnTo>
                    <a:pt x="41" y="251"/>
                  </a:lnTo>
                  <a:lnTo>
                    <a:pt x="33" y="270"/>
                  </a:lnTo>
                  <a:lnTo>
                    <a:pt x="25" y="290"/>
                  </a:lnTo>
                  <a:lnTo>
                    <a:pt x="18" y="311"/>
                  </a:lnTo>
                  <a:lnTo>
                    <a:pt x="13" y="330"/>
                  </a:lnTo>
                  <a:lnTo>
                    <a:pt x="9" y="351"/>
                  </a:lnTo>
                  <a:lnTo>
                    <a:pt x="5" y="371"/>
                  </a:lnTo>
                  <a:lnTo>
                    <a:pt x="3" y="391"/>
                  </a:lnTo>
                  <a:lnTo>
                    <a:pt x="1" y="412"/>
                  </a:lnTo>
                  <a:lnTo>
                    <a:pt x="0" y="433"/>
                  </a:lnTo>
                  <a:lnTo>
                    <a:pt x="1" y="454"/>
                  </a:lnTo>
                  <a:lnTo>
                    <a:pt x="3" y="475"/>
                  </a:lnTo>
                  <a:lnTo>
                    <a:pt x="5" y="496"/>
                  </a:lnTo>
                  <a:lnTo>
                    <a:pt x="9" y="515"/>
                  </a:lnTo>
                  <a:lnTo>
                    <a:pt x="13" y="536"/>
                  </a:lnTo>
                  <a:lnTo>
                    <a:pt x="18" y="556"/>
                  </a:lnTo>
                  <a:lnTo>
                    <a:pt x="25" y="576"/>
                  </a:lnTo>
                  <a:lnTo>
                    <a:pt x="33" y="596"/>
                  </a:lnTo>
                  <a:lnTo>
                    <a:pt x="41" y="615"/>
                  </a:lnTo>
                  <a:lnTo>
                    <a:pt x="50" y="634"/>
                  </a:lnTo>
                  <a:lnTo>
                    <a:pt x="60" y="652"/>
                  </a:lnTo>
                  <a:lnTo>
                    <a:pt x="72" y="670"/>
                  </a:lnTo>
                  <a:lnTo>
                    <a:pt x="85" y="688"/>
                  </a:lnTo>
                  <a:lnTo>
                    <a:pt x="98" y="705"/>
                  </a:lnTo>
                  <a:lnTo>
                    <a:pt x="112" y="722"/>
                  </a:lnTo>
                  <a:lnTo>
                    <a:pt x="128" y="738"/>
                  </a:lnTo>
                  <a:lnTo>
                    <a:pt x="128" y="738"/>
                  </a:lnTo>
                  <a:lnTo>
                    <a:pt x="144" y="754"/>
                  </a:lnTo>
                  <a:lnTo>
                    <a:pt x="160" y="768"/>
                  </a:lnTo>
                  <a:lnTo>
                    <a:pt x="177" y="781"/>
                  </a:lnTo>
                  <a:lnTo>
                    <a:pt x="196" y="794"/>
                  </a:lnTo>
                  <a:lnTo>
                    <a:pt x="214" y="806"/>
                  </a:lnTo>
                  <a:lnTo>
                    <a:pt x="232" y="816"/>
                  </a:lnTo>
                  <a:lnTo>
                    <a:pt x="250" y="825"/>
                  </a:lnTo>
                  <a:lnTo>
                    <a:pt x="270" y="833"/>
                  </a:lnTo>
                  <a:lnTo>
                    <a:pt x="289" y="841"/>
                  </a:lnTo>
                  <a:lnTo>
                    <a:pt x="310" y="847"/>
                  </a:lnTo>
                  <a:lnTo>
                    <a:pt x="330" y="853"/>
                  </a:lnTo>
                  <a:lnTo>
                    <a:pt x="351" y="856"/>
                  </a:lnTo>
                  <a:lnTo>
                    <a:pt x="370" y="860"/>
                  </a:lnTo>
                  <a:lnTo>
                    <a:pt x="391" y="863"/>
                  </a:lnTo>
                  <a:lnTo>
                    <a:pt x="412" y="864"/>
                  </a:lnTo>
                  <a:lnTo>
                    <a:pt x="433" y="866"/>
                  </a:lnTo>
                  <a:lnTo>
                    <a:pt x="454" y="864"/>
                  </a:lnTo>
                  <a:lnTo>
                    <a:pt x="475" y="863"/>
                  </a:lnTo>
                  <a:lnTo>
                    <a:pt x="495" y="860"/>
                  </a:lnTo>
                  <a:lnTo>
                    <a:pt x="515" y="856"/>
                  </a:lnTo>
                  <a:lnTo>
                    <a:pt x="536" y="853"/>
                  </a:lnTo>
                  <a:lnTo>
                    <a:pt x="555" y="847"/>
                  </a:lnTo>
                  <a:lnTo>
                    <a:pt x="576" y="841"/>
                  </a:lnTo>
                  <a:lnTo>
                    <a:pt x="596" y="833"/>
                  </a:lnTo>
                  <a:lnTo>
                    <a:pt x="615" y="825"/>
                  </a:lnTo>
                  <a:lnTo>
                    <a:pt x="633" y="816"/>
                  </a:lnTo>
                  <a:lnTo>
                    <a:pt x="652" y="806"/>
                  </a:lnTo>
                  <a:lnTo>
                    <a:pt x="670" y="794"/>
                  </a:lnTo>
                  <a:lnTo>
                    <a:pt x="688" y="781"/>
                  </a:lnTo>
                  <a:lnTo>
                    <a:pt x="705" y="768"/>
                  </a:lnTo>
                  <a:lnTo>
                    <a:pt x="722" y="754"/>
                  </a:lnTo>
                  <a:lnTo>
                    <a:pt x="738" y="738"/>
                  </a:lnTo>
                  <a:lnTo>
                    <a:pt x="738"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1" name="Freeform 75"/>
            <p:cNvSpPr>
              <a:spLocks/>
            </p:cNvSpPr>
            <p:nvPr userDrawn="1"/>
          </p:nvSpPr>
          <p:spPr bwMode="auto">
            <a:xfrm>
              <a:off x="3789" y="840"/>
              <a:ext cx="196" cy="196"/>
            </a:xfrm>
            <a:custGeom>
              <a:avLst/>
              <a:gdLst>
                <a:gd name="T0" fmla="*/ 683 w 783"/>
                <a:gd name="T1" fmla="*/ 654 h 783"/>
                <a:gd name="T2" fmla="*/ 720 w 783"/>
                <a:gd name="T3" fmla="*/ 608 h 783"/>
                <a:gd name="T4" fmla="*/ 747 w 783"/>
                <a:gd name="T5" fmla="*/ 557 h 783"/>
                <a:gd name="T6" fmla="*/ 768 w 783"/>
                <a:gd name="T7" fmla="*/ 503 h 783"/>
                <a:gd name="T8" fmla="*/ 780 w 783"/>
                <a:gd name="T9" fmla="*/ 449 h 783"/>
                <a:gd name="T10" fmla="*/ 783 w 783"/>
                <a:gd name="T11" fmla="*/ 393 h 783"/>
                <a:gd name="T12" fmla="*/ 780 w 783"/>
                <a:gd name="T13" fmla="*/ 335 h 783"/>
                <a:gd name="T14" fmla="*/ 768 w 783"/>
                <a:gd name="T15" fmla="*/ 281 h 783"/>
                <a:gd name="T16" fmla="*/ 747 w 783"/>
                <a:gd name="T17" fmla="*/ 227 h 783"/>
                <a:gd name="T18" fmla="*/ 720 w 783"/>
                <a:gd name="T19" fmla="*/ 176 h 783"/>
                <a:gd name="T20" fmla="*/ 683 w 783"/>
                <a:gd name="T21" fmla="*/ 129 h 783"/>
                <a:gd name="T22" fmla="*/ 654 w 783"/>
                <a:gd name="T23" fmla="*/ 101 h 783"/>
                <a:gd name="T24" fmla="*/ 608 w 783"/>
                <a:gd name="T25" fmla="*/ 66 h 783"/>
                <a:gd name="T26" fmla="*/ 557 w 783"/>
                <a:gd name="T27" fmla="*/ 37 h 783"/>
                <a:gd name="T28" fmla="*/ 503 w 783"/>
                <a:gd name="T29" fmla="*/ 16 h 783"/>
                <a:gd name="T30" fmla="*/ 449 w 783"/>
                <a:gd name="T31" fmla="*/ 4 h 783"/>
                <a:gd name="T32" fmla="*/ 393 w 783"/>
                <a:gd name="T33" fmla="*/ 0 h 783"/>
                <a:gd name="T34" fmla="*/ 335 w 783"/>
                <a:gd name="T35" fmla="*/ 4 h 783"/>
                <a:gd name="T36" fmla="*/ 280 w 783"/>
                <a:gd name="T37" fmla="*/ 16 h 783"/>
                <a:gd name="T38" fmla="*/ 227 w 783"/>
                <a:gd name="T39" fmla="*/ 37 h 783"/>
                <a:gd name="T40" fmla="*/ 176 w 783"/>
                <a:gd name="T41" fmla="*/ 66 h 783"/>
                <a:gd name="T42" fmla="*/ 129 w 783"/>
                <a:gd name="T43" fmla="*/ 101 h 783"/>
                <a:gd name="T44" fmla="*/ 101 w 783"/>
                <a:gd name="T45" fmla="*/ 129 h 783"/>
                <a:gd name="T46" fmla="*/ 65 w 783"/>
                <a:gd name="T47" fmla="*/ 176 h 783"/>
                <a:gd name="T48" fmla="*/ 37 w 783"/>
                <a:gd name="T49" fmla="*/ 227 h 783"/>
                <a:gd name="T50" fmla="*/ 16 w 783"/>
                <a:gd name="T51" fmla="*/ 281 h 783"/>
                <a:gd name="T52" fmla="*/ 4 w 783"/>
                <a:gd name="T53" fmla="*/ 335 h 783"/>
                <a:gd name="T54" fmla="*/ 0 w 783"/>
                <a:gd name="T55" fmla="*/ 393 h 783"/>
                <a:gd name="T56" fmla="*/ 4 w 783"/>
                <a:gd name="T57" fmla="*/ 449 h 783"/>
                <a:gd name="T58" fmla="*/ 16 w 783"/>
                <a:gd name="T59" fmla="*/ 503 h 783"/>
                <a:gd name="T60" fmla="*/ 37 w 783"/>
                <a:gd name="T61" fmla="*/ 557 h 783"/>
                <a:gd name="T62" fmla="*/ 65 w 783"/>
                <a:gd name="T63" fmla="*/ 608 h 783"/>
                <a:gd name="T64" fmla="*/ 101 w 783"/>
                <a:gd name="T65" fmla="*/ 654 h 783"/>
                <a:gd name="T66" fmla="*/ 129 w 783"/>
                <a:gd name="T67" fmla="*/ 683 h 783"/>
                <a:gd name="T68" fmla="*/ 176 w 783"/>
                <a:gd name="T69" fmla="*/ 718 h 783"/>
                <a:gd name="T70" fmla="*/ 227 w 783"/>
                <a:gd name="T71" fmla="*/ 747 h 783"/>
                <a:gd name="T72" fmla="*/ 280 w 783"/>
                <a:gd name="T73" fmla="*/ 768 h 783"/>
                <a:gd name="T74" fmla="*/ 335 w 783"/>
                <a:gd name="T75" fmla="*/ 780 h 783"/>
                <a:gd name="T76" fmla="*/ 393 w 783"/>
                <a:gd name="T77" fmla="*/ 783 h 783"/>
                <a:gd name="T78" fmla="*/ 449 w 783"/>
                <a:gd name="T79" fmla="*/ 780 h 783"/>
                <a:gd name="T80" fmla="*/ 503 w 783"/>
                <a:gd name="T81" fmla="*/ 768 h 783"/>
                <a:gd name="T82" fmla="*/ 557 w 783"/>
                <a:gd name="T83" fmla="*/ 747 h 783"/>
                <a:gd name="T84" fmla="*/ 608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9" y="669"/>
                  </a:moveTo>
                  <a:lnTo>
                    <a:pt x="669" y="669"/>
                  </a:lnTo>
                  <a:lnTo>
                    <a:pt x="683" y="654"/>
                  </a:lnTo>
                  <a:lnTo>
                    <a:pt x="696" y="639"/>
                  </a:lnTo>
                  <a:lnTo>
                    <a:pt x="708" y="623"/>
                  </a:lnTo>
                  <a:lnTo>
                    <a:pt x="720" y="608"/>
                  </a:lnTo>
                  <a:lnTo>
                    <a:pt x="729" y="591"/>
                  </a:lnTo>
                  <a:lnTo>
                    <a:pt x="739" y="574"/>
                  </a:lnTo>
                  <a:lnTo>
                    <a:pt x="747" y="557"/>
                  </a:lnTo>
                  <a:lnTo>
                    <a:pt x="755" y="540"/>
                  </a:lnTo>
                  <a:lnTo>
                    <a:pt x="761" y="522"/>
                  </a:lnTo>
                  <a:lnTo>
                    <a:pt x="768" y="503"/>
                  </a:lnTo>
                  <a:lnTo>
                    <a:pt x="772" y="485"/>
                  </a:lnTo>
                  <a:lnTo>
                    <a:pt x="777" y="467"/>
                  </a:lnTo>
                  <a:lnTo>
                    <a:pt x="780" y="449"/>
                  </a:lnTo>
                  <a:lnTo>
                    <a:pt x="782" y="429"/>
                  </a:lnTo>
                  <a:lnTo>
                    <a:pt x="783" y="411"/>
                  </a:lnTo>
                  <a:lnTo>
                    <a:pt x="783" y="393"/>
                  </a:lnTo>
                  <a:lnTo>
                    <a:pt x="783" y="373"/>
                  </a:lnTo>
                  <a:lnTo>
                    <a:pt x="782" y="355"/>
                  </a:lnTo>
                  <a:lnTo>
                    <a:pt x="780" y="335"/>
                  </a:lnTo>
                  <a:lnTo>
                    <a:pt x="777" y="317"/>
                  </a:lnTo>
                  <a:lnTo>
                    <a:pt x="772" y="299"/>
                  </a:lnTo>
                  <a:lnTo>
                    <a:pt x="768" y="281"/>
                  </a:lnTo>
                  <a:lnTo>
                    <a:pt x="761" y="262"/>
                  </a:lnTo>
                  <a:lnTo>
                    <a:pt x="755" y="244"/>
                  </a:lnTo>
                  <a:lnTo>
                    <a:pt x="747" y="227"/>
                  </a:lnTo>
                  <a:lnTo>
                    <a:pt x="739" y="210"/>
                  </a:lnTo>
                  <a:lnTo>
                    <a:pt x="729" y="193"/>
                  </a:lnTo>
                  <a:lnTo>
                    <a:pt x="720" y="176"/>
                  </a:lnTo>
                  <a:lnTo>
                    <a:pt x="708" y="161"/>
                  </a:lnTo>
                  <a:lnTo>
                    <a:pt x="696" y="145"/>
                  </a:lnTo>
                  <a:lnTo>
                    <a:pt x="683" y="129"/>
                  </a:lnTo>
                  <a:lnTo>
                    <a:pt x="669" y="115"/>
                  </a:lnTo>
                  <a:lnTo>
                    <a:pt x="669" y="115"/>
                  </a:lnTo>
                  <a:lnTo>
                    <a:pt x="654" y="101"/>
                  </a:lnTo>
                  <a:lnTo>
                    <a:pt x="639" y="88"/>
                  </a:lnTo>
                  <a:lnTo>
                    <a:pt x="623" y="76"/>
                  </a:lnTo>
                  <a:lnTo>
                    <a:pt x="608" y="66"/>
                  </a:lnTo>
                  <a:lnTo>
                    <a:pt x="591" y="55"/>
                  </a:lnTo>
                  <a:lnTo>
                    <a:pt x="574" y="45"/>
                  </a:lnTo>
                  <a:lnTo>
                    <a:pt x="557" y="37"/>
                  </a:lnTo>
                  <a:lnTo>
                    <a:pt x="540" y="29"/>
                  </a:lnTo>
                  <a:lnTo>
                    <a:pt x="522" y="23"/>
                  </a:lnTo>
                  <a:lnTo>
                    <a:pt x="503" y="16"/>
                  </a:lnTo>
                  <a:lnTo>
                    <a:pt x="485" y="12"/>
                  </a:lnTo>
                  <a:lnTo>
                    <a:pt x="467" y="8"/>
                  </a:lnTo>
                  <a:lnTo>
                    <a:pt x="449" y="4"/>
                  </a:lnTo>
                  <a:lnTo>
                    <a:pt x="429" y="2"/>
                  </a:lnTo>
                  <a:lnTo>
                    <a:pt x="411" y="0"/>
                  </a:lnTo>
                  <a:lnTo>
                    <a:pt x="393" y="0"/>
                  </a:lnTo>
                  <a:lnTo>
                    <a:pt x="373" y="0"/>
                  </a:lnTo>
                  <a:lnTo>
                    <a:pt x="355" y="2"/>
                  </a:lnTo>
                  <a:lnTo>
                    <a:pt x="335" y="4"/>
                  </a:lnTo>
                  <a:lnTo>
                    <a:pt x="317" y="8"/>
                  </a:lnTo>
                  <a:lnTo>
                    <a:pt x="299" y="12"/>
                  </a:lnTo>
                  <a:lnTo>
                    <a:pt x="280" y="16"/>
                  </a:lnTo>
                  <a:lnTo>
                    <a:pt x="262" y="23"/>
                  </a:lnTo>
                  <a:lnTo>
                    <a:pt x="244" y="29"/>
                  </a:lnTo>
                  <a:lnTo>
                    <a:pt x="227" y="37"/>
                  </a:lnTo>
                  <a:lnTo>
                    <a:pt x="210" y="45"/>
                  </a:lnTo>
                  <a:lnTo>
                    <a:pt x="193" y="55"/>
                  </a:lnTo>
                  <a:lnTo>
                    <a:pt x="176" y="66"/>
                  </a:lnTo>
                  <a:lnTo>
                    <a:pt x="161" y="76"/>
                  </a:lnTo>
                  <a:lnTo>
                    <a:pt x="145" y="88"/>
                  </a:lnTo>
                  <a:lnTo>
                    <a:pt x="129" y="101"/>
                  </a:lnTo>
                  <a:lnTo>
                    <a:pt x="115" y="115"/>
                  </a:lnTo>
                  <a:lnTo>
                    <a:pt x="115" y="115"/>
                  </a:lnTo>
                  <a:lnTo>
                    <a:pt x="101" y="129"/>
                  </a:lnTo>
                  <a:lnTo>
                    <a:pt x="88" y="145"/>
                  </a:lnTo>
                  <a:lnTo>
                    <a:pt x="76" y="161"/>
                  </a:lnTo>
                  <a:lnTo>
                    <a:pt x="65" y="176"/>
                  </a:lnTo>
                  <a:lnTo>
                    <a:pt x="55" y="193"/>
                  </a:lnTo>
                  <a:lnTo>
                    <a:pt x="45" y="210"/>
                  </a:lnTo>
                  <a:lnTo>
                    <a:pt x="37" y="227"/>
                  </a:lnTo>
                  <a:lnTo>
                    <a:pt x="29" y="244"/>
                  </a:lnTo>
                  <a:lnTo>
                    <a:pt x="22" y="262"/>
                  </a:lnTo>
                  <a:lnTo>
                    <a:pt x="16" y="281"/>
                  </a:lnTo>
                  <a:lnTo>
                    <a:pt x="12" y="299"/>
                  </a:lnTo>
                  <a:lnTo>
                    <a:pt x="8" y="317"/>
                  </a:lnTo>
                  <a:lnTo>
                    <a:pt x="4" y="335"/>
                  </a:lnTo>
                  <a:lnTo>
                    <a:pt x="2" y="355"/>
                  </a:lnTo>
                  <a:lnTo>
                    <a:pt x="0" y="373"/>
                  </a:lnTo>
                  <a:lnTo>
                    <a:pt x="0" y="393"/>
                  </a:lnTo>
                  <a:lnTo>
                    <a:pt x="0" y="411"/>
                  </a:lnTo>
                  <a:lnTo>
                    <a:pt x="2" y="429"/>
                  </a:lnTo>
                  <a:lnTo>
                    <a:pt x="4" y="449"/>
                  </a:lnTo>
                  <a:lnTo>
                    <a:pt x="8" y="467"/>
                  </a:lnTo>
                  <a:lnTo>
                    <a:pt x="12" y="485"/>
                  </a:lnTo>
                  <a:lnTo>
                    <a:pt x="16" y="503"/>
                  </a:lnTo>
                  <a:lnTo>
                    <a:pt x="22" y="522"/>
                  </a:lnTo>
                  <a:lnTo>
                    <a:pt x="29" y="540"/>
                  </a:lnTo>
                  <a:lnTo>
                    <a:pt x="37" y="557"/>
                  </a:lnTo>
                  <a:lnTo>
                    <a:pt x="45" y="574"/>
                  </a:lnTo>
                  <a:lnTo>
                    <a:pt x="55" y="591"/>
                  </a:lnTo>
                  <a:lnTo>
                    <a:pt x="65" y="608"/>
                  </a:lnTo>
                  <a:lnTo>
                    <a:pt x="76" y="623"/>
                  </a:lnTo>
                  <a:lnTo>
                    <a:pt x="88" y="639"/>
                  </a:lnTo>
                  <a:lnTo>
                    <a:pt x="101" y="654"/>
                  </a:lnTo>
                  <a:lnTo>
                    <a:pt x="115" y="669"/>
                  </a:lnTo>
                  <a:lnTo>
                    <a:pt x="115" y="669"/>
                  </a:lnTo>
                  <a:lnTo>
                    <a:pt x="129" y="683"/>
                  </a:lnTo>
                  <a:lnTo>
                    <a:pt x="145" y="696"/>
                  </a:lnTo>
                  <a:lnTo>
                    <a:pt x="161" y="708"/>
                  </a:lnTo>
                  <a:lnTo>
                    <a:pt x="176" y="718"/>
                  </a:lnTo>
                  <a:lnTo>
                    <a:pt x="193" y="729"/>
                  </a:lnTo>
                  <a:lnTo>
                    <a:pt x="210" y="739"/>
                  </a:lnTo>
                  <a:lnTo>
                    <a:pt x="227" y="747"/>
                  </a:lnTo>
                  <a:lnTo>
                    <a:pt x="244" y="755"/>
                  </a:lnTo>
                  <a:lnTo>
                    <a:pt x="262" y="761"/>
                  </a:lnTo>
                  <a:lnTo>
                    <a:pt x="280" y="768"/>
                  </a:lnTo>
                  <a:lnTo>
                    <a:pt x="299" y="772"/>
                  </a:lnTo>
                  <a:lnTo>
                    <a:pt x="317" y="777"/>
                  </a:lnTo>
                  <a:lnTo>
                    <a:pt x="335" y="780"/>
                  </a:lnTo>
                  <a:lnTo>
                    <a:pt x="355" y="782"/>
                  </a:lnTo>
                  <a:lnTo>
                    <a:pt x="373" y="783"/>
                  </a:lnTo>
                  <a:lnTo>
                    <a:pt x="393" y="783"/>
                  </a:lnTo>
                  <a:lnTo>
                    <a:pt x="411" y="783"/>
                  </a:lnTo>
                  <a:lnTo>
                    <a:pt x="429" y="782"/>
                  </a:lnTo>
                  <a:lnTo>
                    <a:pt x="449" y="780"/>
                  </a:lnTo>
                  <a:lnTo>
                    <a:pt x="467" y="777"/>
                  </a:lnTo>
                  <a:lnTo>
                    <a:pt x="485" y="772"/>
                  </a:lnTo>
                  <a:lnTo>
                    <a:pt x="503" y="768"/>
                  </a:lnTo>
                  <a:lnTo>
                    <a:pt x="522" y="761"/>
                  </a:lnTo>
                  <a:lnTo>
                    <a:pt x="540" y="755"/>
                  </a:lnTo>
                  <a:lnTo>
                    <a:pt x="557" y="747"/>
                  </a:lnTo>
                  <a:lnTo>
                    <a:pt x="574" y="739"/>
                  </a:lnTo>
                  <a:lnTo>
                    <a:pt x="591" y="729"/>
                  </a:lnTo>
                  <a:lnTo>
                    <a:pt x="608" y="718"/>
                  </a:lnTo>
                  <a:lnTo>
                    <a:pt x="623" y="708"/>
                  </a:lnTo>
                  <a:lnTo>
                    <a:pt x="639" y="696"/>
                  </a:lnTo>
                  <a:lnTo>
                    <a:pt x="654" y="683"/>
                  </a:lnTo>
                  <a:lnTo>
                    <a:pt x="669" y="669"/>
                  </a:lnTo>
                  <a:lnTo>
                    <a:pt x="669"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2" name="Freeform 76"/>
            <p:cNvSpPr>
              <a:spLocks/>
            </p:cNvSpPr>
            <p:nvPr userDrawn="1"/>
          </p:nvSpPr>
          <p:spPr bwMode="auto">
            <a:xfrm>
              <a:off x="3978" y="1029"/>
              <a:ext cx="176" cy="176"/>
            </a:xfrm>
            <a:custGeom>
              <a:avLst/>
              <a:gdLst>
                <a:gd name="T0" fmla="*/ 612 w 701"/>
                <a:gd name="T1" fmla="*/ 585 h 701"/>
                <a:gd name="T2" fmla="*/ 644 w 701"/>
                <a:gd name="T3" fmla="*/ 544 h 701"/>
                <a:gd name="T4" fmla="*/ 670 w 701"/>
                <a:gd name="T5" fmla="*/ 498 h 701"/>
                <a:gd name="T6" fmla="*/ 687 w 701"/>
                <a:gd name="T7" fmla="*/ 451 h 701"/>
                <a:gd name="T8" fmla="*/ 699 w 701"/>
                <a:gd name="T9" fmla="*/ 402 h 701"/>
                <a:gd name="T10" fmla="*/ 701 w 701"/>
                <a:gd name="T11" fmla="*/ 351 h 701"/>
                <a:gd name="T12" fmla="*/ 699 w 701"/>
                <a:gd name="T13" fmla="*/ 300 h 701"/>
                <a:gd name="T14" fmla="*/ 687 w 701"/>
                <a:gd name="T15" fmla="*/ 251 h 701"/>
                <a:gd name="T16" fmla="*/ 670 w 701"/>
                <a:gd name="T17" fmla="*/ 204 h 701"/>
                <a:gd name="T18" fmla="*/ 644 w 701"/>
                <a:gd name="T19" fmla="*/ 158 h 701"/>
                <a:gd name="T20" fmla="*/ 612 w 701"/>
                <a:gd name="T21" fmla="*/ 116 h 701"/>
                <a:gd name="T22" fmla="*/ 587 w 701"/>
                <a:gd name="T23" fmla="*/ 90 h 701"/>
                <a:gd name="T24" fmla="*/ 544 w 701"/>
                <a:gd name="T25" fmla="*/ 58 h 701"/>
                <a:gd name="T26" fmla="*/ 498 w 701"/>
                <a:gd name="T27" fmla="*/ 33 h 701"/>
                <a:gd name="T28" fmla="*/ 451 w 701"/>
                <a:gd name="T29" fmla="*/ 15 h 701"/>
                <a:gd name="T30" fmla="*/ 402 w 701"/>
                <a:gd name="T31" fmla="*/ 3 h 701"/>
                <a:gd name="T32" fmla="*/ 351 w 701"/>
                <a:gd name="T33" fmla="*/ 0 h 701"/>
                <a:gd name="T34" fmla="*/ 300 w 701"/>
                <a:gd name="T35" fmla="*/ 3 h 701"/>
                <a:gd name="T36" fmla="*/ 251 w 701"/>
                <a:gd name="T37" fmla="*/ 15 h 701"/>
                <a:gd name="T38" fmla="*/ 204 w 701"/>
                <a:gd name="T39" fmla="*/ 33 h 701"/>
                <a:gd name="T40" fmla="*/ 158 w 701"/>
                <a:gd name="T41" fmla="*/ 58 h 701"/>
                <a:gd name="T42" fmla="*/ 116 w 701"/>
                <a:gd name="T43" fmla="*/ 90 h 701"/>
                <a:gd name="T44" fmla="*/ 90 w 701"/>
                <a:gd name="T45" fmla="*/ 116 h 701"/>
                <a:gd name="T46" fmla="*/ 58 w 701"/>
                <a:gd name="T47" fmla="*/ 158 h 701"/>
                <a:gd name="T48" fmla="*/ 33 w 701"/>
                <a:gd name="T49" fmla="*/ 204 h 701"/>
                <a:gd name="T50" fmla="*/ 15 w 701"/>
                <a:gd name="T51" fmla="*/ 251 h 701"/>
                <a:gd name="T52" fmla="*/ 3 w 701"/>
                <a:gd name="T53" fmla="*/ 300 h 701"/>
                <a:gd name="T54" fmla="*/ 0 w 701"/>
                <a:gd name="T55" fmla="*/ 351 h 701"/>
                <a:gd name="T56" fmla="*/ 3 w 701"/>
                <a:gd name="T57" fmla="*/ 402 h 701"/>
                <a:gd name="T58" fmla="*/ 15 w 701"/>
                <a:gd name="T59" fmla="*/ 451 h 701"/>
                <a:gd name="T60" fmla="*/ 33 w 701"/>
                <a:gd name="T61" fmla="*/ 498 h 701"/>
                <a:gd name="T62" fmla="*/ 58 w 701"/>
                <a:gd name="T63" fmla="*/ 544 h 701"/>
                <a:gd name="T64" fmla="*/ 90 w 701"/>
                <a:gd name="T65" fmla="*/ 585 h 701"/>
                <a:gd name="T66" fmla="*/ 116 w 701"/>
                <a:gd name="T67" fmla="*/ 611 h 701"/>
                <a:gd name="T68" fmla="*/ 158 w 701"/>
                <a:gd name="T69" fmla="*/ 644 h 701"/>
                <a:gd name="T70" fmla="*/ 204 w 701"/>
                <a:gd name="T71" fmla="*/ 669 h 701"/>
                <a:gd name="T72" fmla="*/ 251 w 701"/>
                <a:gd name="T73" fmla="*/ 687 h 701"/>
                <a:gd name="T74" fmla="*/ 300 w 701"/>
                <a:gd name="T75" fmla="*/ 699 h 701"/>
                <a:gd name="T76" fmla="*/ 351 w 701"/>
                <a:gd name="T77" fmla="*/ 701 h 701"/>
                <a:gd name="T78" fmla="*/ 402 w 701"/>
                <a:gd name="T79" fmla="*/ 699 h 701"/>
                <a:gd name="T80" fmla="*/ 451 w 701"/>
                <a:gd name="T81" fmla="*/ 687 h 701"/>
                <a:gd name="T82" fmla="*/ 498 w 701"/>
                <a:gd name="T83" fmla="*/ 669 h 701"/>
                <a:gd name="T84" fmla="*/ 544 w 701"/>
                <a:gd name="T85" fmla="*/ 644 h 701"/>
                <a:gd name="T86" fmla="*/ 587 w 701"/>
                <a:gd name="T87" fmla="*/ 611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1">
                  <a:moveTo>
                    <a:pt x="600" y="600"/>
                  </a:moveTo>
                  <a:lnTo>
                    <a:pt x="600" y="600"/>
                  </a:lnTo>
                  <a:lnTo>
                    <a:pt x="612" y="585"/>
                  </a:lnTo>
                  <a:lnTo>
                    <a:pt x="623" y="572"/>
                  </a:lnTo>
                  <a:lnTo>
                    <a:pt x="634" y="558"/>
                  </a:lnTo>
                  <a:lnTo>
                    <a:pt x="644" y="544"/>
                  </a:lnTo>
                  <a:lnTo>
                    <a:pt x="653" y="529"/>
                  </a:lnTo>
                  <a:lnTo>
                    <a:pt x="662" y="514"/>
                  </a:lnTo>
                  <a:lnTo>
                    <a:pt x="670" y="498"/>
                  </a:lnTo>
                  <a:lnTo>
                    <a:pt x="677" y="482"/>
                  </a:lnTo>
                  <a:lnTo>
                    <a:pt x="682" y="467"/>
                  </a:lnTo>
                  <a:lnTo>
                    <a:pt x="687" y="451"/>
                  </a:lnTo>
                  <a:lnTo>
                    <a:pt x="692" y="434"/>
                  </a:lnTo>
                  <a:lnTo>
                    <a:pt x="696" y="417"/>
                  </a:lnTo>
                  <a:lnTo>
                    <a:pt x="699" y="402"/>
                  </a:lnTo>
                  <a:lnTo>
                    <a:pt x="700" y="385"/>
                  </a:lnTo>
                  <a:lnTo>
                    <a:pt x="701" y="368"/>
                  </a:lnTo>
                  <a:lnTo>
                    <a:pt x="701" y="351"/>
                  </a:lnTo>
                  <a:lnTo>
                    <a:pt x="701" y="334"/>
                  </a:lnTo>
                  <a:lnTo>
                    <a:pt x="700" y="317"/>
                  </a:lnTo>
                  <a:lnTo>
                    <a:pt x="699" y="300"/>
                  </a:lnTo>
                  <a:lnTo>
                    <a:pt x="696" y="284"/>
                  </a:lnTo>
                  <a:lnTo>
                    <a:pt x="692" y="267"/>
                  </a:lnTo>
                  <a:lnTo>
                    <a:pt x="687" y="251"/>
                  </a:lnTo>
                  <a:lnTo>
                    <a:pt x="682" y="235"/>
                  </a:lnTo>
                  <a:lnTo>
                    <a:pt x="677" y="219"/>
                  </a:lnTo>
                  <a:lnTo>
                    <a:pt x="670" y="204"/>
                  </a:lnTo>
                  <a:lnTo>
                    <a:pt x="662" y="188"/>
                  </a:lnTo>
                  <a:lnTo>
                    <a:pt x="653" y="172"/>
                  </a:lnTo>
                  <a:lnTo>
                    <a:pt x="644" y="158"/>
                  </a:lnTo>
                  <a:lnTo>
                    <a:pt x="634" y="144"/>
                  </a:lnTo>
                  <a:lnTo>
                    <a:pt x="623" y="129"/>
                  </a:lnTo>
                  <a:lnTo>
                    <a:pt x="612" y="116"/>
                  </a:lnTo>
                  <a:lnTo>
                    <a:pt x="600" y="103"/>
                  </a:lnTo>
                  <a:lnTo>
                    <a:pt x="600" y="103"/>
                  </a:lnTo>
                  <a:lnTo>
                    <a:pt x="587" y="90"/>
                  </a:lnTo>
                  <a:lnTo>
                    <a:pt x="572" y="79"/>
                  </a:lnTo>
                  <a:lnTo>
                    <a:pt x="558" y="68"/>
                  </a:lnTo>
                  <a:lnTo>
                    <a:pt x="544" y="58"/>
                  </a:lnTo>
                  <a:lnTo>
                    <a:pt x="529" y="49"/>
                  </a:lnTo>
                  <a:lnTo>
                    <a:pt x="514" y="39"/>
                  </a:lnTo>
                  <a:lnTo>
                    <a:pt x="498" y="33"/>
                  </a:lnTo>
                  <a:lnTo>
                    <a:pt x="483" y="25"/>
                  </a:lnTo>
                  <a:lnTo>
                    <a:pt x="467" y="20"/>
                  </a:lnTo>
                  <a:lnTo>
                    <a:pt x="451" y="15"/>
                  </a:lnTo>
                  <a:lnTo>
                    <a:pt x="434" y="10"/>
                  </a:lnTo>
                  <a:lnTo>
                    <a:pt x="419" y="7"/>
                  </a:lnTo>
                  <a:lnTo>
                    <a:pt x="402" y="3"/>
                  </a:lnTo>
                  <a:lnTo>
                    <a:pt x="385" y="2"/>
                  </a:lnTo>
                  <a:lnTo>
                    <a:pt x="368" y="0"/>
                  </a:lnTo>
                  <a:lnTo>
                    <a:pt x="351" y="0"/>
                  </a:lnTo>
                  <a:lnTo>
                    <a:pt x="334" y="0"/>
                  </a:lnTo>
                  <a:lnTo>
                    <a:pt x="317" y="2"/>
                  </a:lnTo>
                  <a:lnTo>
                    <a:pt x="300" y="3"/>
                  </a:lnTo>
                  <a:lnTo>
                    <a:pt x="284" y="7"/>
                  </a:lnTo>
                  <a:lnTo>
                    <a:pt x="268" y="10"/>
                  </a:lnTo>
                  <a:lnTo>
                    <a:pt x="251" y="15"/>
                  </a:lnTo>
                  <a:lnTo>
                    <a:pt x="235" y="20"/>
                  </a:lnTo>
                  <a:lnTo>
                    <a:pt x="219" y="25"/>
                  </a:lnTo>
                  <a:lnTo>
                    <a:pt x="204" y="33"/>
                  </a:lnTo>
                  <a:lnTo>
                    <a:pt x="188" y="39"/>
                  </a:lnTo>
                  <a:lnTo>
                    <a:pt x="172" y="49"/>
                  </a:lnTo>
                  <a:lnTo>
                    <a:pt x="158" y="58"/>
                  </a:lnTo>
                  <a:lnTo>
                    <a:pt x="144" y="68"/>
                  </a:lnTo>
                  <a:lnTo>
                    <a:pt x="129" y="79"/>
                  </a:lnTo>
                  <a:lnTo>
                    <a:pt x="116" y="90"/>
                  </a:lnTo>
                  <a:lnTo>
                    <a:pt x="103" y="103"/>
                  </a:lnTo>
                  <a:lnTo>
                    <a:pt x="103" y="103"/>
                  </a:lnTo>
                  <a:lnTo>
                    <a:pt x="90" y="116"/>
                  </a:lnTo>
                  <a:lnTo>
                    <a:pt x="79" y="129"/>
                  </a:lnTo>
                  <a:lnTo>
                    <a:pt x="68" y="144"/>
                  </a:lnTo>
                  <a:lnTo>
                    <a:pt x="58" y="158"/>
                  </a:lnTo>
                  <a:lnTo>
                    <a:pt x="49" y="172"/>
                  </a:lnTo>
                  <a:lnTo>
                    <a:pt x="39" y="188"/>
                  </a:lnTo>
                  <a:lnTo>
                    <a:pt x="33" y="204"/>
                  </a:lnTo>
                  <a:lnTo>
                    <a:pt x="25" y="219"/>
                  </a:lnTo>
                  <a:lnTo>
                    <a:pt x="20" y="235"/>
                  </a:lnTo>
                  <a:lnTo>
                    <a:pt x="15" y="251"/>
                  </a:lnTo>
                  <a:lnTo>
                    <a:pt x="10" y="267"/>
                  </a:lnTo>
                  <a:lnTo>
                    <a:pt x="7" y="284"/>
                  </a:lnTo>
                  <a:lnTo>
                    <a:pt x="3" y="300"/>
                  </a:lnTo>
                  <a:lnTo>
                    <a:pt x="2" y="317"/>
                  </a:lnTo>
                  <a:lnTo>
                    <a:pt x="0" y="334"/>
                  </a:lnTo>
                  <a:lnTo>
                    <a:pt x="0" y="351"/>
                  </a:lnTo>
                  <a:lnTo>
                    <a:pt x="0" y="368"/>
                  </a:lnTo>
                  <a:lnTo>
                    <a:pt x="2" y="385"/>
                  </a:lnTo>
                  <a:lnTo>
                    <a:pt x="3" y="402"/>
                  </a:lnTo>
                  <a:lnTo>
                    <a:pt x="7" y="417"/>
                  </a:lnTo>
                  <a:lnTo>
                    <a:pt x="10" y="434"/>
                  </a:lnTo>
                  <a:lnTo>
                    <a:pt x="15" y="451"/>
                  </a:lnTo>
                  <a:lnTo>
                    <a:pt x="20" y="467"/>
                  </a:lnTo>
                  <a:lnTo>
                    <a:pt x="25" y="482"/>
                  </a:lnTo>
                  <a:lnTo>
                    <a:pt x="33" y="498"/>
                  </a:lnTo>
                  <a:lnTo>
                    <a:pt x="39" y="514"/>
                  </a:lnTo>
                  <a:lnTo>
                    <a:pt x="49" y="529"/>
                  </a:lnTo>
                  <a:lnTo>
                    <a:pt x="58" y="544"/>
                  </a:lnTo>
                  <a:lnTo>
                    <a:pt x="68" y="558"/>
                  </a:lnTo>
                  <a:lnTo>
                    <a:pt x="79" y="572"/>
                  </a:lnTo>
                  <a:lnTo>
                    <a:pt x="90" y="585"/>
                  </a:lnTo>
                  <a:lnTo>
                    <a:pt x="103" y="600"/>
                  </a:lnTo>
                  <a:lnTo>
                    <a:pt x="103" y="600"/>
                  </a:lnTo>
                  <a:lnTo>
                    <a:pt x="116" y="611"/>
                  </a:lnTo>
                  <a:lnTo>
                    <a:pt x="129" y="623"/>
                  </a:lnTo>
                  <a:lnTo>
                    <a:pt x="144" y="634"/>
                  </a:lnTo>
                  <a:lnTo>
                    <a:pt x="158" y="644"/>
                  </a:lnTo>
                  <a:lnTo>
                    <a:pt x="172" y="653"/>
                  </a:lnTo>
                  <a:lnTo>
                    <a:pt x="188" y="662"/>
                  </a:lnTo>
                  <a:lnTo>
                    <a:pt x="204" y="669"/>
                  </a:lnTo>
                  <a:lnTo>
                    <a:pt x="219" y="677"/>
                  </a:lnTo>
                  <a:lnTo>
                    <a:pt x="235" y="682"/>
                  </a:lnTo>
                  <a:lnTo>
                    <a:pt x="251" y="687"/>
                  </a:lnTo>
                  <a:lnTo>
                    <a:pt x="268" y="692"/>
                  </a:lnTo>
                  <a:lnTo>
                    <a:pt x="284" y="695"/>
                  </a:lnTo>
                  <a:lnTo>
                    <a:pt x="300" y="699"/>
                  </a:lnTo>
                  <a:lnTo>
                    <a:pt x="317" y="700"/>
                  </a:lnTo>
                  <a:lnTo>
                    <a:pt x="334" y="701"/>
                  </a:lnTo>
                  <a:lnTo>
                    <a:pt x="351" y="701"/>
                  </a:lnTo>
                  <a:lnTo>
                    <a:pt x="368" y="701"/>
                  </a:lnTo>
                  <a:lnTo>
                    <a:pt x="385" y="700"/>
                  </a:lnTo>
                  <a:lnTo>
                    <a:pt x="402" y="699"/>
                  </a:lnTo>
                  <a:lnTo>
                    <a:pt x="419" y="695"/>
                  </a:lnTo>
                  <a:lnTo>
                    <a:pt x="434" y="692"/>
                  </a:lnTo>
                  <a:lnTo>
                    <a:pt x="451" y="687"/>
                  </a:lnTo>
                  <a:lnTo>
                    <a:pt x="467" y="682"/>
                  </a:lnTo>
                  <a:lnTo>
                    <a:pt x="483" y="677"/>
                  </a:lnTo>
                  <a:lnTo>
                    <a:pt x="498" y="669"/>
                  </a:lnTo>
                  <a:lnTo>
                    <a:pt x="514" y="662"/>
                  </a:lnTo>
                  <a:lnTo>
                    <a:pt x="529" y="653"/>
                  </a:lnTo>
                  <a:lnTo>
                    <a:pt x="544" y="644"/>
                  </a:lnTo>
                  <a:lnTo>
                    <a:pt x="558" y="634"/>
                  </a:lnTo>
                  <a:lnTo>
                    <a:pt x="572" y="623"/>
                  </a:lnTo>
                  <a:lnTo>
                    <a:pt x="587" y="611"/>
                  </a:lnTo>
                  <a:lnTo>
                    <a:pt x="600" y="600"/>
                  </a:lnTo>
                  <a:lnTo>
                    <a:pt x="600"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3" name="Freeform 77"/>
            <p:cNvSpPr>
              <a:spLocks/>
            </p:cNvSpPr>
            <p:nvPr userDrawn="1"/>
          </p:nvSpPr>
          <p:spPr bwMode="auto">
            <a:xfrm>
              <a:off x="4167" y="1218"/>
              <a:ext cx="156" cy="156"/>
            </a:xfrm>
            <a:custGeom>
              <a:avLst/>
              <a:gdLst>
                <a:gd name="T0" fmla="*/ 531 w 622"/>
                <a:gd name="T1" fmla="*/ 91 h 622"/>
                <a:gd name="T2" fmla="*/ 507 w 622"/>
                <a:gd name="T3" fmla="*/ 70 h 622"/>
                <a:gd name="T4" fmla="*/ 482 w 622"/>
                <a:gd name="T5" fmla="*/ 51 h 622"/>
                <a:gd name="T6" fmla="*/ 428 w 622"/>
                <a:gd name="T7" fmla="*/ 24 h 622"/>
                <a:gd name="T8" fmla="*/ 370 w 622"/>
                <a:gd name="T9" fmla="*/ 7 h 622"/>
                <a:gd name="T10" fmla="*/ 312 w 622"/>
                <a:gd name="T11" fmla="*/ 0 h 622"/>
                <a:gd name="T12" fmla="*/ 252 w 622"/>
                <a:gd name="T13" fmla="*/ 7 h 622"/>
                <a:gd name="T14" fmla="*/ 194 w 622"/>
                <a:gd name="T15" fmla="*/ 24 h 622"/>
                <a:gd name="T16" fmla="*/ 140 w 622"/>
                <a:gd name="T17" fmla="*/ 51 h 622"/>
                <a:gd name="T18" fmla="*/ 115 w 622"/>
                <a:gd name="T19" fmla="*/ 70 h 622"/>
                <a:gd name="T20" fmla="*/ 91 w 622"/>
                <a:gd name="T21" fmla="*/ 91 h 622"/>
                <a:gd name="T22" fmla="*/ 81 w 622"/>
                <a:gd name="T23" fmla="*/ 103 h 622"/>
                <a:gd name="T24" fmla="*/ 60 w 622"/>
                <a:gd name="T25" fmla="*/ 128 h 622"/>
                <a:gd name="T26" fmla="*/ 37 w 622"/>
                <a:gd name="T27" fmla="*/ 167 h 622"/>
                <a:gd name="T28" fmla="*/ 13 w 622"/>
                <a:gd name="T29" fmla="*/ 223 h 622"/>
                <a:gd name="T30" fmla="*/ 1 w 622"/>
                <a:gd name="T31" fmla="*/ 281 h 622"/>
                <a:gd name="T32" fmla="*/ 1 w 622"/>
                <a:gd name="T33" fmla="*/ 340 h 622"/>
                <a:gd name="T34" fmla="*/ 13 w 622"/>
                <a:gd name="T35" fmla="*/ 399 h 622"/>
                <a:gd name="T36" fmla="*/ 37 w 622"/>
                <a:gd name="T37" fmla="*/ 455 h 622"/>
                <a:gd name="T38" fmla="*/ 60 w 622"/>
                <a:gd name="T39" fmla="*/ 494 h 622"/>
                <a:gd name="T40" fmla="*/ 81 w 622"/>
                <a:gd name="T41" fmla="*/ 519 h 622"/>
                <a:gd name="T42" fmla="*/ 91 w 622"/>
                <a:gd name="T43" fmla="*/ 530 h 622"/>
                <a:gd name="T44" fmla="*/ 115 w 622"/>
                <a:gd name="T45" fmla="*/ 551 h 622"/>
                <a:gd name="T46" fmla="*/ 140 w 622"/>
                <a:gd name="T47" fmla="*/ 571 h 622"/>
                <a:gd name="T48" fmla="*/ 194 w 622"/>
                <a:gd name="T49" fmla="*/ 598 h 622"/>
                <a:gd name="T50" fmla="*/ 252 w 622"/>
                <a:gd name="T51" fmla="*/ 615 h 622"/>
                <a:gd name="T52" fmla="*/ 312 w 622"/>
                <a:gd name="T53" fmla="*/ 622 h 622"/>
                <a:gd name="T54" fmla="*/ 370 w 622"/>
                <a:gd name="T55" fmla="*/ 615 h 622"/>
                <a:gd name="T56" fmla="*/ 428 w 622"/>
                <a:gd name="T57" fmla="*/ 598 h 622"/>
                <a:gd name="T58" fmla="*/ 482 w 622"/>
                <a:gd name="T59" fmla="*/ 571 h 622"/>
                <a:gd name="T60" fmla="*/ 507 w 622"/>
                <a:gd name="T61" fmla="*/ 551 h 622"/>
                <a:gd name="T62" fmla="*/ 531 w 622"/>
                <a:gd name="T63" fmla="*/ 530 h 622"/>
                <a:gd name="T64" fmla="*/ 542 w 622"/>
                <a:gd name="T65" fmla="*/ 519 h 622"/>
                <a:gd name="T66" fmla="*/ 562 w 622"/>
                <a:gd name="T67" fmla="*/ 494 h 622"/>
                <a:gd name="T68" fmla="*/ 587 w 622"/>
                <a:gd name="T69" fmla="*/ 455 h 622"/>
                <a:gd name="T70" fmla="*/ 609 w 622"/>
                <a:gd name="T71" fmla="*/ 399 h 622"/>
                <a:gd name="T72" fmla="*/ 620 w 622"/>
                <a:gd name="T73" fmla="*/ 340 h 622"/>
                <a:gd name="T74" fmla="*/ 620 w 622"/>
                <a:gd name="T75" fmla="*/ 281 h 622"/>
                <a:gd name="T76" fmla="*/ 609 w 622"/>
                <a:gd name="T77" fmla="*/ 223 h 622"/>
                <a:gd name="T78" fmla="*/ 587 w 622"/>
                <a:gd name="T79" fmla="*/ 167 h 622"/>
                <a:gd name="T80" fmla="*/ 562 w 622"/>
                <a:gd name="T81" fmla="*/ 128 h 622"/>
                <a:gd name="T82" fmla="*/ 542 w 622"/>
                <a:gd name="T83" fmla="*/ 103 h 622"/>
                <a:gd name="T84" fmla="*/ 53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31" y="91"/>
                  </a:moveTo>
                  <a:lnTo>
                    <a:pt x="531" y="91"/>
                  </a:lnTo>
                  <a:lnTo>
                    <a:pt x="519" y="81"/>
                  </a:lnTo>
                  <a:lnTo>
                    <a:pt x="507" y="70"/>
                  </a:lnTo>
                  <a:lnTo>
                    <a:pt x="494" y="60"/>
                  </a:lnTo>
                  <a:lnTo>
                    <a:pt x="482" y="51"/>
                  </a:lnTo>
                  <a:lnTo>
                    <a:pt x="455" y="35"/>
                  </a:lnTo>
                  <a:lnTo>
                    <a:pt x="428" y="24"/>
                  </a:lnTo>
                  <a:lnTo>
                    <a:pt x="399" y="13"/>
                  </a:lnTo>
                  <a:lnTo>
                    <a:pt x="370" y="7"/>
                  </a:lnTo>
                  <a:lnTo>
                    <a:pt x="340" y="1"/>
                  </a:lnTo>
                  <a:lnTo>
                    <a:pt x="312" y="0"/>
                  </a:lnTo>
                  <a:lnTo>
                    <a:pt x="282" y="1"/>
                  </a:lnTo>
                  <a:lnTo>
                    <a:pt x="252" y="7"/>
                  </a:lnTo>
                  <a:lnTo>
                    <a:pt x="223" y="13"/>
                  </a:lnTo>
                  <a:lnTo>
                    <a:pt x="194" y="24"/>
                  </a:lnTo>
                  <a:lnTo>
                    <a:pt x="167" y="35"/>
                  </a:lnTo>
                  <a:lnTo>
                    <a:pt x="140" y="51"/>
                  </a:lnTo>
                  <a:lnTo>
                    <a:pt x="128" y="60"/>
                  </a:lnTo>
                  <a:lnTo>
                    <a:pt x="115" y="70"/>
                  </a:lnTo>
                  <a:lnTo>
                    <a:pt x="103" y="81"/>
                  </a:lnTo>
                  <a:lnTo>
                    <a:pt x="91" y="91"/>
                  </a:lnTo>
                  <a:lnTo>
                    <a:pt x="91" y="91"/>
                  </a:lnTo>
                  <a:lnTo>
                    <a:pt x="81" y="103"/>
                  </a:lnTo>
                  <a:lnTo>
                    <a:pt x="71" y="115"/>
                  </a:lnTo>
                  <a:lnTo>
                    <a:pt x="60" y="128"/>
                  </a:lnTo>
                  <a:lnTo>
                    <a:pt x="52" y="139"/>
                  </a:lnTo>
                  <a:lnTo>
                    <a:pt x="37" y="167"/>
                  </a:lnTo>
                  <a:lnTo>
                    <a:pt x="24" y="194"/>
                  </a:lnTo>
                  <a:lnTo>
                    <a:pt x="13" y="223"/>
                  </a:lnTo>
                  <a:lnTo>
                    <a:pt x="7" y="252"/>
                  </a:lnTo>
                  <a:lnTo>
                    <a:pt x="1" y="281"/>
                  </a:lnTo>
                  <a:lnTo>
                    <a:pt x="0" y="311"/>
                  </a:lnTo>
                  <a:lnTo>
                    <a:pt x="1" y="340"/>
                  </a:lnTo>
                  <a:lnTo>
                    <a:pt x="7" y="370"/>
                  </a:lnTo>
                  <a:lnTo>
                    <a:pt x="13" y="399"/>
                  </a:lnTo>
                  <a:lnTo>
                    <a:pt x="24" y="427"/>
                  </a:lnTo>
                  <a:lnTo>
                    <a:pt x="37" y="455"/>
                  </a:lnTo>
                  <a:lnTo>
                    <a:pt x="52" y="482"/>
                  </a:lnTo>
                  <a:lnTo>
                    <a:pt x="60" y="494"/>
                  </a:lnTo>
                  <a:lnTo>
                    <a:pt x="71" y="507"/>
                  </a:lnTo>
                  <a:lnTo>
                    <a:pt x="81" y="519"/>
                  </a:lnTo>
                  <a:lnTo>
                    <a:pt x="91" y="530"/>
                  </a:lnTo>
                  <a:lnTo>
                    <a:pt x="91" y="530"/>
                  </a:lnTo>
                  <a:lnTo>
                    <a:pt x="103" y="542"/>
                  </a:lnTo>
                  <a:lnTo>
                    <a:pt x="115" y="551"/>
                  </a:lnTo>
                  <a:lnTo>
                    <a:pt x="128" y="562"/>
                  </a:lnTo>
                  <a:lnTo>
                    <a:pt x="140" y="571"/>
                  </a:lnTo>
                  <a:lnTo>
                    <a:pt x="167" y="586"/>
                  </a:lnTo>
                  <a:lnTo>
                    <a:pt x="194" y="598"/>
                  </a:lnTo>
                  <a:lnTo>
                    <a:pt x="223" y="608"/>
                  </a:lnTo>
                  <a:lnTo>
                    <a:pt x="252" y="615"/>
                  </a:lnTo>
                  <a:lnTo>
                    <a:pt x="282" y="620"/>
                  </a:lnTo>
                  <a:lnTo>
                    <a:pt x="312" y="622"/>
                  </a:lnTo>
                  <a:lnTo>
                    <a:pt x="340" y="620"/>
                  </a:lnTo>
                  <a:lnTo>
                    <a:pt x="370" y="615"/>
                  </a:lnTo>
                  <a:lnTo>
                    <a:pt x="399" y="608"/>
                  </a:lnTo>
                  <a:lnTo>
                    <a:pt x="428" y="598"/>
                  </a:lnTo>
                  <a:lnTo>
                    <a:pt x="455" y="586"/>
                  </a:lnTo>
                  <a:lnTo>
                    <a:pt x="482" y="571"/>
                  </a:lnTo>
                  <a:lnTo>
                    <a:pt x="494" y="562"/>
                  </a:lnTo>
                  <a:lnTo>
                    <a:pt x="507" y="551"/>
                  </a:lnTo>
                  <a:lnTo>
                    <a:pt x="519" y="542"/>
                  </a:lnTo>
                  <a:lnTo>
                    <a:pt x="531" y="530"/>
                  </a:lnTo>
                  <a:lnTo>
                    <a:pt x="531" y="530"/>
                  </a:lnTo>
                  <a:lnTo>
                    <a:pt x="542" y="519"/>
                  </a:lnTo>
                  <a:lnTo>
                    <a:pt x="551" y="507"/>
                  </a:lnTo>
                  <a:lnTo>
                    <a:pt x="562" y="494"/>
                  </a:lnTo>
                  <a:lnTo>
                    <a:pt x="571" y="482"/>
                  </a:lnTo>
                  <a:lnTo>
                    <a:pt x="587" y="455"/>
                  </a:lnTo>
                  <a:lnTo>
                    <a:pt x="598" y="427"/>
                  </a:lnTo>
                  <a:lnTo>
                    <a:pt x="609" y="399"/>
                  </a:lnTo>
                  <a:lnTo>
                    <a:pt x="617" y="370"/>
                  </a:lnTo>
                  <a:lnTo>
                    <a:pt x="620" y="340"/>
                  </a:lnTo>
                  <a:lnTo>
                    <a:pt x="622" y="311"/>
                  </a:lnTo>
                  <a:lnTo>
                    <a:pt x="620" y="281"/>
                  </a:lnTo>
                  <a:lnTo>
                    <a:pt x="617" y="252"/>
                  </a:lnTo>
                  <a:lnTo>
                    <a:pt x="609" y="223"/>
                  </a:lnTo>
                  <a:lnTo>
                    <a:pt x="598" y="194"/>
                  </a:lnTo>
                  <a:lnTo>
                    <a:pt x="587" y="167"/>
                  </a:lnTo>
                  <a:lnTo>
                    <a:pt x="571" y="139"/>
                  </a:lnTo>
                  <a:lnTo>
                    <a:pt x="562" y="128"/>
                  </a:lnTo>
                  <a:lnTo>
                    <a:pt x="551" y="115"/>
                  </a:lnTo>
                  <a:lnTo>
                    <a:pt x="542" y="103"/>
                  </a:lnTo>
                  <a:lnTo>
                    <a:pt x="531" y="91"/>
                  </a:lnTo>
                  <a:lnTo>
                    <a:pt x="53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4" name="Freeform 78"/>
            <p:cNvSpPr>
              <a:spLocks/>
            </p:cNvSpPr>
            <p:nvPr userDrawn="1"/>
          </p:nvSpPr>
          <p:spPr bwMode="auto">
            <a:xfrm>
              <a:off x="4357" y="1408"/>
              <a:ext cx="134" cy="134"/>
            </a:xfrm>
            <a:custGeom>
              <a:avLst/>
              <a:gdLst>
                <a:gd name="T0" fmla="*/ 80 w 540"/>
                <a:gd name="T1" fmla="*/ 79 h 539"/>
                <a:gd name="T2" fmla="*/ 45 w 540"/>
                <a:gd name="T3" fmla="*/ 121 h 539"/>
                <a:gd name="T4" fmla="*/ 20 w 540"/>
                <a:gd name="T5" fmla="*/ 168 h 539"/>
                <a:gd name="T6" fmla="*/ 5 w 540"/>
                <a:gd name="T7" fmla="*/ 218 h 539"/>
                <a:gd name="T8" fmla="*/ 0 w 540"/>
                <a:gd name="T9" fmla="*/ 270 h 539"/>
                <a:gd name="T10" fmla="*/ 5 w 540"/>
                <a:gd name="T11" fmla="*/ 322 h 539"/>
                <a:gd name="T12" fmla="*/ 20 w 540"/>
                <a:gd name="T13" fmla="*/ 371 h 539"/>
                <a:gd name="T14" fmla="*/ 45 w 540"/>
                <a:gd name="T15" fmla="*/ 418 h 539"/>
                <a:gd name="T16" fmla="*/ 80 w 540"/>
                <a:gd name="T17" fmla="*/ 461 h 539"/>
                <a:gd name="T18" fmla="*/ 99 w 540"/>
                <a:gd name="T19" fmla="*/ 479 h 539"/>
                <a:gd name="T20" fmla="*/ 145 w 540"/>
                <a:gd name="T21" fmla="*/ 509 h 539"/>
                <a:gd name="T22" fmla="*/ 193 w 540"/>
                <a:gd name="T23" fmla="*/ 529 h 539"/>
                <a:gd name="T24" fmla="*/ 244 w 540"/>
                <a:gd name="T25" fmla="*/ 538 h 539"/>
                <a:gd name="T26" fmla="*/ 296 w 540"/>
                <a:gd name="T27" fmla="*/ 538 h 539"/>
                <a:gd name="T28" fmla="*/ 347 w 540"/>
                <a:gd name="T29" fmla="*/ 529 h 539"/>
                <a:gd name="T30" fmla="*/ 395 w 540"/>
                <a:gd name="T31" fmla="*/ 509 h 539"/>
                <a:gd name="T32" fmla="*/ 441 w 540"/>
                <a:gd name="T33" fmla="*/ 479 h 539"/>
                <a:gd name="T34" fmla="*/ 462 w 540"/>
                <a:gd name="T35" fmla="*/ 461 h 539"/>
                <a:gd name="T36" fmla="*/ 495 w 540"/>
                <a:gd name="T37" fmla="*/ 418 h 539"/>
                <a:gd name="T38" fmla="*/ 520 w 540"/>
                <a:gd name="T39" fmla="*/ 371 h 539"/>
                <a:gd name="T40" fmla="*/ 536 w 540"/>
                <a:gd name="T41" fmla="*/ 322 h 539"/>
                <a:gd name="T42" fmla="*/ 540 w 540"/>
                <a:gd name="T43" fmla="*/ 270 h 539"/>
                <a:gd name="T44" fmla="*/ 536 w 540"/>
                <a:gd name="T45" fmla="*/ 218 h 539"/>
                <a:gd name="T46" fmla="*/ 520 w 540"/>
                <a:gd name="T47" fmla="*/ 168 h 539"/>
                <a:gd name="T48" fmla="*/ 495 w 540"/>
                <a:gd name="T49" fmla="*/ 121 h 539"/>
                <a:gd name="T50" fmla="*/ 462 w 540"/>
                <a:gd name="T51" fmla="*/ 79 h 539"/>
                <a:gd name="T52" fmla="*/ 441 w 540"/>
                <a:gd name="T53" fmla="*/ 60 h 539"/>
                <a:gd name="T54" fmla="*/ 395 w 540"/>
                <a:gd name="T55" fmla="*/ 31 h 539"/>
                <a:gd name="T56" fmla="*/ 347 w 540"/>
                <a:gd name="T57" fmla="*/ 10 h 539"/>
                <a:gd name="T58" fmla="*/ 296 w 540"/>
                <a:gd name="T59" fmla="*/ 1 h 539"/>
                <a:gd name="T60" fmla="*/ 244 w 540"/>
                <a:gd name="T61" fmla="*/ 1 h 539"/>
                <a:gd name="T62" fmla="*/ 193 w 540"/>
                <a:gd name="T63" fmla="*/ 10 h 539"/>
                <a:gd name="T64" fmla="*/ 145 w 540"/>
                <a:gd name="T65" fmla="*/ 31 h 539"/>
                <a:gd name="T66" fmla="*/ 99 w 540"/>
                <a:gd name="T67" fmla="*/ 60 h 539"/>
                <a:gd name="T68" fmla="*/ 8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80" y="79"/>
                  </a:moveTo>
                  <a:lnTo>
                    <a:pt x="80" y="79"/>
                  </a:lnTo>
                  <a:lnTo>
                    <a:pt x="60" y="99"/>
                  </a:lnTo>
                  <a:lnTo>
                    <a:pt x="45" y="121"/>
                  </a:lnTo>
                  <a:lnTo>
                    <a:pt x="32" y="145"/>
                  </a:lnTo>
                  <a:lnTo>
                    <a:pt x="20" y="168"/>
                  </a:lnTo>
                  <a:lnTo>
                    <a:pt x="11" y="193"/>
                  </a:lnTo>
                  <a:lnTo>
                    <a:pt x="5" y="218"/>
                  </a:lnTo>
                  <a:lnTo>
                    <a:pt x="2" y="244"/>
                  </a:lnTo>
                  <a:lnTo>
                    <a:pt x="0" y="270"/>
                  </a:lnTo>
                  <a:lnTo>
                    <a:pt x="2" y="296"/>
                  </a:lnTo>
                  <a:lnTo>
                    <a:pt x="5" y="322"/>
                  </a:lnTo>
                  <a:lnTo>
                    <a:pt x="11" y="347"/>
                  </a:lnTo>
                  <a:lnTo>
                    <a:pt x="20" y="371"/>
                  </a:lnTo>
                  <a:lnTo>
                    <a:pt x="32" y="395"/>
                  </a:lnTo>
                  <a:lnTo>
                    <a:pt x="45" y="418"/>
                  </a:lnTo>
                  <a:lnTo>
                    <a:pt x="60" y="440"/>
                  </a:lnTo>
                  <a:lnTo>
                    <a:pt x="80" y="461"/>
                  </a:lnTo>
                  <a:lnTo>
                    <a:pt x="80" y="461"/>
                  </a:lnTo>
                  <a:lnTo>
                    <a:pt x="99" y="479"/>
                  </a:lnTo>
                  <a:lnTo>
                    <a:pt x="121" y="495"/>
                  </a:lnTo>
                  <a:lnTo>
                    <a:pt x="145" y="509"/>
                  </a:lnTo>
                  <a:lnTo>
                    <a:pt x="168" y="520"/>
                  </a:lnTo>
                  <a:lnTo>
                    <a:pt x="193" y="529"/>
                  </a:lnTo>
                  <a:lnTo>
                    <a:pt x="219" y="535"/>
                  </a:lnTo>
                  <a:lnTo>
                    <a:pt x="244" y="538"/>
                  </a:lnTo>
                  <a:lnTo>
                    <a:pt x="270" y="539"/>
                  </a:lnTo>
                  <a:lnTo>
                    <a:pt x="296" y="538"/>
                  </a:lnTo>
                  <a:lnTo>
                    <a:pt x="322" y="535"/>
                  </a:lnTo>
                  <a:lnTo>
                    <a:pt x="347" y="529"/>
                  </a:lnTo>
                  <a:lnTo>
                    <a:pt x="372" y="520"/>
                  </a:lnTo>
                  <a:lnTo>
                    <a:pt x="395" y="509"/>
                  </a:lnTo>
                  <a:lnTo>
                    <a:pt x="419" y="495"/>
                  </a:lnTo>
                  <a:lnTo>
                    <a:pt x="441" y="479"/>
                  </a:lnTo>
                  <a:lnTo>
                    <a:pt x="462" y="461"/>
                  </a:lnTo>
                  <a:lnTo>
                    <a:pt x="462" y="461"/>
                  </a:lnTo>
                  <a:lnTo>
                    <a:pt x="480" y="440"/>
                  </a:lnTo>
                  <a:lnTo>
                    <a:pt x="495" y="418"/>
                  </a:lnTo>
                  <a:lnTo>
                    <a:pt x="510" y="395"/>
                  </a:lnTo>
                  <a:lnTo>
                    <a:pt x="520" y="371"/>
                  </a:lnTo>
                  <a:lnTo>
                    <a:pt x="529" y="347"/>
                  </a:lnTo>
                  <a:lnTo>
                    <a:pt x="536" y="322"/>
                  </a:lnTo>
                  <a:lnTo>
                    <a:pt x="538" y="296"/>
                  </a:lnTo>
                  <a:lnTo>
                    <a:pt x="540" y="270"/>
                  </a:lnTo>
                  <a:lnTo>
                    <a:pt x="538" y="244"/>
                  </a:lnTo>
                  <a:lnTo>
                    <a:pt x="536" y="218"/>
                  </a:lnTo>
                  <a:lnTo>
                    <a:pt x="529" y="193"/>
                  </a:lnTo>
                  <a:lnTo>
                    <a:pt x="520" y="168"/>
                  </a:lnTo>
                  <a:lnTo>
                    <a:pt x="510" y="145"/>
                  </a:lnTo>
                  <a:lnTo>
                    <a:pt x="495" y="121"/>
                  </a:lnTo>
                  <a:lnTo>
                    <a:pt x="480" y="99"/>
                  </a:lnTo>
                  <a:lnTo>
                    <a:pt x="462" y="79"/>
                  </a:lnTo>
                  <a:lnTo>
                    <a:pt x="462" y="79"/>
                  </a:lnTo>
                  <a:lnTo>
                    <a:pt x="441" y="60"/>
                  </a:lnTo>
                  <a:lnTo>
                    <a:pt x="419" y="44"/>
                  </a:lnTo>
                  <a:lnTo>
                    <a:pt x="395" y="31"/>
                  </a:lnTo>
                  <a:lnTo>
                    <a:pt x="372" y="20"/>
                  </a:lnTo>
                  <a:lnTo>
                    <a:pt x="347" y="10"/>
                  </a:lnTo>
                  <a:lnTo>
                    <a:pt x="322" y="5"/>
                  </a:lnTo>
                  <a:lnTo>
                    <a:pt x="296" y="1"/>
                  </a:lnTo>
                  <a:lnTo>
                    <a:pt x="270" y="0"/>
                  </a:lnTo>
                  <a:lnTo>
                    <a:pt x="244" y="1"/>
                  </a:lnTo>
                  <a:lnTo>
                    <a:pt x="219" y="5"/>
                  </a:lnTo>
                  <a:lnTo>
                    <a:pt x="193" y="10"/>
                  </a:lnTo>
                  <a:lnTo>
                    <a:pt x="168" y="20"/>
                  </a:lnTo>
                  <a:lnTo>
                    <a:pt x="145" y="31"/>
                  </a:lnTo>
                  <a:lnTo>
                    <a:pt x="121" y="44"/>
                  </a:lnTo>
                  <a:lnTo>
                    <a:pt x="99" y="60"/>
                  </a:lnTo>
                  <a:lnTo>
                    <a:pt x="80" y="79"/>
                  </a:lnTo>
                  <a:lnTo>
                    <a:pt x="8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5" name="Freeform 79"/>
            <p:cNvSpPr>
              <a:spLocks/>
            </p:cNvSpPr>
            <p:nvPr userDrawn="1"/>
          </p:nvSpPr>
          <p:spPr bwMode="auto">
            <a:xfrm>
              <a:off x="4546" y="1596"/>
              <a:ext cx="115" cy="115"/>
            </a:xfrm>
            <a:custGeom>
              <a:avLst/>
              <a:gdLst>
                <a:gd name="T0" fmla="*/ 68 w 460"/>
                <a:gd name="T1" fmla="*/ 67 h 460"/>
                <a:gd name="T2" fmla="*/ 38 w 460"/>
                <a:gd name="T3" fmla="*/ 104 h 460"/>
                <a:gd name="T4" fmla="*/ 17 w 460"/>
                <a:gd name="T5" fmla="*/ 143 h 460"/>
                <a:gd name="T6" fmla="*/ 5 w 460"/>
                <a:gd name="T7" fmla="*/ 186 h 460"/>
                <a:gd name="T8" fmla="*/ 0 w 460"/>
                <a:gd name="T9" fmla="*/ 230 h 460"/>
                <a:gd name="T10" fmla="*/ 5 w 460"/>
                <a:gd name="T11" fmla="*/ 273 h 460"/>
                <a:gd name="T12" fmla="*/ 17 w 460"/>
                <a:gd name="T13" fmla="*/ 316 h 460"/>
                <a:gd name="T14" fmla="*/ 38 w 460"/>
                <a:gd name="T15" fmla="*/ 357 h 460"/>
                <a:gd name="T16" fmla="*/ 68 w 460"/>
                <a:gd name="T17" fmla="*/ 392 h 460"/>
                <a:gd name="T18" fmla="*/ 85 w 460"/>
                <a:gd name="T19" fmla="*/ 407 h 460"/>
                <a:gd name="T20" fmla="*/ 124 w 460"/>
                <a:gd name="T21" fmla="*/ 434 h 460"/>
                <a:gd name="T22" fmla="*/ 164 w 460"/>
                <a:gd name="T23" fmla="*/ 449 h 460"/>
                <a:gd name="T24" fmla="*/ 209 w 460"/>
                <a:gd name="T25" fmla="*/ 458 h 460"/>
                <a:gd name="T26" fmla="*/ 252 w 460"/>
                <a:gd name="T27" fmla="*/ 458 h 460"/>
                <a:gd name="T28" fmla="*/ 296 w 460"/>
                <a:gd name="T29" fmla="*/ 449 h 460"/>
                <a:gd name="T30" fmla="*/ 338 w 460"/>
                <a:gd name="T31" fmla="*/ 434 h 460"/>
                <a:gd name="T32" fmla="*/ 375 w 460"/>
                <a:gd name="T33" fmla="*/ 407 h 460"/>
                <a:gd name="T34" fmla="*/ 392 w 460"/>
                <a:gd name="T35" fmla="*/ 392 h 460"/>
                <a:gd name="T36" fmla="*/ 422 w 460"/>
                <a:gd name="T37" fmla="*/ 357 h 460"/>
                <a:gd name="T38" fmla="*/ 443 w 460"/>
                <a:gd name="T39" fmla="*/ 316 h 460"/>
                <a:gd name="T40" fmla="*/ 456 w 460"/>
                <a:gd name="T41" fmla="*/ 273 h 460"/>
                <a:gd name="T42" fmla="*/ 460 w 460"/>
                <a:gd name="T43" fmla="*/ 230 h 460"/>
                <a:gd name="T44" fmla="*/ 456 w 460"/>
                <a:gd name="T45" fmla="*/ 186 h 460"/>
                <a:gd name="T46" fmla="*/ 443 w 460"/>
                <a:gd name="T47" fmla="*/ 143 h 460"/>
                <a:gd name="T48" fmla="*/ 422 w 460"/>
                <a:gd name="T49" fmla="*/ 104 h 460"/>
                <a:gd name="T50" fmla="*/ 392 w 460"/>
                <a:gd name="T51" fmla="*/ 67 h 460"/>
                <a:gd name="T52" fmla="*/ 375 w 460"/>
                <a:gd name="T53" fmla="*/ 52 h 460"/>
                <a:gd name="T54" fmla="*/ 338 w 460"/>
                <a:gd name="T55" fmla="*/ 27 h 460"/>
                <a:gd name="T56" fmla="*/ 296 w 460"/>
                <a:gd name="T57" fmla="*/ 10 h 460"/>
                <a:gd name="T58" fmla="*/ 252 w 460"/>
                <a:gd name="T59" fmla="*/ 1 h 460"/>
                <a:gd name="T60" fmla="*/ 209 w 460"/>
                <a:gd name="T61" fmla="*/ 1 h 460"/>
                <a:gd name="T62" fmla="*/ 164 w 460"/>
                <a:gd name="T63" fmla="*/ 10 h 460"/>
                <a:gd name="T64" fmla="*/ 124 w 460"/>
                <a:gd name="T65" fmla="*/ 27 h 460"/>
                <a:gd name="T66" fmla="*/ 85 w 460"/>
                <a:gd name="T67" fmla="*/ 52 h 460"/>
                <a:gd name="T68" fmla="*/ 68 w 460"/>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68" y="67"/>
                  </a:moveTo>
                  <a:lnTo>
                    <a:pt x="68" y="67"/>
                  </a:lnTo>
                  <a:lnTo>
                    <a:pt x="52" y="84"/>
                  </a:lnTo>
                  <a:lnTo>
                    <a:pt x="38" y="104"/>
                  </a:lnTo>
                  <a:lnTo>
                    <a:pt x="27" y="123"/>
                  </a:lnTo>
                  <a:lnTo>
                    <a:pt x="17" y="143"/>
                  </a:lnTo>
                  <a:lnTo>
                    <a:pt x="10" y="164"/>
                  </a:lnTo>
                  <a:lnTo>
                    <a:pt x="5" y="186"/>
                  </a:lnTo>
                  <a:lnTo>
                    <a:pt x="1" y="208"/>
                  </a:lnTo>
                  <a:lnTo>
                    <a:pt x="0" y="230"/>
                  </a:lnTo>
                  <a:lnTo>
                    <a:pt x="1" y="251"/>
                  </a:lnTo>
                  <a:lnTo>
                    <a:pt x="5" y="273"/>
                  </a:lnTo>
                  <a:lnTo>
                    <a:pt x="10" y="295"/>
                  </a:lnTo>
                  <a:lnTo>
                    <a:pt x="17" y="316"/>
                  </a:lnTo>
                  <a:lnTo>
                    <a:pt x="27" y="337"/>
                  </a:lnTo>
                  <a:lnTo>
                    <a:pt x="38" y="357"/>
                  </a:lnTo>
                  <a:lnTo>
                    <a:pt x="52" y="375"/>
                  </a:lnTo>
                  <a:lnTo>
                    <a:pt x="68" y="392"/>
                  </a:lnTo>
                  <a:lnTo>
                    <a:pt x="68" y="392"/>
                  </a:lnTo>
                  <a:lnTo>
                    <a:pt x="85" y="407"/>
                  </a:lnTo>
                  <a:lnTo>
                    <a:pt x="104" y="422"/>
                  </a:lnTo>
                  <a:lnTo>
                    <a:pt x="124" y="434"/>
                  </a:lnTo>
                  <a:lnTo>
                    <a:pt x="143" y="443"/>
                  </a:lnTo>
                  <a:lnTo>
                    <a:pt x="164" y="449"/>
                  </a:lnTo>
                  <a:lnTo>
                    <a:pt x="186" y="456"/>
                  </a:lnTo>
                  <a:lnTo>
                    <a:pt x="209" y="458"/>
                  </a:lnTo>
                  <a:lnTo>
                    <a:pt x="231" y="460"/>
                  </a:lnTo>
                  <a:lnTo>
                    <a:pt x="252" y="458"/>
                  </a:lnTo>
                  <a:lnTo>
                    <a:pt x="274" y="456"/>
                  </a:lnTo>
                  <a:lnTo>
                    <a:pt x="296" y="449"/>
                  </a:lnTo>
                  <a:lnTo>
                    <a:pt x="317" y="443"/>
                  </a:lnTo>
                  <a:lnTo>
                    <a:pt x="338" y="434"/>
                  </a:lnTo>
                  <a:lnTo>
                    <a:pt x="357" y="422"/>
                  </a:lnTo>
                  <a:lnTo>
                    <a:pt x="375" y="407"/>
                  </a:lnTo>
                  <a:lnTo>
                    <a:pt x="392" y="392"/>
                  </a:lnTo>
                  <a:lnTo>
                    <a:pt x="392" y="392"/>
                  </a:lnTo>
                  <a:lnTo>
                    <a:pt x="408" y="375"/>
                  </a:lnTo>
                  <a:lnTo>
                    <a:pt x="422" y="357"/>
                  </a:lnTo>
                  <a:lnTo>
                    <a:pt x="434" y="337"/>
                  </a:lnTo>
                  <a:lnTo>
                    <a:pt x="443" y="316"/>
                  </a:lnTo>
                  <a:lnTo>
                    <a:pt x="451" y="295"/>
                  </a:lnTo>
                  <a:lnTo>
                    <a:pt x="456" y="273"/>
                  </a:lnTo>
                  <a:lnTo>
                    <a:pt x="459" y="251"/>
                  </a:lnTo>
                  <a:lnTo>
                    <a:pt x="460" y="230"/>
                  </a:lnTo>
                  <a:lnTo>
                    <a:pt x="459" y="208"/>
                  </a:lnTo>
                  <a:lnTo>
                    <a:pt x="456" y="186"/>
                  </a:lnTo>
                  <a:lnTo>
                    <a:pt x="451" y="164"/>
                  </a:lnTo>
                  <a:lnTo>
                    <a:pt x="443" y="143"/>
                  </a:lnTo>
                  <a:lnTo>
                    <a:pt x="434" y="123"/>
                  </a:lnTo>
                  <a:lnTo>
                    <a:pt x="422" y="104"/>
                  </a:lnTo>
                  <a:lnTo>
                    <a:pt x="408" y="84"/>
                  </a:lnTo>
                  <a:lnTo>
                    <a:pt x="392" y="67"/>
                  </a:lnTo>
                  <a:lnTo>
                    <a:pt x="392" y="67"/>
                  </a:lnTo>
                  <a:lnTo>
                    <a:pt x="375" y="52"/>
                  </a:lnTo>
                  <a:lnTo>
                    <a:pt x="357" y="37"/>
                  </a:lnTo>
                  <a:lnTo>
                    <a:pt x="338" y="27"/>
                  </a:lnTo>
                  <a:lnTo>
                    <a:pt x="317" y="17"/>
                  </a:lnTo>
                  <a:lnTo>
                    <a:pt x="296" y="10"/>
                  </a:lnTo>
                  <a:lnTo>
                    <a:pt x="274" y="5"/>
                  </a:lnTo>
                  <a:lnTo>
                    <a:pt x="252" y="1"/>
                  </a:lnTo>
                  <a:lnTo>
                    <a:pt x="231" y="0"/>
                  </a:lnTo>
                  <a:lnTo>
                    <a:pt x="209" y="1"/>
                  </a:lnTo>
                  <a:lnTo>
                    <a:pt x="186" y="5"/>
                  </a:lnTo>
                  <a:lnTo>
                    <a:pt x="164" y="10"/>
                  </a:lnTo>
                  <a:lnTo>
                    <a:pt x="143" y="17"/>
                  </a:lnTo>
                  <a:lnTo>
                    <a:pt x="124" y="27"/>
                  </a:lnTo>
                  <a:lnTo>
                    <a:pt x="104"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6" name="Freeform 80"/>
            <p:cNvSpPr>
              <a:spLocks/>
            </p:cNvSpPr>
            <p:nvPr userDrawn="1"/>
          </p:nvSpPr>
          <p:spPr bwMode="auto">
            <a:xfrm>
              <a:off x="4735" y="1786"/>
              <a:ext cx="94" cy="94"/>
            </a:xfrm>
            <a:custGeom>
              <a:avLst/>
              <a:gdLst>
                <a:gd name="T0" fmla="*/ 56 w 378"/>
                <a:gd name="T1" fmla="*/ 56 h 377"/>
                <a:gd name="T2" fmla="*/ 31 w 378"/>
                <a:gd name="T3" fmla="*/ 84 h 377"/>
                <a:gd name="T4" fmla="*/ 14 w 378"/>
                <a:gd name="T5" fmla="*/ 118 h 377"/>
                <a:gd name="T6" fmla="*/ 4 w 378"/>
                <a:gd name="T7" fmla="*/ 152 h 377"/>
                <a:gd name="T8" fmla="*/ 0 w 378"/>
                <a:gd name="T9" fmla="*/ 189 h 377"/>
                <a:gd name="T10" fmla="*/ 4 w 378"/>
                <a:gd name="T11" fmla="*/ 225 h 377"/>
                <a:gd name="T12" fmla="*/ 14 w 378"/>
                <a:gd name="T13" fmla="*/ 260 h 377"/>
                <a:gd name="T14" fmla="*/ 31 w 378"/>
                <a:gd name="T15" fmla="*/ 293 h 377"/>
                <a:gd name="T16" fmla="*/ 56 w 378"/>
                <a:gd name="T17" fmla="*/ 323 h 377"/>
                <a:gd name="T18" fmla="*/ 71 w 378"/>
                <a:gd name="T19" fmla="*/ 336 h 377"/>
                <a:gd name="T20" fmla="*/ 102 w 378"/>
                <a:gd name="T21" fmla="*/ 357 h 377"/>
                <a:gd name="T22" fmla="*/ 136 w 378"/>
                <a:gd name="T23" fmla="*/ 370 h 377"/>
                <a:gd name="T24" fmla="*/ 171 w 378"/>
                <a:gd name="T25" fmla="*/ 376 h 377"/>
                <a:gd name="T26" fmla="*/ 207 w 378"/>
                <a:gd name="T27" fmla="*/ 376 h 377"/>
                <a:gd name="T28" fmla="*/ 243 w 378"/>
                <a:gd name="T29" fmla="*/ 370 h 377"/>
                <a:gd name="T30" fmla="*/ 278 w 378"/>
                <a:gd name="T31" fmla="*/ 357 h 377"/>
                <a:gd name="T32" fmla="*/ 309 w 378"/>
                <a:gd name="T33" fmla="*/ 336 h 377"/>
                <a:gd name="T34" fmla="*/ 323 w 378"/>
                <a:gd name="T35" fmla="*/ 323 h 377"/>
                <a:gd name="T36" fmla="*/ 347 w 378"/>
                <a:gd name="T37" fmla="*/ 293 h 377"/>
                <a:gd name="T38" fmla="*/ 365 w 378"/>
                <a:gd name="T39" fmla="*/ 260 h 377"/>
                <a:gd name="T40" fmla="*/ 375 w 378"/>
                <a:gd name="T41" fmla="*/ 225 h 377"/>
                <a:gd name="T42" fmla="*/ 378 w 378"/>
                <a:gd name="T43" fmla="*/ 189 h 377"/>
                <a:gd name="T44" fmla="*/ 375 w 378"/>
                <a:gd name="T45" fmla="*/ 152 h 377"/>
                <a:gd name="T46" fmla="*/ 365 w 378"/>
                <a:gd name="T47" fmla="*/ 118 h 377"/>
                <a:gd name="T48" fmla="*/ 347 w 378"/>
                <a:gd name="T49" fmla="*/ 84 h 377"/>
                <a:gd name="T50" fmla="*/ 323 w 378"/>
                <a:gd name="T51" fmla="*/ 56 h 377"/>
                <a:gd name="T52" fmla="*/ 309 w 378"/>
                <a:gd name="T53" fmla="*/ 43 h 377"/>
                <a:gd name="T54" fmla="*/ 278 w 378"/>
                <a:gd name="T55" fmla="*/ 22 h 377"/>
                <a:gd name="T56" fmla="*/ 243 w 378"/>
                <a:gd name="T57" fmla="*/ 7 h 377"/>
                <a:gd name="T58" fmla="*/ 207 w 378"/>
                <a:gd name="T59" fmla="*/ 1 h 377"/>
                <a:gd name="T60" fmla="*/ 171 w 378"/>
                <a:gd name="T61" fmla="*/ 1 h 377"/>
                <a:gd name="T62" fmla="*/ 136 w 378"/>
                <a:gd name="T63" fmla="*/ 7 h 377"/>
                <a:gd name="T64" fmla="*/ 102 w 378"/>
                <a:gd name="T65" fmla="*/ 22 h 377"/>
                <a:gd name="T66" fmla="*/ 71 w 378"/>
                <a:gd name="T67" fmla="*/ 43 h 377"/>
                <a:gd name="T68" fmla="*/ 56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6" y="56"/>
                  </a:moveTo>
                  <a:lnTo>
                    <a:pt x="56" y="56"/>
                  </a:lnTo>
                  <a:lnTo>
                    <a:pt x="43" y="70"/>
                  </a:lnTo>
                  <a:lnTo>
                    <a:pt x="31" y="84"/>
                  </a:lnTo>
                  <a:lnTo>
                    <a:pt x="22" y="101"/>
                  </a:lnTo>
                  <a:lnTo>
                    <a:pt x="14" y="118"/>
                  </a:lnTo>
                  <a:lnTo>
                    <a:pt x="8" y="135"/>
                  </a:lnTo>
                  <a:lnTo>
                    <a:pt x="4" y="152"/>
                  </a:lnTo>
                  <a:lnTo>
                    <a:pt x="1" y="170"/>
                  </a:lnTo>
                  <a:lnTo>
                    <a:pt x="0" y="189"/>
                  </a:lnTo>
                  <a:lnTo>
                    <a:pt x="1" y="207"/>
                  </a:lnTo>
                  <a:lnTo>
                    <a:pt x="4" y="225"/>
                  </a:lnTo>
                  <a:lnTo>
                    <a:pt x="8" y="242"/>
                  </a:lnTo>
                  <a:lnTo>
                    <a:pt x="14" y="260"/>
                  </a:lnTo>
                  <a:lnTo>
                    <a:pt x="22" y="277"/>
                  </a:lnTo>
                  <a:lnTo>
                    <a:pt x="31" y="293"/>
                  </a:lnTo>
                  <a:lnTo>
                    <a:pt x="43" y="308"/>
                  </a:lnTo>
                  <a:lnTo>
                    <a:pt x="56" y="323"/>
                  </a:lnTo>
                  <a:lnTo>
                    <a:pt x="56" y="323"/>
                  </a:lnTo>
                  <a:lnTo>
                    <a:pt x="71" y="336"/>
                  </a:lnTo>
                  <a:lnTo>
                    <a:pt x="85" y="346"/>
                  </a:lnTo>
                  <a:lnTo>
                    <a:pt x="102" y="357"/>
                  </a:lnTo>
                  <a:lnTo>
                    <a:pt x="119" y="364"/>
                  </a:lnTo>
                  <a:lnTo>
                    <a:pt x="136" y="370"/>
                  </a:lnTo>
                  <a:lnTo>
                    <a:pt x="153" y="375"/>
                  </a:lnTo>
                  <a:lnTo>
                    <a:pt x="171" y="376"/>
                  </a:lnTo>
                  <a:lnTo>
                    <a:pt x="189" y="377"/>
                  </a:lnTo>
                  <a:lnTo>
                    <a:pt x="207" y="376"/>
                  </a:lnTo>
                  <a:lnTo>
                    <a:pt x="226" y="375"/>
                  </a:lnTo>
                  <a:lnTo>
                    <a:pt x="243" y="370"/>
                  </a:lnTo>
                  <a:lnTo>
                    <a:pt x="261" y="364"/>
                  </a:lnTo>
                  <a:lnTo>
                    <a:pt x="278" y="357"/>
                  </a:lnTo>
                  <a:lnTo>
                    <a:pt x="293" y="346"/>
                  </a:lnTo>
                  <a:lnTo>
                    <a:pt x="309" y="336"/>
                  </a:lnTo>
                  <a:lnTo>
                    <a:pt x="323" y="323"/>
                  </a:lnTo>
                  <a:lnTo>
                    <a:pt x="323" y="323"/>
                  </a:lnTo>
                  <a:lnTo>
                    <a:pt x="336" y="308"/>
                  </a:lnTo>
                  <a:lnTo>
                    <a:pt x="347" y="293"/>
                  </a:lnTo>
                  <a:lnTo>
                    <a:pt x="357" y="277"/>
                  </a:lnTo>
                  <a:lnTo>
                    <a:pt x="365" y="260"/>
                  </a:lnTo>
                  <a:lnTo>
                    <a:pt x="370" y="242"/>
                  </a:lnTo>
                  <a:lnTo>
                    <a:pt x="375" y="225"/>
                  </a:lnTo>
                  <a:lnTo>
                    <a:pt x="378" y="207"/>
                  </a:lnTo>
                  <a:lnTo>
                    <a:pt x="378" y="189"/>
                  </a:lnTo>
                  <a:lnTo>
                    <a:pt x="378" y="170"/>
                  </a:lnTo>
                  <a:lnTo>
                    <a:pt x="375" y="152"/>
                  </a:lnTo>
                  <a:lnTo>
                    <a:pt x="370" y="135"/>
                  </a:lnTo>
                  <a:lnTo>
                    <a:pt x="365" y="118"/>
                  </a:lnTo>
                  <a:lnTo>
                    <a:pt x="357" y="101"/>
                  </a:lnTo>
                  <a:lnTo>
                    <a:pt x="347" y="84"/>
                  </a:lnTo>
                  <a:lnTo>
                    <a:pt x="336" y="70"/>
                  </a:lnTo>
                  <a:lnTo>
                    <a:pt x="323" y="56"/>
                  </a:lnTo>
                  <a:lnTo>
                    <a:pt x="323" y="56"/>
                  </a:lnTo>
                  <a:lnTo>
                    <a:pt x="309" y="43"/>
                  </a:lnTo>
                  <a:lnTo>
                    <a:pt x="293" y="31"/>
                  </a:lnTo>
                  <a:lnTo>
                    <a:pt x="278" y="22"/>
                  </a:lnTo>
                  <a:lnTo>
                    <a:pt x="261" y="14"/>
                  </a:lnTo>
                  <a:lnTo>
                    <a:pt x="243" y="7"/>
                  </a:lnTo>
                  <a:lnTo>
                    <a:pt x="226" y="4"/>
                  </a:lnTo>
                  <a:lnTo>
                    <a:pt x="207" y="1"/>
                  </a:lnTo>
                  <a:lnTo>
                    <a:pt x="189" y="0"/>
                  </a:lnTo>
                  <a:lnTo>
                    <a:pt x="171" y="1"/>
                  </a:lnTo>
                  <a:lnTo>
                    <a:pt x="153" y="4"/>
                  </a:lnTo>
                  <a:lnTo>
                    <a:pt x="136" y="7"/>
                  </a:lnTo>
                  <a:lnTo>
                    <a:pt x="119" y="14"/>
                  </a:lnTo>
                  <a:lnTo>
                    <a:pt x="102" y="22"/>
                  </a:lnTo>
                  <a:lnTo>
                    <a:pt x="85" y="31"/>
                  </a:lnTo>
                  <a:lnTo>
                    <a:pt x="71" y="43"/>
                  </a:lnTo>
                  <a:lnTo>
                    <a:pt x="56" y="56"/>
                  </a:lnTo>
                  <a:lnTo>
                    <a:pt x="56"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7" name="Freeform 81"/>
            <p:cNvSpPr>
              <a:spLocks/>
            </p:cNvSpPr>
            <p:nvPr userDrawn="1"/>
          </p:nvSpPr>
          <p:spPr bwMode="auto">
            <a:xfrm>
              <a:off x="4924" y="1975"/>
              <a:ext cx="74" cy="74"/>
            </a:xfrm>
            <a:custGeom>
              <a:avLst/>
              <a:gdLst>
                <a:gd name="T0" fmla="*/ 43 w 297"/>
                <a:gd name="T1" fmla="*/ 43 h 297"/>
                <a:gd name="T2" fmla="*/ 24 w 297"/>
                <a:gd name="T3" fmla="*/ 66 h 297"/>
                <a:gd name="T4" fmla="*/ 11 w 297"/>
                <a:gd name="T5" fmla="*/ 92 h 297"/>
                <a:gd name="T6" fmla="*/ 3 w 297"/>
                <a:gd name="T7" fmla="*/ 119 h 297"/>
                <a:gd name="T8" fmla="*/ 0 w 297"/>
                <a:gd name="T9" fmla="*/ 148 h 297"/>
                <a:gd name="T10" fmla="*/ 3 w 297"/>
                <a:gd name="T11" fmla="*/ 175 h 297"/>
                <a:gd name="T12" fmla="*/ 11 w 297"/>
                <a:gd name="T13" fmla="*/ 204 h 297"/>
                <a:gd name="T14" fmla="*/ 24 w 297"/>
                <a:gd name="T15" fmla="*/ 229 h 297"/>
                <a:gd name="T16" fmla="*/ 43 w 297"/>
                <a:gd name="T17" fmla="*/ 252 h 297"/>
                <a:gd name="T18" fmla="*/ 55 w 297"/>
                <a:gd name="T19" fmla="*/ 263 h 297"/>
                <a:gd name="T20" fmla="*/ 80 w 297"/>
                <a:gd name="T21" fmla="*/ 280 h 297"/>
                <a:gd name="T22" fmla="*/ 106 w 297"/>
                <a:gd name="T23" fmla="*/ 290 h 297"/>
                <a:gd name="T24" fmla="*/ 134 w 297"/>
                <a:gd name="T25" fmla="*/ 295 h 297"/>
                <a:gd name="T26" fmla="*/ 163 w 297"/>
                <a:gd name="T27" fmla="*/ 295 h 297"/>
                <a:gd name="T28" fmla="*/ 191 w 297"/>
                <a:gd name="T29" fmla="*/ 290 h 297"/>
                <a:gd name="T30" fmla="*/ 218 w 297"/>
                <a:gd name="T31" fmla="*/ 280 h 297"/>
                <a:gd name="T32" fmla="*/ 243 w 297"/>
                <a:gd name="T33" fmla="*/ 263 h 297"/>
                <a:gd name="T34" fmla="*/ 253 w 297"/>
                <a:gd name="T35" fmla="*/ 252 h 297"/>
                <a:gd name="T36" fmla="*/ 273 w 297"/>
                <a:gd name="T37" fmla="*/ 229 h 297"/>
                <a:gd name="T38" fmla="*/ 286 w 297"/>
                <a:gd name="T39" fmla="*/ 204 h 297"/>
                <a:gd name="T40" fmla="*/ 295 w 297"/>
                <a:gd name="T41" fmla="*/ 175 h 297"/>
                <a:gd name="T42" fmla="*/ 297 w 297"/>
                <a:gd name="T43" fmla="*/ 148 h 297"/>
                <a:gd name="T44" fmla="*/ 295 w 297"/>
                <a:gd name="T45" fmla="*/ 119 h 297"/>
                <a:gd name="T46" fmla="*/ 286 w 297"/>
                <a:gd name="T47" fmla="*/ 92 h 297"/>
                <a:gd name="T48" fmla="*/ 273 w 297"/>
                <a:gd name="T49" fmla="*/ 66 h 297"/>
                <a:gd name="T50" fmla="*/ 253 w 297"/>
                <a:gd name="T51" fmla="*/ 43 h 297"/>
                <a:gd name="T52" fmla="*/ 243 w 297"/>
                <a:gd name="T53" fmla="*/ 32 h 297"/>
                <a:gd name="T54" fmla="*/ 218 w 297"/>
                <a:gd name="T55" fmla="*/ 17 h 297"/>
                <a:gd name="T56" fmla="*/ 191 w 297"/>
                <a:gd name="T57" fmla="*/ 5 h 297"/>
                <a:gd name="T58" fmla="*/ 163 w 297"/>
                <a:gd name="T59" fmla="*/ 0 h 297"/>
                <a:gd name="T60" fmla="*/ 134 w 297"/>
                <a:gd name="T61" fmla="*/ 0 h 297"/>
                <a:gd name="T62" fmla="*/ 106 w 297"/>
                <a:gd name="T63" fmla="*/ 5 h 297"/>
                <a:gd name="T64" fmla="*/ 80 w 297"/>
                <a:gd name="T65" fmla="*/ 17 h 297"/>
                <a:gd name="T66" fmla="*/ 55 w 297"/>
                <a:gd name="T67" fmla="*/ 32 h 297"/>
                <a:gd name="T68" fmla="*/ 43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3" y="43"/>
                  </a:moveTo>
                  <a:lnTo>
                    <a:pt x="43" y="43"/>
                  </a:lnTo>
                  <a:lnTo>
                    <a:pt x="33" y="54"/>
                  </a:lnTo>
                  <a:lnTo>
                    <a:pt x="24" y="66"/>
                  </a:lnTo>
                  <a:lnTo>
                    <a:pt x="17" y="79"/>
                  </a:lnTo>
                  <a:lnTo>
                    <a:pt x="11" y="92"/>
                  </a:lnTo>
                  <a:lnTo>
                    <a:pt x="5" y="105"/>
                  </a:lnTo>
                  <a:lnTo>
                    <a:pt x="3" y="119"/>
                  </a:lnTo>
                  <a:lnTo>
                    <a:pt x="0" y="134"/>
                  </a:lnTo>
                  <a:lnTo>
                    <a:pt x="0" y="148"/>
                  </a:lnTo>
                  <a:lnTo>
                    <a:pt x="0" y="162"/>
                  </a:lnTo>
                  <a:lnTo>
                    <a:pt x="3" y="175"/>
                  </a:lnTo>
                  <a:lnTo>
                    <a:pt x="5" y="190"/>
                  </a:lnTo>
                  <a:lnTo>
                    <a:pt x="11" y="204"/>
                  </a:lnTo>
                  <a:lnTo>
                    <a:pt x="17" y="217"/>
                  </a:lnTo>
                  <a:lnTo>
                    <a:pt x="24" y="229"/>
                  </a:lnTo>
                  <a:lnTo>
                    <a:pt x="33" y="242"/>
                  </a:lnTo>
                  <a:lnTo>
                    <a:pt x="43" y="252"/>
                  </a:lnTo>
                  <a:lnTo>
                    <a:pt x="43" y="252"/>
                  </a:lnTo>
                  <a:lnTo>
                    <a:pt x="55" y="263"/>
                  </a:lnTo>
                  <a:lnTo>
                    <a:pt x="67" y="272"/>
                  </a:lnTo>
                  <a:lnTo>
                    <a:pt x="80" y="280"/>
                  </a:lnTo>
                  <a:lnTo>
                    <a:pt x="93" y="285"/>
                  </a:lnTo>
                  <a:lnTo>
                    <a:pt x="106" y="290"/>
                  </a:lnTo>
                  <a:lnTo>
                    <a:pt x="120" y="294"/>
                  </a:lnTo>
                  <a:lnTo>
                    <a:pt x="134" y="295"/>
                  </a:lnTo>
                  <a:lnTo>
                    <a:pt x="149" y="297"/>
                  </a:lnTo>
                  <a:lnTo>
                    <a:pt x="163" y="295"/>
                  </a:lnTo>
                  <a:lnTo>
                    <a:pt x="176" y="294"/>
                  </a:lnTo>
                  <a:lnTo>
                    <a:pt x="191" y="290"/>
                  </a:lnTo>
                  <a:lnTo>
                    <a:pt x="205" y="285"/>
                  </a:lnTo>
                  <a:lnTo>
                    <a:pt x="218" y="280"/>
                  </a:lnTo>
                  <a:lnTo>
                    <a:pt x="230" y="272"/>
                  </a:lnTo>
                  <a:lnTo>
                    <a:pt x="243" y="263"/>
                  </a:lnTo>
                  <a:lnTo>
                    <a:pt x="253" y="252"/>
                  </a:lnTo>
                  <a:lnTo>
                    <a:pt x="253" y="252"/>
                  </a:lnTo>
                  <a:lnTo>
                    <a:pt x="263" y="242"/>
                  </a:lnTo>
                  <a:lnTo>
                    <a:pt x="273" y="229"/>
                  </a:lnTo>
                  <a:lnTo>
                    <a:pt x="280" y="217"/>
                  </a:lnTo>
                  <a:lnTo>
                    <a:pt x="286" y="204"/>
                  </a:lnTo>
                  <a:lnTo>
                    <a:pt x="291" y="190"/>
                  </a:lnTo>
                  <a:lnTo>
                    <a:pt x="295" y="175"/>
                  </a:lnTo>
                  <a:lnTo>
                    <a:pt x="296" y="162"/>
                  </a:lnTo>
                  <a:lnTo>
                    <a:pt x="297" y="148"/>
                  </a:lnTo>
                  <a:lnTo>
                    <a:pt x="296" y="134"/>
                  </a:lnTo>
                  <a:lnTo>
                    <a:pt x="295" y="119"/>
                  </a:lnTo>
                  <a:lnTo>
                    <a:pt x="291" y="105"/>
                  </a:lnTo>
                  <a:lnTo>
                    <a:pt x="286" y="92"/>
                  </a:lnTo>
                  <a:lnTo>
                    <a:pt x="280" y="79"/>
                  </a:lnTo>
                  <a:lnTo>
                    <a:pt x="273" y="66"/>
                  </a:lnTo>
                  <a:lnTo>
                    <a:pt x="263" y="54"/>
                  </a:lnTo>
                  <a:lnTo>
                    <a:pt x="253" y="43"/>
                  </a:lnTo>
                  <a:lnTo>
                    <a:pt x="253" y="43"/>
                  </a:lnTo>
                  <a:lnTo>
                    <a:pt x="243" y="32"/>
                  </a:lnTo>
                  <a:lnTo>
                    <a:pt x="230" y="23"/>
                  </a:lnTo>
                  <a:lnTo>
                    <a:pt x="218" y="17"/>
                  </a:lnTo>
                  <a:lnTo>
                    <a:pt x="205" y="10"/>
                  </a:lnTo>
                  <a:lnTo>
                    <a:pt x="191" y="5"/>
                  </a:lnTo>
                  <a:lnTo>
                    <a:pt x="176" y="2"/>
                  </a:lnTo>
                  <a:lnTo>
                    <a:pt x="163" y="0"/>
                  </a:lnTo>
                  <a:lnTo>
                    <a:pt x="149" y="0"/>
                  </a:lnTo>
                  <a:lnTo>
                    <a:pt x="134" y="0"/>
                  </a:lnTo>
                  <a:lnTo>
                    <a:pt x="120" y="2"/>
                  </a:lnTo>
                  <a:lnTo>
                    <a:pt x="106" y="5"/>
                  </a:lnTo>
                  <a:lnTo>
                    <a:pt x="93" y="10"/>
                  </a:lnTo>
                  <a:lnTo>
                    <a:pt x="80" y="17"/>
                  </a:lnTo>
                  <a:lnTo>
                    <a:pt x="67" y="23"/>
                  </a:lnTo>
                  <a:lnTo>
                    <a:pt x="55" y="32"/>
                  </a:lnTo>
                  <a:lnTo>
                    <a:pt x="43" y="43"/>
                  </a:lnTo>
                  <a:lnTo>
                    <a:pt x="43"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8" name="Freeform 82"/>
            <p:cNvSpPr>
              <a:spLocks/>
            </p:cNvSpPr>
            <p:nvPr userDrawn="1"/>
          </p:nvSpPr>
          <p:spPr bwMode="auto">
            <a:xfrm>
              <a:off x="3557" y="332"/>
              <a:ext cx="236" cy="176"/>
            </a:xfrm>
            <a:custGeom>
              <a:avLst/>
              <a:gdLst>
                <a:gd name="T0" fmla="*/ 236 w 944"/>
                <a:gd name="T1" fmla="*/ 641 h 705"/>
                <a:gd name="T2" fmla="*/ 279 w 944"/>
                <a:gd name="T3" fmla="*/ 663 h 705"/>
                <a:gd name="T4" fmla="*/ 323 w 944"/>
                <a:gd name="T5" fmla="*/ 680 h 705"/>
                <a:gd name="T6" fmla="*/ 368 w 944"/>
                <a:gd name="T7" fmla="*/ 693 h 705"/>
                <a:gd name="T8" fmla="*/ 413 w 944"/>
                <a:gd name="T9" fmla="*/ 701 h 705"/>
                <a:gd name="T10" fmla="*/ 459 w 944"/>
                <a:gd name="T11" fmla="*/ 705 h 705"/>
                <a:gd name="T12" fmla="*/ 504 w 944"/>
                <a:gd name="T13" fmla="*/ 704 h 705"/>
                <a:gd name="T14" fmla="*/ 550 w 944"/>
                <a:gd name="T15" fmla="*/ 698 h 705"/>
                <a:gd name="T16" fmla="*/ 594 w 944"/>
                <a:gd name="T17" fmla="*/ 688 h 705"/>
                <a:gd name="T18" fmla="*/ 637 w 944"/>
                <a:gd name="T19" fmla="*/ 675 h 705"/>
                <a:gd name="T20" fmla="*/ 679 w 944"/>
                <a:gd name="T21" fmla="*/ 657 h 705"/>
                <a:gd name="T22" fmla="*/ 719 w 944"/>
                <a:gd name="T23" fmla="*/ 634 h 705"/>
                <a:gd name="T24" fmla="*/ 757 w 944"/>
                <a:gd name="T25" fmla="*/ 608 h 705"/>
                <a:gd name="T26" fmla="*/ 792 w 944"/>
                <a:gd name="T27" fmla="*/ 580 h 705"/>
                <a:gd name="T28" fmla="*/ 825 w 944"/>
                <a:gd name="T29" fmla="*/ 546 h 705"/>
                <a:gd name="T30" fmla="*/ 855 w 944"/>
                <a:gd name="T31" fmla="*/ 509 h 705"/>
                <a:gd name="T32" fmla="*/ 881 w 944"/>
                <a:gd name="T33" fmla="*/ 468 h 705"/>
                <a:gd name="T34" fmla="*/ 897 w 944"/>
                <a:gd name="T35" fmla="*/ 439 h 705"/>
                <a:gd name="T36" fmla="*/ 920 w 944"/>
                <a:gd name="T37" fmla="*/ 382 h 705"/>
                <a:gd name="T38" fmla="*/ 936 w 944"/>
                <a:gd name="T39" fmla="*/ 322 h 705"/>
                <a:gd name="T40" fmla="*/ 944 w 944"/>
                <a:gd name="T41" fmla="*/ 261 h 705"/>
                <a:gd name="T42" fmla="*/ 942 w 944"/>
                <a:gd name="T43" fmla="*/ 201 h 705"/>
                <a:gd name="T44" fmla="*/ 934 w 944"/>
                <a:gd name="T45" fmla="*/ 141 h 705"/>
                <a:gd name="T46" fmla="*/ 919 w 944"/>
                <a:gd name="T47" fmla="*/ 82 h 705"/>
                <a:gd name="T48" fmla="*/ 895 w 944"/>
                <a:gd name="T49" fmla="*/ 26 h 705"/>
                <a:gd name="T50" fmla="*/ 61 w 944"/>
                <a:gd name="T51" fmla="*/ 0 h 705"/>
                <a:gd name="T52" fmla="*/ 50 w 944"/>
                <a:gd name="T53" fmla="*/ 21 h 705"/>
                <a:gd name="T54" fmla="*/ 30 w 944"/>
                <a:gd name="T55" fmla="*/ 64 h 705"/>
                <a:gd name="T56" fmla="*/ 16 w 944"/>
                <a:gd name="T57" fmla="*/ 109 h 705"/>
                <a:gd name="T58" fmla="*/ 7 w 944"/>
                <a:gd name="T59" fmla="*/ 154 h 705"/>
                <a:gd name="T60" fmla="*/ 1 w 944"/>
                <a:gd name="T61" fmla="*/ 199 h 705"/>
                <a:gd name="T62" fmla="*/ 0 w 944"/>
                <a:gd name="T63" fmla="*/ 245 h 705"/>
                <a:gd name="T64" fmla="*/ 3 w 944"/>
                <a:gd name="T65" fmla="*/ 291 h 705"/>
                <a:gd name="T66" fmla="*/ 11 w 944"/>
                <a:gd name="T67" fmla="*/ 335 h 705"/>
                <a:gd name="T68" fmla="*/ 22 w 944"/>
                <a:gd name="T69" fmla="*/ 378 h 705"/>
                <a:gd name="T70" fmla="*/ 39 w 944"/>
                <a:gd name="T71" fmla="*/ 420 h 705"/>
                <a:gd name="T72" fmla="*/ 59 w 944"/>
                <a:gd name="T73" fmla="*/ 461 h 705"/>
                <a:gd name="T74" fmla="*/ 82 w 944"/>
                <a:gd name="T75" fmla="*/ 499 h 705"/>
                <a:gd name="T76" fmla="*/ 110 w 944"/>
                <a:gd name="T77" fmla="*/ 535 h 705"/>
                <a:gd name="T78" fmla="*/ 141 w 944"/>
                <a:gd name="T79" fmla="*/ 569 h 705"/>
                <a:gd name="T80" fmla="*/ 176 w 944"/>
                <a:gd name="T81" fmla="*/ 601 h 705"/>
                <a:gd name="T82" fmla="*/ 215 w 944"/>
                <a:gd name="T83" fmla="*/ 628 h 705"/>
                <a:gd name="T84" fmla="*/ 236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236" y="641"/>
                  </a:moveTo>
                  <a:lnTo>
                    <a:pt x="236" y="641"/>
                  </a:lnTo>
                  <a:lnTo>
                    <a:pt x="257" y="653"/>
                  </a:lnTo>
                  <a:lnTo>
                    <a:pt x="279" y="663"/>
                  </a:lnTo>
                  <a:lnTo>
                    <a:pt x="301" y="672"/>
                  </a:lnTo>
                  <a:lnTo>
                    <a:pt x="323" y="680"/>
                  </a:lnTo>
                  <a:lnTo>
                    <a:pt x="345" y="688"/>
                  </a:lnTo>
                  <a:lnTo>
                    <a:pt x="368" y="693"/>
                  </a:lnTo>
                  <a:lnTo>
                    <a:pt x="391" y="697"/>
                  </a:lnTo>
                  <a:lnTo>
                    <a:pt x="413" y="701"/>
                  </a:lnTo>
                  <a:lnTo>
                    <a:pt x="437" y="704"/>
                  </a:lnTo>
                  <a:lnTo>
                    <a:pt x="459" y="705"/>
                  </a:lnTo>
                  <a:lnTo>
                    <a:pt x="482" y="705"/>
                  </a:lnTo>
                  <a:lnTo>
                    <a:pt x="504" y="704"/>
                  </a:lnTo>
                  <a:lnTo>
                    <a:pt x="528" y="701"/>
                  </a:lnTo>
                  <a:lnTo>
                    <a:pt x="550" y="698"/>
                  </a:lnTo>
                  <a:lnTo>
                    <a:pt x="572" y="693"/>
                  </a:lnTo>
                  <a:lnTo>
                    <a:pt x="594" y="688"/>
                  </a:lnTo>
                  <a:lnTo>
                    <a:pt x="617" y="681"/>
                  </a:lnTo>
                  <a:lnTo>
                    <a:pt x="637" y="675"/>
                  </a:lnTo>
                  <a:lnTo>
                    <a:pt x="658" y="666"/>
                  </a:lnTo>
                  <a:lnTo>
                    <a:pt x="679" y="657"/>
                  </a:lnTo>
                  <a:lnTo>
                    <a:pt x="700" y="646"/>
                  </a:lnTo>
                  <a:lnTo>
                    <a:pt x="719" y="634"/>
                  </a:lnTo>
                  <a:lnTo>
                    <a:pt x="739" y="623"/>
                  </a:lnTo>
                  <a:lnTo>
                    <a:pt x="757" y="608"/>
                  </a:lnTo>
                  <a:lnTo>
                    <a:pt x="776" y="594"/>
                  </a:lnTo>
                  <a:lnTo>
                    <a:pt x="792" y="580"/>
                  </a:lnTo>
                  <a:lnTo>
                    <a:pt x="809" y="563"/>
                  </a:lnTo>
                  <a:lnTo>
                    <a:pt x="825" y="546"/>
                  </a:lnTo>
                  <a:lnTo>
                    <a:pt x="841" y="528"/>
                  </a:lnTo>
                  <a:lnTo>
                    <a:pt x="855" y="509"/>
                  </a:lnTo>
                  <a:lnTo>
                    <a:pt x="869" y="489"/>
                  </a:lnTo>
                  <a:lnTo>
                    <a:pt x="881" y="468"/>
                  </a:lnTo>
                  <a:lnTo>
                    <a:pt x="881" y="468"/>
                  </a:lnTo>
                  <a:lnTo>
                    <a:pt x="897" y="439"/>
                  </a:lnTo>
                  <a:lnTo>
                    <a:pt x="910" y="410"/>
                  </a:lnTo>
                  <a:lnTo>
                    <a:pt x="920" y="382"/>
                  </a:lnTo>
                  <a:lnTo>
                    <a:pt x="929" y="352"/>
                  </a:lnTo>
                  <a:lnTo>
                    <a:pt x="936" y="322"/>
                  </a:lnTo>
                  <a:lnTo>
                    <a:pt x="941" y="291"/>
                  </a:lnTo>
                  <a:lnTo>
                    <a:pt x="944" y="261"/>
                  </a:lnTo>
                  <a:lnTo>
                    <a:pt x="944" y="231"/>
                  </a:lnTo>
                  <a:lnTo>
                    <a:pt x="942" y="201"/>
                  </a:lnTo>
                  <a:lnTo>
                    <a:pt x="940" y="171"/>
                  </a:lnTo>
                  <a:lnTo>
                    <a:pt x="934" y="141"/>
                  </a:lnTo>
                  <a:lnTo>
                    <a:pt x="928" y="111"/>
                  </a:lnTo>
                  <a:lnTo>
                    <a:pt x="919" y="82"/>
                  </a:lnTo>
                  <a:lnTo>
                    <a:pt x="908" y="53"/>
                  </a:lnTo>
                  <a:lnTo>
                    <a:pt x="895" y="26"/>
                  </a:lnTo>
                  <a:lnTo>
                    <a:pt x="881" y="0"/>
                  </a:lnTo>
                  <a:lnTo>
                    <a:pt x="61" y="0"/>
                  </a:lnTo>
                  <a:lnTo>
                    <a:pt x="61" y="0"/>
                  </a:lnTo>
                  <a:lnTo>
                    <a:pt x="50" y="21"/>
                  </a:lnTo>
                  <a:lnTo>
                    <a:pt x="39" y="43"/>
                  </a:lnTo>
                  <a:lnTo>
                    <a:pt x="30" y="64"/>
                  </a:lnTo>
                  <a:lnTo>
                    <a:pt x="22" y="86"/>
                  </a:lnTo>
                  <a:lnTo>
                    <a:pt x="16" y="109"/>
                  </a:lnTo>
                  <a:lnTo>
                    <a:pt x="11" y="132"/>
                  </a:lnTo>
                  <a:lnTo>
                    <a:pt x="7" y="154"/>
                  </a:lnTo>
                  <a:lnTo>
                    <a:pt x="3" y="177"/>
                  </a:lnTo>
                  <a:lnTo>
                    <a:pt x="1" y="199"/>
                  </a:lnTo>
                  <a:lnTo>
                    <a:pt x="0" y="223"/>
                  </a:lnTo>
                  <a:lnTo>
                    <a:pt x="0" y="245"/>
                  </a:lnTo>
                  <a:lnTo>
                    <a:pt x="1" y="267"/>
                  </a:lnTo>
                  <a:lnTo>
                    <a:pt x="3" y="291"/>
                  </a:lnTo>
                  <a:lnTo>
                    <a:pt x="7" y="313"/>
                  </a:lnTo>
                  <a:lnTo>
                    <a:pt x="11" y="335"/>
                  </a:lnTo>
                  <a:lnTo>
                    <a:pt x="16" y="356"/>
                  </a:lnTo>
                  <a:lnTo>
                    <a:pt x="22" y="378"/>
                  </a:lnTo>
                  <a:lnTo>
                    <a:pt x="30" y="399"/>
                  </a:lnTo>
                  <a:lnTo>
                    <a:pt x="39" y="420"/>
                  </a:lnTo>
                  <a:lnTo>
                    <a:pt x="48" y="440"/>
                  </a:lnTo>
                  <a:lnTo>
                    <a:pt x="59" y="461"/>
                  </a:lnTo>
                  <a:lnTo>
                    <a:pt x="71" y="481"/>
                  </a:lnTo>
                  <a:lnTo>
                    <a:pt x="82" y="499"/>
                  </a:lnTo>
                  <a:lnTo>
                    <a:pt x="95" y="517"/>
                  </a:lnTo>
                  <a:lnTo>
                    <a:pt x="110" y="535"/>
                  </a:lnTo>
                  <a:lnTo>
                    <a:pt x="125" y="554"/>
                  </a:lnTo>
                  <a:lnTo>
                    <a:pt x="141" y="569"/>
                  </a:lnTo>
                  <a:lnTo>
                    <a:pt x="159" y="585"/>
                  </a:lnTo>
                  <a:lnTo>
                    <a:pt x="176" y="601"/>
                  </a:lnTo>
                  <a:lnTo>
                    <a:pt x="196" y="615"/>
                  </a:lnTo>
                  <a:lnTo>
                    <a:pt x="215" y="628"/>
                  </a:lnTo>
                  <a:lnTo>
                    <a:pt x="236" y="641"/>
                  </a:lnTo>
                  <a:lnTo>
                    <a:pt x="236"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Freeform 83"/>
            <p:cNvSpPr>
              <a:spLocks/>
            </p:cNvSpPr>
            <p:nvPr userDrawn="1"/>
          </p:nvSpPr>
          <p:spPr bwMode="auto">
            <a:xfrm>
              <a:off x="3786" y="409"/>
              <a:ext cx="216" cy="215"/>
            </a:xfrm>
            <a:custGeom>
              <a:avLst/>
              <a:gdLst>
                <a:gd name="T0" fmla="*/ 234 w 864"/>
                <a:gd name="T1" fmla="*/ 817 h 864"/>
                <a:gd name="T2" fmla="*/ 295 w 864"/>
                <a:gd name="T3" fmla="*/ 842 h 864"/>
                <a:gd name="T4" fmla="*/ 357 w 864"/>
                <a:gd name="T5" fmla="*/ 857 h 864"/>
                <a:gd name="T6" fmla="*/ 419 w 864"/>
                <a:gd name="T7" fmla="*/ 864 h 864"/>
                <a:gd name="T8" fmla="*/ 482 w 864"/>
                <a:gd name="T9" fmla="*/ 861 h 864"/>
                <a:gd name="T10" fmla="*/ 543 w 864"/>
                <a:gd name="T11" fmla="*/ 850 h 864"/>
                <a:gd name="T12" fmla="*/ 602 w 864"/>
                <a:gd name="T13" fmla="*/ 829 h 864"/>
                <a:gd name="T14" fmla="*/ 658 w 864"/>
                <a:gd name="T15" fmla="*/ 800 h 864"/>
                <a:gd name="T16" fmla="*/ 708 w 864"/>
                <a:gd name="T17" fmla="*/ 764 h 864"/>
                <a:gd name="T18" fmla="*/ 754 w 864"/>
                <a:gd name="T19" fmla="*/ 719 h 864"/>
                <a:gd name="T20" fmla="*/ 793 w 864"/>
                <a:gd name="T21" fmla="*/ 667 h 864"/>
                <a:gd name="T22" fmla="*/ 817 w 864"/>
                <a:gd name="T23" fmla="*/ 628 h 864"/>
                <a:gd name="T24" fmla="*/ 841 w 864"/>
                <a:gd name="T25" fmla="*/ 568 h 864"/>
                <a:gd name="T26" fmla="*/ 857 w 864"/>
                <a:gd name="T27" fmla="*/ 507 h 864"/>
                <a:gd name="T28" fmla="*/ 864 w 864"/>
                <a:gd name="T29" fmla="*/ 443 h 864"/>
                <a:gd name="T30" fmla="*/ 861 w 864"/>
                <a:gd name="T31" fmla="*/ 382 h 864"/>
                <a:gd name="T32" fmla="*/ 848 w 864"/>
                <a:gd name="T33" fmla="*/ 321 h 864"/>
                <a:gd name="T34" fmla="*/ 828 w 864"/>
                <a:gd name="T35" fmla="*/ 262 h 864"/>
                <a:gd name="T36" fmla="*/ 800 w 864"/>
                <a:gd name="T37" fmla="*/ 206 h 864"/>
                <a:gd name="T38" fmla="*/ 763 w 864"/>
                <a:gd name="T39" fmla="*/ 155 h 864"/>
                <a:gd name="T40" fmla="*/ 719 w 864"/>
                <a:gd name="T41" fmla="*/ 110 h 864"/>
                <a:gd name="T42" fmla="*/ 667 w 864"/>
                <a:gd name="T43" fmla="*/ 69 h 864"/>
                <a:gd name="T44" fmla="*/ 628 w 864"/>
                <a:gd name="T45" fmla="*/ 47 h 864"/>
                <a:gd name="T46" fmla="*/ 568 w 864"/>
                <a:gd name="T47" fmla="*/ 22 h 864"/>
                <a:gd name="T48" fmla="*/ 505 w 864"/>
                <a:gd name="T49" fmla="*/ 7 h 864"/>
                <a:gd name="T50" fmla="*/ 443 w 864"/>
                <a:gd name="T51" fmla="*/ 0 h 864"/>
                <a:gd name="T52" fmla="*/ 380 w 864"/>
                <a:gd name="T53" fmla="*/ 3 h 864"/>
                <a:gd name="T54" fmla="*/ 319 w 864"/>
                <a:gd name="T55" fmla="*/ 15 h 864"/>
                <a:gd name="T56" fmla="*/ 260 w 864"/>
                <a:gd name="T57" fmla="*/ 35 h 864"/>
                <a:gd name="T58" fmla="*/ 205 w 864"/>
                <a:gd name="T59" fmla="*/ 64 h 864"/>
                <a:gd name="T60" fmla="*/ 153 w 864"/>
                <a:gd name="T61" fmla="*/ 100 h 864"/>
                <a:gd name="T62" fmla="*/ 108 w 864"/>
                <a:gd name="T63" fmla="*/ 145 h 864"/>
                <a:gd name="T64" fmla="*/ 69 w 864"/>
                <a:gd name="T65" fmla="*/ 197 h 864"/>
                <a:gd name="T66" fmla="*/ 46 w 864"/>
                <a:gd name="T67" fmla="*/ 236 h 864"/>
                <a:gd name="T68" fmla="*/ 20 w 864"/>
                <a:gd name="T69" fmla="*/ 296 h 864"/>
                <a:gd name="T70" fmla="*/ 5 w 864"/>
                <a:gd name="T71" fmla="*/ 358 h 864"/>
                <a:gd name="T72" fmla="*/ 0 w 864"/>
                <a:gd name="T73" fmla="*/ 421 h 864"/>
                <a:gd name="T74" fmla="*/ 2 w 864"/>
                <a:gd name="T75" fmla="*/ 484 h 864"/>
                <a:gd name="T76" fmla="*/ 14 w 864"/>
                <a:gd name="T77" fmla="*/ 543 h 864"/>
                <a:gd name="T78" fmla="*/ 35 w 864"/>
                <a:gd name="T79" fmla="*/ 603 h 864"/>
                <a:gd name="T80" fmla="*/ 63 w 864"/>
                <a:gd name="T81" fmla="*/ 658 h 864"/>
                <a:gd name="T82" fmla="*/ 100 w 864"/>
                <a:gd name="T83" fmla="*/ 709 h 864"/>
                <a:gd name="T84" fmla="*/ 144 w 864"/>
                <a:gd name="T85" fmla="*/ 756 h 864"/>
                <a:gd name="T86" fmla="*/ 196 w 864"/>
                <a:gd name="T87" fmla="*/ 79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215" y="807"/>
                  </a:moveTo>
                  <a:lnTo>
                    <a:pt x="215" y="807"/>
                  </a:lnTo>
                  <a:lnTo>
                    <a:pt x="234" y="817"/>
                  </a:lnTo>
                  <a:lnTo>
                    <a:pt x="255" y="826"/>
                  </a:lnTo>
                  <a:lnTo>
                    <a:pt x="275" y="835"/>
                  </a:lnTo>
                  <a:lnTo>
                    <a:pt x="295" y="842"/>
                  </a:lnTo>
                  <a:lnTo>
                    <a:pt x="315" y="848"/>
                  </a:lnTo>
                  <a:lnTo>
                    <a:pt x="336" y="854"/>
                  </a:lnTo>
                  <a:lnTo>
                    <a:pt x="357" y="857"/>
                  </a:lnTo>
                  <a:lnTo>
                    <a:pt x="377" y="861"/>
                  </a:lnTo>
                  <a:lnTo>
                    <a:pt x="398" y="863"/>
                  </a:lnTo>
                  <a:lnTo>
                    <a:pt x="419" y="864"/>
                  </a:lnTo>
                  <a:lnTo>
                    <a:pt x="440" y="864"/>
                  </a:lnTo>
                  <a:lnTo>
                    <a:pt x="461" y="863"/>
                  </a:lnTo>
                  <a:lnTo>
                    <a:pt x="482" y="861"/>
                  </a:lnTo>
                  <a:lnTo>
                    <a:pt x="503" y="859"/>
                  </a:lnTo>
                  <a:lnTo>
                    <a:pt x="523" y="855"/>
                  </a:lnTo>
                  <a:lnTo>
                    <a:pt x="543" y="850"/>
                  </a:lnTo>
                  <a:lnTo>
                    <a:pt x="562" y="843"/>
                  </a:lnTo>
                  <a:lnTo>
                    <a:pt x="582" y="837"/>
                  </a:lnTo>
                  <a:lnTo>
                    <a:pt x="602" y="829"/>
                  </a:lnTo>
                  <a:lnTo>
                    <a:pt x="621" y="821"/>
                  </a:lnTo>
                  <a:lnTo>
                    <a:pt x="639" y="811"/>
                  </a:lnTo>
                  <a:lnTo>
                    <a:pt x="658" y="800"/>
                  </a:lnTo>
                  <a:lnTo>
                    <a:pt x="675" y="790"/>
                  </a:lnTo>
                  <a:lnTo>
                    <a:pt x="691" y="777"/>
                  </a:lnTo>
                  <a:lnTo>
                    <a:pt x="708" y="764"/>
                  </a:lnTo>
                  <a:lnTo>
                    <a:pt x="724" y="749"/>
                  </a:lnTo>
                  <a:lnTo>
                    <a:pt x="740" y="735"/>
                  </a:lnTo>
                  <a:lnTo>
                    <a:pt x="754" y="719"/>
                  </a:lnTo>
                  <a:lnTo>
                    <a:pt x="768" y="702"/>
                  </a:lnTo>
                  <a:lnTo>
                    <a:pt x="781" y="685"/>
                  </a:lnTo>
                  <a:lnTo>
                    <a:pt x="793" y="667"/>
                  </a:lnTo>
                  <a:lnTo>
                    <a:pt x="805" y="648"/>
                  </a:lnTo>
                  <a:lnTo>
                    <a:pt x="805" y="648"/>
                  </a:lnTo>
                  <a:lnTo>
                    <a:pt x="817" y="628"/>
                  </a:lnTo>
                  <a:lnTo>
                    <a:pt x="826" y="609"/>
                  </a:lnTo>
                  <a:lnTo>
                    <a:pt x="834" y="589"/>
                  </a:lnTo>
                  <a:lnTo>
                    <a:pt x="841" y="568"/>
                  </a:lnTo>
                  <a:lnTo>
                    <a:pt x="848" y="547"/>
                  </a:lnTo>
                  <a:lnTo>
                    <a:pt x="853" y="528"/>
                  </a:lnTo>
                  <a:lnTo>
                    <a:pt x="857" y="507"/>
                  </a:lnTo>
                  <a:lnTo>
                    <a:pt x="860" y="486"/>
                  </a:lnTo>
                  <a:lnTo>
                    <a:pt x="862" y="465"/>
                  </a:lnTo>
                  <a:lnTo>
                    <a:pt x="864" y="443"/>
                  </a:lnTo>
                  <a:lnTo>
                    <a:pt x="864" y="422"/>
                  </a:lnTo>
                  <a:lnTo>
                    <a:pt x="862" y="403"/>
                  </a:lnTo>
                  <a:lnTo>
                    <a:pt x="861" y="382"/>
                  </a:lnTo>
                  <a:lnTo>
                    <a:pt x="857" y="361"/>
                  </a:lnTo>
                  <a:lnTo>
                    <a:pt x="853" y="340"/>
                  </a:lnTo>
                  <a:lnTo>
                    <a:pt x="848" y="321"/>
                  </a:lnTo>
                  <a:lnTo>
                    <a:pt x="843" y="301"/>
                  </a:lnTo>
                  <a:lnTo>
                    <a:pt x="836" y="280"/>
                  </a:lnTo>
                  <a:lnTo>
                    <a:pt x="828" y="262"/>
                  </a:lnTo>
                  <a:lnTo>
                    <a:pt x="819" y="243"/>
                  </a:lnTo>
                  <a:lnTo>
                    <a:pt x="810" y="224"/>
                  </a:lnTo>
                  <a:lnTo>
                    <a:pt x="800" y="206"/>
                  </a:lnTo>
                  <a:lnTo>
                    <a:pt x="788" y="189"/>
                  </a:lnTo>
                  <a:lnTo>
                    <a:pt x="776" y="172"/>
                  </a:lnTo>
                  <a:lnTo>
                    <a:pt x="763" y="155"/>
                  </a:lnTo>
                  <a:lnTo>
                    <a:pt x="749" y="140"/>
                  </a:lnTo>
                  <a:lnTo>
                    <a:pt x="735" y="124"/>
                  </a:lnTo>
                  <a:lnTo>
                    <a:pt x="719" y="110"/>
                  </a:lnTo>
                  <a:lnTo>
                    <a:pt x="702" y="95"/>
                  </a:lnTo>
                  <a:lnTo>
                    <a:pt x="685" y="82"/>
                  </a:lnTo>
                  <a:lnTo>
                    <a:pt x="667" y="69"/>
                  </a:lnTo>
                  <a:lnTo>
                    <a:pt x="647" y="57"/>
                  </a:lnTo>
                  <a:lnTo>
                    <a:pt x="647" y="57"/>
                  </a:lnTo>
                  <a:lnTo>
                    <a:pt x="628" y="47"/>
                  </a:lnTo>
                  <a:lnTo>
                    <a:pt x="608" y="38"/>
                  </a:lnTo>
                  <a:lnTo>
                    <a:pt x="587" y="29"/>
                  </a:lnTo>
                  <a:lnTo>
                    <a:pt x="568" y="22"/>
                  </a:lnTo>
                  <a:lnTo>
                    <a:pt x="547" y="16"/>
                  </a:lnTo>
                  <a:lnTo>
                    <a:pt x="526" y="11"/>
                  </a:lnTo>
                  <a:lnTo>
                    <a:pt x="505" y="7"/>
                  </a:lnTo>
                  <a:lnTo>
                    <a:pt x="484" y="3"/>
                  </a:lnTo>
                  <a:lnTo>
                    <a:pt x="463" y="1"/>
                  </a:lnTo>
                  <a:lnTo>
                    <a:pt x="443" y="0"/>
                  </a:lnTo>
                  <a:lnTo>
                    <a:pt x="422" y="0"/>
                  </a:lnTo>
                  <a:lnTo>
                    <a:pt x="401" y="1"/>
                  </a:lnTo>
                  <a:lnTo>
                    <a:pt x="380" y="3"/>
                  </a:lnTo>
                  <a:lnTo>
                    <a:pt x="359" y="7"/>
                  </a:lnTo>
                  <a:lnTo>
                    <a:pt x="340" y="11"/>
                  </a:lnTo>
                  <a:lnTo>
                    <a:pt x="319" y="15"/>
                  </a:lnTo>
                  <a:lnTo>
                    <a:pt x="299" y="21"/>
                  </a:lnTo>
                  <a:lnTo>
                    <a:pt x="280" y="28"/>
                  </a:lnTo>
                  <a:lnTo>
                    <a:pt x="260" y="35"/>
                  </a:lnTo>
                  <a:lnTo>
                    <a:pt x="242" y="44"/>
                  </a:lnTo>
                  <a:lnTo>
                    <a:pt x="224" y="54"/>
                  </a:lnTo>
                  <a:lnTo>
                    <a:pt x="205" y="64"/>
                  </a:lnTo>
                  <a:lnTo>
                    <a:pt x="187" y="76"/>
                  </a:lnTo>
                  <a:lnTo>
                    <a:pt x="170" y="87"/>
                  </a:lnTo>
                  <a:lnTo>
                    <a:pt x="153" y="100"/>
                  </a:lnTo>
                  <a:lnTo>
                    <a:pt x="138" y="115"/>
                  </a:lnTo>
                  <a:lnTo>
                    <a:pt x="123" y="129"/>
                  </a:lnTo>
                  <a:lnTo>
                    <a:pt x="108" y="145"/>
                  </a:lnTo>
                  <a:lnTo>
                    <a:pt x="95" y="162"/>
                  </a:lnTo>
                  <a:lnTo>
                    <a:pt x="80" y="179"/>
                  </a:lnTo>
                  <a:lnTo>
                    <a:pt x="69" y="197"/>
                  </a:lnTo>
                  <a:lnTo>
                    <a:pt x="57" y="216"/>
                  </a:lnTo>
                  <a:lnTo>
                    <a:pt x="57" y="216"/>
                  </a:lnTo>
                  <a:lnTo>
                    <a:pt x="46" y="236"/>
                  </a:lnTo>
                  <a:lnTo>
                    <a:pt x="37" y="256"/>
                  </a:lnTo>
                  <a:lnTo>
                    <a:pt x="28" y="275"/>
                  </a:lnTo>
                  <a:lnTo>
                    <a:pt x="20" y="296"/>
                  </a:lnTo>
                  <a:lnTo>
                    <a:pt x="15" y="317"/>
                  </a:lnTo>
                  <a:lnTo>
                    <a:pt x="10" y="338"/>
                  </a:lnTo>
                  <a:lnTo>
                    <a:pt x="5" y="358"/>
                  </a:lnTo>
                  <a:lnTo>
                    <a:pt x="2" y="379"/>
                  </a:lnTo>
                  <a:lnTo>
                    <a:pt x="1" y="400"/>
                  </a:lnTo>
                  <a:lnTo>
                    <a:pt x="0" y="421"/>
                  </a:lnTo>
                  <a:lnTo>
                    <a:pt x="0" y="442"/>
                  </a:lnTo>
                  <a:lnTo>
                    <a:pt x="0" y="463"/>
                  </a:lnTo>
                  <a:lnTo>
                    <a:pt x="2" y="484"/>
                  </a:lnTo>
                  <a:lnTo>
                    <a:pt x="5" y="503"/>
                  </a:lnTo>
                  <a:lnTo>
                    <a:pt x="9" y="524"/>
                  </a:lnTo>
                  <a:lnTo>
                    <a:pt x="14" y="543"/>
                  </a:lnTo>
                  <a:lnTo>
                    <a:pt x="19" y="564"/>
                  </a:lnTo>
                  <a:lnTo>
                    <a:pt x="27" y="584"/>
                  </a:lnTo>
                  <a:lnTo>
                    <a:pt x="35" y="603"/>
                  </a:lnTo>
                  <a:lnTo>
                    <a:pt x="43" y="622"/>
                  </a:lnTo>
                  <a:lnTo>
                    <a:pt x="53" y="640"/>
                  </a:lnTo>
                  <a:lnTo>
                    <a:pt x="63" y="658"/>
                  </a:lnTo>
                  <a:lnTo>
                    <a:pt x="74" y="676"/>
                  </a:lnTo>
                  <a:lnTo>
                    <a:pt x="87" y="693"/>
                  </a:lnTo>
                  <a:lnTo>
                    <a:pt x="100" y="709"/>
                  </a:lnTo>
                  <a:lnTo>
                    <a:pt x="113" y="726"/>
                  </a:lnTo>
                  <a:lnTo>
                    <a:pt x="129" y="740"/>
                  </a:lnTo>
                  <a:lnTo>
                    <a:pt x="144" y="756"/>
                  </a:lnTo>
                  <a:lnTo>
                    <a:pt x="161" y="769"/>
                  </a:lnTo>
                  <a:lnTo>
                    <a:pt x="178" y="782"/>
                  </a:lnTo>
                  <a:lnTo>
                    <a:pt x="196" y="795"/>
                  </a:lnTo>
                  <a:lnTo>
                    <a:pt x="215" y="807"/>
                  </a:lnTo>
                  <a:lnTo>
                    <a:pt x="215" y="8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0" name="Freeform 84"/>
            <p:cNvSpPr>
              <a:spLocks/>
            </p:cNvSpPr>
            <p:nvPr userDrawn="1"/>
          </p:nvSpPr>
          <p:spPr bwMode="auto">
            <a:xfrm>
              <a:off x="4015" y="545"/>
              <a:ext cx="196" cy="196"/>
            </a:xfrm>
            <a:custGeom>
              <a:avLst/>
              <a:gdLst>
                <a:gd name="T0" fmla="*/ 43 w 783"/>
                <a:gd name="T1" fmla="*/ 213 h 783"/>
                <a:gd name="T2" fmla="*/ 19 w 783"/>
                <a:gd name="T3" fmla="*/ 267 h 783"/>
                <a:gd name="T4" fmla="*/ 5 w 783"/>
                <a:gd name="T5" fmla="*/ 323 h 783"/>
                <a:gd name="T6" fmla="*/ 0 w 783"/>
                <a:gd name="T7" fmla="*/ 381 h 783"/>
                <a:gd name="T8" fmla="*/ 3 w 783"/>
                <a:gd name="T9" fmla="*/ 437 h 783"/>
                <a:gd name="T10" fmla="*/ 13 w 783"/>
                <a:gd name="T11" fmla="*/ 493 h 783"/>
                <a:gd name="T12" fmla="*/ 31 w 783"/>
                <a:gd name="T13" fmla="*/ 546 h 783"/>
                <a:gd name="T14" fmla="*/ 57 w 783"/>
                <a:gd name="T15" fmla="*/ 596 h 783"/>
                <a:gd name="T16" fmla="*/ 91 w 783"/>
                <a:gd name="T17" fmla="*/ 643 h 783"/>
                <a:gd name="T18" fmla="*/ 132 w 783"/>
                <a:gd name="T19" fmla="*/ 684 h 783"/>
                <a:gd name="T20" fmla="*/ 178 w 783"/>
                <a:gd name="T21" fmla="*/ 720 h 783"/>
                <a:gd name="T22" fmla="*/ 214 w 783"/>
                <a:gd name="T23" fmla="*/ 740 h 783"/>
                <a:gd name="T24" fmla="*/ 267 w 783"/>
                <a:gd name="T25" fmla="*/ 763 h 783"/>
                <a:gd name="T26" fmla="*/ 324 w 783"/>
                <a:gd name="T27" fmla="*/ 777 h 783"/>
                <a:gd name="T28" fmla="*/ 380 w 783"/>
                <a:gd name="T29" fmla="*/ 783 h 783"/>
                <a:gd name="T30" fmla="*/ 438 w 783"/>
                <a:gd name="T31" fmla="*/ 781 h 783"/>
                <a:gd name="T32" fmla="*/ 493 w 783"/>
                <a:gd name="T33" fmla="*/ 769 h 783"/>
                <a:gd name="T34" fmla="*/ 546 w 783"/>
                <a:gd name="T35" fmla="*/ 751 h 783"/>
                <a:gd name="T36" fmla="*/ 595 w 783"/>
                <a:gd name="T37" fmla="*/ 725 h 783"/>
                <a:gd name="T38" fmla="*/ 642 w 783"/>
                <a:gd name="T39" fmla="*/ 692 h 783"/>
                <a:gd name="T40" fmla="*/ 684 w 783"/>
                <a:gd name="T41" fmla="*/ 652 h 783"/>
                <a:gd name="T42" fmla="*/ 719 w 783"/>
                <a:gd name="T43" fmla="*/ 605 h 783"/>
                <a:gd name="T44" fmla="*/ 740 w 783"/>
                <a:gd name="T45" fmla="*/ 570 h 783"/>
                <a:gd name="T46" fmla="*/ 762 w 783"/>
                <a:gd name="T47" fmla="*/ 515 h 783"/>
                <a:gd name="T48" fmla="*/ 777 w 783"/>
                <a:gd name="T49" fmla="*/ 459 h 783"/>
                <a:gd name="T50" fmla="*/ 783 w 783"/>
                <a:gd name="T51" fmla="*/ 402 h 783"/>
                <a:gd name="T52" fmla="*/ 780 w 783"/>
                <a:gd name="T53" fmla="*/ 346 h 783"/>
                <a:gd name="T54" fmla="*/ 769 w 783"/>
                <a:gd name="T55" fmla="*/ 290 h 783"/>
                <a:gd name="T56" fmla="*/ 751 w 783"/>
                <a:gd name="T57" fmla="*/ 237 h 783"/>
                <a:gd name="T58" fmla="*/ 724 w 783"/>
                <a:gd name="T59" fmla="*/ 187 h 783"/>
                <a:gd name="T60" fmla="*/ 692 w 783"/>
                <a:gd name="T61" fmla="*/ 140 h 783"/>
                <a:gd name="T62" fmla="*/ 651 w 783"/>
                <a:gd name="T63" fmla="*/ 98 h 783"/>
                <a:gd name="T64" fmla="*/ 605 w 783"/>
                <a:gd name="T65" fmla="*/ 63 h 783"/>
                <a:gd name="T66" fmla="*/ 569 w 783"/>
                <a:gd name="T67" fmla="*/ 43 h 783"/>
                <a:gd name="T68" fmla="*/ 515 w 783"/>
                <a:gd name="T69" fmla="*/ 20 h 783"/>
                <a:gd name="T70" fmla="*/ 459 w 783"/>
                <a:gd name="T71" fmla="*/ 6 h 783"/>
                <a:gd name="T72" fmla="*/ 401 w 783"/>
                <a:gd name="T73" fmla="*/ 0 h 783"/>
                <a:gd name="T74" fmla="*/ 345 w 783"/>
                <a:gd name="T75" fmla="*/ 3 h 783"/>
                <a:gd name="T76" fmla="*/ 289 w 783"/>
                <a:gd name="T77" fmla="*/ 13 h 783"/>
                <a:gd name="T78" fmla="*/ 237 w 783"/>
                <a:gd name="T79" fmla="*/ 32 h 783"/>
                <a:gd name="T80" fmla="*/ 186 w 783"/>
                <a:gd name="T81" fmla="*/ 58 h 783"/>
                <a:gd name="T82" fmla="*/ 139 w 783"/>
                <a:gd name="T83" fmla="*/ 92 h 783"/>
                <a:gd name="T84" fmla="*/ 99 w 783"/>
                <a:gd name="T85" fmla="*/ 131 h 783"/>
                <a:gd name="T86" fmla="*/ 62 w 783"/>
                <a:gd name="T87" fmla="*/ 17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196"/>
                  </a:moveTo>
                  <a:lnTo>
                    <a:pt x="52" y="196"/>
                  </a:lnTo>
                  <a:lnTo>
                    <a:pt x="43" y="213"/>
                  </a:lnTo>
                  <a:lnTo>
                    <a:pt x="34" y="231"/>
                  </a:lnTo>
                  <a:lnTo>
                    <a:pt x="26" y="249"/>
                  </a:lnTo>
                  <a:lnTo>
                    <a:pt x="19" y="267"/>
                  </a:lnTo>
                  <a:lnTo>
                    <a:pt x="14" y="287"/>
                  </a:lnTo>
                  <a:lnTo>
                    <a:pt x="9" y="305"/>
                  </a:lnTo>
                  <a:lnTo>
                    <a:pt x="5" y="323"/>
                  </a:lnTo>
                  <a:lnTo>
                    <a:pt x="3" y="343"/>
                  </a:lnTo>
                  <a:lnTo>
                    <a:pt x="1" y="363"/>
                  </a:lnTo>
                  <a:lnTo>
                    <a:pt x="0" y="381"/>
                  </a:lnTo>
                  <a:lnTo>
                    <a:pt x="0" y="400"/>
                  </a:lnTo>
                  <a:lnTo>
                    <a:pt x="0" y="419"/>
                  </a:lnTo>
                  <a:lnTo>
                    <a:pt x="3" y="437"/>
                  </a:lnTo>
                  <a:lnTo>
                    <a:pt x="5" y="456"/>
                  </a:lnTo>
                  <a:lnTo>
                    <a:pt x="9" y="475"/>
                  </a:lnTo>
                  <a:lnTo>
                    <a:pt x="13" y="493"/>
                  </a:lnTo>
                  <a:lnTo>
                    <a:pt x="18" y="511"/>
                  </a:lnTo>
                  <a:lnTo>
                    <a:pt x="25" y="528"/>
                  </a:lnTo>
                  <a:lnTo>
                    <a:pt x="31" y="546"/>
                  </a:lnTo>
                  <a:lnTo>
                    <a:pt x="39" y="563"/>
                  </a:lnTo>
                  <a:lnTo>
                    <a:pt x="48" y="580"/>
                  </a:lnTo>
                  <a:lnTo>
                    <a:pt x="57" y="596"/>
                  </a:lnTo>
                  <a:lnTo>
                    <a:pt x="68" y="613"/>
                  </a:lnTo>
                  <a:lnTo>
                    <a:pt x="79" y="627"/>
                  </a:lnTo>
                  <a:lnTo>
                    <a:pt x="91" y="643"/>
                  </a:lnTo>
                  <a:lnTo>
                    <a:pt x="103" y="657"/>
                  </a:lnTo>
                  <a:lnTo>
                    <a:pt x="117" y="671"/>
                  </a:lnTo>
                  <a:lnTo>
                    <a:pt x="132" y="684"/>
                  </a:lnTo>
                  <a:lnTo>
                    <a:pt x="146" y="697"/>
                  </a:lnTo>
                  <a:lnTo>
                    <a:pt x="162" y="709"/>
                  </a:lnTo>
                  <a:lnTo>
                    <a:pt x="178" y="720"/>
                  </a:lnTo>
                  <a:lnTo>
                    <a:pt x="195" y="730"/>
                  </a:lnTo>
                  <a:lnTo>
                    <a:pt x="195" y="730"/>
                  </a:lnTo>
                  <a:lnTo>
                    <a:pt x="214" y="740"/>
                  </a:lnTo>
                  <a:lnTo>
                    <a:pt x="231" y="748"/>
                  </a:lnTo>
                  <a:lnTo>
                    <a:pt x="249" y="756"/>
                  </a:lnTo>
                  <a:lnTo>
                    <a:pt x="267" y="763"/>
                  </a:lnTo>
                  <a:lnTo>
                    <a:pt x="287" y="769"/>
                  </a:lnTo>
                  <a:lnTo>
                    <a:pt x="305" y="773"/>
                  </a:lnTo>
                  <a:lnTo>
                    <a:pt x="324" y="777"/>
                  </a:lnTo>
                  <a:lnTo>
                    <a:pt x="343" y="779"/>
                  </a:lnTo>
                  <a:lnTo>
                    <a:pt x="362" y="782"/>
                  </a:lnTo>
                  <a:lnTo>
                    <a:pt x="380" y="783"/>
                  </a:lnTo>
                  <a:lnTo>
                    <a:pt x="400" y="783"/>
                  </a:lnTo>
                  <a:lnTo>
                    <a:pt x="418" y="782"/>
                  </a:lnTo>
                  <a:lnTo>
                    <a:pt x="438" y="781"/>
                  </a:lnTo>
                  <a:lnTo>
                    <a:pt x="456" y="778"/>
                  </a:lnTo>
                  <a:lnTo>
                    <a:pt x="474" y="774"/>
                  </a:lnTo>
                  <a:lnTo>
                    <a:pt x="493" y="769"/>
                  </a:lnTo>
                  <a:lnTo>
                    <a:pt x="511" y="764"/>
                  </a:lnTo>
                  <a:lnTo>
                    <a:pt x="528" y="759"/>
                  </a:lnTo>
                  <a:lnTo>
                    <a:pt x="546" y="751"/>
                  </a:lnTo>
                  <a:lnTo>
                    <a:pt x="563" y="743"/>
                  </a:lnTo>
                  <a:lnTo>
                    <a:pt x="580" y="735"/>
                  </a:lnTo>
                  <a:lnTo>
                    <a:pt x="595" y="725"/>
                  </a:lnTo>
                  <a:lnTo>
                    <a:pt x="612" y="714"/>
                  </a:lnTo>
                  <a:lnTo>
                    <a:pt x="628" y="704"/>
                  </a:lnTo>
                  <a:lnTo>
                    <a:pt x="642" y="692"/>
                  </a:lnTo>
                  <a:lnTo>
                    <a:pt x="657" y="679"/>
                  </a:lnTo>
                  <a:lnTo>
                    <a:pt x="671" y="666"/>
                  </a:lnTo>
                  <a:lnTo>
                    <a:pt x="684" y="652"/>
                  </a:lnTo>
                  <a:lnTo>
                    <a:pt x="697" y="636"/>
                  </a:lnTo>
                  <a:lnTo>
                    <a:pt x="709" y="621"/>
                  </a:lnTo>
                  <a:lnTo>
                    <a:pt x="719" y="605"/>
                  </a:lnTo>
                  <a:lnTo>
                    <a:pt x="730" y="587"/>
                  </a:lnTo>
                  <a:lnTo>
                    <a:pt x="730" y="587"/>
                  </a:lnTo>
                  <a:lnTo>
                    <a:pt x="740" y="570"/>
                  </a:lnTo>
                  <a:lnTo>
                    <a:pt x="748" y="551"/>
                  </a:lnTo>
                  <a:lnTo>
                    <a:pt x="756" y="533"/>
                  </a:lnTo>
                  <a:lnTo>
                    <a:pt x="762" y="515"/>
                  </a:lnTo>
                  <a:lnTo>
                    <a:pt x="769" y="497"/>
                  </a:lnTo>
                  <a:lnTo>
                    <a:pt x="773" y="477"/>
                  </a:lnTo>
                  <a:lnTo>
                    <a:pt x="777" y="459"/>
                  </a:lnTo>
                  <a:lnTo>
                    <a:pt x="779" y="439"/>
                  </a:lnTo>
                  <a:lnTo>
                    <a:pt x="782" y="421"/>
                  </a:lnTo>
                  <a:lnTo>
                    <a:pt x="783" y="402"/>
                  </a:lnTo>
                  <a:lnTo>
                    <a:pt x="783" y="383"/>
                  </a:lnTo>
                  <a:lnTo>
                    <a:pt x="782" y="364"/>
                  </a:lnTo>
                  <a:lnTo>
                    <a:pt x="780" y="346"/>
                  </a:lnTo>
                  <a:lnTo>
                    <a:pt x="778" y="327"/>
                  </a:lnTo>
                  <a:lnTo>
                    <a:pt x="774" y="308"/>
                  </a:lnTo>
                  <a:lnTo>
                    <a:pt x="769" y="290"/>
                  </a:lnTo>
                  <a:lnTo>
                    <a:pt x="764" y="273"/>
                  </a:lnTo>
                  <a:lnTo>
                    <a:pt x="758" y="254"/>
                  </a:lnTo>
                  <a:lnTo>
                    <a:pt x="751" y="237"/>
                  </a:lnTo>
                  <a:lnTo>
                    <a:pt x="743" y="219"/>
                  </a:lnTo>
                  <a:lnTo>
                    <a:pt x="735" y="202"/>
                  </a:lnTo>
                  <a:lnTo>
                    <a:pt x="724" y="187"/>
                  </a:lnTo>
                  <a:lnTo>
                    <a:pt x="714" y="171"/>
                  </a:lnTo>
                  <a:lnTo>
                    <a:pt x="704" y="155"/>
                  </a:lnTo>
                  <a:lnTo>
                    <a:pt x="692" y="140"/>
                  </a:lnTo>
                  <a:lnTo>
                    <a:pt x="679" y="125"/>
                  </a:lnTo>
                  <a:lnTo>
                    <a:pt x="666" y="112"/>
                  </a:lnTo>
                  <a:lnTo>
                    <a:pt x="651" y="98"/>
                  </a:lnTo>
                  <a:lnTo>
                    <a:pt x="636" y="86"/>
                  </a:lnTo>
                  <a:lnTo>
                    <a:pt x="620" y="75"/>
                  </a:lnTo>
                  <a:lnTo>
                    <a:pt x="605" y="63"/>
                  </a:lnTo>
                  <a:lnTo>
                    <a:pt x="586" y="52"/>
                  </a:lnTo>
                  <a:lnTo>
                    <a:pt x="586" y="52"/>
                  </a:lnTo>
                  <a:lnTo>
                    <a:pt x="569" y="43"/>
                  </a:lnTo>
                  <a:lnTo>
                    <a:pt x="551" y="34"/>
                  </a:lnTo>
                  <a:lnTo>
                    <a:pt x="533" y="26"/>
                  </a:lnTo>
                  <a:lnTo>
                    <a:pt x="515" y="20"/>
                  </a:lnTo>
                  <a:lnTo>
                    <a:pt x="496" y="15"/>
                  </a:lnTo>
                  <a:lnTo>
                    <a:pt x="477" y="9"/>
                  </a:lnTo>
                  <a:lnTo>
                    <a:pt x="459" y="6"/>
                  </a:lnTo>
                  <a:lnTo>
                    <a:pt x="439" y="3"/>
                  </a:lnTo>
                  <a:lnTo>
                    <a:pt x="421" y="0"/>
                  </a:lnTo>
                  <a:lnTo>
                    <a:pt x="401" y="0"/>
                  </a:lnTo>
                  <a:lnTo>
                    <a:pt x="383" y="0"/>
                  </a:lnTo>
                  <a:lnTo>
                    <a:pt x="363" y="0"/>
                  </a:lnTo>
                  <a:lnTo>
                    <a:pt x="345" y="3"/>
                  </a:lnTo>
                  <a:lnTo>
                    <a:pt x="327" y="6"/>
                  </a:lnTo>
                  <a:lnTo>
                    <a:pt x="307" y="8"/>
                  </a:lnTo>
                  <a:lnTo>
                    <a:pt x="289" y="13"/>
                  </a:lnTo>
                  <a:lnTo>
                    <a:pt x="272" y="19"/>
                  </a:lnTo>
                  <a:lnTo>
                    <a:pt x="254" y="25"/>
                  </a:lnTo>
                  <a:lnTo>
                    <a:pt x="237" y="32"/>
                  </a:lnTo>
                  <a:lnTo>
                    <a:pt x="219" y="39"/>
                  </a:lnTo>
                  <a:lnTo>
                    <a:pt x="203" y="49"/>
                  </a:lnTo>
                  <a:lnTo>
                    <a:pt x="186" y="58"/>
                  </a:lnTo>
                  <a:lnTo>
                    <a:pt x="171" y="68"/>
                  </a:lnTo>
                  <a:lnTo>
                    <a:pt x="155" y="79"/>
                  </a:lnTo>
                  <a:lnTo>
                    <a:pt x="139" y="92"/>
                  </a:lnTo>
                  <a:lnTo>
                    <a:pt x="125" y="103"/>
                  </a:lnTo>
                  <a:lnTo>
                    <a:pt x="112" y="118"/>
                  </a:lnTo>
                  <a:lnTo>
                    <a:pt x="99" y="131"/>
                  </a:lnTo>
                  <a:lnTo>
                    <a:pt x="86" y="146"/>
                  </a:lnTo>
                  <a:lnTo>
                    <a:pt x="74" y="162"/>
                  </a:lnTo>
                  <a:lnTo>
                    <a:pt x="62" y="179"/>
                  </a:lnTo>
                  <a:lnTo>
                    <a:pt x="52" y="196"/>
                  </a:lnTo>
                  <a:lnTo>
                    <a:pt x="52"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1" name="Freeform 85"/>
            <p:cNvSpPr>
              <a:spLocks/>
            </p:cNvSpPr>
            <p:nvPr userDrawn="1"/>
          </p:nvSpPr>
          <p:spPr bwMode="auto">
            <a:xfrm>
              <a:off x="4245" y="682"/>
              <a:ext cx="175" cy="175"/>
            </a:xfrm>
            <a:custGeom>
              <a:avLst/>
              <a:gdLst>
                <a:gd name="T0" fmla="*/ 38 w 703"/>
                <a:gd name="T1" fmla="*/ 192 h 703"/>
                <a:gd name="T2" fmla="*/ 19 w 703"/>
                <a:gd name="T3" fmla="*/ 241 h 703"/>
                <a:gd name="T4" fmla="*/ 6 w 703"/>
                <a:gd name="T5" fmla="*/ 291 h 703"/>
                <a:gd name="T6" fmla="*/ 0 w 703"/>
                <a:gd name="T7" fmla="*/ 342 h 703"/>
                <a:gd name="T8" fmla="*/ 3 w 703"/>
                <a:gd name="T9" fmla="*/ 392 h 703"/>
                <a:gd name="T10" fmla="*/ 12 w 703"/>
                <a:gd name="T11" fmla="*/ 442 h 703"/>
                <a:gd name="T12" fmla="*/ 29 w 703"/>
                <a:gd name="T13" fmla="*/ 490 h 703"/>
                <a:gd name="T14" fmla="*/ 52 w 703"/>
                <a:gd name="T15" fmla="*/ 536 h 703"/>
                <a:gd name="T16" fmla="*/ 82 w 703"/>
                <a:gd name="T17" fmla="*/ 577 h 703"/>
                <a:gd name="T18" fmla="*/ 118 w 703"/>
                <a:gd name="T19" fmla="*/ 614 h 703"/>
                <a:gd name="T20" fmla="*/ 161 w 703"/>
                <a:gd name="T21" fmla="*/ 646 h 703"/>
                <a:gd name="T22" fmla="*/ 192 w 703"/>
                <a:gd name="T23" fmla="*/ 665 h 703"/>
                <a:gd name="T24" fmla="*/ 240 w 703"/>
                <a:gd name="T25" fmla="*/ 684 h 703"/>
                <a:gd name="T26" fmla="*/ 291 w 703"/>
                <a:gd name="T27" fmla="*/ 697 h 703"/>
                <a:gd name="T28" fmla="*/ 342 w 703"/>
                <a:gd name="T29" fmla="*/ 703 h 703"/>
                <a:gd name="T30" fmla="*/ 393 w 703"/>
                <a:gd name="T31" fmla="*/ 700 h 703"/>
                <a:gd name="T32" fmla="*/ 442 w 703"/>
                <a:gd name="T33" fmla="*/ 691 h 703"/>
                <a:gd name="T34" fmla="*/ 490 w 703"/>
                <a:gd name="T35" fmla="*/ 674 h 703"/>
                <a:gd name="T36" fmla="*/ 535 w 703"/>
                <a:gd name="T37" fmla="*/ 650 h 703"/>
                <a:gd name="T38" fmla="*/ 576 w 703"/>
                <a:gd name="T39" fmla="*/ 620 h 703"/>
                <a:gd name="T40" fmla="*/ 614 w 703"/>
                <a:gd name="T41" fmla="*/ 585 h 703"/>
                <a:gd name="T42" fmla="*/ 645 w 703"/>
                <a:gd name="T43" fmla="*/ 542 h 703"/>
                <a:gd name="T44" fmla="*/ 664 w 703"/>
                <a:gd name="T45" fmla="*/ 511 h 703"/>
                <a:gd name="T46" fmla="*/ 684 w 703"/>
                <a:gd name="T47" fmla="*/ 463 h 703"/>
                <a:gd name="T48" fmla="*/ 697 w 703"/>
                <a:gd name="T49" fmla="*/ 412 h 703"/>
                <a:gd name="T50" fmla="*/ 703 w 703"/>
                <a:gd name="T51" fmla="*/ 361 h 703"/>
                <a:gd name="T52" fmla="*/ 700 w 703"/>
                <a:gd name="T53" fmla="*/ 310 h 703"/>
                <a:gd name="T54" fmla="*/ 690 w 703"/>
                <a:gd name="T55" fmla="*/ 261 h 703"/>
                <a:gd name="T56" fmla="*/ 674 w 703"/>
                <a:gd name="T57" fmla="*/ 213 h 703"/>
                <a:gd name="T58" fmla="*/ 651 w 703"/>
                <a:gd name="T59" fmla="*/ 168 h 703"/>
                <a:gd name="T60" fmla="*/ 621 w 703"/>
                <a:gd name="T61" fmla="*/ 127 h 703"/>
                <a:gd name="T62" fmla="*/ 584 w 703"/>
                <a:gd name="T63" fmla="*/ 89 h 703"/>
                <a:gd name="T64" fmla="*/ 542 w 703"/>
                <a:gd name="T65" fmla="*/ 58 h 703"/>
                <a:gd name="T66" fmla="*/ 511 w 703"/>
                <a:gd name="T67" fmla="*/ 39 h 703"/>
                <a:gd name="T68" fmla="*/ 462 w 703"/>
                <a:gd name="T69" fmla="*/ 19 h 703"/>
                <a:gd name="T70" fmla="*/ 412 w 703"/>
                <a:gd name="T71" fmla="*/ 5 h 703"/>
                <a:gd name="T72" fmla="*/ 360 w 703"/>
                <a:gd name="T73" fmla="*/ 0 h 703"/>
                <a:gd name="T74" fmla="*/ 310 w 703"/>
                <a:gd name="T75" fmla="*/ 3 h 703"/>
                <a:gd name="T76" fmla="*/ 261 w 703"/>
                <a:gd name="T77" fmla="*/ 13 h 703"/>
                <a:gd name="T78" fmla="*/ 213 w 703"/>
                <a:gd name="T79" fmla="*/ 29 h 703"/>
                <a:gd name="T80" fmla="*/ 167 w 703"/>
                <a:gd name="T81" fmla="*/ 52 h 703"/>
                <a:gd name="T82" fmla="*/ 125 w 703"/>
                <a:gd name="T83" fmla="*/ 82 h 703"/>
                <a:gd name="T84" fmla="*/ 89 w 703"/>
                <a:gd name="T85" fmla="*/ 119 h 703"/>
                <a:gd name="T86" fmla="*/ 56 w 703"/>
                <a:gd name="T87" fmla="*/ 16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176"/>
                  </a:moveTo>
                  <a:lnTo>
                    <a:pt x="47" y="176"/>
                  </a:lnTo>
                  <a:lnTo>
                    <a:pt x="38" y="192"/>
                  </a:lnTo>
                  <a:lnTo>
                    <a:pt x="30" y="209"/>
                  </a:lnTo>
                  <a:lnTo>
                    <a:pt x="24" y="224"/>
                  </a:lnTo>
                  <a:lnTo>
                    <a:pt x="19" y="241"/>
                  </a:lnTo>
                  <a:lnTo>
                    <a:pt x="13" y="258"/>
                  </a:lnTo>
                  <a:lnTo>
                    <a:pt x="8" y="274"/>
                  </a:lnTo>
                  <a:lnTo>
                    <a:pt x="6" y="291"/>
                  </a:lnTo>
                  <a:lnTo>
                    <a:pt x="3" y="308"/>
                  </a:lnTo>
                  <a:lnTo>
                    <a:pt x="2" y="325"/>
                  </a:lnTo>
                  <a:lnTo>
                    <a:pt x="0" y="342"/>
                  </a:lnTo>
                  <a:lnTo>
                    <a:pt x="0" y="359"/>
                  </a:lnTo>
                  <a:lnTo>
                    <a:pt x="0" y="375"/>
                  </a:lnTo>
                  <a:lnTo>
                    <a:pt x="3" y="392"/>
                  </a:lnTo>
                  <a:lnTo>
                    <a:pt x="6" y="409"/>
                  </a:lnTo>
                  <a:lnTo>
                    <a:pt x="8" y="426"/>
                  </a:lnTo>
                  <a:lnTo>
                    <a:pt x="12" y="442"/>
                  </a:lnTo>
                  <a:lnTo>
                    <a:pt x="17" y="459"/>
                  </a:lnTo>
                  <a:lnTo>
                    <a:pt x="22" y="475"/>
                  </a:lnTo>
                  <a:lnTo>
                    <a:pt x="29" y="490"/>
                  </a:lnTo>
                  <a:lnTo>
                    <a:pt x="35" y="506"/>
                  </a:lnTo>
                  <a:lnTo>
                    <a:pt x="43" y="520"/>
                  </a:lnTo>
                  <a:lnTo>
                    <a:pt x="52" y="536"/>
                  </a:lnTo>
                  <a:lnTo>
                    <a:pt x="62" y="550"/>
                  </a:lnTo>
                  <a:lnTo>
                    <a:pt x="71" y="563"/>
                  </a:lnTo>
                  <a:lnTo>
                    <a:pt x="82" y="577"/>
                  </a:lnTo>
                  <a:lnTo>
                    <a:pt x="93" y="589"/>
                  </a:lnTo>
                  <a:lnTo>
                    <a:pt x="105" y="602"/>
                  </a:lnTo>
                  <a:lnTo>
                    <a:pt x="118" y="614"/>
                  </a:lnTo>
                  <a:lnTo>
                    <a:pt x="132" y="626"/>
                  </a:lnTo>
                  <a:lnTo>
                    <a:pt x="145" y="636"/>
                  </a:lnTo>
                  <a:lnTo>
                    <a:pt x="161" y="646"/>
                  </a:lnTo>
                  <a:lnTo>
                    <a:pt x="176" y="656"/>
                  </a:lnTo>
                  <a:lnTo>
                    <a:pt x="176" y="656"/>
                  </a:lnTo>
                  <a:lnTo>
                    <a:pt x="192" y="665"/>
                  </a:lnTo>
                  <a:lnTo>
                    <a:pt x="208" y="673"/>
                  </a:lnTo>
                  <a:lnTo>
                    <a:pt x="224" y="679"/>
                  </a:lnTo>
                  <a:lnTo>
                    <a:pt x="240" y="684"/>
                  </a:lnTo>
                  <a:lnTo>
                    <a:pt x="257" y="689"/>
                  </a:lnTo>
                  <a:lnTo>
                    <a:pt x="274" y="695"/>
                  </a:lnTo>
                  <a:lnTo>
                    <a:pt x="291" y="697"/>
                  </a:lnTo>
                  <a:lnTo>
                    <a:pt x="308" y="700"/>
                  </a:lnTo>
                  <a:lnTo>
                    <a:pt x="325" y="701"/>
                  </a:lnTo>
                  <a:lnTo>
                    <a:pt x="342" y="703"/>
                  </a:lnTo>
                  <a:lnTo>
                    <a:pt x="359" y="703"/>
                  </a:lnTo>
                  <a:lnTo>
                    <a:pt x="376" y="703"/>
                  </a:lnTo>
                  <a:lnTo>
                    <a:pt x="393" y="700"/>
                  </a:lnTo>
                  <a:lnTo>
                    <a:pt x="409" y="697"/>
                  </a:lnTo>
                  <a:lnTo>
                    <a:pt x="425" y="695"/>
                  </a:lnTo>
                  <a:lnTo>
                    <a:pt x="442" y="691"/>
                  </a:lnTo>
                  <a:lnTo>
                    <a:pt x="458" y="686"/>
                  </a:lnTo>
                  <a:lnTo>
                    <a:pt x="475" y="680"/>
                  </a:lnTo>
                  <a:lnTo>
                    <a:pt x="490" y="674"/>
                  </a:lnTo>
                  <a:lnTo>
                    <a:pt x="505" y="667"/>
                  </a:lnTo>
                  <a:lnTo>
                    <a:pt x="520" y="660"/>
                  </a:lnTo>
                  <a:lnTo>
                    <a:pt x="535" y="650"/>
                  </a:lnTo>
                  <a:lnTo>
                    <a:pt x="549" y="641"/>
                  </a:lnTo>
                  <a:lnTo>
                    <a:pt x="563" y="632"/>
                  </a:lnTo>
                  <a:lnTo>
                    <a:pt x="576" y="620"/>
                  </a:lnTo>
                  <a:lnTo>
                    <a:pt x="589" y="610"/>
                  </a:lnTo>
                  <a:lnTo>
                    <a:pt x="602" y="598"/>
                  </a:lnTo>
                  <a:lnTo>
                    <a:pt x="614" y="585"/>
                  </a:lnTo>
                  <a:lnTo>
                    <a:pt x="624" y="571"/>
                  </a:lnTo>
                  <a:lnTo>
                    <a:pt x="636" y="558"/>
                  </a:lnTo>
                  <a:lnTo>
                    <a:pt x="645" y="542"/>
                  </a:lnTo>
                  <a:lnTo>
                    <a:pt x="656" y="527"/>
                  </a:lnTo>
                  <a:lnTo>
                    <a:pt x="656" y="527"/>
                  </a:lnTo>
                  <a:lnTo>
                    <a:pt x="664" y="511"/>
                  </a:lnTo>
                  <a:lnTo>
                    <a:pt x="671" y="495"/>
                  </a:lnTo>
                  <a:lnTo>
                    <a:pt x="678" y="478"/>
                  </a:lnTo>
                  <a:lnTo>
                    <a:pt x="684" y="463"/>
                  </a:lnTo>
                  <a:lnTo>
                    <a:pt x="690" y="446"/>
                  </a:lnTo>
                  <a:lnTo>
                    <a:pt x="694" y="429"/>
                  </a:lnTo>
                  <a:lnTo>
                    <a:pt x="697" y="412"/>
                  </a:lnTo>
                  <a:lnTo>
                    <a:pt x="700" y="395"/>
                  </a:lnTo>
                  <a:lnTo>
                    <a:pt x="701" y="378"/>
                  </a:lnTo>
                  <a:lnTo>
                    <a:pt x="703" y="361"/>
                  </a:lnTo>
                  <a:lnTo>
                    <a:pt x="703" y="344"/>
                  </a:lnTo>
                  <a:lnTo>
                    <a:pt x="701" y="327"/>
                  </a:lnTo>
                  <a:lnTo>
                    <a:pt x="700" y="310"/>
                  </a:lnTo>
                  <a:lnTo>
                    <a:pt x="697" y="293"/>
                  </a:lnTo>
                  <a:lnTo>
                    <a:pt x="695" y="278"/>
                  </a:lnTo>
                  <a:lnTo>
                    <a:pt x="690" y="261"/>
                  </a:lnTo>
                  <a:lnTo>
                    <a:pt x="686" y="245"/>
                  </a:lnTo>
                  <a:lnTo>
                    <a:pt x="681" y="228"/>
                  </a:lnTo>
                  <a:lnTo>
                    <a:pt x="674" y="213"/>
                  </a:lnTo>
                  <a:lnTo>
                    <a:pt x="666" y="198"/>
                  </a:lnTo>
                  <a:lnTo>
                    <a:pt x="658" y="183"/>
                  </a:lnTo>
                  <a:lnTo>
                    <a:pt x="651" y="168"/>
                  </a:lnTo>
                  <a:lnTo>
                    <a:pt x="641" y="154"/>
                  </a:lnTo>
                  <a:lnTo>
                    <a:pt x="631" y="140"/>
                  </a:lnTo>
                  <a:lnTo>
                    <a:pt x="621" y="127"/>
                  </a:lnTo>
                  <a:lnTo>
                    <a:pt x="609" y="114"/>
                  </a:lnTo>
                  <a:lnTo>
                    <a:pt x="597" y="101"/>
                  </a:lnTo>
                  <a:lnTo>
                    <a:pt x="584" y="89"/>
                  </a:lnTo>
                  <a:lnTo>
                    <a:pt x="571" y="78"/>
                  </a:lnTo>
                  <a:lnTo>
                    <a:pt x="557" y="67"/>
                  </a:lnTo>
                  <a:lnTo>
                    <a:pt x="542" y="58"/>
                  </a:lnTo>
                  <a:lnTo>
                    <a:pt x="527" y="47"/>
                  </a:lnTo>
                  <a:lnTo>
                    <a:pt x="527" y="47"/>
                  </a:lnTo>
                  <a:lnTo>
                    <a:pt x="511" y="39"/>
                  </a:lnTo>
                  <a:lnTo>
                    <a:pt x="494" y="32"/>
                  </a:lnTo>
                  <a:lnTo>
                    <a:pt x="479" y="25"/>
                  </a:lnTo>
                  <a:lnTo>
                    <a:pt x="462" y="19"/>
                  </a:lnTo>
                  <a:lnTo>
                    <a:pt x="445" y="13"/>
                  </a:lnTo>
                  <a:lnTo>
                    <a:pt x="429" y="9"/>
                  </a:lnTo>
                  <a:lnTo>
                    <a:pt x="412" y="5"/>
                  </a:lnTo>
                  <a:lnTo>
                    <a:pt x="395" y="3"/>
                  </a:lnTo>
                  <a:lnTo>
                    <a:pt x="378" y="2"/>
                  </a:lnTo>
                  <a:lnTo>
                    <a:pt x="360" y="0"/>
                  </a:lnTo>
                  <a:lnTo>
                    <a:pt x="343" y="0"/>
                  </a:lnTo>
                  <a:lnTo>
                    <a:pt x="327" y="2"/>
                  </a:lnTo>
                  <a:lnTo>
                    <a:pt x="310" y="3"/>
                  </a:lnTo>
                  <a:lnTo>
                    <a:pt x="294" y="5"/>
                  </a:lnTo>
                  <a:lnTo>
                    <a:pt x="277" y="8"/>
                  </a:lnTo>
                  <a:lnTo>
                    <a:pt x="261" y="13"/>
                  </a:lnTo>
                  <a:lnTo>
                    <a:pt x="244" y="17"/>
                  </a:lnTo>
                  <a:lnTo>
                    <a:pt x="228" y="22"/>
                  </a:lnTo>
                  <a:lnTo>
                    <a:pt x="213" y="29"/>
                  </a:lnTo>
                  <a:lnTo>
                    <a:pt x="197" y="37"/>
                  </a:lnTo>
                  <a:lnTo>
                    <a:pt x="183" y="45"/>
                  </a:lnTo>
                  <a:lnTo>
                    <a:pt x="167" y="52"/>
                  </a:lnTo>
                  <a:lnTo>
                    <a:pt x="153" y="61"/>
                  </a:lnTo>
                  <a:lnTo>
                    <a:pt x="140" y="72"/>
                  </a:lnTo>
                  <a:lnTo>
                    <a:pt x="125" y="82"/>
                  </a:lnTo>
                  <a:lnTo>
                    <a:pt x="114" y="94"/>
                  </a:lnTo>
                  <a:lnTo>
                    <a:pt x="101" y="106"/>
                  </a:lnTo>
                  <a:lnTo>
                    <a:pt x="89" y="119"/>
                  </a:lnTo>
                  <a:lnTo>
                    <a:pt x="77" y="132"/>
                  </a:lnTo>
                  <a:lnTo>
                    <a:pt x="67" y="146"/>
                  </a:lnTo>
                  <a:lnTo>
                    <a:pt x="56" y="161"/>
                  </a:lnTo>
                  <a:lnTo>
                    <a:pt x="47" y="176"/>
                  </a:lnTo>
                  <a:lnTo>
                    <a:pt x="47"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86"/>
            <p:cNvSpPr>
              <a:spLocks/>
            </p:cNvSpPr>
            <p:nvPr userDrawn="1"/>
          </p:nvSpPr>
          <p:spPr bwMode="auto">
            <a:xfrm>
              <a:off x="4474" y="819"/>
              <a:ext cx="156" cy="155"/>
            </a:xfrm>
            <a:custGeom>
              <a:avLst/>
              <a:gdLst>
                <a:gd name="T0" fmla="*/ 580 w 621"/>
                <a:gd name="T1" fmla="*/ 466 h 622"/>
                <a:gd name="T2" fmla="*/ 594 w 621"/>
                <a:gd name="T3" fmla="*/ 438 h 622"/>
                <a:gd name="T4" fmla="*/ 604 w 621"/>
                <a:gd name="T5" fmla="*/ 408 h 622"/>
                <a:gd name="T6" fmla="*/ 619 w 621"/>
                <a:gd name="T7" fmla="*/ 350 h 622"/>
                <a:gd name="T8" fmla="*/ 620 w 621"/>
                <a:gd name="T9" fmla="*/ 290 h 622"/>
                <a:gd name="T10" fmla="*/ 610 w 621"/>
                <a:gd name="T11" fmla="*/ 231 h 622"/>
                <a:gd name="T12" fmla="*/ 589 w 621"/>
                <a:gd name="T13" fmla="*/ 175 h 622"/>
                <a:gd name="T14" fmla="*/ 557 w 621"/>
                <a:gd name="T15" fmla="*/ 123 h 622"/>
                <a:gd name="T16" fmla="*/ 517 w 621"/>
                <a:gd name="T17" fmla="*/ 79 h 622"/>
                <a:gd name="T18" fmla="*/ 492 w 621"/>
                <a:gd name="T19" fmla="*/ 59 h 622"/>
                <a:gd name="T20" fmla="*/ 465 w 621"/>
                <a:gd name="T21" fmla="*/ 42 h 622"/>
                <a:gd name="T22" fmla="*/ 452 w 621"/>
                <a:gd name="T23" fmla="*/ 34 h 622"/>
                <a:gd name="T24" fmla="*/ 423 w 621"/>
                <a:gd name="T25" fmla="*/ 21 h 622"/>
                <a:gd name="T26" fmla="*/ 379 w 621"/>
                <a:gd name="T27" fmla="*/ 8 h 622"/>
                <a:gd name="T28" fmla="*/ 319 w 621"/>
                <a:gd name="T29" fmla="*/ 0 h 622"/>
                <a:gd name="T30" fmla="*/ 259 w 621"/>
                <a:gd name="T31" fmla="*/ 4 h 622"/>
                <a:gd name="T32" fmla="*/ 202 w 621"/>
                <a:gd name="T33" fmla="*/ 20 h 622"/>
                <a:gd name="T34" fmla="*/ 148 w 621"/>
                <a:gd name="T35" fmla="*/ 46 h 622"/>
                <a:gd name="T36" fmla="*/ 100 w 621"/>
                <a:gd name="T37" fmla="*/ 83 h 622"/>
                <a:gd name="T38" fmla="*/ 67 w 621"/>
                <a:gd name="T39" fmla="*/ 116 h 622"/>
                <a:gd name="T40" fmla="*/ 49 w 621"/>
                <a:gd name="T41" fmla="*/ 142 h 622"/>
                <a:gd name="T42" fmla="*/ 41 w 621"/>
                <a:gd name="T43" fmla="*/ 156 h 622"/>
                <a:gd name="T44" fmla="*/ 27 w 621"/>
                <a:gd name="T45" fmla="*/ 184 h 622"/>
                <a:gd name="T46" fmla="*/ 15 w 621"/>
                <a:gd name="T47" fmla="*/ 213 h 622"/>
                <a:gd name="T48" fmla="*/ 2 w 621"/>
                <a:gd name="T49" fmla="*/ 273 h 622"/>
                <a:gd name="T50" fmla="*/ 1 w 621"/>
                <a:gd name="T51" fmla="*/ 333 h 622"/>
                <a:gd name="T52" fmla="*/ 10 w 621"/>
                <a:gd name="T53" fmla="*/ 391 h 622"/>
                <a:gd name="T54" fmla="*/ 31 w 621"/>
                <a:gd name="T55" fmla="*/ 447 h 622"/>
                <a:gd name="T56" fmla="*/ 62 w 621"/>
                <a:gd name="T57" fmla="*/ 498 h 622"/>
                <a:gd name="T58" fmla="*/ 104 w 621"/>
                <a:gd name="T59" fmla="*/ 542 h 622"/>
                <a:gd name="T60" fmla="*/ 129 w 621"/>
                <a:gd name="T61" fmla="*/ 562 h 622"/>
                <a:gd name="T62" fmla="*/ 155 w 621"/>
                <a:gd name="T63" fmla="*/ 580 h 622"/>
                <a:gd name="T64" fmla="*/ 169 w 621"/>
                <a:gd name="T65" fmla="*/ 588 h 622"/>
                <a:gd name="T66" fmla="*/ 198 w 621"/>
                <a:gd name="T67" fmla="*/ 600 h 622"/>
                <a:gd name="T68" fmla="*/ 242 w 621"/>
                <a:gd name="T69" fmla="*/ 614 h 622"/>
                <a:gd name="T70" fmla="*/ 302 w 621"/>
                <a:gd name="T71" fmla="*/ 622 h 622"/>
                <a:gd name="T72" fmla="*/ 362 w 621"/>
                <a:gd name="T73" fmla="*/ 617 h 622"/>
                <a:gd name="T74" fmla="*/ 419 w 621"/>
                <a:gd name="T75" fmla="*/ 602 h 622"/>
                <a:gd name="T76" fmla="*/ 473 w 621"/>
                <a:gd name="T77" fmla="*/ 575 h 622"/>
                <a:gd name="T78" fmla="*/ 521 w 621"/>
                <a:gd name="T79" fmla="*/ 539 h 622"/>
                <a:gd name="T80" fmla="*/ 552 w 621"/>
                <a:gd name="T81" fmla="*/ 505 h 622"/>
                <a:gd name="T82" fmla="*/ 570 w 621"/>
                <a:gd name="T83" fmla="*/ 480 h 622"/>
                <a:gd name="T84" fmla="*/ 580 w 621"/>
                <a:gd name="T85" fmla="*/ 46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466"/>
                  </a:moveTo>
                  <a:lnTo>
                    <a:pt x="580" y="466"/>
                  </a:lnTo>
                  <a:lnTo>
                    <a:pt x="587" y="453"/>
                  </a:lnTo>
                  <a:lnTo>
                    <a:pt x="594" y="438"/>
                  </a:lnTo>
                  <a:lnTo>
                    <a:pt x="599" y="424"/>
                  </a:lnTo>
                  <a:lnTo>
                    <a:pt x="604" y="408"/>
                  </a:lnTo>
                  <a:lnTo>
                    <a:pt x="613" y="380"/>
                  </a:lnTo>
                  <a:lnTo>
                    <a:pt x="619" y="350"/>
                  </a:lnTo>
                  <a:lnTo>
                    <a:pt x="621" y="320"/>
                  </a:lnTo>
                  <a:lnTo>
                    <a:pt x="620" y="290"/>
                  </a:lnTo>
                  <a:lnTo>
                    <a:pt x="616" y="260"/>
                  </a:lnTo>
                  <a:lnTo>
                    <a:pt x="610" y="231"/>
                  </a:lnTo>
                  <a:lnTo>
                    <a:pt x="602" y="202"/>
                  </a:lnTo>
                  <a:lnTo>
                    <a:pt x="589" y="175"/>
                  </a:lnTo>
                  <a:lnTo>
                    <a:pt x="574" y="149"/>
                  </a:lnTo>
                  <a:lnTo>
                    <a:pt x="557" y="123"/>
                  </a:lnTo>
                  <a:lnTo>
                    <a:pt x="538" y="101"/>
                  </a:lnTo>
                  <a:lnTo>
                    <a:pt x="517" y="79"/>
                  </a:lnTo>
                  <a:lnTo>
                    <a:pt x="505" y="68"/>
                  </a:lnTo>
                  <a:lnTo>
                    <a:pt x="492" y="59"/>
                  </a:lnTo>
                  <a:lnTo>
                    <a:pt x="479" y="50"/>
                  </a:lnTo>
                  <a:lnTo>
                    <a:pt x="465" y="42"/>
                  </a:lnTo>
                  <a:lnTo>
                    <a:pt x="465" y="42"/>
                  </a:lnTo>
                  <a:lnTo>
                    <a:pt x="452" y="34"/>
                  </a:lnTo>
                  <a:lnTo>
                    <a:pt x="438" y="28"/>
                  </a:lnTo>
                  <a:lnTo>
                    <a:pt x="423" y="21"/>
                  </a:lnTo>
                  <a:lnTo>
                    <a:pt x="408" y="16"/>
                  </a:lnTo>
                  <a:lnTo>
                    <a:pt x="379" y="8"/>
                  </a:lnTo>
                  <a:lnTo>
                    <a:pt x="349" y="3"/>
                  </a:lnTo>
                  <a:lnTo>
                    <a:pt x="319" y="0"/>
                  </a:lnTo>
                  <a:lnTo>
                    <a:pt x="289" y="2"/>
                  </a:lnTo>
                  <a:lnTo>
                    <a:pt x="259" y="4"/>
                  </a:lnTo>
                  <a:lnTo>
                    <a:pt x="230" y="11"/>
                  </a:lnTo>
                  <a:lnTo>
                    <a:pt x="202" y="20"/>
                  </a:lnTo>
                  <a:lnTo>
                    <a:pt x="174" y="32"/>
                  </a:lnTo>
                  <a:lnTo>
                    <a:pt x="148" y="46"/>
                  </a:lnTo>
                  <a:lnTo>
                    <a:pt x="122" y="63"/>
                  </a:lnTo>
                  <a:lnTo>
                    <a:pt x="100" y="83"/>
                  </a:lnTo>
                  <a:lnTo>
                    <a:pt x="78" y="105"/>
                  </a:lnTo>
                  <a:lnTo>
                    <a:pt x="67" y="116"/>
                  </a:lnTo>
                  <a:lnTo>
                    <a:pt x="58" y="129"/>
                  </a:lnTo>
                  <a:lnTo>
                    <a:pt x="49" y="142"/>
                  </a:lnTo>
                  <a:lnTo>
                    <a:pt x="41" y="156"/>
                  </a:lnTo>
                  <a:lnTo>
                    <a:pt x="41" y="156"/>
                  </a:lnTo>
                  <a:lnTo>
                    <a:pt x="34" y="170"/>
                  </a:lnTo>
                  <a:lnTo>
                    <a:pt x="27" y="184"/>
                  </a:lnTo>
                  <a:lnTo>
                    <a:pt x="21" y="198"/>
                  </a:lnTo>
                  <a:lnTo>
                    <a:pt x="15" y="213"/>
                  </a:lnTo>
                  <a:lnTo>
                    <a:pt x="8" y="243"/>
                  </a:lnTo>
                  <a:lnTo>
                    <a:pt x="2" y="273"/>
                  </a:lnTo>
                  <a:lnTo>
                    <a:pt x="0" y="303"/>
                  </a:lnTo>
                  <a:lnTo>
                    <a:pt x="1" y="333"/>
                  </a:lnTo>
                  <a:lnTo>
                    <a:pt x="4" y="363"/>
                  </a:lnTo>
                  <a:lnTo>
                    <a:pt x="10" y="391"/>
                  </a:lnTo>
                  <a:lnTo>
                    <a:pt x="19" y="420"/>
                  </a:lnTo>
                  <a:lnTo>
                    <a:pt x="31" y="447"/>
                  </a:lnTo>
                  <a:lnTo>
                    <a:pt x="45" y="473"/>
                  </a:lnTo>
                  <a:lnTo>
                    <a:pt x="62" y="498"/>
                  </a:lnTo>
                  <a:lnTo>
                    <a:pt x="82" y="522"/>
                  </a:lnTo>
                  <a:lnTo>
                    <a:pt x="104" y="542"/>
                  </a:lnTo>
                  <a:lnTo>
                    <a:pt x="116" y="553"/>
                  </a:lnTo>
                  <a:lnTo>
                    <a:pt x="129" y="562"/>
                  </a:lnTo>
                  <a:lnTo>
                    <a:pt x="142" y="571"/>
                  </a:lnTo>
                  <a:lnTo>
                    <a:pt x="155" y="580"/>
                  </a:lnTo>
                  <a:lnTo>
                    <a:pt x="155" y="580"/>
                  </a:lnTo>
                  <a:lnTo>
                    <a:pt x="169" y="588"/>
                  </a:lnTo>
                  <a:lnTo>
                    <a:pt x="183" y="595"/>
                  </a:lnTo>
                  <a:lnTo>
                    <a:pt x="198" y="600"/>
                  </a:lnTo>
                  <a:lnTo>
                    <a:pt x="212" y="606"/>
                  </a:lnTo>
                  <a:lnTo>
                    <a:pt x="242" y="614"/>
                  </a:lnTo>
                  <a:lnTo>
                    <a:pt x="272" y="619"/>
                  </a:lnTo>
                  <a:lnTo>
                    <a:pt x="302" y="622"/>
                  </a:lnTo>
                  <a:lnTo>
                    <a:pt x="332" y="621"/>
                  </a:lnTo>
                  <a:lnTo>
                    <a:pt x="362" y="617"/>
                  </a:lnTo>
                  <a:lnTo>
                    <a:pt x="391" y="610"/>
                  </a:lnTo>
                  <a:lnTo>
                    <a:pt x="419" y="602"/>
                  </a:lnTo>
                  <a:lnTo>
                    <a:pt x="447" y="589"/>
                  </a:lnTo>
                  <a:lnTo>
                    <a:pt x="473" y="575"/>
                  </a:lnTo>
                  <a:lnTo>
                    <a:pt x="497" y="558"/>
                  </a:lnTo>
                  <a:lnTo>
                    <a:pt x="521" y="539"/>
                  </a:lnTo>
                  <a:lnTo>
                    <a:pt x="542" y="518"/>
                  </a:lnTo>
                  <a:lnTo>
                    <a:pt x="552" y="505"/>
                  </a:lnTo>
                  <a:lnTo>
                    <a:pt x="561" y="493"/>
                  </a:lnTo>
                  <a:lnTo>
                    <a:pt x="570" y="480"/>
                  </a:lnTo>
                  <a:lnTo>
                    <a:pt x="580" y="466"/>
                  </a:lnTo>
                  <a:lnTo>
                    <a:pt x="58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3" name="Freeform 87"/>
            <p:cNvSpPr>
              <a:spLocks/>
            </p:cNvSpPr>
            <p:nvPr userDrawn="1"/>
          </p:nvSpPr>
          <p:spPr bwMode="auto">
            <a:xfrm>
              <a:off x="4704" y="955"/>
              <a:ext cx="135" cy="135"/>
            </a:xfrm>
            <a:custGeom>
              <a:avLst/>
              <a:gdLst>
                <a:gd name="T0" fmla="*/ 405 w 541"/>
                <a:gd name="T1" fmla="*/ 35 h 539"/>
                <a:gd name="T2" fmla="*/ 356 w 541"/>
                <a:gd name="T3" fmla="*/ 13 h 539"/>
                <a:gd name="T4" fmla="*/ 304 w 541"/>
                <a:gd name="T5" fmla="*/ 1 h 539"/>
                <a:gd name="T6" fmla="*/ 252 w 541"/>
                <a:gd name="T7" fmla="*/ 0 h 539"/>
                <a:gd name="T8" fmla="*/ 201 w 541"/>
                <a:gd name="T9" fmla="*/ 9 h 539"/>
                <a:gd name="T10" fmla="*/ 151 w 541"/>
                <a:gd name="T11" fmla="*/ 27 h 539"/>
                <a:gd name="T12" fmla="*/ 107 w 541"/>
                <a:gd name="T13" fmla="*/ 54 h 539"/>
                <a:gd name="T14" fmla="*/ 68 w 541"/>
                <a:gd name="T15" fmla="*/ 90 h 539"/>
                <a:gd name="T16" fmla="*/ 37 w 541"/>
                <a:gd name="T17" fmla="*/ 134 h 539"/>
                <a:gd name="T18" fmla="*/ 24 w 541"/>
                <a:gd name="T19" fmla="*/ 159 h 539"/>
                <a:gd name="T20" fmla="*/ 7 w 541"/>
                <a:gd name="T21" fmla="*/ 209 h 539"/>
                <a:gd name="T22" fmla="*/ 0 w 541"/>
                <a:gd name="T23" fmla="*/ 262 h 539"/>
                <a:gd name="T24" fmla="*/ 4 w 541"/>
                <a:gd name="T25" fmla="*/ 314 h 539"/>
                <a:gd name="T26" fmla="*/ 17 w 541"/>
                <a:gd name="T27" fmla="*/ 363 h 539"/>
                <a:gd name="T28" fmla="*/ 40 w 541"/>
                <a:gd name="T29" fmla="*/ 410 h 539"/>
                <a:gd name="T30" fmla="*/ 72 w 541"/>
                <a:gd name="T31" fmla="*/ 452 h 539"/>
                <a:gd name="T32" fmla="*/ 112 w 541"/>
                <a:gd name="T33" fmla="*/ 488 h 539"/>
                <a:gd name="T34" fmla="*/ 136 w 541"/>
                <a:gd name="T35" fmla="*/ 503 h 539"/>
                <a:gd name="T36" fmla="*/ 185 w 541"/>
                <a:gd name="T37" fmla="*/ 526 h 539"/>
                <a:gd name="T38" fmla="*/ 237 w 541"/>
                <a:gd name="T39" fmla="*/ 538 h 539"/>
                <a:gd name="T40" fmla="*/ 289 w 541"/>
                <a:gd name="T41" fmla="*/ 539 h 539"/>
                <a:gd name="T42" fmla="*/ 340 w 541"/>
                <a:gd name="T43" fmla="*/ 530 h 539"/>
                <a:gd name="T44" fmla="*/ 388 w 541"/>
                <a:gd name="T45" fmla="*/ 512 h 539"/>
                <a:gd name="T46" fmla="*/ 433 w 541"/>
                <a:gd name="T47" fmla="*/ 484 h 539"/>
                <a:gd name="T48" fmla="*/ 472 w 541"/>
                <a:gd name="T49" fmla="*/ 449 h 539"/>
                <a:gd name="T50" fmla="*/ 504 w 541"/>
                <a:gd name="T51" fmla="*/ 404 h 539"/>
                <a:gd name="T52" fmla="*/ 516 w 541"/>
                <a:gd name="T53" fmla="*/ 380 h 539"/>
                <a:gd name="T54" fmla="*/ 534 w 541"/>
                <a:gd name="T55" fmla="*/ 328 h 539"/>
                <a:gd name="T56" fmla="*/ 541 w 541"/>
                <a:gd name="T57" fmla="*/ 276 h 539"/>
                <a:gd name="T58" fmla="*/ 537 w 541"/>
                <a:gd name="T59" fmla="*/ 225 h 539"/>
                <a:gd name="T60" fmla="*/ 523 w 541"/>
                <a:gd name="T61" fmla="*/ 174 h 539"/>
                <a:gd name="T62" fmla="*/ 500 w 541"/>
                <a:gd name="T63" fmla="*/ 127 h 539"/>
                <a:gd name="T64" fmla="*/ 469 w 541"/>
                <a:gd name="T65" fmla="*/ 86 h 539"/>
                <a:gd name="T66" fmla="*/ 429 w 541"/>
                <a:gd name="T67" fmla="*/ 50 h 539"/>
                <a:gd name="T68" fmla="*/ 405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405" y="35"/>
                  </a:moveTo>
                  <a:lnTo>
                    <a:pt x="405" y="35"/>
                  </a:lnTo>
                  <a:lnTo>
                    <a:pt x="381" y="23"/>
                  </a:lnTo>
                  <a:lnTo>
                    <a:pt x="356" y="13"/>
                  </a:lnTo>
                  <a:lnTo>
                    <a:pt x="330" y="6"/>
                  </a:lnTo>
                  <a:lnTo>
                    <a:pt x="304" y="1"/>
                  </a:lnTo>
                  <a:lnTo>
                    <a:pt x="278" y="0"/>
                  </a:lnTo>
                  <a:lnTo>
                    <a:pt x="252" y="0"/>
                  </a:lnTo>
                  <a:lnTo>
                    <a:pt x="226" y="2"/>
                  </a:lnTo>
                  <a:lnTo>
                    <a:pt x="201" y="9"/>
                  </a:lnTo>
                  <a:lnTo>
                    <a:pt x="176" y="17"/>
                  </a:lnTo>
                  <a:lnTo>
                    <a:pt x="151" y="27"/>
                  </a:lnTo>
                  <a:lnTo>
                    <a:pt x="129" y="39"/>
                  </a:lnTo>
                  <a:lnTo>
                    <a:pt x="107" y="54"/>
                  </a:lnTo>
                  <a:lnTo>
                    <a:pt x="87" y="71"/>
                  </a:lnTo>
                  <a:lnTo>
                    <a:pt x="68" y="90"/>
                  </a:lnTo>
                  <a:lnTo>
                    <a:pt x="51" y="110"/>
                  </a:lnTo>
                  <a:lnTo>
                    <a:pt x="37" y="134"/>
                  </a:lnTo>
                  <a:lnTo>
                    <a:pt x="37" y="134"/>
                  </a:lnTo>
                  <a:lnTo>
                    <a:pt x="24" y="159"/>
                  </a:lnTo>
                  <a:lnTo>
                    <a:pt x="14" y="185"/>
                  </a:lnTo>
                  <a:lnTo>
                    <a:pt x="7" y="209"/>
                  </a:lnTo>
                  <a:lnTo>
                    <a:pt x="3" y="235"/>
                  </a:lnTo>
                  <a:lnTo>
                    <a:pt x="0" y="262"/>
                  </a:lnTo>
                  <a:lnTo>
                    <a:pt x="1" y="288"/>
                  </a:lnTo>
                  <a:lnTo>
                    <a:pt x="4" y="314"/>
                  </a:lnTo>
                  <a:lnTo>
                    <a:pt x="9" y="338"/>
                  </a:lnTo>
                  <a:lnTo>
                    <a:pt x="17" y="363"/>
                  </a:lnTo>
                  <a:lnTo>
                    <a:pt x="27" y="388"/>
                  </a:lnTo>
                  <a:lnTo>
                    <a:pt x="40" y="410"/>
                  </a:lnTo>
                  <a:lnTo>
                    <a:pt x="55" y="432"/>
                  </a:lnTo>
                  <a:lnTo>
                    <a:pt x="72" y="452"/>
                  </a:lnTo>
                  <a:lnTo>
                    <a:pt x="91" y="471"/>
                  </a:lnTo>
                  <a:lnTo>
                    <a:pt x="112" y="488"/>
                  </a:lnTo>
                  <a:lnTo>
                    <a:pt x="136" y="503"/>
                  </a:lnTo>
                  <a:lnTo>
                    <a:pt x="136" y="503"/>
                  </a:lnTo>
                  <a:lnTo>
                    <a:pt x="160" y="516"/>
                  </a:lnTo>
                  <a:lnTo>
                    <a:pt x="185" y="526"/>
                  </a:lnTo>
                  <a:lnTo>
                    <a:pt x="211" y="533"/>
                  </a:lnTo>
                  <a:lnTo>
                    <a:pt x="237" y="538"/>
                  </a:lnTo>
                  <a:lnTo>
                    <a:pt x="263" y="539"/>
                  </a:lnTo>
                  <a:lnTo>
                    <a:pt x="289" y="539"/>
                  </a:lnTo>
                  <a:lnTo>
                    <a:pt x="315" y="535"/>
                  </a:lnTo>
                  <a:lnTo>
                    <a:pt x="340" y="530"/>
                  </a:lnTo>
                  <a:lnTo>
                    <a:pt x="365" y="522"/>
                  </a:lnTo>
                  <a:lnTo>
                    <a:pt x="388" y="512"/>
                  </a:lnTo>
                  <a:lnTo>
                    <a:pt x="412" y="500"/>
                  </a:lnTo>
                  <a:lnTo>
                    <a:pt x="433" y="484"/>
                  </a:lnTo>
                  <a:lnTo>
                    <a:pt x="454" y="467"/>
                  </a:lnTo>
                  <a:lnTo>
                    <a:pt x="472" y="449"/>
                  </a:lnTo>
                  <a:lnTo>
                    <a:pt x="489" y="427"/>
                  </a:lnTo>
                  <a:lnTo>
                    <a:pt x="504" y="404"/>
                  </a:lnTo>
                  <a:lnTo>
                    <a:pt x="504" y="404"/>
                  </a:lnTo>
                  <a:lnTo>
                    <a:pt x="516" y="380"/>
                  </a:lnTo>
                  <a:lnTo>
                    <a:pt x="527" y="354"/>
                  </a:lnTo>
                  <a:lnTo>
                    <a:pt x="534" y="328"/>
                  </a:lnTo>
                  <a:lnTo>
                    <a:pt x="538" y="302"/>
                  </a:lnTo>
                  <a:lnTo>
                    <a:pt x="541" y="276"/>
                  </a:lnTo>
                  <a:lnTo>
                    <a:pt x="540" y="250"/>
                  </a:lnTo>
                  <a:lnTo>
                    <a:pt x="537" y="225"/>
                  </a:lnTo>
                  <a:lnTo>
                    <a:pt x="530" y="199"/>
                  </a:lnTo>
                  <a:lnTo>
                    <a:pt x="523" y="174"/>
                  </a:lnTo>
                  <a:lnTo>
                    <a:pt x="513" y="151"/>
                  </a:lnTo>
                  <a:lnTo>
                    <a:pt x="500" y="127"/>
                  </a:lnTo>
                  <a:lnTo>
                    <a:pt x="486" y="106"/>
                  </a:lnTo>
                  <a:lnTo>
                    <a:pt x="469" y="86"/>
                  </a:lnTo>
                  <a:lnTo>
                    <a:pt x="450" y="67"/>
                  </a:lnTo>
                  <a:lnTo>
                    <a:pt x="429" y="50"/>
                  </a:lnTo>
                  <a:lnTo>
                    <a:pt x="405" y="35"/>
                  </a:lnTo>
                  <a:lnTo>
                    <a:pt x="40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4" name="Freeform 88"/>
            <p:cNvSpPr>
              <a:spLocks/>
            </p:cNvSpPr>
            <p:nvPr userDrawn="1"/>
          </p:nvSpPr>
          <p:spPr bwMode="auto">
            <a:xfrm>
              <a:off x="4933" y="1092"/>
              <a:ext cx="115" cy="115"/>
            </a:xfrm>
            <a:custGeom>
              <a:avLst/>
              <a:gdLst>
                <a:gd name="T0" fmla="*/ 344 w 459"/>
                <a:gd name="T1" fmla="*/ 31 h 459"/>
                <a:gd name="T2" fmla="*/ 303 w 459"/>
                <a:gd name="T3" fmla="*/ 11 h 459"/>
                <a:gd name="T4" fmla="*/ 258 w 459"/>
                <a:gd name="T5" fmla="*/ 2 h 459"/>
                <a:gd name="T6" fmla="*/ 214 w 459"/>
                <a:gd name="T7" fmla="*/ 1 h 459"/>
                <a:gd name="T8" fmla="*/ 171 w 459"/>
                <a:gd name="T9" fmla="*/ 7 h 459"/>
                <a:gd name="T10" fmla="*/ 129 w 459"/>
                <a:gd name="T11" fmla="*/ 23 h 459"/>
                <a:gd name="T12" fmla="*/ 92 w 459"/>
                <a:gd name="T13" fmla="*/ 46 h 459"/>
                <a:gd name="T14" fmla="*/ 59 w 459"/>
                <a:gd name="T15" fmla="*/ 76 h 459"/>
                <a:gd name="T16" fmla="*/ 32 w 459"/>
                <a:gd name="T17" fmla="*/ 114 h 459"/>
                <a:gd name="T18" fmla="*/ 21 w 459"/>
                <a:gd name="T19" fmla="*/ 135 h 459"/>
                <a:gd name="T20" fmla="*/ 6 w 459"/>
                <a:gd name="T21" fmla="*/ 179 h 459"/>
                <a:gd name="T22" fmla="*/ 0 w 459"/>
                <a:gd name="T23" fmla="*/ 224 h 459"/>
                <a:gd name="T24" fmla="*/ 4 w 459"/>
                <a:gd name="T25" fmla="*/ 267 h 459"/>
                <a:gd name="T26" fmla="*/ 15 w 459"/>
                <a:gd name="T27" fmla="*/ 310 h 459"/>
                <a:gd name="T28" fmla="*/ 34 w 459"/>
                <a:gd name="T29" fmla="*/ 350 h 459"/>
                <a:gd name="T30" fmla="*/ 62 w 459"/>
                <a:gd name="T31" fmla="*/ 385 h 459"/>
                <a:gd name="T32" fmla="*/ 96 w 459"/>
                <a:gd name="T33" fmla="*/ 415 h 459"/>
                <a:gd name="T34" fmla="*/ 115 w 459"/>
                <a:gd name="T35" fmla="*/ 428 h 459"/>
                <a:gd name="T36" fmla="*/ 158 w 459"/>
                <a:gd name="T37" fmla="*/ 448 h 459"/>
                <a:gd name="T38" fmla="*/ 202 w 459"/>
                <a:gd name="T39" fmla="*/ 457 h 459"/>
                <a:gd name="T40" fmla="*/ 247 w 459"/>
                <a:gd name="T41" fmla="*/ 458 h 459"/>
                <a:gd name="T42" fmla="*/ 290 w 459"/>
                <a:gd name="T43" fmla="*/ 452 h 459"/>
                <a:gd name="T44" fmla="*/ 331 w 459"/>
                <a:gd name="T45" fmla="*/ 436 h 459"/>
                <a:gd name="T46" fmla="*/ 369 w 459"/>
                <a:gd name="T47" fmla="*/ 413 h 459"/>
                <a:gd name="T48" fmla="*/ 402 w 459"/>
                <a:gd name="T49" fmla="*/ 381 h 459"/>
                <a:gd name="T50" fmla="*/ 429 w 459"/>
                <a:gd name="T51" fmla="*/ 345 h 459"/>
                <a:gd name="T52" fmla="*/ 440 w 459"/>
                <a:gd name="T53" fmla="*/ 323 h 459"/>
                <a:gd name="T54" fmla="*/ 454 w 459"/>
                <a:gd name="T55" fmla="*/ 280 h 459"/>
                <a:gd name="T56" fmla="*/ 459 w 459"/>
                <a:gd name="T57" fmla="*/ 235 h 459"/>
                <a:gd name="T58" fmla="*/ 457 w 459"/>
                <a:gd name="T59" fmla="*/ 191 h 459"/>
                <a:gd name="T60" fmla="*/ 445 w 459"/>
                <a:gd name="T61" fmla="*/ 149 h 459"/>
                <a:gd name="T62" fmla="*/ 425 w 459"/>
                <a:gd name="T63" fmla="*/ 109 h 459"/>
                <a:gd name="T64" fmla="*/ 399 w 459"/>
                <a:gd name="T65" fmla="*/ 74 h 459"/>
                <a:gd name="T66" fmla="*/ 365 w 459"/>
                <a:gd name="T67" fmla="*/ 44 h 459"/>
                <a:gd name="T68" fmla="*/ 344 w 459"/>
                <a:gd name="T69" fmla="*/ 31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344" y="31"/>
                  </a:moveTo>
                  <a:lnTo>
                    <a:pt x="344" y="31"/>
                  </a:lnTo>
                  <a:lnTo>
                    <a:pt x="324" y="20"/>
                  </a:lnTo>
                  <a:lnTo>
                    <a:pt x="303" y="11"/>
                  </a:lnTo>
                  <a:lnTo>
                    <a:pt x="281" y="6"/>
                  </a:lnTo>
                  <a:lnTo>
                    <a:pt x="258" y="2"/>
                  </a:lnTo>
                  <a:lnTo>
                    <a:pt x="236" y="0"/>
                  </a:lnTo>
                  <a:lnTo>
                    <a:pt x="214" y="1"/>
                  </a:lnTo>
                  <a:lnTo>
                    <a:pt x="192" y="3"/>
                  </a:lnTo>
                  <a:lnTo>
                    <a:pt x="171" y="7"/>
                  </a:lnTo>
                  <a:lnTo>
                    <a:pt x="150" y="14"/>
                  </a:lnTo>
                  <a:lnTo>
                    <a:pt x="129" y="23"/>
                  </a:lnTo>
                  <a:lnTo>
                    <a:pt x="110" y="33"/>
                  </a:lnTo>
                  <a:lnTo>
                    <a:pt x="92" y="46"/>
                  </a:lnTo>
                  <a:lnTo>
                    <a:pt x="75" y="61"/>
                  </a:lnTo>
                  <a:lnTo>
                    <a:pt x="59" y="76"/>
                  </a:lnTo>
                  <a:lnTo>
                    <a:pt x="45" y="95"/>
                  </a:lnTo>
                  <a:lnTo>
                    <a:pt x="32" y="114"/>
                  </a:lnTo>
                  <a:lnTo>
                    <a:pt x="32" y="114"/>
                  </a:lnTo>
                  <a:lnTo>
                    <a:pt x="21" y="135"/>
                  </a:lnTo>
                  <a:lnTo>
                    <a:pt x="12" y="157"/>
                  </a:lnTo>
                  <a:lnTo>
                    <a:pt x="6" y="179"/>
                  </a:lnTo>
                  <a:lnTo>
                    <a:pt x="2" y="202"/>
                  </a:lnTo>
                  <a:lnTo>
                    <a:pt x="0" y="224"/>
                  </a:lnTo>
                  <a:lnTo>
                    <a:pt x="2" y="246"/>
                  </a:lnTo>
                  <a:lnTo>
                    <a:pt x="4" y="267"/>
                  </a:lnTo>
                  <a:lnTo>
                    <a:pt x="8" y="289"/>
                  </a:lnTo>
                  <a:lnTo>
                    <a:pt x="15" y="310"/>
                  </a:lnTo>
                  <a:lnTo>
                    <a:pt x="24" y="330"/>
                  </a:lnTo>
                  <a:lnTo>
                    <a:pt x="34" y="350"/>
                  </a:lnTo>
                  <a:lnTo>
                    <a:pt x="47" y="368"/>
                  </a:lnTo>
                  <a:lnTo>
                    <a:pt x="62" y="385"/>
                  </a:lnTo>
                  <a:lnTo>
                    <a:pt x="77" y="401"/>
                  </a:lnTo>
                  <a:lnTo>
                    <a:pt x="96" y="415"/>
                  </a:lnTo>
                  <a:lnTo>
                    <a:pt x="115" y="428"/>
                  </a:lnTo>
                  <a:lnTo>
                    <a:pt x="115" y="428"/>
                  </a:lnTo>
                  <a:lnTo>
                    <a:pt x="136" y="439"/>
                  </a:lnTo>
                  <a:lnTo>
                    <a:pt x="158" y="448"/>
                  </a:lnTo>
                  <a:lnTo>
                    <a:pt x="180" y="453"/>
                  </a:lnTo>
                  <a:lnTo>
                    <a:pt x="202" y="457"/>
                  </a:lnTo>
                  <a:lnTo>
                    <a:pt x="225" y="459"/>
                  </a:lnTo>
                  <a:lnTo>
                    <a:pt x="247" y="458"/>
                  </a:lnTo>
                  <a:lnTo>
                    <a:pt x="268" y="456"/>
                  </a:lnTo>
                  <a:lnTo>
                    <a:pt x="290" y="452"/>
                  </a:lnTo>
                  <a:lnTo>
                    <a:pt x="311" y="444"/>
                  </a:lnTo>
                  <a:lnTo>
                    <a:pt x="331" y="436"/>
                  </a:lnTo>
                  <a:lnTo>
                    <a:pt x="350" y="426"/>
                  </a:lnTo>
                  <a:lnTo>
                    <a:pt x="369" y="413"/>
                  </a:lnTo>
                  <a:lnTo>
                    <a:pt x="386" y="398"/>
                  </a:lnTo>
                  <a:lnTo>
                    <a:pt x="402" y="381"/>
                  </a:lnTo>
                  <a:lnTo>
                    <a:pt x="416" y="364"/>
                  </a:lnTo>
                  <a:lnTo>
                    <a:pt x="429" y="345"/>
                  </a:lnTo>
                  <a:lnTo>
                    <a:pt x="429" y="345"/>
                  </a:lnTo>
                  <a:lnTo>
                    <a:pt x="440" y="323"/>
                  </a:lnTo>
                  <a:lnTo>
                    <a:pt x="449" y="302"/>
                  </a:lnTo>
                  <a:lnTo>
                    <a:pt x="454" y="280"/>
                  </a:lnTo>
                  <a:lnTo>
                    <a:pt x="458" y="258"/>
                  </a:lnTo>
                  <a:lnTo>
                    <a:pt x="459" y="235"/>
                  </a:lnTo>
                  <a:lnTo>
                    <a:pt x="459" y="213"/>
                  </a:lnTo>
                  <a:lnTo>
                    <a:pt x="457" y="191"/>
                  </a:lnTo>
                  <a:lnTo>
                    <a:pt x="451" y="170"/>
                  </a:lnTo>
                  <a:lnTo>
                    <a:pt x="445" y="149"/>
                  </a:lnTo>
                  <a:lnTo>
                    <a:pt x="437" y="129"/>
                  </a:lnTo>
                  <a:lnTo>
                    <a:pt x="425" y="109"/>
                  </a:lnTo>
                  <a:lnTo>
                    <a:pt x="414" y="91"/>
                  </a:lnTo>
                  <a:lnTo>
                    <a:pt x="399" y="74"/>
                  </a:lnTo>
                  <a:lnTo>
                    <a:pt x="382" y="58"/>
                  </a:lnTo>
                  <a:lnTo>
                    <a:pt x="365" y="44"/>
                  </a:lnTo>
                  <a:lnTo>
                    <a:pt x="344" y="31"/>
                  </a:lnTo>
                  <a:lnTo>
                    <a:pt x="34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Freeform 89"/>
            <p:cNvSpPr>
              <a:spLocks/>
            </p:cNvSpPr>
            <p:nvPr userDrawn="1"/>
          </p:nvSpPr>
          <p:spPr bwMode="auto">
            <a:xfrm>
              <a:off x="5162" y="1229"/>
              <a:ext cx="95" cy="94"/>
            </a:xfrm>
            <a:custGeom>
              <a:avLst/>
              <a:gdLst>
                <a:gd name="T0" fmla="*/ 284 w 378"/>
                <a:gd name="T1" fmla="*/ 25 h 378"/>
                <a:gd name="T2" fmla="*/ 249 w 378"/>
                <a:gd name="T3" fmla="*/ 9 h 378"/>
                <a:gd name="T4" fmla="*/ 212 w 378"/>
                <a:gd name="T5" fmla="*/ 1 h 378"/>
                <a:gd name="T6" fmla="*/ 176 w 378"/>
                <a:gd name="T7" fmla="*/ 0 h 378"/>
                <a:gd name="T8" fmla="*/ 141 w 378"/>
                <a:gd name="T9" fmla="*/ 6 h 378"/>
                <a:gd name="T10" fmla="*/ 107 w 378"/>
                <a:gd name="T11" fmla="*/ 19 h 378"/>
                <a:gd name="T12" fmla="*/ 75 w 378"/>
                <a:gd name="T13" fmla="*/ 38 h 378"/>
                <a:gd name="T14" fmla="*/ 48 w 378"/>
                <a:gd name="T15" fmla="*/ 64 h 378"/>
                <a:gd name="T16" fmla="*/ 26 w 378"/>
                <a:gd name="T17" fmla="*/ 94 h 378"/>
                <a:gd name="T18" fmla="*/ 17 w 378"/>
                <a:gd name="T19" fmla="*/ 112 h 378"/>
                <a:gd name="T20" fmla="*/ 5 w 378"/>
                <a:gd name="T21" fmla="*/ 147 h 378"/>
                <a:gd name="T22" fmla="*/ 0 w 378"/>
                <a:gd name="T23" fmla="*/ 183 h 378"/>
                <a:gd name="T24" fmla="*/ 2 w 378"/>
                <a:gd name="T25" fmla="*/ 220 h 378"/>
                <a:gd name="T26" fmla="*/ 12 w 378"/>
                <a:gd name="T27" fmla="*/ 255 h 378"/>
                <a:gd name="T28" fmla="*/ 28 w 378"/>
                <a:gd name="T29" fmla="*/ 288 h 378"/>
                <a:gd name="T30" fmla="*/ 51 w 378"/>
                <a:gd name="T31" fmla="*/ 316 h 378"/>
                <a:gd name="T32" fmla="*/ 78 w 378"/>
                <a:gd name="T33" fmla="*/ 342 h 378"/>
                <a:gd name="T34" fmla="*/ 95 w 378"/>
                <a:gd name="T35" fmla="*/ 353 h 378"/>
                <a:gd name="T36" fmla="*/ 130 w 378"/>
                <a:gd name="T37" fmla="*/ 368 h 378"/>
                <a:gd name="T38" fmla="*/ 165 w 378"/>
                <a:gd name="T39" fmla="*/ 376 h 378"/>
                <a:gd name="T40" fmla="*/ 202 w 378"/>
                <a:gd name="T41" fmla="*/ 378 h 378"/>
                <a:gd name="T42" fmla="*/ 238 w 378"/>
                <a:gd name="T43" fmla="*/ 371 h 378"/>
                <a:gd name="T44" fmla="*/ 272 w 378"/>
                <a:gd name="T45" fmla="*/ 358 h 378"/>
                <a:gd name="T46" fmla="*/ 303 w 378"/>
                <a:gd name="T47" fmla="*/ 340 h 378"/>
                <a:gd name="T48" fmla="*/ 331 w 378"/>
                <a:gd name="T49" fmla="*/ 314 h 378"/>
                <a:gd name="T50" fmla="*/ 353 w 378"/>
                <a:gd name="T51" fmla="*/ 284 h 378"/>
                <a:gd name="T52" fmla="*/ 362 w 378"/>
                <a:gd name="T53" fmla="*/ 266 h 378"/>
                <a:gd name="T54" fmla="*/ 374 w 378"/>
                <a:gd name="T55" fmla="*/ 230 h 378"/>
                <a:gd name="T56" fmla="*/ 378 w 378"/>
                <a:gd name="T57" fmla="*/ 194 h 378"/>
                <a:gd name="T58" fmla="*/ 375 w 378"/>
                <a:gd name="T59" fmla="*/ 157 h 378"/>
                <a:gd name="T60" fmla="*/ 366 w 378"/>
                <a:gd name="T61" fmla="*/ 122 h 378"/>
                <a:gd name="T62" fmla="*/ 350 w 378"/>
                <a:gd name="T63" fmla="*/ 90 h 378"/>
                <a:gd name="T64" fmla="*/ 328 w 378"/>
                <a:gd name="T65" fmla="*/ 61 h 378"/>
                <a:gd name="T66" fmla="*/ 300 w 378"/>
                <a:gd name="T67" fmla="*/ 35 h 378"/>
                <a:gd name="T68" fmla="*/ 28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4" y="25"/>
                  </a:moveTo>
                  <a:lnTo>
                    <a:pt x="284" y="25"/>
                  </a:lnTo>
                  <a:lnTo>
                    <a:pt x="267" y="17"/>
                  </a:lnTo>
                  <a:lnTo>
                    <a:pt x="249" y="9"/>
                  </a:lnTo>
                  <a:lnTo>
                    <a:pt x="230" y="4"/>
                  </a:lnTo>
                  <a:lnTo>
                    <a:pt x="212" y="1"/>
                  </a:lnTo>
                  <a:lnTo>
                    <a:pt x="194" y="0"/>
                  </a:lnTo>
                  <a:lnTo>
                    <a:pt x="176" y="0"/>
                  </a:lnTo>
                  <a:lnTo>
                    <a:pt x="157" y="2"/>
                  </a:lnTo>
                  <a:lnTo>
                    <a:pt x="141" y="6"/>
                  </a:lnTo>
                  <a:lnTo>
                    <a:pt x="124" y="11"/>
                  </a:lnTo>
                  <a:lnTo>
                    <a:pt x="107" y="19"/>
                  </a:lnTo>
                  <a:lnTo>
                    <a:pt x="90" y="27"/>
                  </a:lnTo>
                  <a:lnTo>
                    <a:pt x="75" y="38"/>
                  </a:lnTo>
                  <a:lnTo>
                    <a:pt x="61" y="49"/>
                  </a:lnTo>
                  <a:lnTo>
                    <a:pt x="48" y="64"/>
                  </a:lnTo>
                  <a:lnTo>
                    <a:pt x="36" y="78"/>
                  </a:lnTo>
                  <a:lnTo>
                    <a:pt x="26" y="94"/>
                  </a:lnTo>
                  <a:lnTo>
                    <a:pt x="26" y="94"/>
                  </a:lnTo>
                  <a:lnTo>
                    <a:pt x="17" y="112"/>
                  </a:lnTo>
                  <a:lnTo>
                    <a:pt x="10" y="129"/>
                  </a:lnTo>
                  <a:lnTo>
                    <a:pt x="5" y="147"/>
                  </a:lnTo>
                  <a:lnTo>
                    <a:pt x="1" y="165"/>
                  </a:lnTo>
                  <a:lnTo>
                    <a:pt x="0" y="183"/>
                  </a:lnTo>
                  <a:lnTo>
                    <a:pt x="1" y="202"/>
                  </a:lnTo>
                  <a:lnTo>
                    <a:pt x="2" y="220"/>
                  </a:lnTo>
                  <a:lnTo>
                    <a:pt x="6" y="238"/>
                  </a:lnTo>
                  <a:lnTo>
                    <a:pt x="12" y="255"/>
                  </a:lnTo>
                  <a:lnTo>
                    <a:pt x="19" y="272"/>
                  </a:lnTo>
                  <a:lnTo>
                    <a:pt x="28" y="288"/>
                  </a:lnTo>
                  <a:lnTo>
                    <a:pt x="39" y="303"/>
                  </a:lnTo>
                  <a:lnTo>
                    <a:pt x="51" y="316"/>
                  </a:lnTo>
                  <a:lnTo>
                    <a:pt x="64" y="329"/>
                  </a:lnTo>
                  <a:lnTo>
                    <a:pt x="78" y="342"/>
                  </a:lnTo>
                  <a:lnTo>
                    <a:pt x="95" y="353"/>
                  </a:lnTo>
                  <a:lnTo>
                    <a:pt x="95" y="353"/>
                  </a:lnTo>
                  <a:lnTo>
                    <a:pt x="112" y="361"/>
                  </a:lnTo>
                  <a:lnTo>
                    <a:pt x="130" y="368"/>
                  </a:lnTo>
                  <a:lnTo>
                    <a:pt x="147" y="374"/>
                  </a:lnTo>
                  <a:lnTo>
                    <a:pt x="165" y="376"/>
                  </a:lnTo>
                  <a:lnTo>
                    <a:pt x="184" y="378"/>
                  </a:lnTo>
                  <a:lnTo>
                    <a:pt x="202" y="378"/>
                  </a:lnTo>
                  <a:lnTo>
                    <a:pt x="220" y="375"/>
                  </a:lnTo>
                  <a:lnTo>
                    <a:pt x="238" y="371"/>
                  </a:lnTo>
                  <a:lnTo>
                    <a:pt x="255" y="366"/>
                  </a:lnTo>
                  <a:lnTo>
                    <a:pt x="272" y="358"/>
                  </a:lnTo>
                  <a:lnTo>
                    <a:pt x="288" y="350"/>
                  </a:lnTo>
                  <a:lnTo>
                    <a:pt x="303" y="340"/>
                  </a:lnTo>
                  <a:lnTo>
                    <a:pt x="318" y="328"/>
                  </a:lnTo>
                  <a:lnTo>
                    <a:pt x="331" y="314"/>
                  </a:lnTo>
                  <a:lnTo>
                    <a:pt x="343" y="299"/>
                  </a:lnTo>
                  <a:lnTo>
                    <a:pt x="353" y="284"/>
                  </a:lnTo>
                  <a:lnTo>
                    <a:pt x="353" y="284"/>
                  </a:lnTo>
                  <a:lnTo>
                    <a:pt x="362" y="266"/>
                  </a:lnTo>
                  <a:lnTo>
                    <a:pt x="369" y="249"/>
                  </a:lnTo>
                  <a:lnTo>
                    <a:pt x="374" y="230"/>
                  </a:lnTo>
                  <a:lnTo>
                    <a:pt x="376" y="212"/>
                  </a:lnTo>
                  <a:lnTo>
                    <a:pt x="378" y="194"/>
                  </a:lnTo>
                  <a:lnTo>
                    <a:pt x="378" y="176"/>
                  </a:lnTo>
                  <a:lnTo>
                    <a:pt x="375" y="157"/>
                  </a:lnTo>
                  <a:lnTo>
                    <a:pt x="371" y="139"/>
                  </a:lnTo>
                  <a:lnTo>
                    <a:pt x="366" y="122"/>
                  </a:lnTo>
                  <a:lnTo>
                    <a:pt x="359" y="105"/>
                  </a:lnTo>
                  <a:lnTo>
                    <a:pt x="350" y="90"/>
                  </a:lnTo>
                  <a:lnTo>
                    <a:pt x="340" y="74"/>
                  </a:lnTo>
                  <a:lnTo>
                    <a:pt x="328" y="61"/>
                  </a:lnTo>
                  <a:lnTo>
                    <a:pt x="315" y="48"/>
                  </a:lnTo>
                  <a:lnTo>
                    <a:pt x="300" y="35"/>
                  </a:lnTo>
                  <a:lnTo>
                    <a:pt x="284" y="25"/>
                  </a:lnTo>
                  <a:lnTo>
                    <a:pt x="28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6" name="Freeform 90"/>
            <p:cNvSpPr>
              <a:spLocks/>
            </p:cNvSpPr>
            <p:nvPr userDrawn="1"/>
          </p:nvSpPr>
          <p:spPr bwMode="auto">
            <a:xfrm>
              <a:off x="5392" y="1365"/>
              <a:ext cx="74" cy="75"/>
            </a:xfrm>
            <a:custGeom>
              <a:avLst/>
              <a:gdLst>
                <a:gd name="T0" fmla="*/ 223 w 297"/>
                <a:gd name="T1" fmla="*/ 19 h 297"/>
                <a:gd name="T2" fmla="*/ 196 w 297"/>
                <a:gd name="T3" fmla="*/ 6 h 297"/>
                <a:gd name="T4" fmla="*/ 167 w 297"/>
                <a:gd name="T5" fmla="*/ 0 h 297"/>
                <a:gd name="T6" fmla="*/ 138 w 297"/>
                <a:gd name="T7" fmla="*/ 0 h 297"/>
                <a:gd name="T8" fmla="*/ 111 w 297"/>
                <a:gd name="T9" fmla="*/ 4 h 297"/>
                <a:gd name="T10" fmla="*/ 84 w 297"/>
                <a:gd name="T11" fmla="*/ 14 h 297"/>
                <a:gd name="T12" fmla="*/ 60 w 297"/>
                <a:gd name="T13" fmla="*/ 30 h 297"/>
                <a:gd name="T14" fmla="*/ 38 w 297"/>
                <a:gd name="T15" fmla="*/ 49 h 297"/>
                <a:gd name="T16" fmla="*/ 21 w 297"/>
                <a:gd name="T17" fmla="*/ 74 h 297"/>
                <a:gd name="T18" fmla="*/ 13 w 297"/>
                <a:gd name="T19" fmla="*/ 87 h 297"/>
                <a:gd name="T20" fmla="*/ 4 w 297"/>
                <a:gd name="T21" fmla="*/ 115 h 297"/>
                <a:gd name="T22" fmla="*/ 0 w 297"/>
                <a:gd name="T23" fmla="*/ 143 h 297"/>
                <a:gd name="T24" fmla="*/ 3 w 297"/>
                <a:gd name="T25" fmla="*/ 172 h 297"/>
                <a:gd name="T26" fmla="*/ 11 w 297"/>
                <a:gd name="T27" fmla="*/ 199 h 297"/>
                <a:gd name="T28" fmla="*/ 22 w 297"/>
                <a:gd name="T29" fmla="*/ 225 h 297"/>
                <a:gd name="T30" fmla="*/ 41 w 297"/>
                <a:gd name="T31" fmla="*/ 249 h 297"/>
                <a:gd name="T32" fmla="*/ 63 w 297"/>
                <a:gd name="T33" fmla="*/ 268 h 297"/>
                <a:gd name="T34" fmla="*/ 74 w 297"/>
                <a:gd name="T35" fmla="*/ 276 h 297"/>
                <a:gd name="T36" fmla="*/ 102 w 297"/>
                <a:gd name="T37" fmla="*/ 289 h 297"/>
                <a:gd name="T38" fmla="*/ 131 w 297"/>
                <a:gd name="T39" fmla="*/ 296 h 297"/>
                <a:gd name="T40" fmla="*/ 159 w 297"/>
                <a:gd name="T41" fmla="*/ 296 h 297"/>
                <a:gd name="T42" fmla="*/ 188 w 297"/>
                <a:gd name="T43" fmla="*/ 292 h 297"/>
                <a:gd name="T44" fmla="*/ 214 w 297"/>
                <a:gd name="T45" fmla="*/ 281 h 297"/>
                <a:gd name="T46" fmla="*/ 239 w 297"/>
                <a:gd name="T47" fmla="*/ 266 h 297"/>
                <a:gd name="T48" fmla="*/ 261 w 297"/>
                <a:gd name="T49" fmla="*/ 246 h 297"/>
                <a:gd name="T50" fmla="*/ 278 w 297"/>
                <a:gd name="T51" fmla="*/ 223 h 297"/>
                <a:gd name="T52" fmla="*/ 284 w 297"/>
                <a:gd name="T53" fmla="*/ 208 h 297"/>
                <a:gd name="T54" fmla="*/ 295 w 297"/>
                <a:gd name="T55" fmla="*/ 181 h 297"/>
                <a:gd name="T56" fmla="*/ 297 w 297"/>
                <a:gd name="T57" fmla="*/ 152 h 297"/>
                <a:gd name="T58" fmla="*/ 296 w 297"/>
                <a:gd name="T59" fmla="*/ 124 h 297"/>
                <a:gd name="T60" fmla="*/ 288 w 297"/>
                <a:gd name="T61" fmla="*/ 96 h 297"/>
                <a:gd name="T62" fmla="*/ 276 w 297"/>
                <a:gd name="T63" fmla="*/ 70 h 297"/>
                <a:gd name="T64" fmla="*/ 258 w 297"/>
                <a:gd name="T65" fmla="*/ 47 h 297"/>
                <a:gd name="T66" fmla="*/ 236 w 297"/>
                <a:gd name="T67" fmla="*/ 27 h 297"/>
                <a:gd name="T68" fmla="*/ 223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19"/>
                  </a:moveTo>
                  <a:lnTo>
                    <a:pt x="223" y="19"/>
                  </a:lnTo>
                  <a:lnTo>
                    <a:pt x="210" y="13"/>
                  </a:lnTo>
                  <a:lnTo>
                    <a:pt x="196" y="6"/>
                  </a:lnTo>
                  <a:lnTo>
                    <a:pt x="181" y="3"/>
                  </a:lnTo>
                  <a:lnTo>
                    <a:pt x="167" y="0"/>
                  </a:lnTo>
                  <a:lnTo>
                    <a:pt x="153" y="0"/>
                  </a:lnTo>
                  <a:lnTo>
                    <a:pt x="138" y="0"/>
                  </a:lnTo>
                  <a:lnTo>
                    <a:pt x="125" y="1"/>
                  </a:lnTo>
                  <a:lnTo>
                    <a:pt x="111" y="4"/>
                  </a:lnTo>
                  <a:lnTo>
                    <a:pt x="97" y="9"/>
                  </a:lnTo>
                  <a:lnTo>
                    <a:pt x="84" y="14"/>
                  </a:lnTo>
                  <a:lnTo>
                    <a:pt x="72" y="21"/>
                  </a:lnTo>
                  <a:lnTo>
                    <a:pt x="60" y="30"/>
                  </a:lnTo>
                  <a:lnTo>
                    <a:pt x="48" y="39"/>
                  </a:lnTo>
                  <a:lnTo>
                    <a:pt x="38" y="49"/>
                  </a:lnTo>
                  <a:lnTo>
                    <a:pt x="29" y="61"/>
                  </a:lnTo>
                  <a:lnTo>
                    <a:pt x="21" y="74"/>
                  </a:lnTo>
                  <a:lnTo>
                    <a:pt x="21" y="74"/>
                  </a:lnTo>
                  <a:lnTo>
                    <a:pt x="13" y="87"/>
                  </a:lnTo>
                  <a:lnTo>
                    <a:pt x="8" y="102"/>
                  </a:lnTo>
                  <a:lnTo>
                    <a:pt x="4" y="115"/>
                  </a:lnTo>
                  <a:lnTo>
                    <a:pt x="2" y="129"/>
                  </a:lnTo>
                  <a:lnTo>
                    <a:pt x="0" y="143"/>
                  </a:lnTo>
                  <a:lnTo>
                    <a:pt x="2" y="158"/>
                  </a:lnTo>
                  <a:lnTo>
                    <a:pt x="3" y="172"/>
                  </a:lnTo>
                  <a:lnTo>
                    <a:pt x="5" y="186"/>
                  </a:lnTo>
                  <a:lnTo>
                    <a:pt x="11" y="199"/>
                  </a:lnTo>
                  <a:lnTo>
                    <a:pt x="16" y="214"/>
                  </a:lnTo>
                  <a:lnTo>
                    <a:pt x="22" y="225"/>
                  </a:lnTo>
                  <a:lnTo>
                    <a:pt x="30" y="237"/>
                  </a:lnTo>
                  <a:lnTo>
                    <a:pt x="41" y="249"/>
                  </a:lnTo>
                  <a:lnTo>
                    <a:pt x="51" y="259"/>
                  </a:lnTo>
                  <a:lnTo>
                    <a:pt x="63" y="268"/>
                  </a:lnTo>
                  <a:lnTo>
                    <a:pt x="74" y="276"/>
                  </a:lnTo>
                  <a:lnTo>
                    <a:pt x="74" y="276"/>
                  </a:lnTo>
                  <a:lnTo>
                    <a:pt x="89" y="284"/>
                  </a:lnTo>
                  <a:lnTo>
                    <a:pt x="102" y="289"/>
                  </a:lnTo>
                  <a:lnTo>
                    <a:pt x="116" y="293"/>
                  </a:lnTo>
                  <a:lnTo>
                    <a:pt x="131" y="296"/>
                  </a:lnTo>
                  <a:lnTo>
                    <a:pt x="145" y="297"/>
                  </a:lnTo>
                  <a:lnTo>
                    <a:pt x="159" y="296"/>
                  </a:lnTo>
                  <a:lnTo>
                    <a:pt x="174" y="294"/>
                  </a:lnTo>
                  <a:lnTo>
                    <a:pt x="188" y="292"/>
                  </a:lnTo>
                  <a:lnTo>
                    <a:pt x="201" y="287"/>
                  </a:lnTo>
                  <a:lnTo>
                    <a:pt x="214" y="281"/>
                  </a:lnTo>
                  <a:lnTo>
                    <a:pt x="227" y="275"/>
                  </a:lnTo>
                  <a:lnTo>
                    <a:pt x="239" y="266"/>
                  </a:lnTo>
                  <a:lnTo>
                    <a:pt x="250" y="257"/>
                  </a:lnTo>
                  <a:lnTo>
                    <a:pt x="261" y="246"/>
                  </a:lnTo>
                  <a:lnTo>
                    <a:pt x="270" y="234"/>
                  </a:lnTo>
                  <a:lnTo>
                    <a:pt x="278" y="223"/>
                  </a:lnTo>
                  <a:lnTo>
                    <a:pt x="278" y="223"/>
                  </a:lnTo>
                  <a:lnTo>
                    <a:pt x="284" y="208"/>
                  </a:lnTo>
                  <a:lnTo>
                    <a:pt x="291" y="195"/>
                  </a:lnTo>
                  <a:lnTo>
                    <a:pt x="295" y="181"/>
                  </a:lnTo>
                  <a:lnTo>
                    <a:pt x="297" y="167"/>
                  </a:lnTo>
                  <a:lnTo>
                    <a:pt x="297" y="152"/>
                  </a:lnTo>
                  <a:lnTo>
                    <a:pt x="297" y="138"/>
                  </a:lnTo>
                  <a:lnTo>
                    <a:pt x="296" y="124"/>
                  </a:lnTo>
                  <a:lnTo>
                    <a:pt x="292" y="109"/>
                  </a:lnTo>
                  <a:lnTo>
                    <a:pt x="288" y="96"/>
                  </a:lnTo>
                  <a:lnTo>
                    <a:pt x="283" y="83"/>
                  </a:lnTo>
                  <a:lnTo>
                    <a:pt x="276" y="70"/>
                  </a:lnTo>
                  <a:lnTo>
                    <a:pt x="267" y="59"/>
                  </a:lnTo>
                  <a:lnTo>
                    <a:pt x="258" y="47"/>
                  </a:lnTo>
                  <a:lnTo>
                    <a:pt x="248" y="36"/>
                  </a:lnTo>
                  <a:lnTo>
                    <a:pt x="236" y="27"/>
                  </a:lnTo>
                  <a:lnTo>
                    <a:pt x="223" y="19"/>
                  </a:lnTo>
                  <a:lnTo>
                    <a:pt x="223"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7" name="Freeform 91"/>
            <p:cNvSpPr>
              <a:spLocks/>
            </p:cNvSpPr>
            <p:nvPr userDrawn="1"/>
          </p:nvSpPr>
          <p:spPr bwMode="auto">
            <a:xfrm>
              <a:off x="3966" y="332"/>
              <a:ext cx="90" cy="10"/>
            </a:xfrm>
            <a:custGeom>
              <a:avLst/>
              <a:gdLst>
                <a:gd name="T0" fmla="*/ 361 w 361"/>
                <a:gd name="T1" fmla="*/ 0 h 40"/>
                <a:gd name="T2" fmla="*/ 0 w 361"/>
                <a:gd name="T3" fmla="*/ 0 h 40"/>
                <a:gd name="T4" fmla="*/ 0 w 361"/>
                <a:gd name="T5" fmla="*/ 0 h 40"/>
                <a:gd name="T6" fmla="*/ 33 w 361"/>
                <a:gd name="T7" fmla="*/ 14 h 40"/>
                <a:gd name="T8" fmla="*/ 52 w 361"/>
                <a:gd name="T9" fmla="*/ 21 h 40"/>
                <a:gd name="T10" fmla="*/ 69 w 361"/>
                <a:gd name="T11" fmla="*/ 26 h 40"/>
                <a:gd name="T12" fmla="*/ 69 w 361"/>
                <a:gd name="T13" fmla="*/ 26 h 40"/>
                <a:gd name="T14" fmla="*/ 88 w 361"/>
                <a:gd name="T15" fmla="*/ 31 h 40"/>
                <a:gd name="T16" fmla="*/ 108 w 361"/>
                <a:gd name="T17" fmla="*/ 34 h 40"/>
                <a:gd name="T18" fmla="*/ 126 w 361"/>
                <a:gd name="T19" fmla="*/ 38 h 40"/>
                <a:gd name="T20" fmla="*/ 146 w 361"/>
                <a:gd name="T21" fmla="*/ 39 h 40"/>
                <a:gd name="T22" fmla="*/ 164 w 361"/>
                <a:gd name="T23" fmla="*/ 40 h 40"/>
                <a:gd name="T24" fmla="*/ 182 w 361"/>
                <a:gd name="T25" fmla="*/ 40 h 40"/>
                <a:gd name="T26" fmla="*/ 202 w 361"/>
                <a:gd name="T27" fmla="*/ 39 h 40"/>
                <a:gd name="T28" fmla="*/ 220 w 361"/>
                <a:gd name="T29" fmla="*/ 38 h 40"/>
                <a:gd name="T30" fmla="*/ 238 w 361"/>
                <a:gd name="T31" fmla="*/ 36 h 40"/>
                <a:gd name="T32" fmla="*/ 256 w 361"/>
                <a:gd name="T33" fmla="*/ 33 h 40"/>
                <a:gd name="T34" fmla="*/ 291 w 361"/>
                <a:gd name="T35" fmla="*/ 25 h 40"/>
                <a:gd name="T36" fmla="*/ 327 w 361"/>
                <a:gd name="T37" fmla="*/ 13 h 40"/>
                <a:gd name="T38" fmla="*/ 361 w 361"/>
                <a:gd name="T39" fmla="*/ 0 h 40"/>
                <a:gd name="T40" fmla="*/ 361 w 36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361" y="0"/>
                  </a:moveTo>
                  <a:lnTo>
                    <a:pt x="0" y="0"/>
                  </a:lnTo>
                  <a:lnTo>
                    <a:pt x="0" y="0"/>
                  </a:lnTo>
                  <a:lnTo>
                    <a:pt x="33" y="14"/>
                  </a:lnTo>
                  <a:lnTo>
                    <a:pt x="52" y="21"/>
                  </a:lnTo>
                  <a:lnTo>
                    <a:pt x="69" y="26"/>
                  </a:lnTo>
                  <a:lnTo>
                    <a:pt x="69" y="26"/>
                  </a:lnTo>
                  <a:lnTo>
                    <a:pt x="88" y="31"/>
                  </a:lnTo>
                  <a:lnTo>
                    <a:pt x="108" y="34"/>
                  </a:lnTo>
                  <a:lnTo>
                    <a:pt x="126" y="38"/>
                  </a:lnTo>
                  <a:lnTo>
                    <a:pt x="146" y="39"/>
                  </a:lnTo>
                  <a:lnTo>
                    <a:pt x="164" y="40"/>
                  </a:lnTo>
                  <a:lnTo>
                    <a:pt x="182" y="40"/>
                  </a:lnTo>
                  <a:lnTo>
                    <a:pt x="202" y="39"/>
                  </a:lnTo>
                  <a:lnTo>
                    <a:pt x="220" y="38"/>
                  </a:lnTo>
                  <a:lnTo>
                    <a:pt x="238" y="36"/>
                  </a:lnTo>
                  <a:lnTo>
                    <a:pt x="256" y="33"/>
                  </a:lnTo>
                  <a:lnTo>
                    <a:pt x="291" y="25"/>
                  </a:lnTo>
                  <a:lnTo>
                    <a:pt x="327" y="13"/>
                  </a:lnTo>
                  <a:lnTo>
                    <a:pt x="361" y="0"/>
                  </a:lnTo>
                  <a:lnTo>
                    <a:pt x="36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8" name="Freeform 92"/>
            <p:cNvSpPr>
              <a:spLocks/>
            </p:cNvSpPr>
            <p:nvPr userDrawn="1"/>
          </p:nvSpPr>
          <p:spPr bwMode="auto">
            <a:xfrm>
              <a:off x="4163" y="332"/>
              <a:ext cx="184" cy="65"/>
            </a:xfrm>
            <a:custGeom>
              <a:avLst/>
              <a:gdLst>
                <a:gd name="T0" fmla="*/ 269 w 738"/>
                <a:gd name="T1" fmla="*/ 249 h 262"/>
                <a:gd name="T2" fmla="*/ 269 w 738"/>
                <a:gd name="T3" fmla="*/ 249 h 262"/>
                <a:gd name="T4" fmla="*/ 288 w 738"/>
                <a:gd name="T5" fmla="*/ 254 h 262"/>
                <a:gd name="T6" fmla="*/ 306 w 738"/>
                <a:gd name="T7" fmla="*/ 257 h 262"/>
                <a:gd name="T8" fmla="*/ 325 w 738"/>
                <a:gd name="T9" fmla="*/ 259 h 262"/>
                <a:gd name="T10" fmla="*/ 343 w 738"/>
                <a:gd name="T11" fmla="*/ 262 h 262"/>
                <a:gd name="T12" fmla="*/ 362 w 738"/>
                <a:gd name="T13" fmla="*/ 262 h 262"/>
                <a:gd name="T14" fmla="*/ 381 w 738"/>
                <a:gd name="T15" fmla="*/ 262 h 262"/>
                <a:gd name="T16" fmla="*/ 399 w 738"/>
                <a:gd name="T17" fmla="*/ 262 h 262"/>
                <a:gd name="T18" fmla="*/ 417 w 738"/>
                <a:gd name="T19" fmla="*/ 259 h 262"/>
                <a:gd name="T20" fmla="*/ 434 w 738"/>
                <a:gd name="T21" fmla="*/ 257 h 262"/>
                <a:gd name="T22" fmla="*/ 452 w 738"/>
                <a:gd name="T23" fmla="*/ 253 h 262"/>
                <a:gd name="T24" fmla="*/ 469 w 738"/>
                <a:gd name="T25" fmla="*/ 249 h 262"/>
                <a:gd name="T26" fmla="*/ 488 w 738"/>
                <a:gd name="T27" fmla="*/ 244 h 262"/>
                <a:gd name="T28" fmla="*/ 505 w 738"/>
                <a:gd name="T29" fmla="*/ 238 h 262"/>
                <a:gd name="T30" fmla="*/ 520 w 738"/>
                <a:gd name="T31" fmla="*/ 232 h 262"/>
                <a:gd name="T32" fmla="*/ 537 w 738"/>
                <a:gd name="T33" fmla="*/ 224 h 262"/>
                <a:gd name="T34" fmla="*/ 553 w 738"/>
                <a:gd name="T35" fmla="*/ 216 h 262"/>
                <a:gd name="T36" fmla="*/ 568 w 738"/>
                <a:gd name="T37" fmla="*/ 207 h 262"/>
                <a:gd name="T38" fmla="*/ 584 w 738"/>
                <a:gd name="T39" fmla="*/ 198 h 262"/>
                <a:gd name="T40" fmla="*/ 598 w 738"/>
                <a:gd name="T41" fmla="*/ 188 h 262"/>
                <a:gd name="T42" fmla="*/ 613 w 738"/>
                <a:gd name="T43" fmla="*/ 177 h 262"/>
                <a:gd name="T44" fmla="*/ 627 w 738"/>
                <a:gd name="T45" fmla="*/ 165 h 262"/>
                <a:gd name="T46" fmla="*/ 640 w 738"/>
                <a:gd name="T47" fmla="*/ 152 h 262"/>
                <a:gd name="T48" fmla="*/ 652 w 738"/>
                <a:gd name="T49" fmla="*/ 141 h 262"/>
                <a:gd name="T50" fmla="*/ 665 w 738"/>
                <a:gd name="T51" fmla="*/ 126 h 262"/>
                <a:gd name="T52" fmla="*/ 677 w 738"/>
                <a:gd name="T53" fmla="*/ 113 h 262"/>
                <a:gd name="T54" fmla="*/ 687 w 738"/>
                <a:gd name="T55" fmla="*/ 98 h 262"/>
                <a:gd name="T56" fmla="*/ 697 w 738"/>
                <a:gd name="T57" fmla="*/ 83 h 262"/>
                <a:gd name="T58" fmla="*/ 707 w 738"/>
                <a:gd name="T59" fmla="*/ 68 h 262"/>
                <a:gd name="T60" fmla="*/ 716 w 738"/>
                <a:gd name="T61" fmla="*/ 51 h 262"/>
                <a:gd name="T62" fmla="*/ 723 w 738"/>
                <a:gd name="T63" fmla="*/ 35 h 262"/>
                <a:gd name="T64" fmla="*/ 731 w 738"/>
                <a:gd name="T65" fmla="*/ 17 h 262"/>
                <a:gd name="T66" fmla="*/ 738 w 738"/>
                <a:gd name="T67" fmla="*/ 0 h 262"/>
                <a:gd name="T68" fmla="*/ 0 w 738"/>
                <a:gd name="T69" fmla="*/ 0 h 262"/>
                <a:gd name="T70" fmla="*/ 0 w 738"/>
                <a:gd name="T71" fmla="*/ 0 h 262"/>
                <a:gd name="T72" fmla="*/ 9 w 738"/>
                <a:gd name="T73" fmla="*/ 21 h 262"/>
                <a:gd name="T74" fmla="*/ 18 w 738"/>
                <a:gd name="T75" fmla="*/ 43 h 262"/>
                <a:gd name="T76" fmla="*/ 29 w 738"/>
                <a:gd name="T77" fmla="*/ 64 h 262"/>
                <a:gd name="T78" fmla="*/ 42 w 738"/>
                <a:gd name="T79" fmla="*/ 83 h 262"/>
                <a:gd name="T80" fmla="*/ 55 w 738"/>
                <a:gd name="T81" fmla="*/ 103 h 262"/>
                <a:gd name="T82" fmla="*/ 69 w 738"/>
                <a:gd name="T83" fmla="*/ 121 h 262"/>
                <a:gd name="T84" fmla="*/ 85 w 738"/>
                <a:gd name="T85" fmla="*/ 139 h 262"/>
                <a:gd name="T86" fmla="*/ 102 w 738"/>
                <a:gd name="T87" fmla="*/ 155 h 262"/>
                <a:gd name="T88" fmla="*/ 119 w 738"/>
                <a:gd name="T89" fmla="*/ 171 h 262"/>
                <a:gd name="T90" fmla="*/ 138 w 738"/>
                <a:gd name="T91" fmla="*/ 186 h 262"/>
                <a:gd name="T92" fmla="*/ 158 w 738"/>
                <a:gd name="T93" fmla="*/ 199 h 262"/>
                <a:gd name="T94" fmla="*/ 177 w 738"/>
                <a:gd name="T95" fmla="*/ 212 h 262"/>
                <a:gd name="T96" fmla="*/ 200 w 738"/>
                <a:gd name="T97" fmla="*/ 223 h 262"/>
                <a:gd name="T98" fmla="*/ 222 w 738"/>
                <a:gd name="T99" fmla="*/ 233 h 262"/>
                <a:gd name="T100" fmla="*/ 245 w 738"/>
                <a:gd name="T101" fmla="*/ 242 h 262"/>
                <a:gd name="T102" fmla="*/ 269 w 738"/>
                <a:gd name="T103" fmla="*/ 249 h 262"/>
                <a:gd name="T104" fmla="*/ 2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269" y="249"/>
                  </a:moveTo>
                  <a:lnTo>
                    <a:pt x="269" y="249"/>
                  </a:lnTo>
                  <a:lnTo>
                    <a:pt x="288" y="254"/>
                  </a:lnTo>
                  <a:lnTo>
                    <a:pt x="306" y="257"/>
                  </a:lnTo>
                  <a:lnTo>
                    <a:pt x="325" y="259"/>
                  </a:lnTo>
                  <a:lnTo>
                    <a:pt x="343" y="262"/>
                  </a:lnTo>
                  <a:lnTo>
                    <a:pt x="362" y="262"/>
                  </a:lnTo>
                  <a:lnTo>
                    <a:pt x="381" y="262"/>
                  </a:lnTo>
                  <a:lnTo>
                    <a:pt x="399" y="262"/>
                  </a:lnTo>
                  <a:lnTo>
                    <a:pt x="417" y="259"/>
                  </a:lnTo>
                  <a:lnTo>
                    <a:pt x="434" y="257"/>
                  </a:lnTo>
                  <a:lnTo>
                    <a:pt x="452" y="253"/>
                  </a:lnTo>
                  <a:lnTo>
                    <a:pt x="469" y="249"/>
                  </a:lnTo>
                  <a:lnTo>
                    <a:pt x="488" y="244"/>
                  </a:lnTo>
                  <a:lnTo>
                    <a:pt x="505" y="238"/>
                  </a:lnTo>
                  <a:lnTo>
                    <a:pt x="520" y="232"/>
                  </a:lnTo>
                  <a:lnTo>
                    <a:pt x="537" y="224"/>
                  </a:lnTo>
                  <a:lnTo>
                    <a:pt x="553" y="216"/>
                  </a:lnTo>
                  <a:lnTo>
                    <a:pt x="568" y="207"/>
                  </a:lnTo>
                  <a:lnTo>
                    <a:pt x="584" y="198"/>
                  </a:lnTo>
                  <a:lnTo>
                    <a:pt x="598" y="188"/>
                  </a:lnTo>
                  <a:lnTo>
                    <a:pt x="613" y="177"/>
                  </a:lnTo>
                  <a:lnTo>
                    <a:pt x="627" y="165"/>
                  </a:lnTo>
                  <a:lnTo>
                    <a:pt x="640" y="152"/>
                  </a:lnTo>
                  <a:lnTo>
                    <a:pt x="652" y="141"/>
                  </a:lnTo>
                  <a:lnTo>
                    <a:pt x="665" y="126"/>
                  </a:lnTo>
                  <a:lnTo>
                    <a:pt x="677" y="113"/>
                  </a:lnTo>
                  <a:lnTo>
                    <a:pt x="687" y="98"/>
                  </a:lnTo>
                  <a:lnTo>
                    <a:pt x="697" y="83"/>
                  </a:lnTo>
                  <a:lnTo>
                    <a:pt x="707" y="68"/>
                  </a:lnTo>
                  <a:lnTo>
                    <a:pt x="716" y="51"/>
                  </a:lnTo>
                  <a:lnTo>
                    <a:pt x="723" y="35"/>
                  </a:lnTo>
                  <a:lnTo>
                    <a:pt x="731" y="17"/>
                  </a:lnTo>
                  <a:lnTo>
                    <a:pt x="738" y="0"/>
                  </a:lnTo>
                  <a:lnTo>
                    <a:pt x="0" y="0"/>
                  </a:lnTo>
                  <a:lnTo>
                    <a:pt x="0" y="0"/>
                  </a:lnTo>
                  <a:lnTo>
                    <a:pt x="9" y="21"/>
                  </a:lnTo>
                  <a:lnTo>
                    <a:pt x="18" y="43"/>
                  </a:lnTo>
                  <a:lnTo>
                    <a:pt x="29" y="64"/>
                  </a:lnTo>
                  <a:lnTo>
                    <a:pt x="42" y="83"/>
                  </a:lnTo>
                  <a:lnTo>
                    <a:pt x="55" y="103"/>
                  </a:lnTo>
                  <a:lnTo>
                    <a:pt x="69" y="121"/>
                  </a:lnTo>
                  <a:lnTo>
                    <a:pt x="85" y="139"/>
                  </a:lnTo>
                  <a:lnTo>
                    <a:pt x="102" y="155"/>
                  </a:lnTo>
                  <a:lnTo>
                    <a:pt x="119" y="171"/>
                  </a:lnTo>
                  <a:lnTo>
                    <a:pt x="138" y="186"/>
                  </a:lnTo>
                  <a:lnTo>
                    <a:pt x="158" y="199"/>
                  </a:lnTo>
                  <a:lnTo>
                    <a:pt x="177" y="212"/>
                  </a:lnTo>
                  <a:lnTo>
                    <a:pt x="200" y="223"/>
                  </a:lnTo>
                  <a:lnTo>
                    <a:pt x="222" y="233"/>
                  </a:lnTo>
                  <a:lnTo>
                    <a:pt x="245" y="242"/>
                  </a:lnTo>
                  <a:lnTo>
                    <a:pt x="269" y="249"/>
                  </a:lnTo>
                  <a:lnTo>
                    <a:pt x="2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9" name="Freeform 93"/>
            <p:cNvSpPr>
              <a:spLocks/>
            </p:cNvSpPr>
            <p:nvPr userDrawn="1"/>
          </p:nvSpPr>
          <p:spPr bwMode="auto">
            <a:xfrm>
              <a:off x="4412" y="332"/>
              <a:ext cx="176" cy="121"/>
            </a:xfrm>
            <a:custGeom>
              <a:avLst/>
              <a:gdLst>
                <a:gd name="T0" fmla="*/ 261 w 702"/>
                <a:gd name="T1" fmla="*/ 472 h 483"/>
                <a:gd name="T2" fmla="*/ 296 w 702"/>
                <a:gd name="T3" fmla="*/ 479 h 483"/>
                <a:gd name="T4" fmla="*/ 331 w 702"/>
                <a:gd name="T5" fmla="*/ 483 h 483"/>
                <a:gd name="T6" fmla="*/ 365 w 702"/>
                <a:gd name="T7" fmla="*/ 483 h 483"/>
                <a:gd name="T8" fmla="*/ 400 w 702"/>
                <a:gd name="T9" fmla="*/ 481 h 483"/>
                <a:gd name="T10" fmla="*/ 433 w 702"/>
                <a:gd name="T11" fmla="*/ 474 h 483"/>
                <a:gd name="T12" fmla="*/ 465 w 702"/>
                <a:gd name="T13" fmla="*/ 465 h 483"/>
                <a:gd name="T14" fmla="*/ 497 w 702"/>
                <a:gd name="T15" fmla="*/ 452 h 483"/>
                <a:gd name="T16" fmla="*/ 527 w 702"/>
                <a:gd name="T17" fmla="*/ 436 h 483"/>
                <a:gd name="T18" fmla="*/ 555 w 702"/>
                <a:gd name="T19" fmla="*/ 418 h 483"/>
                <a:gd name="T20" fmla="*/ 581 w 702"/>
                <a:gd name="T21" fmla="*/ 397 h 483"/>
                <a:gd name="T22" fmla="*/ 606 w 702"/>
                <a:gd name="T23" fmla="*/ 374 h 483"/>
                <a:gd name="T24" fmla="*/ 628 w 702"/>
                <a:gd name="T25" fmla="*/ 349 h 483"/>
                <a:gd name="T26" fmla="*/ 648 w 702"/>
                <a:gd name="T27" fmla="*/ 321 h 483"/>
                <a:gd name="T28" fmla="*/ 665 w 702"/>
                <a:gd name="T29" fmla="*/ 291 h 483"/>
                <a:gd name="T30" fmla="*/ 679 w 702"/>
                <a:gd name="T31" fmla="*/ 258 h 483"/>
                <a:gd name="T32" fmla="*/ 691 w 702"/>
                <a:gd name="T33" fmla="*/ 224 h 483"/>
                <a:gd name="T34" fmla="*/ 697 w 702"/>
                <a:gd name="T35" fmla="*/ 194 h 483"/>
                <a:gd name="T36" fmla="*/ 702 w 702"/>
                <a:gd name="T37" fmla="*/ 137 h 483"/>
                <a:gd name="T38" fmla="*/ 697 w 702"/>
                <a:gd name="T39" fmla="*/ 81 h 483"/>
                <a:gd name="T40" fmla="*/ 684 w 702"/>
                <a:gd name="T41" fmla="*/ 26 h 483"/>
                <a:gd name="T42" fmla="*/ 29 w 702"/>
                <a:gd name="T43" fmla="*/ 0 h 483"/>
                <a:gd name="T44" fmla="*/ 20 w 702"/>
                <a:gd name="T45" fmla="*/ 21 h 483"/>
                <a:gd name="T46" fmla="*/ 12 w 702"/>
                <a:gd name="T47" fmla="*/ 42 h 483"/>
                <a:gd name="T48" fmla="*/ 8 w 702"/>
                <a:gd name="T49" fmla="*/ 60 h 483"/>
                <a:gd name="T50" fmla="*/ 3 w 702"/>
                <a:gd name="T51" fmla="*/ 95 h 483"/>
                <a:gd name="T52" fmla="*/ 0 w 702"/>
                <a:gd name="T53" fmla="*/ 129 h 483"/>
                <a:gd name="T54" fmla="*/ 1 w 702"/>
                <a:gd name="T55" fmla="*/ 164 h 483"/>
                <a:gd name="T56" fmla="*/ 7 w 702"/>
                <a:gd name="T57" fmla="*/ 198 h 483"/>
                <a:gd name="T58" fmla="*/ 14 w 702"/>
                <a:gd name="T59" fmla="*/ 231 h 483"/>
                <a:gd name="T60" fmla="*/ 25 w 702"/>
                <a:gd name="T61" fmla="*/ 263 h 483"/>
                <a:gd name="T62" fmla="*/ 39 w 702"/>
                <a:gd name="T63" fmla="*/ 293 h 483"/>
                <a:gd name="T64" fmla="*/ 56 w 702"/>
                <a:gd name="T65" fmla="*/ 323 h 483"/>
                <a:gd name="T66" fmla="*/ 76 w 702"/>
                <a:gd name="T67" fmla="*/ 350 h 483"/>
                <a:gd name="T68" fmla="*/ 98 w 702"/>
                <a:gd name="T69" fmla="*/ 375 h 483"/>
                <a:gd name="T70" fmla="*/ 123 w 702"/>
                <a:gd name="T71" fmla="*/ 399 h 483"/>
                <a:gd name="T72" fmla="*/ 150 w 702"/>
                <a:gd name="T73" fmla="*/ 420 h 483"/>
                <a:gd name="T74" fmla="*/ 179 w 702"/>
                <a:gd name="T75" fmla="*/ 439 h 483"/>
                <a:gd name="T76" fmla="*/ 210 w 702"/>
                <a:gd name="T77" fmla="*/ 455 h 483"/>
                <a:gd name="T78" fmla="*/ 244 w 702"/>
                <a:gd name="T79" fmla="*/ 466 h 483"/>
                <a:gd name="T80" fmla="*/ 26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261" y="472"/>
                  </a:moveTo>
                  <a:lnTo>
                    <a:pt x="261" y="472"/>
                  </a:lnTo>
                  <a:lnTo>
                    <a:pt x="278" y="476"/>
                  </a:lnTo>
                  <a:lnTo>
                    <a:pt x="296" y="479"/>
                  </a:lnTo>
                  <a:lnTo>
                    <a:pt x="313" y="482"/>
                  </a:lnTo>
                  <a:lnTo>
                    <a:pt x="331" y="483"/>
                  </a:lnTo>
                  <a:lnTo>
                    <a:pt x="348" y="483"/>
                  </a:lnTo>
                  <a:lnTo>
                    <a:pt x="365" y="483"/>
                  </a:lnTo>
                  <a:lnTo>
                    <a:pt x="383" y="482"/>
                  </a:lnTo>
                  <a:lnTo>
                    <a:pt x="400" y="481"/>
                  </a:lnTo>
                  <a:lnTo>
                    <a:pt x="417" y="478"/>
                  </a:lnTo>
                  <a:lnTo>
                    <a:pt x="433" y="474"/>
                  </a:lnTo>
                  <a:lnTo>
                    <a:pt x="450" y="470"/>
                  </a:lnTo>
                  <a:lnTo>
                    <a:pt x="465" y="465"/>
                  </a:lnTo>
                  <a:lnTo>
                    <a:pt x="481" y="459"/>
                  </a:lnTo>
                  <a:lnTo>
                    <a:pt x="497" y="452"/>
                  </a:lnTo>
                  <a:lnTo>
                    <a:pt x="512" y="444"/>
                  </a:lnTo>
                  <a:lnTo>
                    <a:pt x="527" y="436"/>
                  </a:lnTo>
                  <a:lnTo>
                    <a:pt x="541" y="429"/>
                  </a:lnTo>
                  <a:lnTo>
                    <a:pt x="555" y="418"/>
                  </a:lnTo>
                  <a:lnTo>
                    <a:pt x="568" y="409"/>
                  </a:lnTo>
                  <a:lnTo>
                    <a:pt x="581" y="397"/>
                  </a:lnTo>
                  <a:lnTo>
                    <a:pt x="594" y="387"/>
                  </a:lnTo>
                  <a:lnTo>
                    <a:pt x="606" y="374"/>
                  </a:lnTo>
                  <a:lnTo>
                    <a:pt x="618" y="362"/>
                  </a:lnTo>
                  <a:lnTo>
                    <a:pt x="628" y="349"/>
                  </a:lnTo>
                  <a:lnTo>
                    <a:pt x="639" y="335"/>
                  </a:lnTo>
                  <a:lnTo>
                    <a:pt x="648" y="321"/>
                  </a:lnTo>
                  <a:lnTo>
                    <a:pt x="657" y="306"/>
                  </a:lnTo>
                  <a:lnTo>
                    <a:pt x="665" y="291"/>
                  </a:lnTo>
                  <a:lnTo>
                    <a:pt x="672" y="275"/>
                  </a:lnTo>
                  <a:lnTo>
                    <a:pt x="679" y="258"/>
                  </a:lnTo>
                  <a:lnTo>
                    <a:pt x="686" y="241"/>
                  </a:lnTo>
                  <a:lnTo>
                    <a:pt x="691" y="224"/>
                  </a:lnTo>
                  <a:lnTo>
                    <a:pt x="691" y="224"/>
                  </a:lnTo>
                  <a:lnTo>
                    <a:pt x="697" y="194"/>
                  </a:lnTo>
                  <a:lnTo>
                    <a:pt x="701" y="165"/>
                  </a:lnTo>
                  <a:lnTo>
                    <a:pt x="702" y="137"/>
                  </a:lnTo>
                  <a:lnTo>
                    <a:pt x="701" y="108"/>
                  </a:lnTo>
                  <a:lnTo>
                    <a:pt x="697" y="81"/>
                  </a:lnTo>
                  <a:lnTo>
                    <a:pt x="692" y="52"/>
                  </a:lnTo>
                  <a:lnTo>
                    <a:pt x="684" y="26"/>
                  </a:lnTo>
                  <a:lnTo>
                    <a:pt x="675" y="0"/>
                  </a:lnTo>
                  <a:lnTo>
                    <a:pt x="29" y="0"/>
                  </a:lnTo>
                  <a:lnTo>
                    <a:pt x="29" y="0"/>
                  </a:lnTo>
                  <a:lnTo>
                    <a:pt x="20" y="21"/>
                  </a:lnTo>
                  <a:lnTo>
                    <a:pt x="16" y="31"/>
                  </a:lnTo>
                  <a:lnTo>
                    <a:pt x="12" y="42"/>
                  </a:lnTo>
                  <a:lnTo>
                    <a:pt x="12" y="42"/>
                  </a:lnTo>
                  <a:lnTo>
                    <a:pt x="8" y="60"/>
                  </a:lnTo>
                  <a:lnTo>
                    <a:pt x="5" y="77"/>
                  </a:lnTo>
                  <a:lnTo>
                    <a:pt x="3" y="95"/>
                  </a:lnTo>
                  <a:lnTo>
                    <a:pt x="1" y="112"/>
                  </a:lnTo>
                  <a:lnTo>
                    <a:pt x="0" y="129"/>
                  </a:lnTo>
                  <a:lnTo>
                    <a:pt x="0" y="147"/>
                  </a:lnTo>
                  <a:lnTo>
                    <a:pt x="1" y="164"/>
                  </a:lnTo>
                  <a:lnTo>
                    <a:pt x="4" y="181"/>
                  </a:lnTo>
                  <a:lnTo>
                    <a:pt x="7" y="198"/>
                  </a:lnTo>
                  <a:lnTo>
                    <a:pt x="11" y="215"/>
                  </a:lnTo>
                  <a:lnTo>
                    <a:pt x="14" y="231"/>
                  </a:lnTo>
                  <a:lnTo>
                    <a:pt x="20" y="248"/>
                  </a:lnTo>
                  <a:lnTo>
                    <a:pt x="25" y="263"/>
                  </a:lnTo>
                  <a:lnTo>
                    <a:pt x="31" y="279"/>
                  </a:lnTo>
                  <a:lnTo>
                    <a:pt x="39" y="293"/>
                  </a:lnTo>
                  <a:lnTo>
                    <a:pt x="47" y="309"/>
                  </a:lnTo>
                  <a:lnTo>
                    <a:pt x="56" y="323"/>
                  </a:lnTo>
                  <a:lnTo>
                    <a:pt x="65" y="336"/>
                  </a:lnTo>
                  <a:lnTo>
                    <a:pt x="76" y="350"/>
                  </a:lnTo>
                  <a:lnTo>
                    <a:pt x="86" y="363"/>
                  </a:lnTo>
                  <a:lnTo>
                    <a:pt x="98" y="375"/>
                  </a:lnTo>
                  <a:lnTo>
                    <a:pt x="110" y="388"/>
                  </a:lnTo>
                  <a:lnTo>
                    <a:pt x="123" y="399"/>
                  </a:lnTo>
                  <a:lnTo>
                    <a:pt x="136" y="410"/>
                  </a:lnTo>
                  <a:lnTo>
                    <a:pt x="150" y="420"/>
                  </a:lnTo>
                  <a:lnTo>
                    <a:pt x="164" y="430"/>
                  </a:lnTo>
                  <a:lnTo>
                    <a:pt x="179" y="439"/>
                  </a:lnTo>
                  <a:lnTo>
                    <a:pt x="194" y="447"/>
                  </a:lnTo>
                  <a:lnTo>
                    <a:pt x="210" y="455"/>
                  </a:lnTo>
                  <a:lnTo>
                    <a:pt x="227" y="461"/>
                  </a:lnTo>
                  <a:lnTo>
                    <a:pt x="244" y="466"/>
                  </a:lnTo>
                  <a:lnTo>
                    <a:pt x="261" y="472"/>
                  </a:lnTo>
                  <a:lnTo>
                    <a:pt x="26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0" name="Freeform 94"/>
            <p:cNvSpPr>
              <a:spLocks/>
            </p:cNvSpPr>
            <p:nvPr userDrawn="1"/>
          </p:nvSpPr>
          <p:spPr bwMode="auto">
            <a:xfrm>
              <a:off x="4667" y="353"/>
              <a:ext cx="155" cy="155"/>
            </a:xfrm>
            <a:custGeom>
              <a:avLst/>
              <a:gdLst>
                <a:gd name="T0" fmla="*/ 610 w 620"/>
                <a:gd name="T1" fmla="*/ 391 h 620"/>
                <a:gd name="T2" fmla="*/ 618 w 620"/>
                <a:gd name="T3" fmla="*/ 359 h 620"/>
                <a:gd name="T4" fmla="*/ 620 w 620"/>
                <a:gd name="T5" fmla="*/ 328 h 620"/>
                <a:gd name="T6" fmla="*/ 618 w 620"/>
                <a:gd name="T7" fmla="*/ 267 h 620"/>
                <a:gd name="T8" fmla="*/ 605 w 620"/>
                <a:gd name="T9" fmla="*/ 209 h 620"/>
                <a:gd name="T10" fmla="*/ 580 w 620"/>
                <a:gd name="T11" fmla="*/ 155 h 620"/>
                <a:gd name="T12" fmla="*/ 545 w 620"/>
                <a:gd name="T13" fmla="*/ 107 h 620"/>
                <a:gd name="T14" fmla="*/ 502 w 620"/>
                <a:gd name="T15" fmla="*/ 65 h 620"/>
                <a:gd name="T16" fmla="*/ 450 w 620"/>
                <a:gd name="T17" fmla="*/ 32 h 620"/>
                <a:gd name="T18" fmla="*/ 421 w 620"/>
                <a:gd name="T19" fmla="*/ 19 h 620"/>
                <a:gd name="T20" fmla="*/ 391 w 620"/>
                <a:gd name="T21" fmla="*/ 10 h 620"/>
                <a:gd name="T22" fmla="*/ 375 w 620"/>
                <a:gd name="T23" fmla="*/ 6 h 620"/>
                <a:gd name="T24" fmla="*/ 344 w 620"/>
                <a:gd name="T25" fmla="*/ 1 h 620"/>
                <a:gd name="T26" fmla="*/ 299 w 620"/>
                <a:gd name="T27" fmla="*/ 0 h 620"/>
                <a:gd name="T28" fmla="*/ 239 w 620"/>
                <a:gd name="T29" fmla="*/ 8 h 620"/>
                <a:gd name="T30" fmla="*/ 181 w 620"/>
                <a:gd name="T31" fmla="*/ 27 h 620"/>
                <a:gd name="T32" fmla="*/ 130 w 620"/>
                <a:gd name="T33" fmla="*/ 57 h 620"/>
                <a:gd name="T34" fmla="*/ 85 w 620"/>
                <a:gd name="T35" fmla="*/ 96 h 620"/>
                <a:gd name="T36" fmla="*/ 48 w 620"/>
                <a:gd name="T37" fmla="*/ 144 h 620"/>
                <a:gd name="T38" fmla="*/ 26 w 620"/>
                <a:gd name="T39" fmla="*/ 185 h 620"/>
                <a:gd name="T40" fmla="*/ 16 w 620"/>
                <a:gd name="T41" fmla="*/ 215 h 620"/>
                <a:gd name="T42" fmla="*/ 11 w 620"/>
                <a:gd name="T43" fmla="*/ 229 h 620"/>
                <a:gd name="T44" fmla="*/ 4 w 620"/>
                <a:gd name="T45" fmla="*/ 260 h 620"/>
                <a:gd name="T46" fmla="*/ 0 w 620"/>
                <a:gd name="T47" fmla="*/ 292 h 620"/>
                <a:gd name="T48" fmla="*/ 3 w 620"/>
                <a:gd name="T49" fmla="*/ 353 h 620"/>
                <a:gd name="T50" fmla="*/ 17 w 620"/>
                <a:gd name="T51" fmla="*/ 411 h 620"/>
                <a:gd name="T52" fmla="*/ 42 w 620"/>
                <a:gd name="T53" fmla="*/ 465 h 620"/>
                <a:gd name="T54" fmla="*/ 76 w 620"/>
                <a:gd name="T55" fmla="*/ 514 h 620"/>
                <a:gd name="T56" fmla="*/ 120 w 620"/>
                <a:gd name="T57" fmla="*/ 555 h 620"/>
                <a:gd name="T58" fmla="*/ 171 w 620"/>
                <a:gd name="T59" fmla="*/ 587 h 620"/>
                <a:gd name="T60" fmla="*/ 199 w 620"/>
                <a:gd name="T61" fmla="*/ 600 h 620"/>
                <a:gd name="T62" fmla="*/ 231 w 620"/>
                <a:gd name="T63" fmla="*/ 609 h 620"/>
                <a:gd name="T64" fmla="*/ 246 w 620"/>
                <a:gd name="T65" fmla="*/ 613 h 620"/>
                <a:gd name="T66" fmla="*/ 276 w 620"/>
                <a:gd name="T67" fmla="*/ 619 h 620"/>
                <a:gd name="T68" fmla="*/ 323 w 620"/>
                <a:gd name="T69" fmla="*/ 620 h 620"/>
                <a:gd name="T70" fmla="*/ 383 w 620"/>
                <a:gd name="T71" fmla="*/ 612 h 620"/>
                <a:gd name="T72" fmla="*/ 439 w 620"/>
                <a:gd name="T73" fmla="*/ 592 h 620"/>
                <a:gd name="T74" fmla="*/ 491 w 620"/>
                <a:gd name="T75" fmla="*/ 563 h 620"/>
                <a:gd name="T76" fmla="*/ 536 w 620"/>
                <a:gd name="T77" fmla="*/ 523 h 620"/>
                <a:gd name="T78" fmla="*/ 573 w 620"/>
                <a:gd name="T79" fmla="*/ 475 h 620"/>
                <a:gd name="T80" fmla="*/ 594 w 620"/>
                <a:gd name="T81" fmla="*/ 435 h 620"/>
                <a:gd name="T82" fmla="*/ 606 w 620"/>
                <a:gd name="T83" fmla="*/ 406 h 620"/>
                <a:gd name="T84" fmla="*/ 610 w 620"/>
                <a:gd name="T85" fmla="*/ 391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610" y="391"/>
                  </a:moveTo>
                  <a:lnTo>
                    <a:pt x="610" y="391"/>
                  </a:lnTo>
                  <a:lnTo>
                    <a:pt x="614" y="375"/>
                  </a:lnTo>
                  <a:lnTo>
                    <a:pt x="618" y="359"/>
                  </a:lnTo>
                  <a:lnTo>
                    <a:pt x="619" y="344"/>
                  </a:lnTo>
                  <a:lnTo>
                    <a:pt x="620" y="328"/>
                  </a:lnTo>
                  <a:lnTo>
                    <a:pt x="620" y="298"/>
                  </a:lnTo>
                  <a:lnTo>
                    <a:pt x="618" y="267"/>
                  </a:lnTo>
                  <a:lnTo>
                    <a:pt x="613" y="238"/>
                  </a:lnTo>
                  <a:lnTo>
                    <a:pt x="605" y="209"/>
                  </a:lnTo>
                  <a:lnTo>
                    <a:pt x="593" y="181"/>
                  </a:lnTo>
                  <a:lnTo>
                    <a:pt x="580" y="155"/>
                  </a:lnTo>
                  <a:lnTo>
                    <a:pt x="563" y="130"/>
                  </a:lnTo>
                  <a:lnTo>
                    <a:pt x="545" y="107"/>
                  </a:lnTo>
                  <a:lnTo>
                    <a:pt x="524" y="84"/>
                  </a:lnTo>
                  <a:lnTo>
                    <a:pt x="502" y="65"/>
                  </a:lnTo>
                  <a:lnTo>
                    <a:pt x="477" y="48"/>
                  </a:lnTo>
                  <a:lnTo>
                    <a:pt x="450" y="32"/>
                  </a:lnTo>
                  <a:lnTo>
                    <a:pt x="435" y="26"/>
                  </a:lnTo>
                  <a:lnTo>
                    <a:pt x="421" y="19"/>
                  </a:lnTo>
                  <a:lnTo>
                    <a:pt x="407" y="14"/>
                  </a:lnTo>
                  <a:lnTo>
                    <a:pt x="391" y="10"/>
                  </a:lnTo>
                  <a:lnTo>
                    <a:pt x="391" y="10"/>
                  </a:lnTo>
                  <a:lnTo>
                    <a:pt x="375" y="6"/>
                  </a:lnTo>
                  <a:lnTo>
                    <a:pt x="360" y="4"/>
                  </a:lnTo>
                  <a:lnTo>
                    <a:pt x="344" y="1"/>
                  </a:lnTo>
                  <a:lnTo>
                    <a:pt x="329" y="0"/>
                  </a:lnTo>
                  <a:lnTo>
                    <a:pt x="299" y="0"/>
                  </a:lnTo>
                  <a:lnTo>
                    <a:pt x="267" y="2"/>
                  </a:lnTo>
                  <a:lnTo>
                    <a:pt x="239" y="8"/>
                  </a:lnTo>
                  <a:lnTo>
                    <a:pt x="210" y="17"/>
                  </a:lnTo>
                  <a:lnTo>
                    <a:pt x="181" y="27"/>
                  </a:lnTo>
                  <a:lnTo>
                    <a:pt x="155" y="41"/>
                  </a:lnTo>
                  <a:lnTo>
                    <a:pt x="130" y="57"/>
                  </a:lnTo>
                  <a:lnTo>
                    <a:pt x="107" y="75"/>
                  </a:lnTo>
                  <a:lnTo>
                    <a:pt x="85" y="96"/>
                  </a:lnTo>
                  <a:lnTo>
                    <a:pt x="65" y="120"/>
                  </a:lnTo>
                  <a:lnTo>
                    <a:pt x="48" y="144"/>
                  </a:lnTo>
                  <a:lnTo>
                    <a:pt x="33" y="170"/>
                  </a:lnTo>
                  <a:lnTo>
                    <a:pt x="26" y="185"/>
                  </a:lnTo>
                  <a:lnTo>
                    <a:pt x="21" y="199"/>
                  </a:lnTo>
                  <a:lnTo>
                    <a:pt x="16" y="215"/>
                  </a:lnTo>
                  <a:lnTo>
                    <a:pt x="11" y="229"/>
                  </a:lnTo>
                  <a:lnTo>
                    <a:pt x="11" y="229"/>
                  </a:lnTo>
                  <a:lnTo>
                    <a:pt x="7" y="245"/>
                  </a:lnTo>
                  <a:lnTo>
                    <a:pt x="4" y="260"/>
                  </a:lnTo>
                  <a:lnTo>
                    <a:pt x="1" y="276"/>
                  </a:lnTo>
                  <a:lnTo>
                    <a:pt x="0" y="292"/>
                  </a:lnTo>
                  <a:lnTo>
                    <a:pt x="0" y="323"/>
                  </a:lnTo>
                  <a:lnTo>
                    <a:pt x="3" y="353"/>
                  </a:lnTo>
                  <a:lnTo>
                    <a:pt x="8" y="383"/>
                  </a:lnTo>
                  <a:lnTo>
                    <a:pt x="17" y="411"/>
                  </a:lnTo>
                  <a:lnTo>
                    <a:pt x="27" y="439"/>
                  </a:lnTo>
                  <a:lnTo>
                    <a:pt x="42" y="465"/>
                  </a:lnTo>
                  <a:lnTo>
                    <a:pt x="57" y="491"/>
                  </a:lnTo>
                  <a:lnTo>
                    <a:pt x="76" y="514"/>
                  </a:lnTo>
                  <a:lnTo>
                    <a:pt x="97" y="535"/>
                  </a:lnTo>
                  <a:lnTo>
                    <a:pt x="120" y="555"/>
                  </a:lnTo>
                  <a:lnTo>
                    <a:pt x="145" y="573"/>
                  </a:lnTo>
                  <a:lnTo>
                    <a:pt x="171" y="587"/>
                  </a:lnTo>
                  <a:lnTo>
                    <a:pt x="185" y="594"/>
                  </a:lnTo>
                  <a:lnTo>
                    <a:pt x="199" y="600"/>
                  </a:lnTo>
                  <a:lnTo>
                    <a:pt x="215" y="606"/>
                  </a:lnTo>
                  <a:lnTo>
                    <a:pt x="231" y="609"/>
                  </a:lnTo>
                  <a:lnTo>
                    <a:pt x="231" y="609"/>
                  </a:lnTo>
                  <a:lnTo>
                    <a:pt x="246" y="613"/>
                  </a:lnTo>
                  <a:lnTo>
                    <a:pt x="261" y="616"/>
                  </a:lnTo>
                  <a:lnTo>
                    <a:pt x="276" y="619"/>
                  </a:lnTo>
                  <a:lnTo>
                    <a:pt x="292" y="620"/>
                  </a:lnTo>
                  <a:lnTo>
                    <a:pt x="323" y="620"/>
                  </a:lnTo>
                  <a:lnTo>
                    <a:pt x="353" y="617"/>
                  </a:lnTo>
                  <a:lnTo>
                    <a:pt x="383" y="612"/>
                  </a:lnTo>
                  <a:lnTo>
                    <a:pt x="412" y="604"/>
                  </a:lnTo>
                  <a:lnTo>
                    <a:pt x="439" y="592"/>
                  </a:lnTo>
                  <a:lnTo>
                    <a:pt x="465" y="579"/>
                  </a:lnTo>
                  <a:lnTo>
                    <a:pt x="491" y="563"/>
                  </a:lnTo>
                  <a:lnTo>
                    <a:pt x="515" y="544"/>
                  </a:lnTo>
                  <a:lnTo>
                    <a:pt x="536" y="523"/>
                  </a:lnTo>
                  <a:lnTo>
                    <a:pt x="555" y="501"/>
                  </a:lnTo>
                  <a:lnTo>
                    <a:pt x="573" y="475"/>
                  </a:lnTo>
                  <a:lnTo>
                    <a:pt x="588" y="449"/>
                  </a:lnTo>
                  <a:lnTo>
                    <a:pt x="594" y="435"/>
                  </a:lnTo>
                  <a:lnTo>
                    <a:pt x="601" y="421"/>
                  </a:lnTo>
                  <a:lnTo>
                    <a:pt x="606" y="406"/>
                  </a:lnTo>
                  <a:lnTo>
                    <a:pt x="610" y="391"/>
                  </a:lnTo>
                  <a:lnTo>
                    <a:pt x="610"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1" name="Freeform 95"/>
            <p:cNvSpPr>
              <a:spLocks/>
            </p:cNvSpPr>
            <p:nvPr userDrawn="1"/>
          </p:nvSpPr>
          <p:spPr bwMode="auto">
            <a:xfrm>
              <a:off x="4922" y="429"/>
              <a:ext cx="135" cy="135"/>
            </a:xfrm>
            <a:custGeom>
              <a:avLst/>
              <a:gdLst>
                <a:gd name="T0" fmla="*/ 340 w 540"/>
                <a:gd name="T1" fmla="*/ 9 h 539"/>
                <a:gd name="T2" fmla="*/ 286 w 540"/>
                <a:gd name="T3" fmla="*/ 0 h 539"/>
                <a:gd name="T4" fmla="*/ 232 w 540"/>
                <a:gd name="T5" fmla="*/ 3 h 539"/>
                <a:gd name="T6" fmla="*/ 181 w 540"/>
                <a:gd name="T7" fmla="*/ 14 h 539"/>
                <a:gd name="T8" fmla="*/ 134 w 540"/>
                <a:gd name="T9" fmla="*/ 36 h 539"/>
                <a:gd name="T10" fmla="*/ 93 w 540"/>
                <a:gd name="T11" fmla="*/ 66 h 539"/>
                <a:gd name="T12" fmla="*/ 56 w 540"/>
                <a:gd name="T13" fmla="*/ 104 h 539"/>
                <a:gd name="T14" fmla="*/ 29 w 540"/>
                <a:gd name="T15" fmla="*/ 148 h 539"/>
                <a:gd name="T16" fmla="*/ 9 w 540"/>
                <a:gd name="T17" fmla="*/ 201 h 539"/>
                <a:gd name="T18" fmla="*/ 3 w 540"/>
                <a:gd name="T19" fmla="*/ 227 h 539"/>
                <a:gd name="T20" fmla="*/ 0 w 540"/>
                <a:gd name="T21" fmla="*/ 281 h 539"/>
                <a:gd name="T22" fmla="*/ 7 w 540"/>
                <a:gd name="T23" fmla="*/ 333 h 539"/>
                <a:gd name="T24" fmla="*/ 24 w 540"/>
                <a:gd name="T25" fmla="*/ 382 h 539"/>
                <a:gd name="T26" fmla="*/ 50 w 540"/>
                <a:gd name="T27" fmla="*/ 427 h 539"/>
                <a:gd name="T28" fmla="*/ 84 w 540"/>
                <a:gd name="T29" fmla="*/ 466 h 539"/>
                <a:gd name="T30" fmla="*/ 125 w 540"/>
                <a:gd name="T31" fmla="*/ 498 h 539"/>
                <a:gd name="T32" fmla="*/ 173 w 540"/>
                <a:gd name="T33" fmla="*/ 522 h 539"/>
                <a:gd name="T34" fmla="*/ 200 w 540"/>
                <a:gd name="T35" fmla="*/ 530 h 539"/>
                <a:gd name="T36" fmla="*/ 254 w 540"/>
                <a:gd name="T37" fmla="*/ 539 h 539"/>
                <a:gd name="T38" fmla="*/ 306 w 540"/>
                <a:gd name="T39" fmla="*/ 538 h 539"/>
                <a:gd name="T40" fmla="*/ 357 w 540"/>
                <a:gd name="T41" fmla="*/ 525 h 539"/>
                <a:gd name="T42" fmla="*/ 405 w 540"/>
                <a:gd name="T43" fmla="*/ 504 h 539"/>
                <a:gd name="T44" fmla="*/ 447 w 540"/>
                <a:gd name="T45" fmla="*/ 474 h 539"/>
                <a:gd name="T46" fmla="*/ 482 w 540"/>
                <a:gd name="T47" fmla="*/ 436 h 539"/>
                <a:gd name="T48" fmla="*/ 511 w 540"/>
                <a:gd name="T49" fmla="*/ 391 h 539"/>
                <a:gd name="T50" fmla="*/ 530 w 540"/>
                <a:gd name="T51" fmla="*/ 340 h 539"/>
                <a:gd name="T52" fmla="*/ 537 w 540"/>
                <a:gd name="T53" fmla="*/ 313 h 539"/>
                <a:gd name="T54" fmla="*/ 540 w 540"/>
                <a:gd name="T55" fmla="*/ 259 h 539"/>
                <a:gd name="T56" fmla="*/ 532 w 540"/>
                <a:gd name="T57" fmla="*/ 207 h 539"/>
                <a:gd name="T58" fmla="*/ 515 w 540"/>
                <a:gd name="T59" fmla="*/ 158 h 539"/>
                <a:gd name="T60" fmla="*/ 490 w 540"/>
                <a:gd name="T61" fmla="*/ 113 h 539"/>
                <a:gd name="T62" fmla="*/ 456 w 540"/>
                <a:gd name="T63" fmla="*/ 74 h 539"/>
                <a:gd name="T64" fmla="*/ 415 w 540"/>
                <a:gd name="T65" fmla="*/ 42 h 539"/>
                <a:gd name="T66" fmla="*/ 366 w 540"/>
                <a:gd name="T67" fmla="*/ 18 h 539"/>
                <a:gd name="T68" fmla="*/ 34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340" y="9"/>
                  </a:moveTo>
                  <a:lnTo>
                    <a:pt x="340" y="9"/>
                  </a:lnTo>
                  <a:lnTo>
                    <a:pt x="313" y="4"/>
                  </a:lnTo>
                  <a:lnTo>
                    <a:pt x="286" y="0"/>
                  </a:lnTo>
                  <a:lnTo>
                    <a:pt x="259" y="0"/>
                  </a:lnTo>
                  <a:lnTo>
                    <a:pt x="232" y="3"/>
                  </a:lnTo>
                  <a:lnTo>
                    <a:pt x="207" y="8"/>
                  </a:lnTo>
                  <a:lnTo>
                    <a:pt x="181" y="14"/>
                  </a:lnTo>
                  <a:lnTo>
                    <a:pt x="158" y="25"/>
                  </a:lnTo>
                  <a:lnTo>
                    <a:pt x="134" y="36"/>
                  </a:lnTo>
                  <a:lnTo>
                    <a:pt x="114" y="51"/>
                  </a:lnTo>
                  <a:lnTo>
                    <a:pt x="93" y="66"/>
                  </a:lnTo>
                  <a:lnTo>
                    <a:pt x="73" y="85"/>
                  </a:lnTo>
                  <a:lnTo>
                    <a:pt x="56" y="104"/>
                  </a:lnTo>
                  <a:lnTo>
                    <a:pt x="42" y="126"/>
                  </a:lnTo>
                  <a:lnTo>
                    <a:pt x="29" y="148"/>
                  </a:lnTo>
                  <a:lnTo>
                    <a:pt x="17" y="173"/>
                  </a:lnTo>
                  <a:lnTo>
                    <a:pt x="9" y="201"/>
                  </a:lnTo>
                  <a:lnTo>
                    <a:pt x="9" y="201"/>
                  </a:lnTo>
                  <a:lnTo>
                    <a:pt x="3" y="227"/>
                  </a:lnTo>
                  <a:lnTo>
                    <a:pt x="0" y="254"/>
                  </a:lnTo>
                  <a:lnTo>
                    <a:pt x="0" y="281"/>
                  </a:lnTo>
                  <a:lnTo>
                    <a:pt x="3" y="307"/>
                  </a:lnTo>
                  <a:lnTo>
                    <a:pt x="7" y="333"/>
                  </a:lnTo>
                  <a:lnTo>
                    <a:pt x="14" y="358"/>
                  </a:lnTo>
                  <a:lnTo>
                    <a:pt x="24" y="382"/>
                  </a:lnTo>
                  <a:lnTo>
                    <a:pt x="35" y="405"/>
                  </a:lnTo>
                  <a:lnTo>
                    <a:pt x="50" y="427"/>
                  </a:lnTo>
                  <a:lnTo>
                    <a:pt x="67" y="447"/>
                  </a:lnTo>
                  <a:lnTo>
                    <a:pt x="84" y="466"/>
                  </a:lnTo>
                  <a:lnTo>
                    <a:pt x="104" y="483"/>
                  </a:lnTo>
                  <a:lnTo>
                    <a:pt x="125" y="498"/>
                  </a:lnTo>
                  <a:lnTo>
                    <a:pt x="149" y="512"/>
                  </a:lnTo>
                  <a:lnTo>
                    <a:pt x="173" y="522"/>
                  </a:lnTo>
                  <a:lnTo>
                    <a:pt x="200" y="530"/>
                  </a:lnTo>
                  <a:lnTo>
                    <a:pt x="200" y="530"/>
                  </a:lnTo>
                  <a:lnTo>
                    <a:pt x="227" y="537"/>
                  </a:lnTo>
                  <a:lnTo>
                    <a:pt x="254" y="539"/>
                  </a:lnTo>
                  <a:lnTo>
                    <a:pt x="280" y="539"/>
                  </a:lnTo>
                  <a:lnTo>
                    <a:pt x="306" y="538"/>
                  </a:lnTo>
                  <a:lnTo>
                    <a:pt x="332" y="533"/>
                  </a:lnTo>
                  <a:lnTo>
                    <a:pt x="357" y="525"/>
                  </a:lnTo>
                  <a:lnTo>
                    <a:pt x="382" y="516"/>
                  </a:lnTo>
                  <a:lnTo>
                    <a:pt x="405" y="504"/>
                  </a:lnTo>
                  <a:lnTo>
                    <a:pt x="426" y="490"/>
                  </a:lnTo>
                  <a:lnTo>
                    <a:pt x="447" y="474"/>
                  </a:lnTo>
                  <a:lnTo>
                    <a:pt x="465" y="456"/>
                  </a:lnTo>
                  <a:lnTo>
                    <a:pt x="482" y="436"/>
                  </a:lnTo>
                  <a:lnTo>
                    <a:pt x="498" y="414"/>
                  </a:lnTo>
                  <a:lnTo>
                    <a:pt x="511" y="391"/>
                  </a:lnTo>
                  <a:lnTo>
                    <a:pt x="523" y="366"/>
                  </a:lnTo>
                  <a:lnTo>
                    <a:pt x="530" y="340"/>
                  </a:lnTo>
                  <a:lnTo>
                    <a:pt x="530" y="340"/>
                  </a:lnTo>
                  <a:lnTo>
                    <a:pt x="537" y="313"/>
                  </a:lnTo>
                  <a:lnTo>
                    <a:pt x="540" y="285"/>
                  </a:lnTo>
                  <a:lnTo>
                    <a:pt x="540" y="259"/>
                  </a:lnTo>
                  <a:lnTo>
                    <a:pt x="537" y="233"/>
                  </a:lnTo>
                  <a:lnTo>
                    <a:pt x="532" y="207"/>
                  </a:lnTo>
                  <a:lnTo>
                    <a:pt x="525" y="182"/>
                  </a:lnTo>
                  <a:lnTo>
                    <a:pt x="515" y="158"/>
                  </a:lnTo>
                  <a:lnTo>
                    <a:pt x="503" y="135"/>
                  </a:lnTo>
                  <a:lnTo>
                    <a:pt x="490" y="113"/>
                  </a:lnTo>
                  <a:lnTo>
                    <a:pt x="473" y="92"/>
                  </a:lnTo>
                  <a:lnTo>
                    <a:pt x="456" y="74"/>
                  </a:lnTo>
                  <a:lnTo>
                    <a:pt x="435" y="57"/>
                  </a:lnTo>
                  <a:lnTo>
                    <a:pt x="415" y="42"/>
                  </a:lnTo>
                  <a:lnTo>
                    <a:pt x="391" y="29"/>
                  </a:lnTo>
                  <a:lnTo>
                    <a:pt x="366" y="18"/>
                  </a:lnTo>
                  <a:lnTo>
                    <a:pt x="340" y="9"/>
                  </a:lnTo>
                  <a:lnTo>
                    <a:pt x="34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2" name="Freeform 96"/>
            <p:cNvSpPr>
              <a:spLocks/>
            </p:cNvSpPr>
            <p:nvPr userDrawn="1"/>
          </p:nvSpPr>
          <p:spPr bwMode="auto">
            <a:xfrm>
              <a:off x="5177" y="504"/>
              <a:ext cx="114" cy="115"/>
            </a:xfrm>
            <a:custGeom>
              <a:avLst/>
              <a:gdLst>
                <a:gd name="T0" fmla="*/ 288 w 459"/>
                <a:gd name="T1" fmla="*/ 8 h 459"/>
                <a:gd name="T2" fmla="*/ 243 w 459"/>
                <a:gd name="T3" fmla="*/ 2 h 459"/>
                <a:gd name="T4" fmla="*/ 197 w 459"/>
                <a:gd name="T5" fmla="*/ 3 h 459"/>
                <a:gd name="T6" fmla="*/ 154 w 459"/>
                <a:gd name="T7" fmla="*/ 13 h 459"/>
                <a:gd name="T8" fmla="*/ 115 w 459"/>
                <a:gd name="T9" fmla="*/ 31 h 459"/>
                <a:gd name="T10" fmla="*/ 78 w 459"/>
                <a:gd name="T11" fmla="*/ 56 h 459"/>
                <a:gd name="T12" fmla="*/ 48 w 459"/>
                <a:gd name="T13" fmla="*/ 89 h 459"/>
                <a:gd name="T14" fmla="*/ 24 w 459"/>
                <a:gd name="T15" fmla="*/ 127 h 459"/>
                <a:gd name="T16" fmla="*/ 7 w 459"/>
                <a:gd name="T17" fmla="*/ 171 h 459"/>
                <a:gd name="T18" fmla="*/ 3 w 459"/>
                <a:gd name="T19" fmla="*/ 193 h 459"/>
                <a:gd name="T20" fmla="*/ 0 w 459"/>
                <a:gd name="T21" fmla="*/ 239 h 459"/>
                <a:gd name="T22" fmla="*/ 5 w 459"/>
                <a:gd name="T23" fmla="*/ 283 h 459"/>
                <a:gd name="T24" fmla="*/ 20 w 459"/>
                <a:gd name="T25" fmla="*/ 325 h 459"/>
                <a:gd name="T26" fmla="*/ 42 w 459"/>
                <a:gd name="T27" fmla="*/ 364 h 459"/>
                <a:gd name="T28" fmla="*/ 71 w 459"/>
                <a:gd name="T29" fmla="*/ 396 h 459"/>
                <a:gd name="T30" fmla="*/ 106 w 459"/>
                <a:gd name="T31" fmla="*/ 424 h 459"/>
                <a:gd name="T32" fmla="*/ 147 w 459"/>
                <a:gd name="T33" fmla="*/ 444 h 459"/>
                <a:gd name="T34" fmla="*/ 170 w 459"/>
                <a:gd name="T35" fmla="*/ 452 h 459"/>
                <a:gd name="T36" fmla="*/ 215 w 459"/>
                <a:gd name="T37" fmla="*/ 459 h 459"/>
                <a:gd name="T38" fmla="*/ 261 w 459"/>
                <a:gd name="T39" fmla="*/ 458 h 459"/>
                <a:gd name="T40" fmla="*/ 304 w 459"/>
                <a:gd name="T41" fmla="*/ 447 h 459"/>
                <a:gd name="T42" fmla="*/ 344 w 459"/>
                <a:gd name="T43" fmla="*/ 429 h 459"/>
                <a:gd name="T44" fmla="*/ 379 w 459"/>
                <a:gd name="T45" fmla="*/ 403 h 459"/>
                <a:gd name="T46" fmla="*/ 411 w 459"/>
                <a:gd name="T47" fmla="*/ 372 h 459"/>
                <a:gd name="T48" fmla="*/ 434 w 459"/>
                <a:gd name="T49" fmla="*/ 332 h 459"/>
                <a:gd name="T50" fmla="*/ 451 w 459"/>
                <a:gd name="T51" fmla="*/ 289 h 459"/>
                <a:gd name="T52" fmla="*/ 456 w 459"/>
                <a:gd name="T53" fmla="*/ 266 h 459"/>
                <a:gd name="T54" fmla="*/ 459 w 459"/>
                <a:gd name="T55" fmla="*/ 220 h 459"/>
                <a:gd name="T56" fmla="*/ 452 w 459"/>
                <a:gd name="T57" fmla="*/ 176 h 459"/>
                <a:gd name="T58" fmla="*/ 438 w 459"/>
                <a:gd name="T59" fmla="*/ 134 h 459"/>
                <a:gd name="T60" fmla="*/ 416 w 459"/>
                <a:gd name="T61" fmla="*/ 97 h 459"/>
                <a:gd name="T62" fmla="*/ 387 w 459"/>
                <a:gd name="T63" fmla="*/ 64 h 459"/>
                <a:gd name="T64" fmla="*/ 352 w 459"/>
                <a:gd name="T65" fmla="*/ 35 h 459"/>
                <a:gd name="T66" fmla="*/ 310 w 459"/>
                <a:gd name="T67" fmla="*/ 16 h 459"/>
                <a:gd name="T68" fmla="*/ 288 w 459"/>
                <a:gd name="T69" fmla="*/ 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8" y="8"/>
                  </a:moveTo>
                  <a:lnTo>
                    <a:pt x="288" y="8"/>
                  </a:lnTo>
                  <a:lnTo>
                    <a:pt x="266" y="3"/>
                  </a:lnTo>
                  <a:lnTo>
                    <a:pt x="243" y="2"/>
                  </a:lnTo>
                  <a:lnTo>
                    <a:pt x="220" y="0"/>
                  </a:lnTo>
                  <a:lnTo>
                    <a:pt x="197" y="3"/>
                  </a:lnTo>
                  <a:lnTo>
                    <a:pt x="176" y="7"/>
                  </a:lnTo>
                  <a:lnTo>
                    <a:pt x="154" y="13"/>
                  </a:lnTo>
                  <a:lnTo>
                    <a:pt x="134" y="21"/>
                  </a:lnTo>
                  <a:lnTo>
                    <a:pt x="115" y="31"/>
                  </a:lnTo>
                  <a:lnTo>
                    <a:pt x="95" y="43"/>
                  </a:lnTo>
                  <a:lnTo>
                    <a:pt x="78" y="56"/>
                  </a:lnTo>
                  <a:lnTo>
                    <a:pt x="63" y="72"/>
                  </a:lnTo>
                  <a:lnTo>
                    <a:pt x="48" y="89"/>
                  </a:lnTo>
                  <a:lnTo>
                    <a:pt x="35" y="107"/>
                  </a:lnTo>
                  <a:lnTo>
                    <a:pt x="24" y="127"/>
                  </a:lnTo>
                  <a:lnTo>
                    <a:pt x="14" y="149"/>
                  </a:lnTo>
                  <a:lnTo>
                    <a:pt x="7" y="171"/>
                  </a:lnTo>
                  <a:lnTo>
                    <a:pt x="7" y="171"/>
                  </a:lnTo>
                  <a:lnTo>
                    <a:pt x="3" y="193"/>
                  </a:lnTo>
                  <a:lnTo>
                    <a:pt x="0" y="216"/>
                  </a:lnTo>
                  <a:lnTo>
                    <a:pt x="0" y="239"/>
                  </a:lnTo>
                  <a:lnTo>
                    <a:pt x="1" y="262"/>
                  </a:lnTo>
                  <a:lnTo>
                    <a:pt x="5" y="283"/>
                  </a:lnTo>
                  <a:lnTo>
                    <a:pt x="12" y="305"/>
                  </a:lnTo>
                  <a:lnTo>
                    <a:pt x="20" y="325"/>
                  </a:lnTo>
                  <a:lnTo>
                    <a:pt x="30" y="344"/>
                  </a:lnTo>
                  <a:lnTo>
                    <a:pt x="42" y="364"/>
                  </a:lnTo>
                  <a:lnTo>
                    <a:pt x="56" y="381"/>
                  </a:lnTo>
                  <a:lnTo>
                    <a:pt x="71" y="396"/>
                  </a:lnTo>
                  <a:lnTo>
                    <a:pt x="87" y="411"/>
                  </a:lnTo>
                  <a:lnTo>
                    <a:pt x="106" y="424"/>
                  </a:lnTo>
                  <a:lnTo>
                    <a:pt x="127" y="435"/>
                  </a:lnTo>
                  <a:lnTo>
                    <a:pt x="147" y="444"/>
                  </a:lnTo>
                  <a:lnTo>
                    <a:pt x="170" y="452"/>
                  </a:lnTo>
                  <a:lnTo>
                    <a:pt x="170" y="452"/>
                  </a:lnTo>
                  <a:lnTo>
                    <a:pt x="193" y="456"/>
                  </a:lnTo>
                  <a:lnTo>
                    <a:pt x="215" y="459"/>
                  </a:lnTo>
                  <a:lnTo>
                    <a:pt x="239" y="459"/>
                  </a:lnTo>
                  <a:lnTo>
                    <a:pt x="261" y="458"/>
                  </a:lnTo>
                  <a:lnTo>
                    <a:pt x="283" y="454"/>
                  </a:lnTo>
                  <a:lnTo>
                    <a:pt x="304" y="447"/>
                  </a:lnTo>
                  <a:lnTo>
                    <a:pt x="325" y="439"/>
                  </a:lnTo>
                  <a:lnTo>
                    <a:pt x="344" y="429"/>
                  </a:lnTo>
                  <a:lnTo>
                    <a:pt x="362" y="417"/>
                  </a:lnTo>
                  <a:lnTo>
                    <a:pt x="379" y="403"/>
                  </a:lnTo>
                  <a:lnTo>
                    <a:pt x="395" y="388"/>
                  </a:lnTo>
                  <a:lnTo>
                    <a:pt x="411" y="372"/>
                  </a:lnTo>
                  <a:lnTo>
                    <a:pt x="424" y="353"/>
                  </a:lnTo>
                  <a:lnTo>
                    <a:pt x="434" y="332"/>
                  </a:lnTo>
                  <a:lnTo>
                    <a:pt x="443" y="312"/>
                  </a:lnTo>
                  <a:lnTo>
                    <a:pt x="451" y="289"/>
                  </a:lnTo>
                  <a:lnTo>
                    <a:pt x="451" y="289"/>
                  </a:lnTo>
                  <a:lnTo>
                    <a:pt x="456" y="266"/>
                  </a:lnTo>
                  <a:lnTo>
                    <a:pt x="458" y="244"/>
                  </a:lnTo>
                  <a:lnTo>
                    <a:pt x="459" y="220"/>
                  </a:lnTo>
                  <a:lnTo>
                    <a:pt x="456" y="198"/>
                  </a:lnTo>
                  <a:lnTo>
                    <a:pt x="452" y="176"/>
                  </a:lnTo>
                  <a:lnTo>
                    <a:pt x="446" y="155"/>
                  </a:lnTo>
                  <a:lnTo>
                    <a:pt x="438" y="134"/>
                  </a:lnTo>
                  <a:lnTo>
                    <a:pt x="428" y="115"/>
                  </a:lnTo>
                  <a:lnTo>
                    <a:pt x="416" y="97"/>
                  </a:lnTo>
                  <a:lnTo>
                    <a:pt x="403" y="80"/>
                  </a:lnTo>
                  <a:lnTo>
                    <a:pt x="387" y="64"/>
                  </a:lnTo>
                  <a:lnTo>
                    <a:pt x="370" y="48"/>
                  </a:lnTo>
                  <a:lnTo>
                    <a:pt x="352" y="35"/>
                  </a:lnTo>
                  <a:lnTo>
                    <a:pt x="332" y="25"/>
                  </a:lnTo>
                  <a:lnTo>
                    <a:pt x="310" y="16"/>
                  </a:lnTo>
                  <a:lnTo>
                    <a:pt x="288" y="8"/>
                  </a:lnTo>
                  <a:lnTo>
                    <a:pt x="28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3" name="Freeform 97"/>
            <p:cNvSpPr>
              <a:spLocks/>
            </p:cNvSpPr>
            <p:nvPr userDrawn="1"/>
          </p:nvSpPr>
          <p:spPr bwMode="auto">
            <a:xfrm>
              <a:off x="5431" y="580"/>
              <a:ext cx="94" cy="95"/>
            </a:xfrm>
            <a:custGeom>
              <a:avLst/>
              <a:gdLst>
                <a:gd name="T0" fmla="*/ 238 w 378"/>
                <a:gd name="T1" fmla="*/ 5 h 378"/>
                <a:gd name="T2" fmla="*/ 201 w 378"/>
                <a:gd name="T3" fmla="*/ 0 h 378"/>
                <a:gd name="T4" fmla="*/ 163 w 378"/>
                <a:gd name="T5" fmla="*/ 1 h 378"/>
                <a:gd name="T6" fmla="*/ 128 w 378"/>
                <a:gd name="T7" fmla="*/ 9 h 378"/>
                <a:gd name="T8" fmla="*/ 95 w 378"/>
                <a:gd name="T9" fmla="*/ 25 h 378"/>
                <a:gd name="T10" fmla="*/ 65 w 378"/>
                <a:gd name="T11" fmla="*/ 45 h 378"/>
                <a:gd name="T12" fmla="*/ 40 w 378"/>
                <a:gd name="T13" fmla="*/ 71 h 378"/>
                <a:gd name="T14" fmla="*/ 21 w 378"/>
                <a:gd name="T15" fmla="*/ 104 h 378"/>
                <a:gd name="T16" fmla="*/ 6 w 378"/>
                <a:gd name="T17" fmla="*/ 139 h 378"/>
                <a:gd name="T18" fmla="*/ 2 w 378"/>
                <a:gd name="T19" fmla="*/ 159 h 378"/>
                <a:gd name="T20" fmla="*/ 0 w 378"/>
                <a:gd name="T21" fmla="*/ 195 h 378"/>
                <a:gd name="T22" fmla="*/ 5 w 378"/>
                <a:gd name="T23" fmla="*/ 232 h 378"/>
                <a:gd name="T24" fmla="*/ 17 w 378"/>
                <a:gd name="T25" fmla="*/ 267 h 378"/>
                <a:gd name="T26" fmla="*/ 35 w 378"/>
                <a:gd name="T27" fmla="*/ 298 h 378"/>
                <a:gd name="T28" fmla="*/ 59 w 378"/>
                <a:gd name="T29" fmla="*/ 325 h 378"/>
                <a:gd name="T30" fmla="*/ 88 w 378"/>
                <a:gd name="T31" fmla="*/ 348 h 378"/>
                <a:gd name="T32" fmla="*/ 122 w 378"/>
                <a:gd name="T33" fmla="*/ 365 h 378"/>
                <a:gd name="T34" fmla="*/ 141 w 378"/>
                <a:gd name="T35" fmla="*/ 371 h 378"/>
                <a:gd name="T36" fmla="*/ 178 w 378"/>
                <a:gd name="T37" fmla="*/ 376 h 378"/>
                <a:gd name="T38" fmla="*/ 215 w 378"/>
                <a:gd name="T39" fmla="*/ 375 h 378"/>
                <a:gd name="T40" fmla="*/ 250 w 378"/>
                <a:gd name="T41" fmla="*/ 367 h 378"/>
                <a:gd name="T42" fmla="*/ 284 w 378"/>
                <a:gd name="T43" fmla="*/ 352 h 378"/>
                <a:gd name="T44" fmla="*/ 313 w 378"/>
                <a:gd name="T45" fmla="*/ 331 h 378"/>
                <a:gd name="T46" fmla="*/ 339 w 378"/>
                <a:gd name="T47" fmla="*/ 305 h 378"/>
                <a:gd name="T48" fmla="*/ 358 w 378"/>
                <a:gd name="T49" fmla="*/ 273 h 378"/>
                <a:gd name="T50" fmla="*/ 371 w 378"/>
                <a:gd name="T51" fmla="*/ 237 h 378"/>
                <a:gd name="T52" fmla="*/ 375 w 378"/>
                <a:gd name="T53" fmla="*/ 219 h 378"/>
                <a:gd name="T54" fmla="*/ 378 w 378"/>
                <a:gd name="T55" fmla="*/ 181 h 378"/>
                <a:gd name="T56" fmla="*/ 373 w 378"/>
                <a:gd name="T57" fmla="*/ 144 h 378"/>
                <a:gd name="T58" fmla="*/ 361 w 378"/>
                <a:gd name="T59" fmla="*/ 109 h 378"/>
                <a:gd name="T60" fmla="*/ 343 w 378"/>
                <a:gd name="T61" fmla="*/ 78 h 378"/>
                <a:gd name="T62" fmla="*/ 319 w 378"/>
                <a:gd name="T63" fmla="*/ 51 h 378"/>
                <a:gd name="T64" fmla="*/ 290 w 378"/>
                <a:gd name="T65" fmla="*/ 28 h 378"/>
                <a:gd name="T66" fmla="*/ 257 w 378"/>
                <a:gd name="T67" fmla="*/ 12 h 378"/>
                <a:gd name="T68" fmla="*/ 238 w 378"/>
                <a:gd name="T69" fmla="*/ 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5"/>
                  </a:moveTo>
                  <a:lnTo>
                    <a:pt x="238" y="5"/>
                  </a:lnTo>
                  <a:lnTo>
                    <a:pt x="219" y="1"/>
                  </a:lnTo>
                  <a:lnTo>
                    <a:pt x="201" y="0"/>
                  </a:lnTo>
                  <a:lnTo>
                    <a:pt x="181" y="0"/>
                  </a:lnTo>
                  <a:lnTo>
                    <a:pt x="163" y="1"/>
                  </a:lnTo>
                  <a:lnTo>
                    <a:pt x="145" y="4"/>
                  </a:lnTo>
                  <a:lnTo>
                    <a:pt x="128" y="9"/>
                  </a:lnTo>
                  <a:lnTo>
                    <a:pt x="111" y="17"/>
                  </a:lnTo>
                  <a:lnTo>
                    <a:pt x="95" y="25"/>
                  </a:lnTo>
                  <a:lnTo>
                    <a:pt x="79" y="34"/>
                  </a:lnTo>
                  <a:lnTo>
                    <a:pt x="65" y="45"/>
                  </a:lnTo>
                  <a:lnTo>
                    <a:pt x="52" y="58"/>
                  </a:lnTo>
                  <a:lnTo>
                    <a:pt x="40" y="71"/>
                  </a:lnTo>
                  <a:lnTo>
                    <a:pt x="30" y="87"/>
                  </a:lnTo>
                  <a:lnTo>
                    <a:pt x="21" y="104"/>
                  </a:lnTo>
                  <a:lnTo>
                    <a:pt x="13" y="121"/>
                  </a:lnTo>
                  <a:lnTo>
                    <a:pt x="6" y="139"/>
                  </a:lnTo>
                  <a:lnTo>
                    <a:pt x="6" y="139"/>
                  </a:lnTo>
                  <a:lnTo>
                    <a:pt x="2" y="159"/>
                  </a:lnTo>
                  <a:lnTo>
                    <a:pt x="0" y="177"/>
                  </a:lnTo>
                  <a:lnTo>
                    <a:pt x="0" y="195"/>
                  </a:lnTo>
                  <a:lnTo>
                    <a:pt x="2" y="213"/>
                  </a:lnTo>
                  <a:lnTo>
                    <a:pt x="5" y="232"/>
                  </a:lnTo>
                  <a:lnTo>
                    <a:pt x="10" y="250"/>
                  </a:lnTo>
                  <a:lnTo>
                    <a:pt x="17" y="267"/>
                  </a:lnTo>
                  <a:lnTo>
                    <a:pt x="26" y="282"/>
                  </a:lnTo>
                  <a:lnTo>
                    <a:pt x="35" y="298"/>
                  </a:lnTo>
                  <a:lnTo>
                    <a:pt x="47" y="312"/>
                  </a:lnTo>
                  <a:lnTo>
                    <a:pt x="59" y="325"/>
                  </a:lnTo>
                  <a:lnTo>
                    <a:pt x="73" y="337"/>
                  </a:lnTo>
                  <a:lnTo>
                    <a:pt x="88" y="348"/>
                  </a:lnTo>
                  <a:lnTo>
                    <a:pt x="104" y="357"/>
                  </a:lnTo>
                  <a:lnTo>
                    <a:pt x="122" y="365"/>
                  </a:lnTo>
                  <a:lnTo>
                    <a:pt x="141" y="371"/>
                  </a:lnTo>
                  <a:lnTo>
                    <a:pt x="141" y="371"/>
                  </a:lnTo>
                  <a:lnTo>
                    <a:pt x="159" y="375"/>
                  </a:lnTo>
                  <a:lnTo>
                    <a:pt x="178" y="376"/>
                  </a:lnTo>
                  <a:lnTo>
                    <a:pt x="197" y="378"/>
                  </a:lnTo>
                  <a:lnTo>
                    <a:pt x="215" y="375"/>
                  </a:lnTo>
                  <a:lnTo>
                    <a:pt x="233" y="372"/>
                  </a:lnTo>
                  <a:lnTo>
                    <a:pt x="250" y="367"/>
                  </a:lnTo>
                  <a:lnTo>
                    <a:pt x="267" y="361"/>
                  </a:lnTo>
                  <a:lnTo>
                    <a:pt x="284" y="352"/>
                  </a:lnTo>
                  <a:lnTo>
                    <a:pt x="298" y="342"/>
                  </a:lnTo>
                  <a:lnTo>
                    <a:pt x="313" y="331"/>
                  </a:lnTo>
                  <a:lnTo>
                    <a:pt x="327" y="318"/>
                  </a:lnTo>
                  <a:lnTo>
                    <a:pt x="339" y="305"/>
                  </a:lnTo>
                  <a:lnTo>
                    <a:pt x="349" y="289"/>
                  </a:lnTo>
                  <a:lnTo>
                    <a:pt x="358" y="273"/>
                  </a:lnTo>
                  <a:lnTo>
                    <a:pt x="366" y="255"/>
                  </a:lnTo>
                  <a:lnTo>
                    <a:pt x="371" y="237"/>
                  </a:lnTo>
                  <a:lnTo>
                    <a:pt x="371" y="237"/>
                  </a:lnTo>
                  <a:lnTo>
                    <a:pt x="375" y="219"/>
                  </a:lnTo>
                  <a:lnTo>
                    <a:pt x="378" y="199"/>
                  </a:lnTo>
                  <a:lnTo>
                    <a:pt x="378" y="181"/>
                  </a:lnTo>
                  <a:lnTo>
                    <a:pt x="376" y="163"/>
                  </a:lnTo>
                  <a:lnTo>
                    <a:pt x="373" y="144"/>
                  </a:lnTo>
                  <a:lnTo>
                    <a:pt x="367" y="126"/>
                  </a:lnTo>
                  <a:lnTo>
                    <a:pt x="361" y="109"/>
                  </a:lnTo>
                  <a:lnTo>
                    <a:pt x="353" y="94"/>
                  </a:lnTo>
                  <a:lnTo>
                    <a:pt x="343" y="78"/>
                  </a:lnTo>
                  <a:lnTo>
                    <a:pt x="332" y="64"/>
                  </a:lnTo>
                  <a:lnTo>
                    <a:pt x="319" y="51"/>
                  </a:lnTo>
                  <a:lnTo>
                    <a:pt x="305" y="39"/>
                  </a:lnTo>
                  <a:lnTo>
                    <a:pt x="290" y="28"/>
                  </a:lnTo>
                  <a:lnTo>
                    <a:pt x="274" y="19"/>
                  </a:lnTo>
                  <a:lnTo>
                    <a:pt x="257" y="12"/>
                  </a:lnTo>
                  <a:lnTo>
                    <a:pt x="238" y="5"/>
                  </a:lnTo>
                  <a:lnTo>
                    <a:pt x="23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 name="Freeform 98"/>
            <p:cNvSpPr>
              <a:spLocks/>
            </p:cNvSpPr>
            <p:nvPr userDrawn="1"/>
          </p:nvSpPr>
          <p:spPr bwMode="auto">
            <a:xfrm>
              <a:off x="5686" y="656"/>
              <a:ext cx="74" cy="74"/>
            </a:xfrm>
            <a:custGeom>
              <a:avLst/>
              <a:gdLst>
                <a:gd name="T0" fmla="*/ 186 w 297"/>
                <a:gd name="T1" fmla="*/ 5 h 297"/>
                <a:gd name="T2" fmla="*/ 158 w 297"/>
                <a:gd name="T3" fmla="*/ 0 h 297"/>
                <a:gd name="T4" fmla="*/ 128 w 297"/>
                <a:gd name="T5" fmla="*/ 1 h 297"/>
                <a:gd name="T6" fmla="*/ 100 w 297"/>
                <a:gd name="T7" fmla="*/ 8 h 297"/>
                <a:gd name="T8" fmla="*/ 74 w 297"/>
                <a:gd name="T9" fmla="*/ 20 h 297"/>
                <a:gd name="T10" fmla="*/ 51 w 297"/>
                <a:gd name="T11" fmla="*/ 37 h 297"/>
                <a:gd name="T12" fmla="*/ 31 w 297"/>
                <a:gd name="T13" fmla="*/ 57 h 297"/>
                <a:gd name="T14" fmla="*/ 16 w 297"/>
                <a:gd name="T15" fmla="*/ 82 h 297"/>
                <a:gd name="T16" fmla="*/ 5 w 297"/>
                <a:gd name="T17" fmla="*/ 109 h 297"/>
                <a:gd name="T18" fmla="*/ 1 w 297"/>
                <a:gd name="T19" fmla="*/ 125 h 297"/>
                <a:gd name="T20" fmla="*/ 0 w 297"/>
                <a:gd name="T21" fmla="*/ 154 h 297"/>
                <a:gd name="T22" fmla="*/ 4 w 297"/>
                <a:gd name="T23" fmla="*/ 182 h 297"/>
                <a:gd name="T24" fmla="*/ 13 w 297"/>
                <a:gd name="T25" fmla="*/ 210 h 297"/>
                <a:gd name="T26" fmla="*/ 27 w 297"/>
                <a:gd name="T27" fmla="*/ 235 h 297"/>
                <a:gd name="T28" fmla="*/ 46 w 297"/>
                <a:gd name="T29" fmla="*/ 255 h 297"/>
                <a:gd name="T30" fmla="*/ 69 w 297"/>
                <a:gd name="T31" fmla="*/ 274 h 297"/>
                <a:gd name="T32" fmla="*/ 95 w 297"/>
                <a:gd name="T33" fmla="*/ 287 h 297"/>
                <a:gd name="T34" fmla="*/ 109 w 297"/>
                <a:gd name="T35" fmla="*/ 292 h 297"/>
                <a:gd name="T36" fmla="*/ 139 w 297"/>
                <a:gd name="T37" fmla="*/ 296 h 297"/>
                <a:gd name="T38" fmla="*/ 169 w 297"/>
                <a:gd name="T39" fmla="*/ 296 h 297"/>
                <a:gd name="T40" fmla="*/ 197 w 297"/>
                <a:gd name="T41" fmla="*/ 288 h 297"/>
                <a:gd name="T42" fmla="*/ 223 w 297"/>
                <a:gd name="T43" fmla="*/ 276 h 297"/>
                <a:gd name="T44" fmla="*/ 246 w 297"/>
                <a:gd name="T45" fmla="*/ 261 h 297"/>
                <a:gd name="T46" fmla="*/ 266 w 297"/>
                <a:gd name="T47" fmla="*/ 240 h 297"/>
                <a:gd name="T48" fmla="*/ 281 w 297"/>
                <a:gd name="T49" fmla="*/ 215 h 297"/>
                <a:gd name="T50" fmla="*/ 292 w 297"/>
                <a:gd name="T51" fmla="*/ 186 h 297"/>
                <a:gd name="T52" fmla="*/ 294 w 297"/>
                <a:gd name="T53" fmla="*/ 172 h 297"/>
                <a:gd name="T54" fmla="*/ 297 w 297"/>
                <a:gd name="T55" fmla="*/ 142 h 297"/>
                <a:gd name="T56" fmla="*/ 293 w 297"/>
                <a:gd name="T57" fmla="*/ 113 h 297"/>
                <a:gd name="T58" fmla="*/ 284 w 297"/>
                <a:gd name="T59" fmla="*/ 86 h 297"/>
                <a:gd name="T60" fmla="*/ 270 w 297"/>
                <a:gd name="T61" fmla="*/ 63 h 297"/>
                <a:gd name="T62" fmla="*/ 250 w 297"/>
                <a:gd name="T63" fmla="*/ 40 h 297"/>
                <a:gd name="T64" fmla="*/ 228 w 297"/>
                <a:gd name="T65" fmla="*/ 22 h 297"/>
                <a:gd name="T66" fmla="*/ 201 w 297"/>
                <a:gd name="T67" fmla="*/ 9 h 297"/>
                <a:gd name="T68" fmla="*/ 186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6" y="5"/>
                  </a:moveTo>
                  <a:lnTo>
                    <a:pt x="186" y="5"/>
                  </a:lnTo>
                  <a:lnTo>
                    <a:pt x="172" y="1"/>
                  </a:lnTo>
                  <a:lnTo>
                    <a:pt x="158" y="0"/>
                  </a:lnTo>
                  <a:lnTo>
                    <a:pt x="142" y="0"/>
                  </a:lnTo>
                  <a:lnTo>
                    <a:pt x="128" y="1"/>
                  </a:lnTo>
                  <a:lnTo>
                    <a:pt x="113" y="4"/>
                  </a:lnTo>
                  <a:lnTo>
                    <a:pt x="100" y="8"/>
                  </a:lnTo>
                  <a:lnTo>
                    <a:pt x="87" y="13"/>
                  </a:lnTo>
                  <a:lnTo>
                    <a:pt x="74" y="20"/>
                  </a:lnTo>
                  <a:lnTo>
                    <a:pt x="62" y="27"/>
                  </a:lnTo>
                  <a:lnTo>
                    <a:pt x="51" y="37"/>
                  </a:lnTo>
                  <a:lnTo>
                    <a:pt x="40" y="46"/>
                  </a:lnTo>
                  <a:lnTo>
                    <a:pt x="31" y="57"/>
                  </a:lnTo>
                  <a:lnTo>
                    <a:pt x="23" y="69"/>
                  </a:lnTo>
                  <a:lnTo>
                    <a:pt x="16" y="82"/>
                  </a:lnTo>
                  <a:lnTo>
                    <a:pt x="9" y="95"/>
                  </a:lnTo>
                  <a:lnTo>
                    <a:pt x="5" y="109"/>
                  </a:lnTo>
                  <a:lnTo>
                    <a:pt x="5" y="109"/>
                  </a:lnTo>
                  <a:lnTo>
                    <a:pt x="1" y="125"/>
                  </a:lnTo>
                  <a:lnTo>
                    <a:pt x="0" y="139"/>
                  </a:lnTo>
                  <a:lnTo>
                    <a:pt x="0" y="154"/>
                  </a:lnTo>
                  <a:lnTo>
                    <a:pt x="1" y="168"/>
                  </a:lnTo>
                  <a:lnTo>
                    <a:pt x="4" y="182"/>
                  </a:lnTo>
                  <a:lnTo>
                    <a:pt x="8" y="197"/>
                  </a:lnTo>
                  <a:lnTo>
                    <a:pt x="13" y="210"/>
                  </a:lnTo>
                  <a:lnTo>
                    <a:pt x="19" y="223"/>
                  </a:lnTo>
                  <a:lnTo>
                    <a:pt x="27" y="235"/>
                  </a:lnTo>
                  <a:lnTo>
                    <a:pt x="36" y="245"/>
                  </a:lnTo>
                  <a:lnTo>
                    <a:pt x="46" y="255"/>
                  </a:lnTo>
                  <a:lnTo>
                    <a:pt x="57" y="266"/>
                  </a:lnTo>
                  <a:lnTo>
                    <a:pt x="69" y="274"/>
                  </a:lnTo>
                  <a:lnTo>
                    <a:pt x="82" y="281"/>
                  </a:lnTo>
                  <a:lnTo>
                    <a:pt x="95" y="287"/>
                  </a:lnTo>
                  <a:lnTo>
                    <a:pt x="109" y="292"/>
                  </a:lnTo>
                  <a:lnTo>
                    <a:pt x="109" y="292"/>
                  </a:lnTo>
                  <a:lnTo>
                    <a:pt x="125" y="294"/>
                  </a:lnTo>
                  <a:lnTo>
                    <a:pt x="139" y="296"/>
                  </a:lnTo>
                  <a:lnTo>
                    <a:pt x="154" y="297"/>
                  </a:lnTo>
                  <a:lnTo>
                    <a:pt x="169" y="296"/>
                  </a:lnTo>
                  <a:lnTo>
                    <a:pt x="182" y="293"/>
                  </a:lnTo>
                  <a:lnTo>
                    <a:pt x="197" y="288"/>
                  </a:lnTo>
                  <a:lnTo>
                    <a:pt x="210" y="283"/>
                  </a:lnTo>
                  <a:lnTo>
                    <a:pt x="223" y="276"/>
                  </a:lnTo>
                  <a:lnTo>
                    <a:pt x="234" y="268"/>
                  </a:lnTo>
                  <a:lnTo>
                    <a:pt x="246" y="261"/>
                  </a:lnTo>
                  <a:lnTo>
                    <a:pt x="257" y="250"/>
                  </a:lnTo>
                  <a:lnTo>
                    <a:pt x="266" y="240"/>
                  </a:lnTo>
                  <a:lnTo>
                    <a:pt x="274" y="228"/>
                  </a:lnTo>
                  <a:lnTo>
                    <a:pt x="281" y="215"/>
                  </a:lnTo>
                  <a:lnTo>
                    <a:pt x="287" y="201"/>
                  </a:lnTo>
                  <a:lnTo>
                    <a:pt x="292" y="186"/>
                  </a:lnTo>
                  <a:lnTo>
                    <a:pt x="292" y="186"/>
                  </a:lnTo>
                  <a:lnTo>
                    <a:pt x="294" y="172"/>
                  </a:lnTo>
                  <a:lnTo>
                    <a:pt x="297" y="156"/>
                  </a:lnTo>
                  <a:lnTo>
                    <a:pt x="297" y="142"/>
                  </a:lnTo>
                  <a:lnTo>
                    <a:pt x="296" y="128"/>
                  </a:lnTo>
                  <a:lnTo>
                    <a:pt x="293" y="113"/>
                  </a:lnTo>
                  <a:lnTo>
                    <a:pt x="289" y="100"/>
                  </a:lnTo>
                  <a:lnTo>
                    <a:pt x="284" y="86"/>
                  </a:lnTo>
                  <a:lnTo>
                    <a:pt x="277" y="74"/>
                  </a:lnTo>
                  <a:lnTo>
                    <a:pt x="270" y="63"/>
                  </a:lnTo>
                  <a:lnTo>
                    <a:pt x="261" y="51"/>
                  </a:lnTo>
                  <a:lnTo>
                    <a:pt x="250" y="40"/>
                  </a:lnTo>
                  <a:lnTo>
                    <a:pt x="240" y="31"/>
                  </a:lnTo>
                  <a:lnTo>
                    <a:pt x="228" y="22"/>
                  </a:lnTo>
                  <a:lnTo>
                    <a:pt x="215" y="16"/>
                  </a:lnTo>
                  <a:lnTo>
                    <a:pt x="201" y="9"/>
                  </a:lnTo>
                  <a:lnTo>
                    <a:pt x="186" y="5"/>
                  </a:lnTo>
                  <a:lnTo>
                    <a:pt x="18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 name="Freeform 99"/>
            <p:cNvSpPr>
              <a:spLocks/>
            </p:cNvSpPr>
            <p:nvPr userDrawn="1"/>
          </p:nvSpPr>
          <p:spPr bwMode="auto">
            <a:xfrm>
              <a:off x="1704" y="332"/>
              <a:ext cx="90" cy="10"/>
            </a:xfrm>
            <a:custGeom>
              <a:avLst/>
              <a:gdLst>
                <a:gd name="T0" fmla="*/ 291 w 361"/>
                <a:gd name="T1" fmla="*/ 26 h 40"/>
                <a:gd name="T2" fmla="*/ 291 w 361"/>
                <a:gd name="T3" fmla="*/ 26 h 40"/>
                <a:gd name="T4" fmla="*/ 309 w 361"/>
                <a:gd name="T5" fmla="*/ 21 h 40"/>
                <a:gd name="T6" fmla="*/ 328 w 361"/>
                <a:gd name="T7" fmla="*/ 14 h 40"/>
                <a:gd name="T8" fmla="*/ 361 w 361"/>
                <a:gd name="T9" fmla="*/ 0 h 40"/>
                <a:gd name="T10" fmla="*/ 0 w 361"/>
                <a:gd name="T11" fmla="*/ 0 h 40"/>
                <a:gd name="T12" fmla="*/ 0 w 361"/>
                <a:gd name="T13" fmla="*/ 0 h 40"/>
                <a:gd name="T14" fmla="*/ 34 w 361"/>
                <a:gd name="T15" fmla="*/ 13 h 40"/>
                <a:gd name="T16" fmla="*/ 70 w 361"/>
                <a:gd name="T17" fmla="*/ 25 h 40"/>
                <a:gd name="T18" fmla="*/ 105 w 361"/>
                <a:gd name="T19" fmla="*/ 33 h 40"/>
                <a:gd name="T20" fmla="*/ 123 w 361"/>
                <a:gd name="T21" fmla="*/ 36 h 40"/>
                <a:gd name="T22" fmla="*/ 141 w 361"/>
                <a:gd name="T23" fmla="*/ 38 h 40"/>
                <a:gd name="T24" fmla="*/ 159 w 361"/>
                <a:gd name="T25" fmla="*/ 39 h 40"/>
                <a:gd name="T26" fmla="*/ 178 w 361"/>
                <a:gd name="T27" fmla="*/ 40 h 40"/>
                <a:gd name="T28" fmla="*/ 197 w 361"/>
                <a:gd name="T29" fmla="*/ 40 h 40"/>
                <a:gd name="T30" fmla="*/ 215 w 361"/>
                <a:gd name="T31" fmla="*/ 39 h 40"/>
                <a:gd name="T32" fmla="*/ 235 w 361"/>
                <a:gd name="T33" fmla="*/ 38 h 40"/>
                <a:gd name="T34" fmla="*/ 253 w 361"/>
                <a:gd name="T35" fmla="*/ 34 h 40"/>
                <a:gd name="T36" fmla="*/ 273 w 361"/>
                <a:gd name="T37" fmla="*/ 31 h 40"/>
                <a:gd name="T38" fmla="*/ 291 w 361"/>
                <a:gd name="T39" fmla="*/ 26 h 40"/>
                <a:gd name="T40" fmla="*/ 291 w 361"/>
                <a:gd name="T41"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291" y="26"/>
                  </a:moveTo>
                  <a:lnTo>
                    <a:pt x="291" y="26"/>
                  </a:lnTo>
                  <a:lnTo>
                    <a:pt x="309" y="21"/>
                  </a:lnTo>
                  <a:lnTo>
                    <a:pt x="328" y="14"/>
                  </a:lnTo>
                  <a:lnTo>
                    <a:pt x="361" y="0"/>
                  </a:lnTo>
                  <a:lnTo>
                    <a:pt x="0" y="0"/>
                  </a:lnTo>
                  <a:lnTo>
                    <a:pt x="0" y="0"/>
                  </a:lnTo>
                  <a:lnTo>
                    <a:pt x="34" y="13"/>
                  </a:lnTo>
                  <a:lnTo>
                    <a:pt x="70" y="25"/>
                  </a:lnTo>
                  <a:lnTo>
                    <a:pt x="105" y="33"/>
                  </a:lnTo>
                  <a:lnTo>
                    <a:pt x="123" y="36"/>
                  </a:lnTo>
                  <a:lnTo>
                    <a:pt x="141" y="38"/>
                  </a:lnTo>
                  <a:lnTo>
                    <a:pt x="159" y="39"/>
                  </a:lnTo>
                  <a:lnTo>
                    <a:pt x="178" y="40"/>
                  </a:lnTo>
                  <a:lnTo>
                    <a:pt x="197" y="40"/>
                  </a:lnTo>
                  <a:lnTo>
                    <a:pt x="215" y="39"/>
                  </a:lnTo>
                  <a:lnTo>
                    <a:pt x="235" y="38"/>
                  </a:lnTo>
                  <a:lnTo>
                    <a:pt x="253" y="34"/>
                  </a:lnTo>
                  <a:lnTo>
                    <a:pt x="273" y="31"/>
                  </a:lnTo>
                  <a:lnTo>
                    <a:pt x="291" y="26"/>
                  </a:lnTo>
                  <a:lnTo>
                    <a:pt x="29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 name="Freeform 100"/>
            <p:cNvSpPr>
              <a:spLocks/>
            </p:cNvSpPr>
            <p:nvPr userDrawn="1"/>
          </p:nvSpPr>
          <p:spPr bwMode="auto">
            <a:xfrm>
              <a:off x="1413" y="332"/>
              <a:ext cx="184" cy="65"/>
            </a:xfrm>
            <a:custGeom>
              <a:avLst/>
              <a:gdLst>
                <a:gd name="T0" fmla="*/ 469 w 738"/>
                <a:gd name="T1" fmla="*/ 249 h 262"/>
                <a:gd name="T2" fmla="*/ 469 w 738"/>
                <a:gd name="T3" fmla="*/ 249 h 262"/>
                <a:gd name="T4" fmla="*/ 493 w 738"/>
                <a:gd name="T5" fmla="*/ 242 h 262"/>
                <a:gd name="T6" fmla="*/ 516 w 738"/>
                <a:gd name="T7" fmla="*/ 233 h 262"/>
                <a:gd name="T8" fmla="*/ 538 w 738"/>
                <a:gd name="T9" fmla="*/ 223 h 262"/>
                <a:gd name="T10" fmla="*/ 561 w 738"/>
                <a:gd name="T11" fmla="*/ 212 h 262"/>
                <a:gd name="T12" fmla="*/ 580 w 738"/>
                <a:gd name="T13" fmla="*/ 199 h 262"/>
                <a:gd name="T14" fmla="*/ 600 w 738"/>
                <a:gd name="T15" fmla="*/ 186 h 262"/>
                <a:gd name="T16" fmla="*/ 619 w 738"/>
                <a:gd name="T17" fmla="*/ 171 h 262"/>
                <a:gd name="T18" fmla="*/ 636 w 738"/>
                <a:gd name="T19" fmla="*/ 155 h 262"/>
                <a:gd name="T20" fmla="*/ 653 w 738"/>
                <a:gd name="T21" fmla="*/ 139 h 262"/>
                <a:gd name="T22" fmla="*/ 669 w 738"/>
                <a:gd name="T23" fmla="*/ 121 h 262"/>
                <a:gd name="T24" fmla="*/ 683 w 738"/>
                <a:gd name="T25" fmla="*/ 103 h 262"/>
                <a:gd name="T26" fmla="*/ 696 w 738"/>
                <a:gd name="T27" fmla="*/ 83 h 262"/>
                <a:gd name="T28" fmla="*/ 708 w 738"/>
                <a:gd name="T29" fmla="*/ 64 h 262"/>
                <a:gd name="T30" fmla="*/ 720 w 738"/>
                <a:gd name="T31" fmla="*/ 43 h 262"/>
                <a:gd name="T32" fmla="*/ 729 w 738"/>
                <a:gd name="T33" fmla="*/ 21 h 262"/>
                <a:gd name="T34" fmla="*/ 738 w 738"/>
                <a:gd name="T35" fmla="*/ 0 h 262"/>
                <a:gd name="T36" fmla="*/ 0 w 738"/>
                <a:gd name="T37" fmla="*/ 0 h 262"/>
                <a:gd name="T38" fmla="*/ 0 w 738"/>
                <a:gd name="T39" fmla="*/ 0 h 262"/>
                <a:gd name="T40" fmla="*/ 7 w 738"/>
                <a:gd name="T41" fmla="*/ 17 h 262"/>
                <a:gd name="T42" fmla="*/ 15 w 738"/>
                <a:gd name="T43" fmla="*/ 35 h 262"/>
                <a:gd name="T44" fmla="*/ 22 w 738"/>
                <a:gd name="T45" fmla="*/ 51 h 262"/>
                <a:gd name="T46" fmla="*/ 31 w 738"/>
                <a:gd name="T47" fmla="*/ 68 h 262"/>
                <a:gd name="T48" fmla="*/ 41 w 738"/>
                <a:gd name="T49" fmla="*/ 83 h 262"/>
                <a:gd name="T50" fmla="*/ 51 w 738"/>
                <a:gd name="T51" fmla="*/ 98 h 262"/>
                <a:gd name="T52" fmla="*/ 61 w 738"/>
                <a:gd name="T53" fmla="*/ 113 h 262"/>
                <a:gd name="T54" fmla="*/ 73 w 738"/>
                <a:gd name="T55" fmla="*/ 126 h 262"/>
                <a:gd name="T56" fmla="*/ 86 w 738"/>
                <a:gd name="T57" fmla="*/ 141 h 262"/>
                <a:gd name="T58" fmla="*/ 98 w 738"/>
                <a:gd name="T59" fmla="*/ 152 h 262"/>
                <a:gd name="T60" fmla="*/ 111 w 738"/>
                <a:gd name="T61" fmla="*/ 165 h 262"/>
                <a:gd name="T62" fmla="*/ 125 w 738"/>
                <a:gd name="T63" fmla="*/ 177 h 262"/>
                <a:gd name="T64" fmla="*/ 140 w 738"/>
                <a:gd name="T65" fmla="*/ 188 h 262"/>
                <a:gd name="T66" fmla="*/ 154 w 738"/>
                <a:gd name="T67" fmla="*/ 198 h 262"/>
                <a:gd name="T68" fmla="*/ 170 w 738"/>
                <a:gd name="T69" fmla="*/ 207 h 262"/>
                <a:gd name="T70" fmla="*/ 185 w 738"/>
                <a:gd name="T71" fmla="*/ 216 h 262"/>
                <a:gd name="T72" fmla="*/ 201 w 738"/>
                <a:gd name="T73" fmla="*/ 224 h 262"/>
                <a:gd name="T74" fmla="*/ 217 w 738"/>
                <a:gd name="T75" fmla="*/ 232 h 262"/>
                <a:gd name="T76" fmla="*/ 233 w 738"/>
                <a:gd name="T77" fmla="*/ 238 h 262"/>
                <a:gd name="T78" fmla="*/ 250 w 738"/>
                <a:gd name="T79" fmla="*/ 244 h 262"/>
                <a:gd name="T80" fmla="*/ 267 w 738"/>
                <a:gd name="T81" fmla="*/ 249 h 262"/>
                <a:gd name="T82" fmla="*/ 286 w 738"/>
                <a:gd name="T83" fmla="*/ 253 h 262"/>
                <a:gd name="T84" fmla="*/ 303 w 738"/>
                <a:gd name="T85" fmla="*/ 257 h 262"/>
                <a:gd name="T86" fmla="*/ 321 w 738"/>
                <a:gd name="T87" fmla="*/ 259 h 262"/>
                <a:gd name="T88" fmla="*/ 339 w 738"/>
                <a:gd name="T89" fmla="*/ 262 h 262"/>
                <a:gd name="T90" fmla="*/ 357 w 738"/>
                <a:gd name="T91" fmla="*/ 262 h 262"/>
                <a:gd name="T92" fmla="*/ 376 w 738"/>
                <a:gd name="T93" fmla="*/ 262 h 262"/>
                <a:gd name="T94" fmla="*/ 395 w 738"/>
                <a:gd name="T95" fmla="*/ 262 h 262"/>
                <a:gd name="T96" fmla="*/ 413 w 738"/>
                <a:gd name="T97" fmla="*/ 259 h 262"/>
                <a:gd name="T98" fmla="*/ 432 w 738"/>
                <a:gd name="T99" fmla="*/ 257 h 262"/>
                <a:gd name="T100" fmla="*/ 450 w 738"/>
                <a:gd name="T101" fmla="*/ 254 h 262"/>
                <a:gd name="T102" fmla="*/ 469 w 738"/>
                <a:gd name="T103" fmla="*/ 249 h 262"/>
                <a:gd name="T104" fmla="*/ 4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469" y="249"/>
                  </a:moveTo>
                  <a:lnTo>
                    <a:pt x="469" y="249"/>
                  </a:lnTo>
                  <a:lnTo>
                    <a:pt x="493" y="242"/>
                  </a:lnTo>
                  <a:lnTo>
                    <a:pt x="516" y="233"/>
                  </a:lnTo>
                  <a:lnTo>
                    <a:pt x="538" y="223"/>
                  </a:lnTo>
                  <a:lnTo>
                    <a:pt x="561" y="212"/>
                  </a:lnTo>
                  <a:lnTo>
                    <a:pt x="580" y="199"/>
                  </a:lnTo>
                  <a:lnTo>
                    <a:pt x="600" y="186"/>
                  </a:lnTo>
                  <a:lnTo>
                    <a:pt x="619" y="171"/>
                  </a:lnTo>
                  <a:lnTo>
                    <a:pt x="636" y="155"/>
                  </a:lnTo>
                  <a:lnTo>
                    <a:pt x="653" y="139"/>
                  </a:lnTo>
                  <a:lnTo>
                    <a:pt x="669" y="121"/>
                  </a:lnTo>
                  <a:lnTo>
                    <a:pt x="683" y="103"/>
                  </a:lnTo>
                  <a:lnTo>
                    <a:pt x="696" y="83"/>
                  </a:lnTo>
                  <a:lnTo>
                    <a:pt x="708" y="64"/>
                  </a:lnTo>
                  <a:lnTo>
                    <a:pt x="720" y="43"/>
                  </a:lnTo>
                  <a:lnTo>
                    <a:pt x="729" y="21"/>
                  </a:lnTo>
                  <a:lnTo>
                    <a:pt x="738" y="0"/>
                  </a:lnTo>
                  <a:lnTo>
                    <a:pt x="0" y="0"/>
                  </a:lnTo>
                  <a:lnTo>
                    <a:pt x="0" y="0"/>
                  </a:lnTo>
                  <a:lnTo>
                    <a:pt x="7" y="17"/>
                  </a:lnTo>
                  <a:lnTo>
                    <a:pt x="15" y="35"/>
                  </a:lnTo>
                  <a:lnTo>
                    <a:pt x="22" y="51"/>
                  </a:lnTo>
                  <a:lnTo>
                    <a:pt x="31" y="68"/>
                  </a:lnTo>
                  <a:lnTo>
                    <a:pt x="41" y="83"/>
                  </a:lnTo>
                  <a:lnTo>
                    <a:pt x="51" y="98"/>
                  </a:lnTo>
                  <a:lnTo>
                    <a:pt x="61" y="113"/>
                  </a:lnTo>
                  <a:lnTo>
                    <a:pt x="73" y="126"/>
                  </a:lnTo>
                  <a:lnTo>
                    <a:pt x="86" y="141"/>
                  </a:lnTo>
                  <a:lnTo>
                    <a:pt x="98" y="152"/>
                  </a:lnTo>
                  <a:lnTo>
                    <a:pt x="111" y="165"/>
                  </a:lnTo>
                  <a:lnTo>
                    <a:pt x="125" y="177"/>
                  </a:lnTo>
                  <a:lnTo>
                    <a:pt x="140" y="188"/>
                  </a:lnTo>
                  <a:lnTo>
                    <a:pt x="154" y="198"/>
                  </a:lnTo>
                  <a:lnTo>
                    <a:pt x="170" y="207"/>
                  </a:lnTo>
                  <a:lnTo>
                    <a:pt x="185" y="216"/>
                  </a:lnTo>
                  <a:lnTo>
                    <a:pt x="201" y="224"/>
                  </a:lnTo>
                  <a:lnTo>
                    <a:pt x="217" y="232"/>
                  </a:lnTo>
                  <a:lnTo>
                    <a:pt x="233" y="238"/>
                  </a:lnTo>
                  <a:lnTo>
                    <a:pt x="250" y="244"/>
                  </a:lnTo>
                  <a:lnTo>
                    <a:pt x="267" y="249"/>
                  </a:lnTo>
                  <a:lnTo>
                    <a:pt x="286" y="253"/>
                  </a:lnTo>
                  <a:lnTo>
                    <a:pt x="303" y="257"/>
                  </a:lnTo>
                  <a:lnTo>
                    <a:pt x="321" y="259"/>
                  </a:lnTo>
                  <a:lnTo>
                    <a:pt x="339" y="262"/>
                  </a:lnTo>
                  <a:lnTo>
                    <a:pt x="357" y="262"/>
                  </a:lnTo>
                  <a:lnTo>
                    <a:pt x="376" y="262"/>
                  </a:lnTo>
                  <a:lnTo>
                    <a:pt x="395" y="262"/>
                  </a:lnTo>
                  <a:lnTo>
                    <a:pt x="413" y="259"/>
                  </a:lnTo>
                  <a:lnTo>
                    <a:pt x="432" y="257"/>
                  </a:lnTo>
                  <a:lnTo>
                    <a:pt x="450" y="254"/>
                  </a:lnTo>
                  <a:lnTo>
                    <a:pt x="469" y="249"/>
                  </a:lnTo>
                  <a:lnTo>
                    <a:pt x="4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 name="Freeform 101"/>
            <p:cNvSpPr>
              <a:spLocks/>
            </p:cNvSpPr>
            <p:nvPr userDrawn="1"/>
          </p:nvSpPr>
          <p:spPr bwMode="auto">
            <a:xfrm>
              <a:off x="1172" y="332"/>
              <a:ext cx="176" cy="121"/>
            </a:xfrm>
            <a:custGeom>
              <a:avLst/>
              <a:gdLst>
                <a:gd name="T0" fmla="*/ 441 w 702"/>
                <a:gd name="T1" fmla="*/ 472 h 483"/>
                <a:gd name="T2" fmla="*/ 475 w 702"/>
                <a:gd name="T3" fmla="*/ 461 h 483"/>
                <a:gd name="T4" fmla="*/ 508 w 702"/>
                <a:gd name="T5" fmla="*/ 447 h 483"/>
                <a:gd name="T6" fmla="*/ 538 w 702"/>
                <a:gd name="T7" fmla="*/ 430 h 483"/>
                <a:gd name="T8" fmla="*/ 566 w 702"/>
                <a:gd name="T9" fmla="*/ 410 h 483"/>
                <a:gd name="T10" fmla="*/ 592 w 702"/>
                <a:gd name="T11" fmla="*/ 388 h 483"/>
                <a:gd name="T12" fmla="*/ 616 w 702"/>
                <a:gd name="T13" fmla="*/ 363 h 483"/>
                <a:gd name="T14" fmla="*/ 637 w 702"/>
                <a:gd name="T15" fmla="*/ 336 h 483"/>
                <a:gd name="T16" fmla="*/ 655 w 702"/>
                <a:gd name="T17" fmla="*/ 309 h 483"/>
                <a:gd name="T18" fmla="*/ 669 w 702"/>
                <a:gd name="T19" fmla="*/ 279 h 483"/>
                <a:gd name="T20" fmla="*/ 682 w 702"/>
                <a:gd name="T21" fmla="*/ 248 h 483"/>
                <a:gd name="T22" fmla="*/ 691 w 702"/>
                <a:gd name="T23" fmla="*/ 215 h 483"/>
                <a:gd name="T24" fmla="*/ 698 w 702"/>
                <a:gd name="T25" fmla="*/ 181 h 483"/>
                <a:gd name="T26" fmla="*/ 702 w 702"/>
                <a:gd name="T27" fmla="*/ 147 h 483"/>
                <a:gd name="T28" fmla="*/ 701 w 702"/>
                <a:gd name="T29" fmla="*/ 112 h 483"/>
                <a:gd name="T30" fmla="*/ 697 w 702"/>
                <a:gd name="T31" fmla="*/ 77 h 483"/>
                <a:gd name="T32" fmla="*/ 690 w 702"/>
                <a:gd name="T33" fmla="*/ 42 h 483"/>
                <a:gd name="T34" fmla="*/ 686 w 702"/>
                <a:gd name="T35" fmla="*/ 31 h 483"/>
                <a:gd name="T36" fmla="*/ 673 w 702"/>
                <a:gd name="T37" fmla="*/ 0 h 483"/>
                <a:gd name="T38" fmla="*/ 27 w 702"/>
                <a:gd name="T39" fmla="*/ 0 h 483"/>
                <a:gd name="T40" fmla="*/ 10 w 702"/>
                <a:gd name="T41" fmla="*/ 52 h 483"/>
                <a:gd name="T42" fmla="*/ 1 w 702"/>
                <a:gd name="T43" fmla="*/ 108 h 483"/>
                <a:gd name="T44" fmla="*/ 1 w 702"/>
                <a:gd name="T45" fmla="*/ 165 h 483"/>
                <a:gd name="T46" fmla="*/ 11 w 702"/>
                <a:gd name="T47" fmla="*/ 224 h 483"/>
                <a:gd name="T48" fmla="*/ 16 w 702"/>
                <a:gd name="T49" fmla="*/ 241 h 483"/>
                <a:gd name="T50" fmla="*/ 30 w 702"/>
                <a:gd name="T51" fmla="*/ 275 h 483"/>
                <a:gd name="T52" fmla="*/ 45 w 702"/>
                <a:gd name="T53" fmla="*/ 306 h 483"/>
                <a:gd name="T54" fmla="*/ 63 w 702"/>
                <a:gd name="T55" fmla="*/ 335 h 483"/>
                <a:gd name="T56" fmla="*/ 84 w 702"/>
                <a:gd name="T57" fmla="*/ 362 h 483"/>
                <a:gd name="T58" fmla="*/ 108 w 702"/>
                <a:gd name="T59" fmla="*/ 387 h 483"/>
                <a:gd name="T60" fmla="*/ 134 w 702"/>
                <a:gd name="T61" fmla="*/ 409 h 483"/>
                <a:gd name="T62" fmla="*/ 161 w 702"/>
                <a:gd name="T63" fmla="*/ 429 h 483"/>
                <a:gd name="T64" fmla="*/ 190 w 702"/>
                <a:gd name="T65" fmla="*/ 444 h 483"/>
                <a:gd name="T66" fmla="*/ 221 w 702"/>
                <a:gd name="T67" fmla="*/ 459 h 483"/>
                <a:gd name="T68" fmla="*/ 252 w 702"/>
                <a:gd name="T69" fmla="*/ 470 h 483"/>
                <a:gd name="T70" fmla="*/ 285 w 702"/>
                <a:gd name="T71" fmla="*/ 478 h 483"/>
                <a:gd name="T72" fmla="*/ 319 w 702"/>
                <a:gd name="T73" fmla="*/ 482 h 483"/>
                <a:gd name="T74" fmla="*/ 354 w 702"/>
                <a:gd name="T75" fmla="*/ 483 h 483"/>
                <a:gd name="T76" fmla="*/ 389 w 702"/>
                <a:gd name="T77" fmla="*/ 482 h 483"/>
                <a:gd name="T78" fmla="*/ 424 w 702"/>
                <a:gd name="T79" fmla="*/ 476 h 483"/>
                <a:gd name="T80" fmla="*/ 44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441" y="472"/>
                  </a:moveTo>
                  <a:lnTo>
                    <a:pt x="441" y="472"/>
                  </a:lnTo>
                  <a:lnTo>
                    <a:pt x="458" y="466"/>
                  </a:lnTo>
                  <a:lnTo>
                    <a:pt x="475" y="461"/>
                  </a:lnTo>
                  <a:lnTo>
                    <a:pt x="492" y="455"/>
                  </a:lnTo>
                  <a:lnTo>
                    <a:pt x="508" y="447"/>
                  </a:lnTo>
                  <a:lnTo>
                    <a:pt x="523" y="439"/>
                  </a:lnTo>
                  <a:lnTo>
                    <a:pt x="538" y="430"/>
                  </a:lnTo>
                  <a:lnTo>
                    <a:pt x="552" y="420"/>
                  </a:lnTo>
                  <a:lnTo>
                    <a:pt x="566" y="410"/>
                  </a:lnTo>
                  <a:lnTo>
                    <a:pt x="579" y="399"/>
                  </a:lnTo>
                  <a:lnTo>
                    <a:pt x="592" y="388"/>
                  </a:lnTo>
                  <a:lnTo>
                    <a:pt x="604" y="375"/>
                  </a:lnTo>
                  <a:lnTo>
                    <a:pt x="616" y="363"/>
                  </a:lnTo>
                  <a:lnTo>
                    <a:pt x="626" y="350"/>
                  </a:lnTo>
                  <a:lnTo>
                    <a:pt x="637" y="336"/>
                  </a:lnTo>
                  <a:lnTo>
                    <a:pt x="646" y="323"/>
                  </a:lnTo>
                  <a:lnTo>
                    <a:pt x="655" y="309"/>
                  </a:lnTo>
                  <a:lnTo>
                    <a:pt x="663" y="293"/>
                  </a:lnTo>
                  <a:lnTo>
                    <a:pt x="669" y="279"/>
                  </a:lnTo>
                  <a:lnTo>
                    <a:pt x="677" y="263"/>
                  </a:lnTo>
                  <a:lnTo>
                    <a:pt x="682" y="248"/>
                  </a:lnTo>
                  <a:lnTo>
                    <a:pt x="688" y="231"/>
                  </a:lnTo>
                  <a:lnTo>
                    <a:pt x="691" y="215"/>
                  </a:lnTo>
                  <a:lnTo>
                    <a:pt x="695" y="198"/>
                  </a:lnTo>
                  <a:lnTo>
                    <a:pt x="698" y="181"/>
                  </a:lnTo>
                  <a:lnTo>
                    <a:pt x="701" y="164"/>
                  </a:lnTo>
                  <a:lnTo>
                    <a:pt x="702" y="147"/>
                  </a:lnTo>
                  <a:lnTo>
                    <a:pt x="702" y="129"/>
                  </a:lnTo>
                  <a:lnTo>
                    <a:pt x="701" y="112"/>
                  </a:lnTo>
                  <a:lnTo>
                    <a:pt x="699" y="95"/>
                  </a:lnTo>
                  <a:lnTo>
                    <a:pt x="697" y="77"/>
                  </a:lnTo>
                  <a:lnTo>
                    <a:pt x="694" y="60"/>
                  </a:lnTo>
                  <a:lnTo>
                    <a:pt x="690" y="42"/>
                  </a:lnTo>
                  <a:lnTo>
                    <a:pt x="690" y="42"/>
                  </a:lnTo>
                  <a:lnTo>
                    <a:pt x="686" y="31"/>
                  </a:lnTo>
                  <a:lnTo>
                    <a:pt x="682" y="21"/>
                  </a:lnTo>
                  <a:lnTo>
                    <a:pt x="673" y="0"/>
                  </a:lnTo>
                  <a:lnTo>
                    <a:pt x="27" y="0"/>
                  </a:lnTo>
                  <a:lnTo>
                    <a:pt x="27" y="0"/>
                  </a:lnTo>
                  <a:lnTo>
                    <a:pt x="18" y="26"/>
                  </a:lnTo>
                  <a:lnTo>
                    <a:pt x="10" y="52"/>
                  </a:lnTo>
                  <a:lnTo>
                    <a:pt x="5" y="81"/>
                  </a:lnTo>
                  <a:lnTo>
                    <a:pt x="1" y="108"/>
                  </a:lnTo>
                  <a:lnTo>
                    <a:pt x="0" y="137"/>
                  </a:lnTo>
                  <a:lnTo>
                    <a:pt x="1" y="165"/>
                  </a:lnTo>
                  <a:lnTo>
                    <a:pt x="5" y="194"/>
                  </a:lnTo>
                  <a:lnTo>
                    <a:pt x="11" y="224"/>
                  </a:lnTo>
                  <a:lnTo>
                    <a:pt x="11" y="224"/>
                  </a:lnTo>
                  <a:lnTo>
                    <a:pt x="16" y="241"/>
                  </a:lnTo>
                  <a:lnTo>
                    <a:pt x="23" y="258"/>
                  </a:lnTo>
                  <a:lnTo>
                    <a:pt x="30" y="275"/>
                  </a:lnTo>
                  <a:lnTo>
                    <a:pt x="36" y="291"/>
                  </a:lnTo>
                  <a:lnTo>
                    <a:pt x="45" y="306"/>
                  </a:lnTo>
                  <a:lnTo>
                    <a:pt x="54" y="321"/>
                  </a:lnTo>
                  <a:lnTo>
                    <a:pt x="63" y="335"/>
                  </a:lnTo>
                  <a:lnTo>
                    <a:pt x="74" y="349"/>
                  </a:lnTo>
                  <a:lnTo>
                    <a:pt x="84" y="362"/>
                  </a:lnTo>
                  <a:lnTo>
                    <a:pt x="96" y="374"/>
                  </a:lnTo>
                  <a:lnTo>
                    <a:pt x="108" y="387"/>
                  </a:lnTo>
                  <a:lnTo>
                    <a:pt x="121" y="397"/>
                  </a:lnTo>
                  <a:lnTo>
                    <a:pt x="134" y="409"/>
                  </a:lnTo>
                  <a:lnTo>
                    <a:pt x="147" y="418"/>
                  </a:lnTo>
                  <a:lnTo>
                    <a:pt x="161" y="429"/>
                  </a:lnTo>
                  <a:lnTo>
                    <a:pt x="175" y="436"/>
                  </a:lnTo>
                  <a:lnTo>
                    <a:pt x="190" y="444"/>
                  </a:lnTo>
                  <a:lnTo>
                    <a:pt x="205" y="452"/>
                  </a:lnTo>
                  <a:lnTo>
                    <a:pt x="221" y="459"/>
                  </a:lnTo>
                  <a:lnTo>
                    <a:pt x="237" y="465"/>
                  </a:lnTo>
                  <a:lnTo>
                    <a:pt x="252" y="470"/>
                  </a:lnTo>
                  <a:lnTo>
                    <a:pt x="269" y="474"/>
                  </a:lnTo>
                  <a:lnTo>
                    <a:pt x="285" y="478"/>
                  </a:lnTo>
                  <a:lnTo>
                    <a:pt x="302" y="481"/>
                  </a:lnTo>
                  <a:lnTo>
                    <a:pt x="319" y="482"/>
                  </a:lnTo>
                  <a:lnTo>
                    <a:pt x="337" y="483"/>
                  </a:lnTo>
                  <a:lnTo>
                    <a:pt x="354" y="483"/>
                  </a:lnTo>
                  <a:lnTo>
                    <a:pt x="371" y="483"/>
                  </a:lnTo>
                  <a:lnTo>
                    <a:pt x="389" y="482"/>
                  </a:lnTo>
                  <a:lnTo>
                    <a:pt x="406" y="479"/>
                  </a:lnTo>
                  <a:lnTo>
                    <a:pt x="424" y="476"/>
                  </a:lnTo>
                  <a:lnTo>
                    <a:pt x="441" y="472"/>
                  </a:lnTo>
                  <a:lnTo>
                    <a:pt x="44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 name="Freeform 102"/>
            <p:cNvSpPr>
              <a:spLocks/>
            </p:cNvSpPr>
            <p:nvPr userDrawn="1"/>
          </p:nvSpPr>
          <p:spPr bwMode="auto">
            <a:xfrm>
              <a:off x="938" y="353"/>
              <a:ext cx="155" cy="155"/>
            </a:xfrm>
            <a:custGeom>
              <a:avLst/>
              <a:gdLst>
                <a:gd name="T0" fmla="*/ 231 w 622"/>
                <a:gd name="T1" fmla="*/ 10 h 620"/>
                <a:gd name="T2" fmla="*/ 201 w 622"/>
                <a:gd name="T3" fmla="*/ 19 h 620"/>
                <a:gd name="T4" fmla="*/ 172 w 622"/>
                <a:gd name="T5" fmla="*/ 32 h 620"/>
                <a:gd name="T6" fmla="*/ 120 w 622"/>
                <a:gd name="T7" fmla="*/ 65 h 620"/>
                <a:gd name="T8" fmla="*/ 77 w 622"/>
                <a:gd name="T9" fmla="*/ 107 h 620"/>
                <a:gd name="T10" fmla="*/ 42 w 622"/>
                <a:gd name="T11" fmla="*/ 155 h 620"/>
                <a:gd name="T12" fmla="*/ 17 w 622"/>
                <a:gd name="T13" fmla="*/ 209 h 620"/>
                <a:gd name="T14" fmla="*/ 4 w 622"/>
                <a:gd name="T15" fmla="*/ 267 h 620"/>
                <a:gd name="T16" fmla="*/ 2 w 622"/>
                <a:gd name="T17" fmla="*/ 328 h 620"/>
                <a:gd name="T18" fmla="*/ 4 w 622"/>
                <a:gd name="T19" fmla="*/ 359 h 620"/>
                <a:gd name="T20" fmla="*/ 11 w 622"/>
                <a:gd name="T21" fmla="*/ 391 h 620"/>
                <a:gd name="T22" fmla="*/ 16 w 622"/>
                <a:gd name="T23" fmla="*/ 406 h 620"/>
                <a:gd name="T24" fmla="*/ 28 w 622"/>
                <a:gd name="T25" fmla="*/ 435 h 620"/>
                <a:gd name="T26" fmla="*/ 49 w 622"/>
                <a:gd name="T27" fmla="*/ 475 h 620"/>
                <a:gd name="T28" fmla="*/ 86 w 622"/>
                <a:gd name="T29" fmla="*/ 523 h 620"/>
                <a:gd name="T30" fmla="*/ 131 w 622"/>
                <a:gd name="T31" fmla="*/ 563 h 620"/>
                <a:gd name="T32" fmla="*/ 183 w 622"/>
                <a:gd name="T33" fmla="*/ 592 h 620"/>
                <a:gd name="T34" fmla="*/ 239 w 622"/>
                <a:gd name="T35" fmla="*/ 612 h 620"/>
                <a:gd name="T36" fmla="*/ 299 w 622"/>
                <a:gd name="T37" fmla="*/ 620 h 620"/>
                <a:gd name="T38" fmla="*/ 346 w 622"/>
                <a:gd name="T39" fmla="*/ 619 h 620"/>
                <a:gd name="T40" fmla="*/ 376 w 622"/>
                <a:gd name="T41" fmla="*/ 613 h 620"/>
                <a:gd name="T42" fmla="*/ 391 w 622"/>
                <a:gd name="T43" fmla="*/ 609 h 620"/>
                <a:gd name="T44" fmla="*/ 423 w 622"/>
                <a:gd name="T45" fmla="*/ 600 h 620"/>
                <a:gd name="T46" fmla="*/ 451 w 622"/>
                <a:gd name="T47" fmla="*/ 587 h 620"/>
                <a:gd name="T48" fmla="*/ 502 w 622"/>
                <a:gd name="T49" fmla="*/ 555 h 620"/>
                <a:gd name="T50" fmla="*/ 546 w 622"/>
                <a:gd name="T51" fmla="*/ 514 h 620"/>
                <a:gd name="T52" fmla="*/ 580 w 622"/>
                <a:gd name="T53" fmla="*/ 465 h 620"/>
                <a:gd name="T54" fmla="*/ 605 w 622"/>
                <a:gd name="T55" fmla="*/ 411 h 620"/>
                <a:gd name="T56" fmla="*/ 619 w 622"/>
                <a:gd name="T57" fmla="*/ 353 h 620"/>
                <a:gd name="T58" fmla="*/ 622 w 622"/>
                <a:gd name="T59" fmla="*/ 292 h 620"/>
                <a:gd name="T60" fmla="*/ 618 w 622"/>
                <a:gd name="T61" fmla="*/ 260 h 620"/>
                <a:gd name="T62" fmla="*/ 611 w 622"/>
                <a:gd name="T63" fmla="*/ 229 h 620"/>
                <a:gd name="T64" fmla="*/ 606 w 622"/>
                <a:gd name="T65" fmla="*/ 215 h 620"/>
                <a:gd name="T66" fmla="*/ 596 w 622"/>
                <a:gd name="T67" fmla="*/ 185 h 620"/>
                <a:gd name="T68" fmla="*/ 574 w 622"/>
                <a:gd name="T69" fmla="*/ 144 h 620"/>
                <a:gd name="T70" fmla="*/ 537 w 622"/>
                <a:gd name="T71" fmla="*/ 96 h 620"/>
                <a:gd name="T72" fmla="*/ 492 w 622"/>
                <a:gd name="T73" fmla="*/ 57 h 620"/>
                <a:gd name="T74" fmla="*/ 441 w 622"/>
                <a:gd name="T75" fmla="*/ 27 h 620"/>
                <a:gd name="T76" fmla="*/ 383 w 622"/>
                <a:gd name="T77" fmla="*/ 8 h 620"/>
                <a:gd name="T78" fmla="*/ 323 w 622"/>
                <a:gd name="T79" fmla="*/ 0 h 620"/>
                <a:gd name="T80" fmla="*/ 278 w 622"/>
                <a:gd name="T81" fmla="*/ 1 h 620"/>
                <a:gd name="T82" fmla="*/ 247 w 622"/>
                <a:gd name="T83" fmla="*/ 6 h 620"/>
                <a:gd name="T84" fmla="*/ 231 w 622"/>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231" y="10"/>
                  </a:moveTo>
                  <a:lnTo>
                    <a:pt x="231" y="10"/>
                  </a:lnTo>
                  <a:lnTo>
                    <a:pt x="215" y="14"/>
                  </a:lnTo>
                  <a:lnTo>
                    <a:pt x="201" y="19"/>
                  </a:lnTo>
                  <a:lnTo>
                    <a:pt x="187" y="26"/>
                  </a:lnTo>
                  <a:lnTo>
                    <a:pt x="172" y="32"/>
                  </a:lnTo>
                  <a:lnTo>
                    <a:pt x="145" y="48"/>
                  </a:lnTo>
                  <a:lnTo>
                    <a:pt x="120" y="65"/>
                  </a:lnTo>
                  <a:lnTo>
                    <a:pt x="98" y="84"/>
                  </a:lnTo>
                  <a:lnTo>
                    <a:pt x="77" y="107"/>
                  </a:lnTo>
                  <a:lnTo>
                    <a:pt x="59" y="130"/>
                  </a:lnTo>
                  <a:lnTo>
                    <a:pt x="42" y="155"/>
                  </a:lnTo>
                  <a:lnTo>
                    <a:pt x="29" y="181"/>
                  </a:lnTo>
                  <a:lnTo>
                    <a:pt x="17" y="209"/>
                  </a:lnTo>
                  <a:lnTo>
                    <a:pt x="9" y="238"/>
                  </a:lnTo>
                  <a:lnTo>
                    <a:pt x="4" y="267"/>
                  </a:lnTo>
                  <a:lnTo>
                    <a:pt x="0" y="298"/>
                  </a:lnTo>
                  <a:lnTo>
                    <a:pt x="2" y="328"/>
                  </a:lnTo>
                  <a:lnTo>
                    <a:pt x="3" y="344"/>
                  </a:lnTo>
                  <a:lnTo>
                    <a:pt x="4" y="359"/>
                  </a:lnTo>
                  <a:lnTo>
                    <a:pt x="8" y="375"/>
                  </a:lnTo>
                  <a:lnTo>
                    <a:pt x="11" y="391"/>
                  </a:lnTo>
                  <a:lnTo>
                    <a:pt x="11" y="391"/>
                  </a:lnTo>
                  <a:lnTo>
                    <a:pt x="16" y="406"/>
                  </a:lnTo>
                  <a:lnTo>
                    <a:pt x="21" y="421"/>
                  </a:lnTo>
                  <a:lnTo>
                    <a:pt x="28" y="435"/>
                  </a:lnTo>
                  <a:lnTo>
                    <a:pt x="34" y="449"/>
                  </a:lnTo>
                  <a:lnTo>
                    <a:pt x="49" y="475"/>
                  </a:lnTo>
                  <a:lnTo>
                    <a:pt x="67" y="501"/>
                  </a:lnTo>
                  <a:lnTo>
                    <a:pt x="86" y="523"/>
                  </a:lnTo>
                  <a:lnTo>
                    <a:pt x="107" y="544"/>
                  </a:lnTo>
                  <a:lnTo>
                    <a:pt x="131" y="563"/>
                  </a:lnTo>
                  <a:lnTo>
                    <a:pt x="157" y="579"/>
                  </a:lnTo>
                  <a:lnTo>
                    <a:pt x="183" y="592"/>
                  </a:lnTo>
                  <a:lnTo>
                    <a:pt x="210" y="603"/>
                  </a:lnTo>
                  <a:lnTo>
                    <a:pt x="239" y="612"/>
                  </a:lnTo>
                  <a:lnTo>
                    <a:pt x="269" y="617"/>
                  </a:lnTo>
                  <a:lnTo>
                    <a:pt x="299" y="620"/>
                  </a:lnTo>
                  <a:lnTo>
                    <a:pt x="330" y="620"/>
                  </a:lnTo>
                  <a:lnTo>
                    <a:pt x="346" y="619"/>
                  </a:lnTo>
                  <a:lnTo>
                    <a:pt x="361" y="616"/>
                  </a:lnTo>
                  <a:lnTo>
                    <a:pt x="376" y="613"/>
                  </a:lnTo>
                  <a:lnTo>
                    <a:pt x="391" y="609"/>
                  </a:lnTo>
                  <a:lnTo>
                    <a:pt x="391" y="609"/>
                  </a:lnTo>
                  <a:lnTo>
                    <a:pt x="407" y="606"/>
                  </a:lnTo>
                  <a:lnTo>
                    <a:pt x="423" y="600"/>
                  </a:lnTo>
                  <a:lnTo>
                    <a:pt x="437" y="594"/>
                  </a:lnTo>
                  <a:lnTo>
                    <a:pt x="451" y="587"/>
                  </a:lnTo>
                  <a:lnTo>
                    <a:pt x="477" y="573"/>
                  </a:lnTo>
                  <a:lnTo>
                    <a:pt x="502" y="555"/>
                  </a:lnTo>
                  <a:lnTo>
                    <a:pt x="525" y="535"/>
                  </a:lnTo>
                  <a:lnTo>
                    <a:pt x="546" y="514"/>
                  </a:lnTo>
                  <a:lnTo>
                    <a:pt x="565" y="491"/>
                  </a:lnTo>
                  <a:lnTo>
                    <a:pt x="580" y="465"/>
                  </a:lnTo>
                  <a:lnTo>
                    <a:pt x="595" y="439"/>
                  </a:lnTo>
                  <a:lnTo>
                    <a:pt x="605" y="411"/>
                  </a:lnTo>
                  <a:lnTo>
                    <a:pt x="614" y="383"/>
                  </a:lnTo>
                  <a:lnTo>
                    <a:pt x="619" y="353"/>
                  </a:lnTo>
                  <a:lnTo>
                    <a:pt x="622" y="323"/>
                  </a:lnTo>
                  <a:lnTo>
                    <a:pt x="622" y="292"/>
                  </a:lnTo>
                  <a:lnTo>
                    <a:pt x="621" y="276"/>
                  </a:lnTo>
                  <a:lnTo>
                    <a:pt x="618" y="260"/>
                  </a:lnTo>
                  <a:lnTo>
                    <a:pt x="615" y="245"/>
                  </a:lnTo>
                  <a:lnTo>
                    <a:pt x="611" y="229"/>
                  </a:lnTo>
                  <a:lnTo>
                    <a:pt x="611" y="229"/>
                  </a:lnTo>
                  <a:lnTo>
                    <a:pt x="606" y="215"/>
                  </a:lnTo>
                  <a:lnTo>
                    <a:pt x="601" y="199"/>
                  </a:lnTo>
                  <a:lnTo>
                    <a:pt x="596" y="185"/>
                  </a:lnTo>
                  <a:lnTo>
                    <a:pt x="589" y="170"/>
                  </a:lnTo>
                  <a:lnTo>
                    <a:pt x="574" y="144"/>
                  </a:lnTo>
                  <a:lnTo>
                    <a:pt x="557" y="120"/>
                  </a:lnTo>
                  <a:lnTo>
                    <a:pt x="537" y="96"/>
                  </a:lnTo>
                  <a:lnTo>
                    <a:pt x="515" y="75"/>
                  </a:lnTo>
                  <a:lnTo>
                    <a:pt x="492" y="57"/>
                  </a:lnTo>
                  <a:lnTo>
                    <a:pt x="467" y="41"/>
                  </a:lnTo>
                  <a:lnTo>
                    <a:pt x="441" y="27"/>
                  </a:lnTo>
                  <a:lnTo>
                    <a:pt x="412" y="17"/>
                  </a:lnTo>
                  <a:lnTo>
                    <a:pt x="383" y="8"/>
                  </a:lnTo>
                  <a:lnTo>
                    <a:pt x="353" y="2"/>
                  </a:lnTo>
                  <a:lnTo>
                    <a:pt x="323" y="0"/>
                  </a:lnTo>
                  <a:lnTo>
                    <a:pt x="293" y="0"/>
                  </a:lnTo>
                  <a:lnTo>
                    <a:pt x="278" y="1"/>
                  </a:lnTo>
                  <a:lnTo>
                    <a:pt x="262" y="4"/>
                  </a:lnTo>
                  <a:lnTo>
                    <a:pt x="247" y="6"/>
                  </a:lnTo>
                  <a:lnTo>
                    <a:pt x="231" y="10"/>
                  </a:lnTo>
                  <a:lnTo>
                    <a:pt x="23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 name="Freeform 103"/>
            <p:cNvSpPr>
              <a:spLocks/>
            </p:cNvSpPr>
            <p:nvPr userDrawn="1"/>
          </p:nvSpPr>
          <p:spPr bwMode="auto">
            <a:xfrm>
              <a:off x="703" y="429"/>
              <a:ext cx="135" cy="135"/>
            </a:xfrm>
            <a:custGeom>
              <a:avLst/>
              <a:gdLst>
                <a:gd name="T0" fmla="*/ 200 w 540"/>
                <a:gd name="T1" fmla="*/ 9 h 539"/>
                <a:gd name="T2" fmla="*/ 149 w 540"/>
                <a:gd name="T3" fmla="*/ 29 h 539"/>
                <a:gd name="T4" fmla="*/ 105 w 540"/>
                <a:gd name="T5" fmla="*/ 57 h 539"/>
                <a:gd name="T6" fmla="*/ 67 w 540"/>
                <a:gd name="T7" fmla="*/ 92 h 539"/>
                <a:gd name="T8" fmla="*/ 37 w 540"/>
                <a:gd name="T9" fmla="*/ 135 h 539"/>
                <a:gd name="T10" fmla="*/ 15 w 540"/>
                <a:gd name="T11" fmla="*/ 182 h 539"/>
                <a:gd name="T12" fmla="*/ 3 w 540"/>
                <a:gd name="T13" fmla="*/ 233 h 539"/>
                <a:gd name="T14" fmla="*/ 0 w 540"/>
                <a:gd name="T15" fmla="*/ 285 h 539"/>
                <a:gd name="T16" fmla="*/ 10 w 540"/>
                <a:gd name="T17" fmla="*/ 340 h 539"/>
                <a:gd name="T18" fmla="*/ 17 w 540"/>
                <a:gd name="T19" fmla="*/ 366 h 539"/>
                <a:gd name="T20" fmla="*/ 42 w 540"/>
                <a:gd name="T21" fmla="*/ 414 h 539"/>
                <a:gd name="T22" fmla="*/ 75 w 540"/>
                <a:gd name="T23" fmla="*/ 456 h 539"/>
                <a:gd name="T24" fmla="*/ 114 w 540"/>
                <a:gd name="T25" fmla="*/ 490 h 539"/>
                <a:gd name="T26" fmla="*/ 158 w 540"/>
                <a:gd name="T27" fmla="*/ 516 h 539"/>
                <a:gd name="T28" fmla="*/ 208 w 540"/>
                <a:gd name="T29" fmla="*/ 533 h 539"/>
                <a:gd name="T30" fmla="*/ 260 w 540"/>
                <a:gd name="T31" fmla="*/ 539 h 539"/>
                <a:gd name="T32" fmla="*/ 313 w 540"/>
                <a:gd name="T33" fmla="*/ 537 h 539"/>
                <a:gd name="T34" fmla="*/ 340 w 540"/>
                <a:gd name="T35" fmla="*/ 530 h 539"/>
                <a:gd name="T36" fmla="*/ 391 w 540"/>
                <a:gd name="T37" fmla="*/ 512 h 539"/>
                <a:gd name="T38" fmla="*/ 436 w 540"/>
                <a:gd name="T39" fmla="*/ 483 h 539"/>
                <a:gd name="T40" fmla="*/ 473 w 540"/>
                <a:gd name="T41" fmla="*/ 447 h 539"/>
                <a:gd name="T42" fmla="*/ 503 w 540"/>
                <a:gd name="T43" fmla="*/ 405 h 539"/>
                <a:gd name="T44" fmla="*/ 526 w 540"/>
                <a:gd name="T45" fmla="*/ 358 h 539"/>
                <a:gd name="T46" fmla="*/ 537 w 540"/>
                <a:gd name="T47" fmla="*/ 307 h 539"/>
                <a:gd name="T48" fmla="*/ 540 w 540"/>
                <a:gd name="T49" fmla="*/ 254 h 539"/>
                <a:gd name="T50" fmla="*/ 531 w 540"/>
                <a:gd name="T51" fmla="*/ 201 h 539"/>
                <a:gd name="T52" fmla="*/ 523 w 540"/>
                <a:gd name="T53" fmla="*/ 173 h 539"/>
                <a:gd name="T54" fmla="*/ 498 w 540"/>
                <a:gd name="T55" fmla="*/ 126 h 539"/>
                <a:gd name="T56" fmla="*/ 466 w 540"/>
                <a:gd name="T57" fmla="*/ 85 h 539"/>
                <a:gd name="T58" fmla="*/ 426 w 540"/>
                <a:gd name="T59" fmla="*/ 51 h 539"/>
                <a:gd name="T60" fmla="*/ 382 w 540"/>
                <a:gd name="T61" fmla="*/ 25 h 539"/>
                <a:gd name="T62" fmla="*/ 333 w 540"/>
                <a:gd name="T63" fmla="*/ 8 h 539"/>
                <a:gd name="T64" fmla="*/ 281 w 540"/>
                <a:gd name="T65" fmla="*/ 0 h 539"/>
                <a:gd name="T66" fmla="*/ 227 w 540"/>
                <a:gd name="T67" fmla="*/ 4 h 539"/>
                <a:gd name="T68" fmla="*/ 20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200" y="9"/>
                  </a:moveTo>
                  <a:lnTo>
                    <a:pt x="200" y="9"/>
                  </a:lnTo>
                  <a:lnTo>
                    <a:pt x="174" y="18"/>
                  </a:lnTo>
                  <a:lnTo>
                    <a:pt x="149" y="29"/>
                  </a:lnTo>
                  <a:lnTo>
                    <a:pt x="125" y="42"/>
                  </a:lnTo>
                  <a:lnTo>
                    <a:pt x="105" y="57"/>
                  </a:lnTo>
                  <a:lnTo>
                    <a:pt x="84" y="74"/>
                  </a:lnTo>
                  <a:lnTo>
                    <a:pt x="67" y="92"/>
                  </a:lnTo>
                  <a:lnTo>
                    <a:pt x="50" y="113"/>
                  </a:lnTo>
                  <a:lnTo>
                    <a:pt x="37" y="135"/>
                  </a:lnTo>
                  <a:lnTo>
                    <a:pt x="24" y="158"/>
                  </a:lnTo>
                  <a:lnTo>
                    <a:pt x="15" y="182"/>
                  </a:lnTo>
                  <a:lnTo>
                    <a:pt x="7" y="207"/>
                  </a:lnTo>
                  <a:lnTo>
                    <a:pt x="3" y="233"/>
                  </a:lnTo>
                  <a:lnTo>
                    <a:pt x="0" y="259"/>
                  </a:lnTo>
                  <a:lnTo>
                    <a:pt x="0" y="285"/>
                  </a:lnTo>
                  <a:lnTo>
                    <a:pt x="3" y="313"/>
                  </a:lnTo>
                  <a:lnTo>
                    <a:pt x="10" y="340"/>
                  </a:lnTo>
                  <a:lnTo>
                    <a:pt x="10" y="340"/>
                  </a:lnTo>
                  <a:lnTo>
                    <a:pt x="17" y="366"/>
                  </a:lnTo>
                  <a:lnTo>
                    <a:pt x="29" y="391"/>
                  </a:lnTo>
                  <a:lnTo>
                    <a:pt x="42" y="414"/>
                  </a:lnTo>
                  <a:lnTo>
                    <a:pt x="56" y="436"/>
                  </a:lnTo>
                  <a:lnTo>
                    <a:pt x="75" y="456"/>
                  </a:lnTo>
                  <a:lnTo>
                    <a:pt x="93" y="474"/>
                  </a:lnTo>
                  <a:lnTo>
                    <a:pt x="114" y="490"/>
                  </a:lnTo>
                  <a:lnTo>
                    <a:pt x="135" y="504"/>
                  </a:lnTo>
                  <a:lnTo>
                    <a:pt x="158" y="516"/>
                  </a:lnTo>
                  <a:lnTo>
                    <a:pt x="183" y="525"/>
                  </a:lnTo>
                  <a:lnTo>
                    <a:pt x="208" y="533"/>
                  </a:lnTo>
                  <a:lnTo>
                    <a:pt x="234" y="538"/>
                  </a:lnTo>
                  <a:lnTo>
                    <a:pt x="260" y="539"/>
                  </a:lnTo>
                  <a:lnTo>
                    <a:pt x="286" y="539"/>
                  </a:lnTo>
                  <a:lnTo>
                    <a:pt x="313" y="537"/>
                  </a:lnTo>
                  <a:lnTo>
                    <a:pt x="340" y="530"/>
                  </a:lnTo>
                  <a:lnTo>
                    <a:pt x="340" y="530"/>
                  </a:lnTo>
                  <a:lnTo>
                    <a:pt x="367" y="522"/>
                  </a:lnTo>
                  <a:lnTo>
                    <a:pt x="391" y="512"/>
                  </a:lnTo>
                  <a:lnTo>
                    <a:pt x="415" y="498"/>
                  </a:lnTo>
                  <a:lnTo>
                    <a:pt x="436" y="483"/>
                  </a:lnTo>
                  <a:lnTo>
                    <a:pt x="456" y="466"/>
                  </a:lnTo>
                  <a:lnTo>
                    <a:pt x="473" y="447"/>
                  </a:lnTo>
                  <a:lnTo>
                    <a:pt x="490" y="427"/>
                  </a:lnTo>
                  <a:lnTo>
                    <a:pt x="503" y="405"/>
                  </a:lnTo>
                  <a:lnTo>
                    <a:pt x="516" y="382"/>
                  </a:lnTo>
                  <a:lnTo>
                    <a:pt x="526" y="358"/>
                  </a:lnTo>
                  <a:lnTo>
                    <a:pt x="533" y="333"/>
                  </a:lnTo>
                  <a:lnTo>
                    <a:pt x="537" y="307"/>
                  </a:lnTo>
                  <a:lnTo>
                    <a:pt x="540" y="281"/>
                  </a:lnTo>
                  <a:lnTo>
                    <a:pt x="540" y="254"/>
                  </a:lnTo>
                  <a:lnTo>
                    <a:pt x="537" y="227"/>
                  </a:lnTo>
                  <a:lnTo>
                    <a:pt x="531" y="201"/>
                  </a:lnTo>
                  <a:lnTo>
                    <a:pt x="531" y="201"/>
                  </a:lnTo>
                  <a:lnTo>
                    <a:pt x="523" y="173"/>
                  </a:lnTo>
                  <a:lnTo>
                    <a:pt x="511" y="148"/>
                  </a:lnTo>
                  <a:lnTo>
                    <a:pt x="498" y="126"/>
                  </a:lnTo>
                  <a:lnTo>
                    <a:pt x="484" y="104"/>
                  </a:lnTo>
                  <a:lnTo>
                    <a:pt x="466" y="85"/>
                  </a:lnTo>
                  <a:lnTo>
                    <a:pt x="447" y="66"/>
                  </a:lnTo>
                  <a:lnTo>
                    <a:pt x="426" y="51"/>
                  </a:lnTo>
                  <a:lnTo>
                    <a:pt x="406" y="36"/>
                  </a:lnTo>
                  <a:lnTo>
                    <a:pt x="382" y="25"/>
                  </a:lnTo>
                  <a:lnTo>
                    <a:pt x="357" y="14"/>
                  </a:lnTo>
                  <a:lnTo>
                    <a:pt x="333" y="8"/>
                  </a:lnTo>
                  <a:lnTo>
                    <a:pt x="308" y="3"/>
                  </a:lnTo>
                  <a:lnTo>
                    <a:pt x="281" y="0"/>
                  </a:lnTo>
                  <a:lnTo>
                    <a:pt x="254" y="0"/>
                  </a:lnTo>
                  <a:lnTo>
                    <a:pt x="227" y="4"/>
                  </a:lnTo>
                  <a:lnTo>
                    <a:pt x="200" y="9"/>
                  </a:lnTo>
                  <a:lnTo>
                    <a:pt x="20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 name="Freeform 104"/>
            <p:cNvSpPr>
              <a:spLocks/>
            </p:cNvSpPr>
            <p:nvPr userDrawn="1"/>
          </p:nvSpPr>
          <p:spPr bwMode="auto">
            <a:xfrm>
              <a:off x="469" y="504"/>
              <a:ext cx="114" cy="115"/>
            </a:xfrm>
            <a:custGeom>
              <a:avLst/>
              <a:gdLst>
                <a:gd name="T0" fmla="*/ 289 w 459"/>
                <a:gd name="T1" fmla="*/ 452 h 459"/>
                <a:gd name="T2" fmla="*/ 332 w 459"/>
                <a:gd name="T3" fmla="*/ 435 h 459"/>
                <a:gd name="T4" fmla="*/ 372 w 459"/>
                <a:gd name="T5" fmla="*/ 411 h 459"/>
                <a:gd name="T6" fmla="*/ 403 w 459"/>
                <a:gd name="T7" fmla="*/ 381 h 459"/>
                <a:gd name="T8" fmla="*/ 429 w 459"/>
                <a:gd name="T9" fmla="*/ 344 h 459"/>
                <a:gd name="T10" fmla="*/ 447 w 459"/>
                <a:gd name="T11" fmla="*/ 305 h 459"/>
                <a:gd name="T12" fmla="*/ 458 w 459"/>
                <a:gd name="T13" fmla="*/ 262 h 459"/>
                <a:gd name="T14" fmla="*/ 459 w 459"/>
                <a:gd name="T15" fmla="*/ 216 h 459"/>
                <a:gd name="T16" fmla="*/ 452 w 459"/>
                <a:gd name="T17" fmla="*/ 171 h 459"/>
                <a:gd name="T18" fmla="*/ 445 w 459"/>
                <a:gd name="T19" fmla="*/ 149 h 459"/>
                <a:gd name="T20" fmla="*/ 424 w 459"/>
                <a:gd name="T21" fmla="*/ 107 h 459"/>
                <a:gd name="T22" fmla="*/ 396 w 459"/>
                <a:gd name="T23" fmla="*/ 72 h 459"/>
                <a:gd name="T24" fmla="*/ 364 w 459"/>
                <a:gd name="T25" fmla="*/ 43 h 459"/>
                <a:gd name="T26" fmla="*/ 325 w 459"/>
                <a:gd name="T27" fmla="*/ 21 h 459"/>
                <a:gd name="T28" fmla="*/ 283 w 459"/>
                <a:gd name="T29" fmla="*/ 7 h 459"/>
                <a:gd name="T30" fmla="*/ 239 w 459"/>
                <a:gd name="T31" fmla="*/ 0 h 459"/>
                <a:gd name="T32" fmla="*/ 193 w 459"/>
                <a:gd name="T33" fmla="*/ 3 h 459"/>
                <a:gd name="T34" fmla="*/ 171 w 459"/>
                <a:gd name="T35" fmla="*/ 8 h 459"/>
                <a:gd name="T36" fmla="*/ 127 w 459"/>
                <a:gd name="T37" fmla="*/ 25 h 459"/>
                <a:gd name="T38" fmla="*/ 89 w 459"/>
                <a:gd name="T39" fmla="*/ 48 h 459"/>
                <a:gd name="T40" fmla="*/ 56 w 459"/>
                <a:gd name="T41" fmla="*/ 80 h 459"/>
                <a:gd name="T42" fmla="*/ 31 w 459"/>
                <a:gd name="T43" fmla="*/ 115 h 459"/>
                <a:gd name="T44" fmla="*/ 13 w 459"/>
                <a:gd name="T45" fmla="*/ 155 h 459"/>
                <a:gd name="T46" fmla="*/ 3 w 459"/>
                <a:gd name="T47" fmla="*/ 198 h 459"/>
                <a:gd name="T48" fmla="*/ 0 w 459"/>
                <a:gd name="T49" fmla="*/ 244 h 459"/>
                <a:gd name="T50" fmla="*/ 8 w 459"/>
                <a:gd name="T51" fmla="*/ 289 h 459"/>
                <a:gd name="T52" fmla="*/ 16 w 459"/>
                <a:gd name="T53" fmla="*/ 312 h 459"/>
                <a:gd name="T54" fmla="*/ 35 w 459"/>
                <a:gd name="T55" fmla="*/ 353 h 459"/>
                <a:gd name="T56" fmla="*/ 63 w 459"/>
                <a:gd name="T57" fmla="*/ 388 h 459"/>
                <a:gd name="T58" fmla="*/ 97 w 459"/>
                <a:gd name="T59" fmla="*/ 417 h 459"/>
                <a:gd name="T60" fmla="*/ 134 w 459"/>
                <a:gd name="T61" fmla="*/ 439 h 459"/>
                <a:gd name="T62" fmla="*/ 176 w 459"/>
                <a:gd name="T63" fmla="*/ 454 h 459"/>
                <a:gd name="T64" fmla="*/ 220 w 459"/>
                <a:gd name="T65" fmla="*/ 459 h 459"/>
                <a:gd name="T66" fmla="*/ 266 w 459"/>
                <a:gd name="T67" fmla="*/ 456 h 459"/>
                <a:gd name="T68" fmla="*/ 289 w 459"/>
                <a:gd name="T69" fmla="*/ 452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9" y="452"/>
                  </a:moveTo>
                  <a:lnTo>
                    <a:pt x="289" y="452"/>
                  </a:lnTo>
                  <a:lnTo>
                    <a:pt x="312" y="444"/>
                  </a:lnTo>
                  <a:lnTo>
                    <a:pt x="332" y="435"/>
                  </a:lnTo>
                  <a:lnTo>
                    <a:pt x="353" y="424"/>
                  </a:lnTo>
                  <a:lnTo>
                    <a:pt x="372" y="411"/>
                  </a:lnTo>
                  <a:lnTo>
                    <a:pt x="388" y="396"/>
                  </a:lnTo>
                  <a:lnTo>
                    <a:pt x="403" y="381"/>
                  </a:lnTo>
                  <a:lnTo>
                    <a:pt x="417" y="364"/>
                  </a:lnTo>
                  <a:lnTo>
                    <a:pt x="429" y="344"/>
                  </a:lnTo>
                  <a:lnTo>
                    <a:pt x="439" y="325"/>
                  </a:lnTo>
                  <a:lnTo>
                    <a:pt x="447" y="305"/>
                  </a:lnTo>
                  <a:lnTo>
                    <a:pt x="454" y="283"/>
                  </a:lnTo>
                  <a:lnTo>
                    <a:pt x="458" y="262"/>
                  </a:lnTo>
                  <a:lnTo>
                    <a:pt x="459" y="239"/>
                  </a:lnTo>
                  <a:lnTo>
                    <a:pt x="459" y="216"/>
                  </a:lnTo>
                  <a:lnTo>
                    <a:pt x="456" y="193"/>
                  </a:lnTo>
                  <a:lnTo>
                    <a:pt x="452" y="171"/>
                  </a:lnTo>
                  <a:lnTo>
                    <a:pt x="452" y="171"/>
                  </a:lnTo>
                  <a:lnTo>
                    <a:pt x="445" y="149"/>
                  </a:lnTo>
                  <a:lnTo>
                    <a:pt x="435" y="127"/>
                  </a:lnTo>
                  <a:lnTo>
                    <a:pt x="424" y="107"/>
                  </a:lnTo>
                  <a:lnTo>
                    <a:pt x="411" y="89"/>
                  </a:lnTo>
                  <a:lnTo>
                    <a:pt x="396" y="72"/>
                  </a:lnTo>
                  <a:lnTo>
                    <a:pt x="381" y="56"/>
                  </a:lnTo>
                  <a:lnTo>
                    <a:pt x="364" y="43"/>
                  </a:lnTo>
                  <a:lnTo>
                    <a:pt x="344" y="31"/>
                  </a:lnTo>
                  <a:lnTo>
                    <a:pt x="325" y="21"/>
                  </a:lnTo>
                  <a:lnTo>
                    <a:pt x="305" y="13"/>
                  </a:lnTo>
                  <a:lnTo>
                    <a:pt x="283" y="7"/>
                  </a:lnTo>
                  <a:lnTo>
                    <a:pt x="262" y="3"/>
                  </a:lnTo>
                  <a:lnTo>
                    <a:pt x="239" y="0"/>
                  </a:lnTo>
                  <a:lnTo>
                    <a:pt x="216" y="2"/>
                  </a:lnTo>
                  <a:lnTo>
                    <a:pt x="193" y="3"/>
                  </a:lnTo>
                  <a:lnTo>
                    <a:pt x="171" y="8"/>
                  </a:lnTo>
                  <a:lnTo>
                    <a:pt x="171" y="8"/>
                  </a:lnTo>
                  <a:lnTo>
                    <a:pt x="149" y="16"/>
                  </a:lnTo>
                  <a:lnTo>
                    <a:pt x="127" y="25"/>
                  </a:lnTo>
                  <a:lnTo>
                    <a:pt x="107" y="35"/>
                  </a:lnTo>
                  <a:lnTo>
                    <a:pt x="89" y="48"/>
                  </a:lnTo>
                  <a:lnTo>
                    <a:pt x="72" y="64"/>
                  </a:lnTo>
                  <a:lnTo>
                    <a:pt x="56" y="80"/>
                  </a:lnTo>
                  <a:lnTo>
                    <a:pt x="43" y="97"/>
                  </a:lnTo>
                  <a:lnTo>
                    <a:pt x="31" y="115"/>
                  </a:lnTo>
                  <a:lnTo>
                    <a:pt x="21" y="134"/>
                  </a:lnTo>
                  <a:lnTo>
                    <a:pt x="13" y="155"/>
                  </a:lnTo>
                  <a:lnTo>
                    <a:pt x="7" y="176"/>
                  </a:lnTo>
                  <a:lnTo>
                    <a:pt x="3" y="198"/>
                  </a:lnTo>
                  <a:lnTo>
                    <a:pt x="0" y="220"/>
                  </a:lnTo>
                  <a:lnTo>
                    <a:pt x="0" y="244"/>
                  </a:lnTo>
                  <a:lnTo>
                    <a:pt x="3" y="266"/>
                  </a:lnTo>
                  <a:lnTo>
                    <a:pt x="8" y="289"/>
                  </a:lnTo>
                  <a:lnTo>
                    <a:pt x="8" y="289"/>
                  </a:lnTo>
                  <a:lnTo>
                    <a:pt x="16" y="312"/>
                  </a:lnTo>
                  <a:lnTo>
                    <a:pt x="25" y="332"/>
                  </a:lnTo>
                  <a:lnTo>
                    <a:pt x="35" y="353"/>
                  </a:lnTo>
                  <a:lnTo>
                    <a:pt x="48" y="372"/>
                  </a:lnTo>
                  <a:lnTo>
                    <a:pt x="63" y="388"/>
                  </a:lnTo>
                  <a:lnTo>
                    <a:pt x="80" y="403"/>
                  </a:lnTo>
                  <a:lnTo>
                    <a:pt x="97" y="417"/>
                  </a:lnTo>
                  <a:lnTo>
                    <a:pt x="115" y="429"/>
                  </a:lnTo>
                  <a:lnTo>
                    <a:pt x="134" y="439"/>
                  </a:lnTo>
                  <a:lnTo>
                    <a:pt x="155" y="447"/>
                  </a:lnTo>
                  <a:lnTo>
                    <a:pt x="176" y="454"/>
                  </a:lnTo>
                  <a:lnTo>
                    <a:pt x="198" y="458"/>
                  </a:lnTo>
                  <a:lnTo>
                    <a:pt x="220" y="459"/>
                  </a:lnTo>
                  <a:lnTo>
                    <a:pt x="244" y="459"/>
                  </a:lnTo>
                  <a:lnTo>
                    <a:pt x="266" y="456"/>
                  </a:lnTo>
                  <a:lnTo>
                    <a:pt x="289" y="452"/>
                  </a:lnTo>
                  <a:lnTo>
                    <a:pt x="289" y="4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1" name="Freeform 105"/>
            <p:cNvSpPr>
              <a:spLocks/>
            </p:cNvSpPr>
            <p:nvPr userDrawn="1"/>
          </p:nvSpPr>
          <p:spPr bwMode="auto">
            <a:xfrm>
              <a:off x="235" y="580"/>
              <a:ext cx="94" cy="95"/>
            </a:xfrm>
            <a:custGeom>
              <a:avLst/>
              <a:gdLst>
                <a:gd name="T0" fmla="*/ 372 w 378"/>
                <a:gd name="T1" fmla="*/ 139 h 378"/>
                <a:gd name="T2" fmla="*/ 357 w 378"/>
                <a:gd name="T3" fmla="*/ 104 h 378"/>
                <a:gd name="T4" fmla="*/ 338 w 378"/>
                <a:gd name="T5" fmla="*/ 71 h 378"/>
                <a:gd name="T6" fmla="*/ 313 w 378"/>
                <a:gd name="T7" fmla="*/ 45 h 378"/>
                <a:gd name="T8" fmla="*/ 283 w 378"/>
                <a:gd name="T9" fmla="*/ 25 h 378"/>
                <a:gd name="T10" fmla="*/ 250 w 378"/>
                <a:gd name="T11" fmla="*/ 9 h 378"/>
                <a:gd name="T12" fmla="*/ 215 w 378"/>
                <a:gd name="T13" fmla="*/ 1 h 378"/>
                <a:gd name="T14" fmla="*/ 177 w 378"/>
                <a:gd name="T15" fmla="*/ 0 h 378"/>
                <a:gd name="T16" fmla="*/ 140 w 378"/>
                <a:gd name="T17" fmla="*/ 5 h 378"/>
                <a:gd name="T18" fmla="*/ 121 w 378"/>
                <a:gd name="T19" fmla="*/ 12 h 378"/>
                <a:gd name="T20" fmla="*/ 88 w 378"/>
                <a:gd name="T21" fmla="*/ 28 h 378"/>
                <a:gd name="T22" fmla="*/ 59 w 378"/>
                <a:gd name="T23" fmla="*/ 51 h 378"/>
                <a:gd name="T24" fmla="*/ 35 w 378"/>
                <a:gd name="T25" fmla="*/ 78 h 378"/>
                <a:gd name="T26" fmla="*/ 17 w 378"/>
                <a:gd name="T27" fmla="*/ 109 h 378"/>
                <a:gd name="T28" fmla="*/ 5 w 378"/>
                <a:gd name="T29" fmla="*/ 144 h 378"/>
                <a:gd name="T30" fmla="*/ 0 w 378"/>
                <a:gd name="T31" fmla="*/ 181 h 378"/>
                <a:gd name="T32" fmla="*/ 2 w 378"/>
                <a:gd name="T33" fmla="*/ 219 h 378"/>
                <a:gd name="T34" fmla="*/ 7 w 378"/>
                <a:gd name="T35" fmla="*/ 237 h 378"/>
                <a:gd name="T36" fmla="*/ 20 w 378"/>
                <a:gd name="T37" fmla="*/ 273 h 378"/>
                <a:gd name="T38" fmla="*/ 39 w 378"/>
                <a:gd name="T39" fmla="*/ 305 h 378"/>
                <a:gd name="T40" fmla="*/ 65 w 378"/>
                <a:gd name="T41" fmla="*/ 331 h 378"/>
                <a:gd name="T42" fmla="*/ 94 w 378"/>
                <a:gd name="T43" fmla="*/ 352 h 378"/>
                <a:gd name="T44" fmla="*/ 127 w 378"/>
                <a:gd name="T45" fmla="*/ 367 h 378"/>
                <a:gd name="T46" fmla="*/ 163 w 378"/>
                <a:gd name="T47" fmla="*/ 375 h 378"/>
                <a:gd name="T48" fmla="*/ 200 w 378"/>
                <a:gd name="T49" fmla="*/ 376 h 378"/>
                <a:gd name="T50" fmla="*/ 237 w 378"/>
                <a:gd name="T51" fmla="*/ 371 h 378"/>
                <a:gd name="T52" fmla="*/ 256 w 378"/>
                <a:gd name="T53" fmla="*/ 365 h 378"/>
                <a:gd name="T54" fmla="*/ 290 w 378"/>
                <a:gd name="T55" fmla="*/ 348 h 378"/>
                <a:gd name="T56" fmla="*/ 319 w 378"/>
                <a:gd name="T57" fmla="*/ 325 h 378"/>
                <a:gd name="T58" fmla="*/ 343 w 378"/>
                <a:gd name="T59" fmla="*/ 298 h 378"/>
                <a:gd name="T60" fmla="*/ 361 w 378"/>
                <a:gd name="T61" fmla="*/ 267 h 378"/>
                <a:gd name="T62" fmla="*/ 373 w 378"/>
                <a:gd name="T63" fmla="*/ 232 h 378"/>
                <a:gd name="T64" fmla="*/ 378 w 378"/>
                <a:gd name="T65" fmla="*/ 195 h 378"/>
                <a:gd name="T66" fmla="*/ 376 w 378"/>
                <a:gd name="T67" fmla="*/ 159 h 378"/>
                <a:gd name="T68" fmla="*/ 372 w 378"/>
                <a:gd name="T69" fmla="*/ 13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39"/>
                  </a:moveTo>
                  <a:lnTo>
                    <a:pt x="372" y="139"/>
                  </a:lnTo>
                  <a:lnTo>
                    <a:pt x="365" y="121"/>
                  </a:lnTo>
                  <a:lnTo>
                    <a:pt x="357" y="104"/>
                  </a:lnTo>
                  <a:lnTo>
                    <a:pt x="348" y="87"/>
                  </a:lnTo>
                  <a:lnTo>
                    <a:pt x="338" y="71"/>
                  </a:lnTo>
                  <a:lnTo>
                    <a:pt x="326" y="58"/>
                  </a:lnTo>
                  <a:lnTo>
                    <a:pt x="313" y="45"/>
                  </a:lnTo>
                  <a:lnTo>
                    <a:pt x="299" y="34"/>
                  </a:lnTo>
                  <a:lnTo>
                    <a:pt x="283" y="25"/>
                  </a:lnTo>
                  <a:lnTo>
                    <a:pt x="267" y="17"/>
                  </a:lnTo>
                  <a:lnTo>
                    <a:pt x="250" y="9"/>
                  </a:lnTo>
                  <a:lnTo>
                    <a:pt x="232" y="4"/>
                  </a:lnTo>
                  <a:lnTo>
                    <a:pt x="215" y="1"/>
                  </a:lnTo>
                  <a:lnTo>
                    <a:pt x="197" y="0"/>
                  </a:lnTo>
                  <a:lnTo>
                    <a:pt x="177" y="0"/>
                  </a:lnTo>
                  <a:lnTo>
                    <a:pt x="159" y="1"/>
                  </a:lnTo>
                  <a:lnTo>
                    <a:pt x="140" y="5"/>
                  </a:lnTo>
                  <a:lnTo>
                    <a:pt x="140" y="5"/>
                  </a:lnTo>
                  <a:lnTo>
                    <a:pt x="121" y="12"/>
                  </a:lnTo>
                  <a:lnTo>
                    <a:pt x="104" y="19"/>
                  </a:lnTo>
                  <a:lnTo>
                    <a:pt x="88" y="28"/>
                  </a:lnTo>
                  <a:lnTo>
                    <a:pt x="73" y="39"/>
                  </a:lnTo>
                  <a:lnTo>
                    <a:pt x="59" y="51"/>
                  </a:lnTo>
                  <a:lnTo>
                    <a:pt x="46" y="64"/>
                  </a:lnTo>
                  <a:lnTo>
                    <a:pt x="35" y="78"/>
                  </a:lnTo>
                  <a:lnTo>
                    <a:pt x="25" y="94"/>
                  </a:lnTo>
                  <a:lnTo>
                    <a:pt x="17" y="109"/>
                  </a:lnTo>
                  <a:lnTo>
                    <a:pt x="11" y="126"/>
                  </a:lnTo>
                  <a:lnTo>
                    <a:pt x="5" y="144"/>
                  </a:lnTo>
                  <a:lnTo>
                    <a:pt x="2" y="163"/>
                  </a:lnTo>
                  <a:lnTo>
                    <a:pt x="0" y="181"/>
                  </a:lnTo>
                  <a:lnTo>
                    <a:pt x="0" y="199"/>
                  </a:lnTo>
                  <a:lnTo>
                    <a:pt x="2" y="219"/>
                  </a:lnTo>
                  <a:lnTo>
                    <a:pt x="7" y="237"/>
                  </a:lnTo>
                  <a:lnTo>
                    <a:pt x="7" y="237"/>
                  </a:lnTo>
                  <a:lnTo>
                    <a:pt x="12" y="255"/>
                  </a:lnTo>
                  <a:lnTo>
                    <a:pt x="20" y="273"/>
                  </a:lnTo>
                  <a:lnTo>
                    <a:pt x="29" y="289"/>
                  </a:lnTo>
                  <a:lnTo>
                    <a:pt x="39" y="305"/>
                  </a:lnTo>
                  <a:lnTo>
                    <a:pt x="51" y="318"/>
                  </a:lnTo>
                  <a:lnTo>
                    <a:pt x="65" y="331"/>
                  </a:lnTo>
                  <a:lnTo>
                    <a:pt x="78" y="342"/>
                  </a:lnTo>
                  <a:lnTo>
                    <a:pt x="94" y="352"/>
                  </a:lnTo>
                  <a:lnTo>
                    <a:pt x="111" y="361"/>
                  </a:lnTo>
                  <a:lnTo>
                    <a:pt x="127" y="367"/>
                  </a:lnTo>
                  <a:lnTo>
                    <a:pt x="145" y="372"/>
                  </a:lnTo>
                  <a:lnTo>
                    <a:pt x="163" y="375"/>
                  </a:lnTo>
                  <a:lnTo>
                    <a:pt x="181" y="378"/>
                  </a:lnTo>
                  <a:lnTo>
                    <a:pt x="200" y="376"/>
                  </a:lnTo>
                  <a:lnTo>
                    <a:pt x="219" y="375"/>
                  </a:lnTo>
                  <a:lnTo>
                    <a:pt x="237" y="371"/>
                  </a:lnTo>
                  <a:lnTo>
                    <a:pt x="237" y="371"/>
                  </a:lnTo>
                  <a:lnTo>
                    <a:pt x="256" y="365"/>
                  </a:lnTo>
                  <a:lnTo>
                    <a:pt x="274" y="357"/>
                  </a:lnTo>
                  <a:lnTo>
                    <a:pt x="290" y="348"/>
                  </a:lnTo>
                  <a:lnTo>
                    <a:pt x="305" y="337"/>
                  </a:lnTo>
                  <a:lnTo>
                    <a:pt x="319" y="325"/>
                  </a:lnTo>
                  <a:lnTo>
                    <a:pt x="331" y="312"/>
                  </a:lnTo>
                  <a:lnTo>
                    <a:pt x="343" y="298"/>
                  </a:lnTo>
                  <a:lnTo>
                    <a:pt x="352" y="282"/>
                  </a:lnTo>
                  <a:lnTo>
                    <a:pt x="361" y="267"/>
                  </a:lnTo>
                  <a:lnTo>
                    <a:pt x="368" y="250"/>
                  </a:lnTo>
                  <a:lnTo>
                    <a:pt x="373" y="232"/>
                  </a:lnTo>
                  <a:lnTo>
                    <a:pt x="376" y="213"/>
                  </a:lnTo>
                  <a:lnTo>
                    <a:pt x="378" y="195"/>
                  </a:lnTo>
                  <a:lnTo>
                    <a:pt x="378" y="177"/>
                  </a:lnTo>
                  <a:lnTo>
                    <a:pt x="376" y="159"/>
                  </a:lnTo>
                  <a:lnTo>
                    <a:pt x="372" y="139"/>
                  </a:lnTo>
                  <a:lnTo>
                    <a:pt x="372"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2" name="Freeform 106"/>
            <p:cNvSpPr>
              <a:spLocks/>
            </p:cNvSpPr>
            <p:nvPr userDrawn="1"/>
          </p:nvSpPr>
          <p:spPr bwMode="auto">
            <a:xfrm>
              <a:off x="0" y="656"/>
              <a:ext cx="74" cy="74"/>
            </a:xfrm>
            <a:custGeom>
              <a:avLst/>
              <a:gdLst>
                <a:gd name="T0" fmla="*/ 111 w 297"/>
                <a:gd name="T1" fmla="*/ 5 h 297"/>
                <a:gd name="T2" fmla="*/ 82 w 297"/>
                <a:gd name="T3" fmla="*/ 16 h 297"/>
                <a:gd name="T4" fmla="*/ 57 w 297"/>
                <a:gd name="T5" fmla="*/ 31 h 297"/>
                <a:gd name="T6" fmla="*/ 36 w 297"/>
                <a:gd name="T7" fmla="*/ 51 h 297"/>
                <a:gd name="T8" fmla="*/ 20 w 297"/>
                <a:gd name="T9" fmla="*/ 74 h 297"/>
                <a:gd name="T10" fmla="*/ 8 w 297"/>
                <a:gd name="T11" fmla="*/ 100 h 297"/>
                <a:gd name="T12" fmla="*/ 1 w 297"/>
                <a:gd name="T13" fmla="*/ 128 h 297"/>
                <a:gd name="T14" fmla="*/ 0 w 297"/>
                <a:gd name="T15" fmla="*/ 156 h 297"/>
                <a:gd name="T16" fmla="*/ 5 w 297"/>
                <a:gd name="T17" fmla="*/ 186 h 297"/>
                <a:gd name="T18" fmla="*/ 10 w 297"/>
                <a:gd name="T19" fmla="*/ 201 h 297"/>
                <a:gd name="T20" fmla="*/ 23 w 297"/>
                <a:gd name="T21" fmla="*/ 228 h 297"/>
                <a:gd name="T22" fmla="*/ 40 w 297"/>
                <a:gd name="T23" fmla="*/ 250 h 297"/>
                <a:gd name="T24" fmla="*/ 63 w 297"/>
                <a:gd name="T25" fmla="*/ 268 h 297"/>
                <a:gd name="T26" fmla="*/ 87 w 297"/>
                <a:gd name="T27" fmla="*/ 283 h 297"/>
                <a:gd name="T28" fmla="*/ 115 w 297"/>
                <a:gd name="T29" fmla="*/ 293 h 297"/>
                <a:gd name="T30" fmla="*/ 142 w 297"/>
                <a:gd name="T31" fmla="*/ 297 h 297"/>
                <a:gd name="T32" fmla="*/ 172 w 297"/>
                <a:gd name="T33" fmla="*/ 294 h 297"/>
                <a:gd name="T34" fmla="*/ 188 w 297"/>
                <a:gd name="T35" fmla="*/ 292 h 297"/>
                <a:gd name="T36" fmla="*/ 215 w 297"/>
                <a:gd name="T37" fmla="*/ 281 h 297"/>
                <a:gd name="T38" fmla="*/ 240 w 297"/>
                <a:gd name="T39" fmla="*/ 266 h 297"/>
                <a:gd name="T40" fmla="*/ 261 w 297"/>
                <a:gd name="T41" fmla="*/ 245 h 297"/>
                <a:gd name="T42" fmla="*/ 278 w 297"/>
                <a:gd name="T43" fmla="*/ 223 h 297"/>
                <a:gd name="T44" fmla="*/ 289 w 297"/>
                <a:gd name="T45" fmla="*/ 197 h 297"/>
                <a:gd name="T46" fmla="*/ 296 w 297"/>
                <a:gd name="T47" fmla="*/ 168 h 297"/>
                <a:gd name="T48" fmla="*/ 297 w 297"/>
                <a:gd name="T49" fmla="*/ 139 h 297"/>
                <a:gd name="T50" fmla="*/ 292 w 297"/>
                <a:gd name="T51" fmla="*/ 109 h 297"/>
                <a:gd name="T52" fmla="*/ 288 w 297"/>
                <a:gd name="T53" fmla="*/ 95 h 297"/>
                <a:gd name="T54" fmla="*/ 274 w 297"/>
                <a:gd name="T55" fmla="*/ 69 h 297"/>
                <a:gd name="T56" fmla="*/ 257 w 297"/>
                <a:gd name="T57" fmla="*/ 46 h 297"/>
                <a:gd name="T58" fmla="*/ 235 w 297"/>
                <a:gd name="T59" fmla="*/ 27 h 297"/>
                <a:gd name="T60" fmla="*/ 210 w 297"/>
                <a:gd name="T61" fmla="*/ 13 h 297"/>
                <a:gd name="T62" fmla="*/ 184 w 297"/>
                <a:gd name="T63" fmla="*/ 4 h 297"/>
                <a:gd name="T64" fmla="*/ 155 w 297"/>
                <a:gd name="T65" fmla="*/ 0 h 297"/>
                <a:gd name="T66" fmla="*/ 125 w 297"/>
                <a:gd name="T67" fmla="*/ 1 h 297"/>
                <a:gd name="T68" fmla="*/ 111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11" y="5"/>
                  </a:moveTo>
                  <a:lnTo>
                    <a:pt x="111" y="5"/>
                  </a:lnTo>
                  <a:lnTo>
                    <a:pt x="95" y="9"/>
                  </a:lnTo>
                  <a:lnTo>
                    <a:pt x="82" y="16"/>
                  </a:lnTo>
                  <a:lnTo>
                    <a:pt x="69" y="22"/>
                  </a:lnTo>
                  <a:lnTo>
                    <a:pt x="57" y="31"/>
                  </a:lnTo>
                  <a:lnTo>
                    <a:pt x="47" y="40"/>
                  </a:lnTo>
                  <a:lnTo>
                    <a:pt x="36" y="51"/>
                  </a:lnTo>
                  <a:lnTo>
                    <a:pt x="27" y="61"/>
                  </a:lnTo>
                  <a:lnTo>
                    <a:pt x="20" y="74"/>
                  </a:lnTo>
                  <a:lnTo>
                    <a:pt x="13" y="86"/>
                  </a:lnTo>
                  <a:lnTo>
                    <a:pt x="8" y="100"/>
                  </a:lnTo>
                  <a:lnTo>
                    <a:pt x="4" y="113"/>
                  </a:lnTo>
                  <a:lnTo>
                    <a:pt x="1" y="128"/>
                  </a:lnTo>
                  <a:lnTo>
                    <a:pt x="0" y="142"/>
                  </a:lnTo>
                  <a:lnTo>
                    <a:pt x="0" y="156"/>
                  </a:lnTo>
                  <a:lnTo>
                    <a:pt x="1" y="172"/>
                  </a:lnTo>
                  <a:lnTo>
                    <a:pt x="5" y="186"/>
                  </a:lnTo>
                  <a:lnTo>
                    <a:pt x="5" y="186"/>
                  </a:lnTo>
                  <a:lnTo>
                    <a:pt x="10" y="201"/>
                  </a:lnTo>
                  <a:lnTo>
                    <a:pt x="16" y="215"/>
                  </a:lnTo>
                  <a:lnTo>
                    <a:pt x="23" y="228"/>
                  </a:lnTo>
                  <a:lnTo>
                    <a:pt x="31" y="240"/>
                  </a:lnTo>
                  <a:lnTo>
                    <a:pt x="40" y="250"/>
                  </a:lnTo>
                  <a:lnTo>
                    <a:pt x="51" y="261"/>
                  </a:lnTo>
                  <a:lnTo>
                    <a:pt x="63" y="268"/>
                  </a:lnTo>
                  <a:lnTo>
                    <a:pt x="74" y="276"/>
                  </a:lnTo>
                  <a:lnTo>
                    <a:pt x="87" y="283"/>
                  </a:lnTo>
                  <a:lnTo>
                    <a:pt x="100" y="288"/>
                  </a:lnTo>
                  <a:lnTo>
                    <a:pt x="115" y="293"/>
                  </a:lnTo>
                  <a:lnTo>
                    <a:pt x="128" y="296"/>
                  </a:lnTo>
                  <a:lnTo>
                    <a:pt x="142" y="297"/>
                  </a:lnTo>
                  <a:lnTo>
                    <a:pt x="158" y="296"/>
                  </a:lnTo>
                  <a:lnTo>
                    <a:pt x="172" y="294"/>
                  </a:lnTo>
                  <a:lnTo>
                    <a:pt x="188" y="292"/>
                  </a:lnTo>
                  <a:lnTo>
                    <a:pt x="188" y="292"/>
                  </a:lnTo>
                  <a:lnTo>
                    <a:pt x="202" y="287"/>
                  </a:lnTo>
                  <a:lnTo>
                    <a:pt x="215" y="281"/>
                  </a:lnTo>
                  <a:lnTo>
                    <a:pt x="228" y="274"/>
                  </a:lnTo>
                  <a:lnTo>
                    <a:pt x="240" y="266"/>
                  </a:lnTo>
                  <a:lnTo>
                    <a:pt x="250" y="255"/>
                  </a:lnTo>
                  <a:lnTo>
                    <a:pt x="261" y="245"/>
                  </a:lnTo>
                  <a:lnTo>
                    <a:pt x="270" y="235"/>
                  </a:lnTo>
                  <a:lnTo>
                    <a:pt x="278" y="223"/>
                  </a:lnTo>
                  <a:lnTo>
                    <a:pt x="284" y="210"/>
                  </a:lnTo>
                  <a:lnTo>
                    <a:pt x="289" y="197"/>
                  </a:lnTo>
                  <a:lnTo>
                    <a:pt x="293" y="182"/>
                  </a:lnTo>
                  <a:lnTo>
                    <a:pt x="296" y="168"/>
                  </a:lnTo>
                  <a:lnTo>
                    <a:pt x="297" y="154"/>
                  </a:lnTo>
                  <a:lnTo>
                    <a:pt x="297" y="139"/>
                  </a:lnTo>
                  <a:lnTo>
                    <a:pt x="296" y="125"/>
                  </a:lnTo>
                  <a:lnTo>
                    <a:pt x="292" y="109"/>
                  </a:lnTo>
                  <a:lnTo>
                    <a:pt x="292" y="109"/>
                  </a:lnTo>
                  <a:lnTo>
                    <a:pt x="288" y="95"/>
                  </a:lnTo>
                  <a:lnTo>
                    <a:pt x="281" y="82"/>
                  </a:lnTo>
                  <a:lnTo>
                    <a:pt x="274" y="69"/>
                  </a:lnTo>
                  <a:lnTo>
                    <a:pt x="266" y="57"/>
                  </a:lnTo>
                  <a:lnTo>
                    <a:pt x="257" y="46"/>
                  </a:lnTo>
                  <a:lnTo>
                    <a:pt x="246" y="37"/>
                  </a:lnTo>
                  <a:lnTo>
                    <a:pt x="235" y="27"/>
                  </a:lnTo>
                  <a:lnTo>
                    <a:pt x="223" y="20"/>
                  </a:lnTo>
                  <a:lnTo>
                    <a:pt x="210" y="13"/>
                  </a:lnTo>
                  <a:lnTo>
                    <a:pt x="197" y="8"/>
                  </a:lnTo>
                  <a:lnTo>
                    <a:pt x="184" y="4"/>
                  </a:lnTo>
                  <a:lnTo>
                    <a:pt x="169" y="1"/>
                  </a:lnTo>
                  <a:lnTo>
                    <a:pt x="155" y="0"/>
                  </a:lnTo>
                  <a:lnTo>
                    <a:pt x="139" y="0"/>
                  </a:lnTo>
                  <a:lnTo>
                    <a:pt x="125" y="1"/>
                  </a:lnTo>
                  <a:lnTo>
                    <a:pt x="111" y="5"/>
                  </a:lnTo>
                  <a:lnTo>
                    <a:pt x="11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3" name="Freeform 107"/>
            <p:cNvSpPr>
              <a:spLocks noEditPoints="1"/>
            </p:cNvSpPr>
            <p:nvPr userDrawn="1"/>
          </p:nvSpPr>
          <p:spPr bwMode="auto">
            <a:xfrm>
              <a:off x="2196" y="332"/>
              <a:ext cx="1368" cy="392"/>
            </a:xfrm>
            <a:custGeom>
              <a:avLst/>
              <a:gdLst>
                <a:gd name="T0" fmla="*/ 352 w 5472"/>
                <a:gd name="T1" fmla="*/ 367 h 1567"/>
                <a:gd name="T2" fmla="*/ 421 w 5472"/>
                <a:gd name="T3" fmla="*/ 549 h 1567"/>
                <a:gd name="T4" fmla="*/ 537 w 5472"/>
                <a:gd name="T5" fmla="*/ 677 h 1567"/>
                <a:gd name="T6" fmla="*/ 710 w 5472"/>
                <a:gd name="T7" fmla="*/ 769 h 1567"/>
                <a:gd name="T8" fmla="*/ 902 w 5472"/>
                <a:gd name="T9" fmla="*/ 787 h 1567"/>
                <a:gd name="T10" fmla="*/ 955 w 5472"/>
                <a:gd name="T11" fmla="*/ 942 h 1567"/>
                <a:gd name="T12" fmla="*/ 1079 w 5472"/>
                <a:gd name="T13" fmla="*/ 1093 h 1567"/>
                <a:gd name="T14" fmla="*/ 1229 w 5472"/>
                <a:gd name="T15" fmla="*/ 1180 h 1567"/>
                <a:gd name="T16" fmla="*/ 1422 w 5472"/>
                <a:gd name="T17" fmla="*/ 1212 h 1567"/>
                <a:gd name="T18" fmla="*/ 1582 w 5472"/>
                <a:gd name="T19" fmla="*/ 1180 h 1567"/>
                <a:gd name="T20" fmla="*/ 1694 w 5472"/>
                <a:gd name="T21" fmla="*/ 1335 h 1567"/>
                <a:gd name="T22" fmla="*/ 1860 w 5472"/>
                <a:gd name="T23" fmla="*/ 1441 h 1567"/>
                <a:gd name="T24" fmla="*/ 2029 w 5472"/>
                <a:gd name="T25" fmla="*/ 1477 h 1567"/>
                <a:gd name="T26" fmla="*/ 2221 w 5472"/>
                <a:gd name="T27" fmla="*/ 1447 h 1567"/>
                <a:gd name="T28" fmla="*/ 2361 w 5472"/>
                <a:gd name="T29" fmla="*/ 1404 h 1567"/>
                <a:gd name="T30" fmla="*/ 2515 w 5472"/>
                <a:gd name="T31" fmla="*/ 1518 h 1567"/>
                <a:gd name="T32" fmla="*/ 2707 w 5472"/>
                <a:gd name="T33" fmla="*/ 1567 h 1567"/>
                <a:gd name="T34" fmla="*/ 2879 w 5472"/>
                <a:gd name="T35" fmla="*/ 1548 h 1567"/>
                <a:gd name="T36" fmla="*/ 3051 w 5472"/>
                <a:gd name="T37" fmla="*/ 1460 h 1567"/>
                <a:gd name="T38" fmla="*/ 3176 w 5472"/>
                <a:gd name="T39" fmla="*/ 1414 h 1567"/>
                <a:gd name="T40" fmla="*/ 3358 w 5472"/>
                <a:gd name="T41" fmla="*/ 1474 h 1567"/>
                <a:gd name="T42" fmla="*/ 3556 w 5472"/>
                <a:gd name="T43" fmla="*/ 1459 h 1567"/>
                <a:gd name="T44" fmla="*/ 3713 w 5472"/>
                <a:gd name="T45" fmla="*/ 1389 h 1567"/>
                <a:gd name="T46" fmla="*/ 3848 w 5472"/>
                <a:gd name="T47" fmla="*/ 1252 h 1567"/>
                <a:gd name="T48" fmla="*/ 3968 w 5472"/>
                <a:gd name="T49" fmla="*/ 1203 h 1567"/>
                <a:gd name="T50" fmla="*/ 4161 w 5472"/>
                <a:gd name="T51" fmla="*/ 1203 h 1567"/>
                <a:gd name="T52" fmla="*/ 4321 w 5472"/>
                <a:gd name="T53" fmla="*/ 1143 h 1567"/>
                <a:gd name="T54" fmla="*/ 4471 w 5472"/>
                <a:gd name="T55" fmla="*/ 1012 h 1567"/>
                <a:gd name="T56" fmla="*/ 4558 w 5472"/>
                <a:gd name="T57" fmla="*/ 840 h 1567"/>
                <a:gd name="T58" fmla="*/ 4680 w 5472"/>
                <a:gd name="T59" fmla="*/ 786 h 1567"/>
                <a:gd name="T60" fmla="*/ 4863 w 5472"/>
                <a:gd name="T61" fmla="*/ 726 h 1567"/>
                <a:gd name="T62" fmla="*/ 4999 w 5472"/>
                <a:gd name="T63" fmla="*/ 618 h 1567"/>
                <a:gd name="T64" fmla="*/ 5099 w 5472"/>
                <a:gd name="T65" fmla="*/ 448 h 1567"/>
                <a:gd name="T66" fmla="*/ 5128 w 5472"/>
                <a:gd name="T67" fmla="*/ 258 h 1567"/>
                <a:gd name="T68" fmla="*/ 5252 w 5472"/>
                <a:gd name="T69" fmla="*/ 192 h 1567"/>
                <a:gd name="T70" fmla="*/ 5403 w 5472"/>
                <a:gd name="T71" fmla="*/ 86 h 1567"/>
                <a:gd name="T72" fmla="*/ 4235 w 5472"/>
                <a:gd name="T73" fmla="*/ 0 h 1567"/>
                <a:gd name="T74" fmla="*/ 2863 w 5472"/>
                <a:gd name="T75" fmla="*/ 0 h 1567"/>
                <a:gd name="T76" fmla="*/ 1288 w 5472"/>
                <a:gd name="T77" fmla="*/ 0 h 1567"/>
                <a:gd name="T78" fmla="*/ 33 w 5472"/>
                <a:gd name="T79" fmla="*/ 44 h 1567"/>
                <a:gd name="T80" fmla="*/ 173 w 5472"/>
                <a:gd name="T81" fmla="*/ 168 h 1567"/>
                <a:gd name="T82" fmla="*/ 345 w 5472"/>
                <a:gd name="T83" fmla="*/ 231 h 1567"/>
                <a:gd name="T84" fmla="*/ 3599 w 5472"/>
                <a:gd name="T85" fmla="*/ 482 h 1567"/>
                <a:gd name="T86" fmla="*/ 3486 w 5472"/>
                <a:gd name="T87" fmla="*/ 435 h 1567"/>
                <a:gd name="T88" fmla="*/ 3648 w 5472"/>
                <a:gd name="T89" fmla="*/ 369 h 1567"/>
                <a:gd name="T90" fmla="*/ 3055 w 5472"/>
                <a:gd name="T91" fmla="*/ 608 h 1567"/>
                <a:gd name="T92" fmla="*/ 2903 w 5472"/>
                <a:gd name="T93" fmla="*/ 569 h 1567"/>
                <a:gd name="T94" fmla="*/ 3075 w 5472"/>
                <a:gd name="T95" fmla="*/ 533 h 1567"/>
                <a:gd name="T96" fmla="*/ 2502 w 5472"/>
                <a:gd name="T97" fmla="*/ 598 h 1567"/>
                <a:gd name="T98" fmla="*/ 2335 w 5472"/>
                <a:gd name="T99" fmla="*/ 539 h 1567"/>
                <a:gd name="T100" fmla="*/ 2483 w 5472"/>
                <a:gd name="T101" fmla="*/ 534 h 1567"/>
                <a:gd name="T102" fmla="*/ 1976 w 5472"/>
                <a:gd name="T103" fmla="*/ 456 h 1567"/>
                <a:gd name="T104" fmla="*/ 1817 w 5472"/>
                <a:gd name="T105" fmla="*/ 391 h 1567"/>
                <a:gd name="T106" fmla="*/ 1917 w 5472"/>
                <a:gd name="T107" fmla="*/ 375 h 1567"/>
                <a:gd name="T108" fmla="*/ 4156 w 5472"/>
                <a:gd name="T109" fmla="*/ 51 h 1567"/>
                <a:gd name="T110" fmla="*/ 4040 w 5472"/>
                <a:gd name="T111" fmla="*/ 186 h 1567"/>
                <a:gd name="T112" fmla="*/ 4040 w 5472"/>
                <a:gd name="T113" fmla="*/ 95 h 1567"/>
                <a:gd name="T114" fmla="*/ 1432 w 5472"/>
                <a:gd name="T115" fmla="*/ 95 h 1567"/>
                <a:gd name="T116" fmla="*/ 1469 w 5472"/>
                <a:gd name="T117" fmla="*/ 189 h 1567"/>
                <a:gd name="T118" fmla="*/ 1332 w 5472"/>
                <a:gd name="T119" fmla="*/ 83 h 1567"/>
                <a:gd name="T120" fmla="*/ 1432 w 5472"/>
                <a:gd name="T121" fmla="*/ 95 h 1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72" h="1567">
                  <a:moveTo>
                    <a:pt x="345" y="231"/>
                  </a:moveTo>
                  <a:lnTo>
                    <a:pt x="345" y="231"/>
                  </a:lnTo>
                  <a:lnTo>
                    <a:pt x="344" y="258"/>
                  </a:lnTo>
                  <a:lnTo>
                    <a:pt x="344" y="285"/>
                  </a:lnTo>
                  <a:lnTo>
                    <a:pt x="345" y="313"/>
                  </a:lnTo>
                  <a:lnTo>
                    <a:pt x="348" y="340"/>
                  </a:lnTo>
                  <a:lnTo>
                    <a:pt x="352" y="367"/>
                  </a:lnTo>
                  <a:lnTo>
                    <a:pt x="357" y="395"/>
                  </a:lnTo>
                  <a:lnTo>
                    <a:pt x="364" y="421"/>
                  </a:lnTo>
                  <a:lnTo>
                    <a:pt x="373" y="448"/>
                  </a:lnTo>
                  <a:lnTo>
                    <a:pt x="383" y="474"/>
                  </a:lnTo>
                  <a:lnTo>
                    <a:pt x="394" y="499"/>
                  </a:lnTo>
                  <a:lnTo>
                    <a:pt x="407" y="524"/>
                  </a:lnTo>
                  <a:lnTo>
                    <a:pt x="421" y="549"/>
                  </a:lnTo>
                  <a:lnTo>
                    <a:pt x="437" y="572"/>
                  </a:lnTo>
                  <a:lnTo>
                    <a:pt x="455" y="595"/>
                  </a:lnTo>
                  <a:lnTo>
                    <a:pt x="473" y="618"/>
                  </a:lnTo>
                  <a:lnTo>
                    <a:pt x="494" y="638"/>
                  </a:lnTo>
                  <a:lnTo>
                    <a:pt x="494" y="638"/>
                  </a:lnTo>
                  <a:lnTo>
                    <a:pt x="515" y="659"/>
                  </a:lnTo>
                  <a:lnTo>
                    <a:pt x="537" y="677"/>
                  </a:lnTo>
                  <a:lnTo>
                    <a:pt x="560" y="696"/>
                  </a:lnTo>
                  <a:lnTo>
                    <a:pt x="584" y="711"/>
                  </a:lnTo>
                  <a:lnTo>
                    <a:pt x="609" y="726"/>
                  </a:lnTo>
                  <a:lnTo>
                    <a:pt x="633" y="739"/>
                  </a:lnTo>
                  <a:lnTo>
                    <a:pt x="658" y="749"/>
                  </a:lnTo>
                  <a:lnTo>
                    <a:pt x="684" y="760"/>
                  </a:lnTo>
                  <a:lnTo>
                    <a:pt x="710" y="769"/>
                  </a:lnTo>
                  <a:lnTo>
                    <a:pt x="738" y="775"/>
                  </a:lnTo>
                  <a:lnTo>
                    <a:pt x="765" y="780"/>
                  </a:lnTo>
                  <a:lnTo>
                    <a:pt x="792" y="786"/>
                  </a:lnTo>
                  <a:lnTo>
                    <a:pt x="820" y="788"/>
                  </a:lnTo>
                  <a:lnTo>
                    <a:pt x="847" y="790"/>
                  </a:lnTo>
                  <a:lnTo>
                    <a:pt x="875" y="788"/>
                  </a:lnTo>
                  <a:lnTo>
                    <a:pt x="902" y="787"/>
                  </a:lnTo>
                  <a:lnTo>
                    <a:pt x="902" y="787"/>
                  </a:lnTo>
                  <a:lnTo>
                    <a:pt x="907" y="814"/>
                  </a:lnTo>
                  <a:lnTo>
                    <a:pt x="914" y="840"/>
                  </a:lnTo>
                  <a:lnTo>
                    <a:pt x="923" y="866"/>
                  </a:lnTo>
                  <a:lnTo>
                    <a:pt x="932" y="892"/>
                  </a:lnTo>
                  <a:lnTo>
                    <a:pt x="942" y="917"/>
                  </a:lnTo>
                  <a:lnTo>
                    <a:pt x="955" y="942"/>
                  </a:lnTo>
                  <a:lnTo>
                    <a:pt x="968" y="967"/>
                  </a:lnTo>
                  <a:lnTo>
                    <a:pt x="984" y="989"/>
                  </a:lnTo>
                  <a:lnTo>
                    <a:pt x="1001" y="1012"/>
                  </a:lnTo>
                  <a:lnTo>
                    <a:pt x="1018" y="1033"/>
                  </a:lnTo>
                  <a:lnTo>
                    <a:pt x="1037" y="1054"/>
                  </a:lnTo>
                  <a:lnTo>
                    <a:pt x="1057" y="1074"/>
                  </a:lnTo>
                  <a:lnTo>
                    <a:pt x="1079" y="1093"/>
                  </a:lnTo>
                  <a:lnTo>
                    <a:pt x="1101" y="1111"/>
                  </a:lnTo>
                  <a:lnTo>
                    <a:pt x="1125" y="1127"/>
                  </a:lnTo>
                  <a:lnTo>
                    <a:pt x="1151" y="1143"/>
                  </a:lnTo>
                  <a:lnTo>
                    <a:pt x="1151" y="1143"/>
                  </a:lnTo>
                  <a:lnTo>
                    <a:pt x="1176" y="1157"/>
                  </a:lnTo>
                  <a:lnTo>
                    <a:pt x="1203" y="1169"/>
                  </a:lnTo>
                  <a:lnTo>
                    <a:pt x="1229" y="1180"/>
                  </a:lnTo>
                  <a:lnTo>
                    <a:pt x="1256" y="1190"/>
                  </a:lnTo>
                  <a:lnTo>
                    <a:pt x="1284" y="1196"/>
                  </a:lnTo>
                  <a:lnTo>
                    <a:pt x="1311" y="1203"/>
                  </a:lnTo>
                  <a:lnTo>
                    <a:pt x="1338" y="1206"/>
                  </a:lnTo>
                  <a:lnTo>
                    <a:pt x="1366" y="1210"/>
                  </a:lnTo>
                  <a:lnTo>
                    <a:pt x="1394" y="1212"/>
                  </a:lnTo>
                  <a:lnTo>
                    <a:pt x="1422" y="1212"/>
                  </a:lnTo>
                  <a:lnTo>
                    <a:pt x="1449" y="1210"/>
                  </a:lnTo>
                  <a:lnTo>
                    <a:pt x="1477" y="1206"/>
                  </a:lnTo>
                  <a:lnTo>
                    <a:pt x="1504" y="1203"/>
                  </a:lnTo>
                  <a:lnTo>
                    <a:pt x="1530" y="1196"/>
                  </a:lnTo>
                  <a:lnTo>
                    <a:pt x="1556" y="1190"/>
                  </a:lnTo>
                  <a:lnTo>
                    <a:pt x="1582" y="1180"/>
                  </a:lnTo>
                  <a:lnTo>
                    <a:pt x="1582" y="1180"/>
                  </a:lnTo>
                  <a:lnTo>
                    <a:pt x="1595" y="1205"/>
                  </a:lnTo>
                  <a:lnTo>
                    <a:pt x="1608" y="1229"/>
                  </a:lnTo>
                  <a:lnTo>
                    <a:pt x="1624" y="1252"/>
                  </a:lnTo>
                  <a:lnTo>
                    <a:pt x="1639" y="1274"/>
                  </a:lnTo>
                  <a:lnTo>
                    <a:pt x="1656" y="1296"/>
                  </a:lnTo>
                  <a:lnTo>
                    <a:pt x="1675" y="1316"/>
                  </a:lnTo>
                  <a:lnTo>
                    <a:pt x="1694" y="1335"/>
                  </a:lnTo>
                  <a:lnTo>
                    <a:pt x="1715" y="1355"/>
                  </a:lnTo>
                  <a:lnTo>
                    <a:pt x="1737" y="1372"/>
                  </a:lnTo>
                  <a:lnTo>
                    <a:pt x="1759" y="1389"/>
                  </a:lnTo>
                  <a:lnTo>
                    <a:pt x="1783" y="1403"/>
                  </a:lnTo>
                  <a:lnTo>
                    <a:pt x="1808" y="1418"/>
                  </a:lnTo>
                  <a:lnTo>
                    <a:pt x="1834" y="1431"/>
                  </a:lnTo>
                  <a:lnTo>
                    <a:pt x="1860" y="1441"/>
                  </a:lnTo>
                  <a:lnTo>
                    <a:pt x="1887" y="1451"/>
                  </a:lnTo>
                  <a:lnTo>
                    <a:pt x="1916" y="1459"/>
                  </a:lnTo>
                  <a:lnTo>
                    <a:pt x="1916" y="1459"/>
                  </a:lnTo>
                  <a:lnTo>
                    <a:pt x="1944" y="1466"/>
                  </a:lnTo>
                  <a:lnTo>
                    <a:pt x="1973" y="1471"/>
                  </a:lnTo>
                  <a:lnTo>
                    <a:pt x="2000" y="1475"/>
                  </a:lnTo>
                  <a:lnTo>
                    <a:pt x="2029" y="1477"/>
                  </a:lnTo>
                  <a:lnTo>
                    <a:pt x="2058" y="1477"/>
                  </a:lnTo>
                  <a:lnTo>
                    <a:pt x="2086" y="1476"/>
                  </a:lnTo>
                  <a:lnTo>
                    <a:pt x="2114" y="1474"/>
                  </a:lnTo>
                  <a:lnTo>
                    <a:pt x="2141" y="1468"/>
                  </a:lnTo>
                  <a:lnTo>
                    <a:pt x="2169" y="1463"/>
                  </a:lnTo>
                  <a:lnTo>
                    <a:pt x="2195" y="1455"/>
                  </a:lnTo>
                  <a:lnTo>
                    <a:pt x="2221" y="1447"/>
                  </a:lnTo>
                  <a:lnTo>
                    <a:pt x="2247" y="1437"/>
                  </a:lnTo>
                  <a:lnTo>
                    <a:pt x="2271" y="1425"/>
                  </a:lnTo>
                  <a:lnTo>
                    <a:pt x="2296" y="1414"/>
                  </a:lnTo>
                  <a:lnTo>
                    <a:pt x="2320" y="1399"/>
                  </a:lnTo>
                  <a:lnTo>
                    <a:pt x="2343" y="1384"/>
                  </a:lnTo>
                  <a:lnTo>
                    <a:pt x="2343" y="1384"/>
                  </a:lnTo>
                  <a:lnTo>
                    <a:pt x="2361" y="1404"/>
                  </a:lnTo>
                  <a:lnTo>
                    <a:pt x="2380" y="1424"/>
                  </a:lnTo>
                  <a:lnTo>
                    <a:pt x="2400" y="1442"/>
                  </a:lnTo>
                  <a:lnTo>
                    <a:pt x="2421" y="1460"/>
                  </a:lnTo>
                  <a:lnTo>
                    <a:pt x="2443" y="1476"/>
                  </a:lnTo>
                  <a:lnTo>
                    <a:pt x="2467" y="1492"/>
                  </a:lnTo>
                  <a:lnTo>
                    <a:pt x="2490" y="1505"/>
                  </a:lnTo>
                  <a:lnTo>
                    <a:pt x="2515" y="1518"/>
                  </a:lnTo>
                  <a:lnTo>
                    <a:pt x="2541" y="1530"/>
                  </a:lnTo>
                  <a:lnTo>
                    <a:pt x="2567" y="1539"/>
                  </a:lnTo>
                  <a:lnTo>
                    <a:pt x="2593" y="1548"/>
                  </a:lnTo>
                  <a:lnTo>
                    <a:pt x="2621" y="1554"/>
                  </a:lnTo>
                  <a:lnTo>
                    <a:pt x="2649" y="1561"/>
                  </a:lnTo>
                  <a:lnTo>
                    <a:pt x="2678" y="1565"/>
                  </a:lnTo>
                  <a:lnTo>
                    <a:pt x="2707" y="1567"/>
                  </a:lnTo>
                  <a:lnTo>
                    <a:pt x="2735" y="1567"/>
                  </a:lnTo>
                  <a:lnTo>
                    <a:pt x="2735" y="1567"/>
                  </a:lnTo>
                  <a:lnTo>
                    <a:pt x="2765" y="1567"/>
                  </a:lnTo>
                  <a:lnTo>
                    <a:pt x="2794" y="1565"/>
                  </a:lnTo>
                  <a:lnTo>
                    <a:pt x="2823" y="1561"/>
                  </a:lnTo>
                  <a:lnTo>
                    <a:pt x="2851" y="1554"/>
                  </a:lnTo>
                  <a:lnTo>
                    <a:pt x="2879" y="1548"/>
                  </a:lnTo>
                  <a:lnTo>
                    <a:pt x="2905" y="1539"/>
                  </a:lnTo>
                  <a:lnTo>
                    <a:pt x="2931" y="1530"/>
                  </a:lnTo>
                  <a:lnTo>
                    <a:pt x="2957" y="1518"/>
                  </a:lnTo>
                  <a:lnTo>
                    <a:pt x="2982" y="1505"/>
                  </a:lnTo>
                  <a:lnTo>
                    <a:pt x="3005" y="1492"/>
                  </a:lnTo>
                  <a:lnTo>
                    <a:pt x="3029" y="1476"/>
                  </a:lnTo>
                  <a:lnTo>
                    <a:pt x="3051" y="1460"/>
                  </a:lnTo>
                  <a:lnTo>
                    <a:pt x="3072" y="1442"/>
                  </a:lnTo>
                  <a:lnTo>
                    <a:pt x="3092" y="1424"/>
                  </a:lnTo>
                  <a:lnTo>
                    <a:pt x="3111" y="1404"/>
                  </a:lnTo>
                  <a:lnTo>
                    <a:pt x="3129" y="1384"/>
                  </a:lnTo>
                  <a:lnTo>
                    <a:pt x="3129" y="1384"/>
                  </a:lnTo>
                  <a:lnTo>
                    <a:pt x="3152" y="1399"/>
                  </a:lnTo>
                  <a:lnTo>
                    <a:pt x="3176" y="1414"/>
                  </a:lnTo>
                  <a:lnTo>
                    <a:pt x="3201" y="1425"/>
                  </a:lnTo>
                  <a:lnTo>
                    <a:pt x="3225" y="1437"/>
                  </a:lnTo>
                  <a:lnTo>
                    <a:pt x="3251" y="1447"/>
                  </a:lnTo>
                  <a:lnTo>
                    <a:pt x="3277" y="1455"/>
                  </a:lnTo>
                  <a:lnTo>
                    <a:pt x="3303" y="1463"/>
                  </a:lnTo>
                  <a:lnTo>
                    <a:pt x="3331" y="1468"/>
                  </a:lnTo>
                  <a:lnTo>
                    <a:pt x="3358" y="1474"/>
                  </a:lnTo>
                  <a:lnTo>
                    <a:pt x="3386" y="1476"/>
                  </a:lnTo>
                  <a:lnTo>
                    <a:pt x="3414" y="1477"/>
                  </a:lnTo>
                  <a:lnTo>
                    <a:pt x="3443" y="1477"/>
                  </a:lnTo>
                  <a:lnTo>
                    <a:pt x="3472" y="1475"/>
                  </a:lnTo>
                  <a:lnTo>
                    <a:pt x="3499" y="1471"/>
                  </a:lnTo>
                  <a:lnTo>
                    <a:pt x="3528" y="1466"/>
                  </a:lnTo>
                  <a:lnTo>
                    <a:pt x="3556" y="1459"/>
                  </a:lnTo>
                  <a:lnTo>
                    <a:pt x="3556" y="1459"/>
                  </a:lnTo>
                  <a:lnTo>
                    <a:pt x="3585" y="1451"/>
                  </a:lnTo>
                  <a:lnTo>
                    <a:pt x="3612" y="1441"/>
                  </a:lnTo>
                  <a:lnTo>
                    <a:pt x="3638" y="1431"/>
                  </a:lnTo>
                  <a:lnTo>
                    <a:pt x="3664" y="1418"/>
                  </a:lnTo>
                  <a:lnTo>
                    <a:pt x="3689" y="1403"/>
                  </a:lnTo>
                  <a:lnTo>
                    <a:pt x="3713" y="1389"/>
                  </a:lnTo>
                  <a:lnTo>
                    <a:pt x="3735" y="1372"/>
                  </a:lnTo>
                  <a:lnTo>
                    <a:pt x="3757" y="1355"/>
                  </a:lnTo>
                  <a:lnTo>
                    <a:pt x="3778" y="1335"/>
                  </a:lnTo>
                  <a:lnTo>
                    <a:pt x="3797" y="1316"/>
                  </a:lnTo>
                  <a:lnTo>
                    <a:pt x="3816" y="1296"/>
                  </a:lnTo>
                  <a:lnTo>
                    <a:pt x="3833" y="1274"/>
                  </a:lnTo>
                  <a:lnTo>
                    <a:pt x="3848" y="1252"/>
                  </a:lnTo>
                  <a:lnTo>
                    <a:pt x="3864" y="1229"/>
                  </a:lnTo>
                  <a:lnTo>
                    <a:pt x="3877" y="1205"/>
                  </a:lnTo>
                  <a:lnTo>
                    <a:pt x="3889" y="1180"/>
                  </a:lnTo>
                  <a:lnTo>
                    <a:pt x="3889" y="1180"/>
                  </a:lnTo>
                  <a:lnTo>
                    <a:pt x="3915" y="1190"/>
                  </a:lnTo>
                  <a:lnTo>
                    <a:pt x="3942" y="1196"/>
                  </a:lnTo>
                  <a:lnTo>
                    <a:pt x="3968" y="1203"/>
                  </a:lnTo>
                  <a:lnTo>
                    <a:pt x="3995" y="1206"/>
                  </a:lnTo>
                  <a:lnTo>
                    <a:pt x="4023" y="1210"/>
                  </a:lnTo>
                  <a:lnTo>
                    <a:pt x="4050" y="1212"/>
                  </a:lnTo>
                  <a:lnTo>
                    <a:pt x="4078" y="1212"/>
                  </a:lnTo>
                  <a:lnTo>
                    <a:pt x="4106" y="1210"/>
                  </a:lnTo>
                  <a:lnTo>
                    <a:pt x="4134" y="1206"/>
                  </a:lnTo>
                  <a:lnTo>
                    <a:pt x="4161" y="1203"/>
                  </a:lnTo>
                  <a:lnTo>
                    <a:pt x="4188" y="1196"/>
                  </a:lnTo>
                  <a:lnTo>
                    <a:pt x="4216" y="1190"/>
                  </a:lnTo>
                  <a:lnTo>
                    <a:pt x="4243" y="1180"/>
                  </a:lnTo>
                  <a:lnTo>
                    <a:pt x="4269" y="1169"/>
                  </a:lnTo>
                  <a:lnTo>
                    <a:pt x="4296" y="1157"/>
                  </a:lnTo>
                  <a:lnTo>
                    <a:pt x="4321" y="1143"/>
                  </a:lnTo>
                  <a:lnTo>
                    <a:pt x="4321" y="1143"/>
                  </a:lnTo>
                  <a:lnTo>
                    <a:pt x="4347" y="1127"/>
                  </a:lnTo>
                  <a:lnTo>
                    <a:pt x="4371" y="1111"/>
                  </a:lnTo>
                  <a:lnTo>
                    <a:pt x="4393" y="1093"/>
                  </a:lnTo>
                  <a:lnTo>
                    <a:pt x="4415" y="1074"/>
                  </a:lnTo>
                  <a:lnTo>
                    <a:pt x="4435" y="1054"/>
                  </a:lnTo>
                  <a:lnTo>
                    <a:pt x="4454" y="1033"/>
                  </a:lnTo>
                  <a:lnTo>
                    <a:pt x="4471" y="1012"/>
                  </a:lnTo>
                  <a:lnTo>
                    <a:pt x="4488" y="989"/>
                  </a:lnTo>
                  <a:lnTo>
                    <a:pt x="4502" y="967"/>
                  </a:lnTo>
                  <a:lnTo>
                    <a:pt x="4517" y="942"/>
                  </a:lnTo>
                  <a:lnTo>
                    <a:pt x="4530" y="917"/>
                  </a:lnTo>
                  <a:lnTo>
                    <a:pt x="4540" y="892"/>
                  </a:lnTo>
                  <a:lnTo>
                    <a:pt x="4549" y="866"/>
                  </a:lnTo>
                  <a:lnTo>
                    <a:pt x="4558" y="840"/>
                  </a:lnTo>
                  <a:lnTo>
                    <a:pt x="4565" y="814"/>
                  </a:lnTo>
                  <a:lnTo>
                    <a:pt x="4570" y="787"/>
                  </a:lnTo>
                  <a:lnTo>
                    <a:pt x="4570" y="787"/>
                  </a:lnTo>
                  <a:lnTo>
                    <a:pt x="4597" y="788"/>
                  </a:lnTo>
                  <a:lnTo>
                    <a:pt x="4625" y="790"/>
                  </a:lnTo>
                  <a:lnTo>
                    <a:pt x="4652" y="788"/>
                  </a:lnTo>
                  <a:lnTo>
                    <a:pt x="4680" y="786"/>
                  </a:lnTo>
                  <a:lnTo>
                    <a:pt x="4707" y="780"/>
                  </a:lnTo>
                  <a:lnTo>
                    <a:pt x="4734" y="775"/>
                  </a:lnTo>
                  <a:lnTo>
                    <a:pt x="4760" y="769"/>
                  </a:lnTo>
                  <a:lnTo>
                    <a:pt x="4788" y="760"/>
                  </a:lnTo>
                  <a:lnTo>
                    <a:pt x="4814" y="749"/>
                  </a:lnTo>
                  <a:lnTo>
                    <a:pt x="4839" y="739"/>
                  </a:lnTo>
                  <a:lnTo>
                    <a:pt x="4863" y="726"/>
                  </a:lnTo>
                  <a:lnTo>
                    <a:pt x="4888" y="711"/>
                  </a:lnTo>
                  <a:lnTo>
                    <a:pt x="4912" y="696"/>
                  </a:lnTo>
                  <a:lnTo>
                    <a:pt x="4935" y="677"/>
                  </a:lnTo>
                  <a:lnTo>
                    <a:pt x="4957" y="659"/>
                  </a:lnTo>
                  <a:lnTo>
                    <a:pt x="4978" y="638"/>
                  </a:lnTo>
                  <a:lnTo>
                    <a:pt x="4978" y="638"/>
                  </a:lnTo>
                  <a:lnTo>
                    <a:pt x="4999" y="618"/>
                  </a:lnTo>
                  <a:lnTo>
                    <a:pt x="5017" y="595"/>
                  </a:lnTo>
                  <a:lnTo>
                    <a:pt x="5035" y="572"/>
                  </a:lnTo>
                  <a:lnTo>
                    <a:pt x="5051" y="549"/>
                  </a:lnTo>
                  <a:lnTo>
                    <a:pt x="5065" y="524"/>
                  </a:lnTo>
                  <a:lnTo>
                    <a:pt x="5078" y="499"/>
                  </a:lnTo>
                  <a:lnTo>
                    <a:pt x="5089" y="474"/>
                  </a:lnTo>
                  <a:lnTo>
                    <a:pt x="5099" y="448"/>
                  </a:lnTo>
                  <a:lnTo>
                    <a:pt x="5108" y="421"/>
                  </a:lnTo>
                  <a:lnTo>
                    <a:pt x="5115" y="395"/>
                  </a:lnTo>
                  <a:lnTo>
                    <a:pt x="5120" y="367"/>
                  </a:lnTo>
                  <a:lnTo>
                    <a:pt x="5124" y="340"/>
                  </a:lnTo>
                  <a:lnTo>
                    <a:pt x="5127" y="313"/>
                  </a:lnTo>
                  <a:lnTo>
                    <a:pt x="5128" y="285"/>
                  </a:lnTo>
                  <a:lnTo>
                    <a:pt x="5128" y="258"/>
                  </a:lnTo>
                  <a:lnTo>
                    <a:pt x="5127" y="231"/>
                  </a:lnTo>
                  <a:lnTo>
                    <a:pt x="5127" y="231"/>
                  </a:lnTo>
                  <a:lnTo>
                    <a:pt x="5153" y="225"/>
                  </a:lnTo>
                  <a:lnTo>
                    <a:pt x="5177" y="219"/>
                  </a:lnTo>
                  <a:lnTo>
                    <a:pt x="5202" y="211"/>
                  </a:lnTo>
                  <a:lnTo>
                    <a:pt x="5227" y="202"/>
                  </a:lnTo>
                  <a:lnTo>
                    <a:pt x="5252" y="192"/>
                  </a:lnTo>
                  <a:lnTo>
                    <a:pt x="5275" y="180"/>
                  </a:lnTo>
                  <a:lnTo>
                    <a:pt x="5299" y="168"/>
                  </a:lnTo>
                  <a:lnTo>
                    <a:pt x="5321" y="154"/>
                  </a:lnTo>
                  <a:lnTo>
                    <a:pt x="5343" y="138"/>
                  </a:lnTo>
                  <a:lnTo>
                    <a:pt x="5364" y="122"/>
                  </a:lnTo>
                  <a:lnTo>
                    <a:pt x="5383" y="104"/>
                  </a:lnTo>
                  <a:lnTo>
                    <a:pt x="5403" y="86"/>
                  </a:lnTo>
                  <a:lnTo>
                    <a:pt x="5421" y="66"/>
                  </a:lnTo>
                  <a:lnTo>
                    <a:pt x="5439" y="44"/>
                  </a:lnTo>
                  <a:lnTo>
                    <a:pt x="5456" y="22"/>
                  </a:lnTo>
                  <a:lnTo>
                    <a:pt x="5472" y="0"/>
                  </a:lnTo>
                  <a:lnTo>
                    <a:pt x="5047" y="0"/>
                  </a:lnTo>
                  <a:lnTo>
                    <a:pt x="4604" y="0"/>
                  </a:lnTo>
                  <a:lnTo>
                    <a:pt x="4235" y="0"/>
                  </a:lnTo>
                  <a:lnTo>
                    <a:pt x="4184" y="0"/>
                  </a:lnTo>
                  <a:lnTo>
                    <a:pt x="4083" y="0"/>
                  </a:lnTo>
                  <a:lnTo>
                    <a:pt x="3715" y="0"/>
                  </a:lnTo>
                  <a:lnTo>
                    <a:pt x="3564" y="0"/>
                  </a:lnTo>
                  <a:lnTo>
                    <a:pt x="3288" y="0"/>
                  </a:lnTo>
                  <a:lnTo>
                    <a:pt x="3035" y="0"/>
                  </a:lnTo>
                  <a:lnTo>
                    <a:pt x="2863" y="0"/>
                  </a:lnTo>
                  <a:lnTo>
                    <a:pt x="2609" y="0"/>
                  </a:lnTo>
                  <a:lnTo>
                    <a:pt x="2437" y="0"/>
                  </a:lnTo>
                  <a:lnTo>
                    <a:pt x="2184" y="0"/>
                  </a:lnTo>
                  <a:lnTo>
                    <a:pt x="1908" y="0"/>
                  </a:lnTo>
                  <a:lnTo>
                    <a:pt x="1757" y="0"/>
                  </a:lnTo>
                  <a:lnTo>
                    <a:pt x="1389" y="0"/>
                  </a:lnTo>
                  <a:lnTo>
                    <a:pt x="1288" y="0"/>
                  </a:lnTo>
                  <a:lnTo>
                    <a:pt x="1237" y="0"/>
                  </a:lnTo>
                  <a:lnTo>
                    <a:pt x="868" y="0"/>
                  </a:lnTo>
                  <a:lnTo>
                    <a:pt x="425" y="0"/>
                  </a:lnTo>
                  <a:lnTo>
                    <a:pt x="0" y="0"/>
                  </a:lnTo>
                  <a:lnTo>
                    <a:pt x="0" y="0"/>
                  </a:lnTo>
                  <a:lnTo>
                    <a:pt x="16" y="22"/>
                  </a:lnTo>
                  <a:lnTo>
                    <a:pt x="33" y="44"/>
                  </a:lnTo>
                  <a:lnTo>
                    <a:pt x="51" y="66"/>
                  </a:lnTo>
                  <a:lnTo>
                    <a:pt x="69" y="86"/>
                  </a:lnTo>
                  <a:lnTo>
                    <a:pt x="89" y="104"/>
                  </a:lnTo>
                  <a:lnTo>
                    <a:pt x="108" y="122"/>
                  </a:lnTo>
                  <a:lnTo>
                    <a:pt x="129" y="138"/>
                  </a:lnTo>
                  <a:lnTo>
                    <a:pt x="151" y="154"/>
                  </a:lnTo>
                  <a:lnTo>
                    <a:pt x="173" y="168"/>
                  </a:lnTo>
                  <a:lnTo>
                    <a:pt x="197" y="180"/>
                  </a:lnTo>
                  <a:lnTo>
                    <a:pt x="220" y="192"/>
                  </a:lnTo>
                  <a:lnTo>
                    <a:pt x="245" y="202"/>
                  </a:lnTo>
                  <a:lnTo>
                    <a:pt x="270" y="211"/>
                  </a:lnTo>
                  <a:lnTo>
                    <a:pt x="295" y="219"/>
                  </a:lnTo>
                  <a:lnTo>
                    <a:pt x="319" y="225"/>
                  </a:lnTo>
                  <a:lnTo>
                    <a:pt x="345" y="231"/>
                  </a:lnTo>
                  <a:lnTo>
                    <a:pt x="345" y="231"/>
                  </a:lnTo>
                  <a:close/>
                  <a:moveTo>
                    <a:pt x="3677" y="362"/>
                  </a:moveTo>
                  <a:lnTo>
                    <a:pt x="3677" y="362"/>
                  </a:lnTo>
                  <a:lnTo>
                    <a:pt x="3655" y="391"/>
                  </a:lnTo>
                  <a:lnTo>
                    <a:pt x="3634" y="420"/>
                  </a:lnTo>
                  <a:lnTo>
                    <a:pt x="3616" y="451"/>
                  </a:lnTo>
                  <a:lnTo>
                    <a:pt x="3599" y="482"/>
                  </a:lnTo>
                  <a:lnTo>
                    <a:pt x="3599" y="482"/>
                  </a:lnTo>
                  <a:lnTo>
                    <a:pt x="3567" y="472"/>
                  </a:lnTo>
                  <a:lnTo>
                    <a:pt x="3532" y="463"/>
                  </a:lnTo>
                  <a:lnTo>
                    <a:pt x="3496" y="456"/>
                  </a:lnTo>
                  <a:lnTo>
                    <a:pt x="3460" y="452"/>
                  </a:lnTo>
                  <a:lnTo>
                    <a:pt x="3460" y="452"/>
                  </a:lnTo>
                  <a:lnTo>
                    <a:pt x="3486" y="435"/>
                  </a:lnTo>
                  <a:lnTo>
                    <a:pt x="3511" y="416"/>
                  </a:lnTo>
                  <a:lnTo>
                    <a:pt x="3534" y="396"/>
                  </a:lnTo>
                  <a:lnTo>
                    <a:pt x="3555" y="375"/>
                  </a:lnTo>
                  <a:lnTo>
                    <a:pt x="3555" y="375"/>
                  </a:lnTo>
                  <a:lnTo>
                    <a:pt x="3586" y="375"/>
                  </a:lnTo>
                  <a:lnTo>
                    <a:pt x="3616" y="373"/>
                  </a:lnTo>
                  <a:lnTo>
                    <a:pt x="3648" y="369"/>
                  </a:lnTo>
                  <a:lnTo>
                    <a:pt x="3677" y="362"/>
                  </a:lnTo>
                  <a:lnTo>
                    <a:pt x="3677" y="362"/>
                  </a:lnTo>
                  <a:close/>
                  <a:moveTo>
                    <a:pt x="3137" y="539"/>
                  </a:moveTo>
                  <a:lnTo>
                    <a:pt x="3137" y="539"/>
                  </a:lnTo>
                  <a:lnTo>
                    <a:pt x="3107" y="560"/>
                  </a:lnTo>
                  <a:lnTo>
                    <a:pt x="3079" y="584"/>
                  </a:lnTo>
                  <a:lnTo>
                    <a:pt x="3055" y="608"/>
                  </a:lnTo>
                  <a:lnTo>
                    <a:pt x="3031" y="634"/>
                  </a:lnTo>
                  <a:lnTo>
                    <a:pt x="3031" y="634"/>
                  </a:lnTo>
                  <a:lnTo>
                    <a:pt x="3001" y="615"/>
                  </a:lnTo>
                  <a:lnTo>
                    <a:pt x="2970" y="598"/>
                  </a:lnTo>
                  <a:lnTo>
                    <a:pt x="2937" y="582"/>
                  </a:lnTo>
                  <a:lnTo>
                    <a:pt x="2903" y="569"/>
                  </a:lnTo>
                  <a:lnTo>
                    <a:pt x="2903" y="569"/>
                  </a:lnTo>
                  <a:lnTo>
                    <a:pt x="2933" y="559"/>
                  </a:lnTo>
                  <a:lnTo>
                    <a:pt x="2961" y="547"/>
                  </a:lnTo>
                  <a:lnTo>
                    <a:pt x="2989" y="534"/>
                  </a:lnTo>
                  <a:lnTo>
                    <a:pt x="3016" y="520"/>
                  </a:lnTo>
                  <a:lnTo>
                    <a:pt x="3016" y="520"/>
                  </a:lnTo>
                  <a:lnTo>
                    <a:pt x="3045" y="528"/>
                  </a:lnTo>
                  <a:lnTo>
                    <a:pt x="3075" y="533"/>
                  </a:lnTo>
                  <a:lnTo>
                    <a:pt x="3105" y="537"/>
                  </a:lnTo>
                  <a:lnTo>
                    <a:pt x="3137" y="539"/>
                  </a:lnTo>
                  <a:lnTo>
                    <a:pt x="3137" y="539"/>
                  </a:lnTo>
                  <a:close/>
                  <a:moveTo>
                    <a:pt x="2569" y="569"/>
                  </a:moveTo>
                  <a:lnTo>
                    <a:pt x="2569" y="569"/>
                  </a:lnTo>
                  <a:lnTo>
                    <a:pt x="2535" y="582"/>
                  </a:lnTo>
                  <a:lnTo>
                    <a:pt x="2502" y="598"/>
                  </a:lnTo>
                  <a:lnTo>
                    <a:pt x="2471" y="615"/>
                  </a:lnTo>
                  <a:lnTo>
                    <a:pt x="2441" y="634"/>
                  </a:lnTo>
                  <a:lnTo>
                    <a:pt x="2441" y="634"/>
                  </a:lnTo>
                  <a:lnTo>
                    <a:pt x="2417" y="608"/>
                  </a:lnTo>
                  <a:lnTo>
                    <a:pt x="2391" y="584"/>
                  </a:lnTo>
                  <a:lnTo>
                    <a:pt x="2364" y="560"/>
                  </a:lnTo>
                  <a:lnTo>
                    <a:pt x="2335" y="539"/>
                  </a:lnTo>
                  <a:lnTo>
                    <a:pt x="2335" y="539"/>
                  </a:lnTo>
                  <a:lnTo>
                    <a:pt x="2367" y="537"/>
                  </a:lnTo>
                  <a:lnTo>
                    <a:pt x="2397" y="533"/>
                  </a:lnTo>
                  <a:lnTo>
                    <a:pt x="2427" y="528"/>
                  </a:lnTo>
                  <a:lnTo>
                    <a:pt x="2456" y="520"/>
                  </a:lnTo>
                  <a:lnTo>
                    <a:pt x="2456" y="520"/>
                  </a:lnTo>
                  <a:lnTo>
                    <a:pt x="2483" y="534"/>
                  </a:lnTo>
                  <a:lnTo>
                    <a:pt x="2511" y="547"/>
                  </a:lnTo>
                  <a:lnTo>
                    <a:pt x="2539" y="559"/>
                  </a:lnTo>
                  <a:lnTo>
                    <a:pt x="2569" y="569"/>
                  </a:lnTo>
                  <a:lnTo>
                    <a:pt x="2569" y="569"/>
                  </a:lnTo>
                  <a:close/>
                  <a:moveTo>
                    <a:pt x="2012" y="452"/>
                  </a:moveTo>
                  <a:lnTo>
                    <a:pt x="2012" y="452"/>
                  </a:lnTo>
                  <a:lnTo>
                    <a:pt x="1976" y="456"/>
                  </a:lnTo>
                  <a:lnTo>
                    <a:pt x="1940" y="463"/>
                  </a:lnTo>
                  <a:lnTo>
                    <a:pt x="1905" y="472"/>
                  </a:lnTo>
                  <a:lnTo>
                    <a:pt x="1871" y="482"/>
                  </a:lnTo>
                  <a:lnTo>
                    <a:pt x="1871" y="482"/>
                  </a:lnTo>
                  <a:lnTo>
                    <a:pt x="1856" y="451"/>
                  </a:lnTo>
                  <a:lnTo>
                    <a:pt x="1838" y="420"/>
                  </a:lnTo>
                  <a:lnTo>
                    <a:pt x="1817" y="391"/>
                  </a:lnTo>
                  <a:lnTo>
                    <a:pt x="1795" y="362"/>
                  </a:lnTo>
                  <a:lnTo>
                    <a:pt x="1795" y="362"/>
                  </a:lnTo>
                  <a:lnTo>
                    <a:pt x="1824" y="369"/>
                  </a:lnTo>
                  <a:lnTo>
                    <a:pt x="1856" y="373"/>
                  </a:lnTo>
                  <a:lnTo>
                    <a:pt x="1886" y="375"/>
                  </a:lnTo>
                  <a:lnTo>
                    <a:pt x="1917" y="375"/>
                  </a:lnTo>
                  <a:lnTo>
                    <a:pt x="1917" y="375"/>
                  </a:lnTo>
                  <a:lnTo>
                    <a:pt x="1938" y="396"/>
                  </a:lnTo>
                  <a:lnTo>
                    <a:pt x="1961" y="416"/>
                  </a:lnTo>
                  <a:lnTo>
                    <a:pt x="1986" y="435"/>
                  </a:lnTo>
                  <a:lnTo>
                    <a:pt x="2012" y="452"/>
                  </a:lnTo>
                  <a:lnTo>
                    <a:pt x="2012" y="452"/>
                  </a:lnTo>
                  <a:close/>
                  <a:moveTo>
                    <a:pt x="4156" y="51"/>
                  </a:moveTo>
                  <a:lnTo>
                    <a:pt x="4156" y="51"/>
                  </a:lnTo>
                  <a:lnTo>
                    <a:pt x="4140" y="83"/>
                  </a:lnTo>
                  <a:lnTo>
                    <a:pt x="4128" y="117"/>
                  </a:lnTo>
                  <a:lnTo>
                    <a:pt x="4118" y="152"/>
                  </a:lnTo>
                  <a:lnTo>
                    <a:pt x="4111" y="188"/>
                  </a:lnTo>
                  <a:lnTo>
                    <a:pt x="4111" y="188"/>
                  </a:lnTo>
                  <a:lnTo>
                    <a:pt x="4075" y="185"/>
                  </a:lnTo>
                  <a:lnTo>
                    <a:pt x="4040" y="186"/>
                  </a:lnTo>
                  <a:lnTo>
                    <a:pt x="4003" y="189"/>
                  </a:lnTo>
                  <a:lnTo>
                    <a:pt x="3968" y="195"/>
                  </a:lnTo>
                  <a:lnTo>
                    <a:pt x="3968" y="195"/>
                  </a:lnTo>
                  <a:lnTo>
                    <a:pt x="3988" y="171"/>
                  </a:lnTo>
                  <a:lnTo>
                    <a:pt x="4006" y="147"/>
                  </a:lnTo>
                  <a:lnTo>
                    <a:pt x="4024" y="121"/>
                  </a:lnTo>
                  <a:lnTo>
                    <a:pt x="4040" y="95"/>
                  </a:lnTo>
                  <a:lnTo>
                    <a:pt x="4040" y="95"/>
                  </a:lnTo>
                  <a:lnTo>
                    <a:pt x="4070" y="86"/>
                  </a:lnTo>
                  <a:lnTo>
                    <a:pt x="4098" y="76"/>
                  </a:lnTo>
                  <a:lnTo>
                    <a:pt x="4127" y="64"/>
                  </a:lnTo>
                  <a:lnTo>
                    <a:pt x="4156" y="51"/>
                  </a:lnTo>
                  <a:lnTo>
                    <a:pt x="4156" y="51"/>
                  </a:lnTo>
                  <a:close/>
                  <a:moveTo>
                    <a:pt x="1432" y="95"/>
                  </a:moveTo>
                  <a:lnTo>
                    <a:pt x="1432" y="95"/>
                  </a:lnTo>
                  <a:lnTo>
                    <a:pt x="1448" y="121"/>
                  </a:lnTo>
                  <a:lnTo>
                    <a:pt x="1465" y="147"/>
                  </a:lnTo>
                  <a:lnTo>
                    <a:pt x="1484" y="171"/>
                  </a:lnTo>
                  <a:lnTo>
                    <a:pt x="1504" y="195"/>
                  </a:lnTo>
                  <a:lnTo>
                    <a:pt x="1504" y="195"/>
                  </a:lnTo>
                  <a:lnTo>
                    <a:pt x="1469" y="189"/>
                  </a:lnTo>
                  <a:lnTo>
                    <a:pt x="1432" y="186"/>
                  </a:lnTo>
                  <a:lnTo>
                    <a:pt x="1397" y="185"/>
                  </a:lnTo>
                  <a:lnTo>
                    <a:pt x="1361" y="188"/>
                  </a:lnTo>
                  <a:lnTo>
                    <a:pt x="1361" y="188"/>
                  </a:lnTo>
                  <a:lnTo>
                    <a:pt x="1354" y="152"/>
                  </a:lnTo>
                  <a:lnTo>
                    <a:pt x="1344" y="117"/>
                  </a:lnTo>
                  <a:lnTo>
                    <a:pt x="1332" y="83"/>
                  </a:lnTo>
                  <a:lnTo>
                    <a:pt x="1316" y="51"/>
                  </a:lnTo>
                  <a:lnTo>
                    <a:pt x="1316" y="51"/>
                  </a:lnTo>
                  <a:lnTo>
                    <a:pt x="1345" y="64"/>
                  </a:lnTo>
                  <a:lnTo>
                    <a:pt x="1374" y="76"/>
                  </a:lnTo>
                  <a:lnTo>
                    <a:pt x="1402" y="86"/>
                  </a:lnTo>
                  <a:lnTo>
                    <a:pt x="1432" y="95"/>
                  </a:lnTo>
                  <a:lnTo>
                    <a:pt x="143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4" name="Freeform 108"/>
            <p:cNvSpPr>
              <a:spLocks/>
            </p:cNvSpPr>
            <p:nvPr userDrawn="1"/>
          </p:nvSpPr>
          <p:spPr bwMode="auto">
            <a:xfrm>
              <a:off x="1967" y="332"/>
              <a:ext cx="236" cy="176"/>
            </a:xfrm>
            <a:custGeom>
              <a:avLst/>
              <a:gdLst>
                <a:gd name="T0" fmla="*/ 708 w 944"/>
                <a:gd name="T1" fmla="*/ 641 h 705"/>
                <a:gd name="T2" fmla="*/ 748 w 944"/>
                <a:gd name="T3" fmla="*/ 615 h 705"/>
                <a:gd name="T4" fmla="*/ 785 w 944"/>
                <a:gd name="T5" fmla="*/ 585 h 705"/>
                <a:gd name="T6" fmla="*/ 819 w 944"/>
                <a:gd name="T7" fmla="*/ 554 h 705"/>
                <a:gd name="T8" fmla="*/ 849 w 944"/>
                <a:gd name="T9" fmla="*/ 517 h 705"/>
                <a:gd name="T10" fmla="*/ 873 w 944"/>
                <a:gd name="T11" fmla="*/ 481 h 705"/>
                <a:gd name="T12" fmla="*/ 896 w 944"/>
                <a:gd name="T13" fmla="*/ 440 h 705"/>
                <a:gd name="T14" fmla="*/ 914 w 944"/>
                <a:gd name="T15" fmla="*/ 399 h 705"/>
                <a:gd name="T16" fmla="*/ 927 w 944"/>
                <a:gd name="T17" fmla="*/ 356 h 705"/>
                <a:gd name="T18" fmla="*/ 937 w 944"/>
                <a:gd name="T19" fmla="*/ 313 h 705"/>
                <a:gd name="T20" fmla="*/ 943 w 944"/>
                <a:gd name="T21" fmla="*/ 267 h 705"/>
                <a:gd name="T22" fmla="*/ 944 w 944"/>
                <a:gd name="T23" fmla="*/ 223 h 705"/>
                <a:gd name="T24" fmla="*/ 941 w 944"/>
                <a:gd name="T25" fmla="*/ 177 h 705"/>
                <a:gd name="T26" fmla="*/ 933 w 944"/>
                <a:gd name="T27" fmla="*/ 132 h 705"/>
                <a:gd name="T28" fmla="*/ 922 w 944"/>
                <a:gd name="T29" fmla="*/ 86 h 705"/>
                <a:gd name="T30" fmla="*/ 905 w 944"/>
                <a:gd name="T31" fmla="*/ 43 h 705"/>
                <a:gd name="T32" fmla="*/ 883 w 944"/>
                <a:gd name="T33" fmla="*/ 0 h 705"/>
                <a:gd name="T34" fmla="*/ 63 w 944"/>
                <a:gd name="T35" fmla="*/ 0 h 705"/>
                <a:gd name="T36" fmla="*/ 36 w 944"/>
                <a:gd name="T37" fmla="*/ 53 h 705"/>
                <a:gd name="T38" fmla="*/ 16 w 944"/>
                <a:gd name="T39" fmla="*/ 111 h 705"/>
                <a:gd name="T40" fmla="*/ 4 w 944"/>
                <a:gd name="T41" fmla="*/ 171 h 705"/>
                <a:gd name="T42" fmla="*/ 0 w 944"/>
                <a:gd name="T43" fmla="*/ 231 h 705"/>
                <a:gd name="T44" fmla="*/ 3 w 944"/>
                <a:gd name="T45" fmla="*/ 291 h 705"/>
                <a:gd name="T46" fmla="*/ 15 w 944"/>
                <a:gd name="T47" fmla="*/ 352 h 705"/>
                <a:gd name="T48" fmla="*/ 34 w 944"/>
                <a:gd name="T49" fmla="*/ 410 h 705"/>
                <a:gd name="T50" fmla="*/ 63 w 944"/>
                <a:gd name="T51" fmla="*/ 468 h 705"/>
                <a:gd name="T52" fmla="*/ 75 w 944"/>
                <a:gd name="T53" fmla="*/ 489 h 705"/>
                <a:gd name="T54" fmla="*/ 103 w 944"/>
                <a:gd name="T55" fmla="*/ 528 h 705"/>
                <a:gd name="T56" fmla="*/ 135 w 944"/>
                <a:gd name="T57" fmla="*/ 563 h 705"/>
                <a:gd name="T58" fmla="*/ 168 w 944"/>
                <a:gd name="T59" fmla="*/ 594 h 705"/>
                <a:gd name="T60" fmla="*/ 205 w 944"/>
                <a:gd name="T61" fmla="*/ 623 h 705"/>
                <a:gd name="T62" fmla="*/ 244 w 944"/>
                <a:gd name="T63" fmla="*/ 646 h 705"/>
                <a:gd name="T64" fmla="*/ 286 w 944"/>
                <a:gd name="T65" fmla="*/ 666 h 705"/>
                <a:gd name="T66" fmla="*/ 327 w 944"/>
                <a:gd name="T67" fmla="*/ 681 h 705"/>
                <a:gd name="T68" fmla="*/ 372 w 944"/>
                <a:gd name="T69" fmla="*/ 693 h 705"/>
                <a:gd name="T70" fmla="*/ 416 w 944"/>
                <a:gd name="T71" fmla="*/ 701 h 705"/>
                <a:gd name="T72" fmla="*/ 462 w 944"/>
                <a:gd name="T73" fmla="*/ 705 h 705"/>
                <a:gd name="T74" fmla="*/ 507 w 944"/>
                <a:gd name="T75" fmla="*/ 704 h 705"/>
                <a:gd name="T76" fmla="*/ 553 w 944"/>
                <a:gd name="T77" fmla="*/ 697 h 705"/>
                <a:gd name="T78" fmla="*/ 599 w 944"/>
                <a:gd name="T79" fmla="*/ 688 h 705"/>
                <a:gd name="T80" fmla="*/ 643 w 944"/>
                <a:gd name="T81" fmla="*/ 672 h 705"/>
                <a:gd name="T82" fmla="*/ 687 w 944"/>
                <a:gd name="T83" fmla="*/ 653 h 705"/>
                <a:gd name="T84" fmla="*/ 708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708" y="641"/>
                  </a:moveTo>
                  <a:lnTo>
                    <a:pt x="708" y="641"/>
                  </a:lnTo>
                  <a:lnTo>
                    <a:pt x="729" y="628"/>
                  </a:lnTo>
                  <a:lnTo>
                    <a:pt x="748" y="615"/>
                  </a:lnTo>
                  <a:lnTo>
                    <a:pt x="768" y="601"/>
                  </a:lnTo>
                  <a:lnTo>
                    <a:pt x="785" y="585"/>
                  </a:lnTo>
                  <a:lnTo>
                    <a:pt x="802" y="569"/>
                  </a:lnTo>
                  <a:lnTo>
                    <a:pt x="819" y="554"/>
                  </a:lnTo>
                  <a:lnTo>
                    <a:pt x="834" y="535"/>
                  </a:lnTo>
                  <a:lnTo>
                    <a:pt x="849" y="517"/>
                  </a:lnTo>
                  <a:lnTo>
                    <a:pt x="862" y="499"/>
                  </a:lnTo>
                  <a:lnTo>
                    <a:pt x="873" y="481"/>
                  </a:lnTo>
                  <a:lnTo>
                    <a:pt x="885" y="461"/>
                  </a:lnTo>
                  <a:lnTo>
                    <a:pt x="896" y="440"/>
                  </a:lnTo>
                  <a:lnTo>
                    <a:pt x="905" y="420"/>
                  </a:lnTo>
                  <a:lnTo>
                    <a:pt x="914" y="399"/>
                  </a:lnTo>
                  <a:lnTo>
                    <a:pt x="922" y="378"/>
                  </a:lnTo>
                  <a:lnTo>
                    <a:pt x="927" y="356"/>
                  </a:lnTo>
                  <a:lnTo>
                    <a:pt x="933" y="335"/>
                  </a:lnTo>
                  <a:lnTo>
                    <a:pt x="937" y="313"/>
                  </a:lnTo>
                  <a:lnTo>
                    <a:pt x="940" y="291"/>
                  </a:lnTo>
                  <a:lnTo>
                    <a:pt x="943" y="267"/>
                  </a:lnTo>
                  <a:lnTo>
                    <a:pt x="944" y="245"/>
                  </a:lnTo>
                  <a:lnTo>
                    <a:pt x="944" y="223"/>
                  </a:lnTo>
                  <a:lnTo>
                    <a:pt x="943" y="199"/>
                  </a:lnTo>
                  <a:lnTo>
                    <a:pt x="941" y="177"/>
                  </a:lnTo>
                  <a:lnTo>
                    <a:pt x="937" y="154"/>
                  </a:lnTo>
                  <a:lnTo>
                    <a:pt x="933" y="132"/>
                  </a:lnTo>
                  <a:lnTo>
                    <a:pt x="928" y="109"/>
                  </a:lnTo>
                  <a:lnTo>
                    <a:pt x="922" y="86"/>
                  </a:lnTo>
                  <a:lnTo>
                    <a:pt x="914" y="64"/>
                  </a:lnTo>
                  <a:lnTo>
                    <a:pt x="905" y="43"/>
                  </a:lnTo>
                  <a:lnTo>
                    <a:pt x="894" y="21"/>
                  </a:lnTo>
                  <a:lnTo>
                    <a:pt x="883" y="0"/>
                  </a:lnTo>
                  <a:lnTo>
                    <a:pt x="63" y="0"/>
                  </a:lnTo>
                  <a:lnTo>
                    <a:pt x="63" y="0"/>
                  </a:lnTo>
                  <a:lnTo>
                    <a:pt x="49" y="26"/>
                  </a:lnTo>
                  <a:lnTo>
                    <a:pt x="36" y="53"/>
                  </a:lnTo>
                  <a:lnTo>
                    <a:pt x="25" y="82"/>
                  </a:lnTo>
                  <a:lnTo>
                    <a:pt x="16" y="111"/>
                  </a:lnTo>
                  <a:lnTo>
                    <a:pt x="10" y="141"/>
                  </a:lnTo>
                  <a:lnTo>
                    <a:pt x="4" y="171"/>
                  </a:lnTo>
                  <a:lnTo>
                    <a:pt x="2" y="201"/>
                  </a:lnTo>
                  <a:lnTo>
                    <a:pt x="0" y="231"/>
                  </a:lnTo>
                  <a:lnTo>
                    <a:pt x="0" y="261"/>
                  </a:lnTo>
                  <a:lnTo>
                    <a:pt x="3" y="291"/>
                  </a:lnTo>
                  <a:lnTo>
                    <a:pt x="8" y="322"/>
                  </a:lnTo>
                  <a:lnTo>
                    <a:pt x="15" y="352"/>
                  </a:lnTo>
                  <a:lnTo>
                    <a:pt x="24" y="382"/>
                  </a:lnTo>
                  <a:lnTo>
                    <a:pt x="34" y="410"/>
                  </a:lnTo>
                  <a:lnTo>
                    <a:pt x="47" y="439"/>
                  </a:lnTo>
                  <a:lnTo>
                    <a:pt x="63" y="468"/>
                  </a:lnTo>
                  <a:lnTo>
                    <a:pt x="63" y="468"/>
                  </a:lnTo>
                  <a:lnTo>
                    <a:pt x="75" y="489"/>
                  </a:lnTo>
                  <a:lnTo>
                    <a:pt x="89" y="509"/>
                  </a:lnTo>
                  <a:lnTo>
                    <a:pt x="103" y="528"/>
                  </a:lnTo>
                  <a:lnTo>
                    <a:pt x="119" y="546"/>
                  </a:lnTo>
                  <a:lnTo>
                    <a:pt x="135" y="563"/>
                  </a:lnTo>
                  <a:lnTo>
                    <a:pt x="152" y="580"/>
                  </a:lnTo>
                  <a:lnTo>
                    <a:pt x="168" y="594"/>
                  </a:lnTo>
                  <a:lnTo>
                    <a:pt x="187" y="608"/>
                  </a:lnTo>
                  <a:lnTo>
                    <a:pt x="205" y="623"/>
                  </a:lnTo>
                  <a:lnTo>
                    <a:pt x="225" y="634"/>
                  </a:lnTo>
                  <a:lnTo>
                    <a:pt x="244" y="646"/>
                  </a:lnTo>
                  <a:lnTo>
                    <a:pt x="265" y="657"/>
                  </a:lnTo>
                  <a:lnTo>
                    <a:pt x="286" y="666"/>
                  </a:lnTo>
                  <a:lnTo>
                    <a:pt x="307" y="675"/>
                  </a:lnTo>
                  <a:lnTo>
                    <a:pt x="327" y="681"/>
                  </a:lnTo>
                  <a:lnTo>
                    <a:pt x="350" y="688"/>
                  </a:lnTo>
                  <a:lnTo>
                    <a:pt x="372" y="693"/>
                  </a:lnTo>
                  <a:lnTo>
                    <a:pt x="394" y="698"/>
                  </a:lnTo>
                  <a:lnTo>
                    <a:pt x="416" y="701"/>
                  </a:lnTo>
                  <a:lnTo>
                    <a:pt x="440" y="704"/>
                  </a:lnTo>
                  <a:lnTo>
                    <a:pt x="462" y="705"/>
                  </a:lnTo>
                  <a:lnTo>
                    <a:pt x="484" y="705"/>
                  </a:lnTo>
                  <a:lnTo>
                    <a:pt x="507" y="704"/>
                  </a:lnTo>
                  <a:lnTo>
                    <a:pt x="531" y="701"/>
                  </a:lnTo>
                  <a:lnTo>
                    <a:pt x="553" y="697"/>
                  </a:lnTo>
                  <a:lnTo>
                    <a:pt x="576" y="693"/>
                  </a:lnTo>
                  <a:lnTo>
                    <a:pt x="599" y="688"/>
                  </a:lnTo>
                  <a:lnTo>
                    <a:pt x="621" y="680"/>
                  </a:lnTo>
                  <a:lnTo>
                    <a:pt x="643" y="672"/>
                  </a:lnTo>
                  <a:lnTo>
                    <a:pt x="665" y="663"/>
                  </a:lnTo>
                  <a:lnTo>
                    <a:pt x="687" y="653"/>
                  </a:lnTo>
                  <a:lnTo>
                    <a:pt x="708" y="641"/>
                  </a:lnTo>
                  <a:lnTo>
                    <a:pt x="708"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5" name="Freeform 109"/>
            <p:cNvSpPr>
              <a:spLocks/>
            </p:cNvSpPr>
            <p:nvPr userDrawn="1"/>
          </p:nvSpPr>
          <p:spPr bwMode="auto">
            <a:xfrm>
              <a:off x="1758" y="409"/>
              <a:ext cx="216" cy="215"/>
            </a:xfrm>
            <a:custGeom>
              <a:avLst/>
              <a:gdLst>
                <a:gd name="T0" fmla="*/ 70 w 864"/>
                <a:gd name="T1" fmla="*/ 667 h 864"/>
                <a:gd name="T2" fmla="*/ 110 w 864"/>
                <a:gd name="T3" fmla="*/ 719 h 864"/>
                <a:gd name="T4" fmla="*/ 156 w 864"/>
                <a:gd name="T5" fmla="*/ 764 h 864"/>
                <a:gd name="T6" fmla="*/ 206 w 864"/>
                <a:gd name="T7" fmla="*/ 800 h 864"/>
                <a:gd name="T8" fmla="*/ 262 w 864"/>
                <a:gd name="T9" fmla="*/ 829 h 864"/>
                <a:gd name="T10" fmla="*/ 321 w 864"/>
                <a:gd name="T11" fmla="*/ 850 h 864"/>
                <a:gd name="T12" fmla="*/ 382 w 864"/>
                <a:gd name="T13" fmla="*/ 861 h 864"/>
                <a:gd name="T14" fmla="*/ 445 w 864"/>
                <a:gd name="T15" fmla="*/ 864 h 864"/>
                <a:gd name="T16" fmla="*/ 507 w 864"/>
                <a:gd name="T17" fmla="*/ 857 h 864"/>
                <a:gd name="T18" fmla="*/ 569 w 864"/>
                <a:gd name="T19" fmla="*/ 842 h 864"/>
                <a:gd name="T20" fmla="*/ 630 w 864"/>
                <a:gd name="T21" fmla="*/ 817 h 864"/>
                <a:gd name="T22" fmla="*/ 668 w 864"/>
                <a:gd name="T23" fmla="*/ 795 h 864"/>
                <a:gd name="T24" fmla="*/ 720 w 864"/>
                <a:gd name="T25" fmla="*/ 755 h 864"/>
                <a:gd name="T26" fmla="*/ 764 w 864"/>
                <a:gd name="T27" fmla="*/ 709 h 864"/>
                <a:gd name="T28" fmla="*/ 801 w 864"/>
                <a:gd name="T29" fmla="*/ 658 h 864"/>
                <a:gd name="T30" fmla="*/ 829 w 864"/>
                <a:gd name="T31" fmla="*/ 603 h 864"/>
                <a:gd name="T32" fmla="*/ 850 w 864"/>
                <a:gd name="T33" fmla="*/ 543 h 864"/>
                <a:gd name="T34" fmla="*/ 862 w 864"/>
                <a:gd name="T35" fmla="*/ 484 h 864"/>
                <a:gd name="T36" fmla="*/ 864 w 864"/>
                <a:gd name="T37" fmla="*/ 421 h 864"/>
                <a:gd name="T38" fmla="*/ 858 w 864"/>
                <a:gd name="T39" fmla="*/ 358 h 864"/>
                <a:gd name="T40" fmla="*/ 842 w 864"/>
                <a:gd name="T41" fmla="*/ 296 h 864"/>
                <a:gd name="T42" fmla="*/ 818 w 864"/>
                <a:gd name="T43" fmla="*/ 236 h 864"/>
                <a:gd name="T44" fmla="*/ 795 w 864"/>
                <a:gd name="T45" fmla="*/ 197 h 864"/>
                <a:gd name="T46" fmla="*/ 756 w 864"/>
                <a:gd name="T47" fmla="*/ 145 h 864"/>
                <a:gd name="T48" fmla="*/ 709 w 864"/>
                <a:gd name="T49" fmla="*/ 100 h 864"/>
                <a:gd name="T50" fmla="*/ 659 w 864"/>
                <a:gd name="T51" fmla="*/ 64 h 864"/>
                <a:gd name="T52" fmla="*/ 604 w 864"/>
                <a:gd name="T53" fmla="*/ 35 h 864"/>
                <a:gd name="T54" fmla="*/ 545 w 864"/>
                <a:gd name="T55" fmla="*/ 15 h 864"/>
                <a:gd name="T56" fmla="*/ 484 w 864"/>
                <a:gd name="T57" fmla="*/ 3 h 864"/>
                <a:gd name="T58" fmla="*/ 421 w 864"/>
                <a:gd name="T59" fmla="*/ 0 h 864"/>
                <a:gd name="T60" fmla="*/ 359 w 864"/>
                <a:gd name="T61" fmla="*/ 7 h 864"/>
                <a:gd name="T62" fmla="*/ 296 w 864"/>
                <a:gd name="T63" fmla="*/ 22 h 864"/>
                <a:gd name="T64" fmla="*/ 236 w 864"/>
                <a:gd name="T65" fmla="*/ 47 h 864"/>
                <a:gd name="T66" fmla="*/ 197 w 864"/>
                <a:gd name="T67" fmla="*/ 69 h 864"/>
                <a:gd name="T68" fmla="*/ 145 w 864"/>
                <a:gd name="T69" fmla="*/ 110 h 864"/>
                <a:gd name="T70" fmla="*/ 101 w 864"/>
                <a:gd name="T71" fmla="*/ 155 h 864"/>
                <a:gd name="T72" fmla="*/ 64 w 864"/>
                <a:gd name="T73" fmla="*/ 206 h 864"/>
                <a:gd name="T74" fmla="*/ 36 w 864"/>
                <a:gd name="T75" fmla="*/ 262 h 864"/>
                <a:gd name="T76" fmla="*/ 15 w 864"/>
                <a:gd name="T77" fmla="*/ 321 h 864"/>
                <a:gd name="T78" fmla="*/ 3 w 864"/>
                <a:gd name="T79" fmla="*/ 382 h 864"/>
                <a:gd name="T80" fmla="*/ 0 w 864"/>
                <a:gd name="T81" fmla="*/ 443 h 864"/>
                <a:gd name="T82" fmla="*/ 7 w 864"/>
                <a:gd name="T83" fmla="*/ 507 h 864"/>
                <a:gd name="T84" fmla="*/ 23 w 864"/>
                <a:gd name="T85" fmla="*/ 568 h 864"/>
                <a:gd name="T86" fmla="*/ 47 w 864"/>
                <a:gd name="T87" fmla="*/ 628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9" y="648"/>
                  </a:moveTo>
                  <a:lnTo>
                    <a:pt x="59" y="648"/>
                  </a:lnTo>
                  <a:lnTo>
                    <a:pt x="70" y="667"/>
                  </a:lnTo>
                  <a:lnTo>
                    <a:pt x="83" y="685"/>
                  </a:lnTo>
                  <a:lnTo>
                    <a:pt x="96" y="702"/>
                  </a:lnTo>
                  <a:lnTo>
                    <a:pt x="110" y="719"/>
                  </a:lnTo>
                  <a:lnTo>
                    <a:pt x="124" y="735"/>
                  </a:lnTo>
                  <a:lnTo>
                    <a:pt x="140" y="749"/>
                  </a:lnTo>
                  <a:lnTo>
                    <a:pt x="156" y="764"/>
                  </a:lnTo>
                  <a:lnTo>
                    <a:pt x="173" y="777"/>
                  </a:lnTo>
                  <a:lnTo>
                    <a:pt x="189" y="790"/>
                  </a:lnTo>
                  <a:lnTo>
                    <a:pt x="206" y="800"/>
                  </a:lnTo>
                  <a:lnTo>
                    <a:pt x="225" y="811"/>
                  </a:lnTo>
                  <a:lnTo>
                    <a:pt x="243" y="821"/>
                  </a:lnTo>
                  <a:lnTo>
                    <a:pt x="262" y="829"/>
                  </a:lnTo>
                  <a:lnTo>
                    <a:pt x="282" y="837"/>
                  </a:lnTo>
                  <a:lnTo>
                    <a:pt x="302" y="843"/>
                  </a:lnTo>
                  <a:lnTo>
                    <a:pt x="321" y="850"/>
                  </a:lnTo>
                  <a:lnTo>
                    <a:pt x="341" y="855"/>
                  </a:lnTo>
                  <a:lnTo>
                    <a:pt x="361" y="859"/>
                  </a:lnTo>
                  <a:lnTo>
                    <a:pt x="382" y="861"/>
                  </a:lnTo>
                  <a:lnTo>
                    <a:pt x="403" y="863"/>
                  </a:lnTo>
                  <a:lnTo>
                    <a:pt x="424" y="864"/>
                  </a:lnTo>
                  <a:lnTo>
                    <a:pt x="445" y="864"/>
                  </a:lnTo>
                  <a:lnTo>
                    <a:pt x="466" y="863"/>
                  </a:lnTo>
                  <a:lnTo>
                    <a:pt x="487" y="861"/>
                  </a:lnTo>
                  <a:lnTo>
                    <a:pt x="507" y="857"/>
                  </a:lnTo>
                  <a:lnTo>
                    <a:pt x="528" y="854"/>
                  </a:lnTo>
                  <a:lnTo>
                    <a:pt x="549" y="848"/>
                  </a:lnTo>
                  <a:lnTo>
                    <a:pt x="569" y="842"/>
                  </a:lnTo>
                  <a:lnTo>
                    <a:pt x="589" y="835"/>
                  </a:lnTo>
                  <a:lnTo>
                    <a:pt x="609" y="826"/>
                  </a:lnTo>
                  <a:lnTo>
                    <a:pt x="630" y="817"/>
                  </a:lnTo>
                  <a:lnTo>
                    <a:pt x="649" y="807"/>
                  </a:lnTo>
                  <a:lnTo>
                    <a:pt x="649" y="807"/>
                  </a:lnTo>
                  <a:lnTo>
                    <a:pt x="668" y="795"/>
                  </a:lnTo>
                  <a:lnTo>
                    <a:pt x="686" y="782"/>
                  </a:lnTo>
                  <a:lnTo>
                    <a:pt x="703" y="769"/>
                  </a:lnTo>
                  <a:lnTo>
                    <a:pt x="720" y="755"/>
                  </a:lnTo>
                  <a:lnTo>
                    <a:pt x="735" y="740"/>
                  </a:lnTo>
                  <a:lnTo>
                    <a:pt x="750" y="726"/>
                  </a:lnTo>
                  <a:lnTo>
                    <a:pt x="764" y="709"/>
                  </a:lnTo>
                  <a:lnTo>
                    <a:pt x="777" y="693"/>
                  </a:lnTo>
                  <a:lnTo>
                    <a:pt x="790" y="676"/>
                  </a:lnTo>
                  <a:lnTo>
                    <a:pt x="801" y="658"/>
                  </a:lnTo>
                  <a:lnTo>
                    <a:pt x="811" y="640"/>
                  </a:lnTo>
                  <a:lnTo>
                    <a:pt x="821" y="622"/>
                  </a:lnTo>
                  <a:lnTo>
                    <a:pt x="829" y="603"/>
                  </a:lnTo>
                  <a:lnTo>
                    <a:pt x="837" y="584"/>
                  </a:lnTo>
                  <a:lnTo>
                    <a:pt x="845" y="564"/>
                  </a:lnTo>
                  <a:lnTo>
                    <a:pt x="850" y="543"/>
                  </a:lnTo>
                  <a:lnTo>
                    <a:pt x="855" y="524"/>
                  </a:lnTo>
                  <a:lnTo>
                    <a:pt x="859" y="503"/>
                  </a:lnTo>
                  <a:lnTo>
                    <a:pt x="862" y="484"/>
                  </a:lnTo>
                  <a:lnTo>
                    <a:pt x="864" y="463"/>
                  </a:lnTo>
                  <a:lnTo>
                    <a:pt x="864" y="442"/>
                  </a:lnTo>
                  <a:lnTo>
                    <a:pt x="864" y="421"/>
                  </a:lnTo>
                  <a:lnTo>
                    <a:pt x="863" y="400"/>
                  </a:lnTo>
                  <a:lnTo>
                    <a:pt x="862" y="379"/>
                  </a:lnTo>
                  <a:lnTo>
                    <a:pt x="858" y="358"/>
                  </a:lnTo>
                  <a:lnTo>
                    <a:pt x="854" y="338"/>
                  </a:lnTo>
                  <a:lnTo>
                    <a:pt x="849" y="317"/>
                  </a:lnTo>
                  <a:lnTo>
                    <a:pt x="842" y="296"/>
                  </a:lnTo>
                  <a:lnTo>
                    <a:pt x="836" y="275"/>
                  </a:lnTo>
                  <a:lnTo>
                    <a:pt x="827" y="256"/>
                  </a:lnTo>
                  <a:lnTo>
                    <a:pt x="818" y="236"/>
                  </a:lnTo>
                  <a:lnTo>
                    <a:pt x="807" y="216"/>
                  </a:lnTo>
                  <a:lnTo>
                    <a:pt x="807" y="216"/>
                  </a:lnTo>
                  <a:lnTo>
                    <a:pt x="795" y="197"/>
                  </a:lnTo>
                  <a:lnTo>
                    <a:pt x="782" y="179"/>
                  </a:lnTo>
                  <a:lnTo>
                    <a:pt x="769" y="162"/>
                  </a:lnTo>
                  <a:lnTo>
                    <a:pt x="756" y="145"/>
                  </a:lnTo>
                  <a:lnTo>
                    <a:pt x="741" y="129"/>
                  </a:lnTo>
                  <a:lnTo>
                    <a:pt x="726" y="115"/>
                  </a:lnTo>
                  <a:lnTo>
                    <a:pt x="709" y="100"/>
                  </a:lnTo>
                  <a:lnTo>
                    <a:pt x="694" y="87"/>
                  </a:lnTo>
                  <a:lnTo>
                    <a:pt x="677" y="76"/>
                  </a:lnTo>
                  <a:lnTo>
                    <a:pt x="659" y="64"/>
                  </a:lnTo>
                  <a:lnTo>
                    <a:pt x="640" y="54"/>
                  </a:lnTo>
                  <a:lnTo>
                    <a:pt x="622" y="44"/>
                  </a:lnTo>
                  <a:lnTo>
                    <a:pt x="604" y="35"/>
                  </a:lnTo>
                  <a:lnTo>
                    <a:pt x="584" y="28"/>
                  </a:lnTo>
                  <a:lnTo>
                    <a:pt x="565" y="21"/>
                  </a:lnTo>
                  <a:lnTo>
                    <a:pt x="545" y="15"/>
                  </a:lnTo>
                  <a:lnTo>
                    <a:pt x="524" y="11"/>
                  </a:lnTo>
                  <a:lnTo>
                    <a:pt x="503" y="7"/>
                  </a:lnTo>
                  <a:lnTo>
                    <a:pt x="484" y="3"/>
                  </a:lnTo>
                  <a:lnTo>
                    <a:pt x="463" y="1"/>
                  </a:lnTo>
                  <a:lnTo>
                    <a:pt x="442" y="0"/>
                  </a:lnTo>
                  <a:lnTo>
                    <a:pt x="421" y="0"/>
                  </a:lnTo>
                  <a:lnTo>
                    <a:pt x="401" y="1"/>
                  </a:lnTo>
                  <a:lnTo>
                    <a:pt x="380" y="3"/>
                  </a:lnTo>
                  <a:lnTo>
                    <a:pt x="359" y="7"/>
                  </a:lnTo>
                  <a:lnTo>
                    <a:pt x="338" y="11"/>
                  </a:lnTo>
                  <a:lnTo>
                    <a:pt x="317" y="16"/>
                  </a:lnTo>
                  <a:lnTo>
                    <a:pt x="296" y="22"/>
                  </a:lnTo>
                  <a:lnTo>
                    <a:pt x="277" y="29"/>
                  </a:lnTo>
                  <a:lnTo>
                    <a:pt x="256" y="38"/>
                  </a:lnTo>
                  <a:lnTo>
                    <a:pt x="236" y="47"/>
                  </a:lnTo>
                  <a:lnTo>
                    <a:pt x="217" y="57"/>
                  </a:lnTo>
                  <a:lnTo>
                    <a:pt x="217" y="57"/>
                  </a:lnTo>
                  <a:lnTo>
                    <a:pt x="197" y="69"/>
                  </a:lnTo>
                  <a:lnTo>
                    <a:pt x="179" y="82"/>
                  </a:lnTo>
                  <a:lnTo>
                    <a:pt x="162" y="95"/>
                  </a:lnTo>
                  <a:lnTo>
                    <a:pt x="145" y="110"/>
                  </a:lnTo>
                  <a:lnTo>
                    <a:pt x="129" y="124"/>
                  </a:lnTo>
                  <a:lnTo>
                    <a:pt x="115" y="140"/>
                  </a:lnTo>
                  <a:lnTo>
                    <a:pt x="101" y="155"/>
                  </a:lnTo>
                  <a:lnTo>
                    <a:pt x="88" y="172"/>
                  </a:lnTo>
                  <a:lnTo>
                    <a:pt x="76" y="189"/>
                  </a:lnTo>
                  <a:lnTo>
                    <a:pt x="64" y="206"/>
                  </a:lnTo>
                  <a:lnTo>
                    <a:pt x="54" y="224"/>
                  </a:lnTo>
                  <a:lnTo>
                    <a:pt x="45" y="243"/>
                  </a:lnTo>
                  <a:lnTo>
                    <a:pt x="36" y="262"/>
                  </a:lnTo>
                  <a:lnTo>
                    <a:pt x="28" y="280"/>
                  </a:lnTo>
                  <a:lnTo>
                    <a:pt x="21" y="300"/>
                  </a:lnTo>
                  <a:lnTo>
                    <a:pt x="15" y="321"/>
                  </a:lnTo>
                  <a:lnTo>
                    <a:pt x="11" y="340"/>
                  </a:lnTo>
                  <a:lnTo>
                    <a:pt x="7" y="361"/>
                  </a:lnTo>
                  <a:lnTo>
                    <a:pt x="3" y="382"/>
                  </a:lnTo>
                  <a:lnTo>
                    <a:pt x="2" y="403"/>
                  </a:lnTo>
                  <a:lnTo>
                    <a:pt x="0" y="422"/>
                  </a:lnTo>
                  <a:lnTo>
                    <a:pt x="0" y="443"/>
                  </a:lnTo>
                  <a:lnTo>
                    <a:pt x="2" y="465"/>
                  </a:lnTo>
                  <a:lnTo>
                    <a:pt x="4" y="486"/>
                  </a:lnTo>
                  <a:lnTo>
                    <a:pt x="7" y="507"/>
                  </a:lnTo>
                  <a:lnTo>
                    <a:pt x="11" y="528"/>
                  </a:lnTo>
                  <a:lnTo>
                    <a:pt x="16" y="547"/>
                  </a:lnTo>
                  <a:lnTo>
                    <a:pt x="23" y="568"/>
                  </a:lnTo>
                  <a:lnTo>
                    <a:pt x="30" y="589"/>
                  </a:lnTo>
                  <a:lnTo>
                    <a:pt x="38" y="609"/>
                  </a:lnTo>
                  <a:lnTo>
                    <a:pt x="47" y="628"/>
                  </a:lnTo>
                  <a:lnTo>
                    <a:pt x="59" y="648"/>
                  </a:lnTo>
                  <a:lnTo>
                    <a:pt x="59" y="6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6" name="Freeform 110"/>
            <p:cNvSpPr>
              <a:spLocks/>
            </p:cNvSpPr>
            <p:nvPr userDrawn="1"/>
          </p:nvSpPr>
          <p:spPr bwMode="auto">
            <a:xfrm>
              <a:off x="1549" y="545"/>
              <a:ext cx="196" cy="196"/>
            </a:xfrm>
            <a:custGeom>
              <a:avLst/>
              <a:gdLst>
                <a:gd name="T0" fmla="*/ 64 w 783"/>
                <a:gd name="T1" fmla="*/ 605 h 783"/>
                <a:gd name="T2" fmla="*/ 99 w 783"/>
                <a:gd name="T3" fmla="*/ 652 h 783"/>
                <a:gd name="T4" fmla="*/ 141 w 783"/>
                <a:gd name="T5" fmla="*/ 692 h 783"/>
                <a:gd name="T6" fmla="*/ 186 w 783"/>
                <a:gd name="T7" fmla="*/ 725 h 783"/>
                <a:gd name="T8" fmla="*/ 237 w 783"/>
                <a:gd name="T9" fmla="*/ 751 h 783"/>
                <a:gd name="T10" fmla="*/ 290 w 783"/>
                <a:gd name="T11" fmla="*/ 769 h 783"/>
                <a:gd name="T12" fmla="*/ 345 w 783"/>
                <a:gd name="T13" fmla="*/ 781 h 783"/>
                <a:gd name="T14" fmla="*/ 403 w 783"/>
                <a:gd name="T15" fmla="*/ 783 h 783"/>
                <a:gd name="T16" fmla="*/ 459 w 783"/>
                <a:gd name="T17" fmla="*/ 777 h 783"/>
                <a:gd name="T18" fmla="*/ 515 w 783"/>
                <a:gd name="T19" fmla="*/ 763 h 783"/>
                <a:gd name="T20" fmla="*/ 569 w 783"/>
                <a:gd name="T21" fmla="*/ 740 h 783"/>
                <a:gd name="T22" fmla="*/ 605 w 783"/>
                <a:gd name="T23" fmla="*/ 720 h 783"/>
                <a:gd name="T24" fmla="*/ 651 w 783"/>
                <a:gd name="T25" fmla="*/ 684 h 783"/>
                <a:gd name="T26" fmla="*/ 692 w 783"/>
                <a:gd name="T27" fmla="*/ 643 h 783"/>
                <a:gd name="T28" fmla="*/ 726 w 783"/>
                <a:gd name="T29" fmla="*/ 596 h 783"/>
                <a:gd name="T30" fmla="*/ 752 w 783"/>
                <a:gd name="T31" fmla="*/ 546 h 783"/>
                <a:gd name="T32" fmla="*/ 770 w 783"/>
                <a:gd name="T33" fmla="*/ 493 h 783"/>
                <a:gd name="T34" fmla="*/ 780 w 783"/>
                <a:gd name="T35" fmla="*/ 437 h 783"/>
                <a:gd name="T36" fmla="*/ 783 w 783"/>
                <a:gd name="T37" fmla="*/ 381 h 783"/>
                <a:gd name="T38" fmla="*/ 778 w 783"/>
                <a:gd name="T39" fmla="*/ 323 h 783"/>
                <a:gd name="T40" fmla="*/ 764 w 783"/>
                <a:gd name="T41" fmla="*/ 267 h 783"/>
                <a:gd name="T42" fmla="*/ 740 w 783"/>
                <a:gd name="T43" fmla="*/ 213 h 783"/>
                <a:gd name="T44" fmla="*/ 721 w 783"/>
                <a:gd name="T45" fmla="*/ 179 h 783"/>
                <a:gd name="T46" fmla="*/ 684 w 783"/>
                <a:gd name="T47" fmla="*/ 132 h 783"/>
                <a:gd name="T48" fmla="*/ 642 w 783"/>
                <a:gd name="T49" fmla="*/ 92 h 783"/>
                <a:gd name="T50" fmla="*/ 597 w 783"/>
                <a:gd name="T51" fmla="*/ 58 h 783"/>
                <a:gd name="T52" fmla="*/ 546 w 783"/>
                <a:gd name="T53" fmla="*/ 32 h 783"/>
                <a:gd name="T54" fmla="*/ 492 w 783"/>
                <a:gd name="T55" fmla="*/ 13 h 783"/>
                <a:gd name="T56" fmla="*/ 438 w 783"/>
                <a:gd name="T57" fmla="*/ 3 h 783"/>
                <a:gd name="T58" fmla="*/ 382 w 783"/>
                <a:gd name="T59" fmla="*/ 0 h 783"/>
                <a:gd name="T60" fmla="*/ 324 w 783"/>
                <a:gd name="T61" fmla="*/ 6 h 783"/>
                <a:gd name="T62" fmla="*/ 268 w 783"/>
                <a:gd name="T63" fmla="*/ 20 h 783"/>
                <a:gd name="T64" fmla="*/ 214 w 783"/>
                <a:gd name="T65" fmla="*/ 43 h 783"/>
                <a:gd name="T66" fmla="*/ 178 w 783"/>
                <a:gd name="T67" fmla="*/ 63 h 783"/>
                <a:gd name="T68" fmla="*/ 132 w 783"/>
                <a:gd name="T69" fmla="*/ 98 h 783"/>
                <a:gd name="T70" fmla="*/ 91 w 783"/>
                <a:gd name="T71" fmla="*/ 140 h 783"/>
                <a:gd name="T72" fmla="*/ 59 w 783"/>
                <a:gd name="T73" fmla="*/ 187 h 783"/>
                <a:gd name="T74" fmla="*/ 32 w 783"/>
                <a:gd name="T75" fmla="*/ 237 h 783"/>
                <a:gd name="T76" fmla="*/ 13 w 783"/>
                <a:gd name="T77" fmla="*/ 290 h 783"/>
                <a:gd name="T78" fmla="*/ 3 w 783"/>
                <a:gd name="T79" fmla="*/ 346 h 783"/>
                <a:gd name="T80" fmla="*/ 0 w 783"/>
                <a:gd name="T81" fmla="*/ 402 h 783"/>
                <a:gd name="T82" fmla="*/ 6 w 783"/>
                <a:gd name="T83" fmla="*/ 459 h 783"/>
                <a:gd name="T84" fmla="*/ 19 w 783"/>
                <a:gd name="T85" fmla="*/ 515 h 783"/>
                <a:gd name="T86" fmla="*/ 43 w 783"/>
                <a:gd name="T87" fmla="*/ 57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587"/>
                  </a:moveTo>
                  <a:lnTo>
                    <a:pt x="52" y="587"/>
                  </a:lnTo>
                  <a:lnTo>
                    <a:pt x="64" y="605"/>
                  </a:lnTo>
                  <a:lnTo>
                    <a:pt x="74" y="621"/>
                  </a:lnTo>
                  <a:lnTo>
                    <a:pt x="86" y="636"/>
                  </a:lnTo>
                  <a:lnTo>
                    <a:pt x="99" y="652"/>
                  </a:lnTo>
                  <a:lnTo>
                    <a:pt x="112" y="666"/>
                  </a:lnTo>
                  <a:lnTo>
                    <a:pt x="126" y="679"/>
                  </a:lnTo>
                  <a:lnTo>
                    <a:pt x="141" y="692"/>
                  </a:lnTo>
                  <a:lnTo>
                    <a:pt x="155" y="704"/>
                  </a:lnTo>
                  <a:lnTo>
                    <a:pt x="171" y="714"/>
                  </a:lnTo>
                  <a:lnTo>
                    <a:pt x="186" y="725"/>
                  </a:lnTo>
                  <a:lnTo>
                    <a:pt x="203" y="735"/>
                  </a:lnTo>
                  <a:lnTo>
                    <a:pt x="220" y="743"/>
                  </a:lnTo>
                  <a:lnTo>
                    <a:pt x="237" y="751"/>
                  </a:lnTo>
                  <a:lnTo>
                    <a:pt x="254" y="759"/>
                  </a:lnTo>
                  <a:lnTo>
                    <a:pt x="272" y="764"/>
                  </a:lnTo>
                  <a:lnTo>
                    <a:pt x="290" y="769"/>
                  </a:lnTo>
                  <a:lnTo>
                    <a:pt x="309" y="774"/>
                  </a:lnTo>
                  <a:lnTo>
                    <a:pt x="327" y="778"/>
                  </a:lnTo>
                  <a:lnTo>
                    <a:pt x="345" y="781"/>
                  </a:lnTo>
                  <a:lnTo>
                    <a:pt x="365" y="782"/>
                  </a:lnTo>
                  <a:lnTo>
                    <a:pt x="383" y="783"/>
                  </a:lnTo>
                  <a:lnTo>
                    <a:pt x="403" y="783"/>
                  </a:lnTo>
                  <a:lnTo>
                    <a:pt x="421" y="782"/>
                  </a:lnTo>
                  <a:lnTo>
                    <a:pt x="440" y="779"/>
                  </a:lnTo>
                  <a:lnTo>
                    <a:pt x="459" y="777"/>
                  </a:lnTo>
                  <a:lnTo>
                    <a:pt x="478" y="773"/>
                  </a:lnTo>
                  <a:lnTo>
                    <a:pt x="496" y="769"/>
                  </a:lnTo>
                  <a:lnTo>
                    <a:pt x="515" y="763"/>
                  </a:lnTo>
                  <a:lnTo>
                    <a:pt x="534" y="756"/>
                  </a:lnTo>
                  <a:lnTo>
                    <a:pt x="552" y="748"/>
                  </a:lnTo>
                  <a:lnTo>
                    <a:pt x="569" y="740"/>
                  </a:lnTo>
                  <a:lnTo>
                    <a:pt x="588" y="730"/>
                  </a:lnTo>
                  <a:lnTo>
                    <a:pt x="588" y="730"/>
                  </a:lnTo>
                  <a:lnTo>
                    <a:pt x="605" y="720"/>
                  </a:lnTo>
                  <a:lnTo>
                    <a:pt x="621" y="709"/>
                  </a:lnTo>
                  <a:lnTo>
                    <a:pt x="637" y="697"/>
                  </a:lnTo>
                  <a:lnTo>
                    <a:pt x="651" y="684"/>
                  </a:lnTo>
                  <a:lnTo>
                    <a:pt x="666" y="671"/>
                  </a:lnTo>
                  <a:lnTo>
                    <a:pt x="680" y="657"/>
                  </a:lnTo>
                  <a:lnTo>
                    <a:pt x="692" y="643"/>
                  </a:lnTo>
                  <a:lnTo>
                    <a:pt x="704" y="627"/>
                  </a:lnTo>
                  <a:lnTo>
                    <a:pt x="715" y="613"/>
                  </a:lnTo>
                  <a:lnTo>
                    <a:pt x="726" y="596"/>
                  </a:lnTo>
                  <a:lnTo>
                    <a:pt x="735" y="580"/>
                  </a:lnTo>
                  <a:lnTo>
                    <a:pt x="744" y="563"/>
                  </a:lnTo>
                  <a:lnTo>
                    <a:pt x="752" y="546"/>
                  </a:lnTo>
                  <a:lnTo>
                    <a:pt x="758" y="528"/>
                  </a:lnTo>
                  <a:lnTo>
                    <a:pt x="765" y="511"/>
                  </a:lnTo>
                  <a:lnTo>
                    <a:pt x="770" y="493"/>
                  </a:lnTo>
                  <a:lnTo>
                    <a:pt x="774" y="475"/>
                  </a:lnTo>
                  <a:lnTo>
                    <a:pt x="778" y="456"/>
                  </a:lnTo>
                  <a:lnTo>
                    <a:pt x="780" y="437"/>
                  </a:lnTo>
                  <a:lnTo>
                    <a:pt x="782" y="419"/>
                  </a:lnTo>
                  <a:lnTo>
                    <a:pt x="783" y="400"/>
                  </a:lnTo>
                  <a:lnTo>
                    <a:pt x="783" y="381"/>
                  </a:lnTo>
                  <a:lnTo>
                    <a:pt x="782" y="363"/>
                  </a:lnTo>
                  <a:lnTo>
                    <a:pt x="780" y="343"/>
                  </a:lnTo>
                  <a:lnTo>
                    <a:pt x="778" y="323"/>
                  </a:lnTo>
                  <a:lnTo>
                    <a:pt x="774" y="305"/>
                  </a:lnTo>
                  <a:lnTo>
                    <a:pt x="769" y="287"/>
                  </a:lnTo>
                  <a:lnTo>
                    <a:pt x="764" y="267"/>
                  </a:lnTo>
                  <a:lnTo>
                    <a:pt x="757" y="249"/>
                  </a:lnTo>
                  <a:lnTo>
                    <a:pt x="749" y="231"/>
                  </a:lnTo>
                  <a:lnTo>
                    <a:pt x="740" y="213"/>
                  </a:lnTo>
                  <a:lnTo>
                    <a:pt x="731" y="196"/>
                  </a:lnTo>
                  <a:lnTo>
                    <a:pt x="731" y="196"/>
                  </a:lnTo>
                  <a:lnTo>
                    <a:pt x="721" y="179"/>
                  </a:lnTo>
                  <a:lnTo>
                    <a:pt x="709" y="162"/>
                  </a:lnTo>
                  <a:lnTo>
                    <a:pt x="697" y="146"/>
                  </a:lnTo>
                  <a:lnTo>
                    <a:pt x="684" y="132"/>
                  </a:lnTo>
                  <a:lnTo>
                    <a:pt x="671" y="118"/>
                  </a:lnTo>
                  <a:lnTo>
                    <a:pt x="658" y="103"/>
                  </a:lnTo>
                  <a:lnTo>
                    <a:pt x="642" y="92"/>
                  </a:lnTo>
                  <a:lnTo>
                    <a:pt x="628" y="79"/>
                  </a:lnTo>
                  <a:lnTo>
                    <a:pt x="612" y="68"/>
                  </a:lnTo>
                  <a:lnTo>
                    <a:pt x="597" y="58"/>
                  </a:lnTo>
                  <a:lnTo>
                    <a:pt x="580" y="49"/>
                  </a:lnTo>
                  <a:lnTo>
                    <a:pt x="563" y="39"/>
                  </a:lnTo>
                  <a:lnTo>
                    <a:pt x="546" y="32"/>
                  </a:lnTo>
                  <a:lnTo>
                    <a:pt x="529" y="25"/>
                  </a:lnTo>
                  <a:lnTo>
                    <a:pt x="511" y="19"/>
                  </a:lnTo>
                  <a:lnTo>
                    <a:pt x="492" y="13"/>
                  </a:lnTo>
                  <a:lnTo>
                    <a:pt x="474" y="8"/>
                  </a:lnTo>
                  <a:lnTo>
                    <a:pt x="456" y="6"/>
                  </a:lnTo>
                  <a:lnTo>
                    <a:pt x="438" y="3"/>
                  </a:lnTo>
                  <a:lnTo>
                    <a:pt x="420" y="0"/>
                  </a:lnTo>
                  <a:lnTo>
                    <a:pt x="400" y="0"/>
                  </a:lnTo>
                  <a:lnTo>
                    <a:pt x="382" y="0"/>
                  </a:lnTo>
                  <a:lnTo>
                    <a:pt x="362" y="0"/>
                  </a:lnTo>
                  <a:lnTo>
                    <a:pt x="344" y="3"/>
                  </a:lnTo>
                  <a:lnTo>
                    <a:pt x="324" y="6"/>
                  </a:lnTo>
                  <a:lnTo>
                    <a:pt x="306" y="9"/>
                  </a:lnTo>
                  <a:lnTo>
                    <a:pt x="287" y="15"/>
                  </a:lnTo>
                  <a:lnTo>
                    <a:pt x="268" y="20"/>
                  </a:lnTo>
                  <a:lnTo>
                    <a:pt x="250" y="26"/>
                  </a:lnTo>
                  <a:lnTo>
                    <a:pt x="232" y="34"/>
                  </a:lnTo>
                  <a:lnTo>
                    <a:pt x="214" y="43"/>
                  </a:lnTo>
                  <a:lnTo>
                    <a:pt x="195" y="52"/>
                  </a:lnTo>
                  <a:lnTo>
                    <a:pt x="195" y="52"/>
                  </a:lnTo>
                  <a:lnTo>
                    <a:pt x="178" y="63"/>
                  </a:lnTo>
                  <a:lnTo>
                    <a:pt x="163" y="75"/>
                  </a:lnTo>
                  <a:lnTo>
                    <a:pt x="147" y="86"/>
                  </a:lnTo>
                  <a:lnTo>
                    <a:pt x="132" y="98"/>
                  </a:lnTo>
                  <a:lnTo>
                    <a:pt x="117" y="112"/>
                  </a:lnTo>
                  <a:lnTo>
                    <a:pt x="104" y="125"/>
                  </a:lnTo>
                  <a:lnTo>
                    <a:pt x="91" y="140"/>
                  </a:lnTo>
                  <a:lnTo>
                    <a:pt x="79" y="155"/>
                  </a:lnTo>
                  <a:lnTo>
                    <a:pt x="68" y="171"/>
                  </a:lnTo>
                  <a:lnTo>
                    <a:pt x="59" y="187"/>
                  </a:lnTo>
                  <a:lnTo>
                    <a:pt x="48" y="202"/>
                  </a:lnTo>
                  <a:lnTo>
                    <a:pt x="40" y="219"/>
                  </a:lnTo>
                  <a:lnTo>
                    <a:pt x="32" y="237"/>
                  </a:lnTo>
                  <a:lnTo>
                    <a:pt x="25" y="254"/>
                  </a:lnTo>
                  <a:lnTo>
                    <a:pt x="19" y="273"/>
                  </a:lnTo>
                  <a:lnTo>
                    <a:pt x="13" y="290"/>
                  </a:lnTo>
                  <a:lnTo>
                    <a:pt x="9" y="308"/>
                  </a:lnTo>
                  <a:lnTo>
                    <a:pt x="5" y="327"/>
                  </a:lnTo>
                  <a:lnTo>
                    <a:pt x="3" y="346"/>
                  </a:lnTo>
                  <a:lnTo>
                    <a:pt x="1" y="364"/>
                  </a:lnTo>
                  <a:lnTo>
                    <a:pt x="0" y="383"/>
                  </a:lnTo>
                  <a:lnTo>
                    <a:pt x="0" y="402"/>
                  </a:lnTo>
                  <a:lnTo>
                    <a:pt x="1" y="421"/>
                  </a:lnTo>
                  <a:lnTo>
                    <a:pt x="3" y="439"/>
                  </a:lnTo>
                  <a:lnTo>
                    <a:pt x="6" y="459"/>
                  </a:lnTo>
                  <a:lnTo>
                    <a:pt x="9" y="477"/>
                  </a:lnTo>
                  <a:lnTo>
                    <a:pt x="14" y="497"/>
                  </a:lnTo>
                  <a:lnTo>
                    <a:pt x="19" y="515"/>
                  </a:lnTo>
                  <a:lnTo>
                    <a:pt x="27" y="533"/>
                  </a:lnTo>
                  <a:lnTo>
                    <a:pt x="34" y="551"/>
                  </a:lnTo>
                  <a:lnTo>
                    <a:pt x="43" y="570"/>
                  </a:lnTo>
                  <a:lnTo>
                    <a:pt x="52" y="587"/>
                  </a:lnTo>
                  <a:lnTo>
                    <a:pt x="52" y="5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7" name="Freeform 111"/>
            <p:cNvSpPr>
              <a:spLocks/>
            </p:cNvSpPr>
            <p:nvPr userDrawn="1"/>
          </p:nvSpPr>
          <p:spPr bwMode="auto">
            <a:xfrm>
              <a:off x="1340" y="682"/>
              <a:ext cx="175" cy="175"/>
            </a:xfrm>
            <a:custGeom>
              <a:avLst/>
              <a:gdLst>
                <a:gd name="T0" fmla="*/ 58 w 703"/>
                <a:gd name="T1" fmla="*/ 542 h 703"/>
                <a:gd name="T2" fmla="*/ 89 w 703"/>
                <a:gd name="T3" fmla="*/ 585 h 703"/>
                <a:gd name="T4" fmla="*/ 127 w 703"/>
                <a:gd name="T5" fmla="*/ 620 h 703"/>
                <a:gd name="T6" fmla="*/ 168 w 703"/>
                <a:gd name="T7" fmla="*/ 650 h 703"/>
                <a:gd name="T8" fmla="*/ 213 w 703"/>
                <a:gd name="T9" fmla="*/ 674 h 703"/>
                <a:gd name="T10" fmla="*/ 261 w 703"/>
                <a:gd name="T11" fmla="*/ 691 h 703"/>
                <a:gd name="T12" fmla="*/ 310 w 703"/>
                <a:gd name="T13" fmla="*/ 700 h 703"/>
                <a:gd name="T14" fmla="*/ 361 w 703"/>
                <a:gd name="T15" fmla="*/ 703 h 703"/>
                <a:gd name="T16" fmla="*/ 412 w 703"/>
                <a:gd name="T17" fmla="*/ 697 h 703"/>
                <a:gd name="T18" fmla="*/ 463 w 703"/>
                <a:gd name="T19" fmla="*/ 684 h 703"/>
                <a:gd name="T20" fmla="*/ 511 w 703"/>
                <a:gd name="T21" fmla="*/ 665 h 703"/>
                <a:gd name="T22" fmla="*/ 542 w 703"/>
                <a:gd name="T23" fmla="*/ 646 h 703"/>
                <a:gd name="T24" fmla="*/ 585 w 703"/>
                <a:gd name="T25" fmla="*/ 614 h 703"/>
                <a:gd name="T26" fmla="*/ 621 w 703"/>
                <a:gd name="T27" fmla="*/ 577 h 703"/>
                <a:gd name="T28" fmla="*/ 651 w 703"/>
                <a:gd name="T29" fmla="*/ 536 h 703"/>
                <a:gd name="T30" fmla="*/ 674 w 703"/>
                <a:gd name="T31" fmla="*/ 490 h 703"/>
                <a:gd name="T32" fmla="*/ 691 w 703"/>
                <a:gd name="T33" fmla="*/ 442 h 703"/>
                <a:gd name="T34" fmla="*/ 700 w 703"/>
                <a:gd name="T35" fmla="*/ 392 h 703"/>
                <a:gd name="T36" fmla="*/ 703 w 703"/>
                <a:gd name="T37" fmla="*/ 342 h 703"/>
                <a:gd name="T38" fmla="*/ 697 w 703"/>
                <a:gd name="T39" fmla="*/ 291 h 703"/>
                <a:gd name="T40" fmla="*/ 684 w 703"/>
                <a:gd name="T41" fmla="*/ 241 h 703"/>
                <a:gd name="T42" fmla="*/ 665 w 703"/>
                <a:gd name="T43" fmla="*/ 192 h 703"/>
                <a:gd name="T44" fmla="*/ 647 w 703"/>
                <a:gd name="T45" fmla="*/ 161 h 703"/>
                <a:gd name="T46" fmla="*/ 614 w 703"/>
                <a:gd name="T47" fmla="*/ 119 h 703"/>
                <a:gd name="T48" fmla="*/ 578 w 703"/>
                <a:gd name="T49" fmla="*/ 82 h 703"/>
                <a:gd name="T50" fmla="*/ 536 w 703"/>
                <a:gd name="T51" fmla="*/ 52 h 703"/>
                <a:gd name="T52" fmla="*/ 490 w 703"/>
                <a:gd name="T53" fmla="*/ 29 h 703"/>
                <a:gd name="T54" fmla="*/ 442 w 703"/>
                <a:gd name="T55" fmla="*/ 12 h 703"/>
                <a:gd name="T56" fmla="*/ 393 w 703"/>
                <a:gd name="T57" fmla="*/ 3 h 703"/>
                <a:gd name="T58" fmla="*/ 342 w 703"/>
                <a:gd name="T59" fmla="*/ 0 h 703"/>
                <a:gd name="T60" fmla="*/ 291 w 703"/>
                <a:gd name="T61" fmla="*/ 5 h 703"/>
                <a:gd name="T62" fmla="*/ 241 w 703"/>
                <a:gd name="T63" fmla="*/ 19 h 703"/>
                <a:gd name="T64" fmla="*/ 192 w 703"/>
                <a:gd name="T65" fmla="*/ 39 h 703"/>
                <a:gd name="T66" fmla="*/ 161 w 703"/>
                <a:gd name="T67" fmla="*/ 58 h 703"/>
                <a:gd name="T68" fmla="*/ 119 w 703"/>
                <a:gd name="T69" fmla="*/ 89 h 703"/>
                <a:gd name="T70" fmla="*/ 82 w 703"/>
                <a:gd name="T71" fmla="*/ 127 h 703"/>
                <a:gd name="T72" fmla="*/ 52 w 703"/>
                <a:gd name="T73" fmla="*/ 168 h 703"/>
                <a:gd name="T74" fmla="*/ 29 w 703"/>
                <a:gd name="T75" fmla="*/ 213 h 703"/>
                <a:gd name="T76" fmla="*/ 12 w 703"/>
                <a:gd name="T77" fmla="*/ 261 h 703"/>
                <a:gd name="T78" fmla="*/ 3 w 703"/>
                <a:gd name="T79" fmla="*/ 310 h 703"/>
                <a:gd name="T80" fmla="*/ 0 w 703"/>
                <a:gd name="T81" fmla="*/ 361 h 703"/>
                <a:gd name="T82" fmla="*/ 6 w 703"/>
                <a:gd name="T83" fmla="*/ 412 h 703"/>
                <a:gd name="T84" fmla="*/ 19 w 703"/>
                <a:gd name="T85" fmla="*/ 463 h 703"/>
                <a:gd name="T86" fmla="*/ 39 w 703"/>
                <a:gd name="T87" fmla="*/ 51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527"/>
                  </a:moveTo>
                  <a:lnTo>
                    <a:pt x="47" y="527"/>
                  </a:lnTo>
                  <a:lnTo>
                    <a:pt x="58" y="542"/>
                  </a:lnTo>
                  <a:lnTo>
                    <a:pt x="67" y="558"/>
                  </a:lnTo>
                  <a:lnTo>
                    <a:pt x="79" y="571"/>
                  </a:lnTo>
                  <a:lnTo>
                    <a:pt x="89" y="585"/>
                  </a:lnTo>
                  <a:lnTo>
                    <a:pt x="101" y="597"/>
                  </a:lnTo>
                  <a:lnTo>
                    <a:pt x="114" y="610"/>
                  </a:lnTo>
                  <a:lnTo>
                    <a:pt x="127" y="620"/>
                  </a:lnTo>
                  <a:lnTo>
                    <a:pt x="140" y="632"/>
                  </a:lnTo>
                  <a:lnTo>
                    <a:pt x="154" y="641"/>
                  </a:lnTo>
                  <a:lnTo>
                    <a:pt x="168" y="650"/>
                  </a:lnTo>
                  <a:lnTo>
                    <a:pt x="183" y="660"/>
                  </a:lnTo>
                  <a:lnTo>
                    <a:pt x="198" y="667"/>
                  </a:lnTo>
                  <a:lnTo>
                    <a:pt x="213" y="674"/>
                  </a:lnTo>
                  <a:lnTo>
                    <a:pt x="228" y="680"/>
                  </a:lnTo>
                  <a:lnTo>
                    <a:pt x="245" y="686"/>
                  </a:lnTo>
                  <a:lnTo>
                    <a:pt x="261" y="691"/>
                  </a:lnTo>
                  <a:lnTo>
                    <a:pt x="278" y="695"/>
                  </a:lnTo>
                  <a:lnTo>
                    <a:pt x="294" y="697"/>
                  </a:lnTo>
                  <a:lnTo>
                    <a:pt x="310" y="700"/>
                  </a:lnTo>
                  <a:lnTo>
                    <a:pt x="327" y="703"/>
                  </a:lnTo>
                  <a:lnTo>
                    <a:pt x="344" y="703"/>
                  </a:lnTo>
                  <a:lnTo>
                    <a:pt x="361" y="703"/>
                  </a:lnTo>
                  <a:lnTo>
                    <a:pt x="378" y="701"/>
                  </a:lnTo>
                  <a:lnTo>
                    <a:pt x="395" y="700"/>
                  </a:lnTo>
                  <a:lnTo>
                    <a:pt x="412" y="697"/>
                  </a:lnTo>
                  <a:lnTo>
                    <a:pt x="429" y="695"/>
                  </a:lnTo>
                  <a:lnTo>
                    <a:pt x="446" y="689"/>
                  </a:lnTo>
                  <a:lnTo>
                    <a:pt x="463" y="684"/>
                  </a:lnTo>
                  <a:lnTo>
                    <a:pt x="479" y="679"/>
                  </a:lnTo>
                  <a:lnTo>
                    <a:pt x="495" y="673"/>
                  </a:lnTo>
                  <a:lnTo>
                    <a:pt x="511" y="665"/>
                  </a:lnTo>
                  <a:lnTo>
                    <a:pt x="527" y="656"/>
                  </a:lnTo>
                  <a:lnTo>
                    <a:pt x="527" y="656"/>
                  </a:lnTo>
                  <a:lnTo>
                    <a:pt x="542" y="646"/>
                  </a:lnTo>
                  <a:lnTo>
                    <a:pt x="558" y="636"/>
                  </a:lnTo>
                  <a:lnTo>
                    <a:pt x="571" y="626"/>
                  </a:lnTo>
                  <a:lnTo>
                    <a:pt x="585" y="614"/>
                  </a:lnTo>
                  <a:lnTo>
                    <a:pt x="597" y="602"/>
                  </a:lnTo>
                  <a:lnTo>
                    <a:pt x="610" y="589"/>
                  </a:lnTo>
                  <a:lnTo>
                    <a:pt x="621" y="577"/>
                  </a:lnTo>
                  <a:lnTo>
                    <a:pt x="632" y="563"/>
                  </a:lnTo>
                  <a:lnTo>
                    <a:pt x="641" y="550"/>
                  </a:lnTo>
                  <a:lnTo>
                    <a:pt x="651" y="536"/>
                  </a:lnTo>
                  <a:lnTo>
                    <a:pt x="660" y="520"/>
                  </a:lnTo>
                  <a:lnTo>
                    <a:pt x="668" y="506"/>
                  </a:lnTo>
                  <a:lnTo>
                    <a:pt x="674" y="490"/>
                  </a:lnTo>
                  <a:lnTo>
                    <a:pt x="681" y="475"/>
                  </a:lnTo>
                  <a:lnTo>
                    <a:pt x="686" y="459"/>
                  </a:lnTo>
                  <a:lnTo>
                    <a:pt x="691" y="442"/>
                  </a:lnTo>
                  <a:lnTo>
                    <a:pt x="695" y="426"/>
                  </a:lnTo>
                  <a:lnTo>
                    <a:pt x="697" y="409"/>
                  </a:lnTo>
                  <a:lnTo>
                    <a:pt x="700" y="392"/>
                  </a:lnTo>
                  <a:lnTo>
                    <a:pt x="701" y="375"/>
                  </a:lnTo>
                  <a:lnTo>
                    <a:pt x="703" y="359"/>
                  </a:lnTo>
                  <a:lnTo>
                    <a:pt x="703" y="342"/>
                  </a:lnTo>
                  <a:lnTo>
                    <a:pt x="701" y="325"/>
                  </a:lnTo>
                  <a:lnTo>
                    <a:pt x="700" y="308"/>
                  </a:lnTo>
                  <a:lnTo>
                    <a:pt x="697" y="291"/>
                  </a:lnTo>
                  <a:lnTo>
                    <a:pt x="695" y="274"/>
                  </a:lnTo>
                  <a:lnTo>
                    <a:pt x="690" y="258"/>
                  </a:lnTo>
                  <a:lnTo>
                    <a:pt x="684" y="241"/>
                  </a:lnTo>
                  <a:lnTo>
                    <a:pt x="679" y="224"/>
                  </a:lnTo>
                  <a:lnTo>
                    <a:pt x="673" y="209"/>
                  </a:lnTo>
                  <a:lnTo>
                    <a:pt x="665" y="192"/>
                  </a:lnTo>
                  <a:lnTo>
                    <a:pt x="656" y="176"/>
                  </a:lnTo>
                  <a:lnTo>
                    <a:pt x="656" y="176"/>
                  </a:lnTo>
                  <a:lnTo>
                    <a:pt x="647" y="161"/>
                  </a:lnTo>
                  <a:lnTo>
                    <a:pt x="636" y="146"/>
                  </a:lnTo>
                  <a:lnTo>
                    <a:pt x="626" y="132"/>
                  </a:lnTo>
                  <a:lnTo>
                    <a:pt x="614" y="119"/>
                  </a:lnTo>
                  <a:lnTo>
                    <a:pt x="602" y="106"/>
                  </a:lnTo>
                  <a:lnTo>
                    <a:pt x="589" y="94"/>
                  </a:lnTo>
                  <a:lnTo>
                    <a:pt x="578" y="82"/>
                  </a:lnTo>
                  <a:lnTo>
                    <a:pt x="563" y="72"/>
                  </a:lnTo>
                  <a:lnTo>
                    <a:pt x="550" y="61"/>
                  </a:lnTo>
                  <a:lnTo>
                    <a:pt x="536" y="52"/>
                  </a:lnTo>
                  <a:lnTo>
                    <a:pt x="520" y="45"/>
                  </a:lnTo>
                  <a:lnTo>
                    <a:pt x="506" y="37"/>
                  </a:lnTo>
                  <a:lnTo>
                    <a:pt x="490" y="29"/>
                  </a:lnTo>
                  <a:lnTo>
                    <a:pt x="475" y="22"/>
                  </a:lnTo>
                  <a:lnTo>
                    <a:pt x="459" y="17"/>
                  </a:lnTo>
                  <a:lnTo>
                    <a:pt x="442" y="12"/>
                  </a:lnTo>
                  <a:lnTo>
                    <a:pt x="426" y="8"/>
                  </a:lnTo>
                  <a:lnTo>
                    <a:pt x="409" y="5"/>
                  </a:lnTo>
                  <a:lnTo>
                    <a:pt x="393" y="3"/>
                  </a:lnTo>
                  <a:lnTo>
                    <a:pt x="376" y="2"/>
                  </a:lnTo>
                  <a:lnTo>
                    <a:pt x="359" y="0"/>
                  </a:lnTo>
                  <a:lnTo>
                    <a:pt x="342" y="0"/>
                  </a:lnTo>
                  <a:lnTo>
                    <a:pt x="325" y="2"/>
                  </a:lnTo>
                  <a:lnTo>
                    <a:pt x="308" y="3"/>
                  </a:lnTo>
                  <a:lnTo>
                    <a:pt x="291" y="5"/>
                  </a:lnTo>
                  <a:lnTo>
                    <a:pt x="274" y="9"/>
                  </a:lnTo>
                  <a:lnTo>
                    <a:pt x="258" y="13"/>
                  </a:lnTo>
                  <a:lnTo>
                    <a:pt x="241" y="19"/>
                  </a:lnTo>
                  <a:lnTo>
                    <a:pt x="224" y="25"/>
                  </a:lnTo>
                  <a:lnTo>
                    <a:pt x="209" y="32"/>
                  </a:lnTo>
                  <a:lnTo>
                    <a:pt x="192" y="39"/>
                  </a:lnTo>
                  <a:lnTo>
                    <a:pt x="176" y="47"/>
                  </a:lnTo>
                  <a:lnTo>
                    <a:pt x="176" y="47"/>
                  </a:lnTo>
                  <a:lnTo>
                    <a:pt x="161" y="58"/>
                  </a:lnTo>
                  <a:lnTo>
                    <a:pt x="146" y="67"/>
                  </a:lnTo>
                  <a:lnTo>
                    <a:pt x="132" y="78"/>
                  </a:lnTo>
                  <a:lnTo>
                    <a:pt x="119" y="89"/>
                  </a:lnTo>
                  <a:lnTo>
                    <a:pt x="106" y="101"/>
                  </a:lnTo>
                  <a:lnTo>
                    <a:pt x="94" y="114"/>
                  </a:lnTo>
                  <a:lnTo>
                    <a:pt x="82" y="127"/>
                  </a:lnTo>
                  <a:lnTo>
                    <a:pt x="72" y="140"/>
                  </a:lnTo>
                  <a:lnTo>
                    <a:pt x="62" y="154"/>
                  </a:lnTo>
                  <a:lnTo>
                    <a:pt x="52" y="168"/>
                  </a:lnTo>
                  <a:lnTo>
                    <a:pt x="45" y="183"/>
                  </a:lnTo>
                  <a:lnTo>
                    <a:pt x="37" y="198"/>
                  </a:lnTo>
                  <a:lnTo>
                    <a:pt x="29" y="213"/>
                  </a:lnTo>
                  <a:lnTo>
                    <a:pt x="22" y="228"/>
                  </a:lnTo>
                  <a:lnTo>
                    <a:pt x="17" y="245"/>
                  </a:lnTo>
                  <a:lnTo>
                    <a:pt x="12" y="261"/>
                  </a:lnTo>
                  <a:lnTo>
                    <a:pt x="8" y="278"/>
                  </a:lnTo>
                  <a:lnTo>
                    <a:pt x="6" y="293"/>
                  </a:lnTo>
                  <a:lnTo>
                    <a:pt x="3" y="310"/>
                  </a:lnTo>
                  <a:lnTo>
                    <a:pt x="2" y="327"/>
                  </a:lnTo>
                  <a:lnTo>
                    <a:pt x="0" y="344"/>
                  </a:lnTo>
                  <a:lnTo>
                    <a:pt x="0" y="361"/>
                  </a:lnTo>
                  <a:lnTo>
                    <a:pt x="2" y="378"/>
                  </a:lnTo>
                  <a:lnTo>
                    <a:pt x="3" y="395"/>
                  </a:lnTo>
                  <a:lnTo>
                    <a:pt x="6" y="412"/>
                  </a:lnTo>
                  <a:lnTo>
                    <a:pt x="9" y="429"/>
                  </a:lnTo>
                  <a:lnTo>
                    <a:pt x="13" y="446"/>
                  </a:lnTo>
                  <a:lnTo>
                    <a:pt x="19" y="463"/>
                  </a:lnTo>
                  <a:lnTo>
                    <a:pt x="25" y="478"/>
                  </a:lnTo>
                  <a:lnTo>
                    <a:pt x="32" y="495"/>
                  </a:lnTo>
                  <a:lnTo>
                    <a:pt x="39" y="511"/>
                  </a:lnTo>
                  <a:lnTo>
                    <a:pt x="47" y="527"/>
                  </a:lnTo>
                  <a:lnTo>
                    <a:pt x="47" y="5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8" name="Freeform 112"/>
            <p:cNvSpPr>
              <a:spLocks/>
            </p:cNvSpPr>
            <p:nvPr userDrawn="1"/>
          </p:nvSpPr>
          <p:spPr bwMode="auto">
            <a:xfrm>
              <a:off x="1130" y="819"/>
              <a:ext cx="156" cy="155"/>
            </a:xfrm>
            <a:custGeom>
              <a:avLst/>
              <a:gdLst>
                <a:gd name="T0" fmla="*/ 580 w 621"/>
                <a:gd name="T1" fmla="*/ 156 h 622"/>
                <a:gd name="T2" fmla="*/ 563 w 621"/>
                <a:gd name="T3" fmla="*/ 129 h 622"/>
                <a:gd name="T4" fmla="*/ 543 w 621"/>
                <a:gd name="T5" fmla="*/ 105 h 622"/>
                <a:gd name="T6" fmla="*/ 498 w 621"/>
                <a:gd name="T7" fmla="*/ 63 h 622"/>
                <a:gd name="T8" fmla="*/ 447 w 621"/>
                <a:gd name="T9" fmla="*/ 32 h 622"/>
                <a:gd name="T10" fmla="*/ 391 w 621"/>
                <a:gd name="T11" fmla="*/ 11 h 622"/>
                <a:gd name="T12" fmla="*/ 332 w 621"/>
                <a:gd name="T13" fmla="*/ 2 h 622"/>
                <a:gd name="T14" fmla="*/ 272 w 621"/>
                <a:gd name="T15" fmla="*/ 3 h 622"/>
                <a:gd name="T16" fmla="*/ 213 w 621"/>
                <a:gd name="T17" fmla="*/ 16 h 622"/>
                <a:gd name="T18" fmla="*/ 183 w 621"/>
                <a:gd name="T19" fmla="*/ 28 h 622"/>
                <a:gd name="T20" fmla="*/ 155 w 621"/>
                <a:gd name="T21" fmla="*/ 42 h 622"/>
                <a:gd name="T22" fmla="*/ 142 w 621"/>
                <a:gd name="T23" fmla="*/ 50 h 622"/>
                <a:gd name="T24" fmla="*/ 116 w 621"/>
                <a:gd name="T25" fmla="*/ 68 h 622"/>
                <a:gd name="T26" fmla="*/ 82 w 621"/>
                <a:gd name="T27" fmla="*/ 101 h 622"/>
                <a:gd name="T28" fmla="*/ 47 w 621"/>
                <a:gd name="T29" fmla="*/ 149 h 622"/>
                <a:gd name="T30" fmla="*/ 19 w 621"/>
                <a:gd name="T31" fmla="*/ 202 h 622"/>
                <a:gd name="T32" fmla="*/ 5 w 621"/>
                <a:gd name="T33" fmla="*/ 260 h 622"/>
                <a:gd name="T34" fmla="*/ 0 w 621"/>
                <a:gd name="T35" fmla="*/ 320 h 622"/>
                <a:gd name="T36" fmla="*/ 8 w 621"/>
                <a:gd name="T37" fmla="*/ 380 h 622"/>
                <a:gd name="T38" fmla="*/ 22 w 621"/>
                <a:gd name="T39" fmla="*/ 424 h 622"/>
                <a:gd name="T40" fmla="*/ 34 w 621"/>
                <a:gd name="T41" fmla="*/ 453 h 622"/>
                <a:gd name="T42" fmla="*/ 41 w 621"/>
                <a:gd name="T43" fmla="*/ 466 h 622"/>
                <a:gd name="T44" fmla="*/ 60 w 621"/>
                <a:gd name="T45" fmla="*/ 493 h 622"/>
                <a:gd name="T46" fmla="*/ 78 w 621"/>
                <a:gd name="T47" fmla="*/ 518 h 622"/>
                <a:gd name="T48" fmla="*/ 124 w 621"/>
                <a:gd name="T49" fmla="*/ 558 h 622"/>
                <a:gd name="T50" fmla="*/ 174 w 621"/>
                <a:gd name="T51" fmla="*/ 591 h 622"/>
                <a:gd name="T52" fmla="*/ 230 w 621"/>
                <a:gd name="T53" fmla="*/ 610 h 622"/>
                <a:gd name="T54" fmla="*/ 289 w 621"/>
                <a:gd name="T55" fmla="*/ 621 h 622"/>
                <a:gd name="T56" fmla="*/ 349 w 621"/>
                <a:gd name="T57" fmla="*/ 619 h 622"/>
                <a:gd name="T58" fmla="*/ 409 w 621"/>
                <a:gd name="T59" fmla="*/ 606 h 622"/>
                <a:gd name="T60" fmla="*/ 438 w 621"/>
                <a:gd name="T61" fmla="*/ 595 h 622"/>
                <a:gd name="T62" fmla="*/ 466 w 621"/>
                <a:gd name="T63" fmla="*/ 580 h 622"/>
                <a:gd name="T64" fmla="*/ 479 w 621"/>
                <a:gd name="T65" fmla="*/ 571 h 622"/>
                <a:gd name="T66" fmla="*/ 505 w 621"/>
                <a:gd name="T67" fmla="*/ 553 h 622"/>
                <a:gd name="T68" fmla="*/ 539 w 621"/>
                <a:gd name="T69" fmla="*/ 522 h 622"/>
                <a:gd name="T70" fmla="*/ 576 w 621"/>
                <a:gd name="T71" fmla="*/ 473 h 622"/>
                <a:gd name="T72" fmla="*/ 602 w 621"/>
                <a:gd name="T73" fmla="*/ 420 h 622"/>
                <a:gd name="T74" fmla="*/ 617 w 621"/>
                <a:gd name="T75" fmla="*/ 363 h 622"/>
                <a:gd name="T76" fmla="*/ 621 w 621"/>
                <a:gd name="T77" fmla="*/ 303 h 622"/>
                <a:gd name="T78" fmla="*/ 613 w 621"/>
                <a:gd name="T79" fmla="*/ 243 h 622"/>
                <a:gd name="T80" fmla="*/ 600 w 621"/>
                <a:gd name="T81" fmla="*/ 198 h 622"/>
                <a:gd name="T82" fmla="*/ 587 w 621"/>
                <a:gd name="T83" fmla="*/ 170 h 622"/>
                <a:gd name="T84" fmla="*/ 580 w 621"/>
                <a:gd name="T85" fmla="*/ 15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156"/>
                  </a:moveTo>
                  <a:lnTo>
                    <a:pt x="580" y="156"/>
                  </a:lnTo>
                  <a:lnTo>
                    <a:pt x="572" y="142"/>
                  </a:lnTo>
                  <a:lnTo>
                    <a:pt x="563" y="129"/>
                  </a:lnTo>
                  <a:lnTo>
                    <a:pt x="554" y="116"/>
                  </a:lnTo>
                  <a:lnTo>
                    <a:pt x="543" y="105"/>
                  </a:lnTo>
                  <a:lnTo>
                    <a:pt x="521" y="83"/>
                  </a:lnTo>
                  <a:lnTo>
                    <a:pt x="498" y="63"/>
                  </a:lnTo>
                  <a:lnTo>
                    <a:pt x="473" y="46"/>
                  </a:lnTo>
                  <a:lnTo>
                    <a:pt x="447" y="32"/>
                  </a:lnTo>
                  <a:lnTo>
                    <a:pt x="419" y="20"/>
                  </a:lnTo>
                  <a:lnTo>
                    <a:pt x="391" y="11"/>
                  </a:lnTo>
                  <a:lnTo>
                    <a:pt x="362" y="4"/>
                  </a:lnTo>
                  <a:lnTo>
                    <a:pt x="332" y="2"/>
                  </a:lnTo>
                  <a:lnTo>
                    <a:pt x="302" y="0"/>
                  </a:lnTo>
                  <a:lnTo>
                    <a:pt x="272" y="3"/>
                  </a:lnTo>
                  <a:lnTo>
                    <a:pt x="242" y="8"/>
                  </a:lnTo>
                  <a:lnTo>
                    <a:pt x="213" y="16"/>
                  </a:lnTo>
                  <a:lnTo>
                    <a:pt x="198" y="21"/>
                  </a:lnTo>
                  <a:lnTo>
                    <a:pt x="183" y="28"/>
                  </a:lnTo>
                  <a:lnTo>
                    <a:pt x="169" y="34"/>
                  </a:lnTo>
                  <a:lnTo>
                    <a:pt x="155" y="42"/>
                  </a:lnTo>
                  <a:lnTo>
                    <a:pt x="155" y="42"/>
                  </a:lnTo>
                  <a:lnTo>
                    <a:pt x="142" y="50"/>
                  </a:lnTo>
                  <a:lnTo>
                    <a:pt x="129" y="59"/>
                  </a:lnTo>
                  <a:lnTo>
                    <a:pt x="116" y="68"/>
                  </a:lnTo>
                  <a:lnTo>
                    <a:pt x="104" y="79"/>
                  </a:lnTo>
                  <a:lnTo>
                    <a:pt x="82" y="101"/>
                  </a:lnTo>
                  <a:lnTo>
                    <a:pt x="64" y="124"/>
                  </a:lnTo>
                  <a:lnTo>
                    <a:pt x="47" y="149"/>
                  </a:lnTo>
                  <a:lnTo>
                    <a:pt x="31" y="175"/>
                  </a:lnTo>
                  <a:lnTo>
                    <a:pt x="19" y="202"/>
                  </a:lnTo>
                  <a:lnTo>
                    <a:pt x="10" y="231"/>
                  </a:lnTo>
                  <a:lnTo>
                    <a:pt x="5" y="260"/>
                  </a:lnTo>
                  <a:lnTo>
                    <a:pt x="1" y="290"/>
                  </a:lnTo>
                  <a:lnTo>
                    <a:pt x="0" y="320"/>
                  </a:lnTo>
                  <a:lnTo>
                    <a:pt x="2" y="350"/>
                  </a:lnTo>
                  <a:lnTo>
                    <a:pt x="8" y="380"/>
                  </a:lnTo>
                  <a:lnTo>
                    <a:pt x="15" y="408"/>
                  </a:lnTo>
                  <a:lnTo>
                    <a:pt x="22" y="424"/>
                  </a:lnTo>
                  <a:lnTo>
                    <a:pt x="27" y="438"/>
                  </a:lnTo>
                  <a:lnTo>
                    <a:pt x="34" y="453"/>
                  </a:lnTo>
                  <a:lnTo>
                    <a:pt x="41" y="466"/>
                  </a:lnTo>
                  <a:lnTo>
                    <a:pt x="41" y="466"/>
                  </a:lnTo>
                  <a:lnTo>
                    <a:pt x="51" y="480"/>
                  </a:lnTo>
                  <a:lnTo>
                    <a:pt x="60" y="493"/>
                  </a:lnTo>
                  <a:lnTo>
                    <a:pt x="69" y="506"/>
                  </a:lnTo>
                  <a:lnTo>
                    <a:pt x="78" y="518"/>
                  </a:lnTo>
                  <a:lnTo>
                    <a:pt x="100" y="539"/>
                  </a:lnTo>
                  <a:lnTo>
                    <a:pt x="124" y="558"/>
                  </a:lnTo>
                  <a:lnTo>
                    <a:pt x="148" y="575"/>
                  </a:lnTo>
                  <a:lnTo>
                    <a:pt x="174" y="591"/>
                  </a:lnTo>
                  <a:lnTo>
                    <a:pt x="202" y="602"/>
                  </a:lnTo>
                  <a:lnTo>
                    <a:pt x="230" y="610"/>
                  </a:lnTo>
                  <a:lnTo>
                    <a:pt x="259" y="617"/>
                  </a:lnTo>
                  <a:lnTo>
                    <a:pt x="289" y="621"/>
                  </a:lnTo>
                  <a:lnTo>
                    <a:pt x="319" y="622"/>
                  </a:lnTo>
                  <a:lnTo>
                    <a:pt x="349" y="619"/>
                  </a:lnTo>
                  <a:lnTo>
                    <a:pt x="379" y="614"/>
                  </a:lnTo>
                  <a:lnTo>
                    <a:pt x="409" y="606"/>
                  </a:lnTo>
                  <a:lnTo>
                    <a:pt x="423" y="600"/>
                  </a:lnTo>
                  <a:lnTo>
                    <a:pt x="438" y="595"/>
                  </a:lnTo>
                  <a:lnTo>
                    <a:pt x="452" y="588"/>
                  </a:lnTo>
                  <a:lnTo>
                    <a:pt x="466" y="580"/>
                  </a:lnTo>
                  <a:lnTo>
                    <a:pt x="466" y="580"/>
                  </a:lnTo>
                  <a:lnTo>
                    <a:pt x="479" y="571"/>
                  </a:lnTo>
                  <a:lnTo>
                    <a:pt x="492" y="562"/>
                  </a:lnTo>
                  <a:lnTo>
                    <a:pt x="505" y="553"/>
                  </a:lnTo>
                  <a:lnTo>
                    <a:pt x="517" y="542"/>
                  </a:lnTo>
                  <a:lnTo>
                    <a:pt x="539" y="522"/>
                  </a:lnTo>
                  <a:lnTo>
                    <a:pt x="559" y="498"/>
                  </a:lnTo>
                  <a:lnTo>
                    <a:pt x="576" y="473"/>
                  </a:lnTo>
                  <a:lnTo>
                    <a:pt x="590" y="447"/>
                  </a:lnTo>
                  <a:lnTo>
                    <a:pt x="602" y="420"/>
                  </a:lnTo>
                  <a:lnTo>
                    <a:pt x="611" y="391"/>
                  </a:lnTo>
                  <a:lnTo>
                    <a:pt x="617" y="363"/>
                  </a:lnTo>
                  <a:lnTo>
                    <a:pt x="620" y="333"/>
                  </a:lnTo>
                  <a:lnTo>
                    <a:pt x="621" y="303"/>
                  </a:lnTo>
                  <a:lnTo>
                    <a:pt x="619" y="273"/>
                  </a:lnTo>
                  <a:lnTo>
                    <a:pt x="613" y="243"/>
                  </a:lnTo>
                  <a:lnTo>
                    <a:pt x="606" y="213"/>
                  </a:lnTo>
                  <a:lnTo>
                    <a:pt x="600" y="198"/>
                  </a:lnTo>
                  <a:lnTo>
                    <a:pt x="594" y="184"/>
                  </a:lnTo>
                  <a:lnTo>
                    <a:pt x="587" y="170"/>
                  </a:lnTo>
                  <a:lnTo>
                    <a:pt x="580" y="156"/>
                  </a:lnTo>
                  <a:lnTo>
                    <a:pt x="580"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9" name="Freeform 113"/>
            <p:cNvSpPr>
              <a:spLocks/>
            </p:cNvSpPr>
            <p:nvPr userDrawn="1"/>
          </p:nvSpPr>
          <p:spPr bwMode="auto">
            <a:xfrm>
              <a:off x="921" y="955"/>
              <a:ext cx="135" cy="135"/>
            </a:xfrm>
            <a:custGeom>
              <a:avLst/>
              <a:gdLst>
                <a:gd name="T0" fmla="*/ 136 w 541"/>
                <a:gd name="T1" fmla="*/ 35 h 539"/>
                <a:gd name="T2" fmla="*/ 91 w 541"/>
                <a:gd name="T3" fmla="*/ 67 h 539"/>
                <a:gd name="T4" fmla="*/ 55 w 541"/>
                <a:gd name="T5" fmla="*/ 106 h 539"/>
                <a:gd name="T6" fmla="*/ 28 w 541"/>
                <a:gd name="T7" fmla="*/ 151 h 539"/>
                <a:gd name="T8" fmla="*/ 9 w 541"/>
                <a:gd name="T9" fmla="*/ 199 h 539"/>
                <a:gd name="T10" fmla="*/ 1 w 541"/>
                <a:gd name="T11" fmla="*/ 250 h 539"/>
                <a:gd name="T12" fmla="*/ 3 w 541"/>
                <a:gd name="T13" fmla="*/ 302 h 539"/>
                <a:gd name="T14" fmla="*/ 14 w 541"/>
                <a:gd name="T15" fmla="*/ 354 h 539"/>
                <a:gd name="T16" fmla="*/ 37 w 541"/>
                <a:gd name="T17" fmla="*/ 404 h 539"/>
                <a:gd name="T18" fmla="*/ 52 w 541"/>
                <a:gd name="T19" fmla="*/ 427 h 539"/>
                <a:gd name="T20" fmla="*/ 87 w 541"/>
                <a:gd name="T21" fmla="*/ 467 h 539"/>
                <a:gd name="T22" fmla="*/ 129 w 541"/>
                <a:gd name="T23" fmla="*/ 500 h 539"/>
                <a:gd name="T24" fmla="*/ 176 w 541"/>
                <a:gd name="T25" fmla="*/ 522 h 539"/>
                <a:gd name="T26" fmla="*/ 226 w 541"/>
                <a:gd name="T27" fmla="*/ 535 h 539"/>
                <a:gd name="T28" fmla="*/ 278 w 541"/>
                <a:gd name="T29" fmla="*/ 539 h 539"/>
                <a:gd name="T30" fmla="*/ 330 w 541"/>
                <a:gd name="T31" fmla="*/ 533 h 539"/>
                <a:gd name="T32" fmla="*/ 381 w 541"/>
                <a:gd name="T33" fmla="*/ 516 h 539"/>
                <a:gd name="T34" fmla="*/ 405 w 541"/>
                <a:gd name="T35" fmla="*/ 503 h 539"/>
                <a:gd name="T36" fmla="*/ 450 w 541"/>
                <a:gd name="T37" fmla="*/ 471 h 539"/>
                <a:gd name="T38" fmla="*/ 486 w 541"/>
                <a:gd name="T39" fmla="*/ 432 h 539"/>
                <a:gd name="T40" fmla="*/ 514 w 541"/>
                <a:gd name="T41" fmla="*/ 388 h 539"/>
                <a:gd name="T42" fmla="*/ 532 w 541"/>
                <a:gd name="T43" fmla="*/ 338 h 539"/>
                <a:gd name="T44" fmla="*/ 540 w 541"/>
                <a:gd name="T45" fmla="*/ 288 h 539"/>
                <a:gd name="T46" fmla="*/ 538 w 541"/>
                <a:gd name="T47" fmla="*/ 235 h 539"/>
                <a:gd name="T48" fmla="*/ 527 w 541"/>
                <a:gd name="T49" fmla="*/ 185 h 539"/>
                <a:gd name="T50" fmla="*/ 504 w 541"/>
                <a:gd name="T51" fmla="*/ 134 h 539"/>
                <a:gd name="T52" fmla="*/ 490 w 541"/>
                <a:gd name="T53" fmla="*/ 110 h 539"/>
                <a:gd name="T54" fmla="*/ 454 w 541"/>
                <a:gd name="T55" fmla="*/ 71 h 539"/>
                <a:gd name="T56" fmla="*/ 412 w 541"/>
                <a:gd name="T57" fmla="*/ 39 h 539"/>
                <a:gd name="T58" fmla="*/ 365 w 541"/>
                <a:gd name="T59" fmla="*/ 17 h 539"/>
                <a:gd name="T60" fmla="*/ 315 w 541"/>
                <a:gd name="T61" fmla="*/ 2 h 539"/>
                <a:gd name="T62" fmla="*/ 263 w 541"/>
                <a:gd name="T63" fmla="*/ 0 h 539"/>
                <a:gd name="T64" fmla="*/ 211 w 541"/>
                <a:gd name="T65" fmla="*/ 6 h 539"/>
                <a:gd name="T66" fmla="*/ 160 w 541"/>
                <a:gd name="T67" fmla="*/ 23 h 539"/>
                <a:gd name="T68" fmla="*/ 136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136" y="35"/>
                  </a:moveTo>
                  <a:lnTo>
                    <a:pt x="136" y="35"/>
                  </a:lnTo>
                  <a:lnTo>
                    <a:pt x="112" y="50"/>
                  </a:lnTo>
                  <a:lnTo>
                    <a:pt x="91" y="67"/>
                  </a:lnTo>
                  <a:lnTo>
                    <a:pt x="72" y="86"/>
                  </a:lnTo>
                  <a:lnTo>
                    <a:pt x="55" y="106"/>
                  </a:lnTo>
                  <a:lnTo>
                    <a:pt x="41" y="127"/>
                  </a:lnTo>
                  <a:lnTo>
                    <a:pt x="28" y="151"/>
                  </a:lnTo>
                  <a:lnTo>
                    <a:pt x="18" y="174"/>
                  </a:lnTo>
                  <a:lnTo>
                    <a:pt x="9" y="199"/>
                  </a:lnTo>
                  <a:lnTo>
                    <a:pt x="4" y="225"/>
                  </a:lnTo>
                  <a:lnTo>
                    <a:pt x="1" y="250"/>
                  </a:lnTo>
                  <a:lnTo>
                    <a:pt x="0" y="276"/>
                  </a:lnTo>
                  <a:lnTo>
                    <a:pt x="3" y="302"/>
                  </a:lnTo>
                  <a:lnTo>
                    <a:pt x="7" y="328"/>
                  </a:lnTo>
                  <a:lnTo>
                    <a:pt x="14" y="354"/>
                  </a:lnTo>
                  <a:lnTo>
                    <a:pt x="25" y="380"/>
                  </a:lnTo>
                  <a:lnTo>
                    <a:pt x="37" y="404"/>
                  </a:lnTo>
                  <a:lnTo>
                    <a:pt x="37" y="404"/>
                  </a:lnTo>
                  <a:lnTo>
                    <a:pt x="52" y="427"/>
                  </a:lnTo>
                  <a:lnTo>
                    <a:pt x="69" y="449"/>
                  </a:lnTo>
                  <a:lnTo>
                    <a:pt x="87" y="467"/>
                  </a:lnTo>
                  <a:lnTo>
                    <a:pt x="108" y="484"/>
                  </a:lnTo>
                  <a:lnTo>
                    <a:pt x="129" y="500"/>
                  </a:lnTo>
                  <a:lnTo>
                    <a:pt x="153" y="512"/>
                  </a:lnTo>
                  <a:lnTo>
                    <a:pt x="176" y="522"/>
                  </a:lnTo>
                  <a:lnTo>
                    <a:pt x="201" y="530"/>
                  </a:lnTo>
                  <a:lnTo>
                    <a:pt x="226" y="535"/>
                  </a:lnTo>
                  <a:lnTo>
                    <a:pt x="252" y="539"/>
                  </a:lnTo>
                  <a:lnTo>
                    <a:pt x="278" y="539"/>
                  </a:lnTo>
                  <a:lnTo>
                    <a:pt x="304" y="538"/>
                  </a:lnTo>
                  <a:lnTo>
                    <a:pt x="330" y="533"/>
                  </a:lnTo>
                  <a:lnTo>
                    <a:pt x="356" y="526"/>
                  </a:lnTo>
                  <a:lnTo>
                    <a:pt x="381" y="516"/>
                  </a:lnTo>
                  <a:lnTo>
                    <a:pt x="405" y="503"/>
                  </a:lnTo>
                  <a:lnTo>
                    <a:pt x="405" y="503"/>
                  </a:lnTo>
                  <a:lnTo>
                    <a:pt x="429" y="488"/>
                  </a:lnTo>
                  <a:lnTo>
                    <a:pt x="450" y="471"/>
                  </a:lnTo>
                  <a:lnTo>
                    <a:pt x="469" y="452"/>
                  </a:lnTo>
                  <a:lnTo>
                    <a:pt x="486" y="432"/>
                  </a:lnTo>
                  <a:lnTo>
                    <a:pt x="501" y="410"/>
                  </a:lnTo>
                  <a:lnTo>
                    <a:pt x="514" y="388"/>
                  </a:lnTo>
                  <a:lnTo>
                    <a:pt x="524" y="363"/>
                  </a:lnTo>
                  <a:lnTo>
                    <a:pt x="532" y="338"/>
                  </a:lnTo>
                  <a:lnTo>
                    <a:pt x="537" y="314"/>
                  </a:lnTo>
                  <a:lnTo>
                    <a:pt x="540" y="288"/>
                  </a:lnTo>
                  <a:lnTo>
                    <a:pt x="541" y="262"/>
                  </a:lnTo>
                  <a:lnTo>
                    <a:pt x="538" y="235"/>
                  </a:lnTo>
                  <a:lnTo>
                    <a:pt x="534" y="209"/>
                  </a:lnTo>
                  <a:lnTo>
                    <a:pt x="527" y="185"/>
                  </a:lnTo>
                  <a:lnTo>
                    <a:pt x="517" y="159"/>
                  </a:lnTo>
                  <a:lnTo>
                    <a:pt x="504" y="134"/>
                  </a:lnTo>
                  <a:lnTo>
                    <a:pt x="504" y="134"/>
                  </a:lnTo>
                  <a:lnTo>
                    <a:pt x="490" y="110"/>
                  </a:lnTo>
                  <a:lnTo>
                    <a:pt x="473" y="90"/>
                  </a:lnTo>
                  <a:lnTo>
                    <a:pt x="454" y="71"/>
                  </a:lnTo>
                  <a:lnTo>
                    <a:pt x="434" y="54"/>
                  </a:lnTo>
                  <a:lnTo>
                    <a:pt x="412" y="39"/>
                  </a:lnTo>
                  <a:lnTo>
                    <a:pt x="390" y="27"/>
                  </a:lnTo>
                  <a:lnTo>
                    <a:pt x="365" y="17"/>
                  </a:lnTo>
                  <a:lnTo>
                    <a:pt x="340" y="9"/>
                  </a:lnTo>
                  <a:lnTo>
                    <a:pt x="315" y="2"/>
                  </a:lnTo>
                  <a:lnTo>
                    <a:pt x="289" y="0"/>
                  </a:lnTo>
                  <a:lnTo>
                    <a:pt x="263" y="0"/>
                  </a:lnTo>
                  <a:lnTo>
                    <a:pt x="237" y="1"/>
                  </a:lnTo>
                  <a:lnTo>
                    <a:pt x="211" y="6"/>
                  </a:lnTo>
                  <a:lnTo>
                    <a:pt x="185" y="13"/>
                  </a:lnTo>
                  <a:lnTo>
                    <a:pt x="160" y="23"/>
                  </a:lnTo>
                  <a:lnTo>
                    <a:pt x="136" y="35"/>
                  </a:lnTo>
                  <a:lnTo>
                    <a:pt x="136"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0" name="Freeform 114"/>
            <p:cNvSpPr>
              <a:spLocks/>
            </p:cNvSpPr>
            <p:nvPr userDrawn="1"/>
          </p:nvSpPr>
          <p:spPr bwMode="auto">
            <a:xfrm>
              <a:off x="712" y="1092"/>
              <a:ext cx="115" cy="115"/>
            </a:xfrm>
            <a:custGeom>
              <a:avLst/>
              <a:gdLst>
                <a:gd name="T0" fmla="*/ 345 w 460"/>
                <a:gd name="T1" fmla="*/ 428 h 459"/>
                <a:gd name="T2" fmla="*/ 383 w 460"/>
                <a:gd name="T3" fmla="*/ 401 h 459"/>
                <a:gd name="T4" fmla="*/ 413 w 460"/>
                <a:gd name="T5" fmla="*/ 368 h 459"/>
                <a:gd name="T6" fmla="*/ 436 w 460"/>
                <a:gd name="T7" fmla="*/ 330 h 459"/>
                <a:gd name="T8" fmla="*/ 452 w 460"/>
                <a:gd name="T9" fmla="*/ 289 h 459"/>
                <a:gd name="T10" fmla="*/ 458 w 460"/>
                <a:gd name="T11" fmla="*/ 246 h 459"/>
                <a:gd name="T12" fmla="*/ 457 w 460"/>
                <a:gd name="T13" fmla="*/ 202 h 459"/>
                <a:gd name="T14" fmla="*/ 448 w 460"/>
                <a:gd name="T15" fmla="*/ 157 h 459"/>
                <a:gd name="T16" fmla="*/ 428 w 460"/>
                <a:gd name="T17" fmla="*/ 114 h 459"/>
                <a:gd name="T18" fmla="*/ 415 w 460"/>
                <a:gd name="T19" fmla="*/ 95 h 459"/>
                <a:gd name="T20" fmla="*/ 385 w 460"/>
                <a:gd name="T21" fmla="*/ 61 h 459"/>
                <a:gd name="T22" fmla="*/ 350 w 460"/>
                <a:gd name="T23" fmla="*/ 33 h 459"/>
                <a:gd name="T24" fmla="*/ 310 w 460"/>
                <a:gd name="T25" fmla="*/ 14 h 459"/>
                <a:gd name="T26" fmla="*/ 268 w 460"/>
                <a:gd name="T27" fmla="*/ 3 h 459"/>
                <a:gd name="T28" fmla="*/ 224 w 460"/>
                <a:gd name="T29" fmla="*/ 0 h 459"/>
                <a:gd name="T30" fmla="*/ 179 w 460"/>
                <a:gd name="T31" fmla="*/ 6 h 459"/>
                <a:gd name="T32" fmla="*/ 136 w 460"/>
                <a:gd name="T33" fmla="*/ 20 h 459"/>
                <a:gd name="T34" fmla="*/ 116 w 460"/>
                <a:gd name="T35" fmla="*/ 31 h 459"/>
                <a:gd name="T36" fmla="*/ 78 w 460"/>
                <a:gd name="T37" fmla="*/ 58 h 459"/>
                <a:gd name="T38" fmla="*/ 46 w 460"/>
                <a:gd name="T39" fmla="*/ 91 h 459"/>
                <a:gd name="T40" fmla="*/ 23 w 460"/>
                <a:gd name="T41" fmla="*/ 129 h 459"/>
                <a:gd name="T42" fmla="*/ 7 w 460"/>
                <a:gd name="T43" fmla="*/ 170 h 459"/>
                <a:gd name="T44" fmla="*/ 1 w 460"/>
                <a:gd name="T45" fmla="*/ 213 h 459"/>
                <a:gd name="T46" fmla="*/ 2 w 460"/>
                <a:gd name="T47" fmla="*/ 258 h 459"/>
                <a:gd name="T48" fmla="*/ 11 w 460"/>
                <a:gd name="T49" fmla="*/ 302 h 459"/>
                <a:gd name="T50" fmla="*/ 31 w 460"/>
                <a:gd name="T51" fmla="*/ 345 h 459"/>
                <a:gd name="T52" fmla="*/ 44 w 460"/>
                <a:gd name="T53" fmla="*/ 364 h 459"/>
                <a:gd name="T54" fmla="*/ 74 w 460"/>
                <a:gd name="T55" fmla="*/ 398 h 459"/>
                <a:gd name="T56" fmla="*/ 109 w 460"/>
                <a:gd name="T57" fmla="*/ 426 h 459"/>
                <a:gd name="T58" fmla="*/ 149 w 460"/>
                <a:gd name="T59" fmla="*/ 444 h 459"/>
                <a:gd name="T60" fmla="*/ 192 w 460"/>
                <a:gd name="T61" fmla="*/ 456 h 459"/>
                <a:gd name="T62" fmla="*/ 235 w 460"/>
                <a:gd name="T63" fmla="*/ 459 h 459"/>
                <a:gd name="T64" fmla="*/ 280 w 460"/>
                <a:gd name="T65" fmla="*/ 453 h 459"/>
                <a:gd name="T66" fmla="*/ 324 w 460"/>
                <a:gd name="T67" fmla="*/ 439 h 459"/>
                <a:gd name="T68" fmla="*/ 345 w 460"/>
                <a:gd name="T69" fmla="*/ 42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9">
                  <a:moveTo>
                    <a:pt x="345" y="428"/>
                  </a:moveTo>
                  <a:lnTo>
                    <a:pt x="345" y="428"/>
                  </a:lnTo>
                  <a:lnTo>
                    <a:pt x="364" y="415"/>
                  </a:lnTo>
                  <a:lnTo>
                    <a:pt x="383" y="401"/>
                  </a:lnTo>
                  <a:lnTo>
                    <a:pt x="398" y="385"/>
                  </a:lnTo>
                  <a:lnTo>
                    <a:pt x="413" y="368"/>
                  </a:lnTo>
                  <a:lnTo>
                    <a:pt x="426" y="350"/>
                  </a:lnTo>
                  <a:lnTo>
                    <a:pt x="436" y="330"/>
                  </a:lnTo>
                  <a:lnTo>
                    <a:pt x="445" y="310"/>
                  </a:lnTo>
                  <a:lnTo>
                    <a:pt x="452" y="289"/>
                  </a:lnTo>
                  <a:lnTo>
                    <a:pt x="456" y="267"/>
                  </a:lnTo>
                  <a:lnTo>
                    <a:pt x="458" y="246"/>
                  </a:lnTo>
                  <a:lnTo>
                    <a:pt x="460" y="224"/>
                  </a:lnTo>
                  <a:lnTo>
                    <a:pt x="457" y="202"/>
                  </a:lnTo>
                  <a:lnTo>
                    <a:pt x="454" y="179"/>
                  </a:lnTo>
                  <a:lnTo>
                    <a:pt x="448" y="157"/>
                  </a:lnTo>
                  <a:lnTo>
                    <a:pt x="439" y="135"/>
                  </a:lnTo>
                  <a:lnTo>
                    <a:pt x="428" y="114"/>
                  </a:lnTo>
                  <a:lnTo>
                    <a:pt x="428" y="114"/>
                  </a:lnTo>
                  <a:lnTo>
                    <a:pt x="415" y="95"/>
                  </a:lnTo>
                  <a:lnTo>
                    <a:pt x="401" y="76"/>
                  </a:lnTo>
                  <a:lnTo>
                    <a:pt x="385" y="61"/>
                  </a:lnTo>
                  <a:lnTo>
                    <a:pt x="368" y="46"/>
                  </a:lnTo>
                  <a:lnTo>
                    <a:pt x="350" y="33"/>
                  </a:lnTo>
                  <a:lnTo>
                    <a:pt x="331" y="23"/>
                  </a:lnTo>
                  <a:lnTo>
                    <a:pt x="310" y="14"/>
                  </a:lnTo>
                  <a:lnTo>
                    <a:pt x="289" y="7"/>
                  </a:lnTo>
                  <a:lnTo>
                    <a:pt x="268" y="3"/>
                  </a:lnTo>
                  <a:lnTo>
                    <a:pt x="246" y="1"/>
                  </a:lnTo>
                  <a:lnTo>
                    <a:pt x="224" y="0"/>
                  </a:lnTo>
                  <a:lnTo>
                    <a:pt x="202" y="2"/>
                  </a:lnTo>
                  <a:lnTo>
                    <a:pt x="179" y="6"/>
                  </a:lnTo>
                  <a:lnTo>
                    <a:pt x="157" y="11"/>
                  </a:lnTo>
                  <a:lnTo>
                    <a:pt x="136" y="20"/>
                  </a:lnTo>
                  <a:lnTo>
                    <a:pt x="116" y="31"/>
                  </a:lnTo>
                  <a:lnTo>
                    <a:pt x="116" y="31"/>
                  </a:lnTo>
                  <a:lnTo>
                    <a:pt x="95" y="44"/>
                  </a:lnTo>
                  <a:lnTo>
                    <a:pt x="78" y="58"/>
                  </a:lnTo>
                  <a:lnTo>
                    <a:pt x="61" y="74"/>
                  </a:lnTo>
                  <a:lnTo>
                    <a:pt x="46" y="91"/>
                  </a:lnTo>
                  <a:lnTo>
                    <a:pt x="33" y="109"/>
                  </a:lnTo>
                  <a:lnTo>
                    <a:pt x="23" y="129"/>
                  </a:lnTo>
                  <a:lnTo>
                    <a:pt x="15" y="149"/>
                  </a:lnTo>
                  <a:lnTo>
                    <a:pt x="7" y="170"/>
                  </a:lnTo>
                  <a:lnTo>
                    <a:pt x="3" y="191"/>
                  </a:lnTo>
                  <a:lnTo>
                    <a:pt x="1" y="213"/>
                  </a:lnTo>
                  <a:lnTo>
                    <a:pt x="0" y="235"/>
                  </a:lnTo>
                  <a:lnTo>
                    <a:pt x="2" y="258"/>
                  </a:lnTo>
                  <a:lnTo>
                    <a:pt x="6" y="280"/>
                  </a:lnTo>
                  <a:lnTo>
                    <a:pt x="11" y="302"/>
                  </a:lnTo>
                  <a:lnTo>
                    <a:pt x="20" y="323"/>
                  </a:lnTo>
                  <a:lnTo>
                    <a:pt x="31" y="345"/>
                  </a:lnTo>
                  <a:lnTo>
                    <a:pt x="31" y="345"/>
                  </a:lnTo>
                  <a:lnTo>
                    <a:pt x="44" y="364"/>
                  </a:lnTo>
                  <a:lnTo>
                    <a:pt x="58" y="381"/>
                  </a:lnTo>
                  <a:lnTo>
                    <a:pt x="74" y="398"/>
                  </a:lnTo>
                  <a:lnTo>
                    <a:pt x="91" y="413"/>
                  </a:lnTo>
                  <a:lnTo>
                    <a:pt x="109" y="426"/>
                  </a:lnTo>
                  <a:lnTo>
                    <a:pt x="129" y="436"/>
                  </a:lnTo>
                  <a:lnTo>
                    <a:pt x="149" y="444"/>
                  </a:lnTo>
                  <a:lnTo>
                    <a:pt x="170" y="452"/>
                  </a:lnTo>
                  <a:lnTo>
                    <a:pt x="192" y="456"/>
                  </a:lnTo>
                  <a:lnTo>
                    <a:pt x="213" y="458"/>
                  </a:lnTo>
                  <a:lnTo>
                    <a:pt x="235" y="459"/>
                  </a:lnTo>
                  <a:lnTo>
                    <a:pt x="258" y="457"/>
                  </a:lnTo>
                  <a:lnTo>
                    <a:pt x="280" y="453"/>
                  </a:lnTo>
                  <a:lnTo>
                    <a:pt x="302" y="448"/>
                  </a:lnTo>
                  <a:lnTo>
                    <a:pt x="324" y="439"/>
                  </a:lnTo>
                  <a:lnTo>
                    <a:pt x="345" y="428"/>
                  </a:lnTo>
                  <a:lnTo>
                    <a:pt x="345" y="4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1" name="Freeform 115"/>
            <p:cNvSpPr>
              <a:spLocks/>
            </p:cNvSpPr>
            <p:nvPr userDrawn="1"/>
          </p:nvSpPr>
          <p:spPr bwMode="auto">
            <a:xfrm>
              <a:off x="503" y="1229"/>
              <a:ext cx="95" cy="94"/>
            </a:xfrm>
            <a:custGeom>
              <a:avLst/>
              <a:gdLst>
                <a:gd name="T0" fmla="*/ 94 w 378"/>
                <a:gd name="T1" fmla="*/ 25 h 378"/>
                <a:gd name="T2" fmla="*/ 63 w 378"/>
                <a:gd name="T3" fmla="*/ 48 h 378"/>
                <a:gd name="T4" fmla="*/ 38 w 378"/>
                <a:gd name="T5" fmla="*/ 74 h 378"/>
                <a:gd name="T6" fmla="*/ 19 w 378"/>
                <a:gd name="T7" fmla="*/ 105 h 378"/>
                <a:gd name="T8" fmla="*/ 5 w 378"/>
                <a:gd name="T9" fmla="*/ 139 h 378"/>
                <a:gd name="T10" fmla="*/ 0 w 378"/>
                <a:gd name="T11" fmla="*/ 176 h 378"/>
                <a:gd name="T12" fmla="*/ 2 w 378"/>
                <a:gd name="T13" fmla="*/ 212 h 378"/>
                <a:gd name="T14" fmla="*/ 9 w 378"/>
                <a:gd name="T15" fmla="*/ 249 h 378"/>
                <a:gd name="T16" fmla="*/ 25 w 378"/>
                <a:gd name="T17" fmla="*/ 284 h 378"/>
                <a:gd name="T18" fmla="*/ 35 w 378"/>
                <a:gd name="T19" fmla="*/ 299 h 378"/>
                <a:gd name="T20" fmla="*/ 60 w 378"/>
                <a:gd name="T21" fmla="*/ 328 h 378"/>
                <a:gd name="T22" fmla="*/ 90 w 378"/>
                <a:gd name="T23" fmla="*/ 350 h 378"/>
                <a:gd name="T24" fmla="*/ 123 w 378"/>
                <a:gd name="T25" fmla="*/ 366 h 378"/>
                <a:gd name="T26" fmla="*/ 158 w 378"/>
                <a:gd name="T27" fmla="*/ 375 h 378"/>
                <a:gd name="T28" fmla="*/ 193 w 378"/>
                <a:gd name="T29" fmla="*/ 378 h 378"/>
                <a:gd name="T30" fmla="*/ 231 w 378"/>
                <a:gd name="T31" fmla="*/ 374 h 378"/>
                <a:gd name="T32" fmla="*/ 266 w 378"/>
                <a:gd name="T33" fmla="*/ 361 h 378"/>
                <a:gd name="T34" fmla="*/ 283 w 378"/>
                <a:gd name="T35" fmla="*/ 353 h 378"/>
                <a:gd name="T36" fmla="*/ 314 w 378"/>
                <a:gd name="T37" fmla="*/ 329 h 378"/>
                <a:gd name="T38" fmla="*/ 339 w 378"/>
                <a:gd name="T39" fmla="*/ 303 h 378"/>
                <a:gd name="T40" fmla="*/ 359 w 378"/>
                <a:gd name="T41" fmla="*/ 272 h 378"/>
                <a:gd name="T42" fmla="*/ 372 w 378"/>
                <a:gd name="T43" fmla="*/ 238 h 378"/>
                <a:gd name="T44" fmla="*/ 377 w 378"/>
                <a:gd name="T45" fmla="*/ 202 h 378"/>
                <a:gd name="T46" fmla="*/ 377 w 378"/>
                <a:gd name="T47" fmla="*/ 165 h 378"/>
                <a:gd name="T48" fmla="*/ 368 w 378"/>
                <a:gd name="T49" fmla="*/ 129 h 378"/>
                <a:gd name="T50" fmla="*/ 352 w 378"/>
                <a:gd name="T51" fmla="*/ 94 h 378"/>
                <a:gd name="T52" fmla="*/ 342 w 378"/>
                <a:gd name="T53" fmla="*/ 78 h 378"/>
                <a:gd name="T54" fmla="*/ 317 w 378"/>
                <a:gd name="T55" fmla="*/ 49 h 378"/>
                <a:gd name="T56" fmla="*/ 287 w 378"/>
                <a:gd name="T57" fmla="*/ 27 h 378"/>
                <a:gd name="T58" fmla="*/ 254 w 378"/>
                <a:gd name="T59" fmla="*/ 11 h 378"/>
                <a:gd name="T60" fmla="*/ 221 w 378"/>
                <a:gd name="T61" fmla="*/ 2 h 378"/>
                <a:gd name="T62" fmla="*/ 184 w 378"/>
                <a:gd name="T63" fmla="*/ 0 h 378"/>
                <a:gd name="T64" fmla="*/ 148 w 378"/>
                <a:gd name="T65" fmla="*/ 4 h 378"/>
                <a:gd name="T66" fmla="*/ 111 w 378"/>
                <a:gd name="T67" fmla="*/ 17 h 378"/>
                <a:gd name="T68" fmla="*/ 9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4" y="25"/>
                  </a:moveTo>
                  <a:lnTo>
                    <a:pt x="94" y="25"/>
                  </a:lnTo>
                  <a:lnTo>
                    <a:pt x="78" y="35"/>
                  </a:lnTo>
                  <a:lnTo>
                    <a:pt x="63" y="48"/>
                  </a:lnTo>
                  <a:lnTo>
                    <a:pt x="50" y="61"/>
                  </a:lnTo>
                  <a:lnTo>
                    <a:pt x="38" y="74"/>
                  </a:lnTo>
                  <a:lnTo>
                    <a:pt x="28" y="90"/>
                  </a:lnTo>
                  <a:lnTo>
                    <a:pt x="19" y="105"/>
                  </a:lnTo>
                  <a:lnTo>
                    <a:pt x="12" y="122"/>
                  </a:lnTo>
                  <a:lnTo>
                    <a:pt x="5" y="139"/>
                  </a:lnTo>
                  <a:lnTo>
                    <a:pt x="3" y="157"/>
                  </a:lnTo>
                  <a:lnTo>
                    <a:pt x="0" y="176"/>
                  </a:lnTo>
                  <a:lnTo>
                    <a:pt x="0" y="194"/>
                  </a:lnTo>
                  <a:lnTo>
                    <a:pt x="2" y="212"/>
                  </a:lnTo>
                  <a:lnTo>
                    <a:pt x="4" y="230"/>
                  </a:lnTo>
                  <a:lnTo>
                    <a:pt x="9" y="249"/>
                  </a:lnTo>
                  <a:lnTo>
                    <a:pt x="16" y="266"/>
                  </a:lnTo>
                  <a:lnTo>
                    <a:pt x="25" y="284"/>
                  </a:lnTo>
                  <a:lnTo>
                    <a:pt x="25" y="284"/>
                  </a:lnTo>
                  <a:lnTo>
                    <a:pt x="35" y="299"/>
                  </a:lnTo>
                  <a:lnTo>
                    <a:pt x="47" y="314"/>
                  </a:lnTo>
                  <a:lnTo>
                    <a:pt x="60" y="328"/>
                  </a:lnTo>
                  <a:lnTo>
                    <a:pt x="75" y="340"/>
                  </a:lnTo>
                  <a:lnTo>
                    <a:pt x="90" y="350"/>
                  </a:lnTo>
                  <a:lnTo>
                    <a:pt x="106" y="358"/>
                  </a:lnTo>
                  <a:lnTo>
                    <a:pt x="123" y="366"/>
                  </a:lnTo>
                  <a:lnTo>
                    <a:pt x="140" y="371"/>
                  </a:lnTo>
                  <a:lnTo>
                    <a:pt x="158" y="375"/>
                  </a:lnTo>
                  <a:lnTo>
                    <a:pt x="175" y="378"/>
                  </a:lnTo>
                  <a:lnTo>
                    <a:pt x="193" y="378"/>
                  </a:lnTo>
                  <a:lnTo>
                    <a:pt x="213" y="376"/>
                  </a:lnTo>
                  <a:lnTo>
                    <a:pt x="231" y="374"/>
                  </a:lnTo>
                  <a:lnTo>
                    <a:pt x="248" y="368"/>
                  </a:lnTo>
                  <a:lnTo>
                    <a:pt x="266" y="361"/>
                  </a:lnTo>
                  <a:lnTo>
                    <a:pt x="283" y="353"/>
                  </a:lnTo>
                  <a:lnTo>
                    <a:pt x="283" y="353"/>
                  </a:lnTo>
                  <a:lnTo>
                    <a:pt x="300" y="342"/>
                  </a:lnTo>
                  <a:lnTo>
                    <a:pt x="314" y="329"/>
                  </a:lnTo>
                  <a:lnTo>
                    <a:pt x="327" y="316"/>
                  </a:lnTo>
                  <a:lnTo>
                    <a:pt x="339" y="303"/>
                  </a:lnTo>
                  <a:lnTo>
                    <a:pt x="350" y="288"/>
                  </a:lnTo>
                  <a:lnTo>
                    <a:pt x="359" y="272"/>
                  </a:lnTo>
                  <a:lnTo>
                    <a:pt x="365" y="255"/>
                  </a:lnTo>
                  <a:lnTo>
                    <a:pt x="372" y="238"/>
                  </a:lnTo>
                  <a:lnTo>
                    <a:pt x="376" y="220"/>
                  </a:lnTo>
                  <a:lnTo>
                    <a:pt x="377" y="202"/>
                  </a:lnTo>
                  <a:lnTo>
                    <a:pt x="378" y="183"/>
                  </a:lnTo>
                  <a:lnTo>
                    <a:pt x="377" y="165"/>
                  </a:lnTo>
                  <a:lnTo>
                    <a:pt x="373" y="147"/>
                  </a:lnTo>
                  <a:lnTo>
                    <a:pt x="368" y="129"/>
                  </a:lnTo>
                  <a:lnTo>
                    <a:pt x="361" y="112"/>
                  </a:lnTo>
                  <a:lnTo>
                    <a:pt x="352" y="94"/>
                  </a:lnTo>
                  <a:lnTo>
                    <a:pt x="352" y="94"/>
                  </a:lnTo>
                  <a:lnTo>
                    <a:pt x="342" y="78"/>
                  </a:lnTo>
                  <a:lnTo>
                    <a:pt x="330" y="64"/>
                  </a:lnTo>
                  <a:lnTo>
                    <a:pt x="317" y="49"/>
                  </a:lnTo>
                  <a:lnTo>
                    <a:pt x="303" y="38"/>
                  </a:lnTo>
                  <a:lnTo>
                    <a:pt x="287" y="27"/>
                  </a:lnTo>
                  <a:lnTo>
                    <a:pt x="271" y="19"/>
                  </a:lnTo>
                  <a:lnTo>
                    <a:pt x="254" y="11"/>
                  </a:lnTo>
                  <a:lnTo>
                    <a:pt x="237" y="6"/>
                  </a:lnTo>
                  <a:lnTo>
                    <a:pt x="221" y="2"/>
                  </a:lnTo>
                  <a:lnTo>
                    <a:pt x="202" y="0"/>
                  </a:lnTo>
                  <a:lnTo>
                    <a:pt x="184" y="0"/>
                  </a:lnTo>
                  <a:lnTo>
                    <a:pt x="166" y="1"/>
                  </a:lnTo>
                  <a:lnTo>
                    <a:pt x="148" y="4"/>
                  </a:lnTo>
                  <a:lnTo>
                    <a:pt x="129" y="9"/>
                  </a:lnTo>
                  <a:lnTo>
                    <a:pt x="111" y="17"/>
                  </a:lnTo>
                  <a:lnTo>
                    <a:pt x="94" y="25"/>
                  </a:lnTo>
                  <a:lnTo>
                    <a:pt x="9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2" name="Freeform 116"/>
            <p:cNvSpPr>
              <a:spLocks/>
            </p:cNvSpPr>
            <p:nvPr userDrawn="1"/>
          </p:nvSpPr>
          <p:spPr bwMode="auto">
            <a:xfrm>
              <a:off x="294" y="1365"/>
              <a:ext cx="74" cy="75"/>
            </a:xfrm>
            <a:custGeom>
              <a:avLst/>
              <a:gdLst>
                <a:gd name="T0" fmla="*/ 74 w 297"/>
                <a:gd name="T1" fmla="*/ 19 h 297"/>
                <a:gd name="T2" fmla="*/ 49 w 297"/>
                <a:gd name="T3" fmla="*/ 36 h 297"/>
                <a:gd name="T4" fmla="*/ 30 w 297"/>
                <a:gd name="T5" fmla="*/ 59 h 297"/>
                <a:gd name="T6" fmla="*/ 14 w 297"/>
                <a:gd name="T7" fmla="*/ 83 h 297"/>
                <a:gd name="T8" fmla="*/ 4 w 297"/>
                <a:gd name="T9" fmla="*/ 109 h 297"/>
                <a:gd name="T10" fmla="*/ 0 w 297"/>
                <a:gd name="T11" fmla="*/ 138 h 297"/>
                <a:gd name="T12" fmla="*/ 0 w 297"/>
                <a:gd name="T13" fmla="*/ 167 h 297"/>
                <a:gd name="T14" fmla="*/ 6 w 297"/>
                <a:gd name="T15" fmla="*/ 195 h 297"/>
                <a:gd name="T16" fmla="*/ 19 w 297"/>
                <a:gd name="T17" fmla="*/ 223 h 297"/>
                <a:gd name="T18" fmla="*/ 27 w 297"/>
                <a:gd name="T19" fmla="*/ 234 h 297"/>
                <a:gd name="T20" fmla="*/ 47 w 297"/>
                <a:gd name="T21" fmla="*/ 257 h 297"/>
                <a:gd name="T22" fmla="*/ 70 w 297"/>
                <a:gd name="T23" fmla="*/ 275 h 297"/>
                <a:gd name="T24" fmla="*/ 96 w 297"/>
                <a:gd name="T25" fmla="*/ 287 h 297"/>
                <a:gd name="T26" fmla="*/ 123 w 297"/>
                <a:gd name="T27" fmla="*/ 294 h 297"/>
                <a:gd name="T28" fmla="*/ 152 w 297"/>
                <a:gd name="T29" fmla="*/ 297 h 297"/>
                <a:gd name="T30" fmla="*/ 181 w 297"/>
                <a:gd name="T31" fmla="*/ 293 h 297"/>
                <a:gd name="T32" fmla="*/ 208 w 297"/>
                <a:gd name="T33" fmla="*/ 284 h 297"/>
                <a:gd name="T34" fmla="*/ 223 w 297"/>
                <a:gd name="T35" fmla="*/ 276 h 297"/>
                <a:gd name="T36" fmla="*/ 246 w 297"/>
                <a:gd name="T37" fmla="*/ 259 h 297"/>
                <a:gd name="T38" fmla="*/ 267 w 297"/>
                <a:gd name="T39" fmla="*/ 237 h 297"/>
                <a:gd name="T40" fmla="*/ 281 w 297"/>
                <a:gd name="T41" fmla="*/ 214 h 297"/>
                <a:gd name="T42" fmla="*/ 292 w 297"/>
                <a:gd name="T43" fmla="*/ 186 h 297"/>
                <a:gd name="T44" fmla="*/ 295 w 297"/>
                <a:gd name="T45" fmla="*/ 158 h 297"/>
                <a:gd name="T46" fmla="*/ 295 w 297"/>
                <a:gd name="T47" fmla="*/ 129 h 297"/>
                <a:gd name="T48" fmla="*/ 289 w 297"/>
                <a:gd name="T49" fmla="*/ 102 h 297"/>
                <a:gd name="T50" fmla="*/ 276 w 297"/>
                <a:gd name="T51" fmla="*/ 74 h 297"/>
                <a:gd name="T52" fmla="*/ 268 w 297"/>
                <a:gd name="T53" fmla="*/ 61 h 297"/>
                <a:gd name="T54" fmla="*/ 249 w 297"/>
                <a:gd name="T55" fmla="*/ 39 h 297"/>
                <a:gd name="T56" fmla="*/ 225 w 297"/>
                <a:gd name="T57" fmla="*/ 21 h 297"/>
                <a:gd name="T58" fmla="*/ 199 w 297"/>
                <a:gd name="T59" fmla="*/ 9 h 297"/>
                <a:gd name="T60" fmla="*/ 172 w 297"/>
                <a:gd name="T61" fmla="*/ 1 h 297"/>
                <a:gd name="T62" fmla="*/ 144 w 297"/>
                <a:gd name="T63" fmla="*/ 0 h 297"/>
                <a:gd name="T64" fmla="*/ 116 w 297"/>
                <a:gd name="T65" fmla="*/ 3 h 297"/>
                <a:gd name="T66" fmla="*/ 87 w 297"/>
                <a:gd name="T67" fmla="*/ 13 h 297"/>
                <a:gd name="T68" fmla="*/ 74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19"/>
                  </a:moveTo>
                  <a:lnTo>
                    <a:pt x="74" y="19"/>
                  </a:lnTo>
                  <a:lnTo>
                    <a:pt x="61" y="27"/>
                  </a:lnTo>
                  <a:lnTo>
                    <a:pt x="49" y="36"/>
                  </a:lnTo>
                  <a:lnTo>
                    <a:pt x="39" y="47"/>
                  </a:lnTo>
                  <a:lnTo>
                    <a:pt x="30" y="59"/>
                  </a:lnTo>
                  <a:lnTo>
                    <a:pt x="21" y="70"/>
                  </a:lnTo>
                  <a:lnTo>
                    <a:pt x="14" y="83"/>
                  </a:lnTo>
                  <a:lnTo>
                    <a:pt x="9" y="96"/>
                  </a:lnTo>
                  <a:lnTo>
                    <a:pt x="4" y="109"/>
                  </a:lnTo>
                  <a:lnTo>
                    <a:pt x="1" y="124"/>
                  </a:lnTo>
                  <a:lnTo>
                    <a:pt x="0" y="138"/>
                  </a:lnTo>
                  <a:lnTo>
                    <a:pt x="0" y="152"/>
                  </a:lnTo>
                  <a:lnTo>
                    <a:pt x="0" y="167"/>
                  </a:lnTo>
                  <a:lnTo>
                    <a:pt x="2" y="181"/>
                  </a:lnTo>
                  <a:lnTo>
                    <a:pt x="6" y="195"/>
                  </a:lnTo>
                  <a:lnTo>
                    <a:pt x="13" y="208"/>
                  </a:lnTo>
                  <a:lnTo>
                    <a:pt x="19" y="223"/>
                  </a:lnTo>
                  <a:lnTo>
                    <a:pt x="19" y="223"/>
                  </a:lnTo>
                  <a:lnTo>
                    <a:pt x="27" y="234"/>
                  </a:lnTo>
                  <a:lnTo>
                    <a:pt x="36" y="246"/>
                  </a:lnTo>
                  <a:lnTo>
                    <a:pt x="47" y="257"/>
                  </a:lnTo>
                  <a:lnTo>
                    <a:pt x="58" y="266"/>
                  </a:lnTo>
                  <a:lnTo>
                    <a:pt x="70" y="275"/>
                  </a:lnTo>
                  <a:lnTo>
                    <a:pt x="83" y="281"/>
                  </a:lnTo>
                  <a:lnTo>
                    <a:pt x="96" y="287"/>
                  </a:lnTo>
                  <a:lnTo>
                    <a:pt x="109" y="292"/>
                  </a:lnTo>
                  <a:lnTo>
                    <a:pt x="123" y="294"/>
                  </a:lnTo>
                  <a:lnTo>
                    <a:pt x="138" y="296"/>
                  </a:lnTo>
                  <a:lnTo>
                    <a:pt x="152" y="297"/>
                  </a:lnTo>
                  <a:lnTo>
                    <a:pt x="166" y="296"/>
                  </a:lnTo>
                  <a:lnTo>
                    <a:pt x="181" y="293"/>
                  </a:lnTo>
                  <a:lnTo>
                    <a:pt x="195" y="289"/>
                  </a:lnTo>
                  <a:lnTo>
                    <a:pt x="208" y="284"/>
                  </a:lnTo>
                  <a:lnTo>
                    <a:pt x="223" y="276"/>
                  </a:lnTo>
                  <a:lnTo>
                    <a:pt x="223" y="276"/>
                  </a:lnTo>
                  <a:lnTo>
                    <a:pt x="234" y="268"/>
                  </a:lnTo>
                  <a:lnTo>
                    <a:pt x="246" y="259"/>
                  </a:lnTo>
                  <a:lnTo>
                    <a:pt x="256" y="249"/>
                  </a:lnTo>
                  <a:lnTo>
                    <a:pt x="267" y="237"/>
                  </a:lnTo>
                  <a:lnTo>
                    <a:pt x="275" y="225"/>
                  </a:lnTo>
                  <a:lnTo>
                    <a:pt x="281" y="214"/>
                  </a:lnTo>
                  <a:lnTo>
                    <a:pt x="286" y="199"/>
                  </a:lnTo>
                  <a:lnTo>
                    <a:pt x="292" y="186"/>
                  </a:lnTo>
                  <a:lnTo>
                    <a:pt x="294" y="172"/>
                  </a:lnTo>
                  <a:lnTo>
                    <a:pt x="295" y="158"/>
                  </a:lnTo>
                  <a:lnTo>
                    <a:pt x="297" y="143"/>
                  </a:lnTo>
                  <a:lnTo>
                    <a:pt x="295" y="129"/>
                  </a:lnTo>
                  <a:lnTo>
                    <a:pt x="293" y="115"/>
                  </a:lnTo>
                  <a:lnTo>
                    <a:pt x="289" y="102"/>
                  </a:lnTo>
                  <a:lnTo>
                    <a:pt x="284" y="87"/>
                  </a:lnTo>
                  <a:lnTo>
                    <a:pt x="276" y="74"/>
                  </a:lnTo>
                  <a:lnTo>
                    <a:pt x="276" y="74"/>
                  </a:lnTo>
                  <a:lnTo>
                    <a:pt x="268" y="61"/>
                  </a:lnTo>
                  <a:lnTo>
                    <a:pt x="259" y="49"/>
                  </a:lnTo>
                  <a:lnTo>
                    <a:pt x="249" y="39"/>
                  </a:lnTo>
                  <a:lnTo>
                    <a:pt x="237" y="30"/>
                  </a:lnTo>
                  <a:lnTo>
                    <a:pt x="225" y="21"/>
                  </a:lnTo>
                  <a:lnTo>
                    <a:pt x="213" y="14"/>
                  </a:lnTo>
                  <a:lnTo>
                    <a:pt x="199" y="9"/>
                  </a:lnTo>
                  <a:lnTo>
                    <a:pt x="186" y="4"/>
                  </a:lnTo>
                  <a:lnTo>
                    <a:pt x="172" y="1"/>
                  </a:lnTo>
                  <a:lnTo>
                    <a:pt x="159" y="0"/>
                  </a:lnTo>
                  <a:lnTo>
                    <a:pt x="144" y="0"/>
                  </a:lnTo>
                  <a:lnTo>
                    <a:pt x="129" y="0"/>
                  </a:lnTo>
                  <a:lnTo>
                    <a:pt x="116" y="3"/>
                  </a:lnTo>
                  <a:lnTo>
                    <a:pt x="101" y="6"/>
                  </a:lnTo>
                  <a:lnTo>
                    <a:pt x="87" y="13"/>
                  </a:lnTo>
                  <a:lnTo>
                    <a:pt x="74" y="19"/>
                  </a:lnTo>
                  <a:lnTo>
                    <a:pt x="7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3" name="Freeform 117"/>
            <p:cNvSpPr>
              <a:spLocks/>
            </p:cNvSpPr>
            <p:nvPr userDrawn="1"/>
          </p:nvSpPr>
          <p:spPr bwMode="auto">
            <a:xfrm>
              <a:off x="2113" y="462"/>
              <a:ext cx="236" cy="236"/>
            </a:xfrm>
            <a:custGeom>
              <a:avLst/>
              <a:gdLst>
                <a:gd name="T0" fmla="*/ 823 w 945"/>
                <a:gd name="T1" fmla="*/ 788 h 944"/>
                <a:gd name="T2" fmla="*/ 866 w 945"/>
                <a:gd name="T3" fmla="*/ 732 h 944"/>
                <a:gd name="T4" fmla="*/ 902 w 945"/>
                <a:gd name="T5" fmla="*/ 671 h 944"/>
                <a:gd name="T6" fmla="*/ 925 w 945"/>
                <a:gd name="T7" fmla="*/ 607 h 944"/>
                <a:gd name="T8" fmla="*/ 939 w 945"/>
                <a:gd name="T9" fmla="*/ 541 h 944"/>
                <a:gd name="T10" fmla="*/ 945 w 945"/>
                <a:gd name="T11" fmla="*/ 471 h 944"/>
                <a:gd name="T12" fmla="*/ 939 w 945"/>
                <a:gd name="T13" fmla="*/ 404 h 944"/>
                <a:gd name="T14" fmla="*/ 925 w 945"/>
                <a:gd name="T15" fmla="*/ 337 h 944"/>
                <a:gd name="T16" fmla="*/ 902 w 945"/>
                <a:gd name="T17" fmla="*/ 273 h 944"/>
                <a:gd name="T18" fmla="*/ 866 w 945"/>
                <a:gd name="T19" fmla="*/ 212 h 944"/>
                <a:gd name="T20" fmla="*/ 823 w 945"/>
                <a:gd name="T21" fmla="*/ 156 h 944"/>
                <a:gd name="T22" fmla="*/ 788 w 945"/>
                <a:gd name="T23" fmla="*/ 121 h 944"/>
                <a:gd name="T24" fmla="*/ 732 w 945"/>
                <a:gd name="T25" fmla="*/ 78 h 944"/>
                <a:gd name="T26" fmla="*/ 671 w 945"/>
                <a:gd name="T27" fmla="*/ 43 h 944"/>
                <a:gd name="T28" fmla="*/ 607 w 945"/>
                <a:gd name="T29" fmla="*/ 19 h 944"/>
                <a:gd name="T30" fmla="*/ 541 w 945"/>
                <a:gd name="T31" fmla="*/ 5 h 944"/>
                <a:gd name="T32" fmla="*/ 472 w 945"/>
                <a:gd name="T33" fmla="*/ 0 h 944"/>
                <a:gd name="T34" fmla="*/ 404 w 945"/>
                <a:gd name="T35" fmla="*/ 5 h 944"/>
                <a:gd name="T36" fmla="*/ 337 w 945"/>
                <a:gd name="T37" fmla="*/ 19 h 944"/>
                <a:gd name="T38" fmla="*/ 274 w 945"/>
                <a:gd name="T39" fmla="*/ 43 h 944"/>
                <a:gd name="T40" fmla="*/ 212 w 945"/>
                <a:gd name="T41" fmla="*/ 78 h 944"/>
                <a:gd name="T42" fmla="*/ 156 w 945"/>
                <a:gd name="T43" fmla="*/ 121 h 944"/>
                <a:gd name="T44" fmla="*/ 121 w 945"/>
                <a:gd name="T45" fmla="*/ 156 h 944"/>
                <a:gd name="T46" fmla="*/ 78 w 945"/>
                <a:gd name="T47" fmla="*/ 212 h 944"/>
                <a:gd name="T48" fmla="*/ 43 w 945"/>
                <a:gd name="T49" fmla="*/ 273 h 944"/>
                <a:gd name="T50" fmla="*/ 19 w 945"/>
                <a:gd name="T51" fmla="*/ 337 h 944"/>
                <a:gd name="T52" fmla="*/ 5 w 945"/>
                <a:gd name="T53" fmla="*/ 404 h 944"/>
                <a:gd name="T54" fmla="*/ 0 w 945"/>
                <a:gd name="T55" fmla="*/ 471 h 944"/>
                <a:gd name="T56" fmla="*/ 5 w 945"/>
                <a:gd name="T57" fmla="*/ 541 h 944"/>
                <a:gd name="T58" fmla="*/ 19 w 945"/>
                <a:gd name="T59" fmla="*/ 607 h 944"/>
                <a:gd name="T60" fmla="*/ 43 w 945"/>
                <a:gd name="T61" fmla="*/ 671 h 944"/>
                <a:gd name="T62" fmla="*/ 78 w 945"/>
                <a:gd name="T63" fmla="*/ 732 h 944"/>
                <a:gd name="T64" fmla="*/ 121 w 945"/>
                <a:gd name="T65" fmla="*/ 788 h 944"/>
                <a:gd name="T66" fmla="*/ 156 w 945"/>
                <a:gd name="T67" fmla="*/ 823 h 944"/>
                <a:gd name="T68" fmla="*/ 212 w 945"/>
                <a:gd name="T69" fmla="*/ 866 h 944"/>
                <a:gd name="T70" fmla="*/ 274 w 945"/>
                <a:gd name="T71" fmla="*/ 901 h 944"/>
                <a:gd name="T72" fmla="*/ 337 w 945"/>
                <a:gd name="T73" fmla="*/ 925 h 944"/>
                <a:gd name="T74" fmla="*/ 404 w 945"/>
                <a:gd name="T75" fmla="*/ 939 h 944"/>
                <a:gd name="T76" fmla="*/ 472 w 945"/>
                <a:gd name="T77" fmla="*/ 944 h 944"/>
                <a:gd name="T78" fmla="*/ 541 w 945"/>
                <a:gd name="T79" fmla="*/ 939 h 944"/>
                <a:gd name="T80" fmla="*/ 607 w 945"/>
                <a:gd name="T81" fmla="*/ 925 h 944"/>
                <a:gd name="T82" fmla="*/ 671 w 945"/>
                <a:gd name="T83" fmla="*/ 901 h 944"/>
                <a:gd name="T84" fmla="*/ 732 w 945"/>
                <a:gd name="T85" fmla="*/ 866 h 944"/>
                <a:gd name="T86" fmla="*/ 788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6" y="806"/>
                  </a:moveTo>
                  <a:lnTo>
                    <a:pt x="806" y="806"/>
                  </a:lnTo>
                  <a:lnTo>
                    <a:pt x="823" y="788"/>
                  </a:lnTo>
                  <a:lnTo>
                    <a:pt x="839" y="770"/>
                  </a:lnTo>
                  <a:lnTo>
                    <a:pt x="853" y="752"/>
                  </a:lnTo>
                  <a:lnTo>
                    <a:pt x="866" y="732"/>
                  </a:lnTo>
                  <a:lnTo>
                    <a:pt x="879" y="713"/>
                  </a:lnTo>
                  <a:lnTo>
                    <a:pt x="891" y="692"/>
                  </a:lnTo>
                  <a:lnTo>
                    <a:pt x="902" y="671"/>
                  </a:lnTo>
                  <a:lnTo>
                    <a:pt x="911" y="650"/>
                  </a:lnTo>
                  <a:lnTo>
                    <a:pt x="919" y="628"/>
                  </a:lnTo>
                  <a:lnTo>
                    <a:pt x="925" y="607"/>
                  </a:lnTo>
                  <a:lnTo>
                    <a:pt x="932" y="585"/>
                  </a:lnTo>
                  <a:lnTo>
                    <a:pt x="935" y="563"/>
                  </a:lnTo>
                  <a:lnTo>
                    <a:pt x="939" y="541"/>
                  </a:lnTo>
                  <a:lnTo>
                    <a:pt x="942" y="517"/>
                  </a:lnTo>
                  <a:lnTo>
                    <a:pt x="945" y="495"/>
                  </a:lnTo>
                  <a:lnTo>
                    <a:pt x="945" y="471"/>
                  </a:lnTo>
                  <a:lnTo>
                    <a:pt x="945" y="449"/>
                  </a:lnTo>
                  <a:lnTo>
                    <a:pt x="942" y="427"/>
                  </a:lnTo>
                  <a:lnTo>
                    <a:pt x="939" y="404"/>
                  </a:lnTo>
                  <a:lnTo>
                    <a:pt x="935" y="382"/>
                  </a:lnTo>
                  <a:lnTo>
                    <a:pt x="932" y="359"/>
                  </a:lnTo>
                  <a:lnTo>
                    <a:pt x="925" y="337"/>
                  </a:lnTo>
                  <a:lnTo>
                    <a:pt x="919" y="315"/>
                  </a:lnTo>
                  <a:lnTo>
                    <a:pt x="911" y="294"/>
                  </a:lnTo>
                  <a:lnTo>
                    <a:pt x="902" y="273"/>
                  </a:lnTo>
                  <a:lnTo>
                    <a:pt x="891" y="253"/>
                  </a:lnTo>
                  <a:lnTo>
                    <a:pt x="879" y="232"/>
                  </a:lnTo>
                  <a:lnTo>
                    <a:pt x="866" y="212"/>
                  </a:lnTo>
                  <a:lnTo>
                    <a:pt x="853" y="193"/>
                  </a:lnTo>
                  <a:lnTo>
                    <a:pt x="839" y="174"/>
                  </a:lnTo>
                  <a:lnTo>
                    <a:pt x="823" y="156"/>
                  </a:lnTo>
                  <a:lnTo>
                    <a:pt x="806" y="138"/>
                  </a:lnTo>
                  <a:lnTo>
                    <a:pt x="806" y="138"/>
                  </a:lnTo>
                  <a:lnTo>
                    <a:pt x="788" y="121"/>
                  </a:lnTo>
                  <a:lnTo>
                    <a:pt x="770" y="105"/>
                  </a:lnTo>
                  <a:lnTo>
                    <a:pt x="752" y="91"/>
                  </a:lnTo>
                  <a:lnTo>
                    <a:pt x="732" y="78"/>
                  </a:lnTo>
                  <a:lnTo>
                    <a:pt x="713" y="65"/>
                  </a:lnTo>
                  <a:lnTo>
                    <a:pt x="692" y="53"/>
                  </a:lnTo>
                  <a:lnTo>
                    <a:pt x="671" y="43"/>
                  </a:lnTo>
                  <a:lnTo>
                    <a:pt x="650" y="34"/>
                  </a:lnTo>
                  <a:lnTo>
                    <a:pt x="628" y="26"/>
                  </a:lnTo>
                  <a:lnTo>
                    <a:pt x="607" y="19"/>
                  </a:lnTo>
                  <a:lnTo>
                    <a:pt x="585" y="13"/>
                  </a:lnTo>
                  <a:lnTo>
                    <a:pt x="563" y="8"/>
                  </a:lnTo>
                  <a:lnTo>
                    <a:pt x="541" y="5"/>
                  </a:lnTo>
                  <a:lnTo>
                    <a:pt x="517" y="1"/>
                  </a:lnTo>
                  <a:lnTo>
                    <a:pt x="495" y="0"/>
                  </a:lnTo>
                  <a:lnTo>
                    <a:pt x="472" y="0"/>
                  </a:lnTo>
                  <a:lnTo>
                    <a:pt x="449" y="0"/>
                  </a:lnTo>
                  <a:lnTo>
                    <a:pt x="427" y="1"/>
                  </a:lnTo>
                  <a:lnTo>
                    <a:pt x="404" y="5"/>
                  </a:lnTo>
                  <a:lnTo>
                    <a:pt x="382" y="8"/>
                  </a:lnTo>
                  <a:lnTo>
                    <a:pt x="360" y="13"/>
                  </a:lnTo>
                  <a:lnTo>
                    <a:pt x="337" y="19"/>
                  </a:lnTo>
                  <a:lnTo>
                    <a:pt x="315" y="26"/>
                  </a:lnTo>
                  <a:lnTo>
                    <a:pt x="294" y="34"/>
                  </a:lnTo>
                  <a:lnTo>
                    <a:pt x="274" y="43"/>
                  </a:lnTo>
                  <a:lnTo>
                    <a:pt x="253" y="53"/>
                  </a:lnTo>
                  <a:lnTo>
                    <a:pt x="232" y="65"/>
                  </a:lnTo>
                  <a:lnTo>
                    <a:pt x="212" y="78"/>
                  </a:lnTo>
                  <a:lnTo>
                    <a:pt x="193" y="91"/>
                  </a:lnTo>
                  <a:lnTo>
                    <a:pt x="174" y="105"/>
                  </a:lnTo>
                  <a:lnTo>
                    <a:pt x="156" y="121"/>
                  </a:lnTo>
                  <a:lnTo>
                    <a:pt x="138" y="138"/>
                  </a:lnTo>
                  <a:lnTo>
                    <a:pt x="138" y="138"/>
                  </a:lnTo>
                  <a:lnTo>
                    <a:pt x="121" y="156"/>
                  </a:lnTo>
                  <a:lnTo>
                    <a:pt x="105" y="174"/>
                  </a:lnTo>
                  <a:lnTo>
                    <a:pt x="91" y="193"/>
                  </a:lnTo>
                  <a:lnTo>
                    <a:pt x="78" y="212"/>
                  </a:lnTo>
                  <a:lnTo>
                    <a:pt x="65" y="232"/>
                  </a:lnTo>
                  <a:lnTo>
                    <a:pt x="53" y="253"/>
                  </a:lnTo>
                  <a:lnTo>
                    <a:pt x="43" y="273"/>
                  </a:lnTo>
                  <a:lnTo>
                    <a:pt x="34" y="294"/>
                  </a:lnTo>
                  <a:lnTo>
                    <a:pt x="26" y="315"/>
                  </a:lnTo>
                  <a:lnTo>
                    <a:pt x="19" y="337"/>
                  </a:lnTo>
                  <a:lnTo>
                    <a:pt x="13" y="359"/>
                  </a:lnTo>
                  <a:lnTo>
                    <a:pt x="8" y="382"/>
                  </a:lnTo>
                  <a:lnTo>
                    <a:pt x="5" y="404"/>
                  </a:lnTo>
                  <a:lnTo>
                    <a:pt x="1" y="427"/>
                  </a:lnTo>
                  <a:lnTo>
                    <a:pt x="0" y="449"/>
                  </a:lnTo>
                  <a:lnTo>
                    <a:pt x="0" y="471"/>
                  </a:lnTo>
                  <a:lnTo>
                    <a:pt x="0" y="495"/>
                  </a:lnTo>
                  <a:lnTo>
                    <a:pt x="1" y="517"/>
                  </a:lnTo>
                  <a:lnTo>
                    <a:pt x="5" y="541"/>
                  </a:lnTo>
                  <a:lnTo>
                    <a:pt x="8" y="563"/>
                  </a:lnTo>
                  <a:lnTo>
                    <a:pt x="13" y="585"/>
                  </a:lnTo>
                  <a:lnTo>
                    <a:pt x="19" y="607"/>
                  </a:lnTo>
                  <a:lnTo>
                    <a:pt x="26" y="628"/>
                  </a:lnTo>
                  <a:lnTo>
                    <a:pt x="34" y="650"/>
                  </a:lnTo>
                  <a:lnTo>
                    <a:pt x="43" y="671"/>
                  </a:lnTo>
                  <a:lnTo>
                    <a:pt x="53" y="692"/>
                  </a:lnTo>
                  <a:lnTo>
                    <a:pt x="65" y="713"/>
                  </a:lnTo>
                  <a:lnTo>
                    <a:pt x="78" y="732"/>
                  </a:lnTo>
                  <a:lnTo>
                    <a:pt x="91" y="752"/>
                  </a:lnTo>
                  <a:lnTo>
                    <a:pt x="105" y="770"/>
                  </a:lnTo>
                  <a:lnTo>
                    <a:pt x="121" y="788"/>
                  </a:lnTo>
                  <a:lnTo>
                    <a:pt x="138" y="806"/>
                  </a:lnTo>
                  <a:lnTo>
                    <a:pt x="138" y="806"/>
                  </a:lnTo>
                  <a:lnTo>
                    <a:pt x="156" y="823"/>
                  </a:lnTo>
                  <a:lnTo>
                    <a:pt x="174" y="839"/>
                  </a:lnTo>
                  <a:lnTo>
                    <a:pt x="193" y="853"/>
                  </a:lnTo>
                  <a:lnTo>
                    <a:pt x="212" y="866"/>
                  </a:lnTo>
                  <a:lnTo>
                    <a:pt x="232" y="879"/>
                  </a:lnTo>
                  <a:lnTo>
                    <a:pt x="253" y="891"/>
                  </a:lnTo>
                  <a:lnTo>
                    <a:pt x="274" y="901"/>
                  </a:lnTo>
                  <a:lnTo>
                    <a:pt x="294" y="911"/>
                  </a:lnTo>
                  <a:lnTo>
                    <a:pt x="315" y="918"/>
                  </a:lnTo>
                  <a:lnTo>
                    <a:pt x="337" y="925"/>
                  </a:lnTo>
                  <a:lnTo>
                    <a:pt x="360" y="931"/>
                  </a:lnTo>
                  <a:lnTo>
                    <a:pt x="382" y="937"/>
                  </a:lnTo>
                  <a:lnTo>
                    <a:pt x="404" y="939"/>
                  </a:lnTo>
                  <a:lnTo>
                    <a:pt x="427" y="942"/>
                  </a:lnTo>
                  <a:lnTo>
                    <a:pt x="449" y="944"/>
                  </a:lnTo>
                  <a:lnTo>
                    <a:pt x="472" y="944"/>
                  </a:lnTo>
                  <a:lnTo>
                    <a:pt x="495" y="944"/>
                  </a:lnTo>
                  <a:lnTo>
                    <a:pt x="517" y="942"/>
                  </a:lnTo>
                  <a:lnTo>
                    <a:pt x="541" y="939"/>
                  </a:lnTo>
                  <a:lnTo>
                    <a:pt x="563" y="937"/>
                  </a:lnTo>
                  <a:lnTo>
                    <a:pt x="585" y="931"/>
                  </a:lnTo>
                  <a:lnTo>
                    <a:pt x="607" y="925"/>
                  </a:lnTo>
                  <a:lnTo>
                    <a:pt x="628" y="918"/>
                  </a:lnTo>
                  <a:lnTo>
                    <a:pt x="650" y="911"/>
                  </a:lnTo>
                  <a:lnTo>
                    <a:pt x="671" y="901"/>
                  </a:lnTo>
                  <a:lnTo>
                    <a:pt x="692" y="891"/>
                  </a:lnTo>
                  <a:lnTo>
                    <a:pt x="713" y="879"/>
                  </a:lnTo>
                  <a:lnTo>
                    <a:pt x="732" y="866"/>
                  </a:lnTo>
                  <a:lnTo>
                    <a:pt x="752" y="853"/>
                  </a:lnTo>
                  <a:lnTo>
                    <a:pt x="770" y="839"/>
                  </a:lnTo>
                  <a:lnTo>
                    <a:pt x="788" y="823"/>
                  </a:lnTo>
                  <a:lnTo>
                    <a:pt x="806" y="806"/>
                  </a:lnTo>
                  <a:lnTo>
                    <a:pt x="806"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4" name="Freeform 118"/>
            <p:cNvSpPr>
              <a:spLocks/>
            </p:cNvSpPr>
            <p:nvPr userDrawn="1"/>
          </p:nvSpPr>
          <p:spPr bwMode="auto">
            <a:xfrm>
              <a:off x="1944" y="651"/>
              <a:ext cx="216" cy="216"/>
            </a:xfrm>
            <a:custGeom>
              <a:avLst/>
              <a:gdLst>
                <a:gd name="T0" fmla="*/ 753 w 864"/>
                <a:gd name="T1" fmla="*/ 722 h 866"/>
                <a:gd name="T2" fmla="*/ 793 w 864"/>
                <a:gd name="T3" fmla="*/ 670 h 866"/>
                <a:gd name="T4" fmla="*/ 824 w 864"/>
                <a:gd name="T5" fmla="*/ 615 h 866"/>
                <a:gd name="T6" fmla="*/ 847 w 864"/>
                <a:gd name="T7" fmla="*/ 556 h 866"/>
                <a:gd name="T8" fmla="*/ 860 w 864"/>
                <a:gd name="T9" fmla="*/ 496 h 866"/>
                <a:gd name="T10" fmla="*/ 864 w 864"/>
                <a:gd name="T11" fmla="*/ 433 h 866"/>
                <a:gd name="T12" fmla="*/ 860 w 864"/>
                <a:gd name="T13" fmla="*/ 371 h 866"/>
                <a:gd name="T14" fmla="*/ 847 w 864"/>
                <a:gd name="T15" fmla="*/ 311 h 866"/>
                <a:gd name="T16" fmla="*/ 824 w 864"/>
                <a:gd name="T17" fmla="*/ 251 h 866"/>
                <a:gd name="T18" fmla="*/ 793 w 864"/>
                <a:gd name="T19" fmla="*/ 196 h 866"/>
                <a:gd name="T20" fmla="*/ 753 w 864"/>
                <a:gd name="T21" fmla="*/ 144 h 866"/>
                <a:gd name="T22" fmla="*/ 721 w 864"/>
                <a:gd name="T23" fmla="*/ 113 h 866"/>
                <a:gd name="T24" fmla="*/ 669 w 864"/>
                <a:gd name="T25" fmla="*/ 72 h 866"/>
                <a:gd name="T26" fmla="*/ 615 w 864"/>
                <a:gd name="T27" fmla="*/ 41 h 866"/>
                <a:gd name="T28" fmla="*/ 555 w 864"/>
                <a:gd name="T29" fmla="*/ 19 h 866"/>
                <a:gd name="T30" fmla="*/ 495 w 864"/>
                <a:gd name="T31" fmla="*/ 6 h 866"/>
                <a:gd name="T32" fmla="*/ 432 w 864"/>
                <a:gd name="T33" fmla="*/ 0 h 866"/>
                <a:gd name="T34" fmla="*/ 370 w 864"/>
                <a:gd name="T35" fmla="*/ 6 h 866"/>
                <a:gd name="T36" fmla="*/ 310 w 864"/>
                <a:gd name="T37" fmla="*/ 19 h 866"/>
                <a:gd name="T38" fmla="*/ 250 w 864"/>
                <a:gd name="T39" fmla="*/ 41 h 866"/>
                <a:gd name="T40" fmla="*/ 194 w 864"/>
                <a:gd name="T41" fmla="*/ 72 h 866"/>
                <a:gd name="T42" fmla="*/ 143 w 864"/>
                <a:gd name="T43" fmla="*/ 113 h 866"/>
                <a:gd name="T44" fmla="*/ 112 w 864"/>
                <a:gd name="T45" fmla="*/ 144 h 866"/>
                <a:gd name="T46" fmla="*/ 71 w 864"/>
                <a:gd name="T47" fmla="*/ 196 h 866"/>
                <a:gd name="T48" fmla="*/ 40 w 864"/>
                <a:gd name="T49" fmla="*/ 251 h 866"/>
                <a:gd name="T50" fmla="*/ 18 w 864"/>
                <a:gd name="T51" fmla="*/ 311 h 866"/>
                <a:gd name="T52" fmla="*/ 5 w 864"/>
                <a:gd name="T53" fmla="*/ 371 h 866"/>
                <a:gd name="T54" fmla="*/ 0 w 864"/>
                <a:gd name="T55" fmla="*/ 433 h 866"/>
                <a:gd name="T56" fmla="*/ 5 w 864"/>
                <a:gd name="T57" fmla="*/ 496 h 866"/>
                <a:gd name="T58" fmla="*/ 18 w 864"/>
                <a:gd name="T59" fmla="*/ 556 h 866"/>
                <a:gd name="T60" fmla="*/ 40 w 864"/>
                <a:gd name="T61" fmla="*/ 615 h 866"/>
                <a:gd name="T62" fmla="*/ 71 w 864"/>
                <a:gd name="T63" fmla="*/ 670 h 866"/>
                <a:gd name="T64" fmla="*/ 112 w 864"/>
                <a:gd name="T65" fmla="*/ 722 h 866"/>
                <a:gd name="T66" fmla="*/ 143 w 864"/>
                <a:gd name="T67" fmla="*/ 754 h 866"/>
                <a:gd name="T68" fmla="*/ 194 w 864"/>
                <a:gd name="T69" fmla="*/ 794 h 866"/>
                <a:gd name="T70" fmla="*/ 250 w 864"/>
                <a:gd name="T71" fmla="*/ 825 h 866"/>
                <a:gd name="T72" fmla="*/ 310 w 864"/>
                <a:gd name="T73" fmla="*/ 847 h 866"/>
                <a:gd name="T74" fmla="*/ 370 w 864"/>
                <a:gd name="T75" fmla="*/ 860 h 866"/>
                <a:gd name="T76" fmla="*/ 432 w 864"/>
                <a:gd name="T77" fmla="*/ 866 h 866"/>
                <a:gd name="T78" fmla="*/ 495 w 864"/>
                <a:gd name="T79" fmla="*/ 860 h 866"/>
                <a:gd name="T80" fmla="*/ 555 w 864"/>
                <a:gd name="T81" fmla="*/ 847 h 866"/>
                <a:gd name="T82" fmla="*/ 615 w 864"/>
                <a:gd name="T83" fmla="*/ 825 h 866"/>
                <a:gd name="T84" fmla="*/ 669 w 864"/>
                <a:gd name="T85" fmla="*/ 794 h 866"/>
                <a:gd name="T86" fmla="*/ 721 w 864"/>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6">
                  <a:moveTo>
                    <a:pt x="737" y="738"/>
                  </a:moveTo>
                  <a:lnTo>
                    <a:pt x="737" y="738"/>
                  </a:lnTo>
                  <a:lnTo>
                    <a:pt x="753" y="722"/>
                  </a:lnTo>
                  <a:lnTo>
                    <a:pt x="767" y="705"/>
                  </a:lnTo>
                  <a:lnTo>
                    <a:pt x="780" y="688"/>
                  </a:lnTo>
                  <a:lnTo>
                    <a:pt x="793" y="670"/>
                  </a:lnTo>
                  <a:lnTo>
                    <a:pt x="805" y="652"/>
                  </a:lnTo>
                  <a:lnTo>
                    <a:pt x="815" y="634"/>
                  </a:lnTo>
                  <a:lnTo>
                    <a:pt x="824" y="615"/>
                  </a:lnTo>
                  <a:lnTo>
                    <a:pt x="832" y="596"/>
                  </a:lnTo>
                  <a:lnTo>
                    <a:pt x="840" y="576"/>
                  </a:lnTo>
                  <a:lnTo>
                    <a:pt x="847" y="556"/>
                  </a:lnTo>
                  <a:lnTo>
                    <a:pt x="852" y="536"/>
                  </a:lnTo>
                  <a:lnTo>
                    <a:pt x="856" y="515"/>
                  </a:lnTo>
                  <a:lnTo>
                    <a:pt x="860" y="496"/>
                  </a:lnTo>
                  <a:lnTo>
                    <a:pt x="862" y="475"/>
                  </a:lnTo>
                  <a:lnTo>
                    <a:pt x="864" y="454"/>
                  </a:lnTo>
                  <a:lnTo>
                    <a:pt x="864" y="433"/>
                  </a:lnTo>
                  <a:lnTo>
                    <a:pt x="864" y="412"/>
                  </a:lnTo>
                  <a:lnTo>
                    <a:pt x="862" y="391"/>
                  </a:lnTo>
                  <a:lnTo>
                    <a:pt x="860" y="371"/>
                  </a:lnTo>
                  <a:lnTo>
                    <a:pt x="856" y="351"/>
                  </a:lnTo>
                  <a:lnTo>
                    <a:pt x="852" y="330"/>
                  </a:lnTo>
                  <a:lnTo>
                    <a:pt x="847" y="311"/>
                  </a:lnTo>
                  <a:lnTo>
                    <a:pt x="840" y="290"/>
                  </a:lnTo>
                  <a:lnTo>
                    <a:pt x="832" y="270"/>
                  </a:lnTo>
                  <a:lnTo>
                    <a:pt x="824" y="251"/>
                  </a:lnTo>
                  <a:lnTo>
                    <a:pt x="815" y="232"/>
                  </a:lnTo>
                  <a:lnTo>
                    <a:pt x="805" y="214"/>
                  </a:lnTo>
                  <a:lnTo>
                    <a:pt x="793" y="196"/>
                  </a:lnTo>
                  <a:lnTo>
                    <a:pt x="780" y="178"/>
                  </a:lnTo>
                  <a:lnTo>
                    <a:pt x="767" y="161"/>
                  </a:lnTo>
                  <a:lnTo>
                    <a:pt x="753" y="144"/>
                  </a:lnTo>
                  <a:lnTo>
                    <a:pt x="737" y="128"/>
                  </a:lnTo>
                  <a:lnTo>
                    <a:pt x="737" y="128"/>
                  </a:lnTo>
                  <a:lnTo>
                    <a:pt x="721" y="113"/>
                  </a:lnTo>
                  <a:lnTo>
                    <a:pt x="705" y="98"/>
                  </a:lnTo>
                  <a:lnTo>
                    <a:pt x="688" y="85"/>
                  </a:lnTo>
                  <a:lnTo>
                    <a:pt x="669" y="72"/>
                  </a:lnTo>
                  <a:lnTo>
                    <a:pt x="651" y="60"/>
                  </a:lnTo>
                  <a:lnTo>
                    <a:pt x="633" y="50"/>
                  </a:lnTo>
                  <a:lnTo>
                    <a:pt x="615" y="41"/>
                  </a:lnTo>
                  <a:lnTo>
                    <a:pt x="595" y="33"/>
                  </a:lnTo>
                  <a:lnTo>
                    <a:pt x="576" y="25"/>
                  </a:lnTo>
                  <a:lnTo>
                    <a:pt x="555" y="19"/>
                  </a:lnTo>
                  <a:lnTo>
                    <a:pt x="535" y="14"/>
                  </a:lnTo>
                  <a:lnTo>
                    <a:pt x="514" y="10"/>
                  </a:lnTo>
                  <a:lnTo>
                    <a:pt x="495" y="6"/>
                  </a:lnTo>
                  <a:lnTo>
                    <a:pt x="474" y="3"/>
                  </a:lnTo>
                  <a:lnTo>
                    <a:pt x="453" y="2"/>
                  </a:lnTo>
                  <a:lnTo>
                    <a:pt x="432" y="0"/>
                  </a:lnTo>
                  <a:lnTo>
                    <a:pt x="411" y="2"/>
                  </a:lnTo>
                  <a:lnTo>
                    <a:pt x="390" y="3"/>
                  </a:lnTo>
                  <a:lnTo>
                    <a:pt x="370" y="6"/>
                  </a:lnTo>
                  <a:lnTo>
                    <a:pt x="350" y="10"/>
                  </a:lnTo>
                  <a:lnTo>
                    <a:pt x="329" y="14"/>
                  </a:lnTo>
                  <a:lnTo>
                    <a:pt x="310" y="19"/>
                  </a:lnTo>
                  <a:lnTo>
                    <a:pt x="289" y="25"/>
                  </a:lnTo>
                  <a:lnTo>
                    <a:pt x="269" y="33"/>
                  </a:lnTo>
                  <a:lnTo>
                    <a:pt x="250" y="41"/>
                  </a:lnTo>
                  <a:lnTo>
                    <a:pt x="232" y="50"/>
                  </a:lnTo>
                  <a:lnTo>
                    <a:pt x="212" y="60"/>
                  </a:lnTo>
                  <a:lnTo>
                    <a:pt x="194" y="72"/>
                  </a:lnTo>
                  <a:lnTo>
                    <a:pt x="177" y="85"/>
                  </a:lnTo>
                  <a:lnTo>
                    <a:pt x="160" y="98"/>
                  </a:lnTo>
                  <a:lnTo>
                    <a:pt x="143" y="113"/>
                  </a:lnTo>
                  <a:lnTo>
                    <a:pt x="126" y="128"/>
                  </a:lnTo>
                  <a:lnTo>
                    <a:pt x="126" y="128"/>
                  </a:lnTo>
                  <a:lnTo>
                    <a:pt x="112" y="144"/>
                  </a:lnTo>
                  <a:lnTo>
                    <a:pt x="97" y="161"/>
                  </a:lnTo>
                  <a:lnTo>
                    <a:pt x="83" y="178"/>
                  </a:lnTo>
                  <a:lnTo>
                    <a:pt x="71" y="196"/>
                  </a:lnTo>
                  <a:lnTo>
                    <a:pt x="60" y="214"/>
                  </a:lnTo>
                  <a:lnTo>
                    <a:pt x="49" y="232"/>
                  </a:lnTo>
                  <a:lnTo>
                    <a:pt x="40" y="251"/>
                  </a:lnTo>
                  <a:lnTo>
                    <a:pt x="32" y="270"/>
                  </a:lnTo>
                  <a:lnTo>
                    <a:pt x="24" y="290"/>
                  </a:lnTo>
                  <a:lnTo>
                    <a:pt x="18" y="311"/>
                  </a:lnTo>
                  <a:lnTo>
                    <a:pt x="13" y="330"/>
                  </a:lnTo>
                  <a:lnTo>
                    <a:pt x="7" y="351"/>
                  </a:lnTo>
                  <a:lnTo>
                    <a:pt x="5" y="371"/>
                  </a:lnTo>
                  <a:lnTo>
                    <a:pt x="2" y="391"/>
                  </a:lnTo>
                  <a:lnTo>
                    <a:pt x="1" y="412"/>
                  </a:lnTo>
                  <a:lnTo>
                    <a:pt x="0" y="433"/>
                  </a:lnTo>
                  <a:lnTo>
                    <a:pt x="1" y="454"/>
                  </a:lnTo>
                  <a:lnTo>
                    <a:pt x="2" y="475"/>
                  </a:lnTo>
                  <a:lnTo>
                    <a:pt x="5" y="496"/>
                  </a:lnTo>
                  <a:lnTo>
                    <a:pt x="7" y="515"/>
                  </a:lnTo>
                  <a:lnTo>
                    <a:pt x="13" y="536"/>
                  </a:lnTo>
                  <a:lnTo>
                    <a:pt x="18" y="556"/>
                  </a:lnTo>
                  <a:lnTo>
                    <a:pt x="24" y="576"/>
                  </a:lnTo>
                  <a:lnTo>
                    <a:pt x="32" y="596"/>
                  </a:lnTo>
                  <a:lnTo>
                    <a:pt x="40" y="615"/>
                  </a:lnTo>
                  <a:lnTo>
                    <a:pt x="49" y="634"/>
                  </a:lnTo>
                  <a:lnTo>
                    <a:pt x="60" y="652"/>
                  </a:lnTo>
                  <a:lnTo>
                    <a:pt x="71" y="670"/>
                  </a:lnTo>
                  <a:lnTo>
                    <a:pt x="83" y="688"/>
                  </a:lnTo>
                  <a:lnTo>
                    <a:pt x="97" y="705"/>
                  </a:lnTo>
                  <a:lnTo>
                    <a:pt x="112" y="722"/>
                  </a:lnTo>
                  <a:lnTo>
                    <a:pt x="126" y="738"/>
                  </a:lnTo>
                  <a:lnTo>
                    <a:pt x="126" y="738"/>
                  </a:lnTo>
                  <a:lnTo>
                    <a:pt x="143" y="754"/>
                  </a:lnTo>
                  <a:lnTo>
                    <a:pt x="160" y="768"/>
                  </a:lnTo>
                  <a:lnTo>
                    <a:pt x="177" y="781"/>
                  </a:lnTo>
                  <a:lnTo>
                    <a:pt x="194" y="794"/>
                  </a:lnTo>
                  <a:lnTo>
                    <a:pt x="212" y="806"/>
                  </a:lnTo>
                  <a:lnTo>
                    <a:pt x="232" y="816"/>
                  </a:lnTo>
                  <a:lnTo>
                    <a:pt x="250" y="825"/>
                  </a:lnTo>
                  <a:lnTo>
                    <a:pt x="269" y="833"/>
                  </a:lnTo>
                  <a:lnTo>
                    <a:pt x="289" y="841"/>
                  </a:lnTo>
                  <a:lnTo>
                    <a:pt x="310" y="847"/>
                  </a:lnTo>
                  <a:lnTo>
                    <a:pt x="329" y="853"/>
                  </a:lnTo>
                  <a:lnTo>
                    <a:pt x="350" y="856"/>
                  </a:lnTo>
                  <a:lnTo>
                    <a:pt x="370" y="860"/>
                  </a:lnTo>
                  <a:lnTo>
                    <a:pt x="390" y="863"/>
                  </a:lnTo>
                  <a:lnTo>
                    <a:pt x="411" y="864"/>
                  </a:lnTo>
                  <a:lnTo>
                    <a:pt x="432" y="866"/>
                  </a:lnTo>
                  <a:lnTo>
                    <a:pt x="453" y="864"/>
                  </a:lnTo>
                  <a:lnTo>
                    <a:pt x="474" y="863"/>
                  </a:lnTo>
                  <a:lnTo>
                    <a:pt x="495" y="860"/>
                  </a:lnTo>
                  <a:lnTo>
                    <a:pt x="514" y="856"/>
                  </a:lnTo>
                  <a:lnTo>
                    <a:pt x="535" y="853"/>
                  </a:lnTo>
                  <a:lnTo>
                    <a:pt x="555" y="847"/>
                  </a:lnTo>
                  <a:lnTo>
                    <a:pt x="576" y="841"/>
                  </a:lnTo>
                  <a:lnTo>
                    <a:pt x="595" y="833"/>
                  </a:lnTo>
                  <a:lnTo>
                    <a:pt x="615" y="825"/>
                  </a:lnTo>
                  <a:lnTo>
                    <a:pt x="633" y="816"/>
                  </a:lnTo>
                  <a:lnTo>
                    <a:pt x="651" y="806"/>
                  </a:lnTo>
                  <a:lnTo>
                    <a:pt x="669" y="794"/>
                  </a:lnTo>
                  <a:lnTo>
                    <a:pt x="688" y="781"/>
                  </a:lnTo>
                  <a:lnTo>
                    <a:pt x="705" y="768"/>
                  </a:lnTo>
                  <a:lnTo>
                    <a:pt x="721" y="754"/>
                  </a:lnTo>
                  <a:lnTo>
                    <a:pt x="737" y="738"/>
                  </a:lnTo>
                  <a:lnTo>
                    <a:pt x="737"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5" name="Freeform 119"/>
            <p:cNvSpPr>
              <a:spLocks/>
            </p:cNvSpPr>
            <p:nvPr userDrawn="1"/>
          </p:nvSpPr>
          <p:spPr bwMode="auto">
            <a:xfrm>
              <a:off x="1775" y="840"/>
              <a:ext cx="196" cy="196"/>
            </a:xfrm>
            <a:custGeom>
              <a:avLst/>
              <a:gdLst>
                <a:gd name="T0" fmla="*/ 682 w 783"/>
                <a:gd name="T1" fmla="*/ 654 h 783"/>
                <a:gd name="T2" fmla="*/ 718 w 783"/>
                <a:gd name="T3" fmla="*/ 608 h 783"/>
                <a:gd name="T4" fmla="*/ 746 w 783"/>
                <a:gd name="T5" fmla="*/ 557 h 783"/>
                <a:gd name="T6" fmla="*/ 767 w 783"/>
                <a:gd name="T7" fmla="*/ 503 h 783"/>
                <a:gd name="T8" fmla="*/ 779 w 783"/>
                <a:gd name="T9" fmla="*/ 449 h 783"/>
                <a:gd name="T10" fmla="*/ 783 w 783"/>
                <a:gd name="T11" fmla="*/ 393 h 783"/>
                <a:gd name="T12" fmla="*/ 779 w 783"/>
                <a:gd name="T13" fmla="*/ 335 h 783"/>
                <a:gd name="T14" fmla="*/ 767 w 783"/>
                <a:gd name="T15" fmla="*/ 281 h 783"/>
                <a:gd name="T16" fmla="*/ 746 w 783"/>
                <a:gd name="T17" fmla="*/ 227 h 783"/>
                <a:gd name="T18" fmla="*/ 718 w 783"/>
                <a:gd name="T19" fmla="*/ 176 h 783"/>
                <a:gd name="T20" fmla="*/ 682 w 783"/>
                <a:gd name="T21" fmla="*/ 129 h 783"/>
                <a:gd name="T22" fmla="*/ 654 w 783"/>
                <a:gd name="T23" fmla="*/ 101 h 783"/>
                <a:gd name="T24" fmla="*/ 607 w 783"/>
                <a:gd name="T25" fmla="*/ 66 h 783"/>
                <a:gd name="T26" fmla="*/ 556 w 783"/>
                <a:gd name="T27" fmla="*/ 37 h 783"/>
                <a:gd name="T28" fmla="*/ 503 w 783"/>
                <a:gd name="T29" fmla="*/ 16 h 783"/>
                <a:gd name="T30" fmla="*/ 448 w 783"/>
                <a:gd name="T31" fmla="*/ 4 h 783"/>
                <a:gd name="T32" fmla="*/ 390 w 783"/>
                <a:gd name="T33" fmla="*/ 0 h 783"/>
                <a:gd name="T34" fmla="*/ 334 w 783"/>
                <a:gd name="T35" fmla="*/ 4 h 783"/>
                <a:gd name="T36" fmla="*/ 280 w 783"/>
                <a:gd name="T37" fmla="*/ 16 h 783"/>
                <a:gd name="T38" fmla="*/ 226 w 783"/>
                <a:gd name="T39" fmla="*/ 37 h 783"/>
                <a:gd name="T40" fmla="*/ 175 w 783"/>
                <a:gd name="T41" fmla="*/ 66 h 783"/>
                <a:gd name="T42" fmla="*/ 129 w 783"/>
                <a:gd name="T43" fmla="*/ 101 h 783"/>
                <a:gd name="T44" fmla="*/ 100 w 783"/>
                <a:gd name="T45" fmla="*/ 129 h 783"/>
                <a:gd name="T46" fmla="*/ 63 w 783"/>
                <a:gd name="T47" fmla="*/ 176 h 783"/>
                <a:gd name="T48" fmla="*/ 36 w 783"/>
                <a:gd name="T49" fmla="*/ 227 h 783"/>
                <a:gd name="T50" fmla="*/ 15 w 783"/>
                <a:gd name="T51" fmla="*/ 281 h 783"/>
                <a:gd name="T52" fmla="*/ 3 w 783"/>
                <a:gd name="T53" fmla="*/ 335 h 783"/>
                <a:gd name="T54" fmla="*/ 0 w 783"/>
                <a:gd name="T55" fmla="*/ 393 h 783"/>
                <a:gd name="T56" fmla="*/ 3 w 783"/>
                <a:gd name="T57" fmla="*/ 449 h 783"/>
                <a:gd name="T58" fmla="*/ 15 w 783"/>
                <a:gd name="T59" fmla="*/ 503 h 783"/>
                <a:gd name="T60" fmla="*/ 36 w 783"/>
                <a:gd name="T61" fmla="*/ 557 h 783"/>
                <a:gd name="T62" fmla="*/ 63 w 783"/>
                <a:gd name="T63" fmla="*/ 608 h 783"/>
                <a:gd name="T64" fmla="*/ 100 w 783"/>
                <a:gd name="T65" fmla="*/ 654 h 783"/>
                <a:gd name="T66" fmla="*/ 129 w 783"/>
                <a:gd name="T67" fmla="*/ 683 h 783"/>
                <a:gd name="T68" fmla="*/ 175 w 783"/>
                <a:gd name="T69" fmla="*/ 718 h 783"/>
                <a:gd name="T70" fmla="*/ 226 w 783"/>
                <a:gd name="T71" fmla="*/ 747 h 783"/>
                <a:gd name="T72" fmla="*/ 280 w 783"/>
                <a:gd name="T73" fmla="*/ 768 h 783"/>
                <a:gd name="T74" fmla="*/ 334 w 783"/>
                <a:gd name="T75" fmla="*/ 780 h 783"/>
                <a:gd name="T76" fmla="*/ 390 w 783"/>
                <a:gd name="T77" fmla="*/ 783 h 783"/>
                <a:gd name="T78" fmla="*/ 448 w 783"/>
                <a:gd name="T79" fmla="*/ 780 h 783"/>
                <a:gd name="T80" fmla="*/ 503 w 783"/>
                <a:gd name="T81" fmla="*/ 768 h 783"/>
                <a:gd name="T82" fmla="*/ 556 w 783"/>
                <a:gd name="T83" fmla="*/ 747 h 783"/>
                <a:gd name="T84" fmla="*/ 607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8" y="669"/>
                  </a:moveTo>
                  <a:lnTo>
                    <a:pt x="668" y="669"/>
                  </a:lnTo>
                  <a:lnTo>
                    <a:pt x="682" y="654"/>
                  </a:lnTo>
                  <a:lnTo>
                    <a:pt x="695" y="639"/>
                  </a:lnTo>
                  <a:lnTo>
                    <a:pt x="707" y="623"/>
                  </a:lnTo>
                  <a:lnTo>
                    <a:pt x="718" y="608"/>
                  </a:lnTo>
                  <a:lnTo>
                    <a:pt x="728" y="591"/>
                  </a:lnTo>
                  <a:lnTo>
                    <a:pt x="738" y="574"/>
                  </a:lnTo>
                  <a:lnTo>
                    <a:pt x="746" y="557"/>
                  </a:lnTo>
                  <a:lnTo>
                    <a:pt x="754" y="540"/>
                  </a:lnTo>
                  <a:lnTo>
                    <a:pt x="761" y="522"/>
                  </a:lnTo>
                  <a:lnTo>
                    <a:pt x="767" y="503"/>
                  </a:lnTo>
                  <a:lnTo>
                    <a:pt x="771" y="485"/>
                  </a:lnTo>
                  <a:lnTo>
                    <a:pt x="775" y="467"/>
                  </a:lnTo>
                  <a:lnTo>
                    <a:pt x="779" y="449"/>
                  </a:lnTo>
                  <a:lnTo>
                    <a:pt x="781" y="429"/>
                  </a:lnTo>
                  <a:lnTo>
                    <a:pt x="783" y="411"/>
                  </a:lnTo>
                  <a:lnTo>
                    <a:pt x="783" y="393"/>
                  </a:lnTo>
                  <a:lnTo>
                    <a:pt x="783" y="373"/>
                  </a:lnTo>
                  <a:lnTo>
                    <a:pt x="781" y="355"/>
                  </a:lnTo>
                  <a:lnTo>
                    <a:pt x="779" y="335"/>
                  </a:lnTo>
                  <a:lnTo>
                    <a:pt x="775" y="317"/>
                  </a:lnTo>
                  <a:lnTo>
                    <a:pt x="771" y="299"/>
                  </a:lnTo>
                  <a:lnTo>
                    <a:pt x="767" y="281"/>
                  </a:lnTo>
                  <a:lnTo>
                    <a:pt x="761" y="262"/>
                  </a:lnTo>
                  <a:lnTo>
                    <a:pt x="754" y="244"/>
                  </a:lnTo>
                  <a:lnTo>
                    <a:pt x="746" y="227"/>
                  </a:lnTo>
                  <a:lnTo>
                    <a:pt x="738" y="210"/>
                  </a:lnTo>
                  <a:lnTo>
                    <a:pt x="728" y="193"/>
                  </a:lnTo>
                  <a:lnTo>
                    <a:pt x="718" y="176"/>
                  </a:lnTo>
                  <a:lnTo>
                    <a:pt x="707" y="161"/>
                  </a:lnTo>
                  <a:lnTo>
                    <a:pt x="695" y="145"/>
                  </a:lnTo>
                  <a:lnTo>
                    <a:pt x="682" y="129"/>
                  </a:lnTo>
                  <a:lnTo>
                    <a:pt x="668" y="115"/>
                  </a:lnTo>
                  <a:lnTo>
                    <a:pt x="668" y="115"/>
                  </a:lnTo>
                  <a:lnTo>
                    <a:pt x="654" y="101"/>
                  </a:lnTo>
                  <a:lnTo>
                    <a:pt x="638" y="88"/>
                  </a:lnTo>
                  <a:lnTo>
                    <a:pt x="622" y="76"/>
                  </a:lnTo>
                  <a:lnTo>
                    <a:pt x="607" y="66"/>
                  </a:lnTo>
                  <a:lnTo>
                    <a:pt x="590" y="55"/>
                  </a:lnTo>
                  <a:lnTo>
                    <a:pt x="573" y="45"/>
                  </a:lnTo>
                  <a:lnTo>
                    <a:pt x="556" y="37"/>
                  </a:lnTo>
                  <a:lnTo>
                    <a:pt x="539" y="29"/>
                  </a:lnTo>
                  <a:lnTo>
                    <a:pt x="521" y="23"/>
                  </a:lnTo>
                  <a:lnTo>
                    <a:pt x="503" y="16"/>
                  </a:lnTo>
                  <a:lnTo>
                    <a:pt x="484" y="12"/>
                  </a:lnTo>
                  <a:lnTo>
                    <a:pt x="466" y="8"/>
                  </a:lnTo>
                  <a:lnTo>
                    <a:pt x="448" y="4"/>
                  </a:lnTo>
                  <a:lnTo>
                    <a:pt x="428" y="2"/>
                  </a:lnTo>
                  <a:lnTo>
                    <a:pt x="410" y="0"/>
                  </a:lnTo>
                  <a:lnTo>
                    <a:pt x="390" y="0"/>
                  </a:lnTo>
                  <a:lnTo>
                    <a:pt x="372" y="0"/>
                  </a:lnTo>
                  <a:lnTo>
                    <a:pt x="354" y="2"/>
                  </a:lnTo>
                  <a:lnTo>
                    <a:pt x="334" y="4"/>
                  </a:lnTo>
                  <a:lnTo>
                    <a:pt x="316" y="8"/>
                  </a:lnTo>
                  <a:lnTo>
                    <a:pt x="298" y="12"/>
                  </a:lnTo>
                  <a:lnTo>
                    <a:pt x="280" y="16"/>
                  </a:lnTo>
                  <a:lnTo>
                    <a:pt x="261" y="23"/>
                  </a:lnTo>
                  <a:lnTo>
                    <a:pt x="243" y="29"/>
                  </a:lnTo>
                  <a:lnTo>
                    <a:pt x="226" y="37"/>
                  </a:lnTo>
                  <a:lnTo>
                    <a:pt x="209" y="45"/>
                  </a:lnTo>
                  <a:lnTo>
                    <a:pt x="192" y="55"/>
                  </a:lnTo>
                  <a:lnTo>
                    <a:pt x="175" y="66"/>
                  </a:lnTo>
                  <a:lnTo>
                    <a:pt x="160" y="76"/>
                  </a:lnTo>
                  <a:lnTo>
                    <a:pt x="144" y="88"/>
                  </a:lnTo>
                  <a:lnTo>
                    <a:pt x="129" y="101"/>
                  </a:lnTo>
                  <a:lnTo>
                    <a:pt x="114" y="115"/>
                  </a:lnTo>
                  <a:lnTo>
                    <a:pt x="114" y="115"/>
                  </a:lnTo>
                  <a:lnTo>
                    <a:pt x="100" y="129"/>
                  </a:lnTo>
                  <a:lnTo>
                    <a:pt x="87" y="145"/>
                  </a:lnTo>
                  <a:lnTo>
                    <a:pt x="75" y="161"/>
                  </a:lnTo>
                  <a:lnTo>
                    <a:pt x="63" y="176"/>
                  </a:lnTo>
                  <a:lnTo>
                    <a:pt x="54" y="193"/>
                  </a:lnTo>
                  <a:lnTo>
                    <a:pt x="44" y="210"/>
                  </a:lnTo>
                  <a:lnTo>
                    <a:pt x="36" y="227"/>
                  </a:lnTo>
                  <a:lnTo>
                    <a:pt x="28" y="244"/>
                  </a:lnTo>
                  <a:lnTo>
                    <a:pt x="22" y="262"/>
                  </a:lnTo>
                  <a:lnTo>
                    <a:pt x="15" y="281"/>
                  </a:lnTo>
                  <a:lnTo>
                    <a:pt x="11" y="299"/>
                  </a:lnTo>
                  <a:lnTo>
                    <a:pt x="6" y="317"/>
                  </a:lnTo>
                  <a:lnTo>
                    <a:pt x="3" y="335"/>
                  </a:lnTo>
                  <a:lnTo>
                    <a:pt x="1" y="355"/>
                  </a:lnTo>
                  <a:lnTo>
                    <a:pt x="0" y="373"/>
                  </a:lnTo>
                  <a:lnTo>
                    <a:pt x="0" y="393"/>
                  </a:lnTo>
                  <a:lnTo>
                    <a:pt x="0" y="411"/>
                  </a:lnTo>
                  <a:lnTo>
                    <a:pt x="1" y="429"/>
                  </a:lnTo>
                  <a:lnTo>
                    <a:pt x="3" y="449"/>
                  </a:lnTo>
                  <a:lnTo>
                    <a:pt x="6" y="467"/>
                  </a:lnTo>
                  <a:lnTo>
                    <a:pt x="11" y="485"/>
                  </a:lnTo>
                  <a:lnTo>
                    <a:pt x="15" y="503"/>
                  </a:lnTo>
                  <a:lnTo>
                    <a:pt x="22" y="522"/>
                  </a:lnTo>
                  <a:lnTo>
                    <a:pt x="28" y="540"/>
                  </a:lnTo>
                  <a:lnTo>
                    <a:pt x="36" y="557"/>
                  </a:lnTo>
                  <a:lnTo>
                    <a:pt x="44" y="574"/>
                  </a:lnTo>
                  <a:lnTo>
                    <a:pt x="54" y="591"/>
                  </a:lnTo>
                  <a:lnTo>
                    <a:pt x="63" y="608"/>
                  </a:lnTo>
                  <a:lnTo>
                    <a:pt x="75" y="623"/>
                  </a:lnTo>
                  <a:lnTo>
                    <a:pt x="87" y="639"/>
                  </a:lnTo>
                  <a:lnTo>
                    <a:pt x="100" y="654"/>
                  </a:lnTo>
                  <a:lnTo>
                    <a:pt x="114" y="669"/>
                  </a:lnTo>
                  <a:lnTo>
                    <a:pt x="114" y="669"/>
                  </a:lnTo>
                  <a:lnTo>
                    <a:pt x="129" y="683"/>
                  </a:lnTo>
                  <a:lnTo>
                    <a:pt x="144" y="696"/>
                  </a:lnTo>
                  <a:lnTo>
                    <a:pt x="160" y="708"/>
                  </a:lnTo>
                  <a:lnTo>
                    <a:pt x="175" y="718"/>
                  </a:lnTo>
                  <a:lnTo>
                    <a:pt x="192" y="729"/>
                  </a:lnTo>
                  <a:lnTo>
                    <a:pt x="209" y="739"/>
                  </a:lnTo>
                  <a:lnTo>
                    <a:pt x="226" y="747"/>
                  </a:lnTo>
                  <a:lnTo>
                    <a:pt x="243" y="755"/>
                  </a:lnTo>
                  <a:lnTo>
                    <a:pt x="261" y="761"/>
                  </a:lnTo>
                  <a:lnTo>
                    <a:pt x="280" y="768"/>
                  </a:lnTo>
                  <a:lnTo>
                    <a:pt x="298" y="772"/>
                  </a:lnTo>
                  <a:lnTo>
                    <a:pt x="316" y="776"/>
                  </a:lnTo>
                  <a:lnTo>
                    <a:pt x="334" y="780"/>
                  </a:lnTo>
                  <a:lnTo>
                    <a:pt x="354" y="782"/>
                  </a:lnTo>
                  <a:lnTo>
                    <a:pt x="372" y="783"/>
                  </a:lnTo>
                  <a:lnTo>
                    <a:pt x="390" y="783"/>
                  </a:lnTo>
                  <a:lnTo>
                    <a:pt x="410" y="783"/>
                  </a:lnTo>
                  <a:lnTo>
                    <a:pt x="428" y="782"/>
                  </a:lnTo>
                  <a:lnTo>
                    <a:pt x="448" y="780"/>
                  </a:lnTo>
                  <a:lnTo>
                    <a:pt x="466" y="776"/>
                  </a:lnTo>
                  <a:lnTo>
                    <a:pt x="484" y="772"/>
                  </a:lnTo>
                  <a:lnTo>
                    <a:pt x="503" y="768"/>
                  </a:lnTo>
                  <a:lnTo>
                    <a:pt x="521" y="761"/>
                  </a:lnTo>
                  <a:lnTo>
                    <a:pt x="539" y="755"/>
                  </a:lnTo>
                  <a:lnTo>
                    <a:pt x="556" y="747"/>
                  </a:lnTo>
                  <a:lnTo>
                    <a:pt x="573" y="739"/>
                  </a:lnTo>
                  <a:lnTo>
                    <a:pt x="590" y="729"/>
                  </a:lnTo>
                  <a:lnTo>
                    <a:pt x="607" y="718"/>
                  </a:lnTo>
                  <a:lnTo>
                    <a:pt x="622" y="708"/>
                  </a:lnTo>
                  <a:lnTo>
                    <a:pt x="638" y="696"/>
                  </a:lnTo>
                  <a:lnTo>
                    <a:pt x="654" y="683"/>
                  </a:lnTo>
                  <a:lnTo>
                    <a:pt x="668" y="669"/>
                  </a:lnTo>
                  <a:lnTo>
                    <a:pt x="668"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6" name="Freeform 120"/>
            <p:cNvSpPr>
              <a:spLocks/>
            </p:cNvSpPr>
            <p:nvPr userDrawn="1"/>
          </p:nvSpPr>
          <p:spPr bwMode="auto">
            <a:xfrm>
              <a:off x="1606" y="1029"/>
              <a:ext cx="176" cy="176"/>
            </a:xfrm>
            <a:custGeom>
              <a:avLst/>
              <a:gdLst>
                <a:gd name="T0" fmla="*/ 91 w 703"/>
                <a:gd name="T1" fmla="*/ 116 h 701"/>
                <a:gd name="T2" fmla="*/ 59 w 703"/>
                <a:gd name="T3" fmla="*/ 158 h 701"/>
                <a:gd name="T4" fmla="*/ 33 w 703"/>
                <a:gd name="T5" fmla="*/ 204 h 701"/>
                <a:gd name="T6" fmla="*/ 16 w 703"/>
                <a:gd name="T7" fmla="*/ 251 h 701"/>
                <a:gd name="T8" fmla="*/ 4 w 703"/>
                <a:gd name="T9" fmla="*/ 300 h 701"/>
                <a:gd name="T10" fmla="*/ 0 w 703"/>
                <a:gd name="T11" fmla="*/ 351 h 701"/>
                <a:gd name="T12" fmla="*/ 4 w 703"/>
                <a:gd name="T13" fmla="*/ 402 h 701"/>
                <a:gd name="T14" fmla="*/ 16 w 703"/>
                <a:gd name="T15" fmla="*/ 451 h 701"/>
                <a:gd name="T16" fmla="*/ 33 w 703"/>
                <a:gd name="T17" fmla="*/ 498 h 701"/>
                <a:gd name="T18" fmla="*/ 59 w 703"/>
                <a:gd name="T19" fmla="*/ 544 h 701"/>
                <a:gd name="T20" fmla="*/ 91 w 703"/>
                <a:gd name="T21" fmla="*/ 585 h 701"/>
                <a:gd name="T22" fmla="*/ 116 w 703"/>
                <a:gd name="T23" fmla="*/ 611 h 701"/>
                <a:gd name="T24" fmla="*/ 159 w 703"/>
                <a:gd name="T25" fmla="*/ 644 h 701"/>
                <a:gd name="T26" fmla="*/ 204 w 703"/>
                <a:gd name="T27" fmla="*/ 669 h 701"/>
                <a:gd name="T28" fmla="*/ 252 w 703"/>
                <a:gd name="T29" fmla="*/ 687 h 701"/>
                <a:gd name="T30" fmla="*/ 301 w 703"/>
                <a:gd name="T31" fmla="*/ 699 h 701"/>
                <a:gd name="T32" fmla="*/ 352 w 703"/>
                <a:gd name="T33" fmla="*/ 701 h 701"/>
                <a:gd name="T34" fmla="*/ 403 w 703"/>
                <a:gd name="T35" fmla="*/ 699 h 701"/>
                <a:gd name="T36" fmla="*/ 452 w 703"/>
                <a:gd name="T37" fmla="*/ 687 h 701"/>
                <a:gd name="T38" fmla="*/ 499 w 703"/>
                <a:gd name="T39" fmla="*/ 669 h 701"/>
                <a:gd name="T40" fmla="*/ 545 w 703"/>
                <a:gd name="T41" fmla="*/ 644 h 701"/>
                <a:gd name="T42" fmla="*/ 587 w 703"/>
                <a:gd name="T43" fmla="*/ 611 h 701"/>
                <a:gd name="T44" fmla="*/ 613 w 703"/>
                <a:gd name="T45" fmla="*/ 585 h 701"/>
                <a:gd name="T46" fmla="*/ 645 w 703"/>
                <a:gd name="T47" fmla="*/ 544 h 701"/>
                <a:gd name="T48" fmla="*/ 670 w 703"/>
                <a:gd name="T49" fmla="*/ 498 h 701"/>
                <a:gd name="T50" fmla="*/ 688 w 703"/>
                <a:gd name="T51" fmla="*/ 451 h 701"/>
                <a:gd name="T52" fmla="*/ 700 w 703"/>
                <a:gd name="T53" fmla="*/ 402 h 701"/>
                <a:gd name="T54" fmla="*/ 703 w 703"/>
                <a:gd name="T55" fmla="*/ 351 h 701"/>
                <a:gd name="T56" fmla="*/ 700 w 703"/>
                <a:gd name="T57" fmla="*/ 300 h 701"/>
                <a:gd name="T58" fmla="*/ 688 w 703"/>
                <a:gd name="T59" fmla="*/ 251 h 701"/>
                <a:gd name="T60" fmla="*/ 670 w 703"/>
                <a:gd name="T61" fmla="*/ 204 h 701"/>
                <a:gd name="T62" fmla="*/ 645 w 703"/>
                <a:gd name="T63" fmla="*/ 158 h 701"/>
                <a:gd name="T64" fmla="*/ 613 w 703"/>
                <a:gd name="T65" fmla="*/ 116 h 701"/>
                <a:gd name="T66" fmla="*/ 587 w 703"/>
                <a:gd name="T67" fmla="*/ 90 h 701"/>
                <a:gd name="T68" fmla="*/ 545 w 703"/>
                <a:gd name="T69" fmla="*/ 58 h 701"/>
                <a:gd name="T70" fmla="*/ 499 w 703"/>
                <a:gd name="T71" fmla="*/ 33 h 701"/>
                <a:gd name="T72" fmla="*/ 452 w 703"/>
                <a:gd name="T73" fmla="*/ 15 h 701"/>
                <a:gd name="T74" fmla="*/ 403 w 703"/>
                <a:gd name="T75" fmla="*/ 3 h 701"/>
                <a:gd name="T76" fmla="*/ 352 w 703"/>
                <a:gd name="T77" fmla="*/ 0 h 701"/>
                <a:gd name="T78" fmla="*/ 301 w 703"/>
                <a:gd name="T79" fmla="*/ 3 h 701"/>
                <a:gd name="T80" fmla="*/ 252 w 703"/>
                <a:gd name="T81" fmla="*/ 15 h 701"/>
                <a:gd name="T82" fmla="*/ 204 w 703"/>
                <a:gd name="T83" fmla="*/ 33 h 701"/>
                <a:gd name="T84" fmla="*/ 159 w 703"/>
                <a:gd name="T85" fmla="*/ 58 h 701"/>
                <a:gd name="T86" fmla="*/ 116 w 703"/>
                <a:gd name="T87" fmla="*/ 9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1">
                  <a:moveTo>
                    <a:pt x="103" y="103"/>
                  </a:moveTo>
                  <a:lnTo>
                    <a:pt x="103" y="103"/>
                  </a:lnTo>
                  <a:lnTo>
                    <a:pt x="91" y="116"/>
                  </a:lnTo>
                  <a:lnTo>
                    <a:pt x="80" y="129"/>
                  </a:lnTo>
                  <a:lnTo>
                    <a:pt x="69" y="144"/>
                  </a:lnTo>
                  <a:lnTo>
                    <a:pt x="59" y="158"/>
                  </a:lnTo>
                  <a:lnTo>
                    <a:pt x="50" y="172"/>
                  </a:lnTo>
                  <a:lnTo>
                    <a:pt x="41" y="188"/>
                  </a:lnTo>
                  <a:lnTo>
                    <a:pt x="33" y="204"/>
                  </a:lnTo>
                  <a:lnTo>
                    <a:pt x="26" y="219"/>
                  </a:lnTo>
                  <a:lnTo>
                    <a:pt x="21" y="235"/>
                  </a:lnTo>
                  <a:lnTo>
                    <a:pt x="16" y="251"/>
                  </a:lnTo>
                  <a:lnTo>
                    <a:pt x="11" y="267"/>
                  </a:lnTo>
                  <a:lnTo>
                    <a:pt x="7" y="284"/>
                  </a:lnTo>
                  <a:lnTo>
                    <a:pt x="4" y="300"/>
                  </a:lnTo>
                  <a:lnTo>
                    <a:pt x="3" y="317"/>
                  </a:lnTo>
                  <a:lnTo>
                    <a:pt x="2" y="334"/>
                  </a:lnTo>
                  <a:lnTo>
                    <a:pt x="0" y="351"/>
                  </a:lnTo>
                  <a:lnTo>
                    <a:pt x="2" y="368"/>
                  </a:lnTo>
                  <a:lnTo>
                    <a:pt x="3" y="385"/>
                  </a:lnTo>
                  <a:lnTo>
                    <a:pt x="4" y="402"/>
                  </a:lnTo>
                  <a:lnTo>
                    <a:pt x="7" y="417"/>
                  </a:lnTo>
                  <a:lnTo>
                    <a:pt x="11" y="434"/>
                  </a:lnTo>
                  <a:lnTo>
                    <a:pt x="16" y="451"/>
                  </a:lnTo>
                  <a:lnTo>
                    <a:pt x="21" y="467"/>
                  </a:lnTo>
                  <a:lnTo>
                    <a:pt x="26" y="482"/>
                  </a:lnTo>
                  <a:lnTo>
                    <a:pt x="33" y="498"/>
                  </a:lnTo>
                  <a:lnTo>
                    <a:pt x="41" y="514"/>
                  </a:lnTo>
                  <a:lnTo>
                    <a:pt x="50" y="529"/>
                  </a:lnTo>
                  <a:lnTo>
                    <a:pt x="59" y="544"/>
                  </a:lnTo>
                  <a:lnTo>
                    <a:pt x="69" y="558"/>
                  </a:lnTo>
                  <a:lnTo>
                    <a:pt x="80" y="572"/>
                  </a:lnTo>
                  <a:lnTo>
                    <a:pt x="91" y="585"/>
                  </a:lnTo>
                  <a:lnTo>
                    <a:pt x="103" y="600"/>
                  </a:lnTo>
                  <a:lnTo>
                    <a:pt x="103" y="600"/>
                  </a:lnTo>
                  <a:lnTo>
                    <a:pt x="116" y="611"/>
                  </a:lnTo>
                  <a:lnTo>
                    <a:pt x="131" y="623"/>
                  </a:lnTo>
                  <a:lnTo>
                    <a:pt x="145" y="634"/>
                  </a:lnTo>
                  <a:lnTo>
                    <a:pt x="159" y="644"/>
                  </a:lnTo>
                  <a:lnTo>
                    <a:pt x="174" y="653"/>
                  </a:lnTo>
                  <a:lnTo>
                    <a:pt x="189" y="662"/>
                  </a:lnTo>
                  <a:lnTo>
                    <a:pt x="204" y="669"/>
                  </a:lnTo>
                  <a:lnTo>
                    <a:pt x="220" y="677"/>
                  </a:lnTo>
                  <a:lnTo>
                    <a:pt x="236" y="682"/>
                  </a:lnTo>
                  <a:lnTo>
                    <a:pt x="252" y="687"/>
                  </a:lnTo>
                  <a:lnTo>
                    <a:pt x="269" y="692"/>
                  </a:lnTo>
                  <a:lnTo>
                    <a:pt x="284" y="696"/>
                  </a:lnTo>
                  <a:lnTo>
                    <a:pt x="301" y="699"/>
                  </a:lnTo>
                  <a:lnTo>
                    <a:pt x="318" y="700"/>
                  </a:lnTo>
                  <a:lnTo>
                    <a:pt x="335" y="701"/>
                  </a:lnTo>
                  <a:lnTo>
                    <a:pt x="352" y="701"/>
                  </a:lnTo>
                  <a:lnTo>
                    <a:pt x="369" y="701"/>
                  </a:lnTo>
                  <a:lnTo>
                    <a:pt x="386" y="700"/>
                  </a:lnTo>
                  <a:lnTo>
                    <a:pt x="403" y="699"/>
                  </a:lnTo>
                  <a:lnTo>
                    <a:pt x="419" y="696"/>
                  </a:lnTo>
                  <a:lnTo>
                    <a:pt x="435" y="692"/>
                  </a:lnTo>
                  <a:lnTo>
                    <a:pt x="452" y="687"/>
                  </a:lnTo>
                  <a:lnTo>
                    <a:pt x="468" y="682"/>
                  </a:lnTo>
                  <a:lnTo>
                    <a:pt x="484" y="677"/>
                  </a:lnTo>
                  <a:lnTo>
                    <a:pt x="499" y="669"/>
                  </a:lnTo>
                  <a:lnTo>
                    <a:pt x="515" y="662"/>
                  </a:lnTo>
                  <a:lnTo>
                    <a:pt x="531" y="653"/>
                  </a:lnTo>
                  <a:lnTo>
                    <a:pt x="545" y="644"/>
                  </a:lnTo>
                  <a:lnTo>
                    <a:pt x="559" y="634"/>
                  </a:lnTo>
                  <a:lnTo>
                    <a:pt x="574" y="623"/>
                  </a:lnTo>
                  <a:lnTo>
                    <a:pt x="587" y="611"/>
                  </a:lnTo>
                  <a:lnTo>
                    <a:pt x="600" y="600"/>
                  </a:lnTo>
                  <a:lnTo>
                    <a:pt x="600" y="600"/>
                  </a:lnTo>
                  <a:lnTo>
                    <a:pt x="613" y="585"/>
                  </a:lnTo>
                  <a:lnTo>
                    <a:pt x="624" y="572"/>
                  </a:lnTo>
                  <a:lnTo>
                    <a:pt x="635" y="558"/>
                  </a:lnTo>
                  <a:lnTo>
                    <a:pt x="645" y="544"/>
                  </a:lnTo>
                  <a:lnTo>
                    <a:pt x="654" y="529"/>
                  </a:lnTo>
                  <a:lnTo>
                    <a:pt x="662" y="514"/>
                  </a:lnTo>
                  <a:lnTo>
                    <a:pt x="670" y="498"/>
                  </a:lnTo>
                  <a:lnTo>
                    <a:pt x="678" y="482"/>
                  </a:lnTo>
                  <a:lnTo>
                    <a:pt x="683" y="467"/>
                  </a:lnTo>
                  <a:lnTo>
                    <a:pt x="688" y="451"/>
                  </a:lnTo>
                  <a:lnTo>
                    <a:pt x="693" y="434"/>
                  </a:lnTo>
                  <a:lnTo>
                    <a:pt x="696" y="417"/>
                  </a:lnTo>
                  <a:lnTo>
                    <a:pt x="700" y="402"/>
                  </a:lnTo>
                  <a:lnTo>
                    <a:pt x="701" y="385"/>
                  </a:lnTo>
                  <a:lnTo>
                    <a:pt x="703" y="368"/>
                  </a:lnTo>
                  <a:lnTo>
                    <a:pt x="703" y="351"/>
                  </a:lnTo>
                  <a:lnTo>
                    <a:pt x="703" y="334"/>
                  </a:lnTo>
                  <a:lnTo>
                    <a:pt x="701" y="317"/>
                  </a:lnTo>
                  <a:lnTo>
                    <a:pt x="700" y="300"/>
                  </a:lnTo>
                  <a:lnTo>
                    <a:pt x="696" y="284"/>
                  </a:lnTo>
                  <a:lnTo>
                    <a:pt x="693" y="267"/>
                  </a:lnTo>
                  <a:lnTo>
                    <a:pt x="688" y="251"/>
                  </a:lnTo>
                  <a:lnTo>
                    <a:pt x="683" y="235"/>
                  </a:lnTo>
                  <a:lnTo>
                    <a:pt x="678" y="219"/>
                  </a:lnTo>
                  <a:lnTo>
                    <a:pt x="670" y="204"/>
                  </a:lnTo>
                  <a:lnTo>
                    <a:pt x="662" y="188"/>
                  </a:lnTo>
                  <a:lnTo>
                    <a:pt x="654" y="172"/>
                  </a:lnTo>
                  <a:lnTo>
                    <a:pt x="645" y="158"/>
                  </a:lnTo>
                  <a:lnTo>
                    <a:pt x="635" y="144"/>
                  </a:lnTo>
                  <a:lnTo>
                    <a:pt x="624" y="129"/>
                  </a:lnTo>
                  <a:lnTo>
                    <a:pt x="613" y="116"/>
                  </a:lnTo>
                  <a:lnTo>
                    <a:pt x="600" y="103"/>
                  </a:lnTo>
                  <a:lnTo>
                    <a:pt x="600" y="103"/>
                  </a:lnTo>
                  <a:lnTo>
                    <a:pt x="587" y="90"/>
                  </a:lnTo>
                  <a:lnTo>
                    <a:pt x="574" y="79"/>
                  </a:lnTo>
                  <a:lnTo>
                    <a:pt x="559" y="68"/>
                  </a:lnTo>
                  <a:lnTo>
                    <a:pt x="545" y="58"/>
                  </a:lnTo>
                  <a:lnTo>
                    <a:pt x="531" y="49"/>
                  </a:lnTo>
                  <a:lnTo>
                    <a:pt x="515" y="39"/>
                  </a:lnTo>
                  <a:lnTo>
                    <a:pt x="499" y="33"/>
                  </a:lnTo>
                  <a:lnTo>
                    <a:pt x="484" y="25"/>
                  </a:lnTo>
                  <a:lnTo>
                    <a:pt x="468" y="20"/>
                  </a:lnTo>
                  <a:lnTo>
                    <a:pt x="452" y="15"/>
                  </a:lnTo>
                  <a:lnTo>
                    <a:pt x="435" y="10"/>
                  </a:lnTo>
                  <a:lnTo>
                    <a:pt x="419" y="7"/>
                  </a:lnTo>
                  <a:lnTo>
                    <a:pt x="403" y="3"/>
                  </a:lnTo>
                  <a:lnTo>
                    <a:pt x="386" y="2"/>
                  </a:lnTo>
                  <a:lnTo>
                    <a:pt x="369" y="0"/>
                  </a:lnTo>
                  <a:lnTo>
                    <a:pt x="352" y="0"/>
                  </a:lnTo>
                  <a:lnTo>
                    <a:pt x="335" y="0"/>
                  </a:lnTo>
                  <a:lnTo>
                    <a:pt x="318" y="2"/>
                  </a:lnTo>
                  <a:lnTo>
                    <a:pt x="301" y="3"/>
                  </a:lnTo>
                  <a:lnTo>
                    <a:pt x="284" y="7"/>
                  </a:lnTo>
                  <a:lnTo>
                    <a:pt x="269" y="10"/>
                  </a:lnTo>
                  <a:lnTo>
                    <a:pt x="252" y="15"/>
                  </a:lnTo>
                  <a:lnTo>
                    <a:pt x="236" y="20"/>
                  </a:lnTo>
                  <a:lnTo>
                    <a:pt x="220" y="25"/>
                  </a:lnTo>
                  <a:lnTo>
                    <a:pt x="204" y="33"/>
                  </a:lnTo>
                  <a:lnTo>
                    <a:pt x="189" y="39"/>
                  </a:lnTo>
                  <a:lnTo>
                    <a:pt x="174" y="49"/>
                  </a:lnTo>
                  <a:lnTo>
                    <a:pt x="159" y="58"/>
                  </a:lnTo>
                  <a:lnTo>
                    <a:pt x="145" y="68"/>
                  </a:lnTo>
                  <a:lnTo>
                    <a:pt x="131" y="79"/>
                  </a:lnTo>
                  <a:lnTo>
                    <a:pt x="116" y="90"/>
                  </a:lnTo>
                  <a:lnTo>
                    <a:pt x="103" y="103"/>
                  </a:lnTo>
                  <a:lnTo>
                    <a:pt x="103"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7" name="Freeform 121"/>
            <p:cNvSpPr>
              <a:spLocks/>
            </p:cNvSpPr>
            <p:nvPr userDrawn="1"/>
          </p:nvSpPr>
          <p:spPr bwMode="auto">
            <a:xfrm>
              <a:off x="1437" y="1218"/>
              <a:ext cx="156" cy="156"/>
            </a:xfrm>
            <a:custGeom>
              <a:avLst/>
              <a:gdLst>
                <a:gd name="T0" fmla="*/ 91 w 622"/>
                <a:gd name="T1" fmla="*/ 91 h 622"/>
                <a:gd name="T2" fmla="*/ 69 w 622"/>
                <a:gd name="T3" fmla="*/ 115 h 622"/>
                <a:gd name="T4" fmla="*/ 51 w 622"/>
                <a:gd name="T5" fmla="*/ 139 h 622"/>
                <a:gd name="T6" fmla="*/ 24 w 622"/>
                <a:gd name="T7" fmla="*/ 194 h 622"/>
                <a:gd name="T8" fmla="*/ 5 w 622"/>
                <a:gd name="T9" fmla="*/ 252 h 622"/>
                <a:gd name="T10" fmla="*/ 0 w 622"/>
                <a:gd name="T11" fmla="*/ 311 h 622"/>
                <a:gd name="T12" fmla="*/ 5 w 622"/>
                <a:gd name="T13" fmla="*/ 370 h 622"/>
                <a:gd name="T14" fmla="*/ 24 w 622"/>
                <a:gd name="T15" fmla="*/ 427 h 622"/>
                <a:gd name="T16" fmla="*/ 51 w 622"/>
                <a:gd name="T17" fmla="*/ 482 h 622"/>
                <a:gd name="T18" fmla="*/ 69 w 622"/>
                <a:gd name="T19" fmla="*/ 507 h 622"/>
                <a:gd name="T20" fmla="*/ 91 w 622"/>
                <a:gd name="T21" fmla="*/ 530 h 622"/>
                <a:gd name="T22" fmla="*/ 103 w 622"/>
                <a:gd name="T23" fmla="*/ 542 h 622"/>
                <a:gd name="T24" fmla="*/ 127 w 622"/>
                <a:gd name="T25" fmla="*/ 562 h 622"/>
                <a:gd name="T26" fmla="*/ 167 w 622"/>
                <a:gd name="T27" fmla="*/ 586 h 622"/>
                <a:gd name="T28" fmla="*/ 223 w 622"/>
                <a:gd name="T29" fmla="*/ 608 h 622"/>
                <a:gd name="T30" fmla="*/ 282 w 622"/>
                <a:gd name="T31" fmla="*/ 620 h 622"/>
                <a:gd name="T32" fmla="*/ 340 w 622"/>
                <a:gd name="T33" fmla="*/ 620 h 622"/>
                <a:gd name="T34" fmla="*/ 399 w 622"/>
                <a:gd name="T35" fmla="*/ 608 h 622"/>
                <a:gd name="T36" fmla="*/ 455 w 622"/>
                <a:gd name="T37" fmla="*/ 586 h 622"/>
                <a:gd name="T38" fmla="*/ 494 w 622"/>
                <a:gd name="T39" fmla="*/ 562 h 622"/>
                <a:gd name="T40" fmla="*/ 519 w 622"/>
                <a:gd name="T41" fmla="*/ 542 h 622"/>
                <a:gd name="T42" fmla="*/ 531 w 622"/>
                <a:gd name="T43" fmla="*/ 530 h 622"/>
                <a:gd name="T44" fmla="*/ 551 w 622"/>
                <a:gd name="T45" fmla="*/ 507 h 622"/>
                <a:gd name="T46" fmla="*/ 570 w 622"/>
                <a:gd name="T47" fmla="*/ 482 h 622"/>
                <a:gd name="T48" fmla="*/ 598 w 622"/>
                <a:gd name="T49" fmla="*/ 427 h 622"/>
                <a:gd name="T50" fmla="*/ 615 w 622"/>
                <a:gd name="T51" fmla="*/ 370 h 622"/>
                <a:gd name="T52" fmla="*/ 622 w 622"/>
                <a:gd name="T53" fmla="*/ 311 h 622"/>
                <a:gd name="T54" fmla="*/ 615 w 622"/>
                <a:gd name="T55" fmla="*/ 252 h 622"/>
                <a:gd name="T56" fmla="*/ 598 w 622"/>
                <a:gd name="T57" fmla="*/ 194 h 622"/>
                <a:gd name="T58" fmla="*/ 570 w 622"/>
                <a:gd name="T59" fmla="*/ 139 h 622"/>
                <a:gd name="T60" fmla="*/ 551 w 622"/>
                <a:gd name="T61" fmla="*/ 115 h 622"/>
                <a:gd name="T62" fmla="*/ 531 w 622"/>
                <a:gd name="T63" fmla="*/ 91 h 622"/>
                <a:gd name="T64" fmla="*/ 519 w 622"/>
                <a:gd name="T65" fmla="*/ 81 h 622"/>
                <a:gd name="T66" fmla="*/ 494 w 622"/>
                <a:gd name="T67" fmla="*/ 60 h 622"/>
                <a:gd name="T68" fmla="*/ 455 w 622"/>
                <a:gd name="T69" fmla="*/ 35 h 622"/>
                <a:gd name="T70" fmla="*/ 399 w 622"/>
                <a:gd name="T71" fmla="*/ 13 h 622"/>
                <a:gd name="T72" fmla="*/ 340 w 622"/>
                <a:gd name="T73" fmla="*/ 1 h 622"/>
                <a:gd name="T74" fmla="*/ 282 w 622"/>
                <a:gd name="T75" fmla="*/ 1 h 622"/>
                <a:gd name="T76" fmla="*/ 223 w 622"/>
                <a:gd name="T77" fmla="*/ 13 h 622"/>
                <a:gd name="T78" fmla="*/ 167 w 622"/>
                <a:gd name="T79" fmla="*/ 35 h 622"/>
                <a:gd name="T80" fmla="*/ 127 w 622"/>
                <a:gd name="T81" fmla="*/ 60 h 622"/>
                <a:gd name="T82" fmla="*/ 103 w 622"/>
                <a:gd name="T83" fmla="*/ 81 h 622"/>
                <a:gd name="T84" fmla="*/ 9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91" y="91"/>
                  </a:moveTo>
                  <a:lnTo>
                    <a:pt x="91" y="91"/>
                  </a:lnTo>
                  <a:lnTo>
                    <a:pt x="80" y="103"/>
                  </a:lnTo>
                  <a:lnTo>
                    <a:pt x="69" y="115"/>
                  </a:lnTo>
                  <a:lnTo>
                    <a:pt x="60" y="128"/>
                  </a:lnTo>
                  <a:lnTo>
                    <a:pt x="51" y="139"/>
                  </a:lnTo>
                  <a:lnTo>
                    <a:pt x="35" y="167"/>
                  </a:lnTo>
                  <a:lnTo>
                    <a:pt x="24" y="194"/>
                  </a:lnTo>
                  <a:lnTo>
                    <a:pt x="13" y="223"/>
                  </a:lnTo>
                  <a:lnTo>
                    <a:pt x="5" y="252"/>
                  </a:lnTo>
                  <a:lnTo>
                    <a:pt x="2" y="281"/>
                  </a:lnTo>
                  <a:lnTo>
                    <a:pt x="0" y="311"/>
                  </a:lnTo>
                  <a:lnTo>
                    <a:pt x="2" y="340"/>
                  </a:lnTo>
                  <a:lnTo>
                    <a:pt x="5" y="370"/>
                  </a:lnTo>
                  <a:lnTo>
                    <a:pt x="13" y="399"/>
                  </a:lnTo>
                  <a:lnTo>
                    <a:pt x="24" y="427"/>
                  </a:lnTo>
                  <a:lnTo>
                    <a:pt x="35" y="455"/>
                  </a:lnTo>
                  <a:lnTo>
                    <a:pt x="51" y="482"/>
                  </a:lnTo>
                  <a:lnTo>
                    <a:pt x="60" y="494"/>
                  </a:lnTo>
                  <a:lnTo>
                    <a:pt x="69" y="507"/>
                  </a:lnTo>
                  <a:lnTo>
                    <a:pt x="80" y="519"/>
                  </a:lnTo>
                  <a:lnTo>
                    <a:pt x="91" y="530"/>
                  </a:lnTo>
                  <a:lnTo>
                    <a:pt x="91" y="530"/>
                  </a:lnTo>
                  <a:lnTo>
                    <a:pt x="103" y="542"/>
                  </a:lnTo>
                  <a:lnTo>
                    <a:pt x="115" y="551"/>
                  </a:lnTo>
                  <a:lnTo>
                    <a:pt x="127" y="562"/>
                  </a:lnTo>
                  <a:lnTo>
                    <a:pt x="140" y="571"/>
                  </a:lnTo>
                  <a:lnTo>
                    <a:pt x="167" y="586"/>
                  </a:lnTo>
                  <a:lnTo>
                    <a:pt x="194" y="598"/>
                  </a:lnTo>
                  <a:lnTo>
                    <a:pt x="223" y="608"/>
                  </a:lnTo>
                  <a:lnTo>
                    <a:pt x="252" y="616"/>
                  </a:lnTo>
                  <a:lnTo>
                    <a:pt x="282" y="620"/>
                  </a:lnTo>
                  <a:lnTo>
                    <a:pt x="310" y="622"/>
                  </a:lnTo>
                  <a:lnTo>
                    <a:pt x="340" y="620"/>
                  </a:lnTo>
                  <a:lnTo>
                    <a:pt x="370" y="616"/>
                  </a:lnTo>
                  <a:lnTo>
                    <a:pt x="399" y="608"/>
                  </a:lnTo>
                  <a:lnTo>
                    <a:pt x="428" y="598"/>
                  </a:lnTo>
                  <a:lnTo>
                    <a:pt x="455" y="586"/>
                  </a:lnTo>
                  <a:lnTo>
                    <a:pt x="482" y="571"/>
                  </a:lnTo>
                  <a:lnTo>
                    <a:pt x="494" y="562"/>
                  </a:lnTo>
                  <a:lnTo>
                    <a:pt x="507" y="551"/>
                  </a:lnTo>
                  <a:lnTo>
                    <a:pt x="519" y="542"/>
                  </a:lnTo>
                  <a:lnTo>
                    <a:pt x="531" y="530"/>
                  </a:lnTo>
                  <a:lnTo>
                    <a:pt x="531" y="530"/>
                  </a:lnTo>
                  <a:lnTo>
                    <a:pt x="541" y="519"/>
                  </a:lnTo>
                  <a:lnTo>
                    <a:pt x="551" y="507"/>
                  </a:lnTo>
                  <a:lnTo>
                    <a:pt x="562" y="494"/>
                  </a:lnTo>
                  <a:lnTo>
                    <a:pt x="570" y="482"/>
                  </a:lnTo>
                  <a:lnTo>
                    <a:pt x="585" y="455"/>
                  </a:lnTo>
                  <a:lnTo>
                    <a:pt x="598" y="427"/>
                  </a:lnTo>
                  <a:lnTo>
                    <a:pt x="609" y="399"/>
                  </a:lnTo>
                  <a:lnTo>
                    <a:pt x="615" y="370"/>
                  </a:lnTo>
                  <a:lnTo>
                    <a:pt x="621" y="340"/>
                  </a:lnTo>
                  <a:lnTo>
                    <a:pt x="622" y="311"/>
                  </a:lnTo>
                  <a:lnTo>
                    <a:pt x="621" y="281"/>
                  </a:lnTo>
                  <a:lnTo>
                    <a:pt x="615" y="252"/>
                  </a:lnTo>
                  <a:lnTo>
                    <a:pt x="609" y="223"/>
                  </a:lnTo>
                  <a:lnTo>
                    <a:pt x="598" y="194"/>
                  </a:lnTo>
                  <a:lnTo>
                    <a:pt x="585" y="167"/>
                  </a:lnTo>
                  <a:lnTo>
                    <a:pt x="570" y="139"/>
                  </a:lnTo>
                  <a:lnTo>
                    <a:pt x="562" y="128"/>
                  </a:lnTo>
                  <a:lnTo>
                    <a:pt x="551" y="115"/>
                  </a:lnTo>
                  <a:lnTo>
                    <a:pt x="541" y="103"/>
                  </a:lnTo>
                  <a:lnTo>
                    <a:pt x="531" y="91"/>
                  </a:lnTo>
                  <a:lnTo>
                    <a:pt x="531" y="91"/>
                  </a:lnTo>
                  <a:lnTo>
                    <a:pt x="519" y="81"/>
                  </a:lnTo>
                  <a:lnTo>
                    <a:pt x="507" y="70"/>
                  </a:lnTo>
                  <a:lnTo>
                    <a:pt x="494" y="60"/>
                  </a:lnTo>
                  <a:lnTo>
                    <a:pt x="482" y="51"/>
                  </a:lnTo>
                  <a:lnTo>
                    <a:pt x="455" y="35"/>
                  </a:lnTo>
                  <a:lnTo>
                    <a:pt x="428" y="24"/>
                  </a:lnTo>
                  <a:lnTo>
                    <a:pt x="399" y="13"/>
                  </a:lnTo>
                  <a:lnTo>
                    <a:pt x="370" y="7"/>
                  </a:lnTo>
                  <a:lnTo>
                    <a:pt x="340" y="1"/>
                  </a:lnTo>
                  <a:lnTo>
                    <a:pt x="310" y="0"/>
                  </a:lnTo>
                  <a:lnTo>
                    <a:pt x="282" y="1"/>
                  </a:lnTo>
                  <a:lnTo>
                    <a:pt x="252" y="7"/>
                  </a:lnTo>
                  <a:lnTo>
                    <a:pt x="223" y="13"/>
                  </a:lnTo>
                  <a:lnTo>
                    <a:pt x="194" y="24"/>
                  </a:lnTo>
                  <a:lnTo>
                    <a:pt x="167" y="35"/>
                  </a:lnTo>
                  <a:lnTo>
                    <a:pt x="140" y="51"/>
                  </a:lnTo>
                  <a:lnTo>
                    <a:pt x="127" y="60"/>
                  </a:lnTo>
                  <a:lnTo>
                    <a:pt x="115" y="70"/>
                  </a:lnTo>
                  <a:lnTo>
                    <a:pt x="103" y="81"/>
                  </a:lnTo>
                  <a:lnTo>
                    <a:pt x="91" y="91"/>
                  </a:lnTo>
                  <a:lnTo>
                    <a:pt x="9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8" name="Freeform 122"/>
            <p:cNvSpPr>
              <a:spLocks/>
            </p:cNvSpPr>
            <p:nvPr userDrawn="1"/>
          </p:nvSpPr>
          <p:spPr bwMode="auto">
            <a:xfrm>
              <a:off x="1269" y="1408"/>
              <a:ext cx="134" cy="134"/>
            </a:xfrm>
            <a:custGeom>
              <a:avLst/>
              <a:gdLst>
                <a:gd name="T0" fmla="*/ 460 w 540"/>
                <a:gd name="T1" fmla="*/ 79 h 539"/>
                <a:gd name="T2" fmla="*/ 419 w 540"/>
                <a:gd name="T3" fmla="*/ 44 h 539"/>
                <a:gd name="T4" fmla="*/ 372 w 540"/>
                <a:gd name="T5" fmla="*/ 20 h 539"/>
                <a:gd name="T6" fmla="*/ 321 w 540"/>
                <a:gd name="T7" fmla="*/ 5 h 539"/>
                <a:gd name="T8" fmla="*/ 270 w 540"/>
                <a:gd name="T9" fmla="*/ 0 h 539"/>
                <a:gd name="T10" fmla="*/ 218 w 540"/>
                <a:gd name="T11" fmla="*/ 5 h 539"/>
                <a:gd name="T12" fmla="*/ 168 w 540"/>
                <a:gd name="T13" fmla="*/ 20 h 539"/>
                <a:gd name="T14" fmla="*/ 121 w 540"/>
                <a:gd name="T15" fmla="*/ 44 h 539"/>
                <a:gd name="T16" fmla="*/ 78 w 540"/>
                <a:gd name="T17" fmla="*/ 79 h 539"/>
                <a:gd name="T18" fmla="*/ 60 w 540"/>
                <a:gd name="T19" fmla="*/ 99 h 539"/>
                <a:gd name="T20" fmla="*/ 30 w 540"/>
                <a:gd name="T21" fmla="*/ 145 h 539"/>
                <a:gd name="T22" fmla="*/ 11 w 540"/>
                <a:gd name="T23" fmla="*/ 193 h 539"/>
                <a:gd name="T24" fmla="*/ 2 w 540"/>
                <a:gd name="T25" fmla="*/ 244 h 539"/>
                <a:gd name="T26" fmla="*/ 2 w 540"/>
                <a:gd name="T27" fmla="*/ 296 h 539"/>
                <a:gd name="T28" fmla="*/ 11 w 540"/>
                <a:gd name="T29" fmla="*/ 347 h 539"/>
                <a:gd name="T30" fmla="*/ 30 w 540"/>
                <a:gd name="T31" fmla="*/ 395 h 539"/>
                <a:gd name="T32" fmla="*/ 60 w 540"/>
                <a:gd name="T33" fmla="*/ 440 h 539"/>
                <a:gd name="T34" fmla="*/ 78 w 540"/>
                <a:gd name="T35" fmla="*/ 461 h 539"/>
                <a:gd name="T36" fmla="*/ 121 w 540"/>
                <a:gd name="T37" fmla="*/ 495 h 539"/>
                <a:gd name="T38" fmla="*/ 168 w 540"/>
                <a:gd name="T39" fmla="*/ 520 h 539"/>
                <a:gd name="T40" fmla="*/ 218 w 540"/>
                <a:gd name="T41" fmla="*/ 535 h 539"/>
                <a:gd name="T42" fmla="*/ 270 w 540"/>
                <a:gd name="T43" fmla="*/ 539 h 539"/>
                <a:gd name="T44" fmla="*/ 321 w 540"/>
                <a:gd name="T45" fmla="*/ 535 h 539"/>
                <a:gd name="T46" fmla="*/ 372 w 540"/>
                <a:gd name="T47" fmla="*/ 520 h 539"/>
                <a:gd name="T48" fmla="*/ 419 w 540"/>
                <a:gd name="T49" fmla="*/ 495 h 539"/>
                <a:gd name="T50" fmla="*/ 460 w 540"/>
                <a:gd name="T51" fmla="*/ 461 h 539"/>
                <a:gd name="T52" fmla="*/ 480 w 540"/>
                <a:gd name="T53" fmla="*/ 440 h 539"/>
                <a:gd name="T54" fmla="*/ 508 w 540"/>
                <a:gd name="T55" fmla="*/ 395 h 539"/>
                <a:gd name="T56" fmla="*/ 529 w 540"/>
                <a:gd name="T57" fmla="*/ 347 h 539"/>
                <a:gd name="T58" fmla="*/ 538 w 540"/>
                <a:gd name="T59" fmla="*/ 296 h 539"/>
                <a:gd name="T60" fmla="*/ 538 w 540"/>
                <a:gd name="T61" fmla="*/ 244 h 539"/>
                <a:gd name="T62" fmla="*/ 529 w 540"/>
                <a:gd name="T63" fmla="*/ 193 h 539"/>
                <a:gd name="T64" fmla="*/ 508 w 540"/>
                <a:gd name="T65" fmla="*/ 145 h 539"/>
                <a:gd name="T66" fmla="*/ 480 w 540"/>
                <a:gd name="T67" fmla="*/ 99 h 539"/>
                <a:gd name="T68" fmla="*/ 46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460" y="79"/>
                  </a:moveTo>
                  <a:lnTo>
                    <a:pt x="460" y="79"/>
                  </a:lnTo>
                  <a:lnTo>
                    <a:pt x="441" y="60"/>
                  </a:lnTo>
                  <a:lnTo>
                    <a:pt x="419" y="44"/>
                  </a:lnTo>
                  <a:lnTo>
                    <a:pt x="395" y="31"/>
                  </a:lnTo>
                  <a:lnTo>
                    <a:pt x="372" y="20"/>
                  </a:lnTo>
                  <a:lnTo>
                    <a:pt x="347" y="10"/>
                  </a:lnTo>
                  <a:lnTo>
                    <a:pt x="321" y="5"/>
                  </a:lnTo>
                  <a:lnTo>
                    <a:pt x="296" y="1"/>
                  </a:lnTo>
                  <a:lnTo>
                    <a:pt x="270" y="0"/>
                  </a:lnTo>
                  <a:lnTo>
                    <a:pt x="244" y="1"/>
                  </a:lnTo>
                  <a:lnTo>
                    <a:pt x="218" y="5"/>
                  </a:lnTo>
                  <a:lnTo>
                    <a:pt x="193" y="10"/>
                  </a:lnTo>
                  <a:lnTo>
                    <a:pt x="168" y="20"/>
                  </a:lnTo>
                  <a:lnTo>
                    <a:pt x="144" y="31"/>
                  </a:lnTo>
                  <a:lnTo>
                    <a:pt x="121" y="44"/>
                  </a:lnTo>
                  <a:lnTo>
                    <a:pt x="99" y="60"/>
                  </a:lnTo>
                  <a:lnTo>
                    <a:pt x="78" y="79"/>
                  </a:lnTo>
                  <a:lnTo>
                    <a:pt x="78" y="79"/>
                  </a:lnTo>
                  <a:lnTo>
                    <a:pt x="60" y="99"/>
                  </a:lnTo>
                  <a:lnTo>
                    <a:pt x="45" y="121"/>
                  </a:lnTo>
                  <a:lnTo>
                    <a:pt x="30" y="145"/>
                  </a:lnTo>
                  <a:lnTo>
                    <a:pt x="20" y="168"/>
                  </a:lnTo>
                  <a:lnTo>
                    <a:pt x="11" y="193"/>
                  </a:lnTo>
                  <a:lnTo>
                    <a:pt x="4" y="218"/>
                  </a:lnTo>
                  <a:lnTo>
                    <a:pt x="2" y="244"/>
                  </a:lnTo>
                  <a:lnTo>
                    <a:pt x="0" y="270"/>
                  </a:lnTo>
                  <a:lnTo>
                    <a:pt x="2" y="296"/>
                  </a:lnTo>
                  <a:lnTo>
                    <a:pt x="4" y="322"/>
                  </a:lnTo>
                  <a:lnTo>
                    <a:pt x="11" y="347"/>
                  </a:lnTo>
                  <a:lnTo>
                    <a:pt x="20" y="371"/>
                  </a:lnTo>
                  <a:lnTo>
                    <a:pt x="30" y="395"/>
                  </a:lnTo>
                  <a:lnTo>
                    <a:pt x="45" y="418"/>
                  </a:lnTo>
                  <a:lnTo>
                    <a:pt x="60" y="440"/>
                  </a:lnTo>
                  <a:lnTo>
                    <a:pt x="78" y="461"/>
                  </a:lnTo>
                  <a:lnTo>
                    <a:pt x="78" y="461"/>
                  </a:lnTo>
                  <a:lnTo>
                    <a:pt x="99" y="479"/>
                  </a:lnTo>
                  <a:lnTo>
                    <a:pt x="121" y="495"/>
                  </a:lnTo>
                  <a:lnTo>
                    <a:pt x="144" y="509"/>
                  </a:lnTo>
                  <a:lnTo>
                    <a:pt x="168" y="520"/>
                  </a:lnTo>
                  <a:lnTo>
                    <a:pt x="193" y="529"/>
                  </a:lnTo>
                  <a:lnTo>
                    <a:pt x="218" y="535"/>
                  </a:lnTo>
                  <a:lnTo>
                    <a:pt x="244" y="538"/>
                  </a:lnTo>
                  <a:lnTo>
                    <a:pt x="270" y="539"/>
                  </a:lnTo>
                  <a:lnTo>
                    <a:pt x="296" y="538"/>
                  </a:lnTo>
                  <a:lnTo>
                    <a:pt x="321" y="535"/>
                  </a:lnTo>
                  <a:lnTo>
                    <a:pt x="347" y="529"/>
                  </a:lnTo>
                  <a:lnTo>
                    <a:pt x="372" y="520"/>
                  </a:lnTo>
                  <a:lnTo>
                    <a:pt x="395" y="509"/>
                  </a:lnTo>
                  <a:lnTo>
                    <a:pt x="419" y="495"/>
                  </a:lnTo>
                  <a:lnTo>
                    <a:pt x="441" y="479"/>
                  </a:lnTo>
                  <a:lnTo>
                    <a:pt x="460" y="461"/>
                  </a:lnTo>
                  <a:lnTo>
                    <a:pt x="460" y="461"/>
                  </a:lnTo>
                  <a:lnTo>
                    <a:pt x="480" y="440"/>
                  </a:lnTo>
                  <a:lnTo>
                    <a:pt x="495" y="418"/>
                  </a:lnTo>
                  <a:lnTo>
                    <a:pt x="508" y="395"/>
                  </a:lnTo>
                  <a:lnTo>
                    <a:pt x="520" y="371"/>
                  </a:lnTo>
                  <a:lnTo>
                    <a:pt x="529" y="347"/>
                  </a:lnTo>
                  <a:lnTo>
                    <a:pt x="535" y="322"/>
                  </a:lnTo>
                  <a:lnTo>
                    <a:pt x="538" y="296"/>
                  </a:lnTo>
                  <a:lnTo>
                    <a:pt x="540" y="270"/>
                  </a:lnTo>
                  <a:lnTo>
                    <a:pt x="538" y="244"/>
                  </a:lnTo>
                  <a:lnTo>
                    <a:pt x="535" y="218"/>
                  </a:lnTo>
                  <a:lnTo>
                    <a:pt x="529" y="193"/>
                  </a:lnTo>
                  <a:lnTo>
                    <a:pt x="520" y="168"/>
                  </a:lnTo>
                  <a:lnTo>
                    <a:pt x="508" y="145"/>
                  </a:lnTo>
                  <a:lnTo>
                    <a:pt x="495" y="121"/>
                  </a:lnTo>
                  <a:lnTo>
                    <a:pt x="480" y="99"/>
                  </a:lnTo>
                  <a:lnTo>
                    <a:pt x="460" y="79"/>
                  </a:lnTo>
                  <a:lnTo>
                    <a:pt x="46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9" name="Freeform 123"/>
            <p:cNvSpPr>
              <a:spLocks/>
            </p:cNvSpPr>
            <p:nvPr userDrawn="1"/>
          </p:nvSpPr>
          <p:spPr bwMode="auto">
            <a:xfrm>
              <a:off x="1099" y="1596"/>
              <a:ext cx="115" cy="115"/>
            </a:xfrm>
            <a:custGeom>
              <a:avLst/>
              <a:gdLst>
                <a:gd name="T0" fmla="*/ 68 w 459"/>
                <a:gd name="T1" fmla="*/ 67 h 460"/>
                <a:gd name="T2" fmla="*/ 38 w 459"/>
                <a:gd name="T3" fmla="*/ 104 h 460"/>
                <a:gd name="T4" fmla="*/ 17 w 459"/>
                <a:gd name="T5" fmla="*/ 143 h 460"/>
                <a:gd name="T6" fmla="*/ 4 w 459"/>
                <a:gd name="T7" fmla="*/ 186 h 460"/>
                <a:gd name="T8" fmla="*/ 0 w 459"/>
                <a:gd name="T9" fmla="*/ 230 h 460"/>
                <a:gd name="T10" fmla="*/ 4 w 459"/>
                <a:gd name="T11" fmla="*/ 273 h 460"/>
                <a:gd name="T12" fmla="*/ 17 w 459"/>
                <a:gd name="T13" fmla="*/ 316 h 460"/>
                <a:gd name="T14" fmla="*/ 38 w 459"/>
                <a:gd name="T15" fmla="*/ 357 h 460"/>
                <a:gd name="T16" fmla="*/ 68 w 459"/>
                <a:gd name="T17" fmla="*/ 392 h 460"/>
                <a:gd name="T18" fmla="*/ 85 w 459"/>
                <a:gd name="T19" fmla="*/ 407 h 460"/>
                <a:gd name="T20" fmla="*/ 122 w 459"/>
                <a:gd name="T21" fmla="*/ 434 h 460"/>
                <a:gd name="T22" fmla="*/ 164 w 459"/>
                <a:gd name="T23" fmla="*/ 449 h 460"/>
                <a:gd name="T24" fmla="*/ 207 w 459"/>
                <a:gd name="T25" fmla="*/ 458 h 460"/>
                <a:gd name="T26" fmla="*/ 251 w 459"/>
                <a:gd name="T27" fmla="*/ 458 h 460"/>
                <a:gd name="T28" fmla="*/ 294 w 459"/>
                <a:gd name="T29" fmla="*/ 449 h 460"/>
                <a:gd name="T30" fmla="*/ 336 w 459"/>
                <a:gd name="T31" fmla="*/ 434 h 460"/>
                <a:gd name="T32" fmla="*/ 375 w 459"/>
                <a:gd name="T33" fmla="*/ 407 h 460"/>
                <a:gd name="T34" fmla="*/ 392 w 459"/>
                <a:gd name="T35" fmla="*/ 392 h 460"/>
                <a:gd name="T36" fmla="*/ 421 w 459"/>
                <a:gd name="T37" fmla="*/ 357 h 460"/>
                <a:gd name="T38" fmla="*/ 443 w 459"/>
                <a:gd name="T39" fmla="*/ 316 h 460"/>
                <a:gd name="T40" fmla="*/ 455 w 459"/>
                <a:gd name="T41" fmla="*/ 273 h 460"/>
                <a:gd name="T42" fmla="*/ 459 w 459"/>
                <a:gd name="T43" fmla="*/ 230 h 460"/>
                <a:gd name="T44" fmla="*/ 455 w 459"/>
                <a:gd name="T45" fmla="*/ 186 h 460"/>
                <a:gd name="T46" fmla="*/ 443 w 459"/>
                <a:gd name="T47" fmla="*/ 143 h 460"/>
                <a:gd name="T48" fmla="*/ 421 w 459"/>
                <a:gd name="T49" fmla="*/ 104 h 460"/>
                <a:gd name="T50" fmla="*/ 392 w 459"/>
                <a:gd name="T51" fmla="*/ 67 h 460"/>
                <a:gd name="T52" fmla="*/ 375 w 459"/>
                <a:gd name="T53" fmla="*/ 52 h 460"/>
                <a:gd name="T54" fmla="*/ 336 w 459"/>
                <a:gd name="T55" fmla="*/ 27 h 460"/>
                <a:gd name="T56" fmla="*/ 294 w 459"/>
                <a:gd name="T57" fmla="*/ 10 h 460"/>
                <a:gd name="T58" fmla="*/ 251 w 459"/>
                <a:gd name="T59" fmla="*/ 1 h 460"/>
                <a:gd name="T60" fmla="*/ 207 w 459"/>
                <a:gd name="T61" fmla="*/ 1 h 460"/>
                <a:gd name="T62" fmla="*/ 164 w 459"/>
                <a:gd name="T63" fmla="*/ 10 h 460"/>
                <a:gd name="T64" fmla="*/ 122 w 459"/>
                <a:gd name="T65" fmla="*/ 27 h 460"/>
                <a:gd name="T66" fmla="*/ 85 w 459"/>
                <a:gd name="T67" fmla="*/ 52 h 460"/>
                <a:gd name="T68" fmla="*/ 68 w 459"/>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60">
                  <a:moveTo>
                    <a:pt x="68" y="67"/>
                  </a:moveTo>
                  <a:lnTo>
                    <a:pt x="68" y="67"/>
                  </a:lnTo>
                  <a:lnTo>
                    <a:pt x="52" y="84"/>
                  </a:lnTo>
                  <a:lnTo>
                    <a:pt x="38" y="104"/>
                  </a:lnTo>
                  <a:lnTo>
                    <a:pt x="26" y="123"/>
                  </a:lnTo>
                  <a:lnTo>
                    <a:pt x="17" y="143"/>
                  </a:lnTo>
                  <a:lnTo>
                    <a:pt x="9" y="164"/>
                  </a:lnTo>
                  <a:lnTo>
                    <a:pt x="4" y="186"/>
                  </a:lnTo>
                  <a:lnTo>
                    <a:pt x="1" y="208"/>
                  </a:lnTo>
                  <a:lnTo>
                    <a:pt x="0" y="230"/>
                  </a:lnTo>
                  <a:lnTo>
                    <a:pt x="1" y="251"/>
                  </a:lnTo>
                  <a:lnTo>
                    <a:pt x="4" y="273"/>
                  </a:lnTo>
                  <a:lnTo>
                    <a:pt x="9" y="295"/>
                  </a:lnTo>
                  <a:lnTo>
                    <a:pt x="17" y="316"/>
                  </a:lnTo>
                  <a:lnTo>
                    <a:pt x="26" y="337"/>
                  </a:lnTo>
                  <a:lnTo>
                    <a:pt x="38" y="357"/>
                  </a:lnTo>
                  <a:lnTo>
                    <a:pt x="52" y="375"/>
                  </a:lnTo>
                  <a:lnTo>
                    <a:pt x="68" y="392"/>
                  </a:lnTo>
                  <a:lnTo>
                    <a:pt x="68" y="392"/>
                  </a:lnTo>
                  <a:lnTo>
                    <a:pt x="85" y="407"/>
                  </a:lnTo>
                  <a:lnTo>
                    <a:pt x="103" y="422"/>
                  </a:lnTo>
                  <a:lnTo>
                    <a:pt x="122" y="434"/>
                  </a:lnTo>
                  <a:lnTo>
                    <a:pt x="143" y="443"/>
                  </a:lnTo>
                  <a:lnTo>
                    <a:pt x="164" y="449"/>
                  </a:lnTo>
                  <a:lnTo>
                    <a:pt x="186" y="456"/>
                  </a:lnTo>
                  <a:lnTo>
                    <a:pt x="207" y="458"/>
                  </a:lnTo>
                  <a:lnTo>
                    <a:pt x="229" y="460"/>
                  </a:lnTo>
                  <a:lnTo>
                    <a:pt x="251" y="458"/>
                  </a:lnTo>
                  <a:lnTo>
                    <a:pt x="274" y="456"/>
                  </a:lnTo>
                  <a:lnTo>
                    <a:pt x="294" y="449"/>
                  </a:lnTo>
                  <a:lnTo>
                    <a:pt x="317" y="443"/>
                  </a:lnTo>
                  <a:lnTo>
                    <a:pt x="336" y="434"/>
                  </a:lnTo>
                  <a:lnTo>
                    <a:pt x="356" y="422"/>
                  </a:lnTo>
                  <a:lnTo>
                    <a:pt x="375" y="407"/>
                  </a:lnTo>
                  <a:lnTo>
                    <a:pt x="392" y="392"/>
                  </a:lnTo>
                  <a:lnTo>
                    <a:pt x="392" y="392"/>
                  </a:lnTo>
                  <a:lnTo>
                    <a:pt x="408" y="375"/>
                  </a:lnTo>
                  <a:lnTo>
                    <a:pt x="421" y="357"/>
                  </a:lnTo>
                  <a:lnTo>
                    <a:pt x="433" y="337"/>
                  </a:lnTo>
                  <a:lnTo>
                    <a:pt x="443" y="316"/>
                  </a:lnTo>
                  <a:lnTo>
                    <a:pt x="450" y="295"/>
                  </a:lnTo>
                  <a:lnTo>
                    <a:pt x="455" y="273"/>
                  </a:lnTo>
                  <a:lnTo>
                    <a:pt x="459" y="251"/>
                  </a:lnTo>
                  <a:lnTo>
                    <a:pt x="459" y="230"/>
                  </a:lnTo>
                  <a:lnTo>
                    <a:pt x="459" y="208"/>
                  </a:lnTo>
                  <a:lnTo>
                    <a:pt x="455" y="186"/>
                  </a:lnTo>
                  <a:lnTo>
                    <a:pt x="450" y="164"/>
                  </a:lnTo>
                  <a:lnTo>
                    <a:pt x="443" y="143"/>
                  </a:lnTo>
                  <a:lnTo>
                    <a:pt x="433" y="123"/>
                  </a:lnTo>
                  <a:lnTo>
                    <a:pt x="421" y="104"/>
                  </a:lnTo>
                  <a:lnTo>
                    <a:pt x="408" y="84"/>
                  </a:lnTo>
                  <a:lnTo>
                    <a:pt x="392" y="67"/>
                  </a:lnTo>
                  <a:lnTo>
                    <a:pt x="392" y="67"/>
                  </a:lnTo>
                  <a:lnTo>
                    <a:pt x="375" y="52"/>
                  </a:lnTo>
                  <a:lnTo>
                    <a:pt x="356" y="37"/>
                  </a:lnTo>
                  <a:lnTo>
                    <a:pt x="336" y="27"/>
                  </a:lnTo>
                  <a:lnTo>
                    <a:pt x="317" y="17"/>
                  </a:lnTo>
                  <a:lnTo>
                    <a:pt x="294" y="10"/>
                  </a:lnTo>
                  <a:lnTo>
                    <a:pt x="274" y="5"/>
                  </a:lnTo>
                  <a:lnTo>
                    <a:pt x="251" y="1"/>
                  </a:lnTo>
                  <a:lnTo>
                    <a:pt x="229" y="0"/>
                  </a:lnTo>
                  <a:lnTo>
                    <a:pt x="207" y="1"/>
                  </a:lnTo>
                  <a:lnTo>
                    <a:pt x="186" y="5"/>
                  </a:lnTo>
                  <a:lnTo>
                    <a:pt x="164" y="10"/>
                  </a:lnTo>
                  <a:lnTo>
                    <a:pt x="143" y="17"/>
                  </a:lnTo>
                  <a:lnTo>
                    <a:pt x="122" y="27"/>
                  </a:lnTo>
                  <a:lnTo>
                    <a:pt x="103"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0" name="Freeform 124"/>
            <p:cNvSpPr>
              <a:spLocks/>
            </p:cNvSpPr>
            <p:nvPr userDrawn="1"/>
          </p:nvSpPr>
          <p:spPr bwMode="auto">
            <a:xfrm>
              <a:off x="931" y="1786"/>
              <a:ext cx="94" cy="94"/>
            </a:xfrm>
            <a:custGeom>
              <a:avLst/>
              <a:gdLst>
                <a:gd name="T0" fmla="*/ 55 w 378"/>
                <a:gd name="T1" fmla="*/ 56 h 377"/>
                <a:gd name="T2" fmla="*/ 31 w 378"/>
                <a:gd name="T3" fmla="*/ 84 h 377"/>
                <a:gd name="T4" fmla="*/ 13 w 378"/>
                <a:gd name="T5" fmla="*/ 118 h 377"/>
                <a:gd name="T6" fmla="*/ 3 w 378"/>
                <a:gd name="T7" fmla="*/ 152 h 377"/>
                <a:gd name="T8" fmla="*/ 0 w 378"/>
                <a:gd name="T9" fmla="*/ 189 h 377"/>
                <a:gd name="T10" fmla="*/ 3 w 378"/>
                <a:gd name="T11" fmla="*/ 225 h 377"/>
                <a:gd name="T12" fmla="*/ 13 w 378"/>
                <a:gd name="T13" fmla="*/ 260 h 377"/>
                <a:gd name="T14" fmla="*/ 31 w 378"/>
                <a:gd name="T15" fmla="*/ 293 h 377"/>
                <a:gd name="T16" fmla="*/ 55 w 378"/>
                <a:gd name="T17" fmla="*/ 323 h 377"/>
                <a:gd name="T18" fmla="*/ 69 w 378"/>
                <a:gd name="T19" fmla="*/ 336 h 377"/>
                <a:gd name="T20" fmla="*/ 100 w 378"/>
                <a:gd name="T21" fmla="*/ 357 h 377"/>
                <a:gd name="T22" fmla="*/ 135 w 378"/>
                <a:gd name="T23" fmla="*/ 370 h 377"/>
                <a:gd name="T24" fmla="*/ 171 w 378"/>
                <a:gd name="T25" fmla="*/ 377 h 377"/>
                <a:gd name="T26" fmla="*/ 207 w 378"/>
                <a:gd name="T27" fmla="*/ 377 h 377"/>
                <a:gd name="T28" fmla="*/ 242 w 378"/>
                <a:gd name="T29" fmla="*/ 370 h 377"/>
                <a:gd name="T30" fmla="*/ 276 w 378"/>
                <a:gd name="T31" fmla="*/ 357 h 377"/>
                <a:gd name="T32" fmla="*/ 307 w 378"/>
                <a:gd name="T33" fmla="*/ 336 h 377"/>
                <a:gd name="T34" fmla="*/ 322 w 378"/>
                <a:gd name="T35" fmla="*/ 323 h 377"/>
                <a:gd name="T36" fmla="*/ 347 w 378"/>
                <a:gd name="T37" fmla="*/ 293 h 377"/>
                <a:gd name="T38" fmla="*/ 364 w 378"/>
                <a:gd name="T39" fmla="*/ 260 h 377"/>
                <a:gd name="T40" fmla="*/ 374 w 378"/>
                <a:gd name="T41" fmla="*/ 225 h 377"/>
                <a:gd name="T42" fmla="*/ 378 w 378"/>
                <a:gd name="T43" fmla="*/ 189 h 377"/>
                <a:gd name="T44" fmla="*/ 374 w 378"/>
                <a:gd name="T45" fmla="*/ 152 h 377"/>
                <a:gd name="T46" fmla="*/ 364 w 378"/>
                <a:gd name="T47" fmla="*/ 118 h 377"/>
                <a:gd name="T48" fmla="*/ 347 w 378"/>
                <a:gd name="T49" fmla="*/ 84 h 377"/>
                <a:gd name="T50" fmla="*/ 322 w 378"/>
                <a:gd name="T51" fmla="*/ 56 h 377"/>
                <a:gd name="T52" fmla="*/ 307 w 378"/>
                <a:gd name="T53" fmla="*/ 43 h 377"/>
                <a:gd name="T54" fmla="*/ 276 w 378"/>
                <a:gd name="T55" fmla="*/ 22 h 377"/>
                <a:gd name="T56" fmla="*/ 242 w 378"/>
                <a:gd name="T57" fmla="*/ 7 h 377"/>
                <a:gd name="T58" fmla="*/ 207 w 378"/>
                <a:gd name="T59" fmla="*/ 1 h 377"/>
                <a:gd name="T60" fmla="*/ 171 w 378"/>
                <a:gd name="T61" fmla="*/ 1 h 377"/>
                <a:gd name="T62" fmla="*/ 135 w 378"/>
                <a:gd name="T63" fmla="*/ 7 h 377"/>
                <a:gd name="T64" fmla="*/ 100 w 378"/>
                <a:gd name="T65" fmla="*/ 22 h 377"/>
                <a:gd name="T66" fmla="*/ 69 w 378"/>
                <a:gd name="T67" fmla="*/ 43 h 377"/>
                <a:gd name="T68" fmla="*/ 55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5" y="56"/>
                  </a:moveTo>
                  <a:lnTo>
                    <a:pt x="55" y="56"/>
                  </a:lnTo>
                  <a:lnTo>
                    <a:pt x="42" y="70"/>
                  </a:lnTo>
                  <a:lnTo>
                    <a:pt x="31" y="84"/>
                  </a:lnTo>
                  <a:lnTo>
                    <a:pt x="21" y="101"/>
                  </a:lnTo>
                  <a:lnTo>
                    <a:pt x="13" y="118"/>
                  </a:lnTo>
                  <a:lnTo>
                    <a:pt x="8" y="135"/>
                  </a:lnTo>
                  <a:lnTo>
                    <a:pt x="3" y="152"/>
                  </a:lnTo>
                  <a:lnTo>
                    <a:pt x="0" y="170"/>
                  </a:lnTo>
                  <a:lnTo>
                    <a:pt x="0" y="189"/>
                  </a:lnTo>
                  <a:lnTo>
                    <a:pt x="0" y="207"/>
                  </a:lnTo>
                  <a:lnTo>
                    <a:pt x="3" y="225"/>
                  </a:lnTo>
                  <a:lnTo>
                    <a:pt x="8" y="242"/>
                  </a:lnTo>
                  <a:lnTo>
                    <a:pt x="13" y="260"/>
                  </a:lnTo>
                  <a:lnTo>
                    <a:pt x="21" y="277"/>
                  </a:lnTo>
                  <a:lnTo>
                    <a:pt x="31" y="293"/>
                  </a:lnTo>
                  <a:lnTo>
                    <a:pt x="42" y="308"/>
                  </a:lnTo>
                  <a:lnTo>
                    <a:pt x="55" y="323"/>
                  </a:lnTo>
                  <a:lnTo>
                    <a:pt x="55" y="323"/>
                  </a:lnTo>
                  <a:lnTo>
                    <a:pt x="69" y="336"/>
                  </a:lnTo>
                  <a:lnTo>
                    <a:pt x="85" y="346"/>
                  </a:lnTo>
                  <a:lnTo>
                    <a:pt x="100" y="357"/>
                  </a:lnTo>
                  <a:lnTo>
                    <a:pt x="117" y="364"/>
                  </a:lnTo>
                  <a:lnTo>
                    <a:pt x="135" y="370"/>
                  </a:lnTo>
                  <a:lnTo>
                    <a:pt x="152" y="375"/>
                  </a:lnTo>
                  <a:lnTo>
                    <a:pt x="171" y="377"/>
                  </a:lnTo>
                  <a:lnTo>
                    <a:pt x="189" y="377"/>
                  </a:lnTo>
                  <a:lnTo>
                    <a:pt x="207" y="377"/>
                  </a:lnTo>
                  <a:lnTo>
                    <a:pt x="225" y="375"/>
                  </a:lnTo>
                  <a:lnTo>
                    <a:pt x="242" y="370"/>
                  </a:lnTo>
                  <a:lnTo>
                    <a:pt x="259" y="364"/>
                  </a:lnTo>
                  <a:lnTo>
                    <a:pt x="276" y="357"/>
                  </a:lnTo>
                  <a:lnTo>
                    <a:pt x="293" y="346"/>
                  </a:lnTo>
                  <a:lnTo>
                    <a:pt x="307" y="336"/>
                  </a:lnTo>
                  <a:lnTo>
                    <a:pt x="322" y="323"/>
                  </a:lnTo>
                  <a:lnTo>
                    <a:pt x="322" y="323"/>
                  </a:lnTo>
                  <a:lnTo>
                    <a:pt x="335" y="308"/>
                  </a:lnTo>
                  <a:lnTo>
                    <a:pt x="347" y="293"/>
                  </a:lnTo>
                  <a:lnTo>
                    <a:pt x="356" y="277"/>
                  </a:lnTo>
                  <a:lnTo>
                    <a:pt x="364" y="260"/>
                  </a:lnTo>
                  <a:lnTo>
                    <a:pt x="370" y="242"/>
                  </a:lnTo>
                  <a:lnTo>
                    <a:pt x="374" y="225"/>
                  </a:lnTo>
                  <a:lnTo>
                    <a:pt x="377" y="207"/>
                  </a:lnTo>
                  <a:lnTo>
                    <a:pt x="378" y="189"/>
                  </a:lnTo>
                  <a:lnTo>
                    <a:pt x="377" y="170"/>
                  </a:lnTo>
                  <a:lnTo>
                    <a:pt x="374" y="152"/>
                  </a:lnTo>
                  <a:lnTo>
                    <a:pt x="370" y="135"/>
                  </a:lnTo>
                  <a:lnTo>
                    <a:pt x="364" y="118"/>
                  </a:lnTo>
                  <a:lnTo>
                    <a:pt x="356" y="101"/>
                  </a:lnTo>
                  <a:lnTo>
                    <a:pt x="347" y="84"/>
                  </a:lnTo>
                  <a:lnTo>
                    <a:pt x="335" y="70"/>
                  </a:lnTo>
                  <a:lnTo>
                    <a:pt x="322" y="56"/>
                  </a:lnTo>
                  <a:lnTo>
                    <a:pt x="322" y="56"/>
                  </a:lnTo>
                  <a:lnTo>
                    <a:pt x="307" y="43"/>
                  </a:lnTo>
                  <a:lnTo>
                    <a:pt x="293" y="31"/>
                  </a:lnTo>
                  <a:lnTo>
                    <a:pt x="276" y="22"/>
                  </a:lnTo>
                  <a:lnTo>
                    <a:pt x="259" y="14"/>
                  </a:lnTo>
                  <a:lnTo>
                    <a:pt x="242" y="7"/>
                  </a:lnTo>
                  <a:lnTo>
                    <a:pt x="225" y="4"/>
                  </a:lnTo>
                  <a:lnTo>
                    <a:pt x="207" y="1"/>
                  </a:lnTo>
                  <a:lnTo>
                    <a:pt x="189" y="0"/>
                  </a:lnTo>
                  <a:lnTo>
                    <a:pt x="171" y="1"/>
                  </a:lnTo>
                  <a:lnTo>
                    <a:pt x="152" y="4"/>
                  </a:lnTo>
                  <a:lnTo>
                    <a:pt x="135" y="7"/>
                  </a:lnTo>
                  <a:lnTo>
                    <a:pt x="117" y="14"/>
                  </a:lnTo>
                  <a:lnTo>
                    <a:pt x="100" y="22"/>
                  </a:lnTo>
                  <a:lnTo>
                    <a:pt x="85" y="31"/>
                  </a:lnTo>
                  <a:lnTo>
                    <a:pt x="69" y="43"/>
                  </a:lnTo>
                  <a:lnTo>
                    <a:pt x="55" y="56"/>
                  </a:lnTo>
                  <a:lnTo>
                    <a:pt x="5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 name="Freeform 125"/>
            <p:cNvSpPr>
              <a:spLocks/>
            </p:cNvSpPr>
            <p:nvPr userDrawn="1"/>
          </p:nvSpPr>
          <p:spPr bwMode="auto">
            <a:xfrm>
              <a:off x="762" y="1975"/>
              <a:ext cx="74" cy="74"/>
            </a:xfrm>
            <a:custGeom>
              <a:avLst/>
              <a:gdLst>
                <a:gd name="T0" fmla="*/ 44 w 297"/>
                <a:gd name="T1" fmla="*/ 43 h 297"/>
                <a:gd name="T2" fmla="*/ 24 w 297"/>
                <a:gd name="T3" fmla="*/ 66 h 297"/>
                <a:gd name="T4" fmla="*/ 11 w 297"/>
                <a:gd name="T5" fmla="*/ 92 h 297"/>
                <a:gd name="T6" fmla="*/ 2 w 297"/>
                <a:gd name="T7" fmla="*/ 119 h 297"/>
                <a:gd name="T8" fmla="*/ 0 w 297"/>
                <a:gd name="T9" fmla="*/ 148 h 297"/>
                <a:gd name="T10" fmla="*/ 2 w 297"/>
                <a:gd name="T11" fmla="*/ 175 h 297"/>
                <a:gd name="T12" fmla="*/ 11 w 297"/>
                <a:gd name="T13" fmla="*/ 204 h 297"/>
                <a:gd name="T14" fmla="*/ 24 w 297"/>
                <a:gd name="T15" fmla="*/ 229 h 297"/>
                <a:gd name="T16" fmla="*/ 44 w 297"/>
                <a:gd name="T17" fmla="*/ 252 h 297"/>
                <a:gd name="T18" fmla="*/ 54 w 297"/>
                <a:gd name="T19" fmla="*/ 263 h 297"/>
                <a:gd name="T20" fmla="*/ 79 w 297"/>
                <a:gd name="T21" fmla="*/ 280 h 297"/>
                <a:gd name="T22" fmla="*/ 106 w 297"/>
                <a:gd name="T23" fmla="*/ 290 h 297"/>
                <a:gd name="T24" fmla="*/ 134 w 297"/>
                <a:gd name="T25" fmla="*/ 295 h 297"/>
                <a:gd name="T26" fmla="*/ 163 w 297"/>
                <a:gd name="T27" fmla="*/ 295 h 297"/>
                <a:gd name="T28" fmla="*/ 191 w 297"/>
                <a:gd name="T29" fmla="*/ 290 h 297"/>
                <a:gd name="T30" fmla="*/ 217 w 297"/>
                <a:gd name="T31" fmla="*/ 280 h 297"/>
                <a:gd name="T32" fmla="*/ 242 w 297"/>
                <a:gd name="T33" fmla="*/ 263 h 297"/>
                <a:gd name="T34" fmla="*/ 254 w 297"/>
                <a:gd name="T35" fmla="*/ 252 h 297"/>
                <a:gd name="T36" fmla="*/ 272 w 297"/>
                <a:gd name="T37" fmla="*/ 229 h 297"/>
                <a:gd name="T38" fmla="*/ 286 w 297"/>
                <a:gd name="T39" fmla="*/ 204 h 297"/>
                <a:gd name="T40" fmla="*/ 294 w 297"/>
                <a:gd name="T41" fmla="*/ 175 h 297"/>
                <a:gd name="T42" fmla="*/ 297 w 297"/>
                <a:gd name="T43" fmla="*/ 148 h 297"/>
                <a:gd name="T44" fmla="*/ 294 w 297"/>
                <a:gd name="T45" fmla="*/ 119 h 297"/>
                <a:gd name="T46" fmla="*/ 286 w 297"/>
                <a:gd name="T47" fmla="*/ 92 h 297"/>
                <a:gd name="T48" fmla="*/ 272 w 297"/>
                <a:gd name="T49" fmla="*/ 66 h 297"/>
                <a:gd name="T50" fmla="*/ 254 w 297"/>
                <a:gd name="T51" fmla="*/ 43 h 297"/>
                <a:gd name="T52" fmla="*/ 242 w 297"/>
                <a:gd name="T53" fmla="*/ 32 h 297"/>
                <a:gd name="T54" fmla="*/ 217 w 297"/>
                <a:gd name="T55" fmla="*/ 17 h 297"/>
                <a:gd name="T56" fmla="*/ 191 w 297"/>
                <a:gd name="T57" fmla="*/ 5 h 297"/>
                <a:gd name="T58" fmla="*/ 163 w 297"/>
                <a:gd name="T59" fmla="*/ 0 h 297"/>
                <a:gd name="T60" fmla="*/ 134 w 297"/>
                <a:gd name="T61" fmla="*/ 0 h 297"/>
                <a:gd name="T62" fmla="*/ 106 w 297"/>
                <a:gd name="T63" fmla="*/ 5 h 297"/>
                <a:gd name="T64" fmla="*/ 79 w 297"/>
                <a:gd name="T65" fmla="*/ 17 h 297"/>
                <a:gd name="T66" fmla="*/ 54 w 297"/>
                <a:gd name="T67" fmla="*/ 32 h 297"/>
                <a:gd name="T68" fmla="*/ 44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4" y="43"/>
                  </a:moveTo>
                  <a:lnTo>
                    <a:pt x="44" y="43"/>
                  </a:lnTo>
                  <a:lnTo>
                    <a:pt x="34" y="54"/>
                  </a:lnTo>
                  <a:lnTo>
                    <a:pt x="24" y="66"/>
                  </a:lnTo>
                  <a:lnTo>
                    <a:pt x="17" y="79"/>
                  </a:lnTo>
                  <a:lnTo>
                    <a:pt x="11" y="92"/>
                  </a:lnTo>
                  <a:lnTo>
                    <a:pt x="6" y="105"/>
                  </a:lnTo>
                  <a:lnTo>
                    <a:pt x="2" y="119"/>
                  </a:lnTo>
                  <a:lnTo>
                    <a:pt x="1" y="134"/>
                  </a:lnTo>
                  <a:lnTo>
                    <a:pt x="0" y="148"/>
                  </a:lnTo>
                  <a:lnTo>
                    <a:pt x="1" y="162"/>
                  </a:lnTo>
                  <a:lnTo>
                    <a:pt x="2" y="175"/>
                  </a:lnTo>
                  <a:lnTo>
                    <a:pt x="6" y="190"/>
                  </a:lnTo>
                  <a:lnTo>
                    <a:pt x="11" y="204"/>
                  </a:lnTo>
                  <a:lnTo>
                    <a:pt x="17" y="217"/>
                  </a:lnTo>
                  <a:lnTo>
                    <a:pt x="24" y="229"/>
                  </a:lnTo>
                  <a:lnTo>
                    <a:pt x="34" y="242"/>
                  </a:lnTo>
                  <a:lnTo>
                    <a:pt x="44" y="252"/>
                  </a:lnTo>
                  <a:lnTo>
                    <a:pt x="44" y="252"/>
                  </a:lnTo>
                  <a:lnTo>
                    <a:pt x="54" y="263"/>
                  </a:lnTo>
                  <a:lnTo>
                    <a:pt x="67" y="272"/>
                  </a:lnTo>
                  <a:lnTo>
                    <a:pt x="79" y="280"/>
                  </a:lnTo>
                  <a:lnTo>
                    <a:pt x="92" y="285"/>
                  </a:lnTo>
                  <a:lnTo>
                    <a:pt x="106" y="290"/>
                  </a:lnTo>
                  <a:lnTo>
                    <a:pt x="121" y="294"/>
                  </a:lnTo>
                  <a:lnTo>
                    <a:pt x="134" y="295"/>
                  </a:lnTo>
                  <a:lnTo>
                    <a:pt x="148" y="297"/>
                  </a:lnTo>
                  <a:lnTo>
                    <a:pt x="163" y="295"/>
                  </a:lnTo>
                  <a:lnTo>
                    <a:pt x="177" y="294"/>
                  </a:lnTo>
                  <a:lnTo>
                    <a:pt x="191" y="290"/>
                  </a:lnTo>
                  <a:lnTo>
                    <a:pt x="204" y="285"/>
                  </a:lnTo>
                  <a:lnTo>
                    <a:pt x="217" y="280"/>
                  </a:lnTo>
                  <a:lnTo>
                    <a:pt x="230" y="272"/>
                  </a:lnTo>
                  <a:lnTo>
                    <a:pt x="242" y="263"/>
                  </a:lnTo>
                  <a:lnTo>
                    <a:pt x="254" y="252"/>
                  </a:lnTo>
                  <a:lnTo>
                    <a:pt x="254" y="252"/>
                  </a:lnTo>
                  <a:lnTo>
                    <a:pt x="264" y="242"/>
                  </a:lnTo>
                  <a:lnTo>
                    <a:pt x="272" y="229"/>
                  </a:lnTo>
                  <a:lnTo>
                    <a:pt x="280" y="217"/>
                  </a:lnTo>
                  <a:lnTo>
                    <a:pt x="286" y="204"/>
                  </a:lnTo>
                  <a:lnTo>
                    <a:pt x="292" y="190"/>
                  </a:lnTo>
                  <a:lnTo>
                    <a:pt x="294" y="175"/>
                  </a:lnTo>
                  <a:lnTo>
                    <a:pt x="297" y="162"/>
                  </a:lnTo>
                  <a:lnTo>
                    <a:pt x="297" y="148"/>
                  </a:lnTo>
                  <a:lnTo>
                    <a:pt x="297" y="134"/>
                  </a:lnTo>
                  <a:lnTo>
                    <a:pt x="294" y="119"/>
                  </a:lnTo>
                  <a:lnTo>
                    <a:pt x="292" y="105"/>
                  </a:lnTo>
                  <a:lnTo>
                    <a:pt x="286" y="92"/>
                  </a:lnTo>
                  <a:lnTo>
                    <a:pt x="280" y="79"/>
                  </a:lnTo>
                  <a:lnTo>
                    <a:pt x="272" y="66"/>
                  </a:lnTo>
                  <a:lnTo>
                    <a:pt x="264" y="54"/>
                  </a:lnTo>
                  <a:lnTo>
                    <a:pt x="254" y="43"/>
                  </a:lnTo>
                  <a:lnTo>
                    <a:pt x="254" y="43"/>
                  </a:lnTo>
                  <a:lnTo>
                    <a:pt x="242" y="32"/>
                  </a:lnTo>
                  <a:lnTo>
                    <a:pt x="230" y="23"/>
                  </a:lnTo>
                  <a:lnTo>
                    <a:pt x="217" y="17"/>
                  </a:lnTo>
                  <a:lnTo>
                    <a:pt x="204" y="10"/>
                  </a:lnTo>
                  <a:lnTo>
                    <a:pt x="191" y="5"/>
                  </a:lnTo>
                  <a:lnTo>
                    <a:pt x="177" y="2"/>
                  </a:lnTo>
                  <a:lnTo>
                    <a:pt x="163" y="0"/>
                  </a:lnTo>
                  <a:lnTo>
                    <a:pt x="148" y="0"/>
                  </a:lnTo>
                  <a:lnTo>
                    <a:pt x="134" y="0"/>
                  </a:lnTo>
                  <a:lnTo>
                    <a:pt x="121" y="2"/>
                  </a:lnTo>
                  <a:lnTo>
                    <a:pt x="106" y="5"/>
                  </a:lnTo>
                  <a:lnTo>
                    <a:pt x="92" y="10"/>
                  </a:lnTo>
                  <a:lnTo>
                    <a:pt x="79" y="17"/>
                  </a:lnTo>
                  <a:lnTo>
                    <a:pt x="67" y="23"/>
                  </a:lnTo>
                  <a:lnTo>
                    <a:pt x="54" y="32"/>
                  </a:lnTo>
                  <a:lnTo>
                    <a:pt x="44" y="43"/>
                  </a:lnTo>
                  <a:lnTo>
                    <a:pt x="44"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 name="Freeform 126"/>
            <p:cNvSpPr>
              <a:spLocks/>
            </p:cNvSpPr>
            <p:nvPr userDrawn="1"/>
          </p:nvSpPr>
          <p:spPr bwMode="auto">
            <a:xfrm>
              <a:off x="2303" y="608"/>
              <a:ext cx="236" cy="236"/>
            </a:xfrm>
            <a:custGeom>
              <a:avLst/>
              <a:gdLst>
                <a:gd name="T0" fmla="*/ 893 w 946"/>
                <a:gd name="T1" fmla="*/ 686 h 944"/>
                <a:gd name="T2" fmla="*/ 921 w 946"/>
                <a:gd name="T3" fmla="*/ 621 h 944"/>
                <a:gd name="T4" fmla="*/ 938 w 946"/>
                <a:gd name="T5" fmla="*/ 553 h 944"/>
                <a:gd name="T6" fmla="*/ 944 w 946"/>
                <a:gd name="T7" fmla="*/ 484 h 944"/>
                <a:gd name="T8" fmla="*/ 942 w 946"/>
                <a:gd name="T9" fmla="*/ 416 h 944"/>
                <a:gd name="T10" fmla="*/ 929 w 946"/>
                <a:gd name="T11" fmla="*/ 349 h 944"/>
                <a:gd name="T12" fmla="*/ 907 w 946"/>
                <a:gd name="T13" fmla="*/ 285 h 944"/>
                <a:gd name="T14" fmla="*/ 875 w 946"/>
                <a:gd name="T15" fmla="*/ 224 h 944"/>
                <a:gd name="T16" fmla="*/ 835 w 946"/>
                <a:gd name="T17" fmla="*/ 168 h 944"/>
                <a:gd name="T18" fmla="*/ 787 w 946"/>
                <a:gd name="T19" fmla="*/ 118 h 944"/>
                <a:gd name="T20" fmla="*/ 729 w 946"/>
                <a:gd name="T21" fmla="*/ 75 h 944"/>
                <a:gd name="T22" fmla="*/ 688 w 946"/>
                <a:gd name="T23" fmla="*/ 50 h 944"/>
                <a:gd name="T24" fmla="*/ 621 w 946"/>
                <a:gd name="T25" fmla="*/ 23 h 944"/>
                <a:gd name="T26" fmla="*/ 553 w 946"/>
                <a:gd name="T27" fmla="*/ 6 h 944"/>
                <a:gd name="T28" fmla="*/ 486 w 946"/>
                <a:gd name="T29" fmla="*/ 0 h 944"/>
                <a:gd name="T30" fmla="*/ 417 w 946"/>
                <a:gd name="T31" fmla="*/ 2 h 944"/>
                <a:gd name="T32" fmla="*/ 350 w 946"/>
                <a:gd name="T33" fmla="*/ 15 h 944"/>
                <a:gd name="T34" fmla="*/ 286 w 946"/>
                <a:gd name="T35" fmla="*/ 37 h 944"/>
                <a:gd name="T36" fmla="*/ 225 w 946"/>
                <a:gd name="T37" fmla="*/ 69 h 944"/>
                <a:gd name="T38" fmla="*/ 169 w 946"/>
                <a:gd name="T39" fmla="*/ 109 h 944"/>
                <a:gd name="T40" fmla="*/ 119 w 946"/>
                <a:gd name="T41" fmla="*/ 157 h 944"/>
                <a:gd name="T42" fmla="*/ 76 w 946"/>
                <a:gd name="T43" fmla="*/ 214 h 944"/>
                <a:gd name="T44" fmla="*/ 52 w 946"/>
                <a:gd name="T45" fmla="*/ 256 h 944"/>
                <a:gd name="T46" fmla="*/ 24 w 946"/>
                <a:gd name="T47" fmla="*/ 323 h 944"/>
                <a:gd name="T48" fmla="*/ 7 w 946"/>
                <a:gd name="T49" fmla="*/ 390 h 944"/>
                <a:gd name="T50" fmla="*/ 0 w 946"/>
                <a:gd name="T51" fmla="*/ 458 h 944"/>
                <a:gd name="T52" fmla="*/ 3 w 946"/>
                <a:gd name="T53" fmla="*/ 527 h 944"/>
                <a:gd name="T54" fmla="*/ 17 w 946"/>
                <a:gd name="T55" fmla="*/ 594 h 944"/>
                <a:gd name="T56" fmla="*/ 39 w 946"/>
                <a:gd name="T57" fmla="*/ 657 h 944"/>
                <a:gd name="T58" fmla="*/ 70 w 946"/>
                <a:gd name="T59" fmla="*/ 719 h 944"/>
                <a:gd name="T60" fmla="*/ 110 w 946"/>
                <a:gd name="T61" fmla="*/ 775 h 944"/>
                <a:gd name="T62" fmla="*/ 159 w 946"/>
                <a:gd name="T63" fmla="*/ 824 h 944"/>
                <a:gd name="T64" fmla="*/ 216 w 946"/>
                <a:gd name="T65" fmla="*/ 869 h 944"/>
                <a:gd name="T66" fmla="*/ 258 w 946"/>
                <a:gd name="T67" fmla="*/ 892 h 944"/>
                <a:gd name="T68" fmla="*/ 324 w 946"/>
                <a:gd name="T69" fmla="*/ 919 h 944"/>
                <a:gd name="T70" fmla="*/ 392 w 946"/>
                <a:gd name="T71" fmla="*/ 938 h 944"/>
                <a:gd name="T72" fmla="*/ 460 w 946"/>
                <a:gd name="T73" fmla="*/ 944 h 944"/>
                <a:gd name="T74" fmla="*/ 529 w 946"/>
                <a:gd name="T75" fmla="*/ 940 h 944"/>
                <a:gd name="T76" fmla="*/ 595 w 946"/>
                <a:gd name="T77" fmla="*/ 927 h 944"/>
                <a:gd name="T78" fmla="*/ 659 w 946"/>
                <a:gd name="T79" fmla="*/ 905 h 944"/>
                <a:gd name="T80" fmla="*/ 720 w 946"/>
                <a:gd name="T81" fmla="*/ 874 h 944"/>
                <a:gd name="T82" fmla="*/ 776 w 946"/>
                <a:gd name="T83" fmla="*/ 833 h 944"/>
                <a:gd name="T84" fmla="*/ 826 w 946"/>
                <a:gd name="T85" fmla="*/ 785 h 944"/>
                <a:gd name="T86" fmla="*/ 869 w 946"/>
                <a:gd name="T87" fmla="*/ 728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882" y="708"/>
                  </a:moveTo>
                  <a:lnTo>
                    <a:pt x="882" y="708"/>
                  </a:lnTo>
                  <a:lnTo>
                    <a:pt x="893" y="686"/>
                  </a:lnTo>
                  <a:lnTo>
                    <a:pt x="904" y="664"/>
                  </a:lnTo>
                  <a:lnTo>
                    <a:pt x="913" y="643"/>
                  </a:lnTo>
                  <a:lnTo>
                    <a:pt x="921" y="621"/>
                  </a:lnTo>
                  <a:lnTo>
                    <a:pt x="927" y="598"/>
                  </a:lnTo>
                  <a:lnTo>
                    <a:pt x="934" y="575"/>
                  </a:lnTo>
                  <a:lnTo>
                    <a:pt x="938" y="553"/>
                  </a:lnTo>
                  <a:lnTo>
                    <a:pt x="942" y="530"/>
                  </a:lnTo>
                  <a:lnTo>
                    <a:pt x="944" y="506"/>
                  </a:lnTo>
                  <a:lnTo>
                    <a:pt x="944" y="484"/>
                  </a:lnTo>
                  <a:lnTo>
                    <a:pt x="946" y="461"/>
                  </a:lnTo>
                  <a:lnTo>
                    <a:pt x="944" y="439"/>
                  </a:lnTo>
                  <a:lnTo>
                    <a:pt x="942" y="416"/>
                  </a:lnTo>
                  <a:lnTo>
                    <a:pt x="939" y="393"/>
                  </a:lnTo>
                  <a:lnTo>
                    <a:pt x="934" y="371"/>
                  </a:lnTo>
                  <a:lnTo>
                    <a:pt x="929" y="349"/>
                  </a:lnTo>
                  <a:lnTo>
                    <a:pt x="922" y="328"/>
                  </a:lnTo>
                  <a:lnTo>
                    <a:pt x="916" y="306"/>
                  </a:lnTo>
                  <a:lnTo>
                    <a:pt x="907" y="285"/>
                  </a:lnTo>
                  <a:lnTo>
                    <a:pt x="897" y="264"/>
                  </a:lnTo>
                  <a:lnTo>
                    <a:pt x="887" y="244"/>
                  </a:lnTo>
                  <a:lnTo>
                    <a:pt x="875" y="224"/>
                  </a:lnTo>
                  <a:lnTo>
                    <a:pt x="864" y="205"/>
                  </a:lnTo>
                  <a:lnTo>
                    <a:pt x="849" y="186"/>
                  </a:lnTo>
                  <a:lnTo>
                    <a:pt x="835" y="168"/>
                  </a:lnTo>
                  <a:lnTo>
                    <a:pt x="819" y="151"/>
                  </a:lnTo>
                  <a:lnTo>
                    <a:pt x="804" y="134"/>
                  </a:lnTo>
                  <a:lnTo>
                    <a:pt x="787" y="118"/>
                  </a:lnTo>
                  <a:lnTo>
                    <a:pt x="768" y="102"/>
                  </a:lnTo>
                  <a:lnTo>
                    <a:pt x="749" y="88"/>
                  </a:lnTo>
                  <a:lnTo>
                    <a:pt x="729" y="75"/>
                  </a:lnTo>
                  <a:lnTo>
                    <a:pt x="708" y="62"/>
                  </a:lnTo>
                  <a:lnTo>
                    <a:pt x="708" y="62"/>
                  </a:lnTo>
                  <a:lnTo>
                    <a:pt x="688" y="50"/>
                  </a:lnTo>
                  <a:lnTo>
                    <a:pt x="665" y="40"/>
                  </a:lnTo>
                  <a:lnTo>
                    <a:pt x="643" y="31"/>
                  </a:lnTo>
                  <a:lnTo>
                    <a:pt x="621" y="23"/>
                  </a:lnTo>
                  <a:lnTo>
                    <a:pt x="599" y="16"/>
                  </a:lnTo>
                  <a:lnTo>
                    <a:pt x="577" y="10"/>
                  </a:lnTo>
                  <a:lnTo>
                    <a:pt x="553" y="6"/>
                  </a:lnTo>
                  <a:lnTo>
                    <a:pt x="531" y="2"/>
                  </a:lnTo>
                  <a:lnTo>
                    <a:pt x="508" y="0"/>
                  </a:lnTo>
                  <a:lnTo>
                    <a:pt x="486" y="0"/>
                  </a:lnTo>
                  <a:lnTo>
                    <a:pt x="462" y="0"/>
                  </a:lnTo>
                  <a:lnTo>
                    <a:pt x="440" y="0"/>
                  </a:lnTo>
                  <a:lnTo>
                    <a:pt x="417" y="2"/>
                  </a:lnTo>
                  <a:lnTo>
                    <a:pt x="394" y="5"/>
                  </a:lnTo>
                  <a:lnTo>
                    <a:pt x="372" y="10"/>
                  </a:lnTo>
                  <a:lnTo>
                    <a:pt x="350" y="15"/>
                  </a:lnTo>
                  <a:lnTo>
                    <a:pt x="328" y="22"/>
                  </a:lnTo>
                  <a:lnTo>
                    <a:pt x="307" y="28"/>
                  </a:lnTo>
                  <a:lnTo>
                    <a:pt x="286" y="37"/>
                  </a:lnTo>
                  <a:lnTo>
                    <a:pt x="265" y="46"/>
                  </a:lnTo>
                  <a:lnTo>
                    <a:pt x="245" y="57"/>
                  </a:lnTo>
                  <a:lnTo>
                    <a:pt x="225" y="69"/>
                  </a:lnTo>
                  <a:lnTo>
                    <a:pt x="205" y="82"/>
                  </a:lnTo>
                  <a:lnTo>
                    <a:pt x="187" y="95"/>
                  </a:lnTo>
                  <a:lnTo>
                    <a:pt x="169" y="109"/>
                  </a:lnTo>
                  <a:lnTo>
                    <a:pt x="152" y="125"/>
                  </a:lnTo>
                  <a:lnTo>
                    <a:pt x="135" y="140"/>
                  </a:lnTo>
                  <a:lnTo>
                    <a:pt x="119" y="157"/>
                  </a:lnTo>
                  <a:lnTo>
                    <a:pt x="104" y="175"/>
                  </a:lnTo>
                  <a:lnTo>
                    <a:pt x="89" y="195"/>
                  </a:lnTo>
                  <a:lnTo>
                    <a:pt x="76" y="214"/>
                  </a:lnTo>
                  <a:lnTo>
                    <a:pt x="63" y="235"/>
                  </a:lnTo>
                  <a:lnTo>
                    <a:pt x="63" y="235"/>
                  </a:lnTo>
                  <a:lnTo>
                    <a:pt x="52" y="256"/>
                  </a:lnTo>
                  <a:lnTo>
                    <a:pt x="41" y="278"/>
                  </a:lnTo>
                  <a:lnTo>
                    <a:pt x="32" y="300"/>
                  </a:lnTo>
                  <a:lnTo>
                    <a:pt x="24" y="323"/>
                  </a:lnTo>
                  <a:lnTo>
                    <a:pt x="17" y="345"/>
                  </a:lnTo>
                  <a:lnTo>
                    <a:pt x="11" y="367"/>
                  </a:lnTo>
                  <a:lnTo>
                    <a:pt x="7" y="390"/>
                  </a:lnTo>
                  <a:lnTo>
                    <a:pt x="3" y="413"/>
                  </a:lnTo>
                  <a:lnTo>
                    <a:pt x="1" y="436"/>
                  </a:lnTo>
                  <a:lnTo>
                    <a:pt x="0" y="458"/>
                  </a:lnTo>
                  <a:lnTo>
                    <a:pt x="0" y="482"/>
                  </a:lnTo>
                  <a:lnTo>
                    <a:pt x="1" y="504"/>
                  </a:lnTo>
                  <a:lnTo>
                    <a:pt x="3" y="527"/>
                  </a:lnTo>
                  <a:lnTo>
                    <a:pt x="6" y="549"/>
                  </a:lnTo>
                  <a:lnTo>
                    <a:pt x="10" y="571"/>
                  </a:lnTo>
                  <a:lnTo>
                    <a:pt x="17" y="594"/>
                  </a:lnTo>
                  <a:lnTo>
                    <a:pt x="23" y="616"/>
                  </a:lnTo>
                  <a:lnTo>
                    <a:pt x="30" y="637"/>
                  </a:lnTo>
                  <a:lnTo>
                    <a:pt x="39" y="657"/>
                  </a:lnTo>
                  <a:lnTo>
                    <a:pt x="48" y="678"/>
                  </a:lnTo>
                  <a:lnTo>
                    <a:pt x="58" y="699"/>
                  </a:lnTo>
                  <a:lnTo>
                    <a:pt x="70" y="719"/>
                  </a:lnTo>
                  <a:lnTo>
                    <a:pt x="82" y="738"/>
                  </a:lnTo>
                  <a:lnTo>
                    <a:pt x="96" y="756"/>
                  </a:lnTo>
                  <a:lnTo>
                    <a:pt x="110" y="775"/>
                  </a:lnTo>
                  <a:lnTo>
                    <a:pt x="125" y="792"/>
                  </a:lnTo>
                  <a:lnTo>
                    <a:pt x="142" y="809"/>
                  </a:lnTo>
                  <a:lnTo>
                    <a:pt x="159" y="824"/>
                  </a:lnTo>
                  <a:lnTo>
                    <a:pt x="177" y="840"/>
                  </a:lnTo>
                  <a:lnTo>
                    <a:pt x="195" y="854"/>
                  </a:lnTo>
                  <a:lnTo>
                    <a:pt x="216" y="869"/>
                  </a:lnTo>
                  <a:lnTo>
                    <a:pt x="237" y="880"/>
                  </a:lnTo>
                  <a:lnTo>
                    <a:pt x="237" y="880"/>
                  </a:lnTo>
                  <a:lnTo>
                    <a:pt x="258" y="892"/>
                  </a:lnTo>
                  <a:lnTo>
                    <a:pt x="280" y="902"/>
                  </a:lnTo>
                  <a:lnTo>
                    <a:pt x="301" y="912"/>
                  </a:lnTo>
                  <a:lnTo>
                    <a:pt x="324" y="919"/>
                  </a:lnTo>
                  <a:lnTo>
                    <a:pt x="346" y="927"/>
                  </a:lnTo>
                  <a:lnTo>
                    <a:pt x="368" y="932"/>
                  </a:lnTo>
                  <a:lnTo>
                    <a:pt x="392" y="938"/>
                  </a:lnTo>
                  <a:lnTo>
                    <a:pt x="414" y="940"/>
                  </a:lnTo>
                  <a:lnTo>
                    <a:pt x="437" y="943"/>
                  </a:lnTo>
                  <a:lnTo>
                    <a:pt x="460" y="944"/>
                  </a:lnTo>
                  <a:lnTo>
                    <a:pt x="483" y="944"/>
                  </a:lnTo>
                  <a:lnTo>
                    <a:pt x="505" y="943"/>
                  </a:lnTo>
                  <a:lnTo>
                    <a:pt x="529" y="940"/>
                  </a:lnTo>
                  <a:lnTo>
                    <a:pt x="551" y="938"/>
                  </a:lnTo>
                  <a:lnTo>
                    <a:pt x="573" y="934"/>
                  </a:lnTo>
                  <a:lnTo>
                    <a:pt x="595" y="927"/>
                  </a:lnTo>
                  <a:lnTo>
                    <a:pt x="616" y="922"/>
                  </a:lnTo>
                  <a:lnTo>
                    <a:pt x="638" y="914"/>
                  </a:lnTo>
                  <a:lnTo>
                    <a:pt x="659" y="905"/>
                  </a:lnTo>
                  <a:lnTo>
                    <a:pt x="680" y="896"/>
                  </a:lnTo>
                  <a:lnTo>
                    <a:pt x="699" y="885"/>
                  </a:lnTo>
                  <a:lnTo>
                    <a:pt x="720" y="874"/>
                  </a:lnTo>
                  <a:lnTo>
                    <a:pt x="738" y="862"/>
                  </a:lnTo>
                  <a:lnTo>
                    <a:pt x="758" y="848"/>
                  </a:lnTo>
                  <a:lnTo>
                    <a:pt x="776" y="833"/>
                  </a:lnTo>
                  <a:lnTo>
                    <a:pt x="793" y="819"/>
                  </a:lnTo>
                  <a:lnTo>
                    <a:pt x="810" y="802"/>
                  </a:lnTo>
                  <a:lnTo>
                    <a:pt x="826" y="785"/>
                  </a:lnTo>
                  <a:lnTo>
                    <a:pt x="841" y="767"/>
                  </a:lnTo>
                  <a:lnTo>
                    <a:pt x="856" y="749"/>
                  </a:lnTo>
                  <a:lnTo>
                    <a:pt x="869" y="728"/>
                  </a:lnTo>
                  <a:lnTo>
                    <a:pt x="882" y="708"/>
                  </a:lnTo>
                  <a:lnTo>
                    <a:pt x="882" y="70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 name="Freeform 127"/>
            <p:cNvSpPr>
              <a:spLocks/>
            </p:cNvSpPr>
            <p:nvPr userDrawn="1"/>
          </p:nvSpPr>
          <p:spPr bwMode="auto">
            <a:xfrm>
              <a:off x="2187" y="837"/>
              <a:ext cx="216" cy="216"/>
            </a:xfrm>
            <a:custGeom>
              <a:avLst/>
              <a:gdLst>
                <a:gd name="T0" fmla="*/ 817 w 864"/>
                <a:gd name="T1" fmla="*/ 628 h 864"/>
                <a:gd name="T2" fmla="*/ 842 w 864"/>
                <a:gd name="T3" fmla="*/ 568 h 864"/>
                <a:gd name="T4" fmla="*/ 858 w 864"/>
                <a:gd name="T5" fmla="*/ 505 h 864"/>
                <a:gd name="T6" fmla="*/ 864 w 864"/>
                <a:gd name="T7" fmla="*/ 443 h 864"/>
                <a:gd name="T8" fmla="*/ 862 w 864"/>
                <a:gd name="T9" fmla="*/ 380 h 864"/>
                <a:gd name="T10" fmla="*/ 850 w 864"/>
                <a:gd name="T11" fmla="*/ 319 h 864"/>
                <a:gd name="T12" fmla="*/ 829 w 864"/>
                <a:gd name="T13" fmla="*/ 260 h 864"/>
                <a:gd name="T14" fmla="*/ 800 w 864"/>
                <a:gd name="T15" fmla="*/ 206 h 864"/>
                <a:gd name="T16" fmla="*/ 764 w 864"/>
                <a:gd name="T17" fmla="*/ 153 h 864"/>
                <a:gd name="T18" fmla="*/ 720 w 864"/>
                <a:gd name="T19" fmla="*/ 108 h 864"/>
                <a:gd name="T20" fmla="*/ 668 w 864"/>
                <a:gd name="T21" fmla="*/ 69 h 864"/>
                <a:gd name="T22" fmla="*/ 628 w 864"/>
                <a:gd name="T23" fmla="*/ 47 h 864"/>
                <a:gd name="T24" fmla="*/ 569 w 864"/>
                <a:gd name="T25" fmla="*/ 21 h 864"/>
                <a:gd name="T26" fmla="*/ 506 w 864"/>
                <a:gd name="T27" fmla="*/ 5 h 864"/>
                <a:gd name="T28" fmla="*/ 443 w 864"/>
                <a:gd name="T29" fmla="*/ 0 h 864"/>
                <a:gd name="T30" fmla="*/ 381 w 864"/>
                <a:gd name="T31" fmla="*/ 2 h 864"/>
                <a:gd name="T32" fmla="*/ 320 w 864"/>
                <a:gd name="T33" fmla="*/ 14 h 864"/>
                <a:gd name="T34" fmla="*/ 261 w 864"/>
                <a:gd name="T35" fmla="*/ 35 h 864"/>
                <a:gd name="T36" fmla="*/ 206 w 864"/>
                <a:gd name="T37" fmla="*/ 64 h 864"/>
                <a:gd name="T38" fmla="*/ 155 w 864"/>
                <a:gd name="T39" fmla="*/ 100 h 864"/>
                <a:gd name="T40" fmla="*/ 109 w 864"/>
                <a:gd name="T41" fmla="*/ 144 h 864"/>
                <a:gd name="T42" fmla="*/ 69 w 864"/>
                <a:gd name="T43" fmla="*/ 196 h 864"/>
                <a:gd name="T44" fmla="*/ 47 w 864"/>
                <a:gd name="T45" fmla="*/ 234 h 864"/>
                <a:gd name="T46" fmla="*/ 23 w 864"/>
                <a:gd name="T47" fmla="*/ 295 h 864"/>
                <a:gd name="T48" fmla="*/ 7 w 864"/>
                <a:gd name="T49" fmla="*/ 357 h 864"/>
                <a:gd name="T50" fmla="*/ 0 w 864"/>
                <a:gd name="T51" fmla="*/ 419 h 864"/>
                <a:gd name="T52" fmla="*/ 3 w 864"/>
                <a:gd name="T53" fmla="*/ 482 h 864"/>
                <a:gd name="T54" fmla="*/ 15 w 864"/>
                <a:gd name="T55" fmla="*/ 543 h 864"/>
                <a:gd name="T56" fmla="*/ 36 w 864"/>
                <a:gd name="T57" fmla="*/ 602 h 864"/>
                <a:gd name="T58" fmla="*/ 64 w 864"/>
                <a:gd name="T59" fmla="*/ 658 h 864"/>
                <a:gd name="T60" fmla="*/ 101 w 864"/>
                <a:gd name="T61" fmla="*/ 708 h 864"/>
                <a:gd name="T62" fmla="*/ 145 w 864"/>
                <a:gd name="T63" fmla="*/ 754 h 864"/>
                <a:gd name="T64" fmla="*/ 197 w 864"/>
                <a:gd name="T65" fmla="*/ 793 h 864"/>
                <a:gd name="T66" fmla="*/ 236 w 864"/>
                <a:gd name="T67" fmla="*/ 815 h 864"/>
                <a:gd name="T68" fmla="*/ 296 w 864"/>
                <a:gd name="T69" fmla="*/ 841 h 864"/>
                <a:gd name="T70" fmla="*/ 357 w 864"/>
                <a:gd name="T71" fmla="*/ 857 h 864"/>
                <a:gd name="T72" fmla="*/ 420 w 864"/>
                <a:gd name="T73" fmla="*/ 864 h 864"/>
                <a:gd name="T74" fmla="*/ 483 w 864"/>
                <a:gd name="T75" fmla="*/ 860 h 864"/>
                <a:gd name="T76" fmla="*/ 544 w 864"/>
                <a:gd name="T77" fmla="*/ 848 h 864"/>
                <a:gd name="T78" fmla="*/ 602 w 864"/>
                <a:gd name="T79" fmla="*/ 828 h 864"/>
                <a:gd name="T80" fmla="*/ 658 w 864"/>
                <a:gd name="T81" fmla="*/ 800 h 864"/>
                <a:gd name="T82" fmla="*/ 709 w 864"/>
                <a:gd name="T83" fmla="*/ 763 h 864"/>
                <a:gd name="T84" fmla="*/ 755 w 864"/>
                <a:gd name="T85" fmla="*/ 718 h 864"/>
                <a:gd name="T86" fmla="*/ 795 w 864"/>
                <a:gd name="T87" fmla="*/ 667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806" y="647"/>
                  </a:moveTo>
                  <a:lnTo>
                    <a:pt x="806" y="647"/>
                  </a:lnTo>
                  <a:lnTo>
                    <a:pt x="817" y="628"/>
                  </a:lnTo>
                  <a:lnTo>
                    <a:pt x="827" y="608"/>
                  </a:lnTo>
                  <a:lnTo>
                    <a:pt x="834" y="587"/>
                  </a:lnTo>
                  <a:lnTo>
                    <a:pt x="842" y="568"/>
                  </a:lnTo>
                  <a:lnTo>
                    <a:pt x="849" y="547"/>
                  </a:lnTo>
                  <a:lnTo>
                    <a:pt x="854" y="526"/>
                  </a:lnTo>
                  <a:lnTo>
                    <a:pt x="858" y="505"/>
                  </a:lnTo>
                  <a:lnTo>
                    <a:pt x="860" y="484"/>
                  </a:lnTo>
                  <a:lnTo>
                    <a:pt x="863" y="464"/>
                  </a:lnTo>
                  <a:lnTo>
                    <a:pt x="864" y="443"/>
                  </a:lnTo>
                  <a:lnTo>
                    <a:pt x="864" y="422"/>
                  </a:lnTo>
                  <a:lnTo>
                    <a:pt x="863" y="401"/>
                  </a:lnTo>
                  <a:lnTo>
                    <a:pt x="862" y="380"/>
                  </a:lnTo>
                  <a:lnTo>
                    <a:pt x="858" y="359"/>
                  </a:lnTo>
                  <a:lnTo>
                    <a:pt x="854" y="340"/>
                  </a:lnTo>
                  <a:lnTo>
                    <a:pt x="850" y="319"/>
                  </a:lnTo>
                  <a:lnTo>
                    <a:pt x="843" y="299"/>
                  </a:lnTo>
                  <a:lnTo>
                    <a:pt x="837" y="280"/>
                  </a:lnTo>
                  <a:lnTo>
                    <a:pt x="829" y="260"/>
                  </a:lnTo>
                  <a:lnTo>
                    <a:pt x="820" y="242"/>
                  </a:lnTo>
                  <a:lnTo>
                    <a:pt x="811" y="224"/>
                  </a:lnTo>
                  <a:lnTo>
                    <a:pt x="800" y="206"/>
                  </a:lnTo>
                  <a:lnTo>
                    <a:pt x="789" y="187"/>
                  </a:lnTo>
                  <a:lnTo>
                    <a:pt x="777" y="170"/>
                  </a:lnTo>
                  <a:lnTo>
                    <a:pt x="764" y="153"/>
                  </a:lnTo>
                  <a:lnTo>
                    <a:pt x="750" y="138"/>
                  </a:lnTo>
                  <a:lnTo>
                    <a:pt x="735" y="123"/>
                  </a:lnTo>
                  <a:lnTo>
                    <a:pt x="720" y="108"/>
                  </a:lnTo>
                  <a:lnTo>
                    <a:pt x="703" y="95"/>
                  </a:lnTo>
                  <a:lnTo>
                    <a:pt x="686" y="81"/>
                  </a:lnTo>
                  <a:lnTo>
                    <a:pt x="668" y="69"/>
                  </a:lnTo>
                  <a:lnTo>
                    <a:pt x="648" y="57"/>
                  </a:lnTo>
                  <a:lnTo>
                    <a:pt x="648" y="57"/>
                  </a:lnTo>
                  <a:lnTo>
                    <a:pt x="628" y="47"/>
                  </a:lnTo>
                  <a:lnTo>
                    <a:pt x="609" y="38"/>
                  </a:lnTo>
                  <a:lnTo>
                    <a:pt x="588" y="28"/>
                  </a:lnTo>
                  <a:lnTo>
                    <a:pt x="569" y="21"/>
                  </a:lnTo>
                  <a:lnTo>
                    <a:pt x="548" y="15"/>
                  </a:lnTo>
                  <a:lnTo>
                    <a:pt x="527" y="10"/>
                  </a:lnTo>
                  <a:lnTo>
                    <a:pt x="506" y="5"/>
                  </a:lnTo>
                  <a:lnTo>
                    <a:pt x="485" y="2"/>
                  </a:lnTo>
                  <a:lnTo>
                    <a:pt x="464" y="0"/>
                  </a:lnTo>
                  <a:lnTo>
                    <a:pt x="443" y="0"/>
                  </a:lnTo>
                  <a:lnTo>
                    <a:pt x="423" y="0"/>
                  </a:lnTo>
                  <a:lnTo>
                    <a:pt x="402" y="0"/>
                  </a:lnTo>
                  <a:lnTo>
                    <a:pt x="381" y="2"/>
                  </a:lnTo>
                  <a:lnTo>
                    <a:pt x="361" y="5"/>
                  </a:lnTo>
                  <a:lnTo>
                    <a:pt x="340" y="9"/>
                  </a:lnTo>
                  <a:lnTo>
                    <a:pt x="320" y="14"/>
                  </a:lnTo>
                  <a:lnTo>
                    <a:pt x="300" y="19"/>
                  </a:lnTo>
                  <a:lnTo>
                    <a:pt x="281" y="27"/>
                  </a:lnTo>
                  <a:lnTo>
                    <a:pt x="261" y="35"/>
                  </a:lnTo>
                  <a:lnTo>
                    <a:pt x="243" y="43"/>
                  </a:lnTo>
                  <a:lnTo>
                    <a:pt x="224" y="53"/>
                  </a:lnTo>
                  <a:lnTo>
                    <a:pt x="206" y="64"/>
                  </a:lnTo>
                  <a:lnTo>
                    <a:pt x="188" y="74"/>
                  </a:lnTo>
                  <a:lnTo>
                    <a:pt x="171" y="87"/>
                  </a:lnTo>
                  <a:lnTo>
                    <a:pt x="155" y="100"/>
                  </a:lnTo>
                  <a:lnTo>
                    <a:pt x="138" y="113"/>
                  </a:lnTo>
                  <a:lnTo>
                    <a:pt x="124" y="129"/>
                  </a:lnTo>
                  <a:lnTo>
                    <a:pt x="109" y="144"/>
                  </a:lnTo>
                  <a:lnTo>
                    <a:pt x="95" y="161"/>
                  </a:lnTo>
                  <a:lnTo>
                    <a:pt x="82" y="178"/>
                  </a:lnTo>
                  <a:lnTo>
                    <a:pt x="69" y="196"/>
                  </a:lnTo>
                  <a:lnTo>
                    <a:pt x="58" y="215"/>
                  </a:lnTo>
                  <a:lnTo>
                    <a:pt x="58" y="215"/>
                  </a:lnTo>
                  <a:lnTo>
                    <a:pt x="47" y="234"/>
                  </a:lnTo>
                  <a:lnTo>
                    <a:pt x="38" y="255"/>
                  </a:lnTo>
                  <a:lnTo>
                    <a:pt x="29" y="275"/>
                  </a:lnTo>
                  <a:lnTo>
                    <a:pt x="23" y="295"/>
                  </a:lnTo>
                  <a:lnTo>
                    <a:pt x="16" y="315"/>
                  </a:lnTo>
                  <a:lnTo>
                    <a:pt x="11" y="336"/>
                  </a:lnTo>
                  <a:lnTo>
                    <a:pt x="7" y="357"/>
                  </a:lnTo>
                  <a:lnTo>
                    <a:pt x="3" y="378"/>
                  </a:lnTo>
                  <a:lnTo>
                    <a:pt x="2" y="398"/>
                  </a:lnTo>
                  <a:lnTo>
                    <a:pt x="0" y="419"/>
                  </a:lnTo>
                  <a:lnTo>
                    <a:pt x="0" y="440"/>
                  </a:lnTo>
                  <a:lnTo>
                    <a:pt x="2" y="461"/>
                  </a:lnTo>
                  <a:lnTo>
                    <a:pt x="3" y="482"/>
                  </a:lnTo>
                  <a:lnTo>
                    <a:pt x="6" y="503"/>
                  </a:lnTo>
                  <a:lnTo>
                    <a:pt x="9" y="523"/>
                  </a:lnTo>
                  <a:lnTo>
                    <a:pt x="15" y="543"/>
                  </a:lnTo>
                  <a:lnTo>
                    <a:pt x="21" y="563"/>
                  </a:lnTo>
                  <a:lnTo>
                    <a:pt x="28" y="582"/>
                  </a:lnTo>
                  <a:lnTo>
                    <a:pt x="36" y="602"/>
                  </a:lnTo>
                  <a:lnTo>
                    <a:pt x="43" y="621"/>
                  </a:lnTo>
                  <a:lnTo>
                    <a:pt x="54" y="639"/>
                  </a:lnTo>
                  <a:lnTo>
                    <a:pt x="64" y="658"/>
                  </a:lnTo>
                  <a:lnTo>
                    <a:pt x="75" y="675"/>
                  </a:lnTo>
                  <a:lnTo>
                    <a:pt x="88" y="692"/>
                  </a:lnTo>
                  <a:lnTo>
                    <a:pt x="101" y="708"/>
                  </a:lnTo>
                  <a:lnTo>
                    <a:pt x="115" y="724"/>
                  </a:lnTo>
                  <a:lnTo>
                    <a:pt x="129" y="740"/>
                  </a:lnTo>
                  <a:lnTo>
                    <a:pt x="145" y="754"/>
                  </a:lnTo>
                  <a:lnTo>
                    <a:pt x="162" y="768"/>
                  </a:lnTo>
                  <a:lnTo>
                    <a:pt x="179" y="781"/>
                  </a:lnTo>
                  <a:lnTo>
                    <a:pt x="197" y="793"/>
                  </a:lnTo>
                  <a:lnTo>
                    <a:pt x="217" y="805"/>
                  </a:lnTo>
                  <a:lnTo>
                    <a:pt x="217" y="805"/>
                  </a:lnTo>
                  <a:lnTo>
                    <a:pt x="236" y="815"/>
                  </a:lnTo>
                  <a:lnTo>
                    <a:pt x="256" y="826"/>
                  </a:lnTo>
                  <a:lnTo>
                    <a:pt x="275" y="834"/>
                  </a:lnTo>
                  <a:lnTo>
                    <a:pt x="296" y="841"/>
                  </a:lnTo>
                  <a:lnTo>
                    <a:pt x="317" y="848"/>
                  </a:lnTo>
                  <a:lnTo>
                    <a:pt x="337" y="853"/>
                  </a:lnTo>
                  <a:lnTo>
                    <a:pt x="357" y="857"/>
                  </a:lnTo>
                  <a:lnTo>
                    <a:pt x="378" y="860"/>
                  </a:lnTo>
                  <a:lnTo>
                    <a:pt x="399" y="862"/>
                  </a:lnTo>
                  <a:lnTo>
                    <a:pt x="420" y="864"/>
                  </a:lnTo>
                  <a:lnTo>
                    <a:pt x="441" y="864"/>
                  </a:lnTo>
                  <a:lnTo>
                    <a:pt x="462" y="862"/>
                  </a:lnTo>
                  <a:lnTo>
                    <a:pt x="483" y="860"/>
                  </a:lnTo>
                  <a:lnTo>
                    <a:pt x="503" y="857"/>
                  </a:lnTo>
                  <a:lnTo>
                    <a:pt x="524" y="853"/>
                  </a:lnTo>
                  <a:lnTo>
                    <a:pt x="544" y="848"/>
                  </a:lnTo>
                  <a:lnTo>
                    <a:pt x="563" y="843"/>
                  </a:lnTo>
                  <a:lnTo>
                    <a:pt x="583" y="836"/>
                  </a:lnTo>
                  <a:lnTo>
                    <a:pt x="602" y="828"/>
                  </a:lnTo>
                  <a:lnTo>
                    <a:pt x="622" y="819"/>
                  </a:lnTo>
                  <a:lnTo>
                    <a:pt x="640" y="810"/>
                  </a:lnTo>
                  <a:lnTo>
                    <a:pt x="658" y="800"/>
                  </a:lnTo>
                  <a:lnTo>
                    <a:pt x="675" y="788"/>
                  </a:lnTo>
                  <a:lnTo>
                    <a:pt x="692" y="776"/>
                  </a:lnTo>
                  <a:lnTo>
                    <a:pt x="709" y="763"/>
                  </a:lnTo>
                  <a:lnTo>
                    <a:pt x="725" y="749"/>
                  </a:lnTo>
                  <a:lnTo>
                    <a:pt x="741" y="735"/>
                  </a:lnTo>
                  <a:lnTo>
                    <a:pt x="755" y="718"/>
                  </a:lnTo>
                  <a:lnTo>
                    <a:pt x="769" y="702"/>
                  </a:lnTo>
                  <a:lnTo>
                    <a:pt x="782" y="684"/>
                  </a:lnTo>
                  <a:lnTo>
                    <a:pt x="795" y="667"/>
                  </a:lnTo>
                  <a:lnTo>
                    <a:pt x="806" y="647"/>
                  </a:lnTo>
                  <a:lnTo>
                    <a:pt x="806" y="6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 name="Freeform 128"/>
            <p:cNvSpPr>
              <a:spLocks/>
            </p:cNvSpPr>
            <p:nvPr userDrawn="1"/>
          </p:nvSpPr>
          <p:spPr bwMode="auto">
            <a:xfrm>
              <a:off x="2070" y="1066"/>
              <a:ext cx="196" cy="196"/>
            </a:xfrm>
            <a:custGeom>
              <a:avLst/>
              <a:gdLst>
                <a:gd name="T0" fmla="*/ 214 w 783"/>
                <a:gd name="T1" fmla="*/ 740 h 783"/>
                <a:gd name="T2" fmla="*/ 268 w 783"/>
                <a:gd name="T3" fmla="*/ 762 h 783"/>
                <a:gd name="T4" fmla="*/ 324 w 783"/>
                <a:gd name="T5" fmla="*/ 776 h 783"/>
                <a:gd name="T6" fmla="*/ 382 w 783"/>
                <a:gd name="T7" fmla="*/ 783 h 783"/>
                <a:gd name="T8" fmla="*/ 438 w 783"/>
                <a:gd name="T9" fmla="*/ 780 h 783"/>
                <a:gd name="T10" fmla="*/ 494 w 783"/>
                <a:gd name="T11" fmla="*/ 769 h 783"/>
                <a:gd name="T12" fmla="*/ 546 w 783"/>
                <a:gd name="T13" fmla="*/ 750 h 783"/>
                <a:gd name="T14" fmla="*/ 597 w 783"/>
                <a:gd name="T15" fmla="*/ 724 h 783"/>
                <a:gd name="T16" fmla="*/ 644 w 783"/>
                <a:gd name="T17" fmla="*/ 692 h 783"/>
                <a:gd name="T18" fmla="*/ 684 w 783"/>
                <a:gd name="T19" fmla="*/ 651 h 783"/>
                <a:gd name="T20" fmla="*/ 720 w 783"/>
                <a:gd name="T21" fmla="*/ 604 h 783"/>
                <a:gd name="T22" fmla="*/ 740 w 783"/>
                <a:gd name="T23" fmla="*/ 569 h 783"/>
                <a:gd name="T24" fmla="*/ 763 w 783"/>
                <a:gd name="T25" fmla="*/ 515 h 783"/>
                <a:gd name="T26" fmla="*/ 778 w 783"/>
                <a:gd name="T27" fmla="*/ 459 h 783"/>
                <a:gd name="T28" fmla="*/ 783 w 783"/>
                <a:gd name="T29" fmla="*/ 401 h 783"/>
                <a:gd name="T30" fmla="*/ 780 w 783"/>
                <a:gd name="T31" fmla="*/ 345 h 783"/>
                <a:gd name="T32" fmla="*/ 770 w 783"/>
                <a:gd name="T33" fmla="*/ 289 h 783"/>
                <a:gd name="T34" fmla="*/ 752 w 783"/>
                <a:gd name="T35" fmla="*/ 237 h 783"/>
                <a:gd name="T36" fmla="*/ 726 w 783"/>
                <a:gd name="T37" fmla="*/ 186 h 783"/>
                <a:gd name="T38" fmla="*/ 692 w 783"/>
                <a:gd name="T39" fmla="*/ 139 h 783"/>
                <a:gd name="T40" fmla="*/ 651 w 783"/>
                <a:gd name="T41" fmla="*/ 99 h 783"/>
                <a:gd name="T42" fmla="*/ 604 w 783"/>
                <a:gd name="T43" fmla="*/ 62 h 783"/>
                <a:gd name="T44" fmla="*/ 569 w 783"/>
                <a:gd name="T45" fmla="*/ 43 h 783"/>
                <a:gd name="T46" fmla="*/ 516 w 783"/>
                <a:gd name="T47" fmla="*/ 19 h 783"/>
                <a:gd name="T48" fmla="*/ 459 w 783"/>
                <a:gd name="T49" fmla="*/ 5 h 783"/>
                <a:gd name="T50" fmla="*/ 403 w 783"/>
                <a:gd name="T51" fmla="*/ 0 h 783"/>
                <a:gd name="T52" fmla="*/ 345 w 783"/>
                <a:gd name="T53" fmla="*/ 3 h 783"/>
                <a:gd name="T54" fmla="*/ 290 w 783"/>
                <a:gd name="T55" fmla="*/ 13 h 783"/>
                <a:gd name="T56" fmla="*/ 237 w 783"/>
                <a:gd name="T57" fmla="*/ 31 h 783"/>
                <a:gd name="T58" fmla="*/ 188 w 783"/>
                <a:gd name="T59" fmla="*/ 57 h 783"/>
                <a:gd name="T60" fmla="*/ 141 w 783"/>
                <a:gd name="T61" fmla="*/ 91 h 783"/>
                <a:gd name="T62" fmla="*/ 99 w 783"/>
                <a:gd name="T63" fmla="*/ 132 h 783"/>
                <a:gd name="T64" fmla="*/ 64 w 783"/>
                <a:gd name="T65" fmla="*/ 178 h 783"/>
                <a:gd name="T66" fmla="*/ 43 w 783"/>
                <a:gd name="T67" fmla="*/ 214 h 783"/>
                <a:gd name="T68" fmla="*/ 21 w 783"/>
                <a:gd name="T69" fmla="*/ 267 h 783"/>
                <a:gd name="T70" fmla="*/ 6 w 783"/>
                <a:gd name="T71" fmla="*/ 324 h 783"/>
                <a:gd name="T72" fmla="*/ 0 w 783"/>
                <a:gd name="T73" fmla="*/ 380 h 783"/>
                <a:gd name="T74" fmla="*/ 2 w 783"/>
                <a:gd name="T75" fmla="*/ 438 h 783"/>
                <a:gd name="T76" fmla="*/ 13 w 783"/>
                <a:gd name="T77" fmla="*/ 492 h 783"/>
                <a:gd name="T78" fmla="*/ 32 w 783"/>
                <a:gd name="T79" fmla="*/ 546 h 783"/>
                <a:gd name="T80" fmla="*/ 58 w 783"/>
                <a:gd name="T81" fmla="*/ 595 h 783"/>
                <a:gd name="T82" fmla="*/ 91 w 783"/>
                <a:gd name="T83" fmla="*/ 642 h 783"/>
                <a:gd name="T84" fmla="*/ 131 w 783"/>
                <a:gd name="T85" fmla="*/ 684 h 783"/>
                <a:gd name="T86" fmla="*/ 178 w 783"/>
                <a:gd name="T87" fmla="*/ 71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197" y="730"/>
                  </a:moveTo>
                  <a:lnTo>
                    <a:pt x="197" y="730"/>
                  </a:lnTo>
                  <a:lnTo>
                    <a:pt x="214" y="740"/>
                  </a:lnTo>
                  <a:lnTo>
                    <a:pt x="232" y="748"/>
                  </a:lnTo>
                  <a:lnTo>
                    <a:pt x="250" y="756"/>
                  </a:lnTo>
                  <a:lnTo>
                    <a:pt x="268" y="762"/>
                  </a:lnTo>
                  <a:lnTo>
                    <a:pt x="287" y="769"/>
                  </a:lnTo>
                  <a:lnTo>
                    <a:pt x="306" y="773"/>
                  </a:lnTo>
                  <a:lnTo>
                    <a:pt x="324" y="776"/>
                  </a:lnTo>
                  <a:lnTo>
                    <a:pt x="344" y="779"/>
                  </a:lnTo>
                  <a:lnTo>
                    <a:pt x="362" y="782"/>
                  </a:lnTo>
                  <a:lnTo>
                    <a:pt x="382" y="783"/>
                  </a:lnTo>
                  <a:lnTo>
                    <a:pt x="400" y="783"/>
                  </a:lnTo>
                  <a:lnTo>
                    <a:pt x="419" y="782"/>
                  </a:lnTo>
                  <a:lnTo>
                    <a:pt x="438" y="780"/>
                  </a:lnTo>
                  <a:lnTo>
                    <a:pt x="456" y="778"/>
                  </a:lnTo>
                  <a:lnTo>
                    <a:pt x="475" y="774"/>
                  </a:lnTo>
                  <a:lnTo>
                    <a:pt x="494" y="769"/>
                  </a:lnTo>
                  <a:lnTo>
                    <a:pt x="511" y="763"/>
                  </a:lnTo>
                  <a:lnTo>
                    <a:pt x="529" y="758"/>
                  </a:lnTo>
                  <a:lnTo>
                    <a:pt x="546" y="750"/>
                  </a:lnTo>
                  <a:lnTo>
                    <a:pt x="564" y="743"/>
                  </a:lnTo>
                  <a:lnTo>
                    <a:pt x="580" y="735"/>
                  </a:lnTo>
                  <a:lnTo>
                    <a:pt x="597" y="724"/>
                  </a:lnTo>
                  <a:lnTo>
                    <a:pt x="612" y="714"/>
                  </a:lnTo>
                  <a:lnTo>
                    <a:pt x="628" y="703"/>
                  </a:lnTo>
                  <a:lnTo>
                    <a:pt x="644" y="692"/>
                  </a:lnTo>
                  <a:lnTo>
                    <a:pt x="658" y="679"/>
                  </a:lnTo>
                  <a:lnTo>
                    <a:pt x="671" y="666"/>
                  </a:lnTo>
                  <a:lnTo>
                    <a:pt x="684" y="651"/>
                  </a:lnTo>
                  <a:lnTo>
                    <a:pt x="697" y="636"/>
                  </a:lnTo>
                  <a:lnTo>
                    <a:pt x="709" y="620"/>
                  </a:lnTo>
                  <a:lnTo>
                    <a:pt x="720" y="604"/>
                  </a:lnTo>
                  <a:lnTo>
                    <a:pt x="731" y="586"/>
                  </a:lnTo>
                  <a:lnTo>
                    <a:pt x="731" y="586"/>
                  </a:lnTo>
                  <a:lnTo>
                    <a:pt x="740" y="569"/>
                  </a:lnTo>
                  <a:lnTo>
                    <a:pt x="749" y="551"/>
                  </a:lnTo>
                  <a:lnTo>
                    <a:pt x="757" y="533"/>
                  </a:lnTo>
                  <a:lnTo>
                    <a:pt x="763" y="515"/>
                  </a:lnTo>
                  <a:lnTo>
                    <a:pt x="769" y="496"/>
                  </a:lnTo>
                  <a:lnTo>
                    <a:pt x="774" y="477"/>
                  </a:lnTo>
                  <a:lnTo>
                    <a:pt x="778" y="459"/>
                  </a:lnTo>
                  <a:lnTo>
                    <a:pt x="780" y="439"/>
                  </a:lnTo>
                  <a:lnTo>
                    <a:pt x="782" y="421"/>
                  </a:lnTo>
                  <a:lnTo>
                    <a:pt x="783" y="401"/>
                  </a:lnTo>
                  <a:lnTo>
                    <a:pt x="783" y="383"/>
                  </a:lnTo>
                  <a:lnTo>
                    <a:pt x="783" y="363"/>
                  </a:lnTo>
                  <a:lnTo>
                    <a:pt x="780" y="345"/>
                  </a:lnTo>
                  <a:lnTo>
                    <a:pt x="778" y="327"/>
                  </a:lnTo>
                  <a:lnTo>
                    <a:pt x="774" y="307"/>
                  </a:lnTo>
                  <a:lnTo>
                    <a:pt x="770" y="289"/>
                  </a:lnTo>
                  <a:lnTo>
                    <a:pt x="765" y="272"/>
                  </a:lnTo>
                  <a:lnTo>
                    <a:pt x="758" y="254"/>
                  </a:lnTo>
                  <a:lnTo>
                    <a:pt x="752" y="237"/>
                  </a:lnTo>
                  <a:lnTo>
                    <a:pt x="744" y="219"/>
                  </a:lnTo>
                  <a:lnTo>
                    <a:pt x="735" y="203"/>
                  </a:lnTo>
                  <a:lnTo>
                    <a:pt x="726" y="186"/>
                  </a:lnTo>
                  <a:lnTo>
                    <a:pt x="715" y="171"/>
                  </a:lnTo>
                  <a:lnTo>
                    <a:pt x="705" y="155"/>
                  </a:lnTo>
                  <a:lnTo>
                    <a:pt x="692" y="139"/>
                  </a:lnTo>
                  <a:lnTo>
                    <a:pt x="680" y="125"/>
                  </a:lnTo>
                  <a:lnTo>
                    <a:pt x="666" y="112"/>
                  </a:lnTo>
                  <a:lnTo>
                    <a:pt x="651" y="99"/>
                  </a:lnTo>
                  <a:lnTo>
                    <a:pt x="637" y="86"/>
                  </a:lnTo>
                  <a:lnTo>
                    <a:pt x="621" y="74"/>
                  </a:lnTo>
                  <a:lnTo>
                    <a:pt x="604" y="62"/>
                  </a:lnTo>
                  <a:lnTo>
                    <a:pt x="588" y="52"/>
                  </a:lnTo>
                  <a:lnTo>
                    <a:pt x="588" y="52"/>
                  </a:lnTo>
                  <a:lnTo>
                    <a:pt x="569" y="43"/>
                  </a:lnTo>
                  <a:lnTo>
                    <a:pt x="552" y="34"/>
                  </a:lnTo>
                  <a:lnTo>
                    <a:pt x="534" y="26"/>
                  </a:lnTo>
                  <a:lnTo>
                    <a:pt x="516" y="19"/>
                  </a:lnTo>
                  <a:lnTo>
                    <a:pt x="496" y="14"/>
                  </a:lnTo>
                  <a:lnTo>
                    <a:pt x="478" y="9"/>
                  </a:lnTo>
                  <a:lnTo>
                    <a:pt x="459" y="5"/>
                  </a:lnTo>
                  <a:lnTo>
                    <a:pt x="440" y="3"/>
                  </a:lnTo>
                  <a:lnTo>
                    <a:pt x="421" y="0"/>
                  </a:lnTo>
                  <a:lnTo>
                    <a:pt x="403" y="0"/>
                  </a:lnTo>
                  <a:lnTo>
                    <a:pt x="383" y="0"/>
                  </a:lnTo>
                  <a:lnTo>
                    <a:pt x="365" y="0"/>
                  </a:lnTo>
                  <a:lnTo>
                    <a:pt x="345" y="3"/>
                  </a:lnTo>
                  <a:lnTo>
                    <a:pt x="327" y="5"/>
                  </a:lnTo>
                  <a:lnTo>
                    <a:pt x="309" y="9"/>
                  </a:lnTo>
                  <a:lnTo>
                    <a:pt x="290" y="13"/>
                  </a:lnTo>
                  <a:lnTo>
                    <a:pt x="272" y="18"/>
                  </a:lnTo>
                  <a:lnTo>
                    <a:pt x="255" y="25"/>
                  </a:lnTo>
                  <a:lnTo>
                    <a:pt x="237" y="31"/>
                  </a:lnTo>
                  <a:lnTo>
                    <a:pt x="220" y="39"/>
                  </a:lnTo>
                  <a:lnTo>
                    <a:pt x="203" y="48"/>
                  </a:lnTo>
                  <a:lnTo>
                    <a:pt x="188" y="57"/>
                  </a:lnTo>
                  <a:lnTo>
                    <a:pt x="171" y="68"/>
                  </a:lnTo>
                  <a:lnTo>
                    <a:pt x="155" y="78"/>
                  </a:lnTo>
                  <a:lnTo>
                    <a:pt x="141" y="91"/>
                  </a:lnTo>
                  <a:lnTo>
                    <a:pt x="126" y="103"/>
                  </a:lnTo>
                  <a:lnTo>
                    <a:pt x="112" y="117"/>
                  </a:lnTo>
                  <a:lnTo>
                    <a:pt x="99" y="132"/>
                  </a:lnTo>
                  <a:lnTo>
                    <a:pt x="86" y="146"/>
                  </a:lnTo>
                  <a:lnTo>
                    <a:pt x="74" y="161"/>
                  </a:lnTo>
                  <a:lnTo>
                    <a:pt x="64" y="178"/>
                  </a:lnTo>
                  <a:lnTo>
                    <a:pt x="53" y="195"/>
                  </a:lnTo>
                  <a:lnTo>
                    <a:pt x="53" y="195"/>
                  </a:lnTo>
                  <a:lnTo>
                    <a:pt x="43" y="214"/>
                  </a:lnTo>
                  <a:lnTo>
                    <a:pt x="35" y="231"/>
                  </a:lnTo>
                  <a:lnTo>
                    <a:pt x="27" y="249"/>
                  </a:lnTo>
                  <a:lnTo>
                    <a:pt x="21" y="267"/>
                  </a:lnTo>
                  <a:lnTo>
                    <a:pt x="14" y="287"/>
                  </a:lnTo>
                  <a:lnTo>
                    <a:pt x="10" y="305"/>
                  </a:lnTo>
                  <a:lnTo>
                    <a:pt x="6" y="324"/>
                  </a:lnTo>
                  <a:lnTo>
                    <a:pt x="2" y="343"/>
                  </a:lnTo>
                  <a:lnTo>
                    <a:pt x="1" y="362"/>
                  </a:lnTo>
                  <a:lnTo>
                    <a:pt x="0" y="380"/>
                  </a:lnTo>
                  <a:lnTo>
                    <a:pt x="0" y="400"/>
                  </a:lnTo>
                  <a:lnTo>
                    <a:pt x="1" y="418"/>
                  </a:lnTo>
                  <a:lnTo>
                    <a:pt x="2" y="438"/>
                  </a:lnTo>
                  <a:lnTo>
                    <a:pt x="5" y="456"/>
                  </a:lnTo>
                  <a:lnTo>
                    <a:pt x="9" y="474"/>
                  </a:lnTo>
                  <a:lnTo>
                    <a:pt x="13" y="492"/>
                  </a:lnTo>
                  <a:lnTo>
                    <a:pt x="19" y="511"/>
                  </a:lnTo>
                  <a:lnTo>
                    <a:pt x="25" y="528"/>
                  </a:lnTo>
                  <a:lnTo>
                    <a:pt x="32" y="546"/>
                  </a:lnTo>
                  <a:lnTo>
                    <a:pt x="40" y="563"/>
                  </a:lnTo>
                  <a:lnTo>
                    <a:pt x="48" y="580"/>
                  </a:lnTo>
                  <a:lnTo>
                    <a:pt x="58" y="595"/>
                  </a:lnTo>
                  <a:lnTo>
                    <a:pt x="68" y="612"/>
                  </a:lnTo>
                  <a:lnTo>
                    <a:pt x="79" y="628"/>
                  </a:lnTo>
                  <a:lnTo>
                    <a:pt x="91" y="642"/>
                  </a:lnTo>
                  <a:lnTo>
                    <a:pt x="104" y="657"/>
                  </a:lnTo>
                  <a:lnTo>
                    <a:pt x="117" y="671"/>
                  </a:lnTo>
                  <a:lnTo>
                    <a:pt x="131" y="684"/>
                  </a:lnTo>
                  <a:lnTo>
                    <a:pt x="147" y="697"/>
                  </a:lnTo>
                  <a:lnTo>
                    <a:pt x="163" y="709"/>
                  </a:lnTo>
                  <a:lnTo>
                    <a:pt x="178" y="719"/>
                  </a:lnTo>
                  <a:lnTo>
                    <a:pt x="197" y="730"/>
                  </a:lnTo>
                  <a:lnTo>
                    <a:pt x="197"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 name="Freeform 129"/>
            <p:cNvSpPr>
              <a:spLocks/>
            </p:cNvSpPr>
            <p:nvPr userDrawn="1"/>
          </p:nvSpPr>
          <p:spPr bwMode="auto">
            <a:xfrm>
              <a:off x="1954" y="1296"/>
              <a:ext cx="175" cy="175"/>
            </a:xfrm>
            <a:custGeom>
              <a:avLst/>
              <a:gdLst>
                <a:gd name="T0" fmla="*/ 663 w 702"/>
                <a:gd name="T1" fmla="*/ 511 h 702"/>
                <a:gd name="T2" fmla="*/ 684 w 702"/>
                <a:gd name="T3" fmla="*/ 461 h 702"/>
                <a:gd name="T4" fmla="*/ 697 w 702"/>
                <a:gd name="T5" fmla="*/ 412 h 702"/>
                <a:gd name="T6" fmla="*/ 702 w 702"/>
                <a:gd name="T7" fmla="*/ 360 h 702"/>
                <a:gd name="T8" fmla="*/ 699 w 702"/>
                <a:gd name="T9" fmla="*/ 310 h 702"/>
                <a:gd name="T10" fmla="*/ 689 w 702"/>
                <a:gd name="T11" fmla="*/ 261 h 702"/>
                <a:gd name="T12" fmla="*/ 673 w 702"/>
                <a:gd name="T13" fmla="*/ 213 h 702"/>
                <a:gd name="T14" fmla="*/ 650 w 702"/>
                <a:gd name="T15" fmla="*/ 167 h 702"/>
                <a:gd name="T16" fmla="*/ 620 w 702"/>
                <a:gd name="T17" fmla="*/ 125 h 702"/>
                <a:gd name="T18" fmla="*/ 583 w 702"/>
                <a:gd name="T19" fmla="*/ 89 h 702"/>
                <a:gd name="T20" fmla="*/ 542 w 702"/>
                <a:gd name="T21" fmla="*/ 56 h 702"/>
                <a:gd name="T22" fmla="*/ 510 w 702"/>
                <a:gd name="T23" fmla="*/ 38 h 702"/>
                <a:gd name="T24" fmla="*/ 461 w 702"/>
                <a:gd name="T25" fmla="*/ 18 h 702"/>
                <a:gd name="T26" fmla="*/ 410 w 702"/>
                <a:gd name="T27" fmla="*/ 5 h 702"/>
                <a:gd name="T28" fmla="*/ 359 w 702"/>
                <a:gd name="T29" fmla="*/ 0 h 702"/>
                <a:gd name="T30" fmla="*/ 310 w 702"/>
                <a:gd name="T31" fmla="*/ 3 h 702"/>
                <a:gd name="T32" fmla="*/ 259 w 702"/>
                <a:gd name="T33" fmla="*/ 12 h 702"/>
                <a:gd name="T34" fmla="*/ 212 w 702"/>
                <a:gd name="T35" fmla="*/ 29 h 702"/>
                <a:gd name="T36" fmla="*/ 166 w 702"/>
                <a:gd name="T37" fmla="*/ 52 h 702"/>
                <a:gd name="T38" fmla="*/ 125 w 702"/>
                <a:gd name="T39" fmla="*/ 81 h 702"/>
                <a:gd name="T40" fmla="*/ 88 w 702"/>
                <a:gd name="T41" fmla="*/ 117 h 702"/>
                <a:gd name="T42" fmla="*/ 56 w 702"/>
                <a:gd name="T43" fmla="*/ 160 h 702"/>
                <a:gd name="T44" fmla="*/ 37 w 702"/>
                <a:gd name="T45" fmla="*/ 192 h 702"/>
                <a:gd name="T46" fmla="*/ 17 w 702"/>
                <a:gd name="T47" fmla="*/ 240 h 702"/>
                <a:gd name="T48" fmla="*/ 5 w 702"/>
                <a:gd name="T49" fmla="*/ 291 h 702"/>
                <a:gd name="T50" fmla="*/ 0 w 702"/>
                <a:gd name="T51" fmla="*/ 341 h 702"/>
                <a:gd name="T52" fmla="*/ 2 w 702"/>
                <a:gd name="T53" fmla="*/ 392 h 702"/>
                <a:gd name="T54" fmla="*/ 11 w 702"/>
                <a:gd name="T55" fmla="*/ 442 h 702"/>
                <a:gd name="T56" fmla="*/ 28 w 702"/>
                <a:gd name="T57" fmla="*/ 490 h 702"/>
                <a:gd name="T58" fmla="*/ 52 w 702"/>
                <a:gd name="T59" fmla="*/ 534 h 702"/>
                <a:gd name="T60" fmla="*/ 80 w 702"/>
                <a:gd name="T61" fmla="*/ 576 h 702"/>
                <a:gd name="T62" fmla="*/ 117 w 702"/>
                <a:gd name="T63" fmla="*/ 614 h 702"/>
                <a:gd name="T64" fmla="*/ 160 w 702"/>
                <a:gd name="T65" fmla="*/ 645 h 702"/>
                <a:gd name="T66" fmla="*/ 191 w 702"/>
                <a:gd name="T67" fmla="*/ 663 h 702"/>
                <a:gd name="T68" fmla="*/ 239 w 702"/>
                <a:gd name="T69" fmla="*/ 684 h 702"/>
                <a:gd name="T70" fmla="*/ 290 w 702"/>
                <a:gd name="T71" fmla="*/ 697 h 702"/>
                <a:gd name="T72" fmla="*/ 341 w 702"/>
                <a:gd name="T73" fmla="*/ 702 h 702"/>
                <a:gd name="T74" fmla="*/ 392 w 702"/>
                <a:gd name="T75" fmla="*/ 700 h 702"/>
                <a:gd name="T76" fmla="*/ 441 w 702"/>
                <a:gd name="T77" fmla="*/ 689 h 702"/>
                <a:gd name="T78" fmla="*/ 490 w 702"/>
                <a:gd name="T79" fmla="*/ 674 h 702"/>
                <a:gd name="T80" fmla="*/ 534 w 702"/>
                <a:gd name="T81" fmla="*/ 650 h 702"/>
                <a:gd name="T82" fmla="*/ 576 w 702"/>
                <a:gd name="T83" fmla="*/ 620 h 702"/>
                <a:gd name="T84" fmla="*/ 613 w 702"/>
                <a:gd name="T85" fmla="*/ 584 h 702"/>
                <a:gd name="T86" fmla="*/ 645 w 702"/>
                <a:gd name="T87" fmla="*/ 54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4" y="526"/>
                  </a:moveTo>
                  <a:lnTo>
                    <a:pt x="654" y="526"/>
                  </a:lnTo>
                  <a:lnTo>
                    <a:pt x="663" y="511"/>
                  </a:lnTo>
                  <a:lnTo>
                    <a:pt x="671" y="494"/>
                  </a:lnTo>
                  <a:lnTo>
                    <a:pt x="677" y="478"/>
                  </a:lnTo>
                  <a:lnTo>
                    <a:pt x="684" y="461"/>
                  </a:lnTo>
                  <a:lnTo>
                    <a:pt x="689" y="444"/>
                  </a:lnTo>
                  <a:lnTo>
                    <a:pt x="693" y="427"/>
                  </a:lnTo>
                  <a:lnTo>
                    <a:pt x="697" y="412"/>
                  </a:lnTo>
                  <a:lnTo>
                    <a:pt x="699" y="395"/>
                  </a:lnTo>
                  <a:lnTo>
                    <a:pt x="701" y="377"/>
                  </a:lnTo>
                  <a:lnTo>
                    <a:pt x="702" y="360"/>
                  </a:lnTo>
                  <a:lnTo>
                    <a:pt x="702" y="343"/>
                  </a:lnTo>
                  <a:lnTo>
                    <a:pt x="701" y="326"/>
                  </a:lnTo>
                  <a:lnTo>
                    <a:pt x="699" y="310"/>
                  </a:lnTo>
                  <a:lnTo>
                    <a:pt x="697" y="293"/>
                  </a:lnTo>
                  <a:lnTo>
                    <a:pt x="693" y="276"/>
                  </a:lnTo>
                  <a:lnTo>
                    <a:pt x="689" y="261"/>
                  </a:lnTo>
                  <a:lnTo>
                    <a:pt x="685" y="244"/>
                  </a:lnTo>
                  <a:lnTo>
                    <a:pt x="680" y="228"/>
                  </a:lnTo>
                  <a:lnTo>
                    <a:pt x="673" y="213"/>
                  </a:lnTo>
                  <a:lnTo>
                    <a:pt x="666" y="197"/>
                  </a:lnTo>
                  <a:lnTo>
                    <a:pt x="658" y="183"/>
                  </a:lnTo>
                  <a:lnTo>
                    <a:pt x="650" y="167"/>
                  </a:lnTo>
                  <a:lnTo>
                    <a:pt x="641" y="153"/>
                  </a:lnTo>
                  <a:lnTo>
                    <a:pt x="630" y="140"/>
                  </a:lnTo>
                  <a:lnTo>
                    <a:pt x="620" y="125"/>
                  </a:lnTo>
                  <a:lnTo>
                    <a:pt x="608" y="112"/>
                  </a:lnTo>
                  <a:lnTo>
                    <a:pt x="596" y="100"/>
                  </a:lnTo>
                  <a:lnTo>
                    <a:pt x="583" y="89"/>
                  </a:lnTo>
                  <a:lnTo>
                    <a:pt x="570" y="77"/>
                  </a:lnTo>
                  <a:lnTo>
                    <a:pt x="556" y="67"/>
                  </a:lnTo>
                  <a:lnTo>
                    <a:pt x="542" y="56"/>
                  </a:lnTo>
                  <a:lnTo>
                    <a:pt x="526" y="47"/>
                  </a:lnTo>
                  <a:lnTo>
                    <a:pt x="526" y="47"/>
                  </a:lnTo>
                  <a:lnTo>
                    <a:pt x="510" y="38"/>
                  </a:lnTo>
                  <a:lnTo>
                    <a:pt x="494" y="30"/>
                  </a:lnTo>
                  <a:lnTo>
                    <a:pt x="478" y="24"/>
                  </a:lnTo>
                  <a:lnTo>
                    <a:pt x="461" y="18"/>
                  </a:lnTo>
                  <a:lnTo>
                    <a:pt x="444" y="13"/>
                  </a:lnTo>
                  <a:lnTo>
                    <a:pt x="427" y="8"/>
                  </a:lnTo>
                  <a:lnTo>
                    <a:pt x="410" y="5"/>
                  </a:lnTo>
                  <a:lnTo>
                    <a:pt x="393" y="3"/>
                  </a:lnTo>
                  <a:lnTo>
                    <a:pt x="376" y="1"/>
                  </a:lnTo>
                  <a:lnTo>
                    <a:pt x="359" y="0"/>
                  </a:lnTo>
                  <a:lnTo>
                    <a:pt x="342" y="0"/>
                  </a:lnTo>
                  <a:lnTo>
                    <a:pt x="325" y="0"/>
                  </a:lnTo>
                  <a:lnTo>
                    <a:pt x="310" y="3"/>
                  </a:lnTo>
                  <a:lnTo>
                    <a:pt x="293" y="5"/>
                  </a:lnTo>
                  <a:lnTo>
                    <a:pt x="276" y="8"/>
                  </a:lnTo>
                  <a:lnTo>
                    <a:pt x="259" y="12"/>
                  </a:lnTo>
                  <a:lnTo>
                    <a:pt x="243" y="17"/>
                  </a:lnTo>
                  <a:lnTo>
                    <a:pt x="228" y="22"/>
                  </a:lnTo>
                  <a:lnTo>
                    <a:pt x="212" y="29"/>
                  </a:lnTo>
                  <a:lnTo>
                    <a:pt x="196" y="35"/>
                  </a:lnTo>
                  <a:lnTo>
                    <a:pt x="181" y="43"/>
                  </a:lnTo>
                  <a:lnTo>
                    <a:pt x="166" y="52"/>
                  </a:lnTo>
                  <a:lnTo>
                    <a:pt x="152" y="61"/>
                  </a:lnTo>
                  <a:lnTo>
                    <a:pt x="139" y="70"/>
                  </a:lnTo>
                  <a:lnTo>
                    <a:pt x="125" y="81"/>
                  </a:lnTo>
                  <a:lnTo>
                    <a:pt x="112" y="93"/>
                  </a:lnTo>
                  <a:lnTo>
                    <a:pt x="100" y="104"/>
                  </a:lnTo>
                  <a:lnTo>
                    <a:pt x="88" y="117"/>
                  </a:lnTo>
                  <a:lnTo>
                    <a:pt x="77" y="132"/>
                  </a:lnTo>
                  <a:lnTo>
                    <a:pt x="66" y="145"/>
                  </a:lnTo>
                  <a:lnTo>
                    <a:pt x="56" y="160"/>
                  </a:lnTo>
                  <a:lnTo>
                    <a:pt x="47" y="176"/>
                  </a:lnTo>
                  <a:lnTo>
                    <a:pt x="47" y="176"/>
                  </a:lnTo>
                  <a:lnTo>
                    <a:pt x="37" y="192"/>
                  </a:lnTo>
                  <a:lnTo>
                    <a:pt x="30" y="207"/>
                  </a:lnTo>
                  <a:lnTo>
                    <a:pt x="23" y="224"/>
                  </a:lnTo>
                  <a:lnTo>
                    <a:pt x="17" y="240"/>
                  </a:lnTo>
                  <a:lnTo>
                    <a:pt x="13" y="257"/>
                  </a:lnTo>
                  <a:lnTo>
                    <a:pt x="7" y="274"/>
                  </a:lnTo>
                  <a:lnTo>
                    <a:pt x="5" y="291"/>
                  </a:lnTo>
                  <a:lnTo>
                    <a:pt x="2" y="308"/>
                  </a:lnTo>
                  <a:lnTo>
                    <a:pt x="0" y="325"/>
                  </a:lnTo>
                  <a:lnTo>
                    <a:pt x="0" y="341"/>
                  </a:lnTo>
                  <a:lnTo>
                    <a:pt x="0" y="358"/>
                  </a:lnTo>
                  <a:lnTo>
                    <a:pt x="0" y="375"/>
                  </a:lnTo>
                  <a:lnTo>
                    <a:pt x="2" y="392"/>
                  </a:lnTo>
                  <a:lnTo>
                    <a:pt x="4" y="409"/>
                  </a:lnTo>
                  <a:lnTo>
                    <a:pt x="7" y="425"/>
                  </a:lnTo>
                  <a:lnTo>
                    <a:pt x="11" y="442"/>
                  </a:lnTo>
                  <a:lnTo>
                    <a:pt x="17" y="457"/>
                  </a:lnTo>
                  <a:lnTo>
                    <a:pt x="22" y="474"/>
                  </a:lnTo>
                  <a:lnTo>
                    <a:pt x="28" y="490"/>
                  </a:lnTo>
                  <a:lnTo>
                    <a:pt x="35" y="504"/>
                  </a:lnTo>
                  <a:lnTo>
                    <a:pt x="43" y="520"/>
                  </a:lnTo>
                  <a:lnTo>
                    <a:pt x="52" y="534"/>
                  </a:lnTo>
                  <a:lnTo>
                    <a:pt x="61" y="549"/>
                  </a:lnTo>
                  <a:lnTo>
                    <a:pt x="70" y="563"/>
                  </a:lnTo>
                  <a:lnTo>
                    <a:pt x="80" y="576"/>
                  </a:lnTo>
                  <a:lnTo>
                    <a:pt x="92" y="589"/>
                  </a:lnTo>
                  <a:lnTo>
                    <a:pt x="104" y="602"/>
                  </a:lnTo>
                  <a:lnTo>
                    <a:pt x="117" y="614"/>
                  </a:lnTo>
                  <a:lnTo>
                    <a:pt x="131" y="624"/>
                  </a:lnTo>
                  <a:lnTo>
                    <a:pt x="144" y="636"/>
                  </a:lnTo>
                  <a:lnTo>
                    <a:pt x="160" y="645"/>
                  </a:lnTo>
                  <a:lnTo>
                    <a:pt x="176" y="655"/>
                  </a:lnTo>
                  <a:lnTo>
                    <a:pt x="176" y="655"/>
                  </a:lnTo>
                  <a:lnTo>
                    <a:pt x="191" y="663"/>
                  </a:lnTo>
                  <a:lnTo>
                    <a:pt x="207" y="671"/>
                  </a:lnTo>
                  <a:lnTo>
                    <a:pt x="224" y="678"/>
                  </a:lnTo>
                  <a:lnTo>
                    <a:pt x="239" y="684"/>
                  </a:lnTo>
                  <a:lnTo>
                    <a:pt x="256" y="689"/>
                  </a:lnTo>
                  <a:lnTo>
                    <a:pt x="273" y="693"/>
                  </a:lnTo>
                  <a:lnTo>
                    <a:pt x="290" y="697"/>
                  </a:lnTo>
                  <a:lnTo>
                    <a:pt x="307" y="700"/>
                  </a:lnTo>
                  <a:lnTo>
                    <a:pt x="324" y="701"/>
                  </a:lnTo>
                  <a:lnTo>
                    <a:pt x="341" y="702"/>
                  </a:lnTo>
                  <a:lnTo>
                    <a:pt x="358" y="702"/>
                  </a:lnTo>
                  <a:lnTo>
                    <a:pt x="375" y="701"/>
                  </a:lnTo>
                  <a:lnTo>
                    <a:pt x="392" y="700"/>
                  </a:lnTo>
                  <a:lnTo>
                    <a:pt x="409" y="697"/>
                  </a:lnTo>
                  <a:lnTo>
                    <a:pt x="424" y="695"/>
                  </a:lnTo>
                  <a:lnTo>
                    <a:pt x="441" y="689"/>
                  </a:lnTo>
                  <a:lnTo>
                    <a:pt x="457" y="685"/>
                  </a:lnTo>
                  <a:lnTo>
                    <a:pt x="474" y="680"/>
                  </a:lnTo>
                  <a:lnTo>
                    <a:pt x="490" y="674"/>
                  </a:lnTo>
                  <a:lnTo>
                    <a:pt x="504" y="666"/>
                  </a:lnTo>
                  <a:lnTo>
                    <a:pt x="520" y="658"/>
                  </a:lnTo>
                  <a:lnTo>
                    <a:pt x="534" y="650"/>
                  </a:lnTo>
                  <a:lnTo>
                    <a:pt x="548" y="641"/>
                  </a:lnTo>
                  <a:lnTo>
                    <a:pt x="563" y="631"/>
                  </a:lnTo>
                  <a:lnTo>
                    <a:pt x="576" y="620"/>
                  </a:lnTo>
                  <a:lnTo>
                    <a:pt x="589" y="609"/>
                  </a:lnTo>
                  <a:lnTo>
                    <a:pt x="600" y="597"/>
                  </a:lnTo>
                  <a:lnTo>
                    <a:pt x="613" y="584"/>
                  </a:lnTo>
                  <a:lnTo>
                    <a:pt x="624" y="571"/>
                  </a:lnTo>
                  <a:lnTo>
                    <a:pt x="636" y="556"/>
                  </a:lnTo>
                  <a:lnTo>
                    <a:pt x="645" y="542"/>
                  </a:lnTo>
                  <a:lnTo>
                    <a:pt x="654" y="526"/>
                  </a:lnTo>
                  <a:lnTo>
                    <a:pt x="654" y="5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6" name="Freeform 130"/>
            <p:cNvSpPr>
              <a:spLocks/>
            </p:cNvSpPr>
            <p:nvPr userDrawn="1"/>
          </p:nvSpPr>
          <p:spPr bwMode="auto">
            <a:xfrm>
              <a:off x="1837" y="1525"/>
              <a:ext cx="155" cy="155"/>
            </a:xfrm>
            <a:custGeom>
              <a:avLst/>
              <a:gdLst>
                <a:gd name="T0" fmla="*/ 467 w 622"/>
                <a:gd name="T1" fmla="*/ 42 h 622"/>
                <a:gd name="T2" fmla="*/ 438 w 622"/>
                <a:gd name="T3" fmla="*/ 28 h 622"/>
                <a:gd name="T4" fmla="*/ 409 w 622"/>
                <a:gd name="T5" fmla="*/ 16 h 622"/>
                <a:gd name="T6" fmla="*/ 349 w 622"/>
                <a:gd name="T7" fmla="*/ 3 h 622"/>
                <a:gd name="T8" fmla="*/ 289 w 622"/>
                <a:gd name="T9" fmla="*/ 0 h 622"/>
                <a:gd name="T10" fmla="*/ 231 w 622"/>
                <a:gd name="T11" fmla="*/ 11 h 622"/>
                <a:gd name="T12" fmla="*/ 175 w 622"/>
                <a:gd name="T13" fmla="*/ 32 h 622"/>
                <a:gd name="T14" fmla="*/ 124 w 622"/>
                <a:gd name="T15" fmla="*/ 63 h 622"/>
                <a:gd name="T16" fmla="*/ 78 w 622"/>
                <a:gd name="T17" fmla="*/ 105 h 622"/>
                <a:gd name="T18" fmla="*/ 59 w 622"/>
                <a:gd name="T19" fmla="*/ 129 h 622"/>
                <a:gd name="T20" fmla="*/ 42 w 622"/>
                <a:gd name="T21" fmla="*/ 155 h 622"/>
                <a:gd name="T22" fmla="*/ 34 w 622"/>
                <a:gd name="T23" fmla="*/ 170 h 622"/>
                <a:gd name="T24" fmla="*/ 21 w 622"/>
                <a:gd name="T25" fmla="*/ 198 h 622"/>
                <a:gd name="T26" fmla="*/ 8 w 622"/>
                <a:gd name="T27" fmla="*/ 243 h 622"/>
                <a:gd name="T28" fmla="*/ 0 w 622"/>
                <a:gd name="T29" fmla="*/ 303 h 622"/>
                <a:gd name="T30" fmla="*/ 5 w 622"/>
                <a:gd name="T31" fmla="*/ 363 h 622"/>
                <a:gd name="T32" fmla="*/ 20 w 622"/>
                <a:gd name="T33" fmla="*/ 420 h 622"/>
                <a:gd name="T34" fmla="*/ 46 w 622"/>
                <a:gd name="T35" fmla="*/ 473 h 622"/>
                <a:gd name="T36" fmla="*/ 82 w 622"/>
                <a:gd name="T37" fmla="*/ 521 h 622"/>
                <a:gd name="T38" fmla="*/ 116 w 622"/>
                <a:gd name="T39" fmla="*/ 553 h 622"/>
                <a:gd name="T40" fmla="*/ 142 w 622"/>
                <a:gd name="T41" fmla="*/ 571 h 622"/>
                <a:gd name="T42" fmla="*/ 155 w 622"/>
                <a:gd name="T43" fmla="*/ 580 h 622"/>
                <a:gd name="T44" fmla="*/ 184 w 622"/>
                <a:gd name="T45" fmla="*/ 594 h 622"/>
                <a:gd name="T46" fmla="*/ 213 w 622"/>
                <a:gd name="T47" fmla="*/ 605 h 622"/>
                <a:gd name="T48" fmla="*/ 272 w 622"/>
                <a:gd name="T49" fmla="*/ 619 h 622"/>
                <a:gd name="T50" fmla="*/ 332 w 622"/>
                <a:gd name="T51" fmla="*/ 621 h 622"/>
                <a:gd name="T52" fmla="*/ 391 w 622"/>
                <a:gd name="T53" fmla="*/ 610 h 622"/>
                <a:gd name="T54" fmla="*/ 447 w 622"/>
                <a:gd name="T55" fmla="*/ 589 h 622"/>
                <a:gd name="T56" fmla="*/ 498 w 622"/>
                <a:gd name="T57" fmla="*/ 558 h 622"/>
                <a:gd name="T58" fmla="*/ 544 w 622"/>
                <a:gd name="T59" fmla="*/ 518 h 622"/>
                <a:gd name="T60" fmla="*/ 563 w 622"/>
                <a:gd name="T61" fmla="*/ 493 h 622"/>
                <a:gd name="T62" fmla="*/ 580 w 622"/>
                <a:gd name="T63" fmla="*/ 465 h 622"/>
                <a:gd name="T64" fmla="*/ 588 w 622"/>
                <a:gd name="T65" fmla="*/ 452 h 622"/>
                <a:gd name="T66" fmla="*/ 601 w 622"/>
                <a:gd name="T67" fmla="*/ 424 h 622"/>
                <a:gd name="T68" fmla="*/ 614 w 622"/>
                <a:gd name="T69" fmla="*/ 379 h 622"/>
                <a:gd name="T70" fmla="*/ 622 w 622"/>
                <a:gd name="T71" fmla="*/ 320 h 622"/>
                <a:gd name="T72" fmla="*/ 618 w 622"/>
                <a:gd name="T73" fmla="*/ 260 h 622"/>
                <a:gd name="T74" fmla="*/ 602 w 622"/>
                <a:gd name="T75" fmla="*/ 202 h 622"/>
                <a:gd name="T76" fmla="*/ 576 w 622"/>
                <a:gd name="T77" fmla="*/ 149 h 622"/>
                <a:gd name="T78" fmla="*/ 540 w 622"/>
                <a:gd name="T79" fmla="*/ 101 h 622"/>
                <a:gd name="T80" fmla="*/ 506 w 622"/>
                <a:gd name="T81" fmla="*/ 68 h 622"/>
                <a:gd name="T82" fmla="*/ 480 w 622"/>
                <a:gd name="T83" fmla="*/ 50 h 622"/>
                <a:gd name="T84" fmla="*/ 467 w 622"/>
                <a:gd name="T85" fmla="*/ 42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467" y="42"/>
                  </a:moveTo>
                  <a:lnTo>
                    <a:pt x="467" y="42"/>
                  </a:lnTo>
                  <a:lnTo>
                    <a:pt x="452" y="34"/>
                  </a:lnTo>
                  <a:lnTo>
                    <a:pt x="438" y="28"/>
                  </a:lnTo>
                  <a:lnTo>
                    <a:pt x="424" y="21"/>
                  </a:lnTo>
                  <a:lnTo>
                    <a:pt x="409" y="16"/>
                  </a:lnTo>
                  <a:lnTo>
                    <a:pt x="379" y="8"/>
                  </a:lnTo>
                  <a:lnTo>
                    <a:pt x="349" y="3"/>
                  </a:lnTo>
                  <a:lnTo>
                    <a:pt x="319" y="0"/>
                  </a:lnTo>
                  <a:lnTo>
                    <a:pt x="289" y="0"/>
                  </a:lnTo>
                  <a:lnTo>
                    <a:pt x="259" y="4"/>
                  </a:lnTo>
                  <a:lnTo>
                    <a:pt x="231" y="11"/>
                  </a:lnTo>
                  <a:lnTo>
                    <a:pt x="202" y="20"/>
                  </a:lnTo>
                  <a:lnTo>
                    <a:pt x="175" y="32"/>
                  </a:lnTo>
                  <a:lnTo>
                    <a:pt x="149" y="46"/>
                  </a:lnTo>
                  <a:lnTo>
                    <a:pt x="124" y="63"/>
                  </a:lnTo>
                  <a:lnTo>
                    <a:pt x="100" y="82"/>
                  </a:lnTo>
                  <a:lnTo>
                    <a:pt x="78" y="105"/>
                  </a:lnTo>
                  <a:lnTo>
                    <a:pt x="69" y="116"/>
                  </a:lnTo>
                  <a:lnTo>
                    <a:pt x="59" y="129"/>
                  </a:lnTo>
                  <a:lnTo>
                    <a:pt x="51" y="142"/>
                  </a:lnTo>
                  <a:lnTo>
                    <a:pt x="42" y="155"/>
                  </a:lnTo>
                  <a:lnTo>
                    <a:pt x="42" y="155"/>
                  </a:lnTo>
                  <a:lnTo>
                    <a:pt x="34" y="170"/>
                  </a:lnTo>
                  <a:lnTo>
                    <a:pt x="28" y="184"/>
                  </a:lnTo>
                  <a:lnTo>
                    <a:pt x="21" y="198"/>
                  </a:lnTo>
                  <a:lnTo>
                    <a:pt x="16" y="213"/>
                  </a:lnTo>
                  <a:lnTo>
                    <a:pt x="8" y="243"/>
                  </a:lnTo>
                  <a:lnTo>
                    <a:pt x="3" y="273"/>
                  </a:lnTo>
                  <a:lnTo>
                    <a:pt x="0" y="303"/>
                  </a:lnTo>
                  <a:lnTo>
                    <a:pt x="1" y="333"/>
                  </a:lnTo>
                  <a:lnTo>
                    <a:pt x="5" y="363"/>
                  </a:lnTo>
                  <a:lnTo>
                    <a:pt x="11" y="391"/>
                  </a:lnTo>
                  <a:lnTo>
                    <a:pt x="20" y="420"/>
                  </a:lnTo>
                  <a:lnTo>
                    <a:pt x="31" y="447"/>
                  </a:lnTo>
                  <a:lnTo>
                    <a:pt x="46" y="473"/>
                  </a:lnTo>
                  <a:lnTo>
                    <a:pt x="63" y="498"/>
                  </a:lnTo>
                  <a:lnTo>
                    <a:pt x="82" y="521"/>
                  </a:lnTo>
                  <a:lnTo>
                    <a:pt x="104" y="542"/>
                  </a:lnTo>
                  <a:lnTo>
                    <a:pt x="116" y="553"/>
                  </a:lnTo>
                  <a:lnTo>
                    <a:pt x="129" y="562"/>
                  </a:lnTo>
                  <a:lnTo>
                    <a:pt x="142" y="571"/>
                  </a:lnTo>
                  <a:lnTo>
                    <a:pt x="155" y="580"/>
                  </a:lnTo>
                  <a:lnTo>
                    <a:pt x="155" y="580"/>
                  </a:lnTo>
                  <a:lnTo>
                    <a:pt x="170" y="587"/>
                  </a:lnTo>
                  <a:lnTo>
                    <a:pt x="184" y="594"/>
                  </a:lnTo>
                  <a:lnTo>
                    <a:pt x="198" y="600"/>
                  </a:lnTo>
                  <a:lnTo>
                    <a:pt x="213" y="605"/>
                  </a:lnTo>
                  <a:lnTo>
                    <a:pt x="243" y="614"/>
                  </a:lnTo>
                  <a:lnTo>
                    <a:pt x="272" y="619"/>
                  </a:lnTo>
                  <a:lnTo>
                    <a:pt x="302" y="622"/>
                  </a:lnTo>
                  <a:lnTo>
                    <a:pt x="332" y="621"/>
                  </a:lnTo>
                  <a:lnTo>
                    <a:pt x="362" y="617"/>
                  </a:lnTo>
                  <a:lnTo>
                    <a:pt x="391" y="610"/>
                  </a:lnTo>
                  <a:lnTo>
                    <a:pt x="420" y="601"/>
                  </a:lnTo>
                  <a:lnTo>
                    <a:pt x="447" y="589"/>
                  </a:lnTo>
                  <a:lnTo>
                    <a:pt x="473" y="575"/>
                  </a:lnTo>
                  <a:lnTo>
                    <a:pt x="498" y="558"/>
                  </a:lnTo>
                  <a:lnTo>
                    <a:pt x="521" y="538"/>
                  </a:lnTo>
                  <a:lnTo>
                    <a:pt x="544" y="518"/>
                  </a:lnTo>
                  <a:lnTo>
                    <a:pt x="553" y="505"/>
                  </a:lnTo>
                  <a:lnTo>
                    <a:pt x="563" y="493"/>
                  </a:lnTo>
                  <a:lnTo>
                    <a:pt x="572" y="480"/>
                  </a:lnTo>
                  <a:lnTo>
                    <a:pt x="580" y="465"/>
                  </a:lnTo>
                  <a:lnTo>
                    <a:pt x="580" y="465"/>
                  </a:lnTo>
                  <a:lnTo>
                    <a:pt x="588" y="452"/>
                  </a:lnTo>
                  <a:lnTo>
                    <a:pt x="594" y="438"/>
                  </a:lnTo>
                  <a:lnTo>
                    <a:pt x="601" y="424"/>
                  </a:lnTo>
                  <a:lnTo>
                    <a:pt x="606" y="408"/>
                  </a:lnTo>
                  <a:lnTo>
                    <a:pt x="614" y="379"/>
                  </a:lnTo>
                  <a:lnTo>
                    <a:pt x="619" y="350"/>
                  </a:lnTo>
                  <a:lnTo>
                    <a:pt x="622" y="320"/>
                  </a:lnTo>
                  <a:lnTo>
                    <a:pt x="620" y="290"/>
                  </a:lnTo>
                  <a:lnTo>
                    <a:pt x="618" y="260"/>
                  </a:lnTo>
                  <a:lnTo>
                    <a:pt x="611" y="231"/>
                  </a:lnTo>
                  <a:lnTo>
                    <a:pt x="602" y="202"/>
                  </a:lnTo>
                  <a:lnTo>
                    <a:pt x="590" y="175"/>
                  </a:lnTo>
                  <a:lnTo>
                    <a:pt x="576" y="149"/>
                  </a:lnTo>
                  <a:lnTo>
                    <a:pt x="559" y="123"/>
                  </a:lnTo>
                  <a:lnTo>
                    <a:pt x="540" y="101"/>
                  </a:lnTo>
                  <a:lnTo>
                    <a:pt x="517" y="79"/>
                  </a:lnTo>
                  <a:lnTo>
                    <a:pt x="506" y="68"/>
                  </a:lnTo>
                  <a:lnTo>
                    <a:pt x="493" y="59"/>
                  </a:lnTo>
                  <a:lnTo>
                    <a:pt x="480" y="50"/>
                  </a:lnTo>
                  <a:lnTo>
                    <a:pt x="467" y="42"/>
                  </a:lnTo>
                  <a:lnTo>
                    <a:pt x="467"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7" name="Freeform 131"/>
            <p:cNvSpPr>
              <a:spLocks/>
            </p:cNvSpPr>
            <p:nvPr userDrawn="1"/>
          </p:nvSpPr>
          <p:spPr bwMode="auto">
            <a:xfrm>
              <a:off x="1721" y="1754"/>
              <a:ext cx="135" cy="135"/>
            </a:xfrm>
            <a:custGeom>
              <a:avLst/>
              <a:gdLst>
                <a:gd name="T0" fmla="*/ 405 w 539"/>
                <a:gd name="T1" fmla="*/ 36 h 539"/>
                <a:gd name="T2" fmla="*/ 354 w 539"/>
                <a:gd name="T3" fmla="*/ 14 h 539"/>
                <a:gd name="T4" fmla="*/ 304 w 539"/>
                <a:gd name="T5" fmla="*/ 2 h 539"/>
                <a:gd name="T6" fmla="*/ 251 w 539"/>
                <a:gd name="T7" fmla="*/ 1 h 539"/>
                <a:gd name="T8" fmla="*/ 199 w 539"/>
                <a:gd name="T9" fmla="*/ 9 h 539"/>
                <a:gd name="T10" fmla="*/ 151 w 539"/>
                <a:gd name="T11" fmla="*/ 27 h 539"/>
                <a:gd name="T12" fmla="*/ 107 w 539"/>
                <a:gd name="T13" fmla="*/ 54 h 539"/>
                <a:gd name="T14" fmla="*/ 68 w 539"/>
                <a:gd name="T15" fmla="*/ 91 h 539"/>
                <a:gd name="T16" fmla="*/ 36 w 539"/>
                <a:gd name="T17" fmla="*/ 135 h 539"/>
                <a:gd name="T18" fmla="*/ 23 w 539"/>
                <a:gd name="T19" fmla="*/ 160 h 539"/>
                <a:gd name="T20" fmla="*/ 6 w 539"/>
                <a:gd name="T21" fmla="*/ 211 h 539"/>
                <a:gd name="T22" fmla="*/ 0 w 539"/>
                <a:gd name="T23" fmla="*/ 263 h 539"/>
                <a:gd name="T24" fmla="*/ 4 w 539"/>
                <a:gd name="T25" fmla="*/ 314 h 539"/>
                <a:gd name="T26" fmla="*/ 17 w 539"/>
                <a:gd name="T27" fmla="*/ 364 h 539"/>
                <a:gd name="T28" fmla="*/ 39 w 539"/>
                <a:gd name="T29" fmla="*/ 411 h 539"/>
                <a:gd name="T30" fmla="*/ 72 w 539"/>
                <a:gd name="T31" fmla="*/ 453 h 539"/>
                <a:gd name="T32" fmla="*/ 112 w 539"/>
                <a:gd name="T33" fmla="*/ 488 h 539"/>
                <a:gd name="T34" fmla="*/ 134 w 539"/>
                <a:gd name="T35" fmla="*/ 504 h 539"/>
                <a:gd name="T36" fmla="*/ 185 w 539"/>
                <a:gd name="T37" fmla="*/ 526 h 539"/>
                <a:gd name="T38" fmla="*/ 236 w 539"/>
                <a:gd name="T39" fmla="*/ 538 h 539"/>
                <a:gd name="T40" fmla="*/ 288 w 539"/>
                <a:gd name="T41" fmla="*/ 539 h 539"/>
                <a:gd name="T42" fmla="*/ 340 w 539"/>
                <a:gd name="T43" fmla="*/ 530 h 539"/>
                <a:gd name="T44" fmla="*/ 388 w 539"/>
                <a:gd name="T45" fmla="*/ 513 h 539"/>
                <a:gd name="T46" fmla="*/ 433 w 539"/>
                <a:gd name="T47" fmla="*/ 486 h 539"/>
                <a:gd name="T48" fmla="*/ 472 w 539"/>
                <a:gd name="T49" fmla="*/ 449 h 539"/>
                <a:gd name="T50" fmla="*/ 504 w 539"/>
                <a:gd name="T51" fmla="*/ 405 h 539"/>
                <a:gd name="T52" fmla="*/ 516 w 539"/>
                <a:gd name="T53" fmla="*/ 380 h 539"/>
                <a:gd name="T54" fmla="*/ 533 w 539"/>
                <a:gd name="T55" fmla="*/ 329 h 539"/>
                <a:gd name="T56" fmla="*/ 539 w 539"/>
                <a:gd name="T57" fmla="*/ 277 h 539"/>
                <a:gd name="T58" fmla="*/ 536 w 539"/>
                <a:gd name="T59" fmla="*/ 225 h 539"/>
                <a:gd name="T60" fmla="*/ 522 w 539"/>
                <a:gd name="T61" fmla="*/ 175 h 539"/>
                <a:gd name="T62" fmla="*/ 500 w 539"/>
                <a:gd name="T63" fmla="*/ 129 h 539"/>
                <a:gd name="T64" fmla="*/ 468 w 539"/>
                <a:gd name="T65" fmla="*/ 87 h 539"/>
                <a:gd name="T66" fmla="*/ 427 w 539"/>
                <a:gd name="T67" fmla="*/ 50 h 539"/>
                <a:gd name="T68" fmla="*/ 405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405" y="36"/>
                  </a:moveTo>
                  <a:lnTo>
                    <a:pt x="405" y="36"/>
                  </a:lnTo>
                  <a:lnTo>
                    <a:pt x="380" y="23"/>
                  </a:lnTo>
                  <a:lnTo>
                    <a:pt x="354" y="14"/>
                  </a:lnTo>
                  <a:lnTo>
                    <a:pt x="330" y="6"/>
                  </a:lnTo>
                  <a:lnTo>
                    <a:pt x="304" y="2"/>
                  </a:lnTo>
                  <a:lnTo>
                    <a:pt x="277" y="0"/>
                  </a:lnTo>
                  <a:lnTo>
                    <a:pt x="251" y="1"/>
                  </a:lnTo>
                  <a:lnTo>
                    <a:pt x="225" y="3"/>
                  </a:lnTo>
                  <a:lnTo>
                    <a:pt x="199" y="9"/>
                  </a:lnTo>
                  <a:lnTo>
                    <a:pt x="175" y="17"/>
                  </a:lnTo>
                  <a:lnTo>
                    <a:pt x="151" y="27"/>
                  </a:lnTo>
                  <a:lnTo>
                    <a:pt x="129" y="40"/>
                  </a:lnTo>
                  <a:lnTo>
                    <a:pt x="107" y="54"/>
                  </a:lnTo>
                  <a:lnTo>
                    <a:pt x="86" y="71"/>
                  </a:lnTo>
                  <a:lnTo>
                    <a:pt x="68" y="91"/>
                  </a:lnTo>
                  <a:lnTo>
                    <a:pt x="51" y="112"/>
                  </a:lnTo>
                  <a:lnTo>
                    <a:pt x="36" y="135"/>
                  </a:lnTo>
                  <a:lnTo>
                    <a:pt x="36" y="135"/>
                  </a:lnTo>
                  <a:lnTo>
                    <a:pt x="23" y="160"/>
                  </a:lnTo>
                  <a:lnTo>
                    <a:pt x="13" y="185"/>
                  </a:lnTo>
                  <a:lnTo>
                    <a:pt x="6" y="211"/>
                  </a:lnTo>
                  <a:lnTo>
                    <a:pt x="1" y="237"/>
                  </a:lnTo>
                  <a:lnTo>
                    <a:pt x="0" y="263"/>
                  </a:lnTo>
                  <a:lnTo>
                    <a:pt x="0" y="289"/>
                  </a:lnTo>
                  <a:lnTo>
                    <a:pt x="4" y="314"/>
                  </a:lnTo>
                  <a:lnTo>
                    <a:pt x="9" y="340"/>
                  </a:lnTo>
                  <a:lnTo>
                    <a:pt x="17" y="364"/>
                  </a:lnTo>
                  <a:lnTo>
                    <a:pt x="27" y="388"/>
                  </a:lnTo>
                  <a:lnTo>
                    <a:pt x="39" y="411"/>
                  </a:lnTo>
                  <a:lnTo>
                    <a:pt x="55" y="432"/>
                  </a:lnTo>
                  <a:lnTo>
                    <a:pt x="72" y="453"/>
                  </a:lnTo>
                  <a:lnTo>
                    <a:pt x="90" y="471"/>
                  </a:lnTo>
                  <a:lnTo>
                    <a:pt x="112" y="488"/>
                  </a:lnTo>
                  <a:lnTo>
                    <a:pt x="134" y="504"/>
                  </a:lnTo>
                  <a:lnTo>
                    <a:pt x="134" y="504"/>
                  </a:lnTo>
                  <a:lnTo>
                    <a:pt x="159" y="515"/>
                  </a:lnTo>
                  <a:lnTo>
                    <a:pt x="185" y="526"/>
                  </a:lnTo>
                  <a:lnTo>
                    <a:pt x="210" y="534"/>
                  </a:lnTo>
                  <a:lnTo>
                    <a:pt x="236" y="538"/>
                  </a:lnTo>
                  <a:lnTo>
                    <a:pt x="262" y="539"/>
                  </a:lnTo>
                  <a:lnTo>
                    <a:pt x="288" y="539"/>
                  </a:lnTo>
                  <a:lnTo>
                    <a:pt x="314" y="536"/>
                  </a:lnTo>
                  <a:lnTo>
                    <a:pt x="340" y="530"/>
                  </a:lnTo>
                  <a:lnTo>
                    <a:pt x="365" y="522"/>
                  </a:lnTo>
                  <a:lnTo>
                    <a:pt x="388" y="513"/>
                  </a:lnTo>
                  <a:lnTo>
                    <a:pt x="410" y="500"/>
                  </a:lnTo>
                  <a:lnTo>
                    <a:pt x="433" y="486"/>
                  </a:lnTo>
                  <a:lnTo>
                    <a:pt x="453" y="469"/>
                  </a:lnTo>
                  <a:lnTo>
                    <a:pt x="472" y="449"/>
                  </a:lnTo>
                  <a:lnTo>
                    <a:pt x="489" y="428"/>
                  </a:lnTo>
                  <a:lnTo>
                    <a:pt x="504" y="405"/>
                  </a:lnTo>
                  <a:lnTo>
                    <a:pt x="504" y="405"/>
                  </a:lnTo>
                  <a:lnTo>
                    <a:pt x="516" y="380"/>
                  </a:lnTo>
                  <a:lnTo>
                    <a:pt x="526" y="355"/>
                  </a:lnTo>
                  <a:lnTo>
                    <a:pt x="533" y="329"/>
                  </a:lnTo>
                  <a:lnTo>
                    <a:pt x="538" y="303"/>
                  </a:lnTo>
                  <a:lnTo>
                    <a:pt x="539" y="277"/>
                  </a:lnTo>
                  <a:lnTo>
                    <a:pt x="539" y="251"/>
                  </a:lnTo>
                  <a:lnTo>
                    <a:pt x="536" y="225"/>
                  </a:lnTo>
                  <a:lnTo>
                    <a:pt x="530" y="200"/>
                  </a:lnTo>
                  <a:lnTo>
                    <a:pt x="522" y="175"/>
                  </a:lnTo>
                  <a:lnTo>
                    <a:pt x="512" y="151"/>
                  </a:lnTo>
                  <a:lnTo>
                    <a:pt x="500" y="129"/>
                  </a:lnTo>
                  <a:lnTo>
                    <a:pt x="485" y="106"/>
                  </a:lnTo>
                  <a:lnTo>
                    <a:pt x="468" y="87"/>
                  </a:lnTo>
                  <a:lnTo>
                    <a:pt x="450" y="67"/>
                  </a:lnTo>
                  <a:lnTo>
                    <a:pt x="427" y="50"/>
                  </a:lnTo>
                  <a:lnTo>
                    <a:pt x="405" y="36"/>
                  </a:lnTo>
                  <a:lnTo>
                    <a:pt x="405"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8" name="Freeform 132"/>
            <p:cNvSpPr>
              <a:spLocks/>
            </p:cNvSpPr>
            <p:nvPr userDrawn="1"/>
          </p:nvSpPr>
          <p:spPr bwMode="auto">
            <a:xfrm>
              <a:off x="1604" y="1984"/>
              <a:ext cx="115" cy="114"/>
            </a:xfrm>
            <a:custGeom>
              <a:avLst/>
              <a:gdLst>
                <a:gd name="T0" fmla="*/ 346 w 460"/>
                <a:gd name="T1" fmla="*/ 31 h 458"/>
                <a:gd name="T2" fmla="*/ 303 w 460"/>
                <a:gd name="T3" fmla="*/ 11 h 458"/>
                <a:gd name="T4" fmla="*/ 258 w 460"/>
                <a:gd name="T5" fmla="*/ 1 h 458"/>
                <a:gd name="T6" fmla="*/ 214 w 460"/>
                <a:gd name="T7" fmla="*/ 1 h 458"/>
                <a:gd name="T8" fmla="*/ 171 w 460"/>
                <a:gd name="T9" fmla="*/ 8 h 458"/>
                <a:gd name="T10" fmla="*/ 129 w 460"/>
                <a:gd name="T11" fmla="*/ 23 h 458"/>
                <a:gd name="T12" fmla="*/ 92 w 460"/>
                <a:gd name="T13" fmla="*/ 47 h 458"/>
                <a:gd name="T14" fmla="*/ 59 w 460"/>
                <a:gd name="T15" fmla="*/ 77 h 458"/>
                <a:gd name="T16" fmla="*/ 32 w 460"/>
                <a:gd name="T17" fmla="*/ 114 h 458"/>
                <a:gd name="T18" fmla="*/ 21 w 460"/>
                <a:gd name="T19" fmla="*/ 135 h 458"/>
                <a:gd name="T20" fmla="*/ 7 w 460"/>
                <a:gd name="T21" fmla="*/ 180 h 458"/>
                <a:gd name="T22" fmla="*/ 0 w 460"/>
                <a:gd name="T23" fmla="*/ 224 h 458"/>
                <a:gd name="T24" fmla="*/ 4 w 460"/>
                <a:gd name="T25" fmla="*/ 267 h 458"/>
                <a:gd name="T26" fmla="*/ 15 w 460"/>
                <a:gd name="T27" fmla="*/ 310 h 458"/>
                <a:gd name="T28" fmla="*/ 34 w 460"/>
                <a:gd name="T29" fmla="*/ 349 h 458"/>
                <a:gd name="T30" fmla="*/ 62 w 460"/>
                <a:gd name="T31" fmla="*/ 385 h 458"/>
                <a:gd name="T32" fmla="*/ 96 w 460"/>
                <a:gd name="T33" fmla="*/ 415 h 458"/>
                <a:gd name="T34" fmla="*/ 115 w 460"/>
                <a:gd name="T35" fmla="*/ 428 h 458"/>
                <a:gd name="T36" fmla="*/ 158 w 460"/>
                <a:gd name="T37" fmla="*/ 447 h 458"/>
                <a:gd name="T38" fmla="*/ 202 w 460"/>
                <a:gd name="T39" fmla="*/ 457 h 458"/>
                <a:gd name="T40" fmla="*/ 247 w 460"/>
                <a:gd name="T41" fmla="*/ 458 h 458"/>
                <a:gd name="T42" fmla="*/ 290 w 460"/>
                <a:gd name="T43" fmla="*/ 451 h 458"/>
                <a:gd name="T44" fmla="*/ 331 w 460"/>
                <a:gd name="T45" fmla="*/ 436 h 458"/>
                <a:gd name="T46" fmla="*/ 369 w 460"/>
                <a:gd name="T47" fmla="*/ 413 h 458"/>
                <a:gd name="T48" fmla="*/ 402 w 460"/>
                <a:gd name="T49" fmla="*/ 382 h 458"/>
                <a:gd name="T50" fmla="*/ 429 w 460"/>
                <a:gd name="T51" fmla="*/ 344 h 458"/>
                <a:gd name="T52" fmla="*/ 440 w 460"/>
                <a:gd name="T53" fmla="*/ 323 h 458"/>
                <a:gd name="T54" fmla="*/ 454 w 460"/>
                <a:gd name="T55" fmla="*/ 280 h 458"/>
                <a:gd name="T56" fmla="*/ 460 w 460"/>
                <a:gd name="T57" fmla="*/ 236 h 458"/>
                <a:gd name="T58" fmla="*/ 457 w 460"/>
                <a:gd name="T59" fmla="*/ 191 h 458"/>
                <a:gd name="T60" fmla="*/ 445 w 460"/>
                <a:gd name="T61" fmla="*/ 150 h 458"/>
                <a:gd name="T62" fmla="*/ 427 w 460"/>
                <a:gd name="T63" fmla="*/ 109 h 458"/>
                <a:gd name="T64" fmla="*/ 399 w 460"/>
                <a:gd name="T65" fmla="*/ 74 h 458"/>
                <a:gd name="T66" fmla="*/ 365 w 460"/>
                <a:gd name="T67" fmla="*/ 44 h 458"/>
                <a:gd name="T68" fmla="*/ 346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346" y="31"/>
                  </a:moveTo>
                  <a:lnTo>
                    <a:pt x="346" y="31"/>
                  </a:lnTo>
                  <a:lnTo>
                    <a:pt x="325" y="21"/>
                  </a:lnTo>
                  <a:lnTo>
                    <a:pt x="303" y="11"/>
                  </a:lnTo>
                  <a:lnTo>
                    <a:pt x="281" y="5"/>
                  </a:lnTo>
                  <a:lnTo>
                    <a:pt x="258" y="1"/>
                  </a:lnTo>
                  <a:lnTo>
                    <a:pt x="236" y="0"/>
                  </a:lnTo>
                  <a:lnTo>
                    <a:pt x="214" y="1"/>
                  </a:lnTo>
                  <a:lnTo>
                    <a:pt x="192" y="4"/>
                  </a:lnTo>
                  <a:lnTo>
                    <a:pt x="171" y="8"/>
                  </a:lnTo>
                  <a:lnTo>
                    <a:pt x="150" y="14"/>
                  </a:lnTo>
                  <a:lnTo>
                    <a:pt x="129" y="23"/>
                  </a:lnTo>
                  <a:lnTo>
                    <a:pt x="110" y="34"/>
                  </a:lnTo>
                  <a:lnTo>
                    <a:pt x="92" y="47"/>
                  </a:lnTo>
                  <a:lnTo>
                    <a:pt x="75" y="61"/>
                  </a:lnTo>
                  <a:lnTo>
                    <a:pt x="59" y="77"/>
                  </a:lnTo>
                  <a:lnTo>
                    <a:pt x="45" y="95"/>
                  </a:lnTo>
                  <a:lnTo>
                    <a:pt x="32" y="114"/>
                  </a:lnTo>
                  <a:lnTo>
                    <a:pt x="32" y="114"/>
                  </a:lnTo>
                  <a:lnTo>
                    <a:pt x="21" y="135"/>
                  </a:lnTo>
                  <a:lnTo>
                    <a:pt x="12" y="157"/>
                  </a:lnTo>
                  <a:lnTo>
                    <a:pt x="7" y="180"/>
                  </a:lnTo>
                  <a:lnTo>
                    <a:pt x="3" y="202"/>
                  </a:lnTo>
                  <a:lnTo>
                    <a:pt x="0" y="224"/>
                  </a:lnTo>
                  <a:lnTo>
                    <a:pt x="2" y="246"/>
                  </a:lnTo>
                  <a:lnTo>
                    <a:pt x="4" y="267"/>
                  </a:lnTo>
                  <a:lnTo>
                    <a:pt x="8" y="289"/>
                  </a:lnTo>
                  <a:lnTo>
                    <a:pt x="15" y="310"/>
                  </a:lnTo>
                  <a:lnTo>
                    <a:pt x="24" y="331"/>
                  </a:lnTo>
                  <a:lnTo>
                    <a:pt x="34" y="349"/>
                  </a:lnTo>
                  <a:lnTo>
                    <a:pt x="47" y="368"/>
                  </a:lnTo>
                  <a:lnTo>
                    <a:pt x="62" y="385"/>
                  </a:lnTo>
                  <a:lnTo>
                    <a:pt x="77" y="401"/>
                  </a:lnTo>
                  <a:lnTo>
                    <a:pt x="96" y="415"/>
                  </a:lnTo>
                  <a:lnTo>
                    <a:pt x="115" y="428"/>
                  </a:lnTo>
                  <a:lnTo>
                    <a:pt x="115" y="428"/>
                  </a:lnTo>
                  <a:lnTo>
                    <a:pt x="136" y="439"/>
                  </a:lnTo>
                  <a:lnTo>
                    <a:pt x="158" y="447"/>
                  </a:lnTo>
                  <a:lnTo>
                    <a:pt x="180" y="453"/>
                  </a:lnTo>
                  <a:lnTo>
                    <a:pt x="202" y="457"/>
                  </a:lnTo>
                  <a:lnTo>
                    <a:pt x="225" y="458"/>
                  </a:lnTo>
                  <a:lnTo>
                    <a:pt x="247" y="458"/>
                  </a:lnTo>
                  <a:lnTo>
                    <a:pt x="269" y="456"/>
                  </a:lnTo>
                  <a:lnTo>
                    <a:pt x="290" y="451"/>
                  </a:lnTo>
                  <a:lnTo>
                    <a:pt x="311" y="444"/>
                  </a:lnTo>
                  <a:lnTo>
                    <a:pt x="331" y="436"/>
                  </a:lnTo>
                  <a:lnTo>
                    <a:pt x="351" y="425"/>
                  </a:lnTo>
                  <a:lnTo>
                    <a:pt x="369" y="413"/>
                  </a:lnTo>
                  <a:lnTo>
                    <a:pt x="386" y="398"/>
                  </a:lnTo>
                  <a:lnTo>
                    <a:pt x="402" y="382"/>
                  </a:lnTo>
                  <a:lnTo>
                    <a:pt x="416" y="365"/>
                  </a:lnTo>
                  <a:lnTo>
                    <a:pt x="429" y="344"/>
                  </a:lnTo>
                  <a:lnTo>
                    <a:pt x="429" y="344"/>
                  </a:lnTo>
                  <a:lnTo>
                    <a:pt x="440" y="323"/>
                  </a:lnTo>
                  <a:lnTo>
                    <a:pt x="449" y="302"/>
                  </a:lnTo>
                  <a:lnTo>
                    <a:pt x="454" y="280"/>
                  </a:lnTo>
                  <a:lnTo>
                    <a:pt x="458" y="258"/>
                  </a:lnTo>
                  <a:lnTo>
                    <a:pt x="460" y="236"/>
                  </a:lnTo>
                  <a:lnTo>
                    <a:pt x="459" y="213"/>
                  </a:lnTo>
                  <a:lnTo>
                    <a:pt x="457" y="191"/>
                  </a:lnTo>
                  <a:lnTo>
                    <a:pt x="453" y="170"/>
                  </a:lnTo>
                  <a:lnTo>
                    <a:pt x="445" y="150"/>
                  </a:lnTo>
                  <a:lnTo>
                    <a:pt x="437" y="129"/>
                  </a:lnTo>
                  <a:lnTo>
                    <a:pt x="427" y="109"/>
                  </a:lnTo>
                  <a:lnTo>
                    <a:pt x="414" y="91"/>
                  </a:lnTo>
                  <a:lnTo>
                    <a:pt x="399" y="74"/>
                  </a:lnTo>
                  <a:lnTo>
                    <a:pt x="384" y="58"/>
                  </a:lnTo>
                  <a:lnTo>
                    <a:pt x="365" y="44"/>
                  </a:lnTo>
                  <a:lnTo>
                    <a:pt x="346" y="31"/>
                  </a:lnTo>
                  <a:lnTo>
                    <a:pt x="346"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9" name="Freeform 133"/>
            <p:cNvSpPr>
              <a:spLocks/>
            </p:cNvSpPr>
            <p:nvPr userDrawn="1"/>
          </p:nvSpPr>
          <p:spPr bwMode="auto">
            <a:xfrm>
              <a:off x="1488" y="2213"/>
              <a:ext cx="94" cy="94"/>
            </a:xfrm>
            <a:custGeom>
              <a:avLst/>
              <a:gdLst>
                <a:gd name="T0" fmla="*/ 283 w 378"/>
                <a:gd name="T1" fmla="*/ 26 h 378"/>
                <a:gd name="T2" fmla="*/ 249 w 378"/>
                <a:gd name="T3" fmla="*/ 10 h 378"/>
                <a:gd name="T4" fmla="*/ 213 w 378"/>
                <a:gd name="T5" fmla="*/ 1 h 378"/>
                <a:gd name="T6" fmla="*/ 176 w 378"/>
                <a:gd name="T7" fmla="*/ 1 h 378"/>
                <a:gd name="T8" fmla="*/ 140 w 378"/>
                <a:gd name="T9" fmla="*/ 6 h 378"/>
                <a:gd name="T10" fmla="*/ 106 w 378"/>
                <a:gd name="T11" fmla="*/ 20 h 378"/>
                <a:gd name="T12" fmla="*/ 75 w 378"/>
                <a:gd name="T13" fmla="*/ 39 h 378"/>
                <a:gd name="T14" fmla="*/ 47 w 378"/>
                <a:gd name="T15" fmla="*/ 64 h 378"/>
                <a:gd name="T16" fmla="*/ 25 w 378"/>
                <a:gd name="T17" fmla="*/ 95 h 378"/>
                <a:gd name="T18" fmla="*/ 17 w 378"/>
                <a:gd name="T19" fmla="*/ 112 h 378"/>
                <a:gd name="T20" fmla="*/ 4 w 378"/>
                <a:gd name="T21" fmla="*/ 147 h 378"/>
                <a:gd name="T22" fmla="*/ 0 w 378"/>
                <a:gd name="T23" fmla="*/ 184 h 378"/>
                <a:gd name="T24" fmla="*/ 3 w 378"/>
                <a:gd name="T25" fmla="*/ 220 h 378"/>
                <a:gd name="T26" fmla="*/ 12 w 378"/>
                <a:gd name="T27" fmla="*/ 255 h 378"/>
                <a:gd name="T28" fmla="*/ 28 w 378"/>
                <a:gd name="T29" fmla="*/ 288 h 378"/>
                <a:gd name="T30" fmla="*/ 50 w 378"/>
                <a:gd name="T31" fmla="*/ 318 h 378"/>
                <a:gd name="T32" fmla="*/ 78 w 378"/>
                <a:gd name="T33" fmla="*/ 343 h 378"/>
                <a:gd name="T34" fmla="*/ 94 w 378"/>
                <a:gd name="T35" fmla="*/ 353 h 378"/>
                <a:gd name="T36" fmla="*/ 129 w 378"/>
                <a:gd name="T37" fmla="*/ 369 h 378"/>
                <a:gd name="T38" fmla="*/ 166 w 378"/>
                <a:gd name="T39" fmla="*/ 377 h 378"/>
                <a:gd name="T40" fmla="*/ 202 w 378"/>
                <a:gd name="T41" fmla="*/ 378 h 378"/>
                <a:gd name="T42" fmla="*/ 237 w 378"/>
                <a:gd name="T43" fmla="*/ 371 h 378"/>
                <a:gd name="T44" fmla="*/ 273 w 378"/>
                <a:gd name="T45" fmla="*/ 360 h 378"/>
                <a:gd name="T46" fmla="*/ 303 w 378"/>
                <a:gd name="T47" fmla="*/ 340 h 378"/>
                <a:gd name="T48" fmla="*/ 330 w 378"/>
                <a:gd name="T49" fmla="*/ 315 h 378"/>
                <a:gd name="T50" fmla="*/ 353 w 378"/>
                <a:gd name="T51" fmla="*/ 284 h 378"/>
                <a:gd name="T52" fmla="*/ 361 w 378"/>
                <a:gd name="T53" fmla="*/ 267 h 378"/>
                <a:gd name="T54" fmla="*/ 373 w 378"/>
                <a:gd name="T55" fmla="*/ 231 h 378"/>
                <a:gd name="T56" fmla="*/ 378 w 378"/>
                <a:gd name="T57" fmla="*/ 194 h 378"/>
                <a:gd name="T58" fmla="*/ 376 w 378"/>
                <a:gd name="T59" fmla="*/ 158 h 378"/>
                <a:gd name="T60" fmla="*/ 366 w 378"/>
                <a:gd name="T61" fmla="*/ 124 h 378"/>
                <a:gd name="T62" fmla="*/ 351 w 378"/>
                <a:gd name="T63" fmla="*/ 90 h 378"/>
                <a:gd name="T64" fmla="*/ 329 w 378"/>
                <a:gd name="T65" fmla="*/ 61 h 378"/>
                <a:gd name="T66" fmla="*/ 300 w 378"/>
                <a:gd name="T67" fmla="*/ 36 h 378"/>
                <a:gd name="T68" fmla="*/ 283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3" y="26"/>
                  </a:moveTo>
                  <a:lnTo>
                    <a:pt x="283" y="26"/>
                  </a:lnTo>
                  <a:lnTo>
                    <a:pt x="266" y="17"/>
                  </a:lnTo>
                  <a:lnTo>
                    <a:pt x="249" y="10"/>
                  </a:lnTo>
                  <a:lnTo>
                    <a:pt x="231" y="5"/>
                  </a:lnTo>
                  <a:lnTo>
                    <a:pt x="213" y="1"/>
                  </a:lnTo>
                  <a:lnTo>
                    <a:pt x="194" y="0"/>
                  </a:lnTo>
                  <a:lnTo>
                    <a:pt x="176" y="1"/>
                  </a:lnTo>
                  <a:lnTo>
                    <a:pt x="158" y="3"/>
                  </a:lnTo>
                  <a:lnTo>
                    <a:pt x="140" y="6"/>
                  </a:lnTo>
                  <a:lnTo>
                    <a:pt x="123" y="12"/>
                  </a:lnTo>
                  <a:lnTo>
                    <a:pt x="106" y="20"/>
                  </a:lnTo>
                  <a:lnTo>
                    <a:pt x="90" y="29"/>
                  </a:lnTo>
                  <a:lnTo>
                    <a:pt x="75" y="39"/>
                  </a:lnTo>
                  <a:lnTo>
                    <a:pt x="60" y="51"/>
                  </a:lnTo>
                  <a:lnTo>
                    <a:pt x="47" y="64"/>
                  </a:lnTo>
                  <a:lnTo>
                    <a:pt x="35" y="78"/>
                  </a:lnTo>
                  <a:lnTo>
                    <a:pt x="25" y="95"/>
                  </a:lnTo>
                  <a:lnTo>
                    <a:pt x="25" y="95"/>
                  </a:lnTo>
                  <a:lnTo>
                    <a:pt x="17" y="112"/>
                  </a:lnTo>
                  <a:lnTo>
                    <a:pt x="9" y="130"/>
                  </a:lnTo>
                  <a:lnTo>
                    <a:pt x="4" y="147"/>
                  </a:lnTo>
                  <a:lnTo>
                    <a:pt x="2" y="165"/>
                  </a:lnTo>
                  <a:lnTo>
                    <a:pt x="0" y="184"/>
                  </a:lnTo>
                  <a:lnTo>
                    <a:pt x="0" y="202"/>
                  </a:lnTo>
                  <a:lnTo>
                    <a:pt x="3" y="220"/>
                  </a:lnTo>
                  <a:lnTo>
                    <a:pt x="7" y="238"/>
                  </a:lnTo>
                  <a:lnTo>
                    <a:pt x="12" y="255"/>
                  </a:lnTo>
                  <a:lnTo>
                    <a:pt x="20" y="272"/>
                  </a:lnTo>
                  <a:lnTo>
                    <a:pt x="28" y="288"/>
                  </a:lnTo>
                  <a:lnTo>
                    <a:pt x="38" y="304"/>
                  </a:lnTo>
                  <a:lnTo>
                    <a:pt x="50" y="318"/>
                  </a:lnTo>
                  <a:lnTo>
                    <a:pt x="64" y="331"/>
                  </a:lnTo>
                  <a:lnTo>
                    <a:pt x="78" y="343"/>
                  </a:lnTo>
                  <a:lnTo>
                    <a:pt x="94" y="353"/>
                  </a:lnTo>
                  <a:lnTo>
                    <a:pt x="94" y="353"/>
                  </a:lnTo>
                  <a:lnTo>
                    <a:pt x="112" y="362"/>
                  </a:lnTo>
                  <a:lnTo>
                    <a:pt x="129" y="369"/>
                  </a:lnTo>
                  <a:lnTo>
                    <a:pt x="147" y="374"/>
                  </a:lnTo>
                  <a:lnTo>
                    <a:pt x="166" y="377"/>
                  </a:lnTo>
                  <a:lnTo>
                    <a:pt x="184" y="378"/>
                  </a:lnTo>
                  <a:lnTo>
                    <a:pt x="202" y="378"/>
                  </a:lnTo>
                  <a:lnTo>
                    <a:pt x="220" y="375"/>
                  </a:lnTo>
                  <a:lnTo>
                    <a:pt x="237" y="371"/>
                  </a:lnTo>
                  <a:lnTo>
                    <a:pt x="256" y="366"/>
                  </a:lnTo>
                  <a:lnTo>
                    <a:pt x="273" y="360"/>
                  </a:lnTo>
                  <a:lnTo>
                    <a:pt x="288" y="350"/>
                  </a:lnTo>
                  <a:lnTo>
                    <a:pt x="303" y="340"/>
                  </a:lnTo>
                  <a:lnTo>
                    <a:pt x="317" y="328"/>
                  </a:lnTo>
                  <a:lnTo>
                    <a:pt x="330" y="315"/>
                  </a:lnTo>
                  <a:lnTo>
                    <a:pt x="342" y="300"/>
                  </a:lnTo>
                  <a:lnTo>
                    <a:pt x="353" y="284"/>
                  </a:lnTo>
                  <a:lnTo>
                    <a:pt x="353" y="284"/>
                  </a:lnTo>
                  <a:lnTo>
                    <a:pt x="361" y="267"/>
                  </a:lnTo>
                  <a:lnTo>
                    <a:pt x="369" y="249"/>
                  </a:lnTo>
                  <a:lnTo>
                    <a:pt x="373" y="231"/>
                  </a:lnTo>
                  <a:lnTo>
                    <a:pt x="377" y="212"/>
                  </a:lnTo>
                  <a:lnTo>
                    <a:pt x="378" y="194"/>
                  </a:lnTo>
                  <a:lnTo>
                    <a:pt x="378" y="176"/>
                  </a:lnTo>
                  <a:lnTo>
                    <a:pt x="376" y="158"/>
                  </a:lnTo>
                  <a:lnTo>
                    <a:pt x="372" y="141"/>
                  </a:lnTo>
                  <a:lnTo>
                    <a:pt x="366" y="124"/>
                  </a:lnTo>
                  <a:lnTo>
                    <a:pt x="359" y="107"/>
                  </a:lnTo>
                  <a:lnTo>
                    <a:pt x="351" y="90"/>
                  </a:lnTo>
                  <a:lnTo>
                    <a:pt x="340" y="76"/>
                  </a:lnTo>
                  <a:lnTo>
                    <a:pt x="329" y="61"/>
                  </a:lnTo>
                  <a:lnTo>
                    <a:pt x="314" y="48"/>
                  </a:lnTo>
                  <a:lnTo>
                    <a:pt x="300" y="36"/>
                  </a:lnTo>
                  <a:lnTo>
                    <a:pt x="283" y="26"/>
                  </a:lnTo>
                  <a:lnTo>
                    <a:pt x="28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0" name="Freeform 134"/>
            <p:cNvSpPr>
              <a:spLocks/>
            </p:cNvSpPr>
            <p:nvPr userDrawn="1"/>
          </p:nvSpPr>
          <p:spPr bwMode="auto">
            <a:xfrm>
              <a:off x="1371" y="2442"/>
              <a:ext cx="74" cy="75"/>
            </a:xfrm>
            <a:custGeom>
              <a:avLst/>
              <a:gdLst>
                <a:gd name="T0" fmla="*/ 223 w 297"/>
                <a:gd name="T1" fmla="*/ 21 h 297"/>
                <a:gd name="T2" fmla="*/ 195 w 297"/>
                <a:gd name="T3" fmla="*/ 8 h 297"/>
                <a:gd name="T4" fmla="*/ 167 w 297"/>
                <a:gd name="T5" fmla="*/ 1 h 297"/>
                <a:gd name="T6" fmla="*/ 138 w 297"/>
                <a:gd name="T7" fmla="*/ 1 h 297"/>
                <a:gd name="T8" fmla="*/ 110 w 297"/>
                <a:gd name="T9" fmla="*/ 5 h 297"/>
                <a:gd name="T10" fmla="*/ 83 w 297"/>
                <a:gd name="T11" fmla="*/ 16 h 297"/>
                <a:gd name="T12" fmla="*/ 60 w 297"/>
                <a:gd name="T13" fmla="*/ 30 h 297"/>
                <a:gd name="T14" fmla="*/ 38 w 297"/>
                <a:gd name="T15" fmla="*/ 51 h 297"/>
                <a:gd name="T16" fmla="*/ 21 w 297"/>
                <a:gd name="T17" fmla="*/ 74 h 297"/>
                <a:gd name="T18" fmla="*/ 13 w 297"/>
                <a:gd name="T19" fmla="*/ 89 h 297"/>
                <a:gd name="T20" fmla="*/ 4 w 297"/>
                <a:gd name="T21" fmla="*/ 116 h 297"/>
                <a:gd name="T22" fmla="*/ 0 w 297"/>
                <a:gd name="T23" fmla="*/ 145 h 297"/>
                <a:gd name="T24" fmla="*/ 2 w 297"/>
                <a:gd name="T25" fmla="*/ 173 h 297"/>
                <a:gd name="T26" fmla="*/ 10 w 297"/>
                <a:gd name="T27" fmla="*/ 201 h 297"/>
                <a:gd name="T28" fmla="*/ 22 w 297"/>
                <a:gd name="T29" fmla="*/ 227 h 297"/>
                <a:gd name="T30" fmla="*/ 40 w 297"/>
                <a:gd name="T31" fmla="*/ 250 h 297"/>
                <a:gd name="T32" fmla="*/ 62 w 297"/>
                <a:gd name="T33" fmla="*/ 270 h 297"/>
                <a:gd name="T34" fmla="*/ 74 w 297"/>
                <a:gd name="T35" fmla="*/ 278 h 297"/>
                <a:gd name="T36" fmla="*/ 101 w 297"/>
                <a:gd name="T37" fmla="*/ 291 h 297"/>
                <a:gd name="T38" fmla="*/ 130 w 297"/>
                <a:gd name="T39" fmla="*/ 296 h 297"/>
                <a:gd name="T40" fmla="*/ 159 w 297"/>
                <a:gd name="T41" fmla="*/ 297 h 297"/>
                <a:gd name="T42" fmla="*/ 187 w 297"/>
                <a:gd name="T43" fmla="*/ 292 h 297"/>
                <a:gd name="T44" fmla="*/ 213 w 297"/>
                <a:gd name="T45" fmla="*/ 283 h 297"/>
                <a:gd name="T46" fmla="*/ 238 w 297"/>
                <a:gd name="T47" fmla="*/ 267 h 297"/>
                <a:gd name="T48" fmla="*/ 260 w 297"/>
                <a:gd name="T49" fmla="*/ 248 h 297"/>
                <a:gd name="T50" fmla="*/ 277 w 297"/>
                <a:gd name="T51" fmla="*/ 223 h 297"/>
                <a:gd name="T52" fmla="*/ 284 w 297"/>
                <a:gd name="T53" fmla="*/ 210 h 297"/>
                <a:gd name="T54" fmla="*/ 294 w 297"/>
                <a:gd name="T55" fmla="*/ 181 h 297"/>
                <a:gd name="T56" fmla="*/ 297 w 297"/>
                <a:gd name="T57" fmla="*/ 153 h 297"/>
                <a:gd name="T58" fmla="*/ 296 w 297"/>
                <a:gd name="T59" fmla="*/ 125 h 297"/>
                <a:gd name="T60" fmla="*/ 288 w 297"/>
                <a:gd name="T61" fmla="*/ 97 h 297"/>
                <a:gd name="T62" fmla="*/ 275 w 297"/>
                <a:gd name="T63" fmla="*/ 72 h 297"/>
                <a:gd name="T64" fmla="*/ 258 w 297"/>
                <a:gd name="T65" fmla="*/ 48 h 297"/>
                <a:gd name="T66" fmla="*/ 236 w 297"/>
                <a:gd name="T67" fmla="*/ 29 h 297"/>
                <a:gd name="T68" fmla="*/ 223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21"/>
                  </a:moveTo>
                  <a:lnTo>
                    <a:pt x="223" y="21"/>
                  </a:lnTo>
                  <a:lnTo>
                    <a:pt x="210" y="13"/>
                  </a:lnTo>
                  <a:lnTo>
                    <a:pt x="195" y="8"/>
                  </a:lnTo>
                  <a:lnTo>
                    <a:pt x="181" y="4"/>
                  </a:lnTo>
                  <a:lnTo>
                    <a:pt x="167" y="1"/>
                  </a:lnTo>
                  <a:lnTo>
                    <a:pt x="152" y="0"/>
                  </a:lnTo>
                  <a:lnTo>
                    <a:pt x="138" y="1"/>
                  </a:lnTo>
                  <a:lnTo>
                    <a:pt x="125" y="3"/>
                  </a:lnTo>
                  <a:lnTo>
                    <a:pt x="110" y="5"/>
                  </a:lnTo>
                  <a:lnTo>
                    <a:pt x="96" y="11"/>
                  </a:lnTo>
                  <a:lnTo>
                    <a:pt x="83" y="16"/>
                  </a:lnTo>
                  <a:lnTo>
                    <a:pt x="71" y="22"/>
                  </a:lnTo>
                  <a:lnTo>
                    <a:pt x="60" y="30"/>
                  </a:lnTo>
                  <a:lnTo>
                    <a:pt x="48" y="41"/>
                  </a:lnTo>
                  <a:lnTo>
                    <a:pt x="38" y="51"/>
                  </a:lnTo>
                  <a:lnTo>
                    <a:pt x="28" y="63"/>
                  </a:lnTo>
                  <a:lnTo>
                    <a:pt x="21" y="74"/>
                  </a:lnTo>
                  <a:lnTo>
                    <a:pt x="21" y="74"/>
                  </a:lnTo>
                  <a:lnTo>
                    <a:pt x="13" y="89"/>
                  </a:lnTo>
                  <a:lnTo>
                    <a:pt x="8" y="102"/>
                  </a:lnTo>
                  <a:lnTo>
                    <a:pt x="4" y="116"/>
                  </a:lnTo>
                  <a:lnTo>
                    <a:pt x="1" y="130"/>
                  </a:lnTo>
                  <a:lnTo>
                    <a:pt x="0" y="145"/>
                  </a:lnTo>
                  <a:lnTo>
                    <a:pt x="1" y="159"/>
                  </a:lnTo>
                  <a:lnTo>
                    <a:pt x="2" y="173"/>
                  </a:lnTo>
                  <a:lnTo>
                    <a:pt x="5" y="188"/>
                  </a:lnTo>
                  <a:lnTo>
                    <a:pt x="10" y="201"/>
                  </a:lnTo>
                  <a:lnTo>
                    <a:pt x="15" y="214"/>
                  </a:lnTo>
                  <a:lnTo>
                    <a:pt x="22" y="227"/>
                  </a:lnTo>
                  <a:lnTo>
                    <a:pt x="30" y="239"/>
                  </a:lnTo>
                  <a:lnTo>
                    <a:pt x="40" y="250"/>
                  </a:lnTo>
                  <a:lnTo>
                    <a:pt x="51" y="261"/>
                  </a:lnTo>
                  <a:lnTo>
                    <a:pt x="62" y="270"/>
                  </a:lnTo>
                  <a:lnTo>
                    <a:pt x="74" y="278"/>
                  </a:lnTo>
                  <a:lnTo>
                    <a:pt x="74" y="278"/>
                  </a:lnTo>
                  <a:lnTo>
                    <a:pt x="88" y="284"/>
                  </a:lnTo>
                  <a:lnTo>
                    <a:pt x="101" y="291"/>
                  </a:lnTo>
                  <a:lnTo>
                    <a:pt x="116" y="295"/>
                  </a:lnTo>
                  <a:lnTo>
                    <a:pt x="130" y="296"/>
                  </a:lnTo>
                  <a:lnTo>
                    <a:pt x="144" y="297"/>
                  </a:lnTo>
                  <a:lnTo>
                    <a:pt x="159" y="297"/>
                  </a:lnTo>
                  <a:lnTo>
                    <a:pt x="173" y="296"/>
                  </a:lnTo>
                  <a:lnTo>
                    <a:pt x="187" y="292"/>
                  </a:lnTo>
                  <a:lnTo>
                    <a:pt x="200" y="288"/>
                  </a:lnTo>
                  <a:lnTo>
                    <a:pt x="213" y="283"/>
                  </a:lnTo>
                  <a:lnTo>
                    <a:pt x="226" y="275"/>
                  </a:lnTo>
                  <a:lnTo>
                    <a:pt x="238" y="267"/>
                  </a:lnTo>
                  <a:lnTo>
                    <a:pt x="250" y="258"/>
                  </a:lnTo>
                  <a:lnTo>
                    <a:pt x="260" y="248"/>
                  </a:lnTo>
                  <a:lnTo>
                    <a:pt x="269" y="236"/>
                  </a:lnTo>
                  <a:lnTo>
                    <a:pt x="277" y="223"/>
                  </a:lnTo>
                  <a:lnTo>
                    <a:pt x="277" y="223"/>
                  </a:lnTo>
                  <a:lnTo>
                    <a:pt x="284" y="210"/>
                  </a:lnTo>
                  <a:lnTo>
                    <a:pt x="290" y="196"/>
                  </a:lnTo>
                  <a:lnTo>
                    <a:pt x="294" y="181"/>
                  </a:lnTo>
                  <a:lnTo>
                    <a:pt x="296" y="167"/>
                  </a:lnTo>
                  <a:lnTo>
                    <a:pt x="297" y="153"/>
                  </a:lnTo>
                  <a:lnTo>
                    <a:pt x="297" y="138"/>
                  </a:lnTo>
                  <a:lnTo>
                    <a:pt x="296" y="125"/>
                  </a:lnTo>
                  <a:lnTo>
                    <a:pt x="292" y="111"/>
                  </a:lnTo>
                  <a:lnTo>
                    <a:pt x="288" y="97"/>
                  </a:lnTo>
                  <a:lnTo>
                    <a:pt x="282" y="84"/>
                  </a:lnTo>
                  <a:lnTo>
                    <a:pt x="275" y="72"/>
                  </a:lnTo>
                  <a:lnTo>
                    <a:pt x="267" y="60"/>
                  </a:lnTo>
                  <a:lnTo>
                    <a:pt x="258" y="48"/>
                  </a:lnTo>
                  <a:lnTo>
                    <a:pt x="247" y="38"/>
                  </a:lnTo>
                  <a:lnTo>
                    <a:pt x="236" y="29"/>
                  </a:lnTo>
                  <a:lnTo>
                    <a:pt x="223" y="21"/>
                  </a:lnTo>
                  <a:lnTo>
                    <a:pt x="22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1" name="Freeform 135"/>
            <p:cNvSpPr>
              <a:spLocks/>
            </p:cNvSpPr>
            <p:nvPr userDrawn="1"/>
          </p:nvSpPr>
          <p:spPr bwMode="auto">
            <a:xfrm>
              <a:off x="2524" y="699"/>
              <a:ext cx="237" cy="237"/>
            </a:xfrm>
            <a:custGeom>
              <a:avLst/>
              <a:gdLst>
                <a:gd name="T0" fmla="*/ 570 w 944"/>
                <a:gd name="T1" fmla="*/ 10 h 944"/>
                <a:gd name="T2" fmla="*/ 500 w 944"/>
                <a:gd name="T3" fmla="*/ 0 h 944"/>
                <a:gd name="T4" fmla="*/ 430 w 944"/>
                <a:gd name="T5" fmla="*/ 1 h 944"/>
                <a:gd name="T6" fmla="*/ 362 w 944"/>
                <a:gd name="T7" fmla="*/ 13 h 944"/>
                <a:gd name="T8" fmla="*/ 297 w 944"/>
                <a:gd name="T9" fmla="*/ 33 h 944"/>
                <a:gd name="T10" fmla="*/ 236 w 944"/>
                <a:gd name="T11" fmla="*/ 63 h 944"/>
                <a:gd name="T12" fmla="*/ 180 w 944"/>
                <a:gd name="T13" fmla="*/ 101 h 944"/>
                <a:gd name="T14" fmla="*/ 129 w 944"/>
                <a:gd name="T15" fmla="*/ 147 h 944"/>
                <a:gd name="T16" fmla="*/ 86 w 944"/>
                <a:gd name="T17" fmla="*/ 200 h 944"/>
                <a:gd name="T18" fmla="*/ 49 w 944"/>
                <a:gd name="T19" fmla="*/ 260 h 944"/>
                <a:gd name="T20" fmla="*/ 22 w 944"/>
                <a:gd name="T21" fmla="*/ 327 h 944"/>
                <a:gd name="T22" fmla="*/ 10 w 944"/>
                <a:gd name="T23" fmla="*/ 374 h 944"/>
                <a:gd name="T24" fmla="*/ 0 w 944"/>
                <a:gd name="T25" fmla="*/ 444 h 944"/>
                <a:gd name="T26" fmla="*/ 1 w 944"/>
                <a:gd name="T27" fmla="*/ 514 h 944"/>
                <a:gd name="T28" fmla="*/ 13 w 944"/>
                <a:gd name="T29" fmla="*/ 582 h 944"/>
                <a:gd name="T30" fmla="*/ 32 w 944"/>
                <a:gd name="T31" fmla="*/ 647 h 944"/>
                <a:gd name="T32" fmla="*/ 62 w 944"/>
                <a:gd name="T33" fmla="*/ 708 h 944"/>
                <a:gd name="T34" fmla="*/ 101 w 944"/>
                <a:gd name="T35" fmla="*/ 764 h 944"/>
                <a:gd name="T36" fmla="*/ 147 w 944"/>
                <a:gd name="T37" fmla="*/ 815 h 944"/>
                <a:gd name="T38" fmla="*/ 200 w 944"/>
                <a:gd name="T39" fmla="*/ 858 h 944"/>
                <a:gd name="T40" fmla="*/ 260 w 944"/>
                <a:gd name="T41" fmla="*/ 895 h 944"/>
                <a:gd name="T42" fmla="*/ 327 w 944"/>
                <a:gd name="T43" fmla="*/ 922 h 944"/>
                <a:gd name="T44" fmla="*/ 374 w 944"/>
                <a:gd name="T45" fmla="*/ 934 h 944"/>
                <a:gd name="T46" fmla="*/ 444 w 944"/>
                <a:gd name="T47" fmla="*/ 944 h 944"/>
                <a:gd name="T48" fmla="*/ 514 w 944"/>
                <a:gd name="T49" fmla="*/ 943 h 944"/>
                <a:gd name="T50" fmla="*/ 582 w 944"/>
                <a:gd name="T51" fmla="*/ 931 h 944"/>
                <a:gd name="T52" fmla="*/ 647 w 944"/>
                <a:gd name="T53" fmla="*/ 910 h 944"/>
                <a:gd name="T54" fmla="*/ 709 w 944"/>
                <a:gd name="T55" fmla="*/ 882 h 944"/>
                <a:gd name="T56" fmla="*/ 765 w 944"/>
                <a:gd name="T57" fmla="*/ 843 h 944"/>
                <a:gd name="T58" fmla="*/ 815 w 944"/>
                <a:gd name="T59" fmla="*/ 797 h 944"/>
                <a:gd name="T60" fmla="*/ 858 w 944"/>
                <a:gd name="T61" fmla="*/ 744 h 944"/>
                <a:gd name="T62" fmla="*/ 895 w 944"/>
                <a:gd name="T63" fmla="*/ 684 h 944"/>
                <a:gd name="T64" fmla="*/ 921 w 944"/>
                <a:gd name="T65" fmla="*/ 617 h 944"/>
                <a:gd name="T66" fmla="*/ 934 w 944"/>
                <a:gd name="T67" fmla="*/ 570 h 944"/>
                <a:gd name="T68" fmla="*/ 943 w 944"/>
                <a:gd name="T69" fmla="*/ 500 h 944"/>
                <a:gd name="T70" fmla="*/ 943 w 944"/>
                <a:gd name="T71" fmla="*/ 430 h 944"/>
                <a:gd name="T72" fmla="*/ 931 w 944"/>
                <a:gd name="T73" fmla="*/ 362 h 944"/>
                <a:gd name="T74" fmla="*/ 911 w 944"/>
                <a:gd name="T75" fmla="*/ 297 h 944"/>
                <a:gd name="T76" fmla="*/ 881 w 944"/>
                <a:gd name="T77" fmla="*/ 235 h 944"/>
                <a:gd name="T78" fmla="*/ 843 w 944"/>
                <a:gd name="T79" fmla="*/ 179 h 944"/>
                <a:gd name="T80" fmla="*/ 797 w 944"/>
                <a:gd name="T81" fmla="*/ 129 h 944"/>
                <a:gd name="T82" fmla="*/ 744 w 944"/>
                <a:gd name="T83" fmla="*/ 86 h 944"/>
                <a:gd name="T84" fmla="*/ 684 w 944"/>
                <a:gd name="T85" fmla="*/ 49 h 944"/>
                <a:gd name="T86" fmla="*/ 617 w 944"/>
                <a:gd name="T87" fmla="*/ 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15"/>
                  </a:moveTo>
                  <a:lnTo>
                    <a:pt x="594" y="15"/>
                  </a:lnTo>
                  <a:lnTo>
                    <a:pt x="570" y="10"/>
                  </a:lnTo>
                  <a:lnTo>
                    <a:pt x="547" y="5"/>
                  </a:lnTo>
                  <a:lnTo>
                    <a:pt x="524" y="2"/>
                  </a:lnTo>
                  <a:lnTo>
                    <a:pt x="500" y="0"/>
                  </a:lnTo>
                  <a:lnTo>
                    <a:pt x="477" y="0"/>
                  </a:lnTo>
                  <a:lnTo>
                    <a:pt x="453" y="0"/>
                  </a:lnTo>
                  <a:lnTo>
                    <a:pt x="430" y="1"/>
                  </a:lnTo>
                  <a:lnTo>
                    <a:pt x="406" y="4"/>
                  </a:lnTo>
                  <a:lnTo>
                    <a:pt x="384" y="7"/>
                  </a:lnTo>
                  <a:lnTo>
                    <a:pt x="362" y="13"/>
                  </a:lnTo>
                  <a:lnTo>
                    <a:pt x="340" y="18"/>
                  </a:lnTo>
                  <a:lnTo>
                    <a:pt x="318" y="26"/>
                  </a:lnTo>
                  <a:lnTo>
                    <a:pt x="297" y="33"/>
                  </a:lnTo>
                  <a:lnTo>
                    <a:pt x="276" y="43"/>
                  </a:lnTo>
                  <a:lnTo>
                    <a:pt x="255" y="52"/>
                  </a:lnTo>
                  <a:lnTo>
                    <a:pt x="236" y="63"/>
                  </a:lnTo>
                  <a:lnTo>
                    <a:pt x="216" y="75"/>
                  </a:lnTo>
                  <a:lnTo>
                    <a:pt x="198" y="87"/>
                  </a:lnTo>
                  <a:lnTo>
                    <a:pt x="180" y="101"/>
                  </a:lnTo>
                  <a:lnTo>
                    <a:pt x="161" y="116"/>
                  </a:lnTo>
                  <a:lnTo>
                    <a:pt x="144" y="131"/>
                  </a:lnTo>
                  <a:lnTo>
                    <a:pt x="129" y="147"/>
                  </a:lnTo>
                  <a:lnTo>
                    <a:pt x="113" y="164"/>
                  </a:lnTo>
                  <a:lnTo>
                    <a:pt x="99" y="182"/>
                  </a:lnTo>
                  <a:lnTo>
                    <a:pt x="86" y="200"/>
                  </a:lnTo>
                  <a:lnTo>
                    <a:pt x="73" y="220"/>
                  </a:lnTo>
                  <a:lnTo>
                    <a:pt x="61" y="239"/>
                  </a:lnTo>
                  <a:lnTo>
                    <a:pt x="49" y="260"/>
                  </a:lnTo>
                  <a:lnTo>
                    <a:pt x="39" y="281"/>
                  </a:lnTo>
                  <a:lnTo>
                    <a:pt x="30" y="303"/>
                  </a:lnTo>
                  <a:lnTo>
                    <a:pt x="22" y="327"/>
                  </a:lnTo>
                  <a:lnTo>
                    <a:pt x="15" y="350"/>
                  </a:lnTo>
                  <a:lnTo>
                    <a:pt x="15" y="350"/>
                  </a:lnTo>
                  <a:lnTo>
                    <a:pt x="10" y="374"/>
                  </a:lnTo>
                  <a:lnTo>
                    <a:pt x="5" y="397"/>
                  </a:lnTo>
                  <a:lnTo>
                    <a:pt x="2" y="420"/>
                  </a:lnTo>
                  <a:lnTo>
                    <a:pt x="0" y="444"/>
                  </a:lnTo>
                  <a:lnTo>
                    <a:pt x="0" y="467"/>
                  </a:lnTo>
                  <a:lnTo>
                    <a:pt x="0" y="491"/>
                  </a:lnTo>
                  <a:lnTo>
                    <a:pt x="1" y="514"/>
                  </a:lnTo>
                  <a:lnTo>
                    <a:pt x="4" y="536"/>
                  </a:lnTo>
                  <a:lnTo>
                    <a:pt x="7" y="560"/>
                  </a:lnTo>
                  <a:lnTo>
                    <a:pt x="13" y="582"/>
                  </a:lnTo>
                  <a:lnTo>
                    <a:pt x="18" y="604"/>
                  </a:lnTo>
                  <a:lnTo>
                    <a:pt x="24" y="626"/>
                  </a:lnTo>
                  <a:lnTo>
                    <a:pt x="32" y="647"/>
                  </a:lnTo>
                  <a:lnTo>
                    <a:pt x="41" y="668"/>
                  </a:lnTo>
                  <a:lnTo>
                    <a:pt x="52" y="689"/>
                  </a:lnTo>
                  <a:lnTo>
                    <a:pt x="62" y="708"/>
                  </a:lnTo>
                  <a:lnTo>
                    <a:pt x="74" y="728"/>
                  </a:lnTo>
                  <a:lnTo>
                    <a:pt x="87" y="746"/>
                  </a:lnTo>
                  <a:lnTo>
                    <a:pt x="101" y="764"/>
                  </a:lnTo>
                  <a:lnTo>
                    <a:pt x="116" y="783"/>
                  </a:lnTo>
                  <a:lnTo>
                    <a:pt x="130" y="800"/>
                  </a:lnTo>
                  <a:lnTo>
                    <a:pt x="147" y="815"/>
                  </a:lnTo>
                  <a:lnTo>
                    <a:pt x="164" y="831"/>
                  </a:lnTo>
                  <a:lnTo>
                    <a:pt x="181" y="845"/>
                  </a:lnTo>
                  <a:lnTo>
                    <a:pt x="200" y="858"/>
                  </a:lnTo>
                  <a:lnTo>
                    <a:pt x="220" y="871"/>
                  </a:lnTo>
                  <a:lnTo>
                    <a:pt x="239" y="883"/>
                  </a:lnTo>
                  <a:lnTo>
                    <a:pt x="260" y="895"/>
                  </a:lnTo>
                  <a:lnTo>
                    <a:pt x="281" y="905"/>
                  </a:lnTo>
                  <a:lnTo>
                    <a:pt x="303" y="914"/>
                  </a:lnTo>
                  <a:lnTo>
                    <a:pt x="327" y="922"/>
                  </a:lnTo>
                  <a:lnTo>
                    <a:pt x="349" y="929"/>
                  </a:lnTo>
                  <a:lnTo>
                    <a:pt x="349" y="929"/>
                  </a:lnTo>
                  <a:lnTo>
                    <a:pt x="374" y="934"/>
                  </a:lnTo>
                  <a:lnTo>
                    <a:pt x="397" y="939"/>
                  </a:lnTo>
                  <a:lnTo>
                    <a:pt x="421" y="942"/>
                  </a:lnTo>
                  <a:lnTo>
                    <a:pt x="444" y="944"/>
                  </a:lnTo>
                  <a:lnTo>
                    <a:pt x="467" y="944"/>
                  </a:lnTo>
                  <a:lnTo>
                    <a:pt x="491" y="944"/>
                  </a:lnTo>
                  <a:lnTo>
                    <a:pt x="514" y="943"/>
                  </a:lnTo>
                  <a:lnTo>
                    <a:pt x="537" y="940"/>
                  </a:lnTo>
                  <a:lnTo>
                    <a:pt x="560" y="936"/>
                  </a:lnTo>
                  <a:lnTo>
                    <a:pt x="582" y="931"/>
                  </a:lnTo>
                  <a:lnTo>
                    <a:pt x="604" y="926"/>
                  </a:lnTo>
                  <a:lnTo>
                    <a:pt x="625" y="919"/>
                  </a:lnTo>
                  <a:lnTo>
                    <a:pt x="647" y="910"/>
                  </a:lnTo>
                  <a:lnTo>
                    <a:pt x="668" y="902"/>
                  </a:lnTo>
                  <a:lnTo>
                    <a:pt x="688" y="892"/>
                  </a:lnTo>
                  <a:lnTo>
                    <a:pt x="709" y="882"/>
                  </a:lnTo>
                  <a:lnTo>
                    <a:pt x="728" y="870"/>
                  </a:lnTo>
                  <a:lnTo>
                    <a:pt x="746" y="857"/>
                  </a:lnTo>
                  <a:lnTo>
                    <a:pt x="765" y="843"/>
                  </a:lnTo>
                  <a:lnTo>
                    <a:pt x="782" y="828"/>
                  </a:lnTo>
                  <a:lnTo>
                    <a:pt x="798" y="814"/>
                  </a:lnTo>
                  <a:lnTo>
                    <a:pt x="815" y="797"/>
                  </a:lnTo>
                  <a:lnTo>
                    <a:pt x="830" y="780"/>
                  </a:lnTo>
                  <a:lnTo>
                    <a:pt x="845" y="762"/>
                  </a:lnTo>
                  <a:lnTo>
                    <a:pt x="858" y="744"/>
                  </a:lnTo>
                  <a:lnTo>
                    <a:pt x="871" y="724"/>
                  </a:lnTo>
                  <a:lnTo>
                    <a:pt x="883" y="704"/>
                  </a:lnTo>
                  <a:lnTo>
                    <a:pt x="895" y="684"/>
                  </a:lnTo>
                  <a:lnTo>
                    <a:pt x="904" y="663"/>
                  </a:lnTo>
                  <a:lnTo>
                    <a:pt x="913" y="641"/>
                  </a:lnTo>
                  <a:lnTo>
                    <a:pt x="921" y="617"/>
                  </a:lnTo>
                  <a:lnTo>
                    <a:pt x="929" y="594"/>
                  </a:lnTo>
                  <a:lnTo>
                    <a:pt x="929" y="594"/>
                  </a:lnTo>
                  <a:lnTo>
                    <a:pt x="934" y="570"/>
                  </a:lnTo>
                  <a:lnTo>
                    <a:pt x="938" y="547"/>
                  </a:lnTo>
                  <a:lnTo>
                    <a:pt x="942" y="523"/>
                  </a:lnTo>
                  <a:lnTo>
                    <a:pt x="943" y="500"/>
                  </a:lnTo>
                  <a:lnTo>
                    <a:pt x="944" y="476"/>
                  </a:lnTo>
                  <a:lnTo>
                    <a:pt x="944" y="453"/>
                  </a:lnTo>
                  <a:lnTo>
                    <a:pt x="943" y="430"/>
                  </a:lnTo>
                  <a:lnTo>
                    <a:pt x="941" y="407"/>
                  </a:lnTo>
                  <a:lnTo>
                    <a:pt x="937" y="384"/>
                  </a:lnTo>
                  <a:lnTo>
                    <a:pt x="931" y="362"/>
                  </a:lnTo>
                  <a:lnTo>
                    <a:pt x="926" y="340"/>
                  </a:lnTo>
                  <a:lnTo>
                    <a:pt x="918" y="319"/>
                  </a:lnTo>
                  <a:lnTo>
                    <a:pt x="911" y="297"/>
                  </a:lnTo>
                  <a:lnTo>
                    <a:pt x="901" y="276"/>
                  </a:lnTo>
                  <a:lnTo>
                    <a:pt x="892" y="256"/>
                  </a:lnTo>
                  <a:lnTo>
                    <a:pt x="881" y="235"/>
                  </a:lnTo>
                  <a:lnTo>
                    <a:pt x="869" y="216"/>
                  </a:lnTo>
                  <a:lnTo>
                    <a:pt x="857" y="198"/>
                  </a:lnTo>
                  <a:lnTo>
                    <a:pt x="843" y="179"/>
                  </a:lnTo>
                  <a:lnTo>
                    <a:pt x="828" y="162"/>
                  </a:lnTo>
                  <a:lnTo>
                    <a:pt x="813" y="146"/>
                  </a:lnTo>
                  <a:lnTo>
                    <a:pt x="797" y="129"/>
                  </a:lnTo>
                  <a:lnTo>
                    <a:pt x="780" y="114"/>
                  </a:lnTo>
                  <a:lnTo>
                    <a:pt x="762" y="99"/>
                  </a:lnTo>
                  <a:lnTo>
                    <a:pt x="744" y="86"/>
                  </a:lnTo>
                  <a:lnTo>
                    <a:pt x="724" y="73"/>
                  </a:lnTo>
                  <a:lnTo>
                    <a:pt x="705" y="61"/>
                  </a:lnTo>
                  <a:lnTo>
                    <a:pt x="684" y="49"/>
                  </a:lnTo>
                  <a:lnTo>
                    <a:pt x="662" y="40"/>
                  </a:lnTo>
                  <a:lnTo>
                    <a:pt x="641" y="31"/>
                  </a:lnTo>
                  <a:lnTo>
                    <a:pt x="617" y="23"/>
                  </a:lnTo>
                  <a:lnTo>
                    <a:pt x="594" y="15"/>
                  </a:lnTo>
                  <a:lnTo>
                    <a:pt x="59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2" name="Freeform 136"/>
            <p:cNvSpPr>
              <a:spLocks/>
            </p:cNvSpPr>
            <p:nvPr userDrawn="1"/>
          </p:nvSpPr>
          <p:spPr bwMode="auto">
            <a:xfrm>
              <a:off x="2469" y="954"/>
              <a:ext cx="216" cy="216"/>
            </a:xfrm>
            <a:custGeom>
              <a:avLst/>
              <a:gdLst>
                <a:gd name="T0" fmla="*/ 521 w 864"/>
                <a:gd name="T1" fmla="*/ 10 h 864"/>
                <a:gd name="T2" fmla="*/ 458 w 864"/>
                <a:gd name="T3" fmla="*/ 0 h 864"/>
                <a:gd name="T4" fmla="*/ 394 w 864"/>
                <a:gd name="T5" fmla="*/ 2 h 864"/>
                <a:gd name="T6" fmla="*/ 331 w 864"/>
                <a:gd name="T7" fmla="*/ 12 h 864"/>
                <a:gd name="T8" fmla="*/ 271 w 864"/>
                <a:gd name="T9" fmla="*/ 30 h 864"/>
                <a:gd name="T10" fmla="*/ 215 w 864"/>
                <a:gd name="T11" fmla="*/ 58 h 864"/>
                <a:gd name="T12" fmla="*/ 164 w 864"/>
                <a:gd name="T13" fmla="*/ 93 h 864"/>
                <a:gd name="T14" fmla="*/ 117 w 864"/>
                <a:gd name="T15" fmla="*/ 135 h 864"/>
                <a:gd name="T16" fmla="*/ 78 w 864"/>
                <a:gd name="T17" fmla="*/ 184 h 864"/>
                <a:gd name="T18" fmla="*/ 46 w 864"/>
                <a:gd name="T19" fmla="*/ 239 h 864"/>
                <a:gd name="T20" fmla="*/ 21 w 864"/>
                <a:gd name="T21" fmla="*/ 299 h 864"/>
                <a:gd name="T22" fmla="*/ 9 w 864"/>
                <a:gd name="T23" fmla="*/ 342 h 864"/>
                <a:gd name="T24" fmla="*/ 0 w 864"/>
                <a:gd name="T25" fmla="*/ 407 h 864"/>
                <a:gd name="T26" fmla="*/ 1 w 864"/>
                <a:gd name="T27" fmla="*/ 471 h 864"/>
                <a:gd name="T28" fmla="*/ 12 w 864"/>
                <a:gd name="T29" fmla="*/ 532 h 864"/>
                <a:gd name="T30" fmla="*/ 30 w 864"/>
                <a:gd name="T31" fmla="*/ 592 h 864"/>
                <a:gd name="T32" fmla="*/ 57 w 864"/>
                <a:gd name="T33" fmla="*/ 648 h 864"/>
                <a:gd name="T34" fmla="*/ 93 w 864"/>
                <a:gd name="T35" fmla="*/ 700 h 864"/>
                <a:gd name="T36" fmla="*/ 134 w 864"/>
                <a:gd name="T37" fmla="*/ 746 h 864"/>
                <a:gd name="T38" fmla="*/ 183 w 864"/>
                <a:gd name="T39" fmla="*/ 786 h 864"/>
                <a:gd name="T40" fmla="*/ 239 w 864"/>
                <a:gd name="T41" fmla="*/ 819 h 864"/>
                <a:gd name="T42" fmla="*/ 299 w 864"/>
                <a:gd name="T43" fmla="*/ 843 h 864"/>
                <a:gd name="T44" fmla="*/ 342 w 864"/>
                <a:gd name="T45" fmla="*/ 855 h 864"/>
                <a:gd name="T46" fmla="*/ 407 w 864"/>
                <a:gd name="T47" fmla="*/ 863 h 864"/>
                <a:gd name="T48" fmla="*/ 471 w 864"/>
                <a:gd name="T49" fmla="*/ 863 h 864"/>
                <a:gd name="T50" fmla="*/ 532 w 864"/>
                <a:gd name="T51" fmla="*/ 853 h 864"/>
                <a:gd name="T52" fmla="*/ 592 w 864"/>
                <a:gd name="T53" fmla="*/ 833 h 864"/>
                <a:gd name="T54" fmla="*/ 648 w 864"/>
                <a:gd name="T55" fmla="*/ 806 h 864"/>
                <a:gd name="T56" fmla="*/ 700 w 864"/>
                <a:gd name="T57" fmla="*/ 772 h 864"/>
                <a:gd name="T58" fmla="*/ 746 w 864"/>
                <a:gd name="T59" fmla="*/ 729 h 864"/>
                <a:gd name="T60" fmla="*/ 786 w 864"/>
                <a:gd name="T61" fmla="*/ 681 h 864"/>
                <a:gd name="T62" fmla="*/ 818 w 864"/>
                <a:gd name="T63" fmla="*/ 626 h 864"/>
                <a:gd name="T64" fmla="*/ 843 w 864"/>
                <a:gd name="T65" fmla="*/ 565 h 864"/>
                <a:gd name="T66" fmla="*/ 854 w 864"/>
                <a:gd name="T67" fmla="*/ 522 h 864"/>
                <a:gd name="T68" fmla="*/ 863 w 864"/>
                <a:gd name="T69" fmla="*/ 458 h 864"/>
                <a:gd name="T70" fmla="*/ 863 w 864"/>
                <a:gd name="T71" fmla="*/ 394 h 864"/>
                <a:gd name="T72" fmla="*/ 852 w 864"/>
                <a:gd name="T73" fmla="*/ 331 h 864"/>
                <a:gd name="T74" fmla="*/ 833 w 864"/>
                <a:gd name="T75" fmla="*/ 271 h 864"/>
                <a:gd name="T76" fmla="*/ 805 w 864"/>
                <a:gd name="T77" fmla="*/ 215 h 864"/>
                <a:gd name="T78" fmla="*/ 772 w 864"/>
                <a:gd name="T79" fmla="*/ 165 h 864"/>
                <a:gd name="T80" fmla="*/ 729 w 864"/>
                <a:gd name="T81" fmla="*/ 119 h 864"/>
                <a:gd name="T82" fmla="*/ 680 w 864"/>
                <a:gd name="T83" fmla="*/ 79 h 864"/>
                <a:gd name="T84" fmla="*/ 626 w 864"/>
                <a:gd name="T85" fmla="*/ 46 h 864"/>
                <a:gd name="T86" fmla="*/ 564 w 864"/>
                <a:gd name="T87" fmla="*/ 21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4" y="15"/>
                  </a:moveTo>
                  <a:lnTo>
                    <a:pt x="544" y="15"/>
                  </a:lnTo>
                  <a:lnTo>
                    <a:pt x="521" y="10"/>
                  </a:lnTo>
                  <a:lnTo>
                    <a:pt x="501" y="6"/>
                  </a:lnTo>
                  <a:lnTo>
                    <a:pt x="478" y="3"/>
                  </a:lnTo>
                  <a:lnTo>
                    <a:pt x="458" y="0"/>
                  </a:lnTo>
                  <a:lnTo>
                    <a:pt x="435" y="0"/>
                  </a:lnTo>
                  <a:lnTo>
                    <a:pt x="415" y="0"/>
                  </a:lnTo>
                  <a:lnTo>
                    <a:pt x="394" y="2"/>
                  </a:lnTo>
                  <a:lnTo>
                    <a:pt x="373" y="4"/>
                  </a:lnTo>
                  <a:lnTo>
                    <a:pt x="352" y="7"/>
                  </a:lnTo>
                  <a:lnTo>
                    <a:pt x="331" y="12"/>
                  </a:lnTo>
                  <a:lnTo>
                    <a:pt x="312" y="17"/>
                  </a:lnTo>
                  <a:lnTo>
                    <a:pt x="291" y="24"/>
                  </a:lnTo>
                  <a:lnTo>
                    <a:pt x="271" y="30"/>
                  </a:lnTo>
                  <a:lnTo>
                    <a:pt x="253" y="40"/>
                  </a:lnTo>
                  <a:lnTo>
                    <a:pt x="233" y="47"/>
                  </a:lnTo>
                  <a:lnTo>
                    <a:pt x="215" y="58"/>
                  </a:lnTo>
                  <a:lnTo>
                    <a:pt x="198" y="68"/>
                  </a:lnTo>
                  <a:lnTo>
                    <a:pt x="181" y="80"/>
                  </a:lnTo>
                  <a:lnTo>
                    <a:pt x="164" y="93"/>
                  </a:lnTo>
                  <a:lnTo>
                    <a:pt x="149" y="106"/>
                  </a:lnTo>
                  <a:lnTo>
                    <a:pt x="133" y="120"/>
                  </a:lnTo>
                  <a:lnTo>
                    <a:pt x="117" y="135"/>
                  </a:lnTo>
                  <a:lnTo>
                    <a:pt x="104" y="150"/>
                  </a:lnTo>
                  <a:lnTo>
                    <a:pt x="90" y="167"/>
                  </a:lnTo>
                  <a:lnTo>
                    <a:pt x="78" y="184"/>
                  </a:lnTo>
                  <a:lnTo>
                    <a:pt x="67" y="201"/>
                  </a:lnTo>
                  <a:lnTo>
                    <a:pt x="55" y="219"/>
                  </a:lnTo>
                  <a:lnTo>
                    <a:pt x="46" y="239"/>
                  </a:lnTo>
                  <a:lnTo>
                    <a:pt x="37" y="258"/>
                  </a:lnTo>
                  <a:lnTo>
                    <a:pt x="28" y="278"/>
                  </a:lnTo>
                  <a:lnTo>
                    <a:pt x="21" y="299"/>
                  </a:lnTo>
                  <a:lnTo>
                    <a:pt x="14" y="320"/>
                  </a:lnTo>
                  <a:lnTo>
                    <a:pt x="14" y="320"/>
                  </a:lnTo>
                  <a:lnTo>
                    <a:pt x="9" y="342"/>
                  </a:lnTo>
                  <a:lnTo>
                    <a:pt x="5" y="364"/>
                  </a:lnTo>
                  <a:lnTo>
                    <a:pt x="3" y="385"/>
                  </a:lnTo>
                  <a:lnTo>
                    <a:pt x="0" y="407"/>
                  </a:lnTo>
                  <a:lnTo>
                    <a:pt x="0" y="428"/>
                  </a:lnTo>
                  <a:lnTo>
                    <a:pt x="0" y="450"/>
                  </a:lnTo>
                  <a:lnTo>
                    <a:pt x="1" y="471"/>
                  </a:lnTo>
                  <a:lnTo>
                    <a:pt x="4" y="492"/>
                  </a:lnTo>
                  <a:lnTo>
                    <a:pt x="7" y="512"/>
                  </a:lnTo>
                  <a:lnTo>
                    <a:pt x="12" y="532"/>
                  </a:lnTo>
                  <a:lnTo>
                    <a:pt x="17" y="553"/>
                  </a:lnTo>
                  <a:lnTo>
                    <a:pt x="24" y="572"/>
                  </a:lnTo>
                  <a:lnTo>
                    <a:pt x="30" y="592"/>
                  </a:lnTo>
                  <a:lnTo>
                    <a:pt x="38" y="611"/>
                  </a:lnTo>
                  <a:lnTo>
                    <a:pt x="47" y="630"/>
                  </a:lnTo>
                  <a:lnTo>
                    <a:pt x="57" y="648"/>
                  </a:lnTo>
                  <a:lnTo>
                    <a:pt x="68" y="666"/>
                  </a:lnTo>
                  <a:lnTo>
                    <a:pt x="80" y="683"/>
                  </a:lnTo>
                  <a:lnTo>
                    <a:pt x="93" y="700"/>
                  </a:lnTo>
                  <a:lnTo>
                    <a:pt x="106" y="716"/>
                  </a:lnTo>
                  <a:lnTo>
                    <a:pt x="120" y="731"/>
                  </a:lnTo>
                  <a:lnTo>
                    <a:pt x="134" y="746"/>
                  </a:lnTo>
                  <a:lnTo>
                    <a:pt x="150" y="760"/>
                  </a:lnTo>
                  <a:lnTo>
                    <a:pt x="166" y="773"/>
                  </a:lnTo>
                  <a:lnTo>
                    <a:pt x="183" y="786"/>
                  </a:lnTo>
                  <a:lnTo>
                    <a:pt x="201" y="798"/>
                  </a:lnTo>
                  <a:lnTo>
                    <a:pt x="219" y="808"/>
                  </a:lnTo>
                  <a:lnTo>
                    <a:pt x="239" y="819"/>
                  </a:lnTo>
                  <a:lnTo>
                    <a:pt x="258" y="828"/>
                  </a:lnTo>
                  <a:lnTo>
                    <a:pt x="278" y="836"/>
                  </a:lnTo>
                  <a:lnTo>
                    <a:pt x="299" y="843"/>
                  </a:lnTo>
                  <a:lnTo>
                    <a:pt x="319" y="850"/>
                  </a:lnTo>
                  <a:lnTo>
                    <a:pt x="319" y="850"/>
                  </a:lnTo>
                  <a:lnTo>
                    <a:pt x="342" y="855"/>
                  </a:lnTo>
                  <a:lnTo>
                    <a:pt x="364" y="859"/>
                  </a:lnTo>
                  <a:lnTo>
                    <a:pt x="385" y="862"/>
                  </a:lnTo>
                  <a:lnTo>
                    <a:pt x="407" y="863"/>
                  </a:lnTo>
                  <a:lnTo>
                    <a:pt x="428" y="864"/>
                  </a:lnTo>
                  <a:lnTo>
                    <a:pt x="448" y="864"/>
                  </a:lnTo>
                  <a:lnTo>
                    <a:pt x="471" y="863"/>
                  </a:lnTo>
                  <a:lnTo>
                    <a:pt x="491" y="860"/>
                  </a:lnTo>
                  <a:lnTo>
                    <a:pt x="512" y="856"/>
                  </a:lnTo>
                  <a:lnTo>
                    <a:pt x="532" y="853"/>
                  </a:lnTo>
                  <a:lnTo>
                    <a:pt x="553" y="847"/>
                  </a:lnTo>
                  <a:lnTo>
                    <a:pt x="572" y="841"/>
                  </a:lnTo>
                  <a:lnTo>
                    <a:pt x="592" y="833"/>
                  </a:lnTo>
                  <a:lnTo>
                    <a:pt x="611" y="825"/>
                  </a:lnTo>
                  <a:lnTo>
                    <a:pt x="630" y="816"/>
                  </a:lnTo>
                  <a:lnTo>
                    <a:pt x="648" y="806"/>
                  </a:lnTo>
                  <a:lnTo>
                    <a:pt x="666" y="795"/>
                  </a:lnTo>
                  <a:lnTo>
                    <a:pt x="683" y="783"/>
                  </a:lnTo>
                  <a:lnTo>
                    <a:pt x="700" y="772"/>
                  </a:lnTo>
                  <a:lnTo>
                    <a:pt x="716" y="757"/>
                  </a:lnTo>
                  <a:lnTo>
                    <a:pt x="731" y="744"/>
                  </a:lnTo>
                  <a:lnTo>
                    <a:pt x="746" y="729"/>
                  </a:lnTo>
                  <a:lnTo>
                    <a:pt x="760" y="713"/>
                  </a:lnTo>
                  <a:lnTo>
                    <a:pt x="773" y="697"/>
                  </a:lnTo>
                  <a:lnTo>
                    <a:pt x="786" y="681"/>
                  </a:lnTo>
                  <a:lnTo>
                    <a:pt x="798" y="662"/>
                  </a:lnTo>
                  <a:lnTo>
                    <a:pt x="808" y="644"/>
                  </a:lnTo>
                  <a:lnTo>
                    <a:pt x="818" y="626"/>
                  </a:lnTo>
                  <a:lnTo>
                    <a:pt x="828" y="606"/>
                  </a:lnTo>
                  <a:lnTo>
                    <a:pt x="835" y="585"/>
                  </a:lnTo>
                  <a:lnTo>
                    <a:pt x="843" y="565"/>
                  </a:lnTo>
                  <a:lnTo>
                    <a:pt x="848" y="544"/>
                  </a:lnTo>
                  <a:lnTo>
                    <a:pt x="848" y="544"/>
                  </a:lnTo>
                  <a:lnTo>
                    <a:pt x="854" y="522"/>
                  </a:lnTo>
                  <a:lnTo>
                    <a:pt x="859" y="501"/>
                  </a:lnTo>
                  <a:lnTo>
                    <a:pt x="861" y="479"/>
                  </a:lnTo>
                  <a:lnTo>
                    <a:pt x="863" y="458"/>
                  </a:lnTo>
                  <a:lnTo>
                    <a:pt x="864" y="436"/>
                  </a:lnTo>
                  <a:lnTo>
                    <a:pt x="864" y="415"/>
                  </a:lnTo>
                  <a:lnTo>
                    <a:pt x="863" y="394"/>
                  </a:lnTo>
                  <a:lnTo>
                    <a:pt x="860" y="373"/>
                  </a:lnTo>
                  <a:lnTo>
                    <a:pt x="856" y="352"/>
                  </a:lnTo>
                  <a:lnTo>
                    <a:pt x="852" y="331"/>
                  </a:lnTo>
                  <a:lnTo>
                    <a:pt x="847" y="312"/>
                  </a:lnTo>
                  <a:lnTo>
                    <a:pt x="841" y="291"/>
                  </a:lnTo>
                  <a:lnTo>
                    <a:pt x="833" y="271"/>
                  </a:lnTo>
                  <a:lnTo>
                    <a:pt x="825" y="253"/>
                  </a:lnTo>
                  <a:lnTo>
                    <a:pt x="816" y="234"/>
                  </a:lnTo>
                  <a:lnTo>
                    <a:pt x="805" y="215"/>
                  </a:lnTo>
                  <a:lnTo>
                    <a:pt x="795" y="198"/>
                  </a:lnTo>
                  <a:lnTo>
                    <a:pt x="783" y="182"/>
                  </a:lnTo>
                  <a:lnTo>
                    <a:pt x="772" y="165"/>
                  </a:lnTo>
                  <a:lnTo>
                    <a:pt x="757" y="149"/>
                  </a:lnTo>
                  <a:lnTo>
                    <a:pt x="744" y="133"/>
                  </a:lnTo>
                  <a:lnTo>
                    <a:pt x="729" y="119"/>
                  </a:lnTo>
                  <a:lnTo>
                    <a:pt x="713" y="105"/>
                  </a:lnTo>
                  <a:lnTo>
                    <a:pt x="697" y="92"/>
                  </a:lnTo>
                  <a:lnTo>
                    <a:pt x="680" y="79"/>
                  </a:lnTo>
                  <a:lnTo>
                    <a:pt x="662" y="67"/>
                  </a:lnTo>
                  <a:lnTo>
                    <a:pt x="644" y="56"/>
                  </a:lnTo>
                  <a:lnTo>
                    <a:pt x="626" y="46"/>
                  </a:lnTo>
                  <a:lnTo>
                    <a:pt x="606" y="37"/>
                  </a:lnTo>
                  <a:lnTo>
                    <a:pt x="585" y="28"/>
                  </a:lnTo>
                  <a:lnTo>
                    <a:pt x="564" y="21"/>
                  </a:lnTo>
                  <a:lnTo>
                    <a:pt x="544" y="15"/>
                  </a:lnTo>
                  <a:lnTo>
                    <a:pt x="54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3" name="Freeform 137"/>
            <p:cNvSpPr>
              <a:spLocks/>
            </p:cNvSpPr>
            <p:nvPr userDrawn="1"/>
          </p:nvSpPr>
          <p:spPr bwMode="auto">
            <a:xfrm>
              <a:off x="2414" y="1208"/>
              <a:ext cx="195" cy="196"/>
            </a:xfrm>
            <a:custGeom>
              <a:avLst/>
              <a:gdLst>
                <a:gd name="T0" fmla="*/ 473 w 783"/>
                <a:gd name="T1" fmla="*/ 9 h 783"/>
                <a:gd name="T2" fmla="*/ 414 w 783"/>
                <a:gd name="T3" fmla="*/ 1 h 783"/>
                <a:gd name="T4" fmla="*/ 355 w 783"/>
                <a:gd name="T5" fmla="*/ 3 h 783"/>
                <a:gd name="T6" fmla="*/ 299 w 783"/>
                <a:gd name="T7" fmla="*/ 12 h 783"/>
                <a:gd name="T8" fmla="*/ 246 w 783"/>
                <a:gd name="T9" fmla="*/ 29 h 783"/>
                <a:gd name="T10" fmla="*/ 195 w 783"/>
                <a:gd name="T11" fmla="*/ 53 h 783"/>
                <a:gd name="T12" fmla="*/ 148 w 783"/>
                <a:gd name="T13" fmla="*/ 85 h 783"/>
                <a:gd name="T14" fmla="*/ 106 w 783"/>
                <a:gd name="T15" fmla="*/ 122 h 783"/>
                <a:gd name="T16" fmla="*/ 70 w 783"/>
                <a:gd name="T17" fmla="*/ 167 h 783"/>
                <a:gd name="T18" fmla="*/ 40 w 783"/>
                <a:gd name="T19" fmla="*/ 216 h 783"/>
                <a:gd name="T20" fmla="*/ 18 w 783"/>
                <a:gd name="T21" fmla="*/ 271 h 783"/>
                <a:gd name="T22" fmla="*/ 7 w 783"/>
                <a:gd name="T23" fmla="*/ 310 h 783"/>
                <a:gd name="T24" fmla="*/ 0 w 783"/>
                <a:gd name="T25" fmla="*/ 369 h 783"/>
                <a:gd name="T26" fmla="*/ 1 w 783"/>
                <a:gd name="T27" fmla="*/ 427 h 783"/>
                <a:gd name="T28" fmla="*/ 10 w 783"/>
                <a:gd name="T29" fmla="*/ 483 h 783"/>
                <a:gd name="T30" fmla="*/ 27 w 783"/>
                <a:gd name="T31" fmla="*/ 537 h 783"/>
                <a:gd name="T32" fmla="*/ 52 w 783"/>
                <a:gd name="T33" fmla="*/ 588 h 783"/>
                <a:gd name="T34" fmla="*/ 83 w 783"/>
                <a:gd name="T35" fmla="*/ 634 h 783"/>
                <a:gd name="T36" fmla="*/ 121 w 783"/>
                <a:gd name="T37" fmla="*/ 676 h 783"/>
                <a:gd name="T38" fmla="*/ 165 w 783"/>
                <a:gd name="T39" fmla="*/ 713 h 783"/>
                <a:gd name="T40" fmla="*/ 215 w 783"/>
                <a:gd name="T41" fmla="*/ 743 h 783"/>
                <a:gd name="T42" fmla="*/ 269 w 783"/>
                <a:gd name="T43" fmla="*/ 765 h 783"/>
                <a:gd name="T44" fmla="*/ 308 w 783"/>
                <a:gd name="T45" fmla="*/ 775 h 783"/>
                <a:gd name="T46" fmla="*/ 367 w 783"/>
                <a:gd name="T47" fmla="*/ 783 h 783"/>
                <a:gd name="T48" fmla="*/ 426 w 783"/>
                <a:gd name="T49" fmla="*/ 782 h 783"/>
                <a:gd name="T50" fmla="*/ 482 w 783"/>
                <a:gd name="T51" fmla="*/ 773 h 783"/>
                <a:gd name="T52" fmla="*/ 535 w 783"/>
                <a:gd name="T53" fmla="*/ 756 h 783"/>
                <a:gd name="T54" fmla="*/ 586 w 783"/>
                <a:gd name="T55" fmla="*/ 731 h 783"/>
                <a:gd name="T56" fmla="*/ 633 w 783"/>
                <a:gd name="T57" fmla="*/ 700 h 783"/>
                <a:gd name="T58" fmla="*/ 675 w 783"/>
                <a:gd name="T59" fmla="*/ 662 h 783"/>
                <a:gd name="T60" fmla="*/ 711 w 783"/>
                <a:gd name="T61" fmla="*/ 618 h 783"/>
                <a:gd name="T62" fmla="*/ 741 w 783"/>
                <a:gd name="T63" fmla="*/ 568 h 783"/>
                <a:gd name="T64" fmla="*/ 763 w 783"/>
                <a:gd name="T65" fmla="*/ 513 h 783"/>
                <a:gd name="T66" fmla="*/ 774 w 783"/>
                <a:gd name="T67" fmla="*/ 474 h 783"/>
                <a:gd name="T68" fmla="*/ 781 w 783"/>
                <a:gd name="T69" fmla="*/ 416 h 783"/>
                <a:gd name="T70" fmla="*/ 780 w 783"/>
                <a:gd name="T71" fmla="*/ 357 h 783"/>
                <a:gd name="T72" fmla="*/ 771 w 783"/>
                <a:gd name="T73" fmla="*/ 301 h 783"/>
                <a:gd name="T74" fmla="*/ 754 w 783"/>
                <a:gd name="T75" fmla="*/ 248 h 783"/>
                <a:gd name="T76" fmla="*/ 729 w 783"/>
                <a:gd name="T77" fmla="*/ 197 h 783"/>
                <a:gd name="T78" fmla="*/ 698 w 783"/>
                <a:gd name="T79" fmla="*/ 150 h 783"/>
                <a:gd name="T80" fmla="*/ 660 w 783"/>
                <a:gd name="T81" fmla="*/ 108 h 783"/>
                <a:gd name="T82" fmla="*/ 616 w 783"/>
                <a:gd name="T83" fmla="*/ 72 h 783"/>
                <a:gd name="T84" fmla="*/ 566 w 783"/>
                <a:gd name="T85" fmla="*/ 42 h 783"/>
                <a:gd name="T86" fmla="*/ 512 w 783"/>
                <a:gd name="T87" fmla="*/ 2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2" y="14"/>
                  </a:moveTo>
                  <a:lnTo>
                    <a:pt x="492" y="14"/>
                  </a:lnTo>
                  <a:lnTo>
                    <a:pt x="473" y="9"/>
                  </a:lnTo>
                  <a:lnTo>
                    <a:pt x="453" y="5"/>
                  </a:lnTo>
                  <a:lnTo>
                    <a:pt x="434" y="3"/>
                  </a:lnTo>
                  <a:lnTo>
                    <a:pt x="414" y="1"/>
                  </a:lnTo>
                  <a:lnTo>
                    <a:pt x="394" y="0"/>
                  </a:lnTo>
                  <a:lnTo>
                    <a:pt x="375" y="1"/>
                  </a:lnTo>
                  <a:lnTo>
                    <a:pt x="355" y="3"/>
                  </a:lnTo>
                  <a:lnTo>
                    <a:pt x="337" y="4"/>
                  </a:lnTo>
                  <a:lnTo>
                    <a:pt x="318" y="8"/>
                  </a:lnTo>
                  <a:lnTo>
                    <a:pt x="299" y="12"/>
                  </a:lnTo>
                  <a:lnTo>
                    <a:pt x="281" y="16"/>
                  </a:lnTo>
                  <a:lnTo>
                    <a:pt x="263" y="22"/>
                  </a:lnTo>
                  <a:lnTo>
                    <a:pt x="246" y="29"/>
                  </a:lnTo>
                  <a:lnTo>
                    <a:pt x="228" y="35"/>
                  </a:lnTo>
                  <a:lnTo>
                    <a:pt x="211" y="44"/>
                  </a:lnTo>
                  <a:lnTo>
                    <a:pt x="195" y="53"/>
                  </a:lnTo>
                  <a:lnTo>
                    <a:pt x="179" y="63"/>
                  </a:lnTo>
                  <a:lnTo>
                    <a:pt x="164" y="73"/>
                  </a:lnTo>
                  <a:lnTo>
                    <a:pt x="148" y="85"/>
                  </a:lnTo>
                  <a:lnTo>
                    <a:pt x="134" y="96"/>
                  </a:lnTo>
                  <a:lnTo>
                    <a:pt x="120" y="109"/>
                  </a:lnTo>
                  <a:lnTo>
                    <a:pt x="106" y="122"/>
                  </a:lnTo>
                  <a:lnTo>
                    <a:pt x="93" y="137"/>
                  </a:lnTo>
                  <a:lnTo>
                    <a:pt x="82" y="151"/>
                  </a:lnTo>
                  <a:lnTo>
                    <a:pt x="70" y="167"/>
                  </a:lnTo>
                  <a:lnTo>
                    <a:pt x="60" y="182"/>
                  </a:lnTo>
                  <a:lnTo>
                    <a:pt x="49" y="199"/>
                  </a:lnTo>
                  <a:lnTo>
                    <a:pt x="40" y="216"/>
                  </a:lnTo>
                  <a:lnTo>
                    <a:pt x="32" y="234"/>
                  </a:lnTo>
                  <a:lnTo>
                    <a:pt x="24" y="253"/>
                  </a:lnTo>
                  <a:lnTo>
                    <a:pt x="18" y="271"/>
                  </a:lnTo>
                  <a:lnTo>
                    <a:pt x="13" y="291"/>
                  </a:lnTo>
                  <a:lnTo>
                    <a:pt x="13" y="291"/>
                  </a:lnTo>
                  <a:lnTo>
                    <a:pt x="7" y="310"/>
                  </a:lnTo>
                  <a:lnTo>
                    <a:pt x="4" y="330"/>
                  </a:lnTo>
                  <a:lnTo>
                    <a:pt x="1" y="349"/>
                  </a:lnTo>
                  <a:lnTo>
                    <a:pt x="0" y="369"/>
                  </a:lnTo>
                  <a:lnTo>
                    <a:pt x="0" y="388"/>
                  </a:lnTo>
                  <a:lnTo>
                    <a:pt x="0" y="408"/>
                  </a:lnTo>
                  <a:lnTo>
                    <a:pt x="1" y="427"/>
                  </a:lnTo>
                  <a:lnTo>
                    <a:pt x="2" y="446"/>
                  </a:lnTo>
                  <a:lnTo>
                    <a:pt x="6" y="465"/>
                  </a:lnTo>
                  <a:lnTo>
                    <a:pt x="10" y="483"/>
                  </a:lnTo>
                  <a:lnTo>
                    <a:pt x="14" y="502"/>
                  </a:lnTo>
                  <a:lnTo>
                    <a:pt x="20" y="520"/>
                  </a:lnTo>
                  <a:lnTo>
                    <a:pt x="27" y="537"/>
                  </a:lnTo>
                  <a:lnTo>
                    <a:pt x="35" y="555"/>
                  </a:lnTo>
                  <a:lnTo>
                    <a:pt x="43" y="572"/>
                  </a:lnTo>
                  <a:lnTo>
                    <a:pt x="52" y="588"/>
                  </a:lnTo>
                  <a:lnTo>
                    <a:pt x="61" y="603"/>
                  </a:lnTo>
                  <a:lnTo>
                    <a:pt x="71" y="619"/>
                  </a:lnTo>
                  <a:lnTo>
                    <a:pt x="83" y="634"/>
                  </a:lnTo>
                  <a:lnTo>
                    <a:pt x="95" y="649"/>
                  </a:lnTo>
                  <a:lnTo>
                    <a:pt x="108" y="663"/>
                  </a:lnTo>
                  <a:lnTo>
                    <a:pt x="121" y="676"/>
                  </a:lnTo>
                  <a:lnTo>
                    <a:pt x="135" y="689"/>
                  </a:lnTo>
                  <a:lnTo>
                    <a:pt x="149" y="701"/>
                  </a:lnTo>
                  <a:lnTo>
                    <a:pt x="165" y="713"/>
                  </a:lnTo>
                  <a:lnTo>
                    <a:pt x="181" y="723"/>
                  </a:lnTo>
                  <a:lnTo>
                    <a:pt x="198" y="733"/>
                  </a:lnTo>
                  <a:lnTo>
                    <a:pt x="215" y="743"/>
                  </a:lnTo>
                  <a:lnTo>
                    <a:pt x="233" y="750"/>
                  </a:lnTo>
                  <a:lnTo>
                    <a:pt x="251" y="758"/>
                  </a:lnTo>
                  <a:lnTo>
                    <a:pt x="269" y="765"/>
                  </a:lnTo>
                  <a:lnTo>
                    <a:pt x="289" y="770"/>
                  </a:lnTo>
                  <a:lnTo>
                    <a:pt x="289" y="770"/>
                  </a:lnTo>
                  <a:lnTo>
                    <a:pt x="308" y="775"/>
                  </a:lnTo>
                  <a:lnTo>
                    <a:pt x="328" y="779"/>
                  </a:lnTo>
                  <a:lnTo>
                    <a:pt x="348" y="782"/>
                  </a:lnTo>
                  <a:lnTo>
                    <a:pt x="367" y="783"/>
                  </a:lnTo>
                  <a:lnTo>
                    <a:pt x="387" y="783"/>
                  </a:lnTo>
                  <a:lnTo>
                    <a:pt x="406" y="783"/>
                  </a:lnTo>
                  <a:lnTo>
                    <a:pt x="426" y="782"/>
                  </a:lnTo>
                  <a:lnTo>
                    <a:pt x="444" y="780"/>
                  </a:lnTo>
                  <a:lnTo>
                    <a:pt x="464" y="776"/>
                  </a:lnTo>
                  <a:lnTo>
                    <a:pt x="482" y="773"/>
                  </a:lnTo>
                  <a:lnTo>
                    <a:pt x="500" y="767"/>
                  </a:lnTo>
                  <a:lnTo>
                    <a:pt x="518" y="762"/>
                  </a:lnTo>
                  <a:lnTo>
                    <a:pt x="535" y="756"/>
                  </a:lnTo>
                  <a:lnTo>
                    <a:pt x="553" y="748"/>
                  </a:lnTo>
                  <a:lnTo>
                    <a:pt x="570" y="740"/>
                  </a:lnTo>
                  <a:lnTo>
                    <a:pt x="586" y="731"/>
                  </a:lnTo>
                  <a:lnTo>
                    <a:pt x="603" y="722"/>
                  </a:lnTo>
                  <a:lnTo>
                    <a:pt x="619" y="711"/>
                  </a:lnTo>
                  <a:lnTo>
                    <a:pt x="633" y="700"/>
                  </a:lnTo>
                  <a:lnTo>
                    <a:pt x="647" y="688"/>
                  </a:lnTo>
                  <a:lnTo>
                    <a:pt x="662" y="675"/>
                  </a:lnTo>
                  <a:lnTo>
                    <a:pt x="675" y="662"/>
                  </a:lnTo>
                  <a:lnTo>
                    <a:pt x="688" y="647"/>
                  </a:lnTo>
                  <a:lnTo>
                    <a:pt x="699" y="633"/>
                  </a:lnTo>
                  <a:lnTo>
                    <a:pt x="711" y="618"/>
                  </a:lnTo>
                  <a:lnTo>
                    <a:pt x="722" y="602"/>
                  </a:lnTo>
                  <a:lnTo>
                    <a:pt x="732" y="585"/>
                  </a:lnTo>
                  <a:lnTo>
                    <a:pt x="741" y="568"/>
                  </a:lnTo>
                  <a:lnTo>
                    <a:pt x="749" y="550"/>
                  </a:lnTo>
                  <a:lnTo>
                    <a:pt x="757" y="532"/>
                  </a:lnTo>
                  <a:lnTo>
                    <a:pt x="763" y="513"/>
                  </a:lnTo>
                  <a:lnTo>
                    <a:pt x="768" y="494"/>
                  </a:lnTo>
                  <a:lnTo>
                    <a:pt x="768" y="494"/>
                  </a:lnTo>
                  <a:lnTo>
                    <a:pt x="774" y="474"/>
                  </a:lnTo>
                  <a:lnTo>
                    <a:pt x="778" y="455"/>
                  </a:lnTo>
                  <a:lnTo>
                    <a:pt x="780" y="435"/>
                  </a:lnTo>
                  <a:lnTo>
                    <a:pt x="781" y="416"/>
                  </a:lnTo>
                  <a:lnTo>
                    <a:pt x="783" y="396"/>
                  </a:lnTo>
                  <a:lnTo>
                    <a:pt x="781" y="377"/>
                  </a:lnTo>
                  <a:lnTo>
                    <a:pt x="780" y="357"/>
                  </a:lnTo>
                  <a:lnTo>
                    <a:pt x="779" y="339"/>
                  </a:lnTo>
                  <a:lnTo>
                    <a:pt x="775" y="319"/>
                  </a:lnTo>
                  <a:lnTo>
                    <a:pt x="771" y="301"/>
                  </a:lnTo>
                  <a:lnTo>
                    <a:pt x="767" y="283"/>
                  </a:lnTo>
                  <a:lnTo>
                    <a:pt x="761" y="264"/>
                  </a:lnTo>
                  <a:lnTo>
                    <a:pt x="754" y="248"/>
                  </a:lnTo>
                  <a:lnTo>
                    <a:pt x="748" y="229"/>
                  </a:lnTo>
                  <a:lnTo>
                    <a:pt x="738" y="212"/>
                  </a:lnTo>
                  <a:lnTo>
                    <a:pt x="729" y="197"/>
                  </a:lnTo>
                  <a:lnTo>
                    <a:pt x="720" y="180"/>
                  </a:lnTo>
                  <a:lnTo>
                    <a:pt x="710" y="164"/>
                  </a:lnTo>
                  <a:lnTo>
                    <a:pt x="698" y="150"/>
                  </a:lnTo>
                  <a:lnTo>
                    <a:pt x="686" y="135"/>
                  </a:lnTo>
                  <a:lnTo>
                    <a:pt x="673" y="121"/>
                  </a:lnTo>
                  <a:lnTo>
                    <a:pt x="660" y="108"/>
                  </a:lnTo>
                  <a:lnTo>
                    <a:pt x="646" y="95"/>
                  </a:lnTo>
                  <a:lnTo>
                    <a:pt x="632" y="83"/>
                  </a:lnTo>
                  <a:lnTo>
                    <a:pt x="616" y="72"/>
                  </a:lnTo>
                  <a:lnTo>
                    <a:pt x="600" y="61"/>
                  </a:lnTo>
                  <a:lnTo>
                    <a:pt x="583" y="51"/>
                  </a:lnTo>
                  <a:lnTo>
                    <a:pt x="566" y="42"/>
                  </a:lnTo>
                  <a:lnTo>
                    <a:pt x="548" y="34"/>
                  </a:lnTo>
                  <a:lnTo>
                    <a:pt x="530" y="26"/>
                  </a:lnTo>
                  <a:lnTo>
                    <a:pt x="512" y="20"/>
                  </a:lnTo>
                  <a:lnTo>
                    <a:pt x="492" y="14"/>
                  </a:lnTo>
                  <a:lnTo>
                    <a:pt x="49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4" name="Freeform 138"/>
            <p:cNvSpPr>
              <a:spLocks/>
            </p:cNvSpPr>
            <p:nvPr userDrawn="1"/>
          </p:nvSpPr>
          <p:spPr bwMode="auto">
            <a:xfrm>
              <a:off x="2358" y="1463"/>
              <a:ext cx="176" cy="176"/>
            </a:xfrm>
            <a:custGeom>
              <a:avLst/>
              <a:gdLst>
                <a:gd name="T0" fmla="*/ 425 w 702"/>
                <a:gd name="T1" fmla="*/ 8 h 702"/>
                <a:gd name="T2" fmla="*/ 372 w 702"/>
                <a:gd name="T3" fmla="*/ 1 h 702"/>
                <a:gd name="T4" fmla="*/ 320 w 702"/>
                <a:gd name="T5" fmla="*/ 1 h 702"/>
                <a:gd name="T6" fmla="*/ 270 w 702"/>
                <a:gd name="T7" fmla="*/ 10 h 702"/>
                <a:gd name="T8" fmla="*/ 221 w 702"/>
                <a:gd name="T9" fmla="*/ 25 h 702"/>
                <a:gd name="T10" fmla="*/ 176 w 702"/>
                <a:gd name="T11" fmla="*/ 47 h 702"/>
                <a:gd name="T12" fmla="*/ 134 w 702"/>
                <a:gd name="T13" fmla="*/ 75 h 702"/>
                <a:gd name="T14" fmla="*/ 96 w 702"/>
                <a:gd name="T15" fmla="*/ 109 h 702"/>
                <a:gd name="T16" fmla="*/ 64 w 702"/>
                <a:gd name="T17" fmla="*/ 150 h 702"/>
                <a:gd name="T18" fmla="*/ 38 w 702"/>
                <a:gd name="T19" fmla="*/ 194 h 702"/>
                <a:gd name="T20" fmla="*/ 18 w 702"/>
                <a:gd name="T21" fmla="*/ 243 h 702"/>
                <a:gd name="T22" fmla="*/ 8 w 702"/>
                <a:gd name="T23" fmla="*/ 277 h 702"/>
                <a:gd name="T24" fmla="*/ 1 w 702"/>
                <a:gd name="T25" fmla="*/ 331 h 702"/>
                <a:gd name="T26" fmla="*/ 2 w 702"/>
                <a:gd name="T27" fmla="*/ 383 h 702"/>
                <a:gd name="T28" fmla="*/ 10 w 702"/>
                <a:gd name="T29" fmla="*/ 432 h 702"/>
                <a:gd name="T30" fmla="*/ 26 w 702"/>
                <a:gd name="T31" fmla="*/ 481 h 702"/>
                <a:gd name="T32" fmla="*/ 48 w 702"/>
                <a:gd name="T33" fmla="*/ 526 h 702"/>
                <a:gd name="T34" fmla="*/ 75 w 702"/>
                <a:gd name="T35" fmla="*/ 568 h 702"/>
                <a:gd name="T36" fmla="*/ 111 w 702"/>
                <a:gd name="T37" fmla="*/ 606 h 702"/>
                <a:gd name="T38" fmla="*/ 150 w 702"/>
                <a:gd name="T39" fmla="*/ 638 h 702"/>
                <a:gd name="T40" fmla="*/ 194 w 702"/>
                <a:gd name="T41" fmla="*/ 664 h 702"/>
                <a:gd name="T42" fmla="*/ 243 w 702"/>
                <a:gd name="T43" fmla="*/ 685 h 702"/>
                <a:gd name="T44" fmla="*/ 279 w 702"/>
                <a:gd name="T45" fmla="*/ 694 h 702"/>
                <a:gd name="T46" fmla="*/ 331 w 702"/>
                <a:gd name="T47" fmla="*/ 702 h 702"/>
                <a:gd name="T48" fmla="*/ 383 w 702"/>
                <a:gd name="T49" fmla="*/ 701 h 702"/>
                <a:gd name="T50" fmla="*/ 434 w 702"/>
                <a:gd name="T51" fmla="*/ 693 h 702"/>
                <a:gd name="T52" fmla="*/ 482 w 702"/>
                <a:gd name="T53" fmla="*/ 677 h 702"/>
                <a:gd name="T54" fmla="*/ 528 w 702"/>
                <a:gd name="T55" fmla="*/ 655 h 702"/>
                <a:gd name="T56" fmla="*/ 569 w 702"/>
                <a:gd name="T57" fmla="*/ 626 h 702"/>
                <a:gd name="T58" fmla="*/ 607 w 702"/>
                <a:gd name="T59" fmla="*/ 593 h 702"/>
                <a:gd name="T60" fmla="*/ 638 w 702"/>
                <a:gd name="T61" fmla="*/ 554 h 702"/>
                <a:gd name="T62" fmla="*/ 666 w 702"/>
                <a:gd name="T63" fmla="*/ 508 h 702"/>
                <a:gd name="T64" fmla="*/ 685 w 702"/>
                <a:gd name="T65" fmla="*/ 460 h 702"/>
                <a:gd name="T66" fmla="*/ 694 w 702"/>
                <a:gd name="T67" fmla="*/ 425 h 702"/>
                <a:gd name="T68" fmla="*/ 702 w 702"/>
                <a:gd name="T69" fmla="*/ 371 h 702"/>
                <a:gd name="T70" fmla="*/ 701 w 702"/>
                <a:gd name="T71" fmla="*/ 320 h 702"/>
                <a:gd name="T72" fmla="*/ 693 w 702"/>
                <a:gd name="T73" fmla="*/ 270 h 702"/>
                <a:gd name="T74" fmla="*/ 677 w 702"/>
                <a:gd name="T75" fmla="*/ 221 h 702"/>
                <a:gd name="T76" fmla="*/ 655 w 702"/>
                <a:gd name="T77" fmla="*/ 176 h 702"/>
                <a:gd name="T78" fmla="*/ 628 w 702"/>
                <a:gd name="T79" fmla="*/ 134 h 702"/>
                <a:gd name="T80" fmla="*/ 593 w 702"/>
                <a:gd name="T81" fmla="*/ 96 h 702"/>
                <a:gd name="T82" fmla="*/ 554 w 702"/>
                <a:gd name="T83" fmla="*/ 64 h 702"/>
                <a:gd name="T84" fmla="*/ 509 w 702"/>
                <a:gd name="T85" fmla="*/ 38 h 702"/>
                <a:gd name="T86" fmla="*/ 460 w 702"/>
                <a:gd name="T87" fmla="*/ 1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443" y="12"/>
                  </a:moveTo>
                  <a:lnTo>
                    <a:pt x="443" y="12"/>
                  </a:lnTo>
                  <a:lnTo>
                    <a:pt x="425" y="8"/>
                  </a:lnTo>
                  <a:lnTo>
                    <a:pt x="408" y="5"/>
                  </a:lnTo>
                  <a:lnTo>
                    <a:pt x="389" y="2"/>
                  </a:lnTo>
                  <a:lnTo>
                    <a:pt x="372" y="1"/>
                  </a:lnTo>
                  <a:lnTo>
                    <a:pt x="354" y="0"/>
                  </a:lnTo>
                  <a:lnTo>
                    <a:pt x="337" y="0"/>
                  </a:lnTo>
                  <a:lnTo>
                    <a:pt x="320" y="1"/>
                  </a:lnTo>
                  <a:lnTo>
                    <a:pt x="303" y="4"/>
                  </a:lnTo>
                  <a:lnTo>
                    <a:pt x="286" y="6"/>
                  </a:lnTo>
                  <a:lnTo>
                    <a:pt x="270" y="10"/>
                  </a:lnTo>
                  <a:lnTo>
                    <a:pt x="254" y="14"/>
                  </a:lnTo>
                  <a:lnTo>
                    <a:pt x="237" y="19"/>
                  </a:lnTo>
                  <a:lnTo>
                    <a:pt x="221" y="25"/>
                  </a:lnTo>
                  <a:lnTo>
                    <a:pt x="206" y="31"/>
                  </a:lnTo>
                  <a:lnTo>
                    <a:pt x="191" y="39"/>
                  </a:lnTo>
                  <a:lnTo>
                    <a:pt x="176" y="47"/>
                  </a:lnTo>
                  <a:lnTo>
                    <a:pt x="161" y="56"/>
                  </a:lnTo>
                  <a:lnTo>
                    <a:pt x="147" y="65"/>
                  </a:lnTo>
                  <a:lnTo>
                    <a:pt x="134" y="75"/>
                  </a:lnTo>
                  <a:lnTo>
                    <a:pt x="121" y="86"/>
                  </a:lnTo>
                  <a:lnTo>
                    <a:pt x="109" y="98"/>
                  </a:lnTo>
                  <a:lnTo>
                    <a:pt x="96" y="109"/>
                  </a:lnTo>
                  <a:lnTo>
                    <a:pt x="86" y="122"/>
                  </a:lnTo>
                  <a:lnTo>
                    <a:pt x="74" y="135"/>
                  </a:lnTo>
                  <a:lnTo>
                    <a:pt x="64" y="150"/>
                  </a:lnTo>
                  <a:lnTo>
                    <a:pt x="55" y="164"/>
                  </a:lnTo>
                  <a:lnTo>
                    <a:pt x="45" y="178"/>
                  </a:lnTo>
                  <a:lnTo>
                    <a:pt x="38" y="194"/>
                  </a:lnTo>
                  <a:lnTo>
                    <a:pt x="30" y="210"/>
                  </a:lnTo>
                  <a:lnTo>
                    <a:pt x="23" y="227"/>
                  </a:lnTo>
                  <a:lnTo>
                    <a:pt x="18" y="243"/>
                  </a:lnTo>
                  <a:lnTo>
                    <a:pt x="13" y="260"/>
                  </a:lnTo>
                  <a:lnTo>
                    <a:pt x="13" y="260"/>
                  </a:lnTo>
                  <a:lnTo>
                    <a:pt x="8" y="277"/>
                  </a:lnTo>
                  <a:lnTo>
                    <a:pt x="5" y="296"/>
                  </a:lnTo>
                  <a:lnTo>
                    <a:pt x="2" y="312"/>
                  </a:lnTo>
                  <a:lnTo>
                    <a:pt x="1" y="331"/>
                  </a:lnTo>
                  <a:lnTo>
                    <a:pt x="0" y="348"/>
                  </a:lnTo>
                  <a:lnTo>
                    <a:pt x="1" y="365"/>
                  </a:lnTo>
                  <a:lnTo>
                    <a:pt x="2" y="383"/>
                  </a:lnTo>
                  <a:lnTo>
                    <a:pt x="4" y="400"/>
                  </a:lnTo>
                  <a:lnTo>
                    <a:pt x="6" y="417"/>
                  </a:lnTo>
                  <a:lnTo>
                    <a:pt x="10" y="432"/>
                  </a:lnTo>
                  <a:lnTo>
                    <a:pt x="14" y="449"/>
                  </a:lnTo>
                  <a:lnTo>
                    <a:pt x="19" y="465"/>
                  </a:lnTo>
                  <a:lnTo>
                    <a:pt x="26" y="481"/>
                  </a:lnTo>
                  <a:lnTo>
                    <a:pt x="32" y="496"/>
                  </a:lnTo>
                  <a:lnTo>
                    <a:pt x="39" y="512"/>
                  </a:lnTo>
                  <a:lnTo>
                    <a:pt x="48" y="526"/>
                  </a:lnTo>
                  <a:lnTo>
                    <a:pt x="56" y="540"/>
                  </a:lnTo>
                  <a:lnTo>
                    <a:pt x="66" y="555"/>
                  </a:lnTo>
                  <a:lnTo>
                    <a:pt x="75" y="568"/>
                  </a:lnTo>
                  <a:lnTo>
                    <a:pt x="87" y="581"/>
                  </a:lnTo>
                  <a:lnTo>
                    <a:pt x="98" y="594"/>
                  </a:lnTo>
                  <a:lnTo>
                    <a:pt x="111" y="606"/>
                  </a:lnTo>
                  <a:lnTo>
                    <a:pt x="122" y="617"/>
                  </a:lnTo>
                  <a:lnTo>
                    <a:pt x="135" y="628"/>
                  </a:lnTo>
                  <a:lnTo>
                    <a:pt x="150" y="638"/>
                  </a:lnTo>
                  <a:lnTo>
                    <a:pt x="164" y="647"/>
                  </a:lnTo>
                  <a:lnTo>
                    <a:pt x="178" y="656"/>
                  </a:lnTo>
                  <a:lnTo>
                    <a:pt x="194" y="664"/>
                  </a:lnTo>
                  <a:lnTo>
                    <a:pt x="210" y="672"/>
                  </a:lnTo>
                  <a:lnTo>
                    <a:pt x="227" y="679"/>
                  </a:lnTo>
                  <a:lnTo>
                    <a:pt x="243" y="685"/>
                  </a:lnTo>
                  <a:lnTo>
                    <a:pt x="260" y="690"/>
                  </a:lnTo>
                  <a:lnTo>
                    <a:pt x="260" y="690"/>
                  </a:lnTo>
                  <a:lnTo>
                    <a:pt x="279" y="694"/>
                  </a:lnTo>
                  <a:lnTo>
                    <a:pt x="296" y="698"/>
                  </a:lnTo>
                  <a:lnTo>
                    <a:pt x="314" y="699"/>
                  </a:lnTo>
                  <a:lnTo>
                    <a:pt x="331" y="702"/>
                  </a:lnTo>
                  <a:lnTo>
                    <a:pt x="348" y="702"/>
                  </a:lnTo>
                  <a:lnTo>
                    <a:pt x="366" y="702"/>
                  </a:lnTo>
                  <a:lnTo>
                    <a:pt x="383" y="701"/>
                  </a:lnTo>
                  <a:lnTo>
                    <a:pt x="400" y="699"/>
                  </a:lnTo>
                  <a:lnTo>
                    <a:pt x="417" y="696"/>
                  </a:lnTo>
                  <a:lnTo>
                    <a:pt x="434" y="693"/>
                  </a:lnTo>
                  <a:lnTo>
                    <a:pt x="449" y="688"/>
                  </a:lnTo>
                  <a:lnTo>
                    <a:pt x="466" y="683"/>
                  </a:lnTo>
                  <a:lnTo>
                    <a:pt x="482" y="677"/>
                  </a:lnTo>
                  <a:lnTo>
                    <a:pt x="498" y="671"/>
                  </a:lnTo>
                  <a:lnTo>
                    <a:pt x="512" y="663"/>
                  </a:lnTo>
                  <a:lnTo>
                    <a:pt x="528" y="655"/>
                  </a:lnTo>
                  <a:lnTo>
                    <a:pt x="542" y="646"/>
                  </a:lnTo>
                  <a:lnTo>
                    <a:pt x="555" y="637"/>
                  </a:lnTo>
                  <a:lnTo>
                    <a:pt x="569" y="626"/>
                  </a:lnTo>
                  <a:lnTo>
                    <a:pt x="582" y="616"/>
                  </a:lnTo>
                  <a:lnTo>
                    <a:pt x="594" y="604"/>
                  </a:lnTo>
                  <a:lnTo>
                    <a:pt x="607" y="593"/>
                  </a:lnTo>
                  <a:lnTo>
                    <a:pt x="617" y="580"/>
                  </a:lnTo>
                  <a:lnTo>
                    <a:pt x="629" y="567"/>
                  </a:lnTo>
                  <a:lnTo>
                    <a:pt x="638" y="554"/>
                  </a:lnTo>
                  <a:lnTo>
                    <a:pt x="649" y="539"/>
                  </a:lnTo>
                  <a:lnTo>
                    <a:pt x="658" y="524"/>
                  </a:lnTo>
                  <a:lnTo>
                    <a:pt x="666" y="508"/>
                  </a:lnTo>
                  <a:lnTo>
                    <a:pt x="673" y="492"/>
                  </a:lnTo>
                  <a:lnTo>
                    <a:pt x="680" y="477"/>
                  </a:lnTo>
                  <a:lnTo>
                    <a:pt x="685" y="460"/>
                  </a:lnTo>
                  <a:lnTo>
                    <a:pt x="690" y="441"/>
                  </a:lnTo>
                  <a:lnTo>
                    <a:pt x="690" y="441"/>
                  </a:lnTo>
                  <a:lnTo>
                    <a:pt x="694" y="425"/>
                  </a:lnTo>
                  <a:lnTo>
                    <a:pt x="698" y="406"/>
                  </a:lnTo>
                  <a:lnTo>
                    <a:pt x="701" y="389"/>
                  </a:lnTo>
                  <a:lnTo>
                    <a:pt x="702" y="371"/>
                  </a:lnTo>
                  <a:lnTo>
                    <a:pt x="702" y="354"/>
                  </a:lnTo>
                  <a:lnTo>
                    <a:pt x="702" y="337"/>
                  </a:lnTo>
                  <a:lnTo>
                    <a:pt x="701" y="320"/>
                  </a:lnTo>
                  <a:lnTo>
                    <a:pt x="700" y="303"/>
                  </a:lnTo>
                  <a:lnTo>
                    <a:pt x="697" y="286"/>
                  </a:lnTo>
                  <a:lnTo>
                    <a:pt x="693" y="270"/>
                  </a:lnTo>
                  <a:lnTo>
                    <a:pt x="689" y="253"/>
                  </a:lnTo>
                  <a:lnTo>
                    <a:pt x="684" y="237"/>
                  </a:lnTo>
                  <a:lnTo>
                    <a:pt x="677" y="221"/>
                  </a:lnTo>
                  <a:lnTo>
                    <a:pt x="671" y="206"/>
                  </a:lnTo>
                  <a:lnTo>
                    <a:pt x="663" y="190"/>
                  </a:lnTo>
                  <a:lnTo>
                    <a:pt x="655" y="176"/>
                  </a:lnTo>
                  <a:lnTo>
                    <a:pt x="647" y="161"/>
                  </a:lnTo>
                  <a:lnTo>
                    <a:pt x="637" y="147"/>
                  </a:lnTo>
                  <a:lnTo>
                    <a:pt x="628" y="134"/>
                  </a:lnTo>
                  <a:lnTo>
                    <a:pt x="616" y="121"/>
                  </a:lnTo>
                  <a:lnTo>
                    <a:pt x="604" y="108"/>
                  </a:lnTo>
                  <a:lnTo>
                    <a:pt x="593" y="96"/>
                  </a:lnTo>
                  <a:lnTo>
                    <a:pt x="581" y="84"/>
                  </a:lnTo>
                  <a:lnTo>
                    <a:pt x="567" y="74"/>
                  </a:lnTo>
                  <a:lnTo>
                    <a:pt x="554" y="64"/>
                  </a:lnTo>
                  <a:lnTo>
                    <a:pt x="539" y="55"/>
                  </a:lnTo>
                  <a:lnTo>
                    <a:pt x="524" y="45"/>
                  </a:lnTo>
                  <a:lnTo>
                    <a:pt x="509" y="38"/>
                  </a:lnTo>
                  <a:lnTo>
                    <a:pt x="492" y="30"/>
                  </a:lnTo>
                  <a:lnTo>
                    <a:pt x="477" y="23"/>
                  </a:lnTo>
                  <a:lnTo>
                    <a:pt x="460" y="17"/>
                  </a:lnTo>
                  <a:lnTo>
                    <a:pt x="443" y="12"/>
                  </a:lnTo>
                  <a:lnTo>
                    <a:pt x="44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5" name="Freeform 139"/>
            <p:cNvSpPr>
              <a:spLocks/>
            </p:cNvSpPr>
            <p:nvPr userDrawn="1"/>
          </p:nvSpPr>
          <p:spPr bwMode="auto">
            <a:xfrm>
              <a:off x="2303" y="1718"/>
              <a:ext cx="155" cy="155"/>
            </a:xfrm>
            <a:custGeom>
              <a:avLst/>
              <a:gdLst>
                <a:gd name="T0" fmla="*/ 389 w 620"/>
                <a:gd name="T1" fmla="*/ 10 h 620"/>
                <a:gd name="T2" fmla="*/ 359 w 620"/>
                <a:gd name="T3" fmla="*/ 4 h 620"/>
                <a:gd name="T4" fmla="*/ 328 w 620"/>
                <a:gd name="T5" fmla="*/ 0 h 620"/>
                <a:gd name="T6" fmla="*/ 267 w 620"/>
                <a:gd name="T7" fmla="*/ 2 h 620"/>
                <a:gd name="T8" fmla="*/ 208 w 620"/>
                <a:gd name="T9" fmla="*/ 17 h 620"/>
                <a:gd name="T10" fmla="*/ 155 w 620"/>
                <a:gd name="T11" fmla="*/ 41 h 620"/>
                <a:gd name="T12" fmla="*/ 105 w 620"/>
                <a:gd name="T13" fmla="*/ 75 h 620"/>
                <a:gd name="T14" fmla="*/ 65 w 620"/>
                <a:gd name="T15" fmla="*/ 120 h 620"/>
                <a:gd name="T16" fmla="*/ 32 w 620"/>
                <a:gd name="T17" fmla="*/ 170 h 620"/>
                <a:gd name="T18" fmla="*/ 19 w 620"/>
                <a:gd name="T19" fmla="*/ 199 h 620"/>
                <a:gd name="T20" fmla="*/ 10 w 620"/>
                <a:gd name="T21" fmla="*/ 230 h 620"/>
                <a:gd name="T22" fmla="*/ 6 w 620"/>
                <a:gd name="T23" fmla="*/ 245 h 620"/>
                <a:gd name="T24" fmla="*/ 1 w 620"/>
                <a:gd name="T25" fmla="*/ 276 h 620"/>
                <a:gd name="T26" fmla="*/ 0 w 620"/>
                <a:gd name="T27" fmla="*/ 323 h 620"/>
                <a:gd name="T28" fmla="*/ 7 w 620"/>
                <a:gd name="T29" fmla="*/ 383 h 620"/>
                <a:gd name="T30" fmla="*/ 27 w 620"/>
                <a:gd name="T31" fmla="*/ 439 h 620"/>
                <a:gd name="T32" fmla="*/ 57 w 620"/>
                <a:gd name="T33" fmla="*/ 491 h 620"/>
                <a:gd name="T34" fmla="*/ 96 w 620"/>
                <a:gd name="T35" fmla="*/ 535 h 620"/>
                <a:gd name="T36" fmla="*/ 143 w 620"/>
                <a:gd name="T37" fmla="*/ 573 h 620"/>
                <a:gd name="T38" fmla="*/ 185 w 620"/>
                <a:gd name="T39" fmla="*/ 594 h 620"/>
                <a:gd name="T40" fmla="*/ 213 w 620"/>
                <a:gd name="T41" fmla="*/ 605 h 620"/>
                <a:gd name="T42" fmla="*/ 229 w 620"/>
                <a:gd name="T43" fmla="*/ 609 h 620"/>
                <a:gd name="T44" fmla="*/ 260 w 620"/>
                <a:gd name="T45" fmla="*/ 617 h 620"/>
                <a:gd name="T46" fmla="*/ 291 w 620"/>
                <a:gd name="T47" fmla="*/ 620 h 620"/>
                <a:gd name="T48" fmla="*/ 353 w 620"/>
                <a:gd name="T49" fmla="*/ 617 h 620"/>
                <a:gd name="T50" fmla="*/ 410 w 620"/>
                <a:gd name="T51" fmla="*/ 604 h 620"/>
                <a:gd name="T52" fmla="*/ 465 w 620"/>
                <a:gd name="T53" fmla="*/ 579 h 620"/>
                <a:gd name="T54" fmla="*/ 513 w 620"/>
                <a:gd name="T55" fmla="*/ 544 h 620"/>
                <a:gd name="T56" fmla="*/ 555 w 620"/>
                <a:gd name="T57" fmla="*/ 501 h 620"/>
                <a:gd name="T58" fmla="*/ 587 w 620"/>
                <a:gd name="T59" fmla="*/ 449 h 620"/>
                <a:gd name="T60" fmla="*/ 599 w 620"/>
                <a:gd name="T61" fmla="*/ 420 h 620"/>
                <a:gd name="T62" fmla="*/ 609 w 620"/>
                <a:gd name="T63" fmla="*/ 391 h 620"/>
                <a:gd name="T64" fmla="*/ 613 w 620"/>
                <a:gd name="T65" fmla="*/ 375 h 620"/>
                <a:gd name="T66" fmla="*/ 619 w 620"/>
                <a:gd name="T67" fmla="*/ 344 h 620"/>
                <a:gd name="T68" fmla="*/ 620 w 620"/>
                <a:gd name="T69" fmla="*/ 298 h 620"/>
                <a:gd name="T70" fmla="*/ 612 w 620"/>
                <a:gd name="T71" fmla="*/ 238 h 620"/>
                <a:gd name="T72" fmla="*/ 592 w 620"/>
                <a:gd name="T73" fmla="*/ 181 h 620"/>
                <a:gd name="T74" fmla="*/ 563 w 620"/>
                <a:gd name="T75" fmla="*/ 130 h 620"/>
                <a:gd name="T76" fmla="*/ 523 w 620"/>
                <a:gd name="T77" fmla="*/ 84 h 620"/>
                <a:gd name="T78" fmla="*/ 475 w 620"/>
                <a:gd name="T79" fmla="*/ 48 h 620"/>
                <a:gd name="T80" fmla="*/ 435 w 620"/>
                <a:gd name="T81" fmla="*/ 26 h 620"/>
                <a:gd name="T82" fmla="*/ 405 w 620"/>
                <a:gd name="T83" fmla="*/ 14 h 620"/>
                <a:gd name="T84" fmla="*/ 389 w 620"/>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89" y="10"/>
                  </a:moveTo>
                  <a:lnTo>
                    <a:pt x="389" y="10"/>
                  </a:lnTo>
                  <a:lnTo>
                    <a:pt x="375" y="6"/>
                  </a:lnTo>
                  <a:lnTo>
                    <a:pt x="359" y="4"/>
                  </a:lnTo>
                  <a:lnTo>
                    <a:pt x="344" y="1"/>
                  </a:lnTo>
                  <a:lnTo>
                    <a:pt x="328" y="0"/>
                  </a:lnTo>
                  <a:lnTo>
                    <a:pt x="297" y="0"/>
                  </a:lnTo>
                  <a:lnTo>
                    <a:pt x="267" y="2"/>
                  </a:lnTo>
                  <a:lnTo>
                    <a:pt x="237" y="7"/>
                  </a:lnTo>
                  <a:lnTo>
                    <a:pt x="208" y="17"/>
                  </a:lnTo>
                  <a:lnTo>
                    <a:pt x="181" y="27"/>
                  </a:lnTo>
                  <a:lnTo>
                    <a:pt x="155" y="41"/>
                  </a:lnTo>
                  <a:lnTo>
                    <a:pt x="129" y="57"/>
                  </a:lnTo>
                  <a:lnTo>
                    <a:pt x="105" y="75"/>
                  </a:lnTo>
                  <a:lnTo>
                    <a:pt x="84" y="96"/>
                  </a:lnTo>
                  <a:lnTo>
                    <a:pt x="65" y="120"/>
                  </a:lnTo>
                  <a:lnTo>
                    <a:pt x="46" y="144"/>
                  </a:lnTo>
                  <a:lnTo>
                    <a:pt x="32" y="170"/>
                  </a:lnTo>
                  <a:lnTo>
                    <a:pt x="26" y="185"/>
                  </a:lnTo>
                  <a:lnTo>
                    <a:pt x="19" y="199"/>
                  </a:lnTo>
                  <a:lnTo>
                    <a:pt x="14" y="215"/>
                  </a:lnTo>
                  <a:lnTo>
                    <a:pt x="10" y="230"/>
                  </a:lnTo>
                  <a:lnTo>
                    <a:pt x="10" y="230"/>
                  </a:lnTo>
                  <a:lnTo>
                    <a:pt x="6" y="245"/>
                  </a:lnTo>
                  <a:lnTo>
                    <a:pt x="2" y="260"/>
                  </a:lnTo>
                  <a:lnTo>
                    <a:pt x="1" y="276"/>
                  </a:lnTo>
                  <a:lnTo>
                    <a:pt x="0" y="291"/>
                  </a:lnTo>
                  <a:lnTo>
                    <a:pt x="0" y="323"/>
                  </a:lnTo>
                  <a:lnTo>
                    <a:pt x="2" y="353"/>
                  </a:lnTo>
                  <a:lnTo>
                    <a:pt x="7" y="383"/>
                  </a:lnTo>
                  <a:lnTo>
                    <a:pt x="15" y="411"/>
                  </a:lnTo>
                  <a:lnTo>
                    <a:pt x="27" y="439"/>
                  </a:lnTo>
                  <a:lnTo>
                    <a:pt x="40" y="465"/>
                  </a:lnTo>
                  <a:lnTo>
                    <a:pt x="57" y="491"/>
                  </a:lnTo>
                  <a:lnTo>
                    <a:pt x="75" y="514"/>
                  </a:lnTo>
                  <a:lnTo>
                    <a:pt x="96" y="535"/>
                  </a:lnTo>
                  <a:lnTo>
                    <a:pt x="118" y="555"/>
                  </a:lnTo>
                  <a:lnTo>
                    <a:pt x="143" y="573"/>
                  </a:lnTo>
                  <a:lnTo>
                    <a:pt x="170" y="587"/>
                  </a:lnTo>
                  <a:lnTo>
                    <a:pt x="185" y="594"/>
                  </a:lnTo>
                  <a:lnTo>
                    <a:pt x="199" y="600"/>
                  </a:lnTo>
                  <a:lnTo>
                    <a:pt x="213" y="605"/>
                  </a:lnTo>
                  <a:lnTo>
                    <a:pt x="229" y="609"/>
                  </a:lnTo>
                  <a:lnTo>
                    <a:pt x="229" y="609"/>
                  </a:lnTo>
                  <a:lnTo>
                    <a:pt x="245" y="613"/>
                  </a:lnTo>
                  <a:lnTo>
                    <a:pt x="260" y="617"/>
                  </a:lnTo>
                  <a:lnTo>
                    <a:pt x="276" y="619"/>
                  </a:lnTo>
                  <a:lnTo>
                    <a:pt x="291" y="620"/>
                  </a:lnTo>
                  <a:lnTo>
                    <a:pt x="321" y="620"/>
                  </a:lnTo>
                  <a:lnTo>
                    <a:pt x="353" y="617"/>
                  </a:lnTo>
                  <a:lnTo>
                    <a:pt x="381" y="612"/>
                  </a:lnTo>
                  <a:lnTo>
                    <a:pt x="410" y="604"/>
                  </a:lnTo>
                  <a:lnTo>
                    <a:pt x="439" y="592"/>
                  </a:lnTo>
                  <a:lnTo>
                    <a:pt x="465" y="579"/>
                  </a:lnTo>
                  <a:lnTo>
                    <a:pt x="490" y="562"/>
                  </a:lnTo>
                  <a:lnTo>
                    <a:pt x="513" y="544"/>
                  </a:lnTo>
                  <a:lnTo>
                    <a:pt x="535" y="523"/>
                  </a:lnTo>
                  <a:lnTo>
                    <a:pt x="555" y="501"/>
                  </a:lnTo>
                  <a:lnTo>
                    <a:pt x="572" y="476"/>
                  </a:lnTo>
                  <a:lnTo>
                    <a:pt x="587" y="449"/>
                  </a:lnTo>
                  <a:lnTo>
                    <a:pt x="594" y="435"/>
                  </a:lnTo>
                  <a:lnTo>
                    <a:pt x="599" y="420"/>
                  </a:lnTo>
                  <a:lnTo>
                    <a:pt x="606" y="406"/>
                  </a:lnTo>
                  <a:lnTo>
                    <a:pt x="609" y="391"/>
                  </a:lnTo>
                  <a:lnTo>
                    <a:pt x="609" y="391"/>
                  </a:lnTo>
                  <a:lnTo>
                    <a:pt x="613" y="375"/>
                  </a:lnTo>
                  <a:lnTo>
                    <a:pt x="616" y="359"/>
                  </a:lnTo>
                  <a:lnTo>
                    <a:pt x="619" y="344"/>
                  </a:lnTo>
                  <a:lnTo>
                    <a:pt x="620" y="328"/>
                  </a:lnTo>
                  <a:lnTo>
                    <a:pt x="620" y="298"/>
                  </a:lnTo>
                  <a:lnTo>
                    <a:pt x="617" y="267"/>
                  </a:lnTo>
                  <a:lnTo>
                    <a:pt x="612" y="238"/>
                  </a:lnTo>
                  <a:lnTo>
                    <a:pt x="603" y="209"/>
                  </a:lnTo>
                  <a:lnTo>
                    <a:pt x="592" y="181"/>
                  </a:lnTo>
                  <a:lnTo>
                    <a:pt x="578" y="155"/>
                  </a:lnTo>
                  <a:lnTo>
                    <a:pt x="563" y="130"/>
                  </a:lnTo>
                  <a:lnTo>
                    <a:pt x="544" y="106"/>
                  </a:lnTo>
                  <a:lnTo>
                    <a:pt x="523" y="84"/>
                  </a:lnTo>
                  <a:lnTo>
                    <a:pt x="500" y="65"/>
                  </a:lnTo>
                  <a:lnTo>
                    <a:pt x="475" y="48"/>
                  </a:lnTo>
                  <a:lnTo>
                    <a:pt x="449" y="32"/>
                  </a:lnTo>
                  <a:lnTo>
                    <a:pt x="435" y="26"/>
                  </a:lnTo>
                  <a:lnTo>
                    <a:pt x="420" y="20"/>
                  </a:lnTo>
                  <a:lnTo>
                    <a:pt x="405" y="14"/>
                  </a:lnTo>
                  <a:lnTo>
                    <a:pt x="389" y="10"/>
                  </a:lnTo>
                  <a:lnTo>
                    <a:pt x="38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6" name="Freeform 140"/>
            <p:cNvSpPr>
              <a:spLocks/>
            </p:cNvSpPr>
            <p:nvPr userDrawn="1"/>
          </p:nvSpPr>
          <p:spPr bwMode="auto">
            <a:xfrm>
              <a:off x="2248" y="1973"/>
              <a:ext cx="134" cy="134"/>
            </a:xfrm>
            <a:custGeom>
              <a:avLst/>
              <a:gdLst>
                <a:gd name="T0" fmla="*/ 339 w 540"/>
                <a:gd name="T1" fmla="*/ 10 h 540"/>
                <a:gd name="T2" fmla="*/ 285 w 540"/>
                <a:gd name="T3" fmla="*/ 0 h 540"/>
                <a:gd name="T4" fmla="*/ 232 w 540"/>
                <a:gd name="T5" fmla="*/ 3 h 540"/>
                <a:gd name="T6" fmla="*/ 181 w 540"/>
                <a:gd name="T7" fmla="*/ 15 h 540"/>
                <a:gd name="T8" fmla="*/ 134 w 540"/>
                <a:gd name="T9" fmla="*/ 36 h 540"/>
                <a:gd name="T10" fmla="*/ 93 w 540"/>
                <a:gd name="T11" fmla="*/ 66 h 540"/>
                <a:gd name="T12" fmla="*/ 56 w 540"/>
                <a:gd name="T13" fmla="*/ 105 h 540"/>
                <a:gd name="T14" fmla="*/ 27 w 540"/>
                <a:gd name="T15" fmla="*/ 149 h 540"/>
                <a:gd name="T16" fmla="*/ 8 w 540"/>
                <a:gd name="T17" fmla="*/ 200 h 540"/>
                <a:gd name="T18" fmla="*/ 3 w 540"/>
                <a:gd name="T19" fmla="*/ 227 h 540"/>
                <a:gd name="T20" fmla="*/ 0 w 540"/>
                <a:gd name="T21" fmla="*/ 281 h 540"/>
                <a:gd name="T22" fmla="*/ 7 w 540"/>
                <a:gd name="T23" fmla="*/ 333 h 540"/>
                <a:gd name="T24" fmla="*/ 23 w 540"/>
                <a:gd name="T25" fmla="*/ 382 h 540"/>
                <a:gd name="T26" fmla="*/ 50 w 540"/>
                <a:gd name="T27" fmla="*/ 427 h 540"/>
                <a:gd name="T28" fmla="*/ 83 w 540"/>
                <a:gd name="T29" fmla="*/ 466 h 540"/>
                <a:gd name="T30" fmla="*/ 125 w 540"/>
                <a:gd name="T31" fmla="*/ 498 h 540"/>
                <a:gd name="T32" fmla="*/ 173 w 540"/>
                <a:gd name="T33" fmla="*/ 523 h 540"/>
                <a:gd name="T34" fmla="*/ 199 w 540"/>
                <a:gd name="T35" fmla="*/ 531 h 540"/>
                <a:gd name="T36" fmla="*/ 253 w 540"/>
                <a:gd name="T37" fmla="*/ 540 h 540"/>
                <a:gd name="T38" fmla="*/ 306 w 540"/>
                <a:gd name="T39" fmla="*/ 537 h 540"/>
                <a:gd name="T40" fmla="*/ 357 w 540"/>
                <a:gd name="T41" fmla="*/ 526 h 540"/>
                <a:gd name="T42" fmla="*/ 404 w 540"/>
                <a:gd name="T43" fmla="*/ 503 h 540"/>
                <a:gd name="T44" fmla="*/ 447 w 540"/>
                <a:gd name="T45" fmla="*/ 473 h 540"/>
                <a:gd name="T46" fmla="*/ 482 w 540"/>
                <a:gd name="T47" fmla="*/ 436 h 540"/>
                <a:gd name="T48" fmla="*/ 511 w 540"/>
                <a:gd name="T49" fmla="*/ 391 h 540"/>
                <a:gd name="T50" fmla="*/ 530 w 540"/>
                <a:gd name="T51" fmla="*/ 341 h 540"/>
                <a:gd name="T52" fmla="*/ 536 w 540"/>
                <a:gd name="T53" fmla="*/ 313 h 540"/>
                <a:gd name="T54" fmla="*/ 540 w 540"/>
                <a:gd name="T55" fmla="*/ 260 h 540"/>
                <a:gd name="T56" fmla="*/ 532 w 540"/>
                <a:gd name="T57" fmla="*/ 208 h 540"/>
                <a:gd name="T58" fmla="*/ 515 w 540"/>
                <a:gd name="T59" fmla="*/ 158 h 540"/>
                <a:gd name="T60" fmla="*/ 489 w 540"/>
                <a:gd name="T61" fmla="*/ 114 h 540"/>
                <a:gd name="T62" fmla="*/ 455 w 540"/>
                <a:gd name="T63" fmla="*/ 73 h 540"/>
                <a:gd name="T64" fmla="*/ 413 w 540"/>
                <a:gd name="T65" fmla="*/ 42 h 540"/>
                <a:gd name="T66" fmla="*/ 365 w 540"/>
                <a:gd name="T67" fmla="*/ 17 h 540"/>
                <a:gd name="T68" fmla="*/ 339 w 540"/>
                <a:gd name="T69" fmla="*/ 1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339" y="10"/>
                  </a:moveTo>
                  <a:lnTo>
                    <a:pt x="339" y="10"/>
                  </a:lnTo>
                  <a:lnTo>
                    <a:pt x="313" y="3"/>
                  </a:lnTo>
                  <a:lnTo>
                    <a:pt x="285" y="0"/>
                  </a:lnTo>
                  <a:lnTo>
                    <a:pt x="258" y="0"/>
                  </a:lnTo>
                  <a:lnTo>
                    <a:pt x="232" y="3"/>
                  </a:lnTo>
                  <a:lnTo>
                    <a:pt x="206" y="7"/>
                  </a:lnTo>
                  <a:lnTo>
                    <a:pt x="181" y="15"/>
                  </a:lnTo>
                  <a:lnTo>
                    <a:pt x="158" y="24"/>
                  </a:lnTo>
                  <a:lnTo>
                    <a:pt x="134" y="36"/>
                  </a:lnTo>
                  <a:lnTo>
                    <a:pt x="112" y="50"/>
                  </a:lnTo>
                  <a:lnTo>
                    <a:pt x="93" y="66"/>
                  </a:lnTo>
                  <a:lnTo>
                    <a:pt x="73" y="84"/>
                  </a:lnTo>
                  <a:lnTo>
                    <a:pt x="56" y="105"/>
                  </a:lnTo>
                  <a:lnTo>
                    <a:pt x="40" y="126"/>
                  </a:lnTo>
                  <a:lnTo>
                    <a:pt x="27" y="149"/>
                  </a:lnTo>
                  <a:lnTo>
                    <a:pt x="17" y="174"/>
                  </a:lnTo>
                  <a:lnTo>
                    <a:pt x="8" y="200"/>
                  </a:lnTo>
                  <a:lnTo>
                    <a:pt x="8" y="200"/>
                  </a:lnTo>
                  <a:lnTo>
                    <a:pt x="3" y="227"/>
                  </a:lnTo>
                  <a:lnTo>
                    <a:pt x="0" y="255"/>
                  </a:lnTo>
                  <a:lnTo>
                    <a:pt x="0" y="281"/>
                  </a:lnTo>
                  <a:lnTo>
                    <a:pt x="1" y="307"/>
                  </a:lnTo>
                  <a:lnTo>
                    <a:pt x="7" y="333"/>
                  </a:lnTo>
                  <a:lnTo>
                    <a:pt x="14" y="357"/>
                  </a:lnTo>
                  <a:lnTo>
                    <a:pt x="23" y="382"/>
                  </a:lnTo>
                  <a:lnTo>
                    <a:pt x="35" y="406"/>
                  </a:lnTo>
                  <a:lnTo>
                    <a:pt x="50" y="427"/>
                  </a:lnTo>
                  <a:lnTo>
                    <a:pt x="65" y="447"/>
                  </a:lnTo>
                  <a:lnTo>
                    <a:pt x="83" y="466"/>
                  </a:lnTo>
                  <a:lnTo>
                    <a:pt x="103" y="483"/>
                  </a:lnTo>
                  <a:lnTo>
                    <a:pt x="125" y="498"/>
                  </a:lnTo>
                  <a:lnTo>
                    <a:pt x="149" y="511"/>
                  </a:lnTo>
                  <a:lnTo>
                    <a:pt x="173" y="523"/>
                  </a:lnTo>
                  <a:lnTo>
                    <a:pt x="199" y="531"/>
                  </a:lnTo>
                  <a:lnTo>
                    <a:pt x="199" y="531"/>
                  </a:lnTo>
                  <a:lnTo>
                    <a:pt x="227" y="537"/>
                  </a:lnTo>
                  <a:lnTo>
                    <a:pt x="253" y="540"/>
                  </a:lnTo>
                  <a:lnTo>
                    <a:pt x="280" y="540"/>
                  </a:lnTo>
                  <a:lnTo>
                    <a:pt x="306" y="537"/>
                  </a:lnTo>
                  <a:lnTo>
                    <a:pt x="332" y="532"/>
                  </a:lnTo>
                  <a:lnTo>
                    <a:pt x="357" y="526"/>
                  </a:lnTo>
                  <a:lnTo>
                    <a:pt x="382" y="515"/>
                  </a:lnTo>
                  <a:lnTo>
                    <a:pt x="404" y="503"/>
                  </a:lnTo>
                  <a:lnTo>
                    <a:pt x="426" y="490"/>
                  </a:lnTo>
                  <a:lnTo>
                    <a:pt x="447" y="473"/>
                  </a:lnTo>
                  <a:lnTo>
                    <a:pt x="465" y="455"/>
                  </a:lnTo>
                  <a:lnTo>
                    <a:pt x="482" y="436"/>
                  </a:lnTo>
                  <a:lnTo>
                    <a:pt x="498" y="415"/>
                  </a:lnTo>
                  <a:lnTo>
                    <a:pt x="511" y="391"/>
                  </a:lnTo>
                  <a:lnTo>
                    <a:pt x="521" y="367"/>
                  </a:lnTo>
                  <a:lnTo>
                    <a:pt x="530" y="341"/>
                  </a:lnTo>
                  <a:lnTo>
                    <a:pt x="530" y="341"/>
                  </a:lnTo>
                  <a:lnTo>
                    <a:pt x="536" y="313"/>
                  </a:lnTo>
                  <a:lnTo>
                    <a:pt x="540" y="286"/>
                  </a:lnTo>
                  <a:lnTo>
                    <a:pt x="540" y="260"/>
                  </a:lnTo>
                  <a:lnTo>
                    <a:pt x="537" y="232"/>
                  </a:lnTo>
                  <a:lnTo>
                    <a:pt x="532" y="208"/>
                  </a:lnTo>
                  <a:lnTo>
                    <a:pt x="525" y="182"/>
                  </a:lnTo>
                  <a:lnTo>
                    <a:pt x="515" y="158"/>
                  </a:lnTo>
                  <a:lnTo>
                    <a:pt x="503" y="135"/>
                  </a:lnTo>
                  <a:lnTo>
                    <a:pt x="489" y="114"/>
                  </a:lnTo>
                  <a:lnTo>
                    <a:pt x="473" y="93"/>
                  </a:lnTo>
                  <a:lnTo>
                    <a:pt x="455" y="73"/>
                  </a:lnTo>
                  <a:lnTo>
                    <a:pt x="435" y="56"/>
                  </a:lnTo>
                  <a:lnTo>
                    <a:pt x="413" y="42"/>
                  </a:lnTo>
                  <a:lnTo>
                    <a:pt x="391" y="29"/>
                  </a:lnTo>
                  <a:lnTo>
                    <a:pt x="365" y="17"/>
                  </a:lnTo>
                  <a:lnTo>
                    <a:pt x="339" y="10"/>
                  </a:lnTo>
                  <a:lnTo>
                    <a:pt x="33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7" name="Freeform 141"/>
            <p:cNvSpPr>
              <a:spLocks/>
            </p:cNvSpPr>
            <p:nvPr userDrawn="1"/>
          </p:nvSpPr>
          <p:spPr bwMode="auto">
            <a:xfrm>
              <a:off x="2192" y="2227"/>
              <a:ext cx="115" cy="115"/>
            </a:xfrm>
            <a:custGeom>
              <a:avLst/>
              <a:gdLst>
                <a:gd name="T0" fmla="*/ 290 w 460"/>
                <a:gd name="T1" fmla="*/ 8 h 460"/>
                <a:gd name="T2" fmla="*/ 244 w 460"/>
                <a:gd name="T3" fmla="*/ 1 h 460"/>
                <a:gd name="T4" fmla="*/ 198 w 460"/>
                <a:gd name="T5" fmla="*/ 3 h 460"/>
                <a:gd name="T6" fmla="*/ 155 w 460"/>
                <a:gd name="T7" fmla="*/ 13 h 460"/>
                <a:gd name="T8" fmla="*/ 115 w 460"/>
                <a:gd name="T9" fmla="*/ 31 h 460"/>
                <a:gd name="T10" fmla="*/ 80 w 460"/>
                <a:gd name="T11" fmla="*/ 57 h 460"/>
                <a:gd name="T12" fmla="*/ 48 w 460"/>
                <a:gd name="T13" fmla="*/ 89 h 460"/>
                <a:gd name="T14" fmla="*/ 25 w 460"/>
                <a:gd name="T15" fmla="*/ 128 h 460"/>
                <a:gd name="T16" fmla="*/ 8 w 460"/>
                <a:gd name="T17" fmla="*/ 171 h 460"/>
                <a:gd name="T18" fmla="*/ 4 w 460"/>
                <a:gd name="T19" fmla="*/ 194 h 460"/>
                <a:gd name="T20" fmla="*/ 0 w 460"/>
                <a:gd name="T21" fmla="*/ 240 h 460"/>
                <a:gd name="T22" fmla="*/ 7 w 460"/>
                <a:gd name="T23" fmla="*/ 284 h 460"/>
                <a:gd name="T24" fmla="*/ 21 w 460"/>
                <a:gd name="T25" fmla="*/ 326 h 460"/>
                <a:gd name="T26" fmla="*/ 43 w 460"/>
                <a:gd name="T27" fmla="*/ 364 h 460"/>
                <a:gd name="T28" fmla="*/ 72 w 460"/>
                <a:gd name="T29" fmla="*/ 396 h 460"/>
                <a:gd name="T30" fmla="*/ 107 w 460"/>
                <a:gd name="T31" fmla="*/ 423 h 460"/>
                <a:gd name="T32" fmla="*/ 149 w 460"/>
                <a:gd name="T33" fmla="*/ 444 h 460"/>
                <a:gd name="T34" fmla="*/ 171 w 460"/>
                <a:gd name="T35" fmla="*/ 452 h 460"/>
                <a:gd name="T36" fmla="*/ 217 w 460"/>
                <a:gd name="T37" fmla="*/ 459 h 460"/>
                <a:gd name="T38" fmla="*/ 262 w 460"/>
                <a:gd name="T39" fmla="*/ 457 h 460"/>
                <a:gd name="T40" fmla="*/ 305 w 460"/>
                <a:gd name="T41" fmla="*/ 447 h 460"/>
                <a:gd name="T42" fmla="*/ 346 w 460"/>
                <a:gd name="T43" fmla="*/ 429 h 460"/>
                <a:gd name="T44" fmla="*/ 381 w 460"/>
                <a:gd name="T45" fmla="*/ 403 h 460"/>
                <a:gd name="T46" fmla="*/ 412 w 460"/>
                <a:gd name="T47" fmla="*/ 371 h 460"/>
                <a:gd name="T48" fmla="*/ 435 w 460"/>
                <a:gd name="T49" fmla="*/ 332 h 460"/>
                <a:gd name="T50" fmla="*/ 452 w 460"/>
                <a:gd name="T51" fmla="*/ 289 h 460"/>
                <a:gd name="T52" fmla="*/ 456 w 460"/>
                <a:gd name="T53" fmla="*/ 266 h 460"/>
                <a:gd name="T54" fmla="*/ 460 w 460"/>
                <a:gd name="T55" fmla="*/ 220 h 460"/>
                <a:gd name="T56" fmla="*/ 454 w 460"/>
                <a:gd name="T57" fmla="*/ 177 h 460"/>
                <a:gd name="T58" fmla="*/ 439 w 460"/>
                <a:gd name="T59" fmla="*/ 136 h 460"/>
                <a:gd name="T60" fmla="*/ 417 w 460"/>
                <a:gd name="T61" fmla="*/ 96 h 460"/>
                <a:gd name="T62" fmla="*/ 389 w 460"/>
                <a:gd name="T63" fmla="*/ 64 h 460"/>
                <a:gd name="T64" fmla="*/ 353 w 460"/>
                <a:gd name="T65" fmla="*/ 36 h 460"/>
                <a:gd name="T66" fmla="*/ 312 w 460"/>
                <a:gd name="T67" fmla="*/ 16 h 460"/>
                <a:gd name="T68" fmla="*/ 290 w 460"/>
                <a:gd name="T69" fmla="*/ 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90" y="8"/>
                  </a:moveTo>
                  <a:lnTo>
                    <a:pt x="290" y="8"/>
                  </a:lnTo>
                  <a:lnTo>
                    <a:pt x="266" y="4"/>
                  </a:lnTo>
                  <a:lnTo>
                    <a:pt x="244" y="1"/>
                  </a:lnTo>
                  <a:lnTo>
                    <a:pt x="220" y="0"/>
                  </a:lnTo>
                  <a:lnTo>
                    <a:pt x="198" y="3"/>
                  </a:lnTo>
                  <a:lnTo>
                    <a:pt x="177" y="7"/>
                  </a:lnTo>
                  <a:lnTo>
                    <a:pt x="155" y="13"/>
                  </a:lnTo>
                  <a:lnTo>
                    <a:pt x="134" y="21"/>
                  </a:lnTo>
                  <a:lnTo>
                    <a:pt x="115" y="31"/>
                  </a:lnTo>
                  <a:lnTo>
                    <a:pt x="97" y="43"/>
                  </a:lnTo>
                  <a:lnTo>
                    <a:pt x="80" y="57"/>
                  </a:lnTo>
                  <a:lnTo>
                    <a:pt x="64" y="72"/>
                  </a:lnTo>
                  <a:lnTo>
                    <a:pt x="48" y="89"/>
                  </a:lnTo>
                  <a:lnTo>
                    <a:pt x="37" y="107"/>
                  </a:lnTo>
                  <a:lnTo>
                    <a:pt x="25" y="128"/>
                  </a:lnTo>
                  <a:lnTo>
                    <a:pt x="16" y="149"/>
                  </a:lnTo>
                  <a:lnTo>
                    <a:pt x="8" y="171"/>
                  </a:lnTo>
                  <a:lnTo>
                    <a:pt x="8" y="171"/>
                  </a:lnTo>
                  <a:lnTo>
                    <a:pt x="4" y="194"/>
                  </a:lnTo>
                  <a:lnTo>
                    <a:pt x="2" y="216"/>
                  </a:lnTo>
                  <a:lnTo>
                    <a:pt x="0" y="240"/>
                  </a:lnTo>
                  <a:lnTo>
                    <a:pt x="3" y="262"/>
                  </a:lnTo>
                  <a:lnTo>
                    <a:pt x="7" y="284"/>
                  </a:lnTo>
                  <a:lnTo>
                    <a:pt x="13" y="305"/>
                  </a:lnTo>
                  <a:lnTo>
                    <a:pt x="21" y="326"/>
                  </a:lnTo>
                  <a:lnTo>
                    <a:pt x="31" y="345"/>
                  </a:lnTo>
                  <a:lnTo>
                    <a:pt x="43" y="364"/>
                  </a:lnTo>
                  <a:lnTo>
                    <a:pt x="58" y="380"/>
                  </a:lnTo>
                  <a:lnTo>
                    <a:pt x="72" y="396"/>
                  </a:lnTo>
                  <a:lnTo>
                    <a:pt x="89" y="412"/>
                  </a:lnTo>
                  <a:lnTo>
                    <a:pt x="107" y="423"/>
                  </a:lnTo>
                  <a:lnTo>
                    <a:pt x="128" y="435"/>
                  </a:lnTo>
                  <a:lnTo>
                    <a:pt x="149" y="444"/>
                  </a:lnTo>
                  <a:lnTo>
                    <a:pt x="171" y="452"/>
                  </a:lnTo>
                  <a:lnTo>
                    <a:pt x="171" y="452"/>
                  </a:lnTo>
                  <a:lnTo>
                    <a:pt x="194" y="456"/>
                  </a:lnTo>
                  <a:lnTo>
                    <a:pt x="217" y="459"/>
                  </a:lnTo>
                  <a:lnTo>
                    <a:pt x="240" y="460"/>
                  </a:lnTo>
                  <a:lnTo>
                    <a:pt x="262" y="457"/>
                  </a:lnTo>
                  <a:lnTo>
                    <a:pt x="284" y="453"/>
                  </a:lnTo>
                  <a:lnTo>
                    <a:pt x="305" y="447"/>
                  </a:lnTo>
                  <a:lnTo>
                    <a:pt x="326" y="439"/>
                  </a:lnTo>
                  <a:lnTo>
                    <a:pt x="346" y="429"/>
                  </a:lnTo>
                  <a:lnTo>
                    <a:pt x="364" y="417"/>
                  </a:lnTo>
                  <a:lnTo>
                    <a:pt x="381" y="403"/>
                  </a:lnTo>
                  <a:lnTo>
                    <a:pt x="396" y="388"/>
                  </a:lnTo>
                  <a:lnTo>
                    <a:pt x="412" y="371"/>
                  </a:lnTo>
                  <a:lnTo>
                    <a:pt x="424" y="353"/>
                  </a:lnTo>
                  <a:lnTo>
                    <a:pt x="435" y="332"/>
                  </a:lnTo>
                  <a:lnTo>
                    <a:pt x="445" y="311"/>
                  </a:lnTo>
                  <a:lnTo>
                    <a:pt x="452" y="289"/>
                  </a:lnTo>
                  <a:lnTo>
                    <a:pt x="452" y="289"/>
                  </a:lnTo>
                  <a:lnTo>
                    <a:pt x="456" y="266"/>
                  </a:lnTo>
                  <a:lnTo>
                    <a:pt x="459" y="244"/>
                  </a:lnTo>
                  <a:lnTo>
                    <a:pt x="460" y="220"/>
                  </a:lnTo>
                  <a:lnTo>
                    <a:pt x="458" y="198"/>
                  </a:lnTo>
                  <a:lnTo>
                    <a:pt x="454" y="177"/>
                  </a:lnTo>
                  <a:lnTo>
                    <a:pt x="447" y="155"/>
                  </a:lnTo>
                  <a:lnTo>
                    <a:pt x="439" y="136"/>
                  </a:lnTo>
                  <a:lnTo>
                    <a:pt x="429" y="115"/>
                  </a:lnTo>
                  <a:lnTo>
                    <a:pt x="417" y="96"/>
                  </a:lnTo>
                  <a:lnTo>
                    <a:pt x="403" y="79"/>
                  </a:lnTo>
                  <a:lnTo>
                    <a:pt x="389" y="64"/>
                  </a:lnTo>
                  <a:lnTo>
                    <a:pt x="372" y="50"/>
                  </a:lnTo>
                  <a:lnTo>
                    <a:pt x="353" y="36"/>
                  </a:lnTo>
                  <a:lnTo>
                    <a:pt x="333" y="25"/>
                  </a:lnTo>
                  <a:lnTo>
                    <a:pt x="312" y="16"/>
                  </a:lnTo>
                  <a:lnTo>
                    <a:pt x="290" y="8"/>
                  </a:lnTo>
                  <a:lnTo>
                    <a:pt x="29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8" name="Freeform 142"/>
            <p:cNvSpPr>
              <a:spLocks/>
            </p:cNvSpPr>
            <p:nvPr userDrawn="1"/>
          </p:nvSpPr>
          <p:spPr bwMode="auto">
            <a:xfrm>
              <a:off x="2136" y="2482"/>
              <a:ext cx="95" cy="94"/>
            </a:xfrm>
            <a:custGeom>
              <a:avLst/>
              <a:gdLst>
                <a:gd name="T0" fmla="*/ 238 w 378"/>
                <a:gd name="T1" fmla="*/ 6 h 378"/>
                <a:gd name="T2" fmla="*/ 200 w 378"/>
                <a:gd name="T3" fmla="*/ 0 h 378"/>
                <a:gd name="T4" fmla="*/ 163 w 378"/>
                <a:gd name="T5" fmla="*/ 1 h 378"/>
                <a:gd name="T6" fmla="*/ 127 w 378"/>
                <a:gd name="T7" fmla="*/ 10 h 378"/>
                <a:gd name="T8" fmla="*/ 95 w 378"/>
                <a:gd name="T9" fmla="*/ 26 h 378"/>
                <a:gd name="T10" fmla="*/ 65 w 378"/>
                <a:gd name="T11" fmla="*/ 47 h 378"/>
                <a:gd name="T12" fmla="*/ 40 w 378"/>
                <a:gd name="T13" fmla="*/ 73 h 378"/>
                <a:gd name="T14" fmla="*/ 21 w 378"/>
                <a:gd name="T15" fmla="*/ 104 h 378"/>
                <a:gd name="T16" fmla="*/ 6 w 378"/>
                <a:gd name="T17" fmla="*/ 141 h 378"/>
                <a:gd name="T18" fmla="*/ 2 w 378"/>
                <a:gd name="T19" fmla="*/ 159 h 378"/>
                <a:gd name="T20" fmla="*/ 0 w 378"/>
                <a:gd name="T21" fmla="*/ 197 h 378"/>
                <a:gd name="T22" fmla="*/ 5 w 378"/>
                <a:gd name="T23" fmla="*/ 233 h 378"/>
                <a:gd name="T24" fmla="*/ 17 w 378"/>
                <a:gd name="T25" fmla="*/ 267 h 378"/>
                <a:gd name="T26" fmla="*/ 35 w 378"/>
                <a:gd name="T27" fmla="*/ 298 h 378"/>
                <a:gd name="T28" fmla="*/ 60 w 378"/>
                <a:gd name="T29" fmla="*/ 327 h 378"/>
                <a:gd name="T30" fmla="*/ 88 w 378"/>
                <a:gd name="T31" fmla="*/ 349 h 378"/>
                <a:gd name="T32" fmla="*/ 122 w 378"/>
                <a:gd name="T33" fmla="*/ 366 h 378"/>
                <a:gd name="T34" fmla="*/ 140 w 378"/>
                <a:gd name="T35" fmla="*/ 371 h 378"/>
                <a:gd name="T36" fmla="*/ 178 w 378"/>
                <a:gd name="T37" fmla="*/ 378 h 378"/>
                <a:gd name="T38" fmla="*/ 215 w 378"/>
                <a:gd name="T39" fmla="*/ 376 h 378"/>
                <a:gd name="T40" fmla="*/ 251 w 378"/>
                <a:gd name="T41" fmla="*/ 367 h 378"/>
                <a:gd name="T42" fmla="*/ 284 w 378"/>
                <a:gd name="T43" fmla="*/ 353 h 378"/>
                <a:gd name="T44" fmla="*/ 314 w 378"/>
                <a:gd name="T45" fmla="*/ 332 h 378"/>
                <a:gd name="T46" fmla="*/ 338 w 378"/>
                <a:gd name="T47" fmla="*/ 305 h 378"/>
                <a:gd name="T48" fmla="*/ 358 w 378"/>
                <a:gd name="T49" fmla="*/ 273 h 378"/>
                <a:gd name="T50" fmla="*/ 372 w 378"/>
                <a:gd name="T51" fmla="*/ 238 h 378"/>
                <a:gd name="T52" fmla="*/ 376 w 378"/>
                <a:gd name="T53" fmla="*/ 219 h 378"/>
                <a:gd name="T54" fmla="*/ 378 w 378"/>
                <a:gd name="T55" fmla="*/ 181 h 378"/>
                <a:gd name="T56" fmla="*/ 372 w 378"/>
                <a:gd name="T57" fmla="*/ 144 h 378"/>
                <a:gd name="T58" fmla="*/ 361 w 378"/>
                <a:gd name="T59" fmla="*/ 111 h 378"/>
                <a:gd name="T60" fmla="*/ 342 w 378"/>
                <a:gd name="T61" fmla="*/ 79 h 378"/>
                <a:gd name="T62" fmla="*/ 319 w 378"/>
                <a:gd name="T63" fmla="*/ 52 h 378"/>
                <a:gd name="T64" fmla="*/ 290 w 378"/>
                <a:gd name="T65" fmla="*/ 30 h 378"/>
                <a:gd name="T66" fmla="*/ 256 w 378"/>
                <a:gd name="T67" fmla="*/ 13 h 378"/>
                <a:gd name="T68" fmla="*/ 238 w 378"/>
                <a:gd name="T69" fmla="*/ 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6"/>
                  </a:moveTo>
                  <a:lnTo>
                    <a:pt x="238" y="6"/>
                  </a:lnTo>
                  <a:lnTo>
                    <a:pt x="219" y="2"/>
                  </a:lnTo>
                  <a:lnTo>
                    <a:pt x="200" y="0"/>
                  </a:lnTo>
                  <a:lnTo>
                    <a:pt x="182" y="0"/>
                  </a:lnTo>
                  <a:lnTo>
                    <a:pt x="163" y="1"/>
                  </a:lnTo>
                  <a:lnTo>
                    <a:pt x="146" y="5"/>
                  </a:lnTo>
                  <a:lnTo>
                    <a:pt x="127" y="10"/>
                  </a:lnTo>
                  <a:lnTo>
                    <a:pt x="110" y="17"/>
                  </a:lnTo>
                  <a:lnTo>
                    <a:pt x="95" y="26"/>
                  </a:lnTo>
                  <a:lnTo>
                    <a:pt x="79" y="35"/>
                  </a:lnTo>
                  <a:lnTo>
                    <a:pt x="65" y="47"/>
                  </a:lnTo>
                  <a:lnTo>
                    <a:pt x="52" y="58"/>
                  </a:lnTo>
                  <a:lnTo>
                    <a:pt x="40" y="73"/>
                  </a:lnTo>
                  <a:lnTo>
                    <a:pt x="30" y="88"/>
                  </a:lnTo>
                  <a:lnTo>
                    <a:pt x="21" y="104"/>
                  </a:lnTo>
                  <a:lnTo>
                    <a:pt x="13" y="122"/>
                  </a:lnTo>
                  <a:lnTo>
                    <a:pt x="6" y="141"/>
                  </a:lnTo>
                  <a:lnTo>
                    <a:pt x="6" y="141"/>
                  </a:lnTo>
                  <a:lnTo>
                    <a:pt x="2" y="159"/>
                  </a:lnTo>
                  <a:lnTo>
                    <a:pt x="1" y="178"/>
                  </a:lnTo>
                  <a:lnTo>
                    <a:pt x="0" y="197"/>
                  </a:lnTo>
                  <a:lnTo>
                    <a:pt x="2" y="215"/>
                  </a:lnTo>
                  <a:lnTo>
                    <a:pt x="5" y="233"/>
                  </a:lnTo>
                  <a:lnTo>
                    <a:pt x="10" y="250"/>
                  </a:lnTo>
                  <a:lnTo>
                    <a:pt x="17" y="267"/>
                  </a:lnTo>
                  <a:lnTo>
                    <a:pt x="26" y="284"/>
                  </a:lnTo>
                  <a:lnTo>
                    <a:pt x="35" y="298"/>
                  </a:lnTo>
                  <a:lnTo>
                    <a:pt x="47" y="313"/>
                  </a:lnTo>
                  <a:lnTo>
                    <a:pt x="60" y="327"/>
                  </a:lnTo>
                  <a:lnTo>
                    <a:pt x="73" y="339"/>
                  </a:lnTo>
                  <a:lnTo>
                    <a:pt x="88" y="349"/>
                  </a:lnTo>
                  <a:lnTo>
                    <a:pt x="104" y="358"/>
                  </a:lnTo>
                  <a:lnTo>
                    <a:pt x="122" y="366"/>
                  </a:lnTo>
                  <a:lnTo>
                    <a:pt x="140" y="371"/>
                  </a:lnTo>
                  <a:lnTo>
                    <a:pt x="140" y="371"/>
                  </a:lnTo>
                  <a:lnTo>
                    <a:pt x="159" y="375"/>
                  </a:lnTo>
                  <a:lnTo>
                    <a:pt x="178" y="378"/>
                  </a:lnTo>
                  <a:lnTo>
                    <a:pt x="196" y="378"/>
                  </a:lnTo>
                  <a:lnTo>
                    <a:pt x="215" y="376"/>
                  </a:lnTo>
                  <a:lnTo>
                    <a:pt x="233" y="372"/>
                  </a:lnTo>
                  <a:lnTo>
                    <a:pt x="251" y="367"/>
                  </a:lnTo>
                  <a:lnTo>
                    <a:pt x="268" y="361"/>
                  </a:lnTo>
                  <a:lnTo>
                    <a:pt x="284" y="353"/>
                  </a:lnTo>
                  <a:lnTo>
                    <a:pt x="299" y="342"/>
                  </a:lnTo>
                  <a:lnTo>
                    <a:pt x="314" y="332"/>
                  </a:lnTo>
                  <a:lnTo>
                    <a:pt x="327" y="319"/>
                  </a:lnTo>
                  <a:lnTo>
                    <a:pt x="338" y="305"/>
                  </a:lnTo>
                  <a:lnTo>
                    <a:pt x="349" y="290"/>
                  </a:lnTo>
                  <a:lnTo>
                    <a:pt x="358" y="273"/>
                  </a:lnTo>
                  <a:lnTo>
                    <a:pt x="366" y="257"/>
                  </a:lnTo>
                  <a:lnTo>
                    <a:pt x="372" y="238"/>
                  </a:lnTo>
                  <a:lnTo>
                    <a:pt x="372" y="238"/>
                  </a:lnTo>
                  <a:lnTo>
                    <a:pt x="376" y="219"/>
                  </a:lnTo>
                  <a:lnTo>
                    <a:pt x="378" y="200"/>
                  </a:lnTo>
                  <a:lnTo>
                    <a:pt x="378" y="181"/>
                  </a:lnTo>
                  <a:lnTo>
                    <a:pt x="376" y="163"/>
                  </a:lnTo>
                  <a:lnTo>
                    <a:pt x="372" y="144"/>
                  </a:lnTo>
                  <a:lnTo>
                    <a:pt x="368" y="128"/>
                  </a:lnTo>
                  <a:lnTo>
                    <a:pt x="361" y="111"/>
                  </a:lnTo>
                  <a:lnTo>
                    <a:pt x="353" y="95"/>
                  </a:lnTo>
                  <a:lnTo>
                    <a:pt x="342" y="79"/>
                  </a:lnTo>
                  <a:lnTo>
                    <a:pt x="332" y="65"/>
                  </a:lnTo>
                  <a:lnTo>
                    <a:pt x="319" y="52"/>
                  </a:lnTo>
                  <a:lnTo>
                    <a:pt x="306" y="40"/>
                  </a:lnTo>
                  <a:lnTo>
                    <a:pt x="290" y="30"/>
                  </a:lnTo>
                  <a:lnTo>
                    <a:pt x="273" y="19"/>
                  </a:lnTo>
                  <a:lnTo>
                    <a:pt x="256" y="13"/>
                  </a:lnTo>
                  <a:lnTo>
                    <a:pt x="238" y="6"/>
                  </a:lnTo>
                  <a:lnTo>
                    <a:pt x="238"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9" name="Freeform 143"/>
            <p:cNvSpPr>
              <a:spLocks/>
            </p:cNvSpPr>
            <p:nvPr userDrawn="1"/>
          </p:nvSpPr>
          <p:spPr bwMode="auto">
            <a:xfrm>
              <a:off x="2081" y="2736"/>
              <a:ext cx="74" cy="75"/>
            </a:xfrm>
            <a:custGeom>
              <a:avLst/>
              <a:gdLst>
                <a:gd name="T0" fmla="*/ 188 w 297"/>
                <a:gd name="T1" fmla="*/ 5 h 297"/>
                <a:gd name="T2" fmla="*/ 158 w 297"/>
                <a:gd name="T3" fmla="*/ 0 h 297"/>
                <a:gd name="T4" fmla="*/ 129 w 297"/>
                <a:gd name="T5" fmla="*/ 1 h 297"/>
                <a:gd name="T6" fmla="*/ 101 w 297"/>
                <a:gd name="T7" fmla="*/ 7 h 297"/>
                <a:gd name="T8" fmla="*/ 74 w 297"/>
                <a:gd name="T9" fmla="*/ 19 h 297"/>
                <a:gd name="T10" fmla="*/ 51 w 297"/>
                <a:gd name="T11" fmla="*/ 36 h 297"/>
                <a:gd name="T12" fmla="*/ 31 w 297"/>
                <a:gd name="T13" fmla="*/ 57 h 297"/>
                <a:gd name="T14" fmla="*/ 16 w 297"/>
                <a:gd name="T15" fmla="*/ 82 h 297"/>
                <a:gd name="T16" fmla="*/ 5 w 297"/>
                <a:gd name="T17" fmla="*/ 109 h 297"/>
                <a:gd name="T18" fmla="*/ 3 w 297"/>
                <a:gd name="T19" fmla="*/ 125 h 297"/>
                <a:gd name="T20" fmla="*/ 0 w 297"/>
                <a:gd name="T21" fmla="*/ 153 h 297"/>
                <a:gd name="T22" fmla="*/ 4 w 297"/>
                <a:gd name="T23" fmla="*/ 182 h 297"/>
                <a:gd name="T24" fmla="*/ 14 w 297"/>
                <a:gd name="T25" fmla="*/ 209 h 297"/>
                <a:gd name="T26" fmla="*/ 28 w 297"/>
                <a:gd name="T27" fmla="*/ 234 h 297"/>
                <a:gd name="T28" fmla="*/ 47 w 297"/>
                <a:gd name="T29" fmla="*/ 256 h 297"/>
                <a:gd name="T30" fmla="*/ 69 w 297"/>
                <a:gd name="T31" fmla="*/ 273 h 297"/>
                <a:gd name="T32" fmla="*/ 97 w 297"/>
                <a:gd name="T33" fmla="*/ 286 h 297"/>
                <a:gd name="T34" fmla="*/ 111 w 297"/>
                <a:gd name="T35" fmla="*/ 292 h 297"/>
                <a:gd name="T36" fmla="*/ 140 w 297"/>
                <a:gd name="T37" fmla="*/ 297 h 297"/>
                <a:gd name="T38" fmla="*/ 170 w 297"/>
                <a:gd name="T39" fmla="*/ 295 h 297"/>
                <a:gd name="T40" fmla="*/ 197 w 297"/>
                <a:gd name="T41" fmla="*/ 289 h 297"/>
                <a:gd name="T42" fmla="*/ 223 w 297"/>
                <a:gd name="T43" fmla="*/ 277 h 297"/>
                <a:gd name="T44" fmla="*/ 246 w 297"/>
                <a:gd name="T45" fmla="*/ 260 h 297"/>
                <a:gd name="T46" fmla="*/ 266 w 297"/>
                <a:gd name="T47" fmla="*/ 239 h 297"/>
                <a:gd name="T48" fmla="*/ 282 w 297"/>
                <a:gd name="T49" fmla="*/ 215 h 297"/>
                <a:gd name="T50" fmla="*/ 292 w 297"/>
                <a:gd name="T51" fmla="*/ 186 h 297"/>
                <a:gd name="T52" fmla="*/ 296 w 297"/>
                <a:gd name="T53" fmla="*/ 172 h 297"/>
                <a:gd name="T54" fmla="*/ 297 w 297"/>
                <a:gd name="T55" fmla="*/ 142 h 297"/>
                <a:gd name="T56" fmla="*/ 293 w 297"/>
                <a:gd name="T57" fmla="*/ 113 h 297"/>
                <a:gd name="T58" fmla="*/ 284 w 297"/>
                <a:gd name="T59" fmla="*/ 87 h 297"/>
                <a:gd name="T60" fmla="*/ 270 w 297"/>
                <a:gd name="T61" fmla="*/ 62 h 297"/>
                <a:gd name="T62" fmla="*/ 252 w 297"/>
                <a:gd name="T63" fmla="*/ 40 h 297"/>
                <a:gd name="T64" fmla="*/ 228 w 297"/>
                <a:gd name="T65" fmla="*/ 22 h 297"/>
                <a:gd name="T66" fmla="*/ 202 w 297"/>
                <a:gd name="T67" fmla="*/ 9 h 297"/>
                <a:gd name="T68" fmla="*/ 188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8" y="5"/>
                  </a:moveTo>
                  <a:lnTo>
                    <a:pt x="188" y="5"/>
                  </a:lnTo>
                  <a:lnTo>
                    <a:pt x="172" y="1"/>
                  </a:lnTo>
                  <a:lnTo>
                    <a:pt x="158" y="0"/>
                  </a:lnTo>
                  <a:lnTo>
                    <a:pt x="144" y="0"/>
                  </a:lnTo>
                  <a:lnTo>
                    <a:pt x="129" y="1"/>
                  </a:lnTo>
                  <a:lnTo>
                    <a:pt x="115" y="4"/>
                  </a:lnTo>
                  <a:lnTo>
                    <a:pt x="101" y="7"/>
                  </a:lnTo>
                  <a:lnTo>
                    <a:pt x="87" y="13"/>
                  </a:lnTo>
                  <a:lnTo>
                    <a:pt x="74" y="19"/>
                  </a:lnTo>
                  <a:lnTo>
                    <a:pt x="63" y="27"/>
                  </a:lnTo>
                  <a:lnTo>
                    <a:pt x="51" y="36"/>
                  </a:lnTo>
                  <a:lnTo>
                    <a:pt x="41" y="45"/>
                  </a:lnTo>
                  <a:lnTo>
                    <a:pt x="31" y="57"/>
                  </a:lnTo>
                  <a:lnTo>
                    <a:pt x="24" y="69"/>
                  </a:lnTo>
                  <a:lnTo>
                    <a:pt x="16" y="82"/>
                  </a:lnTo>
                  <a:lnTo>
                    <a:pt x="11" y="95"/>
                  </a:lnTo>
                  <a:lnTo>
                    <a:pt x="5" y="109"/>
                  </a:lnTo>
                  <a:lnTo>
                    <a:pt x="5" y="109"/>
                  </a:lnTo>
                  <a:lnTo>
                    <a:pt x="3" y="125"/>
                  </a:lnTo>
                  <a:lnTo>
                    <a:pt x="0" y="139"/>
                  </a:lnTo>
                  <a:lnTo>
                    <a:pt x="0" y="153"/>
                  </a:lnTo>
                  <a:lnTo>
                    <a:pt x="1" y="169"/>
                  </a:lnTo>
                  <a:lnTo>
                    <a:pt x="4" y="182"/>
                  </a:lnTo>
                  <a:lnTo>
                    <a:pt x="8" y="196"/>
                  </a:lnTo>
                  <a:lnTo>
                    <a:pt x="14" y="209"/>
                  </a:lnTo>
                  <a:lnTo>
                    <a:pt x="21" y="222"/>
                  </a:lnTo>
                  <a:lnTo>
                    <a:pt x="28" y="234"/>
                  </a:lnTo>
                  <a:lnTo>
                    <a:pt x="37" y="246"/>
                  </a:lnTo>
                  <a:lnTo>
                    <a:pt x="47" y="256"/>
                  </a:lnTo>
                  <a:lnTo>
                    <a:pt x="57" y="265"/>
                  </a:lnTo>
                  <a:lnTo>
                    <a:pt x="69" y="273"/>
                  </a:lnTo>
                  <a:lnTo>
                    <a:pt x="82" y="281"/>
                  </a:lnTo>
                  <a:lnTo>
                    <a:pt x="97" y="286"/>
                  </a:lnTo>
                  <a:lnTo>
                    <a:pt x="111" y="292"/>
                  </a:lnTo>
                  <a:lnTo>
                    <a:pt x="111" y="292"/>
                  </a:lnTo>
                  <a:lnTo>
                    <a:pt x="125" y="294"/>
                  </a:lnTo>
                  <a:lnTo>
                    <a:pt x="140" y="297"/>
                  </a:lnTo>
                  <a:lnTo>
                    <a:pt x="155" y="297"/>
                  </a:lnTo>
                  <a:lnTo>
                    <a:pt x="170" y="295"/>
                  </a:lnTo>
                  <a:lnTo>
                    <a:pt x="184" y="293"/>
                  </a:lnTo>
                  <a:lnTo>
                    <a:pt x="197" y="289"/>
                  </a:lnTo>
                  <a:lnTo>
                    <a:pt x="210" y="284"/>
                  </a:lnTo>
                  <a:lnTo>
                    <a:pt x="223" y="277"/>
                  </a:lnTo>
                  <a:lnTo>
                    <a:pt x="235" y="269"/>
                  </a:lnTo>
                  <a:lnTo>
                    <a:pt x="246" y="260"/>
                  </a:lnTo>
                  <a:lnTo>
                    <a:pt x="257" y="250"/>
                  </a:lnTo>
                  <a:lnTo>
                    <a:pt x="266" y="239"/>
                  </a:lnTo>
                  <a:lnTo>
                    <a:pt x="275" y="228"/>
                  </a:lnTo>
                  <a:lnTo>
                    <a:pt x="282" y="215"/>
                  </a:lnTo>
                  <a:lnTo>
                    <a:pt x="288" y="200"/>
                  </a:lnTo>
                  <a:lnTo>
                    <a:pt x="292" y="186"/>
                  </a:lnTo>
                  <a:lnTo>
                    <a:pt x="292" y="186"/>
                  </a:lnTo>
                  <a:lnTo>
                    <a:pt x="296" y="172"/>
                  </a:lnTo>
                  <a:lnTo>
                    <a:pt x="297" y="157"/>
                  </a:lnTo>
                  <a:lnTo>
                    <a:pt x="297" y="142"/>
                  </a:lnTo>
                  <a:lnTo>
                    <a:pt x="296" y="127"/>
                  </a:lnTo>
                  <a:lnTo>
                    <a:pt x="293" y="113"/>
                  </a:lnTo>
                  <a:lnTo>
                    <a:pt x="289" y="100"/>
                  </a:lnTo>
                  <a:lnTo>
                    <a:pt x="284" y="87"/>
                  </a:lnTo>
                  <a:lnTo>
                    <a:pt x="278" y="74"/>
                  </a:lnTo>
                  <a:lnTo>
                    <a:pt x="270" y="62"/>
                  </a:lnTo>
                  <a:lnTo>
                    <a:pt x="261" y="50"/>
                  </a:lnTo>
                  <a:lnTo>
                    <a:pt x="252" y="40"/>
                  </a:lnTo>
                  <a:lnTo>
                    <a:pt x="240" y="31"/>
                  </a:lnTo>
                  <a:lnTo>
                    <a:pt x="228" y="22"/>
                  </a:lnTo>
                  <a:lnTo>
                    <a:pt x="215" y="15"/>
                  </a:lnTo>
                  <a:lnTo>
                    <a:pt x="202" y="9"/>
                  </a:lnTo>
                  <a:lnTo>
                    <a:pt x="188" y="5"/>
                  </a:lnTo>
                  <a:lnTo>
                    <a:pt x="18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0" name="Freeform 144"/>
            <p:cNvSpPr>
              <a:spLocks/>
            </p:cNvSpPr>
            <p:nvPr userDrawn="1"/>
          </p:nvSpPr>
          <p:spPr bwMode="auto">
            <a:xfrm>
              <a:off x="2762" y="731"/>
              <a:ext cx="236" cy="236"/>
            </a:xfrm>
            <a:custGeom>
              <a:avLst/>
              <a:gdLst>
                <a:gd name="T0" fmla="*/ 448 w 944"/>
                <a:gd name="T1" fmla="*/ 0 h 944"/>
                <a:gd name="T2" fmla="*/ 376 w 944"/>
                <a:gd name="T3" fmla="*/ 9 h 944"/>
                <a:gd name="T4" fmla="*/ 310 w 944"/>
                <a:gd name="T5" fmla="*/ 28 h 944"/>
                <a:gd name="T6" fmla="*/ 247 w 944"/>
                <a:gd name="T7" fmla="*/ 57 h 944"/>
                <a:gd name="T8" fmla="*/ 189 w 944"/>
                <a:gd name="T9" fmla="*/ 93 h 944"/>
                <a:gd name="T10" fmla="*/ 138 w 944"/>
                <a:gd name="T11" fmla="*/ 138 h 944"/>
                <a:gd name="T12" fmla="*/ 93 w 944"/>
                <a:gd name="T13" fmla="*/ 190 h 944"/>
                <a:gd name="T14" fmla="*/ 57 w 944"/>
                <a:gd name="T15" fmla="*/ 247 h 944"/>
                <a:gd name="T16" fmla="*/ 28 w 944"/>
                <a:gd name="T17" fmla="*/ 310 h 944"/>
                <a:gd name="T18" fmla="*/ 9 w 944"/>
                <a:gd name="T19" fmla="*/ 378 h 944"/>
                <a:gd name="T20" fmla="*/ 0 w 944"/>
                <a:gd name="T21" fmla="*/ 448 h 944"/>
                <a:gd name="T22" fmla="*/ 0 w 944"/>
                <a:gd name="T23" fmla="*/ 496 h 944"/>
                <a:gd name="T24" fmla="*/ 9 w 944"/>
                <a:gd name="T25" fmla="*/ 568 h 944"/>
                <a:gd name="T26" fmla="*/ 28 w 944"/>
                <a:gd name="T27" fmla="*/ 634 h 944"/>
                <a:gd name="T28" fmla="*/ 57 w 944"/>
                <a:gd name="T29" fmla="*/ 697 h 944"/>
                <a:gd name="T30" fmla="*/ 93 w 944"/>
                <a:gd name="T31" fmla="*/ 755 h 944"/>
                <a:gd name="T32" fmla="*/ 138 w 944"/>
                <a:gd name="T33" fmla="*/ 806 h 944"/>
                <a:gd name="T34" fmla="*/ 189 w 944"/>
                <a:gd name="T35" fmla="*/ 850 h 944"/>
                <a:gd name="T36" fmla="*/ 247 w 944"/>
                <a:gd name="T37" fmla="*/ 887 h 944"/>
                <a:gd name="T38" fmla="*/ 310 w 944"/>
                <a:gd name="T39" fmla="*/ 916 h 944"/>
                <a:gd name="T40" fmla="*/ 376 w 944"/>
                <a:gd name="T41" fmla="*/ 935 h 944"/>
                <a:gd name="T42" fmla="*/ 448 w 944"/>
                <a:gd name="T43" fmla="*/ 944 h 944"/>
                <a:gd name="T44" fmla="*/ 496 w 944"/>
                <a:gd name="T45" fmla="*/ 944 h 944"/>
                <a:gd name="T46" fmla="*/ 568 w 944"/>
                <a:gd name="T47" fmla="*/ 935 h 944"/>
                <a:gd name="T48" fmla="*/ 634 w 944"/>
                <a:gd name="T49" fmla="*/ 916 h 944"/>
                <a:gd name="T50" fmla="*/ 697 w 944"/>
                <a:gd name="T51" fmla="*/ 887 h 944"/>
                <a:gd name="T52" fmla="*/ 754 w 944"/>
                <a:gd name="T53" fmla="*/ 850 h 944"/>
                <a:gd name="T54" fmla="*/ 806 w 944"/>
                <a:gd name="T55" fmla="*/ 806 h 944"/>
                <a:gd name="T56" fmla="*/ 851 w 944"/>
                <a:gd name="T57" fmla="*/ 755 h 944"/>
                <a:gd name="T58" fmla="*/ 887 w 944"/>
                <a:gd name="T59" fmla="*/ 697 h 944"/>
                <a:gd name="T60" fmla="*/ 916 w 944"/>
                <a:gd name="T61" fmla="*/ 634 h 944"/>
                <a:gd name="T62" fmla="*/ 935 w 944"/>
                <a:gd name="T63" fmla="*/ 568 h 944"/>
                <a:gd name="T64" fmla="*/ 944 w 944"/>
                <a:gd name="T65" fmla="*/ 496 h 944"/>
                <a:gd name="T66" fmla="*/ 944 w 944"/>
                <a:gd name="T67" fmla="*/ 448 h 944"/>
                <a:gd name="T68" fmla="*/ 935 w 944"/>
                <a:gd name="T69" fmla="*/ 378 h 944"/>
                <a:gd name="T70" fmla="*/ 916 w 944"/>
                <a:gd name="T71" fmla="*/ 310 h 944"/>
                <a:gd name="T72" fmla="*/ 887 w 944"/>
                <a:gd name="T73" fmla="*/ 247 h 944"/>
                <a:gd name="T74" fmla="*/ 851 w 944"/>
                <a:gd name="T75" fmla="*/ 190 h 944"/>
                <a:gd name="T76" fmla="*/ 806 w 944"/>
                <a:gd name="T77" fmla="*/ 138 h 944"/>
                <a:gd name="T78" fmla="*/ 754 w 944"/>
                <a:gd name="T79" fmla="*/ 93 h 944"/>
                <a:gd name="T80" fmla="*/ 697 w 944"/>
                <a:gd name="T81" fmla="*/ 57 h 944"/>
                <a:gd name="T82" fmla="*/ 634 w 944"/>
                <a:gd name="T83" fmla="*/ 28 h 944"/>
                <a:gd name="T84" fmla="*/ 568 w 944"/>
                <a:gd name="T85" fmla="*/ 9 h 944"/>
                <a:gd name="T86" fmla="*/ 496 w 944"/>
                <a:gd name="T87" fmla="*/ 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471" y="0"/>
                  </a:moveTo>
                  <a:lnTo>
                    <a:pt x="471" y="0"/>
                  </a:lnTo>
                  <a:lnTo>
                    <a:pt x="448" y="0"/>
                  </a:lnTo>
                  <a:lnTo>
                    <a:pt x="423" y="2"/>
                  </a:lnTo>
                  <a:lnTo>
                    <a:pt x="400" y="5"/>
                  </a:lnTo>
                  <a:lnTo>
                    <a:pt x="376" y="9"/>
                  </a:lnTo>
                  <a:lnTo>
                    <a:pt x="354" y="14"/>
                  </a:lnTo>
                  <a:lnTo>
                    <a:pt x="332" y="21"/>
                  </a:lnTo>
                  <a:lnTo>
                    <a:pt x="310" y="28"/>
                  </a:lnTo>
                  <a:lnTo>
                    <a:pt x="288" y="36"/>
                  </a:lnTo>
                  <a:lnTo>
                    <a:pt x="267" y="47"/>
                  </a:lnTo>
                  <a:lnTo>
                    <a:pt x="247" y="57"/>
                  </a:lnTo>
                  <a:lnTo>
                    <a:pt x="226" y="67"/>
                  </a:lnTo>
                  <a:lnTo>
                    <a:pt x="208" y="80"/>
                  </a:lnTo>
                  <a:lnTo>
                    <a:pt x="189" y="93"/>
                  </a:lnTo>
                  <a:lnTo>
                    <a:pt x="172" y="108"/>
                  </a:lnTo>
                  <a:lnTo>
                    <a:pt x="155" y="122"/>
                  </a:lnTo>
                  <a:lnTo>
                    <a:pt x="138" y="138"/>
                  </a:lnTo>
                  <a:lnTo>
                    <a:pt x="122" y="155"/>
                  </a:lnTo>
                  <a:lnTo>
                    <a:pt x="108" y="172"/>
                  </a:lnTo>
                  <a:lnTo>
                    <a:pt x="93" y="190"/>
                  </a:lnTo>
                  <a:lnTo>
                    <a:pt x="80" y="208"/>
                  </a:lnTo>
                  <a:lnTo>
                    <a:pt x="67" y="228"/>
                  </a:lnTo>
                  <a:lnTo>
                    <a:pt x="57" y="247"/>
                  </a:lnTo>
                  <a:lnTo>
                    <a:pt x="47" y="267"/>
                  </a:lnTo>
                  <a:lnTo>
                    <a:pt x="36" y="288"/>
                  </a:lnTo>
                  <a:lnTo>
                    <a:pt x="28" y="310"/>
                  </a:lnTo>
                  <a:lnTo>
                    <a:pt x="20" y="332"/>
                  </a:lnTo>
                  <a:lnTo>
                    <a:pt x="14" y="354"/>
                  </a:lnTo>
                  <a:lnTo>
                    <a:pt x="9" y="378"/>
                  </a:lnTo>
                  <a:lnTo>
                    <a:pt x="5" y="400"/>
                  </a:lnTo>
                  <a:lnTo>
                    <a:pt x="2" y="424"/>
                  </a:lnTo>
                  <a:lnTo>
                    <a:pt x="0" y="448"/>
                  </a:lnTo>
                  <a:lnTo>
                    <a:pt x="0" y="473"/>
                  </a:lnTo>
                  <a:lnTo>
                    <a:pt x="0" y="473"/>
                  </a:lnTo>
                  <a:lnTo>
                    <a:pt x="0" y="496"/>
                  </a:lnTo>
                  <a:lnTo>
                    <a:pt x="2" y="521"/>
                  </a:lnTo>
                  <a:lnTo>
                    <a:pt x="5" y="544"/>
                  </a:lnTo>
                  <a:lnTo>
                    <a:pt x="9" y="568"/>
                  </a:lnTo>
                  <a:lnTo>
                    <a:pt x="14" y="590"/>
                  </a:lnTo>
                  <a:lnTo>
                    <a:pt x="20" y="612"/>
                  </a:lnTo>
                  <a:lnTo>
                    <a:pt x="28" y="634"/>
                  </a:lnTo>
                  <a:lnTo>
                    <a:pt x="36" y="656"/>
                  </a:lnTo>
                  <a:lnTo>
                    <a:pt x="47" y="677"/>
                  </a:lnTo>
                  <a:lnTo>
                    <a:pt x="57" y="697"/>
                  </a:lnTo>
                  <a:lnTo>
                    <a:pt x="67" y="718"/>
                  </a:lnTo>
                  <a:lnTo>
                    <a:pt x="80" y="736"/>
                  </a:lnTo>
                  <a:lnTo>
                    <a:pt x="93" y="755"/>
                  </a:lnTo>
                  <a:lnTo>
                    <a:pt x="108" y="772"/>
                  </a:lnTo>
                  <a:lnTo>
                    <a:pt x="122" y="789"/>
                  </a:lnTo>
                  <a:lnTo>
                    <a:pt x="138" y="806"/>
                  </a:lnTo>
                  <a:lnTo>
                    <a:pt x="155" y="822"/>
                  </a:lnTo>
                  <a:lnTo>
                    <a:pt x="172" y="836"/>
                  </a:lnTo>
                  <a:lnTo>
                    <a:pt x="189" y="850"/>
                  </a:lnTo>
                  <a:lnTo>
                    <a:pt x="208" y="863"/>
                  </a:lnTo>
                  <a:lnTo>
                    <a:pt x="226" y="877"/>
                  </a:lnTo>
                  <a:lnTo>
                    <a:pt x="247" y="887"/>
                  </a:lnTo>
                  <a:lnTo>
                    <a:pt x="267" y="897"/>
                  </a:lnTo>
                  <a:lnTo>
                    <a:pt x="288" y="908"/>
                  </a:lnTo>
                  <a:lnTo>
                    <a:pt x="310" y="916"/>
                  </a:lnTo>
                  <a:lnTo>
                    <a:pt x="332" y="923"/>
                  </a:lnTo>
                  <a:lnTo>
                    <a:pt x="354" y="930"/>
                  </a:lnTo>
                  <a:lnTo>
                    <a:pt x="376" y="935"/>
                  </a:lnTo>
                  <a:lnTo>
                    <a:pt x="400" y="939"/>
                  </a:lnTo>
                  <a:lnTo>
                    <a:pt x="423" y="942"/>
                  </a:lnTo>
                  <a:lnTo>
                    <a:pt x="448" y="944"/>
                  </a:lnTo>
                  <a:lnTo>
                    <a:pt x="471" y="944"/>
                  </a:lnTo>
                  <a:lnTo>
                    <a:pt x="471" y="944"/>
                  </a:lnTo>
                  <a:lnTo>
                    <a:pt x="496" y="944"/>
                  </a:lnTo>
                  <a:lnTo>
                    <a:pt x="521" y="942"/>
                  </a:lnTo>
                  <a:lnTo>
                    <a:pt x="544" y="939"/>
                  </a:lnTo>
                  <a:lnTo>
                    <a:pt x="568" y="935"/>
                  </a:lnTo>
                  <a:lnTo>
                    <a:pt x="590" y="930"/>
                  </a:lnTo>
                  <a:lnTo>
                    <a:pt x="612" y="923"/>
                  </a:lnTo>
                  <a:lnTo>
                    <a:pt x="634" y="916"/>
                  </a:lnTo>
                  <a:lnTo>
                    <a:pt x="656" y="908"/>
                  </a:lnTo>
                  <a:lnTo>
                    <a:pt x="677" y="897"/>
                  </a:lnTo>
                  <a:lnTo>
                    <a:pt x="697" y="887"/>
                  </a:lnTo>
                  <a:lnTo>
                    <a:pt x="718" y="877"/>
                  </a:lnTo>
                  <a:lnTo>
                    <a:pt x="736" y="863"/>
                  </a:lnTo>
                  <a:lnTo>
                    <a:pt x="754" y="850"/>
                  </a:lnTo>
                  <a:lnTo>
                    <a:pt x="772" y="836"/>
                  </a:lnTo>
                  <a:lnTo>
                    <a:pt x="789" y="822"/>
                  </a:lnTo>
                  <a:lnTo>
                    <a:pt x="806" y="806"/>
                  </a:lnTo>
                  <a:lnTo>
                    <a:pt x="822" y="789"/>
                  </a:lnTo>
                  <a:lnTo>
                    <a:pt x="836" y="772"/>
                  </a:lnTo>
                  <a:lnTo>
                    <a:pt x="851" y="755"/>
                  </a:lnTo>
                  <a:lnTo>
                    <a:pt x="864" y="736"/>
                  </a:lnTo>
                  <a:lnTo>
                    <a:pt x="877" y="718"/>
                  </a:lnTo>
                  <a:lnTo>
                    <a:pt x="887" y="697"/>
                  </a:lnTo>
                  <a:lnTo>
                    <a:pt x="897" y="677"/>
                  </a:lnTo>
                  <a:lnTo>
                    <a:pt x="908" y="656"/>
                  </a:lnTo>
                  <a:lnTo>
                    <a:pt x="916" y="634"/>
                  </a:lnTo>
                  <a:lnTo>
                    <a:pt x="924" y="612"/>
                  </a:lnTo>
                  <a:lnTo>
                    <a:pt x="930" y="590"/>
                  </a:lnTo>
                  <a:lnTo>
                    <a:pt x="935" y="568"/>
                  </a:lnTo>
                  <a:lnTo>
                    <a:pt x="939" y="544"/>
                  </a:lnTo>
                  <a:lnTo>
                    <a:pt x="942" y="521"/>
                  </a:lnTo>
                  <a:lnTo>
                    <a:pt x="944" y="496"/>
                  </a:lnTo>
                  <a:lnTo>
                    <a:pt x="944" y="473"/>
                  </a:lnTo>
                  <a:lnTo>
                    <a:pt x="944" y="473"/>
                  </a:lnTo>
                  <a:lnTo>
                    <a:pt x="944" y="448"/>
                  </a:lnTo>
                  <a:lnTo>
                    <a:pt x="942" y="424"/>
                  </a:lnTo>
                  <a:lnTo>
                    <a:pt x="939" y="400"/>
                  </a:lnTo>
                  <a:lnTo>
                    <a:pt x="935" y="378"/>
                  </a:lnTo>
                  <a:lnTo>
                    <a:pt x="930" y="354"/>
                  </a:lnTo>
                  <a:lnTo>
                    <a:pt x="924" y="332"/>
                  </a:lnTo>
                  <a:lnTo>
                    <a:pt x="916" y="310"/>
                  </a:lnTo>
                  <a:lnTo>
                    <a:pt x="908" y="288"/>
                  </a:lnTo>
                  <a:lnTo>
                    <a:pt x="897" y="267"/>
                  </a:lnTo>
                  <a:lnTo>
                    <a:pt x="887" y="247"/>
                  </a:lnTo>
                  <a:lnTo>
                    <a:pt x="877" y="228"/>
                  </a:lnTo>
                  <a:lnTo>
                    <a:pt x="864" y="208"/>
                  </a:lnTo>
                  <a:lnTo>
                    <a:pt x="851" y="190"/>
                  </a:lnTo>
                  <a:lnTo>
                    <a:pt x="836" y="172"/>
                  </a:lnTo>
                  <a:lnTo>
                    <a:pt x="822" y="155"/>
                  </a:lnTo>
                  <a:lnTo>
                    <a:pt x="806" y="138"/>
                  </a:lnTo>
                  <a:lnTo>
                    <a:pt x="789" y="122"/>
                  </a:lnTo>
                  <a:lnTo>
                    <a:pt x="772" y="108"/>
                  </a:lnTo>
                  <a:lnTo>
                    <a:pt x="754" y="93"/>
                  </a:lnTo>
                  <a:lnTo>
                    <a:pt x="736" y="80"/>
                  </a:lnTo>
                  <a:lnTo>
                    <a:pt x="718" y="67"/>
                  </a:lnTo>
                  <a:lnTo>
                    <a:pt x="697" y="57"/>
                  </a:lnTo>
                  <a:lnTo>
                    <a:pt x="677" y="47"/>
                  </a:lnTo>
                  <a:lnTo>
                    <a:pt x="656" y="36"/>
                  </a:lnTo>
                  <a:lnTo>
                    <a:pt x="634" y="28"/>
                  </a:lnTo>
                  <a:lnTo>
                    <a:pt x="612" y="21"/>
                  </a:lnTo>
                  <a:lnTo>
                    <a:pt x="590" y="14"/>
                  </a:lnTo>
                  <a:lnTo>
                    <a:pt x="568" y="9"/>
                  </a:lnTo>
                  <a:lnTo>
                    <a:pt x="544" y="5"/>
                  </a:lnTo>
                  <a:lnTo>
                    <a:pt x="521" y="2"/>
                  </a:lnTo>
                  <a:lnTo>
                    <a:pt x="496" y="0"/>
                  </a:lnTo>
                  <a:lnTo>
                    <a:pt x="471" y="0"/>
                  </a:lnTo>
                  <a:lnTo>
                    <a:pt x="47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1" name="Freeform 145"/>
            <p:cNvSpPr>
              <a:spLocks/>
            </p:cNvSpPr>
            <p:nvPr userDrawn="1"/>
          </p:nvSpPr>
          <p:spPr bwMode="auto">
            <a:xfrm>
              <a:off x="2772" y="994"/>
              <a:ext cx="216" cy="216"/>
            </a:xfrm>
            <a:custGeom>
              <a:avLst/>
              <a:gdLst>
                <a:gd name="T0" fmla="*/ 409 w 864"/>
                <a:gd name="T1" fmla="*/ 2 h 864"/>
                <a:gd name="T2" fmla="*/ 345 w 864"/>
                <a:gd name="T3" fmla="*/ 10 h 864"/>
                <a:gd name="T4" fmla="*/ 283 w 864"/>
                <a:gd name="T5" fmla="*/ 26 h 864"/>
                <a:gd name="T6" fmla="*/ 225 w 864"/>
                <a:gd name="T7" fmla="*/ 53 h 864"/>
                <a:gd name="T8" fmla="*/ 173 w 864"/>
                <a:gd name="T9" fmla="*/ 86 h 864"/>
                <a:gd name="T10" fmla="*/ 126 w 864"/>
                <a:gd name="T11" fmla="*/ 127 h 864"/>
                <a:gd name="T12" fmla="*/ 86 w 864"/>
                <a:gd name="T13" fmla="*/ 174 h 864"/>
                <a:gd name="T14" fmla="*/ 52 w 864"/>
                <a:gd name="T15" fmla="*/ 227 h 864"/>
                <a:gd name="T16" fmla="*/ 26 w 864"/>
                <a:gd name="T17" fmla="*/ 284 h 864"/>
                <a:gd name="T18" fmla="*/ 9 w 864"/>
                <a:gd name="T19" fmla="*/ 346 h 864"/>
                <a:gd name="T20" fmla="*/ 0 w 864"/>
                <a:gd name="T21" fmla="*/ 411 h 864"/>
                <a:gd name="T22" fmla="*/ 0 w 864"/>
                <a:gd name="T23" fmla="*/ 455 h 864"/>
                <a:gd name="T24" fmla="*/ 9 w 864"/>
                <a:gd name="T25" fmla="*/ 520 h 864"/>
                <a:gd name="T26" fmla="*/ 26 w 864"/>
                <a:gd name="T27" fmla="*/ 581 h 864"/>
                <a:gd name="T28" fmla="*/ 52 w 864"/>
                <a:gd name="T29" fmla="*/ 639 h 864"/>
                <a:gd name="T30" fmla="*/ 86 w 864"/>
                <a:gd name="T31" fmla="*/ 691 h 864"/>
                <a:gd name="T32" fmla="*/ 126 w 864"/>
                <a:gd name="T33" fmla="*/ 738 h 864"/>
                <a:gd name="T34" fmla="*/ 173 w 864"/>
                <a:gd name="T35" fmla="*/ 778 h 864"/>
                <a:gd name="T36" fmla="*/ 225 w 864"/>
                <a:gd name="T37" fmla="*/ 812 h 864"/>
                <a:gd name="T38" fmla="*/ 283 w 864"/>
                <a:gd name="T39" fmla="*/ 838 h 864"/>
                <a:gd name="T40" fmla="*/ 345 w 864"/>
                <a:gd name="T41" fmla="*/ 856 h 864"/>
                <a:gd name="T42" fmla="*/ 409 w 864"/>
                <a:gd name="T43" fmla="*/ 864 h 864"/>
                <a:gd name="T44" fmla="*/ 455 w 864"/>
                <a:gd name="T45" fmla="*/ 864 h 864"/>
                <a:gd name="T46" fmla="*/ 519 w 864"/>
                <a:gd name="T47" fmla="*/ 856 h 864"/>
                <a:gd name="T48" fmla="*/ 580 w 864"/>
                <a:gd name="T49" fmla="*/ 838 h 864"/>
                <a:gd name="T50" fmla="*/ 639 w 864"/>
                <a:gd name="T51" fmla="*/ 812 h 864"/>
                <a:gd name="T52" fmla="*/ 691 w 864"/>
                <a:gd name="T53" fmla="*/ 778 h 864"/>
                <a:gd name="T54" fmla="*/ 738 w 864"/>
                <a:gd name="T55" fmla="*/ 738 h 864"/>
                <a:gd name="T56" fmla="*/ 778 w 864"/>
                <a:gd name="T57" fmla="*/ 691 h 864"/>
                <a:gd name="T58" fmla="*/ 812 w 864"/>
                <a:gd name="T59" fmla="*/ 639 h 864"/>
                <a:gd name="T60" fmla="*/ 838 w 864"/>
                <a:gd name="T61" fmla="*/ 581 h 864"/>
                <a:gd name="T62" fmla="*/ 855 w 864"/>
                <a:gd name="T63" fmla="*/ 520 h 864"/>
                <a:gd name="T64" fmla="*/ 864 w 864"/>
                <a:gd name="T65" fmla="*/ 455 h 864"/>
                <a:gd name="T66" fmla="*/ 864 w 864"/>
                <a:gd name="T67" fmla="*/ 411 h 864"/>
                <a:gd name="T68" fmla="*/ 855 w 864"/>
                <a:gd name="T69" fmla="*/ 346 h 864"/>
                <a:gd name="T70" fmla="*/ 838 w 864"/>
                <a:gd name="T71" fmla="*/ 284 h 864"/>
                <a:gd name="T72" fmla="*/ 812 w 864"/>
                <a:gd name="T73" fmla="*/ 227 h 864"/>
                <a:gd name="T74" fmla="*/ 778 w 864"/>
                <a:gd name="T75" fmla="*/ 174 h 864"/>
                <a:gd name="T76" fmla="*/ 738 w 864"/>
                <a:gd name="T77" fmla="*/ 127 h 864"/>
                <a:gd name="T78" fmla="*/ 691 w 864"/>
                <a:gd name="T79" fmla="*/ 86 h 864"/>
                <a:gd name="T80" fmla="*/ 639 w 864"/>
                <a:gd name="T81" fmla="*/ 53 h 864"/>
                <a:gd name="T82" fmla="*/ 580 w 864"/>
                <a:gd name="T83" fmla="*/ 26 h 864"/>
                <a:gd name="T84" fmla="*/ 519 w 864"/>
                <a:gd name="T85" fmla="*/ 10 h 864"/>
                <a:gd name="T86" fmla="*/ 455 w 864"/>
                <a:gd name="T87" fmla="*/ 2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431" y="0"/>
                  </a:moveTo>
                  <a:lnTo>
                    <a:pt x="431" y="0"/>
                  </a:lnTo>
                  <a:lnTo>
                    <a:pt x="409" y="2"/>
                  </a:lnTo>
                  <a:lnTo>
                    <a:pt x="388" y="3"/>
                  </a:lnTo>
                  <a:lnTo>
                    <a:pt x="366" y="6"/>
                  </a:lnTo>
                  <a:lnTo>
                    <a:pt x="345" y="10"/>
                  </a:lnTo>
                  <a:lnTo>
                    <a:pt x="324" y="15"/>
                  </a:lnTo>
                  <a:lnTo>
                    <a:pt x="304" y="20"/>
                  </a:lnTo>
                  <a:lnTo>
                    <a:pt x="283" y="26"/>
                  </a:lnTo>
                  <a:lnTo>
                    <a:pt x="263" y="34"/>
                  </a:lnTo>
                  <a:lnTo>
                    <a:pt x="245" y="43"/>
                  </a:lnTo>
                  <a:lnTo>
                    <a:pt x="225" y="53"/>
                  </a:lnTo>
                  <a:lnTo>
                    <a:pt x="209" y="63"/>
                  </a:lnTo>
                  <a:lnTo>
                    <a:pt x="190" y="75"/>
                  </a:lnTo>
                  <a:lnTo>
                    <a:pt x="173" y="86"/>
                  </a:lnTo>
                  <a:lnTo>
                    <a:pt x="158" y="99"/>
                  </a:lnTo>
                  <a:lnTo>
                    <a:pt x="142" y="112"/>
                  </a:lnTo>
                  <a:lnTo>
                    <a:pt x="126" y="127"/>
                  </a:lnTo>
                  <a:lnTo>
                    <a:pt x="112" y="142"/>
                  </a:lnTo>
                  <a:lnTo>
                    <a:pt x="99" y="158"/>
                  </a:lnTo>
                  <a:lnTo>
                    <a:pt x="86" y="174"/>
                  </a:lnTo>
                  <a:lnTo>
                    <a:pt x="74" y="191"/>
                  </a:lnTo>
                  <a:lnTo>
                    <a:pt x="63" y="209"/>
                  </a:lnTo>
                  <a:lnTo>
                    <a:pt x="52" y="227"/>
                  </a:lnTo>
                  <a:lnTo>
                    <a:pt x="43" y="245"/>
                  </a:lnTo>
                  <a:lnTo>
                    <a:pt x="34" y="265"/>
                  </a:lnTo>
                  <a:lnTo>
                    <a:pt x="26" y="284"/>
                  </a:lnTo>
                  <a:lnTo>
                    <a:pt x="20" y="304"/>
                  </a:lnTo>
                  <a:lnTo>
                    <a:pt x="13" y="325"/>
                  </a:lnTo>
                  <a:lnTo>
                    <a:pt x="9" y="346"/>
                  </a:lnTo>
                  <a:lnTo>
                    <a:pt x="5" y="367"/>
                  </a:lnTo>
                  <a:lnTo>
                    <a:pt x="3" y="389"/>
                  </a:lnTo>
                  <a:lnTo>
                    <a:pt x="0" y="411"/>
                  </a:lnTo>
                  <a:lnTo>
                    <a:pt x="0" y="433"/>
                  </a:lnTo>
                  <a:lnTo>
                    <a:pt x="0" y="433"/>
                  </a:lnTo>
                  <a:lnTo>
                    <a:pt x="0" y="455"/>
                  </a:lnTo>
                  <a:lnTo>
                    <a:pt x="3" y="477"/>
                  </a:lnTo>
                  <a:lnTo>
                    <a:pt x="5" y="498"/>
                  </a:lnTo>
                  <a:lnTo>
                    <a:pt x="9" y="520"/>
                  </a:lnTo>
                  <a:lnTo>
                    <a:pt x="13" y="541"/>
                  </a:lnTo>
                  <a:lnTo>
                    <a:pt x="20" y="561"/>
                  </a:lnTo>
                  <a:lnTo>
                    <a:pt x="26" y="581"/>
                  </a:lnTo>
                  <a:lnTo>
                    <a:pt x="34" y="601"/>
                  </a:lnTo>
                  <a:lnTo>
                    <a:pt x="43" y="619"/>
                  </a:lnTo>
                  <a:lnTo>
                    <a:pt x="52" y="639"/>
                  </a:lnTo>
                  <a:lnTo>
                    <a:pt x="63" y="657"/>
                  </a:lnTo>
                  <a:lnTo>
                    <a:pt x="74" y="674"/>
                  </a:lnTo>
                  <a:lnTo>
                    <a:pt x="86" y="691"/>
                  </a:lnTo>
                  <a:lnTo>
                    <a:pt x="99" y="708"/>
                  </a:lnTo>
                  <a:lnTo>
                    <a:pt x="112" y="723"/>
                  </a:lnTo>
                  <a:lnTo>
                    <a:pt x="126" y="738"/>
                  </a:lnTo>
                  <a:lnTo>
                    <a:pt x="142" y="752"/>
                  </a:lnTo>
                  <a:lnTo>
                    <a:pt x="158" y="766"/>
                  </a:lnTo>
                  <a:lnTo>
                    <a:pt x="173" y="778"/>
                  </a:lnTo>
                  <a:lnTo>
                    <a:pt x="190" y="791"/>
                  </a:lnTo>
                  <a:lnTo>
                    <a:pt x="209" y="802"/>
                  </a:lnTo>
                  <a:lnTo>
                    <a:pt x="225" y="812"/>
                  </a:lnTo>
                  <a:lnTo>
                    <a:pt x="245" y="823"/>
                  </a:lnTo>
                  <a:lnTo>
                    <a:pt x="263" y="830"/>
                  </a:lnTo>
                  <a:lnTo>
                    <a:pt x="283" y="838"/>
                  </a:lnTo>
                  <a:lnTo>
                    <a:pt x="304" y="845"/>
                  </a:lnTo>
                  <a:lnTo>
                    <a:pt x="324" y="851"/>
                  </a:lnTo>
                  <a:lnTo>
                    <a:pt x="345" y="856"/>
                  </a:lnTo>
                  <a:lnTo>
                    <a:pt x="366" y="860"/>
                  </a:lnTo>
                  <a:lnTo>
                    <a:pt x="388" y="863"/>
                  </a:lnTo>
                  <a:lnTo>
                    <a:pt x="409" y="864"/>
                  </a:lnTo>
                  <a:lnTo>
                    <a:pt x="431" y="864"/>
                  </a:lnTo>
                  <a:lnTo>
                    <a:pt x="431" y="864"/>
                  </a:lnTo>
                  <a:lnTo>
                    <a:pt x="455" y="864"/>
                  </a:lnTo>
                  <a:lnTo>
                    <a:pt x="476" y="863"/>
                  </a:lnTo>
                  <a:lnTo>
                    <a:pt x="498" y="860"/>
                  </a:lnTo>
                  <a:lnTo>
                    <a:pt x="519" y="856"/>
                  </a:lnTo>
                  <a:lnTo>
                    <a:pt x="540" y="851"/>
                  </a:lnTo>
                  <a:lnTo>
                    <a:pt x="560" y="845"/>
                  </a:lnTo>
                  <a:lnTo>
                    <a:pt x="580" y="838"/>
                  </a:lnTo>
                  <a:lnTo>
                    <a:pt x="601" y="830"/>
                  </a:lnTo>
                  <a:lnTo>
                    <a:pt x="619" y="823"/>
                  </a:lnTo>
                  <a:lnTo>
                    <a:pt x="639" y="812"/>
                  </a:lnTo>
                  <a:lnTo>
                    <a:pt x="655" y="802"/>
                  </a:lnTo>
                  <a:lnTo>
                    <a:pt x="674" y="791"/>
                  </a:lnTo>
                  <a:lnTo>
                    <a:pt x="691" y="778"/>
                  </a:lnTo>
                  <a:lnTo>
                    <a:pt x="706" y="766"/>
                  </a:lnTo>
                  <a:lnTo>
                    <a:pt x="722" y="752"/>
                  </a:lnTo>
                  <a:lnTo>
                    <a:pt x="738" y="738"/>
                  </a:lnTo>
                  <a:lnTo>
                    <a:pt x="752" y="723"/>
                  </a:lnTo>
                  <a:lnTo>
                    <a:pt x="765" y="708"/>
                  </a:lnTo>
                  <a:lnTo>
                    <a:pt x="778" y="691"/>
                  </a:lnTo>
                  <a:lnTo>
                    <a:pt x="790" y="674"/>
                  </a:lnTo>
                  <a:lnTo>
                    <a:pt x="801" y="657"/>
                  </a:lnTo>
                  <a:lnTo>
                    <a:pt x="812" y="639"/>
                  </a:lnTo>
                  <a:lnTo>
                    <a:pt x="821" y="619"/>
                  </a:lnTo>
                  <a:lnTo>
                    <a:pt x="830" y="601"/>
                  </a:lnTo>
                  <a:lnTo>
                    <a:pt x="838" y="581"/>
                  </a:lnTo>
                  <a:lnTo>
                    <a:pt x="844" y="561"/>
                  </a:lnTo>
                  <a:lnTo>
                    <a:pt x="851" y="541"/>
                  </a:lnTo>
                  <a:lnTo>
                    <a:pt x="855" y="520"/>
                  </a:lnTo>
                  <a:lnTo>
                    <a:pt x="859" y="498"/>
                  </a:lnTo>
                  <a:lnTo>
                    <a:pt x="861" y="477"/>
                  </a:lnTo>
                  <a:lnTo>
                    <a:pt x="864" y="455"/>
                  </a:lnTo>
                  <a:lnTo>
                    <a:pt x="864" y="433"/>
                  </a:lnTo>
                  <a:lnTo>
                    <a:pt x="864" y="433"/>
                  </a:lnTo>
                  <a:lnTo>
                    <a:pt x="864" y="411"/>
                  </a:lnTo>
                  <a:lnTo>
                    <a:pt x="861" y="389"/>
                  </a:lnTo>
                  <a:lnTo>
                    <a:pt x="859" y="367"/>
                  </a:lnTo>
                  <a:lnTo>
                    <a:pt x="855" y="346"/>
                  </a:lnTo>
                  <a:lnTo>
                    <a:pt x="851" y="325"/>
                  </a:lnTo>
                  <a:lnTo>
                    <a:pt x="844" y="304"/>
                  </a:lnTo>
                  <a:lnTo>
                    <a:pt x="838" y="284"/>
                  </a:lnTo>
                  <a:lnTo>
                    <a:pt x="830" y="265"/>
                  </a:lnTo>
                  <a:lnTo>
                    <a:pt x="821" y="245"/>
                  </a:lnTo>
                  <a:lnTo>
                    <a:pt x="812" y="227"/>
                  </a:lnTo>
                  <a:lnTo>
                    <a:pt x="801" y="209"/>
                  </a:lnTo>
                  <a:lnTo>
                    <a:pt x="790" y="191"/>
                  </a:lnTo>
                  <a:lnTo>
                    <a:pt x="778" y="174"/>
                  </a:lnTo>
                  <a:lnTo>
                    <a:pt x="765" y="158"/>
                  </a:lnTo>
                  <a:lnTo>
                    <a:pt x="752" y="142"/>
                  </a:lnTo>
                  <a:lnTo>
                    <a:pt x="738" y="127"/>
                  </a:lnTo>
                  <a:lnTo>
                    <a:pt x="722" y="112"/>
                  </a:lnTo>
                  <a:lnTo>
                    <a:pt x="706" y="99"/>
                  </a:lnTo>
                  <a:lnTo>
                    <a:pt x="691" y="86"/>
                  </a:lnTo>
                  <a:lnTo>
                    <a:pt x="674" y="75"/>
                  </a:lnTo>
                  <a:lnTo>
                    <a:pt x="655" y="63"/>
                  </a:lnTo>
                  <a:lnTo>
                    <a:pt x="639" y="53"/>
                  </a:lnTo>
                  <a:lnTo>
                    <a:pt x="619" y="43"/>
                  </a:lnTo>
                  <a:lnTo>
                    <a:pt x="601" y="34"/>
                  </a:lnTo>
                  <a:lnTo>
                    <a:pt x="580" y="26"/>
                  </a:lnTo>
                  <a:lnTo>
                    <a:pt x="560" y="20"/>
                  </a:lnTo>
                  <a:lnTo>
                    <a:pt x="540" y="15"/>
                  </a:lnTo>
                  <a:lnTo>
                    <a:pt x="519" y="10"/>
                  </a:lnTo>
                  <a:lnTo>
                    <a:pt x="498" y="6"/>
                  </a:lnTo>
                  <a:lnTo>
                    <a:pt x="476" y="3"/>
                  </a:lnTo>
                  <a:lnTo>
                    <a:pt x="455" y="2"/>
                  </a:lnTo>
                  <a:lnTo>
                    <a:pt x="431" y="0"/>
                  </a:lnTo>
                  <a:lnTo>
                    <a:pt x="4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2" name="Freeform 146"/>
            <p:cNvSpPr>
              <a:spLocks/>
            </p:cNvSpPr>
            <p:nvPr userDrawn="1"/>
          </p:nvSpPr>
          <p:spPr bwMode="auto">
            <a:xfrm>
              <a:off x="2782" y="1257"/>
              <a:ext cx="196" cy="196"/>
            </a:xfrm>
            <a:custGeom>
              <a:avLst/>
              <a:gdLst>
                <a:gd name="T0" fmla="*/ 372 w 784"/>
                <a:gd name="T1" fmla="*/ 1 h 783"/>
                <a:gd name="T2" fmla="*/ 313 w 784"/>
                <a:gd name="T3" fmla="*/ 8 h 783"/>
                <a:gd name="T4" fmla="*/ 257 w 784"/>
                <a:gd name="T5" fmla="*/ 25 h 783"/>
                <a:gd name="T6" fmla="*/ 205 w 784"/>
                <a:gd name="T7" fmla="*/ 48 h 783"/>
                <a:gd name="T8" fmla="*/ 158 w 784"/>
                <a:gd name="T9" fmla="*/ 78 h 783"/>
                <a:gd name="T10" fmla="*/ 115 w 784"/>
                <a:gd name="T11" fmla="*/ 115 h 783"/>
                <a:gd name="T12" fmla="*/ 79 w 784"/>
                <a:gd name="T13" fmla="*/ 158 h 783"/>
                <a:gd name="T14" fmla="*/ 47 w 784"/>
                <a:gd name="T15" fmla="*/ 206 h 783"/>
                <a:gd name="T16" fmla="*/ 24 w 784"/>
                <a:gd name="T17" fmla="*/ 258 h 783"/>
                <a:gd name="T18" fmla="*/ 8 w 784"/>
                <a:gd name="T19" fmla="*/ 313 h 783"/>
                <a:gd name="T20" fmla="*/ 0 w 784"/>
                <a:gd name="T21" fmla="*/ 371 h 783"/>
                <a:gd name="T22" fmla="*/ 0 w 784"/>
                <a:gd name="T23" fmla="*/ 412 h 783"/>
                <a:gd name="T24" fmla="*/ 8 w 784"/>
                <a:gd name="T25" fmla="*/ 470 h 783"/>
                <a:gd name="T26" fmla="*/ 24 w 784"/>
                <a:gd name="T27" fmla="*/ 526 h 783"/>
                <a:gd name="T28" fmla="*/ 47 w 784"/>
                <a:gd name="T29" fmla="*/ 579 h 783"/>
                <a:gd name="T30" fmla="*/ 79 w 784"/>
                <a:gd name="T31" fmla="*/ 627 h 783"/>
                <a:gd name="T32" fmla="*/ 115 w 784"/>
                <a:gd name="T33" fmla="*/ 668 h 783"/>
                <a:gd name="T34" fmla="*/ 158 w 784"/>
                <a:gd name="T35" fmla="*/ 706 h 783"/>
                <a:gd name="T36" fmla="*/ 205 w 784"/>
                <a:gd name="T37" fmla="*/ 736 h 783"/>
                <a:gd name="T38" fmla="*/ 257 w 784"/>
                <a:gd name="T39" fmla="*/ 760 h 783"/>
                <a:gd name="T40" fmla="*/ 313 w 784"/>
                <a:gd name="T41" fmla="*/ 775 h 783"/>
                <a:gd name="T42" fmla="*/ 372 w 784"/>
                <a:gd name="T43" fmla="*/ 783 h 783"/>
                <a:gd name="T44" fmla="*/ 412 w 784"/>
                <a:gd name="T45" fmla="*/ 783 h 783"/>
                <a:gd name="T46" fmla="*/ 471 w 784"/>
                <a:gd name="T47" fmla="*/ 775 h 783"/>
                <a:gd name="T48" fmla="*/ 527 w 784"/>
                <a:gd name="T49" fmla="*/ 760 h 783"/>
                <a:gd name="T50" fmla="*/ 579 w 784"/>
                <a:gd name="T51" fmla="*/ 736 h 783"/>
                <a:gd name="T52" fmla="*/ 626 w 784"/>
                <a:gd name="T53" fmla="*/ 706 h 783"/>
                <a:gd name="T54" fmla="*/ 669 w 784"/>
                <a:gd name="T55" fmla="*/ 668 h 783"/>
                <a:gd name="T56" fmla="*/ 705 w 784"/>
                <a:gd name="T57" fmla="*/ 627 h 783"/>
                <a:gd name="T58" fmla="*/ 737 w 784"/>
                <a:gd name="T59" fmla="*/ 579 h 783"/>
                <a:gd name="T60" fmla="*/ 760 w 784"/>
                <a:gd name="T61" fmla="*/ 526 h 783"/>
                <a:gd name="T62" fmla="*/ 776 w 784"/>
                <a:gd name="T63" fmla="*/ 470 h 783"/>
                <a:gd name="T64" fmla="*/ 784 w 784"/>
                <a:gd name="T65" fmla="*/ 412 h 783"/>
                <a:gd name="T66" fmla="*/ 784 w 784"/>
                <a:gd name="T67" fmla="*/ 371 h 783"/>
                <a:gd name="T68" fmla="*/ 776 w 784"/>
                <a:gd name="T69" fmla="*/ 313 h 783"/>
                <a:gd name="T70" fmla="*/ 760 w 784"/>
                <a:gd name="T71" fmla="*/ 258 h 783"/>
                <a:gd name="T72" fmla="*/ 737 w 784"/>
                <a:gd name="T73" fmla="*/ 206 h 783"/>
                <a:gd name="T74" fmla="*/ 705 w 784"/>
                <a:gd name="T75" fmla="*/ 158 h 783"/>
                <a:gd name="T76" fmla="*/ 669 w 784"/>
                <a:gd name="T77" fmla="*/ 115 h 783"/>
                <a:gd name="T78" fmla="*/ 626 w 784"/>
                <a:gd name="T79" fmla="*/ 78 h 783"/>
                <a:gd name="T80" fmla="*/ 579 w 784"/>
                <a:gd name="T81" fmla="*/ 48 h 783"/>
                <a:gd name="T82" fmla="*/ 527 w 784"/>
                <a:gd name="T83" fmla="*/ 25 h 783"/>
                <a:gd name="T84" fmla="*/ 471 w 784"/>
                <a:gd name="T85" fmla="*/ 8 h 783"/>
                <a:gd name="T86" fmla="*/ 412 w 784"/>
                <a:gd name="T87" fmla="*/ 1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4" h="783">
                  <a:moveTo>
                    <a:pt x="391" y="0"/>
                  </a:moveTo>
                  <a:lnTo>
                    <a:pt x="391" y="0"/>
                  </a:lnTo>
                  <a:lnTo>
                    <a:pt x="372" y="1"/>
                  </a:lnTo>
                  <a:lnTo>
                    <a:pt x="352" y="3"/>
                  </a:lnTo>
                  <a:lnTo>
                    <a:pt x="333" y="5"/>
                  </a:lnTo>
                  <a:lnTo>
                    <a:pt x="313" y="8"/>
                  </a:lnTo>
                  <a:lnTo>
                    <a:pt x="294" y="13"/>
                  </a:lnTo>
                  <a:lnTo>
                    <a:pt x="275" y="18"/>
                  </a:lnTo>
                  <a:lnTo>
                    <a:pt x="257" y="25"/>
                  </a:lnTo>
                  <a:lnTo>
                    <a:pt x="240" y="31"/>
                  </a:lnTo>
                  <a:lnTo>
                    <a:pt x="222" y="39"/>
                  </a:lnTo>
                  <a:lnTo>
                    <a:pt x="205" y="48"/>
                  </a:lnTo>
                  <a:lnTo>
                    <a:pt x="189" y="57"/>
                  </a:lnTo>
                  <a:lnTo>
                    <a:pt x="172" y="68"/>
                  </a:lnTo>
                  <a:lnTo>
                    <a:pt x="158" y="78"/>
                  </a:lnTo>
                  <a:lnTo>
                    <a:pt x="142" y="90"/>
                  </a:lnTo>
                  <a:lnTo>
                    <a:pt x="128" y="102"/>
                  </a:lnTo>
                  <a:lnTo>
                    <a:pt x="115" y="115"/>
                  </a:lnTo>
                  <a:lnTo>
                    <a:pt x="102" y="129"/>
                  </a:lnTo>
                  <a:lnTo>
                    <a:pt x="90" y="143"/>
                  </a:lnTo>
                  <a:lnTo>
                    <a:pt x="79" y="158"/>
                  </a:lnTo>
                  <a:lnTo>
                    <a:pt x="67" y="173"/>
                  </a:lnTo>
                  <a:lnTo>
                    <a:pt x="56" y="189"/>
                  </a:lnTo>
                  <a:lnTo>
                    <a:pt x="47" y="206"/>
                  </a:lnTo>
                  <a:lnTo>
                    <a:pt x="40" y="223"/>
                  </a:lnTo>
                  <a:lnTo>
                    <a:pt x="32" y="240"/>
                  </a:lnTo>
                  <a:lnTo>
                    <a:pt x="24" y="258"/>
                  </a:lnTo>
                  <a:lnTo>
                    <a:pt x="17" y="276"/>
                  </a:lnTo>
                  <a:lnTo>
                    <a:pt x="12" y="295"/>
                  </a:lnTo>
                  <a:lnTo>
                    <a:pt x="8" y="313"/>
                  </a:lnTo>
                  <a:lnTo>
                    <a:pt x="4" y="332"/>
                  </a:lnTo>
                  <a:lnTo>
                    <a:pt x="3" y="352"/>
                  </a:lnTo>
                  <a:lnTo>
                    <a:pt x="0" y="371"/>
                  </a:lnTo>
                  <a:lnTo>
                    <a:pt x="0" y="392"/>
                  </a:lnTo>
                  <a:lnTo>
                    <a:pt x="0" y="392"/>
                  </a:lnTo>
                  <a:lnTo>
                    <a:pt x="0" y="412"/>
                  </a:lnTo>
                  <a:lnTo>
                    <a:pt x="3" y="433"/>
                  </a:lnTo>
                  <a:lnTo>
                    <a:pt x="4" y="452"/>
                  </a:lnTo>
                  <a:lnTo>
                    <a:pt x="8" y="470"/>
                  </a:lnTo>
                  <a:lnTo>
                    <a:pt x="12" y="490"/>
                  </a:lnTo>
                  <a:lnTo>
                    <a:pt x="17" y="508"/>
                  </a:lnTo>
                  <a:lnTo>
                    <a:pt x="24" y="526"/>
                  </a:lnTo>
                  <a:lnTo>
                    <a:pt x="32" y="545"/>
                  </a:lnTo>
                  <a:lnTo>
                    <a:pt x="40" y="562"/>
                  </a:lnTo>
                  <a:lnTo>
                    <a:pt x="47" y="579"/>
                  </a:lnTo>
                  <a:lnTo>
                    <a:pt x="56" y="596"/>
                  </a:lnTo>
                  <a:lnTo>
                    <a:pt x="67" y="611"/>
                  </a:lnTo>
                  <a:lnTo>
                    <a:pt x="79" y="627"/>
                  </a:lnTo>
                  <a:lnTo>
                    <a:pt x="90" y="641"/>
                  </a:lnTo>
                  <a:lnTo>
                    <a:pt x="102" y="655"/>
                  </a:lnTo>
                  <a:lnTo>
                    <a:pt x="115" y="668"/>
                  </a:lnTo>
                  <a:lnTo>
                    <a:pt x="128" y="681"/>
                  </a:lnTo>
                  <a:lnTo>
                    <a:pt x="142" y="695"/>
                  </a:lnTo>
                  <a:lnTo>
                    <a:pt x="158" y="706"/>
                  </a:lnTo>
                  <a:lnTo>
                    <a:pt x="172" y="717"/>
                  </a:lnTo>
                  <a:lnTo>
                    <a:pt x="189" y="727"/>
                  </a:lnTo>
                  <a:lnTo>
                    <a:pt x="205" y="736"/>
                  </a:lnTo>
                  <a:lnTo>
                    <a:pt x="222" y="745"/>
                  </a:lnTo>
                  <a:lnTo>
                    <a:pt x="240" y="753"/>
                  </a:lnTo>
                  <a:lnTo>
                    <a:pt x="257" y="760"/>
                  </a:lnTo>
                  <a:lnTo>
                    <a:pt x="275" y="766"/>
                  </a:lnTo>
                  <a:lnTo>
                    <a:pt x="294" y="771"/>
                  </a:lnTo>
                  <a:lnTo>
                    <a:pt x="313" y="775"/>
                  </a:lnTo>
                  <a:lnTo>
                    <a:pt x="333" y="779"/>
                  </a:lnTo>
                  <a:lnTo>
                    <a:pt x="352" y="782"/>
                  </a:lnTo>
                  <a:lnTo>
                    <a:pt x="372" y="783"/>
                  </a:lnTo>
                  <a:lnTo>
                    <a:pt x="391" y="783"/>
                  </a:lnTo>
                  <a:lnTo>
                    <a:pt x="391" y="783"/>
                  </a:lnTo>
                  <a:lnTo>
                    <a:pt x="412" y="783"/>
                  </a:lnTo>
                  <a:lnTo>
                    <a:pt x="432" y="782"/>
                  </a:lnTo>
                  <a:lnTo>
                    <a:pt x="451" y="779"/>
                  </a:lnTo>
                  <a:lnTo>
                    <a:pt x="471" y="775"/>
                  </a:lnTo>
                  <a:lnTo>
                    <a:pt x="490" y="771"/>
                  </a:lnTo>
                  <a:lnTo>
                    <a:pt x="509" y="766"/>
                  </a:lnTo>
                  <a:lnTo>
                    <a:pt x="527" y="760"/>
                  </a:lnTo>
                  <a:lnTo>
                    <a:pt x="544" y="753"/>
                  </a:lnTo>
                  <a:lnTo>
                    <a:pt x="562" y="745"/>
                  </a:lnTo>
                  <a:lnTo>
                    <a:pt x="579" y="736"/>
                  </a:lnTo>
                  <a:lnTo>
                    <a:pt x="595" y="727"/>
                  </a:lnTo>
                  <a:lnTo>
                    <a:pt x="610" y="717"/>
                  </a:lnTo>
                  <a:lnTo>
                    <a:pt x="626" y="706"/>
                  </a:lnTo>
                  <a:lnTo>
                    <a:pt x="642" y="695"/>
                  </a:lnTo>
                  <a:lnTo>
                    <a:pt x="656" y="681"/>
                  </a:lnTo>
                  <a:lnTo>
                    <a:pt x="669" y="668"/>
                  </a:lnTo>
                  <a:lnTo>
                    <a:pt x="682" y="655"/>
                  </a:lnTo>
                  <a:lnTo>
                    <a:pt x="694" y="641"/>
                  </a:lnTo>
                  <a:lnTo>
                    <a:pt x="705" y="627"/>
                  </a:lnTo>
                  <a:lnTo>
                    <a:pt x="717" y="611"/>
                  </a:lnTo>
                  <a:lnTo>
                    <a:pt x="726" y="596"/>
                  </a:lnTo>
                  <a:lnTo>
                    <a:pt x="737" y="579"/>
                  </a:lnTo>
                  <a:lnTo>
                    <a:pt x="744" y="562"/>
                  </a:lnTo>
                  <a:lnTo>
                    <a:pt x="752" y="545"/>
                  </a:lnTo>
                  <a:lnTo>
                    <a:pt x="760" y="526"/>
                  </a:lnTo>
                  <a:lnTo>
                    <a:pt x="765" y="508"/>
                  </a:lnTo>
                  <a:lnTo>
                    <a:pt x="772" y="490"/>
                  </a:lnTo>
                  <a:lnTo>
                    <a:pt x="776" y="470"/>
                  </a:lnTo>
                  <a:lnTo>
                    <a:pt x="780" y="452"/>
                  </a:lnTo>
                  <a:lnTo>
                    <a:pt x="781" y="433"/>
                  </a:lnTo>
                  <a:lnTo>
                    <a:pt x="784" y="412"/>
                  </a:lnTo>
                  <a:lnTo>
                    <a:pt x="784" y="392"/>
                  </a:lnTo>
                  <a:lnTo>
                    <a:pt x="784" y="392"/>
                  </a:lnTo>
                  <a:lnTo>
                    <a:pt x="784" y="371"/>
                  </a:lnTo>
                  <a:lnTo>
                    <a:pt x="781" y="352"/>
                  </a:lnTo>
                  <a:lnTo>
                    <a:pt x="780" y="332"/>
                  </a:lnTo>
                  <a:lnTo>
                    <a:pt x="776" y="313"/>
                  </a:lnTo>
                  <a:lnTo>
                    <a:pt x="772" y="295"/>
                  </a:lnTo>
                  <a:lnTo>
                    <a:pt x="765" y="276"/>
                  </a:lnTo>
                  <a:lnTo>
                    <a:pt x="760" y="258"/>
                  </a:lnTo>
                  <a:lnTo>
                    <a:pt x="752" y="240"/>
                  </a:lnTo>
                  <a:lnTo>
                    <a:pt x="744" y="223"/>
                  </a:lnTo>
                  <a:lnTo>
                    <a:pt x="737" y="206"/>
                  </a:lnTo>
                  <a:lnTo>
                    <a:pt x="726" y="189"/>
                  </a:lnTo>
                  <a:lnTo>
                    <a:pt x="717" y="173"/>
                  </a:lnTo>
                  <a:lnTo>
                    <a:pt x="705" y="158"/>
                  </a:lnTo>
                  <a:lnTo>
                    <a:pt x="694" y="143"/>
                  </a:lnTo>
                  <a:lnTo>
                    <a:pt x="682" y="129"/>
                  </a:lnTo>
                  <a:lnTo>
                    <a:pt x="669" y="115"/>
                  </a:lnTo>
                  <a:lnTo>
                    <a:pt x="656" y="102"/>
                  </a:lnTo>
                  <a:lnTo>
                    <a:pt x="642" y="90"/>
                  </a:lnTo>
                  <a:lnTo>
                    <a:pt x="626" y="78"/>
                  </a:lnTo>
                  <a:lnTo>
                    <a:pt x="610" y="68"/>
                  </a:lnTo>
                  <a:lnTo>
                    <a:pt x="595" y="57"/>
                  </a:lnTo>
                  <a:lnTo>
                    <a:pt x="579" y="48"/>
                  </a:lnTo>
                  <a:lnTo>
                    <a:pt x="562" y="39"/>
                  </a:lnTo>
                  <a:lnTo>
                    <a:pt x="544" y="31"/>
                  </a:lnTo>
                  <a:lnTo>
                    <a:pt x="527" y="25"/>
                  </a:lnTo>
                  <a:lnTo>
                    <a:pt x="509" y="18"/>
                  </a:lnTo>
                  <a:lnTo>
                    <a:pt x="490" y="13"/>
                  </a:lnTo>
                  <a:lnTo>
                    <a:pt x="471" y="8"/>
                  </a:lnTo>
                  <a:lnTo>
                    <a:pt x="451" y="5"/>
                  </a:lnTo>
                  <a:lnTo>
                    <a:pt x="432" y="3"/>
                  </a:lnTo>
                  <a:lnTo>
                    <a:pt x="412" y="1"/>
                  </a:lnTo>
                  <a:lnTo>
                    <a:pt x="391" y="0"/>
                  </a:lnTo>
                  <a:lnTo>
                    <a:pt x="3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3" name="Freeform 147"/>
            <p:cNvSpPr>
              <a:spLocks/>
            </p:cNvSpPr>
            <p:nvPr userDrawn="1"/>
          </p:nvSpPr>
          <p:spPr bwMode="auto">
            <a:xfrm>
              <a:off x="2792" y="1521"/>
              <a:ext cx="176" cy="175"/>
            </a:xfrm>
            <a:custGeom>
              <a:avLst/>
              <a:gdLst>
                <a:gd name="T0" fmla="*/ 333 w 702"/>
                <a:gd name="T1" fmla="*/ 0 h 701"/>
                <a:gd name="T2" fmla="*/ 280 w 702"/>
                <a:gd name="T3" fmla="*/ 7 h 701"/>
                <a:gd name="T4" fmla="*/ 230 w 702"/>
                <a:gd name="T5" fmla="*/ 21 h 701"/>
                <a:gd name="T6" fmla="*/ 184 w 702"/>
                <a:gd name="T7" fmla="*/ 42 h 701"/>
                <a:gd name="T8" fmla="*/ 141 w 702"/>
                <a:gd name="T9" fmla="*/ 69 h 701"/>
                <a:gd name="T10" fmla="*/ 103 w 702"/>
                <a:gd name="T11" fmla="*/ 102 h 701"/>
                <a:gd name="T12" fmla="*/ 70 w 702"/>
                <a:gd name="T13" fmla="*/ 141 h 701"/>
                <a:gd name="T14" fmla="*/ 43 w 702"/>
                <a:gd name="T15" fmla="*/ 184 h 701"/>
                <a:gd name="T16" fmla="*/ 21 w 702"/>
                <a:gd name="T17" fmla="*/ 229 h 701"/>
                <a:gd name="T18" fmla="*/ 8 w 702"/>
                <a:gd name="T19" fmla="*/ 280 h 701"/>
                <a:gd name="T20" fmla="*/ 0 w 702"/>
                <a:gd name="T21" fmla="*/ 332 h 701"/>
                <a:gd name="T22" fmla="*/ 0 w 702"/>
                <a:gd name="T23" fmla="*/ 369 h 701"/>
                <a:gd name="T24" fmla="*/ 8 w 702"/>
                <a:gd name="T25" fmla="*/ 421 h 701"/>
                <a:gd name="T26" fmla="*/ 21 w 702"/>
                <a:gd name="T27" fmla="*/ 472 h 701"/>
                <a:gd name="T28" fmla="*/ 43 w 702"/>
                <a:gd name="T29" fmla="*/ 517 h 701"/>
                <a:gd name="T30" fmla="*/ 70 w 702"/>
                <a:gd name="T31" fmla="*/ 560 h 701"/>
                <a:gd name="T32" fmla="*/ 103 w 702"/>
                <a:gd name="T33" fmla="*/ 599 h 701"/>
                <a:gd name="T34" fmla="*/ 141 w 702"/>
                <a:gd name="T35" fmla="*/ 632 h 701"/>
                <a:gd name="T36" fmla="*/ 184 w 702"/>
                <a:gd name="T37" fmla="*/ 659 h 701"/>
                <a:gd name="T38" fmla="*/ 230 w 702"/>
                <a:gd name="T39" fmla="*/ 680 h 701"/>
                <a:gd name="T40" fmla="*/ 280 w 702"/>
                <a:gd name="T41" fmla="*/ 695 h 701"/>
                <a:gd name="T42" fmla="*/ 333 w 702"/>
                <a:gd name="T43" fmla="*/ 701 h 701"/>
                <a:gd name="T44" fmla="*/ 369 w 702"/>
                <a:gd name="T45" fmla="*/ 701 h 701"/>
                <a:gd name="T46" fmla="*/ 422 w 702"/>
                <a:gd name="T47" fmla="*/ 695 h 701"/>
                <a:gd name="T48" fmla="*/ 472 w 702"/>
                <a:gd name="T49" fmla="*/ 680 h 701"/>
                <a:gd name="T50" fmla="*/ 518 w 702"/>
                <a:gd name="T51" fmla="*/ 659 h 701"/>
                <a:gd name="T52" fmla="*/ 561 w 702"/>
                <a:gd name="T53" fmla="*/ 632 h 701"/>
                <a:gd name="T54" fmla="*/ 599 w 702"/>
                <a:gd name="T55" fmla="*/ 599 h 701"/>
                <a:gd name="T56" fmla="*/ 632 w 702"/>
                <a:gd name="T57" fmla="*/ 560 h 701"/>
                <a:gd name="T58" fmla="*/ 659 w 702"/>
                <a:gd name="T59" fmla="*/ 517 h 701"/>
                <a:gd name="T60" fmla="*/ 681 w 702"/>
                <a:gd name="T61" fmla="*/ 472 h 701"/>
                <a:gd name="T62" fmla="*/ 694 w 702"/>
                <a:gd name="T63" fmla="*/ 421 h 701"/>
                <a:gd name="T64" fmla="*/ 702 w 702"/>
                <a:gd name="T65" fmla="*/ 369 h 701"/>
                <a:gd name="T66" fmla="*/ 702 w 702"/>
                <a:gd name="T67" fmla="*/ 332 h 701"/>
                <a:gd name="T68" fmla="*/ 694 w 702"/>
                <a:gd name="T69" fmla="*/ 280 h 701"/>
                <a:gd name="T70" fmla="*/ 681 w 702"/>
                <a:gd name="T71" fmla="*/ 229 h 701"/>
                <a:gd name="T72" fmla="*/ 659 w 702"/>
                <a:gd name="T73" fmla="*/ 184 h 701"/>
                <a:gd name="T74" fmla="*/ 632 w 702"/>
                <a:gd name="T75" fmla="*/ 141 h 701"/>
                <a:gd name="T76" fmla="*/ 599 w 702"/>
                <a:gd name="T77" fmla="*/ 102 h 701"/>
                <a:gd name="T78" fmla="*/ 561 w 702"/>
                <a:gd name="T79" fmla="*/ 69 h 701"/>
                <a:gd name="T80" fmla="*/ 518 w 702"/>
                <a:gd name="T81" fmla="*/ 42 h 701"/>
                <a:gd name="T82" fmla="*/ 472 w 702"/>
                <a:gd name="T83" fmla="*/ 21 h 701"/>
                <a:gd name="T84" fmla="*/ 422 w 702"/>
                <a:gd name="T85" fmla="*/ 7 h 701"/>
                <a:gd name="T86" fmla="*/ 369 w 702"/>
                <a:gd name="T8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1">
                  <a:moveTo>
                    <a:pt x="350" y="0"/>
                  </a:moveTo>
                  <a:lnTo>
                    <a:pt x="350" y="0"/>
                  </a:lnTo>
                  <a:lnTo>
                    <a:pt x="333" y="0"/>
                  </a:lnTo>
                  <a:lnTo>
                    <a:pt x="315" y="1"/>
                  </a:lnTo>
                  <a:lnTo>
                    <a:pt x="297" y="4"/>
                  </a:lnTo>
                  <a:lnTo>
                    <a:pt x="280" y="7"/>
                  </a:lnTo>
                  <a:lnTo>
                    <a:pt x="263" y="11"/>
                  </a:lnTo>
                  <a:lnTo>
                    <a:pt x="246" y="16"/>
                  </a:lnTo>
                  <a:lnTo>
                    <a:pt x="230" y="21"/>
                  </a:lnTo>
                  <a:lnTo>
                    <a:pt x="215" y="27"/>
                  </a:lnTo>
                  <a:lnTo>
                    <a:pt x="199" y="34"/>
                  </a:lnTo>
                  <a:lnTo>
                    <a:pt x="184" y="42"/>
                  </a:lnTo>
                  <a:lnTo>
                    <a:pt x="169" y="51"/>
                  </a:lnTo>
                  <a:lnTo>
                    <a:pt x="155" y="60"/>
                  </a:lnTo>
                  <a:lnTo>
                    <a:pt x="141" y="69"/>
                  </a:lnTo>
                  <a:lnTo>
                    <a:pt x="128" y="80"/>
                  </a:lnTo>
                  <a:lnTo>
                    <a:pt x="114" y="91"/>
                  </a:lnTo>
                  <a:lnTo>
                    <a:pt x="103" y="102"/>
                  </a:lnTo>
                  <a:lnTo>
                    <a:pt x="91" y="115"/>
                  </a:lnTo>
                  <a:lnTo>
                    <a:pt x="81" y="128"/>
                  </a:lnTo>
                  <a:lnTo>
                    <a:pt x="70" y="141"/>
                  </a:lnTo>
                  <a:lnTo>
                    <a:pt x="60" y="154"/>
                  </a:lnTo>
                  <a:lnTo>
                    <a:pt x="51" y="168"/>
                  </a:lnTo>
                  <a:lnTo>
                    <a:pt x="43" y="184"/>
                  </a:lnTo>
                  <a:lnTo>
                    <a:pt x="35" y="198"/>
                  </a:lnTo>
                  <a:lnTo>
                    <a:pt x="27" y="214"/>
                  </a:lnTo>
                  <a:lnTo>
                    <a:pt x="21" y="229"/>
                  </a:lnTo>
                  <a:lnTo>
                    <a:pt x="15" y="246"/>
                  </a:lnTo>
                  <a:lnTo>
                    <a:pt x="12" y="263"/>
                  </a:lnTo>
                  <a:lnTo>
                    <a:pt x="8" y="280"/>
                  </a:lnTo>
                  <a:lnTo>
                    <a:pt x="4" y="297"/>
                  </a:lnTo>
                  <a:lnTo>
                    <a:pt x="1" y="314"/>
                  </a:lnTo>
                  <a:lnTo>
                    <a:pt x="0" y="332"/>
                  </a:lnTo>
                  <a:lnTo>
                    <a:pt x="0" y="351"/>
                  </a:lnTo>
                  <a:lnTo>
                    <a:pt x="0" y="351"/>
                  </a:lnTo>
                  <a:lnTo>
                    <a:pt x="0" y="369"/>
                  </a:lnTo>
                  <a:lnTo>
                    <a:pt x="1" y="387"/>
                  </a:lnTo>
                  <a:lnTo>
                    <a:pt x="4" y="404"/>
                  </a:lnTo>
                  <a:lnTo>
                    <a:pt x="8" y="421"/>
                  </a:lnTo>
                  <a:lnTo>
                    <a:pt x="12" y="438"/>
                  </a:lnTo>
                  <a:lnTo>
                    <a:pt x="15" y="455"/>
                  </a:lnTo>
                  <a:lnTo>
                    <a:pt x="21" y="472"/>
                  </a:lnTo>
                  <a:lnTo>
                    <a:pt x="27" y="487"/>
                  </a:lnTo>
                  <a:lnTo>
                    <a:pt x="35" y="503"/>
                  </a:lnTo>
                  <a:lnTo>
                    <a:pt x="43" y="517"/>
                  </a:lnTo>
                  <a:lnTo>
                    <a:pt x="51" y="533"/>
                  </a:lnTo>
                  <a:lnTo>
                    <a:pt x="60" y="547"/>
                  </a:lnTo>
                  <a:lnTo>
                    <a:pt x="70" y="560"/>
                  </a:lnTo>
                  <a:lnTo>
                    <a:pt x="81" y="573"/>
                  </a:lnTo>
                  <a:lnTo>
                    <a:pt x="91" y="586"/>
                  </a:lnTo>
                  <a:lnTo>
                    <a:pt x="103" y="599"/>
                  </a:lnTo>
                  <a:lnTo>
                    <a:pt x="114" y="610"/>
                  </a:lnTo>
                  <a:lnTo>
                    <a:pt x="128" y="622"/>
                  </a:lnTo>
                  <a:lnTo>
                    <a:pt x="141" y="632"/>
                  </a:lnTo>
                  <a:lnTo>
                    <a:pt x="155" y="641"/>
                  </a:lnTo>
                  <a:lnTo>
                    <a:pt x="169" y="650"/>
                  </a:lnTo>
                  <a:lnTo>
                    <a:pt x="184" y="659"/>
                  </a:lnTo>
                  <a:lnTo>
                    <a:pt x="199" y="667"/>
                  </a:lnTo>
                  <a:lnTo>
                    <a:pt x="215" y="674"/>
                  </a:lnTo>
                  <a:lnTo>
                    <a:pt x="230" y="680"/>
                  </a:lnTo>
                  <a:lnTo>
                    <a:pt x="246" y="685"/>
                  </a:lnTo>
                  <a:lnTo>
                    <a:pt x="263" y="691"/>
                  </a:lnTo>
                  <a:lnTo>
                    <a:pt x="280" y="695"/>
                  </a:lnTo>
                  <a:lnTo>
                    <a:pt x="297" y="697"/>
                  </a:lnTo>
                  <a:lnTo>
                    <a:pt x="315" y="700"/>
                  </a:lnTo>
                  <a:lnTo>
                    <a:pt x="333" y="701"/>
                  </a:lnTo>
                  <a:lnTo>
                    <a:pt x="350" y="701"/>
                  </a:lnTo>
                  <a:lnTo>
                    <a:pt x="350" y="701"/>
                  </a:lnTo>
                  <a:lnTo>
                    <a:pt x="369" y="701"/>
                  </a:lnTo>
                  <a:lnTo>
                    <a:pt x="387" y="700"/>
                  </a:lnTo>
                  <a:lnTo>
                    <a:pt x="404" y="697"/>
                  </a:lnTo>
                  <a:lnTo>
                    <a:pt x="422" y="695"/>
                  </a:lnTo>
                  <a:lnTo>
                    <a:pt x="439" y="691"/>
                  </a:lnTo>
                  <a:lnTo>
                    <a:pt x="456" y="685"/>
                  </a:lnTo>
                  <a:lnTo>
                    <a:pt x="472" y="680"/>
                  </a:lnTo>
                  <a:lnTo>
                    <a:pt x="487" y="674"/>
                  </a:lnTo>
                  <a:lnTo>
                    <a:pt x="503" y="667"/>
                  </a:lnTo>
                  <a:lnTo>
                    <a:pt x="518" y="659"/>
                  </a:lnTo>
                  <a:lnTo>
                    <a:pt x="533" y="650"/>
                  </a:lnTo>
                  <a:lnTo>
                    <a:pt x="547" y="641"/>
                  </a:lnTo>
                  <a:lnTo>
                    <a:pt x="561" y="632"/>
                  </a:lnTo>
                  <a:lnTo>
                    <a:pt x="574" y="622"/>
                  </a:lnTo>
                  <a:lnTo>
                    <a:pt x="588" y="610"/>
                  </a:lnTo>
                  <a:lnTo>
                    <a:pt x="599" y="599"/>
                  </a:lnTo>
                  <a:lnTo>
                    <a:pt x="611" y="586"/>
                  </a:lnTo>
                  <a:lnTo>
                    <a:pt x="621" y="573"/>
                  </a:lnTo>
                  <a:lnTo>
                    <a:pt x="632" y="560"/>
                  </a:lnTo>
                  <a:lnTo>
                    <a:pt x="642" y="547"/>
                  </a:lnTo>
                  <a:lnTo>
                    <a:pt x="651" y="533"/>
                  </a:lnTo>
                  <a:lnTo>
                    <a:pt x="659" y="517"/>
                  </a:lnTo>
                  <a:lnTo>
                    <a:pt x="667" y="503"/>
                  </a:lnTo>
                  <a:lnTo>
                    <a:pt x="675" y="487"/>
                  </a:lnTo>
                  <a:lnTo>
                    <a:pt x="681" y="472"/>
                  </a:lnTo>
                  <a:lnTo>
                    <a:pt x="687" y="455"/>
                  </a:lnTo>
                  <a:lnTo>
                    <a:pt x="690" y="438"/>
                  </a:lnTo>
                  <a:lnTo>
                    <a:pt x="694" y="421"/>
                  </a:lnTo>
                  <a:lnTo>
                    <a:pt x="698" y="404"/>
                  </a:lnTo>
                  <a:lnTo>
                    <a:pt x="700" y="387"/>
                  </a:lnTo>
                  <a:lnTo>
                    <a:pt x="702" y="369"/>
                  </a:lnTo>
                  <a:lnTo>
                    <a:pt x="702" y="351"/>
                  </a:lnTo>
                  <a:lnTo>
                    <a:pt x="702" y="351"/>
                  </a:lnTo>
                  <a:lnTo>
                    <a:pt x="702" y="332"/>
                  </a:lnTo>
                  <a:lnTo>
                    <a:pt x="700" y="314"/>
                  </a:lnTo>
                  <a:lnTo>
                    <a:pt x="698" y="297"/>
                  </a:lnTo>
                  <a:lnTo>
                    <a:pt x="694" y="280"/>
                  </a:lnTo>
                  <a:lnTo>
                    <a:pt x="690" y="263"/>
                  </a:lnTo>
                  <a:lnTo>
                    <a:pt x="687" y="246"/>
                  </a:lnTo>
                  <a:lnTo>
                    <a:pt x="681" y="229"/>
                  </a:lnTo>
                  <a:lnTo>
                    <a:pt x="675" y="214"/>
                  </a:lnTo>
                  <a:lnTo>
                    <a:pt x="667" y="198"/>
                  </a:lnTo>
                  <a:lnTo>
                    <a:pt x="659" y="184"/>
                  </a:lnTo>
                  <a:lnTo>
                    <a:pt x="651" y="168"/>
                  </a:lnTo>
                  <a:lnTo>
                    <a:pt x="642" y="154"/>
                  </a:lnTo>
                  <a:lnTo>
                    <a:pt x="632" y="141"/>
                  </a:lnTo>
                  <a:lnTo>
                    <a:pt x="621" y="128"/>
                  </a:lnTo>
                  <a:lnTo>
                    <a:pt x="611" y="115"/>
                  </a:lnTo>
                  <a:lnTo>
                    <a:pt x="599" y="102"/>
                  </a:lnTo>
                  <a:lnTo>
                    <a:pt x="588" y="91"/>
                  </a:lnTo>
                  <a:lnTo>
                    <a:pt x="574" y="80"/>
                  </a:lnTo>
                  <a:lnTo>
                    <a:pt x="561" y="69"/>
                  </a:lnTo>
                  <a:lnTo>
                    <a:pt x="547" y="60"/>
                  </a:lnTo>
                  <a:lnTo>
                    <a:pt x="533" y="51"/>
                  </a:lnTo>
                  <a:lnTo>
                    <a:pt x="518" y="42"/>
                  </a:lnTo>
                  <a:lnTo>
                    <a:pt x="503" y="34"/>
                  </a:lnTo>
                  <a:lnTo>
                    <a:pt x="487" y="27"/>
                  </a:lnTo>
                  <a:lnTo>
                    <a:pt x="472" y="21"/>
                  </a:lnTo>
                  <a:lnTo>
                    <a:pt x="456" y="16"/>
                  </a:lnTo>
                  <a:lnTo>
                    <a:pt x="439" y="11"/>
                  </a:lnTo>
                  <a:lnTo>
                    <a:pt x="422" y="7"/>
                  </a:lnTo>
                  <a:lnTo>
                    <a:pt x="404" y="4"/>
                  </a:lnTo>
                  <a:lnTo>
                    <a:pt x="387" y="1"/>
                  </a:lnTo>
                  <a:lnTo>
                    <a:pt x="369" y="0"/>
                  </a:lnTo>
                  <a:lnTo>
                    <a:pt x="350" y="0"/>
                  </a:lnTo>
                  <a:lnTo>
                    <a:pt x="35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4" name="Freeform 148"/>
            <p:cNvSpPr>
              <a:spLocks/>
            </p:cNvSpPr>
            <p:nvPr userDrawn="1"/>
          </p:nvSpPr>
          <p:spPr bwMode="auto">
            <a:xfrm>
              <a:off x="2802" y="1784"/>
              <a:ext cx="156" cy="155"/>
            </a:xfrm>
            <a:custGeom>
              <a:avLst/>
              <a:gdLst>
                <a:gd name="T0" fmla="*/ 310 w 622"/>
                <a:gd name="T1" fmla="*/ 0 h 620"/>
                <a:gd name="T2" fmla="*/ 279 w 622"/>
                <a:gd name="T3" fmla="*/ 1 h 620"/>
                <a:gd name="T4" fmla="*/ 248 w 622"/>
                <a:gd name="T5" fmla="*/ 6 h 620"/>
                <a:gd name="T6" fmla="*/ 190 w 622"/>
                <a:gd name="T7" fmla="*/ 25 h 620"/>
                <a:gd name="T8" fmla="*/ 137 w 622"/>
                <a:gd name="T9" fmla="*/ 53 h 620"/>
                <a:gd name="T10" fmla="*/ 91 w 622"/>
                <a:gd name="T11" fmla="*/ 91 h 620"/>
                <a:gd name="T12" fmla="*/ 54 w 622"/>
                <a:gd name="T13" fmla="*/ 137 h 620"/>
                <a:gd name="T14" fmla="*/ 25 w 622"/>
                <a:gd name="T15" fmla="*/ 189 h 620"/>
                <a:gd name="T16" fmla="*/ 7 w 622"/>
                <a:gd name="T17" fmla="*/ 247 h 620"/>
                <a:gd name="T18" fmla="*/ 2 w 622"/>
                <a:gd name="T19" fmla="*/ 279 h 620"/>
                <a:gd name="T20" fmla="*/ 0 w 622"/>
                <a:gd name="T21" fmla="*/ 310 h 620"/>
                <a:gd name="T22" fmla="*/ 0 w 622"/>
                <a:gd name="T23" fmla="*/ 326 h 620"/>
                <a:gd name="T24" fmla="*/ 4 w 622"/>
                <a:gd name="T25" fmla="*/ 357 h 620"/>
                <a:gd name="T26" fmla="*/ 15 w 622"/>
                <a:gd name="T27" fmla="*/ 402 h 620"/>
                <a:gd name="T28" fmla="*/ 38 w 622"/>
                <a:gd name="T29" fmla="*/ 458 h 620"/>
                <a:gd name="T30" fmla="*/ 72 w 622"/>
                <a:gd name="T31" fmla="*/ 508 h 620"/>
                <a:gd name="T32" fmla="*/ 114 w 622"/>
                <a:gd name="T33" fmla="*/ 550 h 620"/>
                <a:gd name="T34" fmla="*/ 163 w 622"/>
                <a:gd name="T35" fmla="*/ 584 h 620"/>
                <a:gd name="T36" fmla="*/ 219 w 622"/>
                <a:gd name="T37" fmla="*/ 607 h 620"/>
                <a:gd name="T38" fmla="*/ 263 w 622"/>
                <a:gd name="T39" fmla="*/ 617 h 620"/>
                <a:gd name="T40" fmla="*/ 295 w 622"/>
                <a:gd name="T41" fmla="*/ 620 h 620"/>
                <a:gd name="T42" fmla="*/ 310 w 622"/>
                <a:gd name="T43" fmla="*/ 620 h 620"/>
                <a:gd name="T44" fmla="*/ 343 w 622"/>
                <a:gd name="T45" fmla="*/ 619 h 620"/>
                <a:gd name="T46" fmla="*/ 374 w 622"/>
                <a:gd name="T47" fmla="*/ 615 h 620"/>
                <a:gd name="T48" fmla="*/ 432 w 622"/>
                <a:gd name="T49" fmla="*/ 597 h 620"/>
                <a:gd name="T50" fmla="*/ 485 w 622"/>
                <a:gd name="T51" fmla="*/ 568 h 620"/>
                <a:gd name="T52" fmla="*/ 531 w 622"/>
                <a:gd name="T53" fmla="*/ 530 h 620"/>
                <a:gd name="T54" fmla="*/ 568 w 622"/>
                <a:gd name="T55" fmla="*/ 483 h 620"/>
                <a:gd name="T56" fmla="*/ 597 w 622"/>
                <a:gd name="T57" fmla="*/ 431 h 620"/>
                <a:gd name="T58" fmla="*/ 615 w 622"/>
                <a:gd name="T59" fmla="*/ 372 h 620"/>
                <a:gd name="T60" fmla="*/ 620 w 622"/>
                <a:gd name="T61" fmla="*/ 342 h 620"/>
                <a:gd name="T62" fmla="*/ 622 w 622"/>
                <a:gd name="T63" fmla="*/ 310 h 620"/>
                <a:gd name="T64" fmla="*/ 620 w 622"/>
                <a:gd name="T65" fmla="*/ 294 h 620"/>
                <a:gd name="T66" fmla="*/ 618 w 622"/>
                <a:gd name="T67" fmla="*/ 263 h 620"/>
                <a:gd name="T68" fmla="*/ 607 w 622"/>
                <a:gd name="T69" fmla="*/ 217 h 620"/>
                <a:gd name="T70" fmla="*/ 584 w 622"/>
                <a:gd name="T71" fmla="*/ 163 h 620"/>
                <a:gd name="T72" fmla="*/ 550 w 622"/>
                <a:gd name="T73" fmla="*/ 113 h 620"/>
                <a:gd name="T74" fmla="*/ 508 w 622"/>
                <a:gd name="T75" fmla="*/ 70 h 620"/>
                <a:gd name="T76" fmla="*/ 459 w 622"/>
                <a:gd name="T77" fmla="*/ 38 h 620"/>
                <a:gd name="T78" fmla="*/ 403 w 622"/>
                <a:gd name="T79" fmla="*/ 14 h 620"/>
                <a:gd name="T80" fmla="*/ 359 w 622"/>
                <a:gd name="T81" fmla="*/ 4 h 620"/>
                <a:gd name="T82" fmla="*/ 327 w 622"/>
                <a:gd name="T83" fmla="*/ 0 h 620"/>
                <a:gd name="T84" fmla="*/ 310 w 622"/>
                <a:gd name="T8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310" y="0"/>
                  </a:moveTo>
                  <a:lnTo>
                    <a:pt x="310" y="0"/>
                  </a:lnTo>
                  <a:lnTo>
                    <a:pt x="295" y="0"/>
                  </a:lnTo>
                  <a:lnTo>
                    <a:pt x="279" y="1"/>
                  </a:lnTo>
                  <a:lnTo>
                    <a:pt x="263" y="4"/>
                  </a:lnTo>
                  <a:lnTo>
                    <a:pt x="248" y="6"/>
                  </a:lnTo>
                  <a:lnTo>
                    <a:pt x="219" y="14"/>
                  </a:lnTo>
                  <a:lnTo>
                    <a:pt x="190" y="25"/>
                  </a:lnTo>
                  <a:lnTo>
                    <a:pt x="163" y="38"/>
                  </a:lnTo>
                  <a:lnTo>
                    <a:pt x="137" y="53"/>
                  </a:lnTo>
                  <a:lnTo>
                    <a:pt x="114" y="70"/>
                  </a:lnTo>
                  <a:lnTo>
                    <a:pt x="91" y="91"/>
                  </a:lnTo>
                  <a:lnTo>
                    <a:pt x="72" y="113"/>
                  </a:lnTo>
                  <a:lnTo>
                    <a:pt x="54" y="137"/>
                  </a:lnTo>
                  <a:lnTo>
                    <a:pt x="38" y="163"/>
                  </a:lnTo>
                  <a:lnTo>
                    <a:pt x="25" y="189"/>
                  </a:lnTo>
                  <a:lnTo>
                    <a:pt x="15" y="217"/>
                  </a:lnTo>
                  <a:lnTo>
                    <a:pt x="7" y="247"/>
                  </a:lnTo>
                  <a:lnTo>
                    <a:pt x="4" y="263"/>
                  </a:lnTo>
                  <a:lnTo>
                    <a:pt x="2" y="279"/>
                  </a:lnTo>
                  <a:lnTo>
                    <a:pt x="0" y="294"/>
                  </a:lnTo>
                  <a:lnTo>
                    <a:pt x="0" y="310"/>
                  </a:lnTo>
                  <a:lnTo>
                    <a:pt x="0" y="310"/>
                  </a:lnTo>
                  <a:lnTo>
                    <a:pt x="0" y="326"/>
                  </a:lnTo>
                  <a:lnTo>
                    <a:pt x="2" y="342"/>
                  </a:lnTo>
                  <a:lnTo>
                    <a:pt x="4" y="357"/>
                  </a:lnTo>
                  <a:lnTo>
                    <a:pt x="7" y="372"/>
                  </a:lnTo>
                  <a:lnTo>
                    <a:pt x="15" y="402"/>
                  </a:lnTo>
                  <a:lnTo>
                    <a:pt x="25" y="431"/>
                  </a:lnTo>
                  <a:lnTo>
                    <a:pt x="38" y="458"/>
                  </a:lnTo>
                  <a:lnTo>
                    <a:pt x="54" y="483"/>
                  </a:lnTo>
                  <a:lnTo>
                    <a:pt x="72" y="508"/>
                  </a:lnTo>
                  <a:lnTo>
                    <a:pt x="91" y="530"/>
                  </a:lnTo>
                  <a:lnTo>
                    <a:pt x="114" y="550"/>
                  </a:lnTo>
                  <a:lnTo>
                    <a:pt x="137" y="568"/>
                  </a:lnTo>
                  <a:lnTo>
                    <a:pt x="163" y="584"/>
                  </a:lnTo>
                  <a:lnTo>
                    <a:pt x="190" y="597"/>
                  </a:lnTo>
                  <a:lnTo>
                    <a:pt x="219" y="607"/>
                  </a:lnTo>
                  <a:lnTo>
                    <a:pt x="248" y="615"/>
                  </a:lnTo>
                  <a:lnTo>
                    <a:pt x="263" y="617"/>
                  </a:lnTo>
                  <a:lnTo>
                    <a:pt x="279" y="619"/>
                  </a:lnTo>
                  <a:lnTo>
                    <a:pt x="295" y="620"/>
                  </a:lnTo>
                  <a:lnTo>
                    <a:pt x="310" y="620"/>
                  </a:lnTo>
                  <a:lnTo>
                    <a:pt x="310" y="620"/>
                  </a:lnTo>
                  <a:lnTo>
                    <a:pt x="327" y="620"/>
                  </a:lnTo>
                  <a:lnTo>
                    <a:pt x="343" y="619"/>
                  </a:lnTo>
                  <a:lnTo>
                    <a:pt x="359" y="617"/>
                  </a:lnTo>
                  <a:lnTo>
                    <a:pt x="374" y="615"/>
                  </a:lnTo>
                  <a:lnTo>
                    <a:pt x="403" y="607"/>
                  </a:lnTo>
                  <a:lnTo>
                    <a:pt x="432" y="597"/>
                  </a:lnTo>
                  <a:lnTo>
                    <a:pt x="459" y="584"/>
                  </a:lnTo>
                  <a:lnTo>
                    <a:pt x="485" y="568"/>
                  </a:lnTo>
                  <a:lnTo>
                    <a:pt x="508" y="550"/>
                  </a:lnTo>
                  <a:lnTo>
                    <a:pt x="531" y="530"/>
                  </a:lnTo>
                  <a:lnTo>
                    <a:pt x="550" y="508"/>
                  </a:lnTo>
                  <a:lnTo>
                    <a:pt x="568" y="483"/>
                  </a:lnTo>
                  <a:lnTo>
                    <a:pt x="584" y="458"/>
                  </a:lnTo>
                  <a:lnTo>
                    <a:pt x="597" y="431"/>
                  </a:lnTo>
                  <a:lnTo>
                    <a:pt x="607" y="402"/>
                  </a:lnTo>
                  <a:lnTo>
                    <a:pt x="615" y="372"/>
                  </a:lnTo>
                  <a:lnTo>
                    <a:pt x="618" y="357"/>
                  </a:lnTo>
                  <a:lnTo>
                    <a:pt x="620" y="342"/>
                  </a:lnTo>
                  <a:lnTo>
                    <a:pt x="620" y="326"/>
                  </a:lnTo>
                  <a:lnTo>
                    <a:pt x="622" y="310"/>
                  </a:lnTo>
                  <a:lnTo>
                    <a:pt x="622" y="310"/>
                  </a:lnTo>
                  <a:lnTo>
                    <a:pt x="620" y="294"/>
                  </a:lnTo>
                  <a:lnTo>
                    <a:pt x="620" y="279"/>
                  </a:lnTo>
                  <a:lnTo>
                    <a:pt x="618" y="263"/>
                  </a:lnTo>
                  <a:lnTo>
                    <a:pt x="615" y="247"/>
                  </a:lnTo>
                  <a:lnTo>
                    <a:pt x="607" y="217"/>
                  </a:lnTo>
                  <a:lnTo>
                    <a:pt x="597" y="189"/>
                  </a:lnTo>
                  <a:lnTo>
                    <a:pt x="584" y="163"/>
                  </a:lnTo>
                  <a:lnTo>
                    <a:pt x="568" y="137"/>
                  </a:lnTo>
                  <a:lnTo>
                    <a:pt x="550" y="113"/>
                  </a:lnTo>
                  <a:lnTo>
                    <a:pt x="531" y="91"/>
                  </a:lnTo>
                  <a:lnTo>
                    <a:pt x="508" y="70"/>
                  </a:lnTo>
                  <a:lnTo>
                    <a:pt x="485" y="53"/>
                  </a:lnTo>
                  <a:lnTo>
                    <a:pt x="459" y="38"/>
                  </a:lnTo>
                  <a:lnTo>
                    <a:pt x="432" y="25"/>
                  </a:lnTo>
                  <a:lnTo>
                    <a:pt x="403" y="14"/>
                  </a:lnTo>
                  <a:lnTo>
                    <a:pt x="374" y="6"/>
                  </a:lnTo>
                  <a:lnTo>
                    <a:pt x="359" y="4"/>
                  </a:lnTo>
                  <a:lnTo>
                    <a:pt x="343" y="1"/>
                  </a:lnTo>
                  <a:lnTo>
                    <a:pt x="327" y="0"/>
                  </a:lnTo>
                  <a:lnTo>
                    <a:pt x="310" y="0"/>
                  </a:lnTo>
                  <a:lnTo>
                    <a:pt x="3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5" name="Freeform 149"/>
            <p:cNvSpPr>
              <a:spLocks/>
            </p:cNvSpPr>
            <p:nvPr userDrawn="1"/>
          </p:nvSpPr>
          <p:spPr bwMode="auto">
            <a:xfrm>
              <a:off x="2812" y="2047"/>
              <a:ext cx="136" cy="135"/>
            </a:xfrm>
            <a:custGeom>
              <a:avLst/>
              <a:gdLst>
                <a:gd name="T0" fmla="*/ 269 w 540"/>
                <a:gd name="T1" fmla="*/ 0 h 540"/>
                <a:gd name="T2" fmla="*/ 216 w 540"/>
                <a:gd name="T3" fmla="*/ 5 h 540"/>
                <a:gd name="T4" fmla="*/ 165 w 540"/>
                <a:gd name="T5" fmla="*/ 20 h 540"/>
                <a:gd name="T6" fmla="*/ 119 w 540"/>
                <a:gd name="T7" fmla="*/ 45 h 540"/>
                <a:gd name="T8" fmla="*/ 79 w 540"/>
                <a:gd name="T9" fmla="*/ 79 h 540"/>
                <a:gd name="T10" fmla="*/ 47 w 540"/>
                <a:gd name="T11" fmla="*/ 118 h 540"/>
                <a:gd name="T12" fmla="*/ 22 w 540"/>
                <a:gd name="T13" fmla="*/ 165 h 540"/>
                <a:gd name="T14" fmla="*/ 5 w 540"/>
                <a:gd name="T15" fmla="*/ 216 h 540"/>
                <a:gd name="T16" fmla="*/ 0 w 540"/>
                <a:gd name="T17" fmla="*/ 269 h 540"/>
                <a:gd name="T18" fmla="*/ 1 w 540"/>
                <a:gd name="T19" fmla="*/ 297 h 540"/>
                <a:gd name="T20" fmla="*/ 13 w 540"/>
                <a:gd name="T21" fmla="*/ 350 h 540"/>
                <a:gd name="T22" fmla="*/ 32 w 540"/>
                <a:gd name="T23" fmla="*/ 398 h 540"/>
                <a:gd name="T24" fmla="*/ 62 w 540"/>
                <a:gd name="T25" fmla="*/ 441 h 540"/>
                <a:gd name="T26" fmla="*/ 99 w 540"/>
                <a:gd name="T27" fmla="*/ 478 h 540"/>
                <a:gd name="T28" fmla="*/ 142 w 540"/>
                <a:gd name="T29" fmla="*/ 508 h 540"/>
                <a:gd name="T30" fmla="*/ 190 w 540"/>
                <a:gd name="T31" fmla="*/ 527 h 540"/>
                <a:gd name="T32" fmla="*/ 242 w 540"/>
                <a:gd name="T33" fmla="*/ 538 h 540"/>
                <a:gd name="T34" fmla="*/ 269 w 540"/>
                <a:gd name="T35" fmla="*/ 540 h 540"/>
                <a:gd name="T36" fmla="*/ 324 w 540"/>
                <a:gd name="T37" fmla="*/ 534 h 540"/>
                <a:gd name="T38" fmla="*/ 375 w 540"/>
                <a:gd name="T39" fmla="*/ 518 h 540"/>
                <a:gd name="T40" fmla="*/ 421 w 540"/>
                <a:gd name="T41" fmla="*/ 493 h 540"/>
                <a:gd name="T42" fmla="*/ 461 w 540"/>
                <a:gd name="T43" fmla="*/ 461 h 540"/>
                <a:gd name="T44" fmla="*/ 493 w 540"/>
                <a:gd name="T45" fmla="*/ 420 h 540"/>
                <a:gd name="T46" fmla="*/ 518 w 540"/>
                <a:gd name="T47" fmla="*/ 375 h 540"/>
                <a:gd name="T48" fmla="*/ 534 w 540"/>
                <a:gd name="T49" fmla="*/ 324 h 540"/>
                <a:gd name="T50" fmla="*/ 540 w 540"/>
                <a:gd name="T51" fmla="*/ 269 h 540"/>
                <a:gd name="T52" fmla="*/ 539 w 540"/>
                <a:gd name="T53" fmla="*/ 242 h 540"/>
                <a:gd name="T54" fmla="*/ 527 w 540"/>
                <a:gd name="T55" fmla="*/ 190 h 540"/>
                <a:gd name="T56" fmla="*/ 508 w 540"/>
                <a:gd name="T57" fmla="*/ 140 h 540"/>
                <a:gd name="T58" fmla="*/ 478 w 540"/>
                <a:gd name="T59" fmla="*/ 97 h 540"/>
                <a:gd name="T60" fmla="*/ 441 w 540"/>
                <a:gd name="T61" fmla="*/ 61 h 540"/>
                <a:gd name="T62" fmla="*/ 398 w 540"/>
                <a:gd name="T63" fmla="*/ 32 h 540"/>
                <a:gd name="T64" fmla="*/ 350 w 540"/>
                <a:gd name="T65" fmla="*/ 11 h 540"/>
                <a:gd name="T66" fmla="*/ 298 w 540"/>
                <a:gd name="T67" fmla="*/ 1 h 540"/>
                <a:gd name="T68" fmla="*/ 269 w 540"/>
                <a:gd name="T6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269" y="0"/>
                  </a:moveTo>
                  <a:lnTo>
                    <a:pt x="269" y="0"/>
                  </a:lnTo>
                  <a:lnTo>
                    <a:pt x="242" y="1"/>
                  </a:lnTo>
                  <a:lnTo>
                    <a:pt x="216" y="5"/>
                  </a:lnTo>
                  <a:lnTo>
                    <a:pt x="190" y="11"/>
                  </a:lnTo>
                  <a:lnTo>
                    <a:pt x="165" y="20"/>
                  </a:lnTo>
                  <a:lnTo>
                    <a:pt x="142" y="32"/>
                  </a:lnTo>
                  <a:lnTo>
                    <a:pt x="119" y="45"/>
                  </a:lnTo>
                  <a:lnTo>
                    <a:pt x="99" y="61"/>
                  </a:lnTo>
                  <a:lnTo>
                    <a:pt x="79" y="79"/>
                  </a:lnTo>
                  <a:lnTo>
                    <a:pt x="62" y="97"/>
                  </a:lnTo>
                  <a:lnTo>
                    <a:pt x="47" y="118"/>
                  </a:lnTo>
                  <a:lnTo>
                    <a:pt x="32" y="140"/>
                  </a:lnTo>
                  <a:lnTo>
                    <a:pt x="22" y="165"/>
                  </a:lnTo>
                  <a:lnTo>
                    <a:pt x="13" y="190"/>
                  </a:lnTo>
                  <a:lnTo>
                    <a:pt x="5" y="216"/>
                  </a:lnTo>
                  <a:lnTo>
                    <a:pt x="1" y="242"/>
                  </a:lnTo>
                  <a:lnTo>
                    <a:pt x="0" y="269"/>
                  </a:lnTo>
                  <a:lnTo>
                    <a:pt x="0" y="269"/>
                  </a:lnTo>
                  <a:lnTo>
                    <a:pt x="1" y="297"/>
                  </a:lnTo>
                  <a:lnTo>
                    <a:pt x="5" y="324"/>
                  </a:lnTo>
                  <a:lnTo>
                    <a:pt x="13" y="350"/>
                  </a:lnTo>
                  <a:lnTo>
                    <a:pt x="22" y="375"/>
                  </a:lnTo>
                  <a:lnTo>
                    <a:pt x="32" y="398"/>
                  </a:lnTo>
                  <a:lnTo>
                    <a:pt x="47" y="420"/>
                  </a:lnTo>
                  <a:lnTo>
                    <a:pt x="62" y="441"/>
                  </a:lnTo>
                  <a:lnTo>
                    <a:pt x="79" y="461"/>
                  </a:lnTo>
                  <a:lnTo>
                    <a:pt x="99" y="478"/>
                  </a:lnTo>
                  <a:lnTo>
                    <a:pt x="119" y="493"/>
                  </a:lnTo>
                  <a:lnTo>
                    <a:pt x="142" y="508"/>
                  </a:lnTo>
                  <a:lnTo>
                    <a:pt x="165" y="518"/>
                  </a:lnTo>
                  <a:lnTo>
                    <a:pt x="190" y="527"/>
                  </a:lnTo>
                  <a:lnTo>
                    <a:pt x="216" y="534"/>
                  </a:lnTo>
                  <a:lnTo>
                    <a:pt x="242" y="538"/>
                  </a:lnTo>
                  <a:lnTo>
                    <a:pt x="269" y="540"/>
                  </a:lnTo>
                  <a:lnTo>
                    <a:pt x="269" y="540"/>
                  </a:lnTo>
                  <a:lnTo>
                    <a:pt x="298" y="538"/>
                  </a:lnTo>
                  <a:lnTo>
                    <a:pt x="324" y="534"/>
                  </a:lnTo>
                  <a:lnTo>
                    <a:pt x="350" y="527"/>
                  </a:lnTo>
                  <a:lnTo>
                    <a:pt x="375" y="518"/>
                  </a:lnTo>
                  <a:lnTo>
                    <a:pt x="398" y="508"/>
                  </a:lnTo>
                  <a:lnTo>
                    <a:pt x="421" y="493"/>
                  </a:lnTo>
                  <a:lnTo>
                    <a:pt x="441" y="478"/>
                  </a:lnTo>
                  <a:lnTo>
                    <a:pt x="461" y="461"/>
                  </a:lnTo>
                  <a:lnTo>
                    <a:pt x="478" y="441"/>
                  </a:lnTo>
                  <a:lnTo>
                    <a:pt x="493" y="420"/>
                  </a:lnTo>
                  <a:lnTo>
                    <a:pt x="508" y="398"/>
                  </a:lnTo>
                  <a:lnTo>
                    <a:pt x="518" y="375"/>
                  </a:lnTo>
                  <a:lnTo>
                    <a:pt x="527" y="350"/>
                  </a:lnTo>
                  <a:lnTo>
                    <a:pt x="534" y="324"/>
                  </a:lnTo>
                  <a:lnTo>
                    <a:pt x="539" y="297"/>
                  </a:lnTo>
                  <a:lnTo>
                    <a:pt x="540" y="269"/>
                  </a:lnTo>
                  <a:lnTo>
                    <a:pt x="540" y="269"/>
                  </a:lnTo>
                  <a:lnTo>
                    <a:pt x="539" y="242"/>
                  </a:lnTo>
                  <a:lnTo>
                    <a:pt x="534" y="216"/>
                  </a:lnTo>
                  <a:lnTo>
                    <a:pt x="527" y="190"/>
                  </a:lnTo>
                  <a:lnTo>
                    <a:pt x="518" y="165"/>
                  </a:lnTo>
                  <a:lnTo>
                    <a:pt x="508" y="140"/>
                  </a:lnTo>
                  <a:lnTo>
                    <a:pt x="493" y="118"/>
                  </a:lnTo>
                  <a:lnTo>
                    <a:pt x="478" y="97"/>
                  </a:lnTo>
                  <a:lnTo>
                    <a:pt x="461" y="79"/>
                  </a:lnTo>
                  <a:lnTo>
                    <a:pt x="441" y="61"/>
                  </a:lnTo>
                  <a:lnTo>
                    <a:pt x="421" y="45"/>
                  </a:lnTo>
                  <a:lnTo>
                    <a:pt x="398" y="32"/>
                  </a:lnTo>
                  <a:lnTo>
                    <a:pt x="375" y="20"/>
                  </a:lnTo>
                  <a:lnTo>
                    <a:pt x="350" y="11"/>
                  </a:lnTo>
                  <a:lnTo>
                    <a:pt x="324" y="5"/>
                  </a:lnTo>
                  <a:lnTo>
                    <a:pt x="298" y="1"/>
                  </a:lnTo>
                  <a:lnTo>
                    <a:pt x="269" y="0"/>
                  </a:lnTo>
                  <a:lnTo>
                    <a:pt x="26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6" name="Freeform 150"/>
            <p:cNvSpPr>
              <a:spLocks/>
            </p:cNvSpPr>
            <p:nvPr userDrawn="1"/>
          </p:nvSpPr>
          <p:spPr bwMode="auto">
            <a:xfrm>
              <a:off x="2823" y="2310"/>
              <a:ext cx="114" cy="115"/>
            </a:xfrm>
            <a:custGeom>
              <a:avLst/>
              <a:gdLst>
                <a:gd name="T0" fmla="*/ 229 w 460"/>
                <a:gd name="T1" fmla="*/ 0 h 460"/>
                <a:gd name="T2" fmla="*/ 184 w 460"/>
                <a:gd name="T3" fmla="*/ 5 h 460"/>
                <a:gd name="T4" fmla="*/ 141 w 460"/>
                <a:gd name="T5" fmla="*/ 18 h 460"/>
                <a:gd name="T6" fmla="*/ 102 w 460"/>
                <a:gd name="T7" fmla="*/ 39 h 460"/>
                <a:gd name="T8" fmla="*/ 68 w 460"/>
                <a:gd name="T9" fmla="*/ 68 h 460"/>
                <a:gd name="T10" fmla="*/ 39 w 460"/>
                <a:gd name="T11" fmla="*/ 102 h 460"/>
                <a:gd name="T12" fmla="*/ 18 w 460"/>
                <a:gd name="T13" fmla="*/ 141 h 460"/>
                <a:gd name="T14" fmla="*/ 5 w 460"/>
                <a:gd name="T15" fmla="*/ 184 h 460"/>
                <a:gd name="T16" fmla="*/ 0 w 460"/>
                <a:gd name="T17" fmla="*/ 230 h 460"/>
                <a:gd name="T18" fmla="*/ 1 w 460"/>
                <a:gd name="T19" fmla="*/ 253 h 460"/>
                <a:gd name="T20" fmla="*/ 10 w 460"/>
                <a:gd name="T21" fmla="*/ 299 h 460"/>
                <a:gd name="T22" fmla="*/ 29 w 460"/>
                <a:gd name="T23" fmla="*/ 339 h 460"/>
                <a:gd name="T24" fmla="*/ 53 w 460"/>
                <a:gd name="T25" fmla="*/ 375 h 460"/>
                <a:gd name="T26" fmla="*/ 83 w 460"/>
                <a:gd name="T27" fmla="*/ 407 h 460"/>
                <a:gd name="T28" fmla="*/ 121 w 460"/>
                <a:gd name="T29" fmla="*/ 431 h 460"/>
                <a:gd name="T30" fmla="*/ 162 w 460"/>
                <a:gd name="T31" fmla="*/ 450 h 460"/>
                <a:gd name="T32" fmla="*/ 206 w 460"/>
                <a:gd name="T33" fmla="*/ 459 h 460"/>
                <a:gd name="T34" fmla="*/ 229 w 460"/>
                <a:gd name="T35" fmla="*/ 460 h 460"/>
                <a:gd name="T36" fmla="*/ 276 w 460"/>
                <a:gd name="T37" fmla="*/ 455 h 460"/>
                <a:gd name="T38" fmla="*/ 319 w 460"/>
                <a:gd name="T39" fmla="*/ 442 h 460"/>
                <a:gd name="T40" fmla="*/ 358 w 460"/>
                <a:gd name="T41" fmla="*/ 420 h 460"/>
                <a:gd name="T42" fmla="*/ 392 w 460"/>
                <a:gd name="T43" fmla="*/ 392 h 460"/>
                <a:gd name="T44" fmla="*/ 421 w 460"/>
                <a:gd name="T45" fmla="*/ 359 h 460"/>
                <a:gd name="T46" fmla="*/ 442 w 460"/>
                <a:gd name="T47" fmla="*/ 319 h 460"/>
                <a:gd name="T48" fmla="*/ 455 w 460"/>
                <a:gd name="T49" fmla="*/ 276 h 460"/>
                <a:gd name="T50" fmla="*/ 460 w 460"/>
                <a:gd name="T51" fmla="*/ 230 h 460"/>
                <a:gd name="T52" fmla="*/ 459 w 460"/>
                <a:gd name="T53" fmla="*/ 206 h 460"/>
                <a:gd name="T54" fmla="*/ 450 w 460"/>
                <a:gd name="T55" fmla="*/ 162 h 460"/>
                <a:gd name="T56" fmla="*/ 431 w 460"/>
                <a:gd name="T57" fmla="*/ 120 h 460"/>
                <a:gd name="T58" fmla="*/ 407 w 460"/>
                <a:gd name="T59" fmla="*/ 84 h 460"/>
                <a:gd name="T60" fmla="*/ 377 w 460"/>
                <a:gd name="T61" fmla="*/ 52 h 460"/>
                <a:gd name="T62" fmla="*/ 339 w 460"/>
                <a:gd name="T63" fmla="*/ 29 h 460"/>
                <a:gd name="T64" fmla="*/ 298 w 460"/>
                <a:gd name="T65" fmla="*/ 11 h 460"/>
                <a:gd name="T66" fmla="*/ 253 w 460"/>
                <a:gd name="T67" fmla="*/ 2 h 460"/>
                <a:gd name="T68" fmla="*/ 229 w 460"/>
                <a:gd name="T6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29" y="0"/>
                  </a:moveTo>
                  <a:lnTo>
                    <a:pt x="229" y="0"/>
                  </a:lnTo>
                  <a:lnTo>
                    <a:pt x="206" y="2"/>
                  </a:lnTo>
                  <a:lnTo>
                    <a:pt x="184" y="5"/>
                  </a:lnTo>
                  <a:lnTo>
                    <a:pt x="162" y="11"/>
                  </a:lnTo>
                  <a:lnTo>
                    <a:pt x="141" y="18"/>
                  </a:lnTo>
                  <a:lnTo>
                    <a:pt x="121" y="29"/>
                  </a:lnTo>
                  <a:lnTo>
                    <a:pt x="102" y="39"/>
                  </a:lnTo>
                  <a:lnTo>
                    <a:pt x="83" y="52"/>
                  </a:lnTo>
                  <a:lnTo>
                    <a:pt x="68" y="68"/>
                  </a:lnTo>
                  <a:lnTo>
                    <a:pt x="53" y="84"/>
                  </a:lnTo>
                  <a:lnTo>
                    <a:pt x="39" y="102"/>
                  </a:lnTo>
                  <a:lnTo>
                    <a:pt x="29" y="120"/>
                  </a:lnTo>
                  <a:lnTo>
                    <a:pt x="18" y="141"/>
                  </a:lnTo>
                  <a:lnTo>
                    <a:pt x="10" y="162"/>
                  </a:lnTo>
                  <a:lnTo>
                    <a:pt x="5" y="184"/>
                  </a:lnTo>
                  <a:lnTo>
                    <a:pt x="1" y="206"/>
                  </a:lnTo>
                  <a:lnTo>
                    <a:pt x="0" y="230"/>
                  </a:lnTo>
                  <a:lnTo>
                    <a:pt x="0" y="230"/>
                  </a:lnTo>
                  <a:lnTo>
                    <a:pt x="1" y="253"/>
                  </a:lnTo>
                  <a:lnTo>
                    <a:pt x="5" y="276"/>
                  </a:lnTo>
                  <a:lnTo>
                    <a:pt x="10" y="299"/>
                  </a:lnTo>
                  <a:lnTo>
                    <a:pt x="18" y="319"/>
                  </a:lnTo>
                  <a:lnTo>
                    <a:pt x="29" y="339"/>
                  </a:lnTo>
                  <a:lnTo>
                    <a:pt x="39" y="359"/>
                  </a:lnTo>
                  <a:lnTo>
                    <a:pt x="53" y="375"/>
                  </a:lnTo>
                  <a:lnTo>
                    <a:pt x="68" y="392"/>
                  </a:lnTo>
                  <a:lnTo>
                    <a:pt x="83" y="407"/>
                  </a:lnTo>
                  <a:lnTo>
                    <a:pt x="102" y="420"/>
                  </a:lnTo>
                  <a:lnTo>
                    <a:pt x="121" y="431"/>
                  </a:lnTo>
                  <a:lnTo>
                    <a:pt x="141" y="442"/>
                  </a:lnTo>
                  <a:lnTo>
                    <a:pt x="162" y="450"/>
                  </a:lnTo>
                  <a:lnTo>
                    <a:pt x="184" y="455"/>
                  </a:lnTo>
                  <a:lnTo>
                    <a:pt x="206" y="459"/>
                  </a:lnTo>
                  <a:lnTo>
                    <a:pt x="229" y="460"/>
                  </a:lnTo>
                  <a:lnTo>
                    <a:pt x="229" y="460"/>
                  </a:lnTo>
                  <a:lnTo>
                    <a:pt x="253" y="459"/>
                  </a:lnTo>
                  <a:lnTo>
                    <a:pt x="276" y="455"/>
                  </a:lnTo>
                  <a:lnTo>
                    <a:pt x="298" y="450"/>
                  </a:lnTo>
                  <a:lnTo>
                    <a:pt x="319" y="442"/>
                  </a:lnTo>
                  <a:lnTo>
                    <a:pt x="339" y="431"/>
                  </a:lnTo>
                  <a:lnTo>
                    <a:pt x="358" y="420"/>
                  </a:lnTo>
                  <a:lnTo>
                    <a:pt x="377" y="407"/>
                  </a:lnTo>
                  <a:lnTo>
                    <a:pt x="392" y="392"/>
                  </a:lnTo>
                  <a:lnTo>
                    <a:pt x="407" y="375"/>
                  </a:lnTo>
                  <a:lnTo>
                    <a:pt x="421" y="359"/>
                  </a:lnTo>
                  <a:lnTo>
                    <a:pt x="431" y="339"/>
                  </a:lnTo>
                  <a:lnTo>
                    <a:pt x="442" y="319"/>
                  </a:lnTo>
                  <a:lnTo>
                    <a:pt x="450" y="299"/>
                  </a:lnTo>
                  <a:lnTo>
                    <a:pt x="455" y="276"/>
                  </a:lnTo>
                  <a:lnTo>
                    <a:pt x="459" y="253"/>
                  </a:lnTo>
                  <a:lnTo>
                    <a:pt x="460" y="230"/>
                  </a:lnTo>
                  <a:lnTo>
                    <a:pt x="460" y="230"/>
                  </a:lnTo>
                  <a:lnTo>
                    <a:pt x="459" y="206"/>
                  </a:lnTo>
                  <a:lnTo>
                    <a:pt x="455" y="184"/>
                  </a:lnTo>
                  <a:lnTo>
                    <a:pt x="450" y="162"/>
                  </a:lnTo>
                  <a:lnTo>
                    <a:pt x="442" y="141"/>
                  </a:lnTo>
                  <a:lnTo>
                    <a:pt x="431" y="120"/>
                  </a:lnTo>
                  <a:lnTo>
                    <a:pt x="421" y="102"/>
                  </a:lnTo>
                  <a:lnTo>
                    <a:pt x="407" y="84"/>
                  </a:lnTo>
                  <a:lnTo>
                    <a:pt x="392" y="68"/>
                  </a:lnTo>
                  <a:lnTo>
                    <a:pt x="377" y="52"/>
                  </a:lnTo>
                  <a:lnTo>
                    <a:pt x="358" y="39"/>
                  </a:lnTo>
                  <a:lnTo>
                    <a:pt x="339" y="29"/>
                  </a:lnTo>
                  <a:lnTo>
                    <a:pt x="319" y="18"/>
                  </a:lnTo>
                  <a:lnTo>
                    <a:pt x="298" y="11"/>
                  </a:lnTo>
                  <a:lnTo>
                    <a:pt x="276" y="5"/>
                  </a:lnTo>
                  <a:lnTo>
                    <a:pt x="253" y="2"/>
                  </a:lnTo>
                  <a:lnTo>
                    <a:pt x="229" y="0"/>
                  </a:lnTo>
                  <a:lnTo>
                    <a:pt x="2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7" name="Freeform 151"/>
            <p:cNvSpPr>
              <a:spLocks/>
            </p:cNvSpPr>
            <p:nvPr userDrawn="1"/>
          </p:nvSpPr>
          <p:spPr bwMode="auto">
            <a:xfrm>
              <a:off x="2833" y="2573"/>
              <a:ext cx="94" cy="95"/>
            </a:xfrm>
            <a:custGeom>
              <a:avLst/>
              <a:gdLst>
                <a:gd name="T0" fmla="*/ 189 w 380"/>
                <a:gd name="T1" fmla="*/ 0 h 379"/>
                <a:gd name="T2" fmla="*/ 152 w 380"/>
                <a:gd name="T3" fmla="*/ 4 h 379"/>
                <a:gd name="T4" fmla="*/ 116 w 380"/>
                <a:gd name="T5" fmla="*/ 16 h 379"/>
                <a:gd name="T6" fmla="*/ 84 w 380"/>
                <a:gd name="T7" fmla="*/ 33 h 379"/>
                <a:gd name="T8" fmla="*/ 56 w 380"/>
                <a:gd name="T9" fmla="*/ 56 h 379"/>
                <a:gd name="T10" fmla="*/ 33 w 380"/>
                <a:gd name="T11" fmla="*/ 83 h 379"/>
                <a:gd name="T12" fmla="*/ 16 w 380"/>
                <a:gd name="T13" fmla="*/ 116 h 379"/>
                <a:gd name="T14" fmla="*/ 4 w 380"/>
                <a:gd name="T15" fmla="*/ 151 h 379"/>
                <a:gd name="T16" fmla="*/ 0 w 380"/>
                <a:gd name="T17" fmla="*/ 190 h 379"/>
                <a:gd name="T18" fmla="*/ 2 w 380"/>
                <a:gd name="T19" fmla="*/ 208 h 379"/>
                <a:gd name="T20" fmla="*/ 10 w 380"/>
                <a:gd name="T21" fmla="*/ 246 h 379"/>
                <a:gd name="T22" fmla="*/ 24 w 380"/>
                <a:gd name="T23" fmla="*/ 280 h 379"/>
                <a:gd name="T24" fmla="*/ 45 w 380"/>
                <a:gd name="T25" fmla="*/ 310 h 379"/>
                <a:gd name="T26" fmla="*/ 69 w 380"/>
                <a:gd name="T27" fmla="*/ 336 h 379"/>
                <a:gd name="T28" fmla="*/ 99 w 380"/>
                <a:gd name="T29" fmla="*/ 356 h 379"/>
                <a:gd name="T30" fmla="*/ 133 w 380"/>
                <a:gd name="T31" fmla="*/ 370 h 379"/>
                <a:gd name="T32" fmla="*/ 171 w 380"/>
                <a:gd name="T33" fmla="*/ 378 h 379"/>
                <a:gd name="T34" fmla="*/ 189 w 380"/>
                <a:gd name="T35" fmla="*/ 379 h 379"/>
                <a:gd name="T36" fmla="*/ 228 w 380"/>
                <a:gd name="T37" fmla="*/ 375 h 379"/>
                <a:gd name="T38" fmla="*/ 264 w 380"/>
                <a:gd name="T39" fmla="*/ 363 h 379"/>
                <a:gd name="T40" fmla="*/ 296 w 380"/>
                <a:gd name="T41" fmla="*/ 346 h 379"/>
                <a:gd name="T42" fmla="*/ 324 w 380"/>
                <a:gd name="T43" fmla="*/ 323 h 379"/>
                <a:gd name="T44" fmla="*/ 347 w 380"/>
                <a:gd name="T45" fmla="*/ 296 h 379"/>
                <a:gd name="T46" fmla="*/ 364 w 380"/>
                <a:gd name="T47" fmla="*/ 263 h 379"/>
                <a:gd name="T48" fmla="*/ 376 w 380"/>
                <a:gd name="T49" fmla="*/ 228 h 379"/>
                <a:gd name="T50" fmla="*/ 380 w 380"/>
                <a:gd name="T51" fmla="*/ 190 h 379"/>
                <a:gd name="T52" fmla="*/ 378 w 380"/>
                <a:gd name="T53" fmla="*/ 171 h 379"/>
                <a:gd name="T54" fmla="*/ 370 w 380"/>
                <a:gd name="T55" fmla="*/ 133 h 379"/>
                <a:gd name="T56" fmla="*/ 356 w 380"/>
                <a:gd name="T57" fmla="*/ 99 h 379"/>
                <a:gd name="T58" fmla="*/ 335 w 380"/>
                <a:gd name="T59" fmla="*/ 69 h 379"/>
                <a:gd name="T60" fmla="*/ 311 w 380"/>
                <a:gd name="T61" fmla="*/ 44 h 379"/>
                <a:gd name="T62" fmla="*/ 281 w 380"/>
                <a:gd name="T63" fmla="*/ 23 h 379"/>
                <a:gd name="T64" fmla="*/ 247 w 380"/>
                <a:gd name="T65" fmla="*/ 9 h 379"/>
                <a:gd name="T66" fmla="*/ 209 w 380"/>
                <a:gd name="T67" fmla="*/ 1 h 379"/>
                <a:gd name="T68" fmla="*/ 189 w 380"/>
                <a:gd name="T69"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0" h="379">
                  <a:moveTo>
                    <a:pt x="189" y="0"/>
                  </a:moveTo>
                  <a:lnTo>
                    <a:pt x="189" y="0"/>
                  </a:lnTo>
                  <a:lnTo>
                    <a:pt x="171" y="1"/>
                  </a:lnTo>
                  <a:lnTo>
                    <a:pt x="152" y="4"/>
                  </a:lnTo>
                  <a:lnTo>
                    <a:pt x="133" y="9"/>
                  </a:lnTo>
                  <a:lnTo>
                    <a:pt x="116" y="16"/>
                  </a:lnTo>
                  <a:lnTo>
                    <a:pt x="99" y="23"/>
                  </a:lnTo>
                  <a:lnTo>
                    <a:pt x="84" y="33"/>
                  </a:lnTo>
                  <a:lnTo>
                    <a:pt x="69" y="44"/>
                  </a:lnTo>
                  <a:lnTo>
                    <a:pt x="56" y="56"/>
                  </a:lnTo>
                  <a:lnTo>
                    <a:pt x="45" y="69"/>
                  </a:lnTo>
                  <a:lnTo>
                    <a:pt x="33" y="83"/>
                  </a:lnTo>
                  <a:lnTo>
                    <a:pt x="24" y="99"/>
                  </a:lnTo>
                  <a:lnTo>
                    <a:pt x="16" y="116"/>
                  </a:lnTo>
                  <a:lnTo>
                    <a:pt x="10" y="133"/>
                  </a:lnTo>
                  <a:lnTo>
                    <a:pt x="4" y="151"/>
                  </a:lnTo>
                  <a:lnTo>
                    <a:pt x="2" y="171"/>
                  </a:lnTo>
                  <a:lnTo>
                    <a:pt x="0" y="190"/>
                  </a:lnTo>
                  <a:lnTo>
                    <a:pt x="0" y="190"/>
                  </a:lnTo>
                  <a:lnTo>
                    <a:pt x="2" y="208"/>
                  </a:lnTo>
                  <a:lnTo>
                    <a:pt x="4" y="228"/>
                  </a:lnTo>
                  <a:lnTo>
                    <a:pt x="10" y="246"/>
                  </a:lnTo>
                  <a:lnTo>
                    <a:pt x="16" y="263"/>
                  </a:lnTo>
                  <a:lnTo>
                    <a:pt x="24" y="280"/>
                  </a:lnTo>
                  <a:lnTo>
                    <a:pt x="33" y="296"/>
                  </a:lnTo>
                  <a:lnTo>
                    <a:pt x="45" y="310"/>
                  </a:lnTo>
                  <a:lnTo>
                    <a:pt x="56" y="323"/>
                  </a:lnTo>
                  <a:lnTo>
                    <a:pt x="69" y="336"/>
                  </a:lnTo>
                  <a:lnTo>
                    <a:pt x="84" y="346"/>
                  </a:lnTo>
                  <a:lnTo>
                    <a:pt x="99" y="356"/>
                  </a:lnTo>
                  <a:lnTo>
                    <a:pt x="116" y="363"/>
                  </a:lnTo>
                  <a:lnTo>
                    <a:pt x="133" y="370"/>
                  </a:lnTo>
                  <a:lnTo>
                    <a:pt x="152" y="375"/>
                  </a:lnTo>
                  <a:lnTo>
                    <a:pt x="171" y="378"/>
                  </a:lnTo>
                  <a:lnTo>
                    <a:pt x="189" y="379"/>
                  </a:lnTo>
                  <a:lnTo>
                    <a:pt x="189" y="379"/>
                  </a:lnTo>
                  <a:lnTo>
                    <a:pt x="209" y="378"/>
                  </a:lnTo>
                  <a:lnTo>
                    <a:pt x="228" y="375"/>
                  </a:lnTo>
                  <a:lnTo>
                    <a:pt x="247" y="370"/>
                  </a:lnTo>
                  <a:lnTo>
                    <a:pt x="264" y="363"/>
                  </a:lnTo>
                  <a:lnTo>
                    <a:pt x="281" y="356"/>
                  </a:lnTo>
                  <a:lnTo>
                    <a:pt x="296" y="346"/>
                  </a:lnTo>
                  <a:lnTo>
                    <a:pt x="311" y="336"/>
                  </a:lnTo>
                  <a:lnTo>
                    <a:pt x="324" y="323"/>
                  </a:lnTo>
                  <a:lnTo>
                    <a:pt x="335" y="310"/>
                  </a:lnTo>
                  <a:lnTo>
                    <a:pt x="347" y="296"/>
                  </a:lnTo>
                  <a:lnTo>
                    <a:pt x="356" y="280"/>
                  </a:lnTo>
                  <a:lnTo>
                    <a:pt x="364" y="263"/>
                  </a:lnTo>
                  <a:lnTo>
                    <a:pt x="370" y="246"/>
                  </a:lnTo>
                  <a:lnTo>
                    <a:pt x="376" y="228"/>
                  </a:lnTo>
                  <a:lnTo>
                    <a:pt x="378" y="208"/>
                  </a:lnTo>
                  <a:lnTo>
                    <a:pt x="380" y="190"/>
                  </a:lnTo>
                  <a:lnTo>
                    <a:pt x="380" y="190"/>
                  </a:lnTo>
                  <a:lnTo>
                    <a:pt x="378" y="171"/>
                  </a:lnTo>
                  <a:lnTo>
                    <a:pt x="376" y="151"/>
                  </a:lnTo>
                  <a:lnTo>
                    <a:pt x="370" y="133"/>
                  </a:lnTo>
                  <a:lnTo>
                    <a:pt x="364" y="116"/>
                  </a:lnTo>
                  <a:lnTo>
                    <a:pt x="356" y="99"/>
                  </a:lnTo>
                  <a:lnTo>
                    <a:pt x="347" y="83"/>
                  </a:lnTo>
                  <a:lnTo>
                    <a:pt x="335" y="69"/>
                  </a:lnTo>
                  <a:lnTo>
                    <a:pt x="324" y="56"/>
                  </a:lnTo>
                  <a:lnTo>
                    <a:pt x="311" y="44"/>
                  </a:lnTo>
                  <a:lnTo>
                    <a:pt x="296" y="33"/>
                  </a:lnTo>
                  <a:lnTo>
                    <a:pt x="281" y="23"/>
                  </a:lnTo>
                  <a:lnTo>
                    <a:pt x="264" y="16"/>
                  </a:lnTo>
                  <a:lnTo>
                    <a:pt x="247" y="9"/>
                  </a:lnTo>
                  <a:lnTo>
                    <a:pt x="228" y="4"/>
                  </a:lnTo>
                  <a:lnTo>
                    <a:pt x="209" y="1"/>
                  </a:lnTo>
                  <a:lnTo>
                    <a:pt x="189" y="0"/>
                  </a:lnTo>
                  <a:lnTo>
                    <a:pt x="18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8" name="Freeform 152"/>
            <p:cNvSpPr>
              <a:spLocks/>
            </p:cNvSpPr>
            <p:nvPr userDrawn="1"/>
          </p:nvSpPr>
          <p:spPr bwMode="auto">
            <a:xfrm>
              <a:off x="2843" y="2837"/>
              <a:ext cx="74" cy="74"/>
            </a:xfrm>
            <a:custGeom>
              <a:avLst/>
              <a:gdLst>
                <a:gd name="T0" fmla="*/ 148 w 297"/>
                <a:gd name="T1" fmla="*/ 0 h 297"/>
                <a:gd name="T2" fmla="*/ 120 w 297"/>
                <a:gd name="T3" fmla="*/ 3 h 297"/>
                <a:gd name="T4" fmla="*/ 91 w 297"/>
                <a:gd name="T5" fmla="*/ 12 h 297"/>
                <a:gd name="T6" fmla="*/ 66 w 297"/>
                <a:gd name="T7" fmla="*/ 25 h 297"/>
                <a:gd name="T8" fmla="*/ 44 w 297"/>
                <a:gd name="T9" fmla="*/ 43 h 297"/>
                <a:gd name="T10" fmla="*/ 26 w 297"/>
                <a:gd name="T11" fmla="*/ 65 h 297"/>
                <a:gd name="T12" fmla="*/ 12 w 297"/>
                <a:gd name="T13" fmla="*/ 90 h 297"/>
                <a:gd name="T14" fmla="*/ 4 w 297"/>
                <a:gd name="T15" fmla="*/ 119 h 297"/>
                <a:gd name="T16" fmla="*/ 0 w 297"/>
                <a:gd name="T17" fmla="*/ 148 h 297"/>
                <a:gd name="T18" fmla="*/ 1 w 297"/>
                <a:gd name="T19" fmla="*/ 163 h 297"/>
                <a:gd name="T20" fmla="*/ 8 w 297"/>
                <a:gd name="T21" fmla="*/ 193 h 297"/>
                <a:gd name="T22" fmla="*/ 18 w 297"/>
                <a:gd name="T23" fmla="*/ 219 h 297"/>
                <a:gd name="T24" fmla="*/ 35 w 297"/>
                <a:gd name="T25" fmla="*/ 242 h 297"/>
                <a:gd name="T26" fmla="*/ 55 w 297"/>
                <a:gd name="T27" fmla="*/ 263 h 297"/>
                <a:gd name="T28" fmla="*/ 78 w 297"/>
                <a:gd name="T29" fmla="*/ 279 h 297"/>
                <a:gd name="T30" fmla="*/ 105 w 297"/>
                <a:gd name="T31" fmla="*/ 290 h 297"/>
                <a:gd name="T32" fmla="*/ 134 w 297"/>
                <a:gd name="T33" fmla="*/ 296 h 297"/>
                <a:gd name="T34" fmla="*/ 148 w 297"/>
                <a:gd name="T35" fmla="*/ 297 h 297"/>
                <a:gd name="T36" fmla="*/ 178 w 297"/>
                <a:gd name="T37" fmla="*/ 293 h 297"/>
                <a:gd name="T38" fmla="*/ 207 w 297"/>
                <a:gd name="T39" fmla="*/ 285 h 297"/>
                <a:gd name="T40" fmla="*/ 232 w 297"/>
                <a:gd name="T41" fmla="*/ 271 h 297"/>
                <a:gd name="T42" fmla="*/ 254 w 297"/>
                <a:gd name="T43" fmla="*/ 253 h 297"/>
                <a:gd name="T44" fmla="*/ 272 w 297"/>
                <a:gd name="T45" fmla="*/ 231 h 297"/>
                <a:gd name="T46" fmla="*/ 286 w 297"/>
                <a:gd name="T47" fmla="*/ 206 h 297"/>
                <a:gd name="T48" fmla="*/ 294 w 297"/>
                <a:gd name="T49" fmla="*/ 178 h 297"/>
                <a:gd name="T50" fmla="*/ 297 w 297"/>
                <a:gd name="T51" fmla="*/ 148 h 297"/>
                <a:gd name="T52" fmla="*/ 297 w 297"/>
                <a:gd name="T53" fmla="*/ 133 h 297"/>
                <a:gd name="T54" fmla="*/ 290 w 297"/>
                <a:gd name="T55" fmla="*/ 104 h 297"/>
                <a:gd name="T56" fmla="*/ 280 w 297"/>
                <a:gd name="T57" fmla="*/ 77 h 297"/>
                <a:gd name="T58" fmla="*/ 263 w 297"/>
                <a:gd name="T59" fmla="*/ 53 h 297"/>
                <a:gd name="T60" fmla="*/ 243 w 297"/>
                <a:gd name="T61" fmla="*/ 34 h 297"/>
                <a:gd name="T62" fmla="*/ 220 w 297"/>
                <a:gd name="T63" fmla="*/ 17 h 297"/>
                <a:gd name="T64" fmla="*/ 193 w 297"/>
                <a:gd name="T65" fmla="*/ 6 h 297"/>
                <a:gd name="T66" fmla="*/ 164 w 297"/>
                <a:gd name="T67" fmla="*/ 0 h 297"/>
                <a:gd name="T68" fmla="*/ 148 w 297"/>
                <a:gd name="T69"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48" y="0"/>
                  </a:moveTo>
                  <a:lnTo>
                    <a:pt x="148" y="0"/>
                  </a:lnTo>
                  <a:lnTo>
                    <a:pt x="134" y="0"/>
                  </a:lnTo>
                  <a:lnTo>
                    <a:pt x="120" y="3"/>
                  </a:lnTo>
                  <a:lnTo>
                    <a:pt x="105" y="6"/>
                  </a:lnTo>
                  <a:lnTo>
                    <a:pt x="91" y="12"/>
                  </a:lnTo>
                  <a:lnTo>
                    <a:pt x="78" y="17"/>
                  </a:lnTo>
                  <a:lnTo>
                    <a:pt x="66" y="25"/>
                  </a:lnTo>
                  <a:lnTo>
                    <a:pt x="55" y="34"/>
                  </a:lnTo>
                  <a:lnTo>
                    <a:pt x="44" y="43"/>
                  </a:lnTo>
                  <a:lnTo>
                    <a:pt x="35" y="53"/>
                  </a:lnTo>
                  <a:lnTo>
                    <a:pt x="26" y="65"/>
                  </a:lnTo>
                  <a:lnTo>
                    <a:pt x="18" y="77"/>
                  </a:lnTo>
                  <a:lnTo>
                    <a:pt x="12" y="90"/>
                  </a:lnTo>
                  <a:lnTo>
                    <a:pt x="8" y="104"/>
                  </a:lnTo>
                  <a:lnTo>
                    <a:pt x="4" y="119"/>
                  </a:lnTo>
                  <a:lnTo>
                    <a:pt x="1" y="133"/>
                  </a:lnTo>
                  <a:lnTo>
                    <a:pt x="0" y="148"/>
                  </a:lnTo>
                  <a:lnTo>
                    <a:pt x="0" y="148"/>
                  </a:lnTo>
                  <a:lnTo>
                    <a:pt x="1" y="163"/>
                  </a:lnTo>
                  <a:lnTo>
                    <a:pt x="4" y="178"/>
                  </a:lnTo>
                  <a:lnTo>
                    <a:pt x="8" y="193"/>
                  </a:lnTo>
                  <a:lnTo>
                    <a:pt x="12" y="206"/>
                  </a:lnTo>
                  <a:lnTo>
                    <a:pt x="18" y="219"/>
                  </a:lnTo>
                  <a:lnTo>
                    <a:pt x="26" y="231"/>
                  </a:lnTo>
                  <a:lnTo>
                    <a:pt x="35" y="242"/>
                  </a:lnTo>
                  <a:lnTo>
                    <a:pt x="44" y="253"/>
                  </a:lnTo>
                  <a:lnTo>
                    <a:pt x="55" y="263"/>
                  </a:lnTo>
                  <a:lnTo>
                    <a:pt x="66" y="271"/>
                  </a:lnTo>
                  <a:lnTo>
                    <a:pt x="78" y="279"/>
                  </a:lnTo>
                  <a:lnTo>
                    <a:pt x="91" y="285"/>
                  </a:lnTo>
                  <a:lnTo>
                    <a:pt x="105" y="290"/>
                  </a:lnTo>
                  <a:lnTo>
                    <a:pt x="120" y="293"/>
                  </a:lnTo>
                  <a:lnTo>
                    <a:pt x="134" y="296"/>
                  </a:lnTo>
                  <a:lnTo>
                    <a:pt x="148" y="297"/>
                  </a:lnTo>
                  <a:lnTo>
                    <a:pt x="148" y="297"/>
                  </a:lnTo>
                  <a:lnTo>
                    <a:pt x="164" y="296"/>
                  </a:lnTo>
                  <a:lnTo>
                    <a:pt x="178" y="293"/>
                  </a:lnTo>
                  <a:lnTo>
                    <a:pt x="193" y="290"/>
                  </a:lnTo>
                  <a:lnTo>
                    <a:pt x="207" y="285"/>
                  </a:lnTo>
                  <a:lnTo>
                    <a:pt x="220" y="279"/>
                  </a:lnTo>
                  <a:lnTo>
                    <a:pt x="232" y="271"/>
                  </a:lnTo>
                  <a:lnTo>
                    <a:pt x="243" y="263"/>
                  </a:lnTo>
                  <a:lnTo>
                    <a:pt x="254" y="253"/>
                  </a:lnTo>
                  <a:lnTo>
                    <a:pt x="263" y="242"/>
                  </a:lnTo>
                  <a:lnTo>
                    <a:pt x="272" y="231"/>
                  </a:lnTo>
                  <a:lnTo>
                    <a:pt x="280" y="219"/>
                  </a:lnTo>
                  <a:lnTo>
                    <a:pt x="286" y="206"/>
                  </a:lnTo>
                  <a:lnTo>
                    <a:pt x="290" y="193"/>
                  </a:lnTo>
                  <a:lnTo>
                    <a:pt x="294" y="178"/>
                  </a:lnTo>
                  <a:lnTo>
                    <a:pt x="297" y="163"/>
                  </a:lnTo>
                  <a:lnTo>
                    <a:pt x="297" y="148"/>
                  </a:lnTo>
                  <a:lnTo>
                    <a:pt x="297" y="148"/>
                  </a:lnTo>
                  <a:lnTo>
                    <a:pt x="297" y="133"/>
                  </a:lnTo>
                  <a:lnTo>
                    <a:pt x="294" y="119"/>
                  </a:lnTo>
                  <a:lnTo>
                    <a:pt x="290" y="104"/>
                  </a:lnTo>
                  <a:lnTo>
                    <a:pt x="286" y="90"/>
                  </a:lnTo>
                  <a:lnTo>
                    <a:pt x="280" y="77"/>
                  </a:lnTo>
                  <a:lnTo>
                    <a:pt x="272" y="65"/>
                  </a:lnTo>
                  <a:lnTo>
                    <a:pt x="263" y="53"/>
                  </a:lnTo>
                  <a:lnTo>
                    <a:pt x="254" y="43"/>
                  </a:lnTo>
                  <a:lnTo>
                    <a:pt x="243" y="34"/>
                  </a:lnTo>
                  <a:lnTo>
                    <a:pt x="232" y="25"/>
                  </a:lnTo>
                  <a:lnTo>
                    <a:pt x="220" y="17"/>
                  </a:lnTo>
                  <a:lnTo>
                    <a:pt x="207" y="12"/>
                  </a:lnTo>
                  <a:lnTo>
                    <a:pt x="193" y="6"/>
                  </a:lnTo>
                  <a:lnTo>
                    <a:pt x="178" y="3"/>
                  </a:lnTo>
                  <a:lnTo>
                    <a:pt x="164" y="0"/>
                  </a:lnTo>
                  <a:lnTo>
                    <a:pt x="148" y="0"/>
                  </a:ln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349" name="Picture 348"/>
          <p:cNvPicPr>
            <a:picLocks noChangeAspect="1"/>
          </p:cNvPicPr>
          <p:nvPr userDrawn="1"/>
        </p:nvPicPr>
        <p:blipFill rotWithShape="1">
          <a:blip r:embed="rId2">
            <a:extLst>
              <a:ext uri="{28A0092B-C50C-407E-A947-70E740481C1C}">
                <a14:useLocalDpi xmlns:a14="http://schemas.microsoft.com/office/drawing/2010/main" val="0"/>
              </a:ext>
            </a:extLst>
          </a:blip>
          <a:srcRect b="434"/>
          <a:stretch/>
        </p:blipFill>
        <p:spPr>
          <a:xfrm>
            <a:off x="4716594" y="3028473"/>
            <a:ext cx="4112971" cy="1638776"/>
          </a:xfrm>
          <a:prstGeom prst="rect">
            <a:avLst/>
          </a:prstGeom>
        </p:spPr>
      </p:pic>
    </p:spTree>
    <p:extLst>
      <p:ext uri="{BB962C8B-B14F-4D97-AF65-F5344CB8AC3E}">
        <p14:creationId xmlns:p14="http://schemas.microsoft.com/office/powerpoint/2010/main" val="103364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 content + fill">
    <p:spTree>
      <p:nvGrpSpPr>
        <p:cNvPr id="1" name=""/>
        <p:cNvGrpSpPr/>
        <p:nvPr/>
      </p:nvGrpSpPr>
      <p:grpSpPr>
        <a:xfrm>
          <a:off x="0" y="0"/>
          <a:ext cx="0" cy="0"/>
          <a:chOff x="0" y="0"/>
          <a:chExt cx="0" cy="0"/>
        </a:xfrm>
      </p:grpSpPr>
      <p:sp>
        <p:nvSpPr>
          <p:cNvPr id="5" name="Rectangle 4"/>
          <p:cNvSpPr/>
          <p:nvPr userDrawn="1"/>
        </p:nvSpPr>
        <p:spPr>
          <a:xfrm>
            <a:off x="0" y="-1429"/>
            <a:ext cx="9144000" cy="928529"/>
          </a:xfrm>
          <a:prstGeom prst="rect">
            <a:avLst/>
          </a:prstGeom>
          <a:solidFill>
            <a:schemeClr val="accent1"/>
          </a:solidFill>
          <a:ln w="6350" cap="sq" cmpd="sng" algn="ctr">
            <a:noFill/>
            <a:prstDash val="solid"/>
            <a:miter lim="800000"/>
          </a:ln>
          <a:effectLst/>
        </p:spPr>
        <p:txBody>
          <a:bodyPr rot="0" spcFirstLastPara="0" vert="horz" wrap="square" lIns="137160" tIns="137160" rIns="137160" bIns="13716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a:ln>
                <a:noFill/>
              </a:ln>
              <a:solidFill>
                <a:prstClr val="white"/>
              </a:solidFill>
              <a:effectLst/>
              <a:uLnTx/>
              <a:uFillTx/>
              <a:ea typeface="+mn-ea"/>
              <a:cs typeface="+mn-cs"/>
            </a:endParaRPr>
          </a:p>
        </p:txBody>
      </p:sp>
      <p:sp>
        <p:nvSpPr>
          <p:cNvPr id="2" name="Title 1"/>
          <p:cNvSpPr>
            <a:spLocks noGrp="1"/>
          </p:cNvSpPr>
          <p:nvPr>
            <p:ph type="title" hasCustomPrompt="1"/>
          </p:nvPr>
        </p:nvSpPr>
        <p:spPr>
          <a:xfrm>
            <a:off x="312738" y="213503"/>
            <a:ext cx="8518524" cy="578538"/>
          </a:xfrm>
        </p:spPr>
        <p:txBody>
          <a:bodyPr tIns="0" bIns="0"/>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30774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 two columns + fill">
    <p:spTree>
      <p:nvGrpSpPr>
        <p:cNvPr id="1" name=""/>
        <p:cNvGrpSpPr/>
        <p:nvPr/>
      </p:nvGrpSpPr>
      <p:grpSpPr>
        <a:xfrm>
          <a:off x="0" y="0"/>
          <a:ext cx="0" cy="0"/>
          <a:chOff x="0" y="0"/>
          <a:chExt cx="0" cy="0"/>
        </a:xfrm>
      </p:grpSpPr>
      <p:sp>
        <p:nvSpPr>
          <p:cNvPr id="9" name="Rectangle 8"/>
          <p:cNvSpPr/>
          <p:nvPr userDrawn="1"/>
        </p:nvSpPr>
        <p:spPr>
          <a:xfrm>
            <a:off x="0" y="-1429"/>
            <a:ext cx="9144000" cy="928529"/>
          </a:xfrm>
          <a:prstGeom prst="rect">
            <a:avLst/>
          </a:prstGeom>
          <a:solidFill>
            <a:schemeClr val="accent1"/>
          </a:solidFill>
          <a:ln w="6350" cap="sq" cmpd="sng" algn="ctr">
            <a:noFill/>
            <a:prstDash val="solid"/>
            <a:miter lim="800000"/>
          </a:ln>
          <a:effectLst/>
        </p:spPr>
        <p:txBody>
          <a:bodyPr rot="0" spcFirstLastPara="0" vert="horz" wrap="square" lIns="137160" tIns="137160" rIns="137160" bIns="13716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a:ln>
                <a:noFill/>
              </a:ln>
              <a:solidFill>
                <a:prstClr val="white"/>
              </a:solidFill>
              <a:effectLst/>
              <a:uLnTx/>
              <a:uFillTx/>
              <a:ea typeface="+mn-ea"/>
              <a:cs typeface="+mn-cs"/>
            </a:endParaRPr>
          </a:p>
        </p:txBody>
      </p:sp>
      <p:sp>
        <p:nvSpPr>
          <p:cNvPr id="2" name="Title 1"/>
          <p:cNvSpPr>
            <a:spLocks noGrp="1"/>
          </p:cNvSpPr>
          <p:nvPr>
            <p:ph type="title" hasCustomPrompt="1"/>
          </p:nvPr>
        </p:nvSpPr>
        <p:spPr>
          <a:xfrm>
            <a:off x="312738" y="213503"/>
            <a:ext cx="8518524" cy="578538"/>
          </a:xfrm>
        </p:spPr>
        <p:txBody>
          <a:bodyPr tIns="0" bIns="0"/>
          <a:lstStyle>
            <a:lvl1pPr>
              <a:defRPr>
                <a:solidFill>
                  <a:schemeClr val="bg1"/>
                </a:solidFill>
                <a:latin typeface="+mj-lt"/>
              </a:defRPr>
            </a:lvl1pPr>
          </a:lstStyle>
          <a:p>
            <a:r>
              <a:rPr lang="en-US" dirty="0"/>
              <a:t>Click to Edit Master Title Style</a:t>
            </a:r>
          </a:p>
        </p:txBody>
      </p:sp>
      <p:sp>
        <p:nvSpPr>
          <p:cNvPr id="3" name="Content Placeholder 2"/>
          <p:cNvSpPr>
            <a:spLocks noGrp="1"/>
          </p:cNvSpPr>
          <p:nvPr>
            <p:ph idx="1"/>
          </p:nvPr>
        </p:nvSpPr>
        <p:spPr>
          <a:xfrm>
            <a:off x="312617" y="1159551"/>
            <a:ext cx="4122224" cy="3512021"/>
          </a:xfrm>
          <a:ln w="6350">
            <a:noFill/>
          </a:ln>
        </p:spPr>
        <p:txBody>
          <a:bodyPr lIns="137160" tIns="137160" rIns="137160" bIns="137160">
            <a:noAutofit/>
          </a:bodyPr>
          <a:lstStyle>
            <a:lvl1pPr marL="0" indent="0">
              <a:spcAft>
                <a:spcPts val="600"/>
              </a:spcAft>
              <a:buFontTx/>
              <a:buNone/>
              <a:defRPr sz="2000" b="0">
                <a:solidFill>
                  <a:schemeClr val="accent1"/>
                </a:solidFill>
                <a:latin typeface="+mj-lt"/>
              </a:defRPr>
            </a:lvl1pPr>
            <a:lvl2pPr marL="230188" indent="-184150">
              <a:spcAft>
                <a:spcPts val="600"/>
              </a:spcAft>
              <a:buFont typeface="Arial" panose="020B0604020202020204" pitchFamily="34" charset="0"/>
              <a:buChar char="•"/>
              <a:defRPr sz="1400"/>
            </a:lvl2pPr>
            <a:lvl3pPr marL="403225" indent="-173038">
              <a:spcAft>
                <a:spcPts val="600"/>
              </a:spcAft>
              <a:buFont typeface="Calibri" panose="020F0502020204030204" pitchFamily="34" charset="0"/>
              <a:buChar char="–"/>
              <a:defRPr sz="1400"/>
            </a:lvl3pPr>
            <a:lvl4pPr marL="568325" indent="-165100">
              <a:spcAft>
                <a:spcPts val="600"/>
              </a:spcAft>
              <a:buFont typeface="Arial" panose="020B0604020202020204" pitchFamily="34" charset="0"/>
              <a:buChar char="•"/>
              <a:defRPr sz="1400"/>
            </a:lvl4pPr>
            <a:lvl5pPr marL="741363" indent="-173038">
              <a:spcAft>
                <a:spcPts val="600"/>
              </a:spcAft>
              <a:buFont typeface="Calibri" panose="020F050202020403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0"/>
          </p:nvPr>
        </p:nvSpPr>
        <p:spPr>
          <a:xfrm>
            <a:off x="4709160" y="1159551"/>
            <a:ext cx="4122226" cy="3512021"/>
          </a:xfrm>
          <a:ln w="6350">
            <a:noFill/>
          </a:ln>
        </p:spPr>
        <p:txBody>
          <a:bodyPr lIns="137160" tIns="137160" rIns="137160" bIns="137160">
            <a:noAutofit/>
          </a:bodyPr>
          <a:lstStyle>
            <a:lvl1pPr marL="0" indent="0">
              <a:spcAft>
                <a:spcPts val="600"/>
              </a:spcAft>
              <a:buFontTx/>
              <a:buNone/>
              <a:defRPr sz="2000" b="0">
                <a:solidFill>
                  <a:schemeClr val="accent1"/>
                </a:solidFill>
                <a:latin typeface="+mj-lt"/>
              </a:defRPr>
            </a:lvl1pPr>
            <a:lvl2pPr marL="230188" indent="-184150">
              <a:spcAft>
                <a:spcPts val="600"/>
              </a:spcAft>
              <a:buFont typeface="Arial" panose="020B0604020202020204" pitchFamily="34" charset="0"/>
              <a:buChar char="•"/>
              <a:defRPr sz="1400"/>
            </a:lvl2pPr>
            <a:lvl3pPr marL="403225" indent="-173038">
              <a:spcAft>
                <a:spcPts val="600"/>
              </a:spcAft>
              <a:buFont typeface="Calibri" panose="020F0502020204030204" pitchFamily="34" charset="0"/>
              <a:buChar char="–"/>
              <a:defRPr sz="1400"/>
            </a:lvl3pPr>
            <a:lvl4pPr marL="568325" indent="-165100">
              <a:spcAft>
                <a:spcPts val="600"/>
              </a:spcAft>
              <a:buFont typeface="Arial" panose="020B0604020202020204" pitchFamily="34" charset="0"/>
              <a:buChar char="•"/>
              <a:defRPr sz="1400"/>
            </a:lvl4pPr>
            <a:lvl5pPr marL="741363" indent="-173038">
              <a:spcAft>
                <a:spcPts val="600"/>
              </a:spcAft>
              <a:buFont typeface="Calibri" panose="020F050202020403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p:cNvCxnSpPr/>
          <p:nvPr userDrawn="1"/>
        </p:nvCxnSpPr>
        <p:spPr>
          <a:xfrm>
            <a:off x="4572000" y="1160463"/>
            <a:ext cx="0" cy="3506787"/>
          </a:xfrm>
          <a:prstGeom prst="line">
            <a:avLst/>
          </a:prstGeom>
          <a:ln w="6350" cap="sq">
            <a:solidFill>
              <a:schemeClr val="bg2"/>
            </a:solidFill>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56570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 three columns + fill">
    <p:spTree>
      <p:nvGrpSpPr>
        <p:cNvPr id="1" name=""/>
        <p:cNvGrpSpPr/>
        <p:nvPr/>
      </p:nvGrpSpPr>
      <p:grpSpPr>
        <a:xfrm>
          <a:off x="0" y="0"/>
          <a:ext cx="0" cy="0"/>
          <a:chOff x="0" y="0"/>
          <a:chExt cx="0" cy="0"/>
        </a:xfrm>
      </p:grpSpPr>
      <p:sp>
        <p:nvSpPr>
          <p:cNvPr id="9" name="Rectangle 8"/>
          <p:cNvSpPr/>
          <p:nvPr userDrawn="1"/>
        </p:nvSpPr>
        <p:spPr>
          <a:xfrm>
            <a:off x="0" y="-1429"/>
            <a:ext cx="9144000" cy="928529"/>
          </a:xfrm>
          <a:prstGeom prst="rect">
            <a:avLst/>
          </a:prstGeom>
          <a:solidFill>
            <a:schemeClr val="accent1"/>
          </a:solidFill>
          <a:ln w="6350" cap="sq" cmpd="sng" algn="ctr">
            <a:noFill/>
            <a:prstDash val="solid"/>
            <a:miter lim="800000"/>
          </a:ln>
          <a:effectLst/>
        </p:spPr>
        <p:txBody>
          <a:bodyPr rot="0" spcFirstLastPara="0" vert="horz" wrap="square" lIns="137160" tIns="137160" rIns="137160" bIns="13716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a:ln>
                <a:noFill/>
              </a:ln>
              <a:solidFill>
                <a:prstClr val="white"/>
              </a:solidFill>
              <a:effectLst/>
              <a:uLnTx/>
              <a:uFillTx/>
              <a:ea typeface="+mn-ea"/>
              <a:cs typeface="+mn-cs"/>
            </a:endParaRPr>
          </a:p>
        </p:txBody>
      </p:sp>
      <p:sp>
        <p:nvSpPr>
          <p:cNvPr id="2" name="Title 1"/>
          <p:cNvSpPr>
            <a:spLocks noGrp="1"/>
          </p:cNvSpPr>
          <p:nvPr>
            <p:ph type="title" hasCustomPrompt="1"/>
          </p:nvPr>
        </p:nvSpPr>
        <p:spPr>
          <a:xfrm>
            <a:off x="312615" y="213503"/>
            <a:ext cx="8518770" cy="578538"/>
          </a:xfrm>
        </p:spPr>
        <p:txBody>
          <a:bodyPr tIns="0" bIns="0"/>
          <a:lstStyle>
            <a:lvl1pPr>
              <a:defRPr>
                <a:solidFill>
                  <a:schemeClr val="bg1"/>
                </a:solidFill>
                <a:latin typeface="+mj-lt"/>
              </a:defRPr>
            </a:lvl1pPr>
          </a:lstStyle>
          <a:p>
            <a:r>
              <a:rPr lang="en-US" dirty="0"/>
              <a:t>Click to Edit Master Title Style</a:t>
            </a:r>
          </a:p>
        </p:txBody>
      </p:sp>
      <p:sp>
        <p:nvSpPr>
          <p:cNvPr id="6" name="Content Placeholder 2"/>
          <p:cNvSpPr>
            <a:spLocks noGrp="1"/>
          </p:cNvSpPr>
          <p:nvPr>
            <p:ph idx="10"/>
          </p:nvPr>
        </p:nvSpPr>
        <p:spPr>
          <a:xfrm>
            <a:off x="312615" y="1159551"/>
            <a:ext cx="2657280" cy="3512021"/>
          </a:xfrm>
          <a:ln w="6350">
            <a:noFill/>
          </a:ln>
        </p:spPr>
        <p:txBody>
          <a:bodyPr lIns="137160" tIns="137160" rIns="137160" bIns="137160">
            <a:noAutofit/>
          </a:bodyPr>
          <a:lstStyle>
            <a:lvl1pPr marL="0" indent="0">
              <a:spcAft>
                <a:spcPts val="600"/>
              </a:spcAft>
              <a:buFontTx/>
              <a:buNone/>
              <a:defRPr sz="2000" b="0">
                <a:solidFill>
                  <a:schemeClr val="accent1"/>
                </a:solidFill>
                <a:latin typeface="+mj-lt"/>
              </a:defRPr>
            </a:lvl1pPr>
            <a:lvl2pPr marL="230188" indent="-184150">
              <a:spcAft>
                <a:spcPts val="600"/>
              </a:spcAft>
              <a:buFont typeface="Arial" panose="020B0604020202020204" pitchFamily="34" charset="0"/>
              <a:buChar char="•"/>
              <a:defRPr sz="1400"/>
            </a:lvl2pPr>
            <a:lvl3pPr marL="403225" indent="-173038">
              <a:spcAft>
                <a:spcPts val="600"/>
              </a:spcAft>
              <a:buFont typeface="Calibri" panose="020F0502020204030204" pitchFamily="34" charset="0"/>
              <a:buChar char="–"/>
              <a:defRPr sz="1400"/>
            </a:lvl3pPr>
            <a:lvl4pPr marL="568325" indent="-165100">
              <a:spcAft>
                <a:spcPts val="600"/>
              </a:spcAft>
              <a:buFont typeface="Arial" panose="020B0604020202020204" pitchFamily="34" charset="0"/>
              <a:buChar char="•"/>
              <a:defRPr sz="1400"/>
            </a:lvl4pPr>
            <a:lvl5pPr marL="741363" indent="-173038">
              <a:spcAft>
                <a:spcPts val="600"/>
              </a:spcAft>
              <a:buFont typeface="Calibri" panose="020F050202020403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idx="11"/>
          </p:nvPr>
        </p:nvSpPr>
        <p:spPr>
          <a:xfrm>
            <a:off x="3244215" y="1159551"/>
            <a:ext cx="2657157" cy="3512021"/>
          </a:xfrm>
          <a:ln w="6350">
            <a:noFill/>
          </a:ln>
        </p:spPr>
        <p:txBody>
          <a:bodyPr lIns="137160" tIns="137160" rIns="137160" bIns="137160">
            <a:noAutofit/>
          </a:bodyPr>
          <a:lstStyle>
            <a:lvl1pPr marL="0" indent="0">
              <a:spcAft>
                <a:spcPts val="600"/>
              </a:spcAft>
              <a:buFontTx/>
              <a:buNone/>
              <a:defRPr sz="2000" b="0">
                <a:solidFill>
                  <a:schemeClr val="accent1"/>
                </a:solidFill>
                <a:latin typeface="+mj-lt"/>
              </a:defRPr>
            </a:lvl1pPr>
            <a:lvl2pPr marL="230188" indent="-184150">
              <a:spcAft>
                <a:spcPts val="600"/>
              </a:spcAft>
              <a:buFont typeface="Arial" panose="020B0604020202020204" pitchFamily="34" charset="0"/>
              <a:buChar char="•"/>
              <a:defRPr sz="1400"/>
            </a:lvl2pPr>
            <a:lvl3pPr marL="403225" indent="-173038">
              <a:spcAft>
                <a:spcPts val="600"/>
              </a:spcAft>
              <a:buFont typeface="Calibri" panose="020F0502020204030204" pitchFamily="34" charset="0"/>
              <a:buChar char="–"/>
              <a:defRPr sz="1400"/>
            </a:lvl3pPr>
            <a:lvl4pPr marL="568325" indent="-165100">
              <a:spcAft>
                <a:spcPts val="600"/>
              </a:spcAft>
              <a:buFont typeface="Arial" panose="020B0604020202020204" pitchFamily="34" charset="0"/>
              <a:buChar char="•"/>
              <a:defRPr sz="1400"/>
            </a:lvl4pPr>
            <a:lvl5pPr marL="741363" indent="-173038">
              <a:spcAft>
                <a:spcPts val="600"/>
              </a:spcAft>
              <a:buFont typeface="Calibri" panose="020F050202020403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2"/>
          <p:cNvSpPr>
            <a:spLocks noGrp="1"/>
          </p:cNvSpPr>
          <p:nvPr>
            <p:ph idx="12"/>
          </p:nvPr>
        </p:nvSpPr>
        <p:spPr>
          <a:xfrm>
            <a:off x="6175691" y="1159551"/>
            <a:ext cx="2655693" cy="3512021"/>
          </a:xfrm>
          <a:ln w="6350">
            <a:noFill/>
          </a:ln>
        </p:spPr>
        <p:txBody>
          <a:bodyPr lIns="137160" tIns="137160" rIns="137160" bIns="137160">
            <a:noAutofit/>
          </a:bodyPr>
          <a:lstStyle>
            <a:lvl1pPr marL="0" indent="0">
              <a:spcAft>
                <a:spcPts val="600"/>
              </a:spcAft>
              <a:buFontTx/>
              <a:buNone/>
              <a:defRPr sz="2000" b="0">
                <a:solidFill>
                  <a:schemeClr val="accent1"/>
                </a:solidFill>
                <a:latin typeface="+mj-lt"/>
              </a:defRPr>
            </a:lvl1pPr>
            <a:lvl2pPr marL="230188" indent="-184150">
              <a:spcAft>
                <a:spcPts val="600"/>
              </a:spcAft>
              <a:buFont typeface="Arial" panose="020B0604020202020204" pitchFamily="34" charset="0"/>
              <a:buChar char="•"/>
              <a:defRPr sz="1400"/>
            </a:lvl2pPr>
            <a:lvl3pPr marL="403225" indent="-173038">
              <a:spcAft>
                <a:spcPts val="600"/>
              </a:spcAft>
              <a:buFont typeface="Calibri" panose="020F0502020204030204" pitchFamily="34" charset="0"/>
              <a:buChar char="–"/>
              <a:defRPr sz="1400"/>
            </a:lvl3pPr>
            <a:lvl4pPr marL="568325" indent="-165100">
              <a:spcAft>
                <a:spcPts val="600"/>
              </a:spcAft>
              <a:buFont typeface="Arial" panose="020B0604020202020204" pitchFamily="34" charset="0"/>
              <a:buChar char="•"/>
              <a:defRPr sz="1400"/>
            </a:lvl4pPr>
            <a:lvl5pPr marL="741363" indent="-173038">
              <a:spcAft>
                <a:spcPts val="600"/>
              </a:spcAft>
              <a:buFont typeface="Calibri" panose="020F050202020403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p:cNvCxnSpPr/>
          <p:nvPr userDrawn="1"/>
        </p:nvCxnSpPr>
        <p:spPr>
          <a:xfrm>
            <a:off x="3107055" y="1160463"/>
            <a:ext cx="0" cy="3506787"/>
          </a:xfrm>
          <a:prstGeom prst="line">
            <a:avLst/>
          </a:prstGeom>
          <a:ln w="6350" cap="sq">
            <a:solidFill>
              <a:schemeClr val="bg2"/>
            </a:solidFill>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a:off x="6038532" y="1160463"/>
            <a:ext cx="0" cy="3506787"/>
          </a:xfrm>
          <a:prstGeom prst="line">
            <a:avLst/>
          </a:prstGeom>
          <a:ln w="6350" cap="sq">
            <a:solidFill>
              <a:schemeClr val="bg2"/>
            </a:solidFill>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10330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 4x4 grid + fill">
    <p:spTree>
      <p:nvGrpSpPr>
        <p:cNvPr id="1" name=""/>
        <p:cNvGrpSpPr/>
        <p:nvPr/>
      </p:nvGrpSpPr>
      <p:grpSpPr>
        <a:xfrm>
          <a:off x="0" y="0"/>
          <a:ext cx="0" cy="0"/>
          <a:chOff x="0" y="0"/>
          <a:chExt cx="0" cy="0"/>
        </a:xfrm>
      </p:grpSpPr>
      <p:sp>
        <p:nvSpPr>
          <p:cNvPr id="11" name="Rectangle 10"/>
          <p:cNvSpPr/>
          <p:nvPr userDrawn="1"/>
        </p:nvSpPr>
        <p:spPr>
          <a:xfrm>
            <a:off x="0" y="-1429"/>
            <a:ext cx="9144000" cy="928529"/>
          </a:xfrm>
          <a:prstGeom prst="rect">
            <a:avLst/>
          </a:prstGeom>
          <a:solidFill>
            <a:schemeClr val="accent1"/>
          </a:solidFill>
          <a:ln w="6350" cap="sq" cmpd="sng" algn="ctr">
            <a:noFill/>
            <a:prstDash val="solid"/>
            <a:miter lim="800000"/>
          </a:ln>
          <a:effectLst/>
        </p:spPr>
        <p:txBody>
          <a:bodyPr rot="0" spcFirstLastPara="0" vert="horz" wrap="square" lIns="137160" tIns="137160" rIns="137160" bIns="13716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a:ln>
                <a:noFill/>
              </a:ln>
              <a:solidFill>
                <a:prstClr val="white"/>
              </a:solidFill>
              <a:effectLst/>
              <a:uLnTx/>
              <a:uFillTx/>
              <a:ea typeface="+mn-ea"/>
              <a:cs typeface="+mn-cs"/>
            </a:endParaRPr>
          </a:p>
        </p:txBody>
      </p:sp>
      <p:sp>
        <p:nvSpPr>
          <p:cNvPr id="2" name="Title 1"/>
          <p:cNvSpPr>
            <a:spLocks noGrp="1"/>
          </p:cNvSpPr>
          <p:nvPr>
            <p:ph type="title" hasCustomPrompt="1"/>
          </p:nvPr>
        </p:nvSpPr>
        <p:spPr>
          <a:xfrm>
            <a:off x="312738" y="213503"/>
            <a:ext cx="8518524" cy="578538"/>
          </a:xfrm>
        </p:spPr>
        <p:txBody>
          <a:bodyPr tIns="0" bIns="0"/>
          <a:lstStyle>
            <a:lvl1pPr>
              <a:defRPr>
                <a:solidFill>
                  <a:schemeClr val="bg1"/>
                </a:solidFill>
              </a:defRPr>
            </a:lvl1pPr>
          </a:lstStyle>
          <a:p>
            <a:r>
              <a:rPr lang="en-US" dirty="0"/>
              <a:t>Click to Edit Master Title Style</a:t>
            </a:r>
          </a:p>
        </p:txBody>
      </p:sp>
      <p:sp>
        <p:nvSpPr>
          <p:cNvPr id="8" name="Content Placeholder 2"/>
          <p:cNvSpPr>
            <a:spLocks noGrp="1"/>
          </p:cNvSpPr>
          <p:nvPr>
            <p:ph idx="10"/>
          </p:nvPr>
        </p:nvSpPr>
        <p:spPr>
          <a:xfrm>
            <a:off x="312617" y="1159551"/>
            <a:ext cx="4122224" cy="1618851"/>
          </a:xfrm>
          <a:ln w="6350">
            <a:noFill/>
          </a:ln>
        </p:spPr>
        <p:txBody>
          <a:bodyPr lIns="137160" tIns="137160" rIns="137160" bIns="137160">
            <a:noAutofit/>
          </a:bodyPr>
          <a:lstStyle>
            <a:lvl1pPr marL="0" indent="0">
              <a:spcAft>
                <a:spcPts val="600"/>
              </a:spcAft>
              <a:buFontTx/>
              <a:buNone/>
              <a:defRPr sz="2000" b="0">
                <a:solidFill>
                  <a:schemeClr val="accent1"/>
                </a:solidFill>
                <a:latin typeface="+mj-lt"/>
              </a:defRPr>
            </a:lvl1pPr>
            <a:lvl2pPr marL="230188" indent="-184150">
              <a:spcAft>
                <a:spcPts val="600"/>
              </a:spcAft>
              <a:buFont typeface="Arial" panose="020B0604020202020204" pitchFamily="34" charset="0"/>
              <a:buChar char="•"/>
              <a:defRPr sz="1400"/>
            </a:lvl2pPr>
            <a:lvl3pPr marL="403225" indent="-173038">
              <a:spcAft>
                <a:spcPts val="600"/>
              </a:spcAft>
              <a:buFont typeface="Calibri" panose="020F0502020204030204" pitchFamily="34" charset="0"/>
              <a:buChar char="–"/>
              <a:defRPr sz="1400"/>
            </a:lvl3pPr>
            <a:lvl4pPr marL="568325" indent="-165100">
              <a:spcAft>
                <a:spcPts val="600"/>
              </a:spcAft>
              <a:buFont typeface="Arial" panose="020B0604020202020204" pitchFamily="34" charset="0"/>
              <a:buChar char="•"/>
              <a:defRPr sz="1400"/>
            </a:lvl4pPr>
            <a:lvl5pPr marL="741363" indent="-173038">
              <a:spcAft>
                <a:spcPts val="600"/>
              </a:spcAft>
              <a:buFont typeface="Calibri" panose="020F050202020403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2"/>
          <p:cNvSpPr>
            <a:spLocks noGrp="1"/>
          </p:cNvSpPr>
          <p:nvPr>
            <p:ph idx="12"/>
          </p:nvPr>
        </p:nvSpPr>
        <p:spPr>
          <a:xfrm>
            <a:off x="4709160" y="1159551"/>
            <a:ext cx="4122226" cy="1618851"/>
          </a:xfrm>
          <a:ln w="6350">
            <a:noFill/>
          </a:ln>
        </p:spPr>
        <p:txBody>
          <a:bodyPr lIns="137160" tIns="137160" rIns="137160" bIns="137160">
            <a:noAutofit/>
          </a:bodyPr>
          <a:lstStyle>
            <a:lvl1pPr marL="0" indent="0">
              <a:spcAft>
                <a:spcPts val="600"/>
              </a:spcAft>
              <a:buFontTx/>
              <a:buNone/>
              <a:defRPr sz="2000" b="0">
                <a:solidFill>
                  <a:schemeClr val="accent1"/>
                </a:solidFill>
                <a:latin typeface="+mj-lt"/>
              </a:defRPr>
            </a:lvl1pPr>
            <a:lvl2pPr marL="230188" indent="-184150">
              <a:spcAft>
                <a:spcPts val="600"/>
              </a:spcAft>
              <a:buFont typeface="Arial" panose="020B0604020202020204" pitchFamily="34" charset="0"/>
              <a:buChar char="•"/>
              <a:defRPr sz="1400"/>
            </a:lvl2pPr>
            <a:lvl3pPr marL="403225" indent="-173038">
              <a:spcAft>
                <a:spcPts val="600"/>
              </a:spcAft>
              <a:buFont typeface="Calibri" panose="020F0502020204030204" pitchFamily="34" charset="0"/>
              <a:buChar char="–"/>
              <a:defRPr sz="1400"/>
            </a:lvl3pPr>
            <a:lvl4pPr marL="568325" indent="-165100">
              <a:spcAft>
                <a:spcPts val="600"/>
              </a:spcAft>
              <a:buFont typeface="Arial" panose="020B0604020202020204" pitchFamily="34" charset="0"/>
              <a:buChar char="•"/>
              <a:defRPr sz="1400"/>
            </a:lvl4pPr>
            <a:lvl5pPr marL="741363" indent="-173038">
              <a:spcAft>
                <a:spcPts val="600"/>
              </a:spcAft>
              <a:buFont typeface="Calibri" panose="020F050202020403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2"/>
          <p:cNvSpPr>
            <a:spLocks noGrp="1"/>
          </p:cNvSpPr>
          <p:nvPr>
            <p:ph idx="11"/>
          </p:nvPr>
        </p:nvSpPr>
        <p:spPr>
          <a:xfrm>
            <a:off x="312617" y="3052722"/>
            <a:ext cx="4122224" cy="1618850"/>
          </a:xfrm>
          <a:ln w="6350">
            <a:noFill/>
          </a:ln>
        </p:spPr>
        <p:txBody>
          <a:bodyPr lIns="137160" tIns="137160" rIns="137160" bIns="137160">
            <a:noAutofit/>
          </a:bodyPr>
          <a:lstStyle>
            <a:lvl1pPr marL="0" indent="0">
              <a:spcAft>
                <a:spcPts val="600"/>
              </a:spcAft>
              <a:buFontTx/>
              <a:buNone/>
              <a:defRPr sz="2000" b="0">
                <a:solidFill>
                  <a:schemeClr val="accent1"/>
                </a:solidFill>
                <a:latin typeface="+mj-lt"/>
              </a:defRPr>
            </a:lvl1pPr>
            <a:lvl2pPr marL="230188" indent="-184150">
              <a:spcAft>
                <a:spcPts val="600"/>
              </a:spcAft>
              <a:buFont typeface="Arial" panose="020B0604020202020204" pitchFamily="34" charset="0"/>
              <a:buChar char="•"/>
              <a:defRPr sz="1400"/>
            </a:lvl2pPr>
            <a:lvl3pPr marL="403225" indent="-173038">
              <a:spcAft>
                <a:spcPts val="600"/>
              </a:spcAft>
              <a:buFont typeface="Calibri" panose="020F0502020204030204" pitchFamily="34" charset="0"/>
              <a:buChar char="–"/>
              <a:defRPr sz="1400"/>
            </a:lvl3pPr>
            <a:lvl4pPr marL="568325" indent="-165100">
              <a:spcAft>
                <a:spcPts val="600"/>
              </a:spcAft>
              <a:buFont typeface="Arial" panose="020B0604020202020204" pitchFamily="34" charset="0"/>
              <a:buChar char="•"/>
              <a:defRPr sz="1400"/>
            </a:lvl4pPr>
            <a:lvl5pPr marL="741363" indent="-173038">
              <a:spcAft>
                <a:spcPts val="600"/>
              </a:spcAft>
              <a:buFont typeface="Calibri" panose="020F050202020403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2"/>
          <p:cNvSpPr>
            <a:spLocks noGrp="1"/>
          </p:cNvSpPr>
          <p:nvPr>
            <p:ph idx="13"/>
          </p:nvPr>
        </p:nvSpPr>
        <p:spPr>
          <a:xfrm>
            <a:off x="4709160" y="3052722"/>
            <a:ext cx="4122226" cy="1618850"/>
          </a:xfrm>
          <a:ln w="6350">
            <a:noFill/>
          </a:ln>
        </p:spPr>
        <p:txBody>
          <a:bodyPr lIns="137160" tIns="137160" rIns="137160" bIns="137160">
            <a:noAutofit/>
          </a:bodyPr>
          <a:lstStyle>
            <a:lvl1pPr marL="0" indent="0">
              <a:spcAft>
                <a:spcPts val="600"/>
              </a:spcAft>
              <a:buFontTx/>
              <a:buNone/>
              <a:defRPr sz="2000" b="0">
                <a:solidFill>
                  <a:schemeClr val="accent1"/>
                </a:solidFill>
                <a:latin typeface="+mj-lt"/>
              </a:defRPr>
            </a:lvl1pPr>
            <a:lvl2pPr marL="230188" indent="-184150">
              <a:spcAft>
                <a:spcPts val="600"/>
              </a:spcAft>
              <a:buFont typeface="Arial" panose="020B0604020202020204" pitchFamily="34" charset="0"/>
              <a:buChar char="•"/>
              <a:defRPr sz="1400"/>
            </a:lvl2pPr>
            <a:lvl3pPr marL="403225" indent="-173038">
              <a:spcAft>
                <a:spcPts val="600"/>
              </a:spcAft>
              <a:buFont typeface="Calibri" panose="020F0502020204030204" pitchFamily="34" charset="0"/>
              <a:buChar char="–"/>
              <a:defRPr sz="1400"/>
            </a:lvl3pPr>
            <a:lvl4pPr marL="568325" indent="-165100">
              <a:spcAft>
                <a:spcPts val="600"/>
              </a:spcAft>
              <a:buFont typeface="Arial" panose="020B0604020202020204" pitchFamily="34" charset="0"/>
              <a:buChar char="•"/>
              <a:defRPr sz="1400"/>
            </a:lvl4pPr>
            <a:lvl5pPr marL="741363" indent="-173038">
              <a:spcAft>
                <a:spcPts val="600"/>
              </a:spcAft>
              <a:buFont typeface="Calibri" panose="020F050202020403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 name="Straight Connector 13"/>
          <p:cNvCxnSpPr/>
          <p:nvPr userDrawn="1"/>
        </p:nvCxnSpPr>
        <p:spPr>
          <a:xfrm>
            <a:off x="4572000" y="1160463"/>
            <a:ext cx="0" cy="3506787"/>
          </a:xfrm>
          <a:prstGeom prst="line">
            <a:avLst/>
          </a:prstGeom>
          <a:ln w="6350" cap="sq">
            <a:solidFill>
              <a:schemeClr val="bg2"/>
            </a:solidFill>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 name="Straight Connector 3"/>
          <p:cNvCxnSpPr/>
          <p:nvPr userDrawn="1"/>
        </p:nvCxnSpPr>
        <p:spPr>
          <a:xfrm>
            <a:off x="312617" y="2915562"/>
            <a:ext cx="8520233" cy="0"/>
          </a:xfrm>
          <a:prstGeom prst="line">
            <a:avLst/>
          </a:prstGeom>
          <a:ln w="6350" cap="sq">
            <a:solidFill>
              <a:schemeClr val="bg2"/>
            </a:solidFill>
            <a:miter lim="800000"/>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65320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 photo">
    <p:spTree>
      <p:nvGrpSpPr>
        <p:cNvPr id="1" name=""/>
        <p:cNvGrpSpPr/>
        <p:nvPr/>
      </p:nvGrpSpPr>
      <p:grpSpPr>
        <a:xfrm>
          <a:off x="0" y="0"/>
          <a:ext cx="0" cy="0"/>
          <a:chOff x="0" y="0"/>
          <a:chExt cx="0" cy="0"/>
        </a:xfrm>
      </p:grpSpPr>
      <p:sp>
        <p:nvSpPr>
          <p:cNvPr id="7" name="Rectangle 6"/>
          <p:cNvSpPr/>
          <p:nvPr userDrawn="1"/>
        </p:nvSpPr>
        <p:spPr>
          <a:xfrm>
            <a:off x="0" y="-1429"/>
            <a:ext cx="9144000" cy="928529"/>
          </a:xfrm>
          <a:prstGeom prst="rect">
            <a:avLst/>
          </a:prstGeom>
          <a:solidFill>
            <a:schemeClr val="accent1"/>
          </a:solidFill>
          <a:ln w="6350" cap="sq" cmpd="sng" algn="ctr">
            <a:noFill/>
            <a:prstDash val="solid"/>
            <a:miter lim="800000"/>
          </a:ln>
          <a:effectLst/>
        </p:spPr>
        <p:txBody>
          <a:bodyPr rot="0" spcFirstLastPara="0" vert="horz" wrap="square" lIns="137160" tIns="137160" rIns="137160" bIns="13716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a:ln>
                <a:noFill/>
              </a:ln>
              <a:solidFill>
                <a:prstClr val="white"/>
              </a:solidFill>
              <a:effectLst/>
              <a:uLnTx/>
              <a:uFillTx/>
              <a:ea typeface="+mn-ea"/>
              <a:cs typeface="+mn-cs"/>
            </a:endParaRPr>
          </a:p>
        </p:txBody>
      </p:sp>
      <p:sp>
        <p:nvSpPr>
          <p:cNvPr id="2" name="Title 1"/>
          <p:cNvSpPr>
            <a:spLocks noGrp="1"/>
          </p:cNvSpPr>
          <p:nvPr>
            <p:ph type="title" hasCustomPrompt="1"/>
          </p:nvPr>
        </p:nvSpPr>
        <p:spPr/>
        <p:txBody>
          <a:bodyPr tIns="0" bIns="0"/>
          <a:lstStyle>
            <a:lvl1pPr>
              <a:defRPr>
                <a:solidFill>
                  <a:schemeClr val="bg1"/>
                </a:solidFill>
              </a:defRPr>
            </a:lvl1pPr>
          </a:lstStyle>
          <a:p>
            <a:r>
              <a:rPr lang="en-US" dirty="0"/>
              <a:t>Click to Edit Master Title Style</a:t>
            </a:r>
          </a:p>
        </p:txBody>
      </p:sp>
      <p:sp>
        <p:nvSpPr>
          <p:cNvPr id="6" name="Picture Placeholder 5"/>
          <p:cNvSpPr>
            <a:spLocks noGrp="1"/>
          </p:cNvSpPr>
          <p:nvPr>
            <p:ph type="pic" sz="quarter" idx="10" hasCustomPrompt="1"/>
          </p:nvPr>
        </p:nvSpPr>
        <p:spPr>
          <a:xfrm>
            <a:off x="0" y="927101"/>
            <a:ext cx="9144022" cy="3744472"/>
          </a:xfrm>
          <a:pattFill prst="dkUpDiag">
            <a:fgClr>
              <a:schemeClr val="bg2"/>
            </a:fgClr>
            <a:bgClr>
              <a:schemeClr val="tx2">
                <a:lumMod val="20000"/>
                <a:lumOff val="80000"/>
              </a:schemeClr>
            </a:bgClr>
          </a:pattFill>
        </p:spPr>
        <p:txBody>
          <a:bodyPr tIns="2194560" anchor="t">
            <a:normAutofit/>
          </a:bodyPr>
          <a:lstStyle>
            <a:lvl1pPr marL="0" indent="0" algn="ctr">
              <a:spcAft>
                <a:spcPts val="0"/>
              </a:spcAft>
              <a:buFontTx/>
              <a:buNone/>
              <a:defRPr lang="en-US" sz="1600" b="1" kern="1200" baseline="0" dirty="0">
                <a:solidFill>
                  <a:schemeClr val="tx1"/>
                </a:solidFill>
                <a:latin typeface="+mn-lt"/>
                <a:ea typeface="+mn-ea"/>
                <a:cs typeface="+mn-cs"/>
              </a:defRPr>
            </a:lvl1pPr>
          </a:lstStyle>
          <a:p>
            <a:r>
              <a:rPr lang="en-US" dirty="0"/>
              <a:t>PLACEHOLDER FOR PHOTO</a:t>
            </a:r>
            <a:br>
              <a:rPr lang="en-US" dirty="0"/>
            </a:br>
            <a:r>
              <a:rPr lang="en-US" dirty="0"/>
              <a:t>Click the icon to add your image.</a:t>
            </a:r>
          </a:p>
        </p:txBody>
      </p:sp>
    </p:spTree>
    <p:extLst>
      <p:ext uri="{BB962C8B-B14F-4D97-AF65-F5344CB8AC3E}">
        <p14:creationId xmlns:p14="http://schemas.microsoft.com/office/powerpoint/2010/main" val="710056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 left photo">
    <p:spTree>
      <p:nvGrpSpPr>
        <p:cNvPr id="1" name=""/>
        <p:cNvGrpSpPr/>
        <p:nvPr/>
      </p:nvGrpSpPr>
      <p:grpSpPr>
        <a:xfrm>
          <a:off x="0" y="0"/>
          <a:ext cx="0" cy="0"/>
          <a:chOff x="0" y="0"/>
          <a:chExt cx="0" cy="0"/>
        </a:xfrm>
      </p:grpSpPr>
      <p:sp>
        <p:nvSpPr>
          <p:cNvPr id="6" name="Rectangle 5"/>
          <p:cNvSpPr/>
          <p:nvPr userDrawn="1"/>
        </p:nvSpPr>
        <p:spPr>
          <a:xfrm>
            <a:off x="4447458" y="-1429"/>
            <a:ext cx="4696541" cy="4668679"/>
          </a:xfrm>
          <a:prstGeom prst="rect">
            <a:avLst/>
          </a:prstGeom>
          <a:solidFill>
            <a:schemeClr val="accent1"/>
          </a:solidFill>
          <a:ln w="6350" cap="sq" cmpd="sng" algn="ctr">
            <a:noFill/>
            <a:prstDash val="solid"/>
            <a:miter lim="800000"/>
          </a:ln>
          <a:effectLst/>
        </p:spPr>
        <p:txBody>
          <a:bodyPr rot="0" spcFirstLastPara="0" vert="horz" wrap="square" lIns="137160" tIns="137160" rIns="137160" bIns="13716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a:ln>
                <a:noFill/>
              </a:ln>
              <a:solidFill>
                <a:prstClr val="white"/>
              </a:solidFill>
              <a:effectLst/>
              <a:uLnTx/>
              <a:uFillTx/>
              <a:ea typeface="+mn-ea"/>
              <a:cs typeface="+mn-cs"/>
            </a:endParaRPr>
          </a:p>
        </p:txBody>
      </p:sp>
      <p:sp>
        <p:nvSpPr>
          <p:cNvPr id="2" name="Title 1"/>
          <p:cNvSpPr>
            <a:spLocks noGrp="1"/>
          </p:cNvSpPr>
          <p:nvPr>
            <p:ph type="title" hasCustomPrompt="1"/>
          </p:nvPr>
        </p:nvSpPr>
        <p:spPr>
          <a:xfrm>
            <a:off x="4694959" y="213503"/>
            <a:ext cx="4136425" cy="578538"/>
          </a:xfrm>
        </p:spPr>
        <p:txBody>
          <a:bodyPr tIns="0" bIns="0"/>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4694959" y="1159551"/>
            <a:ext cx="4136426" cy="3294197"/>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6"/>
          <p:cNvSpPr>
            <a:spLocks noGrp="1"/>
          </p:cNvSpPr>
          <p:nvPr>
            <p:ph type="pic" sz="quarter" idx="10" hasCustomPrompt="1"/>
          </p:nvPr>
        </p:nvSpPr>
        <p:spPr>
          <a:xfrm>
            <a:off x="1" y="1"/>
            <a:ext cx="4447458" cy="4667249"/>
          </a:xfrm>
          <a:pattFill prst="dkUpDiag">
            <a:fgClr>
              <a:schemeClr val="bg2"/>
            </a:fgClr>
            <a:bgClr>
              <a:schemeClr val="tx2">
                <a:lumMod val="20000"/>
                <a:lumOff val="80000"/>
              </a:schemeClr>
            </a:bgClr>
          </a:pattFill>
        </p:spPr>
        <p:txBody>
          <a:bodyPr tIns="2651760" anchor="t"/>
          <a:lstStyle>
            <a:lvl1pPr marL="0" indent="0" algn="ctr">
              <a:spcAft>
                <a:spcPts val="0"/>
              </a:spcAft>
              <a:buFontTx/>
              <a:buNone/>
              <a:defRPr b="1"/>
            </a:lvl1pPr>
          </a:lstStyle>
          <a:p>
            <a:r>
              <a:rPr lang="en-US" dirty="0"/>
              <a:t>PLACEHOLDER FOR PHOTO</a:t>
            </a:r>
            <a:br>
              <a:rPr lang="en-US" dirty="0"/>
            </a:br>
            <a:r>
              <a:rPr lang="en-US" dirty="0"/>
              <a:t>Click the icon to add your image.</a:t>
            </a:r>
          </a:p>
        </p:txBody>
      </p:sp>
    </p:spTree>
    <p:extLst>
      <p:ext uri="{BB962C8B-B14F-4D97-AF65-F5344CB8AC3E}">
        <p14:creationId xmlns:p14="http://schemas.microsoft.com/office/powerpoint/2010/main" val="2138997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right photo">
    <p:spTree>
      <p:nvGrpSpPr>
        <p:cNvPr id="1" name=""/>
        <p:cNvGrpSpPr/>
        <p:nvPr/>
      </p:nvGrpSpPr>
      <p:grpSpPr>
        <a:xfrm>
          <a:off x="0" y="0"/>
          <a:ext cx="0" cy="0"/>
          <a:chOff x="0" y="0"/>
          <a:chExt cx="0" cy="0"/>
        </a:xfrm>
      </p:grpSpPr>
      <p:sp>
        <p:nvSpPr>
          <p:cNvPr id="6" name="Rectangle 5"/>
          <p:cNvSpPr/>
          <p:nvPr userDrawn="1"/>
        </p:nvSpPr>
        <p:spPr>
          <a:xfrm>
            <a:off x="0" y="-1429"/>
            <a:ext cx="4696421" cy="4668679"/>
          </a:xfrm>
          <a:prstGeom prst="rect">
            <a:avLst/>
          </a:prstGeom>
          <a:solidFill>
            <a:schemeClr val="accent1"/>
          </a:solidFill>
          <a:ln w="6350" cap="sq" cmpd="sng" algn="ctr">
            <a:noFill/>
            <a:prstDash val="solid"/>
            <a:miter lim="800000"/>
          </a:ln>
          <a:effectLst/>
        </p:spPr>
        <p:txBody>
          <a:bodyPr rot="0" spcFirstLastPara="0" vert="horz" wrap="square" lIns="137160" tIns="137160" rIns="137160" bIns="13716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a:ln>
                <a:noFill/>
              </a:ln>
              <a:solidFill>
                <a:prstClr val="white"/>
              </a:solidFill>
              <a:effectLst/>
              <a:uLnTx/>
              <a:uFillTx/>
              <a:ea typeface="+mn-ea"/>
              <a:cs typeface="+mn-cs"/>
            </a:endParaRPr>
          </a:p>
        </p:txBody>
      </p:sp>
      <p:sp>
        <p:nvSpPr>
          <p:cNvPr id="2" name="Title 1"/>
          <p:cNvSpPr>
            <a:spLocks noGrp="1"/>
          </p:cNvSpPr>
          <p:nvPr>
            <p:ph type="title" hasCustomPrompt="1"/>
          </p:nvPr>
        </p:nvSpPr>
        <p:spPr>
          <a:xfrm>
            <a:off x="312615" y="213503"/>
            <a:ext cx="4134962" cy="578538"/>
          </a:xfrm>
        </p:spPr>
        <p:txBody>
          <a:bodyPr tIns="0" bIns="0"/>
          <a:lstStyle>
            <a:lvl1pPr>
              <a:defRPr b="0">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311151" y="1159551"/>
            <a:ext cx="4136426" cy="3294197"/>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6"/>
          <p:cNvSpPr>
            <a:spLocks noGrp="1"/>
          </p:cNvSpPr>
          <p:nvPr>
            <p:ph type="pic" sz="quarter" idx="10" hasCustomPrompt="1"/>
          </p:nvPr>
        </p:nvSpPr>
        <p:spPr>
          <a:xfrm>
            <a:off x="4696421" y="1"/>
            <a:ext cx="4447579" cy="4667249"/>
          </a:xfrm>
          <a:pattFill prst="dkUpDiag">
            <a:fgClr>
              <a:schemeClr val="bg2"/>
            </a:fgClr>
            <a:bgClr>
              <a:schemeClr val="tx2">
                <a:lumMod val="20000"/>
                <a:lumOff val="80000"/>
              </a:schemeClr>
            </a:bgClr>
          </a:pattFill>
        </p:spPr>
        <p:txBody>
          <a:bodyPr tIns="2651760" anchor="t"/>
          <a:lstStyle>
            <a:lvl1pPr marL="0" indent="0" algn="ctr">
              <a:spcAft>
                <a:spcPts val="0"/>
              </a:spcAft>
              <a:buFontTx/>
              <a:buNone/>
              <a:defRPr b="1"/>
            </a:lvl1pPr>
          </a:lstStyle>
          <a:p>
            <a:r>
              <a:rPr lang="en-US" dirty="0"/>
              <a:t>PLACEHOLDER FOR PHOTO</a:t>
            </a:r>
            <a:br>
              <a:rPr lang="en-US" dirty="0"/>
            </a:br>
            <a:r>
              <a:rPr lang="en-US" dirty="0"/>
              <a:t>Click the icon to add your image.</a:t>
            </a:r>
          </a:p>
        </p:txBody>
      </p:sp>
    </p:spTree>
    <p:extLst>
      <p:ext uri="{BB962C8B-B14F-4D97-AF65-F5344CB8AC3E}">
        <p14:creationId xmlns:p14="http://schemas.microsoft.com/office/powerpoint/2010/main" val="1069999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tatement slide, dark blue">
    <p:spTree>
      <p:nvGrpSpPr>
        <p:cNvPr id="1" name=""/>
        <p:cNvGrpSpPr/>
        <p:nvPr/>
      </p:nvGrpSpPr>
      <p:grpSpPr>
        <a:xfrm>
          <a:off x="0" y="0"/>
          <a:ext cx="0" cy="0"/>
          <a:chOff x="0" y="0"/>
          <a:chExt cx="0" cy="0"/>
        </a:xfrm>
      </p:grpSpPr>
      <p:sp>
        <p:nvSpPr>
          <p:cNvPr id="142" name="Rectangle 141"/>
          <p:cNvSpPr/>
          <p:nvPr userDrawn="1"/>
        </p:nvSpPr>
        <p:spPr>
          <a:xfrm>
            <a:off x="0" y="-1429"/>
            <a:ext cx="9144000" cy="5149692"/>
          </a:xfrm>
          <a:prstGeom prst="rect">
            <a:avLst/>
          </a:prstGeom>
          <a:solidFill>
            <a:schemeClr val="accent1"/>
          </a:solidFill>
          <a:ln w="6350" cap="sq" cmpd="sng" algn="ctr">
            <a:noFill/>
            <a:prstDash val="solid"/>
            <a:miter lim="800000"/>
          </a:ln>
          <a:effectLst/>
        </p:spPr>
        <p:txBody>
          <a:bodyPr rot="0" spcFirstLastPara="0" vert="horz" wrap="square" lIns="137160" tIns="137160" rIns="137160" bIns="13716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a:ln>
                <a:noFill/>
              </a:ln>
              <a:solidFill>
                <a:prstClr val="white"/>
              </a:solidFill>
              <a:effectLst/>
              <a:uLnTx/>
              <a:uFillTx/>
              <a:ea typeface="+mn-ea"/>
              <a:cs typeface="+mn-cs"/>
            </a:endParaRPr>
          </a:p>
        </p:txBody>
      </p:sp>
      <p:sp>
        <p:nvSpPr>
          <p:cNvPr id="2" name="Title 1"/>
          <p:cNvSpPr>
            <a:spLocks noGrp="1"/>
          </p:cNvSpPr>
          <p:nvPr>
            <p:ph type="ctrTitle" hasCustomPrompt="1"/>
          </p:nvPr>
        </p:nvSpPr>
        <p:spPr>
          <a:xfrm>
            <a:off x="312737" y="479426"/>
            <a:ext cx="6400800" cy="4187824"/>
          </a:xfrm>
          <a:prstGeom prst="rect">
            <a:avLst/>
          </a:prstGeom>
        </p:spPr>
        <p:txBody>
          <a:bodyPr lIns="0" tIns="0" rIns="0" bIns="0" anchor="ctr">
            <a:noAutofit/>
          </a:bodyPr>
          <a:lstStyle>
            <a:lvl1pPr>
              <a:lnSpc>
                <a:spcPct val="125000"/>
              </a:lnSpc>
              <a:spcAft>
                <a:spcPts val="1200"/>
              </a:spcAft>
              <a:defRPr sz="3000">
                <a:solidFill>
                  <a:schemeClr val="bg1"/>
                </a:solidFill>
              </a:defRPr>
            </a:lvl1pPr>
          </a:lstStyle>
          <a:p>
            <a:r>
              <a:rPr lang="en-US" dirty="0"/>
              <a:t>Click to Edit Master Title Style</a:t>
            </a:r>
          </a:p>
        </p:txBody>
      </p:sp>
      <p:grpSp>
        <p:nvGrpSpPr>
          <p:cNvPr id="288" name="Group 4"/>
          <p:cNvGrpSpPr>
            <a:grpSpLocks noChangeAspect="1"/>
          </p:cNvGrpSpPr>
          <p:nvPr userDrawn="1"/>
        </p:nvGrpSpPr>
        <p:grpSpPr bwMode="auto">
          <a:xfrm>
            <a:off x="7948181" y="4838899"/>
            <a:ext cx="883081" cy="128016"/>
            <a:chOff x="-1130" y="731"/>
            <a:chExt cx="5760" cy="835"/>
          </a:xfrm>
          <a:solidFill>
            <a:schemeClr val="bg1"/>
          </a:solidFill>
        </p:grpSpPr>
        <p:sp>
          <p:nvSpPr>
            <p:cNvPr id="289" name="Freeform 5"/>
            <p:cNvSpPr>
              <a:spLocks noEditPoints="1"/>
            </p:cNvSpPr>
            <p:nvPr userDrawn="1"/>
          </p:nvSpPr>
          <p:spPr bwMode="auto">
            <a:xfrm>
              <a:off x="-1130" y="796"/>
              <a:ext cx="521" cy="756"/>
            </a:xfrm>
            <a:custGeom>
              <a:avLst/>
              <a:gdLst>
                <a:gd name="T0" fmla="*/ 268 w 1564"/>
                <a:gd name="T1" fmla="*/ 1587 h 2268"/>
                <a:gd name="T2" fmla="*/ 0 w 1564"/>
                <a:gd name="T3" fmla="*/ 1587 h 2268"/>
                <a:gd name="T4" fmla="*/ 0 w 1564"/>
                <a:gd name="T5" fmla="*/ 1322 h 2268"/>
                <a:gd name="T6" fmla="*/ 297 w 1564"/>
                <a:gd name="T7" fmla="*/ 1322 h 2268"/>
                <a:gd name="T8" fmla="*/ 352 w 1564"/>
                <a:gd name="T9" fmla="*/ 872 h 2268"/>
                <a:gd name="T10" fmla="*/ 70 w 1564"/>
                <a:gd name="T11" fmla="*/ 872 h 2268"/>
                <a:gd name="T12" fmla="*/ 70 w 1564"/>
                <a:gd name="T13" fmla="*/ 607 h 2268"/>
                <a:gd name="T14" fmla="*/ 387 w 1564"/>
                <a:gd name="T15" fmla="*/ 607 h 2268"/>
                <a:gd name="T16" fmla="*/ 464 w 1564"/>
                <a:gd name="T17" fmla="*/ 0 h 2268"/>
                <a:gd name="T18" fmla="*/ 705 w 1564"/>
                <a:gd name="T19" fmla="*/ 0 h 2268"/>
                <a:gd name="T20" fmla="*/ 631 w 1564"/>
                <a:gd name="T21" fmla="*/ 607 h 2268"/>
                <a:gd name="T22" fmla="*/ 1040 w 1564"/>
                <a:gd name="T23" fmla="*/ 607 h 2268"/>
                <a:gd name="T24" fmla="*/ 1121 w 1564"/>
                <a:gd name="T25" fmla="*/ 0 h 2268"/>
                <a:gd name="T26" fmla="*/ 1358 w 1564"/>
                <a:gd name="T27" fmla="*/ 0 h 2268"/>
                <a:gd name="T28" fmla="*/ 1284 w 1564"/>
                <a:gd name="T29" fmla="*/ 607 h 2268"/>
                <a:gd name="T30" fmla="*/ 1564 w 1564"/>
                <a:gd name="T31" fmla="*/ 607 h 2268"/>
                <a:gd name="T32" fmla="*/ 1564 w 1564"/>
                <a:gd name="T33" fmla="*/ 872 h 2268"/>
                <a:gd name="T34" fmla="*/ 1253 w 1564"/>
                <a:gd name="T35" fmla="*/ 872 h 2268"/>
                <a:gd name="T36" fmla="*/ 1197 w 1564"/>
                <a:gd name="T37" fmla="*/ 1322 h 2268"/>
                <a:gd name="T38" fmla="*/ 1494 w 1564"/>
                <a:gd name="T39" fmla="*/ 1322 h 2268"/>
                <a:gd name="T40" fmla="*/ 1494 w 1564"/>
                <a:gd name="T41" fmla="*/ 1587 h 2268"/>
                <a:gd name="T42" fmla="*/ 1166 w 1564"/>
                <a:gd name="T43" fmla="*/ 1587 h 2268"/>
                <a:gd name="T44" fmla="*/ 1085 w 1564"/>
                <a:gd name="T45" fmla="*/ 2268 h 2268"/>
                <a:gd name="T46" fmla="*/ 841 w 1564"/>
                <a:gd name="T47" fmla="*/ 2268 h 2268"/>
                <a:gd name="T48" fmla="*/ 921 w 1564"/>
                <a:gd name="T49" fmla="*/ 1587 h 2268"/>
                <a:gd name="T50" fmla="*/ 514 w 1564"/>
                <a:gd name="T51" fmla="*/ 1587 h 2268"/>
                <a:gd name="T52" fmla="*/ 430 w 1564"/>
                <a:gd name="T53" fmla="*/ 2268 h 2268"/>
                <a:gd name="T54" fmla="*/ 184 w 1564"/>
                <a:gd name="T55" fmla="*/ 2268 h 2268"/>
                <a:gd name="T56" fmla="*/ 268 w 1564"/>
                <a:gd name="T57" fmla="*/ 1587 h 2268"/>
                <a:gd name="T58" fmla="*/ 953 w 1564"/>
                <a:gd name="T59" fmla="*/ 1322 h 2268"/>
                <a:gd name="T60" fmla="*/ 1009 w 1564"/>
                <a:gd name="T61" fmla="*/ 872 h 2268"/>
                <a:gd name="T62" fmla="*/ 597 w 1564"/>
                <a:gd name="T63" fmla="*/ 872 h 2268"/>
                <a:gd name="T64" fmla="*/ 541 w 1564"/>
                <a:gd name="T65" fmla="*/ 1322 h 2268"/>
                <a:gd name="T66" fmla="*/ 953 w 1564"/>
                <a:gd name="T67" fmla="*/ 1322 h 2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4" h="2268">
                  <a:moveTo>
                    <a:pt x="268" y="1587"/>
                  </a:moveTo>
                  <a:lnTo>
                    <a:pt x="0" y="1587"/>
                  </a:lnTo>
                  <a:lnTo>
                    <a:pt x="0" y="1322"/>
                  </a:lnTo>
                  <a:lnTo>
                    <a:pt x="297" y="1322"/>
                  </a:lnTo>
                  <a:lnTo>
                    <a:pt x="352" y="872"/>
                  </a:lnTo>
                  <a:lnTo>
                    <a:pt x="70" y="872"/>
                  </a:lnTo>
                  <a:lnTo>
                    <a:pt x="70" y="607"/>
                  </a:lnTo>
                  <a:lnTo>
                    <a:pt x="387" y="607"/>
                  </a:lnTo>
                  <a:lnTo>
                    <a:pt x="464" y="0"/>
                  </a:lnTo>
                  <a:lnTo>
                    <a:pt x="705" y="0"/>
                  </a:lnTo>
                  <a:lnTo>
                    <a:pt x="631" y="607"/>
                  </a:lnTo>
                  <a:lnTo>
                    <a:pt x="1040" y="607"/>
                  </a:lnTo>
                  <a:lnTo>
                    <a:pt x="1121" y="0"/>
                  </a:lnTo>
                  <a:lnTo>
                    <a:pt x="1358" y="0"/>
                  </a:lnTo>
                  <a:lnTo>
                    <a:pt x="1284" y="607"/>
                  </a:lnTo>
                  <a:lnTo>
                    <a:pt x="1564" y="607"/>
                  </a:lnTo>
                  <a:lnTo>
                    <a:pt x="1564" y="872"/>
                  </a:lnTo>
                  <a:lnTo>
                    <a:pt x="1253" y="872"/>
                  </a:lnTo>
                  <a:lnTo>
                    <a:pt x="1197" y="1322"/>
                  </a:lnTo>
                  <a:lnTo>
                    <a:pt x="1494" y="1322"/>
                  </a:lnTo>
                  <a:lnTo>
                    <a:pt x="1494" y="1587"/>
                  </a:lnTo>
                  <a:lnTo>
                    <a:pt x="1166" y="1587"/>
                  </a:lnTo>
                  <a:lnTo>
                    <a:pt x="1085" y="2268"/>
                  </a:lnTo>
                  <a:lnTo>
                    <a:pt x="841" y="2268"/>
                  </a:lnTo>
                  <a:lnTo>
                    <a:pt x="921" y="1587"/>
                  </a:lnTo>
                  <a:lnTo>
                    <a:pt x="514" y="1587"/>
                  </a:lnTo>
                  <a:lnTo>
                    <a:pt x="430" y="2268"/>
                  </a:lnTo>
                  <a:lnTo>
                    <a:pt x="184" y="2268"/>
                  </a:lnTo>
                  <a:lnTo>
                    <a:pt x="268" y="1587"/>
                  </a:lnTo>
                  <a:close/>
                  <a:moveTo>
                    <a:pt x="953" y="1322"/>
                  </a:moveTo>
                  <a:lnTo>
                    <a:pt x="1009" y="872"/>
                  </a:lnTo>
                  <a:lnTo>
                    <a:pt x="597" y="872"/>
                  </a:lnTo>
                  <a:lnTo>
                    <a:pt x="541" y="1322"/>
                  </a:lnTo>
                  <a:lnTo>
                    <a:pt x="953" y="13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0" name="Freeform 6"/>
            <p:cNvSpPr>
              <a:spLocks noEditPoints="1"/>
            </p:cNvSpPr>
            <p:nvPr userDrawn="1"/>
          </p:nvSpPr>
          <p:spPr bwMode="auto">
            <a:xfrm>
              <a:off x="-498" y="792"/>
              <a:ext cx="556" cy="760"/>
            </a:xfrm>
            <a:custGeom>
              <a:avLst/>
              <a:gdLst>
                <a:gd name="T0" fmla="*/ 773 w 1666"/>
                <a:gd name="T1" fmla="*/ 0 h 2282"/>
                <a:gd name="T2" fmla="*/ 939 w 1666"/>
                <a:gd name="T3" fmla="*/ 11 h 2282"/>
                <a:gd name="T4" fmla="*/ 1091 w 1666"/>
                <a:gd name="T5" fmla="*/ 36 h 2282"/>
                <a:gd name="T6" fmla="*/ 1224 w 1666"/>
                <a:gd name="T7" fmla="*/ 79 h 2282"/>
                <a:gd name="T8" fmla="*/ 1338 w 1666"/>
                <a:gd name="T9" fmla="*/ 140 h 2282"/>
                <a:gd name="T10" fmla="*/ 1430 w 1666"/>
                <a:gd name="T11" fmla="*/ 222 h 2282"/>
                <a:gd name="T12" fmla="*/ 1495 w 1666"/>
                <a:gd name="T13" fmla="*/ 324 h 2282"/>
                <a:gd name="T14" fmla="*/ 1534 w 1666"/>
                <a:gd name="T15" fmla="*/ 451 h 2282"/>
                <a:gd name="T16" fmla="*/ 1544 w 1666"/>
                <a:gd name="T17" fmla="*/ 561 h 2282"/>
                <a:gd name="T18" fmla="*/ 1520 w 1666"/>
                <a:gd name="T19" fmla="*/ 720 h 2282"/>
                <a:gd name="T20" fmla="*/ 1471 w 1666"/>
                <a:gd name="T21" fmla="*/ 831 h 2282"/>
                <a:gd name="T22" fmla="*/ 1423 w 1666"/>
                <a:gd name="T23" fmla="*/ 896 h 2282"/>
                <a:gd name="T24" fmla="*/ 1362 w 1666"/>
                <a:gd name="T25" fmla="*/ 954 h 2282"/>
                <a:gd name="T26" fmla="*/ 1288 w 1666"/>
                <a:gd name="T27" fmla="*/ 1004 h 2282"/>
                <a:gd name="T28" fmla="*/ 1200 w 1666"/>
                <a:gd name="T29" fmla="*/ 1042 h 2282"/>
                <a:gd name="T30" fmla="*/ 1152 w 1666"/>
                <a:gd name="T31" fmla="*/ 1071 h 2282"/>
                <a:gd name="T32" fmla="*/ 1268 w 1666"/>
                <a:gd name="T33" fmla="*/ 1097 h 2282"/>
                <a:gd name="T34" fmla="*/ 1371 w 1666"/>
                <a:gd name="T35" fmla="*/ 1136 h 2282"/>
                <a:gd name="T36" fmla="*/ 1459 w 1666"/>
                <a:gd name="T37" fmla="*/ 1185 h 2282"/>
                <a:gd name="T38" fmla="*/ 1532 w 1666"/>
                <a:gd name="T39" fmla="*/ 1246 h 2282"/>
                <a:gd name="T40" fmla="*/ 1589 w 1666"/>
                <a:gd name="T41" fmla="*/ 1320 h 2282"/>
                <a:gd name="T42" fmla="*/ 1632 w 1666"/>
                <a:gd name="T43" fmla="*/ 1405 h 2282"/>
                <a:gd name="T44" fmla="*/ 1657 w 1666"/>
                <a:gd name="T45" fmla="*/ 1503 h 2282"/>
                <a:gd name="T46" fmla="*/ 1666 w 1666"/>
                <a:gd name="T47" fmla="*/ 1611 h 2282"/>
                <a:gd name="T48" fmla="*/ 1656 w 1666"/>
                <a:gd name="T49" fmla="*/ 1734 h 2282"/>
                <a:gd name="T50" fmla="*/ 1615 w 1666"/>
                <a:gd name="T51" fmla="*/ 1876 h 2282"/>
                <a:gd name="T52" fmla="*/ 1542 w 1666"/>
                <a:gd name="T53" fmla="*/ 1998 h 2282"/>
                <a:gd name="T54" fmla="*/ 1444 w 1666"/>
                <a:gd name="T55" fmla="*/ 2096 h 2282"/>
                <a:gd name="T56" fmla="*/ 1321 w 1666"/>
                <a:gd name="T57" fmla="*/ 2174 h 2282"/>
                <a:gd name="T58" fmla="*/ 1178 w 1666"/>
                <a:gd name="T59" fmla="*/ 2231 h 2282"/>
                <a:gd name="T60" fmla="*/ 1014 w 1666"/>
                <a:gd name="T61" fmla="*/ 2266 h 2282"/>
                <a:gd name="T62" fmla="*/ 836 w 1666"/>
                <a:gd name="T63" fmla="*/ 2280 h 2282"/>
                <a:gd name="T64" fmla="*/ 691 w 1666"/>
                <a:gd name="T65" fmla="*/ 946 h 2282"/>
                <a:gd name="T66" fmla="*/ 853 w 1666"/>
                <a:gd name="T67" fmla="*/ 933 h 2282"/>
                <a:gd name="T68" fmla="*/ 939 w 1666"/>
                <a:gd name="T69" fmla="*/ 910 h 2282"/>
                <a:gd name="T70" fmla="*/ 1009 w 1666"/>
                <a:gd name="T71" fmla="*/ 878 h 2282"/>
                <a:gd name="T72" fmla="*/ 1064 w 1666"/>
                <a:gd name="T73" fmla="*/ 835 h 2282"/>
                <a:gd name="T74" fmla="*/ 1105 w 1666"/>
                <a:gd name="T75" fmla="*/ 783 h 2282"/>
                <a:gd name="T76" fmla="*/ 1131 w 1666"/>
                <a:gd name="T77" fmla="*/ 720 h 2282"/>
                <a:gd name="T78" fmla="*/ 1144 w 1666"/>
                <a:gd name="T79" fmla="*/ 649 h 2282"/>
                <a:gd name="T80" fmla="*/ 1144 w 1666"/>
                <a:gd name="T81" fmla="*/ 573 h 2282"/>
                <a:gd name="T82" fmla="*/ 1129 w 1666"/>
                <a:gd name="T83" fmla="*/ 505 h 2282"/>
                <a:gd name="T84" fmla="*/ 1102 w 1666"/>
                <a:gd name="T85" fmla="*/ 449 h 2282"/>
                <a:gd name="T86" fmla="*/ 1061 w 1666"/>
                <a:gd name="T87" fmla="*/ 402 h 2282"/>
                <a:gd name="T88" fmla="*/ 1006 w 1666"/>
                <a:gd name="T89" fmla="*/ 367 h 2282"/>
                <a:gd name="T90" fmla="*/ 897 w 1666"/>
                <a:gd name="T91" fmla="*/ 330 h 2282"/>
                <a:gd name="T92" fmla="*/ 702 w 1666"/>
                <a:gd name="T93" fmla="*/ 313 h 2282"/>
                <a:gd name="T94" fmla="*/ 748 w 1666"/>
                <a:gd name="T95" fmla="*/ 1967 h 2282"/>
                <a:gd name="T96" fmla="*/ 894 w 1666"/>
                <a:gd name="T97" fmla="*/ 1958 h 2282"/>
                <a:gd name="T98" fmla="*/ 993 w 1666"/>
                <a:gd name="T99" fmla="*/ 1937 h 2282"/>
                <a:gd name="T100" fmla="*/ 1080 w 1666"/>
                <a:gd name="T101" fmla="*/ 1905 h 2282"/>
                <a:gd name="T102" fmla="*/ 1149 w 1666"/>
                <a:gd name="T103" fmla="*/ 1861 h 2282"/>
                <a:gd name="T104" fmla="*/ 1203 w 1666"/>
                <a:gd name="T105" fmla="*/ 1804 h 2282"/>
                <a:gd name="T106" fmla="*/ 1241 w 1666"/>
                <a:gd name="T107" fmla="*/ 1734 h 2282"/>
                <a:gd name="T108" fmla="*/ 1263 w 1666"/>
                <a:gd name="T109" fmla="*/ 1653 h 2282"/>
                <a:gd name="T110" fmla="*/ 1267 w 1666"/>
                <a:gd name="T111" fmla="*/ 1584 h 2282"/>
                <a:gd name="T112" fmla="*/ 1258 w 1666"/>
                <a:gd name="T113" fmla="*/ 1500 h 2282"/>
                <a:gd name="T114" fmla="*/ 1234 w 1666"/>
                <a:gd name="T115" fmla="*/ 1429 h 2282"/>
                <a:gd name="T116" fmla="*/ 1192 w 1666"/>
                <a:gd name="T117" fmla="*/ 1368 h 2282"/>
                <a:gd name="T118" fmla="*/ 1135 w 1666"/>
                <a:gd name="T119" fmla="*/ 1320 h 2282"/>
                <a:gd name="T120" fmla="*/ 1061 w 1666"/>
                <a:gd name="T121" fmla="*/ 1283 h 2282"/>
                <a:gd name="T122" fmla="*/ 972 w 1666"/>
                <a:gd name="T123" fmla="*/ 1256 h 2282"/>
                <a:gd name="T124" fmla="*/ 748 w 1666"/>
                <a:gd name="T125" fmla="*/ 1235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66" h="2282">
                  <a:moveTo>
                    <a:pt x="0" y="0"/>
                  </a:moveTo>
                  <a:lnTo>
                    <a:pt x="729" y="0"/>
                  </a:lnTo>
                  <a:lnTo>
                    <a:pt x="729" y="0"/>
                  </a:lnTo>
                  <a:lnTo>
                    <a:pt x="773" y="0"/>
                  </a:lnTo>
                  <a:lnTo>
                    <a:pt x="816" y="1"/>
                  </a:lnTo>
                  <a:lnTo>
                    <a:pt x="858" y="4"/>
                  </a:lnTo>
                  <a:lnTo>
                    <a:pt x="900" y="7"/>
                  </a:lnTo>
                  <a:lnTo>
                    <a:pt x="939" y="11"/>
                  </a:lnTo>
                  <a:lnTo>
                    <a:pt x="979" y="15"/>
                  </a:lnTo>
                  <a:lnTo>
                    <a:pt x="1017" y="21"/>
                  </a:lnTo>
                  <a:lnTo>
                    <a:pt x="1054" y="28"/>
                  </a:lnTo>
                  <a:lnTo>
                    <a:pt x="1091" y="36"/>
                  </a:lnTo>
                  <a:lnTo>
                    <a:pt x="1125" y="45"/>
                  </a:lnTo>
                  <a:lnTo>
                    <a:pt x="1159" y="55"/>
                  </a:lnTo>
                  <a:lnTo>
                    <a:pt x="1193" y="66"/>
                  </a:lnTo>
                  <a:lnTo>
                    <a:pt x="1224" y="79"/>
                  </a:lnTo>
                  <a:lnTo>
                    <a:pt x="1256" y="93"/>
                  </a:lnTo>
                  <a:lnTo>
                    <a:pt x="1284" y="107"/>
                  </a:lnTo>
                  <a:lnTo>
                    <a:pt x="1312" y="123"/>
                  </a:lnTo>
                  <a:lnTo>
                    <a:pt x="1338" y="140"/>
                  </a:lnTo>
                  <a:lnTo>
                    <a:pt x="1363" y="158"/>
                  </a:lnTo>
                  <a:lnTo>
                    <a:pt x="1388" y="178"/>
                  </a:lnTo>
                  <a:lnTo>
                    <a:pt x="1409" y="200"/>
                  </a:lnTo>
                  <a:lnTo>
                    <a:pt x="1430" y="222"/>
                  </a:lnTo>
                  <a:lnTo>
                    <a:pt x="1449" y="245"/>
                  </a:lnTo>
                  <a:lnTo>
                    <a:pt x="1466" y="270"/>
                  </a:lnTo>
                  <a:lnTo>
                    <a:pt x="1481" y="297"/>
                  </a:lnTo>
                  <a:lnTo>
                    <a:pt x="1495" y="324"/>
                  </a:lnTo>
                  <a:lnTo>
                    <a:pt x="1508" y="354"/>
                  </a:lnTo>
                  <a:lnTo>
                    <a:pt x="1518" y="384"/>
                  </a:lnTo>
                  <a:lnTo>
                    <a:pt x="1528" y="417"/>
                  </a:lnTo>
                  <a:lnTo>
                    <a:pt x="1534" y="451"/>
                  </a:lnTo>
                  <a:lnTo>
                    <a:pt x="1539" y="486"/>
                  </a:lnTo>
                  <a:lnTo>
                    <a:pt x="1542" y="523"/>
                  </a:lnTo>
                  <a:lnTo>
                    <a:pt x="1544" y="561"/>
                  </a:lnTo>
                  <a:lnTo>
                    <a:pt x="1544" y="561"/>
                  </a:lnTo>
                  <a:lnTo>
                    <a:pt x="1542" y="602"/>
                  </a:lnTo>
                  <a:lnTo>
                    <a:pt x="1538" y="642"/>
                  </a:lnTo>
                  <a:lnTo>
                    <a:pt x="1529" y="682"/>
                  </a:lnTo>
                  <a:lnTo>
                    <a:pt x="1520" y="720"/>
                  </a:lnTo>
                  <a:lnTo>
                    <a:pt x="1507" y="758"/>
                  </a:lnTo>
                  <a:lnTo>
                    <a:pt x="1490" y="795"/>
                  </a:lnTo>
                  <a:lnTo>
                    <a:pt x="1481" y="812"/>
                  </a:lnTo>
                  <a:lnTo>
                    <a:pt x="1471" y="831"/>
                  </a:lnTo>
                  <a:lnTo>
                    <a:pt x="1460" y="848"/>
                  </a:lnTo>
                  <a:lnTo>
                    <a:pt x="1449" y="863"/>
                  </a:lnTo>
                  <a:lnTo>
                    <a:pt x="1436" y="880"/>
                  </a:lnTo>
                  <a:lnTo>
                    <a:pt x="1423" y="896"/>
                  </a:lnTo>
                  <a:lnTo>
                    <a:pt x="1409" y="912"/>
                  </a:lnTo>
                  <a:lnTo>
                    <a:pt x="1395" y="926"/>
                  </a:lnTo>
                  <a:lnTo>
                    <a:pt x="1379" y="940"/>
                  </a:lnTo>
                  <a:lnTo>
                    <a:pt x="1362" y="954"/>
                  </a:lnTo>
                  <a:lnTo>
                    <a:pt x="1345" y="968"/>
                  </a:lnTo>
                  <a:lnTo>
                    <a:pt x="1327" y="980"/>
                  </a:lnTo>
                  <a:lnTo>
                    <a:pt x="1308" y="992"/>
                  </a:lnTo>
                  <a:lnTo>
                    <a:pt x="1288" y="1004"/>
                  </a:lnTo>
                  <a:lnTo>
                    <a:pt x="1267" y="1014"/>
                  </a:lnTo>
                  <a:lnTo>
                    <a:pt x="1246" y="1024"/>
                  </a:lnTo>
                  <a:lnTo>
                    <a:pt x="1224" y="1034"/>
                  </a:lnTo>
                  <a:lnTo>
                    <a:pt x="1200" y="1042"/>
                  </a:lnTo>
                  <a:lnTo>
                    <a:pt x="1178" y="1049"/>
                  </a:lnTo>
                  <a:lnTo>
                    <a:pt x="1152" y="1056"/>
                  </a:lnTo>
                  <a:lnTo>
                    <a:pt x="1152" y="1071"/>
                  </a:lnTo>
                  <a:lnTo>
                    <a:pt x="1152" y="1071"/>
                  </a:lnTo>
                  <a:lnTo>
                    <a:pt x="1183" y="1076"/>
                  </a:lnTo>
                  <a:lnTo>
                    <a:pt x="1212" y="1083"/>
                  </a:lnTo>
                  <a:lnTo>
                    <a:pt x="1240" y="1090"/>
                  </a:lnTo>
                  <a:lnTo>
                    <a:pt x="1268" y="1097"/>
                  </a:lnTo>
                  <a:lnTo>
                    <a:pt x="1295" y="1106"/>
                  </a:lnTo>
                  <a:lnTo>
                    <a:pt x="1321" y="1114"/>
                  </a:lnTo>
                  <a:lnTo>
                    <a:pt x="1346" y="1124"/>
                  </a:lnTo>
                  <a:lnTo>
                    <a:pt x="1371" y="1136"/>
                  </a:lnTo>
                  <a:lnTo>
                    <a:pt x="1395" y="1147"/>
                  </a:lnTo>
                  <a:lnTo>
                    <a:pt x="1416" y="1158"/>
                  </a:lnTo>
                  <a:lnTo>
                    <a:pt x="1439" y="1171"/>
                  </a:lnTo>
                  <a:lnTo>
                    <a:pt x="1459" y="1185"/>
                  </a:lnTo>
                  <a:lnTo>
                    <a:pt x="1478" y="1200"/>
                  </a:lnTo>
                  <a:lnTo>
                    <a:pt x="1497" y="1215"/>
                  </a:lnTo>
                  <a:lnTo>
                    <a:pt x="1515" y="1231"/>
                  </a:lnTo>
                  <a:lnTo>
                    <a:pt x="1532" y="1246"/>
                  </a:lnTo>
                  <a:lnTo>
                    <a:pt x="1548" y="1265"/>
                  </a:lnTo>
                  <a:lnTo>
                    <a:pt x="1562" y="1282"/>
                  </a:lnTo>
                  <a:lnTo>
                    <a:pt x="1576" y="1300"/>
                  </a:lnTo>
                  <a:lnTo>
                    <a:pt x="1589" y="1320"/>
                  </a:lnTo>
                  <a:lnTo>
                    <a:pt x="1602" y="1340"/>
                  </a:lnTo>
                  <a:lnTo>
                    <a:pt x="1612" y="1361"/>
                  </a:lnTo>
                  <a:lnTo>
                    <a:pt x="1622" y="1383"/>
                  </a:lnTo>
                  <a:lnTo>
                    <a:pt x="1632" y="1405"/>
                  </a:lnTo>
                  <a:lnTo>
                    <a:pt x="1639" y="1428"/>
                  </a:lnTo>
                  <a:lnTo>
                    <a:pt x="1646" y="1452"/>
                  </a:lnTo>
                  <a:lnTo>
                    <a:pt x="1652" y="1478"/>
                  </a:lnTo>
                  <a:lnTo>
                    <a:pt x="1657" y="1503"/>
                  </a:lnTo>
                  <a:lnTo>
                    <a:pt x="1660" y="1529"/>
                  </a:lnTo>
                  <a:lnTo>
                    <a:pt x="1663" y="1556"/>
                  </a:lnTo>
                  <a:lnTo>
                    <a:pt x="1664" y="1583"/>
                  </a:lnTo>
                  <a:lnTo>
                    <a:pt x="1666" y="1611"/>
                  </a:lnTo>
                  <a:lnTo>
                    <a:pt x="1666" y="1611"/>
                  </a:lnTo>
                  <a:lnTo>
                    <a:pt x="1664" y="1653"/>
                  </a:lnTo>
                  <a:lnTo>
                    <a:pt x="1661" y="1695"/>
                  </a:lnTo>
                  <a:lnTo>
                    <a:pt x="1656" y="1734"/>
                  </a:lnTo>
                  <a:lnTo>
                    <a:pt x="1649" y="1771"/>
                  </a:lnTo>
                  <a:lnTo>
                    <a:pt x="1639" y="1808"/>
                  </a:lnTo>
                  <a:lnTo>
                    <a:pt x="1627" y="1844"/>
                  </a:lnTo>
                  <a:lnTo>
                    <a:pt x="1615" y="1876"/>
                  </a:lnTo>
                  <a:lnTo>
                    <a:pt x="1599" y="1909"/>
                  </a:lnTo>
                  <a:lnTo>
                    <a:pt x="1582" y="1940"/>
                  </a:lnTo>
                  <a:lnTo>
                    <a:pt x="1564" y="1970"/>
                  </a:lnTo>
                  <a:lnTo>
                    <a:pt x="1542" y="1998"/>
                  </a:lnTo>
                  <a:lnTo>
                    <a:pt x="1521" y="2025"/>
                  </a:lnTo>
                  <a:lnTo>
                    <a:pt x="1497" y="2049"/>
                  </a:lnTo>
                  <a:lnTo>
                    <a:pt x="1471" y="2073"/>
                  </a:lnTo>
                  <a:lnTo>
                    <a:pt x="1444" y="2096"/>
                  </a:lnTo>
                  <a:lnTo>
                    <a:pt x="1416" y="2117"/>
                  </a:lnTo>
                  <a:lnTo>
                    <a:pt x="1386" y="2139"/>
                  </a:lnTo>
                  <a:lnTo>
                    <a:pt x="1355" y="2157"/>
                  </a:lnTo>
                  <a:lnTo>
                    <a:pt x="1321" y="2174"/>
                  </a:lnTo>
                  <a:lnTo>
                    <a:pt x="1287" y="2190"/>
                  </a:lnTo>
                  <a:lnTo>
                    <a:pt x="1251" y="2205"/>
                  </a:lnTo>
                  <a:lnTo>
                    <a:pt x="1215" y="2218"/>
                  </a:lnTo>
                  <a:lnTo>
                    <a:pt x="1178" y="2231"/>
                  </a:lnTo>
                  <a:lnTo>
                    <a:pt x="1138" y="2241"/>
                  </a:lnTo>
                  <a:lnTo>
                    <a:pt x="1098" y="2251"/>
                  </a:lnTo>
                  <a:lnTo>
                    <a:pt x="1057" y="2259"/>
                  </a:lnTo>
                  <a:lnTo>
                    <a:pt x="1014" y="2266"/>
                  </a:lnTo>
                  <a:lnTo>
                    <a:pt x="972" y="2272"/>
                  </a:lnTo>
                  <a:lnTo>
                    <a:pt x="926" y="2276"/>
                  </a:lnTo>
                  <a:lnTo>
                    <a:pt x="882" y="2279"/>
                  </a:lnTo>
                  <a:lnTo>
                    <a:pt x="836" y="2280"/>
                  </a:lnTo>
                  <a:lnTo>
                    <a:pt x="789" y="2282"/>
                  </a:lnTo>
                  <a:lnTo>
                    <a:pt x="0" y="2282"/>
                  </a:lnTo>
                  <a:lnTo>
                    <a:pt x="0" y="0"/>
                  </a:lnTo>
                  <a:close/>
                  <a:moveTo>
                    <a:pt x="691" y="946"/>
                  </a:moveTo>
                  <a:lnTo>
                    <a:pt x="691" y="946"/>
                  </a:lnTo>
                  <a:lnTo>
                    <a:pt x="749" y="944"/>
                  </a:lnTo>
                  <a:lnTo>
                    <a:pt x="803" y="940"/>
                  </a:lnTo>
                  <a:lnTo>
                    <a:pt x="853" y="933"/>
                  </a:lnTo>
                  <a:lnTo>
                    <a:pt x="875" y="927"/>
                  </a:lnTo>
                  <a:lnTo>
                    <a:pt x="898" y="923"/>
                  </a:lnTo>
                  <a:lnTo>
                    <a:pt x="919" y="917"/>
                  </a:lnTo>
                  <a:lnTo>
                    <a:pt x="939" y="910"/>
                  </a:lnTo>
                  <a:lnTo>
                    <a:pt x="958" y="903"/>
                  </a:lnTo>
                  <a:lnTo>
                    <a:pt x="976" y="895"/>
                  </a:lnTo>
                  <a:lnTo>
                    <a:pt x="993" y="886"/>
                  </a:lnTo>
                  <a:lnTo>
                    <a:pt x="1009" y="878"/>
                  </a:lnTo>
                  <a:lnTo>
                    <a:pt x="1024" y="868"/>
                  </a:lnTo>
                  <a:lnTo>
                    <a:pt x="1039" y="858"/>
                  </a:lnTo>
                  <a:lnTo>
                    <a:pt x="1053" y="846"/>
                  </a:lnTo>
                  <a:lnTo>
                    <a:pt x="1064" y="835"/>
                  </a:lnTo>
                  <a:lnTo>
                    <a:pt x="1075" y="822"/>
                  </a:lnTo>
                  <a:lnTo>
                    <a:pt x="1087" y="810"/>
                  </a:lnTo>
                  <a:lnTo>
                    <a:pt x="1095" y="797"/>
                  </a:lnTo>
                  <a:lnTo>
                    <a:pt x="1105" y="783"/>
                  </a:lnTo>
                  <a:lnTo>
                    <a:pt x="1112" y="767"/>
                  </a:lnTo>
                  <a:lnTo>
                    <a:pt x="1119" y="753"/>
                  </a:lnTo>
                  <a:lnTo>
                    <a:pt x="1125" y="736"/>
                  </a:lnTo>
                  <a:lnTo>
                    <a:pt x="1131" y="720"/>
                  </a:lnTo>
                  <a:lnTo>
                    <a:pt x="1135" y="703"/>
                  </a:lnTo>
                  <a:lnTo>
                    <a:pt x="1139" y="686"/>
                  </a:lnTo>
                  <a:lnTo>
                    <a:pt x="1142" y="668"/>
                  </a:lnTo>
                  <a:lnTo>
                    <a:pt x="1144" y="649"/>
                  </a:lnTo>
                  <a:lnTo>
                    <a:pt x="1145" y="610"/>
                  </a:lnTo>
                  <a:lnTo>
                    <a:pt x="1145" y="610"/>
                  </a:lnTo>
                  <a:lnTo>
                    <a:pt x="1145" y="591"/>
                  </a:lnTo>
                  <a:lnTo>
                    <a:pt x="1144" y="573"/>
                  </a:lnTo>
                  <a:lnTo>
                    <a:pt x="1141" y="554"/>
                  </a:lnTo>
                  <a:lnTo>
                    <a:pt x="1138" y="537"/>
                  </a:lnTo>
                  <a:lnTo>
                    <a:pt x="1135" y="520"/>
                  </a:lnTo>
                  <a:lnTo>
                    <a:pt x="1129" y="505"/>
                  </a:lnTo>
                  <a:lnTo>
                    <a:pt x="1124" y="490"/>
                  </a:lnTo>
                  <a:lnTo>
                    <a:pt x="1118" y="475"/>
                  </a:lnTo>
                  <a:lnTo>
                    <a:pt x="1111" y="462"/>
                  </a:lnTo>
                  <a:lnTo>
                    <a:pt x="1102" y="449"/>
                  </a:lnTo>
                  <a:lnTo>
                    <a:pt x="1092" y="436"/>
                  </a:lnTo>
                  <a:lnTo>
                    <a:pt x="1083" y="424"/>
                  </a:lnTo>
                  <a:lnTo>
                    <a:pt x="1073" y="414"/>
                  </a:lnTo>
                  <a:lnTo>
                    <a:pt x="1061" y="402"/>
                  </a:lnTo>
                  <a:lnTo>
                    <a:pt x="1049" y="392"/>
                  </a:lnTo>
                  <a:lnTo>
                    <a:pt x="1034" y="384"/>
                  </a:lnTo>
                  <a:lnTo>
                    <a:pt x="1020" y="374"/>
                  </a:lnTo>
                  <a:lnTo>
                    <a:pt x="1006" y="367"/>
                  </a:lnTo>
                  <a:lnTo>
                    <a:pt x="989" y="358"/>
                  </a:lnTo>
                  <a:lnTo>
                    <a:pt x="973" y="353"/>
                  </a:lnTo>
                  <a:lnTo>
                    <a:pt x="936" y="340"/>
                  </a:lnTo>
                  <a:lnTo>
                    <a:pt x="897" y="330"/>
                  </a:lnTo>
                  <a:lnTo>
                    <a:pt x="853" y="323"/>
                  </a:lnTo>
                  <a:lnTo>
                    <a:pt x="806" y="317"/>
                  </a:lnTo>
                  <a:lnTo>
                    <a:pt x="756" y="314"/>
                  </a:lnTo>
                  <a:lnTo>
                    <a:pt x="702" y="313"/>
                  </a:lnTo>
                  <a:lnTo>
                    <a:pt x="406" y="313"/>
                  </a:lnTo>
                  <a:lnTo>
                    <a:pt x="406" y="946"/>
                  </a:lnTo>
                  <a:lnTo>
                    <a:pt x="691" y="946"/>
                  </a:lnTo>
                  <a:close/>
                  <a:moveTo>
                    <a:pt x="748" y="1967"/>
                  </a:moveTo>
                  <a:lnTo>
                    <a:pt x="748" y="1967"/>
                  </a:lnTo>
                  <a:lnTo>
                    <a:pt x="809" y="1966"/>
                  </a:lnTo>
                  <a:lnTo>
                    <a:pt x="865" y="1961"/>
                  </a:lnTo>
                  <a:lnTo>
                    <a:pt x="894" y="1958"/>
                  </a:lnTo>
                  <a:lnTo>
                    <a:pt x="919" y="1954"/>
                  </a:lnTo>
                  <a:lnTo>
                    <a:pt x="945" y="1950"/>
                  </a:lnTo>
                  <a:lnTo>
                    <a:pt x="970" y="1944"/>
                  </a:lnTo>
                  <a:lnTo>
                    <a:pt x="993" y="1937"/>
                  </a:lnTo>
                  <a:lnTo>
                    <a:pt x="1016" y="1930"/>
                  </a:lnTo>
                  <a:lnTo>
                    <a:pt x="1039" y="1923"/>
                  </a:lnTo>
                  <a:lnTo>
                    <a:pt x="1060" y="1914"/>
                  </a:lnTo>
                  <a:lnTo>
                    <a:pt x="1080" y="1905"/>
                  </a:lnTo>
                  <a:lnTo>
                    <a:pt x="1098" y="1895"/>
                  </a:lnTo>
                  <a:lnTo>
                    <a:pt x="1117" y="1885"/>
                  </a:lnTo>
                  <a:lnTo>
                    <a:pt x="1134" y="1872"/>
                  </a:lnTo>
                  <a:lnTo>
                    <a:pt x="1149" y="1861"/>
                  </a:lnTo>
                  <a:lnTo>
                    <a:pt x="1165" y="1846"/>
                  </a:lnTo>
                  <a:lnTo>
                    <a:pt x="1178" y="1834"/>
                  </a:lnTo>
                  <a:lnTo>
                    <a:pt x="1192" y="1818"/>
                  </a:lnTo>
                  <a:lnTo>
                    <a:pt x="1203" y="1804"/>
                  </a:lnTo>
                  <a:lnTo>
                    <a:pt x="1215" y="1787"/>
                  </a:lnTo>
                  <a:lnTo>
                    <a:pt x="1224" y="1770"/>
                  </a:lnTo>
                  <a:lnTo>
                    <a:pt x="1233" y="1753"/>
                  </a:lnTo>
                  <a:lnTo>
                    <a:pt x="1241" y="1734"/>
                  </a:lnTo>
                  <a:lnTo>
                    <a:pt x="1249" y="1714"/>
                  </a:lnTo>
                  <a:lnTo>
                    <a:pt x="1254" y="1695"/>
                  </a:lnTo>
                  <a:lnTo>
                    <a:pt x="1258" y="1675"/>
                  </a:lnTo>
                  <a:lnTo>
                    <a:pt x="1263" y="1653"/>
                  </a:lnTo>
                  <a:lnTo>
                    <a:pt x="1266" y="1631"/>
                  </a:lnTo>
                  <a:lnTo>
                    <a:pt x="1267" y="1608"/>
                  </a:lnTo>
                  <a:lnTo>
                    <a:pt x="1267" y="1584"/>
                  </a:lnTo>
                  <a:lnTo>
                    <a:pt x="1267" y="1584"/>
                  </a:lnTo>
                  <a:lnTo>
                    <a:pt x="1267" y="1561"/>
                  </a:lnTo>
                  <a:lnTo>
                    <a:pt x="1266" y="1540"/>
                  </a:lnTo>
                  <a:lnTo>
                    <a:pt x="1263" y="1520"/>
                  </a:lnTo>
                  <a:lnTo>
                    <a:pt x="1258" y="1500"/>
                  </a:lnTo>
                  <a:lnTo>
                    <a:pt x="1254" y="1482"/>
                  </a:lnTo>
                  <a:lnTo>
                    <a:pt x="1249" y="1463"/>
                  </a:lnTo>
                  <a:lnTo>
                    <a:pt x="1241" y="1446"/>
                  </a:lnTo>
                  <a:lnTo>
                    <a:pt x="1234" y="1429"/>
                  </a:lnTo>
                  <a:lnTo>
                    <a:pt x="1224" y="1412"/>
                  </a:lnTo>
                  <a:lnTo>
                    <a:pt x="1215" y="1398"/>
                  </a:lnTo>
                  <a:lnTo>
                    <a:pt x="1205" y="1383"/>
                  </a:lnTo>
                  <a:lnTo>
                    <a:pt x="1192" y="1368"/>
                  </a:lnTo>
                  <a:lnTo>
                    <a:pt x="1179" y="1356"/>
                  </a:lnTo>
                  <a:lnTo>
                    <a:pt x="1165" y="1343"/>
                  </a:lnTo>
                  <a:lnTo>
                    <a:pt x="1151" y="1331"/>
                  </a:lnTo>
                  <a:lnTo>
                    <a:pt x="1135" y="1320"/>
                  </a:lnTo>
                  <a:lnTo>
                    <a:pt x="1118" y="1310"/>
                  </a:lnTo>
                  <a:lnTo>
                    <a:pt x="1100" y="1300"/>
                  </a:lnTo>
                  <a:lnTo>
                    <a:pt x="1081" y="1290"/>
                  </a:lnTo>
                  <a:lnTo>
                    <a:pt x="1061" y="1283"/>
                  </a:lnTo>
                  <a:lnTo>
                    <a:pt x="1040" y="1275"/>
                  </a:lnTo>
                  <a:lnTo>
                    <a:pt x="1019" y="1268"/>
                  </a:lnTo>
                  <a:lnTo>
                    <a:pt x="995" y="1262"/>
                  </a:lnTo>
                  <a:lnTo>
                    <a:pt x="972" y="1256"/>
                  </a:lnTo>
                  <a:lnTo>
                    <a:pt x="921" y="1246"/>
                  </a:lnTo>
                  <a:lnTo>
                    <a:pt x="867" y="1239"/>
                  </a:lnTo>
                  <a:lnTo>
                    <a:pt x="809" y="1236"/>
                  </a:lnTo>
                  <a:lnTo>
                    <a:pt x="748" y="1235"/>
                  </a:lnTo>
                  <a:lnTo>
                    <a:pt x="406" y="1235"/>
                  </a:lnTo>
                  <a:lnTo>
                    <a:pt x="406" y="1967"/>
                  </a:lnTo>
                  <a:lnTo>
                    <a:pt x="748" y="19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1" name="Freeform 7"/>
            <p:cNvSpPr>
              <a:spLocks noEditPoints="1"/>
            </p:cNvSpPr>
            <p:nvPr userDrawn="1"/>
          </p:nvSpPr>
          <p:spPr bwMode="auto">
            <a:xfrm>
              <a:off x="168" y="731"/>
              <a:ext cx="521" cy="835"/>
            </a:xfrm>
            <a:custGeom>
              <a:avLst/>
              <a:gdLst>
                <a:gd name="T0" fmla="*/ 390 w 1564"/>
                <a:gd name="T1" fmla="*/ 921 h 2505"/>
                <a:gd name="T2" fmla="*/ 474 w 1564"/>
                <a:gd name="T3" fmla="*/ 855 h 2505"/>
                <a:gd name="T4" fmla="*/ 596 w 1564"/>
                <a:gd name="T5" fmla="*/ 783 h 2505"/>
                <a:gd name="T6" fmla="*/ 722 w 1564"/>
                <a:gd name="T7" fmla="*/ 732 h 2505"/>
                <a:gd name="T8" fmla="*/ 854 w 1564"/>
                <a:gd name="T9" fmla="*/ 709 h 2505"/>
                <a:gd name="T10" fmla="*/ 965 w 1564"/>
                <a:gd name="T11" fmla="*/ 712 h 2505"/>
                <a:gd name="T12" fmla="*/ 1108 w 1564"/>
                <a:gd name="T13" fmla="*/ 743 h 2505"/>
                <a:gd name="T14" fmla="*/ 1233 w 1564"/>
                <a:gd name="T15" fmla="*/ 804 h 2505"/>
                <a:gd name="T16" fmla="*/ 1340 w 1564"/>
                <a:gd name="T17" fmla="*/ 892 h 2505"/>
                <a:gd name="T18" fmla="*/ 1426 w 1564"/>
                <a:gd name="T19" fmla="*/ 1006 h 2505"/>
                <a:gd name="T20" fmla="*/ 1493 w 1564"/>
                <a:gd name="T21" fmla="*/ 1142 h 2505"/>
                <a:gd name="T22" fmla="*/ 1538 w 1564"/>
                <a:gd name="T23" fmla="*/ 1301 h 2505"/>
                <a:gd name="T24" fmla="*/ 1561 w 1564"/>
                <a:gd name="T25" fmla="*/ 1481 h 2505"/>
                <a:gd name="T26" fmla="*/ 1562 w 1564"/>
                <a:gd name="T27" fmla="*/ 1631 h 2505"/>
                <a:gd name="T28" fmla="*/ 1540 w 1564"/>
                <a:gd name="T29" fmla="*/ 1835 h 2505"/>
                <a:gd name="T30" fmla="*/ 1487 w 1564"/>
                <a:gd name="T31" fmla="*/ 2013 h 2505"/>
                <a:gd name="T32" fmla="*/ 1411 w 1564"/>
                <a:gd name="T33" fmla="*/ 2166 h 2505"/>
                <a:gd name="T34" fmla="*/ 1314 w 1564"/>
                <a:gd name="T35" fmla="*/ 2291 h 2505"/>
                <a:gd name="T36" fmla="*/ 1199 w 1564"/>
                <a:gd name="T37" fmla="*/ 2389 h 2505"/>
                <a:gd name="T38" fmla="*/ 1073 w 1564"/>
                <a:gd name="T39" fmla="*/ 2458 h 2505"/>
                <a:gd name="T40" fmla="*/ 937 w 1564"/>
                <a:gd name="T41" fmla="*/ 2496 h 2505"/>
                <a:gd name="T42" fmla="*/ 830 w 1564"/>
                <a:gd name="T43" fmla="*/ 2505 h 2505"/>
                <a:gd name="T44" fmla="*/ 711 w 1564"/>
                <a:gd name="T45" fmla="*/ 2491 h 2505"/>
                <a:gd name="T46" fmla="*/ 592 w 1564"/>
                <a:gd name="T47" fmla="*/ 2450 h 2505"/>
                <a:gd name="T48" fmla="*/ 474 w 1564"/>
                <a:gd name="T49" fmla="*/ 2382 h 2505"/>
                <a:gd name="T50" fmla="*/ 364 w 1564"/>
                <a:gd name="T51" fmla="*/ 2289 h 2505"/>
                <a:gd name="T52" fmla="*/ 0 w 1564"/>
                <a:gd name="T53" fmla="*/ 0 h 2505"/>
                <a:gd name="T54" fmla="*/ 789 w 1564"/>
                <a:gd name="T55" fmla="*/ 2172 h 2505"/>
                <a:gd name="T56" fmla="*/ 869 w 1564"/>
                <a:gd name="T57" fmla="*/ 2153 h 2505"/>
                <a:gd name="T58" fmla="*/ 941 w 1564"/>
                <a:gd name="T59" fmla="*/ 2115 h 2505"/>
                <a:gd name="T60" fmla="*/ 1005 w 1564"/>
                <a:gd name="T61" fmla="*/ 2060 h 2505"/>
                <a:gd name="T62" fmla="*/ 1059 w 1564"/>
                <a:gd name="T63" fmla="*/ 1984 h 2505"/>
                <a:gd name="T64" fmla="*/ 1101 w 1564"/>
                <a:gd name="T65" fmla="*/ 1892 h 2505"/>
                <a:gd name="T66" fmla="*/ 1131 w 1564"/>
                <a:gd name="T67" fmla="*/ 1783 h 2505"/>
                <a:gd name="T68" fmla="*/ 1147 w 1564"/>
                <a:gd name="T69" fmla="*/ 1655 h 2505"/>
                <a:gd name="T70" fmla="*/ 1147 w 1564"/>
                <a:gd name="T71" fmla="*/ 1522 h 2505"/>
                <a:gd name="T72" fmla="*/ 1127 w 1564"/>
                <a:gd name="T73" fmla="*/ 1355 h 2505"/>
                <a:gd name="T74" fmla="*/ 1100 w 1564"/>
                <a:gd name="T75" fmla="*/ 1261 h 2505"/>
                <a:gd name="T76" fmla="*/ 1060 w 1564"/>
                <a:gd name="T77" fmla="*/ 1184 h 2505"/>
                <a:gd name="T78" fmla="*/ 1009 w 1564"/>
                <a:gd name="T79" fmla="*/ 1122 h 2505"/>
                <a:gd name="T80" fmla="*/ 945 w 1564"/>
                <a:gd name="T81" fmla="*/ 1077 h 2505"/>
                <a:gd name="T82" fmla="*/ 869 w 1564"/>
                <a:gd name="T83" fmla="*/ 1050 h 2505"/>
                <a:gd name="T84" fmla="*/ 778 w 1564"/>
                <a:gd name="T85" fmla="*/ 1040 h 2505"/>
                <a:gd name="T86" fmla="*/ 708 w 1564"/>
                <a:gd name="T87" fmla="*/ 1047 h 2505"/>
                <a:gd name="T88" fmla="*/ 616 w 1564"/>
                <a:gd name="T89" fmla="*/ 1077 h 2505"/>
                <a:gd name="T90" fmla="*/ 522 w 1564"/>
                <a:gd name="T91" fmla="*/ 1131 h 2505"/>
                <a:gd name="T92" fmla="*/ 426 w 1564"/>
                <a:gd name="T93" fmla="*/ 1209 h 2505"/>
                <a:gd name="T94" fmla="*/ 425 w 1564"/>
                <a:gd name="T95" fmla="*/ 2050 h 2505"/>
                <a:gd name="T96" fmla="*/ 515 w 1564"/>
                <a:gd name="T97" fmla="*/ 2111 h 2505"/>
                <a:gd name="T98" fmla="*/ 603 w 1564"/>
                <a:gd name="T99" fmla="*/ 2149 h 2505"/>
                <a:gd name="T100" fmla="*/ 688 w 1564"/>
                <a:gd name="T101" fmla="*/ 2170 h 2505"/>
                <a:gd name="T102" fmla="*/ 747 w 1564"/>
                <a:gd name="T103" fmla="*/ 217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4" h="2505">
                  <a:moveTo>
                    <a:pt x="0" y="0"/>
                  </a:moveTo>
                  <a:lnTo>
                    <a:pt x="402" y="0"/>
                  </a:lnTo>
                  <a:lnTo>
                    <a:pt x="402" y="635"/>
                  </a:lnTo>
                  <a:lnTo>
                    <a:pt x="390" y="921"/>
                  </a:lnTo>
                  <a:lnTo>
                    <a:pt x="390" y="921"/>
                  </a:lnTo>
                  <a:lnTo>
                    <a:pt x="417" y="898"/>
                  </a:lnTo>
                  <a:lnTo>
                    <a:pt x="446" y="877"/>
                  </a:lnTo>
                  <a:lnTo>
                    <a:pt x="474" y="855"/>
                  </a:lnTo>
                  <a:lnTo>
                    <a:pt x="504" y="835"/>
                  </a:lnTo>
                  <a:lnTo>
                    <a:pt x="534" y="816"/>
                  </a:lnTo>
                  <a:lnTo>
                    <a:pt x="565" y="799"/>
                  </a:lnTo>
                  <a:lnTo>
                    <a:pt x="596" y="783"/>
                  </a:lnTo>
                  <a:lnTo>
                    <a:pt x="627" y="767"/>
                  </a:lnTo>
                  <a:lnTo>
                    <a:pt x="659" y="755"/>
                  </a:lnTo>
                  <a:lnTo>
                    <a:pt x="691" y="743"/>
                  </a:lnTo>
                  <a:lnTo>
                    <a:pt x="722" y="732"/>
                  </a:lnTo>
                  <a:lnTo>
                    <a:pt x="755" y="723"/>
                  </a:lnTo>
                  <a:lnTo>
                    <a:pt x="788" y="718"/>
                  </a:lnTo>
                  <a:lnTo>
                    <a:pt x="820" y="712"/>
                  </a:lnTo>
                  <a:lnTo>
                    <a:pt x="854" y="709"/>
                  </a:lnTo>
                  <a:lnTo>
                    <a:pt x="887" y="708"/>
                  </a:lnTo>
                  <a:lnTo>
                    <a:pt x="887" y="708"/>
                  </a:lnTo>
                  <a:lnTo>
                    <a:pt x="927" y="709"/>
                  </a:lnTo>
                  <a:lnTo>
                    <a:pt x="965" y="712"/>
                  </a:lnTo>
                  <a:lnTo>
                    <a:pt x="1002" y="718"/>
                  </a:lnTo>
                  <a:lnTo>
                    <a:pt x="1039" y="723"/>
                  </a:lnTo>
                  <a:lnTo>
                    <a:pt x="1074" y="733"/>
                  </a:lnTo>
                  <a:lnTo>
                    <a:pt x="1108" y="743"/>
                  </a:lnTo>
                  <a:lnTo>
                    <a:pt x="1141" y="756"/>
                  </a:lnTo>
                  <a:lnTo>
                    <a:pt x="1174" y="770"/>
                  </a:lnTo>
                  <a:lnTo>
                    <a:pt x="1205" y="786"/>
                  </a:lnTo>
                  <a:lnTo>
                    <a:pt x="1233" y="804"/>
                  </a:lnTo>
                  <a:lnTo>
                    <a:pt x="1262" y="823"/>
                  </a:lnTo>
                  <a:lnTo>
                    <a:pt x="1290" y="844"/>
                  </a:lnTo>
                  <a:lnTo>
                    <a:pt x="1316" y="867"/>
                  </a:lnTo>
                  <a:lnTo>
                    <a:pt x="1340" y="892"/>
                  </a:lnTo>
                  <a:lnTo>
                    <a:pt x="1364" y="918"/>
                  </a:lnTo>
                  <a:lnTo>
                    <a:pt x="1386" y="945"/>
                  </a:lnTo>
                  <a:lnTo>
                    <a:pt x="1408" y="974"/>
                  </a:lnTo>
                  <a:lnTo>
                    <a:pt x="1426" y="1006"/>
                  </a:lnTo>
                  <a:lnTo>
                    <a:pt x="1446" y="1037"/>
                  </a:lnTo>
                  <a:lnTo>
                    <a:pt x="1463" y="1071"/>
                  </a:lnTo>
                  <a:lnTo>
                    <a:pt x="1479" y="1106"/>
                  </a:lnTo>
                  <a:lnTo>
                    <a:pt x="1493" y="1142"/>
                  </a:lnTo>
                  <a:lnTo>
                    <a:pt x="1506" y="1180"/>
                  </a:lnTo>
                  <a:lnTo>
                    <a:pt x="1518" y="1220"/>
                  </a:lnTo>
                  <a:lnTo>
                    <a:pt x="1528" y="1260"/>
                  </a:lnTo>
                  <a:lnTo>
                    <a:pt x="1538" y="1301"/>
                  </a:lnTo>
                  <a:lnTo>
                    <a:pt x="1545" y="1345"/>
                  </a:lnTo>
                  <a:lnTo>
                    <a:pt x="1552" y="1389"/>
                  </a:lnTo>
                  <a:lnTo>
                    <a:pt x="1557" y="1434"/>
                  </a:lnTo>
                  <a:lnTo>
                    <a:pt x="1561" y="1481"/>
                  </a:lnTo>
                  <a:lnTo>
                    <a:pt x="1562" y="1529"/>
                  </a:lnTo>
                  <a:lnTo>
                    <a:pt x="1564" y="1577"/>
                  </a:lnTo>
                  <a:lnTo>
                    <a:pt x="1564" y="1577"/>
                  </a:lnTo>
                  <a:lnTo>
                    <a:pt x="1562" y="1631"/>
                  </a:lnTo>
                  <a:lnTo>
                    <a:pt x="1560" y="1685"/>
                  </a:lnTo>
                  <a:lnTo>
                    <a:pt x="1554" y="1736"/>
                  </a:lnTo>
                  <a:lnTo>
                    <a:pt x="1548" y="1786"/>
                  </a:lnTo>
                  <a:lnTo>
                    <a:pt x="1540" y="1835"/>
                  </a:lnTo>
                  <a:lnTo>
                    <a:pt x="1528" y="1882"/>
                  </a:lnTo>
                  <a:lnTo>
                    <a:pt x="1517" y="1928"/>
                  </a:lnTo>
                  <a:lnTo>
                    <a:pt x="1503" y="1972"/>
                  </a:lnTo>
                  <a:lnTo>
                    <a:pt x="1487" y="2013"/>
                  </a:lnTo>
                  <a:lnTo>
                    <a:pt x="1470" y="2054"/>
                  </a:lnTo>
                  <a:lnTo>
                    <a:pt x="1452" y="2092"/>
                  </a:lnTo>
                  <a:lnTo>
                    <a:pt x="1432" y="2131"/>
                  </a:lnTo>
                  <a:lnTo>
                    <a:pt x="1411" y="2166"/>
                  </a:lnTo>
                  <a:lnTo>
                    <a:pt x="1388" y="2200"/>
                  </a:lnTo>
                  <a:lnTo>
                    <a:pt x="1365" y="2233"/>
                  </a:lnTo>
                  <a:lnTo>
                    <a:pt x="1340" y="2262"/>
                  </a:lnTo>
                  <a:lnTo>
                    <a:pt x="1314" y="2291"/>
                  </a:lnTo>
                  <a:lnTo>
                    <a:pt x="1287" y="2318"/>
                  </a:lnTo>
                  <a:lnTo>
                    <a:pt x="1259" y="2343"/>
                  </a:lnTo>
                  <a:lnTo>
                    <a:pt x="1230" y="2367"/>
                  </a:lnTo>
                  <a:lnTo>
                    <a:pt x="1199" y="2389"/>
                  </a:lnTo>
                  <a:lnTo>
                    <a:pt x="1169" y="2409"/>
                  </a:lnTo>
                  <a:lnTo>
                    <a:pt x="1138" y="2427"/>
                  </a:lnTo>
                  <a:lnTo>
                    <a:pt x="1106" y="2444"/>
                  </a:lnTo>
                  <a:lnTo>
                    <a:pt x="1073" y="2458"/>
                  </a:lnTo>
                  <a:lnTo>
                    <a:pt x="1039" y="2471"/>
                  </a:lnTo>
                  <a:lnTo>
                    <a:pt x="1006" y="2481"/>
                  </a:lnTo>
                  <a:lnTo>
                    <a:pt x="971" y="2489"/>
                  </a:lnTo>
                  <a:lnTo>
                    <a:pt x="937" y="2496"/>
                  </a:lnTo>
                  <a:lnTo>
                    <a:pt x="901" y="2502"/>
                  </a:lnTo>
                  <a:lnTo>
                    <a:pt x="866" y="2505"/>
                  </a:lnTo>
                  <a:lnTo>
                    <a:pt x="830" y="2505"/>
                  </a:lnTo>
                  <a:lnTo>
                    <a:pt x="830" y="2505"/>
                  </a:lnTo>
                  <a:lnTo>
                    <a:pt x="801" y="2505"/>
                  </a:lnTo>
                  <a:lnTo>
                    <a:pt x="771" y="2502"/>
                  </a:lnTo>
                  <a:lnTo>
                    <a:pt x="741" y="2498"/>
                  </a:lnTo>
                  <a:lnTo>
                    <a:pt x="711" y="2491"/>
                  </a:lnTo>
                  <a:lnTo>
                    <a:pt x="681" y="2484"/>
                  </a:lnTo>
                  <a:lnTo>
                    <a:pt x="652" y="2474"/>
                  </a:lnTo>
                  <a:lnTo>
                    <a:pt x="622" y="2462"/>
                  </a:lnTo>
                  <a:lnTo>
                    <a:pt x="592" y="2450"/>
                  </a:lnTo>
                  <a:lnTo>
                    <a:pt x="562" y="2435"/>
                  </a:lnTo>
                  <a:lnTo>
                    <a:pt x="532" y="2418"/>
                  </a:lnTo>
                  <a:lnTo>
                    <a:pt x="503" y="2401"/>
                  </a:lnTo>
                  <a:lnTo>
                    <a:pt x="474" y="2382"/>
                  </a:lnTo>
                  <a:lnTo>
                    <a:pt x="446" y="2360"/>
                  </a:lnTo>
                  <a:lnTo>
                    <a:pt x="417" y="2339"/>
                  </a:lnTo>
                  <a:lnTo>
                    <a:pt x="390" y="2315"/>
                  </a:lnTo>
                  <a:lnTo>
                    <a:pt x="364" y="2289"/>
                  </a:lnTo>
                  <a:lnTo>
                    <a:pt x="352" y="2289"/>
                  </a:lnTo>
                  <a:lnTo>
                    <a:pt x="318" y="2464"/>
                  </a:lnTo>
                  <a:lnTo>
                    <a:pt x="0" y="2464"/>
                  </a:lnTo>
                  <a:lnTo>
                    <a:pt x="0" y="0"/>
                  </a:lnTo>
                  <a:close/>
                  <a:moveTo>
                    <a:pt x="747" y="2174"/>
                  </a:moveTo>
                  <a:lnTo>
                    <a:pt x="747" y="2174"/>
                  </a:lnTo>
                  <a:lnTo>
                    <a:pt x="768" y="2173"/>
                  </a:lnTo>
                  <a:lnTo>
                    <a:pt x="789" y="2172"/>
                  </a:lnTo>
                  <a:lnTo>
                    <a:pt x="809" y="2169"/>
                  </a:lnTo>
                  <a:lnTo>
                    <a:pt x="829" y="2165"/>
                  </a:lnTo>
                  <a:lnTo>
                    <a:pt x="849" y="2159"/>
                  </a:lnTo>
                  <a:lnTo>
                    <a:pt x="869" y="2153"/>
                  </a:lnTo>
                  <a:lnTo>
                    <a:pt x="887" y="2145"/>
                  </a:lnTo>
                  <a:lnTo>
                    <a:pt x="906" y="2136"/>
                  </a:lnTo>
                  <a:lnTo>
                    <a:pt x="923" y="2126"/>
                  </a:lnTo>
                  <a:lnTo>
                    <a:pt x="941" y="2115"/>
                  </a:lnTo>
                  <a:lnTo>
                    <a:pt x="958" y="2104"/>
                  </a:lnTo>
                  <a:lnTo>
                    <a:pt x="974" y="2089"/>
                  </a:lnTo>
                  <a:lnTo>
                    <a:pt x="989" y="2075"/>
                  </a:lnTo>
                  <a:lnTo>
                    <a:pt x="1005" y="2060"/>
                  </a:lnTo>
                  <a:lnTo>
                    <a:pt x="1019" y="2043"/>
                  </a:lnTo>
                  <a:lnTo>
                    <a:pt x="1033" y="2024"/>
                  </a:lnTo>
                  <a:lnTo>
                    <a:pt x="1046" y="2006"/>
                  </a:lnTo>
                  <a:lnTo>
                    <a:pt x="1059" y="1984"/>
                  </a:lnTo>
                  <a:lnTo>
                    <a:pt x="1070" y="1963"/>
                  </a:lnTo>
                  <a:lnTo>
                    <a:pt x="1081" y="1940"/>
                  </a:lnTo>
                  <a:lnTo>
                    <a:pt x="1091" y="1918"/>
                  </a:lnTo>
                  <a:lnTo>
                    <a:pt x="1101" y="1892"/>
                  </a:lnTo>
                  <a:lnTo>
                    <a:pt x="1110" y="1867"/>
                  </a:lnTo>
                  <a:lnTo>
                    <a:pt x="1117" y="1840"/>
                  </a:lnTo>
                  <a:lnTo>
                    <a:pt x="1124" y="1811"/>
                  </a:lnTo>
                  <a:lnTo>
                    <a:pt x="1131" y="1783"/>
                  </a:lnTo>
                  <a:lnTo>
                    <a:pt x="1135" y="1752"/>
                  </a:lnTo>
                  <a:lnTo>
                    <a:pt x="1141" y="1721"/>
                  </a:lnTo>
                  <a:lnTo>
                    <a:pt x="1144" y="1688"/>
                  </a:lnTo>
                  <a:lnTo>
                    <a:pt x="1147" y="1655"/>
                  </a:lnTo>
                  <a:lnTo>
                    <a:pt x="1148" y="1620"/>
                  </a:lnTo>
                  <a:lnTo>
                    <a:pt x="1148" y="1584"/>
                  </a:lnTo>
                  <a:lnTo>
                    <a:pt x="1148" y="1584"/>
                  </a:lnTo>
                  <a:lnTo>
                    <a:pt x="1147" y="1522"/>
                  </a:lnTo>
                  <a:lnTo>
                    <a:pt x="1142" y="1462"/>
                  </a:lnTo>
                  <a:lnTo>
                    <a:pt x="1137" y="1407"/>
                  </a:lnTo>
                  <a:lnTo>
                    <a:pt x="1133" y="1380"/>
                  </a:lnTo>
                  <a:lnTo>
                    <a:pt x="1127" y="1355"/>
                  </a:lnTo>
                  <a:lnTo>
                    <a:pt x="1121" y="1331"/>
                  </a:lnTo>
                  <a:lnTo>
                    <a:pt x="1114" y="1306"/>
                  </a:lnTo>
                  <a:lnTo>
                    <a:pt x="1107" y="1284"/>
                  </a:lnTo>
                  <a:lnTo>
                    <a:pt x="1100" y="1261"/>
                  </a:lnTo>
                  <a:lnTo>
                    <a:pt x="1090" y="1241"/>
                  </a:lnTo>
                  <a:lnTo>
                    <a:pt x="1081" y="1221"/>
                  </a:lnTo>
                  <a:lnTo>
                    <a:pt x="1072" y="1201"/>
                  </a:lnTo>
                  <a:lnTo>
                    <a:pt x="1060" y="1184"/>
                  </a:lnTo>
                  <a:lnTo>
                    <a:pt x="1049" y="1167"/>
                  </a:lnTo>
                  <a:lnTo>
                    <a:pt x="1036" y="1150"/>
                  </a:lnTo>
                  <a:lnTo>
                    <a:pt x="1023" y="1136"/>
                  </a:lnTo>
                  <a:lnTo>
                    <a:pt x="1009" y="1122"/>
                  </a:lnTo>
                  <a:lnTo>
                    <a:pt x="993" y="1109"/>
                  </a:lnTo>
                  <a:lnTo>
                    <a:pt x="978" y="1098"/>
                  </a:lnTo>
                  <a:lnTo>
                    <a:pt x="962" y="1087"/>
                  </a:lnTo>
                  <a:lnTo>
                    <a:pt x="945" y="1077"/>
                  </a:lnTo>
                  <a:lnTo>
                    <a:pt x="927" y="1068"/>
                  </a:lnTo>
                  <a:lnTo>
                    <a:pt x="908" y="1061"/>
                  </a:lnTo>
                  <a:lnTo>
                    <a:pt x="888" y="1054"/>
                  </a:lnTo>
                  <a:lnTo>
                    <a:pt x="869" y="1050"/>
                  </a:lnTo>
                  <a:lnTo>
                    <a:pt x="847" y="1045"/>
                  </a:lnTo>
                  <a:lnTo>
                    <a:pt x="825" y="1043"/>
                  </a:lnTo>
                  <a:lnTo>
                    <a:pt x="802" y="1041"/>
                  </a:lnTo>
                  <a:lnTo>
                    <a:pt x="778" y="1040"/>
                  </a:lnTo>
                  <a:lnTo>
                    <a:pt x="778" y="1040"/>
                  </a:lnTo>
                  <a:lnTo>
                    <a:pt x="755" y="1041"/>
                  </a:lnTo>
                  <a:lnTo>
                    <a:pt x="731" y="1043"/>
                  </a:lnTo>
                  <a:lnTo>
                    <a:pt x="708" y="1047"/>
                  </a:lnTo>
                  <a:lnTo>
                    <a:pt x="686" y="1051"/>
                  </a:lnTo>
                  <a:lnTo>
                    <a:pt x="661" y="1058"/>
                  </a:lnTo>
                  <a:lnTo>
                    <a:pt x="639" y="1067"/>
                  </a:lnTo>
                  <a:lnTo>
                    <a:pt x="616" y="1077"/>
                  </a:lnTo>
                  <a:lnTo>
                    <a:pt x="592" y="1088"/>
                  </a:lnTo>
                  <a:lnTo>
                    <a:pt x="569" y="1101"/>
                  </a:lnTo>
                  <a:lnTo>
                    <a:pt x="545" y="1115"/>
                  </a:lnTo>
                  <a:lnTo>
                    <a:pt x="522" y="1131"/>
                  </a:lnTo>
                  <a:lnTo>
                    <a:pt x="498" y="1148"/>
                  </a:lnTo>
                  <a:lnTo>
                    <a:pt x="474" y="1166"/>
                  </a:lnTo>
                  <a:lnTo>
                    <a:pt x="450" y="1186"/>
                  </a:lnTo>
                  <a:lnTo>
                    <a:pt x="426" y="1209"/>
                  </a:lnTo>
                  <a:lnTo>
                    <a:pt x="402" y="1231"/>
                  </a:lnTo>
                  <a:lnTo>
                    <a:pt x="402" y="2031"/>
                  </a:lnTo>
                  <a:lnTo>
                    <a:pt x="402" y="2031"/>
                  </a:lnTo>
                  <a:lnTo>
                    <a:pt x="425" y="2050"/>
                  </a:lnTo>
                  <a:lnTo>
                    <a:pt x="447" y="2067"/>
                  </a:lnTo>
                  <a:lnTo>
                    <a:pt x="470" y="2082"/>
                  </a:lnTo>
                  <a:lnTo>
                    <a:pt x="493" y="2098"/>
                  </a:lnTo>
                  <a:lnTo>
                    <a:pt x="515" y="2111"/>
                  </a:lnTo>
                  <a:lnTo>
                    <a:pt x="538" y="2122"/>
                  </a:lnTo>
                  <a:lnTo>
                    <a:pt x="559" y="2132"/>
                  </a:lnTo>
                  <a:lnTo>
                    <a:pt x="582" y="2142"/>
                  </a:lnTo>
                  <a:lnTo>
                    <a:pt x="603" y="2149"/>
                  </a:lnTo>
                  <a:lnTo>
                    <a:pt x="625" y="2156"/>
                  </a:lnTo>
                  <a:lnTo>
                    <a:pt x="646" y="2162"/>
                  </a:lnTo>
                  <a:lnTo>
                    <a:pt x="667" y="2166"/>
                  </a:lnTo>
                  <a:lnTo>
                    <a:pt x="688" y="2170"/>
                  </a:lnTo>
                  <a:lnTo>
                    <a:pt x="708" y="2172"/>
                  </a:lnTo>
                  <a:lnTo>
                    <a:pt x="728" y="2173"/>
                  </a:lnTo>
                  <a:lnTo>
                    <a:pt x="747" y="2174"/>
                  </a:lnTo>
                  <a:lnTo>
                    <a:pt x="747"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2" name="Freeform 8"/>
            <p:cNvSpPr>
              <a:spLocks/>
            </p:cNvSpPr>
            <p:nvPr userDrawn="1"/>
          </p:nvSpPr>
          <p:spPr bwMode="auto">
            <a:xfrm>
              <a:off x="722" y="792"/>
              <a:ext cx="889" cy="760"/>
            </a:xfrm>
            <a:custGeom>
              <a:avLst/>
              <a:gdLst>
                <a:gd name="T0" fmla="*/ 0 w 2668"/>
                <a:gd name="T1" fmla="*/ 0 h 2282"/>
                <a:gd name="T2" fmla="*/ 420 w 2668"/>
                <a:gd name="T3" fmla="*/ 0 h 2282"/>
                <a:gd name="T4" fmla="*/ 615 w 2668"/>
                <a:gd name="T5" fmla="*/ 1151 h 2282"/>
                <a:gd name="T6" fmla="*/ 615 w 2668"/>
                <a:gd name="T7" fmla="*/ 1151 h 2282"/>
                <a:gd name="T8" fmla="*/ 731 w 2668"/>
                <a:gd name="T9" fmla="*/ 1880 h 2282"/>
                <a:gd name="T10" fmla="*/ 744 w 2668"/>
                <a:gd name="T11" fmla="*/ 1880 h 2282"/>
                <a:gd name="T12" fmla="*/ 744 w 2668"/>
                <a:gd name="T13" fmla="*/ 1880 h 2282"/>
                <a:gd name="T14" fmla="*/ 779 w 2668"/>
                <a:gd name="T15" fmla="*/ 1699 h 2282"/>
                <a:gd name="T16" fmla="*/ 816 w 2668"/>
                <a:gd name="T17" fmla="*/ 1516 h 2282"/>
                <a:gd name="T18" fmla="*/ 891 w 2668"/>
                <a:gd name="T19" fmla="*/ 1151 h 2282"/>
                <a:gd name="T20" fmla="*/ 1174 w 2668"/>
                <a:gd name="T21" fmla="*/ 0 h 2282"/>
                <a:gd name="T22" fmla="*/ 1523 w 2668"/>
                <a:gd name="T23" fmla="*/ 0 h 2282"/>
                <a:gd name="T24" fmla="*/ 1805 w 2668"/>
                <a:gd name="T25" fmla="*/ 1151 h 2282"/>
                <a:gd name="T26" fmla="*/ 1805 w 2668"/>
                <a:gd name="T27" fmla="*/ 1151 h 2282"/>
                <a:gd name="T28" fmla="*/ 1880 w 2668"/>
                <a:gd name="T29" fmla="*/ 1513 h 2282"/>
                <a:gd name="T30" fmla="*/ 1955 w 2668"/>
                <a:gd name="T31" fmla="*/ 1880 h 2282"/>
                <a:gd name="T32" fmla="*/ 1970 w 2668"/>
                <a:gd name="T33" fmla="*/ 1880 h 2282"/>
                <a:gd name="T34" fmla="*/ 1970 w 2668"/>
                <a:gd name="T35" fmla="*/ 1880 h 2282"/>
                <a:gd name="T36" fmla="*/ 2025 w 2668"/>
                <a:gd name="T37" fmla="*/ 1514 h 2282"/>
                <a:gd name="T38" fmla="*/ 2053 w 2668"/>
                <a:gd name="T39" fmla="*/ 1331 h 2282"/>
                <a:gd name="T40" fmla="*/ 2082 w 2668"/>
                <a:gd name="T41" fmla="*/ 1151 h 2282"/>
                <a:gd name="T42" fmla="*/ 2276 w 2668"/>
                <a:gd name="T43" fmla="*/ 0 h 2282"/>
                <a:gd name="T44" fmla="*/ 2668 w 2668"/>
                <a:gd name="T45" fmla="*/ 0 h 2282"/>
                <a:gd name="T46" fmla="*/ 2228 w 2668"/>
                <a:gd name="T47" fmla="*/ 2282 h 2282"/>
                <a:gd name="T48" fmla="*/ 1725 w 2668"/>
                <a:gd name="T49" fmla="*/ 2282 h 2282"/>
                <a:gd name="T50" fmla="*/ 1442 w 2668"/>
                <a:gd name="T51" fmla="*/ 1082 h 2282"/>
                <a:gd name="T52" fmla="*/ 1442 w 2668"/>
                <a:gd name="T53" fmla="*/ 1082 h 2282"/>
                <a:gd name="T54" fmla="*/ 1415 w 2668"/>
                <a:gd name="T55" fmla="*/ 949 h 2282"/>
                <a:gd name="T56" fmla="*/ 1389 w 2668"/>
                <a:gd name="T57" fmla="*/ 817 h 2282"/>
                <a:gd name="T58" fmla="*/ 1341 w 2668"/>
                <a:gd name="T59" fmla="*/ 554 h 2282"/>
                <a:gd name="T60" fmla="*/ 1327 w 2668"/>
                <a:gd name="T61" fmla="*/ 554 h 2282"/>
                <a:gd name="T62" fmla="*/ 1327 w 2668"/>
                <a:gd name="T63" fmla="*/ 554 h 2282"/>
                <a:gd name="T64" fmla="*/ 1279 w 2668"/>
                <a:gd name="T65" fmla="*/ 817 h 2282"/>
                <a:gd name="T66" fmla="*/ 1253 w 2668"/>
                <a:gd name="T67" fmla="*/ 949 h 2282"/>
                <a:gd name="T68" fmla="*/ 1226 w 2668"/>
                <a:gd name="T69" fmla="*/ 1082 h 2282"/>
                <a:gd name="T70" fmla="*/ 951 w 2668"/>
                <a:gd name="T71" fmla="*/ 2282 h 2282"/>
                <a:gd name="T72" fmla="*/ 454 w 2668"/>
                <a:gd name="T73" fmla="*/ 2282 h 2282"/>
                <a:gd name="T74" fmla="*/ 0 w 2668"/>
                <a:gd name="T75" fmla="*/ 0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68" h="2282">
                  <a:moveTo>
                    <a:pt x="0" y="0"/>
                  </a:moveTo>
                  <a:lnTo>
                    <a:pt x="420" y="0"/>
                  </a:lnTo>
                  <a:lnTo>
                    <a:pt x="615" y="1151"/>
                  </a:lnTo>
                  <a:lnTo>
                    <a:pt x="615" y="1151"/>
                  </a:lnTo>
                  <a:lnTo>
                    <a:pt x="731" y="1880"/>
                  </a:lnTo>
                  <a:lnTo>
                    <a:pt x="744" y="1880"/>
                  </a:lnTo>
                  <a:lnTo>
                    <a:pt x="744" y="1880"/>
                  </a:lnTo>
                  <a:lnTo>
                    <a:pt x="779" y="1699"/>
                  </a:lnTo>
                  <a:lnTo>
                    <a:pt x="816" y="1516"/>
                  </a:lnTo>
                  <a:lnTo>
                    <a:pt x="891" y="1151"/>
                  </a:lnTo>
                  <a:lnTo>
                    <a:pt x="1174" y="0"/>
                  </a:lnTo>
                  <a:lnTo>
                    <a:pt x="1523" y="0"/>
                  </a:lnTo>
                  <a:lnTo>
                    <a:pt x="1805" y="1151"/>
                  </a:lnTo>
                  <a:lnTo>
                    <a:pt x="1805" y="1151"/>
                  </a:lnTo>
                  <a:lnTo>
                    <a:pt x="1880" y="1513"/>
                  </a:lnTo>
                  <a:lnTo>
                    <a:pt x="1955" y="1880"/>
                  </a:lnTo>
                  <a:lnTo>
                    <a:pt x="1970" y="1880"/>
                  </a:lnTo>
                  <a:lnTo>
                    <a:pt x="1970" y="1880"/>
                  </a:lnTo>
                  <a:lnTo>
                    <a:pt x="2025" y="1514"/>
                  </a:lnTo>
                  <a:lnTo>
                    <a:pt x="2053" y="1331"/>
                  </a:lnTo>
                  <a:lnTo>
                    <a:pt x="2082" y="1151"/>
                  </a:lnTo>
                  <a:lnTo>
                    <a:pt x="2276" y="0"/>
                  </a:lnTo>
                  <a:lnTo>
                    <a:pt x="2668" y="0"/>
                  </a:lnTo>
                  <a:lnTo>
                    <a:pt x="2228" y="2282"/>
                  </a:lnTo>
                  <a:lnTo>
                    <a:pt x="1725" y="2282"/>
                  </a:lnTo>
                  <a:lnTo>
                    <a:pt x="1442" y="1082"/>
                  </a:lnTo>
                  <a:lnTo>
                    <a:pt x="1442" y="1082"/>
                  </a:lnTo>
                  <a:lnTo>
                    <a:pt x="1415" y="949"/>
                  </a:lnTo>
                  <a:lnTo>
                    <a:pt x="1389" y="817"/>
                  </a:lnTo>
                  <a:lnTo>
                    <a:pt x="1341" y="554"/>
                  </a:lnTo>
                  <a:lnTo>
                    <a:pt x="1327" y="554"/>
                  </a:lnTo>
                  <a:lnTo>
                    <a:pt x="1327" y="554"/>
                  </a:lnTo>
                  <a:lnTo>
                    <a:pt x="1279" y="817"/>
                  </a:lnTo>
                  <a:lnTo>
                    <a:pt x="1253" y="949"/>
                  </a:lnTo>
                  <a:lnTo>
                    <a:pt x="1226" y="1082"/>
                  </a:lnTo>
                  <a:lnTo>
                    <a:pt x="951" y="2282"/>
                  </a:lnTo>
                  <a:lnTo>
                    <a:pt x="454" y="228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3" name="Freeform 9"/>
            <p:cNvSpPr>
              <a:spLocks noEditPoints="1"/>
            </p:cNvSpPr>
            <p:nvPr userDrawn="1"/>
          </p:nvSpPr>
          <p:spPr bwMode="auto">
            <a:xfrm>
              <a:off x="1645" y="967"/>
              <a:ext cx="544" cy="599"/>
            </a:xfrm>
            <a:custGeom>
              <a:avLst/>
              <a:gdLst>
                <a:gd name="T0" fmla="*/ 932 w 1630"/>
                <a:gd name="T1" fmla="*/ 8 h 1797"/>
                <a:gd name="T2" fmla="*/ 1122 w 1630"/>
                <a:gd name="T3" fmla="*/ 61 h 1797"/>
                <a:gd name="T4" fmla="*/ 1292 w 1630"/>
                <a:gd name="T5" fmla="*/ 157 h 1797"/>
                <a:gd name="T6" fmla="*/ 1437 w 1630"/>
                <a:gd name="T7" fmla="*/ 296 h 1797"/>
                <a:gd name="T8" fmla="*/ 1546 w 1630"/>
                <a:gd name="T9" fmla="*/ 478 h 1797"/>
                <a:gd name="T10" fmla="*/ 1613 w 1630"/>
                <a:gd name="T11" fmla="*/ 698 h 1797"/>
                <a:gd name="T12" fmla="*/ 1630 w 1630"/>
                <a:gd name="T13" fmla="*/ 901 h 1797"/>
                <a:gd name="T14" fmla="*/ 1603 w 1630"/>
                <a:gd name="T15" fmla="*/ 1149 h 1797"/>
                <a:gd name="T16" fmla="*/ 1526 w 1630"/>
                <a:gd name="T17" fmla="*/ 1360 h 1797"/>
                <a:gd name="T18" fmla="*/ 1410 w 1630"/>
                <a:gd name="T19" fmla="*/ 1533 h 1797"/>
                <a:gd name="T20" fmla="*/ 1260 w 1630"/>
                <a:gd name="T21" fmla="*/ 1664 h 1797"/>
                <a:gd name="T22" fmla="*/ 1085 w 1630"/>
                <a:gd name="T23" fmla="*/ 1752 h 1797"/>
                <a:gd name="T24" fmla="*/ 894 w 1630"/>
                <a:gd name="T25" fmla="*/ 1794 h 1797"/>
                <a:gd name="T26" fmla="*/ 733 w 1630"/>
                <a:gd name="T27" fmla="*/ 1794 h 1797"/>
                <a:gd name="T28" fmla="*/ 543 w 1630"/>
                <a:gd name="T29" fmla="*/ 1752 h 1797"/>
                <a:gd name="T30" fmla="*/ 369 w 1630"/>
                <a:gd name="T31" fmla="*/ 1664 h 1797"/>
                <a:gd name="T32" fmla="*/ 220 w 1630"/>
                <a:gd name="T33" fmla="*/ 1533 h 1797"/>
                <a:gd name="T34" fmla="*/ 103 w 1630"/>
                <a:gd name="T35" fmla="*/ 1360 h 1797"/>
                <a:gd name="T36" fmla="*/ 27 w 1630"/>
                <a:gd name="T37" fmla="*/ 1149 h 1797"/>
                <a:gd name="T38" fmla="*/ 0 w 1630"/>
                <a:gd name="T39" fmla="*/ 901 h 1797"/>
                <a:gd name="T40" fmla="*/ 17 w 1630"/>
                <a:gd name="T41" fmla="*/ 698 h 1797"/>
                <a:gd name="T42" fmla="*/ 83 w 1630"/>
                <a:gd name="T43" fmla="*/ 478 h 1797"/>
                <a:gd name="T44" fmla="*/ 193 w 1630"/>
                <a:gd name="T45" fmla="*/ 296 h 1797"/>
                <a:gd name="T46" fmla="*/ 336 w 1630"/>
                <a:gd name="T47" fmla="*/ 157 h 1797"/>
                <a:gd name="T48" fmla="*/ 506 w 1630"/>
                <a:gd name="T49" fmla="*/ 61 h 1797"/>
                <a:gd name="T50" fmla="*/ 695 w 1630"/>
                <a:gd name="T51" fmla="*/ 8 h 1797"/>
                <a:gd name="T52" fmla="*/ 813 w 1630"/>
                <a:gd name="T53" fmla="*/ 1469 h 1797"/>
                <a:gd name="T54" fmla="*/ 902 w 1630"/>
                <a:gd name="T55" fmla="*/ 1459 h 1797"/>
                <a:gd name="T56" fmla="*/ 1000 w 1630"/>
                <a:gd name="T57" fmla="*/ 1418 h 1797"/>
                <a:gd name="T58" fmla="*/ 1082 w 1630"/>
                <a:gd name="T59" fmla="*/ 1349 h 1797"/>
                <a:gd name="T60" fmla="*/ 1146 w 1630"/>
                <a:gd name="T61" fmla="*/ 1252 h 1797"/>
                <a:gd name="T62" fmla="*/ 1190 w 1630"/>
                <a:gd name="T63" fmla="*/ 1133 h 1797"/>
                <a:gd name="T64" fmla="*/ 1214 w 1630"/>
                <a:gd name="T65" fmla="*/ 994 h 1797"/>
                <a:gd name="T66" fmla="*/ 1217 w 1630"/>
                <a:gd name="T67" fmla="*/ 869 h 1797"/>
                <a:gd name="T68" fmla="*/ 1201 w 1630"/>
                <a:gd name="T69" fmla="*/ 719 h 1797"/>
                <a:gd name="T70" fmla="*/ 1166 w 1630"/>
                <a:gd name="T71" fmla="*/ 591 h 1797"/>
                <a:gd name="T72" fmla="*/ 1109 w 1630"/>
                <a:gd name="T73" fmla="*/ 485 h 1797"/>
                <a:gd name="T74" fmla="*/ 1035 w 1630"/>
                <a:gd name="T75" fmla="*/ 404 h 1797"/>
                <a:gd name="T76" fmla="*/ 943 w 1630"/>
                <a:gd name="T77" fmla="*/ 352 h 1797"/>
                <a:gd name="T78" fmla="*/ 837 w 1630"/>
                <a:gd name="T79" fmla="*/ 329 h 1797"/>
                <a:gd name="T80" fmla="*/ 745 w 1630"/>
                <a:gd name="T81" fmla="*/ 335 h 1797"/>
                <a:gd name="T82" fmla="*/ 644 w 1630"/>
                <a:gd name="T83" fmla="*/ 369 h 1797"/>
                <a:gd name="T84" fmla="*/ 560 w 1630"/>
                <a:gd name="T85" fmla="*/ 434 h 1797"/>
                <a:gd name="T86" fmla="*/ 493 w 1630"/>
                <a:gd name="T87" fmla="*/ 525 h 1797"/>
                <a:gd name="T88" fmla="*/ 447 w 1630"/>
                <a:gd name="T89" fmla="*/ 640 h 1797"/>
                <a:gd name="T90" fmla="*/ 418 w 1630"/>
                <a:gd name="T91" fmla="*/ 777 h 1797"/>
                <a:gd name="T92" fmla="*/ 411 w 1630"/>
                <a:gd name="T93" fmla="*/ 901 h 1797"/>
                <a:gd name="T94" fmla="*/ 423 w 1630"/>
                <a:gd name="T95" fmla="*/ 1052 h 1797"/>
                <a:gd name="T96" fmla="*/ 454 w 1630"/>
                <a:gd name="T97" fmla="*/ 1184 h 1797"/>
                <a:gd name="T98" fmla="*/ 506 w 1630"/>
                <a:gd name="T99" fmla="*/ 1293 h 1797"/>
                <a:gd name="T100" fmla="*/ 576 w 1630"/>
                <a:gd name="T101" fmla="*/ 1380 h 1797"/>
                <a:gd name="T102" fmla="*/ 664 w 1630"/>
                <a:gd name="T103" fmla="*/ 1438 h 1797"/>
                <a:gd name="T104" fmla="*/ 767 w 1630"/>
                <a:gd name="T105" fmla="*/ 1466 h 1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30" h="1797">
                  <a:moveTo>
                    <a:pt x="813" y="0"/>
                  </a:moveTo>
                  <a:lnTo>
                    <a:pt x="813" y="0"/>
                  </a:lnTo>
                  <a:lnTo>
                    <a:pt x="854" y="1"/>
                  </a:lnTo>
                  <a:lnTo>
                    <a:pt x="894" y="4"/>
                  </a:lnTo>
                  <a:lnTo>
                    <a:pt x="932" y="8"/>
                  </a:lnTo>
                  <a:lnTo>
                    <a:pt x="972" y="15"/>
                  </a:lnTo>
                  <a:lnTo>
                    <a:pt x="1010" y="24"/>
                  </a:lnTo>
                  <a:lnTo>
                    <a:pt x="1048" y="34"/>
                  </a:lnTo>
                  <a:lnTo>
                    <a:pt x="1085" y="47"/>
                  </a:lnTo>
                  <a:lnTo>
                    <a:pt x="1122" y="61"/>
                  </a:lnTo>
                  <a:lnTo>
                    <a:pt x="1157" y="76"/>
                  </a:lnTo>
                  <a:lnTo>
                    <a:pt x="1193" y="93"/>
                  </a:lnTo>
                  <a:lnTo>
                    <a:pt x="1227" y="113"/>
                  </a:lnTo>
                  <a:lnTo>
                    <a:pt x="1260" y="135"/>
                  </a:lnTo>
                  <a:lnTo>
                    <a:pt x="1292" y="157"/>
                  </a:lnTo>
                  <a:lnTo>
                    <a:pt x="1324" y="181"/>
                  </a:lnTo>
                  <a:lnTo>
                    <a:pt x="1353" y="208"/>
                  </a:lnTo>
                  <a:lnTo>
                    <a:pt x="1383" y="235"/>
                  </a:lnTo>
                  <a:lnTo>
                    <a:pt x="1410" y="265"/>
                  </a:lnTo>
                  <a:lnTo>
                    <a:pt x="1437" y="296"/>
                  </a:lnTo>
                  <a:lnTo>
                    <a:pt x="1461" y="330"/>
                  </a:lnTo>
                  <a:lnTo>
                    <a:pt x="1485" y="364"/>
                  </a:lnTo>
                  <a:lnTo>
                    <a:pt x="1507" y="400"/>
                  </a:lnTo>
                  <a:lnTo>
                    <a:pt x="1526" y="438"/>
                  </a:lnTo>
                  <a:lnTo>
                    <a:pt x="1546" y="478"/>
                  </a:lnTo>
                  <a:lnTo>
                    <a:pt x="1563" y="519"/>
                  </a:lnTo>
                  <a:lnTo>
                    <a:pt x="1577" y="562"/>
                  </a:lnTo>
                  <a:lnTo>
                    <a:pt x="1592" y="605"/>
                  </a:lnTo>
                  <a:lnTo>
                    <a:pt x="1603" y="651"/>
                  </a:lnTo>
                  <a:lnTo>
                    <a:pt x="1613" y="698"/>
                  </a:lnTo>
                  <a:lnTo>
                    <a:pt x="1620" y="746"/>
                  </a:lnTo>
                  <a:lnTo>
                    <a:pt x="1626" y="796"/>
                  </a:lnTo>
                  <a:lnTo>
                    <a:pt x="1629" y="848"/>
                  </a:lnTo>
                  <a:lnTo>
                    <a:pt x="1630" y="901"/>
                  </a:lnTo>
                  <a:lnTo>
                    <a:pt x="1630" y="901"/>
                  </a:lnTo>
                  <a:lnTo>
                    <a:pt x="1629" y="953"/>
                  </a:lnTo>
                  <a:lnTo>
                    <a:pt x="1626" y="1004"/>
                  </a:lnTo>
                  <a:lnTo>
                    <a:pt x="1620" y="1054"/>
                  </a:lnTo>
                  <a:lnTo>
                    <a:pt x="1613" y="1102"/>
                  </a:lnTo>
                  <a:lnTo>
                    <a:pt x="1603" y="1149"/>
                  </a:lnTo>
                  <a:lnTo>
                    <a:pt x="1592" y="1194"/>
                  </a:lnTo>
                  <a:lnTo>
                    <a:pt x="1577" y="1238"/>
                  </a:lnTo>
                  <a:lnTo>
                    <a:pt x="1563" y="1281"/>
                  </a:lnTo>
                  <a:lnTo>
                    <a:pt x="1546" y="1322"/>
                  </a:lnTo>
                  <a:lnTo>
                    <a:pt x="1526" y="1360"/>
                  </a:lnTo>
                  <a:lnTo>
                    <a:pt x="1507" y="1398"/>
                  </a:lnTo>
                  <a:lnTo>
                    <a:pt x="1485" y="1434"/>
                  </a:lnTo>
                  <a:lnTo>
                    <a:pt x="1461" y="1469"/>
                  </a:lnTo>
                  <a:lnTo>
                    <a:pt x="1437" y="1502"/>
                  </a:lnTo>
                  <a:lnTo>
                    <a:pt x="1410" y="1533"/>
                  </a:lnTo>
                  <a:lnTo>
                    <a:pt x="1383" y="1563"/>
                  </a:lnTo>
                  <a:lnTo>
                    <a:pt x="1353" y="1590"/>
                  </a:lnTo>
                  <a:lnTo>
                    <a:pt x="1324" y="1617"/>
                  </a:lnTo>
                  <a:lnTo>
                    <a:pt x="1292" y="1641"/>
                  </a:lnTo>
                  <a:lnTo>
                    <a:pt x="1260" y="1664"/>
                  </a:lnTo>
                  <a:lnTo>
                    <a:pt x="1227" y="1685"/>
                  </a:lnTo>
                  <a:lnTo>
                    <a:pt x="1193" y="1703"/>
                  </a:lnTo>
                  <a:lnTo>
                    <a:pt x="1157" y="1722"/>
                  </a:lnTo>
                  <a:lnTo>
                    <a:pt x="1122" y="1737"/>
                  </a:lnTo>
                  <a:lnTo>
                    <a:pt x="1085" y="1752"/>
                  </a:lnTo>
                  <a:lnTo>
                    <a:pt x="1048" y="1763"/>
                  </a:lnTo>
                  <a:lnTo>
                    <a:pt x="1010" y="1774"/>
                  </a:lnTo>
                  <a:lnTo>
                    <a:pt x="972" y="1783"/>
                  </a:lnTo>
                  <a:lnTo>
                    <a:pt x="932" y="1788"/>
                  </a:lnTo>
                  <a:lnTo>
                    <a:pt x="894" y="1794"/>
                  </a:lnTo>
                  <a:lnTo>
                    <a:pt x="854" y="1797"/>
                  </a:lnTo>
                  <a:lnTo>
                    <a:pt x="813" y="1797"/>
                  </a:lnTo>
                  <a:lnTo>
                    <a:pt x="813" y="1797"/>
                  </a:lnTo>
                  <a:lnTo>
                    <a:pt x="773" y="1797"/>
                  </a:lnTo>
                  <a:lnTo>
                    <a:pt x="733" y="1794"/>
                  </a:lnTo>
                  <a:lnTo>
                    <a:pt x="695" y="1788"/>
                  </a:lnTo>
                  <a:lnTo>
                    <a:pt x="655" y="1783"/>
                  </a:lnTo>
                  <a:lnTo>
                    <a:pt x="617" y="1774"/>
                  </a:lnTo>
                  <a:lnTo>
                    <a:pt x="580" y="1763"/>
                  </a:lnTo>
                  <a:lnTo>
                    <a:pt x="543" y="1752"/>
                  </a:lnTo>
                  <a:lnTo>
                    <a:pt x="506" y="1737"/>
                  </a:lnTo>
                  <a:lnTo>
                    <a:pt x="471" y="1722"/>
                  </a:lnTo>
                  <a:lnTo>
                    <a:pt x="435" y="1703"/>
                  </a:lnTo>
                  <a:lnTo>
                    <a:pt x="401" y="1685"/>
                  </a:lnTo>
                  <a:lnTo>
                    <a:pt x="369" y="1664"/>
                  </a:lnTo>
                  <a:lnTo>
                    <a:pt x="336" y="1641"/>
                  </a:lnTo>
                  <a:lnTo>
                    <a:pt x="305" y="1617"/>
                  </a:lnTo>
                  <a:lnTo>
                    <a:pt x="275" y="1590"/>
                  </a:lnTo>
                  <a:lnTo>
                    <a:pt x="247" y="1563"/>
                  </a:lnTo>
                  <a:lnTo>
                    <a:pt x="220" y="1533"/>
                  </a:lnTo>
                  <a:lnTo>
                    <a:pt x="193" y="1502"/>
                  </a:lnTo>
                  <a:lnTo>
                    <a:pt x="169" y="1469"/>
                  </a:lnTo>
                  <a:lnTo>
                    <a:pt x="144" y="1434"/>
                  </a:lnTo>
                  <a:lnTo>
                    <a:pt x="123" y="1398"/>
                  </a:lnTo>
                  <a:lnTo>
                    <a:pt x="103" y="1360"/>
                  </a:lnTo>
                  <a:lnTo>
                    <a:pt x="83" y="1322"/>
                  </a:lnTo>
                  <a:lnTo>
                    <a:pt x="66" y="1281"/>
                  </a:lnTo>
                  <a:lnTo>
                    <a:pt x="52" y="1238"/>
                  </a:lnTo>
                  <a:lnTo>
                    <a:pt x="38" y="1194"/>
                  </a:lnTo>
                  <a:lnTo>
                    <a:pt x="27" y="1149"/>
                  </a:lnTo>
                  <a:lnTo>
                    <a:pt x="17" y="1102"/>
                  </a:lnTo>
                  <a:lnTo>
                    <a:pt x="10" y="1054"/>
                  </a:lnTo>
                  <a:lnTo>
                    <a:pt x="4" y="1004"/>
                  </a:lnTo>
                  <a:lnTo>
                    <a:pt x="1" y="953"/>
                  </a:lnTo>
                  <a:lnTo>
                    <a:pt x="0" y="901"/>
                  </a:lnTo>
                  <a:lnTo>
                    <a:pt x="0" y="901"/>
                  </a:lnTo>
                  <a:lnTo>
                    <a:pt x="1" y="848"/>
                  </a:lnTo>
                  <a:lnTo>
                    <a:pt x="4" y="796"/>
                  </a:lnTo>
                  <a:lnTo>
                    <a:pt x="10" y="746"/>
                  </a:lnTo>
                  <a:lnTo>
                    <a:pt x="17" y="698"/>
                  </a:lnTo>
                  <a:lnTo>
                    <a:pt x="27" y="651"/>
                  </a:lnTo>
                  <a:lnTo>
                    <a:pt x="38" y="605"/>
                  </a:lnTo>
                  <a:lnTo>
                    <a:pt x="52" y="562"/>
                  </a:lnTo>
                  <a:lnTo>
                    <a:pt x="66" y="519"/>
                  </a:lnTo>
                  <a:lnTo>
                    <a:pt x="83" y="478"/>
                  </a:lnTo>
                  <a:lnTo>
                    <a:pt x="103" y="438"/>
                  </a:lnTo>
                  <a:lnTo>
                    <a:pt x="123" y="400"/>
                  </a:lnTo>
                  <a:lnTo>
                    <a:pt x="144" y="364"/>
                  </a:lnTo>
                  <a:lnTo>
                    <a:pt x="169" y="330"/>
                  </a:lnTo>
                  <a:lnTo>
                    <a:pt x="193" y="296"/>
                  </a:lnTo>
                  <a:lnTo>
                    <a:pt x="220" y="265"/>
                  </a:lnTo>
                  <a:lnTo>
                    <a:pt x="247" y="235"/>
                  </a:lnTo>
                  <a:lnTo>
                    <a:pt x="275" y="208"/>
                  </a:lnTo>
                  <a:lnTo>
                    <a:pt x="305" y="181"/>
                  </a:lnTo>
                  <a:lnTo>
                    <a:pt x="336" y="157"/>
                  </a:lnTo>
                  <a:lnTo>
                    <a:pt x="369" y="135"/>
                  </a:lnTo>
                  <a:lnTo>
                    <a:pt x="401" y="113"/>
                  </a:lnTo>
                  <a:lnTo>
                    <a:pt x="435" y="93"/>
                  </a:lnTo>
                  <a:lnTo>
                    <a:pt x="471" y="76"/>
                  </a:lnTo>
                  <a:lnTo>
                    <a:pt x="506" y="61"/>
                  </a:lnTo>
                  <a:lnTo>
                    <a:pt x="543" y="47"/>
                  </a:lnTo>
                  <a:lnTo>
                    <a:pt x="580" y="34"/>
                  </a:lnTo>
                  <a:lnTo>
                    <a:pt x="617" y="24"/>
                  </a:lnTo>
                  <a:lnTo>
                    <a:pt x="655" y="15"/>
                  </a:lnTo>
                  <a:lnTo>
                    <a:pt x="695" y="8"/>
                  </a:lnTo>
                  <a:lnTo>
                    <a:pt x="733" y="4"/>
                  </a:lnTo>
                  <a:lnTo>
                    <a:pt x="773" y="1"/>
                  </a:lnTo>
                  <a:lnTo>
                    <a:pt x="813" y="0"/>
                  </a:lnTo>
                  <a:lnTo>
                    <a:pt x="813" y="0"/>
                  </a:lnTo>
                  <a:close/>
                  <a:moveTo>
                    <a:pt x="813" y="1469"/>
                  </a:moveTo>
                  <a:lnTo>
                    <a:pt x="813" y="1469"/>
                  </a:lnTo>
                  <a:lnTo>
                    <a:pt x="837" y="1469"/>
                  </a:lnTo>
                  <a:lnTo>
                    <a:pt x="860" y="1466"/>
                  </a:lnTo>
                  <a:lnTo>
                    <a:pt x="881" y="1464"/>
                  </a:lnTo>
                  <a:lnTo>
                    <a:pt x="902" y="1459"/>
                  </a:lnTo>
                  <a:lnTo>
                    <a:pt x="923" y="1454"/>
                  </a:lnTo>
                  <a:lnTo>
                    <a:pt x="943" y="1447"/>
                  </a:lnTo>
                  <a:lnTo>
                    <a:pt x="963" y="1438"/>
                  </a:lnTo>
                  <a:lnTo>
                    <a:pt x="983" y="1428"/>
                  </a:lnTo>
                  <a:lnTo>
                    <a:pt x="1000" y="1418"/>
                  </a:lnTo>
                  <a:lnTo>
                    <a:pt x="1018" y="1407"/>
                  </a:lnTo>
                  <a:lnTo>
                    <a:pt x="1035" y="1394"/>
                  </a:lnTo>
                  <a:lnTo>
                    <a:pt x="1051" y="1380"/>
                  </a:lnTo>
                  <a:lnTo>
                    <a:pt x="1067" y="1364"/>
                  </a:lnTo>
                  <a:lnTo>
                    <a:pt x="1082" y="1349"/>
                  </a:lnTo>
                  <a:lnTo>
                    <a:pt x="1096" y="1332"/>
                  </a:lnTo>
                  <a:lnTo>
                    <a:pt x="1109" y="1313"/>
                  </a:lnTo>
                  <a:lnTo>
                    <a:pt x="1122" y="1293"/>
                  </a:lnTo>
                  <a:lnTo>
                    <a:pt x="1135" y="1274"/>
                  </a:lnTo>
                  <a:lnTo>
                    <a:pt x="1146" y="1252"/>
                  </a:lnTo>
                  <a:lnTo>
                    <a:pt x="1156" y="1231"/>
                  </a:lnTo>
                  <a:lnTo>
                    <a:pt x="1166" y="1208"/>
                  </a:lnTo>
                  <a:lnTo>
                    <a:pt x="1175" y="1184"/>
                  </a:lnTo>
                  <a:lnTo>
                    <a:pt x="1183" y="1159"/>
                  </a:lnTo>
                  <a:lnTo>
                    <a:pt x="1190" y="1133"/>
                  </a:lnTo>
                  <a:lnTo>
                    <a:pt x="1196" y="1108"/>
                  </a:lnTo>
                  <a:lnTo>
                    <a:pt x="1201" y="1081"/>
                  </a:lnTo>
                  <a:lnTo>
                    <a:pt x="1207" y="1052"/>
                  </a:lnTo>
                  <a:lnTo>
                    <a:pt x="1211" y="1024"/>
                  </a:lnTo>
                  <a:lnTo>
                    <a:pt x="1214" y="994"/>
                  </a:lnTo>
                  <a:lnTo>
                    <a:pt x="1216" y="963"/>
                  </a:lnTo>
                  <a:lnTo>
                    <a:pt x="1217" y="932"/>
                  </a:lnTo>
                  <a:lnTo>
                    <a:pt x="1219" y="901"/>
                  </a:lnTo>
                  <a:lnTo>
                    <a:pt x="1219" y="901"/>
                  </a:lnTo>
                  <a:lnTo>
                    <a:pt x="1217" y="869"/>
                  </a:lnTo>
                  <a:lnTo>
                    <a:pt x="1216" y="837"/>
                  </a:lnTo>
                  <a:lnTo>
                    <a:pt x="1214" y="807"/>
                  </a:lnTo>
                  <a:lnTo>
                    <a:pt x="1211" y="777"/>
                  </a:lnTo>
                  <a:lnTo>
                    <a:pt x="1207" y="747"/>
                  </a:lnTo>
                  <a:lnTo>
                    <a:pt x="1201" y="719"/>
                  </a:lnTo>
                  <a:lnTo>
                    <a:pt x="1196" y="692"/>
                  </a:lnTo>
                  <a:lnTo>
                    <a:pt x="1190" y="665"/>
                  </a:lnTo>
                  <a:lnTo>
                    <a:pt x="1183" y="640"/>
                  </a:lnTo>
                  <a:lnTo>
                    <a:pt x="1175" y="615"/>
                  </a:lnTo>
                  <a:lnTo>
                    <a:pt x="1166" y="591"/>
                  </a:lnTo>
                  <a:lnTo>
                    <a:pt x="1156" y="567"/>
                  </a:lnTo>
                  <a:lnTo>
                    <a:pt x="1146" y="546"/>
                  </a:lnTo>
                  <a:lnTo>
                    <a:pt x="1135" y="525"/>
                  </a:lnTo>
                  <a:lnTo>
                    <a:pt x="1122" y="505"/>
                  </a:lnTo>
                  <a:lnTo>
                    <a:pt x="1109" y="485"/>
                  </a:lnTo>
                  <a:lnTo>
                    <a:pt x="1096" y="466"/>
                  </a:lnTo>
                  <a:lnTo>
                    <a:pt x="1082" y="449"/>
                  </a:lnTo>
                  <a:lnTo>
                    <a:pt x="1067" y="434"/>
                  </a:lnTo>
                  <a:lnTo>
                    <a:pt x="1051" y="418"/>
                  </a:lnTo>
                  <a:lnTo>
                    <a:pt x="1035" y="404"/>
                  </a:lnTo>
                  <a:lnTo>
                    <a:pt x="1018" y="391"/>
                  </a:lnTo>
                  <a:lnTo>
                    <a:pt x="1000" y="380"/>
                  </a:lnTo>
                  <a:lnTo>
                    <a:pt x="983" y="369"/>
                  </a:lnTo>
                  <a:lnTo>
                    <a:pt x="963" y="360"/>
                  </a:lnTo>
                  <a:lnTo>
                    <a:pt x="943" y="352"/>
                  </a:lnTo>
                  <a:lnTo>
                    <a:pt x="923" y="344"/>
                  </a:lnTo>
                  <a:lnTo>
                    <a:pt x="902" y="339"/>
                  </a:lnTo>
                  <a:lnTo>
                    <a:pt x="881" y="335"/>
                  </a:lnTo>
                  <a:lnTo>
                    <a:pt x="860" y="330"/>
                  </a:lnTo>
                  <a:lnTo>
                    <a:pt x="837" y="329"/>
                  </a:lnTo>
                  <a:lnTo>
                    <a:pt x="813" y="329"/>
                  </a:lnTo>
                  <a:lnTo>
                    <a:pt x="813" y="329"/>
                  </a:lnTo>
                  <a:lnTo>
                    <a:pt x="790" y="329"/>
                  </a:lnTo>
                  <a:lnTo>
                    <a:pt x="767" y="330"/>
                  </a:lnTo>
                  <a:lnTo>
                    <a:pt x="745" y="335"/>
                  </a:lnTo>
                  <a:lnTo>
                    <a:pt x="723" y="339"/>
                  </a:lnTo>
                  <a:lnTo>
                    <a:pt x="703" y="344"/>
                  </a:lnTo>
                  <a:lnTo>
                    <a:pt x="682" y="352"/>
                  </a:lnTo>
                  <a:lnTo>
                    <a:pt x="664" y="360"/>
                  </a:lnTo>
                  <a:lnTo>
                    <a:pt x="644" y="369"/>
                  </a:lnTo>
                  <a:lnTo>
                    <a:pt x="627" y="380"/>
                  </a:lnTo>
                  <a:lnTo>
                    <a:pt x="608" y="391"/>
                  </a:lnTo>
                  <a:lnTo>
                    <a:pt x="591" y="404"/>
                  </a:lnTo>
                  <a:lnTo>
                    <a:pt x="576" y="418"/>
                  </a:lnTo>
                  <a:lnTo>
                    <a:pt x="560" y="434"/>
                  </a:lnTo>
                  <a:lnTo>
                    <a:pt x="546" y="449"/>
                  </a:lnTo>
                  <a:lnTo>
                    <a:pt x="532" y="466"/>
                  </a:lnTo>
                  <a:lnTo>
                    <a:pt x="518" y="485"/>
                  </a:lnTo>
                  <a:lnTo>
                    <a:pt x="506" y="505"/>
                  </a:lnTo>
                  <a:lnTo>
                    <a:pt x="493" y="525"/>
                  </a:lnTo>
                  <a:lnTo>
                    <a:pt x="482" y="546"/>
                  </a:lnTo>
                  <a:lnTo>
                    <a:pt x="472" y="567"/>
                  </a:lnTo>
                  <a:lnTo>
                    <a:pt x="462" y="591"/>
                  </a:lnTo>
                  <a:lnTo>
                    <a:pt x="454" y="615"/>
                  </a:lnTo>
                  <a:lnTo>
                    <a:pt x="447" y="640"/>
                  </a:lnTo>
                  <a:lnTo>
                    <a:pt x="440" y="665"/>
                  </a:lnTo>
                  <a:lnTo>
                    <a:pt x="432" y="692"/>
                  </a:lnTo>
                  <a:lnTo>
                    <a:pt x="427" y="719"/>
                  </a:lnTo>
                  <a:lnTo>
                    <a:pt x="423" y="747"/>
                  </a:lnTo>
                  <a:lnTo>
                    <a:pt x="418" y="777"/>
                  </a:lnTo>
                  <a:lnTo>
                    <a:pt x="415" y="807"/>
                  </a:lnTo>
                  <a:lnTo>
                    <a:pt x="414" y="837"/>
                  </a:lnTo>
                  <a:lnTo>
                    <a:pt x="413" y="869"/>
                  </a:lnTo>
                  <a:lnTo>
                    <a:pt x="411" y="901"/>
                  </a:lnTo>
                  <a:lnTo>
                    <a:pt x="411" y="901"/>
                  </a:lnTo>
                  <a:lnTo>
                    <a:pt x="413" y="932"/>
                  </a:lnTo>
                  <a:lnTo>
                    <a:pt x="414" y="963"/>
                  </a:lnTo>
                  <a:lnTo>
                    <a:pt x="415" y="994"/>
                  </a:lnTo>
                  <a:lnTo>
                    <a:pt x="418" y="1024"/>
                  </a:lnTo>
                  <a:lnTo>
                    <a:pt x="423" y="1052"/>
                  </a:lnTo>
                  <a:lnTo>
                    <a:pt x="427" y="1081"/>
                  </a:lnTo>
                  <a:lnTo>
                    <a:pt x="432" y="1108"/>
                  </a:lnTo>
                  <a:lnTo>
                    <a:pt x="440" y="1133"/>
                  </a:lnTo>
                  <a:lnTo>
                    <a:pt x="447" y="1159"/>
                  </a:lnTo>
                  <a:lnTo>
                    <a:pt x="454" y="1184"/>
                  </a:lnTo>
                  <a:lnTo>
                    <a:pt x="462" y="1208"/>
                  </a:lnTo>
                  <a:lnTo>
                    <a:pt x="472" y="1231"/>
                  </a:lnTo>
                  <a:lnTo>
                    <a:pt x="482" y="1252"/>
                  </a:lnTo>
                  <a:lnTo>
                    <a:pt x="493" y="1274"/>
                  </a:lnTo>
                  <a:lnTo>
                    <a:pt x="506" y="1293"/>
                  </a:lnTo>
                  <a:lnTo>
                    <a:pt x="518" y="1313"/>
                  </a:lnTo>
                  <a:lnTo>
                    <a:pt x="532" y="1332"/>
                  </a:lnTo>
                  <a:lnTo>
                    <a:pt x="546" y="1349"/>
                  </a:lnTo>
                  <a:lnTo>
                    <a:pt x="560" y="1364"/>
                  </a:lnTo>
                  <a:lnTo>
                    <a:pt x="576" y="1380"/>
                  </a:lnTo>
                  <a:lnTo>
                    <a:pt x="591" y="1394"/>
                  </a:lnTo>
                  <a:lnTo>
                    <a:pt x="608" y="1407"/>
                  </a:lnTo>
                  <a:lnTo>
                    <a:pt x="627" y="1418"/>
                  </a:lnTo>
                  <a:lnTo>
                    <a:pt x="644" y="1428"/>
                  </a:lnTo>
                  <a:lnTo>
                    <a:pt x="664" y="1438"/>
                  </a:lnTo>
                  <a:lnTo>
                    <a:pt x="682" y="1447"/>
                  </a:lnTo>
                  <a:lnTo>
                    <a:pt x="703" y="1454"/>
                  </a:lnTo>
                  <a:lnTo>
                    <a:pt x="723" y="1459"/>
                  </a:lnTo>
                  <a:lnTo>
                    <a:pt x="745" y="1464"/>
                  </a:lnTo>
                  <a:lnTo>
                    <a:pt x="767" y="1466"/>
                  </a:lnTo>
                  <a:lnTo>
                    <a:pt x="790" y="1469"/>
                  </a:lnTo>
                  <a:lnTo>
                    <a:pt x="813" y="1469"/>
                  </a:lnTo>
                  <a:lnTo>
                    <a:pt x="813" y="14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 name="Freeform 10"/>
            <p:cNvSpPr>
              <a:spLocks/>
            </p:cNvSpPr>
            <p:nvPr userDrawn="1"/>
          </p:nvSpPr>
          <p:spPr bwMode="auto">
            <a:xfrm>
              <a:off x="2298" y="967"/>
              <a:ext cx="351" cy="585"/>
            </a:xfrm>
            <a:custGeom>
              <a:avLst/>
              <a:gdLst>
                <a:gd name="T0" fmla="*/ 0 w 1054"/>
                <a:gd name="T1" fmla="*/ 42 h 1756"/>
                <a:gd name="T2" fmla="*/ 332 w 1054"/>
                <a:gd name="T3" fmla="*/ 42 h 1756"/>
                <a:gd name="T4" fmla="*/ 360 w 1054"/>
                <a:gd name="T5" fmla="*/ 346 h 1756"/>
                <a:gd name="T6" fmla="*/ 374 w 1054"/>
                <a:gd name="T7" fmla="*/ 346 h 1756"/>
                <a:gd name="T8" fmla="*/ 374 w 1054"/>
                <a:gd name="T9" fmla="*/ 346 h 1756"/>
                <a:gd name="T10" fmla="*/ 397 w 1054"/>
                <a:gd name="T11" fmla="*/ 305 h 1756"/>
                <a:gd name="T12" fmla="*/ 423 w 1054"/>
                <a:gd name="T13" fmla="*/ 266 h 1756"/>
                <a:gd name="T14" fmla="*/ 448 w 1054"/>
                <a:gd name="T15" fmla="*/ 231 h 1756"/>
                <a:gd name="T16" fmla="*/ 475 w 1054"/>
                <a:gd name="T17" fmla="*/ 197 h 1756"/>
                <a:gd name="T18" fmla="*/ 503 w 1054"/>
                <a:gd name="T19" fmla="*/ 167 h 1756"/>
                <a:gd name="T20" fmla="*/ 533 w 1054"/>
                <a:gd name="T21" fmla="*/ 139 h 1756"/>
                <a:gd name="T22" fmla="*/ 563 w 1054"/>
                <a:gd name="T23" fmla="*/ 112 h 1756"/>
                <a:gd name="T24" fmla="*/ 594 w 1054"/>
                <a:gd name="T25" fmla="*/ 89 h 1756"/>
                <a:gd name="T26" fmla="*/ 625 w 1054"/>
                <a:gd name="T27" fmla="*/ 69 h 1756"/>
                <a:gd name="T28" fmla="*/ 658 w 1054"/>
                <a:gd name="T29" fmla="*/ 51 h 1756"/>
                <a:gd name="T30" fmla="*/ 691 w 1054"/>
                <a:gd name="T31" fmla="*/ 35 h 1756"/>
                <a:gd name="T32" fmla="*/ 723 w 1054"/>
                <a:gd name="T33" fmla="*/ 23 h 1756"/>
                <a:gd name="T34" fmla="*/ 757 w 1054"/>
                <a:gd name="T35" fmla="*/ 13 h 1756"/>
                <a:gd name="T36" fmla="*/ 791 w 1054"/>
                <a:gd name="T37" fmla="*/ 5 h 1756"/>
                <a:gd name="T38" fmla="*/ 825 w 1054"/>
                <a:gd name="T39" fmla="*/ 1 h 1756"/>
                <a:gd name="T40" fmla="*/ 860 w 1054"/>
                <a:gd name="T41" fmla="*/ 0 h 1756"/>
                <a:gd name="T42" fmla="*/ 860 w 1054"/>
                <a:gd name="T43" fmla="*/ 0 h 1756"/>
                <a:gd name="T44" fmla="*/ 891 w 1054"/>
                <a:gd name="T45" fmla="*/ 1 h 1756"/>
                <a:gd name="T46" fmla="*/ 919 w 1054"/>
                <a:gd name="T47" fmla="*/ 3 h 1756"/>
                <a:gd name="T48" fmla="*/ 945 w 1054"/>
                <a:gd name="T49" fmla="*/ 5 h 1756"/>
                <a:gd name="T50" fmla="*/ 970 w 1054"/>
                <a:gd name="T51" fmla="*/ 8 h 1756"/>
                <a:gd name="T52" fmla="*/ 993 w 1054"/>
                <a:gd name="T53" fmla="*/ 14 h 1756"/>
                <a:gd name="T54" fmla="*/ 1014 w 1054"/>
                <a:gd name="T55" fmla="*/ 20 h 1756"/>
                <a:gd name="T56" fmla="*/ 1034 w 1054"/>
                <a:gd name="T57" fmla="*/ 27 h 1756"/>
                <a:gd name="T58" fmla="*/ 1054 w 1054"/>
                <a:gd name="T59" fmla="*/ 35 h 1756"/>
                <a:gd name="T60" fmla="*/ 984 w 1054"/>
                <a:gd name="T61" fmla="*/ 384 h 1756"/>
                <a:gd name="T62" fmla="*/ 984 w 1054"/>
                <a:gd name="T63" fmla="*/ 384 h 1756"/>
                <a:gd name="T64" fmla="*/ 942 w 1054"/>
                <a:gd name="T65" fmla="*/ 373 h 1756"/>
                <a:gd name="T66" fmla="*/ 901 w 1054"/>
                <a:gd name="T67" fmla="*/ 364 h 1756"/>
                <a:gd name="T68" fmla="*/ 879 w 1054"/>
                <a:gd name="T69" fmla="*/ 360 h 1756"/>
                <a:gd name="T70" fmla="*/ 857 w 1054"/>
                <a:gd name="T71" fmla="*/ 359 h 1756"/>
                <a:gd name="T72" fmla="*/ 833 w 1054"/>
                <a:gd name="T73" fmla="*/ 357 h 1756"/>
                <a:gd name="T74" fmla="*/ 807 w 1054"/>
                <a:gd name="T75" fmla="*/ 356 h 1756"/>
                <a:gd name="T76" fmla="*/ 807 w 1054"/>
                <a:gd name="T77" fmla="*/ 356 h 1756"/>
                <a:gd name="T78" fmla="*/ 780 w 1054"/>
                <a:gd name="T79" fmla="*/ 357 h 1756"/>
                <a:gd name="T80" fmla="*/ 755 w 1054"/>
                <a:gd name="T81" fmla="*/ 362 h 1756"/>
                <a:gd name="T82" fmla="*/ 728 w 1054"/>
                <a:gd name="T83" fmla="*/ 367 h 1756"/>
                <a:gd name="T84" fmla="*/ 701 w 1054"/>
                <a:gd name="T85" fmla="*/ 376 h 1756"/>
                <a:gd name="T86" fmla="*/ 674 w 1054"/>
                <a:gd name="T87" fmla="*/ 386 h 1756"/>
                <a:gd name="T88" fmla="*/ 647 w 1054"/>
                <a:gd name="T89" fmla="*/ 400 h 1756"/>
                <a:gd name="T90" fmla="*/ 620 w 1054"/>
                <a:gd name="T91" fmla="*/ 417 h 1756"/>
                <a:gd name="T92" fmla="*/ 593 w 1054"/>
                <a:gd name="T93" fmla="*/ 435 h 1756"/>
                <a:gd name="T94" fmla="*/ 566 w 1054"/>
                <a:gd name="T95" fmla="*/ 458 h 1756"/>
                <a:gd name="T96" fmla="*/ 540 w 1054"/>
                <a:gd name="T97" fmla="*/ 484 h 1756"/>
                <a:gd name="T98" fmla="*/ 515 w 1054"/>
                <a:gd name="T99" fmla="*/ 512 h 1756"/>
                <a:gd name="T100" fmla="*/ 491 w 1054"/>
                <a:gd name="T101" fmla="*/ 545 h 1756"/>
                <a:gd name="T102" fmla="*/ 467 w 1054"/>
                <a:gd name="T103" fmla="*/ 580 h 1756"/>
                <a:gd name="T104" fmla="*/ 444 w 1054"/>
                <a:gd name="T105" fmla="*/ 620 h 1756"/>
                <a:gd name="T106" fmla="*/ 423 w 1054"/>
                <a:gd name="T107" fmla="*/ 662 h 1756"/>
                <a:gd name="T108" fmla="*/ 401 w 1054"/>
                <a:gd name="T109" fmla="*/ 709 h 1756"/>
                <a:gd name="T110" fmla="*/ 401 w 1054"/>
                <a:gd name="T111" fmla="*/ 1756 h 1756"/>
                <a:gd name="T112" fmla="*/ 0 w 1054"/>
                <a:gd name="T113" fmla="*/ 1756 h 1756"/>
                <a:gd name="T114" fmla="*/ 0 w 1054"/>
                <a:gd name="T115" fmla="*/ 42 h 1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54" h="1756">
                  <a:moveTo>
                    <a:pt x="0" y="42"/>
                  </a:moveTo>
                  <a:lnTo>
                    <a:pt x="332" y="42"/>
                  </a:lnTo>
                  <a:lnTo>
                    <a:pt x="360" y="346"/>
                  </a:lnTo>
                  <a:lnTo>
                    <a:pt x="374" y="346"/>
                  </a:lnTo>
                  <a:lnTo>
                    <a:pt x="374" y="346"/>
                  </a:lnTo>
                  <a:lnTo>
                    <a:pt x="397" y="305"/>
                  </a:lnTo>
                  <a:lnTo>
                    <a:pt x="423" y="266"/>
                  </a:lnTo>
                  <a:lnTo>
                    <a:pt x="448" y="231"/>
                  </a:lnTo>
                  <a:lnTo>
                    <a:pt x="475" y="197"/>
                  </a:lnTo>
                  <a:lnTo>
                    <a:pt x="503" y="167"/>
                  </a:lnTo>
                  <a:lnTo>
                    <a:pt x="533" y="139"/>
                  </a:lnTo>
                  <a:lnTo>
                    <a:pt x="563" y="112"/>
                  </a:lnTo>
                  <a:lnTo>
                    <a:pt x="594" y="89"/>
                  </a:lnTo>
                  <a:lnTo>
                    <a:pt x="625" y="69"/>
                  </a:lnTo>
                  <a:lnTo>
                    <a:pt x="658" y="51"/>
                  </a:lnTo>
                  <a:lnTo>
                    <a:pt x="691" y="35"/>
                  </a:lnTo>
                  <a:lnTo>
                    <a:pt x="723" y="23"/>
                  </a:lnTo>
                  <a:lnTo>
                    <a:pt x="757" y="13"/>
                  </a:lnTo>
                  <a:lnTo>
                    <a:pt x="791" y="5"/>
                  </a:lnTo>
                  <a:lnTo>
                    <a:pt x="825" y="1"/>
                  </a:lnTo>
                  <a:lnTo>
                    <a:pt x="860" y="0"/>
                  </a:lnTo>
                  <a:lnTo>
                    <a:pt x="860" y="0"/>
                  </a:lnTo>
                  <a:lnTo>
                    <a:pt x="891" y="1"/>
                  </a:lnTo>
                  <a:lnTo>
                    <a:pt x="919" y="3"/>
                  </a:lnTo>
                  <a:lnTo>
                    <a:pt x="945" y="5"/>
                  </a:lnTo>
                  <a:lnTo>
                    <a:pt x="970" y="8"/>
                  </a:lnTo>
                  <a:lnTo>
                    <a:pt x="993" y="14"/>
                  </a:lnTo>
                  <a:lnTo>
                    <a:pt x="1014" y="20"/>
                  </a:lnTo>
                  <a:lnTo>
                    <a:pt x="1034" y="27"/>
                  </a:lnTo>
                  <a:lnTo>
                    <a:pt x="1054" y="35"/>
                  </a:lnTo>
                  <a:lnTo>
                    <a:pt x="984" y="384"/>
                  </a:lnTo>
                  <a:lnTo>
                    <a:pt x="984" y="384"/>
                  </a:lnTo>
                  <a:lnTo>
                    <a:pt x="942" y="373"/>
                  </a:lnTo>
                  <a:lnTo>
                    <a:pt x="901" y="364"/>
                  </a:lnTo>
                  <a:lnTo>
                    <a:pt x="879" y="360"/>
                  </a:lnTo>
                  <a:lnTo>
                    <a:pt x="857" y="359"/>
                  </a:lnTo>
                  <a:lnTo>
                    <a:pt x="833" y="357"/>
                  </a:lnTo>
                  <a:lnTo>
                    <a:pt x="807" y="356"/>
                  </a:lnTo>
                  <a:lnTo>
                    <a:pt x="807" y="356"/>
                  </a:lnTo>
                  <a:lnTo>
                    <a:pt x="780" y="357"/>
                  </a:lnTo>
                  <a:lnTo>
                    <a:pt x="755" y="362"/>
                  </a:lnTo>
                  <a:lnTo>
                    <a:pt x="728" y="367"/>
                  </a:lnTo>
                  <a:lnTo>
                    <a:pt x="701" y="376"/>
                  </a:lnTo>
                  <a:lnTo>
                    <a:pt x="674" y="386"/>
                  </a:lnTo>
                  <a:lnTo>
                    <a:pt x="647" y="400"/>
                  </a:lnTo>
                  <a:lnTo>
                    <a:pt x="620" y="417"/>
                  </a:lnTo>
                  <a:lnTo>
                    <a:pt x="593" y="435"/>
                  </a:lnTo>
                  <a:lnTo>
                    <a:pt x="566" y="458"/>
                  </a:lnTo>
                  <a:lnTo>
                    <a:pt x="540" y="484"/>
                  </a:lnTo>
                  <a:lnTo>
                    <a:pt x="515" y="512"/>
                  </a:lnTo>
                  <a:lnTo>
                    <a:pt x="491" y="545"/>
                  </a:lnTo>
                  <a:lnTo>
                    <a:pt x="467" y="580"/>
                  </a:lnTo>
                  <a:lnTo>
                    <a:pt x="444" y="620"/>
                  </a:lnTo>
                  <a:lnTo>
                    <a:pt x="423" y="662"/>
                  </a:lnTo>
                  <a:lnTo>
                    <a:pt x="401" y="709"/>
                  </a:lnTo>
                  <a:lnTo>
                    <a:pt x="401" y="1756"/>
                  </a:lnTo>
                  <a:lnTo>
                    <a:pt x="0" y="1756"/>
                  </a:lnTo>
                  <a:lnTo>
                    <a:pt x="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 name="Freeform 11"/>
            <p:cNvSpPr>
              <a:spLocks/>
            </p:cNvSpPr>
            <p:nvPr userDrawn="1"/>
          </p:nvSpPr>
          <p:spPr bwMode="auto">
            <a:xfrm>
              <a:off x="2718" y="731"/>
              <a:ext cx="202" cy="835"/>
            </a:xfrm>
            <a:custGeom>
              <a:avLst/>
              <a:gdLst>
                <a:gd name="T0" fmla="*/ 402 w 604"/>
                <a:gd name="T1" fmla="*/ 0 h 2505"/>
                <a:gd name="T2" fmla="*/ 402 w 604"/>
                <a:gd name="T3" fmla="*/ 2045 h 2505"/>
                <a:gd name="T4" fmla="*/ 403 w 604"/>
                <a:gd name="T5" fmla="*/ 2078 h 2505"/>
                <a:gd name="T6" fmla="*/ 409 w 604"/>
                <a:gd name="T7" fmla="*/ 2106 h 2505"/>
                <a:gd name="T8" fmla="*/ 419 w 604"/>
                <a:gd name="T9" fmla="*/ 2129 h 2505"/>
                <a:gd name="T10" fmla="*/ 430 w 604"/>
                <a:gd name="T11" fmla="*/ 2148 h 2505"/>
                <a:gd name="T12" fmla="*/ 443 w 604"/>
                <a:gd name="T13" fmla="*/ 2162 h 2505"/>
                <a:gd name="T14" fmla="*/ 457 w 604"/>
                <a:gd name="T15" fmla="*/ 2170 h 2505"/>
                <a:gd name="T16" fmla="*/ 473 w 604"/>
                <a:gd name="T17" fmla="*/ 2176 h 2505"/>
                <a:gd name="T18" fmla="*/ 488 w 604"/>
                <a:gd name="T19" fmla="*/ 2177 h 2505"/>
                <a:gd name="T20" fmla="*/ 515 w 604"/>
                <a:gd name="T21" fmla="*/ 2176 h 2505"/>
                <a:gd name="T22" fmla="*/ 552 w 604"/>
                <a:gd name="T23" fmla="*/ 2170 h 2505"/>
                <a:gd name="T24" fmla="*/ 604 w 604"/>
                <a:gd name="T25" fmla="*/ 2471 h 2505"/>
                <a:gd name="T26" fmla="*/ 563 w 604"/>
                <a:gd name="T27" fmla="*/ 2485 h 2505"/>
                <a:gd name="T28" fmla="*/ 515 w 604"/>
                <a:gd name="T29" fmla="*/ 2496 h 2505"/>
                <a:gd name="T30" fmla="*/ 457 w 604"/>
                <a:gd name="T31" fmla="*/ 2504 h 2505"/>
                <a:gd name="T32" fmla="*/ 392 w 604"/>
                <a:gd name="T33" fmla="*/ 2505 h 2505"/>
                <a:gd name="T34" fmla="*/ 365 w 604"/>
                <a:gd name="T35" fmla="*/ 2505 h 2505"/>
                <a:gd name="T36" fmla="*/ 315 w 604"/>
                <a:gd name="T37" fmla="*/ 2501 h 2505"/>
                <a:gd name="T38" fmla="*/ 270 w 604"/>
                <a:gd name="T39" fmla="*/ 2492 h 2505"/>
                <a:gd name="T40" fmla="*/ 228 w 604"/>
                <a:gd name="T41" fmla="*/ 2479 h 2505"/>
                <a:gd name="T42" fmla="*/ 190 w 604"/>
                <a:gd name="T43" fmla="*/ 2464 h 2505"/>
                <a:gd name="T44" fmla="*/ 158 w 604"/>
                <a:gd name="T45" fmla="*/ 2443 h 2505"/>
                <a:gd name="T46" fmla="*/ 126 w 604"/>
                <a:gd name="T47" fmla="*/ 2418 h 2505"/>
                <a:gd name="T48" fmla="*/ 101 w 604"/>
                <a:gd name="T49" fmla="*/ 2392 h 2505"/>
                <a:gd name="T50" fmla="*/ 77 w 604"/>
                <a:gd name="T51" fmla="*/ 2360 h 2505"/>
                <a:gd name="T52" fmla="*/ 57 w 604"/>
                <a:gd name="T53" fmla="*/ 2325 h 2505"/>
                <a:gd name="T54" fmla="*/ 40 w 604"/>
                <a:gd name="T55" fmla="*/ 2287 h 2505"/>
                <a:gd name="T56" fmla="*/ 27 w 604"/>
                <a:gd name="T57" fmla="*/ 2245 h 2505"/>
                <a:gd name="T58" fmla="*/ 16 w 604"/>
                <a:gd name="T59" fmla="*/ 2201 h 2505"/>
                <a:gd name="T60" fmla="*/ 6 w 604"/>
                <a:gd name="T61" fmla="*/ 2129 h 2505"/>
                <a:gd name="T62" fmla="*/ 0 w 604"/>
                <a:gd name="T63" fmla="*/ 202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4" h="2505">
                  <a:moveTo>
                    <a:pt x="0" y="0"/>
                  </a:moveTo>
                  <a:lnTo>
                    <a:pt x="402" y="0"/>
                  </a:lnTo>
                  <a:lnTo>
                    <a:pt x="402" y="2045"/>
                  </a:lnTo>
                  <a:lnTo>
                    <a:pt x="402" y="2045"/>
                  </a:lnTo>
                  <a:lnTo>
                    <a:pt x="402" y="2062"/>
                  </a:lnTo>
                  <a:lnTo>
                    <a:pt x="403" y="2078"/>
                  </a:lnTo>
                  <a:lnTo>
                    <a:pt x="406" y="2094"/>
                  </a:lnTo>
                  <a:lnTo>
                    <a:pt x="409" y="2106"/>
                  </a:lnTo>
                  <a:lnTo>
                    <a:pt x="413" y="2119"/>
                  </a:lnTo>
                  <a:lnTo>
                    <a:pt x="419" y="2129"/>
                  </a:lnTo>
                  <a:lnTo>
                    <a:pt x="423" y="2139"/>
                  </a:lnTo>
                  <a:lnTo>
                    <a:pt x="430" y="2148"/>
                  </a:lnTo>
                  <a:lnTo>
                    <a:pt x="436" y="2155"/>
                  </a:lnTo>
                  <a:lnTo>
                    <a:pt x="443" y="2162"/>
                  </a:lnTo>
                  <a:lnTo>
                    <a:pt x="450" y="2166"/>
                  </a:lnTo>
                  <a:lnTo>
                    <a:pt x="457" y="2170"/>
                  </a:lnTo>
                  <a:lnTo>
                    <a:pt x="465" y="2173"/>
                  </a:lnTo>
                  <a:lnTo>
                    <a:pt x="473" y="2176"/>
                  </a:lnTo>
                  <a:lnTo>
                    <a:pt x="481" y="2177"/>
                  </a:lnTo>
                  <a:lnTo>
                    <a:pt x="488" y="2177"/>
                  </a:lnTo>
                  <a:lnTo>
                    <a:pt x="488" y="2177"/>
                  </a:lnTo>
                  <a:lnTo>
                    <a:pt x="515" y="2176"/>
                  </a:lnTo>
                  <a:lnTo>
                    <a:pt x="531" y="2174"/>
                  </a:lnTo>
                  <a:lnTo>
                    <a:pt x="552" y="2170"/>
                  </a:lnTo>
                  <a:lnTo>
                    <a:pt x="604" y="2471"/>
                  </a:lnTo>
                  <a:lnTo>
                    <a:pt x="604" y="2471"/>
                  </a:lnTo>
                  <a:lnTo>
                    <a:pt x="585" y="2478"/>
                  </a:lnTo>
                  <a:lnTo>
                    <a:pt x="563" y="2485"/>
                  </a:lnTo>
                  <a:lnTo>
                    <a:pt x="539" y="2491"/>
                  </a:lnTo>
                  <a:lnTo>
                    <a:pt x="515" y="2496"/>
                  </a:lnTo>
                  <a:lnTo>
                    <a:pt x="487" y="2499"/>
                  </a:lnTo>
                  <a:lnTo>
                    <a:pt x="457" y="2504"/>
                  </a:lnTo>
                  <a:lnTo>
                    <a:pt x="426" y="2505"/>
                  </a:lnTo>
                  <a:lnTo>
                    <a:pt x="392" y="2505"/>
                  </a:lnTo>
                  <a:lnTo>
                    <a:pt x="392" y="2505"/>
                  </a:lnTo>
                  <a:lnTo>
                    <a:pt x="365" y="2505"/>
                  </a:lnTo>
                  <a:lnTo>
                    <a:pt x="339" y="2504"/>
                  </a:lnTo>
                  <a:lnTo>
                    <a:pt x="315" y="2501"/>
                  </a:lnTo>
                  <a:lnTo>
                    <a:pt x="292" y="2496"/>
                  </a:lnTo>
                  <a:lnTo>
                    <a:pt x="270" y="2492"/>
                  </a:lnTo>
                  <a:lnTo>
                    <a:pt x="248" y="2487"/>
                  </a:lnTo>
                  <a:lnTo>
                    <a:pt x="228" y="2479"/>
                  </a:lnTo>
                  <a:lnTo>
                    <a:pt x="209" y="2472"/>
                  </a:lnTo>
                  <a:lnTo>
                    <a:pt x="190" y="2464"/>
                  </a:lnTo>
                  <a:lnTo>
                    <a:pt x="173" y="2454"/>
                  </a:lnTo>
                  <a:lnTo>
                    <a:pt x="158" y="2443"/>
                  </a:lnTo>
                  <a:lnTo>
                    <a:pt x="142" y="2431"/>
                  </a:lnTo>
                  <a:lnTo>
                    <a:pt x="126" y="2418"/>
                  </a:lnTo>
                  <a:lnTo>
                    <a:pt x="114" y="2406"/>
                  </a:lnTo>
                  <a:lnTo>
                    <a:pt x="101" y="2392"/>
                  </a:lnTo>
                  <a:lnTo>
                    <a:pt x="88" y="2376"/>
                  </a:lnTo>
                  <a:lnTo>
                    <a:pt x="77" y="2360"/>
                  </a:lnTo>
                  <a:lnTo>
                    <a:pt x="67" y="2343"/>
                  </a:lnTo>
                  <a:lnTo>
                    <a:pt x="57" y="2325"/>
                  </a:lnTo>
                  <a:lnTo>
                    <a:pt x="48" y="2306"/>
                  </a:lnTo>
                  <a:lnTo>
                    <a:pt x="40" y="2287"/>
                  </a:lnTo>
                  <a:lnTo>
                    <a:pt x="33" y="2267"/>
                  </a:lnTo>
                  <a:lnTo>
                    <a:pt x="27" y="2245"/>
                  </a:lnTo>
                  <a:lnTo>
                    <a:pt x="21" y="2224"/>
                  </a:lnTo>
                  <a:lnTo>
                    <a:pt x="16" y="2201"/>
                  </a:lnTo>
                  <a:lnTo>
                    <a:pt x="11" y="2179"/>
                  </a:lnTo>
                  <a:lnTo>
                    <a:pt x="6" y="2129"/>
                  </a:lnTo>
                  <a:lnTo>
                    <a:pt x="1" y="2078"/>
                  </a:lnTo>
                  <a:lnTo>
                    <a:pt x="0" y="202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 name="Freeform 12"/>
            <p:cNvSpPr>
              <a:spLocks noEditPoints="1"/>
            </p:cNvSpPr>
            <p:nvPr userDrawn="1"/>
          </p:nvSpPr>
          <p:spPr bwMode="auto">
            <a:xfrm>
              <a:off x="2970" y="731"/>
              <a:ext cx="521" cy="835"/>
            </a:xfrm>
            <a:custGeom>
              <a:avLst/>
              <a:gdLst>
                <a:gd name="T0" fmla="*/ 796 w 1563"/>
                <a:gd name="T1" fmla="*/ 712 h 2505"/>
                <a:gd name="T2" fmla="*/ 919 w 1563"/>
                <a:gd name="T3" fmla="*/ 738 h 2505"/>
                <a:gd name="T4" fmla="*/ 1027 w 1563"/>
                <a:gd name="T5" fmla="*/ 787 h 2505"/>
                <a:gd name="T6" fmla="*/ 1126 w 1563"/>
                <a:gd name="T7" fmla="*/ 855 h 2505"/>
                <a:gd name="T8" fmla="*/ 1563 w 1563"/>
                <a:gd name="T9" fmla="*/ 0 h 2505"/>
                <a:gd name="T10" fmla="*/ 1190 w 1563"/>
                <a:gd name="T11" fmla="*/ 2278 h 2505"/>
                <a:gd name="T12" fmla="*/ 1114 w 1563"/>
                <a:gd name="T13" fmla="*/ 2346 h 2505"/>
                <a:gd name="T14" fmla="*/ 1000 w 1563"/>
                <a:gd name="T15" fmla="*/ 2423 h 2505"/>
                <a:gd name="T16" fmla="*/ 874 w 1563"/>
                <a:gd name="T17" fmla="*/ 2478 h 2505"/>
                <a:gd name="T18" fmla="*/ 739 w 1563"/>
                <a:gd name="T19" fmla="*/ 2505 h 2505"/>
                <a:gd name="T20" fmla="*/ 626 w 1563"/>
                <a:gd name="T21" fmla="*/ 2502 h 2505"/>
                <a:gd name="T22" fmla="*/ 481 w 1563"/>
                <a:gd name="T23" fmla="*/ 2471 h 2505"/>
                <a:gd name="T24" fmla="*/ 350 w 1563"/>
                <a:gd name="T25" fmla="*/ 2411 h 2505"/>
                <a:gd name="T26" fmla="*/ 240 w 1563"/>
                <a:gd name="T27" fmla="*/ 2323 h 2505"/>
                <a:gd name="T28" fmla="*/ 147 w 1563"/>
                <a:gd name="T29" fmla="*/ 2209 h 2505"/>
                <a:gd name="T30" fmla="*/ 77 w 1563"/>
                <a:gd name="T31" fmla="*/ 2067 h 2505"/>
                <a:gd name="T32" fmla="*/ 28 w 1563"/>
                <a:gd name="T33" fmla="*/ 1901 h 2505"/>
                <a:gd name="T34" fmla="*/ 3 w 1563"/>
                <a:gd name="T35" fmla="*/ 1712 h 2505"/>
                <a:gd name="T36" fmla="*/ 1 w 1563"/>
                <a:gd name="T37" fmla="*/ 1557 h 2505"/>
                <a:gd name="T38" fmla="*/ 24 w 1563"/>
                <a:gd name="T39" fmla="*/ 1363 h 2505"/>
                <a:gd name="T40" fmla="*/ 77 w 1563"/>
                <a:gd name="T41" fmla="*/ 1192 h 2505"/>
                <a:gd name="T42" fmla="*/ 152 w 1563"/>
                <a:gd name="T43" fmla="*/ 1044 h 2505"/>
                <a:gd name="T44" fmla="*/ 248 w 1563"/>
                <a:gd name="T45" fmla="*/ 921 h 2505"/>
                <a:gd name="T46" fmla="*/ 362 w 1563"/>
                <a:gd name="T47" fmla="*/ 824 h 2505"/>
                <a:gd name="T48" fmla="*/ 487 w 1563"/>
                <a:gd name="T49" fmla="*/ 756 h 2505"/>
                <a:gd name="T50" fmla="*/ 621 w 1563"/>
                <a:gd name="T51" fmla="*/ 718 h 2505"/>
                <a:gd name="T52" fmla="*/ 726 w 1563"/>
                <a:gd name="T53" fmla="*/ 708 h 2505"/>
                <a:gd name="T54" fmla="*/ 851 w 1563"/>
                <a:gd name="T55" fmla="*/ 2172 h 2505"/>
                <a:gd name="T56" fmla="*/ 945 w 1563"/>
                <a:gd name="T57" fmla="*/ 2148 h 2505"/>
                <a:gd name="T58" fmla="*/ 1033 w 1563"/>
                <a:gd name="T59" fmla="*/ 2101 h 2505"/>
                <a:gd name="T60" fmla="*/ 1119 w 1563"/>
                <a:gd name="T61" fmla="*/ 2028 h 2505"/>
                <a:gd name="T62" fmla="*/ 1162 w 1563"/>
                <a:gd name="T63" fmla="*/ 1183 h 2505"/>
                <a:gd name="T64" fmla="*/ 1074 w 1563"/>
                <a:gd name="T65" fmla="*/ 1116 h 2505"/>
                <a:gd name="T66" fmla="*/ 986 w 1563"/>
                <a:gd name="T67" fmla="*/ 1072 h 2505"/>
                <a:gd name="T68" fmla="*/ 899 w 1563"/>
                <a:gd name="T69" fmla="*/ 1047 h 2505"/>
                <a:gd name="T70" fmla="*/ 813 w 1563"/>
                <a:gd name="T71" fmla="*/ 1040 h 2505"/>
                <a:gd name="T72" fmla="*/ 752 w 1563"/>
                <a:gd name="T73" fmla="*/ 1045 h 2505"/>
                <a:gd name="T74" fmla="*/ 677 w 1563"/>
                <a:gd name="T75" fmla="*/ 1070 h 2505"/>
                <a:gd name="T76" fmla="*/ 607 w 1563"/>
                <a:gd name="T77" fmla="*/ 1111 h 2505"/>
                <a:gd name="T78" fmla="*/ 545 w 1563"/>
                <a:gd name="T79" fmla="*/ 1170 h 2505"/>
                <a:gd name="T80" fmla="*/ 494 w 1563"/>
                <a:gd name="T81" fmla="*/ 1247 h 2505"/>
                <a:gd name="T82" fmla="*/ 454 w 1563"/>
                <a:gd name="T83" fmla="*/ 1339 h 2505"/>
                <a:gd name="T84" fmla="*/ 427 w 1563"/>
                <a:gd name="T85" fmla="*/ 1448 h 2505"/>
                <a:gd name="T86" fmla="*/ 416 w 1563"/>
                <a:gd name="T87" fmla="*/ 1572 h 2505"/>
                <a:gd name="T88" fmla="*/ 418 w 1563"/>
                <a:gd name="T89" fmla="*/ 1705 h 2505"/>
                <a:gd name="T90" fmla="*/ 434 w 1563"/>
                <a:gd name="T91" fmla="*/ 1823 h 2505"/>
                <a:gd name="T92" fmla="*/ 464 w 1563"/>
                <a:gd name="T93" fmla="*/ 1925 h 2505"/>
                <a:gd name="T94" fmla="*/ 504 w 1563"/>
                <a:gd name="T95" fmla="*/ 2010 h 2505"/>
                <a:gd name="T96" fmla="*/ 556 w 1563"/>
                <a:gd name="T97" fmla="*/ 2078 h 2505"/>
                <a:gd name="T98" fmla="*/ 620 w 1563"/>
                <a:gd name="T99" fmla="*/ 2128 h 2505"/>
                <a:gd name="T100" fmla="*/ 694 w 1563"/>
                <a:gd name="T101" fmla="*/ 2159 h 2505"/>
                <a:gd name="T102" fmla="*/ 780 w 1563"/>
                <a:gd name="T103" fmla="*/ 2173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3" h="2505">
                  <a:moveTo>
                    <a:pt x="726" y="708"/>
                  </a:moveTo>
                  <a:lnTo>
                    <a:pt x="726" y="708"/>
                  </a:lnTo>
                  <a:lnTo>
                    <a:pt x="762" y="709"/>
                  </a:lnTo>
                  <a:lnTo>
                    <a:pt x="796" y="712"/>
                  </a:lnTo>
                  <a:lnTo>
                    <a:pt x="828" y="716"/>
                  </a:lnTo>
                  <a:lnTo>
                    <a:pt x="860" y="722"/>
                  </a:lnTo>
                  <a:lnTo>
                    <a:pt x="889" y="729"/>
                  </a:lnTo>
                  <a:lnTo>
                    <a:pt x="919" y="738"/>
                  </a:lnTo>
                  <a:lnTo>
                    <a:pt x="948" y="748"/>
                  </a:lnTo>
                  <a:lnTo>
                    <a:pt x="975" y="759"/>
                  </a:lnTo>
                  <a:lnTo>
                    <a:pt x="1000" y="772"/>
                  </a:lnTo>
                  <a:lnTo>
                    <a:pt x="1027" y="787"/>
                  </a:lnTo>
                  <a:lnTo>
                    <a:pt x="1053" y="801"/>
                  </a:lnTo>
                  <a:lnTo>
                    <a:pt x="1077" y="818"/>
                  </a:lnTo>
                  <a:lnTo>
                    <a:pt x="1102" y="837"/>
                  </a:lnTo>
                  <a:lnTo>
                    <a:pt x="1126" y="855"/>
                  </a:lnTo>
                  <a:lnTo>
                    <a:pt x="1176" y="896"/>
                  </a:lnTo>
                  <a:lnTo>
                    <a:pt x="1162" y="621"/>
                  </a:lnTo>
                  <a:lnTo>
                    <a:pt x="1162" y="0"/>
                  </a:lnTo>
                  <a:lnTo>
                    <a:pt x="1563" y="0"/>
                  </a:lnTo>
                  <a:lnTo>
                    <a:pt x="1563" y="2464"/>
                  </a:lnTo>
                  <a:lnTo>
                    <a:pt x="1231" y="2464"/>
                  </a:lnTo>
                  <a:lnTo>
                    <a:pt x="1204" y="2278"/>
                  </a:lnTo>
                  <a:lnTo>
                    <a:pt x="1190" y="2278"/>
                  </a:lnTo>
                  <a:lnTo>
                    <a:pt x="1190" y="2278"/>
                  </a:lnTo>
                  <a:lnTo>
                    <a:pt x="1166" y="2302"/>
                  </a:lnTo>
                  <a:lnTo>
                    <a:pt x="1141" y="2325"/>
                  </a:lnTo>
                  <a:lnTo>
                    <a:pt x="1114" y="2346"/>
                  </a:lnTo>
                  <a:lnTo>
                    <a:pt x="1087" y="2367"/>
                  </a:lnTo>
                  <a:lnTo>
                    <a:pt x="1058" y="2387"/>
                  </a:lnTo>
                  <a:lnTo>
                    <a:pt x="1030" y="2406"/>
                  </a:lnTo>
                  <a:lnTo>
                    <a:pt x="1000" y="2423"/>
                  </a:lnTo>
                  <a:lnTo>
                    <a:pt x="969" y="2440"/>
                  </a:lnTo>
                  <a:lnTo>
                    <a:pt x="938" y="2454"/>
                  </a:lnTo>
                  <a:lnTo>
                    <a:pt x="907" y="2467"/>
                  </a:lnTo>
                  <a:lnTo>
                    <a:pt x="874" y="2478"/>
                  </a:lnTo>
                  <a:lnTo>
                    <a:pt x="841" y="2488"/>
                  </a:lnTo>
                  <a:lnTo>
                    <a:pt x="807" y="2495"/>
                  </a:lnTo>
                  <a:lnTo>
                    <a:pt x="773" y="2501"/>
                  </a:lnTo>
                  <a:lnTo>
                    <a:pt x="739" y="2505"/>
                  </a:lnTo>
                  <a:lnTo>
                    <a:pt x="705" y="2505"/>
                  </a:lnTo>
                  <a:lnTo>
                    <a:pt x="705" y="2505"/>
                  </a:lnTo>
                  <a:lnTo>
                    <a:pt x="665" y="2505"/>
                  </a:lnTo>
                  <a:lnTo>
                    <a:pt x="626" y="2502"/>
                  </a:lnTo>
                  <a:lnTo>
                    <a:pt x="589" y="2496"/>
                  </a:lnTo>
                  <a:lnTo>
                    <a:pt x="552" y="2491"/>
                  </a:lnTo>
                  <a:lnTo>
                    <a:pt x="515" y="2481"/>
                  </a:lnTo>
                  <a:lnTo>
                    <a:pt x="481" y="2471"/>
                  </a:lnTo>
                  <a:lnTo>
                    <a:pt x="447" y="2458"/>
                  </a:lnTo>
                  <a:lnTo>
                    <a:pt x="413" y="2445"/>
                  </a:lnTo>
                  <a:lnTo>
                    <a:pt x="382" y="2428"/>
                  </a:lnTo>
                  <a:lnTo>
                    <a:pt x="350" y="2411"/>
                  </a:lnTo>
                  <a:lnTo>
                    <a:pt x="322" y="2392"/>
                  </a:lnTo>
                  <a:lnTo>
                    <a:pt x="294" y="2370"/>
                  </a:lnTo>
                  <a:lnTo>
                    <a:pt x="265" y="2348"/>
                  </a:lnTo>
                  <a:lnTo>
                    <a:pt x="240" y="2323"/>
                  </a:lnTo>
                  <a:lnTo>
                    <a:pt x="214" y="2296"/>
                  </a:lnTo>
                  <a:lnTo>
                    <a:pt x="191" y="2270"/>
                  </a:lnTo>
                  <a:lnTo>
                    <a:pt x="169" y="2240"/>
                  </a:lnTo>
                  <a:lnTo>
                    <a:pt x="147" y="2209"/>
                  </a:lnTo>
                  <a:lnTo>
                    <a:pt x="128" y="2176"/>
                  </a:lnTo>
                  <a:lnTo>
                    <a:pt x="109" y="2140"/>
                  </a:lnTo>
                  <a:lnTo>
                    <a:pt x="92" y="2105"/>
                  </a:lnTo>
                  <a:lnTo>
                    <a:pt x="77" y="2067"/>
                  </a:lnTo>
                  <a:lnTo>
                    <a:pt x="62" y="2028"/>
                  </a:lnTo>
                  <a:lnTo>
                    <a:pt x="50" y="1987"/>
                  </a:lnTo>
                  <a:lnTo>
                    <a:pt x="38" y="1945"/>
                  </a:lnTo>
                  <a:lnTo>
                    <a:pt x="28" y="1901"/>
                  </a:lnTo>
                  <a:lnTo>
                    <a:pt x="20" y="1857"/>
                  </a:lnTo>
                  <a:lnTo>
                    <a:pt x="13" y="1810"/>
                  </a:lnTo>
                  <a:lnTo>
                    <a:pt x="7" y="1762"/>
                  </a:lnTo>
                  <a:lnTo>
                    <a:pt x="3" y="1712"/>
                  </a:lnTo>
                  <a:lnTo>
                    <a:pt x="0" y="1661"/>
                  </a:lnTo>
                  <a:lnTo>
                    <a:pt x="0" y="1609"/>
                  </a:lnTo>
                  <a:lnTo>
                    <a:pt x="0" y="1609"/>
                  </a:lnTo>
                  <a:lnTo>
                    <a:pt x="1" y="1557"/>
                  </a:lnTo>
                  <a:lnTo>
                    <a:pt x="4" y="1506"/>
                  </a:lnTo>
                  <a:lnTo>
                    <a:pt x="8" y="1457"/>
                  </a:lnTo>
                  <a:lnTo>
                    <a:pt x="15" y="1410"/>
                  </a:lnTo>
                  <a:lnTo>
                    <a:pt x="24" y="1363"/>
                  </a:lnTo>
                  <a:lnTo>
                    <a:pt x="35" y="1318"/>
                  </a:lnTo>
                  <a:lnTo>
                    <a:pt x="47" y="1275"/>
                  </a:lnTo>
                  <a:lnTo>
                    <a:pt x="61" y="1233"/>
                  </a:lnTo>
                  <a:lnTo>
                    <a:pt x="77" y="1192"/>
                  </a:lnTo>
                  <a:lnTo>
                    <a:pt x="94" y="1152"/>
                  </a:lnTo>
                  <a:lnTo>
                    <a:pt x="111" y="1115"/>
                  </a:lnTo>
                  <a:lnTo>
                    <a:pt x="130" y="1078"/>
                  </a:lnTo>
                  <a:lnTo>
                    <a:pt x="152" y="1044"/>
                  </a:lnTo>
                  <a:lnTo>
                    <a:pt x="174" y="1010"/>
                  </a:lnTo>
                  <a:lnTo>
                    <a:pt x="199" y="979"/>
                  </a:lnTo>
                  <a:lnTo>
                    <a:pt x="223" y="949"/>
                  </a:lnTo>
                  <a:lnTo>
                    <a:pt x="248" y="921"/>
                  </a:lnTo>
                  <a:lnTo>
                    <a:pt x="275" y="894"/>
                  </a:lnTo>
                  <a:lnTo>
                    <a:pt x="304" y="870"/>
                  </a:lnTo>
                  <a:lnTo>
                    <a:pt x="332" y="845"/>
                  </a:lnTo>
                  <a:lnTo>
                    <a:pt x="362" y="824"/>
                  </a:lnTo>
                  <a:lnTo>
                    <a:pt x="391" y="804"/>
                  </a:lnTo>
                  <a:lnTo>
                    <a:pt x="423" y="787"/>
                  </a:lnTo>
                  <a:lnTo>
                    <a:pt x="455" y="770"/>
                  </a:lnTo>
                  <a:lnTo>
                    <a:pt x="487" y="756"/>
                  </a:lnTo>
                  <a:lnTo>
                    <a:pt x="521" y="743"/>
                  </a:lnTo>
                  <a:lnTo>
                    <a:pt x="553" y="733"/>
                  </a:lnTo>
                  <a:lnTo>
                    <a:pt x="587" y="725"/>
                  </a:lnTo>
                  <a:lnTo>
                    <a:pt x="621" y="718"/>
                  </a:lnTo>
                  <a:lnTo>
                    <a:pt x="655" y="712"/>
                  </a:lnTo>
                  <a:lnTo>
                    <a:pt x="691" y="709"/>
                  </a:lnTo>
                  <a:lnTo>
                    <a:pt x="726" y="708"/>
                  </a:lnTo>
                  <a:lnTo>
                    <a:pt x="726" y="708"/>
                  </a:lnTo>
                  <a:close/>
                  <a:moveTo>
                    <a:pt x="803" y="2174"/>
                  </a:moveTo>
                  <a:lnTo>
                    <a:pt x="803" y="2174"/>
                  </a:lnTo>
                  <a:lnTo>
                    <a:pt x="827" y="2173"/>
                  </a:lnTo>
                  <a:lnTo>
                    <a:pt x="851" y="2172"/>
                  </a:lnTo>
                  <a:lnTo>
                    <a:pt x="875" y="2167"/>
                  </a:lnTo>
                  <a:lnTo>
                    <a:pt x="898" y="2163"/>
                  </a:lnTo>
                  <a:lnTo>
                    <a:pt x="921" y="2156"/>
                  </a:lnTo>
                  <a:lnTo>
                    <a:pt x="945" y="2148"/>
                  </a:lnTo>
                  <a:lnTo>
                    <a:pt x="966" y="2139"/>
                  </a:lnTo>
                  <a:lnTo>
                    <a:pt x="989" y="2128"/>
                  </a:lnTo>
                  <a:lnTo>
                    <a:pt x="1010" y="2115"/>
                  </a:lnTo>
                  <a:lnTo>
                    <a:pt x="1033" y="2101"/>
                  </a:lnTo>
                  <a:lnTo>
                    <a:pt x="1054" y="2085"/>
                  </a:lnTo>
                  <a:lnTo>
                    <a:pt x="1075" y="2068"/>
                  </a:lnTo>
                  <a:lnTo>
                    <a:pt x="1098" y="2050"/>
                  </a:lnTo>
                  <a:lnTo>
                    <a:pt x="1119" y="2028"/>
                  </a:lnTo>
                  <a:lnTo>
                    <a:pt x="1141" y="2006"/>
                  </a:lnTo>
                  <a:lnTo>
                    <a:pt x="1162" y="1982"/>
                  </a:lnTo>
                  <a:lnTo>
                    <a:pt x="1162" y="1183"/>
                  </a:lnTo>
                  <a:lnTo>
                    <a:pt x="1162" y="1183"/>
                  </a:lnTo>
                  <a:lnTo>
                    <a:pt x="1139" y="1165"/>
                  </a:lnTo>
                  <a:lnTo>
                    <a:pt x="1118" y="1146"/>
                  </a:lnTo>
                  <a:lnTo>
                    <a:pt x="1095" y="1131"/>
                  </a:lnTo>
                  <a:lnTo>
                    <a:pt x="1074" y="1116"/>
                  </a:lnTo>
                  <a:lnTo>
                    <a:pt x="1051" y="1104"/>
                  </a:lnTo>
                  <a:lnTo>
                    <a:pt x="1030" y="1092"/>
                  </a:lnTo>
                  <a:lnTo>
                    <a:pt x="1007" y="1081"/>
                  </a:lnTo>
                  <a:lnTo>
                    <a:pt x="986" y="1072"/>
                  </a:lnTo>
                  <a:lnTo>
                    <a:pt x="965" y="1064"/>
                  </a:lnTo>
                  <a:lnTo>
                    <a:pt x="942" y="1058"/>
                  </a:lnTo>
                  <a:lnTo>
                    <a:pt x="921" y="1052"/>
                  </a:lnTo>
                  <a:lnTo>
                    <a:pt x="899" y="1047"/>
                  </a:lnTo>
                  <a:lnTo>
                    <a:pt x="878" y="1044"/>
                  </a:lnTo>
                  <a:lnTo>
                    <a:pt x="855" y="1041"/>
                  </a:lnTo>
                  <a:lnTo>
                    <a:pt x="834" y="1040"/>
                  </a:lnTo>
                  <a:lnTo>
                    <a:pt x="813" y="1040"/>
                  </a:lnTo>
                  <a:lnTo>
                    <a:pt x="813" y="1040"/>
                  </a:lnTo>
                  <a:lnTo>
                    <a:pt x="793" y="1041"/>
                  </a:lnTo>
                  <a:lnTo>
                    <a:pt x="772" y="1043"/>
                  </a:lnTo>
                  <a:lnTo>
                    <a:pt x="752" y="1045"/>
                  </a:lnTo>
                  <a:lnTo>
                    <a:pt x="732" y="1050"/>
                  </a:lnTo>
                  <a:lnTo>
                    <a:pt x="714" y="1055"/>
                  </a:lnTo>
                  <a:lnTo>
                    <a:pt x="695" y="1061"/>
                  </a:lnTo>
                  <a:lnTo>
                    <a:pt x="677" y="1070"/>
                  </a:lnTo>
                  <a:lnTo>
                    <a:pt x="658" y="1078"/>
                  </a:lnTo>
                  <a:lnTo>
                    <a:pt x="640" y="1088"/>
                  </a:lnTo>
                  <a:lnTo>
                    <a:pt x="623" y="1098"/>
                  </a:lnTo>
                  <a:lnTo>
                    <a:pt x="607" y="1111"/>
                  </a:lnTo>
                  <a:lnTo>
                    <a:pt x="590" y="1123"/>
                  </a:lnTo>
                  <a:lnTo>
                    <a:pt x="575" y="1138"/>
                  </a:lnTo>
                  <a:lnTo>
                    <a:pt x="560" y="1153"/>
                  </a:lnTo>
                  <a:lnTo>
                    <a:pt x="545" y="1170"/>
                  </a:lnTo>
                  <a:lnTo>
                    <a:pt x="532" y="1187"/>
                  </a:lnTo>
                  <a:lnTo>
                    <a:pt x="518" y="1206"/>
                  </a:lnTo>
                  <a:lnTo>
                    <a:pt x="506" y="1226"/>
                  </a:lnTo>
                  <a:lnTo>
                    <a:pt x="494" y="1247"/>
                  </a:lnTo>
                  <a:lnTo>
                    <a:pt x="482" y="1268"/>
                  </a:lnTo>
                  <a:lnTo>
                    <a:pt x="472" y="1291"/>
                  </a:lnTo>
                  <a:lnTo>
                    <a:pt x="462" y="1315"/>
                  </a:lnTo>
                  <a:lnTo>
                    <a:pt x="454" y="1339"/>
                  </a:lnTo>
                  <a:lnTo>
                    <a:pt x="447" y="1365"/>
                  </a:lnTo>
                  <a:lnTo>
                    <a:pt x="440" y="1392"/>
                  </a:lnTo>
                  <a:lnTo>
                    <a:pt x="433" y="1420"/>
                  </a:lnTo>
                  <a:lnTo>
                    <a:pt x="427" y="1448"/>
                  </a:lnTo>
                  <a:lnTo>
                    <a:pt x="423" y="1478"/>
                  </a:lnTo>
                  <a:lnTo>
                    <a:pt x="420" y="1508"/>
                  </a:lnTo>
                  <a:lnTo>
                    <a:pt x="417" y="1539"/>
                  </a:lnTo>
                  <a:lnTo>
                    <a:pt x="416" y="1572"/>
                  </a:lnTo>
                  <a:lnTo>
                    <a:pt x="416" y="1606"/>
                  </a:lnTo>
                  <a:lnTo>
                    <a:pt x="416" y="1606"/>
                  </a:lnTo>
                  <a:lnTo>
                    <a:pt x="417" y="1672"/>
                  </a:lnTo>
                  <a:lnTo>
                    <a:pt x="418" y="1705"/>
                  </a:lnTo>
                  <a:lnTo>
                    <a:pt x="421" y="1736"/>
                  </a:lnTo>
                  <a:lnTo>
                    <a:pt x="426" y="1766"/>
                  </a:lnTo>
                  <a:lnTo>
                    <a:pt x="430" y="1794"/>
                  </a:lnTo>
                  <a:lnTo>
                    <a:pt x="434" y="1823"/>
                  </a:lnTo>
                  <a:lnTo>
                    <a:pt x="441" y="1850"/>
                  </a:lnTo>
                  <a:lnTo>
                    <a:pt x="447" y="1877"/>
                  </a:lnTo>
                  <a:lnTo>
                    <a:pt x="455" y="1901"/>
                  </a:lnTo>
                  <a:lnTo>
                    <a:pt x="464" y="1925"/>
                  </a:lnTo>
                  <a:lnTo>
                    <a:pt x="472" y="1948"/>
                  </a:lnTo>
                  <a:lnTo>
                    <a:pt x="482" y="1969"/>
                  </a:lnTo>
                  <a:lnTo>
                    <a:pt x="492" y="1990"/>
                  </a:lnTo>
                  <a:lnTo>
                    <a:pt x="504" y="2010"/>
                  </a:lnTo>
                  <a:lnTo>
                    <a:pt x="516" y="2028"/>
                  </a:lnTo>
                  <a:lnTo>
                    <a:pt x="529" y="2045"/>
                  </a:lnTo>
                  <a:lnTo>
                    <a:pt x="542" y="2062"/>
                  </a:lnTo>
                  <a:lnTo>
                    <a:pt x="556" y="2078"/>
                  </a:lnTo>
                  <a:lnTo>
                    <a:pt x="570" y="2092"/>
                  </a:lnTo>
                  <a:lnTo>
                    <a:pt x="586" y="2105"/>
                  </a:lnTo>
                  <a:lnTo>
                    <a:pt x="603" y="2116"/>
                  </a:lnTo>
                  <a:lnTo>
                    <a:pt x="620" y="2128"/>
                  </a:lnTo>
                  <a:lnTo>
                    <a:pt x="637" y="2138"/>
                  </a:lnTo>
                  <a:lnTo>
                    <a:pt x="655" y="2146"/>
                  </a:lnTo>
                  <a:lnTo>
                    <a:pt x="675" y="2153"/>
                  </a:lnTo>
                  <a:lnTo>
                    <a:pt x="694" y="2159"/>
                  </a:lnTo>
                  <a:lnTo>
                    <a:pt x="715" y="2165"/>
                  </a:lnTo>
                  <a:lnTo>
                    <a:pt x="736" y="2169"/>
                  </a:lnTo>
                  <a:lnTo>
                    <a:pt x="758" y="2172"/>
                  </a:lnTo>
                  <a:lnTo>
                    <a:pt x="780" y="2173"/>
                  </a:lnTo>
                  <a:lnTo>
                    <a:pt x="803" y="2174"/>
                  </a:lnTo>
                  <a:lnTo>
                    <a:pt x="803"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 name="Freeform 13"/>
            <p:cNvSpPr>
              <a:spLocks/>
            </p:cNvSpPr>
            <p:nvPr userDrawn="1"/>
          </p:nvSpPr>
          <p:spPr bwMode="auto">
            <a:xfrm>
              <a:off x="3603" y="812"/>
              <a:ext cx="446" cy="740"/>
            </a:xfrm>
            <a:custGeom>
              <a:avLst/>
              <a:gdLst>
                <a:gd name="T0" fmla="*/ 0 w 1338"/>
                <a:gd name="T1" fmla="*/ 1892 h 2220"/>
                <a:gd name="T2" fmla="*/ 496 w 1338"/>
                <a:gd name="T3" fmla="*/ 1892 h 2220"/>
                <a:gd name="T4" fmla="*/ 496 w 1338"/>
                <a:gd name="T5" fmla="*/ 433 h 2220"/>
                <a:gd name="T6" fmla="*/ 88 w 1338"/>
                <a:gd name="T7" fmla="*/ 433 h 2220"/>
                <a:gd name="T8" fmla="*/ 88 w 1338"/>
                <a:gd name="T9" fmla="*/ 182 h 2220"/>
                <a:gd name="T10" fmla="*/ 88 w 1338"/>
                <a:gd name="T11" fmla="*/ 182 h 2220"/>
                <a:gd name="T12" fmla="*/ 167 w 1338"/>
                <a:gd name="T13" fmla="*/ 166 h 2220"/>
                <a:gd name="T14" fmla="*/ 241 w 1338"/>
                <a:gd name="T15" fmla="*/ 147 h 2220"/>
                <a:gd name="T16" fmla="*/ 309 w 1338"/>
                <a:gd name="T17" fmla="*/ 128 h 2220"/>
                <a:gd name="T18" fmla="*/ 374 w 1338"/>
                <a:gd name="T19" fmla="*/ 106 h 2220"/>
                <a:gd name="T20" fmla="*/ 435 w 1338"/>
                <a:gd name="T21" fmla="*/ 84 h 2220"/>
                <a:gd name="T22" fmla="*/ 492 w 1338"/>
                <a:gd name="T23" fmla="*/ 58 h 2220"/>
                <a:gd name="T24" fmla="*/ 547 w 1338"/>
                <a:gd name="T25" fmla="*/ 30 h 2220"/>
                <a:gd name="T26" fmla="*/ 600 w 1338"/>
                <a:gd name="T27" fmla="*/ 0 h 2220"/>
                <a:gd name="T28" fmla="*/ 901 w 1338"/>
                <a:gd name="T29" fmla="*/ 0 h 2220"/>
                <a:gd name="T30" fmla="*/ 901 w 1338"/>
                <a:gd name="T31" fmla="*/ 1892 h 2220"/>
                <a:gd name="T32" fmla="*/ 1338 w 1338"/>
                <a:gd name="T33" fmla="*/ 1892 h 2220"/>
                <a:gd name="T34" fmla="*/ 1338 w 1338"/>
                <a:gd name="T35" fmla="*/ 2220 h 2220"/>
                <a:gd name="T36" fmla="*/ 0 w 1338"/>
                <a:gd name="T37" fmla="*/ 2220 h 2220"/>
                <a:gd name="T38" fmla="*/ 0 w 1338"/>
                <a:gd name="T39" fmla="*/ 1892 h 2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8" h="2220">
                  <a:moveTo>
                    <a:pt x="0" y="1892"/>
                  </a:moveTo>
                  <a:lnTo>
                    <a:pt x="496" y="1892"/>
                  </a:lnTo>
                  <a:lnTo>
                    <a:pt x="496" y="433"/>
                  </a:lnTo>
                  <a:lnTo>
                    <a:pt x="88" y="433"/>
                  </a:lnTo>
                  <a:lnTo>
                    <a:pt x="88" y="182"/>
                  </a:lnTo>
                  <a:lnTo>
                    <a:pt x="88" y="182"/>
                  </a:lnTo>
                  <a:lnTo>
                    <a:pt x="167" y="166"/>
                  </a:lnTo>
                  <a:lnTo>
                    <a:pt x="241" y="147"/>
                  </a:lnTo>
                  <a:lnTo>
                    <a:pt x="309" y="128"/>
                  </a:lnTo>
                  <a:lnTo>
                    <a:pt x="374" y="106"/>
                  </a:lnTo>
                  <a:lnTo>
                    <a:pt x="435" y="84"/>
                  </a:lnTo>
                  <a:lnTo>
                    <a:pt x="492" y="58"/>
                  </a:lnTo>
                  <a:lnTo>
                    <a:pt x="547" y="30"/>
                  </a:lnTo>
                  <a:lnTo>
                    <a:pt x="600" y="0"/>
                  </a:lnTo>
                  <a:lnTo>
                    <a:pt x="901" y="0"/>
                  </a:lnTo>
                  <a:lnTo>
                    <a:pt x="901" y="1892"/>
                  </a:lnTo>
                  <a:lnTo>
                    <a:pt x="1338" y="1892"/>
                  </a:lnTo>
                  <a:lnTo>
                    <a:pt x="1338" y="2220"/>
                  </a:lnTo>
                  <a:lnTo>
                    <a:pt x="0" y="2220"/>
                  </a:lnTo>
                  <a:lnTo>
                    <a:pt x="0" y="18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 name="Freeform 14"/>
            <p:cNvSpPr>
              <a:spLocks noEditPoints="1"/>
            </p:cNvSpPr>
            <p:nvPr userDrawn="1"/>
          </p:nvSpPr>
          <p:spPr bwMode="auto">
            <a:xfrm>
              <a:off x="4130" y="799"/>
              <a:ext cx="500" cy="767"/>
            </a:xfrm>
            <a:custGeom>
              <a:avLst/>
              <a:gdLst>
                <a:gd name="T0" fmla="*/ 323 w 1501"/>
                <a:gd name="T1" fmla="*/ 1875 h 2302"/>
                <a:gd name="T2" fmla="*/ 457 w 1501"/>
                <a:gd name="T3" fmla="*/ 1947 h 2302"/>
                <a:gd name="T4" fmla="*/ 607 w 1501"/>
                <a:gd name="T5" fmla="*/ 1974 h 2302"/>
                <a:gd name="T6" fmla="*/ 733 w 1501"/>
                <a:gd name="T7" fmla="*/ 1959 h 2302"/>
                <a:gd name="T8" fmla="*/ 870 w 1501"/>
                <a:gd name="T9" fmla="*/ 1893 h 2302"/>
                <a:gd name="T10" fmla="*/ 985 w 1501"/>
                <a:gd name="T11" fmla="*/ 1770 h 2302"/>
                <a:gd name="T12" fmla="*/ 1070 w 1501"/>
                <a:gd name="T13" fmla="*/ 1580 h 2302"/>
                <a:gd name="T14" fmla="*/ 1121 w 1501"/>
                <a:gd name="T15" fmla="*/ 1316 h 2302"/>
                <a:gd name="T16" fmla="*/ 1080 w 1501"/>
                <a:gd name="T17" fmla="*/ 1211 h 2302"/>
                <a:gd name="T18" fmla="*/ 899 w 1501"/>
                <a:gd name="T19" fmla="*/ 1343 h 2302"/>
                <a:gd name="T20" fmla="*/ 706 w 1501"/>
                <a:gd name="T21" fmla="*/ 1408 h 2302"/>
                <a:gd name="T22" fmla="*/ 542 w 1501"/>
                <a:gd name="T23" fmla="*/ 1407 h 2302"/>
                <a:gd name="T24" fmla="*/ 355 w 1501"/>
                <a:gd name="T25" fmla="*/ 1359 h 2302"/>
                <a:gd name="T26" fmla="*/ 201 w 1501"/>
                <a:gd name="T27" fmla="*/ 1264 h 2302"/>
                <a:gd name="T28" fmla="*/ 88 w 1501"/>
                <a:gd name="T29" fmla="*/ 1119 h 2302"/>
                <a:gd name="T30" fmla="*/ 18 w 1501"/>
                <a:gd name="T31" fmla="*/ 925 h 2302"/>
                <a:gd name="T32" fmla="*/ 0 w 1501"/>
                <a:gd name="T33" fmla="*/ 725 h 2302"/>
                <a:gd name="T34" fmla="*/ 31 w 1501"/>
                <a:gd name="T35" fmla="*/ 493 h 2302"/>
                <a:gd name="T36" fmla="*/ 120 w 1501"/>
                <a:gd name="T37" fmla="*/ 301 h 2302"/>
                <a:gd name="T38" fmla="*/ 255 w 1501"/>
                <a:gd name="T39" fmla="*/ 152 h 2302"/>
                <a:gd name="T40" fmla="*/ 428 w 1501"/>
                <a:gd name="T41" fmla="*/ 51 h 2302"/>
                <a:gd name="T42" fmla="*/ 627 w 1501"/>
                <a:gd name="T43" fmla="*/ 3 h 2302"/>
                <a:gd name="T44" fmla="*/ 817 w 1501"/>
                <a:gd name="T45" fmla="*/ 8 h 2302"/>
                <a:gd name="T46" fmla="*/ 1041 w 1501"/>
                <a:gd name="T47" fmla="*/ 81 h 2302"/>
                <a:gd name="T48" fmla="*/ 1233 w 1501"/>
                <a:gd name="T49" fmla="*/ 228 h 2302"/>
                <a:gd name="T50" fmla="*/ 1382 w 1501"/>
                <a:gd name="T51" fmla="*/ 454 h 2302"/>
                <a:gd name="T52" fmla="*/ 1474 w 1501"/>
                <a:gd name="T53" fmla="*/ 762 h 2302"/>
                <a:gd name="T54" fmla="*/ 1501 w 1501"/>
                <a:gd name="T55" fmla="*/ 1081 h 2302"/>
                <a:gd name="T56" fmla="*/ 1458 w 1501"/>
                <a:gd name="T57" fmla="*/ 1513 h 2302"/>
                <a:gd name="T58" fmla="*/ 1345 w 1501"/>
                <a:gd name="T59" fmla="*/ 1847 h 2302"/>
                <a:gd name="T60" fmla="*/ 1173 w 1501"/>
                <a:gd name="T61" fmla="*/ 2084 h 2302"/>
                <a:gd name="T62" fmla="*/ 958 w 1501"/>
                <a:gd name="T63" fmla="*/ 2232 h 2302"/>
                <a:gd name="T64" fmla="*/ 714 w 1501"/>
                <a:gd name="T65" fmla="*/ 2298 h 2302"/>
                <a:gd name="T66" fmla="*/ 487 w 1501"/>
                <a:gd name="T67" fmla="*/ 2291 h 2302"/>
                <a:gd name="T68" fmla="*/ 245 w 1501"/>
                <a:gd name="T69" fmla="*/ 2211 h 2302"/>
                <a:gd name="T70" fmla="*/ 59 w 1501"/>
                <a:gd name="T71" fmla="*/ 2076 h 2302"/>
                <a:gd name="T72" fmla="*/ 1105 w 1501"/>
                <a:gd name="T73" fmla="*/ 760 h 2302"/>
                <a:gd name="T74" fmla="*/ 1058 w 1501"/>
                <a:gd name="T75" fmla="*/ 587 h 2302"/>
                <a:gd name="T76" fmla="*/ 989 w 1501"/>
                <a:gd name="T77" fmla="*/ 457 h 2302"/>
                <a:gd name="T78" fmla="*/ 902 w 1501"/>
                <a:gd name="T79" fmla="*/ 369 h 2302"/>
                <a:gd name="T80" fmla="*/ 799 w 1501"/>
                <a:gd name="T81" fmla="*/ 319 h 2302"/>
                <a:gd name="T82" fmla="*/ 701 w 1501"/>
                <a:gd name="T83" fmla="*/ 306 h 2302"/>
                <a:gd name="T84" fmla="*/ 603 w 1501"/>
                <a:gd name="T85" fmla="*/ 322 h 2302"/>
                <a:gd name="T86" fmla="*/ 516 w 1501"/>
                <a:gd name="T87" fmla="*/ 369 h 2302"/>
                <a:gd name="T88" fmla="*/ 445 w 1501"/>
                <a:gd name="T89" fmla="*/ 444 h 2302"/>
                <a:gd name="T90" fmla="*/ 396 w 1501"/>
                <a:gd name="T91" fmla="*/ 546 h 2302"/>
                <a:gd name="T92" fmla="*/ 372 w 1501"/>
                <a:gd name="T93" fmla="*/ 676 h 2302"/>
                <a:gd name="T94" fmla="*/ 383 w 1501"/>
                <a:gd name="T95" fmla="*/ 859 h 2302"/>
                <a:gd name="T96" fmla="*/ 423 w 1501"/>
                <a:gd name="T97" fmla="*/ 966 h 2302"/>
                <a:gd name="T98" fmla="*/ 487 w 1501"/>
                <a:gd name="T99" fmla="*/ 1045 h 2302"/>
                <a:gd name="T100" fmla="*/ 573 w 1501"/>
                <a:gd name="T101" fmla="*/ 1098 h 2302"/>
                <a:gd name="T102" fmla="*/ 681 w 1501"/>
                <a:gd name="T103" fmla="*/ 1122 h 2302"/>
                <a:gd name="T104" fmla="*/ 820 w 1501"/>
                <a:gd name="T105" fmla="*/ 1109 h 2302"/>
                <a:gd name="T106" fmla="*/ 973 w 1501"/>
                <a:gd name="T107" fmla="*/ 1028 h 2302"/>
                <a:gd name="T108" fmla="*/ 1119 w 1501"/>
                <a:gd name="T109" fmla="*/ 865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01" h="2302">
                  <a:moveTo>
                    <a:pt x="251" y="1807"/>
                  </a:moveTo>
                  <a:lnTo>
                    <a:pt x="251" y="1807"/>
                  </a:lnTo>
                  <a:lnTo>
                    <a:pt x="267" y="1825"/>
                  </a:lnTo>
                  <a:lnTo>
                    <a:pt x="285" y="1842"/>
                  </a:lnTo>
                  <a:lnTo>
                    <a:pt x="304" y="1858"/>
                  </a:lnTo>
                  <a:lnTo>
                    <a:pt x="323" y="1875"/>
                  </a:lnTo>
                  <a:lnTo>
                    <a:pt x="343" y="1889"/>
                  </a:lnTo>
                  <a:lnTo>
                    <a:pt x="365" y="1903"/>
                  </a:lnTo>
                  <a:lnTo>
                    <a:pt x="386" y="1916"/>
                  </a:lnTo>
                  <a:lnTo>
                    <a:pt x="410" y="1928"/>
                  </a:lnTo>
                  <a:lnTo>
                    <a:pt x="433" y="1937"/>
                  </a:lnTo>
                  <a:lnTo>
                    <a:pt x="457" y="1947"/>
                  </a:lnTo>
                  <a:lnTo>
                    <a:pt x="481" y="1956"/>
                  </a:lnTo>
                  <a:lnTo>
                    <a:pt x="505" y="1962"/>
                  </a:lnTo>
                  <a:lnTo>
                    <a:pt x="531" y="1967"/>
                  </a:lnTo>
                  <a:lnTo>
                    <a:pt x="556" y="1971"/>
                  </a:lnTo>
                  <a:lnTo>
                    <a:pt x="582" y="1974"/>
                  </a:lnTo>
                  <a:lnTo>
                    <a:pt x="607" y="1974"/>
                  </a:lnTo>
                  <a:lnTo>
                    <a:pt x="607" y="1974"/>
                  </a:lnTo>
                  <a:lnTo>
                    <a:pt x="633" y="1974"/>
                  </a:lnTo>
                  <a:lnTo>
                    <a:pt x="658" y="1971"/>
                  </a:lnTo>
                  <a:lnTo>
                    <a:pt x="684" y="1969"/>
                  </a:lnTo>
                  <a:lnTo>
                    <a:pt x="709" y="1964"/>
                  </a:lnTo>
                  <a:lnTo>
                    <a:pt x="733" y="1959"/>
                  </a:lnTo>
                  <a:lnTo>
                    <a:pt x="758" y="1952"/>
                  </a:lnTo>
                  <a:lnTo>
                    <a:pt x="782" y="1943"/>
                  </a:lnTo>
                  <a:lnTo>
                    <a:pt x="804" y="1933"/>
                  </a:lnTo>
                  <a:lnTo>
                    <a:pt x="827" y="1920"/>
                  </a:lnTo>
                  <a:lnTo>
                    <a:pt x="848" y="1908"/>
                  </a:lnTo>
                  <a:lnTo>
                    <a:pt x="870" y="1893"/>
                  </a:lnTo>
                  <a:lnTo>
                    <a:pt x="891" y="1876"/>
                  </a:lnTo>
                  <a:lnTo>
                    <a:pt x="911" y="1859"/>
                  </a:lnTo>
                  <a:lnTo>
                    <a:pt x="931" y="1840"/>
                  </a:lnTo>
                  <a:lnTo>
                    <a:pt x="949" y="1818"/>
                  </a:lnTo>
                  <a:lnTo>
                    <a:pt x="968" y="1794"/>
                  </a:lnTo>
                  <a:lnTo>
                    <a:pt x="985" y="1770"/>
                  </a:lnTo>
                  <a:lnTo>
                    <a:pt x="1000" y="1743"/>
                  </a:lnTo>
                  <a:lnTo>
                    <a:pt x="1016" y="1715"/>
                  </a:lnTo>
                  <a:lnTo>
                    <a:pt x="1031" y="1684"/>
                  </a:lnTo>
                  <a:lnTo>
                    <a:pt x="1044" y="1651"/>
                  </a:lnTo>
                  <a:lnTo>
                    <a:pt x="1057" y="1617"/>
                  </a:lnTo>
                  <a:lnTo>
                    <a:pt x="1070" y="1580"/>
                  </a:lnTo>
                  <a:lnTo>
                    <a:pt x="1081" y="1542"/>
                  </a:lnTo>
                  <a:lnTo>
                    <a:pt x="1091" y="1501"/>
                  </a:lnTo>
                  <a:lnTo>
                    <a:pt x="1099" y="1458"/>
                  </a:lnTo>
                  <a:lnTo>
                    <a:pt x="1108" y="1413"/>
                  </a:lnTo>
                  <a:lnTo>
                    <a:pt x="1115" y="1366"/>
                  </a:lnTo>
                  <a:lnTo>
                    <a:pt x="1121" y="1316"/>
                  </a:lnTo>
                  <a:lnTo>
                    <a:pt x="1125" y="1265"/>
                  </a:lnTo>
                  <a:lnTo>
                    <a:pt x="1128" y="1211"/>
                  </a:lnTo>
                  <a:lnTo>
                    <a:pt x="1131" y="1154"/>
                  </a:lnTo>
                  <a:lnTo>
                    <a:pt x="1131" y="1154"/>
                  </a:lnTo>
                  <a:lnTo>
                    <a:pt x="1105" y="1184"/>
                  </a:lnTo>
                  <a:lnTo>
                    <a:pt x="1080" y="1211"/>
                  </a:lnTo>
                  <a:lnTo>
                    <a:pt x="1051" y="1238"/>
                  </a:lnTo>
                  <a:lnTo>
                    <a:pt x="1023" y="1262"/>
                  </a:lnTo>
                  <a:lnTo>
                    <a:pt x="993" y="1285"/>
                  </a:lnTo>
                  <a:lnTo>
                    <a:pt x="962" y="1306"/>
                  </a:lnTo>
                  <a:lnTo>
                    <a:pt x="932" y="1326"/>
                  </a:lnTo>
                  <a:lnTo>
                    <a:pt x="899" y="1343"/>
                  </a:lnTo>
                  <a:lnTo>
                    <a:pt x="868" y="1360"/>
                  </a:lnTo>
                  <a:lnTo>
                    <a:pt x="836" y="1373"/>
                  </a:lnTo>
                  <a:lnTo>
                    <a:pt x="803" y="1386"/>
                  </a:lnTo>
                  <a:lnTo>
                    <a:pt x="770" y="1394"/>
                  </a:lnTo>
                  <a:lnTo>
                    <a:pt x="739" y="1403"/>
                  </a:lnTo>
                  <a:lnTo>
                    <a:pt x="706" y="1408"/>
                  </a:lnTo>
                  <a:lnTo>
                    <a:pt x="675" y="1411"/>
                  </a:lnTo>
                  <a:lnTo>
                    <a:pt x="645" y="1413"/>
                  </a:lnTo>
                  <a:lnTo>
                    <a:pt x="645" y="1413"/>
                  </a:lnTo>
                  <a:lnTo>
                    <a:pt x="610" y="1413"/>
                  </a:lnTo>
                  <a:lnTo>
                    <a:pt x="576" y="1410"/>
                  </a:lnTo>
                  <a:lnTo>
                    <a:pt x="542" y="1407"/>
                  </a:lnTo>
                  <a:lnTo>
                    <a:pt x="508" y="1403"/>
                  </a:lnTo>
                  <a:lnTo>
                    <a:pt x="477" y="1396"/>
                  </a:lnTo>
                  <a:lnTo>
                    <a:pt x="444" y="1389"/>
                  </a:lnTo>
                  <a:lnTo>
                    <a:pt x="414" y="1380"/>
                  </a:lnTo>
                  <a:lnTo>
                    <a:pt x="384" y="1370"/>
                  </a:lnTo>
                  <a:lnTo>
                    <a:pt x="355" y="1359"/>
                  </a:lnTo>
                  <a:lnTo>
                    <a:pt x="328" y="1347"/>
                  </a:lnTo>
                  <a:lnTo>
                    <a:pt x="299" y="1333"/>
                  </a:lnTo>
                  <a:lnTo>
                    <a:pt x="274" y="1318"/>
                  </a:lnTo>
                  <a:lnTo>
                    <a:pt x="248" y="1301"/>
                  </a:lnTo>
                  <a:lnTo>
                    <a:pt x="224" y="1284"/>
                  </a:lnTo>
                  <a:lnTo>
                    <a:pt x="201" y="1264"/>
                  </a:lnTo>
                  <a:lnTo>
                    <a:pt x="180" y="1242"/>
                  </a:lnTo>
                  <a:lnTo>
                    <a:pt x="159" y="1221"/>
                  </a:lnTo>
                  <a:lnTo>
                    <a:pt x="139" y="1197"/>
                  </a:lnTo>
                  <a:lnTo>
                    <a:pt x="120" y="1173"/>
                  </a:lnTo>
                  <a:lnTo>
                    <a:pt x="103" y="1146"/>
                  </a:lnTo>
                  <a:lnTo>
                    <a:pt x="88" y="1119"/>
                  </a:lnTo>
                  <a:lnTo>
                    <a:pt x="72" y="1091"/>
                  </a:lnTo>
                  <a:lnTo>
                    <a:pt x="59" y="1059"/>
                  </a:lnTo>
                  <a:lnTo>
                    <a:pt x="47" y="1028"/>
                  </a:lnTo>
                  <a:lnTo>
                    <a:pt x="37" y="996"/>
                  </a:lnTo>
                  <a:lnTo>
                    <a:pt x="27" y="962"/>
                  </a:lnTo>
                  <a:lnTo>
                    <a:pt x="18" y="925"/>
                  </a:lnTo>
                  <a:lnTo>
                    <a:pt x="11" y="888"/>
                  </a:lnTo>
                  <a:lnTo>
                    <a:pt x="7" y="849"/>
                  </a:lnTo>
                  <a:lnTo>
                    <a:pt x="3" y="810"/>
                  </a:lnTo>
                  <a:lnTo>
                    <a:pt x="0" y="769"/>
                  </a:lnTo>
                  <a:lnTo>
                    <a:pt x="0" y="725"/>
                  </a:lnTo>
                  <a:lnTo>
                    <a:pt x="0" y="725"/>
                  </a:lnTo>
                  <a:lnTo>
                    <a:pt x="0" y="684"/>
                  </a:lnTo>
                  <a:lnTo>
                    <a:pt x="3" y="644"/>
                  </a:lnTo>
                  <a:lnTo>
                    <a:pt x="8" y="606"/>
                  </a:lnTo>
                  <a:lnTo>
                    <a:pt x="14" y="567"/>
                  </a:lnTo>
                  <a:lnTo>
                    <a:pt x="21" y="530"/>
                  </a:lnTo>
                  <a:lnTo>
                    <a:pt x="31" y="493"/>
                  </a:lnTo>
                  <a:lnTo>
                    <a:pt x="42" y="458"/>
                  </a:lnTo>
                  <a:lnTo>
                    <a:pt x="55" y="425"/>
                  </a:lnTo>
                  <a:lnTo>
                    <a:pt x="69" y="393"/>
                  </a:lnTo>
                  <a:lnTo>
                    <a:pt x="85" y="360"/>
                  </a:lnTo>
                  <a:lnTo>
                    <a:pt x="102" y="330"/>
                  </a:lnTo>
                  <a:lnTo>
                    <a:pt x="120" y="301"/>
                  </a:lnTo>
                  <a:lnTo>
                    <a:pt x="140" y="272"/>
                  </a:lnTo>
                  <a:lnTo>
                    <a:pt x="160" y="245"/>
                  </a:lnTo>
                  <a:lnTo>
                    <a:pt x="183" y="220"/>
                  </a:lnTo>
                  <a:lnTo>
                    <a:pt x="206" y="196"/>
                  </a:lnTo>
                  <a:lnTo>
                    <a:pt x="230" y="173"/>
                  </a:lnTo>
                  <a:lnTo>
                    <a:pt x="255" y="152"/>
                  </a:lnTo>
                  <a:lnTo>
                    <a:pt x="282" y="132"/>
                  </a:lnTo>
                  <a:lnTo>
                    <a:pt x="309" y="112"/>
                  </a:lnTo>
                  <a:lnTo>
                    <a:pt x="338" y="95"/>
                  </a:lnTo>
                  <a:lnTo>
                    <a:pt x="367" y="78"/>
                  </a:lnTo>
                  <a:lnTo>
                    <a:pt x="397" y="64"/>
                  </a:lnTo>
                  <a:lnTo>
                    <a:pt x="428" y="51"/>
                  </a:lnTo>
                  <a:lnTo>
                    <a:pt x="460" y="38"/>
                  </a:lnTo>
                  <a:lnTo>
                    <a:pt x="492" y="28"/>
                  </a:lnTo>
                  <a:lnTo>
                    <a:pt x="525" y="20"/>
                  </a:lnTo>
                  <a:lnTo>
                    <a:pt x="559" y="13"/>
                  </a:lnTo>
                  <a:lnTo>
                    <a:pt x="593" y="7"/>
                  </a:lnTo>
                  <a:lnTo>
                    <a:pt x="627" y="3"/>
                  </a:lnTo>
                  <a:lnTo>
                    <a:pt x="662" y="0"/>
                  </a:lnTo>
                  <a:lnTo>
                    <a:pt x="698" y="0"/>
                  </a:lnTo>
                  <a:lnTo>
                    <a:pt x="698" y="0"/>
                  </a:lnTo>
                  <a:lnTo>
                    <a:pt x="738" y="0"/>
                  </a:lnTo>
                  <a:lnTo>
                    <a:pt x="777" y="3"/>
                  </a:lnTo>
                  <a:lnTo>
                    <a:pt x="817" y="8"/>
                  </a:lnTo>
                  <a:lnTo>
                    <a:pt x="857" y="15"/>
                  </a:lnTo>
                  <a:lnTo>
                    <a:pt x="895" y="24"/>
                  </a:lnTo>
                  <a:lnTo>
                    <a:pt x="932" y="35"/>
                  </a:lnTo>
                  <a:lnTo>
                    <a:pt x="969" y="48"/>
                  </a:lnTo>
                  <a:lnTo>
                    <a:pt x="1006" y="64"/>
                  </a:lnTo>
                  <a:lnTo>
                    <a:pt x="1041" y="81"/>
                  </a:lnTo>
                  <a:lnTo>
                    <a:pt x="1075" y="101"/>
                  </a:lnTo>
                  <a:lnTo>
                    <a:pt x="1109" y="122"/>
                  </a:lnTo>
                  <a:lnTo>
                    <a:pt x="1142" y="145"/>
                  </a:lnTo>
                  <a:lnTo>
                    <a:pt x="1173" y="170"/>
                  </a:lnTo>
                  <a:lnTo>
                    <a:pt x="1204" y="198"/>
                  </a:lnTo>
                  <a:lnTo>
                    <a:pt x="1233" y="228"/>
                  </a:lnTo>
                  <a:lnTo>
                    <a:pt x="1261" y="261"/>
                  </a:lnTo>
                  <a:lnTo>
                    <a:pt x="1288" y="295"/>
                  </a:lnTo>
                  <a:lnTo>
                    <a:pt x="1314" y="330"/>
                  </a:lnTo>
                  <a:lnTo>
                    <a:pt x="1338" y="370"/>
                  </a:lnTo>
                  <a:lnTo>
                    <a:pt x="1361" y="411"/>
                  </a:lnTo>
                  <a:lnTo>
                    <a:pt x="1382" y="454"/>
                  </a:lnTo>
                  <a:lnTo>
                    <a:pt x="1402" y="499"/>
                  </a:lnTo>
                  <a:lnTo>
                    <a:pt x="1420" y="547"/>
                  </a:lnTo>
                  <a:lnTo>
                    <a:pt x="1436" y="597"/>
                  </a:lnTo>
                  <a:lnTo>
                    <a:pt x="1450" y="649"/>
                  </a:lnTo>
                  <a:lnTo>
                    <a:pt x="1464" y="703"/>
                  </a:lnTo>
                  <a:lnTo>
                    <a:pt x="1474" y="762"/>
                  </a:lnTo>
                  <a:lnTo>
                    <a:pt x="1484" y="820"/>
                  </a:lnTo>
                  <a:lnTo>
                    <a:pt x="1491" y="882"/>
                  </a:lnTo>
                  <a:lnTo>
                    <a:pt x="1497" y="946"/>
                  </a:lnTo>
                  <a:lnTo>
                    <a:pt x="1500" y="1013"/>
                  </a:lnTo>
                  <a:lnTo>
                    <a:pt x="1501" y="1081"/>
                  </a:lnTo>
                  <a:lnTo>
                    <a:pt x="1501" y="1081"/>
                  </a:lnTo>
                  <a:lnTo>
                    <a:pt x="1500" y="1160"/>
                  </a:lnTo>
                  <a:lnTo>
                    <a:pt x="1495" y="1237"/>
                  </a:lnTo>
                  <a:lnTo>
                    <a:pt x="1490" y="1310"/>
                  </a:lnTo>
                  <a:lnTo>
                    <a:pt x="1481" y="1381"/>
                  </a:lnTo>
                  <a:lnTo>
                    <a:pt x="1471" y="1450"/>
                  </a:lnTo>
                  <a:lnTo>
                    <a:pt x="1458" y="1513"/>
                  </a:lnTo>
                  <a:lnTo>
                    <a:pt x="1444" y="1576"/>
                  </a:lnTo>
                  <a:lnTo>
                    <a:pt x="1429" y="1635"/>
                  </a:lnTo>
                  <a:lnTo>
                    <a:pt x="1410" y="1692"/>
                  </a:lnTo>
                  <a:lnTo>
                    <a:pt x="1390" y="1746"/>
                  </a:lnTo>
                  <a:lnTo>
                    <a:pt x="1369" y="1797"/>
                  </a:lnTo>
                  <a:lnTo>
                    <a:pt x="1345" y="1847"/>
                  </a:lnTo>
                  <a:lnTo>
                    <a:pt x="1319" y="1892"/>
                  </a:lnTo>
                  <a:lnTo>
                    <a:pt x="1294" y="1936"/>
                  </a:lnTo>
                  <a:lnTo>
                    <a:pt x="1265" y="1977"/>
                  </a:lnTo>
                  <a:lnTo>
                    <a:pt x="1236" y="2015"/>
                  </a:lnTo>
                  <a:lnTo>
                    <a:pt x="1204" y="2051"/>
                  </a:lnTo>
                  <a:lnTo>
                    <a:pt x="1173" y="2084"/>
                  </a:lnTo>
                  <a:lnTo>
                    <a:pt x="1139" y="2115"/>
                  </a:lnTo>
                  <a:lnTo>
                    <a:pt x="1105" y="2143"/>
                  </a:lnTo>
                  <a:lnTo>
                    <a:pt x="1070" y="2169"/>
                  </a:lnTo>
                  <a:lnTo>
                    <a:pt x="1033" y="2193"/>
                  </a:lnTo>
                  <a:lnTo>
                    <a:pt x="996" y="2214"/>
                  </a:lnTo>
                  <a:lnTo>
                    <a:pt x="958" y="2232"/>
                  </a:lnTo>
                  <a:lnTo>
                    <a:pt x="918" y="2250"/>
                  </a:lnTo>
                  <a:lnTo>
                    <a:pt x="878" y="2264"/>
                  </a:lnTo>
                  <a:lnTo>
                    <a:pt x="837" y="2275"/>
                  </a:lnTo>
                  <a:lnTo>
                    <a:pt x="797" y="2285"/>
                  </a:lnTo>
                  <a:lnTo>
                    <a:pt x="755" y="2293"/>
                  </a:lnTo>
                  <a:lnTo>
                    <a:pt x="714" y="2298"/>
                  </a:lnTo>
                  <a:lnTo>
                    <a:pt x="671" y="2302"/>
                  </a:lnTo>
                  <a:lnTo>
                    <a:pt x="628" y="2302"/>
                  </a:lnTo>
                  <a:lnTo>
                    <a:pt x="628" y="2302"/>
                  </a:lnTo>
                  <a:lnTo>
                    <a:pt x="579" y="2301"/>
                  </a:lnTo>
                  <a:lnTo>
                    <a:pt x="532" y="2298"/>
                  </a:lnTo>
                  <a:lnTo>
                    <a:pt x="487" y="2291"/>
                  </a:lnTo>
                  <a:lnTo>
                    <a:pt x="443" y="2282"/>
                  </a:lnTo>
                  <a:lnTo>
                    <a:pt x="400" y="2272"/>
                  </a:lnTo>
                  <a:lnTo>
                    <a:pt x="359" y="2259"/>
                  </a:lnTo>
                  <a:lnTo>
                    <a:pt x="319" y="2245"/>
                  </a:lnTo>
                  <a:lnTo>
                    <a:pt x="281" y="2230"/>
                  </a:lnTo>
                  <a:lnTo>
                    <a:pt x="245" y="2211"/>
                  </a:lnTo>
                  <a:lnTo>
                    <a:pt x="210" y="2191"/>
                  </a:lnTo>
                  <a:lnTo>
                    <a:pt x="177" y="2172"/>
                  </a:lnTo>
                  <a:lnTo>
                    <a:pt x="146" y="2149"/>
                  </a:lnTo>
                  <a:lnTo>
                    <a:pt x="116" y="2126"/>
                  </a:lnTo>
                  <a:lnTo>
                    <a:pt x="88" y="2102"/>
                  </a:lnTo>
                  <a:lnTo>
                    <a:pt x="59" y="2076"/>
                  </a:lnTo>
                  <a:lnTo>
                    <a:pt x="34" y="2051"/>
                  </a:lnTo>
                  <a:lnTo>
                    <a:pt x="251" y="1807"/>
                  </a:lnTo>
                  <a:close/>
                  <a:moveTo>
                    <a:pt x="1119" y="865"/>
                  </a:moveTo>
                  <a:lnTo>
                    <a:pt x="1119" y="865"/>
                  </a:lnTo>
                  <a:lnTo>
                    <a:pt x="1111" y="794"/>
                  </a:lnTo>
                  <a:lnTo>
                    <a:pt x="1105" y="760"/>
                  </a:lnTo>
                  <a:lnTo>
                    <a:pt x="1099" y="729"/>
                  </a:lnTo>
                  <a:lnTo>
                    <a:pt x="1092" y="698"/>
                  </a:lnTo>
                  <a:lnTo>
                    <a:pt x="1084" y="668"/>
                  </a:lnTo>
                  <a:lnTo>
                    <a:pt x="1077" y="640"/>
                  </a:lnTo>
                  <a:lnTo>
                    <a:pt x="1067" y="613"/>
                  </a:lnTo>
                  <a:lnTo>
                    <a:pt x="1058" y="587"/>
                  </a:lnTo>
                  <a:lnTo>
                    <a:pt x="1048" y="562"/>
                  </a:lnTo>
                  <a:lnTo>
                    <a:pt x="1037" y="539"/>
                  </a:lnTo>
                  <a:lnTo>
                    <a:pt x="1026" y="516"/>
                  </a:lnTo>
                  <a:lnTo>
                    <a:pt x="1014" y="495"/>
                  </a:lnTo>
                  <a:lnTo>
                    <a:pt x="1002" y="475"/>
                  </a:lnTo>
                  <a:lnTo>
                    <a:pt x="989" y="457"/>
                  </a:lnTo>
                  <a:lnTo>
                    <a:pt x="976" y="440"/>
                  </a:lnTo>
                  <a:lnTo>
                    <a:pt x="962" y="423"/>
                  </a:lnTo>
                  <a:lnTo>
                    <a:pt x="948" y="407"/>
                  </a:lnTo>
                  <a:lnTo>
                    <a:pt x="933" y="393"/>
                  </a:lnTo>
                  <a:lnTo>
                    <a:pt x="918" y="380"/>
                  </a:lnTo>
                  <a:lnTo>
                    <a:pt x="902" y="369"/>
                  </a:lnTo>
                  <a:lnTo>
                    <a:pt x="885" y="357"/>
                  </a:lnTo>
                  <a:lnTo>
                    <a:pt x="870" y="347"/>
                  </a:lnTo>
                  <a:lnTo>
                    <a:pt x="853" y="339"/>
                  </a:lnTo>
                  <a:lnTo>
                    <a:pt x="834" y="332"/>
                  </a:lnTo>
                  <a:lnTo>
                    <a:pt x="817" y="325"/>
                  </a:lnTo>
                  <a:lnTo>
                    <a:pt x="799" y="319"/>
                  </a:lnTo>
                  <a:lnTo>
                    <a:pt x="780" y="315"/>
                  </a:lnTo>
                  <a:lnTo>
                    <a:pt x="760" y="310"/>
                  </a:lnTo>
                  <a:lnTo>
                    <a:pt x="741" y="309"/>
                  </a:lnTo>
                  <a:lnTo>
                    <a:pt x="721" y="308"/>
                  </a:lnTo>
                  <a:lnTo>
                    <a:pt x="701" y="306"/>
                  </a:lnTo>
                  <a:lnTo>
                    <a:pt x="701" y="306"/>
                  </a:lnTo>
                  <a:lnTo>
                    <a:pt x="684" y="306"/>
                  </a:lnTo>
                  <a:lnTo>
                    <a:pt x="668" y="308"/>
                  </a:lnTo>
                  <a:lnTo>
                    <a:pt x="651" y="310"/>
                  </a:lnTo>
                  <a:lnTo>
                    <a:pt x="634" y="313"/>
                  </a:lnTo>
                  <a:lnTo>
                    <a:pt x="618" y="318"/>
                  </a:lnTo>
                  <a:lnTo>
                    <a:pt x="603" y="322"/>
                  </a:lnTo>
                  <a:lnTo>
                    <a:pt x="587" y="328"/>
                  </a:lnTo>
                  <a:lnTo>
                    <a:pt x="573" y="335"/>
                  </a:lnTo>
                  <a:lnTo>
                    <a:pt x="557" y="342"/>
                  </a:lnTo>
                  <a:lnTo>
                    <a:pt x="543" y="349"/>
                  </a:lnTo>
                  <a:lnTo>
                    <a:pt x="531" y="359"/>
                  </a:lnTo>
                  <a:lnTo>
                    <a:pt x="516" y="369"/>
                  </a:lnTo>
                  <a:lnTo>
                    <a:pt x="504" y="379"/>
                  </a:lnTo>
                  <a:lnTo>
                    <a:pt x="491" y="390"/>
                  </a:lnTo>
                  <a:lnTo>
                    <a:pt x="479" y="403"/>
                  </a:lnTo>
                  <a:lnTo>
                    <a:pt x="467" y="415"/>
                  </a:lnTo>
                  <a:lnTo>
                    <a:pt x="457" y="428"/>
                  </a:lnTo>
                  <a:lnTo>
                    <a:pt x="445" y="444"/>
                  </a:lnTo>
                  <a:lnTo>
                    <a:pt x="435" y="458"/>
                  </a:lnTo>
                  <a:lnTo>
                    <a:pt x="427" y="475"/>
                  </a:lnTo>
                  <a:lnTo>
                    <a:pt x="418" y="492"/>
                  </a:lnTo>
                  <a:lnTo>
                    <a:pt x="410" y="509"/>
                  </a:lnTo>
                  <a:lnTo>
                    <a:pt x="403" y="528"/>
                  </a:lnTo>
                  <a:lnTo>
                    <a:pt x="396" y="546"/>
                  </a:lnTo>
                  <a:lnTo>
                    <a:pt x="390" y="566"/>
                  </a:lnTo>
                  <a:lnTo>
                    <a:pt x="384" y="587"/>
                  </a:lnTo>
                  <a:lnTo>
                    <a:pt x="380" y="608"/>
                  </a:lnTo>
                  <a:lnTo>
                    <a:pt x="376" y="630"/>
                  </a:lnTo>
                  <a:lnTo>
                    <a:pt x="373" y="652"/>
                  </a:lnTo>
                  <a:lnTo>
                    <a:pt x="372" y="676"/>
                  </a:lnTo>
                  <a:lnTo>
                    <a:pt x="370" y="701"/>
                  </a:lnTo>
                  <a:lnTo>
                    <a:pt x="370" y="725"/>
                  </a:lnTo>
                  <a:lnTo>
                    <a:pt x="370" y="725"/>
                  </a:lnTo>
                  <a:lnTo>
                    <a:pt x="372" y="773"/>
                  </a:lnTo>
                  <a:lnTo>
                    <a:pt x="376" y="817"/>
                  </a:lnTo>
                  <a:lnTo>
                    <a:pt x="383" y="859"/>
                  </a:lnTo>
                  <a:lnTo>
                    <a:pt x="387" y="879"/>
                  </a:lnTo>
                  <a:lnTo>
                    <a:pt x="393" y="898"/>
                  </a:lnTo>
                  <a:lnTo>
                    <a:pt x="400" y="916"/>
                  </a:lnTo>
                  <a:lnTo>
                    <a:pt x="406" y="933"/>
                  </a:lnTo>
                  <a:lnTo>
                    <a:pt x="414" y="950"/>
                  </a:lnTo>
                  <a:lnTo>
                    <a:pt x="423" y="966"/>
                  </a:lnTo>
                  <a:lnTo>
                    <a:pt x="431" y="981"/>
                  </a:lnTo>
                  <a:lnTo>
                    <a:pt x="441" y="996"/>
                  </a:lnTo>
                  <a:lnTo>
                    <a:pt x="451" y="1010"/>
                  </a:lnTo>
                  <a:lnTo>
                    <a:pt x="462" y="1023"/>
                  </a:lnTo>
                  <a:lnTo>
                    <a:pt x="474" y="1034"/>
                  </a:lnTo>
                  <a:lnTo>
                    <a:pt x="487" y="1045"/>
                  </a:lnTo>
                  <a:lnTo>
                    <a:pt x="499" y="1057"/>
                  </a:lnTo>
                  <a:lnTo>
                    <a:pt x="512" y="1067"/>
                  </a:lnTo>
                  <a:lnTo>
                    <a:pt x="526" y="1075"/>
                  </a:lnTo>
                  <a:lnTo>
                    <a:pt x="542" y="1084"/>
                  </a:lnTo>
                  <a:lnTo>
                    <a:pt x="556" y="1091"/>
                  </a:lnTo>
                  <a:lnTo>
                    <a:pt x="573" y="1098"/>
                  </a:lnTo>
                  <a:lnTo>
                    <a:pt x="589" y="1103"/>
                  </a:lnTo>
                  <a:lnTo>
                    <a:pt x="607" y="1109"/>
                  </a:lnTo>
                  <a:lnTo>
                    <a:pt x="624" y="1113"/>
                  </a:lnTo>
                  <a:lnTo>
                    <a:pt x="643" y="1116"/>
                  </a:lnTo>
                  <a:lnTo>
                    <a:pt x="662" y="1119"/>
                  </a:lnTo>
                  <a:lnTo>
                    <a:pt x="681" y="1122"/>
                  </a:lnTo>
                  <a:lnTo>
                    <a:pt x="722" y="1123"/>
                  </a:lnTo>
                  <a:lnTo>
                    <a:pt x="722" y="1123"/>
                  </a:lnTo>
                  <a:lnTo>
                    <a:pt x="746" y="1122"/>
                  </a:lnTo>
                  <a:lnTo>
                    <a:pt x="770" y="1119"/>
                  </a:lnTo>
                  <a:lnTo>
                    <a:pt x="794" y="1115"/>
                  </a:lnTo>
                  <a:lnTo>
                    <a:pt x="820" y="1109"/>
                  </a:lnTo>
                  <a:lnTo>
                    <a:pt x="845" y="1101"/>
                  </a:lnTo>
                  <a:lnTo>
                    <a:pt x="871" y="1091"/>
                  </a:lnTo>
                  <a:lnTo>
                    <a:pt x="897" y="1078"/>
                  </a:lnTo>
                  <a:lnTo>
                    <a:pt x="922" y="1064"/>
                  </a:lnTo>
                  <a:lnTo>
                    <a:pt x="948" y="1047"/>
                  </a:lnTo>
                  <a:lnTo>
                    <a:pt x="973" y="1028"/>
                  </a:lnTo>
                  <a:lnTo>
                    <a:pt x="999" y="1007"/>
                  </a:lnTo>
                  <a:lnTo>
                    <a:pt x="1024" y="983"/>
                  </a:lnTo>
                  <a:lnTo>
                    <a:pt x="1048" y="957"/>
                  </a:lnTo>
                  <a:lnTo>
                    <a:pt x="1073" y="929"/>
                  </a:lnTo>
                  <a:lnTo>
                    <a:pt x="1097" y="898"/>
                  </a:lnTo>
                  <a:lnTo>
                    <a:pt x="1119" y="865"/>
                  </a:lnTo>
                  <a:lnTo>
                    <a:pt x="1119" y="8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99" name="Group 298" descr="Blackboard logo" title="Blackboard logo"/>
          <p:cNvGrpSpPr>
            <a:grpSpLocks noChangeAspect="1"/>
          </p:cNvGrpSpPr>
          <p:nvPr userDrawn="1"/>
        </p:nvGrpSpPr>
        <p:grpSpPr>
          <a:xfrm>
            <a:off x="312738" y="4843751"/>
            <a:ext cx="878003" cy="123164"/>
            <a:chOff x="311150" y="4851501"/>
            <a:chExt cx="768114" cy="107749"/>
          </a:xfrm>
          <a:solidFill>
            <a:schemeClr val="bg1"/>
          </a:solidFill>
        </p:grpSpPr>
        <p:sp>
          <p:nvSpPr>
            <p:cNvPr id="300" name="Freeform 5" descr=" " title=" "/>
            <p:cNvSpPr>
              <a:spLocks noEditPoints="1"/>
            </p:cNvSpPr>
            <p:nvPr userDrawn="1"/>
          </p:nvSpPr>
          <p:spPr bwMode="auto">
            <a:xfrm>
              <a:off x="311150" y="4855768"/>
              <a:ext cx="84679" cy="101748"/>
            </a:xfrm>
            <a:custGeom>
              <a:avLst/>
              <a:gdLst>
                <a:gd name="T0" fmla="*/ 1001 w 1271"/>
                <a:gd name="T1" fmla="*/ 1053 h 1526"/>
                <a:gd name="T2" fmla="*/ 983 w 1271"/>
                <a:gd name="T3" fmla="*/ 989 h 1526"/>
                <a:gd name="T4" fmla="*/ 943 w 1271"/>
                <a:gd name="T5" fmla="*/ 939 h 1526"/>
                <a:gd name="T6" fmla="*/ 881 w 1271"/>
                <a:gd name="T7" fmla="*/ 901 h 1526"/>
                <a:gd name="T8" fmla="*/ 797 w 1271"/>
                <a:gd name="T9" fmla="*/ 878 h 1526"/>
                <a:gd name="T10" fmla="*/ 689 w 1271"/>
                <a:gd name="T11" fmla="*/ 870 h 1526"/>
                <a:gd name="T12" fmla="*/ 708 w 1271"/>
                <a:gd name="T13" fmla="*/ 1289 h 1526"/>
                <a:gd name="T14" fmla="*/ 773 w 1271"/>
                <a:gd name="T15" fmla="*/ 1286 h 1526"/>
                <a:gd name="T16" fmla="*/ 857 w 1271"/>
                <a:gd name="T17" fmla="*/ 1268 h 1526"/>
                <a:gd name="T18" fmla="*/ 924 w 1271"/>
                <a:gd name="T19" fmla="*/ 1235 h 1526"/>
                <a:gd name="T20" fmla="*/ 971 w 1271"/>
                <a:gd name="T21" fmla="*/ 1188 h 1526"/>
                <a:gd name="T22" fmla="*/ 997 w 1271"/>
                <a:gd name="T23" fmla="*/ 1127 h 1526"/>
                <a:gd name="T24" fmla="*/ 917 w 1271"/>
                <a:gd name="T25" fmla="*/ 434 h 1526"/>
                <a:gd name="T26" fmla="*/ 912 w 1271"/>
                <a:gd name="T27" fmla="*/ 390 h 1526"/>
                <a:gd name="T28" fmla="*/ 890 w 1271"/>
                <a:gd name="T29" fmla="*/ 334 h 1526"/>
                <a:gd name="T30" fmla="*/ 848 w 1271"/>
                <a:gd name="T31" fmla="*/ 290 h 1526"/>
                <a:gd name="T32" fmla="*/ 788 w 1271"/>
                <a:gd name="T33" fmla="*/ 258 h 1526"/>
                <a:gd name="T34" fmla="*/ 711 w 1271"/>
                <a:gd name="T35" fmla="*/ 242 h 1526"/>
                <a:gd name="T36" fmla="*/ 264 w 1271"/>
                <a:gd name="T37" fmla="*/ 238 h 1526"/>
                <a:gd name="T38" fmla="*/ 629 w 1271"/>
                <a:gd name="T39" fmla="*/ 643 h 1526"/>
                <a:gd name="T40" fmla="*/ 720 w 1271"/>
                <a:gd name="T41" fmla="*/ 636 h 1526"/>
                <a:gd name="T42" fmla="*/ 797 w 1271"/>
                <a:gd name="T43" fmla="*/ 614 h 1526"/>
                <a:gd name="T44" fmla="*/ 856 w 1271"/>
                <a:gd name="T45" fmla="*/ 579 h 1526"/>
                <a:gd name="T46" fmla="*/ 891 w 1271"/>
                <a:gd name="T47" fmla="*/ 537 h 1526"/>
                <a:gd name="T48" fmla="*/ 905 w 1271"/>
                <a:gd name="T49" fmla="*/ 507 h 1526"/>
                <a:gd name="T50" fmla="*/ 916 w 1271"/>
                <a:gd name="T51" fmla="*/ 460 h 1526"/>
                <a:gd name="T52" fmla="*/ 1186 w 1271"/>
                <a:gd name="T53" fmla="*/ 391 h 1526"/>
                <a:gd name="T54" fmla="*/ 1175 w 1271"/>
                <a:gd name="T55" fmla="*/ 487 h 1526"/>
                <a:gd name="T56" fmla="*/ 1147 w 1271"/>
                <a:gd name="T57" fmla="*/ 565 h 1526"/>
                <a:gd name="T58" fmla="*/ 1104 w 1271"/>
                <a:gd name="T59" fmla="*/ 630 h 1526"/>
                <a:gd name="T60" fmla="*/ 1050 w 1271"/>
                <a:gd name="T61" fmla="*/ 681 h 1526"/>
                <a:gd name="T62" fmla="*/ 989 w 1271"/>
                <a:gd name="T63" fmla="*/ 722 h 1526"/>
                <a:gd name="T64" fmla="*/ 1001 w 1271"/>
                <a:gd name="T65" fmla="*/ 745 h 1526"/>
                <a:gd name="T66" fmla="*/ 1090 w 1271"/>
                <a:gd name="T67" fmla="*/ 788 h 1526"/>
                <a:gd name="T68" fmla="*/ 1164 w 1271"/>
                <a:gd name="T69" fmla="*/ 843 h 1526"/>
                <a:gd name="T70" fmla="*/ 1213 w 1271"/>
                <a:gd name="T71" fmla="*/ 899 h 1526"/>
                <a:gd name="T72" fmla="*/ 1236 w 1271"/>
                <a:gd name="T73" fmla="*/ 939 h 1526"/>
                <a:gd name="T74" fmla="*/ 1253 w 1271"/>
                <a:gd name="T75" fmla="*/ 983 h 1526"/>
                <a:gd name="T76" fmla="*/ 1265 w 1271"/>
                <a:gd name="T77" fmla="*/ 1032 h 1526"/>
                <a:gd name="T78" fmla="*/ 1270 w 1271"/>
                <a:gd name="T79" fmla="*/ 1086 h 1526"/>
                <a:gd name="T80" fmla="*/ 1270 w 1271"/>
                <a:gd name="T81" fmla="*/ 1130 h 1526"/>
                <a:gd name="T82" fmla="*/ 1260 w 1271"/>
                <a:gd name="T83" fmla="*/ 1202 h 1526"/>
                <a:gd name="T84" fmla="*/ 1240 w 1271"/>
                <a:gd name="T85" fmla="*/ 1268 h 1526"/>
                <a:gd name="T86" fmla="*/ 1207 w 1271"/>
                <a:gd name="T87" fmla="*/ 1325 h 1526"/>
                <a:gd name="T88" fmla="*/ 1167 w 1271"/>
                <a:gd name="T89" fmla="*/ 1375 h 1526"/>
                <a:gd name="T90" fmla="*/ 1115 w 1271"/>
                <a:gd name="T91" fmla="*/ 1419 h 1526"/>
                <a:gd name="T92" fmla="*/ 1056 w 1271"/>
                <a:gd name="T93" fmla="*/ 1455 h 1526"/>
                <a:gd name="T94" fmla="*/ 988 w 1271"/>
                <a:gd name="T95" fmla="*/ 1484 h 1526"/>
                <a:gd name="T96" fmla="*/ 911 w 1271"/>
                <a:gd name="T97" fmla="*/ 1505 h 1526"/>
                <a:gd name="T98" fmla="*/ 828 w 1271"/>
                <a:gd name="T99" fmla="*/ 1520 h 1526"/>
                <a:gd name="T100" fmla="*/ 738 w 1271"/>
                <a:gd name="T101" fmla="*/ 1526 h 1526"/>
                <a:gd name="T102" fmla="*/ 0 w 1271"/>
                <a:gd name="T103" fmla="*/ 0 h 1526"/>
                <a:gd name="T104" fmla="*/ 713 w 1271"/>
                <a:gd name="T105" fmla="*/ 0 h 1526"/>
                <a:gd name="T106" fmla="*/ 794 w 1271"/>
                <a:gd name="T107" fmla="*/ 8 h 1526"/>
                <a:gd name="T108" fmla="*/ 868 w 1271"/>
                <a:gd name="T109" fmla="*/ 22 h 1526"/>
                <a:gd name="T110" fmla="*/ 936 w 1271"/>
                <a:gd name="T111" fmla="*/ 42 h 1526"/>
                <a:gd name="T112" fmla="*/ 997 w 1271"/>
                <a:gd name="T113" fmla="*/ 71 h 1526"/>
                <a:gd name="T114" fmla="*/ 1050 w 1271"/>
                <a:gd name="T115" fmla="*/ 106 h 1526"/>
                <a:gd name="T116" fmla="*/ 1095 w 1271"/>
                <a:gd name="T117" fmla="*/ 147 h 1526"/>
                <a:gd name="T118" fmla="*/ 1131 w 1271"/>
                <a:gd name="T119" fmla="*/ 194 h 1526"/>
                <a:gd name="T120" fmla="*/ 1158 w 1271"/>
                <a:gd name="T121" fmla="*/ 247 h 1526"/>
                <a:gd name="T122" fmla="*/ 1176 w 1271"/>
                <a:gd name="T123" fmla="*/ 305 h 1526"/>
                <a:gd name="T124" fmla="*/ 1185 w 1271"/>
                <a:gd name="T125" fmla="*/ 368 h 1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1" h="1526">
                  <a:moveTo>
                    <a:pt x="1002" y="1077"/>
                  </a:moveTo>
                  <a:lnTo>
                    <a:pt x="1002" y="1077"/>
                  </a:lnTo>
                  <a:lnTo>
                    <a:pt x="1001" y="1053"/>
                  </a:lnTo>
                  <a:lnTo>
                    <a:pt x="997" y="1031"/>
                  </a:lnTo>
                  <a:lnTo>
                    <a:pt x="991" y="1010"/>
                  </a:lnTo>
                  <a:lnTo>
                    <a:pt x="983" y="989"/>
                  </a:lnTo>
                  <a:lnTo>
                    <a:pt x="972" y="972"/>
                  </a:lnTo>
                  <a:lnTo>
                    <a:pt x="959" y="955"/>
                  </a:lnTo>
                  <a:lnTo>
                    <a:pt x="943" y="939"/>
                  </a:lnTo>
                  <a:lnTo>
                    <a:pt x="924" y="925"/>
                  </a:lnTo>
                  <a:lnTo>
                    <a:pt x="904" y="912"/>
                  </a:lnTo>
                  <a:lnTo>
                    <a:pt x="881" y="901"/>
                  </a:lnTo>
                  <a:lnTo>
                    <a:pt x="855" y="892"/>
                  </a:lnTo>
                  <a:lnTo>
                    <a:pt x="826" y="884"/>
                  </a:lnTo>
                  <a:lnTo>
                    <a:pt x="797" y="878"/>
                  </a:lnTo>
                  <a:lnTo>
                    <a:pt x="763" y="874"/>
                  </a:lnTo>
                  <a:lnTo>
                    <a:pt x="727" y="871"/>
                  </a:lnTo>
                  <a:lnTo>
                    <a:pt x="689" y="870"/>
                  </a:lnTo>
                  <a:lnTo>
                    <a:pt x="264" y="870"/>
                  </a:lnTo>
                  <a:lnTo>
                    <a:pt x="264" y="1289"/>
                  </a:lnTo>
                  <a:lnTo>
                    <a:pt x="708" y="1289"/>
                  </a:lnTo>
                  <a:lnTo>
                    <a:pt x="708" y="1289"/>
                  </a:lnTo>
                  <a:lnTo>
                    <a:pt x="742" y="1288"/>
                  </a:lnTo>
                  <a:lnTo>
                    <a:pt x="773" y="1286"/>
                  </a:lnTo>
                  <a:lnTo>
                    <a:pt x="804" y="1281"/>
                  </a:lnTo>
                  <a:lnTo>
                    <a:pt x="831" y="1275"/>
                  </a:lnTo>
                  <a:lnTo>
                    <a:pt x="857" y="1268"/>
                  </a:lnTo>
                  <a:lnTo>
                    <a:pt x="881" y="1258"/>
                  </a:lnTo>
                  <a:lnTo>
                    <a:pt x="904" y="1247"/>
                  </a:lnTo>
                  <a:lnTo>
                    <a:pt x="924" y="1235"/>
                  </a:lnTo>
                  <a:lnTo>
                    <a:pt x="942" y="1221"/>
                  </a:lnTo>
                  <a:lnTo>
                    <a:pt x="958" y="1206"/>
                  </a:lnTo>
                  <a:lnTo>
                    <a:pt x="971" y="1188"/>
                  </a:lnTo>
                  <a:lnTo>
                    <a:pt x="982" y="1169"/>
                  </a:lnTo>
                  <a:lnTo>
                    <a:pt x="991" y="1148"/>
                  </a:lnTo>
                  <a:lnTo>
                    <a:pt x="997" y="1127"/>
                  </a:lnTo>
                  <a:lnTo>
                    <a:pt x="1001" y="1103"/>
                  </a:lnTo>
                  <a:lnTo>
                    <a:pt x="1002" y="1077"/>
                  </a:lnTo>
                  <a:close/>
                  <a:moveTo>
                    <a:pt x="917" y="434"/>
                  </a:moveTo>
                  <a:lnTo>
                    <a:pt x="917" y="434"/>
                  </a:lnTo>
                  <a:lnTo>
                    <a:pt x="916" y="411"/>
                  </a:lnTo>
                  <a:lnTo>
                    <a:pt x="912" y="390"/>
                  </a:lnTo>
                  <a:lnTo>
                    <a:pt x="908" y="371"/>
                  </a:lnTo>
                  <a:lnTo>
                    <a:pt x="899" y="352"/>
                  </a:lnTo>
                  <a:lnTo>
                    <a:pt x="890" y="334"/>
                  </a:lnTo>
                  <a:lnTo>
                    <a:pt x="878" y="318"/>
                  </a:lnTo>
                  <a:lnTo>
                    <a:pt x="863" y="303"/>
                  </a:lnTo>
                  <a:lnTo>
                    <a:pt x="848" y="290"/>
                  </a:lnTo>
                  <a:lnTo>
                    <a:pt x="830" y="278"/>
                  </a:lnTo>
                  <a:lnTo>
                    <a:pt x="810" y="268"/>
                  </a:lnTo>
                  <a:lnTo>
                    <a:pt x="788" y="258"/>
                  </a:lnTo>
                  <a:lnTo>
                    <a:pt x="764" y="251"/>
                  </a:lnTo>
                  <a:lnTo>
                    <a:pt x="738" y="245"/>
                  </a:lnTo>
                  <a:lnTo>
                    <a:pt x="711" y="242"/>
                  </a:lnTo>
                  <a:lnTo>
                    <a:pt x="681" y="239"/>
                  </a:lnTo>
                  <a:lnTo>
                    <a:pt x="650" y="238"/>
                  </a:lnTo>
                  <a:lnTo>
                    <a:pt x="264" y="238"/>
                  </a:lnTo>
                  <a:lnTo>
                    <a:pt x="264" y="643"/>
                  </a:lnTo>
                  <a:lnTo>
                    <a:pt x="629" y="643"/>
                  </a:lnTo>
                  <a:lnTo>
                    <a:pt x="629" y="643"/>
                  </a:lnTo>
                  <a:lnTo>
                    <a:pt x="662" y="643"/>
                  </a:lnTo>
                  <a:lnTo>
                    <a:pt x="691" y="641"/>
                  </a:lnTo>
                  <a:lnTo>
                    <a:pt x="720" y="636"/>
                  </a:lnTo>
                  <a:lnTo>
                    <a:pt x="748" y="631"/>
                  </a:lnTo>
                  <a:lnTo>
                    <a:pt x="773" y="624"/>
                  </a:lnTo>
                  <a:lnTo>
                    <a:pt x="797" y="614"/>
                  </a:lnTo>
                  <a:lnTo>
                    <a:pt x="818" y="605"/>
                  </a:lnTo>
                  <a:lnTo>
                    <a:pt x="838" y="592"/>
                  </a:lnTo>
                  <a:lnTo>
                    <a:pt x="856" y="579"/>
                  </a:lnTo>
                  <a:lnTo>
                    <a:pt x="872" y="563"/>
                  </a:lnTo>
                  <a:lnTo>
                    <a:pt x="885" y="546"/>
                  </a:lnTo>
                  <a:lnTo>
                    <a:pt x="891" y="537"/>
                  </a:lnTo>
                  <a:lnTo>
                    <a:pt x="897" y="527"/>
                  </a:lnTo>
                  <a:lnTo>
                    <a:pt x="902" y="516"/>
                  </a:lnTo>
                  <a:lnTo>
                    <a:pt x="905" y="507"/>
                  </a:lnTo>
                  <a:lnTo>
                    <a:pt x="909" y="495"/>
                  </a:lnTo>
                  <a:lnTo>
                    <a:pt x="912" y="484"/>
                  </a:lnTo>
                  <a:lnTo>
                    <a:pt x="916" y="460"/>
                  </a:lnTo>
                  <a:lnTo>
                    <a:pt x="917" y="434"/>
                  </a:lnTo>
                  <a:close/>
                  <a:moveTo>
                    <a:pt x="1186" y="391"/>
                  </a:moveTo>
                  <a:lnTo>
                    <a:pt x="1186" y="391"/>
                  </a:lnTo>
                  <a:lnTo>
                    <a:pt x="1185" y="425"/>
                  </a:lnTo>
                  <a:lnTo>
                    <a:pt x="1181" y="457"/>
                  </a:lnTo>
                  <a:lnTo>
                    <a:pt x="1175" y="487"/>
                  </a:lnTo>
                  <a:lnTo>
                    <a:pt x="1167" y="515"/>
                  </a:lnTo>
                  <a:lnTo>
                    <a:pt x="1157" y="542"/>
                  </a:lnTo>
                  <a:lnTo>
                    <a:pt x="1147" y="565"/>
                  </a:lnTo>
                  <a:lnTo>
                    <a:pt x="1133" y="589"/>
                  </a:lnTo>
                  <a:lnTo>
                    <a:pt x="1119" y="610"/>
                  </a:lnTo>
                  <a:lnTo>
                    <a:pt x="1104" y="630"/>
                  </a:lnTo>
                  <a:lnTo>
                    <a:pt x="1087" y="648"/>
                  </a:lnTo>
                  <a:lnTo>
                    <a:pt x="1069" y="666"/>
                  </a:lnTo>
                  <a:lnTo>
                    <a:pt x="1050" y="681"/>
                  </a:lnTo>
                  <a:lnTo>
                    <a:pt x="1029" y="696"/>
                  </a:lnTo>
                  <a:lnTo>
                    <a:pt x="1009" y="709"/>
                  </a:lnTo>
                  <a:lnTo>
                    <a:pt x="989" y="722"/>
                  </a:lnTo>
                  <a:lnTo>
                    <a:pt x="967" y="733"/>
                  </a:lnTo>
                  <a:lnTo>
                    <a:pt x="967" y="733"/>
                  </a:lnTo>
                  <a:lnTo>
                    <a:pt x="1001" y="745"/>
                  </a:lnTo>
                  <a:lnTo>
                    <a:pt x="1032" y="758"/>
                  </a:lnTo>
                  <a:lnTo>
                    <a:pt x="1062" y="772"/>
                  </a:lnTo>
                  <a:lnTo>
                    <a:pt x="1090" y="788"/>
                  </a:lnTo>
                  <a:lnTo>
                    <a:pt x="1117" y="804"/>
                  </a:lnTo>
                  <a:lnTo>
                    <a:pt x="1142" y="822"/>
                  </a:lnTo>
                  <a:lnTo>
                    <a:pt x="1164" y="843"/>
                  </a:lnTo>
                  <a:lnTo>
                    <a:pt x="1186" y="864"/>
                  </a:lnTo>
                  <a:lnTo>
                    <a:pt x="1205" y="887"/>
                  </a:lnTo>
                  <a:lnTo>
                    <a:pt x="1213" y="899"/>
                  </a:lnTo>
                  <a:lnTo>
                    <a:pt x="1222" y="912"/>
                  </a:lnTo>
                  <a:lnTo>
                    <a:pt x="1229" y="925"/>
                  </a:lnTo>
                  <a:lnTo>
                    <a:pt x="1236" y="939"/>
                  </a:lnTo>
                  <a:lnTo>
                    <a:pt x="1242" y="952"/>
                  </a:lnTo>
                  <a:lnTo>
                    <a:pt x="1248" y="968"/>
                  </a:lnTo>
                  <a:lnTo>
                    <a:pt x="1253" y="983"/>
                  </a:lnTo>
                  <a:lnTo>
                    <a:pt x="1258" y="999"/>
                  </a:lnTo>
                  <a:lnTo>
                    <a:pt x="1261" y="1016"/>
                  </a:lnTo>
                  <a:lnTo>
                    <a:pt x="1265" y="1032"/>
                  </a:lnTo>
                  <a:lnTo>
                    <a:pt x="1267" y="1049"/>
                  </a:lnTo>
                  <a:lnTo>
                    <a:pt x="1268" y="1067"/>
                  </a:lnTo>
                  <a:lnTo>
                    <a:pt x="1270" y="1086"/>
                  </a:lnTo>
                  <a:lnTo>
                    <a:pt x="1271" y="1105"/>
                  </a:lnTo>
                  <a:lnTo>
                    <a:pt x="1271" y="1105"/>
                  </a:lnTo>
                  <a:lnTo>
                    <a:pt x="1270" y="1130"/>
                  </a:lnTo>
                  <a:lnTo>
                    <a:pt x="1267" y="1155"/>
                  </a:lnTo>
                  <a:lnTo>
                    <a:pt x="1265" y="1179"/>
                  </a:lnTo>
                  <a:lnTo>
                    <a:pt x="1260" y="1202"/>
                  </a:lnTo>
                  <a:lnTo>
                    <a:pt x="1254" y="1225"/>
                  </a:lnTo>
                  <a:lnTo>
                    <a:pt x="1247" y="1246"/>
                  </a:lnTo>
                  <a:lnTo>
                    <a:pt x="1240" y="1268"/>
                  </a:lnTo>
                  <a:lnTo>
                    <a:pt x="1230" y="1287"/>
                  </a:lnTo>
                  <a:lnTo>
                    <a:pt x="1219" y="1306"/>
                  </a:lnTo>
                  <a:lnTo>
                    <a:pt x="1207" y="1325"/>
                  </a:lnTo>
                  <a:lnTo>
                    <a:pt x="1195" y="1343"/>
                  </a:lnTo>
                  <a:lnTo>
                    <a:pt x="1181" y="1360"/>
                  </a:lnTo>
                  <a:lnTo>
                    <a:pt x="1167" y="1375"/>
                  </a:lnTo>
                  <a:lnTo>
                    <a:pt x="1150" y="1391"/>
                  </a:lnTo>
                  <a:lnTo>
                    <a:pt x="1133" y="1405"/>
                  </a:lnTo>
                  <a:lnTo>
                    <a:pt x="1115" y="1419"/>
                  </a:lnTo>
                  <a:lnTo>
                    <a:pt x="1096" y="1431"/>
                  </a:lnTo>
                  <a:lnTo>
                    <a:pt x="1077" y="1445"/>
                  </a:lnTo>
                  <a:lnTo>
                    <a:pt x="1056" y="1455"/>
                  </a:lnTo>
                  <a:lnTo>
                    <a:pt x="1034" y="1466"/>
                  </a:lnTo>
                  <a:lnTo>
                    <a:pt x="1012" y="1476"/>
                  </a:lnTo>
                  <a:lnTo>
                    <a:pt x="988" y="1484"/>
                  </a:lnTo>
                  <a:lnTo>
                    <a:pt x="963" y="1492"/>
                  </a:lnTo>
                  <a:lnTo>
                    <a:pt x="938" y="1499"/>
                  </a:lnTo>
                  <a:lnTo>
                    <a:pt x="911" y="1505"/>
                  </a:lnTo>
                  <a:lnTo>
                    <a:pt x="885" y="1511"/>
                  </a:lnTo>
                  <a:lnTo>
                    <a:pt x="856" y="1516"/>
                  </a:lnTo>
                  <a:lnTo>
                    <a:pt x="828" y="1520"/>
                  </a:lnTo>
                  <a:lnTo>
                    <a:pt x="799" y="1522"/>
                  </a:lnTo>
                  <a:lnTo>
                    <a:pt x="768" y="1525"/>
                  </a:lnTo>
                  <a:lnTo>
                    <a:pt x="738" y="1526"/>
                  </a:lnTo>
                  <a:lnTo>
                    <a:pt x="706" y="1526"/>
                  </a:lnTo>
                  <a:lnTo>
                    <a:pt x="0" y="1526"/>
                  </a:lnTo>
                  <a:lnTo>
                    <a:pt x="0" y="0"/>
                  </a:lnTo>
                  <a:lnTo>
                    <a:pt x="684" y="0"/>
                  </a:lnTo>
                  <a:lnTo>
                    <a:pt x="684" y="0"/>
                  </a:lnTo>
                  <a:lnTo>
                    <a:pt x="713" y="0"/>
                  </a:lnTo>
                  <a:lnTo>
                    <a:pt x="740" y="3"/>
                  </a:lnTo>
                  <a:lnTo>
                    <a:pt x="768" y="4"/>
                  </a:lnTo>
                  <a:lnTo>
                    <a:pt x="794" y="8"/>
                  </a:lnTo>
                  <a:lnTo>
                    <a:pt x="819" y="11"/>
                  </a:lnTo>
                  <a:lnTo>
                    <a:pt x="844" y="16"/>
                  </a:lnTo>
                  <a:lnTo>
                    <a:pt x="868" y="22"/>
                  </a:lnTo>
                  <a:lnTo>
                    <a:pt x="892" y="28"/>
                  </a:lnTo>
                  <a:lnTo>
                    <a:pt x="915" y="35"/>
                  </a:lnTo>
                  <a:lnTo>
                    <a:pt x="936" y="42"/>
                  </a:lnTo>
                  <a:lnTo>
                    <a:pt x="958" y="52"/>
                  </a:lnTo>
                  <a:lnTo>
                    <a:pt x="978" y="61"/>
                  </a:lnTo>
                  <a:lnTo>
                    <a:pt x="997" y="71"/>
                  </a:lnTo>
                  <a:lnTo>
                    <a:pt x="1015" y="82"/>
                  </a:lnTo>
                  <a:lnTo>
                    <a:pt x="1033" y="94"/>
                  </a:lnTo>
                  <a:lnTo>
                    <a:pt x="1050" y="106"/>
                  </a:lnTo>
                  <a:lnTo>
                    <a:pt x="1065" y="119"/>
                  </a:lnTo>
                  <a:lnTo>
                    <a:pt x="1081" y="133"/>
                  </a:lnTo>
                  <a:lnTo>
                    <a:pt x="1095" y="147"/>
                  </a:lnTo>
                  <a:lnTo>
                    <a:pt x="1108" y="162"/>
                  </a:lnTo>
                  <a:lnTo>
                    <a:pt x="1120" y="177"/>
                  </a:lnTo>
                  <a:lnTo>
                    <a:pt x="1131" y="194"/>
                  </a:lnTo>
                  <a:lnTo>
                    <a:pt x="1142" y="211"/>
                  </a:lnTo>
                  <a:lnTo>
                    <a:pt x="1150" y="229"/>
                  </a:lnTo>
                  <a:lnTo>
                    <a:pt x="1158" y="247"/>
                  </a:lnTo>
                  <a:lnTo>
                    <a:pt x="1166" y="266"/>
                  </a:lnTo>
                  <a:lnTo>
                    <a:pt x="1172" y="285"/>
                  </a:lnTo>
                  <a:lnTo>
                    <a:pt x="1176" y="305"/>
                  </a:lnTo>
                  <a:lnTo>
                    <a:pt x="1180" y="325"/>
                  </a:lnTo>
                  <a:lnTo>
                    <a:pt x="1184" y="347"/>
                  </a:lnTo>
                  <a:lnTo>
                    <a:pt x="1185" y="368"/>
                  </a:lnTo>
                  <a:lnTo>
                    <a:pt x="1186"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1" name="Rectangle 9" descr=" " title=" "/>
            <p:cNvSpPr>
              <a:spLocks noChangeArrowheads="1"/>
            </p:cNvSpPr>
            <p:nvPr userDrawn="1"/>
          </p:nvSpPr>
          <p:spPr bwMode="auto">
            <a:xfrm>
              <a:off x="407698" y="4851501"/>
              <a:ext cx="17603" cy="1060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2" name="Freeform 10" descr=" " title=" "/>
            <p:cNvSpPr>
              <a:spLocks noEditPoints="1"/>
            </p:cNvSpPr>
            <p:nvPr userDrawn="1"/>
          </p:nvSpPr>
          <p:spPr bwMode="auto">
            <a:xfrm>
              <a:off x="435835" y="4879638"/>
              <a:ext cx="69477" cy="79478"/>
            </a:xfrm>
            <a:custGeom>
              <a:avLst/>
              <a:gdLst>
                <a:gd name="T0" fmla="*/ 735 w 1044"/>
                <a:gd name="T1" fmla="*/ 661 h 1192"/>
                <a:gd name="T2" fmla="*/ 601 w 1044"/>
                <a:gd name="T3" fmla="*/ 636 h 1192"/>
                <a:gd name="T4" fmla="*/ 496 w 1044"/>
                <a:gd name="T5" fmla="*/ 634 h 1192"/>
                <a:gd name="T6" fmla="*/ 392 w 1044"/>
                <a:gd name="T7" fmla="*/ 653 h 1192"/>
                <a:gd name="T8" fmla="*/ 315 w 1044"/>
                <a:gd name="T9" fmla="*/ 695 h 1192"/>
                <a:gd name="T10" fmla="*/ 272 w 1044"/>
                <a:gd name="T11" fmla="*/ 758 h 1192"/>
                <a:gd name="T12" fmla="*/ 262 w 1044"/>
                <a:gd name="T13" fmla="*/ 823 h 1192"/>
                <a:gd name="T14" fmla="*/ 272 w 1044"/>
                <a:gd name="T15" fmla="*/ 879 h 1192"/>
                <a:gd name="T16" fmla="*/ 313 w 1044"/>
                <a:gd name="T17" fmla="*/ 937 h 1192"/>
                <a:gd name="T18" fmla="*/ 377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89 w 1044"/>
                <a:gd name="T33" fmla="*/ 679 h 1192"/>
                <a:gd name="T34" fmla="*/ 768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4 w 1044"/>
                <a:gd name="T47" fmla="*/ 1168 h 1192"/>
                <a:gd name="T48" fmla="*/ 185 w 1044"/>
                <a:gd name="T49" fmla="*/ 1139 h 1192"/>
                <a:gd name="T50" fmla="*/ 123 w 1044"/>
                <a:gd name="T51" fmla="*/ 1100 h 1192"/>
                <a:gd name="T52" fmla="*/ 73 w 1044"/>
                <a:gd name="T53" fmla="*/ 1050 h 1192"/>
                <a:gd name="T54" fmla="*/ 33 w 1044"/>
                <a:gd name="T55" fmla="*/ 989 h 1192"/>
                <a:gd name="T56" fmla="*/ 10 w 1044"/>
                <a:gd name="T57" fmla="*/ 917 h 1192"/>
                <a:gd name="T58" fmla="*/ 0 w 1044"/>
                <a:gd name="T59" fmla="*/ 836 h 1192"/>
                <a:gd name="T60" fmla="*/ 2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5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6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89" y="679"/>
                  </a:moveTo>
                  <a:lnTo>
                    <a:pt x="789" y="679"/>
                  </a:lnTo>
                  <a:lnTo>
                    <a:pt x="763" y="670"/>
                  </a:lnTo>
                  <a:lnTo>
                    <a:pt x="735" y="661"/>
                  </a:lnTo>
                  <a:lnTo>
                    <a:pt x="703" y="653"/>
                  </a:lnTo>
                  <a:lnTo>
                    <a:pt x="670" y="646"/>
                  </a:lnTo>
                  <a:lnTo>
                    <a:pt x="637" y="641"/>
                  </a:lnTo>
                  <a:lnTo>
                    <a:pt x="601" y="636"/>
                  </a:lnTo>
                  <a:lnTo>
                    <a:pt x="564" y="634"/>
                  </a:lnTo>
                  <a:lnTo>
                    <a:pt x="526" y="633"/>
                  </a:lnTo>
                  <a:lnTo>
                    <a:pt x="526" y="633"/>
                  </a:lnTo>
                  <a:lnTo>
                    <a:pt x="496" y="634"/>
                  </a:lnTo>
                  <a:lnTo>
                    <a:pt x="467" y="636"/>
                  </a:lnTo>
                  <a:lnTo>
                    <a:pt x="440" y="640"/>
                  </a:lnTo>
                  <a:lnTo>
                    <a:pt x="414" y="646"/>
                  </a:lnTo>
                  <a:lnTo>
                    <a:pt x="392" y="653"/>
                  </a:lnTo>
                  <a:lnTo>
                    <a:pt x="369" y="661"/>
                  </a:lnTo>
                  <a:lnTo>
                    <a:pt x="350" y="671"/>
                  </a:lnTo>
                  <a:lnTo>
                    <a:pt x="332" y="682"/>
                  </a:lnTo>
                  <a:lnTo>
                    <a:pt x="315" y="695"/>
                  </a:lnTo>
                  <a:lnTo>
                    <a:pt x="302" y="708"/>
                  </a:lnTo>
                  <a:lnTo>
                    <a:pt x="290" y="724"/>
                  </a:lnTo>
                  <a:lnTo>
                    <a:pt x="280" y="740"/>
                  </a:lnTo>
                  <a:lnTo>
                    <a:pt x="272" y="758"/>
                  </a:lnTo>
                  <a:lnTo>
                    <a:pt x="266" y="777"/>
                  </a:lnTo>
                  <a:lnTo>
                    <a:pt x="263" y="798"/>
                  </a:lnTo>
                  <a:lnTo>
                    <a:pt x="262" y="819"/>
                  </a:lnTo>
                  <a:lnTo>
                    <a:pt x="262" y="823"/>
                  </a:lnTo>
                  <a:lnTo>
                    <a:pt x="262" y="823"/>
                  </a:lnTo>
                  <a:lnTo>
                    <a:pt x="263" y="843"/>
                  </a:lnTo>
                  <a:lnTo>
                    <a:pt x="266" y="861"/>
                  </a:lnTo>
                  <a:lnTo>
                    <a:pt x="272" y="879"/>
                  </a:lnTo>
                  <a:lnTo>
                    <a:pt x="280" y="896"/>
                  </a:lnTo>
                  <a:lnTo>
                    <a:pt x="289" y="911"/>
                  </a:lnTo>
                  <a:lnTo>
                    <a:pt x="300" y="924"/>
                  </a:lnTo>
                  <a:lnTo>
                    <a:pt x="313" y="937"/>
                  </a:lnTo>
                  <a:lnTo>
                    <a:pt x="326" y="948"/>
                  </a:lnTo>
                  <a:lnTo>
                    <a:pt x="343" y="959"/>
                  </a:lnTo>
                  <a:lnTo>
                    <a:pt x="360" y="967"/>
                  </a:lnTo>
                  <a:lnTo>
                    <a:pt x="377" y="976"/>
                  </a:lnTo>
                  <a:lnTo>
                    <a:pt x="398" y="982"/>
                  </a:lnTo>
                  <a:lnTo>
                    <a:pt x="418" y="986"/>
                  </a:lnTo>
                  <a:lnTo>
                    <a:pt x="440" y="990"/>
                  </a:lnTo>
                  <a:lnTo>
                    <a:pt x="461" y="992"/>
                  </a:lnTo>
                  <a:lnTo>
                    <a:pt x="485" y="992"/>
                  </a:lnTo>
                  <a:lnTo>
                    <a:pt x="485"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3" y="802"/>
                  </a:lnTo>
                  <a:lnTo>
                    <a:pt x="786" y="790"/>
                  </a:lnTo>
                  <a:lnTo>
                    <a:pt x="788" y="777"/>
                  </a:lnTo>
                  <a:lnTo>
                    <a:pt x="788" y="764"/>
                  </a:lnTo>
                  <a:lnTo>
                    <a:pt x="789" y="751"/>
                  </a:lnTo>
                  <a:lnTo>
                    <a:pt x="789" y="679"/>
                  </a:lnTo>
                  <a:close/>
                  <a:moveTo>
                    <a:pt x="782" y="1167"/>
                  </a:moveTo>
                  <a:lnTo>
                    <a:pt x="782" y="1026"/>
                  </a:lnTo>
                  <a:lnTo>
                    <a:pt x="782" y="1026"/>
                  </a:lnTo>
                  <a:lnTo>
                    <a:pt x="768" y="1043"/>
                  </a:lnTo>
                  <a:lnTo>
                    <a:pt x="751" y="1059"/>
                  </a:lnTo>
                  <a:lnTo>
                    <a:pt x="735" y="1076"/>
                  </a:lnTo>
                  <a:lnTo>
                    <a:pt x="715"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50" y="1188"/>
                  </a:lnTo>
                  <a:lnTo>
                    <a:pt x="330" y="1186"/>
                  </a:lnTo>
                  <a:lnTo>
                    <a:pt x="311" y="1182"/>
                  </a:lnTo>
                  <a:lnTo>
                    <a:pt x="291" y="1179"/>
                  </a:lnTo>
                  <a:lnTo>
                    <a:pt x="272" y="1174"/>
                  </a:lnTo>
                  <a:lnTo>
                    <a:pt x="254" y="1168"/>
                  </a:lnTo>
                  <a:lnTo>
                    <a:pt x="237" y="1162"/>
                  </a:lnTo>
                  <a:lnTo>
                    <a:pt x="219" y="1155"/>
                  </a:lnTo>
                  <a:lnTo>
                    <a:pt x="202" y="1148"/>
                  </a:lnTo>
                  <a:lnTo>
                    <a:pt x="185" y="1139"/>
                  </a:lnTo>
                  <a:lnTo>
                    <a:pt x="168" y="1131"/>
                  </a:lnTo>
                  <a:lnTo>
                    <a:pt x="153" y="1121"/>
                  </a:lnTo>
                  <a:lnTo>
                    <a:pt x="137" y="1111"/>
                  </a:lnTo>
                  <a:lnTo>
                    <a:pt x="123" y="1100"/>
                  </a:lnTo>
                  <a:lnTo>
                    <a:pt x="110" y="1089"/>
                  </a:lnTo>
                  <a:lnTo>
                    <a:pt x="97" y="1076"/>
                  </a:lnTo>
                  <a:lnTo>
                    <a:pt x="85" y="1064"/>
                  </a:lnTo>
                  <a:lnTo>
                    <a:pt x="73" y="1050"/>
                  </a:lnTo>
                  <a:lnTo>
                    <a:pt x="62" y="1035"/>
                  </a:lnTo>
                  <a:lnTo>
                    <a:pt x="51" y="1021"/>
                  </a:lnTo>
                  <a:lnTo>
                    <a:pt x="42" y="1005"/>
                  </a:lnTo>
                  <a:lnTo>
                    <a:pt x="33" y="989"/>
                  </a:lnTo>
                  <a:lnTo>
                    <a:pt x="26" y="972"/>
                  </a:lnTo>
                  <a:lnTo>
                    <a:pt x="19" y="954"/>
                  </a:lnTo>
                  <a:lnTo>
                    <a:pt x="14" y="936"/>
                  </a:lnTo>
                  <a:lnTo>
                    <a:pt x="10" y="917"/>
                  </a:lnTo>
                  <a:lnTo>
                    <a:pt x="6" y="898"/>
                  </a:lnTo>
                  <a:lnTo>
                    <a:pt x="2" y="878"/>
                  </a:lnTo>
                  <a:lnTo>
                    <a:pt x="1" y="857"/>
                  </a:lnTo>
                  <a:lnTo>
                    <a:pt x="0" y="836"/>
                  </a:lnTo>
                  <a:lnTo>
                    <a:pt x="0" y="831"/>
                  </a:lnTo>
                  <a:lnTo>
                    <a:pt x="0" y="831"/>
                  </a:lnTo>
                  <a:lnTo>
                    <a:pt x="1" y="808"/>
                  </a:lnTo>
                  <a:lnTo>
                    <a:pt x="2" y="787"/>
                  </a:lnTo>
                  <a:lnTo>
                    <a:pt x="6"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0" y="491"/>
                  </a:lnTo>
                  <a:lnTo>
                    <a:pt x="281" y="485"/>
                  </a:lnTo>
                  <a:lnTo>
                    <a:pt x="302" y="479"/>
                  </a:lnTo>
                  <a:lnTo>
                    <a:pt x="324" y="474"/>
                  </a:lnTo>
                  <a:lnTo>
                    <a:pt x="346" y="470"/>
                  </a:lnTo>
                  <a:lnTo>
                    <a:pt x="370"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3" y="451"/>
                  </a:lnTo>
                  <a:lnTo>
                    <a:pt x="780" y="425"/>
                  </a:lnTo>
                  <a:lnTo>
                    <a:pt x="775" y="399"/>
                  </a:lnTo>
                  <a:lnTo>
                    <a:pt x="767" y="375"/>
                  </a:lnTo>
                  <a:lnTo>
                    <a:pt x="756" y="353"/>
                  </a:lnTo>
                  <a:lnTo>
                    <a:pt x="744" y="333"/>
                  </a:lnTo>
                  <a:lnTo>
                    <a:pt x="729" y="315"/>
                  </a:lnTo>
                  <a:lnTo>
                    <a:pt x="712" y="298"/>
                  </a:lnTo>
                  <a:lnTo>
                    <a:pt x="693" y="283"/>
                  </a:lnTo>
                  <a:lnTo>
                    <a:pt x="671" y="271"/>
                  </a:lnTo>
                  <a:lnTo>
                    <a:pt x="649" y="260"/>
                  </a:lnTo>
                  <a:lnTo>
                    <a:pt x="623" y="251"/>
                  </a:lnTo>
                  <a:lnTo>
                    <a:pt x="596" y="243"/>
                  </a:lnTo>
                  <a:lnTo>
                    <a:pt x="566" y="239"/>
                  </a:lnTo>
                  <a:lnTo>
                    <a:pt x="535" y="236"/>
                  </a:lnTo>
                  <a:lnTo>
                    <a:pt x="502" y="235"/>
                  </a:lnTo>
                  <a:lnTo>
                    <a:pt x="502" y="235"/>
                  </a:lnTo>
                  <a:lnTo>
                    <a:pt x="455" y="236"/>
                  </a:lnTo>
                  <a:lnTo>
                    <a:pt x="411" y="240"/>
                  </a:lnTo>
                  <a:lnTo>
                    <a:pt x="369" y="246"/>
                  </a:lnTo>
                  <a:lnTo>
                    <a:pt x="328" y="254"/>
                  </a:lnTo>
                  <a:lnTo>
                    <a:pt x="289" y="265"/>
                  </a:lnTo>
                  <a:lnTo>
                    <a:pt x="250" y="277"/>
                  </a:lnTo>
                  <a:lnTo>
                    <a:pt x="211" y="290"/>
                  </a:lnTo>
                  <a:lnTo>
                    <a:pt x="173" y="307"/>
                  </a:lnTo>
                  <a:lnTo>
                    <a:pt x="100" y="95"/>
                  </a:lnTo>
                  <a:lnTo>
                    <a:pt x="100" y="95"/>
                  </a:lnTo>
                  <a:lnTo>
                    <a:pt x="148" y="75"/>
                  </a:lnTo>
                  <a:lnTo>
                    <a:pt x="196" y="56"/>
                  </a:lnTo>
                  <a:lnTo>
                    <a:pt x="246" y="39"/>
                  </a:lnTo>
                  <a:lnTo>
                    <a:pt x="271" y="32"/>
                  </a:lnTo>
                  <a:lnTo>
                    <a:pt x="297" y="26"/>
                  </a:lnTo>
                  <a:lnTo>
                    <a:pt x="324" y="20"/>
                  </a:lnTo>
                  <a:lnTo>
                    <a:pt x="351" y="14"/>
                  </a:lnTo>
                  <a:lnTo>
                    <a:pt x="380" y="11"/>
                  </a:lnTo>
                  <a:lnTo>
                    <a:pt x="410" y="6"/>
                  </a:lnTo>
                  <a:lnTo>
                    <a:pt x="440" y="3"/>
                  </a:lnTo>
                  <a:lnTo>
                    <a:pt x="472" y="1"/>
                  </a:lnTo>
                  <a:lnTo>
                    <a:pt x="504" y="0"/>
                  </a:lnTo>
                  <a:lnTo>
                    <a:pt x="539" y="0"/>
                  </a:lnTo>
                  <a:lnTo>
                    <a:pt x="539" y="0"/>
                  </a:lnTo>
                  <a:lnTo>
                    <a:pt x="570" y="0"/>
                  </a:lnTo>
                  <a:lnTo>
                    <a:pt x="601" y="1"/>
                  </a:lnTo>
                  <a:lnTo>
                    <a:pt x="629"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8" y="126"/>
                  </a:lnTo>
                  <a:lnTo>
                    <a:pt x="934" y="143"/>
                  </a:lnTo>
                  <a:lnTo>
                    <a:pt x="948" y="160"/>
                  </a:lnTo>
                  <a:lnTo>
                    <a:pt x="961" y="178"/>
                  </a:lnTo>
                  <a:lnTo>
                    <a:pt x="973" y="197"/>
                  </a:lnTo>
                  <a:lnTo>
                    <a:pt x="985" y="216"/>
                  </a:lnTo>
                  <a:lnTo>
                    <a:pt x="996" y="236"/>
                  </a:lnTo>
                  <a:lnTo>
                    <a:pt x="1004"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3" name="Freeform 11" descr=" " title=" "/>
            <p:cNvSpPr>
              <a:spLocks/>
            </p:cNvSpPr>
            <p:nvPr userDrawn="1"/>
          </p:nvSpPr>
          <p:spPr bwMode="auto">
            <a:xfrm>
              <a:off x="514780" y="4879238"/>
              <a:ext cx="71077" cy="80012"/>
            </a:xfrm>
            <a:custGeom>
              <a:avLst/>
              <a:gdLst>
                <a:gd name="T0" fmla="*/ 531 w 1065"/>
                <a:gd name="T1" fmla="*/ 1198 h 1200"/>
                <a:gd name="T2" fmla="*/ 413 w 1065"/>
                <a:gd name="T3" fmla="*/ 1174 h 1200"/>
                <a:gd name="T4" fmla="*/ 306 w 1065"/>
                <a:gd name="T5" fmla="*/ 1128 h 1200"/>
                <a:gd name="T6" fmla="*/ 211 w 1065"/>
                <a:gd name="T7" fmla="*/ 1064 h 1200"/>
                <a:gd name="T8" fmla="*/ 131 w 1065"/>
                <a:gd name="T9" fmla="*/ 983 h 1200"/>
                <a:gd name="T10" fmla="*/ 69 w 1065"/>
                <a:gd name="T11" fmla="*/ 887 h 1200"/>
                <a:gd name="T12" fmla="*/ 25 w 1065"/>
                <a:gd name="T13" fmla="*/ 781 h 1200"/>
                <a:gd name="T14" fmla="*/ 4 w 1065"/>
                <a:gd name="T15" fmla="*/ 665 h 1200"/>
                <a:gd name="T16" fmla="*/ 1 w 1065"/>
                <a:gd name="T17" fmla="*/ 573 h 1200"/>
                <a:gd name="T18" fmla="*/ 18 w 1065"/>
                <a:gd name="T19" fmla="*/ 454 h 1200"/>
                <a:gd name="T20" fmla="*/ 56 w 1065"/>
                <a:gd name="T21" fmla="*/ 344 h 1200"/>
                <a:gd name="T22" fmla="*/ 115 w 1065"/>
                <a:gd name="T23" fmla="*/ 244 h 1200"/>
                <a:gd name="T24" fmla="*/ 190 w 1065"/>
                <a:gd name="T25" fmla="*/ 158 h 1200"/>
                <a:gd name="T26" fmla="*/ 281 w 1065"/>
                <a:gd name="T27" fmla="*/ 88 h 1200"/>
                <a:gd name="T28" fmla="*/ 386 w 1065"/>
                <a:gd name="T29" fmla="*/ 37 h 1200"/>
                <a:gd name="T30" fmla="*/ 503 w 1065"/>
                <a:gd name="T31" fmla="*/ 7 h 1200"/>
                <a:gd name="T32" fmla="*/ 597 w 1065"/>
                <a:gd name="T33" fmla="*/ 0 h 1200"/>
                <a:gd name="T34" fmla="*/ 745 w 1065"/>
                <a:gd name="T35" fmla="*/ 14 h 1200"/>
                <a:gd name="T36" fmla="*/ 868 w 1065"/>
                <a:gd name="T37" fmla="*/ 55 h 1200"/>
                <a:gd name="T38" fmla="*/ 971 w 1065"/>
                <a:gd name="T39" fmla="*/ 118 h 1200"/>
                <a:gd name="T40" fmla="*/ 1057 w 1065"/>
                <a:gd name="T41" fmla="*/ 198 h 1200"/>
                <a:gd name="T42" fmla="*/ 847 w 1065"/>
                <a:gd name="T43" fmla="*/ 329 h 1200"/>
                <a:gd name="T44" fmla="*/ 781 w 1065"/>
                <a:gd name="T45" fmla="*/ 280 h 1200"/>
                <a:gd name="T46" fmla="*/ 707 w 1065"/>
                <a:gd name="T47" fmla="*/ 247 h 1200"/>
                <a:gd name="T48" fmla="*/ 619 w 1065"/>
                <a:gd name="T49" fmla="*/ 231 h 1200"/>
                <a:gd name="T50" fmla="*/ 559 w 1065"/>
                <a:gd name="T51" fmla="*/ 233 h 1200"/>
                <a:gd name="T52" fmla="*/ 493 w 1065"/>
                <a:gd name="T53" fmla="*/ 247 h 1200"/>
                <a:gd name="T54" fmla="*/ 433 w 1065"/>
                <a:gd name="T55" fmla="*/ 276 h 1200"/>
                <a:gd name="T56" fmla="*/ 381 w 1065"/>
                <a:gd name="T57" fmla="*/ 315 h 1200"/>
                <a:gd name="T58" fmla="*/ 337 w 1065"/>
                <a:gd name="T59" fmla="*/ 365 h 1200"/>
                <a:gd name="T60" fmla="*/ 302 w 1065"/>
                <a:gd name="T61" fmla="*/ 424 h 1200"/>
                <a:gd name="T62" fmla="*/ 278 w 1065"/>
                <a:gd name="T63" fmla="*/ 489 h 1200"/>
                <a:gd name="T64" fmla="*/ 265 w 1065"/>
                <a:gd name="T65" fmla="*/ 561 h 1200"/>
                <a:gd name="T66" fmla="*/ 264 w 1065"/>
                <a:gd name="T67" fmla="*/ 618 h 1200"/>
                <a:gd name="T68" fmla="*/ 273 w 1065"/>
                <a:gd name="T69" fmla="*/ 692 h 1200"/>
                <a:gd name="T70" fmla="*/ 295 w 1065"/>
                <a:gd name="T71" fmla="*/ 762 h 1200"/>
                <a:gd name="T72" fmla="*/ 328 w 1065"/>
                <a:gd name="T73" fmla="*/ 823 h 1200"/>
                <a:gd name="T74" fmla="*/ 371 w 1065"/>
                <a:gd name="T75" fmla="*/ 875 h 1200"/>
                <a:gd name="T76" fmla="*/ 424 w 1065"/>
                <a:gd name="T77" fmla="*/ 918 h 1200"/>
                <a:gd name="T78" fmla="*/ 485 w 1065"/>
                <a:gd name="T79" fmla="*/ 949 h 1200"/>
                <a:gd name="T80" fmla="*/ 553 w 1065"/>
                <a:gd name="T81" fmla="*/ 967 h 1200"/>
                <a:gd name="T82" fmla="*/ 608 w 1065"/>
                <a:gd name="T83" fmla="*/ 972 h 1200"/>
                <a:gd name="T84" fmla="*/ 695 w 1065"/>
                <a:gd name="T85" fmla="*/ 961 h 1200"/>
                <a:gd name="T86" fmla="*/ 773 w 1065"/>
                <a:gd name="T87" fmla="*/ 931 h 1200"/>
                <a:gd name="T88" fmla="*/ 842 w 1065"/>
                <a:gd name="T89" fmla="*/ 886 h 1200"/>
                <a:gd name="T90" fmla="*/ 1065 w 1065"/>
                <a:gd name="T91" fmla="*/ 985 h 1200"/>
                <a:gd name="T92" fmla="*/ 1000 w 1065"/>
                <a:gd name="T93" fmla="*/ 1052 h 1200"/>
                <a:gd name="T94" fmla="*/ 899 w 1065"/>
                <a:gd name="T95" fmla="*/ 1125 h 1200"/>
                <a:gd name="T96" fmla="*/ 781 w 1065"/>
                <a:gd name="T97" fmla="*/ 1176 h 1200"/>
                <a:gd name="T98" fmla="*/ 635 w 1065"/>
                <a:gd name="T99" fmla="*/ 1199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65" h="1200">
                  <a:moveTo>
                    <a:pt x="595" y="1200"/>
                  </a:moveTo>
                  <a:lnTo>
                    <a:pt x="595" y="1200"/>
                  </a:lnTo>
                  <a:lnTo>
                    <a:pt x="562" y="1200"/>
                  </a:lnTo>
                  <a:lnTo>
                    <a:pt x="531" y="1198"/>
                  </a:lnTo>
                  <a:lnTo>
                    <a:pt x="502" y="1194"/>
                  </a:lnTo>
                  <a:lnTo>
                    <a:pt x="471" y="1188"/>
                  </a:lnTo>
                  <a:lnTo>
                    <a:pt x="442" y="1182"/>
                  </a:lnTo>
                  <a:lnTo>
                    <a:pt x="413" y="1174"/>
                  </a:lnTo>
                  <a:lnTo>
                    <a:pt x="385" y="1164"/>
                  </a:lnTo>
                  <a:lnTo>
                    <a:pt x="357" y="1153"/>
                  </a:lnTo>
                  <a:lnTo>
                    <a:pt x="331" y="1141"/>
                  </a:lnTo>
                  <a:lnTo>
                    <a:pt x="306" y="1128"/>
                  </a:lnTo>
                  <a:lnTo>
                    <a:pt x="281" y="1114"/>
                  </a:lnTo>
                  <a:lnTo>
                    <a:pt x="257" y="1098"/>
                  </a:lnTo>
                  <a:lnTo>
                    <a:pt x="233" y="1082"/>
                  </a:lnTo>
                  <a:lnTo>
                    <a:pt x="211" y="1064"/>
                  </a:lnTo>
                  <a:lnTo>
                    <a:pt x="190" y="1045"/>
                  </a:lnTo>
                  <a:lnTo>
                    <a:pt x="170" y="1026"/>
                  </a:lnTo>
                  <a:lnTo>
                    <a:pt x="149" y="1004"/>
                  </a:lnTo>
                  <a:lnTo>
                    <a:pt x="131" y="983"/>
                  </a:lnTo>
                  <a:lnTo>
                    <a:pt x="115" y="960"/>
                  </a:lnTo>
                  <a:lnTo>
                    <a:pt x="98" y="937"/>
                  </a:lnTo>
                  <a:lnTo>
                    <a:pt x="84" y="912"/>
                  </a:lnTo>
                  <a:lnTo>
                    <a:pt x="69" y="887"/>
                  </a:lnTo>
                  <a:lnTo>
                    <a:pt x="56" y="862"/>
                  </a:lnTo>
                  <a:lnTo>
                    <a:pt x="45" y="836"/>
                  </a:lnTo>
                  <a:lnTo>
                    <a:pt x="35" y="808"/>
                  </a:lnTo>
                  <a:lnTo>
                    <a:pt x="25" y="781"/>
                  </a:lnTo>
                  <a:lnTo>
                    <a:pt x="18" y="752"/>
                  </a:lnTo>
                  <a:lnTo>
                    <a:pt x="12" y="723"/>
                  </a:lnTo>
                  <a:lnTo>
                    <a:pt x="7" y="694"/>
                  </a:lnTo>
                  <a:lnTo>
                    <a:pt x="4" y="665"/>
                  </a:lnTo>
                  <a:lnTo>
                    <a:pt x="1" y="634"/>
                  </a:lnTo>
                  <a:lnTo>
                    <a:pt x="0" y="604"/>
                  </a:lnTo>
                  <a:lnTo>
                    <a:pt x="0" y="604"/>
                  </a:lnTo>
                  <a:lnTo>
                    <a:pt x="1" y="573"/>
                  </a:lnTo>
                  <a:lnTo>
                    <a:pt x="4" y="542"/>
                  </a:lnTo>
                  <a:lnTo>
                    <a:pt x="7" y="512"/>
                  </a:lnTo>
                  <a:lnTo>
                    <a:pt x="12" y="483"/>
                  </a:lnTo>
                  <a:lnTo>
                    <a:pt x="18" y="454"/>
                  </a:lnTo>
                  <a:lnTo>
                    <a:pt x="25" y="426"/>
                  </a:lnTo>
                  <a:lnTo>
                    <a:pt x="35" y="397"/>
                  </a:lnTo>
                  <a:lnTo>
                    <a:pt x="45" y="370"/>
                  </a:lnTo>
                  <a:lnTo>
                    <a:pt x="56" y="344"/>
                  </a:lnTo>
                  <a:lnTo>
                    <a:pt x="69" y="317"/>
                  </a:lnTo>
                  <a:lnTo>
                    <a:pt x="84" y="292"/>
                  </a:lnTo>
                  <a:lnTo>
                    <a:pt x="98" y="267"/>
                  </a:lnTo>
                  <a:lnTo>
                    <a:pt x="115" y="244"/>
                  </a:lnTo>
                  <a:lnTo>
                    <a:pt x="131" y="221"/>
                  </a:lnTo>
                  <a:lnTo>
                    <a:pt x="150" y="199"/>
                  </a:lnTo>
                  <a:lnTo>
                    <a:pt x="170" y="178"/>
                  </a:lnTo>
                  <a:lnTo>
                    <a:pt x="190" y="158"/>
                  </a:lnTo>
                  <a:lnTo>
                    <a:pt x="211" y="139"/>
                  </a:lnTo>
                  <a:lnTo>
                    <a:pt x="234" y="121"/>
                  </a:lnTo>
                  <a:lnTo>
                    <a:pt x="257" y="104"/>
                  </a:lnTo>
                  <a:lnTo>
                    <a:pt x="281" y="88"/>
                  </a:lnTo>
                  <a:lnTo>
                    <a:pt x="306" y="74"/>
                  </a:lnTo>
                  <a:lnTo>
                    <a:pt x="332" y="61"/>
                  </a:lnTo>
                  <a:lnTo>
                    <a:pt x="358" y="47"/>
                  </a:lnTo>
                  <a:lnTo>
                    <a:pt x="386" y="37"/>
                  </a:lnTo>
                  <a:lnTo>
                    <a:pt x="414" y="27"/>
                  </a:lnTo>
                  <a:lnTo>
                    <a:pt x="443" y="19"/>
                  </a:lnTo>
                  <a:lnTo>
                    <a:pt x="473" y="12"/>
                  </a:lnTo>
                  <a:lnTo>
                    <a:pt x="503" y="7"/>
                  </a:lnTo>
                  <a:lnTo>
                    <a:pt x="534" y="3"/>
                  </a:lnTo>
                  <a:lnTo>
                    <a:pt x="565" y="1"/>
                  </a:lnTo>
                  <a:lnTo>
                    <a:pt x="597" y="0"/>
                  </a:lnTo>
                  <a:lnTo>
                    <a:pt x="597" y="0"/>
                  </a:lnTo>
                  <a:lnTo>
                    <a:pt x="637" y="1"/>
                  </a:lnTo>
                  <a:lnTo>
                    <a:pt x="675" y="3"/>
                  </a:lnTo>
                  <a:lnTo>
                    <a:pt x="711" y="8"/>
                  </a:lnTo>
                  <a:lnTo>
                    <a:pt x="745" y="14"/>
                  </a:lnTo>
                  <a:lnTo>
                    <a:pt x="779" y="22"/>
                  </a:lnTo>
                  <a:lnTo>
                    <a:pt x="810" y="32"/>
                  </a:lnTo>
                  <a:lnTo>
                    <a:pt x="840" y="43"/>
                  </a:lnTo>
                  <a:lnTo>
                    <a:pt x="868" y="55"/>
                  </a:lnTo>
                  <a:lnTo>
                    <a:pt x="896" y="69"/>
                  </a:lnTo>
                  <a:lnTo>
                    <a:pt x="922" y="83"/>
                  </a:lnTo>
                  <a:lnTo>
                    <a:pt x="947" y="100"/>
                  </a:lnTo>
                  <a:lnTo>
                    <a:pt x="971" y="118"/>
                  </a:lnTo>
                  <a:lnTo>
                    <a:pt x="994" y="136"/>
                  </a:lnTo>
                  <a:lnTo>
                    <a:pt x="1015" y="156"/>
                  </a:lnTo>
                  <a:lnTo>
                    <a:pt x="1037" y="176"/>
                  </a:lnTo>
                  <a:lnTo>
                    <a:pt x="1057" y="198"/>
                  </a:lnTo>
                  <a:lnTo>
                    <a:pt x="893" y="375"/>
                  </a:lnTo>
                  <a:lnTo>
                    <a:pt x="893" y="375"/>
                  </a:lnTo>
                  <a:lnTo>
                    <a:pt x="862" y="344"/>
                  </a:lnTo>
                  <a:lnTo>
                    <a:pt x="847" y="329"/>
                  </a:lnTo>
                  <a:lnTo>
                    <a:pt x="831" y="316"/>
                  </a:lnTo>
                  <a:lnTo>
                    <a:pt x="814" y="303"/>
                  </a:lnTo>
                  <a:lnTo>
                    <a:pt x="798" y="291"/>
                  </a:lnTo>
                  <a:lnTo>
                    <a:pt x="781" y="280"/>
                  </a:lnTo>
                  <a:lnTo>
                    <a:pt x="763" y="271"/>
                  </a:lnTo>
                  <a:lnTo>
                    <a:pt x="745" y="261"/>
                  </a:lnTo>
                  <a:lnTo>
                    <a:pt x="726" y="254"/>
                  </a:lnTo>
                  <a:lnTo>
                    <a:pt x="707" y="247"/>
                  </a:lnTo>
                  <a:lnTo>
                    <a:pt x="685" y="241"/>
                  </a:lnTo>
                  <a:lnTo>
                    <a:pt x="665" y="236"/>
                  </a:lnTo>
                  <a:lnTo>
                    <a:pt x="642" y="233"/>
                  </a:lnTo>
                  <a:lnTo>
                    <a:pt x="619" y="231"/>
                  </a:lnTo>
                  <a:lnTo>
                    <a:pt x="595" y="230"/>
                  </a:lnTo>
                  <a:lnTo>
                    <a:pt x="595" y="230"/>
                  </a:lnTo>
                  <a:lnTo>
                    <a:pt x="577" y="231"/>
                  </a:lnTo>
                  <a:lnTo>
                    <a:pt x="559" y="233"/>
                  </a:lnTo>
                  <a:lnTo>
                    <a:pt x="542" y="235"/>
                  </a:lnTo>
                  <a:lnTo>
                    <a:pt x="525" y="239"/>
                  </a:lnTo>
                  <a:lnTo>
                    <a:pt x="509" y="242"/>
                  </a:lnTo>
                  <a:lnTo>
                    <a:pt x="493" y="247"/>
                  </a:lnTo>
                  <a:lnTo>
                    <a:pt x="478" y="253"/>
                  </a:lnTo>
                  <a:lnTo>
                    <a:pt x="462" y="260"/>
                  </a:lnTo>
                  <a:lnTo>
                    <a:pt x="448" y="267"/>
                  </a:lnTo>
                  <a:lnTo>
                    <a:pt x="433" y="276"/>
                  </a:lnTo>
                  <a:lnTo>
                    <a:pt x="419" y="284"/>
                  </a:lnTo>
                  <a:lnTo>
                    <a:pt x="406" y="293"/>
                  </a:lnTo>
                  <a:lnTo>
                    <a:pt x="393" y="304"/>
                  </a:lnTo>
                  <a:lnTo>
                    <a:pt x="381" y="315"/>
                  </a:lnTo>
                  <a:lnTo>
                    <a:pt x="369" y="327"/>
                  </a:lnTo>
                  <a:lnTo>
                    <a:pt x="357" y="339"/>
                  </a:lnTo>
                  <a:lnTo>
                    <a:pt x="346" y="352"/>
                  </a:lnTo>
                  <a:lnTo>
                    <a:pt x="337" y="365"/>
                  </a:lnTo>
                  <a:lnTo>
                    <a:pt x="327" y="378"/>
                  </a:lnTo>
                  <a:lnTo>
                    <a:pt x="318" y="394"/>
                  </a:lnTo>
                  <a:lnTo>
                    <a:pt x="309" y="408"/>
                  </a:lnTo>
                  <a:lnTo>
                    <a:pt x="302" y="424"/>
                  </a:lnTo>
                  <a:lnTo>
                    <a:pt x="295" y="439"/>
                  </a:lnTo>
                  <a:lnTo>
                    <a:pt x="288" y="456"/>
                  </a:lnTo>
                  <a:lnTo>
                    <a:pt x="283" y="473"/>
                  </a:lnTo>
                  <a:lnTo>
                    <a:pt x="278" y="489"/>
                  </a:lnTo>
                  <a:lnTo>
                    <a:pt x="273" y="507"/>
                  </a:lnTo>
                  <a:lnTo>
                    <a:pt x="270" y="525"/>
                  </a:lnTo>
                  <a:lnTo>
                    <a:pt x="267" y="543"/>
                  </a:lnTo>
                  <a:lnTo>
                    <a:pt x="265" y="561"/>
                  </a:lnTo>
                  <a:lnTo>
                    <a:pt x="264" y="580"/>
                  </a:lnTo>
                  <a:lnTo>
                    <a:pt x="264" y="599"/>
                  </a:lnTo>
                  <a:lnTo>
                    <a:pt x="264" y="599"/>
                  </a:lnTo>
                  <a:lnTo>
                    <a:pt x="264" y="618"/>
                  </a:lnTo>
                  <a:lnTo>
                    <a:pt x="265" y="637"/>
                  </a:lnTo>
                  <a:lnTo>
                    <a:pt x="267" y="657"/>
                  </a:lnTo>
                  <a:lnTo>
                    <a:pt x="270" y="674"/>
                  </a:lnTo>
                  <a:lnTo>
                    <a:pt x="273" y="692"/>
                  </a:lnTo>
                  <a:lnTo>
                    <a:pt x="278" y="710"/>
                  </a:lnTo>
                  <a:lnTo>
                    <a:pt x="283" y="727"/>
                  </a:lnTo>
                  <a:lnTo>
                    <a:pt x="289" y="745"/>
                  </a:lnTo>
                  <a:lnTo>
                    <a:pt x="295" y="762"/>
                  </a:lnTo>
                  <a:lnTo>
                    <a:pt x="302" y="777"/>
                  </a:lnTo>
                  <a:lnTo>
                    <a:pt x="310" y="793"/>
                  </a:lnTo>
                  <a:lnTo>
                    <a:pt x="319" y="808"/>
                  </a:lnTo>
                  <a:lnTo>
                    <a:pt x="328" y="823"/>
                  </a:lnTo>
                  <a:lnTo>
                    <a:pt x="338" y="837"/>
                  </a:lnTo>
                  <a:lnTo>
                    <a:pt x="349" y="850"/>
                  </a:lnTo>
                  <a:lnTo>
                    <a:pt x="359" y="863"/>
                  </a:lnTo>
                  <a:lnTo>
                    <a:pt x="371" y="875"/>
                  </a:lnTo>
                  <a:lnTo>
                    <a:pt x="383" y="887"/>
                  </a:lnTo>
                  <a:lnTo>
                    <a:pt x="396" y="898"/>
                  </a:lnTo>
                  <a:lnTo>
                    <a:pt x="410" y="909"/>
                  </a:lnTo>
                  <a:lnTo>
                    <a:pt x="424" y="918"/>
                  </a:lnTo>
                  <a:lnTo>
                    <a:pt x="438" y="926"/>
                  </a:lnTo>
                  <a:lnTo>
                    <a:pt x="453" y="935"/>
                  </a:lnTo>
                  <a:lnTo>
                    <a:pt x="468" y="942"/>
                  </a:lnTo>
                  <a:lnTo>
                    <a:pt x="485" y="949"/>
                  </a:lnTo>
                  <a:lnTo>
                    <a:pt x="500" y="955"/>
                  </a:lnTo>
                  <a:lnTo>
                    <a:pt x="517" y="960"/>
                  </a:lnTo>
                  <a:lnTo>
                    <a:pt x="535" y="964"/>
                  </a:lnTo>
                  <a:lnTo>
                    <a:pt x="553" y="967"/>
                  </a:lnTo>
                  <a:lnTo>
                    <a:pt x="571" y="969"/>
                  </a:lnTo>
                  <a:lnTo>
                    <a:pt x="589" y="971"/>
                  </a:lnTo>
                  <a:lnTo>
                    <a:pt x="608" y="972"/>
                  </a:lnTo>
                  <a:lnTo>
                    <a:pt x="608" y="972"/>
                  </a:lnTo>
                  <a:lnTo>
                    <a:pt x="631" y="971"/>
                  </a:lnTo>
                  <a:lnTo>
                    <a:pt x="653" y="968"/>
                  </a:lnTo>
                  <a:lnTo>
                    <a:pt x="675" y="966"/>
                  </a:lnTo>
                  <a:lnTo>
                    <a:pt x="695" y="961"/>
                  </a:lnTo>
                  <a:lnTo>
                    <a:pt x="715" y="955"/>
                  </a:lnTo>
                  <a:lnTo>
                    <a:pt x="734" y="948"/>
                  </a:lnTo>
                  <a:lnTo>
                    <a:pt x="754" y="941"/>
                  </a:lnTo>
                  <a:lnTo>
                    <a:pt x="773" y="931"/>
                  </a:lnTo>
                  <a:lnTo>
                    <a:pt x="791" y="922"/>
                  </a:lnTo>
                  <a:lnTo>
                    <a:pt x="808" y="911"/>
                  </a:lnTo>
                  <a:lnTo>
                    <a:pt x="825" y="899"/>
                  </a:lnTo>
                  <a:lnTo>
                    <a:pt x="842" y="886"/>
                  </a:lnTo>
                  <a:lnTo>
                    <a:pt x="859" y="873"/>
                  </a:lnTo>
                  <a:lnTo>
                    <a:pt x="875" y="858"/>
                  </a:lnTo>
                  <a:lnTo>
                    <a:pt x="906" y="827"/>
                  </a:lnTo>
                  <a:lnTo>
                    <a:pt x="1065" y="985"/>
                  </a:lnTo>
                  <a:lnTo>
                    <a:pt x="1065" y="985"/>
                  </a:lnTo>
                  <a:lnTo>
                    <a:pt x="1044" y="1008"/>
                  </a:lnTo>
                  <a:lnTo>
                    <a:pt x="1022" y="1030"/>
                  </a:lnTo>
                  <a:lnTo>
                    <a:pt x="1000" y="1052"/>
                  </a:lnTo>
                  <a:lnTo>
                    <a:pt x="976" y="1072"/>
                  </a:lnTo>
                  <a:lnTo>
                    <a:pt x="951" y="1090"/>
                  </a:lnTo>
                  <a:lnTo>
                    <a:pt x="926" y="1108"/>
                  </a:lnTo>
                  <a:lnTo>
                    <a:pt x="899" y="1125"/>
                  </a:lnTo>
                  <a:lnTo>
                    <a:pt x="872" y="1140"/>
                  </a:lnTo>
                  <a:lnTo>
                    <a:pt x="843" y="1153"/>
                  </a:lnTo>
                  <a:lnTo>
                    <a:pt x="812" y="1165"/>
                  </a:lnTo>
                  <a:lnTo>
                    <a:pt x="781" y="1176"/>
                  </a:lnTo>
                  <a:lnTo>
                    <a:pt x="748" y="1184"/>
                  </a:lnTo>
                  <a:lnTo>
                    <a:pt x="712" y="1192"/>
                  </a:lnTo>
                  <a:lnTo>
                    <a:pt x="675" y="1196"/>
                  </a:lnTo>
                  <a:lnTo>
                    <a:pt x="635" y="1199"/>
                  </a:lnTo>
                  <a:lnTo>
                    <a:pt x="595"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4" name="Freeform 13" descr=" " title=" "/>
            <p:cNvSpPr>
              <a:spLocks/>
            </p:cNvSpPr>
            <p:nvPr userDrawn="1"/>
          </p:nvSpPr>
          <p:spPr bwMode="auto">
            <a:xfrm>
              <a:off x="594659" y="4851501"/>
              <a:ext cx="71744" cy="106015"/>
            </a:xfrm>
            <a:custGeom>
              <a:avLst/>
              <a:gdLst>
                <a:gd name="T0" fmla="*/ 1076 w 1076"/>
                <a:gd name="T1" fmla="*/ 1590 h 1590"/>
                <a:gd name="T2" fmla="*/ 771 w 1076"/>
                <a:gd name="T3" fmla="*/ 1590 h 1590"/>
                <a:gd name="T4" fmla="*/ 425 w 1076"/>
                <a:gd name="T5" fmla="*/ 1093 h 1590"/>
                <a:gd name="T6" fmla="*/ 264 w 1076"/>
                <a:gd name="T7" fmla="*/ 1261 h 1590"/>
                <a:gd name="T8" fmla="*/ 264 w 1076"/>
                <a:gd name="T9" fmla="*/ 1590 h 1590"/>
                <a:gd name="T10" fmla="*/ 0 w 1076"/>
                <a:gd name="T11" fmla="*/ 1590 h 1590"/>
                <a:gd name="T12" fmla="*/ 0 w 1076"/>
                <a:gd name="T13" fmla="*/ 0 h 1590"/>
                <a:gd name="T14" fmla="*/ 264 w 1076"/>
                <a:gd name="T15" fmla="*/ 0 h 1590"/>
                <a:gd name="T16" fmla="*/ 264 w 1076"/>
                <a:gd name="T17" fmla="*/ 950 h 1590"/>
                <a:gd name="T18" fmla="*/ 741 w 1076"/>
                <a:gd name="T19" fmla="*/ 440 h 1590"/>
                <a:gd name="T20" fmla="*/ 1062 w 1076"/>
                <a:gd name="T21" fmla="*/ 440 h 1590"/>
                <a:gd name="T22" fmla="*/ 604 w 1076"/>
                <a:gd name="T23" fmla="*/ 908 h 1590"/>
                <a:gd name="T24" fmla="*/ 1076 w 1076"/>
                <a:gd name="T25" fmla="*/ 1590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6" h="1590">
                  <a:moveTo>
                    <a:pt x="1076" y="1590"/>
                  </a:moveTo>
                  <a:lnTo>
                    <a:pt x="771" y="1590"/>
                  </a:lnTo>
                  <a:lnTo>
                    <a:pt x="425" y="1093"/>
                  </a:lnTo>
                  <a:lnTo>
                    <a:pt x="264" y="1261"/>
                  </a:lnTo>
                  <a:lnTo>
                    <a:pt x="264" y="1590"/>
                  </a:lnTo>
                  <a:lnTo>
                    <a:pt x="0" y="1590"/>
                  </a:lnTo>
                  <a:lnTo>
                    <a:pt x="0" y="0"/>
                  </a:lnTo>
                  <a:lnTo>
                    <a:pt x="264" y="0"/>
                  </a:lnTo>
                  <a:lnTo>
                    <a:pt x="264" y="950"/>
                  </a:lnTo>
                  <a:lnTo>
                    <a:pt x="741" y="440"/>
                  </a:lnTo>
                  <a:lnTo>
                    <a:pt x="1062" y="440"/>
                  </a:lnTo>
                  <a:lnTo>
                    <a:pt x="604" y="908"/>
                  </a:lnTo>
                  <a:lnTo>
                    <a:pt x="1076"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5" name="Freeform 14" descr=" " title=" "/>
            <p:cNvSpPr>
              <a:spLocks noEditPoints="1"/>
            </p:cNvSpPr>
            <p:nvPr userDrawn="1"/>
          </p:nvSpPr>
          <p:spPr bwMode="auto">
            <a:xfrm>
              <a:off x="675871" y="4851501"/>
              <a:ext cx="79478" cy="107616"/>
            </a:xfrm>
            <a:custGeom>
              <a:avLst/>
              <a:gdLst>
                <a:gd name="T0" fmla="*/ 560 w 1191"/>
                <a:gd name="T1" fmla="*/ 646 h 1615"/>
                <a:gd name="T2" fmla="*/ 496 w 1191"/>
                <a:gd name="T3" fmla="*/ 659 h 1615"/>
                <a:gd name="T4" fmla="*/ 436 w 1191"/>
                <a:gd name="T5" fmla="*/ 686 h 1615"/>
                <a:gd name="T6" fmla="*/ 382 w 1191"/>
                <a:gd name="T7" fmla="*/ 723 h 1615"/>
                <a:gd name="T8" fmla="*/ 337 w 1191"/>
                <a:gd name="T9" fmla="*/ 770 h 1615"/>
                <a:gd name="T10" fmla="*/ 300 w 1191"/>
                <a:gd name="T11" fmla="*/ 829 h 1615"/>
                <a:gd name="T12" fmla="*/ 273 w 1191"/>
                <a:gd name="T13" fmla="*/ 897 h 1615"/>
                <a:gd name="T14" fmla="*/ 259 w 1191"/>
                <a:gd name="T15" fmla="*/ 973 h 1615"/>
                <a:gd name="T16" fmla="*/ 258 w 1191"/>
                <a:gd name="T17" fmla="*/ 1036 h 1615"/>
                <a:gd name="T18" fmla="*/ 269 w 1191"/>
                <a:gd name="T19" fmla="*/ 1114 h 1615"/>
                <a:gd name="T20" fmla="*/ 291 w 1191"/>
                <a:gd name="T21" fmla="*/ 1184 h 1615"/>
                <a:gd name="T22" fmla="*/ 326 w 1191"/>
                <a:gd name="T23" fmla="*/ 1245 h 1615"/>
                <a:gd name="T24" fmla="*/ 370 w 1191"/>
                <a:gd name="T25" fmla="*/ 1296 h 1615"/>
                <a:gd name="T26" fmla="*/ 422 w 1191"/>
                <a:gd name="T27" fmla="*/ 1337 h 1615"/>
                <a:gd name="T28" fmla="*/ 480 w 1191"/>
                <a:gd name="T29" fmla="*/ 1365 h 1615"/>
                <a:gd name="T30" fmla="*/ 543 w 1191"/>
                <a:gd name="T31" fmla="*/ 1382 h 1615"/>
                <a:gd name="T32" fmla="*/ 594 w 1191"/>
                <a:gd name="T33" fmla="*/ 1385 h 1615"/>
                <a:gd name="T34" fmla="*/ 659 w 1191"/>
                <a:gd name="T35" fmla="*/ 1378 h 1615"/>
                <a:gd name="T36" fmla="*/ 720 w 1191"/>
                <a:gd name="T37" fmla="*/ 1359 h 1615"/>
                <a:gd name="T38" fmla="*/ 776 w 1191"/>
                <a:gd name="T39" fmla="*/ 1328 h 1615"/>
                <a:gd name="T40" fmla="*/ 825 w 1191"/>
                <a:gd name="T41" fmla="*/ 1286 h 1615"/>
                <a:gd name="T42" fmla="*/ 866 w 1191"/>
                <a:gd name="T43" fmla="*/ 1233 h 1615"/>
                <a:gd name="T44" fmla="*/ 896 w 1191"/>
                <a:gd name="T45" fmla="*/ 1169 h 1615"/>
                <a:gd name="T46" fmla="*/ 915 w 1191"/>
                <a:gd name="T47" fmla="*/ 1096 h 1615"/>
                <a:gd name="T48" fmla="*/ 922 w 1191"/>
                <a:gd name="T49" fmla="*/ 1015 h 1615"/>
                <a:gd name="T50" fmla="*/ 918 w 1191"/>
                <a:gd name="T51" fmla="*/ 953 h 1615"/>
                <a:gd name="T52" fmla="*/ 902 w 1191"/>
                <a:gd name="T53" fmla="*/ 879 h 1615"/>
                <a:gd name="T54" fmla="*/ 874 w 1191"/>
                <a:gd name="T55" fmla="*/ 813 h 1615"/>
                <a:gd name="T56" fmla="*/ 836 w 1191"/>
                <a:gd name="T57" fmla="*/ 757 h 1615"/>
                <a:gd name="T58" fmla="*/ 788 w 1191"/>
                <a:gd name="T59" fmla="*/ 712 h 1615"/>
                <a:gd name="T60" fmla="*/ 734 w 1191"/>
                <a:gd name="T61" fmla="*/ 677 h 1615"/>
                <a:gd name="T62" fmla="*/ 675 w 1191"/>
                <a:gd name="T63" fmla="*/ 655 h 1615"/>
                <a:gd name="T64" fmla="*/ 610 w 1191"/>
                <a:gd name="T65" fmla="*/ 645 h 1615"/>
                <a:gd name="T66" fmla="*/ 620 w 1191"/>
                <a:gd name="T67" fmla="*/ 1614 h 1615"/>
                <a:gd name="T68" fmla="*/ 496 w 1191"/>
                <a:gd name="T69" fmla="*/ 1589 h 1615"/>
                <a:gd name="T70" fmla="*/ 395 w 1191"/>
                <a:gd name="T71" fmla="*/ 1538 h 1615"/>
                <a:gd name="T72" fmla="*/ 314 w 1191"/>
                <a:gd name="T73" fmla="*/ 1470 h 1615"/>
                <a:gd name="T74" fmla="*/ 264 w 1191"/>
                <a:gd name="T75" fmla="*/ 1590 h 1615"/>
                <a:gd name="T76" fmla="*/ 264 w 1191"/>
                <a:gd name="T77" fmla="*/ 632 h 1615"/>
                <a:gd name="T78" fmla="*/ 315 w 1191"/>
                <a:gd name="T79" fmla="*/ 567 h 1615"/>
                <a:gd name="T80" fmla="*/ 398 w 1191"/>
                <a:gd name="T81" fmla="*/ 493 h 1615"/>
                <a:gd name="T82" fmla="*/ 498 w 1191"/>
                <a:gd name="T83" fmla="*/ 442 h 1615"/>
                <a:gd name="T84" fmla="*/ 620 w 1191"/>
                <a:gd name="T85" fmla="*/ 417 h 1615"/>
                <a:gd name="T86" fmla="*/ 705 w 1191"/>
                <a:gd name="T87" fmla="*/ 418 h 1615"/>
                <a:gd name="T88" fmla="*/ 805 w 1191"/>
                <a:gd name="T89" fmla="*/ 438 h 1615"/>
                <a:gd name="T90" fmla="*/ 899 w 1191"/>
                <a:gd name="T91" fmla="*/ 478 h 1615"/>
                <a:gd name="T92" fmla="*/ 985 w 1191"/>
                <a:gd name="T93" fmla="*/ 535 h 1615"/>
                <a:gd name="T94" fmla="*/ 1061 w 1191"/>
                <a:gd name="T95" fmla="*/ 612 h 1615"/>
                <a:gd name="T96" fmla="*/ 1120 w 1191"/>
                <a:gd name="T97" fmla="*/ 706 h 1615"/>
                <a:gd name="T98" fmla="*/ 1164 w 1191"/>
                <a:gd name="T99" fmla="*/ 817 h 1615"/>
                <a:gd name="T100" fmla="*/ 1187 w 1191"/>
                <a:gd name="T101" fmla="*/ 945 h 1615"/>
                <a:gd name="T102" fmla="*/ 1189 w 1191"/>
                <a:gd name="T103" fmla="*/ 1050 h 1615"/>
                <a:gd name="T104" fmla="*/ 1172 w 1191"/>
                <a:gd name="T105" fmla="*/ 1182 h 1615"/>
                <a:gd name="T106" fmla="*/ 1133 w 1191"/>
                <a:gd name="T107" fmla="*/ 1297 h 1615"/>
                <a:gd name="T108" fmla="*/ 1077 w 1191"/>
                <a:gd name="T109" fmla="*/ 1396 h 1615"/>
                <a:gd name="T110" fmla="*/ 1006 w 1191"/>
                <a:gd name="T111" fmla="*/ 1477 h 1615"/>
                <a:gd name="T112" fmla="*/ 922 w 1191"/>
                <a:gd name="T113" fmla="*/ 1540 h 1615"/>
                <a:gd name="T114" fmla="*/ 830 w 1191"/>
                <a:gd name="T115" fmla="*/ 1584 h 1615"/>
                <a:gd name="T116" fmla="*/ 731 w 1191"/>
                <a:gd name="T117" fmla="*/ 1609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4" y="644"/>
                  </a:moveTo>
                  <a:lnTo>
                    <a:pt x="594" y="644"/>
                  </a:lnTo>
                  <a:lnTo>
                    <a:pt x="577" y="645"/>
                  </a:lnTo>
                  <a:lnTo>
                    <a:pt x="560" y="646"/>
                  </a:lnTo>
                  <a:lnTo>
                    <a:pt x="543" y="649"/>
                  </a:lnTo>
                  <a:lnTo>
                    <a:pt x="528" y="651"/>
                  </a:lnTo>
                  <a:lnTo>
                    <a:pt x="511" y="655"/>
                  </a:lnTo>
                  <a:lnTo>
                    <a:pt x="496" y="659"/>
                  </a:lnTo>
                  <a:lnTo>
                    <a:pt x="480" y="664"/>
                  </a:lnTo>
                  <a:lnTo>
                    <a:pt x="466" y="671"/>
                  </a:lnTo>
                  <a:lnTo>
                    <a:pt x="450" y="677"/>
                  </a:lnTo>
                  <a:lnTo>
                    <a:pt x="436" y="686"/>
                  </a:lnTo>
                  <a:lnTo>
                    <a:pt x="422" y="694"/>
                  </a:lnTo>
                  <a:lnTo>
                    <a:pt x="408" y="702"/>
                  </a:lnTo>
                  <a:lnTo>
                    <a:pt x="395" y="712"/>
                  </a:lnTo>
                  <a:lnTo>
                    <a:pt x="382" y="723"/>
                  </a:lnTo>
                  <a:lnTo>
                    <a:pt x="370" y="733"/>
                  </a:lnTo>
                  <a:lnTo>
                    <a:pt x="358" y="745"/>
                  </a:lnTo>
                  <a:lnTo>
                    <a:pt x="346" y="758"/>
                  </a:lnTo>
                  <a:lnTo>
                    <a:pt x="337" y="770"/>
                  </a:lnTo>
                  <a:lnTo>
                    <a:pt x="326" y="785"/>
                  </a:lnTo>
                  <a:lnTo>
                    <a:pt x="316" y="799"/>
                  </a:lnTo>
                  <a:lnTo>
                    <a:pt x="308" y="813"/>
                  </a:lnTo>
                  <a:lnTo>
                    <a:pt x="300" y="829"/>
                  </a:lnTo>
                  <a:lnTo>
                    <a:pt x="291" y="846"/>
                  </a:lnTo>
                  <a:lnTo>
                    <a:pt x="284" y="862"/>
                  </a:lnTo>
                  <a:lnTo>
                    <a:pt x="278" y="879"/>
                  </a:lnTo>
                  <a:lnTo>
                    <a:pt x="273" y="897"/>
                  </a:lnTo>
                  <a:lnTo>
                    <a:pt x="269" y="916"/>
                  </a:lnTo>
                  <a:lnTo>
                    <a:pt x="264" y="934"/>
                  </a:lnTo>
                  <a:lnTo>
                    <a:pt x="262" y="954"/>
                  </a:lnTo>
                  <a:lnTo>
                    <a:pt x="259" y="973"/>
                  </a:lnTo>
                  <a:lnTo>
                    <a:pt x="258" y="994"/>
                  </a:lnTo>
                  <a:lnTo>
                    <a:pt x="257" y="1015"/>
                  </a:lnTo>
                  <a:lnTo>
                    <a:pt x="257" y="1015"/>
                  </a:lnTo>
                  <a:lnTo>
                    <a:pt x="258" y="1036"/>
                  </a:lnTo>
                  <a:lnTo>
                    <a:pt x="259" y="1056"/>
                  </a:lnTo>
                  <a:lnTo>
                    <a:pt x="262" y="1076"/>
                  </a:lnTo>
                  <a:lnTo>
                    <a:pt x="264" y="1095"/>
                  </a:lnTo>
                  <a:lnTo>
                    <a:pt x="269" y="1114"/>
                  </a:lnTo>
                  <a:lnTo>
                    <a:pt x="273" y="1132"/>
                  </a:lnTo>
                  <a:lnTo>
                    <a:pt x="278" y="1150"/>
                  </a:lnTo>
                  <a:lnTo>
                    <a:pt x="284" y="1167"/>
                  </a:lnTo>
                  <a:lnTo>
                    <a:pt x="291" y="1184"/>
                  </a:lnTo>
                  <a:lnTo>
                    <a:pt x="300" y="1200"/>
                  </a:lnTo>
                  <a:lnTo>
                    <a:pt x="308" y="1216"/>
                  </a:lnTo>
                  <a:lnTo>
                    <a:pt x="316" y="1230"/>
                  </a:lnTo>
                  <a:lnTo>
                    <a:pt x="326" y="1245"/>
                  </a:lnTo>
                  <a:lnTo>
                    <a:pt x="337" y="1259"/>
                  </a:lnTo>
                  <a:lnTo>
                    <a:pt x="346" y="1272"/>
                  </a:lnTo>
                  <a:lnTo>
                    <a:pt x="358" y="1284"/>
                  </a:lnTo>
                  <a:lnTo>
                    <a:pt x="370" y="1296"/>
                  </a:lnTo>
                  <a:lnTo>
                    <a:pt x="382" y="1307"/>
                  </a:lnTo>
                  <a:lnTo>
                    <a:pt x="395" y="1317"/>
                  </a:lnTo>
                  <a:lnTo>
                    <a:pt x="408" y="1327"/>
                  </a:lnTo>
                  <a:lnTo>
                    <a:pt x="422" y="1337"/>
                  </a:lnTo>
                  <a:lnTo>
                    <a:pt x="436" y="1345"/>
                  </a:lnTo>
                  <a:lnTo>
                    <a:pt x="450" y="1352"/>
                  </a:lnTo>
                  <a:lnTo>
                    <a:pt x="466" y="1359"/>
                  </a:lnTo>
                  <a:lnTo>
                    <a:pt x="480" y="1365"/>
                  </a:lnTo>
                  <a:lnTo>
                    <a:pt x="496" y="1370"/>
                  </a:lnTo>
                  <a:lnTo>
                    <a:pt x="511" y="1375"/>
                  </a:lnTo>
                  <a:lnTo>
                    <a:pt x="528" y="1378"/>
                  </a:lnTo>
                  <a:lnTo>
                    <a:pt x="543" y="1382"/>
                  </a:lnTo>
                  <a:lnTo>
                    <a:pt x="560" y="1383"/>
                  </a:lnTo>
                  <a:lnTo>
                    <a:pt x="577" y="1384"/>
                  </a:lnTo>
                  <a:lnTo>
                    <a:pt x="594" y="1385"/>
                  </a:lnTo>
                  <a:lnTo>
                    <a:pt x="594" y="1385"/>
                  </a:lnTo>
                  <a:lnTo>
                    <a:pt x="610" y="1385"/>
                  </a:lnTo>
                  <a:lnTo>
                    <a:pt x="627" y="1383"/>
                  </a:lnTo>
                  <a:lnTo>
                    <a:pt x="643" y="1382"/>
                  </a:lnTo>
                  <a:lnTo>
                    <a:pt x="659" y="1378"/>
                  </a:lnTo>
                  <a:lnTo>
                    <a:pt x="675" y="1375"/>
                  </a:lnTo>
                  <a:lnTo>
                    <a:pt x="690" y="1371"/>
                  </a:lnTo>
                  <a:lnTo>
                    <a:pt x="706" y="1365"/>
                  </a:lnTo>
                  <a:lnTo>
                    <a:pt x="720" y="1359"/>
                  </a:lnTo>
                  <a:lnTo>
                    <a:pt x="736" y="1353"/>
                  </a:lnTo>
                  <a:lnTo>
                    <a:pt x="750" y="1346"/>
                  </a:lnTo>
                  <a:lnTo>
                    <a:pt x="763" y="1338"/>
                  </a:lnTo>
                  <a:lnTo>
                    <a:pt x="776" y="1328"/>
                  </a:lnTo>
                  <a:lnTo>
                    <a:pt x="789" y="1319"/>
                  </a:lnTo>
                  <a:lnTo>
                    <a:pt x="801" y="1309"/>
                  </a:lnTo>
                  <a:lnTo>
                    <a:pt x="813" y="1297"/>
                  </a:lnTo>
                  <a:lnTo>
                    <a:pt x="825" y="1286"/>
                  </a:lnTo>
                  <a:lnTo>
                    <a:pt x="836" y="1273"/>
                  </a:lnTo>
                  <a:lnTo>
                    <a:pt x="847" y="1260"/>
                  </a:lnTo>
                  <a:lnTo>
                    <a:pt x="856" y="1247"/>
                  </a:lnTo>
                  <a:lnTo>
                    <a:pt x="866" y="1233"/>
                  </a:lnTo>
                  <a:lnTo>
                    <a:pt x="874" y="1218"/>
                  </a:lnTo>
                  <a:lnTo>
                    <a:pt x="883" y="1203"/>
                  </a:lnTo>
                  <a:lnTo>
                    <a:pt x="890" y="1186"/>
                  </a:lnTo>
                  <a:lnTo>
                    <a:pt x="896" y="1169"/>
                  </a:lnTo>
                  <a:lnTo>
                    <a:pt x="902" y="1153"/>
                  </a:lnTo>
                  <a:lnTo>
                    <a:pt x="908" y="1135"/>
                  </a:lnTo>
                  <a:lnTo>
                    <a:pt x="911" y="1116"/>
                  </a:lnTo>
                  <a:lnTo>
                    <a:pt x="915" y="1096"/>
                  </a:lnTo>
                  <a:lnTo>
                    <a:pt x="918" y="1077"/>
                  </a:lnTo>
                  <a:lnTo>
                    <a:pt x="921" y="1057"/>
                  </a:lnTo>
                  <a:lnTo>
                    <a:pt x="922" y="1037"/>
                  </a:lnTo>
                  <a:lnTo>
                    <a:pt x="922" y="1015"/>
                  </a:lnTo>
                  <a:lnTo>
                    <a:pt x="922" y="1015"/>
                  </a:lnTo>
                  <a:lnTo>
                    <a:pt x="922" y="994"/>
                  </a:lnTo>
                  <a:lnTo>
                    <a:pt x="921" y="973"/>
                  </a:lnTo>
                  <a:lnTo>
                    <a:pt x="918" y="953"/>
                  </a:lnTo>
                  <a:lnTo>
                    <a:pt x="915" y="934"/>
                  </a:lnTo>
                  <a:lnTo>
                    <a:pt x="911" y="915"/>
                  </a:lnTo>
                  <a:lnTo>
                    <a:pt x="906" y="897"/>
                  </a:lnTo>
                  <a:lnTo>
                    <a:pt x="902" y="879"/>
                  </a:lnTo>
                  <a:lnTo>
                    <a:pt x="896" y="861"/>
                  </a:lnTo>
                  <a:lnTo>
                    <a:pt x="889" y="844"/>
                  </a:lnTo>
                  <a:lnTo>
                    <a:pt x="881" y="829"/>
                  </a:lnTo>
                  <a:lnTo>
                    <a:pt x="874" y="813"/>
                  </a:lnTo>
                  <a:lnTo>
                    <a:pt x="865" y="798"/>
                  </a:lnTo>
                  <a:lnTo>
                    <a:pt x="856" y="784"/>
                  </a:lnTo>
                  <a:lnTo>
                    <a:pt x="846" y="770"/>
                  </a:lnTo>
                  <a:lnTo>
                    <a:pt x="836" y="757"/>
                  </a:lnTo>
                  <a:lnTo>
                    <a:pt x="824" y="745"/>
                  </a:lnTo>
                  <a:lnTo>
                    <a:pt x="813" y="733"/>
                  </a:lnTo>
                  <a:lnTo>
                    <a:pt x="801" y="721"/>
                  </a:lnTo>
                  <a:lnTo>
                    <a:pt x="788" y="712"/>
                  </a:lnTo>
                  <a:lnTo>
                    <a:pt x="775" y="702"/>
                  </a:lnTo>
                  <a:lnTo>
                    <a:pt x="762" y="693"/>
                  </a:lnTo>
                  <a:lnTo>
                    <a:pt x="749" y="684"/>
                  </a:lnTo>
                  <a:lnTo>
                    <a:pt x="734" y="677"/>
                  </a:lnTo>
                  <a:lnTo>
                    <a:pt x="720" y="670"/>
                  </a:lnTo>
                  <a:lnTo>
                    <a:pt x="705" y="664"/>
                  </a:lnTo>
                  <a:lnTo>
                    <a:pt x="690" y="659"/>
                  </a:lnTo>
                  <a:lnTo>
                    <a:pt x="675" y="655"/>
                  </a:lnTo>
                  <a:lnTo>
                    <a:pt x="658" y="651"/>
                  </a:lnTo>
                  <a:lnTo>
                    <a:pt x="643" y="649"/>
                  </a:lnTo>
                  <a:lnTo>
                    <a:pt x="626" y="646"/>
                  </a:lnTo>
                  <a:lnTo>
                    <a:pt x="610" y="645"/>
                  </a:lnTo>
                  <a:lnTo>
                    <a:pt x="594" y="644"/>
                  </a:lnTo>
                  <a:close/>
                  <a:moveTo>
                    <a:pt x="654" y="1615"/>
                  </a:moveTo>
                  <a:lnTo>
                    <a:pt x="654" y="1615"/>
                  </a:lnTo>
                  <a:lnTo>
                    <a:pt x="620" y="1614"/>
                  </a:lnTo>
                  <a:lnTo>
                    <a:pt x="586" y="1610"/>
                  </a:lnTo>
                  <a:lnTo>
                    <a:pt x="554" y="1605"/>
                  </a:lnTo>
                  <a:lnTo>
                    <a:pt x="524" y="1598"/>
                  </a:lnTo>
                  <a:lnTo>
                    <a:pt x="496" y="1589"/>
                  </a:lnTo>
                  <a:lnTo>
                    <a:pt x="468" y="1578"/>
                  </a:lnTo>
                  <a:lnTo>
                    <a:pt x="443" y="1566"/>
                  </a:lnTo>
                  <a:lnTo>
                    <a:pt x="418" y="1553"/>
                  </a:lnTo>
                  <a:lnTo>
                    <a:pt x="395" y="1538"/>
                  </a:lnTo>
                  <a:lnTo>
                    <a:pt x="373" y="1523"/>
                  </a:lnTo>
                  <a:lnTo>
                    <a:pt x="352" y="1506"/>
                  </a:lnTo>
                  <a:lnTo>
                    <a:pt x="332" y="1488"/>
                  </a:lnTo>
                  <a:lnTo>
                    <a:pt x="314" y="1470"/>
                  </a:lnTo>
                  <a:lnTo>
                    <a:pt x="296" y="1451"/>
                  </a:lnTo>
                  <a:lnTo>
                    <a:pt x="279" y="1431"/>
                  </a:lnTo>
                  <a:lnTo>
                    <a:pt x="264" y="1412"/>
                  </a:lnTo>
                  <a:lnTo>
                    <a:pt x="264" y="1590"/>
                  </a:lnTo>
                  <a:lnTo>
                    <a:pt x="0" y="1590"/>
                  </a:lnTo>
                  <a:lnTo>
                    <a:pt x="0" y="0"/>
                  </a:lnTo>
                  <a:lnTo>
                    <a:pt x="264" y="0"/>
                  </a:lnTo>
                  <a:lnTo>
                    <a:pt x="264" y="632"/>
                  </a:lnTo>
                  <a:lnTo>
                    <a:pt x="264" y="632"/>
                  </a:lnTo>
                  <a:lnTo>
                    <a:pt x="281" y="609"/>
                  </a:lnTo>
                  <a:lnTo>
                    <a:pt x="297" y="588"/>
                  </a:lnTo>
                  <a:lnTo>
                    <a:pt x="315" y="567"/>
                  </a:lnTo>
                  <a:lnTo>
                    <a:pt x="334" y="547"/>
                  </a:lnTo>
                  <a:lnTo>
                    <a:pt x="355" y="528"/>
                  </a:lnTo>
                  <a:lnTo>
                    <a:pt x="376" y="510"/>
                  </a:lnTo>
                  <a:lnTo>
                    <a:pt x="398" y="493"/>
                  </a:lnTo>
                  <a:lnTo>
                    <a:pt x="422" y="479"/>
                  </a:lnTo>
                  <a:lnTo>
                    <a:pt x="445" y="465"/>
                  </a:lnTo>
                  <a:lnTo>
                    <a:pt x="472" y="453"/>
                  </a:lnTo>
                  <a:lnTo>
                    <a:pt x="498" y="442"/>
                  </a:lnTo>
                  <a:lnTo>
                    <a:pt x="527" y="432"/>
                  </a:lnTo>
                  <a:lnTo>
                    <a:pt x="557" y="425"/>
                  </a:lnTo>
                  <a:lnTo>
                    <a:pt x="588" y="420"/>
                  </a:lnTo>
                  <a:lnTo>
                    <a:pt x="620" y="417"/>
                  </a:lnTo>
                  <a:lnTo>
                    <a:pt x="654" y="416"/>
                  </a:lnTo>
                  <a:lnTo>
                    <a:pt x="654" y="416"/>
                  </a:lnTo>
                  <a:lnTo>
                    <a:pt x="680" y="417"/>
                  </a:lnTo>
                  <a:lnTo>
                    <a:pt x="705" y="418"/>
                  </a:lnTo>
                  <a:lnTo>
                    <a:pt x="730" y="422"/>
                  </a:lnTo>
                  <a:lnTo>
                    <a:pt x="755" y="425"/>
                  </a:lnTo>
                  <a:lnTo>
                    <a:pt x="780" y="431"/>
                  </a:lnTo>
                  <a:lnTo>
                    <a:pt x="805" y="438"/>
                  </a:lnTo>
                  <a:lnTo>
                    <a:pt x="829" y="447"/>
                  </a:lnTo>
                  <a:lnTo>
                    <a:pt x="853" y="455"/>
                  </a:lnTo>
                  <a:lnTo>
                    <a:pt x="877" y="466"/>
                  </a:lnTo>
                  <a:lnTo>
                    <a:pt x="899" y="478"/>
                  </a:lnTo>
                  <a:lnTo>
                    <a:pt x="922" y="490"/>
                  </a:lnTo>
                  <a:lnTo>
                    <a:pt x="943" y="504"/>
                  </a:lnTo>
                  <a:lnTo>
                    <a:pt x="965" y="520"/>
                  </a:lnTo>
                  <a:lnTo>
                    <a:pt x="985" y="535"/>
                  </a:lnTo>
                  <a:lnTo>
                    <a:pt x="1006" y="553"/>
                  </a:lnTo>
                  <a:lnTo>
                    <a:pt x="1025" y="571"/>
                  </a:lnTo>
                  <a:lnTo>
                    <a:pt x="1043" y="591"/>
                  </a:lnTo>
                  <a:lnTo>
                    <a:pt x="1061" y="612"/>
                  </a:lnTo>
                  <a:lnTo>
                    <a:pt x="1077" y="634"/>
                  </a:lnTo>
                  <a:lnTo>
                    <a:pt x="1093" y="657"/>
                  </a:lnTo>
                  <a:lnTo>
                    <a:pt x="1107" y="681"/>
                  </a:lnTo>
                  <a:lnTo>
                    <a:pt x="1120" y="706"/>
                  </a:lnTo>
                  <a:lnTo>
                    <a:pt x="1133" y="732"/>
                  </a:lnTo>
                  <a:lnTo>
                    <a:pt x="1144" y="760"/>
                  </a:lnTo>
                  <a:lnTo>
                    <a:pt x="1155" y="788"/>
                  </a:lnTo>
                  <a:lnTo>
                    <a:pt x="1164" y="817"/>
                  </a:lnTo>
                  <a:lnTo>
                    <a:pt x="1172" y="848"/>
                  </a:lnTo>
                  <a:lnTo>
                    <a:pt x="1179" y="879"/>
                  </a:lnTo>
                  <a:lnTo>
                    <a:pt x="1184" y="911"/>
                  </a:lnTo>
                  <a:lnTo>
                    <a:pt x="1187" y="945"/>
                  </a:lnTo>
                  <a:lnTo>
                    <a:pt x="1189" y="979"/>
                  </a:lnTo>
                  <a:lnTo>
                    <a:pt x="1191" y="1015"/>
                  </a:lnTo>
                  <a:lnTo>
                    <a:pt x="1191" y="1015"/>
                  </a:lnTo>
                  <a:lnTo>
                    <a:pt x="1189" y="1050"/>
                  </a:lnTo>
                  <a:lnTo>
                    <a:pt x="1187" y="1084"/>
                  </a:lnTo>
                  <a:lnTo>
                    <a:pt x="1184" y="1118"/>
                  </a:lnTo>
                  <a:lnTo>
                    <a:pt x="1179" y="1151"/>
                  </a:lnTo>
                  <a:lnTo>
                    <a:pt x="1172" y="1182"/>
                  </a:lnTo>
                  <a:lnTo>
                    <a:pt x="1164" y="1212"/>
                  </a:lnTo>
                  <a:lnTo>
                    <a:pt x="1155" y="1242"/>
                  </a:lnTo>
                  <a:lnTo>
                    <a:pt x="1145" y="1271"/>
                  </a:lnTo>
                  <a:lnTo>
                    <a:pt x="1133" y="1297"/>
                  </a:lnTo>
                  <a:lnTo>
                    <a:pt x="1121" y="1323"/>
                  </a:lnTo>
                  <a:lnTo>
                    <a:pt x="1107" y="1348"/>
                  </a:lnTo>
                  <a:lnTo>
                    <a:pt x="1093" y="1374"/>
                  </a:lnTo>
                  <a:lnTo>
                    <a:pt x="1077" y="1396"/>
                  </a:lnTo>
                  <a:lnTo>
                    <a:pt x="1061" y="1418"/>
                  </a:lnTo>
                  <a:lnTo>
                    <a:pt x="1044" y="1439"/>
                  </a:lnTo>
                  <a:lnTo>
                    <a:pt x="1025" y="1458"/>
                  </a:lnTo>
                  <a:lnTo>
                    <a:pt x="1006" y="1477"/>
                  </a:lnTo>
                  <a:lnTo>
                    <a:pt x="986" y="1494"/>
                  </a:lnTo>
                  <a:lnTo>
                    <a:pt x="965" y="1511"/>
                  </a:lnTo>
                  <a:lnTo>
                    <a:pt x="945" y="1525"/>
                  </a:lnTo>
                  <a:lnTo>
                    <a:pt x="922" y="1540"/>
                  </a:lnTo>
                  <a:lnTo>
                    <a:pt x="900" y="1553"/>
                  </a:lnTo>
                  <a:lnTo>
                    <a:pt x="877" y="1565"/>
                  </a:lnTo>
                  <a:lnTo>
                    <a:pt x="854" y="1574"/>
                  </a:lnTo>
                  <a:lnTo>
                    <a:pt x="830" y="1584"/>
                  </a:lnTo>
                  <a:lnTo>
                    <a:pt x="805" y="1592"/>
                  </a:lnTo>
                  <a:lnTo>
                    <a:pt x="781" y="1598"/>
                  </a:lnTo>
                  <a:lnTo>
                    <a:pt x="756" y="1604"/>
                  </a:lnTo>
                  <a:lnTo>
                    <a:pt x="731" y="1609"/>
                  </a:lnTo>
                  <a:lnTo>
                    <a:pt x="706" y="1611"/>
                  </a:lnTo>
                  <a:lnTo>
                    <a:pt x="680" y="1614"/>
                  </a:lnTo>
                  <a:lnTo>
                    <a:pt x="654" y="16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6" name="Freeform 17" descr=" " title=" "/>
            <p:cNvSpPr>
              <a:spLocks noEditPoints="1"/>
            </p:cNvSpPr>
            <p:nvPr userDrawn="1"/>
          </p:nvSpPr>
          <p:spPr bwMode="auto">
            <a:xfrm>
              <a:off x="761884" y="4879238"/>
              <a:ext cx="81745" cy="80012"/>
            </a:xfrm>
            <a:custGeom>
              <a:avLst/>
              <a:gdLst>
                <a:gd name="T0" fmla="*/ 551 w 1226"/>
                <a:gd name="T1" fmla="*/ 235 h 1200"/>
                <a:gd name="T2" fmla="*/ 465 w 1226"/>
                <a:gd name="T3" fmla="*/ 260 h 1200"/>
                <a:gd name="T4" fmla="*/ 394 w 1226"/>
                <a:gd name="T5" fmla="*/ 304 h 1200"/>
                <a:gd name="T6" fmla="*/ 335 w 1226"/>
                <a:gd name="T7" fmla="*/ 365 h 1200"/>
                <a:gd name="T8" fmla="*/ 293 w 1226"/>
                <a:gd name="T9" fmla="*/ 439 h 1200"/>
                <a:gd name="T10" fmla="*/ 268 w 1226"/>
                <a:gd name="T11" fmla="*/ 525 h 1200"/>
                <a:gd name="T12" fmla="*/ 262 w 1226"/>
                <a:gd name="T13" fmla="*/ 599 h 1200"/>
                <a:gd name="T14" fmla="*/ 273 w 1226"/>
                <a:gd name="T15" fmla="*/ 691 h 1200"/>
                <a:gd name="T16" fmla="*/ 303 w 1226"/>
                <a:gd name="T17" fmla="*/ 776 h 1200"/>
                <a:gd name="T18" fmla="*/ 350 w 1226"/>
                <a:gd name="T19" fmla="*/ 849 h 1200"/>
                <a:gd name="T20" fmla="*/ 413 w 1226"/>
                <a:gd name="T21" fmla="*/ 907 h 1200"/>
                <a:gd name="T22" fmla="*/ 488 w 1226"/>
                <a:gd name="T23" fmla="*/ 949 h 1200"/>
                <a:gd name="T24" fmla="*/ 575 w 1226"/>
                <a:gd name="T25" fmla="*/ 969 h 1200"/>
                <a:gd name="T26" fmla="*/ 653 w 1226"/>
                <a:gd name="T27" fmla="*/ 969 h 1200"/>
                <a:gd name="T28" fmla="*/ 741 w 1226"/>
                <a:gd name="T29" fmla="*/ 949 h 1200"/>
                <a:gd name="T30" fmla="*/ 818 w 1226"/>
                <a:gd name="T31" fmla="*/ 909 h 1200"/>
                <a:gd name="T32" fmla="*/ 879 w 1226"/>
                <a:gd name="T33" fmla="*/ 851 h 1200"/>
                <a:gd name="T34" fmla="*/ 924 w 1226"/>
                <a:gd name="T35" fmla="*/ 778 h 1200"/>
                <a:gd name="T36" fmla="*/ 953 w 1226"/>
                <a:gd name="T37" fmla="*/ 695 h 1200"/>
                <a:gd name="T38" fmla="*/ 962 w 1226"/>
                <a:gd name="T39" fmla="*/ 604 h 1200"/>
                <a:gd name="T40" fmla="*/ 955 w 1226"/>
                <a:gd name="T41" fmla="*/ 529 h 1200"/>
                <a:gd name="T42" fmla="*/ 930 w 1226"/>
                <a:gd name="T43" fmla="*/ 443 h 1200"/>
                <a:gd name="T44" fmla="*/ 886 w 1226"/>
                <a:gd name="T45" fmla="*/ 366 h 1200"/>
                <a:gd name="T46" fmla="*/ 826 w 1226"/>
                <a:gd name="T47" fmla="*/ 305 h 1200"/>
                <a:gd name="T48" fmla="*/ 752 w 1226"/>
                <a:gd name="T49" fmla="*/ 260 h 1200"/>
                <a:gd name="T50" fmla="*/ 666 w 1226"/>
                <a:gd name="T51" fmla="*/ 235 h 1200"/>
                <a:gd name="T52" fmla="*/ 609 w 1226"/>
                <a:gd name="T53" fmla="*/ 1200 h 1200"/>
                <a:gd name="T54" fmla="*/ 452 w 1226"/>
                <a:gd name="T55" fmla="*/ 1182 h 1200"/>
                <a:gd name="T56" fmla="*/ 313 w 1226"/>
                <a:gd name="T57" fmla="*/ 1128 h 1200"/>
                <a:gd name="T58" fmla="*/ 193 w 1226"/>
                <a:gd name="T59" fmla="*/ 1045 h 1200"/>
                <a:gd name="T60" fmla="*/ 100 w 1226"/>
                <a:gd name="T61" fmla="*/ 937 h 1200"/>
                <a:gd name="T62" fmla="*/ 34 w 1226"/>
                <a:gd name="T63" fmla="*/ 808 h 1200"/>
                <a:gd name="T64" fmla="*/ 2 w 1226"/>
                <a:gd name="T65" fmla="*/ 665 h 1200"/>
                <a:gd name="T66" fmla="*/ 2 w 1226"/>
                <a:gd name="T67" fmla="*/ 542 h 1200"/>
                <a:gd name="T68" fmla="*/ 34 w 1226"/>
                <a:gd name="T69" fmla="*/ 396 h 1200"/>
                <a:gd name="T70" fmla="*/ 100 w 1226"/>
                <a:gd name="T71" fmla="*/ 267 h 1200"/>
                <a:gd name="T72" fmla="*/ 195 w 1226"/>
                <a:gd name="T73" fmla="*/ 157 h 1200"/>
                <a:gd name="T74" fmla="*/ 315 w 1226"/>
                <a:gd name="T75" fmla="*/ 73 h 1200"/>
                <a:gd name="T76" fmla="*/ 456 w 1226"/>
                <a:gd name="T77" fmla="*/ 19 h 1200"/>
                <a:gd name="T78" fmla="*/ 613 w 1226"/>
                <a:gd name="T79" fmla="*/ 0 h 1200"/>
                <a:gd name="T80" fmla="*/ 741 w 1226"/>
                <a:gd name="T81" fmla="*/ 12 h 1200"/>
                <a:gd name="T82" fmla="*/ 886 w 1226"/>
                <a:gd name="T83" fmla="*/ 58 h 1200"/>
                <a:gd name="T84" fmla="*/ 1009 w 1226"/>
                <a:gd name="T85" fmla="*/ 137 h 1200"/>
                <a:gd name="T86" fmla="*/ 1109 w 1226"/>
                <a:gd name="T87" fmla="*/ 240 h 1200"/>
                <a:gd name="T88" fmla="*/ 1180 w 1226"/>
                <a:gd name="T89" fmla="*/ 365 h 1200"/>
                <a:gd name="T90" fmla="*/ 1219 w 1226"/>
                <a:gd name="T91" fmla="*/ 507 h 1200"/>
                <a:gd name="T92" fmla="*/ 1225 w 1226"/>
                <a:gd name="T93" fmla="*/ 629 h 1200"/>
                <a:gd name="T94" fmla="*/ 1200 w 1226"/>
                <a:gd name="T95" fmla="*/ 777 h 1200"/>
                <a:gd name="T96" fmla="*/ 1140 w 1226"/>
                <a:gd name="T97" fmla="*/ 910 h 1200"/>
                <a:gd name="T98" fmla="*/ 1051 w 1226"/>
                <a:gd name="T99" fmla="*/ 1023 h 1200"/>
                <a:gd name="T100" fmla="*/ 936 w 1226"/>
                <a:gd name="T101" fmla="*/ 1113 h 1200"/>
                <a:gd name="T102" fmla="*/ 797 w 1226"/>
                <a:gd name="T103" fmla="*/ 1173 h 1200"/>
                <a:gd name="T104" fmla="*/ 642 w 1226"/>
                <a:gd name="T105" fmla="*/ 1200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26" h="1200">
                  <a:moveTo>
                    <a:pt x="609" y="230"/>
                  </a:moveTo>
                  <a:lnTo>
                    <a:pt x="609" y="230"/>
                  </a:lnTo>
                  <a:lnTo>
                    <a:pt x="590" y="231"/>
                  </a:lnTo>
                  <a:lnTo>
                    <a:pt x="570" y="233"/>
                  </a:lnTo>
                  <a:lnTo>
                    <a:pt x="551" y="235"/>
                  </a:lnTo>
                  <a:lnTo>
                    <a:pt x="533" y="239"/>
                  </a:lnTo>
                  <a:lnTo>
                    <a:pt x="516" y="242"/>
                  </a:lnTo>
                  <a:lnTo>
                    <a:pt x="499" y="247"/>
                  </a:lnTo>
                  <a:lnTo>
                    <a:pt x="482" y="253"/>
                  </a:lnTo>
                  <a:lnTo>
                    <a:pt x="465" y="260"/>
                  </a:lnTo>
                  <a:lnTo>
                    <a:pt x="450" y="267"/>
                  </a:lnTo>
                  <a:lnTo>
                    <a:pt x="436" y="276"/>
                  </a:lnTo>
                  <a:lnTo>
                    <a:pt x="421" y="284"/>
                  </a:lnTo>
                  <a:lnTo>
                    <a:pt x="407" y="293"/>
                  </a:lnTo>
                  <a:lnTo>
                    <a:pt x="394" y="304"/>
                  </a:lnTo>
                  <a:lnTo>
                    <a:pt x="381" y="315"/>
                  </a:lnTo>
                  <a:lnTo>
                    <a:pt x="369" y="327"/>
                  </a:lnTo>
                  <a:lnTo>
                    <a:pt x="357" y="339"/>
                  </a:lnTo>
                  <a:lnTo>
                    <a:pt x="346" y="352"/>
                  </a:lnTo>
                  <a:lnTo>
                    <a:pt x="335" y="365"/>
                  </a:lnTo>
                  <a:lnTo>
                    <a:pt x="326" y="378"/>
                  </a:lnTo>
                  <a:lnTo>
                    <a:pt x="316" y="394"/>
                  </a:lnTo>
                  <a:lnTo>
                    <a:pt x="308" y="408"/>
                  </a:lnTo>
                  <a:lnTo>
                    <a:pt x="301" y="424"/>
                  </a:lnTo>
                  <a:lnTo>
                    <a:pt x="293" y="439"/>
                  </a:lnTo>
                  <a:lnTo>
                    <a:pt x="287" y="456"/>
                  </a:lnTo>
                  <a:lnTo>
                    <a:pt x="281" y="473"/>
                  </a:lnTo>
                  <a:lnTo>
                    <a:pt x="277" y="489"/>
                  </a:lnTo>
                  <a:lnTo>
                    <a:pt x="272" y="507"/>
                  </a:lnTo>
                  <a:lnTo>
                    <a:pt x="268" y="525"/>
                  </a:lnTo>
                  <a:lnTo>
                    <a:pt x="266" y="543"/>
                  </a:lnTo>
                  <a:lnTo>
                    <a:pt x="265" y="561"/>
                  </a:lnTo>
                  <a:lnTo>
                    <a:pt x="264" y="580"/>
                  </a:lnTo>
                  <a:lnTo>
                    <a:pt x="262" y="599"/>
                  </a:lnTo>
                  <a:lnTo>
                    <a:pt x="262" y="599"/>
                  </a:lnTo>
                  <a:lnTo>
                    <a:pt x="264" y="618"/>
                  </a:lnTo>
                  <a:lnTo>
                    <a:pt x="265" y="637"/>
                  </a:lnTo>
                  <a:lnTo>
                    <a:pt x="266" y="655"/>
                  </a:lnTo>
                  <a:lnTo>
                    <a:pt x="270" y="673"/>
                  </a:lnTo>
                  <a:lnTo>
                    <a:pt x="273" y="691"/>
                  </a:lnTo>
                  <a:lnTo>
                    <a:pt x="278" y="709"/>
                  </a:lnTo>
                  <a:lnTo>
                    <a:pt x="283" y="727"/>
                  </a:lnTo>
                  <a:lnTo>
                    <a:pt x="289" y="744"/>
                  </a:lnTo>
                  <a:lnTo>
                    <a:pt x="296" y="760"/>
                  </a:lnTo>
                  <a:lnTo>
                    <a:pt x="303" y="776"/>
                  </a:lnTo>
                  <a:lnTo>
                    <a:pt x="311" y="792"/>
                  </a:lnTo>
                  <a:lnTo>
                    <a:pt x="320" y="807"/>
                  </a:lnTo>
                  <a:lnTo>
                    <a:pt x="329" y="821"/>
                  </a:lnTo>
                  <a:lnTo>
                    <a:pt x="339" y="836"/>
                  </a:lnTo>
                  <a:lnTo>
                    <a:pt x="350" y="849"/>
                  </a:lnTo>
                  <a:lnTo>
                    <a:pt x="361" y="862"/>
                  </a:lnTo>
                  <a:lnTo>
                    <a:pt x="373" y="874"/>
                  </a:lnTo>
                  <a:lnTo>
                    <a:pt x="385" y="886"/>
                  </a:lnTo>
                  <a:lnTo>
                    <a:pt x="398" y="898"/>
                  </a:lnTo>
                  <a:lnTo>
                    <a:pt x="413" y="907"/>
                  </a:lnTo>
                  <a:lnTo>
                    <a:pt x="426" y="917"/>
                  </a:lnTo>
                  <a:lnTo>
                    <a:pt x="441" y="926"/>
                  </a:lnTo>
                  <a:lnTo>
                    <a:pt x="457" y="935"/>
                  </a:lnTo>
                  <a:lnTo>
                    <a:pt x="473" y="942"/>
                  </a:lnTo>
                  <a:lnTo>
                    <a:pt x="488" y="949"/>
                  </a:lnTo>
                  <a:lnTo>
                    <a:pt x="505" y="955"/>
                  </a:lnTo>
                  <a:lnTo>
                    <a:pt x="522" y="960"/>
                  </a:lnTo>
                  <a:lnTo>
                    <a:pt x="539" y="964"/>
                  </a:lnTo>
                  <a:lnTo>
                    <a:pt x="557" y="967"/>
                  </a:lnTo>
                  <a:lnTo>
                    <a:pt x="575" y="969"/>
                  </a:lnTo>
                  <a:lnTo>
                    <a:pt x="594" y="971"/>
                  </a:lnTo>
                  <a:lnTo>
                    <a:pt x="613" y="972"/>
                  </a:lnTo>
                  <a:lnTo>
                    <a:pt x="613" y="972"/>
                  </a:lnTo>
                  <a:lnTo>
                    <a:pt x="634" y="971"/>
                  </a:lnTo>
                  <a:lnTo>
                    <a:pt x="653" y="969"/>
                  </a:lnTo>
                  <a:lnTo>
                    <a:pt x="672" y="967"/>
                  </a:lnTo>
                  <a:lnTo>
                    <a:pt x="690" y="964"/>
                  </a:lnTo>
                  <a:lnTo>
                    <a:pt x="708" y="960"/>
                  </a:lnTo>
                  <a:lnTo>
                    <a:pt x="725" y="955"/>
                  </a:lnTo>
                  <a:lnTo>
                    <a:pt x="741" y="949"/>
                  </a:lnTo>
                  <a:lnTo>
                    <a:pt x="758" y="942"/>
                  </a:lnTo>
                  <a:lnTo>
                    <a:pt x="774" y="935"/>
                  </a:lnTo>
                  <a:lnTo>
                    <a:pt x="789" y="926"/>
                  </a:lnTo>
                  <a:lnTo>
                    <a:pt x="803" y="918"/>
                  </a:lnTo>
                  <a:lnTo>
                    <a:pt x="818" y="909"/>
                  </a:lnTo>
                  <a:lnTo>
                    <a:pt x="831" y="898"/>
                  </a:lnTo>
                  <a:lnTo>
                    <a:pt x="844" y="887"/>
                  </a:lnTo>
                  <a:lnTo>
                    <a:pt x="856" y="875"/>
                  </a:lnTo>
                  <a:lnTo>
                    <a:pt x="868" y="863"/>
                  </a:lnTo>
                  <a:lnTo>
                    <a:pt x="879" y="851"/>
                  </a:lnTo>
                  <a:lnTo>
                    <a:pt x="889" y="837"/>
                  </a:lnTo>
                  <a:lnTo>
                    <a:pt x="899" y="824"/>
                  </a:lnTo>
                  <a:lnTo>
                    <a:pt x="908" y="809"/>
                  </a:lnTo>
                  <a:lnTo>
                    <a:pt x="917" y="794"/>
                  </a:lnTo>
                  <a:lnTo>
                    <a:pt x="924" y="778"/>
                  </a:lnTo>
                  <a:lnTo>
                    <a:pt x="931" y="763"/>
                  </a:lnTo>
                  <a:lnTo>
                    <a:pt x="938" y="746"/>
                  </a:lnTo>
                  <a:lnTo>
                    <a:pt x="943" y="729"/>
                  </a:lnTo>
                  <a:lnTo>
                    <a:pt x="948" y="713"/>
                  </a:lnTo>
                  <a:lnTo>
                    <a:pt x="953" y="695"/>
                  </a:lnTo>
                  <a:lnTo>
                    <a:pt x="956" y="677"/>
                  </a:lnTo>
                  <a:lnTo>
                    <a:pt x="959" y="659"/>
                  </a:lnTo>
                  <a:lnTo>
                    <a:pt x="961" y="641"/>
                  </a:lnTo>
                  <a:lnTo>
                    <a:pt x="962" y="622"/>
                  </a:lnTo>
                  <a:lnTo>
                    <a:pt x="962" y="604"/>
                  </a:lnTo>
                  <a:lnTo>
                    <a:pt x="962" y="604"/>
                  </a:lnTo>
                  <a:lnTo>
                    <a:pt x="962" y="585"/>
                  </a:lnTo>
                  <a:lnTo>
                    <a:pt x="961" y="566"/>
                  </a:lnTo>
                  <a:lnTo>
                    <a:pt x="959" y="547"/>
                  </a:lnTo>
                  <a:lnTo>
                    <a:pt x="955" y="529"/>
                  </a:lnTo>
                  <a:lnTo>
                    <a:pt x="951" y="511"/>
                  </a:lnTo>
                  <a:lnTo>
                    <a:pt x="948" y="493"/>
                  </a:lnTo>
                  <a:lnTo>
                    <a:pt x="942" y="476"/>
                  </a:lnTo>
                  <a:lnTo>
                    <a:pt x="936" y="458"/>
                  </a:lnTo>
                  <a:lnTo>
                    <a:pt x="930" y="443"/>
                  </a:lnTo>
                  <a:lnTo>
                    <a:pt x="922" y="426"/>
                  </a:lnTo>
                  <a:lnTo>
                    <a:pt x="914" y="411"/>
                  </a:lnTo>
                  <a:lnTo>
                    <a:pt x="905" y="395"/>
                  </a:lnTo>
                  <a:lnTo>
                    <a:pt x="895" y="381"/>
                  </a:lnTo>
                  <a:lnTo>
                    <a:pt x="886" y="366"/>
                  </a:lnTo>
                  <a:lnTo>
                    <a:pt x="875" y="353"/>
                  </a:lnTo>
                  <a:lnTo>
                    <a:pt x="863" y="340"/>
                  </a:lnTo>
                  <a:lnTo>
                    <a:pt x="851" y="328"/>
                  </a:lnTo>
                  <a:lnTo>
                    <a:pt x="839" y="316"/>
                  </a:lnTo>
                  <a:lnTo>
                    <a:pt x="826" y="305"/>
                  </a:lnTo>
                  <a:lnTo>
                    <a:pt x="812" y="295"/>
                  </a:lnTo>
                  <a:lnTo>
                    <a:pt x="797" y="285"/>
                  </a:lnTo>
                  <a:lnTo>
                    <a:pt x="783" y="276"/>
                  </a:lnTo>
                  <a:lnTo>
                    <a:pt x="768" y="267"/>
                  </a:lnTo>
                  <a:lnTo>
                    <a:pt x="752" y="260"/>
                  </a:lnTo>
                  <a:lnTo>
                    <a:pt x="735" y="253"/>
                  </a:lnTo>
                  <a:lnTo>
                    <a:pt x="719" y="247"/>
                  </a:lnTo>
                  <a:lnTo>
                    <a:pt x="702" y="242"/>
                  </a:lnTo>
                  <a:lnTo>
                    <a:pt x="684" y="239"/>
                  </a:lnTo>
                  <a:lnTo>
                    <a:pt x="666" y="235"/>
                  </a:lnTo>
                  <a:lnTo>
                    <a:pt x="647" y="233"/>
                  </a:lnTo>
                  <a:lnTo>
                    <a:pt x="629" y="231"/>
                  </a:lnTo>
                  <a:lnTo>
                    <a:pt x="609" y="230"/>
                  </a:lnTo>
                  <a:close/>
                  <a:moveTo>
                    <a:pt x="609" y="1200"/>
                  </a:moveTo>
                  <a:lnTo>
                    <a:pt x="609" y="1200"/>
                  </a:lnTo>
                  <a:lnTo>
                    <a:pt x="576" y="1200"/>
                  </a:lnTo>
                  <a:lnTo>
                    <a:pt x="544" y="1198"/>
                  </a:lnTo>
                  <a:lnTo>
                    <a:pt x="513" y="1194"/>
                  </a:lnTo>
                  <a:lnTo>
                    <a:pt x="482" y="1188"/>
                  </a:lnTo>
                  <a:lnTo>
                    <a:pt x="452" y="1182"/>
                  </a:lnTo>
                  <a:lnTo>
                    <a:pt x="422" y="1174"/>
                  </a:lnTo>
                  <a:lnTo>
                    <a:pt x="394" y="1164"/>
                  </a:lnTo>
                  <a:lnTo>
                    <a:pt x="366" y="1153"/>
                  </a:lnTo>
                  <a:lnTo>
                    <a:pt x="339" y="1141"/>
                  </a:lnTo>
                  <a:lnTo>
                    <a:pt x="313" y="1128"/>
                  </a:lnTo>
                  <a:lnTo>
                    <a:pt x="286" y="1114"/>
                  </a:lnTo>
                  <a:lnTo>
                    <a:pt x="262" y="1098"/>
                  </a:lnTo>
                  <a:lnTo>
                    <a:pt x="238" y="1082"/>
                  </a:lnTo>
                  <a:lnTo>
                    <a:pt x="216" y="1064"/>
                  </a:lnTo>
                  <a:lnTo>
                    <a:pt x="193" y="1045"/>
                  </a:lnTo>
                  <a:lnTo>
                    <a:pt x="173" y="1026"/>
                  </a:lnTo>
                  <a:lnTo>
                    <a:pt x="152" y="1004"/>
                  </a:lnTo>
                  <a:lnTo>
                    <a:pt x="133" y="983"/>
                  </a:lnTo>
                  <a:lnTo>
                    <a:pt x="117" y="960"/>
                  </a:lnTo>
                  <a:lnTo>
                    <a:pt x="100" y="937"/>
                  </a:lnTo>
                  <a:lnTo>
                    <a:pt x="84" y="912"/>
                  </a:lnTo>
                  <a:lnTo>
                    <a:pt x="70" y="887"/>
                  </a:lnTo>
                  <a:lnTo>
                    <a:pt x="57" y="862"/>
                  </a:lnTo>
                  <a:lnTo>
                    <a:pt x="45" y="836"/>
                  </a:lnTo>
                  <a:lnTo>
                    <a:pt x="34" y="808"/>
                  </a:lnTo>
                  <a:lnTo>
                    <a:pt x="26" y="781"/>
                  </a:lnTo>
                  <a:lnTo>
                    <a:pt x="18" y="752"/>
                  </a:lnTo>
                  <a:lnTo>
                    <a:pt x="10" y="723"/>
                  </a:lnTo>
                  <a:lnTo>
                    <a:pt x="6" y="694"/>
                  </a:lnTo>
                  <a:lnTo>
                    <a:pt x="2" y="665"/>
                  </a:lnTo>
                  <a:lnTo>
                    <a:pt x="0" y="634"/>
                  </a:lnTo>
                  <a:lnTo>
                    <a:pt x="0" y="604"/>
                  </a:lnTo>
                  <a:lnTo>
                    <a:pt x="0" y="604"/>
                  </a:lnTo>
                  <a:lnTo>
                    <a:pt x="0" y="573"/>
                  </a:lnTo>
                  <a:lnTo>
                    <a:pt x="2" y="542"/>
                  </a:lnTo>
                  <a:lnTo>
                    <a:pt x="6" y="512"/>
                  </a:lnTo>
                  <a:lnTo>
                    <a:pt x="12" y="482"/>
                  </a:lnTo>
                  <a:lnTo>
                    <a:pt x="18" y="454"/>
                  </a:lnTo>
                  <a:lnTo>
                    <a:pt x="26" y="425"/>
                  </a:lnTo>
                  <a:lnTo>
                    <a:pt x="34" y="396"/>
                  </a:lnTo>
                  <a:lnTo>
                    <a:pt x="45" y="370"/>
                  </a:lnTo>
                  <a:lnTo>
                    <a:pt x="57" y="342"/>
                  </a:lnTo>
                  <a:lnTo>
                    <a:pt x="70" y="316"/>
                  </a:lnTo>
                  <a:lnTo>
                    <a:pt x="84" y="291"/>
                  </a:lnTo>
                  <a:lnTo>
                    <a:pt x="100" y="267"/>
                  </a:lnTo>
                  <a:lnTo>
                    <a:pt x="117" y="243"/>
                  </a:lnTo>
                  <a:lnTo>
                    <a:pt x="135" y="221"/>
                  </a:lnTo>
                  <a:lnTo>
                    <a:pt x="154" y="198"/>
                  </a:lnTo>
                  <a:lnTo>
                    <a:pt x="174" y="178"/>
                  </a:lnTo>
                  <a:lnTo>
                    <a:pt x="195" y="157"/>
                  </a:lnTo>
                  <a:lnTo>
                    <a:pt x="217" y="138"/>
                  </a:lnTo>
                  <a:lnTo>
                    <a:pt x="240" y="120"/>
                  </a:lnTo>
                  <a:lnTo>
                    <a:pt x="264" y="104"/>
                  </a:lnTo>
                  <a:lnTo>
                    <a:pt x="289" y="88"/>
                  </a:lnTo>
                  <a:lnTo>
                    <a:pt x="315" y="73"/>
                  </a:lnTo>
                  <a:lnTo>
                    <a:pt x="341" y="59"/>
                  </a:lnTo>
                  <a:lnTo>
                    <a:pt x="369" y="47"/>
                  </a:lnTo>
                  <a:lnTo>
                    <a:pt x="397" y="37"/>
                  </a:lnTo>
                  <a:lnTo>
                    <a:pt x="426" y="27"/>
                  </a:lnTo>
                  <a:lnTo>
                    <a:pt x="456" y="19"/>
                  </a:lnTo>
                  <a:lnTo>
                    <a:pt x="486" y="12"/>
                  </a:lnTo>
                  <a:lnTo>
                    <a:pt x="517" y="7"/>
                  </a:lnTo>
                  <a:lnTo>
                    <a:pt x="549" y="3"/>
                  </a:lnTo>
                  <a:lnTo>
                    <a:pt x="581" y="1"/>
                  </a:lnTo>
                  <a:lnTo>
                    <a:pt x="613" y="0"/>
                  </a:lnTo>
                  <a:lnTo>
                    <a:pt x="613" y="0"/>
                  </a:lnTo>
                  <a:lnTo>
                    <a:pt x="647" y="1"/>
                  </a:lnTo>
                  <a:lnTo>
                    <a:pt x="679" y="3"/>
                  </a:lnTo>
                  <a:lnTo>
                    <a:pt x="710" y="7"/>
                  </a:lnTo>
                  <a:lnTo>
                    <a:pt x="741" y="12"/>
                  </a:lnTo>
                  <a:lnTo>
                    <a:pt x="771" y="19"/>
                  </a:lnTo>
                  <a:lnTo>
                    <a:pt x="801" y="27"/>
                  </a:lnTo>
                  <a:lnTo>
                    <a:pt x="830" y="35"/>
                  </a:lnTo>
                  <a:lnTo>
                    <a:pt x="858" y="46"/>
                  </a:lnTo>
                  <a:lnTo>
                    <a:pt x="886" y="58"/>
                  </a:lnTo>
                  <a:lnTo>
                    <a:pt x="912" y="73"/>
                  </a:lnTo>
                  <a:lnTo>
                    <a:pt x="937" y="87"/>
                  </a:lnTo>
                  <a:lnTo>
                    <a:pt x="962" y="102"/>
                  </a:lnTo>
                  <a:lnTo>
                    <a:pt x="986" y="119"/>
                  </a:lnTo>
                  <a:lnTo>
                    <a:pt x="1009" y="137"/>
                  </a:lnTo>
                  <a:lnTo>
                    <a:pt x="1031" y="155"/>
                  </a:lnTo>
                  <a:lnTo>
                    <a:pt x="1052" y="175"/>
                  </a:lnTo>
                  <a:lnTo>
                    <a:pt x="1072" y="196"/>
                  </a:lnTo>
                  <a:lnTo>
                    <a:pt x="1091" y="218"/>
                  </a:lnTo>
                  <a:lnTo>
                    <a:pt x="1109" y="240"/>
                  </a:lnTo>
                  <a:lnTo>
                    <a:pt x="1125" y="264"/>
                  </a:lnTo>
                  <a:lnTo>
                    <a:pt x="1140" y="289"/>
                  </a:lnTo>
                  <a:lnTo>
                    <a:pt x="1154" y="314"/>
                  </a:lnTo>
                  <a:lnTo>
                    <a:pt x="1168" y="339"/>
                  </a:lnTo>
                  <a:lnTo>
                    <a:pt x="1180" y="365"/>
                  </a:lnTo>
                  <a:lnTo>
                    <a:pt x="1190" y="393"/>
                  </a:lnTo>
                  <a:lnTo>
                    <a:pt x="1200" y="420"/>
                  </a:lnTo>
                  <a:lnTo>
                    <a:pt x="1207" y="449"/>
                  </a:lnTo>
                  <a:lnTo>
                    <a:pt x="1214" y="479"/>
                  </a:lnTo>
                  <a:lnTo>
                    <a:pt x="1219" y="507"/>
                  </a:lnTo>
                  <a:lnTo>
                    <a:pt x="1223" y="537"/>
                  </a:lnTo>
                  <a:lnTo>
                    <a:pt x="1225" y="568"/>
                  </a:lnTo>
                  <a:lnTo>
                    <a:pt x="1226" y="599"/>
                  </a:lnTo>
                  <a:lnTo>
                    <a:pt x="1226" y="599"/>
                  </a:lnTo>
                  <a:lnTo>
                    <a:pt x="1225" y="629"/>
                  </a:lnTo>
                  <a:lnTo>
                    <a:pt x="1223" y="660"/>
                  </a:lnTo>
                  <a:lnTo>
                    <a:pt x="1219" y="690"/>
                  </a:lnTo>
                  <a:lnTo>
                    <a:pt x="1214" y="720"/>
                  </a:lnTo>
                  <a:lnTo>
                    <a:pt x="1207" y="749"/>
                  </a:lnTo>
                  <a:lnTo>
                    <a:pt x="1200" y="777"/>
                  </a:lnTo>
                  <a:lnTo>
                    <a:pt x="1190" y="805"/>
                  </a:lnTo>
                  <a:lnTo>
                    <a:pt x="1180" y="832"/>
                  </a:lnTo>
                  <a:lnTo>
                    <a:pt x="1168" y="858"/>
                  </a:lnTo>
                  <a:lnTo>
                    <a:pt x="1154" y="885"/>
                  </a:lnTo>
                  <a:lnTo>
                    <a:pt x="1140" y="910"/>
                  </a:lnTo>
                  <a:lnTo>
                    <a:pt x="1125" y="934"/>
                  </a:lnTo>
                  <a:lnTo>
                    <a:pt x="1108" y="958"/>
                  </a:lnTo>
                  <a:lnTo>
                    <a:pt x="1090" y="980"/>
                  </a:lnTo>
                  <a:lnTo>
                    <a:pt x="1071" y="1002"/>
                  </a:lnTo>
                  <a:lnTo>
                    <a:pt x="1051" y="1023"/>
                  </a:lnTo>
                  <a:lnTo>
                    <a:pt x="1029" y="1044"/>
                  </a:lnTo>
                  <a:lnTo>
                    <a:pt x="1008" y="1061"/>
                  </a:lnTo>
                  <a:lnTo>
                    <a:pt x="985" y="1081"/>
                  </a:lnTo>
                  <a:lnTo>
                    <a:pt x="960" y="1097"/>
                  </a:lnTo>
                  <a:lnTo>
                    <a:pt x="936" y="1113"/>
                  </a:lnTo>
                  <a:lnTo>
                    <a:pt x="910" y="1127"/>
                  </a:lnTo>
                  <a:lnTo>
                    <a:pt x="883" y="1140"/>
                  </a:lnTo>
                  <a:lnTo>
                    <a:pt x="856" y="1152"/>
                  </a:lnTo>
                  <a:lnTo>
                    <a:pt x="827" y="1163"/>
                  </a:lnTo>
                  <a:lnTo>
                    <a:pt x="797" y="1173"/>
                  </a:lnTo>
                  <a:lnTo>
                    <a:pt x="769" y="1181"/>
                  </a:lnTo>
                  <a:lnTo>
                    <a:pt x="738" y="1188"/>
                  </a:lnTo>
                  <a:lnTo>
                    <a:pt x="707" y="1193"/>
                  </a:lnTo>
                  <a:lnTo>
                    <a:pt x="674" y="1198"/>
                  </a:lnTo>
                  <a:lnTo>
                    <a:pt x="642" y="1200"/>
                  </a:lnTo>
                  <a:lnTo>
                    <a:pt x="609"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7" name="Freeform 20" descr=" " title=" "/>
            <p:cNvSpPr>
              <a:spLocks noEditPoints="1"/>
            </p:cNvSpPr>
            <p:nvPr userDrawn="1"/>
          </p:nvSpPr>
          <p:spPr bwMode="auto">
            <a:xfrm>
              <a:off x="848963" y="4879638"/>
              <a:ext cx="69610" cy="79478"/>
            </a:xfrm>
            <a:custGeom>
              <a:avLst/>
              <a:gdLst>
                <a:gd name="T0" fmla="*/ 733 w 1044"/>
                <a:gd name="T1" fmla="*/ 661 h 1192"/>
                <a:gd name="T2" fmla="*/ 601 w 1044"/>
                <a:gd name="T3" fmla="*/ 636 h 1192"/>
                <a:gd name="T4" fmla="*/ 496 w 1044"/>
                <a:gd name="T5" fmla="*/ 634 h 1192"/>
                <a:gd name="T6" fmla="*/ 391 w 1044"/>
                <a:gd name="T7" fmla="*/ 653 h 1192"/>
                <a:gd name="T8" fmla="*/ 315 w 1044"/>
                <a:gd name="T9" fmla="*/ 695 h 1192"/>
                <a:gd name="T10" fmla="*/ 272 w 1044"/>
                <a:gd name="T11" fmla="*/ 758 h 1192"/>
                <a:gd name="T12" fmla="*/ 262 w 1044"/>
                <a:gd name="T13" fmla="*/ 823 h 1192"/>
                <a:gd name="T14" fmla="*/ 271 w 1044"/>
                <a:gd name="T15" fmla="*/ 879 h 1192"/>
                <a:gd name="T16" fmla="*/ 312 w 1044"/>
                <a:gd name="T17" fmla="*/ 937 h 1192"/>
                <a:gd name="T18" fmla="*/ 378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90 w 1044"/>
                <a:gd name="T33" fmla="*/ 679 h 1192"/>
                <a:gd name="T34" fmla="*/ 767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5 w 1044"/>
                <a:gd name="T47" fmla="*/ 1168 h 1192"/>
                <a:gd name="T48" fmla="*/ 184 w 1044"/>
                <a:gd name="T49" fmla="*/ 1139 h 1192"/>
                <a:gd name="T50" fmla="*/ 123 w 1044"/>
                <a:gd name="T51" fmla="*/ 1100 h 1192"/>
                <a:gd name="T52" fmla="*/ 73 w 1044"/>
                <a:gd name="T53" fmla="*/ 1050 h 1192"/>
                <a:gd name="T54" fmla="*/ 34 w 1044"/>
                <a:gd name="T55" fmla="*/ 989 h 1192"/>
                <a:gd name="T56" fmla="*/ 9 w 1044"/>
                <a:gd name="T57" fmla="*/ 917 h 1192"/>
                <a:gd name="T58" fmla="*/ 0 w 1044"/>
                <a:gd name="T59" fmla="*/ 836 h 1192"/>
                <a:gd name="T60" fmla="*/ 3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4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5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90" y="679"/>
                  </a:moveTo>
                  <a:lnTo>
                    <a:pt x="790" y="679"/>
                  </a:lnTo>
                  <a:lnTo>
                    <a:pt x="762" y="670"/>
                  </a:lnTo>
                  <a:lnTo>
                    <a:pt x="733" y="661"/>
                  </a:lnTo>
                  <a:lnTo>
                    <a:pt x="704" y="653"/>
                  </a:lnTo>
                  <a:lnTo>
                    <a:pt x="670" y="646"/>
                  </a:lnTo>
                  <a:lnTo>
                    <a:pt x="637" y="641"/>
                  </a:lnTo>
                  <a:lnTo>
                    <a:pt x="601" y="636"/>
                  </a:lnTo>
                  <a:lnTo>
                    <a:pt x="564" y="634"/>
                  </a:lnTo>
                  <a:lnTo>
                    <a:pt x="526" y="633"/>
                  </a:lnTo>
                  <a:lnTo>
                    <a:pt x="526" y="633"/>
                  </a:lnTo>
                  <a:lnTo>
                    <a:pt x="496" y="634"/>
                  </a:lnTo>
                  <a:lnTo>
                    <a:pt x="467" y="636"/>
                  </a:lnTo>
                  <a:lnTo>
                    <a:pt x="440" y="640"/>
                  </a:lnTo>
                  <a:lnTo>
                    <a:pt x="415" y="646"/>
                  </a:lnTo>
                  <a:lnTo>
                    <a:pt x="391" y="653"/>
                  </a:lnTo>
                  <a:lnTo>
                    <a:pt x="369" y="661"/>
                  </a:lnTo>
                  <a:lnTo>
                    <a:pt x="350" y="671"/>
                  </a:lnTo>
                  <a:lnTo>
                    <a:pt x="332" y="682"/>
                  </a:lnTo>
                  <a:lnTo>
                    <a:pt x="315" y="695"/>
                  </a:lnTo>
                  <a:lnTo>
                    <a:pt x="301" y="708"/>
                  </a:lnTo>
                  <a:lnTo>
                    <a:pt x="289" y="724"/>
                  </a:lnTo>
                  <a:lnTo>
                    <a:pt x="280" y="740"/>
                  </a:lnTo>
                  <a:lnTo>
                    <a:pt x="272" y="758"/>
                  </a:lnTo>
                  <a:lnTo>
                    <a:pt x="266" y="777"/>
                  </a:lnTo>
                  <a:lnTo>
                    <a:pt x="263" y="798"/>
                  </a:lnTo>
                  <a:lnTo>
                    <a:pt x="262" y="819"/>
                  </a:lnTo>
                  <a:lnTo>
                    <a:pt x="262" y="823"/>
                  </a:lnTo>
                  <a:lnTo>
                    <a:pt x="262" y="823"/>
                  </a:lnTo>
                  <a:lnTo>
                    <a:pt x="263" y="843"/>
                  </a:lnTo>
                  <a:lnTo>
                    <a:pt x="266" y="861"/>
                  </a:lnTo>
                  <a:lnTo>
                    <a:pt x="271" y="879"/>
                  </a:lnTo>
                  <a:lnTo>
                    <a:pt x="280" y="896"/>
                  </a:lnTo>
                  <a:lnTo>
                    <a:pt x="288" y="911"/>
                  </a:lnTo>
                  <a:lnTo>
                    <a:pt x="300" y="924"/>
                  </a:lnTo>
                  <a:lnTo>
                    <a:pt x="312" y="937"/>
                  </a:lnTo>
                  <a:lnTo>
                    <a:pt x="326" y="948"/>
                  </a:lnTo>
                  <a:lnTo>
                    <a:pt x="342" y="959"/>
                  </a:lnTo>
                  <a:lnTo>
                    <a:pt x="360" y="967"/>
                  </a:lnTo>
                  <a:lnTo>
                    <a:pt x="378" y="976"/>
                  </a:lnTo>
                  <a:lnTo>
                    <a:pt x="397" y="982"/>
                  </a:lnTo>
                  <a:lnTo>
                    <a:pt x="417" y="986"/>
                  </a:lnTo>
                  <a:lnTo>
                    <a:pt x="438" y="990"/>
                  </a:lnTo>
                  <a:lnTo>
                    <a:pt x="461" y="992"/>
                  </a:lnTo>
                  <a:lnTo>
                    <a:pt x="484" y="992"/>
                  </a:lnTo>
                  <a:lnTo>
                    <a:pt x="484"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4" y="802"/>
                  </a:lnTo>
                  <a:lnTo>
                    <a:pt x="786" y="790"/>
                  </a:lnTo>
                  <a:lnTo>
                    <a:pt x="787" y="777"/>
                  </a:lnTo>
                  <a:lnTo>
                    <a:pt x="788" y="764"/>
                  </a:lnTo>
                  <a:lnTo>
                    <a:pt x="790" y="751"/>
                  </a:lnTo>
                  <a:lnTo>
                    <a:pt x="790" y="679"/>
                  </a:lnTo>
                  <a:close/>
                  <a:moveTo>
                    <a:pt x="782" y="1167"/>
                  </a:moveTo>
                  <a:lnTo>
                    <a:pt x="782" y="1026"/>
                  </a:lnTo>
                  <a:lnTo>
                    <a:pt x="782" y="1026"/>
                  </a:lnTo>
                  <a:lnTo>
                    <a:pt x="767" y="1043"/>
                  </a:lnTo>
                  <a:lnTo>
                    <a:pt x="751" y="1059"/>
                  </a:lnTo>
                  <a:lnTo>
                    <a:pt x="733" y="1076"/>
                  </a:lnTo>
                  <a:lnTo>
                    <a:pt x="716"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49" y="1188"/>
                  </a:lnTo>
                  <a:lnTo>
                    <a:pt x="330" y="1186"/>
                  </a:lnTo>
                  <a:lnTo>
                    <a:pt x="311" y="1182"/>
                  </a:lnTo>
                  <a:lnTo>
                    <a:pt x="292" y="1179"/>
                  </a:lnTo>
                  <a:lnTo>
                    <a:pt x="272" y="1174"/>
                  </a:lnTo>
                  <a:lnTo>
                    <a:pt x="255" y="1168"/>
                  </a:lnTo>
                  <a:lnTo>
                    <a:pt x="235" y="1162"/>
                  </a:lnTo>
                  <a:lnTo>
                    <a:pt x="219" y="1155"/>
                  </a:lnTo>
                  <a:lnTo>
                    <a:pt x="201" y="1148"/>
                  </a:lnTo>
                  <a:lnTo>
                    <a:pt x="184" y="1139"/>
                  </a:lnTo>
                  <a:lnTo>
                    <a:pt x="169" y="1131"/>
                  </a:lnTo>
                  <a:lnTo>
                    <a:pt x="153" y="1121"/>
                  </a:lnTo>
                  <a:lnTo>
                    <a:pt x="137" y="1111"/>
                  </a:lnTo>
                  <a:lnTo>
                    <a:pt x="123" y="1100"/>
                  </a:lnTo>
                  <a:lnTo>
                    <a:pt x="110" y="1089"/>
                  </a:lnTo>
                  <a:lnTo>
                    <a:pt x="97" y="1076"/>
                  </a:lnTo>
                  <a:lnTo>
                    <a:pt x="84" y="1064"/>
                  </a:lnTo>
                  <a:lnTo>
                    <a:pt x="73" y="1050"/>
                  </a:lnTo>
                  <a:lnTo>
                    <a:pt x="61" y="1035"/>
                  </a:lnTo>
                  <a:lnTo>
                    <a:pt x="52" y="1021"/>
                  </a:lnTo>
                  <a:lnTo>
                    <a:pt x="42" y="1005"/>
                  </a:lnTo>
                  <a:lnTo>
                    <a:pt x="34" y="989"/>
                  </a:lnTo>
                  <a:lnTo>
                    <a:pt x="26" y="972"/>
                  </a:lnTo>
                  <a:lnTo>
                    <a:pt x="19" y="954"/>
                  </a:lnTo>
                  <a:lnTo>
                    <a:pt x="13" y="936"/>
                  </a:lnTo>
                  <a:lnTo>
                    <a:pt x="9" y="917"/>
                  </a:lnTo>
                  <a:lnTo>
                    <a:pt x="5" y="898"/>
                  </a:lnTo>
                  <a:lnTo>
                    <a:pt x="3" y="878"/>
                  </a:lnTo>
                  <a:lnTo>
                    <a:pt x="1" y="857"/>
                  </a:lnTo>
                  <a:lnTo>
                    <a:pt x="0" y="836"/>
                  </a:lnTo>
                  <a:lnTo>
                    <a:pt x="0" y="831"/>
                  </a:lnTo>
                  <a:lnTo>
                    <a:pt x="0" y="831"/>
                  </a:lnTo>
                  <a:lnTo>
                    <a:pt x="1" y="808"/>
                  </a:lnTo>
                  <a:lnTo>
                    <a:pt x="3" y="787"/>
                  </a:lnTo>
                  <a:lnTo>
                    <a:pt x="5"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1" y="491"/>
                  </a:lnTo>
                  <a:lnTo>
                    <a:pt x="281" y="485"/>
                  </a:lnTo>
                  <a:lnTo>
                    <a:pt x="302" y="479"/>
                  </a:lnTo>
                  <a:lnTo>
                    <a:pt x="324" y="474"/>
                  </a:lnTo>
                  <a:lnTo>
                    <a:pt x="346" y="470"/>
                  </a:lnTo>
                  <a:lnTo>
                    <a:pt x="369"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4" y="451"/>
                  </a:lnTo>
                  <a:lnTo>
                    <a:pt x="780" y="425"/>
                  </a:lnTo>
                  <a:lnTo>
                    <a:pt x="774" y="399"/>
                  </a:lnTo>
                  <a:lnTo>
                    <a:pt x="767" y="375"/>
                  </a:lnTo>
                  <a:lnTo>
                    <a:pt x="756" y="353"/>
                  </a:lnTo>
                  <a:lnTo>
                    <a:pt x="743" y="333"/>
                  </a:lnTo>
                  <a:lnTo>
                    <a:pt x="729" y="315"/>
                  </a:lnTo>
                  <a:lnTo>
                    <a:pt x="712" y="298"/>
                  </a:lnTo>
                  <a:lnTo>
                    <a:pt x="693" y="283"/>
                  </a:lnTo>
                  <a:lnTo>
                    <a:pt x="671" y="271"/>
                  </a:lnTo>
                  <a:lnTo>
                    <a:pt x="649" y="260"/>
                  </a:lnTo>
                  <a:lnTo>
                    <a:pt x="624" y="251"/>
                  </a:lnTo>
                  <a:lnTo>
                    <a:pt x="596" y="243"/>
                  </a:lnTo>
                  <a:lnTo>
                    <a:pt x="566" y="239"/>
                  </a:lnTo>
                  <a:lnTo>
                    <a:pt x="535" y="236"/>
                  </a:lnTo>
                  <a:lnTo>
                    <a:pt x="502" y="235"/>
                  </a:lnTo>
                  <a:lnTo>
                    <a:pt x="502" y="235"/>
                  </a:lnTo>
                  <a:lnTo>
                    <a:pt x="455" y="236"/>
                  </a:lnTo>
                  <a:lnTo>
                    <a:pt x="411" y="240"/>
                  </a:lnTo>
                  <a:lnTo>
                    <a:pt x="368" y="246"/>
                  </a:lnTo>
                  <a:lnTo>
                    <a:pt x="329" y="254"/>
                  </a:lnTo>
                  <a:lnTo>
                    <a:pt x="289" y="265"/>
                  </a:lnTo>
                  <a:lnTo>
                    <a:pt x="250" y="277"/>
                  </a:lnTo>
                  <a:lnTo>
                    <a:pt x="212" y="290"/>
                  </a:lnTo>
                  <a:lnTo>
                    <a:pt x="172" y="307"/>
                  </a:lnTo>
                  <a:lnTo>
                    <a:pt x="100" y="95"/>
                  </a:lnTo>
                  <a:lnTo>
                    <a:pt x="100" y="95"/>
                  </a:lnTo>
                  <a:lnTo>
                    <a:pt x="148" y="75"/>
                  </a:lnTo>
                  <a:lnTo>
                    <a:pt x="196" y="56"/>
                  </a:lnTo>
                  <a:lnTo>
                    <a:pt x="245" y="39"/>
                  </a:lnTo>
                  <a:lnTo>
                    <a:pt x="271" y="32"/>
                  </a:lnTo>
                  <a:lnTo>
                    <a:pt x="296" y="26"/>
                  </a:lnTo>
                  <a:lnTo>
                    <a:pt x="324" y="20"/>
                  </a:lnTo>
                  <a:lnTo>
                    <a:pt x="351" y="14"/>
                  </a:lnTo>
                  <a:lnTo>
                    <a:pt x="380" y="11"/>
                  </a:lnTo>
                  <a:lnTo>
                    <a:pt x="409" y="6"/>
                  </a:lnTo>
                  <a:lnTo>
                    <a:pt x="440" y="3"/>
                  </a:lnTo>
                  <a:lnTo>
                    <a:pt x="471" y="1"/>
                  </a:lnTo>
                  <a:lnTo>
                    <a:pt x="504" y="0"/>
                  </a:lnTo>
                  <a:lnTo>
                    <a:pt x="539" y="0"/>
                  </a:lnTo>
                  <a:lnTo>
                    <a:pt x="539" y="0"/>
                  </a:lnTo>
                  <a:lnTo>
                    <a:pt x="570" y="0"/>
                  </a:lnTo>
                  <a:lnTo>
                    <a:pt x="601" y="1"/>
                  </a:lnTo>
                  <a:lnTo>
                    <a:pt x="630"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9" y="126"/>
                  </a:lnTo>
                  <a:lnTo>
                    <a:pt x="934" y="143"/>
                  </a:lnTo>
                  <a:lnTo>
                    <a:pt x="948" y="160"/>
                  </a:lnTo>
                  <a:lnTo>
                    <a:pt x="962" y="178"/>
                  </a:lnTo>
                  <a:lnTo>
                    <a:pt x="973" y="197"/>
                  </a:lnTo>
                  <a:lnTo>
                    <a:pt x="985" y="216"/>
                  </a:lnTo>
                  <a:lnTo>
                    <a:pt x="995" y="236"/>
                  </a:lnTo>
                  <a:lnTo>
                    <a:pt x="1005"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8" name="Freeform 21" descr=" " title=" "/>
            <p:cNvSpPr>
              <a:spLocks/>
            </p:cNvSpPr>
            <p:nvPr userDrawn="1"/>
          </p:nvSpPr>
          <p:spPr bwMode="auto">
            <a:xfrm>
              <a:off x="932309" y="4879372"/>
              <a:ext cx="44673" cy="78145"/>
            </a:xfrm>
            <a:custGeom>
              <a:avLst/>
              <a:gdLst>
                <a:gd name="T0" fmla="*/ 263 w 672"/>
                <a:gd name="T1" fmla="*/ 1172 h 1172"/>
                <a:gd name="T2" fmla="*/ 0 w 672"/>
                <a:gd name="T3" fmla="*/ 1172 h 1172"/>
                <a:gd name="T4" fmla="*/ 0 w 672"/>
                <a:gd name="T5" fmla="*/ 22 h 1172"/>
                <a:gd name="T6" fmla="*/ 263 w 672"/>
                <a:gd name="T7" fmla="*/ 22 h 1172"/>
                <a:gd name="T8" fmla="*/ 263 w 672"/>
                <a:gd name="T9" fmla="*/ 281 h 1172"/>
                <a:gd name="T10" fmla="*/ 263 w 672"/>
                <a:gd name="T11" fmla="*/ 281 h 1172"/>
                <a:gd name="T12" fmla="*/ 277 w 672"/>
                <a:gd name="T13" fmla="*/ 250 h 1172"/>
                <a:gd name="T14" fmla="*/ 293 w 672"/>
                <a:gd name="T15" fmla="*/ 220 h 1172"/>
                <a:gd name="T16" fmla="*/ 311 w 672"/>
                <a:gd name="T17" fmla="*/ 190 h 1172"/>
                <a:gd name="T18" fmla="*/ 329 w 672"/>
                <a:gd name="T19" fmla="*/ 164 h 1172"/>
                <a:gd name="T20" fmla="*/ 349 w 672"/>
                <a:gd name="T21" fmla="*/ 137 h 1172"/>
                <a:gd name="T22" fmla="*/ 371 w 672"/>
                <a:gd name="T23" fmla="*/ 115 h 1172"/>
                <a:gd name="T24" fmla="*/ 393 w 672"/>
                <a:gd name="T25" fmla="*/ 92 h 1172"/>
                <a:gd name="T26" fmla="*/ 418 w 672"/>
                <a:gd name="T27" fmla="*/ 73 h 1172"/>
                <a:gd name="T28" fmla="*/ 445 w 672"/>
                <a:gd name="T29" fmla="*/ 55 h 1172"/>
                <a:gd name="T30" fmla="*/ 472 w 672"/>
                <a:gd name="T31" fmla="*/ 39 h 1172"/>
                <a:gd name="T32" fmla="*/ 501 w 672"/>
                <a:gd name="T33" fmla="*/ 26 h 1172"/>
                <a:gd name="T34" fmla="*/ 516 w 672"/>
                <a:gd name="T35" fmla="*/ 22 h 1172"/>
                <a:gd name="T36" fmla="*/ 532 w 672"/>
                <a:gd name="T37" fmla="*/ 16 h 1172"/>
                <a:gd name="T38" fmla="*/ 549 w 672"/>
                <a:gd name="T39" fmla="*/ 12 h 1172"/>
                <a:gd name="T40" fmla="*/ 564 w 672"/>
                <a:gd name="T41" fmla="*/ 8 h 1172"/>
                <a:gd name="T42" fmla="*/ 581 w 672"/>
                <a:gd name="T43" fmla="*/ 5 h 1172"/>
                <a:gd name="T44" fmla="*/ 599 w 672"/>
                <a:gd name="T45" fmla="*/ 2 h 1172"/>
                <a:gd name="T46" fmla="*/ 615 w 672"/>
                <a:gd name="T47" fmla="*/ 1 h 1172"/>
                <a:gd name="T48" fmla="*/ 633 w 672"/>
                <a:gd name="T49" fmla="*/ 0 h 1172"/>
                <a:gd name="T50" fmla="*/ 652 w 672"/>
                <a:gd name="T51" fmla="*/ 0 h 1172"/>
                <a:gd name="T52" fmla="*/ 672 w 672"/>
                <a:gd name="T53" fmla="*/ 0 h 1172"/>
                <a:gd name="T54" fmla="*/ 672 w 672"/>
                <a:gd name="T55" fmla="*/ 278 h 1172"/>
                <a:gd name="T56" fmla="*/ 656 w 672"/>
                <a:gd name="T57" fmla="*/ 278 h 1172"/>
                <a:gd name="T58" fmla="*/ 656 w 672"/>
                <a:gd name="T59" fmla="*/ 278 h 1172"/>
                <a:gd name="T60" fmla="*/ 635 w 672"/>
                <a:gd name="T61" fmla="*/ 280 h 1172"/>
                <a:gd name="T62" fmla="*/ 613 w 672"/>
                <a:gd name="T63" fmla="*/ 281 h 1172"/>
                <a:gd name="T64" fmla="*/ 593 w 672"/>
                <a:gd name="T65" fmla="*/ 283 h 1172"/>
                <a:gd name="T66" fmla="*/ 572 w 672"/>
                <a:gd name="T67" fmla="*/ 285 h 1172"/>
                <a:gd name="T68" fmla="*/ 553 w 672"/>
                <a:gd name="T69" fmla="*/ 290 h 1172"/>
                <a:gd name="T70" fmla="*/ 534 w 672"/>
                <a:gd name="T71" fmla="*/ 295 h 1172"/>
                <a:gd name="T72" fmla="*/ 515 w 672"/>
                <a:gd name="T73" fmla="*/ 301 h 1172"/>
                <a:gd name="T74" fmla="*/ 497 w 672"/>
                <a:gd name="T75" fmla="*/ 307 h 1172"/>
                <a:gd name="T76" fmla="*/ 479 w 672"/>
                <a:gd name="T77" fmla="*/ 314 h 1172"/>
                <a:gd name="T78" fmla="*/ 463 w 672"/>
                <a:gd name="T79" fmla="*/ 323 h 1172"/>
                <a:gd name="T80" fmla="*/ 446 w 672"/>
                <a:gd name="T81" fmla="*/ 332 h 1172"/>
                <a:gd name="T82" fmla="*/ 430 w 672"/>
                <a:gd name="T83" fmla="*/ 343 h 1172"/>
                <a:gd name="T84" fmla="*/ 415 w 672"/>
                <a:gd name="T85" fmla="*/ 354 h 1172"/>
                <a:gd name="T86" fmla="*/ 400 w 672"/>
                <a:gd name="T87" fmla="*/ 366 h 1172"/>
                <a:gd name="T88" fmla="*/ 386 w 672"/>
                <a:gd name="T89" fmla="*/ 379 h 1172"/>
                <a:gd name="T90" fmla="*/ 373 w 672"/>
                <a:gd name="T91" fmla="*/ 392 h 1172"/>
                <a:gd name="T92" fmla="*/ 360 w 672"/>
                <a:gd name="T93" fmla="*/ 407 h 1172"/>
                <a:gd name="T94" fmla="*/ 348 w 672"/>
                <a:gd name="T95" fmla="*/ 423 h 1172"/>
                <a:gd name="T96" fmla="*/ 337 w 672"/>
                <a:gd name="T97" fmla="*/ 438 h 1172"/>
                <a:gd name="T98" fmla="*/ 326 w 672"/>
                <a:gd name="T99" fmla="*/ 456 h 1172"/>
                <a:gd name="T100" fmla="*/ 317 w 672"/>
                <a:gd name="T101" fmla="*/ 474 h 1172"/>
                <a:gd name="T102" fmla="*/ 308 w 672"/>
                <a:gd name="T103" fmla="*/ 493 h 1172"/>
                <a:gd name="T104" fmla="*/ 300 w 672"/>
                <a:gd name="T105" fmla="*/ 514 h 1172"/>
                <a:gd name="T106" fmla="*/ 292 w 672"/>
                <a:gd name="T107" fmla="*/ 534 h 1172"/>
                <a:gd name="T108" fmla="*/ 286 w 672"/>
                <a:gd name="T109" fmla="*/ 557 h 1172"/>
                <a:gd name="T110" fmla="*/ 280 w 672"/>
                <a:gd name="T111" fmla="*/ 579 h 1172"/>
                <a:gd name="T112" fmla="*/ 275 w 672"/>
                <a:gd name="T113" fmla="*/ 602 h 1172"/>
                <a:gd name="T114" fmla="*/ 270 w 672"/>
                <a:gd name="T115" fmla="*/ 627 h 1172"/>
                <a:gd name="T116" fmla="*/ 268 w 672"/>
                <a:gd name="T117" fmla="*/ 652 h 1172"/>
                <a:gd name="T118" fmla="*/ 265 w 672"/>
                <a:gd name="T119" fmla="*/ 678 h 1172"/>
                <a:gd name="T120" fmla="*/ 264 w 672"/>
                <a:gd name="T121" fmla="*/ 706 h 1172"/>
                <a:gd name="T122" fmla="*/ 263 w 672"/>
                <a:gd name="T123" fmla="*/ 735 h 1172"/>
                <a:gd name="T124" fmla="*/ 263 w 672"/>
                <a:gd name="T125" fmla="*/ 1172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2" h="1172">
                  <a:moveTo>
                    <a:pt x="263" y="1172"/>
                  </a:moveTo>
                  <a:lnTo>
                    <a:pt x="0" y="1172"/>
                  </a:lnTo>
                  <a:lnTo>
                    <a:pt x="0" y="22"/>
                  </a:lnTo>
                  <a:lnTo>
                    <a:pt x="263" y="22"/>
                  </a:lnTo>
                  <a:lnTo>
                    <a:pt x="263" y="281"/>
                  </a:lnTo>
                  <a:lnTo>
                    <a:pt x="263" y="281"/>
                  </a:lnTo>
                  <a:lnTo>
                    <a:pt x="277" y="250"/>
                  </a:lnTo>
                  <a:lnTo>
                    <a:pt x="293" y="220"/>
                  </a:lnTo>
                  <a:lnTo>
                    <a:pt x="311" y="190"/>
                  </a:lnTo>
                  <a:lnTo>
                    <a:pt x="329" y="164"/>
                  </a:lnTo>
                  <a:lnTo>
                    <a:pt x="349" y="137"/>
                  </a:lnTo>
                  <a:lnTo>
                    <a:pt x="371" y="115"/>
                  </a:lnTo>
                  <a:lnTo>
                    <a:pt x="393" y="92"/>
                  </a:lnTo>
                  <a:lnTo>
                    <a:pt x="418" y="73"/>
                  </a:lnTo>
                  <a:lnTo>
                    <a:pt x="445" y="55"/>
                  </a:lnTo>
                  <a:lnTo>
                    <a:pt x="472" y="39"/>
                  </a:lnTo>
                  <a:lnTo>
                    <a:pt x="501" y="26"/>
                  </a:lnTo>
                  <a:lnTo>
                    <a:pt x="516" y="22"/>
                  </a:lnTo>
                  <a:lnTo>
                    <a:pt x="532" y="16"/>
                  </a:lnTo>
                  <a:lnTo>
                    <a:pt x="549" y="12"/>
                  </a:lnTo>
                  <a:lnTo>
                    <a:pt x="564" y="8"/>
                  </a:lnTo>
                  <a:lnTo>
                    <a:pt x="581" y="5"/>
                  </a:lnTo>
                  <a:lnTo>
                    <a:pt x="599" y="2"/>
                  </a:lnTo>
                  <a:lnTo>
                    <a:pt x="615" y="1"/>
                  </a:lnTo>
                  <a:lnTo>
                    <a:pt x="633" y="0"/>
                  </a:lnTo>
                  <a:lnTo>
                    <a:pt x="652" y="0"/>
                  </a:lnTo>
                  <a:lnTo>
                    <a:pt x="672" y="0"/>
                  </a:lnTo>
                  <a:lnTo>
                    <a:pt x="672" y="278"/>
                  </a:lnTo>
                  <a:lnTo>
                    <a:pt x="656" y="278"/>
                  </a:lnTo>
                  <a:lnTo>
                    <a:pt x="656" y="278"/>
                  </a:lnTo>
                  <a:lnTo>
                    <a:pt x="635" y="280"/>
                  </a:lnTo>
                  <a:lnTo>
                    <a:pt x="613" y="281"/>
                  </a:lnTo>
                  <a:lnTo>
                    <a:pt x="593" y="283"/>
                  </a:lnTo>
                  <a:lnTo>
                    <a:pt x="572" y="285"/>
                  </a:lnTo>
                  <a:lnTo>
                    <a:pt x="553" y="290"/>
                  </a:lnTo>
                  <a:lnTo>
                    <a:pt x="534" y="295"/>
                  </a:lnTo>
                  <a:lnTo>
                    <a:pt x="515" y="301"/>
                  </a:lnTo>
                  <a:lnTo>
                    <a:pt x="497" y="307"/>
                  </a:lnTo>
                  <a:lnTo>
                    <a:pt x="479" y="314"/>
                  </a:lnTo>
                  <a:lnTo>
                    <a:pt x="463" y="323"/>
                  </a:lnTo>
                  <a:lnTo>
                    <a:pt x="446" y="332"/>
                  </a:lnTo>
                  <a:lnTo>
                    <a:pt x="430" y="343"/>
                  </a:lnTo>
                  <a:lnTo>
                    <a:pt x="415" y="354"/>
                  </a:lnTo>
                  <a:lnTo>
                    <a:pt x="400" y="366"/>
                  </a:lnTo>
                  <a:lnTo>
                    <a:pt x="386" y="379"/>
                  </a:lnTo>
                  <a:lnTo>
                    <a:pt x="373" y="392"/>
                  </a:lnTo>
                  <a:lnTo>
                    <a:pt x="360" y="407"/>
                  </a:lnTo>
                  <a:lnTo>
                    <a:pt x="348" y="423"/>
                  </a:lnTo>
                  <a:lnTo>
                    <a:pt x="337" y="438"/>
                  </a:lnTo>
                  <a:lnTo>
                    <a:pt x="326" y="456"/>
                  </a:lnTo>
                  <a:lnTo>
                    <a:pt x="317" y="474"/>
                  </a:lnTo>
                  <a:lnTo>
                    <a:pt x="308" y="493"/>
                  </a:lnTo>
                  <a:lnTo>
                    <a:pt x="300" y="514"/>
                  </a:lnTo>
                  <a:lnTo>
                    <a:pt x="292" y="534"/>
                  </a:lnTo>
                  <a:lnTo>
                    <a:pt x="286" y="557"/>
                  </a:lnTo>
                  <a:lnTo>
                    <a:pt x="280" y="579"/>
                  </a:lnTo>
                  <a:lnTo>
                    <a:pt x="275" y="602"/>
                  </a:lnTo>
                  <a:lnTo>
                    <a:pt x="270" y="627"/>
                  </a:lnTo>
                  <a:lnTo>
                    <a:pt x="268" y="652"/>
                  </a:lnTo>
                  <a:lnTo>
                    <a:pt x="265" y="678"/>
                  </a:lnTo>
                  <a:lnTo>
                    <a:pt x="264" y="706"/>
                  </a:lnTo>
                  <a:lnTo>
                    <a:pt x="263" y="735"/>
                  </a:lnTo>
                  <a:lnTo>
                    <a:pt x="263" y="11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9" name="Freeform 22" descr=" " title=" "/>
            <p:cNvSpPr>
              <a:spLocks noEditPoints="1"/>
            </p:cNvSpPr>
            <p:nvPr userDrawn="1"/>
          </p:nvSpPr>
          <p:spPr bwMode="auto">
            <a:xfrm>
              <a:off x="978849" y="4851501"/>
              <a:ext cx="79345" cy="107616"/>
            </a:xfrm>
            <a:custGeom>
              <a:avLst/>
              <a:gdLst>
                <a:gd name="T0" fmla="*/ 564 w 1191"/>
                <a:gd name="T1" fmla="*/ 646 h 1615"/>
                <a:gd name="T2" fmla="*/ 499 w 1191"/>
                <a:gd name="T3" fmla="*/ 659 h 1615"/>
                <a:gd name="T4" fmla="*/ 441 w 1191"/>
                <a:gd name="T5" fmla="*/ 683 h 1615"/>
                <a:gd name="T6" fmla="*/ 388 w 1191"/>
                <a:gd name="T7" fmla="*/ 720 h 1615"/>
                <a:gd name="T8" fmla="*/ 343 w 1191"/>
                <a:gd name="T9" fmla="*/ 768 h 1615"/>
                <a:gd name="T10" fmla="*/ 307 w 1191"/>
                <a:gd name="T11" fmla="*/ 827 h 1615"/>
                <a:gd name="T12" fmla="*/ 282 w 1191"/>
                <a:gd name="T13" fmla="*/ 895 h 1615"/>
                <a:gd name="T14" fmla="*/ 268 w 1191"/>
                <a:gd name="T15" fmla="*/ 972 h 1615"/>
                <a:gd name="T16" fmla="*/ 266 w 1191"/>
                <a:gd name="T17" fmla="*/ 1036 h 1615"/>
                <a:gd name="T18" fmla="*/ 277 w 1191"/>
                <a:gd name="T19" fmla="*/ 1114 h 1615"/>
                <a:gd name="T20" fmla="*/ 300 w 1191"/>
                <a:gd name="T21" fmla="*/ 1185 h 1615"/>
                <a:gd name="T22" fmla="*/ 333 w 1191"/>
                <a:gd name="T23" fmla="*/ 1246 h 1615"/>
                <a:gd name="T24" fmla="*/ 376 w 1191"/>
                <a:gd name="T25" fmla="*/ 1297 h 1615"/>
                <a:gd name="T26" fmla="*/ 428 w 1191"/>
                <a:gd name="T27" fmla="*/ 1337 h 1615"/>
                <a:gd name="T28" fmla="*/ 485 w 1191"/>
                <a:gd name="T29" fmla="*/ 1365 h 1615"/>
                <a:gd name="T30" fmla="*/ 548 w 1191"/>
                <a:gd name="T31" fmla="*/ 1382 h 1615"/>
                <a:gd name="T32" fmla="*/ 597 w 1191"/>
                <a:gd name="T33" fmla="*/ 1385 h 1615"/>
                <a:gd name="T34" fmla="*/ 663 w 1191"/>
                <a:gd name="T35" fmla="*/ 1378 h 1615"/>
                <a:gd name="T36" fmla="*/ 724 w 1191"/>
                <a:gd name="T37" fmla="*/ 1359 h 1615"/>
                <a:gd name="T38" fmla="*/ 780 w 1191"/>
                <a:gd name="T39" fmla="*/ 1327 h 1615"/>
                <a:gd name="T40" fmla="*/ 830 w 1191"/>
                <a:gd name="T41" fmla="*/ 1284 h 1615"/>
                <a:gd name="T42" fmla="*/ 872 w 1191"/>
                <a:gd name="T43" fmla="*/ 1230 h 1615"/>
                <a:gd name="T44" fmla="*/ 904 w 1191"/>
                <a:gd name="T45" fmla="*/ 1167 h 1615"/>
                <a:gd name="T46" fmla="*/ 924 w 1191"/>
                <a:gd name="T47" fmla="*/ 1095 h 1615"/>
                <a:gd name="T48" fmla="*/ 930 w 1191"/>
                <a:gd name="T49" fmla="*/ 1015 h 1615"/>
                <a:gd name="T50" fmla="*/ 927 w 1191"/>
                <a:gd name="T51" fmla="*/ 954 h 1615"/>
                <a:gd name="T52" fmla="*/ 910 w 1191"/>
                <a:gd name="T53" fmla="*/ 879 h 1615"/>
                <a:gd name="T54" fmla="*/ 881 w 1191"/>
                <a:gd name="T55" fmla="*/ 813 h 1615"/>
                <a:gd name="T56" fmla="*/ 842 w 1191"/>
                <a:gd name="T57" fmla="*/ 758 h 1615"/>
                <a:gd name="T58" fmla="*/ 793 w 1191"/>
                <a:gd name="T59" fmla="*/ 712 h 1615"/>
                <a:gd name="T60" fmla="*/ 738 w 1191"/>
                <a:gd name="T61" fmla="*/ 677 h 1615"/>
                <a:gd name="T62" fmla="*/ 678 w 1191"/>
                <a:gd name="T63" fmla="*/ 655 h 1615"/>
                <a:gd name="T64" fmla="*/ 614 w 1191"/>
                <a:gd name="T65" fmla="*/ 645 h 1615"/>
                <a:gd name="T66" fmla="*/ 927 w 1191"/>
                <a:gd name="T67" fmla="*/ 1399 h 1615"/>
                <a:gd name="T68" fmla="*/ 856 w 1191"/>
                <a:gd name="T69" fmla="*/ 1482 h 1615"/>
                <a:gd name="T70" fmla="*/ 769 w 1191"/>
                <a:gd name="T71" fmla="*/ 1552 h 1615"/>
                <a:gd name="T72" fmla="*/ 663 w 1191"/>
                <a:gd name="T73" fmla="*/ 1597 h 1615"/>
                <a:gd name="T74" fmla="*/ 534 w 1191"/>
                <a:gd name="T75" fmla="*/ 1615 h 1615"/>
                <a:gd name="T76" fmla="*/ 459 w 1191"/>
                <a:gd name="T77" fmla="*/ 1609 h 1615"/>
                <a:gd name="T78" fmla="*/ 361 w 1191"/>
                <a:gd name="T79" fmla="*/ 1584 h 1615"/>
                <a:gd name="T80" fmla="*/ 269 w 1191"/>
                <a:gd name="T81" fmla="*/ 1540 h 1615"/>
                <a:gd name="T82" fmla="*/ 185 w 1191"/>
                <a:gd name="T83" fmla="*/ 1477 h 1615"/>
                <a:gd name="T84" fmla="*/ 113 w 1191"/>
                <a:gd name="T85" fmla="*/ 1396 h 1615"/>
                <a:gd name="T86" fmla="*/ 57 w 1191"/>
                <a:gd name="T87" fmla="*/ 1297 h 1615"/>
                <a:gd name="T88" fmla="*/ 19 w 1191"/>
                <a:gd name="T89" fmla="*/ 1182 h 1615"/>
                <a:gd name="T90" fmla="*/ 1 w 1191"/>
                <a:gd name="T91" fmla="*/ 1050 h 1615"/>
                <a:gd name="T92" fmla="*/ 4 w 1191"/>
                <a:gd name="T93" fmla="*/ 945 h 1615"/>
                <a:gd name="T94" fmla="*/ 26 w 1191"/>
                <a:gd name="T95" fmla="*/ 817 h 1615"/>
                <a:gd name="T96" fmla="*/ 69 w 1191"/>
                <a:gd name="T97" fmla="*/ 706 h 1615"/>
                <a:gd name="T98" fmla="*/ 129 w 1191"/>
                <a:gd name="T99" fmla="*/ 612 h 1615"/>
                <a:gd name="T100" fmla="*/ 203 w 1191"/>
                <a:gd name="T101" fmla="*/ 535 h 1615"/>
                <a:gd name="T102" fmla="*/ 289 w 1191"/>
                <a:gd name="T103" fmla="*/ 478 h 1615"/>
                <a:gd name="T104" fmla="*/ 383 w 1191"/>
                <a:gd name="T105" fmla="*/ 438 h 1615"/>
                <a:gd name="T106" fmla="*/ 484 w 1191"/>
                <a:gd name="T107" fmla="*/ 418 h 1615"/>
                <a:gd name="T108" fmla="*/ 570 w 1191"/>
                <a:gd name="T109" fmla="*/ 417 h 1615"/>
                <a:gd name="T110" fmla="*/ 693 w 1191"/>
                <a:gd name="T111" fmla="*/ 441 h 1615"/>
                <a:gd name="T112" fmla="*/ 794 w 1191"/>
                <a:gd name="T113" fmla="*/ 492 h 1615"/>
                <a:gd name="T114" fmla="*/ 875 w 1191"/>
                <a:gd name="T115" fmla="*/ 560 h 1615"/>
                <a:gd name="T116" fmla="*/ 927 w 1191"/>
                <a:gd name="T117" fmla="*/ 0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7" y="644"/>
                  </a:moveTo>
                  <a:lnTo>
                    <a:pt x="597" y="644"/>
                  </a:lnTo>
                  <a:lnTo>
                    <a:pt x="580" y="645"/>
                  </a:lnTo>
                  <a:lnTo>
                    <a:pt x="564" y="646"/>
                  </a:lnTo>
                  <a:lnTo>
                    <a:pt x="547" y="649"/>
                  </a:lnTo>
                  <a:lnTo>
                    <a:pt x="531" y="651"/>
                  </a:lnTo>
                  <a:lnTo>
                    <a:pt x="516" y="655"/>
                  </a:lnTo>
                  <a:lnTo>
                    <a:pt x="499" y="659"/>
                  </a:lnTo>
                  <a:lnTo>
                    <a:pt x="485" y="664"/>
                  </a:lnTo>
                  <a:lnTo>
                    <a:pt x="469" y="670"/>
                  </a:lnTo>
                  <a:lnTo>
                    <a:pt x="455" y="676"/>
                  </a:lnTo>
                  <a:lnTo>
                    <a:pt x="441" y="683"/>
                  </a:lnTo>
                  <a:lnTo>
                    <a:pt x="426" y="692"/>
                  </a:lnTo>
                  <a:lnTo>
                    <a:pt x="413" y="701"/>
                  </a:lnTo>
                  <a:lnTo>
                    <a:pt x="400" y="711"/>
                  </a:lnTo>
                  <a:lnTo>
                    <a:pt x="388" y="720"/>
                  </a:lnTo>
                  <a:lnTo>
                    <a:pt x="375" y="731"/>
                  </a:lnTo>
                  <a:lnTo>
                    <a:pt x="364" y="743"/>
                  </a:lnTo>
                  <a:lnTo>
                    <a:pt x="354" y="755"/>
                  </a:lnTo>
                  <a:lnTo>
                    <a:pt x="343" y="768"/>
                  </a:lnTo>
                  <a:lnTo>
                    <a:pt x="333" y="782"/>
                  </a:lnTo>
                  <a:lnTo>
                    <a:pt x="324" y="797"/>
                  </a:lnTo>
                  <a:lnTo>
                    <a:pt x="315" y="811"/>
                  </a:lnTo>
                  <a:lnTo>
                    <a:pt x="307" y="827"/>
                  </a:lnTo>
                  <a:lnTo>
                    <a:pt x="300" y="843"/>
                  </a:lnTo>
                  <a:lnTo>
                    <a:pt x="293" y="860"/>
                  </a:lnTo>
                  <a:lnTo>
                    <a:pt x="287" y="877"/>
                  </a:lnTo>
                  <a:lnTo>
                    <a:pt x="282" y="895"/>
                  </a:lnTo>
                  <a:lnTo>
                    <a:pt x="277" y="914"/>
                  </a:lnTo>
                  <a:lnTo>
                    <a:pt x="274" y="933"/>
                  </a:lnTo>
                  <a:lnTo>
                    <a:pt x="270" y="952"/>
                  </a:lnTo>
                  <a:lnTo>
                    <a:pt x="268" y="972"/>
                  </a:lnTo>
                  <a:lnTo>
                    <a:pt x="266" y="994"/>
                  </a:lnTo>
                  <a:lnTo>
                    <a:pt x="266" y="1015"/>
                  </a:lnTo>
                  <a:lnTo>
                    <a:pt x="266" y="1015"/>
                  </a:lnTo>
                  <a:lnTo>
                    <a:pt x="266" y="1036"/>
                  </a:lnTo>
                  <a:lnTo>
                    <a:pt x="268" y="1057"/>
                  </a:lnTo>
                  <a:lnTo>
                    <a:pt x="270" y="1076"/>
                  </a:lnTo>
                  <a:lnTo>
                    <a:pt x="274" y="1096"/>
                  </a:lnTo>
                  <a:lnTo>
                    <a:pt x="277" y="1114"/>
                  </a:lnTo>
                  <a:lnTo>
                    <a:pt x="282" y="1133"/>
                  </a:lnTo>
                  <a:lnTo>
                    <a:pt x="287" y="1151"/>
                  </a:lnTo>
                  <a:lnTo>
                    <a:pt x="293" y="1168"/>
                  </a:lnTo>
                  <a:lnTo>
                    <a:pt x="300" y="1185"/>
                  </a:lnTo>
                  <a:lnTo>
                    <a:pt x="307" y="1202"/>
                  </a:lnTo>
                  <a:lnTo>
                    <a:pt x="315" y="1217"/>
                  </a:lnTo>
                  <a:lnTo>
                    <a:pt x="324" y="1231"/>
                  </a:lnTo>
                  <a:lnTo>
                    <a:pt x="333" y="1246"/>
                  </a:lnTo>
                  <a:lnTo>
                    <a:pt x="343" y="1260"/>
                  </a:lnTo>
                  <a:lnTo>
                    <a:pt x="354" y="1273"/>
                  </a:lnTo>
                  <a:lnTo>
                    <a:pt x="365" y="1285"/>
                  </a:lnTo>
                  <a:lnTo>
                    <a:pt x="376" y="1297"/>
                  </a:lnTo>
                  <a:lnTo>
                    <a:pt x="388" y="1308"/>
                  </a:lnTo>
                  <a:lnTo>
                    <a:pt x="401" y="1319"/>
                  </a:lnTo>
                  <a:lnTo>
                    <a:pt x="414" y="1328"/>
                  </a:lnTo>
                  <a:lnTo>
                    <a:pt x="428" y="1337"/>
                  </a:lnTo>
                  <a:lnTo>
                    <a:pt x="442" y="1345"/>
                  </a:lnTo>
                  <a:lnTo>
                    <a:pt x="456" y="1352"/>
                  </a:lnTo>
                  <a:lnTo>
                    <a:pt x="471" y="1359"/>
                  </a:lnTo>
                  <a:lnTo>
                    <a:pt x="485" y="1365"/>
                  </a:lnTo>
                  <a:lnTo>
                    <a:pt x="500" y="1371"/>
                  </a:lnTo>
                  <a:lnTo>
                    <a:pt x="516" y="1375"/>
                  </a:lnTo>
                  <a:lnTo>
                    <a:pt x="531" y="1378"/>
                  </a:lnTo>
                  <a:lnTo>
                    <a:pt x="548" y="1382"/>
                  </a:lnTo>
                  <a:lnTo>
                    <a:pt x="565" y="1383"/>
                  </a:lnTo>
                  <a:lnTo>
                    <a:pt x="580" y="1385"/>
                  </a:lnTo>
                  <a:lnTo>
                    <a:pt x="597" y="1385"/>
                  </a:lnTo>
                  <a:lnTo>
                    <a:pt x="597" y="1385"/>
                  </a:lnTo>
                  <a:lnTo>
                    <a:pt x="614" y="1384"/>
                  </a:lnTo>
                  <a:lnTo>
                    <a:pt x="631" y="1383"/>
                  </a:lnTo>
                  <a:lnTo>
                    <a:pt x="646" y="1382"/>
                  </a:lnTo>
                  <a:lnTo>
                    <a:pt x="663" y="1378"/>
                  </a:lnTo>
                  <a:lnTo>
                    <a:pt x="678" y="1375"/>
                  </a:lnTo>
                  <a:lnTo>
                    <a:pt x="694" y="1370"/>
                  </a:lnTo>
                  <a:lnTo>
                    <a:pt x="709" y="1365"/>
                  </a:lnTo>
                  <a:lnTo>
                    <a:pt x="724" y="1359"/>
                  </a:lnTo>
                  <a:lnTo>
                    <a:pt x="738" y="1352"/>
                  </a:lnTo>
                  <a:lnTo>
                    <a:pt x="752" y="1345"/>
                  </a:lnTo>
                  <a:lnTo>
                    <a:pt x="767" y="1337"/>
                  </a:lnTo>
                  <a:lnTo>
                    <a:pt x="780" y="1327"/>
                  </a:lnTo>
                  <a:lnTo>
                    <a:pt x="793" y="1317"/>
                  </a:lnTo>
                  <a:lnTo>
                    <a:pt x="806" y="1307"/>
                  </a:lnTo>
                  <a:lnTo>
                    <a:pt x="818" y="1296"/>
                  </a:lnTo>
                  <a:lnTo>
                    <a:pt x="830" y="1284"/>
                  </a:lnTo>
                  <a:lnTo>
                    <a:pt x="842" y="1272"/>
                  </a:lnTo>
                  <a:lnTo>
                    <a:pt x="853" y="1259"/>
                  </a:lnTo>
                  <a:lnTo>
                    <a:pt x="862" y="1245"/>
                  </a:lnTo>
                  <a:lnTo>
                    <a:pt x="872" y="1230"/>
                  </a:lnTo>
                  <a:lnTo>
                    <a:pt x="881" y="1216"/>
                  </a:lnTo>
                  <a:lnTo>
                    <a:pt x="889" y="1200"/>
                  </a:lnTo>
                  <a:lnTo>
                    <a:pt x="897" y="1184"/>
                  </a:lnTo>
                  <a:lnTo>
                    <a:pt x="904" y="1167"/>
                  </a:lnTo>
                  <a:lnTo>
                    <a:pt x="910" y="1150"/>
                  </a:lnTo>
                  <a:lnTo>
                    <a:pt x="915" y="1132"/>
                  </a:lnTo>
                  <a:lnTo>
                    <a:pt x="920" y="1114"/>
                  </a:lnTo>
                  <a:lnTo>
                    <a:pt x="924" y="1095"/>
                  </a:lnTo>
                  <a:lnTo>
                    <a:pt x="927" y="1076"/>
                  </a:lnTo>
                  <a:lnTo>
                    <a:pt x="929" y="1056"/>
                  </a:lnTo>
                  <a:lnTo>
                    <a:pt x="930" y="1036"/>
                  </a:lnTo>
                  <a:lnTo>
                    <a:pt x="930" y="1015"/>
                  </a:lnTo>
                  <a:lnTo>
                    <a:pt x="930" y="1015"/>
                  </a:lnTo>
                  <a:lnTo>
                    <a:pt x="930" y="994"/>
                  </a:lnTo>
                  <a:lnTo>
                    <a:pt x="929" y="973"/>
                  </a:lnTo>
                  <a:lnTo>
                    <a:pt x="927" y="954"/>
                  </a:lnTo>
                  <a:lnTo>
                    <a:pt x="924" y="934"/>
                  </a:lnTo>
                  <a:lnTo>
                    <a:pt x="920" y="916"/>
                  </a:lnTo>
                  <a:lnTo>
                    <a:pt x="915" y="897"/>
                  </a:lnTo>
                  <a:lnTo>
                    <a:pt x="910" y="879"/>
                  </a:lnTo>
                  <a:lnTo>
                    <a:pt x="904" y="862"/>
                  </a:lnTo>
                  <a:lnTo>
                    <a:pt x="897" y="846"/>
                  </a:lnTo>
                  <a:lnTo>
                    <a:pt x="889" y="829"/>
                  </a:lnTo>
                  <a:lnTo>
                    <a:pt x="881" y="813"/>
                  </a:lnTo>
                  <a:lnTo>
                    <a:pt x="872" y="799"/>
                  </a:lnTo>
                  <a:lnTo>
                    <a:pt x="862" y="785"/>
                  </a:lnTo>
                  <a:lnTo>
                    <a:pt x="853" y="770"/>
                  </a:lnTo>
                  <a:lnTo>
                    <a:pt x="842" y="758"/>
                  </a:lnTo>
                  <a:lnTo>
                    <a:pt x="830" y="745"/>
                  </a:lnTo>
                  <a:lnTo>
                    <a:pt x="818" y="733"/>
                  </a:lnTo>
                  <a:lnTo>
                    <a:pt x="806" y="723"/>
                  </a:lnTo>
                  <a:lnTo>
                    <a:pt x="793" y="712"/>
                  </a:lnTo>
                  <a:lnTo>
                    <a:pt x="780" y="702"/>
                  </a:lnTo>
                  <a:lnTo>
                    <a:pt x="767" y="694"/>
                  </a:lnTo>
                  <a:lnTo>
                    <a:pt x="752" y="686"/>
                  </a:lnTo>
                  <a:lnTo>
                    <a:pt x="738" y="677"/>
                  </a:lnTo>
                  <a:lnTo>
                    <a:pt x="724" y="671"/>
                  </a:lnTo>
                  <a:lnTo>
                    <a:pt x="709" y="664"/>
                  </a:lnTo>
                  <a:lnTo>
                    <a:pt x="694" y="659"/>
                  </a:lnTo>
                  <a:lnTo>
                    <a:pt x="678" y="655"/>
                  </a:lnTo>
                  <a:lnTo>
                    <a:pt x="663" y="651"/>
                  </a:lnTo>
                  <a:lnTo>
                    <a:pt x="646" y="649"/>
                  </a:lnTo>
                  <a:lnTo>
                    <a:pt x="631" y="646"/>
                  </a:lnTo>
                  <a:lnTo>
                    <a:pt x="614" y="645"/>
                  </a:lnTo>
                  <a:lnTo>
                    <a:pt x="597" y="644"/>
                  </a:lnTo>
                  <a:close/>
                  <a:moveTo>
                    <a:pt x="927" y="1590"/>
                  </a:moveTo>
                  <a:lnTo>
                    <a:pt x="927" y="1399"/>
                  </a:lnTo>
                  <a:lnTo>
                    <a:pt x="927" y="1399"/>
                  </a:lnTo>
                  <a:lnTo>
                    <a:pt x="910" y="1420"/>
                  </a:lnTo>
                  <a:lnTo>
                    <a:pt x="893" y="1442"/>
                  </a:lnTo>
                  <a:lnTo>
                    <a:pt x="875" y="1463"/>
                  </a:lnTo>
                  <a:lnTo>
                    <a:pt x="856" y="1482"/>
                  </a:lnTo>
                  <a:lnTo>
                    <a:pt x="836" y="1501"/>
                  </a:lnTo>
                  <a:lnTo>
                    <a:pt x="815" y="1519"/>
                  </a:lnTo>
                  <a:lnTo>
                    <a:pt x="792" y="1536"/>
                  </a:lnTo>
                  <a:lnTo>
                    <a:pt x="769" y="1552"/>
                  </a:lnTo>
                  <a:lnTo>
                    <a:pt x="744" y="1565"/>
                  </a:lnTo>
                  <a:lnTo>
                    <a:pt x="719" y="1578"/>
                  </a:lnTo>
                  <a:lnTo>
                    <a:pt x="692" y="1589"/>
                  </a:lnTo>
                  <a:lnTo>
                    <a:pt x="663" y="1597"/>
                  </a:lnTo>
                  <a:lnTo>
                    <a:pt x="633" y="1604"/>
                  </a:lnTo>
                  <a:lnTo>
                    <a:pt x="602" y="1610"/>
                  </a:lnTo>
                  <a:lnTo>
                    <a:pt x="568" y="1614"/>
                  </a:lnTo>
                  <a:lnTo>
                    <a:pt x="534" y="1615"/>
                  </a:lnTo>
                  <a:lnTo>
                    <a:pt x="534" y="1615"/>
                  </a:lnTo>
                  <a:lnTo>
                    <a:pt x="509" y="1614"/>
                  </a:lnTo>
                  <a:lnTo>
                    <a:pt x="484" y="1611"/>
                  </a:lnTo>
                  <a:lnTo>
                    <a:pt x="459" y="1609"/>
                  </a:lnTo>
                  <a:lnTo>
                    <a:pt x="434" y="1604"/>
                  </a:lnTo>
                  <a:lnTo>
                    <a:pt x="410" y="1598"/>
                  </a:lnTo>
                  <a:lnTo>
                    <a:pt x="385" y="1592"/>
                  </a:lnTo>
                  <a:lnTo>
                    <a:pt x="361" y="1584"/>
                  </a:lnTo>
                  <a:lnTo>
                    <a:pt x="337" y="1574"/>
                  </a:lnTo>
                  <a:lnTo>
                    <a:pt x="314" y="1565"/>
                  </a:lnTo>
                  <a:lnTo>
                    <a:pt x="290" y="1553"/>
                  </a:lnTo>
                  <a:lnTo>
                    <a:pt x="269" y="1540"/>
                  </a:lnTo>
                  <a:lnTo>
                    <a:pt x="247" y="1525"/>
                  </a:lnTo>
                  <a:lnTo>
                    <a:pt x="226" y="1511"/>
                  </a:lnTo>
                  <a:lnTo>
                    <a:pt x="205" y="1494"/>
                  </a:lnTo>
                  <a:lnTo>
                    <a:pt x="185" y="1477"/>
                  </a:lnTo>
                  <a:lnTo>
                    <a:pt x="166" y="1458"/>
                  </a:lnTo>
                  <a:lnTo>
                    <a:pt x="148" y="1439"/>
                  </a:lnTo>
                  <a:lnTo>
                    <a:pt x="130" y="1418"/>
                  </a:lnTo>
                  <a:lnTo>
                    <a:pt x="113" y="1396"/>
                  </a:lnTo>
                  <a:lnTo>
                    <a:pt x="98" y="1374"/>
                  </a:lnTo>
                  <a:lnTo>
                    <a:pt x="84" y="1348"/>
                  </a:lnTo>
                  <a:lnTo>
                    <a:pt x="70" y="1323"/>
                  </a:lnTo>
                  <a:lnTo>
                    <a:pt x="57" y="1297"/>
                  </a:lnTo>
                  <a:lnTo>
                    <a:pt x="45" y="1271"/>
                  </a:lnTo>
                  <a:lnTo>
                    <a:pt x="36" y="1242"/>
                  </a:lnTo>
                  <a:lnTo>
                    <a:pt x="26" y="1212"/>
                  </a:lnTo>
                  <a:lnTo>
                    <a:pt x="19" y="1182"/>
                  </a:lnTo>
                  <a:lnTo>
                    <a:pt x="12" y="1151"/>
                  </a:lnTo>
                  <a:lnTo>
                    <a:pt x="7" y="1118"/>
                  </a:lnTo>
                  <a:lnTo>
                    <a:pt x="4" y="1084"/>
                  </a:lnTo>
                  <a:lnTo>
                    <a:pt x="1" y="1050"/>
                  </a:lnTo>
                  <a:lnTo>
                    <a:pt x="0" y="1015"/>
                  </a:lnTo>
                  <a:lnTo>
                    <a:pt x="0" y="1015"/>
                  </a:lnTo>
                  <a:lnTo>
                    <a:pt x="1" y="979"/>
                  </a:lnTo>
                  <a:lnTo>
                    <a:pt x="4" y="945"/>
                  </a:lnTo>
                  <a:lnTo>
                    <a:pt x="7" y="911"/>
                  </a:lnTo>
                  <a:lnTo>
                    <a:pt x="12" y="879"/>
                  </a:lnTo>
                  <a:lnTo>
                    <a:pt x="19" y="848"/>
                  </a:lnTo>
                  <a:lnTo>
                    <a:pt x="26" y="817"/>
                  </a:lnTo>
                  <a:lnTo>
                    <a:pt x="35" y="788"/>
                  </a:lnTo>
                  <a:lnTo>
                    <a:pt x="45" y="760"/>
                  </a:lnTo>
                  <a:lnTo>
                    <a:pt x="56" y="732"/>
                  </a:lnTo>
                  <a:lnTo>
                    <a:pt x="69" y="706"/>
                  </a:lnTo>
                  <a:lnTo>
                    <a:pt x="82" y="681"/>
                  </a:lnTo>
                  <a:lnTo>
                    <a:pt x="97" y="657"/>
                  </a:lnTo>
                  <a:lnTo>
                    <a:pt x="112" y="634"/>
                  </a:lnTo>
                  <a:lnTo>
                    <a:pt x="129" y="612"/>
                  </a:lnTo>
                  <a:lnTo>
                    <a:pt x="146" y="591"/>
                  </a:lnTo>
                  <a:lnTo>
                    <a:pt x="165" y="571"/>
                  </a:lnTo>
                  <a:lnTo>
                    <a:pt x="184" y="553"/>
                  </a:lnTo>
                  <a:lnTo>
                    <a:pt x="203" y="535"/>
                  </a:lnTo>
                  <a:lnTo>
                    <a:pt x="223" y="520"/>
                  </a:lnTo>
                  <a:lnTo>
                    <a:pt x="245" y="504"/>
                  </a:lnTo>
                  <a:lnTo>
                    <a:pt x="266" y="490"/>
                  </a:lnTo>
                  <a:lnTo>
                    <a:pt x="289" y="478"/>
                  </a:lnTo>
                  <a:lnTo>
                    <a:pt x="312" y="466"/>
                  </a:lnTo>
                  <a:lnTo>
                    <a:pt x="336" y="455"/>
                  </a:lnTo>
                  <a:lnTo>
                    <a:pt x="359" y="447"/>
                  </a:lnTo>
                  <a:lnTo>
                    <a:pt x="383" y="438"/>
                  </a:lnTo>
                  <a:lnTo>
                    <a:pt x="407" y="431"/>
                  </a:lnTo>
                  <a:lnTo>
                    <a:pt x="432" y="425"/>
                  </a:lnTo>
                  <a:lnTo>
                    <a:pt x="457" y="422"/>
                  </a:lnTo>
                  <a:lnTo>
                    <a:pt x="484" y="418"/>
                  </a:lnTo>
                  <a:lnTo>
                    <a:pt x="509" y="417"/>
                  </a:lnTo>
                  <a:lnTo>
                    <a:pt x="534" y="416"/>
                  </a:lnTo>
                  <a:lnTo>
                    <a:pt x="534" y="416"/>
                  </a:lnTo>
                  <a:lnTo>
                    <a:pt x="570" y="417"/>
                  </a:lnTo>
                  <a:lnTo>
                    <a:pt x="602" y="420"/>
                  </a:lnTo>
                  <a:lnTo>
                    <a:pt x="634" y="425"/>
                  </a:lnTo>
                  <a:lnTo>
                    <a:pt x="664" y="432"/>
                  </a:lnTo>
                  <a:lnTo>
                    <a:pt x="693" y="441"/>
                  </a:lnTo>
                  <a:lnTo>
                    <a:pt x="720" y="451"/>
                  </a:lnTo>
                  <a:lnTo>
                    <a:pt x="745" y="463"/>
                  </a:lnTo>
                  <a:lnTo>
                    <a:pt x="770" y="477"/>
                  </a:lnTo>
                  <a:lnTo>
                    <a:pt x="794" y="492"/>
                  </a:lnTo>
                  <a:lnTo>
                    <a:pt x="816" y="508"/>
                  </a:lnTo>
                  <a:lnTo>
                    <a:pt x="837" y="524"/>
                  </a:lnTo>
                  <a:lnTo>
                    <a:pt x="858" y="541"/>
                  </a:lnTo>
                  <a:lnTo>
                    <a:pt x="875" y="560"/>
                  </a:lnTo>
                  <a:lnTo>
                    <a:pt x="893" y="579"/>
                  </a:lnTo>
                  <a:lnTo>
                    <a:pt x="910" y="598"/>
                  </a:lnTo>
                  <a:lnTo>
                    <a:pt x="927" y="619"/>
                  </a:lnTo>
                  <a:lnTo>
                    <a:pt x="927" y="0"/>
                  </a:lnTo>
                  <a:lnTo>
                    <a:pt x="1191" y="0"/>
                  </a:lnTo>
                  <a:lnTo>
                    <a:pt x="1191" y="1590"/>
                  </a:lnTo>
                  <a:lnTo>
                    <a:pt x="927"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10" name="Freeform 309" descr=" " title=" "/>
            <p:cNvSpPr>
              <a:spLocks noEditPoints="1"/>
            </p:cNvSpPr>
            <p:nvPr userDrawn="1"/>
          </p:nvSpPr>
          <p:spPr bwMode="auto">
            <a:xfrm>
              <a:off x="1066862" y="4851501"/>
              <a:ext cx="12402" cy="12402"/>
            </a:xfrm>
            <a:custGeom>
              <a:avLst/>
              <a:gdLst>
                <a:gd name="T0" fmla="*/ 95 w 186"/>
                <a:gd name="T1" fmla="*/ 85 h 185"/>
                <a:gd name="T2" fmla="*/ 111 w 186"/>
                <a:gd name="T3" fmla="*/ 80 h 185"/>
                <a:gd name="T4" fmla="*/ 111 w 186"/>
                <a:gd name="T5" fmla="*/ 69 h 185"/>
                <a:gd name="T6" fmla="*/ 95 w 186"/>
                <a:gd name="T7" fmla="*/ 64 h 185"/>
                <a:gd name="T8" fmla="*/ 99 w 186"/>
                <a:gd name="T9" fmla="*/ 43 h 185"/>
                <a:gd name="T10" fmla="*/ 114 w 186"/>
                <a:gd name="T11" fmla="*/ 45 h 185"/>
                <a:gd name="T12" fmla="*/ 130 w 186"/>
                <a:gd name="T13" fmla="*/ 55 h 185"/>
                <a:gd name="T14" fmla="*/ 135 w 186"/>
                <a:gd name="T15" fmla="*/ 73 h 185"/>
                <a:gd name="T16" fmla="*/ 131 w 186"/>
                <a:gd name="T17" fmla="*/ 86 h 185"/>
                <a:gd name="T18" fmla="*/ 123 w 186"/>
                <a:gd name="T19" fmla="*/ 94 h 185"/>
                <a:gd name="T20" fmla="*/ 131 w 186"/>
                <a:gd name="T21" fmla="*/ 109 h 185"/>
                <a:gd name="T22" fmla="*/ 133 w 186"/>
                <a:gd name="T23" fmla="*/ 130 h 185"/>
                <a:gd name="T24" fmla="*/ 139 w 186"/>
                <a:gd name="T25" fmla="*/ 142 h 185"/>
                <a:gd name="T26" fmla="*/ 110 w 186"/>
                <a:gd name="T27" fmla="*/ 135 h 185"/>
                <a:gd name="T28" fmla="*/ 108 w 186"/>
                <a:gd name="T29" fmla="*/ 113 h 185"/>
                <a:gd name="T30" fmla="*/ 105 w 186"/>
                <a:gd name="T31" fmla="*/ 106 h 185"/>
                <a:gd name="T32" fmla="*/ 79 w 186"/>
                <a:gd name="T33" fmla="*/ 105 h 185"/>
                <a:gd name="T34" fmla="*/ 55 w 186"/>
                <a:gd name="T35" fmla="*/ 43 h 185"/>
                <a:gd name="T36" fmla="*/ 18 w 186"/>
                <a:gd name="T37" fmla="*/ 92 h 185"/>
                <a:gd name="T38" fmla="*/ 21 w 186"/>
                <a:gd name="T39" fmla="*/ 115 h 185"/>
                <a:gd name="T40" fmla="*/ 40 w 186"/>
                <a:gd name="T41" fmla="*/ 146 h 185"/>
                <a:gd name="T42" fmla="*/ 70 w 186"/>
                <a:gd name="T43" fmla="*/ 165 h 185"/>
                <a:gd name="T44" fmla="*/ 93 w 186"/>
                <a:gd name="T45" fmla="*/ 168 h 185"/>
                <a:gd name="T46" fmla="*/ 107 w 186"/>
                <a:gd name="T47" fmla="*/ 166 h 185"/>
                <a:gd name="T48" fmla="*/ 135 w 186"/>
                <a:gd name="T49" fmla="*/ 155 h 185"/>
                <a:gd name="T50" fmla="*/ 161 w 186"/>
                <a:gd name="T51" fmla="*/ 122 h 185"/>
                <a:gd name="T52" fmla="*/ 167 w 186"/>
                <a:gd name="T53" fmla="*/ 100 h 185"/>
                <a:gd name="T54" fmla="*/ 167 w 186"/>
                <a:gd name="T55" fmla="*/ 85 h 185"/>
                <a:gd name="T56" fmla="*/ 161 w 186"/>
                <a:gd name="T57" fmla="*/ 63 h 185"/>
                <a:gd name="T58" fmla="*/ 135 w 186"/>
                <a:gd name="T59" fmla="*/ 30 h 185"/>
                <a:gd name="T60" fmla="*/ 107 w 186"/>
                <a:gd name="T61" fmla="*/ 19 h 185"/>
                <a:gd name="T62" fmla="*/ 93 w 186"/>
                <a:gd name="T63" fmla="*/ 17 h 185"/>
                <a:gd name="T64" fmla="*/ 70 w 186"/>
                <a:gd name="T65" fmla="*/ 20 h 185"/>
                <a:gd name="T66" fmla="*/ 40 w 186"/>
                <a:gd name="T67" fmla="*/ 39 h 185"/>
                <a:gd name="T68" fmla="*/ 21 w 186"/>
                <a:gd name="T69" fmla="*/ 70 h 185"/>
                <a:gd name="T70" fmla="*/ 18 w 186"/>
                <a:gd name="T71" fmla="*/ 92 h 185"/>
                <a:gd name="T72" fmla="*/ 185 w 186"/>
                <a:gd name="T73" fmla="*/ 102 h 185"/>
                <a:gd name="T74" fmla="*/ 178 w 186"/>
                <a:gd name="T75" fmla="*/ 129 h 185"/>
                <a:gd name="T76" fmla="*/ 165 w 186"/>
                <a:gd name="T77" fmla="*/ 152 h 185"/>
                <a:gd name="T78" fmla="*/ 144 w 186"/>
                <a:gd name="T79" fmla="*/ 170 h 185"/>
                <a:gd name="T80" fmla="*/ 120 w 186"/>
                <a:gd name="T81" fmla="*/ 182 h 185"/>
                <a:gd name="T82" fmla="*/ 93 w 186"/>
                <a:gd name="T83" fmla="*/ 185 h 185"/>
                <a:gd name="T84" fmla="*/ 74 w 186"/>
                <a:gd name="T85" fmla="*/ 184 h 185"/>
                <a:gd name="T86" fmla="*/ 49 w 186"/>
                <a:gd name="T87" fmla="*/ 174 h 185"/>
                <a:gd name="T88" fmla="*/ 27 w 186"/>
                <a:gd name="T89" fmla="*/ 158 h 185"/>
                <a:gd name="T90" fmla="*/ 10 w 186"/>
                <a:gd name="T91" fmla="*/ 137 h 185"/>
                <a:gd name="T92" fmla="*/ 2 w 186"/>
                <a:gd name="T93" fmla="*/ 111 h 185"/>
                <a:gd name="T94" fmla="*/ 0 w 186"/>
                <a:gd name="T95" fmla="*/ 92 h 185"/>
                <a:gd name="T96" fmla="*/ 4 w 186"/>
                <a:gd name="T97" fmla="*/ 64 h 185"/>
                <a:gd name="T98" fmla="*/ 15 w 186"/>
                <a:gd name="T99" fmla="*/ 41 h 185"/>
                <a:gd name="T100" fmla="*/ 33 w 186"/>
                <a:gd name="T101" fmla="*/ 20 h 185"/>
                <a:gd name="T102" fmla="*/ 57 w 186"/>
                <a:gd name="T103" fmla="*/ 7 h 185"/>
                <a:gd name="T104" fmla="*/ 83 w 186"/>
                <a:gd name="T105" fmla="*/ 0 h 185"/>
                <a:gd name="T106" fmla="*/ 102 w 186"/>
                <a:gd name="T107" fmla="*/ 0 h 185"/>
                <a:gd name="T108" fmla="*/ 129 w 186"/>
                <a:gd name="T109" fmla="*/ 7 h 185"/>
                <a:gd name="T110" fmla="*/ 151 w 186"/>
                <a:gd name="T111" fmla="*/ 20 h 185"/>
                <a:gd name="T112" fmla="*/ 169 w 186"/>
                <a:gd name="T113" fmla="*/ 41 h 185"/>
                <a:gd name="T114" fmla="*/ 181 w 186"/>
                <a:gd name="T115" fmla="*/ 64 h 185"/>
                <a:gd name="T116" fmla="*/ 186 w 186"/>
                <a:gd name="T117" fmla="*/ 92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79" y="85"/>
                  </a:moveTo>
                  <a:lnTo>
                    <a:pt x="95" y="85"/>
                  </a:lnTo>
                  <a:lnTo>
                    <a:pt x="95" y="85"/>
                  </a:lnTo>
                  <a:lnTo>
                    <a:pt x="102" y="85"/>
                  </a:lnTo>
                  <a:lnTo>
                    <a:pt x="107" y="82"/>
                  </a:lnTo>
                  <a:lnTo>
                    <a:pt x="111" y="80"/>
                  </a:lnTo>
                  <a:lnTo>
                    <a:pt x="111" y="74"/>
                  </a:lnTo>
                  <a:lnTo>
                    <a:pt x="111" y="74"/>
                  </a:lnTo>
                  <a:lnTo>
                    <a:pt x="111" y="69"/>
                  </a:lnTo>
                  <a:lnTo>
                    <a:pt x="108" y="66"/>
                  </a:lnTo>
                  <a:lnTo>
                    <a:pt x="102" y="64"/>
                  </a:lnTo>
                  <a:lnTo>
                    <a:pt x="95" y="64"/>
                  </a:lnTo>
                  <a:lnTo>
                    <a:pt x="79" y="64"/>
                  </a:lnTo>
                  <a:lnTo>
                    <a:pt x="79" y="85"/>
                  </a:lnTo>
                  <a:close/>
                  <a:moveTo>
                    <a:pt x="99" y="43"/>
                  </a:moveTo>
                  <a:lnTo>
                    <a:pt x="99" y="43"/>
                  </a:lnTo>
                  <a:lnTo>
                    <a:pt x="107" y="44"/>
                  </a:lnTo>
                  <a:lnTo>
                    <a:pt x="114" y="45"/>
                  </a:lnTo>
                  <a:lnTo>
                    <a:pt x="120" y="48"/>
                  </a:lnTo>
                  <a:lnTo>
                    <a:pt x="125" y="50"/>
                  </a:lnTo>
                  <a:lnTo>
                    <a:pt x="130" y="55"/>
                  </a:lnTo>
                  <a:lnTo>
                    <a:pt x="132" y="60"/>
                  </a:lnTo>
                  <a:lnTo>
                    <a:pt x="133" y="66"/>
                  </a:lnTo>
                  <a:lnTo>
                    <a:pt x="135" y="73"/>
                  </a:lnTo>
                  <a:lnTo>
                    <a:pt x="135" y="73"/>
                  </a:lnTo>
                  <a:lnTo>
                    <a:pt x="133" y="80"/>
                  </a:lnTo>
                  <a:lnTo>
                    <a:pt x="131" y="86"/>
                  </a:lnTo>
                  <a:lnTo>
                    <a:pt x="129" y="91"/>
                  </a:lnTo>
                  <a:lnTo>
                    <a:pt x="123" y="94"/>
                  </a:lnTo>
                  <a:lnTo>
                    <a:pt x="123" y="94"/>
                  </a:lnTo>
                  <a:lnTo>
                    <a:pt x="127" y="98"/>
                  </a:lnTo>
                  <a:lnTo>
                    <a:pt x="130" y="103"/>
                  </a:lnTo>
                  <a:lnTo>
                    <a:pt x="131" y="109"/>
                  </a:lnTo>
                  <a:lnTo>
                    <a:pt x="132" y="121"/>
                  </a:lnTo>
                  <a:lnTo>
                    <a:pt x="132" y="121"/>
                  </a:lnTo>
                  <a:lnTo>
                    <a:pt x="133" y="130"/>
                  </a:lnTo>
                  <a:lnTo>
                    <a:pt x="133" y="136"/>
                  </a:lnTo>
                  <a:lnTo>
                    <a:pt x="136" y="140"/>
                  </a:lnTo>
                  <a:lnTo>
                    <a:pt x="139" y="142"/>
                  </a:lnTo>
                  <a:lnTo>
                    <a:pt x="112" y="142"/>
                  </a:lnTo>
                  <a:lnTo>
                    <a:pt x="112" y="142"/>
                  </a:lnTo>
                  <a:lnTo>
                    <a:pt x="110" y="135"/>
                  </a:lnTo>
                  <a:lnTo>
                    <a:pt x="108" y="125"/>
                  </a:lnTo>
                  <a:lnTo>
                    <a:pt x="108" y="125"/>
                  </a:lnTo>
                  <a:lnTo>
                    <a:pt x="108" y="113"/>
                  </a:lnTo>
                  <a:lnTo>
                    <a:pt x="107" y="110"/>
                  </a:lnTo>
                  <a:lnTo>
                    <a:pt x="106" y="107"/>
                  </a:lnTo>
                  <a:lnTo>
                    <a:pt x="105" y="106"/>
                  </a:lnTo>
                  <a:lnTo>
                    <a:pt x="102" y="105"/>
                  </a:lnTo>
                  <a:lnTo>
                    <a:pt x="94" y="105"/>
                  </a:lnTo>
                  <a:lnTo>
                    <a:pt x="79" y="105"/>
                  </a:lnTo>
                  <a:lnTo>
                    <a:pt x="79" y="142"/>
                  </a:lnTo>
                  <a:lnTo>
                    <a:pt x="55" y="142"/>
                  </a:lnTo>
                  <a:lnTo>
                    <a:pt x="55" y="43"/>
                  </a:lnTo>
                  <a:lnTo>
                    <a:pt x="99" y="43"/>
                  </a:lnTo>
                  <a:close/>
                  <a:moveTo>
                    <a:pt x="18" y="92"/>
                  </a:moveTo>
                  <a:lnTo>
                    <a:pt x="18" y="92"/>
                  </a:lnTo>
                  <a:lnTo>
                    <a:pt x="19" y="100"/>
                  </a:lnTo>
                  <a:lnTo>
                    <a:pt x="20" y="107"/>
                  </a:lnTo>
                  <a:lnTo>
                    <a:pt x="21" y="115"/>
                  </a:lnTo>
                  <a:lnTo>
                    <a:pt x="24" y="122"/>
                  </a:lnTo>
                  <a:lnTo>
                    <a:pt x="31" y="135"/>
                  </a:lnTo>
                  <a:lnTo>
                    <a:pt x="40" y="146"/>
                  </a:lnTo>
                  <a:lnTo>
                    <a:pt x="51" y="155"/>
                  </a:lnTo>
                  <a:lnTo>
                    <a:pt x="64" y="162"/>
                  </a:lnTo>
                  <a:lnTo>
                    <a:pt x="70" y="165"/>
                  </a:lnTo>
                  <a:lnTo>
                    <a:pt x="77" y="166"/>
                  </a:lnTo>
                  <a:lnTo>
                    <a:pt x="84" y="167"/>
                  </a:lnTo>
                  <a:lnTo>
                    <a:pt x="93" y="168"/>
                  </a:lnTo>
                  <a:lnTo>
                    <a:pt x="93" y="168"/>
                  </a:lnTo>
                  <a:lnTo>
                    <a:pt x="100" y="167"/>
                  </a:lnTo>
                  <a:lnTo>
                    <a:pt x="107" y="166"/>
                  </a:lnTo>
                  <a:lnTo>
                    <a:pt x="114" y="165"/>
                  </a:lnTo>
                  <a:lnTo>
                    <a:pt x="122" y="162"/>
                  </a:lnTo>
                  <a:lnTo>
                    <a:pt x="135" y="155"/>
                  </a:lnTo>
                  <a:lnTo>
                    <a:pt x="145" y="146"/>
                  </a:lnTo>
                  <a:lnTo>
                    <a:pt x="155" y="135"/>
                  </a:lnTo>
                  <a:lnTo>
                    <a:pt x="161" y="122"/>
                  </a:lnTo>
                  <a:lnTo>
                    <a:pt x="163" y="115"/>
                  </a:lnTo>
                  <a:lnTo>
                    <a:pt x="166" y="107"/>
                  </a:lnTo>
                  <a:lnTo>
                    <a:pt x="167" y="100"/>
                  </a:lnTo>
                  <a:lnTo>
                    <a:pt x="167" y="92"/>
                  </a:lnTo>
                  <a:lnTo>
                    <a:pt x="167" y="92"/>
                  </a:lnTo>
                  <a:lnTo>
                    <a:pt x="167" y="85"/>
                  </a:lnTo>
                  <a:lnTo>
                    <a:pt x="166" y="78"/>
                  </a:lnTo>
                  <a:lnTo>
                    <a:pt x="163" y="70"/>
                  </a:lnTo>
                  <a:lnTo>
                    <a:pt x="161" y="63"/>
                  </a:lnTo>
                  <a:lnTo>
                    <a:pt x="155" y="50"/>
                  </a:lnTo>
                  <a:lnTo>
                    <a:pt x="145" y="39"/>
                  </a:lnTo>
                  <a:lnTo>
                    <a:pt x="135" y="30"/>
                  </a:lnTo>
                  <a:lnTo>
                    <a:pt x="122" y="23"/>
                  </a:lnTo>
                  <a:lnTo>
                    <a:pt x="114" y="20"/>
                  </a:lnTo>
                  <a:lnTo>
                    <a:pt x="107" y="19"/>
                  </a:lnTo>
                  <a:lnTo>
                    <a:pt x="100" y="18"/>
                  </a:lnTo>
                  <a:lnTo>
                    <a:pt x="93" y="17"/>
                  </a:lnTo>
                  <a:lnTo>
                    <a:pt x="93" y="17"/>
                  </a:lnTo>
                  <a:lnTo>
                    <a:pt x="84" y="18"/>
                  </a:lnTo>
                  <a:lnTo>
                    <a:pt x="77" y="19"/>
                  </a:lnTo>
                  <a:lnTo>
                    <a:pt x="70" y="20"/>
                  </a:lnTo>
                  <a:lnTo>
                    <a:pt x="63" y="23"/>
                  </a:lnTo>
                  <a:lnTo>
                    <a:pt x="51" y="30"/>
                  </a:lnTo>
                  <a:lnTo>
                    <a:pt x="40" y="39"/>
                  </a:lnTo>
                  <a:lnTo>
                    <a:pt x="31" y="50"/>
                  </a:lnTo>
                  <a:lnTo>
                    <a:pt x="24" y="63"/>
                  </a:lnTo>
                  <a:lnTo>
                    <a:pt x="21" y="70"/>
                  </a:lnTo>
                  <a:lnTo>
                    <a:pt x="20" y="78"/>
                  </a:lnTo>
                  <a:lnTo>
                    <a:pt x="19" y="85"/>
                  </a:lnTo>
                  <a:lnTo>
                    <a:pt x="18" y="92"/>
                  </a:lnTo>
                  <a:close/>
                  <a:moveTo>
                    <a:pt x="186" y="92"/>
                  </a:moveTo>
                  <a:lnTo>
                    <a:pt x="186" y="92"/>
                  </a:lnTo>
                  <a:lnTo>
                    <a:pt x="185" y="102"/>
                  </a:lnTo>
                  <a:lnTo>
                    <a:pt x="184" y="111"/>
                  </a:lnTo>
                  <a:lnTo>
                    <a:pt x="181" y="121"/>
                  </a:lnTo>
                  <a:lnTo>
                    <a:pt x="178" y="129"/>
                  </a:lnTo>
                  <a:lnTo>
                    <a:pt x="174" y="137"/>
                  </a:lnTo>
                  <a:lnTo>
                    <a:pt x="169" y="145"/>
                  </a:lnTo>
                  <a:lnTo>
                    <a:pt x="165" y="152"/>
                  </a:lnTo>
                  <a:lnTo>
                    <a:pt x="159" y="158"/>
                  </a:lnTo>
                  <a:lnTo>
                    <a:pt x="151" y="165"/>
                  </a:lnTo>
                  <a:lnTo>
                    <a:pt x="144" y="170"/>
                  </a:lnTo>
                  <a:lnTo>
                    <a:pt x="137" y="174"/>
                  </a:lnTo>
                  <a:lnTo>
                    <a:pt x="129" y="178"/>
                  </a:lnTo>
                  <a:lnTo>
                    <a:pt x="120" y="182"/>
                  </a:lnTo>
                  <a:lnTo>
                    <a:pt x="112" y="184"/>
                  </a:lnTo>
                  <a:lnTo>
                    <a:pt x="102" y="185"/>
                  </a:lnTo>
                  <a:lnTo>
                    <a:pt x="93" y="185"/>
                  </a:lnTo>
                  <a:lnTo>
                    <a:pt x="93" y="185"/>
                  </a:lnTo>
                  <a:lnTo>
                    <a:pt x="83" y="185"/>
                  </a:lnTo>
                  <a:lnTo>
                    <a:pt x="74" y="184"/>
                  </a:lnTo>
                  <a:lnTo>
                    <a:pt x="65" y="182"/>
                  </a:lnTo>
                  <a:lnTo>
                    <a:pt x="57" y="178"/>
                  </a:lnTo>
                  <a:lnTo>
                    <a:pt x="49" y="174"/>
                  </a:lnTo>
                  <a:lnTo>
                    <a:pt x="40" y="170"/>
                  </a:lnTo>
                  <a:lnTo>
                    <a:pt x="33" y="165"/>
                  </a:lnTo>
                  <a:lnTo>
                    <a:pt x="27" y="158"/>
                  </a:lnTo>
                  <a:lnTo>
                    <a:pt x="21" y="152"/>
                  </a:lnTo>
                  <a:lnTo>
                    <a:pt x="15" y="145"/>
                  </a:lnTo>
                  <a:lnTo>
                    <a:pt x="10" y="137"/>
                  </a:lnTo>
                  <a:lnTo>
                    <a:pt x="7" y="129"/>
                  </a:lnTo>
                  <a:lnTo>
                    <a:pt x="4" y="121"/>
                  </a:lnTo>
                  <a:lnTo>
                    <a:pt x="2" y="111"/>
                  </a:lnTo>
                  <a:lnTo>
                    <a:pt x="0" y="102"/>
                  </a:lnTo>
                  <a:lnTo>
                    <a:pt x="0" y="92"/>
                  </a:lnTo>
                  <a:lnTo>
                    <a:pt x="0" y="92"/>
                  </a:lnTo>
                  <a:lnTo>
                    <a:pt x="0" y="82"/>
                  </a:lnTo>
                  <a:lnTo>
                    <a:pt x="2" y="74"/>
                  </a:lnTo>
                  <a:lnTo>
                    <a:pt x="4" y="64"/>
                  </a:lnTo>
                  <a:lnTo>
                    <a:pt x="7" y="56"/>
                  </a:lnTo>
                  <a:lnTo>
                    <a:pt x="10" y="48"/>
                  </a:lnTo>
                  <a:lnTo>
                    <a:pt x="15" y="41"/>
                  </a:lnTo>
                  <a:lnTo>
                    <a:pt x="21" y="33"/>
                  </a:lnTo>
                  <a:lnTo>
                    <a:pt x="27" y="26"/>
                  </a:lnTo>
                  <a:lnTo>
                    <a:pt x="33" y="20"/>
                  </a:lnTo>
                  <a:lnTo>
                    <a:pt x="40" y="16"/>
                  </a:lnTo>
                  <a:lnTo>
                    <a:pt x="49" y="11"/>
                  </a:lnTo>
                  <a:lnTo>
                    <a:pt x="57" y="7"/>
                  </a:lnTo>
                  <a:lnTo>
                    <a:pt x="65" y="4"/>
                  </a:lnTo>
                  <a:lnTo>
                    <a:pt x="74" y="1"/>
                  </a:lnTo>
                  <a:lnTo>
                    <a:pt x="83" y="0"/>
                  </a:lnTo>
                  <a:lnTo>
                    <a:pt x="93" y="0"/>
                  </a:lnTo>
                  <a:lnTo>
                    <a:pt x="93" y="0"/>
                  </a:lnTo>
                  <a:lnTo>
                    <a:pt x="102" y="0"/>
                  </a:lnTo>
                  <a:lnTo>
                    <a:pt x="112" y="1"/>
                  </a:lnTo>
                  <a:lnTo>
                    <a:pt x="120" y="4"/>
                  </a:lnTo>
                  <a:lnTo>
                    <a:pt x="129" y="7"/>
                  </a:lnTo>
                  <a:lnTo>
                    <a:pt x="137" y="11"/>
                  </a:lnTo>
                  <a:lnTo>
                    <a:pt x="144" y="16"/>
                  </a:lnTo>
                  <a:lnTo>
                    <a:pt x="151" y="20"/>
                  </a:lnTo>
                  <a:lnTo>
                    <a:pt x="159" y="26"/>
                  </a:lnTo>
                  <a:lnTo>
                    <a:pt x="165" y="33"/>
                  </a:lnTo>
                  <a:lnTo>
                    <a:pt x="169" y="41"/>
                  </a:lnTo>
                  <a:lnTo>
                    <a:pt x="174" y="48"/>
                  </a:lnTo>
                  <a:lnTo>
                    <a:pt x="178" y="56"/>
                  </a:lnTo>
                  <a:lnTo>
                    <a:pt x="181" y="64"/>
                  </a:lnTo>
                  <a:lnTo>
                    <a:pt x="184" y="74"/>
                  </a:lnTo>
                  <a:lnTo>
                    <a:pt x="185" y="82"/>
                  </a:lnTo>
                  <a:lnTo>
                    <a:pt x="186"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244" name="Group 54"/>
          <p:cNvGrpSpPr>
            <a:grpSpLocks noChangeAspect="1"/>
          </p:cNvGrpSpPr>
          <p:nvPr userDrawn="1"/>
        </p:nvGrpSpPr>
        <p:grpSpPr bwMode="auto">
          <a:xfrm rot="5400000">
            <a:off x="6165413" y="1652945"/>
            <a:ext cx="4114800" cy="1842373"/>
            <a:chOff x="0" y="332"/>
            <a:chExt cx="5760" cy="2579"/>
          </a:xfrm>
          <a:solidFill>
            <a:schemeClr val="accent6"/>
          </a:solidFill>
        </p:grpSpPr>
        <p:sp>
          <p:nvSpPr>
            <p:cNvPr id="245" name="Freeform 55"/>
            <p:cNvSpPr>
              <a:spLocks/>
            </p:cNvSpPr>
            <p:nvPr userDrawn="1"/>
          </p:nvSpPr>
          <p:spPr bwMode="auto">
            <a:xfrm>
              <a:off x="2999" y="699"/>
              <a:ext cx="237" cy="237"/>
            </a:xfrm>
            <a:custGeom>
              <a:avLst/>
              <a:gdLst>
                <a:gd name="T0" fmla="*/ 617 w 944"/>
                <a:gd name="T1" fmla="*/ 922 h 944"/>
                <a:gd name="T2" fmla="*/ 684 w 944"/>
                <a:gd name="T3" fmla="*/ 895 h 944"/>
                <a:gd name="T4" fmla="*/ 744 w 944"/>
                <a:gd name="T5" fmla="*/ 858 h 944"/>
                <a:gd name="T6" fmla="*/ 797 w 944"/>
                <a:gd name="T7" fmla="*/ 815 h 944"/>
                <a:gd name="T8" fmla="*/ 843 w 944"/>
                <a:gd name="T9" fmla="*/ 764 h 944"/>
                <a:gd name="T10" fmla="*/ 882 w 944"/>
                <a:gd name="T11" fmla="*/ 708 h 944"/>
                <a:gd name="T12" fmla="*/ 910 w 944"/>
                <a:gd name="T13" fmla="*/ 647 h 944"/>
                <a:gd name="T14" fmla="*/ 931 w 944"/>
                <a:gd name="T15" fmla="*/ 582 h 944"/>
                <a:gd name="T16" fmla="*/ 943 w 944"/>
                <a:gd name="T17" fmla="*/ 514 h 944"/>
                <a:gd name="T18" fmla="*/ 944 w 944"/>
                <a:gd name="T19" fmla="*/ 444 h 944"/>
                <a:gd name="T20" fmla="*/ 934 w 944"/>
                <a:gd name="T21" fmla="*/ 374 h 944"/>
                <a:gd name="T22" fmla="*/ 922 w 944"/>
                <a:gd name="T23" fmla="*/ 327 h 944"/>
                <a:gd name="T24" fmla="*/ 895 w 944"/>
                <a:gd name="T25" fmla="*/ 260 h 944"/>
                <a:gd name="T26" fmla="*/ 858 w 944"/>
                <a:gd name="T27" fmla="*/ 200 h 944"/>
                <a:gd name="T28" fmla="*/ 815 w 944"/>
                <a:gd name="T29" fmla="*/ 147 h 944"/>
                <a:gd name="T30" fmla="*/ 764 w 944"/>
                <a:gd name="T31" fmla="*/ 101 h 944"/>
                <a:gd name="T32" fmla="*/ 708 w 944"/>
                <a:gd name="T33" fmla="*/ 63 h 944"/>
                <a:gd name="T34" fmla="*/ 647 w 944"/>
                <a:gd name="T35" fmla="*/ 33 h 944"/>
                <a:gd name="T36" fmla="*/ 582 w 944"/>
                <a:gd name="T37" fmla="*/ 13 h 944"/>
                <a:gd name="T38" fmla="*/ 514 w 944"/>
                <a:gd name="T39" fmla="*/ 1 h 944"/>
                <a:gd name="T40" fmla="*/ 444 w 944"/>
                <a:gd name="T41" fmla="*/ 1 h 944"/>
                <a:gd name="T42" fmla="*/ 374 w 944"/>
                <a:gd name="T43" fmla="*/ 10 h 944"/>
                <a:gd name="T44" fmla="*/ 327 w 944"/>
                <a:gd name="T45" fmla="*/ 23 h 944"/>
                <a:gd name="T46" fmla="*/ 260 w 944"/>
                <a:gd name="T47" fmla="*/ 49 h 944"/>
                <a:gd name="T48" fmla="*/ 200 w 944"/>
                <a:gd name="T49" fmla="*/ 86 h 944"/>
                <a:gd name="T50" fmla="*/ 147 w 944"/>
                <a:gd name="T51" fmla="*/ 129 h 944"/>
                <a:gd name="T52" fmla="*/ 101 w 944"/>
                <a:gd name="T53" fmla="*/ 179 h 944"/>
                <a:gd name="T54" fmla="*/ 63 w 944"/>
                <a:gd name="T55" fmla="*/ 235 h 944"/>
                <a:gd name="T56" fmla="*/ 33 w 944"/>
                <a:gd name="T57" fmla="*/ 297 h 944"/>
                <a:gd name="T58" fmla="*/ 13 w 944"/>
                <a:gd name="T59" fmla="*/ 362 h 944"/>
                <a:gd name="T60" fmla="*/ 1 w 944"/>
                <a:gd name="T61" fmla="*/ 430 h 944"/>
                <a:gd name="T62" fmla="*/ 1 w 944"/>
                <a:gd name="T63" fmla="*/ 500 h 944"/>
                <a:gd name="T64" fmla="*/ 10 w 944"/>
                <a:gd name="T65" fmla="*/ 570 h 944"/>
                <a:gd name="T66" fmla="*/ 23 w 944"/>
                <a:gd name="T67" fmla="*/ 617 h 944"/>
                <a:gd name="T68" fmla="*/ 49 w 944"/>
                <a:gd name="T69" fmla="*/ 684 h 944"/>
                <a:gd name="T70" fmla="*/ 86 w 944"/>
                <a:gd name="T71" fmla="*/ 744 h 944"/>
                <a:gd name="T72" fmla="*/ 129 w 944"/>
                <a:gd name="T73" fmla="*/ 797 h 944"/>
                <a:gd name="T74" fmla="*/ 179 w 944"/>
                <a:gd name="T75" fmla="*/ 843 h 944"/>
                <a:gd name="T76" fmla="*/ 235 w 944"/>
                <a:gd name="T77" fmla="*/ 882 h 944"/>
                <a:gd name="T78" fmla="*/ 297 w 944"/>
                <a:gd name="T79" fmla="*/ 910 h 944"/>
                <a:gd name="T80" fmla="*/ 362 w 944"/>
                <a:gd name="T81" fmla="*/ 931 h 944"/>
                <a:gd name="T82" fmla="*/ 430 w 944"/>
                <a:gd name="T83" fmla="*/ 943 h 944"/>
                <a:gd name="T84" fmla="*/ 500 w 944"/>
                <a:gd name="T85" fmla="*/ 944 h 944"/>
                <a:gd name="T86" fmla="*/ 570 w 944"/>
                <a:gd name="T87" fmla="*/ 934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929"/>
                  </a:moveTo>
                  <a:lnTo>
                    <a:pt x="594" y="929"/>
                  </a:lnTo>
                  <a:lnTo>
                    <a:pt x="617" y="922"/>
                  </a:lnTo>
                  <a:lnTo>
                    <a:pt x="641" y="914"/>
                  </a:lnTo>
                  <a:lnTo>
                    <a:pt x="663" y="905"/>
                  </a:lnTo>
                  <a:lnTo>
                    <a:pt x="684" y="895"/>
                  </a:lnTo>
                  <a:lnTo>
                    <a:pt x="705" y="883"/>
                  </a:lnTo>
                  <a:lnTo>
                    <a:pt x="724" y="871"/>
                  </a:lnTo>
                  <a:lnTo>
                    <a:pt x="744" y="858"/>
                  </a:lnTo>
                  <a:lnTo>
                    <a:pt x="762" y="845"/>
                  </a:lnTo>
                  <a:lnTo>
                    <a:pt x="780" y="831"/>
                  </a:lnTo>
                  <a:lnTo>
                    <a:pt x="797" y="815"/>
                  </a:lnTo>
                  <a:lnTo>
                    <a:pt x="814" y="800"/>
                  </a:lnTo>
                  <a:lnTo>
                    <a:pt x="828" y="783"/>
                  </a:lnTo>
                  <a:lnTo>
                    <a:pt x="843" y="764"/>
                  </a:lnTo>
                  <a:lnTo>
                    <a:pt x="857" y="746"/>
                  </a:lnTo>
                  <a:lnTo>
                    <a:pt x="870" y="728"/>
                  </a:lnTo>
                  <a:lnTo>
                    <a:pt x="882" y="708"/>
                  </a:lnTo>
                  <a:lnTo>
                    <a:pt x="892" y="689"/>
                  </a:lnTo>
                  <a:lnTo>
                    <a:pt x="903" y="668"/>
                  </a:lnTo>
                  <a:lnTo>
                    <a:pt x="910" y="647"/>
                  </a:lnTo>
                  <a:lnTo>
                    <a:pt x="920" y="626"/>
                  </a:lnTo>
                  <a:lnTo>
                    <a:pt x="926" y="604"/>
                  </a:lnTo>
                  <a:lnTo>
                    <a:pt x="931" y="582"/>
                  </a:lnTo>
                  <a:lnTo>
                    <a:pt x="937" y="560"/>
                  </a:lnTo>
                  <a:lnTo>
                    <a:pt x="940" y="536"/>
                  </a:lnTo>
                  <a:lnTo>
                    <a:pt x="943" y="514"/>
                  </a:lnTo>
                  <a:lnTo>
                    <a:pt x="944" y="491"/>
                  </a:lnTo>
                  <a:lnTo>
                    <a:pt x="944" y="467"/>
                  </a:lnTo>
                  <a:lnTo>
                    <a:pt x="944" y="444"/>
                  </a:lnTo>
                  <a:lnTo>
                    <a:pt x="942" y="420"/>
                  </a:lnTo>
                  <a:lnTo>
                    <a:pt x="939" y="397"/>
                  </a:lnTo>
                  <a:lnTo>
                    <a:pt x="934" y="374"/>
                  </a:lnTo>
                  <a:lnTo>
                    <a:pt x="929" y="350"/>
                  </a:lnTo>
                  <a:lnTo>
                    <a:pt x="929" y="350"/>
                  </a:lnTo>
                  <a:lnTo>
                    <a:pt x="922" y="327"/>
                  </a:lnTo>
                  <a:lnTo>
                    <a:pt x="913" y="303"/>
                  </a:lnTo>
                  <a:lnTo>
                    <a:pt x="905" y="281"/>
                  </a:lnTo>
                  <a:lnTo>
                    <a:pt x="895" y="260"/>
                  </a:lnTo>
                  <a:lnTo>
                    <a:pt x="883" y="239"/>
                  </a:lnTo>
                  <a:lnTo>
                    <a:pt x="871" y="220"/>
                  </a:lnTo>
                  <a:lnTo>
                    <a:pt x="858" y="200"/>
                  </a:lnTo>
                  <a:lnTo>
                    <a:pt x="845" y="182"/>
                  </a:lnTo>
                  <a:lnTo>
                    <a:pt x="831" y="164"/>
                  </a:lnTo>
                  <a:lnTo>
                    <a:pt x="815" y="147"/>
                  </a:lnTo>
                  <a:lnTo>
                    <a:pt x="800" y="131"/>
                  </a:lnTo>
                  <a:lnTo>
                    <a:pt x="783" y="116"/>
                  </a:lnTo>
                  <a:lnTo>
                    <a:pt x="764" y="101"/>
                  </a:lnTo>
                  <a:lnTo>
                    <a:pt x="746" y="87"/>
                  </a:lnTo>
                  <a:lnTo>
                    <a:pt x="728" y="75"/>
                  </a:lnTo>
                  <a:lnTo>
                    <a:pt x="708" y="63"/>
                  </a:lnTo>
                  <a:lnTo>
                    <a:pt x="689" y="52"/>
                  </a:lnTo>
                  <a:lnTo>
                    <a:pt x="668" y="43"/>
                  </a:lnTo>
                  <a:lnTo>
                    <a:pt x="647" y="33"/>
                  </a:lnTo>
                  <a:lnTo>
                    <a:pt x="626" y="26"/>
                  </a:lnTo>
                  <a:lnTo>
                    <a:pt x="604" y="18"/>
                  </a:lnTo>
                  <a:lnTo>
                    <a:pt x="582" y="13"/>
                  </a:lnTo>
                  <a:lnTo>
                    <a:pt x="560" y="7"/>
                  </a:lnTo>
                  <a:lnTo>
                    <a:pt x="536" y="4"/>
                  </a:lnTo>
                  <a:lnTo>
                    <a:pt x="514" y="1"/>
                  </a:lnTo>
                  <a:lnTo>
                    <a:pt x="491" y="0"/>
                  </a:lnTo>
                  <a:lnTo>
                    <a:pt x="467" y="0"/>
                  </a:lnTo>
                  <a:lnTo>
                    <a:pt x="444" y="1"/>
                  </a:lnTo>
                  <a:lnTo>
                    <a:pt x="420" y="2"/>
                  </a:lnTo>
                  <a:lnTo>
                    <a:pt x="397" y="6"/>
                  </a:lnTo>
                  <a:lnTo>
                    <a:pt x="374" y="10"/>
                  </a:lnTo>
                  <a:lnTo>
                    <a:pt x="350" y="15"/>
                  </a:lnTo>
                  <a:lnTo>
                    <a:pt x="350" y="15"/>
                  </a:lnTo>
                  <a:lnTo>
                    <a:pt x="327" y="23"/>
                  </a:lnTo>
                  <a:lnTo>
                    <a:pt x="303" y="31"/>
                  </a:lnTo>
                  <a:lnTo>
                    <a:pt x="281" y="40"/>
                  </a:lnTo>
                  <a:lnTo>
                    <a:pt x="260" y="49"/>
                  </a:lnTo>
                  <a:lnTo>
                    <a:pt x="239" y="61"/>
                  </a:lnTo>
                  <a:lnTo>
                    <a:pt x="220" y="73"/>
                  </a:lnTo>
                  <a:lnTo>
                    <a:pt x="200" y="86"/>
                  </a:lnTo>
                  <a:lnTo>
                    <a:pt x="182" y="99"/>
                  </a:lnTo>
                  <a:lnTo>
                    <a:pt x="164" y="114"/>
                  </a:lnTo>
                  <a:lnTo>
                    <a:pt x="147" y="129"/>
                  </a:lnTo>
                  <a:lnTo>
                    <a:pt x="131" y="146"/>
                  </a:lnTo>
                  <a:lnTo>
                    <a:pt x="116" y="162"/>
                  </a:lnTo>
                  <a:lnTo>
                    <a:pt x="101" y="179"/>
                  </a:lnTo>
                  <a:lnTo>
                    <a:pt x="87" y="198"/>
                  </a:lnTo>
                  <a:lnTo>
                    <a:pt x="75" y="216"/>
                  </a:lnTo>
                  <a:lnTo>
                    <a:pt x="63" y="235"/>
                  </a:lnTo>
                  <a:lnTo>
                    <a:pt x="52" y="256"/>
                  </a:lnTo>
                  <a:lnTo>
                    <a:pt x="43" y="276"/>
                  </a:lnTo>
                  <a:lnTo>
                    <a:pt x="33" y="297"/>
                  </a:lnTo>
                  <a:lnTo>
                    <a:pt x="26" y="319"/>
                  </a:lnTo>
                  <a:lnTo>
                    <a:pt x="18" y="340"/>
                  </a:lnTo>
                  <a:lnTo>
                    <a:pt x="13" y="362"/>
                  </a:lnTo>
                  <a:lnTo>
                    <a:pt x="7" y="384"/>
                  </a:lnTo>
                  <a:lnTo>
                    <a:pt x="3" y="407"/>
                  </a:lnTo>
                  <a:lnTo>
                    <a:pt x="1" y="430"/>
                  </a:lnTo>
                  <a:lnTo>
                    <a:pt x="0" y="453"/>
                  </a:lnTo>
                  <a:lnTo>
                    <a:pt x="0" y="476"/>
                  </a:lnTo>
                  <a:lnTo>
                    <a:pt x="1" y="500"/>
                  </a:lnTo>
                  <a:lnTo>
                    <a:pt x="2" y="523"/>
                  </a:lnTo>
                  <a:lnTo>
                    <a:pt x="6" y="547"/>
                  </a:lnTo>
                  <a:lnTo>
                    <a:pt x="10" y="570"/>
                  </a:lnTo>
                  <a:lnTo>
                    <a:pt x="15" y="594"/>
                  </a:lnTo>
                  <a:lnTo>
                    <a:pt x="15" y="594"/>
                  </a:lnTo>
                  <a:lnTo>
                    <a:pt x="23" y="617"/>
                  </a:lnTo>
                  <a:lnTo>
                    <a:pt x="31" y="641"/>
                  </a:lnTo>
                  <a:lnTo>
                    <a:pt x="40" y="663"/>
                  </a:lnTo>
                  <a:lnTo>
                    <a:pt x="49" y="684"/>
                  </a:lnTo>
                  <a:lnTo>
                    <a:pt x="61" y="704"/>
                  </a:lnTo>
                  <a:lnTo>
                    <a:pt x="73" y="724"/>
                  </a:lnTo>
                  <a:lnTo>
                    <a:pt x="86" y="744"/>
                  </a:lnTo>
                  <a:lnTo>
                    <a:pt x="99" y="762"/>
                  </a:lnTo>
                  <a:lnTo>
                    <a:pt x="114" y="780"/>
                  </a:lnTo>
                  <a:lnTo>
                    <a:pt x="129" y="797"/>
                  </a:lnTo>
                  <a:lnTo>
                    <a:pt x="146" y="814"/>
                  </a:lnTo>
                  <a:lnTo>
                    <a:pt x="162" y="828"/>
                  </a:lnTo>
                  <a:lnTo>
                    <a:pt x="179" y="843"/>
                  </a:lnTo>
                  <a:lnTo>
                    <a:pt x="198" y="857"/>
                  </a:lnTo>
                  <a:lnTo>
                    <a:pt x="216" y="870"/>
                  </a:lnTo>
                  <a:lnTo>
                    <a:pt x="235" y="882"/>
                  </a:lnTo>
                  <a:lnTo>
                    <a:pt x="256" y="892"/>
                  </a:lnTo>
                  <a:lnTo>
                    <a:pt x="276" y="902"/>
                  </a:lnTo>
                  <a:lnTo>
                    <a:pt x="297" y="910"/>
                  </a:lnTo>
                  <a:lnTo>
                    <a:pt x="319" y="919"/>
                  </a:lnTo>
                  <a:lnTo>
                    <a:pt x="340" y="926"/>
                  </a:lnTo>
                  <a:lnTo>
                    <a:pt x="362" y="931"/>
                  </a:lnTo>
                  <a:lnTo>
                    <a:pt x="384" y="936"/>
                  </a:lnTo>
                  <a:lnTo>
                    <a:pt x="407" y="940"/>
                  </a:lnTo>
                  <a:lnTo>
                    <a:pt x="430" y="943"/>
                  </a:lnTo>
                  <a:lnTo>
                    <a:pt x="453" y="944"/>
                  </a:lnTo>
                  <a:lnTo>
                    <a:pt x="477" y="944"/>
                  </a:lnTo>
                  <a:lnTo>
                    <a:pt x="500" y="944"/>
                  </a:lnTo>
                  <a:lnTo>
                    <a:pt x="523" y="942"/>
                  </a:lnTo>
                  <a:lnTo>
                    <a:pt x="547" y="939"/>
                  </a:lnTo>
                  <a:lnTo>
                    <a:pt x="570" y="934"/>
                  </a:lnTo>
                  <a:lnTo>
                    <a:pt x="594" y="929"/>
                  </a:lnTo>
                  <a:lnTo>
                    <a:pt x="594"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6" name="Freeform 56"/>
            <p:cNvSpPr>
              <a:spLocks/>
            </p:cNvSpPr>
            <p:nvPr userDrawn="1"/>
          </p:nvSpPr>
          <p:spPr bwMode="auto">
            <a:xfrm>
              <a:off x="3075" y="954"/>
              <a:ext cx="216" cy="216"/>
            </a:xfrm>
            <a:custGeom>
              <a:avLst/>
              <a:gdLst>
                <a:gd name="T0" fmla="*/ 565 w 864"/>
                <a:gd name="T1" fmla="*/ 843 h 864"/>
                <a:gd name="T2" fmla="*/ 625 w 864"/>
                <a:gd name="T3" fmla="*/ 819 h 864"/>
                <a:gd name="T4" fmla="*/ 680 w 864"/>
                <a:gd name="T5" fmla="*/ 786 h 864"/>
                <a:gd name="T6" fmla="*/ 730 w 864"/>
                <a:gd name="T7" fmla="*/ 746 h 864"/>
                <a:gd name="T8" fmla="*/ 771 w 864"/>
                <a:gd name="T9" fmla="*/ 700 h 864"/>
                <a:gd name="T10" fmla="*/ 807 w 864"/>
                <a:gd name="T11" fmla="*/ 648 h 864"/>
                <a:gd name="T12" fmla="*/ 834 w 864"/>
                <a:gd name="T13" fmla="*/ 592 h 864"/>
                <a:gd name="T14" fmla="*/ 852 w 864"/>
                <a:gd name="T15" fmla="*/ 532 h 864"/>
                <a:gd name="T16" fmla="*/ 863 w 864"/>
                <a:gd name="T17" fmla="*/ 471 h 864"/>
                <a:gd name="T18" fmla="*/ 864 w 864"/>
                <a:gd name="T19" fmla="*/ 407 h 864"/>
                <a:gd name="T20" fmla="*/ 855 w 864"/>
                <a:gd name="T21" fmla="*/ 342 h 864"/>
                <a:gd name="T22" fmla="*/ 843 w 864"/>
                <a:gd name="T23" fmla="*/ 299 h 864"/>
                <a:gd name="T24" fmla="*/ 818 w 864"/>
                <a:gd name="T25" fmla="*/ 239 h 864"/>
                <a:gd name="T26" fmla="*/ 786 w 864"/>
                <a:gd name="T27" fmla="*/ 184 h 864"/>
                <a:gd name="T28" fmla="*/ 745 w 864"/>
                <a:gd name="T29" fmla="*/ 135 h 864"/>
                <a:gd name="T30" fmla="*/ 700 w 864"/>
                <a:gd name="T31" fmla="*/ 93 h 864"/>
                <a:gd name="T32" fmla="*/ 649 w 864"/>
                <a:gd name="T33" fmla="*/ 58 h 864"/>
                <a:gd name="T34" fmla="*/ 593 w 864"/>
                <a:gd name="T35" fmla="*/ 30 h 864"/>
                <a:gd name="T36" fmla="*/ 533 w 864"/>
                <a:gd name="T37" fmla="*/ 12 h 864"/>
                <a:gd name="T38" fmla="*/ 470 w 864"/>
                <a:gd name="T39" fmla="*/ 2 h 864"/>
                <a:gd name="T40" fmla="*/ 406 w 864"/>
                <a:gd name="T41" fmla="*/ 0 h 864"/>
                <a:gd name="T42" fmla="*/ 343 w 864"/>
                <a:gd name="T43" fmla="*/ 10 h 864"/>
                <a:gd name="T44" fmla="*/ 300 w 864"/>
                <a:gd name="T45" fmla="*/ 21 h 864"/>
                <a:gd name="T46" fmla="*/ 238 w 864"/>
                <a:gd name="T47" fmla="*/ 46 h 864"/>
                <a:gd name="T48" fmla="*/ 184 w 864"/>
                <a:gd name="T49" fmla="*/ 79 h 864"/>
                <a:gd name="T50" fmla="*/ 135 w 864"/>
                <a:gd name="T51" fmla="*/ 119 h 864"/>
                <a:gd name="T52" fmla="*/ 92 w 864"/>
                <a:gd name="T53" fmla="*/ 165 h 864"/>
                <a:gd name="T54" fmla="*/ 59 w 864"/>
                <a:gd name="T55" fmla="*/ 215 h 864"/>
                <a:gd name="T56" fmla="*/ 31 w 864"/>
                <a:gd name="T57" fmla="*/ 271 h 864"/>
                <a:gd name="T58" fmla="*/ 12 w 864"/>
                <a:gd name="T59" fmla="*/ 331 h 864"/>
                <a:gd name="T60" fmla="*/ 1 w 864"/>
                <a:gd name="T61" fmla="*/ 394 h 864"/>
                <a:gd name="T62" fmla="*/ 1 w 864"/>
                <a:gd name="T63" fmla="*/ 458 h 864"/>
                <a:gd name="T64" fmla="*/ 9 w 864"/>
                <a:gd name="T65" fmla="*/ 522 h 864"/>
                <a:gd name="T66" fmla="*/ 21 w 864"/>
                <a:gd name="T67" fmla="*/ 565 h 864"/>
                <a:gd name="T68" fmla="*/ 46 w 864"/>
                <a:gd name="T69" fmla="*/ 626 h 864"/>
                <a:gd name="T70" fmla="*/ 78 w 864"/>
                <a:gd name="T71" fmla="*/ 681 h 864"/>
                <a:gd name="T72" fmla="*/ 118 w 864"/>
                <a:gd name="T73" fmla="*/ 729 h 864"/>
                <a:gd name="T74" fmla="*/ 164 w 864"/>
                <a:gd name="T75" fmla="*/ 772 h 864"/>
                <a:gd name="T76" fmla="*/ 216 w 864"/>
                <a:gd name="T77" fmla="*/ 806 h 864"/>
                <a:gd name="T78" fmla="*/ 272 w 864"/>
                <a:gd name="T79" fmla="*/ 833 h 864"/>
                <a:gd name="T80" fmla="*/ 332 w 864"/>
                <a:gd name="T81" fmla="*/ 853 h 864"/>
                <a:gd name="T82" fmla="*/ 393 w 864"/>
                <a:gd name="T83" fmla="*/ 863 h 864"/>
                <a:gd name="T84" fmla="*/ 457 w 864"/>
                <a:gd name="T85" fmla="*/ 863 h 864"/>
                <a:gd name="T86" fmla="*/ 522 w 864"/>
                <a:gd name="T87" fmla="*/ 85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5" y="850"/>
                  </a:moveTo>
                  <a:lnTo>
                    <a:pt x="545" y="850"/>
                  </a:lnTo>
                  <a:lnTo>
                    <a:pt x="565" y="843"/>
                  </a:lnTo>
                  <a:lnTo>
                    <a:pt x="586" y="836"/>
                  </a:lnTo>
                  <a:lnTo>
                    <a:pt x="606" y="828"/>
                  </a:lnTo>
                  <a:lnTo>
                    <a:pt x="625" y="819"/>
                  </a:lnTo>
                  <a:lnTo>
                    <a:pt x="645" y="808"/>
                  </a:lnTo>
                  <a:lnTo>
                    <a:pt x="663" y="798"/>
                  </a:lnTo>
                  <a:lnTo>
                    <a:pt x="680" y="786"/>
                  </a:lnTo>
                  <a:lnTo>
                    <a:pt x="697" y="773"/>
                  </a:lnTo>
                  <a:lnTo>
                    <a:pt x="714" y="760"/>
                  </a:lnTo>
                  <a:lnTo>
                    <a:pt x="730" y="746"/>
                  </a:lnTo>
                  <a:lnTo>
                    <a:pt x="744" y="731"/>
                  </a:lnTo>
                  <a:lnTo>
                    <a:pt x="758" y="716"/>
                  </a:lnTo>
                  <a:lnTo>
                    <a:pt x="771" y="700"/>
                  </a:lnTo>
                  <a:lnTo>
                    <a:pt x="784" y="683"/>
                  </a:lnTo>
                  <a:lnTo>
                    <a:pt x="796" y="666"/>
                  </a:lnTo>
                  <a:lnTo>
                    <a:pt x="807" y="648"/>
                  </a:lnTo>
                  <a:lnTo>
                    <a:pt x="817" y="630"/>
                  </a:lnTo>
                  <a:lnTo>
                    <a:pt x="825" y="611"/>
                  </a:lnTo>
                  <a:lnTo>
                    <a:pt x="834" y="592"/>
                  </a:lnTo>
                  <a:lnTo>
                    <a:pt x="840" y="572"/>
                  </a:lnTo>
                  <a:lnTo>
                    <a:pt x="847" y="553"/>
                  </a:lnTo>
                  <a:lnTo>
                    <a:pt x="852" y="532"/>
                  </a:lnTo>
                  <a:lnTo>
                    <a:pt x="857" y="512"/>
                  </a:lnTo>
                  <a:lnTo>
                    <a:pt x="860" y="492"/>
                  </a:lnTo>
                  <a:lnTo>
                    <a:pt x="863" y="471"/>
                  </a:lnTo>
                  <a:lnTo>
                    <a:pt x="864" y="450"/>
                  </a:lnTo>
                  <a:lnTo>
                    <a:pt x="864" y="428"/>
                  </a:lnTo>
                  <a:lnTo>
                    <a:pt x="864" y="407"/>
                  </a:lnTo>
                  <a:lnTo>
                    <a:pt x="861" y="385"/>
                  </a:lnTo>
                  <a:lnTo>
                    <a:pt x="859" y="364"/>
                  </a:lnTo>
                  <a:lnTo>
                    <a:pt x="855" y="342"/>
                  </a:lnTo>
                  <a:lnTo>
                    <a:pt x="850" y="320"/>
                  </a:lnTo>
                  <a:lnTo>
                    <a:pt x="850" y="320"/>
                  </a:lnTo>
                  <a:lnTo>
                    <a:pt x="843" y="299"/>
                  </a:lnTo>
                  <a:lnTo>
                    <a:pt x="836" y="278"/>
                  </a:lnTo>
                  <a:lnTo>
                    <a:pt x="827" y="258"/>
                  </a:lnTo>
                  <a:lnTo>
                    <a:pt x="818" y="239"/>
                  </a:lnTo>
                  <a:lnTo>
                    <a:pt x="808" y="219"/>
                  </a:lnTo>
                  <a:lnTo>
                    <a:pt x="797" y="201"/>
                  </a:lnTo>
                  <a:lnTo>
                    <a:pt x="786" y="184"/>
                  </a:lnTo>
                  <a:lnTo>
                    <a:pt x="773" y="167"/>
                  </a:lnTo>
                  <a:lnTo>
                    <a:pt x="760" y="150"/>
                  </a:lnTo>
                  <a:lnTo>
                    <a:pt x="745" y="135"/>
                  </a:lnTo>
                  <a:lnTo>
                    <a:pt x="731" y="120"/>
                  </a:lnTo>
                  <a:lnTo>
                    <a:pt x="715" y="106"/>
                  </a:lnTo>
                  <a:lnTo>
                    <a:pt x="700" y="93"/>
                  </a:lnTo>
                  <a:lnTo>
                    <a:pt x="683" y="80"/>
                  </a:lnTo>
                  <a:lnTo>
                    <a:pt x="666" y="68"/>
                  </a:lnTo>
                  <a:lnTo>
                    <a:pt x="649" y="58"/>
                  </a:lnTo>
                  <a:lnTo>
                    <a:pt x="631" y="47"/>
                  </a:lnTo>
                  <a:lnTo>
                    <a:pt x="611" y="40"/>
                  </a:lnTo>
                  <a:lnTo>
                    <a:pt x="593" y="30"/>
                  </a:lnTo>
                  <a:lnTo>
                    <a:pt x="573" y="24"/>
                  </a:lnTo>
                  <a:lnTo>
                    <a:pt x="552" y="17"/>
                  </a:lnTo>
                  <a:lnTo>
                    <a:pt x="533" y="12"/>
                  </a:lnTo>
                  <a:lnTo>
                    <a:pt x="512" y="7"/>
                  </a:lnTo>
                  <a:lnTo>
                    <a:pt x="491" y="4"/>
                  </a:lnTo>
                  <a:lnTo>
                    <a:pt x="470" y="2"/>
                  </a:lnTo>
                  <a:lnTo>
                    <a:pt x="449" y="0"/>
                  </a:lnTo>
                  <a:lnTo>
                    <a:pt x="429" y="0"/>
                  </a:lnTo>
                  <a:lnTo>
                    <a:pt x="406" y="0"/>
                  </a:lnTo>
                  <a:lnTo>
                    <a:pt x="386" y="3"/>
                  </a:lnTo>
                  <a:lnTo>
                    <a:pt x="363" y="6"/>
                  </a:lnTo>
                  <a:lnTo>
                    <a:pt x="343" y="10"/>
                  </a:lnTo>
                  <a:lnTo>
                    <a:pt x="320" y="15"/>
                  </a:lnTo>
                  <a:lnTo>
                    <a:pt x="320" y="15"/>
                  </a:lnTo>
                  <a:lnTo>
                    <a:pt x="300" y="21"/>
                  </a:lnTo>
                  <a:lnTo>
                    <a:pt x="279" y="28"/>
                  </a:lnTo>
                  <a:lnTo>
                    <a:pt x="258" y="37"/>
                  </a:lnTo>
                  <a:lnTo>
                    <a:pt x="238" y="46"/>
                  </a:lnTo>
                  <a:lnTo>
                    <a:pt x="220" y="56"/>
                  </a:lnTo>
                  <a:lnTo>
                    <a:pt x="202" y="67"/>
                  </a:lnTo>
                  <a:lnTo>
                    <a:pt x="184" y="79"/>
                  </a:lnTo>
                  <a:lnTo>
                    <a:pt x="167" y="92"/>
                  </a:lnTo>
                  <a:lnTo>
                    <a:pt x="151" y="105"/>
                  </a:lnTo>
                  <a:lnTo>
                    <a:pt x="135" y="119"/>
                  </a:lnTo>
                  <a:lnTo>
                    <a:pt x="120" y="133"/>
                  </a:lnTo>
                  <a:lnTo>
                    <a:pt x="107" y="149"/>
                  </a:lnTo>
                  <a:lnTo>
                    <a:pt x="92" y="165"/>
                  </a:lnTo>
                  <a:lnTo>
                    <a:pt x="81" y="182"/>
                  </a:lnTo>
                  <a:lnTo>
                    <a:pt x="69" y="198"/>
                  </a:lnTo>
                  <a:lnTo>
                    <a:pt x="59" y="215"/>
                  </a:lnTo>
                  <a:lnTo>
                    <a:pt x="48" y="234"/>
                  </a:lnTo>
                  <a:lnTo>
                    <a:pt x="39" y="253"/>
                  </a:lnTo>
                  <a:lnTo>
                    <a:pt x="31" y="271"/>
                  </a:lnTo>
                  <a:lnTo>
                    <a:pt x="23" y="291"/>
                  </a:lnTo>
                  <a:lnTo>
                    <a:pt x="17" y="312"/>
                  </a:lnTo>
                  <a:lnTo>
                    <a:pt x="12" y="331"/>
                  </a:lnTo>
                  <a:lnTo>
                    <a:pt x="8" y="352"/>
                  </a:lnTo>
                  <a:lnTo>
                    <a:pt x="4" y="373"/>
                  </a:lnTo>
                  <a:lnTo>
                    <a:pt x="1" y="394"/>
                  </a:lnTo>
                  <a:lnTo>
                    <a:pt x="0" y="415"/>
                  </a:lnTo>
                  <a:lnTo>
                    <a:pt x="0" y="436"/>
                  </a:lnTo>
                  <a:lnTo>
                    <a:pt x="1" y="458"/>
                  </a:lnTo>
                  <a:lnTo>
                    <a:pt x="3" y="479"/>
                  </a:lnTo>
                  <a:lnTo>
                    <a:pt x="5" y="501"/>
                  </a:lnTo>
                  <a:lnTo>
                    <a:pt x="9" y="522"/>
                  </a:lnTo>
                  <a:lnTo>
                    <a:pt x="14" y="544"/>
                  </a:lnTo>
                  <a:lnTo>
                    <a:pt x="14" y="544"/>
                  </a:lnTo>
                  <a:lnTo>
                    <a:pt x="21" y="565"/>
                  </a:lnTo>
                  <a:lnTo>
                    <a:pt x="29" y="585"/>
                  </a:lnTo>
                  <a:lnTo>
                    <a:pt x="36" y="606"/>
                  </a:lnTo>
                  <a:lnTo>
                    <a:pt x="46" y="626"/>
                  </a:lnTo>
                  <a:lnTo>
                    <a:pt x="56" y="644"/>
                  </a:lnTo>
                  <a:lnTo>
                    <a:pt x="66" y="662"/>
                  </a:lnTo>
                  <a:lnTo>
                    <a:pt x="78" y="681"/>
                  </a:lnTo>
                  <a:lnTo>
                    <a:pt x="91" y="697"/>
                  </a:lnTo>
                  <a:lnTo>
                    <a:pt x="104" y="713"/>
                  </a:lnTo>
                  <a:lnTo>
                    <a:pt x="118" y="729"/>
                  </a:lnTo>
                  <a:lnTo>
                    <a:pt x="133" y="744"/>
                  </a:lnTo>
                  <a:lnTo>
                    <a:pt x="148" y="757"/>
                  </a:lnTo>
                  <a:lnTo>
                    <a:pt x="164" y="772"/>
                  </a:lnTo>
                  <a:lnTo>
                    <a:pt x="181" y="783"/>
                  </a:lnTo>
                  <a:lnTo>
                    <a:pt x="198" y="795"/>
                  </a:lnTo>
                  <a:lnTo>
                    <a:pt x="216" y="806"/>
                  </a:lnTo>
                  <a:lnTo>
                    <a:pt x="234" y="816"/>
                  </a:lnTo>
                  <a:lnTo>
                    <a:pt x="253" y="825"/>
                  </a:lnTo>
                  <a:lnTo>
                    <a:pt x="272" y="833"/>
                  </a:lnTo>
                  <a:lnTo>
                    <a:pt x="292" y="841"/>
                  </a:lnTo>
                  <a:lnTo>
                    <a:pt x="311" y="847"/>
                  </a:lnTo>
                  <a:lnTo>
                    <a:pt x="332" y="853"/>
                  </a:lnTo>
                  <a:lnTo>
                    <a:pt x="352" y="856"/>
                  </a:lnTo>
                  <a:lnTo>
                    <a:pt x="373" y="860"/>
                  </a:lnTo>
                  <a:lnTo>
                    <a:pt x="393" y="863"/>
                  </a:lnTo>
                  <a:lnTo>
                    <a:pt x="414" y="864"/>
                  </a:lnTo>
                  <a:lnTo>
                    <a:pt x="436" y="864"/>
                  </a:lnTo>
                  <a:lnTo>
                    <a:pt x="457" y="863"/>
                  </a:lnTo>
                  <a:lnTo>
                    <a:pt x="479" y="862"/>
                  </a:lnTo>
                  <a:lnTo>
                    <a:pt x="500" y="859"/>
                  </a:lnTo>
                  <a:lnTo>
                    <a:pt x="522" y="855"/>
                  </a:lnTo>
                  <a:lnTo>
                    <a:pt x="545" y="850"/>
                  </a:lnTo>
                  <a:lnTo>
                    <a:pt x="545" y="8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7" name="Freeform 57"/>
            <p:cNvSpPr>
              <a:spLocks/>
            </p:cNvSpPr>
            <p:nvPr userDrawn="1"/>
          </p:nvSpPr>
          <p:spPr bwMode="auto">
            <a:xfrm>
              <a:off x="3151" y="1208"/>
              <a:ext cx="195" cy="196"/>
            </a:xfrm>
            <a:custGeom>
              <a:avLst/>
              <a:gdLst>
                <a:gd name="T0" fmla="*/ 512 w 783"/>
                <a:gd name="T1" fmla="*/ 765 h 783"/>
                <a:gd name="T2" fmla="*/ 568 w 783"/>
                <a:gd name="T3" fmla="*/ 743 h 783"/>
                <a:gd name="T4" fmla="*/ 618 w 783"/>
                <a:gd name="T5" fmla="*/ 713 h 783"/>
                <a:gd name="T6" fmla="*/ 662 w 783"/>
                <a:gd name="T7" fmla="*/ 676 h 783"/>
                <a:gd name="T8" fmla="*/ 700 w 783"/>
                <a:gd name="T9" fmla="*/ 634 h 783"/>
                <a:gd name="T10" fmla="*/ 731 w 783"/>
                <a:gd name="T11" fmla="*/ 588 h 783"/>
                <a:gd name="T12" fmla="*/ 756 w 783"/>
                <a:gd name="T13" fmla="*/ 537 h 783"/>
                <a:gd name="T14" fmla="*/ 773 w 783"/>
                <a:gd name="T15" fmla="*/ 483 h 783"/>
                <a:gd name="T16" fmla="*/ 782 w 783"/>
                <a:gd name="T17" fmla="*/ 427 h 783"/>
                <a:gd name="T18" fmla="*/ 783 w 783"/>
                <a:gd name="T19" fmla="*/ 369 h 783"/>
                <a:gd name="T20" fmla="*/ 776 w 783"/>
                <a:gd name="T21" fmla="*/ 310 h 783"/>
                <a:gd name="T22" fmla="*/ 765 w 783"/>
                <a:gd name="T23" fmla="*/ 271 h 783"/>
                <a:gd name="T24" fmla="*/ 743 w 783"/>
                <a:gd name="T25" fmla="*/ 216 h 783"/>
                <a:gd name="T26" fmla="*/ 713 w 783"/>
                <a:gd name="T27" fmla="*/ 167 h 783"/>
                <a:gd name="T28" fmla="*/ 677 w 783"/>
                <a:gd name="T29" fmla="*/ 122 h 783"/>
                <a:gd name="T30" fmla="*/ 635 w 783"/>
                <a:gd name="T31" fmla="*/ 85 h 783"/>
                <a:gd name="T32" fmla="*/ 588 w 783"/>
                <a:gd name="T33" fmla="*/ 53 h 783"/>
                <a:gd name="T34" fmla="*/ 537 w 783"/>
                <a:gd name="T35" fmla="*/ 29 h 783"/>
                <a:gd name="T36" fmla="*/ 484 w 783"/>
                <a:gd name="T37" fmla="*/ 12 h 783"/>
                <a:gd name="T38" fmla="*/ 428 w 783"/>
                <a:gd name="T39" fmla="*/ 3 h 783"/>
                <a:gd name="T40" fmla="*/ 369 w 783"/>
                <a:gd name="T41" fmla="*/ 1 h 783"/>
                <a:gd name="T42" fmla="*/ 310 w 783"/>
                <a:gd name="T43" fmla="*/ 9 h 783"/>
                <a:gd name="T44" fmla="*/ 271 w 783"/>
                <a:gd name="T45" fmla="*/ 20 h 783"/>
                <a:gd name="T46" fmla="*/ 217 w 783"/>
                <a:gd name="T47" fmla="*/ 42 h 783"/>
                <a:gd name="T48" fmla="*/ 167 w 783"/>
                <a:gd name="T49" fmla="*/ 72 h 783"/>
                <a:gd name="T50" fmla="*/ 123 w 783"/>
                <a:gd name="T51" fmla="*/ 108 h 783"/>
                <a:gd name="T52" fmla="*/ 85 w 783"/>
                <a:gd name="T53" fmla="*/ 150 h 783"/>
                <a:gd name="T54" fmla="*/ 54 w 783"/>
                <a:gd name="T55" fmla="*/ 197 h 783"/>
                <a:gd name="T56" fmla="*/ 29 w 783"/>
                <a:gd name="T57" fmla="*/ 248 h 783"/>
                <a:gd name="T58" fmla="*/ 12 w 783"/>
                <a:gd name="T59" fmla="*/ 301 h 783"/>
                <a:gd name="T60" fmla="*/ 3 w 783"/>
                <a:gd name="T61" fmla="*/ 357 h 783"/>
                <a:gd name="T62" fmla="*/ 2 w 783"/>
                <a:gd name="T63" fmla="*/ 416 h 783"/>
                <a:gd name="T64" fmla="*/ 9 w 783"/>
                <a:gd name="T65" fmla="*/ 474 h 783"/>
                <a:gd name="T66" fmla="*/ 20 w 783"/>
                <a:gd name="T67" fmla="*/ 513 h 783"/>
                <a:gd name="T68" fmla="*/ 42 w 783"/>
                <a:gd name="T69" fmla="*/ 568 h 783"/>
                <a:gd name="T70" fmla="*/ 72 w 783"/>
                <a:gd name="T71" fmla="*/ 618 h 783"/>
                <a:gd name="T72" fmla="*/ 108 w 783"/>
                <a:gd name="T73" fmla="*/ 662 h 783"/>
                <a:gd name="T74" fmla="*/ 150 w 783"/>
                <a:gd name="T75" fmla="*/ 700 h 783"/>
                <a:gd name="T76" fmla="*/ 197 w 783"/>
                <a:gd name="T77" fmla="*/ 731 h 783"/>
                <a:gd name="T78" fmla="*/ 248 w 783"/>
                <a:gd name="T79" fmla="*/ 756 h 783"/>
                <a:gd name="T80" fmla="*/ 301 w 783"/>
                <a:gd name="T81" fmla="*/ 773 h 783"/>
                <a:gd name="T82" fmla="*/ 357 w 783"/>
                <a:gd name="T83" fmla="*/ 782 h 783"/>
                <a:gd name="T84" fmla="*/ 416 w 783"/>
                <a:gd name="T85" fmla="*/ 783 h 783"/>
                <a:gd name="T86" fmla="*/ 475 w 783"/>
                <a:gd name="T87" fmla="*/ 775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4" y="770"/>
                  </a:moveTo>
                  <a:lnTo>
                    <a:pt x="494" y="770"/>
                  </a:lnTo>
                  <a:lnTo>
                    <a:pt x="512" y="765"/>
                  </a:lnTo>
                  <a:lnTo>
                    <a:pt x="532" y="758"/>
                  </a:lnTo>
                  <a:lnTo>
                    <a:pt x="550" y="750"/>
                  </a:lnTo>
                  <a:lnTo>
                    <a:pt x="568" y="743"/>
                  </a:lnTo>
                  <a:lnTo>
                    <a:pt x="585" y="733"/>
                  </a:lnTo>
                  <a:lnTo>
                    <a:pt x="601" y="723"/>
                  </a:lnTo>
                  <a:lnTo>
                    <a:pt x="618" y="713"/>
                  </a:lnTo>
                  <a:lnTo>
                    <a:pt x="634" y="701"/>
                  </a:lnTo>
                  <a:lnTo>
                    <a:pt x="648" y="689"/>
                  </a:lnTo>
                  <a:lnTo>
                    <a:pt x="662" y="676"/>
                  </a:lnTo>
                  <a:lnTo>
                    <a:pt x="675" y="663"/>
                  </a:lnTo>
                  <a:lnTo>
                    <a:pt x="688" y="649"/>
                  </a:lnTo>
                  <a:lnTo>
                    <a:pt x="700" y="634"/>
                  </a:lnTo>
                  <a:lnTo>
                    <a:pt x="712" y="619"/>
                  </a:lnTo>
                  <a:lnTo>
                    <a:pt x="722" y="603"/>
                  </a:lnTo>
                  <a:lnTo>
                    <a:pt x="731" y="588"/>
                  </a:lnTo>
                  <a:lnTo>
                    <a:pt x="740" y="572"/>
                  </a:lnTo>
                  <a:lnTo>
                    <a:pt x="748" y="555"/>
                  </a:lnTo>
                  <a:lnTo>
                    <a:pt x="756" y="537"/>
                  </a:lnTo>
                  <a:lnTo>
                    <a:pt x="763" y="520"/>
                  </a:lnTo>
                  <a:lnTo>
                    <a:pt x="768" y="502"/>
                  </a:lnTo>
                  <a:lnTo>
                    <a:pt x="773" y="483"/>
                  </a:lnTo>
                  <a:lnTo>
                    <a:pt x="777" y="465"/>
                  </a:lnTo>
                  <a:lnTo>
                    <a:pt x="781" y="446"/>
                  </a:lnTo>
                  <a:lnTo>
                    <a:pt x="782" y="427"/>
                  </a:lnTo>
                  <a:lnTo>
                    <a:pt x="783" y="408"/>
                  </a:lnTo>
                  <a:lnTo>
                    <a:pt x="783" y="388"/>
                  </a:lnTo>
                  <a:lnTo>
                    <a:pt x="783" y="369"/>
                  </a:lnTo>
                  <a:lnTo>
                    <a:pt x="782" y="349"/>
                  </a:lnTo>
                  <a:lnTo>
                    <a:pt x="779" y="330"/>
                  </a:lnTo>
                  <a:lnTo>
                    <a:pt x="776" y="310"/>
                  </a:lnTo>
                  <a:lnTo>
                    <a:pt x="770" y="291"/>
                  </a:lnTo>
                  <a:lnTo>
                    <a:pt x="770" y="291"/>
                  </a:lnTo>
                  <a:lnTo>
                    <a:pt x="765" y="271"/>
                  </a:lnTo>
                  <a:lnTo>
                    <a:pt x="759" y="253"/>
                  </a:lnTo>
                  <a:lnTo>
                    <a:pt x="751" y="234"/>
                  </a:lnTo>
                  <a:lnTo>
                    <a:pt x="743" y="216"/>
                  </a:lnTo>
                  <a:lnTo>
                    <a:pt x="734" y="199"/>
                  </a:lnTo>
                  <a:lnTo>
                    <a:pt x="723" y="182"/>
                  </a:lnTo>
                  <a:lnTo>
                    <a:pt x="713" y="167"/>
                  </a:lnTo>
                  <a:lnTo>
                    <a:pt x="701" y="151"/>
                  </a:lnTo>
                  <a:lnTo>
                    <a:pt x="690" y="137"/>
                  </a:lnTo>
                  <a:lnTo>
                    <a:pt x="677" y="122"/>
                  </a:lnTo>
                  <a:lnTo>
                    <a:pt x="663" y="109"/>
                  </a:lnTo>
                  <a:lnTo>
                    <a:pt x="649" y="96"/>
                  </a:lnTo>
                  <a:lnTo>
                    <a:pt x="635" y="85"/>
                  </a:lnTo>
                  <a:lnTo>
                    <a:pt x="619" y="73"/>
                  </a:lnTo>
                  <a:lnTo>
                    <a:pt x="604" y="63"/>
                  </a:lnTo>
                  <a:lnTo>
                    <a:pt x="588" y="53"/>
                  </a:lnTo>
                  <a:lnTo>
                    <a:pt x="571" y="44"/>
                  </a:lnTo>
                  <a:lnTo>
                    <a:pt x="554" y="35"/>
                  </a:lnTo>
                  <a:lnTo>
                    <a:pt x="537" y="29"/>
                  </a:lnTo>
                  <a:lnTo>
                    <a:pt x="520" y="22"/>
                  </a:lnTo>
                  <a:lnTo>
                    <a:pt x="502" y="16"/>
                  </a:lnTo>
                  <a:lnTo>
                    <a:pt x="484" y="12"/>
                  </a:lnTo>
                  <a:lnTo>
                    <a:pt x="465" y="8"/>
                  </a:lnTo>
                  <a:lnTo>
                    <a:pt x="446" y="4"/>
                  </a:lnTo>
                  <a:lnTo>
                    <a:pt x="428" y="3"/>
                  </a:lnTo>
                  <a:lnTo>
                    <a:pt x="408" y="1"/>
                  </a:lnTo>
                  <a:lnTo>
                    <a:pt x="389" y="0"/>
                  </a:lnTo>
                  <a:lnTo>
                    <a:pt x="369" y="1"/>
                  </a:lnTo>
                  <a:lnTo>
                    <a:pt x="349" y="3"/>
                  </a:lnTo>
                  <a:lnTo>
                    <a:pt x="330" y="5"/>
                  </a:lnTo>
                  <a:lnTo>
                    <a:pt x="310" y="9"/>
                  </a:lnTo>
                  <a:lnTo>
                    <a:pt x="291" y="14"/>
                  </a:lnTo>
                  <a:lnTo>
                    <a:pt x="291" y="14"/>
                  </a:lnTo>
                  <a:lnTo>
                    <a:pt x="271" y="20"/>
                  </a:lnTo>
                  <a:lnTo>
                    <a:pt x="253" y="26"/>
                  </a:lnTo>
                  <a:lnTo>
                    <a:pt x="235" y="34"/>
                  </a:lnTo>
                  <a:lnTo>
                    <a:pt x="217" y="42"/>
                  </a:lnTo>
                  <a:lnTo>
                    <a:pt x="200" y="51"/>
                  </a:lnTo>
                  <a:lnTo>
                    <a:pt x="183" y="61"/>
                  </a:lnTo>
                  <a:lnTo>
                    <a:pt x="167" y="72"/>
                  </a:lnTo>
                  <a:lnTo>
                    <a:pt x="151" y="83"/>
                  </a:lnTo>
                  <a:lnTo>
                    <a:pt x="137" y="95"/>
                  </a:lnTo>
                  <a:lnTo>
                    <a:pt x="123" y="108"/>
                  </a:lnTo>
                  <a:lnTo>
                    <a:pt x="110" y="121"/>
                  </a:lnTo>
                  <a:lnTo>
                    <a:pt x="97" y="135"/>
                  </a:lnTo>
                  <a:lnTo>
                    <a:pt x="85" y="150"/>
                  </a:lnTo>
                  <a:lnTo>
                    <a:pt x="73" y="164"/>
                  </a:lnTo>
                  <a:lnTo>
                    <a:pt x="63" y="180"/>
                  </a:lnTo>
                  <a:lnTo>
                    <a:pt x="54" y="197"/>
                  </a:lnTo>
                  <a:lnTo>
                    <a:pt x="45" y="212"/>
                  </a:lnTo>
                  <a:lnTo>
                    <a:pt x="35" y="229"/>
                  </a:lnTo>
                  <a:lnTo>
                    <a:pt x="29" y="248"/>
                  </a:lnTo>
                  <a:lnTo>
                    <a:pt x="22" y="264"/>
                  </a:lnTo>
                  <a:lnTo>
                    <a:pt x="16" y="283"/>
                  </a:lnTo>
                  <a:lnTo>
                    <a:pt x="12" y="301"/>
                  </a:lnTo>
                  <a:lnTo>
                    <a:pt x="8" y="319"/>
                  </a:lnTo>
                  <a:lnTo>
                    <a:pt x="4" y="339"/>
                  </a:lnTo>
                  <a:lnTo>
                    <a:pt x="3" y="357"/>
                  </a:lnTo>
                  <a:lnTo>
                    <a:pt x="2" y="377"/>
                  </a:lnTo>
                  <a:lnTo>
                    <a:pt x="0" y="396"/>
                  </a:lnTo>
                  <a:lnTo>
                    <a:pt x="2" y="416"/>
                  </a:lnTo>
                  <a:lnTo>
                    <a:pt x="3" y="435"/>
                  </a:lnTo>
                  <a:lnTo>
                    <a:pt x="5" y="455"/>
                  </a:lnTo>
                  <a:lnTo>
                    <a:pt x="9" y="474"/>
                  </a:lnTo>
                  <a:lnTo>
                    <a:pt x="15" y="494"/>
                  </a:lnTo>
                  <a:lnTo>
                    <a:pt x="15" y="494"/>
                  </a:lnTo>
                  <a:lnTo>
                    <a:pt x="20" y="513"/>
                  </a:lnTo>
                  <a:lnTo>
                    <a:pt x="26" y="532"/>
                  </a:lnTo>
                  <a:lnTo>
                    <a:pt x="34" y="550"/>
                  </a:lnTo>
                  <a:lnTo>
                    <a:pt x="42" y="568"/>
                  </a:lnTo>
                  <a:lnTo>
                    <a:pt x="51" y="585"/>
                  </a:lnTo>
                  <a:lnTo>
                    <a:pt x="61" y="602"/>
                  </a:lnTo>
                  <a:lnTo>
                    <a:pt x="72" y="618"/>
                  </a:lnTo>
                  <a:lnTo>
                    <a:pt x="84" y="633"/>
                  </a:lnTo>
                  <a:lnTo>
                    <a:pt x="95" y="647"/>
                  </a:lnTo>
                  <a:lnTo>
                    <a:pt x="108" y="662"/>
                  </a:lnTo>
                  <a:lnTo>
                    <a:pt x="121" y="675"/>
                  </a:lnTo>
                  <a:lnTo>
                    <a:pt x="136" y="688"/>
                  </a:lnTo>
                  <a:lnTo>
                    <a:pt x="150" y="700"/>
                  </a:lnTo>
                  <a:lnTo>
                    <a:pt x="164" y="711"/>
                  </a:lnTo>
                  <a:lnTo>
                    <a:pt x="180" y="722"/>
                  </a:lnTo>
                  <a:lnTo>
                    <a:pt x="197" y="731"/>
                  </a:lnTo>
                  <a:lnTo>
                    <a:pt x="213" y="740"/>
                  </a:lnTo>
                  <a:lnTo>
                    <a:pt x="230" y="748"/>
                  </a:lnTo>
                  <a:lnTo>
                    <a:pt x="248" y="756"/>
                  </a:lnTo>
                  <a:lnTo>
                    <a:pt x="265" y="762"/>
                  </a:lnTo>
                  <a:lnTo>
                    <a:pt x="283" y="767"/>
                  </a:lnTo>
                  <a:lnTo>
                    <a:pt x="301" y="773"/>
                  </a:lnTo>
                  <a:lnTo>
                    <a:pt x="319" y="776"/>
                  </a:lnTo>
                  <a:lnTo>
                    <a:pt x="339" y="780"/>
                  </a:lnTo>
                  <a:lnTo>
                    <a:pt x="357" y="782"/>
                  </a:lnTo>
                  <a:lnTo>
                    <a:pt x="377" y="783"/>
                  </a:lnTo>
                  <a:lnTo>
                    <a:pt x="396" y="783"/>
                  </a:lnTo>
                  <a:lnTo>
                    <a:pt x="416" y="783"/>
                  </a:lnTo>
                  <a:lnTo>
                    <a:pt x="435" y="782"/>
                  </a:lnTo>
                  <a:lnTo>
                    <a:pt x="455" y="779"/>
                  </a:lnTo>
                  <a:lnTo>
                    <a:pt x="475" y="775"/>
                  </a:lnTo>
                  <a:lnTo>
                    <a:pt x="494" y="770"/>
                  </a:lnTo>
                  <a:lnTo>
                    <a:pt x="494" y="7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8" name="Freeform 58"/>
            <p:cNvSpPr>
              <a:spLocks/>
            </p:cNvSpPr>
            <p:nvPr userDrawn="1"/>
          </p:nvSpPr>
          <p:spPr bwMode="auto">
            <a:xfrm>
              <a:off x="3226" y="1463"/>
              <a:ext cx="176" cy="176"/>
            </a:xfrm>
            <a:custGeom>
              <a:avLst/>
              <a:gdLst>
                <a:gd name="T0" fmla="*/ 459 w 701"/>
                <a:gd name="T1" fmla="*/ 685 h 702"/>
                <a:gd name="T2" fmla="*/ 508 w 701"/>
                <a:gd name="T3" fmla="*/ 664 h 702"/>
                <a:gd name="T4" fmla="*/ 552 w 701"/>
                <a:gd name="T5" fmla="*/ 638 h 702"/>
                <a:gd name="T6" fmla="*/ 591 w 701"/>
                <a:gd name="T7" fmla="*/ 606 h 702"/>
                <a:gd name="T8" fmla="*/ 627 w 701"/>
                <a:gd name="T9" fmla="*/ 568 h 702"/>
                <a:gd name="T10" fmla="*/ 654 w 701"/>
                <a:gd name="T11" fmla="*/ 526 h 702"/>
                <a:gd name="T12" fmla="*/ 676 w 701"/>
                <a:gd name="T13" fmla="*/ 481 h 702"/>
                <a:gd name="T14" fmla="*/ 692 w 701"/>
                <a:gd name="T15" fmla="*/ 432 h 702"/>
                <a:gd name="T16" fmla="*/ 700 w 701"/>
                <a:gd name="T17" fmla="*/ 383 h 702"/>
                <a:gd name="T18" fmla="*/ 701 w 701"/>
                <a:gd name="T19" fmla="*/ 331 h 702"/>
                <a:gd name="T20" fmla="*/ 694 w 701"/>
                <a:gd name="T21" fmla="*/ 277 h 702"/>
                <a:gd name="T22" fmla="*/ 684 w 701"/>
                <a:gd name="T23" fmla="*/ 243 h 702"/>
                <a:gd name="T24" fmla="*/ 664 w 701"/>
                <a:gd name="T25" fmla="*/ 194 h 702"/>
                <a:gd name="T26" fmla="*/ 637 w 701"/>
                <a:gd name="T27" fmla="*/ 150 h 702"/>
                <a:gd name="T28" fmla="*/ 606 w 701"/>
                <a:gd name="T29" fmla="*/ 109 h 702"/>
                <a:gd name="T30" fmla="*/ 568 w 701"/>
                <a:gd name="T31" fmla="*/ 75 h 702"/>
                <a:gd name="T32" fmla="*/ 526 w 701"/>
                <a:gd name="T33" fmla="*/ 47 h 702"/>
                <a:gd name="T34" fmla="*/ 481 w 701"/>
                <a:gd name="T35" fmla="*/ 25 h 702"/>
                <a:gd name="T36" fmla="*/ 432 w 701"/>
                <a:gd name="T37" fmla="*/ 10 h 702"/>
                <a:gd name="T38" fmla="*/ 382 w 701"/>
                <a:gd name="T39" fmla="*/ 1 h 702"/>
                <a:gd name="T40" fmla="*/ 330 w 701"/>
                <a:gd name="T41" fmla="*/ 1 h 702"/>
                <a:gd name="T42" fmla="*/ 277 w 701"/>
                <a:gd name="T43" fmla="*/ 8 h 702"/>
                <a:gd name="T44" fmla="*/ 242 w 701"/>
                <a:gd name="T45" fmla="*/ 17 h 702"/>
                <a:gd name="T46" fmla="*/ 193 w 701"/>
                <a:gd name="T47" fmla="*/ 38 h 702"/>
                <a:gd name="T48" fmla="*/ 148 w 701"/>
                <a:gd name="T49" fmla="*/ 64 h 702"/>
                <a:gd name="T50" fmla="*/ 109 w 701"/>
                <a:gd name="T51" fmla="*/ 96 h 702"/>
                <a:gd name="T52" fmla="*/ 74 w 701"/>
                <a:gd name="T53" fmla="*/ 134 h 702"/>
                <a:gd name="T54" fmla="*/ 47 w 701"/>
                <a:gd name="T55" fmla="*/ 176 h 702"/>
                <a:gd name="T56" fmla="*/ 25 w 701"/>
                <a:gd name="T57" fmla="*/ 221 h 702"/>
                <a:gd name="T58" fmla="*/ 9 w 701"/>
                <a:gd name="T59" fmla="*/ 270 h 702"/>
                <a:gd name="T60" fmla="*/ 1 w 701"/>
                <a:gd name="T61" fmla="*/ 320 h 702"/>
                <a:gd name="T62" fmla="*/ 0 w 701"/>
                <a:gd name="T63" fmla="*/ 371 h 702"/>
                <a:gd name="T64" fmla="*/ 8 w 701"/>
                <a:gd name="T65" fmla="*/ 425 h 702"/>
                <a:gd name="T66" fmla="*/ 17 w 701"/>
                <a:gd name="T67" fmla="*/ 460 h 702"/>
                <a:gd name="T68" fmla="*/ 36 w 701"/>
                <a:gd name="T69" fmla="*/ 508 h 702"/>
                <a:gd name="T70" fmla="*/ 64 w 701"/>
                <a:gd name="T71" fmla="*/ 554 h 702"/>
                <a:gd name="T72" fmla="*/ 95 w 701"/>
                <a:gd name="T73" fmla="*/ 593 h 702"/>
                <a:gd name="T74" fmla="*/ 133 w 701"/>
                <a:gd name="T75" fmla="*/ 626 h 702"/>
                <a:gd name="T76" fmla="*/ 174 w 701"/>
                <a:gd name="T77" fmla="*/ 655 h 702"/>
                <a:gd name="T78" fmla="*/ 220 w 701"/>
                <a:gd name="T79" fmla="*/ 677 h 702"/>
                <a:gd name="T80" fmla="*/ 268 w 701"/>
                <a:gd name="T81" fmla="*/ 693 h 702"/>
                <a:gd name="T82" fmla="*/ 319 w 701"/>
                <a:gd name="T83" fmla="*/ 701 h 702"/>
                <a:gd name="T84" fmla="*/ 371 w 701"/>
                <a:gd name="T85" fmla="*/ 702 h 702"/>
                <a:gd name="T86" fmla="*/ 423 w 701"/>
                <a:gd name="T87" fmla="*/ 694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2">
                  <a:moveTo>
                    <a:pt x="442" y="690"/>
                  </a:moveTo>
                  <a:lnTo>
                    <a:pt x="442" y="690"/>
                  </a:lnTo>
                  <a:lnTo>
                    <a:pt x="459" y="685"/>
                  </a:lnTo>
                  <a:lnTo>
                    <a:pt x="475" y="679"/>
                  </a:lnTo>
                  <a:lnTo>
                    <a:pt x="492" y="672"/>
                  </a:lnTo>
                  <a:lnTo>
                    <a:pt x="508" y="664"/>
                  </a:lnTo>
                  <a:lnTo>
                    <a:pt x="524" y="656"/>
                  </a:lnTo>
                  <a:lnTo>
                    <a:pt x="538" y="647"/>
                  </a:lnTo>
                  <a:lnTo>
                    <a:pt x="552" y="638"/>
                  </a:lnTo>
                  <a:lnTo>
                    <a:pt x="567" y="628"/>
                  </a:lnTo>
                  <a:lnTo>
                    <a:pt x="580" y="617"/>
                  </a:lnTo>
                  <a:lnTo>
                    <a:pt x="591" y="606"/>
                  </a:lnTo>
                  <a:lnTo>
                    <a:pt x="604" y="594"/>
                  </a:lnTo>
                  <a:lnTo>
                    <a:pt x="615" y="581"/>
                  </a:lnTo>
                  <a:lnTo>
                    <a:pt x="627" y="568"/>
                  </a:lnTo>
                  <a:lnTo>
                    <a:pt x="636" y="555"/>
                  </a:lnTo>
                  <a:lnTo>
                    <a:pt x="646" y="540"/>
                  </a:lnTo>
                  <a:lnTo>
                    <a:pt x="654" y="526"/>
                  </a:lnTo>
                  <a:lnTo>
                    <a:pt x="663" y="512"/>
                  </a:lnTo>
                  <a:lnTo>
                    <a:pt x="670" y="496"/>
                  </a:lnTo>
                  <a:lnTo>
                    <a:pt x="676" y="481"/>
                  </a:lnTo>
                  <a:lnTo>
                    <a:pt x="683" y="465"/>
                  </a:lnTo>
                  <a:lnTo>
                    <a:pt x="688" y="449"/>
                  </a:lnTo>
                  <a:lnTo>
                    <a:pt x="692" y="432"/>
                  </a:lnTo>
                  <a:lnTo>
                    <a:pt x="696" y="417"/>
                  </a:lnTo>
                  <a:lnTo>
                    <a:pt x="698" y="400"/>
                  </a:lnTo>
                  <a:lnTo>
                    <a:pt x="700" y="383"/>
                  </a:lnTo>
                  <a:lnTo>
                    <a:pt x="701" y="365"/>
                  </a:lnTo>
                  <a:lnTo>
                    <a:pt x="701" y="348"/>
                  </a:lnTo>
                  <a:lnTo>
                    <a:pt x="701" y="331"/>
                  </a:lnTo>
                  <a:lnTo>
                    <a:pt x="700" y="312"/>
                  </a:lnTo>
                  <a:lnTo>
                    <a:pt x="697" y="296"/>
                  </a:lnTo>
                  <a:lnTo>
                    <a:pt x="694" y="277"/>
                  </a:lnTo>
                  <a:lnTo>
                    <a:pt x="689" y="260"/>
                  </a:lnTo>
                  <a:lnTo>
                    <a:pt x="689" y="260"/>
                  </a:lnTo>
                  <a:lnTo>
                    <a:pt x="684" y="243"/>
                  </a:lnTo>
                  <a:lnTo>
                    <a:pt x="679" y="227"/>
                  </a:lnTo>
                  <a:lnTo>
                    <a:pt x="672" y="210"/>
                  </a:lnTo>
                  <a:lnTo>
                    <a:pt x="664" y="194"/>
                  </a:lnTo>
                  <a:lnTo>
                    <a:pt x="657" y="178"/>
                  </a:lnTo>
                  <a:lnTo>
                    <a:pt x="647" y="164"/>
                  </a:lnTo>
                  <a:lnTo>
                    <a:pt x="637" y="150"/>
                  </a:lnTo>
                  <a:lnTo>
                    <a:pt x="628" y="135"/>
                  </a:lnTo>
                  <a:lnTo>
                    <a:pt x="616" y="122"/>
                  </a:lnTo>
                  <a:lnTo>
                    <a:pt x="606" y="109"/>
                  </a:lnTo>
                  <a:lnTo>
                    <a:pt x="593" y="98"/>
                  </a:lnTo>
                  <a:lnTo>
                    <a:pt x="581" y="86"/>
                  </a:lnTo>
                  <a:lnTo>
                    <a:pt x="568" y="75"/>
                  </a:lnTo>
                  <a:lnTo>
                    <a:pt x="554" y="65"/>
                  </a:lnTo>
                  <a:lnTo>
                    <a:pt x="541" y="56"/>
                  </a:lnTo>
                  <a:lnTo>
                    <a:pt x="526" y="47"/>
                  </a:lnTo>
                  <a:lnTo>
                    <a:pt x="511" y="39"/>
                  </a:lnTo>
                  <a:lnTo>
                    <a:pt x="496" y="31"/>
                  </a:lnTo>
                  <a:lnTo>
                    <a:pt x="481" y="25"/>
                  </a:lnTo>
                  <a:lnTo>
                    <a:pt x="465" y="19"/>
                  </a:lnTo>
                  <a:lnTo>
                    <a:pt x="448" y="14"/>
                  </a:lnTo>
                  <a:lnTo>
                    <a:pt x="432" y="10"/>
                  </a:lnTo>
                  <a:lnTo>
                    <a:pt x="416" y="6"/>
                  </a:lnTo>
                  <a:lnTo>
                    <a:pt x="399" y="4"/>
                  </a:lnTo>
                  <a:lnTo>
                    <a:pt x="382" y="1"/>
                  </a:lnTo>
                  <a:lnTo>
                    <a:pt x="365" y="0"/>
                  </a:lnTo>
                  <a:lnTo>
                    <a:pt x="348" y="0"/>
                  </a:lnTo>
                  <a:lnTo>
                    <a:pt x="330" y="1"/>
                  </a:lnTo>
                  <a:lnTo>
                    <a:pt x="313" y="2"/>
                  </a:lnTo>
                  <a:lnTo>
                    <a:pt x="294" y="5"/>
                  </a:lnTo>
                  <a:lnTo>
                    <a:pt x="277" y="8"/>
                  </a:lnTo>
                  <a:lnTo>
                    <a:pt x="259" y="12"/>
                  </a:lnTo>
                  <a:lnTo>
                    <a:pt x="259" y="12"/>
                  </a:lnTo>
                  <a:lnTo>
                    <a:pt x="242" y="17"/>
                  </a:lnTo>
                  <a:lnTo>
                    <a:pt x="225" y="23"/>
                  </a:lnTo>
                  <a:lnTo>
                    <a:pt x="208" y="30"/>
                  </a:lnTo>
                  <a:lnTo>
                    <a:pt x="193" y="38"/>
                  </a:lnTo>
                  <a:lnTo>
                    <a:pt x="177" y="45"/>
                  </a:lnTo>
                  <a:lnTo>
                    <a:pt x="163" y="55"/>
                  </a:lnTo>
                  <a:lnTo>
                    <a:pt x="148" y="64"/>
                  </a:lnTo>
                  <a:lnTo>
                    <a:pt x="134" y="74"/>
                  </a:lnTo>
                  <a:lnTo>
                    <a:pt x="121" y="84"/>
                  </a:lnTo>
                  <a:lnTo>
                    <a:pt x="109" y="96"/>
                  </a:lnTo>
                  <a:lnTo>
                    <a:pt x="96" y="108"/>
                  </a:lnTo>
                  <a:lnTo>
                    <a:pt x="86" y="121"/>
                  </a:lnTo>
                  <a:lnTo>
                    <a:pt x="74" y="134"/>
                  </a:lnTo>
                  <a:lnTo>
                    <a:pt x="65" y="147"/>
                  </a:lnTo>
                  <a:lnTo>
                    <a:pt x="55" y="161"/>
                  </a:lnTo>
                  <a:lnTo>
                    <a:pt x="47" y="176"/>
                  </a:lnTo>
                  <a:lnTo>
                    <a:pt x="39" y="190"/>
                  </a:lnTo>
                  <a:lnTo>
                    <a:pt x="31" y="206"/>
                  </a:lnTo>
                  <a:lnTo>
                    <a:pt x="25" y="221"/>
                  </a:lnTo>
                  <a:lnTo>
                    <a:pt x="18" y="237"/>
                  </a:lnTo>
                  <a:lnTo>
                    <a:pt x="13" y="253"/>
                  </a:lnTo>
                  <a:lnTo>
                    <a:pt x="9" y="270"/>
                  </a:lnTo>
                  <a:lnTo>
                    <a:pt x="5" y="286"/>
                  </a:lnTo>
                  <a:lnTo>
                    <a:pt x="2" y="303"/>
                  </a:lnTo>
                  <a:lnTo>
                    <a:pt x="1" y="320"/>
                  </a:lnTo>
                  <a:lnTo>
                    <a:pt x="0" y="337"/>
                  </a:lnTo>
                  <a:lnTo>
                    <a:pt x="0" y="354"/>
                  </a:lnTo>
                  <a:lnTo>
                    <a:pt x="0" y="371"/>
                  </a:lnTo>
                  <a:lnTo>
                    <a:pt x="1" y="389"/>
                  </a:lnTo>
                  <a:lnTo>
                    <a:pt x="4" y="406"/>
                  </a:lnTo>
                  <a:lnTo>
                    <a:pt x="8" y="425"/>
                  </a:lnTo>
                  <a:lnTo>
                    <a:pt x="12" y="441"/>
                  </a:lnTo>
                  <a:lnTo>
                    <a:pt x="12" y="441"/>
                  </a:lnTo>
                  <a:lnTo>
                    <a:pt x="17" y="460"/>
                  </a:lnTo>
                  <a:lnTo>
                    <a:pt x="22" y="477"/>
                  </a:lnTo>
                  <a:lnTo>
                    <a:pt x="29" y="492"/>
                  </a:lnTo>
                  <a:lnTo>
                    <a:pt x="36" y="508"/>
                  </a:lnTo>
                  <a:lnTo>
                    <a:pt x="44" y="524"/>
                  </a:lnTo>
                  <a:lnTo>
                    <a:pt x="53" y="539"/>
                  </a:lnTo>
                  <a:lnTo>
                    <a:pt x="64" y="554"/>
                  </a:lnTo>
                  <a:lnTo>
                    <a:pt x="73" y="567"/>
                  </a:lnTo>
                  <a:lnTo>
                    <a:pt x="85" y="580"/>
                  </a:lnTo>
                  <a:lnTo>
                    <a:pt x="95" y="593"/>
                  </a:lnTo>
                  <a:lnTo>
                    <a:pt x="108" y="604"/>
                  </a:lnTo>
                  <a:lnTo>
                    <a:pt x="120" y="616"/>
                  </a:lnTo>
                  <a:lnTo>
                    <a:pt x="133" y="626"/>
                  </a:lnTo>
                  <a:lnTo>
                    <a:pt x="147" y="637"/>
                  </a:lnTo>
                  <a:lnTo>
                    <a:pt x="160" y="646"/>
                  </a:lnTo>
                  <a:lnTo>
                    <a:pt x="174" y="655"/>
                  </a:lnTo>
                  <a:lnTo>
                    <a:pt x="190" y="663"/>
                  </a:lnTo>
                  <a:lnTo>
                    <a:pt x="204" y="671"/>
                  </a:lnTo>
                  <a:lnTo>
                    <a:pt x="220" y="677"/>
                  </a:lnTo>
                  <a:lnTo>
                    <a:pt x="236" y="683"/>
                  </a:lnTo>
                  <a:lnTo>
                    <a:pt x="253" y="688"/>
                  </a:lnTo>
                  <a:lnTo>
                    <a:pt x="268" y="693"/>
                  </a:lnTo>
                  <a:lnTo>
                    <a:pt x="285" y="696"/>
                  </a:lnTo>
                  <a:lnTo>
                    <a:pt x="302" y="699"/>
                  </a:lnTo>
                  <a:lnTo>
                    <a:pt x="319" y="701"/>
                  </a:lnTo>
                  <a:lnTo>
                    <a:pt x="336" y="702"/>
                  </a:lnTo>
                  <a:lnTo>
                    <a:pt x="354" y="702"/>
                  </a:lnTo>
                  <a:lnTo>
                    <a:pt x="371" y="702"/>
                  </a:lnTo>
                  <a:lnTo>
                    <a:pt x="388" y="699"/>
                  </a:lnTo>
                  <a:lnTo>
                    <a:pt x="406" y="698"/>
                  </a:lnTo>
                  <a:lnTo>
                    <a:pt x="423" y="694"/>
                  </a:lnTo>
                  <a:lnTo>
                    <a:pt x="442" y="690"/>
                  </a:lnTo>
                  <a:lnTo>
                    <a:pt x="442" y="6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9" name="Freeform 59"/>
            <p:cNvSpPr>
              <a:spLocks/>
            </p:cNvSpPr>
            <p:nvPr userDrawn="1"/>
          </p:nvSpPr>
          <p:spPr bwMode="auto">
            <a:xfrm>
              <a:off x="3302" y="1718"/>
              <a:ext cx="155" cy="155"/>
            </a:xfrm>
            <a:custGeom>
              <a:avLst/>
              <a:gdLst>
                <a:gd name="T0" fmla="*/ 391 w 620"/>
                <a:gd name="T1" fmla="*/ 609 h 620"/>
                <a:gd name="T2" fmla="*/ 421 w 620"/>
                <a:gd name="T3" fmla="*/ 600 h 620"/>
                <a:gd name="T4" fmla="*/ 450 w 620"/>
                <a:gd name="T5" fmla="*/ 587 h 620"/>
                <a:gd name="T6" fmla="*/ 502 w 620"/>
                <a:gd name="T7" fmla="*/ 555 h 620"/>
                <a:gd name="T8" fmla="*/ 545 w 620"/>
                <a:gd name="T9" fmla="*/ 514 h 620"/>
                <a:gd name="T10" fmla="*/ 580 w 620"/>
                <a:gd name="T11" fmla="*/ 465 h 620"/>
                <a:gd name="T12" fmla="*/ 605 w 620"/>
                <a:gd name="T13" fmla="*/ 411 h 620"/>
                <a:gd name="T14" fmla="*/ 618 w 620"/>
                <a:gd name="T15" fmla="*/ 353 h 620"/>
                <a:gd name="T16" fmla="*/ 620 w 620"/>
                <a:gd name="T17" fmla="*/ 291 h 620"/>
                <a:gd name="T18" fmla="*/ 617 w 620"/>
                <a:gd name="T19" fmla="*/ 260 h 620"/>
                <a:gd name="T20" fmla="*/ 610 w 620"/>
                <a:gd name="T21" fmla="*/ 230 h 620"/>
                <a:gd name="T22" fmla="*/ 606 w 620"/>
                <a:gd name="T23" fmla="*/ 215 h 620"/>
                <a:gd name="T24" fmla="*/ 594 w 620"/>
                <a:gd name="T25" fmla="*/ 185 h 620"/>
                <a:gd name="T26" fmla="*/ 574 w 620"/>
                <a:gd name="T27" fmla="*/ 144 h 620"/>
                <a:gd name="T28" fmla="*/ 536 w 620"/>
                <a:gd name="T29" fmla="*/ 96 h 620"/>
                <a:gd name="T30" fmla="*/ 491 w 620"/>
                <a:gd name="T31" fmla="*/ 57 h 620"/>
                <a:gd name="T32" fmla="*/ 439 w 620"/>
                <a:gd name="T33" fmla="*/ 27 h 620"/>
                <a:gd name="T34" fmla="*/ 383 w 620"/>
                <a:gd name="T35" fmla="*/ 7 h 620"/>
                <a:gd name="T36" fmla="*/ 323 w 620"/>
                <a:gd name="T37" fmla="*/ 0 h 620"/>
                <a:gd name="T38" fmla="*/ 276 w 620"/>
                <a:gd name="T39" fmla="*/ 1 h 620"/>
                <a:gd name="T40" fmla="*/ 245 w 620"/>
                <a:gd name="T41" fmla="*/ 6 h 620"/>
                <a:gd name="T42" fmla="*/ 230 w 620"/>
                <a:gd name="T43" fmla="*/ 10 h 620"/>
                <a:gd name="T44" fmla="*/ 200 w 620"/>
                <a:gd name="T45" fmla="*/ 20 h 620"/>
                <a:gd name="T46" fmla="*/ 171 w 620"/>
                <a:gd name="T47" fmla="*/ 32 h 620"/>
                <a:gd name="T48" fmla="*/ 120 w 620"/>
                <a:gd name="T49" fmla="*/ 65 h 620"/>
                <a:gd name="T50" fmla="*/ 76 w 620"/>
                <a:gd name="T51" fmla="*/ 106 h 620"/>
                <a:gd name="T52" fmla="*/ 42 w 620"/>
                <a:gd name="T53" fmla="*/ 155 h 620"/>
                <a:gd name="T54" fmla="*/ 17 w 620"/>
                <a:gd name="T55" fmla="*/ 209 h 620"/>
                <a:gd name="T56" fmla="*/ 3 w 620"/>
                <a:gd name="T57" fmla="*/ 267 h 620"/>
                <a:gd name="T58" fmla="*/ 0 w 620"/>
                <a:gd name="T59" fmla="*/ 328 h 620"/>
                <a:gd name="T60" fmla="*/ 4 w 620"/>
                <a:gd name="T61" fmla="*/ 359 h 620"/>
                <a:gd name="T62" fmla="*/ 11 w 620"/>
                <a:gd name="T63" fmla="*/ 391 h 620"/>
                <a:gd name="T64" fmla="*/ 14 w 620"/>
                <a:gd name="T65" fmla="*/ 406 h 620"/>
                <a:gd name="T66" fmla="*/ 26 w 620"/>
                <a:gd name="T67" fmla="*/ 435 h 620"/>
                <a:gd name="T68" fmla="*/ 48 w 620"/>
                <a:gd name="T69" fmla="*/ 476 h 620"/>
                <a:gd name="T70" fmla="*/ 85 w 620"/>
                <a:gd name="T71" fmla="*/ 523 h 620"/>
                <a:gd name="T72" fmla="*/ 130 w 620"/>
                <a:gd name="T73" fmla="*/ 562 h 620"/>
                <a:gd name="T74" fmla="*/ 181 w 620"/>
                <a:gd name="T75" fmla="*/ 592 h 620"/>
                <a:gd name="T76" fmla="*/ 239 w 620"/>
                <a:gd name="T77" fmla="*/ 612 h 620"/>
                <a:gd name="T78" fmla="*/ 299 w 620"/>
                <a:gd name="T79" fmla="*/ 620 h 620"/>
                <a:gd name="T80" fmla="*/ 344 w 620"/>
                <a:gd name="T81" fmla="*/ 619 h 620"/>
                <a:gd name="T82" fmla="*/ 375 w 620"/>
                <a:gd name="T83" fmla="*/ 613 h 620"/>
                <a:gd name="T84" fmla="*/ 391 w 620"/>
                <a:gd name="T85" fmla="*/ 60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91" y="609"/>
                  </a:moveTo>
                  <a:lnTo>
                    <a:pt x="391" y="609"/>
                  </a:lnTo>
                  <a:lnTo>
                    <a:pt x="407" y="605"/>
                  </a:lnTo>
                  <a:lnTo>
                    <a:pt x="421" y="600"/>
                  </a:lnTo>
                  <a:lnTo>
                    <a:pt x="435" y="594"/>
                  </a:lnTo>
                  <a:lnTo>
                    <a:pt x="450" y="587"/>
                  </a:lnTo>
                  <a:lnTo>
                    <a:pt x="477" y="573"/>
                  </a:lnTo>
                  <a:lnTo>
                    <a:pt x="502" y="555"/>
                  </a:lnTo>
                  <a:lnTo>
                    <a:pt x="524" y="535"/>
                  </a:lnTo>
                  <a:lnTo>
                    <a:pt x="545" y="514"/>
                  </a:lnTo>
                  <a:lnTo>
                    <a:pt x="563" y="491"/>
                  </a:lnTo>
                  <a:lnTo>
                    <a:pt x="580" y="465"/>
                  </a:lnTo>
                  <a:lnTo>
                    <a:pt x="593" y="439"/>
                  </a:lnTo>
                  <a:lnTo>
                    <a:pt x="605" y="411"/>
                  </a:lnTo>
                  <a:lnTo>
                    <a:pt x="613" y="383"/>
                  </a:lnTo>
                  <a:lnTo>
                    <a:pt x="618" y="353"/>
                  </a:lnTo>
                  <a:lnTo>
                    <a:pt x="620" y="323"/>
                  </a:lnTo>
                  <a:lnTo>
                    <a:pt x="620" y="291"/>
                  </a:lnTo>
                  <a:lnTo>
                    <a:pt x="619" y="276"/>
                  </a:lnTo>
                  <a:lnTo>
                    <a:pt x="617" y="260"/>
                  </a:lnTo>
                  <a:lnTo>
                    <a:pt x="614" y="245"/>
                  </a:lnTo>
                  <a:lnTo>
                    <a:pt x="610" y="230"/>
                  </a:lnTo>
                  <a:lnTo>
                    <a:pt x="610" y="230"/>
                  </a:lnTo>
                  <a:lnTo>
                    <a:pt x="606" y="215"/>
                  </a:lnTo>
                  <a:lnTo>
                    <a:pt x="601" y="199"/>
                  </a:lnTo>
                  <a:lnTo>
                    <a:pt x="594" y="185"/>
                  </a:lnTo>
                  <a:lnTo>
                    <a:pt x="588" y="170"/>
                  </a:lnTo>
                  <a:lnTo>
                    <a:pt x="574" y="144"/>
                  </a:lnTo>
                  <a:lnTo>
                    <a:pt x="555" y="120"/>
                  </a:lnTo>
                  <a:lnTo>
                    <a:pt x="536" y="96"/>
                  </a:lnTo>
                  <a:lnTo>
                    <a:pt x="515" y="75"/>
                  </a:lnTo>
                  <a:lnTo>
                    <a:pt x="491" y="57"/>
                  </a:lnTo>
                  <a:lnTo>
                    <a:pt x="465" y="41"/>
                  </a:lnTo>
                  <a:lnTo>
                    <a:pt x="439" y="27"/>
                  </a:lnTo>
                  <a:lnTo>
                    <a:pt x="412" y="17"/>
                  </a:lnTo>
                  <a:lnTo>
                    <a:pt x="383" y="7"/>
                  </a:lnTo>
                  <a:lnTo>
                    <a:pt x="353" y="2"/>
                  </a:lnTo>
                  <a:lnTo>
                    <a:pt x="323" y="0"/>
                  </a:lnTo>
                  <a:lnTo>
                    <a:pt x="292" y="0"/>
                  </a:lnTo>
                  <a:lnTo>
                    <a:pt x="276" y="1"/>
                  </a:lnTo>
                  <a:lnTo>
                    <a:pt x="261" y="4"/>
                  </a:lnTo>
                  <a:lnTo>
                    <a:pt x="245" y="6"/>
                  </a:lnTo>
                  <a:lnTo>
                    <a:pt x="230" y="10"/>
                  </a:lnTo>
                  <a:lnTo>
                    <a:pt x="230" y="10"/>
                  </a:lnTo>
                  <a:lnTo>
                    <a:pt x="215" y="14"/>
                  </a:lnTo>
                  <a:lnTo>
                    <a:pt x="200" y="20"/>
                  </a:lnTo>
                  <a:lnTo>
                    <a:pt x="185" y="26"/>
                  </a:lnTo>
                  <a:lnTo>
                    <a:pt x="171" y="32"/>
                  </a:lnTo>
                  <a:lnTo>
                    <a:pt x="145" y="48"/>
                  </a:lnTo>
                  <a:lnTo>
                    <a:pt x="120" y="65"/>
                  </a:lnTo>
                  <a:lnTo>
                    <a:pt x="97" y="84"/>
                  </a:lnTo>
                  <a:lnTo>
                    <a:pt x="76" y="106"/>
                  </a:lnTo>
                  <a:lnTo>
                    <a:pt x="57" y="130"/>
                  </a:lnTo>
                  <a:lnTo>
                    <a:pt x="42" y="155"/>
                  </a:lnTo>
                  <a:lnTo>
                    <a:pt x="28" y="181"/>
                  </a:lnTo>
                  <a:lnTo>
                    <a:pt x="17" y="209"/>
                  </a:lnTo>
                  <a:lnTo>
                    <a:pt x="8" y="238"/>
                  </a:lnTo>
                  <a:lnTo>
                    <a:pt x="3" y="267"/>
                  </a:lnTo>
                  <a:lnTo>
                    <a:pt x="0" y="298"/>
                  </a:lnTo>
                  <a:lnTo>
                    <a:pt x="0" y="328"/>
                  </a:lnTo>
                  <a:lnTo>
                    <a:pt x="1" y="344"/>
                  </a:lnTo>
                  <a:lnTo>
                    <a:pt x="4" y="359"/>
                  </a:lnTo>
                  <a:lnTo>
                    <a:pt x="7" y="375"/>
                  </a:lnTo>
                  <a:lnTo>
                    <a:pt x="11" y="391"/>
                  </a:lnTo>
                  <a:lnTo>
                    <a:pt x="11" y="391"/>
                  </a:lnTo>
                  <a:lnTo>
                    <a:pt x="14" y="406"/>
                  </a:lnTo>
                  <a:lnTo>
                    <a:pt x="20" y="420"/>
                  </a:lnTo>
                  <a:lnTo>
                    <a:pt x="26" y="435"/>
                  </a:lnTo>
                  <a:lnTo>
                    <a:pt x="33" y="449"/>
                  </a:lnTo>
                  <a:lnTo>
                    <a:pt x="48" y="476"/>
                  </a:lnTo>
                  <a:lnTo>
                    <a:pt x="65" y="501"/>
                  </a:lnTo>
                  <a:lnTo>
                    <a:pt x="85" y="523"/>
                  </a:lnTo>
                  <a:lnTo>
                    <a:pt x="107" y="544"/>
                  </a:lnTo>
                  <a:lnTo>
                    <a:pt x="130" y="562"/>
                  </a:lnTo>
                  <a:lnTo>
                    <a:pt x="155" y="579"/>
                  </a:lnTo>
                  <a:lnTo>
                    <a:pt x="181" y="592"/>
                  </a:lnTo>
                  <a:lnTo>
                    <a:pt x="210" y="604"/>
                  </a:lnTo>
                  <a:lnTo>
                    <a:pt x="239" y="612"/>
                  </a:lnTo>
                  <a:lnTo>
                    <a:pt x="267" y="617"/>
                  </a:lnTo>
                  <a:lnTo>
                    <a:pt x="299" y="620"/>
                  </a:lnTo>
                  <a:lnTo>
                    <a:pt x="329" y="620"/>
                  </a:lnTo>
                  <a:lnTo>
                    <a:pt x="344" y="619"/>
                  </a:lnTo>
                  <a:lnTo>
                    <a:pt x="360" y="617"/>
                  </a:lnTo>
                  <a:lnTo>
                    <a:pt x="375" y="613"/>
                  </a:lnTo>
                  <a:lnTo>
                    <a:pt x="391" y="609"/>
                  </a:lnTo>
                  <a:lnTo>
                    <a:pt x="391" y="6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0" name="Freeform 60"/>
            <p:cNvSpPr>
              <a:spLocks/>
            </p:cNvSpPr>
            <p:nvPr userDrawn="1"/>
          </p:nvSpPr>
          <p:spPr bwMode="auto">
            <a:xfrm>
              <a:off x="3378" y="1973"/>
              <a:ext cx="134" cy="134"/>
            </a:xfrm>
            <a:custGeom>
              <a:avLst/>
              <a:gdLst>
                <a:gd name="T0" fmla="*/ 531 w 540"/>
                <a:gd name="T1" fmla="*/ 200 h 540"/>
                <a:gd name="T2" fmla="*/ 513 w 540"/>
                <a:gd name="T3" fmla="*/ 149 h 540"/>
                <a:gd name="T4" fmla="*/ 484 w 540"/>
                <a:gd name="T5" fmla="*/ 105 h 540"/>
                <a:gd name="T6" fmla="*/ 447 w 540"/>
                <a:gd name="T7" fmla="*/ 66 h 540"/>
                <a:gd name="T8" fmla="*/ 406 w 540"/>
                <a:gd name="T9" fmla="*/ 36 h 540"/>
                <a:gd name="T10" fmla="*/ 359 w 540"/>
                <a:gd name="T11" fmla="*/ 15 h 540"/>
                <a:gd name="T12" fmla="*/ 308 w 540"/>
                <a:gd name="T13" fmla="*/ 3 h 540"/>
                <a:gd name="T14" fmla="*/ 255 w 540"/>
                <a:gd name="T15" fmla="*/ 0 h 540"/>
                <a:gd name="T16" fmla="*/ 201 w 540"/>
                <a:gd name="T17" fmla="*/ 10 h 540"/>
                <a:gd name="T18" fmla="*/ 174 w 540"/>
                <a:gd name="T19" fmla="*/ 17 h 540"/>
                <a:gd name="T20" fmla="*/ 127 w 540"/>
                <a:gd name="T21" fmla="*/ 42 h 540"/>
                <a:gd name="T22" fmla="*/ 85 w 540"/>
                <a:gd name="T23" fmla="*/ 73 h 540"/>
                <a:gd name="T24" fmla="*/ 51 w 540"/>
                <a:gd name="T25" fmla="*/ 114 h 540"/>
                <a:gd name="T26" fmla="*/ 25 w 540"/>
                <a:gd name="T27" fmla="*/ 158 h 540"/>
                <a:gd name="T28" fmla="*/ 8 w 540"/>
                <a:gd name="T29" fmla="*/ 208 h 540"/>
                <a:gd name="T30" fmla="*/ 0 w 540"/>
                <a:gd name="T31" fmla="*/ 260 h 540"/>
                <a:gd name="T32" fmla="*/ 4 w 540"/>
                <a:gd name="T33" fmla="*/ 313 h 540"/>
                <a:gd name="T34" fmla="*/ 10 w 540"/>
                <a:gd name="T35" fmla="*/ 341 h 540"/>
                <a:gd name="T36" fmla="*/ 29 w 540"/>
                <a:gd name="T37" fmla="*/ 391 h 540"/>
                <a:gd name="T38" fmla="*/ 58 w 540"/>
                <a:gd name="T39" fmla="*/ 436 h 540"/>
                <a:gd name="T40" fmla="*/ 93 w 540"/>
                <a:gd name="T41" fmla="*/ 473 h 540"/>
                <a:gd name="T42" fmla="*/ 136 w 540"/>
                <a:gd name="T43" fmla="*/ 503 h 540"/>
                <a:gd name="T44" fmla="*/ 183 w 540"/>
                <a:gd name="T45" fmla="*/ 526 h 540"/>
                <a:gd name="T46" fmla="*/ 234 w 540"/>
                <a:gd name="T47" fmla="*/ 537 h 540"/>
                <a:gd name="T48" fmla="*/ 287 w 540"/>
                <a:gd name="T49" fmla="*/ 540 h 540"/>
                <a:gd name="T50" fmla="*/ 341 w 540"/>
                <a:gd name="T51" fmla="*/ 531 h 540"/>
                <a:gd name="T52" fmla="*/ 367 w 540"/>
                <a:gd name="T53" fmla="*/ 523 h 540"/>
                <a:gd name="T54" fmla="*/ 415 w 540"/>
                <a:gd name="T55" fmla="*/ 498 h 540"/>
                <a:gd name="T56" fmla="*/ 457 w 540"/>
                <a:gd name="T57" fmla="*/ 466 h 540"/>
                <a:gd name="T58" fmla="*/ 490 w 540"/>
                <a:gd name="T59" fmla="*/ 427 h 540"/>
                <a:gd name="T60" fmla="*/ 517 w 540"/>
                <a:gd name="T61" fmla="*/ 382 h 540"/>
                <a:gd name="T62" fmla="*/ 533 w 540"/>
                <a:gd name="T63" fmla="*/ 333 h 540"/>
                <a:gd name="T64" fmla="*/ 540 w 540"/>
                <a:gd name="T65" fmla="*/ 281 h 540"/>
                <a:gd name="T66" fmla="*/ 537 w 540"/>
                <a:gd name="T67" fmla="*/ 227 h 540"/>
                <a:gd name="T68" fmla="*/ 531 w 540"/>
                <a:gd name="T69" fmla="*/ 20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531" y="200"/>
                  </a:moveTo>
                  <a:lnTo>
                    <a:pt x="531" y="200"/>
                  </a:lnTo>
                  <a:lnTo>
                    <a:pt x="523" y="174"/>
                  </a:lnTo>
                  <a:lnTo>
                    <a:pt x="513" y="149"/>
                  </a:lnTo>
                  <a:lnTo>
                    <a:pt x="500" y="126"/>
                  </a:lnTo>
                  <a:lnTo>
                    <a:pt x="484" y="105"/>
                  </a:lnTo>
                  <a:lnTo>
                    <a:pt x="467" y="84"/>
                  </a:lnTo>
                  <a:lnTo>
                    <a:pt x="447" y="66"/>
                  </a:lnTo>
                  <a:lnTo>
                    <a:pt x="428" y="50"/>
                  </a:lnTo>
                  <a:lnTo>
                    <a:pt x="406" y="36"/>
                  </a:lnTo>
                  <a:lnTo>
                    <a:pt x="382" y="24"/>
                  </a:lnTo>
                  <a:lnTo>
                    <a:pt x="359" y="15"/>
                  </a:lnTo>
                  <a:lnTo>
                    <a:pt x="334" y="7"/>
                  </a:lnTo>
                  <a:lnTo>
                    <a:pt x="308" y="3"/>
                  </a:lnTo>
                  <a:lnTo>
                    <a:pt x="282" y="0"/>
                  </a:lnTo>
                  <a:lnTo>
                    <a:pt x="255" y="0"/>
                  </a:lnTo>
                  <a:lnTo>
                    <a:pt x="227" y="3"/>
                  </a:lnTo>
                  <a:lnTo>
                    <a:pt x="201" y="10"/>
                  </a:lnTo>
                  <a:lnTo>
                    <a:pt x="201" y="10"/>
                  </a:lnTo>
                  <a:lnTo>
                    <a:pt x="174" y="17"/>
                  </a:lnTo>
                  <a:lnTo>
                    <a:pt x="149" y="29"/>
                  </a:lnTo>
                  <a:lnTo>
                    <a:pt x="127" y="42"/>
                  </a:lnTo>
                  <a:lnTo>
                    <a:pt x="105" y="56"/>
                  </a:lnTo>
                  <a:lnTo>
                    <a:pt x="85" y="73"/>
                  </a:lnTo>
                  <a:lnTo>
                    <a:pt x="67" y="93"/>
                  </a:lnTo>
                  <a:lnTo>
                    <a:pt x="51" y="114"/>
                  </a:lnTo>
                  <a:lnTo>
                    <a:pt x="37" y="135"/>
                  </a:lnTo>
                  <a:lnTo>
                    <a:pt x="25" y="158"/>
                  </a:lnTo>
                  <a:lnTo>
                    <a:pt x="15" y="182"/>
                  </a:lnTo>
                  <a:lnTo>
                    <a:pt x="8" y="208"/>
                  </a:lnTo>
                  <a:lnTo>
                    <a:pt x="3" y="232"/>
                  </a:lnTo>
                  <a:lnTo>
                    <a:pt x="0" y="260"/>
                  </a:lnTo>
                  <a:lnTo>
                    <a:pt x="0" y="286"/>
                  </a:lnTo>
                  <a:lnTo>
                    <a:pt x="4" y="313"/>
                  </a:lnTo>
                  <a:lnTo>
                    <a:pt x="10" y="341"/>
                  </a:lnTo>
                  <a:lnTo>
                    <a:pt x="10" y="341"/>
                  </a:lnTo>
                  <a:lnTo>
                    <a:pt x="19" y="367"/>
                  </a:lnTo>
                  <a:lnTo>
                    <a:pt x="29" y="391"/>
                  </a:lnTo>
                  <a:lnTo>
                    <a:pt x="42" y="415"/>
                  </a:lnTo>
                  <a:lnTo>
                    <a:pt x="58" y="436"/>
                  </a:lnTo>
                  <a:lnTo>
                    <a:pt x="75" y="455"/>
                  </a:lnTo>
                  <a:lnTo>
                    <a:pt x="93" y="473"/>
                  </a:lnTo>
                  <a:lnTo>
                    <a:pt x="114" y="490"/>
                  </a:lnTo>
                  <a:lnTo>
                    <a:pt x="136" y="503"/>
                  </a:lnTo>
                  <a:lnTo>
                    <a:pt x="158" y="515"/>
                  </a:lnTo>
                  <a:lnTo>
                    <a:pt x="183" y="526"/>
                  </a:lnTo>
                  <a:lnTo>
                    <a:pt x="208" y="532"/>
                  </a:lnTo>
                  <a:lnTo>
                    <a:pt x="234" y="537"/>
                  </a:lnTo>
                  <a:lnTo>
                    <a:pt x="260" y="540"/>
                  </a:lnTo>
                  <a:lnTo>
                    <a:pt x="287" y="540"/>
                  </a:lnTo>
                  <a:lnTo>
                    <a:pt x="313" y="537"/>
                  </a:lnTo>
                  <a:lnTo>
                    <a:pt x="341" y="531"/>
                  </a:lnTo>
                  <a:lnTo>
                    <a:pt x="341" y="531"/>
                  </a:lnTo>
                  <a:lnTo>
                    <a:pt x="367" y="523"/>
                  </a:lnTo>
                  <a:lnTo>
                    <a:pt x="391" y="511"/>
                  </a:lnTo>
                  <a:lnTo>
                    <a:pt x="415" y="498"/>
                  </a:lnTo>
                  <a:lnTo>
                    <a:pt x="437" y="483"/>
                  </a:lnTo>
                  <a:lnTo>
                    <a:pt x="457" y="466"/>
                  </a:lnTo>
                  <a:lnTo>
                    <a:pt x="475" y="447"/>
                  </a:lnTo>
                  <a:lnTo>
                    <a:pt x="490" y="427"/>
                  </a:lnTo>
                  <a:lnTo>
                    <a:pt x="505" y="406"/>
                  </a:lnTo>
                  <a:lnTo>
                    <a:pt x="517" y="382"/>
                  </a:lnTo>
                  <a:lnTo>
                    <a:pt x="526" y="357"/>
                  </a:lnTo>
                  <a:lnTo>
                    <a:pt x="533" y="333"/>
                  </a:lnTo>
                  <a:lnTo>
                    <a:pt x="539" y="307"/>
                  </a:lnTo>
                  <a:lnTo>
                    <a:pt x="540" y="281"/>
                  </a:lnTo>
                  <a:lnTo>
                    <a:pt x="540" y="255"/>
                  </a:lnTo>
                  <a:lnTo>
                    <a:pt x="537" y="227"/>
                  </a:lnTo>
                  <a:lnTo>
                    <a:pt x="531" y="200"/>
                  </a:lnTo>
                  <a:lnTo>
                    <a:pt x="531" y="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1" name="Freeform 61"/>
            <p:cNvSpPr>
              <a:spLocks/>
            </p:cNvSpPr>
            <p:nvPr userDrawn="1"/>
          </p:nvSpPr>
          <p:spPr bwMode="auto">
            <a:xfrm>
              <a:off x="3453" y="2227"/>
              <a:ext cx="115" cy="115"/>
            </a:xfrm>
            <a:custGeom>
              <a:avLst/>
              <a:gdLst>
                <a:gd name="T0" fmla="*/ 452 w 458"/>
                <a:gd name="T1" fmla="*/ 171 h 460"/>
                <a:gd name="T2" fmla="*/ 435 w 458"/>
                <a:gd name="T3" fmla="*/ 128 h 460"/>
                <a:gd name="T4" fmla="*/ 410 w 458"/>
                <a:gd name="T5" fmla="*/ 89 h 460"/>
                <a:gd name="T6" fmla="*/ 380 w 458"/>
                <a:gd name="T7" fmla="*/ 57 h 460"/>
                <a:gd name="T8" fmla="*/ 344 w 458"/>
                <a:gd name="T9" fmla="*/ 31 h 460"/>
                <a:gd name="T10" fmla="*/ 305 w 458"/>
                <a:gd name="T11" fmla="*/ 13 h 460"/>
                <a:gd name="T12" fmla="*/ 262 w 458"/>
                <a:gd name="T13" fmla="*/ 3 h 460"/>
                <a:gd name="T14" fmla="*/ 216 w 458"/>
                <a:gd name="T15" fmla="*/ 1 h 460"/>
                <a:gd name="T16" fmla="*/ 170 w 458"/>
                <a:gd name="T17" fmla="*/ 8 h 460"/>
                <a:gd name="T18" fmla="*/ 148 w 458"/>
                <a:gd name="T19" fmla="*/ 16 h 460"/>
                <a:gd name="T20" fmla="*/ 107 w 458"/>
                <a:gd name="T21" fmla="*/ 36 h 460"/>
                <a:gd name="T22" fmla="*/ 71 w 458"/>
                <a:gd name="T23" fmla="*/ 64 h 460"/>
                <a:gd name="T24" fmla="*/ 43 w 458"/>
                <a:gd name="T25" fmla="*/ 96 h 460"/>
                <a:gd name="T26" fmla="*/ 21 w 458"/>
                <a:gd name="T27" fmla="*/ 134 h 460"/>
                <a:gd name="T28" fmla="*/ 6 w 458"/>
                <a:gd name="T29" fmla="*/ 177 h 460"/>
                <a:gd name="T30" fmla="*/ 0 w 458"/>
                <a:gd name="T31" fmla="*/ 220 h 460"/>
                <a:gd name="T32" fmla="*/ 2 w 458"/>
                <a:gd name="T33" fmla="*/ 266 h 460"/>
                <a:gd name="T34" fmla="*/ 8 w 458"/>
                <a:gd name="T35" fmla="*/ 289 h 460"/>
                <a:gd name="T36" fmla="*/ 25 w 458"/>
                <a:gd name="T37" fmla="*/ 332 h 460"/>
                <a:gd name="T38" fmla="*/ 48 w 458"/>
                <a:gd name="T39" fmla="*/ 371 h 460"/>
                <a:gd name="T40" fmla="*/ 79 w 458"/>
                <a:gd name="T41" fmla="*/ 403 h 460"/>
                <a:gd name="T42" fmla="*/ 114 w 458"/>
                <a:gd name="T43" fmla="*/ 429 h 460"/>
                <a:gd name="T44" fmla="*/ 155 w 458"/>
                <a:gd name="T45" fmla="*/ 447 h 460"/>
                <a:gd name="T46" fmla="*/ 198 w 458"/>
                <a:gd name="T47" fmla="*/ 457 h 460"/>
                <a:gd name="T48" fmla="*/ 243 w 458"/>
                <a:gd name="T49" fmla="*/ 459 h 460"/>
                <a:gd name="T50" fmla="*/ 289 w 458"/>
                <a:gd name="T51" fmla="*/ 452 h 460"/>
                <a:gd name="T52" fmla="*/ 311 w 458"/>
                <a:gd name="T53" fmla="*/ 444 h 460"/>
                <a:gd name="T54" fmla="*/ 353 w 458"/>
                <a:gd name="T55" fmla="*/ 423 h 460"/>
                <a:gd name="T56" fmla="*/ 388 w 458"/>
                <a:gd name="T57" fmla="*/ 396 h 460"/>
                <a:gd name="T58" fmla="*/ 417 w 458"/>
                <a:gd name="T59" fmla="*/ 364 h 460"/>
                <a:gd name="T60" fmla="*/ 439 w 458"/>
                <a:gd name="T61" fmla="*/ 326 h 460"/>
                <a:gd name="T62" fmla="*/ 453 w 458"/>
                <a:gd name="T63" fmla="*/ 284 h 460"/>
                <a:gd name="T64" fmla="*/ 458 w 458"/>
                <a:gd name="T65" fmla="*/ 240 h 460"/>
                <a:gd name="T66" fmla="*/ 456 w 458"/>
                <a:gd name="T67" fmla="*/ 194 h 460"/>
                <a:gd name="T68" fmla="*/ 452 w 458"/>
                <a:gd name="T69" fmla="*/ 17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8" h="460">
                  <a:moveTo>
                    <a:pt x="452" y="171"/>
                  </a:moveTo>
                  <a:lnTo>
                    <a:pt x="452" y="171"/>
                  </a:lnTo>
                  <a:lnTo>
                    <a:pt x="444" y="149"/>
                  </a:lnTo>
                  <a:lnTo>
                    <a:pt x="435" y="128"/>
                  </a:lnTo>
                  <a:lnTo>
                    <a:pt x="423" y="107"/>
                  </a:lnTo>
                  <a:lnTo>
                    <a:pt x="410" y="89"/>
                  </a:lnTo>
                  <a:lnTo>
                    <a:pt x="396" y="72"/>
                  </a:lnTo>
                  <a:lnTo>
                    <a:pt x="380" y="57"/>
                  </a:lnTo>
                  <a:lnTo>
                    <a:pt x="363" y="43"/>
                  </a:lnTo>
                  <a:lnTo>
                    <a:pt x="344" y="31"/>
                  </a:lnTo>
                  <a:lnTo>
                    <a:pt x="324" y="21"/>
                  </a:lnTo>
                  <a:lnTo>
                    <a:pt x="305" y="13"/>
                  </a:lnTo>
                  <a:lnTo>
                    <a:pt x="283" y="7"/>
                  </a:lnTo>
                  <a:lnTo>
                    <a:pt x="262" y="3"/>
                  </a:lnTo>
                  <a:lnTo>
                    <a:pt x="238" y="0"/>
                  </a:lnTo>
                  <a:lnTo>
                    <a:pt x="216" y="1"/>
                  </a:lnTo>
                  <a:lnTo>
                    <a:pt x="193" y="4"/>
                  </a:lnTo>
                  <a:lnTo>
                    <a:pt x="170" y="8"/>
                  </a:lnTo>
                  <a:lnTo>
                    <a:pt x="170" y="8"/>
                  </a:lnTo>
                  <a:lnTo>
                    <a:pt x="148" y="16"/>
                  </a:lnTo>
                  <a:lnTo>
                    <a:pt x="126" y="25"/>
                  </a:lnTo>
                  <a:lnTo>
                    <a:pt x="107" y="36"/>
                  </a:lnTo>
                  <a:lnTo>
                    <a:pt x="88" y="50"/>
                  </a:lnTo>
                  <a:lnTo>
                    <a:pt x="71" y="64"/>
                  </a:lnTo>
                  <a:lnTo>
                    <a:pt x="56" y="79"/>
                  </a:lnTo>
                  <a:lnTo>
                    <a:pt x="43" y="96"/>
                  </a:lnTo>
                  <a:lnTo>
                    <a:pt x="31" y="115"/>
                  </a:lnTo>
                  <a:lnTo>
                    <a:pt x="21" y="134"/>
                  </a:lnTo>
                  <a:lnTo>
                    <a:pt x="13" y="155"/>
                  </a:lnTo>
                  <a:lnTo>
                    <a:pt x="6" y="177"/>
                  </a:lnTo>
                  <a:lnTo>
                    <a:pt x="2" y="198"/>
                  </a:lnTo>
                  <a:lnTo>
                    <a:pt x="0" y="220"/>
                  </a:lnTo>
                  <a:lnTo>
                    <a:pt x="1" y="244"/>
                  </a:lnTo>
                  <a:lnTo>
                    <a:pt x="2" y="266"/>
                  </a:lnTo>
                  <a:lnTo>
                    <a:pt x="8" y="289"/>
                  </a:lnTo>
                  <a:lnTo>
                    <a:pt x="8" y="289"/>
                  </a:lnTo>
                  <a:lnTo>
                    <a:pt x="15" y="311"/>
                  </a:lnTo>
                  <a:lnTo>
                    <a:pt x="25" y="332"/>
                  </a:lnTo>
                  <a:lnTo>
                    <a:pt x="35" y="353"/>
                  </a:lnTo>
                  <a:lnTo>
                    <a:pt x="48" y="371"/>
                  </a:lnTo>
                  <a:lnTo>
                    <a:pt x="64" y="388"/>
                  </a:lnTo>
                  <a:lnTo>
                    <a:pt x="79" y="403"/>
                  </a:lnTo>
                  <a:lnTo>
                    <a:pt x="96" y="417"/>
                  </a:lnTo>
                  <a:lnTo>
                    <a:pt x="114" y="429"/>
                  </a:lnTo>
                  <a:lnTo>
                    <a:pt x="134" y="439"/>
                  </a:lnTo>
                  <a:lnTo>
                    <a:pt x="155" y="447"/>
                  </a:lnTo>
                  <a:lnTo>
                    <a:pt x="176" y="453"/>
                  </a:lnTo>
                  <a:lnTo>
                    <a:pt x="198" y="457"/>
                  </a:lnTo>
                  <a:lnTo>
                    <a:pt x="220" y="460"/>
                  </a:lnTo>
                  <a:lnTo>
                    <a:pt x="243" y="459"/>
                  </a:lnTo>
                  <a:lnTo>
                    <a:pt x="266" y="456"/>
                  </a:lnTo>
                  <a:lnTo>
                    <a:pt x="289" y="452"/>
                  </a:lnTo>
                  <a:lnTo>
                    <a:pt x="289" y="452"/>
                  </a:lnTo>
                  <a:lnTo>
                    <a:pt x="311" y="444"/>
                  </a:lnTo>
                  <a:lnTo>
                    <a:pt x="332" y="435"/>
                  </a:lnTo>
                  <a:lnTo>
                    <a:pt x="353" y="423"/>
                  </a:lnTo>
                  <a:lnTo>
                    <a:pt x="371" y="412"/>
                  </a:lnTo>
                  <a:lnTo>
                    <a:pt x="388" y="396"/>
                  </a:lnTo>
                  <a:lnTo>
                    <a:pt x="402" y="380"/>
                  </a:lnTo>
                  <a:lnTo>
                    <a:pt x="417" y="364"/>
                  </a:lnTo>
                  <a:lnTo>
                    <a:pt x="429" y="345"/>
                  </a:lnTo>
                  <a:lnTo>
                    <a:pt x="439" y="326"/>
                  </a:lnTo>
                  <a:lnTo>
                    <a:pt x="447" y="305"/>
                  </a:lnTo>
                  <a:lnTo>
                    <a:pt x="453" y="284"/>
                  </a:lnTo>
                  <a:lnTo>
                    <a:pt x="457" y="262"/>
                  </a:lnTo>
                  <a:lnTo>
                    <a:pt x="458" y="240"/>
                  </a:lnTo>
                  <a:lnTo>
                    <a:pt x="458" y="216"/>
                  </a:lnTo>
                  <a:lnTo>
                    <a:pt x="456" y="194"/>
                  </a:lnTo>
                  <a:lnTo>
                    <a:pt x="452" y="171"/>
                  </a:lnTo>
                  <a:lnTo>
                    <a:pt x="452" y="1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2" name="Freeform 62"/>
            <p:cNvSpPr>
              <a:spLocks/>
            </p:cNvSpPr>
            <p:nvPr userDrawn="1"/>
          </p:nvSpPr>
          <p:spPr bwMode="auto">
            <a:xfrm>
              <a:off x="3529" y="2482"/>
              <a:ext cx="95" cy="94"/>
            </a:xfrm>
            <a:custGeom>
              <a:avLst/>
              <a:gdLst>
                <a:gd name="T0" fmla="*/ 372 w 378"/>
                <a:gd name="T1" fmla="*/ 141 h 378"/>
                <a:gd name="T2" fmla="*/ 357 w 378"/>
                <a:gd name="T3" fmla="*/ 104 h 378"/>
                <a:gd name="T4" fmla="*/ 338 w 378"/>
                <a:gd name="T5" fmla="*/ 73 h 378"/>
                <a:gd name="T6" fmla="*/ 313 w 378"/>
                <a:gd name="T7" fmla="*/ 47 h 378"/>
                <a:gd name="T8" fmla="*/ 283 w 378"/>
                <a:gd name="T9" fmla="*/ 26 h 378"/>
                <a:gd name="T10" fmla="*/ 251 w 378"/>
                <a:gd name="T11" fmla="*/ 10 h 378"/>
                <a:gd name="T12" fmla="*/ 215 w 378"/>
                <a:gd name="T13" fmla="*/ 1 h 378"/>
                <a:gd name="T14" fmla="*/ 178 w 378"/>
                <a:gd name="T15" fmla="*/ 0 h 378"/>
                <a:gd name="T16" fmla="*/ 140 w 378"/>
                <a:gd name="T17" fmla="*/ 6 h 378"/>
                <a:gd name="T18" fmla="*/ 122 w 378"/>
                <a:gd name="T19" fmla="*/ 13 h 378"/>
                <a:gd name="T20" fmla="*/ 88 w 378"/>
                <a:gd name="T21" fmla="*/ 30 h 378"/>
                <a:gd name="T22" fmla="*/ 59 w 378"/>
                <a:gd name="T23" fmla="*/ 52 h 378"/>
                <a:gd name="T24" fmla="*/ 34 w 378"/>
                <a:gd name="T25" fmla="*/ 79 h 378"/>
                <a:gd name="T26" fmla="*/ 17 w 378"/>
                <a:gd name="T27" fmla="*/ 111 h 378"/>
                <a:gd name="T28" fmla="*/ 4 w 378"/>
                <a:gd name="T29" fmla="*/ 144 h 378"/>
                <a:gd name="T30" fmla="*/ 0 w 378"/>
                <a:gd name="T31" fmla="*/ 181 h 378"/>
                <a:gd name="T32" fmla="*/ 2 w 378"/>
                <a:gd name="T33" fmla="*/ 219 h 378"/>
                <a:gd name="T34" fmla="*/ 6 w 378"/>
                <a:gd name="T35" fmla="*/ 238 h 378"/>
                <a:gd name="T36" fmla="*/ 20 w 378"/>
                <a:gd name="T37" fmla="*/ 273 h 378"/>
                <a:gd name="T38" fmla="*/ 40 w 378"/>
                <a:gd name="T39" fmla="*/ 305 h 378"/>
                <a:gd name="T40" fmla="*/ 64 w 378"/>
                <a:gd name="T41" fmla="*/ 332 h 378"/>
                <a:gd name="T42" fmla="*/ 94 w 378"/>
                <a:gd name="T43" fmla="*/ 353 h 378"/>
                <a:gd name="T44" fmla="*/ 127 w 378"/>
                <a:gd name="T45" fmla="*/ 367 h 378"/>
                <a:gd name="T46" fmla="*/ 163 w 378"/>
                <a:gd name="T47" fmla="*/ 376 h 378"/>
                <a:gd name="T48" fmla="*/ 200 w 378"/>
                <a:gd name="T49" fmla="*/ 378 h 378"/>
                <a:gd name="T50" fmla="*/ 238 w 378"/>
                <a:gd name="T51" fmla="*/ 371 h 378"/>
                <a:gd name="T52" fmla="*/ 256 w 378"/>
                <a:gd name="T53" fmla="*/ 366 h 378"/>
                <a:gd name="T54" fmla="*/ 290 w 378"/>
                <a:gd name="T55" fmla="*/ 349 h 378"/>
                <a:gd name="T56" fmla="*/ 318 w 378"/>
                <a:gd name="T57" fmla="*/ 327 h 378"/>
                <a:gd name="T58" fmla="*/ 343 w 378"/>
                <a:gd name="T59" fmla="*/ 298 h 378"/>
                <a:gd name="T60" fmla="*/ 361 w 378"/>
                <a:gd name="T61" fmla="*/ 267 h 378"/>
                <a:gd name="T62" fmla="*/ 373 w 378"/>
                <a:gd name="T63" fmla="*/ 233 h 378"/>
                <a:gd name="T64" fmla="*/ 378 w 378"/>
                <a:gd name="T65" fmla="*/ 197 h 378"/>
                <a:gd name="T66" fmla="*/ 376 w 378"/>
                <a:gd name="T67" fmla="*/ 159 h 378"/>
                <a:gd name="T68" fmla="*/ 372 w 378"/>
                <a:gd name="T69" fmla="*/ 141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41"/>
                  </a:moveTo>
                  <a:lnTo>
                    <a:pt x="372" y="141"/>
                  </a:lnTo>
                  <a:lnTo>
                    <a:pt x="365" y="122"/>
                  </a:lnTo>
                  <a:lnTo>
                    <a:pt x="357" y="104"/>
                  </a:lnTo>
                  <a:lnTo>
                    <a:pt x="348" y="88"/>
                  </a:lnTo>
                  <a:lnTo>
                    <a:pt x="338" y="73"/>
                  </a:lnTo>
                  <a:lnTo>
                    <a:pt x="326" y="58"/>
                  </a:lnTo>
                  <a:lnTo>
                    <a:pt x="313" y="47"/>
                  </a:lnTo>
                  <a:lnTo>
                    <a:pt x="299" y="35"/>
                  </a:lnTo>
                  <a:lnTo>
                    <a:pt x="283" y="26"/>
                  </a:lnTo>
                  <a:lnTo>
                    <a:pt x="268" y="17"/>
                  </a:lnTo>
                  <a:lnTo>
                    <a:pt x="251" y="10"/>
                  </a:lnTo>
                  <a:lnTo>
                    <a:pt x="232" y="5"/>
                  </a:lnTo>
                  <a:lnTo>
                    <a:pt x="215" y="1"/>
                  </a:lnTo>
                  <a:lnTo>
                    <a:pt x="196" y="0"/>
                  </a:lnTo>
                  <a:lnTo>
                    <a:pt x="178" y="0"/>
                  </a:lnTo>
                  <a:lnTo>
                    <a:pt x="159" y="2"/>
                  </a:lnTo>
                  <a:lnTo>
                    <a:pt x="140" y="6"/>
                  </a:lnTo>
                  <a:lnTo>
                    <a:pt x="140" y="6"/>
                  </a:lnTo>
                  <a:lnTo>
                    <a:pt x="122" y="13"/>
                  </a:lnTo>
                  <a:lnTo>
                    <a:pt x="105" y="19"/>
                  </a:lnTo>
                  <a:lnTo>
                    <a:pt x="88" y="30"/>
                  </a:lnTo>
                  <a:lnTo>
                    <a:pt x="72" y="40"/>
                  </a:lnTo>
                  <a:lnTo>
                    <a:pt x="59" y="52"/>
                  </a:lnTo>
                  <a:lnTo>
                    <a:pt x="46" y="65"/>
                  </a:lnTo>
                  <a:lnTo>
                    <a:pt x="34" y="79"/>
                  </a:lnTo>
                  <a:lnTo>
                    <a:pt x="25" y="95"/>
                  </a:lnTo>
                  <a:lnTo>
                    <a:pt x="17" y="111"/>
                  </a:lnTo>
                  <a:lnTo>
                    <a:pt x="10" y="128"/>
                  </a:lnTo>
                  <a:lnTo>
                    <a:pt x="4" y="144"/>
                  </a:lnTo>
                  <a:lnTo>
                    <a:pt x="2" y="163"/>
                  </a:lnTo>
                  <a:lnTo>
                    <a:pt x="0" y="181"/>
                  </a:lnTo>
                  <a:lnTo>
                    <a:pt x="0" y="200"/>
                  </a:lnTo>
                  <a:lnTo>
                    <a:pt x="2" y="219"/>
                  </a:lnTo>
                  <a:lnTo>
                    <a:pt x="6" y="238"/>
                  </a:lnTo>
                  <a:lnTo>
                    <a:pt x="6" y="238"/>
                  </a:lnTo>
                  <a:lnTo>
                    <a:pt x="12" y="257"/>
                  </a:lnTo>
                  <a:lnTo>
                    <a:pt x="20" y="273"/>
                  </a:lnTo>
                  <a:lnTo>
                    <a:pt x="29" y="290"/>
                  </a:lnTo>
                  <a:lnTo>
                    <a:pt x="40" y="305"/>
                  </a:lnTo>
                  <a:lnTo>
                    <a:pt x="51" y="319"/>
                  </a:lnTo>
                  <a:lnTo>
                    <a:pt x="64" y="332"/>
                  </a:lnTo>
                  <a:lnTo>
                    <a:pt x="79" y="342"/>
                  </a:lnTo>
                  <a:lnTo>
                    <a:pt x="94" y="353"/>
                  </a:lnTo>
                  <a:lnTo>
                    <a:pt x="110" y="361"/>
                  </a:lnTo>
                  <a:lnTo>
                    <a:pt x="127" y="367"/>
                  </a:lnTo>
                  <a:lnTo>
                    <a:pt x="145" y="372"/>
                  </a:lnTo>
                  <a:lnTo>
                    <a:pt x="163" y="376"/>
                  </a:lnTo>
                  <a:lnTo>
                    <a:pt x="182" y="378"/>
                  </a:lnTo>
                  <a:lnTo>
                    <a:pt x="200" y="378"/>
                  </a:lnTo>
                  <a:lnTo>
                    <a:pt x="219" y="375"/>
                  </a:lnTo>
                  <a:lnTo>
                    <a:pt x="238" y="371"/>
                  </a:lnTo>
                  <a:lnTo>
                    <a:pt x="238" y="371"/>
                  </a:lnTo>
                  <a:lnTo>
                    <a:pt x="256" y="366"/>
                  </a:lnTo>
                  <a:lnTo>
                    <a:pt x="274" y="358"/>
                  </a:lnTo>
                  <a:lnTo>
                    <a:pt x="290" y="349"/>
                  </a:lnTo>
                  <a:lnTo>
                    <a:pt x="305" y="339"/>
                  </a:lnTo>
                  <a:lnTo>
                    <a:pt x="318" y="327"/>
                  </a:lnTo>
                  <a:lnTo>
                    <a:pt x="331" y="313"/>
                  </a:lnTo>
                  <a:lnTo>
                    <a:pt x="343" y="298"/>
                  </a:lnTo>
                  <a:lnTo>
                    <a:pt x="352" y="284"/>
                  </a:lnTo>
                  <a:lnTo>
                    <a:pt x="361" y="267"/>
                  </a:lnTo>
                  <a:lnTo>
                    <a:pt x="368" y="250"/>
                  </a:lnTo>
                  <a:lnTo>
                    <a:pt x="373" y="233"/>
                  </a:lnTo>
                  <a:lnTo>
                    <a:pt x="376" y="215"/>
                  </a:lnTo>
                  <a:lnTo>
                    <a:pt x="378" y="197"/>
                  </a:lnTo>
                  <a:lnTo>
                    <a:pt x="377" y="178"/>
                  </a:lnTo>
                  <a:lnTo>
                    <a:pt x="376" y="159"/>
                  </a:lnTo>
                  <a:lnTo>
                    <a:pt x="372" y="141"/>
                  </a:lnTo>
                  <a:lnTo>
                    <a:pt x="37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3" name="Freeform 63"/>
            <p:cNvSpPr>
              <a:spLocks/>
            </p:cNvSpPr>
            <p:nvPr userDrawn="1"/>
          </p:nvSpPr>
          <p:spPr bwMode="auto">
            <a:xfrm>
              <a:off x="3605" y="2736"/>
              <a:ext cx="74" cy="75"/>
            </a:xfrm>
            <a:custGeom>
              <a:avLst/>
              <a:gdLst>
                <a:gd name="T0" fmla="*/ 109 w 297"/>
                <a:gd name="T1" fmla="*/ 5 h 297"/>
                <a:gd name="T2" fmla="*/ 82 w 297"/>
                <a:gd name="T3" fmla="*/ 15 h 297"/>
                <a:gd name="T4" fmla="*/ 57 w 297"/>
                <a:gd name="T5" fmla="*/ 31 h 297"/>
                <a:gd name="T6" fmla="*/ 36 w 297"/>
                <a:gd name="T7" fmla="*/ 50 h 297"/>
                <a:gd name="T8" fmla="*/ 19 w 297"/>
                <a:gd name="T9" fmla="*/ 74 h 297"/>
                <a:gd name="T10" fmla="*/ 8 w 297"/>
                <a:gd name="T11" fmla="*/ 100 h 297"/>
                <a:gd name="T12" fmla="*/ 1 w 297"/>
                <a:gd name="T13" fmla="*/ 127 h 297"/>
                <a:gd name="T14" fmla="*/ 0 w 297"/>
                <a:gd name="T15" fmla="*/ 157 h 297"/>
                <a:gd name="T16" fmla="*/ 5 w 297"/>
                <a:gd name="T17" fmla="*/ 186 h 297"/>
                <a:gd name="T18" fmla="*/ 9 w 297"/>
                <a:gd name="T19" fmla="*/ 200 h 297"/>
                <a:gd name="T20" fmla="*/ 22 w 297"/>
                <a:gd name="T21" fmla="*/ 228 h 297"/>
                <a:gd name="T22" fmla="*/ 40 w 297"/>
                <a:gd name="T23" fmla="*/ 250 h 297"/>
                <a:gd name="T24" fmla="*/ 62 w 297"/>
                <a:gd name="T25" fmla="*/ 269 h 297"/>
                <a:gd name="T26" fmla="*/ 86 w 297"/>
                <a:gd name="T27" fmla="*/ 284 h 297"/>
                <a:gd name="T28" fmla="*/ 113 w 297"/>
                <a:gd name="T29" fmla="*/ 293 h 297"/>
                <a:gd name="T30" fmla="*/ 142 w 297"/>
                <a:gd name="T31" fmla="*/ 297 h 297"/>
                <a:gd name="T32" fmla="*/ 172 w 297"/>
                <a:gd name="T33" fmla="*/ 294 h 297"/>
                <a:gd name="T34" fmla="*/ 186 w 297"/>
                <a:gd name="T35" fmla="*/ 292 h 297"/>
                <a:gd name="T36" fmla="*/ 215 w 297"/>
                <a:gd name="T37" fmla="*/ 281 h 297"/>
                <a:gd name="T38" fmla="*/ 240 w 297"/>
                <a:gd name="T39" fmla="*/ 265 h 297"/>
                <a:gd name="T40" fmla="*/ 260 w 297"/>
                <a:gd name="T41" fmla="*/ 246 h 297"/>
                <a:gd name="T42" fmla="*/ 276 w 297"/>
                <a:gd name="T43" fmla="*/ 222 h 297"/>
                <a:gd name="T44" fmla="*/ 288 w 297"/>
                <a:gd name="T45" fmla="*/ 196 h 297"/>
                <a:gd name="T46" fmla="*/ 296 w 297"/>
                <a:gd name="T47" fmla="*/ 169 h 297"/>
                <a:gd name="T48" fmla="*/ 297 w 297"/>
                <a:gd name="T49" fmla="*/ 139 h 297"/>
                <a:gd name="T50" fmla="*/ 292 w 297"/>
                <a:gd name="T51" fmla="*/ 109 h 297"/>
                <a:gd name="T52" fmla="*/ 286 w 297"/>
                <a:gd name="T53" fmla="*/ 95 h 297"/>
                <a:gd name="T54" fmla="*/ 273 w 297"/>
                <a:gd name="T55" fmla="*/ 69 h 297"/>
                <a:gd name="T56" fmla="*/ 255 w 297"/>
                <a:gd name="T57" fmla="*/ 45 h 297"/>
                <a:gd name="T58" fmla="*/ 234 w 297"/>
                <a:gd name="T59" fmla="*/ 27 h 297"/>
                <a:gd name="T60" fmla="*/ 210 w 297"/>
                <a:gd name="T61" fmla="*/ 13 h 297"/>
                <a:gd name="T62" fmla="*/ 182 w 297"/>
                <a:gd name="T63" fmla="*/ 4 h 297"/>
                <a:gd name="T64" fmla="*/ 153 w 297"/>
                <a:gd name="T65" fmla="*/ 0 h 297"/>
                <a:gd name="T66" fmla="*/ 125 w 297"/>
                <a:gd name="T67" fmla="*/ 1 h 297"/>
                <a:gd name="T68" fmla="*/ 109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09" y="5"/>
                  </a:moveTo>
                  <a:lnTo>
                    <a:pt x="109" y="5"/>
                  </a:lnTo>
                  <a:lnTo>
                    <a:pt x="95" y="9"/>
                  </a:lnTo>
                  <a:lnTo>
                    <a:pt x="82" y="15"/>
                  </a:lnTo>
                  <a:lnTo>
                    <a:pt x="69" y="22"/>
                  </a:lnTo>
                  <a:lnTo>
                    <a:pt x="57" y="31"/>
                  </a:lnTo>
                  <a:lnTo>
                    <a:pt x="45" y="40"/>
                  </a:lnTo>
                  <a:lnTo>
                    <a:pt x="36" y="50"/>
                  </a:lnTo>
                  <a:lnTo>
                    <a:pt x="27" y="62"/>
                  </a:lnTo>
                  <a:lnTo>
                    <a:pt x="19" y="74"/>
                  </a:lnTo>
                  <a:lnTo>
                    <a:pt x="13" y="87"/>
                  </a:lnTo>
                  <a:lnTo>
                    <a:pt x="8" y="100"/>
                  </a:lnTo>
                  <a:lnTo>
                    <a:pt x="4" y="113"/>
                  </a:lnTo>
                  <a:lnTo>
                    <a:pt x="1" y="127"/>
                  </a:lnTo>
                  <a:lnTo>
                    <a:pt x="0" y="142"/>
                  </a:lnTo>
                  <a:lnTo>
                    <a:pt x="0" y="157"/>
                  </a:lnTo>
                  <a:lnTo>
                    <a:pt x="1" y="172"/>
                  </a:lnTo>
                  <a:lnTo>
                    <a:pt x="5" y="186"/>
                  </a:lnTo>
                  <a:lnTo>
                    <a:pt x="5" y="186"/>
                  </a:lnTo>
                  <a:lnTo>
                    <a:pt x="9" y="200"/>
                  </a:lnTo>
                  <a:lnTo>
                    <a:pt x="15" y="215"/>
                  </a:lnTo>
                  <a:lnTo>
                    <a:pt x="22" y="228"/>
                  </a:lnTo>
                  <a:lnTo>
                    <a:pt x="31" y="239"/>
                  </a:lnTo>
                  <a:lnTo>
                    <a:pt x="40" y="250"/>
                  </a:lnTo>
                  <a:lnTo>
                    <a:pt x="51" y="260"/>
                  </a:lnTo>
                  <a:lnTo>
                    <a:pt x="62" y="269"/>
                  </a:lnTo>
                  <a:lnTo>
                    <a:pt x="74" y="277"/>
                  </a:lnTo>
                  <a:lnTo>
                    <a:pt x="86" y="284"/>
                  </a:lnTo>
                  <a:lnTo>
                    <a:pt x="100" y="289"/>
                  </a:lnTo>
                  <a:lnTo>
                    <a:pt x="113" y="293"/>
                  </a:lnTo>
                  <a:lnTo>
                    <a:pt x="127" y="295"/>
                  </a:lnTo>
                  <a:lnTo>
                    <a:pt x="142" y="297"/>
                  </a:lnTo>
                  <a:lnTo>
                    <a:pt x="156" y="297"/>
                  </a:lnTo>
                  <a:lnTo>
                    <a:pt x="172" y="294"/>
                  </a:lnTo>
                  <a:lnTo>
                    <a:pt x="186" y="292"/>
                  </a:lnTo>
                  <a:lnTo>
                    <a:pt x="186" y="292"/>
                  </a:lnTo>
                  <a:lnTo>
                    <a:pt x="200" y="286"/>
                  </a:lnTo>
                  <a:lnTo>
                    <a:pt x="215" y="281"/>
                  </a:lnTo>
                  <a:lnTo>
                    <a:pt x="228" y="273"/>
                  </a:lnTo>
                  <a:lnTo>
                    <a:pt x="240" y="265"/>
                  </a:lnTo>
                  <a:lnTo>
                    <a:pt x="250" y="256"/>
                  </a:lnTo>
                  <a:lnTo>
                    <a:pt x="260" y="246"/>
                  </a:lnTo>
                  <a:lnTo>
                    <a:pt x="269" y="234"/>
                  </a:lnTo>
                  <a:lnTo>
                    <a:pt x="276" y="222"/>
                  </a:lnTo>
                  <a:lnTo>
                    <a:pt x="283" y="209"/>
                  </a:lnTo>
                  <a:lnTo>
                    <a:pt x="288" y="196"/>
                  </a:lnTo>
                  <a:lnTo>
                    <a:pt x="293" y="182"/>
                  </a:lnTo>
                  <a:lnTo>
                    <a:pt x="296" y="169"/>
                  </a:lnTo>
                  <a:lnTo>
                    <a:pt x="297" y="153"/>
                  </a:lnTo>
                  <a:lnTo>
                    <a:pt x="297" y="139"/>
                  </a:lnTo>
                  <a:lnTo>
                    <a:pt x="294" y="125"/>
                  </a:lnTo>
                  <a:lnTo>
                    <a:pt x="292" y="109"/>
                  </a:lnTo>
                  <a:lnTo>
                    <a:pt x="292" y="109"/>
                  </a:lnTo>
                  <a:lnTo>
                    <a:pt x="286" y="95"/>
                  </a:lnTo>
                  <a:lnTo>
                    <a:pt x="281" y="82"/>
                  </a:lnTo>
                  <a:lnTo>
                    <a:pt x="273" y="69"/>
                  </a:lnTo>
                  <a:lnTo>
                    <a:pt x="266" y="57"/>
                  </a:lnTo>
                  <a:lnTo>
                    <a:pt x="255" y="45"/>
                  </a:lnTo>
                  <a:lnTo>
                    <a:pt x="246" y="36"/>
                  </a:lnTo>
                  <a:lnTo>
                    <a:pt x="234" y="27"/>
                  </a:lnTo>
                  <a:lnTo>
                    <a:pt x="223" y="19"/>
                  </a:lnTo>
                  <a:lnTo>
                    <a:pt x="210" y="13"/>
                  </a:lnTo>
                  <a:lnTo>
                    <a:pt x="196" y="7"/>
                  </a:lnTo>
                  <a:lnTo>
                    <a:pt x="182" y="4"/>
                  </a:lnTo>
                  <a:lnTo>
                    <a:pt x="168" y="1"/>
                  </a:lnTo>
                  <a:lnTo>
                    <a:pt x="153" y="0"/>
                  </a:lnTo>
                  <a:lnTo>
                    <a:pt x="139" y="0"/>
                  </a:lnTo>
                  <a:lnTo>
                    <a:pt x="125" y="1"/>
                  </a:lnTo>
                  <a:lnTo>
                    <a:pt x="109" y="5"/>
                  </a:lnTo>
                  <a:lnTo>
                    <a:pt x="10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4" name="Freeform 64"/>
            <p:cNvSpPr>
              <a:spLocks/>
            </p:cNvSpPr>
            <p:nvPr userDrawn="1"/>
          </p:nvSpPr>
          <p:spPr bwMode="auto">
            <a:xfrm>
              <a:off x="3221" y="608"/>
              <a:ext cx="236" cy="236"/>
            </a:xfrm>
            <a:custGeom>
              <a:avLst/>
              <a:gdLst>
                <a:gd name="T0" fmla="*/ 217 w 946"/>
                <a:gd name="T1" fmla="*/ 75 h 944"/>
                <a:gd name="T2" fmla="*/ 159 w 946"/>
                <a:gd name="T3" fmla="*/ 118 h 944"/>
                <a:gd name="T4" fmla="*/ 111 w 946"/>
                <a:gd name="T5" fmla="*/ 169 h 944"/>
                <a:gd name="T6" fmla="*/ 71 w 946"/>
                <a:gd name="T7" fmla="*/ 224 h 944"/>
                <a:gd name="T8" fmla="*/ 39 w 946"/>
                <a:gd name="T9" fmla="*/ 285 h 944"/>
                <a:gd name="T10" fmla="*/ 17 w 946"/>
                <a:gd name="T11" fmla="*/ 349 h 944"/>
                <a:gd name="T12" fmla="*/ 4 w 946"/>
                <a:gd name="T13" fmla="*/ 416 h 944"/>
                <a:gd name="T14" fmla="*/ 0 w 946"/>
                <a:gd name="T15" fmla="*/ 484 h 944"/>
                <a:gd name="T16" fmla="*/ 8 w 946"/>
                <a:gd name="T17" fmla="*/ 553 h 944"/>
                <a:gd name="T18" fmla="*/ 25 w 946"/>
                <a:gd name="T19" fmla="*/ 621 h 944"/>
                <a:gd name="T20" fmla="*/ 53 w 946"/>
                <a:gd name="T21" fmla="*/ 686 h 944"/>
                <a:gd name="T22" fmla="*/ 77 w 946"/>
                <a:gd name="T23" fmla="*/ 728 h 944"/>
                <a:gd name="T24" fmla="*/ 120 w 946"/>
                <a:gd name="T25" fmla="*/ 785 h 944"/>
                <a:gd name="T26" fmla="*/ 170 w 946"/>
                <a:gd name="T27" fmla="*/ 833 h 944"/>
                <a:gd name="T28" fmla="*/ 226 w 946"/>
                <a:gd name="T29" fmla="*/ 874 h 944"/>
                <a:gd name="T30" fmla="*/ 287 w 946"/>
                <a:gd name="T31" fmla="*/ 905 h 944"/>
                <a:gd name="T32" fmla="*/ 351 w 946"/>
                <a:gd name="T33" fmla="*/ 927 h 944"/>
                <a:gd name="T34" fmla="*/ 417 w 946"/>
                <a:gd name="T35" fmla="*/ 940 h 944"/>
                <a:gd name="T36" fmla="*/ 486 w 946"/>
                <a:gd name="T37" fmla="*/ 944 h 944"/>
                <a:gd name="T38" fmla="*/ 554 w 946"/>
                <a:gd name="T39" fmla="*/ 938 h 944"/>
                <a:gd name="T40" fmla="*/ 622 w 946"/>
                <a:gd name="T41" fmla="*/ 919 h 944"/>
                <a:gd name="T42" fmla="*/ 688 w 946"/>
                <a:gd name="T43" fmla="*/ 892 h 944"/>
                <a:gd name="T44" fmla="*/ 730 w 946"/>
                <a:gd name="T45" fmla="*/ 869 h 944"/>
                <a:gd name="T46" fmla="*/ 787 w 946"/>
                <a:gd name="T47" fmla="*/ 824 h 944"/>
                <a:gd name="T48" fmla="*/ 836 w 946"/>
                <a:gd name="T49" fmla="*/ 775 h 944"/>
                <a:gd name="T50" fmla="*/ 876 w 946"/>
                <a:gd name="T51" fmla="*/ 719 h 944"/>
                <a:gd name="T52" fmla="*/ 907 w 946"/>
                <a:gd name="T53" fmla="*/ 657 h 944"/>
                <a:gd name="T54" fmla="*/ 929 w 946"/>
                <a:gd name="T55" fmla="*/ 594 h 944"/>
                <a:gd name="T56" fmla="*/ 943 w 946"/>
                <a:gd name="T57" fmla="*/ 527 h 944"/>
                <a:gd name="T58" fmla="*/ 946 w 946"/>
                <a:gd name="T59" fmla="*/ 458 h 944"/>
                <a:gd name="T60" fmla="*/ 939 w 946"/>
                <a:gd name="T61" fmla="*/ 390 h 944"/>
                <a:gd name="T62" fmla="*/ 922 w 946"/>
                <a:gd name="T63" fmla="*/ 323 h 944"/>
                <a:gd name="T64" fmla="*/ 894 w 946"/>
                <a:gd name="T65" fmla="*/ 256 h 944"/>
                <a:gd name="T66" fmla="*/ 870 w 946"/>
                <a:gd name="T67" fmla="*/ 214 h 944"/>
                <a:gd name="T68" fmla="*/ 827 w 946"/>
                <a:gd name="T69" fmla="*/ 157 h 944"/>
                <a:gd name="T70" fmla="*/ 777 w 946"/>
                <a:gd name="T71" fmla="*/ 109 h 944"/>
                <a:gd name="T72" fmla="*/ 721 w 946"/>
                <a:gd name="T73" fmla="*/ 69 h 944"/>
                <a:gd name="T74" fmla="*/ 660 w 946"/>
                <a:gd name="T75" fmla="*/ 37 h 944"/>
                <a:gd name="T76" fmla="*/ 596 w 946"/>
                <a:gd name="T77" fmla="*/ 15 h 944"/>
                <a:gd name="T78" fmla="*/ 529 w 946"/>
                <a:gd name="T79" fmla="*/ 2 h 944"/>
                <a:gd name="T80" fmla="*/ 460 w 946"/>
                <a:gd name="T81" fmla="*/ 0 h 944"/>
                <a:gd name="T82" fmla="*/ 393 w 946"/>
                <a:gd name="T83" fmla="*/ 6 h 944"/>
                <a:gd name="T84" fmla="*/ 325 w 946"/>
                <a:gd name="T85" fmla="*/ 23 h 944"/>
                <a:gd name="T86" fmla="*/ 258 w 946"/>
                <a:gd name="T87" fmla="*/ 5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238" y="62"/>
                  </a:moveTo>
                  <a:lnTo>
                    <a:pt x="238" y="62"/>
                  </a:lnTo>
                  <a:lnTo>
                    <a:pt x="217" y="75"/>
                  </a:lnTo>
                  <a:lnTo>
                    <a:pt x="197" y="88"/>
                  </a:lnTo>
                  <a:lnTo>
                    <a:pt x="178" y="102"/>
                  </a:lnTo>
                  <a:lnTo>
                    <a:pt x="159" y="118"/>
                  </a:lnTo>
                  <a:lnTo>
                    <a:pt x="142" y="134"/>
                  </a:lnTo>
                  <a:lnTo>
                    <a:pt x="125" y="151"/>
                  </a:lnTo>
                  <a:lnTo>
                    <a:pt x="111" y="169"/>
                  </a:lnTo>
                  <a:lnTo>
                    <a:pt x="97" y="186"/>
                  </a:lnTo>
                  <a:lnTo>
                    <a:pt x="82" y="205"/>
                  </a:lnTo>
                  <a:lnTo>
                    <a:pt x="71" y="224"/>
                  </a:lnTo>
                  <a:lnTo>
                    <a:pt x="59" y="244"/>
                  </a:lnTo>
                  <a:lnTo>
                    <a:pt x="49" y="264"/>
                  </a:lnTo>
                  <a:lnTo>
                    <a:pt x="39" y="285"/>
                  </a:lnTo>
                  <a:lnTo>
                    <a:pt x="30" y="306"/>
                  </a:lnTo>
                  <a:lnTo>
                    <a:pt x="24" y="328"/>
                  </a:lnTo>
                  <a:lnTo>
                    <a:pt x="17" y="349"/>
                  </a:lnTo>
                  <a:lnTo>
                    <a:pt x="12" y="371"/>
                  </a:lnTo>
                  <a:lnTo>
                    <a:pt x="7" y="393"/>
                  </a:lnTo>
                  <a:lnTo>
                    <a:pt x="4" y="416"/>
                  </a:lnTo>
                  <a:lnTo>
                    <a:pt x="2" y="439"/>
                  </a:lnTo>
                  <a:lnTo>
                    <a:pt x="0" y="461"/>
                  </a:lnTo>
                  <a:lnTo>
                    <a:pt x="0" y="484"/>
                  </a:lnTo>
                  <a:lnTo>
                    <a:pt x="2" y="506"/>
                  </a:lnTo>
                  <a:lnTo>
                    <a:pt x="4" y="530"/>
                  </a:lnTo>
                  <a:lnTo>
                    <a:pt x="8" y="553"/>
                  </a:lnTo>
                  <a:lnTo>
                    <a:pt x="12" y="575"/>
                  </a:lnTo>
                  <a:lnTo>
                    <a:pt x="19" y="598"/>
                  </a:lnTo>
                  <a:lnTo>
                    <a:pt x="25" y="621"/>
                  </a:lnTo>
                  <a:lnTo>
                    <a:pt x="33" y="643"/>
                  </a:lnTo>
                  <a:lnTo>
                    <a:pt x="42" y="664"/>
                  </a:lnTo>
                  <a:lnTo>
                    <a:pt x="53" y="686"/>
                  </a:lnTo>
                  <a:lnTo>
                    <a:pt x="64" y="707"/>
                  </a:lnTo>
                  <a:lnTo>
                    <a:pt x="64" y="707"/>
                  </a:lnTo>
                  <a:lnTo>
                    <a:pt x="77" y="728"/>
                  </a:lnTo>
                  <a:lnTo>
                    <a:pt x="90" y="749"/>
                  </a:lnTo>
                  <a:lnTo>
                    <a:pt x="105" y="767"/>
                  </a:lnTo>
                  <a:lnTo>
                    <a:pt x="120" y="785"/>
                  </a:lnTo>
                  <a:lnTo>
                    <a:pt x="136" y="802"/>
                  </a:lnTo>
                  <a:lnTo>
                    <a:pt x="153" y="819"/>
                  </a:lnTo>
                  <a:lnTo>
                    <a:pt x="170" y="833"/>
                  </a:lnTo>
                  <a:lnTo>
                    <a:pt x="188" y="848"/>
                  </a:lnTo>
                  <a:lnTo>
                    <a:pt x="208" y="862"/>
                  </a:lnTo>
                  <a:lnTo>
                    <a:pt x="226" y="874"/>
                  </a:lnTo>
                  <a:lnTo>
                    <a:pt x="245" y="885"/>
                  </a:lnTo>
                  <a:lnTo>
                    <a:pt x="266" y="896"/>
                  </a:lnTo>
                  <a:lnTo>
                    <a:pt x="287" y="905"/>
                  </a:lnTo>
                  <a:lnTo>
                    <a:pt x="308" y="914"/>
                  </a:lnTo>
                  <a:lnTo>
                    <a:pt x="329" y="922"/>
                  </a:lnTo>
                  <a:lnTo>
                    <a:pt x="351" y="927"/>
                  </a:lnTo>
                  <a:lnTo>
                    <a:pt x="373" y="934"/>
                  </a:lnTo>
                  <a:lnTo>
                    <a:pt x="395" y="938"/>
                  </a:lnTo>
                  <a:lnTo>
                    <a:pt x="417" y="940"/>
                  </a:lnTo>
                  <a:lnTo>
                    <a:pt x="441" y="943"/>
                  </a:lnTo>
                  <a:lnTo>
                    <a:pt x="463" y="944"/>
                  </a:lnTo>
                  <a:lnTo>
                    <a:pt x="486" y="944"/>
                  </a:lnTo>
                  <a:lnTo>
                    <a:pt x="509" y="943"/>
                  </a:lnTo>
                  <a:lnTo>
                    <a:pt x="532" y="940"/>
                  </a:lnTo>
                  <a:lnTo>
                    <a:pt x="554" y="938"/>
                  </a:lnTo>
                  <a:lnTo>
                    <a:pt x="578" y="932"/>
                  </a:lnTo>
                  <a:lnTo>
                    <a:pt x="600" y="927"/>
                  </a:lnTo>
                  <a:lnTo>
                    <a:pt x="622" y="919"/>
                  </a:lnTo>
                  <a:lnTo>
                    <a:pt x="644" y="912"/>
                  </a:lnTo>
                  <a:lnTo>
                    <a:pt x="666" y="902"/>
                  </a:lnTo>
                  <a:lnTo>
                    <a:pt x="688" y="892"/>
                  </a:lnTo>
                  <a:lnTo>
                    <a:pt x="709" y="880"/>
                  </a:lnTo>
                  <a:lnTo>
                    <a:pt x="709" y="880"/>
                  </a:lnTo>
                  <a:lnTo>
                    <a:pt x="730" y="869"/>
                  </a:lnTo>
                  <a:lnTo>
                    <a:pt x="751" y="854"/>
                  </a:lnTo>
                  <a:lnTo>
                    <a:pt x="769" y="840"/>
                  </a:lnTo>
                  <a:lnTo>
                    <a:pt x="787" y="824"/>
                  </a:lnTo>
                  <a:lnTo>
                    <a:pt x="804" y="809"/>
                  </a:lnTo>
                  <a:lnTo>
                    <a:pt x="821" y="792"/>
                  </a:lnTo>
                  <a:lnTo>
                    <a:pt x="836" y="775"/>
                  </a:lnTo>
                  <a:lnTo>
                    <a:pt x="850" y="756"/>
                  </a:lnTo>
                  <a:lnTo>
                    <a:pt x="864" y="738"/>
                  </a:lnTo>
                  <a:lnTo>
                    <a:pt x="876" y="719"/>
                  </a:lnTo>
                  <a:lnTo>
                    <a:pt x="888" y="699"/>
                  </a:lnTo>
                  <a:lnTo>
                    <a:pt x="898" y="678"/>
                  </a:lnTo>
                  <a:lnTo>
                    <a:pt x="907" y="657"/>
                  </a:lnTo>
                  <a:lnTo>
                    <a:pt x="916" y="637"/>
                  </a:lnTo>
                  <a:lnTo>
                    <a:pt x="923" y="616"/>
                  </a:lnTo>
                  <a:lnTo>
                    <a:pt x="929" y="594"/>
                  </a:lnTo>
                  <a:lnTo>
                    <a:pt x="935" y="571"/>
                  </a:lnTo>
                  <a:lnTo>
                    <a:pt x="940" y="549"/>
                  </a:lnTo>
                  <a:lnTo>
                    <a:pt x="943" y="527"/>
                  </a:lnTo>
                  <a:lnTo>
                    <a:pt x="945" y="504"/>
                  </a:lnTo>
                  <a:lnTo>
                    <a:pt x="946" y="482"/>
                  </a:lnTo>
                  <a:lnTo>
                    <a:pt x="946" y="458"/>
                  </a:lnTo>
                  <a:lnTo>
                    <a:pt x="945" y="436"/>
                  </a:lnTo>
                  <a:lnTo>
                    <a:pt x="943" y="413"/>
                  </a:lnTo>
                  <a:lnTo>
                    <a:pt x="939" y="390"/>
                  </a:lnTo>
                  <a:lnTo>
                    <a:pt x="935" y="367"/>
                  </a:lnTo>
                  <a:lnTo>
                    <a:pt x="929" y="345"/>
                  </a:lnTo>
                  <a:lnTo>
                    <a:pt x="922" y="323"/>
                  </a:lnTo>
                  <a:lnTo>
                    <a:pt x="914" y="300"/>
                  </a:lnTo>
                  <a:lnTo>
                    <a:pt x="905" y="278"/>
                  </a:lnTo>
                  <a:lnTo>
                    <a:pt x="894" y="256"/>
                  </a:lnTo>
                  <a:lnTo>
                    <a:pt x="883" y="235"/>
                  </a:lnTo>
                  <a:lnTo>
                    <a:pt x="883" y="235"/>
                  </a:lnTo>
                  <a:lnTo>
                    <a:pt x="870" y="214"/>
                  </a:lnTo>
                  <a:lnTo>
                    <a:pt x="857" y="195"/>
                  </a:lnTo>
                  <a:lnTo>
                    <a:pt x="842" y="175"/>
                  </a:lnTo>
                  <a:lnTo>
                    <a:pt x="827" y="157"/>
                  </a:lnTo>
                  <a:lnTo>
                    <a:pt x="811" y="140"/>
                  </a:lnTo>
                  <a:lnTo>
                    <a:pt x="794" y="125"/>
                  </a:lnTo>
                  <a:lnTo>
                    <a:pt x="777" y="109"/>
                  </a:lnTo>
                  <a:lnTo>
                    <a:pt x="759" y="95"/>
                  </a:lnTo>
                  <a:lnTo>
                    <a:pt x="741" y="82"/>
                  </a:lnTo>
                  <a:lnTo>
                    <a:pt x="721" y="69"/>
                  </a:lnTo>
                  <a:lnTo>
                    <a:pt x="701" y="57"/>
                  </a:lnTo>
                  <a:lnTo>
                    <a:pt x="681" y="46"/>
                  </a:lnTo>
                  <a:lnTo>
                    <a:pt x="660" y="37"/>
                  </a:lnTo>
                  <a:lnTo>
                    <a:pt x="639" y="28"/>
                  </a:lnTo>
                  <a:lnTo>
                    <a:pt x="618" y="22"/>
                  </a:lnTo>
                  <a:lnTo>
                    <a:pt x="596" y="15"/>
                  </a:lnTo>
                  <a:lnTo>
                    <a:pt x="574" y="10"/>
                  </a:lnTo>
                  <a:lnTo>
                    <a:pt x="552" y="5"/>
                  </a:lnTo>
                  <a:lnTo>
                    <a:pt x="529" y="2"/>
                  </a:lnTo>
                  <a:lnTo>
                    <a:pt x="506" y="0"/>
                  </a:lnTo>
                  <a:lnTo>
                    <a:pt x="484" y="0"/>
                  </a:lnTo>
                  <a:lnTo>
                    <a:pt x="460" y="0"/>
                  </a:lnTo>
                  <a:lnTo>
                    <a:pt x="438" y="0"/>
                  </a:lnTo>
                  <a:lnTo>
                    <a:pt x="415" y="2"/>
                  </a:lnTo>
                  <a:lnTo>
                    <a:pt x="393" y="6"/>
                  </a:lnTo>
                  <a:lnTo>
                    <a:pt x="369" y="10"/>
                  </a:lnTo>
                  <a:lnTo>
                    <a:pt x="347" y="16"/>
                  </a:lnTo>
                  <a:lnTo>
                    <a:pt x="325" y="23"/>
                  </a:lnTo>
                  <a:lnTo>
                    <a:pt x="303" y="31"/>
                  </a:lnTo>
                  <a:lnTo>
                    <a:pt x="281" y="40"/>
                  </a:lnTo>
                  <a:lnTo>
                    <a:pt x="258" y="50"/>
                  </a:lnTo>
                  <a:lnTo>
                    <a:pt x="238" y="62"/>
                  </a:lnTo>
                  <a:lnTo>
                    <a:pt x="23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5" name="Freeform 65"/>
            <p:cNvSpPr>
              <a:spLocks/>
            </p:cNvSpPr>
            <p:nvPr userDrawn="1"/>
          </p:nvSpPr>
          <p:spPr bwMode="auto">
            <a:xfrm>
              <a:off x="3357" y="837"/>
              <a:ext cx="216" cy="216"/>
            </a:xfrm>
            <a:custGeom>
              <a:avLst/>
              <a:gdLst>
                <a:gd name="T0" fmla="*/ 667 w 864"/>
                <a:gd name="T1" fmla="*/ 793 h 864"/>
                <a:gd name="T2" fmla="*/ 719 w 864"/>
                <a:gd name="T3" fmla="*/ 754 h 864"/>
                <a:gd name="T4" fmla="*/ 763 w 864"/>
                <a:gd name="T5" fmla="*/ 708 h 864"/>
                <a:gd name="T6" fmla="*/ 800 w 864"/>
                <a:gd name="T7" fmla="*/ 658 h 864"/>
                <a:gd name="T8" fmla="*/ 828 w 864"/>
                <a:gd name="T9" fmla="*/ 602 h 864"/>
                <a:gd name="T10" fmla="*/ 849 w 864"/>
                <a:gd name="T11" fmla="*/ 543 h 864"/>
                <a:gd name="T12" fmla="*/ 861 w 864"/>
                <a:gd name="T13" fmla="*/ 482 h 864"/>
                <a:gd name="T14" fmla="*/ 864 w 864"/>
                <a:gd name="T15" fmla="*/ 419 h 864"/>
                <a:gd name="T16" fmla="*/ 857 w 864"/>
                <a:gd name="T17" fmla="*/ 357 h 864"/>
                <a:gd name="T18" fmla="*/ 841 w 864"/>
                <a:gd name="T19" fmla="*/ 295 h 864"/>
                <a:gd name="T20" fmla="*/ 817 w 864"/>
                <a:gd name="T21" fmla="*/ 234 h 864"/>
                <a:gd name="T22" fmla="*/ 795 w 864"/>
                <a:gd name="T23" fmla="*/ 196 h 864"/>
                <a:gd name="T24" fmla="*/ 755 w 864"/>
                <a:gd name="T25" fmla="*/ 144 h 864"/>
                <a:gd name="T26" fmla="*/ 709 w 864"/>
                <a:gd name="T27" fmla="*/ 100 h 864"/>
                <a:gd name="T28" fmla="*/ 658 w 864"/>
                <a:gd name="T29" fmla="*/ 64 h 864"/>
                <a:gd name="T30" fmla="*/ 603 w 864"/>
                <a:gd name="T31" fmla="*/ 35 h 864"/>
                <a:gd name="T32" fmla="*/ 543 w 864"/>
                <a:gd name="T33" fmla="*/ 14 h 864"/>
                <a:gd name="T34" fmla="*/ 483 w 864"/>
                <a:gd name="T35" fmla="*/ 2 h 864"/>
                <a:gd name="T36" fmla="*/ 421 w 864"/>
                <a:gd name="T37" fmla="*/ 0 h 864"/>
                <a:gd name="T38" fmla="*/ 358 w 864"/>
                <a:gd name="T39" fmla="*/ 5 h 864"/>
                <a:gd name="T40" fmla="*/ 295 w 864"/>
                <a:gd name="T41" fmla="*/ 21 h 864"/>
                <a:gd name="T42" fmla="*/ 236 w 864"/>
                <a:gd name="T43" fmla="*/ 47 h 864"/>
                <a:gd name="T44" fmla="*/ 196 w 864"/>
                <a:gd name="T45" fmla="*/ 69 h 864"/>
                <a:gd name="T46" fmla="*/ 144 w 864"/>
                <a:gd name="T47" fmla="*/ 108 h 864"/>
                <a:gd name="T48" fmla="*/ 100 w 864"/>
                <a:gd name="T49" fmla="*/ 153 h 864"/>
                <a:gd name="T50" fmla="*/ 64 w 864"/>
                <a:gd name="T51" fmla="*/ 206 h 864"/>
                <a:gd name="T52" fmla="*/ 35 w 864"/>
                <a:gd name="T53" fmla="*/ 260 h 864"/>
                <a:gd name="T54" fmla="*/ 14 w 864"/>
                <a:gd name="T55" fmla="*/ 319 h 864"/>
                <a:gd name="T56" fmla="*/ 2 w 864"/>
                <a:gd name="T57" fmla="*/ 380 h 864"/>
                <a:gd name="T58" fmla="*/ 0 w 864"/>
                <a:gd name="T59" fmla="*/ 443 h 864"/>
                <a:gd name="T60" fmla="*/ 6 w 864"/>
                <a:gd name="T61" fmla="*/ 505 h 864"/>
                <a:gd name="T62" fmla="*/ 22 w 864"/>
                <a:gd name="T63" fmla="*/ 568 h 864"/>
                <a:gd name="T64" fmla="*/ 47 w 864"/>
                <a:gd name="T65" fmla="*/ 628 h 864"/>
                <a:gd name="T66" fmla="*/ 69 w 864"/>
                <a:gd name="T67" fmla="*/ 667 h 864"/>
                <a:gd name="T68" fmla="*/ 109 w 864"/>
                <a:gd name="T69" fmla="*/ 718 h 864"/>
                <a:gd name="T70" fmla="*/ 155 w 864"/>
                <a:gd name="T71" fmla="*/ 763 h 864"/>
                <a:gd name="T72" fmla="*/ 206 w 864"/>
                <a:gd name="T73" fmla="*/ 800 h 864"/>
                <a:gd name="T74" fmla="*/ 262 w 864"/>
                <a:gd name="T75" fmla="*/ 828 h 864"/>
                <a:gd name="T76" fmla="*/ 320 w 864"/>
                <a:gd name="T77" fmla="*/ 848 h 864"/>
                <a:gd name="T78" fmla="*/ 381 w 864"/>
                <a:gd name="T79" fmla="*/ 860 h 864"/>
                <a:gd name="T80" fmla="*/ 444 w 864"/>
                <a:gd name="T81" fmla="*/ 864 h 864"/>
                <a:gd name="T82" fmla="*/ 507 w 864"/>
                <a:gd name="T83" fmla="*/ 857 h 864"/>
                <a:gd name="T84" fmla="*/ 568 w 864"/>
                <a:gd name="T85" fmla="*/ 841 h 864"/>
                <a:gd name="T86" fmla="*/ 628 w 864"/>
                <a:gd name="T87" fmla="*/ 81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647" y="805"/>
                  </a:moveTo>
                  <a:lnTo>
                    <a:pt x="647" y="805"/>
                  </a:lnTo>
                  <a:lnTo>
                    <a:pt x="667" y="793"/>
                  </a:lnTo>
                  <a:lnTo>
                    <a:pt x="685" y="781"/>
                  </a:lnTo>
                  <a:lnTo>
                    <a:pt x="702" y="768"/>
                  </a:lnTo>
                  <a:lnTo>
                    <a:pt x="719" y="754"/>
                  </a:lnTo>
                  <a:lnTo>
                    <a:pt x="735" y="740"/>
                  </a:lnTo>
                  <a:lnTo>
                    <a:pt x="749" y="724"/>
                  </a:lnTo>
                  <a:lnTo>
                    <a:pt x="763" y="708"/>
                  </a:lnTo>
                  <a:lnTo>
                    <a:pt x="776" y="692"/>
                  </a:lnTo>
                  <a:lnTo>
                    <a:pt x="789" y="675"/>
                  </a:lnTo>
                  <a:lnTo>
                    <a:pt x="800" y="658"/>
                  </a:lnTo>
                  <a:lnTo>
                    <a:pt x="810" y="639"/>
                  </a:lnTo>
                  <a:lnTo>
                    <a:pt x="821" y="621"/>
                  </a:lnTo>
                  <a:lnTo>
                    <a:pt x="828" y="602"/>
                  </a:lnTo>
                  <a:lnTo>
                    <a:pt x="836" y="582"/>
                  </a:lnTo>
                  <a:lnTo>
                    <a:pt x="843" y="563"/>
                  </a:lnTo>
                  <a:lnTo>
                    <a:pt x="849" y="543"/>
                  </a:lnTo>
                  <a:lnTo>
                    <a:pt x="855" y="523"/>
                  </a:lnTo>
                  <a:lnTo>
                    <a:pt x="858" y="503"/>
                  </a:lnTo>
                  <a:lnTo>
                    <a:pt x="861" y="482"/>
                  </a:lnTo>
                  <a:lnTo>
                    <a:pt x="862" y="461"/>
                  </a:lnTo>
                  <a:lnTo>
                    <a:pt x="864" y="440"/>
                  </a:lnTo>
                  <a:lnTo>
                    <a:pt x="864" y="419"/>
                  </a:lnTo>
                  <a:lnTo>
                    <a:pt x="862" y="398"/>
                  </a:lnTo>
                  <a:lnTo>
                    <a:pt x="861" y="378"/>
                  </a:lnTo>
                  <a:lnTo>
                    <a:pt x="857" y="357"/>
                  </a:lnTo>
                  <a:lnTo>
                    <a:pt x="853" y="336"/>
                  </a:lnTo>
                  <a:lnTo>
                    <a:pt x="848" y="315"/>
                  </a:lnTo>
                  <a:lnTo>
                    <a:pt x="841" y="295"/>
                  </a:lnTo>
                  <a:lnTo>
                    <a:pt x="835" y="275"/>
                  </a:lnTo>
                  <a:lnTo>
                    <a:pt x="826" y="255"/>
                  </a:lnTo>
                  <a:lnTo>
                    <a:pt x="817" y="234"/>
                  </a:lnTo>
                  <a:lnTo>
                    <a:pt x="806" y="215"/>
                  </a:lnTo>
                  <a:lnTo>
                    <a:pt x="806" y="215"/>
                  </a:lnTo>
                  <a:lnTo>
                    <a:pt x="795" y="196"/>
                  </a:lnTo>
                  <a:lnTo>
                    <a:pt x="782" y="178"/>
                  </a:lnTo>
                  <a:lnTo>
                    <a:pt x="769" y="161"/>
                  </a:lnTo>
                  <a:lnTo>
                    <a:pt x="755" y="144"/>
                  </a:lnTo>
                  <a:lnTo>
                    <a:pt x="740" y="129"/>
                  </a:lnTo>
                  <a:lnTo>
                    <a:pt x="726" y="113"/>
                  </a:lnTo>
                  <a:lnTo>
                    <a:pt x="709" y="100"/>
                  </a:lnTo>
                  <a:lnTo>
                    <a:pt x="693" y="87"/>
                  </a:lnTo>
                  <a:lnTo>
                    <a:pt x="676" y="74"/>
                  </a:lnTo>
                  <a:lnTo>
                    <a:pt x="658" y="64"/>
                  </a:lnTo>
                  <a:lnTo>
                    <a:pt x="640" y="53"/>
                  </a:lnTo>
                  <a:lnTo>
                    <a:pt x="621" y="43"/>
                  </a:lnTo>
                  <a:lnTo>
                    <a:pt x="603" y="35"/>
                  </a:lnTo>
                  <a:lnTo>
                    <a:pt x="583" y="27"/>
                  </a:lnTo>
                  <a:lnTo>
                    <a:pt x="564" y="19"/>
                  </a:lnTo>
                  <a:lnTo>
                    <a:pt x="543" y="14"/>
                  </a:lnTo>
                  <a:lnTo>
                    <a:pt x="524" y="9"/>
                  </a:lnTo>
                  <a:lnTo>
                    <a:pt x="503" y="5"/>
                  </a:lnTo>
                  <a:lnTo>
                    <a:pt x="483" y="2"/>
                  </a:lnTo>
                  <a:lnTo>
                    <a:pt x="462" y="0"/>
                  </a:lnTo>
                  <a:lnTo>
                    <a:pt x="441" y="0"/>
                  </a:lnTo>
                  <a:lnTo>
                    <a:pt x="421" y="0"/>
                  </a:lnTo>
                  <a:lnTo>
                    <a:pt x="400" y="0"/>
                  </a:lnTo>
                  <a:lnTo>
                    <a:pt x="379" y="2"/>
                  </a:lnTo>
                  <a:lnTo>
                    <a:pt x="358" y="5"/>
                  </a:lnTo>
                  <a:lnTo>
                    <a:pt x="337" y="10"/>
                  </a:lnTo>
                  <a:lnTo>
                    <a:pt x="316" y="15"/>
                  </a:lnTo>
                  <a:lnTo>
                    <a:pt x="295" y="21"/>
                  </a:lnTo>
                  <a:lnTo>
                    <a:pt x="275" y="28"/>
                  </a:lnTo>
                  <a:lnTo>
                    <a:pt x="255" y="38"/>
                  </a:lnTo>
                  <a:lnTo>
                    <a:pt x="236" y="47"/>
                  </a:lnTo>
                  <a:lnTo>
                    <a:pt x="216" y="57"/>
                  </a:lnTo>
                  <a:lnTo>
                    <a:pt x="216" y="57"/>
                  </a:lnTo>
                  <a:lnTo>
                    <a:pt x="196" y="69"/>
                  </a:lnTo>
                  <a:lnTo>
                    <a:pt x="178" y="81"/>
                  </a:lnTo>
                  <a:lnTo>
                    <a:pt x="161" y="95"/>
                  </a:lnTo>
                  <a:lnTo>
                    <a:pt x="144" y="108"/>
                  </a:lnTo>
                  <a:lnTo>
                    <a:pt x="129" y="123"/>
                  </a:lnTo>
                  <a:lnTo>
                    <a:pt x="114" y="138"/>
                  </a:lnTo>
                  <a:lnTo>
                    <a:pt x="100" y="153"/>
                  </a:lnTo>
                  <a:lnTo>
                    <a:pt x="87" y="170"/>
                  </a:lnTo>
                  <a:lnTo>
                    <a:pt x="75" y="187"/>
                  </a:lnTo>
                  <a:lnTo>
                    <a:pt x="64" y="206"/>
                  </a:lnTo>
                  <a:lnTo>
                    <a:pt x="53" y="224"/>
                  </a:lnTo>
                  <a:lnTo>
                    <a:pt x="44" y="242"/>
                  </a:lnTo>
                  <a:lnTo>
                    <a:pt x="35" y="260"/>
                  </a:lnTo>
                  <a:lnTo>
                    <a:pt x="27" y="280"/>
                  </a:lnTo>
                  <a:lnTo>
                    <a:pt x="21" y="299"/>
                  </a:lnTo>
                  <a:lnTo>
                    <a:pt x="14" y="319"/>
                  </a:lnTo>
                  <a:lnTo>
                    <a:pt x="10" y="340"/>
                  </a:lnTo>
                  <a:lnTo>
                    <a:pt x="6" y="359"/>
                  </a:lnTo>
                  <a:lnTo>
                    <a:pt x="2" y="380"/>
                  </a:lnTo>
                  <a:lnTo>
                    <a:pt x="1" y="401"/>
                  </a:lnTo>
                  <a:lnTo>
                    <a:pt x="0" y="422"/>
                  </a:lnTo>
                  <a:lnTo>
                    <a:pt x="0" y="443"/>
                  </a:lnTo>
                  <a:lnTo>
                    <a:pt x="1" y="464"/>
                  </a:lnTo>
                  <a:lnTo>
                    <a:pt x="2" y="484"/>
                  </a:lnTo>
                  <a:lnTo>
                    <a:pt x="6" y="505"/>
                  </a:lnTo>
                  <a:lnTo>
                    <a:pt x="10" y="526"/>
                  </a:lnTo>
                  <a:lnTo>
                    <a:pt x="15" y="547"/>
                  </a:lnTo>
                  <a:lnTo>
                    <a:pt x="22" y="568"/>
                  </a:lnTo>
                  <a:lnTo>
                    <a:pt x="30" y="587"/>
                  </a:lnTo>
                  <a:lnTo>
                    <a:pt x="37" y="608"/>
                  </a:lnTo>
                  <a:lnTo>
                    <a:pt x="47" y="628"/>
                  </a:lnTo>
                  <a:lnTo>
                    <a:pt x="57" y="647"/>
                  </a:lnTo>
                  <a:lnTo>
                    <a:pt x="57" y="647"/>
                  </a:lnTo>
                  <a:lnTo>
                    <a:pt x="69" y="667"/>
                  </a:lnTo>
                  <a:lnTo>
                    <a:pt x="82" y="684"/>
                  </a:lnTo>
                  <a:lnTo>
                    <a:pt x="95" y="702"/>
                  </a:lnTo>
                  <a:lnTo>
                    <a:pt x="109" y="718"/>
                  </a:lnTo>
                  <a:lnTo>
                    <a:pt x="123" y="735"/>
                  </a:lnTo>
                  <a:lnTo>
                    <a:pt x="139" y="749"/>
                  </a:lnTo>
                  <a:lnTo>
                    <a:pt x="155" y="763"/>
                  </a:lnTo>
                  <a:lnTo>
                    <a:pt x="172" y="776"/>
                  </a:lnTo>
                  <a:lnTo>
                    <a:pt x="189" y="788"/>
                  </a:lnTo>
                  <a:lnTo>
                    <a:pt x="206" y="800"/>
                  </a:lnTo>
                  <a:lnTo>
                    <a:pt x="224" y="810"/>
                  </a:lnTo>
                  <a:lnTo>
                    <a:pt x="242" y="819"/>
                  </a:lnTo>
                  <a:lnTo>
                    <a:pt x="262" y="828"/>
                  </a:lnTo>
                  <a:lnTo>
                    <a:pt x="280" y="836"/>
                  </a:lnTo>
                  <a:lnTo>
                    <a:pt x="301" y="843"/>
                  </a:lnTo>
                  <a:lnTo>
                    <a:pt x="320" y="848"/>
                  </a:lnTo>
                  <a:lnTo>
                    <a:pt x="340" y="853"/>
                  </a:lnTo>
                  <a:lnTo>
                    <a:pt x="361" y="857"/>
                  </a:lnTo>
                  <a:lnTo>
                    <a:pt x="381" y="860"/>
                  </a:lnTo>
                  <a:lnTo>
                    <a:pt x="402" y="862"/>
                  </a:lnTo>
                  <a:lnTo>
                    <a:pt x="422" y="864"/>
                  </a:lnTo>
                  <a:lnTo>
                    <a:pt x="444" y="864"/>
                  </a:lnTo>
                  <a:lnTo>
                    <a:pt x="465" y="862"/>
                  </a:lnTo>
                  <a:lnTo>
                    <a:pt x="486" y="860"/>
                  </a:lnTo>
                  <a:lnTo>
                    <a:pt x="507" y="857"/>
                  </a:lnTo>
                  <a:lnTo>
                    <a:pt x="527" y="853"/>
                  </a:lnTo>
                  <a:lnTo>
                    <a:pt x="547" y="848"/>
                  </a:lnTo>
                  <a:lnTo>
                    <a:pt x="568" y="841"/>
                  </a:lnTo>
                  <a:lnTo>
                    <a:pt x="589" y="834"/>
                  </a:lnTo>
                  <a:lnTo>
                    <a:pt x="608" y="826"/>
                  </a:lnTo>
                  <a:lnTo>
                    <a:pt x="628" y="815"/>
                  </a:lnTo>
                  <a:lnTo>
                    <a:pt x="647" y="805"/>
                  </a:lnTo>
                  <a:lnTo>
                    <a:pt x="647"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 name="Freeform 66"/>
            <p:cNvSpPr>
              <a:spLocks/>
            </p:cNvSpPr>
            <p:nvPr userDrawn="1"/>
          </p:nvSpPr>
          <p:spPr bwMode="auto">
            <a:xfrm>
              <a:off x="3494" y="1066"/>
              <a:ext cx="196" cy="196"/>
            </a:xfrm>
            <a:custGeom>
              <a:avLst/>
              <a:gdLst>
                <a:gd name="T0" fmla="*/ 605 w 783"/>
                <a:gd name="T1" fmla="*/ 719 h 783"/>
                <a:gd name="T2" fmla="*/ 652 w 783"/>
                <a:gd name="T3" fmla="*/ 684 h 783"/>
                <a:gd name="T4" fmla="*/ 692 w 783"/>
                <a:gd name="T5" fmla="*/ 642 h 783"/>
                <a:gd name="T6" fmla="*/ 725 w 783"/>
                <a:gd name="T7" fmla="*/ 595 h 783"/>
                <a:gd name="T8" fmla="*/ 751 w 783"/>
                <a:gd name="T9" fmla="*/ 546 h 783"/>
                <a:gd name="T10" fmla="*/ 769 w 783"/>
                <a:gd name="T11" fmla="*/ 492 h 783"/>
                <a:gd name="T12" fmla="*/ 781 w 783"/>
                <a:gd name="T13" fmla="*/ 438 h 783"/>
                <a:gd name="T14" fmla="*/ 783 w 783"/>
                <a:gd name="T15" fmla="*/ 380 h 783"/>
                <a:gd name="T16" fmla="*/ 777 w 783"/>
                <a:gd name="T17" fmla="*/ 324 h 783"/>
                <a:gd name="T18" fmla="*/ 762 w 783"/>
                <a:gd name="T19" fmla="*/ 267 h 783"/>
                <a:gd name="T20" fmla="*/ 740 w 783"/>
                <a:gd name="T21" fmla="*/ 214 h 783"/>
                <a:gd name="T22" fmla="*/ 719 w 783"/>
                <a:gd name="T23" fmla="*/ 178 h 783"/>
                <a:gd name="T24" fmla="*/ 684 w 783"/>
                <a:gd name="T25" fmla="*/ 132 h 783"/>
                <a:gd name="T26" fmla="*/ 642 w 783"/>
                <a:gd name="T27" fmla="*/ 91 h 783"/>
                <a:gd name="T28" fmla="*/ 595 w 783"/>
                <a:gd name="T29" fmla="*/ 57 h 783"/>
                <a:gd name="T30" fmla="*/ 546 w 783"/>
                <a:gd name="T31" fmla="*/ 31 h 783"/>
                <a:gd name="T32" fmla="*/ 493 w 783"/>
                <a:gd name="T33" fmla="*/ 13 h 783"/>
                <a:gd name="T34" fmla="*/ 437 w 783"/>
                <a:gd name="T35" fmla="*/ 3 h 783"/>
                <a:gd name="T36" fmla="*/ 380 w 783"/>
                <a:gd name="T37" fmla="*/ 0 h 783"/>
                <a:gd name="T38" fmla="*/ 324 w 783"/>
                <a:gd name="T39" fmla="*/ 5 h 783"/>
                <a:gd name="T40" fmla="*/ 267 w 783"/>
                <a:gd name="T41" fmla="*/ 19 h 783"/>
                <a:gd name="T42" fmla="*/ 214 w 783"/>
                <a:gd name="T43" fmla="*/ 43 h 783"/>
                <a:gd name="T44" fmla="*/ 179 w 783"/>
                <a:gd name="T45" fmla="*/ 62 h 783"/>
                <a:gd name="T46" fmla="*/ 132 w 783"/>
                <a:gd name="T47" fmla="*/ 99 h 783"/>
                <a:gd name="T48" fmla="*/ 91 w 783"/>
                <a:gd name="T49" fmla="*/ 139 h 783"/>
                <a:gd name="T50" fmla="*/ 57 w 783"/>
                <a:gd name="T51" fmla="*/ 186 h 783"/>
                <a:gd name="T52" fmla="*/ 31 w 783"/>
                <a:gd name="T53" fmla="*/ 237 h 783"/>
                <a:gd name="T54" fmla="*/ 13 w 783"/>
                <a:gd name="T55" fmla="*/ 289 h 783"/>
                <a:gd name="T56" fmla="*/ 3 w 783"/>
                <a:gd name="T57" fmla="*/ 345 h 783"/>
                <a:gd name="T58" fmla="*/ 0 w 783"/>
                <a:gd name="T59" fmla="*/ 401 h 783"/>
                <a:gd name="T60" fmla="*/ 5 w 783"/>
                <a:gd name="T61" fmla="*/ 459 h 783"/>
                <a:gd name="T62" fmla="*/ 20 w 783"/>
                <a:gd name="T63" fmla="*/ 515 h 783"/>
                <a:gd name="T64" fmla="*/ 43 w 783"/>
                <a:gd name="T65" fmla="*/ 569 h 783"/>
                <a:gd name="T66" fmla="*/ 63 w 783"/>
                <a:gd name="T67" fmla="*/ 604 h 783"/>
                <a:gd name="T68" fmla="*/ 99 w 783"/>
                <a:gd name="T69" fmla="*/ 651 h 783"/>
                <a:gd name="T70" fmla="*/ 139 w 783"/>
                <a:gd name="T71" fmla="*/ 692 h 783"/>
                <a:gd name="T72" fmla="*/ 186 w 783"/>
                <a:gd name="T73" fmla="*/ 724 h 783"/>
                <a:gd name="T74" fmla="*/ 237 w 783"/>
                <a:gd name="T75" fmla="*/ 750 h 783"/>
                <a:gd name="T76" fmla="*/ 289 w 783"/>
                <a:gd name="T77" fmla="*/ 769 h 783"/>
                <a:gd name="T78" fmla="*/ 345 w 783"/>
                <a:gd name="T79" fmla="*/ 780 h 783"/>
                <a:gd name="T80" fmla="*/ 401 w 783"/>
                <a:gd name="T81" fmla="*/ 783 h 783"/>
                <a:gd name="T82" fmla="*/ 459 w 783"/>
                <a:gd name="T83" fmla="*/ 776 h 783"/>
                <a:gd name="T84" fmla="*/ 515 w 783"/>
                <a:gd name="T85" fmla="*/ 762 h 783"/>
                <a:gd name="T86" fmla="*/ 569 w 783"/>
                <a:gd name="T87" fmla="*/ 74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86" y="730"/>
                  </a:moveTo>
                  <a:lnTo>
                    <a:pt x="586" y="730"/>
                  </a:lnTo>
                  <a:lnTo>
                    <a:pt x="605" y="719"/>
                  </a:lnTo>
                  <a:lnTo>
                    <a:pt x="620" y="709"/>
                  </a:lnTo>
                  <a:lnTo>
                    <a:pt x="636" y="697"/>
                  </a:lnTo>
                  <a:lnTo>
                    <a:pt x="652" y="684"/>
                  </a:lnTo>
                  <a:lnTo>
                    <a:pt x="666" y="671"/>
                  </a:lnTo>
                  <a:lnTo>
                    <a:pt x="679" y="657"/>
                  </a:lnTo>
                  <a:lnTo>
                    <a:pt x="692" y="642"/>
                  </a:lnTo>
                  <a:lnTo>
                    <a:pt x="704" y="628"/>
                  </a:lnTo>
                  <a:lnTo>
                    <a:pt x="714" y="612"/>
                  </a:lnTo>
                  <a:lnTo>
                    <a:pt x="725" y="595"/>
                  </a:lnTo>
                  <a:lnTo>
                    <a:pt x="735" y="580"/>
                  </a:lnTo>
                  <a:lnTo>
                    <a:pt x="743" y="563"/>
                  </a:lnTo>
                  <a:lnTo>
                    <a:pt x="751" y="546"/>
                  </a:lnTo>
                  <a:lnTo>
                    <a:pt x="758" y="528"/>
                  </a:lnTo>
                  <a:lnTo>
                    <a:pt x="764" y="511"/>
                  </a:lnTo>
                  <a:lnTo>
                    <a:pt x="769" y="492"/>
                  </a:lnTo>
                  <a:lnTo>
                    <a:pt x="774" y="474"/>
                  </a:lnTo>
                  <a:lnTo>
                    <a:pt x="778" y="456"/>
                  </a:lnTo>
                  <a:lnTo>
                    <a:pt x="781" y="438"/>
                  </a:lnTo>
                  <a:lnTo>
                    <a:pt x="782" y="418"/>
                  </a:lnTo>
                  <a:lnTo>
                    <a:pt x="783" y="400"/>
                  </a:lnTo>
                  <a:lnTo>
                    <a:pt x="783" y="380"/>
                  </a:lnTo>
                  <a:lnTo>
                    <a:pt x="782" y="362"/>
                  </a:lnTo>
                  <a:lnTo>
                    <a:pt x="779" y="343"/>
                  </a:lnTo>
                  <a:lnTo>
                    <a:pt x="777" y="324"/>
                  </a:lnTo>
                  <a:lnTo>
                    <a:pt x="773" y="305"/>
                  </a:lnTo>
                  <a:lnTo>
                    <a:pt x="769" y="287"/>
                  </a:lnTo>
                  <a:lnTo>
                    <a:pt x="762" y="267"/>
                  </a:lnTo>
                  <a:lnTo>
                    <a:pt x="756" y="249"/>
                  </a:lnTo>
                  <a:lnTo>
                    <a:pt x="748" y="231"/>
                  </a:lnTo>
                  <a:lnTo>
                    <a:pt x="740" y="214"/>
                  </a:lnTo>
                  <a:lnTo>
                    <a:pt x="730" y="195"/>
                  </a:lnTo>
                  <a:lnTo>
                    <a:pt x="730" y="195"/>
                  </a:lnTo>
                  <a:lnTo>
                    <a:pt x="719" y="178"/>
                  </a:lnTo>
                  <a:lnTo>
                    <a:pt x="709" y="161"/>
                  </a:lnTo>
                  <a:lnTo>
                    <a:pt x="697" y="146"/>
                  </a:lnTo>
                  <a:lnTo>
                    <a:pt x="684" y="132"/>
                  </a:lnTo>
                  <a:lnTo>
                    <a:pt x="671" y="117"/>
                  </a:lnTo>
                  <a:lnTo>
                    <a:pt x="657" y="103"/>
                  </a:lnTo>
                  <a:lnTo>
                    <a:pt x="642" y="91"/>
                  </a:lnTo>
                  <a:lnTo>
                    <a:pt x="627" y="78"/>
                  </a:lnTo>
                  <a:lnTo>
                    <a:pt x="612" y="68"/>
                  </a:lnTo>
                  <a:lnTo>
                    <a:pt x="595" y="57"/>
                  </a:lnTo>
                  <a:lnTo>
                    <a:pt x="580" y="48"/>
                  </a:lnTo>
                  <a:lnTo>
                    <a:pt x="563" y="39"/>
                  </a:lnTo>
                  <a:lnTo>
                    <a:pt x="546" y="31"/>
                  </a:lnTo>
                  <a:lnTo>
                    <a:pt x="528" y="25"/>
                  </a:lnTo>
                  <a:lnTo>
                    <a:pt x="511" y="18"/>
                  </a:lnTo>
                  <a:lnTo>
                    <a:pt x="493" y="13"/>
                  </a:lnTo>
                  <a:lnTo>
                    <a:pt x="474" y="9"/>
                  </a:lnTo>
                  <a:lnTo>
                    <a:pt x="456" y="5"/>
                  </a:lnTo>
                  <a:lnTo>
                    <a:pt x="437" y="3"/>
                  </a:lnTo>
                  <a:lnTo>
                    <a:pt x="418" y="0"/>
                  </a:lnTo>
                  <a:lnTo>
                    <a:pt x="400" y="0"/>
                  </a:lnTo>
                  <a:lnTo>
                    <a:pt x="380" y="0"/>
                  </a:lnTo>
                  <a:lnTo>
                    <a:pt x="362" y="0"/>
                  </a:lnTo>
                  <a:lnTo>
                    <a:pt x="343" y="3"/>
                  </a:lnTo>
                  <a:lnTo>
                    <a:pt x="324" y="5"/>
                  </a:lnTo>
                  <a:lnTo>
                    <a:pt x="305" y="9"/>
                  </a:lnTo>
                  <a:lnTo>
                    <a:pt x="287" y="14"/>
                  </a:lnTo>
                  <a:lnTo>
                    <a:pt x="267" y="19"/>
                  </a:lnTo>
                  <a:lnTo>
                    <a:pt x="249" y="26"/>
                  </a:lnTo>
                  <a:lnTo>
                    <a:pt x="231" y="34"/>
                  </a:lnTo>
                  <a:lnTo>
                    <a:pt x="214" y="43"/>
                  </a:lnTo>
                  <a:lnTo>
                    <a:pt x="195" y="52"/>
                  </a:lnTo>
                  <a:lnTo>
                    <a:pt x="195" y="52"/>
                  </a:lnTo>
                  <a:lnTo>
                    <a:pt x="179" y="62"/>
                  </a:lnTo>
                  <a:lnTo>
                    <a:pt x="162" y="74"/>
                  </a:lnTo>
                  <a:lnTo>
                    <a:pt x="146" y="86"/>
                  </a:lnTo>
                  <a:lnTo>
                    <a:pt x="132" y="99"/>
                  </a:lnTo>
                  <a:lnTo>
                    <a:pt x="117" y="112"/>
                  </a:lnTo>
                  <a:lnTo>
                    <a:pt x="103" y="125"/>
                  </a:lnTo>
                  <a:lnTo>
                    <a:pt x="91" y="139"/>
                  </a:lnTo>
                  <a:lnTo>
                    <a:pt x="78" y="155"/>
                  </a:lnTo>
                  <a:lnTo>
                    <a:pt x="68" y="171"/>
                  </a:lnTo>
                  <a:lnTo>
                    <a:pt x="57" y="186"/>
                  </a:lnTo>
                  <a:lnTo>
                    <a:pt x="48" y="203"/>
                  </a:lnTo>
                  <a:lnTo>
                    <a:pt x="39" y="219"/>
                  </a:lnTo>
                  <a:lnTo>
                    <a:pt x="31" y="237"/>
                  </a:lnTo>
                  <a:lnTo>
                    <a:pt x="25" y="254"/>
                  </a:lnTo>
                  <a:lnTo>
                    <a:pt x="18" y="272"/>
                  </a:lnTo>
                  <a:lnTo>
                    <a:pt x="13" y="289"/>
                  </a:lnTo>
                  <a:lnTo>
                    <a:pt x="9" y="307"/>
                  </a:lnTo>
                  <a:lnTo>
                    <a:pt x="5" y="327"/>
                  </a:lnTo>
                  <a:lnTo>
                    <a:pt x="3" y="345"/>
                  </a:lnTo>
                  <a:lnTo>
                    <a:pt x="0" y="363"/>
                  </a:lnTo>
                  <a:lnTo>
                    <a:pt x="0" y="383"/>
                  </a:lnTo>
                  <a:lnTo>
                    <a:pt x="0" y="401"/>
                  </a:lnTo>
                  <a:lnTo>
                    <a:pt x="0" y="421"/>
                  </a:lnTo>
                  <a:lnTo>
                    <a:pt x="3" y="439"/>
                  </a:lnTo>
                  <a:lnTo>
                    <a:pt x="5" y="459"/>
                  </a:lnTo>
                  <a:lnTo>
                    <a:pt x="9" y="477"/>
                  </a:lnTo>
                  <a:lnTo>
                    <a:pt x="14" y="496"/>
                  </a:lnTo>
                  <a:lnTo>
                    <a:pt x="20" y="515"/>
                  </a:lnTo>
                  <a:lnTo>
                    <a:pt x="26" y="533"/>
                  </a:lnTo>
                  <a:lnTo>
                    <a:pt x="34" y="551"/>
                  </a:lnTo>
                  <a:lnTo>
                    <a:pt x="43" y="569"/>
                  </a:lnTo>
                  <a:lnTo>
                    <a:pt x="52" y="586"/>
                  </a:lnTo>
                  <a:lnTo>
                    <a:pt x="52" y="586"/>
                  </a:lnTo>
                  <a:lnTo>
                    <a:pt x="63" y="604"/>
                  </a:lnTo>
                  <a:lnTo>
                    <a:pt x="74" y="620"/>
                  </a:lnTo>
                  <a:lnTo>
                    <a:pt x="86" y="636"/>
                  </a:lnTo>
                  <a:lnTo>
                    <a:pt x="99" y="651"/>
                  </a:lnTo>
                  <a:lnTo>
                    <a:pt x="112" y="666"/>
                  </a:lnTo>
                  <a:lnTo>
                    <a:pt x="125" y="679"/>
                  </a:lnTo>
                  <a:lnTo>
                    <a:pt x="139" y="692"/>
                  </a:lnTo>
                  <a:lnTo>
                    <a:pt x="155" y="703"/>
                  </a:lnTo>
                  <a:lnTo>
                    <a:pt x="171" y="714"/>
                  </a:lnTo>
                  <a:lnTo>
                    <a:pt x="186" y="724"/>
                  </a:lnTo>
                  <a:lnTo>
                    <a:pt x="203" y="735"/>
                  </a:lnTo>
                  <a:lnTo>
                    <a:pt x="219" y="743"/>
                  </a:lnTo>
                  <a:lnTo>
                    <a:pt x="237" y="750"/>
                  </a:lnTo>
                  <a:lnTo>
                    <a:pt x="254" y="758"/>
                  </a:lnTo>
                  <a:lnTo>
                    <a:pt x="272" y="763"/>
                  </a:lnTo>
                  <a:lnTo>
                    <a:pt x="289" y="769"/>
                  </a:lnTo>
                  <a:lnTo>
                    <a:pt x="308" y="774"/>
                  </a:lnTo>
                  <a:lnTo>
                    <a:pt x="327" y="778"/>
                  </a:lnTo>
                  <a:lnTo>
                    <a:pt x="345" y="780"/>
                  </a:lnTo>
                  <a:lnTo>
                    <a:pt x="364" y="782"/>
                  </a:lnTo>
                  <a:lnTo>
                    <a:pt x="383" y="783"/>
                  </a:lnTo>
                  <a:lnTo>
                    <a:pt x="401" y="783"/>
                  </a:lnTo>
                  <a:lnTo>
                    <a:pt x="421" y="782"/>
                  </a:lnTo>
                  <a:lnTo>
                    <a:pt x="439" y="779"/>
                  </a:lnTo>
                  <a:lnTo>
                    <a:pt x="459" y="776"/>
                  </a:lnTo>
                  <a:lnTo>
                    <a:pt x="477" y="773"/>
                  </a:lnTo>
                  <a:lnTo>
                    <a:pt x="496" y="769"/>
                  </a:lnTo>
                  <a:lnTo>
                    <a:pt x="515" y="762"/>
                  </a:lnTo>
                  <a:lnTo>
                    <a:pt x="533" y="756"/>
                  </a:lnTo>
                  <a:lnTo>
                    <a:pt x="551" y="748"/>
                  </a:lnTo>
                  <a:lnTo>
                    <a:pt x="569" y="740"/>
                  </a:lnTo>
                  <a:lnTo>
                    <a:pt x="586" y="730"/>
                  </a:lnTo>
                  <a:lnTo>
                    <a:pt x="586"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Freeform 67"/>
            <p:cNvSpPr>
              <a:spLocks/>
            </p:cNvSpPr>
            <p:nvPr userDrawn="1"/>
          </p:nvSpPr>
          <p:spPr bwMode="auto">
            <a:xfrm>
              <a:off x="3631" y="1296"/>
              <a:ext cx="175" cy="175"/>
            </a:xfrm>
            <a:custGeom>
              <a:avLst/>
              <a:gdLst>
                <a:gd name="T0" fmla="*/ 646 w 702"/>
                <a:gd name="T1" fmla="*/ 160 h 702"/>
                <a:gd name="T2" fmla="*/ 614 w 702"/>
                <a:gd name="T3" fmla="*/ 117 h 702"/>
                <a:gd name="T4" fmla="*/ 577 w 702"/>
                <a:gd name="T5" fmla="*/ 81 h 702"/>
                <a:gd name="T6" fmla="*/ 536 w 702"/>
                <a:gd name="T7" fmla="*/ 52 h 702"/>
                <a:gd name="T8" fmla="*/ 490 w 702"/>
                <a:gd name="T9" fmla="*/ 29 h 702"/>
                <a:gd name="T10" fmla="*/ 442 w 702"/>
                <a:gd name="T11" fmla="*/ 12 h 702"/>
                <a:gd name="T12" fmla="*/ 392 w 702"/>
                <a:gd name="T13" fmla="*/ 3 h 702"/>
                <a:gd name="T14" fmla="*/ 343 w 702"/>
                <a:gd name="T15" fmla="*/ 0 h 702"/>
                <a:gd name="T16" fmla="*/ 291 w 702"/>
                <a:gd name="T17" fmla="*/ 5 h 702"/>
                <a:gd name="T18" fmla="*/ 241 w 702"/>
                <a:gd name="T19" fmla="*/ 18 h 702"/>
                <a:gd name="T20" fmla="*/ 192 w 702"/>
                <a:gd name="T21" fmla="*/ 38 h 702"/>
                <a:gd name="T22" fmla="*/ 160 w 702"/>
                <a:gd name="T23" fmla="*/ 56 h 702"/>
                <a:gd name="T24" fmla="*/ 119 w 702"/>
                <a:gd name="T25" fmla="*/ 89 h 702"/>
                <a:gd name="T26" fmla="*/ 82 w 702"/>
                <a:gd name="T27" fmla="*/ 125 h 702"/>
                <a:gd name="T28" fmla="*/ 52 w 702"/>
                <a:gd name="T29" fmla="*/ 167 h 702"/>
                <a:gd name="T30" fmla="*/ 29 w 702"/>
                <a:gd name="T31" fmla="*/ 213 h 702"/>
                <a:gd name="T32" fmla="*/ 13 w 702"/>
                <a:gd name="T33" fmla="*/ 259 h 702"/>
                <a:gd name="T34" fmla="*/ 3 w 702"/>
                <a:gd name="T35" fmla="*/ 310 h 702"/>
                <a:gd name="T36" fmla="*/ 0 w 702"/>
                <a:gd name="T37" fmla="*/ 360 h 702"/>
                <a:gd name="T38" fmla="*/ 5 w 702"/>
                <a:gd name="T39" fmla="*/ 412 h 702"/>
                <a:gd name="T40" fmla="*/ 18 w 702"/>
                <a:gd name="T41" fmla="*/ 461 h 702"/>
                <a:gd name="T42" fmla="*/ 39 w 702"/>
                <a:gd name="T43" fmla="*/ 511 h 702"/>
                <a:gd name="T44" fmla="*/ 57 w 702"/>
                <a:gd name="T45" fmla="*/ 542 h 702"/>
                <a:gd name="T46" fmla="*/ 89 w 702"/>
                <a:gd name="T47" fmla="*/ 584 h 702"/>
                <a:gd name="T48" fmla="*/ 126 w 702"/>
                <a:gd name="T49" fmla="*/ 620 h 702"/>
                <a:gd name="T50" fmla="*/ 168 w 702"/>
                <a:gd name="T51" fmla="*/ 650 h 702"/>
                <a:gd name="T52" fmla="*/ 212 w 702"/>
                <a:gd name="T53" fmla="*/ 674 h 702"/>
                <a:gd name="T54" fmla="*/ 261 w 702"/>
                <a:gd name="T55" fmla="*/ 689 h 702"/>
                <a:gd name="T56" fmla="*/ 310 w 702"/>
                <a:gd name="T57" fmla="*/ 700 h 702"/>
                <a:gd name="T58" fmla="*/ 361 w 702"/>
                <a:gd name="T59" fmla="*/ 702 h 702"/>
                <a:gd name="T60" fmla="*/ 412 w 702"/>
                <a:gd name="T61" fmla="*/ 697 h 702"/>
                <a:gd name="T62" fmla="*/ 463 w 702"/>
                <a:gd name="T63" fmla="*/ 684 h 702"/>
                <a:gd name="T64" fmla="*/ 511 w 702"/>
                <a:gd name="T65" fmla="*/ 663 h 702"/>
                <a:gd name="T66" fmla="*/ 542 w 702"/>
                <a:gd name="T67" fmla="*/ 645 h 702"/>
                <a:gd name="T68" fmla="*/ 585 w 702"/>
                <a:gd name="T69" fmla="*/ 614 h 702"/>
                <a:gd name="T70" fmla="*/ 622 w 702"/>
                <a:gd name="T71" fmla="*/ 576 h 702"/>
                <a:gd name="T72" fmla="*/ 650 w 702"/>
                <a:gd name="T73" fmla="*/ 534 h 702"/>
                <a:gd name="T74" fmla="*/ 674 w 702"/>
                <a:gd name="T75" fmla="*/ 490 h 702"/>
                <a:gd name="T76" fmla="*/ 691 w 702"/>
                <a:gd name="T77" fmla="*/ 442 h 702"/>
                <a:gd name="T78" fmla="*/ 700 w 702"/>
                <a:gd name="T79" fmla="*/ 392 h 702"/>
                <a:gd name="T80" fmla="*/ 702 w 702"/>
                <a:gd name="T81" fmla="*/ 341 h 702"/>
                <a:gd name="T82" fmla="*/ 697 w 702"/>
                <a:gd name="T83" fmla="*/ 291 h 702"/>
                <a:gd name="T84" fmla="*/ 684 w 702"/>
                <a:gd name="T85" fmla="*/ 240 h 702"/>
                <a:gd name="T86" fmla="*/ 665 w 702"/>
                <a:gd name="T87" fmla="*/ 19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5" y="176"/>
                  </a:moveTo>
                  <a:lnTo>
                    <a:pt x="655" y="176"/>
                  </a:lnTo>
                  <a:lnTo>
                    <a:pt x="646" y="160"/>
                  </a:lnTo>
                  <a:lnTo>
                    <a:pt x="636" y="145"/>
                  </a:lnTo>
                  <a:lnTo>
                    <a:pt x="625" y="132"/>
                  </a:lnTo>
                  <a:lnTo>
                    <a:pt x="614" y="117"/>
                  </a:lnTo>
                  <a:lnTo>
                    <a:pt x="602" y="104"/>
                  </a:lnTo>
                  <a:lnTo>
                    <a:pt x="590" y="93"/>
                  </a:lnTo>
                  <a:lnTo>
                    <a:pt x="577" y="81"/>
                  </a:lnTo>
                  <a:lnTo>
                    <a:pt x="563" y="70"/>
                  </a:lnTo>
                  <a:lnTo>
                    <a:pt x="550" y="61"/>
                  </a:lnTo>
                  <a:lnTo>
                    <a:pt x="536" y="52"/>
                  </a:lnTo>
                  <a:lnTo>
                    <a:pt x="520" y="43"/>
                  </a:lnTo>
                  <a:lnTo>
                    <a:pt x="506" y="35"/>
                  </a:lnTo>
                  <a:lnTo>
                    <a:pt x="490" y="29"/>
                  </a:lnTo>
                  <a:lnTo>
                    <a:pt x="474" y="22"/>
                  </a:lnTo>
                  <a:lnTo>
                    <a:pt x="459" y="17"/>
                  </a:lnTo>
                  <a:lnTo>
                    <a:pt x="442" y="12"/>
                  </a:lnTo>
                  <a:lnTo>
                    <a:pt x="426" y="8"/>
                  </a:lnTo>
                  <a:lnTo>
                    <a:pt x="409" y="5"/>
                  </a:lnTo>
                  <a:lnTo>
                    <a:pt x="392" y="3"/>
                  </a:lnTo>
                  <a:lnTo>
                    <a:pt x="375" y="0"/>
                  </a:lnTo>
                  <a:lnTo>
                    <a:pt x="360" y="0"/>
                  </a:lnTo>
                  <a:lnTo>
                    <a:pt x="343" y="0"/>
                  </a:lnTo>
                  <a:lnTo>
                    <a:pt x="324" y="1"/>
                  </a:lnTo>
                  <a:lnTo>
                    <a:pt x="308" y="3"/>
                  </a:lnTo>
                  <a:lnTo>
                    <a:pt x="291" y="5"/>
                  </a:lnTo>
                  <a:lnTo>
                    <a:pt x="274" y="8"/>
                  </a:lnTo>
                  <a:lnTo>
                    <a:pt x="258" y="13"/>
                  </a:lnTo>
                  <a:lnTo>
                    <a:pt x="241" y="18"/>
                  </a:lnTo>
                  <a:lnTo>
                    <a:pt x="224" y="24"/>
                  </a:lnTo>
                  <a:lnTo>
                    <a:pt x="208" y="30"/>
                  </a:lnTo>
                  <a:lnTo>
                    <a:pt x="192" y="38"/>
                  </a:lnTo>
                  <a:lnTo>
                    <a:pt x="176" y="47"/>
                  </a:lnTo>
                  <a:lnTo>
                    <a:pt x="176" y="47"/>
                  </a:lnTo>
                  <a:lnTo>
                    <a:pt x="160" y="56"/>
                  </a:lnTo>
                  <a:lnTo>
                    <a:pt x="146" y="67"/>
                  </a:lnTo>
                  <a:lnTo>
                    <a:pt x="132" y="77"/>
                  </a:lnTo>
                  <a:lnTo>
                    <a:pt x="119" y="89"/>
                  </a:lnTo>
                  <a:lnTo>
                    <a:pt x="106" y="100"/>
                  </a:lnTo>
                  <a:lnTo>
                    <a:pt x="94" y="112"/>
                  </a:lnTo>
                  <a:lnTo>
                    <a:pt x="82" y="125"/>
                  </a:lnTo>
                  <a:lnTo>
                    <a:pt x="72" y="140"/>
                  </a:lnTo>
                  <a:lnTo>
                    <a:pt x="61" y="153"/>
                  </a:lnTo>
                  <a:lnTo>
                    <a:pt x="52" y="167"/>
                  </a:lnTo>
                  <a:lnTo>
                    <a:pt x="44" y="183"/>
                  </a:lnTo>
                  <a:lnTo>
                    <a:pt x="36" y="197"/>
                  </a:lnTo>
                  <a:lnTo>
                    <a:pt x="29" y="213"/>
                  </a:lnTo>
                  <a:lnTo>
                    <a:pt x="22" y="228"/>
                  </a:lnTo>
                  <a:lnTo>
                    <a:pt x="17" y="244"/>
                  </a:lnTo>
                  <a:lnTo>
                    <a:pt x="13" y="259"/>
                  </a:lnTo>
                  <a:lnTo>
                    <a:pt x="8" y="276"/>
                  </a:lnTo>
                  <a:lnTo>
                    <a:pt x="5" y="293"/>
                  </a:lnTo>
                  <a:lnTo>
                    <a:pt x="3" y="310"/>
                  </a:lnTo>
                  <a:lnTo>
                    <a:pt x="1" y="326"/>
                  </a:lnTo>
                  <a:lnTo>
                    <a:pt x="0" y="343"/>
                  </a:lnTo>
                  <a:lnTo>
                    <a:pt x="0" y="360"/>
                  </a:lnTo>
                  <a:lnTo>
                    <a:pt x="1" y="378"/>
                  </a:lnTo>
                  <a:lnTo>
                    <a:pt x="3" y="395"/>
                  </a:lnTo>
                  <a:lnTo>
                    <a:pt x="5" y="412"/>
                  </a:lnTo>
                  <a:lnTo>
                    <a:pt x="9" y="429"/>
                  </a:lnTo>
                  <a:lnTo>
                    <a:pt x="13" y="444"/>
                  </a:lnTo>
                  <a:lnTo>
                    <a:pt x="18" y="461"/>
                  </a:lnTo>
                  <a:lnTo>
                    <a:pt x="25" y="478"/>
                  </a:lnTo>
                  <a:lnTo>
                    <a:pt x="31" y="494"/>
                  </a:lnTo>
                  <a:lnTo>
                    <a:pt x="39" y="511"/>
                  </a:lnTo>
                  <a:lnTo>
                    <a:pt x="47" y="526"/>
                  </a:lnTo>
                  <a:lnTo>
                    <a:pt x="47" y="526"/>
                  </a:lnTo>
                  <a:lnTo>
                    <a:pt x="57" y="542"/>
                  </a:lnTo>
                  <a:lnTo>
                    <a:pt x="66" y="556"/>
                  </a:lnTo>
                  <a:lnTo>
                    <a:pt x="78" y="571"/>
                  </a:lnTo>
                  <a:lnTo>
                    <a:pt x="89" y="584"/>
                  </a:lnTo>
                  <a:lnTo>
                    <a:pt x="100" y="597"/>
                  </a:lnTo>
                  <a:lnTo>
                    <a:pt x="113" y="609"/>
                  </a:lnTo>
                  <a:lnTo>
                    <a:pt x="126" y="620"/>
                  </a:lnTo>
                  <a:lnTo>
                    <a:pt x="139" y="631"/>
                  </a:lnTo>
                  <a:lnTo>
                    <a:pt x="154" y="641"/>
                  </a:lnTo>
                  <a:lnTo>
                    <a:pt x="168" y="650"/>
                  </a:lnTo>
                  <a:lnTo>
                    <a:pt x="182" y="658"/>
                  </a:lnTo>
                  <a:lnTo>
                    <a:pt x="198" y="666"/>
                  </a:lnTo>
                  <a:lnTo>
                    <a:pt x="212" y="674"/>
                  </a:lnTo>
                  <a:lnTo>
                    <a:pt x="228" y="680"/>
                  </a:lnTo>
                  <a:lnTo>
                    <a:pt x="245" y="685"/>
                  </a:lnTo>
                  <a:lnTo>
                    <a:pt x="261" y="689"/>
                  </a:lnTo>
                  <a:lnTo>
                    <a:pt x="278" y="695"/>
                  </a:lnTo>
                  <a:lnTo>
                    <a:pt x="293" y="697"/>
                  </a:lnTo>
                  <a:lnTo>
                    <a:pt x="310" y="700"/>
                  </a:lnTo>
                  <a:lnTo>
                    <a:pt x="327" y="701"/>
                  </a:lnTo>
                  <a:lnTo>
                    <a:pt x="344" y="702"/>
                  </a:lnTo>
                  <a:lnTo>
                    <a:pt x="361" y="702"/>
                  </a:lnTo>
                  <a:lnTo>
                    <a:pt x="378" y="701"/>
                  </a:lnTo>
                  <a:lnTo>
                    <a:pt x="395" y="700"/>
                  </a:lnTo>
                  <a:lnTo>
                    <a:pt x="412" y="697"/>
                  </a:lnTo>
                  <a:lnTo>
                    <a:pt x="429" y="693"/>
                  </a:lnTo>
                  <a:lnTo>
                    <a:pt x="446" y="689"/>
                  </a:lnTo>
                  <a:lnTo>
                    <a:pt x="463" y="684"/>
                  </a:lnTo>
                  <a:lnTo>
                    <a:pt x="478" y="678"/>
                  </a:lnTo>
                  <a:lnTo>
                    <a:pt x="495" y="671"/>
                  </a:lnTo>
                  <a:lnTo>
                    <a:pt x="511" y="663"/>
                  </a:lnTo>
                  <a:lnTo>
                    <a:pt x="526" y="655"/>
                  </a:lnTo>
                  <a:lnTo>
                    <a:pt x="526" y="655"/>
                  </a:lnTo>
                  <a:lnTo>
                    <a:pt x="542" y="645"/>
                  </a:lnTo>
                  <a:lnTo>
                    <a:pt x="558" y="636"/>
                  </a:lnTo>
                  <a:lnTo>
                    <a:pt x="571" y="624"/>
                  </a:lnTo>
                  <a:lnTo>
                    <a:pt x="585" y="614"/>
                  </a:lnTo>
                  <a:lnTo>
                    <a:pt x="598" y="602"/>
                  </a:lnTo>
                  <a:lnTo>
                    <a:pt x="610" y="589"/>
                  </a:lnTo>
                  <a:lnTo>
                    <a:pt x="622" y="576"/>
                  </a:lnTo>
                  <a:lnTo>
                    <a:pt x="632" y="563"/>
                  </a:lnTo>
                  <a:lnTo>
                    <a:pt x="641" y="549"/>
                  </a:lnTo>
                  <a:lnTo>
                    <a:pt x="650" y="534"/>
                  </a:lnTo>
                  <a:lnTo>
                    <a:pt x="659" y="520"/>
                  </a:lnTo>
                  <a:lnTo>
                    <a:pt x="667" y="504"/>
                  </a:lnTo>
                  <a:lnTo>
                    <a:pt x="674" y="490"/>
                  </a:lnTo>
                  <a:lnTo>
                    <a:pt x="680" y="474"/>
                  </a:lnTo>
                  <a:lnTo>
                    <a:pt x="685" y="457"/>
                  </a:lnTo>
                  <a:lnTo>
                    <a:pt x="691" y="442"/>
                  </a:lnTo>
                  <a:lnTo>
                    <a:pt x="695" y="425"/>
                  </a:lnTo>
                  <a:lnTo>
                    <a:pt x="697" y="409"/>
                  </a:lnTo>
                  <a:lnTo>
                    <a:pt x="700" y="392"/>
                  </a:lnTo>
                  <a:lnTo>
                    <a:pt x="702" y="375"/>
                  </a:lnTo>
                  <a:lnTo>
                    <a:pt x="702" y="358"/>
                  </a:lnTo>
                  <a:lnTo>
                    <a:pt x="702" y="341"/>
                  </a:lnTo>
                  <a:lnTo>
                    <a:pt x="701" y="325"/>
                  </a:lnTo>
                  <a:lnTo>
                    <a:pt x="700" y="308"/>
                  </a:lnTo>
                  <a:lnTo>
                    <a:pt x="697" y="291"/>
                  </a:lnTo>
                  <a:lnTo>
                    <a:pt x="695" y="274"/>
                  </a:lnTo>
                  <a:lnTo>
                    <a:pt x="689" y="257"/>
                  </a:lnTo>
                  <a:lnTo>
                    <a:pt x="684" y="240"/>
                  </a:lnTo>
                  <a:lnTo>
                    <a:pt x="679" y="224"/>
                  </a:lnTo>
                  <a:lnTo>
                    <a:pt x="672" y="207"/>
                  </a:lnTo>
                  <a:lnTo>
                    <a:pt x="665" y="192"/>
                  </a:lnTo>
                  <a:lnTo>
                    <a:pt x="655" y="176"/>
                  </a:lnTo>
                  <a:lnTo>
                    <a:pt x="655"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8" name="Freeform 68"/>
            <p:cNvSpPr>
              <a:spLocks/>
            </p:cNvSpPr>
            <p:nvPr userDrawn="1"/>
          </p:nvSpPr>
          <p:spPr bwMode="auto">
            <a:xfrm>
              <a:off x="3768" y="1525"/>
              <a:ext cx="155" cy="155"/>
            </a:xfrm>
            <a:custGeom>
              <a:avLst/>
              <a:gdLst>
                <a:gd name="T0" fmla="*/ 580 w 622"/>
                <a:gd name="T1" fmla="*/ 155 h 622"/>
                <a:gd name="T2" fmla="*/ 562 w 622"/>
                <a:gd name="T3" fmla="*/ 129 h 622"/>
                <a:gd name="T4" fmla="*/ 544 w 622"/>
                <a:gd name="T5" fmla="*/ 105 h 622"/>
                <a:gd name="T6" fmla="*/ 498 w 622"/>
                <a:gd name="T7" fmla="*/ 63 h 622"/>
                <a:gd name="T8" fmla="*/ 447 w 622"/>
                <a:gd name="T9" fmla="*/ 32 h 622"/>
                <a:gd name="T10" fmla="*/ 391 w 622"/>
                <a:gd name="T11" fmla="*/ 11 h 622"/>
                <a:gd name="T12" fmla="*/ 333 w 622"/>
                <a:gd name="T13" fmla="*/ 2 h 622"/>
                <a:gd name="T14" fmla="*/ 273 w 622"/>
                <a:gd name="T15" fmla="*/ 3 h 622"/>
                <a:gd name="T16" fmla="*/ 213 w 622"/>
                <a:gd name="T17" fmla="*/ 16 h 622"/>
                <a:gd name="T18" fmla="*/ 184 w 622"/>
                <a:gd name="T19" fmla="*/ 28 h 622"/>
                <a:gd name="T20" fmla="*/ 155 w 622"/>
                <a:gd name="T21" fmla="*/ 42 h 622"/>
                <a:gd name="T22" fmla="*/ 142 w 622"/>
                <a:gd name="T23" fmla="*/ 50 h 622"/>
                <a:gd name="T24" fmla="*/ 116 w 622"/>
                <a:gd name="T25" fmla="*/ 68 h 622"/>
                <a:gd name="T26" fmla="*/ 82 w 622"/>
                <a:gd name="T27" fmla="*/ 101 h 622"/>
                <a:gd name="T28" fmla="*/ 46 w 622"/>
                <a:gd name="T29" fmla="*/ 149 h 622"/>
                <a:gd name="T30" fmla="*/ 20 w 622"/>
                <a:gd name="T31" fmla="*/ 202 h 622"/>
                <a:gd name="T32" fmla="*/ 4 w 622"/>
                <a:gd name="T33" fmla="*/ 260 h 622"/>
                <a:gd name="T34" fmla="*/ 0 w 622"/>
                <a:gd name="T35" fmla="*/ 320 h 622"/>
                <a:gd name="T36" fmla="*/ 8 w 622"/>
                <a:gd name="T37" fmla="*/ 379 h 622"/>
                <a:gd name="T38" fmla="*/ 21 w 622"/>
                <a:gd name="T39" fmla="*/ 424 h 622"/>
                <a:gd name="T40" fmla="*/ 34 w 622"/>
                <a:gd name="T41" fmla="*/ 452 h 622"/>
                <a:gd name="T42" fmla="*/ 42 w 622"/>
                <a:gd name="T43" fmla="*/ 465 h 622"/>
                <a:gd name="T44" fmla="*/ 59 w 622"/>
                <a:gd name="T45" fmla="*/ 493 h 622"/>
                <a:gd name="T46" fmla="*/ 78 w 622"/>
                <a:gd name="T47" fmla="*/ 518 h 622"/>
                <a:gd name="T48" fmla="*/ 124 w 622"/>
                <a:gd name="T49" fmla="*/ 558 h 622"/>
                <a:gd name="T50" fmla="*/ 175 w 622"/>
                <a:gd name="T51" fmla="*/ 589 h 622"/>
                <a:gd name="T52" fmla="*/ 231 w 622"/>
                <a:gd name="T53" fmla="*/ 610 h 622"/>
                <a:gd name="T54" fmla="*/ 290 w 622"/>
                <a:gd name="T55" fmla="*/ 621 h 622"/>
                <a:gd name="T56" fmla="*/ 350 w 622"/>
                <a:gd name="T57" fmla="*/ 619 h 622"/>
                <a:gd name="T58" fmla="*/ 408 w 622"/>
                <a:gd name="T59" fmla="*/ 605 h 622"/>
                <a:gd name="T60" fmla="*/ 438 w 622"/>
                <a:gd name="T61" fmla="*/ 594 h 622"/>
                <a:gd name="T62" fmla="*/ 465 w 622"/>
                <a:gd name="T63" fmla="*/ 580 h 622"/>
                <a:gd name="T64" fmla="*/ 480 w 622"/>
                <a:gd name="T65" fmla="*/ 571 h 622"/>
                <a:gd name="T66" fmla="*/ 506 w 622"/>
                <a:gd name="T67" fmla="*/ 553 h 622"/>
                <a:gd name="T68" fmla="*/ 540 w 622"/>
                <a:gd name="T69" fmla="*/ 521 h 622"/>
                <a:gd name="T70" fmla="*/ 575 w 622"/>
                <a:gd name="T71" fmla="*/ 473 h 622"/>
                <a:gd name="T72" fmla="*/ 602 w 622"/>
                <a:gd name="T73" fmla="*/ 420 h 622"/>
                <a:gd name="T74" fmla="*/ 617 w 622"/>
                <a:gd name="T75" fmla="*/ 363 h 622"/>
                <a:gd name="T76" fmla="*/ 622 w 622"/>
                <a:gd name="T77" fmla="*/ 303 h 622"/>
                <a:gd name="T78" fmla="*/ 614 w 622"/>
                <a:gd name="T79" fmla="*/ 243 h 622"/>
                <a:gd name="T80" fmla="*/ 600 w 622"/>
                <a:gd name="T81" fmla="*/ 198 h 622"/>
                <a:gd name="T82" fmla="*/ 588 w 622"/>
                <a:gd name="T83" fmla="*/ 170 h 622"/>
                <a:gd name="T84" fmla="*/ 580 w 622"/>
                <a:gd name="T85" fmla="*/ 15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80" y="155"/>
                  </a:moveTo>
                  <a:lnTo>
                    <a:pt x="580" y="155"/>
                  </a:lnTo>
                  <a:lnTo>
                    <a:pt x="571" y="142"/>
                  </a:lnTo>
                  <a:lnTo>
                    <a:pt x="562" y="129"/>
                  </a:lnTo>
                  <a:lnTo>
                    <a:pt x="553" y="116"/>
                  </a:lnTo>
                  <a:lnTo>
                    <a:pt x="544" y="105"/>
                  </a:lnTo>
                  <a:lnTo>
                    <a:pt x="522" y="82"/>
                  </a:lnTo>
                  <a:lnTo>
                    <a:pt x="498" y="63"/>
                  </a:lnTo>
                  <a:lnTo>
                    <a:pt x="473" y="46"/>
                  </a:lnTo>
                  <a:lnTo>
                    <a:pt x="447" y="32"/>
                  </a:lnTo>
                  <a:lnTo>
                    <a:pt x="420" y="20"/>
                  </a:lnTo>
                  <a:lnTo>
                    <a:pt x="391" y="11"/>
                  </a:lnTo>
                  <a:lnTo>
                    <a:pt x="363" y="4"/>
                  </a:lnTo>
                  <a:lnTo>
                    <a:pt x="333" y="2"/>
                  </a:lnTo>
                  <a:lnTo>
                    <a:pt x="303" y="0"/>
                  </a:lnTo>
                  <a:lnTo>
                    <a:pt x="273" y="3"/>
                  </a:lnTo>
                  <a:lnTo>
                    <a:pt x="243" y="8"/>
                  </a:lnTo>
                  <a:lnTo>
                    <a:pt x="213" y="16"/>
                  </a:lnTo>
                  <a:lnTo>
                    <a:pt x="198" y="21"/>
                  </a:lnTo>
                  <a:lnTo>
                    <a:pt x="184" y="28"/>
                  </a:lnTo>
                  <a:lnTo>
                    <a:pt x="170" y="34"/>
                  </a:lnTo>
                  <a:lnTo>
                    <a:pt x="155" y="42"/>
                  </a:lnTo>
                  <a:lnTo>
                    <a:pt x="155" y="42"/>
                  </a:lnTo>
                  <a:lnTo>
                    <a:pt x="142" y="50"/>
                  </a:lnTo>
                  <a:lnTo>
                    <a:pt x="129" y="59"/>
                  </a:lnTo>
                  <a:lnTo>
                    <a:pt x="116" y="68"/>
                  </a:lnTo>
                  <a:lnTo>
                    <a:pt x="105" y="79"/>
                  </a:lnTo>
                  <a:lnTo>
                    <a:pt x="82" y="101"/>
                  </a:lnTo>
                  <a:lnTo>
                    <a:pt x="63" y="123"/>
                  </a:lnTo>
                  <a:lnTo>
                    <a:pt x="46" y="149"/>
                  </a:lnTo>
                  <a:lnTo>
                    <a:pt x="32" y="175"/>
                  </a:lnTo>
                  <a:lnTo>
                    <a:pt x="20" y="202"/>
                  </a:lnTo>
                  <a:lnTo>
                    <a:pt x="11" y="231"/>
                  </a:lnTo>
                  <a:lnTo>
                    <a:pt x="4" y="260"/>
                  </a:lnTo>
                  <a:lnTo>
                    <a:pt x="2" y="290"/>
                  </a:lnTo>
                  <a:lnTo>
                    <a:pt x="0" y="320"/>
                  </a:lnTo>
                  <a:lnTo>
                    <a:pt x="3" y="350"/>
                  </a:lnTo>
                  <a:lnTo>
                    <a:pt x="8" y="379"/>
                  </a:lnTo>
                  <a:lnTo>
                    <a:pt x="16" y="408"/>
                  </a:lnTo>
                  <a:lnTo>
                    <a:pt x="21" y="424"/>
                  </a:lnTo>
                  <a:lnTo>
                    <a:pt x="28" y="438"/>
                  </a:lnTo>
                  <a:lnTo>
                    <a:pt x="34" y="452"/>
                  </a:lnTo>
                  <a:lnTo>
                    <a:pt x="42" y="465"/>
                  </a:lnTo>
                  <a:lnTo>
                    <a:pt x="42" y="465"/>
                  </a:lnTo>
                  <a:lnTo>
                    <a:pt x="50" y="480"/>
                  </a:lnTo>
                  <a:lnTo>
                    <a:pt x="59" y="493"/>
                  </a:lnTo>
                  <a:lnTo>
                    <a:pt x="68" y="505"/>
                  </a:lnTo>
                  <a:lnTo>
                    <a:pt x="78" y="518"/>
                  </a:lnTo>
                  <a:lnTo>
                    <a:pt x="101" y="538"/>
                  </a:lnTo>
                  <a:lnTo>
                    <a:pt x="124" y="558"/>
                  </a:lnTo>
                  <a:lnTo>
                    <a:pt x="149" y="575"/>
                  </a:lnTo>
                  <a:lnTo>
                    <a:pt x="175" y="589"/>
                  </a:lnTo>
                  <a:lnTo>
                    <a:pt x="202" y="601"/>
                  </a:lnTo>
                  <a:lnTo>
                    <a:pt x="231" y="610"/>
                  </a:lnTo>
                  <a:lnTo>
                    <a:pt x="260" y="617"/>
                  </a:lnTo>
                  <a:lnTo>
                    <a:pt x="290" y="621"/>
                  </a:lnTo>
                  <a:lnTo>
                    <a:pt x="320" y="622"/>
                  </a:lnTo>
                  <a:lnTo>
                    <a:pt x="350" y="619"/>
                  </a:lnTo>
                  <a:lnTo>
                    <a:pt x="379" y="614"/>
                  </a:lnTo>
                  <a:lnTo>
                    <a:pt x="408" y="605"/>
                  </a:lnTo>
                  <a:lnTo>
                    <a:pt x="424" y="600"/>
                  </a:lnTo>
                  <a:lnTo>
                    <a:pt x="438" y="594"/>
                  </a:lnTo>
                  <a:lnTo>
                    <a:pt x="452" y="587"/>
                  </a:lnTo>
                  <a:lnTo>
                    <a:pt x="465" y="580"/>
                  </a:lnTo>
                  <a:lnTo>
                    <a:pt x="465" y="580"/>
                  </a:lnTo>
                  <a:lnTo>
                    <a:pt x="480" y="571"/>
                  </a:lnTo>
                  <a:lnTo>
                    <a:pt x="493" y="562"/>
                  </a:lnTo>
                  <a:lnTo>
                    <a:pt x="506" y="553"/>
                  </a:lnTo>
                  <a:lnTo>
                    <a:pt x="518" y="542"/>
                  </a:lnTo>
                  <a:lnTo>
                    <a:pt x="540" y="521"/>
                  </a:lnTo>
                  <a:lnTo>
                    <a:pt x="558" y="498"/>
                  </a:lnTo>
                  <a:lnTo>
                    <a:pt x="575" y="473"/>
                  </a:lnTo>
                  <a:lnTo>
                    <a:pt x="591" y="447"/>
                  </a:lnTo>
                  <a:lnTo>
                    <a:pt x="602" y="420"/>
                  </a:lnTo>
                  <a:lnTo>
                    <a:pt x="611" y="391"/>
                  </a:lnTo>
                  <a:lnTo>
                    <a:pt x="617" y="363"/>
                  </a:lnTo>
                  <a:lnTo>
                    <a:pt x="621" y="333"/>
                  </a:lnTo>
                  <a:lnTo>
                    <a:pt x="622" y="303"/>
                  </a:lnTo>
                  <a:lnTo>
                    <a:pt x="619" y="273"/>
                  </a:lnTo>
                  <a:lnTo>
                    <a:pt x="614" y="243"/>
                  </a:lnTo>
                  <a:lnTo>
                    <a:pt x="606" y="213"/>
                  </a:lnTo>
                  <a:lnTo>
                    <a:pt x="600" y="198"/>
                  </a:lnTo>
                  <a:lnTo>
                    <a:pt x="594" y="184"/>
                  </a:lnTo>
                  <a:lnTo>
                    <a:pt x="588" y="170"/>
                  </a:lnTo>
                  <a:lnTo>
                    <a:pt x="580" y="155"/>
                  </a:lnTo>
                  <a:lnTo>
                    <a:pt x="580" y="1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9" name="Freeform 69"/>
            <p:cNvSpPr>
              <a:spLocks/>
            </p:cNvSpPr>
            <p:nvPr userDrawn="1"/>
          </p:nvSpPr>
          <p:spPr bwMode="auto">
            <a:xfrm>
              <a:off x="3904" y="1754"/>
              <a:ext cx="135" cy="135"/>
            </a:xfrm>
            <a:custGeom>
              <a:avLst/>
              <a:gdLst>
                <a:gd name="T0" fmla="*/ 134 w 539"/>
                <a:gd name="T1" fmla="*/ 36 h 539"/>
                <a:gd name="T2" fmla="*/ 89 w 539"/>
                <a:gd name="T3" fmla="*/ 67 h 539"/>
                <a:gd name="T4" fmla="*/ 54 w 539"/>
                <a:gd name="T5" fmla="*/ 106 h 539"/>
                <a:gd name="T6" fmla="*/ 27 w 539"/>
                <a:gd name="T7" fmla="*/ 151 h 539"/>
                <a:gd name="T8" fmla="*/ 9 w 539"/>
                <a:gd name="T9" fmla="*/ 200 h 539"/>
                <a:gd name="T10" fmla="*/ 0 w 539"/>
                <a:gd name="T11" fmla="*/ 251 h 539"/>
                <a:gd name="T12" fmla="*/ 1 w 539"/>
                <a:gd name="T13" fmla="*/ 303 h 539"/>
                <a:gd name="T14" fmla="*/ 13 w 539"/>
                <a:gd name="T15" fmla="*/ 355 h 539"/>
                <a:gd name="T16" fmla="*/ 35 w 539"/>
                <a:gd name="T17" fmla="*/ 405 h 539"/>
                <a:gd name="T18" fmla="*/ 50 w 539"/>
                <a:gd name="T19" fmla="*/ 428 h 539"/>
                <a:gd name="T20" fmla="*/ 86 w 539"/>
                <a:gd name="T21" fmla="*/ 469 h 539"/>
                <a:gd name="T22" fmla="*/ 127 w 539"/>
                <a:gd name="T23" fmla="*/ 500 h 539"/>
                <a:gd name="T24" fmla="*/ 174 w 539"/>
                <a:gd name="T25" fmla="*/ 522 h 539"/>
                <a:gd name="T26" fmla="*/ 225 w 539"/>
                <a:gd name="T27" fmla="*/ 536 h 539"/>
                <a:gd name="T28" fmla="*/ 276 w 539"/>
                <a:gd name="T29" fmla="*/ 539 h 539"/>
                <a:gd name="T30" fmla="*/ 328 w 539"/>
                <a:gd name="T31" fmla="*/ 532 h 539"/>
                <a:gd name="T32" fmla="*/ 380 w 539"/>
                <a:gd name="T33" fmla="*/ 515 h 539"/>
                <a:gd name="T34" fmla="*/ 404 w 539"/>
                <a:gd name="T35" fmla="*/ 504 h 539"/>
                <a:gd name="T36" fmla="*/ 449 w 539"/>
                <a:gd name="T37" fmla="*/ 471 h 539"/>
                <a:gd name="T38" fmla="*/ 484 w 539"/>
                <a:gd name="T39" fmla="*/ 432 h 539"/>
                <a:gd name="T40" fmla="*/ 512 w 539"/>
                <a:gd name="T41" fmla="*/ 388 h 539"/>
                <a:gd name="T42" fmla="*/ 530 w 539"/>
                <a:gd name="T43" fmla="*/ 340 h 539"/>
                <a:gd name="T44" fmla="*/ 539 w 539"/>
                <a:gd name="T45" fmla="*/ 289 h 539"/>
                <a:gd name="T46" fmla="*/ 538 w 539"/>
                <a:gd name="T47" fmla="*/ 237 h 539"/>
                <a:gd name="T48" fmla="*/ 526 w 539"/>
                <a:gd name="T49" fmla="*/ 185 h 539"/>
                <a:gd name="T50" fmla="*/ 503 w 539"/>
                <a:gd name="T51" fmla="*/ 135 h 539"/>
                <a:gd name="T52" fmla="*/ 488 w 539"/>
                <a:gd name="T53" fmla="*/ 112 h 539"/>
                <a:gd name="T54" fmla="*/ 452 w 539"/>
                <a:gd name="T55" fmla="*/ 71 h 539"/>
                <a:gd name="T56" fmla="*/ 410 w 539"/>
                <a:gd name="T57" fmla="*/ 40 h 539"/>
                <a:gd name="T58" fmla="*/ 363 w 539"/>
                <a:gd name="T59" fmla="*/ 17 h 539"/>
                <a:gd name="T60" fmla="*/ 314 w 539"/>
                <a:gd name="T61" fmla="*/ 3 h 539"/>
                <a:gd name="T62" fmla="*/ 262 w 539"/>
                <a:gd name="T63" fmla="*/ 0 h 539"/>
                <a:gd name="T64" fmla="*/ 209 w 539"/>
                <a:gd name="T65" fmla="*/ 6 h 539"/>
                <a:gd name="T66" fmla="*/ 159 w 539"/>
                <a:gd name="T67" fmla="*/ 23 h 539"/>
                <a:gd name="T68" fmla="*/ 134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134" y="36"/>
                  </a:moveTo>
                  <a:lnTo>
                    <a:pt x="134" y="36"/>
                  </a:lnTo>
                  <a:lnTo>
                    <a:pt x="110" y="50"/>
                  </a:lnTo>
                  <a:lnTo>
                    <a:pt x="89" y="67"/>
                  </a:lnTo>
                  <a:lnTo>
                    <a:pt x="71" y="87"/>
                  </a:lnTo>
                  <a:lnTo>
                    <a:pt x="54" y="106"/>
                  </a:lnTo>
                  <a:lnTo>
                    <a:pt x="39" y="129"/>
                  </a:lnTo>
                  <a:lnTo>
                    <a:pt x="27" y="151"/>
                  </a:lnTo>
                  <a:lnTo>
                    <a:pt x="17" y="175"/>
                  </a:lnTo>
                  <a:lnTo>
                    <a:pt x="9" y="200"/>
                  </a:lnTo>
                  <a:lnTo>
                    <a:pt x="2" y="225"/>
                  </a:lnTo>
                  <a:lnTo>
                    <a:pt x="0" y="251"/>
                  </a:lnTo>
                  <a:lnTo>
                    <a:pt x="0" y="277"/>
                  </a:lnTo>
                  <a:lnTo>
                    <a:pt x="1" y="303"/>
                  </a:lnTo>
                  <a:lnTo>
                    <a:pt x="6" y="329"/>
                  </a:lnTo>
                  <a:lnTo>
                    <a:pt x="13" y="355"/>
                  </a:lnTo>
                  <a:lnTo>
                    <a:pt x="23" y="380"/>
                  </a:lnTo>
                  <a:lnTo>
                    <a:pt x="35" y="405"/>
                  </a:lnTo>
                  <a:lnTo>
                    <a:pt x="35" y="405"/>
                  </a:lnTo>
                  <a:lnTo>
                    <a:pt x="50" y="428"/>
                  </a:lnTo>
                  <a:lnTo>
                    <a:pt x="67" y="449"/>
                  </a:lnTo>
                  <a:lnTo>
                    <a:pt x="86" y="469"/>
                  </a:lnTo>
                  <a:lnTo>
                    <a:pt x="106" y="486"/>
                  </a:lnTo>
                  <a:lnTo>
                    <a:pt x="127" y="500"/>
                  </a:lnTo>
                  <a:lnTo>
                    <a:pt x="151" y="513"/>
                  </a:lnTo>
                  <a:lnTo>
                    <a:pt x="174" y="522"/>
                  </a:lnTo>
                  <a:lnTo>
                    <a:pt x="199" y="530"/>
                  </a:lnTo>
                  <a:lnTo>
                    <a:pt x="225" y="536"/>
                  </a:lnTo>
                  <a:lnTo>
                    <a:pt x="250" y="539"/>
                  </a:lnTo>
                  <a:lnTo>
                    <a:pt x="276" y="539"/>
                  </a:lnTo>
                  <a:lnTo>
                    <a:pt x="303" y="538"/>
                  </a:lnTo>
                  <a:lnTo>
                    <a:pt x="328" y="532"/>
                  </a:lnTo>
                  <a:lnTo>
                    <a:pt x="354" y="526"/>
                  </a:lnTo>
                  <a:lnTo>
                    <a:pt x="380" y="515"/>
                  </a:lnTo>
                  <a:lnTo>
                    <a:pt x="404" y="504"/>
                  </a:lnTo>
                  <a:lnTo>
                    <a:pt x="404" y="504"/>
                  </a:lnTo>
                  <a:lnTo>
                    <a:pt x="427" y="488"/>
                  </a:lnTo>
                  <a:lnTo>
                    <a:pt x="449" y="471"/>
                  </a:lnTo>
                  <a:lnTo>
                    <a:pt x="467" y="453"/>
                  </a:lnTo>
                  <a:lnTo>
                    <a:pt x="484" y="432"/>
                  </a:lnTo>
                  <a:lnTo>
                    <a:pt x="500" y="411"/>
                  </a:lnTo>
                  <a:lnTo>
                    <a:pt x="512" y="388"/>
                  </a:lnTo>
                  <a:lnTo>
                    <a:pt x="522" y="364"/>
                  </a:lnTo>
                  <a:lnTo>
                    <a:pt x="530" y="340"/>
                  </a:lnTo>
                  <a:lnTo>
                    <a:pt x="535" y="314"/>
                  </a:lnTo>
                  <a:lnTo>
                    <a:pt x="539" y="289"/>
                  </a:lnTo>
                  <a:lnTo>
                    <a:pt x="539" y="263"/>
                  </a:lnTo>
                  <a:lnTo>
                    <a:pt x="538" y="237"/>
                  </a:lnTo>
                  <a:lnTo>
                    <a:pt x="533" y="211"/>
                  </a:lnTo>
                  <a:lnTo>
                    <a:pt x="526" y="185"/>
                  </a:lnTo>
                  <a:lnTo>
                    <a:pt x="516" y="160"/>
                  </a:lnTo>
                  <a:lnTo>
                    <a:pt x="503" y="135"/>
                  </a:lnTo>
                  <a:lnTo>
                    <a:pt x="503" y="135"/>
                  </a:lnTo>
                  <a:lnTo>
                    <a:pt x="488" y="112"/>
                  </a:lnTo>
                  <a:lnTo>
                    <a:pt x="471" y="91"/>
                  </a:lnTo>
                  <a:lnTo>
                    <a:pt x="452" y="71"/>
                  </a:lnTo>
                  <a:lnTo>
                    <a:pt x="432" y="54"/>
                  </a:lnTo>
                  <a:lnTo>
                    <a:pt x="410" y="40"/>
                  </a:lnTo>
                  <a:lnTo>
                    <a:pt x="388" y="27"/>
                  </a:lnTo>
                  <a:lnTo>
                    <a:pt x="363" y="17"/>
                  </a:lnTo>
                  <a:lnTo>
                    <a:pt x="340" y="9"/>
                  </a:lnTo>
                  <a:lnTo>
                    <a:pt x="314" y="3"/>
                  </a:lnTo>
                  <a:lnTo>
                    <a:pt x="288" y="1"/>
                  </a:lnTo>
                  <a:lnTo>
                    <a:pt x="262" y="0"/>
                  </a:lnTo>
                  <a:lnTo>
                    <a:pt x="235" y="2"/>
                  </a:lnTo>
                  <a:lnTo>
                    <a:pt x="209" y="6"/>
                  </a:lnTo>
                  <a:lnTo>
                    <a:pt x="185" y="14"/>
                  </a:lnTo>
                  <a:lnTo>
                    <a:pt x="159" y="23"/>
                  </a:lnTo>
                  <a:lnTo>
                    <a:pt x="134" y="36"/>
                  </a:lnTo>
                  <a:lnTo>
                    <a:pt x="134"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0" name="Freeform 70"/>
            <p:cNvSpPr>
              <a:spLocks/>
            </p:cNvSpPr>
            <p:nvPr userDrawn="1"/>
          </p:nvSpPr>
          <p:spPr bwMode="auto">
            <a:xfrm>
              <a:off x="4041" y="1984"/>
              <a:ext cx="115" cy="114"/>
            </a:xfrm>
            <a:custGeom>
              <a:avLst/>
              <a:gdLst>
                <a:gd name="T0" fmla="*/ 114 w 460"/>
                <a:gd name="T1" fmla="*/ 31 h 458"/>
                <a:gd name="T2" fmla="*/ 76 w 460"/>
                <a:gd name="T3" fmla="*/ 58 h 458"/>
                <a:gd name="T4" fmla="*/ 46 w 460"/>
                <a:gd name="T5" fmla="*/ 91 h 458"/>
                <a:gd name="T6" fmla="*/ 23 w 460"/>
                <a:gd name="T7" fmla="*/ 129 h 458"/>
                <a:gd name="T8" fmla="*/ 7 w 460"/>
                <a:gd name="T9" fmla="*/ 170 h 458"/>
                <a:gd name="T10" fmla="*/ 1 w 460"/>
                <a:gd name="T11" fmla="*/ 213 h 458"/>
                <a:gd name="T12" fmla="*/ 2 w 460"/>
                <a:gd name="T13" fmla="*/ 258 h 458"/>
                <a:gd name="T14" fmla="*/ 11 w 460"/>
                <a:gd name="T15" fmla="*/ 302 h 458"/>
                <a:gd name="T16" fmla="*/ 31 w 460"/>
                <a:gd name="T17" fmla="*/ 344 h 458"/>
                <a:gd name="T18" fmla="*/ 44 w 460"/>
                <a:gd name="T19" fmla="*/ 365 h 458"/>
                <a:gd name="T20" fmla="*/ 74 w 460"/>
                <a:gd name="T21" fmla="*/ 398 h 458"/>
                <a:gd name="T22" fmla="*/ 109 w 460"/>
                <a:gd name="T23" fmla="*/ 425 h 458"/>
                <a:gd name="T24" fmla="*/ 149 w 460"/>
                <a:gd name="T25" fmla="*/ 444 h 458"/>
                <a:gd name="T26" fmla="*/ 191 w 460"/>
                <a:gd name="T27" fmla="*/ 456 h 458"/>
                <a:gd name="T28" fmla="*/ 235 w 460"/>
                <a:gd name="T29" fmla="*/ 458 h 458"/>
                <a:gd name="T30" fmla="*/ 280 w 460"/>
                <a:gd name="T31" fmla="*/ 453 h 458"/>
                <a:gd name="T32" fmla="*/ 323 w 460"/>
                <a:gd name="T33" fmla="*/ 439 h 458"/>
                <a:gd name="T34" fmla="*/ 345 w 460"/>
                <a:gd name="T35" fmla="*/ 428 h 458"/>
                <a:gd name="T36" fmla="*/ 381 w 460"/>
                <a:gd name="T37" fmla="*/ 401 h 458"/>
                <a:gd name="T38" fmla="*/ 413 w 460"/>
                <a:gd name="T39" fmla="*/ 368 h 458"/>
                <a:gd name="T40" fmla="*/ 436 w 460"/>
                <a:gd name="T41" fmla="*/ 331 h 458"/>
                <a:gd name="T42" fmla="*/ 452 w 460"/>
                <a:gd name="T43" fmla="*/ 289 h 458"/>
                <a:gd name="T44" fmla="*/ 458 w 460"/>
                <a:gd name="T45" fmla="*/ 246 h 458"/>
                <a:gd name="T46" fmla="*/ 457 w 460"/>
                <a:gd name="T47" fmla="*/ 202 h 458"/>
                <a:gd name="T48" fmla="*/ 448 w 460"/>
                <a:gd name="T49" fmla="*/ 157 h 458"/>
                <a:gd name="T50" fmla="*/ 428 w 460"/>
                <a:gd name="T51" fmla="*/ 114 h 458"/>
                <a:gd name="T52" fmla="*/ 415 w 460"/>
                <a:gd name="T53" fmla="*/ 95 h 458"/>
                <a:gd name="T54" fmla="*/ 385 w 460"/>
                <a:gd name="T55" fmla="*/ 61 h 458"/>
                <a:gd name="T56" fmla="*/ 350 w 460"/>
                <a:gd name="T57" fmla="*/ 34 h 458"/>
                <a:gd name="T58" fmla="*/ 310 w 460"/>
                <a:gd name="T59" fmla="*/ 14 h 458"/>
                <a:gd name="T60" fmla="*/ 268 w 460"/>
                <a:gd name="T61" fmla="*/ 4 h 458"/>
                <a:gd name="T62" fmla="*/ 224 w 460"/>
                <a:gd name="T63" fmla="*/ 0 h 458"/>
                <a:gd name="T64" fmla="*/ 179 w 460"/>
                <a:gd name="T65" fmla="*/ 5 h 458"/>
                <a:gd name="T66" fmla="*/ 135 w 460"/>
                <a:gd name="T67" fmla="*/ 21 h 458"/>
                <a:gd name="T68" fmla="*/ 114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114" y="31"/>
                  </a:moveTo>
                  <a:lnTo>
                    <a:pt x="114" y="31"/>
                  </a:lnTo>
                  <a:lnTo>
                    <a:pt x="95" y="44"/>
                  </a:lnTo>
                  <a:lnTo>
                    <a:pt x="76" y="58"/>
                  </a:lnTo>
                  <a:lnTo>
                    <a:pt x="61" y="74"/>
                  </a:lnTo>
                  <a:lnTo>
                    <a:pt x="46" y="91"/>
                  </a:lnTo>
                  <a:lnTo>
                    <a:pt x="33" y="109"/>
                  </a:lnTo>
                  <a:lnTo>
                    <a:pt x="23" y="129"/>
                  </a:lnTo>
                  <a:lnTo>
                    <a:pt x="14" y="150"/>
                  </a:lnTo>
                  <a:lnTo>
                    <a:pt x="7" y="170"/>
                  </a:lnTo>
                  <a:lnTo>
                    <a:pt x="3" y="191"/>
                  </a:lnTo>
                  <a:lnTo>
                    <a:pt x="1" y="213"/>
                  </a:lnTo>
                  <a:lnTo>
                    <a:pt x="0" y="236"/>
                  </a:lnTo>
                  <a:lnTo>
                    <a:pt x="2" y="258"/>
                  </a:lnTo>
                  <a:lnTo>
                    <a:pt x="6" y="280"/>
                  </a:lnTo>
                  <a:lnTo>
                    <a:pt x="11" y="302"/>
                  </a:lnTo>
                  <a:lnTo>
                    <a:pt x="20" y="323"/>
                  </a:lnTo>
                  <a:lnTo>
                    <a:pt x="31" y="344"/>
                  </a:lnTo>
                  <a:lnTo>
                    <a:pt x="31" y="344"/>
                  </a:lnTo>
                  <a:lnTo>
                    <a:pt x="44" y="365"/>
                  </a:lnTo>
                  <a:lnTo>
                    <a:pt x="58" y="382"/>
                  </a:lnTo>
                  <a:lnTo>
                    <a:pt x="74" y="398"/>
                  </a:lnTo>
                  <a:lnTo>
                    <a:pt x="91" y="413"/>
                  </a:lnTo>
                  <a:lnTo>
                    <a:pt x="109" y="425"/>
                  </a:lnTo>
                  <a:lnTo>
                    <a:pt x="129" y="436"/>
                  </a:lnTo>
                  <a:lnTo>
                    <a:pt x="149" y="444"/>
                  </a:lnTo>
                  <a:lnTo>
                    <a:pt x="170" y="451"/>
                  </a:lnTo>
                  <a:lnTo>
                    <a:pt x="191" y="456"/>
                  </a:lnTo>
                  <a:lnTo>
                    <a:pt x="213" y="458"/>
                  </a:lnTo>
                  <a:lnTo>
                    <a:pt x="235" y="458"/>
                  </a:lnTo>
                  <a:lnTo>
                    <a:pt x="258" y="457"/>
                  </a:lnTo>
                  <a:lnTo>
                    <a:pt x="280" y="453"/>
                  </a:lnTo>
                  <a:lnTo>
                    <a:pt x="302" y="447"/>
                  </a:lnTo>
                  <a:lnTo>
                    <a:pt x="323" y="439"/>
                  </a:lnTo>
                  <a:lnTo>
                    <a:pt x="345" y="428"/>
                  </a:lnTo>
                  <a:lnTo>
                    <a:pt x="345" y="428"/>
                  </a:lnTo>
                  <a:lnTo>
                    <a:pt x="364" y="415"/>
                  </a:lnTo>
                  <a:lnTo>
                    <a:pt x="381" y="401"/>
                  </a:lnTo>
                  <a:lnTo>
                    <a:pt x="398" y="385"/>
                  </a:lnTo>
                  <a:lnTo>
                    <a:pt x="413" y="368"/>
                  </a:lnTo>
                  <a:lnTo>
                    <a:pt x="426" y="349"/>
                  </a:lnTo>
                  <a:lnTo>
                    <a:pt x="436" y="331"/>
                  </a:lnTo>
                  <a:lnTo>
                    <a:pt x="444" y="310"/>
                  </a:lnTo>
                  <a:lnTo>
                    <a:pt x="452" y="289"/>
                  </a:lnTo>
                  <a:lnTo>
                    <a:pt x="456" y="267"/>
                  </a:lnTo>
                  <a:lnTo>
                    <a:pt x="458" y="246"/>
                  </a:lnTo>
                  <a:lnTo>
                    <a:pt x="460" y="224"/>
                  </a:lnTo>
                  <a:lnTo>
                    <a:pt x="457" y="202"/>
                  </a:lnTo>
                  <a:lnTo>
                    <a:pt x="453" y="180"/>
                  </a:lnTo>
                  <a:lnTo>
                    <a:pt x="448" y="157"/>
                  </a:lnTo>
                  <a:lnTo>
                    <a:pt x="439" y="135"/>
                  </a:lnTo>
                  <a:lnTo>
                    <a:pt x="428" y="114"/>
                  </a:lnTo>
                  <a:lnTo>
                    <a:pt x="428" y="114"/>
                  </a:lnTo>
                  <a:lnTo>
                    <a:pt x="415" y="95"/>
                  </a:lnTo>
                  <a:lnTo>
                    <a:pt x="401" y="77"/>
                  </a:lnTo>
                  <a:lnTo>
                    <a:pt x="385" y="61"/>
                  </a:lnTo>
                  <a:lnTo>
                    <a:pt x="368" y="47"/>
                  </a:lnTo>
                  <a:lnTo>
                    <a:pt x="350" y="34"/>
                  </a:lnTo>
                  <a:lnTo>
                    <a:pt x="331" y="23"/>
                  </a:lnTo>
                  <a:lnTo>
                    <a:pt x="310" y="14"/>
                  </a:lnTo>
                  <a:lnTo>
                    <a:pt x="289" y="8"/>
                  </a:lnTo>
                  <a:lnTo>
                    <a:pt x="268" y="4"/>
                  </a:lnTo>
                  <a:lnTo>
                    <a:pt x="246" y="1"/>
                  </a:lnTo>
                  <a:lnTo>
                    <a:pt x="224" y="0"/>
                  </a:lnTo>
                  <a:lnTo>
                    <a:pt x="202" y="1"/>
                  </a:lnTo>
                  <a:lnTo>
                    <a:pt x="179" y="5"/>
                  </a:lnTo>
                  <a:lnTo>
                    <a:pt x="157" y="11"/>
                  </a:lnTo>
                  <a:lnTo>
                    <a:pt x="135" y="21"/>
                  </a:lnTo>
                  <a:lnTo>
                    <a:pt x="114" y="31"/>
                  </a:lnTo>
                  <a:lnTo>
                    <a:pt x="11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1" name="Freeform 71"/>
            <p:cNvSpPr>
              <a:spLocks/>
            </p:cNvSpPr>
            <p:nvPr userDrawn="1"/>
          </p:nvSpPr>
          <p:spPr bwMode="auto">
            <a:xfrm>
              <a:off x="4178" y="2213"/>
              <a:ext cx="94" cy="94"/>
            </a:xfrm>
            <a:custGeom>
              <a:avLst/>
              <a:gdLst>
                <a:gd name="T0" fmla="*/ 95 w 378"/>
                <a:gd name="T1" fmla="*/ 26 h 378"/>
                <a:gd name="T2" fmla="*/ 64 w 378"/>
                <a:gd name="T3" fmla="*/ 48 h 378"/>
                <a:gd name="T4" fmla="*/ 38 w 378"/>
                <a:gd name="T5" fmla="*/ 76 h 378"/>
                <a:gd name="T6" fmla="*/ 19 w 378"/>
                <a:gd name="T7" fmla="*/ 107 h 378"/>
                <a:gd name="T8" fmla="*/ 6 w 378"/>
                <a:gd name="T9" fmla="*/ 141 h 378"/>
                <a:gd name="T10" fmla="*/ 0 w 378"/>
                <a:gd name="T11" fmla="*/ 176 h 378"/>
                <a:gd name="T12" fmla="*/ 1 w 378"/>
                <a:gd name="T13" fmla="*/ 212 h 378"/>
                <a:gd name="T14" fmla="*/ 9 w 378"/>
                <a:gd name="T15" fmla="*/ 249 h 378"/>
                <a:gd name="T16" fmla="*/ 25 w 378"/>
                <a:gd name="T17" fmla="*/ 284 h 378"/>
                <a:gd name="T18" fmla="*/ 35 w 378"/>
                <a:gd name="T19" fmla="*/ 300 h 378"/>
                <a:gd name="T20" fmla="*/ 61 w 378"/>
                <a:gd name="T21" fmla="*/ 328 h 378"/>
                <a:gd name="T22" fmla="*/ 90 w 378"/>
                <a:gd name="T23" fmla="*/ 350 h 378"/>
                <a:gd name="T24" fmla="*/ 122 w 378"/>
                <a:gd name="T25" fmla="*/ 366 h 378"/>
                <a:gd name="T26" fmla="*/ 158 w 378"/>
                <a:gd name="T27" fmla="*/ 375 h 378"/>
                <a:gd name="T28" fmla="*/ 194 w 378"/>
                <a:gd name="T29" fmla="*/ 378 h 378"/>
                <a:gd name="T30" fmla="*/ 231 w 378"/>
                <a:gd name="T31" fmla="*/ 374 h 378"/>
                <a:gd name="T32" fmla="*/ 266 w 378"/>
                <a:gd name="T33" fmla="*/ 362 h 378"/>
                <a:gd name="T34" fmla="*/ 284 w 378"/>
                <a:gd name="T35" fmla="*/ 353 h 378"/>
                <a:gd name="T36" fmla="*/ 314 w 378"/>
                <a:gd name="T37" fmla="*/ 331 h 378"/>
                <a:gd name="T38" fmla="*/ 340 w 378"/>
                <a:gd name="T39" fmla="*/ 304 h 378"/>
                <a:gd name="T40" fmla="*/ 358 w 378"/>
                <a:gd name="T41" fmla="*/ 272 h 378"/>
                <a:gd name="T42" fmla="*/ 371 w 378"/>
                <a:gd name="T43" fmla="*/ 238 h 378"/>
                <a:gd name="T44" fmla="*/ 378 w 378"/>
                <a:gd name="T45" fmla="*/ 202 h 378"/>
                <a:gd name="T46" fmla="*/ 376 w 378"/>
                <a:gd name="T47" fmla="*/ 165 h 378"/>
                <a:gd name="T48" fmla="*/ 369 w 378"/>
                <a:gd name="T49" fmla="*/ 130 h 378"/>
                <a:gd name="T50" fmla="*/ 353 w 378"/>
                <a:gd name="T51" fmla="*/ 95 h 378"/>
                <a:gd name="T52" fmla="*/ 343 w 378"/>
                <a:gd name="T53" fmla="*/ 78 h 378"/>
                <a:gd name="T54" fmla="*/ 317 w 378"/>
                <a:gd name="T55" fmla="*/ 51 h 378"/>
                <a:gd name="T56" fmla="*/ 288 w 378"/>
                <a:gd name="T57" fmla="*/ 29 h 378"/>
                <a:gd name="T58" fmla="*/ 255 w 378"/>
                <a:gd name="T59" fmla="*/ 12 h 378"/>
                <a:gd name="T60" fmla="*/ 220 w 378"/>
                <a:gd name="T61" fmla="*/ 3 h 378"/>
                <a:gd name="T62" fmla="*/ 184 w 378"/>
                <a:gd name="T63" fmla="*/ 0 h 378"/>
                <a:gd name="T64" fmla="*/ 147 w 378"/>
                <a:gd name="T65" fmla="*/ 5 h 378"/>
                <a:gd name="T66" fmla="*/ 112 w 378"/>
                <a:gd name="T67" fmla="*/ 17 h 378"/>
                <a:gd name="T68" fmla="*/ 95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5" y="26"/>
                  </a:moveTo>
                  <a:lnTo>
                    <a:pt x="95" y="26"/>
                  </a:lnTo>
                  <a:lnTo>
                    <a:pt x="78" y="36"/>
                  </a:lnTo>
                  <a:lnTo>
                    <a:pt x="64" y="48"/>
                  </a:lnTo>
                  <a:lnTo>
                    <a:pt x="49" y="61"/>
                  </a:lnTo>
                  <a:lnTo>
                    <a:pt x="38" y="76"/>
                  </a:lnTo>
                  <a:lnTo>
                    <a:pt x="27" y="90"/>
                  </a:lnTo>
                  <a:lnTo>
                    <a:pt x="19" y="107"/>
                  </a:lnTo>
                  <a:lnTo>
                    <a:pt x="12" y="124"/>
                  </a:lnTo>
                  <a:lnTo>
                    <a:pt x="6" y="141"/>
                  </a:lnTo>
                  <a:lnTo>
                    <a:pt x="2" y="158"/>
                  </a:lnTo>
                  <a:lnTo>
                    <a:pt x="0" y="176"/>
                  </a:lnTo>
                  <a:lnTo>
                    <a:pt x="0" y="194"/>
                  </a:lnTo>
                  <a:lnTo>
                    <a:pt x="1" y="212"/>
                  </a:lnTo>
                  <a:lnTo>
                    <a:pt x="4" y="231"/>
                  </a:lnTo>
                  <a:lnTo>
                    <a:pt x="9" y="249"/>
                  </a:lnTo>
                  <a:lnTo>
                    <a:pt x="17" y="267"/>
                  </a:lnTo>
                  <a:lnTo>
                    <a:pt x="25" y="284"/>
                  </a:lnTo>
                  <a:lnTo>
                    <a:pt x="25" y="284"/>
                  </a:lnTo>
                  <a:lnTo>
                    <a:pt x="35" y="300"/>
                  </a:lnTo>
                  <a:lnTo>
                    <a:pt x="48" y="315"/>
                  </a:lnTo>
                  <a:lnTo>
                    <a:pt x="61" y="328"/>
                  </a:lnTo>
                  <a:lnTo>
                    <a:pt x="74" y="340"/>
                  </a:lnTo>
                  <a:lnTo>
                    <a:pt x="90" y="350"/>
                  </a:lnTo>
                  <a:lnTo>
                    <a:pt x="105" y="360"/>
                  </a:lnTo>
                  <a:lnTo>
                    <a:pt x="122" y="366"/>
                  </a:lnTo>
                  <a:lnTo>
                    <a:pt x="139" y="371"/>
                  </a:lnTo>
                  <a:lnTo>
                    <a:pt x="158" y="375"/>
                  </a:lnTo>
                  <a:lnTo>
                    <a:pt x="176" y="378"/>
                  </a:lnTo>
                  <a:lnTo>
                    <a:pt x="194" y="378"/>
                  </a:lnTo>
                  <a:lnTo>
                    <a:pt x="212" y="377"/>
                  </a:lnTo>
                  <a:lnTo>
                    <a:pt x="231" y="374"/>
                  </a:lnTo>
                  <a:lnTo>
                    <a:pt x="249" y="369"/>
                  </a:lnTo>
                  <a:lnTo>
                    <a:pt x="266" y="362"/>
                  </a:lnTo>
                  <a:lnTo>
                    <a:pt x="284" y="353"/>
                  </a:lnTo>
                  <a:lnTo>
                    <a:pt x="284" y="353"/>
                  </a:lnTo>
                  <a:lnTo>
                    <a:pt x="300" y="343"/>
                  </a:lnTo>
                  <a:lnTo>
                    <a:pt x="314" y="331"/>
                  </a:lnTo>
                  <a:lnTo>
                    <a:pt x="328" y="318"/>
                  </a:lnTo>
                  <a:lnTo>
                    <a:pt x="340" y="304"/>
                  </a:lnTo>
                  <a:lnTo>
                    <a:pt x="350" y="288"/>
                  </a:lnTo>
                  <a:lnTo>
                    <a:pt x="358" y="272"/>
                  </a:lnTo>
                  <a:lnTo>
                    <a:pt x="366" y="255"/>
                  </a:lnTo>
                  <a:lnTo>
                    <a:pt x="371" y="238"/>
                  </a:lnTo>
                  <a:lnTo>
                    <a:pt x="375" y="220"/>
                  </a:lnTo>
                  <a:lnTo>
                    <a:pt x="378" y="202"/>
                  </a:lnTo>
                  <a:lnTo>
                    <a:pt x="378" y="184"/>
                  </a:lnTo>
                  <a:lnTo>
                    <a:pt x="376" y="165"/>
                  </a:lnTo>
                  <a:lnTo>
                    <a:pt x="374" y="147"/>
                  </a:lnTo>
                  <a:lnTo>
                    <a:pt x="369" y="130"/>
                  </a:lnTo>
                  <a:lnTo>
                    <a:pt x="361" y="112"/>
                  </a:lnTo>
                  <a:lnTo>
                    <a:pt x="353" y="95"/>
                  </a:lnTo>
                  <a:lnTo>
                    <a:pt x="353" y="95"/>
                  </a:lnTo>
                  <a:lnTo>
                    <a:pt x="343" y="78"/>
                  </a:lnTo>
                  <a:lnTo>
                    <a:pt x="330" y="64"/>
                  </a:lnTo>
                  <a:lnTo>
                    <a:pt x="317" y="51"/>
                  </a:lnTo>
                  <a:lnTo>
                    <a:pt x="303" y="39"/>
                  </a:lnTo>
                  <a:lnTo>
                    <a:pt x="288" y="29"/>
                  </a:lnTo>
                  <a:lnTo>
                    <a:pt x="272" y="20"/>
                  </a:lnTo>
                  <a:lnTo>
                    <a:pt x="255" y="12"/>
                  </a:lnTo>
                  <a:lnTo>
                    <a:pt x="238" y="6"/>
                  </a:lnTo>
                  <a:lnTo>
                    <a:pt x="220" y="3"/>
                  </a:lnTo>
                  <a:lnTo>
                    <a:pt x="202" y="1"/>
                  </a:lnTo>
                  <a:lnTo>
                    <a:pt x="184" y="0"/>
                  </a:lnTo>
                  <a:lnTo>
                    <a:pt x="165" y="1"/>
                  </a:lnTo>
                  <a:lnTo>
                    <a:pt x="147" y="5"/>
                  </a:lnTo>
                  <a:lnTo>
                    <a:pt x="129" y="10"/>
                  </a:lnTo>
                  <a:lnTo>
                    <a:pt x="112" y="17"/>
                  </a:lnTo>
                  <a:lnTo>
                    <a:pt x="95" y="26"/>
                  </a:lnTo>
                  <a:lnTo>
                    <a:pt x="9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2" name="Freeform 72"/>
            <p:cNvSpPr>
              <a:spLocks/>
            </p:cNvSpPr>
            <p:nvPr userDrawn="1"/>
          </p:nvSpPr>
          <p:spPr bwMode="auto">
            <a:xfrm>
              <a:off x="4315" y="2442"/>
              <a:ext cx="74" cy="75"/>
            </a:xfrm>
            <a:custGeom>
              <a:avLst/>
              <a:gdLst>
                <a:gd name="T0" fmla="*/ 74 w 297"/>
                <a:gd name="T1" fmla="*/ 21 h 297"/>
                <a:gd name="T2" fmla="*/ 50 w 297"/>
                <a:gd name="T3" fmla="*/ 38 h 297"/>
                <a:gd name="T4" fmla="*/ 30 w 297"/>
                <a:gd name="T5" fmla="*/ 60 h 297"/>
                <a:gd name="T6" fmla="*/ 15 w 297"/>
                <a:gd name="T7" fmla="*/ 84 h 297"/>
                <a:gd name="T8" fmla="*/ 5 w 297"/>
                <a:gd name="T9" fmla="*/ 111 h 297"/>
                <a:gd name="T10" fmla="*/ 0 w 297"/>
                <a:gd name="T11" fmla="*/ 138 h 297"/>
                <a:gd name="T12" fmla="*/ 0 w 297"/>
                <a:gd name="T13" fmla="*/ 167 h 297"/>
                <a:gd name="T14" fmla="*/ 7 w 297"/>
                <a:gd name="T15" fmla="*/ 196 h 297"/>
                <a:gd name="T16" fmla="*/ 20 w 297"/>
                <a:gd name="T17" fmla="*/ 223 h 297"/>
                <a:gd name="T18" fmla="*/ 28 w 297"/>
                <a:gd name="T19" fmla="*/ 236 h 297"/>
                <a:gd name="T20" fmla="*/ 47 w 297"/>
                <a:gd name="T21" fmla="*/ 258 h 297"/>
                <a:gd name="T22" fmla="*/ 71 w 297"/>
                <a:gd name="T23" fmla="*/ 275 h 297"/>
                <a:gd name="T24" fmla="*/ 97 w 297"/>
                <a:gd name="T25" fmla="*/ 288 h 297"/>
                <a:gd name="T26" fmla="*/ 124 w 297"/>
                <a:gd name="T27" fmla="*/ 296 h 297"/>
                <a:gd name="T28" fmla="*/ 153 w 297"/>
                <a:gd name="T29" fmla="*/ 297 h 297"/>
                <a:gd name="T30" fmla="*/ 181 w 297"/>
                <a:gd name="T31" fmla="*/ 295 h 297"/>
                <a:gd name="T32" fmla="*/ 209 w 297"/>
                <a:gd name="T33" fmla="*/ 284 h 297"/>
                <a:gd name="T34" fmla="*/ 223 w 297"/>
                <a:gd name="T35" fmla="*/ 278 h 297"/>
                <a:gd name="T36" fmla="*/ 246 w 297"/>
                <a:gd name="T37" fmla="*/ 261 h 297"/>
                <a:gd name="T38" fmla="*/ 267 w 297"/>
                <a:gd name="T39" fmla="*/ 239 h 297"/>
                <a:gd name="T40" fmla="*/ 282 w 297"/>
                <a:gd name="T41" fmla="*/ 214 h 297"/>
                <a:gd name="T42" fmla="*/ 292 w 297"/>
                <a:gd name="T43" fmla="*/ 188 h 297"/>
                <a:gd name="T44" fmla="*/ 296 w 297"/>
                <a:gd name="T45" fmla="*/ 159 h 297"/>
                <a:gd name="T46" fmla="*/ 296 w 297"/>
                <a:gd name="T47" fmla="*/ 130 h 297"/>
                <a:gd name="T48" fmla="*/ 289 w 297"/>
                <a:gd name="T49" fmla="*/ 102 h 297"/>
                <a:gd name="T50" fmla="*/ 276 w 297"/>
                <a:gd name="T51" fmla="*/ 74 h 297"/>
                <a:gd name="T52" fmla="*/ 269 w 297"/>
                <a:gd name="T53" fmla="*/ 63 h 297"/>
                <a:gd name="T54" fmla="*/ 249 w 297"/>
                <a:gd name="T55" fmla="*/ 41 h 297"/>
                <a:gd name="T56" fmla="*/ 226 w 297"/>
                <a:gd name="T57" fmla="*/ 22 h 297"/>
                <a:gd name="T58" fmla="*/ 201 w 297"/>
                <a:gd name="T59" fmla="*/ 11 h 297"/>
                <a:gd name="T60" fmla="*/ 172 w 297"/>
                <a:gd name="T61" fmla="*/ 3 h 297"/>
                <a:gd name="T62" fmla="*/ 145 w 297"/>
                <a:gd name="T63" fmla="*/ 0 h 297"/>
                <a:gd name="T64" fmla="*/ 116 w 297"/>
                <a:gd name="T65" fmla="*/ 4 h 297"/>
                <a:gd name="T66" fmla="*/ 87 w 297"/>
                <a:gd name="T67" fmla="*/ 13 h 297"/>
                <a:gd name="T68" fmla="*/ 74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21"/>
                  </a:moveTo>
                  <a:lnTo>
                    <a:pt x="74" y="21"/>
                  </a:lnTo>
                  <a:lnTo>
                    <a:pt x="61" y="29"/>
                  </a:lnTo>
                  <a:lnTo>
                    <a:pt x="50" y="38"/>
                  </a:lnTo>
                  <a:lnTo>
                    <a:pt x="39" y="48"/>
                  </a:lnTo>
                  <a:lnTo>
                    <a:pt x="30" y="60"/>
                  </a:lnTo>
                  <a:lnTo>
                    <a:pt x="21" y="72"/>
                  </a:lnTo>
                  <a:lnTo>
                    <a:pt x="15" y="84"/>
                  </a:lnTo>
                  <a:lnTo>
                    <a:pt x="9" y="97"/>
                  </a:lnTo>
                  <a:lnTo>
                    <a:pt x="5" y="111"/>
                  </a:lnTo>
                  <a:lnTo>
                    <a:pt x="1" y="125"/>
                  </a:lnTo>
                  <a:lnTo>
                    <a:pt x="0" y="138"/>
                  </a:lnTo>
                  <a:lnTo>
                    <a:pt x="0" y="153"/>
                  </a:lnTo>
                  <a:lnTo>
                    <a:pt x="0" y="167"/>
                  </a:lnTo>
                  <a:lnTo>
                    <a:pt x="3" y="181"/>
                  </a:lnTo>
                  <a:lnTo>
                    <a:pt x="7" y="196"/>
                  </a:lnTo>
                  <a:lnTo>
                    <a:pt x="13" y="210"/>
                  </a:lnTo>
                  <a:lnTo>
                    <a:pt x="20" y="223"/>
                  </a:lnTo>
                  <a:lnTo>
                    <a:pt x="20" y="223"/>
                  </a:lnTo>
                  <a:lnTo>
                    <a:pt x="28" y="236"/>
                  </a:lnTo>
                  <a:lnTo>
                    <a:pt x="37" y="248"/>
                  </a:lnTo>
                  <a:lnTo>
                    <a:pt x="47" y="258"/>
                  </a:lnTo>
                  <a:lnTo>
                    <a:pt x="59" y="267"/>
                  </a:lnTo>
                  <a:lnTo>
                    <a:pt x="71" y="275"/>
                  </a:lnTo>
                  <a:lnTo>
                    <a:pt x="84" y="283"/>
                  </a:lnTo>
                  <a:lnTo>
                    <a:pt x="97" y="288"/>
                  </a:lnTo>
                  <a:lnTo>
                    <a:pt x="110" y="292"/>
                  </a:lnTo>
                  <a:lnTo>
                    <a:pt x="124" y="296"/>
                  </a:lnTo>
                  <a:lnTo>
                    <a:pt x="138" y="297"/>
                  </a:lnTo>
                  <a:lnTo>
                    <a:pt x="153" y="297"/>
                  </a:lnTo>
                  <a:lnTo>
                    <a:pt x="167" y="296"/>
                  </a:lnTo>
                  <a:lnTo>
                    <a:pt x="181" y="295"/>
                  </a:lnTo>
                  <a:lnTo>
                    <a:pt x="196" y="291"/>
                  </a:lnTo>
                  <a:lnTo>
                    <a:pt x="209" y="284"/>
                  </a:lnTo>
                  <a:lnTo>
                    <a:pt x="223" y="278"/>
                  </a:lnTo>
                  <a:lnTo>
                    <a:pt x="223" y="278"/>
                  </a:lnTo>
                  <a:lnTo>
                    <a:pt x="235" y="270"/>
                  </a:lnTo>
                  <a:lnTo>
                    <a:pt x="246" y="261"/>
                  </a:lnTo>
                  <a:lnTo>
                    <a:pt x="257" y="250"/>
                  </a:lnTo>
                  <a:lnTo>
                    <a:pt x="267" y="239"/>
                  </a:lnTo>
                  <a:lnTo>
                    <a:pt x="275" y="227"/>
                  </a:lnTo>
                  <a:lnTo>
                    <a:pt x="282" y="214"/>
                  </a:lnTo>
                  <a:lnTo>
                    <a:pt x="287" y="201"/>
                  </a:lnTo>
                  <a:lnTo>
                    <a:pt x="292" y="188"/>
                  </a:lnTo>
                  <a:lnTo>
                    <a:pt x="295" y="173"/>
                  </a:lnTo>
                  <a:lnTo>
                    <a:pt x="296" y="159"/>
                  </a:lnTo>
                  <a:lnTo>
                    <a:pt x="297" y="145"/>
                  </a:lnTo>
                  <a:lnTo>
                    <a:pt x="296" y="130"/>
                  </a:lnTo>
                  <a:lnTo>
                    <a:pt x="293" y="116"/>
                  </a:lnTo>
                  <a:lnTo>
                    <a:pt x="289" y="102"/>
                  </a:lnTo>
                  <a:lnTo>
                    <a:pt x="284" y="89"/>
                  </a:lnTo>
                  <a:lnTo>
                    <a:pt x="276" y="74"/>
                  </a:lnTo>
                  <a:lnTo>
                    <a:pt x="276" y="74"/>
                  </a:lnTo>
                  <a:lnTo>
                    <a:pt x="269" y="63"/>
                  </a:lnTo>
                  <a:lnTo>
                    <a:pt x="259" y="51"/>
                  </a:lnTo>
                  <a:lnTo>
                    <a:pt x="249" y="41"/>
                  </a:lnTo>
                  <a:lnTo>
                    <a:pt x="237" y="30"/>
                  </a:lnTo>
                  <a:lnTo>
                    <a:pt x="226" y="22"/>
                  </a:lnTo>
                  <a:lnTo>
                    <a:pt x="214" y="16"/>
                  </a:lnTo>
                  <a:lnTo>
                    <a:pt x="201" y="11"/>
                  </a:lnTo>
                  <a:lnTo>
                    <a:pt x="187" y="5"/>
                  </a:lnTo>
                  <a:lnTo>
                    <a:pt x="172" y="3"/>
                  </a:lnTo>
                  <a:lnTo>
                    <a:pt x="159" y="1"/>
                  </a:lnTo>
                  <a:lnTo>
                    <a:pt x="145" y="0"/>
                  </a:lnTo>
                  <a:lnTo>
                    <a:pt x="130" y="1"/>
                  </a:lnTo>
                  <a:lnTo>
                    <a:pt x="116" y="4"/>
                  </a:lnTo>
                  <a:lnTo>
                    <a:pt x="102" y="8"/>
                  </a:lnTo>
                  <a:lnTo>
                    <a:pt x="87" y="13"/>
                  </a:lnTo>
                  <a:lnTo>
                    <a:pt x="74" y="21"/>
                  </a:lnTo>
                  <a:lnTo>
                    <a:pt x="7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3" name="Freeform 73"/>
            <p:cNvSpPr>
              <a:spLocks/>
            </p:cNvSpPr>
            <p:nvPr userDrawn="1"/>
          </p:nvSpPr>
          <p:spPr bwMode="auto">
            <a:xfrm>
              <a:off x="3411" y="462"/>
              <a:ext cx="236" cy="236"/>
            </a:xfrm>
            <a:custGeom>
              <a:avLst/>
              <a:gdLst>
                <a:gd name="T0" fmla="*/ 824 w 945"/>
                <a:gd name="T1" fmla="*/ 788 h 944"/>
                <a:gd name="T2" fmla="*/ 867 w 945"/>
                <a:gd name="T3" fmla="*/ 732 h 944"/>
                <a:gd name="T4" fmla="*/ 902 w 945"/>
                <a:gd name="T5" fmla="*/ 671 h 944"/>
                <a:gd name="T6" fmla="*/ 926 w 945"/>
                <a:gd name="T7" fmla="*/ 607 h 944"/>
                <a:gd name="T8" fmla="*/ 940 w 945"/>
                <a:gd name="T9" fmla="*/ 541 h 944"/>
                <a:gd name="T10" fmla="*/ 945 w 945"/>
                <a:gd name="T11" fmla="*/ 471 h 944"/>
                <a:gd name="T12" fmla="*/ 940 w 945"/>
                <a:gd name="T13" fmla="*/ 404 h 944"/>
                <a:gd name="T14" fmla="*/ 926 w 945"/>
                <a:gd name="T15" fmla="*/ 337 h 944"/>
                <a:gd name="T16" fmla="*/ 902 w 945"/>
                <a:gd name="T17" fmla="*/ 273 h 944"/>
                <a:gd name="T18" fmla="*/ 867 w 945"/>
                <a:gd name="T19" fmla="*/ 212 h 944"/>
                <a:gd name="T20" fmla="*/ 824 w 945"/>
                <a:gd name="T21" fmla="*/ 156 h 944"/>
                <a:gd name="T22" fmla="*/ 789 w 945"/>
                <a:gd name="T23" fmla="*/ 121 h 944"/>
                <a:gd name="T24" fmla="*/ 733 w 945"/>
                <a:gd name="T25" fmla="*/ 78 h 944"/>
                <a:gd name="T26" fmla="*/ 671 w 945"/>
                <a:gd name="T27" fmla="*/ 43 h 944"/>
                <a:gd name="T28" fmla="*/ 608 w 945"/>
                <a:gd name="T29" fmla="*/ 19 h 944"/>
                <a:gd name="T30" fmla="*/ 541 w 945"/>
                <a:gd name="T31" fmla="*/ 5 h 944"/>
                <a:gd name="T32" fmla="*/ 473 w 945"/>
                <a:gd name="T33" fmla="*/ 0 h 944"/>
                <a:gd name="T34" fmla="*/ 404 w 945"/>
                <a:gd name="T35" fmla="*/ 5 h 944"/>
                <a:gd name="T36" fmla="*/ 338 w 945"/>
                <a:gd name="T37" fmla="*/ 19 h 944"/>
                <a:gd name="T38" fmla="*/ 274 w 945"/>
                <a:gd name="T39" fmla="*/ 43 h 944"/>
                <a:gd name="T40" fmla="*/ 213 w 945"/>
                <a:gd name="T41" fmla="*/ 78 h 944"/>
                <a:gd name="T42" fmla="*/ 157 w 945"/>
                <a:gd name="T43" fmla="*/ 121 h 944"/>
                <a:gd name="T44" fmla="*/ 122 w 945"/>
                <a:gd name="T45" fmla="*/ 156 h 944"/>
                <a:gd name="T46" fmla="*/ 79 w 945"/>
                <a:gd name="T47" fmla="*/ 212 h 944"/>
                <a:gd name="T48" fmla="*/ 43 w 945"/>
                <a:gd name="T49" fmla="*/ 273 h 944"/>
                <a:gd name="T50" fmla="*/ 20 w 945"/>
                <a:gd name="T51" fmla="*/ 337 h 944"/>
                <a:gd name="T52" fmla="*/ 6 w 945"/>
                <a:gd name="T53" fmla="*/ 404 h 944"/>
                <a:gd name="T54" fmla="*/ 0 w 945"/>
                <a:gd name="T55" fmla="*/ 471 h 944"/>
                <a:gd name="T56" fmla="*/ 6 w 945"/>
                <a:gd name="T57" fmla="*/ 541 h 944"/>
                <a:gd name="T58" fmla="*/ 20 w 945"/>
                <a:gd name="T59" fmla="*/ 607 h 944"/>
                <a:gd name="T60" fmla="*/ 43 w 945"/>
                <a:gd name="T61" fmla="*/ 671 h 944"/>
                <a:gd name="T62" fmla="*/ 79 w 945"/>
                <a:gd name="T63" fmla="*/ 732 h 944"/>
                <a:gd name="T64" fmla="*/ 122 w 945"/>
                <a:gd name="T65" fmla="*/ 788 h 944"/>
                <a:gd name="T66" fmla="*/ 157 w 945"/>
                <a:gd name="T67" fmla="*/ 823 h 944"/>
                <a:gd name="T68" fmla="*/ 213 w 945"/>
                <a:gd name="T69" fmla="*/ 866 h 944"/>
                <a:gd name="T70" fmla="*/ 274 w 945"/>
                <a:gd name="T71" fmla="*/ 901 h 944"/>
                <a:gd name="T72" fmla="*/ 338 w 945"/>
                <a:gd name="T73" fmla="*/ 925 h 944"/>
                <a:gd name="T74" fmla="*/ 404 w 945"/>
                <a:gd name="T75" fmla="*/ 939 h 944"/>
                <a:gd name="T76" fmla="*/ 473 w 945"/>
                <a:gd name="T77" fmla="*/ 944 h 944"/>
                <a:gd name="T78" fmla="*/ 541 w 945"/>
                <a:gd name="T79" fmla="*/ 939 h 944"/>
                <a:gd name="T80" fmla="*/ 608 w 945"/>
                <a:gd name="T81" fmla="*/ 925 h 944"/>
                <a:gd name="T82" fmla="*/ 671 w 945"/>
                <a:gd name="T83" fmla="*/ 901 h 944"/>
                <a:gd name="T84" fmla="*/ 733 w 945"/>
                <a:gd name="T85" fmla="*/ 866 h 944"/>
                <a:gd name="T86" fmla="*/ 789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7" y="806"/>
                  </a:moveTo>
                  <a:lnTo>
                    <a:pt x="807" y="806"/>
                  </a:lnTo>
                  <a:lnTo>
                    <a:pt x="824" y="788"/>
                  </a:lnTo>
                  <a:lnTo>
                    <a:pt x="840" y="770"/>
                  </a:lnTo>
                  <a:lnTo>
                    <a:pt x="854" y="752"/>
                  </a:lnTo>
                  <a:lnTo>
                    <a:pt x="867" y="732"/>
                  </a:lnTo>
                  <a:lnTo>
                    <a:pt x="880" y="713"/>
                  </a:lnTo>
                  <a:lnTo>
                    <a:pt x="892" y="692"/>
                  </a:lnTo>
                  <a:lnTo>
                    <a:pt x="902" y="671"/>
                  </a:lnTo>
                  <a:lnTo>
                    <a:pt x="911" y="650"/>
                  </a:lnTo>
                  <a:lnTo>
                    <a:pt x="919" y="628"/>
                  </a:lnTo>
                  <a:lnTo>
                    <a:pt x="926" y="607"/>
                  </a:lnTo>
                  <a:lnTo>
                    <a:pt x="932" y="585"/>
                  </a:lnTo>
                  <a:lnTo>
                    <a:pt x="937" y="563"/>
                  </a:lnTo>
                  <a:lnTo>
                    <a:pt x="940" y="541"/>
                  </a:lnTo>
                  <a:lnTo>
                    <a:pt x="944" y="517"/>
                  </a:lnTo>
                  <a:lnTo>
                    <a:pt x="945" y="495"/>
                  </a:lnTo>
                  <a:lnTo>
                    <a:pt x="945" y="471"/>
                  </a:lnTo>
                  <a:lnTo>
                    <a:pt x="945" y="449"/>
                  </a:lnTo>
                  <a:lnTo>
                    <a:pt x="944" y="427"/>
                  </a:lnTo>
                  <a:lnTo>
                    <a:pt x="940" y="404"/>
                  </a:lnTo>
                  <a:lnTo>
                    <a:pt x="937" y="382"/>
                  </a:lnTo>
                  <a:lnTo>
                    <a:pt x="932" y="359"/>
                  </a:lnTo>
                  <a:lnTo>
                    <a:pt x="926" y="337"/>
                  </a:lnTo>
                  <a:lnTo>
                    <a:pt x="919" y="315"/>
                  </a:lnTo>
                  <a:lnTo>
                    <a:pt x="911" y="294"/>
                  </a:lnTo>
                  <a:lnTo>
                    <a:pt x="902" y="273"/>
                  </a:lnTo>
                  <a:lnTo>
                    <a:pt x="892" y="253"/>
                  </a:lnTo>
                  <a:lnTo>
                    <a:pt x="880" y="232"/>
                  </a:lnTo>
                  <a:lnTo>
                    <a:pt x="867" y="212"/>
                  </a:lnTo>
                  <a:lnTo>
                    <a:pt x="854" y="193"/>
                  </a:lnTo>
                  <a:lnTo>
                    <a:pt x="840" y="174"/>
                  </a:lnTo>
                  <a:lnTo>
                    <a:pt x="824" y="156"/>
                  </a:lnTo>
                  <a:lnTo>
                    <a:pt x="807" y="138"/>
                  </a:lnTo>
                  <a:lnTo>
                    <a:pt x="807" y="138"/>
                  </a:lnTo>
                  <a:lnTo>
                    <a:pt x="789" y="121"/>
                  </a:lnTo>
                  <a:lnTo>
                    <a:pt x="771" y="105"/>
                  </a:lnTo>
                  <a:lnTo>
                    <a:pt x="752" y="91"/>
                  </a:lnTo>
                  <a:lnTo>
                    <a:pt x="733" y="78"/>
                  </a:lnTo>
                  <a:lnTo>
                    <a:pt x="713" y="65"/>
                  </a:lnTo>
                  <a:lnTo>
                    <a:pt x="692" y="53"/>
                  </a:lnTo>
                  <a:lnTo>
                    <a:pt x="671" y="43"/>
                  </a:lnTo>
                  <a:lnTo>
                    <a:pt x="651" y="34"/>
                  </a:lnTo>
                  <a:lnTo>
                    <a:pt x="628" y="26"/>
                  </a:lnTo>
                  <a:lnTo>
                    <a:pt x="608" y="19"/>
                  </a:lnTo>
                  <a:lnTo>
                    <a:pt x="585" y="13"/>
                  </a:lnTo>
                  <a:lnTo>
                    <a:pt x="563" y="8"/>
                  </a:lnTo>
                  <a:lnTo>
                    <a:pt x="541" y="5"/>
                  </a:lnTo>
                  <a:lnTo>
                    <a:pt x="518" y="1"/>
                  </a:lnTo>
                  <a:lnTo>
                    <a:pt x="496" y="0"/>
                  </a:lnTo>
                  <a:lnTo>
                    <a:pt x="473" y="0"/>
                  </a:lnTo>
                  <a:lnTo>
                    <a:pt x="450" y="0"/>
                  </a:lnTo>
                  <a:lnTo>
                    <a:pt x="428" y="1"/>
                  </a:lnTo>
                  <a:lnTo>
                    <a:pt x="404" y="5"/>
                  </a:lnTo>
                  <a:lnTo>
                    <a:pt x="382" y="8"/>
                  </a:lnTo>
                  <a:lnTo>
                    <a:pt x="360" y="13"/>
                  </a:lnTo>
                  <a:lnTo>
                    <a:pt x="338" y="19"/>
                  </a:lnTo>
                  <a:lnTo>
                    <a:pt x="317" y="26"/>
                  </a:lnTo>
                  <a:lnTo>
                    <a:pt x="295" y="34"/>
                  </a:lnTo>
                  <a:lnTo>
                    <a:pt x="274" y="43"/>
                  </a:lnTo>
                  <a:lnTo>
                    <a:pt x="253" y="53"/>
                  </a:lnTo>
                  <a:lnTo>
                    <a:pt x="232" y="65"/>
                  </a:lnTo>
                  <a:lnTo>
                    <a:pt x="213" y="78"/>
                  </a:lnTo>
                  <a:lnTo>
                    <a:pt x="193" y="91"/>
                  </a:lnTo>
                  <a:lnTo>
                    <a:pt x="175" y="105"/>
                  </a:lnTo>
                  <a:lnTo>
                    <a:pt x="157" y="121"/>
                  </a:lnTo>
                  <a:lnTo>
                    <a:pt x="139" y="138"/>
                  </a:lnTo>
                  <a:lnTo>
                    <a:pt x="139" y="138"/>
                  </a:lnTo>
                  <a:lnTo>
                    <a:pt x="122" y="156"/>
                  </a:lnTo>
                  <a:lnTo>
                    <a:pt x="106" y="174"/>
                  </a:lnTo>
                  <a:lnTo>
                    <a:pt x="92" y="193"/>
                  </a:lnTo>
                  <a:lnTo>
                    <a:pt x="79" y="212"/>
                  </a:lnTo>
                  <a:lnTo>
                    <a:pt x="66" y="232"/>
                  </a:lnTo>
                  <a:lnTo>
                    <a:pt x="54" y="253"/>
                  </a:lnTo>
                  <a:lnTo>
                    <a:pt x="43" y="273"/>
                  </a:lnTo>
                  <a:lnTo>
                    <a:pt x="34" y="294"/>
                  </a:lnTo>
                  <a:lnTo>
                    <a:pt x="26" y="315"/>
                  </a:lnTo>
                  <a:lnTo>
                    <a:pt x="20" y="337"/>
                  </a:lnTo>
                  <a:lnTo>
                    <a:pt x="13" y="359"/>
                  </a:lnTo>
                  <a:lnTo>
                    <a:pt x="8" y="382"/>
                  </a:lnTo>
                  <a:lnTo>
                    <a:pt x="6" y="404"/>
                  </a:lnTo>
                  <a:lnTo>
                    <a:pt x="3" y="427"/>
                  </a:lnTo>
                  <a:lnTo>
                    <a:pt x="0" y="449"/>
                  </a:lnTo>
                  <a:lnTo>
                    <a:pt x="0" y="471"/>
                  </a:lnTo>
                  <a:lnTo>
                    <a:pt x="0" y="495"/>
                  </a:lnTo>
                  <a:lnTo>
                    <a:pt x="3" y="517"/>
                  </a:lnTo>
                  <a:lnTo>
                    <a:pt x="6" y="541"/>
                  </a:lnTo>
                  <a:lnTo>
                    <a:pt x="8" y="563"/>
                  </a:lnTo>
                  <a:lnTo>
                    <a:pt x="13" y="585"/>
                  </a:lnTo>
                  <a:lnTo>
                    <a:pt x="20" y="607"/>
                  </a:lnTo>
                  <a:lnTo>
                    <a:pt x="26" y="628"/>
                  </a:lnTo>
                  <a:lnTo>
                    <a:pt x="34" y="650"/>
                  </a:lnTo>
                  <a:lnTo>
                    <a:pt x="43" y="671"/>
                  </a:lnTo>
                  <a:lnTo>
                    <a:pt x="54" y="692"/>
                  </a:lnTo>
                  <a:lnTo>
                    <a:pt x="66" y="713"/>
                  </a:lnTo>
                  <a:lnTo>
                    <a:pt x="79" y="732"/>
                  </a:lnTo>
                  <a:lnTo>
                    <a:pt x="92" y="752"/>
                  </a:lnTo>
                  <a:lnTo>
                    <a:pt x="106" y="770"/>
                  </a:lnTo>
                  <a:lnTo>
                    <a:pt x="122" y="788"/>
                  </a:lnTo>
                  <a:lnTo>
                    <a:pt x="139" y="806"/>
                  </a:lnTo>
                  <a:lnTo>
                    <a:pt x="139" y="806"/>
                  </a:lnTo>
                  <a:lnTo>
                    <a:pt x="157" y="823"/>
                  </a:lnTo>
                  <a:lnTo>
                    <a:pt x="175" y="839"/>
                  </a:lnTo>
                  <a:lnTo>
                    <a:pt x="193" y="853"/>
                  </a:lnTo>
                  <a:lnTo>
                    <a:pt x="213" y="866"/>
                  </a:lnTo>
                  <a:lnTo>
                    <a:pt x="232" y="879"/>
                  </a:lnTo>
                  <a:lnTo>
                    <a:pt x="253" y="891"/>
                  </a:lnTo>
                  <a:lnTo>
                    <a:pt x="274" y="901"/>
                  </a:lnTo>
                  <a:lnTo>
                    <a:pt x="295" y="911"/>
                  </a:lnTo>
                  <a:lnTo>
                    <a:pt x="317" y="918"/>
                  </a:lnTo>
                  <a:lnTo>
                    <a:pt x="338" y="925"/>
                  </a:lnTo>
                  <a:lnTo>
                    <a:pt x="360" y="931"/>
                  </a:lnTo>
                  <a:lnTo>
                    <a:pt x="382" y="937"/>
                  </a:lnTo>
                  <a:lnTo>
                    <a:pt x="404" y="939"/>
                  </a:lnTo>
                  <a:lnTo>
                    <a:pt x="428" y="942"/>
                  </a:lnTo>
                  <a:lnTo>
                    <a:pt x="450" y="944"/>
                  </a:lnTo>
                  <a:lnTo>
                    <a:pt x="473" y="944"/>
                  </a:lnTo>
                  <a:lnTo>
                    <a:pt x="496" y="944"/>
                  </a:lnTo>
                  <a:lnTo>
                    <a:pt x="518" y="942"/>
                  </a:lnTo>
                  <a:lnTo>
                    <a:pt x="541" y="939"/>
                  </a:lnTo>
                  <a:lnTo>
                    <a:pt x="563" y="937"/>
                  </a:lnTo>
                  <a:lnTo>
                    <a:pt x="585" y="931"/>
                  </a:lnTo>
                  <a:lnTo>
                    <a:pt x="608" y="925"/>
                  </a:lnTo>
                  <a:lnTo>
                    <a:pt x="628" y="918"/>
                  </a:lnTo>
                  <a:lnTo>
                    <a:pt x="651" y="911"/>
                  </a:lnTo>
                  <a:lnTo>
                    <a:pt x="671" y="901"/>
                  </a:lnTo>
                  <a:lnTo>
                    <a:pt x="692" y="891"/>
                  </a:lnTo>
                  <a:lnTo>
                    <a:pt x="713" y="879"/>
                  </a:lnTo>
                  <a:lnTo>
                    <a:pt x="733" y="866"/>
                  </a:lnTo>
                  <a:lnTo>
                    <a:pt x="752" y="853"/>
                  </a:lnTo>
                  <a:lnTo>
                    <a:pt x="771" y="839"/>
                  </a:lnTo>
                  <a:lnTo>
                    <a:pt x="789" y="823"/>
                  </a:lnTo>
                  <a:lnTo>
                    <a:pt x="807" y="806"/>
                  </a:lnTo>
                  <a:lnTo>
                    <a:pt x="807"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4" name="Freeform 74"/>
            <p:cNvSpPr>
              <a:spLocks/>
            </p:cNvSpPr>
            <p:nvPr userDrawn="1"/>
          </p:nvSpPr>
          <p:spPr bwMode="auto">
            <a:xfrm>
              <a:off x="3600" y="651"/>
              <a:ext cx="216" cy="216"/>
            </a:xfrm>
            <a:custGeom>
              <a:avLst/>
              <a:gdLst>
                <a:gd name="T0" fmla="*/ 753 w 865"/>
                <a:gd name="T1" fmla="*/ 722 h 866"/>
                <a:gd name="T2" fmla="*/ 794 w 865"/>
                <a:gd name="T3" fmla="*/ 670 h 866"/>
                <a:gd name="T4" fmla="*/ 825 w 865"/>
                <a:gd name="T5" fmla="*/ 615 h 866"/>
                <a:gd name="T6" fmla="*/ 847 w 865"/>
                <a:gd name="T7" fmla="*/ 556 h 866"/>
                <a:gd name="T8" fmla="*/ 860 w 865"/>
                <a:gd name="T9" fmla="*/ 496 h 866"/>
                <a:gd name="T10" fmla="*/ 865 w 865"/>
                <a:gd name="T11" fmla="*/ 433 h 866"/>
                <a:gd name="T12" fmla="*/ 860 w 865"/>
                <a:gd name="T13" fmla="*/ 371 h 866"/>
                <a:gd name="T14" fmla="*/ 847 w 865"/>
                <a:gd name="T15" fmla="*/ 311 h 866"/>
                <a:gd name="T16" fmla="*/ 825 w 865"/>
                <a:gd name="T17" fmla="*/ 251 h 866"/>
                <a:gd name="T18" fmla="*/ 794 w 865"/>
                <a:gd name="T19" fmla="*/ 196 h 866"/>
                <a:gd name="T20" fmla="*/ 753 w 865"/>
                <a:gd name="T21" fmla="*/ 144 h 866"/>
                <a:gd name="T22" fmla="*/ 722 w 865"/>
                <a:gd name="T23" fmla="*/ 113 h 866"/>
                <a:gd name="T24" fmla="*/ 670 w 865"/>
                <a:gd name="T25" fmla="*/ 72 h 866"/>
                <a:gd name="T26" fmla="*/ 615 w 865"/>
                <a:gd name="T27" fmla="*/ 41 h 866"/>
                <a:gd name="T28" fmla="*/ 555 w 865"/>
                <a:gd name="T29" fmla="*/ 19 h 866"/>
                <a:gd name="T30" fmla="*/ 495 w 865"/>
                <a:gd name="T31" fmla="*/ 6 h 866"/>
                <a:gd name="T32" fmla="*/ 433 w 865"/>
                <a:gd name="T33" fmla="*/ 0 h 866"/>
                <a:gd name="T34" fmla="*/ 370 w 865"/>
                <a:gd name="T35" fmla="*/ 6 h 866"/>
                <a:gd name="T36" fmla="*/ 310 w 865"/>
                <a:gd name="T37" fmla="*/ 19 h 866"/>
                <a:gd name="T38" fmla="*/ 250 w 865"/>
                <a:gd name="T39" fmla="*/ 41 h 866"/>
                <a:gd name="T40" fmla="*/ 196 w 865"/>
                <a:gd name="T41" fmla="*/ 72 h 866"/>
                <a:gd name="T42" fmla="*/ 144 w 865"/>
                <a:gd name="T43" fmla="*/ 113 h 866"/>
                <a:gd name="T44" fmla="*/ 112 w 865"/>
                <a:gd name="T45" fmla="*/ 144 h 866"/>
                <a:gd name="T46" fmla="*/ 72 w 865"/>
                <a:gd name="T47" fmla="*/ 196 h 866"/>
                <a:gd name="T48" fmla="*/ 41 w 865"/>
                <a:gd name="T49" fmla="*/ 251 h 866"/>
                <a:gd name="T50" fmla="*/ 18 w 865"/>
                <a:gd name="T51" fmla="*/ 311 h 866"/>
                <a:gd name="T52" fmla="*/ 5 w 865"/>
                <a:gd name="T53" fmla="*/ 371 h 866"/>
                <a:gd name="T54" fmla="*/ 0 w 865"/>
                <a:gd name="T55" fmla="*/ 433 h 866"/>
                <a:gd name="T56" fmla="*/ 5 w 865"/>
                <a:gd name="T57" fmla="*/ 496 h 866"/>
                <a:gd name="T58" fmla="*/ 18 w 865"/>
                <a:gd name="T59" fmla="*/ 556 h 866"/>
                <a:gd name="T60" fmla="*/ 41 w 865"/>
                <a:gd name="T61" fmla="*/ 615 h 866"/>
                <a:gd name="T62" fmla="*/ 72 w 865"/>
                <a:gd name="T63" fmla="*/ 670 h 866"/>
                <a:gd name="T64" fmla="*/ 112 w 865"/>
                <a:gd name="T65" fmla="*/ 722 h 866"/>
                <a:gd name="T66" fmla="*/ 144 w 865"/>
                <a:gd name="T67" fmla="*/ 754 h 866"/>
                <a:gd name="T68" fmla="*/ 196 w 865"/>
                <a:gd name="T69" fmla="*/ 794 h 866"/>
                <a:gd name="T70" fmla="*/ 250 w 865"/>
                <a:gd name="T71" fmla="*/ 825 h 866"/>
                <a:gd name="T72" fmla="*/ 310 w 865"/>
                <a:gd name="T73" fmla="*/ 847 h 866"/>
                <a:gd name="T74" fmla="*/ 370 w 865"/>
                <a:gd name="T75" fmla="*/ 860 h 866"/>
                <a:gd name="T76" fmla="*/ 433 w 865"/>
                <a:gd name="T77" fmla="*/ 866 h 866"/>
                <a:gd name="T78" fmla="*/ 495 w 865"/>
                <a:gd name="T79" fmla="*/ 860 h 866"/>
                <a:gd name="T80" fmla="*/ 555 w 865"/>
                <a:gd name="T81" fmla="*/ 847 h 866"/>
                <a:gd name="T82" fmla="*/ 615 w 865"/>
                <a:gd name="T83" fmla="*/ 825 h 866"/>
                <a:gd name="T84" fmla="*/ 670 w 865"/>
                <a:gd name="T85" fmla="*/ 794 h 866"/>
                <a:gd name="T86" fmla="*/ 722 w 865"/>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5" h="866">
                  <a:moveTo>
                    <a:pt x="738" y="738"/>
                  </a:moveTo>
                  <a:lnTo>
                    <a:pt x="738" y="738"/>
                  </a:lnTo>
                  <a:lnTo>
                    <a:pt x="753" y="722"/>
                  </a:lnTo>
                  <a:lnTo>
                    <a:pt x="768" y="705"/>
                  </a:lnTo>
                  <a:lnTo>
                    <a:pt x="781" y="688"/>
                  </a:lnTo>
                  <a:lnTo>
                    <a:pt x="794" y="670"/>
                  </a:lnTo>
                  <a:lnTo>
                    <a:pt x="805" y="652"/>
                  </a:lnTo>
                  <a:lnTo>
                    <a:pt x="816" y="634"/>
                  </a:lnTo>
                  <a:lnTo>
                    <a:pt x="825" y="615"/>
                  </a:lnTo>
                  <a:lnTo>
                    <a:pt x="833" y="596"/>
                  </a:lnTo>
                  <a:lnTo>
                    <a:pt x="841" y="576"/>
                  </a:lnTo>
                  <a:lnTo>
                    <a:pt x="847" y="556"/>
                  </a:lnTo>
                  <a:lnTo>
                    <a:pt x="852" y="536"/>
                  </a:lnTo>
                  <a:lnTo>
                    <a:pt x="858" y="515"/>
                  </a:lnTo>
                  <a:lnTo>
                    <a:pt x="860" y="496"/>
                  </a:lnTo>
                  <a:lnTo>
                    <a:pt x="863" y="475"/>
                  </a:lnTo>
                  <a:lnTo>
                    <a:pt x="864" y="454"/>
                  </a:lnTo>
                  <a:lnTo>
                    <a:pt x="865" y="433"/>
                  </a:lnTo>
                  <a:lnTo>
                    <a:pt x="864" y="412"/>
                  </a:lnTo>
                  <a:lnTo>
                    <a:pt x="863" y="391"/>
                  </a:lnTo>
                  <a:lnTo>
                    <a:pt x="860" y="371"/>
                  </a:lnTo>
                  <a:lnTo>
                    <a:pt x="858" y="351"/>
                  </a:lnTo>
                  <a:lnTo>
                    <a:pt x="852" y="330"/>
                  </a:lnTo>
                  <a:lnTo>
                    <a:pt x="847" y="311"/>
                  </a:lnTo>
                  <a:lnTo>
                    <a:pt x="841" y="290"/>
                  </a:lnTo>
                  <a:lnTo>
                    <a:pt x="833" y="270"/>
                  </a:lnTo>
                  <a:lnTo>
                    <a:pt x="825" y="251"/>
                  </a:lnTo>
                  <a:lnTo>
                    <a:pt x="816" y="232"/>
                  </a:lnTo>
                  <a:lnTo>
                    <a:pt x="805" y="214"/>
                  </a:lnTo>
                  <a:lnTo>
                    <a:pt x="794" y="196"/>
                  </a:lnTo>
                  <a:lnTo>
                    <a:pt x="781" y="178"/>
                  </a:lnTo>
                  <a:lnTo>
                    <a:pt x="768" y="161"/>
                  </a:lnTo>
                  <a:lnTo>
                    <a:pt x="753" y="144"/>
                  </a:lnTo>
                  <a:lnTo>
                    <a:pt x="738" y="128"/>
                  </a:lnTo>
                  <a:lnTo>
                    <a:pt x="738" y="128"/>
                  </a:lnTo>
                  <a:lnTo>
                    <a:pt x="722" y="113"/>
                  </a:lnTo>
                  <a:lnTo>
                    <a:pt x="705" y="98"/>
                  </a:lnTo>
                  <a:lnTo>
                    <a:pt x="688" y="85"/>
                  </a:lnTo>
                  <a:lnTo>
                    <a:pt x="670" y="72"/>
                  </a:lnTo>
                  <a:lnTo>
                    <a:pt x="652" y="60"/>
                  </a:lnTo>
                  <a:lnTo>
                    <a:pt x="633" y="50"/>
                  </a:lnTo>
                  <a:lnTo>
                    <a:pt x="615" y="41"/>
                  </a:lnTo>
                  <a:lnTo>
                    <a:pt x="596" y="33"/>
                  </a:lnTo>
                  <a:lnTo>
                    <a:pt x="576" y="25"/>
                  </a:lnTo>
                  <a:lnTo>
                    <a:pt x="555" y="19"/>
                  </a:lnTo>
                  <a:lnTo>
                    <a:pt x="536" y="14"/>
                  </a:lnTo>
                  <a:lnTo>
                    <a:pt x="515" y="8"/>
                  </a:lnTo>
                  <a:lnTo>
                    <a:pt x="495" y="6"/>
                  </a:lnTo>
                  <a:lnTo>
                    <a:pt x="475" y="3"/>
                  </a:lnTo>
                  <a:lnTo>
                    <a:pt x="454" y="2"/>
                  </a:lnTo>
                  <a:lnTo>
                    <a:pt x="433" y="0"/>
                  </a:lnTo>
                  <a:lnTo>
                    <a:pt x="412" y="2"/>
                  </a:lnTo>
                  <a:lnTo>
                    <a:pt x="391" y="3"/>
                  </a:lnTo>
                  <a:lnTo>
                    <a:pt x="370" y="6"/>
                  </a:lnTo>
                  <a:lnTo>
                    <a:pt x="351" y="8"/>
                  </a:lnTo>
                  <a:lnTo>
                    <a:pt x="330" y="14"/>
                  </a:lnTo>
                  <a:lnTo>
                    <a:pt x="310" y="19"/>
                  </a:lnTo>
                  <a:lnTo>
                    <a:pt x="289" y="25"/>
                  </a:lnTo>
                  <a:lnTo>
                    <a:pt x="270" y="33"/>
                  </a:lnTo>
                  <a:lnTo>
                    <a:pt x="250" y="41"/>
                  </a:lnTo>
                  <a:lnTo>
                    <a:pt x="232" y="50"/>
                  </a:lnTo>
                  <a:lnTo>
                    <a:pt x="214" y="60"/>
                  </a:lnTo>
                  <a:lnTo>
                    <a:pt x="196" y="72"/>
                  </a:lnTo>
                  <a:lnTo>
                    <a:pt x="177" y="85"/>
                  </a:lnTo>
                  <a:lnTo>
                    <a:pt x="160" y="98"/>
                  </a:lnTo>
                  <a:lnTo>
                    <a:pt x="144" y="113"/>
                  </a:lnTo>
                  <a:lnTo>
                    <a:pt x="128" y="128"/>
                  </a:lnTo>
                  <a:lnTo>
                    <a:pt x="128" y="128"/>
                  </a:lnTo>
                  <a:lnTo>
                    <a:pt x="112" y="144"/>
                  </a:lnTo>
                  <a:lnTo>
                    <a:pt x="98" y="161"/>
                  </a:lnTo>
                  <a:lnTo>
                    <a:pt x="85" y="178"/>
                  </a:lnTo>
                  <a:lnTo>
                    <a:pt x="72" y="196"/>
                  </a:lnTo>
                  <a:lnTo>
                    <a:pt x="60" y="214"/>
                  </a:lnTo>
                  <a:lnTo>
                    <a:pt x="50" y="232"/>
                  </a:lnTo>
                  <a:lnTo>
                    <a:pt x="41" y="251"/>
                  </a:lnTo>
                  <a:lnTo>
                    <a:pt x="33" y="270"/>
                  </a:lnTo>
                  <a:lnTo>
                    <a:pt x="25" y="290"/>
                  </a:lnTo>
                  <a:lnTo>
                    <a:pt x="18" y="311"/>
                  </a:lnTo>
                  <a:lnTo>
                    <a:pt x="13" y="330"/>
                  </a:lnTo>
                  <a:lnTo>
                    <a:pt x="9" y="351"/>
                  </a:lnTo>
                  <a:lnTo>
                    <a:pt x="5" y="371"/>
                  </a:lnTo>
                  <a:lnTo>
                    <a:pt x="3" y="391"/>
                  </a:lnTo>
                  <a:lnTo>
                    <a:pt x="1" y="412"/>
                  </a:lnTo>
                  <a:lnTo>
                    <a:pt x="0" y="433"/>
                  </a:lnTo>
                  <a:lnTo>
                    <a:pt x="1" y="454"/>
                  </a:lnTo>
                  <a:lnTo>
                    <a:pt x="3" y="475"/>
                  </a:lnTo>
                  <a:lnTo>
                    <a:pt x="5" y="496"/>
                  </a:lnTo>
                  <a:lnTo>
                    <a:pt x="9" y="515"/>
                  </a:lnTo>
                  <a:lnTo>
                    <a:pt x="13" y="536"/>
                  </a:lnTo>
                  <a:lnTo>
                    <a:pt x="18" y="556"/>
                  </a:lnTo>
                  <a:lnTo>
                    <a:pt x="25" y="576"/>
                  </a:lnTo>
                  <a:lnTo>
                    <a:pt x="33" y="596"/>
                  </a:lnTo>
                  <a:lnTo>
                    <a:pt x="41" y="615"/>
                  </a:lnTo>
                  <a:lnTo>
                    <a:pt x="50" y="634"/>
                  </a:lnTo>
                  <a:lnTo>
                    <a:pt x="60" y="652"/>
                  </a:lnTo>
                  <a:lnTo>
                    <a:pt x="72" y="670"/>
                  </a:lnTo>
                  <a:lnTo>
                    <a:pt x="85" y="688"/>
                  </a:lnTo>
                  <a:lnTo>
                    <a:pt x="98" y="705"/>
                  </a:lnTo>
                  <a:lnTo>
                    <a:pt x="112" y="722"/>
                  </a:lnTo>
                  <a:lnTo>
                    <a:pt x="128" y="738"/>
                  </a:lnTo>
                  <a:lnTo>
                    <a:pt x="128" y="738"/>
                  </a:lnTo>
                  <a:lnTo>
                    <a:pt x="144" y="754"/>
                  </a:lnTo>
                  <a:lnTo>
                    <a:pt x="160" y="768"/>
                  </a:lnTo>
                  <a:lnTo>
                    <a:pt x="177" y="781"/>
                  </a:lnTo>
                  <a:lnTo>
                    <a:pt x="196" y="794"/>
                  </a:lnTo>
                  <a:lnTo>
                    <a:pt x="214" y="806"/>
                  </a:lnTo>
                  <a:lnTo>
                    <a:pt x="232" y="816"/>
                  </a:lnTo>
                  <a:lnTo>
                    <a:pt x="250" y="825"/>
                  </a:lnTo>
                  <a:lnTo>
                    <a:pt x="270" y="833"/>
                  </a:lnTo>
                  <a:lnTo>
                    <a:pt x="289" y="841"/>
                  </a:lnTo>
                  <a:lnTo>
                    <a:pt x="310" y="847"/>
                  </a:lnTo>
                  <a:lnTo>
                    <a:pt x="330" y="853"/>
                  </a:lnTo>
                  <a:lnTo>
                    <a:pt x="351" y="856"/>
                  </a:lnTo>
                  <a:lnTo>
                    <a:pt x="370" y="860"/>
                  </a:lnTo>
                  <a:lnTo>
                    <a:pt x="391" y="863"/>
                  </a:lnTo>
                  <a:lnTo>
                    <a:pt x="412" y="864"/>
                  </a:lnTo>
                  <a:lnTo>
                    <a:pt x="433" y="866"/>
                  </a:lnTo>
                  <a:lnTo>
                    <a:pt x="454" y="864"/>
                  </a:lnTo>
                  <a:lnTo>
                    <a:pt x="475" y="863"/>
                  </a:lnTo>
                  <a:lnTo>
                    <a:pt x="495" y="860"/>
                  </a:lnTo>
                  <a:lnTo>
                    <a:pt x="515" y="856"/>
                  </a:lnTo>
                  <a:lnTo>
                    <a:pt x="536" y="853"/>
                  </a:lnTo>
                  <a:lnTo>
                    <a:pt x="555" y="847"/>
                  </a:lnTo>
                  <a:lnTo>
                    <a:pt x="576" y="841"/>
                  </a:lnTo>
                  <a:lnTo>
                    <a:pt x="596" y="833"/>
                  </a:lnTo>
                  <a:lnTo>
                    <a:pt x="615" y="825"/>
                  </a:lnTo>
                  <a:lnTo>
                    <a:pt x="633" y="816"/>
                  </a:lnTo>
                  <a:lnTo>
                    <a:pt x="652" y="806"/>
                  </a:lnTo>
                  <a:lnTo>
                    <a:pt x="670" y="794"/>
                  </a:lnTo>
                  <a:lnTo>
                    <a:pt x="688" y="781"/>
                  </a:lnTo>
                  <a:lnTo>
                    <a:pt x="705" y="768"/>
                  </a:lnTo>
                  <a:lnTo>
                    <a:pt x="722" y="754"/>
                  </a:lnTo>
                  <a:lnTo>
                    <a:pt x="738" y="738"/>
                  </a:lnTo>
                  <a:lnTo>
                    <a:pt x="738"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5" name="Freeform 75"/>
            <p:cNvSpPr>
              <a:spLocks/>
            </p:cNvSpPr>
            <p:nvPr userDrawn="1"/>
          </p:nvSpPr>
          <p:spPr bwMode="auto">
            <a:xfrm>
              <a:off x="3789" y="840"/>
              <a:ext cx="196" cy="196"/>
            </a:xfrm>
            <a:custGeom>
              <a:avLst/>
              <a:gdLst>
                <a:gd name="T0" fmla="*/ 683 w 783"/>
                <a:gd name="T1" fmla="*/ 654 h 783"/>
                <a:gd name="T2" fmla="*/ 720 w 783"/>
                <a:gd name="T3" fmla="*/ 608 h 783"/>
                <a:gd name="T4" fmla="*/ 747 w 783"/>
                <a:gd name="T5" fmla="*/ 557 h 783"/>
                <a:gd name="T6" fmla="*/ 768 w 783"/>
                <a:gd name="T7" fmla="*/ 503 h 783"/>
                <a:gd name="T8" fmla="*/ 780 w 783"/>
                <a:gd name="T9" fmla="*/ 449 h 783"/>
                <a:gd name="T10" fmla="*/ 783 w 783"/>
                <a:gd name="T11" fmla="*/ 393 h 783"/>
                <a:gd name="T12" fmla="*/ 780 w 783"/>
                <a:gd name="T13" fmla="*/ 335 h 783"/>
                <a:gd name="T14" fmla="*/ 768 w 783"/>
                <a:gd name="T15" fmla="*/ 281 h 783"/>
                <a:gd name="T16" fmla="*/ 747 w 783"/>
                <a:gd name="T17" fmla="*/ 227 h 783"/>
                <a:gd name="T18" fmla="*/ 720 w 783"/>
                <a:gd name="T19" fmla="*/ 176 h 783"/>
                <a:gd name="T20" fmla="*/ 683 w 783"/>
                <a:gd name="T21" fmla="*/ 129 h 783"/>
                <a:gd name="T22" fmla="*/ 654 w 783"/>
                <a:gd name="T23" fmla="*/ 101 h 783"/>
                <a:gd name="T24" fmla="*/ 608 w 783"/>
                <a:gd name="T25" fmla="*/ 66 h 783"/>
                <a:gd name="T26" fmla="*/ 557 w 783"/>
                <a:gd name="T27" fmla="*/ 37 h 783"/>
                <a:gd name="T28" fmla="*/ 503 w 783"/>
                <a:gd name="T29" fmla="*/ 16 h 783"/>
                <a:gd name="T30" fmla="*/ 449 w 783"/>
                <a:gd name="T31" fmla="*/ 4 h 783"/>
                <a:gd name="T32" fmla="*/ 393 w 783"/>
                <a:gd name="T33" fmla="*/ 0 h 783"/>
                <a:gd name="T34" fmla="*/ 335 w 783"/>
                <a:gd name="T35" fmla="*/ 4 h 783"/>
                <a:gd name="T36" fmla="*/ 280 w 783"/>
                <a:gd name="T37" fmla="*/ 16 h 783"/>
                <a:gd name="T38" fmla="*/ 227 w 783"/>
                <a:gd name="T39" fmla="*/ 37 h 783"/>
                <a:gd name="T40" fmla="*/ 176 w 783"/>
                <a:gd name="T41" fmla="*/ 66 h 783"/>
                <a:gd name="T42" fmla="*/ 129 w 783"/>
                <a:gd name="T43" fmla="*/ 101 h 783"/>
                <a:gd name="T44" fmla="*/ 101 w 783"/>
                <a:gd name="T45" fmla="*/ 129 h 783"/>
                <a:gd name="T46" fmla="*/ 65 w 783"/>
                <a:gd name="T47" fmla="*/ 176 h 783"/>
                <a:gd name="T48" fmla="*/ 37 w 783"/>
                <a:gd name="T49" fmla="*/ 227 h 783"/>
                <a:gd name="T50" fmla="*/ 16 w 783"/>
                <a:gd name="T51" fmla="*/ 281 h 783"/>
                <a:gd name="T52" fmla="*/ 4 w 783"/>
                <a:gd name="T53" fmla="*/ 335 h 783"/>
                <a:gd name="T54" fmla="*/ 0 w 783"/>
                <a:gd name="T55" fmla="*/ 393 h 783"/>
                <a:gd name="T56" fmla="*/ 4 w 783"/>
                <a:gd name="T57" fmla="*/ 449 h 783"/>
                <a:gd name="T58" fmla="*/ 16 w 783"/>
                <a:gd name="T59" fmla="*/ 503 h 783"/>
                <a:gd name="T60" fmla="*/ 37 w 783"/>
                <a:gd name="T61" fmla="*/ 557 h 783"/>
                <a:gd name="T62" fmla="*/ 65 w 783"/>
                <a:gd name="T63" fmla="*/ 608 h 783"/>
                <a:gd name="T64" fmla="*/ 101 w 783"/>
                <a:gd name="T65" fmla="*/ 654 h 783"/>
                <a:gd name="T66" fmla="*/ 129 w 783"/>
                <a:gd name="T67" fmla="*/ 683 h 783"/>
                <a:gd name="T68" fmla="*/ 176 w 783"/>
                <a:gd name="T69" fmla="*/ 718 h 783"/>
                <a:gd name="T70" fmla="*/ 227 w 783"/>
                <a:gd name="T71" fmla="*/ 747 h 783"/>
                <a:gd name="T72" fmla="*/ 280 w 783"/>
                <a:gd name="T73" fmla="*/ 768 h 783"/>
                <a:gd name="T74" fmla="*/ 335 w 783"/>
                <a:gd name="T75" fmla="*/ 780 h 783"/>
                <a:gd name="T76" fmla="*/ 393 w 783"/>
                <a:gd name="T77" fmla="*/ 783 h 783"/>
                <a:gd name="T78" fmla="*/ 449 w 783"/>
                <a:gd name="T79" fmla="*/ 780 h 783"/>
                <a:gd name="T80" fmla="*/ 503 w 783"/>
                <a:gd name="T81" fmla="*/ 768 h 783"/>
                <a:gd name="T82" fmla="*/ 557 w 783"/>
                <a:gd name="T83" fmla="*/ 747 h 783"/>
                <a:gd name="T84" fmla="*/ 608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9" y="669"/>
                  </a:moveTo>
                  <a:lnTo>
                    <a:pt x="669" y="669"/>
                  </a:lnTo>
                  <a:lnTo>
                    <a:pt x="683" y="654"/>
                  </a:lnTo>
                  <a:lnTo>
                    <a:pt x="696" y="639"/>
                  </a:lnTo>
                  <a:lnTo>
                    <a:pt x="708" y="623"/>
                  </a:lnTo>
                  <a:lnTo>
                    <a:pt x="720" y="608"/>
                  </a:lnTo>
                  <a:lnTo>
                    <a:pt x="729" y="591"/>
                  </a:lnTo>
                  <a:lnTo>
                    <a:pt x="739" y="574"/>
                  </a:lnTo>
                  <a:lnTo>
                    <a:pt x="747" y="557"/>
                  </a:lnTo>
                  <a:lnTo>
                    <a:pt x="755" y="540"/>
                  </a:lnTo>
                  <a:lnTo>
                    <a:pt x="761" y="522"/>
                  </a:lnTo>
                  <a:lnTo>
                    <a:pt x="768" y="503"/>
                  </a:lnTo>
                  <a:lnTo>
                    <a:pt x="772" y="485"/>
                  </a:lnTo>
                  <a:lnTo>
                    <a:pt x="777" y="467"/>
                  </a:lnTo>
                  <a:lnTo>
                    <a:pt x="780" y="449"/>
                  </a:lnTo>
                  <a:lnTo>
                    <a:pt x="782" y="429"/>
                  </a:lnTo>
                  <a:lnTo>
                    <a:pt x="783" y="411"/>
                  </a:lnTo>
                  <a:lnTo>
                    <a:pt x="783" y="393"/>
                  </a:lnTo>
                  <a:lnTo>
                    <a:pt x="783" y="373"/>
                  </a:lnTo>
                  <a:lnTo>
                    <a:pt x="782" y="355"/>
                  </a:lnTo>
                  <a:lnTo>
                    <a:pt x="780" y="335"/>
                  </a:lnTo>
                  <a:lnTo>
                    <a:pt x="777" y="317"/>
                  </a:lnTo>
                  <a:lnTo>
                    <a:pt x="772" y="299"/>
                  </a:lnTo>
                  <a:lnTo>
                    <a:pt x="768" y="281"/>
                  </a:lnTo>
                  <a:lnTo>
                    <a:pt x="761" y="262"/>
                  </a:lnTo>
                  <a:lnTo>
                    <a:pt x="755" y="244"/>
                  </a:lnTo>
                  <a:lnTo>
                    <a:pt x="747" y="227"/>
                  </a:lnTo>
                  <a:lnTo>
                    <a:pt x="739" y="210"/>
                  </a:lnTo>
                  <a:lnTo>
                    <a:pt x="729" y="193"/>
                  </a:lnTo>
                  <a:lnTo>
                    <a:pt x="720" y="176"/>
                  </a:lnTo>
                  <a:lnTo>
                    <a:pt x="708" y="161"/>
                  </a:lnTo>
                  <a:lnTo>
                    <a:pt x="696" y="145"/>
                  </a:lnTo>
                  <a:lnTo>
                    <a:pt x="683" y="129"/>
                  </a:lnTo>
                  <a:lnTo>
                    <a:pt x="669" y="115"/>
                  </a:lnTo>
                  <a:lnTo>
                    <a:pt x="669" y="115"/>
                  </a:lnTo>
                  <a:lnTo>
                    <a:pt x="654" y="101"/>
                  </a:lnTo>
                  <a:lnTo>
                    <a:pt x="639" y="88"/>
                  </a:lnTo>
                  <a:lnTo>
                    <a:pt x="623" y="76"/>
                  </a:lnTo>
                  <a:lnTo>
                    <a:pt x="608" y="66"/>
                  </a:lnTo>
                  <a:lnTo>
                    <a:pt x="591" y="55"/>
                  </a:lnTo>
                  <a:lnTo>
                    <a:pt x="574" y="45"/>
                  </a:lnTo>
                  <a:lnTo>
                    <a:pt x="557" y="37"/>
                  </a:lnTo>
                  <a:lnTo>
                    <a:pt x="540" y="29"/>
                  </a:lnTo>
                  <a:lnTo>
                    <a:pt x="522" y="23"/>
                  </a:lnTo>
                  <a:lnTo>
                    <a:pt x="503" y="16"/>
                  </a:lnTo>
                  <a:lnTo>
                    <a:pt x="485" y="12"/>
                  </a:lnTo>
                  <a:lnTo>
                    <a:pt x="467" y="8"/>
                  </a:lnTo>
                  <a:lnTo>
                    <a:pt x="449" y="4"/>
                  </a:lnTo>
                  <a:lnTo>
                    <a:pt x="429" y="2"/>
                  </a:lnTo>
                  <a:lnTo>
                    <a:pt x="411" y="0"/>
                  </a:lnTo>
                  <a:lnTo>
                    <a:pt x="393" y="0"/>
                  </a:lnTo>
                  <a:lnTo>
                    <a:pt x="373" y="0"/>
                  </a:lnTo>
                  <a:lnTo>
                    <a:pt x="355" y="2"/>
                  </a:lnTo>
                  <a:lnTo>
                    <a:pt x="335" y="4"/>
                  </a:lnTo>
                  <a:lnTo>
                    <a:pt x="317" y="8"/>
                  </a:lnTo>
                  <a:lnTo>
                    <a:pt x="299" y="12"/>
                  </a:lnTo>
                  <a:lnTo>
                    <a:pt x="280" y="16"/>
                  </a:lnTo>
                  <a:lnTo>
                    <a:pt x="262" y="23"/>
                  </a:lnTo>
                  <a:lnTo>
                    <a:pt x="244" y="29"/>
                  </a:lnTo>
                  <a:lnTo>
                    <a:pt x="227" y="37"/>
                  </a:lnTo>
                  <a:lnTo>
                    <a:pt x="210" y="45"/>
                  </a:lnTo>
                  <a:lnTo>
                    <a:pt x="193" y="55"/>
                  </a:lnTo>
                  <a:lnTo>
                    <a:pt x="176" y="66"/>
                  </a:lnTo>
                  <a:lnTo>
                    <a:pt x="161" y="76"/>
                  </a:lnTo>
                  <a:lnTo>
                    <a:pt x="145" y="88"/>
                  </a:lnTo>
                  <a:lnTo>
                    <a:pt x="129" y="101"/>
                  </a:lnTo>
                  <a:lnTo>
                    <a:pt x="115" y="115"/>
                  </a:lnTo>
                  <a:lnTo>
                    <a:pt x="115" y="115"/>
                  </a:lnTo>
                  <a:lnTo>
                    <a:pt x="101" y="129"/>
                  </a:lnTo>
                  <a:lnTo>
                    <a:pt x="88" y="145"/>
                  </a:lnTo>
                  <a:lnTo>
                    <a:pt x="76" y="161"/>
                  </a:lnTo>
                  <a:lnTo>
                    <a:pt x="65" y="176"/>
                  </a:lnTo>
                  <a:lnTo>
                    <a:pt x="55" y="193"/>
                  </a:lnTo>
                  <a:lnTo>
                    <a:pt x="45" y="210"/>
                  </a:lnTo>
                  <a:lnTo>
                    <a:pt x="37" y="227"/>
                  </a:lnTo>
                  <a:lnTo>
                    <a:pt x="29" y="244"/>
                  </a:lnTo>
                  <a:lnTo>
                    <a:pt x="22" y="262"/>
                  </a:lnTo>
                  <a:lnTo>
                    <a:pt x="16" y="281"/>
                  </a:lnTo>
                  <a:lnTo>
                    <a:pt x="12" y="299"/>
                  </a:lnTo>
                  <a:lnTo>
                    <a:pt x="8" y="317"/>
                  </a:lnTo>
                  <a:lnTo>
                    <a:pt x="4" y="335"/>
                  </a:lnTo>
                  <a:lnTo>
                    <a:pt x="2" y="355"/>
                  </a:lnTo>
                  <a:lnTo>
                    <a:pt x="0" y="373"/>
                  </a:lnTo>
                  <a:lnTo>
                    <a:pt x="0" y="393"/>
                  </a:lnTo>
                  <a:lnTo>
                    <a:pt x="0" y="411"/>
                  </a:lnTo>
                  <a:lnTo>
                    <a:pt x="2" y="429"/>
                  </a:lnTo>
                  <a:lnTo>
                    <a:pt x="4" y="449"/>
                  </a:lnTo>
                  <a:lnTo>
                    <a:pt x="8" y="467"/>
                  </a:lnTo>
                  <a:lnTo>
                    <a:pt x="12" y="485"/>
                  </a:lnTo>
                  <a:lnTo>
                    <a:pt x="16" y="503"/>
                  </a:lnTo>
                  <a:lnTo>
                    <a:pt x="22" y="522"/>
                  </a:lnTo>
                  <a:lnTo>
                    <a:pt x="29" y="540"/>
                  </a:lnTo>
                  <a:lnTo>
                    <a:pt x="37" y="557"/>
                  </a:lnTo>
                  <a:lnTo>
                    <a:pt x="45" y="574"/>
                  </a:lnTo>
                  <a:lnTo>
                    <a:pt x="55" y="591"/>
                  </a:lnTo>
                  <a:lnTo>
                    <a:pt x="65" y="608"/>
                  </a:lnTo>
                  <a:lnTo>
                    <a:pt x="76" y="623"/>
                  </a:lnTo>
                  <a:lnTo>
                    <a:pt x="88" y="639"/>
                  </a:lnTo>
                  <a:lnTo>
                    <a:pt x="101" y="654"/>
                  </a:lnTo>
                  <a:lnTo>
                    <a:pt x="115" y="669"/>
                  </a:lnTo>
                  <a:lnTo>
                    <a:pt x="115" y="669"/>
                  </a:lnTo>
                  <a:lnTo>
                    <a:pt x="129" y="683"/>
                  </a:lnTo>
                  <a:lnTo>
                    <a:pt x="145" y="696"/>
                  </a:lnTo>
                  <a:lnTo>
                    <a:pt x="161" y="708"/>
                  </a:lnTo>
                  <a:lnTo>
                    <a:pt x="176" y="718"/>
                  </a:lnTo>
                  <a:lnTo>
                    <a:pt x="193" y="729"/>
                  </a:lnTo>
                  <a:lnTo>
                    <a:pt x="210" y="739"/>
                  </a:lnTo>
                  <a:lnTo>
                    <a:pt x="227" y="747"/>
                  </a:lnTo>
                  <a:lnTo>
                    <a:pt x="244" y="755"/>
                  </a:lnTo>
                  <a:lnTo>
                    <a:pt x="262" y="761"/>
                  </a:lnTo>
                  <a:lnTo>
                    <a:pt x="280" y="768"/>
                  </a:lnTo>
                  <a:lnTo>
                    <a:pt x="299" y="772"/>
                  </a:lnTo>
                  <a:lnTo>
                    <a:pt x="317" y="777"/>
                  </a:lnTo>
                  <a:lnTo>
                    <a:pt x="335" y="780"/>
                  </a:lnTo>
                  <a:lnTo>
                    <a:pt x="355" y="782"/>
                  </a:lnTo>
                  <a:lnTo>
                    <a:pt x="373" y="783"/>
                  </a:lnTo>
                  <a:lnTo>
                    <a:pt x="393" y="783"/>
                  </a:lnTo>
                  <a:lnTo>
                    <a:pt x="411" y="783"/>
                  </a:lnTo>
                  <a:lnTo>
                    <a:pt x="429" y="782"/>
                  </a:lnTo>
                  <a:lnTo>
                    <a:pt x="449" y="780"/>
                  </a:lnTo>
                  <a:lnTo>
                    <a:pt x="467" y="777"/>
                  </a:lnTo>
                  <a:lnTo>
                    <a:pt x="485" y="772"/>
                  </a:lnTo>
                  <a:lnTo>
                    <a:pt x="503" y="768"/>
                  </a:lnTo>
                  <a:lnTo>
                    <a:pt x="522" y="761"/>
                  </a:lnTo>
                  <a:lnTo>
                    <a:pt x="540" y="755"/>
                  </a:lnTo>
                  <a:lnTo>
                    <a:pt x="557" y="747"/>
                  </a:lnTo>
                  <a:lnTo>
                    <a:pt x="574" y="739"/>
                  </a:lnTo>
                  <a:lnTo>
                    <a:pt x="591" y="729"/>
                  </a:lnTo>
                  <a:lnTo>
                    <a:pt x="608" y="718"/>
                  </a:lnTo>
                  <a:lnTo>
                    <a:pt x="623" y="708"/>
                  </a:lnTo>
                  <a:lnTo>
                    <a:pt x="639" y="696"/>
                  </a:lnTo>
                  <a:lnTo>
                    <a:pt x="654" y="683"/>
                  </a:lnTo>
                  <a:lnTo>
                    <a:pt x="669" y="669"/>
                  </a:lnTo>
                  <a:lnTo>
                    <a:pt x="669"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6" name="Freeform 76"/>
            <p:cNvSpPr>
              <a:spLocks/>
            </p:cNvSpPr>
            <p:nvPr userDrawn="1"/>
          </p:nvSpPr>
          <p:spPr bwMode="auto">
            <a:xfrm>
              <a:off x="3978" y="1029"/>
              <a:ext cx="176" cy="176"/>
            </a:xfrm>
            <a:custGeom>
              <a:avLst/>
              <a:gdLst>
                <a:gd name="T0" fmla="*/ 612 w 701"/>
                <a:gd name="T1" fmla="*/ 585 h 701"/>
                <a:gd name="T2" fmla="*/ 644 w 701"/>
                <a:gd name="T3" fmla="*/ 544 h 701"/>
                <a:gd name="T4" fmla="*/ 670 w 701"/>
                <a:gd name="T5" fmla="*/ 498 h 701"/>
                <a:gd name="T6" fmla="*/ 687 w 701"/>
                <a:gd name="T7" fmla="*/ 451 h 701"/>
                <a:gd name="T8" fmla="*/ 699 w 701"/>
                <a:gd name="T9" fmla="*/ 402 h 701"/>
                <a:gd name="T10" fmla="*/ 701 w 701"/>
                <a:gd name="T11" fmla="*/ 351 h 701"/>
                <a:gd name="T12" fmla="*/ 699 w 701"/>
                <a:gd name="T13" fmla="*/ 300 h 701"/>
                <a:gd name="T14" fmla="*/ 687 w 701"/>
                <a:gd name="T15" fmla="*/ 251 h 701"/>
                <a:gd name="T16" fmla="*/ 670 w 701"/>
                <a:gd name="T17" fmla="*/ 204 h 701"/>
                <a:gd name="T18" fmla="*/ 644 w 701"/>
                <a:gd name="T19" fmla="*/ 158 h 701"/>
                <a:gd name="T20" fmla="*/ 612 w 701"/>
                <a:gd name="T21" fmla="*/ 116 h 701"/>
                <a:gd name="T22" fmla="*/ 587 w 701"/>
                <a:gd name="T23" fmla="*/ 90 h 701"/>
                <a:gd name="T24" fmla="*/ 544 w 701"/>
                <a:gd name="T25" fmla="*/ 58 h 701"/>
                <a:gd name="T26" fmla="*/ 498 w 701"/>
                <a:gd name="T27" fmla="*/ 33 h 701"/>
                <a:gd name="T28" fmla="*/ 451 w 701"/>
                <a:gd name="T29" fmla="*/ 15 h 701"/>
                <a:gd name="T30" fmla="*/ 402 w 701"/>
                <a:gd name="T31" fmla="*/ 3 h 701"/>
                <a:gd name="T32" fmla="*/ 351 w 701"/>
                <a:gd name="T33" fmla="*/ 0 h 701"/>
                <a:gd name="T34" fmla="*/ 300 w 701"/>
                <a:gd name="T35" fmla="*/ 3 h 701"/>
                <a:gd name="T36" fmla="*/ 251 w 701"/>
                <a:gd name="T37" fmla="*/ 15 h 701"/>
                <a:gd name="T38" fmla="*/ 204 w 701"/>
                <a:gd name="T39" fmla="*/ 33 h 701"/>
                <a:gd name="T40" fmla="*/ 158 w 701"/>
                <a:gd name="T41" fmla="*/ 58 h 701"/>
                <a:gd name="T42" fmla="*/ 116 w 701"/>
                <a:gd name="T43" fmla="*/ 90 h 701"/>
                <a:gd name="T44" fmla="*/ 90 w 701"/>
                <a:gd name="T45" fmla="*/ 116 h 701"/>
                <a:gd name="T46" fmla="*/ 58 w 701"/>
                <a:gd name="T47" fmla="*/ 158 h 701"/>
                <a:gd name="T48" fmla="*/ 33 w 701"/>
                <a:gd name="T49" fmla="*/ 204 h 701"/>
                <a:gd name="T50" fmla="*/ 15 w 701"/>
                <a:gd name="T51" fmla="*/ 251 h 701"/>
                <a:gd name="T52" fmla="*/ 3 w 701"/>
                <a:gd name="T53" fmla="*/ 300 h 701"/>
                <a:gd name="T54" fmla="*/ 0 w 701"/>
                <a:gd name="T55" fmla="*/ 351 h 701"/>
                <a:gd name="T56" fmla="*/ 3 w 701"/>
                <a:gd name="T57" fmla="*/ 402 h 701"/>
                <a:gd name="T58" fmla="*/ 15 w 701"/>
                <a:gd name="T59" fmla="*/ 451 h 701"/>
                <a:gd name="T60" fmla="*/ 33 w 701"/>
                <a:gd name="T61" fmla="*/ 498 h 701"/>
                <a:gd name="T62" fmla="*/ 58 w 701"/>
                <a:gd name="T63" fmla="*/ 544 h 701"/>
                <a:gd name="T64" fmla="*/ 90 w 701"/>
                <a:gd name="T65" fmla="*/ 585 h 701"/>
                <a:gd name="T66" fmla="*/ 116 w 701"/>
                <a:gd name="T67" fmla="*/ 611 h 701"/>
                <a:gd name="T68" fmla="*/ 158 w 701"/>
                <a:gd name="T69" fmla="*/ 644 h 701"/>
                <a:gd name="T70" fmla="*/ 204 w 701"/>
                <a:gd name="T71" fmla="*/ 669 h 701"/>
                <a:gd name="T72" fmla="*/ 251 w 701"/>
                <a:gd name="T73" fmla="*/ 687 h 701"/>
                <a:gd name="T74" fmla="*/ 300 w 701"/>
                <a:gd name="T75" fmla="*/ 699 h 701"/>
                <a:gd name="T76" fmla="*/ 351 w 701"/>
                <a:gd name="T77" fmla="*/ 701 h 701"/>
                <a:gd name="T78" fmla="*/ 402 w 701"/>
                <a:gd name="T79" fmla="*/ 699 h 701"/>
                <a:gd name="T80" fmla="*/ 451 w 701"/>
                <a:gd name="T81" fmla="*/ 687 h 701"/>
                <a:gd name="T82" fmla="*/ 498 w 701"/>
                <a:gd name="T83" fmla="*/ 669 h 701"/>
                <a:gd name="T84" fmla="*/ 544 w 701"/>
                <a:gd name="T85" fmla="*/ 644 h 701"/>
                <a:gd name="T86" fmla="*/ 587 w 701"/>
                <a:gd name="T87" fmla="*/ 611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1">
                  <a:moveTo>
                    <a:pt x="600" y="600"/>
                  </a:moveTo>
                  <a:lnTo>
                    <a:pt x="600" y="600"/>
                  </a:lnTo>
                  <a:lnTo>
                    <a:pt x="612" y="585"/>
                  </a:lnTo>
                  <a:lnTo>
                    <a:pt x="623" y="572"/>
                  </a:lnTo>
                  <a:lnTo>
                    <a:pt x="634" y="558"/>
                  </a:lnTo>
                  <a:lnTo>
                    <a:pt x="644" y="544"/>
                  </a:lnTo>
                  <a:lnTo>
                    <a:pt x="653" y="529"/>
                  </a:lnTo>
                  <a:lnTo>
                    <a:pt x="662" y="514"/>
                  </a:lnTo>
                  <a:lnTo>
                    <a:pt x="670" y="498"/>
                  </a:lnTo>
                  <a:lnTo>
                    <a:pt x="677" y="482"/>
                  </a:lnTo>
                  <a:lnTo>
                    <a:pt x="682" y="467"/>
                  </a:lnTo>
                  <a:lnTo>
                    <a:pt x="687" y="451"/>
                  </a:lnTo>
                  <a:lnTo>
                    <a:pt x="692" y="434"/>
                  </a:lnTo>
                  <a:lnTo>
                    <a:pt x="696" y="417"/>
                  </a:lnTo>
                  <a:lnTo>
                    <a:pt x="699" y="402"/>
                  </a:lnTo>
                  <a:lnTo>
                    <a:pt x="700" y="385"/>
                  </a:lnTo>
                  <a:lnTo>
                    <a:pt x="701" y="368"/>
                  </a:lnTo>
                  <a:lnTo>
                    <a:pt x="701" y="351"/>
                  </a:lnTo>
                  <a:lnTo>
                    <a:pt x="701" y="334"/>
                  </a:lnTo>
                  <a:lnTo>
                    <a:pt x="700" y="317"/>
                  </a:lnTo>
                  <a:lnTo>
                    <a:pt x="699" y="300"/>
                  </a:lnTo>
                  <a:lnTo>
                    <a:pt x="696" y="284"/>
                  </a:lnTo>
                  <a:lnTo>
                    <a:pt x="692" y="267"/>
                  </a:lnTo>
                  <a:lnTo>
                    <a:pt x="687" y="251"/>
                  </a:lnTo>
                  <a:lnTo>
                    <a:pt x="682" y="235"/>
                  </a:lnTo>
                  <a:lnTo>
                    <a:pt x="677" y="219"/>
                  </a:lnTo>
                  <a:lnTo>
                    <a:pt x="670" y="204"/>
                  </a:lnTo>
                  <a:lnTo>
                    <a:pt x="662" y="188"/>
                  </a:lnTo>
                  <a:lnTo>
                    <a:pt x="653" y="172"/>
                  </a:lnTo>
                  <a:lnTo>
                    <a:pt x="644" y="158"/>
                  </a:lnTo>
                  <a:lnTo>
                    <a:pt x="634" y="144"/>
                  </a:lnTo>
                  <a:lnTo>
                    <a:pt x="623" y="129"/>
                  </a:lnTo>
                  <a:lnTo>
                    <a:pt x="612" y="116"/>
                  </a:lnTo>
                  <a:lnTo>
                    <a:pt x="600" y="103"/>
                  </a:lnTo>
                  <a:lnTo>
                    <a:pt x="600" y="103"/>
                  </a:lnTo>
                  <a:lnTo>
                    <a:pt x="587" y="90"/>
                  </a:lnTo>
                  <a:lnTo>
                    <a:pt x="572" y="79"/>
                  </a:lnTo>
                  <a:lnTo>
                    <a:pt x="558" y="68"/>
                  </a:lnTo>
                  <a:lnTo>
                    <a:pt x="544" y="58"/>
                  </a:lnTo>
                  <a:lnTo>
                    <a:pt x="529" y="49"/>
                  </a:lnTo>
                  <a:lnTo>
                    <a:pt x="514" y="39"/>
                  </a:lnTo>
                  <a:lnTo>
                    <a:pt x="498" y="33"/>
                  </a:lnTo>
                  <a:lnTo>
                    <a:pt x="483" y="25"/>
                  </a:lnTo>
                  <a:lnTo>
                    <a:pt x="467" y="20"/>
                  </a:lnTo>
                  <a:lnTo>
                    <a:pt x="451" y="15"/>
                  </a:lnTo>
                  <a:lnTo>
                    <a:pt x="434" y="10"/>
                  </a:lnTo>
                  <a:lnTo>
                    <a:pt x="419" y="7"/>
                  </a:lnTo>
                  <a:lnTo>
                    <a:pt x="402" y="3"/>
                  </a:lnTo>
                  <a:lnTo>
                    <a:pt x="385" y="2"/>
                  </a:lnTo>
                  <a:lnTo>
                    <a:pt x="368" y="0"/>
                  </a:lnTo>
                  <a:lnTo>
                    <a:pt x="351" y="0"/>
                  </a:lnTo>
                  <a:lnTo>
                    <a:pt x="334" y="0"/>
                  </a:lnTo>
                  <a:lnTo>
                    <a:pt x="317" y="2"/>
                  </a:lnTo>
                  <a:lnTo>
                    <a:pt x="300" y="3"/>
                  </a:lnTo>
                  <a:lnTo>
                    <a:pt x="284" y="7"/>
                  </a:lnTo>
                  <a:lnTo>
                    <a:pt x="268" y="10"/>
                  </a:lnTo>
                  <a:lnTo>
                    <a:pt x="251" y="15"/>
                  </a:lnTo>
                  <a:lnTo>
                    <a:pt x="235" y="20"/>
                  </a:lnTo>
                  <a:lnTo>
                    <a:pt x="219" y="25"/>
                  </a:lnTo>
                  <a:lnTo>
                    <a:pt x="204" y="33"/>
                  </a:lnTo>
                  <a:lnTo>
                    <a:pt x="188" y="39"/>
                  </a:lnTo>
                  <a:lnTo>
                    <a:pt x="172" y="49"/>
                  </a:lnTo>
                  <a:lnTo>
                    <a:pt x="158" y="58"/>
                  </a:lnTo>
                  <a:lnTo>
                    <a:pt x="144" y="68"/>
                  </a:lnTo>
                  <a:lnTo>
                    <a:pt x="129" y="79"/>
                  </a:lnTo>
                  <a:lnTo>
                    <a:pt x="116" y="90"/>
                  </a:lnTo>
                  <a:lnTo>
                    <a:pt x="103" y="103"/>
                  </a:lnTo>
                  <a:lnTo>
                    <a:pt x="103" y="103"/>
                  </a:lnTo>
                  <a:lnTo>
                    <a:pt x="90" y="116"/>
                  </a:lnTo>
                  <a:lnTo>
                    <a:pt x="79" y="129"/>
                  </a:lnTo>
                  <a:lnTo>
                    <a:pt x="68" y="144"/>
                  </a:lnTo>
                  <a:lnTo>
                    <a:pt x="58" y="158"/>
                  </a:lnTo>
                  <a:lnTo>
                    <a:pt x="49" y="172"/>
                  </a:lnTo>
                  <a:lnTo>
                    <a:pt x="39" y="188"/>
                  </a:lnTo>
                  <a:lnTo>
                    <a:pt x="33" y="204"/>
                  </a:lnTo>
                  <a:lnTo>
                    <a:pt x="25" y="219"/>
                  </a:lnTo>
                  <a:lnTo>
                    <a:pt x="20" y="235"/>
                  </a:lnTo>
                  <a:lnTo>
                    <a:pt x="15" y="251"/>
                  </a:lnTo>
                  <a:lnTo>
                    <a:pt x="10" y="267"/>
                  </a:lnTo>
                  <a:lnTo>
                    <a:pt x="7" y="284"/>
                  </a:lnTo>
                  <a:lnTo>
                    <a:pt x="3" y="300"/>
                  </a:lnTo>
                  <a:lnTo>
                    <a:pt x="2" y="317"/>
                  </a:lnTo>
                  <a:lnTo>
                    <a:pt x="0" y="334"/>
                  </a:lnTo>
                  <a:lnTo>
                    <a:pt x="0" y="351"/>
                  </a:lnTo>
                  <a:lnTo>
                    <a:pt x="0" y="368"/>
                  </a:lnTo>
                  <a:lnTo>
                    <a:pt x="2" y="385"/>
                  </a:lnTo>
                  <a:lnTo>
                    <a:pt x="3" y="402"/>
                  </a:lnTo>
                  <a:lnTo>
                    <a:pt x="7" y="417"/>
                  </a:lnTo>
                  <a:lnTo>
                    <a:pt x="10" y="434"/>
                  </a:lnTo>
                  <a:lnTo>
                    <a:pt x="15" y="451"/>
                  </a:lnTo>
                  <a:lnTo>
                    <a:pt x="20" y="467"/>
                  </a:lnTo>
                  <a:lnTo>
                    <a:pt x="25" y="482"/>
                  </a:lnTo>
                  <a:lnTo>
                    <a:pt x="33" y="498"/>
                  </a:lnTo>
                  <a:lnTo>
                    <a:pt x="39" y="514"/>
                  </a:lnTo>
                  <a:lnTo>
                    <a:pt x="49" y="529"/>
                  </a:lnTo>
                  <a:lnTo>
                    <a:pt x="58" y="544"/>
                  </a:lnTo>
                  <a:lnTo>
                    <a:pt x="68" y="558"/>
                  </a:lnTo>
                  <a:lnTo>
                    <a:pt x="79" y="572"/>
                  </a:lnTo>
                  <a:lnTo>
                    <a:pt x="90" y="585"/>
                  </a:lnTo>
                  <a:lnTo>
                    <a:pt x="103" y="600"/>
                  </a:lnTo>
                  <a:lnTo>
                    <a:pt x="103" y="600"/>
                  </a:lnTo>
                  <a:lnTo>
                    <a:pt x="116" y="611"/>
                  </a:lnTo>
                  <a:lnTo>
                    <a:pt x="129" y="623"/>
                  </a:lnTo>
                  <a:lnTo>
                    <a:pt x="144" y="634"/>
                  </a:lnTo>
                  <a:lnTo>
                    <a:pt x="158" y="644"/>
                  </a:lnTo>
                  <a:lnTo>
                    <a:pt x="172" y="653"/>
                  </a:lnTo>
                  <a:lnTo>
                    <a:pt x="188" y="662"/>
                  </a:lnTo>
                  <a:lnTo>
                    <a:pt x="204" y="669"/>
                  </a:lnTo>
                  <a:lnTo>
                    <a:pt x="219" y="677"/>
                  </a:lnTo>
                  <a:lnTo>
                    <a:pt x="235" y="682"/>
                  </a:lnTo>
                  <a:lnTo>
                    <a:pt x="251" y="687"/>
                  </a:lnTo>
                  <a:lnTo>
                    <a:pt x="268" y="692"/>
                  </a:lnTo>
                  <a:lnTo>
                    <a:pt x="284" y="695"/>
                  </a:lnTo>
                  <a:lnTo>
                    <a:pt x="300" y="699"/>
                  </a:lnTo>
                  <a:lnTo>
                    <a:pt x="317" y="700"/>
                  </a:lnTo>
                  <a:lnTo>
                    <a:pt x="334" y="701"/>
                  </a:lnTo>
                  <a:lnTo>
                    <a:pt x="351" y="701"/>
                  </a:lnTo>
                  <a:lnTo>
                    <a:pt x="368" y="701"/>
                  </a:lnTo>
                  <a:lnTo>
                    <a:pt x="385" y="700"/>
                  </a:lnTo>
                  <a:lnTo>
                    <a:pt x="402" y="699"/>
                  </a:lnTo>
                  <a:lnTo>
                    <a:pt x="419" y="695"/>
                  </a:lnTo>
                  <a:lnTo>
                    <a:pt x="434" y="692"/>
                  </a:lnTo>
                  <a:lnTo>
                    <a:pt x="451" y="687"/>
                  </a:lnTo>
                  <a:lnTo>
                    <a:pt x="467" y="682"/>
                  </a:lnTo>
                  <a:lnTo>
                    <a:pt x="483" y="677"/>
                  </a:lnTo>
                  <a:lnTo>
                    <a:pt x="498" y="669"/>
                  </a:lnTo>
                  <a:lnTo>
                    <a:pt x="514" y="662"/>
                  </a:lnTo>
                  <a:lnTo>
                    <a:pt x="529" y="653"/>
                  </a:lnTo>
                  <a:lnTo>
                    <a:pt x="544" y="644"/>
                  </a:lnTo>
                  <a:lnTo>
                    <a:pt x="558" y="634"/>
                  </a:lnTo>
                  <a:lnTo>
                    <a:pt x="572" y="623"/>
                  </a:lnTo>
                  <a:lnTo>
                    <a:pt x="587" y="611"/>
                  </a:lnTo>
                  <a:lnTo>
                    <a:pt x="600" y="600"/>
                  </a:lnTo>
                  <a:lnTo>
                    <a:pt x="600"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7" name="Freeform 77"/>
            <p:cNvSpPr>
              <a:spLocks/>
            </p:cNvSpPr>
            <p:nvPr userDrawn="1"/>
          </p:nvSpPr>
          <p:spPr bwMode="auto">
            <a:xfrm>
              <a:off x="4167" y="1218"/>
              <a:ext cx="156" cy="156"/>
            </a:xfrm>
            <a:custGeom>
              <a:avLst/>
              <a:gdLst>
                <a:gd name="T0" fmla="*/ 531 w 622"/>
                <a:gd name="T1" fmla="*/ 91 h 622"/>
                <a:gd name="T2" fmla="*/ 507 w 622"/>
                <a:gd name="T3" fmla="*/ 70 h 622"/>
                <a:gd name="T4" fmla="*/ 482 w 622"/>
                <a:gd name="T5" fmla="*/ 51 h 622"/>
                <a:gd name="T6" fmla="*/ 428 w 622"/>
                <a:gd name="T7" fmla="*/ 24 h 622"/>
                <a:gd name="T8" fmla="*/ 370 w 622"/>
                <a:gd name="T9" fmla="*/ 7 h 622"/>
                <a:gd name="T10" fmla="*/ 312 w 622"/>
                <a:gd name="T11" fmla="*/ 0 h 622"/>
                <a:gd name="T12" fmla="*/ 252 w 622"/>
                <a:gd name="T13" fmla="*/ 7 h 622"/>
                <a:gd name="T14" fmla="*/ 194 w 622"/>
                <a:gd name="T15" fmla="*/ 24 h 622"/>
                <a:gd name="T16" fmla="*/ 140 w 622"/>
                <a:gd name="T17" fmla="*/ 51 h 622"/>
                <a:gd name="T18" fmla="*/ 115 w 622"/>
                <a:gd name="T19" fmla="*/ 70 h 622"/>
                <a:gd name="T20" fmla="*/ 91 w 622"/>
                <a:gd name="T21" fmla="*/ 91 h 622"/>
                <a:gd name="T22" fmla="*/ 81 w 622"/>
                <a:gd name="T23" fmla="*/ 103 h 622"/>
                <a:gd name="T24" fmla="*/ 60 w 622"/>
                <a:gd name="T25" fmla="*/ 128 h 622"/>
                <a:gd name="T26" fmla="*/ 37 w 622"/>
                <a:gd name="T27" fmla="*/ 167 h 622"/>
                <a:gd name="T28" fmla="*/ 13 w 622"/>
                <a:gd name="T29" fmla="*/ 223 h 622"/>
                <a:gd name="T30" fmla="*/ 1 w 622"/>
                <a:gd name="T31" fmla="*/ 281 h 622"/>
                <a:gd name="T32" fmla="*/ 1 w 622"/>
                <a:gd name="T33" fmla="*/ 340 h 622"/>
                <a:gd name="T34" fmla="*/ 13 w 622"/>
                <a:gd name="T35" fmla="*/ 399 h 622"/>
                <a:gd name="T36" fmla="*/ 37 w 622"/>
                <a:gd name="T37" fmla="*/ 455 h 622"/>
                <a:gd name="T38" fmla="*/ 60 w 622"/>
                <a:gd name="T39" fmla="*/ 494 h 622"/>
                <a:gd name="T40" fmla="*/ 81 w 622"/>
                <a:gd name="T41" fmla="*/ 519 h 622"/>
                <a:gd name="T42" fmla="*/ 91 w 622"/>
                <a:gd name="T43" fmla="*/ 530 h 622"/>
                <a:gd name="T44" fmla="*/ 115 w 622"/>
                <a:gd name="T45" fmla="*/ 551 h 622"/>
                <a:gd name="T46" fmla="*/ 140 w 622"/>
                <a:gd name="T47" fmla="*/ 571 h 622"/>
                <a:gd name="T48" fmla="*/ 194 w 622"/>
                <a:gd name="T49" fmla="*/ 598 h 622"/>
                <a:gd name="T50" fmla="*/ 252 w 622"/>
                <a:gd name="T51" fmla="*/ 615 h 622"/>
                <a:gd name="T52" fmla="*/ 312 w 622"/>
                <a:gd name="T53" fmla="*/ 622 h 622"/>
                <a:gd name="T54" fmla="*/ 370 w 622"/>
                <a:gd name="T55" fmla="*/ 615 h 622"/>
                <a:gd name="T56" fmla="*/ 428 w 622"/>
                <a:gd name="T57" fmla="*/ 598 h 622"/>
                <a:gd name="T58" fmla="*/ 482 w 622"/>
                <a:gd name="T59" fmla="*/ 571 h 622"/>
                <a:gd name="T60" fmla="*/ 507 w 622"/>
                <a:gd name="T61" fmla="*/ 551 h 622"/>
                <a:gd name="T62" fmla="*/ 531 w 622"/>
                <a:gd name="T63" fmla="*/ 530 h 622"/>
                <a:gd name="T64" fmla="*/ 542 w 622"/>
                <a:gd name="T65" fmla="*/ 519 h 622"/>
                <a:gd name="T66" fmla="*/ 562 w 622"/>
                <a:gd name="T67" fmla="*/ 494 h 622"/>
                <a:gd name="T68" fmla="*/ 587 w 622"/>
                <a:gd name="T69" fmla="*/ 455 h 622"/>
                <a:gd name="T70" fmla="*/ 609 w 622"/>
                <a:gd name="T71" fmla="*/ 399 h 622"/>
                <a:gd name="T72" fmla="*/ 620 w 622"/>
                <a:gd name="T73" fmla="*/ 340 h 622"/>
                <a:gd name="T74" fmla="*/ 620 w 622"/>
                <a:gd name="T75" fmla="*/ 281 h 622"/>
                <a:gd name="T76" fmla="*/ 609 w 622"/>
                <a:gd name="T77" fmla="*/ 223 h 622"/>
                <a:gd name="T78" fmla="*/ 587 w 622"/>
                <a:gd name="T79" fmla="*/ 167 h 622"/>
                <a:gd name="T80" fmla="*/ 562 w 622"/>
                <a:gd name="T81" fmla="*/ 128 h 622"/>
                <a:gd name="T82" fmla="*/ 542 w 622"/>
                <a:gd name="T83" fmla="*/ 103 h 622"/>
                <a:gd name="T84" fmla="*/ 53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31" y="91"/>
                  </a:moveTo>
                  <a:lnTo>
                    <a:pt x="531" y="91"/>
                  </a:lnTo>
                  <a:lnTo>
                    <a:pt x="519" y="81"/>
                  </a:lnTo>
                  <a:lnTo>
                    <a:pt x="507" y="70"/>
                  </a:lnTo>
                  <a:lnTo>
                    <a:pt x="494" y="60"/>
                  </a:lnTo>
                  <a:lnTo>
                    <a:pt x="482" y="51"/>
                  </a:lnTo>
                  <a:lnTo>
                    <a:pt x="455" y="35"/>
                  </a:lnTo>
                  <a:lnTo>
                    <a:pt x="428" y="24"/>
                  </a:lnTo>
                  <a:lnTo>
                    <a:pt x="399" y="13"/>
                  </a:lnTo>
                  <a:lnTo>
                    <a:pt x="370" y="7"/>
                  </a:lnTo>
                  <a:lnTo>
                    <a:pt x="340" y="1"/>
                  </a:lnTo>
                  <a:lnTo>
                    <a:pt x="312" y="0"/>
                  </a:lnTo>
                  <a:lnTo>
                    <a:pt x="282" y="1"/>
                  </a:lnTo>
                  <a:lnTo>
                    <a:pt x="252" y="7"/>
                  </a:lnTo>
                  <a:lnTo>
                    <a:pt x="223" y="13"/>
                  </a:lnTo>
                  <a:lnTo>
                    <a:pt x="194" y="24"/>
                  </a:lnTo>
                  <a:lnTo>
                    <a:pt x="167" y="35"/>
                  </a:lnTo>
                  <a:lnTo>
                    <a:pt x="140" y="51"/>
                  </a:lnTo>
                  <a:lnTo>
                    <a:pt x="128" y="60"/>
                  </a:lnTo>
                  <a:lnTo>
                    <a:pt x="115" y="70"/>
                  </a:lnTo>
                  <a:lnTo>
                    <a:pt x="103" y="81"/>
                  </a:lnTo>
                  <a:lnTo>
                    <a:pt x="91" y="91"/>
                  </a:lnTo>
                  <a:lnTo>
                    <a:pt x="91" y="91"/>
                  </a:lnTo>
                  <a:lnTo>
                    <a:pt x="81" y="103"/>
                  </a:lnTo>
                  <a:lnTo>
                    <a:pt x="71" y="115"/>
                  </a:lnTo>
                  <a:lnTo>
                    <a:pt x="60" y="128"/>
                  </a:lnTo>
                  <a:lnTo>
                    <a:pt x="52" y="139"/>
                  </a:lnTo>
                  <a:lnTo>
                    <a:pt x="37" y="167"/>
                  </a:lnTo>
                  <a:lnTo>
                    <a:pt x="24" y="194"/>
                  </a:lnTo>
                  <a:lnTo>
                    <a:pt x="13" y="223"/>
                  </a:lnTo>
                  <a:lnTo>
                    <a:pt x="7" y="252"/>
                  </a:lnTo>
                  <a:lnTo>
                    <a:pt x="1" y="281"/>
                  </a:lnTo>
                  <a:lnTo>
                    <a:pt x="0" y="311"/>
                  </a:lnTo>
                  <a:lnTo>
                    <a:pt x="1" y="340"/>
                  </a:lnTo>
                  <a:lnTo>
                    <a:pt x="7" y="370"/>
                  </a:lnTo>
                  <a:lnTo>
                    <a:pt x="13" y="399"/>
                  </a:lnTo>
                  <a:lnTo>
                    <a:pt x="24" y="427"/>
                  </a:lnTo>
                  <a:lnTo>
                    <a:pt x="37" y="455"/>
                  </a:lnTo>
                  <a:lnTo>
                    <a:pt x="52" y="482"/>
                  </a:lnTo>
                  <a:lnTo>
                    <a:pt x="60" y="494"/>
                  </a:lnTo>
                  <a:lnTo>
                    <a:pt x="71" y="507"/>
                  </a:lnTo>
                  <a:lnTo>
                    <a:pt x="81" y="519"/>
                  </a:lnTo>
                  <a:lnTo>
                    <a:pt x="91" y="530"/>
                  </a:lnTo>
                  <a:lnTo>
                    <a:pt x="91" y="530"/>
                  </a:lnTo>
                  <a:lnTo>
                    <a:pt x="103" y="542"/>
                  </a:lnTo>
                  <a:lnTo>
                    <a:pt x="115" y="551"/>
                  </a:lnTo>
                  <a:lnTo>
                    <a:pt x="128" y="562"/>
                  </a:lnTo>
                  <a:lnTo>
                    <a:pt x="140" y="571"/>
                  </a:lnTo>
                  <a:lnTo>
                    <a:pt x="167" y="586"/>
                  </a:lnTo>
                  <a:lnTo>
                    <a:pt x="194" y="598"/>
                  </a:lnTo>
                  <a:lnTo>
                    <a:pt x="223" y="608"/>
                  </a:lnTo>
                  <a:lnTo>
                    <a:pt x="252" y="615"/>
                  </a:lnTo>
                  <a:lnTo>
                    <a:pt x="282" y="620"/>
                  </a:lnTo>
                  <a:lnTo>
                    <a:pt x="312" y="622"/>
                  </a:lnTo>
                  <a:lnTo>
                    <a:pt x="340" y="620"/>
                  </a:lnTo>
                  <a:lnTo>
                    <a:pt x="370" y="615"/>
                  </a:lnTo>
                  <a:lnTo>
                    <a:pt x="399" y="608"/>
                  </a:lnTo>
                  <a:lnTo>
                    <a:pt x="428" y="598"/>
                  </a:lnTo>
                  <a:lnTo>
                    <a:pt x="455" y="586"/>
                  </a:lnTo>
                  <a:lnTo>
                    <a:pt x="482" y="571"/>
                  </a:lnTo>
                  <a:lnTo>
                    <a:pt x="494" y="562"/>
                  </a:lnTo>
                  <a:lnTo>
                    <a:pt x="507" y="551"/>
                  </a:lnTo>
                  <a:lnTo>
                    <a:pt x="519" y="542"/>
                  </a:lnTo>
                  <a:lnTo>
                    <a:pt x="531" y="530"/>
                  </a:lnTo>
                  <a:lnTo>
                    <a:pt x="531" y="530"/>
                  </a:lnTo>
                  <a:lnTo>
                    <a:pt x="542" y="519"/>
                  </a:lnTo>
                  <a:lnTo>
                    <a:pt x="551" y="507"/>
                  </a:lnTo>
                  <a:lnTo>
                    <a:pt x="562" y="494"/>
                  </a:lnTo>
                  <a:lnTo>
                    <a:pt x="571" y="482"/>
                  </a:lnTo>
                  <a:lnTo>
                    <a:pt x="587" y="455"/>
                  </a:lnTo>
                  <a:lnTo>
                    <a:pt x="598" y="427"/>
                  </a:lnTo>
                  <a:lnTo>
                    <a:pt x="609" y="399"/>
                  </a:lnTo>
                  <a:lnTo>
                    <a:pt x="617" y="370"/>
                  </a:lnTo>
                  <a:lnTo>
                    <a:pt x="620" y="340"/>
                  </a:lnTo>
                  <a:lnTo>
                    <a:pt x="622" y="311"/>
                  </a:lnTo>
                  <a:lnTo>
                    <a:pt x="620" y="281"/>
                  </a:lnTo>
                  <a:lnTo>
                    <a:pt x="617" y="252"/>
                  </a:lnTo>
                  <a:lnTo>
                    <a:pt x="609" y="223"/>
                  </a:lnTo>
                  <a:lnTo>
                    <a:pt x="598" y="194"/>
                  </a:lnTo>
                  <a:lnTo>
                    <a:pt x="587" y="167"/>
                  </a:lnTo>
                  <a:lnTo>
                    <a:pt x="571" y="139"/>
                  </a:lnTo>
                  <a:lnTo>
                    <a:pt x="562" y="128"/>
                  </a:lnTo>
                  <a:lnTo>
                    <a:pt x="551" y="115"/>
                  </a:lnTo>
                  <a:lnTo>
                    <a:pt x="542" y="103"/>
                  </a:lnTo>
                  <a:lnTo>
                    <a:pt x="531" y="91"/>
                  </a:lnTo>
                  <a:lnTo>
                    <a:pt x="53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8" name="Freeform 78"/>
            <p:cNvSpPr>
              <a:spLocks/>
            </p:cNvSpPr>
            <p:nvPr userDrawn="1"/>
          </p:nvSpPr>
          <p:spPr bwMode="auto">
            <a:xfrm>
              <a:off x="4357" y="1408"/>
              <a:ext cx="134" cy="134"/>
            </a:xfrm>
            <a:custGeom>
              <a:avLst/>
              <a:gdLst>
                <a:gd name="T0" fmla="*/ 80 w 540"/>
                <a:gd name="T1" fmla="*/ 79 h 539"/>
                <a:gd name="T2" fmla="*/ 45 w 540"/>
                <a:gd name="T3" fmla="*/ 121 h 539"/>
                <a:gd name="T4" fmla="*/ 20 w 540"/>
                <a:gd name="T5" fmla="*/ 168 h 539"/>
                <a:gd name="T6" fmla="*/ 5 w 540"/>
                <a:gd name="T7" fmla="*/ 218 h 539"/>
                <a:gd name="T8" fmla="*/ 0 w 540"/>
                <a:gd name="T9" fmla="*/ 270 h 539"/>
                <a:gd name="T10" fmla="*/ 5 w 540"/>
                <a:gd name="T11" fmla="*/ 322 h 539"/>
                <a:gd name="T12" fmla="*/ 20 w 540"/>
                <a:gd name="T13" fmla="*/ 371 h 539"/>
                <a:gd name="T14" fmla="*/ 45 w 540"/>
                <a:gd name="T15" fmla="*/ 418 h 539"/>
                <a:gd name="T16" fmla="*/ 80 w 540"/>
                <a:gd name="T17" fmla="*/ 461 h 539"/>
                <a:gd name="T18" fmla="*/ 99 w 540"/>
                <a:gd name="T19" fmla="*/ 479 h 539"/>
                <a:gd name="T20" fmla="*/ 145 w 540"/>
                <a:gd name="T21" fmla="*/ 509 h 539"/>
                <a:gd name="T22" fmla="*/ 193 w 540"/>
                <a:gd name="T23" fmla="*/ 529 h 539"/>
                <a:gd name="T24" fmla="*/ 244 w 540"/>
                <a:gd name="T25" fmla="*/ 538 h 539"/>
                <a:gd name="T26" fmla="*/ 296 w 540"/>
                <a:gd name="T27" fmla="*/ 538 h 539"/>
                <a:gd name="T28" fmla="*/ 347 w 540"/>
                <a:gd name="T29" fmla="*/ 529 h 539"/>
                <a:gd name="T30" fmla="*/ 395 w 540"/>
                <a:gd name="T31" fmla="*/ 509 h 539"/>
                <a:gd name="T32" fmla="*/ 441 w 540"/>
                <a:gd name="T33" fmla="*/ 479 h 539"/>
                <a:gd name="T34" fmla="*/ 462 w 540"/>
                <a:gd name="T35" fmla="*/ 461 h 539"/>
                <a:gd name="T36" fmla="*/ 495 w 540"/>
                <a:gd name="T37" fmla="*/ 418 h 539"/>
                <a:gd name="T38" fmla="*/ 520 w 540"/>
                <a:gd name="T39" fmla="*/ 371 h 539"/>
                <a:gd name="T40" fmla="*/ 536 w 540"/>
                <a:gd name="T41" fmla="*/ 322 h 539"/>
                <a:gd name="T42" fmla="*/ 540 w 540"/>
                <a:gd name="T43" fmla="*/ 270 h 539"/>
                <a:gd name="T44" fmla="*/ 536 w 540"/>
                <a:gd name="T45" fmla="*/ 218 h 539"/>
                <a:gd name="T46" fmla="*/ 520 w 540"/>
                <a:gd name="T47" fmla="*/ 168 h 539"/>
                <a:gd name="T48" fmla="*/ 495 w 540"/>
                <a:gd name="T49" fmla="*/ 121 h 539"/>
                <a:gd name="T50" fmla="*/ 462 w 540"/>
                <a:gd name="T51" fmla="*/ 79 h 539"/>
                <a:gd name="T52" fmla="*/ 441 w 540"/>
                <a:gd name="T53" fmla="*/ 60 h 539"/>
                <a:gd name="T54" fmla="*/ 395 w 540"/>
                <a:gd name="T55" fmla="*/ 31 h 539"/>
                <a:gd name="T56" fmla="*/ 347 w 540"/>
                <a:gd name="T57" fmla="*/ 10 h 539"/>
                <a:gd name="T58" fmla="*/ 296 w 540"/>
                <a:gd name="T59" fmla="*/ 1 h 539"/>
                <a:gd name="T60" fmla="*/ 244 w 540"/>
                <a:gd name="T61" fmla="*/ 1 h 539"/>
                <a:gd name="T62" fmla="*/ 193 w 540"/>
                <a:gd name="T63" fmla="*/ 10 h 539"/>
                <a:gd name="T64" fmla="*/ 145 w 540"/>
                <a:gd name="T65" fmla="*/ 31 h 539"/>
                <a:gd name="T66" fmla="*/ 99 w 540"/>
                <a:gd name="T67" fmla="*/ 60 h 539"/>
                <a:gd name="T68" fmla="*/ 8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80" y="79"/>
                  </a:moveTo>
                  <a:lnTo>
                    <a:pt x="80" y="79"/>
                  </a:lnTo>
                  <a:lnTo>
                    <a:pt x="60" y="99"/>
                  </a:lnTo>
                  <a:lnTo>
                    <a:pt x="45" y="121"/>
                  </a:lnTo>
                  <a:lnTo>
                    <a:pt x="32" y="145"/>
                  </a:lnTo>
                  <a:lnTo>
                    <a:pt x="20" y="168"/>
                  </a:lnTo>
                  <a:lnTo>
                    <a:pt x="11" y="193"/>
                  </a:lnTo>
                  <a:lnTo>
                    <a:pt x="5" y="218"/>
                  </a:lnTo>
                  <a:lnTo>
                    <a:pt x="2" y="244"/>
                  </a:lnTo>
                  <a:lnTo>
                    <a:pt x="0" y="270"/>
                  </a:lnTo>
                  <a:lnTo>
                    <a:pt x="2" y="296"/>
                  </a:lnTo>
                  <a:lnTo>
                    <a:pt x="5" y="322"/>
                  </a:lnTo>
                  <a:lnTo>
                    <a:pt x="11" y="347"/>
                  </a:lnTo>
                  <a:lnTo>
                    <a:pt x="20" y="371"/>
                  </a:lnTo>
                  <a:lnTo>
                    <a:pt x="32" y="395"/>
                  </a:lnTo>
                  <a:lnTo>
                    <a:pt x="45" y="418"/>
                  </a:lnTo>
                  <a:lnTo>
                    <a:pt x="60" y="440"/>
                  </a:lnTo>
                  <a:lnTo>
                    <a:pt x="80" y="461"/>
                  </a:lnTo>
                  <a:lnTo>
                    <a:pt x="80" y="461"/>
                  </a:lnTo>
                  <a:lnTo>
                    <a:pt x="99" y="479"/>
                  </a:lnTo>
                  <a:lnTo>
                    <a:pt x="121" y="495"/>
                  </a:lnTo>
                  <a:lnTo>
                    <a:pt x="145" y="509"/>
                  </a:lnTo>
                  <a:lnTo>
                    <a:pt x="168" y="520"/>
                  </a:lnTo>
                  <a:lnTo>
                    <a:pt x="193" y="529"/>
                  </a:lnTo>
                  <a:lnTo>
                    <a:pt x="219" y="535"/>
                  </a:lnTo>
                  <a:lnTo>
                    <a:pt x="244" y="538"/>
                  </a:lnTo>
                  <a:lnTo>
                    <a:pt x="270" y="539"/>
                  </a:lnTo>
                  <a:lnTo>
                    <a:pt x="296" y="538"/>
                  </a:lnTo>
                  <a:lnTo>
                    <a:pt x="322" y="535"/>
                  </a:lnTo>
                  <a:lnTo>
                    <a:pt x="347" y="529"/>
                  </a:lnTo>
                  <a:lnTo>
                    <a:pt x="372" y="520"/>
                  </a:lnTo>
                  <a:lnTo>
                    <a:pt x="395" y="509"/>
                  </a:lnTo>
                  <a:lnTo>
                    <a:pt x="419" y="495"/>
                  </a:lnTo>
                  <a:lnTo>
                    <a:pt x="441" y="479"/>
                  </a:lnTo>
                  <a:lnTo>
                    <a:pt x="462" y="461"/>
                  </a:lnTo>
                  <a:lnTo>
                    <a:pt x="462" y="461"/>
                  </a:lnTo>
                  <a:lnTo>
                    <a:pt x="480" y="440"/>
                  </a:lnTo>
                  <a:lnTo>
                    <a:pt x="495" y="418"/>
                  </a:lnTo>
                  <a:lnTo>
                    <a:pt x="510" y="395"/>
                  </a:lnTo>
                  <a:lnTo>
                    <a:pt x="520" y="371"/>
                  </a:lnTo>
                  <a:lnTo>
                    <a:pt x="529" y="347"/>
                  </a:lnTo>
                  <a:lnTo>
                    <a:pt x="536" y="322"/>
                  </a:lnTo>
                  <a:lnTo>
                    <a:pt x="538" y="296"/>
                  </a:lnTo>
                  <a:lnTo>
                    <a:pt x="540" y="270"/>
                  </a:lnTo>
                  <a:lnTo>
                    <a:pt x="538" y="244"/>
                  </a:lnTo>
                  <a:lnTo>
                    <a:pt x="536" y="218"/>
                  </a:lnTo>
                  <a:lnTo>
                    <a:pt x="529" y="193"/>
                  </a:lnTo>
                  <a:lnTo>
                    <a:pt x="520" y="168"/>
                  </a:lnTo>
                  <a:lnTo>
                    <a:pt x="510" y="145"/>
                  </a:lnTo>
                  <a:lnTo>
                    <a:pt x="495" y="121"/>
                  </a:lnTo>
                  <a:lnTo>
                    <a:pt x="480" y="99"/>
                  </a:lnTo>
                  <a:lnTo>
                    <a:pt x="462" y="79"/>
                  </a:lnTo>
                  <a:lnTo>
                    <a:pt x="462" y="79"/>
                  </a:lnTo>
                  <a:lnTo>
                    <a:pt x="441" y="60"/>
                  </a:lnTo>
                  <a:lnTo>
                    <a:pt x="419" y="44"/>
                  </a:lnTo>
                  <a:lnTo>
                    <a:pt x="395" y="31"/>
                  </a:lnTo>
                  <a:lnTo>
                    <a:pt x="372" y="20"/>
                  </a:lnTo>
                  <a:lnTo>
                    <a:pt x="347" y="10"/>
                  </a:lnTo>
                  <a:lnTo>
                    <a:pt x="322" y="5"/>
                  </a:lnTo>
                  <a:lnTo>
                    <a:pt x="296" y="1"/>
                  </a:lnTo>
                  <a:lnTo>
                    <a:pt x="270" y="0"/>
                  </a:lnTo>
                  <a:lnTo>
                    <a:pt x="244" y="1"/>
                  </a:lnTo>
                  <a:lnTo>
                    <a:pt x="219" y="5"/>
                  </a:lnTo>
                  <a:lnTo>
                    <a:pt x="193" y="10"/>
                  </a:lnTo>
                  <a:lnTo>
                    <a:pt x="168" y="20"/>
                  </a:lnTo>
                  <a:lnTo>
                    <a:pt x="145" y="31"/>
                  </a:lnTo>
                  <a:lnTo>
                    <a:pt x="121" y="44"/>
                  </a:lnTo>
                  <a:lnTo>
                    <a:pt x="99" y="60"/>
                  </a:lnTo>
                  <a:lnTo>
                    <a:pt x="80" y="79"/>
                  </a:lnTo>
                  <a:lnTo>
                    <a:pt x="8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9" name="Freeform 79"/>
            <p:cNvSpPr>
              <a:spLocks/>
            </p:cNvSpPr>
            <p:nvPr userDrawn="1"/>
          </p:nvSpPr>
          <p:spPr bwMode="auto">
            <a:xfrm>
              <a:off x="4546" y="1596"/>
              <a:ext cx="115" cy="115"/>
            </a:xfrm>
            <a:custGeom>
              <a:avLst/>
              <a:gdLst>
                <a:gd name="T0" fmla="*/ 68 w 460"/>
                <a:gd name="T1" fmla="*/ 67 h 460"/>
                <a:gd name="T2" fmla="*/ 38 w 460"/>
                <a:gd name="T3" fmla="*/ 104 h 460"/>
                <a:gd name="T4" fmla="*/ 17 w 460"/>
                <a:gd name="T5" fmla="*/ 143 h 460"/>
                <a:gd name="T6" fmla="*/ 5 w 460"/>
                <a:gd name="T7" fmla="*/ 186 h 460"/>
                <a:gd name="T8" fmla="*/ 0 w 460"/>
                <a:gd name="T9" fmla="*/ 230 h 460"/>
                <a:gd name="T10" fmla="*/ 5 w 460"/>
                <a:gd name="T11" fmla="*/ 273 h 460"/>
                <a:gd name="T12" fmla="*/ 17 w 460"/>
                <a:gd name="T13" fmla="*/ 316 h 460"/>
                <a:gd name="T14" fmla="*/ 38 w 460"/>
                <a:gd name="T15" fmla="*/ 357 h 460"/>
                <a:gd name="T16" fmla="*/ 68 w 460"/>
                <a:gd name="T17" fmla="*/ 392 h 460"/>
                <a:gd name="T18" fmla="*/ 85 w 460"/>
                <a:gd name="T19" fmla="*/ 407 h 460"/>
                <a:gd name="T20" fmla="*/ 124 w 460"/>
                <a:gd name="T21" fmla="*/ 434 h 460"/>
                <a:gd name="T22" fmla="*/ 164 w 460"/>
                <a:gd name="T23" fmla="*/ 449 h 460"/>
                <a:gd name="T24" fmla="*/ 209 w 460"/>
                <a:gd name="T25" fmla="*/ 458 h 460"/>
                <a:gd name="T26" fmla="*/ 252 w 460"/>
                <a:gd name="T27" fmla="*/ 458 h 460"/>
                <a:gd name="T28" fmla="*/ 296 w 460"/>
                <a:gd name="T29" fmla="*/ 449 h 460"/>
                <a:gd name="T30" fmla="*/ 338 w 460"/>
                <a:gd name="T31" fmla="*/ 434 h 460"/>
                <a:gd name="T32" fmla="*/ 375 w 460"/>
                <a:gd name="T33" fmla="*/ 407 h 460"/>
                <a:gd name="T34" fmla="*/ 392 w 460"/>
                <a:gd name="T35" fmla="*/ 392 h 460"/>
                <a:gd name="T36" fmla="*/ 422 w 460"/>
                <a:gd name="T37" fmla="*/ 357 h 460"/>
                <a:gd name="T38" fmla="*/ 443 w 460"/>
                <a:gd name="T39" fmla="*/ 316 h 460"/>
                <a:gd name="T40" fmla="*/ 456 w 460"/>
                <a:gd name="T41" fmla="*/ 273 h 460"/>
                <a:gd name="T42" fmla="*/ 460 w 460"/>
                <a:gd name="T43" fmla="*/ 230 h 460"/>
                <a:gd name="T44" fmla="*/ 456 w 460"/>
                <a:gd name="T45" fmla="*/ 186 h 460"/>
                <a:gd name="T46" fmla="*/ 443 w 460"/>
                <a:gd name="T47" fmla="*/ 143 h 460"/>
                <a:gd name="T48" fmla="*/ 422 w 460"/>
                <a:gd name="T49" fmla="*/ 104 h 460"/>
                <a:gd name="T50" fmla="*/ 392 w 460"/>
                <a:gd name="T51" fmla="*/ 67 h 460"/>
                <a:gd name="T52" fmla="*/ 375 w 460"/>
                <a:gd name="T53" fmla="*/ 52 h 460"/>
                <a:gd name="T54" fmla="*/ 338 w 460"/>
                <a:gd name="T55" fmla="*/ 27 h 460"/>
                <a:gd name="T56" fmla="*/ 296 w 460"/>
                <a:gd name="T57" fmla="*/ 10 h 460"/>
                <a:gd name="T58" fmla="*/ 252 w 460"/>
                <a:gd name="T59" fmla="*/ 1 h 460"/>
                <a:gd name="T60" fmla="*/ 209 w 460"/>
                <a:gd name="T61" fmla="*/ 1 h 460"/>
                <a:gd name="T62" fmla="*/ 164 w 460"/>
                <a:gd name="T63" fmla="*/ 10 h 460"/>
                <a:gd name="T64" fmla="*/ 124 w 460"/>
                <a:gd name="T65" fmla="*/ 27 h 460"/>
                <a:gd name="T66" fmla="*/ 85 w 460"/>
                <a:gd name="T67" fmla="*/ 52 h 460"/>
                <a:gd name="T68" fmla="*/ 68 w 460"/>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68" y="67"/>
                  </a:moveTo>
                  <a:lnTo>
                    <a:pt x="68" y="67"/>
                  </a:lnTo>
                  <a:lnTo>
                    <a:pt x="52" y="84"/>
                  </a:lnTo>
                  <a:lnTo>
                    <a:pt x="38" y="104"/>
                  </a:lnTo>
                  <a:lnTo>
                    <a:pt x="27" y="123"/>
                  </a:lnTo>
                  <a:lnTo>
                    <a:pt x="17" y="143"/>
                  </a:lnTo>
                  <a:lnTo>
                    <a:pt x="10" y="164"/>
                  </a:lnTo>
                  <a:lnTo>
                    <a:pt x="5" y="186"/>
                  </a:lnTo>
                  <a:lnTo>
                    <a:pt x="1" y="208"/>
                  </a:lnTo>
                  <a:lnTo>
                    <a:pt x="0" y="230"/>
                  </a:lnTo>
                  <a:lnTo>
                    <a:pt x="1" y="251"/>
                  </a:lnTo>
                  <a:lnTo>
                    <a:pt x="5" y="273"/>
                  </a:lnTo>
                  <a:lnTo>
                    <a:pt x="10" y="295"/>
                  </a:lnTo>
                  <a:lnTo>
                    <a:pt x="17" y="316"/>
                  </a:lnTo>
                  <a:lnTo>
                    <a:pt x="27" y="337"/>
                  </a:lnTo>
                  <a:lnTo>
                    <a:pt x="38" y="357"/>
                  </a:lnTo>
                  <a:lnTo>
                    <a:pt x="52" y="375"/>
                  </a:lnTo>
                  <a:lnTo>
                    <a:pt x="68" y="392"/>
                  </a:lnTo>
                  <a:lnTo>
                    <a:pt x="68" y="392"/>
                  </a:lnTo>
                  <a:lnTo>
                    <a:pt x="85" y="407"/>
                  </a:lnTo>
                  <a:lnTo>
                    <a:pt x="104" y="422"/>
                  </a:lnTo>
                  <a:lnTo>
                    <a:pt x="124" y="434"/>
                  </a:lnTo>
                  <a:lnTo>
                    <a:pt x="143" y="443"/>
                  </a:lnTo>
                  <a:lnTo>
                    <a:pt x="164" y="449"/>
                  </a:lnTo>
                  <a:lnTo>
                    <a:pt x="186" y="456"/>
                  </a:lnTo>
                  <a:lnTo>
                    <a:pt x="209" y="458"/>
                  </a:lnTo>
                  <a:lnTo>
                    <a:pt x="231" y="460"/>
                  </a:lnTo>
                  <a:lnTo>
                    <a:pt x="252" y="458"/>
                  </a:lnTo>
                  <a:lnTo>
                    <a:pt x="274" y="456"/>
                  </a:lnTo>
                  <a:lnTo>
                    <a:pt x="296" y="449"/>
                  </a:lnTo>
                  <a:lnTo>
                    <a:pt x="317" y="443"/>
                  </a:lnTo>
                  <a:lnTo>
                    <a:pt x="338" y="434"/>
                  </a:lnTo>
                  <a:lnTo>
                    <a:pt x="357" y="422"/>
                  </a:lnTo>
                  <a:lnTo>
                    <a:pt x="375" y="407"/>
                  </a:lnTo>
                  <a:lnTo>
                    <a:pt x="392" y="392"/>
                  </a:lnTo>
                  <a:lnTo>
                    <a:pt x="392" y="392"/>
                  </a:lnTo>
                  <a:lnTo>
                    <a:pt x="408" y="375"/>
                  </a:lnTo>
                  <a:lnTo>
                    <a:pt x="422" y="357"/>
                  </a:lnTo>
                  <a:lnTo>
                    <a:pt x="434" y="337"/>
                  </a:lnTo>
                  <a:lnTo>
                    <a:pt x="443" y="316"/>
                  </a:lnTo>
                  <a:lnTo>
                    <a:pt x="451" y="295"/>
                  </a:lnTo>
                  <a:lnTo>
                    <a:pt x="456" y="273"/>
                  </a:lnTo>
                  <a:lnTo>
                    <a:pt x="459" y="251"/>
                  </a:lnTo>
                  <a:lnTo>
                    <a:pt x="460" y="230"/>
                  </a:lnTo>
                  <a:lnTo>
                    <a:pt x="459" y="208"/>
                  </a:lnTo>
                  <a:lnTo>
                    <a:pt x="456" y="186"/>
                  </a:lnTo>
                  <a:lnTo>
                    <a:pt x="451" y="164"/>
                  </a:lnTo>
                  <a:lnTo>
                    <a:pt x="443" y="143"/>
                  </a:lnTo>
                  <a:lnTo>
                    <a:pt x="434" y="123"/>
                  </a:lnTo>
                  <a:lnTo>
                    <a:pt x="422" y="104"/>
                  </a:lnTo>
                  <a:lnTo>
                    <a:pt x="408" y="84"/>
                  </a:lnTo>
                  <a:lnTo>
                    <a:pt x="392" y="67"/>
                  </a:lnTo>
                  <a:lnTo>
                    <a:pt x="392" y="67"/>
                  </a:lnTo>
                  <a:lnTo>
                    <a:pt x="375" y="52"/>
                  </a:lnTo>
                  <a:lnTo>
                    <a:pt x="357" y="37"/>
                  </a:lnTo>
                  <a:lnTo>
                    <a:pt x="338" y="27"/>
                  </a:lnTo>
                  <a:lnTo>
                    <a:pt x="317" y="17"/>
                  </a:lnTo>
                  <a:lnTo>
                    <a:pt x="296" y="10"/>
                  </a:lnTo>
                  <a:lnTo>
                    <a:pt x="274" y="5"/>
                  </a:lnTo>
                  <a:lnTo>
                    <a:pt x="252" y="1"/>
                  </a:lnTo>
                  <a:lnTo>
                    <a:pt x="231" y="0"/>
                  </a:lnTo>
                  <a:lnTo>
                    <a:pt x="209" y="1"/>
                  </a:lnTo>
                  <a:lnTo>
                    <a:pt x="186" y="5"/>
                  </a:lnTo>
                  <a:lnTo>
                    <a:pt x="164" y="10"/>
                  </a:lnTo>
                  <a:lnTo>
                    <a:pt x="143" y="17"/>
                  </a:lnTo>
                  <a:lnTo>
                    <a:pt x="124" y="27"/>
                  </a:lnTo>
                  <a:lnTo>
                    <a:pt x="104"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0" name="Freeform 80"/>
            <p:cNvSpPr>
              <a:spLocks/>
            </p:cNvSpPr>
            <p:nvPr userDrawn="1"/>
          </p:nvSpPr>
          <p:spPr bwMode="auto">
            <a:xfrm>
              <a:off x="4735" y="1786"/>
              <a:ext cx="94" cy="94"/>
            </a:xfrm>
            <a:custGeom>
              <a:avLst/>
              <a:gdLst>
                <a:gd name="T0" fmla="*/ 56 w 378"/>
                <a:gd name="T1" fmla="*/ 56 h 377"/>
                <a:gd name="T2" fmla="*/ 31 w 378"/>
                <a:gd name="T3" fmla="*/ 84 h 377"/>
                <a:gd name="T4" fmla="*/ 14 w 378"/>
                <a:gd name="T5" fmla="*/ 118 h 377"/>
                <a:gd name="T6" fmla="*/ 4 w 378"/>
                <a:gd name="T7" fmla="*/ 152 h 377"/>
                <a:gd name="T8" fmla="*/ 0 w 378"/>
                <a:gd name="T9" fmla="*/ 189 h 377"/>
                <a:gd name="T10" fmla="*/ 4 w 378"/>
                <a:gd name="T11" fmla="*/ 225 h 377"/>
                <a:gd name="T12" fmla="*/ 14 w 378"/>
                <a:gd name="T13" fmla="*/ 260 h 377"/>
                <a:gd name="T14" fmla="*/ 31 w 378"/>
                <a:gd name="T15" fmla="*/ 293 h 377"/>
                <a:gd name="T16" fmla="*/ 56 w 378"/>
                <a:gd name="T17" fmla="*/ 323 h 377"/>
                <a:gd name="T18" fmla="*/ 71 w 378"/>
                <a:gd name="T19" fmla="*/ 336 h 377"/>
                <a:gd name="T20" fmla="*/ 102 w 378"/>
                <a:gd name="T21" fmla="*/ 357 h 377"/>
                <a:gd name="T22" fmla="*/ 136 w 378"/>
                <a:gd name="T23" fmla="*/ 370 h 377"/>
                <a:gd name="T24" fmla="*/ 171 w 378"/>
                <a:gd name="T25" fmla="*/ 376 h 377"/>
                <a:gd name="T26" fmla="*/ 207 w 378"/>
                <a:gd name="T27" fmla="*/ 376 h 377"/>
                <a:gd name="T28" fmla="*/ 243 w 378"/>
                <a:gd name="T29" fmla="*/ 370 h 377"/>
                <a:gd name="T30" fmla="*/ 278 w 378"/>
                <a:gd name="T31" fmla="*/ 357 h 377"/>
                <a:gd name="T32" fmla="*/ 309 w 378"/>
                <a:gd name="T33" fmla="*/ 336 h 377"/>
                <a:gd name="T34" fmla="*/ 323 w 378"/>
                <a:gd name="T35" fmla="*/ 323 h 377"/>
                <a:gd name="T36" fmla="*/ 347 w 378"/>
                <a:gd name="T37" fmla="*/ 293 h 377"/>
                <a:gd name="T38" fmla="*/ 365 w 378"/>
                <a:gd name="T39" fmla="*/ 260 h 377"/>
                <a:gd name="T40" fmla="*/ 375 w 378"/>
                <a:gd name="T41" fmla="*/ 225 h 377"/>
                <a:gd name="T42" fmla="*/ 378 w 378"/>
                <a:gd name="T43" fmla="*/ 189 h 377"/>
                <a:gd name="T44" fmla="*/ 375 w 378"/>
                <a:gd name="T45" fmla="*/ 152 h 377"/>
                <a:gd name="T46" fmla="*/ 365 w 378"/>
                <a:gd name="T47" fmla="*/ 118 h 377"/>
                <a:gd name="T48" fmla="*/ 347 w 378"/>
                <a:gd name="T49" fmla="*/ 84 h 377"/>
                <a:gd name="T50" fmla="*/ 323 w 378"/>
                <a:gd name="T51" fmla="*/ 56 h 377"/>
                <a:gd name="T52" fmla="*/ 309 w 378"/>
                <a:gd name="T53" fmla="*/ 43 h 377"/>
                <a:gd name="T54" fmla="*/ 278 w 378"/>
                <a:gd name="T55" fmla="*/ 22 h 377"/>
                <a:gd name="T56" fmla="*/ 243 w 378"/>
                <a:gd name="T57" fmla="*/ 7 h 377"/>
                <a:gd name="T58" fmla="*/ 207 w 378"/>
                <a:gd name="T59" fmla="*/ 1 h 377"/>
                <a:gd name="T60" fmla="*/ 171 w 378"/>
                <a:gd name="T61" fmla="*/ 1 h 377"/>
                <a:gd name="T62" fmla="*/ 136 w 378"/>
                <a:gd name="T63" fmla="*/ 7 h 377"/>
                <a:gd name="T64" fmla="*/ 102 w 378"/>
                <a:gd name="T65" fmla="*/ 22 h 377"/>
                <a:gd name="T66" fmla="*/ 71 w 378"/>
                <a:gd name="T67" fmla="*/ 43 h 377"/>
                <a:gd name="T68" fmla="*/ 56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6" y="56"/>
                  </a:moveTo>
                  <a:lnTo>
                    <a:pt x="56" y="56"/>
                  </a:lnTo>
                  <a:lnTo>
                    <a:pt x="43" y="70"/>
                  </a:lnTo>
                  <a:lnTo>
                    <a:pt x="31" y="84"/>
                  </a:lnTo>
                  <a:lnTo>
                    <a:pt x="22" y="101"/>
                  </a:lnTo>
                  <a:lnTo>
                    <a:pt x="14" y="118"/>
                  </a:lnTo>
                  <a:lnTo>
                    <a:pt x="8" y="135"/>
                  </a:lnTo>
                  <a:lnTo>
                    <a:pt x="4" y="152"/>
                  </a:lnTo>
                  <a:lnTo>
                    <a:pt x="1" y="170"/>
                  </a:lnTo>
                  <a:lnTo>
                    <a:pt x="0" y="189"/>
                  </a:lnTo>
                  <a:lnTo>
                    <a:pt x="1" y="207"/>
                  </a:lnTo>
                  <a:lnTo>
                    <a:pt x="4" y="225"/>
                  </a:lnTo>
                  <a:lnTo>
                    <a:pt x="8" y="242"/>
                  </a:lnTo>
                  <a:lnTo>
                    <a:pt x="14" y="260"/>
                  </a:lnTo>
                  <a:lnTo>
                    <a:pt x="22" y="277"/>
                  </a:lnTo>
                  <a:lnTo>
                    <a:pt x="31" y="293"/>
                  </a:lnTo>
                  <a:lnTo>
                    <a:pt x="43" y="308"/>
                  </a:lnTo>
                  <a:lnTo>
                    <a:pt x="56" y="323"/>
                  </a:lnTo>
                  <a:lnTo>
                    <a:pt x="56" y="323"/>
                  </a:lnTo>
                  <a:lnTo>
                    <a:pt x="71" y="336"/>
                  </a:lnTo>
                  <a:lnTo>
                    <a:pt x="85" y="346"/>
                  </a:lnTo>
                  <a:lnTo>
                    <a:pt x="102" y="357"/>
                  </a:lnTo>
                  <a:lnTo>
                    <a:pt x="119" y="364"/>
                  </a:lnTo>
                  <a:lnTo>
                    <a:pt x="136" y="370"/>
                  </a:lnTo>
                  <a:lnTo>
                    <a:pt x="153" y="375"/>
                  </a:lnTo>
                  <a:lnTo>
                    <a:pt x="171" y="376"/>
                  </a:lnTo>
                  <a:lnTo>
                    <a:pt x="189" y="377"/>
                  </a:lnTo>
                  <a:lnTo>
                    <a:pt x="207" y="376"/>
                  </a:lnTo>
                  <a:lnTo>
                    <a:pt x="226" y="375"/>
                  </a:lnTo>
                  <a:lnTo>
                    <a:pt x="243" y="370"/>
                  </a:lnTo>
                  <a:lnTo>
                    <a:pt x="261" y="364"/>
                  </a:lnTo>
                  <a:lnTo>
                    <a:pt x="278" y="357"/>
                  </a:lnTo>
                  <a:lnTo>
                    <a:pt x="293" y="346"/>
                  </a:lnTo>
                  <a:lnTo>
                    <a:pt x="309" y="336"/>
                  </a:lnTo>
                  <a:lnTo>
                    <a:pt x="323" y="323"/>
                  </a:lnTo>
                  <a:lnTo>
                    <a:pt x="323" y="323"/>
                  </a:lnTo>
                  <a:lnTo>
                    <a:pt x="336" y="308"/>
                  </a:lnTo>
                  <a:lnTo>
                    <a:pt x="347" y="293"/>
                  </a:lnTo>
                  <a:lnTo>
                    <a:pt x="357" y="277"/>
                  </a:lnTo>
                  <a:lnTo>
                    <a:pt x="365" y="260"/>
                  </a:lnTo>
                  <a:lnTo>
                    <a:pt x="370" y="242"/>
                  </a:lnTo>
                  <a:lnTo>
                    <a:pt x="375" y="225"/>
                  </a:lnTo>
                  <a:lnTo>
                    <a:pt x="378" y="207"/>
                  </a:lnTo>
                  <a:lnTo>
                    <a:pt x="378" y="189"/>
                  </a:lnTo>
                  <a:lnTo>
                    <a:pt x="378" y="170"/>
                  </a:lnTo>
                  <a:lnTo>
                    <a:pt x="375" y="152"/>
                  </a:lnTo>
                  <a:lnTo>
                    <a:pt x="370" y="135"/>
                  </a:lnTo>
                  <a:lnTo>
                    <a:pt x="365" y="118"/>
                  </a:lnTo>
                  <a:lnTo>
                    <a:pt x="357" y="101"/>
                  </a:lnTo>
                  <a:lnTo>
                    <a:pt x="347" y="84"/>
                  </a:lnTo>
                  <a:lnTo>
                    <a:pt x="336" y="70"/>
                  </a:lnTo>
                  <a:lnTo>
                    <a:pt x="323" y="56"/>
                  </a:lnTo>
                  <a:lnTo>
                    <a:pt x="323" y="56"/>
                  </a:lnTo>
                  <a:lnTo>
                    <a:pt x="309" y="43"/>
                  </a:lnTo>
                  <a:lnTo>
                    <a:pt x="293" y="31"/>
                  </a:lnTo>
                  <a:lnTo>
                    <a:pt x="278" y="22"/>
                  </a:lnTo>
                  <a:lnTo>
                    <a:pt x="261" y="14"/>
                  </a:lnTo>
                  <a:lnTo>
                    <a:pt x="243" y="7"/>
                  </a:lnTo>
                  <a:lnTo>
                    <a:pt x="226" y="4"/>
                  </a:lnTo>
                  <a:lnTo>
                    <a:pt x="207" y="1"/>
                  </a:lnTo>
                  <a:lnTo>
                    <a:pt x="189" y="0"/>
                  </a:lnTo>
                  <a:lnTo>
                    <a:pt x="171" y="1"/>
                  </a:lnTo>
                  <a:lnTo>
                    <a:pt x="153" y="4"/>
                  </a:lnTo>
                  <a:lnTo>
                    <a:pt x="136" y="7"/>
                  </a:lnTo>
                  <a:lnTo>
                    <a:pt x="119" y="14"/>
                  </a:lnTo>
                  <a:lnTo>
                    <a:pt x="102" y="22"/>
                  </a:lnTo>
                  <a:lnTo>
                    <a:pt x="85" y="31"/>
                  </a:lnTo>
                  <a:lnTo>
                    <a:pt x="71" y="43"/>
                  </a:lnTo>
                  <a:lnTo>
                    <a:pt x="56" y="56"/>
                  </a:lnTo>
                  <a:lnTo>
                    <a:pt x="56"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1" name="Freeform 81"/>
            <p:cNvSpPr>
              <a:spLocks/>
            </p:cNvSpPr>
            <p:nvPr userDrawn="1"/>
          </p:nvSpPr>
          <p:spPr bwMode="auto">
            <a:xfrm>
              <a:off x="4924" y="1975"/>
              <a:ext cx="74" cy="74"/>
            </a:xfrm>
            <a:custGeom>
              <a:avLst/>
              <a:gdLst>
                <a:gd name="T0" fmla="*/ 43 w 297"/>
                <a:gd name="T1" fmla="*/ 43 h 297"/>
                <a:gd name="T2" fmla="*/ 24 w 297"/>
                <a:gd name="T3" fmla="*/ 66 h 297"/>
                <a:gd name="T4" fmla="*/ 11 w 297"/>
                <a:gd name="T5" fmla="*/ 92 h 297"/>
                <a:gd name="T6" fmla="*/ 3 w 297"/>
                <a:gd name="T7" fmla="*/ 119 h 297"/>
                <a:gd name="T8" fmla="*/ 0 w 297"/>
                <a:gd name="T9" fmla="*/ 148 h 297"/>
                <a:gd name="T10" fmla="*/ 3 w 297"/>
                <a:gd name="T11" fmla="*/ 175 h 297"/>
                <a:gd name="T12" fmla="*/ 11 w 297"/>
                <a:gd name="T13" fmla="*/ 204 h 297"/>
                <a:gd name="T14" fmla="*/ 24 w 297"/>
                <a:gd name="T15" fmla="*/ 229 h 297"/>
                <a:gd name="T16" fmla="*/ 43 w 297"/>
                <a:gd name="T17" fmla="*/ 252 h 297"/>
                <a:gd name="T18" fmla="*/ 55 w 297"/>
                <a:gd name="T19" fmla="*/ 263 h 297"/>
                <a:gd name="T20" fmla="*/ 80 w 297"/>
                <a:gd name="T21" fmla="*/ 280 h 297"/>
                <a:gd name="T22" fmla="*/ 106 w 297"/>
                <a:gd name="T23" fmla="*/ 290 h 297"/>
                <a:gd name="T24" fmla="*/ 134 w 297"/>
                <a:gd name="T25" fmla="*/ 295 h 297"/>
                <a:gd name="T26" fmla="*/ 163 w 297"/>
                <a:gd name="T27" fmla="*/ 295 h 297"/>
                <a:gd name="T28" fmla="*/ 191 w 297"/>
                <a:gd name="T29" fmla="*/ 290 h 297"/>
                <a:gd name="T30" fmla="*/ 218 w 297"/>
                <a:gd name="T31" fmla="*/ 280 h 297"/>
                <a:gd name="T32" fmla="*/ 243 w 297"/>
                <a:gd name="T33" fmla="*/ 263 h 297"/>
                <a:gd name="T34" fmla="*/ 253 w 297"/>
                <a:gd name="T35" fmla="*/ 252 h 297"/>
                <a:gd name="T36" fmla="*/ 273 w 297"/>
                <a:gd name="T37" fmla="*/ 229 h 297"/>
                <a:gd name="T38" fmla="*/ 286 w 297"/>
                <a:gd name="T39" fmla="*/ 204 h 297"/>
                <a:gd name="T40" fmla="*/ 295 w 297"/>
                <a:gd name="T41" fmla="*/ 175 h 297"/>
                <a:gd name="T42" fmla="*/ 297 w 297"/>
                <a:gd name="T43" fmla="*/ 148 h 297"/>
                <a:gd name="T44" fmla="*/ 295 w 297"/>
                <a:gd name="T45" fmla="*/ 119 h 297"/>
                <a:gd name="T46" fmla="*/ 286 w 297"/>
                <a:gd name="T47" fmla="*/ 92 h 297"/>
                <a:gd name="T48" fmla="*/ 273 w 297"/>
                <a:gd name="T49" fmla="*/ 66 h 297"/>
                <a:gd name="T50" fmla="*/ 253 w 297"/>
                <a:gd name="T51" fmla="*/ 43 h 297"/>
                <a:gd name="T52" fmla="*/ 243 w 297"/>
                <a:gd name="T53" fmla="*/ 32 h 297"/>
                <a:gd name="T54" fmla="*/ 218 w 297"/>
                <a:gd name="T55" fmla="*/ 17 h 297"/>
                <a:gd name="T56" fmla="*/ 191 w 297"/>
                <a:gd name="T57" fmla="*/ 5 h 297"/>
                <a:gd name="T58" fmla="*/ 163 w 297"/>
                <a:gd name="T59" fmla="*/ 0 h 297"/>
                <a:gd name="T60" fmla="*/ 134 w 297"/>
                <a:gd name="T61" fmla="*/ 0 h 297"/>
                <a:gd name="T62" fmla="*/ 106 w 297"/>
                <a:gd name="T63" fmla="*/ 5 h 297"/>
                <a:gd name="T64" fmla="*/ 80 w 297"/>
                <a:gd name="T65" fmla="*/ 17 h 297"/>
                <a:gd name="T66" fmla="*/ 55 w 297"/>
                <a:gd name="T67" fmla="*/ 32 h 297"/>
                <a:gd name="T68" fmla="*/ 43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3" y="43"/>
                  </a:moveTo>
                  <a:lnTo>
                    <a:pt x="43" y="43"/>
                  </a:lnTo>
                  <a:lnTo>
                    <a:pt x="33" y="54"/>
                  </a:lnTo>
                  <a:lnTo>
                    <a:pt x="24" y="66"/>
                  </a:lnTo>
                  <a:lnTo>
                    <a:pt x="17" y="79"/>
                  </a:lnTo>
                  <a:lnTo>
                    <a:pt x="11" y="92"/>
                  </a:lnTo>
                  <a:lnTo>
                    <a:pt x="5" y="105"/>
                  </a:lnTo>
                  <a:lnTo>
                    <a:pt x="3" y="119"/>
                  </a:lnTo>
                  <a:lnTo>
                    <a:pt x="0" y="134"/>
                  </a:lnTo>
                  <a:lnTo>
                    <a:pt x="0" y="148"/>
                  </a:lnTo>
                  <a:lnTo>
                    <a:pt x="0" y="162"/>
                  </a:lnTo>
                  <a:lnTo>
                    <a:pt x="3" y="175"/>
                  </a:lnTo>
                  <a:lnTo>
                    <a:pt x="5" y="190"/>
                  </a:lnTo>
                  <a:lnTo>
                    <a:pt x="11" y="204"/>
                  </a:lnTo>
                  <a:lnTo>
                    <a:pt x="17" y="217"/>
                  </a:lnTo>
                  <a:lnTo>
                    <a:pt x="24" y="229"/>
                  </a:lnTo>
                  <a:lnTo>
                    <a:pt x="33" y="242"/>
                  </a:lnTo>
                  <a:lnTo>
                    <a:pt x="43" y="252"/>
                  </a:lnTo>
                  <a:lnTo>
                    <a:pt x="43" y="252"/>
                  </a:lnTo>
                  <a:lnTo>
                    <a:pt x="55" y="263"/>
                  </a:lnTo>
                  <a:lnTo>
                    <a:pt x="67" y="272"/>
                  </a:lnTo>
                  <a:lnTo>
                    <a:pt x="80" y="280"/>
                  </a:lnTo>
                  <a:lnTo>
                    <a:pt x="93" y="285"/>
                  </a:lnTo>
                  <a:lnTo>
                    <a:pt x="106" y="290"/>
                  </a:lnTo>
                  <a:lnTo>
                    <a:pt x="120" y="294"/>
                  </a:lnTo>
                  <a:lnTo>
                    <a:pt x="134" y="295"/>
                  </a:lnTo>
                  <a:lnTo>
                    <a:pt x="149" y="297"/>
                  </a:lnTo>
                  <a:lnTo>
                    <a:pt x="163" y="295"/>
                  </a:lnTo>
                  <a:lnTo>
                    <a:pt x="176" y="294"/>
                  </a:lnTo>
                  <a:lnTo>
                    <a:pt x="191" y="290"/>
                  </a:lnTo>
                  <a:lnTo>
                    <a:pt x="205" y="285"/>
                  </a:lnTo>
                  <a:lnTo>
                    <a:pt x="218" y="280"/>
                  </a:lnTo>
                  <a:lnTo>
                    <a:pt x="230" y="272"/>
                  </a:lnTo>
                  <a:lnTo>
                    <a:pt x="243" y="263"/>
                  </a:lnTo>
                  <a:lnTo>
                    <a:pt x="253" y="252"/>
                  </a:lnTo>
                  <a:lnTo>
                    <a:pt x="253" y="252"/>
                  </a:lnTo>
                  <a:lnTo>
                    <a:pt x="263" y="242"/>
                  </a:lnTo>
                  <a:lnTo>
                    <a:pt x="273" y="229"/>
                  </a:lnTo>
                  <a:lnTo>
                    <a:pt x="280" y="217"/>
                  </a:lnTo>
                  <a:lnTo>
                    <a:pt x="286" y="204"/>
                  </a:lnTo>
                  <a:lnTo>
                    <a:pt x="291" y="190"/>
                  </a:lnTo>
                  <a:lnTo>
                    <a:pt x="295" y="175"/>
                  </a:lnTo>
                  <a:lnTo>
                    <a:pt x="296" y="162"/>
                  </a:lnTo>
                  <a:lnTo>
                    <a:pt x="297" y="148"/>
                  </a:lnTo>
                  <a:lnTo>
                    <a:pt x="296" y="134"/>
                  </a:lnTo>
                  <a:lnTo>
                    <a:pt x="295" y="119"/>
                  </a:lnTo>
                  <a:lnTo>
                    <a:pt x="291" y="105"/>
                  </a:lnTo>
                  <a:lnTo>
                    <a:pt x="286" y="92"/>
                  </a:lnTo>
                  <a:lnTo>
                    <a:pt x="280" y="79"/>
                  </a:lnTo>
                  <a:lnTo>
                    <a:pt x="273" y="66"/>
                  </a:lnTo>
                  <a:lnTo>
                    <a:pt x="263" y="54"/>
                  </a:lnTo>
                  <a:lnTo>
                    <a:pt x="253" y="43"/>
                  </a:lnTo>
                  <a:lnTo>
                    <a:pt x="253" y="43"/>
                  </a:lnTo>
                  <a:lnTo>
                    <a:pt x="243" y="32"/>
                  </a:lnTo>
                  <a:lnTo>
                    <a:pt x="230" y="23"/>
                  </a:lnTo>
                  <a:lnTo>
                    <a:pt x="218" y="17"/>
                  </a:lnTo>
                  <a:lnTo>
                    <a:pt x="205" y="10"/>
                  </a:lnTo>
                  <a:lnTo>
                    <a:pt x="191" y="5"/>
                  </a:lnTo>
                  <a:lnTo>
                    <a:pt x="176" y="2"/>
                  </a:lnTo>
                  <a:lnTo>
                    <a:pt x="163" y="0"/>
                  </a:lnTo>
                  <a:lnTo>
                    <a:pt x="149" y="0"/>
                  </a:lnTo>
                  <a:lnTo>
                    <a:pt x="134" y="0"/>
                  </a:lnTo>
                  <a:lnTo>
                    <a:pt x="120" y="2"/>
                  </a:lnTo>
                  <a:lnTo>
                    <a:pt x="106" y="5"/>
                  </a:lnTo>
                  <a:lnTo>
                    <a:pt x="93" y="10"/>
                  </a:lnTo>
                  <a:lnTo>
                    <a:pt x="80" y="17"/>
                  </a:lnTo>
                  <a:lnTo>
                    <a:pt x="67" y="23"/>
                  </a:lnTo>
                  <a:lnTo>
                    <a:pt x="55" y="32"/>
                  </a:lnTo>
                  <a:lnTo>
                    <a:pt x="43" y="43"/>
                  </a:lnTo>
                  <a:lnTo>
                    <a:pt x="43"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2" name="Freeform 82"/>
            <p:cNvSpPr>
              <a:spLocks/>
            </p:cNvSpPr>
            <p:nvPr userDrawn="1"/>
          </p:nvSpPr>
          <p:spPr bwMode="auto">
            <a:xfrm>
              <a:off x="3557" y="332"/>
              <a:ext cx="236" cy="176"/>
            </a:xfrm>
            <a:custGeom>
              <a:avLst/>
              <a:gdLst>
                <a:gd name="T0" fmla="*/ 236 w 944"/>
                <a:gd name="T1" fmla="*/ 641 h 705"/>
                <a:gd name="T2" fmla="*/ 279 w 944"/>
                <a:gd name="T3" fmla="*/ 663 h 705"/>
                <a:gd name="T4" fmla="*/ 323 w 944"/>
                <a:gd name="T5" fmla="*/ 680 h 705"/>
                <a:gd name="T6" fmla="*/ 368 w 944"/>
                <a:gd name="T7" fmla="*/ 693 h 705"/>
                <a:gd name="T8" fmla="*/ 413 w 944"/>
                <a:gd name="T9" fmla="*/ 701 h 705"/>
                <a:gd name="T10" fmla="*/ 459 w 944"/>
                <a:gd name="T11" fmla="*/ 705 h 705"/>
                <a:gd name="T12" fmla="*/ 504 w 944"/>
                <a:gd name="T13" fmla="*/ 704 h 705"/>
                <a:gd name="T14" fmla="*/ 550 w 944"/>
                <a:gd name="T15" fmla="*/ 698 h 705"/>
                <a:gd name="T16" fmla="*/ 594 w 944"/>
                <a:gd name="T17" fmla="*/ 688 h 705"/>
                <a:gd name="T18" fmla="*/ 637 w 944"/>
                <a:gd name="T19" fmla="*/ 675 h 705"/>
                <a:gd name="T20" fmla="*/ 679 w 944"/>
                <a:gd name="T21" fmla="*/ 657 h 705"/>
                <a:gd name="T22" fmla="*/ 719 w 944"/>
                <a:gd name="T23" fmla="*/ 634 h 705"/>
                <a:gd name="T24" fmla="*/ 757 w 944"/>
                <a:gd name="T25" fmla="*/ 608 h 705"/>
                <a:gd name="T26" fmla="*/ 792 w 944"/>
                <a:gd name="T27" fmla="*/ 580 h 705"/>
                <a:gd name="T28" fmla="*/ 825 w 944"/>
                <a:gd name="T29" fmla="*/ 546 h 705"/>
                <a:gd name="T30" fmla="*/ 855 w 944"/>
                <a:gd name="T31" fmla="*/ 509 h 705"/>
                <a:gd name="T32" fmla="*/ 881 w 944"/>
                <a:gd name="T33" fmla="*/ 468 h 705"/>
                <a:gd name="T34" fmla="*/ 897 w 944"/>
                <a:gd name="T35" fmla="*/ 439 h 705"/>
                <a:gd name="T36" fmla="*/ 920 w 944"/>
                <a:gd name="T37" fmla="*/ 382 h 705"/>
                <a:gd name="T38" fmla="*/ 936 w 944"/>
                <a:gd name="T39" fmla="*/ 322 h 705"/>
                <a:gd name="T40" fmla="*/ 944 w 944"/>
                <a:gd name="T41" fmla="*/ 261 h 705"/>
                <a:gd name="T42" fmla="*/ 942 w 944"/>
                <a:gd name="T43" fmla="*/ 201 h 705"/>
                <a:gd name="T44" fmla="*/ 934 w 944"/>
                <a:gd name="T45" fmla="*/ 141 h 705"/>
                <a:gd name="T46" fmla="*/ 919 w 944"/>
                <a:gd name="T47" fmla="*/ 82 h 705"/>
                <a:gd name="T48" fmla="*/ 895 w 944"/>
                <a:gd name="T49" fmla="*/ 26 h 705"/>
                <a:gd name="T50" fmla="*/ 61 w 944"/>
                <a:gd name="T51" fmla="*/ 0 h 705"/>
                <a:gd name="T52" fmla="*/ 50 w 944"/>
                <a:gd name="T53" fmla="*/ 21 h 705"/>
                <a:gd name="T54" fmla="*/ 30 w 944"/>
                <a:gd name="T55" fmla="*/ 64 h 705"/>
                <a:gd name="T56" fmla="*/ 16 w 944"/>
                <a:gd name="T57" fmla="*/ 109 h 705"/>
                <a:gd name="T58" fmla="*/ 7 w 944"/>
                <a:gd name="T59" fmla="*/ 154 h 705"/>
                <a:gd name="T60" fmla="*/ 1 w 944"/>
                <a:gd name="T61" fmla="*/ 199 h 705"/>
                <a:gd name="T62" fmla="*/ 0 w 944"/>
                <a:gd name="T63" fmla="*/ 245 h 705"/>
                <a:gd name="T64" fmla="*/ 3 w 944"/>
                <a:gd name="T65" fmla="*/ 291 h 705"/>
                <a:gd name="T66" fmla="*/ 11 w 944"/>
                <a:gd name="T67" fmla="*/ 335 h 705"/>
                <a:gd name="T68" fmla="*/ 22 w 944"/>
                <a:gd name="T69" fmla="*/ 378 h 705"/>
                <a:gd name="T70" fmla="*/ 39 w 944"/>
                <a:gd name="T71" fmla="*/ 420 h 705"/>
                <a:gd name="T72" fmla="*/ 59 w 944"/>
                <a:gd name="T73" fmla="*/ 461 h 705"/>
                <a:gd name="T74" fmla="*/ 82 w 944"/>
                <a:gd name="T75" fmla="*/ 499 h 705"/>
                <a:gd name="T76" fmla="*/ 110 w 944"/>
                <a:gd name="T77" fmla="*/ 535 h 705"/>
                <a:gd name="T78" fmla="*/ 141 w 944"/>
                <a:gd name="T79" fmla="*/ 569 h 705"/>
                <a:gd name="T80" fmla="*/ 176 w 944"/>
                <a:gd name="T81" fmla="*/ 601 h 705"/>
                <a:gd name="T82" fmla="*/ 215 w 944"/>
                <a:gd name="T83" fmla="*/ 628 h 705"/>
                <a:gd name="T84" fmla="*/ 236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236" y="641"/>
                  </a:moveTo>
                  <a:lnTo>
                    <a:pt x="236" y="641"/>
                  </a:lnTo>
                  <a:lnTo>
                    <a:pt x="257" y="653"/>
                  </a:lnTo>
                  <a:lnTo>
                    <a:pt x="279" y="663"/>
                  </a:lnTo>
                  <a:lnTo>
                    <a:pt x="301" y="672"/>
                  </a:lnTo>
                  <a:lnTo>
                    <a:pt x="323" y="680"/>
                  </a:lnTo>
                  <a:lnTo>
                    <a:pt x="345" y="688"/>
                  </a:lnTo>
                  <a:lnTo>
                    <a:pt x="368" y="693"/>
                  </a:lnTo>
                  <a:lnTo>
                    <a:pt x="391" y="697"/>
                  </a:lnTo>
                  <a:lnTo>
                    <a:pt x="413" y="701"/>
                  </a:lnTo>
                  <a:lnTo>
                    <a:pt x="437" y="704"/>
                  </a:lnTo>
                  <a:lnTo>
                    <a:pt x="459" y="705"/>
                  </a:lnTo>
                  <a:lnTo>
                    <a:pt x="482" y="705"/>
                  </a:lnTo>
                  <a:lnTo>
                    <a:pt x="504" y="704"/>
                  </a:lnTo>
                  <a:lnTo>
                    <a:pt x="528" y="701"/>
                  </a:lnTo>
                  <a:lnTo>
                    <a:pt x="550" y="698"/>
                  </a:lnTo>
                  <a:lnTo>
                    <a:pt x="572" y="693"/>
                  </a:lnTo>
                  <a:lnTo>
                    <a:pt x="594" y="688"/>
                  </a:lnTo>
                  <a:lnTo>
                    <a:pt x="617" y="681"/>
                  </a:lnTo>
                  <a:lnTo>
                    <a:pt x="637" y="675"/>
                  </a:lnTo>
                  <a:lnTo>
                    <a:pt x="658" y="666"/>
                  </a:lnTo>
                  <a:lnTo>
                    <a:pt x="679" y="657"/>
                  </a:lnTo>
                  <a:lnTo>
                    <a:pt x="700" y="646"/>
                  </a:lnTo>
                  <a:lnTo>
                    <a:pt x="719" y="634"/>
                  </a:lnTo>
                  <a:lnTo>
                    <a:pt x="739" y="623"/>
                  </a:lnTo>
                  <a:lnTo>
                    <a:pt x="757" y="608"/>
                  </a:lnTo>
                  <a:lnTo>
                    <a:pt x="776" y="594"/>
                  </a:lnTo>
                  <a:lnTo>
                    <a:pt x="792" y="580"/>
                  </a:lnTo>
                  <a:lnTo>
                    <a:pt x="809" y="563"/>
                  </a:lnTo>
                  <a:lnTo>
                    <a:pt x="825" y="546"/>
                  </a:lnTo>
                  <a:lnTo>
                    <a:pt x="841" y="528"/>
                  </a:lnTo>
                  <a:lnTo>
                    <a:pt x="855" y="509"/>
                  </a:lnTo>
                  <a:lnTo>
                    <a:pt x="869" y="489"/>
                  </a:lnTo>
                  <a:lnTo>
                    <a:pt x="881" y="468"/>
                  </a:lnTo>
                  <a:lnTo>
                    <a:pt x="881" y="468"/>
                  </a:lnTo>
                  <a:lnTo>
                    <a:pt x="897" y="439"/>
                  </a:lnTo>
                  <a:lnTo>
                    <a:pt x="910" y="410"/>
                  </a:lnTo>
                  <a:lnTo>
                    <a:pt x="920" y="382"/>
                  </a:lnTo>
                  <a:lnTo>
                    <a:pt x="929" y="352"/>
                  </a:lnTo>
                  <a:lnTo>
                    <a:pt x="936" y="322"/>
                  </a:lnTo>
                  <a:lnTo>
                    <a:pt x="941" y="291"/>
                  </a:lnTo>
                  <a:lnTo>
                    <a:pt x="944" y="261"/>
                  </a:lnTo>
                  <a:lnTo>
                    <a:pt x="944" y="231"/>
                  </a:lnTo>
                  <a:lnTo>
                    <a:pt x="942" y="201"/>
                  </a:lnTo>
                  <a:lnTo>
                    <a:pt x="940" y="171"/>
                  </a:lnTo>
                  <a:lnTo>
                    <a:pt x="934" y="141"/>
                  </a:lnTo>
                  <a:lnTo>
                    <a:pt x="928" y="111"/>
                  </a:lnTo>
                  <a:lnTo>
                    <a:pt x="919" y="82"/>
                  </a:lnTo>
                  <a:lnTo>
                    <a:pt x="908" y="53"/>
                  </a:lnTo>
                  <a:lnTo>
                    <a:pt x="895" y="26"/>
                  </a:lnTo>
                  <a:lnTo>
                    <a:pt x="881" y="0"/>
                  </a:lnTo>
                  <a:lnTo>
                    <a:pt x="61" y="0"/>
                  </a:lnTo>
                  <a:lnTo>
                    <a:pt x="61" y="0"/>
                  </a:lnTo>
                  <a:lnTo>
                    <a:pt x="50" y="21"/>
                  </a:lnTo>
                  <a:lnTo>
                    <a:pt x="39" y="43"/>
                  </a:lnTo>
                  <a:lnTo>
                    <a:pt x="30" y="64"/>
                  </a:lnTo>
                  <a:lnTo>
                    <a:pt x="22" y="86"/>
                  </a:lnTo>
                  <a:lnTo>
                    <a:pt x="16" y="109"/>
                  </a:lnTo>
                  <a:lnTo>
                    <a:pt x="11" y="132"/>
                  </a:lnTo>
                  <a:lnTo>
                    <a:pt x="7" y="154"/>
                  </a:lnTo>
                  <a:lnTo>
                    <a:pt x="3" y="177"/>
                  </a:lnTo>
                  <a:lnTo>
                    <a:pt x="1" y="199"/>
                  </a:lnTo>
                  <a:lnTo>
                    <a:pt x="0" y="223"/>
                  </a:lnTo>
                  <a:lnTo>
                    <a:pt x="0" y="245"/>
                  </a:lnTo>
                  <a:lnTo>
                    <a:pt x="1" y="267"/>
                  </a:lnTo>
                  <a:lnTo>
                    <a:pt x="3" y="291"/>
                  </a:lnTo>
                  <a:lnTo>
                    <a:pt x="7" y="313"/>
                  </a:lnTo>
                  <a:lnTo>
                    <a:pt x="11" y="335"/>
                  </a:lnTo>
                  <a:lnTo>
                    <a:pt x="16" y="356"/>
                  </a:lnTo>
                  <a:lnTo>
                    <a:pt x="22" y="378"/>
                  </a:lnTo>
                  <a:lnTo>
                    <a:pt x="30" y="399"/>
                  </a:lnTo>
                  <a:lnTo>
                    <a:pt x="39" y="420"/>
                  </a:lnTo>
                  <a:lnTo>
                    <a:pt x="48" y="440"/>
                  </a:lnTo>
                  <a:lnTo>
                    <a:pt x="59" y="461"/>
                  </a:lnTo>
                  <a:lnTo>
                    <a:pt x="71" y="481"/>
                  </a:lnTo>
                  <a:lnTo>
                    <a:pt x="82" y="499"/>
                  </a:lnTo>
                  <a:lnTo>
                    <a:pt x="95" y="517"/>
                  </a:lnTo>
                  <a:lnTo>
                    <a:pt x="110" y="535"/>
                  </a:lnTo>
                  <a:lnTo>
                    <a:pt x="125" y="554"/>
                  </a:lnTo>
                  <a:lnTo>
                    <a:pt x="141" y="569"/>
                  </a:lnTo>
                  <a:lnTo>
                    <a:pt x="159" y="585"/>
                  </a:lnTo>
                  <a:lnTo>
                    <a:pt x="176" y="601"/>
                  </a:lnTo>
                  <a:lnTo>
                    <a:pt x="196" y="615"/>
                  </a:lnTo>
                  <a:lnTo>
                    <a:pt x="215" y="628"/>
                  </a:lnTo>
                  <a:lnTo>
                    <a:pt x="236" y="641"/>
                  </a:lnTo>
                  <a:lnTo>
                    <a:pt x="236"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3" name="Freeform 83"/>
            <p:cNvSpPr>
              <a:spLocks/>
            </p:cNvSpPr>
            <p:nvPr userDrawn="1"/>
          </p:nvSpPr>
          <p:spPr bwMode="auto">
            <a:xfrm>
              <a:off x="3786" y="409"/>
              <a:ext cx="216" cy="215"/>
            </a:xfrm>
            <a:custGeom>
              <a:avLst/>
              <a:gdLst>
                <a:gd name="T0" fmla="*/ 234 w 864"/>
                <a:gd name="T1" fmla="*/ 817 h 864"/>
                <a:gd name="T2" fmla="*/ 295 w 864"/>
                <a:gd name="T3" fmla="*/ 842 h 864"/>
                <a:gd name="T4" fmla="*/ 357 w 864"/>
                <a:gd name="T5" fmla="*/ 857 h 864"/>
                <a:gd name="T6" fmla="*/ 419 w 864"/>
                <a:gd name="T7" fmla="*/ 864 h 864"/>
                <a:gd name="T8" fmla="*/ 482 w 864"/>
                <a:gd name="T9" fmla="*/ 861 h 864"/>
                <a:gd name="T10" fmla="*/ 543 w 864"/>
                <a:gd name="T11" fmla="*/ 850 h 864"/>
                <a:gd name="T12" fmla="*/ 602 w 864"/>
                <a:gd name="T13" fmla="*/ 829 h 864"/>
                <a:gd name="T14" fmla="*/ 658 w 864"/>
                <a:gd name="T15" fmla="*/ 800 h 864"/>
                <a:gd name="T16" fmla="*/ 708 w 864"/>
                <a:gd name="T17" fmla="*/ 764 h 864"/>
                <a:gd name="T18" fmla="*/ 754 w 864"/>
                <a:gd name="T19" fmla="*/ 719 h 864"/>
                <a:gd name="T20" fmla="*/ 793 w 864"/>
                <a:gd name="T21" fmla="*/ 667 h 864"/>
                <a:gd name="T22" fmla="*/ 817 w 864"/>
                <a:gd name="T23" fmla="*/ 628 h 864"/>
                <a:gd name="T24" fmla="*/ 841 w 864"/>
                <a:gd name="T25" fmla="*/ 568 h 864"/>
                <a:gd name="T26" fmla="*/ 857 w 864"/>
                <a:gd name="T27" fmla="*/ 507 h 864"/>
                <a:gd name="T28" fmla="*/ 864 w 864"/>
                <a:gd name="T29" fmla="*/ 443 h 864"/>
                <a:gd name="T30" fmla="*/ 861 w 864"/>
                <a:gd name="T31" fmla="*/ 382 h 864"/>
                <a:gd name="T32" fmla="*/ 848 w 864"/>
                <a:gd name="T33" fmla="*/ 321 h 864"/>
                <a:gd name="T34" fmla="*/ 828 w 864"/>
                <a:gd name="T35" fmla="*/ 262 h 864"/>
                <a:gd name="T36" fmla="*/ 800 w 864"/>
                <a:gd name="T37" fmla="*/ 206 h 864"/>
                <a:gd name="T38" fmla="*/ 763 w 864"/>
                <a:gd name="T39" fmla="*/ 155 h 864"/>
                <a:gd name="T40" fmla="*/ 719 w 864"/>
                <a:gd name="T41" fmla="*/ 110 h 864"/>
                <a:gd name="T42" fmla="*/ 667 w 864"/>
                <a:gd name="T43" fmla="*/ 69 h 864"/>
                <a:gd name="T44" fmla="*/ 628 w 864"/>
                <a:gd name="T45" fmla="*/ 47 h 864"/>
                <a:gd name="T46" fmla="*/ 568 w 864"/>
                <a:gd name="T47" fmla="*/ 22 h 864"/>
                <a:gd name="T48" fmla="*/ 505 w 864"/>
                <a:gd name="T49" fmla="*/ 7 h 864"/>
                <a:gd name="T50" fmla="*/ 443 w 864"/>
                <a:gd name="T51" fmla="*/ 0 h 864"/>
                <a:gd name="T52" fmla="*/ 380 w 864"/>
                <a:gd name="T53" fmla="*/ 3 h 864"/>
                <a:gd name="T54" fmla="*/ 319 w 864"/>
                <a:gd name="T55" fmla="*/ 15 h 864"/>
                <a:gd name="T56" fmla="*/ 260 w 864"/>
                <a:gd name="T57" fmla="*/ 35 h 864"/>
                <a:gd name="T58" fmla="*/ 205 w 864"/>
                <a:gd name="T59" fmla="*/ 64 h 864"/>
                <a:gd name="T60" fmla="*/ 153 w 864"/>
                <a:gd name="T61" fmla="*/ 100 h 864"/>
                <a:gd name="T62" fmla="*/ 108 w 864"/>
                <a:gd name="T63" fmla="*/ 145 h 864"/>
                <a:gd name="T64" fmla="*/ 69 w 864"/>
                <a:gd name="T65" fmla="*/ 197 h 864"/>
                <a:gd name="T66" fmla="*/ 46 w 864"/>
                <a:gd name="T67" fmla="*/ 236 h 864"/>
                <a:gd name="T68" fmla="*/ 20 w 864"/>
                <a:gd name="T69" fmla="*/ 296 h 864"/>
                <a:gd name="T70" fmla="*/ 5 w 864"/>
                <a:gd name="T71" fmla="*/ 358 h 864"/>
                <a:gd name="T72" fmla="*/ 0 w 864"/>
                <a:gd name="T73" fmla="*/ 421 h 864"/>
                <a:gd name="T74" fmla="*/ 2 w 864"/>
                <a:gd name="T75" fmla="*/ 484 h 864"/>
                <a:gd name="T76" fmla="*/ 14 w 864"/>
                <a:gd name="T77" fmla="*/ 543 h 864"/>
                <a:gd name="T78" fmla="*/ 35 w 864"/>
                <a:gd name="T79" fmla="*/ 603 h 864"/>
                <a:gd name="T80" fmla="*/ 63 w 864"/>
                <a:gd name="T81" fmla="*/ 658 h 864"/>
                <a:gd name="T82" fmla="*/ 100 w 864"/>
                <a:gd name="T83" fmla="*/ 709 h 864"/>
                <a:gd name="T84" fmla="*/ 144 w 864"/>
                <a:gd name="T85" fmla="*/ 756 h 864"/>
                <a:gd name="T86" fmla="*/ 196 w 864"/>
                <a:gd name="T87" fmla="*/ 79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215" y="807"/>
                  </a:moveTo>
                  <a:lnTo>
                    <a:pt x="215" y="807"/>
                  </a:lnTo>
                  <a:lnTo>
                    <a:pt x="234" y="817"/>
                  </a:lnTo>
                  <a:lnTo>
                    <a:pt x="255" y="826"/>
                  </a:lnTo>
                  <a:lnTo>
                    <a:pt x="275" y="835"/>
                  </a:lnTo>
                  <a:lnTo>
                    <a:pt x="295" y="842"/>
                  </a:lnTo>
                  <a:lnTo>
                    <a:pt x="315" y="848"/>
                  </a:lnTo>
                  <a:lnTo>
                    <a:pt x="336" y="854"/>
                  </a:lnTo>
                  <a:lnTo>
                    <a:pt x="357" y="857"/>
                  </a:lnTo>
                  <a:lnTo>
                    <a:pt x="377" y="861"/>
                  </a:lnTo>
                  <a:lnTo>
                    <a:pt x="398" y="863"/>
                  </a:lnTo>
                  <a:lnTo>
                    <a:pt x="419" y="864"/>
                  </a:lnTo>
                  <a:lnTo>
                    <a:pt x="440" y="864"/>
                  </a:lnTo>
                  <a:lnTo>
                    <a:pt x="461" y="863"/>
                  </a:lnTo>
                  <a:lnTo>
                    <a:pt x="482" y="861"/>
                  </a:lnTo>
                  <a:lnTo>
                    <a:pt x="503" y="859"/>
                  </a:lnTo>
                  <a:lnTo>
                    <a:pt x="523" y="855"/>
                  </a:lnTo>
                  <a:lnTo>
                    <a:pt x="543" y="850"/>
                  </a:lnTo>
                  <a:lnTo>
                    <a:pt x="562" y="843"/>
                  </a:lnTo>
                  <a:lnTo>
                    <a:pt x="582" y="837"/>
                  </a:lnTo>
                  <a:lnTo>
                    <a:pt x="602" y="829"/>
                  </a:lnTo>
                  <a:lnTo>
                    <a:pt x="621" y="821"/>
                  </a:lnTo>
                  <a:lnTo>
                    <a:pt x="639" y="811"/>
                  </a:lnTo>
                  <a:lnTo>
                    <a:pt x="658" y="800"/>
                  </a:lnTo>
                  <a:lnTo>
                    <a:pt x="675" y="790"/>
                  </a:lnTo>
                  <a:lnTo>
                    <a:pt x="691" y="777"/>
                  </a:lnTo>
                  <a:lnTo>
                    <a:pt x="708" y="764"/>
                  </a:lnTo>
                  <a:lnTo>
                    <a:pt x="724" y="749"/>
                  </a:lnTo>
                  <a:lnTo>
                    <a:pt x="740" y="735"/>
                  </a:lnTo>
                  <a:lnTo>
                    <a:pt x="754" y="719"/>
                  </a:lnTo>
                  <a:lnTo>
                    <a:pt x="768" y="702"/>
                  </a:lnTo>
                  <a:lnTo>
                    <a:pt x="781" y="685"/>
                  </a:lnTo>
                  <a:lnTo>
                    <a:pt x="793" y="667"/>
                  </a:lnTo>
                  <a:lnTo>
                    <a:pt x="805" y="648"/>
                  </a:lnTo>
                  <a:lnTo>
                    <a:pt x="805" y="648"/>
                  </a:lnTo>
                  <a:lnTo>
                    <a:pt x="817" y="628"/>
                  </a:lnTo>
                  <a:lnTo>
                    <a:pt x="826" y="609"/>
                  </a:lnTo>
                  <a:lnTo>
                    <a:pt x="834" y="589"/>
                  </a:lnTo>
                  <a:lnTo>
                    <a:pt x="841" y="568"/>
                  </a:lnTo>
                  <a:lnTo>
                    <a:pt x="848" y="547"/>
                  </a:lnTo>
                  <a:lnTo>
                    <a:pt x="853" y="528"/>
                  </a:lnTo>
                  <a:lnTo>
                    <a:pt x="857" y="507"/>
                  </a:lnTo>
                  <a:lnTo>
                    <a:pt x="860" y="486"/>
                  </a:lnTo>
                  <a:lnTo>
                    <a:pt x="862" y="465"/>
                  </a:lnTo>
                  <a:lnTo>
                    <a:pt x="864" y="443"/>
                  </a:lnTo>
                  <a:lnTo>
                    <a:pt x="864" y="422"/>
                  </a:lnTo>
                  <a:lnTo>
                    <a:pt x="862" y="403"/>
                  </a:lnTo>
                  <a:lnTo>
                    <a:pt x="861" y="382"/>
                  </a:lnTo>
                  <a:lnTo>
                    <a:pt x="857" y="361"/>
                  </a:lnTo>
                  <a:lnTo>
                    <a:pt x="853" y="340"/>
                  </a:lnTo>
                  <a:lnTo>
                    <a:pt x="848" y="321"/>
                  </a:lnTo>
                  <a:lnTo>
                    <a:pt x="843" y="301"/>
                  </a:lnTo>
                  <a:lnTo>
                    <a:pt x="836" y="280"/>
                  </a:lnTo>
                  <a:lnTo>
                    <a:pt x="828" y="262"/>
                  </a:lnTo>
                  <a:lnTo>
                    <a:pt x="819" y="243"/>
                  </a:lnTo>
                  <a:lnTo>
                    <a:pt x="810" y="224"/>
                  </a:lnTo>
                  <a:lnTo>
                    <a:pt x="800" y="206"/>
                  </a:lnTo>
                  <a:lnTo>
                    <a:pt x="788" y="189"/>
                  </a:lnTo>
                  <a:lnTo>
                    <a:pt x="776" y="172"/>
                  </a:lnTo>
                  <a:lnTo>
                    <a:pt x="763" y="155"/>
                  </a:lnTo>
                  <a:lnTo>
                    <a:pt x="749" y="140"/>
                  </a:lnTo>
                  <a:lnTo>
                    <a:pt x="735" y="124"/>
                  </a:lnTo>
                  <a:lnTo>
                    <a:pt x="719" y="110"/>
                  </a:lnTo>
                  <a:lnTo>
                    <a:pt x="702" y="95"/>
                  </a:lnTo>
                  <a:lnTo>
                    <a:pt x="685" y="82"/>
                  </a:lnTo>
                  <a:lnTo>
                    <a:pt x="667" y="69"/>
                  </a:lnTo>
                  <a:lnTo>
                    <a:pt x="647" y="57"/>
                  </a:lnTo>
                  <a:lnTo>
                    <a:pt x="647" y="57"/>
                  </a:lnTo>
                  <a:lnTo>
                    <a:pt x="628" y="47"/>
                  </a:lnTo>
                  <a:lnTo>
                    <a:pt x="608" y="38"/>
                  </a:lnTo>
                  <a:lnTo>
                    <a:pt x="587" y="29"/>
                  </a:lnTo>
                  <a:lnTo>
                    <a:pt x="568" y="22"/>
                  </a:lnTo>
                  <a:lnTo>
                    <a:pt x="547" y="16"/>
                  </a:lnTo>
                  <a:lnTo>
                    <a:pt x="526" y="11"/>
                  </a:lnTo>
                  <a:lnTo>
                    <a:pt x="505" y="7"/>
                  </a:lnTo>
                  <a:lnTo>
                    <a:pt x="484" y="3"/>
                  </a:lnTo>
                  <a:lnTo>
                    <a:pt x="463" y="1"/>
                  </a:lnTo>
                  <a:lnTo>
                    <a:pt x="443" y="0"/>
                  </a:lnTo>
                  <a:lnTo>
                    <a:pt x="422" y="0"/>
                  </a:lnTo>
                  <a:lnTo>
                    <a:pt x="401" y="1"/>
                  </a:lnTo>
                  <a:lnTo>
                    <a:pt x="380" y="3"/>
                  </a:lnTo>
                  <a:lnTo>
                    <a:pt x="359" y="7"/>
                  </a:lnTo>
                  <a:lnTo>
                    <a:pt x="340" y="11"/>
                  </a:lnTo>
                  <a:lnTo>
                    <a:pt x="319" y="15"/>
                  </a:lnTo>
                  <a:lnTo>
                    <a:pt x="299" y="21"/>
                  </a:lnTo>
                  <a:lnTo>
                    <a:pt x="280" y="28"/>
                  </a:lnTo>
                  <a:lnTo>
                    <a:pt x="260" y="35"/>
                  </a:lnTo>
                  <a:lnTo>
                    <a:pt x="242" y="44"/>
                  </a:lnTo>
                  <a:lnTo>
                    <a:pt x="224" y="54"/>
                  </a:lnTo>
                  <a:lnTo>
                    <a:pt x="205" y="64"/>
                  </a:lnTo>
                  <a:lnTo>
                    <a:pt x="187" y="76"/>
                  </a:lnTo>
                  <a:lnTo>
                    <a:pt x="170" y="87"/>
                  </a:lnTo>
                  <a:lnTo>
                    <a:pt x="153" y="100"/>
                  </a:lnTo>
                  <a:lnTo>
                    <a:pt x="138" y="115"/>
                  </a:lnTo>
                  <a:lnTo>
                    <a:pt x="123" y="129"/>
                  </a:lnTo>
                  <a:lnTo>
                    <a:pt x="108" y="145"/>
                  </a:lnTo>
                  <a:lnTo>
                    <a:pt x="95" y="162"/>
                  </a:lnTo>
                  <a:lnTo>
                    <a:pt x="80" y="179"/>
                  </a:lnTo>
                  <a:lnTo>
                    <a:pt x="69" y="197"/>
                  </a:lnTo>
                  <a:lnTo>
                    <a:pt x="57" y="216"/>
                  </a:lnTo>
                  <a:lnTo>
                    <a:pt x="57" y="216"/>
                  </a:lnTo>
                  <a:lnTo>
                    <a:pt x="46" y="236"/>
                  </a:lnTo>
                  <a:lnTo>
                    <a:pt x="37" y="256"/>
                  </a:lnTo>
                  <a:lnTo>
                    <a:pt x="28" y="275"/>
                  </a:lnTo>
                  <a:lnTo>
                    <a:pt x="20" y="296"/>
                  </a:lnTo>
                  <a:lnTo>
                    <a:pt x="15" y="317"/>
                  </a:lnTo>
                  <a:lnTo>
                    <a:pt x="10" y="338"/>
                  </a:lnTo>
                  <a:lnTo>
                    <a:pt x="5" y="358"/>
                  </a:lnTo>
                  <a:lnTo>
                    <a:pt x="2" y="379"/>
                  </a:lnTo>
                  <a:lnTo>
                    <a:pt x="1" y="400"/>
                  </a:lnTo>
                  <a:lnTo>
                    <a:pt x="0" y="421"/>
                  </a:lnTo>
                  <a:lnTo>
                    <a:pt x="0" y="442"/>
                  </a:lnTo>
                  <a:lnTo>
                    <a:pt x="0" y="463"/>
                  </a:lnTo>
                  <a:lnTo>
                    <a:pt x="2" y="484"/>
                  </a:lnTo>
                  <a:lnTo>
                    <a:pt x="5" y="503"/>
                  </a:lnTo>
                  <a:lnTo>
                    <a:pt x="9" y="524"/>
                  </a:lnTo>
                  <a:lnTo>
                    <a:pt x="14" y="543"/>
                  </a:lnTo>
                  <a:lnTo>
                    <a:pt x="19" y="564"/>
                  </a:lnTo>
                  <a:lnTo>
                    <a:pt x="27" y="584"/>
                  </a:lnTo>
                  <a:lnTo>
                    <a:pt x="35" y="603"/>
                  </a:lnTo>
                  <a:lnTo>
                    <a:pt x="43" y="622"/>
                  </a:lnTo>
                  <a:lnTo>
                    <a:pt x="53" y="640"/>
                  </a:lnTo>
                  <a:lnTo>
                    <a:pt x="63" y="658"/>
                  </a:lnTo>
                  <a:lnTo>
                    <a:pt x="74" y="676"/>
                  </a:lnTo>
                  <a:lnTo>
                    <a:pt x="87" y="693"/>
                  </a:lnTo>
                  <a:lnTo>
                    <a:pt x="100" y="709"/>
                  </a:lnTo>
                  <a:lnTo>
                    <a:pt x="113" y="726"/>
                  </a:lnTo>
                  <a:lnTo>
                    <a:pt x="129" y="740"/>
                  </a:lnTo>
                  <a:lnTo>
                    <a:pt x="144" y="756"/>
                  </a:lnTo>
                  <a:lnTo>
                    <a:pt x="161" y="769"/>
                  </a:lnTo>
                  <a:lnTo>
                    <a:pt x="178" y="782"/>
                  </a:lnTo>
                  <a:lnTo>
                    <a:pt x="196" y="795"/>
                  </a:lnTo>
                  <a:lnTo>
                    <a:pt x="215" y="807"/>
                  </a:lnTo>
                  <a:lnTo>
                    <a:pt x="215" y="8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4" name="Freeform 84"/>
            <p:cNvSpPr>
              <a:spLocks/>
            </p:cNvSpPr>
            <p:nvPr userDrawn="1"/>
          </p:nvSpPr>
          <p:spPr bwMode="auto">
            <a:xfrm>
              <a:off x="4015" y="545"/>
              <a:ext cx="196" cy="196"/>
            </a:xfrm>
            <a:custGeom>
              <a:avLst/>
              <a:gdLst>
                <a:gd name="T0" fmla="*/ 43 w 783"/>
                <a:gd name="T1" fmla="*/ 213 h 783"/>
                <a:gd name="T2" fmla="*/ 19 w 783"/>
                <a:gd name="T3" fmla="*/ 267 h 783"/>
                <a:gd name="T4" fmla="*/ 5 w 783"/>
                <a:gd name="T5" fmla="*/ 323 h 783"/>
                <a:gd name="T6" fmla="*/ 0 w 783"/>
                <a:gd name="T7" fmla="*/ 381 h 783"/>
                <a:gd name="T8" fmla="*/ 3 w 783"/>
                <a:gd name="T9" fmla="*/ 437 h 783"/>
                <a:gd name="T10" fmla="*/ 13 w 783"/>
                <a:gd name="T11" fmla="*/ 493 h 783"/>
                <a:gd name="T12" fmla="*/ 31 w 783"/>
                <a:gd name="T13" fmla="*/ 546 h 783"/>
                <a:gd name="T14" fmla="*/ 57 w 783"/>
                <a:gd name="T15" fmla="*/ 596 h 783"/>
                <a:gd name="T16" fmla="*/ 91 w 783"/>
                <a:gd name="T17" fmla="*/ 643 h 783"/>
                <a:gd name="T18" fmla="*/ 132 w 783"/>
                <a:gd name="T19" fmla="*/ 684 h 783"/>
                <a:gd name="T20" fmla="*/ 178 w 783"/>
                <a:gd name="T21" fmla="*/ 720 h 783"/>
                <a:gd name="T22" fmla="*/ 214 w 783"/>
                <a:gd name="T23" fmla="*/ 740 h 783"/>
                <a:gd name="T24" fmla="*/ 267 w 783"/>
                <a:gd name="T25" fmla="*/ 763 h 783"/>
                <a:gd name="T26" fmla="*/ 324 w 783"/>
                <a:gd name="T27" fmla="*/ 777 h 783"/>
                <a:gd name="T28" fmla="*/ 380 w 783"/>
                <a:gd name="T29" fmla="*/ 783 h 783"/>
                <a:gd name="T30" fmla="*/ 438 w 783"/>
                <a:gd name="T31" fmla="*/ 781 h 783"/>
                <a:gd name="T32" fmla="*/ 493 w 783"/>
                <a:gd name="T33" fmla="*/ 769 h 783"/>
                <a:gd name="T34" fmla="*/ 546 w 783"/>
                <a:gd name="T35" fmla="*/ 751 h 783"/>
                <a:gd name="T36" fmla="*/ 595 w 783"/>
                <a:gd name="T37" fmla="*/ 725 h 783"/>
                <a:gd name="T38" fmla="*/ 642 w 783"/>
                <a:gd name="T39" fmla="*/ 692 h 783"/>
                <a:gd name="T40" fmla="*/ 684 w 783"/>
                <a:gd name="T41" fmla="*/ 652 h 783"/>
                <a:gd name="T42" fmla="*/ 719 w 783"/>
                <a:gd name="T43" fmla="*/ 605 h 783"/>
                <a:gd name="T44" fmla="*/ 740 w 783"/>
                <a:gd name="T45" fmla="*/ 570 h 783"/>
                <a:gd name="T46" fmla="*/ 762 w 783"/>
                <a:gd name="T47" fmla="*/ 515 h 783"/>
                <a:gd name="T48" fmla="*/ 777 w 783"/>
                <a:gd name="T49" fmla="*/ 459 h 783"/>
                <a:gd name="T50" fmla="*/ 783 w 783"/>
                <a:gd name="T51" fmla="*/ 402 h 783"/>
                <a:gd name="T52" fmla="*/ 780 w 783"/>
                <a:gd name="T53" fmla="*/ 346 h 783"/>
                <a:gd name="T54" fmla="*/ 769 w 783"/>
                <a:gd name="T55" fmla="*/ 290 h 783"/>
                <a:gd name="T56" fmla="*/ 751 w 783"/>
                <a:gd name="T57" fmla="*/ 237 h 783"/>
                <a:gd name="T58" fmla="*/ 724 w 783"/>
                <a:gd name="T59" fmla="*/ 187 h 783"/>
                <a:gd name="T60" fmla="*/ 692 w 783"/>
                <a:gd name="T61" fmla="*/ 140 h 783"/>
                <a:gd name="T62" fmla="*/ 651 w 783"/>
                <a:gd name="T63" fmla="*/ 98 h 783"/>
                <a:gd name="T64" fmla="*/ 605 w 783"/>
                <a:gd name="T65" fmla="*/ 63 h 783"/>
                <a:gd name="T66" fmla="*/ 569 w 783"/>
                <a:gd name="T67" fmla="*/ 43 h 783"/>
                <a:gd name="T68" fmla="*/ 515 w 783"/>
                <a:gd name="T69" fmla="*/ 20 h 783"/>
                <a:gd name="T70" fmla="*/ 459 w 783"/>
                <a:gd name="T71" fmla="*/ 6 h 783"/>
                <a:gd name="T72" fmla="*/ 401 w 783"/>
                <a:gd name="T73" fmla="*/ 0 h 783"/>
                <a:gd name="T74" fmla="*/ 345 w 783"/>
                <a:gd name="T75" fmla="*/ 3 h 783"/>
                <a:gd name="T76" fmla="*/ 289 w 783"/>
                <a:gd name="T77" fmla="*/ 13 h 783"/>
                <a:gd name="T78" fmla="*/ 237 w 783"/>
                <a:gd name="T79" fmla="*/ 32 h 783"/>
                <a:gd name="T80" fmla="*/ 186 w 783"/>
                <a:gd name="T81" fmla="*/ 58 h 783"/>
                <a:gd name="T82" fmla="*/ 139 w 783"/>
                <a:gd name="T83" fmla="*/ 92 h 783"/>
                <a:gd name="T84" fmla="*/ 99 w 783"/>
                <a:gd name="T85" fmla="*/ 131 h 783"/>
                <a:gd name="T86" fmla="*/ 62 w 783"/>
                <a:gd name="T87" fmla="*/ 17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196"/>
                  </a:moveTo>
                  <a:lnTo>
                    <a:pt x="52" y="196"/>
                  </a:lnTo>
                  <a:lnTo>
                    <a:pt x="43" y="213"/>
                  </a:lnTo>
                  <a:lnTo>
                    <a:pt x="34" y="231"/>
                  </a:lnTo>
                  <a:lnTo>
                    <a:pt x="26" y="249"/>
                  </a:lnTo>
                  <a:lnTo>
                    <a:pt x="19" y="267"/>
                  </a:lnTo>
                  <a:lnTo>
                    <a:pt x="14" y="287"/>
                  </a:lnTo>
                  <a:lnTo>
                    <a:pt x="9" y="305"/>
                  </a:lnTo>
                  <a:lnTo>
                    <a:pt x="5" y="323"/>
                  </a:lnTo>
                  <a:lnTo>
                    <a:pt x="3" y="343"/>
                  </a:lnTo>
                  <a:lnTo>
                    <a:pt x="1" y="363"/>
                  </a:lnTo>
                  <a:lnTo>
                    <a:pt x="0" y="381"/>
                  </a:lnTo>
                  <a:lnTo>
                    <a:pt x="0" y="400"/>
                  </a:lnTo>
                  <a:lnTo>
                    <a:pt x="0" y="419"/>
                  </a:lnTo>
                  <a:lnTo>
                    <a:pt x="3" y="437"/>
                  </a:lnTo>
                  <a:lnTo>
                    <a:pt x="5" y="456"/>
                  </a:lnTo>
                  <a:lnTo>
                    <a:pt x="9" y="475"/>
                  </a:lnTo>
                  <a:lnTo>
                    <a:pt x="13" y="493"/>
                  </a:lnTo>
                  <a:lnTo>
                    <a:pt x="18" y="511"/>
                  </a:lnTo>
                  <a:lnTo>
                    <a:pt x="25" y="528"/>
                  </a:lnTo>
                  <a:lnTo>
                    <a:pt x="31" y="546"/>
                  </a:lnTo>
                  <a:lnTo>
                    <a:pt x="39" y="563"/>
                  </a:lnTo>
                  <a:lnTo>
                    <a:pt x="48" y="580"/>
                  </a:lnTo>
                  <a:lnTo>
                    <a:pt x="57" y="596"/>
                  </a:lnTo>
                  <a:lnTo>
                    <a:pt x="68" y="613"/>
                  </a:lnTo>
                  <a:lnTo>
                    <a:pt x="79" y="627"/>
                  </a:lnTo>
                  <a:lnTo>
                    <a:pt x="91" y="643"/>
                  </a:lnTo>
                  <a:lnTo>
                    <a:pt x="103" y="657"/>
                  </a:lnTo>
                  <a:lnTo>
                    <a:pt x="117" y="671"/>
                  </a:lnTo>
                  <a:lnTo>
                    <a:pt x="132" y="684"/>
                  </a:lnTo>
                  <a:lnTo>
                    <a:pt x="146" y="697"/>
                  </a:lnTo>
                  <a:lnTo>
                    <a:pt x="162" y="709"/>
                  </a:lnTo>
                  <a:lnTo>
                    <a:pt x="178" y="720"/>
                  </a:lnTo>
                  <a:lnTo>
                    <a:pt x="195" y="730"/>
                  </a:lnTo>
                  <a:lnTo>
                    <a:pt x="195" y="730"/>
                  </a:lnTo>
                  <a:lnTo>
                    <a:pt x="214" y="740"/>
                  </a:lnTo>
                  <a:lnTo>
                    <a:pt x="231" y="748"/>
                  </a:lnTo>
                  <a:lnTo>
                    <a:pt x="249" y="756"/>
                  </a:lnTo>
                  <a:lnTo>
                    <a:pt x="267" y="763"/>
                  </a:lnTo>
                  <a:lnTo>
                    <a:pt x="287" y="769"/>
                  </a:lnTo>
                  <a:lnTo>
                    <a:pt x="305" y="773"/>
                  </a:lnTo>
                  <a:lnTo>
                    <a:pt x="324" y="777"/>
                  </a:lnTo>
                  <a:lnTo>
                    <a:pt x="343" y="779"/>
                  </a:lnTo>
                  <a:lnTo>
                    <a:pt x="362" y="782"/>
                  </a:lnTo>
                  <a:lnTo>
                    <a:pt x="380" y="783"/>
                  </a:lnTo>
                  <a:lnTo>
                    <a:pt x="400" y="783"/>
                  </a:lnTo>
                  <a:lnTo>
                    <a:pt x="418" y="782"/>
                  </a:lnTo>
                  <a:lnTo>
                    <a:pt x="438" y="781"/>
                  </a:lnTo>
                  <a:lnTo>
                    <a:pt x="456" y="778"/>
                  </a:lnTo>
                  <a:lnTo>
                    <a:pt x="474" y="774"/>
                  </a:lnTo>
                  <a:lnTo>
                    <a:pt x="493" y="769"/>
                  </a:lnTo>
                  <a:lnTo>
                    <a:pt x="511" y="764"/>
                  </a:lnTo>
                  <a:lnTo>
                    <a:pt x="528" y="759"/>
                  </a:lnTo>
                  <a:lnTo>
                    <a:pt x="546" y="751"/>
                  </a:lnTo>
                  <a:lnTo>
                    <a:pt x="563" y="743"/>
                  </a:lnTo>
                  <a:lnTo>
                    <a:pt x="580" y="735"/>
                  </a:lnTo>
                  <a:lnTo>
                    <a:pt x="595" y="725"/>
                  </a:lnTo>
                  <a:lnTo>
                    <a:pt x="612" y="714"/>
                  </a:lnTo>
                  <a:lnTo>
                    <a:pt x="628" y="704"/>
                  </a:lnTo>
                  <a:lnTo>
                    <a:pt x="642" y="692"/>
                  </a:lnTo>
                  <a:lnTo>
                    <a:pt x="657" y="679"/>
                  </a:lnTo>
                  <a:lnTo>
                    <a:pt x="671" y="666"/>
                  </a:lnTo>
                  <a:lnTo>
                    <a:pt x="684" y="652"/>
                  </a:lnTo>
                  <a:lnTo>
                    <a:pt x="697" y="636"/>
                  </a:lnTo>
                  <a:lnTo>
                    <a:pt x="709" y="621"/>
                  </a:lnTo>
                  <a:lnTo>
                    <a:pt x="719" y="605"/>
                  </a:lnTo>
                  <a:lnTo>
                    <a:pt x="730" y="587"/>
                  </a:lnTo>
                  <a:lnTo>
                    <a:pt x="730" y="587"/>
                  </a:lnTo>
                  <a:lnTo>
                    <a:pt x="740" y="570"/>
                  </a:lnTo>
                  <a:lnTo>
                    <a:pt x="748" y="551"/>
                  </a:lnTo>
                  <a:lnTo>
                    <a:pt x="756" y="533"/>
                  </a:lnTo>
                  <a:lnTo>
                    <a:pt x="762" y="515"/>
                  </a:lnTo>
                  <a:lnTo>
                    <a:pt x="769" y="497"/>
                  </a:lnTo>
                  <a:lnTo>
                    <a:pt x="773" y="477"/>
                  </a:lnTo>
                  <a:lnTo>
                    <a:pt x="777" y="459"/>
                  </a:lnTo>
                  <a:lnTo>
                    <a:pt x="779" y="439"/>
                  </a:lnTo>
                  <a:lnTo>
                    <a:pt x="782" y="421"/>
                  </a:lnTo>
                  <a:lnTo>
                    <a:pt x="783" y="402"/>
                  </a:lnTo>
                  <a:lnTo>
                    <a:pt x="783" y="383"/>
                  </a:lnTo>
                  <a:lnTo>
                    <a:pt x="782" y="364"/>
                  </a:lnTo>
                  <a:lnTo>
                    <a:pt x="780" y="346"/>
                  </a:lnTo>
                  <a:lnTo>
                    <a:pt x="778" y="327"/>
                  </a:lnTo>
                  <a:lnTo>
                    <a:pt x="774" y="308"/>
                  </a:lnTo>
                  <a:lnTo>
                    <a:pt x="769" y="290"/>
                  </a:lnTo>
                  <a:lnTo>
                    <a:pt x="764" y="273"/>
                  </a:lnTo>
                  <a:lnTo>
                    <a:pt x="758" y="254"/>
                  </a:lnTo>
                  <a:lnTo>
                    <a:pt x="751" y="237"/>
                  </a:lnTo>
                  <a:lnTo>
                    <a:pt x="743" y="219"/>
                  </a:lnTo>
                  <a:lnTo>
                    <a:pt x="735" y="202"/>
                  </a:lnTo>
                  <a:lnTo>
                    <a:pt x="724" y="187"/>
                  </a:lnTo>
                  <a:lnTo>
                    <a:pt x="714" y="171"/>
                  </a:lnTo>
                  <a:lnTo>
                    <a:pt x="704" y="155"/>
                  </a:lnTo>
                  <a:lnTo>
                    <a:pt x="692" y="140"/>
                  </a:lnTo>
                  <a:lnTo>
                    <a:pt x="679" y="125"/>
                  </a:lnTo>
                  <a:lnTo>
                    <a:pt x="666" y="112"/>
                  </a:lnTo>
                  <a:lnTo>
                    <a:pt x="651" y="98"/>
                  </a:lnTo>
                  <a:lnTo>
                    <a:pt x="636" y="86"/>
                  </a:lnTo>
                  <a:lnTo>
                    <a:pt x="620" y="75"/>
                  </a:lnTo>
                  <a:lnTo>
                    <a:pt x="605" y="63"/>
                  </a:lnTo>
                  <a:lnTo>
                    <a:pt x="586" y="52"/>
                  </a:lnTo>
                  <a:lnTo>
                    <a:pt x="586" y="52"/>
                  </a:lnTo>
                  <a:lnTo>
                    <a:pt x="569" y="43"/>
                  </a:lnTo>
                  <a:lnTo>
                    <a:pt x="551" y="34"/>
                  </a:lnTo>
                  <a:lnTo>
                    <a:pt x="533" y="26"/>
                  </a:lnTo>
                  <a:lnTo>
                    <a:pt x="515" y="20"/>
                  </a:lnTo>
                  <a:lnTo>
                    <a:pt x="496" y="15"/>
                  </a:lnTo>
                  <a:lnTo>
                    <a:pt x="477" y="9"/>
                  </a:lnTo>
                  <a:lnTo>
                    <a:pt x="459" y="6"/>
                  </a:lnTo>
                  <a:lnTo>
                    <a:pt x="439" y="3"/>
                  </a:lnTo>
                  <a:lnTo>
                    <a:pt x="421" y="0"/>
                  </a:lnTo>
                  <a:lnTo>
                    <a:pt x="401" y="0"/>
                  </a:lnTo>
                  <a:lnTo>
                    <a:pt x="383" y="0"/>
                  </a:lnTo>
                  <a:lnTo>
                    <a:pt x="363" y="0"/>
                  </a:lnTo>
                  <a:lnTo>
                    <a:pt x="345" y="3"/>
                  </a:lnTo>
                  <a:lnTo>
                    <a:pt x="327" y="6"/>
                  </a:lnTo>
                  <a:lnTo>
                    <a:pt x="307" y="8"/>
                  </a:lnTo>
                  <a:lnTo>
                    <a:pt x="289" y="13"/>
                  </a:lnTo>
                  <a:lnTo>
                    <a:pt x="272" y="19"/>
                  </a:lnTo>
                  <a:lnTo>
                    <a:pt x="254" y="25"/>
                  </a:lnTo>
                  <a:lnTo>
                    <a:pt x="237" y="32"/>
                  </a:lnTo>
                  <a:lnTo>
                    <a:pt x="219" y="39"/>
                  </a:lnTo>
                  <a:lnTo>
                    <a:pt x="203" y="49"/>
                  </a:lnTo>
                  <a:lnTo>
                    <a:pt x="186" y="58"/>
                  </a:lnTo>
                  <a:lnTo>
                    <a:pt x="171" y="68"/>
                  </a:lnTo>
                  <a:lnTo>
                    <a:pt x="155" y="79"/>
                  </a:lnTo>
                  <a:lnTo>
                    <a:pt x="139" y="92"/>
                  </a:lnTo>
                  <a:lnTo>
                    <a:pt x="125" y="103"/>
                  </a:lnTo>
                  <a:lnTo>
                    <a:pt x="112" y="118"/>
                  </a:lnTo>
                  <a:lnTo>
                    <a:pt x="99" y="131"/>
                  </a:lnTo>
                  <a:lnTo>
                    <a:pt x="86" y="146"/>
                  </a:lnTo>
                  <a:lnTo>
                    <a:pt x="74" y="162"/>
                  </a:lnTo>
                  <a:lnTo>
                    <a:pt x="62" y="179"/>
                  </a:lnTo>
                  <a:lnTo>
                    <a:pt x="52" y="196"/>
                  </a:lnTo>
                  <a:lnTo>
                    <a:pt x="52"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5" name="Freeform 85"/>
            <p:cNvSpPr>
              <a:spLocks/>
            </p:cNvSpPr>
            <p:nvPr userDrawn="1"/>
          </p:nvSpPr>
          <p:spPr bwMode="auto">
            <a:xfrm>
              <a:off x="4245" y="682"/>
              <a:ext cx="175" cy="175"/>
            </a:xfrm>
            <a:custGeom>
              <a:avLst/>
              <a:gdLst>
                <a:gd name="T0" fmla="*/ 38 w 703"/>
                <a:gd name="T1" fmla="*/ 192 h 703"/>
                <a:gd name="T2" fmla="*/ 19 w 703"/>
                <a:gd name="T3" fmla="*/ 241 h 703"/>
                <a:gd name="T4" fmla="*/ 6 w 703"/>
                <a:gd name="T5" fmla="*/ 291 h 703"/>
                <a:gd name="T6" fmla="*/ 0 w 703"/>
                <a:gd name="T7" fmla="*/ 342 h 703"/>
                <a:gd name="T8" fmla="*/ 3 w 703"/>
                <a:gd name="T9" fmla="*/ 392 h 703"/>
                <a:gd name="T10" fmla="*/ 12 w 703"/>
                <a:gd name="T11" fmla="*/ 442 h 703"/>
                <a:gd name="T12" fmla="*/ 29 w 703"/>
                <a:gd name="T13" fmla="*/ 490 h 703"/>
                <a:gd name="T14" fmla="*/ 52 w 703"/>
                <a:gd name="T15" fmla="*/ 536 h 703"/>
                <a:gd name="T16" fmla="*/ 82 w 703"/>
                <a:gd name="T17" fmla="*/ 577 h 703"/>
                <a:gd name="T18" fmla="*/ 118 w 703"/>
                <a:gd name="T19" fmla="*/ 614 h 703"/>
                <a:gd name="T20" fmla="*/ 161 w 703"/>
                <a:gd name="T21" fmla="*/ 646 h 703"/>
                <a:gd name="T22" fmla="*/ 192 w 703"/>
                <a:gd name="T23" fmla="*/ 665 h 703"/>
                <a:gd name="T24" fmla="*/ 240 w 703"/>
                <a:gd name="T25" fmla="*/ 684 h 703"/>
                <a:gd name="T26" fmla="*/ 291 w 703"/>
                <a:gd name="T27" fmla="*/ 697 h 703"/>
                <a:gd name="T28" fmla="*/ 342 w 703"/>
                <a:gd name="T29" fmla="*/ 703 h 703"/>
                <a:gd name="T30" fmla="*/ 393 w 703"/>
                <a:gd name="T31" fmla="*/ 700 h 703"/>
                <a:gd name="T32" fmla="*/ 442 w 703"/>
                <a:gd name="T33" fmla="*/ 691 h 703"/>
                <a:gd name="T34" fmla="*/ 490 w 703"/>
                <a:gd name="T35" fmla="*/ 674 h 703"/>
                <a:gd name="T36" fmla="*/ 535 w 703"/>
                <a:gd name="T37" fmla="*/ 650 h 703"/>
                <a:gd name="T38" fmla="*/ 576 w 703"/>
                <a:gd name="T39" fmla="*/ 620 h 703"/>
                <a:gd name="T40" fmla="*/ 614 w 703"/>
                <a:gd name="T41" fmla="*/ 585 h 703"/>
                <a:gd name="T42" fmla="*/ 645 w 703"/>
                <a:gd name="T43" fmla="*/ 542 h 703"/>
                <a:gd name="T44" fmla="*/ 664 w 703"/>
                <a:gd name="T45" fmla="*/ 511 h 703"/>
                <a:gd name="T46" fmla="*/ 684 w 703"/>
                <a:gd name="T47" fmla="*/ 463 h 703"/>
                <a:gd name="T48" fmla="*/ 697 w 703"/>
                <a:gd name="T49" fmla="*/ 412 h 703"/>
                <a:gd name="T50" fmla="*/ 703 w 703"/>
                <a:gd name="T51" fmla="*/ 361 h 703"/>
                <a:gd name="T52" fmla="*/ 700 w 703"/>
                <a:gd name="T53" fmla="*/ 310 h 703"/>
                <a:gd name="T54" fmla="*/ 690 w 703"/>
                <a:gd name="T55" fmla="*/ 261 h 703"/>
                <a:gd name="T56" fmla="*/ 674 w 703"/>
                <a:gd name="T57" fmla="*/ 213 h 703"/>
                <a:gd name="T58" fmla="*/ 651 w 703"/>
                <a:gd name="T59" fmla="*/ 168 h 703"/>
                <a:gd name="T60" fmla="*/ 621 w 703"/>
                <a:gd name="T61" fmla="*/ 127 h 703"/>
                <a:gd name="T62" fmla="*/ 584 w 703"/>
                <a:gd name="T63" fmla="*/ 89 h 703"/>
                <a:gd name="T64" fmla="*/ 542 w 703"/>
                <a:gd name="T65" fmla="*/ 58 h 703"/>
                <a:gd name="T66" fmla="*/ 511 w 703"/>
                <a:gd name="T67" fmla="*/ 39 h 703"/>
                <a:gd name="T68" fmla="*/ 462 w 703"/>
                <a:gd name="T69" fmla="*/ 19 h 703"/>
                <a:gd name="T70" fmla="*/ 412 w 703"/>
                <a:gd name="T71" fmla="*/ 5 h 703"/>
                <a:gd name="T72" fmla="*/ 360 w 703"/>
                <a:gd name="T73" fmla="*/ 0 h 703"/>
                <a:gd name="T74" fmla="*/ 310 w 703"/>
                <a:gd name="T75" fmla="*/ 3 h 703"/>
                <a:gd name="T76" fmla="*/ 261 w 703"/>
                <a:gd name="T77" fmla="*/ 13 h 703"/>
                <a:gd name="T78" fmla="*/ 213 w 703"/>
                <a:gd name="T79" fmla="*/ 29 h 703"/>
                <a:gd name="T80" fmla="*/ 167 w 703"/>
                <a:gd name="T81" fmla="*/ 52 h 703"/>
                <a:gd name="T82" fmla="*/ 125 w 703"/>
                <a:gd name="T83" fmla="*/ 82 h 703"/>
                <a:gd name="T84" fmla="*/ 89 w 703"/>
                <a:gd name="T85" fmla="*/ 119 h 703"/>
                <a:gd name="T86" fmla="*/ 56 w 703"/>
                <a:gd name="T87" fmla="*/ 16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176"/>
                  </a:moveTo>
                  <a:lnTo>
                    <a:pt x="47" y="176"/>
                  </a:lnTo>
                  <a:lnTo>
                    <a:pt x="38" y="192"/>
                  </a:lnTo>
                  <a:lnTo>
                    <a:pt x="30" y="209"/>
                  </a:lnTo>
                  <a:lnTo>
                    <a:pt x="24" y="224"/>
                  </a:lnTo>
                  <a:lnTo>
                    <a:pt x="19" y="241"/>
                  </a:lnTo>
                  <a:lnTo>
                    <a:pt x="13" y="258"/>
                  </a:lnTo>
                  <a:lnTo>
                    <a:pt x="8" y="274"/>
                  </a:lnTo>
                  <a:lnTo>
                    <a:pt x="6" y="291"/>
                  </a:lnTo>
                  <a:lnTo>
                    <a:pt x="3" y="308"/>
                  </a:lnTo>
                  <a:lnTo>
                    <a:pt x="2" y="325"/>
                  </a:lnTo>
                  <a:lnTo>
                    <a:pt x="0" y="342"/>
                  </a:lnTo>
                  <a:lnTo>
                    <a:pt x="0" y="359"/>
                  </a:lnTo>
                  <a:lnTo>
                    <a:pt x="0" y="375"/>
                  </a:lnTo>
                  <a:lnTo>
                    <a:pt x="3" y="392"/>
                  </a:lnTo>
                  <a:lnTo>
                    <a:pt x="6" y="409"/>
                  </a:lnTo>
                  <a:lnTo>
                    <a:pt x="8" y="426"/>
                  </a:lnTo>
                  <a:lnTo>
                    <a:pt x="12" y="442"/>
                  </a:lnTo>
                  <a:lnTo>
                    <a:pt x="17" y="459"/>
                  </a:lnTo>
                  <a:lnTo>
                    <a:pt x="22" y="475"/>
                  </a:lnTo>
                  <a:lnTo>
                    <a:pt x="29" y="490"/>
                  </a:lnTo>
                  <a:lnTo>
                    <a:pt x="35" y="506"/>
                  </a:lnTo>
                  <a:lnTo>
                    <a:pt x="43" y="520"/>
                  </a:lnTo>
                  <a:lnTo>
                    <a:pt x="52" y="536"/>
                  </a:lnTo>
                  <a:lnTo>
                    <a:pt x="62" y="550"/>
                  </a:lnTo>
                  <a:lnTo>
                    <a:pt x="71" y="563"/>
                  </a:lnTo>
                  <a:lnTo>
                    <a:pt x="82" y="577"/>
                  </a:lnTo>
                  <a:lnTo>
                    <a:pt x="93" y="589"/>
                  </a:lnTo>
                  <a:lnTo>
                    <a:pt x="105" y="602"/>
                  </a:lnTo>
                  <a:lnTo>
                    <a:pt x="118" y="614"/>
                  </a:lnTo>
                  <a:lnTo>
                    <a:pt x="132" y="626"/>
                  </a:lnTo>
                  <a:lnTo>
                    <a:pt x="145" y="636"/>
                  </a:lnTo>
                  <a:lnTo>
                    <a:pt x="161" y="646"/>
                  </a:lnTo>
                  <a:lnTo>
                    <a:pt x="176" y="656"/>
                  </a:lnTo>
                  <a:lnTo>
                    <a:pt x="176" y="656"/>
                  </a:lnTo>
                  <a:lnTo>
                    <a:pt x="192" y="665"/>
                  </a:lnTo>
                  <a:lnTo>
                    <a:pt x="208" y="673"/>
                  </a:lnTo>
                  <a:lnTo>
                    <a:pt x="224" y="679"/>
                  </a:lnTo>
                  <a:lnTo>
                    <a:pt x="240" y="684"/>
                  </a:lnTo>
                  <a:lnTo>
                    <a:pt x="257" y="689"/>
                  </a:lnTo>
                  <a:lnTo>
                    <a:pt x="274" y="695"/>
                  </a:lnTo>
                  <a:lnTo>
                    <a:pt x="291" y="697"/>
                  </a:lnTo>
                  <a:lnTo>
                    <a:pt x="308" y="700"/>
                  </a:lnTo>
                  <a:lnTo>
                    <a:pt x="325" y="701"/>
                  </a:lnTo>
                  <a:lnTo>
                    <a:pt x="342" y="703"/>
                  </a:lnTo>
                  <a:lnTo>
                    <a:pt x="359" y="703"/>
                  </a:lnTo>
                  <a:lnTo>
                    <a:pt x="376" y="703"/>
                  </a:lnTo>
                  <a:lnTo>
                    <a:pt x="393" y="700"/>
                  </a:lnTo>
                  <a:lnTo>
                    <a:pt x="409" y="697"/>
                  </a:lnTo>
                  <a:lnTo>
                    <a:pt x="425" y="695"/>
                  </a:lnTo>
                  <a:lnTo>
                    <a:pt x="442" y="691"/>
                  </a:lnTo>
                  <a:lnTo>
                    <a:pt x="458" y="686"/>
                  </a:lnTo>
                  <a:lnTo>
                    <a:pt x="475" y="680"/>
                  </a:lnTo>
                  <a:lnTo>
                    <a:pt x="490" y="674"/>
                  </a:lnTo>
                  <a:lnTo>
                    <a:pt x="505" y="667"/>
                  </a:lnTo>
                  <a:lnTo>
                    <a:pt x="520" y="660"/>
                  </a:lnTo>
                  <a:lnTo>
                    <a:pt x="535" y="650"/>
                  </a:lnTo>
                  <a:lnTo>
                    <a:pt x="549" y="641"/>
                  </a:lnTo>
                  <a:lnTo>
                    <a:pt x="563" y="632"/>
                  </a:lnTo>
                  <a:lnTo>
                    <a:pt x="576" y="620"/>
                  </a:lnTo>
                  <a:lnTo>
                    <a:pt x="589" y="610"/>
                  </a:lnTo>
                  <a:lnTo>
                    <a:pt x="602" y="598"/>
                  </a:lnTo>
                  <a:lnTo>
                    <a:pt x="614" y="585"/>
                  </a:lnTo>
                  <a:lnTo>
                    <a:pt x="624" y="571"/>
                  </a:lnTo>
                  <a:lnTo>
                    <a:pt x="636" y="558"/>
                  </a:lnTo>
                  <a:lnTo>
                    <a:pt x="645" y="542"/>
                  </a:lnTo>
                  <a:lnTo>
                    <a:pt x="656" y="527"/>
                  </a:lnTo>
                  <a:lnTo>
                    <a:pt x="656" y="527"/>
                  </a:lnTo>
                  <a:lnTo>
                    <a:pt x="664" y="511"/>
                  </a:lnTo>
                  <a:lnTo>
                    <a:pt x="671" y="495"/>
                  </a:lnTo>
                  <a:lnTo>
                    <a:pt x="678" y="478"/>
                  </a:lnTo>
                  <a:lnTo>
                    <a:pt x="684" y="463"/>
                  </a:lnTo>
                  <a:lnTo>
                    <a:pt x="690" y="446"/>
                  </a:lnTo>
                  <a:lnTo>
                    <a:pt x="694" y="429"/>
                  </a:lnTo>
                  <a:lnTo>
                    <a:pt x="697" y="412"/>
                  </a:lnTo>
                  <a:lnTo>
                    <a:pt x="700" y="395"/>
                  </a:lnTo>
                  <a:lnTo>
                    <a:pt x="701" y="378"/>
                  </a:lnTo>
                  <a:lnTo>
                    <a:pt x="703" y="361"/>
                  </a:lnTo>
                  <a:lnTo>
                    <a:pt x="703" y="344"/>
                  </a:lnTo>
                  <a:lnTo>
                    <a:pt x="701" y="327"/>
                  </a:lnTo>
                  <a:lnTo>
                    <a:pt x="700" y="310"/>
                  </a:lnTo>
                  <a:lnTo>
                    <a:pt x="697" y="293"/>
                  </a:lnTo>
                  <a:lnTo>
                    <a:pt x="695" y="278"/>
                  </a:lnTo>
                  <a:lnTo>
                    <a:pt x="690" y="261"/>
                  </a:lnTo>
                  <a:lnTo>
                    <a:pt x="686" y="245"/>
                  </a:lnTo>
                  <a:lnTo>
                    <a:pt x="681" y="228"/>
                  </a:lnTo>
                  <a:lnTo>
                    <a:pt x="674" y="213"/>
                  </a:lnTo>
                  <a:lnTo>
                    <a:pt x="666" y="198"/>
                  </a:lnTo>
                  <a:lnTo>
                    <a:pt x="658" y="183"/>
                  </a:lnTo>
                  <a:lnTo>
                    <a:pt x="651" y="168"/>
                  </a:lnTo>
                  <a:lnTo>
                    <a:pt x="641" y="154"/>
                  </a:lnTo>
                  <a:lnTo>
                    <a:pt x="631" y="140"/>
                  </a:lnTo>
                  <a:lnTo>
                    <a:pt x="621" y="127"/>
                  </a:lnTo>
                  <a:lnTo>
                    <a:pt x="609" y="114"/>
                  </a:lnTo>
                  <a:lnTo>
                    <a:pt x="597" y="101"/>
                  </a:lnTo>
                  <a:lnTo>
                    <a:pt x="584" y="89"/>
                  </a:lnTo>
                  <a:lnTo>
                    <a:pt x="571" y="78"/>
                  </a:lnTo>
                  <a:lnTo>
                    <a:pt x="557" y="67"/>
                  </a:lnTo>
                  <a:lnTo>
                    <a:pt x="542" y="58"/>
                  </a:lnTo>
                  <a:lnTo>
                    <a:pt x="527" y="47"/>
                  </a:lnTo>
                  <a:lnTo>
                    <a:pt x="527" y="47"/>
                  </a:lnTo>
                  <a:lnTo>
                    <a:pt x="511" y="39"/>
                  </a:lnTo>
                  <a:lnTo>
                    <a:pt x="494" y="32"/>
                  </a:lnTo>
                  <a:lnTo>
                    <a:pt x="479" y="25"/>
                  </a:lnTo>
                  <a:lnTo>
                    <a:pt x="462" y="19"/>
                  </a:lnTo>
                  <a:lnTo>
                    <a:pt x="445" y="13"/>
                  </a:lnTo>
                  <a:lnTo>
                    <a:pt x="429" y="9"/>
                  </a:lnTo>
                  <a:lnTo>
                    <a:pt x="412" y="5"/>
                  </a:lnTo>
                  <a:lnTo>
                    <a:pt x="395" y="3"/>
                  </a:lnTo>
                  <a:lnTo>
                    <a:pt x="378" y="2"/>
                  </a:lnTo>
                  <a:lnTo>
                    <a:pt x="360" y="0"/>
                  </a:lnTo>
                  <a:lnTo>
                    <a:pt x="343" y="0"/>
                  </a:lnTo>
                  <a:lnTo>
                    <a:pt x="327" y="2"/>
                  </a:lnTo>
                  <a:lnTo>
                    <a:pt x="310" y="3"/>
                  </a:lnTo>
                  <a:lnTo>
                    <a:pt x="294" y="5"/>
                  </a:lnTo>
                  <a:lnTo>
                    <a:pt x="277" y="8"/>
                  </a:lnTo>
                  <a:lnTo>
                    <a:pt x="261" y="13"/>
                  </a:lnTo>
                  <a:lnTo>
                    <a:pt x="244" y="17"/>
                  </a:lnTo>
                  <a:lnTo>
                    <a:pt x="228" y="22"/>
                  </a:lnTo>
                  <a:lnTo>
                    <a:pt x="213" y="29"/>
                  </a:lnTo>
                  <a:lnTo>
                    <a:pt x="197" y="37"/>
                  </a:lnTo>
                  <a:lnTo>
                    <a:pt x="183" y="45"/>
                  </a:lnTo>
                  <a:lnTo>
                    <a:pt x="167" y="52"/>
                  </a:lnTo>
                  <a:lnTo>
                    <a:pt x="153" y="61"/>
                  </a:lnTo>
                  <a:lnTo>
                    <a:pt x="140" y="72"/>
                  </a:lnTo>
                  <a:lnTo>
                    <a:pt x="125" y="82"/>
                  </a:lnTo>
                  <a:lnTo>
                    <a:pt x="114" y="94"/>
                  </a:lnTo>
                  <a:lnTo>
                    <a:pt x="101" y="106"/>
                  </a:lnTo>
                  <a:lnTo>
                    <a:pt x="89" y="119"/>
                  </a:lnTo>
                  <a:lnTo>
                    <a:pt x="77" y="132"/>
                  </a:lnTo>
                  <a:lnTo>
                    <a:pt x="67" y="146"/>
                  </a:lnTo>
                  <a:lnTo>
                    <a:pt x="56" y="161"/>
                  </a:lnTo>
                  <a:lnTo>
                    <a:pt x="47" y="176"/>
                  </a:lnTo>
                  <a:lnTo>
                    <a:pt x="47"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6" name="Freeform 86"/>
            <p:cNvSpPr>
              <a:spLocks/>
            </p:cNvSpPr>
            <p:nvPr userDrawn="1"/>
          </p:nvSpPr>
          <p:spPr bwMode="auto">
            <a:xfrm>
              <a:off x="4474" y="819"/>
              <a:ext cx="156" cy="155"/>
            </a:xfrm>
            <a:custGeom>
              <a:avLst/>
              <a:gdLst>
                <a:gd name="T0" fmla="*/ 580 w 621"/>
                <a:gd name="T1" fmla="*/ 466 h 622"/>
                <a:gd name="T2" fmla="*/ 594 w 621"/>
                <a:gd name="T3" fmla="*/ 438 h 622"/>
                <a:gd name="T4" fmla="*/ 604 w 621"/>
                <a:gd name="T5" fmla="*/ 408 h 622"/>
                <a:gd name="T6" fmla="*/ 619 w 621"/>
                <a:gd name="T7" fmla="*/ 350 h 622"/>
                <a:gd name="T8" fmla="*/ 620 w 621"/>
                <a:gd name="T9" fmla="*/ 290 h 622"/>
                <a:gd name="T10" fmla="*/ 610 w 621"/>
                <a:gd name="T11" fmla="*/ 231 h 622"/>
                <a:gd name="T12" fmla="*/ 589 w 621"/>
                <a:gd name="T13" fmla="*/ 175 h 622"/>
                <a:gd name="T14" fmla="*/ 557 w 621"/>
                <a:gd name="T15" fmla="*/ 123 h 622"/>
                <a:gd name="T16" fmla="*/ 517 w 621"/>
                <a:gd name="T17" fmla="*/ 79 h 622"/>
                <a:gd name="T18" fmla="*/ 492 w 621"/>
                <a:gd name="T19" fmla="*/ 59 h 622"/>
                <a:gd name="T20" fmla="*/ 465 w 621"/>
                <a:gd name="T21" fmla="*/ 42 h 622"/>
                <a:gd name="T22" fmla="*/ 452 w 621"/>
                <a:gd name="T23" fmla="*/ 34 h 622"/>
                <a:gd name="T24" fmla="*/ 423 w 621"/>
                <a:gd name="T25" fmla="*/ 21 h 622"/>
                <a:gd name="T26" fmla="*/ 379 w 621"/>
                <a:gd name="T27" fmla="*/ 8 h 622"/>
                <a:gd name="T28" fmla="*/ 319 w 621"/>
                <a:gd name="T29" fmla="*/ 0 h 622"/>
                <a:gd name="T30" fmla="*/ 259 w 621"/>
                <a:gd name="T31" fmla="*/ 4 h 622"/>
                <a:gd name="T32" fmla="*/ 202 w 621"/>
                <a:gd name="T33" fmla="*/ 20 h 622"/>
                <a:gd name="T34" fmla="*/ 148 w 621"/>
                <a:gd name="T35" fmla="*/ 46 h 622"/>
                <a:gd name="T36" fmla="*/ 100 w 621"/>
                <a:gd name="T37" fmla="*/ 83 h 622"/>
                <a:gd name="T38" fmla="*/ 67 w 621"/>
                <a:gd name="T39" fmla="*/ 116 h 622"/>
                <a:gd name="T40" fmla="*/ 49 w 621"/>
                <a:gd name="T41" fmla="*/ 142 h 622"/>
                <a:gd name="T42" fmla="*/ 41 w 621"/>
                <a:gd name="T43" fmla="*/ 156 h 622"/>
                <a:gd name="T44" fmla="*/ 27 w 621"/>
                <a:gd name="T45" fmla="*/ 184 h 622"/>
                <a:gd name="T46" fmla="*/ 15 w 621"/>
                <a:gd name="T47" fmla="*/ 213 h 622"/>
                <a:gd name="T48" fmla="*/ 2 w 621"/>
                <a:gd name="T49" fmla="*/ 273 h 622"/>
                <a:gd name="T50" fmla="*/ 1 w 621"/>
                <a:gd name="T51" fmla="*/ 333 h 622"/>
                <a:gd name="T52" fmla="*/ 10 w 621"/>
                <a:gd name="T53" fmla="*/ 391 h 622"/>
                <a:gd name="T54" fmla="*/ 31 w 621"/>
                <a:gd name="T55" fmla="*/ 447 h 622"/>
                <a:gd name="T56" fmla="*/ 62 w 621"/>
                <a:gd name="T57" fmla="*/ 498 h 622"/>
                <a:gd name="T58" fmla="*/ 104 w 621"/>
                <a:gd name="T59" fmla="*/ 542 h 622"/>
                <a:gd name="T60" fmla="*/ 129 w 621"/>
                <a:gd name="T61" fmla="*/ 562 h 622"/>
                <a:gd name="T62" fmla="*/ 155 w 621"/>
                <a:gd name="T63" fmla="*/ 580 h 622"/>
                <a:gd name="T64" fmla="*/ 169 w 621"/>
                <a:gd name="T65" fmla="*/ 588 h 622"/>
                <a:gd name="T66" fmla="*/ 198 w 621"/>
                <a:gd name="T67" fmla="*/ 600 h 622"/>
                <a:gd name="T68" fmla="*/ 242 w 621"/>
                <a:gd name="T69" fmla="*/ 614 h 622"/>
                <a:gd name="T70" fmla="*/ 302 w 621"/>
                <a:gd name="T71" fmla="*/ 622 h 622"/>
                <a:gd name="T72" fmla="*/ 362 w 621"/>
                <a:gd name="T73" fmla="*/ 617 h 622"/>
                <a:gd name="T74" fmla="*/ 419 w 621"/>
                <a:gd name="T75" fmla="*/ 602 h 622"/>
                <a:gd name="T76" fmla="*/ 473 w 621"/>
                <a:gd name="T77" fmla="*/ 575 h 622"/>
                <a:gd name="T78" fmla="*/ 521 w 621"/>
                <a:gd name="T79" fmla="*/ 539 h 622"/>
                <a:gd name="T80" fmla="*/ 552 w 621"/>
                <a:gd name="T81" fmla="*/ 505 h 622"/>
                <a:gd name="T82" fmla="*/ 570 w 621"/>
                <a:gd name="T83" fmla="*/ 480 h 622"/>
                <a:gd name="T84" fmla="*/ 580 w 621"/>
                <a:gd name="T85" fmla="*/ 46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466"/>
                  </a:moveTo>
                  <a:lnTo>
                    <a:pt x="580" y="466"/>
                  </a:lnTo>
                  <a:lnTo>
                    <a:pt x="587" y="453"/>
                  </a:lnTo>
                  <a:lnTo>
                    <a:pt x="594" y="438"/>
                  </a:lnTo>
                  <a:lnTo>
                    <a:pt x="599" y="424"/>
                  </a:lnTo>
                  <a:lnTo>
                    <a:pt x="604" y="408"/>
                  </a:lnTo>
                  <a:lnTo>
                    <a:pt x="613" y="380"/>
                  </a:lnTo>
                  <a:lnTo>
                    <a:pt x="619" y="350"/>
                  </a:lnTo>
                  <a:lnTo>
                    <a:pt x="621" y="320"/>
                  </a:lnTo>
                  <a:lnTo>
                    <a:pt x="620" y="290"/>
                  </a:lnTo>
                  <a:lnTo>
                    <a:pt x="616" y="260"/>
                  </a:lnTo>
                  <a:lnTo>
                    <a:pt x="610" y="231"/>
                  </a:lnTo>
                  <a:lnTo>
                    <a:pt x="602" y="202"/>
                  </a:lnTo>
                  <a:lnTo>
                    <a:pt x="589" y="175"/>
                  </a:lnTo>
                  <a:lnTo>
                    <a:pt x="574" y="149"/>
                  </a:lnTo>
                  <a:lnTo>
                    <a:pt x="557" y="123"/>
                  </a:lnTo>
                  <a:lnTo>
                    <a:pt x="538" y="101"/>
                  </a:lnTo>
                  <a:lnTo>
                    <a:pt x="517" y="79"/>
                  </a:lnTo>
                  <a:lnTo>
                    <a:pt x="505" y="68"/>
                  </a:lnTo>
                  <a:lnTo>
                    <a:pt x="492" y="59"/>
                  </a:lnTo>
                  <a:lnTo>
                    <a:pt x="479" y="50"/>
                  </a:lnTo>
                  <a:lnTo>
                    <a:pt x="465" y="42"/>
                  </a:lnTo>
                  <a:lnTo>
                    <a:pt x="465" y="42"/>
                  </a:lnTo>
                  <a:lnTo>
                    <a:pt x="452" y="34"/>
                  </a:lnTo>
                  <a:lnTo>
                    <a:pt x="438" y="28"/>
                  </a:lnTo>
                  <a:lnTo>
                    <a:pt x="423" y="21"/>
                  </a:lnTo>
                  <a:lnTo>
                    <a:pt x="408" y="16"/>
                  </a:lnTo>
                  <a:lnTo>
                    <a:pt x="379" y="8"/>
                  </a:lnTo>
                  <a:lnTo>
                    <a:pt x="349" y="3"/>
                  </a:lnTo>
                  <a:lnTo>
                    <a:pt x="319" y="0"/>
                  </a:lnTo>
                  <a:lnTo>
                    <a:pt x="289" y="2"/>
                  </a:lnTo>
                  <a:lnTo>
                    <a:pt x="259" y="4"/>
                  </a:lnTo>
                  <a:lnTo>
                    <a:pt x="230" y="11"/>
                  </a:lnTo>
                  <a:lnTo>
                    <a:pt x="202" y="20"/>
                  </a:lnTo>
                  <a:lnTo>
                    <a:pt x="174" y="32"/>
                  </a:lnTo>
                  <a:lnTo>
                    <a:pt x="148" y="46"/>
                  </a:lnTo>
                  <a:lnTo>
                    <a:pt x="122" y="63"/>
                  </a:lnTo>
                  <a:lnTo>
                    <a:pt x="100" y="83"/>
                  </a:lnTo>
                  <a:lnTo>
                    <a:pt x="78" y="105"/>
                  </a:lnTo>
                  <a:lnTo>
                    <a:pt x="67" y="116"/>
                  </a:lnTo>
                  <a:lnTo>
                    <a:pt x="58" y="129"/>
                  </a:lnTo>
                  <a:lnTo>
                    <a:pt x="49" y="142"/>
                  </a:lnTo>
                  <a:lnTo>
                    <a:pt x="41" y="156"/>
                  </a:lnTo>
                  <a:lnTo>
                    <a:pt x="41" y="156"/>
                  </a:lnTo>
                  <a:lnTo>
                    <a:pt x="34" y="170"/>
                  </a:lnTo>
                  <a:lnTo>
                    <a:pt x="27" y="184"/>
                  </a:lnTo>
                  <a:lnTo>
                    <a:pt x="21" y="198"/>
                  </a:lnTo>
                  <a:lnTo>
                    <a:pt x="15" y="213"/>
                  </a:lnTo>
                  <a:lnTo>
                    <a:pt x="8" y="243"/>
                  </a:lnTo>
                  <a:lnTo>
                    <a:pt x="2" y="273"/>
                  </a:lnTo>
                  <a:lnTo>
                    <a:pt x="0" y="303"/>
                  </a:lnTo>
                  <a:lnTo>
                    <a:pt x="1" y="333"/>
                  </a:lnTo>
                  <a:lnTo>
                    <a:pt x="4" y="363"/>
                  </a:lnTo>
                  <a:lnTo>
                    <a:pt x="10" y="391"/>
                  </a:lnTo>
                  <a:lnTo>
                    <a:pt x="19" y="420"/>
                  </a:lnTo>
                  <a:lnTo>
                    <a:pt x="31" y="447"/>
                  </a:lnTo>
                  <a:lnTo>
                    <a:pt x="45" y="473"/>
                  </a:lnTo>
                  <a:lnTo>
                    <a:pt x="62" y="498"/>
                  </a:lnTo>
                  <a:lnTo>
                    <a:pt x="82" y="522"/>
                  </a:lnTo>
                  <a:lnTo>
                    <a:pt x="104" y="542"/>
                  </a:lnTo>
                  <a:lnTo>
                    <a:pt x="116" y="553"/>
                  </a:lnTo>
                  <a:lnTo>
                    <a:pt x="129" y="562"/>
                  </a:lnTo>
                  <a:lnTo>
                    <a:pt x="142" y="571"/>
                  </a:lnTo>
                  <a:lnTo>
                    <a:pt x="155" y="580"/>
                  </a:lnTo>
                  <a:lnTo>
                    <a:pt x="155" y="580"/>
                  </a:lnTo>
                  <a:lnTo>
                    <a:pt x="169" y="588"/>
                  </a:lnTo>
                  <a:lnTo>
                    <a:pt x="183" y="595"/>
                  </a:lnTo>
                  <a:lnTo>
                    <a:pt x="198" y="600"/>
                  </a:lnTo>
                  <a:lnTo>
                    <a:pt x="212" y="606"/>
                  </a:lnTo>
                  <a:lnTo>
                    <a:pt x="242" y="614"/>
                  </a:lnTo>
                  <a:lnTo>
                    <a:pt x="272" y="619"/>
                  </a:lnTo>
                  <a:lnTo>
                    <a:pt x="302" y="622"/>
                  </a:lnTo>
                  <a:lnTo>
                    <a:pt x="332" y="621"/>
                  </a:lnTo>
                  <a:lnTo>
                    <a:pt x="362" y="617"/>
                  </a:lnTo>
                  <a:lnTo>
                    <a:pt x="391" y="610"/>
                  </a:lnTo>
                  <a:lnTo>
                    <a:pt x="419" y="602"/>
                  </a:lnTo>
                  <a:lnTo>
                    <a:pt x="447" y="589"/>
                  </a:lnTo>
                  <a:lnTo>
                    <a:pt x="473" y="575"/>
                  </a:lnTo>
                  <a:lnTo>
                    <a:pt x="497" y="558"/>
                  </a:lnTo>
                  <a:lnTo>
                    <a:pt x="521" y="539"/>
                  </a:lnTo>
                  <a:lnTo>
                    <a:pt x="542" y="518"/>
                  </a:lnTo>
                  <a:lnTo>
                    <a:pt x="552" y="505"/>
                  </a:lnTo>
                  <a:lnTo>
                    <a:pt x="561" y="493"/>
                  </a:lnTo>
                  <a:lnTo>
                    <a:pt x="570" y="480"/>
                  </a:lnTo>
                  <a:lnTo>
                    <a:pt x="580" y="466"/>
                  </a:lnTo>
                  <a:lnTo>
                    <a:pt x="58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7" name="Freeform 87"/>
            <p:cNvSpPr>
              <a:spLocks/>
            </p:cNvSpPr>
            <p:nvPr userDrawn="1"/>
          </p:nvSpPr>
          <p:spPr bwMode="auto">
            <a:xfrm>
              <a:off x="4704" y="955"/>
              <a:ext cx="135" cy="135"/>
            </a:xfrm>
            <a:custGeom>
              <a:avLst/>
              <a:gdLst>
                <a:gd name="T0" fmla="*/ 405 w 541"/>
                <a:gd name="T1" fmla="*/ 35 h 539"/>
                <a:gd name="T2" fmla="*/ 356 w 541"/>
                <a:gd name="T3" fmla="*/ 13 h 539"/>
                <a:gd name="T4" fmla="*/ 304 w 541"/>
                <a:gd name="T5" fmla="*/ 1 h 539"/>
                <a:gd name="T6" fmla="*/ 252 w 541"/>
                <a:gd name="T7" fmla="*/ 0 h 539"/>
                <a:gd name="T8" fmla="*/ 201 w 541"/>
                <a:gd name="T9" fmla="*/ 9 h 539"/>
                <a:gd name="T10" fmla="*/ 151 w 541"/>
                <a:gd name="T11" fmla="*/ 27 h 539"/>
                <a:gd name="T12" fmla="*/ 107 w 541"/>
                <a:gd name="T13" fmla="*/ 54 h 539"/>
                <a:gd name="T14" fmla="*/ 68 w 541"/>
                <a:gd name="T15" fmla="*/ 90 h 539"/>
                <a:gd name="T16" fmla="*/ 37 w 541"/>
                <a:gd name="T17" fmla="*/ 134 h 539"/>
                <a:gd name="T18" fmla="*/ 24 w 541"/>
                <a:gd name="T19" fmla="*/ 159 h 539"/>
                <a:gd name="T20" fmla="*/ 7 w 541"/>
                <a:gd name="T21" fmla="*/ 209 h 539"/>
                <a:gd name="T22" fmla="*/ 0 w 541"/>
                <a:gd name="T23" fmla="*/ 262 h 539"/>
                <a:gd name="T24" fmla="*/ 4 w 541"/>
                <a:gd name="T25" fmla="*/ 314 h 539"/>
                <a:gd name="T26" fmla="*/ 17 w 541"/>
                <a:gd name="T27" fmla="*/ 363 h 539"/>
                <a:gd name="T28" fmla="*/ 40 w 541"/>
                <a:gd name="T29" fmla="*/ 410 h 539"/>
                <a:gd name="T30" fmla="*/ 72 w 541"/>
                <a:gd name="T31" fmla="*/ 452 h 539"/>
                <a:gd name="T32" fmla="*/ 112 w 541"/>
                <a:gd name="T33" fmla="*/ 488 h 539"/>
                <a:gd name="T34" fmla="*/ 136 w 541"/>
                <a:gd name="T35" fmla="*/ 503 h 539"/>
                <a:gd name="T36" fmla="*/ 185 w 541"/>
                <a:gd name="T37" fmla="*/ 526 h 539"/>
                <a:gd name="T38" fmla="*/ 237 w 541"/>
                <a:gd name="T39" fmla="*/ 538 h 539"/>
                <a:gd name="T40" fmla="*/ 289 w 541"/>
                <a:gd name="T41" fmla="*/ 539 h 539"/>
                <a:gd name="T42" fmla="*/ 340 w 541"/>
                <a:gd name="T43" fmla="*/ 530 h 539"/>
                <a:gd name="T44" fmla="*/ 388 w 541"/>
                <a:gd name="T45" fmla="*/ 512 h 539"/>
                <a:gd name="T46" fmla="*/ 433 w 541"/>
                <a:gd name="T47" fmla="*/ 484 h 539"/>
                <a:gd name="T48" fmla="*/ 472 w 541"/>
                <a:gd name="T49" fmla="*/ 449 h 539"/>
                <a:gd name="T50" fmla="*/ 504 w 541"/>
                <a:gd name="T51" fmla="*/ 404 h 539"/>
                <a:gd name="T52" fmla="*/ 516 w 541"/>
                <a:gd name="T53" fmla="*/ 380 h 539"/>
                <a:gd name="T54" fmla="*/ 534 w 541"/>
                <a:gd name="T55" fmla="*/ 328 h 539"/>
                <a:gd name="T56" fmla="*/ 541 w 541"/>
                <a:gd name="T57" fmla="*/ 276 h 539"/>
                <a:gd name="T58" fmla="*/ 537 w 541"/>
                <a:gd name="T59" fmla="*/ 225 h 539"/>
                <a:gd name="T60" fmla="*/ 523 w 541"/>
                <a:gd name="T61" fmla="*/ 174 h 539"/>
                <a:gd name="T62" fmla="*/ 500 w 541"/>
                <a:gd name="T63" fmla="*/ 127 h 539"/>
                <a:gd name="T64" fmla="*/ 469 w 541"/>
                <a:gd name="T65" fmla="*/ 86 h 539"/>
                <a:gd name="T66" fmla="*/ 429 w 541"/>
                <a:gd name="T67" fmla="*/ 50 h 539"/>
                <a:gd name="T68" fmla="*/ 405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405" y="35"/>
                  </a:moveTo>
                  <a:lnTo>
                    <a:pt x="405" y="35"/>
                  </a:lnTo>
                  <a:lnTo>
                    <a:pt x="381" y="23"/>
                  </a:lnTo>
                  <a:lnTo>
                    <a:pt x="356" y="13"/>
                  </a:lnTo>
                  <a:lnTo>
                    <a:pt x="330" y="6"/>
                  </a:lnTo>
                  <a:lnTo>
                    <a:pt x="304" y="1"/>
                  </a:lnTo>
                  <a:lnTo>
                    <a:pt x="278" y="0"/>
                  </a:lnTo>
                  <a:lnTo>
                    <a:pt x="252" y="0"/>
                  </a:lnTo>
                  <a:lnTo>
                    <a:pt x="226" y="2"/>
                  </a:lnTo>
                  <a:lnTo>
                    <a:pt x="201" y="9"/>
                  </a:lnTo>
                  <a:lnTo>
                    <a:pt x="176" y="17"/>
                  </a:lnTo>
                  <a:lnTo>
                    <a:pt x="151" y="27"/>
                  </a:lnTo>
                  <a:lnTo>
                    <a:pt x="129" y="39"/>
                  </a:lnTo>
                  <a:lnTo>
                    <a:pt x="107" y="54"/>
                  </a:lnTo>
                  <a:lnTo>
                    <a:pt x="87" y="71"/>
                  </a:lnTo>
                  <a:lnTo>
                    <a:pt x="68" y="90"/>
                  </a:lnTo>
                  <a:lnTo>
                    <a:pt x="51" y="110"/>
                  </a:lnTo>
                  <a:lnTo>
                    <a:pt x="37" y="134"/>
                  </a:lnTo>
                  <a:lnTo>
                    <a:pt x="37" y="134"/>
                  </a:lnTo>
                  <a:lnTo>
                    <a:pt x="24" y="159"/>
                  </a:lnTo>
                  <a:lnTo>
                    <a:pt x="14" y="185"/>
                  </a:lnTo>
                  <a:lnTo>
                    <a:pt x="7" y="209"/>
                  </a:lnTo>
                  <a:lnTo>
                    <a:pt x="3" y="235"/>
                  </a:lnTo>
                  <a:lnTo>
                    <a:pt x="0" y="262"/>
                  </a:lnTo>
                  <a:lnTo>
                    <a:pt x="1" y="288"/>
                  </a:lnTo>
                  <a:lnTo>
                    <a:pt x="4" y="314"/>
                  </a:lnTo>
                  <a:lnTo>
                    <a:pt x="9" y="338"/>
                  </a:lnTo>
                  <a:lnTo>
                    <a:pt x="17" y="363"/>
                  </a:lnTo>
                  <a:lnTo>
                    <a:pt x="27" y="388"/>
                  </a:lnTo>
                  <a:lnTo>
                    <a:pt x="40" y="410"/>
                  </a:lnTo>
                  <a:lnTo>
                    <a:pt x="55" y="432"/>
                  </a:lnTo>
                  <a:lnTo>
                    <a:pt x="72" y="452"/>
                  </a:lnTo>
                  <a:lnTo>
                    <a:pt x="91" y="471"/>
                  </a:lnTo>
                  <a:lnTo>
                    <a:pt x="112" y="488"/>
                  </a:lnTo>
                  <a:lnTo>
                    <a:pt x="136" y="503"/>
                  </a:lnTo>
                  <a:lnTo>
                    <a:pt x="136" y="503"/>
                  </a:lnTo>
                  <a:lnTo>
                    <a:pt x="160" y="516"/>
                  </a:lnTo>
                  <a:lnTo>
                    <a:pt x="185" y="526"/>
                  </a:lnTo>
                  <a:lnTo>
                    <a:pt x="211" y="533"/>
                  </a:lnTo>
                  <a:lnTo>
                    <a:pt x="237" y="538"/>
                  </a:lnTo>
                  <a:lnTo>
                    <a:pt x="263" y="539"/>
                  </a:lnTo>
                  <a:lnTo>
                    <a:pt x="289" y="539"/>
                  </a:lnTo>
                  <a:lnTo>
                    <a:pt x="315" y="535"/>
                  </a:lnTo>
                  <a:lnTo>
                    <a:pt x="340" y="530"/>
                  </a:lnTo>
                  <a:lnTo>
                    <a:pt x="365" y="522"/>
                  </a:lnTo>
                  <a:lnTo>
                    <a:pt x="388" y="512"/>
                  </a:lnTo>
                  <a:lnTo>
                    <a:pt x="412" y="500"/>
                  </a:lnTo>
                  <a:lnTo>
                    <a:pt x="433" y="484"/>
                  </a:lnTo>
                  <a:lnTo>
                    <a:pt x="454" y="467"/>
                  </a:lnTo>
                  <a:lnTo>
                    <a:pt x="472" y="449"/>
                  </a:lnTo>
                  <a:lnTo>
                    <a:pt x="489" y="427"/>
                  </a:lnTo>
                  <a:lnTo>
                    <a:pt x="504" y="404"/>
                  </a:lnTo>
                  <a:lnTo>
                    <a:pt x="504" y="404"/>
                  </a:lnTo>
                  <a:lnTo>
                    <a:pt x="516" y="380"/>
                  </a:lnTo>
                  <a:lnTo>
                    <a:pt x="527" y="354"/>
                  </a:lnTo>
                  <a:lnTo>
                    <a:pt x="534" y="328"/>
                  </a:lnTo>
                  <a:lnTo>
                    <a:pt x="538" y="302"/>
                  </a:lnTo>
                  <a:lnTo>
                    <a:pt x="541" y="276"/>
                  </a:lnTo>
                  <a:lnTo>
                    <a:pt x="540" y="250"/>
                  </a:lnTo>
                  <a:lnTo>
                    <a:pt x="537" y="225"/>
                  </a:lnTo>
                  <a:lnTo>
                    <a:pt x="530" y="199"/>
                  </a:lnTo>
                  <a:lnTo>
                    <a:pt x="523" y="174"/>
                  </a:lnTo>
                  <a:lnTo>
                    <a:pt x="513" y="151"/>
                  </a:lnTo>
                  <a:lnTo>
                    <a:pt x="500" y="127"/>
                  </a:lnTo>
                  <a:lnTo>
                    <a:pt x="486" y="106"/>
                  </a:lnTo>
                  <a:lnTo>
                    <a:pt x="469" y="86"/>
                  </a:lnTo>
                  <a:lnTo>
                    <a:pt x="450" y="67"/>
                  </a:lnTo>
                  <a:lnTo>
                    <a:pt x="429" y="50"/>
                  </a:lnTo>
                  <a:lnTo>
                    <a:pt x="405" y="35"/>
                  </a:lnTo>
                  <a:lnTo>
                    <a:pt x="40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8" name="Freeform 88"/>
            <p:cNvSpPr>
              <a:spLocks/>
            </p:cNvSpPr>
            <p:nvPr userDrawn="1"/>
          </p:nvSpPr>
          <p:spPr bwMode="auto">
            <a:xfrm>
              <a:off x="4933" y="1092"/>
              <a:ext cx="115" cy="115"/>
            </a:xfrm>
            <a:custGeom>
              <a:avLst/>
              <a:gdLst>
                <a:gd name="T0" fmla="*/ 344 w 459"/>
                <a:gd name="T1" fmla="*/ 31 h 459"/>
                <a:gd name="T2" fmla="*/ 303 w 459"/>
                <a:gd name="T3" fmla="*/ 11 h 459"/>
                <a:gd name="T4" fmla="*/ 258 w 459"/>
                <a:gd name="T5" fmla="*/ 2 h 459"/>
                <a:gd name="T6" fmla="*/ 214 w 459"/>
                <a:gd name="T7" fmla="*/ 1 h 459"/>
                <a:gd name="T8" fmla="*/ 171 w 459"/>
                <a:gd name="T9" fmla="*/ 7 h 459"/>
                <a:gd name="T10" fmla="*/ 129 w 459"/>
                <a:gd name="T11" fmla="*/ 23 h 459"/>
                <a:gd name="T12" fmla="*/ 92 w 459"/>
                <a:gd name="T13" fmla="*/ 46 h 459"/>
                <a:gd name="T14" fmla="*/ 59 w 459"/>
                <a:gd name="T15" fmla="*/ 76 h 459"/>
                <a:gd name="T16" fmla="*/ 32 w 459"/>
                <a:gd name="T17" fmla="*/ 114 h 459"/>
                <a:gd name="T18" fmla="*/ 21 w 459"/>
                <a:gd name="T19" fmla="*/ 135 h 459"/>
                <a:gd name="T20" fmla="*/ 6 w 459"/>
                <a:gd name="T21" fmla="*/ 179 h 459"/>
                <a:gd name="T22" fmla="*/ 0 w 459"/>
                <a:gd name="T23" fmla="*/ 224 h 459"/>
                <a:gd name="T24" fmla="*/ 4 w 459"/>
                <a:gd name="T25" fmla="*/ 267 h 459"/>
                <a:gd name="T26" fmla="*/ 15 w 459"/>
                <a:gd name="T27" fmla="*/ 310 h 459"/>
                <a:gd name="T28" fmla="*/ 34 w 459"/>
                <a:gd name="T29" fmla="*/ 350 h 459"/>
                <a:gd name="T30" fmla="*/ 62 w 459"/>
                <a:gd name="T31" fmla="*/ 385 h 459"/>
                <a:gd name="T32" fmla="*/ 96 w 459"/>
                <a:gd name="T33" fmla="*/ 415 h 459"/>
                <a:gd name="T34" fmla="*/ 115 w 459"/>
                <a:gd name="T35" fmla="*/ 428 h 459"/>
                <a:gd name="T36" fmla="*/ 158 w 459"/>
                <a:gd name="T37" fmla="*/ 448 h 459"/>
                <a:gd name="T38" fmla="*/ 202 w 459"/>
                <a:gd name="T39" fmla="*/ 457 h 459"/>
                <a:gd name="T40" fmla="*/ 247 w 459"/>
                <a:gd name="T41" fmla="*/ 458 h 459"/>
                <a:gd name="T42" fmla="*/ 290 w 459"/>
                <a:gd name="T43" fmla="*/ 452 h 459"/>
                <a:gd name="T44" fmla="*/ 331 w 459"/>
                <a:gd name="T45" fmla="*/ 436 h 459"/>
                <a:gd name="T46" fmla="*/ 369 w 459"/>
                <a:gd name="T47" fmla="*/ 413 h 459"/>
                <a:gd name="T48" fmla="*/ 402 w 459"/>
                <a:gd name="T49" fmla="*/ 381 h 459"/>
                <a:gd name="T50" fmla="*/ 429 w 459"/>
                <a:gd name="T51" fmla="*/ 345 h 459"/>
                <a:gd name="T52" fmla="*/ 440 w 459"/>
                <a:gd name="T53" fmla="*/ 323 h 459"/>
                <a:gd name="T54" fmla="*/ 454 w 459"/>
                <a:gd name="T55" fmla="*/ 280 h 459"/>
                <a:gd name="T56" fmla="*/ 459 w 459"/>
                <a:gd name="T57" fmla="*/ 235 h 459"/>
                <a:gd name="T58" fmla="*/ 457 w 459"/>
                <a:gd name="T59" fmla="*/ 191 h 459"/>
                <a:gd name="T60" fmla="*/ 445 w 459"/>
                <a:gd name="T61" fmla="*/ 149 h 459"/>
                <a:gd name="T62" fmla="*/ 425 w 459"/>
                <a:gd name="T63" fmla="*/ 109 h 459"/>
                <a:gd name="T64" fmla="*/ 399 w 459"/>
                <a:gd name="T65" fmla="*/ 74 h 459"/>
                <a:gd name="T66" fmla="*/ 365 w 459"/>
                <a:gd name="T67" fmla="*/ 44 h 459"/>
                <a:gd name="T68" fmla="*/ 344 w 459"/>
                <a:gd name="T69" fmla="*/ 31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344" y="31"/>
                  </a:moveTo>
                  <a:lnTo>
                    <a:pt x="344" y="31"/>
                  </a:lnTo>
                  <a:lnTo>
                    <a:pt x="324" y="20"/>
                  </a:lnTo>
                  <a:lnTo>
                    <a:pt x="303" y="11"/>
                  </a:lnTo>
                  <a:lnTo>
                    <a:pt x="281" y="6"/>
                  </a:lnTo>
                  <a:lnTo>
                    <a:pt x="258" y="2"/>
                  </a:lnTo>
                  <a:lnTo>
                    <a:pt x="236" y="0"/>
                  </a:lnTo>
                  <a:lnTo>
                    <a:pt x="214" y="1"/>
                  </a:lnTo>
                  <a:lnTo>
                    <a:pt x="192" y="3"/>
                  </a:lnTo>
                  <a:lnTo>
                    <a:pt x="171" y="7"/>
                  </a:lnTo>
                  <a:lnTo>
                    <a:pt x="150" y="14"/>
                  </a:lnTo>
                  <a:lnTo>
                    <a:pt x="129" y="23"/>
                  </a:lnTo>
                  <a:lnTo>
                    <a:pt x="110" y="33"/>
                  </a:lnTo>
                  <a:lnTo>
                    <a:pt x="92" y="46"/>
                  </a:lnTo>
                  <a:lnTo>
                    <a:pt x="75" y="61"/>
                  </a:lnTo>
                  <a:lnTo>
                    <a:pt x="59" y="76"/>
                  </a:lnTo>
                  <a:lnTo>
                    <a:pt x="45" y="95"/>
                  </a:lnTo>
                  <a:lnTo>
                    <a:pt x="32" y="114"/>
                  </a:lnTo>
                  <a:lnTo>
                    <a:pt x="32" y="114"/>
                  </a:lnTo>
                  <a:lnTo>
                    <a:pt x="21" y="135"/>
                  </a:lnTo>
                  <a:lnTo>
                    <a:pt x="12" y="157"/>
                  </a:lnTo>
                  <a:lnTo>
                    <a:pt x="6" y="179"/>
                  </a:lnTo>
                  <a:lnTo>
                    <a:pt x="2" y="202"/>
                  </a:lnTo>
                  <a:lnTo>
                    <a:pt x="0" y="224"/>
                  </a:lnTo>
                  <a:lnTo>
                    <a:pt x="2" y="246"/>
                  </a:lnTo>
                  <a:lnTo>
                    <a:pt x="4" y="267"/>
                  </a:lnTo>
                  <a:lnTo>
                    <a:pt x="8" y="289"/>
                  </a:lnTo>
                  <a:lnTo>
                    <a:pt x="15" y="310"/>
                  </a:lnTo>
                  <a:lnTo>
                    <a:pt x="24" y="330"/>
                  </a:lnTo>
                  <a:lnTo>
                    <a:pt x="34" y="350"/>
                  </a:lnTo>
                  <a:lnTo>
                    <a:pt x="47" y="368"/>
                  </a:lnTo>
                  <a:lnTo>
                    <a:pt x="62" y="385"/>
                  </a:lnTo>
                  <a:lnTo>
                    <a:pt x="77" y="401"/>
                  </a:lnTo>
                  <a:lnTo>
                    <a:pt x="96" y="415"/>
                  </a:lnTo>
                  <a:lnTo>
                    <a:pt x="115" y="428"/>
                  </a:lnTo>
                  <a:lnTo>
                    <a:pt x="115" y="428"/>
                  </a:lnTo>
                  <a:lnTo>
                    <a:pt x="136" y="439"/>
                  </a:lnTo>
                  <a:lnTo>
                    <a:pt x="158" y="448"/>
                  </a:lnTo>
                  <a:lnTo>
                    <a:pt x="180" y="453"/>
                  </a:lnTo>
                  <a:lnTo>
                    <a:pt x="202" y="457"/>
                  </a:lnTo>
                  <a:lnTo>
                    <a:pt x="225" y="459"/>
                  </a:lnTo>
                  <a:lnTo>
                    <a:pt x="247" y="458"/>
                  </a:lnTo>
                  <a:lnTo>
                    <a:pt x="268" y="456"/>
                  </a:lnTo>
                  <a:lnTo>
                    <a:pt x="290" y="452"/>
                  </a:lnTo>
                  <a:lnTo>
                    <a:pt x="311" y="444"/>
                  </a:lnTo>
                  <a:lnTo>
                    <a:pt x="331" y="436"/>
                  </a:lnTo>
                  <a:lnTo>
                    <a:pt x="350" y="426"/>
                  </a:lnTo>
                  <a:lnTo>
                    <a:pt x="369" y="413"/>
                  </a:lnTo>
                  <a:lnTo>
                    <a:pt x="386" y="398"/>
                  </a:lnTo>
                  <a:lnTo>
                    <a:pt x="402" y="381"/>
                  </a:lnTo>
                  <a:lnTo>
                    <a:pt x="416" y="364"/>
                  </a:lnTo>
                  <a:lnTo>
                    <a:pt x="429" y="345"/>
                  </a:lnTo>
                  <a:lnTo>
                    <a:pt x="429" y="345"/>
                  </a:lnTo>
                  <a:lnTo>
                    <a:pt x="440" y="323"/>
                  </a:lnTo>
                  <a:lnTo>
                    <a:pt x="449" y="302"/>
                  </a:lnTo>
                  <a:lnTo>
                    <a:pt x="454" y="280"/>
                  </a:lnTo>
                  <a:lnTo>
                    <a:pt x="458" y="258"/>
                  </a:lnTo>
                  <a:lnTo>
                    <a:pt x="459" y="235"/>
                  </a:lnTo>
                  <a:lnTo>
                    <a:pt x="459" y="213"/>
                  </a:lnTo>
                  <a:lnTo>
                    <a:pt x="457" y="191"/>
                  </a:lnTo>
                  <a:lnTo>
                    <a:pt x="451" y="170"/>
                  </a:lnTo>
                  <a:lnTo>
                    <a:pt x="445" y="149"/>
                  </a:lnTo>
                  <a:lnTo>
                    <a:pt x="437" y="129"/>
                  </a:lnTo>
                  <a:lnTo>
                    <a:pt x="425" y="109"/>
                  </a:lnTo>
                  <a:lnTo>
                    <a:pt x="414" y="91"/>
                  </a:lnTo>
                  <a:lnTo>
                    <a:pt x="399" y="74"/>
                  </a:lnTo>
                  <a:lnTo>
                    <a:pt x="382" y="58"/>
                  </a:lnTo>
                  <a:lnTo>
                    <a:pt x="365" y="44"/>
                  </a:lnTo>
                  <a:lnTo>
                    <a:pt x="344" y="31"/>
                  </a:lnTo>
                  <a:lnTo>
                    <a:pt x="34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Freeform 89"/>
            <p:cNvSpPr>
              <a:spLocks/>
            </p:cNvSpPr>
            <p:nvPr userDrawn="1"/>
          </p:nvSpPr>
          <p:spPr bwMode="auto">
            <a:xfrm>
              <a:off x="5162" y="1229"/>
              <a:ext cx="95" cy="94"/>
            </a:xfrm>
            <a:custGeom>
              <a:avLst/>
              <a:gdLst>
                <a:gd name="T0" fmla="*/ 284 w 378"/>
                <a:gd name="T1" fmla="*/ 25 h 378"/>
                <a:gd name="T2" fmla="*/ 249 w 378"/>
                <a:gd name="T3" fmla="*/ 9 h 378"/>
                <a:gd name="T4" fmla="*/ 212 w 378"/>
                <a:gd name="T5" fmla="*/ 1 h 378"/>
                <a:gd name="T6" fmla="*/ 176 w 378"/>
                <a:gd name="T7" fmla="*/ 0 h 378"/>
                <a:gd name="T8" fmla="*/ 141 w 378"/>
                <a:gd name="T9" fmla="*/ 6 h 378"/>
                <a:gd name="T10" fmla="*/ 107 w 378"/>
                <a:gd name="T11" fmla="*/ 19 h 378"/>
                <a:gd name="T12" fmla="*/ 75 w 378"/>
                <a:gd name="T13" fmla="*/ 38 h 378"/>
                <a:gd name="T14" fmla="*/ 48 w 378"/>
                <a:gd name="T15" fmla="*/ 64 h 378"/>
                <a:gd name="T16" fmla="*/ 26 w 378"/>
                <a:gd name="T17" fmla="*/ 94 h 378"/>
                <a:gd name="T18" fmla="*/ 17 w 378"/>
                <a:gd name="T19" fmla="*/ 112 h 378"/>
                <a:gd name="T20" fmla="*/ 5 w 378"/>
                <a:gd name="T21" fmla="*/ 147 h 378"/>
                <a:gd name="T22" fmla="*/ 0 w 378"/>
                <a:gd name="T23" fmla="*/ 183 h 378"/>
                <a:gd name="T24" fmla="*/ 2 w 378"/>
                <a:gd name="T25" fmla="*/ 220 h 378"/>
                <a:gd name="T26" fmla="*/ 12 w 378"/>
                <a:gd name="T27" fmla="*/ 255 h 378"/>
                <a:gd name="T28" fmla="*/ 28 w 378"/>
                <a:gd name="T29" fmla="*/ 288 h 378"/>
                <a:gd name="T30" fmla="*/ 51 w 378"/>
                <a:gd name="T31" fmla="*/ 316 h 378"/>
                <a:gd name="T32" fmla="*/ 78 w 378"/>
                <a:gd name="T33" fmla="*/ 342 h 378"/>
                <a:gd name="T34" fmla="*/ 95 w 378"/>
                <a:gd name="T35" fmla="*/ 353 h 378"/>
                <a:gd name="T36" fmla="*/ 130 w 378"/>
                <a:gd name="T37" fmla="*/ 368 h 378"/>
                <a:gd name="T38" fmla="*/ 165 w 378"/>
                <a:gd name="T39" fmla="*/ 376 h 378"/>
                <a:gd name="T40" fmla="*/ 202 w 378"/>
                <a:gd name="T41" fmla="*/ 378 h 378"/>
                <a:gd name="T42" fmla="*/ 238 w 378"/>
                <a:gd name="T43" fmla="*/ 371 h 378"/>
                <a:gd name="T44" fmla="*/ 272 w 378"/>
                <a:gd name="T45" fmla="*/ 358 h 378"/>
                <a:gd name="T46" fmla="*/ 303 w 378"/>
                <a:gd name="T47" fmla="*/ 340 h 378"/>
                <a:gd name="T48" fmla="*/ 331 w 378"/>
                <a:gd name="T49" fmla="*/ 314 h 378"/>
                <a:gd name="T50" fmla="*/ 353 w 378"/>
                <a:gd name="T51" fmla="*/ 284 h 378"/>
                <a:gd name="T52" fmla="*/ 362 w 378"/>
                <a:gd name="T53" fmla="*/ 266 h 378"/>
                <a:gd name="T54" fmla="*/ 374 w 378"/>
                <a:gd name="T55" fmla="*/ 230 h 378"/>
                <a:gd name="T56" fmla="*/ 378 w 378"/>
                <a:gd name="T57" fmla="*/ 194 h 378"/>
                <a:gd name="T58" fmla="*/ 375 w 378"/>
                <a:gd name="T59" fmla="*/ 157 h 378"/>
                <a:gd name="T60" fmla="*/ 366 w 378"/>
                <a:gd name="T61" fmla="*/ 122 h 378"/>
                <a:gd name="T62" fmla="*/ 350 w 378"/>
                <a:gd name="T63" fmla="*/ 90 h 378"/>
                <a:gd name="T64" fmla="*/ 328 w 378"/>
                <a:gd name="T65" fmla="*/ 61 h 378"/>
                <a:gd name="T66" fmla="*/ 300 w 378"/>
                <a:gd name="T67" fmla="*/ 35 h 378"/>
                <a:gd name="T68" fmla="*/ 28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4" y="25"/>
                  </a:moveTo>
                  <a:lnTo>
                    <a:pt x="284" y="25"/>
                  </a:lnTo>
                  <a:lnTo>
                    <a:pt x="267" y="17"/>
                  </a:lnTo>
                  <a:lnTo>
                    <a:pt x="249" y="9"/>
                  </a:lnTo>
                  <a:lnTo>
                    <a:pt x="230" y="4"/>
                  </a:lnTo>
                  <a:lnTo>
                    <a:pt x="212" y="1"/>
                  </a:lnTo>
                  <a:lnTo>
                    <a:pt x="194" y="0"/>
                  </a:lnTo>
                  <a:lnTo>
                    <a:pt x="176" y="0"/>
                  </a:lnTo>
                  <a:lnTo>
                    <a:pt x="157" y="2"/>
                  </a:lnTo>
                  <a:lnTo>
                    <a:pt x="141" y="6"/>
                  </a:lnTo>
                  <a:lnTo>
                    <a:pt x="124" y="11"/>
                  </a:lnTo>
                  <a:lnTo>
                    <a:pt x="107" y="19"/>
                  </a:lnTo>
                  <a:lnTo>
                    <a:pt x="90" y="27"/>
                  </a:lnTo>
                  <a:lnTo>
                    <a:pt x="75" y="38"/>
                  </a:lnTo>
                  <a:lnTo>
                    <a:pt x="61" y="49"/>
                  </a:lnTo>
                  <a:lnTo>
                    <a:pt x="48" y="64"/>
                  </a:lnTo>
                  <a:lnTo>
                    <a:pt x="36" y="78"/>
                  </a:lnTo>
                  <a:lnTo>
                    <a:pt x="26" y="94"/>
                  </a:lnTo>
                  <a:lnTo>
                    <a:pt x="26" y="94"/>
                  </a:lnTo>
                  <a:lnTo>
                    <a:pt x="17" y="112"/>
                  </a:lnTo>
                  <a:lnTo>
                    <a:pt x="10" y="129"/>
                  </a:lnTo>
                  <a:lnTo>
                    <a:pt x="5" y="147"/>
                  </a:lnTo>
                  <a:lnTo>
                    <a:pt x="1" y="165"/>
                  </a:lnTo>
                  <a:lnTo>
                    <a:pt x="0" y="183"/>
                  </a:lnTo>
                  <a:lnTo>
                    <a:pt x="1" y="202"/>
                  </a:lnTo>
                  <a:lnTo>
                    <a:pt x="2" y="220"/>
                  </a:lnTo>
                  <a:lnTo>
                    <a:pt x="6" y="238"/>
                  </a:lnTo>
                  <a:lnTo>
                    <a:pt x="12" y="255"/>
                  </a:lnTo>
                  <a:lnTo>
                    <a:pt x="19" y="272"/>
                  </a:lnTo>
                  <a:lnTo>
                    <a:pt x="28" y="288"/>
                  </a:lnTo>
                  <a:lnTo>
                    <a:pt x="39" y="303"/>
                  </a:lnTo>
                  <a:lnTo>
                    <a:pt x="51" y="316"/>
                  </a:lnTo>
                  <a:lnTo>
                    <a:pt x="64" y="329"/>
                  </a:lnTo>
                  <a:lnTo>
                    <a:pt x="78" y="342"/>
                  </a:lnTo>
                  <a:lnTo>
                    <a:pt x="95" y="353"/>
                  </a:lnTo>
                  <a:lnTo>
                    <a:pt x="95" y="353"/>
                  </a:lnTo>
                  <a:lnTo>
                    <a:pt x="112" y="361"/>
                  </a:lnTo>
                  <a:lnTo>
                    <a:pt x="130" y="368"/>
                  </a:lnTo>
                  <a:lnTo>
                    <a:pt x="147" y="374"/>
                  </a:lnTo>
                  <a:lnTo>
                    <a:pt x="165" y="376"/>
                  </a:lnTo>
                  <a:lnTo>
                    <a:pt x="184" y="378"/>
                  </a:lnTo>
                  <a:lnTo>
                    <a:pt x="202" y="378"/>
                  </a:lnTo>
                  <a:lnTo>
                    <a:pt x="220" y="375"/>
                  </a:lnTo>
                  <a:lnTo>
                    <a:pt x="238" y="371"/>
                  </a:lnTo>
                  <a:lnTo>
                    <a:pt x="255" y="366"/>
                  </a:lnTo>
                  <a:lnTo>
                    <a:pt x="272" y="358"/>
                  </a:lnTo>
                  <a:lnTo>
                    <a:pt x="288" y="350"/>
                  </a:lnTo>
                  <a:lnTo>
                    <a:pt x="303" y="340"/>
                  </a:lnTo>
                  <a:lnTo>
                    <a:pt x="318" y="328"/>
                  </a:lnTo>
                  <a:lnTo>
                    <a:pt x="331" y="314"/>
                  </a:lnTo>
                  <a:lnTo>
                    <a:pt x="343" y="299"/>
                  </a:lnTo>
                  <a:lnTo>
                    <a:pt x="353" y="284"/>
                  </a:lnTo>
                  <a:lnTo>
                    <a:pt x="353" y="284"/>
                  </a:lnTo>
                  <a:lnTo>
                    <a:pt x="362" y="266"/>
                  </a:lnTo>
                  <a:lnTo>
                    <a:pt x="369" y="249"/>
                  </a:lnTo>
                  <a:lnTo>
                    <a:pt x="374" y="230"/>
                  </a:lnTo>
                  <a:lnTo>
                    <a:pt x="376" y="212"/>
                  </a:lnTo>
                  <a:lnTo>
                    <a:pt x="378" y="194"/>
                  </a:lnTo>
                  <a:lnTo>
                    <a:pt x="378" y="176"/>
                  </a:lnTo>
                  <a:lnTo>
                    <a:pt x="375" y="157"/>
                  </a:lnTo>
                  <a:lnTo>
                    <a:pt x="371" y="139"/>
                  </a:lnTo>
                  <a:lnTo>
                    <a:pt x="366" y="122"/>
                  </a:lnTo>
                  <a:lnTo>
                    <a:pt x="359" y="105"/>
                  </a:lnTo>
                  <a:lnTo>
                    <a:pt x="350" y="90"/>
                  </a:lnTo>
                  <a:lnTo>
                    <a:pt x="340" y="74"/>
                  </a:lnTo>
                  <a:lnTo>
                    <a:pt x="328" y="61"/>
                  </a:lnTo>
                  <a:lnTo>
                    <a:pt x="315" y="48"/>
                  </a:lnTo>
                  <a:lnTo>
                    <a:pt x="300" y="35"/>
                  </a:lnTo>
                  <a:lnTo>
                    <a:pt x="284" y="25"/>
                  </a:lnTo>
                  <a:lnTo>
                    <a:pt x="28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0" name="Freeform 90"/>
            <p:cNvSpPr>
              <a:spLocks/>
            </p:cNvSpPr>
            <p:nvPr userDrawn="1"/>
          </p:nvSpPr>
          <p:spPr bwMode="auto">
            <a:xfrm>
              <a:off x="5392" y="1365"/>
              <a:ext cx="74" cy="75"/>
            </a:xfrm>
            <a:custGeom>
              <a:avLst/>
              <a:gdLst>
                <a:gd name="T0" fmla="*/ 223 w 297"/>
                <a:gd name="T1" fmla="*/ 19 h 297"/>
                <a:gd name="T2" fmla="*/ 196 w 297"/>
                <a:gd name="T3" fmla="*/ 6 h 297"/>
                <a:gd name="T4" fmla="*/ 167 w 297"/>
                <a:gd name="T5" fmla="*/ 0 h 297"/>
                <a:gd name="T6" fmla="*/ 138 w 297"/>
                <a:gd name="T7" fmla="*/ 0 h 297"/>
                <a:gd name="T8" fmla="*/ 111 w 297"/>
                <a:gd name="T9" fmla="*/ 4 h 297"/>
                <a:gd name="T10" fmla="*/ 84 w 297"/>
                <a:gd name="T11" fmla="*/ 14 h 297"/>
                <a:gd name="T12" fmla="*/ 60 w 297"/>
                <a:gd name="T13" fmla="*/ 30 h 297"/>
                <a:gd name="T14" fmla="*/ 38 w 297"/>
                <a:gd name="T15" fmla="*/ 49 h 297"/>
                <a:gd name="T16" fmla="*/ 21 w 297"/>
                <a:gd name="T17" fmla="*/ 74 h 297"/>
                <a:gd name="T18" fmla="*/ 13 w 297"/>
                <a:gd name="T19" fmla="*/ 87 h 297"/>
                <a:gd name="T20" fmla="*/ 4 w 297"/>
                <a:gd name="T21" fmla="*/ 115 h 297"/>
                <a:gd name="T22" fmla="*/ 0 w 297"/>
                <a:gd name="T23" fmla="*/ 143 h 297"/>
                <a:gd name="T24" fmla="*/ 3 w 297"/>
                <a:gd name="T25" fmla="*/ 172 h 297"/>
                <a:gd name="T26" fmla="*/ 11 w 297"/>
                <a:gd name="T27" fmla="*/ 199 h 297"/>
                <a:gd name="T28" fmla="*/ 22 w 297"/>
                <a:gd name="T29" fmla="*/ 225 h 297"/>
                <a:gd name="T30" fmla="*/ 41 w 297"/>
                <a:gd name="T31" fmla="*/ 249 h 297"/>
                <a:gd name="T32" fmla="*/ 63 w 297"/>
                <a:gd name="T33" fmla="*/ 268 h 297"/>
                <a:gd name="T34" fmla="*/ 74 w 297"/>
                <a:gd name="T35" fmla="*/ 276 h 297"/>
                <a:gd name="T36" fmla="*/ 102 w 297"/>
                <a:gd name="T37" fmla="*/ 289 h 297"/>
                <a:gd name="T38" fmla="*/ 131 w 297"/>
                <a:gd name="T39" fmla="*/ 296 h 297"/>
                <a:gd name="T40" fmla="*/ 159 w 297"/>
                <a:gd name="T41" fmla="*/ 296 h 297"/>
                <a:gd name="T42" fmla="*/ 188 w 297"/>
                <a:gd name="T43" fmla="*/ 292 h 297"/>
                <a:gd name="T44" fmla="*/ 214 w 297"/>
                <a:gd name="T45" fmla="*/ 281 h 297"/>
                <a:gd name="T46" fmla="*/ 239 w 297"/>
                <a:gd name="T47" fmla="*/ 266 h 297"/>
                <a:gd name="T48" fmla="*/ 261 w 297"/>
                <a:gd name="T49" fmla="*/ 246 h 297"/>
                <a:gd name="T50" fmla="*/ 278 w 297"/>
                <a:gd name="T51" fmla="*/ 223 h 297"/>
                <a:gd name="T52" fmla="*/ 284 w 297"/>
                <a:gd name="T53" fmla="*/ 208 h 297"/>
                <a:gd name="T54" fmla="*/ 295 w 297"/>
                <a:gd name="T55" fmla="*/ 181 h 297"/>
                <a:gd name="T56" fmla="*/ 297 w 297"/>
                <a:gd name="T57" fmla="*/ 152 h 297"/>
                <a:gd name="T58" fmla="*/ 296 w 297"/>
                <a:gd name="T59" fmla="*/ 124 h 297"/>
                <a:gd name="T60" fmla="*/ 288 w 297"/>
                <a:gd name="T61" fmla="*/ 96 h 297"/>
                <a:gd name="T62" fmla="*/ 276 w 297"/>
                <a:gd name="T63" fmla="*/ 70 h 297"/>
                <a:gd name="T64" fmla="*/ 258 w 297"/>
                <a:gd name="T65" fmla="*/ 47 h 297"/>
                <a:gd name="T66" fmla="*/ 236 w 297"/>
                <a:gd name="T67" fmla="*/ 27 h 297"/>
                <a:gd name="T68" fmla="*/ 223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19"/>
                  </a:moveTo>
                  <a:lnTo>
                    <a:pt x="223" y="19"/>
                  </a:lnTo>
                  <a:lnTo>
                    <a:pt x="210" y="13"/>
                  </a:lnTo>
                  <a:lnTo>
                    <a:pt x="196" y="6"/>
                  </a:lnTo>
                  <a:lnTo>
                    <a:pt x="181" y="3"/>
                  </a:lnTo>
                  <a:lnTo>
                    <a:pt x="167" y="0"/>
                  </a:lnTo>
                  <a:lnTo>
                    <a:pt x="153" y="0"/>
                  </a:lnTo>
                  <a:lnTo>
                    <a:pt x="138" y="0"/>
                  </a:lnTo>
                  <a:lnTo>
                    <a:pt x="125" y="1"/>
                  </a:lnTo>
                  <a:lnTo>
                    <a:pt x="111" y="4"/>
                  </a:lnTo>
                  <a:lnTo>
                    <a:pt x="97" y="9"/>
                  </a:lnTo>
                  <a:lnTo>
                    <a:pt x="84" y="14"/>
                  </a:lnTo>
                  <a:lnTo>
                    <a:pt x="72" y="21"/>
                  </a:lnTo>
                  <a:lnTo>
                    <a:pt x="60" y="30"/>
                  </a:lnTo>
                  <a:lnTo>
                    <a:pt x="48" y="39"/>
                  </a:lnTo>
                  <a:lnTo>
                    <a:pt x="38" y="49"/>
                  </a:lnTo>
                  <a:lnTo>
                    <a:pt x="29" y="61"/>
                  </a:lnTo>
                  <a:lnTo>
                    <a:pt x="21" y="74"/>
                  </a:lnTo>
                  <a:lnTo>
                    <a:pt x="21" y="74"/>
                  </a:lnTo>
                  <a:lnTo>
                    <a:pt x="13" y="87"/>
                  </a:lnTo>
                  <a:lnTo>
                    <a:pt x="8" y="102"/>
                  </a:lnTo>
                  <a:lnTo>
                    <a:pt x="4" y="115"/>
                  </a:lnTo>
                  <a:lnTo>
                    <a:pt x="2" y="129"/>
                  </a:lnTo>
                  <a:lnTo>
                    <a:pt x="0" y="143"/>
                  </a:lnTo>
                  <a:lnTo>
                    <a:pt x="2" y="158"/>
                  </a:lnTo>
                  <a:lnTo>
                    <a:pt x="3" y="172"/>
                  </a:lnTo>
                  <a:lnTo>
                    <a:pt x="5" y="186"/>
                  </a:lnTo>
                  <a:lnTo>
                    <a:pt x="11" y="199"/>
                  </a:lnTo>
                  <a:lnTo>
                    <a:pt x="16" y="214"/>
                  </a:lnTo>
                  <a:lnTo>
                    <a:pt x="22" y="225"/>
                  </a:lnTo>
                  <a:lnTo>
                    <a:pt x="30" y="237"/>
                  </a:lnTo>
                  <a:lnTo>
                    <a:pt x="41" y="249"/>
                  </a:lnTo>
                  <a:lnTo>
                    <a:pt x="51" y="259"/>
                  </a:lnTo>
                  <a:lnTo>
                    <a:pt x="63" y="268"/>
                  </a:lnTo>
                  <a:lnTo>
                    <a:pt x="74" y="276"/>
                  </a:lnTo>
                  <a:lnTo>
                    <a:pt x="74" y="276"/>
                  </a:lnTo>
                  <a:lnTo>
                    <a:pt x="89" y="284"/>
                  </a:lnTo>
                  <a:lnTo>
                    <a:pt x="102" y="289"/>
                  </a:lnTo>
                  <a:lnTo>
                    <a:pt x="116" y="293"/>
                  </a:lnTo>
                  <a:lnTo>
                    <a:pt x="131" y="296"/>
                  </a:lnTo>
                  <a:lnTo>
                    <a:pt x="145" y="297"/>
                  </a:lnTo>
                  <a:lnTo>
                    <a:pt x="159" y="296"/>
                  </a:lnTo>
                  <a:lnTo>
                    <a:pt x="174" y="294"/>
                  </a:lnTo>
                  <a:lnTo>
                    <a:pt x="188" y="292"/>
                  </a:lnTo>
                  <a:lnTo>
                    <a:pt x="201" y="287"/>
                  </a:lnTo>
                  <a:lnTo>
                    <a:pt x="214" y="281"/>
                  </a:lnTo>
                  <a:lnTo>
                    <a:pt x="227" y="275"/>
                  </a:lnTo>
                  <a:lnTo>
                    <a:pt x="239" y="266"/>
                  </a:lnTo>
                  <a:lnTo>
                    <a:pt x="250" y="257"/>
                  </a:lnTo>
                  <a:lnTo>
                    <a:pt x="261" y="246"/>
                  </a:lnTo>
                  <a:lnTo>
                    <a:pt x="270" y="234"/>
                  </a:lnTo>
                  <a:lnTo>
                    <a:pt x="278" y="223"/>
                  </a:lnTo>
                  <a:lnTo>
                    <a:pt x="278" y="223"/>
                  </a:lnTo>
                  <a:lnTo>
                    <a:pt x="284" y="208"/>
                  </a:lnTo>
                  <a:lnTo>
                    <a:pt x="291" y="195"/>
                  </a:lnTo>
                  <a:lnTo>
                    <a:pt x="295" y="181"/>
                  </a:lnTo>
                  <a:lnTo>
                    <a:pt x="297" y="167"/>
                  </a:lnTo>
                  <a:lnTo>
                    <a:pt x="297" y="152"/>
                  </a:lnTo>
                  <a:lnTo>
                    <a:pt x="297" y="138"/>
                  </a:lnTo>
                  <a:lnTo>
                    <a:pt x="296" y="124"/>
                  </a:lnTo>
                  <a:lnTo>
                    <a:pt x="292" y="109"/>
                  </a:lnTo>
                  <a:lnTo>
                    <a:pt x="288" y="96"/>
                  </a:lnTo>
                  <a:lnTo>
                    <a:pt x="283" y="83"/>
                  </a:lnTo>
                  <a:lnTo>
                    <a:pt x="276" y="70"/>
                  </a:lnTo>
                  <a:lnTo>
                    <a:pt x="267" y="59"/>
                  </a:lnTo>
                  <a:lnTo>
                    <a:pt x="258" y="47"/>
                  </a:lnTo>
                  <a:lnTo>
                    <a:pt x="248" y="36"/>
                  </a:lnTo>
                  <a:lnTo>
                    <a:pt x="236" y="27"/>
                  </a:lnTo>
                  <a:lnTo>
                    <a:pt x="223" y="19"/>
                  </a:lnTo>
                  <a:lnTo>
                    <a:pt x="223"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1" name="Freeform 91"/>
            <p:cNvSpPr>
              <a:spLocks/>
            </p:cNvSpPr>
            <p:nvPr userDrawn="1"/>
          </p:nvSpPr>
          <p:spPr bwMode="auto">
            <a:xfrm>
              <a:off x="3966" y="332"/>
              <a:ext cx="90" cy="10"/>
            </a:xfrm>
            <a:custGeom>
              <a:avLst/>
              <a:gdLst>
                <a:gd name="T0" fmla="*/ 361 w 361"/>
                <a:gd name="T1" fmla="*/ 0 h 40"/>
                <a:gd name="T2" fmla="*/ 0 w 361"/>
                <a:gd name="T3" fmla="*/ 0 h 40"/>
                <a:gd name="T4" fmla="*/ 0 w 361"/>
                <a:gd name="T5" fmla="*/ 0 h 40"/>
                <a:gd name="T6" fmla="*/ 33 w 361"/>
                <a:gd name="T7" fmla="*/ 14 h 40"/>
                <a:gd name="T8" fmla="*/ 52 w 361"/>
                <a:gd name="T9" fmla="*/ 21 h 40"/>
                <a:gd name="T10" fmla="*/ 69 w 361"/>
                <a:gd name="T11" fmla="*/ 26 h 40"/>
                <a:gd name="T12" fmla="*/ 69 w 361"/>
                <a:gd name="T13" fmla="*/ 26 h 40"/>
                <a:gd name="T14" fmla="*/ 88 w 361"/>
                <a:gd name="T15" fmla="*/ 31 h 40"/>
                <a:gd name="T16" fmla="*/ 108 w 361"/>
                <a:gd name="T17" fmla="*/ 34 h 40"/>
                <a:gd name="T18" fmla="*/ 126 w 361"/>
                <a:gd name="T19" fmla="*/ 38 h 40"/>
                <a:gd name="T20" fmla="*/ 146 w 361"/>
                <a:gd name="T21" fmla="*/ 39 h 40"/>
                <a:gd name="T22" fmla="*/ 164 w 361"/>
                <a:gd name="T23" fmla="*/ 40 h 40"/>
                <a:gd name="T24" fmla="*/ 182 w 361"/>
                <a:gd name="T25" fmla="*/ 40 h 40"/>
                <a:gd name="T26" fmla="*/ 202 w 361"/>
                <a:gd name="T27" fmla="*/ 39 h 40"/>
                <a:gd name="T28" fmla="*/ 220 w 361"/>
                <a:gd name="T29" fmla="*/ 38 h 40"/>
                <a:gd name="T30" fmla="*/ 238 w 361"/>
                <a:gd name="T31" fmla="*/ 36 h 40"/>
                <a:gd name="T32" fmla="*/ 256 w 361"/>
                <a:gd name="T33" fmla="*/ 33 h 40"/>
                <a:gd name="T34" fmla="*/ 291 w 361"/>
                <a:gd name="T35" fmla="*/ 25 h 40"/>
                <a:gd name="T36" fmla="*/ 327 w 361"/>
                <a:gd name="T37" fmla="*/ 13 h 40"/>
                <a:gd name="T38" fmla="*/ 361 w 361"/>
                <a:gd name="T39" fmla="*/ 0 h 40"/>
                <a:gd name="T40" fmla="*/ 361 w 36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361" y="0"/>
                  </a:moveTo>
                  <a:lnTo>
                    <a:pt x="0" y="0"/>
                  </a:lnTo>
                  <a:lnTo>
                    <a:pt x="0" y="0"/>
                  </a:lnTo>
                  <a:lnTo>
                    <a:pt x="33" y="14"/>
                  </a:lnTo>
                  <a:lnTo>
                    <a:pt x="52" y="21"/>
                  </a:lnTo>
                  <a:lnTo>
                    <a:pt x="69" y="26"/>
                  </a:lnTo>
                  <a:lnTo>
                    <a:pt x="69" y="26"/>
                  </a:lnTo>
                  <a:lnTo>
                    <a:pt x="88" y="31"/>
                  </a:lnTo>
                  <a:lnTo>
                    <a:pt x="108" y="34"/>
                  </a:lnTo>
                  <a:lnTo>
                    <a:pt x="126" y="38"/>
                  </a:lnTo>
                  <a:lnTo>
                    <a:pt x="146" y="39"/>
                  </a:lnTo>
                  <a:lnTo>
                    <a:pt x="164" y="40"/>
                  </a:lnTo>
                  <a:lnTo>
                    <a:pt x="182" y="40"/>
                  </a:lnTo>
                  <a:lnTo>
                    <a:pt x="202" y="39"/>
                  </a:lnTo>
                  <a:lnTo>
                    <a:pt x="220" y="38"/>
                  </a:lnTo>
                  <a:lnTo>
                    <a:pt x="238" y="36"/>
                  </a:lnTo>
                  <a:lnTo>
                    <a:pt x="256" y="33"/>
                  </a:lnTo>
                  <a:lnTo>
                    <a:pt x="291" y="25"/>
                  </a:lnTo>
                  <a:lnTo>
                    <a:pt x="327" y="13"/>
                  </a:lnTo>
                  <a:lnTo>
                    <a:pt x="361" y="0"/>
                  </a:lnTo>
                  <a:lnTo>
                    <a:pt x="36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92"/>
            <p:cNvSpPr>
              <a:spLocks/>
            </p:cNvSpPr>
            <p:nvPr userDrawn="1"/>
          </p:nvSpPr>
          <p:spPr bwMode="auto">
            <a:xfrm>
              <a:off x="4163" y="332"/>
              <a:ext cx="184" cy="65"/>
            </a:xfrm>
            <a:custGeom>
              <a:avLst/>
              <a:gdLst>
                <a:gd name="T0" fmla="*/ 269 w 738"/>
                <a:gd name="T1" fmla="*/ 249 h 262"/>
                <a:gd name="T2" fmla="*/ 269 w 738"/>
                <a:gd name="T3" fmla="*/ 249 h 262"/>
                <a:gd name="T4" fmla="*/ 288 w 738"/>
                <a:gd name="T5" fmla="*/ 254 h 262"/>
                <a:gd name="T6" fmla="*/ 306 w 738"/>
                <a:gd name="T7" fmla="*/ 257 h 262"/>
                <a:gd name="T8" fmla="*/ 325 w 738"/>
                <a:gd name="T9" fmla="*/ 259 h 262"/>
                <a:gd name="T10" fmla="*/ 343 w 738"/>
                <a:gd name="T11" fmla="*/ 262 h 262"/>
                <a:gd name="T12" fmla="*/ 362 w 738"/>
                <a:gd name="T13" fmla="*/ 262 h 262"/>
                <a:gd name="T14" fmla="*/ 381 w 738"/>
                <a:gd name="T15" fmla="*/ 262 h 262"/>
                <a:gd name="T16" fmla="*/ 399 w 738"/>
                <a:gd name="T17" fmla="*/ 262 h 262"/>
                <a:gd name="T18" fmla="*/ 417 w 738"/>
                <a:gd name="T19" fmla="*/ 259 h 262"/>
                <a:gd name="T20" fmla="*/ 434 w 738"/>
                <a:gd name="T21" fmla="*/ 257 h 262"/>
                <a:gd name="T22" fmla="*/ 452 w 738"/>
                <a:gd name="T23" fmla="*/ 253 h 262"/>
                <a:gd name="T24" fmla="*/ 469 w 738"/>
                <a:gd name="T25" fmla="*/ 249 h 262"/>
                <a:gd name="T26" fmla="*/ 488 w 738"/>
                <a:gd name="T27" fmla="*/ 244 h 262"/>
                <a:gd name="T28" fmla="*/ 505 w 738"/>
                <a:gd name="T29" fmla="*/ 238 h 262"/>
                <a:gd name="T30" fmla="*/ 520 w 738"/>
                <a:gd name="T31" fmla="*/ 232 h 262"/>
                <a:gd name="T32" fmla="*/ 537 w 738"/>
                <a:gd name="T33" fmla="*/ 224 h 262"/>
                <a:gd name="T34" fmla="*/ 553 w 738"/>
                <a:gd name="T35" fmla="*/ 216 h 262"/>
                <a:gd name="T36" fmla="*/ 568 w 738"/>
                <a:gd name="T37" fmla="*/ 207 h 262"/>
                <a:gd name="T38" fmla="*/ 584 w 738"/>
                <a:gd name="T39" fmla="*/ 198 h 262"/>
                <a:gd name="T40" fmla="*/ 598 w 738"/>
                <a:gd name="T41" fmla="*/ 188 h 262"/>
                <a:gd name="T42" fmla="*/ 613 w 738"/>
                <a:gd name="T43" fmla="*/ 177 h 262"/>
                <a:gd name="T44" fmla="*/ 627 w 738"/>
                <a:gd name="T45" fmla="*/ 165 h 262"/>
                <a:gd name="T46" fmla="*/ 640 w 738"/>
                <a:gd name="T47" fmla="*/ 152 h 262"/>
                <a:gd name="T48" fmla="*/ 652 w 738"/>
                <a:gd name="T49" fmla="*/ 141 h 262"/>
                <a:gd name="T50" fmla="*/ 665 w 738"/>
                <a:gd name="T51" fmla="*/ 126 h 262"/>
                <a:gd name="T52" fmla="*/ 677 w 738"/>
                <a:gd name="T53" fmla="*/ 113 h 262"/>
                <a:gd name="T54" fmla="*/ 687 w 738"/>
                <a:gd name="T55" fmla="*/ 98 h 262"/>
                <a:gd name="T56" fmla="*/ 697 w 738"/>
                <a:gd name="T57" fmla="*/ 83 h 262"/>
                <a:gd name="T58" fmla="*/ 707 w 738"/>
                <a:gd name="T59" fmla="*/ 68 h 262"/>
                <a:gd name="T60" fmla="*/ 716 w 738"/>
                <a:gd name="T61" fmla="*/ 51 h 262"/>
                <a:gd name="T62" fmla="*/ 723 w 738"/>
                <a:gd name="T63" fmla="*/ 35 h 262"/>
                <a:gd name="T64" fmla="*/ 731 w 738"/>
                <a:gd name="T65" fmla="*/ 17 h 262"/>
                <a:gd name="T66" fmla="*/ 738 w 738"/>
                <a:gd name="T67" fmla="*/ 0 h 262"/>
                <a:gd name="T68" fmla="*/ 0 w 738"/>
                <a:gd name="T69" fmla="*/ 0 h 262"/>
                <a:gd name="T70" fmla="*/ 0 w 738"/>
                <a:gd name="T71" fmla="*/ 0 h 262"/>
                <a:gd name="T72" fmla="*/ 9 w 738"/>
                <a:gd name="T73" fmla="*/ 21 h 262"/>
                <a:gd name="T74" fmla="*/ 18 w 738"/>
                <a:gd name="T75" fmla="*/ 43 h 262"/>
                <a:gd name="T76" fmla="*/ 29 w 738"/>
                <a:gd name="T77" fmla="*/ 64 h 262"/>
                <a:gd name="T78" fmla="*/ 42 w 738"/>
                <a:gd name="T79" fmla="*/ 83 h 262"/>
                <a:gd name="T80" fmla="*/ 55 w 738"/>
                <a:gd name="T81" fmla="*/ 103 h 262"/>
                <a:gd name="T82" fmla="*/ 69 w 738"/>
                <a:gd name="T83" fmla="*/ 121 h 262"/>
                <a:gd name="T84" fmla="*/ 85 w 738"/>
                <a:gd name="T85" fmla="*/ 139 h 262"/>
                <a:gd name="T86" fmla="*/ 102 w 738"/>
                <a:gd name="T87" fmla="*/ 155 h 262"/>
                <a:gd name="T88" fmla="*/ 119 w 738"/>
                <a:gd name="T89" fmla="*/ 171 h 262"/>
                <a:gd name="T90" fmla="*/ 138 w 738"/>
                <a:gd name="T91" fmla="*/ 186 h 262"/>
                <a:gd name="T92" fmla="*/ 158 w 738"/>
                <a:gd name="T93" fmla="*/ 199 h 262"/>
                <a:gd name="T94" fmla="*/ 177 w 738"/>
                <a:gd name="T95" fmla="*/ 212 h 262"/>
                <a:gd name="T96" fmla="*/ 200 w 738"/>
                <a:gd name="T97" fmla="*/ 223 h 262"/>
                <a:gd name="T98" fmla="*/ 222 w 738"/>
                <a:gd name="T99" fmla="*/ 233 h 262"/>
                <a:gd name="T100" fmla="*/ 245 w 738"/>
                <a:gd name="T101" fmla="*/ 242 h 262"/>
                <a:gd name="T102" fmla="*/ 269 w 738"/>
                <a:gd name="T103" fmla="*/ 249 h 262"/>
                <a:gd name="T104" fmla="*/ 2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269" y="249"/>
                  </a:moveTo>
                  <a:lnTo>
                    <a:pt x="269" y="249"/>
                  </a:lnTo>
                  <a:lnTo>
                    <a:pt x="288" y="254"/>
                  </a:lnTo>
                  <a:lnTo>
                    <a:pt x="306" y="257"/>
                  </a:lnTo>
                  <a:lnTo>
                    <a:pt x="325" y="259"/>
                  </a:lnTo>
                  <a:lnTo>
                    <a:pt x="343" y="262"/>
                  </a:lnTo>
                  <a:lnTo>
                    <a:pt x="362" y="262"/>
                  </a:lnTo>
                  <a:lnTo>
                    <a:pt x="381" y="262"/>
                  </a:lnTo>
                  <a:lnTo>
                    <a:pt x="399" y="262"/>
                  </a:lnTo>
                  <a:lnTo>
                    <a:pt x="417" y="259"/>
                  </a:lnTo>
                  <a:lnTo>
                    <a:pt x="434" y="257"/>
                  </a:lnTo>
                  <a:lnTo>
                    <a:pt x="452" y="253"/>
                  </a:lnTo>
                  <a:lnTo>
                    <a:pt x="469" y="249"/>
                  </a:lnTo>
                  <a:lnTo>
                    <a:pt x="488" y="244"/>
                  </a:lnTo>
                  <a:lnTo>
                    <a:pt x="505" y="238"/>
                  </a:lnTo>
                  <a:lnTo>
                    <a:pt x="520" y="232"/>
                  </a:lnTo>
                  <a:lnTo>
                    <a:pt x="537" y="224"/>
                  </a:lnTo>
                  <a:lnTo>
                    <a:pt x="553" y="216"/>
                  </a:lnTo>
                  <a:lnTo>
                    <a:pt x="568" y="207"/>
                  </a:lnTo>
                  <a:lnTo>
                    <a:pt x="584" y="198"/>
                  </a:lnTo>
                  <a:lnTo>
                    <a:pt x="598" y="188"/>
                  </a:lnTo>
                  <a:lnTo>
                    <a:pt x="613" y="177"/>
                  </a:lnTo>
                  <a:lnTo>
                    <a:pt x="627" y="165"/>
                  </a:lnTo>
                  <a:lnTo>
                    <a:pt x="640" y="152"/>
                  </a:lnTo>
                  <a:lnTo>
                    <a:pt x="652" y="141"/>
                  </a:lnTo>
                  <a:lnTo>
                    <a:pt x="665" y="126"/>
                  </a:lnTo>
                  <a:lnTo>
                    <a:pt x="677" y="113"/>
                  </a:lnTo>
                  <a:lnTo>
                    <a:pt x="687" y="98"/>
                  </a:lnTo>
                  <a:lnTo>
                    <a:pt x="697" y="83"/>
                  </a:lnTo>
                  <a:lnTo>
                    <a:pt x="707" y="68"/>
                  </a:lnTo>
                  <a:lnTo>
                    <a:pt x="716" y="51"/>
                  </a:lnTo>
                  <a:lnTo>
                    <a:pt x="723" y="35"/>
                  </a:lnTo>
                  <a:lnTo>
                    <a:pt x="731" y="17"/>
                  </a:lnTo>
                  <a:lnTo>
                    <a:pt x="738" y="0"/>
                  </a:lnTo>
                  <a:lnTo>
                    <a:pt x="0" y="0"/>
                  </a:lnTo>
                  <a:lnTo>
                    <a:pt x="0" y="0"/>
                  </a:lnTo>
                  <a:lnTo>
                    <a:pt x="9" y="21"/>
                  </a:lnTo>
                  <a:lnTo>
                    <a:pt x="18" y="43"/>
                  </a:lnTo>
                  <a:lnTo>
                    <a:pt x="29" y="64"/>
                  </a:lnTo>
                  <a:lnTo>
                    <a:pt x="42" y="83"/>
                  </a:lnTo>
                  <a:lnTo>
                    <a:pt x="55" y="103"/>
                  </a:lnTo>
                  <a:lnTo>
                    <a:pt x="69" y="121"/>
                  </a:lnTo>
                  <a:lnTo>
                    <a:pt x="85" y="139"/>
                  </a:lnTo>
                  <a:lnTo>
                    <a:pt x="102" y="155"/>
                  </a:lnTo>
                  <a:lnTo>
                    <a:pt x="119" y="171"/>
                  </a:lnTo>
                  <a:lnTo>
                    <a:pt x="138" y="186"/>
                  </a:lnTo>
                  <a:lnTo>
                    <a:pt x="158" y="199"/>
                  </a:lnTo>
                  <a:lnTo>
                    <a:pt x="177" y="212"/>
                  </a:lnTo>
                  <a:lnTo>
                    <a:pt x="200" y="223"/>
                  </a:lnTo>
                  <a:lnTo>
                    <a:pt x="222" y="233"/>
                  </a:lnTo>
                  <a:lnTo>
                    <a:pt x="245" y="242"/>
                  </a:lnTo>
                  <a:lnTo>
                    <a:pt x="269" y="249"/>
                  </a:lnTo>
                  <a:lnTo>
                    <a:pt x="2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3" name="Freeform 93"/>
            <p:cNvSpPr>
              <a:spLocks/>
            </p:cNvSpPr>
            <p:nvPr userDrawn="1"/>
          </p:nvSpPr>
          <p:spPr bwMode="auto">
            <a:xfrm>
              <a:off x="4412" y="332"/>
              <a:ext cx="176" cy="121"/>
            </a:xfrm>
            <a:custGeom>
              <a:avLst/>
              <a:gdLst>
                <a:gd name="T0" fmla="*/ 261 w 702"/>
                <a:gd name="T1" fmla="*/ 472 h 483"/>
                <a:gd name="T2" fmla="*/ 296 w 702"/>
                <a:gd name="T3" fmla="*/ 479 h 483"/>
                <a:gd name="T4" fmla="*/ 331 w 702"/>
                <a:gd name="T5" fmla="*/ 483 h 483"/>
                <a:gd name="T6" fmla="*/ 365 w 702"/>
                <a:gd name="T7" fmla="*/ 483 h 483"/>
                <a:gd name="T8" fmla="*/ 400 w 702"/>
                <a:gd name="T9" fmla="*/ 481 h 483"/>
                <a:gd name="T10" fmla="*/ 433 w 702"/>
                <a:gd name="T11" fmla="*/ 474 h 483"/>
                <a:gd name="T12" fmla="*/ 465 w 702"/>
                <a:gd name="T13" fmla="*/ 465 h 483"/>
                <a:gd name="T14" fmla="*/ 497 w 702"/>
                <a:gd name="T15" fmla="*/ 452 h 483"/>
                <a:gd name="T16" fmla="*/ 527 w 702"/>
                <a:gd name="T17" fmla="*/ 436 h 483"/>
                <a:gd name="T18" fmla="*/ 555 w 702"/>
                <a:gd name="T19" fmla="*/ 418 h 483"/>
                <a:gd name="T20" fmla="*/ 581 w 702"/>
                <a:gd name="T21" fmla="*/ 397 h 483"/>
                <a:gd name="T22" fmla="*/ 606 w 702"/>
                <a:gd name="T23" fmla="*/ 374 h 483"/>
                <a:gd name="T24" fmla="*/ 628 w 702"/>
                <a:gd name="T25" fmla="*/ 349 h 483"/>
                <a:gd name="T26" fmla="*/ 648 w 702"/>
                <a:gd name="T27" fmla="*/ 321 h 483"/>
                <a:gd name="T28" fmla="*/ 665 w 702"/>
                <a:gd name="T29" fmla="*/ 291 h 483"/>
                <a:gd name="T30" fmla="*/ 679 w 702"/>
                <a:gd name="T31" fmla="*/ 258 h 483"/>
                <a:gd name="T32" fmla="*/ 691 w 702"/>
                <a:gd name="T33" fmla="*/ 224 h 483"/>
                <a:gd name="T34" fmla="*/ 697 w 702"/>
                <a:gd name="T35" fmla="*/ 194 h 483"/>
                <a:gd name="T36" fmla="*/ 702 w 702"/>
                <a:gd name="T37" fmla="*/ 137 h 483"/>
                <a:gd name="T38" fmla="*/ 697 w 702"/>
                <a:gd name="T39" fmla="*/ 81 h 483"/>
                <a:gd name="T40" fmla="*/ 684 w 702"/>
                <a:gd name="T41" fmla="*/ 26 h 483"/>
                <a:gd name="T42" fmla="*/ 29 w 702"/>
                <a:gd name="T43" fmla="*/ 0 h 483"/>
                <a:gd name="T44" fmla="*/ 20 w 702"/>
                <a:gd name="T45" fmla="*/ 21 h 483"/>
                <a:gd name="T46" fmla="*/ 12 w 702"/>
                <a:gd name="T47" fmla="*/ 42 h 483"/>
                <a:gd name="T48" fmla="*/ 8 w 702"/>
                <a:gd name="T49" fmla="*/ 60 h 483"/>
                <a:gd name="T50" fmla="*/ 3 w 702"/>
                <a:gd name="T51" fmla="*/ 95 h 483"/>
                <a:gd name="T52" fmla="*/ 0 w 702"/>
                <a:gd name="T53" fmla="*/ 129 h 483"/>
                <a:gd name="T54" fmla="*/ 1 w 702"/>
                <a:gd name="T55" fmla="*/ 164 h 483"/>
                <a:gd name="T56" fmla="*/ 7 w 702"/>
                <a:gd name="T57" fmla="*/ 198 h 483"/>
                <a:gd name="T58" fmla="*/ 14 w 702"/>
                <a:gd name="T59" fmla="*/ 231 h 483"/>
                <a:gd name="T60" fmla="*/ 25 w 702"/>
                <a:gd name="T61" fmla="*/ 263 h 483"/>
                <a:gd name="T62" fmla="*/ 39 w 702"/>
                <a:gd name="T63" fmla="*/ 293 h 483"/>
                <a:gd name="T64" fmla="*/ 56 w 702"/>
                <a:gd name="T65" fmla="*/ 323 h 483"/>
                <a:gd name="T66" fmla="*/ 76 w 702"/>
                <a:gd name="T67" fmla="*/ 350 h 483"/>
                <a:gd name="T68" fmla="*/ 98 w 702"/>
                <a:gd name="T69" fmla="*/ 375 h 483"/>
                <a:gd name="T70" fmla="*/ 123 w 702"/>
                <a:gd name="T71" fmla="*/ 399 h 483"/>
                <a:gd name="T72" fmla="*/ 150 w 702"/>
                <a:gd name="T73" fmla="*/ 420 h 483"/>
                <a:gd name="T74" fmla="*/ 179 w 702"/>
                <a:gd name="T75" fmla="*/ 439 h 483"/>
                <a:gd name="T76" fmla="*/ 210 w 702"/>
                <a:gd name="T77" fmla="*/ 455 h 483"/>
                <a:gd name="T78" fmla="*/ 244 w 702"/>
                <a:gd name="T79" fmla="*/ 466 h 483"/>
                <a:gd name="T80" fmla="*/ 26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261" y="472"/>
                  </a:moveTo>
                  <a:lnTo>
                    <a:pt x="261" y="472"/>
                  </a:lnTo>
                  <a:lnTo>
                    <a:pt x="278" y="476"/>
                  </a:lnTo>
                  <a:lnTo>
                    <a:pt x="296" y="479"/>
                  </a:lnTo>
                  <a:lnTo>
                    <a:pt x="313" y="482"/>
                  </a:lnTo>
                  <a:lnTo>
                    <a:pt x="331" y="483"/>
                  </a:lnTo>
                  <a:lnTo>
                    <a:pt x="348" y="483"/>
                  </a:lnTo>
                  <a:lnTo>
                    <a:pt x="365" y="483"/>
                  </a:lnTo>
                  <a:lnTo>
                    <a:pt x="383" y="482"/>
                  </a:lnTo>
                  <a:lnTo>
                    <a:pt x="400" y="481"/>
                  </a:lnTo>
                  <a:lnTo>
                    <a:pt x="417" y="478"/>
                  </a:lnTo>
                  <a:lnTo>
                    <a:pt x="433" y="474"/>
                  </a:lnTo>
                  <a:lnTo>
                    <a:pt x="450" y="470"/>
                  </a:lnTo>
                  <a:lnTo>
                    <a:pt x="465" y="465"/>
                  </a:lnTo>
                  <a:lnTo>
                    <a:pt x="481" y="459"/>
                  </a:lnTo>
                  <a:lnTo>
                    <a:pt x="497" y="452"/>
                  </a:lnTo>
                  <a:lnTo>
                    <a:pt x="512" y="444"/>
                  </a:lnTo>
                  <a:lnTo>
                    <a:pt x="527" y="436"/>
                  </a:lnTo>
                  <a:lnTo>
                    <a:pt x="541" y="429"/>
                  </a:lnTo>
                  <a:lnTo>
                    <a:pt x="555" y="418"/>
                  </a:lnTo>
                  <a:lnTo>
                    <a:pt x="568" y="409"/>
                  </a:lnTo>
                  <a:lnTo>
                    <a:pt x="581" y="397"/>
                  </a:lnTo>
                  <a:lnTo>
                    <a:pt x="594" y="387"/>
                  </a:lnTo>
                  <a:lnTo>
                    <a:pt x="606" y="374"/>
                  </a:lnTo>
                  <a:lnTo>
                    <a:pt x="618" y="362"/>
                  </a:lnTo>
                  <a:lnTo>
                    <a:pt x="628" y="349"/>
                  </a:lnTo>
                  <a:lnTo>
                    <a:pt x="639" y="335"/>
                  </a:lnTo>
                  <a:lnTo>
                    <a:pt x="648" y="321"/>
                  </a:lnTo>
                  <a:lnTo>
                    <a:pt x="657" y="306"/>
                  </a:lnTo>
                  <a:lnTo>
                    <a:pt x="665" y="291"/>
                  </a:lnTo>
                  <a:lnTo>
                    <a:pt x="672" y="275"/>
                  </a:lnTo>
                  <a:lnTo>
                    <a:pt x="679" y="258"/>
                  </a:lnTo>
                  <a:lnTo>
                    <a:pt x="686" y="241"/>
                  </a:lnTo>
                  <a:lnTo>
                    <a:pt x="691" y="224"/>
                  </a:lnTo>
                  <a:lnTo>
                    <a:pt x="691" y="224"/>
                  </a:lnTo>
                  <a:lnTo>
                    <a:pt x="697" y="194"/>
                  </a:lnTo>
                  <a:lnTo>
                    <a:pt x="701" y="165"/>
                  </a:lnTo>
                  <a:lnTo>
                    <a:pt x="702" y="137"/>
                  </a:lnTo>
                  <a:lnTo>
                    <a:pt x="701" y="108"/>
                  </a:lnTo>
                  <a:lnTo>
                    <a:pt x="697" y="81"/>
                  </a:lnTo>
                  <a:lnTo>
                    <a:pt x="692" y="52"/>
                  </a:lnTo>
                  <a:lnTo>
                    <a:pt x="684" y="26"/>
                  </a:lnTo>
                  <a:lnTo>
                    <a:pt x="675" y="0"/>
                  </a:lnTo>
                  <a:lnTo>
                    <a:pt x="29" y="0"/>
                  </a:lnTo>
                  <a:lnTo>
                    <a:pt x="29" y="0"/>
                  </a:lnTo>
                  <a:lnTo>
                    <a:pt x="20" y="21"/>
                  </a:lnTo>
                  <a:lnTo>
                    <a:pt x="16" y="31"/>
                  </a:lnTo>
                  <a:lnTo>
                    <a:pt x="12" y="42"/>
                  </a:lnTo>
                  <a:lnTo>
                    <a:pt x="12" y="42"/>
                  </a:lnTo>
                  <a:lnTo>
                    <a:pt x="8" y="60"/>
                  </a:lnTo>
                  <a:lnTo>
                    <a:pt x="5" y="77"/>
                  </a:lnTo>
                  <a:lnTo>
                    <a:pt x="3" y="95"/>
                  </a:lnTo>
                  <a:lnTo>
                    <a:pt x="1" y="112"/>
                  </a:lnTo>
                  <a:lnTo>
                    <a:pt x="0" y="129"/>
                  </a:lnTo>
                  <a:lnTo>
                    <a:pt x="0" y="147"/>
                  </a:lnTo>
                  <a:lnTo>
                    <a:pt x="1" y="164"/>
                  </a:lnTo>
                  <a:lnTo>
                    <a:pt x="4" y="181"/>
                  </a:lnTo>
                  <a:lnTo>
                    <a:pt x="7" y="198"/>
                  </a:lnTo>
                  <a:lnTo>
                    <a:pt x="11" y="215"/>
                  </a:lnTo>
                  <a:lnTo>
                    <a:pt x="14" y="231"/>
                  </a:lnTo>
                  <a:lnTo>
                    <a:pt x="20" y="248"/>
                  </a:lnTo>
                  <a:lnTo>
                    <a:pt x="25" y="263"/>
                  </a:lnTo>
                  <a:lnTo>
                    <a:pt x="31" y="279"/>
                  </a:lnTo>
                  <a:lnTo>
                    <a:pt x="39" y="293"/>
                  </a:lnTo>
                  <a:lnTo>
                    <a:pt x="47" y="309"/>
                  </a:lnTo>
                  <a:lnTo>
                    <a:pt x="56" y="323"/>
                  </a:lnTo>
                  <a:lnTo>
                    <a:pt x="65" y="336"/>
                  </a:lnTo>
                  <a:lnTo>
                    <a:pt x="76" y="350"/>
                  </a:lnTo>
                  <a:lnTo>
                    <a:pt x="86" y="363"/>
                  </a:lnTo>
                  <a:lnTo>
                    <a:pt x="98" y="375"/>
                  </a:lnTo>
                  <a:lnTo>
                    <a:pt x="110" y="388"/>
                  </a:lnTo>
                  <a:lnTo>
                    <a:pt x="123" y="399"/>
                  </a:lnTo>
                  <a:lnTo>
                    <a:pt x="136" y="410"/>
                  </a:lnTo>
                  <a:lnTo>
                    <a:pt x="150" y="420"/>
                  </a:lnTo>
                  <a:lnTo>
                    <a:pt x="164" y="430"/>
                  </a:lnTo>
                  <a:lnTo>
                    <a:pt x="179" y="439"/>
                  </a:lnTo>
                  <a:lnTo>
                    <a:pt x="194" y="447"/>
                  </a:lnTo>
                  <a:lnTo>
                    <a:pt x="210" y="455"/>
                  </a:lnTo>
                  <a:lnTo>
                    <a:pt x="227" y="461"/>
                  </a:lnTo>
                  <a:lnTo>
                    <a:pt x="244" y="466"/>
                  </a:lnTo>
                  <a:lnTo>
                    <a:pt x="261" y="472"/>
                  </a:lnTo>
                  <a:lnTo>
                    <a:pt x="26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4" name="Freeform 94"/>
            <p:cNvSpPr>
              <a:spLocks/>
            </p:cNvSpPr>
            <p:nvPr userDrawn="1"/>
          </p:nvSpPr>
          <p:spPr bwMode="auto">
            <a:xfrm>
              <a:off x="4667" y="353"/>
              <a:ext cx="155" cy="155"/>
            </a:xfrm>
            <a:custGeom>
              <a:avLst/>
              <a:gdLst>
                <a:gd name="T0" fmla="*/ 610 w 620"/>
                <a:gd name="T1" fmla="*/ 391 h 620"/>
                <a:gd name="T2" fmla="*/ 618 w 620"/>
                <a:gd name="T3" fmla="*/ 359 h 620"/>
                <a:gd name="T4" fmla="*/ 620 w 620"/>
                <a:gd name="T5" fmla="*/ 328 h 620"/>
                <a:gd name="T6" fmla="*/ 618 w 620"/>
                <a:gd name="T7" fmla="*/ 267 h 620"/>
                <a:gd name="T8" fmla="*/ 605 w 620"/>
                <a:gd name="T9" fmla="*/ 209 h 620"/>
                <a:gd name="T10" fmla="*/ 580 w 620"/>
                <a:gd name="T11" fmla="*/ 155 h 620"/>
                <a:gd name="T12" fmla="*/ 545 w 620"/>
                <a:gd name="T13" fmla="*/ 107 h 620"/>
                <a:gd name="T14" fmla="*/ 502 w 620"/>
                <a:gd name="T15" fmla="*/ 65 h 620"/>
                <a:gd name="T16" fmla="*/ 450 w 620"/>
                <a:gd name="T17" fmla="*/ 32 h 620"/>
                <a:gd name="T18" fmla="*/ 421 w 620"/>
                <a:gd name="T19" fmla="*/ 19 h 620"/>
                <a:gd name="T20" fmla="*/ 391 w 620"/>
                <a:gd name="T21" fmla="*/ 10 h 620"/>
                <a:gd name="T22" fmla="*/ 375 w 620"/>
                <a:gd name="T23" fmla="*/ 6 h 620"/>
                <a:gd name="T24" fmla="*/ 344 w 620"/>
                <a:gd name="T25" fmla="*/ 1 h 620"/>
                <a:gd name="T26" fmla="*/ 299 w 620"/>
                <a:gd name="T27" fmla="*/ 0 h 620"/>
                <a:gd name="T28" fmla="*/ 239 w 620"/>
                <a:gd name="T29" fmla="*/ 8 h 620"/>
                <a:gd name="T30" fmla="*/ 181 w 620"/>
                <a:gd name="T31" fmla="*/ 27 h 620"/>
                <a:gd name="T32" fmla="*/ 130 w 620"/>
                <a:gd name="T33" fmla="*/ 57 h 620"/>
                <a:gd name="T34" fmla="*/ 85 w 620"/>
                <a:gd name="T35" fmla="*/ 96 h 620"/>
                <a:gd name="T36" fmla="*/ 48 w 620"/>
                <a:gd name="T37" fmla="*/ 144 h 620"/>
                <a:gd name="T38" fmla="*/ 26 w 620"/>
                <a:gd name="T39" fmla="*/ 185 h 620"/>
                <a:gd name="T40" fmla="*/ 16 w 620"/>
                <a:gd name="T41" fmla="*/ 215 h 620"/>
                <a:gd name="T42" fmla="*/ 11 w 620"/>
                <a:gd name="T43" fmla="*/ 229 h 620"/>
                <a:gd name="T44" fmla="*/ 4 w 620"/>
                <a:gd name="T45" fmla="*/ 260 h 620"/>
                <a:gd name="T46" fmla="*/ 0 w 620"/>
                <a:gd name="T47" fmla="*/ 292 h 620"/>
                <a:gd name="T48" fmla="*/ 3 w 620"/>
                <a:gd name="T49" fmla="*/ 353 h 620"/>
                <a:gd name="T50" fmla="*/ 17 w 620"/>
                <a:gd name="T51" fmla="*/ 411 h 620"/>
                <a:gd name="T52" fmla="*/ 42 w 620"/>
                <a:gd name="T53" fmla="*/ 465 h 620"/>
                <a:gd name="T54" fmla="*/ 76 w 620"/>
                <a:gd name="T55" fmla="*/ 514 h 620"/>
                <a:gd name="T56" fmla="*/ 120 w 620"/>
                <a:gd name="T57" fmla="*/ 555 h 620"/>
                <a:gd name="T58" fmla="*/ 171 w 620"/>
                <a:gd name="T59" fmla="*/ 587 h 620"/>
                <a:gd name="T60" fmla="*/ 199 w 620"/>
                <a:gd name="T61" fmla="*/ 600 h 620"/>
                <a:gd name="T62" fmla="*/ 231 w 620"/>
                <a:gd name="T63" fmla="*/ 609 h 620"/>
                <a:gd name="T64" fmla="*/ 246 w 620"/>
                <a:gd name="T65" fmla="*/ 613 h 620"/>
                <a:gd name="T66" fmla="*/ 276 w 620"/>
                <a:gd name="T67" fmla="*/ 619 h 620"/>
                <a:gd name="T68" fmla="*/ 323 w 620"/>
                <a:gd name="T69" fmla="*/ 620 h 620"/>
                <a:gd name="T70" fmla="*/ 383 w 620"/>
                <a:gd name="T71" fmla="*/ 612 h 620"/>
                <a:gd name="T72" fmla="*/ 439 w 620"/>
                <a:gd name="T73" fmla="*/ 592 h 620"/>
                <a:gd name="T74" fmla="*/ 491 w 620"/>
                <a:gd name="T75" fmla="*/ 563 h 620"/>
                <a:gd name="T76" fmla="*/ 536 w 620"/>
                <a:gd name="T77" fmla="*/ 523 h 620"/>
                <a:gd name="T78" fmla="*/ 573 w 620"/>
                <a:gd name="T79" fmla="*/ 475 h 620"/>
                <a:gd name="T80" fmla="*/ 594 w 620"/>
                <a:gd name="T81" fmla="*/ 435 h 620"/>
                <a:gd name="T82" fmla="*/ 606 w 620"/>
                <a:gd name="T83" fmla="*/ 406 h 620"/>
                <a:gd name="T84" fmla="*/ 610 w 620"/>
                <a:gd name="T85" fmla="*/ 391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610" y="391"/>
                  </a:moveTo>
                  <a:lnTo>
                    <a:pt x="610" y="391"/>
                  </a:lnTo>
                  <a:lnTo>
                    <a:pt x="614" y="375"/>
                  </a:lnTo>
                  <a:lnTo>
                    <a:pt x="618" y="359"/>
                  </a:lnTo>
                  <a:lnTo>
                    <a:pt x="619" y="344"/>
                  </a:lnTo>
                  <a:lnTo>
                    <a:pt x="620" y="328"/>
                  </a:lnTo>
                  <a:lnTo>
                    <a:pt x="620" y="298"/>
                  </a:lnTo>
                  <a:lnTo>
                    <a:pt x="618" y="267"/>
                  </a:lnTo>
                  <a:lnTo>
                    <a:pt x="613" y="238"/>
                  </a:lnTo>
                  <a:lnTo>
                    <a:pt x="605" y="209"/>
                  </a:lnTo>
                  <a:lnTo>
                    <a:pt x="593" y="181"/>
                  </a:lnTo>
                  <a:lnTo>
                    <a:pt x="580" y="155"/>
                  </a:lnTo>
                  <a:lnTo>
                    <a:pt x="563" y="130"/>
                  </a:lnTo>
                  <a:lnTo>
                    <a:pt x="545" y="107"/>
                  </a:lnTo>
                  <a:lnTo>
                    <a:pt x="524" y="84"/>
                  </a:lnTo>
                  <a:lnTo>
                    <a:pt x="502" y="65"/>
                  </a:lnTo>
                  <a:lnTo>
                    <a:pt x="477" y="48"/>
                  </a:lnTo>
                  <a:lnTo>
                    <a:pt x="450" y="32"/>
                  </a:lnTo>
                  <a:lnTo>
                    <a:pt x="435" y="26"/>
                  </a:lnTo>
                  <a:lnTo>
                    <a:pt x="421" y="19"/>
                  </a:lnTo>
                  <a:lnTo>
                    <a:pt x="407" y="14"/>
                  </a:lnTo>
                  <a:lnTo>
                    <a:pt x="391" y="10"/>
                  </a:lnTo>
                  <a:lnTo>
                    <a:pt x="391" y="10"/>
                  </a:lnTo>
                  <a:lnTo>
                    <a:pt x="375" y="6"/>
                  </a:lnTo>
                  <a:lnTo>
                    <a:pt x="360" y="4"/>
                  </a:lnTo>
                  <a:lnTo>
                    <a:pt x="344" y="1"/>
                  </a:lnTo>
                  <a:lnTo>
                    <a:pt x="329" y="0"/>
                  </a:lnTo>
                  <a:lnTo>
                    <a:pt x="299" y="0"/>
                  </a:lnTo>
                  <a:lnTo>
                    <a:pt x="267" y="2"/>
                  </a:lnTo>
                  <a:lnTo>
                    <a:pt x="239" y="8"/>
                  </a:lnTo>
                  <a:lnTo>
                    <a:pt x="210" y="17"/>
                  </a:lnTo>
                  <a:lnTo>
                    <a:pt x="181" y="27"/>
                  </a:lnTo>
                  <a:lnTo>
                    <a:pt x="155" y="41"/>
                  </a:lnTo>
                  <a:lnTo>
                    <a:pt x="130" y="57"/>
                  </a:lnTo>
                  <a:lnTo>
                    <a:pt x="107" y="75"/>
                  </a:lnTo>
                  <a:lnTo>
                    <a:pt x="85" y="96"/>
                  </a:lnTo>
                  <a:lnTo>
                    <a:pt x="65" y="120"/>
                  </a:lnTo>
                  <a:lnTo>
                    <a:pt x="48" y="144"/>
                  </a:lnTo>
                  <a:lnTo>
                    <a:pt x="33" y="170"/>
                  </a:lnTo>
                  <a:lnTo>
                    <a:pt x="26" y="185"/>
                  </a:lnTo>
                  <a:lnTo>
                    <a:pt x="21" y="199"/>
                  </a:lnTo>
                  <a:lnTo>
                    <a:pt x="16" y="215"/>
                  </a:lnTo>
                  <a:lnTo>
                    <a:pt x="11" y="229"/>
                  </a:lnTo>
                  <a:lnTo>
                    <a:pt x="11" y="229"/>
                  </a:lnTo>
                  <a:lnTo>
                    <a:pt x="7" y="245"/>
                  </a:lnTo>
                  <a:lnTo>
                    <a:pt x="4" y="260"/>
                  </a:lnTo>
                  <a:lnTo>
                    <a:pt x="1" y="276"/>
                  </a:lnTo>
                  <a:lnTo>
                    <a:pt x="0" y="292"/>
                  </a:lnTo>
                  <a:lnTo>
                    <a:pt x="0" y="323"/>
                  </a:lnTo>
                  <a:lnTo>
                    <a:pt x="3" y="353"/>
                  </a:lnTo>
                  <a:lnTo>
                    <a:pt x="8" y="383"/>
                  </a:lnTo>
                  <a:lnTo>
                    <a:pt x="17" y="411"/>
                  </a:lnTo>
                  <a:lnTo>
                    <a:pt x="27" y="439"/>
                  </a:lnTo>
                  <a:lnTo>
                    <a:pt x="42" y="465"/>
                  </a:lnTo>
                  <a:lnTo>
                    <a:pt x="57" y="491"/>
                  </a:lnTo>
                  <a:lnTo>
                    <a:pt x="76" y="514"/>
                  </a:lnTo>
                  <a:lnTo>
                    <a:pt x="97" y="535"/>
                  </a:lnTo>
                  <a:lnTo>
                    <a:pt x="120" y="555"/>
                  </a:lnTo>
                  <a:lnTo>
                    <a:pt x="145" y="573"/>
                  </a:lnTo>
                  <a:lnTo>
                    <a:pt x="171" y="587"/>
                  </a:lnTo>
                  <a:lnTo>
                    <a:pt x="185" y="594"/>
                  </a:lnTo>
                  <a:lnTo>
                    <a:pt x="199" y="600"/>
                  </a:lnTo>
                  <a:lnTo>
                    <a:pt x="215" y="606"/>
                  </a:lnTo>
                  <a:lnTo>
                    <a:pt x="231" y="609"/>
                  </a:lnTo>
                  <a:lnTo>
                    <a:pt x="231" y="609"/>
                  </a:lnTo>
                  <a:lnTo>
                    <a:pt x="246" y="613"/>
                  </a:lnTo>
                  <a:lnTo>
                    <a:pt x="261" y="616"/>
                  </a:lnTo>
                  <a:lnTo>
                    <a:pt x="276" y="619"/>
                  </a:lnTo>
                  <a:lnTo>
                    <a:pt x="292" y="620"/>
                  </a:lnTo>
                  <a:lnTo>
                    <a:pt x="323" y="620"/>
                  </a:lnTo>
                  <a:lnTo>
                    <a:pt x="353" y="617"/>
                  </a:lnTo>
                  <a:lnTo>
                    <a:pt x="383" y="612"/>
                  </a:lnTo>
                  <a:lnTo>
                    <a:pt x="412" y="604"/>
                  </a:lnTo>
                  <a:lnTo>
                    <a:pt x="439" y="592"/>
                  </a:lnTo>
                  <a:lnTo>
                    <a:pt x="465" y="579"/>
                  </a:lnTo>
                  <a:lnTo>
                    <a:pt x="491" y="563"/>
                  </a:lnTo>
                  <a:lnTo>
                    <a:pt x="515" y="544"/>
                  </a:lnTo>
                  <a:lnTo>
                    <a:pt x="536" y="523"/>
                  </a:lnTo>
                  <a:lnTo>
                    <a:pt x="555" y="501"/>
                  </a:lnTo>
                  <a:lnTo>
                    <a:pt x="573" y="475"/>
                  </a:lnTo>
                  <a:lnTo>
                    <a:pt x="588" y="449"/>
                  </a:lnTo>
                  <a:lnTo>
                    <a:pt x="594" y="435"/>
                  </a:lnTo>
                  <a:lnTo>
                    <a:pt x="601" y="421"/>
                  </a:lnTo>
                  <a:lnTo>
                    <a:pt x="606" y="406"/>
                  </a:lnTo>
                  <a:lnTo>
                    <a:pt x="610" y="391"/>
                  </a:lnTo>
                  <a:lnTo>
                    <a:pt x="610"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Freeform 95"/>
            <p:cNvSpPr>
              <a:spLocks/>
            </p:cNvSpPr>
            <p:nvPr userDrawn="1"/>
          </p:nvSpPr>
          <p:spPr bwMode="auto">
            <a:xfrm>
              <a:off x="4922" y="429"/>
              <a:ext cx="135" cy="135"/>
            </a:xfrm>
            <a:custGeom>
              <a:avLst/>
              <a:gdLst>
                <a:gd name="T0" fmla="*/ 340 w 540"/>
                <a:gd name="T1" fmla="*/ 9 h 539"/>
                <a:gd name="T2" fmla="*/ 286 w 540"/>
                <a:gd name="T3" fmla="*/ 0 h 539"/>
                <a:gd name="T4" fmla="*/ 232 w 540"/>
                <a:gd name="T5" fmla="*/ 3 h 539"/>
                <a:gd name="T6" fmla="*/ 181 w 540"/>
                <a:gd name="T7" fmla="*/ 14 h 539"/>
                <a:gd name="T8" fmla="*/ 134 w 540"/>
                <a:gd name="T9" fmla="*/ 36 h 539"/>
                <a:gd name="T10" fmla="*/ 93 w 540"/>
                <a:gd name="T11" fmla="*/ 66 h 539"/>
                <a:gd name="T12" fmla="*/ 56 w 540"/>
                <a:gd name="T13" fmla="*/ 104 h 539"/>
                <a:gd name="T14" fmla="*/ 29 w 540"/>
                <a:gd name="T15" fmla="*/ 148 h 539"/>
                <a:gd name="T16" fmla="*/ 9 w 540"/>
                <a:gd name="T17" fmla="*/ 201 h 539"/>
                <a:gd name="T18" fmla="*/ 3 w 540"/>
                <a:gd name="T19" fmla="*/ 227 h 539"/>
                <a:gd name="T20" fmla="*/ 0 w 540"/>
                <a:gd name="T21" fmla="*/ 281 h 539"/>
                <a:gd name="T22" fmla="*/ 7 w 540"/>
                <a:gd name="T23" fmla="*/ 333 h 539"/>
                <a:gd name="T24" fmla="*/ 24 w 540"/>
                <a:gd name="T25" fmla="*/ 382 h 539"/>
                <a:gd name="T26" fmla="*/ 50 w 540"/>
                <a:gd name="T27" fmla="*/ 427 h 539"/>
                <a:gd name="T28" fmla="*/ 84 w 540"/>
                <a:gd name="T29" fmla="*/ 466 h 539"/>
                <a:gd name="T30" fmla="*/ 125 w 540"/>
                <a:gd name="T31" fmla="*/ 498 h 539"/>
                <a:gd name="T32" fmla="*/ 173 w 540"/>
                <a:gd name="T33" fmla="*/ 522 h 539"/>
                <a:gd name="T34" fmla="*/ 200 w 540"/>
                <a:gd name="T35" fmla="*/ 530 h 539"/>
                <a:gd name="T36" fmla="*/ 254 w 540"/>
                <a:gd name="T37" fmla="*/ 539 h 539"/>
                <a:gd name="T38" fmla="*/ 306 w 540"/>
                <a:gd name="T39" fmla="*/ 538 h 539"/>
                <a:gd name="T40" fmla="*/ 357 w 540"/>
                <a:gd name="T41" fmla="*/ 525 h 539"/>
                <a:gd name="T42" fmla="*/ 405 w 540"/>
                <a:gd name="T43" fmla="*/ 504 h 539"/>
                <a:gd name="T44" fmla="*/ 447 w 540"/>
                <a:gd name="T45" fmla="*/ 474 h 539"/>
                <a:gd name="T46" fmla="*/ 482 w 540"/>
                <a:gd name="T47" fmla="*/ 436 h 539"/>
                <a:gd name="T48" fmla="*/ 511 w 540"/>
                <a:gd name="T49" fmla="*/ 391 h 539"/>
                <a:gd name="T50" fmla="*/ 530 w 540"/>
                <a:gd name="T51" fmla="*/ 340 h 539"/>
                <a:gd name="T52" fmla="*/ 537 w 540"/>
                <a:gd name="T53" fmla="*/ 313 h 539"/>
                <a:gd name="T54" fmla="*/ 540 w 540"/>
                <a:gd name="T55" fmla="*/ 259 h 539"/>
                <a:gd name="T56" fmla="*/ 532 w 540"/>
                <a:gd name="T57" fmla="*/ 207 h 539"/>
                <a:gd name="T58" fmla="*/ 515 w 540"/>
                <a:gd name="T59" fmla="*/ 158 h 539"/>
                <a:gd name="T60" fmla="*/ 490 w 540"/>
                <a:gd name="T61" fmla="*/ 113 h 539"/>
                <a:gd name="T62" fmla="*/ 456 w 540"/>
                <a:gd name="T63" fmla="*/ 74 h 539"/>
                <a:gd name="T64" fmla="*/ 415 w 540"/>
                <a:gd name="T65" fmla="*/ 42 h 539"/>
                <a:gd name="T66" fmla="*/ 366 w 540"/>
                <a:gd name="T67" fmla="*/ 18 h 539"/>
                <a:gd name="T68" fmla="*/ 34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340" y="9"/>
                  </a:moveTo>
                  <a:lnTo>
                    <a:pt x="340" y="9"/>
                  </a:lnTo>
                  <a:lnTo>
                    <a:pt x="313" y="4"/>
                  </a:lnTo>
                  <a:lnTo>
                    <a:pt x="286" y="0"/>
                  </a:lnTo>
                  <a:lnTo>
                    <a:pt x="259" y="0"/>
                  </a:lnTo>
                  <a:lnTo>
                    <a:pt x="232" y="3"/>
                  </a:lnTo>
                  <a:lnTo>
                    <a:pt x="207" y="8"/>
                  </a:lnTo>
                  <a:lnTo>
                    <a:pt x="181" y="14"/>
                  </a:lnTo>
                  <a:lnTo>
                    <a:pt x="158" y="25"/>
                  </a:lnTo>
                  <a:lnTo>
                    <a:pt x="134" y="36"/>
                  </a:lnTo>
                  <a:lnTo>
                    <a:pt x="114" y="51"/>
                  </a:lnTo>
                  <a:lnTo>
                    <a:pt x="93" y="66"/>
                  </a:lnTo>
                  <a:lnTo>
                    <a:pt x="73" y="85"/>
                  </a:lnTo>
                  <a:lnTo>
                    <a:pt x="56" y="104"/>
                  </a:lnTo>
                  <a:lnTo>
                    <a:pt x="42" y="126"/>
                  </a:lnTo>
                  <a:lnTo>
                    <a:pt x="29" y="148"/>
                  </a:lnTo>
                  <a:lnTo>
                    <a:pt x="17" y="173"/>
                  </a:lnTo>
                  <a:lnTo>
                    <a:pt x="9" y="201"/>
                  </a:lnTo>
                  <a:lnTo>
                    <a:pt x="9" y="201"/>
                  </a:lnTo>
                  <a:lnTo>
                    <a:pt x="3" y="227"/>
                  </a:lnTo>
                  <a:lnTo>
                    <a:pt x="0" y="254"/>
                  </a:lnTo>
                  <a:lnTo>
                    <a:pt x="0" y="281"/>
                  </a:lnTo>
                  <a:lnTo>
                    <a:pt x="3" y="307"/>
                  </a:lnTo>
                  <a:lnTo>
                    <a:pt x="7" y="333"/>
                  </a:lnTo>
                  <a:lnTo>
                    <a:pt x="14" y="358"/>
                  </a:lnTo>
                  <a:lnTo>
                    <a:pt x="24" y="382"/>
                  </a:lnTo>
                  <a:lnTo>
                    <a:pt x="35" y="405"/>
                  </a:lnTo>
                  <a:lnTo>
                    <a:pt x="50" y="427"/>
                  </a:lnTo>
                  <a:lnTo>
                    <a:pt x="67" y="447"/>
                  </a:lnTo>
                  <a:lnTo>
                    <a:pt x="84" y="466"/>
                  </a:lnTo>
                  <a:lnTo>
                    <a:pt x="104" y="483"/>
                  </a:lnTo>
                  <a:lnTo>
                    <a:pt x="125" y="498"/>
                  </a:lnTo>
                  <a:lnTo>
                    <a:pt x="149" y="512"/>
                  </a:lnTo>
                  <a:lnTo>
                    <a:pt x="173" y="522"/>
                  </a:lnTo>
                  <a:lnTo>
                    <a:pt x="200" y="530"/>
                  </a:lnTo>
                  <a:lnTo>
                    <a:pt x="200" y="530"/>
                  </a:lnTo>
                  <a:lnTo>
                    <a:pt x="227" y="537"/>
                  </a:lnTo>
                  <a:lnTo>
                    <a:pt x="254" y="539"/>
                  </a:lnTo>
                  <a:lnTo>
                    <a:pt x="280" y="539"/>
                  </a:lnTo>
                  <a:lnTo>
                    <a:pt x="306" y="538"/>
                  </a:lnTo>
                  <a:lnTo>
                    <a:pt x="332" y="533"/>
                  </a:lnTo>
                  <a:lnTo>
                    <a:pt x="357" y="525"/>
                  </a:lnTo>
                  <a:lnTo>
                    <a:pt x="382" y="516"/>
                  </a:lnTo>
                  <a:lnTo>
                    <a:pt x="405" y="504"/>
                  </a:lnTo>
                  <a:lnTo>
                    <a:pt x="426" y="490"/>
                  </a:lnTo>
                  <a:lnTo>
                    <a:pt x="447" y="474"/>
                  </a:lnTo>
                  <a:lnTo>
                    <a:pt x="465" y="456"/>
                  </a:lnTo>
                  <a:lnTo>
                    <a:pt x="482" y="436"/>
                  </a:lnTo>
                  <a:lnTo>
                    <a:pt x="498" y="414"/>
                  </a:lnTo>
                  <a:lnTo>
                    <a:pt x="511" y="391"/>
                  </a:lnTo>
                  <a:lnTo>
                    <a:pt x="523" y="366"/>
                  </a:lnTo>
                  <a:lnTo>
                    <a:pt x="530" y="340"/>
                  </a:lnTo>
                  <a:lnTo>
                    <a:pt x="530" y="340"/>
                  </a:lnTo>
                  <a:lnTo>
                    <a:pt x="537" y="313"/>
                  </a:lnTo>
                  <a:lnTo>
                    <a:pt x="540" y="285"/>
                  </a:lnTo>
                  <a:lnTo>
                    <a:pt x="540" y="259"/>
                  </a:lnTo>
                  <a:lnTo>
                    <a:pt x="537" y="233"/>
                  </a:lnTo>
                  <a:lnTo>
                    <a:pt x="532" y="207"/>
                  </a:lnTo>
                  <a:lnTo>
                    <a:pt x="525" y="182"/>
                  </a:lnTo>
                  <a:lnTo>
                    <a:pt x="515" y="158"/>
                  </a:lnTo>
                  <a:lnTo>
                    <a:pt x="503" y="135"/>
                  </a:lnTo>
                  <a:lnTo>
                    <a:pt x="490" y="113"/>
                  </a:lnTo>
                  <a:lnTo>
                    <a:pt x="473" y="92"/>
                  </a:lnTo>
                  <a:lnTo>
                    <a:pt x="456" y="74"/>
                  </a:lnTo>
                  <a:lnTo>
                    <a:pt x="435" y="57"/>
                  </a:lnTo>
                  <a:lnTo>
                    <a:pt x="415" y="42"/>
                  </a:lnTo>
                  <a:lnTo>
                    <a:pt x="391" y="29"/>
                  </a:lnTo>
                  <a:lnTo>
                    <a:pt x="366" y="18"/>
                  </a:lnTo>
                  <a:lnTo>
                    <a:pt x="340" y="9"/>
                  </a:lnTo>
                  <a:lnTo>
                    <a:pt x="34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6" name="Freeform 96"/>
            <p:cNvSpPr>
              <a:spLocks/>
            </p:cNvSpPr>
            <p:nvPr userDrawn="1"/>
          </p:nvSpPr>
          <p:spPr bwMode="auto">
            <a:xfrm>
              <a:off x="5177" y="504"/>
              <a:ext cx="114" cy="115"/>
            </a:xfrm>
            <a:custGeom>
              <a:avLst/>
              <a:gdLst>
                <a:gd name="T0" fmla="*/ 288 w 459"/>
                <a:gd name="T1" fmla="*/ 8 h 459"/>
                <a:gd name="T2" fmla="*/ 243 w 459"/>
                <a:gd name="T3" fmla="*/ 2 h 459"/>
                <a:gd name="T4" fmla="*/ 197 w 459"/>
                <a:gd name="T5" fmla="*/ 3 h 459"/>
                <a:gd name="T6" fmla="*/ 154 w 459"/>
                <a:gd name="T7" fmla="*/ 13 h 459"/>
                <a:gd name="T8" fmla="*/ 115 w 459"/>
                <a:gd name="T9" fmla="*/ 31 h 459"/>
                <a:gd name="T10" fmla="*/ 78 w 459"/>
                <a:gd name="T11" fmla="*/ 56 h 459"/>
                <a:gd name="T12" fmla="*/ 48 w 459"/>
                <a:gd name="T13" fmla="*/ 89 h 459"/>
                <a:gd name="T14" fmla="*/ 24 w 459"/>
                <a:gd name="T15" fmla="*/ 127 h 459"/>
                <a:gd name="T16" fmla="*/ 7 w 459"/>
                <a:gd name="T17" fmla="*/ 171 h 459"/>
                <a:gd name="T18" fmla="*/ 3 w 459"/>
                <a:gd name="T19" fmla="*/ 193 h 459"/>
                <a:gd name="T20" fmla="*/ 0 w 459"/>
                <a:gd name="T21" fmla="*/ 239 h 459"/>
                <a:gd name="T22" fmla="*/ 5 w 459"/>
                <a:gd name="T23" fmla="*/ 283 h 459"/>
                <a:gd name="T24" fmla="*/ 20 w 459"/>
                <a:gd name="T25" fmla="*/ 325 h 459"/>
                <a:gd name="T26" fmla="*/ 42 w 459"/>
                <a:gd name="T27" fmla="*/ 364 h 459"/>
                <a:gd name="T28" fmla="*/ 71 w 459"/>
                <a:gd name="T29" fmla="*/ 396 h 459"/>
                <a:gd name="T30" fmla="*/ 106 w 459"/>
                <a:gd name="T31" fmla="*/ 424 h 459"/>
                <a:gd name="T32" fmla="*/ 147 w 459"/>
                <a:gd name="T33" fmla="*/ 444 h 459"/>
                <a:gd name="T34" fmla="*/ 170 w 459"/>
                <a:gd name="T35" fmla="*/ 452 h 459"/>
                <a:gd name="T36" fmla="*/ 215 w 459"/>
                <a:gd name="T37" fmla="*/ 459 h 459"/>
                <a:gd name="T38" fmla="*/ 261 w 459"/>
                <a:gd name="T39" fmla="*/ 458 h 459"/>
                <a:gd name="T40" fmla="*/ 304 w 459"/>
                <a:gd name="T41" fmla="*/ 447 h 459"/>
                <a:gd name="T42" fmla="*/ 344 w 459"/>
                <a:gd name="T43" fmla="*/ 429 h 459"/>
                <a:gd name="T44" fmla="*/ 379 w 459"/>
                <a:gd name="T45" fmla="*/ 403 h 459"/>
                <a:gd name="T46" fmla="*/ 411 w 459"/>
                <a:gd name="T47" fmla="*/ 372 h 459"/>
                <a:gd name="T48" fmla="*/ 434 w 459"/>
                <a:gd name="T49" fmla="*/ 332 h 459"/>
                <a:gd name="T50" fmla="*/ 451 w 459"/>
                <a:gd name="T51" fmla="*/ 289 h 459"/>
                <a:gd name="T52" fmla="*/ 456 w 459"/>
                <a:gd name="T53" fmla="*/ 266 h 459"/>
                <a:gd name="T54" fmla="*/ 459 w 459"/>
                <a:gd name="T55" fmla="*/ 220 h 459"/>
                <a:gd name="T56" fmla="*/ 452 w 459"/>
                <a:gd name="T57" fmla="*/ 176 h 459"/>
                <a:gd name="T58" fmla="*/ 438 w 459"/>
                <a:gd name="T59" fmla="*/ 134 h 459"/>
                <a:gd name="T60" fmla="*/ 416 w 459"/>
                <a:gd name="T61" fmla="*/ 97 h 459"/>
                <a:gd name="T62" fmla="*/ 387 w 459"/>
                <a:gd name="T63" fmla="*/ 64 h 459"/>
                <a:gd name="T64" fmla="*/ 352 w 459"/>
                <a:gd name="T65" fmla="*/ 35 h 459"/>
                <a:gd name="T66" fmla="*/ 310 w 459"/>
                <a:gd name="T67" fmla="*/ 16 h 459"/>
                <a:gd name="T68" fmla="*/ 288 w 459"/>
                <a:gd name="T69" fmla="*/ 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8" y="8"/>
                  </a:moveTo>
                  <a:lnTo>
                    <a:pt x="288" y="8"/>
                  </a:lnTo>
                  <a:lnTo>
                    <a:pt x="266" y="3"/>
                  </a:lnTo>
                  <a:lnTo>
                    <a:pt x="243" y="2"/>
                  </a:lnTo>
                  <a:lnTo>
                    <a:pt x="220" y="0"/>
                  </a:lnTo>
                  <a:lnTo>
                    <a:pt x="197" y="3"/>
                  </a:lnTo>
                  <a:lnTo>
                    <a:pt x="176" y="7"/>
                  </a:lnTo>
                  <a:lnTo>
                    <a:pt x="154" y="13"/>
                  </a:lnTo>
                  <a:lnTo>
                    <a:pt x="134" y="21"/>
                  </a:lnTo>
                  <a:lnTo>
                    <a:pt x="115" y="31"/>
                  </a:lnTo>
                  <a:lnTo>
                    <a:pt x="95" y="43"/>
                  </a:lnTo>
                  <a:lnTo>
                    <a:pt x="78" y="56"/>
                  </a:lnTo>
                  <a:lnTo>
                    <a:pt x="63" y="72"/>
                  </a:lnTo>
                  <a:lnTo>
                    <a:pt x="48" y="89"/>
                  </a:lnTo>
                  <a:lnTo>
                    <a:pt x="35" y="107"/>
                  </a:lnTo>
                  <a:lnTo>
                    <a:pt x="24" y="127"/>
                  </a:lnTo>
                  <a:lnTo>
                    <a:pt x="14" y="149"/>
                  </a:lnTo>
                  <a:lnTo>
                    <a:pt x="7" y="171"/>
                  </a:lnTo>
                  <a:lnTo>
                    <a:pt x="7" y="171"/>
                  </a:lnTo>
                  <a:lnTo>
                    <a:pt x="3" y="193"/>
                  </a:lnTo>
                  <a:lnTo>
                    <a:pt x="0" y="216"/>
                  </a:lnTo>
                  <a:lnTo>
                    <a:pt x="0" y="239"/>
                  </a:lnTo>
                  <a:lnTo>
                    <a:pt x="1" y="262"/>
                  </a:lnTo>
                  <a:lnTo>
                    <a:pt x="5" y="283"/>
                  </a:lnTo>
                  <a:lnTo>
                    <a:pt x="12" y="305"/>
                  </a:lnTo>
                  <a:lnTo>
                    <a:pt x="20" y="325"/>
                  </a:lnTo>
                  <a:lnTo>
                    <a:pt x="30" y="344"/>
                  </a:lnTo>
                  <a:lnTo>
                    <a:pt x="42" y="364"/>
                  </a:lnTo>
                  <a:lnTo>
                    <a:pt x="56" y="381"/>
                  </a:lnTo>
                  <a:lnTo>
                    <a:pt x="71" y="396"/>
                  </a:lnTo>
                  <a:lnTo>
                    <a:pt x="87" y="411"/>
                  </a:lnTo>
                  <a:lnTo>
                    <a:pt x="106" y="424"/>
                  </a:lnTo>
                  <a:lnTo>
                    <a:pt x="127" y="435"/>
                  </a:lnTo>
                  <a:lnTo>
                    <a:pt x="147" y="444"/>
                  </a:lnTo>
                  <a:lnTo>
                    <a:pt x="170" y="452"/>
                  </a:lnTo>
                  <a:lnTo>
                    <a:pt x="170" y="452"/>
                  </a:lnTo>
                  <a:lnTo>
                    <a:pt x="193" y="456"/>
                  </a:lnTo>
                  <a:lnTo>
                    <a:pt x="215" y="459"/>
                  </a:lnTo>
                  <a:lnTo>
                    <a:pt x="239" y="459"/>
                  </a:lnTo>
                  <a:lnTo>
                    <a:pt x="261" y="458"/>
                  </a:lnTo>
                  <a:lnTo>
                    <a:pt x="283" y="454"/>
                  </a:lnTo>
                  <a:lnTo>
                    <a:pt x="304" y="447"/>
                  </a:lnTo>
                  <a:lnTo>
                    <a:pt x="325" y="439"/>
                  </a:lnTo>
                  <a:lnTo>
                    <a:pt x="344" y="429"/>
                  </a:lnTo>
                  <a:lnTo>
                    <a:pt x="362" y="417"/>
                  </a:lnTo>
                  <a:lnTo>
                    <a:pt x="379" y="403"/>
                  </a:lnTo>
                  <a:lnTo>
                    <a:pt x="395" y="388"/>
                  </a:lnTo>
                  <a:lnTo>
                    <a:pt x="411" y="372"/>
                  </a:lnTo>
                  <a:lnTo>
                    <a:pt x="424" y="353"/>
                  </a:lnTo>
                  <a:lnTo>
                    <a:pt x="434" y="332"/>
                  </a:lnTo>
                  <a:lnTo>
                    <a:pt x="443" y="312"/>
                  </a:lnTo>
                  <a:lnTo>
                    <a:pt x="451" y="289"/>
                  </a:lnTo>
                  <a:lnTo>
                    <a:pt x="451" y="289"/>
                  </a:lnTo>
                  <a:lnTo>
                    <a:pt x="456" y="266"/>
                  </a:lnTo>
                  <a:lnTo>
                    <a:pt x="458" y="244"/>
                  </a:lnTo>
                  <a:lnTo>
                    <a:pt x="459" y="220"/>
                  </a:lnTo>
                  <a:lnTo>
                    <a:pt x="456" y="198"/>
                  </a:lnTo>
                  <a:lnTo>
                    <a:pt x="452" y="176"/>
                  </a:lnTo>
                  <a:lnTo>
                    <a:pt x="446" y="155"/>
                  </a:lnTo>
                  <a:lnTo>
                    <a:pt x="438" y="134"/>
                  </a:lnTo>
                  <a:lnTo>
                    <a:pt x="428" y="115"/>
                  </a:lnTo>
                  <a:lnTo>
                    <a:pt x="416" y="97"/>
                  </a:lnTo>
                  <a:lnTo>
                    <a:pt x="403" y="80"/>
                  </a:lnTo>
                  <a:lnTo>
                    <a:pt x="387" y="64"/>
                  </a:lnTo>
                  <a:lnTo>
                    <a:pt x="370" y="48"/>
                  </a:lnTo>
                  <a:lnTo>
                    <a:pt x="352" y="35"/>
                  </a:lnTo>
                  <a:lnTo>
                    <a:pt x="332" y="25"/>
                  </a:lnTo>
                  <a:lnTo>
                    <a:pt x="310" y="16"/>
                  </a:lnTo>
                  <a:lnTo>
                    <a:pt x="288" y="8"/>
                  </a:lnTo>
                  <a:lnTo>
                    <a:pt x="28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7" name="Freeform 97"/>
            <p:cNvSpPr>
              <a:spLocks/>
            </p:cNvSpPr>
            <p:nvPr userDrawn="1"/>
          </p:nvSpPr>
          <p:spPr bwMode="auto">
            <a:xfrm>
              <a:off x="5431" y="580"/>
              <a:ext cx="94" cy="95"/>
            </a:xfrm>
            <a:custGeom>
              <a:avLst/>
              <a:gdLst>
                <a:gd name="T0" fmla="*/ 238 w 378"/>
                <a:gd name="T1" fmla="*/ 5 h 378"/>
                <a:gd name="T2" fmla="*/ 201 w 378"/>
                <a:gd name="T3" fmla="*/ 0 h 378"/>
                <a:gd name="T4" fmla="*/ 163 w 378"/>
                <a:gd name="T5" fmla="*/ 1 h 378"/>
                <a:gd name="T6" fmla="*/ 128 w 378"/>
                <a:gd name="T7" fmla="*/ 9 h 378"/>
                <a:gd name="T8" fmla="*/ 95 w 378"/>
                <a:gd name="T9" fmla="*/ 25 h 378"/>
                <a:gd name="T10" fmla="*/ 65 w 378"/>
                <a:gd name="T11" fmla="*/ 45 h 378"/>
                <a:gd name="T12" fmla="*/ 40 w 378"/>
                <a:gd name="T13" fmla="*/ 71 h 378"/>
                <a:gd name="T14" fmla="*/ 21 w 378"/>
                <a:gd name="T15" fmla="*/ 104 h 378"/>
                <a:gd name="T16" fmla="*/ 6 w 378"/>
                <a:gd name="T17" fmla="*/ 139 h 378"/>
                <a:gd name="T18" fmla="*/ 2 w 378"/>
                <a:gd name="T19" fmla="*/ 159 h 378"/>
                <a:gd name="T20" fmla="*/ 0 w 378"/>
                <a:gd name="T21" fmla="*/ 195 h 378"/>
                <a:gd name="T22" fmla="*/ 5 w 378"/>
                <a:gd name="T23" fmla="*/ 232 h 378"/>
                <a:gd name="T24" fmla="*/ 17 w 378"/>
                <a:gd name="T25" fmla="*/ 267 h 378"/>
                <a:gd name="T26" fmla="*/ 35 w 378"/>
                <a:gd name="T27" fmla="*/ 298 h 378"/>
                <a:gd name="T28" fmla="*/ 59 w 378"/>
                <a:gd name="T29" fmla="*/ 325 h 378"/>
                <a:gd name="T30" fmla="*/ 88 w 378"/>
                <a:gd name="T31" fmla="*/ 348 h 378"/>
                <a:gd name="T32" fmla="*/ 122 w 378"/>
                <a:gd name="T33" fmla="*/ 365 h 378"/>
                <a:gd name="T34" fmla="*/ 141 w 378"/>
                <a:gd name="T35" fmla="*/ 371 h 378"/>
                <a:gd name="T36" fmla="*/ 178 w 378"/>
                <a:gd name="T37" fmla="*/ 376 h 378"/>
                <a:gd name="T38" fmla="*/ 215 w 378"/>
                <a:gd name="T39" fmla="*/ 375 h 378"/>
                <a:gd name="T40" fmla="*/ 250 w 378"/>
                <a:gd name="T41" fmla="*/ 367 h 378"/>
                <a:gd name="T42" fmla="*/ 284 w 378"/>
                <a:gd name="T43" fmla="*/ 352 h 378"/>
                <a:gd name="T44" fmla="*/ 313 w 378"/>
                <a:gd name="T45" fmla="*/ 331 h 378"/>
                <a:gd name="T46" fmla="*/ 339 w 378"/>
                <a:gd name="T47" fmla="*/ 305 h 378"/>
                <a:gd name="T48" fmla="*/ 358 w 378"/>
                <a:gd name="T49" fmla="*/ 273 h 378"/>
                <a:gd name="T50" fmla="*/ 371 w 378"/>
                <a:gd name="T51" fmla="*/ 237 h 378"/>
                <a:gd name="T52" fmla="*/ 375 w 378"/>
                <a:gd name="T53" fmla="*/ 219 h 378"/>
                <a:gd name="T54" fmla="*/ 378 w 378"/>
                <a:gd name="T55" fmla="*/ 181 h 378"/>
                <a:gd name="T56" fmla="*/ 373 w 378"/>
                <a:gd name="T57" fmla="*/ 144 h 378"/>
                <a:gd name="T58" fmla="*/ 361 w 378"/>
                <a:gd name="T59" fmla="*/ 109 h 378"/>
                <a:gd name="T60" fmla="*/ 343 w 378"/>
                <a:gd name="T61" fmla="*/ 78 h 378"/>
                <a:gd name="T62" fmla="*/ 319 w 378"/>
                <a:gd name="T63" fmla="*/ 51 h 378"/>
                <a:gd name="T64" fmla="*/ 290 w 378"/>
                <a:gd name="T65" fmla="*/ 28 h 378"/>
                <a:gd name="T66" fmla="*/ 257 w 378"/>
                <a:gd name="T67" fmla="*/ 12 h 378"/>
                <a:gd name="T68" fmla="*/ 238 w 378"/>
                <a:gd name="T69" fmla="*/ 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5"/>
                  </a:moveTo>
                  <a:lnTo>
                    <a:pt x="238" y="5"/>
                  </a:lnTo>
                  <a:lnTo>
                    <a:pt x="219" y="1"/>
                  </a:lnTo>
                  <a:lnTo>
                    <a:pt x="201" y="0"/>
                  </a:lnTo>
                  <a:lnTo>
                    <a:pt x="181" y="0"/>
                  </a:lnTo>
                  <a:lnTo>
                    <a:pt x="163" y="1"/>
                  </a:lnTo>
                  <a:lnTo>
                    <a:pt x="145" y="4"/>
                  </a:lnTo>
                  <a:lnTo>
                    <a:pt x="128" y="9"/>
                  </a:lnTo>
                  <a:lnTo>
                    <a:pt x="111" y="17"/>
                  </a:lnTo>
                  <a:lnTo>
                    <a:pt x="95" y="25"/>
                  </a:lnTo>
                  <a:lnTo>
                    <a:pt x="79" y="34"/>
                  </a:lnTo>
                  <a:lnTo>
                    <a:pt x="65" y="45"/>
                  </a:lnTo>
                  <a:lnTo>
                    <a:pt x="52" y="58"/>
                  </a:lnTo>
                  <a:lnTo>
                    <a:pt x="40" y="71"/>
                  </a:lnTo>
                  <a:lnTo>
                    <a:pt x="30" y="87"/>
                  </a:lnTo>
                  <a:lnTo>
                    <a:pt x="21" y="104"/>
                  </a:lnTo>
                  <a:lnTo>
                    <a:pt x="13" y="121"/>
                  </a:lnTo>
                  <a:lnTo>
                    <a:pt x="6" y="139"/>
                  </a:lnTo>
                  <a:lnTo>
                    <a:pt x="6" y="139"/>
                  </a:lnTo>
                  <a:lnTo>
                    <a:pt x="2" y="159"/>
                  </a:lnTo>
                  <a:lnTo>
                    <a:pt x="0" y="177"/>
                  </a:lnTo>
                  <a:lnTo>
                    <a:pt x="0" y="195"/>
                  </a:lnTo>
                  <a:lnTo>
                    <a:pt x="2" y="213"/>
                  </a:lnTo>
                  <a:lnTo>
                    <a:pt x="5" y="232"/>
                  </a:lnTo>
                  <a:lnTo>
                    <a:pt x="10" y="250"/>
                  </a:lnTo>
                  <a:lnTo>
                    <a:pt x="17" y="267"/>
                  </a:lnTo>
                  <a:lnTo>
                    <a:pt x="26" y="282"/>
                  </a:lnTo>
                  <a:lnTo>
                    <a:pt x="35" y="298"/>
                  </a:lnTo>
                  <a:lnTo>
                    <a:pt x="47" y="312"/>
                  </a:lnTo>
                  <a:lnTo>
                    <a:pt x="59" y="325"/>
                  </a:lnTo>
                  <a:lnTo>
                    <a:pt x="73" y="337"/>
                  </a:lnTo>
                  <a:lnTo>
                    <a:pt x="88" y="348"/>
                  </a:lnTo>
                  <a:lnTo>
                    <a:pt x="104" y="357"/>
                  </a:lnTo>
                  <a:lnTo>
                    <a:pt x="122" y="365"/>
                  </a:lnTo>
                  <a:lnTo>
                    <a:pt x="141" y="371"/>
                  </a:lnTo>
                  <a:lnTo>
                    <a:pt x="141" y="371"/>
                  </a:lnTo>
                  <a:lnTo>
                    <a:pt x="159" y="375"/>
                  </a:lnTo>
                  <a:lnTo>
                    <a:pt x="178" y="376"/>
                  </a:lnTo>
                  <a:lnTo>
                    <a:pt x="197" y="378"/>
                  </a:lnTo>
                  <a:lnTo>
                    <a:pt x="215" y="375"/>
                  </a:lnTo>
                  <a:lnTo>
                    <a:pt x="233" y="372"/>
                  </a:lnTo>
                  <a:lnTo>
                    <a:pt x="250" y="367"/>
                  </a:lnTo>
                  <a:lnTo>
                    <a:pt x="267" y="361"/>
                  </a:lnTo>
                  <a:lnTo>
                    <a:pt x="284" y="352"/>
                  </a:lnTo>
                  <a:lnTo>
                    <a:pt x="298" y="342"/>
                  </a:lnTo>
                  <a:lnTo>
                    <a:pt x="313" y="331"/>
                  </a:lnTo>
                  <a:lnTo>
                    <a:pt x="327" y="318"/>
                  </a:lnTo>
                  <a:lnTo>
                    <a:pt x="339" y="305"/>
                  </a:lnTo>
                  <a:lnTo>
                    <a:pt x="349" y="289"/>
                  </a:lnTo>
                  <a:lnTo>
                    <a:pt x="358" y="273"/>
                  </a:lnTo>
                  <a:lnTo>
                    <a:pt x="366" y="255"/>
                  </a:lnTo>
                  <a:lnTo>
                    <a:pt x="371" y="237"/>
                  </a:lnTo>
                  <a:lnTo>
                    <a:pt x="371" y="237"/>
                  </a:lnTo>
                  <a:lnTo>
                    <a:pt x="375" y="219"/>
                  </a:lnTo>
                  <a:lnTo>
                    <a:pt x="378" y="199"/>
                  </a:lnTo>
                  <a:lnTo>
                    <a:pt x="378" y="181"/>
                  </a:lnTo>
                  <a:lnTo>
                    <a:pt x="376" y="163"/>
                  </a:lnTo>
                  <a:lnTo>
                    <a:pt x="373" y="144"/>
                  </a:lnTo>
                  <a:lnTo>
                    <a:pt x="367" y="126"/>
                  </a:lnTo>
                  <a:lnTo>
                    <a:pt x="361" y="109"/>
                  </a:lnTo>
                  <a:lnTo>
                    <a:pt x="353" y="94"/>
                  </a:lnTo>
                  <a:lnTo>
                    <a:pt x="343" y="78"/>
                  </a:lnTo>
                  <a:lnTo>
                    <a:pt x="332" y="64"/>
                  </a:lnTo>
                  <a:lnTo>
                    <a:pt x="319" y="51"/>
                  </a:lnTo>
                  <a:lnTo>
                    <a:pt x="305" y="39"/>
                  </a:lnTo>
                  <a:lnTo>
                    <a:pt x="290" y="28"/>
                  </a:lnTo>
                  <a:lnTo>
                    <a:pt x="274" y="19"/>
                  </a:lnTo>
                  <a:lnTo>
                    <a:pt x="257" y="12"/>
                  </a:lnTo>
                  <a:lnTo>
                    <a:pt x="238" y="5"/>
                  </a:lnTo>
                  <a:lnTo>
                    <a:pt x="23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 name="Freeform 98"/>
            <p:cNvSpPr>
              <a:spLocks/>
            </p:cNvSpPr>
            <p:nvPr userDrawn="1"/>
          </p:nvSpPr>
          <p:spPr bwMode="auto">
            <a:xfrm>
              <a:off x="5686" y="656"/>
              <a:ext cx="74" cy="74"/>
            </a:xfrm>
            <a:custGeom>
              <a:avLst/>
              <a:gdLst>
                <a:gd name="T0" fmla="*/ 186 w 297"/>
                <a:gd name="T1" fmla="*/ 5 h 297"/>
                <a:gd name="T2" fmla="*/ 158 w 297"/>
                <a:gd name="T3" fmla="*/ 0 h 297"/>
                <a:gd name="T4" fmla="*/ 128 w 297"/>
                <a:gd name="T5" fmla="*/ 1 h 297"/>
                <a:gd name="T6" fmla="*/ 100 w 297"/>
                <a:gd name="T7" fmla="*/ 8 h 297"/>
                <a:gd name="T8" fmla="*/ 74 w 297"/>
                <a:gd name="T9" fmla="*/ 20 h 297"/>
                <a:gd name="T10" fmla="*/ 51 w 297"/>
                <a:gd name="T11" fmla="*/ 37 h 297"/>
                <a:gd name="T12" fmla="*/ 31 w 297"/>
                <a:gd name="T13" fmla="*/ 57 h 297"/>
                <a:gd name="T14" fmla="*/ 16 w 297"/>
                <a:gd name="T15" fmla="*/ 82 h 297"/>
                <a:gd name="T16" fmla="*/ 5 w 297"/>
                <a:gd name="T17" fmla="*/ 109 h 297"/>
                <a:gd name="T18" fmla="*/ 1 w 297"/>
                <a:gd name="T19" fmla="*/ 125 h 297"/>
                <a:gd name="T20" fmla="*/ 0 w 297"/>
                <a:gd name="T21" fmla="*/ 154 h 297"/>
                <a:gd name="T22" fmla="*/ 4 w 297"/>
                <a:gd name="T23" fmla="*/ 182 h 297"/>
                <a:gd name="T24" fmla="*/ 13 w 297"/>
                <a:gd name="T25" fmla="*/ 210 h 297"/>
                <a:gd name="T26" fmla="*/ 27 w 297"/>
                <a:gd name="T27" fmla="*/ 235 h 297"/>
                <a:gd name="T28" fmla="*/ 46 w 297"/>
                <a:gd name="T29" fmla="*/ 255 h 297"/>
                <a:gd name="T30" fmla="*/ 69 w 297"/>
                <a:gd name="T31" fmla="*/ 274 h 297"/>
                <a:gd name="T32" fmla="*/ 95 w 297"/>
                <a:gd name="T33" fmla="*/ 287 h 297"/>
                <a:gd name="T34" fmla="*/ 109 w 297"/>
                <a:gd name="T35" fmla="*/ 292 h 297"/>
                <a:gd name="T36" fmla="*/ 139 w 297"/>
                <a:gd name="T37" fmla="*/ 296 h 297"/>
                <a:gd name="T38" fmla="*/ 169 w 297"/>
                <a:gd name="T39" fmla="*/ 296 h 297"/>
                <a:gd name="T40" fmla="*/ 197 w 297"/>
                <a:gd name="T41" fmla="*/ 288 h 297"/>
                <a:gd name="T42" fmla="*/ 223 w 297"/>
                <a:gd name="T43" fmla="*/ 276 h 297"/>
                <a:gd name="T44" fmla="*/ 246 w 297"/>
                <a:gd name="T45" fmla="*/ 261 h 297"/>
                <a:gd name="T46" fmla="*/ 266 w 297"/>
                <a:gd name="T47" fmla="*/ 240 h 297"/>
                <a:gd name="T48" fmla="*/ 281 w 297"/>
                <a:gd name="T49" fmla="*/ 215 h 297"/>
                <a:gd name="T50" fmla="*/ 292 w 297"/>
                <a:gd name="T51" fmla="*/ 186 h 297"/>
                <a:gd name="T52" fmla="*/ 294 w 297"/>
                <a:gd name="T53" fmla="*/ 172 h 297"/>
                <a:gd name="T54" fmla="*/ 297 w 297"/>
                <a:gd name="T55" fmla="*/ 142 h 297"/>
                <a:gd name="T56" fmla="*/ 293 w 297"/>
                <a:gd name="T57" fmla="*/ 113 h 297"/>
                <a:gd name="T58" fmla="*/ 284 w 297"/>
                <a:gd name="T59" fmla="*/ 86 h 297"/>
                <a:gd name="T60" fmla="*/ 270 w 297"/>
                <a:gd name="T61" fmla="*/ 63 h 297"/>
                <a:gd name="T62" fmla="*/ 250 w 297"/>
                <a:gd name="T63" fmla="*/ 40 h 297"/>
                <a:gd name="T64" fmla="*/ 228 w 297"/>
                <a:gd name="T65" fmla="*/ 22 h 297"/>
                <a:gd name="T66" fmla="*/ 201 w 297"/>
                <a:gd name="T67" fmla="*/ 9 h 297"/>
                <a:gd name="T68" fmla="*/ 186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6" y="5"/>
                  </a:moveTo>
                  <a:lnTo>
                    <a:pt x="186" y="5"/>
                  </a:lnTo>
                  <a:lnTo>
                    <a:pt x="172" y="1"/>
                  </a:lnTo>
                  <a:lnTo>
                    <a:pt x="158" y="0"/>
                  </a:lnTo>
                  <a:lnTo>
                    <a:pt x="142" y="0"/>
                  </a:lnTo>
                  <a:lnTo>
                    <a:pt x="128" y="1"/>
                  </a:lnTo>
                  <a:lnTo>
                    <a:pt x="113" y="4"/>
                  </a:lnTo>
                  <a:lnTo>
                    <a:pt x="100" y="8"/>
                  </a:lnTo>
                  <a:lnTo>
                    <a:pt x="87" y="13"/>
                  </a:lnTo>
                  <a:lnTo>
                    <a:pt x="74" y="20"/>
                  </a:lnTo>
                  <a:lnTo>
                    <a:pt x="62" y="27"/>
                  </a:lnTo>
                  <a:lnTo>
                    <a:pt x="51" y="37"/>
                  </a:lnTo>
                  <a:lnTo>
                    <a:pt x="40" y="46"/>
                  </a:lnTo>
                  <a:lnTo>
                    <a:pt x="31" y="57"/>
                  </a:lnTo>
                  <a:lnTo>
                    <a:pt x="23" y="69"/>
                  </a:lnTo>
                  <a:lnTo>
                    <a:pt x="16" y="82"/>
                  </a:lnTo>
                  <a:lnTo>
                    <a:pt x="9" y="95"/>
                  </a:lnTo>
                  <a:lnTo>
                    <a:pt x="5" y="109"/>
                  </a:lnTo>
                  <a:lnTo>
                    <a:pt x="5" y="109"/>
                  </a:lnTo>
                  <a:lnTo>
                    <a:pt x="1" y="125"/>
                  </a:lnTo>
                  <a:lnTo>
                    <a:pt x="0" y="139"/>
                  </a:lnTo>
                  <a:lnTo>
                    <a:pt x="0" y="154"/>
                  </a:lnTo>
                  <a:lnTo>
                    <a:pt x="1" y="168"/>
                  </a:lnTo>
                  <a:lnTo>
                    <a:pt x="4" y="182"/>
                  </a:lnTo>
                  <a:lnTo>
                    <a:pt x="8" y="197"/>
                  </a:lnTo>
                  <a:lnTo>
                    <a:pt x="13" y="210"/>
                  </a:lnTo>
                  <a:lnTo>
                    <a:pt x="19" y="223"/>
                  </a:lnTo>
                  <a:lnTo>
                    <a:pt x="27" y="235"/>
                  </a:lnTo>
                  <a:lnTo>
                    <a:pt x="36" y="245"/>
                  </a:lnTo>
                  <a:lnTo>
                    <a:pt x="46" y="255"/>
                  </a:lnTo>
                  <a:lnTo>
                    <a:pt x="57" y="266"/>
                  </a:lnTo>
                  <a:lnTo>
                    <a:pt x="69" y="274"/>
                  </a:lnTo>
                  <a:lnTo>
                    <a:pt x="82" y="281"/>
                  </a:lnTo>
                  <a:lnTo>
                    <a:pt x="95" y="287"/>
                  </a:lnTo>
                  <a:lnTo>
                    <a:pt x="109" y="292"/>
                  </a:lnTo>
                  <a:lnTo>
                    <a:pt x="109" y="292"/>
                  </a:lnTo>
                  <a:lnTo>
                    <a:pt x="125" y="294"/>
                  </a:lnTo>
                  <a:lnTo>
                    <a:pt x="139" y="296"/>
                  </a:lnTo>
                  <a:lnTo>
                    <a:pt x="154" y="297"/>
                  </a:lnTo>
                  <a:lnTo>
                    <a:pt x="169" y="296"/>
                  </a:lnTo>
                  <a:lnTo>
                    <a:pt x="182" y="293"/>
                  </a:lnTo>
                  <a:lnTo>
                    <a:pt x="197" y="288"/>
                  </a:lnTo>
                  <a:lnTo>
                    <a:pt x="210" y="283"/>
                  </a:lnTo>
                  <a:lnTo>
                    <a:pt x="223" y="276"/>
                  </a:lnTo>
                  <a:lnTo>
                    <a:pt x="234" y="268"/>
                  </a:lnTo>
                  <a:lnTo>
                    <a:pt x="246" y="261"/>
                  </a:lnTo>
                  <a:lnTo>
                    <a:pt x="257" y="250"/>
                  </a:lnTo>
                  <a:lnTo>
                    <a:pt x="266" y="240"/>
                  </a:lnTo>
                  <a:lnTo>
                    <a:pt x="274" y="228"/>
                  </a:lnTo>
                  <a:lnTo>
                    <a:pt x="281" y="215"/>
                  </a:lnTo>
                  <a:lnTo>
                    <a:pt x="287" y="201"/>
                  </a:lnTo>
                  <a:lnTo>
                    <a:pt x="292" y="186"/>
                  </a:lnTo>
                  <a:lnTo>
                    <a:pt x="292" y="186"/>
                  </a:lnTo>
                  <a:lnTo>
                    <a:pt x="294" y="172"/>
                  </a:lnTo>
                  <a:lnTo>
                    <a:pt x="297" y="156"/>
                  </a:lnTo>
                  <a:lnTo>
                    <a:pt x="297" y="142"/>
                  </a:lnTo>
                  <a:lnTo>
                    <a:pt x="296" y="128"/>
                  </a:lnTo>
                  <a:lnTo>
                    <a:pt x="293" y="113"/>
                  </a:lnTo>
                  <a:lnTo>
                    <a:pt x="289" y="100"/>
                  </a:lnTo>
                  <a:lnTo>
                    <a:pt x="284" y="86"/>
                  </a:lnTo>
                  <a:lnTo>
                    <a:pt x="277" y="74"/>
                  </a:lnTo>
                  <a:lnTo>
                    <a:pt x="270" y="63"/>
                  </a:lnTo>
                  <a:lnTo>
                    <a:pt x="261" y="51"/>
                  </a:lnTo>
                  <a:lnTo>
                    <a:pt x="250" y="40"/>
                  </a:lnTo>
                  <a:lnTo>
                    <a:pt x="240" y="31"/>
                  </a:lnTo>
                  <a:lnTo>
                    <a:pt x="228" y="22"/>
                  </a:lnTo>
                  <a:lnTo>
                    <a:pt x="215" y="16"/>
                  </a:lnTo>
                  <a:lnTo>
                    <a:pt x="201" y="9"/>
                  </a:lnTo>
                  <a:lnTo>
                    <a:pt x="186" y="5"/>
                  </a:lnTo>
                  <a:lnTo>
                    <a:pt x="18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 name="Freeform 99"/>
            <p:cNvSpPr>
              <a:spLocks/>
            </p:cNvSpPr>
            <p:nvPr userDrawn="1"/>
          </p:nvSpPr>
          <p:spPr bwMode="auto">
            <a:xfrm>
              <a:off x="1704" y="332"/>
              <a:ext cx="90" cy="10"/>
            </a:xfrm>
            <a:custGeom>
              <a:avLst/>
              <a:gdLst>
                <a:gd name="T0" fmla="*/ 291 w 361"/>
                <a:gd name="T1" fmla="*/ 26 h 40"/>
                <a:gd name="T2" fmla="*/ 291 w 361"/>
                <a:gd name="T3" fmla="*/ 26 h 40"/>
                <a:gd name="T4" fmla="*/ 309 w 361"/>
                <a:gd name="T5" fmla="*/ 21 h 40"/>
                <a:gd name="T6" fmla="*/ 328 w 361"/>
                <a:gd name="T7" fmla="*/ 14 h 40"/>
                <a:gd name="T8" fmla="*/ 361 w 361"/>
                <a:gd name="T9" fmla="*/ 0 h 40"/>
                <a:gd name="T10" fmla="*/ 0 w 361"/>
                <a:gd name="T11" fmla="*/ 0 h 40"/>
                <a:gd name="T12" fmla="*/ 0 w 361"/>
                <a:gd name="T13" fmla="*/ 0 h 40"/>
                <a:gd name="T14" fmla="*/ 34 w 361"/>
                <a:gd name="T15" fmla="*/ 13 h 40"/>
                <a:gd name="T16" fmla="*/ 70 w 361"/>
                <a:gd name="T17" fmla="*/ 25 h 40"/>
                <a:gd name="T18" fmla="*/ 105 w 361"/>
                <a:gd name="T19" fmla="*/ 33 h 40"/>
                <a:gd name="T20" fmla="*/ 123 w 361"/>
                <a:gd name="T21" fmla="*/ 36 h 40"/>
                <a:gd name="T22" fmla="*/ 141 w 361"/>
                <a:gd name="T23" fmla="*/ 38 h 40"/>
                <a:gd name="T24" fmla="*/ 159 w 361"/>
                <a:gd name="T25" fmla="*/ 39 h 40"/>
                <a:gd name="T26" fmla="*/ 178 w 361"/>
                <a:gd name="T27" fmla="*/ 40 h 40"/>
                <a:gd name="T28" fmla="*/ 197 w 361"/>
                <a:gd name="T29" fmla="*/ 40 h 40"/>
                <a:gd name="T30" fmla="*/ 215 w 361"/>
                <a:gd name="T31" fmla="*/ 39 h 40"/>
                <a:gd name="T32" fmla="*/ 235 w 361"/>
                <a:gd name="T33" fmla="*/ 38 h 40"/>
                <a:gd name="T34" fmla="*/ 253 w 361"/>
                <a:gd name="T35" fmla="*/ 34 h 40"/>
                <a:gd name="T36" fmla="*/ 273 w 361"/>
                <a:gd name="T37" fmla="*/ 31 h 40"/>
                <a:gd name="T38" fmla="*/ 291 w 361"/>
                <a:gd name="T39" fmla="*/ 26 h 40"/>
                <a:gd name="T40" fmla="*/ 291 w 361"/>
                <a:gd name="T41"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291" y="26"/>
                  </a:moveTo>
                  <a:lnTo>
                    <a:pt x="291" y="26"/>
                  </a:lnTo>
                  <a:lnTo>
                    <a:pt x="309" y="21"/>
                  </a:lnTo>
                  <a:lnTo>
                    <a:pt x="328" y="14"/>
                  </a:lnTo>
                  <a:lnTo>
                    <a:pt x="361" y="0"/>
                  </a:lnTo>
                  <a:lnTo>
                    <a:pt x="0" y="0"/>
                  </a:lnTo>
                  <a:lnTo>
                    <a:pt x="0" y="0"/>
                  </a:lnTo>
                  <a:lnTo>
                    <a:pt x="34" y="13"/>
                  </a:lnTo>
                  <a:lnTo>
                    <a:pt x="70" y="25"/>
                  </a:lnTo>
                  <a:lnTo>
                    <a:pt x="105" y="33"/>
                  </a:lnTo>
                  <a:lnTo>
                    <a:pt x="123" y="36"/>
                  </a:lnTo>
                  <a:lnTo>
                    <a:pt x="141" y="38"/>
                  </a:lnTo>
                  <a:lnTo>
                    <a:pt x="159" y="39"/>
                  </a:lnTo>
                  <a:lnTo>
                    <a:pt x="178" y="40"/>
                  </a:lnTo>
                  <a:lnTo>
                    <a:pt x="197" y="40"/>
                  </a:lnTo>
                  <a:lnTo>
                    <a:pt x="215" y="39"/>
                  </a:lnTo>
                  <a:lnTo>
                    <a:pt x="235" y="38"/>
                  </a:lnTo>
                  <a:lnTo>
                    <a:pt x="253" y="34"/>
                  </a:lnTo>
                  <a:lnTo>
                    <a:pt x="273" y="31"/>
                  </a:lnTo>
                  <a:lnTo>
                    <a:pt x="291" y="26"/>
                  </a:lnTo>
                  <a:lnTo>
                    <a:pt x="29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 name="Freeform 100"/>
            <p:cNvSpPr>
              <a:spLocks/>
            </p:cNvSpPr>
            <p:nvPr userDrawn="1"/>
          </p:nvSpPr>
          <p:spPr bwMode="auto">
            <a:xfrm>
              <a:off x="1413" y="332"/>
              <a:ext cx="184" cy="65"/>
            </a:xfrm>
            <a:custGeom>
              <a:avLst/>
              <a:gdLst>
                <a:gd name="T0" fmla="*/ 469 w 738"/>
                <a:gd name="T1" fmla="*/ 249 h 262"/>
                <a:gd name="T2" fmla="*/ 469 w 738"/>
                <a:gd name="T3" fmla="*/ 249 h 262"/>
                <a:gd name="T4" fmla="*/ 493 w 738"/>
                <a:gd name="T5" fmla="*/ 242 h 262"/>
                <a:gd name="T6" fmla="*/ 516 w 738"/>
                <a:gd name="T7" fmla="*/ 233 h 262"/>
                <a:gd name="T8" fmla="*/ 538 w 738"/>
                <a:gd name="T9" fmla="*/ 223 h 262"/>
                <a:gd name="T10" fmla="*/ 561 w 738"/>
                <a:gd name="T11" fmla="*/ 212 h 262"/>
                <a:gd name="T12" fmla="*/ 580 w 738"/>
                <a:gd name="T13" fmla="*/ 199 h 262"/>
                <a:gd name="T14" fmla="*/ 600 w 738"/>
                <a:gd name="T15" fmla="*/ 186 h 262"/>
                <a:gd name="T16" fmla="*/ 619 w 738"/>
                <a:gd name="T17" fmla="*/ 171 h 262"/>
                <a:gd name="T18" fmla="*/ 636 w 738"/>
                <a:gd name="T19" fmla="*/ 155 h 262"/>
                <a:gd name="T20" fmla="*/ 653 w 738"/>
                <a:gd name="T21" fmla="*/ 139 h 262"/>
                <a:gd name="T22" fmla="*/ 669 w 738"/>
                <a:gd name="T23" fmla="*/ 121 h 262"/>
                <a:gd name="T24" fmla="*/ 683 w 738"/>
                <a:gd name="T25" fmla="*/ 103 h 262"/>
                <a:gd name="T26" fmla="*/ 696 w 738"/>
                <a:gd name="T27" fmla="*/ 83 h 262"/>
                <a:gd name="T28" fmla="*/ 708 w 738"/>
                <a:gd name="T29" fmla="*/ 64 h 262"/>
                <a:gd name="T30" fmla="*/ 720 w 738"/>
                <a:gd name="T31" fmla="*/ 43 h 262"/>
                <a:gd name="T32" fmla="*/ 729 w 738"/>
                <a:gd name="T33" fmla="*/ 21 h 262"/>
                <a:gd name="T34" fmla="*/ 738 w 738"/>
                <a:gd name="T35" fmla="*/ 0 h 262"/>
                <a:gd name="T36" fmla="*/ 0 w 738"/>
                <a:gd name="T37" fmla="*/ 0 h 262"/>
                <a:gd name="T38" fmla="*/ 0 w 738"/>
                <a:gd name="T39" fmla="*/ 0 h 262"/>
                <a:gd name="T40" fmla="*/ 7 w 738"/>
                <a:gd name="T41" fmla="*/ 17 h 262"/>
                <a:gd name="T42" fmla="*/ 15 w 738"/>
                <a:gd name="T43" fmla="*/ 35 h 262"/>
                <a:gd name="T44" fmla="*/ 22 w 738"/>
                <a:gd name="T45" fmla="*/ 51 h 262"/>
                <a:gd name="T46" fmla="*/ 31 w 738"/>
                <a:gd name="T47" fmla="*/ 68 h 262"/>
                <a:gd name="T48" fmla="*/ 41 w 738"/>
                <a:gd name="T49" fmla="*/ 83 h 262"/>
                <a:gd name="T50" fmla="*/ 51 w 738"/>
                <a:gd name="T51" fmla="*/ 98 h 262"/>
                <a:gd name="T52" fmla="*/ 61 w 738"/>
                <a:gd name="T53" fmla="*/ 113 h 262"/>
                <a:gd name="T54" fmla="*/ 73 w 738"/>
                <a:gd name="T55" fmla="*/ 126 h 262"/>
                <a:gd name="T56" fmla="*/ 86 w 738"/>
                <a:gd name="T57" fmla="*/ 141 h 262"/>
                <a:gd name="T58" fmla="*/ 98 w 738"/>
                <a:gd name="T59" fmla="*/ 152 h 262"/>
                <a:gd name="T60" fmla="*/ 111 w 738"/>
                <a:gd name="T61" fmla="*/ 165 h 262"/>
                <a:gd name="T62" fmla="*/ 125 w 738"/>
                <a:gd name="T63" fmla="*/ 177 h 262"/>
                <a:gd name="T64" fmla="*/ 140 w 738"/>
                <a:gd name="T65" fmla="*/ 188 h 262"/>
                <a:gd name="T66" fmla="*/ 154 w 738"/>
                <a:gd name="T67" fmla="*/ 198 h 262"/>
                <a:gd name="T68" fmla="*/ 170 w 738"/>
                <a:gd name="T69" fmla="*/ 207 h 262"/>
                <a:gd name="T70" fmla="*/ 185 w 738"/>
                <a:gd name="T71" fmla="*/ 216 h 262"/>
                <a:gd name="T72" fmla="*/ 201 w 738"/>
                <a:gd name="T73" fmla="*/ 224 h 262"/>
                <a:gd name="T74" fmla="*/ 217 w 738"/>
                <a:gd name="T75" fmla="*/ 232 h 262"/>
                <a:gd name="T76" fmla="*/ 233 w 738"/>
                <a:gd name="T77" fmla="*/ 238 h 262"/>
                <a:gd name="T78" fmla="*/ 250 w 738"/>
                <a:gd name="T79" fmla="*/ 244 h 262"/>
                <a:gd name="T80" fmla="*/ 267 w 738"/>
                <a:gd name="T81" fmla="*/ 249 h 262"/>
                <a:gd name="T82" fmla="*/ 286 w 738"/>
                <a:gd name="T83" fmla="*/ 253 h 262"/>
                <a:gd name="T84" fmla="*/ 303 w 738"/>
                <a:gd name="T85" fmla="*/ 257 h 262"/>
                <a:gd name="T86" fmla="*/ 321 w 738"/>
                <a:gd name="T87" fmla="*/ 259 h 262"/>
                <a:gd name="T88" fmla="*/ 339 w 738"/>
                <a:gd name="T89" fmla="*/ 262 h 262"/>
                <a:gd name="T90" fmla="*/ 357 w 738"/>
                <a:gd name="T91" fmla="*/ 262 h 262"/>
                <a:gd name="T92" fmla="*/ 376 w 738"/>
                <a:gd name="T93" fmla="*/ 262 h 262"/>
                <a:gd name="T94" fmla="*/ 395 w 738"/>
                <a:gd name="T95" fmla="*/ 262 h 262"/>
                <a:gd name="T96" fmla="*/ 413 w 738"/>
                <a:gd name="T97" fmla="*/ 259 h 262"/>
                <a:gd name="T98" fmla="*/ 432 w 738"/>
                <a:gd name="T99" fmla="*/ 257 h 262"/>
                <a:gd name="T100" fmla="*/ 450 w 738"/>
                <a:gd name="T101" fmla="*/ 254 h 262"/>
                <a:gd name="T102" fmla="*/ 469 w 738"/>
                <a:gd name="T103" fmla="*/ 249 h 262"/>
                <a:gd name="T104" fmla="*/ 4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469" y="249"/>
                  </a:moveTo>
                  <a:lnTo>
                    <a:pt x="469" y="249"/>
                  </a:lnTo>
                  <a:lnTo>
                    <a:pt x="493" y="242"/>
                  </a:lnTo>
                  <a:lnTo>
                    <a:pt x="516" y="233"/>
                  </a:lnTo>
                  <a:lnTo>
                    <a:pt x="538" y="223"/>
                  </a:lnTo>
                  <a:lnTo>
                    <a:pt x="561" y="212"/>
                  </a:lnTo>
                  <a:lnTo>
                    <a:pt x="580" y="199"/>
                  </a:lnTo>
                  <a:lnTo>
                    <a:pt x="600" y="186"/>
                  </a:lnTo>
                  <a:lnTo>
                    <a:pt x="619" y="171"/>
                  </a:lnTo>
                  <a:lnTo>
                    <a:pt x="636" y="155"/>
                  </a:lnTo>
                  <a:lnTo>
                    <a:pt x="653" y="139"/>
                  </a:lnTo>
                  <a:lnTo>
                    <a:pt x="669" y="121"/>
                  </a:lnTo>
                  <a:lnTo>
                    <a:pt x="683" y="103"/>
                  </a:lnTo>
                  <a:lnTo>
                    <a:pt x="696" y="83"/>
                  </a:lnTo>
                  <a:lnTo>
                    <a:pt x="708" y="64"/>
                  </a:lnTo>
                  <a:lnTo>
                    <a:pt x="720" y="43"/>
                  </a:lnTo>
                  <a:lnTo>
                    <a:pt x="729" y="21"/>
                  </a:lnTo>
                  <a:lnTo>
                    <a:pt x="738" y="0"/>
                  </a:lnTo>
                  <a:lnTo>
                    <a:pt x="0" y="0"/>
                  </a:lnTo>
                  <a:lnTo>
                    <a:pt x="0" y="0"/>
                  </a:lnTo>
                  <a:lnTo>
                    <a:pt x="7" y="17"/>
                  </a:lnTo>
                  <a:lnTo>
                    <a:pt x="15" y="35"/>
                  </a:lnTo>
                  <a:lnTo>
                    <a:pt x="22" y="51"/>
                  </a:lnTo>
                  <a:lnTo>
                    <a:pt x="31" y="68"/>
                  </a:lnTo>
                  <a:lnTo>
                    <a:pt x="41" y="83"/>
                  </a:lnTo>
                  <a:lnTo>
                    <a:pt x="51" y="98"/>
                  </a:lnTo>
                  <a:lnTo>
                    <a:pt x="61" y="113"/>
                  </a:lnTo>
                  <a:lnTo>
                    <a:pt x="73" y="126"/>
                  </a:lnTo>
                  <a:lnTo>
                    <a:pt x="86" y="141"/>
                  </a:lnTo>
                  <a:lnTo>
                    <a:pt x="98" y="152"/>
                  </a:lnTo>
                  <a:lnTo>
                    <a:pt x="111" y="165"/>
                  </a:lnTo>
                  <a:lnTo>
                    <a:pt x="125" y="177"/>
                  </a:lnTo>
                  <a:lnTo>
                    <a:pt x="140" y="188"/>
                  </a:lnTo>
                  <a:lnTo>
                    <a:pt x="154" y="198"/>
                  </a:lnTo>
                  <a:lnTo>
                    <a:pt x="170" y="207"/>
                  </a:lnTo>
                  <a:lnTo>
                    <a:pt x="185" y="216"/>
                  </a:lnTo>
                  <a:lnTo>
                    <a:pt x="201" y="224"/>
                  </a:lnTo>
                  <a:lnTo>
                    <a:pt x="217" y="232"/>
                  </a:lnTo>
                  <a:lnTo>
                    <a:pt x="233" y="238"/>
                  </a:lnTo>
                  <a:lnTo>
                    <a:pt x="250" y="244"/>
                  </a:lnTo>
                  <a:lnTo>
                    <a:pt x="267" y="249"/>
                  </a:lnTo>
                  <a:lnTo>
                    <a:pt x="286" y="253"/>
                  </a:lnTo>
                  <a:lnTo>
                    <a:pt x="303" y="257"/>
                  </a:lnTo>
                  <a:lnTo>
                    <a:pt x="321" y="259"/>
                  </a:lnTo>
                  <a:lnTo>
                    <a:pt x="339" y="262"/>
                  </a:lnTo>
                  <a:lnTo>
                    <a:pt x="357" y="262"/>
                  </a:lnTo>
                  <a:lnTo>
                    <a:pt x="376" y="262"/>
                  </a:lnTo>
                  <a:lnTo>
                    <a:pt x="395" y="262"/>
                  </a:lnTo>
                  <a:lnTo>
                    <a:pt x="413" y="259"/>
                  </a:lnTo>
                  <a:lnTo>
                    <a:pt x="432" y="257"/>
                  </a:lnTo>
                  <a:lnTo>
                    <a:pt x="450" y="254"/>
                  </a:lnTo>
                  <a:lnTo>
                    <a:pt x="469" y="249"/>
                  </a:lnTo>
                  <a:lnTo>
                    <a:pt x="4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 name="Freeform 101"/>
            <p:cNvSpPr>
              <a:spLocks/>
            </p:cNvSpPr>
            <p:nvPr userDrawn="1"/>
          </p:nvSpPr>
          <p:spPr bwMode="auto">
            <a:xfrm>
              <a:off x="1172" y="332"/>
              <a:ext cx="176" cy="121"/>
            </a:xfrm>
            <a:custGeom>
              <a:avLst/>
              <a:gdLst>
                <a:gd name="T0" fmla="*/ 441 w 702"/>
                <a:gd name="T1" fmla="*/ 472 h 483"/>
                <a:gd name="T2" fmla="*/ 475 w 702"/>
                <a:gd name="T3" fmla="*/ 461 h 483"/>
                <a:gd name="T4" fmla="*/ 508 w 702"/>
                <a:gd name="T5" fmla="*/ 447 h 483"/>
                <a:gd name="T6" fmla="*/ 538 w 702"/>
                <a:gd name="T7" fmla="*/ 430 h 483"/>
                <a:gd name="T8" fmla="*/ 566 w 702"/>
                <a:gd name="T9" fmla="*/ 410 h 483"/>
                <a:gd name="T10" fmla="*/ 592 w 702"/>
                <a:gd name="T11" fmla="*/ 388 h 483"/>
                <a:gd name="T12" fmla="*/ 616 w 702"/>
                <a:gd name="T13" fmla="*/ 363 h 483"/>
                <a:gd name="T14" fmla="*/ 637 w 702"/>
                <a:gd name="T15" fmla="*/ 336 h 483"/>
                <a:gd name="T16" fmla="*/ 655 w 702"/>
                <a:gd name="T17" fmla="*/ 309 h 483"/>
                <a:gd name="T18" fmla="*/ 669 w 702"/>
                <a:gd name="T19" fmla="*/ 279 h 483"/>
                <a:gd name="T20" fmla="*/ 682 w 702"/>
                <a:gd name="T21" fmla="*/ 248 h 483"/>
                <a:gd name="T22" fmla="*/ 691 w 702"/>
                <a:gd name="T23" fmla="*/ 215 h 483"/>
                <a:gd name="T24" fmla="*/ 698 w 702"/>
                <a:gd name="T25" fmla="*/ 181 h 483"/>
                <a:gd name="T26" fmla="*/ 702 w 702"/>
                <a:gd name="T27" fmla="*/ 147 h 483"/>
                <a:gd name="T28" fmla="*/ 701 w 702"/>
                <a:gd name="T29" fmla="*/ 112 h 483"/>
                <a:gd name="T30" fmla="*/ 697 w 702"/>
                <a:gd name="T31" fmla="*/ 77 h 483"/>
                <a:gd name="T32" fmla="*/ 690 w 702"/>
                <a:gd name="T33" fmla="*/ 42 h 483"/>
                <a:gd name="T34" fmla="*/ 686 w 702"/>
                <a:gd name="T35" fmla="*/ 31 h 483"/>
                <a:gd name="T36" fmla="*/ 673 w 702"/>
                <a:gd name="T37" fmla="*/ 0 h 483"/>
                <a:gd name="T38" fmla="*/ 27 w 702"/>
                <a:gd name="T39" fmla="*/ 0 h 483"/>
                <a:gd name="T40" fmla="*/ 10 w 702"/>
                <a:gd name="T41" fmla="*/ 52 h 483"/>
                <a:gd name="T42" fmla="*/ 1 w 702"/>
                <a:gd name="T43" fmla="*/ 108 h 483"/>
                <a:gd name="T44" fmla="*/ 1 w 702"/>
                <a:gd name="T45" fmla="*/ 165 h 483"/>
                <a:gd name="T46" fmla="*/ 11 w 702"/>
                <a:gd name="T47" fmla="*/ 224 h 483"/>
                <a:gd name="T48" fmla="*/ 16 w 702"/>
                <a:gd name="T49" fmla="*/ 241 h 483"/>
                <a:gd name="T50" fmla="*/ 30 w 702"/>
                <a:gd name="T51" fmla="*/ 275 h 483"/>
                <a:gd name="T52" fmla="*/ 45 w 702"/>
                <a:gd name="T53" fmla="*/ 306 h 483"/>
                <a:gd name="T54" fmla="*/ 63 w 702"/>
                <a:gd name="T55" fmla="*/ 335 h 483"/>
                <a:gd name="T56" fmla="*/ 84 w 702"/>
                <a:gd name="T57" fmla="*/ 362 h 483"/>
                <a:gd name="T58" fmla="*/ 108 w 702"/>
                <a:gd name="T59" fmla="*/ 387 h 483"/>
                <a:gd name="T60" fmla="*/ 134 w 702"/>
                <a:gd name="T61" fmla="*/ 409 h 483"/>
                <a:gd name="T62" fmla="*/ 161 w 702"/>
                <a:gd name="T63" fmla="*/ 429 h 483"/>
                <a:gd name="T64" fmla="*/ 190 w 702"/>
                <a:gd name="T65" fmla="*/ 444 h 483"/>
                <a:gd name="T66" fmla="*/ 221 w 702"/>
                <a:gd name="T67" fmla="*/ 459 h 483"/>
                <a:gd name="T68" fmla="*/ 252 w 702"/>
                <a:gd name="T69" fmla="*/ 470 h 483"/>
                <a:gd name="T70" fmla="*/ 285 w 702"/>
                <a:gd name="T71" fmla="*/ 478 h 483"/>
                <a:gd name="T72" fmla="*/ 319 w 702"/>
                <a:gd name="T73" fmla="*/ 482 h 483"/>
                <a:gd name="T74" fmla="*/ 354 w 702"/>
                <a:gd name="T75" fmla="*/ 483 h 483"/>
                <a:gd name="T76" fmla="*/ 389 w 702"/>
                <a:gd name="T77" fmla="*/ 482 h 483"/>
                <a:gd name="T78" fmla="*/ 424 w 702"/>
                <a:gd name="T79" fmla="*/ 476 h 483"/>
                <a:gd name="T80" fmla="*/ 44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441" y="472"/>
                  </a:moveTo>
                  <a:lnTo>
                    <a:pt x="441" y="472"/>
                  </a:lnTo>
                  <a:lnTo>
                    <a:pt x="458" y="466"/>
                  </a:lnTo>
                  <a:lnTo>
                    <a:pt x="475" y="461"/>
                  </a:lnTo>
                  <a:lnTo>
                    <a:pt x="492" y="455"/>
                  </a:lnTo>
                  <a:lnTo>
                    <a:pt x="508" y="447"/>
                  </a:lnTo>
                  <a:lnTo>
                    <a:pt x="523" y="439"/>
                  </a:lnTo>
                  <a:lnTo>
                    <a:pt x="538" y="430"/>
                  </a:lnTo>
                  <a:lnTo>
                    <a:pt x="552" y="420"/>
                  </a:lnTo>
                  <a:lnTo>
                    <a:pt x="566" y="410"/>
                  </a:lnTo>
                  <a:lnTo>
                    <a:pt x="579" y="399"/>
                  </a:lnTo>
                  <a:lnTo>
                    <a:pt x="592" y="388"/>
                  </a:lnTo>
                  <a:lnTo>
                    <a:pt x="604" y="375"/>
                  </a:lnTo>
                  <a:lnTo>
                    <a:pt x="616" y="363"/>
                  </a:lnTo>
                  <a:lnTo>
                    <a:pt x="626" y="350"/>
                  </a:lnTo>
                  <a:lnTo>
                    <a:pt x="637" y="336"/>
                  </a:lnTo>
                  <a:lnTo>
                    <a:pt x="646" y="323"/>
                  </a:lnTo>
                  <a:lnTo>
                    <a:pt x="655" y="309"/>
                  </a:lnTo>
                  <a:lnTo>
                    <a:pt x="663" y="293"/>
                  </a:lnTo>
                  <a:lnTo>
                    <a:pt x="669" y="279"/>
                  </a:lnTo>
                  <a:lnTo>
                    <a:pt x="677" y="263"/>
                  </a:lnTo>
                  <a:lnTo>
                    <a:pt x="682" y="248"/>
                  </a:lnTo>
                  <a:lnTo>
                    <a:pt x="688" y="231"/>
                  </a:lnTo>
                  <a:lnTo>
                    <a:pt x="691" y="215"/>
                  </a:lnTo>
                  <a:lnTo>
                    <a:pt x="695" y="198"/>
                  </a:lnTo>
                  <a:lnTo>
                    <a:pt x="698" y="181"/>
                  </a:lnTo>
                  <a:lnTo>
                    <a:pt x="701" y="164"/>
                  </a:lnTo>
                  <a:lnTo>
                    <a:pt x="702" y="147"/>
                  </a:lnTo>
                  <a:lnTo>
                    <a:pt x="702" y="129"/>
                  </a:lnTo>
                  <a:lnTo>
                    <a:pt x="701" y="112"/>
                  </a:lnTo>
                  <a:lnTo>
                    <a:pt x="699" y="95"/>
                  </a:lnTo>
                  <a:lnTo>
                    <a:pt x="697" y="77"/>
                  </a:lnTo>
                  <a:lnTo>
                    <a:pt x="694" y="60"/>
                  </a:lnTo>
                  <a:lnTo>
                    <a:pt x="690" y="42"/>
                  </a:lnTo>
                  <a:lnTo>
                    <a:pt x="690" y="42"/>
                  </a:lnTo>
                  <a:lnTo>
                    <a:pt x="686" y="31"/>
                  </a:lnTo>
                  <a:lnTo>
                    <a:pt x="682" y="21"/>
                  </a:lnTo>
                  <a:lnTo>
                    <a:pt x="673" y="0"/>
                  </a:lnTo>
                  <a:lnTo>
                    <a:pt x="27" y="0"/>
                  </a:lnTo>
                  <a:lnTo>
                    <a:pt x="27" y="0"/>
                  </a:lnTo>
                  <a:lnTo>
                    <a:pt x="18" y="26"/>
                  </a:lnTo>
                  <a:lnTo>
                    <a:pt x="10" y="52"/>
                  </a:lnTo>
                  <a:lnTo>
                    <a:pt x="5" y="81"/>
                  </a:lnTo>
                  <a:lnTo>
                    <a:pt x="1" y="108"/>
                  </a:lnTo>
                  <a:lnTo>
                    <a:pt x="0" y="137"/>
                  </a:lnTo>
                  <a:lnTo>
                    <a:pt x="1" y="165"/>
                  </a:lnTo>
                  <a:lnTo>
                    <a:pt x="5" y="194"/>
                  </a:lnTo>
                  <a:lnTo>
                    <a:pt x="11" y="224"/>
                  </a:lnTo>
                  <a:lnTo>
                    <a:pt x="11" y="224"/>
                  </a:lnTo>
                  <a:lnTo>
                    <a:pt x="16" y="241"/>
                  </a:lnTo>
                  <a:lnTo>
                    <a:pt x="23" y="258"/>
                  </a:lnTo>
                  <a:lnTo>
                    <a:pt x="30" y="275"/>
                  </a:lnTo>
                  <a:lnTo>
                    <a:pt x="36" y="291"/>
                  </a:lnTo>
                  <a:lnTo>
                    <a:pt x="45" y="306"/>
                  </a:lnTo>
                  <a:lnTo>
                    <a:pt x="54" y="321"/>
                  </a:lnTo>
                  <a:lnTo>
                    <a:pt x="63" y="335"/>
                  </a:lnTo>
                  <a:lnTo>
                    <a:pt x="74" y="349"/>
                  </a:lnTo>
                  <a:lnTo>
                    <a:pt x="84" y="362"/>
                  </a:lnTo>
                  <a:lnTo>
                    <a:pt x="96" y="374"/>
                  </a:lnTo>
                  <a:lnTo>
                    <a:pt x="108" y="387"/>
                  </a:lnTo>
                  <a:lnTo>
                    <a:pt x="121" y="397"/>
                  </a:lnTo>
                  <a:lnTo>
                    <a:pt x="134" y="409"/>
                  </a:lnTo>
                  <a:lnTo>
                    <a:pt x="147" y="418"/>
                  </a:lnTo>
                  <a:lnTo>
                    <a:pt x="161" y="429"/>
                  </a:lnTo>
                  <a:lnTo>
                    <a:pt x="175" y="436"/>
                  </a:lnTo>
                  <a:lnTo>
                    <a:pt x="190" y="444"/>
                  </a:lnTo>
                  <a:lnTo>
                    <a:pt x="205" y="452"/>
                  </a:lnTo>
                  <a:lnTo>
                    <a:pt x="221" y="459"/>
                  </a:lnTo>
                  <a:lnTo>
                    <a:pt x="237" y="465"/>
                  </a:lnTo>
                  <a:lnTo>
                    <a:pt x="252" y="470"/>
                  </a:lnTo>
                  <a:lnTo>
                    <a:pt x="269" y="474"/>
                  </a:lnTo>
                  <a:lnTo>
                    <a:pt x="285" y="478"/>
                  </a:lnTo>
                  <a:lnTo>
                    <a:pt x="302" y="481"/>
                  </a:lnTo>
                  <a:lnTo>
                    <a:pt x="319" y="482"/>
                  </a:lnTo>
                  <a:lnTo>
                    <a:pt x="337" y="483"/>
                  </a:lnTo>
                  <a:lnTo>
                    <a:pt x="354" y="483"/>
                  </a:lnTo>
                  <a:lnTo>
                    <a:pt x="371" y="483"/>
                  </a:lnTo>
                  <a:lnTo>
                    <a:pt x="389" y="482"/>
                  </a:lnTo>
                  <a:lnTo>
                    <a:pt x="406" y="479"/>
                  </a:lnTo>
                  <a:lnTo>
                    <a:pt x="424" y="476"/>
                  </a:lnTo>
                  <a:lnTo>
                    <a:pt x="441" y="472"/>
                  </a:lnTo>
                  <a:lnTo>
                    <a:pt x="44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 name="Freeform 102"/>
            <p:cNvSpPr>
              <a:spLocks/>
            </p:cNvSpPr>
            <p:nvPr userDrawn="1"/>
          </p:nvSpPr>
          <p:spPr bwMode="auto">
            <a:xfrm>
              <a:off x="938" y="353"/>
              <a:ext cx="155" cy="155"/>
            </a:xfrm>
            <a:custGeom>
              <a:avLst/>
              <a:gdLst>
                <a:gd name="T0" fmla="*/ 231 w 622"/>
                <a:gd name="T1" fmla="*/ 10 h 620"/>
                <a:gd name="T2" fmla="*/ 201 w 622"/>
                <a:gd name="T3" fmla="*/ 19 h 620"/>
                <a:gd name="T4" fmla="*/ 172 w 622"/>
                <a:gd name="T5" fmla="*/ 32 h 620"/>
                <a:gd name="T6" fmla="*/ 120 w 622"/>
                <a:gd name="T7" fmla="*/ 65 h 620"/>
                <a:gd name="T8" fmla="*/ 77 w 622"/>
                <a:gd name="T9" fmla="*/ 107 h 620"/>
                <a:gd name="T10" fmla="*/ 42 w 622"/>
                <a:gd name="T11" fmla="*/ 155 h 620"/>
                <a:gd name="T12" fmla="*/ 17 w 622"/>
                <a:gd name="T13" fmla="*/ 209 h 620"/>
                <a:gd name="T14" fmla="*/ 4 w 622"/>
                <a:gd name="T15" fmla="*/ 267 h 620"/>
                <a:gd name="T16" fmla="*/ 2 w 622"/>
                <a:gd name="T17" fmla="*/ 328 h 620"/>
                <a:gd name="T18" fmla="*/ 4 w 622"/>
                <a:gd name="T19" fmla="*/ 359 h 620"/>
                <a:gd name="T20" fmla="*/ 11 w 622"/>
                <a:gd name="T21" fmla="*/ 391 h 620"/>
                <a:gd name="T22" fmla="*/ 16 w 622"/>
                <a:gd name="T23" fmla="*/ 406 h 620"/>
                <a:gd name="T24" fmla="*/ 28 w 622"/>
                <a:gd name="T25" fmla="*/ 435 h 620"/>
                <a:gd name="T26" fmla="*/ 49 w 622"/>
                <a:gd name="T27" fmla="*/ 475 h 620"/>
                <a:gd name="T28" fmla="*/ 86 w 622"/>
                <a:gd name="T29" fmla="*/ 523 h 620"/>
                <a:gd name="T30" fmla="*/ 131 w 622"/>
                <a:gd name="T31" fmla="*/ 563 h 620"/>
                <a:gd name="T32" fmla="*/ 183 w 622"/>
                <a:gd name="T33" fmla="*/ 592 h 620"/>
                <a:gd name="T34" fmla="*/ 239 w 622"/>
                <a:gd name="T35" fmla="*/ 612 h 620"/>
                <a:gd name="T36" fmla="*/ 299 w 622"/>
                <a:gd name="T37" fmla="*/ 620 h 620"/>
                <a:gd name="T38" fmla="*/ 346 w 622"/>
                <a:gd name="T39" fmla="*/ 619 h 620"/>
                <a:gd name="T40" fmla="*/ 376 w 622"/>
                <a:gd name="T41" fmla="*/ 613 h 620"/>
                <a:gd name="T42" fmla="*/ 391 w 622"/>
                <a:gd name="T43" fmla="*/ 609 h 620"/>
                <a:gd name="T44" fmla="*/ 423 w 622"/>
                <a:gd name="T45" fmla="*/ 600 h 620"/>
                <a:gd name="T46" fmla="*/ 451 w 622"/>
                <a:gd name="T47" fmla="*/ 587 h 620"/>
                <a:gd name="T48" fmla="*/ 502 w 622"/>
                <a:gd name="T49" fmla="*/ 555 h 620"/>
                <a:gd name="T50" fmla="*/ 546 w 622"/>
                <a:gd name="T51" fmla="*/ 514 h 620"/>
                <a:gd name="T52" fmla="*/ 580 w 622"/>
                <a:gd name="T53" fmla="*/ 465 h 620"/>
                <a:gd name="T54" fmla="*/ 605 w 622"/>
                <a:gd name="T55" fmla="*/ 411 h 620"/>
                <a:gd name="T56" fmla="*/ 619 w 622"/>
                <a:gd name="T57" fmla="*/ 353 h 620"/>
                <a:gd name="T58" fmla="*/ 622 w 622"/>
                <a:gd name="T59" fmla="*/ 292 h 620"/>
                <a:gd name="T60" fmla="*/ 618 w 622"/>
                <a:gd name="T61" fmla="*/ 260 h 620"/>
                <a:gd name="T62" fmla="*/ 611 w 622"/>
                <a:gd name="T63" fmla="*/ 229 h 620"/>
                <a:gd name="T64" fmla="*/ 606 w 622"/>
                <a:gd name="T65" fmla="*/ 215 h 620"/>
                <a:gd name="T66" fmla="*/ 596 w 622"/>
                <a:gd name="T67" fmla="*/ 185 h 620"/>
                <a:gd name="T68" fmla="*/ 574 w 622"/>
                <a:gd name="T69" fmla="*/ 144 h 620"/>
                <a:gd name="T70" fmla="*/ 537 w 622"/>
                <a:gd name="T71" fmla="*/ 96 h 620"/>
                <a:gd name="T72" fmla="*/ 492 w 622"/>
                <a:gd name="T73" fmla="*/ 57 h 620"/>
                <a:gd name="T74" fmla="*/ 441 w 622"/>
                <a:gd name="T75" fmla="*/ 27 h 620"/>
                <a:gd name="T76" fmla="*/ 383 w 622"/>
                <a:gd name="T77" fmla="*/ 8 h 620"/>
                <a:gd name="T78" fmla="*/ 323 w 622"/>
                <a:gd name="T79" fmla="*/ 0 h 620"/>
                <a:gd name="T80" fmla="*/ 278 w 622"/>
                <a:gd name="T81" fmla="*/ 1 h 620"/>
                <a:gd name="T82" fmla="*/ 247 w 622"/>
                <a:gd name="T83" fmla="*/ 6 h 620"/>
                <a:gd name="T84" fmla="*/ 231 w 622"/>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231" y="10"/>
                  </a:moveTo>
                  <a:lnTo>
                    <a:pt x="231" y="10"/>
                  </a:lnTo>
                  <a:lnTo>
                    <a:pt x="215" y="14"/>
                  </a:lnTo>
                  <a:lnTo>
                    <a:pt x="201" y="19"/>
                  </a:lnTo>
                  <a:lnTo>
                    <a:pt x="187" y="26"/>
                  </a:lnTo>
                  <a:lnTo>
                    <a:pt x="172" y="32"/>
                  </a:lnTo>
                  <a:lnTo>
                    <a:pt x="145" y="48"/>
                  </a:lnTo>
                  <a:lnTo>
                    <a:pt x="120" y="65"/>
                  </a:lnTo>
                  <a:lnTo>
                    <a:pt x="98" y="84"/>
                  </a:lnTo>
                  <a:lnTo>
                    <a:pt x="77" y="107"/>
                  </a:lnTo>
                  <a:lnTo>
                    <a:pt x="59" y="130"/>
                  </a:lnTo>
                  <a:lnTo>
                    <a:pt x="42" y="155"/>
                  </a:lnTo>
                  <a:lnTo>
                    <a:pt x="29" y="181"/>
                  </a:lnTo>
                  <a:lnTo>
                    <a:pt x="17" y="209"/>
                  </a:lnTo>
                  <a:lnTo>
                    <a:pt x="9" y="238"/>
                  </a:lnTo>
                  <a:lnTo>
                    <a:pt x="4" y="267"/>
                  </a:lnTo>
                  <a:lnTo>
                    <a:pt x="0" y="298"/>
                  </a:lnTo>
                  <a:lnTo>
                    <a:pt x="2" y="328"/>
                  </a:lnTo>
                  <a:lnTo>
                    <a:pt x="3" y="344"/>
                  </a:lnTo>
                  <a:lnTo>
                    <a:pt x="4" y="359"/>
                  </a:lnTo>
                  <a:lnTo>
                    <a:pt x="8" y="375"/>
                  </a:lnTo>
                  <a:lnTo>
                    <a:pt x="11" y="391"/>
                  </a:lnTo>
                  <a:lnTo>
                    <a:pt x="11" y="391"/>
                  </a:lnTo>
                  <a:lnTo>
                    <a:pt x="16" y="406"/>
                  </a:lnTo>
                  <a:lnTo>
                    <a:pt x="21" y="421"/>
                  </a:lnTo>
                  <a:lnTo>
                    <a:pt x="28" y="435"/>
                  </a:lnTo>
                  <a:lnTo>
                    <a:pt x="34" y="449"/>
                  </a:lnTo>
                  <a:lnTo>
                    <a:pt x="49" y="475"/>
                  </a:lnTo>
                  <a:lnTo>
                    <a:pt x="67" y="501"/>
                  </a:lnTo>
                  <a:lnTo>
                    <a:pt x="86" y="523"/>
                  </a:lnTo>
                  <a:lnTo>
                    <a:pt x="107" y="544"/>
                  </a:lnTo>
                  <a:lnTo>
                    <a:pt x="131" y="563"/>
                  </a:lnTo>
                  <a:lnTo>
                    <a:pt x="157" y="579"/>
                  </a:lnTo>
                  <a:lnTo>
                    <a:pt x="183" y="592"/>
                  </a:lnTo>
                  <a:lnTo>
                    <a:pt x="210" y="603"/>
                  </a:lnTo>
                  <a:lnTo>
                    <a:pt x="239" y="612"/>
                  </a:lnTo>
                  <a:lnTo>
                    <a:pt x="269" y="617"/>
                  </a:lnTo>
                  <a:lnTo>
                    <a:pt x="299" y="620"/>
                  </a:lnTo>
                  <a:lnTo>
                    <a:pt x="330" y="620"/>
                  </a:lnTo>
                  <a:lnTo>
                    <a:pt x="346" y="619"/>
                  </a:lnTo>
                  <a:lnTo>
                    <a:pt x="361" y="616"/>
                  </a:lnTo>
                  <a:lnTo>
                    <a:pt x="376" y="613"/>
                  </a:lnTo>
                  <a:lnTo>
                    <a:pt x="391" y="609"/>
                  </a:lnTo>
                  <a:lnTo>
                    <a:pt x="391" y="609"/>
                  </a:lnTo>
                  <a:lnTo>
                    <a:pt x="407" y="606"/>
                  </a:lnTo>
                  <a:lnTo>
                    <a:pt x="423" y="600"/>
                  </a:lnTo>
                  <a:lnTo>
                    <a:pt x="437" y="594"/>
                  </a:lnTo>
                  <a:lnTo>
                    <a:pt x="451" y="587"/>
                  </a:lnTo>
                  <a:lnTo>
                    <a:pt x="477" y="573"/>
                  </a:lnTo>
                  <a:lnTo>
                    <a:pt x="502" y="555"/>
                  </a:lnTo>
                  <a:lnTo>
                    <a:pt x="525" y="535"/>
                  </a:lnTo>
                  <a:lnTo>
                    <a:pt x="546" y="514"/>
                  </a:lnTo>
                  <a:lnTo>
                    <a:pt x="565" y="491"/>
                  </a:lnTo>
                  <a:lnTo>
                    <a:pt x="580" y="465"/>
                  </a:lnTo>
                  <a:lnTo>
                    <a:pt x="595" y="439"/>
                  </a:lnTo>
                  <a:lnTo>
                    <a:pt x="605" y="411"/>
                  </a:lnTo>
                  <a:lnTo>
                    <a:pt x="614" y="383"/>
                  </a:lnTo>
                  <a:lnTo>
                    <a:pt x="619" y="353"/>
                  </a:lnTo>
                  <a:lnTo>
                    <a:pt x="622" y="323"/>
                  </a:lnTo>
                  <a:lnTo>
                    <a:pt x="622" y="292"/>
                  </a:lnTo>
                  <a:lnTo>
                    <a:pt x="621" y="276"/>
                  </a:lnTo>
                  <a:lnTo>
                    <a:pt x="618" y="260"/>
                  </a:lnTo>
                  <a:lnTo>
                    <a:pt x="615" y="245"/>
                  </a:lnTo>
                  <a:lnTo>
                    <a:pt x="611" y="229"/>
                  </a:lnTo>
                  <a:lnTo>
                    <a:pt x="611" y="229"/>
                  </a:lnTo>
                  <a:lnTo>
                    <a:pt x="606" y="215"/>
                  </a:lnTo>
                  <a:lnTo>
                    <a:pt x="601" y="199"/>
                  </a:lnTo>
                  <a:lnTo>
                    <a:pt x="596" y="185"/>
                  </a:lnTo>
                  <a:lnTo>
                    <a:pt x="589" y="170"/>
                  </a:lnTo>
                  <a:lnTo>
                    <a:pt x="574" y="144"/>
                  </a:lnTo>
                  <a:lnTo>
                    <a:pt x="557" y="120"/>
                  </a:lnTo>
                  <a:lnTo>
                    <a:pt x="537" y="96"/>
                  </a:lnTo>
                  <a:lnTo>
                    <a:pt x="515" y="75"/>
                  </a:lnTo>
                  <a:lnTo>
                    <a:pt x="492" y="57"/>
                  </a:lnTo>
                  <a:lnTo>
                    <a:pt x="467" y="41"/>
                  </a:lnTo>
                  <a:lnTo>
                    <a:pt x="441" y="27"/>
                  </a:lnTo>
                  <a:lnTo>
                    <a:pt x="412" y="17"/>
                  </a:lnTo>
                  <a:lnTo>
                    <a:pt x="383" y="8"/>
                  </a:lnTo>
                  <a:lnTo>
                    <a:pt x="353" y="2"/>
                  </a:lnTo>
                  <a:lnTo>
                    <a:pt x="323" y="0"/>
                  </a:lnTo>
                  <a:lnTo>
                    <a:pt x="293" y="0"/>
                  </a:lnTo>
                  <a:lnTo>
                    <a:pt x="278" y="1"/>
                  </a:lnTo>
                  <a:lnTo>
                    <a:pt x="262" y="4"/>
                  </a:lnTo>
                  <a:lnTo>
                    <a:pt x="247" y="6"/>
                  </a:lnTo>
                  <a:lnTo>
                    <a:pt x="231" y="10"/>
                  </a:lnTo>
                  <a:lnTo>
                    <a:pt x="23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 name="Freeform 103"/>
            <p:cNvSpPr>
              <a:spLocks/>
            </p:cNvSpPr>
            <p:nvPr userDrawn="1"/>
          </p:nvSpPr>
          <p:spPr bwMode="auto">
            <a:xfrm>
              <a:off x="703" y="429"/>
              <a:ext cx="135" cy="135"/>
            </a:xfrm>
            <a:custGeom>
              <a:avLst/>
              <a:gdLst>
                <a:gd name="T0" fmla="*/ 200 w 540"/>
                <a:gd name="T1" fmla="*/ 9 h 539"/>
                <a:gd name="T2" fmla="*/ 149 w 540"/>
                <a:gd name="T3" fmla="*/ 29 h 539"/>
                <a:gd name="T4" fmla="*/ 105 w 540"/>
                <a:gd name="T5" fmla="*/ 57 h 539"/>
                <a:gd name="T6" fmla="*/ 67 w 540"/>
                <a:gd name="T7" fmla="*/ 92 h 539"/>
                <a:gd name="T8" fmla="*/ 37 w 540"/>
                <a:gd name="T9" fmla="*/ 135 h 539"/>
                <a:gd name="T10" fmla="*/ 15 w 540"/>
                <a:gd name="T11" fmla="*/ 182 h 539"/>
                <a:gd name="T12" fmla="*/ 3 w 540"/>
                <a:gd name="T13" fmla="*/ 233 h 539"/>
                <a:gd name="T14" fmla="*/ 0 w 540"/>
                <a:gd name="T15" fmla="*/ 285 h 539"/>
                <a:gd name="T16" fmla="*/ 10 w 540"/>
                <a:gd name="T17" fmla="*/ 340 h 539"/>
                <a:gd name="T18" fmla="*/ 17 w 540"/>
                <a:gd name="T19" fmla="*/ 366 h 539"/>
                <a:gd name="T20" fmla="*/ 42 w 540"/>
                <a:gd name="T21" fmla="*/ 414 h 539"/>
                <a:gd name="T22" fmla="*/ 75 w 540"/>
                <a:gd name="T23" fmla="*/ 456 h 539"/>
                <a:gd name="T24" fmla="*/ 114 w 540"/>
                <a:gd name="T25" fmla="*/ 490 h 539"/>
                <a:gd name="T26" fmla="*/ 158 w 540"/>
                <a:gd name="T27" fmla="*/ 516 h 539"/>
                <a:gd name="T28" fmla="*/ 208 w 540"/>
                <a:gd name="T29" fmla="*/ 533 h 539"/>
                <a:gd name="T30" fmla="*/ 260 w 540"/>
                <a:gd name="T31" fmla="*/ 539 h 539"/>
                <a:gd name="T32" fmla="*/ 313 w 540"/>
                <a:gd name="T33" fmla="*/ 537 h 539"/>
                <a:gd name="T34" fmla="*/ 340 w 540"/>
                <a:gd name="T35" fmla="*/ 530 h 539"/>
                <a:gd name="T36" fmla="*/ 391 w 540"/>
                <a:gd name="T37" fmla="*/ 512 h 539"/>
                <a:gd name="T38" fmla="*/ 436 w 540"/>
                <a:gd name="T39" fmla="*/ 483 h 539"/>
                <a:gd name="T40" fmla="*/ 473 w 540"/>
                <a:gd name="T41" fmla="*/ 447 h 539"/>
                <a:gd name="T42" fmla="*/ 503 w 540"/>
                <a:gd name="T43" fmla="*/ 405 h 539"/>
                <a:gd name="T44" fmla="*/ 526 w 540"/>
                <a:gd name="T45" fmla="*/ 358 h 539"/>
                <a:gd name="T46" fmla="*/ 537 w 540"/>
                <a:gd name="T47" fmla="*/ 307 h 539"/>
                <a:gd name="T48" fmla="*/ 540 w 540"/>
                <a:gd name="T49" fmla="*/ 254 h 539"/>
                <a:gd name="T50" fmla="*/ 531 w 540"/>
                <a:gd name="T51" fmla="*/ 201 h 539"/>
                <a:gd name="T52" fmla="*/ 523 w 540"/>
                <a:gd name="T53" fmla="*/ 173 h 539"/>
                <a:gd name="T54" fmla="*/ 498 w 540"/>
                <a:gd name="T55" fmla="*/ 126 h 539"/>
                <a:gd name="T56" fmla="*/ 466 w 540"/>
                <a:gd name="T57" fmla="*/ 85 h 539"/>
                <a:gd name="T58" fmla="*/ 426 w 540"/>
                <a:gd name="T59" fmla="*/ 51 h 539"/>
                <a:gd name="T60" fmla="*/ 382 w 540"/>
                <a:gd name="T61" fmla="*/ 25 h 539"/>
                <a:gd name="T62" fmla="*/ 333 w 540"/>
                <a:gd name="T63" fmla="*/ 8 h 539"/>
                <a:gd name="T64" fmla="*/ 281 w 540"/>
                <a:gd name="T65" fmla="*/ 0 h 539"/>
                <a:gd name="T66" fmla="*/ 227 w 540"/>
                <a:gd name="T67" fmla="*/ 4 h 539"/>
                <a:gd name="T68" fmla="*/ 20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200" y="9"/>
                  </a:moveTo>
                  <a:lnTo>
                    <a:pt x="200" y="9"/>
                  </a:lnTo>
                  <a:lnTo>
                    <a:pt x="174" y="18"/>
                  </a:lnTo>
                  <a:lnTo>
                    <a:pt x="149" y="29"/>
                  </a:lnTo>
                  <a:lnTo>
                    <a:pt x="125" y="42"/>
                  </a:lnTo>
                  <a:lnTo>
                    <a:pt x="105" y="57"/>
                  </a:lnTo>
                  <a:lnTo>
                    <a:pt x="84" y="74"/>
                  </a:lnTo>
                  <a:lnTo>
                    <a:pt x="67" y="92"/>
                  </a:lnTo>
                  <a:lnTo>
                    <a:pt x="50" y="113"/>
                  </a:lnTo>
                  <a:lnTo>
                    <a:pt x="37" y="135"/>
                  </a:lnTo>
                  <a:lnTo>
                    <a:pt x="24" y="158"/>
                  </a:lnTo>
                  <a:lnTo>
                    <a:pt x="15" y="182"/>
                  </a:lnTo>
                  <a:lnTo>
                    <a:pt x="7" y="207"/>
                  </a:lnTo>
                  <a:lnTo>
                    <a:pt x="3" y="233"/>
                  </a:lnTo>
                  <a:lnTo>
                    <a:pt x="0" y="259"/>
                  </a:lnTo>
                  <a:lnTo>
                    <a:pt x="0" y="285"/>
                  </a:lnTo>
                  <a:lnTo>
                    <a:pt x="3" y="313"/>
                  </a:lnTo>
                  <a:lnTo>
                    <a:pt x="10" y="340"/>
                  </a:lnTo>
                  <a:lnTo>
                    <a:pt x="10" y="340"/>
                  </a:lnTo>
                  <a:lnTo>
                    <a:pt x="17" y="366"/>
                  </a:lnTo>
                  <a:lnTo>
                    <a:pt x="29" y="391"/>
                  </a:lnTo>
                  <a:lnTo>
                    <a:pt x="42" y="414"/>
                  </a:lnTo>
                  <a:lnTo>
                    <a:pt x="56" y="436"/>
                  </a:lnTo>
                  <a:lnTo>
                    <a:pt x="75" y="456"/>
                  </a:lnTo>
                  <a:lnTo>
                    <a:pt x="93" y="474"/>
                  </a:lnTo>
                  <a:lnTo>
                    <a:pt x="114" y="490"/>
                  </a:lnTo>
                  <a:lnTo>
                    <a:pt x="135" y="504"/>
                  </a:lnTo>
                  <a:lnTo>
                    <a:pt x="158" y="516"/>
                  </a:lnTo>
                  <a:lnTo>
                    <a:pt x="183" y="525"/>
                  </a:lnTo>
                  <a:lnTo>
                    <a:pt x="208" y="533"/>
                  </a:lnTo>
                  <a:lnTo>
                    <a:pt x="234" y="538"/>
                  </a:lnTo>
                  <a:lnTo>
                    <a:pt x="260" y="539"/>
                  </a:lnTo>
                  <a:lnTo>
                    <a:pt x="286" y="539"/>
                  </a:lnTo>
                  <a:lnTo>
                    <a:pt x="313" y="537"/>
                  </a:lnTo>
                  <a:lnTo>
                    <a:pt x="340" y="530"/>
                  </a:lnTo>
                  <a:lnTo>
                    <a:pt x="340" y="530"/>
                  </a:lnTo>
                  <a:lnTo>
                    <a:pt x="367" y="522"/>
                  </a:lnTo>
                  <a:lnTo>
                    <a:pt x="391" y="512"/>
                  </a:lnTo>
                  <a:lnTo>
                    <a:pt x="415" y="498"/>
                  </a:lnTo>
                  <a:lnTo>
                    <a:pt x="436" y="483"/>
                  </a:lnTo>
                  <a:lnTo>
                    <a:pt x="456" y="466"/>
                  </a:lnTo>
                  <a:lnTo>
                    <a:pt x="473" y="447"/>
                  </a:lnTo>
                  <a:lnTo>
                    <a:pt x="490" y="427"/>
                  </a:lnTo>
                  <a:lnTo>
                    <a:pt x="503" y="405"/>
                  </a:lnTo>
                  <a:lnTo>
                    <a:pt x="516" y="382"/>
                  </a:lnTo>
                  <a:lnTo>
                    <a:pt x="526" y="358"/>
                  </a:lnTo>
                  <a:lnTo>
                    <a:pt x="533" y="333"/>
                  </a:lnTo>
                  <a:lnTo>
                    <a:pt x="537" y="307"/>
                  </a:lnTo>
                  <a:lnTo>
                    <a:pt x="540" y="281"/>
                  </a:lnTo>
                  <a:lnTo>
                    <a:pt x="540" y="254"/>
                  </a:lnTo>
                  <a:lnTo>
                    <a:pt x="537" y="227"/>
                  </a:lnTo>
                  <a:lnTo>
                    <a:pt x="531" y="201"/>
                  </a:lnTo>
                  <a:lnTo>
                    <a:pt x="531" y="201"/>
                  </a:lnTo>
                  <a:lnTo>
                    <a:pt x="523" y="173"/>
                  </a:lnTo>
                  <a:lnTo>
                    <a:pt x="511" y="148"/>
                  </a:lnTo>
                  <a:lnTo>
                    <a:pt x="498" y="126"/>
                  </a:lnTo>
                  <a:lnTo>
                    <a:pt x="484" y="104"/>
                  </a:lnTo>
                  <a:lnTo>
                    <a:pt x="466" y="85"/>
                  </a:lnTo>
                  <a:lnTo>
                    <a:pt x="447" y="66"/>
                  </a:lnTo>
                  <a:lnTo>
                    <a:pt x="426" y="51"/>
                  </a:lnTo>
                  <a:lnTo>
                    <a:pt x="406" y="36"/>
                  </a:lnTo>
                  <a:lnTo>
                    <a:pt x="382" y="25"/>
                  </a:lnTo>
                  <a:lnTo>
                    <a:pt x="357" y="14"/>
                  </a:lnTo>
                  <a:lnTo>
                    <a:pt x="333" y="8"/>
                  </a:lnTo>
                  <a:lnTo>
                    <a:pt x="308" y="3"/>
                  </a:lnTo>
                  <a:lnTo>
                    <a:pt x="281" y="0"/>
                  </a:lnTo>
                  <a:lnTo>
                    <a:pt x="254" y="0"/>
                  </a:lnTo>
                  <a:lnTo>
                    <a:pt x="227" y="4"/>
                  </a:lnTo>
                  <a:lnTo>
                    <a:pt x="200" y="9"/>
                  </a:lnTo>
                  <a:lnTo>
                    <a:pt x="20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 name="Freeform 104"/>
            <p:cNvSpPr>
              <a:spLocks/>
            </p:cNvSpPr>
            <p:nvPr userDrawn="1"/>
          </p:nvSpPr>
          <p:spPr bwMode="auto">
            <a:xfrm>
              <a:off x="469" y="504"/>
              <a:ext cx="114" cy="115"/>
            </a:xfrm>
            <a:custGeom>
              <a:avLst/>
              <a:gdLst>
                <a:gd name="T0" fmla="*/ 289 w 459"/>
                <a:gd name="T1" fmla="*/ 452 h 459"/>
                <a:gd name="T2" fmla="*/ 332 w 459"/>
                <a:gd name="T3" fmla="*/ 435 h 459"/>
                <a:gd name="T4" fmla="*/ 372 w 459"/>
                <a:gd name="T5" fmla="*/ 411 h 459"/>
                <a:gd name="T6" fmla="*/ 403 w 459"/>
                <a:gd name="T7" fmla="*/ 381 h 459"/>
                <a:gd name="T8" fmla="*/ 429 w 459"/>
                <a:gd name="T9" fmla="*/ 344 h 459"/>
                <a:gd name="T10" fmla="*/ 447 w 459"/>
                <a:gd name="T11" fmla="*/ 305 h 459"/>
                <a:gd name="T12" fmla="*/ 458 w 459"/>
                <a:gd name="T13" fmla="*/ 262 h 459"/>
                <a:gd name="T14" fmla="*/ 459 w 459"/>
                <a:gd name="T15" fmla="*/ 216 h 459"/>
                <a:gd name="T16" fmla="*/ 452 w 459"/>
                <a:gd name="T17" fmla="*/ 171 h 459"/>
                <a:gd name="T18" fmla="*/ 445 w 459"/>
                <a:gd name="T19" fmla="*/ 149 h 459"/>
                <a:gd name="T20" fmla="*/ 424 w 459"/>
                <a:gd name="T21" fmla="*/ 107 h 459"/>
                <a:gd name="T22" fmla="*/ 396 w 459"/>
                <a:gd name="T23" fmla="*/ 72 h 459"/>
                <a:gd name="T24" fmla="*/ 364 w 459"/>
                <a:gd name="T25" fmla="*/ 43 h 459"/>
                <a:gd name="T26" fmla="*/ 325 w 459"/>
                <a:gd name="T27" fmla="*/ 21 h 459"/>
                <a:gd name="T28" fmla="*/ 283 w 459"/>
                <a:gd name="T29" fmla="*/ 7 h 459"/>
                <a:gd name="T30" fmla="*/ 239 w 459"/>
                <a:gd name="T31" fmla="*/ 0 h 459"/>
                <a:gd name="T32" fmla="*/ 193 w 459"/>
                <a:gd name="T33" fmla="*/ 3 h 459"/>
                <a:gd name="T34" fmla="*/ 171 w 459"/>
                <a:gd name="T35" fmla="*/ 8 h 459"/>
                <a:gd name="T36" fmla="*/ 127 w 459"/>
                <a:gd name="T37" fmla="*/ 25 h 459"/>
                <a:gd name="T38" fmla="*/ 89 w 459"/>
                <a:gd name="T39" fmla="*/ 48 h 459"/>
                <a:gd name="T40" fmla="*/ 56 w 459"/>
                <a:gd name="T41" fmla="*/ 80 h 459"/>
                <a:gd name="T42" fmla="*/ 31 w 459"/>
                <a:gd name="T43" fmla="*/ 115 h 459"/>
                <a:gd name="T44" fmla="*/ 13 w 459"/>
                <a:gd name="T45" fmla="*/ 155 h 459"/>
                <a:gd name="T46" fmla="*/ 3 w 459"/>
                <a:gd name="T47" fmla="*/ 198 h 459"/>
                <a:gd name="T48" fmla="*/ 0 w 459"/>
                <a:gd name="T49" fmla="*/ 244 h 459"/>
                <a:gd name="T50" fmla="*/ 8 w 459"/>
                <a:gd name="T51" fmla="*/ 289 h 459"/>
                <a:gd name="T52" fmla="*/ 16 w 459"/>
                <a:gd name="T53" fmla="*/ 312 h 459"/>
                <a:gd name="T54" fmla="*/ 35 w 459"/>
                <a:gd name="T55" fmla="*/ 353 h 459"/>
                <a:gd name="T56" fmla="*/ 63 w 459"/>
                <a:gd name="T57" fmla="*/ 388 h 459"/>
                <a:gd name="T58" fmla="*/ 97 w 459"/>
                <a:gd name="T59" fmla="*/ 417 h 459"/>
                <a:gd name="T60" fmla="*/ 134 w 459"/>
                <a:gd name="T61" fmla="*/ 439 h 459"/>
                <a:gd name="T62" fmla="*/ 176 w 459"/>
                <a:gd name="T63" fmla="*/ 454 h 459"/>
                <a:gd name="T64" fmla="*/ 220 w 459"/>
                <a:gd name="T65" fmla="*/ 459 h 459"/>
                <a:gd name="T66" fmla="*/ 266 w 459"/>
                <a:gd name="T67" fmla="*/ 456 h 459"/>
                <a:gd name="T68" fmla="*/ 289 w 459"/>
                <a:gd name="T69" fmla="*/ 452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9" y="452"/>
                  </a:moveTo>
                  <a:lnTo>
                    <a:pt x="289" y="452"/>
                  </a:lnTo>
                  <a:lnTo>
                    <a:pt x="312" y="444"/>
                  </a:lnTo>
                  <a:lnTo>
                    <a:pt x="332" y="435"/>
                  </a:lnTo>
                  <a:lnTo>
                    <a:pt x="353" y="424"/>
                  </a:lnTo>
                  <a:lnTo>
                    <a:pt x="372" y="411"/>
                  </a:lnTo>
                  <a:lnTo>
                    <a:pt x="388" y="396"/>
                  </a:lnTo>
                  <a:lnTo>
                    <a:pt x="403" y="381"/>
                  </a:lnTo>
                  <a:lnTo>
                    <a:pt x="417" y="364"/>
                  </a:lnTo>
                  <a:lnTo>
                    <a:pt x="429" y="344"/>
                  </a:lnTo>
                  <a:lnTo>
                    <a:pt x="439" y="325"/>
                  </a:lnTo>
                  <a:lnTo>
                    <a:pt x="447" y="305"/>
                  </a:lnTo>
                  <a:lnTo>
                    <a:pt x="454" y="283"/>
                  </a:lnTo>
                  <a:lnTo>
                    <a:pt x="458" y="262"/>
                  </a:lnTo>
                  <a:lnTo>
                    <a:pt x="459" y="239"/>
                  </a:lnTo>
                  <a:lnTo>
                    <a:pt x="459" y="216"/>
                  </a:lnTo>
                  <a:lnTo>
                    <a:pt x="456" y="193"/>
                  </a:lnTo>
                  <a:lnTo>
                    <a:pt x="452" y="171"/>
                  </a:lnTo>
                  <a:lnTo>
                    <a:pt x="452" y="171"/>
                  </a:lnTo>
                  <a:lnTo>
                    <a:pt x="445" y="149"/>
                  </a:lnTo>
                  <a:lnTo>
                    <a:pt x="435" y="127"/>
                  </a:lnTo>
                  <a:lnTo>
                    <a:pt x="424" y="107"/>
                  </a:lnTo>
                  <a:lnTo>
                    <a:pt x="411" y="89"/>
                  </a:lnTo>
                  <a:lnTo>
                    <a:pt x="396" y="72"/>
                  </a:lnTo>
                  <a:lnTo>
                    <a:pt x="381" y="56"/>
                  </a:lnTo>
                  <a:lnTo>
                    <a:pt x="364" y="43"/>
                  </a:lnTo>
                  <a:lnTo>
                    <a:pt x="344" y="31"/>
                  </a:lnTo>
                  <a:lnTo>
                    <a:pt x="325" y="21"/>
                  </a:lnTo>
                  <a:lnTo>
                    <a:pt x="305" y="13"/>
                  </a:lnTo>
                  <a:lnTo>
                    <a:pt x="283" y="7"/>
                  </a:lnTo>
                  <a:lnTo>
                    <a:pt x="262" y="3"/>
                  </a:lnTo>
                  <a:lnTo>
                    <a:pt x="239" y="0"/>
                  </a:lnTo>
                  <a:lnTo>
                    <a:pt x="216" y="2"/>
                  </a:lnTo>
                  <a:lnTo>
                    <a:pt x="193" y="3"/>
                  </a:lnTo>
                  <a:lnTo>
                    <a:pt x="171" y="8"/>
                  </a:lnTo>
                  <a:lnTo>
                    <a:pt x="171" y="8"/>
                  </a:lnTo>
                  <a:lnTo>
                    <a:pt x="149" y="16"/>
                  </a:lnTo>
                  <a:lnTo>
                    <a:pt x="127" y="25"/>
                  </a:lnTo>
                  <a:lnTo>
                    <a:pt x="107" y="35"/>
                  </a:lnTo>
                  <a:lnTo>
                    <a:pt x="89" y="48"/>
                  </a:lnTo>
                  <a:lnTo>
                    <a:pt x="72" y="64"/>
                  </a:lnTo>
                  <a:lnTo>
                    <a:pt x="56" y="80"/>
                  </a:lnTo>
                  <a:lnTo>
                    <a:pt x="43" y="97"/>
                  </a:lnTo>
                  <a:lnTo>
                    <a:pt x="31" y="115"/>
                  </a:lnTo>
                  <a:lnTo>
                    <a:pt x="21" y="134"/>
                  </a:lnTo>
                  <a:lnTo>
                    <a:pt x="13" y="155"/>
                  </a:lnTo>
                  <a:lnTo>
                    <a:pt x="7" y="176"/>
                  </a:lnTo>
                  <a:lnTo>
                    <a:pt x="3" y="198"/>
                  </a:lnTo>
                  <a:lnTo>
                    <a:pt x="0" y="220"/>
                  </a:lnTo>
                  <a:lnTo>
                    <a:pt x="0" y="244"/>
                  </a:lnTo>
                  <a:lnTo>
                    <a:pt x="3" y="266"/>
                  </a:lnTo>
                  <a:lnTo>
                    <a:pt x="8" y="289"/>
                  </a:lnTo>
                  <a:lnTo>
                    <a:pt x="8" y="289"/>
                  </a:lnTo>
                  <a:lnTo>
                    <a:pt x="16" y="312"/>
                  </a:lnTo>
                  <a:lnTo>
                    <a:pt x="25" y="332"/>
                  </a:lnTo>
                  <a:lnTo>
                    <a:pt x="35" y="353"/>
                  </a:lnTo>
                  <a:lnTo>
                    <a:pt x="48" y="372"/>
                  </a:lnTo>
                  <a:lnTo>
                    <a:pt x="63" y="388"/>
                  </a:lnTo>
                  <a:lnTo>
                    <a:pt x="80" y="403"/>
                  </a:lnTo>
                  <a:lnTo>
                    <a:pt x="97" y="417"/>
                  </a:lnTo>
                  <a:lnTo>
                    <a:pt x="115" y="429"/>
                  </a:lnTo>
                  <a:lnTo>
                    <a:pt x="134" y="439"/>
                  </a:lnTo>
                  <a:lnTo>
                    <a:pt x="155" y="447"/>
                  </a:lnTo>
                  <a:lnTo>
                    <a:pt x="176" y="454"/>
                  </a:lnTo>
                  <a:lnTo>
                    <a:pt x="198" y="458"/>
                  </a:lnTo>
                  <a:lnTo>
                    <a:pt x="220" y="459"/>
                  </a:lnTo>
                  <a:lnTo>
                    <a:pt x="244" y="459"/>
                  </a:lnTo>
                  <a:lnTo>
                    <a:pt x="266" y="456"/>
                  </a:lnTo>
                  <a:lnTo>
                    <a:pt x="289" y="452"/>
                  </a:lnTo>
                  <a:lnTo>
                    <a:pt x="289" y="4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 name="Freeform 105"/>
            <p:cNvSpPr>
              <a:spLocks/>
            </p:cNvSpPr>
            <p:nvPr userDrawn="1"/>
          </p:nvSpPr>
          <p:spPr bwMode="auto">
            <a:xfrm>
              <a:off x="235" y="580"/>
              <a:ext cx="94" cy="95"/>
            </a:xfrm>
            <a:custGeom>
              <a:avLst/>
              <a:gdLst>
                <a:gd name="T0" fmla="*/ 372 w 378"/>
                <a:gd name="T1" fmla="*/ 139 h 378"/>
                <a:gd name="T2" fmla="*/ 357 w 378"/>
                <a:gd name="T3" fmla="*/ 104 h 378"/>
                <a:gd name="T4" fmla="*/ 338 w 378"/>
                <a:gd name="T5" fmla="*/ 71 h 378"/>
                <a:gd name="T6" fmla="*/ 313 w 378"/>
                <a:gd name="T7" fmla="*/ 45 h 378"/>
                <a:gd name="T8" fmla="*/ 283 w 378"/>
                <a:gd name="T9" fmla="*/ 25 h 378"/>
                <a:gd name="T10" fmla="*/ 250 w 378"/>
                <a:gd name="T11" fmla="*/ 9 h 378"/>
                <a:gd name="T12" fmla="*/ 215 w 378"/>
                <a:gd name="T13" fmla="*/ 1 h 378"/>
                <a:gd name="T14" fmla="*/ 177 w 378"/>
                <a:gd name="T15" fmla="*/ 0 h 378"/>
                <a:gd name="T16" fmla="*/ 140 w 378"/>
                <a:gd name="T17" fmla="*/ 5 h 378"/>
                <a:gd name="T18" fmla="*/ 121 w 378"/>
                <a:gd name="T19" fmla="*/ 12 h 378"/>
                <a:gd name="T20" fmla="*/ 88 w 378"/>
                <a:gd name="T21" fmla="*/ 28 h 378"/>
                <a:gd name="T22" fmla="*/ 59 w 378"/>
                <a:gd name="T23" fmla="*/ 51 h 378"/>
                <a:gd name="T24" fmla="*/ 35 w 378"/>
                <a:gd name="T25" fmla="*/ 78 h 378"/>
                <a:gd name="T26" fmla="*/ 17 w 378"/>
                <a:gd name="T27" fmla="*/ 109 h 378"/>
                <a:gd name="T28" fmla="*/ 5 w 378"/>
                <a:gd name="T29" fmla="*/ 144 h 378"/>
                <a:gd name="T30" fmla="*/ 0 w 378"/>
                <a:gd name="T31" fmla="*/ 181 h 378"/>
                <a:gd name="T32" fmla="*/ 2 w 378"/>
                <a:gd name="T33" fmla="*/ 219 h 378"/>
                <a:gd name="T34" fmla="*/ 7 w 378"/>
                <a:gd name="T35" fmla="*/ 237 h 378"/>
                <a:gd name="T36" fmla="*/ 20 w 378"/>
                <a:gd name="T37" fmla="*/ 273 h 378"/>
                <a:gd name="T38" fmla="*/ 39 w 378"/>
                <a:gd name="T39" fmla="*/ 305 h 378"/>
                <a:gd name="T40" fmla="*/ 65 w 378"/>
                <a:gd name="T41" fmla="*/ 331 h 378"/>
                <a:gd name="T42" fmla="*/ 94 w 378"/>
                <a:gd name="T43" fmla="*/ 352 h 378"/>
                <a:gd name="T44" fmla="*/ 127 w 378"/>
                <a:gd name="T45" fmla="*/ 367 h 378"/>
                <a:gd name="T46" fmla="*/ 163 w 378"/>
                <a:gd name="T47" fmla="*/ 375 h 378"/>
                <a:gd name="T48" fmla="*/ 200 w 378"/>
                <a:gd name="T49" fmla="*/ 376 h 378"/>
                <a:gd name="T50" fmla="*/ 237 w 378"/>
                <a:gd name="T51" fmla="*/ 371 h 378"/>
                <a:gd name="T52" fmla="*/ 256 w 378"/>
                <a:gd name="T53" fmla="*/ 365 h 378"/>
                <a:gd name="T54" fmla="*/ 290 w 378"/>
                <a:gd name="T55" fmla="*/ 348 h 378"/>
                <a:gd name="T56" fmla="*/ 319 w 378"/>
                <a:gd name="T57" fmla="*/ 325 h 378"/>
                <a:gd name="T58" fmla="*/ 343 w 378"/>
                <a:gd name="T59" fmla="*/ 298 h 378"/>
                <a:gd name="T60" fmla="*/ 361 w 378"/>
                <a:gd name="T61" fmla="*/ 267 h 378"/>
                <a:gd name="T62" fmla="*/ 373 w 378"/>
                <a:gd name="T63" fmla="*/ 232 h 378"/>
                <a:gd name="T64" fmla="*/ 378 w 378"/>
                <a:gd name="T65" fmla="*/ 195 h 378"/>
                <a:gd name="T66" fmla="*/ 376 w 378"/>
                <a:gd name="T67" fmla="*/ 159 h 378"/>
                <a:gd name="T68" fmla="*/ 372 w 378"/>
                <a:gd name="T69" fmla="*/ 13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39"/>
                  </a:moveTo>
                  <a:lnTo>
                    <a:pt x="372" y="139"/>
                  </a:lnTo>
                  <a:lnTo>
                    <a:pt x="365" y="121"/>
                  </a:lnTo>
                  <a:lnTo>
                    <a:pt x="357" y="104"/>
                  </a:lnTo>
                  <a:lnTo>
                    <a:pt x="348" y="87"/>
                  </a:lnTo>
                  <a:lnTo>
                    <a:pt x="338" y="71"/>
                  </a:lnTo>
                  <a:lnTo>
                    <a:pt x="326" y="58"/>
                  </a:lnTo>
                  <a:lnTo>
                    <a:pt x="313" y="45"/>
                  </a:lnTo>
                  <a:lnTo>
                    <a:pt x="299" y="34"/>
                  </a:lnTo>
                  <a:lnTo>
                    <a:pt x="283" y="25"/>
                  </a:lnTo>
                  <a:lnTo>
                    <a:pt x="267" y="17"/>
                  </a:lnTo>
                  <a:lnTo>
                    <a:pt x="250" y="9"/>
                  </a:lnTo>
                  <a:lnTo>
                    <a:pt x="232" y="4"/>
                  </a:lnTo>
                  <a:lnTo>
                    <a:pt x="215" y="1"/>
                  </a:lnTo>
                  <a:lnTo>
                    <a:pt x="197" y="0"/>
                  </a:lnTo>
                  <a:lnTo>
                    <a:pt x="177" y="0"/>
                  </a:lnTo>
                  <a:lnTo>
                    <a:pt x="159" y="1"/>
                  </a:lnTo>
                  <a:lnTo>
                    <a:pt x="140" y="5"/>
                  </a:lnTo>
                  <a:lnTo>
                    <a:pt x="140" y="5"/>
                  </a:lnTo>
                  <a:lnTo>
                    <a:pt x="121" y="12"/>
                  </a:lnTo>
                  <a:lnTo>
                    <a:pt x="104" y="19"/>
                  </a:lnTo>
                  <a:lnTo>
                    <a:pt x="88" y="28"/>
                  </a:lnTo>
                  <a:lnTo>
                    <a:pt x="73" y="39"/>
                  </a:lnTo>
                  <a:lnTo>
                    <a:pt x="59" y="51"/>
                  </a:lnTo>
                  <a:lnTo>
                    <a:pt x="46" y="64"/>
                  </a:lnTo>
                  <a:lnTo>
                    <a:pt x="35" y="78"/>
                  </a:lnTo>
                  <a:lnTo>
                    <a:pt x="25" y="94"/>
                  </a:lnTo>
                  <a:lnTo>
                    <a:pt x="17" y="109"/>
                  </a:lnTo>
                  <a:lnTo>
                    <a:pt x="11" y="126"/>
                  </a:lnTo>
                  <a:lnTo>
                    <a:pt x="5" y="144"/>
                  </a:lnTo>
                  <a:lnTo>
                    <a:pt x="2" y="163"/>
                  </a:lnTo>
                  <a:lnTo>
                    <a:pt x="0" y="181"/>
                  </a:lnTo>
                  <a:lnTo>
                    <a:pt x="0" y="199"/>
                  </a:lnTo>
                  <a:lnTo>
                    <a:pt x="2" y="219"/>
                  </a:lnTo>
                  <a:lnTo>
                    <a:pt x="7" y="237"/>
                  </a:lnTo>
                  <a:lnTo>
                    <a:pt x="7" y="237"/>
                  </a:lnTo>
                  <a:lnTo>
                    <a:pt x="12" y="255"/>
                  </a:lnTo>
                  <a:lnTo>
                    <a:pt x="20" y="273"/>
                  </a:lnTo>
                  <a:lnTo>
                    <a:pt x="29" y="289"/>
                  </a:lnTo>
                  <a:lnTo>
                    <a:pt x="39" y="305"/>
                  </a:lnTo>
                  <a:lnTo>
                    <a:pt x="51" y="318"/>
                  </a:lnTo>
                  <a:lnTo>
                    <a:pt x="65" y="331"/>
                  </a:lnTo>
                  <a:lnTo>
                    <a:pt x="78" y="342"/>
                  </a:lnTo>
                  <a:lnTo>
                    <a:pt x="94" y="352"/>
                  </a:lnTo>
                  <a:lnTo>
                    <a:pt x="111" y="361"/>
                  </a:lnTo>
                  <a:lnTo>
                    <a:pt x="127" y="367"/>
                  </a:lnTo>
                  <a:lnTo>
                    <a:pt x="145" y="372"/>
                  </a:lnTo>
                  <a:lnTo>
                    <a:pt x="163" y="375"/>
                  </a:lnTo>
                  <a:lnTo>
                    <a:pt x="181" y="378"/>
                  </a:lnTo>
                  <a:lnTo>
                    <a:pt x="200" y="376"/>
                  </a:lnTo>
                  <a:lnTo>
                    <a:pt x="219" y="375"/>
                  </a:lnTo>
                  <a:lnTo>
                    <a:pt x="237" y="371"/>
                  </a:lnTo>
                  <a:lnTo>
                    <a:pt x="237" y="371"/>
                  </a:lnTo>
                  <a:lnTo>
                    <a:pt x="256" y="365"/>
                  </a:lnTo>
                  <a:lnTo>
                    <a:pt x="274" y="357"/>
                  </a:lnTo>
                  <a:lnTo>
                    <a:pt x="290" y="348"/>
                  </a:lnTo>
                  <a:lnTo>
                    <a:pt x="305" y="337"/>
                  </a:lnTo>
                  <a:lnTo>
                    <a:pt x="319" y="325"/>
                  </a:lnTo>
                  <a:lnTo>
                    <a:pt x="331" y="312"/>
                  </a:lnTo>
                  <a:lnTo>
                    <a:pt x="343" y="298"/>
                  </a:lnTo>
                  <a:lnTo>
                    <a:pt x="352" y="282"/>
                  </a:lnTo>
                  <a:lnTo>
                    <a:pt x="361" y="267"/>
                  </a:lnTo>
                  <a:lnTo>
                    <a:pt x="368" y="250"/>
                  </a:lnTo>
                  <a:lnTo>
                    <a:pt x="373" y="232"/>
                  </a:lnTo>
                  <a:lnTo>
                    <a:pt x="376" y="213"/>
                  </a:lnTo>
                  <a:lnTo>
                    <a:pt x="378" y="195"/>
                  </a:lnTo>
                  <a:lnTo>
                    <a:pt x="378" y="177"/>
                  </a:lnTo>
                  <a:lnTo>
                    <a:pt x="376" y="159"/>
                  </a:lnTo>
                  <a:lnTo>
                    <a:pt x="372" y="139"/>
                  </a:lnTo>
                  <a:lnTo>
                    <a:pt x="372"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 name="Freeform 106"/>
            <p:cNvSpPr>
              <a:spLocks/>
            </p:cNvSpPr>
            <p:nvPr userDrawn="1"/>
          </p:nvSpPr>
          <p:spPr bwMode="auto">
            <a:xfrm>
              <a:off x="0" y="656"/>
              <a:ext cx="74" cy="74"/>
            </a:xfrm>
            <a:custGeom>
              <a:avLst/>
              <a:gdLst>
                <a:gd name="T0" fmla="*/ 111 w 297"/>
                <a:gd name="T1" fmla="*/ 5 h 297"/>
                <a:gd name="T2" fmla="*/ 82 w 297"/>
                <a:gd name="T3" fmla="*/ 16 h 297"/>
                <a:gd name="T4" fmla="*/ 57 w 297"/>
                <a:gd name="T5" fmla="*/ 31 h 297"/>
                <a:gd name="T6" fmla="*/ 36 w 297"/>
                <a:gd name="T7" fmla="*/ 51 h 297"/>
                <a:gd name="T8" fmla="*/ 20 w 297"/>
                <a:gd name="T9" fmla="*/ 74 h 297"/>
                <a:gd name="T10" fmla="*/ 8 w 297"/>
                <a:gd name="T11" fmla="*/ 100 h 297"/>
                <a:gd name="T12" fmla="*/ 1 w 297"/>
                <a:gd name="T13" fmla="*/ 128 h 297"/>
                <a:gd name="T14" fmla="*/ 0 w 297"/>
                <a:gd name="T15" fmla="*/ 156 h 297"/>
                <a:gd name="T16" fmla="*/ 5 w 297"/>
                <a:gd name="T17" fmla="*/ 186 h 297"/>
                <a:gd name="T18" fmla="*/ 10 w 297"/>
                <a:gd name="T19" fmla="*/ 201 h 297"/>
                <a:gd name="T20" fmla="*/ 23 w 297"/>
                <a:gd name="T21" fmla="*/ 228 h 297"/>
                <a:gd name="T22" fmla="*/ 40 w 297"/>
                <a:gd name="T23" fmla="*/ 250 h 297"/>
                <a:gd name="T24" fmla="*/ 63 w 297"/>
                <a:gd name="T25" fmla="*/ 268 h 297"/>
                <a:gd name="T26" fmla="*/ 87 w 297"/>
                <a:gd name="T27" fmla="*/ 283 h 297"/>
                <a:gd name="T28" fmla="*/ 115 w 297"/>
                <a:gd name="T29" fmla="*/ 293 h 297"/>
                <a:gd name="T30" fmla="*/ 142 w 297"/>
                <a:gd name="T31" fmla="*/ 297 h 297"/>
                <a:gd name="T32" fmla="*/ 172 w 297"/>
                <a:gd name="T33" fmla="*/ 294 h 297"/>
                <a:gd name="T34" fmla="*/ 188 w 297"/>
                <a:gd name="T35" fmla="*/ 292 h 297"/>
                <a:gd name="T36" fmla="*/ 215 w 297"/>
                <a:gd name="T37" fmla="*/ 281 h 297"/>
                <a:gd name="T38" fmla="*/ 240 w 297"/>
                <a:gd name="T39" fmla="*/ 266 h 297"/>
                <a:gd name="T40" fmla="*/ 261 w 297"/>
                <a:gd name="T41" fmla="*/ 245 h 297"/>
                <a:gd name="T42" fmla="*/ 278 w 297"/>
                <a:gd name="T43" fmla="*/ 223 h 297"/>
                <a:gd name="T44" fmla="*/ 289 w 297"/>
                <a:gd name="T45" fmla="*/ 197 h 297"/>
                <a:gd name="T46" fmla="*/ 296 w 297"/>
                <a:gd name="T47" fmla="*/ 168 h 297"/>
                <a:gd name="T48" fmla="*/ 297 w 297"/>
                <a:gd name="T49" fmla="*/ 139 h 297"/>
                <a:gd name="T50" fmla="*/ 292 w 297"/>
                <a:gd name="T51" fmla="*/ 109 h 297"/>
                <a:gd name="T52" fmla="*/ 288 w 297"/>
                <a:gd name="T53" fmla="*/ 95 h 297"/>
                <a:gd name="T54" fmla="*/ 274 w 297"/>
                <a:gd name="T55" fmla="*/ 69 h 297"/>
                <a:gd name="T56" fmla="*/ 257 w 297"/>
                <a:gd name="T57" fmla="*/ 46 h 297"/>
                <a:gd name="T58" fmla="*/ 235 w 297"/>
                <a:gd name="T59" fmla="*/ 27 h 297"/>
                <a:gd name="T60" fmla="*/ 210 w 297"/>
                <a:gd name="T61" fmla="*/ 13 h 297"/>
                <a:gd name="T62" fmla="*/ 184 w 297"/>
                <a:gd name="T63" fmla="*/ 4 h 297"/>
                <a:gd name="T64" fmla="*/ 155 w 297"/>
                <a:gd name="T65" fmla="*/ 0 h 297"/>
                <a:gd name="T66" fmla="*/ 125 w 297"/>
                <a:gd name="T67" fmla="*/ 1 h 297"/>
                <a:gd name="T68" fmla="*/ 111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11" y="5"/>
                  </a:moveTo>
                  <a:lnTo>
                    <a:pt x="111" y="5"/>
                  </a:lnTo>
                  <a:lnTo>
                    <a:pt x="95" y="9"/>
                  </a:lnTo>
                  <a:lnTo>
                    <a:pt x="82" y="16"/>
                  </a:lnTo>
                  <a:lnTo>
                    <a:pt x="69" y="22"/>
                  </a:lnTo>
                  <a:lnTo>
                    <a:pt x="57" y="31"/>
                  </a:lnTo>
                  <a:lnTo>
                    <a:pt x="47" y="40"/>
                  </a:lnTo>
                  <a:lnTo>
                    <a:pt x="36" y="51"/>
                  </a:lnTo>
                  <a:lnTo>
                    <a:pt x="27" y="61"/>
                  </a:lnTo>
                  <a:lnTo>
                    <a:pt x="20" y="74"/>
                  </a:lnTo>
                  <a:lnTo>
                    <a:pt x="13" y="86"/>
                  </a:lnTo>
                  <a:lnTo>
                    <a:pt x="8" y="100"/>
                  </a:lnTo>
                  <a:lnTo>
                    <a:pt x="4" y="113"/>
                  </a:lnTo>
                  <a:lnTo>
                    <a:pt x="1" y="128"/>
                  </a:lnTo>
                  <a:lnTo>
                    <a:pt x="0" y="142"/>
                  </a:lnTo>
                  <a:lnTo>
                    <a:pt x="0" y="156"/>
                  </a:lnTo>
                  <a:lnTo>
                    <a:pt x="1" y="172"/>
                  </a:lnTo>
                  <a:lnTo>
                    <a:pt x="5" y="186"/>
                  </a:lnTo>
                  <a:lnTo>
                    <a:pt x="5" y="186"/>
                  </a:lnTo>
                  <a:lnTo>
                    <a:pt x="10" y="201"/>
                  </a:lnTo>
                  <a:lnTo>
                    <a:pt x="16" y="215"/>
                  </a:lnTo>
                  <a:lnTo>
                    <a:pt x="23" y="228"/>
                  </a:lnTo>
                  <a:lnTo>
                    <a:pt x="31" y="240"/>
                  </a:lnTo>
                  <a:lnTo>
                    <a:pt x="40" y="250"/>
                  </a:lnTo>
                  <a:lnTo>
                    <a:pt x="51" y="261"/>
                  </a:lnTo>
                  <a:lnTo>
                    <a:pt x="63" y="268"/>
                  </a:lnTo>
                  <a:lnTo>
                    <a:pt x="74" y="276"/>
                  </a:lnTo>
                  <a:lnTo>
                    <a:pt x="87" y="283"/>
                  </a:lnTo>
                  <a:lnTo>
                    <a:pt x="100" y="288"/>
                  </a:lnTo>
                  <a:lnTo>
                    <a:pt x="115" y="293"/>
                  </a:lnTo>
                  <a:lnTo>
                    <a:pt x="128" y="296"/>
                  </a:lnTo>
                  <a:lnTo>
                    <a:pt x="142" y="297"/>
                  </a:lnTo>
                  <a:lnTo>
                    <a:pt x="158" y="296"/>
                  </a:lnTo>
                  <a:lnTo>
                    <a:pt x="172" y="294"/>
                  </a:lnTo>
                  <a:lnTo>
                    <a:pt x="188" y="292"/>
                  </a:lnTo>
                  <a:lnTo>
                    <a:pt x="188" y="292"/>
                  </a:lnTo>
                  <a:lnTo>
                    <a:pt x="202" y="287"/>
                  </a:lnTo>
                  <a:lnTo>
                    <a:pt x="215" y="281"/>
                  </a:lnTo>
                  <a:lnTo>
                    <a:pt x="228" y="274"/>
                  </a:lnTo>
                  <a:lnTo>
                    <a:pt x="240" y="266"/>
                  </a:lnTo>
                  <a:lnTo>
                    <a:pt x="250" y="255"/>
                  </a:lnTo>
                  <a:lnTo>
                    <a:pt x="261" y="245"/>
                  </a:lnTo>
                  <a:lnTo>
                    <a:pt x="270" y="235"/>
                  </a:lnTo>
                  <a:lnTo>
                    <a:pt x="278" y="223"/>
                  </a:lnTo>
                  <a:lnTo>
                    <a:pt x="284" y="210"/>
                  </a:lnTo>
                  <a:lnTo>
                    <a:pt x="289" y="197"/>
                  </a:lnTo>
                  <a:lnTo>
                    <a:pt x="293" y="182"/>
                  </a:lnTo>
                  <a:lnTo>
                    <a:pt x="296" y="168"/>
                  </a:lnTo>
                  <a:lnTo>
                    <a:pt x="297" y="154"/>
                  </a:lnTo>
                  <a:lnTo>
                    <a:pt x="297" y="139"/>
                  </a:lnTo>
                  <a:lnTo>
                    <a:pt x="296" y="125"/>
                  </a:lnTo>
                  <a:lnTo>
                    <a:pt x="292" y="109"/>
                  </a:lnTo>
                  <a:lnTo>
                    <a:pt x="292" y="109"/>
                  </a:lnTo>
                  <a:lnTo>
                    <a:pt x="288" y="95"/>
                  </a:lnTo>
                  <a:lnTo>
                    <a:pt x="281" y="82"/>
                  </a:lnTo>
                  <a:lnTo>
                    <a:pt x="274" y="69"/>
                  </a:lnTo>
                  <a:lnTo>
                    <a:pt x="266" y="57"/>
                  </a:lnTo>
                  <a:lnTo>
                    <a:pt x="257" y="46"/>
                  </a:lnTo>
                  <a:lnTo>
                    <a:pt x="246" y="37"/>
                  </a:lnTo>
                  <a:lnTo>
                    <a:pt x="235" y="27"/>
                  </a:lnTo>
                  <a:lnTo>
                    <a:pt x="223" y="20"/>
                  </a:lnTo>
                  <a:lnTo>
                    <a:pt x="210" y="13"/>
                  </a:lnTo>
                  <a:lnTo>
                    <a:pt x="197" y="8"/>
                  </a:lnTo>
                  <a:lnTo>
                    <a:pt x="184" y="4"/>
                  </a:lnTo>
                  <a:lnTo>
                    <a:pt x="169" y="1"/>
                  </a:lnTo>
                  <a:lnTo>
                    <a:pt x="155" y="0"/>
                  </a:lnTo>
                  <a:lnTo>
                    <a:pt x="139" y="0"/>
                  </a:lnTo>
                  <a:lnTo>
                    <a:pt x="125" y="1"/>
                  </a:lnTo>
                  <a:lnTo>
                    <a:pt x="111" y="5"/>
                  </a:lnTo>
                  <a:lnTo>
                    <a:pt x="11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 name="Freeform 107"/>
            <p:cNvSpPr>
              <a:spLocks noEditPoints="1"/>
            </p:cNvSpPr>
            <p:nvPr userDrawn="1"/>
          </p:nvSpPr>
          <p:spPr bwMode="auto">
            <a:xfrm>
              <a:off x="2196" y="332"/>
              <a:ext cx="1368" cy="392"/>
            </a:xfrm>
            <a:custGeom>
              <a:avLst/>
              <a:gdLst>
                <a:gd name="T0" fmla="*/ 352 w 5472"/>
                <a:gd name="T1" fmla="*/ 367 h 1567"/>
                <a:gd name="T2" fmla="*/ 421 w 5472"/>
                <a:gd name="T3" fmla="*/ 549 h 1567"/>
                <a:gd name="T4" fmla="*/ 537 w 5472"/>
                <a:gd name="T5" fmla="*/ 677 h 1567"/>
                <a:gd name="T6" fmla="*/ 710 w 5472"/>
                <a:gd name="T7" fmla="*/ 769 h 1567"/>
                <a:gd name="T8" fmla="*/ 902 w 5472"/>
                <a:gd name="T9" fmla="*/ 787 h 1567"/>
                <a:gd name="T10" fmla="*/ 955 w 5472"/>
                <a:gd name="T11" fmla="*/ 942 h 1567"/>
                <a:gd name="T12" fmla="*/ 1079 w 5472"/>
                <a:gd name="T13" fmla="*/ 1093 h 1567"/>
                <a:gd name="T14" fmla="*/ 1229 w 5472"/>
                <a:gd name="T15" fmla="*/ 1180 h 1567"/>
                <a:gd name="T16" fmla="*/ 1422 w 5472"/>
                <a:gd name="T17" fmla="*/ 1212 h 1567"/>
                <a:gd name="T18" fmla="*/ 1582 w 5472"/>
                <a:gd name="T19" fmla="*/ 1180 h 1567"/>
                <a:gd name="T20" fmla="*/ 1694 w 5472"/>
                <a:gd name="T21" fmla="*/ 1335 h 1567"/>
                <a:gd name="T22" fmla="*/ 1860 w 5472"/>
                <a:gd name="T23" fmla="*/ 1441 h 1567"/>
                <a:gd name="T24" fmla="*/ 2029 w 5472"/>
                <a:gd name="T25" fmla="*/ 1477 h 1567"/>
                <a:gd name="T26" fmla="*/ 2221 w 5472"/>
                <a:gd name="T27" fmla="*/ 1447 h 1567"/>
                <a:gd name="T28" fmla="*/ 2361 w 5472"/>
                <a:gd name="T29" fmla="*/ 1404 h 1567"/>
                <a:gd name="T30" fmla="*/ 2515 w 5472"/>
                <a:gd name="T31" fmla="*/ 1518 h 1567"/>
                <a:gd name="T32" fmla="*/ 2707 w 5472"/>
                <a:gd name="T33" fmla="*/ 1567 h 1567"/>
                <a:gd name="T34" fmla="*/ 2879 w 5472"/>
                <a:gd name="T35" fmla="*/ 1548 h 1567"/>
                <a:gd name="T36" fmla="*/ 3051 w 5472"/>
                <a:gd name="T37" fmla="*/ 1460 h 1567"/>
                <a:gd name="T38" fmla="*/ 3176 w 5472"/>
                <a:gd name="T39" fmla="*/ 1414 h 1567"/>
                <a:gd name="T40" fmla="*/ 3358 w 5472"/>
                <a:gd name="T41" fmla="*/ 1474 h 1567"/>
                <a:gd name="T42" fmla="*/ 3556 w 5472"/>
                <a:gd name="T43" fmla="*/ 1459 h 1567"/>
                <a:gd name="T44" fmla="*/ 3713 w 5472"/>
                <a:gd name="T45" fmla="*/ 1389 h 1567"/>
                <a:gd name="T46" fmla="*/ 3848 w 5472"/>
                <a:gd name="T47" fmla="*/ 1252 h 1567"/>
                <a:gd name="T48" fmla="*/ 3968 w 5472"/>
                <a:gd name="T49" fmla="*/ 1203 h 1567"/>
                <a:gd name="T50" fmla="*/ 4161 w 5472"/>
                <a:gd name="T51" fmla="*/ 1203 h 1567"/>
                <a:gd name="T52" fmla="*/ 4321 w 5472"/>
                <a:gd name="T53" fmla="*/ 1143 h 1567"/>
                <a:gd name="T54" fmla="*/ 4471 w 5472"/>
                <a:gd name="T55" fmla="*/ 1012 h 1567"/>
                <a:gd name="T56" fmla="*/ 4558 w 5472"/>
                <a:gd name="T57" fmla="*/ 840 h 1567"/>
                <a:gd name="T58" fmla="*/ 4680 w 5472"/>
                <a:gd name="T59" fmla="*/ 786 h 1567"/>
                <a:gd name="T60" fmla="*/ 4863 w 5472"/>
                <a:gd name="T61" fmla="*/ 726 h 1567"/>
                <a:gd name="T62" fmla="*/ 4999 w 5472"/>
                <a:gd name="T63" fmla="*/ 618 h 1567"/>
                <a:gd name="T64" fmla="*/ 5099 w 5472"/>
                <a:gd name="T65" fmla="*/ 448 h 1567"/>
                <a:gd name="T66" fmla="*/ 5128 w 5472"/>
                <a:gd name="T67" fmla="*/ 258 h 1567"/>
                <a:gd name="T68" fmla="*/ 5252 w 5472"/>
                <a:gd name="T69" fmla="*/ 192 h 1567"/>
                <a:gd name="T70" fmla="*/ 5403 w 5472"/>
                <a:gd name="T71" fmla="*/ 86 h 1567"/>
                <a:gd name="T72" fmla="*/ 4235 w 5472"/>
                <a:gd name="T73" fmla="*/ 0 h 1567"/>
                <a:gd name="T74" fmla="*/ 2863 w 5472"/>
                <a:gd name="T75" fmla="*/ 0 h 1567"/>
                <a:gd name="T76" fmla="*/ 1288 w 5472"/>
                <a:gd name="T77" fmla="*/ 0 h 1567"/>
                <a:gd name="T78" fmla="*/ 33 w 5472"/>
                <a:gd name="T79" fmla="*/ 44 h 1567"/>
                <a:gd name="T80" fmla="*/ 173 w 5472"/>
                <a:gd name="T81" fmla="*/ 168 h 1567"/>
                <a:gd name="T82" fmla="*/ 345 w 5472"/>
                <a:gd name="T83" fmla="*/ 231 h 1567"/>
                <a:gd name="T84" fmla="*/ 3599 w 5472"/>
                <a:gd name="T85" fmla="*/ 482 h 1567"/>
                <a:gd name="T86" fmla="*/ 3486 w 5472"/>
                <a:gd name="T87" fmla="*/ 435 h 1567"/>
                <a:gd name="T88" fmla="*/ 3648 w 5472"/>
                <a:gd name="T89" fmla="*/ 369 h 1567"/>
                <a:gd name="T90" fmla="*/ 3055 w 5472"/>
                <a:gd name="T91" fmla="*/ 608 h 1567"/>
                <a:gd name="T92" fmla="*/ 2903 w 5472"/>
                <a:gd name="T93" fmla="*/ 569 h 1567"/>
                <a:gd name="T94" fmla="*/ 3075 w 5472"/>
                <a:gd name="T95" fmla="*/ 533 h 1567"/>
                <a:gd name="T96" fmla="*/ 2502 w 5472"/>
                <a:gd name="T97" fmla="*/ 598 h 1567"/>
                <a:gd name="T98" fmla="*/ 2335 w 5472"/>
                <a:gd name="T99" fmla="*/ 539 h 1567"/>
                <a:gd name="T100" fmla="*/ 2483 w 5472"/>
                <a:gd name="T101" fmla="*/ 534 h 1567"/>
                <a:gd name="T102" fmla="*/ 1976 w 5472"/>
                <a:gd name="T103" fmla="*/ 456 h 1567"/>
                <a:gd name="T104" fmla="*/ 1817 w 5472"/>
                <a:gd name="T105" fmla="*/ 391 h 1567"/>
                <a:gd name="T106" fmla="*/ 1917 w 5472"/>
                <a:gd name="T107" fmla="*/ 375 h 1567"/>
                <a:gd name="T108" fmla="*/ 4156 w 5472"/>
                <a:gd name="T109" fmla="*/ 51 h 1567"/>
                <a:gd name="T110" fmla="*/ 4040 w 5472"/>
                <a:gd name="T111" fmla="*/ 186 h 1567"/>
                <a:gd name="T112" fmla="*/ 4040 w 5472"/>
                <a:gd name="T113" fmla="*/ 95 h 1567"/>
                <a:gd name="T114" fmla="*/ 1432 w 5472"/>
                <a:gd name="T115" fmla="*/ 95 h 1567"/>
                <a:gd name="T116" fmla="*/ 1469 w 5472"/>
                <a:gd name="T117" fmla="*/ 189 h 1567"/>
                <a:gd name="T118" fmla="*/ 1332 w 5472"/>
                <a:gd name="T119" fmla="*/ 83 h 1567"/>
                <a:gd name="T120" fmla="*/ 1432 w 5472"/>
                <a:gd name="T121" fmla="*/ 95 h 1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72" h="1567">
                  <a:moveTo>
                    <a:pt x="345" y="231"/>
                  </a:moveTo>
                  <a:lnTo>
                    <a:pt x="345" y="231"/>
                  </a:lnTo>
                  <a:lnTo>
                    <a:pt x="344" y="258"/>
                  </a:lnTo>
                  <a:lnTo>
                    <a:pt x="344" y="285"/>
                  </a:lnTo>
                  <a:lnTo>
                    <a:pt x="345" y="313"/>
                  </a:lnTo>
                  <a:lnTo>
                    <a:pt x="348" y="340"/>
                  </a:lnTo>
                  <a:lnTo>
                    <a:pt x="352" y="367"/>
                  </a:lnTo>
                  <a:lnTo>
                    <a:pt x="357" y="395"/>
                  </a:lnTo>
                  <a:lnTo>
                    <a:pt x="364" y="421"/>
                  </a:lnTo>
                  <a:lnTo>
                    <a:pt x="373" y="448"/>
                  </a:lnTo>
                  <a:lnTo>
                    <a:pt x="383" y="474"/>
                  </a:lnTo>
                  <a:lnTo>
                    <a:pt x="394" y="499"/>
                  </a:lnTo>
                  <a:lnTo>
                    <a:pt x="407" y="524"/>
                  </a:lnTo>
                  <a:lnTo>
                    <a:pt x="421" y="549"/>
                  </a:lnTo>
                  <a:lnTo>
                    <a:pt x="437" y="572"/>
                  </a:lnTo>
                  <a:lnTo>
                    <a:pt x="455" y="595"/>
                  </a:lnTo>
                  <a:lnTo>
                    <a:pt x="473" y="618"/>
                  </a:lnTo>
                  <a:lnTo>
                    <a:pt x="494" y="638"/>
                  </a:lnTo>
                  <a:lnTo>
                    <a:pt x="494" y="638"/>
                  </a:lnTo>
                  <a:lnTo>
                    <a:pt x="515" y="659"/>
                  </a:lnTo>
                  <a:lnTo>
                    <a:pt x="537" y="677"/>
                  </a:lnTo>
                  <a:lnTo>
                    <a:pt x="560" y="696"/>
                  </a:lnTo>
                  <a:lnTo>
                    <a:pt x="584" y="711"/>
                  </a:lnTo>
                  <a:lnTo>
                    <a:pt x="609" y="726"/>
                  </a:lnTo>
                  <a:lnTo>
                    <a:pt x="633" y="739"/>
                  </a:lnTo>
                  <a:lnTo>
                    <a:pt x="658" y="749"/>
                  </a:lnTo>
                  <a:lnTo>
                    <a:pt x="684" y="760"/>
                  </a:lnTo>
                  <a:lnTo>
                    <a:pt x="710" y="769"/>
                  </a:lnTo>
                  <a:lnTo>
                    <a:pt x="738" y="775"/>
                  </a:lnTo>
                  <a:lnTo>
                    <a:pt x="765" y="780"/>
                  </a:lnTo>
                  <a:lnTo>
                    <a:pt x="792" y="786"/>
                  </a:lnTo>
                  <a:lnTo>
                    <a:pt x="820" y="788"/>
                  </a:lnTo>
                  <a:lnTo>
                    <a:pt x="847" y="790"/>
                  </a:lnTo>
                  <a:lnTo>
                    <a:pt x="875" y="788"/>
                  </a:lnTo>
                  <a:lnTo>
                    <a:pt x="902" y="787"/>
                  </a:lnTo>
                  <a:lnTo>
                    <a:pt x="902" y="787"/>
                  </a:lnTo>
                  <a:lnTo>
                    <a:pt x="907" y="814"/>
                  </a:lnTo>
                  <a:lnTo>
                    <a:pt x="914" y="840"/>
                  </a:lnTo>
                  <a:lnTo>
                    <a:pt x="923" y="866"/>
                  </a:lnTo>
                  <a:lnTo>
                    <a:pt x="932" y="892"/>
                  </a:lnTo>
                  <a:lnTo>
                    <a:pt x="942" y="917"/>
                  </a:lnTo>
                  <a:lnTo>
                    <a:pt x="955" y="942"/>
                  </a:lnTo>
                  <a:lnTo>
                    <a:pt x="968" y="967"/>
                  </a:lnTo>
                  <a:lnTo>
                    <a:pt x="984" y="989"/>
                  </a:lnTo>
                  <a:lnTo>
                    <a:pt x="1001" y="1012"/>
                  </a:lnTo>
                  <a:lnTo>
                    <a:pt x="1018" y="1033"/>
                  </a:lnTo>
                  <a:lnTo>
                    <a:pt x="1037" y="1054"/>
                  </a:lnTo>
                  <a:lnTo>
                    <a:pt x="1057" y="1074"/>
                  </a:lnTo>
                  <a:lnTo>
                    <a:pt x="1079" y="1093"/>
                  </a:lnTo>
                  <a:lnTo>
                    <a:pt x="1101" y="1111"/>
                  </a:lnTo>
                  <a:lnTo>
                    <a:pt x="1125" y="1127"/>
                  </a:lnTo>
                  <a:lnTo>
                    <a:pt x="1151" y="1143"/>
                  </a:lnTo>
                  <a:lnTo>
                    <a:pt x="1151" y="1143"/>
                  </a:lnTo>
                  <a:lnTo>
                    <a:pt x="1176" y="1157"/>
                  </a:lnTo>
                  <a:lnTo>
                    <a:pt x="1203" y="1169"/>
                  </a:lnTo>
                  <a:lnTo>
                    <a:pt x="1229" y="1180"/>
                  </a:lnTo>
                  <a:lnTo>
                    <a:pt x="1256" y="1190"/>
                  </a:lnTo>
                  <a:lnTo>
                    <a:pt x="1284" y="1196"/>
                  </a:lnTo>
                  <a:lnTo>
                    <a:pt x="1311" y="1203"/>
                  </a:lnTo>
                  <a:lnTo>
                    <a:pt x="1338" y="1206"/>
                  </a:lnTo>
                  <a:lnTo>
                    <a:pt x="1366" y="1210"/>
                  </a:lnTo>
                  <a:lnTo>
                    <a:pt x="1394" y="1212"/>
                  </a:lnTo>
                  <a:lnTo>
                    <a:pt x="1422" y="1212"/>
                  </a:lnTo>
                  <a:lnTo>
                    <a:pt x="1449" y="1210"/>
                  </a:lnTo>
                  <a:lnTo>
                    <a:pt x="1477" y="1206"/>
                  </a:lnTo>
                  <a:lnTo>
                    <a:pt x="1504" y="1203"/>
                  </a:lnTo>
                  <a:lnTo>
                    <a:pt x="1530" y="1196"/>
                  </a:lnTo>
                  <a:lnTo>
                    <a:pt x="1556" y="1190"/>
                  </a:lnTo>
                  <a:lnTo>
                    <a:pt x="1582" y="1180"/>
                  </a:lnTo>
                  <a:lnTo>
                    <a:pt x="1582" y="1180"/>
                  </a:lnTo>
                  <a:lnTo>
                    <a:pt x="1595" y="1205"/>
                  </a:lnTo>
                  <a:lnTo>
                    <a:pt x="1608" y="1229"/>
                  </a:lnTo>
                  <a:lnTo>
                    <a:pt x="1624" y="1252"/>
                  </a:lnTo>
                  <a:lnTo>
                    <a:pt x="1639" y="1274"/>
                  </a:lnTo>
                  <a:lnTo>
                    <a:pt x="1656" y="1296"/>
                  </a:lnTo>
                  <a:lnTo>
                    <a:pt x="1675" y="1316"/>
                  </a:lnTo>
                  <a:lnTo>
                    <a:pt x="1694" y="1335"/>
                  </a:lnTo>
                  <a:lnTo>
                    <a:pt x="1715" y="1355"/>
                  </a:lnTo>
                  <a:lnTo>
                    <a:pt x="1737" y="1372"/>
                  </a:lnTo>
                  <a:lnTo>
                    <a:pt x="1759" y="1389"/>
                  </a:lnTo>
                  <a:lnTo>
                    <a:pt x="1783" y="1403"/>
                  </a:lnTo>
                  <a:lnTo>
                    <a:pt x="1808" y="1418"/>
                  </a:lnTo>
                  <a:lnTo>
                    <a:pt x="1834" y="1431"/>
                  </a:lnTo>
                  <a:lnTo>
                    <a:pt x="1860" y="1441"/>
                  </a:lnTo>
                  <a:lnTo>
                    <a:pt x="1887" y="1451"/>
                  </a:lnTo>
                  <a:lnTo>
                    <a:pt x="1916" y="1459"/>
                  </a:lnTo>
                  <a:lnTo>
                    <a:pt x="1916" y="1459"/>
                  </a:lnTo>
                  <a:lnTo>
                    <a:pt x="1944" y="1466"/>
                  </a:lnTo>
                  <a:lnTo>
                    <a:pt x="1973" y="1471"/>
                  </a:lnTo>
                  <a:lnTo>
                    <a:pt x="2000" y="1475"/>
                  </a:lnTo>
                  <a:lnTo>
                    <a:pt x="2029" y="1477"/>
                  </a:lnTo>
                  <a:lnTo>
                    <a:pt x="2058" y="1477"/>
                  </a:lnTo>
                  <a:lnTo>
                    <a:pt x="2086" y="1476"/>
                  </a:lnTo>
                  <a:lnTo>
                    <a:pt x="2114" y="1474"/>
                  </a:lnTo>
                  <a:lnTo>
                    <a:pt x="2141" y="1468"/>
                  </a:lnTo>
                  <a:lnTo>
                    <a:pt x="2169" y="1463"/>
                  </a:lnTo>
                  <a:lnTo>
                    <a:pt x="2195" y="1455"/>
                  </a:lnTo>
                  <a:lnTo>
                    <a:pt x="2221" y="1447"/>
                  </a:lnTo>
                  <a:lnTo>
                    <a:pt x="2247" y="1437"/>
                  </a:lnTo>
                  <a:lnTo>
                    <a:pt x="2271" y="1425"/>
                  </a:lnTo>
                  <a:lnTo>
                    <a:pt x="2296" y="1414"/>
                  </a:lnTo>
                  <a:lnTo>
                    <a:pt x="2320" y="1399"/>
                  </a:lnTo>
                  <a:lnTo>
                    <a:pt x="2343" y="1384"/>
                  </a:lnTo>
                  <a:lnTo>
                    <a:pt x="2343" y="1384"/>
                  </a:lnTo>
                  <a:lnTo>
                    <a:pt x="2361" y="1404"/>
                  </a:lnTo>
                  <a:lnTo>
                    <a:pt x="2380" y="1424"/>
                  </a:lnTo>
                  <a:lnTo>
                    <a:pt x="2400" y="1442"/>
                  </a:lnTo>
                  <a:lnTo>
                    <a:pt x="2421" y="1460"/>
                  </a:lnTo>
                  <a:lnTo>
                    <a:pt x="2443" y="1476"/>
                  </a:lnTo>
                  <a:lnTo>
                    <a:pt x="2467" y="1492"/>
                  </a:lnTo>
                  <a:lnTo>
                    <a:pt x="2490" y="1505"/>
                  </a:lnTo>
                  <a:lnTo>
                    <a:pt x="2515" y="1518"/>
                  </a:lnTo>
                  <a:lnTo>
                    <a:pt x="2541" y="1530"/>
                  </a:lnTo>
                  <a:lnTo>
                    <a:pt x="2567" y="1539"/>
                  </a:lnTo>
                  <a:lnTo>
                    <a:pt x="2593" y="1548"/>
                  </a:lnTo>
                  <a:lnTo>
                    <a:pt x="2621" y="1554"/>
                  </a:lnTo>
                  <a:lnTo>
                    <a:pt x="2649" y="1561"/>
                  </a:lnTo>
                  <a:lnTo>
                    <a:pt x="2678" y="1565"/>
                  </a:lnTo>
                  <a:lnTo>
                    <a:pt x="2707" y="1567"/>
                  </a:lnTo>
                  <a:lnTo>
                    <a:pt x="2735" y="1567"/>
                  </a:lnTo>
                  <a:lnTo>
                    <a:pt x="2735" y="1567"/>
                  </a:lnTo>
                  <a:lnTo>
                    <a:pt x="2765" y="1567"/>
                  </a:lnTo>
                  <a:lnTo>
                    <a:pt x="2794" y="1565"/>
                  </a:lnTo>
                  <a:lnTo>
                    <a:pt x="2823" y="1561"/>
                  </a:lnTo>
                  <a:lnTo>
                    <a:pt x="2851" y="1554"/>
                  </a:lnTo>
                  <a:lnTo>
                    <a:pt x="2879" y="1548"/>
                  </a:lnTo>
                  <a:lnTo>
                    <a:pt x="2905" y="1539"/>
                  </a:lnTo>
                  <a:lnTo>
                    <a:pt x="2931" y="1530"/>
                  </a:lnTo>
                  <a:lnTo>
                    <a:pt x="2957" y="1518"/>
                  </a:lnTo>
                  <a:lnTo>
                    <a:pt x="2982" y="1505"/>
                  </a:lnTo>
                  <a:lnTo>
                    <a:pt x="3005" y="1492"/>
                  </a:lnTo>
                  <a:lnTo>
                    <a:pt x="3029" y="1476"/>
                  </a:lnTo>
                  <a:lnTo>
                    <a:pt x="3051" y="1460"/>
                  </a:lnTo>
                  <a:lnTo>
                    <a:pt x="3072" y="1442"/>
                  </a:lnTo>
                  <a:lnTo>
                    <a:pt x="3092" y="1424"/>
                  </a:lnTo>
                  <a:lnTo>
                    <a:pt x="3111" y="1404"/>
                  </a:lnTo>
                  <a:lnTo>
                    <a:pt x="3129" y="1384"/>
                  </a:lnTo>
                  <a:lnTo>
                    <a:pt x="3129" y="1384"/>
                  </a:lnTo>
                  <a:lnTo>
                    <a:pt x="3152" y="1399"/>
                  </a:lnTo>
                  <a:lnTo>
                    <a:pt x="3176" y="1414"/>
                  </a:lnTo>
                  <a:lnTo>
                    <a:pt x="3201" y="1425"/>
                  </a:lnTo>
                  <a:lnTo>
                    <a:pt x="3225" y="1437"/>
                  </a:lnTo>
                  <a:lnTo>
                    <a:pt x="3251" y="1447"/>
                  </a:lnTo>
                  <a:lnTo>
                    <a:pt x="3277" y="1455"/>
                  </a:lnTo>
                  <a:lnTo>
                    <a:pt x="3303" y="1463"/>
                  </a:lnTo>
                  <a:lnTo>
                    <a:pt x="3331" y="1468"/>
                  </a:lnTo>
                  <a:lnTo>
                    <a:pt x="3358" y="1474"/>
                  </a:lnTo>
                  <a:lnTo>
                    <a:pt x="3386" y="1476"/>
                  </a:lnTo>
                  <a:lnTo>
                    <a:pt x="3414" y="1477"/>
                  </a:lnTo>
                  <a:lnTo>
                    <a:pt x="3443" y="1477"/>
                  </a:lnTo>
                  <a:lnTo>
                    <a:pt x="3472" y="1475"/>
                  </a:lnTo>
                  <a:lnTo>
                    <a:pt x="3499" y="1471"/>
                  </a:lnTo>
                  <a:lnTo>
                    <a:pt x="3528" y="1466"/>
                  </a:lnTo>
                  <a:lnTo>
                    <a:pt x="3556" y="1459"/>
                  </a:lnTo>
                  <a:lnTo>
                    <a:pt x="3556" y="1459"/>
                  </a:lnTo>
                  <a:lnTo>
                    <a:pt x="3585" y="1451"/>
                  </a:lnTo>
                  <a:lnTo>
                    <a:pt x="3612" y="1441"/>
                  </a:lnTo>
                  <a:lnTo>
                    <a:pt x="3638" y="1431"/>
                  </a:lnTo>
                  <a:lnTo>
                    <a:pt x="3664" y="1418"/>
                  </a:lnTo>
                  <a:lnTo>
                    <a:pt x="3689" y="1403"/>
                  </a:lnTo>
                  <a:lnTo>
                    <a:pt x="3713" y="1389"/>
                  </a:lnTo>
                  <a:lnTo>
                    <a:pt x="3735" y="1372"/>
                  </a:lnTo>
                  <a:lnTo>
                    <a:pt x="3757" y="1355"/>
                  </a:lnTo>
                  <a:lnTo>
                    <a:pt x="3778" y="1335"/>
                  </a:lnTo>
                  <a:lnTo>
                    <a:pt x="3797" y="1316"/>
                  </a:lnTo>
                  <a:lnTo>
                    <a:pt x="3816" y="1296"/>
                  </a:lnTo>
                  <a:lnTo>
                    <a:pt x="3833" y="1274"/>
                  </a:lnTo>
                  <a:lnTo>
                    <a:pt x="3848" y="1252"/>
                  </a:lnTo>
                  <a:lnTo>
                    <a:pt x="3864" y="1229"/>
                  </a:lnTo>
                  <a:lnTo>
                    <a:pt x="3877" y="1205"/>
                  </a:lnTo>
                  <a:lnTo>
                    <a:pt x="3889" y="1180"/>
                  </a:lnTo>
                  <a:lnTo>
                    <a:pt x="3889" y="1180"/>
                  </a:lnTo>
                  <a:lnTo>
                    <a:pt x="3915" y="1190"/>
                  </a:lnTo>
                  <a:lnTo>
                    <a:pt x="3942" y="1196"/>
                  </a:lnTo>
                  <a:lnTo>
                    <a:pt x="3968" y="1203"/>
                  </a:lnTo>
                  <a:lnTo>
                    <a:pt x="3995" y="1206"/>
                  </a:lnTo>
                  <a:lnTo>
                    <a:pt x="4023" y="1210"/>
                  </a:lnTo>
                  <a:lnTo>
                    <a:pt x="4050" y="1212"/>
                  </a:lnTo>
                  <a:lnTo>
                    <a:pt x="4078" y="1212"/>
                  </a:lnTo>
                  <a:lnTo>
                    <a:pt x="4106" y="1210"/>
                  </a:lnTo>
                  <a:lnTo>
                    <a:pt x="4134" y="1206"/>
                  </a:lnTo>
                  <a:lnTo>
                    <a:pt x="4161" y="1203"/>
                  </a:lnTo>
                  <a:lnTo>
                    <a:pt x="4188" y="1196"/>
                  </a:lnTo>
                  <a:lnTo>
                    <a:pt x="4216" y="1190"/>
                  </a:lnTo>
                  <a:lnTo>
                    <a:pt x="4243" y="1180"/>
                  </a:lnTo>
                  <a:lnTo>
                    <a:pt x="4269" y="1169"/>
                  </a:lnTo>
                  <a:lnTo>
                    <a:pt x="4296" y="1157"/>
                  </a:lnTo>
                  <a:lnTo>
                    <a:pt x="4321" y="1143"/>
                  </a:lnTo>
                  <a:lnTo>
                    <a:pt x="4321" y="1143"/>
                  </a:lnTo>
                  <a:lnTo>
                    <a:pt x="4347" y="1127"/>
                  </a:lnTo>
                  <a:lnTo>
                    <a:pt x="4371" y="1111"/>
                  </a:lnTo>
                  <a:lnTo>
                    <a:pt x="4393" y="1093"/>
                  </a:lnTo>
                  <a:lnTo>
                    <a:pt x="4415" y="1074"/>
                  </a:lnTo>
                  <a:lnTo>
                    <a:pt x="4435" y="1054"/>
                  </a:lnTo>
                  <a:lnTo>
                    <a:pt x="4454" y="1033"/>
                  </a:lnTo>
                  <a:lnTo>
                    <a:pt x="4471" y="1012"/>
                  </a:lnTo>
                  <a:lnTo>
                    <a:pt x="4488" y="989"/>
                  </a:lnTo>
                  <a:lnTo>
                    <a:pt x="4502" y="967"/>
                  </a:lnTo>
                  <a:lnTo>
                    <a:pt x="4517" y="942"/>
                  </a:lnTo>
                  <a:lnTo>
                    <a:pt x="4530" y="917"/>
                  </a:lnTo>
                  <a:lnTo>
                    <a:pt x="4540" y="892"/>
                  </a:lnTo>
                  <a:lnTo>
                    <a:pt x="4549" y="866"/>
                  </a:lnTo>
                  <a:lnTo>
                    <a:pt x="4558" y="840"/>
                  </a:lnTo>
                  <a:lnTo>
                    <a:pt x="4565" y="814"/>
                  </a:lnTo>
                  <a:lnTo>
                    <a:pt x="4570" y="787"/>
                  </a:lnTo>
                  <a:lnTo>
                    <a:pt x="4570" y="787"/>
                  </a:lnTo>
                  <a:lnTo>
                    <a:pt x="4597" y="788"/>
                  </a:lnTo>
                  <a:lnTo>
                    <a:pt x="4625" y="790"/>
                  </a:lnTo>
                  <a:lnTo>
                    <a:pt x="4652" y="788"/>
                  </a:lnTo>
                  <a:lnTo>
                    <a:pt x="4680" y="786"/>
                  </a:lnTo>
                  <a:lnTo>
                    <a:pt x="4707" y="780"/>
                  </a:lnTo>
                  <a:lnTo>
                    <a:pt x="4734" y="775"/>
                  </a:lnTo>
                  <a:lnTo>
                    <a:pt x="4760" y="769"/>
                  </a:lnTo>
                  <a:lnTo>
                    <a:pt x="4788" y="760"/>
                  </a:lnTo>
                  <a:lnTo>
                    <a:pt x="4814" y="749"/>
                  </a:lnTo>
                  <a:lnTo>
                    <a:pt x="4839" y="739"/>
                  </a:lnTo>
                  <a:lnTo>
                    <a:pt x="4863" y="726"/>
                  </a:lnTo>
                  <a:lnTo>
                    <a:pt x="4888" y="711"/>
                  </a:lnTo>
                  <a:lnTo>
                    <a:pt x="4912" y="696"/>
                  </a:lnTo>
                  <a:lnTo>
                    <a:pt x="4935" y="677"/>
                  </a:lnTo>
                  <a:lnTo>
                    <a:pt x="4957" y="659"/>
                  </a:lnTo>
                  <a:lnTo>
                    <a:pt x="4978" y="638"/>
                  </a:lnTo>
                  <a:lnTo>
                    <a:pt x="4978" y="638"/>
                  </a:lnTo>
                  <a:lnTo>
                    <a:pt x="4999" y="618"/>
                  </a:lnTo>
                  <a:lnTo>
                    <a:pt x="5017" y="595"/>
                  </a:lnTo>
                  <a:lnTo>
                    <a:pt x="5035" y="572"/>
                  </a:lnTo>
                  <a:lnTo>
                    <a:pt x="5051" y="549"/>
                  </a:lnTo>
                  <a:lnTo>
                    <a:pt x="5065" y="524"/>
                  </a:lnTo>
                  <a:lnTo>
                    <a:pt x="5078" y="499"/>
                  </a:lnTo>
                  <a:lnTo>
                    <a:pt x="5089" y="474"/>
                  </a:lnTo>
                  <a:lnTo>
                    <a:pt x="5099" y="448"/>
                  </a:lnTo>
                  <a:lnTo>
                    <a:pt x="5108" y="421"/>
                  </a:lnTo>
                  <a:lnTo>
                    <a:pt x="5115" y="395"/>
                  </a:lnTo>
                  <a:lnTo>
                    <a:pt x="5120" y="367"/>
                  </a:lnTo>
                  <a:lnTo>
                    <a:pt x="5124" y="340"/>
                  </a:lnTo>
                  <a:lnTo>
                    <a:pt x="5127" y="313"/>
                  </a:lnTo>
                  <a:lnTo>
                    <a:pt x="5128" y="285"/>
                  </a:lnTo>
                  <a:lnTo>
                    <a:pt x="5128" y="258"/>
                  </a:lnTo>
                  <a:lnTo>
                    <a:pt x="5127" y="231"/>
                  </a:lnTo>
                  <a:lnTo>
                    <a:pt x="5127" y="231"/>
                  </a:lnTo>
                  <a:lnTo>
                    <a:pt x="5153" y="225"/>
                  </a:lnTo>
                  <a:lnTo>
                    <a:pt x="5177" y="219"/>
                  </a:lnTo>
                  <a:lnTo>
                    <a:pt x="5202" y="211"/>
                  </a:lnTo>
                  <a:lnTo>
                    <a:pt x="5227" y="202"/>
                  </a:lnTo>
                  <a:lnTo>
                    <a:pt x="5252" y="192"/>
                  </a:lnTo>
                  <a:lnTo>
                    <a:pt x="5275" y="180"/>
                  </a:lnTo>
                  <a:lnTo>
                    <a:pt x="5299" y="168"/>
                  </a:lnTo>
                  <a:lnTo>
                    <a:pt x="5321" y="154"/>
                  </a:lnTo>
                  <a:lnTo>
                    <a:pt x="5343" y="138"/>
                  </a:lnTo>
                  <a:lnTo>
                    <a:pt x="5364" y="122"/>
                  </a:lnTo>
                  <a:lnTo>
                    <a:pt x="5383" y="104"/>
                  </a:lnTo>
                  <a:lnTo>
                    <a:pt x="5403" y="86"/>
                  </a:lnTo>
                  <a:lnTo>
                    <a:pt x="5421" y="66"/>
                  </a:lnTo>
                  <a:lnTo>
                    <a:pt x="5439" y="44"/>
                  </a:lnTo>
                  <a:lnTo>
                    <a:pt x="5456" y="22"/>
                  </a:lnTo>
                  <a:lnTo>
                    <a:pt x="5472" y="0"/>
                  </a:lnTo>
                  <a:lnTo>
                    <a:pt x="5047" y="0"/>
                  </a:lnTo>
                  <a:lnTo>
                    <a:pt x="4604" y="0"/>
                  </a:lnTo>
                  <a:lnTo>
                    <a:pt x="4235" y="0"/>
                  </a:lnTo>
                  <a:lnTo>
                    <a:pt x="4184" y="0"/>
                  </a:lnTo>
                  <a:lnTo>
                    <a:pt x="4083" y="0"/>
                  </a:lnTo>
                  <a:lnTo>
                    <a:pt x="3715" y="0"/>
                  </a:lnTo>
                  <a:lnTo>
                    <a:pt x="3564" y="0"/>
                  </a:lnTo>
                  <a:lnTo>
                    <a:pt x="3288" y="0"/>
                  </a:lnTo>
                  <a:lnTo>
                    <a:pt x="3035" y="0"/>
                  </a:lnTo>
                  <a:lnTo>
                    <a:pt x="2863" y="0"/>
                  </a:lnTo>
                  <a:lnTo>
                    <a:pt x="2609" y="0"/>
                  </a:lnTo>
                  <a:lnTo>
                    <a:pt x="2437" y="0"/>
                  </a:lnTo>
                  <a:lnTo>
                    <a:pt x="2184" y="0"/>
                  </a:lnTo>
                  <a:lnTo>
                    <a:pt x="1908" y="0"/>
                  </a:lnTo>
                  <a:lnTo>
                    <a:pt x="1757" y="0"/>
                  </a:lnTo>
                  <a:lnTo>
                    <a:pt x="1389" y="0"/>
                  </a:lnTo>
                  <a:lnTo>
                    <a:pt x="1288" y="0"/>
                  </a:lnTo>
                  <a:lnTo>
                    <a:pt x="1237" y="0"/>
                  </a:lnTo>
                  <a:lnTo>
                    <a:pt x="868" y="0"/>
                  </a:lnTo>
                  <a:lnTo>
                    <a:pt x="425" y="0"/>
                  </a:lnTo>
                  <a:lnTo>
                    <a:pt x="0" y="0"/>
                  </a:lnTo>
                  <a:lnTo>
                    <a:pt x="0" y="0"/>
                  </a:lnTo>
                  <a:lnTo>
                    <a:pt x="16" y="22"/>
                  </a:lnTo>
                  <a:lnTo>
                    <a:pt x="33" y="44"/>
                  </a:lnTo>
                  <a:lnTo>
                    <a:pt x="51" y="66"/>
                  </a:lnTo>
                  <a:lnTo>
                    <a:pt x="69" y="86"/>
                  </a:lnTo>
                  <a:lnTo>
                    <a:pt x="89" y="104"/>
                  </a:lnTo>
                  <a:lnTo>
                    <a:pt x="108" y="122"/>
                  </a:lnTo>
                  <a:lnTo>
                    <a:pt x="129" y="138"/>
                  </a:lnTo>
                  <a:lnTo>
                    <a:pt x="151" y="154"/>
                  </a:lnTo>
                  <a:lnTo>
                    <a:pt x="173" y="168"/>
                  </a:lnTo>
                  <a:lnTo>
                    <a:pt x="197" y="180"/>
                  </a:lnTo>
                  <a:lnTo>
                    <a:pt x="220" y="192"/>
                  </a:lnTo>
                  <a:lnTo>
                    <a:pt x="245" y="202"/>
                  </a:lnTo>
                  <a:lnTo>
                    <a:pt x="270" y="211"/>
                  </a:lnTo>
                  <a:lnTo>
                    <a:pt x="295" y="219"/>
                  </a:lnTo>
                  <a:lnTo>
                    <a:pt x="319" y="225"/>
                  </a:lnTo>
                  <a:lnTo>
                    <a:pt x="345" y="231"/>
                  </a:lnTo>
                  <a:lnTo>
                    <a:pt x="345" y="231"/>
                  </a:lnTo>
                  <a:close/>
                  <a:moveTo>
                    <a:pt x="3677" y="362"/>
                  </a:moveTo>
                  <a:lnTo>
                    <a:pt x="3677" y="362"/>
                  </a:lnTo>
                  <a:lnTo>
                    <a:pt x="3655" y="391"/>
                  </a:lnTo>
                  <a:lnTo>
                    <a:pt x="3634" y="420"/>
                  </a:lnTo>
                  <a:lnTo>
                    <a:pt x="3616" y="451"/>
                  </a:lnTo>
                  <a:lnTo>
                    <a:pt x="3599" y="482"/>
                  </a:lnTo>
                  <a:lnTo>
                    <a:pt x="3599" y="482"/>
                  </a:lnTo>
                  <a:lnTo>
                    <a:pt x="3567" y="472"/>
                  </a:lnTo>
                  <a:lnTo>
                    <a:pt x="3532" y="463"/>
                  </a:lnTo>
                  <a:lnTo>
                    <a:pt x="3496" y="456"/>
                  </a:lnTo>
                  <a:lnTo>
                    <a:pt x="3460" y="452"/>
                  </a:lnTo>
                  <a:lnTo>
                    <a:pt x="3460" y="452"/>
                  </a:lnTo>
                  <a:lnTo>
                    <a:pt x="3486" y="435"/>
                  </a:lnTo>
                  <a:lnTo>
                    <a:pt x="3511" y="416"/>
                  </a:lnTo>
                  <a:lnTo>
                    <a:pt x="3534" y="396"/>
                  </a:lnTo>
                  <a:lnTo>
                    <a:pt x="3555" y="375"/>
                  </a:lnTo>
                  <a:lnTo>
                    <a:pt x="3555" y="375"/>
                  </a:lnTo>
                  <a:lnTo>
                    <a:pt x="3586" y="375"/>
                  </a:lnTo>
                  <a:lnTo>
                    <a:pt x="3616" y="373"/>
                  </a:lnTo>
                  <a:lnTo>
                    <a:pt x="3648" y="369"/>
                  </a:lnTo>
                  <a:lnTo>
                    <a:pt x="3677" y="362"/>
                  </a:lnTo>
                  <a:lnTo>
                    <a:pt x="3677" y="362"/>
                  </a:lnTo>
                  <a:close/>
                  <a:moveTo>
                    <a:pt x="3137" y="539"/>
                  </a:moveTo>
                  <a:lnTo>
                    <a:pt x="3137" y="539"/>
                  </a:lnTo>
                  <a:lnTo>
                    <a:pt x="3107" y="560"/>
                  </a:lnTo>
                  <a:lnTo>
                    <a:pt x="3079" y="584"/>
                  </a:lnTo>
                  <a:lnTo>
                    <a:pt x="3055" y="608"/>
                  </a:lnTo>
                  <a:lnTo>
                    <a:pt x="3031" y="634"/>
                  </a:lnTo>
                  <a:lnTo>
                    <a:pt x="3031" y="634"/>
                  </a:lnTo>
                  <a:lnTo>
                    <a:pt x="3001" y="615"/>
                  </a:lnTo>
                  <a:lnTo>
                    <a:pt x="2970" y="598"/>
                  </a:lnTo>
                  <a:lnTo>
                    <a:pt x="2937" y="582"/>
                  </a:lnTo>
                  <a:lnTo>
                    <a:pt x="2903" y="569"/>
                  </a:lnTo>
                  <a:lnTo>
                    <a:pt x="2903" y="569"/>
                  </a:lnTo>
                  <a:lnTo>
                    <a:pt x="2933" y="559"/>
                  </a:lnTo>
                  <a:lnTo>
                    <a:pt x="2961" y="547"/>
                  </a:lnTo>
                  <a:lnTo>
                    <a:pt x="2989" y="534"/>
                  </a:lnTo>
                  <a:lnTo>
                    <a:pt x="3016" y="520"/>
                  </a:lnTo>
                  <a:lnTo>
                    <a:pt x="3016" y="520"/>
                  </a:lnTo>
                  <a:lnTo>
                    <a:pt x="3045" y="528"/>
                  </a:lnTo>
                  <a:lnTo>
                    <a:pt x="3075" y="533"/>
                  </a:lnTo>
                  <a:lnTo>
                    <a:pt x="3105" y="537"/>
                  </a:lnTo>
                  <a:lnTo>
                    <a:pt x="3137" y="539"/>
                  </a:lnTo>
                  <a:lnTo>
                    <a:pt x="3137" y="539"/>
                  </a:lnTo>
                  <a:close/>
                  <a:moveTo>
                    <a:pt x="2569" y="569"/>
                  </a:moveTo>
                  <a:lnTo>
                    <a:pt x="2569" y="569"/>
                  </a:lnTo>
                  <a:lnTo>
                    <a:pt x="2535" y="582"/>
                  </a:lnTo>
                  <a:lnTo>
                    <a:pt x="2502" y="598"/>
                  </a:lnTo>
                  <a:lnTo>
                    <a:pt x="2471" y="615"/>
                  </a:lnTo>
                  <a:lnTo>
                    <a:pt x="2441" y="634"/>
                  </a:lnTo>
                  <a:lnTo>
                    <a:pt x="2441" y="634"/>
                  </a:lnTo>
                  <a:lnTo>
                    <a:pt x="2417" y="608"/>
                  </a:lnTo>
                  <a:lnTo>
                    <a:pt x="2391" y="584"/>
                  </a:lnTo>
                  <a:lnTo>
                    <a:pt x="2364" y="560"/>
                  </a:lnTo>
                  <a:lnTo>
                    <a:pt x="2335" y="539"/>
                  </a:lnTo>
                  <a:lnTo>
                    <a:pt x="2335" y="539"/>
                  </a:lnTo>
                  <a:lnTo>
                    <a:pt x="2367" y="537"/>
                  </a:lnTo>
                  <a:lnTo>
                    <a:pt x="2397" y="533"/>
                  </a:lnTo>
                  <a:lnTo>
                    <a:pt x="2427" y="528"/>
                  </a:lnTo>
                  <a:lnTo>
                    <a:pt x="2456" y="520"/>
                  </a:lnTo>
                  <a:lnTo>
                    <a:pt x="2456" y="520"/>
                  </a:lnTo>
                  <a:lnTo>
                    <a:pt x="2483" y="534"/>
                  </a:lnTo>
                  <a:lnTo>
                    <a:pt x="2511" y="547"/>
                  </a:lnTo>
                  <a:lnTo>
                    <a:pt x="2539" y="559"/>
                  </a:lnTo>
                  <a:lnTo>
                    <a:pt x="2569" y="569"/>
                  </a:lnTo>
                  <a:lnTo>
                    <a:pt x="2569" y="569"/>
                  </a:lnTo>
                  <a:close/>
                  <a:moveTo>
                    <a:pt x="2012" y="452"/>
                  </a:moveTo>
                  <a:lnTo>
                    <a:pt x="2012" y="452"/>
                  </a:lnTo>
                  <a:lnTo>
                    <a:pt x="1976" y="456"/>
                  </a:lnTo>
                  <a:lnTo>
                    <a:pt x="1940" y="463"/>
                  </a:lnTo>
                  <a:lnTo>
                    <a:pt x="1905" y="472"/>
                  </a:lnTo>
                  <a:lnTo>
                    <a:pt x="1871" y="482"/>
                  </a:lnTo>
                  <a:lnTo>
                    <a:pt x="1871" y="482"/>
                  </a:lnTo>
                  <a:lnTo>
                    <a:pt x="1856" y="451"/>
                  </a:lnTo>
                  <a:lnTo>
                    <a:pt x="1838" y="420"/>
                  </a:lnTo>
                  <a:lnTo>
                    <a:pt x="1817" y="391"/>
                  </a:lnTo>
                  <a:lnTo>
                    <a:pt x="1795" y="362"/>
                  </a:lnTo>
                  <a:lnTo>
                    <a:pt x="1795" y="362"/>
                  </a:lnTo>
                  <a:lnTo>
                    <a:pt x="1824" y="369"/>
                  </a:lnTo>
                  <a:lnTo>
                    <a:pt x="1856" y="373"/>
                  </a:lnTo>
                  <a:lnTo>
                    <a:pt x="1886" y="375"/>
                  </a:lnTo>
                  <a:lnTo>
                    <a:pt x="1917" y="375"/>
                  </a:lnTo>
                  <a:lnTo>
                    <a:pt x="1917" y="375"/>
                  </a:lnTo>
                  <a:lnTo>
                    <a:pt x="1938" y="396"/>
                  </a:lnTo>
                  <a:lnTo>
                    <a:pt x="1961" y="416"/>
                  </a:lnTo>
                  <a:lnTo>
                    <a:pt x="1986" y="435"/>
                  </a:lnTo>
                  <a:lnTo>
                    <a:pt x="2012" y="452"/>
                  </a:lnTo>
                  <a:lnTo>
                    <a:pt x="2012" y="452"/>
                  </a:lnTo>
                  <a:close/>
                  <a:moveTo>
                    <a:pt x="4156" y="51"/>
                  </a:moveTo>
                  <a:lnTo>
                    <a:pt x="4156" y="51"/>
                  </a:lnTo>
                  <a:lnTo>
                    <a:pt x="4140" y="83"/>
                  </a:lnTo>
                  <a:lnTo>
                    <a:pt x="4128" y="117"/>
                  </a:lnTo>
                  <a:lnTo>
                    <a:pt x="4118" y="152"/>
                  </a:lnTo>
                  <a:lnTo>
                    <a:pt x="4111" y="188"/>
                  </a:lnTo>
                  <a:lnTo>
                    <a:pt x="4111" y="188"/>
                  </a:lnTo>
                  <a:lnTo>
                    <a:pt x="4075" y="185"/>
                  </a:lnTo>
                  <a:lnTo>
                    <a:pt x="4040" y="186"/>
                  </a:lnTo>
                  <a:lnTo>
                    <a:pt x="4003" y="189"/>
                  </a:lnTo>
                  <a:lnTo>
                    <a:pt x="3968" y="195"/>
                  </a:lnTo>
                  <a:lnTo>
                    <a:pt x="3968" y="195"/>
                  </a:lnTo>
                  <a:lnTo>
                    <a:pt x="3988" y="171"/>
                  </a:lnTo>
                  <a:lnTo>
                    <a:pt x="4006" y="147"/>
                  </a:lnTo>
                  <a:lnTo>
                    <a:pt x="4024" y="121"/>
                  </a:lnTo>
                  <a:lnTo>
                    <a:pt x="4040" y="95"/>
                  </a:lnTo>
                  <a:lnTo>
                    <a:pt x="4040" y="95"/>
                  </a:lnTo>
                  <a:lnTo>
                    <a:pt x="4070" y="86"/>
                  </a:lnTo>
                  <a:lnTo>
                    <a:pt x="4098" y="76"/>
                  </a:lnTo>
                  <a:lnTo>
                    <a:pt x="4127" y="64"/>
                  </a:lnTo>
                  <a:lnTo>
                    <a:pt x="4156" y="51"/>
                  </a:lnTo>
                  <a:lnTo>
                    <a:pt x="4156" y="51"/>
                  </a:lnTo>
                  <a:close/>
                  <a:moveTo>
                    <a:pt x="1432" y="95"/>
                  </a:moveTo>
                  <a:lnTo>
                    <a:pt x="1432" y="95"/>
                  </a:lnTo>
                  <a:lnTo>
                    <a:pt x="1448" y="121"/>
                  </a:lnTo>
                  <a:lnTo>
                    <a:pt x="1465" y="147"/>
                  </a:lnTo>
                  <a:lnTo>
                    <a:pt x="1484" y="171"/>
                  </a:lnTo>
                  <a:lnTo>
                    <a:pt x="1504" y="195"/>
                  </a:lnTo>
                  <a:lnTo>
                    <a:pt x="1504" y="195"/>
                  </a:lnTo>
                  <a:lnTo>
                    <a:pt x="1469" y="189"/>
                  </a:lnTo>
                  <a:lnTo>
                    <a:pt x="1432" y="186"/>
                  </a:lnTo>
                  <a:lnTo>
                    <a:pt x="1397" y="185"/>
                  </a:lnTo>
                  <a:lnTo>
                    <a:pt x="1361" y="188"/>
                  </a:lnTo>
                  <a:lnTo>
                    <a:pt x="1361" y="188"/>
                  </a:lnTo>
                  <a:lnTo>
                    <a:pt x="1354" y="152"/>
                  </a:lnTo>
                  <a:lnTo>
                    <a:pt x="1344" y="117"/>
                  </a:lnTo>
                  <a:lnTo>
                    <a:pt x="1332" y="83"/>
                  </a:lnTo>
                  <a:lnTo>
                    <a:pt x="1316" y="51"/>
                  </a:lnTo>
                  <a:lnTo>
                    <a:pt x="1316" y="51"/>
                  </a:lnTo>
                  <a:lnTo>
                    <a:pt x="1345" y="64"/>
                  </a:lnTo>
                  <a:lnTo>
                    <a:pt x="1374" y="76"/>
                  </a:lnTo>
                  <a:lnTo>
                    <a:pt x="1402" y="86"/>
                  </a:lnTo>
                  <a:lnTo>
                    <a:pt x="1432" y="95"/>
                  </a:lnTo>
                  <a:lnTo>
                    <a:pt x="143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 name="Freeform 108"/>
            <p:cNvSpPr>
              <a:spLocks/>
            </p:cNvSpPr>
            <p:nvPr userDrawn="1"/>
          </p:nvSpPr>
          <p:spPr bwMode="auto">
            <a:xfrm>
              <a:off x="1967" y="332"/>
              <a:ext cx="236" cy="176"/>
            </a:xfrm>
            <a:custGeom>
              <a:avLst/>
              <a:gdLst>
                <a:gd name="T0" fmla="*/ 708 w 944"/>
                <a:gd name="T1" fmla="*/ 641 h 705"/>
                <a:gd name="T2" fmla="*/ 748 w 944"/>
                <a:gd name="T3" fmla="*/ 615 h 705"/>
                <a:gd name="T4" fmla="*/ 785 w 944"/>
                <a:gd name="T5" fmla="*/ 585 h 705"/>
                <a:gd name="T6" fmla="*/ 819 w 944"/>
                <a:gd name="T7" fmla="*/ 554 h 705"/>
                <a:gd name="T8" fmla="*/ 849 w 944"/>
                <a:gd name="T9" fmla="*/ 517 h 705"/>
                <a:gd name="T10" fmla="*/ 873 w 944"/>
                <a:gd name="T11" fmla="*/ 481 h 705"/>
                <a:gd name="T12" fmla="*/ 896 w 944"/>
                <a:gd name="T13" fmla="*/ 440 h 705"/>
                <a:gd name="T14" fmla="*/ 914 w 944"/>
                <a:gd name="T15" fmla="*/ 399 h 705"/>
                <a:gd name="T16" fmla="*/ 927 w 944"/>
                <a:gd name="T17" fmla="*/ 356 h 705"/>
                <a:gd name="T18" fmla="*/ 937 w 944"/>
                <a:gd name="T19" fmla="*/ 313 h 705"/>
                <a:gd name="T20" fmla="*/ 943 w 944"/>
                <a:gd name="T21" fmla="*/ 267 h 705"/>
                <a:gd name="T22" fmla="*/ 944 w 944"/>
                <a:gd name="T23" fmla="*/ 223 h 705"/>
                <a:gd name="T24" fmla="*/ 941 w 944"/>
                <a:gd name="T25" fmla="*/ 177 h 705"/>
                <a:gd name="T26" fmla="*/ 933 w 944"/>
                <a:gd name="T27" fmla="*/ 132 h 705"/>
                <a:gd name="T28" fmla="*/ 922 w 944"/>
                <a:gd name="T29" fmla="*/ 86 h 705"/>
                <a:gd name="T30" fmla="*/ 905 w 944"/>
                <a:gd name="T31" fmla="*/ 43 h 705"/>
                <a:gd name="T32" fmla="*/ 883 w 944"/>
                <a:gd name="T33" fmla="*/ 0 h 705"/>
                <a:gd name="T34" fmla="*/ 63 w 944"/>
                <a:gd name="T35" fmla="*/ 0 h 705"/>
                <a:gd name="T36" fmla="*/ 36 w 944"/>
                <a:gd name="T37" fmla="*/ 53 h 705"/>
                <a:gd name="T38" fmla="*/ 16 w 944"/>
                <a:gd name="T39" fmla="*/ 111 h 705"/>
                <a:gd name="T40" fmla="*/ 4 w 944"/>
                <a:gd name="T41" fmla="*/ 171 h 705"/>
                <a:gd name="T42" fmla="*/ 0 w 944"/>
                <a:gd name="T43" fmla="*/ 231 h 705"/>
                <a:gd name="T44" fmla="*/ 3 w 944"/>
                <a:gd name="T45" fmla="*/ 291 h 705"/>
                <a:gd name="T46" fmla="*/ 15 w 944"/>
                <a:gd name="T47" fmla="*/ 352 h 705"/>
                <a:gd name="T48" fmla="*/ 34 w 944"/>
                <a:gd name="T49" fmla="*/ 410 h 705"/>
                <a:gd name="T50" fmla="*/ 63 w 944"/>
                <a:gd name="T51" fmla="*/ 468 h 705"/>
                <a:gd name="T52" fmla="*/ 75 w 944"/>
                <a:gd name="T53" fmla="*/ 489 h 705"/>
                <a:gd name="T54" fmla="*/ 103 w 944"/>
                <a:gd name="T55" fmla="*/ 528 h 705"/>
                <a:gd name="T56" fmla="*/ 135 w 944"/>
                <a:gd name="T57" fmla="*/ 563 h 705"/>
                <a:gd name="T58" fmla="*/ 168 w 944"/>
                <a:gd name="T59" fmla="*/ 594 h 705"/>
                <a:gd name="T60" fmla="*/ 205 w 944"/>
                <a:gd name="T61" fmla="*/ 623 h 705"/>
                <a:gd name="T62" fmla="*/ 244 w 944"/>
                <a:gd name="T63" fmla="*/ 646 h 705"/>
                <a:gd name="T64" fmla="*/ 286 w 944"/>
                <a:gd name="T65" fmla="*/ 666 h 705"/>
                <a:gd name="T66" fmla="*/ 327 w 944"/>
                <a:gd name="T67" fmla="*/ 681 h 705"/>
                <a:gd name="T68" fmla="*/ 372 w 944"/>
                <a:gd name="T69" fmla="*/ 693 h 705"/>
                <a:gd name="T70" fmla="*/ 416 w 944"/>
                <a:gd name="T71" fmla="*/ 701 h 705"/>
                <a:gd name="T72" fmla="*/ 462 w 944"/>
                <a:gd name="T73" fmla="*/ 705 h 705"/>
                <a:gd name="T74" fmla="*/ 507 w 944"/>
                <a:gd name="T75" fmla="*/ 704 h 705"/>
                <a:gd name="T76" fmla="*/ 553 w 944"/>
                <a:gd name="T77" fmla="*/ 697 h 705"/>
                <a:gd name="T78" fmla="*/ 599 w 944"/>
                <a:gd name="T79" fmla="*/ 688 h 705"/>
                <a:gd name="T80" fmla="*/ 643 w 944"/>
                <a:gd name="T81" fmla="*/ 672 h 705"/>
                <a:gd name="T82" fmla="*/ 687 w 944"/>
                <a:gd name="T83" fmla="*/ 653 h 705"/>
                <a:gd name="T84" fmla="*/ 708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708" y="641"/>
                  </a:moveTo>
                  <a:lnTo>
                    <a:pt x="708" y="641"/>
                  </a:lnTo>
                  <a:lnTo>
                    <a:pt x="729" y="628"/>
                  </a:lnTo>
                  <a:lnTo>
                    <a:pt x="748" y="615"/>
                  </a:lnTo>
                  <a:lnTo>
                    <a:pt x="768" y="601"/>
                  </a:lnTo>
                  <a:lnTo>
                    <a:pt x="785" y="585"/>
                  </a:lnTo>
                  <a:lnTo>
                    <a:pt x="802" y="569"/>
                  </a:lnTo>
                  <a:lnTo>
                    <a:pt x="819" y="554"/>
                  </a:lnTo>
                  <a:lnTo>
                    <a:pt x="834" y="535"/>
                  </a:lnTo>
                  <a:lnTo>
                    <a:pt x="849" y="517"/>
                  </a:lnTo>
                  <a:lnTo>
                    <a:pt x="862" y="499"/>
                  </a:lnTo>
                  <a:lnTo>
                    <a:pt x="873" y="481"/>
                  </a:lnTo>
                  <a:lnTo>
                    <a:pt x="885" y="461"/>
                  </a:lnTo>
                  <a:lnTo>
                    <a:pt x="896" y="440"/>
                  </a:lnTo>
                  <a:lnTo>
                    <a:pt x="905" y="420"/>
                  </a:lnTo>
                  <a:lnTo>
                    <a:pt x="914" y="399"/>
                  </a:lnTo>
                  <a:lnTo>
                    <a:pt x="922" y="378"/>
                  </a:lnTo>
                  <a:lnTo>
                    <a:pt x="927" y="356"/>
                  </a:lnTo>
                  <a:lnTo>
                    <a:pt x="933" y="335"/>
                  </a:lnTo>
                  <a:lnTo>
                    <a:pt x="937" y="313"/>
                  </a:lnTo>
                  <a:lnTo>
                    <a:pt x="940" y="291"/>
                  </a:lnTo>
                  <a:lnTo>
                    <a:pt x="943" y="267"/>
                  </a:lnTo>
                  <a:lnTo>
                    <a:pt x="944" y="245"/>
                  </a:lnTo>
                  <a:lnTo>
                    <a:pt x="944" y="223"/>
                  </a:lnTo>
                  <a:lnTo>
                    <a:pt x="943" y="199"/>
                  </a:lnTo>
                  <a:lnTo>
                    <a:pt x="941" y="177"/>
                  </a:lnTo>
                  <a:lnTo>
                    <a:pt x="937" y="154"/>
                  </a:lnTo>
                  <a:lnTo>
                    <a:pt x="933" y="132"/>
                  </a:lnTo>
                  <a:lnTo>
                    <a:pt x="928" y="109"/>
                  </a:lnTo>
                  <a:lnTo>
                    <a:pt x="922" y="86"/>
                  </a:lnTo>
                  <a:lnTo>
                    <a:pt x="914" y="64"/>
                  </a:lnTo>
                  <a:lnTo>
                    <a:pt x="905" y="43"/>
                  </a:lnTo>
                  <a:lnTo>
                    <a:pt x="894" y="21"/>
                  </a:lnTo>
                  <a:lnTo>
                    <a:pt x="883" y="0"/>
                  </a:lnTo>
                  <a:lnTo>
                    <a:pt x="63" y="0"/>
                  </a:lnTo>
                  <a:lnTo>
                    <a:pt x="63" y="0"/>
                  </a:lnTo>
                  <a:lnTo>
                    <a:pt x="49" y="26"/>
                  </a:lnTo>
                  <a:lnTo>
                    <a:pt x="36" y="53"/>
                  </a:lnTo>
                  <a:lnTo>
                    <a:pt x="25" y="82"/>
                  </a:lnTo>
                  <a:lnTo>
                    <a:pt x="16" y="111"/>
                  </a:lnTo>
                  <a:lnTo>
                    <a:pt x="10" y="141"/>
                  </a:lnTo>
                  <a:lnTo>
                    <a:pt x="4" y="171"/>
                  </a:lnTo>
                  <a:lnTo>
                    <a:pt x="2" y="201"/>
                  </a:lnTo>
                  <a:lnTo>
                    <a:pt x="0" y="231"/>
                  </a:lnTo>
                  <a:lnTo>
                    <a:pt x="0" y="261"/>
                  </a:lnTo>
                  <a:lnTo>
                    <a:pt x="3" y="291"/>
                  </a:lnTo>
                  <a:lnTo>
                    <a:pt x="8" y="322"/>
                  </a:lnTo>
                  <a:lnTo>
                    <a:pt x="15" y="352"/>
                  </a:lnTo>
                  <a:lnTo>
                    <a:pt x="24" y="382"/>
                  </a:lnTo>
                  <a:lnTo>
                    <a:pt x="34" y="410"/>
                  </a:lnTo>
                  <a:lnTo>
                    <a:pt x="47" y="439"/>
                  </a:lnTo>
                  <a:lnTo>
                    <a:pt x="63" y="468"/>
                  </a:lnTo>
                  <a:lnTo>
                    <a:pt x="63" y="468"/>
                  </a:lnTo>
                  <a:lnTo>
                    <a:pt x="75" y="489"/>
                  </a:lnTo>
                  <a:lnTo>
                    <a:pt x="89" y="509"/>
                  </a:lnTo>
                  <a:lnTo>
                    <a:pt x="103" y="528"/>
                  </a:lnTo>
                  <a:lnTo>
                    <a:pt x="119" y="546"/>
                  </a:lnTo>
                  <a:lnTo>
                    <a:pt x="135" y="563"/>
                  </a:lnTo>
                  <a:lnTo>
                    <a:pt x="152" y="580"/>
                  </a:lnTo>
                  <a:lnTo>
                    <a:pt x="168" y="594"/>
                  </a:lnTo>
                  <a:lnTo>
                    <a:pt x="187" y="608"/>
                  </a:lnTo>
                  <a:lnTo>
                    <a:pt x="205" y="623"/>
                  </a:lnTo>
                  <a:lnTo>
                    <a:pt x="225" y="634"/>
                  </a:lnTo>
                  <a:lnTo>
                    <a:pt x="244" y="646"/>
                  </a:lnTo>
                  <a:lnTo>
                    <a:pt x="265" y="657"/>
                  </a:lnTo>
                  <a:lnTo>
                    <a:pt x="286" y="666"/>
                  </a:lnTo>
                  <a:lnTo>
                    <a:pt x="307" y="675"/>
                  </a:lnTo>
                  <a:lnTo>
                    <a:pt x="327" y="681"/>
                  </a:lnTo>
                  <a:lnTo>
                    <a:pt x="350" y="688"/>
                  </a:lnTo>
                  <a:lnTo>
                    <a:pt x="372" y="693"/>
                  </a:lnTo>
                  <a:lnTo>
                    <a:pt x="394" y="698"/>
                  </a:lnTo>
                  <a:lnTo>
                    <a:pt x="416" y="701"/>
                  </a:lnTo>
                  <a:lnTo>
                    <a:pt x="440" y="704"/>
                  </a:lnTo>
                  <a:lnTo>
                    <a:pt x="462" y="705"/>
                  </a:lnTo>
                  <a:lnTo>
                    <a:pt x="484" y="705"/>
                  </a:lnTo>
                  <a:lnTo>
                    <a:pt x="507" y="704"/>
                  </a:lnTo>
                  <a:lnTo>
                    <a:pt x="531" y="701"/>
                  </a:lnTo>
                  <a:lnTo>
                    <a:pt x="553" y="697"/>
                  </a:lnTo>
                  <a:lnTo>
                    <a:pt x="576" y="693"/>
                  </a:lnTo>
                  <a:lnTo>
                    <a:pt x="599" y="688"/>
                  </a:lnTo>
                  <a:lnTo>
                    <a:pt x="621" y="680"/>
                  </a:lnTo>
                  <a:lnTo>
                    <a:pt x="643" y="672"/>
                  </a:lnTo>
                  <a:lnTo>
                    <a:pt x="665" y="663"/>
                  </a:lnTo>
                  <a:lnTo>
                    <a:pt x="687" y="653"/>
                  </a:lnTo>
                  <a:lnTo>
                    <a:pt x="708" y="641"/>
                  </a:lnTo>
                  <a:lnTo>
                    <a:pt x="708"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 name="Freeform 109"/>
            <p:cNvSpPr>
              <a:spLocks/>
            </p:cNvSpPr>
            <p:nvPr userDrawn="1"/>
          </p:nvSpPr>
          <p:spPr bwMode="auto">
            <a:xfrm>
              <a:off x="1758" y="409"/>
              <a:ext cx="216" cy="215"/>
            </a:xfrm>
            <a:custGeom>
              <a:avLst/>
              <a:gdLst>
                <a:gd name="T0" fmla="*/ 70 w 864"/>
                <a:gd name="T1" fmla="*/ 667 h 864"/>
                <a:gd name="T2" fmla="*/ 110 w 864"/>
                <a:gd name="T3" fmla="*/ 719 h 864"/>
                <a:gd name="T4" fmla="*/ 156 w 864"/>
                <a:gd name="T5" fmla="*/ 764 h 864"/>
                <a:gd name="T6" fmla="*/ 206 w 864"/>
                <a:gd name="T7" fmla="*/ 800 h 864"/>
                <a:gd name="T8" fmla="*/ 262 w 864"/>
                <a:gd name="T9" fmla="*/ 829 h 864"/>
                <a:gd name="T10" fmla="*/ 321 w 864"/>
                <a:gd name="T11" fmla="*/ 850 h 864"/>
                <a:gd name="T12" fmla="*/ 382 w 864"/>
                <a:gd name="T13" fmla="*/ 861 h 864"/>
                <a:gd name="T14" fmla="*/ 445 w 864"/>
                <a:gd name="T15" fmla="*/ 864 h 864"/>
                <a:gd name="T16" fmla="*/ 507 w 864"/>
                <a:gd name="T17" fmla="*/ 857 h 864"/>
                <a:gd name="T18" fmla="*/ 569 w 864"/>
                <a:gd name="T19" fmla="*/ 842 h 864"/>
                <a:gd name="T20" fmla="*/ 630 w 864"/>
                <a:gd name="T21" fmla="*/ 817 h 864"/>
                <a:gd name="T22" fmla="*/ 668 w 864"/>
                <a:gd name="T23" fmla="*/ 795 h 864"/>
                <a:gd name="T24" fmla="*/ 720 w 864"/>
                <a:gd name="T25" fmla="*/ 755 h 864"/>
                <a:gd name="T26" fmla="*/ 764 w 864"/>
                <a:gd name="T27" fmla="*/ 709 h 864"/>
                <a:gd name="T28" fmla="*/ 801 w 864"/>
                <a:gd name="T29" fmla="*/ 658 h 864"/>
                <a:gd name="T30" fmla="*/ 829 w 864"/>
                <a:gd name="T31" fmla="*/ 603 h 864"/>
                <a:gd name="T32" fmla="*/ 850 w 864"/>
                <a:gd name="T33" fmla="*/ 543 h 864"/>
                <a:gd name="T34" fmla="*/ 862 w 864"/>
                <a:gd name="T35" fmla="*/ 484 h 864"/>
                <a:gd name="T36" fmla="*/ 864 w 864"/>
                <a:gd name="T37" fmla="*/ 421 h 864"/>
                <a:gd name="T38" fmla="*/ 858 w 864"/>
                <a:gd name="T39" fmla="*/ 358 h 864"/>
                <a:gd name="T40" fmla="*/ 842 w 864"/>
                <a:gd name="T41" fmla="*/ 296 h 864"/>
                <a:gd name="T42" fmla="*/ 818 w 864"/>
                <a:gd name="T43" fmla="*/ 236 h 864"/>
                <a:gd name="T44" fmla="*/ 795 w 864"/>
                <a:gd name="T45" fmla="*/ 197 h 864"/>
                <a:gd name="T46" fmla="*/ 756 w 864"/>
                <a:gd name="T47" fmla="*/ 145 h 864"/>
                <a:gd name="T48" fmla="*/ 709 w 864"/>
                <a:gd name="T49" fmla="*/ 100 h 864"/>
                <a:gd name="T50" fmla="*/ 659 w 864"/>
                <a:gd name="T51" fmla="*/ 64 h 864"/>
                <a:gd name="T52" fmla="*/ 604 w 864"/>
                <a:gd name="T53" fmla="*/ 35 h 864"/>
                <a:gd name="T54" fmla="*/ 545 w 864"/>
                <a:gd name="T55" fmla="*/ 15 h 864"/>
                <a:gd name="T56" fmla="*/ 484 w 864"/>
                <a:gd name="T57" fmla="*/ 3 h 864"/>
                <a:gd name="T58" fmla="*/ 421 w 864"/>
                <a:gd name="T59" fmla="*/ 0 h 864"/>
                <a:gd name="T60" fmla="*/ 359 w 864"/>
                <a:gd name="T61" fmla="*/ 7 h 864"/>
                <a:gd name="T62" fmla="*/ 296 w 864"/>
                <a:gd name="T63" fmla="*/ 22 h 864"/>
                <a:gd name="T64" fmla="*/ 236 w 864"/>
                <a:gd name="T65" fmla="*/ 47 h 864"/>
                <a:gd name="T66" fmla="*/ 197 w 864"/>
                <a:gd name="T67" fmla="*/ 69 h 864"/>
                <a:gd name="T68" fmla="*/ 145 w 864"/>
                <a:gd name="T69" fmla="*/ 110 h 864"/>
                <a:gd name="T70" fmla="*/ 101 w 864"/>
                <a:gd name="T71" fmla="*/ 155 h 864"/>
                <a:gd name="T72" fmla="*/ 64 w 864"/>
                <a:gd name="T73" fmla="*/ 206 h 864"/>
                <a:gd name="T74" fmla="*/ 36 w 864"/>
                <a:gd name="T75" fmla="*/ 262 h 864"/>
                <a:gd name="T76" fmla="*/ 15 w 864"/>
                <a:gd name="T77" fmla="*/ 321 h 864"/>
                <a:gd name="T78" fmla="*/ 3 w 864"/>
                <a:gd name="T79" fmla="*/ 382 h 864"/>
                <a:gd name="T80" fmla="*/ 0 w 864"/>
                <a:gd name="T81" fmla="*/ 443 h 864"/>
                <a:gd name="T82" fmla="*/ 7 w 864"/>
                <a:gd name="T83" fmla="*/ 507 h 864"/>
                <a:gd name="T84" fmla="*/ 23 w 864"/>
                <a:gd name="T85" fmla="*/ 568 h 864"/>
                <a:gd name="T86" fmla="*/ 47 w 864"/>
                <a:gd name="T87" fmla="*/ 628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9" y="648"/>
                  </a:moveTo>
                  <a:lnTo>
                    <a:pt x="59" y="648"/>
                  </a:lnTo>
                  <a:lnTo>
                    <a:pt x="70" y="667"/>
                  </a:lnTo>
                  <a:lnTo>
                    <a:pt x="83" y="685"/>
                  </a:lnTo>
                  <a:lnTo>
                    <a:pt x="96" y="702"/>
                  </a:lnTo>
                  <a:lnTo>
                    <a:pt x="110" y="719"/>
                  </a:lnTo>
                  <a:lnTo>
                    <a:pt x="124" y="735"/>
                  </a:lnTo>
                  <a:lnTo>
                    <a:pt x="140" y="749"/>
                  </a:lnTo>
                  <a:lnTo>
                    <a:pt x="156" y="764"/>
                  </a:lnTo>
                  <a:lnTo>
                    <a:pt x="173" y="777"/>
                  </a:lnTo>
                  <a:lnTo>
                    <a:pt x="189" y="790"/>
                  </a:lnTo>
                  <a:lnTo>
                    <a:pt x="206" y="800"/>
                  </a:lnTo>
                  <a:lnTo>
                    <a:pt x="225" y="811"/>
                  </a:lnTo>
                  <a:lnTo>
                    <a:pt x="243" y="821"/>
                  </a:lnTo>
                  <a:lnTo>
                    <a:pt x="262" y="829"/>
                  </a:lnTo>
                  <a:lnTo>
                    <a:pt x="282" y="837"/>
                  </a:lnTo>
                  <a:lnTo>
                    <a:pt x="302" y="843"/>
                  </a:lnTo>
                  <a:lnTo>
                    <a:pt x="321" y="850"/>
                  </a:lnTo>
                  <a:lnTo>
                    <a:pt x="341" y="855"/>
                  </a:lnTo>
                  <a:lnTo>
                    <a:pt x="361" y="859"/>
                  </a:lnTo>
                  <a:lnTo>
                    <a:pt x="382" y="861"/>
                  </a:lnTo>
                  <a:lnTo>
                    <a:pt x="403" y="863"/>
                  </a:lnTo>
                  <a:lnTo>
                    <a:pt x="424" y="864"/>
                  </a:lnTo>
                  <a:lnTo>
                    <a:pt x="445" y="864"/>
                  </a:lnTo>
                  <a:lnTo>
                    <a:pt x="466" y="863"/>
                  </a:lnTo>
                  <a:lnTo>
                    <a:pt x="487" y="861"/>
                  </a:lnTo>
                  <a:lnTo>
                    <a:pt x="507" y="857"/>
                  </a:lnTo>
                  <a:lnTo>
                    <a:pt x="528" y="854"/>
                  </a:lnTo>
                  <a:lnTo>
                    <a:pt x="549" y="848"/>
                  </a:lnTo>
                  <a:lnTo>
                    <a:pt x="569" y="842"/>
                  </a:lnTo>
                  <a:lnTo>
                    <a:pt x="589" y="835"/>
                  </a:lnTo>
                  <a:lnTo>
                    <a:pt x="609" y="826"/>
                  </a:lnTo>
                  <a:lnTo>
                    <a:pt x="630" y="817"/>
                  </a:lnTo>
                  <a:lnTo>
                    <a:pt x="649" y="807"/>
                  </a:lnTo>
                  <a:lnTo>
                    <a:pt x="649" y="807"/>
                  </a:lnTo>
                  <a:lnTo>
                    <a:pt x="668" y="795"/>
                  </a:lnTo>
                  <a:lnTo>
                    <a:pt x="686" y="782"/>
                  </a:lnTo>
                  <a:lnTo>
                    <a:pt x="703" y="769"/>
                  </a:lnTo>
                  <a:lnTo>
                    <a:pt x="720" y="755"/>
                  </a:lnTo>
                  <a:lnTo>
                    <a:pt x="735" y="740"/>
                  </a:lnTo>
                  <a:lnTo>
                    <a:pt x="750" y="726"/>
                  </a:lnTo>
                  <a:lnTo>
                    <a:pt x="764" y="709"/>
                  </a:lnTo>
                  <a:lnTo>
                    <a:pt x="777" y="693"/>
                  </a:lnTo>
                  <a:lnTo>
                    <a:pt x="790" y="676"/>
                  </a:lnTo>
                  <a:lnTo>
                    <a:pt x="801" y="658"/>
                  </a:lnTo>
                  <a:lnTo>
                    <a:pt x="811" y="640"/>
                  </a:lnTo>
                  <a:lnTo>
                    <a:pt x="821" y="622"/>
                  </a:lnTo>
                  <a:lnTo>
                    <a:pt x="829" y="603"/>
                  </a:lnTo>
                  <a:lnTo>
                    <a:pt x="837" y="584"/>
                  </a:lnTo>
                  <a:lnTo>
                    <a:pt x="845" y="564"/>
                  </a:lnTo>
                  <a:lnTo>
                    <a:pt x="850" y="543"/>
                  </a:lnTo>
                  <a:lnTo>
                    <a:pt x="855" y="524"/>
                  </a:lnTo>
                  <a:lnTo>
                    <a:pt x="859" y="503"/>
                  </a:lnTo>
                  <a:lnTo>
                    <a:pt x="862" y="484"/>
                  </a:lnTo>
                  <a:lnTo>
                    <a:pt x="864" y="463"/>
                  </a:lnTo>
                  <a:lnTo>
                    <a:pt x="864" y="442"/>
                  </a:lnTo>
                  <a:lnTo>
                    <a:pt x="864" y="421"/>
                  </a:lnTo>
                  <a:lnTo>
                    <a:pt x="863" y="400"/>
                  </a:lnTo>
                  <a:lnTo>
                    <a:pt x="862" y="379"/>
                  </a:lnTo>
                  <a:lnTo>
                    <a:pt x="858" y="358"/>
                  </a:lnTo>
                  <a:lnTo>
                    <a:pt x="854" y="338"/>
                  </a:lnTo>
                  <a:lnTo>
                    <a:pt x="849" y="317"/>
                  </a:lnTo>
                  <a:lnTo>
                    <a:pt x="842" y="296"/>
                  </a:lnTo>
                  <a:lnTo>
                    <a:pt x="836" y="275"/>
                  </a:lnTo>
                  <a:lnTo>
                    <a:pt x="827" y="256"/>
                  </a:lnTo>
                  <a:lnTo>
                    <a:pt x="818" y="236"/>
                  </a:lnTo>
                  <a:lnTo>
                    <a:pt x="807" y="216"/>
                  </a:lnTo>
                  <a:lnTo>
                    <a:pt x="807" y="216"/>
                  </a:lnTo>
                  <a:lnTo>
                    <a:pt x="795" y="197"/>
                  </a:lnTo>
                  <a:lnTo>
                    <a:pt x="782" y="179"/>
                  </a:lnTo>
                  <a:lnTo>
                    <a:pt x="769" y="162"/>
                  </a:lnTo>
                  <a:lnTo>
                    <a:pt x="756" y="145"/>
                  </a:lnTo>
                  <a:lnTo>
                    <a:pt x="741" y="129"/>
                  </a:lnTo>
                  <a:lnTo>
                    <a:pt x="726" y="115"/>
                  </a:lnTo>
                  <a:lnTo>
                    <a:pt x="709" y="100"/>
                  </a:lnTo>
                  <a:lnTo>
                    <a:pt x="694" y="87"/>
                  </a:lnTo>
                  <a:lnTo>
                    <a:pt x="677" y="76"/>
                  </a:lnTo>
                  <a:lnTo>
                    <a:pt x="659" y="64"/>
                  </a:lnTo>
                  <a:lnTo>
                    <a:pt x="640" y="54"/>
                  </a:lnTo>
                  <a:lnTo>
                    <a:pt x="622" y="44"/>
                  </a:lnTo>
                  <a:lnTo>
                    <a:pt x="604" y="35"/>
                  </a:lnTo>
                  <a:lnTo>
                    <a:pt x="584" y="28"/>
                  </a:lnTo>
                  <a:lnTo>
                    <a:pt x="565" y="21"/>
                  </a:lnTo>
                  <a:lnTo>
                    <a:pt x="545" y="15"/>
                  </a:lnTo>
                  <a:lnTo>
                    <a:pt x="524" y="11"/>
                  </a:lnTo>
                  <a:lnTo>
                    <a:pt x="503" y="7"/>
                  </a:lnTo>
                  <a:lnTo>
                    <a:pt x="484" y="3"/>
                  </a:lnTo>
                  <a:lnTo>
                    <a:pt x="463" y="1"/>
                  </a:lnTo>
                  <a:lnTo>
                    <a:pt x="442" y="0"/>
                  </a:lnTo>
                  <a:lnTo>
                    <a:pt x="421" y="0"/>
                  </a:lnTo>
                  <a:lnTo>
                    <a:pt x="401" y="1"/>
                  </a:lnTo>
                  <a:lnTo>
                    <a:pt x="380" y="3"/>
                  </a:lnTo>
                  <a:lnTo>
                    <a:pt x="359" y="7"/>
                  </a:lnTo>
                  <a:lnTo>
                    <a:pt x="338" y="11"/>
                  </a:lnTo>
                  <a:lnTo>
                    <a:pt x="317" y="16"/>
                  </a:lnTo>
                  <a:lnTo>
                    <a:pt x="296" y="22"/>
                  </a:lnTo>
                  <a:lnTo>
                    <a:pt x="277" y="29"/>
                  </a:lnTo>
                  <a:lnTo>
                    <a:pt x="256" y="38"/>
                  </a:lnTo>
                  <a:lnTo>
                    <a:pt x="236" y="47"/>
                  </a:lnTo>
                  <a:lnTo>
                    <a:pt x="217" y="57"/>
                  </a:lnTo>
                  <a:lnTo>
                    <a:pt x="217" y="57"/>
                  </a:lnTo>
                  <a:lnTo>
                    <a:pt x="197" y="69"/>
                  </a:lnTo>
                  <a:lnTo>
                    <a:pt x="179" y="82"/>
                  </a:lnTo>
                  <a:lnTo>
                    <a:pt x="162" y="95"/>
                  </a:lnTo>
                  <a:lnTo>
                    <a:pt x="145" y="110"/>
                  </a:lnTo>
                  <a:lnTo>
                    <a:pt x="129" y="124"/>
                  </a:lnTo>
                  <a:lnTo>
                    <a:pt x="115" y="140"/>
                  </a:lnTo>
                  <a:lnTo>
                    <a:pt x="101" y="155"/>
                  </a:lnTo>
                  <a:lnTo>
                    <a:pt x="88" y="172"/>
                  </a:lnTo>
                  <a:lnTo>
                    <a:pt x="76" y="189"/>
                  </a:lnTo>
                  <a:lnTo>
                    <a:pt x="64" y="206"/>
                  </a:lnTo>
                  <a:lnTo>
                    <a:pt x="54" y="224"/>
                  </a:lnTo>
                  <a:lnTo>
                    <a:pt x="45" y="243"/>
                  </a:lnTo>
                  <a:lnTo>
                    <a:pt x="36" y="262"/>
                  </a:lnTo>
                  <a:lnTo>
                    <a:pt x="28" y="280"/>
                  </a:lnTo>
                  <a:lnTo>
                    <a:pt x="21" y="300"/>
                  </a:lnTo>
                  <a:lnTo>
                    <a:pt x="15" y="321"/>
                  </a:lnTo>
                  <a:lnTo>
                    <a:pt x="11" y="340"/>
                  </a:lnTo>
                  <a:lnTo>
                    <a:pt x="7" y="361"/>
                  </a:lnTo>
                  <a:lnTo>
                    <a:pt x="3" y="382"/>
                  </a:lnTo>
                  <a:lnTo>
                    <a:pt x="2" y="403"/>
                  </a:lnTo>
                  <a:lnTo>
                    <a:pt x="0" y="422"/>
                  </a:lnTo>
                  <a:lnTo>
                    <a:pt x="0" y="443"/>
                  </a:lnTo>
                  <a:lnTo>
                    <a:pt x="2" y="465"/>
                  </a:lnTo>
                  <a:lnTo>
                    <a:pt x="4" y="486"/>
                  </a:lnTo>
                  <a:lnTo>
                    <a:pt x="7" y="507"/>
                  </a:lnTo>
                  <a:lnTo>
                    <a:pt x="11" y="528"/>
                  </a:lnTo>
                  <a:lnTo>
                    <a:pt x="16" y="547"/>
                  </a:lnTo>
                  <a:lnTo>
                    <a:pt x="23" y="568"/>
                  </a:lnTo>
                  <a:lnTo>
                    <a:pt x="30" y="589"/>
                  </a:lnTo>
                  <a:lnTo>
                    <a:pt x="38" y="609"/>
                  </a:lnTo>
                  <a:lnTo>
                    <a:pt x="47" y="628"/>
                  </a:lnTo>
                  <a:lnTo>
                    <a:pt x="59" y="648"/>
                  </a:lnTo>
                  <a:lnTo>
                    <a:pt x="59" y="6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 name="Freeform 110"/>
            <p:cNvSpPr>
              <a:spLocks/>
            </p:cNvSpPr>
            <p:nvPr userDrawn="1"/>
          </p:nvSpPr>
          <p:spPr bwMode="auto">
            <a:xfrm>
              <a:off x="1549" y="545"/>
              <a:ext cx="196" cy="196"/>
            </a:xfrm>
            <a:custGeom>
              <a:avLst/>
              <a:gdLst>
                <a:gd name="T0" fmla="*/ 64 w 783"/>
                <a:gd name="T1" fmla="*/ 605 h 783"/>
                <a:gd name="T2" fmla="*/ 99 w 783"/>
                <a:gd name="T3" fmla="*/ 652 h 783"/>
                <a:gd name="T4" fmla="*/ 141 w 783"/>
                <a:gd name="T5" fmla="*/ 692 h 783"/>
                <a:gd name="T6" fmla="*/ 186 w 783"/>
                <a:gd name="T7" fmla="*/ 725 h 783"/>
                <a:gd name="T8" fmla="*/ 237 w 783"/>
                <a:gd name="T9" fmla="*/ 751 h 783"/>
                <a:gd name="T10" fmla="*/ 290 w 783"/>
                <a:gd name="T11" fmla="*/ 769 h 783"/>
                <a:gd name="T12" fmla="*/ 345 w 783"/>
                <a:gd name="T13" fmla="*/ 781 h 783"/>
                <a:gd name="T14" fmla="*/ 403 w 783"/>
                <a:gd name="T15" fmla="*/ 783 h 783"/>
                <a:gd name="T16" fmla="*/ 459 w 783"/>
                <a:gd name="T17" fmla="*/ 777 h 783"/>
                <a:gd name="T18" fmla="*/ 515 w 783"/>
                <a:gd name="T19" fmla="*/ 763 h 783"/>
                <a:gd name="T20" fmla="*/ 569 w 783"/>
                <a:gd name="T21" fmla="*/ 740 h 783"/>
                <a:gd name="T22" fmla="*/ 605 w 783"/>
                <a:gd name="T23" fmla="*/ 720 h 783"/>
                <a:gd name="T24" fmla="*/ 651 w 783"/>
                <a:gd name="T25" fmla="*/ 684 h 783"/>
                <a:gd name="T26" fmla="*/ 692 w 783"/>
                <a:gd name="T27" fmla="*/ 643 h 783"/>
                <a:gd name="T28" fmla="*/ 726 w 783"/>
                <a:gd name="T29" fmla="*/ 596 h 783"/>
                <a:gd name="T30" fmla="*/ 752 w 783"/>
                <a:gd name="T31" fmla="*/ 546 h 783"/>
                <a:gd name="T32" fmla="*/ 770 w 783"/>
                <a:gd name="T33" fmla="*/ 493 h 783"/>
                <a:gd name="T34" fmla="*/ 780 w 783"/>
                <a:gd name="T35" fmla="*/ 437 h 783"/>
                <a:gd name="T36" fmla="*/ 783 w 783"/>
                <a:gd name="T37" fmla="*/ 381 h 783"/>
                <a:gd name="T38" fmla="*/ 778 w 783"/>
                <a:gd name="T39" fmla="*/ 323 h 783"/>
                <a:gd name="T40" fmla="*/ 764 w 783"/>
                <a:gd name="T41" fmla="*/ 267 h 783"/>
                <a:gd name="T42" fmla="*/ 740 w 783"/>
                <a:gd name="T43" fmla="*/ 213 h 783"/>
                <a:gd name="T44" fmla="*/ 721 w 783"/>
                <a:gd name="T45" fmla="*/ 179 h 783"/>
                <a:gd name="T46" fmla="*/ 684 w 783"/>
                <a:gd name="T47" fmla="*/ 132 h 783"/>
                <a:gd name="T48" fmla="*/ 642 w 783"/>
                <a:gd name="T49" fmla="*/ 92 h 783"/>
                <a:gd name="T50" fmla="*/ 597 w 783"/>
                <a:gd name="T51" fmla="*/ 58 h 783"/>
                <a:gd name="T52" fmla="*/ 546 w 783"/>
                <a:gd name="T53" fmla="*/ 32 h 783"/>
                <a:gd name="T54" fmla="*/ 492 w 783"/>
                <a:gd name="T55" fmla="*/ 13 h 783"/>
                <a:gd name="T56" fmla="*/ 438 w 783"/>
                <a:gd name="T57" fmla="*/ 3 h 783"/>
                <a:gd name="T58" fmla="*/ 382 w 783"/>
                <a:gd name="T59" fmla="*/ 0 h 783"/>
                <a:gd name="T60" fmla="*/ 324 w 783"/>
                <a:gd name="T61" fmla="*/ 6 h 783"/>
                <a:gd name="T62" fmla="*/ 268 w 783"/>
                <a:gd name="T63" fmla="*/ 20 h 783"/>
                <a:gd name="T64" fmla="*/ 214 w 783"/>
                <a:gd name="T65" fmla="*/ 43 h 783"/>
                <a:gd name="T66" fmla="*/ 178 w 783"/>
                <a:gd name="T67" fmla="*/ 63 h 783"/>
                <a:gd name="T68" fmla="*/ 132 w 783"/>
                <a:gd name="T69" fmla="*/ 98 h 783"/>
                <a:gd name="T70" fmla="*/ 91 w 783"/>
                <a:gd name="T71" fmla="*/ 140 h 783"/>
                <a:gd name="T72" fmla="*/ 59 w 783"/>
                <a:gd name="T73" fmla="*/ 187 h 783"/>
                <a:gd name="T74" fmla="*/ 32 w 783"/>
                <a:gd name="T75" fmla="*/ 237 h 783"/>
                <a:gd name="T76" fmla="*/ 13 w 783"/>
                <a:gd name="T77" fmla="*/ 290 h 783"/>
                <a:gd name="T78" fmla="*/ 3 w 783"/>
                <a:gd name="T79" fmla="*/ 346 h 783"/>
                <a:gd name="T80" fmla="*/ 0 w 783"/>
                <a:gd name="T81" fmla="*/ 402 h 783"/>
                <a:gd name="T82" fmla="*/ 6 w 783"/>
                <a:gd name="T83" fmla="*/ 459 h 783"/>
                <a:gd name="T84" fmla="*/ 19 w 783"/>
                <a:gd name="T85" fmla="*/ 515 h 783"/>
                <a:gd name="T86" fmla="*/ 43 w 783"/>
                <a:gd name="T87" fmla="*/ 57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587"/>
                  </a:moveTo>
                  <a:lnTo>
                    <a:pt x="52" y="587"/>
                  </a:lnTo>
                  <a:lnTo>
                    <a:pt x="64" y="605"/>
                  </a:lnTo>
                  <a:lnTo>
                    <a:pt x="74" y="621"/>
                  </a:lnTo>
                  <a:lnTo>
                    <a:pt x="86" y="636"/>
                  </a:lnTo>
                  <a:lnTo>
                    <a:pt x="99" y="652"/>
                  </a:lnTo>
                  <a:lnTo>
                    <a:pt x="112" y="666"/>
                  </a:lnTo>
                  <a:lnTo>
                    <a:pt x="126" y="679"/>
                  </a:lnTo>
                  <a:lnTo>
                    <a:pt x="141" y="692"/>
                  </a:lnTo>
                  <a:lnTo>
                    <a:pt x="155" y="704"/>
                  </a:lnTo>
                  <a:lnTo>
                    <a:pt x="171" y="714"/>
                  </a:lnTo>
                  <a:lnTo>
                    <a:pt x="186" y="725"/>
                  </a:lnTo>
                  <a:lnTo>
                    <a:pt x="203" y="735"/>
                  </a:lnTo>
                  <a:lnTo>
                    <a:pt x="220" y="743"/>
                  </a:lnTo>
                  <a:lnTo>
                    <a:pt x="237" y="751"/>
                  </a:lnTo>
                  <a:lnTo>
                    <a:pt x="254" y="759"/>
                  </a:lnTo>
                  <a:lnTo>
                    <a:pt x="272" y="764"/>
                  </a:lnTo>
                  <a:lnTo>
                    <a:pt x="290" y="769"/>
                  </a:lnTo>
                  <a:lnTo>
                    <a:pt x="309" y="774"/>
                  </a:lnTo>
                  <a:lnTo>
                    <a:pt x="327" y="778"/>
                  </a:lnTo>
                  <a:lnTo>
                    <a:pt x="345" y="781"/>
                  </a:lnTo>
                  <a:lnTo>
                    <a:pt x="365" y="782"/>
                  </a:lnTo>
                  <a:lnTo>
                    <a:pt x="383" y="783"/>
                  </a:lnTo>
                  <a:lnTo>
                    <a:pt x="403" y="783"/>
                  </a:lnTo>
                  <a:lnTo>
                    <a:pt x="421" y="782"/>
                  </a:lnTo>
                  <a:lnTo>
                    <a:pt x="440" y="779"/>
                  </a:lnTo>
                  <a:lnTo>
                    <a:pt x="459" y="777"/>
                  </a:lnTo>
                  <a:lnTo>
                    <a:pt x="478" y="773"/>
                  </a:lnTo>
                  <a:lnTo>
                    <a:pt x="496" y="769"/>
                  </a:lnTo>
                  <a:lnTo>
                    <a:pt x="515" y="763"/>
                  </a:lnTo>
                  <a:lnTo>
                    <a:pt x="534" y="756"/>
                  </a:lnTo>
                  <a:lnTo>
                    <a:pt x="552" y="748"/>
                  </a:lnTo>
                  <a:lnTo>
                    <a:pt x="569" y="740"/>
                  </a:lnTo>
                  <a:lnTo>
                    <a:pt x="588" y="730"/>
                  </a:lnTo>
                  <a:lnTo>
                    <a:pt x="588" y="730"/>
                  </a:lnTo>
                  <a:lnTo>
                    <a:pt x="605" y="720"/>
                  </a:lnTo>
                  <a:lnTo>
                    <a:pt x="621" y="709"/>
                  </a:lnTo>
                  <a:lnTo>
                    <a:pt x="637" y="697"/>
                  </a:lnTo>
                  <a:lnTo>
                    <a:pt x="651" y="684"/>
                  </a:lnTo>
                  <a:lnTo>
                    <a:pt x="666" y="671"/>
                  </a:lnTo>
                  <a:lnTo>
                    <a:pt x="680" y="657"/>
                  </a:lnTo>
                  <a:lnTo>
                    <a:pt x="692" y="643"/>
                  </a:lnTo>
                  <a:lnTo>
                    <a:pt x="704" y="627"/>
                  </a:lnTo>
                  <a:lnTo>
                    <a:pt x="715" y="613"/>
                  </a:lnTo>
                  <a:lnTo>
                    <a:pt x="726" y="596"/>
                  </a:lnTo>
                  <a:lnTo>
                    <a:pt x="735" y="580"/>
                  </a:lnTo>
                  <a:lnTo>
                    <a:pt x="744" y="563"/>
                  </a:lnTo>
                  <a:lnTo>
                    <a:pt x="752" y="546"/>
                  </a:lnTo>
                  <a:lnTo>
                    <a:pt x="758" y="528"/>
                  </a:lnTo>
                  <a:lnTo>
                    <a:pt x="765" y="511"/>
                  </a:lnTo>
                  <a:lnTo>
                    <a:pt x="770" y="493"/>
                  </a:lnTo>
                  <a:lnTo>
                    <a:pt x="774" y="475"/>
                  </a:lnTo>
                  <a:lnTo>
                    <a:pt x="778" y="456"/>
                  </a:lnTo>
                  <a:lnTo>
                    <a:pt x="780" y="437"/>
                  </a:lnTo>
                  <a:lnTo>
                    <a:pt x="782" y="419"/>
                  </a:lnTo>
                  <a:lnTo>
                    <a:pt x="783" y="400"/>
                  </a:lnTo>
                  <a:lnTo>
                    <a:pt x="783" y="381"/>
                  </a:lnTo>
                  <a:lnTo>
                    <a:pt x="782" y="363"/>
                  </a:lnTo>
                  <a:lnTo>
                    <a:pt x="780" y="343"/>
                  </a:lnTo>
                  <a:lnTo>
                    <a:pt x="778" y="323"/>
                  </a:lnTo>
                  <a:lnTo>
                    <a:pt x="774" y="305"/>
                  </a:lnTo>
                  <a:lnTo>
                    <a:pt x="769" y="287"/>
                  </a:lnTo>
                  <a:lnTo>
                    <a:pt x="764" y="267"/>
                  </a:lnTo>
                  <a:lnTo>
                    <a:pt x="757" y="249"/>
                  </a:lnTo>
                  <a:lnTo>
                    <a:pt x="749" y="231"/>
                  </a:lnTo>
                  <a:lnTo>
                    <a:pt x="740" y="213"/>
                  </a:lnTo>
                  <a:lnTo>
                    <a:pt x="731" y="196"/>
                  </a:lnTo>
                  <a:lnTo>
                    <a:pt x="731" y="196"/>
                  </a:lnTo>
                  <a:lnTo>
                    <a:pt x="721" y="179"/>
                  </a:lnTo>
                  <a:lnTo>
                    <a:pt x="709" y="162"/>
                  </a:lnTo>
                  <a:lnTo>
                    <a:pt x="697" y="146"/>
                  </a:lnTo>
                  <a:lnTo>
                    <a:pt x="684" y="132"/>
                  </a:lnTo>
                  <a:lnTo>
                    <a:pt x="671" y="118"/>
                  </a:lnTo>
                  <a:lnTo>
                    <a:pt x="658" y="103"/>
                  </a:lnTo>
                  <a:lnTo>
                    <a:pt x="642" y="92"/>
                  </a:lnTo>
                  <a:lnTo>
                    <a:pt x="628" y="79"/>
                  </a:lnTo>
                  <a:lnTo>
                    <a:pt x="612" y="68"/>
                  </a:lnTo>
                  <a:lnTo>
                    <a:pt x="597" y="58"/>
                  </a:lnTo>
                  <a:lnTo>
                    <a:pt x="580" y="49"/>
                  </a:lnTo>
                  <a:lnTo>
                    <a:pt x="563" y="39"/>
                  </a:lnTo>
                  <a:lnTo>
                    <a:pt x="546" y="32"/>
                  </a:lnTo>
                  <a:lnTo>
                    <a:pt x="529" y="25"/>
                  </a:lnTo>
                  <a:lnTo>
                    <a:pt x="511" y="19"/>
                  </a:lnTo>
                  <a:lnTo>
                    <a:pt x="492" y="13"/>
                  </a:lnTo>
                  <a:lnTo>
                    <a:pt x="474" y="8"/>
                  </a:lnTo>
                  <a:lnTo>
                    <a:pt x="456" y="6"/>
                  </a:lnTo>
                  <a:lnTo>
                    <a:pt x="438" y="3"/>
                  </a:lnTo>
                  <a:lnTo>
                    <a:pt x="420" y="0"/>
                  </a:lnTo>
                  <a:lnTo>
                    <a:pt x="400" y="0"/>
                  </a:lnTo>
                  <a:lnTo>
                    <a:pt x="382" y="0"/>
                  </a:lnTo>
                  <a:lnTo>
                    <a:pt x="362" y="0"/>
                  </a:lnTo>
                  <a:lnTo>
                    <a:pt x="344" y="3"/>
                  </a:lnTo>
                  <a:lnTo>
                    <a:pt x="324" y="6"/>
                  </a:lnTo>
                  <a:lnTo>
                    <a:pt x="306" y="9"/>
                  </a:lnTo>
                  <a:lnTo>
                    <a:pt x="287" y="15"/>
                  </a:lnTo>
                  <a:lnTo>
                    <a:pt x="268" y="20"/>
                  </a:lnTo>
                  <a:lnTo>
                    <a:pt x="250" y="26"/>
                  </a:lnTo>
                  <a:lnTo>
                    <a:pt x="232" y="34"/>
                  </a:lnTo>
                  <a:lnTo>
                    <a:pt x="214" y="43"/>
                  </a:lnTo>
                  <a:lnTo>
                    <a:pt x="195" y="52"/>
                  </a:lnTo>
                  <a:lnTo>
                    <a:pt x="195" y="52"/>
                  </a:lnTo>
                  <a:lnTo>
                    <a:pt x="178" y="63"/>
                  </a:lnTo>
                  <a:lnTo>
                    <a:pt x="163" y="75"/>
                  </a:lnTo>
                  <a:lnTo>
                    <a:pt x="147" y="86"/>
                  </a:lnTo>
                  <a:lnTo>
                    <a:pt x="132" y="98"/>
                  </a:lnTo>
                  <a:lnTo>
                    <a:pt x="117" y="112"/>
                  </a:lnTo>
                  <a:lnTo>
                    <a:pt x="104" y="125"/>
                  </a:lnTo>
                  <a:lnTo>
                    <a:pt x="91" y="140"/>
                  </a:lnTo>
                  <a:lnTo>
                    <a:pt x="79" y="155"/>
                  </a:lnTo>
                  <a:lnTo>
                    <a:pt x="68" y="171"/>
                  </a:lnTo>
                  <a:lnTo>
                    <a:pt x="59" y="187"/>
                  </a:lnTo>
                  <a:lnTo>
                    <a:pt x="48" y="202"/>
                  </a:lnTo>
                  <a:lnTo>
                    <a:pt x="40" y="219"/>
                  </a:lnTo>
                  <a:lnTo>
                    <a:pt x="32" y="237"/>
                  </a:lnTo>
                  <a:lnTo>
                    <a:pt x="25" y="254"/>
                  </a:lnTo>
                  <a:lnTo>
                    <a:pt x="19" y="273"/>
                  </a:lnTo>
                  <a:lnTo>
                    <a:pt x="13" y="290"/>
                  </a:lnTo>
                  <a:lnTo>
                    <a:pt x="9" y="308"/>
                  </a:lnTo>
                  <a:lnTo>
                    <a:pt x="5" y="327"/>
                  </a:lnTo>
                  <a:lnTo>
                    <a:pt x="3" y="346"/>
                  </a:lnTo>
                  <a:lnTo>
                    <a:pt x="1" y="364"/>
                  </a:lnTo>
                  <a:lnTo>
                    <a:pt x="0" y="383"/>
                  </a:lnTo>
                  <a:lnTo>
                    <a:pt x="0" y="402"/>
                  </a:lnTo>
                  <a:lnTo>
                    <a:pt x="1" y="421"/>
                  </a:lnTo>
                  <a:lnTo>
                    <a:pt x="3" y="439"/>
                  </a:lnTo>
                  <a:lnTo>
                    <a:pt x="6" y="459"/>
                  </a:lnTo>
                  <a:lnTo>
                    <a:pt x="9" y="477"/>
                  </a:lnTo>
                  <a:lnTo>
                    <a:pt x="14" y="497"/>
                  </a:lnTo>
                  <a:lnTo>
                    <a:pt x="19" y="515"/>
                  </a:lnTo>
                  <a:lnTo>
                    <a:pt x="27" y="533"/>
                  </a:lnTo>
                  <a:lnTo>
                    <a:pt x="34" y="551"/>
                  </a:lnTo>
                  <a:lnTo>
                    <a:pt x="43" y="570"/>
                  </a:lnTo>
                  <a:lnTo>
                    <a:pt x="52" y="587"/>
                  </a:lnTo>
                  <a:lnTo>
                    <a:pt x="52" y="5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 name="Freeform 111"/>
            <p:cNvSpPr>
              <a:spLocks/>
            </p:cNvSpPr>
            <p:nvPr userDrawn="1"/>
          </p:nvSpPr>
          <p:spPr bwMode="auto">
            <a:xfrm>
              <a:off x="1340" y="682"/>
              <a:ext cx="175" cy="175"/>
            </a:xfrm>
            <a:custGeom>
              <a:avLst/>
              <a:gdLst>
                <a:gd name="T0" fmla="*/ 58 w 703"/>
                <a:gd name="T1" fmla="*/ 542 h 703"/>
                <a:gd name="T2" fmla="*/ 89 w 703"/>
                <a:gd name="T3" fmla="*/ 585 h 703"/>
                <a:gd name="T4" fmla="*/ 127 w 703"/>
                <a:gd name="T5" fmla="*/ 620 h 703"/>
                <a:gd name="T6" fmla="*/ 168 w 703"/>
                <a:gd name="T7" fmla="*/ 650 h 703"/>
                <a:gd name="T8" fmla="*/ 213 w 703"/>
                <a:gd name="T9" fmla="*/ 674 h 703"/>
                <a:gd name="T10" fmla="*/ 261 w 703"/>
                <a:gd name="T11" fmla="*/ 691 h 703"/>
                <a:gd name="T12" fmla="*/ 310 w 703"/>
                <a:gd name="T13" fmla="*/ 700 h 703"/>
                <a:gd name="T14" fmla="*/ 361 w 703"/>
                <a:gd name="T15" fmla="*/ 703 h 703"/>
                <a:gd name="T16" fmla="*/ 412 w 703"/>
                <a:gd name="T17" fmla="*/ 697 h 703"/>
                <a:gd name="T18" fmla="*/ 463 w 703"/>
                <a:gd name="T19" fmla="*/ 684 h 703"/>
                <a:gd name="T20" fmla="*/ 511 w 703"/>
                <a:gd name="T21" fmla="*/ 665 h 703"/>
                <a:gd name="T22" fmla="*/ 542 w 703"/>
                <a:gd name="T23" fmla="*/ 646 h 703"/>
                <a:gd name="T24" fmla="*/ 585 w 703"/>
                <a:gd name="T25" fmla="*/ 614 h 703"/>
                <a:gd name="T26" fmla="*/ 621 w 703"/>
                <a:gd name="T27" fmla="*/ 577 h 703"/>
                <a:gd name="T28" fmla="*/ 651 w 703"/>
                <a:gd name="T29" fmla="*/ 536 h 703"/>
                <a:gd name="T30" fmla="*/ 674 w 703"/>
                <a:gd name="T31" fmla="*/ 490 h 703"/>
                <a:gd name="T32" fmla="*/ 691 w 703"/>
                <a:gd name="T33" fmla="*/ 442 h 703"/>
                <a:gd name="T34" fmla="*/ 700 w 703"/>
                <a:gd name="T35" fmla="*/ 392 h 703"/>
                <a:gd name="T36" fmla="*/ 703 w 703"/>
                <a:gd name="T37" fmla="*/ 342 h 703"/>
                <a:gd name="T38" fmla="*/ 697 w 703"/>
                <a:gd name="T39" fmla="*/ 291 h 703"/>
                <a:gd name="T40" fmla="*/ 684 w 703"/>
                <a:gd name="T41" fmla="*/ 241 h 703"/>
                <a:gd name="T42" fmla="*/ 665 w 703"/>
                <a:gd name="T43" fmla="*/ 192 h 703"/>
                <a:gd name="T44" fmla="*/ 647 w 703"/>
                <a:gd name="T45" fmla="*/ 161 h 703"/>
                <a:gd name="T46" fmla="*/ 614 w 703"/>
                <a:gd name="T47" fmla="*/ 119 h 703"/>
                <a:gd name="T48" fmla="*/ 578 w 703"/>
                <a:gd name="T49" fmla="*/ 82 h 703"/>
                <a:gd name="T50" fmla="*/ 536 w 703"/>
                <a:gd name="T51" fmla="*/ 52 h 703"/>
                <a:gd name="T52" fmla="*/ 490 w 703"/>
                <a:gd name="T53" fmla="*/ 29 h 703"/>
                <a:gd name="T54" fmla="*/ 442 w 703"/>
                <a:gd name="T55" fmla="*/ 12 h 703"/>
                <a:gd name="T56" fmla="*/ 393 w 703"/>
                <a:gd name="T57" fmla="*/ 3 h 703"/>
                <a:gd name="T58" fmla="*/ 342 w 703"/>
                <a:gd name="T59" fmla="*/ 0 h 703"/>
                <a:gd name="T60" fmla="*/ 291 w 703"/>
                <a:gd name="T61" fmla="*/ 5 h 703"/>
                <a:gd name="T62" fmla="*/ 241 w 703"/>
                <a:gd name="T63" fmla="*/ 19 h 703"/>
                <a:gd name="T64" fmla="*/ 192 w 703"/>
                <a:gd name="T65" fmla="*/ 39 h 703"/>
                <a:gd name="T66" fmla="*/ 161 w 703"/>
                <a:gd name="T67" fmla="*/ 58 h 703"/>
                <a:gd name="T68" fmla="*/ 119 w 703"/>
                <a:gd name="T69" fmla="*/ 89 h 703"/>
                <a:gd name="T70" fmla="*/ 82 w 703"/>
                <a:gd name="T71" fmla="*/ 127 h 703"/>
                <a:gd name="T72" fmla="*/ 52 w 703"/>
                <a:gd name="T73" fmla="*/ 168 h 703"/>
                <a:gd name="T74" fmla="*/ 29 w 703"/>
                <a:gd name="T75" fmla="*/ 213 h 703"/>
                <a:gd name="T76" fmla="*/ 12 w 703"/>
                <a:gd name="T77" fmla="*/ 261 h 703"/>
                <a:gd name="T78" fmla="*/ 3 w 703"/>
                <a:gd name="T79" fmla="*/ 310 h 703"/>
                <a:gd name="T80" fmla="*/ 0 w 703"/>
                <a:gd name="T81" fmla="*/ 361 h 703"/>
                <a:gd name="T82" fmla="*/ 6 w 703"/>
                <a:gd name="T83" fmla="*/ 412 h 703"/>
                <a:gd name="T84" fmla="*/ 19 w 703"/>
                <a:gd name="T85" fmla="*/ 463 h 703"/>
                <a:gd name="T86" fmla="*/ 39 w 703"/>
                <a:gd name="T87" fmla="*/ 51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527"/>
                  </a:moveTo>
                  <a:lnTo>
                    <a:pt x="47" y="527"/>
                  </a:lnTo>
                  <a:lnTo>
                    <a:pt x="58" y="542"/>
                  </a:lnTo>
                  <a:lnTo>
                    <a:pt x="67" y="558"/>
                  </a:lnTo>
                  <a:lnTo>
                    <a:pt x="79" y="571"/>
                  </a:lnTo>
                  <a:lnTo>
                    <a:pt x="89" y="585"/>
                  </a:lnTo>
                  <a:lnTo>
                    <a:pt x="101" y="597"/>
                  </a:lnTo>
                  <a:lnTo>
                    <a:pt x="114" y="610"/>
                  </a:lnTo>
                  <a:lnTo>
                    <a:pt x="127" y="620"/>
                  </a:lnTo>
                  <a:lnTo>
                    <a:pt x="140" y="632"/>
                  </a:lnTo>
                  <a:lnTo>
                    <a:pt x="154" y="641"/>
                  </a:lnTo>
                  <a:lnTo>
                    <a:pt x="168" y="650"/>
                  </a:lnTo>
                  <a:lnTo>
                    <a:pt x="183" y="660"/>
                  </a:lnTo>
                  <a:lnTo>
                    <a:pt x="198" y="667"/>
                  </a:lnTo>
                  <a:lnTo>
                    <a:pt x="213" y="674"/>
                  </a:lnTo>
                  <a:lnTo>
                    <a:pt x="228" y="680"/>
                  </a:lnTo>
                  <a:lnTo>
                    <a:pt x="245" y="686"/>
                  </a:lnTo>
                  <a:lnTo>
                    <a:pt x="261" y="691"/>
                  </a:lnTo>
                  <a:lnTo>
                    <a:pt x="278" y="695"/>
                  </a:lnTo>
                  <a:lnTo>
                    <a:pt x="294" y="697"/>
                  </a:lnTo>
                  <a:lnTo>
                    <a:pt x="310" y="700"/>
                  </a:lnTo>
                  <a:lnTo>
                    <a:pt x="327" y="703"/>
                  </a:lnTo>
                  <a:lnTo>
                    <a:pt x="344" y="703"/>
                  </a:lnTo>
                  <a:lnTo>
                    <a:pt x="361" y="703"/>
                  </a:lnTo>
                  <a:lnTo>
                    <a:pt x="378" y="701"/>
                  </a:lnTo>
                  <a:lnTo>
                    <a:pt x="395" y="700"/>
                  </a:lnTo>
                  <a:lnTo>
                    <a:pt x="412" y="697"/>
                  </a:lnTo>
                  <a:lnTo>
                    <a:pt x="429" y="695"/>
                  </a:lnTo>
                  <a:lnTo>
                    <a:pt x="446" y="689"/>
                  </a:lnTo>
                  <a:lnTo>
                    <a:pt x="463" y="684"/>
                  </a:lnTo>
                  <a:lnTo>
                    <a:pt x="479" y="679"/>
                  </a:lnTo>
                  <a:lnTo>
                    <a:pt x="495" y="673"/>
                  </a:lnTo>
                  <a:lnTo>
                    <a:pt x="511" y="665"/>
                  </a:lnTo>
                  <a:lnTo>
                    <a:pt x="527" y="656"/>
                  </a:lnTo>
                  <a:lnTo>
                    <a:pt x="527" y="656"/>
                  </a:lnTo>
                  <a:lnTo>
                    <a:pt x="542" y="646"/>
                  </a:lnTo>
                  <a:lnTo>
                    <a:pt x="558" y="636"/>
                  </a:lnTo>
                  <a:lnTo>
                    <a:pt x="571" y="626"/>
                  </a:lnTo>
                  <a:lnTo>
                    <a:pt x="585" y="614"/>
                  </a:lnTo>
                  <a:lnTo>
                    <a:pt x="597" y="602"/>
                  </a:lnTo>
                  <a:lnTo>
                    <a:pt x="610" y="589"/>
                  </a:lnTo>
                  <a:lnTo>
                    <a:pt x="621" y="577"/>
                  </a:lnTo>
                  <a:lnTo>
                    <a:pt x="632" y="563"/>
                  </a:lnTo>
                  <a:lnTo>
                    <a:pt x="641" y="550"/>
                  </a:lnTo>
                  <a:lnTo>
                    <a:pt x="651" y="536"/>
                  </a:lnTo>
                  <a:lnTo>
                    <a:pt x="660" y="520"/>
                  </a:lnTo>
                  <a:lnTo>
                    <a:pt x="668" y="506"/>
                  </a:lnTo>
                  <a:lnTo>
                    <a:pt x="674" y="490"/>
                  </a:lnTo>
                  <a:lnTo>
                    <a:pt x="681" y="475"/>
                  </a:lnTo>
                  <a:lnTo>
                    <a:pt x="686" y="459"/>
                  </a:lnTo>
                  <a:lnTo>
                    <a:pt x="691" y="442"/>
                  </a:lnTo>
                  <a:lnTo>
                    <a:pt x="695" y="426"/>
                  </a:lnTo>
                  <a:lnTo>
                    <a:pt x="697" y="409"/>
                  </a:lnTo>
                  <a:lnTo>
                    <a:pt x="700" y="392"/>
                  </a:lnTo>
                  <a:lnTo>
                    <a:pt x="701" y="375"/>
                  </a:lnTo>
                  <a:lnTo>
                    <a:pt x="703" y="359"/>
                  </a:lnTo>
                  <a:lnTo>
                    <a:pt x="703" y="342"/>
                  </a:lnTo>
                  <a:lnTo>
                    <a:pt x="701" y="325"/>
                  </a:lnTo>
                  <a:lnTo>
                    <a:pt x="700" y="308"/>
                  </a:lnTo>
                  <a:lnTo>
                    <a:pt x="697" y="291"/>
                  </a:lnTo>
                  <a:lnTo>
                    <a:pt x="695" y="274"/>
                  </a:lnTo>
                  <a:lnTo>
                    <a:pt x="690" y="258"/>
                  </a:lnTo>
                  <a:lnTo>
                    <a:pt x="684" y="241"/>
                  </a:lnTo>
                  <a:lnTo>
                    <a:pt x="679" y="224"/>
                  </a:lnTo>
                  <a:lnTo>
                    <a:pt x="673" y="209"/>
                  </a:lnTo>
                  <a:lnTo>
                    <a:pt x="665" y="192"/>
                  </a:lnTo>
                  <a:lnTo>
                    <a:pt x="656" y="176"/>
                  </a:lnTo>
                  <a:lnTo>
                    <a:pt x="656" y="176"/>
                  </a:lnTo>
                  <a:lnTo>
                    <a:pt x="647" y="161"/>
                  </a:lnTo>
                  <a:lnTo>
                    <a:pt x="636" y="146"/>
                  </a:lnTo>
                  <a:lnTo>
                    <a:pt x="626" y="132"/>
                  </a:lnTo>
                  <a:lnTo>
                    <a:pt x="614" y="119"/>
                  </a:lnTo>
                  <a:lnTo>
                    <a:pt x="602" y="106"/>
                  </a:lnTo>
                  <a:lnTo>
                    <a:pt x="589" y="94"/>
                  </a:lnTo>
                  <a:lnTo>
                    <a:pt x="578" y="82"/>
                  </a:lnTo>
                  <a:lnTo>
                    <a:pt x="563" y="72"/>
                  </a:lnTo>
                  <a:lnTo>
                    <a:pt x="550" y="61"/>
                  </a:lnTo>
                  <a:lnTo>
                    <a:pt x="536" y="52"/>
                  </a:lnTo>
                  <a:lnTo>
                    <a:pt x="520" y="45"/>
                  </a:lnTo>
                  <a:lnTo>
                    <a:pt x="506" y="37"/>
                  </a:lnTo>
                  <a:lnTo>
                    <a:pt x="490" y="29"/>
                  </a:lnTo>
                  <a:lnTo>
                    <a:pt x="475" y="22"/>
                  </a:lnTo>
                  <a:lnTo>
                    <a:pt x="459" y="17"/>
                  </a:lnTo>
                  <a:lnTo>
                    <a:pt x="442" y="12"/>
                  </a:lnTo>
                  <a:lnTo>
                    <a:pt x="426" y="8"/>
                  </a:lnTo>
                  <a:lnTo>
                    <a:pt x="409" y="5"/>
                  </a:lnTo>
                  <a:lnTo>
                    <a:pt x="393" y="3"/>
                  </a:lnTo>
                  <a:lnTo>
                    <a:pt x="376" y="2"/>
                  </a:lnTo>
                  <a:lnTo>
                    <a:pt x="359" y="0"/>
                  </a:lnTo>
                  <a:lnTo>
                    <a:pt x="342" y="0"/>
                  </a:lnTo>
                  <a:lnTo>
                    <a:pt x="325" y="2"/>
                  </a:lnTo>
                  <a:lnTo>
                    <a:pt x="308" y="3"/>
                  </a:lnTo>
                  <a:lnTo>
                    <a:pt x="291" y="5"/>
                  </a:lnTo>
                  <a:lnTo>
                    <a:pt x="274" y="9"/>
                  </a:lnTo>
                  <a:lnTo>
                    <a:pt x="258" y="13"/>
                  </a:lnTo>
                  <a:lnTo>
                    <a:pt x="241" y="19"/>
                  </a:lnTo>
                  <a:lnTo>
                    <a:pt x="224" y="25"/>
                  </a:lnTo>
                  <a:lnTo>
                    <a:pt x="209" y="32"/>
                  </a:lnTo>
                  <a:lnTo>
                    <a:pt x="192" y="39"/>
                  </a:lnTo>
                  <a:lnTo>
                    <a:pt x="176" y="47"/>
                  </a:lnTo>
                  <a:lnTo>
                    <a:pt x="176" y="47"/>
                  </a:lnTo>
                  <a:lnTo>
                    <a:pt x="161" y="58"/>
                  </a:lnTo>
                  <a:lnTo>
                    <a:pt x="146" y="67"/>
                  </a:lnTo>
                  <a:lnTo>
                    <a:pt x="132" y="78"/>
                  </a:lnTo>
                  <a:lnTo>
                    <a:pt x="119" y="89"/>
                  </a:lnTo>
                  <a:lnTo>
                    <a:pt x="106" y="101"/>
                  </a:lnTo>
                  <a:lnTo>
                    <a:pt x="94" y="114"/>
                  </a:lnTo>
                  <a:lnTo>
                    <a:pt x="82" y="127"/>
                  </a:lnTo>
                  <a:lnTo>
                    <a:pt x="72" y="140"/>
                  </a:lnTo>
                  <a:lnTo>
                    <a:pt x="62" y="154"/>
                  </a:lnTo>
                  <a:lnTo>
                    <a:pt x="52" y="168"/>
                  </a:lnTo>
                  <a:lnTo>
                    <a:pt x="45" y="183"/>
                  </a:lnTo>
                  <a:lnTo>
                    <a:pt x="37" y="198"/>
                  </a:lnTo>
                  <a:lnTo>
                    <a:pt x="29" y="213"/>
                  </a:lnTo>
                  <a:lnTo>
                    <a:pt x="22" y="228"/>
                  </a:lnTo>
                  <a:lnTo>
                    <a:pt x="17" y="245"/>
                  </a:lnTo>
                  <a:lnTo>
                    <a:pt x="12" y="261"/>
                  </a:lnTo>
                  <a:lnTo>
                    <a:pt x="8" y="278"/>
                  </a:lnTo>
                  <a:lnTo>
                    <a:pt x="6" y="293"/>
                  </a:lnTo>
                  <a:lnTo>
                    <a:pt x="3" y="310"/>
                  </a:lnTo>
                  <a:lnTo>
                    <a:pt x="2" y="327"/>
                  </a:lnTo>
                  <a:lnTo>
                    <a:pt x="0" y="344"/>
                  </a:lnTo>
                  <a:lnTo>
                    <a:pt x="0" y="361"/>
                  </a:lnTo>
                  <a:lnTo>
                    <a:pt x="2" y="378"/>
                  </a:lnTo>
                  <a:lnTo>
                    <a:pt x="3" y="395"/>
                  </a:lnTo>
                  <a:lnTo>
                    <a:pt x="6" y="412"/>
                  </a:lnTo>
                  <a:lnTo>
                    <a:pt x="9" y="429"/>
                  </a:lnTo>
                  <a:lnTo>
                    <a:pt x="13" y="446"/>
                  </a:lnTo>
                  <a:lnTo>
                    <a:pt x="19" y="463"/>
                  </a:lnTo>
                  <a:lnTo>
                    <a:pt x="25" y="478"/>
                  </a:lnTo>
                  <a:lnTo>
                    <a:pt x="32" y="495"/>
                  </a:lnTo>
                  <a:lnTo>
                    <a:pt x="39" y="511"/>
                  </a:lnTo>
                  <a:lnTo>
                    <a:pt x="47" y="527"/>
                  </a:lnTo>
                  <a:lnTo>
                    <a:pt x="47" y="5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 name="Freeform 112"/>
            <p:cNvSpPr>
              <a:spLocks/>
            </p:cNvSpPr>
            <p:nvPr userDrawn="1"/>
          </p:nvSpPr>
          <p:spPr bwMode="auto">
            <a:xfrm>
              <a:off x="1130" y="819"/>
              <a:ext cx="156" cy="155"/>
            </a:xfrm>
            <a:custGeom>
              <a:avLst/>
              <a:gdLst>
                <a:gd name="T0" fmla="*/ 580 w 621"/>
                <a:gd name="T1" fmla="*/ 156 h 622"/>
                <a:gd name="T2" fmla="*/ 563 w 621"/>
                <a:gd name="T3" fmla="*/ 129 h 622"/>
                <a:gd name="T4" fmla="*/ 543 w 621"/>
                <a:gd name="T5" fmla="*/ 105 h 622"/>
                <a:gd name="T6" fmla="*/ 498 w 621"/>
                <a:gd name="T7" fmla="*/ 63 h 622"/>
                <a:gd name="T8" fmla="*/ 447 w 621"/>
                <a:gd name="T9" fmla="*/ 32 h 622"/>
                <a:gd name="T10" fmla="*/ 391 w 621"/>
                <a:gd name="T11" fmla="*/ 11 h 622"/>
                <a:gd name="T12" fmla="*/ 332 w 621"/>
                <a:gd name="T13" fmla="*/ 2 h 622"/>
                <a:gd name="T14" fmla="*/ 272 w 621"/>
                <a:gd name="T15" fmla="*/ 3 h 622"/>
                <a:gd name="T16" fmla="*/ 213 w 621"/>
                <a:gd name="T17" fmla="*/ 16 h 622"/>
                <a:gd name="T18" fmla="*/ 183 w 621"/>
                <a:gd name="T19" fmla="*/ 28 h 622"/>
                <a:gd name="T20" fmla="*/ 155 w 621"/>
                <a:gd name="T21" fmla="*/ 42 h 622"/>
                <a:gd name="T22" fmla="*/ 142 w 621"/>
                <a:gd name="T23" fmla="*/ 50 h 622"/>
                <a:gd name="T24" fmla="*/ 116 w 621"/>
                <a:gd name="T25" fmla="*/ 68 h 622"/>
                <a:gd name="T26" fmla="*/ 82 w 621"/>
                <a:gd name="T27" fmla="*/ 101 h 622"/>
                <a:gd name="T28" fmla="*/ 47 w 621"/>
                <a:gd name="T29" fmla="*/ 149 h 622"/>
                <a:gd name="T30" fmla="*/ 19 w 621"/>
                <a:gd name="T31" fmla="*/ 202 h 622"/>
                <a:gd name="T32" fmla="*/ 5 w 621"/>
                <a:gd name="T33" fmla="*/ 260 h 622"/>
                <a:gd name="T34" fmla="*/ 0 w 621"/>
                <a:gd name="T35" fmla="*/ 320 h 622"/>
                <a:gd name="T36" fmla="*/ 8 w 621"/>
                <a:gd name="T37" fmla="*/ 380 h 622"/>
                <a:gd name="T38" fmla="*/ 22 w 621"/>
                <a:gd name="T39" fmla="*/ 424 h 622"/>
                <a:gd name="T40" fmla="*/ 34 w 621"/>
                <a:gd name="T41" fmla="*/ 453 h 622"/>
                <a:gd name="T42" fmla="*/ 41 w 621"/>
                <a:gd name="T43" fmla="*/ 466 h 622"/>
                <a:gd name="T44" fmla="*/ 60 w 621"/>
                <a:gd name="T45" fmla="*/ 493 h 622"/>
                <a:gd name="T46" fmla="*/ 78 w 621"/>
                <a:gd name="T47" fmla="*/ 518 h 622"/>
                <a:gd name="T48" fmla="*/ 124 w 621"/>
                <a:gd name="T49" fmla="*/ 558 h 622"/>
                <a:gd name="T50" fmla="*/ 174 w 621"/>
                <a:gd name="T51" fmla="*/ 591 h 622"/>
                <a:gd name="T52" fmla="*/ 230 w 621"/>
                <a:gd name="T53" fmla="*/ 610 h 622"/>
                <a:gd name="T54" fmla="*/ 289 w 621"/>
                <a:gd name="T55" fmla="*/ 621 h 622"/>
                <a:gd name="T56" fmla="*/ 349 w 621"/>
                <a:gd name="T57" fmla="*/ 619 h 622"/>
                <a:gd name="T58" fmla="*/ 409 w 621"/>
                <a:gd name="T59" fmla="*/ 606 h 622"/>
                <a:gd name="T60" fmla="*/ 438 w 621"/>
                <a:gd name="T61" fmla="*/ 595 h 622"/>
                <a:gd name="T62" fmla="*/ 466 w 621"/>
                <a:gd name="T63" fmla="*/ 580 h 622"/>
                <a:gd name="T64" fmla="*/ 479 w 621"/>
                <a:gd name="T65" fmla="*/ 571 h 622"/>
                <a:gd name="T66" fmla="*/ 505 w 621"/>
                <a:gd name="T67" fmla="*/ 553 h 622"/>
                <a:gd name="T68" fmla="*/ 539 w 621"/>
                <a:gd name="T69" fmla="*/ 522 h 622"/>
                <a:gd name="T70" fmla="*/ 576 w 621"/>
                <a:gd name="T71" fmla="*/ 473 h 622"/>
                <a:gd name="T72" fmla="*/ 602 w 621"/>
                <a:gd name="T73" fmla="*/ 420 h 622"/>
                <a:gd name="T74" fmla="*/ 617 w 621"/>
                <a:gd name="T75" fmla="*/ 363 h 622"/>
                <a:gd name="T76" fmla="*/ 621 w 621"/>
                <a:gd name="T77" fmla="*/ 303 h 622"/>
                <a:gd name="T78" fmla="*/ 613 w 621"/>
                <a:gd name="T79" fmla="*/ 243 h 622"/>
                <a:gd name="T80" fmla="*/ 600 w 621"/>
                <a:gd name="T81" fmla="*/ 198 h 622"/>
                <a:gd name="T82" fmla="*/ 587 w 621"/>
                <a:gd name="T83" fmla="*/ 170 h 622"/>
                <a:gd name="T84" fmla="*/ 580 w 621"/>
                <a:gd name="T85" fmla="*/ 15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156"/>
                  </a:moveTo>
                  <a:lnTo>
                    <a:pt x="580" y="156"/>
                  </a:lnTo>
                  <a:lnTo>
                    <a:pt x="572" y="142"/>
                  </a:lnTo>
                  <a:lnTo>
                    <a:pt x="563" y="129"/>
                  </a:lnTo>
                  <a:lnTo>
                    <a:pt x="554" y="116"/>
                  </a:lnTo>
                  <a:lnTo>
                    <a:pt x="543" y="105"/>
                  </a:lnTo>
                  <a:lnTo>
                    <a:pt x="521" y="83"/>
                  </a:lnTo>
                  <a:lnTo>
                    <a:pt x="498" y="63"/>
                  </a:lnTo>
                  <a:lnTo>
                    <a:pt x="473" y="46"/>
                  </a:lnTo>
                  <a:lnTo>
                    <a:pt x="447" y="32"/>
                  </a:lnTo>
                  <a:lnTo>
                    <a:pt x="419" y="20"/>
                  </a:lnTo>
                  <a:lnTo>
                    <a:pt x="391" y="11"/>
                  </a:lnTo>
                  <a:lnTo>
                    <a:pt x="362" y="4"/>
                  </a:lnTo>
                  <a:lnTo>
                    <a:pt x="332" y="2"/>
                  </a:lnTo>
                  <a:lnTo>
                    <a:pt x="302" y="0"/>
                  </a:lnTo>
                  <a:lnTo>
                    <a:pt x="272" y="3"/>
                  </a:lnTo>
                  <a:lnTo>
                    <a:pt x="242" y="8"/>
                  </a:lnTo>
                  <a:lnTo>
                    <a:pt x="213" y="16"/>
                  </a:lnTo>
                  <a:lnTo>
                    <a:pt x="198" y="21"/>
                  </a:lnTo>
                  <a:lnTo>
                    <a:pt x="183" y="28"/>
                  </a:lnTo>
                  <a:lnTo>
                    <a:pt x="169" y="34"/>
                  </a:lnTo>
                  <a:lnTo>
                    <a:pt x="155" y="42"/>
                  </a:lnTo>
                  <a:lnTo>
                    <a:pt x="155" y="42"/>
                  </a:lnTo>
                  <a:lnTo>
                    <a:pt x="142" y="50"/>
                  </a:lnTo>
                  <a:lnTo>
                    <a:pt x="129" y="59"/>
                  </a:lnTo>
                  <a:lnTo>
                    <a:pt x="116" y="68"/>
                  </a:lnTo>
                  <a:lnTo>
                    <a:pt x="104" y="79"/>
                  </a:lnTo>
                  <a:lnTo>
                    <a:pt x="82" y="101"/>
                  </a:lnTo>
                  <a:lnTo>
                    <a:pt x="64" y="124"/>
                  </a:lnTo>
                  <a:lnTo>
                    <a:pt x="47" y="149"/>
                  </a:lnTo>
                  <a:lnTo>
                    <a:pt x="31" y="175"/>
                  </a:lnTo>
                  <a:lnTo>
                    <a:pt x="19" y="202"/>
                  </a:lnTo>
                  <a:lnTo>
                    <a:pt x="10" y="231"/>
                  </a:lnTo>
                  <a:lnTo>
                    <a:pt x="5" y="260"/>
                  </a:lnTo>
                  <a:lnTo>
                    <a:pt x="1" y="290"/>
                  </a:lnTo>
                  <a:lnTo>
                    <a:pt x="0" y="320"/>
                  </a:lnTo>
                  <a:lnTo>
                    <a:pt x="2" y="350"/>
                  </a:lnTo>
                  <a:lnTo>
                    <a:pt x="8" y="380"/>
                  </a:lnTo>
                  <a:lnTo>
                    <a:pt x="15" y="408"/>
                  </a:lnTo>
                  <a:lnTo>
                    <a:pt x="22" y="424"/>
                  </a:lnTo>
                  <a:lnTo>
                    <a:pt x="27" y="438"/>
                  </a:lnTo>
                  <a:lnTo>
                    <a:pt x="34" y="453"/>
                  </a:lnTo>
                  <a:lnTo>
                    <a:pt x="41" y="466"/>
                  </a:lnTo>
                  <a:lnTo>
                    <a:pt x="41" y="466"/>
                  </a:lnTo>
                  <a:lnTo>
                    <a:pt x="51" y="480"/>
                  </a:lnTo>
                  <a:lnTo>
                    <a:pt x="60" y="493"/>
                  </a:lnTo>
                  <a:lnTo>
                    <a:pt x="69" y="506"/>
                  </a:lnTo>
                  <a:lnTo>
                    <a:pt x="78" y="518"/>
                  </a:lnTo>
                  <a:lnTo>
                    <a:pt x="100" y="539"/>
                  </a:lnTo>
                  <a:lnTo>
                    <a:pt x="124" y="558"/>
                  </a:lnTo>
                  <a:lnTo>
                    <a:pt x="148" y="575"/>
                  </a:lnTo>
                  <a:lnTo>
                    <a:pt x="174" y="591"/>
                  </a:lnTo>
                  <a:lnTo>
                    <a:pt x="202" y="602"/>
                  </a:lnTo>
                  <a:lnTo>
                    <a:pt x="230" y="610"/>
                  </a:lnTo>
                  <a:lnTo>
                    <a:pt x="259" y="617"/>
                  </a:lnTo>
                  <a:lnTo>
                    <a:pt x="289" y="621"/>
                  </a:lnTo>
                  <a:lnTo>
                    <a:pt x="319" y="622"/>
                  </a:lnTo>
                  <a:lnTo>
                    <a:pt x="349" y="619"/>
                  </a:lnTo>
                  <a:lnTo>
                    <a:pt x="379" y="614"/>
                  </a:lnTo>
                  <a:lnTo>
                    <a:pt x="409" y="606"/>
                  </a:lnTo>
                  <a:lnTo>
                    <a:pt x="423" y="600"/>
                  </a:lnTo>
                  <a:lnTo>
                    <a:pt x="438" y="595"/>
                  </a:lnTo>
                  <a:lnTo>
                    <a:pt x="452" y="588"/>
                  </a:lnTo>
                  <a:lnTo>
                    <a:pt x="466" y="580"/>
                  </a:lnTo>
                  <a:lnTo>
                    <a:pt x="466" y="580"/>
                  </a:lnTo>
                  <a:lnTo>
                    <a:pt x="479" y="571"/>
                  </a:lnTo>
                  <a:lnTo>
                    <a:pt x="492" y="562"/>
                  </a:lnTo>
                  <a:lnTo>
                    <a:pt x="505" y="553"/>
                  </a:lnTo>
                  <a:lnTo>
                    <a:pt x="517" y="542"/>
                  </a:lnTo>
                  <a:lnTo>
                    <a:pt x="539" y="522"/>
                  </a:lnTo>
                  <a:lnTo>
                    <a:pt x="559" y="498"/>
                  </a:lnTo>
                  <a:lnTo>
                    <a:pt x="576" y="473"/>
                  </a:lnTo>
                  <a:lnTo>
                    <a:pt x="590" y="447"/>
                  </a:lnTo>
                  <a:lnTo>
                    <a:pt x="602" y="420"/>
                  </a:lnTo>
                  <a:lnTo>
                    <a:pt x="611" y="391"/>
                  </a:lnTo>
                  <a:lnTo>
                    <a:pt x="617" y="363"/>
                  </a:lnTo>
                  <a:lnTo>
                    <a:pt x="620" y="333"/>
                  </a:lnTo>
                  <a:lnTo>
                    <a:pt x="621" y="303"/>
                  </a:lnTo>
                  <a:lnTo>
                    <a:pt x="619" y="273"/>
                  </a:lnTo>
                  <a:lnTo>
                    <a:pt x="613" y="243"/>
                  </a:lnTo>
                  <a:lnTo>
                    <a:pt x="606" y="213"/>
                  </a:lnTo>
                  <a:lnTo>
                    <a:pt x="600" y="198"/>
                  </a:lnTo>
                  <a:lnTo>
                    <a:pt x="594" y="184"/>
                  </a:lnTo>
                  <a:lnTo>
                    <a:pt x="587" y="170"/>
                  </a:lnTo>
                  <a:lnTo>
                    <a:pt x="580" y="156"/>
                  </a:lnTo>
                  <a:lnTo>
                    <a:pt x="580"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 name="Freeform 113"/>
            <p:cNvSpPr>
              <a:spLocks/>
            </p:cNvSpPr>
            <p:nvPr userDrawn="1"/>
          </p:nvSpPr>
          <p:spPr bwMode="auto">
            <a:xfrm>
              <a:off x="921" y="955"/>
              <a:ext cx="135" cy="135"/>
            </a:xfrm>
            <a:custGeom>
              <a:avLst/>
              <a:gdLst>
                <a:gd name="T0" fmla="*/ 136 w 541"/>
                <a:gd name="T1" fmla="*/ 35 h 539"/>
                <a:gd name="T2" fmla="*/ 91 w 541"/>
                <a:gd name="T3" fmla="*/ 67 h 539"/>
                <a:gd name="T4" fmla="*/ 55 w 541"/>
                <a:gd name="T5" fmla="*/ 106 h 539"/>
                <a:gd name="T6" fmla="*/ 28 w 541"/>
                <a:gd name="T7" fmla="*/ 151 h 539"/>
                <a:gd name="T8" fmla="*/ 9 w 541"/>
                <a:gd name="T9" fmla="*/ 199 h 539"/>
                <a:gd name="T10" fmla="*/ 1 w 541"/>
                <a:gd name="T11" fmla="*/ 250 h 539"/>
                <a:gd name="T12" fmla="*/ 3 w 541"/>
                <a:gd name="T13" fmla="*/ 302 h 539"/>
                <a:gd name="T14" fmla="*/ 14 w 541"/>
                <a:gd name="T15" fmla="*/ 354 h 539"/>
                <a:gd name="T16" fmla="*/ 37 w 541"/>
                <a:gd name="T17" fmla="*/ 404 h 539"/>
                <a:gd name="T18" fmla="*/ 52 w 541"/>
                <a:gd name="T19" fmla="*/ 427 h 539"/>
                <a:gd name="T20" fmla="*/ 87 w 541"/>
                <a:gd name="T21" fmla="*/ 467 h 539"/>
                <a:gd name="T22" fmla="*/ 129 w 541"/>
                <a:gd name="T23" fmla="*/ 500 h 539"/>
                <a:gd name="T24" fmla="*/ 176 w 541"/>
                <a:gd name="T25" fmla="*/ 522 h 539"/>
                <a:gd name="T26" fmla="*/ 226 w 541"/>
                <a:gd name="T27" fmla="*/ 535 h 539"/>
                <a:gd name="T28" fmla="*/ 278 w 541"/>
                <a:gd name="T29" fmla="*/ 539 h 539"/>
                <a:gd name="T30" fmla="*/ 330 w 541"/>
                <a:gd name="T31" fmla="*/ 533 h 539"/>
                <a:gd name="T32" fmla="*/ 381 w 541"/>
                <a:gd name="T33" fmla="*/ 516 h 539"/>
                <a:gd name="T34" fmla="*/ 405 w 541"/>
                <a:gd name="T35" fmla="*/ 503 h 539"/>
                <a:gd name="T36" fmla="*/ 450 w 541"/>
                <a:gd name="T37" fmla="*/ 471 h 539"/>
                <a:gd name="T38" fmla="*/ 486 w 541"/>
                <a:gd name="T39" fmla="*/ 432 h 539"/>
                <a:gd name="T40" fmla="*/ 514 w 541"/>
                <a:gd name="T41" fmla="*/ 388 h 539"/>
                <a:gd name="T42" fmla="*/ 532 w 541"/>
                <a:gd name="T43" fmla="*/ 338 h 539"/>
                <a:gd name="T44" fmla="*/ 540 w 541"/>
                <a:gd name="T45" fmla="*/ 288 h 539"/>
                <a:gd name="T46" fmla="*/ 538 w 541"/>
                <a:gd name="T47" fmla="*/ 235 h 539"/>
                <a:gd name="T48" fmla="*/ 527 w 541"/>
                <a:gd name="T49" fmla="*/ 185 h 539"/>
                <a:gd name="T50" fmla="*/ 504 w 541"/>
                <a:gd name="T51" fmla="*/ 134 h 539"/>
                <a:gd name="T52" fmla="*/ 490 w 541"/>
                <a:gd name="T53" fmla="*/ 110 h 539"/>
                <a:gd name="T54" fmla="*/ 454 w 541"/>
                <a:gd name="T55" fmla="*/ 71 h 539"/>
                <a:gd name="T56" fmla="*/ 412 w 541"/>
                <a:gd name="T57" fmla="*/ 39 h 539"/>
                <a:gd name="T58" fmla="*/ 365 w 541"/>
                <a:gd name="T59" fmla="*/ 17 h 539"/>
                <a:gd name="T60" fmla="*/ 315 w 541"/>
                <a:gd name="T61" fmla="*/ 2 h 539"/>
                <a:gd name="T62" fmla="*/ 263 w 541"/>
                <a:gd name="T63" fmla="*/ 0 h 539"/>
                <a:gd name="T64" fmla="*/ 211 w 541"/>
                <a:gd name="T65" fmla="*/ 6 h 539"/>
                <a:gd name="T66" fmla="*/ 160 w 541"/>
                <a:gd name="T67" fmla="*/ 23 h 539"/>
                <a:gd name="T68" fmla="*/ 136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136" y="35"/>
                  </a:moveTo>
                  <a:lnTo>
                    <a:pt x="136" y="35"/>
                  </a:lnTo>
                  <a:lnTo>
                    <a:pt x="112" y="50"/>
                  </a:lnTo>
                  <a:lnTo>
                    <a:pt x="91" y="67"/>
                  </a:lnTo>
                  <a:lnTo>
                    <a:pt x="72" y="86"/>
                  </a:lnTo>
                  <a:lnTo>
                    <a:pt x="55" y="106"/>
                  </a:lnTo>
                  <a:lnTo>
                    <a:pt x="41" y="127"/>
                  </a:lnTo>
                  <a:lnTo>
                    <a:pt x="28" y="151"/>
                  </a:lnTo>
                  <a:lnTo>
                    <a:pt x="18" y="174"/>
                  </a:lnTo>
                  <a:lnTo>
                    <a:pt x="9" y="199"/>
                  </a:lnTo>
                  <a:lnTo>
                    <a:pt x="4" y="225"/>
                  </a:lnTo>
                  <a:lnTo>
                    <a:pt x="1" y="250"/>
                  </a:lnTo>
                  <a:lnTo>
                    <a:pt x="0" y="276"/>
                  </a:lnTo>
                  <a:lnTo>
                    <a:pt x="3" y="302"/>
                  </a:lnTo>
                  <a:lnTo>
                    <a:pt x="7" y="328"/>
                  </a:lnTo>
                  <a:lnTo>
                    <a:pt x="14" y="354"/>
                  </a:lnTo>
                  <a:lnTo>
                    <a:pt x="25" y="380"/>
                  </a:lnTo>
                  <a:lnTo>
                    <a:pt x="37" y="404"/>
                  </a:lnTo>
                  <a:lnTo>
                    <a:pt x="37" y="404"/>
                  </a:lnTo>
                  <a:lnTo>
                    <a:pt x="52" y="427"/>
                  </a:lnTo>
                  <a:lnTo>
                    <a:pt x="69" y="449"/>
                  </a:lnTo>
                  <a:lnTo>
                    <a:pt x="87" y="467"/>
                  </a:lnTo>
                  <a:lnTo>
                    <a:pt x="108" y="484"/>
                  </a:lnTo>
                  <a:lnTo>
                    <a:pt x="129" y="500"/>
                  </a:lnTo>
                  <a:lnTo>
                    <a:pt x="153" y="512"/>
                  </a:lnTo>
                  <a:lnTo>
                    <a:pt x="176" y="522"/>
                  </a:lnTo>
                  <a:lnTo>
                    <a:pt x="201" y="530"/>
                  </a:lnTo>
                  <a:lnTo>
                    <a:pt x="226" y="535"/>
                  </a:lnTo>
                  <a:lnTo>
                    <a:pt x="252" y="539"/>
                  </a:lnTo>
                  <a:lnTo>
                    <a:pt x="278" y="539"/>
                  </a:lnTo>
                  <a:lnTo>
                    <a:pt x="304" y="538"/>
                  </a:lnTo>
                  <a:lnTo>
                    <a:pt x="330" y="533"/>
                  </a:lnTo>
                  <a:lnTo>
                    <a:pt x="356" y="526"/>
                  </a:lnTo>
                  <a:lnTo>
                    <a:pt x="381" y="516"/>
                  </a:lnTo>
                  <a:lnTo>
                    <a:pt x="405" y="503"/>
                  </a:lnTo>
                  <a:lnTo>
                    <a:pt x="405" y="503"/>
                  </a:lnTo>
                  <a:lnTo>
                    <a:pt x="429" y="488"/>
                  </a:lnTo>
                  <a:lnTo>
                    <a:pt x="450" y="471"/>
                  </a:lnTo>
                  <a:lnTo>
                    <a:pt x="469" y="452"/>
                  </a:lnTo>
                  <a:lnTo>
                    <a:pt x="486" y="432"/>
                  </a:lnTo>
                  <a:lnTo>
                    <a:pt x="501" y="410"/>
                  </a:lnTo>
                  <a:lnTo>
                    <a:pt x="514" y="388"/>
                  </a:lnTo>
                  <a:lnTo>
                    <a:pt x="524" y="363"/>
                  </a:lnTo>
                  <a:lnTo>
                    <a:pt x="532" y="338"/>
                  </a:lnTo>
                  <a:lnTo>
                    <a:pt x="537" y="314"/>
                  </a:lnTo>
                  <a:lnTo>
                    <a:pt x="540" y="288"/>
                  </a:lnTo>
                  <a:lnTo>
                    <a:pt x="541" y="262"/>
                  </a:lnTo>
                  <a:lnTo>
                    <a:pt x="538" y="235"/>
                  </a:lnTo>
                  <a:lnTo>
                    <a:pt x="534" y="209"/>
                  </a:lnTo>
                  <a:lnTo>
                    <a:pt x="527" y="185"/>
                  </a:lnTo>
                  <a:lnTo>
                    <a:pt x="517" y="159"/>
                  </a:lnTo>
                  <a:lnTo>
                    <a:pt x="504" y="134"/>
                  </a:lnTo>
                  <a:lnTo>
                    <a:pt x="504" y="134"/>
                  </a:lnTo>
                  <a:lnTo>
                    <a:pt x="490" y="110"/>
                  </a:lnTo>
                  <a:lnTo>
                    <a:pt x="473" y="90"/>
                  </a:lnTo>
                  <a:lnTo>
                    <a:pt x="454" y="71"/>
                  </a:lnTo>
                  <a:lnTo>
                    <a:pt x="434" y="54"/>
                  </a:lnTo>
                  <a:lnTo>
                    <a:pt x="412" y="39"/>
                  </a:lnTo>
                  <a:lnTo>
                    <a:pt x="390" y="27"/>
                  </a:lnTo>
                  <a:lnTo>
                    <a:pt x="365" y="17"/>
                  </a:lnTo>
                  <a:lnTo>
                    <a:pt x="340" y="9"/>
                  </a:lnTo>
                  <a:lnTo>
                    <a:pt x="315" y="2"/>
                  </a:lnTo>
                  <a:lnTo>
                    <a:pt x="289" y="0"/>
                  </a:lnTo>
                  <a:lnTo>
                    <a:pt x="263" y="0"/>
                  </a:lnTo>
                  <a:lnTo>
                    <a:pt x="237" y="1"/>
                  </a:lnTo>
                  <a:lnTo>
                    <a:pt x="211" y="6"/>
                  </a:lnTo>
                  <a:lnTo>
                    <a:pt x="185" y="13"/>
                  </a:lnTo>
                  <a:lnTo>
                    <a:pt x="160" y="23"/>
                  </a:lnTo>
                  <a:lnTo>
                    <a:pt x="136" y="35"/>
                  </a:lnTo>
                  <a:lnTo>
                    <a:pt x="136"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 name="Freeform 114"/>
            <p:cNvSpPr>
              <a:spLocks/>
            </p:cNvSpPr>
            <p:nvPr userDrawn="1"/>
          </p:nvSpPr>
          <p:spPr bwMode="auto">
            <a:xfrm>
              <a:off x="712" y="1092"/>
              <a:ext cx="115" cy="115"/>
            </a:xfrm>
            <a:custGeom>
              <a:avLst/>
              <a:gdLst>
                <a:gd name="T0" fmla="*/ 345 w 460"/>
                <a:gd name="T1" fmla="*/ 428 h 459"/>
                <a:gd name="T2" fmla="*/ 383 w 460"/>
                <a:gd name="T3" fmla="*/ 401 h 459"/>
                <a:gd name="T4" fmla="*/ 413 w 460"/>
                <a:gd name="T5" fmla="*/ 368 h 459"/>
                <a:gd name="T6" fmla="*/ 436 w 460"/>
                <a:gd name="T7" fmla="*/ 330 h 459"/>
                <a:gd name="T8" fmla="*/ 452 w 460"/>
                <a:gd name="T9" fmla="*/ 289 h 459"/>
                <a:gd name="T10" fmla="*/ 458 w 460"/>
                <a:gd name="T11" fmla="*/ 246 h 459"/>
                <a:gd name="T12" fmla="*/ 457 w 460"/>
                <a:gd name="T13" fmla="*/ 202 h 459"/>
                <a:gd name="T14" fmla="*/ 448 w 460"/>
                <a:gd name="T15" fmla="*/ 157 h 459"/>
                <a:gd name="T16" fmla="*/ 428 w 460"/>
                <a:gd name="T17" fmla="*/ 114 h 459"/>
                <a:gd name="T18" fmla="*/ 415 w 460"/>
                <a:gd name="T19" fmla="*/ 95 h 459"/>
                <a:gd name="T20" fmla="*/ 385 w 460"/>
                <a:gd name="T21" fmla="*/ 61 h 459"/>
                <a:gd name="T22" fmla="*/ 350 w 460"/>
                <a:gd name="T23" fmla="*/ 33 h 459"/>
                <a:gd name="T24" fmla="*/ 310 w 460"/>
                <a:gd name="T25" fmla="*/ 14 h 459"/>
                <a:gd name="T26" fmla="*/ 268 w 460"/>
                <a:gd name="T27" fmla="*/ 3 h 459"/>
                <a:gd name="T28" fmla="*/ 224 w 460"/>
                <a:gd name="T29" fmla="*/ 0 h 459"/>
                <a:gd name="T30" fmla="*/ 179 w 460"/>
                <a:gd name="T31" fmla="*/ 6 h 459"/>
                <a:gd name="T32" fmla="*/ 136 w 460"/>
                <a:gd name="T33" fmla="*/ 20 h 459"/>
                <a:gd name="T34" fmla="*/ 116 w 460"/>
                <a:gd name="T35" fmla="*/ 31 h 459"/>
                <a:gd name="T36" fmla="*/ 78 w 460"/>
                <a:gd name="T37" fmla="*/ 58 h 459"/>
                <a:gd name="T38" fmla="*/ 46 w 460"/>
                <a:gd name="T39" fmla="*/ 91 h 459"/>
                <a:gd name="T40" fmla="*/ 23 w 460"/>
                <a:gd name="T41" fmla="*/ 129 h 459"/>
                <a:gd name="T42" fmla="*/ 7 w 460"/>
                <a:gd name="T43" fmla="*/ 170 h 459"/>
                <a:gd name="T44" fmla="*/ 1 w 460"/>
                <a:gd name="T45" fmla="*/ 213 h 459"/>
                <a:gd name="T46" fmla="*/ 2 w 460"/>
                <a:gd name="T47" fmla="*/ 258 h 459"/>
                <a:gd name="T48" fmla="*/ 11 w 460"/>
                <a:gd name="T49" fmla="*/ 302 h 459"/>
                <a:gd name="T50" fmla="*/ 31 w 460"/>
                <a:gd name="T51" fmla="*/ 345 h 459"/>
                <a:gd name="T52" fmla="*/ 44 w 460"/>
                <a:gd name="T53" fmla="*/ 364 h 459"/>
                <a:gd name="T54" fmla="*/ 74 w 460"/>
                <a:gd name="T55" fmla="*/ 398 h 459"/>
                <a:gd name="T56" fmla="*/ 109 w 460"/>
                <a:gd name="T57" fmla="*/ 426 h 459"/>
                <a:gd name="T58" fmla="*/ 149 w 460"/>
                <a:gd name="T59" fmla="*/ 444 h 459"/>
                <a:gd name="T60" fmla="*/ 192 w 460"/>
                <a:gd name="T61" fmla="*/ 456 h 459"/>
                <a:gd name="T62" fmla="*/ 235 w 460"/>
                <a:gd name="T63" fmla="*/ 459 h 459"/>
                <a:gd name="T64" fmla="*/ 280 w 460"/>
                <a:gd name="T65" fmla="*/ 453 h 459"/>
                <a:gd name="T66" fmla="*/ 324 w 460"/>
                <a:gd name="T67" fmla="*/ 439 h 459"/>
                <a:gd name="T68" fmla="*/ 345 w 460"/>
                <a:gd name="T69" fmla="*/ 42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9">
                  <a:moveTo>
                    <a:pt x="345" y="428"/>
                  </a:moveTo>
                  <a:lnTo>
                    <a:pt x="345" y="428"/>
                  </a:lnTo>
                  <a:lnTo>
                    <a:pt x="364" y="415"/>
                  </a:lnTo>
                  <a:lnTo>
                    <a:pt x="383" y="401"/>
                  </a:lnTo>
                  <a:lnTo>
                    <a:pt x="398" y="385"/>
                  </a:lnTo>
                  <a:lnTo>
                    <a:pt x="413" y="368"/>
                  </a:lnTo>
                  <a:lnTo>
                    <a:pt x="426" y="350"/>
                  </a:lnTo>
                  <a:lnTo>
                    <a:pt x="436" y="330"/>
                  </a:lnTo>
                  <a:lnTo>
                    <a:pt x="445" y="310"/>
                  </a:lnTo>
                  <a:lnTo>
                    <a:pt x="452" y="289"/>
                  </a:lnTo>
                  <a:lnTo>
                    <a:pt x="456" y="267"/>
                  </a:lnTo>
                  <a:lnTo>
                    <a:pt x="458" y="246"/>
                  </a:lnTo>
                  <a:lnTo>
                    <a:pt x="460" y="224"/>
                  </a:lnTo>
                  <a:lnTo>
                    <a:pt x="457" y="202"/>
                  </a:lnTo>
                  <a:lnTo>
                    <a:pt x="454" y="179"/>
                  </a:lnTo>
                  <a:lnTo>
                    <a:pt x="448" y="157"/>
                  </a:lnTo>
                  <a:lnTo>
                    <a:pt x="439" y="135"/>
                  </a:lnTo>
                  <a:lnTo>
                    <a:pt x="428" y="114"/>
                  </a:lnTo>
                  <a:lnTo>
                    <a:pt x="428" y="114"/>
                  </a:lnTo>
                  <a:lnTo>
                    <a:pt x="415" y="95"/>
                  </a:lnTo>
                  <a:lnTo>
                    <a:pt x="401" y="76"/>
                  </a:lnTo>
                  <a:lnTo>
                    <a:pt x="385" y="61"/>
                  </a:lnTo>
                  <a:lnTo>
                    <a:pt x="368" y="46"/>
                  </a:lnTo>
                  <a:lnTo>
                    <a:pt x="350" y="33"/>
                  </a:lnTo>
                  <a:lnTo>
                    <a:pt x="331" y="23"/>
                  </a:lnTo>
                  <a:lnTo>
                    <a:pt x="310" y="14"/>
                  </a:lnTo>
                  <a:lnTo>
                    <a:pt x="289" y="7"/>
                  </a:lnTo>
                  <a:lnTo>
                    <a:pt x="268" y="3"/>
                  </a:lnTo>
                  <a:lnTo>
                    <a:pt x="246" y="1"/>
                  </a:lnTo>
                  <a:lnTo>
                    <a:pt x="224" y="0"/>
                  </a:lnTo>
                  <a:lnTo>
                    <a:pt x="202" y="2"/>
                  </a:lnTo>
                  <a:lnTo>
                    <a:pt x="179" y="6"/>
                  </a:lnTo>
                  <a:lnTo>
                    <a:pt x="157" y="11"/>
                  </a:lnTo>
                  <a:lnTo>
                    <a:pt x="136" y="20"/>
                  </a:lnTo>
                  <a:lnTo>
                    <a:pt x="116" y="31"/>
                  </a:lnTo>
                  <a:lnTo>
                    <a:pt x="116" y="31"/>
                  </a:lnTo>
                  <a:lnTo>
                    <a:pt x="95" y="44"/>
                  </a:lnTo>
                  <a:lnTo>
                    <a:pt x="78" y="58"/>
                  </a:lnTo>
                  <a:lnTo>
                    <a:pt x="61" y="74"/>
                  </a:lnTo>
                  <a:lnTo>
                    <a:pt x="46" y="91"/>
                  </a:lnTo>
                  <a:lnTo>
                    <a:pt x="33" y="109"/>
                  </a:lnTo>
                  <a:lnTo>
                    <a:pt x="23" y="129"/>
                  </a:lnTo>
                  <a:lnTo>
                    <a:pt x="15" y="149"/>
                  </a:lnTo>
                  <a:lnTo>
                    <a:pt x="7" y="170"/>
                  </a:lnTo>
                  <a:lnTo>
                    <a:pt x="3" y="191"/>
                  </a:lnTo>
                  <a:lnTo>
                    <a:pt x="1" y="213"/>
                  </a:lnTo>
                  <a:lnTo>
                    <a:pt x="0" y="235"/>
                  </a:lnTo>
                  <a:lnTo>
                    <a:pt x="2" y="258"/>
                  </a:lnTo>
                  <a:lnTo>
                    <a:pt x="6" y="280"/>
                  </a:lnTo>
                  <a:lnTo>
                    <a:pt x="11" y="302"/>
                  </a:lnTo>
                  <a:lnTo>
                    <a:pt x="20" y="323"/>
                  </a:lnTo>
                  <a:lnTo>
                    <a:pt x="31" y="345"/>
                  </a:lnTo>
                  <a:lnTo>
                    <a:pt x="31" y="345"/>
                  </a:lnTo>
                  <a:lnTo>
                    <a:pt x="44" y="364"/>
                  </a:lnTo>
                  <a:lnTo>
                    <a:pt x="58" y="381"/>
                  </a:lnTo>
                  <a:lnTo>
                    <a:pt x="74" y="398"/>
                  </a:lnTo>
                  <a:lnTo>
                    <a:pt x="91" y="413"/>
                  </a:lnTo>
                  <a:lnTo>
                    <a:pt x="109" y="426"/>
                  </a:lnTo>
                  <a:lnTo>
                    <a:pt x="129" y="436"/>
                  </a:lnTo>
                  <a:lnTo>
                    <a:pt x="149" y="444"/>
                  </a:lnTo>
                  <a:lnTo>
                    <a:pt x="170" y="452"/>
                  </a:lnTo>
                  <a:lnTo>
                    <a:pt x="192" y="456"/>
                  </a:lnTo>
                  <a:lnTo>
                    <a:pt x="213" y="458"/>
                  </a:lnTo>
                  <a:lnTo>
                    <a:pt x="235" y="459"/>
                  </a:lnTo>
                  <a:lnTo>
                    <a:pt x="258" y="457"/>
                  </a:lnTo>
                  <a:lnTo>
                    <a:pt x="280" y="453"/>
                  </a:lnTo>
                  <a:lnTo>
                    <a:pt x="302" y="448"/>
                  </a:lnTo>
                  <a:lnTo>
                    <a:pt x="324" y="439"/>
                  </a:lnTo>
                  <a:lnTo>
                    <a:pt x="345" y="428"/>
                  </a:lnTo>
                  <a:lnTo>
                    <a:pt x="345" y="4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 name="Freeform 115"/>
            <p:cNvSpPr>
              <a:spLocks/>
            </p:cNvSpPr>
            <p:nvPr userDrawn="1"/>
          </p:nvSpPr>
          <p:spPr bwMode="auto">
            <a:xfrm>
              <a:off x="503" y="1229"/>
              <a:ext cx="95" cy="94"/>
            </a:xfrm>
            <a:custGeom>
              <a:avLst/>
              <a:gdLst>
                <a:gd name="T0" fmla="*/ 94 w 378"/>
                <a:gd name="T1" fmla="*/ 25 h 378"/>
                <a:gd name="T2" fmla="*/ 63 w 378"/>
                <a:gd name="T3" fmla="*/ 48 h 378"/>
                <a:gd name="T4" fmla="*/ 38 w 378"/>
                <a:gd name="T5" fmla="*/ 74 h 378"/>
                <a:gd name="T6" fmla="*/ 19 w 378"/>
                <a:gd name="T7" fmla="*/ 105 h 378"/>
                <a:gd name="T8" fmla="*/ 5 w 378"/>
                <a:gd name="T9" fmla="*/ 139 h 378"/>
                <a:gd name="T10" fmla="*/ 0 w 378"/>
                <a:gd name="T11" fmla="*/ 176 h 378"/>
                <a:gd name="T12" fmla="*/ 2 w 378"/>
                <a:gd name="T13" fmla="*/ 212 h 378"/>
                <a:gd name="T14" fmla="*/ 9 w 378"/>
                <a:gd name="T15" fmla="*/ 249 h 378"/>
                <a:gd name="T16" fmla="*/ 25 w 378"/>
                <a:gd name="T17" fmla="*/ 284 h 378"/>
                <a:gd name="T18" fmla="*/ 35 w 378"/>
                <a:gd name="T19" fmla="*/ 299 h 378"/>
                <a:gd name="T20" fmla="*/ 60 w 378"/>
                <a:gd name="T21" fmla="*/ 328 h 378"/>
                <a:gd name="T22" fmla="*/ 90 w 378"/>
                <a:gd name="T23" fmla="*/ 350 h 378"/>
                <a:gd name="T24" fmla="*/ 123 w 378"/>
                <a:gd name="T25" fmla="*/ 366 h 378"/>
                <a:gd name="T26" fmla="*/ 158 w 378"/>
                <a:gd name="T27" fmla="*/ 375 h 378"/>
                <a:gd name="T28" fmla="*/ 193 w 378"/>
                <a:gd name="T29" fmla="*/ 378 h 378"/>
                <a:gd name="T30" fmla="*/ 231 w 378"/>
                <a:gd name="T31" fmla="*/ 374 h 378"/>
                <a:gd name="T32" fmla="*/ 266 w 378"/>
                <a:gd name="T33" fmla="*/ 361 h 378"/>
                <a:gd name="T34" fmla="*/ 283 w 378"/>
                <a:gd name="T35" fmla="*/ 353 h 378"/>
                <a:gd name="T36" fmla="*/ 314 w 378"/>
                <a:gd name="T37" fmla="*/ 329 h 378"/>
                <a:gd name="T38" fmla="*/ 339 w 378"/>
                <a:gd name="T39" fmla="*/ 303 h 378"/>
                <a:gd name="T40" fmla="*/ 359 w 378"/>
                <a:gd name="T41" fmla="*/ 272 h 378"/>
                <a:gd name="T42" fmla="*/ 372 w 378"/>
                <a:gd name="T43" fmla="*/ 238 h 378"/>
                <a:gd name="T44" fmla="*/ 377 w 378"/>
                <a:gd name="T45" fmla="*/ 202 h 378"/>
                <a:gd name="T46" fmla="*/ 377 w 378"/>
                <a:gd name="T47" fmla="*/ 165 h 378"/>
                <a:gd name="T48" fmla="*/ 368 w 378"/>
                <a:gd name="T49" fmla="*/ 129 h 378"/>
                <a:gd name="T50" fmla="*/ 352 w 378"/>
                <a:gd name="T51" fmla="*/ 94 h 378"/>
                <a:gd name="T52" fmla="*/ 342 w 378"/>
                <a:gd name="T53" fmla="*/ 78 h 378"/>
                <a:gd name="T54" fmla="*/ 317 w 378"/>
                <a:gd name="T55" fmla="*/ 49 h 378"/>
                <a:gd name="T56" fmla="*/ 287 w 378"/>
                <a:gd name="T57" fmla="*/ 27 h 378"/>
                <a:gd name="T58" fmla="*/ 254 w 378"/>
                <a:gd name="T59" fmla="*/ 11 h 378"/>
                <a:gd name="T60" fmla="*/ 221 w 378"/>
                <a:gd name="T61" fmla="*/ 2 h 378"/>
                <a:gd name="T62" fmla="*/ 184 w 378"/>
                <a:gd name="T63" fmla="*/ 0 h 378"/>
                <a:gd name="T64" fmla="*/ 148 w 378"/>
                <a:gd name="T65" fmla="*/ 4 h 378"/>
                <a:gd name="T66" fmla="*/ 111 w 378"/>
                <a:gd name="T67" fmla="*/ 17 h 378"/>
                <a:gd name="T68" fmla="*/ 9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4" y="25"/>
                  </a:moveTo>
                  <a:lnTo>
                    <a:pt x="94" y="25"/>
                  </a:lnTo>
                  <a:lnTo>
                    <a:pt x="78" y="35"/>
                  </a:lnTo>
                  <a:lnTo>
                    <a:pt x="63" y="48"/>
                  </a:lnTo>
                  <a:lnTo>
                    <a:pt x="50" y="61"/>
                  </a:lnTo>
                  <a:lnTo>
                    <a:pt x="38" y="74"/>
                  </a:lnTo>
                  <a:lnTo>
                    <a:pt x="28" y="90"/>
                  </a:lnTo>
                  <a:lnTo>
                    <a:pt x="19" y="105"/>
                  </a:lnTo>
                  <a:lnTo>
                    <a:pt x="12" y="122"/>
                  </a:lnTo>
                  <a:lnTo>
                    <a:pt x="5" y="139"/>
                  </a:lnTo>
                  <a:lnTo>
                    <a:pt x="3" y="157"/>
                  </a:lnTo>
                  <a:lnTo>
                    <a:pt x="0" y="176"/>
                  </a:lnTo>
                  <a:lnTo>
                    <a:pt x="0" y="194"/>
                  </a:lnTo>
                  <a:lnTo>
                    <a:pt x="2" y="212"/>
                  </a:lnTo>
                  <a:lnTo>
                    <a:pt x="4" y="230"/>
                  </a:lnTo>
                  <a:lnTo>
                    <a:pt x="9" y="249"/>
                  </a:lnTo>
                  <a:lnTo>
                    <a:pt x="16" y="266"/>
                  </a:lnTo>
                  <a:lnTo>
                    <a:pt x="25" y="284"/>
                  </a:lnTo>
                  <a:lnTo>
                    <a:pt x="25" y="284"/>
                  </a:lnTo>
                  <a:lnTo>
                    <a:pt x="35" y="299"/>
                  </a:lnTo>
                  <a:lnTo>
                    <a:pt x="47" y="314"/>
                  </a:lnTo>
                  <a:lnTo>
                    <a:pt x="60" y="328"/>
                  </a:lnTo>
                  <a:lnTo>
                    <a:pt x="75" y="340"/>
                  </a:lnTo>
                  <a:lnTo>
                    <a:pt x="90" y="350"/>
                  </a:lnTo>
                  <a:lnTo>
                    <a:pt x="106" y="358"/>
                  </a:lnTo>
                  <a:lnTo>
                    <a:pt x="123" y="366"/>
                  </a:lnTo>
                  <a:lnTo>
                    <a:pt x="140" y="371"/>
                  </a:lnTo>
                  <a:lnTo>
                    <a:pt x="158" y="375"/>
                  </a:lnTo>
                  <a:lnTo>
                    <a:pt x="175" y="378"/>
                  </a:lnTo>
                  <a:lnTo>
                    <a:pt x="193" y="378"/>
                  </a:lnTo>
                  <a:lnTo>
                    <a:pt x="213" y="376"/>
                  </a:lnTo>
                  <a:lnTo>
                    <a:pt x="231" y="374"/>
                  </a:lnTo>
                  <a:lnTo>
                    <a:pt x="248" y="368"/>
                  </a:lnTo>
                  <a:lnTo>
                    <a:pt x="266" y="361"/>
                  </a:lnTo>
                  <a:lnTo>
                    <a:pt x="283" y="353"/>
                  </a:lnTo>
                  <a:lnTo>
                    <a:pt x="283" y="353"/>
                  </a:lnTo>
                  <a:lnTo>
                    <a:pt x="300" y="342"/>
                  </a:lnTo>
                  <a:lnTo>
                    <a:pt x="314" y="329"/>
                  </a:lnTo>
                  <a:lnTo>
                    <a:pt x="327" y="316"/>
                  </a:lnTo>
                  <a:lnTo>
                    <a:pt x="339" y="303"/>
                  </a:lnTo>
                  <a:lnTo>
                    <a:pt x="350" y="288"/>
                  </a:lnTo>
                  <a:lnTo>
                    <a:pt x="359" y="272"/>
                  </a:lnTo>
                  <a:lnTo>
                    <a:pt x="365" y="255"/>
                  </a:lnTo>
                  <a:lnTo>
                    <a:pt x="372" y="238"/>
                  </a:lnTo>
                  <a:lnTo>
                    <a:pt x="376" y="220"/>
                  </a:lnTo>
                  <a:lnTo>
                    <a:pt x="377" y="202"/>
                  </a:lnTo>
                  <a:lnTo>
                    <a:pt x="378" y="183"/>
                  </a:lnTo>
                  <a:lnTo>
                    <a:pt x="377" y="165"/>
                  </a:lnTo>
                  <a:lnTo>
                    <a:pt x="373" y="147"/>
                  </a:lnTo>
                  <a:lnTo>
                    <a:pt x="368" y="129"/>
                  </a:lnTo>
                  <a:lnTo>
                    <a:pt x="361" y="112"/>
                  </a:lnTo>
                  <a:lnTo>
                    <a:pt x="352" y="94"/>
                  </a:lnTo>
                  <a:lnTo>
                    <a:pt x="352" y="94"/>
                  </a:lnTo>
                  <a:lnTo>
                    <a:pt x="342" y="78"/>
                  </a:lnTo>
                  <a:lnTo>
                    <a:pt x="330" y="64"/>
                  </a:lnTo>
                  <a:lnTo>
                    <a:pt x="317" y="49"/>
                  </a:lnTo>
                  <a:lnTo>
                    <a:pt x="303" y="38"/>
                  </a:lnTo>
                  <a:lnTo>
                    <a:pt x="287" y="27"/>
                  </a:lnTo>
                  <a:lnTo>
                    <a:pt x="271" y="19"/>
                  </a:lnTo>
                  <a:lnTo>
                    <a:pt x="254" y="11"/>
                  </a:lnTo>
                  <a:lnTo>
                    <a:pt x="237" y="6"/>
                  </a:lnTo>
                  <a:lnTo>
                    <a:pt x="221" y="2"/>
                  </a:lnTo>
                  <a:lnTo>
                    <a:pt x="202" y="0"/>
                  </a:lnTo>
                  <a:lnTo>
                    <a:pt x="184" y="0"/>
                  </a:lnTo>
                  <a:lnTo>
                    <a:pt x="166" y="1"/>
                  </a:lnTo>
                  <a:lnTo>
                    <a:pt x="148" y="4"/>
                  </a:lnTo>
                  <a:lnTo>
                    <a:pt x="129" y="9"/>
                  </a:lnTo>
                  <a:lnTo>
                    <a:pt x="111" y="17"/>
                  </a:lnTo>
                  <a:lnTo>
                    <a:pt x="94" y="25"/>
                  </a:lnTo>
                  <a:lnTo>
                    <a:pt x="9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116"/>
            <p:cNvSpPr>
              <a:spLocks/>
            </p:cNvSpPr>
            <p:nvPr userDrawn="1"/>
          </p:nvSpPr>
          <p:spPr bwMode="auto">
            <a:xfrm>
              <a:off x="294" y="1365"/>
              <a:ext cx="74" cy="75"/>
            </a:xfrm>
            <a:custGeom>
              <a:avLst/>
              <a:gdLst>
                <a:gd name="T0" fmla="*/ 74 w 297"/>
                <a:gd name="T1" fmla="*/ 19 h 297"/>
                <a:gd name="T2" fmla="*/ 49 w 297"/>
                <a:gd name="T3" fmla="*/ 36 h 297"/>
                <a:gd name="T4" fmla="*/ 30 w 297"/>
                <a:gd name="T5" fmla="*/ 59 h 297"/>
                <a:gd name="T6" fmla="*/ 14 w 297"/>
                <a:gd name="T7" fmla="*/ 83 h 297"/>
                <a:gd name="T8" fmla="*/ 4 w 297"/>
                <a:gd name="T9" fmla="*/ 109 h 297"/>
                <a:gd name="T10" fmla="*/ 0 w 297"/>
                <a:gd name="T11" fmla="*/ 138 h 297"/>
                <a:gd name="T12" fmla="*/ 0 w 297"/>
                <a:gd name="T13" fmla="*/ 167 h 297"/>
                <a:gd name="T14" fmla="*/ 6 w 297"/>
                <a:gd name="T15" fmla="*/ 195 h 297"/>
                <a:gd name="T16" fmla="*/ 19 w 297"/>
                <a:gd name="T17" fmla="*/ 223 h 297"/>
                <a:gd name="T18" fmla="*/ 27 w 297"/>
                <a:gd name="T19" fmla="*/ 234 h 297"/>
                <a:gd name="T20" fmla="*/ 47 w 297"/>
                <a:gd name="T21" fmla="*/ 257 h 297"/>
                <a:gd name="T22" fmla="*/ 70 w 297"/>
                <a:gd name="T23" fmla="*/ 275 h 297"/>
                <a:gd name="T24" fmla="*/ 96 w 297"/>
                <a:gd name="T25" fmla="*/ 287 h 297"/>
                <a:gd name="T26" fmla="*/ 123 w 297"/>
                <a:gd name="T27" fmla="*/ 294 h 297"/>
                <a:gd name="T28" fmla="*/ 152 w 297"/>
                <a:gd name="T29" fmla="*/ 297 h 297"/>
                <a:gd name="T30" fmla="*/ 181 w 297"/>
                <a:gd name="T31" fmla="*/ 293 h 297"/>
                <a:gd name="T32" fmla="*/ 208 w 297"/>
                <a:gd name="T33" fmla="*/ 284 h 297"/>
                <a:gd name="T34" fmla="*/ 223 w 297"/>
                <a:gd name="T35" fmla="*/ 276 h 297"/>
                <a:gd name="T36" fmla="*/ 246 w 297"/>
                <a:gd name="T37" fmla="*/ 259 h 297"/>
                <a:gd name="T38" fmla="*/ 267 w 297"/>
                <a:gd name="T39" fmla="*/ 237 h 297"/>
                <a:gd name="T40" fmla="*/ 281 w 297"/>
                <a:gd name="T41" fmla="*/ 214 h 297"/>
                <a:gd name="T42" fmla="*/ 292 w 297"/>
                <a:gd name="T43" fmla="*/ 186 h 297"/>
                <a:gd name="T44" fmla="*/ 295 w 297"/>
                <a:gd name="T45" fmla="*/ 158 h 297"/>
                <a:gd name="T46" fmla="*/ 295 w 297"/>
                <a:gd name="T47" fmla="*/ 129 h 297"/>
                <a:gd name="T48" fmla="*/ 289 w 297"/>
                <a:gd name="T49" fmla="*/ 102 h 297"/>
                <a:gd name="T50" fmla="*/ 276 w 297"/>
                <a:gd name="T51" fmla="*/ 74 h 297"/>
                <a:gd name="T52" fmla="*/ 268 w 297"/>
                <a:gd name="T53" fmla="*/ 61 h 297"/>
                <a:gd name="T54" fmla="*/ 249 w 297"/>
                <a:gd name="T55" fmla="*/ 39 h 297"/>
                <a:gd name="T56" fmla="*/ 225 w 297"/>
                <a:gd name="T57" fmla="*/ 21 h 297"/>
                <a:gd name="T58" fmla="*/ 199 w 297"/>
                <a:gd name="T59" fmla="*/ 9 h 297"/>
                <a:gd name="T60" fmla="*/ 172 w 297"/>
                <a:gd name="T61" fmla="*/ 1 h 297"/>
                <a:gd name="T62" fmla="*/ 144 w 297"/>
                <a:gd name="T63" fmla="*/ 0 h 297"/>
                <a:gd name="T64" fmla="*/ 116 w 297"/>
                <a:gd name="T65" fmla="*/ 3 h 297"/>
                <a:gd name="T66" fmla="*/ 87 w 297"/>
                <a:gd name="T67" fmla="*/ 13 h 297"/>
                <a:gd name="T68" fmla="*/ 74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19"/>
                  </a:moveTo>
                  <a:lnTo>
                    <a:pt x="74" y="19"/>
                  </a:lnTo>
                  <a:lnTo>
                    <a:pt x="61" y="27"/>
                  </a:lnTo>
                  <a:lnTo>
                    <a:pt x="49" y="36"/>
                  </a:lnTo>
                  <a:lnTo>
                    <a:pt x="39" y="47"/>
                  </a:lnTo>
                  <a:lnTo>
                    <a:pt x="30" y="59"/>
                  </a:lnTo>
                  <a:lnTo>
                    <a:pt x="21" y="70"/>
                  </a:lnTo>
                  <a:lnTo>
                    <a:pt x="14" y="83"/>
                  </a:lnTo>
                  <a:lnTo>
                    <a:pt x="9" y="96"/>
                  </a:lnTo>
                  <a:lnTo>
                    <a:pt x="4" y="109"/>
                  </a:lnTo>
                  <a:lnTo>
                    <a:pt x="1" y="124"/>
                  </a:lnTo>
                  <a:lnTo>
                    <a:pt x="0" y="138"/>
                  </a:lnTo>
                  <a:lnTo>
                    <a:pt x="0" y="152"/>
                  </a:lnTo>
                  <a:lnTo>
                    <a:pt x="0" y="167"/>
                  </a:lnTo>
                  <a:lnTo>
                    <a:pt x="2" y="181"/>
                  </a:lnTo>
                  <a:lnTo>
                    <a:pt x="6" y="195"/>
                  </a:lnTo>
                  <a:lnTo>
                    <a:pt x="13" y="208"/>
                  </a:lnTo>
                  <a:lnTo>
                    <a:pt x="19" y="223"/>
                  </a:lnTo>
                  <a:lnTo>
                    <a:pt x="19" y="223"/>
                  </a:lnTo>
                  <a:lnTo>
                    <a:pt x="27" y="234"/>
                  </a:lnTo>
                  <a:lnTo>
                    <a:pt x="36" y="246"/>
                  </a:lnTo>
                  <a:lnTo>
                    <a:pt x="47" y="257"/>
                  </a:lnTo>
                  <a:lnTo>
                    <a:pt x="58" y="266"/>
                  </a:lnTo>
                  <a:lnTo>
                    <a:pt x="70" y="275"/>
                  </a:lnTo>
                  <a:lnTo>
                    <a:pt x="83" y="281"/>
                  </a:lnTo>
                  <a:lnTo>
                    <a:pt x="96" y="287"/>
                  </a:lnTo>
                  <a:lnTo>
                    <a:pt x="109" y="292"/>
                  </a:lnTo>
                  <a:lnTo>
                    <a:pt x="123" y="294"/>
                  </a:lnTo>
                  <a:lnTo>
                    <a:pt x="138" y="296"/>
                  </a:lnTo>
                  <a:lnTo>
                    <a:pt x="152" y="297"/>
                  </a:lnTo>
                  <a:lnTo>
                    <a:pt x="166" y="296"/>
                  </a:lnTo>
                  <a:lnTo>
                    <a:pt x="181" y="293"/>
                  </a:lnTo>
                  <a:lnTo>
                    <a:pt x="195" y="289"/>
                  </a:lnTo>
                  <a:lnTo>
                    <a:pt x="208" y="284"/>
                  </a:lnTo>
                  <a:lnTo>
                    <a:pt x="223" y="276"/>
                  </a:lnTo>
                  <a:lnTo>
                    <a:pt x="223" y="276"/>
                  </a:lnTo>
                  <a:lnTo>
                    <a:pt x="234" y="268"/>
                  </a:lnTo>
                  <a:lnTo>
                    <a:pt x="246" y="259"/>
                  </a:lnTo>
                  <a:lnTo>
                    <a:pt x="256" y="249"/>
                  </a:lnTo>
                  <a:lnTo>
                    <a:pt x="267" y="237"/>
                  </a:lnTo>
                  <a:lnTo>
                    <a:pt x="275" y="225"/>
                  </a:lnTo>
                  <a:lnTo>
                    <a:pt x="281" y="214"/>
                  </a:lnTo>
                  <a:lnTo>
                    <a:pt x="286" y="199"/>
                  </a:lnTo>
                  <a:lnTo>
                    <a:pt x="292" y="186"/>
                  </a:lnTo>
                  <a:lnTo>
                    <a:pt x="294" y="172"/>
                  </a:lnTo>
                  <a:lnTo>
                    <a:pt x="295" y="158"/>
                  </a:lnTo>
                  <a:lnTo>
                    <a:pt x="297" y="143"/>
                  </a:lnTo>
                  <a:lnTo>
                    <a:pt x="295" y="129"/>
                  </a:lnTo>
                  <a:lnTo>
                    <a:pt x="293" y="115"/>
                  </a:lnTo>
                  <a:lnTo>
                    <a:pt x="289" y="102"/>
                  </a:lnTo>
                  <a:lnTo>
                    <a:pt x="284" y="87"/>
                  </a:lnTo>
                  <a:lnTo>
                    <a:pt x="276" y="74"/>
                  </a:lnTo>
                  <a:lnTo>
                    <a:pt x="276" y="74"/>
                  </a:lnTo>
                  <a:lnTo>
                    <a:pt x="268" y="61"/>
                  </a:lnTo>
                  <a:lnTo>
                    <a:pt x="259" y="49"/>
                  </a:lnTo>
                  <a:lnTo>
                    <a:pt x="249" y="39"/>
                  </a:lnTo>
                  <a:lnTo>
                    <a:pt x="237" y="30"/>
                  </a:lnTo>
                  <a:lnTo>
                    <a:pt x="225" y="21"/>
                  </a:lnTo>
                  <a:lnTo>
                    <a:pt x="213" y="14"/>
                  </a:lnTo>
                  <a:lnTo>
                    <a:pt x="199" y="9"/>
                  </a:lnTo>
                  <a:lnTo>
                    <a:pt x="186" y="4"/>
                  </a:lnTo>
                  <a:lnTo>
                    <a:pt x="172" y="1"/>
                  </a:lnTo>
                  <a:lnTo>
                    <a:pt x="159" y="0"/>
                  </a:lnTo>
                  <a:lnTo>
                    <a:pt x="144" y="0"/>
                  </a:lnTo>
                  <a:lnTo>
                    <a:pt x="129" y="0"/>
                  </a:lnTo>
                  <a:lnTo>
                    <a:pt x="116" y="3"/>
                  </a:lnTo>
                  <a:lnTo>
                    <a:pt x="101" y="6"/>
                  </a:lnTo>
                  <a:lnTo>
                    <a:pt x="87" y="13"/>
                  </a:lnTo>
                  <a:lnTo>
                    <a:pt x="74" y="19"/>
                  </a:lnTo>
                  <a:lnTo>
                    <a:pt x="7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Freeform 117"/>
            <p:cNvSpPr>
              <a:spLocks/>
            </p:cNvSpPr>
            <p:nvPr userDrawn="1"/>
          </p:nvSpPr>
          <p:spPr bwMode="auto">
            <a:xfrm>
              <a:off x="2113" y="462"/>
              <a:ext cx="236" cy="236"/>
            </a:xfrm>
            <a:custGeom>
              <a:avLst/>
              <a:gdLst>
                <a:gd name="T0" fmla="*/ 823 w 945"/>
                <a:gd name="T1" fmla="*/ 788 h 944"/>
                <a:gd name="T2" fmla="*/ 866 w 945"/>
                <a:gd name="T3" fmla="*/ 732 h 944"/>
                <a:gd name="T4" fmla="*/ 902 w 945"/>
                <a:gd name="T5" fmla="*/ 671 h 944"/>
                <a:gd name="T6" fmla="*/ 925 w 945"/>
                <a:gd name="T7" fmla="*/ 607 h 944"/>
                <a:gd name="T8" fmla="*/ 939 w 945"/>
                <a:gd name="T9" fmla="*/ 541 h 944"/>
                <a:gd name="T10" fmla="*/ 945 w 945"/>
                <a:gd name="T11" fmla="*/ 471 h 944"/>
                <a:gd name="T12" fmla="*/ 939 w 945"/>
                <a:gd name="T13" fmla="*/ 404 h 944"/>
                <a:gd name="T14" fmla="*/ 925 w 945"/>
                <a:gd name="T15" fmla="*/ 337 h 944"/>
                <a:gd name="T16" fmla="*/ 902 w 945"/>
                <a:gd name="T17" fmla="*/ 273 h 944"/>
                <a:gd name="T18" fmla="*/ 866 w 945"/>
                <a:gd name="T19" fmla="*/ 212 h 944"/>
                <a:gd name="T20" fmla="*/ 823 w 945"/>
                <a:gd name="T21" fmla="*/ 156 h 944"/>
                <a:gd name="T22" fmla="*/ 788 w 945"/>
                <a:gd name="T23" fmla="*/ 121 h 944"/>
                <a:gd name="T24" fmla="*/ 732 w 945"/>
                <a:gd name="T25" fmla="*/ 78 h 944"/>
                <a:gd name="T26" fmla="*/ 671 w 945"/>
                <a:gd name="T27" fmla="*/ 43 h 944"/>
                <a:gd name="T28" fmla="*/ 607 w 945"/>
                <a:gd name="T29" fmla="*/ 19 h 944"/>
                <a:gd name="T30" fmla="*/ 541 w 945"/>
                <a:gd name="T31" fmla="*/ 5 h 944"/>
                <a:gd name="T32" fmla="*/ 472 w 945"/>
                <a:gd name="T33" fmla="*/ 0 h 944"/>
                <a:gd name="T34" fmla="*/ 404 w 945"/>
                <a:gd name="T35" fmla="*/ 5 h 944"/>
                <a:gd name="T36" fmla="*/ 337 w 945"/>
                <a:gd name="T37" fmla="*/ 19 h 944"/>
                <a:gd name="T38" fmla="*/ 274 w 945"/>
                <a:gd name="T39" fmla="*/ 43 h 944"/>
                <a:gd name="T40" fmla="*/ 212 w 945"/>
                <a:gd name="T41" fmla="*/ 78 h 944"/>
                <a:gd name="T42" fmla="*/ 156 w 945"/>
                <a:gd name="T43" fmla="*/ 121 h 944"/>
                <a:gd name="T44" fmla="*/ 121 w 945"/>
                <a:gd name="T45" fmla="*/ 156 h 944"/>
                <a:gd name="T46" fmla="*/ 78 w 945"/>
                <a:gd name="T47" fmla="*/ 212 h 944"/>
                <a:gd name="T48" fmla="*/ 43 w 945"/>
                <a:gd name="T49" fmla="*/ 273 h 944"/>
                <a:gd name="T50" fmla="*/ 19 w 945"/>
                <a:gd name="T51" fmla="*/ 337 h 944"/>
                <a:gd name="T52" fmla="*/ 5 w 945"/>
                <a:gd name="T53" fmla="*/ 404 h 944"/>
                <a:gd name="T54" fmla="*/ 0 w 945"/>
                <a:gd name="T55" fmla="*/ 471 h 944"/>
                <a:gd name="T56" fmla="*/ 5 w 945"/>
                <a:gd name="T57" fmla="*/ 541 h 944"/>
                <a:gd name="T58" fmla="*/ 19 w 945"/>
                <a:gd name="T59" fmla="*/ 607 h 944"/>
                <a:gd name="T60" fmla="*/ 43 w 945"/>
                <a:gd name="T61" fmla="*/ 671 h 944"/>
                <a:gd name="T62" fmla="*/ 78 w 945"/>
                <a:gd name="T63" fmla="*/ 732 h 944"/>
                <a:gd name="T64" fmla="*/ 121 w 945"/>
                <a:gd name="T65" fmla="*/ 788 h 944"/>
                <a:gd name="T66" fmla="*/ 156 w 945"/>
                <a:gd name="T67" fmla="*/ 823 h 944"/>
                <a:gd name="T68" fmla="*/ 212 w 945"/>
                <a:gd name="T69" fmla="*/ 866 h 944"/>
                <a:gd name="T70" fmla="*/ 274 w 945"/>
                <a:gd name="T71" fmla="*/ 901 h 944"/>
                <a:gd name="T72" fmla="*/ 337 w 945"/>
                <a:gd name="T73" fmla="*/ 925 h 944"/>
                <a:gd name="T74" fmla="*/ 404 w 945"/>
                <a:gd name="T75" fmla="*/ 939 h 944"/>
                <a:gd name="T76" fmla="*/ 472 w 945"/>
                <a:gd name="T77" fmla="*/ 944 h 944"/>
                <a:gd name="T78" fmla="*/ 541 w 945"/>
                <a:gd name="T79" fmla="*/ 939 h 944"/>
                <a:gd name="T80" fmla="*/ 607 w 945"/>
                <a:gd name="T81" fmla="*/ 925 h 944"/>
                <a:gd name="T82" fmla="*/ 671 w 945"/>
                <a:gd name="T83" fmla="*/ 901 h 944"/>
                <a:gd name="T84" fmla="*/ 732 w 945"/>
                <a:gd name="T85" fmla="*/ 866 h 944"/>
                <a:gd name="T86" fmla="*/ 788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6" y="806"/>
                  </a:moveTo>
                  <a:lnTo>
                    <a:pt x="806" y="806"/>
                  </a:lnTo>
                  <a:lnTo>
                    <a:pt x="823" y="788"/>
                  </a:lnTo>
                  <a:lnTo>
                    <a:pt x="839" y="770"/>
                  </a:lnTo>
                  <a:lnTo>
                    <a:pt x="853" y="752"/>
                  </a:lnTo>
                  <a:lnTo>
                    <a:pt x="866" y="732"/>
                  </a:lnTo>
                  <a:lnTo>
                    <a:pt x="879" y="713"/>
                  </a:lnTo>
                  <a:lnTo>
                    <a:pt x="891" y="692"/>
                  </a:lnTo>
                  <a:lnTo>
                    <a:pt x="902" y="671"/>
                  </a:lnTo>
                  <a:lnTo>
                    <a:pt x="911" y="650"/>
                  </a:lnTo>
                  <a:lnTo>
                    <a:pt x="919" y="628"/>
                  </a:lnTo>
                  <a:lnTo>
                    <a:pt x="925" y="607"/>
                  </a:lnTo>
                  <a:lnTo>
                    <a:pt x="932" y="585"/>
                  </a:lnTo>
                  <a:lnTo>
                    <a:pt x="935" y="563"/>
                  </a:lnTo>
                  <a:lnTo>
                    <a:pt x="939" y="541"/>
                  </a:lnTo>
                  <a:lnTo>
                    <a:pt x="942" y="517"/>
                  </a:lnTo>
                  <a:lnTo>
                    <a:pt x="945" y="495"/>
                  </a:lnTo>
                  <a:lnTo>
                    <a:pt x="945" y="471"/>
                  </a:lnTo>
                  <a:lnTo>
                    <a:pt x="945" y="449"/>
                  </a:lnTo>
                  <a:lnTo>
                    <a:pt x="942" y="427"/>
                  </a:lnTo>
                  <a:lnTo>
                    <a:pt x="939" y="404"/>
                  </a:lnTo>
                  <a:lnTo>
                    <a:pt x="935" y="382"/>
                  </a:lnTo>
                  <a:lnTo>
                    <a:pt x="932" y="359"/>
                  </a:lnTo>
                  <a:lnTo>
                    <a:pt x="925" y="337"/>
                  </a:lnTo>
                  <a:lnTo>
                    <a:pt x="919" y="315"/>
                  </a:lnTo>
                  <a:lnTo>
                    <a:pt x="911" y="294"/>
                  </a:lnTo>
                  <a:lnTo>
                    <a:pt x="902" y="273"/>
                  </a:lnTo>
                  <a:lnTo>
                    <a:pt x="891" y="253"/>
                  </a:lnTo>
                  <a:lnTo>
                    <a:pt x="879" y="232"/>
                  </a:lnTo>
                  <a:lnTo>
                    <a:pt x="866" y="212"/>
                  </a:lnTo>
                  <a:lnTo>
                    <a:pt x="853" y="193"/>
                  </a:lnTo>
                  <a:lnTo>
                    <a:pt x="839" y="174"/>
                  </a:lnTo>
                  <a:lnTo>
                    <a:pt x="823" y="156"/>
                  </a:lnTo>
                  <a:lnTo>
                    <a:pt x="806" y="138"/>
                  </a:lnTo>
                  <a:lnTo>
                    <a:pt x="806" y="138"/>
                  </a:lnTo>
                  <a:lnTo>
                    <a:pt x="788" y="121"/>
                  </a:lnTo>
                  <a:lnTo>
                    <a:pt x="770" y="105"/>
                  </a:lnTo>
                  <a:lnTo>
                    <a:pt x="752" y="91"/>
                  </a:lnTo>
                  <a:lnTo>
                    <a:pt x="732" y="78"/>
                  </a:lnTo>
                  <a:lnTo>
                    <a:pt x="713" y="65"/>
                  </a:lnTo>
                  <a:lnTo>
                    <a:pt x="692" y="53"/>
                  </a:lnTo>
                  <a:lnTo>
                    <a:pt x="671" y="43"/>
                  </a:lnTo>
                  <a:lnTo>
                    <a:pt x="650" y="34"/>
                  </a:lnTo>
                  <a:lnTo>
                    <a:pt x="628" y="26"/>
                  </a:lnTo>
                  <a:lnTo>
                    <a:pt x="607" y="19"/>
                  </a:lnTo>
                  <a:lnTo>
                    <a:pt x="585" y="13"/>
                  </a:lnTo>
                  <a:lnTo>
                    <a:pt x="563" y="8"/>
                  </a:lnTo>
                  <a:lnTo>
                    <a:pt x="541" y="5"/>
                  </a:lnTo>
                  <a:lnTo>
                    <a:pt x="517" y="1"/>
                  </a:lnTo>
                  <a:lnTo>
                    <a:pt x="495" y="0"/>
                  </a:lnTo>
                  <a:lnTo>
                    <a:pt x="472" y="0"/>
                  </a:lnTo>
                  <a:lnTo>
                    <a:pt x="449" y="0"/>
                  </a:lnTo>
                  <a:lnTo>
                    <a:pt x="427" y="1"/>
                  </a:lnTo>
                  <a:lnTo>
                    <a:pt x="404" y="5"/>
                  </a:lnTo>
                  <a:lnTo>
                    <a:pt x="382" y="8"/>
                  </a:lnTo>
                  <a:lnTo>
                    <a:pt x="360" y="13"/>
                  </a:lnTo>
                  <a:lnTo>
                    <a:pt x="337" y="19"/>
                  </a:lnTo>
                  <a:lnTo>
                    <a:pt x="315" y="26"/>
                  </a:lnTo>
                  <a:lnTo>
                    <a:pt x="294" y="34"/>
                  </a:lnTo>
                  <a:lnTo>
                    <a:pt x="274" y="43"/>
                  </a:lnTo>
                  <a:lnTo>
                    <a:pt x="253" y="53"/>
                  </a:lnTo>
                  <a:lnTo>
                    <a:pt x="232" y="65"/>
                  </a:lnTo>
                  <a:lnTo>
                    <a:pt x="212" y="78"/>
                  </a:lnTo>
                  <a:lnTo>
                    <a:pt x="193" y="91"/>
                  </a:lnTo>
                  <a:lnTo>
                    <a:pt x="174" y="105"/>
                  </a:lnTo>
                  <a:lnTo>
                    <a:pt x="156" y="121"/>
                  </a:lnTo>
                  <a:lnTo>
                    <a:pt x="138" y="138"/>
                  </a:lnTo>
                  <a:lnTo>
                    <a:pt x="138" y="138"/>
                  </a:lnTo>
                  <a:lnTo>
                    <a:pt x="121" y="156"/>
                  </a:lnTo>
                  <a:lnTo>
                    <a:pt x="105" y="174"/>
                  </a:lnTo>
                  <a:lnTo>
                    <a:pt x="91" y="193"/>
                  </a:lnTo>
                  <a:lnTo>
                    <a:pt x="78" y="212"/>
                  </a:lnTo>
                  <a:lnTo>
                    <a:pt x="65" y="232"/>
                  </a:lnTo>
                  <a:lnTo>
                    <a:pt x="53" y="253"/>
                  </a:lnTo>
                  <a:lnTo>
                    <a:pt x="43" y="273"/>
                  </a:lnTo>
                  <a:lnTo>
                    <a:pt x="34" y="294"/>
                  </a:lnTo>
                  <a:lnTo>
                    <a:pt x="26" y="315"/>
                  </a:lnTo>
                  <a:lnTo>
                    <a:pt x="19" y="337"/>
                  </a:lnTo>
                  <a:lnTo>
                    <a:pt x="13" y="359"/>
                  </a:lnTo>
                  <a:lnTo>
                    <a:pt x="8" y="382"/>
                  </a:lnTo>
                  <a:lnTo>
                    <a:pt x="5" y="404"/>
                  </a:lnTo>
                  <a:lnTo>
                    <a:pt x="1" y="427"/>
                  </a:lnTo>
                  <a:lnTo>
                    <a:pt x="0" y="449"/>
                  </a:lnTo>
                  <a:lnTo>
                    <a:pt x="0" y="471"/>
                  </a:lnTo>
                  <a:lnTo>
                    <a:pt x="0" y="495"/>
                  </a:lnTo>
                  <a:lnTo>
                    <a:pt x="1" y="517"/>
                  </a:lnTo>
                  <a:lnTo>
                    <a:pt x="5" y="541"/>
                  </a:lnTo>
                  <a:lnTo>
                    <a:pt x="8" y="563"/>
                  </a:lnTo>
                  <a:lnTo>
                    <a:pt x="13" y="585"/>
                  </a:lnTo>
                  <a:lnTo>
                    <a:pt x="19" y="607"/>
                  </a:lnTo>
                  <a:lnTo>
                    <a:pt x="26" y="628"/>
                  </a:lnTo>
                  <a:lnTo>
                    <a:pt x="34" y="650"/>
                  </a:lnTo>
                  <a:lnTo>
                    <a:pt x="43" y="671"/>
                  </a:lnTo>
                  <a:lnTo>
                    <a:pt x="53" y="692"/>
                  </a:lnTo>
                  <a:lnTo>
                    <a:pt x="65" y="713"/>
                  </a:lnTo>
                  <a:lnTo>
                    <a:pt x="78" y="732"/>
                  </a:lnTo>
                  <a:lnTo>
                    <a:pt x="91" y="752"/>
                  </a:lnTo>
                  <a:lnTo>
                    <a:pt x="105" y="770"/>
                  </a:lnTo>
                  <a:lnTo>
                    <a:pt x="121" y="788"/>
                  </a:lnTo>
                  <a:lnTo>
                    <a:pt x="138" y="806"/>
                  </a:lnTo>
                  <a:lnTo>
                    <a:pt x="138" y="806"/>
                  </a:lnTo>
                  <a:lnTo>
                    <a:pt x="156" y="823"/>
                  </a:lnTo>
                  <a:lnTo>
                    <a:pt x="174" y="839"/>
                  </a:lnTo>
                  <a:lnTo>
                    <a:pt x="193" y="853"/>
                  </a:lnTo>
                  <a:lnTo>
                    <a:pt x="212" y="866"/>
                  </a:lnTo>
                  <a:lnTo>
                    <a:pt x="232" y="879"/>
                  </a:lnTo>
                  <a:lnTo>
                    <a:pt x="253" y="891"/>
                  </a:lnTo>
                  <a:lnTo>
                    <a:pt x="274" y="901"/>
                  </a:lnTo>
                  <a:lnTo>
                    <a:pt x="294" y="911"/>
                  </a:lnTo>
                  <a:lnTo>
                    <a:pt x="315" y="918"/>
                  </a:lnTo>
                  <a:lnTo>
                    <a:pt x="337" y="925"/>
                  </a:lnTo>
                  <a:lnTo>
                    <a:pt x="360" y="931"/>
                  </a:lnTo>
                  <a:lnTo>
                    <a:pt x="382" y="937"/>
                  </a:lnTo>
                  <a:lnTo>
                    <a:pt x="404" y="939"/>
                  </a:lnTo>
                  <a:lnTo>
                    <a:pt x="427" y="942"/>
                  </a:lnTo>
                  <a:lnTo>
                    <a:pt x="449" y="944"/>
                  </a:lnTo>
                  <a:lnTo>
                    <a:pt x="472" y="944"/>
                  </a:lnTo>
                  <a:lnTo>
                    <a:pt x="495" y="944"/>
                  </a:lnTo>
                  <a:lnTo>
                    <a:pt x="517" y="942"/>
                  </a:lnTo>
                  <a:lnTo>
                    <a:pt x="541" y="939"/>
                  </a:lnTo>
                  <a:lnTo>
                    <a:pt x="563" y="937"/>
                  </a:lnTo>
                  <a:lnTo>
                    <a:pt x="585" y="931"/>
                  </a:lnTo>
                  <a:lnTo>
                    <a:pt x="607" y="925"/>
                  </a:lnTo>
                  <a:lnTo>
                    <a:pt x="628" y="918"/>
                  </a:lnTo>
                  <a:lnTo>
                    <a:pt x="650" y="911"/>
                  </a:lnTo>
                  <a:lnTo>
                    <a:pt x="671" y="901"/>
                  </a:lnTo>
                  <a:lnTo>
                    <a:pt x="692" y="891"/>
                  </a:lnTo>
                  <a:lnTo>
                    <a:pt x="713" y="879"/>
                  </a:lnTo>
                  <a:lnTo>
                    <a:pt x="732" y="866"/>
                  </a:lnTo>
                  <a:lnTo>
                    <a:pt x="752" y="853"/>
                  </a:lnTo>
                  <a:lnTo>
                    <a:pt x="770" y="839"/>
                  </a:lnTo>
                  <a:lnTo>
                    <a:pt x="788" y="823"/>
                  </a:lnTo>
                  <a:lnTo>
                    <a:pt x="806" y="806"/>
                  </a:lnTo>
                  <a:lnTo>
                    <a:pt x="806"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118"/>
            <p:cNvSpPr>
              <a:spLocks/>
            </p:cNvSpPr>
            <p:nvPr userDrawn="1"/>
          </p:nvSpPr>
          <p:spPr bwMode="auto">
            <a:xfrm>
              <a:off x="1944" y="651"/>
              <a:ext cx="216" cy="216"/>
            </a:xfrm>
            <a:custGeom>
              <a:avLst/>
              <a:gdLst>
                <a:gd name="T0" fmla="*/ 753 w 864"/>
                <a:gd name="T1" fmla="*/ 722 h 866"/>
                <a:gd name="T2" fmla="*/ 793 w 864"/>
                <a:gd name="T3" fmla="*/ 670 h 866"/>
                <a:gd name="T4" fmla="*/ 824 w 864"/>
                <a:gd name="T5" fmla="*/ 615 h 866"/>
                <a:gd name="T6" fmla="*/ 847 w 864"/>
                <a:gd name="T7" fmla="*/ 556 h 866"/>
                <a:gd name="T8" fmla="*/ 860 w 864"/>
                <a:gd name="T9" fmla="*/ 496 h 866"/>
                <a:gd name="T10" fmla="*/ 864 w 864"/>
                <a:gd name="T11" fmla="*/ 433 h 866"/>
                <a:gd name="T12" fmla="*/ 860 w 864"/>
                <a:gd name="T13" fmla="*/ 371 h 866"/>
                <a:gd name="T14" fmla="*/ 847 w 864"/>
                <a:gd name="T15" fmla="*/ 311 h 866"/>
                <a:gd name="T16" fmla="*/ 824 w 864"/>
                <a:gd name="T17" fmla="*/ 251 h 866"/>
                <a:gd name="T18" fmla="*/ 793 w 864"/>
                <a:gd name="T19" fmla="*/ 196 h 866"/>
                <a:gd name="T20" fmla="*/ 753 w 864"/>
                <a:gd name="T21" fmla="*/ 144 h 866"/>
                <a:gd name="T22" fmla="*/ 721 w 864"/>
                <a:gd name="T23" fmla="*/ 113 h 866"/>
                <a:gd name="T24" fmla="*/ 669 w 864"/>
                <a:gd name="T25" fmla="*/ 72 h 866"/>
                <a:gd name="T26" fmla="*/ 615 w 864"/>
                <a:gd name="T27" fmla="*/ 41 h 866"/>
                <a:gd name="T28" fmla="*/ 555 w 864"/>
                <a:gd name="T29" fmla="*/ 19 h 866"/>
                <a:gd name="T30" fmla="*/ 495 w 864"/>
                <a:gd name="T31" fmla="*/ 6 h 866"/>
                <a:gd name="T32" fmla="*/ 432 w 864"/>
                <a:gd name="T33" fmla="*/ 0 h 866"/>
                <a:gd name="T34" fmla="*/ 370 w 864"/>
                <a:gd name="T35" fmla="*/ 6 h 866"/>
                <a:gd name="T36" fmla="*/ 310 w 864"/>
                <a:gd name="T37" fmla="*/ 19 h 866"/>
                <a:gd name="T38" fmla="*/ 250 w 864"/>
                <a:gd name="T39" fmla="*/ 41 h 866"/>
                <a:gd name="T40" fmla="*/ 194 w 864"/>
                <a:gd name="T41" fmla="*/ 72 h 866"/>
                <a:gd name="T42" fmla="*/ 143 w 864"/>
                <a:gd name="T43" fmla="*/ 113 h 866"/>
                <a:gd name="T44" fmla="*/ 112 w 864"/>
                <a:gd name="T45" fmla="*/ 144 h 866"/>
                <a:gd name="T46" fmla="*/ 71 w 864"/>
                <a:gd name="T47" fmla="*/ 196 h 866"/>
                <a:gd name="T48" fmla="*/ 40 w 864"/>
                <a:gd name="T49" fmla="*/ 251 h 866"/>
                <a:gd name="T50" fmla="*/ 18 w 864"/>
                <a:gd name="T51" fmla="*/ 311 h 866"/>
                <a:gd name="T52" fmla="*/ 5 w 864"/>
                <a:gd name="T53" fmla="*/ 371 h 866"/>
                <a:gd name="T54" fmla="*/ 0 w 864"/>
                <a:gd name="T55" fmla="*/ 433 h 866"/>
                <a:gd name="T56" fmla="*/ 5 w 864"/>
                <a:gd name="T57" fmla="*/ 496 h 866"/>
                <a:gd name="T58" fmla="*/ 18 w 864"/>
                <a:gd name="T59" fmla="*/ 556 h 866"/>
                <a:gd name="T60" fmla="*/ 40 w 864"/>
                <a:gd name="T61" fmla="*/ 615 h 866"/>
                <a:gd name="T62" fmla="*/ 71 w 864"/>
                <a:gd name="T63" fmla="*/ 670 h 866"/>
                <a:gd name="T64" fmla="*/ 112 w 864"/>
                <a:gd name="T65" fmla="*/ 722 h 866"/>
                <a:gd name="T66" fmla="*/ 143 w 864"/>
                <a:gd name="T67" fmla="*/ 754 h 866"/>
                <a:gd name="T68" fmla="*/ 194 w 864"/>
                <a:gd name="T69" fmla="*/ 794 h 866"/>
                <a:gd name="T70" fmla="*/ 250 w 864"/>
                <a:gd name="T71" fmla="*/ 825 h 866"/>
                <a:gd name="T72" fmla="*/ 310 w 864"/>
                <a:gd name="T73" fmla="*/ 847 h 866"/>
                <a:gd name="T74" fmla="*/ 370 w 864"/>
                <a:gd name="T75" fmla="*/ 860 h 866"/>
                <a:gd name="T76" fmla="*/ 432 w 864"/>
                <a:gd name="T77" fmla="*/ 866 h 866"/>
                <a:gd name="T78" fmla="*/ 495 w 864"/>
                <a:gd name="T79" fmla="*/ 860 h 866"/>
                <a:gd name="T80" fmla="*/ 555 w 864"/>
                <a:gd name="T81" fmla="*/ 847 h 866"/>
                <a:gd name="T82" fmla="*/ 615 w 864"/>
                <a:gd name="T83" fmla="*/ 825 h 866"/>
                <a:gd name="T84" fmla="*/ 669 w 864"/>
                <a:gd name="T85" fmla="*/ 794 h 866"/>
                <a:gd name="T86" fmla="*/ 721 w 864"/>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6">
                  <a:moveTo>
                    <a:pt x="737" y="738"/>
                  </a:moveTo>
                  <a:lnTo>
                    <a:pt x="737" y="738"/>
                  </a:lnTo>
                  <a:lnTo>
                    <a:pt x="753" y="722"/>
                  </a:lnTo>
                  <a:lnTo>
                    <a:pt x="767" y="705"/>
                  </a:lnTo>
                  <a:lnTo>
                    <a:pt x="780" y="688"/>
                  </a:lnTo>
                  <a:lnTo>
                    <a:pt x="793" y="670"/>
                  </a:lnTo>
                  <a:lnTo>
                    <a:pt x="805" y="652"/>
                  </a:lnTo>
                  <a:lnTo>
                    <a:pt x="815" y="634"/>
                  </a:lnTo>
                  <a:lnTo>
                    <a:pt x="824" y="615"/>
                  </a:lnTo>
                  <a:lnTo>
                    <a:pt x="832" y="596"/>
                  </a:lnTo>
                  <a:lnTo>
                    <a:pt x="840" y="576"/>
                  </a:lnTo>
                  <a:lnTo>
                    <a:pt x="847" y="556"/>
                  </a:lnTo>
                  <a:lnTo>
                    <a:pt x="852" y="536"/>
                  </a:lnTo>
                  <a:lnTo>
                    <a:pt x="856" y="515"/>
                  </a:lnTo>
                  <a:lnTo>
                    <a:pt x="860" y="496"/>
                  </a:lnTo>
                  <a:lnTo>
                    <a:pt x="862" y="475"/>
                  </a:lnTo>
                  <a:lnTo>
                    <a:pt x="864" y="454"/>
                  </a:lnTo>
                  <a:lnTo>
                    <a:pt x="864" y="433"/>
                  </a:lnTo>
                  <a:lnTo>
                    <a:pt x="864" y="412"/>
                  </a:lnTo>
                  <a:lnTo>
                    <a:pt x="862" y="391"/>
                  </a:lnTo>
                  <a:lnTo>
                    <a:pt x="860" y="371"/>
                  </a:lnTo>
                  <a:lnTo>
                    <a:pt x="856" y="351"/>
                  </a:lnTo>
                  <a:lnTo>
                    <a:pt x="852" y="330"/>
                  </a:lnTo>
                  <a:lnTo>
                    <a:pt x="847" y="311"/>
                  </a:lnTo>
                  <a:lnTo>
                    <a:pt x="840" y="290"/>
                  </a:lnTo>
                  <a:lnTo>
                    <a:pt x="832" y="270"/>
                  </a:lnTo>
                  <a:lnTo>
                    <a:pt x="824" y="251"/>
                  </a:lnTo>
                  <a:lnTo>
                    <a:pt x="815" y="232"/>
                  </a:lnTo>
                  <a:lnTo>
                    <a:pt x="805" y="214"/>
                  </a:lnTo>
                  <a:lnTo>
                    <a:pt x="793" y="196"/>
                  </a:lnTo>
                  <a:lnTo>
                    <a:pt x="780" y="178"/>
                  </a:lnTo>
                  <a:lnTo>
                    <a:pt x="767" y="161"/>
                  </a:lnTo>
                  <a:lnTo>
                    <a:pt x="753" y="144"/>
                  </a:lnTo>
                  <a:lnTo>
                    <a:pt x="737" y="128"/>
                  </a:lnTo>
                  <a:lnTo>
                    <a:pt x="737" y="128"/>
                  </a:lnTo>
                  <a:lnTo>
                    <a:pt x="721" y="113"/>
                  </a:lnTo>
                  <a:lnTo>
                    <a:pt x="705" y="98"/>
                  </a:lnTo>
                  <a:lnTo>
                    <a:pt x="688" y="85"/>
                  </a:lnTo>
                  <a:lnTo>
                    <a:pt x="669" y="72"/>
                  </a:lnTo>
                  <a:lnTo>
                    <a:pt x="651" y="60"/>
                  </a:lnTo>
                  <a:lnTo>
                    <a:pt x="633" y="50"/>
                  </a:lnTo>
                  <a:lnTo>
                    <a:pt x="615" y="41"/>
                  </a:lnTo>
                  <a:lnTo>
                    <a:pt x="595" y="33"/>
                  </a:lnTo>
                  <a:lnTo>
                    <a:pt x="576" y="25"/>
                  </a:lnTo>
                  <a:lnTo>
                    <a:pt x="555" y="19"/>
                  </a:lnTo>
                  <a:lnTo>
                    <a:pt x="535" y="14"/>
                  </a:lnTo>
                  <a:lnTo>
                    <a:pt x="514" y="10"/>
                  </a:lnTo>
                  <a:lnTo>
                    <a:pt x="495" y="6"/>
                  </a:lnTo>
                  <a:lnTo>
                    <a:pt x="474" y="3"/>
                  </a:lnTo>
                  <a:lnTo>
                    <a:pt x="453" y="2"/>
                  </a:lnTo>
                  <a:lnTo>
                    <a:pt x="432" y="0"/>
                  </a:lnTo>
                  <a:lnTo>
                    <a:pt x="411" y="2"/>
                  </a:lnTo>
                  <a:lnTo>
                    <a:pt x="390" y="3"/>
                  </a:lnTo>
                  <a:lnTo>
                    <a:pt x="370" y="6"/>
                  </a:lnTo>
                  <a:lnTo>
                    <a:pt x="350" y="10"/>
                  </a:lnTo>
                  <a:lnTo>
                    <a:pt x="329" y="14"/>
                  </a:lnTo>
                  <a:lnTo>
                    <a:pt x="310" y="19"/>
                  </a:lnTo>
                  <a:lnTo>
                    <a:pt x="289" y="25"/>
                  </a:lnTo>
                  <a:lnTo>
                    <a:pt x="269" y="33"/>
                  </a:lnTo>
                  <a:lnTo>
                    <a:pt x="250" y="41"/>
                  </a:lnTo>
                  <a:lnTo>
                    <a:pt x="232" y="50"/>
                  </a:lnTo>
                  <a:lnTo>
                    <a:pt x="212" y="60"/>
                  </a:lnTo>
                  <a:lnTo>
                    <a:pt x="194" y="72"/>
                  </a:lnTo>
                  <a:lnTo>
                    <a:pt x="177" y="85"/>
                  </a:lnTo>
                  <a:lnTo>
                    <a:pt x="160" y="98"/>
                  </a:lnTo>
                  <a:lnTo>
                    <a:pt x="143" y="113"/>
                  </a:lnTo>
                  <a:lnTo>
                    <a:pt x="126" y="128"/>
                  </a:lnTo>
                  <a:lnTo>
                    <a:pt x="126" y="128"/>
                  </a:lnTo>
                  <a:lnTo>
                    <a:pt x="112" y="144"/>
                  </a:lnTo>
                  <a:lnTo>
                    <a:pt x="97" y="161"/>
                  </a:lnTo>
                  <a:lnTo>
                    <a:pt x="83" y="178"/>
                  </a:lnTo>
                  <a:lnTo>
                    <a:pt x="71" y="196"/>
                  </a:lnTo>
                  <a:lnTo>
                    <a:pt x="60" y="214"/>
                  </a:lnTo>
                  <a:lnTo>
                    <a:pt x="49" y="232"/>
                  </a:lnTo>
                  <a:lnTo>
                    <a:pt x="40" y="251"/>
                  </a:lnTo>
                  <a:lnTo>
                    <a:pt x="32" y="270"/>
                  </a:lnTo>
                  <a:lnTo>
                    <a:pt x="24" y="290"/>
                  </a:lnTo>
                  <a:lnTo>
                    <a:pt x="18" y="311"/>
                  </a:lnTo>
                  <a:lnTo>
                    <a:pt x="13" y="330"/>
                  </a:lnTo>
                  <a:lnTo>
                    <a:pt x="7" y="351"/>
                  </a:lnTo>
                  <a:lnTo>
                    <a:pt x="5" y="371"/>
                  </a:lnTo>
                  <a:lnTo>
                    <a:pt x="2" y="391"/>
                  </a:lnTo>
                  <a:lnTo>
                    <a:pt x="1" y="412"/>
                  </a:lnTo>
                  <a:lnTo>
                    <a:pt x="0" y="433"/>
                  </a:lnTo>
                  <a:lnTo>
                    <a:pt x="1" y="454"/>
                  </a:lnTo>
                  <a:lnTo>
                    <a:pt x="2" y="475"/>
                  </a:lnTo>
                  <a:lnTo>
                    <a:pt x="5" y="496"/>
                  </a:lnTo>
                  <a:lnTo>
                    <a:pt x="7" y="515"/>
                  </a:lnTo>
                  <a:lnTo>
                    <a:pt x="13" y="536"/>
                  </a:lnTo>
                  <a:lnTo>
                    <a:pt x="18" y="556"/>
                  </a:lnTo>
                  <a:lnTo>
                    <a:pt x="24" y="576"/>
                  </a:lnTo>
                  <a:lnTo>
                    <a:pt x="32" y="596"/>
                  </a:lnTo>
                  <a:lnTo>
                    <a:pt x="40" y="615"/>
                  </a:lnTo>
                  <a:lnTo>
                    <a:pt x="49" y="634"/>
                  </a:lnTo>
                  <a:lnTo>
                    <a:pt x="60" y="652"/>
                  </a:lnTo>
                  <a:lnTo>
                    <a:pt x="71" y="670"/>
                  </a:lnTo>
                  <a:lnTo>
                    <a:pt x="83" y="688"/>
                  </a:lnTo>
                  <a:lnTo>
                    <a:pt x="97" y="705"/>
                  </a:lnTo>
                  <a:lnTo>
                    <a:pt x="112" y="722"/>
                  </a:lnTo>
                  <a:lnTo>
                    <a:pt x="126" y="738"/>
                  </a:lnTo>
                  <a:lnTo>
                    <a:pt x="126" y="738"/>
                  </a:lnTo>
                  <a:lnTo>
                    <a:pt x="143" y="754"/>
                  </a:lnTo>
                  <a:lnTo>
                    <a:pt x="160" y="768"/>
                  </a:lnTo>
                  <a:lnTo>
                    <a:pt x="177" y="781"/>
                  </a:lnTo>
                  <a:lnTo>
                    <a:pt x="194" y="794"/>
                  </a:lnTo>
                  <a:lnTo>
                    <a:pt x="212" y="806"/>
                  </a:lnTo>
                  <a:lnTo>
                    <a:pt x="232" y="816"/>
                  </a:lnTo>
                  <a:lnTo>
                    <a:pt x="250" y="825"/>
                  </a:lnTo>
                  <a:lnTo>
                    <a:pt x="269" y="833"/>
                  </a:lnTo>
                  <a:lnTo>
                    <a:pt x="289" y="841"/>
                  </a:lnTo>
                  <a:lnTo>
                    <a:pt x="310" y="847"/>
                  </a:lnTo>
                  <a:lnTo>
                    <a:pt x="329" y="853"/>
                  </a:lnTo>
                  <a:lnTo>
                    <a:pt x="350" y="856"/>
                  </a:lnTo>
                  <a:lnTo>
                    <a:pt x="370" y="860"/>
                  </a:lnTo>
                  <a:lnTo>
                    <a:pt x="390" y="863"/>
                  </a:lnTo>
                  <a:lnTo>
                    <a:pt x="411" y="864"/>
                  </a:lnTo>
                  <a:lnTo>
                    <a:pt x="432" y="866"/>
                  </a:lnTo>
                  <a:lnTo>
                    <a:pt x="453" y="864"/>
                  </a:lnTo>
                  <a:lnTo>
                    <a:pt x="474" y="863"/>
                  </a:lnTo>
                  <a:lnTo>
                    <a:pt x="495" y="860"/>
                  </a:lnTo>
                  <a:lnTo>
                    <a:pt x="514" y="856"/>
                  </a:lnTo>
                  <a:lnTo>
                    <a:pt x="535" y="853"/>
                  </a:lnTo>
                  <a:lnTo>
                    <a:pt x="555" y="847"/>
                  </a:lnTo>
                  <a:lnTo>
                    <a:pt x="576" y="841"/>
                  </a:lnTo>
                  <a:lnTo>
                    <a:pt x="595" y="833"/>
                  </a:lnTo>
                  <a:lnTo>
                    <a:pt x="615" y="825"/>
                  </a:lnTo>
                  <a:lnTo>
                    <a:pt x="633" y="816"/>
                  </a:lnTo>
                  <a:lnTo>
                    <a:pt x="651" y="806"/>
                  </a:lnTo>
                  <a:lnTo>
                    <a:pt x="669" y="794"/>
                  </a:lnTo>
                  <a:lnTo>
                    <a:pt x="688" y="781"/>
                  </a:lnTo>
                  <a:lnTo>
                    <a:pt x="705" y="768"/>
                  </a:lnTo>
                  <a:lnTo>
                    <a:pt x="721" y="754"/>
                  </a:lnTo>
                  <a:lnTo>
                    <a:pt x="737" y="738"/>
                  </a:lnTo>
                  <a:lnTo>
                    <a:pt x="737"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 name="Freeform 119"/>
            <p:cNvSpPr>
              <a:spLocks/>
            </p:cNvSpPr>
            <p:nvPr userDrawn="1"/>
          </p:nvSpPr>
          <p:spPr bwMode="auto">
            <a:xfrm>
              <a:off x="1775" y="840"/>
              <a:ext cx="196" cy="196"/>
            </a:xfrm>
            <a:custGeom>
              <a:avLst/>
              <a:gdLst>
                <a:gd name="T0" fmla="*/ 682 w 783"/>
                <a:gd name="T1" fmla="*/ 654 h 783"/>
                <a:gd name="T2" fmla="*/ 718 w 783"/>
                <a:gd name="T3" fmla="*/ 608 h 783"/>
                <a:gd name="T4" fmla="*/ 746 w 783"/>
                <a:gd name="T5" fmla="*/ 557 h 783"/>
                <a:gd name="T6" fmla="*/ 767 w 783"/>
                <a:gd name="T7" fmla="*/ 503 h 783"/>
                <a:gd name="T8" fmla="*/ 779 w 783"/>
                <a:gd name="T9" fmla="*/ 449 h 783"/>
                <a:gd name="T10" fmla="*/ 783 w 783"/>
                <a:gd name="T11" fmla="*/ 393 h 783"/>
                <a:gd name="T12" fmla="*/ 779 w 783"/>
                <a:gd name="T13" fmla="*/ 335 h 783"/>
                <a:gd name="T14" fmla="*/ 767 w 783"/>
                <a:gd name="T15" fmla="*/ 281 h 783"/>
                <a:gd name="T16" fmla="*/ 746 w 783"/>
                <a:gd name="T17" fmla="*/ 227 h 783"/>
                <a:gd name="T18" fmla="*/ 718 w 783"/>
                <a:gd name="T19" fmla="*/ 176 h 783"/>
                <a:gd name="T20" fmla="*/ 682 w 783"/>
                <a:gd name="T21" fmla="*/ 129 h 783"/>
                <a:gd name="T22" fmla="*/ 654 w 783"/>
                <a:gd name="T23" fmla="*/ 101 h 783"/>
                <a:gd name="T24" fmla="*/ 607 w 783"/>
                <a:gd name="T25" fmla="*/ 66 h 783"/>
                <a:gd name="T26" fmla="*/ 556 w 783"/>
                <a:gd name="T27" fmla="*/ 37 h 783"/>
                <a:gd name="T28" fmla="*/ 503 w 783"/>
                <a:gd name="T29" fmla="*/ 16 h 783"/>
                <a:gd name="T30" fmla="*/ 448 w 783"/>
                <a:gd name="T31" fmla="*/ 4 h 783"/>
                <a:gd name="T32" fmla="*/ 390 w 783"/>
                <a:gd name="T33" fmla="*/ 0 h 783"/>
                <a:gd name="T34" fmla="*/ 334 w 783"/>
                <a:gd name="T35" fmla="*/ 4 h 783"/>
                <a:gd name="T36" fmla="*/ 280 w 783"/>
                <a:gd name="T37" fmla="*/ 16 h 783"/>
                <a:gd name="T38" fmla="*/ 226 w 783"/>
                <a:gd name="T39" fmla="*/ 37 h 783"/>
                <a:gd name="T40" fmla="*/ 175 w 783"/>
                <a:gd name="T41" fmla="*/ 66 h 783"/>
                <a:gd name="T42" fmla="*/ 129 w 783"/>
                <a:gd name="T43" fmla="*/ 101 h 783"/>
                <a:gd name="T44" fmla="*/ 100 w 783"/>
                <a:gd name="T45" fmla="*/ 129 h 783"/>
                <a:gd name="T46" fmla="*/ 63 w 783"/>
                <a:gd name="T47" fmla="*/ 176 h 783"/>
                <a:gd name="T48" fmla="*/ 36 w 783"/>
                <a:gd name="T49" fmla="*/ 227 h 783"/>
                <a:gd name="T50" fmla="*/ 15 w 783"/>
                <a:gd name="T51" fmla="*/ 281 h 783"/>
                <a:gd name="T52" fmla="*/ 3 w 783"/>
                <a:gd name="T53" fmla="*/ 335 h 783"/>
                <a:gd name="T54" fmla="*/ 0 w 783"/>
                <a:gd name="T55" fmla="*/ 393 h 783"/>
                <a:gd name="T56" fmla="*/ 3 w 783"/>
                <a:gd name="T57" fmla="*/ 449 h 783"/>
                <a:gd name="T58" fmla="*/ 15 w 783"/>
                <a:gd name="T59" fmla="*/ 503 h 783"/>
                <a:gd name="T60" fmla="*/ 36 w 783"/>
                <a:gd name="T61" fmla="*/ 557 h 783"/>
                <a:gd name="T62" fmla="*/ 63 w 783"/>
                <a:gd name="T63" fmla="*/ 608 h 783"/>
                <a:gd name="T64" fmla="*/ 100 w 783"/>
                <a:gd name="T65" fmla="*/ 654 h 783"/>
                <a:gd name="T66" fmla="*/ 129 w 783"/>
                <a:gd name="T67" fmla="*/ 683 h 783"/>
                <a:gd name="T68" fmla="*/ 175 w 783"/>
                <a:gd name="T69" fmla="*/ 718 h 783"/>
                <a:gd name="T70" fmla="*/ 226 w 783"/>
                <a:gd name="T71" fmla="*/ 747 h 783"/>
                <a:gd name="T72" fmla="*/ 280 w 783"/>
                <a:gd name="T73" fmla="*/ 768 h 783"/>
                <a:gd name="T74" fmla="*/ 334 w 783"/>
                <a:gd name="T75" fmla="*/ 780 h 783"/>
                <a:gd name="T76" fmla="*/ 390 w 783"/>
                <a:gd name="T77" fmla="*/ 783 h 783"/>
                <a:gd name="T78" fmla="*/ 448 w 783"/>
                <a:gd name="T79" fmla="*/ 780 h 783"/>
                <a:gd name="T80" fmla="*/ 503 w 783"/>
                <a:gd name="T81" fmla="*/ 768 h 783"/>
                <a:gd name="T82" fmla="*/ 556 w 783"/>
                <a:gd name="T83" fmla="*/ 747 h 783"/>
                <a:gd name="T84" fmla="*/ 607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8" y="669"/>
                  </a:moveTo>
                  <a:lnTo>
                    <a:pt x="668" y="669"/>
                  </a:lnTo>
                  <a:lnTo>
                    <a:pt x="682" y="654"/>
                  </a:lnTo>
                  <a:lnTo>
                    <a:pt x="695" y="639"/>
                  </a:lnTo>
                  <a:lnTo>
                    <a:pt x="707" y="623"/>
                  </a:lnTo>
                  <a:lnTo>
                    <a:pt x="718" y="608"/>
                  </a:lnTo>
                  <a:lnTo>
                    <a:pt x="728" y="591"/>
                  </a:lnTo>
                  <a:lnTo>
                    <a:pt x="738" y="574"/>
                  </a:lnTo>
                  <a:lnTo>
                    <a:pt x="746" y="557"/>
                  </a:lnTo>
                  <a:lnTo>
                    <a:pt x="754" y="540"/>
                  </a:lnTo>
                  <a:lnTo>
                    <a:pt x="761" y="522"/>
                  </a:lnTo>
                  <a:lnTo>
                    <a:pt x="767" y="503"/>
                  </a:lnTo>
                  <a:lnTo>
                    <a:pt x="771" y="485"/>
                  </a:lnTo>
                  <a:lnTo>
                    <a:pt x="775" y="467"/>
                  </a:lnTo>
                  <a:lnTo>
                    <a:pt x="779" y="449"/>
                  </a:lnTo>
                  <a:lnTo>
                    <a:pt x="781" y="429"/>
                  </a:lnTo>
                  <a:lnTo>
                    <a:pt x="783" y="411"/>
                  </a:lnTo>
                  <a:lnTo>
                    <a:pt x="783" y="393"/>
                  </a:lnTo>
                  <a:lnTo>
                    <a:pt x="783" y="373"/>
                  </a:lnTo>
                  <a:lnTo>
                    <a:pt x="781" y="355"/>
                  </a:lnTo>
                  <a:lnTo>
                    <a:pt x="779" y="335"/>
                  </a:lnTo>
                  <a:lnTo>
                    <a:pt x="775" y="317"/>
                  </a:lnTo>
                  <a:lnTo>
                    <a:pt x="771" y="299"/>
                  </a:lnTo>
                  <a:lnTo>
                    <a:pt x="767" y="281"/>
                  </a:lnTo>
                  <a:lnTo>
                    <a:pt x="761" y="262"/>
                  </a:lnTo>
                  <a:lnTo>
                    <a:pt x="754" y="244"/>
                  </a:lnTo>
                  <a:lnTo>
                    <a:pt x="746" y="227"/>
                  </a:lnTo>
                  <a:lnTo>
                    <a:pt x="738" y="210"/>
                  </a:lnTo>
                  <a:lnTo>
                    <a:pt x="728" y="193"/>
                  </a:lnTo>
                  <a:lnTo>
                    <a:pt x="718" y="176"/>
                  </a:lnTo>
                  <a:lnTo>
                    <a:pt x="707" y="161"/>
                  </a:lnTo>
                  <a:lnTo>
                    <a:pt x="695" y="145"/>
                  </a:lnTo>
                  <a:lnTo>
                    <a:pt x="682" y="129"/>
                  </a:lnTo>
                  <a:lnTo>
                    <a:pt x="668" y="115"/>
                  </a:lnTo>
                  <a:lnTo>
                    <a:pt x="668" y="115"/>
                  </a:lnTo>
                  <a:lnTo>
                    <a:pt x="654" y="101"/>
                  </a:lnTo>
                  <a:lnTo>
                    <a:pt x="638" y="88"/>
                  </a:lnTo>
                  <a:lnTo>
                    <a:pt x="622" y="76"/>
                  </a:lnTo>
                  <a:lnTo>
                    <a:pt x="607" y="66"/>
                  </a:lnTo>
                  <a:lnTo>
                    <a:pt x="590" y="55"/>
                  </a:lnTo>
                  <a:lnTo>
                    <a:pt x="573" y="45"/>
                  </a:lnTo>
                  <a:lnTo>
                    <a:pt x="556" y="37"/>
                  </a:lnTo>
                  <a:lnTo>
                    <a:pt x="539" y="29"/>
                  </a:lnTo>
                  <a:lnTo>
                    <a:pt x="521" y="23"/>
                  </a:lnTo>
                  <a:lnTo>
                    <a:pt x="503" y="16"/>
                  </a:lnTo>
                  <a:lnTo>
                    <a:pt x="484" y="12"/>
                  </a:lnTo>
                  <a:lnTo>
                    <a:pt x="466" y="8"/>
                  </a:lnTo>
                  <a:lnTo>
                    <a:pt x="448" y="4"/>
                  </a:lnTo>
                  <a:lnTo>
                    <a:pt x="428" y="2"/>
                  </a:lnTo>
                  <a:lnTo>
                    <a:pt x="410" y="0"/>
                  </a:lnTo>
                  <a:lnTo>
                    <a:pt x="390" y="0"/>
                  </a:lnTo>
                  <a:lnTo>
                    <a:pt x="372" y="0"/>
                  </a:lnTo>
                  <a:lnTo>
                    <a:pt x="354" y="2"/>
                  </a:lnTo>
                  <a:lnTo>
                    <a:pt x="334" y="4"/>
                  </a:lnTo>
                  <a:lnTo>
                    <a:pt x="316" y="8"/>
                  </a:lnTo>
                  <a:lnTo>
                    <a:pt x="298" y="12"/>
                  </a:lnTo>
                  <a:lnTo>
                    <a:pt x="280" y="16"/>
                  </a:lnTo>
                  <a:lnTo>
                    <a:pt x="261" y="23"/>
                  </a:lnTo>
                  <a:lnTo>
                    <a:pt x="243" y="29"/>
                  </a:lnTo>
                  <a:lnTo>
                    <a:pt x="226" y="37"/>
                  </a:lnTo>
                  <a:lnTo>
                    <a:pt x="209" y="45"/>
                  </a:lnTo>
                  <a:lnTo>
                    <a:pt x="192" y="55"/>
                  </a:lnTo>
                  <a:lnTo>
                    <a:pt x="175" y="66"/>
                  </a:lnTo>
                  <a:lnTo>
                    <a:pt x="160" y="76"/>
                  </a:lnTo>
                  <a:lnTo>
                    <a:pt x="144" y="88"/>
                  </a:lnTo>
                  <a:lnTo>
                    <a:pt x="129" y="101"/>
                  </a:lnTo>
                  <a:lnTo>
                    <a:pt x="114" y="115"/>
                  </a:lnTo>
                  <a:lnTo>
                    <a:pt x="114" y="115"/>
                  </a:lnTo>
                  <a:lnTo>
                    <a:pt x="100" y="129"/>
                  </a:lnTo>
                  <a:lnTo>
                    <a:pt x="87" y="145"/>
                  </a:lnTo>
                  <a:lnTo>
                    <a:pt x="75" y="161"/>
                  </a:lnTo>
                  <a:lnTo>
                    <a:pt x="63" y="176"/>
                  </a:lnTo>
                  <a:lnTo>
                    <a:pt x="54" y="193"/>
                  </a:lnTo>
                  <a:lnTo>
                    <a:pt x="44" y="210"/>
                  </a:lnTo>
                  <a:lnTo>
                    <a:pt x="36" y="227"/>
                  </a:lnTo>
                  <a:lnTo>
                    <a:pt x="28" y="244"/>
                  </a:lnTo>
                  <a:lnTo>
                    <a:pt x="22" y="262"/>
                  </a:lnTo>
                  <a:lnTo>
                    <a:pt x="15" y="281"/>
                  </a:lnTo>
                  <a:lnTo>
                    <a:pt x="11" y="299"/>
                  </a:lnTo>
                  <a:lnTo>
                    <a:pt x="6" y="317"/>
                  </a:lnTo>
                  <a:lnTo>
                    <a:pt x="3" y="335"/>
                  </a:lnTo>
                  <a:lnTo>
                    <a:pt x="1" y="355"/>
                  </a:lnTo>
                  <a:lnTo>
                    <a:pt x="0" y="373"/>
                  </a:lnTo>
                  <a:lnTo>
                    <a:pt x="0" y="393"/>
                  </a:lnTo>
                  <a:lnTo>
                    <a:pt x="0" y="411"/>
                  </a:lnTo>
                  <a:lnTo>
                    <a:pt x="1" y="429"/>
                  </a:lnTo>
                  <a:lnTo>
                    <a:pt x="3" y="449"/>
                  </a:lnTo>
                  <a:lnTo>
                    <a:pt x="6" y="467"/>
                  </a:lnTo>
                  <a:lnTo>
                    <a:pt x="11" y="485"/>
                  </a:lnTo>
                  <a:lnTo>
                    <a:pt x="15" y="503"/>
                  </a:lnTo>
                  <a:lnTo>
                    <a:pt x="22" y="522"/>
                  </a:lnTo>
                  <a:lnTo>
                    <a:pt x="28" y="540"/>
                  </a:lnTo>
                  <a:lnTo>
                    <a:pt x="36" y="557"/>
                  </a:lnTo>
                  <a:lnTo>
                    <a:pt x="44" y="574"/>
                  </a:lnTo>
                  <a:lnTo>
                    <a:pt x="54" y="591"/>
                  </a:lnTo>
                  <a:lnTo>
                    <a:pt x="63" y="608"/>
                  </a:lnTo>
                  <a:lnTo>
                    <a:pt x="75" y="623"/>
                  </a:lnTo>
                  <a:lnTo>
                    <a:pt x="87" y="639"/>
                  </a:lnTo>
                  <a:lnTo>
                    <a:pt x="100" y="654"/>
                  </a:lnTo>
                  <a:lnTo>
                    <a:pt x="114" y="669"/>
                  </a:lnTo>
                  <a:lnTo>
                    <a:pt x="114" y="669"/>
                  </a:lnTo>
                  <a:lnTo>
                    <a:pt x="129" y="683"/>
                  </a:lnTo>
                  <a:lnTo>
                    <a:pt x="144" y="696"/>
                  </a:lnTo>
                  <a:lnTo>
                    <a:pt x="160" y="708"/>
                  </a:lnTo>
                  <a:lnTo>
                    <a:pt x="175" y="718"/>
                  </a:lnTo>
                  <a:lnTo>
                    <a:pt x="192" y="729"/>
                  </a:lnTo>
                  <a:lnTo>
                    <a:pt x="209" y="739"/>
                  </a:lnTo>
                  <a:lnTo>
                    <a:pt x="226" y="747"/>
                  </a:lnTo>
                  <a:lnTo>
                    <a:pt x="243" y="755"/>
                  </a:lnTo>
                  <a:lnTo>
                    <a:pt x="261" y="761"/>
                  </a:lnTo>
                  <a:lnTo>
                    <a:pt x="280" y="768"/>
                  </a:lnTo>
                  <a:lnTo>
                    <a:pt x="298" y="772"/>
                  </a:lnTo>
                  <a:lnTo>
                    <a:pt x="316" y="776"/>
                  </a:lnTo>
                  <a:lnTo>
                    <a:pt x="334" y="780"/>
                  </a:lnTo>
                  <a:lnTo>
                    <a:pt x="354" y="782"/>
                  </a:lnTo>
                  <a:lnTo>
                    <a:pt x="372" y="783"/>
                  </a:lnTo>
                  <a:lnTo>
                    <a:pt x="390" y="783"/>
                  </a:lnTo>
                  <a:lnTo>
                    <a:pt x="410" y="783"/>
                  </a:lnTo>
                  <a:lnTo>
                    <a:pt x="428" y="782"/>
                  </a:lnTo>
                  <a:lnTo>
                    <a:pt x="448" y="780"/>
                  </a:lnTo>
                  <a:lnTo>
                    <a:pt x="466" y="776"/>
                  </a:lnTo>
                  <a:lnTo>
                    <a:pt x="484" y="772"/>
                  </a:lnTo>
                  <a:lnTo>
                    <a:pt x="503" y="768"/>
                  </a:lnTo>
                  <a:lnTo>
                    <a:pt x="521" y="761"/>
                  </a:lnTo>
                  <a:lnTo>
                    <a:pt x="539" y="755"/>
                  </a:lnTo>
                  <a:lnTo>
                    <a:pt x="556" y="747"/>
                  </a:lnTo>
                  <a:lnTo>
                    <a:pt x="573" y="739"/>
                  </a:lnTo>
                  <a:lnTo>
                    <a:pt x="590" y="729"/>
                  </a:lnTo>
                  <a:lnTo>
                    <a:pt x="607" y="718"/>
                  </a:lnTo>
                  <a:lnTo>
                    <a:pt x="622" y="708"/>
                  </a:lnTo>
                  <a:lnTo>
                    <a:pt x="638" y="696"/>
                  </a:lnTo>
                  <a:lnTo>
                    <a:pt x="654" y="683"/>
                  </a:lnTo>
                  <a:lnTo>
                    <a:pt x="668" y="669"/>
                  </a:lnTo>
                  <a:lnTo>
                    <a:pt x="668"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Freeform 120"/>
            <p:cNvSpPr>
              <a:spLocks/>
            </p:cNvSpPr>
            <p:nvPr userDrawn="1"/>
          </p:nvSpPr>
          <p:spPr bwMode="auto">
            <a:xfrm>
              <a:off x="1606" y="1029"/>
              <a:ext cx="176" cy="176"/>
            </a:xfrm>
            <a:custGeom>
              <a:avLst/>
              <a:gdLst>
                <a:gd name="T0" fmla="*/ 91 w 703"/>
                <a:gd name="T1" fmla="*/ 116 h 701"/>
                <a:gd name="T2" fmla="*/ 59 w 703"/>
                <a:gd name="T3" fmla="*/ 158 h 701"/>
                <a:gd name="T4" fmla="*/ 33 w 703"/>
                <a:gd name="T5" fmla="*/ 204 h 701"/>
                <a:gd name="T6" fmla="*/ 16 w 703"/>
                <a:gd name="T7" fmla="*/ 251 h 701"/>
                <a:gd name="T8" fmla="*/ 4 w 703"/>
                <a:gd name="T9" fmla="*/ 300 h 701"/>
                <a:gd name="T10" fmla="*/ 0 w 703"/>
                <a:gd name="T11" fmla="*/ 351 h 701"/>
                <a:gd name="T12" fmla="*/ 4 w 703"/>
                <a:gd name="T13" fmla="*/ 402 h 701"/>
                <a:gd name="T14" fmla="*/ 16 w 703"/>
                <a:gd name="T15" fmla="*/ 451 h 701"/>
                <a:gd name="T16" fmla="*/ 33 w 703"/>
                <a:gd name="T17" fmla="*/ 498 h 701"/>
                <a:gd name="T18" fmla="*/ 59 w 703"/>
                <a:gd name="T19" fmla="*/ 544 h 701"/>
                <a:gd name="T20" fmla="*/ 91 w 703"/>
                <a:gd name="T21" fmla="*/ 585 h 701"/>
                <a:gd name="T22" fmla="*/ 116 w 703"/>
                <a:gd name="T23" fmla="*/ 611 h 701"/>
                <a:gd name="T24" fmla="*/ 159 w 703"/>
                <a:gd name="T25" fmla="*/ 644 h 701"/>
                <a:gd name="T26" fmla="*/ 204 w 703"/>
                <a:gd name="T27" fmla="*/ 669 h 701"/>
                <a:gd name="T28" fmla="*/ 252 w 703"/>
                <a:gd name="T29" fmla="*/ 687 h 701"/>
                <a:gd name="T30" fmla="*/ 301 w 703"/>
                <a:gd name="T31" fmla="*/ 699 h 701"/>
                <a:gd name="T32" fmla="*/ 352 w 703"/>
                <a:gd name="T33" fmla="*/ 701 h 701"/>
                <a:gd name="T34" fmla="*/ 403 w 703"/>
                <a:gd name="T35" fmla="*/ 699 h 701"/>
                <a:gd name="T36" fmla="*/ 452 w 703"/>
                <a:gd name="T37" fmla="*/ 687 h 701"/>
                <a:gd name="T38" fmla="*/ 499 w 703"/>
                <a:gd name="T39" fmla="*/ 669 h 701"/>
                <a:gd name="T40" fmla="*/ 545 w 703"/>
                <a:gd name="T41" fmla="*/ 644 h 701"/>
                <a:gd name="T42" fmla="*/ 587 w 703"/>
                <a:gd name="T43" fmla="*/ 611 h 701"/>
                <a:gd name="T44" fmla="*/ 613 w 703"/>
                <a:gd name="T45" fmla="*/ 585 h 701"/>
                <a:gd name="T46" fmla="*/ 645 w 703"/>
                <a:gd name="T47" fmla="*/ 544 h 701"/>
                <a:gd name="T48" fmla="*/ 670 w 703"/>
                <a:gd name="T49" fmla="*/ 498 h 701"/>
                <a:gd name="T50" fmla="*/ 688 w 703"/>
                <a:gd name="T51" fmla="*/ 451 h 701"/>
                <a:gd name="T52" fmla="*/ 700 w 703"/>
                <a:gd name="T53" fmla="*/ 402 h 701"/>
                <a:gd name="T54" fmla="*/ 703 w 703"/>
                <a:gd name="T55" fmla="*/ 351 h 701"/>
                <a:gd name="T56" fmla="*/ 700 w 703"/>
                <a:gd name="T57" fmla="*/ 300 h 701"/>
                <a:gd name="T58" fmla="*/ 688 w 703"/>
                <a:gd name="T59" fmla="*/ 251 h 701"/>
                <a:gd name="T60" fmla="*/ 670 w 703"/>
                <a:gd name="T61" fmla="*/ 204 h 701"/>
                <a:gd name="T62" fmla="*/ 645 w 703"/>
                <a:gd name="T63" fmla="*/ 158 h 701"/>
                <a:gd name="T64" fmla="*/ 613 w 703"/>
                <a:gd name="T65" fmla="*/ 116 h 701"/>
                <a:gd name="T66" fmla="*/ 587 w 703"/>
                <a:gd name="T67" fmla="*/ 90 h 701"/>
                <a:gd name="T68" fmla="*/ 545 w 703"/>
                <a:gd name="T69" fmla="*/ 58 h 701"/>
                <a:gd name="T70" fmla="*/ 499 w 703"/>
                <a:gd name="T71" fmla="*/ 33 h 701"/>
                <a:gd name="T72" fmla="*/ 452 w 703"/>
                <a:gd name="T73" fmla="*/ 15 h 701"/>
                <a:gd name="T74" fmla="*/ 403 w 703"/>
                <a:gd name="T75" fmla="*/ 3 h 701"/>
                <a:gd name="T76" fmla="*/ 352 w 703"/>
                <a:gd name="T77" fmla="*/ 0 h 701"/>
                <a:gd name="T78" fmla="*/ 301 w 703"/>
                <a:gd name="T79" fmla="*/ 3 h 701"/>
                <a:gd name="T80" fmla="*/ 252 w 703"/>
                <a:gd name="T81" fmla="*/ 15 h 701"/>
                <a:gd name="T82" fmla="*/ 204 w 703"/>
                <a:gd name="T83" fmla="*/ 33 h 701"/>
                <a:gd name="T84" fmla="*/ 159 w 703"/>
                <a:gd name="T85" fmla="*/ 58 h 701"/>
                <a:gd name="T86" fmla="*/ 116 w 703"/>
                <a:gd name="T87" fmla="*/ 9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1">
                  <a:moveTo>
                    <a:pt x="103" y="103"/>
                  </a:moveTo>
                  <a:lnTo>
                    <a:pt x="103" y="103"/>
                  </a:lnTo>
                  <a:lnTo>
                    <a:pt x="91" y="116"/>
                  </a:lnTo>
                  <a:lnTo>
                    <a:pt x="80" y="129"/>
                  </a:lnTo>
                  <a:lnTo>
                    <a:pt x="69" y="144"/>
                  </a:lnTo>
                  <a:lnTo>
                    <a:pt x="59" y="158"/>
                  </a:lnTo>
                  <a:lnTo>
                    <a:pt x="50" y="172"/>
                  </a:lnTo>
                  <a:lnTo>
                    <a:pt x="41" y="188"/>
                  </a:lnTo>
                  <a:lnTo>
                    <a:pt x="33" y="204"/>
                  </a:lnTo>
                  <a:lnTo>
                    <a:pt x="26" y="219"/>
                  </a:lnTo>
                  <a:lnTo>
                    <a:pt x="21" y="235"/>
                  </a:lnTo>
                  <a:lnTo>
                    <a:pt x="16" y="251"/>
                  </a:lnTo>
                  <a:lnTo>
                    <a:pt x="11" y="267"/>
                  </a:lnTo>
                  <a:lnTo>
                    <a:pt x="7" y="284"/>
                  </a:lnTo>
                  <a:lnTo>
                    <a:pt x="4" y="300"/>
                  </a:lnTo>
                  <a:lnTo>
                    <a:pt x="3" y="317"/>
                  </a:lnTo>
                  <a:lnTo>
                    <a:pt x="2" y="334"/>
                  </a:lnTo>
                  <a:lnTo>
                    <a:pt x="0" y="351"/>
                  </a:lnTo>
                  <a:lnTo>
                    <a:pt x="2" y="368"/>
                  </a:lnTo>
                  <a:lnTo>
                    <a:pt x="3" y="385"/>
                  </a:lnTo>
                  <a:lnTo>
                    <a:pt x="4" y="402"/>
                  </a:lnTo>
                  <a:lnTo>
                    <a:pt x="7" y="417"/>
                  </a:lnTo>
                  <a:lnTo>
                    <a:pt x="11" y="434"/>
                  </a:lnTo>
                  <a:lnTo>
                    <a:pt x="16" y="451"/>
                  </a:lnTo>
                  <a:lnTo>
                    <a:pt x="21" y="467"/>
                  </a:lnTo>
                  <a:lnTo>
                    <a:pt x="26" y="482"/>
                  </a:lnTo>
                  <a:lnTo>
                    <a:pt x="33" y="498"/>
                  </a:lnTo>
                  <a:lnTo>
                    <a:pt x="41" y="514"/>
                  </a:lnTo>
                  <a:lnTo>
                    <a:pt x="50" y="529"/>
                  </a:lnTo>
                  <a:lnTo>
                    <a:pt x="59" y="544"/>
                  </a:lnTo>
                  <a:lnTo>
                    <a:pt x="69" y="558"/>
                  </a:lnTo>
                  <a:lnTo>
                    <a:pt x="80" y="572"/>
                  </a:lnTo>
                  <a:lnTo>
                    <a:pt x="91" y="585"/>
                  </a:lnTo>
                  <a:lnTo>
                    <a:pt x="103" y="600"/>
                  </a:lnTo>
                  <a:lnTo>
                    <a:pt x="103" y="600"/>
                  </a:lnTo>
                  <a:lnTo>
                    <a:pt x="116" y="611"/>
                  </a:lnTo>
                  <a:lnTo>
                    <a:pt x="131" y="623"/>
                  </a:lnTo>
                  <a:lnTo>
                    <a:pt x="145" y="634"/>
                  </a:lnTo>
                  <a:lnTo>
                    <a:pt x="159" y="644"/>
                  </a:lnTo>
                  <a:lnTo>
                    <a:pt x="174" y="653"/>
                  </a:lnTo>
                  <a:lnTo>
                    <a:pt x="189" y="662"/>
                  </a:lnTo>
                  <a:lnTo>
                    <a:pt x="204" y="669"/>
                  </a:lnTo>
                  <a:lnTo>
                    <a:pt x="220" y="677"/>
                  </a:lnTo>
                  <a:lnTo>
                    <a:pt x="236" y="682"/>
                  </a:lnTo>
                  <a:lnTo>
                    <a:pt x="252" y="687"/>
                  </a:lnTo>
                  <a:lnTo>
                    <a:pt x="269" y="692"/>
                  </a:lnTo>
                  <a:lnTo>
                    <a:pt x="284" y="696"/>
                  </a:lnTo>
                  <a:lnTo>
                    <a:pt x="301" y="699"/>
                  </a:lnTo>
                  <a:lnTo>
                    <a:pt x="318" y="700"/>
                  </a:lnTo>
                  <a:lnTo>
                    <a:pt x="335" y="701"/>
                  </a:lnTo>
                  <a:lnTo>
                    <a:pt x="352" y="701"/>
                  </a:lnTo>
                  <a:lnTo>
                    <a:pt x="369" y="701"/>
                  </a:lnTo>
                  <a:lnTo>
                    <a:pt x="386" y="700"/>
                  </a:lnTo>
                  <a:lnTo>
                    <a:pt x="403" y="699"/>
                  </a:lnTo>
                  <a:lnTo>
                    <a:pt x="419" y="696"/>
                  </a:lnTo>
                  <a:lnTo>
                    <a:pt x="435" y="692"/>
                  </a:lnTo>
                  <a:lnTo>
                    <a:pt x="452" y="687"/>
                  </a:lnTo>
                  <a:lnTo>
                    <a:pt x="468" y="682"/>
                  </a:lnTo>
                  <a:lnTo>
                    <a:pt x="484" y="677"/>
                  </a:lnTo>
                  <a:lnTo>
                    <a:pt x="499" y="669"/>
                  </a:lnTo>
                  <a:lnTo>
                    <a:pt x="515" y="662"/>
                  </a:lnTo>
                  <a:lnTo>
                    <a:pt x="531" y="653"/>
                  </a:lnTo>
                  <a:lnTo>
                    <a:pt x="545" y="644"/>
                  </a:lnTo>
                  <a:lnTo>
                    <a:pt x="559" y="634"/>
                  </a:lnTo>
                  <a:lnTo>
                    <a:pt x="574" y="623"/>
                  </a:lnTo>
                  <a:lnTo>
                    <a:pt x="587" y="611"/>
                  </a:lnTo>
                  <a:lnTo>
                    <a:pt x="600" y="600"/>
                  </a:lnTo>
                  <a:lnTo>
                    <a:pt x="600" y="600"/>
                  </a:lnTo>
                  <a:lnTo>
                    <a:pt x="613" y="585"/>
                  </a:lnTo>
                  <a:lnTo>
                    <a:pt x="624" y="572"/>
                  </a:lnTo>
                  <a:lnTo>
                    <a:pt x="635" y="558"/>
                  </a:lnTo>
                  <a:lnTo>
                    <a:pt x="645" y="544"/>
                  </a:lnTo>
                  <a:lnTo>
                    <a:pt x="654" y="529"/>
                  </a:lnTo>
                  <a:lnTo>
                    <a:pt x="662" y="514"/>
                  </a:lnTo>
                  <a:lnTo>
                    <a:pt x="670" y="498"/>
                  </a:lnTo>
                  <a:lnTo>
                    <a:pt x="678" y="482"/>
                  </a:lnTo>
                  <a:lnTo>
                    <a:pt x="683" y="467"/>
                  </a:lnTo>
                  <a:lnTo>
                    <a:pt x="688" y="451"/>
                  </a:lnTo>
                  <a:lnTo>
                    <a:pt x="693" y="434"/>
                  </a:lnTo>
                  <a:lnTo>
                    <a:pt x="696" y="417"/>
                  </a:lnTo>
                  <a:lnTo>
                    <a:pt x="700" y="402"/>
                  </a:lnTo>
                  <a:lnTo>
                    <a:pt x="701" y="385"/>
                  </a:lnTo>
                  <a:lnTo>
                    <a:pt x="703" y="368"/>
                  </a:lnTo>
                  <a:lnTo>
                    <a:pt x="703" y="351"/>
                  </a:lnTo>
                  <a:lnTo>
                    <a:pt x="703" y="334"/>
                  </a:lnTo>
                  <a:lnTo>
                    <a:pt x="701" y="317"/>
                  </a:lnTo>
                  <a:lnTo>
                    <a:pt x="700" y="300"/>
                  </a:lnTo>
                  <a:lnTo>
                    <a:pt x="696" y="284"/>
                  </a:lnTo>
                  <a:lnTo>
                    <a:pt x="693" y="267"/>
                  </a:lnTo>
                  <a:lnTo>
                    <a:pt x="688" y="251"/>
                  </a:lnTo>
                  <a:lnTo>
                    <a:pt x="683" y="235"/>
                  </a:lnTo>
                  <a:lnTo>
                    <a:pt x="678" y="219"/>
                  </a:lnTo>
                  <a:lnTo>
                    <a:pt x="670" y="204"/>
                  </a:lnTo>
                  <a:lnTo>
                    <a:pt x="662" y="188"/>
                  </a:lnTo>
                  <a:lnTo>
                    <a:pt x="654" y="172"/>
                  </a:lnTo>
                  <a:lnTo>
                    <a:pt x="645" y="158"/>
                  </a:lnTo>
                  <a:lnTo>
                    <a:pt x="635" y="144"/>
                  </a:lnTo>
                  <a:lnTo>
                    <a:pt x="624" y="129"/>
                  </a:lnTo>
                  <a:lnTo>
                    <a:pt x="613" y="116"/>
                  </a:lnTo>
                  <a:lnTo>
                    <a:pt x="600" y="103"/>
                  </a:lnTo>
                  <a:lnTo>
                    <a:pt x="600" y="103"/>
                  </a:lnTo>
                  <a:lnTo>
                    <a:pt x="587" y="90"/>
                  </a:lnTo>
                  <a:lnTo>
                    <a:pt x="574" y="79"/>
                  </a:lnTo>
                  <a:lnTo>
                    <a:pt x="559" y="68"/>
                  </a:lnTo>
                  <a:lnTo>
                    <a:pt x="545" y="58"/>
                  </a:lnTo>
                  <a:lnTo>
                    <a:pt x="531" y="49"/>
                  </a:lnTo>
                  <a:lnTo>
                    <a:pt x="515" y="39"/>
                  </a:lnTo>
                  <a:lnTo>
                    <a:pt x="499" y="33"/>
                  </a:lnTo>
                  <a:lnTo>
                    <a:pt x="484" y="25"/>
                  </a:lnTo>
                  <a:lnTo>
                    <a:pt x="468" y="20"/>
                  </a:lnTo>
                  <a:lnTo>
                    <a:pt x="452" y="15"/>
                  </a:lnTo>
                  <a:lnTo>
                    <a:pt x="435" y="10"/>
                  </a:lnTo>
                  <a:lnTo>
                    <a:pt x="419" y="7"/>
                  </a:lnTo>
                  <a:lnTo>
                    <a:pt x="403" y="3"/>
                  </a:lnTo>
                  <a:lnTo>
                    <a:pt x="386" y="2"/>
                  </a:lnTo>
                  <a:lnTo>
                    <a:pt x="369" y="0"/>
                  </a:lnTo>
                  <a:lnTo>
                    <a:pt x="352" y="0"/>
                  </a:lnTo>
                  <a:lnTo>
                    <a:pt x="335" y="0"/>
                  </a:lnTo>
                  <a:lnTo>
                    <a:pt x="318" y="2"/>
                  </a:lnTo>
                  <a:lnTo>
                    <a:pt x="301" y="3"/>
                  </a:lnTo>
                  <a:lnTo>
                    <a:pt x="284" y="7"/>
                  </a:lnTo>
                  <a:lnTo>
                    <a:pt x="269" y="10"/>
                  </a:lnTo>
                  <a:lnTo>
                    <a:pt x="252" y="15"/>
                  </a:lnTo>
                  <a:lnTo>
                    <a:pt x="236" y="20"/>
                  </a:lnTo>
                  <a:lnTo>
                    <a:pt x="220" y="25"/>
                  </a:lnTo>
                  <a:lnTo>
                    <a:pt x="204" y="33"/>
                  </a:lnTo>
                  <a:lnTo>
                    <a:pt x="189" y="39"/>
                  </a:lnTo>
                  <a:lnTo>
                    <a:pt x="174" y="49"/>
                  </a:lnTo>
                  <a:lnTo>
                    <a:pt x="159" y="58"/>
                  </a:lnTo>
                  <a:lnTo>
                    <a:pt x="145" y="68"/>
                  </a:lnTo>
                  <a:lnTo>
                    <a:pt x="131" y="79"/>
                  </a:lnTo>
                  <a:lnTo>
                    <a:pt x="116" y="90"/>
                  </a:lnTo>
                  <a:lnTo>
                    <a:pt x="103" y="103"/>
                  </a:lnTo>
                  <a:lnTo>
                    <a:pt x="103"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Freeform 121"/>
            <p:cNvSpPr>
              <a:spLocks/>
            </p:cNvSpPr>
            <p:nvPr userDrawn="1"/>
          </p:nvSpPr>
          <p:spPr bwMode="auto">
            <a:xfrm>
              <a:off x="1437" y="1218"/>
              <a:ext cx="156" cy="156"/>
            </a:xfrm>
            <a:custGeom>
              <a:avLst/>
              <a:gdLst>
                <a:gd name="T0" fmla="*/ 91 w 622"/>
                <a:gd name="T1" fmla="*/ 91 h 622"/>
                <a:gd name="T2" fmla="*/ 69 w 622"/>
                <a:gd name="T3" fmla="*/ 115 h 622"/>
                <a:gd name="T4" fmla="*/ 51 w 622"/>
                <a:gd name="T5" fmla="*/ 139 h 622"/>
                <a:gd name="T6" fmla="*/ 24 w 622"/>
                <a:gd name="T7" fmla="*/ 194 h 622"/>
                <a:gd name="T8" fmla="*/ 5 w 622"/>
                <a:gd name="T9" fmla="*/ 252 h 622"/>
                <a:gd name="T10" fmla="*/ 0 w 622"/>
                <a:gd name="T11" fmla="*/ 311 h 622"/>
                <a:gd name="T12" fmla="*/ 5 w 622"/>
                <a:gd name="T13" fmla="*/ 370 h 622"/>
                <a:gd name="T14" fmla="*/ 24 w 622"/>
                <a:gd name="T15" fmla="*/ 427 h 622"/>
                <a:gd name="T16" fmla="*/ 51 w 622"/>
                <a:gd name="T17" fmla="*/ 482 h 622"/>
                <a:gd name="T18" fmla="*/ 69 w 622"/>
                <a:gd name="T19" fmla="*/ 507 h 622"/>
                <a:gd name="T20" fmla="*/ 91 w 622"/>
                <a:gd name="T21" fmla="*/ 530 h 622"/>
                <a:gd name="T22" fmla="*/ 103 w 622"/>
                <a:gd name="T23" fmla="*/ 542 h 622"/>
                <a:gd name="T24" fmla="*/ 127 w 622"/>
                <a:gd name="T25" fmla="*/ 562 h 622"/>
                <a:gd name="T26" fmla="*/ 167 w 622"/>
                <a:gd name="T27" fmla="*/ 586 h 622"/>
                <a:gd name="T28" fmla="*/ 223 w 622"/>
                <a:gd name="T29" fmla="*/ 608 h 622"/>
                <a:gd name="T30" fmla="*/ 282 w 622"/>
                <a:gd name="T31" fmla="*/ 620 h 622"/>
                <a:gd name="T32" fmla="*/ 340 w 622"/>
                <a:gd name="T33" fmla="*/ 620 h 622"/>
                <a:gd name="T34" fmla="*/ 399 w 622"/>
                <a:gd name="T35" fmla="*/ 608 h 622"/>
                <a:gd name="T36" fmla="*/ 455 w 622"/>
                <a:gd name="T37" fmla="*/ 586 h 622"/>
                <a:gd name="T38" fmla="*/ 494 w 622"/>
                <a:gd name="T39" fmla="*/ 562 h 622"/>
                <a:gd name="T40" fmla="*/ 519 w 622"/>
                <a:gd name="T41" fmla="*/ 542 h 622"/>
                <a:gd name="T42" fmla="*/ 531 w 622"/>
                <a:gd name="T43" fmla="*/ 530 h 622"/>
                <a:gd name="T44" fmla="*/ 551 w 622"/>
                <a:gd name="T45" fmla="*/ 507 h 622"/>
                <a:gd name="T46" fmla="*/ 570 w 622"/>
                <a:gd name="T47" fmla="*/ 482 h 622"/>
                <a:gd name="T48" fmla="*/ 598 w 622"/>
                <a:gd name="T49" fmla="*/ 427 h 622"/>
                <a:gd name="T50" fmla="*/ 615 w 622"/>
                <a:gd name="T51" fmla="*/ 370 h 622"/>
                <a:gd name="T52" fmla="*/ 622 w 622"/>
                <a:gd name="T53" fmla="*/ 311 h 622"/>
                <a:gd name="T54" fmla="*/ 615 w 622"/>
                <a:gd name="T55" fmla="*/ 252 h 622"/>
                <a:gd name="T56" fmla="*/ 598 w 622"/>
                <a:gd name="T57" fmla="*/ 194 h 622"/>
                <a:gd name="T58" fmla="*/ 570 w 622"/>
                <a:gd name="T59" fmla="*/ 139 h 622"/>
                <a:gd name="T60" fmla="*/ 551 w 622"/>
                <a:gd name="T61" fmla="*/ 115 h 622"/>
                <a:gd name="T62" fmla="*/ 531 w 622"/>
                <a:gd name="T63" fmla="*/ 91 h 622"/>
                <a:gd name="T64" fmla="*/ 519 w 622"/>
                <a:gd name="T65" fmla="*/ 81 h 622"/>
                <a:gd name="T66" fmla="*/ 494 w 622"/>
                <a:gd name="T67" fmla="*/ 60 h 622"/>
                <a:gd name="T68" fmla="*/ 455 w 622"/>
                <a:gd name="T69" fmla="*/ 35 h 622"/>
                <a:gd name="T70" fmla="*/ 399 w 622"/>
                <a:gd name="T71" fmla="*/ 13 h 622"/>
                <a:gd name="T72" fmla="*/ 340 w 622"/>
                <a:gd name="T73" fmla="*/ 1 h 622"/>
                <a:gd name="T74" fmla="*/ 282 w 622"/>
                <a:gd name="T75" fmla="*/ 1 h 622"/>
                <a:gd name="T76" fmla="*/ 223 w 622"/>
                <a:gd name="T77" fmla="*/ 13 h 622"/>
                <a:gd name="T78" fmla="*/ 167 w 622"/>
                <a:gd name="T79" fmla="*/ 35 h 622"/>
                <a:gd name="T80" fmla="*/ 127 w 622"/>
                <a:gd name="T81" fmla="*/ 60 h 622"/>
                <a:gd name="T82" fmla="*/ 103 w 622"/>
                <a:gd name="T83" fmla="*/ 81 h 622"/>
                <a:gd name="T84" fmla="*/ 9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91" y="91"/>
                  </a:moveTo>
                  <a:lnTo>
                    <a:pt x="91" y="91"/>
                  </a:lnTo>
                  <a:lnTo>
                    <a:pt x="80" y="103"/>
                  </a:lnTo>
                  <a:lnTo>
                    <a:pt x="69" y="115"/>
                  </a:lnTo>
                  <a:lnTo>
                    <a:pt x="60" y="128"/>
                  </a:lnTo>
                  <a:lnTo>
                    <a:pt x="51" y="139"/>
                  </a:lnTo>
                  <a:lnTo>
                    <a:pt x="35" y="167"/>
                  </a:lnTo>
                  <a:lnTo>
                    <a:pt x="24" y="194"/>
                  </a:lnTo>
                  <a:lnTo>
                    <a:pt x="13" y="223"/>
                  </a:lnTo>
                  <a:lnTo>
                    <a:pt x="5" y="252"/>
                  </a:lnTo>
                  <a:lnTo>
                    <a:pt x="2" y="281"/>
                  </a:lnTo>
                  <a:lnTo>
                    <a:pt x="0" y="311"/>
                  </a:lnTo>
                  <a:lnTo>
                    <a:pt x="2" y="340"/>
                  </a:lnTo>
                  <a:lnTo>
                    <a:pt x="5" y="370"/>
                  </a:lnTo>
                  <a:lnTo>
                    <a:pt x="13" y="399"/>
                  </a:lnTo>
                  <a:lnTo>
                    <a:pt x="24" y="427"/>
                  </a:lnTo>
                  <a:lnTo>
                    <a:pt x="35" y="455"/>
                  </a:lnTo>
                  <a:lnTo>
                    <a:pt x="51" y="482"/>
                  </a:lnTo>
                  <a:lnTo>
                    <a:pt x="60" y="494"/>
                  </a:lnTo>
                  <a:lnTo>
                    <a:pt x="69" y="507"/>
                  </a:lnTo>
                  <a:lnTo>
                    <a:pt x="80" y="519"/>
                  </a:lnTo>
                  <a:lnTo>
                    <a:pt x="91" y="530"/>
                  </a:lnTo>
                  <a:lnTo>
                    <a:pt x="91" y="530"/>
                  </a:lnTo>
                  <a:lnTo>
                    <a:pt x="103" y="542"/>
                  </a:lnTo>
                  <a:lnTo>
                    <a:pt x="115" y="551"/>
                  </a:lnTo>
                  <a:lnTo>
                    <a:pt x="127" y="562"/>
                  </a:lnTo>
                  <a:lnTo>
                    <a:pt x="140" y="571"/>
                  </a:lnTo>
                  <a:lnTo>
                    <a:pt x="167" y="586"/>
                  </a:lnTo>
                  <a:lnTo>
                    <a:pt x="194" y="598"/>
                  </a:lnTo>
                  <a:lnTo>
                    <a:pt x="223" y="608"/>
                  </a:lnTo>
                  <a:lnTo>
                    <a:pt x="252" y="616"/>
                  </a:lnTo>
                  <a:lnTo>
                    <a:pt x="282" y="620"/>
                  </a:lnTo>
                  <a:lnTo>
                    <a:pt x="310" y="622"/>
                  </a:lnTo>
                  <a:lnTo>
                    <a:pt x="340" y="620"/>
                  </a:lnTo>
                  <a:lnTo>
                    <a:pt x="370" y="616"/>
                  </a:lnTo>
                  <a:lnTo>
                    <a:pt x="399" y="608"/>
                  </a:lnTo>
                  <a:lnTo>
                    <a:pt x="428" y="598"/>
                  </a:lnTo>
                  <a:lnTo>
                    <a:pt x="455" y="586"/>
                  </a:lnTo>
                  <a:lnTo>
                    <a:pt x="482" y="571"/>
                  </a:lnTo>
                  <a:lnTo>
                    <a:pt x="494" y="562"/>
                  </a:lnTo>
                  <a:lnTo>
                    <a:pt x="507" y="551"/>
                  </a:lnTo>
                  <a:lnTo>
                    <a:pt x="519" y="542"/>
                  </a:lnTo>
                  <a:lnTo>
                    <a:pt x="531" y="530"/>
                  </a:lnTo>
                  <a:lnTo>
                    <a:pt x="531" y="530"/>
                  </a:lnTo>
                  <a:lnTo>
                    <a:pt x="541" y="519"/>
                  </a:lnTo>
                  <a:lnTo>
                    <a:pt x="551" y="507"/>
                  </a:lnTo>
                  <a:lnTo>
                    <a:pt x="562" y="494"/>
                  </a:lnTo>
                  <a:lnTo>
                    <a:pt x="570" y="482"/>
                  </a:lnTo>
                  <a:lnTo>
                    <a:pt x="585" y="455"/>
                  </a:lnTo>
                  <a:lnTo>
                    <a:pt x="598" y="427"/>
                  </a:lnTo>
                  <a:lnTo>
                    <a:pt x="609" y="399"/>
                  </a:lnTo>
                  <a:lnTo>
                    <a:pt x="615" y="370"/>
                  </a:lnTo>
                  <a:lnTo>
                    <a:pt x="621" y="340"/>
                  </a:lnTo>
                  <a:lnTo>
                    <a:pt x="622" y="311"/>
                  </a:lnTo>
                  <a:lnTo>
                    <a:pt x="621" y="281"/>
                  </a:lnTo>
                  <a:lnTo>
                    <a:pt x="615" y="252"/>
                  </a:lnTo>
                  <a:lnTo>
                    <a:pt x="609" y="223"/>
                  </a:lnTo>
                  <a:lnTo>
                    <a:pt x="598" y="194"/>
                  </a:lnTo>
                  <a:lnTo>
                    <a:pt x="585" y="167"/>
                  </a:lnTo>
                  <a:lnTo>
                    <a:pt x="570" y="139"/>
                  </a:lnTo>
                  <a:lnTo>
                    <a:pt x="562" y="128"/>
                  </a:lnTo>
                  <a:lnTo>
                    <a:pt x="551" y="115"/>
                  </a:lnTo>
                  <a:lnTo>
                    <a:pt x="541" y="103"/>
                  </a:lnTo>
                  <a:lnTo>
                    <a:pt x="531" y="91"/>
                  </a:lnTo>
                  <a:lnTo>
                    <a:pt x="531" y="91"/>
                  </a:lnTo>
                  <a:lnTo>
                    <a:pt x="519" y="81"/>
                  </a:lnTo>
                  <a:lnTo>
                    <a:pt x="507" y="70"/>
                  </a:lnTo>
                  <a:lnTo>
                    <a:pt x="494" y="60"/>
                  </a:lnTo>
                  <a:lnTo>
                    <a:pt x="482" y="51"/>
                  </a:lnTo>
                  <a:lnTo>
                    <a:pt x="455" y="35"/>
                  </a:lnTo>
                  <a:lnTo>
                    <a:pt x="428" y="24"/>
                  </a:lnTo>
                  <a:lnTo>
                    <a:pt x="399" y="13"/>
                  </a:lnTo>
                  <a:lnTo>
                    <a:pt x="370" y="7"/>
                  </a:lnTo>
                  <a:lnTo>
                    <a:pt x="340" y="1"/>
                  </a:lnTo>
                  <a:lnTo>
                    <a:pt x="310" y="0"/>
                  </a:lnTo>
                  <a:lnTo>
                    <a:pt x="282" y="1"/>
                  </a:lnTo>
                  <a:lnTo>
                    <a:pt x="252" y="7"/>
                  </a:lnTo>
                  <a:lnTo>
                    <a:pt x="223" y="13"/>
                  </a:lnTo>
                  <a:lnTo>
                    <a:pt x="194" y="24"/>
                  </a:lnTo>
                  <a:lnTo>
                    <a:pt x="167" y="35"/>
                  </a:lnTo>
                  <a:lnTo>
                    <a:pt x="140" y="51"/>
                  </a:lnTo>
                  <a:lnTo>
                    <a:pt x="127" y="60"/>
                  </a:lnTo>
                  <a:lnTo>
                    <a:pt x="115" y="70"/>
                  </a:lnTo>
                  <a:lnTo>
                    <a:pt x="103" y="81"/>
                  </a:lnTo>
                  <a:lnTo>
                    <a:pt x="91" y="91"/>
                  </a:lnTo>
                  <a:lnTo>
                    <a:pt x="9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Freeform 122"/>
            <p:cNvSpPr>
              <a:spLocks/>
            </p:cNvSpPr>
            <p:nvPr userDrawn="1"/>
          </p:nvSpPr>
          <p:spPr bwMode="auto">
            <a:xfrm>
              <a:off x="1269" y="1408"/>
              <a:ext cx="134" cy="134"/>
            </a:xfrm>
            <a:custGeom>
              <a:avLst/>
              <a:gdLst>
                <a:gd name="T0" fmla="*/ 460 w 540"/>
                <a:gd name="T1" fmla="*/ 79 h 539"/>
                <a:gd name="T2" fmla="*/ 419 w 540"/>
                <a:gd name="T3" fmla="*/ 44 h 539"/>
                <a:gd name="T4" fmla="*/ 372 w 540"/>
                <a:gd name="T5" fmla="*/ 20 h 539"/>
                <a:gd name="T6" fmla="*/ 321 w 540"/>
                <a:gd name="T7" fmla="*/ 5 h 539"/>
                <a:gd name="T8" fmla="*/ 270 w 540"/>
                <a:gd name="T9" fmla="*/ 0 h 539"/>
                <a:gd name="T10" fmla="*/ 218 w 540"/>
                <a:gd name="T11" fmla="*/ 5 h 539"/>
                <a:gd name="T12" fmla="*/ 168 w 540"/>
                <a:gd name="T13" fmla="*/ 20 h 539"/>
                <a:gd name="T14" fmla="*/ 121 w 540"/>
                <a:gd name="T15" fmla="*/ 44 h 539"/>
                <a:gd name="T16" fmla="*/ 78 w 540"/>
                <a:gd name="T17" fmla="*/ 79 h 539"/>
                <a:gd name="T18" fmla="*/ 60 w 540"/>
                <a:gd name="T19" fmla="*/ 99 h 539"/>
                <a:gd name="T20" fmla="*/ 30 w 540"/>
                <a:gd name="T21" fmla="*/ 145 h 539"/>
                <a:gd name="T22" fmla="*/ 11 w 540"/>
                <a:gd name="T23" fmla="*/ 193 h 539"/>
                <a:gd name="T24" fmla="*/ 2 w 540"/>
                <a:gd name="T25" fmla="*/ 244 h 539"/>
                <a:gd name="T26" fmla="*/ 2 w 540"/>
                <a:gd name="T27" fmla="*/ 296 h 539"/>
                <a:gd name="T28" fmla="*/ 11 w 540"/>
                <a:gd name="T29" fmla="*/ 347 h 539"/>
                <a:gd name="T30" fmla="*/ 30 w 540"/>
                <a:gd name="T31" fmla="*/ 395 h 539"/>
                <a:gd name="T32" fmla="*/ 60 w 540"/>
                <a:gd name="T33" fmla="*/ 440 h 539"/>
                <a:gd name="T34" fmla="*/ 78 w 540"/>
                <a:gd name="T35" fmla="*/ 461 h 539"/>
                <a:gd name="T36" fmla="*/ 121 w 540"/>
                <a:gd name="T37" fmla="*/ 495 h 539"/>
                <a:gd name="T38" fmla="*/ 168 w 540"/>
                <a:gd name="T39" fmla="*/ 520 h 539"/>
                <a:gd name="T40" fmla="*/ 218 w 540"/>
                <a:gd name="T41" fmla="*/ 535 h 539"/>
                <a:gd name="T42" fmla="*/ 270 w 540"/>
                <a:gd name="T43" fmla="*/ 539 h 539"/>
                <a:gd name="T44" fmla="*/ 321 w 540"/>
                <a:gd name="T45" fmla="*/ 535 h 539"/>
                <a:gd name="T46" fmla="*/ 372 w 540"/>
                <a:gd name="T47" fmla="*/ 520 h 539"/>
                <a:gd name="T48" fmla="*/ 419 w 540"/>
                <a:gd name="T49" fmla="*/ 495 h 539"/>
                <a:gd name="T50" fmla="*/ 460 w 540"/>
                <a:gd name="T51" fmla="*/ 461 h 539"/>
                <a:gd name="T52" fmla="*/ 480 w 540"/>
                <a:gd name="T53" fmla="*/ 440 h 539"/>
                <a:gd name="T54" fmla="*/ 508 w 540"/>
                <a:gd name="T55" fmla="*/ 395 h 539"/>
                <a:gd name="T56" fmla="*/ 529 w 540"/>
                <a:gd name="T57" fmla="*/ 347 h 539"/>
                <a:gd name="T58" fmla="*/ 538 w 540"/>
                <a:gd name="T59" fmla="*/ 296 h 539"/>
                <a:gd name="T60" fmla="*/ 538 w 540"/>
                <a:gd name="T61" fmla="*/ 244 h 539"/>
                <a:gd name="T62" fmla="*/ 529 w 540"/>
                <a:gd name="T63" fmla="*/ 193 h 539"/>
                <a:gd name="T64" fmla="*/ 508 w 540"/>
                <a:gd name="T65" fmla="*/ 145 h 539"/>
                <a:gd name="T66" fmla="*/ 480 w 540"/>
                <a:gd name="T67" fmla="*/ 99 h 539"/>
                <a:gd name="T68" fmla="*/ 46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460" y="79"/>
                  </a:moveTo>
                  <a:lnTo>
                    <a:pt x="460" y="79"/>
                  </a:lnTo>
                  <a:lnTo>
                    <a:pt x="441" y="60"/>
                  </a:lnTo>
                  <a:lnTo>
                    <a:pt x="419" y="44"/>
                  </a:lnTo>
                  <a:lnTo>
                    <a:pt x="395" y="31"/>
                  </a:lnTo>
                  <a:lnTo>
                    <a:pt x="372" y="20"/>
                  </a:lnTo>
                  <a:lnTo>
                    <a:pt x="347" y="10"/>
                  </a:lnTo>
                  <a:lnTo>
                    <a:pt x="321" y="5"/>
                  </a:lnTo>
                  <a:lnTo>
                    <a:pt x="296" y="1"/>
                  </a:lnTo>
                  <a:lnTo>
                    <a:pt x="270" y="0"/>
                  </a:lnTo>
                  <a:lnTo>
                    <a:pt x="244" y="1"/>
                  </a:lnTo>
                  <a:lnTo>
                    <a:pt x="218" y="5"/>
                  </a:lnTo>
                  <a:lnTo>
                    <a:pt x="193" y="10"/>
                  </a:lnTo>
                  <a:lnTo>
                    <a:pt x="168" y="20"/>
                  </a:lnTo>
                  <a:lnTo>
                    <a:pt x="144" y="31"/>
                  </a:lnTo>
                  <a:lnTo>
                    <a:pt x="121" y="44"/>
                  </a:lnTo>
                  <a:lnTo>
                    <a:pt x="99" y="60"/>
                  </a:lnTo>
                  <a:lnTo>
                    <a:pt x="78" y="79"/>
                  </a:lnTo>
                  <a:lnTo>
                    <a:pt x="78" y="79"/>
                  </a:lnTo>
                  <a:lnTo>
                    <a:pt x="60" y="99"/>
                  </a:lnTo>
                  <a:lnTo>
                    <a:pt x="45" y="121"/>
                  </a:lnTo>
                  <a:lnTo>
                    <a:pt x="30" y="145"/>
                  </a:lnTo>
                  <a:lnTo>
                    <a:pt x="20" y="168"/>
                  </a:lnTo>
                  <a:lnTo>
                    <a:pt x="11" y="193"/>
                  </a:lnTo>
                  <a:lnTo>
                    <a:pt x="4" y="218"/>
                  </a:lnTo>
                  <a:lnTo>
                    <a:pt x="2" y="244"/>
                  </a:lnTo>
                  <a:lnTo>
                    <a:pt x="0" y="270"/>
                  </a:lnTo>
                  <a:lnTo>
                    <a:pt x="2" y="296"/>
                  </a:lnTo>
                  <a:lnTo>
                    <a:pt x="4" y="322"/>
                  </a:lnTo>
                  <a:lnTo>
                    <a:pt x="11" y="347"/>
                  </a:lnTo>
                  <a:lnTo>
                    <a:pt x="20" y="371"/>
                  </a:lnTo>
                  <a:lnTo>
                    <a:pt x="30" y="395"/>
                  </a:lnTo>
                  <a:lnTo>
                    <a:pt x="45" y="418"/>
                  </a:lnTo>
                  <a:lnTo>
                    <a:pt x="60" y="440"/>
                  </a:lnTo>
                  <a:lnTo>
                    <a:pt x="78" y="461"/>
                  </a:lnTo>
                  <a:lnTo>
                    <a:pt x="78" y="461"/>
                  </a:lnTo>
                  <a:lnTo>
                    <a:pt x="99" y="479"/>
                  </a:lnTo>
                  <a:lnTo>
                    <a:pt x="121" y="495"/>
                  </a:lnTo>
                  <a:lnTo>
                    <a:pt x="144" y="509"/>
                  </a:lnTo>
                  <a:lnTo>
                    <a:pt x="168" y="520"/>
                  </a:lnTo>
                  <a:lnTo>
                    <a:pt x="193" y="529"/>
                  </a:lnTo>
                  <a:lnTo>
                    <a:pt x="218" y="535"/>
                  </a:lnTo>
                  <a:lnTo>
                    <a:pt x="244" y="538"/>
                  </a:lnTo>
                  <a:lnTo>
                    <a:pt x="270" y="539"/>
                  </a:lnTo>
                  <a:lnTo>
                    <a:pt x="296" y="538"/>
                  </a:lnTo>
                  <a:lnTo>
                    <a:pt x="321" y="535"/>
                  </a:lnTo>
                  <a:lnTo>
                    <a:pt x="347" y="529"/>
                  </a:lnTo>
                  <a:lnTo>
                    <a:pt x="372" y="520"/>
                  </a:lnTo>
                  <a:lnTo>
                    <a:pt x="395" y="509"/>
                  </a:lnTo>
                  <a:lnTo>
                    <a:pt x="419" y="495"/>
                  </a:lnTo>
                  <a:lnTo>
                    <a:pt x="441" y="479"/>
                  </a:lnTo>
                  <a:lnTo>
                    <a:pt x="460" y="461"/>
                  </a:lnTo>
                  <a:lnTo>
                    <a:pt x="460" y="461"/>
                  </a:lnTo>
                  <a:lnTo>
                    <a:pt x="480" y="440"/>
                  </a:lnTo>
                  <a:lnTo>
                    <a:pt x="495" y="418"/>
                  </a:lnTo>
                  <a:lnTo>
                    <a:pt x="508" y="395"/>
                  </a:lnTo>
                  <a:lnTo>
                    <a:pt x="520" y="371"/>
                  </a:lnTo>
                  <a:lnTo>
                    <a:pt x="529" y="347"/>
                  </a:lnTo>
                  <a:lnTo>
                    <a:pt x="535" y="322"/>
                  </a:lnTo>
                  <a:lnTo>
                    <a:pt x="538" y="296"/>
                  </a:lnTo>
                  <a:lnTo>
                    <a:pt x="540" y="270"/>
                  </a:lnTo>
                  <a:lnTo>
                    <a:pt x="538" y="244"/>
                  </a:lnTo>
                  <a:lnTo>
                    <a:pt x="535" y="218"/>
                  </a:lnTo>
                  <a:lnTo>
                    <a:pt x="529" y="193"/>
                  </a:lnTo>
                  <a:lnTo>
                    <a:pt x="520" y="168"/>
                  </a:lnTo>
                  <a:lnTo>
                    <a:pt x="508" y="145"/>
                  </a:lnTo>
                  <a:lnTo>
                    <a:pt x="495" y="121"/>
                  </a:lnTo>
                  <a:lnTo>
                    <a:pt x="480" y="99"/>
                  </a:lnTo>
                  <a:lnTo>
                    <a:pt x="460" y="79"/>
                  </a:lnTo>
                  <a:lnTo>
                    <a:pt x="46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Freeform 123"/>
            <p:cNvSpPr>
              <a:spLocks/>
            </p:cNvSpPr>
            <p:nvPr userDrawn="1"/>
          </p:nvSpPr>
          <p:spPr bwMode="auto">
            <a:xfrm>
              <a:off x="1099" y="1596"/>
              <a:ext cx="115" cy="115"/>
            </a:xfrm>
            <a:custGeom>
              <a:avLst/>
              <a:gdLst>
                <a:gd name="T0" fmla="*/ 68 w 459"/>
                <a:gd name="T1" fmla="*/ 67 h 460"/>
                <a:gd name="T2" fmla="*/ 38 w 459"/>
                <a:gd name="T3" fmla="*/ 104 h 460"/>
                <a:gd name="T4" fmla="*/ 17 w 459"/>
                <a:gd name="T5" fmla="*/ 143 h 460"/>
                <a:gd name="T6" fmla="*/ 4 w 459"/>
                <a:gd name="T7" fmla="*/ 186 h 460"/>
                <a:gd name="T8" fmla="*/ 0 w 459"/>
                <a:gd name="T9" fmla="*/ 230 h 460"/>
                <a:gd name="T10" fmla="*/ 4 w 459"/>
                <a:gd name="T11" fmla="*/ 273 h 460"/>
                <a:gd name="T12" fmla="*/ 17 w 459"/>
                <a:gd name="T13" fmla="*/ 316 h 460"/>
                <a:gd name="T14" fmla="*/ 38 w 459"/>
                <a:gd name="T15" fmla="*/ 357 h 460"/>
                <a:gd name="T16" fmla="*/ 68 w 459"/>
                <a:gd name="T17" fmla="*/ 392 h 460"/>
                <a:gd name="T18" fmla="*/ 85 w 459"/>
                <a:gd name="T19" fmla="*/ 407 h 460"/>
                <a:gd name="T20" fmla="*/ 122 w 459"/>
                <a:gd name="T21" fmla="*/ 434 h 460"/>
                <a:gd name="T22" fmla="*/ 164 w 459"/>
                <a:gd name="T23" fmla="*/ 449 h 460"/>
                <a:gd name="T24" fmla="*/ 207 w 459"/>
                <a:gd name="T25" fmla="*/ 458 h 460"/>
                <a:gd name="T26" fmla="*/ 251 w 459"/>
                <a:gd name="T27" fmla="*/ 458 h 460"/>
                <a:gd name="T28" fmla="*/ 294 w 459"/>
                <a:gd name="T29" fmla="*/ 449 h 460"/>
                <a:gd name="T30" fmla="*/ 336 w 459"/>
                <a:gd name="T31" fmla="*/ 434 h 460"/>
                <a:gd name="T32" fmla="*/ 375 w 459"/>
                <a:gd name="T33" fmla="*/ 407 h 460"/>
                <a:gd name="T34" fmla="*/ 392 w 459"/>
                <a:gd name="T35" fmla="*/ 392 h 460"/>
                <a:gd name="T36" fmla="*/ 421 w 459"/>
                <a:gd name="T37" fmla="*/ 357 h 460"/>
                <a:gd name="T38" fmla="*/ 443 w 459"/>
                <a:gd name="T39" fmla="*/ 316 h 460"/>
                <a:gd name="T40" fmla="*/ 455 w 459"/>
                <a:gd name="T41" fmla="*/ 273 h 460"/>
                <a:gd name="T42" fmla="*/ 459 w 459"/>
                <a:gd name="T43" fmla="*/ 230 h 460"/>
                <a:gd name="T44" fmla="*/ 455 w 459"/>
                <a:gd name="T45" fmla="*/ 186 h 460"/>
                <a:gd name="T46" fmla="*/ 443 w 459"/>
                <a:gd name="T47" fmla="*/ 143 h 460"/>
                <a:gd name="T48" fmla="*/ 421 w 459"/>
                <a:gd name="T49" fmla="*/ 104 h 460"/>
                <a:gd name="T50" fmla="*/ 392 w 459"/>
                <a:gd name="T51" fmla="*/ 67 h 460"/>
                <a:gd name="T52" fmla="*/ 375 w 459"/>
                <a:gd name="T53" fmla="*/ 52 h 460"/>
                <a:gd name="T54" fmla="*/ 336 w 459"/>
                <a:gd name="T55" fmla="*/ 27 h 460"/>
                <a:gd name="T56" fmla="*/ 294 w 459"/>
                <a:gd name="T57" fmla="*/ 10 h 460"/>
                <a:gd name="T58" fmla="*/ 251 w 459"/>
                <a:gd name="T59" fmla="*/ 1 h 460"/>
                <a:gd name="T60" fmla="*/ 207 w 459"/>
                <a:gd name="T61" fmla="*/ 1 h 460"/>
                <a:gd name="T62" fmla="*/ 164 w 459"/>
                <a:gd name="T63" fmla="*/ 10 h 460"/>
                <a:gd name="T64" fmla="*/ 122 w 459"/>
                <a:gd name="T65" fmla="*/ 27 h 460"/>
                <a:gd name="T66" fmla="*/ 85 w 459"/>
                <a:gd name="T67" fmla="*/ 52 h 460"/>
                <a:gd name="T68" fmla="*/ 68 w 459"/>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60">
                  <a:moveTo>
                    <a:pt x="68" y="67"/>
                  </a:moveTo>
                  <a:lnTo>
                    <a:pt x="68" y="67"/>
                  </a:lnTo>
                  <a:lnTo>
                    <a:pt x="52" y="84"/>
                  </a:lnTo>
                  <a:lnTo>
                    <a:pt x="38" y="104"/>
                  </a:lnTo>
                  <a:lnTo>
                    <a:pt x="26" y="123"/>
                  </a:lnTo>
                  <a:lnTo>
                    <a:pt x="17" y="143"/>
                  </a:lnTo>
                  <a:lnTo>
                    <a:pt x="9" y="164"/>
                  </a:lnTo>
                  <a:lnTo>
                    <a:pt x="4" y="186"/>
                  </a:lnTo>
                  <a:lnTo>
                    <a:pt x="1" y="208"/>
                  </a:lnTo>
                  <a:lnTo>
                    <a:pt x="0" y="230"/>
                  </a:lnTo>
                  <a:lnTo>
                    <a:pt x="1" y="251"/>
                  </a:lnTo>
                  <a:lnTo>
                    <a:pt x="4" y="273"/>
                  </a:lnTo>
                  <a:lnTo>
                    <a:pt x="9" y="295"/>
                  </a:lnTo>
                  <a:lnTo>
                    <a:pt x="17" y="316"/>
                  </a:lnTo>
                  <a:lnTo>
                    <a:pt x="26" y="337"/>
                  </a:lnTo>
                  <a:lnTo>
                    <a:pt x="38" y="357"/>
                  </a:lnTo>
                  <a:lnTo>
                    <a:pt x="52" y="375"/>
                  </a:lnTo>
                  <a:lnTo>
                    <a:pt x="68" y="392"/>
                  </a:lnTo>
                  <a:lnTo>
                    <a:pt x="68" y="392"/>
                  </a:lnTo>
                  <a:lnTo>
                    <a:pt x="85" y="407"/>
                  </a:lnTo>
                  <a:lnTo>
                    <a:pt x="103" y="422"/>
                  </a:lnTo>
                  <a:lnTo>
                    <a:pt x="122" y="434"/>
                  </a:lnTo>
                  <a:lnTo>
                    <a:pt x="143" y="443"/>
                  </a:lnTo>
                  <a:lnTo>
                    <a:pt x="164" y="449"/>
                  </a:lnTo>
                  <a:lnTo>
                    <a:pt x="186" y="456"/>
                  </a:lnTo>
                  <a:lnTo>
                    <a:pt x="207" y="458"/>
                  </a:lnTo>
                  <a:lnTo>
                    <a:pt x="229" y="460"/>
                  </a:lnTo>
                  <a:lnTo>
                    <a:pt x="251" y="458"/>
                  </a:lnTo>
                  <a:lnTo>
                    <a:pt x="274" y="456"/>
                  </a:lnTo>
                  <a:lnTo>
                    <a:pt x="294" y="449"/>
                  </a:lnTo>
                  <a:lnTo>
                    <a:pt x="317" y="443"/>
                  </a:lnTo>
                  <a:lnTo>
                    <a:pt x="336" y="434"/>
                  </a:lnTo>
                  <a:lnTo>
                    <a:pt x="356" y="422"/>
                  </a:lnTo>
                  <a:lnTo>
                    <a:pt x="375" y="407"/>
                  </a:lnTo>
                  <a:lnTo>
                    <a:pt x="392" y="392"/>
                  </a:lnTo>
                  <a:lnTo>
                    <a:pt x="392" y="392"/>
                  </a:lnTo>
                  <a:lnTo>
                    <a:pt x="408" y="375"/>
                  </a:lnTo>
                  <a:lnTo>
                    <a:pt x="421" y="357"/>
                  </a:lnTo>
                  <a:lnTo>
                    <a:pt x="433" y="337"/>
                  </a:lnTo>
                  <a:lnTo>
                    <a:pt x="443" y="316"/>
                  </a:lnTo>
                  <a:lnTo>
                    <a:pt x="450" y="295"/>
                  </a:lnTo>
                  <a:lnTo>
                    <a:pt x="455" y="273"/>
                  </a:lnTo>
                  <a:lnTo>
                    <a:pt x="459" y="251"/>
                  </a:lnTo>
                  <a:lnTo>
                    <a:pt x="459" y="230"/>
                  </a:lnTo>
                  <a:lnTo>
                    <a:pt x="459" y="208"/>
                  </a:lnTo>
                  <a:lnTo>
                    <a:pt x="455" y="186"/>
                  </a:lnTo>
                  <a:lnTo>
                    <a:pt x="450" y="164"/>
                  </a:lnTo>
                  <a:lnTo>
                    <a:pt x="443" y="143"/>
                  </a:lnTo>
                  <a:lnTo>
                    <a:pt x="433" y="123"/>
                  </a:lnTo>
                  <a:lnTo>
                    <a:pt x="421" y="104"/>
                  </a:lnTo>
                  <a:lnTo>
                    <a:pt x="408" y="84"/>
                  </a:lnTo>
                  <a:lnTo>
                    <a:pt x="392" y="67"/>
                  </a:lnTo>
                  <a:lnTo>
                    <a:pt x="392" y="67"/>
                  </a:lnTo>
                  <a:lnTo>
                    <a:pt x="375" y="52"/>
                  </a:lnTo>
                  <a:lnTo>
                    <a:pt x="356" y="37"/>
                  </a:lnTo>
                  <a:lnTo>
                    <a:pt x="336" y="27"/>
                  </a:lnTo>
                  <a:lnTo>
                    <a:pt x="317" y="17"/>
                  </a:lnTo>
                  <a:lnTo>
                    <a:pt x="294" y="10"/>
                  </a:lnTo>
                  <a:lnTo>
                    <a:pt x="274" y="5"/>
                  </a:lnTo>
                  <a:lnTo>
                    <a:pt x="251" y="1"/>
                  </a:lnTo>
                  <a:lnTo>
                    <a:pt x="229" y="0"/>
                  </a:lnTo>
                  <a:lnTo>
                    <a:pt x="207" y="1"/>
                  </a:lnTo>
                  <a:lnTo>
                    <a:pt x="186" y="5"/>
                  </a:lnTo>
                  <a:lnTo>
                    <a:pt x="164" y="10"/>
                  </a:lnTo>
                  <a:lnTo>
                    <a:pt x="143" y="17"/>
                  </a:lnTo>
                  <a:lnTo>
                    <a:pt x="122" y="27"/>
                  </a:lnTo>
                  <a:lnTo>
                    <a:pt x="103"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Freeform 124"/>
            <p:cNvSpPr>
              <a:spLocks/>
            </p:cNvSpPr>
            <p:nvPr userDrawn="1"/>
          </p:nvSpPr>
          <p:spPr bwMode="auto">
            <a:xfrm>
              <a:off x="931" y="1786"/>
              <a:ext cx="94" cy="94"/>
            </a:xfrm>
            <a:custGeom>
              <a:avLst/>
              <a:gdLst>
                <a:gd name="T0" fmla="*/ 55 w 378"/>
                <a:gd name="T1" fmla="*/ 56 h 377"/>
                <a:gd name="T2" fmla="*/ 31 w 378"/>
                <a:gd name="T3" fmla="*/ 84 h 377"/>
                <a:gd name="T4" fmla="*/ 13 w 378"/>
                <a:gd name="T5" fmla="*/ 118 h 377"/>
                <a:gd name="T6" fmla="*/ 3 w 378"/>
                <a:gd name="T7" fmla="*/ 152 h 377"/>
                <a:gd name="T8" fmla="*/ 0 w 378"/>
                <a:gd name="T9" fmla="*/ 189 h 377"/>
                <a:gd name="T10" fmla="*/ 3 w 378"/>
                <a:gd name="T11" fmla="*/ 225 h 377"/>
                <a:gd name="T12" fmla="*/ 13 w 378"/>
                <a:gd name="T13" fmla="*/ 260 h 377"/>
                <a:gd name="T14" fmla="*/ 31 w 378"/>
                <a:gd name="T15" fmla="*/ 293 h 377"/>
                <a:gd name="T16" fmla="*/ 55 w 378"/>
                <a:gd name="T17" fmla="*/ 323 h 377"/>
                <a:gd name="T18" fmla="*/ 69 w 378"/>
                <a:gd name="T19" fmla="*/ 336 h 377"/>
                <a:gd name="T20" fmla="*/ 100 w 378"/>
                <a:gd name="T21" fmla="*/ 357 h 377"/>
                <a:gd name="T22" fmla="*/ 135 w 378"/>
                <a:gd name="T23" fmla="*/ 370 h 377"/>
                <a:gd name="T24" fmla="*/ 171 w 378"/>
                <a:gd name="T25" fmla="*/ 377 h 377"/>
                <a:gd name="T26" fmla="*/ 207 w 378"/>
                <a:gd name="T27" fmla="*/ 377 h 377"/>
                <a:gd name="T28" fmla="*/ 242 w 378"/>
                <a:gd name="T29" fmla="*/ 370 h 377"/>
                <a:gd name="T30" fmla="*/ 276 w 378"/>
                <a:gd name="T31" fmla="*/ 357 h 377"/>
                <a:gd name="T32" fmla="*/ 307 w 378"/>
                <a:gd name="T33" fmla="*/ 336 h 377"/>
                <a:gd name="T34" fmla="*/ 322 w 378"/>
                <a:gd name="T35" fmla="*/ 323 h 377"/>
                <a:gd name="T36" fmla="*/ 347 w 378"/>
                <a:gd name="T37" fmla="*/ 293 h 377"/>
                <a:gd name="T38" fmla="*/ 364 w 378"/>
                <a:gd name="T39" fmla="*/ 260 h 377"/>
                <a:gd name="T40" fmla="*/ 374 w 378"/>
                <a:gd name="T41" fmla="*/ 225 h 377"/>
                <a:gd name="T42" fmla="*/ 378 w 378"/>
                <a:gd name="T43" fmla="*/ 189 h 377"/>
                <a:gd name="T44" fmla="*/ 374 w 378"/>
                <a:gd name="T45" fmla="*/ 152 h 377"/>
                <a:gd name="T46" fmla="*/ 364 w 378"/>
                <a:gd name="T47" fmla="*/ 118 h 377"/>
                <a:gd name="T48" fmla="*/ 347 w 378"/>
                <a:gd name="T49" fmla="*/ 84 h 377"/>
                <a:gd name="T50" fmla="*/ 322 w 378"/>
                <a:gd name="T51" fmla="*/ 56 h 377"/>
                <a:gd name="T52" fmla="*/ 307 w 378"/>
                <a:gd name="T53" fmla="*/ 43 h 377"/>
                <a:gd name="T54" fmla="*/ 276 w 378"/>
                <a:gd name="T55" fmla="*/ 22 h 377"/>
                <a:gd name="T56" fmla="*/ 242 w 378"/>
                <a:gd name="T57" fmla="*/ 7 h 377"/>
                <a:gd name="T58" fmla="*/ 207 w 378"/>
                <a:gd name="T59" fmla="*/ 1 h 377"/>
                <a:gd name="T60" fmla="*/ 171 w 378"/>
                <a:gd name="T61" fmla="*/ 1 h 377"/>
                <a:gd name="T62" fmla="*/ 135 w 378"/>
                <a:gd name="T63" fmla="*/ 7 h 377"/>
                <a:gd name="T64" fmla="*/ 100 w 378"/>
                <a:gd name="T65" fmla="*/ 22 h 377"/>
                <a:gd name="T66" fmla="*/ 69 w 378"/>
                <a:gd name="T67" fmla="*/ 43 h 377"/>
                <a:gd name="T68" fmla="*/ 55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5" y="56"/>
                  </a:moveTo>
                  <a:lnTo>
                    <a:pt x="55" y="56"/>
                  </a:lnTo>
                  <a:lnTo>
                    <a:pt x="42" y="70"/>
                  </a:lnTo>
                  <a:lnTo>
                    <a:pt x="31" y="84"/>
                  </a:lnTo>
                  <a:lnTo>
                    <a:pt x="21" y="101"/>
                  </a:lnTo>
                  <a:lnTo>
                    <a:pt x="13" y="118"/>
                  </a:lnTo>
                  <a:lnTo>
                    <a:pt x="8" y="135"/>
                  </a:lnTo>
                  <a:lnTo>
                    <a:pt x="3" y="152"/>
                  </a:lnTo>
                  <a:lnTo>
                    <a:pt x="0" y="170"/>
                  </a:lnTo>
                  <a:lnTo>
                    <a:pt x="0" y="189"/>
                  </a:lnTo>
                  <a:lnTo>
                    <a:pt x="0" y="207"/>
                  </a:lnTo>
                  <a:lnTo>
                    <a:pt x="3" y="225"/>
                  </a:lnTo>
                  <a:lnTo>
                    <a:pt x="8" y="242"/>
                  </a:lnTo>
                  <a:lnTo>
                    <a:pt x="13" y="260"/>
                  </a:lnTo>
                  <a:lnTo>
                    <a:pt x="21" y="277"/>
                  </a:lnTo>
                  <a:lnTo>
                    <a:pt x="31" y="293"/>
                  </a:lnTo>
                  <a:lnTo>
                    <a:pt x="42" y="308"/>
                  </a:lnTo>
                  <a:lnTo>
                    <a:pt x="55" y="323"/>
                  </a:lnTo>
                  <a:lnTo>
                    <a:pt x="55" y="323"/>
                  </a:lnTo>
                  <a:lnTo>
                    <a:pt x="69" y="336"/>
                  </a:lnTo>
                  <a:lnTo>
                    <a:pt x="85" y="346"/>
                  </a:lnTo>
                  <a:lnTo>
                    <a:pt x="100" y="357"/>
                  </a:lnTo>
                  <a:lnTo>
                    <a:pt x="117" y="364"/>
                  </a:lnTo>
                  <a:lnTo>
                    <a:pt x="135" y="370"/>
                  </a:lnTo>
                  <a:lnTo>
                    <a:pt x="152" y="375"/>
                  </a:lnTo>
                  <a:lnTo>
                    <a:pt x="171" y="377"/>
                  </a:lnTo>
                  <a:lnTo>
                    <a:pt x="189" y="377"/>
                  </a:lnTo>
                  <a:lnTo>
                    <a:pt x="207" y="377"/>
                  </a:lnTo>
                  <a:lnTo>
                    <a:pt x="225" y="375"/>
                  </a:lnTo>
                  <a:lnTo>
                    <a:pt x="242" y="370"/>
                  </a:lnTo>
                  <a:lnTo>
                    <a:pt x="259" y="364"/>
                  </a:lnTo>
                  <a:lnTo>
                    <a:pt x="276" y="357"/>
                  </a:lnTo>
                  <a:lnTo>
                    <a:pt x="293" y="346"/>
                  </a:lnTo>
                  <a:lnTo>
                    <a:pt x="307" y="336"/>
                  </a:lnTo>
                  <a:lnTo>
                    <a:pt x="322" y="323"/>
                  </a:lnTo>
                  <a:lnTo>
                    <a:pt x="322" y="323"/>
                  </a:lnTo>
                  <a:lnTo>
                    <a:pt x="335" y="308"/>
                  </a:lnTo>
                  <a:lnTo>
                    <a:pt x="347" y="293"/>
                  </a:lnTo>
                  <a:lnTo>
                    <a:pt x="356" y="277"/>
                  </a:lnTo>
                  <a:lnTo>
                    <a:pt x="364" y="260"/>
                  </a:lnTo>
                  <a:lnTo>
                    <a:pt x="370" y="242"/>
                  </a:lnTo>
                  <a:lnTo>
                    <a:pt x="374" y="225"/>
                  </a:lnTo>
                  <a:lnTo>
                    <a:pt x="377" y="207"/>
                  </a:lnTo>
                  <a:lnTo>
                    <a:pt x="378" y="189"/>
                  </a:lnTo>
                  <a:lnTo>
                    <a:pt x="377" y="170"/>
                  </a:lnTo>
                  <a:lnTo>
                    <a:pt x="374" y="152"/>
                  </a:lnTo>
                  <a:lnTo>
                    <a:pt x="370" y="135"/>
                  </a:lnTo>
                  <a:lnTo>
                    <a:pt x="364" y="118"/>
                  </a:lnTo>
                  <a:lnTo>
                    <a:pt x="356" y="101"/>
                  </a:lnTo>
                  <a:lnTo>
                    <a:pt x="347" y="84"/>
                  </a:lnTo>
                  <a:lnTo>
                    <a:pt x="335" y="70"/>
                  </a:lnTo>
                  <a:lnTo>
                    <a:pt x="322" y="56"/>
                  </a:lnTo>
                  <a:lnTo>
                    <a:pt x="322" y="56"/>
                  </a:lnTo>
                  <a:lnTo>
                    <a:pt x="307" y="43"/>
                  </a:lnTo>
                  <a:lnTo>
                    <a:pt x="293" y="31"/>
                  </a:lnTo>
                  <a:lnTo>
                    <a:pt x="276" y="22"/>
                  </a:lnTo>
                  <a:lnTo>
                    <a:pt x="259" y="14"/>
                  </a:lnTo>
                  <a:lnTo>
                    <a:pt x="242" y="7"/>
                  </a:lnTo>
                  <a:lnTo>
                    <a:pt x="225" y="4"/>
                  </a:lnTo>
                  <a:lnTo>
                    <a:pt x="207" y="1"/>
                  </a:lnTo>
                  <a:lnTo>
                    <a:pt x="189" y="0"/>
                  </a:lnTo>
                  <a:lnTo>
                    <a:pt x="171" y="1"/>
                  </a:lnTo>
                  <a:lnTo>
                    <a:pt x="152" y="4"/>
                  </a:lnTo>
                  <a:lnTo>
                    <a:pt x="135" y="7"/>
                  </a:lnTo>
                  <a:lnTo>
                    <a:pt x="117" y="14"/>
                  </a:lnTo>
                  <a:lnTo>
                    <a:pt x="100" y="22"/>
                  </a:lnTo>
                  <a:lnTo>
                    <a:pt x="85" y="31"/>
                  </a:lnTo>
                  <a:lnTo>
                    <a:pt x="69" y="43"/>
                  </a:lnTo>
                  <a:lnTo>
                    <a:pt x="55" y="56"/>
                  </a:lnTo>
                  <a:lnTo>
                    <a:pt x="5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Freeform 125"/>
            <p:cNvSpPr>
              <a:spLocks/>
            </p:cNvSpPr>
            <p:nvPr userDrawn="1"/>
          </p:nvSpPr>
          <p:spPr bwMode="auto">
            <a:xfrm>
              <a:off x="762" y="1975"/>
              <a:ext cx="74" cy="74"/>
            </a:xfrm>
            <a:custGeom>
              <a:avLst/>
              <a:gdLst>
                <a:gd name="T0" fmla="*/ 44 w 297"/>
                <a:gd name="T1" fmla="*/ 43 h 297"/>
                <a:gd name="T2" fmla="*/ 24 w 297"/>
                <a:gd name="T3" fmla="*/ 66 h 297"/>
                <a:gd name="T4" fmla="*/ 11 w 297"/>
                <a:gd name="T5" fmla="*/ 92 h 297"/>
                <a:gd name="T6" fmla="*/ 2 w 297"/>
                <a:gd name="T7" fmla="*/ 119 h 297"/>
                <a:gd name="T8" fmla="*/ 0 w 297"/>
                <a:gd name="T9" fmla="*/ 148 h 297"/>
                <a:gd name="T10" fmla="*/ 2 w 297"/>
                <a:gd name="T11" fmla="*/ 175 h 297"/>
                <a:gd name="T12" fmla="*/ 11 w 297"/>
                <a:gd name="T13" fmla="*/ 204 h 297"/>
                <a:gd name="T14" fmla="*/ 24 w 297"/>
                <a:gd name="T15" fmla="*/ 229 h 297"/>
                <a:gd name="T16" fmla="*/ 44 w 297"/>
                <a:gd name="T17" fmla="*/ 252 h 297"/>
                <a:gd name="T18" fmla="*/ 54 w 297"/>
                <a:gd name="T19" fmla="*/ 263 h 297"/>
                <a:gd name="T20" fmla="*/ 79 w 297"/>
                <a:gd name="T21" fmla="*/ 280 h 297"/>
                <a:gd name="T22" fmla="*/ 106 w 297"/>
                <a:gd name="T23" fmla="*/ 290 h 297"/>
                <a:gd name="T24" fmla="*/ 134 w 297"/>
                <a:gd name="T25" fmla="*/ 295 h 297"/>
                <a:gd name="T26" fmla="*/ 163 w 297"/>
                <a:gd name="T27" fmla="*/ 295 h 297"/>
                <a:gd name="T28" fmla="*/ 191 w 297"/>
                <a:gd name="T29" fmla="*/ 290 h 297"/>
                <a:gd name="T30" fmla="*/ 217 w 297"/>
                <a:gd name="T31" fmla="*/ 280 h 297"/>
                <a:gd name="T32" fmla="*/ 242 w 297"/>
                <a:gd name="T33" fmla="*/ 263 h 297"/>
                <a:gd name="T34" fmla="*/ 254 w 297"/>
                <a:gd name="T35" fmla="*/ 252 h 297"/>
                <a:gd name="T36" fmla="*/ 272 w 297"/>
                <a:gd name="T37" fmla="*/ 229 h 297"/>
                <a:gd name="T38" fmla="*/ 286 w 297"/>
                <a:gd name="T39" fmla="*/ 204 h 297"/>
                <a:gd name="T40" fmla="*/ 294 w 297"/>
                <a:gd name="T41" fmla="*/ 175 h 297"/>
                <a:gd name="T42" fmla="*/ 297 w 297"/>
                <a:gd name="T43" fmla="*/ 148 h 297"/>
                <a:gd name="T44" fmla="*/ 294 w 297"/>
                <a:gd name="T45" fmla="*/ 119 h 297"/>
                <a:gd name="T46" fmla="*/ 286 w 297"/>
                <a:gd name="T47" fmla="*/ 92 h 297"/>
                <a:gd name="T48" fmla="*/ 272 w 297"/>
                <a:gd name="T49" fmla="*/ 66 h 297"/>
                <a:gd name="T50" fmla="*/ 254 w 297"/>
                <a:gd name="T51" fmla="*/ 43 h 297"/>
                <a:gd name="T52" fmla="*/ 242 w 297"/>
                <a:gd name="T53" fmla="*/ 32 h 297"/>
                <a:gd name="T54" fmla="*/ 217 w 297"/>
                <a:gd name="T55" fmla="*/ 17 h 297"/>
                <a:gd name="T56" fmla="*/ 191 w 297"/>
                <a:gd name="T57" fmla="*/ 5 h 297"/>
                <a:gd name="T58" fmla="*/ 163 w 297"/>
                <a:gd name="T59" fmla="*/ 0 h 297"/>
                <a:gd name="T60" fmla="*/ 134 w 297"/>
                <a:gd name="T61" fmla="*/ 0 h 297"/>
                <a:gd name="T62" fmla="*/ 106 w 297"/>
                <a:gd name="T63" fmla="*/ 5 h 297"/>
                <a:gd name="T64" fmla="*/ 79 w 297"/>
                <a:gd name="T65" fmla="*/ 17 h 297"/>
                <a:gd name="T66" fmla="*/ 54 w 297"/>
                <a:gd name="T67" fmla="*/ 32 h 297"/>
                <a:gd name="T68" fmla="*/ 44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4" y="43"/>
                  </a:moveTo>
                  <a:lnTo>
                    <a:pt x="44" y="43"/>
                  </a:lnTo>
                  <a:lnTo>
                    <a:pt x="34" y="54"/>
                  </a:lnTo>
                  <a:lnTo>
                    <a:pt x="24" y="66"/>
                  </a:lnTo>
                  <a:lnTo>
                    <a:pt x="17" y="79"/>
                  </a:lnTo>
                  <a:lnTo>
                    <a:pt x="11" y="92"/>
                  </a:lnTo>
                  <a:lnTo>
                    <a:pt x="6" y="105"/>
                  </a:lnTo>
                  <a:lnTo>
                    <a:pt x="2" y="119"/>
                  </a:lnTo>
                  <a:lnTo>
                    <a:pt x="1" y="134"/>
                  </a:lnTo>
                  <a:lnTo>
                    <a:pt x="0" y="148"/>
                  </a:lnTo>
                  <a:lnTo>
                    <a:pt x="1" y="162"/>
                  </a:lnTo>
                  <a:lnTo>
                    <a:pt x="2" y="175"/>
                  </a:lnTo>
                  <a:lnTo>
                    <a:pt x="6" y="190"/>
                  </a:lnTo>
                  <a:lnTo>
                    <a:pt x="11" y="204"/>
                  </a:lnTo>
                  <a:lnTo>
                    <a:pt x="17" y="217"/>
                  </a:lnTo>
                  <a:lnTo>
                    <a:pt x="24" y="229"/>
                  </a:lnTo>
                  <a:lnTo>
                    <a:pt x="34" y="242"/>
                  </a:lnTo>
                  <a:lnTo>
                    <a:pt x="44" y="252"/>
                  </a:lnTo>
                  <a:lnTo>
                    <a:pt x="44" y="252"/>
                  </a:lnTo>
                  <a:lnTo>
                    <a:pt x="54" y="263"/>
                  </a:lnTo>
                  <a:lnTo>
                    <a:pt x="67" y="272"/>
                  </a:lnTo>
                  <a:lnTo>
                    <a:pt x="79" y="280"/>
                  </a:lnTo>
                  <a:lnTo>
                    <a:pt x="92" y="285"/>
                  </a:lnTo>
                  <a:lnTo>
                    <a:pt x="106" y="290"/>
                  </a:lnTo>
                  <a:lnTo>
                    <a:pt x="121" y="294"/>
                  </a:lnTo>
                  <a:lnTo>
                    <a:pt x="134" y="295"/>
                  </a:lnTo>
                  <a:lnTo>
                    <a:pt x="148" y="297"/>
                  </a:lnTo>
                  <a:lnTo>
                    <a:pt x="163" y="295"/>
                  </a:lnTo>
                  <a:lnTo>
                    <a:pt x="177" y="294"/>
                  </a:lnTo>
                  <a:lnTo>
                    <a:pt x="191" y="290"/>
                  </a:lnTo>
                  <a:lnTo>
                    <a:pt x="204" y="285"/>
                  </a:lnTo>
                  <a:lnTo>
                    <a:pt x="217" y="280"/>
                  </a:lnTo>
                  <a:lnTo>
                    <a:pt x="230" y="272"/>
                  </a:lnTo>
                  <a:lnTo>
                    <a:pt x="242" y="263"/>
                  </a:lnTo>
                  <a:lnTo>
                    <a:pt x="254" y="252"/>
                  </a:lnTo>
                  <a:lnTo>
                    <a:pt x="254" y="252"/>
                  </a:lnTo>
                  <a:lnTo>
                    <a:pt x="264" y="242"/>
                  </a:lnTo>
                  <a:lnTo>
                    <a:pt x="272" y="229"/>
                  </a:lnTo>
                  <a:lnTo>
                    <a:pt x="280" y="217"/>
                  </a:lnTo>
                  <a:lnTo>
                    <a:pt x="286" y="204"/>
                  </a:lnTo>
                  <a:lnTo>
                    <a:pt x="292" y="190"/>
                  </a:lnTo>
                  <a:lnTo>
                    <a:pt x="294" y="175"/>
                  </a:lnTo>
                  <a:lnTo>
                    <a:pt x="297" y="162"/>
                  </a:lnTo>
                  <a:lnTo>
                    <a:pt x="297" y="148"/>
                  </a:lnTo>
                  <a:lnTo>
                    <a:pt x="297" y="134"/>
                  </a:lnTo>
                  <a:lnTo>
                    <a:pt x="294" y="119"/>
                  </a:lnTo>
                  <a:lnTo>
                    <a:pt x="292" y="105"/>
                  </a:lnTo>
                  <a:lnTo>
                    <a:pt x="286" y="92"/>
                  </a:lnTo>
                  <a:lnTo>
                    <a:pt x="280" y="79"/>
                  </a:lnTo>
                  <a:lnTo>
                    <a:pt x="272" y="66"/>
                  </a:lnTo>
                  <a:lnTo>
                    <a:pt x="264" y="54"/>
                  </a:lnTo>
                  <a:lnTo>
                    <a:pt x="254" y="43"/>
                  </a:lnTo>
                  <a:lnTo>
                    <a:pt x="254" y="43"/>
                  </a:lnTo>
                  <a:lnTo>
                    <a:pt x="242" y="32"/>
                  </a:lnTo>
                  <a:lnTo>
                    <a:pt x="230" y="23"/>
                  </a:lnTo>
                  <a:lnTo>
                    <a:pt x="217" y="17"/>
                  </a:lnTo>
                  <a:lnTo>
                    <a:pt x="204" y="10"/>
                  </a:lnTo>
                  <a:lnTo>
                    <a:pt x="191" y="5"/>
                  </a:lnTo>
                  <a:lnTo>
                    <a:pt x="177" y="2"/>
                  </a:lnTo>
                  <a:lnTo>
                    <a:pt x="163" y="0"/>
                  </a:lnTo>
                  <a:lnTo>
                    <a:pt x="148" y="0"/>
                  </a:lnTo>
                  <a:lnTo>
                    <a:pt x="134" y="0"/>
                  </a:lnTo>
                  <a:lnTo>
                    <a:pt x="121" y="2"/>
                  </a:lnTo>
                  <a:lnTo>
                    <a:pt x="106" y="5"/>
                  </a:lnTo>
                  <a:lnTo>
                    <a:pt x="92" y="10"/>
                  </a:lnTo>
                  <a:lnTo>
                    <a:pt x="79" y="17"/>
                  </a:lnTo>
                  <a:lnTo>
                    <a:pt x="67" y="23"/>
                  </a:lnTo>
                  <a:lnTo>
                    <a:pt x="54" y="32"/>
                  </a:lnTo>
                  <a:lnTo>
                    <a:pt x="44" y="43"/>
                  </a:lnTo>
                  <a:lnTo>
                    <a:pt x="44"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Freeform 126"/>
            <p:cNvSpPr>
              <a:spLocks/>
            </p:cNvSpPr>
            <p:nvPr userDrawn="1"/>
          </p:nvSpPr>
          <p:spPr bwMode="auto">
            <a:xfrm>
              <a:off x="2303" y="608"/>
              <a:ext cx="236" cy="236"/>
            </a:xfrm>
            <a:custGeom>
              <a:avLst/>
              <a:gdLst>
                <a:gd name="T0" fmla="*/ 893 w 946"/>
                <a:gd name="T1" fmla="*/ 686 h 944"/>
                <a:gd name="T2" fmla="*/ 921 w 946"/>
                <a:gd name="T3" fmla="*/ 621 h 944"/>
                <a:gd name="T4" fmla="*/ 938 w 946"/>
                <a:gd name="T5" fmla="*/ 553 h 944"/>
                <a:gd name="T6" fmla="*/ 944 w 946"/>
                <a:gd name="T7" fmla="*/ 484 h 944"/>
                <a:gd name="T8" fmla="*/ 942 w 946"/>
                <a:gd name="T9" fmla="*/ 416 h 944"/>
                <a:gd name="T10" fmla="*/ 929 w 946"/>
                <a:gd name="T11" fmla="*/ 349 h 944"/>
                <a:gd name="T12" fmla="*/ 907 w 946"/>
                <a:gd name="T13" fmla="*/ 285 h 944"/>
                <a:gd name="T14" fmla="*/ 875 w 946"/>
                <a:gd name="T15" fmla="*/ 224 h 944"/>
                <a:gd name="T16" fmla="*/ 835 w 946"/>
                <a:gd name="T17" fmla="*/ 168 h 944"/>
                <a:gd name="T18" fmla="*/ 787 w 946"/>
                <a:gd name="T19" fmla="*/ 118 h 944"/>
                <a:gd name="T20" fmla="*/ 729 w 946"/>
                <a:gd name="T21" fmla="*/ 75 h 944"/>
                <a:gd name="T22" fmla="*/ 688 w 946"/>
                <a:gd name="T23" fmla="*/ 50 h 944"/>
                <a:gd name="T24" fmla="*/ 621 w 946"/>
                <a:gd name="T25" fmla="*/ 23 h 944"/>
                <a:gd name="T26" fmla="*/ 553 w 946"/>
                <a:gd name="T27" fmla="*/ 6 h 944"/>
                <a:gd name="T28" fmla="*/ 486 w 946"/>
                <a:gd name="T29" fmla="*/ 0 h 944"/>
                <a:gd name="T30" fmla="*/ 417 w 946"/>
                <a:gd name="T31" fmla="*/ 2 h 944"/>
                <a:gd name="T32" fmla="*/ 350 w 946"/>
                <a:gd name="T33" fmla="*/ 15 h 944"/>
                <a:gd name="T34" fmla="*/ 286 w 946"/>
                <a:gd name="T35" fmla="*/ 37 h 944"/>
                <a:gd name="T36" fmla="*/ 225 w 946"/>
                <a:gd name="T37" fmla="*/ 69 h 944"/>
                <a:gd name="T38" fmla="*/ 169 w 946"/>
                <a:gd name="T39" fmla="*/ 109 h 944"/>
                <a:gd name="T40" fmla="*/ 119 w 946"/>
                <a:gd name="T41" fmla="*/ 157 h 944"/>
                <a:gd name="T42" fmla="*/ 76 w 946"/>
                <a:gd name="T43" fmla="*/ 214 h 944"/>
                <a:gd name="T44" fmla="*/ 52 w 946"/>
                <a:gd name="T45" fmla="*/ 256 h 944"/>
                <a:gd name="T46" fmla="*/ 24 w 946"/>
                <a:gd name="T47" fmla="*/ 323 h 944"/>
                <a:gd name="T48" fmla="*/ 7 w 946"/>
                <a:gd name="T49" fmla="*/ 390 h 944"/>
                <a:gd name="T50" fmla="*/ 0 w 946"/>
                <a:gd name="T51" fmla="*/ 458 h 944"/>
                <a:gd name="T52" fmla="*/ 3 w 946"/>
                <a:gd name="T53" fmla="*/ 527 h 944"/>
                <a:gd name="T54" fmla="*/ 17 w 946"/>
                <a:gd name="T55" fmla="*/ 594 h 944"/>
                <a:gd name="T56" fmla="*/ 39 w 946"/>
                <a:gd name="T57" fmla="*/ 657 h 944"/>
                <a:gd name="T58" fmla="*/ 70 w 946"/>
                <a:gd name="T59" fmla="*/ 719 h 944"/>
                <a:gd name="T60" fmla="*/ 110 w 946"/>
                <a:gd name="T61" fmla="*/ 775 h 944"/>
                <a:gd name="T62" fmla="*/ 159 w 946"/>
                <a:gd name="T63" fmla="*/ 824 h 944"/>
                <a:gd name="T64" fmla="*/ 216 w 946"/>
                <a:gd name="T65" fmla="*/ 869 h 944"/>
                <a:gd name="T66" fmla="*/ 258 w 946"/>
                <a:gd name="T67" fmla="*/ 892 h 944"/>
                <a:gd name="T68" fmla="*/ 324 w 946"/>
                <a:gd name="T69" fmla="*/ 919 h 944"/>
                <a:gd name="T70" fmla="*/ 392 w 946"/>
                <a:gd name="T71" fmla="*/ 938 h 944"/>
                <a:gd name="T72" fmla="*/ 460 w 946"/>
                <a:gd name="T73" fmla="*/ 944 h 944"/>
                <a:gd name="T74" fmla="*/ 529 w 946"/>
                <a:gd name="T75" fmla="*/ 940 h 944"/>
                <a:gd name="T76" fmla="*/ 595 w 946"/>
                <a:gd name="T77" fmla="*/ 927 h 944"/>
                <a:gd name="T78" fmla="*/ 659 w 946"/>
                <a:gd name="T79" fmla="*/ 905 h 944"/>
                <a:gd name="T80" fmla="*/ 720 w 946"/>
                <a:gd name="T81" fmla="*/ 874 h 944"/>
                <a:gd name="T82" fmla="*/ 776 w 946"/>
                <a:gd name="T83" fmla="*/ 833 h 944"/>
                <a:gd name="T84" fmla="*/ 826 w 946"/>
                <a:gd name="T85" fmla="*/ 785 h 944"/>
                <a:gd name="T86" fmla="*/ 869 w 946"/>
                <a:gd name="T87" fmla="*/ 728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882" y="708"/>
                  </a:moveTo>
                  <a:lnTo>
                    <a:pt x="882" y="708"/>
                  </a:lnTo>
                  <a:lnTo>
                    <a:pt x="893" y="686"/>
                  </a:lnTo>
                  <a:lnTo>
                    <a:pt x="904" y="664"/>
                  </a:lnTo>
                  <a:lnTo>
                    <a:pt x="913" y="643"/>
                  </a:lnTo>
                  <a:lnTo>
                    <a:pt x="921" y="621"/>
                  </a:lnTo>
                  <a:lnTo>
                    <a:pt x="927" y="598"/>
                  </a:lnTo>
                  <a:lnTo>
                    <a:pt x="934" y="575"/>
                  </a:lnTo>
                  <a:lnTo>
                    <a:pt x="938" y="553"/>
                  </a:lnTo>
                  <a:lnTo>
                    <a:pt x="942" y="530"/>
                  </a:lnTo>
                  <a:lnTo>
                    <a:pt x="944" y="506"/>
                  </a:lnTo>
                  <a:lnTo>
                    <a:pt x="944" y="484"/>
                  </a:lnTo>
                  <a:lnTo>
                    <a:pt x="946" y="461"/>
                  </a:lnTo>
                  <a:lnTo>
                    <a:pt x="944" y="439"/>
                  </a:lnTo>
                  <a:lnTo>
                    <a:pt x="942" y="416"/>
                  </a:lnTo>
                  <a:lnTo>
                    <a:pt x="939" y="393"/>
                  </a:lnTo>
                  <a:lnTo>
                    <a:pt x="934" y="371"/>
                  </a:lnTo>
                  <a:lnTo>
                    <a:pt x="929" y="349"/>
                  </a:lnTo>
                  <a:lnTo>
                    <a:pt x="922" y="328"/>
                  </a:lnTo>
                  <a:lnTo>
                    <a:pt x="916" y="306"/>
                  </a:lnTo>
                  <a:lnTo>
                    <a:pt x="907" y="285"/>
                  </a:lnTo>
                  <a:lnTo>
                    <a:pt x="897" y="264"/>
                  </a:lnTo>
                  <a:lnTo>
                    <a:pt x="887" y="244"/>
                  </a:lnTo>
                  <a:lnTo>
                    <a:pt x="875" y="224"/>
                  </a:lnTo>
                  <a:lnTo>
                    <a:pt x="864" y="205"/>
                  </a:lnTo>
                  <a:lnTo>
                    <a:pt x="849" y="186"/>
                  </a:lnTo>
                  <a:lnTo>
                    <a:pt x="835" y="168"/>
                  </a:lnTo>
                  <a:lnTo>
                    <a:pt x="819" y="151"/>
                  </a:lnTo>
                  <a:lnTo>
                    <a:pt x="804" y="134"/>
                  </a:lnTo>
                  <a:lnTo>
                    <a:pt x="787" y="118"/>
                  </a:lnTo>
                  <a:lnTo>
                    <a:pt x="768" y="102"/>
                  </a:lnTo>
                  <a:lnTo>
                    <a:pt x="749" y="88"/>
                  </a:lnTo>
                  <a:lnTo>
                    <a:pt x="729" y="75"/>
                  </a:lnTo>
                  <a:lnTo>
                    <a:pt x="708" y="62"/>
                  </a:lnTo>
                  <a:lnTo>
                    <a:pt x="708" y="62"/>
                  </a:lnTo>
                  <a:lnTo>
                    <a:pt x="688" y="50"/>
                  </a:lnTo>
                  <a:lnTo>
                    <a:pt x="665" y="40"/>
                  </a:lnTo>
                  <a:lnTo>
                    <a:pt x="643" y="31"/>
                  </a:lnTo>
                  <a:lnTo>
                    <a:pt x="621" y="23"/>
                  </a:lnTo>
                  <a:lnTo>
                    <a:pt x="599" y="16"/>
                  </a:lnTo>
                  <a:lnTo>
                    <a:pt x="577" y="10"/>
                  </a:lnTo>
                  <a:lnTo>
                    <a:pt x="553" y="6"/>
                  </a:lnTo>
                  <a:lnTo>
                    <a:pt x="531" y="2"/>
                  </a:lnTo>
                  <a:lnTo>
                    <a:pt x="508" y="0"/>
                  </a:lnTo>
                  <a:lnTo>
                    <a:pt x="486" y="0"/>
                  </a:lnTo>
                  <a:lnTo>
                    <a:pt x="462" y="0"/>
                  </a:lnTo>
                  <a:lnTo>
                    <a:pt x="440" y="0"/>
                  </a:lnTo>
                  <a:lnTo>
                    <a:pt x="417" y="2"/>
                  </a:lnTo>
                  <a:lnTo>
                    <a:pt x="394" y="5"/>
                  </a:lnTo>
                  <a:lnTo>
                    <a:pt x="372" y="10"/>
                  </a:lnTo>
                  <a:lnTo>
                    <a:pt x="350" y="15"/>
                  </a:lnTo>
                  <a:lnTo>
                    <a:pt x="328" y="22"/>
                  </a:lnTo>
                  <a:lnTo>
                    <a:pt x="307" y="28"/>
                  </a:lnTo>
                  <a:lnTo>
                    <a:pt x="286" y="37"/>
                  </a:lnTo>
                  <a:lnTo>
                    <a:pt x="265" y="46"/>
                  </a:lnTo>
                  <a:lnTo>
                    <a:pt x="245" y="57"/>
                  </a:lnTo>
                  <a:lnTo>
                    <a:pt x="225" y="69"/>
                  </a:lnTo>
                  <a:lnTo>
                    <a:pt x="205" y="82"/>
                  </a:lnTo>
                  <a:lnTo>
                    <a:pt x="187" y="95"/>
                  </a:lnTo>
                  <a:lnTo>
                    <a:pt x="169" y="109"/>
                  </a:lnTo>
                  <a:lnTo>
                    <a:pt x="152" y="125"/>
                  </a:lnTo>
                  <a:lnTo>
                    <a:pt x="135" y="140"/>
                  </a:lnTo>
                  <a:lnTo>
                    <a:pt x="119" y="157"/>
                  </a:lnTo>
                  <a:lnTo>
                    <a:pt x="104" y="175"/>
                  </a:lnTo>
                  <a:lnTo>
                    <a:pt x="89" y="195"/>
                  </a:lnTo>
                  <a:lnTo>
                    <a:pt x="76" y="214"/>
                  </a:lnTo>
                  <a:lnTo>
                    <a:pt x="63" y="235"/>
                  </a:lnTo>
                  <a:lnTo>
                    <a:pt x="63" y="235"/>
                  </a:lnTo>
                  <a:lnTo>
                    <a:pt x="52" y="256"/>
                  </a:lnTo>
                  <a:lnTo>
                    <a:pt x="41" y="278"/>
                  </a:lnTo>
                  <a:lnTo>
                    <a:pt x="32" y="300"/>
                  </a:lnTo>
                  <a:lnTo>
                    <a:pt x="24" y="323"/>
                  </a:lnTo>
                  <a:lnTo>
                    <a:pt x="17" y="345"/>
                  </a:lnTo>
                  <a:lnTo>
                    <a:pt x="11" y="367"/>
                  </a:lnTo>
                  <a:lnTo>
                    <a:pt x="7" y="390"/>
                  </a:lnTo>
                  <a:lnTo>
                    <a:pt x="3" y="413"/>
                  </a:lnTo>
                  <a:lnTo>
                    <a:pt x="1" y="436"/>
                  </a:lnTo>
                  <a:lnTo>
                    <a:pt x="0" y="458"/>
                  </a:lnTo>
                  <a:lnTo>
                    <a:pt x="0" y="482"/>
                  </a:lnTo>
                  <a:lnTo>
                    <a:pt x="1" y="504"/>
                  </a:lnTo>
                  <a:lnTo>
                    <a:pt x="3" y="527"/>
                  </a:lnTo>
                  <a:lnTo>
                    <a:pt x="6" y="549"/>
                  </a:lnTo>
                  <a:lnTo>
                    <a:pt x="10" y="571"/>
                  </a:lnTo>
                  <a:lnTo>
                    <a:pt x="17" y="594"/>
                  </a:lnTo>
                  <a:lnTo>
                    <a:pt x="23" y="616"/>
                  </a:lnTo>
                  <a:lnTo>
                    <a:pt x="30" y="637"/>
                  </a:lnTo>
                  <a:lnTo>
                    <a:pt x="39" y="657"/>
                  </a:lnTo>
                  <a:lnTo>
                    <a:pt x="48" y="678"/>
                  </a:lnTo>
                  <a:lnTo>
                    <a:pt x="58" y="699"/>
                  </a:lnTo>
                  <a:lnTo>
                    <a:pt x="70" y="719"/>
                  </a:lnTo>
                  <a:lnTo>
                    <a:pt x="82" y="738"/>
                  </a:lnTo>
                  <a:lnTo>
                    <a:pt x="96" y="756"/>
                  </a:lnTo>
                  <a:lnTo>
                    <a:pt x="110" y="775"/>
                  </a:lnTo>
                  <a:lnTo>
                    <a:pt x="125" y="792"/>
                  </a:lnTo>
                  <a:lnTo>
                    <a:pt x="142" y="809"/>
                  </a:lnTo>
                  <a:lnTo>
                    <a:pt x="159" y="824"/>
                  </a:lnTo>
                  <a:lnTo>
                    <a:pt x="177" y="840"/>
                  </a:lnTo>
                  <a:lnTo>
                    <a:pt x="195" y="854"/>
                  </a:lnTo>
                  <a:lnTo>
                    <a:pt x="216" y="869"/>
                  </a:lnTo>
                  <a:lnTo>
                    <a:pt x="237" y="880"/>
                  </a:lnTo>
                  <a:lnTo>
                    <a:pt x="237" y="880"/>
                  </a:lnTo>
                  <a:lnTo>
                    <a:pt x="258" y="892"/>
                  </a:lnTo>
                  <a:lnTo>
                    <a:pt x="280" y="902"/>
                  </a:lnTo>
                  <a:lnTo>
                    <a:pt x="301" y="912"/>
                  </a:lnTo>
                  <a:lnTo>
                    <a:pt x="324" y="919"/>
                  </a:lnTo>
                  <a:lnTo>
                    <a:pt x="346" y="927"/>
                  </a:lnTo>
                  <a:lnTo>
                    <a:pt x="368" y="932"/>
                  </a:lnTo>
                  <a:lnTo>
                    <a:pt x="392" y="938"/>
                  </a:lnTo>
                  <a:lnTo>
                    <a:pt x="414" y="940"/>
                  </a:lnTo>
                  <a:lnTo>
                    <a:pt x="437" y="943"/>
                  </a:lnTo>
                  <a:lnTo>
                    <a:pt x="460" y="944"/>
                  </a:lnTo>
                  <a:lnTo>
                    <a:pt x="483" y="944"/>
                  </a:lnTo>
                  <a:lnTo>
                    <a:pt x="505" y="943"/>
                  </a:lnTo>
                  <a:lnTo>
                    <a:pt x="529" y="940"/>
                  </a:lnTo>
                  <a:lnTo>
                    <a:pt x="551" y="938"/>
                  </a:lnTo>
                  <a:lnTo>
                    <a:pt x="573" y="934"/>
                  </a:lnTo>
                  <a:lnTo>
                    <a:pt x="595" y="927"/>
                  </a:lnTo>
                  <a:lnTo>
                    <a:pt x="616" y="922"/>
                  </a:lnTo>
                  <a:lnTo>
                    <a:pt x="638" y="914"/>
                  </a:lnTo>
                  <a:lnTo>
                    <a:pt x="659" y="905"/>
                  </a:lnTo>
                  <a:lnTo>
                    <a:pt x="680" y="896"/>
                  </a:lnTo>
                  <a:lnTo>
                    <a:pt x="699" y="885"/>
                  </a:lnTo>
                  <a:lnTo>
                    <a:pt x="720" y="874"/>
                  </a:lnTo>
                  <a:lnTo>
                    <a:pt x="738" y="862"/>
                  </a:lnTo>
                  <a:lnTo>
                    <a:pt x="758" y="848"/>
                  </a:lnTo>
                  <a:lnTo>
                    <a:pt x="776" y="833"/>
                  </a:lnTo>
                  <a:lnTo>
                    <a:pt x="793" y="819"/>
                  </a:lnTo>
                  <a:lnTo>
                    <a:pt x="810" y="802"/>
                  </a:lnTo>
                  <a:lnTo>
                    <a:pt x="826" y="785"/>
                  </a:lnTo>
                  <a:lnTo>
                    <a:pt x="841" y="767"/>
                  </a:lnTo>
                  <a:lnTo>
                    <a:pt x="856" y="749"/>
                  </a:lnTo>
                  <a:lnTo>
                    <a:pt x="869" y="728"/>
                  </a:lnTo>
                  <a:lnTo>
                    <a:pt x="882" y="708"/>
                  </a:lnTo>
                  <a:lnTo>
                    <a:pt x="882" y="70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Freeform 127"/>
            <p:cNvSpPr>
              <a:spLocks/>
            </p:cNvSpPr>
            <p:nvPr userDrawn="1"/>
          </p:nvSpPr>
          <p:spPr bwMode="auto">
            <a:xfrm>
              <a:off x="2187" y="837"/>
              <a:ext cx="216" cy="216"/>
            </a:xfrm>
            <a:custGeom>
              <a:avLst/>
              <a:gdLst>
                <a:gd name="T0" fmla="*/ 817 w 864"/>
                <a:gd name="T1" fmla="*/ 628 h 864"/>
                <a:gd name="T2" fmla="*/ 842 w 864"/>
                <a:gd name="T3" fmla="*/ 568 h 864"/>
                <a:gd name="T4" fmla="*/ 858 w 864"/>
                <a:gd name="T5" fmla="*/ 505 h 864"/>
                <a:gd name="T6" fmla="*/ 864 w 864"/>
                <a:gd name="T7" fmla="*/ 443 h 864"/>
                <a:gd name="T8" fmla="*/ 862 w 864"/>
                <a:gd name="T9" fmla="*/ 380 h 864"/>
                <a:gd name="T10" fmla="*/ 850 w 864"/>
                <a:gd name="T11" fmla="*/ 319 h 864"/>
                <a:gd name="T12" fmla="*/ 829 w 864"/>
                <a:gd name="T13" fmla="*/ 260 h 864"/>
                <a:gd name="T14" fmla="*/ 800 w 864"/>
                <a:gd name="T15" fmla="*/ 206 h 864"/>
                <a:gd name="T16" fmla="*/ 764 w 864"/>
                <a:gd name="T17" fmla="*/ 153 h 864"/>
                <a:gd name="T18" fmla="*/ 720 w 864"/>
                <a:gd name="T19" fmla="*/ 108 h 864"/>
                <a:gd name="T20" fmla="*/ 668 w 864"/>
                <a:gd name="T21" fmla="*/ 69 h 864"/>
                <a:gd name="T22" fmla="*/ 628 w 864"/>
                <a:gd name="T23" fmla="*/ 47 h 864"/>
                <a:gd name="T24" fmla="*/ 569 w 864"/>
                <a:gd name="T25" fmla="*/ 21 h 864"/>
                <a:gd name="T26" fmla="*/ 506 w 864"/>
                <a:gd name="T27" fmla="*/ 5 h 864"/>
                <a:gd name="T28" fmla="*/ 443 w 864"/>
                <a:gd name="T29" fmla="*/ 0 h 864"/>
                <a:gd name="T30" fmla="*/ 381 w 864"/>
                <a:gd name="T31" fmla="*/ 2 h 864"/>
                <a:gd name="T32" fmla="*/ 320 w 864"/>
                <a:gd name="T33" fmla="*/ 14 h 864"/>
                <a:gd name="T34" fmla="*/ 261 w 864"/>
                <a:gd name="T35" fmla="*/ 35 h 864"/>
                <a:gd name="T36" fmla="*/ 206 w 864"/>
                <a:gd name="T37" fmla="*/ 64 h 864"/>
                <a:gd name="T38" fmla="*/ 155 w 864"/>
                <a:gd name="T39" fmla="*/ 100 h 864"/>
                <a:gd name="T40" fmla="*/ 109 w 864"/>
                <a:gd name="T41" fmla="*/ 144 h 864"/>
                <a:gd name="T42" fmla="*/ 69 w 864"/>
                <a:gd name="T43" fmla="*/ 196 h 864"/>
                <a:gd name="T44" fmla="*/ 47 w 864"/>
                <a:gd name="T45" fmla="*/ 234 h 864"/>
                <a:gd name="T46" fmla="*/ 23 w 864"/>
                <a:gd name="T47" fmla="*/ 295 h 864"/>
                <a:gd name="T48" fmla="*/ 7 w 864"/>
                <a:gd name="T49" fmla="*/ 357 h 864"/>
                <a:gd name="T50" fmla="*/ 0 w 864"/>
                <a:gd name="T51" fmla="*/ 419 h 864"/>
                <a:gd name="T52" fmla="*/ 3 w 864"/>
                <a:gd name="T53" fmla="*/ 482 h 864"/>
                <a:gd name="T54" fmla="*/ 15 w 864"/>
                <a:gd name="T55" fmla="*/ 543 h 864"/>
                <a:gd name="T56" fmla="*/ 36 w 864"/>
                <a:gd name="T57" fmla="*/ 602 h 864"/>
                <a:gd name="T58" fmla="*/ 64 w 864"/>
                <a:gd name="T59" fmla="*/ 658 h 864"/>
                <a:gd name="T60" fmla="*/ 101 w 864"/>
                <a:gd name="T61" fmla="*/ 708 h 864"/>
                <a:gd name="T62" fmla="*/ 145 w 864"/>
                <a:gd name="T63" fmla="*/ 754 h 864"/>
                <a:gd name="T64" fmla="*/ 197 w 864"/>
                <a:gd name="T65" fmla="*/ 793 h 864"/>
                <a:gd name="T66" fmla="*/ 236 w 864"/>
                <a:gd name="T67" fmla="*/ 815 h 864"/>
                <a:gd name="T68" fmla="*/ 296 w 864"/>
                <a:gd name="T69" fmla="*/ 841 h 864"/>
                <a:gd name="T70" fmla="*/ 357 w 864"/>
                <a:gd name="T71" fmla="*/ 857 h 864"/>
                <a:gd name="T72" fmla="*/ 420 w 864"/>
                <a:gd name="T73" fmla="*/ 864 h 864"/>
                <a:gd name="T74" fmla="*/ 483 w 864"/>
                <a:gd name="T75" fmla="*/ 860 h 864"/>
                <a:gd name="T76" fmla="*/ 544 w 864"/>
                <a:gd name="T77" fmla="*/ 848 h 864"/>
                <a:gd name="T78" fmla="*/ 602 w 864"/>
                <a:gd name="T79" fmla="*/ 828 h 864"/>
                <a:gd name="T80" fmla="*/ 658 w 864"/>
                <a:gd name="T81" fmla="*/ 800 h 864"/>
                <a:gd name="T82" fmla="*/ 709 w 864"/>
                <a:gd name="T83" fmla="*/ 763 h 864"/>
                <a:gd name="T84" fmla="*/ 755 w 864"/>
                <a:gd name="T85" fmla="*/ 718 h 864"/>
                <a:gd name="T86" fmla="*/ 795 w 864"/>
                <a:gd name="T87" fmla="*/ 667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806" y="647"/>
                  </a:moveTo>
                  <a:lnTo>
                    <a:pt x="806" y="647"/>
                  </a:lnTo>
                  <a:lnTo>
                    <a:pt x="817" y="628"/>
                  </a:lnTo>
                  <a:lnTo>
                    <a:pt x="827" y="608"/>
                  </a:lnTo>
                  <a:lnTo>
                    <a:pt x="834" y="587"/>
                  </a:lnTo>
                  <a:lnTo>
                    <a:pt x="842" y="568"/>
                  </a:lnTo>
                  <a:lnTo>
                    <a:pt x="849" y="547"/>
                  </a:lnTo>
                  <a:lnTo>
                    <a:pt x="854" y="526"/>
                  </a:lnTo>
                  <a:lnTo>
                    <a:pt x="858" y="505"/>
                  </a:lnTo>
                  <a:lnTo>
                    <a:pt x="860" y="484"/>
                  </a:lnTo>
                  <a:lnTo>
                    <a:pt x="863" y="464"/>
                  </a:lnTo>
                  <a:lnTo>
                    <a:pt x="864" y="443"/>
                  </a:lnTo>
                  <a:lnTo>
                    <a:pt x="864" y="422"/>
                  </a:lnTo>
                  <a:lnTo>
                    <a:pt x="863" y="401"/>
                  </a:lnTo>
                  <a:lnTo>
                    <a:pt x="862" y="380"/>
                  </a:lnTo>
                  <a:lnTo>
                    <a:pt x="858" y="359"/>
                  </a:lnTo>
                  <a:lnTo>
                    <a:pt x="854" y="340"/>
                  </a:lnTo>
                  <a:lnTo>
                    <a:pt x="850" y="319"/>
                  </a:lnTo>
                  <a:lnTo>
                    <a:pt x="843" y="299"/>
                  </a:lnTo>
                  <a:lnTo>
                    <a:pt x="837" y="280"/>
                  </a:lnTo>
                  <a:lnTo>
                    <a:pt x="829" y="260"/>
                  </a:lnTo>
                  <a:lnTo>
                    <a:pt x="820" y="242"/>
                  </a:lnTo>
                  <a:lnTo>
                    <a:pt x="811" y="224"/>
                  </a:lnTo>
                  <a:lnTo>
                    <a:pt x="800" y="206"/>
                  </a:lnTo>
                  <a:lnTo>
                    <a:pt x="789" y="187"/>
                  </a:lnTo>
                  <a:lnTo>
                    <a:pt x="777" y="170"/>
                  </a:lnTo>
                  <a:lnTo>
                    <a:pt x="764" y="153"/>
                  </a:lnTo>
                  <a:lnTo>
                    <a:pt x="750" y="138"/>
                  </a:lnTo>
                  <a:lnTo>
                    <a:pt x="735" y="123"/>
                  </a:lnTo>
                  <a:lnTo>
                    <a:pt x="720" y="108"/>
                  </a:lnTo>
                  <a:lnTo>
                    <a:pt x="703" y="95"/>
                  </a:lnTo>
                  <a:lnTo>
                    <a:pt x="686" y="81"/>
                  </a:lnTo>
                  <a:lnTo>
                    <a:pt x="668" y="69"/>
                  </a:lnTo>
                  <a:lnTo>
                    <a:pt x="648" y="57"/>
                  </a:lnTo>
                  <a:lnTo>
                    <a:pt x="648" y="57"/>
                  </a:lnTo>
                  <a:lnTo>
                    <a:pt x="628" y="47"/>
                  </a:lnTo>
                  <a:lnTo>
                    <a:pt x="609" y="38"/>
                  </a:lnTo>
                  <a:lnTo>
                    <a:pt x="588" y="28"/>
                  </a:lnTo>
                  <a:lnTo>
                    <a:pt x="569" y="21"/>
                  </a:lnTo>
                  <a:lnTo>
                    <a:pt x="548" y="15"/>
                  </a:lnTo>
                  <a:lnTo>
                    <a:pt x="527" y="10"/>
                  </a:lnTo>
                  <a:lnTo>
                    <a:pt x="506" y="5"/>
                  </a:lnTo>
                  <a:lnTo>
                    <a:pt x="485" y="2"/>
                  </a:lnTo>
                  <a:lnTo>
                    <a:pt x="464" y="0"/>
                  </a:lnTo>
                  <a:lnTo>
                    <a:pt x="443" y="0"/>
                  </a:lnTo>
                  <a:lnTo>
                    <a:pt x="423" y="0"/>
                  </a:lnTo>
                  <a:lnTo>
                    <a:pt x="402" y="0"/>
                  </a:lnTo>
                  <a:lnTo>
                    <a:pt x="381" y="2"/>
                  </a:lnTo>
                  <a:lnTo>
                    <a:pt x="361" y="5"/>
                  </a:lnTo>
                  <a:lnTo>
                    <a:pt x="340" y="9"/>
                  </a:lnTo>
                  <a:lnTo>
                    <a:pt x="320" y="14"/>
                  </a:lnTo>
                  <a:lnTo>
                    <a:pt x="300" y="19"/>
                  </a:lnTo>
                  <a:lnTo>
                    <a:pt x="281" y="27"/>
                  </a:lnTo>
                  <a:lnTo>
                    <a:pt x="261" y="35"/>
                  </a:lnTo>
                  <a:lnTo>
                    <a:pt x="243" y="43"/>
                  </a:lnTo>
                  <a:lnTo>
                    <a:pt x="224" y="53"/>
                  </a:lnTo>
                  <a:lnTo>
                    <a:pt x="206" y="64"/>
                  </a:lnTo>
                  <a:lnTo>
                    <a:pt x="188" y="74"/>
                  </a:lnTo>
                  <a:lnTo>
                    <a:pt x="171" y="87"/>
                  </a:lnTo>
                  <a:lnTo>
                    <a:pt x="155" y="100"/>
                  </a:lnTo>
                  <a:lnTo>
                    <a:pt x="138" y="113"/>
                  </a:lnTo>
                  <a:lnTo>
                    <a:pt x="124" y="129"/>
                  </a:lnTo>
                  <a:lnTo>
                    <a:pt x="109" y="144"/>
                  </a:lnTo>
                  <a:lnTo>
                    <a:pt x="95" y="161"/>
                  </a:lnTo>
                  <a:lnTo>
                    <a:pt x="82" y="178"/>
                  </a:lnTo>
                  <a:lnTo>
                    <a:pt x="69" y="196"/>
                  </a:lnTo>
                  <a:lnTo>
                    <a:pt x="58" y="215"/>
                  </a:lnTo>
                  <a:lnTo>
                    <a:pt x="58" y="215"/>
                  </a:lnTo>
                  <a:lnTo>
                    <a:pt x="47" y="234"/>
                  </a:lnTo>
                  <a:lnTo>
                    <a:pt x="38" y="255"/>
                  </a:lnTo>
                  <a:lnTo>
                    <a:pt x="29" y="275"/>
                  </a:lnTo>
                  <a:lnTo>
                    <a:pt x="23" y="295"/>
                  </a:lnTo>
                  <a:lnTo>
                    <a:pt x="16" y="315"/>
                  </a:lnTo>
                  <a:lnTo>
                    <a:pt x="11" y="336"/>
                  </a:lnTo>
                  <a:lnTo>
                    <a:pt x="7" y="357"/>
                  </a:lnTo>
                  <a:lnTo>
                    <a:pt x="3" y="378"/>
                  </a:lnTo>
                  <a:lnTo>
                    <a:pt x="2" y="398"/>
                  </a:lnTo>
                  <a:lnTo>
                    <a:pt x="0" y="419"/>
                  </a:lnTo>
                  <a:lnTo>
                    <a:pt x="0" y="440"/>
                  </a:lnTo>
                  <a:lnTo>
                    <a:pt x="2" y="461"/>
                  </a:lnTo>
                  <a:lnTo>
                    <a:pt x="3" y="482"/>
                  </a:lnTo>
                  <a:lnTo>
                    <a:pt x="6" y="503"/>
                  </a:lnTo>
                  <a:lnTo>
                    <a:pt x="9" y="523"/>
                  </a:lnTo>
                  <a:lnTo>
                    <a:pt x="15" y="543"/>
                  </a:lnTo>
                  <a:lnTo>
                    <a:pt x="21" y="563"/>
                  </a:lnTo>
                  <a:lnTo>
                    <a:pt x="28" y="582"/>
                  </a:lnTo>
                  <a:lnTo>
                    <a:pt x="36" y="602"/>
                  </a:lnTo>
                  <a:lnTo>
                    <a:pt x="43" y="621"/>
                  </a:lnTo>
                  <a:lnTo>
                    <a:pt x="54" y="639"/>
                  </a:lnTo>
                  <a:lnTo>
                    <a:pt x="64" y="658"/>
                  </a:lnTo>
                  <a:lnTo>
                    <a:pt x="75" y="675"/>
                  </a:lnTo>
                  <a:lnTo>
                    <a:pt x="88" y="692"/>
                  </a:lnTo>
                  <a:lnTo>
                    <a:pt x="101" y="708"/>
                  </a:lnTo>
                  <a:lnTo>
                    <a:pt x="115" y="724"/>
                  </a:lnTo>
                  <a:lnTo>
                    <a:pt x="129" y="740"/>
                  </a:lnTo>
                  <a:lnTo>
                    <a:pt x="145" y="754"/>
                  </a:lnTo>
                  <a:lnTo>
                    <a:pt x="162" y="768"/>
                  </a:lnTo>
                  <a:lnTo>
                    <a:pt x="179" y="781"/>
                  </a:lnTo>
                  <a:lnTo>
                    <a:pt x="197" y="793"/>
                  </a:lnTo>
                  <a:lnTo>
                    <a:pt x="217" y="805"/>
                  </a:lnTo>
                  <a:lnTo>
                    <a:pt x="217" y="805"/>
                  </a:lnTo>
                  <a:lnTo>
                    <a:pt x="236" y="815"/>
                  </a:lnTo>
                  <a:lnTo>
                    <a:pt x="256" y="826"/>
                  </a:lnTo>
                  <a:lnTo>
                    <a:pt x="275" y="834"/>
                  </a:lnTo>
                  <a:lnTo>
                    <a:pt x="296" y="841"/>
                  </a:lnTo>
                  <a:lnTo>
                    <a:pt x="317" y="848"/>
                  </a:lnTo>
                  <a:lnTo>
                    <a:pt x="337" y="853"/>
                  </a:lnTo>
                  <a:lnTo>
                    <a:pt x="357" y="857"/>
                  </a:lnTo>
                  <a:lnTo>
                    <a:pt x="378" y="860"/>
                  </a:lnTo>
                  <a:lnTo>
                    <a:pt x="399" y="862"/>
                  </a:lnTo>
                  <a:lnTo>
                    <a:pt x="420" y="864"/>
                  </a:lnTo>
                  <a:lnTo>
                    <a:pt x="441" y="864"/>
                  </a:lnTo>
                  <a:lnTo>
                    <a:pt x="462" y="862"/>
                  </a:lnTo>
                  <a:lnTo>
                    <a:pt x="483" y="860"/>
                  </a:lnTo>
                  <a:lnTo>
                    <a:pt x="503" y="857"/>
                  </a:lnTo>
                  <a:lnTo>
                    <a:pt x="524" y="853"/>
                  </a:lnTo>
                  <a:lnTo>
                    <a:pt x="544" y="848"/>
                  </a:lnTo>
                  <a:lnTo>
                    <a:pt x="563" y="843"/>
                  </a:lnTo>
                  <a:lnTo>
                    <a:pt x="583" y="836"/>
                  </a:lnTo>
                  <a:lnTo>
                    <a:pt x="602" y="828"/>
                  </a:lnTo>
                  <a:lnTo>
                    <a:pt x="622" y="819"/>
                  </a:lnTo>
                  <a:lnTo>
                    <a:pt x="640" y="810"/>
                  </a:lnTo>
                  <a:lnTo>
                    <a:pt x="658" y="800"/>
                  </a:lnTo>
                  <a:lnTo>
                    <a:pt x="675" y="788"/>
                  </a:lnTo>
                  <a:lnTo>
                    <a:pt x="692" y="776"/>
                  </a:lnTo>
                  <a:lnTo>
                    <a:pt x="709" y="763"/>
                  </a:lnTo>
                  <a:lnTo>
                    <a:pt x="725" y="749"/>
                  </a:lnTo>
                  <a:lnTo>
                    <a:pt x="741" y="735"/>
                  </a:lnTo>
                  <a:lnTo>
                    <a:pt x="755" y="718"/>
                  </a:lnTo>
                  <a:lnTo>
                    <a:pt x="769" y="702"/>
                  </a:lnTo>
                  <a:lnTo>
                    <a:pt x="782" y="684"/>
                  </a:lnTo>
                  <a:lnTo>
                    <a:pt x="795" y="667"/>
                  </a:lnTo>
                  <a:lnTo>
                    <a:pt x="806" y="647"/>
                  </a:lnTo>
                  <a:lnTo>
                    <a:pt x="806" y="6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Freeform 128"/>
            <p:cNvSpPr>
              <a:spLocks/>
            </p:cNvSpPr>
            <p:nvPr userDrawn="1"/>
          </p:nvSpPr>
          <p:spPr bwMode="auto">
            <a:xfrm>
              <a:off x="2070" y="1066"/>
              <a:ext cx="196" cy="196"/>
            </a:xfrm>
            <a:custGeom>
              <a:avLst/>
              <a:gdLst>
                <a:gd name="T0" fmla="*/ 214 w 783"/>
                <a:gd name="T1" fmla="*/ 740 h 783"/>
                <a:gd name="T2" fmla="*/ 268 w 783"/>
                <a:gd name="T3" fmla="*/ 762 h 783"/>
                <a:gd name="T4" fmla="*/ 324 w 783"/>
                <a:gd name="T5" fmla="*/ 776 h 783"/>
                <a:gd name="T6" fmla="*/ 382 w 783"/>
                <a:gd name="T7" fmla="*/ 783 h 783"/>
                <a:gd name="T8" fmla="*/ 438 w 783"/>
                <a:gd name="T9" fmla="*/ 780 h 783"/>
                <a:gd name="T10" fmla="*/ 494 w 783"/>
                <a:gd name="T11" fmla="*/ 769 h 783"/>
                <a:gd name="T12" fmla="*/ 546 w 783"/>
                <a:gd name="T13" fmla="*/ 750 h 783"/>
                <a:gd name="T14" fmla="*/ 597 w 783"/>
                <a:gd name="T15" fmla="*/ 724 h 783"/>
                <a:gd name="T16" fmla="*/ 644 w 783"/>
                <a:gd name="T17" fmla="*/ 692 h 783"/>
                <a:gd name="T18" fmla="*/ 684 w 783"/>
                <a:gd name="T19" fmla="*/ 651 h 783"/>
                <a:gd name="T20" fmla="*/ 720 w 783"/>
                <a:gd name="T21" fmla="*/ 604 h 783"/>
                <a:gd name="T22" fmla="*/ 740 w 783"/>
                <a:gd name="T23" fmla="*/ 569 h 783"/>
                <a:gd name="T24" fmla="*/ 763 w 783"/>
                <a:gd name="T25" fmla="*/ 515 h 783"/>
                <a:gd name="T26" fmla="*/ 778 w 783"/>
                <a:gd name="T27" fmla="*/ 459 h 783"/>
                <a:gd name="T28" fmla="*/ 783 w 783"/>
                <a:gd name="T29" fmla="*/ 401 h 783"/>
                <a:gd name="T30" fmla="*/ 780 w 783"/>
                <a:gd name="T31" fmla="*/ 345 h 783"/>
                <a:gd name="T32" fmla="*/ 770 w 783"/>
                <a:gd name="T33" fmla="*/ 289 h 783"/>
                <a:gd name="T34" fmla="*/ 752 w 783"/>
                <a:gd name="T35" fmla="*/ 237 h 783"/>
                <a:gd name="T36" fmla="*/ 726 w 783"/>
                <a:gd name="T37" fmla="*/ 186 h 783"/>
                <a:gd name="T38" fmla="*/ 692 w 783"/>
                <a:gd name="T39" fmla="*/ 139 h 783"/>
                <a:gd name="T40" fmla="*/ 651 w 783"/>
                <a:gd name="T41" fmla="*/ 99 h 783"/>
                <a:gd name="T42" fmla="*/ 604 w 783"/>
                <a:gd name="T43" fmla="*/ 62 h 783"/>
                <a:gd name="T44" fmla="*/ 569 w 783"/>
                <a:gd name="T45" fmla="*/ 43 h 783"/>
                <a:gd name="T46" fmla="*/ 516 w 783"/>
                <a:gd name="T47" fmla="*/ 19 h 783"/>
                <a:gd name="T48" fmla="*/ 459 w 783"/>
                <a:gd name="T49" fmla="*/ 5 h 783"/>
                <a:gd name="T50" fmla="*/ 403 w 783"/>
                <a:gd name="T51" fmla="*/ 0 h 783"/>
                <a:gd name="T52" fmla="*/ 345 w 783"/>
                <a:gd name="T53" fmla="*/ 3 h 783"/>
                <a:gd name="T54" fmla="*/ 290 w 783"/>
                <a:gd name="T55" fmla="*/ 13 h 783"/>
                <a:gd name="T56" fmla="*/ 237 w 783"/>
                <a:gd name="T57" fmla="*/ 31 h 783"/>
                <a:gd name="T58" fmla="*/ 188 w 783"/>
                <a:gd name="T59" fmla="*/ 57 h 783"/>
                <a:gd name="T60" fmla="*/ 141 w 783"/>
                <a:gd name="T61" fmla="*/ 91 h 783"/>
                <a:gd name="T62" fmla="*/ 99 w 783"/>
                <a:gd name="T63" fmla="*/ 132 h 783"/>
                <a:gd name="T64" fmla="*/ 64 w 783"/>
                <a:gd name="T65" fmla="*/ 178 h 783"/>
                <a:gd name="T66" fmla="*/ 43 w 783"/>
                <a:gd name="T67" fmla="*/ 214 h 783"/>
                <a:gd name="T68" fmla="*/ 21 w 783"/>
                <a:gd name="T69" fmla="*/ 267 h 783"/>
                <a:gd name="T70" fmla="*/ 6 w 783"/>
                <a:gd name="T71" fmla="*/ 324 h 783"/>
                <a:gd name="T72" fmla="*/ 0 w 783"/>
                <a:gd name="T73" fmla="*/ 380 h 783"/>
                <a:gd name="T74" fmla="*/ 2 w 783"/>
                <a:gd name="T75" fmla="*/ 438 h 783"/>
                <a:gd name="T76" fmla="*/ 13 w 783"/>
                <a:gd name="T77" fmla="*/ 492 h 783"/>
                <a:gd name="T78" fmla="*/ 32 w 783"/>
                <a:gd name="T79" fmla="*/ 546 h 783"/>
                <a:gd name="T80" fmla="*/ 58 w 783"/>
                <a:gd name="T81" fmla="*/ 595 h 783"/>
                <a:gd name="T82" fmla="*/ 91 w 783"/>
                <a:gd name="T83" fmla="*/ 642 h 783"/>
                <a:gd name="T84" fmla="*/ 131 w 783"/>
                <a:gd name="T85" fmla="*/ 684 h 783"/>
                <a:gd name="T86" fmla="*/ 178 w 783"/>
                <a:gd name="T87" fmla="*/ 71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197" y="730"/>
                  </a:moveTo>
                  <a:lnTo>
                    <a:pt x="197" y="730"/>
                  </a:lnTo>
                  <a:lnTo>
                    <a:pt x="214" y="740"/>
                  </a:lnTo>
                  <a:lnTo>
                    <a:pt x="232" y="748"/>
                  </a:lnTo>
                  <a:lnTo>
                    <a:pt x="250" y="756"/>
                  </a:lnTo>
                  <a:lnTo>
                    <a:pt x="268" y="762"/>
                  </a:lnTo>
                  <a:lnTo>
                    <a:pt x="287" y="769"/>
                  </a:lnTo>
                  <a:lnTo>
                    <a:pt x="306" y="773"/>
                  </a:lnTo>
                  <a:lnTo>
                    <a:pt x="324" y="776"/>
                  </a:lnTo>
                  <a:lnTo>
                    <a:pt x="344" y="779"/>
                  </a:lnTo>
                  <a:lnTo>
                    <a:pt x="362" y="782"/>
                  </a:lnTo>
                  <a:lnTo>
                    <a:pt x="382" y="783"/>
                  </a:lnTo>
                  <a:lnTo>
                    <a:pt x="400" y="783"/>
                  </a:lnTo>
                  <a:lnTo>
                    <a:pt x="419" y="782"/>
                  </a:lnTo>
                  <a:lnTo>
                    <a:pt x="438" y="780"/>
                  </a:lnTo>
                  <a:lnTo>
                    <a:pt x="456" y="778"/>
                  </a:lnTo>
                  <a:lnTo>
                    <a:pt x="475" y="774"/>
                  </a:lnTo>
                  <a:lnTo>
                    <a:pt x="494" y="769"/>
                  </a:lnTo>
                  <a:lnTo>
                    <a:pt x="511" y="763"/>
                  </a:lnTo>
                  <a:lnTo>
                    <a:pt x="529" y="758"/>
                  </a:lnTo>
                  <a:lnTo>
                    <a:pt x="546" y="750"/>
                  </a:lnTo>
                  <a:lnTo>
                    <a:pt x="564" y="743"/>
                  </a:lnTo>
                  <a:lnTo>
                    <a:pt x="580" y="735"/>
                  </a:lnTo>
                  <a:lnTo>
                    <a:pt x="597" y="724"/>
                  </a:lnTo>
                  <a:lnTo>
                    <a:pt x="612" y="714"/>
                  </a:lnTo>
                  <a:lnTo>
                    <a:pt x="628" y="703"/>
                  </a:lnTo>
                  <a:lnTo>
                    <a:pt x="644" y="692"/>
                  </a:lnTo>
                  <a:lnTo>
                    <a:pt x="658" y="679"/>
                  </a:lnTo>
                  <a:lnTo>
                    <a:pt x="671" y="666"/>
                  </a:lnTo>
                  <a:lnTo>
                    <a:pt x="684" y="651"/>
                  </a:lnTo>
                  <a:lnTo>
                    <a:pt x="697" y="636"/>
                  </a:lnTo>
                  <a:lnTo>
                    <a:pt x="709" y="620"/>
                  </a:lnTo>
                  <a:lnTo>
                    <a:pt x="720" y="604"/>
                  </a:lnTo>
                  <a:lnTo>
                    <a:pt x="731" y="586"/>
                  </a:lnTo>
                  <a:lnTo>
                    <a:pt x="731" y="586"/>
                  </a:lnTo>
                  <a:lnTo>
                    <a:pt x="740" y="569"/>
                  </a:lnTo>
                  <a:lnTo>
                    <a:pt x="749" y="551"/>
                  </a:lnTo>
                  <a:lnTo>
                    <a:pt x="757" y="533"/>
                  </a:lnTo>
                  <a:lnTo>
                    <a:pt x="763" y="515"/>
                  </a:lnTo>
                  <a:lnTo>
                    <a:pt x="769" y="496"/>
                  </a:lnTo>
                  <a:lnTo>
                    <a:pt x="774" y="477"/>
                  </a:lnTo>
                  <a:lnTo>
                    <a:pt x="778" y="459"/>
                  </a:lnTo>
                  <a:lnTo>
                    <a:pt x="780" y="439"/>
                  </a:lnTo>
                  <a:lnTo>
                    <a:pt x="782" y="421"/>
                  </a:lnTo>
                  <a:lnTo>
                    <a:pt x="783" y="401"/>
                  </a:lnTo>
                  <a:lnTo>
                    <a:pt x="783" y="383"/>
                  </a:lnTo>
                  <a:lnTo>
                    <a:pt x="783" y="363"/>
                  </a:lnTo>
                  <a:lnTo>
                    <a:pt x="780" y="345"/>
                  </a:lnTo>
                  <a:lnTo>
                    <a:pt x="778" y="327"/>
                  </a:lnTo>
                  <a:lnTo>
                    <a:pt x="774" y="307"/>
                  </a:lnTo>
                  <a:lnTo>
                    <a:pt x="770" y="289"/>
                  </a:lnTo>
                  <a:lnTo>
                    <a:pt x="765" y="272"/>
                  </a:lnTo>
                  <a:lnTo>
                    <a:pt x="758" y="254"/>
                  </a:lnTo>
                  <a:lnTo>
                    <a:pt x="752" y="237"/>
                  </a:lnTo>
                  <a:lnTo>
                    <a:pt x="744" y="219"/>
                  </a:lnTo>
                  <a:lnTo>
                    <a:pt x="735" y="203"/>
                  </a:lnTo>
                  <a:lnTo>
                    <a:pt x="726" y="186"/>
                  </a:lnTo>
                  <a:lnTo>
                    <a:pt x="715" y="171"/>
                  </a:lnTo>
                  <a:lnTo>
                    <a:pt x="705" y="155"/>
                  </a:lnTo>
                  <a:lnTo>
                    <a:pt x="692" y="139"/>
                  </a:lnTo>
                  <a:lnTo>
                    <a:pt x="680" y="125"/>
                  </a:lnTo>
                  <a:lnTo>
                    <a:pt x="666" y="112"/>
                  </a:lnTo>
                  <a:lnTo>
                    <a:pt x="651" y="99"/>
                  </a:lnTo>
                  <a:lnTo>
                    <a:pt x="637" y="86"/>
                  </a:lnTo>
                  <a:lnTo>
                    <a:pt x="621" y="74"/>
                  </a:lnTo>
                  <a:lnTo>
                    <a:pt x="604" y="62"/>
                  </a:lnTo>
                  <a:lnTo>
                    <a:pt x="588" y="52"/>
                  </a:lnTo>
                  <a:lnTo>
                    <a:pt x="588" y="52"/>
                  </a:lnTo>
                  <a:lnTo>
                    <a:pt x="569" y="43"/>
                  </a:lnTo>
                  <a:lnTo>
                    <a:pt x="552" y="34"/>
                  </a:lnTo>
                  <a:lnTo>
                    <a:pt x="534" y="26"/>
                  </a:lnTo>
                  <a:lnTo>
                    <a:pt x="516" y="19"/>
                  </a:lnTo>
                  <a:lnTo>
                    <a:pt x="496" y="14"/>
                  </a:lnTo>
                  <a:lnTo>
                    <a:pt x="478" y="9"/>
                  </a:lnTo>
                  <a:lnTo>
                    <a:pt x="459" y="5"/>
                  </a:lnTo>
                  <a:lnTo>
                    <a:pt x="440" y="3"/>
                  </a:lnTo>
                  <a:lnTo>
                    <a:pt x="421" y="0"/>
                  </a:lnTo>
                  <a:lnTo>
                    <a:pt x="403" y="0"/>
                  </a:lnTo>
                  <a:lnTo>
                    <a:pt x="383" y="0"/>
                  </a:lnTo>
                  <a:lnTo>
                    <a:pt x="365" y="0"/>
                  </a:lnTo>
                  <a:lnTo>
                    <a:pt x="345" y="3"/>
                  </a:lnTo>
                  <a:lnTo>
                    <a:pt x="327" y="5"/>
                  </a:lnTo>
                  <a:lnTo>
                    <a:pt x="309" y="9"/>
                  </a:lnTo>
                  <a:lnTo>
                    <a:pt x="290" y="13"/>
                  </a:lnTo>
                  <a:lnTo>
                    <a:pt x="272" y="18"/>
                  </a:lnTo>
                  <a:lnTo>
                    <a:pt x="255" y="25"/>
                  </a:lnTo>
                  <a:lnTo>
                    <a:pt x="237" y="31"/>
                  </a:lnTo>
                  <a:lnTo>
                    <a:pt x="220" y="39"/>
                  </a:lnTo>
                  <a:lnTo>
                    <a:pt x="203" y="48"/>
                  </a:lnTo>
                  <a:lnTo>
                    <a:pt x="188" y="57"/>
                  </a:lnTo>
                  <a:lnTo>
                    <a:pt x="171" y="68"/>
                  </a:lnTo>
                  <a:lnTo>
                    <a:pt x="155" y="78"/>
                  </a:lnTo>
                  <a:lnTo>
                    <a:pt x="141" y="91"/>
                  </a:lnTo>
                  <a:lnTo>
                    <a:pt x="126" y="103"/>
                  </a:lnTo>
                  <a:lnTo>
                    <a:pt x="112" y="117"/>
                  </a:lnTo>
                  <a:lnTo>
                    <a:pt x="99" y="132"/>
                  </a:lnTo>
                  <a:lnTo>
                    <a:pt x="86" y="146"/>
                  </a:lnTo>
                  <a:lnTo>
                    <a:pt x="74" y="161"/>
                  </a:lnTo>
                  <a:lnTo>
                    <a:pt x="64" y="178"/>
                  </a:lnTo>
                  <a:lnTo>
                    <a:pt x="53" y="195"/>
                  </a:lnTo>
                  <a:lnTo>
                    <a:pt x="53" y="195"/>
                  </a:lnTo>
                  <a:lnTo>
                    <a:pt x="43" y="214"/>
                  </a:lnTo>
                  <a:lnTo>
                    <a:pt x="35" y="231"/>
                  </a:lnTo>
                  <a:lnTo>
                    <a:pt x="27" y="249"/>
                  </a:lnTo>
                  <a:lnTo>
                    <a:pt x="21" y="267"/>
                  </a:lnTo>
                  <a:lnTo>
                    <a:pt x="14" y="287"/>
                  </a:lnTo>
                  <a:lnTo>
                    <a:pt x="10" y="305"/>
                  </a:lnTo>
                  <a:lnTo>
                    <a:pt x="6" y="324"/>
                  </a:lnTo>
                  <a:lnTo>
                    <a:pt x="2" y="343"/>
                  </a:lnTo>
                  <a:lnTo>
                    <a:pt x="1" y="362"/>
                  </a:lnTo>
                  <a:lnTo>
                    <a:pt x="0" y="380"/>
                  </a:lnTo>
                  <a:lnTo>
                    <a:pt x="0" y="400"/>
                  </a:lnTo>
                  <a:lnTo>
                    <a:pt x="1" y="418"/>
                  </a:lnTo>
                  <a:lnTo>
                    <a:pt x="2" y="438"/>
                  </a:lnTo>
                  <a:lnTo>
                    <a:pt x="5" y="456"/>
                  </a:lnTo>
                  <a:lnTo>
                    <a:pt x="9" y="474"/>
                  </a:lnTo>
                  <a:lnTo>
                    <a:pt x="13" y="492"/>
                  </a:lnTo>
                  <a:lnTo>
                    <a:pt x="19" y="511"/>
                  </a:lnTo>
                  <a:lnTo>
                    <a:pt x="25" y="528"/>
                  </a:lnTo>
                  <a:lnTo>
                    <a:pt x="32" y="546"/>
                  </a:lnTo>
                  <a:lnTo>
                    <a:pt x="40" y="563"/>
                  </a:lnTo>
                  <a:lnTo>
                    <a:pt x="48" y="580"/>
                  </a:lnTo>
                  <a:lnTo>
                    <a:pt x="58" y="595"/>
                  </a:lnTo>
                  <a:lnTo>
                    <a:pt x="68" y="612"/>
                  </a:lnTo>
                  <a:lnTo>
                    <a:pt x="79" y="628"/>
                  </a:lnTo>
                  <a:lnTo>
                    <a:pt x="91" y="642"/>
                  </a:lnTo>
                  <a:lnTo>
                    <a:pt x="104" y="657"/>
                  </a:lnTo>
                  <a:lnTo>
                    <a:pt x="117" y="671"/>
                  </a:lnTo>
                  <a:lnTo>
                    <a:pt x="131" y="684"/>
                  </a:lnTo>
                  <a:lnTo>
                    <a:pt x="147" y="697"/>
                  </a:lnTo>
                  <a:lnTo>
                    <a:pt x="163" y="709"/>
                  </a:lnTo>
                  <a:lnTo>
                    <a:pt x="178" y="719"/>
                  </a:lnTo>
                  <a:lnTo>
                    <a:pt x="197" y="730"/>
                  </a:lnTo>
                  <a:lnTo>
                    <a:pt x="197"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Freeform 129"/>
            <p:cNvSpPr>
              <a:spLocks/>
            </p:cNvSpPr>
            <p:nvPr userDrawn="1"/>
          </p:nvSpPr>
          <p:spPr bwMode="auto">
            <a:xfrm>
              <a:off x="1954" y="1296"/>
              <a:ext cx="175" cy="175"/>
            </a:xfrm>
            <a:custGeom>
              <a:avLst/>
              <a:gdLst>
                <a:gd name="T0" fmla="*/ 663 w 702"/>
                <a:gd name="T1" fmla="*/ 511 h 702"/>
                <a:gd name="T2" fmla="*/ 684 w 702"/>
                <a:gd name="T3" fmla="*/ 461 h 702"/>
                <a:gd name="T4" fmla="*/ 697 w 702"/>
                <a:gd name="T5" fmla="*/ 412 h 702"/>
                <a:gd name="T6" fmla="*/ 702 w 702"/>
                <a:gd name="T7" fmla="*/ 360 h 702"/>
                <a:gd name="T8" fmla="*/ 699 w 702"/>
                <a:gd name="T9" fmla="*/ 310 h 702"/>
                <a:gd name="T10" fmla="*/ 689 w 702"/>
                <a:gd name="T11" fmla="*/ 261 h 702"/>
                <a:gd name="T12" fmla="*/ 673 w 702"/>
                <a:gd name="T13" fmla="*/ 213 h 702"/>
                <a:gd name="T14" fmla="*/ 650 w 702"/>
                <a:gd name="T15" fmla="*/ 167 h 702"/>
                <a:gd name="T16" fmla="*/ 620 w 702"/>
                <a:gd name="T17" fmla="*/ 125 h 702"/>
                <a:gd name="T18" fmla="*/ 583 w 702"/>
                <a:gd name="T19" fmla="*/ 89 h 702"/>
                <a:gd name="T20" fmla="*/ 542 w 702"/>
                <a:gd name="T21" fmla="*/ 56 h 702"/>
                <a:gd name="T22" fmla="*/ 510 w 702"/>
                <a:gd name="T23" fmla="*/ 38 h 702"/>
                <a:gd name="T24" fmla="*/ 461 w 702"/>
                <a:gd name="T25" fmla="*/ 18 h 702"/>
                <a:gd name="T26" fmla="*/ 410 w 702"/>
                <a:gd name="T27" fmla="*/ 5 h 702"/>
                <a:gd name="T28" fmla="*/ 359 w 702"/>
                <a:gd name="T29" fmla="*/ 0 h 702"/>
                <a:gd name="T30" fmla="*/ 310 w 702"/>
                <a:gd name="T31" fmla="*/ 3 h 702"/>
                <a:gd name="T32" fmla="*/ 259 w 702"/>
                <a:gd name="T33" fmla="*/ 12 h 702"/>
                <a:gd name="T34" fmla="*/ 212 w 702"/>
                <a:gd name="T35" fmla="*/ 29 h 702"/>
                <a:gd name="T36" fmla="*/ 166 w 702"/>
                <a:gd name="T37" fmla="*/ 52 h 702"/>
                <a:gd name="T38" fmla="*/ 125 w 702"/>
                <a:gd name="T39" fmla="*/ 81 h 702"/>
                <a:gd name="T40" fmla="*/ 88 w 702"/>
                <a:gd name="T41" fmla="*/ 117 h 702"/>
                <a:gd name="T42" fmla="*/ 56 w 702"/>
                <a:gd name="T43" fmla="*/ 160 h 702"/>
                <a:gd name="T44" fmla="*/ 37 w 702"/>
                <a:gd name="T45" fmla="*/ 192 h 702"/>
                <a:gd name="T46" fmla="*/ 17 w 702"/>
                <a:gd name="T47" fmla="*/ 240 h 702"/>
                <a:gd name="T48" fmla="*/ 5 w 702"/>
                <a:gd name="T49" fmla="*/ 291 h 702"/>
                <a:gd name="T50" fmla="*/ 0 w 702"/>
                <a:gd name="T51" fmla="*/ 341 h 702"/>
                <a:gd name="T52" fmla="*/ 2 w 702"/>
                <a:gd name="T53" fmla="*/ 392 h 702"/>
                <a:gd name="T54" fmla="*/ 11 w 702"/>
                <a:gd name="T55" fmla="*/ 442 h 702"/>
                <a:gd name="T56" fmla="*/ 28 w 702"/>
                <a:gd name="T57" fmla="*/ 490 h 702"/>
                <a:gd name="T58" fmla="*/ 52 w 702"/>
                <a:gd name="T59" fmla="*/ 534 h 702"/>
                <a:gd name="T60" fmla="*/ 80 w 702"/>
                <a:gd name="T61" fmla="*/ 576 h 702"/>
                <a:gd name="T62" fmla="*/ 117 w 702"/>
                <a:gd name="T63" fmla="*/ 614 h 702"/>
                <a:gd name="T64" fmla="*/ 160 w 702"/>
                <a:gd name="T65" fmla="*/ 645 h 702"/>
                <a:gd name="T66" fmla="*/ 191 w 702"/>
                <a:gd name="T67" fmla="*/ 663 h 702"/>
                <a:gd name="T68" fmla="*/ 239 w 702"/>
                <a:gd name="T69" fmla="*/ 684 h 702"/>
                <a:gd name="T70" fmla="*/ 290 w 702"/>
                <a:gd name="T71" fmla="*/ 697 h 702"/>
                <a:gd name="T72" fmla="*/ 341 w 702"/>
                <a:gd name="T73" fmla="*/ 702 h 702"/>
                <a:gd name="T74" fmla="*/ 392 w 702"/>
                <a:gd name="T75" fmla="*/ 700 h 702"/>
                <a:gd name="T76" fmla="*/ 441 w 702"/>
                <a:gd name="T77" fmla="*/ 689 h 702"/>
                <a:gd name="T78" fmla="*/ 490 w 702"/>
                <a:gd name="T79" fmla="*/ 674 h 702"/>
                <a:gd name="T80" fmla="*/ 534 w 702"/>
                <a:gd name="T81" fmla="*/ 650 h 702"/>
                <a:gd name="T82" fmla="*/ 576 w 702"/>
                <a:gd name="T83" fmla="*/ 620 h 702"/>
                <a:gd name="T84" fmla="*/ 613 w 702"/>
                <a:gd name="T85" fmla="*/ 584 h 702"/>
                <a:gd name="T86" fmla="*/ 645 w 702"/>
                <a:gd name="T87" fmla="*/ 54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4" y="526"/>
                  </a:moveTo>
                  <a:lnTo>
                    <a:pt x="654" y="526"/>
                  </a:lnTo>
                  <a:lnTo>
                    <a:pt x="663" y="511"/>
                  </a:lnTo>
                  <a:lnTo>
                    <a:pt x="671" y="494"/>
                  </a:lnTo>
                  <a:lnTo>
                    <a:pt x="677" y="478"/>
                  </a:lnTo>
                  <a:lnTo>
                    <a:pt x="684" y="461"/>
                  </a:lnTo>
                  <a:lnTo>
                    <a:pt x="689" y="444"/>
                  </a:lnTo>
                  <a:lnTo>
                    <a:pt x="693" y="427"/>
                  </a:lnTo>
                  <a:lnTo>
                    <a:pt x="697" y="412"/>
                  </a:lnTo>
                  <a:lnTo>
                    <a:pt x="699" y="395"/>
                  </a:lnTo>
                  <a:lnTo>
                    <a:pt x="701" y="377"/>
                  </a:lnTo>
                  <a:lnTo>
                    <a:pt x="702" y="360"/>
                  </a:lnTo>
                  <a:lnTo>
                    <a:pt x="702" y="343"/>
                  </a:lnTo>
                  <a:lnTo>
                    <a:pt x="701" y="326"/>
                  </a:lnTo>
                  <a:lnTo>
                    <a:pt x="699" y="310"/>
                  </a:lnTo>
                  <a:lnTo>
                    <a:pt x="697" y="293"/>
                  </a:lnTo>
                  <a:lnTo>
                    <a:pt x="693" y="276"/>
                  </a:lnTo>
                  <a:lnTo>
                    <a:pt x="689" y="261"/>
                  </a:lnTo>
                  <a:lnTo>
                    <a:pt x="685" y="244"/>
                  </a:lnTo>
                  <a:lnTo>
                    <a:pt x="680" y="228"/>
                  </a:lnTo>
                  <a:lnTo>
                    <a:pt x="673" y="213"/>
                  </a:lnTo>
                  <a:lnTo>
                    <a:pt x="666" y="197"/>
                  </a:lnTo>
                  <a:lnTo>
                    <a:pt x="658" y="183"/>
                  </a:lnTo>
                  <a:lnTo>
                    <a:pt x="650" y="167"/>
                  </a:lnTo>
                  <a:lnTo>
                    <a:pt x="641" y="153"/>
                  </a:lnTo>
                  <a:lnTo>
                    <a:pt x="630" y="140"/>
                  </a:lnTo>
                  <a:lnTo>
                    <a:pt x="620" y="125"/>
                  </a:lnTo>
                  <a:lnTo>
                    <a:pt x="608" y="112"/>
                  </a:lnTo>
                  <a:lnTo>
                    <a:pt x="596" y="100"/>
                  </a:lnTo>
                  <a:lnTo>
                    <a:pt x="583" y="89"/>
                  </a:lnTo>
                  <a:lnTo>
                    <a:pt x="570" y="77"/>
                  </a:lnTo>
                  <a:lnTo>
                    <a:pt x="556" y="67"/>
                  </a:lnTo>
                  <a:lnTo>
                    <a:pt x="542" y="56"/>
                  </a:lnTo>
                  <a:lnTo>
                    <a:pt x="526" y="47"/>
                  </a:lnTo>
                  <a:lnTo>
                    <a:pt x="526" y="47"/>
                  </a:lnTo>
                  <a:lnTo>
                    <a:pt x="510" y="38"/>
                  </a:lnTo>
                  <a:lnTo>
                    <a:pt x="494" y="30"/>
                  </a:lnTo>
                  <a:lnTo>
                    <a:pt x="478" y="24"/>
                  </a:lnTo>
                  <a:lnTo>
                    <a:pt x="461" y="18"/>
                  </a:lnTo>
                  <a:lnTo>
                    <a:pt x="444" y="13"/>
                  </a:lnTo>
                  <a:lnTo>
                    <a:pt x="427" y="8"/>
                  </a:lnTo>
                  <a:lnTo>
                    <a:pt x="410" y="5"/>
                  </a:lnTo>
                  <a:lnTo>
                    <a:pt x="393" y="3"/>
                  </a:lnTo>
                  <a:lnTo>
                    <a:pt x="376" y="1"/>
                  </a:lnTo>
                  <a:lnTo>
                    <a:pt x="359" y="0"/>
                  </a:lnTo>
                  <a:lnTo>
                    <a:pt x="342" y="0"/>
                  </a:lnTo>
                  <a:lnTo>
                    <a:pt x="325" y="0"/>
                  </a:lnTo>
                  <a:lnTo>
                    <a:pt x="310" y="3"/>
                  </a:lnTo>
                  <a:lnTo>
                    <a:pt x="293" y="5"/>
                  </a:lnTo>
                  <a:lnTo>
                    <a:pt x="276" y="8"/>
                  </a:lnTo>
                  <a:lnTo>
                    <a:pt x="259" y="12"/>
                  </a:lnTo>
                  <a:lnTo>
                    <a:pt x="243" y="17"/>
                  </a:lnTo>
                  <a:lnTo>
                    <a:pt x="228" y="22"/>
                  </a:lnTo>
                  <a:lnTo>
                    <a:pt x="212" y="29"/>
                  </a:lnTo>
                  <a:lnTo>
                    <a:pt x="196" y="35"/>
                  </a:lnTo>
                  <a:lnTo>
                    <a:pt x="181" y="43"/>
                  </a:lnTo>
                  <a:lnTo>
                    <a:pt x="166" y="52"/>
                  </a:lnTo>
                  <a:lnTo>
                    <a:pt x="152" y="61"/>
                  </a:lnTo>
                  <a:lnTo>
                    <a:pt x="139" y="70"/>
                  </a:lnTo>
                  <a:lnTo>
                    <a:pt x="125" y="81"/>
                  </a:lnTo>
                  <a:lnTo>
                    <a:pt x="112" y="93"/>
                  </a:lnTo>
                  <a:lnTo>
                    <a:pt x="100" y="104"/>
                  </a:lnTo>
                  <a:lnTo>
                    <a:pt x="88" y="117"/>
                  </a:lnTo>
                  <a:lnTo>
                    <a:pt x="77" y="132"/>
                  </a:lnTo>
                  <a:lnTo>
                    <a:pt x="66" y="145"/>
                  </a:lnTo>
                  <a:lnTo>
                    <a:pt x="56" y="160"/>
                  </a:lnTo>
                  <a:lnTo>
                    <a:pt x="47" y="176"/>
                  </a:lnTo>
                  <a:lnTo>
                    <a:pt x="47" y="176"/>
                  </a:lnTo>
                  <a:lnTo>
                    <a:pt x="37" y="192"/>
                  </a:lnTo>
                  <a:lnTo>
                    <a:pt x="30" y="207"/>
                  </a:lnTo>
                  <a:lnTo>
                    <a:pt x="23" y="224"/>
                  </a:lnTo>
                  <a:lnTo>
                    <a:pt x="17" y="240"/>
                  </a:lnTo>
                  <a:lnTo>
                    <a:pt x="13" y="257"/>
                  </a:lnTo>
                  <a:lnTo>
                    <a:pt x="7" y="274"/>
                  </a:lnTo>
                  <a:lnTo>
                    <a:pt x="5" y="291"/>
                  </a:lnTo>
                  <a:lnTo>
                    <a:pt x="2" y="308"/>
                  </a:lnTo>
                  <a:lnTo>
                    <a:pt x="0" y="325"/>
                  </a:lnTo>
                  <a:lnTo>
                    <a:pt x="0" y="341"/>
                  </a:lnTo>
                  <a:lnTo>
                    <a:pt x="0" y="358"/>
                  </a:lnTo>
                  <a:lnTo>
                    <a:pt x="0" y="375"/>
                  </a:lnTo>
                  <a:lnTo>
                    <a:pt x="2" y="392"/>
                  </a:lnTo>
                  <a:lnTo>
                    <a:pt x="4" y="409"/>
                  </a:lnTo>
                  <a:lnTo>
                    <a:pt x="7" y="425"/>
                  </a:lnTo>
                  <a:lnTo>
                    <a:pt x="11" y="442"/>
                  </a:lnTo>
                  <a:lnTo>
                    <a:pt x="17" y="457"/>
                  </a:lnTo>
                  <a:lnTo>
                    <a:pt x="22" y="474"/>
                  </a:lnTo>
                  <a:lnTo>
                    <a:pt x="28" y="490"/>
                  </a:lnTo>
                  <a:lnTo>
                    <a:pt x="35" y="504"/>
                  </a:lnTo>
                  <a:lnTo>
                    <a:pt x="43" y="520"/>
                  </a:lnTo>
                  <a:lnTo>
                    <a:pt x="52" y="534"/>
                  </a:lnTo>
                  <a:lnTo>
                    <a:pt x="61" y="549"/>
                  </a:lnTo>
                  <a:lnTo>
                    <a:pt x="70" y="563"/>
                  </a:lnTo>
                  <a:lnTo>
                    <a:pt x="80" y="576"/>
                  </a:lnTo>
                  <a:lnTo>
                    <a:pt x="92" y="589"/>
                  </a:lnTo>
                  <a:lnTo>
                    <a:pt x="104" y="602"/>
                  </a:lnTo>
                  <a:lnTo>
                    <a:pt x="117" y="614"/>
                  </a:lnTo>
                  <a:lnTo>
                    <a:pt x="131" y="624"/>
                  </a:lnTo>
                  <a:lnTo>
                    <a:pt x="144" y="636"/>
                  </a:lnTo>
                  <a:lnTo>
                    <a:pt x="160" y="645"/>
                  </a:lnTo>
                  <a:lnTo>
                    <a:pt x="176" y="655"/>
                  </a:lnTo>
                  <a:lnTo>
                    <a:pt x="176" y="655"/>
                  </a:lnTo>
                  <a:lnTo>
                    <a:pt x="191" y="663"/>
                  </a:lnTo>
                  <a:lnTo>
                    <a:pt x="207" y="671"/>
                  </a:lnTo>
                  <a:lnTo>
                    <a:pt x="224" y="678"/>
                  </a:lnTo>
                  <a:lnTo>
                    <a:pt x="239" y="684"/>
                  </a:lnTo>
                  <a:lnTo>
                    <a:pt x="256" y="689"/>
                  </a:lnTo>
                  <a:lnTo>
                    <a:pt x="273" y="693"/>
                  </a:lnTo>
                  <a:lnTo>
                    <a:pt x="290" y="697"/>
                  </a:lnTo>
                  <a:lnTo>
                    <a:pt x="307" y="700"/>
                  </a:lnTo>
                  <a:lnTo>
                    <a:pt x="324" y="701"/>
                  </a:lnTo>
                  <a:lnTo>
                    <a:pt x="341" y="702"/>
                  </a:lnTo>
                  <a:lnTo>
                    <a:pt x="358" y="702"/>
                  </a:lnTo>
                  <a:lnTo>
                    <a:pt x="375" y="701"/>
                  </a:lnTo>
                  <a:lnTo>
                    <a:pt x="392" y="700"/>
                  </a:lnTo>
                  <a:lnTo>
                    <a:pt x="409" y="697"/>
                  </a:lnTo>
                  <a:lnTo>
                    <a:pt x="424" y="695"/>
                  </a:lnTo>
                  <a:lnTo>
                    <a:pt x="441" y="689"/>
                  </a:lnTo>
                  <a:lnTo>
                    <a:pt x="457" y="685"/>
                  </a:lnTo>
                  <a:lnTo>
                    <a:pt x="474" y="680"/>
                  </a:lnTo>
                  <a:lnTo>
                    <a:pt x="490" y="674"/>
                  </a:lnTo>
                  <a:lnTo>
                    <a:pt x="504" y="666"/>
                  </a:lnTo>
                  <a:lnTo>
                    <a:pt x="520" y="658"/>
                  </a:lnTo>
                  <a:lnTo>
                    <a:pt x="534" y="650"/>
                  </a:lnTo>
                  <a:lnTo>
                    <a:pt x="548" y="641"/>
                  </a:lnTo>
                  <a:lnTo>
                    <a:pt x="563" y="631"/>
                  </a:lnTo>
                  <a:lnTo>
                    <a:pt x="576" y="620"/>
                  </a:lnTo>
                  <a:lnTo>
                    <a:pt x="589" y="609"/>
                  </a:lnTo>
                  <a:lnTo>
                    <a:pt x="600" y="597"/>
                  </a:lnTo>
                  <a:lnTo>
                    <a:pt x="613" y="584"/>
                  </a:lnTo>
                  <a:lnTo>
                    <a:pt x="624" y="571"/>
                  </a:lnTo>
                  <a:lnTo>
                    <a:pt x="636" y="556"/>
                  </a:lnTo>
                  <a:lnTo>
                    <a:pt x="645" y="542"/>
                  </a:lnTo>
                  <a:lnTo>
                    <a:pt x="654" y="526"/>
                  </a:lnTo>
                  <a:lnTo>
                    <a:pt x="654" y="5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Freeform 130"/>
            <p:cNvSpPr>
              <a:spLocks/>
            </p:cNvSpPr>
            <p:nvPr userDrawn="1"/>
          </p:nvSpPr>
          <p:spPr bwMode="auto">
            <a:xfrm>
              <a:off x="1837" y="1525"/>
              <a:ext cx="155" cy="155"/>
            </a:xfrm>
            <a:custGeom>
              <a:avLst/>
              <a:gdLst>
                <a:gd name="T0" fmla="*/ 467 w 622"/>
                <a:gd name="T1" fmla="*/ 42 h 622"/>
                <a:gd name="T2" fmla="*/ 438 w 622"/>
                <a:gd name="T3" fmla="*/ 28 h 622"/>
                <a:gd name="T4" fmla="*/ 409 w 622"/>
                <a:gd name="T5" fmla="*/ 16 h 622"/>
                <a:gd name="T6" fmla="*/ 349 w 622"/>
                <a:gd name="T7" fmla="*/ 3 h 622"/>
                <a:gd name="T8" fmla="*/ 289 w 622"/>
                <a:gd name="T9" fmla="*/ 0 h 622"/>
                <a:gd name="T10" fmla="*/ 231 w 622"/>
                <a:gd name="T11" fmla="*/ 11 h 622"/>
                <a:gd name="T12" fmla="*/ 175 w 622"/>
                <a:gd name="T13" fmla="*/ 32 h 622"/>
                <a:gd name="T14" fmla="*/ 124 w 622"/>
                <a:gd name="T15" fmla="*/ 63 h 622"/>
                <a:gd name="T16" fmla="*/ 78 w 622"/>
                <a:gd name="T17" fmla="*/ 105 h 622"/>
                <a:gd name="T18" fmla="*/ 59 w 622"/>
                <a:gd name="T19" fmla="*/ 129 h 622"/>
                <a:gd name="T20" fmla="*/ 42 w 622"/>
                <a:gd name="T21" fmla="*/ 155 h 622"/>
                <a:gd name="T22" fmla="*/ 34 w 622"/>
                <a:gd name="T23" fmla="*/ 170 h 622"/>
                <a:gd name="T24" fmla="*/ 21 w 622"/>
                <a:gd name="T25" fmla="*/ 198 h 622"/>
                <a:gd name="T26" fmla="*/ 8 w 622"/>
                <a:gd name="T27" fmla="*/ 243 h 622"/>
                <a:gd name="T28" fmla="*/ 0 w 622"/>
                <a:gd name="T29" fmla="*/ 303 h 622"/>
                <a:gd name="T30" fmla="*/ 5 w 622"/>
                <a:gd name="T31" fmla="*/ 363 h 622"/>
                <a:gd name="T32" fmla="*/ 20 w 622"/>
                <a:gd name="T33" fmla="*/ 420 h 622"/>
                <a:gd name="T34" fmla="*/ 46 w 622"/>
                <a:gd name="T35" fmla="*/ 473 h 622"/>
                <a:gd name="T36" fmla="*/ 82 w 622"/>
                <a:gd name="T37" fmla="*/ 521 h 622"/>
                <a:gd name="T38" fmla="*/ 116 w 622"/>
                <a:gd name="T39" fmla="*/ 553 h 622"/>
                <a:gd name="T40" fmla="*/ 142 w 622"/>
                <a:gd name="T41" fmla="*/ 571 h 622"/>
                <a:gd name="T42" fmla="*/ 155 w 622"/>
                <a:gd name="T43" fmla="*/ 580 h 622"/>
                <a:gd name="T44" fmla="*/ 184 w 622"/>
                <a:gd name="T45" fmla="*/ 594 h 622"/>
                <a:gd name="T46" fmla="*/ 213 w 622"/>
                <a:gd name="T47" fmla="*/ 605 h 622"/>
                <a:gd name="T48" fmla="*/ 272 w 622"/>
                <a:gd name="T49" fmla="*/ 619 h 622"/>
                <a:gd name="T50" fmla="*/ 332 w 622"/>
                <a:gd name="T51" fmla="*/ 621 h 622"/>
                <a:gd name="T52" fmla="*/ 391 w 622"/>
                <a:gd name="T53" fmla="*/ 610 h 622"/>
                <a:gd name="T54" fmla="*/ 447 w 622"/>
                <a:gd name="T55" fmla="*/ 589 h 622"/>
                <a:gd name="T56" fmla="*/ 498 w 622"/>
                <a:gd name="T57" fmla="*/ 558 h 622"/>
                <a:gd name="T58" fmla="*/ 544 w 622"/>
                <a:gd name="T59" fmla="*/ 518 h 622"/>
                <a:gd name="T60" fmla="*/ 563 w 622"/>
                <a:gd name="T61" fmla="*/ 493 h 622"/>
                <a:gd name="T62" fmla="*/ 580 w 622"/>
                <a:gd name="T63" fmla="*/ 465 h 622"/>
                <a:gd name="T64" fmla="*/ 588 w 622"/>
                <a:gd name="T65" fmla="*/ 452 h 622"/>
                <a:gd name="T66" fmla="*/ 601 w 622"/>
                <a:gd name="T67" fmla="*/ 424 h 622"/>
                <a:gd name="T68" fmla="*/ 614 w 622"/>
                <a:gd name="T69" fmla="*/ 379 h 622"/>
                <a:gd name="T70" fmla="*/ 622 w 622"/>
                <a:gd name="T71" fmla="*/ 320 h 622"/>
                <a:gd name="T72" fmla="*/ 618 w 622"/>
                <a:gd name="T73" fmla="*/ 260 h 622"/>
                <a:gd name="T74" fmla="*/ 602 w 622"/>
                <a:gd name="T75" fmla="*/ 202 h 622"/>
                <a:gd name="T76" fmla="*/ 576 w 622"/>
                <a:gd name="T77" fmla="*/ 149 h 622"/>
                <a:gd name="T78" fmla="*/ 540 w 622"/>
                <a:gd name="T79" fmla="*/ 101 h 622"/>
                <a:gd name="T80" fmla="*/ 506 w 622"/>
                <a:gd name="T81" fmla="*/ 68 h 622"/>
                <a:gd name="T82" fmla="*/ 480 w 622"/>
                <a:gd name="T83" fmla="*/ 50 h 622"/>
                <a:gd name="T84" fmla="*/ 467 w 622"/>
                <a:gd name="T85" fmla="*/ 42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467" y="42"/>
                  </a:moveTo>
                  <a:lnTo>
                    <a:pt x="467" y="42"/>
                  </a:lnTo>
                  <a:lnTo>
                    <a:pt x="452" y="34"/>
                  </a:lnTo>
                  <a:lnTo>
                    <a:pt x="438" y="28"/>
                  </a:lnTo>
                  <a:lnTo>
                    <a:pt x="424" y="21"/>
                  </a:lnTo>
                  <a:lnTo>
                    <a:pt x="409" y="16"/>
                  </a:lnTo>
                  <a:lnTo>
                    <a:pt x="379" y="8"/>
                  </a:lnTo>
                  <a:lnTo>
                    <a:pt x="349" y="3"/>
                  </a:lnTo>
                  <a:lnTo>
                    <a:pt x="319" y="0"/>
                  </a:lnTo>
                  <a:lnTo>
                    <a:pt x="289" y="0"/>
                  </a:lnTo>
                  <a:lnTo>
                    <a:pt x="259" y="4"/>
                  </a:lnTo>
                  <a:lnTo>
                    <a:pt x="231" y="11"/>
                  </a:lnTo>
                  <a:lnTo>
                    <a:pt x="202" y="20"/>
                  </a:lnTo>
                  <a:lnTo>
                    <a:pt x="175" y="32"/>
                  </a:lnTo>
                  <a:lnTo>
                    <a:pt x="149" y="46"/>
                  </a:lnTo>
                  <a:lnTo>
                    <a:pt x="124" y="63"/>
                  </a:lnTo>
                  <a:lnTo>
                    <a:pt x="100" y="82"/>
                  </a:lnTo>
                  <a:lnTo>
                    <a:pt x="78" y="105"/>
                  </a:lnTo>
                  <a:lnTo>
                    <a:pt x="69" y="116"/>
                  </a:lnTo>
                  <a:lnTo>
                    <a:pt x="59" y="129"/>
                  </a:lnTo>
                  <a:lnTo>
                    <a:pt x="51" y="142"/>
                  </a:lnTo>
                  <a:lnTo>
                    <a:pt x="42" y="155"/>
                  </a:lnTo>
                  <a:lnTo>
                    <a:pt x="42" y="155"/>
                  </a:lnTo>
                  <a:lnTo>
                    <a:pt x="34" y="170"/>
                  </a:lnTo>
                  <a:lnTo>
                    <a:pt x="28" y="184"/>
                  </a:lnTo>
                  <a:lnTo>
                    <a:pt x="21" y="198"/>
                  </a:lnTo>
                  <a:lnTo>
                    <a:pt x="16" y="213"/>
                  </a:lnTo>
                  <a:lnTo>
                    <a:pt x="8" y="243"/>
                  </a:lnTo>
                  <a:lnTo>
                    <a:pt x="3" y="273"/>
                  </a:lnTo>
                  <a:lnTo>
                    <a:pt x="0" y="303"/>
                  </a:lnTo>
                  <a:lnTo>
                    <a:pt x="1" y="333"/>
                  </a:lnTo>
                  <a:lnTo>
                    <a:pt x="5" y="363"/>
                  </a:lnTo>
                  <a:lnTo>
                    <a:pt x="11" y="391"/>
                  </a:lnTo>
                  <a:lnTo>
                    <a:pt x="20" y="420"/>
                  </a:lnTo>
                  <a:lnTo>
                    <a:pt x="31" y="447"/>
                  </a:lnTo>
                  <a:lnTo>
                    <a:pt x="46" y="473"/>
                  </a:lnTo>
                  <a:lnTo>
                    <a:pt x="63" y="498"/>
                  </a:lnTo>
                  <a:lnTo>
                    <a:pt x="82" y="521"/>
                  </a:lnTo>
                  <a:lnTo>
                    <a:pt x="104" y="542"/>
                  </a:lnTo>
                  <a:lnTo>
                    <a:pt x="116" y="553"/>
                  </a:lnTo>
                  <a:lnTo>
                    <a:pt x="129" y="562"/>
                  </a:lnTo>
                  <a:lnTo>
                    <a:pt x="142" y="571"/>
                  </a:lnTo>
                  <a:lnTo>
                    <a:pt x="155" y="580"/>
                  </a:lnTo>
                  <a:lnTo>
                    <a:pt x="155" y="580"/>
                  </a:lnTo>
                  <a:lnTo>
                    <a:pt x="170" y="587"/>
                  </a:lnTo>
                  <a:lnTo>
                    <a:pt x="184" y="594"/>
                  </a:lnTo>
                  <a:lnTo>
                    <a:pt x="198" y="600"/>
                  </a:lnTo>
                  <a:lnTo>
                    <a:pt x="213" y="605"/>
                  </a:lnTo>
                  <a:lnTo>
                    <a:pt x="243" y="614"/>
                  </a:lnTo>
                  <a:lnTo>
                    <a:pt x="272" y="619"/>
                  </a:lnTo>
                  <a:lnTo>
                    <a:pt x="302" y="622"/>
                  </a:lnTo>
                  <a:lnTo>
                    <a:pt x="332" y="621"/>
                  </a:lnTo>
                  <a:lnTo>
                    <a:pt x="362" y="617"/>
                  </a:lnTo>
                  <a:lnTo>
                    <a:pt x="391" y="610"/>
                  </a:lnTo>
                  <a:lnTo>
                    <a:pt x="420" y="601"/>
                  </a:lnTo>
                  <a:lnTo>
                    <a:pt x="447" y="589"/>
                  </a:lnTo>
                  <a:lnTo>
                    <a:pt x="473" y="575"/>
                  </a:lnTo>
                  <a:lnTo>
                    <a:pt x="498" y="558"/>
                  </a:lnTo>
                  <a:lnTo>
                    <a:pt x="521" y="538"/>
                  </a:lnTo>
                  <a:lnTo>
                    <a:pt x="544" y="518"/>
                  </a:lnTo>
                  <a:lnTo>
                    <a:pt x="553" y="505"/>
                  </a:lnTo>
                  <a:lnTo>
                    <a:pt x="563" y="493"/>
                  </a:lnTo>
                  <a:lnTo>
                    <a:pt x="572" y="480"/>
                  </a:lnTo>
                  <a:lnTo>
                    <a:pt x="580" y="465"/>
                  </a:lnTo>
                  <a:lnTo>
                    <a:pt x="580" y="465"/>
                  </a:lnTo>
                  <a:lnTo>
                    <a:pt x="588" y="452"/>
                  </a:lnTo>
                  <a:lnTo>
                    <a:pt x="594" y="438"/>
                  </a:lnTo>
                  <a:lnTo>
                    <a:pt x="601" y="424"/>
                  </a:lnTo>
                  <a:lnTo>
                    <a:pt x="606" y="408"/>
                  </a:lnTo>
                  <a:lnTo>
                    <a:pt x="614" y="379"/>
                  </a:lnTo>
                  <a:lnTo>
                    <a:pt x="619" y="350"/>
                  </a:lnTo>
                  <a:lnTo>
                    <a:pt x="622" y="320"/>
                  </a:lnTo>
                  <a:lnTo>
                    <a:pt x="620" y="290"/>
                  </a:lnTo>
                  <a:lnTo>
                    <a:pt x="618" y="260"/>
                  </a:lnTo>
                  <a:lnTo>
                    <a:pt x="611" y="231"/>
                  </a:lnTo>
                  <a:lnTo>
                    <a:pt x="602" y="202"/>
                  </a:lnTo>
                  <a:lnTo>
                    <a:pt x="590" y="175"/>
                  </a:lnTo>
                  <a:lnTo>
                    <a:pt x="576" y="149"/>
                  </a:lnTo>
                  <a:lnTo>
                    <a:pt x="559" y="123"/>
                  </a:lnTo>
                  <a:lnTo>
                    <a:pt x="540" y="101"/>
                  </a:lnTo>
                  <a:lnTo>
                    <a:pt x="517" y="79"/>
                  </a:lnTo>
                  <a:lnTo>
                    <a:pt x="506" y="68"/>
                  </a:lnTo>
                  <a:lnTo>
                    <a:pt x="493" y="59"/>
                  </a:lnTo>
                  <a:lnTo>
                    <a:pt x="480" y="50"/>
                  </a:lnTo>
                  <a:lnTo>
                    <a:pt x="467" y="42"/>
                  </a:lnTo>
                  <a:lnTo>
                    <a:pt x="467"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Freeform 131"/>
            <p:cNvSpPr>
              <a:spLocks/>
            </p:cNvSpPr>
            <p:nvPr userDrawn="1"/>
          </p:nvSpPr>
          <p:spPr bwMode="auto">
            <a:xfrm>
              <a:off x="1721" y="1754"/>
              <a:ext cx="135" cy="135"/>
            </a:xfrm>
            <a:custGeom>
              <a:avLst/>
              <a:gdLst>
                <a:gd name="T0" fmla="*/ 405 w 539"/>
                <a:gd name="T1" fmla="*/ 36 h 539"/>
                <a:gd name="T2" fmla="*/ 354 w 539"/>
                <a:gd name="T3" fmla="*/ 14 h 539"/>
                <a:gd name="T4" fmla="*/ 304 w 539"/>
                <a:gd name="T5" fmla="*/ 2 h 539"/>
                <a:gd name="T6" fmla="*/ 251 w 539"/>
                <a:gd name="T7" fmla="*/ 1 h 539"/>
                <a:gd name="T8" fmla="*/ 199 w 539"/>
                <a:gd name="T9" fmla="*/ 9 h 539"/>
                <a:gd name="T10" fmla="*/ 151 w 539"/>
                <a:gd name="T11" fmla="*/ 27 h 539"/>
                <a:gd name="T12" fmla="*/ 107 w 539"/>
                <a:gd name="T13" fmla="*/ 54 h 539"/>
                <a:gd name="T14" fmla="*/ 68 w 539"/>
                <a:gd name="T15" fmla="*/ 91 h 539"/>
                <a:gd name="T16" fmla="*/ 36 w 539"/>
                <a:gd name="T17" fmla="*/ 135 h 539"/>
                <a:gd name="T18" fmla="*/ 23 w 539"/>
                <a:gd name="T19" fmla="*/ 160 h 539"/>
                <a:gd name="T20" fmla="*/ 6 w 539"/>
                <a:gd name="T21" fmla="*/ 211 h 539"/>
                <a:gd name="T22" fmla="*/ 0 w 539"/>
                <a:gd name="T23" fmla="*/ 263 h 539"/>
                <a:gd name="T24" fmla="*/ 4 w 539"/>
                <a:gd name="T25" fmla="*/ 314 h 539"/>
                <a:gd name="T26" fmla="*/ 17 w 539"/>
                <a:gd name="T27" fmla="*/ 364 h 539"/>
                <a:gd name="T28" fmla="*/ 39 w 539"/>
                <a:gd name="T29" fmla="*/ 411 h 539"/>
                <a:gd name="T30" fmla="*/ 72 w 539"/>
                <a:gd name="T31" fmla="*/ 453 h 539"/>
                <a:gd name="T32" fmla="*/ 112 w 539"/>
                <a:gd name="T33" fmla="*/ 488 h 539"/>
                <a:gd name="T34" fmla="*/ 134 w 539"/>
                <a:gd name="T35" fmla="*/ 504 h 539"/>
                <a:gd name="T36" fmla="*/ 185 w 539"/>
                <a:gd name="T37" fmla="*/ 526 h 539"/>
                <a:gd name="T38" fmla="*/ 236 w 539"/>
                <a:gd name="T39" fmla="*/ 538 h 539"/>
                <a:gd name="T40" fmla="*/ 288 w 539"/>
                <a:gd name="T41" fmla="*/ 539 h 539"/>
                <a:gd name="T42" fmla="*/ 340 w 539"/>
                <a:gd name="T43" fmla="*/ 530 h 539"/>
                <a:gd name="T44" fmla="*/ 388 w 539"/>
                <a:gd name="T45" fmla="*/ 513 h 539"/>
                <a:gd name="T46" fmla="*/ 433 w 539"/>
                <a:gd name="T47" fmla="*/ 486 h 539"/>
                <a:gd name="T48" fmla="*/ 472 w 539"/>
                <a:gd name="T49" fmla="*/ 449 h 539"/>
                <a:gd name="T50" fmla="*/ 504 w 539"/>
                <a:gd name="T51" fmla="*/ 405 h 539"/>
                <a:gd name="T52" fmla="*/ 516 w 539"/>
                <a:gd name="T53" fmla="*/ 380 h 539"/>
                <a:gd name="T54" fmla="*/ 533 w 539"/>
                <a:gd name="T55" fmla="*/ 329 h 539"/>
                <a:gd name="T56" fmla="*/ 539 w 539"/>
                <a:gd name="T57" fmla="*/ 277 h 539"/>
                <a:gd name="T58" fmla="*/ 536 w 539"/>
                <a:gd name="T59" fmla="*/ 225 h 539"/>
                <a:gd name="T60" fmla="*/ 522 w 539"/>
                <a:gd name="T61" fmla="*/ 175 h 539"/>
                <a:gd name="T62" fmla="*/ 500 w 539"/>
                <a:gd name="T63" fmla="*/ 129 h 539"/>
                <a:gd name="T64" fmla="*/ 468 w 539"/>
                <a:gd name="T65" fmla="*/ 87 h 539"/>
                <a:gd name="T66" fmla="*/ 427 w 539"/>
                <a:gd name="T67" fmla="*/ 50 h 539"/>
                <a:gd name="T68" fmla="*/ 405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405" y="36"/>
                  </a:moveTo>
                  <a:lnTo>
                    <a:pt x="405" y="36"/>
                  </a:lnTo>
                  <a:lnTo>
                    <a:pt x="380" y="23"/>
                  </a:lnTo>
                  <a:lnTo>
                    <a:pt x="354" y="14"/>
                  </a:lnTo>
                  <a:lnTo>
                    <a:pt x="330" y="6"/>
                  </a:lnTo>
                  <a:lnTo>
                    <a:pt x="304" y="2"/>
                  </a:lnTo>
                  <a:lnTo>
                    <a:pt x="277" y="0"/>
                  </a:lnTo>
                  <a:lnTo>
                    <a:pt x="251" y="1"/>
                  </a:lnTo>
                  <a:lnTo>
                    <a:pt x="225" y="3"/>
                  </a:lnTo>
                  <a:lnTo>
                    <a:pt x="199" y="9"/>
                  </a:lnTo>
                  <a:lnTo>
                    <a:pt x="175" y="17"/>
                  </a:lnTo>
                  <a:lnTo>
                    <a:pt x="151" y="27"/>
                  </a:lnTo>
                  <a:lnTo>
                    <a:pt x="129" y="40"/>
                  </a:lnTo>
                  <a:lnTo>
                    <a:pt x="107" y="54"/>
                  </a:lnTo>
                  <a:lnTo>
                    <a:pt x="86" y="71"/>
                  </a:lnTo>
                  <a:lnTo>
                    <a:pt x="68" y="91"/>
                  </a:lnTo>
                  <a:lnTo>
                    <a:pt x="51" y="112"/>
                  </a:lnTo>
                  <a:lnTo>
                    <a:pt x="36" y="135"/>
                  </a:lnTo>
                  <a:lnTo>
                    <a:pt x="36" y="135"/>
                  </a:lnTo>
                  <a:lnTo>
                    <a:pt x="23" y="160"/>
                  </a:lnTo>
                  <a:lnTo>
                    <a:pt x="13" y="185"/>
                  </a:lnTo>
                  <a:lnTo>
                    <a:pt x="6" y="211"/>
                  </a:lnTo>
                  <a:lnTo>
                    <a:pt x="1" y="237"/>
                  </a:lnTo>
                  <a:lnTo>
                    <a:pt x="0" y="263"/>
                  </a:lnTo>
                  <a:lnTo>
                    <a:pt x="0" y="289"/>
                  </a:lnTo>
                  <a:lnTo>
                    <a:pt x="4" y="314"/>
                  </a:lnTo>
                  <a:lnTo>
                    <a:pt x="9" y="340"/>
                  </a:lnTo>
                  <a:lnTo>
                    <a:pt x="17" y="364"/>
                  </a:lnTo>
                  <a:lnTo>
                    <a:pt x="27" y="388"/>
                  </a:lnTo>
                  <a:lnTo>
                    <a:pt x="39" y="411"/>
                  </a:lnTo>
                  <a:lnTo>
                    <a:pt x="55" y="432"/>
                  </a:lnTo>
                  <a:lnTo>
                    <a:pt x="72" y="453"/>
                  </a:lnTo>
                  <a:lnTo>
                    <a:pt x="90" y="471"/>
                  </a:lnTo>
                  <a:lnTo>
                    <a:pt x="112" y="488"/>
                  </a:lnTo>
                  <a:lnTo>
                    <a:pt x="134" y="504"/>
                  </a:lnTo>
                  <a:lnTo>
                    <a:pt x="134" y="504"/>
                  </a:lnTo>
                  <a:lnTo>
                    <a:pt x="159" y="515"/>
                  </a:lnTo>
                  <a:lnTo>
                    <a:pt x="185" y="526"/>
                  </a:lnTo>
                  <a:lnTo>
                    <a:pt x="210" y="534"/>
                  </a:lnTo>
                  <a:lnTo>
                    <a:pt x="236" y="538"/>
                  </a:lnTo>
                  <a:lnTo>
                    <a:pt x="262" y="539"/>
                  </a:lnTo>
                  <a:lnTo>
                    <a:pt x="288" y="539"/>
                  </a:lnTo>
                  <a:lnTo>
                    <a:pt x="314" y="536"/>
                  </a:lnTo>
                  <a:lnTo>
                    <a:pt x="340" y="530"/>
                  </a:lnTo>
                  <a:lnTo>
                    <a:pt x="365" y="522"/>
                  </a:lnTo>
                  <a:lnTo>
                    <a:pt x="388" y="513"/>
                  </a:lnTo>
                  <a:lnTo>
                    <a:pt x="410" y="500"/>
                  </a:lnTo>
                  <a:lnTo>
                    <a:pt x="433" y="486"/>
                  </a:lnTo>
                  <a:lnTo>
                    <a:pt x="453" y="469"/>
                  </a:lnTo>
                  <a:lnTo>
                    <a:pt x="472" y="449"/>
                  </a:lnTo>
                  <a:lnTo>
                    <a:pt x="489" y="428"/>
                  </a:lnTo>
                  <a:lnTo>
                    <a:pt x="504" y="405"/>
                  </a:lnTo>
                  <a:lnTo>
                    <a:pt x="504" y="405"/>
                  </a:lnTo>
                  <a:lnTo>
                    <a:pt x="516" y="380"/>
                  </a:lnTo>
                  <a:lnTo>
                    <a:pt x="526" y="355"/>
                  </a:lnTo>
                  <a:lnTo>
                    <a:pt x="533" y="329"/>
                  </a:lnTo>
                  <a:lnTo>
                    <a:pt x="538" y="303"/>
                  </a:lnTo>
                  <a:lnTo>
                    <a:pt x="539" y="277"/>
                  </a:lnTo>
                  <a:lnTo>
                    <a:pt x="539" y="251"/>
                  </a:lnTo>
                  <a:lnTo>
                    <a:pt x="536" y="225"/>
                  </a:lnTo>
                  <a:lnTo>
                    <a:pt x="530" y="200"/>
                  </a:lnTo>
                  <a:lnTo>
                    <a:pt x="522" y="175"/>
                  </a:lnTo>
                  <a:lnTo>
                    <a:pt x="512" y="151"/>
                  </a:lnTo>
                  <a:lnTo>
                    <a:pt x="500" y="129"/>
                  </a:lnTo>
                  <a:lnTo>
                    <a:pt x="485" y="106"/>
                  </a:lnTo>
                  <a:lnTo>
                    <a:pt x="468" y="87"/>
                  </a:lnTo>
                  <a:lnTo>
                    <a:pt x="450" y="67"/>
                  </a:lnTo>
                  <a:lnTo>
                    <a:pt x="427" y="50"/>
                  </a:lnTo>
                  <a:lnTo>
                    <a:pt x="405" y="36"/>
                  </a:lnTo>
                  <a:lnTo>
                    <a:pt x="405"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Freeform 132"/>
            <p:cNvSpPr>
              <a:spLocks/>
            </p:cNvSpPr>
            <p:nvPr userDrawn="1"/>
          </p:nvSpPr>
          <p:spPr bwMode="auto">
            <a:xfrm>
              <a:off x="1604" y="1984"/>
              <a:ext cx="115" cy="114"/>
            </a:xfrm>
            <a:custGeom>
              <a:avLst/>
              <a:gdLst>
                <a:gd name="T0" fmla="*/ 346 w 460"/>
                <a:gd name="T1" fmla="*/ 31 h 458"/>
                <a:gd name="T2" fmla="*/ 303 w 460"/>
                <a:gd name="T3" fmla="*/ 11 h 458"/>
                <a:gd name="T4" fmla="*/ 258 w 460"/>
                <a:gd name="T5" fmla="*/ 1 h 458"/>
                <a:gd name="T6" fmla="*/ 214 w 460"/>
                <a:gd name="T7" fmla="*/ 1 h 458"/>
                <a:gd name="T8" fmla="*/ 171 w 460"/>
                <a:gd name="T9" fmla="*/ 8 h 458"/>
                <a:gd name="T10" fmla="*/ 129 w 460"/>
                <a:gd name="T11" fmla="*/ 23 h 458"/>
                <a:gd name="T12" fmla="*/ 92 w 460"/>
                <a:gd name="T13" fmla="*/ 47 h 458"/>
                <a:gd name="T14" fmla="*/ 59 w 460"/>
                <a:gd name="T15" fmla="*/ 77 h 458"/>
                <a:gd name="T16" fmla="*/ 32 w 460"/>
                <a:gd name="T17" fmla="*/ 114 h 458"/>
                <a:gd name="T18" fmla="*/ 21 w 460"/>
                <a:gd name="T19" fmla="*/ 135 h 458"/>
                <a:gd name="T20" fmla="*/ 7 w 460"/>
                <a:gd name="T21" fmla="*/ 180 h 458"/>
                <a:gd name="T22" fmla="*/ 0 w 460"/>
                <a:gd name="T23" fmla="*/ 224 h 458"/>
                <a:gd name="T24" fmla="*/ 4 w 460"/>
                <a:gd name="T25" fmla="*/ 267 h 458"/>
                <a:gd name="T26" fmla="*/ 15 w 460"/>
                <a:gd name="T27" fmla="*/ 310 h 458"/>
                <a:gd name="T28" fmla="*/ 34 w 460"/>
                <a:gd name="T29" fmla="*/ 349 h 458"/>
                <a:gd name="T30" fmla="*/ 62 w 460"/>
                <a:gd name="T31" fmla="*/ 385 h 458"/>
                <a:gd name="T32" fmla="*/ 96 w 460"/>
                <a:gd name="T33" fmla="*/ 415 h 458"/>
                <a:gd name="T34" fmla="*/ 115 w 460"/>
                <a:gd name="T35" fmla="*/ 428 h 458"/>
                <a:gd name="T36" fmla="*/ 158 w 460"/>
                <a:gd name="T37" fmla="*/ 447 h 458"/>
                <a:gd name="T38" fmla="*/ 202 w 460"/>
                <a:gd name="T39" fmla="*/ 457 h 458"/>
                <a:gd name="T40" fmla="*/ 247 w 460"/>
                <a:gd name="T41" fmla="*/ 458 h 458"/>
                <a:gd name="T42" fmla="*/ 290 w 460"/>
                <a:gd name="T43" fmla="*/ 451 h 458"/>
                <a:gd name="T44" fmla="*/ 331 w 460"/>
                <a:gd name="T45" fmla="*/ 436 h 458"/>
                <a:gd name="T46" fmla="*/ 369 w 460"/>
                <a:gd name="T47" fmla="*/ 413 h 458"/>
                <a:gd name="T48" fmla="*/ 402 w 460"/>
                <a:gd name="T49" fmla="*/ 382 h 458"/>
                <a:gd name="T50" fmla="*/ 429 w 460"/>
                <a:gd name="T51" fmla="*/ 344 h 458"/>
                <a:gd name="T52" fmla="*/ 440 w 460"/>
                <a:gd name="T53" fmla="*/ 323 h 458"/>
                <a:gd name="T54" fmla="*/ 454 w 460"/>
                <a:gd name="T55" fmla="*/ 280 h 458"/>
                <a:gd name="T56" fmla="*/ 460 w 460"/>
                <a:gd name="T57" fmla="*/ 236 h 458"/>
                <a:gd name="T58" fmla="*/ 457 w 460"/>
                <a:gd name="T59" fmla="*/ 191 h 458"/>
                <a:gd name="T60" fmla="*/ 445 w 460"/>
                <a:gd name="T61" fmla="*/ 150 h 458"/>
                <a:gd name="T62" fmla="*/ 427 w 460"/>
                <a:gd name="T63" fmla="*/ 109 h 458"/>
                <a:gd name="T64" fmla="*/ 399 w 460"/>
                <a:gd name="T65" fmla="*/ 74 h 458"/>
                <a:gd name="T66" fmla="*/ 365 w 460"/>
                <a:gd name="T67" fmla="*/ 44 h 458"/>
                <a:gd name="T68" fmla="*/ 346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346" y="31"/>
                  </a:moveTo>
                  <a:lnTo>
                    <a:pt x="346" y="31"/>
                  </a:lnTo>
                  <a:lnTo>
                    <a:pt x="325" y="21"/>
                  </a:lnTo>
                  <a:lnTo>
                    <a:pt x="303" y="11"/>
                  </a:lnTo>
                  <a:lnTo>
                    <a:pt x="281" y="5"/>
                  </a:lnTo>
                  <a:lnTo>
                    <a:pt x="258" y="1"/>
                  </a:lnTo>
                  <a:lnTo>
                    <a:pt x="236" y="0"/>
                  </a:lnTo>
                  <a:lnTo>
                    <a:pt x="214" y="1"/>
                  </a:lnTo>
                  <a:lnTo>
                    <a:pt x="192" y="4"/>
                  </a:lnTo>
                  <a:lnTo>
                    <a:pt x="171" y="8"/>
                  </a:lnTo>
                  <a:lnTo>
                    <a:pt x="150" y="14"/>
                  </a:lnTo>
                  <a:lnTo>
                    <a:pt x="129" y="23"/>
                  </a:lnTo>
                  <a:lnTo>
                    <a:pt x="110" y="34"/>
                  </a:lnTo>
                  <a:lnTo>
                    <a:pt x="92" y="47"/>
                  </a:lnTo>
                  <a:lnTo>
                    <a:pt x="75" y="61"/>
                  </a:lnTo>
                  <a:lnTo>
                    <a:pt x="59" y="77"/>
                  </a:lnTo>
                  <a:lnTo>
                    <a:pt x="45" y="95"/>
                  </a:lnTo>
                  <a:lnTo>
                    <a:pt x="32" y="114"/>
                  </a:lnTo>
                  <a:lnTo>
                    <a:pt x="32" y="114"/>
                  </a:lnTo>
                  <a:lnTo>
                    <a:pt x="21" y="135"/>
                  </a:lnTo>
                  <a:lnTo>
                    <a:pt x="12" y="157"/>
                  </a:lnTo>
                  <a:lnTo>
                    <a:pt x="7" y="180"/>
                  </a:lnTo>
                  <a:lnTo>
                    <a:pt x="3" y="202"/>
                  </a:lnTo>
                  <a:lnTo>
                    <a:pt x="0" y="224"/>
                  </a:lnTo>
                  <a:lnTo>
                    <a:pt x="2" y="246"/>
                  </a:lnTo>
                  <a:lnTo>
                    <a:pt x="4" y="267"/>
                  </a:lnTo>
                  <a:lnTo>
                    <a:pt x="8" y="289"/>
                  </a:lnTo>
                  <a:lnTo>
                    <a:pt x="15" y="310"/>
                  </a:lnTo>
                  <a:lnTo>
                    <a:pt x="24" y="331"/>
                  </a:lnTo>
                  <a:lnTo>
                    <a:pt x="34" y="349"/>
                  </a:lnTo>
                  <a:lnTo>
                    <a:pt x="47" y="368"/>
                  </a:lnTo>
                  <a:lnTo>
                    <a:pt x="62" y="385"/>
                  </a:lnTo>
                  <a:lnTo>
                    <a:pt x="77" y="401"/>
                  </a:lnTo>
                  <a:lnTo>
                    <a:pt x="96" y="415"/>
                  </a:lnTo>
                  <a:lnTo>
                    <a:pt x="115" y="428"/>
                  </a:lnTo>
                  <a:lnTo>
                    <a:pt x="115" y="428"/>
                  </a:lnTo>
                  <a:lnTo>
                    <a:pt x="136" y="439"/>
                  </a:lnTo>
                  <a:lnTo>
                    <a:pt x="158" y="447"/>
                  </a:lnTo>
                  <a:lnTo>
                    <a:pt x="180" y="453"/>
                  </a:lnTo>
                  <a:lnTo>
                    <a:pt x="202" y="457"/>
                  </a:lnTo>
                  <a:lnTo>
                    <a:pt x="225" y="458"/>
                  </a:lnTo>
                  <a:lnTo>
                    <a:pt x="247" y="458"/>
                  </a:lnTo>
                  <a:lnTo>
                    <a:pt x="269" y="456"/>
                  </a:lnTo>
                  <a:lnTo>
                    <a:pt x="290" y="451"/>
                  </a:lnTo>
                  <a:lnTo>
                    <a:pt x="311" y="444"/>
                  </a:lnTo>
                  <a:lnTo>
                    <a:pt x="331" y="436"/>
                  </a:lnTo>
                  <a:lnTo>
                    <a:pt x="351" y="425"/>
                  </a:lnTo>
                  <a:lnTo>
                    <a:pt x="369" y="413"/>
                  </a:lnTo>
                  <a:lnTo>
                    <a:pt x="386" y="398"/>
                  </a:lnTo>
                  <a:lnTo>
                    <a:pt x="402" y="382"/>
                  </a:lnTo>
                  <a:lnTo>
                    <a:pt x="416" y="365"/>
                  </a:lnTo>
                  <a:lnTo>
                    <a:pt x="429" y="344"/>
                  </a:lnTo>
                  <a:lnTo>
                    <a:pt x="429" y="344"/>
                  </a:lnTo>
                  <a:lnTo>
                    <a:pt x="440" y="323"/>
                  </a:lnTo>
                  <a:lnTo>
                    <a:pt x="449" y="302"/>
                  </a:lnTo>
                  <a:lnTo>
                    <a:pt x="454" y="280"/>
                  </a:lnTo>
                  <a:lnTo>
                    <a:pt x="458" y="258"/>
                  </a:lnTo>
                  <a:lnTo>
                    <a:pt x="460" y="236"/>
                  </a:lnTo>
                  <a:lnTo>
                    <a:pt x="459" y="213"/>
                  </a:lnTo>
                  <a:lnTo>
                    <a:pt x="457" y="191"/>
                  </a:lnTo>
                  <a:lnTo>
                    <a:pt x="453" y="170"/>
                  </a:lnTo>
                  <a:lnTo>
                    <a:pt x="445" y="150"/>
                  </a:lnTo>
                  <a:lnTo>
                    <a:pt x="437" y="129"/>
                  </a:lnTo>
                  <a:lnTo>
                    <a:pt x="427" y="109"/>
                  </a:lnTo>
                  <a:lnTo>
                    <a:pt x="414" y="91"/>
                  </a:lnTo>
                  <a:lnTo>
                    <a:pt x="399" y="74"/>
                  </a:lnTo>
                  <a:lnTo>
                    <a:pt x="384" y="58"/>
                  </a:lnTo>
                  <a:lnTo>
                    <a:pt x="365" y="44"/>
                  </a:lnTo>
                  <a:lnTo>
                    <a:pt x="346" y="31"/>
                  </a:lnTo>
                  <a:lnTo>
                    <a:pt x="346"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Freeform 133"/>
            <p:cNvSpPr>
              <a:spLocks/>
            </p:cNvSpPr>
            <p:nvPr userDrawn="1"/>
          </p:nvSpPr>
          <p:spPr bwMode="auto">
            <a:xfrm>
              <a:off x="1488" y="2213"/>
              <a:ext cx="94" cy="94"/>
            </a:xfrm>
            <a:custGeom>
              <a:avLst/>
              <a:gdLst>
                <a:gd name="T0" fmla="*/ 283 w 378"/>
                <a:gd name="T1" fmla="*/ 26 h 378"/>
                <a:gd name="T2" fmla="*/ 249 w 378"/>
                <a:gd name="T3" fmla="*/ 10 h 378"/>
                <a:gd name="T4" fmla="*/ 213 w 378"/>
                <a:gd name="T5" fmla="*/ 1 h 378"/>
                <a:gd name="T6" fmla="*/ 176 w 378"/>
                <a:gd name="T7" fmla="*/ 1 h 378"/>
                <a:gd name="T8" fmla="*/ 140 w 378"/>
                <a:gd name="T9" fmla="*/ 6 h 378"/>
                <a:gd name="T10" fmla="*/ 106 w 378"/>
                <a:gd name="T11" fmla="*/ 20 h 378"/>
                <a:gd name="T12" fmla="*/ 75 w 378"/>
                <a:gd name="T13" fmla="*/ 39 h 378"/>
                <a:gd name="T14" fmla="*/ 47 w 378"/>
                <a:gd name="T15" fmla="*/ 64 h 378"/>
                <a:gd name="T16" fmla="*/ 25 w 378"/>
                <a:gd name="T17" fmla="*/ 95 h 378"/>
                <a:gd name="T18" fmla="*/ 17 w 378"/>
                <a:gd name="T19" fmla="*/ 112 h 378"/>
                <a:gd name="T20" fmla="*/ 4 w 378"/>
                <a:gd name="T21" fmla="*/ 147 h 378"/>
                <a:gd name="T22" fmla="*/ 0 w 378"/>
                <a:gd name="T23" fmla="*/ 184 h 378"/>
                <a:gd name="T24" fmla="*/ 3 w 378"/>
                <a:gd name="T25" fmla="*/ 220 h 378"/>
                <a:gd name="T26" fmla="*/ 12 w 378"/>
                <a:gd name="T27" fmla="*/ 255 h 378"/>
                <a:gd name="T28" fmla="*/ 28 w 378"/>
                <a:gd name="T29" fmla="*/ 288 h 378"/>
                <a:gd name="T30" fmla="*/ 50 w 378"/>
                <a:gd name="T31" fmla="*/ 318 h 378"/>
                <a:gd name="T32" fmla="*/ 78 w 378"/>
                <a:gd name="T33" fmla="*/ 343 h 378"/>
                <a:gd name="T34" fmla="*/ 94 w 378"/>
                <a:gd name="T35" fmla="*/ 353 h 378"/>
                <a:gd name="T36" fmla="*/ 129 w 378"/>
                <a:gd name="T37" fmla="*/ 369 h 378"/>
                <a:gd name="T38" fmla="*/ 166 w 378"/>
                <a:gd name="T39" fmla="*/ 377 h 378"/>
                <a:gd name="T40" fmla="*/ 202 w 378"/>
                <a:gd name="T41" fmla="*/ 378 h 378"/>
                <a:gd name="T42" fmla="*/ 237 w 378"/>
                <a:gd name="T43" fmla="*/ 371 h 378"/>
                <a:gd name="T44" fmla="*/ 273 w 378"/>
                <a:gd name="T45" fmla="*/ 360 h 378"/>
                <a:gd name="T46" fmla="*/ 303 w 378"/>
                <a:gd name="T47" fmla="*/ 340 h 378"/>
                <a:gd name="T48" fmla="*/ 330 w 378"/>
                <a:gd name="T49" fmla="*/ 315 h 378"/>
                <a:gd name="T50" fmla="*/ 353 w 378"/>
                <a:gd name="T51" fmla="*/ 284 h 378"/>
                <a:gd name="T52" fmla="*/ 361 w 378"/>
                <a:gd name="T53" fmla="*/ 267 h 378"/>
                <a:gd name="T54" fmla="*/ 373 w 378"/>
                <a:gd name="T55" fmla="*/ 231 h 378"/>
                <a:gd name="T56" fmla="*/ 378 w 378"/>
                <a:gd name="T57" fmla="*/ 194 h 378"/>
                <a:gd name="T58" fmla="*/ 376 w 378"/>
                <a:gd name="T59" fmla="*/ 158 h 378"/>
                <a:gd name="T60" fmla="*/ 366 w 378"/>
                <a:gd name="T61" fmla="*/ 124 h 378"/>
                <a:gd name="T62" fmla="*/ 351 w 378"/>
                <a:gd name="T63" fmla="*/ 90 h 378"/>
                <a:gd name="T64" fmla="*/ 329 w 378"/>
                <a:gd name="T65" fmla="*/ 61 h 378"/>
                <a:gd name="T66" fmla="*/ 300 w 378"/>
                <a:gd name="T67" fmla="*/ 36 h 378"/>
                <a:gd name="T68" fmla="*/ 283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3" y="26"/>
                  </a:moveTo>
                  <a:lnTo>
                    <a:pt x="283" y="26"/>
                  </a:lnTo>
                  <a:lnTo>
                    <a:pt x="266" y="17"/>
                  </a:lnTo>
                  <a:lnTo>
                    <a:pt x="249" y="10"/>
                  </a:lnTo>
                  <a:lnTo>
                    <a:pt x="231" y="5"/>
                  </a:lnTo>
                  <a:lnTo>
                    <a:pt x="213" y="1"/>
                  </a:lnTo>
                  <a:lnTo>
                    <a:pt x="194" y="0"/>
                  </a:lnTo>
                  <a:lnTo>
                    <a:pt x="176" y="1"/>
                  </a:lnTo>
                  <a:lnTo>
                    <a:pt x="158" y="3"/>
                  </a:lnTo>
                  <a:lnTo>
                    <a:pt x="140" y="6"/>
                  </a:lnTo>
                  <a:lnTo>
                    <a:pt x="123" y="12"/>
                  </a:lnTo>
                  <a:lnTo>
                    <a:pt x="106" y="20"/>
                  </a:lnTo>
                  <a:lnTo>
                    <a:pt x="90" y="29"/>
                  </a:lnTo>
                  <a:lnTo>
                    <a:pt x="75" y="39"/>
                  </a:lnTo>
                  <a:lnTo>
                    <a:pt x="60" y="51"/>
                  </a:lnTo>
                  <a:lnTo>
                    <a:pt x="47" y="64"/>
                  </a:lnTo>
                  <a:lnTo>
                    <a:pt x="35" y="78"/>
                  </a:lnTo>
                  <a:lnTo>
                    <a:pt x="25" y="95"/>
                  </a:lnTo>
                  <a:lnTo>
                    <a:pt x="25" y="95"/>
                  </a:lnTo>
                  <a:lnTo>
                    <a:pt x="17" y="112"/>
                  </a:lnTo>
                  <a:lnTo>
                    <a:pt x="9" y="130"/>
                  </a:lnTo>
                  <a:lnTo>
                    <a:pt x="4" y="147"/>
                  </a:lnTo>
                  <a:lnTo>
                    <a:pt x="2" y="165"/>
                  </a:lnTo>
                  <a:lnTo>
                    <a:pt x="0" y="184"/>
                  </a:lnTo>
                  <a:lnTo>
                    <a:pt x="0" y="202"/>
                  </a:lnTo>
                  <a:lnTo>
                    <a:pt x="3" y="220"/>
                  </a:lnTo>
                  <a:lnTo>
                    <a:pt x="7" y="238"/>
                  </a:lnTo>
                  <a:lnTo>
                    <a:pt x="12" y="255"/>
                  </a:lnTo>
                  <a:lnTo>
                    <a:pt x="20" y="272"/>
                  </a:lnTo>
                  <a:lnTo>
                    <a:pt x="28" y="288"/>
                  </a:lnTo>
                  <a:lnTo>
                    <a:pt x="38" y="304"/>
                  </a:lnTo>
                  <a:lnTo>
                    <a:pt x="50" y="318"/>
                  </a:lnTo>
                  <a:lnTo>
                    <a:pt x="64" y="331"/>
                  </a:lnTo>
                  <a:lnTo>
                    <a:pt x="78" y="343"/>
                  </a:lnTo>
                  <a:lnTo>
                    <a:pt x="94" y="353"/>
                  </a:lnTo>
                  <a:lnTo>
                    <a:pt x="94" y="353"/>
                  </a:lnTo>
                  <a:lnTo>
                    <a:pt x="112" y="362"/>
                  </a:lnTo>
                  <a:lnTo>
                    <a:pt x="129" y="369"/>
                  </a:lnTo>
                  <a:lnTo>
                    <a:pt x="147" y="374"/>
                  </a:lnTo>
                  <a:lnTo>
                    <a:pt x="166" y="377"/>
                  </a:lnTo>
                  <a:lnTo>
                    <a:pt x="184" y="378"/>
                  </a:lnTo>
                  <a:lnTo>
                    <a:pt x="202" y="378"/>
                  </a:lnTo>
                  <a:lnTo>
                    <a:pt x="220" y="375"/>
                  </a:lnTo>
                  <a:lnTo>
                    <a:pt x="237" y="371"/>
                  </a:lnTo>
                  <a:lnTo>
                    <a:pt x="256" y="366"/>
                  </a:lnTo>
                  <a:lnTo>
                    <a:pt x="273" y="360"/>
                  </a:lnTo>
                  <a:lnTo>
                    <a:pt x="288" y="350"/>
                  </a:lnTo>
                  <a:lnTo>
                    <a:pt x="303" y="340"/>
                  </a:lnTo>
                  <a:lnTo>
                    <a:pt x="317" y="328"/>
                  </a:lnTo>
                  <a:lnTo>
                    <a:pt x="330" y="315"/>
                  </a:lnTo>
                  <a:lnTo>
                    <a:pt x="342" y="300"/>
                  </a:lnTo>
                  <a:lnTo>
                    <a:pt x="353" y="284"/>
                  </a:lnTo>
                  <a:lnTo>
                    <a:pt x="353" y="284"/>
                  </a:lnTo>
                  <a:lnTo>
                    <a:pt x="361" y="267"/>
                  </a:lnTo>
                  <a:lnTo>
                    <a:pt x="369" y="249"/>
                  </a:lnTo>
                  <a:lnTo>
                    <a:pt x="373" y="231"/>
                  </a:lnTo>
                  <a:lnTo>
                    <a:pt x="377" y="212"/>
                  </a:lnTo>
                  <a:lnTo>
                    <a:pt x="378" y="194"/>
                  </a:lnTo>
                  <a:lnTo>
                    <a:pt x="378" y="176"/>
                  </a:lnTo>
                  <a:lnTo>
                    <a:pt x="376" y="158"/>
                  </a:lnTo>
                  <a:lnTo>
                    <a:pt x="372" y="141"/>
                  </a:lnTo>
                  <a:lnTo>
                    <a:pt x="366" y="124"/>
                  </a:lnTo>
                  <a:lnTo>
                    <a:pt x="359" y="107"/>
                  </a:lnTo>
                  <a:lnTo>
                    <a:pt x="351" y="90"/>
                  </a:lnTo>
                  <a:lnTo>
                    <a:pt x="340" y="76"/>
                  </a:lnTo>
                  <a:lnTo>
                    <a:pt x="329" y="61"/>
                  </a:lnTo>
                  <a:lnTo>
                    <a:pt x="314" y="48"/>
                  </a:lnTo>
                  <a:lnTo>
                    <a:pt x="300" y="36"/>
                  </a:lnTo>
                  <a:lnTo>
                    <a:pt x="283" y="26"/>
                  </a:lnTo>
                  <a:lnTo>
                    <a:pt x="28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Freeform 134"/>
            <p:cNvSpPr>
              <a:spLocks/>
            </p:cNvSpPr>
            <p:nvPr userDrawn="1"/>
          </p:nvSpPr>
          <p:spPr bwMode="auto">
            <a:xfrm>
              <a:off x="1371" y="2442"/>
              <a:ext cx="74" cy="75"/>
            </a:xfrm>
            <a:custGeom>
              <a:avLst/>
              <a:gdLst>
                <a:gd name="T0" fmla="*/ 223 w 297"/>
                <a:gd name="T1" fmla="*/ 21 h 297"/>
                <a:gd name="T2" fmla="*/ 195 w 297"/>
                <a:gd name="T3" fmla="*/ 8 h 297"/>
                <a:gd name="T4" fmla="*/ 167 w 297"/>
                <a:gd name="T5" fmla="*/ 1 h 297"/>
                <a:gd name="T6" fmla="*/ 138 w 297"/>
                <a:gd name="T7" fmla="*/ 1 h 297"/>
                <a:gd name="T8" fmla="*/ 110 w 297"/>
                <a:gd name="T9" fmla="*/ 5 h 297"/>
                <a:gd name="T10" fmla="*/ 83 w 297"/>
                <a:gd name="T11" fmla="*/ 16 h 297"/>
                <a:gd name="T12" fmla="*/ 60 w 297"/>
                <a:gd name="T13" fmla="*/ 30 h 297"/>
                <a:gd name="T14" fmla="*/ 38 w 297"/>
                <a:gd name="T15" fmla="*/ 51 h 297"/>
                <a:gd name="T16" fmla="*/ 21 w 297"/>
                <a:gd name="T17" fmla="*/ 74 h 297"/>
                <a:gd name="T18" fmla="*/ 13 w 297"/>
                <a:gd name="T19" fmla="*/ 89 h 297"/>
                <a:gd name="T20" fmla="*/ 4 w 297"/>
                <a:gd name="T21" fmla="*/ 116 h 297"/>
                <a:gd name="T22" fmla="*/ 0 w 297"/>
                <a:gd name="T23" fmla="*/ 145 h 297"/>
                <a:gd name="T24" fmla="*/ 2 w 297"/>
                <a:gd name="T25" fmla="*/ 173 h 297"/>
                <a:gd name="T26" fmla="*/ 10 w 297"/>
                <a:gd name="T27" fmla="*/ 201 h 297"/>
                <a:gd name="T28" fmla="*/ 22 w 297"/>
                <a:gd name="T29" fmla="*/ 227 h 297"/>
                <a:gd name="T30" fmla="*/ 40 w 297"/>
                <a:gd name="T31" fmla="*/ 250 h 297"/>
                <a:gd name="T32" fmla="*/ 62 w 297"/>
                <a:gd name="T33" fmla="*/ 270 h 297"/>
                <a:gd name="T34" fmla="*/ 74 w 297"/>
                <a:gd name="T35" fmla="*/ 278 h 297"/>
                <a:gd name="T36" fmla="*/ 101 w 297"/>
                <a:gd name="T37" fmla="*/ 291 h 297"/>
                <a:gd name="T38" fmla="*/ 130 w 297"/>
                <a:gd name="T39" fmla="*/ 296 h 297"/>
                <a:gd name="T40" fmla="*/ 159 w 297"/>
                <a:gd name="T41" fmla="*/ 297 h 297"/>
                <a:gd name="T42" fmla="*/ 187 w 297"/>
                <a:gd name="T43" fmla="*/ 292 h 297"/>
                <a:gd name="T44" fmla="*/ 213 w 297"/>
                <a:gd name="T45" fmla="*/ 283 h 297"/>
                <a:gd name="T46" fmla="*/ 238 w 297"/>
                <a:gd name="T47" fmla="*/ 267 h 297"/>
                <a:gd name="T48" fmla="*/ 260 w 297"/>
                <a:gd name="T49" fmla="*/ 248 h 297"/>
                <a:gd name="T50" fmla="*/ 277 w 297"/>
                <a:gd name="T51" fmla="*/ 223 h 297"/>
                <a:gd name="T52" fmla="*/ 284 w 297"/>
                <a:gd name="T53" fmla="*/ 210 h 297"/>
                <a:gd name="T54" fmla="*/ 294 w 297"/>
                <a:gd name="T55" fmla="*/ 181 h 297"/>
                <a:gd name="T56" fmla="*/ 297 w 297"/>
                <a:gd name="T57" fmla="*/ 153 h 297"/>
                <a:gd name="T58" fmla="*/ 296 w 297"/>
                <a:gd name="T59" fmla="*/ 125 h 297"/>
                <a:gd name="T60" fmla="*/ 288 w 297"/>
                <a:gd name="T61" fmla="*/ 97 h 297"/>
                <a:gd name="T62" fmla="*/ 275 w 297"/>
                <a:gd name="T63" fmla="*/ 72 h 297"/>
                <a:gd name="T64" fmla="*/ 258 w 297"/>
                <a:gd name="T65" fmla="*/ 48 h 297"/>
                <a:gd name="T66" fmla="*/ 236 w 297"/>
                <a:gd name="T67" fmla="*/ 29 h 297"/>
                <a:gd name="T68" fmla="*/ 223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21"/>
                  </a:moveTo>
                  <a:lnTo>
                    <a:pt x="223" y="21"/>
                  </a:lnTo>
                  <a:lnTo>
                    <a:pt x="210" y="13"/>
                  </a:lnTo>
                  <a:lnTo>
                    <a:pt x="195" y="8"/>
                  </a:lnTo>
                  <a:lnTo>
                    <a:pt x="181" y="4"/>
                  </a:lnTo>
                  <a:lnTo>
                    <a:pt x="167" y="1"/>
                  </a:lnTo>
                  <a:lnTo>
                    <a:pt x="152" y="0"/>
                  </a:lnTo>
                  <a:lnTo>
                    <a:pt x="138" y="1"/>
                  </a:lnTo>
                  <a:lnTo>
                    <a:pt x="125" y="3"/>
                  </a:lnTo>
                  <a:lnTo>
                    <a:pt x="110" y="5"/>
                  </a:lnTo>
                  <a:lnTo>
                    <a:pt x="96" y="11"/>
                  </a:lnTo>
                  <a:lnTo>
                    <a:pt x="83" y="16"/>
                  </a:lnTo>
                  <a:lnTo>
                    <a:pt x="71" y="22"/>
                  </a:lnTo>
                  <a:lnTo>
                    <a:pt x="60" y="30"/>
                  </a:lnTo>
                  <a:lnTo>
                    <a:pt x="48" y="41"/>
                  </a:lnTo>
                  <a:lnTo>
                    <a:pt x="38" y="51"/>
                  </a:lnTo>
                  <a:lnTo>
                    <a:pt x="28" y="63"/>
                  </a:lnTo>
                  <a:lnTo>
                    <a:pt x="21" y="74"/>
                  </a:lnTo>
                  <a:lnTo>
                    <a:pt x="21" y="74"/>
                  </a:lnTo>
                  <a:lnTo>
                    <a:pt x="13" y="89"/>
                  </a:lnTo>
                  <a:lnTo>
                    <a:pt x="8" y="102"/>
                  </a:lnTo>
                  <a:lnTo>
                    <a:pt x="4" y="116"/>
                  </a:lnTo>
                  <a:lnTo>
                    <a:pt x="1" y="130"/>
                  </a:lnTo>
                  <a:lnTo>
                    <a:pt x="0" y="145"/>
                  </a:lnTo>
                  <a:lnTo>
                    <a:pt x="1" y="159"/>
                  </a:lnTo>
                  <a:lnTo>
                    <a:pt x="2" y="173"/>
                  </a:lnTo>
                  <a:lnTo>
                    <a:pt x="5" y="188"/>
                  </a:lnTo>
                  <a:lnTo>
                    <a:pt x="10" y="201"/>
                  </a:lnTo>
                  <a:lnTo>
                    <a:pt x="15" y="214"/>
                  </a:lnTo>
                  <a:lnTo>
                    <a:pt x="22" y="227"/>
                  </a:lnTo>
                  <a:lnTo>
                    <a:pt x="30" y="239"/>
                  </a:lnTo>
                  <a:lnTo>
                    <a:pt x="40" y="250"/>
                  </a:lnTo>
                  <a:lnTo>
                    <a:pt x="51" y="261"/>
                  </a:lnTo>
                  <a:lnTo>
                    <a:pt x="62" y="270"/>
                  </a:lnTo>
                  <a:lnTo>
                    <a:pt x="74" y="278"/>
                  </a:lnTo>
                  <a:lnTo>
                    <a:pt x="74" y="278"/>
                  </a:lnTo>
                  <a:lnTo>
                    <a:pt x="88" y="284"/>
                  </a:lnTo>
                  <a:lnTo>
                    <a:pt x="101" y="291"/>
                  </a:lnTo>
                  <a:lnTo>
                    <a:pt x="116" y="295"/>
                  </a:lnTo>
                  <a:lnTo>
                    <a:pt x="130" y="296"/>
                  </a:lnTo>
                  <a:lnTo>
                    <a:pt x="144" y="297"/>
                  </a:lnTo>
                  <a:lnTo>
                    <a:pt x="159" y="297"/>
                  </a:lnTo>
                  <a:lnTo>
                    <a:pt x="173" y="296"/>
                  </a:lnTo>
                  <a:lnTo>
                    <a:pt x="187" y="292"/>
                  </a:lnTo>
                  <a:lnTo>
                    <a:pt x="200" y="288"/>
                  </a:lnTo>
                  <a:lnTo>
                    <a:pt x="213" y="283"/>
                  </a:lnTo>
                  <a:lnTo>
                    <a:pt x="226" y="275"/>
                  </a:lnTo>
                  <a:lnTo>
                    <a:pt x="238" y="267"/>
                  </a:lnTo>
                  <a:lnTo>
                    <a:pt x="250" y="258"/>
                  </a:lnTo>
                  <a:lnTo>
                    <a:pt x="260" y="248"/>
                  </a:lnTo>
                  <a:lnTo>
                    <a:pt x="269" y="236"/>
                  </a:lnTo>
                  <a:lnTo>
                    <a:pt x="277" y="223"/>
                  </a:lnTo>
                  <a:lnTo>
                    <a:pt x="277" y="223"/>
                  </a:lnTo>
                  <a:lnTo>
                    <a:pt x="284" y="210"/>
                  </a:lnTo>
                  <a:lnTo>
                    <a:pt x="290" y="196"/>
                  </a:lnTo>
                  <a:lnTo>
                    <a:pt x="294" y="181"/>
                  </a:lnTo>
                  <a:lnTo>
                    <a:pt x="296" y="167"/>
                  </a:lnTo>
                  <a:lnTo>
                    <a:pt x="297" y="153"/>
                  </a:lnTo>
                  <a:lnTo>
                    <a:pt x="297" y="138"/>
                  </a:lnTo>
                  <a:lnTo>
                    <a:pt x="296" y="125"/>
                  </a:lnTo>
                  <a:lnTo>
                    <a:pt x="292" y="111"/>
                  </a:lnTo>
                  <a:lnTo>
                    <a:pt x="288" y="97"/>
                  </a:lnTo>
                  <a:lnTo>
                    <a:pt x="282" y="84"/>
                  </a:lnTo>
                  <a:lnTo>
                    <a:pt x="275" y="72"/>
                  </a:lnTo>
                  <a:lnTo>
                    <a:pt x="267" y="60"/>
                  </a:lnTo>
                  <a:lnTo>
                    <a:pt x="258" y="48"/>
                  </a:lnTo>
                  <a:lnTo>
                    <a:pt x="247" y="38"/>
                  </a:lnTo>
                  <a:lnTo>
                    <a:pt x="236" y="29"/>
                  </a:lnTo>
                  <a:lnTo>
                    <a:pt x="223" y="21"/>
                  </a:lnTo>
                  <a:lnTo>
                    <a:pt x="22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Freeform 135"/>
            <p:cNvSpPr>
              <a:spLocks/>
            </p:cNvSpPr>
            <p:nvPr userDrawn="1"/>
          </p:nvSpPr>
          <p:spPr bwMode="auto">
            <a:xfrm>
              <a:off x="2524" y="699"/>
              <a:ext cx="237" cy="237"/>
            </a:xfrm>
            <a:custGeom>
              <a:avLst/>
              <a:gdLst>
                <a:gd name="T0" fmla="*/ 570 w 944"/>
                <a:gd name="T1" fmla="*/ 10 h 944"/>
                <a:gd name="T2" fmla="*/ 500 w 944"/>
                <a:gd name="T3" fmla="*/ 0 h 944"/>
                <a:gd name="T4" fmla="*/ 430 w 944"/>
                <a:gd name="T5" fmla="*/ 1 h 944"/>
                <a:gd name="T6" fmla="*/ 362 w 944"/>
                <a:gd name="T7" fmla="*/ 13 h 944"/>
                <a:gd name="T8" fmla="*/ 297 w 944"/>
                <a:gd name="T9" fmla="*/ 33 h 944"/>
                <a:gd name="T10" fmla="*/ 236 w 944"/>
                <a:gd name="T11" fmla="*/ 63 h 944"/>
                <a:gd name="T12" fmla="*/ 180 w 944"/>
                <a:gd name="T13" fmla="*/ 101 h 944"/>
                <a:gd name="T14" fmla="*/ 129 w 944"/>
                <a:gd name="T15" fmla="*/ 147 h 944"/>
                <a:gd name="T16" fmla="*/ 86 w 944"/>
                <a:gd name="T17" fmla="*/ 200 h 944"/>
                <a:gd name="T18" fmla="*/ 49 w 944"/>
                <a:gd name="T19" fmla="*/ 260 h 944"/>
                <a:gd name="T20" fmla="*/ 22 w 944"/>
                <a:gd name="T21" fmla="*/ 327 h 944"/>
                <a:gd name="T22" fmla="*/ 10 w 944"/>
                <a:gd name="T23" fmla="*/ 374 h 944"/>
                <a:gd name="T24" fmla="*/ 0 w 944"/>
                <a:gd name="T25" fmla="*/ 444 h 944"/>
                <a:gd name="T26" fmla="*/ 1 w 944"/>
                <a:gd name="T27" fmla="*/ 514 h 944"/>
                <a:gd name="T28" fmla="*/ 13 w 944"/>
                <a:gd name="T29" fmla="*/ 582 h 944"/>
                <a:gd name="T30" fmla="*/ 32 w 944"/>
                <a:gd name="T31" fmla="*/ 647 h 944"/>
                <a:gd name="T32" fmla="*/ 62 w 944"/>
                <a:gd name="T33" fmla="*/ 708 h 944"/>
                <a:gd name="T34" fmla="*/ 101 w 944"/>
                <a:gd name="T35" fmla="*/ 764 h 944"/>
                <a:gd name="T36" fmla="*/ 147 w 944"/>
                <a:gd name="T37" fmla="*/ 815 h 944"/>
                <a:gd name="T38" fmla="*/ 200 w 944"/>
                <a:gd name="T39" fmla="*/ 858 h 944"/>
                <a:gd name="T40" fmla="*/ 260 w 944"/>
                <a:gd name="T41" fmla="*/ 895 h 944"/>
                <a:gd name="T42" fmla="*/ 327 w 944"/>
                <a:gd name="T43" fmla="*/ 922 h 944"/>
                <a:gd name="T44" fmla="*/ 374 w 944"/>
                <a:gd name="T45" fmla="*/ 934 h 944"/>
                <a:gd name="T46" fmla="*/ 444 w 944"/>
                <a:gd name="T47" fmla="*/ 944 h 944"/>
                <a:gd name="T48" fmla="*/ 514 w 944"/>
                <a:gd name="T49" fmla="*/ 943 h 944"/>
                <a:gd name="T50" fmla="*/ 582 w 944"/>
                <a:gd name="T51" fmla="*/ 931 h 944"/>
                <a:gd name="T52" fmla="*/ 647 w 944"/>
                <a:gd name="T53" fmla="*/ 910 h 944"/>
                <a:gd name="T54" fmla="*/ 709 w 944"/>
                <a:gd name="T55" fmla="*/ 882 h 944"/>
                <a:gd name="T56" fmla="*/ 765 w 944"/>
                <a:gd name="T57" fmla="*/ 843 h 944"/>
                <a:gd name="T58" fmla="*/ 815 w 944"/>
                <a:gd name="T59" fmla="*/ 797 h 944"/>
                <a:gd name="T60" fmla="*/ 858 w 944"/>
                <a:gd name="T61" fmla="*/ 744 h 944"/>
                <a:gd name="T62" fmla="*/ 895 w 944"/>
                <a:gd name="T63" fmla="*/ 684 h 944"/>
                <a:gd name="T64" fmla="*/ 921 w 944"/>
                <a:gd name="T65" fmla="*/ 617 h 944"/>
                <a:gd name="T66" fmla="*/ 934 w 944"/>
                <a:gd name="T67" fmla="*/ 570 h 944"/>
                <a:gd name="T68" fmla="*/ 943 w 944"/>
                <a:gd name="T69" fmla="*/ 500 h 944"/>
                <a:gd name="T70" fmla="*/ 943 w 944"/>
                <a:gd name="T71" fmla="*/ 430 h 944"/>
                <a:gd name="T72" fmla="*/ 931 w 944"/>
                <a:gd name="T73" fmla="*/ 362 h 944"/>
                <a:gd name="T74" fmla="*/ 911 w 944"/>
                <a:gd name="T75" fmla="*/ 297 h 944"/>
                <a:gd name="T76" fmla="*/ 881 w 944"/>
                <a:gd name="T77" fmla="*/ 235 h 944"/>
                <a:gd name="T78" fmla="*/ 843 w 944"/>
                <a:gd name="T79" fmla="*/ 179 h 944"/>
                <a:gd name="T80" fmla="*/ 797 w 944"/>
                <a:gd name="T81" fmla="*/ 129 h 944"/>
                <a:gd name="T82" fmla="*/ 744 w 944"/>
                <a:gd name="T83" fmla="*/ 86 h 944"/>
                <a:gd name="T84" fmla="*/ 684 w 944"/>
                <a:gd name="T85" fmla="*/ 49 h 944"/>
                <a:gd name="T86" fmla="*/ 617 w 944"/>
                <a:gd name="T87" fmla="*/ 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15"/>
                  </a:moveTo>
                  <a:lnTo>
                    <a:pt x="594" y="15"/>
                  </a:lnTo>
                  <a:lnTo>
                    <a:pt x="570" y="10"/>
                  </a:lnTo>
                  <a:lnTo>
                    <a:pt x="547" y="5"/>
                  </a:lnTo>
                  <a:lnTo>
                    <a:pt x="524" y="2"/>
                  </a:lnTo>
                  <a:lnTo>
                    <a:pt x="500" y="0"/>
                  </a:lnTo>
                  <a:lnTo>
                    <a:pt x="477" y="0"/>
                  </a:lnTo>
                  <a:lnTo>
                    <a:pt x="453" y="0"/>
                  </a:lnTo>
                  <a:lnTo>
                    <a:pt x="430" y="1"/>
                  </a:lnTo>
                  <a:lnTo>
                    <a:pt x="406" y="4"/>
                  </a:lnTo>
                  <a:lnTo>
                    <a:pt x="384" y="7"/>
                  </a:lnTo>
                  <a:lnTo>
                    <a:pt x="362" y="13"/>
                  </a:lnTo>
                  <a:lnTo>
                    <a:pt x="340" y="18"/>
                  </a:lnTo>
                  <a:lnTo>
                    <a:pt x="318" y="26"/>
                  </a:lnTo>
                  <a:lnTo>
                    <a:pt x="297" y="33"/>
                  </a:lnTo>
                  <a:lnTo>
                    <a:pt x="276" y="43"/>
                  </a:lnTo>
                  <a:lnTo>
                    <a:pt x="255" y="52"/>
                  </a:lnTo>
                  <a:lnTo>
                    <a:pt x="236" y="63"/>
                  </a:lnTo>
                  <a:lnTo>
                    <a:pt x="216" y="75"/>
                  </a:lnTo>
                  <a:lnTo>
                    <a:pt x="198" y="87"/>
                  </a:lnTo>
                  <a:lnTo>
                    <a:pt x="180" y="101"/>
                  </a:lnTo>
                  <a:lnTo>
                    <a:pt x="161" y="116"/>
                  </a:lnTo>
                  <a:lnTo>
                    <a:pt x="144" y="131"/>
                  </a:lnTo>
                  <a:lnTo>
                    <a:pt x="129" y="147"/>
                  </a:lnTo>
                  <a:lnTo>
                    <a:pt x="113" y="164"/>
                  </a:lnTo>
                  <a:lnTo>
                    <a:pt x="99" y="182"/>
                  </a:lnTo>
                  <a:lnTo>
                    <a:pt x="86" y="200"/>
                  </a:lnTo>
                  <a:lnTo>
                    <a:pt x="73" y="220"/>
                  </a:lnTo>
                  <a:lnTo>
                    <a:pt x="61" y="239"/>
                  </a:lnTo>
                  <a:lnTo>
                    <a:pt x="49" y="260"/>
                  </a:lnTo>
                  <a:lnTo>
                    <a:pt x="39" y="281"/>
                  </a:lnTo>
                  <a:lnTo>
                    <a:pt x="30" y="303"/>
                  </a:lnTo>
                  <a:lnTo>
                    <a:pt x="22" y="327"/>
                  </a:lnTo>
                  <a:lnTo>
                    <a:pt x="15" y="350"/>
                  </a:lnTo>
                  <a:lnTo>
                    <a:pt x="15" y="350"/>
                  </a:lnTo>
                  <a:lnTo>
                    <a:pt x="10" y="374"/>
                  </a:lnTo>
                  <a:lnTo>
                    <a:pt x="5" y="397"/>
                  </a:lnTo>
                  <a:lnTo>
                    <a:pt x="2" y="420"/>
                  </a:lnTo>
                  <a:lnTo>
                    <a:pt x="0" y="444"/>
                  </a:lnTo>
                  <a:lnTo>
                    <a:pt x="0" y="467"/>
                  </a:lnTo>
                  <a:lnTo>
                    <a:pt x="0" y="491"/>
                  </a:lnTo>
                  <a:lnTo>
                    <a:pt x="1" y="514"/>
                  </a:lnTo>
                  <a:lnTo>
                    <a:pt x="4" y="536"/>
                  </a:lnTo>
                  <a:lnTo>
                    <a:pt x="7" y="560"/>
                  </a:lnTo>
                  <a:lnTo>
                    <a:pt x="13" y="582"/>
                  </a:lnTo>
                  <a:lnTo>
                    <a:pt x="18" y="604"/>
                  </a:lnTo>
                  <a:lnTo>
                    <a:pt x="24" y="626"/>
                  </a:lnTo>
                  <a:lnTo>
                    <a:pt x="32" y="647"/>
                  </a:lnTo>
                  <a:lnTo>
                    <a:pt x="41" y="668"/>
                  </a:lnTo>
                  <a:lnTo>
                    <a:pt x="52" y="689"/>
                  </a:lnTo>
                  <a:lnTo>
                    <a:pt x="62" y="708"/>
                  </a:lnTo>
                  <a:lnTo>
                    <a:pt x="74" y="728"/>
                  </a:lnTo>
                  <a:lnTo>
                    <a:pt x="87" y="746"/>
                  </a:lnTo>
                  <a:lnTo>
                    <a:pt x="101" y="764"/>
                  </a:lnTo>
                  <a:lnTo>
                    <a:pt x="116" y="783"/>
                  </a:lnTo>
                  <a:lnTo>
                    <a:pt x="130" y="800"/>
                  </a:lnTo>
                  <a:lnTo>
                    <a:pt x="147" y="815"/>
                  </a:lnTo>
                  <a:lnTo>
                    <a:pt x="164" y="831"/>
                  </a:lnTo>
                  <a:lnTo>
                    <a:pt x="181" y="845"/>
                  </a:lnTo>
                  <a:lnTo>
                    <a:pt x="200" y="858"/>
                  </a:lnTo>
                  <a:lnTo>
                    <a:pt x="220" y="871"/>
                  </a:lnTo>
                  <a:lnTo>
                    <a:pt x="239" y="883"/>
                  </a:lnTo>
                  <a:lnTo>
                    <a:pt x="260" y="895"/>
                  </a:lnTo>
                  <a:lnTo>
                    <a:pt x="281" y="905"/>
                  </a:lnTo>
                  <a:lnTo>
                    <a:pt x="303" y="914"/>
                  </a:lnTo>
                  <a:lnTo>
                    <a:pt x="327" y="922"/>
                  </a:lnTo>
                  <a:lnTo>
                    <a:pt x="349" y="929"/>
                  </a:lnTo>
                  <a:lnTo>
                    <a:pt x="349" y="929"/>
                  </a:lnTo>
                  <a:lnTo>
                    <a:pt x="374" y="934"/>
                  </a:lnTo>
                  <a:lnTo>
                    <a:pt x="397" y="939"/>
                  </a:lnTo>
                  <a:lnTo>
                    <a:pt x="421" y="942"/>
                  </a:lnTo>
                  <a:lnTo>
                    <a:pt x="444" y="944"/>
                  </a:lnTo>
                  <a:lnTo>
                    <a:pt x="467" y="944"/>
                  </a:lnTo>
                  <a:lnTo>
                    <a:pt x="491" y="944"/>
                  </a:lnTo>
                  <a:lnTo>
                    <a:pt x="514" y="943"/>
                  </a:lnTo>
                  <a:lnTo>
                    <a:pt x="537" y="940"/>
                  </a:lnTo>
                  <a:lnTo>
                    <a:pt x="560" y="936"/>
                  </a:lnTo>
                  <a:lnTo>
                    <a:pt x="582" y="931"/>
                  </a:lnTo>
                  <a:lnTo>
                    <a:pt x="604" y="926"/>
                  </a:lnTo>
                  <a:lnTo>
                    <a:pt x="625" y="919"/>
                  </a:lnTo>
                  <a:lnTo>
                    <a:pt x="647" y="910"/>
                  </a:lnTo>
                  <a:lnTo>
                    <a:pt x="668" y="902"/>
                  </a:lnTo>
                  <a:lnTo>
                    <a:pt x="688" y="892"/>
                  </a:lnTo>
                  <a:lnTo>
                    <a:pt x="709" y="882"/>
                  </a:lnTo>
                  <a:lnTo>
                    <a:pt x="728" y="870"/>
                  </a:lnTo>
                  <a:lnTo>
                    <a:pt x="746" y="857"/>
                  </a:lnTo>
                  <a:lnTo>
                    <a:pt x="765" y="843"/>
                  </a:lnTo>
                  <a:lnTo>
                    <a:pt x="782" y="828"/>
                  </a:lnTo>
                  <a:lnTo>
                    <a:pt x="798" y="814"/>
                  </a:lnTo>
                  <a:lnTo>
                    <a:pt x="815" y="797"/>
                  </a:lnTo>
                  <a:lnTo>
                    <a:pt x="830" y="780"/>
                  </a:lnTo>
                  <a:lnTo>
                    <a:pt x="845" y="762"/>
                  </a:lnTo>
                  <a:lnTo>
                    <a:pt x="858" y="744"/>
                  </a:lnTo>
                  <a:lnTo>
                    <a:pt x="871" y="724"/>
                  </a:lnTo>
                  <a:lnTo>
                    <a:pt x="883" y="704"/>
                  </a:lnTo>
                  <a:lnTo>
                    <a:pt x="895" y="684"/>
                  </a:lnTo>
                  <a:lnTo>
                    <a:pt x="904" y="663"/>
                  </a:lnTo>
                  <a:lnTo>
                    <a:pt x="913" y="641"/>
                  </a:lnTo>
                  <a:lnTo>
                    <a:pt x="921" y="617"/>
                  </a:lnTo>
                  <a:lnTo>
                    <a:pt x="929" y="594"/>
                  </a:lnTo>
                  <a:lnTo>
                    <a:pt x="929" y="594"/>
                  </a:lnTo>
                  <a:lnTo>
                    <a:pt x="934" y="570"/>
                  </a:lnTo>
                  <a:lnTo>
                    <a:pt x="938" y="547"/>
                  </a:lnTo>
                  <a:lnTo>
                    <a:pt x="942" y="523"/>
                  </a:lnTo>
                  <a:lnTo>
                    <a:pt x="943" y="500"/>
                  </a:lnTo>
                  <a:lnTo>
                    <a:pt x="944" y="476"/>
                  </a:lnTo>
                  <a:lnTo>
                    <a:pt x="944" y="453"/>
                  </a:lnTo>
                  <a:lnTo>
                    <a:pt x="943" y="430"/>
                  </a:lnTo>
                  <a:lnTo>
                    <a:pt x="941" y="407"/>
                  </a:lnTo>
                  <a:lnTo>
                    <a:pt x="937" y="384"/>
                  </a:lnTo>
                  <a:lnTo>
                    <a:pt x="931" y="362"/>
                  </a:lnTo>
                  <a:lnTo>
                    <a:pt x="926" y="340"/>
                  </a:lnTo>
                  <a:lnTo>
                    <a:pt x="918" y="319"/>
                  </a:lnTo>
                  <a:lnTo>
                    <a:pt x="911" y="297"/>
                  </a:lnTo>
                  <a:lnTo>
                    <a:pt x="901" y="276"/>
                  </a:lnTo>
                  <a:lnTo>
                    <a:pt x="892" y="256"/>
                  </a:lnTo>
                  <a:lnTo>
                    <a:pt x="881" y="235"/>
                  </a:lnTo>
                  <a:lnTo>
                    <a:pt x="869" y="216"/>
                  </a:lnTo>
                  <a:lnTo>
                    <a:pt x="857" y="198"/>
                  </a:lnTo>
                  <a:lnTo>
                    <a:pt x="843" y="179"/>
                  </a:lnTo>
                  <a:lnTo>
                    <a:pt x="828" y="162"/>
                  </a:lnTo>
                  <a:lnTo>
                    <a:pt x="813" y="146"/>
                  </a:lnTo>
                  <a:lnTo>
                    <a:pt x="797" y="129"/>
                  </a:lnTo>
                  <a:lnTo>
                    <a:pt x="780" y="114"/>
                  </a:lnTo>
                  <a:lnTo>
                    <a:pt x="762" y="99"/>
                  </a:lnTo>
                  <a:lnTo>
                    <a:pt x="744" y="86"/>
                  </a:lnTo>
                  <a:lnTo>
                    <a:pt x="724" y="73"/>
                  </a:lnTo>
                  <a:lnTo>
                    <a:pt x="705" y="61"/>
                  </a:lnTo>
                  <a:lnTo>
                    <a:pt x="684" y="49"/>
                  </a:lnTo>
                  <a:lnTo>
                    <a:pt x="662" y="40"/>
                  </a:lnTo>
                  <a:lnTo>
                    <a:pt x="641" y="31"/>
                  </a:lnTo>
                  <a:lnTo>
                    <a:pt x="617" y="23"/>
                  </a:lnTo>
                  <a:lnTo>
                    <a:pt x="594" y="15"/>
                  </a:lnTo>
                  <a:lnTo>
                    <a:pt x="59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136"/>
            <p:cNvSpPr>
              <a:spLocks/>
            </p:cNvSpPr>
            <p:nvPr userDrawn="1"/>
          </p:nvSpPr>
          <p:spPr bwMode="auto">
            <a:xfrm>
              <a:off x="2469" y="954"/>
              <a:ext cx="216" cy="216"/>
            </a:xfrm>
            <a:custGeom>
              <a:avLst/>
              <a:gdLst>
                <a:gd name="T0" fmla="*/ 521 w 864"/>
                <a:gd name="T1" fmla="*/ 10 h 864"/>
                <a:gd name="T2" fmla="*/ 458 w 864"/>
                <a:gd name="T3" fmla="*/ 0 h 864"/>
                <a:gd name="T4" fmla="*/ 394 w 864"/>
                <a:gd name="T5" fmla="*/ 2 h 864"/>
                <a:gd name="T6" fmla="*/ 331 w 864"/>
                <a:gd name="T7" fmla="*/ 12 h 864"/>
                <a:gd name="T8" fmla="*/ 271 w 864"/>
                <a:gd name="T9" fmla="*/ 30 h 864"/>
                <a:gd name="T10" fmla="*/ 215 w 864"/>
                <a:gd name="T11" fmla="*/ 58 h 864"/>
                <a:gd name="T12" fmla="*/ 164 w 864"/>
                <a:gd name="T13" fmla="*/ 93 h 864"/>
                <a:gd name="T14" fmla="*/ 117 w 864"/>
                <a:gd name="T15" fmla="*/ 135 h 864"/>
                <a:gd name="T16" fmla="*/ 78 w 864"/>
                <a:gd name="T17" fmla="*/ 184 h 864"/>
                <a:gd name="T18" fmla="*/ 46 w 864"/>
                <a:gd name="T19" fmla="*/ 239 h 864"/>
                <a:gd name="T20" fmla="*/ 21 w 864"/>
                <a:gd name="T21" fmla="*/ 299 h 864"/>
                <a:gd name="T22" fmla="*/ 9 w 864"/>
                <a:gd name="T23" fmla="*/ 342 h 864"/>
                <a:gd name="T24" fmla="*/ 0 w 864"/>
                <a:gd name="T25" fmla="*/ 407 h 864"/>
                <a:gd name="T26" fmla="*/ 1 w 864"/>
                <a:gd name="T27" fmla="*/ 471 h 864"/>
                <a:gd name="T28" fmla="*/ 12 w 864"/>
                <a:gd name="T29" fmla="*/ 532 h 864"/>
                <a:gd name="T30" fmla="*/ 30 w 864"/>
                <a:gd name="T31" fmla="*/ 592 h 864"/>
                <a:gd name="T32" fmla="*/ 57 w 864"/>
                <a:gd name="T33" fmla="*/ 648 h 864"/>
                <a:gd name="T34" fmla="*/ 93 w 864"/>
                <a:gd name="T35" fmla="*/ 700 h 864"/>
                <a:gd name="T36" fmla="*/ 134 w 864"/>
                <a:gd name="T37" fmla="*/ 746 h 864"/>
                <a:gd name="T38" fmla="*/ 183 w 864"/>
                <a:gd name="T39" fmla="*/ 786 h 864"/>
                <a:gd name="T40" fmla="*/ 239 w 864"/>
                <a:gd name="T41" fmla="*/ 819 h 864"/>
                <a:gd name="T42" fmla="*/ 299 w 864"/>
                <a:gd name="T43" fmla="*/ 843 h 864"/>
                <a:gd name="T44" fmla="*/ 342 w 864"/>
                <a:gd name="T45" fmla="*/ 855 h 864"/>
                <a:gd name="T46" fmla="*/ 407 w 864"/>
                <a:gd name="T47" fmla="*/ 863 h 864"/>
                <a:gd name="T48" fmla="*/ 471 w 864"/>
                <a:gd name="T49" fmla="*/ 863 h 864"/>
                <a:gd name="T50" fmla="*/ 532 w 864"/>
                <a:gd name="T51" fmla="*/ 853 h 864"/>
                <a:gd name="T52" fmla="*/ 592 w 864"/>
                <a:gd name="T53" fmla="*/ 833 h 864"/>
                <a:gd name="T54" fmla="*/ 648 w 864"/>
                <a:gd name="T55" fmla="*/ 806 h 864"/>
                <a:gd name="T56" fmla="*/ 700 w 864"/>
                <a:gd name="T57" fmla="*/ 772 h 864"/>
                <a:gd name="T58" fmla="*/ 746 w 864"/>
                <a:gd name="T59" fmla="*/ 729 h 864"/>
                <a:gd name="T60" fmla="*/ 786 w 864"/>
                <a:gd name="T61" fmla="*/ 681 h 864"/>
                <a:gd name="T62" fmla="*/ 818 w 864"/>
                <a:gd name="T63" fmla="*/ 626 h 864"/>
                <a:gd name="T64" fmla="*/ 843 w 864"/>
                <a:gd name="T65" fmla="*/ 565 h 864"/>
                <a:gd name="T66" fmla="*/ 854 w 864"/>
                <a:gd name="T67" fmla="*/ 522 h 864"/>
                <a:gd name="T68" fmla="*/ 863 w 864"/>
                <a:gd name="T69" fmla="*/ 458 h 864"/>
                <a:gd name="T70" fmla="*/ 863 w 864"/>
                <a:gd name="T71" fmla="*/ 394 h 864"/>
                <a:gd name="T72" fmla="*/ 852 w 864"/>
                <a:gd name="T73" fmla="*/ 331 h 864"/>
                <a:gd name="T74" fmla="*/ 833 w 864"/>
                <a:gd name="T75" fmla="*/ 271 h 864"/>
                <a:gd name="T76" fmla="*/ 805 w 864"/>
                <a:gd name="T77" fmla="*/ 215 h 864"/>
                <a:gd name="T78" fmla="*/ 772 w 864"/>
                <a:gd name="T79" fmla="*/ 165 h 864"/>
                <a:gd name="T80" fmla="*/ 729 w 864"/>
                <a:gd name="T81" fmla="*/ 119 h 864"/>
                <a:gd name="T82" fmla="*/ 680 w 864"/>
                <a:gd name="T83" fmla="*/ 79 h 864"/>
                <a:gd name="T84" fmla="*/ 626 w 864"/>
                <a:gd name="T85" fmla="*/ 46 h 864"/>
                <a:gd name="T86" fmla="*/ 564 w 864"/>
                <a:gd name="T87" fmla="*/ 21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4" y="15"/>
                  </a:moveTo>
                  <a:lnTo>
                    <a:pt x="544" y="15"/>
                  </a:lnTo>
                  <a:lnTo>
                    <a:pt x="521" y="10"/>
                  </a:lnTo>
                  <a:lnTo>
                    <a:pt x="501" y="6"/>
                  </a:lnTo>
                  <a:lnTo>
                    <a:pt x="478" y="3"/>
                  </a:lnTo>
                  <a:lnTo>
                    <a:pt x="458" y="0"/>
                  </a:lnTo>
                  <a:lnTo>
                    <a:pt x="435" y="0"/>
                  </a:lnTo>
                  <a:lnTo>
                    <a:pt x="415" y="0"/>
                  </a:lnTo>
                  <a:lnTo>
                    <a:pt x="394" y="2"/>
                  </a:lnTo>
                  <a:lnTo>
                    <a:pt x="373" y="4"/>
                  </a:lnTo>
                  <a:lnTo>
                    <a:pt x="352" y="7"/>
                  </a:lnTo>
                  <a:lnTo>
                    <a:pt x="331" y="12"/>
                  </a:lnTo>
                  <a:lnTo>
                    <a:pt x="312" y="17"/>
                  </a:lnTo>
                  <a:lnTo>
                    <a:pt x="291" y="24"/>
                  </a:lnTo>
                  <a:lnTo>
                    <a:pt x="271" y="30"/>
                  </a:lnTo>
                  <a:lnTo>
                    <a:pt x="253" y="40"/>
                  </a:lnTo>
                  <a:lnTo>
                    <a:pt x="233" y="47"/>
                  </a:lnTo>
                  <a:lnTo>
                    <a:pt x="215" y="58"/>
                  </a:lnTo>
                  <a:lnTo>
                    <a:pt x="198" y="68"/>
                  </a:lnTo>
                  <a:lnTo>
                    <a:pt x="181" y="80"/>
                  </a:lnTo>
                  <a:lnTo>
                    <a:pt x="164" y="93"/>
                  </a:lnTo>
                  <a:lnTo>
                    <a:pt x="149" y="106"/>
                  </a:lnTo>
                  <a:lnTo>
                    <a:pt x="133" y="120"/>
                  </a:lnTo>
                  <a:lnTo>
                    <a:pt x="117" y="135"/>
                  </a:lnTo>
                  <a:lnTo>
                    <a:pt x="104" y="150"/>
                  </a:lnTo>
                  <a:lnTo>
                    <a:pt x="90" y="167"/>
                  </a:lnTo>
                  <a:lnTo>
                    <a:pt x="78" y="184"/>
                  </a:lnTo>
                  <a:lnTo>
                    <a:pt x="67" y="201"/>
                  </a:lnTo>
                  <a:lnTo>
                    <a:pt x="55" y="219"/>
                  </a:lnTo>
                  <a:lnTo>
                    <a:pt x="46" y="239"/>
                  </a:lnTo>
                  <a:lnTo>
                    <a:pt x="37" y="258"/>
                  </a:lnTo>
                  <a:lnTo>
                    <a:pt x="28" y="278"/>
                  </a:lnTo>
                  <a:lnTo>
                    <a:pt x="21" y="299"/>
                  </a:lnTo>
                  <a:lnTo>
                    <a:pt x="14" y="320"/>
                  </a:lnTo>
                  <a:lnTo>
                    <a:pt x="14" y="320"/>
                  </a:lnTo>
                  <a:lnTo>
                    <a:pt x="9" y="342"/>
                  </a:lnTo>
                  <a:lnTo>
                    <a:pt x="5" y="364"/>
                  </a:lnTo>
                  <a:lnTo>
                    <a:pt x="3" y="385"/>
                  </a:lnTo>
                  <a:lnTo>
                    <a:pt x="0" y="407"/>
                  </a:lnTo>
                  <a:lnTo>
                    <a:pt x="0" y="428"/>
                  </a:lnTo>
                  <a:lnTo>
                    <a:pt x="0" y="450"/>
                  </a:lnTo>
                  <a:lnTo>
                    <a:pt x="1" y="471"/>
                  </a:lnTo>
                  <a:lnTo>
                    <a:pt x="4" y="492"/>
                  </a:lnTo>
                  <a:lnTo>
                    <a:pt x="7" y="512"/>
                  </a:lnTo>
                  <a:lnTo>
                    <a:pt x="12" y="532"/>
                  </a:lnTo>
                  <a:lnTo>
                    <a:pt x="17" y="553"/>
                  </a:lnTo>
                  <a:lnTo>
                    <a:pt x="24" y="572"/>
                  </a:lnTo>
                  <a:lnTo>
                    <a:pt x="30" y="592"/>
                  </a:lnTo>
                  <a:lnTo>
                    <a:pt x="38" y="611"/>
                  </a:lnTo>
                  <a:lnTo>
                    <a:pt x="47" y="630"/>
                  </a:lnTo>
                  <a:lnTo>
                    <a:pt x="57" y="648"/>
                  </a:lnTo>
                  <a:lnTo>
                    <a:pt x="68" y="666"/>
                  </a:lnTo>
                  <a:lnTo>
                    <a:pt x="80" y="683"/>
                  </a:lnTo>
                  <a:lnTo>
                    <a:pt x="93" y="700"/>
                  </a:lnTo>
                  <a:lnTo>
                    <a:pt x="106" y="716"/>
                  </a:lnTo>
                  <a:lnTo>
                    <a:pt x="120" y="731"/>
                  </a:lnTo>
                  <a:lnTo>
                    <a:pt x="134" y="746"/>
                  </a:lnTo>
                  <a:lnTo>
                    <a:pt x="150" y="760"/>
                  </a:lnTo>
                  <a:lnTo>
                    <a:pt x="166" y="773"/>
                  </a:lnTo>
                  <a:lnTo>
                    <a:pt x="183" y="786"/>
                  </a:lnTo>
                  <a:lnTo>
                    <a:pt x="201" y="798"/>
                  </a:lnTo>
                  <a:lnTo>
                    <a:pt x="219" y="808"/>
                  </a:lnTo>
                  <a:lnTo>
                    <a:pt x="239" y="819"/>
                  </a:lnTo>
                  <a:lnTo>
                    <a:pt x="258" y="828"/>
                  </a:lnTo>
                  <a:lnTo>
                    <a:pt x="278" y="836"/>
                  </a:lnTo>
                  <a:lnTo>
                    <a:pt x="299" y="843"/>
                  </a:lnTo>
                  <a:lnTo>
                    <a:pt x="319" y="850"/>
                  </a:lnTo>
                  <a:lnTo>
                    <a:pt x="319" y="850"/>
                  </a:lnTo>
                  <a:lnTo>
                    <a:pt x="342" y="855"/>
                  </a:lnTo>
                  <a:lnTo>
                    <a:pt x="364" y="859"/>
                  </a:lnTo>
                  <a:lnTo>
                    <a:pt x="385" y="862"/>
                  </a:lnTo>
                  <a:lnTo>
                    <a:pt x="407" y="863"/>
                  </a:lnTo>
                  <a:lnTo>
                    <a:pt x="428" y="864"/>
                  </a:lnTo>
                  <a:lnTo>
                    <a:pt x="448" y="864"/>
                  </a:lnTo>
                  <a:lnTo>
                    <a:pt x="471" y="863"/>
                  </a:lnTo>
                  <a:lnTo>
                    <a:pt x="491" y="860"/>
                  </a:lnTo>
                  <a:lnTo>
                    <a:pt x="512" y="856"/>
                  </a:lnTo>
                  <a:lnTo>
                    <a:pt x="532" y="853"/>
                  </a:lnTo>
                  <a:lnTo>
                    <a:pt x="553" y="847"/>
                  </a:lnTo>
                  <a:lnTo>
                    <a:pt x="572" y="841"/>
                  </a:lnTo>
                  <a:lnTo>
                    <a:pt x="592" y="833"/>
                  </a:lnTo>
                  <a:lnTo>
                    <a:pt x="611" y="825"/>
                  </a:lnTo>
                  <a:lnTo>
                    <a:pt x="630" y="816"/>
                  </a:lnTo>
                  <a:lnTo>
                    <a:pt x="648" y="806"/>
                  </a:lnTo>
                  <a:lnTo>
                    <a:pt x="666" y="795"/>
                  </a:lnTo>
                  <a:lnTo>
                    <a:pt x="683" y="783"/>
                  </a:lnTo>
                  <a:lnTo>
                    <a:pt x="700" y="772"/>
                  </a:lnTo>
                  <a:lnTo>
                    <a:pt x="716" y="757"/>
                  </a:lnTo>
                  <a:lnTo>
                    <a:pt x="731" y="744"/>
                  </a:lnTo>
                  <a:lnTo>
                    <a:pt x="746" y="729"/>
                  </a:lnTo>
                  <a:lnTo>
                    <a:pt x="760" y="713"/>
                  </a:lnTo>
                  <a:lnTo>
                    <a:pt x="773" y="697"/>
                  </a:lnTo>
                  <a:lnTo>
                    <a:pt x="786" y="681"/>
                  </a:lnTo>
                  <a:lnTo>
                    <a:pt x="798" y="662"/>
                  </a:lnTo>
                  <a:lnTo>
                    <a:pt x="808" y="644"/>
                  </a:lnTo>
                  <a:lnTo>
                    <a:pt x="818" y="626"/>
                  </a:lnTo>
                  <a:lnTo>
                    <a:pt x="828" y="606"/>
                  </a:lnTo>
                  <a:lnTo>
                    <a:pt x="835" y="585"/>
                  </a:lnTo>
                  <a:lnTo>
                    <a:pt x="843" y="565"/>
                  </a:lnTo>
                  <a:lnTo>
                    <a:pt x="848" y="544"/>
                  </a:lnTo>
                  <a:lnTo>
                    <a:pt x="848" y="544"/>
                  </a:lnTo>
                  <a:lnTo>
                    <a:pt x="854" y="522"/>
                  </a:lnTo>
                  <a:lnTo>
                    <a:pt x="859" y="501"/>
                  </a:lnTo>
                  <a:lnTo>
                    <a:pt x="861" y="479"/>
                  </a:lnTo>
                  <a:lnTo>
                    <a:pt x="863" y="458"/>
                  </a:lnTo>
                  <a:lnTo>
                    <a:pt x="864" y="436"/>
                  </a:lnTo>
                  <a:lnTo>
                    <a:pt x="864" y="415"/>
                  </a:lnTo>
                  <a:lnTo>
                    <a:pt x="863" y="394"/>
                  </a:lnTo>
                  <a:lnTo>
                    <a:pt x="860" y="373"/>
                  </a:lnTo>
                  <a:lnTo>
                    <a:pt x="856" y="352"/>
                  </a:lnTo>
                  <a:lnTo>
                    <a:pt x="852" y="331"/>
                  </a:lnTo>
                  <a:lnTo>
                    <a:pt x="847" y="312"/>
                  </a:lnTo>
                  <a:lnTo>
                    <a:pt x="841" y="291"/>
                  </a:lnTo>
                  <a:lnTo>
                    <a:pt x="833" y="271"/>
                  </a:lnTo>
                  <a:lnTo>
                    <a:pt x="825" y="253"/>
                  </a:lnTo>
                  <a:lnTo>
                    <a:pt x="816" y="234"/>
                  </a:lnTo>
                  <a:lnTo>
                    <a:pt x="805" y="215"/>
                  </a:lnTo>
                  <a:lnTo>
                    <a:pt x="795" y="198"/>
                  </a:lnTo>
                  <a:lnTo>
                    <a:pt x="783" y="182"/>
                  </a:lnTo>
                  <a:lnTo>
                    <a:pt x="772" y="165"/>
                  </a:lnTo>
                  <a:lnTo>
                    <a:pt x="757" y="149"/>
                  </a:lnTo>
                  <a:lnTo>
                    <a:pt x="744" y="133"/>
                  </a:lnTo>
                  <a:lnTo>
                    <a:pt x="729" y="119"/>
                  </a:lnTo>
                  <a:lnTo>
                    <a:pt x="713" y="105"/>
                  </a:lnTo>
                  <a:lnTo>
                    <a:pt x="697" y="92"/>
                  </a:lnTo>
                  <a:lnTo>
                    <a:pt x="680" y="79"/>
                  </a:lnTo>
                  <a:lnTo>
                    <a:pt x="662" y="67"/>
                  </a:lnTo>
                  <a:lnTo>
                    <a:pt x="644" y="56"/>
                  </a:lnTo>
                  <a:lnTo>
                    <a:pt x="626" y="46"/>
                  </a:lnTo>
                  <a:lnTo>
                    <a:pt x="606" y="37"/>
                  </a:lnTo>
                  <a:lnTo>
                    <a:pt x="585" y="28"/>
                  </a:lnTo>
                  <a:lnTo>
                    <a:pt x="564" y="21"/>
                  </a:lnTo>
                  <a:lnTo>
                    <a:pt x="544" y="15"/>
                  </a:lnTo>
                  <a:lnTo>
                    <a:pt x="54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137"/>
            <p:cNvSpPr>
              <a:spLocks/>
            </p:cNvSpPr>
            <p:nvPr userDrawn="1"/>
          </p:nvSpPr>
          <p:spPr bwMode="auto">
            <a:xfrm>
              <a:off x="2414" y="1208"/>
              <a:ext cx="195" cy="196"/>
            </a:xfrm>
            <a:custGeom>
              <a:avLst/>
              <a:gdLst>
                <a:gd name="T0" fmla="*/ 473 w 783"/>
                <a:gd name="T1" fmla="*/ 9 h 783"/>
                <a:gd name="T2" fmla="*/ 414 w 783"/>
                <a:gd name="T3" fmla="*/ 1 h 783"/>
                <a:gd name="T4" fmla="*/ 355 w 783"/>
                <a:gd name="T5" fmla="*/ 3 h 783"/>
                <a:gd name="T6" fmla="*/ 299 w 783"/>
                <a:gd name="T7" fmla="*/ 12 h 783"/>
                <a:gd name="T8" fmla="*/ 246 w 783"/>
                <a:gd name="T9" fmla="*/ 29 h 783"/>
                <a:gd name="T10" fmla="*/ 195 w 783"/>
                <a:gd name="T11" fmla="*/ 53 h 783"/>
                <a:gd name="T12" fmla="*/ 148 w 783"/>
                <a:gd name="T13" fmla="*/ 85 h 783"/>
                <a:gd name="T14" fmla="*/ 106 w 783"/>
                <a:gd name="T15" fmla="*/ 122 h 783"/>
                <a:gd name="T16" fmla="*/ 70 w 783"/>
                <a:gd name="T17" fmla="*/ 167 h 783"/>
                <a:gd name="T18" fmla="*/ 40 w 783"/>
                <a:gd name="T19" fmla="*/ 216 h 783"/>
                <a:gd name="T20" fmla="*/ 18 w 783"/>
                <a:gd name="T21" fmla="*/ 271 h 783"/>
                <a:gd name="T22" fmla="*/ 7 w 783"/>
                <a:gd name="T23" fmla="*/ 310 h 783"/>
                <a:gd name="T24" fmla="*/ 0 w 783"/>
                <a:gd name="T25" fmla="*/ 369 h 783"/>
                <a:gd name="T26" fmla="*/ 1 w 783"/>
                <a:gd name="T27" fmla="*/ 427 h 783"/>
                <a:gd name="T28" fmla="*/ 10 w 783"/>
                <a:gd name="T29" fmla="*/ 483 h 783"/>
                <a:gd name="T30" fmla="*/ 27 w 783"/>
                <a:gd name="T31" fmla="*/ 537 h 783"/>
                <a:gd name="T32" fmla="*/ 52 w 783"/>
                <a:gd name="T33" fmla="*/ 588 h 783"/>
                <a:gd name="T34" fmla="*/ 83 w 783"/>
                <a:gd name="T35" fmla="*/ 634 h 783"/>
                <a:gd name="T36" fmla="*/ 121 w 783"/>
                <a:gd name="T37" fmla="*/ 676 h 783"/>
                <a:gd name="T38" fmla="*/ 165 w 783"/>
                <a:gd name="T39" fmla="*/ 713 h 783"/>
                <a:gd name="T40" fmla="*/ 215 w 783"/>
                <a:gd name="T41" fmla="*/ 743 h 783"/>
                <a:gd name="T42" fmla="*/ 269 w 783"/>
                <a:gd name="T43" fmla="*/ 765 h 783"/>
                <a:gd name="T44" fmla="*/ 308 w 783"/>
                <a:gd name="T45" fmla="*/ 775 h 783"/>
                <a:gd name="T46" fmla="*/ 367 w 783"/>
                <a:gd name="T47" fmla="*/ 783 h 783"/>
                <a:gd name="T48" fmla="*/ 426 w 783"/>
                <a:gd name="T49" fmla="*/ 782 h 783"/>
                <a:gd name="T50" fmla="*/ 482 w 783"/>
                <a:gd name="T51" fmla="*/ 773 h 783"/>
                <a:gd name="T52" fmla="*/ 535 w 783"/>
                <a:gd name="T53" fmla="*/ 756 h 783"/>
                <a:gd name="T54" fmla="*/ 586 w 783"/>
                <a:gd name="T55" fmla="*/ 731 h 783"/>
                <a:gd name="T56" fmla="*/ 633 w 783"/>
                <a:gd name="T57" fmla="*/ 700 h 783"/>
                <a:gd name="T58" fmla="*/ 675 w 783"/>
                <a:gd name="T59" fmla="*/ 662 h 783"/>
                <a:gd name="T60" fmla="*/ 711 w 783"/>
                <a:gd name="T61" fmla="*/ 618 h 783"/>
                <a:gd name="T62" fmla="*/ 741 w 783"/>
                <a:gd name="T63" fmla="*/ 568 h 783"/>
                <a:gd name="T64" fmla="*/ 763 w 783"/>
                <a:gd name="T65" fmla="*/ 513 h 783"/>
                <a:gd name="T66" fmla="*/ 774 w 783"/>
                <a:gd name="T67" fmla="*/ 474 h 783"/>
                <a:gd name="T68" fmla="*/ 781 w 783"/>
                <a:gd name="T69" fmla="*/ 416 h 783"/>
                <a:gd name="T70" fmla="*/ 780 w 783"/>
                <a:gd name="T71" fmla="*/ 357 h 783"/>
                <a:gd name="T72" fmla="*/ 771 w 783"/>
                <a:gd name="T73" fmla="*/ 301 h 783"/>
                <a:gd name="T74" fmla="*/ 754 w 783"/>
                <a:gd name="T75" fmla="*/ 248 h 783"/>
                <a:gd name="T76" fmla="*/ 729 w 783"/>
                <a:gd name="T77" fmla="*/ 197 h 783"/>
                <a:gd name="T78" fmla="*/ 698 w 783"/>
                <a:gd name="T79" fmla="*/ 150 h 783"/>
                <a:gd name="T80" fmla="*/ 660 w 783"/>
                <a:gd name="T81" fmla="*/ 108 h 783"/>
                <a:gd name="T82" fmla="*/ 616 w 783"/>
                <a:gd name="T83" fmla="*/ 72 h 783"/>
                <a:gd name="T84" fmla="*/ 566 w 783"/>
                <a:gd name="T85" fmla="*/ 42 h 783"/>
                <a:gd name="T86" fmla="*/ 512 w 783"/>
                <a:gd name="T87" fmla="*/ 2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2" y="14"/>
                  </a:moveTo>
                  <a:lnTo>
                    <a:pt x="492" y="14"/>
                  </a:lnTo>
                  <a:lnTo>
                    <a:pt x="473" y="9"/>
                  </a:lnTo>
                  <a:lnTo>
                    <a:pt x="453" y="5"/>
                  </a:lnTo>
                  <a:lnTo>
                    <a:pt x="434" y="3"/>
                  </a:lnTo>
                  <a:lnTo>
                    <a:pt x="414" y="1"/>
                  </a:lnTo>
                  <a:lnTo>
                    <a:pt x="394" y="0"/>
                  </a:lnTo>
                  <a:lnTo>
                    <a:pt x="375" y="1"/>
                  </a:lnTo>
                  <a:lnTo>
                    <a:pt x="355" y="3"/>
                  </a:lnTo>
                  <a:lnTo>
                    <a:pt x="337" y="4"/>
                  </a:lnTo>
                  <a:lnTo>
                    <a:pt x="318" y="8"/>
                  </a:lnTo>
                  <a:lnTo>
                    <a:pt x="299" y="12"/>
                  </a:lnTo>
                  <a:lnTo>
                    <a:pt x="281" y="16"/>
                  </a:lnTo>
                  <a:lnTo>
                    <a:pt x="263" y="22"/>
                  </a:lnTo>
                  <a:lnTo>
                    <a:pt x="246" y="29"/>
                  </a:lnTo>
                  <a:lnTo>
                    <a:pt x="228" y="35"/>
                  </a:lnTo>
                  <a:lnTo>
                    <a:pt x="211" y="44"/>
                  </a:lnTo>
                  <a:lnTo>
                    <a:pt x="195" y="53"/>
                  </a:lnTo>
                  <a:lnTo>
                    <a:pt x="179" y="63"/>
                  </a:lnTo>
                  <a:lnTo>
                    <a:pt x="164" y="73"/>
                  </a:lnTo>
                  <a:lnTo>
                    <a:pt x="148" y="85"/>
                  </a:lnTo>
                  <a:lnTo>
                    <a:pt x="134" y="96"/>
                  </a:lnTo>
                  <a:lnTo>
                    <a:pt x="120" y="109"/>
                  </a:lnTo>
                  <a:lnTo>
                    <a:pt x="106" y="122"/>
                  </a:lnTo>
                  <a:lnTo>
                    <a:pt x="93" y="137"/>
                  </a:lnTo>
                  <a:lnTo>
                    <a:pt x="82" y="151"/>
                  </a:lnTo>
                  <a:lnTo>
                    <a:pt x="70" y="167"/>
                  </a:lnTo>
                  <a:lnTo>
                    <a:pt x="60" y="182"/>
                  </a:lnTo>
                  <a:lnTo>
                    <a:pt x="49" y="199"/>
                  </a:lnTo>
                  <a:lnTo>
                    <a:pt x="40" y="216"/>
                  </a:lnTo>
                  <a:lnTo>
                    <a:pt x="32" y="234"/>
                  </a:lnTo>
                  <a:lnTo>
                    <a:pt x="24" y="253"/>
                  </a:lnTo>
                  <a:lnTo>
                    <a:pt x="18" y="271"/>
                  </a:lnTo>
                  <a:lnTo>
                    <a:pt x="13" y="291"/>
                  </a:lnTo>
                  <a:lnTo>
                    <a:pt x="13" y="291"/>
                  </a:lnTo>
                  <a:lnTo>
                    <a:pt x="7" y="310"/>
                  </a:lnTo>
                  <a:lnTo>
                    <a:pt x="4" y="330"/>
                  </a:lnTo>
                  <a:lnTo>
                    <a:pt x="1" y="349"/>
                  </a:lnTo>
                  <a:lnTo>
                    <a:pt x="0" y="369"/>
                  </a:lnTo>
                  <a:lnTo>
                    <a:pt x="0" y="388"/>
                  </a:lnTo>
                  <a:lnTo>
                    <a:pt x="0" y="408"/>
                  </a:lnTo>
                  <a:lnTo>
                    <a:pt x="1" y="427"/>
                  </a:lnTo>
                  <a:lnTo>
                    <a:pt x="2" y="446"/>
                  </a:lnTo>
                  <a:lnTo>
                    <a:pt x="6" y="465"/>
                  </a:lnTo>
                  <a:lnTo>
                    <a:pt x="10" y="483"/>
                  </a:lnTo>
                  <a:lnTo>
                    <a:pt x="14" y="502"/>
                  </a:lnTo>
                  <a:lnTo>
                    <a:pt x="20" y="520"/>
                  </a:lnTo>
                  <a:lnTo>
                    <a:pt x="27" y="537"/>
                  </a:lnTo>
                  <a:lnTo>
                    <a:pt x="35" y="555"/>
                  </a:lnTo>
                  <a:lnTo>
                    <a:pt x="43" y="572"/>
                  </a:lnTo>
                  <a:lnTo>
                    <a:pt x="52" y="588"/>
                  </a:lnTo>
                  <a:lnTo>
                    <a:pt x="61" y="603"/>
                  </a:lnTo>
                  <a:lnTo>
                    <a:pt x="71" y="619"/>
                  </a:lnTo>
                  <a:lnTo>
                    <a:pt x="83" y="634"/>
                  </a:lnTo>
                  <a:lnTo>
                    <a:pt x="95" y="649"/>
                  </a:lnTo>
                  <a:lnTo>
                    <a:pt x="108" y="663"/>
                  </a:lnTo>
                  <a:lnTo>
                    <a:pt x="121" y="676"/>
                  </a:lnTo>
                  <a:lnTo>
                    <a:pt x="135" y="689"/>
                  </a:lnTo>
                  <a:lnTo>
                    <a:pt x="149" y="701"/>
                  </a:lnTo>
                  <a:lnTo>
                    <a:pt x="165" y="713"/>
                  </a:lnTo>
                  <a:lnTo>
                    <a:pt x="181" y="723"/>
                  </a:lnTo>
                  <a:lnTo>
                    <a:pt x="198" y="733"/>
                  </a:lnTo>
                  <a:lnTo>
                    <a:pt x="215" y="743"/>
                  </a:lnTo>
                  <a:lnTo>
                    <a:pt x="233" y="750"/>
                  </a:lnTo>
                  <a:lnTo>
                    <a:pt x="251" y="758"/>
                  </a:lnTo>
                  <a:lnTo>
                    <a:pt x="269" y="765"/>
                  </a:lnTo>
                  <a:lnTo>
                    <a:pt x="289" y="770"/>
                  </a:lnTo>
                  <a:lnTo>
                    <a:pt x="289" y="770"/>
                  </a:lnTo>
                  <a:lnTo>
                    <a:pt x="308" y="775"/>
                  </a:lnTo>
                  <a:lnTo>
                    <a:pt x="328" y="779"/>
                  </a:lnTo>
                  <a:lnTo>
                    <a:pt x="348" y="782"/>
                  </a:lnTo>
                  <a:lnTo>
                    <a:pt x="367" y="783"/>
                  </a:lnTo>
                  <a:lnTo>
                    <a:pt x="387" y="783"/>
                  </a:lnTo>
                  <a:lnTo>
                    <a:pt x="406" y="783"/>
                  </a:lnTo>
                  <a:lnTo>
                    <a:pt x="426" y="782"/>
                  </a:lnTo>
                  <a:lnTo>
                    <a:pt x="444" y="780"/>
                  </a:lnTo>
                  <a:lnTo>
                    <a:pt x="464" y="776"/>
                  </a:lnTo>
                  <a:lnTo>
                    <a:pt x="482" y="773"/>
                  </a:lnTo>
                  <a:lnTo>
                    <a:pt x="500" y="767"/>
                  </a:lnTo>
                  <a:lnTo>
                    <a:pt x="518" y="762"/>
                  </a:lnTo>
                  <a:lnTo>
                    <a:pt x="535" y="756"/>
                  </a:lnTo>
                  <a:lnTo>
                    <a:pt x="553" y="748"/>
                  </a:lnTo>
                  <a:lnTo>
                    <a:pt x="570" y="740"/>
                  </a:lnTo>
                  <a:lnTo>
                    <a:pt x="586" y="731"/>
                  </a:lnTo>
                  <a:lnTo>
                    <a:pt x="603" y="722"/>
                  </a:lnTo>
                  <a:lnTo>
                    <a:pt x="619" y="711"/>
                  </a:lnTo>
                  <a:lnTo>
                    <a:pt x="633" y="700"/>
                  </a:lnTo>
                  <a:lnTo>
                    <a:pt x="647" y="688"/>
                  </a:lnTo>
                  <a:lnTo>
                    <a:pt x="662" y="675"/>
                  </a:lnTo>
                  <a:lnTo>
                    <a:pt x="675" y="662"/>
                  </a:lnTo>
                  <a:lnTo>
                    <a:pt x="688" y="647"/>
                  </a:lnTo>
                  <a:lnTo>
                    <a:pt x="699" y="633"/>
                  </a:lnTo>
                  <a:lnTo>
                    <a:pt x="711" y="618"/>
                  </a:lnTo>
                  <a:lnTo>
                    <a:pt x="722" y="602"/>
                  </a:lnTo>
                  <a:lnTo>
                    <a:pt x="732" y="585"/>
                  </a:lnTo>
                  <a:lnTo>
                    <a:pt x="741" y="568"/>
                  </a:lnTo>
                  <a:lnTo>
                    <a:pt x="749" y="550"/>
                  </a:lnTo>
                  <a:lnTo>
                    <a:pt x="757" y="532"/>
                  </a:lnTo>
                  <a:lnTo>
                    <a:pt x="763" y="513"/>
                  </a:lnTo>
                  <a:lnTo>
                    <a:pt x="768" y="494"/>
                  </a:lnTo>
                  <a:lnTo>
                    <a:pt x="768" y="494"/>
                  </a:lnTo>
                  <a:lnTo>
                    <a:pt x="774" y="474"/>
                  </a:lnTo>
                  <a:lnTo>
                    <a:pt x="778" y="455"/>
                  </a:lnTo>
                  <a:lnTo>
                    <a:pt x="780" y="435"/>
                  </a:lnTo>
                  <a:lnTo>
                    <a:pt x="781" y="416"/>
                  </a:lnTo>
                  <a:lnTo>
                    <a:pt x="783" y="396"/>
                  </a:lnTo>
                  <a:lnTo>
                    <a:pt x="781" y="377"/>
                  </a:lnTo>
                  <a:lnTo>
                    <a:pt x="780" y="357"/>
                  </a:lnTo>
                  <a:lnTo>
                    <a:pt x="779" y="339"/>
                  </a:lnTo>
                  <a:lnTo>
                    <a:pt x="775" y="319"/>
                  </a:lnTo>
                  <a:lnTo>
                    <a:pt x="771" y="301"/>
                  </a:lnTo>
                  <a:lnTo>
                    <a:pt x="767" y="283"/>
                  </a:lnTo>
                  <a:lnTo>
                    <a:pt x="761" y="264"/>
                  </a:lnTo>
                  <a:lnTo>
                    <a:pt x="754" y="248"/>
                  </a:lnTo>
                  <a:lnTo>
                    <a:pt x="748" y="229"/>
                  </a:lnTo>
                  <a:lnTo>
                    <a:pt x="738" y="212"/>
                  </a:lnTo>
                  <a:lnTo>
                    <a:pt x="729" y="197"/>
                  </a:lnTo>
                  <a:lnTo>
                    <a:pt x="720" y="180"/>
                  </a:lnTo>
                  <a:lnTo>
                    <a:pt x="710" y="164"/>
                  </a:lnTo>
                  <a:lnTo>
                    <a:pt x="698" y="150"/>
                  </a:lnTo>
                  <a:lnTo>
                    <a:pt x="686" y="135"/>
                  </a:lnTo>
                  <a:lnTo>
                    <a:pt x="673" y="121"/>
                  </a:lnTo>
                  <a:lnTo>
                    <a:pt x="660" y="108"/>
                  </a:lnTo>
                  <a:lnTo>
                    <a:pt x="646" y="95"/>
                  </a:lnTo>
                  <a:lnTo>
                    <a:pt x="632" y="83"/>
                  </a:lnTo>
                  <a:lnTo>
                    <a:pt x="616" y="72"/>
                  </a:lnTo>
                  <a:lnTo>
                    <a:pt x="600" y="61"/>
                  </a:lnTo>
                  <a:lnTo>
                    <a:pt x="583" y="51"/>
                  </a:lnTo>
                  <a:lnTo>
                    <a:pt x="566" y="42"/>
                  </a:lnTo>
                  <a:lnTo>
                    <a:pt x="548" y="34"/>
                  </a:lnTo>
                  <a:lnTo>
                    <a:pt x="530" y="26"/>
                  </a:lnTo>
                  <a:lnTo>
                    <a:pt x="512" y="20"/>
                  </a:lnTo>
                  <a:lnTo>
                    <a:pt x="492" y="14"/>
                  </a:lnTo>
                  <a:lnTo>
                    <a:pt x="49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Freeform 138"/>
            <p:cNvSpPr>
              <a:spLocks/>
            </p:cNvSpPr>
            <p:nvPr userDrawn="1"/>
          </p:nvSpPr>
          <p:spPr bwMode="auto">
            <a:xfrm>
              <a:off x="2358" y="1463"/>
              <a:ext cx="176" cy="176"/>
            </a:xfrm>
            <a:custGeom>
              <a:avLst/>
              <a:gdLst>
                <a:gd name="T0" fmla="*/ 425 w 702"/>
                <a:gd name="T1" fmla="*/ 8 h 702"/>
                <a:gd name="T2" fmla="*/ 372 w 702"/>
                <a:gd name="T3" fmla="*/ 1 h 702"/>
                <a:gd name="T4" fmla="*/ 320 w 702"/>
                <a:gd name="T5" fmla="*/ 1 h 702"/>
                <a:gd name="T6" fmla="*/ 270 w 702"/>
                <a:gd name="T7" fmla="*/ 10 h 702"/>
                <a:gd name="T8" fmla="*/ 221 w 702"/>
                <a:gd name="T9" fmla="*/ 25 h 702"/>
                <a:gd name="T10" fmla="*/ 176 w 702"/>
                <a:gd name="T11" fmla="*/ 47 h 702"/>
                <a:gd name="T12" fmla="*/ 134 w 702"/>
                <a:gd name="T13" fmla="*/ 75 h 702"/>
                <a:gd name="T14" fmla="*/ 96 w 702"/>
                <a:gd name="T15" fmla="*/ 109 h 702"/>
                <a:gd name="T16" fmla="*/ 64 w 702"/>
                <a:gd name="T17" fmla="*/ 150 h 702"/>
                <a:gd name="T18" fmla="*/ 38 w 702"/>
                <a:gd name="T19" fmla="*/ 194 h 702"/>
                <a:gd name="T20" fmla="*/ 18 w 702"/>
                <a:gd name="T21" fmla="*/ 243 h 702"/>
                <a:gd name="T22" fmla="*/ 8 w 702"/>
                <a:gd name="T23" fmla="*/ 277 h 702"/>
                <a:gd name="T24" fmla="*/ 1 w 702"/>
                <a:gd name="T25" fmla="*/ 331 h 702"/>
                <a:gd name="T26" fmla="*/ 2 w 702"/>
                <a:gd name="T27" fmla="*/ 383 h 702"/>
                <a:gd name="T28" fmla="*/ 10 w 702"/>
                <a:gd name="T29" fmla="*/ 432 h 702"/>
                <a:gd name="T30" fmla="*/ 26 w 702"/>
                <a:gd name="T31" fmla="*/ 481 h 702"/>
                <a:gd name="T32" fmla="*/ 48 w 702"/>
                <a:gd name="T33" fmla="*/ 526 h 702"/>
                <a:gd name="T34" fmla="*/ 75 w 702"/>
                <a:gd name="T35" fmla="*/ 568 h 702"/>
                <a:gd name="T36" fmla="*/ 111 w 702"/>
                <a:gd name="T37" fmla="*/ 606 h 702"/>
                <a:gd name="T38" fmla="*/ 150 w 702"/>
                <a:gd name="T39" fmla="*/ 638 h 702"/>
                <a:gd name="T40" fmla="*/ 194 w 702"/>
                <a:gd name="T41" fmla="*/ 664 h 702"/>
                <a:gd name="T42" fmla="*/ 243 w 702"/>
                <a:gd name="T43" fmla="*/ 685 h 702"/>
                <a:gd name="T44" fmla="*/ 279 w 702"/>
                <a:gd name="T45" fmla="*/ 694 h 702"/>
                <a:gd name="T46" fmla="*/ 331 w 702"/>
                <a:gd name="T47" fmla="*/ 702 h 702"/>
                <a:gd name="T48" fmla="*/ 383 w 702"/>
                <a:gd name="T49" fmla="*/ 701 h 702"/>
                <a:gd name="T50" fmla="*/ 434 w 702"/>
                <a:gd name="T51" fmla="*/ 693 h 702"/>
                <a:gd name="T52" fmla="*/ 482 w 702"/>
                <a:gd name="T53" fmla="*/ 677 h 702"/>
                <a:gd name="T54" fmla="*/ 528 w 702"/>
                <a:gd name="T55" fmla="*/ 655 h 702"/>
                <a:gd name="T56" fmla="*/ 569 w 702"/>
                <a:gd name="T57" fmla="*/ 626 h 702"/>
                <a:gd name="T58" fmla="*/ 607 w 702"/>
                <a:gd name="T59" fmla="*/ 593 h 702"/>
                <a:gd name="T60" fmla="*/ 638 w 702"/>
                <a:gd name="T61" fmla="*/ 554 h 702"/>
                <a:gd name="T62" fmla="*/ 666 w 702"/>
                <a:gd name="T63" fmla="*/ 508 h 702"/>
                <a:gd name="T64" fmla="*/ 685 w 702"/>
                <a:gd name="T65" fmla="*/ 460 h 702"/>
                <a:gd name="T66" fmla="*/ 694 w 702"/>
                <a:gd name="T67" fmla="*/ 425 h 702"/>
                <a:gd name="T68" fmla="*/ 702 w 702"/>
                <a:gd name="T69" fmla="*/ 371 h 702"/>
                <a:gd name="T70" fmla="*/ 701 w 702"/>
                <a:gd name="T71" fmla="*/ 320 h 702"/>
                <a:gd name="T72" fmla="*/ 693 w 702"/>
                <a:gd name="T73" fmla="*/ 270 h 702"/>
                <a:gd name="T74" fmla="*/ 677 w 702"/>
                <a:gd name="T75" fmla="*/ 221 h 702"/>
                <a:gd name="T76" fmla="*/ 655 w 702"/>
                <a:gd name="T77" fmla="*/ 176 h 702"/>
                <a:gd name="T78" fmla="*/ 628 w 702"/>
                <a:gd name="T79" fmla="*/ 134 h 702"/>
                <a:gd name="T80" fmla="*/ 593 w 702"/>
                <a:gd name="T81" fmla="*/ 96 h 702"/>
                <a:gd name="T82" fmla="*/ 554 w 702"/>
                <a:gd name="T83" fmla="*/ 64 h 702"/>
                <a:gd name="T84" fmla="*/ 509 w 702"/>
                <a:gd name="T85" fmla="*/ 38 h 702"/>
                <a:gd name="T86" fmla="*/ 460 w 702"/>
                <a:gd name="T87" fmla="*/ 1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443" y="12"/>
                  </a:moveTo>
                  <a:lnTo>
                    <a:pt x="443" y="12"/>
                  </a:lnTo>
                  <a:lnTo>
                    <a:pt x="425" y="8"/>
                  </a:lnTo>
                  <a:lnTo>
                    <a:pt x="408" y="5"/>
                  </a:lnTo>
                  <a:lnTo>
                    <a:pt x="389" y="2"/>
                  </a:lnTo>
                  <a:lnTo>
                    <a:pt x="372" y="1"/>
                  </a:lnTo>
                  <a:lnTo>
                    <a:pt x="354" y="0"/>
                  </a:lnTo>
                  <a:lnTo>
                    <a:pt x="337" y="0"/>
                  </a:lnTo>
                  <a:lnTo>
                    <a:pt x="320" y="1"/>
                  </a:lnTo>
                  <a:lnTo>
                    <a:pt x="303" y="4"/>
                  </a:lnTo>
                  <a:lnTo>
                    <a:pt x="286" y="6"/>
                  </a:lnTo>
                  <a:lnTo>
                    <a:pt x="270" y="10"/>
                  </a:lnTo>
                  <a:lnTo>
                    <a:pt x="254" y="14"/>
                  </a:lnTo>
                  <a:lnTo>
                    <a:pt x="237" y="19"/>
                  </a:lnTo>
                  <a:lnTo>
                    <a:pt x="221" y="25"/>
                  </a:lnTo>
                  <a:lnTo>
                    <a:pt x="206" y="31"/>
                  </a:lnTo>
                  <a:lnTo>
                    <a:pt x="191" y="39"/>
                  </a:lnTo>
                  <a:lnTo>
                    <a:pt x="176" y="47"/>
                  </a:lnTo>
                  <a:lnTo>
                    <a:pt x="161" y="56"/>
                  </a:lnTo>
                  <a:lnTo>
                    <a:pt x="147" y="65"/>
                  </a:lnTo>
                  <a:lnTo>
                    <a:pt x="134" y="75"/>
                  </a:lnTo>
                  <a:lnTo>
                    <a:pt x="121" y="86"/>
                  </a:lnTo>
                  <a:lnTo>
                    <a:pt x="109" y="98"/>
                  </a:lnTo>
                  <a:lnTo>
                    <a:pt x="96" y="109"/>
                  </a:lnTo>
                  <a:lnTo>
                    <a:pt x="86" y="122"/>
                  </a:lnTo>
                  <a:lnTo>
                    <a:pt x="74" y="135"/>
                  </a:lnTo>
                  <a:lnTo>
                    <a:pt x="64" y="150"/>
                  </a:lnTo>
                  <a:lnTo>
                    <a:pt x="55" y="164"/>
                  </a:lnTo>
                  <a:lnTo>
                    <a:pt x="45" y="178"/>
                  </a:lnTo>
                  <a:lnTo>
                    <a:pt x="38" y="194"/>
                  </a:lnTo>
                  <a:lnTo>
                    <a:pt x="30" y="210"/>
                  </a:lnTo>
                  <a:lnTo>
                    <a:pt x="23" y="227"/>
                  </a:lnTo>
                  <a:lnTo>
                    <a:pt x="18" y="243"/>
                  </a:lnTo>
                  <a:lnTo>
                    <a:pt x="13" y="260"/>
                  </a:lnTo>
                  <a:lnTo>
                    <a:pt x="13" y="260"/>
                  </a:lnTo>
                  <a:lnTo>
                    <a:pt x="8" y="277"/>
                  </a:lnTo>
                  <a:lnTo>
                    <a:pt x="5" y="296"/>
                  </a:lnTo>
                  <a:lnTo>
                    <a:pt x="2" y="312"/>
                  </a:lnTo>
                  <a:lnTo>
                    <a:pt x="1" y="331"/>
                  </a:lnTo>
                  <a:lnTo>
                    <a:pt x="0" y="348"/>
                  </a:lnTo>
                  <a:lnTo>
                    <a:pt x="1" y="365"/>
                  </a:lnTo>
                  <a:lnTo>
                    <a:pt x="2" y="383"/>
                  </a:lnTo>
                  <a:lnTo>
                    <a:pt x="4" y="400"/>
                  </a:lnTo>
                  <a:lnTo>
                    <a:pt x="6" y="417"/>
                  </a:lnTo>
                  <a:lnTo>
                    <a:pt x="10" y="432"/>
                  </a:lnTo>
                  <a:lnTo>
                    <a:pt x="14" y="449"/>
                  </a:lnTo>
                  <a:lnTo>
                    <a:pt x="19" y="465"/>
                  </a:lnTo>
                  <a:lnTo>
                    <a:pt x="26" y="481"/>
                  </a:lnTo>
                  <a:lnTo>
                    <a:pt x="32" y="496"/>
                  </a:lnTo>
                  <a:lnTo>
                    <a:pt x="39" y="512"/>
                  </a:lnTo>
                  <a:lnTo>
                    <a:pt x="48" y="526"/>
                  </a:lnTo>
                  <a:lnTo>
                    <a:pt x="56" y="540"/>
                  </a:lnTo>
                  <a:lnTo>
                    <a:pt x="66" y="555"/>
                  </a:lnTo>
                  <a:lnTo>
                    <a:pt x="75" y="568"/>
                  </a:lnTo>
                  <a:lnTo>
                    <a:pt x="87" y="581"/>
                  </a:lnTo>
                  <a:lnTo>
                    <a:pt x="98" y="594"/>
                  </a:lnTo>
                  <a:lnTo>
                    <a:pt x="111" y="606"/>
                  </a:lnTo>
                  <a:lnTo>
                    <a:pt x="122" y="617"/>
                  </a:lnTo>
                  <a:lnTo>
                    <a:pt x="135" y="628"/>
                  </a:lnTo>
                  <a:lnTo>
                    <a:pt x="150" y="638"/>
                  </a:lnTo>
                  <a:lnTo>
                    <a:pt x="164" y="647"/>
                  </a:lnTo>
                  <a:lnTo>
                    <a:pt x="178" y="656"/>
                  </a:lnTo>
                  <a:lnTo>
                    <a:pt x="194" y="664"/>
                  </a:lnTo>
                  <a:lnTo>
                    <a:pt x="210" y="672"/>
                  </a:lnTo>
                  <a:lnTo>
                    <a:pt x="227" y="679"/>
                  </a:lnTo>
                  <a:lnTo>
                    <a:pt x="243" y="685"/>
                  </a:lnTo>
                  <a:lnTo>
                    <a:pt x="260" y="690"/>
                  </a:lnTo>
                  <a:lnTo>
                    <a:pt x="260" y="690"/>
                  </a:lnTo>
                  <a:lnTo>
                    <a:pt x="279" y="694"/>
                  </a:lnTo>
                  <a:lnTo>
                    <a:pt x="296" y="698"/>
                  </a:lnTo>
                  <a:lnTo>
                    <a:pt x="314" y="699"/>
                  </a:lnTo>
                  <a:lnTo>
                    <a:pt x="331" y="702"/>
                  </a:lnTo>
                  <a:lnTo>
                    <a:pt x="348" y="702"/>
                  </a:lnTo>
                  <a:lnTo>
                    <a:pt x="366" y="702"/>
                  </a:lnTo>
                  <a:lnTo>
                    <a:pt x="383" y="701"/>
                  </a:lnTo>
                  <a:lnTo>
                    <a:pt x="400" y="699"/>
                  </a:lnTo>
                  <a:lnTo>
                    <a:pt x="417" y="696"/>
                  </a:lnTo>
                  <a:lnTo>
                    <a:pt x="434" y="693"/>
                  </a:lnTo>
                  <a:lnTo>
                    <a:pt x="449" y="688"/>
                  </a:lnTo>
                  <a:lnTo>
                    <a:pt x="466" y="683"/>
                  </a:lnTo>
                  <a:lnTo>
                    <a:pt x="482" y="677"/>
                  </a:lnTo>
                  <a:lnTo>
                    <a:pt x="498" y="671"/>
                  </a:lnTo>
                  <a:lnTo>
                    <a:pt x="512" y="663"/>
                  </a:lnTo>
                  <a:lnTo>
                    <a:pt x="528" y="655"/>
                  </a:lnTo>
                  <a:lnTo>
                    <a:pt x="542" y="646"/>
                  </a:lnTo>
                  <a:lnTo>
                    <a:pt x="555" y="637"/>
                  </a:lnTo>
                  <a:lnTo>
                    <a:pt x="569" y="626"/>
                  </a:lnTo>
                  <a:lnTo>
                    <a:pt x="582" y="616"/>
                  </a:lnTo>
                  <a:lnTo>
                    <a:pt x="594" y="604"/>
                  </a:lnTo>
                  <a:lnTo>
                    <a:pt x="607" y="593"/>
                  </a:lnTo>
                  <a:lnTo>
                    <a:pt x="617" y="580"/>
                  </a:lnTo>
                  <a:lnTo>
                    <a:pt x="629" y="567"/>
                  </a:lnTo>
                  <a:lnTo>
                    <a:pt x="638" y="554"/>
                  </a:lnTo>
                  <a:lnTo>
                    <a:pt x="649" y="539"/>
                  </a:lnTo>
                  <a:lnTo>
                    <a:pt x="658" y="524"/>
                  </a:lnTo>
                  <a:lnTo>
                    <a:pt x="666" y="508"/>
                  </a:lnTo>
                  <a:lnTo>
                    <a:pt x="673" y="492"/>
                  </a:lnTo>
                  <a:lnTo>
                    <a:pt x="680" y="477"/>
                  </a:lnTo>
                  <a:lnTo>
                    <a:pt x="685" y="460"/>
                  </a:lnTo>
                  <a:lnTo>
                    <a:pt x="690" y="441"/>
                  </a:lnTo>
                  <a:lnTo>
                    <a:pt x="690" y="441"/>
                  </a:lnTo>
                  <a:lnTo>
                    <a:pt x="694" y="425"/>
                  </a:lnTo>
                  <a:lnTo>
                    <a:pt x="698" y="406"/>
                  </a:lnTo>
                  <a:lnTo>
                    <a:pt x="701" y="389"/>
                  </a:lnTo>
                  <a:lnTo>
                    <a:pt x="702" y="371"/>
                  </a:lnTo>
                  <a:lnTo>
                    <a:pt x="702" y="354"/>
                  </a:lnTo>
                  <a:lnTo>
                    <a:pt x="702" y="337"/>
                  </a:lnTo>
                  <a:lnTo>
                    <a:pt x="701" y="320"/>
                  </a:lnTo>
                  <a:lnTo>
                    <a:pt x="700" y="303"/>
                  </a:lnTo>
                  <a:lnTo>
                    <a:pt x="697" y="286"/>
                  </a:lnTo>
                  <a:lnTo>
                    <a:pt x="693" y="270"/>
                  </a:lnTo>
                  <a:lnTo>
                    <a:pt x="689" y="253"/>
                  </a:lnTo>
                  <a:lnTo>
                    <a:pt x="684" y="237"/>
                  </a:lnTo>
                  <a:lnTo>
                    <a:pt x="677" y="221"/>
                  </a:lnTo>
                  <a:lnTo>
                    <a:pt x="671" y="206"/>
                  </a:lnTo>
                  <a:lnTo>
                    <a:pt x="663" y="190"/>
                  </a:lnTo>
                  <a:lnTo>
                    <a:pt x="655" y="176"/>
                  </a:lnTo>
                  <a:lnTo>
                    <a:pt x="647" y="161"/>
                  </a:lnTo>
                  <a:lnTo>
                    <a:pt x="637" y="147"/>
                  </a:lnTo>
                  <a:lnTo>
                    <a:pt x="628" y="134"/>
                  </a:lnTo>
                  <a:lnTo>
                    <a:pt x="616" y="121"/>
                  </a:lnTo>
                  <a:lnTo>
                    <a:pt x="604" y="108"/>
                  </a:lnTo>
                  <a:lnTo>
                    <a:pt x="593" y="96"/>
                  </a:lnTo>
                  <a:lnTo>
                    <a:pt x="581" y="84"/>
                  </a:lnTo>
                  <a:lnTo>
                    <a:pt x="567" y="74"/>
                  </a:lnTo>
                  <a:lnTo>
                    <a:pt x="554" y="64"/>
                  </a:lnTo>
                  <a:lnTo>
                    <a:pt x="539" y="55"/>
                  </a:lnTo>
                  <a:lnTo>
                    <a:pt x="524" y="45"/>
                  </a:lnTo>
                  <a:lnTo>
                    <a:pt x="509" y="38"/>
                  </a:lnTo>
                  <a:lnTo>
                    <a:pt x="492" y="30"/>
                  </a:lnTo>
                  <a:lnTo>
                    <a:pt x="477" y="23"/>
                  </a:lnTo>
                  <a:lnTo>
                    <a:pt x="460" y="17"/>
                  </a:lnTo>
                  <a:lnTo>
                    <a:pt x="443" y="12"/>
                  </a:lnTo>
                  <a:lnTo>
                    <a:pt x="44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Freeform 139"/>
            <p:cNvSpPr>
              <a:spLocks/>
            </p:cNvSpPr>
            <p:nvPr userDrawn="1"/>
          </p:nvSpPr>
          <p:spPr bwMode="auto">
            <a:xfrm>
              <a:off x="2303" y="1718"/>
              <a:ext cx="155" cy="155"/>
            </a:xfrm>
            <a:custGeom>
              <a:avLst/>
              <a:gdLst>
                <a:gd name="T0" fmla="*/ 389 w 620"/>
                <a:gd name="T1" fmla="*/ 10 h 620"/>
                <a:gd name="T2" fmla="*/ 359 w 620"/>
                <a:gd name="T3" fmla="*/ 4 h 620"/>
                <a:gd name="T4" fmla="*/ 328 w 620"/>
                <a:gd name="T5" fmla="*/ 0 h 620"/>
                <a:gd name="T6" fmla="*/ 267 w 620"/>
                <a:gd name="T7" fmla="*/ 2 h 620"/>
                <a:gd name="T8" fmla="*/ 208 w 620"/>
                <a:gd name="T9" fmla="*/ 17 h 620"/>
                <a:gd name="T10" fmla="*/ 155 w 620"/>
                <a:gd name="T11" fmla="*/ 41 h 620"/>
                <a:gd name="T12" fmla="*/ 105 w 620"/>
                <a:gd name="T13" fmla="*/ 75 h 620"/>
                <a:gd name="T14" fmla="*/ 65 w 620"/>
                <a:gd name="T15" fmla="*/ 120 h 620"/>
                <a:gd name="T16" fmla="*/ 32 w 620"/>
                <a:gd name="T17" fmla="*/ 170 h 620"/>
                <a:gd name="T18" fmla="*/ 19 w 620"/>
                <a:gd name="T19" fmla="*/ 199 h 620"/>
                <a:gd name="T20" fmla="*/ 10 w 620"/>
                <a:gd name="T21" fmla="*/ 230 h 620"/>
                <a:gd name="T22" fmla="*/ 6 w 620"/>
                <a:gd name="T23" fmla="*/ 245 h 620"/>
                <a:gd name="T24" fmla="*/ 1 w 620"/>
                <a:gd name="T25" fmla="*/ 276 h 620"/>
                <a:gd name="T26" fmla="*/ 0 w 620"/>
                <a:gd name="T27" fmla="*/ 323 h 620"/>
                <a:gd name="T28" fmla="*/ 7 w 620"/>
                <a:gd name="T29" fmla="*/ 383 h 620"/>
                <a:gd name="T30" fmla="*/ 27 w 620"/>
                <a:gd name="T31" fmla="*/ 439 h 620"/>
                <a:gd name="T32" fmla="*/ 57 w 620"/>
                <a:gd name="T33" fmla="*/ 491 h 620"/>
                <a:gd name="T34" fmla="*/ 96 w 620"/>
                <a:gd name="T35" fmla="*/ 535 h 620"/>
                <a:gd name="T36" fmla="*/ 143 w 620"/>
                <a:gd name="T37" fmla="*/ 573 h 620"/>
                <a:gd name="T38" fmla="*/ 185 w 620"/>
                <a:gd name="T39" fmla="*/ 594 h 620"/>
                <a:gd name="T40" fmla="*/ 213 w 620"/>
                <a:gd name="T41" fmla="*/ 605 h 620"/>
                <a:gd name="T42" fmla="*/ 229 w 620"/>
                <a:gd name="T43" fmla="*/ 609 h 620"/>
                <a:gd name="T44" fmla="*/ 260 w 620"/>
                <a:gd name="T45" fmla="*/ 617 h 620"/>
                <a:gd name="T46" fmla="*/ 291 w 620"/>
                <a:gd name="T47" fmla="*/ 620 h 620"/>
                <a:gd name="T48" fmla="*/ 353 w 620"/>
                <a:gd name="T49" fmla="*/ 617 h 620"/>
                <a:gd name="T50" fmla="*/ 410 w 620"/>
                <a:gd name="T51" fmla="*/ 604 h 620"/>
                <a:gd name="T52" fmla="*/ 465 w 620"/>
                <a:gd name="T53" fmla="*/ 579 h 620"/>
                <a:gd name="T54" fmla="*/ 513 w 620"/>
                <a:gd name="T55" fmla="*/ 544 h 620"/>
                <a:gd name="T56" fmla="*/ 555 w 620"/>
                <a:gd name="T57" fmla="*/ 501 h 620"/>
                <a:gd name="T58" fmla="*/ 587 w 620"/>
                <a:gd name="T59" fmla="*/ 449 h 620"/>
                <a:gd name="T60" fmla="*/ 599 w 620"/>
                <a:gd name="T61" fmla="*/ 420 h 620"/>
                <a:gd name="T62" fmla="*/ 609 w 620"/>
                <a:gd name="T63" fmla="*/ 391 h 620"/>
                <a:gd name="T64" fmla="*/ 613 w 620"/>
                <a:gd name="T65" fmla="*/ 375 h 620"/>
                <a:gd name="T66" fmla="*/ 619 w 620"/>
                <a:gd name="T67" fmla="*/ 344 h 620"/>
                <a:gd name="T68" fmla="*/ 620 w 620"/>
                <a:gd name="T69" fmla="*/ 298 h 620"/>
                <a:gd name="T70" fmla="*/ 612 w 620"/>
                <a:gd name="T71" fmla="*/ 238 h 620"/>
                <a:gd name="T72" fmla="*/ 592 w 620"/>
                <a:gd name="T73" fmla="*/ 181 h 620"/>
                <a:gd name="T74" fmla="*/ 563 w 620"/>
                <a:gd name="T75" fmla="*/ 130 h 620"/>
                <a:gd name="T76" fmla="*/ 523 w 620"/>
                <a:gd name="T77" fmla="*/ 84 h 620"/>
                <a:gd name="T78" fmla="*/ 475 w 620"/>
                <a:gd name="T79" fmla="*/ 48 h 620"/>
                <a:gd name="T80" fmla="*/ 435 w 620"/>
                <a:gd name="T81" fmla="*/ 26 h 620"/>
                <a:gd name="T82" fmla="*/ 405 w 620"/>
                <a:gd name="T83" fmla="*/ 14 h 620"/>
                <a:gd name="T84" fmla="*/ 389 w 620"/>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89" y="10"/>
                  </a:moveTo>
                  <a:lnTo>
                    <a:pt x="389" y="10"/>
                  </a:lnTo>
                  <a:lnTo>
                    <a:pt x="375" y="6"/>
                  </a:lnTo>
                  <a:lnTo>
                    <a:pt x="359" y="4"/>
                  </a:lnTo>
                  <a:lnTo>
                    <a:pt x="344" y="1"/>
                  </a:lnTo>
                  <a:lnTo>
                    <a:pt x="328" y="0"/>
                  </a:lnTo>
                  <a:lnTo>
                    <a:pt x="297" y="0"/>
                  </a:lnTo>
                  <a:lnTo>
                    <a:pt x="267" y="2"/>
                  </a:lnTo>
                  <a:lnTo>
                    <a:pt x="237" y="7"/>
                  </a:lnTo>
                  <a:lnTo>
                    <a:pt x="208" y="17"/>
                  </a:lnTo>
                  <a:lnTo>
                    <a:pt x="181" y="27"/>
                  </a:lnTo>
                  <a:lnTo>
                    <a:pt x="155" y="41"/>
                  </a:lnTo>
                  <a:lnTo>
                    <a:pt x="129" y="57"/>
                  </a:lnTo>
                  <a:lnTo>
                    <a:pt x="105" y="75"/>
                  </a:lnTo>
                  <a:lnTo>
                    <a:pt x="84" y="96"/>
                  </a:lnTo>
                  <a:lnTo>
                    <a:pt x="65" y="120"/>
                  </a:lnTo>
                  <a:lnTo>
                    <a:pt x="46" y="144"/>
                  </a:lnTo>
                  <a:lnTo>
                    <a:pt x="32" y="170"/>
                  </a:lnTo>
                  <a:lnTo>
                    <a:pt x="26" y="185"/>
                  </a:lnTo>
                  <a:lnTo>
                    <a:pt x="19" y="199"/>
                  </a:lnTo>
                  <a:lnTo>
                    <a:pt x="14" y="215"/>
                  </a:lnTo>
                  <a:lnTo>
                    <a:pt x="10" y="230"/>
                  </a:lnTo>
                  <a:lnTo>
                    <a:pt x="10" y="230"/>
                  </a:lnTo>
                  <a:lnTo>
                    <a:pt x="6" y="245"/>
                  </a:lnTo>
                  <a:lnTo>
                    <a:pt x="2" y="260"/>
                  </a:lnTo>
                  <a:lnTo>
                    <a:pt x="1" y="276"/>
                  </a:lnTo>
                  <a:lnTo>
                    <a:pt x="0" y="291"/>
                  </a:lnTo>
                  <a:lnTo>
                    <a:pt x="0" y="323"/>
                  </a:lnTo>
                  <a:lnTo>
                    <a:pt x="2" y="353"/>
                  </a:lnTo>
                  <a:lnTo>
                    <a:pt x="7" y="383"/>
                  </a:lnTo>
                  <a:lnTo>
                    <a:pt x="15" y="411"/>
                  </a:lnTo>
                  <a:lnTo>
                    <a:pt x="27" y="439"/>
                  </a:lnTo>
                  <a:lnTo>
                    <a:pt x="40" y="465"/>
                  </a:lnTo>
                  <a:lnTo>
                    <a:pt x="57" y="491"/>
                  </a:lnTo>
                  <a:lnTo>
                    <a:pt x="75" y="514"/>
                  </a:lnTo>
                  <a:lnTo>
                    <a:pt x="96" y="535"/>
                  </a:lnTo>
                  <a:lnTo>
                    <a:pt x="118" y="555"/>
                  </a:lnTo>
                  <a:lnTo>
                    <a:pt x="143" y="573"/>
                  </a:lnTo>
                  <a:lnTo>
                    <a:pt x="170" y="587"/>
                  </a:lnTo>
                  <a:lnTo>
                    <a:pt x="185" y="594"/>
                  </a:lnTo>
                  <a:lnTo>
                    <a:pt x="199" y="600"/>
                  </a:lnTo>
                  <a:lnTo>
                    <a:pt x="213" y="605"/>
                  </a:lnTo>
                  <a:lnTo>
                    <a:pt x="229" y="609"/>
                  </a:lnTo>
                  <a:lnTo>
                    <a:pt x="229" y="609"/>
                  </a:lnTo>
                  <a:lnTo>
                    <a:pt x="245" y="613"/>
                  </a:lnTo>
                  <a:lnTo>
                    <a:pt x="260" y="617"/>
                  </a:lnTo>
                  <a:lnTo>
                    <a:pt x="276" y="619"/>
                  </a:lnTo>
                  <a:lnTo>
                    <a:pt x="291" y="620"/>
                  </a:lnTo>
                  <a:lnTo>
                    <a:pt x="321" y="620"/>
                  </a:lnTo>
                  <a:lnTo>
                    <a:pt x="353" y="617"/>
                  </a:lnTo>
                  <a:lnTo>
                    <a:pt x="381" y="612"/>
                  </a:lnTo>
                  <a:lnTo>
                    <a:pt x="410" y="604"/>
                  </a:lnTo>
                  <a:lnTo>
                    <a:pt x="439" y="592"/>
                  </a:lnTo>
                  <a:lnTo>
                    <a:pt x="465" y="579"/>
                  </a:lnTo>
                  <a:lnTo>
                    <a:pt x="490" y="562"/>
                  </a:lnTo>
                  <a:lnTo>
                    <a:pt x="513" y="544"/>
                  </a:lnTo>
                  <a:lnTo>
                    <a:pt x="535" y="523"/>
                  </a:lnTo>
                  <a:lnTo>
                    <a:pt x="555" y="501"/>
                  </a:lnTo>
                  <a:lnTo>
                    <a:pt x="572" y="476"/>
                  </a:lnTo>
                  <a:lnTo>
                    <a:pt x="587" y="449"/>
                  </a:lnTo>
                  <a:lnTo>
                    <a:pt x="594" y="435"/>
                  </a:lnTo>
                  <a:lnTo>
                    <a:pt x="599" y="420"/>
                  </a:lnTo>
                  <a:lnTo>
                    <a:pt x="606" y="406"/>
                  </a:lnTo>
                  <a:lnTo>
                    <a:pt x="609" y="391"/>
                  </a:lnTo>
                  <a:lnTo>
                    <a:pt x="609" y="391"/>
                  </a:lnTo>
                  <a:lnTo>
                    <a:pt x="613" y="375"/>
                  </a:lnTo>
                  <a:lnTo>
                    <a:pt x="616" y="359"/>
                  </a:lnTo>
                  <a:lnTo>
                    <a:pt x="619" y="344"/>
                  </a:lnTo>
                  <a:lnTo>
                    <a:pt x="620" y="328"/>
                  </a:lnTo>
                  <a:lnTo>
                    <a:pt x="620" y="298"/>
                  </a:lnTo>
                  <a:lnTo>
                    <a:pt x="617" y="267"/>
                  </a:lnTo>
                  <a:lnTo>
                    <a:pt x="612" y="238"/>
                  </a:lnTo>
                  <a:lnTo>
                    <a:pt x="603" y="209"/>
                  </a:lnTo>
                  <a:lnTo>
                    <a:pt x="592" y="181"/>
                  </a:lnTo>
                  <a:lnTo>
                    <a:pt x="578" y="155"/>
                  </a:lnTo>
                  <a:lnTo>
                    <a:pt x="563" y="130"/>
                  </a:lnTo>
                  <a:lnTo>
                    <a:pt x="544" y="106"/>
                  </a:lnTo>
                  <a:lnTo>
                    <a:pt x="523" y="84"/>
                  </a:lnTo>
                  <a:lnTo>
                    <a:pt x="500" y="65"/>
                  </a:lnTo>
                  <a:lnTo>
                    <a:pt x="475" y="48"/>
                  </a:lnTo>
                  <a:lnTo>
                    <a:pt x="449" y="32"/>
                  </a:lnTo>
                  <a:lnTo>
                    <a:pt x="435" y="26"/>
                  </a:lnTo>
                  <a:lnTo>
                    <a:pt x="420" y="20"/>
                  </a:lnTo>
                  <a:lnTo>
                    <a:pt x="405" y="14"/>
                  </a:lnTo>
                  <a:lnTo>
                    <a:pt x="389" y="10"/>
                  </a:lnTo>
                  <a:lnTo>
                    <a:pt x="38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140"/>
            <p:cNvSpPr>
              <a:spLocks/>
            </p:cNvSpPr>
            <p:nvPr userDrawn="1"/>
          </p:nvSpPr>
          <p:spPr bwMode="auto">
            <a:xfrm>
              <a:off x="2248" y="1973"/>
              <a:ext cx="134" cy="134"/>
            </a:xfrm>
            <a:custGeom>
              <a:avLst/>
              <a:gdLst>
                <a:gd name="T0" fmla="*/ 339 w 540"/>
                <a:gd name="T1" fmla="*/ 10 h 540"/>
                <a:gd name="T2" fmla="*/ 285 w 540"/>
                <a:gd name="T3" fmla="*/ 0 h 540"/>
                <a:gd name="T4" fmla="*/ 232 w 540"/>
                <a:gd name="T5" fmla="*/ 3 h 540"/>
                <a:gd name="T6" fmla="*/ 181 w 540"/>
                <a:gd name="T7" fmla="*/ 15 h 540"/>
                <a:gd name="T8" fmla="*/ 134 w 540"/>
                <a:gd name="T9" fmla="*/ 36 h 540"/>
                <a:gd name="T10" fmla="*/ 93 w 540"/>
                <a:gd name="T11" fmla="*/ 66 h 540"/>
                <a:gd name="T12" fmla="*/ 56 w 540"/>
                <a:gd name="T13" fmla="*/ 105 h 540"/>
                <a:gd name="T14" fmla="*/ 27 w 540"/>
                <a:gd name="T15" fmla="*/ 149 h 540"/>
                <a:gd name="T16" fmla="*/ 8 w 540"/>
                <a:gd name="T17" fmla="*/ 200 h 540"/>
                <a:gd name="T18" fmla="*/ 3 w 540"/>
                <a:gd name="T19" fmla="*/ 227 h 540"/>
                <a:gd name="T20" fmla="*/ 0 w 540"/>
                <a:gd name="T21" fmla="*/ 281 h 540"/>
                <a:gd name="T22" fmla="*/ 7 w 540"/>
                <a:gd name="T23" fmla="*/ 333 h 540"/>
                <a:gd name="T24" fmla="*/ 23 w 540"/>
                <a:gd name="T25" fmla="*/ 382 h 540"/>
                <a:gd name="T26" fmla="*/ 50 w 540"/>
                <a:gd name="T27" fmla="*/ 427 h 540"/>
                <a:gd name="T28" fmla="*/ 83 w 540"/>
                <a:gd name="T29" fmla="*/ 466 h 540"/>
                <a:gd name="T30" fmla="*/ 125 w 540"/>
                <a:gd name="T31" fmla="*/ 498 h 540"/>
                <a:gd name="T32" fmla="*/ 173 w 540"/>
                <a:gd name="T33" fmla="*/ 523 h 540"/>
                <a:gd name="T34" fmla="*/ 199 w 540"/>
                <a:gd name="T35" fmla="*/ 531 h 540"/>
                <a:gd name="T36" fmla="*/ 253 w 540"/>
                <a:gd name="T37" fmla="*/ 540 h 540"/>
                <a:gd name="T38" fmla="*/ 306 w 540"/>
                <a:gd name="T39" fmla="*/ 537 h 540"/>
                <a:gd name="T40" fmla="*/ 357 w 540"/>
                <a:gd name="T41" fmla="*/ 526 h 540"/>
                <a:gd name="T42" fmla="*/ 404 w 540"/>
                <a:gd name="T43" fmla="*/ 503 h 540"/>
                <a:gd name="T44" fmla="*/ 447 w 540"/>
                <a:gd name="T45" fmla="*/ 473 h 540"/>
                <a:gd name="T46" fmla="*/ 482 w 540"/>
                <a:gd name="T47" fmla="*/ 436 h 540"/>
                <a:gd name="T48" fmla="*/ 511 w 540"/>
                <a:gd name="T49" fmla="*/ 391 h 540"/>
                <a:gd name="T50" fmla="*/ 530 w 540"/>
                <a:gd name="T51" fmla="*/ 341 h 540"/>
                <a:gd name="T52" fmla="*/ 536 w 540"/>
                <a:gd name="T53" fmla="*/ 313 h 540"/>
                <a:gd name="T54" fmla="*/ 540 w 540"/>
                <a:gd name="T55" fmla="*/ 260 h 540"/>
                <a:gd name="T56" fmla="*/ 532 w 540"/>
                <a:gd name="T57" fmla="*/ 208 h 540"/>
                <a:gd name="T58" fmla="*/ 515 w 540"/>
                <a:gd name="T59" fmla="*/ 158 h 540"/>
                <a:gd name="T60" fmla="*/ 489 w 540"/>
                <a:gd name="T61" fmla="*/ 114 h 540"/>
                <a:gd name="T62" fmla="*/ 455 w 540"/>
                <a:gd name="T63" fmla="*/ 73 h 540"/>
                <a:gd name="T64" fmla="*/ 413 w 540"/>
                <a:gd name="T65" fmla="*/ 42 h 540"/>
                <a:gd name="T66" fmla="*/ 365 w 540"/>
                <a:gd name="T67" fmla="*/ 17 h 540"/>
                <a:gd name="T68" fmla="*/ 339 w 540"/>
                <a:gd name="T69" fmla="*/ 1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339" y="10"/>
                  </a:moveTo>
                  <a:lnTo>
                    <a:pt x="339" y="10"/>
                  </a:lnTo>
                  <a:lnTo>
                    <a:pt x="313" y="3"/>
                  </a:lnTo>
                  <a:lnTo>
                    <a:pt x="285" y="0"/>
                  </a:lnTo>
                  <a:lnTo>
                    <a:pt x="258" y="0"/>
                  </a:lnTo>
                  <a:lnTo>
                    <a:pt x="232" y="3"/>
                  </a:lnTo>
                  <a:lnTo>
                    <a:pt x="206" y="7"/>
                  </a:lnTo>
                  <a:lnTo>
                    <a:pt x="181" y="15"/>
                  </a:lnTo>
                  <a:lnTo>
                    <a:pt x="158" y="24"/>
                  </a:lnTo>
                  <a:lnTo>
                    <a:pt x="134" y="36"/>
                  </a:lnTo>
                  <a:lnTo>
                    <a:pt x="112" y="50"/>
                  </a:lnTo>
                  <a:lnTo>
                    <a:pt x="93" y="66"/>
                  </a:lnTo>
                  <a:lnTo>
                    <a:pt x="73" y="84"/>
                  </a:lnTo>
                  <a:lnTo>
                    <a:pt x="56" y="105"/>
                  </a:lnTo>
                  <a:lnTo>
                    <a:pt x="40" y="126"/>
                  </a:lnTo>
                  <a:lnTo>
                    <a:pt x="27" y="149"/>
                  </a:lnTo>
                  <a:lnTo>
                    <a:pt x="17" y="174"/>
                  </a:lnTo>
                  <a:lnTo>
                    <a:pt x="8" y="200"/>
                  </a:lnTo>
                  <a:lnTo>
                    <a:pt x="8" y="200"/>
                  </a:lnTo>
                  <a:lnTo>
                    <a:pt x="3" y="227"/>
                  </a:lnTo>
                  <a:lnTo>
                    <a:pt x="0" y="255"/>
                  </a:lnTo>
                  <a:lnTo>
                    <a:pt x="0" y="281"/>
                  </a:lnTo>
                  <a:lnTo>
                    <a:pt x="1" y="307"/>
                  </a:lnTo>
                  <a:lnTo>
                    <a:pt x="7" y="333"/>
                  </a:lnTo>
                  <a:lnTo>
                    <a:pt x="14" y="357"/>
                  </a:lnTo>
                  <a:lnTo>
                    <a:pt x="23" y="382"/>
                  </a:lnTo>
                  <a:lnTo>
                    <a:pt x="35" y="406"/>
                  </a:lnTo>
                  <a:lnTo>
                    <a:pt x="50" y="427"/>
                  </a:lnTo>
                  <a:lnTo>
                    <a:pt x="65" y="447"/>
                  </a:lnTo>
                  <a:lnTo>
                    <a:pt x="83" y="466"/>
                  </a:lnTo>
                  <a:lnTo>
                    <a:pt x="103" y="483"/>
                  </a:lnTo>
                  <a:lnTo>
                    <a:pt x="125" y="498"/>
                  </a:lnTo>
                  <a:lnTo>
                    <a:pt x="149" y="511"/>
                  </a:lnTo>
                  <a:lnTo>
                    <a:pt x="173" y="523"/>
                  </a:lnTo>
                  <a:lnTo>
                    <a:pt x="199" y="531"/>
                  </a:lnTo>
                  <a:lnTo>
                    <a:pt x="199" y="531"/>
                  </a:lnTo>
                  <a:lnTo>
                    <a:pt x="227" y="537"/>
                  </a:lnTo>
                  <a:lnTo>
                    <a:pt x="253" y="540"/>
                  </a:lnTo>
                  <a:lnTo>
                    <a:pt x="280" y="540"/>
                  </a:lnTo>
                  <a:lnTo>
                    <a:pt x="306" y="537"/>
                  </a:lnTo>
                  <a:lnTo>
                    <a:pt x="332" y="532"/>
                  </a:lnTo>
                  <a:lnTo>
                    <a:pt x="357" y="526"/>
                  </a:lnTo>
                  <a:lnTo>
                    <a:pt x="382" y="515"/>
                  </a:lnTo>
                  <a:lnTo>
                    <a:pt x="404" y="503"/>
                  </a:lnTo>
                  <a:lnTo>
                    <a:pt x="426" y="490"/>
                  </a:lnTo>
                  <a:lnTo>
                    <a:pt x="447" y="473"/>
                  </a:lnTo>
                  <a:lnTo>
                    <a:pt x="465" y="455"/>
                  </a:lnTo>
                  <a:lnTo>
                    <a:pt x="482" y="436"/>
                  </a:lnTo>
                  <a:lnTo>
                    <a:pt x="498" y="415"/>
                  </a:lnTo>
                  <a:lnTo>
                    <a:pt x="511" y="391"/>
                  </a:lnTo>
                  <a:lnTo>
                    <a:pt x="521" y="367"/>
                  </a:lnTo>
                  <a:lnTo>
                    <a:pt x="530" y="341"/>
                  </a:lnTo>
                  <a:lnTo>
                    <a:pt x="530" y="341"/>
                  </a:lnTo>
                  <a:lnTo>
                    <a:pt x="536" y="313"/>
                  </a:lnTo>
                  <a:lnTo>
                    <a:pt x="540" y="286"/>
                  </a:lnTo>
                  <a:lnTo>
                    <a:pt x="540" y="260"/>
                  </a:lnTo>
                  <a:lnTo>
                    <a:pt x="537" y="232"/>
                  </a:lnTo>
                  <a:lnTo>
                    <a:pt x="532" y="208"/>
                  </a:lnTo>
                  <a:lnTo>
                    <a:pt x="525" y="182"/>
                  </a:lnTo>
                  <a:lnTo>
                    <a:pt x="515" y="158"/>
                  </a:lnTo>
                  <a:lnTo>
                    <a:pt x="503" y="135"/>
                  </a:lnTo>
                  <a:lnTo>
                    <a:pt x="489" y="114"/>
                  </a:lnTo>
                  <a:lnTo>
                    <a:pt x="473" y="93"/>
                  </a:lnTo>
                  <a:lnTo>
                    <a:pt x="455" y="73"/>
                  </a:lnTo>
                  <a:lnTo>
                    <a:pt x="435" y="56"/>
                  </a:lnTo>
                  <a:lnTo>
                    <a:pt x="413" y="42"/>
                  </a:lnTo>
                  <a:lnTo>
                    <a:pt x="391" y="29"/>
                  </a:lnTo>
                  <a:lnTo>
                    <a:pt x="365" y="17"/>
                  </a:lnTo>
                  <a:lnTo>
                    <a:pt x="339" y="10"/>
                  </a:lnTo>
                  <a:lnTo>
                    <a:pt x="33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141"/>
            <p:cNvSpPr>
              <a:spLocks/>
            </p:cNvSpPr>
            <p:nvPr userDrawn="1"/>
          </p:nvSpPr>
          <p:spPr bwMode="auto">
            <a:xfrm>
              <a:off x="2192" y="2227"/>
              <a:ext cx="115" cy="115"/>
            </a:xfrm>
            <a:custGeom>
              <a:avLst/>
              <a:gdLst>
                <a:gd name="T0" fmla="*/ 290 w 460"/>
                <a:gd name="T1" fmla="*/ 8 h 460"/>
                <a:gd name="T2" fmla="*/ 244 w 460"/>
                <a:gd name="T3" fmla="*/ 1 h 460"/>
                <a:gd name="T4" fmla="*/ 198 w 460"/>
                <a:gd name="T5" fmla="*/ 3 h 460"/>
                <a:gd name="T6" fmla="*/ 155 w 460"/>
                <a:gd name="T7" fmla="*/ 13 h 460"/>
                <a:gd name="T8" fmla="*/ 115 w 460"/>
                <a:gd name="T9" fmla="*/ 31 h 460"/>
                <a:gd name="T10" fmla="*/ 80 w 460"/>
                <a:gd name="T11" fmla="*/ 57 h 460"/>
                <a:gd name="T12" fmla="*/ 48 w 460"/>
                <a:gd name="T13" fmla="*/ 89 h 460"/>
                <a:gd name="T14" fmla="*/ 25 w 460"/>
                <a:gd name="T15" fmla="*/ 128 h 460"/>
                <a:gd name="T16" fmla="*/ 8 w 460"/>
                <a:gd name="T17" fmla="*/ 171 h 460"/>
                <a:gd name="T18" fmla="*/ 4 w 460"/>
                <a:gd name="T19" fmla="*/ 194 h 460"/>
                <a:gd name="T20" fmla="*/ 0 w 460"/>
                <a:gd name="T21" fmla="*/ 240 h 460"/>
                <a:gd name="T22" fmla="*/ 7 w 460"/>
                <a:gd name="T23" fmla="*/ 284 h 460"/>
                <a:gd name="T24" fmla="*/ 21 w 460"/>
                <a:gd name="T25" fmla="*/ 326 h 460"/>
                <a:gd name="T26" fmla="*/ 43 w 460"/>
                <a:gd name="T27" fmla="*/ 364 h 460"/>
                <a:gd name="T28" fmla="*/ 72 w 460"/>
                <a:gd name="T29" fmla="*/ 396 h 460"/>
                <a:gd name="T30" fmla="*/ 107 w 460"/>
                <a:gd name="T31" fmla="*/ 423 h 460"/>
                <a:gd name="T32" fmla="*/ 149 w 460"/>
                <a:gd name="T33" fmla="*/ 444 h 460"/>
                <a:gd name="T34" fmla="*/ 171 w 460"/>
                <a:gd name="T35" fmla="*/ 452 h 460"/>
                <a:gd name="T36" fmla="*/ 217 w 460"/>
                <a:gd name="T37" fmla="*/ 459 h 460"/>
                <a:gd name="T38" fmla="*/ 262 w 460"/>
                <a:gd name="T39" fmla="*/ 457 h 460"/>
                <a:gd name="T40" fmla="*/ 305 w 460"/>
                <a:gd name="T41" fmla="*/ 447 h 460"/>
                <a:gd name="T42" fmla="*/ 346 w 460"/>
                <a:gd name="T43" fmla="*/ 429 h 460"/>
                <a:gd name="T44" fmla="*/ 381 w 460"/>
                <a:gd name="T45" fmla="*/ 403 h 460"/>
                <a:gd name="T46" fmla="*/ 412 w 460"/>
                <a:gd name="T47" fmla="*/ 371 h 460"/>
                <a:gd name="T48" fmla="*/ 435 w 460"/>
                <a:gd name="T49" fmla="*/ 332 h 460"/>
                <a:gd name="T50" fmla="*/ 452 w 460"/>
                <a:gd name="T51" fmla="*/ 289 h 460"/>
                <a:gd name="T52" fmla="*/ 456 w 460"/>
                <a:gd name="T53" fmla="*/ 266 h 460"/>
                <a:gd name="T54" fmla="*/ 460 w 460"/>
                <a:gd name="T55" fmla="*/ 220 h 460"/>
                <a:gd name="T56" fmla="*/ 454 w 460"/>
                <a:gd name="T57" fmla="*/ 177 h 460"/>
                <a:gd name="T58" fmla="*/ 439 w 460"/>
                <a:gd name="T59" fmla="*/ 136 h 460"/>
                <a:gd name="T60" fmla="*/ 417 w 460"/>
                <a:gd name="T61" fmla="*/ 96 h 460"/>
                <a:gd name="T62" fmla="*/ 389 w 460"/>
                <a:gd name="T63" fmla="*/ 64 h 460"/>
                <a:gd name="T64" fmla="*/ 353 w 460"/>
                <a:gd name="T65" fmla="*/ 36 h 460"/>
                <a:gd name="T66" fmla="*/ 312 w 460"/>
                <a:gd name="T67" fmla="*/ 16 h 460"/>
                <a:gd name="T68" fmla="*/ 290 w 460"/>
                <a:gd name="T69" fmla="*/ 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90" y="8"/>
                  </a:moveTo>
                  <a:lnTo>
                    <a:pt x="290" y="8"/>
                  </a:lnTo>
                  <a:lnTo>
                    <a:pt x="266" y="4"/>
                  </a:lnTo>
                  <a:lnTo>
                    <a:pt x="244" y="1"/>
                  </a:lnTo>
                  <a:lnTo>
                    <a:pt x="220" y="0"/>
                  </a:lnTo>
                  <a:lnTo>
                    <a:pt x="198" y="3"/>
                  </a:lnTo>
                  <a:lnTo>
                    <a:pt x="177" y="7"/>
                  </a:lnTo>
                  <a:lnTo>
                    <a:pt x="155" y="13"/>
                  </a:lnTo>
                  <a:lnTo>
                    <a:pt x="134" y="21"/>
                  </a:lnTo>
                  <a:lnTo>
                    <a:pt x="115" y="31"/>
                  </a:lnTo>
                  <a:lnTo>
                    <a:pt x="97" y="43"/>
                  </a:lnTo>
                  <a:lnTo>
                    <a:pt x="80" y="57"/>
                  </a:lnTo>
                  <a:lnTo>
                    <a:pt x="64" y="72"/>
                  </a:lnTo>
                  <a:lnTo>
                    <a:pt x="48" y="89"/>
                  </a:lnTo>
                  <a:lnTo>
                    <a:pt x="37" y="107"/>
                  </a:lnTo>
                  <a:lnTo>
                    <a:pt x="25" y="128"/>
                  </a:lnTo>
                  <a:lnTo>
                    <a:pt x="16" y="149"/>
                  </a:lnTo>
                  <a:lnTo>
                    <a:pt x="8" y="171"/>
                  </a:lnTo>
                  <a:lnTo>
                    <a:pt x="8" y="171"/>
                  </a:lnTo>
                  <a:lnTo>
                    <a:pt x="4" y="194"/>
                  </a:lnTo>
                  <a:lnTo>
                    <a:pt x="2" y="216"/>
                  </a:lnTo>
                  <a:lnTo>
                    <a:pt x="0" y="240"/>
                  </a:lnTo>
                  <a:lnTo>
                    <a:pt x="3" y="262"/>
                  </a:lnTo>
                  <a:lnTo>
                    <a:pt x="7" y="284"/>
                  </a:lnTo>
                  <a:lnTo>
                    <a:pt x="13" y="305"/>
                  </a:lnTo>
                  <a:lnTo>
                    <a:pt x="21" y="326"/>
                  </a:lnTo>
                  <a:lnTo>
                    <a:pt x="31" y="345"/>
                  </a:lnTo>
                  <a:lnTo>
                    <a:pt x="43" y="364"/>
                  </a:lnTo>
                  <a:lnTo>
                    <a:pt x="58" y="380"/>
                  </a:lnTo>
                  <a:lnTo>
                    <a:pt x="72" y="396"/>
                  </a:lnTo>
                  <a:lnTo>
                    <a:pt x="89" y="412"/>
                  </a:lnTo>
                  <a:lnTo>
                    <a:pt x="107" y="423"/>
                  </a:lnTo>
                  <a:lnTo>
                    <a:pt x="128" y="435"/>
                  </a:lnTo>
                  <a:lnTo>
                    <a:pt x="149" y="444"/>
                  </a:lnTo>
                  <a:lnTo>
                    <a:pt x="171" y="452"/>
                  </a:lnTo>
                  <a:lnTo>
                    <a:pt x="171" y="452"/>
                  </a:lnTo>
                  <a:lnTo>
                    <a:pt x="194" y="456"/>
                  </a:lnTo>
                  <a:lnTo>
                    <a:pt x="217" y="459"/>
                  </a:lnTo>
                  <a:lnTo>
                    <a:pt x="240" y="460"/>
                  </a:lnTo>
                  <a:lnTo>
                    <a:pt x="262" y="457"/>
                  </a:lnTo>
                  <a:lnTo>
                    <a:pt x="284" y="453"/>
                  </a:lnTo>
                  <a:lnTo>
                    <a:pt x="305" y="447"/>
                  </a:lnTo>
                  <a:lnTo>
                    <a:pt x="326" y="439"/>
                  </a:lnTo>
                  <a:lnTo>
                    <a:pt x="346" y="429"/>
                  </a:lnTo>
                  <a:lnTo>
                    <a:pt x="364" y="417"/>
                  </a:lnTo>
                  <a:lnTo>
                    <a:pt x="381" y="403"/>
                  </a:lnTo>
                  <a:lnTo>
                    <a:pt x="396" y="388"/>
                  </a:lnTo>
                  <a:lnTo>
                    <a:pt x="412" y="371"/>
                  </a:lnTo>
                  <a:lnTo>
                    <a:pt x="424" y="353"/>
                  </a:lnTo>
                  <a:lnTo>
                    <a:pt x="435" y="332"/>
                  </a:lnTo>
                  <a:lnTo>
                    <a:pt x="445" y="311"/>
                  </a:lnTo>
                  <a:lnTo>
                    <a:pt x="452" y="289"/>
                  </a:lnTo>
                  <a:lnTo>
                    <a:pt x="452" y="289"/>
                  </a:lnTo>
                  <a:lnTo>
                    <a:pt x="456" y="266"/>
                  </a:lnTo>
                  <a:lnTo>
                    <a:pt x="459" y="244"/>
                  </a:lnTo>
                  <a:lnTo>
                    <a:pt x="460" y="220"/>
                  </a:lnTo>
                  <a:lnTo>
                    <a:pt x="458" y="198"/>
                  </a:lnTo>
                  <a:lnTo>
                    <a:pt x="454" y="177"/>
                  </a:lnTo>
                  <a:lnTo>
                    <a:pt x="447" y="155"/>
                  </a:lnTo>
                  <a:lnTo>
                    <a:pt x="439" y="136"/>
                  </a:lnTo>
                  <a:lnTo>
                    <a:pt x="429" y="115"/>
                  </a:lnTo>
                  <a:lnTo>
                    <a:pt x="417" y="96"/>
                  </a:lnTo>
                  <a:lnTo>
                    <a:pt x="403" y="79"/>
                  </a:lnTo>
                  <a:lnTo>
                    <a:pt x="389" y="64"/>
                  </a:lnTo>
                  <a:lnTo>
                    <a:pt x="372" y="50"/>
                  </a:lnTo>
                  <a:lnTo>
                    <a:pt x="353" y="36"/>
                  </a:lnTo>
                  <a:lnTo>
                    <a:pt x="333" y="25"/>
                  </a:lnTo>
                  <a:lnTo>
                    <a:pt x="312" y="16"/>
                  </a:lnTo>
                  <a:lnTo>
                    <a:pt x="290" y="8"/>
                  </a:lnTo>
                  <a:lnTo>
                    <a:pt x="29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142"/>
            <p:cNvSpPr>
              <a:spLocks/>
            </p:cNvSpPr>
            <p:nvPr userDrawn="1"/>
          </p:nvSpPr>
          <p:spPr bwMode="auto">
            <a:xfrm>
              <a:off x="2136" y="2482"/>
              <a:ext cx="95" cy="94"/>
            </a:xfrm>
            <a:custGeom>
              <a:avLst/>
              <a:gdLst>
                <a:gd name="T0" fmla="*/ 238 w 378"/>
                <a:gd name="T1" fmla="*/ 6 h 378"/>
                <a:gd name="T2" fmla="*/ 200 w 378"/>
                <a:gd name="T3" fmla="*/ 0 h 378"/>
                <a:gd name="T4" fmla="*/ 163 w 378"/>
                <a:gd name="T5" fmla="*/ 1 h 378"/>
                <a:gd name="T6" fmla="*/ 127 w 378"/>
                <a:gd name="T7" fmla="*/ 10 h 378"/>
                <a:gd name="T8" fmla="*/ 95 w 378"/>
                <a:gd name="T9" fmla="*/ 26 h 378"/>
                <a:gd name="T10" fmla="*/ 65 w 378"/>
                <a:gd name="T11" fmla="*/ 47 h 378"/>
                <a:gd name="T12" fmla="*/ 40 w 378"/>
                <a:gd name="T13" fmla="*/ 73 h 378"/>
                <a:gd name="T14" fmla="*/ 21 w 378"/>
                <a:gd name="T15" fmla="*/ 104 h 378"/>
                <a:gd name="T16" fmla="*/ 6 w 378"/>
                <a:gd name="T17" fmla="*/ 141 h 378"/>
                <a:gd name="T18" fmla="*/ 2 w 378"/>
                <a:gd name="T19" fmla="*/ 159 h 378"/>
                <a:gd name="T20" fmla="*/ 0 w 378"/>
                <a:gd name="T21" fmla="*/ 197 h 378"/>
                <a:gd name="T22" fmla="*/ 5 w 378"/>
                <a:gd name="T23" fmla="*/ 233 h 378"/>
                <a:gd name="T24" fmla="*/ 17 w 378"/>
                <a:gd name="T25" fmla="*/ 267 h 378"/>
                <a:gd name="T26" fmla="*/ 35 w 378"/>
                <a:gd name="T27" fmla="*/ 298 h 378"/>
                <a:gd name="T28" fmla="*/ 60 w 378"/>
                <a:gd name="T29" fmla="*/ 327 h 378"/>
                <a:gd name="T30" fmla="*/ 88 w 378"/>
                <a:gd name="T31" fmla="*/ 349 h 378"/>
                <a:gd name="T32" fmla="*/ 122 w 378"/>
                <a:gd name="T33" fmla="*/ 366 h 378"/>
                <a:gd name="T34" fmla="*/ 140 w 378"/>
                <a:gd name="T35" fmla="*/ 371 h 378"/>
                <a:gd name="T36" fmla="*/ 178 w 378"/>
                <a:gd name="T37" fmla="*/ 378 h 378"/>
                <a:gd name="T38" fmla="*/ 215 w 378"/>
                <a:gd name="T39" fmla="*/ 376 h 378"/>
                <a:gd name="T40" fmla="*/ 251 w 378"/>
                <a:gd name="T41" fmla="*/ 367 h 378"/>
                <a:gd name="T42" fmla="*/ 284 w 378"/>
                <a:gd name="T43" fmla="*/ 353 h 378"/>
                <a:gd name="T44" fmla="*/ 314 w 378"/>
                <a:gd name="T45" fmla="*/ 332 h 378"/>
                <a:gd name="T46" fmla="*/ 338 w 378"/>
                <a:gd name="T47" fmla="*/ 305 h 378"/>
                <a:gd name="T48" fmla="*/ 358 w 378"/>
                <a:gd name="T49" fmla="*/ 273 h 378"/>
                <a:gd name="T50" fmla="*/ 372 w 378"/>
                <a:gd name="T51" fmla="*/ 238 h 378"/>
                <a:gd name="T52" fmla="*/ 376 w 378"/>
                <a:gd name="T53" fmla="*/ 219 h 378"/>
                <a:gd name="T54" fmla="*/ 378 w 378"/>
                <a:gd name="T55" fmla="*/ 181 h 378"/>
                <a:gd name="T56" fmla="*/ 372 w 378"/>
                <a:gd name="T57" fmla="*/ 144 h 378"/>
                <a:gd name="T58" fmla="*/ 361 w 378"/>
                <a:gd name="T59" fmla="*/ 111 h 378"/>
                <a:gd name="T60" fmla="*/ 342 w 378"/>
                <a:gd name="T61" fmla="*/ 79 h 378"/>
                <a:gd name="T62" fmla="*/ 319 w 378"/>
                <a:gd name="T63" fmla="*/ 52 h 378"/>
                <a:gd name="T64" fmla="*/ 290 w 378"/>
                <a:gd name="T65" fmla="*/ 30 h 378"/>
                <a:gd name="T66" fmla="*/ 256 w 378"/>
                <a:gd name="T67" fmla="*/ 13 h 378"/>
                <a:gd name="T68" fmla="*/ 238 w 378"/>
                <a:gd name="T69" fmla="*/ 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6"/>
                  </a:moveTo>
                  <a:lnTo>
                    <a:pt x="238" y="6"/>
                  </a:lnTo>
                  <a:lnTo>
                    <a:pt x="219" y="2"/>
                  </a:lnTo>
                  <a:lnTo>
                    <a:pt x="200" y="0"/>
                  </a:lnTo>
                  <a:lnTo>
                    <a:pt x="182" y="0"/>
                  </a:lnTo>
                  <a:lnTo>
                    <a:pt x="163" y="1"/>
                  </a:lnTo>
                  <a:lnTo>
                    <a:pt x="146" y="5"/>
                  </a:lnTo>
                  <a:lnTo>
                    <a:pt x="127" y="10"/>
                  </a:lnTo>
                  <a:lnTo>
                    <a:pt x="110" y="17"/>
                  </a:lnTo>
                  <a:lnTo>
                    <a:pt x="95" y="26"/>
                  </a:lnTo>
                  <a:lnTo>
                    <a:pt x="79" y="35"/>
                  </a:lnTo>
                  <a:lnTo>
                    <a:pt x="65" y="47"/>
                  </a:lnTo>
                  <a:lnTo>
                    <a:pt x="52" y="58"/>
                  </a:lnTo>
                  <a:lnTo>
                    <a:pt x="40" y="73"/>
                  </a:lnTo>
                  <a:lnTo>
                    <a:pt x="30" y="88"/>
                  </a:lnTo>
                  <a:lnTo>
                    <a:pt x="21" y="104"/>
                  </a:lnTo>
                  <a:lnTo>
                    <a:pt x="13" y="122"/>
                  </a:lnTo>
                  <a:lnTo>
                    <a:pt x="6" y="141"/>
                  </a:lnTo>
                  <a:lnTo>
                    <a:pt x="6" y="141"/>
                  </a:lnTo>
                  <a:lnTo>
                    <a:pt x="2" y="159"/>
                  </a:lnTo>
                  <a:lnTo>
                    <a:pt x="1" y="178"/>
                  </a:lnTo>
                  <a:lnTo>
                    <a:pt x="0" y="197"/>
                  </a:lnTo>
                  <a:lnTo>
                    <a:pt x="2" y="215"/>
                  </a:lnTo>
                  <a:lnTo>
                    <a:pt x="5" y="233"/>
                  </a:lnTo>
                  <a:lnTo>
                    <a:pt x="10" y="250"/>
                  </a:lnTo>
                  <a:lnTo>
                    <a:pt x="17" y="267"/>
                  </a:lnTo>
                  <a:lnTo>
                    <a:pt x="26" y="284"/>
                  </a:lnTo>
                  <a:lnTo>
                    <a:pt x="35" y="298"/>
                  </a:lnTo>
                  <a:lnTo>
                    <a:pt x="47" y="313"/>
                  </a:lnTo>
                  <a:lnTo>
                    <a:pt x="60" y="327"/>
                  </a:lnTo>
                  <a:lnTo>
                    <a:pt x="73" y="339"/>
                  </a:lnTo>
                  <a:lnTo>
                    <a:pt x="88" y="349"/>
                  </a:lnTo>
                  <a:lnTo>
                    <a:pt x="104" y="358"/>
                  </a:lnTo>
                  <a:lnTo>
                    <a:pt x="122" y="366"/>
                  </a:lnTo>
                  <a:lnTo>
                    <a:pt x="140" y="371"/>
                  </a:lnTo>
                  <a:lnTo>
                    <a:pt x="140" y="371"/>
                  </a:lnTo>
                  <a:lnTo>
                    <a:pt x="159" y="375"/>
                  </a:lnTo>
                  <a:lnTo>
                    <a:pt x="178" y="378"/>
                  </a:lnTo>
                  <a:lnTo>
                    <a:pt x="196" y="378"/>
                  </a:lnTo>
                  <a:lnTo>
                    <a:pt x="215" y="376"/>
                  </a:lnTo>
                  <a:lnTo>
                    <a:pt x="233" y="372"/>
                  </a:lnTo>
                  <a:lnTo>
                    <a:pt x="251" y="367"/>
                  </a:lnTo>
                  <a:lnTo>
                    <a:pt x="268" y="361"/>
                  </a:lnTo>
                  <a:lnTo>
                    <a:pt x="284" y="353"/>
                  </a:lnTo>
                  <a:lnTo>
                    <a:pt x="299" y="342"/>
                  </a:lnTo>
                  <a:lnTo>
                    <a:pt x="314" y="332"/>
                  </a:lnTo>
                  <a:lnTo>
                    <a:pt x="327" y="319"/>
                  </a:lnTo>
                  <a:lnTo>
                    <a:pt x="338" y="305"/>
                  </a:lnTo>
                  <a:lnTo>
                    <a:pt x="349" y="290"/>
                  </a:lnTo>
                  <a:lnTo>
                    <a:pt x="358" y="273"/>
                  </a:lnTo>
                  <a:lnTo>
                    <a:pt x="366" y="257"/>
                  </a:lnTo>
                  <a:lnTo>
                    <a:pt x="372" y="238"/>
                  </a:lnTo>
                  <a:lnTo>
                    <a:pt x="372" y="238"/>
                  </a:lnTo>
                  <a:lnTo>
                    <a:pt x="376" y="219"/>
                  </a:lnTo>
                  <a:lnTo>
                    <a:pt x="378" y="200"/>
                  </a:lnTo>
                  <a:lnTo>
                    <a:pt x="378" y="181"/>
                  </a:lnTo>
                  <a:lnTo>
                    <a:pt x="376" y="163"/>
                  </a:lnTo>
                  <a:lnTo>
                    <a:pt x="372" y="144"/>
                  </a:lnTo>
                  <a:lnTo>
                    <a:pt x="368" y="128"/>
                  </a:lnTo>
                  <a:lnTo>
                    <a:pt x="361" y="111"/>
                  </a:lnTo>
                  <a:lnTo>
                    <a:pt x="353" y="95"/>
                  </a:lnTo>
                  <a:lnTo>
                    <a:pt x="342" y="79"/>
                  </a:lnTo>
                  <a:lnTo>
                    <a:pt x="332" y="65"/>
                  </a:lnTo>
                  <a:lnTo>
                    <a:pt x="319" y="52"/>
                  </a:lnTo>
                  <a:lnTo>
                    <a:pt x="306" y="40"/>
                  </a:lnTo>
                  <a:lnTo>
                    <a:pt x="290" y="30"/>
                  </a:lnTo>
                  <a:lnTo>
                    <a:pt x="273" y="19"/>
                  </a:lnTo>
                  <a:lnTo>
                    <a:pt x="256" y="13"/>
                  </a:lnTo>
                  <a:lnTo>
                    <a:pt x="238" y="6"/>
                  </a:lnTo>
                  <a:lnTo>
                    <a:pt x="238"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143"/>
            <p:cNvSpPr>
              <a:spLocks/>
            </p:cNvSpPr>
            <p:nvPr userDrawn="1"/>
          </p:nvSpPr>
          <p:spPr bwMode="auto">
            <a:xfrm>
              <a:off x="2081" y="2736"/>
              <a:ext cx="74" cy="75"/>
            </a:xfrm>
            <a:custGeom>
              <a:avLst/>
              <a:gdLst>
                <a:gd name="T0" fmla="*/ 188 w 297"/>
                <a:gd name="T1" fmla="*/ 5 h 297"/>
                <a:gd name="T2" fmla="*/ 158 w 297"/>
                <a:gd name="T3" fmla="*/ 0 h 297"/>
                <a:gd name="T4" fmla="*/ 129 w 297"/>
                <a:gd name="T5" fmla="*/ 1 h 297"/>
                <a:gd name="T6" fmla="*/ 101 w 297"/>
                <a:gd name="T7" fmla="*/ 7 h 297"/>
                <a:gd name="T8" fmla="*/ 74 w 297"/>
                <a:gd name="T9" fmla="*/ 19 h 297"/>
                <a:gd name="T10" fmla="*/ 51 w 297"/>
                <a:gd name="T11" fmla="*/ 36 h 297"/>
                <a:gd name="T12" fmla="*/ 31 w 297"/>
                <a:gd name="T13" fmla="*/ 57 h 297"/>
                <a:gd name="T14" fmla="*/ 16 w 297"/>
                <a:gd name="T15" fmla="*/ 82 h 297"/>
                <a:gd name="T16" fmla="*/ 5 w 297"/>
                <a:gd name="T17" fmla="*/ 109 h 297"/>
                <a:gd name="T18" fmla="*/ 3 w 297"/>
                <a:gd name="T19" fmla="*/ 125 h 297"/>
                <a:gd name="T20" fmla="*/ 0 w 297"/>
                <a:gd name="T21" fmla="*/ 153 h 297"/>
                <a:gd name="T22" fmla="*/ 4 w 297"/>
                <a:gd name="T23" fmla="*/ 182 h 297"/>
                <a:gd name="T24" fmla="*/ 14 w 297"/>
                <a:gd name="T25" fmla="*/ 209 h 297"/>
                <a:gd name="T26" fmla="*/ 28 w 297"/>
                <a:gd name="T27" fmla="*/ 234 h 297"/>
                <a:gd name="T28" fmla="*/ 47 w 297"/>
                <a:gd name="T29" fmla="*/ 256 h 297"/>
                <a:gd name="T30" fmla="*/ 69 w 297"/>
                <a:gd name="T31" fmla="*/ 273 h 297"/>
                <a:gd name="T32" fmla="*/ 97 w 297"/>
                <a:gd name="T33" fmla="*/ 286 h 297"/>
                <a:gd name="T34" fmla="*/ 111 w 297"/>
                <a:gd name="T35" fmla="*/ 292 h 297"/>
                <a:gd name="T36" fmla="*/ 140 w 297"/>
                <a:gd name="T37" fmla="*/ 297 h 297"/>
                <a:gd name="T38" fmla="*/ 170 w 297"/>
                <a:gd name="T39" fmla="*/ 295 h 297"/>
                <a:gd name="T40" fmla="*/ 197 w 297"/>
                <a:gd name="T41" fmla="*/ 289 h 297"/>
                <a:gd name="T42" fmla="*/ 223 w 297"/>
                <a:gd name="T43" fmla="*/ 277 h 297"/>
                <a:gd name="T44" fmla="*/ 246 w 297"/>
                <a:gd name="T45" fmla="*/ 260 h 297"/>
                <a:gd name="T46" fmla="*/ 266 w 297"/>
                <a:gd name="T47" fmla="*/ 239 h 297"/>
                <a:gd name="T48" fmla="*/ 282 w 297"/>
                <a:gd name="T49" fmla="*/ 215 h 297"/>
                <a:gd name="T50" fmla="*/ 292 w 297"/>
                <a:gd name="T51" fmla="*/ 186 h 297"/>
                <a:gd name="T52" fmla="*/ 296 w 297"/>
                <a:gd name="T53" fmla="*/ 172 h 297"/>
                <a:gd name="T54" fmla="*/ 297 w 297"/>
                <a:gd name="T55" fmla="*/ 142 h 297"/>
                <a:gd name="T56" fmla="*/ 293 w 297"/>
                <a:gd name="T57" fmla="*/ 113 h 297"/>
                <a:gd name="T58" fmla="*/ 284 w 297"/>
                <a:gd name="T59" fmla="*/ 87 h 297"/>
                <a:gd name="T60" fmla="*/ 270 w 297"/>
                <a:gd name="T61" fmla="*/ 62 h 297"/>
                <a:gd name="T62" fmla="*/ 252 w 297"/>
                <a:gd name="T63" fmla="*/ 40 h 297"/>
                <a:gd name="T64" fmla="*/ 228 w 297"/>
                <a:gd name="T65" fmla="*/ 22 h 297"/>
                <a:gd name="T66" fmla="*/ 202 w 297"/>
                <a:gd name="T67" fmla="*/ 9 h 297"/>
                <a:gd name="T68" fmla="*/ 188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8" y="5"/>
                  </a:moveTo>
                  <a:lnTo>
                    <a:pt x="188" y="5"/>
                  </a:lnTo>
                  <a:lnTo>
                    <a:pt x="172" y="1"/>
                  </a:lnTo>
                  <a:lnTo>
                    <a:pt x="158" y="0"/>
                  </a:lnTo>
                  <a:lnTo>
                    <a:pt x="144" y="0"/>
                  </a:lnTo>
                  <a:lnTo>
                    <a:pt x="129" y="1"/>
                  </a:lnTo>
                  <a:lnTo>
                    <a:pt x="115" y="4"/>
                  </a:lnTo>
                  <a:lnTo>
                    <a:pt x="101" y="7"/>
                  </a:lnTo>
                  <a:lnTo>
                    <a:pt x="87" y="13"/>
                  </a:lnTo>
                  <a:lnTo>
                    <a:pt x="74" y="19"/>
                  </a:lnTo>
                  <a:lnTo>
                    <a:pt x="63" y="27"/>
                  </a:lnTo>
                  <a:lnTo>
                    <a:pt x="51" y="36"/>
                  </a:lnTo>
                  <a:lnTo>
                    <a:pt x="41" y="45"/>
                  </a:lnTo>
                  <a:lnTo>
                    <a:pt x="31" y="57"/>
                  </a:lnTo>
                  <a:lnTo>
                    <a:pt x="24" y="69"/>
                  </a:lnTo>
                  <a:lnTo>
                    <a:pt x="16" y="82"/>
                  </a:lnTo>
                  <a:lnTo>
                    <a:pt x="11" y="95"/>
                  </a:lnTo>
                  <a:lnTo>
                    <a:pt x="5" y="109"/>
                  </a:lnTo>
                  <a:lnTo>
                    <a:pt x="5" y="109"/>
                  </a:lnTo>
                  <a:lnTo>
                    <a:pt x="3" y="125"/>
                  </a:lnTo>
                  <a:lnTo>
                    <a:pt x="0" y="139"/>
                  </a:lnTo>
                  <a:lnTo>
                    <a:pt x="0" y="153"/>
                  </a:lnTo>
                  <a:lnTo>
                    <a:pt x="1" y="169"/>
                  </a:lnTo>
                  <a:lnTo>
                    <a:pt x="4" y="182"/>
                  </a:lnTo>
                  <a:lnTo>
                    <a:pt x="8" y="196"/>
                  </a:lnTo>
                  <a:lnTo>
                    <a:pt x="14" y="209"/>
                  </a:lnTo>
                  <a:lnTo>
                    <a:pt x="21" y="222"/>
                  </a:lnTo>
                  <a:lnTo>
                    <a:pt x="28" y="234"/>
                  </a:lnTo>
                  <a:lnTo>
                    <a:pt x="37" y="246"/>
                  </a:lnTo>
                  <a:lnTo>
                    <a:pt x="47" y="256"/>
                  </a:lnTo>
                  <a:lnTo>
                    <a:pt x="57" y="265"/>
                  </a:lnTo>
                  <a:lnTo>
                    <a:pt x="69" y="273"/>
                  </a:lnTo>
                  <a:lnTo>
                    <a:pt x="82" y="281"/>
                  </a:lnTo>
                  <a:lnTo>
                    <a:pt x="97" y="286"/>
                  </a:lnTo>
                  <a:lnTo>
                    <a:pt x="111" y="292"/>
                  </a:lnTo>
                  <a:lnTo>
                    <a:pt x="111" y="292"/>
                  </a:lnTo>
                  <a:lnTo>
                    <a:pt x="125" y="294"/>
                  </a:lnTo>
                  <a:lnTo>
                    <a:pt x="140" y="297"/>
                  </a:lnTo>
                  <a:lnTo>
                    <a:pt x="155" y="297"/>
                  </a:lnTo>
                  <a:lnTo>
                    <a:pt x="170" y="295"/>
                  </a:lnTo>
                  <a:lnTo>
                    <a:pt x="184" y="293"/>
                  </a:lnTo>
                  <a:lnTo>
                    <a:pt x="197" y="289"/>
                  </a:lnTo>
                  <a:lnTo>
                    <a:pt x="210" y="284"/>
                  </a:lnTo>
                  <a:lnTo>
                    <a:pt x="223" y="277"/>
                  </a:lnTo>
                  <a:lnTo>
                    <a:pt x="235" y="269"/>
                  </a:lnTo>
                  <a:lnTo>
                    <a:pt x="246" y="260"/>
                  </a:lnTo>
                  <a:lnTo>
                    <a:pt x="257" y="250"/>
                  </a:lnTo>
                  <a:lnTo>
                    <a:pt x="266" y="239"/>
                  </a:lnTo>
                  <a:lnTo>
                    <a:pt x="275" y="228"/>
                  </a:lnTo>
                  <a:lnTo>
                    <a:pt x="282" y="215"/>
                  </a:lnTo>
                  <a:lnTo>
                    <a:pt x="288" y="200"/>
                  </a:lnTo>
                  <a:lnTo>
                    <a:pt x="292" y="186"/>
                  </a:lnTo>
                  <a:lnTo>
                    <a:pt x="292" y="186"/>
                  </a:lnTo>
                  <a:lnTo>
                    <a:pt x="296" y="172"/>
                  </a:lnTo>
                  <a:lnTo>
                    <a:pt x="297" y="157"/>
                  </a:lnTo>
                  <a:lnTo>
                    <a:pt x="297" y="142"/>
                  </a:lnTo>
                  <a:lnTo>
                    <a:pt x="296" y="127"/>
                  </a:lnTo>
                  <a:lnTo>
                    <a:pt x="293" y="113"/>
                  </a:lnTo>
                  <a:lnTo>
                    <a:pt x="289" y="100"/>
                  </a:lnTo>
                  <a:lnTo>
                    <a:pt x="284" y="87"/>
                  </a:lnTo>
                  <a:lnTo>
                    <a:pt x="278" y="74"/>
                  </a:lnTo>
                  <a:lnTo>
                    <a:pt x="270" y="62"/>
                  </a:lnTo>
                  <a:lnTo>
                    <a:pt x="261" y="50"/>
                  </a:lnTo>
                  <a:lnTo>
                    <a:pt x="252" y="40"/>
                  </a:lnTo>
                  <a:lnTo>
                    <a:pt x="240" y="31"/>
                  </a:lnTo>
                  <a:lnTo>
                    <a:pt x="228" y="22"/>
                  </a:lnTo>
                  <a:lnTo>
                    <a:pt x="215" y="15"/>
                  </a:lnTo>
                  <a:lnTo>
                    <a:pt x="202" y="9"/>
                  </a:lnTo>
                  <a:lnTo>
                    <a:pt x="188" y="5"/>
                  </a:lnTo>
                  <a:lnTo>
                    <a:pt x="18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144"/>
            <p:cNvSpPr>
              <a:spLocks/>
            </p:cNvSpPr>
            <p:nvPr userDrawn="1"/>
          </p:nvSpPr>
          <p:spPr bwMode="auto">
            <a:xfrm>
              <a:off x="2762" y="731"/>
              <a:ext cx="236" cy="236"/>
            </a:xfrm>
            <a:custGeom>
              <a:avLst/>
              <a:gdLst>
                <a:gd name="T0" fmla="*/ 448 w 944"/>
                <a:gd name="T1" fmla="*/ 0 h 944"/>
                <a:gd name="T2" fmla="*/ 376 w 944"/>
                <a:gd name="T3" fmla="*/ 9 h 944"/>
                <a:gd name="T4" fmla="*/ 310 w 944"/>
                <a:gd name="T5" fmla="*/ 28 h 944"/>
                <a:gd name="T6" fmla="*/ 247 w 944"/>
                <a:gd name="T7" fmla="*/ 57 h 944"/>
                <a:gd name="T8" fmla="*/ 189 w 944"/>
                <a:gd name="T9" fmla="*/ 93 h 944"/>
                <a:gd name="T10" fmla="*/ 138 w 944"/>
                <a:gd name="T11" fmla="*/ 138 h 944"/>
                <a:gd name="T12" fmla="*/ 93 w 944"/>
                <a:gd name="T13" fmla="*/ 190 h 944"/>
                <a:gd name="T14" fmla="*/ 57 w 944"/>
                <a:gd name="T15" fmla="*/ 247 h 944"/>
                <a:gd name="T16" fmla="*/ 28 w 944"/>
                <a:gd name="T17" fmla="*/ 310 h 944"/>
                <a:gd name="T18" fmla="*/ 9 w 944"/>
                <a:gd name="T19" fmla="*/ 378 h 944"/>
                <a:gd name="T20" fmla="*/ 0 w 944"/>
                <a:gd name="T21" fmla="*/ 448 h 944"/>
                <a:gd name="T22" fmla="*/ 0 w 944"/>
                <a:gd name="T23" fmla="*/ 496 h 944"/>
                <a:gd name="T24" fmla="*/ 9 w 944"/>
                <a:gd name="T25" fmla="*/ 568 h 944"/>
                <a:gd name="T26" fmla="*/ 28 w 944"/>
                <a:gd name="T27" fmla="*/ 634 h 944"/>
                <a:gd name="T28" fmla="*/ 57 w 944"/>
                <a:gd name="T29" fmla="*/ 697 h 944"/>
                <a:gd name="T30" fmla="*/ 93 w 944"/>
                <a:gd name="T31" fmla="*/ 755 h 944"/>
                <a:gd name="T32" fmla="*/ 138 w 944"/>
                <a:gd name="T33" fmla="*/ 806 h 944"/>
                <a:gd name="T34" fmla="*/ 189 w 944"/>
                <a:gd name="T35" fmla="*/ 850 h 944"/>
                <a:gd name="T36" fmla="*/ 247 w 944"/>
                <a:gd name="T37" fmla="*/ 887 h 944"/>
                <a:gd name="T38" fmla="*/ 310 w 944"/>
                <a:gd name="T39" fmla="*/ 916 h 944"/>
                <a:gd name="T40" fmla="*/ 376 w 944"/>
                <a:gd name="T41" fmla="*/ 935 h 944"/>
                <a:gd name="T42" fmla="*/ 448 w 944"/>
                <a:gd name="T43" fmla="*/ 944 h 944"/>
                <a:gd name="T44" fmla="*/ 496 w 944"/>
                <a:gd name="T45" fmla="*/ 944 h 944"/>
                <a:gd name="T46" fmla="*/ 568 w 944"/>
                <a:gd name="T47" fmla="*/ 935 h 944"/>
                <a:gd name="T48" fmla="*/ 634 w 944"/>
                <a:gd name="T49" fmla="*/ 916 h 944"/>
                <a:gd name="T50" fmla="*/ 697 w 944"/>
                <a:gd name="T51" fmla="*/ 887 h 944"/>
                <a:gd name="T52" fmla="*/ 754 w 944"/>
                <a:gd name="T53" fmla="*/ 850 h 944"/>
                <a:gd name="T54" fmla="*/ 806 w 944"/>
                <a:gd name="T55" fmla="*/ 806 h 944"/>
                <a:gd name="T56" fmla="*/ 851 w 944"/>
                <a:gd name="T57" fmla="*/ 755 h 944"/>
                <a:gd name="T58" fmla="*/ 887 w 944"/>
                <a:gd name="T59" fmla="*/ 697 h 944"/>
                <a:gd name="T60" fmla="*/ 916 w 944"/>
                <a:gd name="T61" fmla="*/ 634 h 944"/>
                <a:gd name="T62" fmla="*/ 935 w 944"/>
                <a:gd name="T63" fmla="*/ 568 h 944"/>
                <a:gd name="T64" fmla="*/ 944 w 944"/>
                <a:gd name="T65" fmla="*/ 496 h 944"/>
                <a:gd name="T66" fmla="*/ 944 w 944"/>
                <a:gd name="T67" fmla="*/ 448 h 944"/>
                <a:gd name="T68" fmla="*/ 935 w 944"/>
                <a:gd name="T69" fmla="*/ 378 h 944"/>
                <a:gd name="T70" fmla="*/ 916 w 944"/>
                <a:gd name="T71" fmla="*/ 310 h 944"/>
                <a:gd name="T72" fmla="*/ 887 w 944"/>
                <a:gd name="T73" fmla="*/ 247 h 944"/>
                <a:gd name="T74" fmla="*/ 851 w 944"/>
                <a:gd name="T75" fmla="*/ 190 h 944"/>
                <a:gd name="T76" fmla="*/ 806 w 944"/>
                <a:gd name="T77" fmla="*/ 138 h 944"/>
                <a:gd name="T78" fmla="*/ 754 w 944"/>
                <a:gd name="T79" fmla="*/ 93 h 944"/>
                <a:gd name="T80" fmla="*/ 697 w 944"/>
                <a:gd name="T81" fmla="*/ 57 h 944"/>
                <a:gd name="T82" fmla="*/ 634 w 944"/>
                <a:gd name="T83" fmla="*/ 28 h 944"/>
                <a:gd name="T84" fmla="*/ 568 w 944"/>
                <a:gd name="T85" fmla="*/ 9 h 944"/>
                <a:gd name="T86" fmla="*/ 496 w 944"/>
                <a:gd name="T87" fmla="*/ 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471" y="0"/>
                  </a:moveTo>
                  <a:lnTo>
                    <a:pt x="471" y="0"/>
                  </a:lnTo>
                  <a:lnTo>
                    <a:pt x="448" y="0"/>
                  </a:lnTo>
                  <a:lnTo>
                    <a:pt x="423" y="2"/>
                  </a:lnTo>
                  <a:lnTo>
                    <a:pt x="400" y="5"/>
                  </a:lnTo>
                  <a:lnTo>
                    <a:pt x="376" y="9"/>
                  </a:lnTo>
                  <a:lnTo>
                    <a:pt x="354" y="14"/>
                  </a:lnTo>
                  <a:lnTo>
                    <a:pt x="332" y="21"/>
                  </a:lnTo>
                  <a:lnTo>
                    <a:pt x="310" y="28"/>
                  </a:lnTo>
                  <a:lnTo>
                    <a:pt x="288" y="36"/>
                  </a:lnTo>
                  <a:lnTo>
                    <a:pt x="267" y="47"/>
                  </a:lnTo>
                  <a:lnTo>
                    <a:pt x="247" y="57"/>
                  </a:lnTo>
                  <a:lnTo>
                    <a:pt x="226" y="67"/>
                  </a:lnTo>
                  <a:lnTo>
                    <a:pt x="208" y="80"/>
                  </a:lnTo>
                  <a:lnTo>
                    <a:pt x="189" y="93"/>
                  </a:lnTo>
                  <a:lnTo>
                    <a:pt x="172" y="108"/>
                  </a:lnTo>
                  <a:lnTo>
                    <a:pt x="155" y="122"/>
                  </a:lnTo>
                  <a:lnTo>
                    <a:pt x="138" y="138"/>
                  </a:lnTo>
                  <a:lnTo>
                    <a:pt x="122" y="155"/>
                  </a:lnTo>
                  <a:lnTo>
                    <a:pt x="108" y="172"/>
                  </a:lnTo>
                  <a:lnTo>
                    <a:pt x="93" y="190"/>
                  </a:lnTo>
                  <a:lnTo>
                    <a:pt x="80" y="208"/>
                  </a:lnTo>
                  <a:lnTo>
                    <a:pt x="67" y="228"/>
                  </a:lnTo>
                  <a:lnTo>
                    <a:pt x="57" y="247"/>
                  </a:lnTo>
                  <a:lnTo>
                    <a:pt x="47" y="267"/>
                  </a:lnTo>
                  <a:lnTo>
                    <a:pt x="36" y="288"/>
                  </a:lnTo>
                  <a:lnTo>
                    <a:pt x="28" y="310"/>
                  </a:lnTo>
                  <a:lnTo>
                    <a:pt x="20" y="332"/>
                  </a:lnTo>
                  <a:lnTo>
                    <a:pt x="14" y="354"/>
                  </a:lnTo>
                  <a:lnTo>
                    <a:pt x="9" y="378"/>
                  </a:lnTo>
                  <a:lnTo>
                    <a:pt x="5" y="400"/>
                  </a:lnTo>
                  <a:lnTo>
                    <a:pt x="2" y="424"/>
                  </a:lnTo>
                  <a:lnTo>
                    <a:pt x="0" y="448"/>
                  </a:lnTo>
                  <a:lnTo>
                    <a:pt x="0" y="473"/>
                  </a:lnTo>
                  <a:lnTo>
                    <a:pt x="0" y="473"/>
                  </a:lnTo>
                  <a:lnTo>
                    <a:pt x="0" y="496"/>
                  </a:lnTo>
                  <a:lnTo>
                    <a:pt x="2" y="521"/>
                  </a:lnTo>
                  <a:lnTo>
                    <a:pt x="5" y="544"/>
                  </a:lnTo>
                  <a:lnTo>
                    <a:pt x="9" y="568"/>
                  </a:lnTo>
                  <a:lnTo>
                    <a:pt x="14" y="590"/>
                  </a:lnTo>
                  <a:lnTo>
                    <a:pt x="20" y="612"/>
                  </a:lnTo>
                  <a:lnTo>
                    <a:pt x="28" y="634"/>
                  </a:lnTo>
                  <a:lnTo>
                    <a:pt x="36" y="656"/>
                  </a:lnTo>
                  <a:lnTo>
                    <a:pt x="47" y="677"/>
                  </a:lnTo>
                  <a:lnTo>
                    <a:pt x="57" y="697"/>
                  </a:lnTo>
                  <a:lnTo>
                    <a:pt x="67" y="718"/>
                  </a:lnTo>
                  <a:lnTo>
                    <a:pt x="80" y="736"/>
                  </a:lnTo>
                  <a:lnTo>
                    <a:pt x="93" y="755"/>
                  </a:lnTo>
                  <a:lnTo>
                    <a:pt x="108" y="772"/>
                  </a:lnTo>
                  <a:lnTo>
                    <a:pt x="122" y="789"/>
                  </a:lnTo>
                  <a:lnTo>
                    <a:pt x="138" y="806"/>
                  </a:lnTo>
                  <a:lnTo>
                    <a:pt x="155" y="822"/>
                  </a:lnTo>
                  <a:lnTo>
                    <a:pt x="172" y="836"/>
                  </a:lnTo>
                  <a:lnTo>
                    <a:pt x="189" y="850"/>
                  </a:lnTo>
                  <a:lnTo>
                    <a:pt x="208" y="863"/>
                  </a:lnTo>
                  <a:lnTo>
                    <a:pt x="226" y="877"/>
                  </a:lnTo>
                  <a:lnTo>
                    <a:pt x="247" y="887"/>
                  </a:lnTo>
                  <a:lnTo>
                    <a:pt x="267" y="897"/>
                  </a:lnTo>
                  <a:lnTo>
                    <a:pt x="288" y="908"/>
                  </a:lnTo>
                  <a:lnTo>
                    <a:pt x="310" y="916"/>
                  </a:lnTo>
                  <a:lnTo>
                    <a:pt x="332" y="923"/>
                  </a:lnTo>
                  <a:lnTo>
                    <a:pt x="354" y="930"/>
                  </a:lnTo>
                  <a:lnTo>
                    <a:pt x="376" y="935"/>
                  </a:lnTo>
                  <a:lnTo>
                    <a:pt x="400" y="939"/>
                  </a:lnTo>
                  <a:lnTo>
                    <a:pt x="423" y="942"/>
                  </a:lnTo>
                  <a:lnTo>
                    <a:pt x="448" y="944"/>
                  </a:lnTo>
                  <a:lnTo>
                    <a:pt x="471" y="944"/>
                  </a:lnTo>
                  <a:lnTo>
                    <a:pt x="471" y="944"/>
                  </a:lnTo>
                  <a:lnTo>
                    <a:pt x="496" y="944"/>
                  </a:lnTo>
                  <a:lnTo>
                    <a:pt x="521" y="942"/>
                  </a:lnTo>
                  <a:lnTo>
                    <a:pt x="544" y="939"/>
                  </a:lnTo>
                  <a:lnTo>
                    <a:pt x="568" y="935"/>
                  </a:lnTo>
                  <a:lnTo>
                    <a:pt x="590" y="930"/>
                  </a:lnTo>
                  <a:lnTo>
                    <a:pt x="612" y="923"/>
                  </a:lnTo>
                  <a:lnTo>
                    <a:pt x="634" y="916"/>
                  </a:lnTo>
                  <a:lnTo>
                    <a:pt x="656" y="908"/>
                  </a:lnTo>
                  <a:lnTo>
                    <a:pt x="677" y="897"/>
                  </a:lnTo>
                  <a:lnTo>
                    <a:pt x="697" y="887"/>
                  </a:lnTo>
                  <a:lnTo>
                    <a:pt x="718" y="877"/>
                  </a:lnTo>
                  <a:lnTo>
                    <a:pt x="736" y="863"/>
                  </a:lnTo>
                  <a:lnTo>
                    <a:pt x="754" y="850"/>
                  </a:lnTo>
                  <a:lnTo>
                    <a:pt x="772" y="836"/>
                  </a:lnTo>
                  <a:lnTo>
                    <a:pt x="789" y="822"/>
                  </a:lnTo>
                  <a:lnTo>
                    <a:pt x="806" y="806"/>
                  </a:lnTo>
                  <a:lnTo>
                    <a:pt x="822" y="789"/>
                  </a:lnTo>
                  <a:lnTo>
                    <a:pt x="836" y="772"/>
                  </a:lnTo>
                  <a:lnTo>
                    <a:pt x="851" y="755"/>
                  </a:lnTo>
                  <a:lnTo>
                    <a:pt x="864" y="736"/>
                  </a:lnTo>
                  <a:lnTo>
                    <a:pt x="877" y="718"/>
                  </a:lnTo>
                  <a:lnTo>
                    <a:pt x="887" y="697"/>
                  </a:lnTo>
                  <a:lnTo>
                    <a:pt x="897" y="677"/>
                  </a:lnTo>
                  <a:lnTo>
                    <a:pt x="908" y="656"/>
                  </a:lnTo>
                  <a:lnTo>
                    <a:pt x="916" y="634"/>
                  </a:lnTo>
                  <a:lnTo>
                    <a:pt x="924" y="612"/>
                  </a:lnTo>
                  <a:lnTo>
                    <a:pt x="930" y="590"/>
                  </a:lnTo>
                  <a:lnTo>
                    <a:pt x="935" y="568"/>
                  </a:lnTo>
                  <a:lnTo>
                    <a:pt x="939" y="544"/>
                  </a:lnTo>
                  <a:lnTo>
                    <a:pt x="942" y="521"/>
                  </a:lnTo>
                  <a:lnTo>
                    <a:pt x="944" y="496"/>
                  </a:lnTo>
                  <a:lnTo>
                    <a:pt x="944" y="473"/>
                  </a:lnTo>
                  <a:lnTo>
                    <a:pt x="944" y="473"/>
                  </a:lnTo>
                  <a:lnTo>
                    <a:pt x="944" y="448"/>
                  </a:lnTo>
                  <a:lnTo>
                    <a:pt x="942" y="424"/>
                  </a:lnTo>
                  <a:lnTo>
                    <a:pt x="939" y="400"/>
                  </a:lnTo>
                  <a:lnTo>
                    <a:pt x="935" y="378"/>
                  </a:lnTo>
                  <a:lnTo>
                    <a:pt x="930" y="354"/>
                  </a:lnTo>
                  <a:lnTo>
                    <a:pt x="924" y="332"/>
                  </a:lnTo>
                  <a:lnTo>
                    <a:pt x="916" y="310"/>
                  </a:lnTo>
                  <a:lnTo>
                    <a:pt x="908" y="288"/>
                  </a:lnTo>
                  <a:lnTo>
                    <a:pt x="897" y="267"/>
                  </a:lnTo>
                  <a:lnTo>
                    <a:pt x="887" y="247"/>
                  </a:lnTo>
                  <a:lnTo>
                    <a:pt x="877" y="228"/>
                  </a:lnTo>
                  <a:lnTo>
                    <a:pt x="864" y="208"/>
                  </a:lnTo>
                  <a:lnTo>
                    <a:pt x="851" y="190"/>
                  </a:lnTo>
                  <a:lnTo>
                    <a:pt x="836" y="172"/>
                  </a:lnTo>
                  <a:lnTo>
                    <a:pt x="822" y="155"/>
                  </a:lnTo>
                  <a:lnTo>
                    <a:pt x="806" y="138"/>
                  </a:lnTo>
                  <a:lnTo>
                    <a:pt x="789" y="122"/>
                  </a:lnTo>
                  <a:lnTo>
                    <a:pt x="772" y="108"/>
                  </a:lnTo>
                  <a:lnTo>
                    <a:pt x="754" y="93"/>
                  </a:lnTo>
                  <a:lnTo>
                    <a:pt x="736" y="80"/>
                  </a:lnTo>
                  <a:lnTo>
                    <a:pt x="718" y="67"/>
                  </a:lnTo>
                  <a:lnTo>
                    <a:pt x="697" y="57"/>
                  </a:lnTo>
                  <a:lnTo>
                    <a:pt x="677" y="47"/>
                  </a:lnTo>
                  <a:lnTo>
                    <a:pt x="656" y="36"/>
                  </a:lnTo>
                  <a:lnTo>
                    <a:pt x="634" y="28"/>
                  </a:lnTo>
                  <a:lnTo>
                    <a:pt x="612" y="21"/>
                  </a:lnTo>
                  <a:lnTo>
                    <a:pt x="590" y="14"/>
                  </a:lnTo>
                  <a:lnTo>
                    <a:pt x="568" y="9"/>
                  </a:lnTo>
                  <a:lnTo>
                    <a:pt x="544" y="5"/>
                  </a:lnTo>
                  <a:lnTo>
                    <a:pt x="521" y="2"/>
                  </a:lnTo>
                  <a:lnTo>
                    <a:pt x="496" y="0"/>
                  </a:lnTo>
                  <a:lnTo>
                    <a:pt x="471" y="0"/>
                  </a:lnTo>
                  <a:lnTo>
                    <a:pt x="47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Freeform 145"/>
            <p:cNvSpPr>
              <a:spLocks/>
            </p:cNvSpPr>
            <p:nvPr userDrawn="1"/>
          </p:nvSpPr>
          <p:spPr bwMode="auto">
            <a:xfrm>
              <a:off x="2772" y="994"/>
              <a:ext cx="216" cy="216"/>
            </a:xfrm>
            <a:custGeom>
              <a:avLst/>
              <a:gdLst>
                <a:gd name="T0" fmla="*/ 409 w 864"/>
                <a:gd name="T1" fmla="*/ 2 h 864"/>
                <a:gd name="T2" fmla="*/ 345 w 864"/>
                <a:gd name="T3" fmla="*/ 10 h 864"/>
                <a:gd name="T4" fmla="*/ 283 w 864"/>
                <a:gd name="T5" fmla="*/ 26 h 864"/>
                <a:gd name="T6" fmla="*/ 225 w 864"/>
                <a:gd name="T7" fmla="*/ 53 h 864"/>
                <a:gd name="T8" fmla="*/ 173 w 864"/>
                <a:gd name="T9" fmla="*/ 86 h 864"/>
                <a:gd name="T10" fmla="*/ 126 w 864"/>
                <a:gd name="T11" fmla="*/ 127 h 864"/>
                <a:gd name="T12" fmla="*/ 86 w 864"/>
                <a:gd name="T13" fmla="*/ 174 h 864"/>
                <a:gd name="T14" fmla="*/ 52 w 864"/>
                <a:gd name="T15" fmla="*/ 227 h 864"/>
                <a:gd name="T16" fmla="*/ 26 w 864"/>
                <a:gd name="T17" fmla="*/ 284 h 864"/>
                <a:gd name="T18" fmla="*/ 9 w 864"/>
                <a:gd name="T19" fmla="*/ 346 h 864"/>
                <a:gd name="T20" fmla="*/ 0 w 864"/>
                <a:gd name="T21" fmla="*/ 411 h 864"/>
                <a:gd name="T22" fmla="*/ 0 w 864"/>
                <a:gd name="T23" fmla="*/ 455 h 864"/>
                <a:gd name="T24" fmla="*/ 9 w 864"/>
                <a:gd name="T25" fmla="*/ 520 h 864"/>
                <a:gd name="T26" fmla="*/ 26 w 864"/>
                <a:gd name="T27" fmla="*/ 581 h 864"/>
                <a:gd name="T28" fmla="*/ 52 w 864"/>
                <a:gd name="T29" fmla="*/ 639 h 864"/>
                <a:gd name="T30" fmla="*/ 86 w 864"/>
                <a:gd name="T31" fmla="*/ 691 h 864"/>
                <a:gd name="T32" fmla="*/ 126 w 864"/>
                <a:gd name="T33" fmla="*/ 738 h 864"/>
                <a:gd name="T34" fmla="*/ 173 w 864"/>
                <a:gd name="T35" fmla="*/ 778 h 864"/>
                <a:gd name="T36" fmla="*/ 225 w 864"/>
                <a:gd name="T37" fmla="*/ 812 h 864"/>
                <a:gd name="T38" fmla="*/ 283 w 864"/>
                <a:gd name="T39" fmla="*/ 838 h 864"/>
                <a:gd name="T40" fmla="*/ 345 w 864"/>
                <a:gd name="T41" fmla="*/ 856 h 864"/>
                <a:gd name="T42" fmla="*/ 409 w 864"/>
                <a:gd name="T43" fmla="*/ 864 h 864"/>
                <a:gd name="T44" fmla="*/ 455 w 864"/>
                <a:gd name="T45" fmla="*/ 864 h 864"/>
                <a:gd name="T46" fmla="*/ 519 w 864"/>
                <a:gd name="T47" fmla="*/ 856 h 864"/>
                <a:gd name="T48" fmla="*/ 580 w 864"/>
                <a:gd name="T49" fmla="*/ 838 h 864"/>
                <a:gd name="T50" fmla="*/ 639 w 864"/>
                <a:gd name="T51" fmla="*/ 812 h 864"/>
                <a:gd name="T52" fmla="*/ 691 w 864"/>
                <a:gd name="T53" fmla="*/ 778 h 864"/>
                <a:gd name="T54" fmla="*/ 738 w 864"/>
                <a:gd name="T55" fmla="*/ 738 h 864"/>
                <a:gd name="T56" fmla="*/ 778 w 864"/>
                <a:gd name="T57" fmla="*/ 691 h 864"/>
                <a:gd name="T58" fmla="*/ 812 w 864"/>
                <a:gd name="T59" fmla="*/ 639 h 864"/>
                <a:gd name="T60" fmla="*/ 838 w 864"/>
                <a:gd name="T61" fmla="*/ 581 h 864"/>
                <a:gd name="T62" fmla="*/ 855 w 864"/>
                <a:gd name="T63" fmla="*/ 520 h 864"/>
                <a:gd name="T64" fmla="*/ 864 w 864"/>
                <a:gd name="T65" fmla="*/ 455 h 864"/>
                <a:gd name="T66" fmla="*/ 864 w 864"/>
                <a:gd name="T67" fmla="*/ 411 h 864"/>
                <a:gd name="T68" fmla="*/ 855 w 864"/>
                <a:gd name="T69" fmla="*/ 346 h 864"/>
                <a:gd name="T70" fmla="*/ 838 w 864"/>
                <a:gd name="T71" fmla="*/ 284 h 864"/>
                <a:gd name="T72" fmla="*/ 812 w 864"/>
                <a:gd name="T73" fmla="*/ 227 h 864"/>
                <a:gd name="T74" fmla="*/ 778 w 864"/>
                <a:gd name="T75" fmla="*/ 174 h 864"/>
                <a:gd name="T76" fmla="*/ 738 w 864"/>
                <a:gd name="T77" fmla="*/ 127 h 864"/>
                <a:gd name="T78" fmla="*/ 691 w 864"/>
                <a:gd name="T79" fmla="*/ 86 h 864"/>
                <a:gd name="T80" fmla="*/ 639 w 864"/>
                <a:gd name="T81" fmla="*/ 53 h 864"/>
                <a:gd name="T82" fmla="*/ 580 w 864"/>
                <a:gd name="T83" fmla="*/ 26 h 864"/>
                <a:gd name="T84" fmla="*/ 519 w 864"/>
                <a:gd name="T85" fmla="*/ 10 h 864"/>
                <a:gd name="T86" fmla="*/ 455 w 864"/>
                <a:gd name="T87" fmla="*/ 2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431" y="0"/>
                  </a:moveTo>
                  <a:lnTo>
                    <a:pt x="431" y="0"/>
                  </a:lnTo>
                  <a:lnTo>
                    <a:pt x="409" y="2"/>
                  </a:lnTo>
                  <a:lnTo>
                    <a:pt x="388" y="3"/>
                  </a:lnTo>
                  <a:lnTo>
                    <a:pt x="366" y="6"/>
                  </a:lnTo>
                  <a:lnTo>
                    <a:pt x="345" y="10"/>
                  </a:lnTo>
                  <a:lnTo>
                    <a:pt x="324" y="15"/>
                  </a:lnTo>
                  <a:lnTo>
                    <a:pt x="304" y="20"/>
                  </a:lnTo>
                  <a:lnTo>
                    <a:pt x="283" y="26"/>
                  </a:lnTo>
                  <a:lnTo>
                    <a:pt x="263" y="34"/>
                  </a:lnTo>
                  <a:lnTo>
                    <a:pt x="245" y="43"/>
                  </a:lnTo>
                  <a:lnTo>
                    <a:pt x="225" y="53"/>
                  </a:lnTo>
                  <a:lnTo>
                    <a:pt x="209" y="63"/>
                  </a:lnTo>
                  <a:lnTo>
                    <a:pt x="190" y="75"/>
                  </a:lnTo>
                  <a:lnTo>
                    <a:pt x="173" y="86"/>
                  </a:lnTo>
                  <a:lnTo>
                    <a:pt x="158" y="99"/>
                  </a:lnTo>
                  <a:lnTo>
                    <a:pt x="142" y="112"/>
                  </a:lnTo>
                  <a:lnTo>
                    <a:pt x="126" y="127"/>
                  </a:lnTo>
                  <a:lnTo>
                    <a:pt x="112" y="142"/>
                  </a:lnTo>
                  <a:lnTo>
                    <a:pt x="99" y="158"/>
                  </a:lnTo>
                  <a:lnTo>
                    <a:pt x="86" y="174"/>
                  </a:lnTo>
                  <a:lnTo>
                    <a:pt x="74" y="191"/>
                  </a:lnTo>
                  <a:lnTo>
                    <a:pt x="63" y="209"/>
                  </a:lnTo>
                  <a:lnTo>
                    <a:pt x="52" y="227"/>
                  </a:lnTo>
                  <a:lnTo>
                    <a:pt x="43" y="245"/>
                  </a:lnTo>
                  <a:lnTo>
                    <a:pt x="34" y="265"/>
                  </a:lnTo>
                  <a:lnTo>
                    <a:pt x="26" y="284"/>
                  </a:lnTo>
                  <a:lnTo>
                    <a:pt x="20" y="304"/>
                  </a:lnTo>
                  <a:lnTo>
                    <a:pt x="13" y="325"/>
                  </a:lnTo>
                  <a:lnTo>
                    <a:pt x="9" y="346"/>
                  </a:lnTo>
                  <a:lnTo>
                    <a:pt x="5" y="367"/>
                  </a:lnTo>
                  <a:lnTo>
                    <a:pt x="3" y="389"/>
                  </a:lnTo>
                  <a:lnTo>
                    <a:pt x="0" y="411"/>
                  </a:lnTo>
                  <a:lnTo>
                    <a:pt x="0" y="433"/>
                  </a:lnTo>
                  <a:lnTo>
                    <a:pt x="0" y="433"/>
                  </a:lnTo>
                  <a:lnTo>
                    <a:pt x="0" y="455"/>
                  </a:lnTo>
                  <a:lnTo>
                    <a:pt x="3" y="477"/>
                  </a:lnTo>
                  <a:lnTo>
                    <a:pt x="5" y="498"/>
                  </a:lnTo>
                  <a:lnTo>
                    <a:pt x="9" y="520"/>
                  </a:lnTo>
                  <a:lnTo>
                    <a:pt x="13" y="541"/>
                  </a:lnTo>
                  <a:lnTo>
                    <a:pt x="20" y="561"/>
                  </a:lnTo>
                  <a:lnTo>
                    <a:pt x="26" y="581"/>
                  </a:lnTo>
                  <a:lnTo>
                    <a:pt x="34" y="601"/>
                  </a:lnTo>
                  <a:lnTo>
                    <a:pt x="43" y="619"/>
                  </a:lnTo>
                  <a:lnTo>
                    <a:pt x="52" y="639"/>
                  </a:lnTo>
                  <a:lnTo>
                    <a:pt x="63" y="657"/>
                  </a:lnTo>
                  <a:lnTo>
                    <a:pt x="74" y="674"/>
                  </a:lnTo>
                  <a:lnTo>
                    <a:pt x="86" y="691"/>
                  </a:lnTo>
                  <a:lnTo>
                    <a:pt x="99" y="708"/>
                  </a:lnTo>
                  <a:lnTo>
                    <a:pt x="112" y="723"/>
                  </a:lnTo>
                  <a:lnTo>
                    <a:pt x="126" y="738"/>
                  </a:lnTo>
                  <a:lnTo>
                    <a:pt x="142" y="752"/>
                  </a:lnTo>
                  <a:lnTo>
                    <a:pt x="158" y="766"/>
                  </a:lnTo>
                  <a:lnTo>
                    <a:pt x="173" y="778"/>
                  </a:lnTo>
                  <a:lnTo>
                    <a:pt x="190" y="791"/>
                  </a:lnTo>
                  <a:lnTo>
                    <a:pt x="209" y="802"/>
                  </a:lnTo>
                  <a:lnTo>
                    <a:pt x="225" y="812"/>
                  </a:lnTo>
                  <a:lnTo>
                    <a:pt x="245" y="823"/>
                  </a:lnTo>
                  <a:lnTo>
                    <a:pt x="263" y="830"/>
                  </a:lnTo>
                  <a:lnTo>
                    <a:pt x="283" y="838"/>
                  </a:lnTo>
                  <a:lnTo>
                    <a:pt x="304" y="845"/>
                  </a:lnTo>
                  <a:lnTo>
                    <a:pt x="324" y="851"/>
                  </a:lnTo>
                  <a:lnTo>
                    <a:pt x="345" y="856"/>
                  </a:lnTo>
                  <a:lnTo>
                    <a:pt x="366" y="860"/>
                  </a:lnTo>
                  <a:lnTo>
                    <a:pt x="388" y="863"/>
                  </a:lnTo>
                  <a:lnTo>
                    <a:pt x="409" y="864"/>
                  </a:lnTo>
                  <a:lnTo>
                    <a:pt x="431" y="864"/>
                  </a:lnTo>
                  <a:lnTo>
                    <a:pt x="431" y="864"/>
                  </a:lnTo>
                  <a:lnTo>
                    <a:pt x="455" y="864"/>
                  </a:lnTo>
                  <a:lnTo>
                    <a:pt x="476" y="863"/>
                  </a:lnTo>
                  <a:lnTo>
                    <a:pt x="498" y="860"/>
                  </a:lnTo>
                  <a:lnTo>
                    <a:pt x="519" y="856"/>
                  </a:lnTo>
                  <a:lnTo>
                    <a:pt x="540" y="851"/>
                  </a:lnTo>
                  <a:lnTo>
                    <a:pt x="560" y="845"/>
                  </a:lnTo>
                  <a:lnTo>
                    <a:pt x="580" y="838"/>
                  </a:lnTo>
                  <a:lnTo>
                    <a:pt x="601" y="830"/>
                  </a:lnTo>
                  <a:lnTo>
                    <a:pt x="619" y="823"/>
                  </a:lnTo>
                  <a:lnTo>
                    <a:pt x="639" y="812"/>
                  </a:lnTo>
                  <a:lnTo>
                    <a:pt x="655" y="802"/>
                  </a:lnTo>
                  <a:lnTo>
                    <a:pt x="674" y="791"/>
                  </a:lnTo>
                  <a:lnTo>
                    <a:pt x="691" y="778"/>
                  </a:lnTo>
                  <a:lnTo>
                    <a:pt x="706" y="766"/>
                  </a:lnTo>
                  <a:lnTo>
                    <a:pt x="722" y="752"/>
                  </a:lnTo>
                  <a:lnTo>
                    <a:pt x="738" y="738"/>
                  </a:lnTo>
                  <a:lnTo>
                    <a:pt x="752" y="723"/>
                  </a:lnTo>
                  <a:lnTo>
                    <a:pt x="765" y="708"/>
                  </a:lnTo>
                  <a:lnTo>
                    <a:pt x="778" y="691"/>
                  </a:lnTo>
                  <a:lnTo>
                    <a:pt x="790" y="674"/>
                  </a:lnTo>
                  <a:lnTo>
                    <a:pt x="801" y="657"/>
                  </a:lnTo>
                  <a:lnTo>
                    <a:pt x="812" y="639"/>
                  </a:lnTo>
                  <a:lnTo>
                    <a:pt x="821" y="619"/>
                  </a:lnTo>
                  <a:lnTo>
                    <a:pt x="830" y="601"/>
                  </a:lnTo>
                  <a:lnTo>
                    <a:pt x="838" y="581"/>
                  </a:lnTo>
                  <a:lnTo>
                    <a:pt x="844" y="561"/>
                  </a:lnTo>
                  <a:lnTo>
                    <a:pt x="851" y="541"/>
                  </a:lnTo>
                  <a:lnTo>
                    <a:pt x="855" y="520"/>
                  </a:lnTo>
                  <a:lnTo>
                    <a:pt x="859" y="498"/>
                  </a:lnTo>
                  <a:lnTo>
                    <a:pt x="861" y="477"/>
                  </a:lnTo>
                  <a:lnTo>
                    <a:pt x="864" y="455"/>
                  </a:lnTo>
                  <a:lnTo>
                    <a:pt x="864" y="433"/>
                  </a:lnTo>
                  <a:lnTo>
                    <a:pt x="864" y="433"/>
                  </a:lnTo>
                  <a:lnTo>
                    <a:pt x="864" y="411"/>
                  </a:lnTo>
                  <a:lnTo>
                    <a:pt x="861" y="389"/>
                  </a:lnTo>
                  <a:lnTo>
                    <a:pt x="859" y="367"/>
                  </a:lnTo>
                  <a:lnTo>
                    <a:pt x="855" y="346"/>
                  </a:lnTo>
                  <a:lnTo>
                    <a:pt x="851" y="325"/>
                  </a:lnTo>
                  <a:lnTo>
                    <a:pt x="844" y="304"/>
                  </a:lnTo>
                  <a:lnTo>
                    <a:pt x="838" y="284"/>
                  </a:lnTo>
                  <a:lnTo>
                    <a:pt x="830" y="265"/>
                  </a:lnTo>
                  <a:lnTo>
                    <a:pt x="821" y="245"/>
                  </a:lnTo>
                  <a:lnTo>
                    <a:pt x="812" y="227"/>
                  </a:lnTo>
                  <a:lnTo>
                    <a:pt x="801" y="209"/>
                  </a:lnTo>
                  <a:lnTo>
                    <a:pt x="790" y="191"/>
                  </a:lnTo>
                  <a:lnTo>
                    <a:pt x="778" y="174"/>
                  </a:lnTo>
                  <a:lnTo>
                    <a:pt x="765" y="158"/>
                  </a:lnTo>
                  <a:lnTo>
                    <a:pt x="752" y="142"/>
                  </a:lnTo>
                  <a:lnTo>
                    <a:pt x="738" y="127"/>
                  </a:lnTo>
                  <a:lnTo>
                    <a:pt x="722" y="112"/>
                  </a:lnTo>
                  <a:lnTo>
                    <a:pt x="706" y="99"/>
                  </a:lnTo>
                  <a:lnTo>
                    <a:pt x="691" y="86"/>
                  </a:lnTo>
                  <a:lnTo>
                    <a:pt x="674" y="75"/>
                  </a:lnTo>
                  <a:lnTo>
                    <a:pt x="655" y="63"/>
                  </a:lnTo>
                  <a:lnTo>
                    <a:pt x="639" y="53"/>
                  </a:lnTo>
                  <a:lnTo>
                    <a:pt x="619" y="43"/>
                  </a:lnTo>
                  <a:lnTo>
                    <a:pt x="601" y="34"/>
                  </a:lnTo>
                  <a:lnTo>
                    <a:pt x="580" y="26"/>
                  </a:lnTo>
                  <a:lnTo>
                    <a:pt x="560" y="20"/>
                  </a:lnTo>
                  <a:lnTo>
                    <a:pt x="540" y="15"/>
                  </a:lnTo>
                  <a:lnTo>
                    <a:pt x="519" y="10"/>
                  </a:lnTo>
                  <a:lnTo>
                    <a:pt x="498" y="6"/>
                  </a:lnTo>
                  <a:lnTo>
                    <a:pt x="476" y="3"/>
                  </a:lnTo>
                  <a:lnTo>
                    <a:pt x="455" y="2"/>
                  </a:lnTo>
                  <a:lnTo>
                    <a:pt x="431" y="0"/>
                  </a:lnTo>
                  <a:lnTo>
                    <a:pt x="4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146"/>
            <p:cNvSpPr>
              <a:spLocks/>
            </p:cNvSpPr>
            <p:nvPr userDrawn="1"/>
          </p:nvSpPr>
          <p:spPr bwMode="auto">
            <a:xfrm>
              <a:off x="2782" y="1257"/>
              <a:ext cx="196" cy="196"/>
            </a:xfrm>
            <a:custGeom>
              <a:avLst/>
              <a:gdLst>
                <a:gd name="T0" fmla="*/ 372 w 784"/>
                <a:gd name="T1" fmla="*/ 1 h 783"/>
                <a:gd name="T2" fmla="*/ 313 w 784"/>
                <a:gd name="T3" fmla="*/ 8 h 783"/>
                <a:gd name="T4" fmla="*/ 257 w 784"/>
                <a:gd name="T5" fmla="*/ 25 h 783"/>
                <a:gd name="T6" fmla="*/ 205 w 784"/>
                <a:gd name="T7" fmla="*/ 48 h 783"/>
                <a:gd name="T8" fmla="*/ 158 w 784"/>
                <a:gd name="T9" fmla="*/ 78 h 783"/>
                <a:gd name="T10" fmla="*/ 115 w 784"/>
                <a:gd name="T11" fmla="*/ 115 h 783"/>
                <a:gd name="T12" fmla="*/ 79 w 784"/>
                <a:gd name="T13" fmla="*/ 158 h 783"/>
                <a:gd name="T14" fmla="*/ 47 w 784"/>
                <a:gd name="T15" fmla="*/ 206 h 783"/>
                <a:gd name="T16" fmla="*/ 24 w 784"/>
                <a:gd name="T17" fmla="*/ 258 h 783"/>
                <a:gd name="T18" fmla="*/ 8 w 784"/>
                <a:gd name="T19" fmla="*/ 313 h 783"/>
                <a:gd name="T20" fmla="*/ 0 w 784"/>
                <a:gd name="T21" fmla="*/ 371 h 783"/>
                <a:gd name="T22" fmla="*/ 0 w 784"/>
                <a:gd name="T23" fmla="*/ 412 h 783"/>
                <a:gd name="T24" fmla="*/ 8 w 784"/>
                <a:gd name="T25" fmla="*/ 470 h 783"/>
                <a:gd name="T26" fmla="*/ 24 w 784"/>
                <a:gd name="T27" fmla="*/ 526 h 783"/>
                <a:gd name="T28" fmla="*/ 47 w 784"/>
                <a:gd name="T29" fmla="*/ 579 h 783"/>
                <a:gd name="T30" fmla="*/ 79 w 784"/>
                <a:gd name="T31" fmla="*/ 627 h 783"/>
                <a:gd name="T32" fmla="*/ 115 w 784"/>
                <a:gd name="T33" fmla="*/ 668 h 783"/>
                <a:gd name="T34" fmla="*/ 158 w 784"/>
                <a:gd name="T35" fmla="*/ 706 h 783"/>
                <a:gd name="T36" fmla="*/ 205 w 784"/>
                <a:gd name="T37" fmla="*/ 736 h 783"/>
                <a:gd name="T38" fmla="*/ 257 w 784"/>
                <a:gd name="T39" fmla="*/ 760 h 783"/>
                <a:gd name="T40" fmla="*/ 313 w 784"/>
                <a:gd name="T41" fmla="*/ 775 h 783"/>
                <a:gd name="T42" fmla="*/ 372 w 784"/>
                <a:gd name="T43" fmla="*/ 783 h 783"/>
                <a:gd name="T44" fmla="*/ 412 w 784"/>
                <a:gd name="T45" fmla="*/ 783 h 783"/>
                <a:gd name="T46" fmla="*/ 471 w 784"/>
                <a:gd name="T47" fmla="*/ 775 h 783"/>
                <a:gd name="T48" fmla="*/ 527 w 784"/>
                <a:gd name="T49" fmla="*/ 760 h 783"/>
                <a:gd name="T50" fmla="*/ 579 w 784"/>
                <a:gd name="T51" fmla="*/ 736 h 783"/>
                <a:gd name="T52" fmla="*/ 626 w 784"/>
                <a:gd name="T53" fmla="*/ 706 h 783"/>
                <a:gd name="T54" fmla="*/ 669 w 784"/>
                <a:gd name="T55" fmla="*/ 668 h 783"/>
                <a:gd name="T56" fmla="*/ 705 w 784"/>
                <a:gd name="T57" fmla="*/ 627 h 783"/>
                <a:gd name="T58" fmla="*/ 737 w 784"/>
                <a:gd name="T59" fmla="*/ 579 h 783"/>
                <a:gd name="T60" fmla="*/ 760 w 784"/>
                <a:gd name="T61" fmla="*/ 526 h 783"/>
                <a:gd name="T62" fmla="*/ 776 w 784"/>
                <a:gd name="T63" fmla="*/ 470 h 783"/>
                <a:gd name="T64" fmla="*/ 784 w 784"/>
                <a:gd name="T65" fmla="*/ 412 h 783"/>
                <a:gd name="T66" fmla="*/ 784 w 784"/>
                <a:gd name="T67" fmla="*/ 371 h 783"/>
                <a:gd name="T68" fmla="*/ 776 w 784"/>
                <a:gd name="T69" fmla="*/ 313 h 783"/>
                <a:gd name="T70" fmla="*/ 760 w 784"/>
                <a:gd name="T71" fmla="*/ 258 h 783"/>
                <a:gd name="T72" fmla="*/ 737 w 784"/>
                <a:gd name="T73" fmla="*/ 206 h 783"/>
                <a:gd name="T74" fmla="*/ 705 w 784"/>
                <a:gd name="T75" fmla="*/ 158 h 783"/>
                <a:gd name="T76" fmla="*/ 669 w 784"/>
                <a:gd name="T77" fmla="*/ 115 h 783"/>
                <a:gd name="T78" fmla="*/ 626 w 784"/>
                <a:gd name="T79" fmla="*/ 78 h 783"/>
                <a:gd name="T80" fmla="*/ 579 w 784"/>
                <a:gd name="T81" fmla="*/ 48 h 783"/>
                <a:gd name="T82" fmla="*/ 527 w 784"/>
                <a:gd name="T83" fmla="*/ 25 h 783"/>
                <a:gd name="T84" fmla="*/ 471 w 784"/>
                <a:gd name="T85" fmla="*/ 8 h 783"/>
                <a:gd name="T86" fmla="*/ 412 w 784"/>
                <a:gd name="T87" fmla="*/ 1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4" h="783">
                  <a:moveTo>
                    <a:pt x="391" y="0"/>
                  </a:moveTo>
                  <a:lnTo>
                    <a:pt x="391" y="0"/>
                  </a:lnTo>
                  <a:lnTo>
                    <a:pt x="372" y="1"/>
                  </a:lnTo>
                  <a:lnTo>
                    <a:pt x="352" y="3"/>
                  </a:lnTo>
                  <a:lnTo>
                    <a:pt x="333" y="5"/>
                  </a:lnTo>
                  <a:lnTo>
                    <a:pt x="313" y="8"/>
                  </a:lnTo>
                  <a:lnTo>
                    <a:pt x="294" y="13"/>
                  </a:lnTo>
                  <a:lnTo>
                    <a:pt x="275" y="18"/>
                  </a:lnTo>
                  <a:lnTo>
                    <a:pt x="257" y="25"/>
                  </a:lnTo>
                  <a:lnTo>
                    <a:pt x="240" y="31"/>
                  </a:lnTo>
                  <a:lnTo>
                    <a:pt x="222" y="39"/>
                  </a:lnTo>
                  <a:lnTo>
                    <a:pt x="205" y="48"/>
                  </a:lnTo>
                  <a:lnTo>
                    <a:pt x="189" y="57"/>
                  </a:lnTo>
                  <a:lnTo>
                    <a:pt x="172" y="68"/>
                  </a:lnTo>
                  <a:lnTo>
                    <a:pt x="158" y="78"/>
                  </a:lnTo>
                  <a:lnTo>
                    <a:pt x="142" y="90"/>
                  </a:lnTo>
                  <a:lnTo>
                    <a:pt x="128" y="102"/>
                  </a:lnTo>
                  <a:lnTo>
                    <a:pt x="115" y="115"/>
                  </a:lnTo>
                  <a:lnTo>
                    <a:pt x="102" y="129"/>
                  </a:lnTo>
                  <a:lnTo>
                    <a:pt x="90" y="143"/>
                  </a:lnTo>
                  <a:lnTo>
                    <a:pt x="79" y="158"/>
                  </a:lnTo>
                  <a:lnTo>
                    <a:pt x="67" y="173"/>
                  </a:lnTo>
                  <a:lnTo>
                    <a:pt x="56" y="189"/>
                  </a:lnTo>
                  <a:lnTo>
                    <a:pt x="47" y="206"/>
                  </a:lnTo>
                  <a:lnTo>
                    <a:pt x="40" y="223"/>
                  </a:lnTo>
                  <a:lnTo>
                    <a:pt x="32" y="240"/>
                  </a:lnTo>
                  <a:lnTo>
                    <a:pt x="24" y="258"/>
                  </a:lnTo>
                  <a:lnTo>
                    <a:pt x="17" y="276"/>
                  </a:lnTo>
                  <a:lnTo>
                    <a:pt x="12" y="295"/>
                  </a:lnTo>
                  <a:lnTo>
                    <a:pt x="8" y="313"/>
                  </a:lnTo>
                  <a:lnTo>
                    <a:pt x="4" y="332"/>
                  </a:lnTo>
                  <a:lnTo>
                    <a:pt x="3" y="352"/>
                  </a:lnTo>
                  <a:lnTo>
                    <a:pt x="0" y="371"/>
                  </a:lnTo>
                  <a:lnTo>
                    <a:pt x="0" y="392"/>
                  </a:lnTo>
                  <a:lnTo>
                    <a:pt x="0" y="392"/>
                  </a:lnTo>
                  <a:lnTo>
                    <a:pt x="0" y="412"/>
                  </a:lnTo>
                  <a:lnTo>
                    <a:pt x="3" y="433"/>
                  </a:lnTo>
                  <a:lnTo>
                    <a:pt x="4" y="452"/>
                  </a:lnTo>
                  <a:lnTo>
                    <a:pt x="8" y="470"/>
                  </a:lnTo>
                  <a:lnTo>
                    <a:pt x="12" y="490"/>
                  </a:lnTo>
                  <a:lnTo>
                    <a:pt x="17" y="508"/>
                  </a:lnTo>
                  <a:lnTo>
                    <a:pt x="24" y="526"/>
                  </a:lnTo>
                  <a:lnTo>
                    <a:pt x="32" y="545"/>
                  </a:lnTo>
                  <a:lnTo>
                    <a:pt x="40" y="562"/>
                  </a:lnTo>
                  <a:lnTo>
                    <a:pt x="47" y="579"/>
                  </a:lnTo>
                  <a:lnTo>
                    <a:pt x="56" y="596"/>
                  </a:lnTo>
                  <a:lnTo>
                    <a:pt x="67" y="611"/>
                  </a:lnTo>
                  <a:lnTo>
                    <a:pt x="79" y="627"/>
                  </a:lnTo>
                  <a:lnTo>
                    <a:pt x="90" y="641"/>
                  </a:lnTo>
                  <a:lnTo>
                    <a:pt x="102" y="655"/>
                  </a:lnTo>
                  <a:lnTo>
                    <a:pt x="115" y="668"/>
                  </a:lnTo>
                  <a:lnTo>
                    <a:pt x="128" y="681"/>
                  </a:lnTo>
                  <a:lnTo>
                    <a:pt x="142" y="695"/>
                  </a:lnTo>
                  <a:lnTo>
                    <a:pt x="158" y="706"/>
                  </a:lnTo>
                  <a:lnTo>
                    <a:pt x="172" y="717"/>
                  </a:lnTo>
                  <a:lnTo>
                    <a:pt x="189" y="727"/>
                  </a:lnTo>
                  <a:lnTo>
                    <a:pt x="205" y="736"/>
                  </a:lnTo>
                  <a:lnTo>
                    <a:pt x="222" y="745"/>
                  </a:lnTo>
                  <a:lnTo>
                    <a:pt x="240" y="753"/>
                  </a:lnTo>
                  <a:lnTo>
                    <a:pt x="257" y="760"/>
                  </a:lnTo>
                  <a:lnTo>
                    <a:pt x="275" y="766"/>
                  </a:lnTo>
                  <a:lnTo>
                    <a:pt x="294" y="771"/>
                  </a:lnTo>
                  <a:lnTo>
                    <a:pt x="313" y="775"/>
                  </a:lnTo>
                  <a:lnTo>
                    <a:pt x="333" y="779"/>
                  </a:lnTo>
                  <a:lnTo>
                    <a:pt x="352" y="782"/>
                  </a:lnTo>
                  <a:lnTo>
                    <a:pt x="372" y="783"/>
                  </a:lnTo>
                  <a:lnTo>
                    <a:pt x="391" y="783"/>
                  </a:lnTo>
                  <a:lnTo>
                    <a:pt x="391" y="783"/>
                  </a:lnTo>
                  <a:lnTo>
                    <a:pt x="412" y="783"/>
                  </a:lnTo>
                  <a:lnTo>
                    <a:pt x="432" y="782"/>
                  </a:lnTo>
                  <a:lnTo>
                    <a:pt x="451" y="779"/>
                  </a:lnTo>
                  <a:lnTo>
                    <a:pt x="471" y="775"/>
                  </a:lnTo>
                  <a:lnTo>
                    <a:pt x="490" y="771"/>
                  </a:lnTo>
                  <a:lnTo>
                    <a:pt x="509" y="766"/>
                  </a:lnTo>
                  <a:lnTo>
                    <a:pt x="527" y="760"/>
                  </a:lnTo>
                  <a:lnTo>
                    <a:pt x="544" y="753"/>
                  </a:lnTo>
                  <a:lnTo>
                    <a:pt x="562" y="745"/>
                  </a:lnTo>
                  <a:lnTo>
                    <a:pt x="579" y="736"/>
                  </a:lnTo>
                  <a:lnTo>
                    <a:pt x="595" y="727"/>
                  </a:lnTo>
                  <a:lnTo>
                    <a:pt x="610" y="717"/>
                  </a:lnTo>
                  <a:lnTo>
                    <a:pt x="626" y="706"/>
                  </a:lnTo>
                  <a:lnTo>
                    <a:pt x="642" y="695"/>
                  </a:lnTo>
                  <a:lnTo>
                    <a:pt x="656" y="681"/>
                  </a:lnTo>
                  <a:lnTo>
                    <a:pt x="669" y="668"/>
                  </a:lnTo>
                  <a:lnTo>
                    <a:pt x="682" y="655"/>
                  </a:lnTo>
                  <a:lnTo>
                    <a:pt x="694" y="641"/>
                  </a:lnTo>
                  <a:lnTo>
                    <a:pt x="705" y="627"/>
                  </a:lnTo>
                  <a:lnTo>
                    <a:pt x="717" y="611"/>
                  </a:lnTo>
                  <a:lnTo>
                    <a:pt x="726" y="596"/>
                  </a:lnTo>
                  <a:lnTo>
                    <a:pt x="737" y="579"/>
                  </a:lnTo>
                  <a:lnTo>
                    <a:pt x="744" y="562"/>
                  </a:lnTo>
                  <a:lnTo>
                    <a:pt x="752" y="545"/>
                  </a:lnTo>
                  <a:lnTo>
                    <a:pt x="760" y="526"/>
                  </a:lnTo>
                  <a:lnTo>
                    <a:pt x="765" y="508"/>
                  </a:lnTo>
                  <a:lnTo>
                    <a:pt x="772" y="490"/>
                  </a:lnTo>
                  <a:lnTo>
                    <a:pt x="776" y="470"/>
                  </a:lnTo>
                  <a:lnTo>
                    <a:pt x="780" y="452"/>
                  </a:lnTo>
                  <a:lnTo>
                    <a:pt x="781" y="433"/>
                  </a:lnTo>
                  <a:lnTo>
                    <a:pt x="784" y="412"/>
                  </a:lnTo>
                  <a:lnTo>
                    <a:pt x="784" y="392"/>
                  </a:lnTo>
                  <a:lnTo>
                    <a:pt x="784" y="392"/>
                  </a:lnTo>
                  <a:lnTo>
                    <a:pt x="784" y="371"/>
                  </a:lnTo>
                  <a:lnTo>
                    <a:pt x="781" y="352"/>
                  </a:lnTo>
                  <a:lnTo>
                    <a:pt x="780" y="332"/>
                  </a:lnTo>
                  <a:lnTo>
                    <a:pt x="776" y="313"/>
                  </a:lnTo>
                  <a:lnTo>
                    <a:pt x="772" y="295"/>
                  </a:lnTo>
                  <a:lnTo>
                    <a:pt x="765" y="276"/>
                  </a:lnTo>
                  <a:lnTo>
                    <a:pt x="760" y="258"/>
                  </a:lnTo>
                  <a:lnTo>
                    <a:pt x="752" y="240"/>
                  </a:lnTo>
                  <a:lnTo>
                    <a:pt x="744" y="223"/>
                  </a:lnTo>
                  <a:lnTo>
                    <a:pt x="737" y="206"/>
                  </a:lnTo>
                  <a:lnTo>
                    <a:pt x="726" y="189"/>
                  </a:lnTo>
                  <a:lnTo>
                    <a:pt x="717" y="173"/>
                  </a:lnTo>
                  <a:lnTo>
                    <a:pt x="705" y="158"/>
                  </a:lnTo>
                  <a:lnTo>
                    <a:pt x="694" y="143"/>
                  </a:lnTo>
                  <a:lnTo>
                    <a:pt x="682" y="129"/>
                  </a:lnTo>
                  <a:lnTo>
                    <a:pt x="669" y="115"/>
                  </a:lnTo>
                  <a:lnTo>
                    <a:pt x="656" y="102"/>
                  </a:lnTo>
                  <a:lnTo>
                    <a:pt x="642" y="90"/>
                  </a:lnTo>
                  <a:lnTo>
                    <a:pt x="626" y="78"/>
                  </a:lnTo>
                  <a:lnTo>
                    <a:pt x="610" y="68"/>
                  </a:lnTo>
                  <a:lnTo>
                    <a:pt x="595" y="57"/>
                  </a:lnTo>
                  <a:lnTo>
                    <a:pt x="579" y="48"/>
                  </a:lnTo>
                  <a:lnTo>
                    <a:pt x="562" y="39"/>
                  </a:lnTo>
                  <a:lnTo>
                    <a:pt x="544" y="31"/>
                  </a:lnTo>
                  <a:lnTo>
                    <a:pt x="527" y="25"/>
                  </a:lnTo>
                  <a:lnTo>
                    <a:pt x="509" y="18"/>
                  </a:lnTo>
                  <a:lnTo>
                    <a:pt x="490" y="13"/>
                  </a:lnTo>
                  <a:lnTo>
                    <a:pt x="471" y="8"/>
                  </a:lnTo>
                  <a:lnTo>
                    <a:pt x="451" y="5"/>
                  </a:lnTo>
                  <a:lnTo>
                    <a:pt x="432" y="3"/>
                  </a:lnTo>
                  <a:lnTo>
                    <a:pt x="412" y="1"/>
                  </a:lnTo>
                  <a:lnTo>
                    <a:pt x="391" y="0"/>
                  </a:lnTo>
                  <a:lnTo>
                    <a:pt x="3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Freeform 147"/>
            <p:cNvSpPr>
              <a:spLocks/>
            </p:cNvSpPr>
            <p:nvPr userDrawn="1"/>
          </p:nvSpPr>
          <p:spPr bwMode="auto">
            <a:xfrm>
              <a:off x="2792" y="1521"/>
              <a:ext cx="176" cy="175"/>
            </a:xfrm>
            <a:custGeom>
              <a:avLst/>
              <a:gdLst>
                <a:gd name="T0" fmla="*/ 333 w 702"/>
                <a:gd name="T1" fmla="*/ 0 h 701"/>
                <a:gd name="T2" fmla="*/ 280 w 702"/>
                <a:gd name="T3" fmla="*/ 7 h 701"/>
                <a:gd name="T4" fmla="*/ 230 w 702"/>
                <a:gd name="T5" fmla="*/ 21 h 701"/>
                <a:gd name="T6" fmla="*/ 184 w 702"/>
                <a:gd name="T7" fmla="*/ 42 h 701"/>
                <a:gd name="T8" fmla="*/ 141 w 702"/>
                <a:gd name="T9" fmla="*/ 69 h 701"/>
                <a:gd name="T10" fmla="*/ 103 w 702"/>
                <a:gd name="T11" fmla="*/ 102 h 701"/>
                <a:gd name="T12" fmla="*/ 70 w 702"/>
                <a:gd name="T13" fmla="*/ 141 h 701"/>
                <a:gd name="T14" fmla="*/ 43 w 702"/>
                <a:gd name="T15" fmla="*/ 184 h 701"/>
                <a:gd name="T16" fmla="*/ 21 w 702"/>
                <a:gd name="T17" fmla="*/ 229 h 701"/>
                <a:gd name="T18" fmla="*/ 8 w 702"/>
                <a:gd name="T19" fmla="*/ 280 h 701"/>
                <a:gd name="T20" fmla="*/ 0 w 702"/>
                <a:gd name="T21" fmla="*/ 332 h 701"/>
                <a:gd name="T22" fmla="*/ 0 w 702"/>
                <a:gd name="T23" fmla="*/ 369 h 701"/>
                <a:gd name="T24" fmla="*/ 8 w 702"/>
                <a:gd name="T25" fmla="*/ 421 h 701"/>
                <a:gd name="T26" fmla="*/ 21 w 702"/>
                <a:gd name="T27" fmla="*/ 472 h 701"/>
                <a:gd name="T28" fmla="*/ 43 w 702"/>
                <a:gd name="T29" fmla="*/ 517 h 701"/>
                <a:gd name="T30" fmla="*/ 70 w 702"/>
                <a:gd name="T31" fmla="*/ 560 h 701"/>
                <a:gd name="T32" fmla="*/ 103 w 702"/>
                <a:gd name="T33" fmla="*/ 599 h 701"/>
                <a:gd name="T34" fmla="*/ 141 w 702"/>
                <a:gd name="T35" fmla="*/ 632 h 701"/>
                <a:gd name="T36" fmla="*/ 184 w 702"/>
                <a:gd name="T37" fmla="*/ 659 h 701"/>
                <a:gd name="T38" fmla="*/ 230 w 702"/>
                <a:gd name="T39" fmla="*/ 680 h 701"/>
                <a:gd name="T40" fmla="*/ 280 w 702"/>
                <a:gd name="T41" fmla="*/ 695 h 701"/>
                <a:gd name="T42" fmla="*/ 333 w 702"/>
                <a:gd name="T43" fmla="*/ 701 h 701"/>
                <a:gd name="T44" fmla="*/ 369 w 702"/>
                <a:gd name="T45" fmla="*/ 701 h 701"/>
                <a:gd name="T46" fmla="*/ 422 w 702"/>
                <a:gd name="T47" fmla="*/ 695 h 701"/>
                <a:gd name="T48" fmla="*/ 472 w 702"/>
                <a:gd name="T49" fmla="*/ 680 h 701"/>
                <a:gd name="T50" fmla="*/ 518 w 702"/>
                <a:gd name="T51" fmla="*/ 659 h 701"/>
                <a:gd name="T52" fmla="*/ 561 w 702"/>
                <a:gd name="T53" fmla="*/ 632 h 701"/>
                <a:gd name="T54" fmla="*/ 599 w 702"/>
                <a:gd name="T55" fmla="*/ 599 h 701"/>
                <a:gd name="T56" fmla="*/ 632 w 702"/>
                <a:gd name="T57" fmla="*/ 560 h 701"/>
                <a:gd name="T58" fmla="*/ 659 w 702"/>
                <a:gd name="T59" fmla="*/ 517 h 701"/>
                <a:gd name="T60" fmla="*/ 681 w 702"/>
                <a:gd name="T61" fmla="*/ 472 h 701"/>
                <a:gd name="T62" fmla="*/ 694 w 702"/>
                <a:gd name="T63" fmla="*/ 421 h 701"/>
                <a:gd name="T64" fmla="*/ 702 w 702"/>
                <a:gd name="T65" fmla="*/ 369 h 701"/>
                <a:gd name="T66" fmla="*/ 702 w 702"/>
                <a:gd name="T67" fmla="*/ 332 h 701"/>
                <a:gd name="T68" fmla="*/ 694 w 702"/>
                <a:gd name="T69" fmla="*/ 280 h 701"/>
                <a:gd name="T70" fmla="*/ 681 w 702"/>
                <a:gd name="T71" fmla="*/ 229 h 701"/>
                <a:gd name="T72" fmla="*/ 659 w 702"/>
                <a:gd name="T73" fmla="*/ 184 h 701"/>
                <a:gd name="T74" fmla="*/ 632 w 702"/>
                <a:gd name="T75" fmla="*/ 141 h 701"/>
                <a:gd name="T76" fmla="*/ 599 w 702"/>
                <a:gd name="T77" fmla="*/ 102 h 701"/>
                <a:gd name="T78" fmla="*/ 561 w 702"/>
                <a:gd name="T79" fmla="*/ 69 h 701"/>
                <a:gd name="T80" fmla="*/ 518 w 702"/>
                <a:gd name="T81" fmla="*/ 42 h 701"/>
                <a:gd name="T82" fmla="*/ 472 w 702"/>
                <a:gd name="T83" fmla="*/ 21 h 701"/>
                <a:gd name="T84" fmla="*/ 422 w 702"/>
                <a:gd name="T85" fmla="*/ 7 h 701"/>
                <a:gd name="T86" fmla="*/ 369 w 702"/>
                <a:gd name="T8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1">
                  <a:moveTo>
                    <a:pt x="350" y="0"/>
                  </a:moveTo>
                  <a:lnTo>
                    <a:pt x="350" y="0"/>
                  </a:lnTo>
                  <a:lnTo>
                    <a:pt x="333" y="0"/>
                  </a:lnTo>
                  <a:lnTo>
                    <a:pt x="315" y="1"/>
                  </a:lnTo>
                  <a:lnTo>
                    <a:pt x="297" y="4"/>
                  </a:lnTo>
                  <a:lnTo>
                    <a:pt x="280" y="7"/>
                  </a:lnTo>
                  <a:lnTo>
                    <a:pt x="263" y="11"/>
                  </a:lnTo>
                  <a:lnTo>
                    <a:pt x="246" y="16"/>
                  </a:lnTo>
                  <a:lnTo>
                    <a:pt x="230" y="21"/>
                  </a:lnTo>
                  <a:lnTo>
                    <a:pt x="215" y="27"/>
                  </a:lnTo>
                  <a:lnTo>
                    <a:pt x="199" y="34"/>
                  </a:lnTo>
                  <a:lnTo>
                    <a:pt x="184" y="42"/>
                  </a:lnTo>
                  <a:lnTo>
                    <a:pt x="169" y="51"/>
                  </a:lnTo>
                  <a:lnTo>
                    <a:pt x="155" y="60"/>
                  </a:lnTo>
                  <a:lnTo>
                    <a:pt x="141" y="69"/>
                  </a:lnTo>
                  <a:lnTo>
                    <a:pt x="128" y="80"/>
                  </a:lnTo>
                  <a:lnTo>
                    <a:pt x="114" y="91"/>
                  </a:lnTo>
                  <a:lnTo>
                    <a:pt x="103" y="102"/>
                  </a:lnTo>
                  <a:lnTo>
                    <a:pt x="91" y="115"/>
                  </a:lnTo>
                  <a:lnTo>
                    <a:pt x="81" y="128"/>
                  </a:lnTo>
                  <a:lnTo>
                    <a:pt x="70" y="141"/>
                  </a:lnTo>
                  <a:lnTo>
                    <a:pt x="60" y="154"/>
                  </a:lnTo>
                  <a:lnTo>
                    <a:pt x="51" y="168"/>
                  </a:lnTo>
                  <a:lnTo>
                    <a:pt x="43" y="184"/>
                  </a:lnTo>
                  <a:lnTo>
                    <a:pt x="35" y="198"/>
                  </a:lnTo>
                  <a:lnTo>
                    <a:pt x="27" y="214"/>
                  </a:lnTo>
                  <a:lnTo>
                    <a:pt x="21" y="229"/>
                  </a:lnTo>
                  <a:lnTo>
                    <a:pt x="15" y="246"/>
                  </a:lnTo>
                  <a:lnTo>
                    <a:pt x="12" y="263"/>
                  </a:lnTo>
                  <a:lnTo>
                    <a:pt x="8" y="280"/>
                  </a:lnTo>
                  <a:lnTo>
                    <a:pt x="4" y="297"/>
                  </a:lnTo>
                  <a:lnTo>
                    <a:pt x="1" y="314"/>
                  </a:lnTo>
                  <a:lnTo>
                    <a:pt x="0" y="332"/>
                  </a:lnTo>
                  <a:lnTo>
                    <a:pt x="0" y="351"/>
                  </a:lnTo>
                  <a:lnTo>
                    <a:pt x="0" y="351"/>
                  </a:lnTo>
                  <a:lnTo>
                    <a:pt x="0" y="369"/>
                  </a:lnTo>
                  <a:lnTo>
                    <a:pt x="1" y="387"/>
                  </a:lnTo>
                  <a:lnTo>
                    <a:pt x="4" y="404"/>
                  </a:lnTo>
                  <a:lnTo>
                    <a:pt x="8" y="421"/>
                  </a:lnTo>
                  <a:lnTo>
                    <a:pt x="12" y="438"/>
                  </a:lnTo>
                  <a:lnTo>
                    <a:pt x="15" y="455"/>
                  </a:lnTo>
                  <a:lnTo>
                    <a:pt x="21" y="472"/>
                  </a:lnTo>
                  <a:lnTo>
                    <a:pt x="27" y="487"/>
                  </a:lnTo>
                  <a:lnTo>
                    <a:pt x="35" y="503"/>
                  </a:lnTo>
                  <a:lnTo>
                    <a:pt x="43" y="517"/>
                  </a:lnTo>
                  <a:lnTo>
                    <a:pt x="51" y="533"/>
                  </a:lnTo>
                  <a:lnTo>
                    <a:pt x="60" y="547"/>
                  </a:lnTo>
                  <a:lnTo>
                    <a:pt x="70" y="560"/>
                  </a:lnTo>
                  <a:lnTo>
                    <a:pt x="81" y="573"/>
                  </a:lnTo>
                  <a:lnTo>
                    <a:pt x="91" y="586"/>
                  </a:lnTo>
                  <a:lnTo>
                    <a:pt x="103" y="599"/>
                  </a:lnTo>
                  <a:lnTo>
                    <a:pt x="114" y="610"/>
                  </a:lnTo>
                  <a:lnTo>
                    <a:pt x="128" y="622"/>
                  </a:lnTo>
                  <a:lnTo>
                    <a:pt x="141" y="632"/>
                  </a:lnTo>
                  <a:lnTo>
                    <a:pt x="155" y="641"/>
                  </a:lnTo>
                  <a:lnTo>
                    <a:pt x="169" y="650"/>
                  </a:lnTo>
                  <a:lnTo>
                    <a:pt x="184" y="659"/>
                  </a:lnTo>
                  <a:lnTo>
                    <a:pt x="199" y="667"/>
                  </a:lnTo>
                  <a:lnTo>
                    <a:pt x="215" y="674"/>
                  </a:lnTo>
                  <a:lnTo>
                    <a:pt x="230" y="680"/>
                  </a:lnTo>
                  <a:lnTo>
                    <a:pt x="246" y="685"/>
                  </a:lnTo>
                  <a:lnTo>
                    <a:pt x="263" y="691"/>
                  </a:lnTo>
                  <a:lnTo>
                    <a:pt x="280" y="695"/>
                  </a:lnTo>
                  <a:lnTo>
                    <a:pt x="297" y="697"/>
                  </a:lnTo>
                  <a:lnTo>
                    <a:pt x="315" y="700"/>
                  </a:lnTo>
                  <a:lnTo>
                    <a:pt x="333" y="701"/>
                  </a:lnTo>
                  <a:lnTo>
                    <a:pt x="350" y="701"/>
                  </a:lnTo>
                  <a:lnTo>
                    <a:pt x="350" y="701"/>
                  </a:lnTo>
                  <a:lnTo>
                    <a:pt x="369" y="701"/>
                  </a:lnTo>
                  <a:lnTo>
                    <a:pt x="387" y="700"/>
                  </a:lnTo>
                  <a:lnTo>
                    <a:pt x="404" y="697"/>
                  </a:lnTo>
                  <a:lnTo>
                    <a:pt x="422" y="695"/>
                  </a:lnTo>
                  <a:lnTo>
                    <a:pt x="439" y="691"/>
                  </a:lnTo>
                  <a:lnTo>
                    <a:pt x="456" y="685"/>
                  </a:lnTo>
                  <a:lnTo>
                    <a:pt x="472" y="680"/>
                  </a:lnTo>
                  <a:lnTo>
                    <a:pt x="487" y="674"/>
                  </a:lnTo>
                  <a:lnTo>
                    <a:pt x="503" y="667"/>
                  </a:lnTo>
                  <a:lnTo>
                    <a:pt x="518" y="659"/>
                  </a:lnTo>
                  <a:lnTo>
                    <a:pt x="533" y="650"/>
                  </a:lnTo>
                  <a:lnTo>
                    <a:pt x="547" y="641"/>
                  </a:lnTo>
                  <a:lnTo>
                    <a:pt x="561" y="632"/>
                  </a:lnTo>
                  <a:lnTo>
                    <a:pt x="574" y="622"/>
                  </a:lnTo>
                  <a:lnTo>
                    <a:pt x="588" y="610"/>
                  </a:lnTo>
                  <a:lnTo>
                    <a:pt x="599" y="599"/>
                  </a:lnTo>
                  <a:lnTo>
                    <a:pt x="611" y="586"/>
                  </a:lnTo>
                  <a:lnTo>
                    <a:pt x="621" y="573"/>
                  </a:lnTo>
                  <a:lnTo>
                    <a:pt x="632" y="560"/>
                  </a:lnTo>
                  <a:lnTo>
                    <a:pt x="642" y="547"/>
                  </a:lnTo>
                  <a:lnTo>
                    <a:pt x="651" y="533"/>
                  </a:lnTo>
                  <a:lnTo>
                    <a:pt x="659" y="517"/>
                  </a:lnTo>
                  <a:lnTo>
                    <a:pt x="667" y="503"/>
                  </a:lnTo>
                  <a:lnTo>
                    <a:pt x="675" y="487"/>
                  </a:lnTo>
                  <a:lnTo>
                    <a:pt x="681" y="472"/>
                  </a:lnTo>
                  <a:lnTo>
                    <a:pt x="687" y="455"/>
                  </a:lnTo>
                  <a:lnTo>
                    <a:pt x="690" y="438"/>
                  </a:lnTo>
                  <a:lnTo>
                    <a:pt x="694" y="421"/>
                  </a:lnTo>
                  <a:lnTo>
                    <a:pt x="698" y="404"/>
                  </a:lnTo>
                  <a:lnTo>
                    <a:pt x="700" y="387"/>
                  </a:lnTo>
                  <a:lnTo>
                    <a:pt x="702" y="369"/>
                  </a:lnTo>
                  <a:lnTo>
                    <a:pt x="702" y="351"/>
                  </a:lnTo>
                  <a:lnTo>
                    <a:pt x="702" y="351"/>
                  </a:lnTo>
                  <a:lnTo>
                    <a:pt x="702" y="332"/>
                  </a:lnTo>
                  <a:lnTo>
                    <a:pt x="700" y="314"/>
                  </a:lnTo>
                  <a:lnTo>
                    <a:pt x="698" y="297"/>
                  </a:lnTo>
                  <a:lnTo>
                    <a:pt x="694" y="280"/>
                  </a:lnTo>
                  <a:lnTo>
                    <a:pt x="690" y="263"/>
                  </a:lnTo>
                  <a:lnTo>
                    <a:pt x="687" y="246"/>
                  </a:lnTo>
                  <a:lnTo>
                    <a:pt x="681" y="229"/>
                  </a:lnTo>
                  <a:lnTo>
                    <a:pt x="675" y="214"/>
                  </a:lnTo>
                  <a:lnTo>
                    <a:pt x="667" y="198"/>
                  </a:lnTo>
                  <a:lnTo>
                    <a:pt x="659" y="184"/>
                  </a:lnTo>
                  <a:lnTo>
                    <a:pt x="651" y="168"/>
                  </a:lnTo>
                  <a:lnTo>
                    <a:pt x="642" y="154"/>
                  </a:lnTo>
                  <a:lnTo>
                    <a:pt x="632" y="141"/>
                  </a:lnTo>
                  <a:lnTo>
                    <a:pt x="621" y="128"/>
                  </a:lnTo>
                  <a:lnTo>
                    <a:pt x="611" y="115"/>
                  </a:lnTo>
                  <a:lnTo>
                    <a:pt x="599" y="102"/>
                  </a:lnTo>
                  <a:lnTo>
                    <a:pt x="588" y="91"/>
                  </a:lnTo>
                  <a:lnTo>
                    <a:pt x="574" y="80"/>
                  </a:lnTo>
                  <a:lnTo>
                    <a:pt x="561" y="69"/>
                  </a:lnTo>
                  <a:lnTo>
                    <a:pt x="547" y="60"/>
                  </a:lnTo>
                  <a:lnTo>
                    <a:pt x="533" y="51"/>
                  </a:lnTo>
                  <a:lnTo>
                    <a:pt x="518" y="42"/>
                  </a:lnTo>
                  <a:lnTo>
                    <a:pt x="503" y="34"/>
                  </a:lnTo>
                  <a:lnTo>
                    <a:pt x="487" y="27"/>
                  </a:lnTo>
                  <a:lnTo>
                    <a:pt x="472" y="21"/>
                  </a:lnTo>
                  <a:lnTo>
                    <a:pt x="456" y="16"/>
                  </a:lnTo>
                  <a:lnTo>
                    <a:pt x="439" y="11"/>
                  </a:lnTo>
                  <a:lnTo>
                    <a:pt x="422" y="7"/>
                  </a:lnTo>
                  <a:lnTo>
                    <a:pt x="404" y="4"/>
                  </a:lnTo>
                  <a:lnTo>
                    <a:pt x="387" y="1"/>
                  </a:lnTo>
                  <a:lnTo>
                    <a:pt x="369" y="0"/>
                  </a:lnTo>
                  <a:lnTo>
                    <a:pt x="350" y="0"/>
                  </a:lnTo>
                  <a:lnTo>
                    <a:pt x="35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148"/>
            <p:cNvSpPr>
              <a:spLocks/>
            </p:cNvSpPr>
            <p:nvPr userDrawn="1"/>
          </p:nvSpPr>
          <p:spPr bwMode="auto">
            <a:xfrm>
              <a:off x="2802" y="1784"/>
              <a:ext cx="156" cy="155"/>
            </a:xfrm>
            <a:custGeom>
              <a:avLst/>
              <a:gdLst>
                <a:gd name="T0" fmla="*/ 310 w 622"/>
                <a:gd name="T1" fmla="*/ 0 h 620"/>
                <a:gd name="T2" fmla="*/ 279 w 622"/>
                <a:gd name="T3" fmla="*/ 1 h 620"/>
                <a:gd name="T4" fmla="*/ 248 w 622"/>
                <a:gd name="T5" fmla="*/ 6 h 620"/>
                <a:gd name="T6" fmla="*/ 190 w 622"/>
                <a:gd name="T7" fmla="*/ 25 h 620"/>
                <a:gd name="T8" fmla="*/ 137 w 622"/>
                <a:gd name="T9" fmla="*/ 53 h 620"/>
                <a:gd name="T10" fmla="*/ 91 w 622"/>
                <a:gd name="T11" fmla="*/ 91 h 620"/>
                <a:gd name="T12" fmla="*/ 54 w 622"/>
                <a:gd name="T13" fmla="*/ 137 h 620"/>
                <a:gd name="T14" fmla="*/ 25 w 622"/>
                <a:gd name="T15" fmla="*/ 189 h 620"/>
                <a:gd name="T16" fmla="*/ 7 w 622"/>
                <a:gd name="T17" fmla="*/ 247 h 620"/>
                <a:gd name="T18" fmla="*/ 2 w 622"/>
                <a:gd name="T19" fmla="*/ 279 h 620"/>
                <a:gd name="T20" fmla="*/ 0 w 622"/>
                <a:gd name="T21" fmla="*/ 310 h 620"/>
                <a:gd name="T22" fmla="*/ 0 w 622"/>
                <a:gd name="T23" fmla="*/ 326 h 620"/>
                <a:gd name="T24" fmla="*/ 4 w 622"/>
                <a:gd name="T25" fmla="*/ 357 h 620"/>
                <a:gd name="T26" fmla="*/ 15 w 622"/>
                <a:gd name="T27" fmla="*/ 402 h 620"/>
                <a:gd name="T28" fmla="*/ 38 w 622"/>
                <a:gd name="T29" fmla="*/ 458 h 620"/>
                <a:gd name="T30" fmla="*/ 72 w 622"/>
                <a:gd name="T31" fmla="*/ 508 h 620"/>
                <a:gd name="T32" fmla="*/ 114 w 622"/>
                <a:gd name="T33" fmla="*/ 550 h 620"/>
                <a:gd name="T34" fmla="*/ 163 w 622"/>
                <a:gd name="T35" fmla="*/ 584 h 620"/>
                <a:gd name="T36" fmla="*/ 219 w 622"/>
                <a:gd name="T37" fmla="*/ 607 h 620"/>
                <a:gd name="T38" fmla="*/ 263 w 622"/>
                <a:gd name="T39" fmla="*/ 617 h 620"/>
                <a:gd name="T40" fmla="*/ 295 w 622"/>
                <a:gd name="T41" fmla="*/ 620 h 620"/>
                <a:gd name="T42" fmla="*/ 310 w 622"/>
                <a:gd name="T43" fmla="*/ 620 h 620"/>
                <a:gd name="T44" fmla="*/ 343 w 622"/>
                <a:gd name="T45" fmla="*/ 619 h 620"/>
                <a:gd name="T46" fmla="*/ 374 w 622"/>
                <a:gd name="T47" fmla="*/ 615 h 620"/>
                <a:gd name="T48" fmla="*/ 432 w 622"/>
                <a:gd name="T49" fmla="*/ 597 h 620"/>
                <a:gd name="T50" fmla="*/ 485 w 622"/>
                <a:gd name="T51" fmla="*/ 568 h 620"/>
                <a:gd name="T52" fmla="*/ 531 w 622"/>
                <a:gd name="T53" fmla="*/ 530 h 620"/>
                <a:gd name="T54" fmla="*/ 568 w 622"/>
                <a:gd name="T55" fmla="*/ 483 h 620"/>
                <a:gd name="T56" fmla="*/ 597 w 622"/>
                <a:gd name="T57" fmla="*/ 431 h 620"/>
                <a:gd name="T58" fmla="*/ 615 w 622"/>
                <a:gd name="T59" fmla="*/ 372 h 620"/>
                <a:gd name="T60" fmla="*/ 620 w 622"/>
                <a:gd name="T61" fmla="*/ 342 h 620"/>
                <a:gd name="T62" fmla="*/ 622 w 622"/>
                <a:gd name="T63" fmla="*/ 310 h 620"/>
                <a:gd name="T64" fmla="*/ 620 w 622"/>
                <a:gd name="T65" fmla="*/ 294 h 620"/>
                <a:gd name="T66" fmla="*/ 618 w 622"/>
                <a:gd name="T67" fmla="*/ 263 h 620"/>
                <a:gd name="T68" fmla="*/ 607 w 622"/>
                <a:gd name="T69" fmla="*/ 217 h 620"/>
                <a:gd name="T70" fmla="*/ 584 w 622"/>
                <a:gd name="T71" fmla="*/ 163 h 620"/>
                <a:gd name="T72" fmla="*/ 550 w 622"/>
                <a:gd name="T73" fmla="*/ 113 h 620"/>
                <a:gd name="T74" fmla="*/ 508 w 622"/>
                <a:gd name="T75" fmla="*/ 70 h 620"/>
                <a:gd name="T76" fmla="*/ 459 w 622"/>
                <a:gd name="T77" fmla="*/ 38 h 620"/>
                <a:gd name="T78" fmla="*/ 403 w 622"/>
                <a:gd name="T79" fmla="*/ 14 h 620"/>
                <a:gd name="T80" fmla="*/ 359 w 622"/>
                <a:gd name="T81" fmla="*/ 4 h 620"/>
                <a:gd name="T82" fmla="*/ 327 w 622"/>
                <a:gd name="T83" fmla="*/ 0 h 620"/>
                <a:gd name="T84" fmla="*/ 310 w 622"/>
                <a:gd name="T8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310" y="0"/>
                  </a:moveTo>
                  <a:lnTo>
                    <a:pt x="310" y="0"/>
                  </a:lnTo>
                  <a:lnTo>
                    <a:pt x="295" y="0"/>
                  </a:lnTo>
                  <a:lnTo>
                    <a:pt x="279" y="1"/>
                  </a:lnTo>
                  <a:lnTo>
                    <a:pt x="263" y="4"/>
                  </a:lnTo>
                  <a:lnTo>
                    <a:pt x="248" y="6"/>
                  </a:lnTo>
                  <a:lnTo>
                    <a:pt x="219" y="14"/>
                  </a:lnTo>
                  <a:lnTo>
                    <a:pt x="190" y="25"/>
                  </a:lnTo>
                  <a:lnTo>
                    <a:pt x="163" y="38"/>
                  </a:lnTo>
                  <a:lnTo>
                    <a:pt x="137" y="53"/>
                  </a:lnTo>
                  <a:lnTo>
                    <a:pt x="114" y="70"/>
                  </a:lnTo>
                  <a:lnTo>
                    <a:pt x="91" y="91"/>
                  </a:lnTo>
                  <a:lnTo>
                    <a:pt x="72" y="113"/>
                  </a:lnTo>
                  <a:lnTo>
                    <a:pt x="54" y="137"/>
                  </a:lnTo>
                  <a:lnTo>
                    <a:pt x="38" y="163"/>
                  </a:lnTo>
                  <a:lnTo>
                    <a:pt x="25" y="189"/>
                  </a:lnTo>
                  <a:lnTo>
                    <a:pt x="15" y="217"/>
                  </a:lnTo>
                  <a:lnTo>
                    <a:pt x="7" y="247"/>
                  </a:lnTo>
                  <a:lnTo>
                    <a:pt x="4" y="263"/>
                  </a:lnTo>
                  <a:lnTo>
                    <a:pt x="2" y="279"/>
                  </a:lnTo>
                  <a:lnTo>
                    <a:pt x="0" y="294"/>
                  </a:lnTo>
                  <a:lnTo>
                    <a:pt x="0" y="310"/>
                  </a:lnTo>
                  <a:lnTo>
                    <a:pt x="0" y="310"/>
                  </a:lnTo>
                  <a:lnTo>
                    <a:pt x="0" y="326"/>
                  </a:lnTo>
                  <a:lnTo>
                    <a:pt x="2" y="342"/>
                  </a:lnTo>
                  <a:lnTo>
                    <a:pt x="4" y="357"/>
                  </a:lnTo>
                  <a:lnTo>
                    <a:pt x="7" y="372"/>
                  </a:lnTo>
                  <a:lnTo>
                    <a:pt x="15" y="402"/>
                  </a:lnTo>
                  <a:lnTo>
                    <a:pt x="25" y="431"/>
                  </a:lnTo>
                  <a:lnTo>
                    <a:pt x="38" y="458"/>
                  </a:lnTo>
                  <a:lnTo>
                    <a:pt x="54" y="483"/>
                  </a:lnTo>
                  <a:lnTo>
                    <a:pt x="72" y="508"/>
                  </a:lnTo>
                  <a:lnTo>
                    <a:pt x="91" y="530"/>
                  </a:lnTo>
                  <a:lnTo>
                    <a:pt x="114" y="550"/>
                  </a:lnTo>
                  <a:lnTo>
                    <a:pt x="137" y="568"/>
                  </a:lnTo>
                  <a:lnTo>
                    <a:pt x="163" y="584"/>
                  </a:lnTo>
                  <a:lnTo>
                    <a:pt x="190" y="597"/>
                  </a:lnTo>
                  <a:lnTo>
                    <a:pt x="219" y="607"/>
                  </a:lnTo>
                  <a:lnTo>
                    <a:pt x="248" y="615"/>
                  </a:lnTo>
                  <a:lnTo>
                    <a:pt x="263" y="617"/>
                  </a:lnTo>
                  <a:lnTo>
                    <a:pt x="279" y="619"/>
                  </a:lnTo>
                  <a:lnTo>
                    <a:pt x="295" y="620"/>
                  </a:lnTo>
                  <a:lnTo>
                    <a:pt x="310" y="620"/>
                  </a:lnTo>
                  <a:lnTo>
                    <a:pt x="310" y="620"/>
                  </a:lnTo>
                  <a:lnTo>
                    <a:pt x="327" y="620"/>
                  </a:lnTo>
                  <a:lnTo>
                    <a:pt x="343" y="619"/>
                  </a:lnTo>
                  <a:lnTo>
                    <a:pt x="359" y="617"/>
                  </a:lnTo>
                  <a:lnTo>
                    <a:pt x="374" y="615"/>
                  </a:lnTo>
                  <a:lnTo>
                    <a:pt x="403" y="607"/>
                  </a:lnTo>
                  <a:lnTo>
                    <a:pt x="432" y="597"/>
                  </a:lnTo>
                  <a:lnTo>
                    <a:pt x="459" y="584"/>
                  </a:lnTo>
                  <a:lnTo>
                    <a:pt x="485" y="568"/>
                  </a:lnTo>
                  <a:lnTo>
                    <a:pt x="508" y="550"/>
                  </a:lnTo>
                  <a:lnTo>
                    <a:pt x="531" y="530"/>
                  </a:lnTo>
                  <a:lnTo>
                    <a:pt x="550" y="508"/>
                  </a:lnTo>
                  <a:lnTo>
                    <a:pt x="568" y="483"/>
                  </a:lnTo>
                  <a:lnTo>
                    <a:pt x="584" y="458"/>
                  </a:lnTo>
                  <a:lnTo>
                    <a:pt x="597" y="431"/>
                  </a:lnTo>
                  <a:lnTo>
                    <a:pt x="607" y="402"/>
                  </a:lnTo>
                  <a:lnTo>
                    <a:pt x="615" y="372"/>
                  </a:lnTo>
                  <a:lnTo>
                    <a:pt x="618" y="357"/>
                  </a:lnTo>
                  <a:lnTo>
                    <a:pt x="620" y="342"/>
                  </a:lnTo>
                  <a:lnTo>
                    <a:pt x="620" y="326"/>
                  </a:lnTo>
                  <a:lnTo>
                    <a:pt x="622" y="310"/>
                  </a:lnTo>
                  <a:lnTo>
                    <a:pt x="622" y="310"/>
                  </a:lnTo>
                  <a:lnTo>
                    <a:pt x="620" y="294"/>
                  </a:lnTo>
                  <a:lnTo>
                    <a:pt x="620" y="279"/>
                  </a:lnTo>
                  <a:lnTo>
                    <a:pt x="618" y="263"/>
                  </a:lnTo>
                  <a:lnTo>
                    <a:pt x="615" y="247"/>
                  </a:lnTo>
                  <a:lnTo>
                    <a:pt x="607" y="217"/>
                  </a:lnTo>
                  <a:lnTo>
                    <a:pt x="597" y="189"/>
                  </a:lnTo>
                  <a:lnTo>
                    <a:pt x="584" y="163"/>
                  </a:lnTo>
                  <a:lnTo>
                    <a:pt x="568" y="137"/>
                  </a:lnTo>
                  <a:lnTo>
                    <a:pt x="550" y="113"/>
                  </a:lnTo>
                  <a:lnTo>
                    <a:pt x="531" y="91"/>
                  </a:lnTo>
                  <a:lnTo>
                    <a:pt x="508" y="70"/>
                  </a:lnTo>
                  <a:lnTo>
                    <a:pt x="485" y="53"/>
                  </a:lnTo>
                  <a:lnTo>
                    <a:pt x="459" y="38"/>
                  </a:lnTo>
                  <a:lnTo>
                    <a:pt x="432" y="25"/>
                  </a:lnTo>
                  <a:lnTo>
                    <a:pt x="403" y="14"/>
                  </a:lnTo>
                  <a:lnTo>
                    <a:pt x="374" y="6"/>
                  </a:lnTo>
                  <a:lnTo>
                    <a:pt x="359" y="4"/>
                  </a:lnTo>
                  <a:lnTo>
                    <a:pt x="343" y="1"/>
                  </a:lnTo>
                  <a:lnTo>
                    <a:pt x="327" y="0"/>
                  </a:lnTo>
                  <a:lnTo>
                    <a:pt x="310" y="0"/>
                  </a:lnTo>
                  <a:lnTo>
                    <a:pt x="3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149"/>
            <p:cNvSpPr>
              <a:spLocks/>
            </p:cNvSpPr>
            <p:nvPr userDrawn="1"/>
          </p:nvSpPr>
          <p:spPr bwMode="auto">
            <a:xfrm>
              <a:off x="2812" y="2047"/>
              <a:ext cx="136" cy="135"/>
            </a:xfrm>
            <a:custGeom>
              <a:avLst/>
              <a:gdLst>
                <a:gd name="T0" fmla="*/ 269 w 540"/>
                <a:gd name="T1" fmla="*/ 0 h 540"/>
                <a:gd name="T2" fmla="*/ 216 w 540"/>
                <a:gd name="T3" fmla="*/ 5 h 540"/>
                <a:gd name="T4" fmla="*/ 165 w 540"/>
                <a:gd name="T5" fmla="*/ 20 h 540"/>
                <a:gd name="T6" fmla="*/ 119 w 540"/>
                <a:gd name="T7" fmla="*/ 45 h 540"/>
                <a:gd name="T8" fmla="*/ 79 w 540"/>
                <a:gd name="T9" fmla="*/ 79 h 540"/>
                <a:gd name="T10" fmla="*/ 47 w 540"/>
                <a:gd name="T11" fmla="*/ 118 h 540"/>
                <a:gd name="T12" fmla="*/ 22 w 540"/>
                <a:gd name="T13" fmla="*/ 165 h 540"/>
                <a:gd name="T14" fmla="*/ 5 w 540"/>
                <a:gd name="T15" fmla="*/ 216 h 540"/>
                <a:gd name="T16" fmla="*/ 0 w 540"/>
                <a:gd name="T17" fmla="*/ 269 h 540"/>
                <a:gd name="T18" fmla="*/ 1 w 540"/>
                <a:gd name="T19" fmla="*/ 297 h 540"/>
                <a:gd name="T20" fmla="*/ 13 w 540"/>
                <a:gd name="T21" fmla="*/ 350 h 540"/>
                <a:gd name="T22" fmla="*/ 32 w 540"/>
                <a:gd name="T23" fmla="*/ 398 h 540"/>
                <a:gd name="T24" fmla="*/ 62 w 540"/>
                <a:gd name="T25" fmla="*/ 441 h 540"/>
                <a:gd name="T26" fmla="*/ 99 w 540"/>
                <a:gd name="T27" fmla="*/ 478 h 540"/>
                <a:gd name="T28" fmla="*/ 142 w 540"/>
                <a:gd name="T29" fmla="*/ 508 h 540"/>
                <a:gd name="T30" fmla="*/ 190 w 540"/>
                <a:gd name="T31" fmla="*/ 527 h 540"/>
                <a:gd name="T32" fmla="*/ 242 w 540"/>
                <a:gd name="T33" fmla="*/ 538 h 540"/>
                <a:gd name="T34" fmla="*/ 269 w 540"/>
                <a:gd name="T35" fmla="*/ 540 h 540"/>
                <a:gd name="T36" fmla="*/ 324 w 540"/>
                <a:gd name="T37" fmla="*/ 534 h 540"/>
                <a:gd name="T38" fmla="*/ 375 w 540"/>
                <a:gd name="T39" fmla="*/ 518 h 540"/>
                <a:gd name="T40" fmla="*/ 421 w 540"/>
                <a:gd name="T41" fmla="*/ 493 h 540"/>
                <a:gd name="T42" fmla="*/ 461 w 540"/>
                <a:gd name="T43" fmla="*/ 461 h 540"/>
                <a:gd name="T44" fmla="*/ 493 w 540"/>
                <a:gd name="T45" fmla="*/ 420 h 540"/>
                <a:gd name="T46" fmla="*/ 518 w 540"/>
                <a:gd name="T47" fmla="*/ 375 h 540"/>
                <a:gd name="T48" fmla="*/ 534 w 540"/>
                <a:gd name="T49" fmla="*/ 324 h 540"/>
                <a:gd name="T50" fmla="*/ 540 w 540"/>
                <a:gd name="T51" fmla="*/ 269 h 540"/>
                <a:gd name="T52" fmla="*/ 539 w 540"/>
                <a:gd name="T53" fmla="*/ 242 h 540"/>
                <a:gd name="T54" fmla="*/ 527 w 540"/>
                <a:gd name="T55" fmla="*/ 190 h 540"/>
                <a:gd name="T56" fmla="*/ 508 w 540"/>
                <a:gd name="T57" fmla="*/ 140 h 540"/>
                <a:gd name="T58" fmla="*/ 478 w 540"/>
                <a:gd name="T59" fmla="*/ 97 h 540"/>
                <a:gd name="T60" fmla="*/ 441 w 540"/>
                <a:gd name="T61" fmla="*/ 61 h 540"/>
                <a:gd name="T62" fmla="*/ 398 w 540"/>
                <a:gd name="T63" fmla="*/ 32 h 540"/>
                <a:gd name="T64" fmla="*/ 350 w 540"/>
                <a:gd name="T65" fmla="*/ 11 h 540"/>
                <a:gd name="T66" fmla="*/ 298 w 540"/>
                <a:gd name="T67" fmla="*/ 1 h 540"/>
                <a:gd name="T68" fmla="*/ 269 w 540"/>
                <a:gd name="T6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269" y="0"/>
                  </a:moveTo>
                  <a:lnTo>
                    <a:pt x="269" y="0"/>
                  </a:lnTo>
                  <a:lnTo>
                    <a:pt x="242" y="1"/>
                  </a:lnTo>
                  <a:lnTo>
                    <a:pt x="216" y="5"/>
                  </a:lnTo>
                  <a:lnTo>
                    <a:pt x="190" y="11"/>
                  </a:lnTo>
                  <a:lnTo>
                    <a:pt x="165" y="20"/>
                  </a:lnTo>
                  <a:lnTo>
                    <a:pt x="142" y="32"/>
                  </a:lnTo>
                  <a:lnTo>
                    <a:pt x="119" y="45"/>
                  </a:lnTo>
                  <a:lnTo>
                    <a:pt x="99" y="61"/>
                  </a:lnTo>
                  <a:lnTo>
                    <a:pt x="79" y="79"/>
                  </a:lnTo>
                  <a:lnTo>
                    <a:pt x="62" y="97"/>
                  </a:lnTo>
                  <a:lnTo>
                    <a:pt x="47" y="118"/>
                  </a:lnTo>
                  <a:lnTo>
                    <a:pt x="32" y="140"/>
                  </a:lnTo>
                  <a:lnTo>
                    <a:pt x="22" y="165"/>
                  </a:lnTo>
                  <a:lnTo>
                    <a:pt x="13" y="190"/>
                  </a:lnTo>
                  <a:lnTo>
                    <a:pt x="5" y="216"/>
                  </a:lnTo>
                  <a:lnTo>
                    <a:pt x="1" y="242"/>
                  </a:lnTo>
                  <a:lnTo>
                    <a:pt x="0" y="269"/>
                  </a:lnTo>
                  <a:lnTo>
                    <a:pt x="0" y="269"/>
                  </a:lnTo>
                  <a:lnTo>
                    <a:pt x="1" y="297"/>
                  </a:lnTo>
                  <a:lnTo>
                    <a:pt x="5" y="324"/>
                  </a:lnTo>
                  <a:lnTo>
                    <a:pt x="13" y="350"/>
                  </a:lnTo>
                  <a:lnTo>
                    <a:pt x="22" y="375"/>
                  </a:lnTo>
                  <a:lnTo>
                    <a:pt x="32" y="398"/>
                  </a:lnTo>
                  <a:lnTo>
                    <a:pt x="47" y="420"/>
                  </a:lnTo>
                  <a:lnTo>
                    <a:pt x="62" y="441"/>
                  </a:lnTo>
                  <a:lnTo>
                    <a:pt x="79" y="461"/>
                  </a:lnTo>
                  <a:lnTo>
                    <a:pt x="99" y="478"/>
                  </a:lnTo>
                  <a:lnTo>
                    <a:pt x="119" y="493"/>
                  </a:lnTo>
                  <a:lnTo>
                    <a:pt x="142" y="508"/>
                  </a:lnTo>
                  <a:lnTo>
                    <a:pt x="165" y="518"/>
                  </a:lnTo>
                  <a:lnTo>
                    <a:pt x="190" y="527"/>
                  </a:lnTo>
                  <a:lnTo>
                    <a:pt x="216" y="534"/>
                  </a:lnTo>
                  <a:lnTo>
                    <a:pt x="242" y="538"/>
                  </a:lnTo>
                  <a:lnTo>
                    <a:pt x="269" y="540"/>
                  </a:lnTo>
                  <a:lnTo>
                    <a:pt x="269" y="540"/>
                  </a:lnTo>
                  <a:lnTo>
                    <a:pt x="298" y="538"/>
                  </a:lnTo>
                  <a:lnTo>
                    <a:pt x="324" y="534"/>
                  </a:lnTo>
                  <a:lnTo>
                    <a:pt x="350" y="527"/>
                  </a:lnTo>
                  <a:lnTo>
                    <a:pt x="375" y="518"/>
                  </a:lnTo>
                  <a:lnTo>
                    <a:pt x="398" y="508"/>
                  </a:lnTo>
                  <a:lnTo>
                    <a:pt x="421" y="493"/>
                  </a:lnTo>
                  <a:lnTo>
                    <a:pt x="441" y="478"/>
                  </a:lnTo>
                  <a:lnTo>
                    <a:pt x="461" y="461"/>
                  </a:lnTo>
                  <a:lnTo>
                    <a:pt x="478" y="441"/>
                  </a:lnTo>
                  <a:lnTo>
                    <a:pt x="493" y="420"/>
                  </a:lnTo>
                  <a:lnTo>
                    <a:pt x="508" y="398"/>
                  </a:lnTo>
                  <a:lnTo>
                    <a:pt x="518" y="375"/>
                  </a:lnTo>
                  <a:lnTo>
                    <a:pt x="527" y="350"/>
                  </a:lnTo>
                  <a:lnTo>
                    <a:pt x="534" y="324"/>
                  </a:lnTo>
                  <a:lnTo>
                    <a:pt x="539" y="297"/>
                  </a:lnTo>
                  <a:lnTo>
                    <a:pt x="540" y="269"/>
                  </a:lnTo>
                  <a:lnTo>
                    <a:pt x="540" y="269"/>
                  </a:lnTo>
                  <a:lnTo>
                    <a:pt x="539" y="242"/>
                  </a:lnTo>
                  <a:lnTo>
                    <a:pt x="534" y="216"/>
                  </a:lnTo>
                  <a:lnTo>
                    <a:pt x="527" y="190"/>
                  </a:lnTo>
                  <a:lnTo>
                    <a:pt x="518" y="165"/>
                  </a:lnTo>
                  <a:lnTo>
                    <a:pt x="508" y="140"/>
                  </a:lnTo>
                  <a:lnTo>
                    <a:pt x="493" y="118"/>
                  </a:lnTo>
                  <a:lnTo>
                    <a:pt x="478" y="97"/>
                  </a:lnTo>
                  <a:lnTo>
                    <a:pt x="461" y="79"/>
                  </a:lnTo>
                  <a:lnTo>
                    <a:pt x="441" y="61"/>
                  </a:lnTo>
                  <a:lnTo>
                    <a:pt x="421" y="45"/>
                  </a:lnTo>
                  <a:lnTo>
                    <a:pt x="398" y="32"/>
                  </a:lnTo>
                  <a:lnTo>
                    <a:pt x="375" y="20"/>
                  </a:lnTo>
                  <a:lnTo>
                    <a:pt x="350" y="11"/>
                  </a:lnTo>
                  <a:lnTo>
                    <a:pt x="324" y="5"/>
                  </a:lnTo>
                  <a:lnTo>
                    <a:pt x="298" y="1"/>
                  </a:lnTo>
                  <a:lnTo>
                    <a:pt x="269" y="0"/>
                  </a:lnTo>
                  <a:lnTo>
                    <a:pt x="26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150"/>
            <p:cNvSpPr>
              <a:spLocks/>
            </p:cNvSpPr>
            <p:nvPr userDrawn="1"/>
          </p:nvSpPr>
          <p:spPr bwMode="auto">
            <a:xfrm>
              <a:off x="2823" y="2310"/>
              <a:ext cx="114" cy="115"/>
            </a:xfrm>
            <a:custGeom>
              <a:avLst/>
              <a:gdLst>
                <a:gd name="T0" fmla="*/ 229 w 460"/>
                <a:gd name="T1" fmla="*/ 0 h 460"/>
                <a:gd name="T2" fmla="*/ 184 w 460"/>
                <a:gd name="T3" fmla="*/ 5 h 460"/>
                <a:gd name="T4" fmla="*/ 141 w 460"/>
                <a:gd name="T5" fmla="*/ 18 h 460"/>
                <a:gd name="T6" fmla="*/ 102 w 460"/>
                <a:gd name="T7" fmla="*/ 39 h 460"/>
                <a:gd name="T8" fmla="*/ 68 w 460"/>
                <a:gd name="T9" fmla="*/ 68 h 460"/>
                <a:gd name="T10" fmla="*/ 39 w 460"/>
                <a:gd name="T11" fmla="*/ 102 h 460"/>
                <a:gd name="T12" fmla="*/ 18 w 460"/>
                <a:gd name="T13" fmla="*/ 141 h 460"/>
                <a:gd name="T14" fmla="*/ 5 w 460"/>
                <a:gd name="T15" fmla="*/ 184 h 460"/>
                <a:gd name="T16" fmla="*/ 0 w 460"/>
                <a:gd name="T17" fmla="*/ 230 h 460"/>
                <a:gd name="T18" fmla="*/ 1 w 460"/>
                <a:gd name="T19" fmla="*/ 253 h 460"/>
                <a:gd name="T20" fmla="*/ 10 w 460"/>
                <a:gd name="T21" fmla="*/ 299 h 460"/>
                <a:gd name="T22" fmla="*/ 29 w 460"/>
                <a:gd name="T23" fmla="*/ 339 h 460"/>
                <a:gd name="T24" fmla="*/ 53 w 460"/>
                <a:gd name="T25" fmla="*/ 375 h 460"/>
                <a:gd name="T26" fmla="*/ 83 w 460"/>
                <a:gd name="T27" fmla="*/ 407 h 460"/>
                <a:gd name="T28" fmla="*/ 121 w 460"/>
                <a:gd name="T29" fmla="*/ 431 h 460"/>
                <a:gd name="T30" fmla="*/ 162 w 460"/>
                <a:gd name="T31" fmla="*/ 450 h 460"/>
                <a:gd name="T32" fmla="*/ 206 w 460"/>
                <a:gd name="T33" fmla="*/ 459 h 460"/>
                <a:gd name="T34" fmla="*/ 229 w 460"/>
                <a:gd name="T35" fmla="*/ 460 h 460"/>
                <a:gd name="T36" fmla="*/ 276 w 460"/>
                <a:gd name="T37" fmla="*/ 455 h 460"/>
                <a:gd name="T38" fmla="*/ 319 w 460"/>
                <a:gd name="T39" fmla="*/ 442 h 460"/>
                <a:gd name="T40" fmla="*/ 358 w 460"/>
                <a:gd name="T41" fmla="*/ 420 h 460"/>
                <a:gd name="T42" fmla="*/ 392 w 460"/>
                <a:gd name="T43" fmla="*/ 392 h 460"/>
                <a:gd name="T44" fmla="*/ 421 w 460"/>
                <a:gd name="T45" fmla="*/ 359 h 460"/>
                <a:gd name="T46" fmla="*/ 442 w 460"/>
                <a:gd name="T47" fmla="*/ 319 h 460"/>
                <a:gd name="T48" fmla="*/ 455 w 460"/>
                <a:gd name="T49" fmla="*/ 276 h 460"/>
                <a:gd name="T50" fmla="*/ 460 w 460"/>
                <a:gd name="T51" fmla="*/ 230 h 460"/>
                <a:gd name="T52" fmla="*/ 459 w 460"/>
                <a:gd name="T53" fmla="*/ 206 h 460"/>
                <a:gd name="T54" fmla="*/ 450 w 460"/>
                <a:gd name="T55" fmla="*/ 162 h 460"/>
                <a:gd name="T56" fmla="*/ 431 w 460"/>
                <a:gd name="T57" fmla="*/ 120 h 460"/>
                <a:gd name="T58" fmla="*/ 407 w 460"/>
                <a:gd name="T59" fmla="*/ 84 h 460"/>
                <a:gd name="T60" fmla="*/ 377 w 460"/>
                <a:gd name="T61" fmla="*/ 52 h 460"/>
                <a:gd name="T62" fmla="*/ 339 w 460"/>
                <a:gd name="T63" fmla="*/ 29 h 460"/>
                <a:gd name="T64" fmla="*/ 298 w 460"/>
                <a:gd name="T65" fmla="*/ 11 h 460"/>
                <a:gd name="T66" fmla="*/ 253 w 460"/>
                <a:gd name="T67" fmla="*/ 2 h 460"/>
                <a:gd name="T68" fmla="*/ 229 w 460"/>
                <a:gd name="T6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29" y="0"/>
                  </a:moveTo>
                  <a:lnTo>
                    <a:pt x="229" y="0"/>
                  </a:lnTo>
                  <a:lnTo>
                    <a:pt x="206" y="2"/>
                  </a:lnTo>
                  <a:lnTo>
                    <a:pt x="184" y="5"/>
                  </a:lnTo>
                  <a:lnTo>
                    <a:pt x="162" y="11"/>
                  </a:lnTo>
                  <a:lnTo>
                    <a:pt x="141" y="18"/>
                  </a:lnTo>
                  <a:lnTo>
                    <a:pt x="121" y="29"/>
                  </a:lnTo>
                  <a:lnTo>
                    <a:pt x="102" y="39"/>
                  </a:lnTo>
                  <a:lnTo>
                    <a:pt x="83" y="52"/>
                  </a:lnTo>
                  <a:lnTo>
                    <a:pt x="68" y="68"/>
                  </a:lnTo>
                  <a:lnTo>
                    <a:pt x="53" y="84"/>
                  </a:lnTo>
                  <a:lnTo>
                    <a:pt x="39" y="102"/>
                  </a:lnTo>
                  <a:lnTo>
                    <a:pt x="29" y="120"/>
                  </a:lnTo>
                  <a:lnTo>
                    <a:pt x="18" y="141"/>
                  </a:lnTo>
                  <a:lnTo>
                    <a:pt x="10" y="162"/>
                  </a:lnTo>
                  <a:lnTo>
                    <a:pt x="5" y="184"/>
                  </a:lnTo>
                  <a:lnTo>
                    <a:pt x="1" y="206"/>
                  </a:lnTo>
                  <a:lnTo>
                    <a:pt x="0" y="230"/>
                  </a:lnTo>
                  <a:lnTo>
                    <a:pt x="0" y="230"/>
                  </a:lnTo>
                  <a:lnTo>
                    <a:pt x="1" y="253"/>
                  </a:lnTo>
                  <a:lnTo>
                    <a:pt x="5" y="276"/>
                  </a:lnTo>
                  <a:lnTo>
                    <a:pt x="10" y="299"/>
                  </a:lnTo>
                  <a:lnTo>
                    <a:pt x="18" y="319"/>
                  </a:lnTo>
                  <a:lnTo>
                    <a:pt x="29" y="339"/>
                  </a:lnTo>
                  <a:lnTo>
                    <a:pt x="39" y="359"/>
                  </a:lnTo>
                  <a:lnTo>
                    <a:pt x="53" y="375"/>
                  </a:lnTo>
                  <a:lnTo>
                    <a:pt x="68" y="392"/>
                  </a:lnTo>
                  <a:lnTo>
                    <a:pt x="83" y="407"/>
                  </a:lnTo>
                  <a:lnTo>
                    <a:pt x="102" y="420"/>
                  </a:lnTo>
                  <a:lnTo>
                    <a:pt x="121" y="431"/>
                  </a:lnTo>
                  <a:lnTo>
                    <a:pt x="141" y="442"/>
                  </a:lnTo>
                  <a:lnTo>
                    <a:pt x="162" y="450"/>
                  </a:lnTo>
                  <a:lnTo>
                    <a:pt x="184" y="455"/>
                  </a:lnTo>
                  <a:lnTo>
                    <a:pt x="206" y="459"/>
                  </a:lnTo>
                  <a:lnTo>
                    <a:pt x="229" y="460"/>
                  </a:lnTo>
                  <a:lnTo>
                    <a:pt x="229" y="460"/>
                  </a:lnTo>
                  <a:lnTo>
                    <a:pt x="253" y="459"/>
                  </a:lnTo>
                  <a:lnTo>
                    <a:pt x="276" y="455"/>
                  </a:lnTo>
                  <a:lnTo>
                    <a:pt x="298" y="450"/>
                  </a:lnTo>
                  <a:lnTo>
                    <a:pt x="319" y="442"/>
                  </a:lnTo>
                  <a:lnTo>
                    <a:pt x="339" y="431"/>
                  </a:lnTo>
                  <a:lnTo>
                    <a:pt x="358" y="420"/>
                  </a:lnTo>
                  <a:lnTo>
                    <a:pt x="377" y="407"/>
                  </a:lnTo>
                  <a:lnTo>
                    <a:pt x="392" y="392"/>
                  </a:lnTo>
                  <a:lnTo>
                    <a:pt x="407" y="375"/>
                  </a:lnTo>
                  <a:lnTo>
                    <a:pt x="421" y="359"/>
                  </a:lnTo>
                  <a:lnTo>
                    <a:pt x="431" y="339"/>
                  </a:lnTo>
                  <a:lnTo>
                    <a:pt x="442" y="319"/>
                  </a:lnTo>
                  <a:lnTo>
                    <a:pt x="450" y="299"/>
                  </a:lnTo>
                  <a:lnTo>
                    <a:pt x="455" y="276"/>
                  </a:lnTo>
                  <a:lnTo>
                    <a:pt x="459" y="253"/>
                  </a:lnTo>
                  <a:lnTo>
                    <a:pt x="460" y="230"/>
                  </a:lnTo>
                  <a:lnTo>
                    <a:pt x="460" y="230"/>
                  </a:lnTo>
                  <a:lnTo>
                    <a:pt x="459" y="206"/>
                  </a:lnTo>
                  <a:lnTo>
                    <a:pt x="455" y="184"/>
                  </a:lnTo>
                  <a:lnTo>
                    <a:pt x="450" y="162"/>
                  </a:lnTo>
                  <a:lnTo>
                    <a:pt x="442" y="141"/>
                  </a:lnTo>
                  <a:lnTo>
                    <a:pt x="431" y="120"/>
                  </a:lnTo>
                  <a:lnTo>
                    <a:pt x="421" y="102"/>
                  </a:lnTo>
                  <a:lnTo>
                    <a:pt x="407" y="84"/>
                  </a:lnTo>
                  <a:lnTo>
                    <a:pt x="392" y="68"/>
                  </a:lnTo>
                  <a:lnTo>
                    <a:pt x="377" y="52"/>
                  </a:lnTo>
                  <a:lnTo>
                    <a:pt x="358" y="39"/>
                  </a:lnTo>
                  <a:lnTo>
                    <a:pt x="339" y="29"/>
                  </a:lnTo>
                  <a:lnTo>
                    <a:pt x="319" y="18"/>
                  </a:lnTo>
                  <a:lnTo>
                    <a:pt x="298" y="11"/>
                  </a:lnTo>
                  <a:lnTo>
                    <a:pt x="276" y="5"/>
                  </a:lnTo>
                  <a:lnTo>
                    <a:pt x="253" y="2"/>
                  </a:lnTo>
                  <a:lnTo>
                    <a:pt x="229" y="0"/>
                  </a:lnTo>
                  <a:lnTo>
                    <a:pt x="2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151"/>
            <p:cNvSpPr>
              <a:spLocks/>
            </p:cNvSpPr>
            <p:nvPr userDrawn="1"/>
          </p:nvSpPr>
          <p:spPr bwMode="auto">
            <a:xfrm>
              <a:off x="2833" y="2573"/>
              <a:ext cx="94" cy="95"/>
            </a:xfrm>
            <a:custGeom>
              <a:avLst/>
              <a:gdLst>
                <a:gd name="T0" fmla="*/ 189 w 380"/>
                <a:gd name="T1" fmla="*/ 0 h 379"/>
                <a:gd name="T2" fmla="*/ 152 w 380"/>
                <a:gd name="T3" fmla="*/ 4 h 379"/>
                <a:gd name="T4" fmla="*/ 116 w 380"/>
                <a:gd name="T5" fmla="*/ 16 h 379"/>
                <a:gd name="T6" fmla="*/ 84 w 380"/>
                <a:gd name="T7" fmla="*/ 33 h 379"/>
                <a:gd name="T8" fmla="*/ 56 w 380"/>
                <a:gd name="T9" fmla="*/ 56 h 379"/>
                <a:gd name="T10" fmla="*/ 33 w 380"/>
                <a:gd name="T11" fmla="*/ 83 h 379"/>
                <a:gd name="T12" fmla="*/ 16 w 380"/>
                <a:gd name="T13" fmla="*/ 116 h 379"/>
                <a:gd name="T14" fmla="*/ 4 w 380"/>
                <a:gd name="T15" fmla="*/ 151 h 379"/>
                <a:gd name="T16" fmla="*/ 0 w 380"/>
                <a:gd name="T17" fmla="*/ 190 h 379"/>
                <a:gd name="T18" fmla="*/ 2 w 380"/>
                <a:gd name="T19" fmla="*/ 208 h 379"/>
                <a:gd name="T20" fmla="*/ 10 w 380"/>
                <a:gd name="T21" fmla="*/ 246 h 379"/>
                <a:gd name="T22" fmla="*/ 24 w 380"/>
                <a:gd name="T23" fmla="*/ 280 h 379"/>
                <a:gd name="T24" fmla="*/ 45 w 380"/>
                <a:gd name="T25" fmla="*/ 310 h 379"/>
                <a:gd name="T26" fmla="*/ 69 w 380"/>
                <a:gd name="T27" fmla="*/ 336 h 379"/>
                <a:gd name="T28" fmla="*/ 99 w 380"/>
                <a:gd name="T29" fmla="*/ 356 h 379"/>
                <a:gd name="T30" fmla="*/ 133 w 380"/>
                <a:gd name="T31" fmla="*/ 370 h 379"/>
                <a:gd name="T32" fmla="*/ 171 w 380"/>
                <a:gd name="T33" fmla="*/ 378 h 379"/>
                <a:gd name="T34" fmla="*/ 189 w 380"/>
                <a:gd name="T35" fmla="*/ 379 h 379"/>
                <a:gd name="T36" fmla="*/ 228 w 380"/>
                <a:gd name="T37" fmla="*/ 375 h 379"/>
                <a:gd name="T38" fmla="*/ 264 w 380"/>
                <a:gd name="T39" fmla="*/ 363 h 379"/>
                <a:gd name="T40" fmla="*/ 296 w 380"/>
                <a:gd name="T41" fmla="*/ 346 h 379"/>
                <a:gd name="T42" fmla="*/ 324 w 380"/>
                <a:gd name="T43" fmla="*/ 323 h 379"/>
                <a:gd name="T44" fmla="*/ 347 w 380"/>
                <a:gd name="T45" fmla="*/ 296 h 379"/>
                <a:gd name="T46" fmla="*/ 364 w 380"/>
                <a:gd name="T47" fmla="*/ 263 h 379"/>
                <a:gd name="T48" fmla="*/ 376 w 380"/>
                <a:gd name="T49" fmla="*/ 228 h 379"/>
                <a:gd name="T50" fmla="*/ 380 w 380"/>
                <a:gd name="T51" fmla="*/ 190 h 379"/>
                <a:gd name="T52" fmla="*/ 378 w 380"/>
                <a:gd name="T53" fmla="*/ 171 h 379"/>
                <a:gd name="T54" fmla="*/ 370 w 380"/>
                <a:gd name="T55" fmla="*/ 133 h 379"/>
                <a:gd name="T56" fmla="*/ 356 w 380"/>
                <a:gd name="T57" fmla="*/ 99 h 379"/>
                <a:gd name="T58" fmla="*/ 335 w 380"/>
                <a:gd name="T59" fmla="*/ 69 h 379"/>
                <a:gd name="T60" fmla="*/ 311 w 380"/>
                <a:gd name="T61" fmla="*/ 44 h 379"/>
                <a:gd name="T62" fmla="*/ 281 w 380"/>
                <a:gd name="T63" fmla="*/ 23 h 379"/>
                <a:gd name="T64" fmla="*/ 247 w 380"/>
                <a:gd name="T65" fmla="*/ 9 h 379"/>
                <a:gd name="T66" fmla="*/ 209 w 380"/>
                <a:gd name="T67" fmla="*/ 1 h 379"/>
                <a:gd name="T68" fmla="*/ 189 w 380"/>
                <a:gd name="T69"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0" h="379">
                  <a:moveTo>
                    <a:pt x="189" y="0"/>
                  </a:moveTo>
                  <a:lnTo>
                    <a:pt x="189" y="0"/>
                  </a:lnTo>
                  <a:lnTo>
                    <a:pt x="171" y="1"/>
                  </a:lnTo>
                  <a:lnTo>
                    <a:pt x="152" y="4"/>
                  </a:lnTo>
                  <a:lnTo>
                    <a:pt x="133" y="9"/>
                  </a:lnTo>
                  <a:lnTo>
                    <a:pt x="116" y="16"/>
                  </a:lnTo>
                  <a:lnTo>
                    <a:pt x="99" y="23"/>
                  </a:lnTo>
                  <a:lnTo>
                    <a:pt x="84" y="33"/>
                  </a:lnTo>
                  <a:lnTo>
                    <a:pt x="69" y="44"/>
                  </a:lnTo>
                  <a:lnTo>
                    <a:pt x="56" y="56"/>
                  </a:lnTo>
                  <a:lnTo>
                    <a:pt x="45" y="69"/>
                  </a:lnTo>
                  <a:lnTo>
                    <a:pt x="33" y="83"/>
                  </a:lnTo>
                  <a:lnTo>
                    <a:pt x="24" y="99"/>
                  </a:lnTo>
                  <a:lnTo>
                    <a:pt x="16" y="116"/>
                  </a:lnTo>
                  <a:lnTo>
                    <a:pt x="10" y="133"/>
                  </a:lnTo>
                  <a:lnTo>
                    <a:pt x="4" y="151"/>
                  </a:lnTo>
                  <a:lnTo>
                    <a:pt x="2" y="171"/>
                  </a:lnTo>
                  <a:lnTo>
                    <a:pt x="0" y="190"/>
                  </a:lnTo>
                  <a:lnTo>
                    <a:pt x="0" y="190"/>
                  </a:lnTo>
                  <a:lnTo>
                    <a:pt x="2" y="208"/>
                  </a:lnTo>
                  <a:lnTo>
                    <a:pt x="4" y="228"/>
                  </a:lnTo>
                  <a:lnTo>
                    <a:pt x="10" y="246"/>
                  </a:lnTo>
                  <a:lnTo>
                    <a:pt x="16" y="263"/>
                  </a:lnTo>
                  <a:lnTo>
                    <a:pt x="24" y="280"/>
                  </a:lnTo>
                  <a:lnTo>
                    <a:pt x="33" y="296"/>
                  </a:lnTo>
                  <a:lnTo>
                    <a:pt x="45" y="310"/>
                  </a:lnTo>
                  <a:lnTo>
                    <a:pt x="56" y="323"/>
                  </a:lnTo>
                  <a:lnTo>
                    <a:pt x="69" y="336"/>
                  </a:lnTo>
                  <a:lnTo>
                    <a:pt x="84" y="346"/>
                  </a:lnTo>
                  <a:lnTo>
                    <a:pt x="99" y="356"/>
                  </a:lnTo>
                  <a:lnTo>
                    <a:pt x="116" y="363"/>
                  </a:lnTo>
                  <a:lnTo>
                    <a:pt x="133" y="370"/>
                  </a:lnTo>
                  <a:lnTo>
                    <a:pt x="152" y="375"/>
                  </a:lnTo>
                  <a:lnTo>
                    <a:pt x="171" y="378"/>
                  </a:lnTo>
                  <a:lnTo>
                    <a:pt x="189" y="379"/>
                  </a:lnTo>
                  <a:lnTo>
                    <a:pt x="189" y="379"/>
                  </a:lnTo>
                  <a:lnTo>
                    <a:pt x="209" y="378"/>
                  </a:lnTo>
                  <a:lnTo>
                    <a:pt x="228" y="375"/>
                  </a:lnTo>
                  <a:lnTo>
                    <a:pt x="247" y="370"/>
                  </a:lnTo>
                  <a:lnTo>
                    <a:pt x="264" y="363"/>
                  </a:lnTo>
                  <a:lnTo>
                    <a:pt x="281" y="356"/>
                  </a:lnTo>
                  <a:lnTo>
                    <a:pt x="296" y="346"/>
                  </a:lnTo>
                  <a:lnTo>
                    <a:pt x="311" y="336"/>
                  </a:lnTo>
                  <a:lnTo>
                    <a:pt x="324" y="323"/>
                  </a:lnTo>
                  <a:lnTo>
                    <a:pt x="335" y="310"/>
                  </a:lnTo>
                  <a:lnTo>
                    <a:pt x="347" y="296"/>
                  </a:lnTo>
                  <a:lnTo>
                    <a:pt x="356" y="280"/>
                  </a:lnTo>
                  <a:lnTo>
                    <a:pt x="364" y="263"/>
                  </a:lnTo>
                  <a:lnTo>
                    <a:pt x="370" y="246"/>
                  </a:lnTo>
                  <a:lnTo>
                    <a:pt x="376" y="228"/>
                  </a:lnTo>
                  <a:lnTo>
                    <a:pt x="378" y="208"/>
                  </a:lnTo>
                  <a:lnTo>
                    <a:pt x="380" y="190"/>
                  </a:lnTo>
                  <a:lnTo>
                    <a:pt x="380" y="190"/>
                  </a:lnTo>
                  <a:lnTo>
                    <a:pt x="378" y="171"/>
                  </a:lnTo>
                  <a:lnTo>
                    <a:pt x="376" y="151"/>
                  </a:lnTo>
                  <a:lnTo>
                    <a:pt x="370" y="133"/>
                  </a:lnTo>
                  <a:lnTo>
                    <a:pt x="364" y="116"/>
                  </a:lnTo>
                  <a:lnTo>
                    <a:pt x="356" y="99"/>
                  </a:lnTo>
                  <a:lnTo>
                    <a:pt x="347" y="83"/>
                  </a:lnTo>
                  <a:lnTo>
                    <a:pt x="335" y="69"/>
                  </a:lnTo>
                  <a:lnTo>
                    <a:pt x="324" y="56"/>
                  </a:lnTo>
                  <a:lnTo>
                    <a:pt x="311" y="44"/>
                  </a:lnTo>
                  <a:lnTo>
                    <a:pt x="296" y="33"/>
                  </a:lnTo>
                  <a:lnTo>
                    <a:pt x="281" y="23"/>
                  </a:lnTo>
                  <a:lnTo>
                    <a:pt x="264" y="16"/>
                  </a:lnTo>
                  <a:lnTo>
                    <a:pt x="247" y="9"/>
                  </a:lnTo>
                  <a:lnTo>
                    <a:pt x="228" y="4"/>
                  </a:lnTo>
                  <a:lnTo>
                    <a:pt x="209" y="1"/>
                  </a:lnTo>
                  <a:lnTo>
                    <a:pt x="189" y="0"/>
                  </a:lnTo>
                  <a:lnTo>
                    <a:pt x="18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152"/>
            <p:cNvSpPr>
              <a:spLocks/>
            </p:cNvSpPr>
            <p:nvPr userDrawn="1"/>
          </p:nvSpPr>
          <p:spPr bwMode="auto">
            <a:xfrm>
              <a:off x="2843" y="2837"/>
              <a:ext cx="74" cy="74"/>
            </a:xfrm>
            <a:custGeom>
              <a:avLst/>
              <a:gdLst>
                <a:gd name="T0" fmla="*/ 148 w 297"/>
                <a:gd name="T1" fmla="*/ 0 h 297"/>
                <a:gd name="T2" fmla="*/ 120 w 297"/>
                <a:gd name="T3" fmla="*/ 3 h 297"/>
                <a:gd name="T4" fmla="*/ 91 w 297"/>
                <a:gd name="T5" fmla="*/ 12 h 297"/>
                <a:gd name="T6" fmla="*/ 66 w 297"/>
                <a:gd name="T7" fmla="*/ 25 h 297"/>
                <a:gd name="T8" fmla="*/ 44 w 297"/>
                <a:gd name="T9" fmla="*/ 43 h 297"/>
                <a:gd name="T10" fmla="*/ 26 w 297"/>
                <a:gd name="T11" fmla="*/ 65 h 297"/>
                <a:gd name="T12" fmla="*/ 12 w 297"/>
                <a:gd name="T13" fmla="*/ 90 h 297"/>
                <a:gd name="T14" fmla="*/ 4 w 297"/>
                <a:gd name="T15" fmla="*/ 119 h 297"/>
                <a:gd name="T16" fmla="*/ 0 w 297"/>
                <a:gd name="T17" fmla="*/ 148 h 297"/>
                <a:gd name="T18" fmla="*/ 1 w 297"/>
                <a:gd name="T19" fmla="*/ 163 h 297"/>
                <a:gd name="T20" fmla="*/ 8 w 297"/>
                <a:gd name="T21" fmla="*/ 193 h 297"/>
                <a:gd name="T22" fmla="*/ 18 w 297"/>
                <a:gd name="T23" fmla="*/ 219 h 297"/>
                <a:gd name="T24" fmla="*/ 35 w 297"/>
                <a:gd name="T25" fmla="*/ 242 h 297"/>
                <a:gd name="T26" fmla="*/ 55 w 297"/>
                <a:gd name="T27" fmla="*/ 263 h 297"/>
                <a:gd name="T28" fmla="*/ 78 w 297"/>
                <a:gd name="T29" fmla="*/ 279 h 297"/>
                <a:gd name="T30" fmla="*/ 105 w 297"/>
                <a:gd name="T31" fmla="*/ 290 h 297"/>
                <a:gd name="T32" fmla="*/ 134 w 297"/>
                <a:gd name="T33" fmla="*/ 296 h 297"/>
                <a:gd name="T34" fmla="*/ 148 w 297"/>
                <a:gd name="T35" fmla="*/ 297 h 297"/>
                <a:gd name="T36" fmla="*/ 178 w 297"/>
                <a:gd name="T37" fmla="*/ 293 h 297"/>
                <a:gd name="T38" fmla="*/ 207 w 297"/>
                <a:gd name="T39" fmla="*/ 285 h 297"/>
                <a:gd name="T40" fmla="*/ 232 w 297"/>
                <a:gd name="T41" fmla="*/ 271 h 297"/>
                <a:gd name="T42" fmla="*/ 254 w 297"/>
                <a:gd name="T43" fmla="*/ 253 h 297"/>
                <a:gd name="T44" fmla="*/ 272 w 297"/>
                <a:gd name="T45" fmla="*/ 231 h 297"/>
                <a:gd name="T46" fmla="*/ 286 w 297"/>
                <a:gd name="T47" fmla="*/ 206 h 297"/>
                <a:gd name="T48" fmla="*/ 294 w 297"/>
                <a:gd name="T49" fmla="*/ 178 h 297"/>
                <a:gd name="T50" fmla="*/ 297 w 297"/>
                <a:gd name="T51" fmla="*/ 148 h 297"/>
                <a:gd name="T52" fmla="*/ 297 w 297"/>
                <a:gd name="T53" fmla="*/ 133 h 297"/>
                <a:gd name="T54" fmla="*/ 290 w 297"/>
                <a:gd name="T55" fmla="*/ 104 h 297"/>
                <a:gd name="T56" fmla="*/ 280 w 297"/>
                <a:gd name="T57" fmla="*/ 77 h 297"/>
                <a:gd name="T58" fmla="*/ 263 w 297"/>
                <a:gd name="T59" fmla="*/ 53 h 297"/>
                <a:gd name="T60" fmla="*/ 243 w 297"/>
                <a:gd name="T61" fmla="*/ 34 h 297"/>
                <a:gd name="T62" fmla="*/ 220 w 297"/>
                <a:gd name="T63" fmla="*/ 17 h 297"/>
                <a:gd name="T64" fmla="*/ 193 w 297"/>
                <a:gd name="T65" fmla="*/ 6 h 297"/>
                <a:gd name="T66" fmla="*/ 164 w 297"/>
                <a:gd name="T67" fmla="*/ 0 h 297"/>
                <a:gd name="T68" fmla="*/ 148 w 297"/>
                <a:gd name="T69"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48" y="0"/>
                  </a:moveTo>
                  <a:lnTo>
                    <a:pt x="148" y="0"/>
                  </a:lnTo>
                  <a:lnTo>
                    <a:pt x="134" y="0"/>
                  </a:lnTo>
                  <a:lnTo>
                    <a:pt x="120" y="3"/>
                  </a:lnTo>
                  <a:lnTo>
                    <a:pt x="105" y="6"/>
                  </a:lnTo>
                  <a:lnTo>
                    <a:pt x="91" y="12"/>
                  </a:lnTo>
                  <a:lnTo>
                    <a:pt x="78" y="17"/>
                  </a:lnTo>
                  <a:lnTo>
                    <a:pt x="66" y="25"/>
                  </a:lnTo>
                  <a:lnTo>
                    <a:pt x="55" y="34"/>
                  </a:lnTo>
                  <a:lnTo>
                    <a:pt x="44" y="43"/>
                  </a:lnTo>
                  <a:lnTo>
                    <a:pt x="35" y="53"/>
                  </a:lnTo>
                  <a:lnTo>
                    <a:pt x="26" y="65"/>
                  </a:lnTo>
                  <a:lnTo>
                    <a:pt x="18" y="77"/>
                  </a:lnTo>
                  <a:lnTo>
                    <a:pt x="12" y="90"/>
                  </a:lnTo>
                  <a:lnTo>
                    <a:pt x="8" y="104"/>
                  </a:lnTo>
                  <a:lnTo>
                    <a:pt x="4" y="119"/>
                  </a:lnTo>
                  <a:lnTo>
                    <a:pt x="1" y="133"/>
                  </a:lnTo>
                  <a:lnTo>
                    <a:pt x="0" y="148"/>
                  </a:lnTo>
                  <a:lnTo>
                    <a:pt x="0" y="148"/>
                  </a:lnTo>
                  <a:lnTo>
                    <a:pt x="1" y="163"/>
                  </a:lnTo>
                  <a:lnTo>
                    <a:pt x="4" y="178"/>
                  </a:lnTo>
                  <a:lnTo>
                    <a:pt x="8" y="193"/>
                  </a:lnTo>
                  <a:lnTo>
                    <a:pt x="12" y="206"/>
                  </a:lnTo>
                  <a:lnTo>
                    <a:pt x="18" y="219"/>
                  </a:lnTo>
                  <a:lnTo>
                    <a:pt x="26" y="231"/>
                  </a:lnTo>
                  <a:lnTo>
                    <a:pt x="35" y="242"/>
                  </a:lnTo>
                  <a:lnTo>
                    <a:pt x="44" y="253"/>
                  </a:lnTo>
                  <a:lnTo>
                    <a:pt x="55" y="263"/>
                  </a:lnTo>
                  <a:lnTo>
                    <a:pt x="66" y="271"/>
                  </a:lnTo>
                  <a:lnTo>
                    <a:pt x="78" y="279"/>
                  </a:lnTo>
                  <a:lnTo>
                    <a:pt x="91" y="285"/>
                  </a:lnTo>
                  <a:lnTo>
                    <a:pt x="105" y="290"/>
                  </a:lnTo>
                  <a:lnTo>
                    <a:pt x="120" y="293"/>
                  </a:lnTo>
                  <a:lnTo>
                    <a:pt x="134" y="296"/>
                  </a:lnTo>
                  <a:lnTo>
                    <a:pt x="148" y="297"/>
                  </a:lnTo>
                  <a:lnTo>
                    <a:pt x="148" y="297"/>
                  </a:lnTo>
                  <a:lnTo>
                    <a:pt x="164" y="296"/>
                  </a:lnTo>
                  <a:lnTo>
                    <a:pt x="178" y="293"/>
                  </a:lnTo>
                  <a:lnTo>
                    <a:pt x="193" y="290"/>
                  </a:lnTo>
                  <a:lnTo>
                    <a:pt x="207" y="285"/>
                  </a:lnTo>
                  <a:lnTo>
                    <a:pt x="220" y="279"/>
                  </a:lnTo>
                  <a:lnTo>
                    <a:pt x="232" y="271"/>
                  </a:lnTo>
                  <a:lnTo>
                    <a:pt x="243" y="263"/>
                  </a:lnTo>
                  <a:lnTo>
                    <a:pt x="254" y="253"/>
                  </a:lnTo>
                  <a:lnTo>
                    <a:pt x="263" y="242"/>
                  </a:lnTo>
                  <a:lnTo>
                    <a:pt x="272" y="231"/>
                  </a:lnTo>
                  <a:lnTo>
                    <a:pt x="280" y="219"/>
                  </a:lnTo>
                  <a:lnTo>
                    <a:pt x="286" y="206"/>
                  </a:lnTo>
                  <a:lnTo>
                    <a:pt x="290" y="193"/>
                  </a:lnTo>
                  <a:lnTo>
                    <a:pt x="294" y="178"/>
                  </a:lnTo>
                  <a:lnTo>
                    <a:pt x="297" y="163"/>
                  </a:lnTo>
                  <a:lnTo>
                    <a:pt x="297" y="148"/>
                  </a:lnTo>
                  <a:lnTo>
                    <a:pt x="297" y="148"/>
                  </a:lnTo>
                  <a:lnTo>
                    <a:pt x="297" y="133"/>
                  </a:lnTo>
                  <a:lnTo>
                    <a:pt x="294" y="119"/>
                  </a:lnTo>
                  <a:lnTo>
                    <a:pt x="290" y="104"/>
                  </a:lnTo>
                  <a:lnTo>
                    <a:pt x="286" y="90"/>
                  </a:lnTo>
                  <a:lnTo>
                    <a:pt x="280" y="77"/>
                  </a:lnTo>
                  <a:lnTo>
                    <a:pt x="272" y="65"/>
                  </a:lnTo>
                  <a:lnTo>
                    <a:pt x="263" y="53"/>
                  </a:lnTo>
                  <a:lnTo>
                    <a:pt x="254" y="43"/>
                  </a:lnTo>
                  <a:lnTo>
                    <a:pt x="243" y="34"/>
                  </a:lnTo>
                  <a:lnTo>
                    <a:pt x="232" y="25"/>
                  </a:lnTo>
                  <a:lnTo>
                    <a:pt x="220" y="17"/>
                  </a:lnTo>
                  <a:lnTo>
                    <a:pt x="207" y="12"/>
                  </a:lnTo>
                  <a:lnTo>
                    <a:pt x="193" y="6"/>
                  </a:lnTo>
                  <a:lnTo>
                    <a:pt x="178" y="3"/>
                  </a:lnTo>
                  <a:lnTo>
                    <a:pt x="164" y="0"/>
                  </a:lnTo>
                  <a:lnTo>
                    <a:pt x="148" y="0"/>
                  </a:ln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44" name="Group 4"/>
          <p:cNvGrpSpPr>
            <a:grpSpLocks noChangeAspect="1"/>
          </p:cNvGrpSpPr>
          <p:nvPr userDrawn="1"/>
        </p:nvGrpSpPr>
        <p:grpSpPr bwMode="auto">
          <a:xfrm>
            <a:off x="4105746" y="4801767"/>
            <a:ext cx="932508" cy="246888"/>
            <a:chOff x="0" y="859"/>
            <a:chExt cx="5760" cy="1525"/>
          </a:xfrm>
          <a:solidFill>
            <a:schemeClr val="bg1"/>
          </a:solidFill>
        </p:grpSpPr>
        <p:sp>
          <p:nvSpPr>
            <p:cNvPr id="145" name="Freeform 5"/>
            <p:cNvSpPr>
              <a:spLocks noEditPoints="1"/>
            </p:cNvSpPr>
            <p:nvPr userDrawn="1"/>
          </p:nvSpPr>
          <p:spPr bwMode="auto">
            <a:xfrm>
              <a:off x="4233" y="859"/>
              <a:ext cx="1527" cy="1525"/>
            </a:xfrm>
            <a:custGeom>
              <a:avLst/>
              <a:gdLst>
                <a:gd name="T0" fmla="*/ 2290 w 6110"/>
                <a:gd name="T1" fmla="*/ 86 h 6100"/>
                <a:gd name="T2" fmla="*/ 1696 w 6110"/>
                <a:gd name="T3" fmla="*/ 308 h 6100"/>
                <a:gd name="T4" fmla="*/ 1166 w 6110"/>
                <a:gd name="T5" fmla="*/ 644 h 6100"/>
                <a:gd name="T6" fmla="*/ 718 w 6110"/>
                <a:gd name="T7" fmla="*/ 1079 h 6100"/>
                <a:gd name="T8" fmla="*/ 365 w 6110"/>
                <a:gd name="T9" fmla="*/ 1597 h 6100"/>
                <a:gd name="T10" fmla="*/ 124 w 6110"/>
                <a:gd name="T11" fmla="*/ 2182 h 6100"/>
                <a:gd name="T12" fmla="*/ 9 w 6110"/>
                <a:gd name="T13" fmla="*/ 2821 h 6100"/>
                <a:gd name="T14" fmla="*/ 26 w 6110"/>
                <a:gd name="T15" fmla="*/ 3433 h 6100"/>
                <a:gd name="T16" fmla="*/ 186 w 6110"/>
                <a:gd name="T17" fmla="*/ 4094 h 6100"/>
                <a:gd name="T18" fmla="*/ 483 w 6110"/>
                <a:gd name="T19" fmla="*/ 4690 h 6100"/>
                <a:gd name="T20" fmla="*/ 897 w 6110"/>
                <a:gd name="T21" fmla="*/ 5204 h 6100"/>
                <a:gd name="T22" fmla="*/ 1410 w 6110"/>
                <a:gd name="T23" fmla="*/ 5617 h 6100"/>
                <a:gd name="T24" fmla="*/ 2006 w 6110"/>
                <a:gd name="T25" fmla="*/ 5914 h 6100"/>
                <a:gd name="T26" fmla="*/ 2667 w 6110"/>
                <a:gd name="T27" fmla="*/ 6075 h 6100"/>
                <a:gd name="T28" fmla="*/ 3291 w 6110"/>
                <a:gd name="T29" fmla="*/ 6091 h 6100"/>
                <a:gd name="T30" fmla="*/ 3963 w 6110"/>
                <a:gd name="T31" fmla="*/ 5962 h 6100"/>
                <a:gd name="T32" fmla="*/ 4575 w 6110"/>
                <a:gd name="T33" fmla="*/ 5694 h 6100"/>
                <a:gd name="T34" fmla="*/ 5108 w 6110"/>
                <a:gd name="T35" fmla="*/ 5305 h 6100"/>
                <a:gd name="T36" fmla="*/ 5545 w 6110"/>
                <a:gd name="T37" fmla="*/ 4811 h 6100"/>
                <a:gd name="T38" fmla="*/ 5870 w 6110"/>
                <a:gd name="T39" fmla="*/ 4233 h 6100"/>
                <a:gd name="T40" fmla="*/ 6062 w 6110"/>
                <a:gd name="T41" fmla="*/ 3584 h 6100"/>
                <a:gd name="T42" fmla="*/ 6109 w 6110"/>
                <a:gd name="T43" fmla="*/ 2969 h 6100"/>
                <a:gd name="T44" fmla="*/ 6024 w 6110"/>
                <a:gd name="T45" fmla="*/ 2321 h 6100"/>
                <a:gd name="T46" fmla="*/ 5809 w 6110"/>
                <a:gd name="T47" fmla="*/ 1721 h 6100"/>
                <a:gd name="T48" fmla="*/ 5480 w 6110"/>
                <a:gd name="T49" fmla="*/ 1188 h 6100"/>
                <a:gd name="T50" fmla="*/ 5052 w 6110"/>
                <a:gd name="T51" fmla="*/ 733 h 6100"/>
                <a:gd name="T52" fmla="*/ 4540 w 6110"/>
                <a:gd name="T53" fmla="*/ 374 h 6100"/>
                <a:gd name="T54" fmla="*/ 3958 w 6110"/>
                <a:gd name="T55" fmla="*/ 125 h 6100"/>
                <a:gd name="T56" fmla="*/ 3322 w 6110"/>
                <a:gd name="T57" fmla="*/ 0 h 6100"/>
                <a:gd name="T58" fmla="*/ 233 w 6110"/>
                <a:gd name="T59" fmla="*/ 2609 h 6100"/>
                <a:gd name="T60" fmla="*/ 398 w 6110"/>
                <a:gd name="T61" fmla="*/ 1998 h 6100"/>
                <a:gd name="T62" fmla="*/ 688 w 6110"/>
                <a:gd name="T63" fmla="*/ 1448 h 6100"/>
                <a:gd name="T64" fmla="*/ 1087 w 6110"/>
                <a:gd name="T65" fmla="*/ 977 h 6100"/>
                <a:gd name="T66" fmla="*/ 1576 w 6110"/>
                <a:gd name="T67" fmla="*/ 601 h 6100"/>
                <a:gd name="T68" fmla="*/ 2140 w 6110"/>
                <a:gd name="T69" fmla="*/ 337 h 6100"/>
                <a:gd name="T70" fmla="*/ 2764 w 6110"/>
                <a:gd name="T71" fmla="*/ 202 h 6100"/>
                <a:gd name="T72" fmla="*/ 3348 w 6110"/>
                <a:gd name="T73" fmla="*/ 202 h 6100"/>
                <a:gd name="T74" fmla="*/ 3970 w 6110"/>
                <a:gd name="T75" fmla="*/ 337 h 6100"/>
                <a:gd name="T76" fmla="*/ 4535 w 6110"/>
                <a:gd name="T77" fmla="*/ 601 h 6100"/>
                <a:gd name="T78" fmla="*/ 5025 w 6110"/>
                <a:gd name="T79" fmla="*/ 977 h 6100"/>
                <a:gd name="T80" fmla="*/ 5423 w 6110"/>
                <a:gd name="T81" fmla="*/ 1448 h 6100"/>
                <a:gd name="T82" fmla="*/ 5713 w 6110"/>
                <a:gd name="T83" fmla="*/ 1998 h 6100"/>
                <a:gd name="T84" fmla="*/ 5879 w 6110"/>
                <a:gd name="T85" fmla="*/ 2609 h 6100"/>
                <a:gd name="T86" fmla="*/ 5908 w 6110"/>
                <a:gd name="T87" fmla="*/ 3192 h 6100"/>
                <a:gd name="T88" fmla="*/ 5803 w 6110"/>
                <a:gd name="T89" fmla="*/ 3826 h 6100"/>
                <a:gd name="T90" fmla="*/ 5567 w 6110"/>
                <a:gd name="T91" fmla="*/ 4404 h 6100"/>
                <a:gd name="T92" fmla="*/ 5214 w 6110"/>
                <a:gd name="T93" fmla="*/ 4912 h 6100"/>
                <a:gd name="T94" fmla="*/ 4764 w 6110"/>
                <a:gd name="T95" fmla="*/ 5333 h 6100"/>
                <a:gd name="T96" fmla="*/ 4231 w 6110"/>
                <a:gd name="T97" fmla="*/ 5648 h 6100"/>
                <a:gd name="T98" fmla="*/ 3631 w 6110"/>
                <a:gd name="T99" fmla="*/ 5842 h 6100"/>
                <a:gd name="T100" fmla="*/ 3056 w 6110"/>
                <a:gd name="T101" fmla="*/ 5900 h 6100"/>
                <a:gd name="T102" fmla="*/ 2412 w 6110"/>
                <a:gd name="T103" fmla="*/ 5827 h 6100"/>
                <a:gd name="T104" fmla="*/ 1818 w 6110"/>
                <a:gd name="T105" fmla="*/ 5619 h 6100"/>
                <a:gd name="T106" fmla="*/ 1294 w 6110"/>
                <a:gd name="T107" fmla="*/ 5290 h 6100"/>
                <a:gd name="T108" fmla="*/ 853 w 6110"/>
                <a:gd name="T109" fmla="*/ 4861 h 6100"/>
                <a:gd name="T110" fmla="*/ 512 w 6110"/>
                <a:gd name="T111" fmla="*/ 4344 h 6100"/>
                <a:gd name="T112" fmla="*/ 290 w 6110"/>
                <a:gd name="T113" fmla="*/ 3758 h 6100"/>
                <a:gd name="T114" fmla="*/ 200 w 6110"/>
                <a:gd name="T115" fmla="*/ 3118 h 6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110" h="6100">
                  <a:moveTo>
                    <a:pt x="2789" y="0"/>
                  </a:moveTo>
                  <a:lnTo>
                    <a:pt x="2789" y="0"/>
                  </a:lnTo>
                  <a:lnTo>
                    <a:pt x="2716" y="8"/>
                  </a:lnTo>
                  <a:lnTo>
                    <a:pt x="2644" y="16"/>
                  </a:lnTo>
                  <a:lnTo>
                    <a:pt x="2572" y="27"/>
                  </a:lnTo>
                  <a:lnTo>
                    <a:pt x="2501" y="39"/>
                  </a:lnTo>
                  <a:lnTo>
                    <a:pt x="2431" y="53"/>
                  </a:lnTo>
                  <a:lnTo>
                    <a:pt x="2360" y="68"/>
                  </a:lnTo>
                  <a:lnTo>
                    <a:pt x="2290" y="86"/>
                  </a:lnTo>
                  <a:lnTo>
                    <a:pt x="2222" y="105"/>
                  </a:lnTo>
                  <a:lnTo>
                    <a:pt x="2154" y="125"/>
                  </a:lnTo>
                  <a:lnTo>
                    <a:pt x="2086" y="147"/>
                  </a:lnTo>
                  <a:lnTo>
                    <a:pt x="2019" y="169"/>
                  </a:lnTo>
                  <a:lnTo>
                    <a:pt x="1953" y="195"/>
                  </a:lnTo>
                  <a:lnTo>
                    <a:pt x="1887" y="221"/>
                  </a:lnTo>
                  <a:lnTo>
                    <a:pt x="1823" y="249"/>
                  </a:lnTo>
                  <a:lnTo>
                    <a:pt x="1759" y="278"/>
                  </a:lnTo>
                  <a:lnTo>
                    <a:pt x="1696" y="308"/>
                  </a:lnTo>
                  <a:lnTo>
                    <a:pt x="1634" y="340"/>
                  </a:lnTo>
                  <a:lnTo>
                    <a:pt x="1572" y="374"/>
                  </a:lnTo>
                  <a:lnTo>
                    <a:pt x="1511" y="408"/>
                  </a:lnTo>
                  <a:lnTo>
                    <a:pt x="1452" y="445"/>
                  </a:lnTo>
                  <a:lnTo>
                    <a:pt x="1392" y="483"/>
                  </a:lnTo>
                  <a:lnTo>
                    <a:pt x="1334" y="521"/>
                  </a:lnTo>
                  <a:lnTo>
                    <a:pt x="1277" y="561"/>
                  </a:lnTo>
                  <a:lnTo>
                    <a:pt x="1222" y="603"/>
                  </a:lnTo>
                  <a:lnTo>
                    <a:pt x="1166" y="644"/>
                  </a:lnTo>
                  <a:lnTo>
                    <a:pt x="1112" y="689"/>
                  </a:lnTo>
                  <a:lnTo>
                    <a:pt x="1059" y="733"/>
                  </a:lnTo>
                  <a:lnTo>
                    <a:pt x="1007" y="780"/>
                  </a:lnTo>
                  <a:lnTo>
                    <a:pt x="957" y="826"/>
                  </a:lnTo>
                  <a:lnTo>
                    <a:pt x="906" y="874"/>
                  </a:lnTo>
                  <a:lnTo>
                    <a:pt x="858" y="924"/>
                  </a:lnTo>
                  <a:lnTo>
                    <a:pt x="810" y="974"/>
                  </a:lnTo>
                  <a:lnTo>
                    <a:pt x="763" y="1026"/>
                  </a:lnTo>
                  <a:lnTo>
                    <a:pt x="718" y="1079"/>
                  </a:lnTo>
                  <a:lnTo>
                    <a:pt x="674" y="1132"/>
                  </a:lnTo>
                  <a:lnTo>
                    <a:pt x="631" y="1188"/>
                  </a:lnTo>
                  <a:lnTo>
                    <a:pt x="589" y="1243"/>
                  </a:lnTo>
                  <a:lnTo>
                    <a:pt x="549" y="1300"/>
                  </a:lnTo>
                  <a:lnTo>
                    <a:pt x="509" y="1357"/>
                  </a:lnTo>
                  <a:lnTo>
                    <a:pt x="472" y="1415"/>
                  </a:lnTo>
                  <a:lnTo>
                    <a:pt x="435" y="1474"/>
                  </a:lnTo>
                  <a:lnTo>
                    <a:pt x="400" y="1535"/>
                  </a:lnTo>
                  <a:lnTo>
                    <a:pt x="365" y="1597"/>
                  </a:lnTo>
                  <a:lnTo>
                    <a:pt x="334" y="1659"/>
                  </a:lnTo>
                  <a:lnTo>
                    <a:pt x="302" y="1721"/>
                  </a:lnTo>
                  <a:lnTo>
                    <a:pt x="272" y="1785"/>
                  </a:lnTo>
                  <a:lnTo>
                    <a:pt x="244" y="1850"/>
                  </a:lnTo>
                  <a:lnTo>
                    <a:pt x="218" y="1914"/>
                  </a:lnTo>
                  <a:lnTo>
                    <a:pt x="191" y="1980"/>
                  </a:lnTo>
                  <a:lnTo>
                    <a:pt x="168" y="2047"/>
                  </a:lnTo>
                  <a:lnTo>
                    <a:pt x="146" y="2114"/>
                  </a:lnTo>
                  <a:lnTo>
                    <a:pt x="124" y="2182"/>
                  </a:lnTo>
                  <a:lnTo>
                    <a:pt x="105" y="2251"/>
                  </a:lnTo>
                  <a:lnTo>
                    <a:pt x="88" y="2321"/>
                  </a:lnTo>
                  <a:lnTo>
                    <a:pt x="71" y="2390"/>
                  </a:lnTo>
                  <a:lnTo>
                    <a:pt x="57" y="2461"/>
                  </a:lnTo>
                  <a:lnTo>
                    <a:pt x="43" y="2532"/>
                  </a:lnTo>
                  <a:lnTo>
                    <a:pt x="32" y="2604"/>
                  </a:lnTo>
                  <a:lnTo>
                    <a:pt x="23" y="2676"/>
                  </a:lnTo>
                  <a:lnTo>
                    <a:pt x="16" y="2748"/>
                  </a:lnTo>
                  <a:lnTo>
                    <a:pt x="9" y="2821"/>
                  </a:lnTo>
                  <a:lnTo>
                    <a:pt x="4" y="2896"/>
                  </a:lnTo>
                  <a:lnTo>
                    <a:pt x="2" y="2969"/>
                  </a:lnTo>
                  <a:lnTo>
                    <a:pt x="0" y="3044"/>
                  </a:lnTo>
                  <a:lnTo>
                    <a:pt x="0" y="3044"/>
                  </a:lnTo>
                  <a:lnTo>
                    <a:pt x="2" y="3123"/>
                  </a:lnTo>
                  <a:lnTo>
                    <a:pt x="5" y="3202"/>
                  </a:lnTo>
                  <a:lnTo>
                    <a:pt x="9" y="3279"/>
                  </a:lnTo>
                  <a:lnTo>
                    <a:pt x="17" y="3356"/>
                  </a:lnTo>
                  <a:lnTo>
                    <a:pt x="26" y="3433"/>
                  </a:lnTo>
                  <a:lnTo>
                    <a:pt x="36" y="3509"/>
                  </a:lnTo>
                  <a:lnTo>
                    <a:pt x="48" y="3584"/>
                  </a:lnTo>
                  <a:lnTo>
                    <a:pt x="64" y="3659"/>
                  </a:lnTo>
                  <a:lnTo>
                    <a:pt x="79" y="3734"/>
                  </a:lnTo>
                  <a:lnTo>
                    <a:pt x="98" y="3807"/>
                  </a:lnTo>
                  <a:lnTo>
                    <a:pt x="117" y="3880"/>
                  </a:lnTo>
                  <a:lnTo>
                    <a:pt x="138" y="3952"/>
                  </a:lnTo>
                  <a:lnTo>
                    <a:pt x="162" y="4023"/>
                  </a:lnTo>
                  <a:lnTo>
                    <a:pt x="186" y="4094"/>
                  </a:lnTo>
                  <a:lnTo>
                    <a:pt x="213" y="4163"/>
                  </a:lnTo>
                  <a:lnTo>
                    <a:pt x="242" y="4233"/>
                  </a:lnTo>
                  <a:lnTo>
                    <a:pt x="271" y="4301"/>
                  </a:lnTo>
                  <a:lnTo>
                    <a:pt x="302" y="4368"/>
                  </a:lnTo>
                  <a:lnTo>
                    <a:pt x="335" y="4433"/>
                  </a:lnTo>
                  <a:lnTo>
                    <a:pt x="371" y="4499"/>
                  </a:lnTo>
                  <a:lnTo>
                    <a:pt x="406" y="4564"/>
                  </a:lnTo>
                  <a:lnTo>
                    <a:pt x="444" y="4627"/>
                  </a:lnTo>
                  <a:lnTo>
                    <a:pt x="483" y="4690"/>
                  </a:lnTo>
                  <a:lnTo>
                    <a:pt x="523" y="4751"/>
                  </a:lnTo>
                  <a:lnTo>
                    <a:pt x="565" y="4811"/>
                  </a:lnTo>
                  <a:lnTo>
                    <a:pt x="608" y="4871"/>
                  </a:lnTo>
                  <a:lnTo>
                    <a:pt x="653" y="4929"/>
                  </a:lnTo>
                  <a:lnTo>
                    <a:pt x="699" y="4987"/>
                  </a:lnTo>
                  <a:lnTo>
                    <a:pt x="747" y="5042"/>
                  </a:lnTo>
                  <a:lnTo>
                    <a:pt x="795" y="5098"/>
                  </a:lnTo>
                  <a:lnTo>
                    <a:pt x="845" y="5151"/>
                  </a:lnTo>
                  <a:lnTo>
                    <a:pt x="897" y="5204"/>
                  </a:lnTo>
                  <a:lnTo>
                    <a:pt x="949" y="5255"/>
                  </a:lnTo>
                  <a:lnTo>
                    <a:pt x="1003" y="5305"/>
                  </a:lnTo>
                  <a:lnTo>
                    <a:pt x="1058" y="5353"/>
                  </a:lnTo>
                  <a:lnTo>
                    <a:pt x="1113" y="5401"/>
                  </a:lnTo>
                  <a:lnTo>
                    <a:pt x="1171" y="5447"/>
                  </a:lnTo>
                  <a:lnTo>
                    <a:pt x="1229" y="5492"/>
                  </a:lnTo>
                  <a:lnTo>
                    <a:pt x="1289" y="5535"/>
                  </a:lnTo>
                  <a:lnTo>
                    <a:pt x="1349" y="5577"/>
                  </a:lnTo>
                  <a:lnTo>
                    <a:pt x="1410" y="5617"/>
                  </a:lnTo>
                  <a:lnTo>
                    <a:pt x="1473" y="5657"/>
                  </a:lnTo>
                  <a:lnTo>
                    <a:pt x="1536" y="5694"/>
                  </a:lnTo>
                  <a:lnTo>
                    <a:pt x="1601" y="5730"/>
                  </a:lnTo>
                  <a:lnTo>
                    <a:pt x="1666" y="5765"/>
                  </a:lnTo>
                  <a:lnTo>
                    <a:pt x="1732" y="5798"/>
                  </a:lnTo>
                  <a:lnTo>
                    <a:pt x="1800" y="5830"/>
                  </a:lnTo>
                  <a:lnTo>
                    <a:pt x="1867" y="5859"/>
                  </a:lnTo>
                  <a:lnTo>
                    <a:pt x="1937" y="5888"/>
                  </a:lnTo>
                  <a:lnTo>
                    <a:pt x="2006" y="5914"/>
                  </a:lnTo>
                  <a:lnTo>
                    <a:pt x="2077" y="5938"/>
                  </a:lnTo>
                  <a:lnTo>
                    <a:pt x="2149" y="5962"/>
                  </a:lnTo>
                  <a:lnTo>
                    <a:pt x="2221" y="5984"/>
                  </a:lnTo>
                  <a:lnTo>
                    <a:pt x="2293" y="6003"/>
                  </a:lnTo>
                  <a:lnTo>
                    <a:pt x="2366" y="6022"/>
                  </a:lnTo>
                  <a:lnTo>
                    <a:pt x="2441" y="6037"/>
                  </a:lnTo>
                  <a:lnTo>
                    <a:pt x="2515" y="6052"/>
                  </a:lnTo>
                  <a:lnTo>
                    <a:pt x="2591" y="6065"/>
                  </a:lnTo>
                  <a:lnTo>
                    <a:pt x="2667" y="6075"/>
                  </a:lnTo>
                  <a:lnTo>
                    <a:pt x="2744" y="6084"/>
                  </a:lnTo>
                  <a:lnTo>
                    <a:pt x="2821" y="6091"/>
                  </a:lnTo>
                  <a:lnTo>
                    <a:pt x="2899" y="6095"/>
                  </a:lnTo>
                  <a:lnTo>
                    <a:pt x="2978" y="6099"/>
                  </a:lnTo>
                  <a:lnTo>
                    <a:pt x="3056" y="6100"/>
                  </a:lnTo>
                  <a:lnTo>
                    <a:pt x="3056" y="6100"/>
                  </a:lnTo>
                  <a:lnTo>
                    <a:pt x="3134" y="6099"/>
                  </a:lnTo>
                  <a:lnTo>
                    <a:pt x="3212" y="6095"/>
                  </a:lnTo>
                  <a:lnTo>
                    <a:pt x="3291" y="6091"/>
                  </a:lnTo>
                  <a:lnTo>
                    <a:pt x="3368" y="6084"/>
                  </a:lnTo>
                  <a:lnTo>
                    <a:pt x="3445" y="6075"/>
                  </a:lnTo>
                  <a:lnTo>
                    <a:pt x="3521" y="6065"/>
                  </a:lnTo>
                  <a:lnTo>
                    <a:pt x="3595" y="6052"/>
                  </a:lnTo>
                  <a:lnTo>
                    <a:pt x="3671" y="6037"/>
                  </a:lnTo>
                  <a:lnTo>
                    <a:pt x="3744" y="6022"/>
                  </a:lnTo>
                  <a:lnTo>
                    <a:pt x="3819" y="6003"/>
                  </a:lnTo>
                  <a:lnTo>
                    <a:pt x="3891" y="5984"/>
                  </a:lnTo>
                  <a:lnTo>
                    <a:pt x="3963" y="5962"/>
                  </a:lnTo>
                  <a:lnTo>
                    <a:pt x="4035" y="5938"/>
                  </a:lnTo>
                  <a:lnTo>
                    <a:pt x="4105" y="5914"/>
                  </a:lnTo>
                  <a:lnTo>
                    <a:pt x="4175" y="5888"/>
                  </a:lnTo>
                  <a:lnTo>
                    <a:pt x="4243" y="5859"/>
                  </a:lnTo>
                  <a:lnTo>
                    <a:pt x="4311" y="5830"/>
                  </a:lnTo>
                  <a:lnTo>
                    <a:pt x="4378" y="5798"/>
                  </a:lnTo>
                  <a:lnTo>
                    <a:pt x="4445" y="5765"/>
                  </a:lnTo>
                  <a:lnTo>
                    <a:pt x="4511" y="5730"/>
                  </a:lnTo>
                  <a:lnTo>
                    <a:pt x="4575" y="5694"/>
                  </a:lnTo>
                  <a:lnTo>
                    <a:pt x="4639" y="5657"/>
                  </a:lnTo>
                  <a:lnTo>
                    <a:pt x="4700" y="5617"/>
                  </a:lnTo>
                  <a:lnTo>
                    <a:pt x="4762" y="5577"/>
                  </a:lnTo>
                  <a:lnTo>
                    <a:pt x="4823" y="5535"/>
                  </a:lnTo>
                  <a:lnTo>
                    <a:pt x="4882" y="5492"/>
                  </a:lnTo>
                  <a:lnTo>
                    <a:pt x="4940" y="5447"/>
                  </a:lnTo>
                  <a:lnTo>
                    <a:pt x="4997" y="5401"/>
                  </a:lnTo>
                  <a:lnTo>
                    <a:pt x="5054" y="5353"/>
                  </a:lnTo>
                  <a:lnTo>
                    <a:pt x="5108" y="5305"/>
                  </a:lnTo>
                  <a:lnTo>
                    <a:pt x="5161" y="5255"/>
                  </a:lnTo>
                  <a:lnTo>
                    <a:pt x="5214" y="5204"/>
                  </a:lnTo>
                  <a:lnTo>
                    <a:pt x="5266" y="5151"/>
                  </a:lnTo>
                  <a:lnTo>
                    <a:pt x="5316" y="5098"/>
                  </a:lnTo>
                  <a:lnTo>
                    <a:pt x="5365" y="5042"/>
                  </a:lnTo>
                  <a:lnTo>
                    <a:pt x="5412" y="4987"/>
                  </a:lnTo>
                  <a:lnTo>
                    <a:pt x="5458" y="4929"/>
                  </a:lnTo>
                  <a:lnTo>
                    <a:pt x="5502" y="4871"/>
                  </a:lnTo>
                  <a:lnTo>
                    <a:pt x="5545" y="4811"/>
                  </a:lnTo>
                  <a:lnTo>
                    <a:pt x="5588" y="4751"/>
                  </a:lnTo>
                  <a:lnTo>
                    <a:pt x="5629" y="4690"/>
                  </a:lnTo>
                  <a:lnTo>
                    <a:pt x="5668" y="4627"/>
                  </a:lnTo>
                  <a:lnTo>
                    <a:pt x="5705" y="4564"/>
                  </a:lnTo>
                  <a:lnTo>
                    <a:pt x="5741" y="4499"/>
                  </a:lnTo>
                  <a:lnTo>
                    <a:pt x="5775" y="4433"/>
                  </a:lnTo>
                  <a:lnTo>
                    <a:pt x="5808" y="4368"/>
                  </a:lnTo>
                  <a:lnTo>
                    <a:pt x="5840" y="4301"/>
                  </a:lnTo>
                  <a:lnTo>
                    <a:pt x="5870" y="4233"/>
                  </a:lnTo>
                  <a:lnTo>
                    <a:pt x="5898" y="4163"/>
                  </a:lnTo>
                  <a:lnTo>
                    <a:pt x="5924" y="4094"/>
                  </a:lnTo>
                  <a:lnTo>
                    <a:pt x="5950" y="4023"/>
                  </a:lnTo>
                  <a:lnTo>
                    <a:pt x="5972" y="3952"/>
                  </a:lnTo>
                  <a:lnTo>
                    <a:pt x="5994" y="3880"/>
                  </a:lnTo>
                  <a:lnTo>
                    <a:pt x="6014" y="3807"/>
                  </a:lnTo>
                  <a:lnTo>
                    <a:pt x="6032" y="3734"/>
                  </a:lnTo>
                  <a:lnTo>
                    <a:pt x="6048" y="3659"/>
                  </a:lnTo>
                  <a:lnTo>
                    <a:pt x="6062" y="3584"/>
                  </a:lnTo>
                  <a:lnTo>
                    <a:pt x="6075" y="3509"/>
                  </a:lnTo>
                  <a:lnTo>
                    <a:pt x="6086" y="3433"/>
                  </a:lnTo>
                  <a:lnTo>
                    <a:pt x="6095" y="3356"/>
                  </a:lnTo>
                  <a:lnTo>
                    <a:pt x="6101" y="3279"/>
                  </a:lnTo>
                  <a:lnTo>
                    <a:pt x="6106" y="3202"/>
                  </a:lnTo>
                  <a:lnTo>
                    <a:pt x="6109" y="3123"/>
                  </a:lnTo>
                  <a:lnTo>
                    <a:pt x="6110" y="3044"/>
                  </a:lnTo>
                  <a:lnTo>
                    <a:pt x="6110" y="3044"/>
                  </a:lnTo>
                  <a:lnTo>
                    <a:pt x="6109" y="2969"/>
                  </a:lnTo>
                  <a:lnTo>
                    <a:pt x="6106" y="2896"/>
                  </a:lnTo>
                  <a:lnTo>
                    <a:pt x="6102" y="2821"/>
                  </a:lnTo>
                  <a:lnTo>
                    <a:pt x="6096" y="2748"/>
                  </a:lnTo>
                  <a:lnTo>
                    <a:pt x="6089" y="2676"/>
                  </a:lnTo>
                  <a:lnTo>
                    <a:pt x="6078" y="2604"/>
                  </a:lnTo>
                  <a:lnTo>
                    <a:pt x="6067" y="2532"/>
                  </a:lnTo>
                  <a:lnTo>
                    <a:pt x="6054" y="2461"/>
                  </a:lnTo>
                  <a:lnTo>
                    <a:pt x="6039" y="2390"/>
                  </a:lnTo>
                  <a:lnTo>
                    <a:pt x="6024" y="2321"/>
                  </a:lnTo>
                  <a:lnTo>
                    <a:pt x="6006" y="2251"/>
                  </a:lnTo>
                  <a:lnTo>
                    <a:pt x="5986" y="2182"/>
                  </a:lnTo>
                  <a:lnTo>
                    <a:pt x="5966" y="2114"/>
                  </a:lnTo>
                  <a:lnTo>
                    <a:pt x="5943" y="2047"/>
                  </a:lnTo>
                  <a:lnTo>
                    <a:pt x="5919" y="1980"/>
                  </a:lnTo>
                  <a:lnTo>
                    <a:pt x="5894" y="1914"/>
                  </a:lnTo>
                  <a:lnTo>
                    <a:pt x="5867" y="1850"/>
                  </a:lnTo>
                  <a:lnTo>
                    <a:pt x="5838" y="1785"/>
                  </a:lnTo>
                  <a:lnTo>
                    <a:pt x="5809" y="1721"/>
                  </a:lnTo>
                  <a:lnTo>
                    <a:pt x="5778" y="1659"/>
                  </a:lnTo>
                  <a:lnTo>
                    <a:pt x="5745" y="1597"/>
                  </a:lnTo>
                  <a:lnTo>
                    <a:pt x="5711" y="1535"/>
                  </a:lnTo>
                  <a:lnTo>
                    <a:pt x="5675" y="1474"/>
                  </a:lnTo>
                  <a:lnTo>
                    <a:pt x="5639" y="1415"/>
                  </a:lnTo>
                  <a:lnTo>
                    <a:pt x="5601" y="1357"/>
                  </a:lnTo>
                  <a:lnTo>
                    <a:pt x="5562" y="1300"/>
                  </a:lnTo>
                  <a:lnTo>
                    <a:pt x="5521" y="1243"/>
                  </a:lnTo>
                  <a:lnTo>
                    <a:pt x="5480" y="1188"/>
                  </a:lnTo>
                  <a:lnTo>
                    <a:pt x="5437" y="1132"/>
                  </a:lnTo>
                  <a:lnTo>
                    <a:pt x="5393" y="1079"/>
                  </a:lnTo>
                  <a:lnTo>
                    <a:pt x="5347" y="1026"/>
                  </a:lnTo>
                  <a:lnTo>
                    <a:pt x="5302" y="974"/>
                  </a:lnTo>
                  <a:lnTo>
                    <a:pt x="5254" y="924"/>
                  </a:lnTo>
                  <a:lnTo>
                    <a:pt x="5204" y="874"/>
                  </a:lnTo>
                  <a:lnTo>
                    <a:pt x="5155" y="826"/>
                  </a:lnTo>
                  <a:lnTo>
                    <a:pt x="5103" y="780"/>
                  </a:lnTo>
                  <a:lnTo>
                    <a:pt x="5052" y="733"/>
                  </a:lnTo>
                  <a:lnTo>
                    <a:pt x="4998" y="689"/>
                  </a:lnTo>
                  <a:lnTo>
                    <a:pt x="4945" y="644"/>
                  </a:lnTo>
                  <a:lnTo>
                    <a:pt x="4890" y="603"/>
                  </a:lnTo>
                  <a:lnTo>
                    <a:pt x="4834" y="561"/>
                  </a:lnTo>
                  <a:lnTo>
                    <a:pt x="4776" y="521"/>
                  </a:lnTo>
                  <a:lnTo>
                    <a:pt x="4719" y="483"/>
                  </a:lnTo>
                  <a:lnTo>
                    <a:pt x="4660" y="445"/>
                  </a:lnTo>
                  <a:lnTo>
                    <a:pt x="4601" y="408"/>
                  </a:lnTo>
                  <a:lnTo>
                    <a:pt x="4540" y="374"/>
                  </a:lnTo>
                  <a:lnTo>
                    <a:pt x="4478" y="340"/>
                  </a:lnTo>
                  <a:lnTo>
                    <a:pt x="4416" y="308"/>
                  </a:lnTo>
                  <a:lnTo>
                    <a:pt x="4353" y="278"/>
                  </a:lnTo>
                  <a:lnTo>
                    <a:pt x="4289" y="249"/>
                  </a:lnTo>
                  <a:lnTo>
                    <a:pt x="4224" y="221"/>
                  </a:lnTo>
                  <a:lnTo>
                    <a:pt x="4159" y="195"/>
                  </a:lnTo>
                  <a:lnTo>
                    <a:pt x="4093" y="169"/>
                  </a:lnTo>
                  <a:lnTo>
                    <a:pt x="4026" y="147"/>
                  </a:lnTo>
                  <a:lnTo>
                    <a:pt x="3958" y="125"/>
                  </a:lnTo>
                  <a:lnTo>
                    <a:pt x="3889" y="105"/>
                  </a:lnTo>
                  <a:lnTo>
                    <a:pt x="3821" y="86"/>
                  </a:lnTo>
                  <a:lnTo>
                    <a:pt x="3752" y="68"/>
                  </a:lnTo>
                  <a:lnTo>
                    <a:pt x="3681" y="53"/>
                  </a:lnTo>
                  <a:lnTo>
                    <a:pt x="3610" y="39"/>
                  </a:lnTo>
                  <a:lnTo>
                    <a:pt x="3540" y="27"/>
                  </a:lnTo>
                  <a:lnTo>
                    <a:pt x="3468" y="16"/>
                  </a:lnTo>
                  <a:lnTo>
                    <a:pt x="3394" y="8"/>
                  </a:lnTo>
                  <a:lnTo>
                    <a:pt x="3322" y="0"/>
                  </a:lnTo>
                  <a:lnTo>
                    <a:pt x="2789" y="0"/>
                  </a:lnTo>
                  <a:close/>
                  <a:moveTo>
                    <a:pt x="200" y="3044"/>
                  </a:moveTo>
                  <a:lnTo>
                    <a:pt x="200" y="3044"/>
                  </a:lnTo>
                  <a:lnTo>
                    <a:pt x="200" y="2970"/>
                  </a:lnTo>
                  <a:lnTo>
                    <a:pt x="204" y="2897"/>
                  </a:lnTo>
                  <a:lnTo>
                    <a:pt x="208" y="2825"/>
                  </a:lnTo>
                  <a:lnTo>
                    <a:pt x="214" y="2752"/>
                  </a:lnTo>
                  <a:lnTo>
                    <a:pt x="223" y="2681"/>
                  </a:lnTo>
                  <a:lnTo>
                    <a:pt x="233" y="2609"/>
                  </a:lnTo>
                  <a:lnTo>
                    <a:pt x="244" y="2540"/>
                  </a:lnTo>
                  <a:lnTo>
                    <a:pt x="258" y="2469"/>
                  </a:lnTo>
                  <a:lnTo>
                    <a:pt x="273" y="2399"/>
                  </a:lnTo>
                  <a:lnTo>
                    <a:pt x="290" y="2331"/>
                  </a:lnTo>
                  <a:lnTo>
                    <a:pt x="309" y="2263"/>
                  </a:lnTo>
                  <a:lnTo>
                    <a:pt x="329" y="2196"/>
                  </a:lnTo>
                  <a:lnTo>
                    <a:pt x="350" y="2129"/>
                  </a:lnTo>
                  <a:lnTo>
                    <a:pt x="373" y="2063"/>
                  </a:lnTo>
                  <a:lnTo>
                    <a:pt x="398" y="1998"/>
                  </a:lnTo>
                  <a:lnTo>
                    <a:pt x="425" y="1933"/>
                  </a:lnTo>
                  <a:lnTo>
                    <a:pt x="453" y="1870"/>
                  </a:lnTo>
                  <a:lnTo>
                    <a:pt x="482" y="1807"/>
                  </a:lnTo>
                  <a:lnTo>
                    <a:pt x="512" y="1745"/>
                  </a:lnTo>
                  <a:lnTo>
                    <a:pt x="545" y="1683"/>
                  </a:lnTo>
                  <a:lnTo>
                    <a:pt x="579" y="1624"/>
                  </a:lnTo>
                  <a:lnTo>
                    <a:pt x="614" y="1564"/>
                  </a:lnTo>
                  <a:lnTo>
                    <a:pt x="650" y="1505"/>
                  </a:lnTo>
                  <a:lnTo>
                    <a:pt x="688" y="1448"/>
                  </a:lnTo>
                  <a:lnTo>
                    <a:pt x="727" y="1391"/>
                  </a:lnTo>
                  <a:lnTo>
                    <a:pt x="767" y="1335"/>
                  </a:lnTo>
                  <a:lnTo>
                    <a:pt x="810" y="1281"/>
                  </a:lnTo>
                  <a:lnTo>
                    <a:pt x="853" y="1228"/>
                  </a:lnTo>
                  <a:lnTo>
                    <a:pt x="897" y="1175"/>
                  </a:lnTo>
                  <a:lnTo>
                    <a:pt x="943" y="1124"/>
                  </a:lnTo>
                  <a:lnTo>
                    <a:pt x="989" y="1074"/>
                  </a:lnTo>
                  <a:lnTo>
                    <a:pt x="1037" y="1025"/>
                  </a:lnTo>
                  <a:lnTo>
                    <a:pt x="1087" y="977"/>
                  </a:lnTo>
                  <a:lnTo>
                    <a:pt x="1136" y="930"/>
                  </a:lnTo>
                  <a:lnTo>
                    <a:pt x="1188" y="884"/>
                  </a:lnTo>
                  <a:lnTo>
                    <a:pt x="1240" y="840"/>
                  </a:lnTo>
                  <a:lnTo>
                    <a:pt x="1294" y="797"/>
                  </a:lnTo>
                  <a:lnTo>
                    <a:pt x="1348" y="756"/>
                  </a:lnTo>
                  <a:lnTo>
                    <a:pt x="1404" y="715"/>
                  </a:lnTo>
                  <a:lnTo>
                    <a:pt x="1461" y="676"/>
                  </a:lnTo>
                  <a:lnTo>
                    <a:pt x="1517" y="638"/>
                  </a:lnTo>
                  <a:lnTo>
                    <a:pt x="1576" y="601"/>
                  </a:lnTo>
                  <a:lnTo>
                    <a:pt x="1635" y="566"/>
                  </a:lnTo>
                  <a:lnTo>
                    <a:pt x="1696" y="532"/>
                  </a:lnTo>
                  <a:lnTo>
                    <a:pt x="1756" y="500"/>
                  </a:lnTo>
                  <a:lnTo>
                    <a:pt x="1818" y="469"/>
                  </a:lnTo>
                  <a:lnTo>
                    <a:pt x="1881" y="440"/>
                  </a:lnTo>
                  <a:lnTo>
                    <a:pt x="1946" y="412"/>
                  </a:lnTo>
                  <a:lnTo>
                    <a:pt x="2010" y="385"/>
                  </a:lnTo>
                  <a:lnTo>
                    <a:pt x="2074" y="361"/>
                  </a:lnTo>
                  <a:lnTo>
                    <a:pt x="2140" y="337"/>
                  </a:lnTo>
                  <a:lnTo>
                    <a:pt x="2207" y="316"/>
                  </a:lnTo>
                  <a:lnTo>
                    <a:pt x="2275" y="296"/>
                  </a:lnTo>
                  <a:lnTo>
                    <a:pt x="2342" y="277"/>
                  </a:lnTo>
                  <a:lnTo>
                    <a:pt x="2412" y="260"/>
                  </a:lnTo>
                  <a:lnTo>
                    <a:pt x="2481" y="245"/>
                  </a:lnTo>
                  <a:lnTo>
                    <a:pt x="2551" y="231"/>
                  </a:lnTo>
                  <a:lnTo>
                    <a:pt x="2621" y="220"/>
                  </a:lnTo>
                  <a:lnTo>
                    <a:pt x="2692" y="210"/>
                  </a:lnTo>
                  <a:lnTo>
                    <a:pt x="2764" y="202"/>
                  </a:lnTo>
                  <a:lnTo>
                    <a:pt x="2836" y="196"/>
                  </a:lnTo>
                  <a:lnTo>
                    <a:pt x="2909" y="191"/>
                  </a:lnTo>
                  <a:lnTo>
                    <a:pt x="2983" y="188"/>
                  </a:lnTo>
                  <a:lnTo>
                    <a:pt x="3056" y="187"/>
                  </a:lnTo>
                  <a:lnTo>
                    <a:pt x="3056" y="187"/>
                  </a:lnTo>
                  <a:lnTo>
                    <a:pt x="3129" y="188"/>
                  </a:lnTo>
                  <a:lnTo>
                    <a:pt x="3202" y="191"/>
                  </a:lnTo>
                  <a:lnTo>
                    <a:pt x="3276" y="196"/>
                  </a:lnTo>
                  <a:lnTo>
                    <a:pt x="3348" y="202"/>
                  </a:lnTo>
                  <a:lnTo>
                    <a:pt x="3420" y="210"/>
                  </a:lnTo>
                  <a:lnTo>
                    <a:pt x="3490" y="220"/>
                  </a:lnTo>
                  <a:lnTo>
                    <a:pt x="3561" y="231"/>
                  </a:lnTo>
                  <a:lnTo>
                    <a:pt x="3631" y="245"/>
                  </a:lnTo>
                  <a:lnTo>
                    <a:pt x="3700" y="260"/>
                  </a:lnTo>
                  <a:lnTo>
                    <a:pt x="3768" y="277"/>
                  </a:lnTo>
                  <a:lnTo>
                    <a:pt x="3836" y="296"/>
                  </a:lnTo>
                  <a:lnTo>
                    <a:pt x="3905" y="316"/>
                  </a:lnTo>
                  <a:lnTo>
                    <a:pt x="3970" y="337"/>
                  </a:lnTo>
                  <a:lnTo>
                    <a:pt x="4037" y="361"/>
                  </a:lnTo>
                  <a:lnTo>
                    <a:pt x="4102" y="385"/>
                  </a:lnTo>
                  <a:lnTo>
                    <a:pt x="4166" y="412"/>
                  </a:lnTo>
                  <a:lnTo>
                    <a:pt x="4231" y="440"/>
                  </a:lnTo>
                  <a:lnTo>
                    <a:pt x="4292" y="469"/>
                  </a:lnTo>
                  <a:lnTo>
                    <a:pt x="4354" y="500"/>
                  </a:lnTo>
                  <a:lnTo>
                    <a:pt x="4416" y="532"/>
                  </a:lnTo>
                  <a:lnTo>
                    <a:pt x="4476" y="566"/>
                  </a:lnTo>
                  <a:lnTo>
                    <a:pt x="4535" y="601"/>
                  </a:lnTo>
                  <a:lnTo>
                    <a:pt x="4594" y="638"/>
                  </a:lnTo>
                  <a:lnTo>
                    <a:pt x="4651" y="676"/>
                  </a:lnTo>
                  <a:lnTo>
                    <a:pt x="4708" y="715"/>
                  </a:lnTo>
                  <a:lnTo>
                    <a:pt x="4764" y="756"/>
                  </a:lnTo>
                  <a:lnTo>
                    <a:pt x="4818" y="797"/>
                  </a:lnTo>
                  <a:lnTo>
                    <a:pt x="4871" y="840"/>
                  </a:lnTo>
                  <a:lnTo>
                    <a:pt x="4924" y="884"/>
                  </a:lnTo>
                  <a:lnTo>
                    <a:pt x="4974" y="930"/>
                  </a:lnTo>
                  <a:lnTo>
                    <a:pt x="5025" y="977"/>
                  </a:lnTo>
                  <a:lnTo>
                    <a:pt x="5074" y="1025"/>
                  </a:lnTo>
                  <a:lnTo>
                    <a:pt x="5122" y="1074"/>
                  </a:lnTo>
                  <a:lnTo>
                    <a:pt x="5169" y="1124"/>
                  </a:lnTo>
                  <a:lnTo>
                    <a:pt x="5214" y="1175"/>
                  </a:lnTo>
                  <a:lnTo>
                    <a:pt x="5259" y="1228"/>
                  </a:lnTo>
                  <a:lnTo>
                    <a:pt x="5302" y="1281"/>
                  </a:lnTo>
                  <a:lnTo>
                    <a:pt x="5343" y="1335"/>
                  </a:lnTo>
                  <a:lnTo>
                    <a:pt x="5384" y="1391"/>
                  </a:lnTo>
                  <a:lnTo>
                    <a:pt x="5423" y="1448"/>
                  </a:lnTo>
                  <a:lnTo>
                    <a:pt x="5461" y="1505"/>
                  </a:lnTo>
                  <a:lnTo>
                    <a:pt x="5497" y="1564"/>
                  </a:lnTo>
                  <a:lnTo>
                    <a:pt x="5533" y="1624"/>
                  </a:lnTo>
                  <a:lnTo>
                    <a:pt x="5567" y="1683"/>
                  </a:lnTo>
                  <a:lnTo>
                    <a:pt x="5598" y="1745"/>
                  </a:lnTo>
                  <a:lnTo>
                    <a:pt x="5630" y="1807"/>
                  </a:lnTo>
                  <a:lnTo>
                    <a:pt x="5659" y="1870"/>
                  </a:lnTo>
                  <a:lnTo>
                    <a:pt x="5687" y="1933"/>
                  </a:lnTo>
                  <a:lnTo>
                    <a:pt x="5713" y="1998"/>
                  </a:lnTo>
                  <a:lnTo>
                    <a:pt x="5739" y="2063"/>
                  </a:lnTo>
                  <a:lnTo>
                    <a:pt x="5761" y="2129"/>
                  </a:lnTo>
                  <a:lnTo>
                    <a:pt x="5783" y="2196"/>
                  </a:lnTo>
                  <a:lnTo>
                    <a:pt x="5803" y="2263"/>
                  </a:lnTo>
                  <a:lnTo>
                    <a:pt x="5822" y="2331"/>
                  </a:lnTo>
                  <a:lnTo>
                    <a:pt x="5838" y="2399"/>
                  </a:lnTo>
                  <a:lnTo>
                    <a:pt x="5854" y="2469"/>
                  </a:lnTo>
                  <a:lnTo>
                    <a:pt x="5867" y="2540"/>
                  </a:lnTo>
                  <a:lnTo>
                    <a:pt x="5879" y="2609"/>
                  </a:lnTo>
                  <a:lnTo>
                    <a:pt x="5889" y="2681"/>
                  </a:lnTo>
                  <a:lnTo>
                    <a:pt x="5897" y="2752"/>
                  </a:lnTo>
                  <a:lnTo>
                    <a:pt x="5903" y="2825"/>
                  </a:lnTo>
                  <a:lnTo>
                    <a:pt x="5908" y="2897"/>
                  </a:lnTo>
                  <a:lnTo>
                    <a:pt x="5910" y="2970"/>
                  </a:lnTo>
                  <a:lnTo>
                    <a:pt x="5912" y="3044"/>
                  </a:lnTo>
                  <a:lnTo>
                    <a:pt x="5912" y="3044"/>
                  </a:lnTo>
                  <a:lnTo>
                    <a:pt x="5910" y="3118"/>
                  </a:lnTo>
                  <a:lnTo>
                    <a:pt x="5908" y="3192"/>
                  </a:lnTo>
                  <a:lnTo>
                    <a:pt x="5903" y="3264"/>
                  </a:lnTo>
                  <a:lnTo>
                    <a:pt x="5897" y="3336"/>
                  </a:lnTo>
                  <a:lnTo>
                    <a:pt x="5889" y="3408"/>
                  </a:lnTo>
                  <a:lnTo>
                    <a:pt x="5879" y="3478"/>
                  </a:lnTo>
                  <a:lnTo>
                    <a:pt x="5867" y="3549"/>
                  </a:lnTo>
                  <a:lnTo>
                    <a:pt x="5854" y="3619"/>
                  </a:lnTo>
                  <a:lnTo>
                    <a:pt x="5838" y="3688"/>
                  </a:lnTo>
                  <a:lnTo>
                    <a:pt x="5822" y="3758"/>
                  </a:lnTo>
                  <a:lnTo>
                    <a:pt x="5803" y="3826"/>
                  </a:lnTo>
                  <a:lnTo>
                    <a:pt x="5783" y="3893"/>
                  </a:lnTo>
                  <a:lnTo>
                    <a:pt x="5761" y="3960"/>
                  </a:lnTo>
                  <a:lnTo>
                    <a:pt x="5739" y="4025"/>
                  </a:lnTo>
                  <a:lnTo>
                    <a:pt x="5713" y="4091"/>
                  </a:lnTo>
                  <a:lnTo>
                    <a:pt x="5687" y="4156"/>
                  </a:lnTo>
                  <a:lnTo>
                    <a:pt x="5659" y="4219"/>
                  </a:lnTo>
                  <a:lnTo>
                    <a:pt x="5630" y="4282"/>
                  </a:lnTo>
                  <a:lnTo>
                    <a:pt x="5598" y="4344"/>
                  </a:lnTo>
                  <a:lnTo>
                    <a:pt x="5567" y="4404"/>
                  </a:lnTo>
                  <a:lnTo>
                    <a:pt x="5533" y="4465"/>
                  </a:lnTo>
                  <a:lnTo>
                    <a:pt x="5497" y="4524"/>
                  </a:lnTo>
                  <a:lnTo>
                    <a:pt x="5461" y="4583"/>
                  </a:lnTo>
                  <a:lnTo>
                    <a:pt x="5423" y="4641"/>
                  </a:lnTo>
                  <a:lnTo>
                    <a:pt x="5384" y="4696"/>
                  </a:lnTo>
                  <a:lnTo>
                    <a:pt x="5343" y="4752"/>
                  </a:lnTo>
                  <a:lnTo>
                    <a:pt x="5302" y="4806"/>
                  </a:lnTo>
                  <a:lnTo>
                    <a:pt x="5259" y="4861"/>
                  </a:lnTo>
                  <a:lnTo>
                    <a:pt x="5214" y="4912"/>
                  </a:lnTo>
                  <a:lnTo>
                    <a:pt x="5169" y="4964"/>
                  </a:lnTo>
                  <a:lnTo>
                    <a:pt x="5122" y="5015"/>
                  </a:lnTo>
                  <a:lnTo>
                    <a:pt x="5074" y="5063"/>
                  </a:lnTo>
                  <a:lnTo>
                    <a:pt x="5025" y="5111"/>
                  </a:lnTo>
                  <a:lnTo>
                    <a:pt x="4974" y="5157"/>
                  </a:lnTo>
                  <a:lnTo>
                    <a:pt x="4924" y="5203"/>
                  </a:lnTo>
                  <a:lnTo>
                    <a:pt x="4871" y="5247"/>
                  </a:lnTo>
                  <a:lnTo>
                    <a:pt x="4818" y="5290"/>
                  </a:lnTo>
                  <a:lnTo>
                    <a:pt x="4764" y="5333"/>
                  </a:lnTo>
                  <a:lnTo>
                    <a:pt x="4708" y="5374"/>
                  </a:lnTo>
                  <a:lnTo>
                    <a:pt x="4651" y="5413"/>
                  </a:lnTo>
                  <a:lnTo>
                    <a:pt x="4594" y="5451"/>
                  </a:lnTo>
                  <a:lnTo>
                    <a:pt x="4535" y="5487"/>
                  </a:lnTo>
                  <a:lnTo>
                    <a:pt x="4476" y="5521"/>
                  </a:lnTo>
                  <a:lnTo>
                    <a:pt x="4416" y="5555"/>
                  </a:lnTo>
                  <a:lnTo>
                    <a:pt x="4354" y="5588"/>
                  </a:lnTo>
                  <a:lnTo>
                    <a:pt x="4292" y="5619"/>
                  </a:lnTo>
                  <a:lnTo>
                    <a:pt x="4231" y="5648"/>
                  </a:lnTo>
                  <a:lnTo>
                    <a:pt x="4166" y="5675"/>
                  </a:lnTo>
                  <a:lnTo>
                    <a:pt x="4102" y="5702"/>
                  </a:lnTo>
                  <a:lnTo>
                    <a:pt x="4037" y="5727"/>
                  </a:lnTo>
                  <a:lnTo>
                    <a:pt x="3970" y="5750"/>
                  </a:lnTo>
                  <a:lnTo>
                    <a:pt x="3905" y="5773"/>
                  </a:lnTo>
                  <a:lnTo>
                    <a:pt x="3836" y="5792"/>
                  </a:lnTo>
                  <a:lnTo>
                    <a:pt x="3768" y="5811"/>
                  </a:lnTo>
                  <a:lnTo>
                    <a:pt x="3700" y="5827"/>
                  </a:lnTo>
                  <a:lnTo>
                    <a:pt x="3631" y="5842"/>
                  </a:lnTo>
                  <a:lnTo>
                    <a:pt x="3561" y="5856"/>
                  </a:lnTo>
                  <a:lnTo>
                    <a:pt x="3490" y="5868"/>
                  </a:lnTo>
                  <a:lnTo>
                    <a:pt x="3420" y="5878"/>
                  </a:lnTo>
                  <a:lnTo>
                    <a:pt x="3348" y="5886"/>
                  </a:lnTo>
                  <a:lnTo>
                    <a:pt x="3276" y="5893"/>
                  </a:lnTo>
                  <a:lnTo>
                    <a:pt x="3202" y="5897"/>
                  </a:lnTo>
                  <a:lnTo>
                    <a:pt x="3129" y="5900"/>
                  </a:lnTo>
                  <a:lnTo>
                    <a:pt x="3056" y="5900"/>
                  </a:lnTo>
                  <a:lnTo>
                    <a:pt x="3056" y="5900"/>
                  </a:lnTo>
                  <a:lnTo>
                    <a:pt x="2983" y="5900"/>
                  </a:lnTo>
                  <a:lnTo>
                    <a:pt x="2909" y="5897"/>
                  </a:lnTo>
                  <a:lnTo>
                    <a:pt x="2836" y="5893"/>
                  </a:lnTo>
                  <a:lnTo>
                    <a:pt x="2764" y="5886"/>
                  </a:lnTo>
                  <a:lnTo>
                    <a:pt x="2692" y="5878"/>
                  </a:lnTo>
                  <a:lnTo>
                    <a:pt x="2621" y="5868"/>
                  </a:lnTo>
                  <a:lnTo>
                    <a:pt x="2551" y="5856"/>
                  </a:lnTo>
                  <a:lnTo>
                    <a:pt x="2481" y="5842"/>
                  </a:lnTo>
                  <a:lnTo>
                    <a:pt x="2412" y="5827"/>
                  </a:lnTo>
                  <a:lnTo>
                    <a:pt x="2342" y="5811"/>
                  </a:lnTo>
                  <a:lnTo>
                    <a:pt x="2275" y="5792"/>
                  </a:lnTo>
                  <a:lnTo>
                    <a:pt x="2207" y="5773"/>
                  </a:lnTo>
                  <a:lnTo>
                    <a:pt x="2140" y="5750"/>
                  </a:lnTo>
                  <a:lnTo>
                    <a:pt x="2074" y="5727"/>
                  </a:lnTo>
                  <a:lnTo>
                    <a:pt x="2010" y="5702"/>
                  </a:lnTo>
                  <a:lnTo>
                    <a:pt x="1946" y="5675"/>
                  </a:lnTo>
                  <a:lnTo>
                    <a:pt x="1881" y="5648"/>
                  </a:lnTo>
                  <a:lnTo>
                    <a:pt x="1818" y="5619"/>
                  </a:lnTo>
                  <a:lnTo>
                    <a:pt x="1756" y="5588"/>
                  </a:lnTo>
                  <a:lnTo>
                    <a:pt x="1696" y="5555"/>
                  </a:lnTo>
                  <a:lnTo>
                    <a:pt x="1635" y="5521"/>
                  </a:lnTo>
                  <a:lnTo>
                    <a:pt x="1576" y="5487"/>
                  </a:lnTo>
                  <a:lnTo>
                    <a:pt x="1517" y="5451"/>
                  </a:lnTo>
                  <a:lnTo>
                    <a:pt x="1461" y="5413"/>
                  </a:lnTo>
                  <a:lnTo>
                    <a:pt x="1404" y="5374"/>
                  </a:lnTo>
                  <a:lnTo>
                    <a:pt x="1348" y="5333"/>
                  </a:lnTo>
                  <a:lnTo>
                    <a:pt x="1294" y="5290"/>
                  </a:lnTo>
                  <a:lnTo>
                    <a:pt x="1240" y="5247"/>
                  </a:lnTo>
                  <a:lnTo>
                    <a:pt x="1188" y="5203"/>
                  </a:lnTo>
                  <a:lnTo>
                    <a:pt x="1136" y="5157"/>
                  </a:lnTo>
                  <a:lnTo>
                    <a:pt x="1087" y="5111"/>
                  </a:lnTo>
                  <a:lnTo>
                    <a:pt x="1037" y="5063"/>
                  </a:lnTo>
                  <a:lnTo>
                    <a:pt x="989" y="5015"/>
                  </a:lnTo>
                  <a:lnTo>
                    <a:pt x="943" y="4964"/>
                  </a:lnTo>
                  <a:lnTo>
                    <a:pt x="897" y="4912"/>
                  </a:lnTo>
                  <a:lnTo>
                    <a:pt x="853" y="4861"/>
                  </a:lnTo>
                  <a:lnTo>
                    <a:pt x="810" y="4806"/>
                  </a:lnTo>
                  <a:lnTo>
                    <a:pt x="767" y="4752"/>
                  </a:lnTo>
                  <a:lnTo>
                    <a:pt x="727" y="4696"/>
                  </a:lnTo>
                  <a:lnTo>
                    <a:pt x="688" y="4641"/>
                  </a:lnTo>
                  <a:lnTo>
                    <a:pt x="650" y="4583"/>
                  </a:lnTo>
                  <a:lnTo>
                    <a:pt x="614" y="4524"/>
                  </a:lnTo>
                  <a:lnTo>
                    <a:pt x="579" y="4465"/>
                  </a:lnTo>
                  <a:lnTo>
                    <a:pt x="545" y="4404"/>
                  </a:lnTo>
                  <a:lnTo>
                    <a:pt x="512" y="4344"/>
                  </a:lnTo>
                  <a:lnTo>
                    <a:pt x="482" y="4282"/>
                  </a:lnTo>
                  <a:lnTo>
                    <a:pt x="453" y="4219"/>
                  </a:lnTo>
                  <a:lnTo>
                    <a:pt x="425" y="4156"/>
                  </a:lnTo>
                  <a:lnTo>
                    <a:pt x="398" y="4091"/>
                  </a:lnTo>
                  <a:lnTo>
                    <a:pt x="373" y="4025"/>
                  </a:lnTo>
                  <a:lnTo>
                    <a:pt x="350" y="3960"/>
                  </a:lnTo>
                  <a:lnTo>
                    <a:pt x="329" y="3893"/>
                  </a:lnTo>
                  <a:lnTo>
                    <a:pt x="309" y="3826"/>
                  </a:lnTo>
                  <a:lnTo>
                    <a:pt x="290" y="3758"/>
                  </a:lnTo>
                  <a:lnTo>
                    <a:pt x="273" y="3688"/>
                  </a:lnTo>
                  <a:lnTo>
                    <a:pt x="258" y="3619"/>
                  </a:lnTo>
                  <a:lnTo>
                    <a:pt x="244" y="3549"/>
                  </a:lnTo>
                  <a:lnTo>
                    <a:pt x="233" y="3478"/>
                  </a:lnTo>
                  <a:lnTo>
                    <a:pt x="223" y="3408"/>
                  </a:lnTo>
                  <a:lnTo>
                    <a:pt x="214" y="3336"/>
                  </a:lnTo>
                  <a:lnTo>
                    <a:pt x="208" y="3264"/>
                  </a:lnTo>
                  <a:lnTo>
                    <a:pt x="204" y="3192"/>
                  </a:lnTo>
                  <a:lnTo>
                    <a:pt x="200" y="3118"/>
                  </a:lnTo>
                  <a:lnTo>
                    <a:pt x="200" y="30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Freeform 8"/>
            <p:cNvSpPr>
              <a:spLocks noEditPoints="1"/>
            </p:cNvSpPr>
            <p:nvPr userDrawn="1"/>
          </p:nvSpPr>
          <p:spPr bwMode="auto">
            <a:xfrm>
              <a:off x="2342" y="2046"/>
              <a:ext cx="299" cy="311"/>
            </a:xfrm>
            <a:custGeom>
              <a:avLst/>
              <a:gdLst>
                <a:gd name="T0" fmla="*/ 511 w 1193"/>
                <a:gd name="T1" fmla="*/ 1016 h 1241"/>
                <a:gd name="T2" fmla="*/ 574 w 1193"/>
                <a:gd name="T3" fmla="*/ 996 h 1241"/>
                <a:gd name="T4" fmla="*/ 641 w 1193"/>
                <a:gd name="T5" fmla="*/ 944 h 1241"/>
                <a:gd name="T6" fmla="*/ 711 w 1193"/>
                <a:gd name="T7" fmla="*/ 842 h 1241"/>
                <a:gd name="T8" fmla="*/ 744 w 1193"/>
                <a:gd name="T9" fmla="*/ 699 h 1241"/>
                <a:gd name="T10" fmla="*/ 637 w 1193"/>
                <a:gd name="T11" fmla="*/ 661 h 1241"/>
                <a:gd name="T12" fmla="*/ 487 w 1193"/>
                <a:gd name="T13" fmla="*/ 684 h 1241"/>
                <a:gd name="T14" fmla="*/ 404 w 1193"/>
                <a:gd name="T15" fmla="*/ 708 h 1241"/>
                <a:gd name="T16" fmla="*/ 339 w 1193"/>
                <a:gd name="T17" fmla="*/ 751 h 1241"/>
                <a:gd name="T18" fmla="*/ 304 w 1193"/>
                <a:gd name="T19" fmla="*/ 813 h 1241"/>
                <a:gd name="T20" fmla="*/ 298 w 1193"/>
                <a:gd name="T21" fmla="*/ 875 h 1241"/>
                <a:gd name="T22" fmla="*/ 324 w 1193"/>
                <a:gd name="T23" fmla="*/ 949 h 1241"/>
                <a:gd name="T24" fmla="*/ 382 w 1193"/>
                <a:gd name="T25" fmla="*/ 1001 h 1241"/>
                <a:gd name="T26" fmla="*/ 469 w 1193"/>
                <a:gd name="T27" fmla="*/ 1020 h 1241"/>
                <a:gd name="T28" fmla="*/ 235 w 1193"/>
                <a:gd name="T29" fmla="*/ 555 h 1241"/>
                <a:gd name="T30" fmla="*/ 351 w 1193"/>
                <a:gd name="T31" fmla="*/ 518 h 1241"/>
                <a:gd name="T32" fmla="*/ 559 w 1193"/>
                <a:gd name="T33" fmla="*/ 483 h 1241"/>
                <a:gd name="T34" fmla="*/ 741 w 1193"/>
                <a:gd name="T35" fmla="*/ 441 h 1241"/>
                <a:gd name="T36" fmla="*/ 720 w 1193"/>
                <a:gd name="T37" fmla="*/ 334 h 1241"/>
                <a:gd name="T38" fmla="*/ 655 w 1193"/>
                <a:gd name="T39" fmla="*/ 266 h 1241"/>
                <a:gd name="T40" fmla="*/ 549 w 1193"/>
                <a:gd name="T41" fmla="*/ 238 h 1241"/>
                <a:gd name="T42" fmla="*/ 462 w 1193"/>
                <a:gd name="T43" fmla="*/ 242 h 1241"/>
                <a:gd name="T44" fmla="*/ 288 w 1193"/>
                <a:gd name="T45" fmla="*/ 292 h 1241"/>
                <a:gd name="T46" fmla="*/ 79 w 1193"/>
                <a:gd name="T47" fmla="*/ 147 h 1241"/>
                <a:gd name="T48" fmla="*/ 161 w 1193"/>
                <a:gd name="T49" fmla="*/ 94 h 1241"/>
                <a:gd name="T50" fmla="*/ 328 w 1193"/>
                <a:gd name="T51" fmla="*/ 32 h 1241"/>
                <a:gd name="T52" fmla="*/ 483 w 1193"/>
                <a:gd name="T53" fmla="*/ 3 h 1241"/>
                <a:gd name="T54" fmla="*/ 606 w 1193"/>
                <a:gd name="T55" fmla="*/ 2 h 1241"/>
                <a:gd name="T56" fmla="*/ 735 w 1193"/>
                <a:gd name="T57" fmla="*/ 23 h 1241"/>
                <a:gd name="T58" fmla="*/ 842 w 1193"/>
                <a:gd name="T59" fmla="*/ 67 h 1241"/>
                <a:gd name="T60" fmla="*/ 927 w 1193"/>
                <a:gd name="T61" fmla="*/ 134 h 1241"/>
                <a:gd name="T62" fmla="*/ 986 w 1193"/>
                <a:gd name="T63" fmla="*/ 224 h 1241"/>
                <a:gd name="T64" fmla="*/ 1024 w 1193"/>
                <a:gd name="T65" fmla="*/ 335 h 1241"/>
                <a:gd name="T66" fmla="*/ 1035 w 1193"/>
                <a:gd name="T67" fmla="*/ 467 h 1241"/>
                <a:gd name="T68" fmla="*/ 1043 w 1193"/>
                <a:gd name="T69" fmla="*/ 973 h 1241"/>
                <a:gd name="T70" fmla="*/ 1087 w 1193"/>
                <a:gd name="T71" fmla="*/ 992 h 1241"/>
                <a:gd name="T72" fmla="*/ 896 w 1193"/>
                <a:gd name="T73" fmla="*/ 1212 h 1241"/>
                <a:gd name="T74" fmla="*/ 822 w 1193"/>
                <a:gd name="T75" fmla="*/ 1193 h 1241"/>
                <a:gd name="T76" fmla="*/ 779 w 1193"/>
                <a:gd name="T77" fmla="*/ 1150 h 1241"/>
                <a:gd name="T78" fmla="*/ 764 w 1193"/>
                <a:gd name="T79" fmla="*/ 1087 h 1241"/>
                <a:gd name="T80" fmla="*/ 761 w 1193"/>
                <a:gd name="T81" fmla="*/ 1022 h 1241"/>
                <a:gd name="T82" fmla="*/ 689 w 1193"/>
                <a:gd name="T83" fmla="*/ 1117 h 1241"/>
                <a:gd name="T84" fmla="*/ 612 w 1193"/>
                <a:gd name="T85" fmla="*/ 1180 h 1241"/>
                <a:gd name="T86" fmla="*/ 504 w 1193"/>
                <a:gd name="T87" fmla="*/ 1227 h 1241"/>
                <a:gd name="T88" fmla="*/ 392 w 1193"/>
                <a:gd name="T89" fmla="*/ 1241 h 1241"/>
                <a:gd name="T90" fmla="*/ 259 w 1193"/>
                <a:gd name="T91" fmla="*/ 1223 h 1241"/>
                <a:gd name="T92" fmla="*/ 174 w 1193"/>
                <a:gd name="T93" fmla="*/ 1189 h 1241"/>
                <a:gd name="T94" fmla="*/ 113 w 1193"/>
                <a:gd name="T95" fmla="*/ 1148 h 1241"/>
                <a:gd name="T96" fmla="*/ 53 w 1193"/>
                <a:gd name="T97" fmla="*/ 1081 h 1241"/>
                <a:gd name="T98" fmla="*/ 16 w 1193"/>
                <a:gd name="T99" fmla="*/ 998 h 1241"/>
                <a:gd name="T100" fmla="*/ 0 w 1193"/>
                <a:gd name="T101" fmla="*/ 901 h 1241"/>
                <a:gd name="T102" fmla="*/ 7 w 1193"/>
                <a:gd name="T103" fmla="*/ 806 h 1241"/>
                <a:gd name="T104" fmla="*/ 53 w 1193"/>
                <a:gd name="T105" fmla="*/ 700 h 1241"/>
                <a:gd name="T106" fmla="*/ 125 w 1193"/>
                <a:gd name="T107" fmla="*/ 6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93" h="1241">
                  <a:moveTo>
                    <a:pt x="469" y="1020"/>
                  </a:moveTo>
                  <a:lnTo>
                    <a:pt x="469" y="1020"/>
                  </a:lnTo>
                  <a:lnTo>
                    <a:pt x="483" y="1020"/>
                  </a:lnTo>
                  <a:lnTo>
                    <a:pt x="497" y="1019"/>
                  </a:lnTo>
                  <a:lnTo>
                    <a:pt x="511" y="1016"/>
                  </a:lnTo>
                  <a:lnTo>
                    <a:pt x="524" y="1014"/>
                  </a:lnTo>
                  <a:lnTo>
                    <a:pt x="536" y="1010"/>
                  </a:lnTo>
                  <a:lnTo>
                    <a:pt x="549" y="1006"/>
                  </a:lnTo>
                  <a:lnTo>
                    <a:pt x="562" y="1001"/>
                  </a:lnTo>
                  <a:lnTo>
                    <a:pt x="574" y="996"/>
                  </a:lnTo>
                  <a:lnTo>
                    <a:pt x="586" y="988"/>
                  </a:lnTo>
                  <a:lnTo>
                    <a:pt x="597" y="981"/>
                  </a:lnTo>
                  <a:lnTo>
                    <a:pt x="608" y="973"/>
                  </a:lnTo>
                  <a:lnTo>
                    <a:pt x="620" y="964"/>
                  </a:lnTo>
                  <a:lnTo>
                    <a:pt x="641" y="944"/>
                  </a:lnTo>
                  <a:lnTo>
                    <a:pt x="661" y="920"/>
                  </a:lnTo>
                  <a:lnTo>
                    <a:pt x="661" y="920"/>
                  </a:lnTo>
                  <a:lnTo>
                    <a:pt x="680" y="895"/>
                  </a:lnTo>
                  <a:lnTo>
                    <a:pt x="697" y="868"/>
                  </a:lnTo>
                  <a:lnTo>
                    <a:pt x="711" y="842"/>
                  </a:lnTo>
                  <a:lnTo>
                    <a:pt x="722" y="814"/>
                  </a:lnTo>
                  <a:lnTo>
                    <a:pt x="731" y="786"/>
                  </a:lnTo>
                  <a:lnTo>
                    <a:pt x="737" y="757"/>
                  </a:lnTo>
                  <a:lnTo>
                    <a:pt x="742" y="729"/>
                  </a:lnTo>
                  <a:lnTo>
                    <a:pt x="744" y="699"/>
                  </a:lnTo>
                  <a:lnTo>
                    <a:pt x="744" y="660"/>
                  </a:lnTo>
                  <a:lnTo>
                    <a:pt x="694" y="660"/>
                  </a:lnTo>
                  <a:lnTo>
                    <a:pt x="694" y="660"/>
                  </a:lnTo>
                  <a:lnTo>
                    <a:pt x="665" y="660"/>
                  </a:lnTo>
                  <a:lnTo>
                    <a:pt x="637" y="661"/>
                  </a:lnTo>
                  <a:lnTo>
                    <a:pt x="610" y="664"/>
                  </a:lnTo>
                  <a:lnTo>
                    <a:pt x="581" y="666"/>
                  </a:lnTo>
                  <a:lnTo>
                    <a:pt x="550" y="671"/>
                  </a:lnTo>
                  <a:lnTo>
                    <a:pt x="520" y="676"/>
                  </a:lnTo>
                  <a:lnTo>
                    <a:pt x="487" y="684"/>
                  </a:lnTo>
                  <a:lnTo>
                    <a:pt x="453" y="693"/>
                  </a:lnTo>
                  <a:lnTo>
                    <a:pt x="453" y="693"/>
                  </a:lnTo>
                  <a:lnTo>
                    <a:pt x="435" y="697"/>
                  </a:lnTo>
                  <a:lnTo>
                    <a:pt x="419" y="702"/>
                  </a:lnTo>
                  <a:lnTo>
                    <a:pt x="404" y="708"/>
                  </a:lnTo>
                  <a:lnTo>
                    <a:pt x="389" y="715"/>
                  </a:lnTo>
                  <a:lnTo>
                    <a:pt x="375" y="723"/>
                  </a:lnTo>
                  <a:lnTo>
                    <a:pt x="362" y="732"/>
                  </a:lnTo>
                  <a:lnTo>
                    <a:pt x="351" y="741"/>
                  </a:lnTo>
                  <a:lnTo>
                    <a:pt x="339" y="751"/>
                  </a:lnTo>
                  <a:lnTo>
                    <a:pt x="331" y="762"/>
                  </a:lnTo>
                  <a:lnTo>
                    <a:pt x="322" y="774"/>
                  </a:lnTo>
                  <a:lnTo>
                    <a:pt x="314" y="786"/>
                  </a:lnTo>
                  <a:lnTo>
                    <a:pt x="308" y="799"/>
                  </a:lnTo>
                  <a:lnTo>
                    <a:pt x="304" y="813"/>
                  </a:lnTo>
                  <a:lnTo>
                    <a:pt x="300" y="827"/>
                  </a:lnTo>
                  <a:lnTo>
                    <a:pt x="298" y="842"/>
                  </a:lnTo>
                  <a:lnTo>
                    <a:pt x="296" y="857"/>
                  </a:lnTo>
                  <a:lnTo>
                    <a:pt x="296" y="857"/>
                  </a:lnTo>
                  <a:lnTo>
                    <a:pt x="298" y="875"/>
                  </a:lnTo>
                  <a:lnTo>
                    <a:pt x="300" y="891"/>
                  </a:lnTo>
                  <a:lnTo>
                    <a:pt x="304" y="908"/>
                  </a:lnTo>
                  <a:lnTo>
                    <a:pt x="309" y="923"/>
                  </a:lnTo>
                  <a:lnTo>
                    <a:pt x="315" y="937"/>
                  </a:lnTo>
                  <a:lnTo>
                    <a:pt x="324" y="949"/>
                  </a:lnTo>
                  <a:lnTo>
                    <a:pt x="333" y="962"/>
                  </a:lnTo>
                  <a:lnTo>
                    <a:pt x="343" y="973"/>
                  </a:lnTo>
                  <a:lnTo>
                    <a:pt x="356" y="983"/>
                  </a:lnTo>
                  <a:lnTo>
                    <a:pt x="368" y="993"/>
                  </a:lnTo>
                  <a:lnTo>
                    <a:pt x="382" y="1001"/>
                  </a:lnTo>
                  <a:lnTo>
                    <a:pt x="397" y="1007"/>
                  </a:lnTo>
                  <a:lnTo>
                    <a:pt x="414" y="1012"/>
                  </a:lnTo>
                  <a:lnTo>
                    <a:pt x="432" y="1017"/>
                  </a:lnTo>
                  <a:lnTo>
                    <a:pt x="449" y="1019"/>
                  </a:lnTo>
                  <a:lnTo>
                    <a:pt x="469" y="1020"/>
                  </a:lnTo>
                  <a:close/>
                  <a:moveTo>
                    <a:pt x="176" y="583"/>
                  </a:moveTo>
                  <a:lnTo>
                    <a:pt x="176" y="583"/>
                  </a:lnTo>
                  <a:lnTo>
                    <a:pt x="195" y="573"/>
                  </a:lnTo>
                  <a:lnTo>
                    <a:pt x="214" y="564"/>
                  </a:lnTo>
                  <a:lnTo>
                    <a:pt x="235" y="555"/>
                  </a:lnTo>
                  <a:lnTo>
                    <a:pt x="256" y="546"/>
                  </a:lnTo>
                  <a:lnTo>
                    <a:pt x="279" y="539"/>
                  </a:lnTo>
                  <a:lnTo>
                    <a:pt x="301" y="531"/>
                  </a:lnTo>
                  <a:lnTo>
                    <a:pt x="351" y="518"/>
                  </a:lnTo>
                  <a:lnTo>
                    <a:pt x="351" y="518"/>
                  </a:lnTo>
                  <a:lnTo>
                    <a:pt x="397" y="507"/>
                  </a:lnTo>
                  <a:lnTo>
                    <a:pt x="442" y="498"/>
                  </a:lnTo>
                  <a:lnTo>
                    <a:pt x="483" y="491"/>
                  </a:lnTo>
                  <a:lnTo>
                    <a:pt x="523" y="487"/>
                  </a:lnTo>
                  <a:lnTo>
                    <a:pt x="559" y="483"/>
                  </a:lnTo>
                  <a:lnTo>
                    <a:pt x="596" y="482"/>
                  </a:lnTo>
                  <a:lnTo>
                    <a:pt x="667" y="480"/>
                  </a:lnTo>
                  <a:lnTo>
                    <a:pt x="741" y="480"/>
                  </a:lnTo>
                  <a:lnTo>
                    <a:pt x="741" y="441"/>
                  </a:lnTo>
                  <a:lnTo>
                    <a:pt x="741" y="441"/>
                  </a:lnTo>
                  <a:lnTo>
                    <a:pt x="740" y="416"/>
                  </a:lnTo>
                  <a:lnTo>
                    <a:pt x="737" y="393"/>
                  </a:lnTo>
                  <a:lnTo>
                    <a:pt x="733" y="372"/>
                  </a:lnTo>
                  <a:lnTo>
                    <a:pt x="727" y="352"/>
                  </a:lnTo>
                  <a:lnTo>
                    <a:pt x="720" y="334"/>
                  </a:lnTo>
                  <a:lnTo>
                    <a:pt x="711" y="316"/>
                  </a:lnTo>
                  <a:lnTo>
                    <a:pt x="699" y="301"/>
                  </a:lnTo>
                  <a:lnTo>
                    <a:pt x="687" y="288"/>
                  </a:lnTo>
                  <a:lnTo>
                    <a:pt x="672" y="276"/>
                  </a:lnTo>
                  <a:lnTo>
                    <a:pt x="655" y="266"/>
                  </a:lnTo>
                  <a:lnTo>
                    <a:pt x="637" y="257"/>
                  </a:lnTo>
                  <a:lnTo>
                    <a:pt x="619" y="249"/>
                  </a:lnTo>
                  <a:lnTo>
                    <a:pt x="597" y="244"/>
                  </a:lnTo>
                  <a:lnTo>
                    <a:pt x="574" y="240"/>
                  </a:lnTo>
                  <a:lnTo>
                    <a:pt x="549" y="238"/>
                  </a:lnTo>
                  <a:lnTo>
                    <a:pt x="523" y="237"/>
                  </a:lnTo>
                  <a:lnTo>
                    <a:pt x="523" y="237"/>
                  </a:lnTo>
                  <a:lnTo>
                    <a:pt x="502" y="238"/>
                  </a:lnTo>
                  <a:lnTo>
                    <a:pt x="482" y="239"/>
                  </a:lnTo>
                  <a:lnTo>
                    <a:pt x="462" y="242"/>
                  </a:lnTo>
                  <a:lnTo>
                    <a:pt x="440" y="245"/>
                  </a:lnTo>
                  <a:lnTo>
                    <a:pt x="400" y="254"/>
                  </a:lnTo>
                  <a:lnTo>
                    <a:pt x="360" y="264"/>
                  </a:lnTo>
                  <a:lnTo>
                    <a:pt x="322" y="278"/>
                  </a:lnTo>
                  <a:lnTo>
                    <a:pt x="288" y="292"/>
                  </a:lnTo>
                  <a:lnTo>
                    <a:pt x="257" y="306"/>
                  </a:lnTo>
                  <a:lnTo>
                    <a:pt x="232" y="321"/>
                  </a:lnTo>
                  <a:lnTo>
                    <a:pt x="188" y="350"/>
                  </a:lnTo>
                  <a:lnTo>
                    <a:pt x="79" y="147"/>
                  </a:lnTo>
                  <a:lnTo>
                    <a:pt x="79" y="147"/>
                  </a:lnTo>
                  <a:lnTo>
                    <a:pt x="91" y="138"/>
                  </a:lnTo>
                  <a:lnTo>
                    <a:pt x="103" y="128"/>
                  </a:lnTo>
                  <a:lnTo>
                    <a:pt x="137" y="106"/>
                  </a:lnTo>
                  <a:lnTo>
                    <a:pt x="137" y="106"/>
                  </a:lnTo>
                  <a:lnTo>
                    <a:pt x="161" y="94"/>
                  </a:lnTo>
                  <a:lnTo>
                    <a:pt x="195" y="77"/>
                  </a:lnTo>
                  <a:lnTo>
                    <a:pt x="241" y="61"/>
                  </a:lnTo>
                  <a:lnTo>
                    <a:pt x="296" y="42"/>
                  </a:lnTo>
                  <a:lnTo>
                    <a:pt x="296" y="42"/>
                  </a:lnTo>
                  <a:lnTo>
                    <a:pt x="328" y="32"/>
                  </a:lnTo>
                  <a:lnTo>
                    <a:pt x="358" y="23"/>
                  </a:lnTo>
                  <a:lnTo>
                    <a:pt x="390" y="17"/>
                  </a:lnTo>
                  <a:lnTo>
                    <a:pt x="420" y="10"/>
                  </a:lnTo>
                  <a:lnTo>
                    <a:pt x="452" y="5"/>
                  </a:lnTo>
                  <a:lnTo>
                    <a:pt x="483" y="3"/>
                  </a:lnTo>
                  <a:lnTo>
                    <a:pt x="516" y="0"/>
                  </a:lnTo>
                  <a:lnTo>
                    <a:pt x="548" y="0"/>
                  </a:lnTo>
                  <a:lnTo>
                    <a:pt x="548" y="0"/>
                  </a:lnTo>
                  <a:lnTo>
                    <a:pt x="577" y="0"/>
                  </a:lnTo>
                  <a:lnTo>
                    <a:pt x="606" y="2"/>
                  </a:lnTo>
                  <a:lnTo>
                    <a:pt x="634" y="4"/>
                  </a:lnTo>
                  <a:lnTo>
                    <a:pt x="660" y="8"/>
                  </a:lnTo>
                  <a:lnTo>
                    <a:pt x="685" y="12"/>
                  </a:lnTo>
                  <a:lnTo>
                    <a:pt x="711" y="17"/>
                  </a:lnTo>
                  <a:lnTo>
                    <a:pt x="735" y="23"/>
                  </a:lnTo>
                  <a:lnTo>
                    <a:pt x="759" y="31"/>
                  </a:lnTo>
                  <a:lnTo>
                    <a:pt x="780" y="38"/>
                  </a:lnTo>
                  <a:lnTo>
                    <a:pt x="802" y="47"/>
                  </a:lnTo>
                  <a:lnTo>
                    <a:pt x="822" y="57"/>
                  </a:lnTo>
                  <a:lnTo>
                    <a:pt x="842" y="67"/>
                  </a:lnTo>
                  <a:lnTo>
                    <a:pt x="861" y="79"/>
                  </a:lnTo>
                  <a:lnTo>
                    <a:pt x="879" y="91"/>
                  </a:lnTo>
                  <a:lnTo>
                    <a:pt x="895" y="105"/>
                  </a:lnTo>
                  <a:lnTo>
                    <a:pt x="912" y="119"/>
                  </a:lnTo>
                  <a:lnTo>
                    <a:pt x="927" y="134"/>
                  </a:lnTo>
                  <a:lnTo>
                    <a:pt x="941" y="151"/>
                  </a:lnTo>
                  <a:lnTo>
                    <a:pt x="953" y="167"/>
                  </a:lnTo>
                  <a:lnTo>
                    <a:pt x="966" y="186"/>
                  </a:lnTo>
                  <a:lnTo>
                    <a:pt x="976" y="204"/>
                  </a:lnTo>
                  <a:lnTo>
                    <a:pt x="986" y="224"/>
                  </a:lnTo>
                  <a:lnTo>
                    <a:pt x="996" y="244"/>
                  </a:lnTo>
                  <a:lnTo>
                    <a:pt x="1004" y="266"/>
                  </a:lnTo>
                  <a:lnTo>
                    <a:pt x="1011" y="288"/>
                  </a:lnTo>
                  <a:lnTo>
                    <a:pt x="1018" y="311"/>
                  </a:lnTo>
                  <a:lnTo>
                    <a:pt x="1024" y="335"/>
                  </a:lnTo>
                  <a:lnTo>
                    <a:pt x="1028" y="359"/>
                  </a:lnTo>
                  <a:lnTo>
                    <a:pt x="1032" y="386"/>
                  </a:lnTo>
                  <a:lnTo>
                    <a:pt x="1034" y="412"/>
                  </a:lnTo>
                  <a:lnTo>
                    <a:pt x="1035" y="439"/>
                  </a:lnTo>
                  <a:lnTo>
                    <a:pt x="1035" y="467"/>
                  </a:lnTo>
                  <a:lnTo>
                    <a:pt x="1035" y="942"/>
                  </a:lnTo>
                  <a:lnTo>
                    <a:pt x="1035" y="942"/>
                  </a:lnTo>
                  <a:lnTo>
                    <a:pt x="1037" y="953"/>
                  </a:lnTo>
                  <a:lnTo>
                    <a:pt x="1039" y="964"/>
                  </a:lnTo>
                  <a:lnTo>
                    <a:pt x="1043" y="973"/>
                  </a:lnTo>
                  <a:lnTo>
                    <a:pt x="1048" y="980"/>
                  </a:lnTo>
                  <a:lnTo>
                    <a:pt x="1056" y="986"/>
                  </a:lnTo>
                  <a:lnTo>
                    <a:pt x="1064" y="990"/>
                  </a:lnTo>
                  <a:lnTo>
                    <a:pt x="1074" y="991"/>
                  </a:lnTo>
                  <a:lnTo>
                    <a:pt x="1087" y="992"/>
                  </a:lnTo>
                  <a:lnTo>
                    <a:pt x="1193" y="992"/>
                  </a:lnTo>
                  <a:lnTo>
                    <a:pt x="1193" y="1213"/>
                  </a:lnTo>
                  <a:lnTo>
                    <a:pt x="915" y="1213"/>
                  </a:lnTo>
                  <a:lnTo>
                    <a:pt x="915" y="1213"/>
                  </a:lnTo>
                  <a:lnTo>
                    <a:pt x="896" y="1212"/>
                  </a:lnTo>
                  <a:lnTo>
                    <a:pt x="879" y="1211"/>
                  </a:lnTo>
                  <a:lnTo>
                    <a:pt x="864" y="1208"/>
                  </a:lnTo>
                  <a:lnTo>
                    <a:pt x="848" y="1204"/>
                  </a:lnTo>
                  <a:lnTo>
                    <a:pt x="834" y="1199"/>
                  </a:lnTo>
                  <a:lnTo>
                    <a:pt x="822" y="1193"/>
                  </a:lnTo>
                  <a:lnTo>
                    <a:pt x="810" y="1185"/>
                  </a:lnTo>
                  <a:lnTo>
                    <a:pt x="802" y="1178"/>
                  </a:lnTo>
                  <a:lnTo>
                    <a:pt x="793" y="1169"/>
                  </a:lnTo>
                  <a:lnTo>
                    <a:pt x="785" y="1160"/>
                  </a:lnTo>
                  <a:lnTo>
                    <a:pt x="779" y="1150"/>
                  </a:lnTo>
                  <a:lnTo>
                    <a:pt x="773" y="1139"/>
                  </a:lnTo>
                  <a:lnTo>
                    <a:pt x="769" y="1126"/>
                  </a:lnTo>
                  <a:lnTo>
                    <a:pt x="766" y="1115"/>
                  </a:lnTo>
                  <a:lnTo>
                    <a:pt x="765" y="1101"/>
                  </a:lnTo>
                  <a:lnTo>
                    <a:pt x="764" y="1087"/>
                  </a:lnTo>
                  <a:lnTo>
                    <a:pt x="764" y="1073"/>
                  </a:lnTo>
                  <a:lnTo>
                    <a:pt x="771" y="1014"/>
                  </a:lnTo>
                  <a:lnTo>
                    <a:pt x="766" y="1014"/>
                  </a:lnTo>
                  <a:lnTo>
                    <a:pt x="766" y="1014"/>
                  </a:lnTo>
                  <a:lnTo>
                    <a:pt x="761" y="1022"/>
                  </a:lnTo>
                  <a:lnTo>
                    <a:pt x="754" y="1036"/>
                  </a:lnTo>
                  <a:lnTo>
                    <a:pt x="738" y="1059"/>
                  </a:lnTo>
                  <a:lnTo>
                    <a:pt x="713" y="1092"/>
                  </a:lnTo>
                  <a:lnTo>
                    <a:pt x="713" y="1092"/>
                  </a:lnTo>
                  <a:lnTo>
                    <a:pt x="689" y="1117"/>
                  </a:lnTo>
                  <a:lnTo>
                    <a:pt x="677" y="1131"/>
                  </a:lnTo>
                  <a:lnTo>
                    <a:pt x="663" y="1144"/>
                  </a:lnTo>
                  <a:lnTo>
                    <a:pt x="648" y="1156"/>
                  </a:lnTo>
                  <a:lnTo>
                    <a:pt x="630" y="1169"/>
                  </a:lnTo>
                  <a:lnTo>
                    <a:pt x="612" y="1180"/>
                  </a:lnTo>
                  <a:lnTo>
                    <a:pt x="593" y="1192"/>
                  </a:lnTo>
                  <a:lnTo>
                    <a:pt x="573" y="1202"/>
                  </a:lnTo>
                  <a:lnTo>
                    <a:pt x="552" y="1212"/>
                  </a:lnTo>
                  <a:lnTo>
                    <a:pt x="529" y="1220"/>
                  </a:lnTo>
                  <a:lnTo>
                    <a:pt x="504" y="1227"/>
                  </a:lnTo>
                  <a:lnTo>
                    <a:pt x="478" y="1233"/>
                  </a:lnTo>
                  <a:lnTo>
                    <a:pt x="451" y="1237"/>
                  </a:lnTo>
                  <a:lnTo>
                    <a:pt x="423" y="1240"/>
                  </a:lnTo>
                  <a:lnTo>
                    <a:pt x="392" y="1241"/>
                  </a:lnTo>
                  <a:lnTo>
                    <a:pt x="392" y="1241"/>
                  </a:lnTo>
                  <a:lnTo>
                    <a:pt x="352" y="1240"/>
                  </a:lnTo>
                  <a:lnTo>
                    <a:pt x="313" y="1235"/>
                  </a:lnTo>
                  <a:lnTo>
                    <a:pt x="295" y="1232"/>
                  </a:lnTo>
                  <a:lnTo>
                    <a:pt x="276" y="1228"/>
                  </a:lnTo>
                  <a:lnTo>
                    <a:pt x="259" y="1223"/>
                  </a:lnTo>
                  <a:lnTo>
                    <a:pt x="241" y="1218"/>
                  </a:lnTo>
                  <a:lnTo>
                    <a:pt x="223" y="1212"/>
                  </a:lnTo>
                  <a:lnTo>
                    <a:pt x="207" y="1204"/>
                  </a:lnTo>
                  <a:lnTo>
                    <a:pt x="190" y="1197"/>
                  </a:lnTo>
                  <a:lnTo>
                    <a:pt x="174" y="1189"/>
                  </a:lnTo>
                  <a:lnTo>
                    <a:pt x="159" y="1179"/>
                  </a:lnTo>
                  <a:lnTo>
                    <a:pt x="144" y="1170"/>
                  </a:lnTo>
                  <a:lnTo>
                    <a:pt x="128" y="1159"/>
                  </a:lnTo>
                  <a:lnTo>
                    <a:pt x="113" y="1148"/>
                  </a:lnTo>
                  <a:lnTo>
                    <a:pt x="113" y="1148"/>
                  </a:lnTo>
                  <a:lnTo>
                    <a:pt x="99" y="1136"/>
                  </a:lnTo>
                  <a:lnTo>
                    <a:pt x="87" y="1124"/>
                  </a:lnTo>
                  <a:lnTo>
                    <a:pt x="74" y="1110"/>
                  </a:lnTo>
                  <a:lnTo>
                    <a:pt x="63" y="1096"/>
                  </a:lnTo>
                  <a:lnTo>
                    <a:pt x="53" y="1081"/>
                  </a:lnTo>
                  <a:lnTo>
                    <a:pt x="44" y="1065"/>
                  </a:lnTo>
                  <a:lnTo>
                    <a:pt x="35" y="1050"/>
                  </a:lnTo>
                  <a:lnTo>
                    <a:pt x="27" y="1034"/>
                  </a:lnTo>
                  <a:lnTo>
                    <a:pt x="21" y="1016"/>
                  </a:lnTo>
                  <a:lnTo>
                    <a:pt x="16" y="998"/>
                  </a:lnTo>
                  <a:lnTo>
                    <a:pt x="11" y="981"/>
                  </a:lnTo>
                  <a:lnTo>
                    <a:pt x="7" y="962"/>
                  </a:lnTo>
                  <a:lnTo>
                    <a:pt x="3" y="942"/>
                  </a:lnTo>
                  <a:lnTo>
                    <a:pt x="1" y="923"/>
                  </a:lnTo>
                  <a:lnTo>
                    <a:pt x="0" y="901"/>
                  </a:lnTo>
                  <a:lnTo>
                    <a:pt x="0" y="881"/>
                  </a:lnTo>
                  <a:lnTo>
                    <a:pt x="0" y="881"/>
                  </a:lnTo>
                  <a:lnTo>
                    <a:pt x="1" y="856"/>
                  </a:lnTo>
                  <a:lnTo>
                    <a:pt x="3" y="830"/>
                  </a:lnTo>
                  <a:lnTo>
                    <a:pt x="7" y="806"/>
                  </a:lnTo>
                  <a:lnTo>
                    <a:pt x="13" y="784"/>
                  </a:lnTo>
                  <a:lnTo>
                    <a:pt x="21" y="762"/>
                  </a:lnTo>
                  <a:lnTo>
                    <a:pt x="30" y="741"/>
                  </a:lnTo>
                  <a:lnTo>
                    <a:pt x="41" y="721"/>
                  </a:lnTo>
                  <a:lnTo>
                    <a:pt x="53" y="700"/>
                  </a:lnTo>
                  <a:lnTo>
                    <a:pt x="65" y="683"/>
                  </a:lnTo>
                  <a:lnTo>
                    <a:pt x="78" y="665"/>
                  </a:lnTo>
                  <a:lnTo>
                    <a:pt x="93" y="649"/>
                  </a:lnTo>
                  <a:lnTo>
                    <a:pt x="108" y="633"/>
                  </a:lnTo>
                  <a:lnTo>
                    <a:pt x="125" y="618"/>
                  </a:lnTo>
                  <a:lnTo>
                    <a:pt x="141" y="606"/>
                  </a:lnTo>
                  <a:lnTo>
                    <a:pt x="159" y="594"/>
                  </a:lnTo>
                  <a:lnTo>
                    <a:pt x="176" y="5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Freeform 11"/>
            <p:cNvSpPr>
              <a:spLocks/>
            </p:cNvSpPr>
            <p:nvPr userDrawn="1"/>
          </p:nvSpPr>
          <p:spPr bwMode="auto">
            <a:xfrm>
              <a:off x="2648" y="2053"/>
              <a:ext cx="363" cy="304"/>
            </a:xfrm>
            <a:custGeom>
              <a:avLst/>
              <a:gdLst>
                <a:gd name="T0" fmla="*/ 0 w 1452"/>
                <a:gd name="T1" fmla="*/ 0 h 1213"/>
                <a:gd name="T2" fmla="*/ 479 w 1452"/>
                <a:gd name="T3" fmla="*/ 711 h 1213"/>
                <a:gd name="T4" fmla="*/ 484 w 1452"/>
                <a:gd name="T5" fmla="*/ 791 h 1213"/>
                <a:gd name="T6" fmla="*/ 500 w 1452"/>
                <a:gd name="T7" fmla="*/ 856 h 1213"/>
                <a:gd name="T8" fmla="*/ 531 w 1452"/>
                <a:gd name="T9" fmla="*/ 904 h 1213"/>
                <a:gd name="T10" fmla="*/ 576 w 1452"/>
                <a:gd name="T11" fmla="*/ 935 h 1213"/>
                <a:gd name="T12" fmla="*/ 639 w 1452"/>
                <a:gd name="T13" fmla="*/ 949 h 1213"/>
                <a:gd name="T14" fmla="*/ 682 w 1452"/>
                <a:gd name="T15" fmla="*/ 950 h 1213"/>
                <a:gd name="T16" fmla="*/ 734 w 1452"/>
                <a:gd name="T17" fmla="*/ 943 h 1213"/>
                <a:gd name="T18" fmla="*/ 782 w 1452"/>
                <a:gd name="T19" fmla="*/ 926 h 1213"/>
                <a:gd name="T20" fmla="*/ 825 w 1452"/>
                <a:gd name="T21" fmla="*/ 901 h 1213"/>
                <a:gd name="T22" fmla="*/ 865 w 1452"/>
                <a:gd name="T23" fmla="*/ 867 h 1213"/>
                <a:gd name="T24" fmla="*/ 901 w 1452"/>
                <a:gd name="T25" fmla="*/ 825 h 1213"/>
                <a:gd name="T26" fmla="*/ 932 w 1452"/>
                <a:gd name="T27" fmla="*/ 775 h 1213"/>
                <a:gd name="T28" fmla="*/ 956 w 1452"/>
                <a:gd name="T29" fmla="*/ 723 h 1213"/>
                <a:gd name="T30" fmla="*/ 974 w 1452"/>
                <a:gd name="T31" fmla="*/ 667 h 1213"/>
                <a:gd name="T32" fmla="*/ 987 w 1452"/>
                <a:gd name="T33" fmla="*/ 609 h 1213"/>
                <a:gd name="T34" fmla="*/ 992 w 1452"/>
                <a:gd name="T35" fmla="*/ 221 h 1213"/>
                <a:gd name="T36" fmla="*/ 1287 w 1452"/>
                <a:gd name="T37" fmla="*/ 0 h 1213"/>
                <a:gd name="T38" fmla="*/ 1287 w 1452"/>
                <a:gd name="T39" fmla="*/ 928 h 1213"/>
                <a:gd name="T40" fmla="*/ 1299 w 1452"/>
                <a:gd name="T41" fmla="*/ 954 h 1213"/>
                <a:gd name="T42" fmla="*/ 1325 w 1452"/>
                <a:gd name="T43" fmla="*/ 965 h 1213"/>
                <a:gd name="T44" fmla="*/ 1452 w 1452"/>
                <a:gd name="T45" fmla="*/ 1185 h 1213"/>
                <a:gd name="T46" fmla="*/ 1141 w 1452"/>
                <a:gd name="T47" fmla="*/ 1184 h 1213"/>
                <a:gd name="T48" fmla="*/ 1092 w 1452"/>
                <a:gd name="T49" fmla="*/ 1176 h 1213"/>
                <a:gd name="T50" fmla="*/ 1054 w 1452"/>
                <a:gd name="T51" fmla="*/ 1160 h 1213"/>
                <a:gd name="T52" fmla="*/ 1027 w 1452"/>
                <a:gd name="T53" fmla="*/ 1133 h 1213"/>
                <a:gd name="T54" fmla="*/ 1011 w 1452"/>
                <a:gd name="T55" fmla="*/ 1098 h 1213"/>
                <a:gd name="T56" fmla="*/ 1006 w 1452"/>
                <a:gd name="T57" fmla="*/ 1053 h 1213"/>
                <a:gd name="T58" fmla="*/ 1003 w 1452"/>
                <a:gd name="T59" fmla="*/ 953 h 1213"/>
                <a:gd name="T60" fmla="*/ 992 w 1452"/>
                <a:gd name="T61" fmla="*/ 979 h 1213"/>
                <a:gd name="T62" fmla="*/ 956 w 1452"/>
                <a:gd name="T63" fmla="*/ 1030 h 1213"/>
                <a:gd name="T64" fmla="*/ 895 w 1452"/>
                <a:gd name="T65" fmla="*/ 1097 h 1213"/>
                <a:gd name="T66" fmla="*/ 867 w 1452"/>
                <a:gd name="T67" fmla="*/ 1121 h 1213"/>
                <a:gd name="T68" fmla="*/ 819 w 1452"/>
                <a:gd name="T69" fmla="*/ 1152 h 1213"/>
                <a:gd name="T70" fmla="*/ 759 w 1452"/>
                <a:gd name="T71" fmla="*/ 1179 h 1213"/>
                <a:gd name="T72" fmla="*/ 694 w 1452"/>
                <a:gd name="T73" fmla="*/ 1199 h 1213"/>
                <a:gd name="T74" fmla="*/ 622 w 1452"/>
                <a:gd name="T75" fmla="*/ 1211 h 1213"/>
                <a:gd name="T76" fmla="*/ 571 w 1452"/>
                <a:gd name="T77" fmla="*/ 1213 h 1213"/>
                <a:gd name="T78" fmla="*/ 502 w 1452"/>
                <a:gd name="T79" fmla="*/ 1209 h 1213"/>
                <a:gd name="T80" fmla="*/ 440 w 1452"/>
                <a:gd name="T81" fmla="*/ 1197 h 1213"/>
                <a:gd name="T82" fmla="*/ 384 w 1452"/>
                <a:gd name="T83" fmla="*/ 1178 h 1213"/>
                <a:gd name="T84" fmla="*/ 335 w 1452"/>
                <a:gd name="T85" fmla="*/ 1150 h 1213"/>
                <a:gd name="T86" fmla="*/ 293 w 1452"/>
                <a:gd name="T87" fmla="*/ 1113 h 1213"/>
                <a:gd name="T88" fmla="*/ 258 w 1452"/>
                <a:gd name="T89" fmla="*/ 1070 h 1213"/>
                <a:gd name="T90" fmla="*/ 229 w 1452"/>
                <a:gd name="T91" fmla="*/ 1019 h 1213"/>
                <a:gd name="T92" fmla="*/ 207 w 1452"/>
                <a:gd name="T93" fmla="*/ 959 h 1213"/>
                <a:gd name="T94" fmla="*/ 194 w 1452"/>
                <a:gd name="T95" fmla="*/ 892 h 1213"/>
                <a:gd name="T96" fmla="*/ 185 w 1452"/>
                <a:gd name="T97" fmla="*/ 816 h 1213"/>
                <a:gd name="T98" fmla="*/ 183 w 1452"/>
                <a:gd name="T99" fmla="*/ 221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52" h="1213">
                  <a:moveTo>
                    <a:pt x="183" y="221"/>
                  </a:moveTo>
                  <a:lnTo>
                    <a:pt x="0" y="221"/>
                  </a:lnTo>
                  <a:lnTo>
                    <a:pt x="0" y="0"/>
                  </a:lnTo>
                  <a:lnTo>
                    <a:pt x="479" y="0"/>
                  </a:lnTo>
                  <a:lnTo>
                    <a:pt x="479" y="711"/>
                  </a:lnTo>
                  <a:lnTo>
                    <a:pt x="479" y="711"/>
                  </a:lnTo>
                  <a:lnTo>
                    <a:pt x="479" y="739"/>
                  </a:lnTo>
                  <a:lnTo>
                    <a:pt x="480" y="766"/>
                  </a:lnTo>
                  <a:lnTo>
                    <a:pt x="484" y="791"/>
                  </a:lnTo>
                  <a:lnTo>
                    <a:pt x="488" y="814"/>
                  </a:lnTo>
                  <a:lnTo>
                    <a:pt x="494" y="835"/>
                  </a:lnTo>
                  <a:lnTo>
                    <a:pt x="500" y="856"/>
                  </a:lnTo>
                  <a:lnTo>
                    <a:pt x="509" y="873"/>
                  </a:lnTo>
                  <a:lnTo>
                    <a:pt x="519" y="890"/>
                  </a:lnTo>
                  <a:lnTo>
                    <a:pt x="531" y="904"/>
                  </a:lnTo>
                  <a:lnTo>
                    <a:pt x="545" y="916"/>
                  </a:lnTo>
                  <a:lnTo>
                    <a:pt x="560" y="926"/>
                  </a:lnTo>
                  <a:lnTo>
                    <a:pt x="576" y="935"/>
                  </a:lnTo>
                  <a:lnTo>
                    <a:pt x="595" y="941"/>
                  </a:lnTo>
                  <a:lnTo>
                    <a:pt x="617" y="946"/>
                  </a:lnTo>
                  <a:lnTo>
                    <a:pt x="639" y="949"/>
                  </a:lnTo>
                  <a:lnTo>
                    <a:pt x="665" y="950"/>
                  </a:lnTo>
                  <a:lnTo>
                    <a:pt x="665" y="950"/>
                  </a:lnTo>
                  <a:lnTo>
                    <a:pt x="682" y="950"/>
                  </a:lnTo>
                  <a:lnTo>
                    <a:pt x="700" y="949"/>
                  </a:lnTo>
                  <a:lnTo>
                    <a:pt x="718" y="946"/>
                  </a:lnTo>
                  <a:lnTo>
                    <a:pt x="734" y="943"/>
                  </a:lnTo>
                  <a:lnTo>
                    <a:pt x="751" y="938"/>
                  </a:lnTo>
                  <a:lnTo>
                    <a:pt x="766" y="933"/>
                  </a:lnTo>
                  <a:lnTo>
                    <a:pt x="782" y="926"/>
                  </a:lnTo>
                  <a:lnTo>
                    <a:pt x="797" y="919"/>
                  </a:lnTo>
                  <a:lnTo>
                    <a:pt x="811" y="911"/>
                  </a:lnTo>
                  <a:lnTo>
                    <a:pt x="825" y="901"/>
                  </a:lnTo>
                  <a:lnTo>
                    <a:pt x="839" y="891"/>
                  </a:lnTo>
                  <a:lnTo>
                    <a:pt x="853" y="880"/>
                  </a:lnTo>
                  <a:lnTo>
                    <a:pt x="865" y="867"/>
                  </a:lnTo>
                  <a:lnTo>
                    <a:pt x="878" y="854"/>
                  </a:lnTo>
                  <a:lnTo>
                    <a:pt x="889" y="840"/>
                  </a:lnTo>
                  <a:lnTo>
                    <a:pt x="901" y="825"/>
                  </a:lnTo>
                  <a:lnTo>
                    <a:pt x="901" y="825"/>
                  </a:lnTo>
                  <a:lnTo>
                    <a:pt x="922" y="792"/>
                  </a:lnTo>
                  <a:lnTo>
                    <a:pt x="932" y="775"/>
                  </a:lnTo>
                  <a:lnTo>
                    <a:pt x="941" y="758"/>
                  </a:lnTo>
                  <a:lnTo>
                    <a:pt x="949" y="741"/>
                  </a:lnTo>
                  <a:lnTo>
                    <a:pt x="956" y="723"/>
                  </a:lnTo>
                  <a:lnTo>
                    <a:pt x="963" y="705"/>
                  </a:lnTo>
                  <a:lnTo>
                    <a:pt x="969" y="686"/>
                  </a:lnTo>
                  <a:lnTo>
                    <a:pt x="974" y="667"/>
                  </a:lnTo>
                  <a:lnTo>
                    <a:pt x="979" y="648"/>
                  </a:lnTo>
                  <a:lnTo>
                    <a:pt x="983" y="629"/>
                  </a:lnTo>
                  <a:lnTo>
                    <a:pt x="987" y="609"/>
                  </a:lnTo>
                  <a:lnTo>
                    <a:pt x="991" y="569"/>
                  </a:lnTo>
                  <a:lnTo>
                    <a:pt x="992" y="527"/>
                  </a:lnTo>
                  <a:lnTo>
                    <a:pt x="992" y="221"/>
                  </a:lnTo>
                  <a:lnTo>
                    <a:pt x="811" y="221"/>
                  </a:lnTo>
                  <a:lnTo>
                    <a:pt x="811" y="0"/>
                  </a:lnTo>
                  <a:lnTo>
                    <a:pt x="1287" y="0"/>
                  </a:lnTo>
                  <a:lnTo>
                    <a:pt x="1287" y="915"/>
                  </a:lnTo>
                  <a:lnTo>
                    <a:pt x="1287" y="915"/>
                  </a:lnTo>
                  <a:lnTo>
                    <a:pt x="1287" y="928"/>
                  </a:lnTo>
                  <a:lnTo>
                    <a:pt x="1290" y="938"/>
                  </a:lnTo>
                  <a:lnTo>
                    <a:pt x="1294" y="946"/>
                  </a:lnTo>
                  <a:lnTo>
                    <a:pt x="1299" y="954"/>
                  </a:lnTo>
                  <a:lnTo>
                    <a:pt x="1306" y="959"/>
                  </a:lnTo>
                  <a:lnTo>
                    <a:pt x="1315" y="963"/>
                  </a:lnTo>
                  <a:lnTo>
                    <a:pt x="1325" y="965"/>
                  </a:lnTo>
                  <a:lnTo>
                    <a:pt x="1338" y="967"/>
                  </a:lnTo>
                  <a:lnTo>
                    <a:pt x="1452" y="967"/>
                  </a:lnTo>
                  <a:lnTo>
                    <a:pt x="1452" y="1185"/>
                  </a:lnTo>
                  <a:lnTo>
                    <a:pt x="1159" y="1185"/>
                  </a:lnTo>
                  <a:lnTo>
                    <a:pt x="1159" y="1185"/>
                  </a:lnTo>
                  <a:lnTo>
                    <a:pt x="1141" y="1184"/>
                  </a:lnTo>
                  <a:lnTo>
                    <a:pt x="1123" y="1183"/>
                  </a:lnTo>
                  <a:lnTo>
                    <a:pt x="1107" y="1180"/>
                  </a:lnTo>
                  <a:lnTo>
                    <a:pt x="1092" y="1176"/>
                  </a:lnTo>
                  <a:lnTo>
                    <a:pt x="1078" y="1171"/>
                  </a:lnTo>
                  <a:lnTo>
                    <a:pt x="1065" y="1166"/>
                  </a:lnTo>
                  <a:lnTo>
                    <a:pt x="1054" y="1160"/>
                  </a:lnTo>
                  <a:lnTo>
                    <a:pt x="1044" y="1152"/>
                  </a:lnTo>
                  <a:lnTo>
                    <a:pt x="1035" y="1144"/>
                  </a:lnTo>
                  <a:lnTo>
                    <a:pt x="1027" y="1133"/>
                  </a:lnTo>
                  <a:lnTo>
                    <a:pt x="1021" y="1122"/>
                  </a:lnTo>
                  <a:lnTo>
                    <a:pt x="1016" y="1111"/>
                  </a:lnTo>
                  <a:lnTo>
                    <a:pt x="1011" y="1098"/>
                  </a:lnTo>
                  <a:lnTo>
                    <a:pt x="1008" y="1084"/>
                  </a:lnTo>
                  <a:lnTo>
                    <a:pt x="1007" y="1069"/>
                  </a:lnTo>
                  <a:lnTo>
                    <a:pt x="1006" y="1053"/>
                  </a:lnTo>
                  <a:lnTo>
                    <a:pt x="1006" y="1008"/>
                  </a:lnTo>
                  <a:lnTo>
                    <a:pt x="1008" y="953"/>
                  </a:lnTo>
                  <a:lnTo>
                    <a:pt x="1003" y="953"/>
                  </a:lnTo>
                  <a:lnTo>
                    <a:pt x="1003" y="953"/>
                  </a:lnTo>
                  <a:lnTo>
                    <a:pt x="999" y="965"/>
                  </a:lnTo>
                  <a:lnTo>
                    <a:pt x="992" y="979"/>
                  </a:lnTo>
                  <a:lnTo>
                    <a:pt x="983" y="994"/>
                  </a:lnTo>
                  <a:lnTo>
                    <a:pt x="970" y="1012"/>
                  </a:lnTo>
                  <a:lnTo>
                    <a:pt x="956" y="1030"/>
                  </a:lnTo>
                  <a:lnTo>
                    <a:pt x="939" y="1051"/>
                  </a:lnTo>
                  <a:lnTo>
                    <a:pt x="917" y="1073"/>
                  </a:lnTo>
                  <a:lnTo>
                    <a:pt x="895" y="1097"/>
                  </a:lnTo>
                  <a:lnTo>
                    <a:pt x="895" y="1097"/>
                  </a:lnTo>
                  <a:lnTo>
                    <a:pt x="882" y="1108"/>
                  </a:lnTo>
                  <a:lnTo>
                    <a:pt x="867" y="1121"/>
                  </a:lnTo>
                  <a:lnTo>
                    <a:pt x="852" y="1131"/>
                  </a:lnTo>
                  <a:lnTo>
                    <a:pt x="835" y="1142"/>
                  </a:lnTo>
                  <a:lnTo>
                    <a:pt x="819" y="1152"/>
                  </a:lnTo>
                  <a:lnTo>
                    <a:pt x="800" y="1163"/>
                  </a:lnTo>
                  <a:lnTo>
                    <a:pt x="780" y="1171"/>
                  </a:lnTo>
                  <a:lnTo>
                    <a:pt x="759" y="1179"/>
                  </a:lnTo>
                  <a:lnTo>
                    <a:pt x="739" y="1187"/>
                  </a:lnTo>
                  <a:lnTo>
                    <a:pt x="716" y="1193"/>
                  </a:lnTo>
                  <a:lnTo>
                    <a:pt x="694" y="1199"/>
                  </a:lnTo>
                  <a:lnTo>
                    <a:pt x="671" y="1204"/>
                  </a:lnTo>
                  <a:lnTo>
                    <a:pt x="647" y="1208"/>
                  </a:lnTo>
                  <a:lnTo>
                    <a:pt x="622" y="1211"/>
                  </a:lnTo>
                  <a:lnTo>
                    <a:pt x="596" y="1212"/>
                  </a:lnTo>
                  <a:lnTo>
                    <a:pt x="571" y="1213"/>
                  </a:lnTo>
                  <a:lnTo>
                    <a:pt x="571" y="1213"/>
                  </a:lnTo>
                  <a:lnTo>
                    <a:pt x="547" y="1213"/>
                  </a:lnTo>
                  <a:lnTo>
                    <a:pt x="524" y="1211"/>
                  </a:lnTo>
                  <a:lnTo>
                    <a:pt x="502" y="1209"/>
                  </a:lnTo>
                  <a:lnTo>
                    <a:pt x="480" y="1205"/>
                  </a:lnTo>
                  <a:lnTo>
                    <a:pt x="460" y="1202"/>
                  </a:lnTo>
                  <a:lnTo>
                    <a:pt x="440" y="1197"/>
                  </a:lnTo>
                  <a:lnTo>
                    <a:pt x="421" y="1192"/>
                  </a:lnTo>
                  <a:lnTo>
                    <a:pt x="402" y="1184"/>
                  </a:lnTo>
                  <a:lnTo>
                    <a:pt x="384" y="1178"/>
                  </a:lnTo>
                  <a:lnTo>
                    <a:pt x="367" y="1169"/>
                  </a:lnTo>
                  <a:lnTo>
                    <a:pt x="351" y="1160"/>
                  </a:lnTo>
                  <a:lnTo>
                    <a:pt x="335" y="1150"/>
                  </a:lnTo>
                  <a:lnTo>
                    <a:pt x="321" y="1139"/>
                  </a:lnTo>
                  <a:lnTo>
                    <a:pt x="306" y="1126"/>
                  </a:lnTo>
                  <a:lnTo>
                    <a:pt x="293" y="1113"/>
                  </a:lnTo>
                  <a:lnTo>
                    <a:pt x="281" y="1099"/>
                  </a:lnTo>
                  <a:lnTo>
                    <a:pt x="269" y="1085"/>
                  </a:lnTo>
                  <a:lnTo>
                    <a:pt x="258" y="1070"/>
                  </a:lnTo>
                  <a:lnTo>
                    <a:pt x="248" y="1054"/>
                  </a:lnTo>
                  <a:lnTo>
                    <a:pt x="238" y="1036"/>
                  </a:lnTo>
                  <a:lnTo>
                    <a:pt x="229" y="1019"/>
                  </a:lnTo>
                  <a:lnTo>
                    <a:pt x="221" y="1000"/>
                  </a:lnTo>
                  <a:lnTo>
                    <a:pt x="214" y="979"/>
                  </a:lnTo>
                  <a:lnTo>
                    <a:pt x="207" y="959"/>
                  </a:lnTo>
                  <a:lnTo>
                    <a:pt x="202" y="938"/>
                  </a:lnTo>
                  <a:lnTo>
                    <a:pt x="197" y="915"/>
                  </a:lnTo>
                  <a:lnTo>
                    <a:pt x="194" y="892"/>
                  </a:lnTo>
                  <a:lnTo>
                    <a:pt x="190" y="867"/>
                  </a:lnTo>
                  <a:lnTo>
                    <a:pt x="187" y="843"/>
                  </a:lnTo>
                  <a:lnTo>
                    <a:pt x="185" y="816"/>
                  </a:lnTo>
                  <a:lnTo>
                    <a:pt x="183" y="790"/>
                  </a:lnTo>
                  <a:lnTo>
                    <a:pt x="183" y="762"/>
                  </a:lnTo>
                  <a:lnTo>
                    <a:pt x="183" y="2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12"/>
            <p:cNvSpPr>
              <a:spLocks/>
            </p:cNvSpPr>
            <p:nvPr userDrawn="1"/>
          </p:nvSpPr>
          <p:spPr bwMode="auto">
            <a:xfrm>
              <a:off x="3034" y="2046"/>
              <a:ext cx="245" cy="311"/>
            </a:xfrm>
            <a:custGeom>
              <a:avLst/>
              <a:gdLst>
                <a:gd name="T0" fmla="*/ 253 w 981"/>
                <a:gd name="T1" fmla="*/ 901 h 1241"/>
                <a:gd name="T2" fmla="*/ 291 w 981"/>
                <a:gd name="T3" fmla="*/ 961 h 1241"/>
                <a:gd name="T4" fmla="*/ 372 w 981"/>
                <a:gd name="T5" fmla="*/ 997 h 1241"/>
                <a:gd name="T6" fmla="*/ 484 w 981"/>
                <a:gd name="T7" fmla="*/ 1011 h 1241"/>
                <a:gd name="T8" fmla="*/ 566 w 981"/>
                <a:gd name="T9" fmla="*/ 1002 h 1241"/>
                <a:gd name="T10" fmla="*/ 643 w 981"/>
                <a:gd name="T11" fmla="*/ 971 h 1241"/>
                <a:gd name="T12" fmla="*/ 683 w 981"/>
                <a:gd name="T13" fmla="*/ 918 h 1241"/>
                <a:gd name="T14" fmla="*/ 681 w 981"/>
                <a:gd name="T15" fmla="*/ 856 h 1241"/>
                <a:gd name="T16" fmla="*/ 627 w 981"/>
                <a:gd name="T17" fmla="*/ 793 h 1241"/>
                <a:gd name="T18" fmla="*/ 526 w 981"/>
                <a:gd name="T19" fmla="*/ 746 h 1241"/>
                <a:gd name="T20" fmla="*/ 416 w 981"/>
                <a:gd name="T21" fmla="*/ 707 h 1241"/>
                <a:gd name="T22" fmla="*/ 253 w 981"/>
                <a:gd name="T23" fmla="*/ 640 h 1241"/>
                <a:gd name="T24" fmla="*/ 151 w 981"/>
                <a:gd name="T25" fmla="*/ 576 h 1241"/>
                <a:gd name="T26" fmla="*/ 91 w 981"/>
                <a:gd name="T27" fmla="*/ 512 h 1241"/>
                <a:gd name="T28" fmla="*/ 55 w 981"/>
                <a:gd name="T29" fmla="*/ 434 h 1241"/>
                <a:gd name="T30" fmla="*/ 42 w 981"/>
                <a:gd name="T31" fmla="*/ 339 h 1241"/>
                <a:gd name="T32" fmla="*/ 51 w 981"/>
                <a:gd name="T33" fmla="*/ 259 h 1241"/>
                <a:gd name="T34" fmla="*/ 86 w 981"/>
                <a:gd name="T35" fmla="*/ 173 h 1241"/>
                <a:gd name="T36" fmla="*/ 150 w 981"/>
                <a:gd name="T37" fmla="*/ 106 h 1241"/>
                <a:gd name="T38" fmla="*/ 254 w 981"/>
                <a:gd name="T39" fmla="*/ 47 h 1241"/>
                <a:gd name="T40" fmla="*/ 463 w 981"/>
                <a:gd name="T41" fmla="*/ 2 h 1241"/>
                <a:gd name="T42" fmla="*/ 623 w 981"/>
                <a:gd name="T43" fmla="*/ 9 h 1241"/>
                <a:gd name="T44" fmla="*/ 800 w 981"/>
                <a:gd name="T45" fmla="*/ 62 h 1241"/>
                <a:gd name="T46" fmla="*/ 859 w 981"/>
                <a:gd name="T47" fmla="*/ 98 h 1241"/>
                <a:gd name="T48" fmla="*/ 910 w 981"/>
                <a:gd name="T49" fmla="*/ 152 h 1241"/>
                <a:gd name="T50" fmla="*/ 935 w 981"/>
                <a:gd name="T51" fmla="*/ 216 h 1241"/>
                <a:gd name="T52" fmla="*/ 684 w 981"/>
                <a:gd name="T53" fmla="*/ 330 h 1241"/>
                <a:gd name="T54" fmla="*/ 671 w 981"/>
                <a:gd name="T55" fmla="*/ 290 h 1241"/>
                <a:gd name="T56" fmla="*/ 623 w 981"/>
                <a:gd name="T57" fmla="*/ 253 h 1241"/>
                <a:gd name="T58" fmla="*/ 547 w 981"/>
                <a:gd name="T59" fmla="*/ 234 h 1241"/>
                <a:gd name="T60" fmla="*/ 473 w 981"/>
                <a:gd name="T61" fmla="*/ 234 h 1241"/>
                <a:gd name="T62" fmla="*/ 398 w 981"/>
                <a:gd name="T63" fmla="*/ 253 h 1241"/>
                <a:gd name="T64" fmla="*/ 350 w 981"/>
                <a:gd name="T65" fmla="*/ 292 h 1241"/>
                <a:gd name="T66" fmla="*/ 338 w 981"/>
                <a:gd name="T67" fmla="*/ 339 h 1241"/>
                <a:gd name="T68" fmla="*/ 352 w 981"/>
                <a:gd name="T69" fmla="*/ 393 h 1241"/>
                <a:gd name="T70" fmla="*/ 395 w 981"/>
                <a:gd name="T71" fmla="*/ 436 h 1241"/>
                <a:gd name="T72" fmla="*/ 515 w 981"/>
                <a:gd name="T73" fmla="*/ 493 h 1241"/>
                <a:gd name="T74" fmla="*/ 728 w 981"/>
                <a:gd name="T75" fmla="*/ 566 h 1241"/>
                <a:gd name="T76" fmla="*/ 848 w 981"/>
                <a:gd name="T77" fmla="*/ 632 h 1241"/>
                <a:gd name="T78" fmla="*/ 920 w 981"/>
                <a:gd name="T79" fmla="*/ 691 h 1241"/>
                <a:gd name="T80" fmla="*/ 963 w 981"/>
                <a:gd name="T81" fmla="*/ 767 h 1241"/>
                <a:gd name="T82" fmla="*/ 981 w 981"/>
                <a:gd name="T83" fmla="*/ 861 h 1241"/>
                <a:gd name="T84" fmla="*/ 976 w 981"/>
                <a:gd name="T85" fmla="*/ 942 h 1241"/>
                <a:gd name="T86" fmla="*/ 945 w 981"/>
                <a:gd name="T87" fmla="*/ 1034 h 1241"/>
                <a:gd name="T88" fmla="*/ 887 w 981"/>
                <a:gd name="T89" fmla="*/ 1110 h 1241"/>
                <a:gd name="T90" fmla="*/ 822 w 981"/>
                <a:gd name="T91" fmla="*/ 1159 h 1241"/>
                <a:gd name="T92" fmla="*/ 722 w 981"/>
                <a:gd name="T93" fmla="*/ 1204 h 1241"/>
                <a:gd name="T94" fmla="*/ 609 w 981"/>
                <a:gd name="T95" fmla="*/ 1232 h 1241"/>
                <a:gd name="T96" fmla="*/ 482 w 981"/>
                <a:gd name="T97" fmla="*/ 1241 h 1241"/>
                <a:gd name="T98" fmla="*/ 275 w 981"/>
                <a:gd name="T99" fmla="*/ 1213 h 1241"/>
                <a:gd name="T100" fmla="*/ 127 w 981"/>
                <a:gd name="T101" fmla="*/ 1150 h 1241"/>
                <a:gd name="T102" fmla="*/ 56 w 981"/>
                <a:gd name="T103" fmla="*/ 1093 h 1241"/>
                <a:gd name="T104" fmla="*/ 13 w 981"/>
                <a:gd name="T105" fmla="*/ 1022 h 1241"/>
                <a:gd name="T106" fmla="*/ 0 w 981"/>
                <a:gd name="T107" fmla="*/ 8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1" h="1241">
                  <a:moveTo>
                    <a:pt x="0" y="818"/>
                  </a:moveTo>
                  <a:lnTo>
                    <a:pt x="252" y="818"/>
                  </a:lnTo>
                  <a:lnTo>
                    <a:pt x="252" y="887"/>
                  </a:lnTo>
                  <a:lnTo>
                    <a:pt x="252" y="887"/>
                  </a:lnTo>
                  <a:lnTo>
                    <a:pt x="253" y="901"/>
                  </a:lnTo>
                  <a:lnTo>
                    <a:pt x="256" y="915"/>
                  </a:lnTo>
                  <a:lnTo>
                    <a:pt x="262" y="928"/>
                  </a:lnTo>
                  <a:lnTo>
                    <a:pt x="270" y="939"/>
                  </a:lnTo>
                  <a:lnTo>
                    <a:pt x="280" y="950"/>
                  </a:lnTo>
                  <a:lnTo>
                    <a:pt x="291" y="961"/>
                  </a:lnTo>
                  <a:lnTo>
                    <a:pt x="304" y="969"/>
                  </a:lnTo>
                  <a:lnTo>
                    <a:pt x="319" y="978"/>
                  </a:lnTo>
                  <a:lnTo>
                    <a:pt x="335" y="986"/>
                  </a:lnTo>
                  <a:lnTo>
                    <a:pt x="353" y="992"/>
                  </a:lnTo>
                  <a:lnTo>
                    <a:pt x="372" y="997"/>
                  </a:lnTo>
                  <a:lnTo>
                    <a:pt x="393" y="1002"/>
                  </a:lnTo>
                  <a:lnTo>
                    <a:pt x="415" y="1006"/>
                  </a:lnTo>
                  <a:lnTo>
                    <a:pt x="436" y="1009"/>
                  </a:lnTo>
                  <a:lnTo>
                    <a:pt x="460" y="1010"/>
                  </a:lnTo>
                  <a:lnTo>
                    <a:pt x="484" y="1011"/>
                  </a:lnTo>
                  <a:lnTo>
                    <a:pt x="484" y="1011"/>
                  </a:lnTo>
                  <a:lnTo>
                    <a:pt x="506" y="1010"/>
                  </a:lnTo>
                  <a:lnTo>
                    <a:pt x="527" y="1009"/>
                  </a:lnTo>
                  <a:lnTo>
                    <a:pt x="547" y="1006"/>
                  </a:lnTo>
                  <a:lnTo>
                    <a:pt x="566" y="1002"/>
                  </a:lnTo>
                  <a:lnTo>
                    <a:pt x="584" y="998"/>
                  </a:lnTo>
                  <a:lnTo>
                    <a:pt x="600" y="992"/>
                  </a:lnTo>
                  <a:lnTo>
                    <a:pt x="617" y="986"/>
                  </a:lnTo>
                  <a:lnTo>
                    <a:pt x="631" y="980"/>
                  </a:lnTo>
                  <a:lnTo>
                    <a:pt x="643" y="971"/>
                  </a:lnTo>
                  <a:lnTo>
                    <a:pt x="654" y="962"/>
                  </a:lnTo>
                  <a:lnTo>
                    <a:pt x="664" y="952"/>
                  </a:lnTo>
                  <a:lnTo>
                    <a:pt x="671" y="942"/>
                  </a:lnTo>
                  <a:lnTo>
                    <a:pt x="678" y="929"/>
                  </a:lnTo>
                  <a:lnTo>
                    <a:pt x="683" y="918"/>
                  </a:lnTo>
                  <a:lnTo>
                    <a:pt x="685" y="904"/>
                  </a:lnTo>
                  <a:lnTo>
                    <a:pt x="686" y="890"/>
                  </a:lnTo>
                  <a:lnTo>
                    <a:pt x="686" y="890"/>
                  </a:lnTo>
                  <a:lnTo>
                    <a:pt x="685" y="872"/>
                  </a:lnTo>
                  <a:lnTo>
                    <a:pt x="681" y="856"/>
                  </a:lnTo>
                  <a:lnTo>
                    <a:pt x="675" y="841"/>
                  </a:lnTo>
                  <a:lnTo>
                    <a:pt x="666" y="827"/>
                  </a:lnTo>
                  <a:lnTo>
                    <a:pt x="656" y="814"/>
                  </a:lnTo>
                  <a:lnTo>
                    <a:pt x="643" y="804"/>
                  </a:lnTo>
                  <a:lnTo>
                    <a:pt x="627" y="793"/>
                  </a:lnTo>
                  <a:lnTo>
                    <a:pt x="609" y="784"/>
                  </a:lnTo>
                  <a:lnTo>
                    <a:pt x="609" y="784"/>
                  </a:lnTo>
                  <a:lnTo>
                    <a:pt x="593" y="775"/>
                  </a:lnTo>
                  <a:lnTo>
                    <a:pt x="569" y="765"/>
                  </a:lnTo>
                  <a:lnTo>
                    <a:pt x="526" y="746"/>
                  </a:lnTo>
                  <a:lnTo>
                    <a:pt x="526" y="746"/>
                  </a:lnTo>
                  <a:lnTo>
                    <a:pt x="503" y="737"/>
                  </a:lnTo>
                  <a:lnTo>
                    <a:pt x="473" y="726"/>
                  </a:lnTo>
                  <a:lnTo>
                    <a:pt x="416" y="707"/>
                  </a:lnTo>
                  <a:lnTo>
                    <a:pt x="416" y="707"/>
                  </a:lnTo>
                  <a:lnTo>
                    <a:pt x="378" y="693"/>
                  </a:lnTo>
                  <a:lnTo>
                    <a:pt x="343" y="680"/>
                  </a:lnTo>
                  <a:lnTo>
                    <a:pt x="311" y="667"/>
                  </a:lnTo>
                  <a:lnTo>
                    <a:pt x="281" y="654"/>
                  </a:lnTo>
                  <a:lnTo>
                    <a:pt x="253" y="640"/>
                  </a:lnTo>
                  <a:lnTo>
                    <a:pt x="225" y="625"/>
                  </a:lnTo>
                  <a:lnTo>
                    <a:pt x="196" y="608"/>
                  </a:lnTo>
                  <a:lnTo>
                    <a:pt x="166" y="588"/>
                  </a:lnTo>
                  <a:lnTo>
                    <a:pt x="166" y="588"/>
                  </a:lnTo>
                  <a:lnTo>
                    <a:pt x="151" y="576"/>
                  </a:lnTo>
                  <a:lnTo>
                    <a:pt x="137" y="565"/>
                  </a:lnTo>
                  <a:lnTo>
                    <a:pt x="124" y="552"/>
                  </a:lnTo>
                  <a:lnTo>
                    <a:pt x="112" y="540"/>
                  </a:lnTo>
                  <a:lnTo>
                    <a:pt x="102" y="526"/>
                  </a:lnTo>
                  <a:lnTo>
                    <a:pt x="91" y="512"/>
                  </a:lnTo>
                  <a:lnTo>
                    <a:pt x="81" y="498"/>
                  </a:lnTo>
                  <a:lnTo>
                    <a:pt x="74" y="483"/>
                  </a:lnTo>
                  <a:lnTo>
                    <a:pt x="66" y="467"/>
                  </a:lnTo>
                  <a:lnTo>
                    <a:pt x="60" y="450"/>
                  </a:lnTo>
                  <a:lnTo>
                    <a:pt x="55" y="434"/>
                  </a:lnTo>
                  <a:lnTo>
                    <a:pt x="50" y="416"/>
                  </a:lnTo>
                  <a:lnTo>
                    <a:pt x="47" y="398"/>
                  </a:lnTo>
                  <a:lnTo>
                    <a:pt x="45" y="379"/>
                  </a:lnTo>
                  <a:lnTo>
                    <a:pt x="43" y="359"/>
                  </a:lnTo>
                  <a:lnTo>
                    <a:pt x="42" y="339"/>
                  </a:lnTo>
                  <a:lnTo>
                    <a:pt x="42" y="339"/>
                  </a:lnTo>
                  <a:lnTo>
                    <a:pt x="43" y="319"/>
                  </a:lnTo>
                  <a:lnTo>
                    <a:pt x="45" y="299"/>
                  </a:lnTo>
                  <a:lnTo>
                    <a:pt x="47" y="278"/>
                  </a:lnTo>
                  <a:lnTo>
                    <a:pt x="51" y="259"/>
                  </a:lnTo>
                  <a:lnTo>
                    <a:pt x="56" y="240"/>
                  </a:lnTo>
                  <a:lnTo>
                    <a:pt x="62" y="223"/>
                  </a:lnTo>
                  <a:lnTo>
                    <a:pt x="69" y="206"/>
                  </a:lnTo>
                  <a:lnTo>
                    <a:pt x="78" y="190"/>
                  </a:lnTo>
                  <a:lnTo>
                    <a:pt x="86" y="173"/>
                  </a:lnTo>
                  <a:lnTo>
                    <a:pt x="96" y="160"/>
                  </a:lnTo>
                  <a:lnTo>
                    <a:pt x="108" y="144"/>
                  </a:lnTo>
                  <a:lnTo>
                    <a:pt x="120" y="132"/>
                  </a:lnTo>
                  <a:lnTo>
                    <a:pt x="134" y="118"/>
                  </a:lnTo>
                  <a:lnTo>
                    <a:pt x="150" y="106"/>
                  </a:lnTo>
                  <a:lnTo>
                    <a:pt x="165" y="95"/>
                  </a:lnTo>
                  <a:lnTo>
                    <a:pt x="182" y="84"/>
                  </a:lnTo>
                  <a:lnTo>
                    <a:pt x="182" y="84"/>
                  </a:lnTo>
                  <a:lnTo>
                    <a:pt x="218" y="64"/>
                  </a:lnTo>
                  <a:lnTo>
                    <a:pt x="254" y="47"/>
                  </a:lnTo>
                  <a:lnTo>
                    <a:pt x="294" y="33"/>
                  </a:lnTo>
                  <a:lnTo>
                    <a:pt x="334" y="21"/>
                  </a:lnTo>
                  <a:lnTo>
                    <a:pt x="376" y="12"/>
                  </a:lnTo>
                  <a:lnTo>
                    <a:pt x="419" y="5"/>
                  </a:lnTo>
                  <a:lnTo>
                    <a:pt x="463" y="2"/>
                  </a:lnTo>
                  <a:lnTo>
                    <a:pt x="510" y="0"/>
                  </a:lnTo>
                  <a:lnTo>
                    <a:pt x="510" y="0"/>
                  </a:lnTo>
                  <a:lnTo>
                    <a:pt x="549" y="2"/>
                  </a:lnTo>
                  <a:lnTo>
                    <a:pt x="587" y="4"/>
                  </a:lnTo>
                  <a:lnTo>
                    <a:pt x="623" y="9"/>
                  </a:lnTo>
                  <a:lnTo>
                    <a:pt x="660" y="16"/>
                  </a:lnTo>
                  <a:lnTo>
                    <a:pt x="695" y="24"/>
                  </a:lnTo>
                  <a:lnTo>
                    <a:pt x="731" y="36"/>
                  </a:lnTo>
                  <a:lnTo>
                    <a:pt x="766" y="48"/>
                  </a:lnTo>
                  <a:lnTo>
                    <a:pt x="800" y="62"/>
                  </a:lnTo>
                  <a:lnTo>
                    <a:pt x="800" y="62"/>
                  </a:lnTo>
                  <a:lnTo>
                    <a:pt x="816" y="71"/>
                  </a:lnTo>
                  <a:lnTo>
                    <a:pt x="832" y="80"/>
                  </a:lnTo>
                  <a:lnTo>
                    <a:pt x="845" y="89"/>
                  </a:lnTo>
                  <a:lnTo>
                    <a:pt x="859" y="98"/>
                  </a:lnTo>
                  <a:lnTo>
                    <a:pt x="872" y="108"/>
                  </a:lnTo>
                  <a:lnTo>
                    <a:pt x="883" y="118"/>
                  </a:lnTo>
                  <a:lnTo>
                    <a:pt x="893" y="128"/>
                  </a:lnTo>
                  <a:lnTo>
                    <a:pt x="902" y="139"/>
                  </a:lnTo>
                  <a:lnTo>
                    <a:pt x="910" y="152"/>
                  </a:lnTo>
                  <a:lnTo>
                    <a:pt x="917" y="163"/>
                  </a:lnTo>
                  <a:lnTo>
                    <a:pt x="924" y="176"/>
                  </a:lnTo>
                  <a:lnTo>
                    <a:pt x="928" y="189"/>
                  </a:lnTo>
                  <a:lnTo>
                    <a:pt x="933" y="203"/>
                  </a:lnTo>
                  <a:lnTo>
                    <a:pt x="935" y="216"/>
                  </a:lnTo>
                  <a:lnTo>
                    <a:pt x="936" y="232"/>
                  </a:lnTo>
                  <a:lnTo>
                    <a:pt x="936" y="247"/>
                  </a:lnTo>
                  <a:lnTo>
                    <a:pt x="936" y="397"/>
                  </a:lnTo>
                  <a:lnTo>
                    <a:pt x="684" y="397"/>
                  </a:lnTo>
                  <a:lnTo>
                    <a:pt x="684" y="330"/>
                  </a:lnTo>
                  <a:lnTo>
                    <a:pt x="684" y="330"/>
                  </a:lnTo>
                  <a:lnTo>
                    <a:pt x="683" y="319"/>
                  </a:lnTo>
                  <a:lnTo>
                    <a:pt x="680" y="309"/>
                  </a:lnTo>
                  <a:lnTo>
                    <a:pt x="676" y="300"/>
                  </a:lnTo>
                  <a:lnTo>
                    <a:pt x="671" y="290"/>
                  </a:lnTo>
                  <a:lnTo>
                    <a:pt x="665" y="282"/>
                  </a:lnTo>
                  <a:lnTo>
                    <a:pt x="656" y="273"/>
                  </a:lnTo>
                  <a:lnTo>
                    <a:pt x="646" y="266"/>
                  </a:lnTo>
                  <a:lnTo>
                    <a:pt x="636" y="259"/>
                  </a:lnTo>
                  <a:lnTo>
                    <a:pt x="623" y="253"/>
                  </a:lnTo>
                  <a:lnTo>
                    <a:pt x="611" y="248"/>
                  </a:lnTo>
                  <a:lnTo>
                    <a:pt x="597" y="243"/>
                  </a:lnTo>
                  <a:lnTo>
                    <a:pt x="580" y="239"/>
                  </a:lnTo>
                  <a:lnTo>
                    <a:pt x="564" y="237"/>
                  </a:lnTo>
                  <a:lnTo>
                    <a:pt x="547" y="234"/>
                  </a:lnTo>
                  <a:lnTo>
                    <a:pt x="528" y="233"/>
                  </a:lnTo>
                  <a:lnTo>
                    <a:pt x="510" y="233"/>
                  </a:lnTo>
                  <a:lnTo>
                    <a:pt x="510" y="233"/>
                  </a:lnTo>
                  <a:lnTo>
                    <a:pt x="491" y="233"/>
                  </a:lnTo>
                  <a:lnTo>
                    <a:pt x="473" y="234"/>
                  </a:lnTo>
                  <a:lnTo>
                    <a:pt x="456" y="237"/>
                  </a:lnTo>
                  <a:lnTo>
                    <a:pt x="440" y="239"/>
                  </a:lnTo>
                  <a:lnTo>
                    <a:pt x="425" y="243"/>
                  </a:lnTo>
                  <a:lnTo>
                    <a:pt x="411" y="247"/>
                  </a:lnTo>
                  <a:lnTo>
                    <a:pt x="398" y="253"/>
                  </a:lnTo>
                  <a:lnTo>
                    <a:pt x="386" y="259"/>
                  </a:lnTo>
                  <a:lnTo>
                    <a:pt x="376" y="266"/>
                  </a:lnTo>
                  <a:lnTo>
                    <a:pt x="366" y="273"/>
                  </a:lnTo>
                  <a:lnTo>
                    <a:pt x="358" y="282"/>
                  </a:lnTo>
                  <a:lnTo>
                    <a:pt x="350" y="292"/>
                  </a:lnTo>
                  <a:lnTo>
                    <a:pt x="345" y="302"/>
                  </a:lnTo>
                  <a:lnTo>
                    <a:pt x="340" y="314"/>
                  </a:lnTo>
                  <a:lnTo>
                    <a:pt x="339" y="326"/>
                  </a:lnTo>
                  <a:lnTo>
                    <a:pt x="338" y="339"/>
                  </a:lnTo>
                  <a:lnTo>
                    <a:pt x="338" y="339"/>
                  </a:lnTo>
                  <a:lnTo>
                    <a:pt x="338" y="350"/>
                  </a:lnTo>
                  <a:lnTo>
                    <a:pt x="340" y="362"/>
                  </a:lnTo>
                  <a:lnTo>
                    <a:pt x="343" y="372"/>
                  </a:lnTo>
                  <a:lnTo>
                    <a:pt x="347" y="383"/>
                  </a:lnTo>
                  <a:lnTo>
                    <a:pt x="352" y="393"/>
                  </a:lnTo>
                  <a:lnTo>
                    <a:pt x="358" y="402"/>
                  </a:lnTo>
                  <a:lnTo>
                    <a:pt x="366" y="412"/>
                  </a:lnTo>
                  <a:lnTo>
                    <a:pt x="374" y="421"/>
                  </a:lnTo>
                  <a:lnTo>
                    <a:pt x="374" y="421"/>
                  </a:lnTo>
                  <a:lnTo>
                    <a:pt x="395" y="436"/>
                  </a:lnTo>
                  <a:lnTo>
                    <a:pt x="415" y="450"/>
                  </a:lnTo>
                  <a:lnTo>
                    <a:pt x="436" y="462"/>
                  </a:lnTo>
                  <a:lnTo>
                    <a:pt x="459" y="473"/>
                  </a:lnTo>
                  <a:lnTo>
                    <a:pt x="486" y="483"/>
                  </a:lnTo>
                  <a:lnTo>
                    <a:pt x="515" y="493"/>
                  </a:lnTo>
                  <a:lnTo>
                    <a:pt x="587" y="516"/>
                  </a:lnTo>
                  <a:lnTo>
                    <a:pt x="587" y="516"/>
                  </a:lnTo>
                  <a:lnTo>
                    <a:pt x="665" y="541"/>
                  </a:lnTo>
                  <a:lnTo>
                    <a:pt x="698" y="554"/>
                  </a:lnTo>
                  <a:lnTo>
                    <a:pt x="728" y="566"/>
                  </a:lnTo>
                  <a:lnTo>
                    <a:pt x="757" y="579"/>
                  </a:lnTo>
                  <a:lnTo>
                    <a:pt x="786" y="594"/>
                  </a:lnTo>
                  <a:lnTo>
                    <a:pt x="816" y="612"/>
                  </a:lnTo>
                  <a:lnTo>
                    <a:pt x="848" y="632"/>
                  </a:lnTo>
                  <a:lnTo>
                    <a:pt x="848" y="632"/>
                  </a:lnTo>
                  <a:lnTo>
                    <a:pt x="864" y="643"/>
                  </a:lnTo>
                  <a:lnTo>
                    <a:pt x="881" y="655"/>
                  </a:lnTo>
                  <a:lnTo>
                    <a:pt x="895" y="666"/>
                  </a:lnTo>
                  <a:lnTo>
                    <a:pt x="907" y="679"/>
                  </a:lnTo>
                  <a:lnTo>
                    <a:pt x="920" y="691"/>
                  </a:lnTo>
                  <a:lnTo>
                    <a:pt x="930" y="705"/>
                  </a:lnTo>
                  <a:lnTo>
                    <a:pt x="940" y="721"/>
                  </a:lnTo>
                  <a:lnTo>
                    <a:pt x="949" y="736"/>
                  </a:lnTo>
                  <a:lnTo>
                    <a:pt x="957" y="751"/>
                  </a:lnTo>
                  <a:lnTo>
                    <a:pt x="963" y="767"/>
                  </a:lnTo>
                  <a:lnTo>
                    <a:pt x="968" y="785"/>
                  </a:lnTo>
                  <a:lnTo>
                    <a:pt x="973" y="803"/>
                  </a:lnTo>
                  <a:lnTo>
                    <a:pt x="977" y="822"/>
                  </a:lnTo>
                  <a:lnTo>
                    <a:pt x="979" y="841"/>
                  </a:lnTo>
                  <a:lnTo>
                    <a:pt x="981" y="861"/>
                  </a:lnTo>
                  <a:lnTo>
                    <a:pt x="981" y="881"/>
                  </a:lnTo>
                  <a:lnTo>
                    <a:pt x="981" y="881"/>
                  </a:lnTo>
                  <a:lnTo>
                    <a:pt x="981" y="901"/>
                  </a:lnTo>
                  <a:lnTo>
                    <a:pt x="978" y="923"/>
                  </a:lnTo>
                  <a:lnTo>
                    <a:pt x="976" y="942"/>
                  </a:lnTo>
                  <a:lnTo>
                    <a:pt x="972" y="962"/>
                  </a:lnTo>
                  <a:lnTo>
                    <a:pt x="967" y="981"/>
                  </a:lnTo>
                  <a:lnTo>
                    <a:pt x="962" y="998"/>
                  </a:lnTo>
                  <a:lnTo>
                    <a:pt x="954" y="1016"/>
                  </a:lnTo>
                  <a:lnTo>
                    <a:pt x="945" y="1034"/>
                  </a:lnTo>
                  <a:lnTo>
                    <a:pt x="936" y="1050"/>
                  </a:lnTo>
                  <a:lnTo>
                    <a:pt x="926" y="1065"/>
                  </a:lnTo>
                  <a:lnTo>
                    <a:pt x="914" y="1081"/>
                  </a:lnTo>
                  <a:lnTo>
                    <a:pt x="901" y="1096"/>
                  </a:lnTo>
                  <a:lnTo>
                    <a:pt x="887" y="1110"/>
                  </a:lnTo>
                  <a:lnTo>
                    <a:pt x="873" y="1124"/>
                  </a:lnTo>
                  <a:lnTo>
                    <a:pt x="857" y="1136"/>
                  </a:lnTo>
                  <a:lnTo>
                    <a:pt x="839" y="1148"/>
                  </a:lnTo>
                  <a:lnTo>
                    <a:pt x="839" y="1148"/>
                  </a:lnTo>
                  <a:lnTo>
                    <a:pt x="822" y="1159"/>
                  </a:lnTo>
                  <a:lnTo>
                    <a:pt x="803" y="1170"/>
                  </a:lnTo>
                  <a:lnTo>
                    <a:pt x="784" y="1179"/>
                  </a:lnTo>
                  <a:lnTo>
                    <a:pt x="763" y="1189"/>
                  </a:lnTo>
                  <a:lnTo>
                    <a:pt x="743" y="1197"/>
                  </a:lnTo>
                  <a:lnTo>
                    <a:pt x="722" y="1204"/>
                  </a:lnTo>
                  <a:lnTo>
                    <a:pt x="700" y="1212"/>
                  </a:lnTo>
                  <a:lnTo>
                    <a:pt x="679" y="1218"/>
                  </a:lnTo>
                  <a:lnTo>
                    <a:pt x="656" y="1223"/>
                  </a:lnTo>
                  <a:lnTo>
                    <a:pt x="633" y="1228"/>
                  </a:lnTo>
                  <a:lnTo>
                    <a:pt x="609" y="1232"/>
                  </a:lnTo>
                  <a:lnTo>
                    <a:pt x="585" y="1235"/>
                  </a:lnTo>
                  <a:lnTo>
                    <a:pt x="560" y="1237"/>
                  </a:lnTo>
                  <a:lnTo>
                    <a:pt x="535" y="1240"/>
                  </a:lnTo>
                  <a:lnTo>
                    <a:pt x="482" y="1241"/>
                  </a:lnTo>
                  <a:lnTo>
                    <a:pt x="482" y="1241"/>
                  </a:lnTo>
                  <a:lnTo>
                    <a:pt x="440" y="1240"/>
                  </a:lnTo>
                  <a:lnTo>
                    <a:pt x="398" y="1236"/>
                  </a:lnTo>
                  <a:lnTo>
                    <a:pt x="357" y="1231"/>
                  </a:lnTo>
                  <a:lnTo>
                    <a:pt x="315" y="1223"/>
                  </a:lnTo>
                  <a:lnTo>
                    <a:pt x="275" y="1213"/>
                  </a:lnTo>
                  <a:lnTo>
                    <a:pt x="234" y="1201"/>
                  </a:lnTo>
                  <a:lnTo>
                    <a:pt x="196" y="1185"/>
                  </a:lnTo>
                  <a:lnTo>
                    <a:pt x="160" y="1169"/>
                  </a:lnTo>
                  <a:lnTo>
                    <a:pt x="143" y="1160"/>
                  </a:lnTo>
                  <a:lnTo>
                    <a:pt x="127" y="1150"/>
                  </a:lnTo>
                  <a:lnTo>
                    <a:pt x="110" y="1140"/>
                  </a:lnTo>
                  <a:lnTo>
                    <a:pt x="96" y="1129"/>
                  </a:lnTo>
                  <a:lnTo>
                    <a:pt x="81" y="1117"/>
                  </a:lnTo>
                  <a:lnTo>
                    <a:pt x="69" y="1106"/>
                  </a:lnTo>
                  <a:lnTo>
                    <a:pt x="56" y="1093"/>
                  </a:lnTo>
                  <a:lnTo>
                    <a:pt x="46" y="1081"/>
                  </a:lnTo>
                  <a:lnTo>
                    <a:pt x="36" y="1067"/>
                  </a:lnTo>
                  <a:lnTo>
                    <a:pt x="27" y="1052"/>
                  </a:lnTo>
                  <a:lnTo>
                    <a:pt x="19" y="1038"/>
                  </a:lnTo>
                  <a:lnTo>
                    <a:pt x="13" y="1022"/>
                  </a:lnTo>
                  <a:lnTo>
                    <a:pt x="8" y="1006"/>
                  </a:lnTo>
                  <a:lnTo>
                    <a:pt x="4" y="990"/>
                  </a:lnTo>
                  <a:lnTo>
                    <a:pt x="2" y="972"/>
                  </a:lnTo>
                  <a:lnTo>
                    <a:pt x="0" y="956"/>
                  </a:lnTo>
                  <a:lnTo>
                    <a:pt x="0" y="8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13"/>
            <p:cNvSpPr>
              <a:spLocks/>
            </p:cNvSpPr>
            <p:nvPr userDrawn="1"/>
          </p:nvSpPr>
          <p:spPr bwMode="auto">
            <a:xfrm>
              <a:off x="3311" y="1972"/>
              <a:ext cx="192" cy="380"/>
            </a:xfrm>
            <a:custGeom>
              <a:avLst/>
              <a:gdLst>
                <a:gd name="T0" fmla="*/ 0 w 766"/>
                <a:gd name="T1" fmla="*/ 544 h 1520"/>
                <a:gd name="T2" fmla="*/ 190 w 766"/>
                <a:gd name="T3" fmla="*/ 323 h 1520"/>
                <a:gd name="T4" fmla="*/ 476 w 766"/>
                <a:gd name="T5" fmla="*/ 0 h 1520"/>
                <a:gd name="T6" fmla="*/ 746 w 766"/>
                <a:gd name="T7" fmla="*/ 323 h 1520"/>
                <a:gd name="T8" fmla="*/ 476 w 766"/>
                <a:gd name="T9" fmla="*/ 544 h 1520"/>
                <a:gd name="T10" fmla="*/ 476 w 766"/>
                <a:gd name="T11" fmla="*/ 1043 h 1520"/>
                <a:gd name="T12" fmla="*/ 477 w 766"/>
                <a:gd name="T13" fmla="*/ 1079 h 1520"/>
                <a:gd name="T14" fmla="*/ 482 w 766"/>
                <a:gd name="T15" fmla="*/ 1112 h 1520"/>
                <a:gd name="T16" fmla="*/ 491 w 766"/>
                <a:gd name="T17" fmla="*/ 1139 h 1520"/>
                <a:gd name="T18" fmla="*/ 501 w 766"/>
                <a:gd name="T19" fmla="*/ 1165 h 1520"/>
                <a:gd name="T20" fmla="*/ 514 w 766"/>
                <a:gd name="T21" fmla="*/ 1186 h 1520"/>
                <a:gd name="T22" fmla="*/ 529 w 766"/>
                <a:gd name="T23" fmla="*/ 1205 h 1520"/>
                <a:gd name="T24" fmla="*/ 563 w 766"/>
                <a:gd name="T25" fmla="*/ 1234 h 1520"/>
                <a:gd name="T26" fmla="*/ 601 w 766"/>
                <a:gd name="T27" fmla="*/ 1254 h 1520"/>
                <a:gd name="T28" fmla="*/ 640 w 766"/>
                <a:gd name="T29" fmla="*/ 1266 h 1520"/>
                <a:gd name="T30" fmla="*/ 679 w 766"/>
                <a:gd name="T31" fmla="*/ 1272 h 1520"/>
                <a:gd name="T32" fmla="*/ 713 w 766"/>
                <a:gd name="T33" fmla="*/ 1273 h 1520"/>
                <a:gd name="T34" fmla="*/ 766 w 766"/>
                <a:gd name="T35" fmla="*/ 1512 h 1520"/>
                <a:gd name="T36" fmla="*/ 746 w 766"/>
                <a:gd name="T37" fmla="*/ 1516 h 1520"/>
                <a:gd name="T38" fmla="*/ 701 w 766"/>
                <a:gd name="T39" fmla="*/ 1520 h 1520"/>
                <a:gd name="T40" fmla="*/ 675 w 766"/>
                <a:gd name="T41" fmla="*/ 1520 h 1520"/>
                <a:gd name="T42" fmla="*/ 616 w 766"/>
                <a:gd name="T43" fmla="*/ 1518 h 1520"/>
                <a:gd name="T44" fmla="*/ 558 w 766"/>
                <a:gd name="T45" fmla="*/ 1511 h 1520"/>
                <a:gd name="T46" fmla="*/ 497 w 766"/>
                <a:gd name="T47" fmla="*/ 1498 h 1520"/>
                <a:gd name="T48" fmla="*/ 429 w 766"/>
                <a:gd name="T49" fmla="*/ 1475 h 1520"/>
                <a:gd name="T50" fmla="*/ 405 w 766"/>
                <a:gd name="T51" fmla="*/ 1465 h 1520"/>
                <a:gd name="T52" fmla="*/ 357 w 766"/>
                <a:gd name="T53" fmla="*/ 1440 h 1520"/>
                <a:gd name="T54" fmla="*/ 313 w 766"/>
                <a:gd name="T55" fmla="*/ 1407 h 1520"/>
                <a:gd name="T56" fmla="*/ 274 w 766"/>
                <a:gd name="T57" fmla="*/ 1368 h 1520"/>
                <a:gd name="T58" fmla="*/ 240 w 766"/>
                <a:gd name="T59" fmla="*/ 1320 h 1520"/>
                <a:gd name="T60" fmla="*/ 212 w 766"/>
                <a:gd name="T61" fmla="*/ 1262 h 1520"/>
                <a:gd name="T62" fmla="*/ 193 w 766"/>
                <a:gd name="T63" fmla="*/ 1195 h 1520"/>
                <a:gd name="T64" fmla="*/ 183 w 766"/>
                <a:gd name="T65" fmla="*/ 1117 h 1520"/>
                <a:gd name="T66" fmla="*/ 182 w 766"/>
                <a:gd name="T67" fmla="*/ 544 h 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66" h="1520">
                  <a:moveTo>
                    <a:pt x="182" y="544"/>
                  </a:moveTo>
                  <a:lnTo>
                    <a:pt x="0" y="544"/>
                  </a:lnTo>
                  <a:lnTo>
                    <a:pt x="0" y="323"/>
                  </a:lnTo>
                  <a:lnTo>
                    <a:pt x="190" y="323"/>
                  </a:lnTo>
                  <a:lnTo>
                    <a:pt x="190" y="0"/>
                  </a:lnTo>
                  <a:lnTo>
                    <a:pt x="476" y="0"/>
                  </a:lnTo>
                  <a:lnTo>
                    <a:pt x="476" y="323"/>
                  </a:lnTo>
                  <a:lnTo>
                    <a:pt x="746" y="323"/>
                  </a:lnTo>
                  <a:lnTo>
                    <a:pt x="746" y="544"/>
                  </a:lnTo>
                  <a:lnTo>
                    <a:pt x="476" y="544"/>
                  </a:lnTo>
                  <a:lnTo>
                    <a:pt x="476" y="1043"/>
                  </a:lnTo>
                  <a:lnTo>
                    <a:pt x="476" y="1043"/>
                  </a:lnTo>
                  <a:lnTo>
                    <a:pt x="476" y="1062"/>
                  </a:lnTo>
                  <a:lnTo>
                    <a:pt x="477" y="1079"/>
                  </a:lnTo>
                  <a:lnTo>
                    <a:pt x="480" y="1095"/>
                  </a:lnTo>
                  <a:lnTo>
                    <a:pt x="482" y="1112"/>
                  </a:lnTo>
                  <a:lnTo>
                    <a:pt x="486" y="1125"/>
                  </a:lnTo>
                  <a:lnTo>
                    <a:pt x="491" y="1139"/>
                  </a:lnTo>
                  <a:lnTo>
                    <a:pt x="496" y="1152"/>
                  </a:lnTo>
                  <a:lnTo>
                    <a:pt x="501" y="1165"/>
                  </a:lnTo>
                  <a:lnTo>
                    <a:pt x="508" y="1176"/>
                  </a:lnTo>
                  <a:lnTo>
                    <a:pt x="514" y="1186"/>
                  </a:lnTo>
                  <a:lnTo>
                    <a:pt x="521" y="1196"/>
                  </a:lnTo>
                  <a:lnTo>
                    <a:pt x="529" y="1205"/>
                  </a:lnTo>
                  <a:lnTo>
                    <a:pt x="545" y="1220"/>
                  </a:lnTo>
                  <a:lnTo>
                    <a:pt x="563" y="1234"/>
                  </a:lnTo>
                  <a:lnTo>
                    <a:pt x="582" y="1245"/>
                  </a:lnTo>
                  <a:lnTo>
                    <a:pt x="601" y="1254"/>
                  </a:lnTo>
                  <a:lnTo>
                    <a:pt x="621" y="1261"/>
                  </a:lnTo>
                  <a:lnTo>
                    <a:pt x="640" y="1266"/>
                  </a:lnTo>
                  <a:lnTo>
                    <a:pt x="660" y="1269"/>
                  </a:lnTo>
                  <a:lnTo>
                    <a:pt x="679" y="1272"/>
                  </a:lnTo>
                  <a:lnTo>
                    <a:pt x="697" y="1273"/>
                  </a:lnTo>
                  <a:lnTo>
                    <a:pt x="713" y="1273"/>
                  </a:lnTo>
                  <a:lnTo>
                    <a:pt x="766" y="1271"/>
                  </a:lnTo>
                  <a:lnTo>
                    <a:pt x="766" y="1512"/>
                  </a:lnTo>
                  <a:lnTo>
                    <a:pt x="766" y="1512"/>
                  </a:lnTo>
                  <a:lnTo>
                    <a:pt x="746" y="1516"/>
                  </a:lnTo>
                  <a:lnTo>
                    <a:pt x="725" y="1518"/>
                  </a:lnTo>
                  <a:lnTo>
                    <a:pt x="701" y="1520"/>
                  </a:lnTo>
                  <a:lnTo>
                    <a:pt x="675" y="1520"/>
                  </a:lnTo>
                  <a:lnTo>
                    <a:pt x="675" y="1520"/>
                  </a:lnTo>
                  <a:lnTo>
                    <a:pt x="646" y="1520"/>
                  </a:lnTo>
                  <a:lnTo>
                    <a:pt x="616" y="1518"/>
                  </a:lnTo>
                  <a:lnTo>
                    <a:pt x="587" y="1516"/>
                  </a:lnTo>
                  <a:lnTo>
                    <a:pt x="558" y="1511"/>
                  </a:lnTo>
                  <a:lnTo>
                    <a:pt x="528" y="1506"/>
                  </a:lnTo>
                  <a:lnTo>
                    <a:pt x="497" y="1498"/>
                  </a:lnTo>
                  <a:lnTo>
                    <a:pt x="465" y="1488"/>
                  </a:lnTo>
                  <a:lnTo>
                    <a:pt x="429" y="1475"/>
                  </a:lnTo>
                  <a:lnTo>
                    <a:pt x="429" y="1475"/>
                  </a:lnTo>
                  <a:lnTo>
                    <a:pt x="405" y="1465"/>
                  </a:lnTo>
                  <a:lnTo>
                    <a:pt x="381" y="1453"/>
                  </a:lnTo>
                  <a:lnTo>
                    <a:pt x="357" y="1440"/>
                  </a:lnTo>
                  <a:lnTo>
                    <a:pt x="334" y="1425"/>
                  </a:lnTo>
                  <a:lnTo>
                    <a:pt x="313" y="1407"/>
                  </a:lnTo>
                  <a:lnTo>
                    <a:pt x="293" y="1388"/>
                  </a:lnTo>
                  <a:lnTo>
                    <a:pt x="274" y="1368"/>
                  </a:lnTo>
                  <a:lnTo>
                    <a:pt x="256" y="1345"/>
                  </a:lnTo>
                  <a:lnTo>
                    <a:pt x="240" y="1320"/>
                  </a:lnTo>
                  <a:lnTo>
                    <a:pt x="225" y="1292"/>
                  </a:lnTo>
                  <a:lnTo>
                    <a:pt x="212" y="1262"/>
                  </a:lnTo>
                  <a:lnTo>
                    <a:pt x="202" y="1230"/>
                  </a:lnTo>
                  <a:lnTo>
                    <a:pt x="193" y="1195"/>
                  </a:lnTo>
                  <a:lnTo>
                    <a:pt x="187" y="1157"/>
                  </a:lnTo>
                  <a:lnTo>
                    <a:pt x="183" y="1117"/>
                  </a:lnTo>
                  <a:lnTo>
                    <a:pt x="182" y="1074"/>
                  </a:lnTo>
                  <a:lnTo>
                    <a:pt x="182" y="5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14"/>
            <p:cNvSpPr>
              <a:spLocks noEditPoints="1"/>
            </p:cNvSpPr>
            <p:nvPr userDrawn="1"/>
          </p:nvSpPr>
          <p:spPr bwMode="auto">
            <a:xfrm>
              <a:off x="3545" y="1937"/>
              <a:ext cx="162" cy="413"/>
            </a:xfrm>
            <a:custGeom>
              <a:avLst/>
              <a:gdLst>
                <a:gd name="T0" fmla="*/ 0 w 648"/>
                <a:gd name="T1" fmla="*/ 465 h 1650"/>
                <a:gd name="T2" fmla="*/ 0 w 648"/>
                <a:gd name="T3" fmla="*/ 685 h 1650"/>
                <a:gd name="T4" fmla="*/ 185 w 648"/>
                <a:gd name="T5" fmla="*/ 685 h 1650"/>
                <a:gd name="T6" fmla="*/ 185 w 648"/>
                <a:gd name="T7" fmla="*/ 1429 h 1650"/>
                <a:gd name="T8" fmla="*/ 12 w 648"/>
                <a:gd name="T9" fmla="*/ 1429 h 1650"/>
                <a:gd name="T10" fmla="*/ 12 w 648"/>
                <a:gd name="T11" fmla="*/ 1650 h 1650"/>
                <a:gd name="T12" fmla="*/ 648 w 648"/>
                <a:gd name="T13" fmla="*/ 1650 h 1650"/>
                <a:gd name="T14" fmla="*/ 648 w 648"/>
                <a:gd name="T15" fmla="*/ 1429 h 1650"/>
                <a:gd name="T16" fmla="*/ 479 w 648"/>
                <a:gd name="T17" fmla="*/ 1429 h 1650"/>
                <a:gd name="T18" fmla="*/ 479 w 648"/>
                <a:gd name="T19" fmla="*/ 465 h 1650"/>
                <a:gd name="T20" fmla="*/ 0 w 648"/>
                <a:gd name="T21" fmla="*/ 465 h 1650"/>
                <a:gd name="T22" fmla="*/ 182 w 648"/>
                <a:gd name="T23" fmla="*/ 263 h 1650"/>
                <a:gd name="T24" fmla="*/ 479 w 648"/>
                <a:gd name="T25" fmla="*/ 263 h 1650"/>
                <a:gd name="T26" fmla="*/ 479 w 648"/>
                <a:gd name="T27" fmla="*/ 0 h 1650"/>
                <a:gd name="T28" fmla="*/ 182 w 648"/>
                <a:gd name="T29" fmla="*/ 0 h 1650"/>
                <a:gd name="T30" fmla="*/ 182 w 648"/>
                <a:gd name="T31" fmla="*/ 263 h 1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8" h="1650">
                  <a:moveTo>
                    <a:pt x="0" y="465"/>
                  </a:moveTo>
                  <a:lnTo>
                    <a:pt x="0" y="685"/>
                  </a:lnTo>
                  <a:lnTo>
                    <a:pt x="185" y="685"/>
                  </a:lnTo>
                  <a:lnTo>
                    <a:pt x="185" y="1429"/>
                  </a:lnTo>
                  <a:lnTo>
                    <a:pt x="12" y="1429"/>
                  </a:lnTo>
                  <a:lnTo>
                    <a:pt x="12" y="1650"/>
                  </a:lnTo>
                  <a:lnTo>
                    <a:pt x="648" y="1650"/>
                  </a:lnTo>
                  <a:lnTo>
                    <a:pt x="648" y="1429"/>
                  </a:lnTo>
                  <a:lnTo>
                    <a:pt x="479" y="1429"/>
                  </a:lnTo>
                  <a:lnTo>
                    <a:pt x="479" y="465"/>
                  </a:lnTo>
                  <a:lnTo>
                    <a:pt x="0" y="465"/>
                  </a:lnTo>
                  <a:close/>
                  <a:moveTo>
                    <a:pt x="182" y="263"/>
                  </a:moveTo>
                  <a:lnTo>
                    <a:pt x="479" y="263"/>
                  </a:lnTo>
                  <a:lnTo>
                    <a:pt x="479" y="0"/>
                  </a:lnTo>
                  <a:lnTo>
                    <a:pt x="182" y="0"/>
                  </a:lnTo>
                  <a:lnTo>
                    <a:pt x="182" y="2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15"/>
            <p:cNvSpPr>
              <a:spLocks/>
            </p:cNvSpPr>
            <p:nvPr userDrawn="1"/>
          </p:nvSpPr>
          <p:spPr bwMode="auto">
            <a:xfrm>
              <a:off x="3704" y="2046"/>
              <a:ext cx="368" cy="304"/>
            </a:xfrm>
            <a:custGeom>
              <a:avLst/>
              <a:gdLst>
                <a:gd name="T0" fmla="*/ 185 w 1471"/>
                <a:gd name="T1" fmla="*/ 992 h 1213"/>
                <a:gd name="T2" fmla="*/ 183 w 1471"/>
                <a:gd name="T3" fmla="*/ 287 h 1213"/>
                <a:gd name="T4" fmla="*/ 172 w 1471"/>
                <a:gd name="T5" fmla="*/ 261 h 1213"/>
                <a:gd name="T6" fmla="*/ 146 w 1471"/>
                <a:gd name="T7" fmla="*/ 249 h 1213"/>
                <a:gd name="T8" fmla="*/ 0 w 1471"/>
                <a:gd name="T9" fmla="*/ 28 h 1213"/>
                <a:gd name="T10" fmla="*/ 330 w 1471"/>
                <a:gd name="T11" fmla="*/ 28 h 1213"/>
                <a:gd name="T12" fmla="*/ 379 w 1471"/>
                <a:gd name="T13" fmla="*/ 36 h 1213"/>
                <a:gd name="T14" fmla="*/ 417 w 1471"/>
                <a:gd name="T15" fmla="*/ 53 h 1213"/>
                <a:gd name="T16" fmla="*/ 444 w 1471"/>
                <a:gd name="T17" fmla="*/ 80 h 1213"/>
                <a:gd name="T18" fmla="*/ 460 w 1471"/>
                <a:gd name="T19" fmla="*/ 115 h 1213"/>
                <a:gd name="T20" fmla="*/ 465 w 1471"/>
                <a:gd name="T21" fmla="*/ 161 h 1213"/>
                <a:gd name="T22" fmla="*/ 465 w 1471"/>
                <a:gd name="T23" fmla="*/ 264 h 1213"/>
                <a:gd name="T24" fmla="*/ 478 w 1471"/>
                <a:gd name="T25" fmla="*/ 239 h 1213"/>
                <a:gd name="T26" fmla="*/ 514 w 1471"/>
                <a:gd name="T27" fmla="*/ 187 h 1213"/>
                <a:gd name="T28" fmla="*/ 574 w 1471"/>
                <a:gd name="T29" fmla="*/ 120 h 1213"/>
                <a:gd name="T30" fmla="*/ 602 w 1471"/>
                <a:gd name="T31" fmla="*/ 96 h 1213"/>
                <a:gd name="T32" fmla="*/ 652 w 1471"/>
                <a:gd name="T33" fmla="*/ 64 h 1213"/>
                <a:gd name="T34" fmla="*/ 711 w 1471"/>
                <a:gd name="T35" fmla="*/ 36 h 1213"/>
                <a:gd name="T36" fmla="*/ 778 w 1471"/>
                <a:gd name="T37" fmla="*/ 14 h 1213"/>
                <a:gd name="T38" fmla="*/ 852 w 1471"/>
                <a:gd name="T39" fmla="*/ 3 h 1213"/>
                <a:gd name="T40" fmla="*/ 902 w 1471"/>
                <a:gd name="T41" fmla="*/ 0 h 1213"/>
                <a:gd name="T42" fmla="*/ 973 w 1471"/>
                <a:gd name="T43" fmla="*/ 4 h 1213"/>
                <a:gd name="T44" fmla="*/ 1037 w 1471"/>
                <a:gd name="T45" fmla="*/ 16 h 1213"/>
                <a:gd name="T46" fmla="*/ 1094 w 1471"/>
                <a:gd name="T47" fmla="*/ 36 h 1213"/>
                <a:gd name="T48" fmla="*/ 1143 w 1471"/>
                <a:gd name="T49" fmla="*/ 64 h 1213"/>
                <a:gd name="T50" fmla="*/ 1186 w 1471"/>
                <a:gd name="T51" fmla="*/ 99 h 1213"/>
                <a:gd name="T52" fmla="*/ 1223 w 1471"/>
                <a:gd name="T53" fmla="*/ 143 h 1213"/>
                <a:gd name="T54" fmla="*/ 1252 w 1471"/>
                <a:gd name="T55" fmla="*/ 195 h 1213"/>
                <a:gd name="T56" fmla="*/ 1275 w 1471"/>
                <a:gd name="T57" fmla="*/ 254 h 1213"/>
                <a:gd name="T58" fmla="*/ 1289 w 1471"/>
                <a:gd name="T59" fmla="*/ 321 h 1213"/>
                <a:gd name="T60" fmla="*/ 1297 w 1471"/>
                <a:gd name="T61" fmla="*/ 396 h 1213"/>
                <a:gd name="T62" fmla="*/ 1299 w 1471"/>
                <a:gd name="T63" fmla="*/ 992 h 1213"/>
                <a:gd name="T64" fmla="*/ 1007 w 1471"/>
                <a:gd name="T65" fmla="*/ 1213 h 1213"/>
                <a:gd name="T66" fmla="*/ 1006 w 1471"/>
                <a:gd name="T67" fmla="*/ 483 h 1213"/>
                <a:gd name="T68" fmla="*/ 997 w 1471"/>
                <a:gd name="T69" fmla="*/ 407 h 1213"/>
                <a:gd name="T70" fmla="*/ 975 w 1471"/>
                <a:gd name="T71" fmla="*/ 348 h 1213"/>
                <a:gd name="T72" fmla="*/ 939 w 1471"/>
                <a:gd name="T73" fmla="*/ 305 h 1213"/>
                <a:gd name="T74" fmla="*/ 887 w 1471"/>
                <a:gd name="T75" fmla="*/ 278 h 1213"/>
                <a:gd name="T76" fmla="*/ 819 w 1471"/>
                <a:gd name="T77" fmla="*/ 269 h 1213"/>
                <a:gd name="T78" fmla="*/ 781 w 1471"/>
                <a:gd name="T79" fmla="*/ 272 h 1213"/>
                <a:gd name="T80" fmla="*/ 728 w 1471"/>
                <a:gd name="T81" fmla="*/ 282 h 1213"/>
                <a:gd name="T82" fmla="*/ 680 w 1471"/>
                <a:gd name="T83" fmla="*/ 301 h 1213"/>
                <a:gd name="T84" fmla="*/ 637 w 1471"/>
                <a:gd name="T85" fmla="*/ 328 h 1213"/>
                <a:gd name="T86" fmla="*/ 596 w 1471"/>
                <a:gd name="T87" fmla="*/ 364 h 1213"/>
                <a:gd name="T88" fmla="*/ 572 w 1471"/>
                <a:gd name="T89" fmla="*/ 393 h 1213"/>
                <a:gd name="T90" fmla="*/ 540 w 1471"/>
                <a:gd name="T91" fmla="*/ 440 h 1213"/>
                <a:gd name="T92" fmla="*/ 516 w 1471"/>
                <a:gd name="T93" fmla="*/ 491 h 1213"/>
                <a:gd name="T94" fmla="*/ 497 w 1471"/>
                <a:gd name="T95" fmla="*/ 545 h 1213"/>
                <a:gd name="T96" fmla="*/ 485 w 1471"/>
                <a:gd name="T97" fmla="*/ 602 h 1213"/>
                <a:gd name="T98" fmla="*/ 479 w 1471"/>
                <a:gd name="T99" fmla="*/ 992 h 1213"/>
                <a:gd name="T100" fmla="*/ 12 w 1471"/>
                <a:gd name="T101" fmla="*/ 1213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71" h="1213">
                  <a:moveTo>
                    <a:pt x="12" y="1213"/>
                  </a:moveTo>
                  <a:lnTo>
                    <a:pt x="12" y="992"/>
                  </a:lnTo>
                  <a:lnTo>
                    <a:pt x="185" y="992"/>
                  </a:lnTo>
                  <a:lnTo>
                    <a:pt x="185" y="300"/>
                  </a:lnTo>
                  <a:lnTo>
                    <a:pt x="185" y="300"/>
                  </a:lnTo>
                  <a:lnTo>
                    <a:pt x="183" y="287"/>
                  </a:lnTo>
                  <a:lnTo>
                    <a:pt x="181" y="277"/>
                  </a:lnTo>
                  <a:lnTo>
                    <a:pt x="177" y="268"/>
                  </a:lnTo>
                  <a:lnTo>
                    <a:pt x="172" y="261"/>
                  </a:lnTo>
                  <a:lnTo>
                    <a:pt x="164" y="256"/>
                  </a:lnTo>
                  <a:lnTo>
                    <a:pt x="156" y="252"/>
                  </a:lnTo>
                  <a:lnTo>
                    <a:pt x="146" y="249"/>
                  </a:lnTo>
                  <a:lnTo>
                    <a:pt x="133" y="249"/>
                  </a:lnTo>
                  <a:lnTo>
                    <a:pt x="0" y="249"/>
                  </a:lnTo>
                  <a:lnTo>
                    <a:pt x="0" y="28"/>
                  </a:lnTo>
                  <a:lnTo>
                    <a:pt x="312" y="28"/>
                  </a:lnTo>
                  <a:lnTo>
                    <a:pt x="312" y="28"/>
                  </a:lnTo>
                  <a:lnTo>
                    <a:pt x="330" y="28"/>
                  </a:lnTo>
                  <a:lnTo>
                    <a:pt x="348" y="31"/>
                  </a:lnTo>
                  <a:lnTo>
                    <a:pt x="364" y="33"/>
                  </a:lnTo>
                  <a:lnTo>
                    <a:pt x="379" y="36"/>
                  </a:lnTo>
                  <a:lnTo>
                    <a:pt x="393" y="41"/>
                  </a:lnTo>
                  <a:lnTo>
                    <a:pt x="406" y="47"/>
                  </a:lnTo>
                  <a:lnTo>
                    <a:pt x="417" y="53"/>
                  </a:lnTo>
                  <a:lnTo>
                    <a:pt x="427" y="61"/>
                  </a:lnTo>
                  <a:lnTo>
                    <a:pt x="436" y="70"/>
                  </a:lnTo>
                  <a:lnTo>
                    <a:pt x="444" y="80"/>
                  </a:lnTo>
                  <a:lnTo>
                    <a:pt x="450" y="90"/>
                  </a:lnTo>
                  <a:lnTo>
                    <a:pt x="455" y="103"/>
                  </a:lnTo>
                  <a:lnTo>
                    <a:pt x="460" y="115"/>
                  </a:lnTo>
                  <a:lnTo>
                    <a:pt x="463" y="129"/>
                  </a:lnTo>
                  <a:lnTo>
                    <a:pt x="465" y="144"/>
                  </a:lnTo>
                  <a:lnTo>
                    <a:pt x="465" y="161"/>
                  </a:lnTo>
                  <a:lnTo>
                    <a:pt x="465" y="214"/>
                  </a:lnTo>
                  <a:lnTo>
                    <a:pt x="460" y="264"/>
                  </a:lnTo>
                  <a:lnTo>
                    <a:pt x="465" y="264"/>
                  </a:lnTo>
                  <a:lnTo>
                    <a:pt x="465" y="264"/>
                  </a:lnTo>
                  <a:lnTo>
                    <a:pt x="470" y="253"/>
                  </a:lnTo>
                  <a:lnTo>
                    <a:pt x="478" y="239"/>
                  </a:lnTo>
                  <a:lnTo>
                    <a:pt x="488" y="223"/>
                  </a:lnTo>
                  <a:lnTo>
                    <a:pt x="499" y="206"/>
                  </a:lnTo>
                  <a:lnTo>
                    <a:pt x="514" y="187"/>
                  </a:lnTo>
                  <a:lnTo>
                    <a:pt x="532" y="167"/>
                  </a:lnTo>
                  <a:lnTo>
                    <a:pt x="551" y="144"/>
                  </a:lnTo>
                  <a:lnTo>
                    <a:pt x="574" y="120"/>
                  </a:lnTo>
                  <a:lnTo>
                    <a:pt x="574" y="120"/>
                  </a:lnTo>
                  <a:lnTo>
                    <a:pt x="588" y="109"/>
                  </a:lnTo>
                  <a:lnTo>
                    <a:pt x="602" y="96"/>
                  </a:lnTo>
                  <a:lnTo>
                    <a:pt x="618" y="85"/>
                  </a:lnTo>
                  <a:lnTo>
                    <a:pt x="634" y="74"/>
                  </a:lnTo>
                  <a:lnTo>
                    <a:pt x="652" y="64"/>
                  </a:lnTo>
                  <a:lnTo>
                    <a:pt x="671" y="53"/>
                  </a:lnTo>
                  <a:lnTo>
                    <a:pt x="691" y="43"/>
                  </a:lnTo>
                  <a:lnTo>
                    <a:pt x="711" y="36"/>
                  </a:lnTo>
                  <a:lnTo>
                    <a:pt x="733" y="27"/>
                  </a:lnTo>
                  <a:lnTo>
                    <a:pt x="756" y="21"/>
                  </a:lnTo>
                  <a:lnTo>
                    <a:pt x="778" y="14"/>
                  </a:lnTo>
                  <a:lnTo>
                    <a:pt x="802" y="9"/>
                  </a:lnTo>
                  <a:lnTo>
                    <a:pt x="826" y="5"/>
                  </a:lnTo>
                  <a:lnTo>
                    <a:pt x="852" y="3"/>
                  </a:lnTo>
                  <a:lnTo>
                    <a:pt x="877" y="0"/>
                  </a:lnTo>
                  <a:lnTo>
                    <a:pt x="902" y="0"/>
                  </a:lnTo>
                  <a:lnTo>
                    <a:pt x="902" y="0"/>
                  </a:lnTo>
                  <a:lnTo>
                    <a:pt x="926" y="0"/>
                  </a:lnTo>
                  <a:lnTo>
                    <a:pt x="950" y="2"/>
                  </a:lnTo>
                  <a:lnTo>
                    <a:pt x="973" y="4"/>
                  </a:lnTo>
                  <a:lnTo>
                    <a:pt x="994" y="7"/>
                  </a:lnTo>
                  <a:lnTo>
                    <a:pt x="1016" y="10"/>
                  </a:lnTo>
                  <a:lnTo>
                    <a:pt x="1037" y="16"/>
                  </a:lnTo>
                  <a:lnTo>
                    <a:pt x="1056" y="22"/>
                  </a:lnTo>
                  <a:lnTo>
                    <a:pt x="1075" y="28"/>
                  </a:lnTo>
                  <a:lnTo>
                    <a:pt x="1094" y="36"/>
                  </a:lnTo>
                  <a:lnTo>
                    <a:pt x="1112" y="45"/>
                  </a:lnTo>
                  <a:lnTo>
                    <a:pt x="1128" y="53"/>
                  </a:lnTo>
                  <a:lnTo>
                    <a:pt x="1143" y="64"/>
                  </a:lnTo>
                  <a:lnTo>
                    <a:pt x="1159" y="75"/>
                  </a:lnTo>
                  <a:lnTo>
                    <a:pt x="1174" y="86"/>
                  </a:lnTo>
                  <a:lnTo>
                    <a:pt x="1186" y="99"/>
                  </a:lnTo>
                  <a:lnTo>
                    <a:pt x="1200" y="113"/>
                  </a:lnTo>
                  <a:lnTo>
                    <a:pt x="1212" y="128"/>
                  </a:lnTo>
                  <a:lnTo>
                    <a:pt x="1223" y="143"/>
                  </a:lnTo>
                  <a:lnTo>
                    <a:pt x="1233" y="160"/>
                  </a:lnTo>
                  <a:lnTo>
                    <a:pt x="1243" y="176"/>
                  </a:lnTo>
                  <a:lnTo>
                    <a:pt x="1252" y="195"/>
                  </a:lnTo>
                  <a:lnTo>
                    <a:pt x="1260" y="214"/>
                  </a:lnTo>
                  <a:lnTo>
                    <a:pt x="1267" y="233"/>
                  </a:lnTo>
                  <a:lnTo>
                    <a:pt x="1275" y="254"/>
                  </a:lnTo>
                  <a:lnTo>
                    <a:pt x="1280" y="276"/>
                  </a:lnTo>
                  <a:lnTo>
                    <a:pt x="1285" y="299"/>
                  </a:lnTo>
                  <a:lnTo>
                    <a:pt x="1289" y="321"/>
                  </a:lnTo>
                  <a:lnTo>
                    <a:pt x="1292" y="345"/>
                  </a:lnTo>
                  <a:lnTo>
                    <a:pt x="1295" y="371"/>
                  </a:lnTo>
                  <a:lnTo>
                    <a:pt x="1297" y="396"/>
                  </a:lnTo>
                  <a:lnTo>
                    <a:pt x="1299" y="424"/>
                  </a:lnTo>
                  <a:lnTo>
                    <a:pt x="1299" y="451"/>
                  </a:lnTo>
                  <a:lnTo>
                    <a:pt x="1299" y="992"/>
                  </a:lnTo>
                  <a:lnTo>
                    <a:pt x="1471" y="992"/>
                  </a:lnTo>
                  <a:lnTo>
                    <a:pt x="1471" y="1213"/>
                  </a:lnTo>
                  <a:lnTo>
                    <a:pt x="1007" y="1213"/>
                  </a:lnTo>
                  <a:lnTo>
                    <a:pt x="1007" y="511"/>
                  </a:lnTo>
                  <a:lnTo>
                    <a:pt x="1007" y="511"/>
                  </a:lnTo>
                  <a:lnTo>
                    <a:pt x="1006" y="483"/>
                  </a:lnTo>
                  <a:lnTo>
                    <a:pt x="1004" y="455"/>
                  </a:lnTo>
                  <a:lnTo>
                    <a:pt x="1001" y="430"/>
                  </a:lnTo>
                  <a:lnTo>
                    <a:pt x="997" y="407"/>
                  </a:lnTo>
                  <a:lnTo>
                    <a:pt x="991" y="386"/>
                  </a:lnTo>
                  <a:lnTo>
                    <a:pt x="984" y="365"/>
                  </a:lnTo>
                  <a:lnTo>
                    <a:pt x="975" y="348"/>
                  </a:lnTo>
                  <a:lnTo>
                    <a:pt x="964" y="331"/>
                  </a:lnTo>
                  <a:lnTo>
                    <a:pt x="953" y="316"/>
                  </a:lnTo>
                  <a:lnTo>
                    <a:pt x="939" y="305"/>
                  </a:lnTo>
                  <a:lnTo>
                    <a:pt x="924" y="293"/>
                  </a:lnTo>
                  <a:lnTo>
                    <a:pt x="906" y="285"/>
                  </a:lnTo>
                  <a:lnTo>
                    <a:pt x="887" y="278"/>
                  </a:lnTo>
                  <a:lnTo>
                    <a:pt x="867" y="273"/>
                  </a:lnTo>
                  <a:lnTo>
                    <a:pt x="843" y="271"/>
                  </a:lnTo>
                  <a:lnTo>
                    <a:pt x="819" y="269"/>
                  </a:lnTo>
                  <a:lnTo>
                    <a:pt x="819" y="269"/>
                  </a:lnTo>
                  <a:lnTo>
                    <a:pt x="800" y="269"/>
                  </a:lnTo>
                  <a:lnTo>
                    <a:pt x="781" y="272"/>
                  </a:lnTo>
                  <a:lnTo>
                    <a:pt x="763" y="275"/>
                  </a:lnTo>
                  <a:lnTo>
                    <a:pt x="746" y="277"/>
                  </a:lnTo>
                  <a:lnTo>
                    <a:pt x="728" y="282"/>
                  </a:lnTo>
                  <a:lnTo>
                    <a:pt x="711" y="287"/>
                  </a:lnTo>
                  <a:lnTo>
                    <a:pt x="696" y="293"/>
                  </a:lnTo>
                  <a:lnTo>
                    <a:pt x="680" y="301"/>
                  </a:lnTo>
                  <a:lnTo>
                    <a:pt x="665" y="309"/>
                  </a:lnTo>
                  <a:lnTo>
                    <a:pt x="651" y="317"/>
                  </a:lnTo>
                  <a:lnTo>
                    <a:pt x="637" y="328"/>
                  </a:lnTo>
                  <a:lnTo>
                    <a:pt x="623" y="339"/>
                  </a:lnTo>
                  <a:lnTo>
                    <a:pt x="609" y="352"/>
                  </a:lnTo>
                  <a:lnTo>
                    <a:pt x="596" y="364"/>
                  </a:lnTo>
                  <a:lnTo>
                    <a:pt x="584" y="378"/>
                  </a:lnTo>
                  <a:lnTo>
                    <a:pt x="572" y="393"/>
                  </a:lnTo>
                  <a:lnTo>
                    <a:pt x="572" y="393"/>
                  </a:lnTo>
                  <a:lnTo>
                    <a:pt x="561" y="408"/>
                  </a:lnTo>
                  <a:lnTo>
                    <a:pt x="550" y="424"/>
                  </a:lnTo>
                  <a:lnTo>
                    <a:pt x="540" y="440"/>
                  </a:lnTo>
                  <a:lnTo>
                    <a:pt x="531" y="456"/>
                  </a:lnTo>
                  <a:lnTo>
                    <a:pt x="523" y="474"/>
                  </a:lnTo>
                  <a:lnTo>
                    <a:pt x="516" y="491"/>
                  </a:lnTo>
                  <a:lnTo>
                    <a:pt x="508" y="508"/>
                  </a:lnTo>
                  <a:lnTo>
                    <a:pt x="502" y="526"/>
                  </a:lnTo>
                  <a:lnTo>
                    <a:pt x="497" y="545"/>
                  </a:lnTo>
                  <a:lnTo>
                    <a:pt x="492" y="563"/>
                  </a:lnTo>
                  <a:lnTo>
                    <a:pt x="488" y="582"/>
                  </a:lnTo>
                  <a:lnTo>
                    <a:pt x="485" y="602"/>
                  </a:lnTo>
                  <a:lnTo>
                    <a:pt x="480" y="641"/>
                  </a:lnTo>
                  <a:lnTo>
                    <a:pt x="479" y="681"/>
                  </a:lnTo>
                  <a:lnTo>
                    <a:pt x="479" y="992"/>
                  </a:lnTo>
                  <a:lnTo>
                    <a:pt x="648" y="992"/>
                  </a:lnTo>
                  <a:lnTo>
                    <a:pt x="648" y="1213"/>
                  </a:lnTo>
                  <a:lnTo>
                    <a:pt x="12" y="12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16"/>
            <p:cNvSpPr>
              <a:spLocks noEditPoints="1"/>
            </p:cNvSpPr>
            <p:nvPr userDrawn="1"/>
          </p:nvSpPr>
          <p:spPr bwMode="auto">
            <a:xfrm>
              <a:off x="4999" y="1287"/>
              <a:ext cx="423" cy="692"/>
            </a:xfrm>
            <a:custGeom>
              <a:avLst/>
              <a:gdLst>
                <a:gd name="T0" fmla="*/ 1257 w 1691"/>
                <a:gd name="T1" fmla="*/ 1228 h 2767"/>
                <a:gd name="T2" fmla="*/ 1038 w 1691"/>
                <a:gd name="T3" fmla="*/ 1385 h 2767"/>
                <a:gd name="T4" fmla="*/ 845 w 1691"/>
                <a:gd name="T5" fmla="*/ 1438 h 2767"/>
                <a:gd name="T6" fmla="*/ 719 w 1691"/>
                <a:gd name="T7" fmla="*/ 1433 h 2767"/>
                <a:gd name="T8" fmla="*/ 565 w 1691"/>
                <a:gd name="T9" fmla="*/ 1389 h 2767"/>
                <a:gd name="T10" fmla="*/ 442 w 1691"/>
                <a:gd name="T11" fmla="*/ 1303 h 2767"/>
                <a:gd name="T12" fmla="*/ 355 w 1691"/>
                <a:gd name="T13" fmla="*/ 1178 h 2767"/>
                <a:gd name="T14" fmla="*/ 304 w 1691"/>
                <a:gd name="T15" fmla="*/ 1014 h 2767"/>
                <a:gd name="T16" fmla="*/ 290 w 1691"/>
                <a:gd name="T17" fmla="*/ 851 h 2767"/>
                <a:gd name="T18" fmla="*/ 311 w 1691"/>
                <a:gd name="T19" fmla="*/ 662 h 2767"/>
                <a:gd name="T20" fmla="*/ 370 w 1691"/>
                <a:gd name="T21" fmla="*/ 502 h 2767"/>
                <a:gd name="T22" fmla="*/ 462 w 1691"/>
                <a:gd name="T23" fmla="*/ 374 h 2767"/>
                <a:gd name="T24" fmla="*/ 582 w 1691"/>
                <a:gd name="T25" fmla="*/ 286 h 2767"/>
                <a:gd name="T26" fmla="*/ 725 w 1691"/>
                <a:gd name="T27" fmla="*/ 243 h 2767"/>
                <a:gd name="T28" fmla="*/ 873 w 1691"/>
                <a:gd name="T29" fmla="*/ 248 h 2767"/>
                <a:gd name="T30" fmla="*/ 1042 w 1691"/>
                <a:gd name="T31" fmla="*/ 306 h 2767"/>
                <a:gd name="T32" fmla="*/ 1180 w 1691"/>
                <a:gd name="T33" fmla="*/ 424 h 2767"/>
                <a:gd name="T34" fmla="*/ 1285 w 1691"/>
                <a:gd name="T35" fmla="*/ 598 h 2767"/>
                <a:gd name="T36" fmla="*/ 1358 w 1691"/>
                <a:gd name="T37" fmla="*/ 828 h 2767"/>
                <a:gd name="T38" fmla="*/ 1392 w 1691"/>
                <a:gd name="T39" fmla="*/ 1067 h 2767"/>
                <a:gd name="T40" fmla="*/ 655 w 1691"/>
                <a:gd name="T41" fmla="*/ 9 h 2767"/>
                <a:gd name="T42" fmla="*/ 434 w 1691"/>
                <a:gd name="T43" fmla="*/ 81 h 2767"/>
                <a:gd name="T44" fmla="*/ 249 w 1691"/>
                <a:gd name="T45" fmla="*/ 215 h 2767"/>
                <a:gd name="T46" fmla="*/ 109 w 1691"/>
                <a:gd name="T47" fmla="*/ 402 h 2767"/>
                <a:gd name="T48" fmla="*/ 23 w 1691"/>
                <a:gd name="T49" fmla="*/ 632 h 2767"/>
                <a:gd name="T50" fmla="*/ 0 w 1691"/>
                <a:gd name="T51" fmla="*/ 851 h 2767"/>
                <a:gd name="T52" fmla="*/ 28 w 1691"/>
                <a:gd name="T53" fmla="*/ 1118 h 2767"/>
                <a:gd name="T54" fmla="*/ 111 w 1691"/>
                <a:gd name="T55" fmla="*/ 1336 h 2767"/>
                <a:gd name="T56" fmla="*/ 246 w 1691"/>
                <a:gd name="T57" fmla="*/ 1501 h 2767"/>
                <a:gd name="T58" fmla="*/ 431 w 1691"/>
                <a:gd name="T59" fmla="*/ 1611 h 2767"/>
                <a:gd name="T60" fmla="*/ 661 w 1691"/>
                <a:gd name="T61" fmla="*/ 1663 h 2767"/>
                <a:gd name="T62" fmla="*/ 873 w 1691"/>
                <a:gd name="T63" fmla="*/ 1653 h 2767"/>
                <a:gd name="T64" fmla="*/ 1119 w 1691"/>
                <a:gd name="T65" fmla="*/ 1552 h 2767"/>
                <a:gd name="T66" fmla="*/ 1338 w 1691"/>
                <a:gd name="T67" fmla="*/ 1365 h 2767"/>
                <a:gd name="T68" fmla="*/ 1396 w 1691"/>
                <a:gd name="T69" fmla="*/ 1467 h 2767"/>
                <a:gd name="T70" fmla="*/ 1363 w 1691"/>
                <a:gd name="T71" fmla="*/ 1755 h 2767"/>
                <a:gd name="T72" fmla="*/ 1283 w 1691"/>
                <a:gd name="T73" fmla="*/ 2045 h 2767"/>
                <a:gd name="T74" fmla="*/ 1157 w 1691"/>
                <a:gd name="T75" fmla="*/ 2277 h 2767"/>
                <a:gd name="T76" fmla="*/ 1061 w 1691"/>
                <a:gd name="T77" fmla="*/ 2377 h 2767"/>
                <a:gd name="T78" fmla="*/ 945 w 1691"/>
                <a:gd name="T79" fmla="*/ 2454 h 2767"/>
                <a:gd name="T80" fmla="*/ 805 w 1691"/>
                <a:gd name="T81" fmla="*/ 2501 h 2767"/>
                <a:gd name="T82" fmla="*/ 667 w 1691"/>
                <a:gd name="T83" fmla="*/ 2515 h 2767"/>
                <a:gd name="T84" fmla="*/ 485 w 1691"/>
                <a:gd name="T85" fmla="*/ 2483 h 2767"/>
                <a:gd name="T86" fmla="*/ 318 w 1691"/>
                <a:gd name="T87" fmla="*/ 2395 h 2767"/>
                <a:gd name="T88" fmla="*/ 52 w 1691"/>
                <a:gd name="T89" fmla="*/ 2501 h 2767"/>
                <a:gd name="T90" fmla="*/ 222 w 1691"/>
                <a:gd name="T91" fmla="*/ 2640 h 2767"/>
                <a:gd name="T92" fmla="*/ 470 w 1691"/>
                <a:gd name="T93" fmla="*/ 2743 h 2767"/>
                <a:gd name="T94" fmla="*/ 652 w 1691"/>
                <a:gd name="T95" fmla="*/ 2766 h 2767"/>
                <a:gd name="T96" fmla="*/ 796 w 1691"/>
                <a:gd name="T97" fmla="*/ 2761 h 2767"/>
                <a:gd name="T98" fmla="*/ 957 w 1691"/>
                <a:gd name="T99" fmla="*/ 2727 h 2767"/>
                <a:gd name="T100" fmla="*/ 1105 w 1691"/>
                <a:gd name="T101" fmla="*/ 2665 h 2767"/>
                <a:gd name="T102" fmla="*/ 1238 w 1691"/>
                <a:gd name="T103" fmla="*/ 2578 h 2767"/>
                <a:gd name="T104" fmla="*/ 1354 w 1691"/>
                <a:gd name="T105" fmla="*/ 2463 h 2767"/>
                <a:gd name="T106" fmla="*/ 1454 w 1691"/>
                <a:gd name="T107" fmla="*/ 2324 h 2767"/>
                <a:gd name="T108" fmla="*/ 1604 w 1691"/>
                <a:gd name="T109" fmla="*/ 1974 h 2767"/>
                <a:gd name="T110" fmla="*/ 1681 w 1691"/>
                <a:gd name="T111" fmla="*/ 1533 h 2767"/>
                <a:gd name="T112" fmla="*/ 1686 w 1691"/>
                <a:gd name="T113" fmla="*/ 1135 h 2767"/>
                <a:gd name="T114" fmla="*/ 1628 w 1691"/>
                <a:gd name="T115" fmla="*/ 743 h 2767"/>
                <a:gd name="T116" fmla="*/ 1504 w 1691"/>
                <a:gd name="T117" fmla="*/ 427 h 2767"/>
                <a:gd name="T118" fmla="*/ 1317 w 1691"/>
                <a:gd name="T119" fmla="*/ 194 h 2767"/>
                <a:gd name="T120" fmla="*/ 1074 w 1691"/>
                <a:gd name="T121" fmla="*/ 50 h 2767"/>
                <a:gd name="T122" fmla="*/ 778 w 1691"/>
                <a:gd name="T123" fmla="*/ 0 h 2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91" h="2767">
                  <a:moveTo>
                    <a:pt x="1388" y="1072"/>
                  </a:moveTo>
                  <a:lnTo>
                    <a:pt x="1388" y="1072"/>
                  </a:lnTo>
                  <a:lnTo>
                    <a:pt x="1357" y="1115"/>
                  </a:lnTo>
                  <a:lnTo>
                    <a:pt x="1325" y="1155"/>
                  </a:lnTo>
                  <a:lnTo>
                    <a:pt x="1291" y="1193"/>
                  </a:lnTo>
                  <a:lnTo>
                    <a:pt x="1257" y="1228"/>
                  </a:lnTo>
                  <a:lnTo>
                    <a:pt x="1223" y="1260"/>
                  </a:lnTo>
                  <a:lnTo>
                    <a:pt x="1186" y="1290"/>
                  </a:lnTo>
                  <a:lnTo>
                    <a:pt x="1149" y="1318"/>
                  </a:lnTo>
                  <a:lnTo>
                    <a:pt x="1113" y="1343"/>
                  </a:lnTo>
                  <a:lnTo>
                    <a:pt x="1076" y="1365"/>
                  </a:lnTo>
                  <a:lnTo>
                    <a:pt x="1038" y="1385"/>
                  </a:lnTo>
                  <a:lnTo>
                    <a:pt x="999" y="1401"/>
                  </a:lnTo>
                  <a:lnTo>
                    <a:pt x="961" y="1414"/>
                  </a:lnTo>
                  <a:lnTo>
                    <a:pt x="923" y="1425"/>
                  </a:lnTo>
                  <a:lnTo>
                    <a:pt x="884" y="1433"/>
                  </a:lnTo>
                  <a:lnTo>
                    <a:pt x="865" y="1436"/>
                  </a:lnTo>
                  <a:lnTo>
                    <a:pt x="845" y="1438"/>
                  </a:lnTo>
                  <a:lnTo>
                    <a:pt x="826" y="1439"/>
                  </a:lnTo>
                  <a:lnTo>
                    <a:pt x="807" y="1439"/>
                  </a:lnTo>
                  <a:lnTo>
                    <a:pt x="807" y="1439"/>
                  </a:lnTo>
                  <a:lnTo>
                    <a:pt x="777" y="1438"/>
                  </a:lnTo>
                  <a:lnTo>
                    <a:pt x="748" y="1437"/>
                  </a:lnTo>
                  <a:lnTo>
                    <a:pt x="719" y="1433"/>
                  </a:lnTo>
                  <a:lnTo>
                    <a:pt x="691" y="1429"/>
                  </a:lnTo>
                  <a:lnTo>
                    <a:pt x="663" y="1424"/>
                  </a:lnTo>
                  <a:lnTo>
                    <a:pt x="638" y="1417"/>
                  </a:lnTo>
                  <a:lnTo>
                    <a:pt x="613" y="1409"/>
                  </a:lnTo>
                  <a:lnTo>
                    <a:pt x="587" y="1400"/>
                  </a:lnTo>
                  <a:lnTo>
                    <a:pt x="565" y="1389"/>
                  </a:lnTo>
                  <a:lnTo>
                    <a:pt x="542" y="1377"/>
                  </a:lnTo>
                  <a:lnTo>
                    <a:pt x="520" y="1365"/>
                  </a:lnTo>
                  <a:lnTo>
                    <a:pt x="499" y="1351"/>
                  </a:lnTo>
                  <a:lnTo>
                    <a:pt x="480" y="1337"/>
                  </a:lnTo>
                  <a:lnTo>
                    <a:pt x="461" y="1321"/>
                  </a:lnTo>
                  <a:lnTo>
                    <a:pt x="442" y="1303"/>
                  </a:lnTo>
                  <a:lnTo>
                    <a:pt x="426" y="1285"/>
                  </a:lnTo>
                  <a:lnTo>
                    <a:pt x="409" y="1265"/>
                  </a:lnTo>
                  <a:lnTo>
                    <a:pt x="394" y="1245"/>
                  </a:lnTo>
                  <a:lnTo>
                    <a:pt x="380" y="1223"/>
                  </a:lnTo>
                  <a:lnTo>
                    <a:pt x="368" y="1201"/>
                  </a:lnTo>
                  <a:lnTo>
                    <a:pt x="355" y="1178"/>
                  </a:lnTo>
                  <a:lnTo>
                    <a:pt x="344" y="1153"/>
                  </a:lnTo>
                  <a:lnTo>
                    <a:pt x="333" y="1127"/>
                  </a:lnTo>
                  <a:lnTo>
                    <a:pt x="325" y="1099"/>
                  </a:lnTo>
                  <a:lnTo>
                    <a:pt x="317" y="1072"/>
                  </a:lnTo>
                  <a:lnTo>
                    <a:pt x="309" y="1044"/>
                  </a:lnTo>
                  <a:lnTo>
                    <a:pt x="304" y="1014"/>
                  </a:lnTo>
                  <a:lnTo>
                    <a:pt x="299" y="983"/>
                  </a:lnTo>
                  <a:lnTo>
                    <a:pt x="296" y="952"/>
                  </a:lnTo>
                  <a:lnTo>
                    <a:pt x="293" y="919"/>
                  </a:lnTo>
                  <a:lnTo>
                    <a:pt x="290" y="885"/>
                  </a:lnTo>
                  <a:lnTo>
                    <a:pt x="290" y="851"/>
                  </a:lnTo>
                  <a:lnTo>
                    <a:pt x="290" y="851"/>
                  </a:lnTo>
                  <a:lnTo>
                    <a:pt x="290" y="818"/>
                  </a:lnTo>
                  <a:lnTo>
                    <a:pt x="293" y="785"/>
                  </a:lnTo>
                  <a:lnTo>
                    <a:pt x="296" y="753"/>
                  </a:lnTo>
                  <a:lnTo>
                    <a:pt x="299" y="723"/>
                  </a:lnTo>
                  <a:lnTo>
                    <a:pt x="304" y="693"/>
                  </a:lnTo>
                  <a:lnTo>
                    <a:pt x="311" y="662"/>
                  </a:lnTo>
                  <a:lnTo>
                    <a:pt x="318" y="633"/>
                  </a:lnTo>
                  <a:lnTo>
                    <a:pt x="327" y="605"/>
                  </a:lnTo>
                  <a:lnTo>
                    <a:pt x="336" y="579"/>
                  </a:lnTo>
                  <a:lnTo>
                    <a:pt x="346" y="552"/>
                  </a:lnTo>
                  <a:lnTo>
                    <a:pt x="357" y="526"/>
                  </a:lnTo>
                  <a:lnTo>
                    <a:pt x="370" y="502"/>
                  </a:lnTo>
                  <a:lnTo>
                    <a:pt x="383" y="478"/>
                  </a:lnTo>
                  <a:lnTo>
                    <a:pt x="398" y="455"/>
                  </a:lnTo>
                  <a:lnTo>
                    <a:pt x="412" y="434"/>
                  </a:lnTo>
                  <a:lnTo>
                    <a:pt x="428" y="412"/>
                  </a:lnTo>
                  <a:lnTo>
                    <a:pt x="445" y="393"/>
                  </a:lnTo>
                  <a:lnTo>
                    <a:pt x="462" y="374"/>
                  </a:lnTo>
                  <a:lnTo>
                    <a:pt x="480" y="357"/>
                  </a:lnTo>
                  <a:lnTo>
                    <a:pt x="499" y="340"/>
                  </a:lnTo>
                  <a:lnTo>
                    <a:pt x="519" y="325"/>
                  </a:lnTo>
                  <a:lnTo>
                    <a:pt x="539" y="310"/>
                  </a:lnTo>
                  <a:lnTo>
                    <a:pt x="561" y="297"/>
                  </a:lnTo>
                  <a:lnTo>
                    <a:pt x="582" y="286"/>
                  </a:lnTo>
                  <a:lnTo>
                    <a:pt x="605" y="276"/>
                  </a:lnTo>
                  <a:lnTo>
                    <a:pt x="628" y="266"/>
                  </a:lnTo>
                  <a:lnTo>
                    <a:pt x="652" y="258"/>
                  </a:lnTo>
                  <a:lnTo>
                    <a:pt x="676" y="252"/>
                  </a:lnTo>
                  <a:lnTo>
                    <a:pt x="700" y="247"/>
                  </a:lnTo>
                  <a:lnTo>
                    <a:pt x="725" y="243"/>
                  </a:lnTo>
                  <a:lnTo>
                    <a:pt x="751" y="240"/>
                  </a:lnTo>
                  <a:lnTo>
                    <a:pt x="778" y="240"/>
                  </a:lnTo>
                  <a:lnTo>
                    <a:pt x="778" y="240"/>
                  </a:lnTo>
                  <a:lnTo>
                    <a:pt x="811" y="240"/>
                  </a:lnTo>
                  <a:lnTo>
                    <a:pt x="842" y="243"/>
                  </a:lnTo>
                  <a:lnTo>
                    <a:pt x="873" y="248"/>
                  </a:lnTo>
                  <a:lnTo>
                    <a:pt x="903" y="253"/>
                  </a:lnTo>
                  <a:lnTo>
                    <a:pt x="933" y="261"/>
                  </a:lnTo>
                  <a:lnTo>
                    <a:pt x="961" y="269"/>
                  </a:lnTo>
                  <a:lnTo>
                    <a:pt x="989" y="281"/>
                  </a:lnTo>
                  <a:lnTo>
                    <a:pt x="1017" y="292"/>
                  </a:lnTo>
                  <a:lnTo>
                    <a:pt x="1042" y="306"/>
                  </a:lnTo>
                  <a:lnTo>
                    <a:pt x="1067" y="322"/>
                  </a:lnTo>
                  <a:lnTo>
                    <a:pt x="1091" y="339"/>
                  </a:lnTo>
                  <a:lnTo>
                    <a:pt x="1115" y="358"/>
                  </a:lnTo>
                  <a:lnTo>
                    <a:pt x="1138" y="378"/>
                  </a:lnTo>
                  <a:lnTo>
                    <a:pt x="1159" y="401"/>
                  </a:lnTo>
                  <a:lnTo>
                    <a:pt x="1180" y="424"/>
                  </a:lnTo>
                  <a:lnTo>
                    <a:pt x="1200" y="449"/>
                  </a:lnTo>
                  <a:lnTo>
                    <a:pt x="1219" y="475"/>
                  </a:lnTo>
                  <a:lnTo>
                    <a:pt x="1237" y="503"/>
                  </a:lnTo>
                  <a:lnTo>
                    <a:pt x="1253" y="533"/>
                  </a:lnTo>
                  <a:lnTo>
                    <a:pt x="1269" y="565"/>
                  </a:lnTo>
                  <a:lnTo>
                    <a:pt x="1285" y="598"/>
                  </a:lnTo>
                  <a:lnTo>
                    <a:pt x="1300" y="632"/>
                  </a:lnTo>
                  <a:lnTo>
                    <a:pt x="1312" y="669"/>
                  </a:lnTo>
                  <a:lnTo>
                    <a:pt x="1325" y="705"/>
                  </a:lnTo>
                  <a:lnTo>
                    <a:pt x="1336" y="744"/>
                  </a:lnTo>
                  <a:lnTo>
                    <a:pt x="1348" y="785"/>
                  </a:lnTo>
                  <a:lnTo>
                    <a:pt x="1358" y="828"/>
                  </a:lnTo>
                  <a:lnTo>
                    <a:pt x="1367" y="871"/>
                  </a:lnTo>
                  <a:lnTo>
                    <a:pt x="1374" y="916"/>
                  </a:lnTo>
                  <a:lnTo>
                    <a:pt x="1381" y="963"/>
                  </a:lnTo>
                  <a:lnTo>
                    <a:pt x="1387" y="1011"/>
                  </a:lnTo>
                  <a:lnTo>
                    <a:pt x="1392" y="1060"/>
                  </a:lnTo>
                  <a:lnTo>
                    <a:pt x="1392" y="1067"/>
                  </a:lnTo>
                  <a:lnTo>
                    <a:pt x="1388" y="1072"/>
                  </a:lnTo>
                  <a:close/>
                  <a:moveTo>
                    <a:pt x="778" y="0"/>
                  </a:moveTo>
                  <a:lnTo>
                    <a:pt x="778" y="0"/>
                  </a:lnTo>
                  <a:lnTo>
                    <a:pt x="736" y="2"/>
                  </a:lnTo>
                  <a:lnTo>
                    <a:pt x="696" y="4"/>
                  </a:lnTo>
                  <a:lnTo>
                    <a:pt x="655" y="9"/>
                  </a:lnTo>
                  <a:lnTo>
                    <a:pt x="616" y="17"/>
                  </a:lnTo>
                  <a:lnTo>
                    <a:pt x="578" y="26"/>
                  </a:lnTo>
                  <a:lnTo>
                    <a:pt x="541" y="37"/>
                  </a:lnTo>
                  <a:lnTo>
                    <a:pt x="504" y="50"/>
                  </a:lnTo>
                  <a:lnTo>
                    <a:pt x="469" y="65"/>
                  </a:lnTo>
                  <a:lnTo>
                    <a:pt x="434" y="81"/>
                  </a:lnTo>
                  <a:lnTo>
                    <a:pt x="400" y="100"/>
                  </a:lnTo>
                  <a:lnTo>
                    <a:pt x="368" y="119"/>
                  </a:lnTo>
                  <a:lnTo>
                    <a:pt x="336" y="142"/>
                  </a:lnTo>
                  <a:lnTo>
                    <a:pt x="306" y="165"/>
                  </a:lnTo>
                  <a:lnTo>
                    <a:pt x="277" y="190"/>
                  </a:lnTo>
                  <a:lnTo>
                    <a:pt x="249" y="215"/>
                  </a:lnTo>
                  <a:lnTo>
                    <a:pt x="222" y="243"/>
                  </a:lnTo>
                  <a:lnTo>
                    <a:pt x="197" y="272"/>
                  </a:lnTo>
                  <a:lnTo>
                    <a:pt x="173" y="303"/>
                  </a:lnTo>
                  <a:lnTo>
                    <a:pt x="150" y="335"/>
                  </a:lnTo>
                  <a:lnTo>
                    <a:pt x="129" y="368"/>
                  </a:lnTo>
                  <a:lnTo>
                    <a:pt x="109" y="402"/>
                  </a:lnTo>
                  <a:lnTo>
                    <a:pt x="91" y="439"/>
                  </a:lnTo>
                  <a:lnTo>
                    <a:pt x="74" y="475"/>
                  </a:lnTo>
                  <a:lnTo>
                    <a:pt x="59" y="513"/>
                  </a:lnTo>
                  <a:lnTo>
                    <a:pt x="45" y="551"/>
                  </a:lnTo>
                  <a:lnTo>
                    <a:pt x="34" y="592"/>
                  </a:lnTo>
                  <a:lnTo>
                    <a:pt x="23" y="632"/>
                  </a:lnTo>
                  <a:lnTo>
                    <a:pt x="15" y="675"/>
                  </a:lnTo>
                  <a:lnTo>
                    <a:pt x="9" y="717"/>
                  </a:lnTo>
                  <a:lnTo>
                    <a:pt x="4" y="761"/>
                  </a:lnTo>
                  <a:lnTo>
                    <a:pt x="1" y="805"/>
                  </a:lnTo>
                  <a:lnTo>
                    <a:pt x="0" y="851"/>
                  </a:lnTo>
                  <a:lnTo>
                    <a:pt x="0" y="851"/>
                  </a:lnTo>
                  <a:lnTo>
                    <a:pt x="0" y="899"/>
                  </a:lnTo>
                  <a:lnTo>
                    <a:pt x="2" y="944"/>
                  </a:lnTo>
                  <a:lnTo>
                    <a:pt x="6" y="990"/>
                  </a:lnTo>
                  <a:lnTo>
                    <a:pt x="13" y="1034"/>
                  </a:lnTo>
                  <a:lnTo>
                    <a:pt x="19" y="1077"/>
                  </a:lnTo>
                  <a:lnTo>
                    <a:pt x="28" y="1118"/>
                  </a:lnTo>
                  <a:lnTo>
                    <a:pt x="38" y="1158"/>
                  </a:lnTo>
                  <a:lnTo>
                    <a:pt x="49" y="1197"/>
                  </a:lnTo>
                  <a:lnTo>
                    <a:pt x="63" y="1233"/>
                  </a:lnTo>
                  <a:lnTo>
                    <a:pt x="77" y="1269"/>
                  </a:lnTo>
                  <a:lnTo>
                    <a:pt x="93" y="1303"/>
                  </a:lnTo>
                  <a:lnTo>
                    <a:pt x="111" y="1336"/>
                  </a:lnTo>
                  <a:lnTo>
                    <a:pt x="130" y="1367"/>
                  </a:lnTo>
                  <a:lnTo>
                    <a:pt x="150" y="1398"/>
                  </a:lnTo>
                  <a:lnTo>
                    <a:pt x="172" y="1425"/>
                  </a:lnTo>
                  <a:lnTo>
                    <a:pt x="196" y="1453"/>
                  </a:lnTo>
                  <a:lnTo>
                    <a:pt x="220" y="1479"/>
                  </a:lnTo>
                  <a:lnTo>
                    <a:pt x="246" y="1501"/>
                  </a:lnTo>
                  <a:lnTo>
                    <a:pt x="274" y="1524"/>
                  </a:lnTo>
                  <a:lnTo>
                    <a:pt x="302" y="1544"/>
                  </a:lnTo>
                  <a:lnTo>
                    <a:pt x="332" y="1564"/>
                  </a:lnTo>
                  <a:lnTo>
                    <a:pt x="364" y="1581"/>
                  </a:lnTo>
                  <a:lnTo>
                    <a:pt x="397" y="1597"/>
                  </a:lnTo>
                  <a:lnTo>
                    <a:pt x="431" y="1611"/>
                  </a:lnTo>
                  <a:lnTo>
                    <a:pt x="466" y="1624"/>
                  </a:lnTo>
                  <a:lnTo>
                    <a:pt x="503" y="1635"/>
                  </a:lnTo>
                  <a:lnTo>
                    <a:pt x="541" y="1645"/>
                  </a:lnTo>
                  <a:lnTo>
                    <a:pt x="580" y="1653"/>
                  </a:lnTo>
                  <a:lnTo>
                    <a:pt x="620" y="1658"/>
                  </a:lnTo>
                  <a:lnTo>
                    <a:pt x="661" y="1663"/>
                  </a:lnTo>
                  <a:lnTo>
                    <a:pt x="703" y="1666"/>
                  </a:lnTo>
                  <a:lnTo>
                    <a:pt x="748" y="1667"/>
                  </a:lnTo>
                  <a:lnTo>
                    <a:pt x="748" y="1667"/>
                  </a:lnTo>
                  <a:lnTo>
                    <a:pt x="789" y="1664"/>
                  </a:lnTo>
                  <a:lnTo>
                    <a:pt x="831" y="1660"/>
                  </a:lnTo>
                  <a:lnTo>
                    <a:pt x="873" y="1653"/>
                  </a:lnTo>
                  <a:lnTo>
                    <a:pt x="914" y="1643"/>
                  </a:lnTo>
                  <a:lnTo>
                    <a:pt x="956" y="1630"/>
                  </a:lnTo>
                  <a:lnTo>
                    <a:pt x="997" y="1614"/>
                  </a:lnTo>
                  <a:lnTo>
                    <a:pt x="1038" y="1596"/>
                  </a:lnTo>
                  <a:lnTo>
                    <a:pt x="1079" y="1575"/>
                  </a:lnTo>
                  <a:lnTo>
                    <a:pt x="1119" y="1552"/>
                  </a:lnTo>
                  <a:lnTo>
                    <a:pt x="1158" y="1525"/>
                  </a:lnTo>
                  <a:lnTo>
                    <a:pt x="1196" y="1497"/>
                  </a:lnTo>
                  <a:lnTo>
                    <a:pt x="1233" y="1467"/>
                  </a:lnTo>
                  <a:lnTo>
                    <a:pt x="1269" y="1436"/>
                  </a:lnTo>
                  <a:lnTo>
                    <a:pt x="1303" y="1400"/>
                  </a:lnTo>
                  <a:lnTo>
                    <a:pt x="1338" y="1365"/>
                  </a:lnTo>
                  <a:lnTo>
                    <a:pt x="1369" y="1326"/>
                  </a:lnTo>
                  <a:lnTo>
                    <a:pt x="1401" y="1285"/>
                  </a:lnTo>
                  <a:lnTo>
                    <a:pt x="1401" y="1337"/>
                  </a:lnTo>
                  <a:lnTo>
                    <a:pt x="1401" y="1337"/>
                  </a:lnTo>
                  <a:lnTo>
                    <a:pt x="1398" y="1423"/>
                  </a:lnTo>
                  <a:lnTo>
                    <a:pt x="1396" y="1467"/>
                  </a:lnTo>
                  <a:lnTo>
                    <a:pt x="1392" y="1514"/>
                  </a:lnTo>
                  <a:lnTo>
                    <a:pt x="1388" y="1561"/>
                  </a:lnTo>
                  <a:lnTo>
                    <a:pt x="1383" y="1609"/>
                  </a:lnTo>
                  <a:lnTo>
                    <a:pt x="1378" y="1658"/>
                  </a:lnTo>
                  <a:lnTo>
                    <a:pt x="1370" y="1706"/>
                  </a:lnTo>
                  <a:lnTo>
                    <a:pt x="1363" y="1755"/>
                  </a:lnTo>
                  <a:lnTo>
                    <a:pt x="1353" y="1804"/>
                  </a:lnTo>
                  <a:lnTo>
                    <a:pt x="1341" y="1854"/>
                  </a:lnTo>
                  <a:lnTo>
                    <a:pt x="1330" y="1903"/>
                  </a:lnTo>
                  <a:lnTo>
                    <a:pt x="1316" y="1951"/>
                  </a:lnTo>
                  <a:lnTo>
                    <a:pt x="1301" y="1998"/>
                  </a:lnTo>
                  <a:lnTo>
                    <a:pt x="1283" y="2045"/>
                  </a:lnTo>
                  <a:lnTo>
                    <a:pt x="1264" y="2090"/>
                  </a:lnTo>
                  <a:lnTo>
                    <a:pt x="1244" y="2134"/>
                  </a:lnTo>
                  <a:lnTo>
                    <a:pt x="1221" y="2177"/>
                  </a:lnTo>
                  <a:lnTo>
                    <a:pt x="1197" y="2219"/>
                  </a:lnTo>
                  <a:lnTo>
                    <a:pt x="1171" y="2258"/>
                  </a:lnTo>
                  <a:lnTo>
                    <a:pt x="1157" y="2277"/>
                  </a:lnTo>
                  <a:lnTo>
                    <a:pt x="1143" y="2295"/>
                  </a:lnTo>
                  <a:lnTo>
                    <a:pt x="1128" y="2312"/>
                  </a:lnTo>
                  <a:lnTo>
                    <a:pt x="1111" y="2330"/>
                  </a:lnTo>
                  <a:lnTo>
                    <a:pt x="1096" y="2347"/>
                  </a:lnTo>
                  <a:lnTo>
                    <a:pt x="1079" y="2362"/>
                  </a:lnTo>
                  <a:lnTo>
                    <a:pt x="1061" y="2377"/>
                  </a:lnTo>
                  <a:lnTo>
                    <a:pt x="1043" y="2392"/>
                  </a:lnTo>
                  <a:lnTo>
                    <a:pt x="1026" y="2406"/>
                  </a:lnTo>
                  <a:lnTo>
                    <a:pt x="1005" y="2419"/>
                  </a:lnTo>
                  <a:lnTo>
                    <a:pt x="986" y="2431"/>
                  </a:lnTo>
                  <a:lnTo>
                    <a:pt x="966" y="2444"/>
                  </a:lnTo>
                  <a:lnTo>
                    <a:pt x="945" y="2454"/>
                  </a:lnTo>
                  <a:lnTo>
                    <a:pt x="923" y="2464"/>
                  </a:lnTo>
                  <a:lnTo>
                    <a:pt x="901" y="2473"/>
                  </a:lnTo>
                  <a:lnTo>
                    <a:pt x="878" y="2482"/>
                  </a:lnTo>
                  <a:lnTo>
                    <a:pt x="854" y="2489"/>
                  </a:lnTo>
                  <a:lnTo>
                    <a:pt x="830" y="2496"/>
                  </a:lnTo>
                  <a:lnTo>
                    <a:pt x="805" y="2501"/>
                  </a:lnTo>
                  <a:lnTo>
                    <a:pt x="778" y="2506"/>
                  </a:lnTo>
                  <a:lnTo>
                    <a:pt x="751" y="2509"/>
                  </a:lnTo>
                  <a:lnTo>
                    <a:pt x="724" y="2512"/>
                  </a:lnTo>
                  <a:lnTo>
                    <a:pt x="696" y="2513"/>
                  </a:lnTo>
                  <a:lnTo>
                    <a:pt x="667" y="2515"/>
                  </a:lnTo>
                  <a:lnTo>
                    <a:pt x="667" y="2515"/>
                  </a:lnTo>
                  <a:lnTo>
                    <a:pt x="637" y="2513"/>
                  </a:lnTo>
                  <a:lnTo>
                    <a:pt x="606" y="2511"/>
                  </a:lnTo>
                  <a:lnTo>
                    <a:pt x="576" y="2506"/>
                  </a:lnTo>
                  <a:lnTo>
                    <a:pt x="546" y="2501"/>
                  </a:lnTo>
                  <a:lnTo>
                    <a:pt x="515" y="2492"/>
                  </a:lnTo>
                  <a:lnTo>
                    <a:pt x="485" y="2483"/>
                  </a:lnTo>
                  <a:lnTo>
                    <a:pt x="456" y="2472"/>
                  </a:lnTo>
                  <a:lnTo>
                    <a:pt x="427" y="2459"/>
                  </a:lnTo>
                  <a:lnTo>
                    <a:pt x="399" y="2445"/>
                  </a:lnTo>
                  <a:lnTo>
                    <a:pt x="371" y="2430"/>
                  </a:lnTo>
                  <a:lnTo>
                    <a:pt x="345" y="2413"/>
                  </a:lnTo>
                  <a:lnTo>
                    <a:pt x="318" y="2395"/>
                  </a:lnTo>
                  <a:lnTo>
                    <a:pt x="293" y="2374"/>
                  </a:lnTo>
                  <a:lnTo>
                    <a:pt x="269" y="2354"/>
                  </a:lnTo>
                  <a:lnTo>
                    <a:pt x="245" y="2331"/>
                  </a:lnTo>
                  <a:lnTo>
                    <a:pt x="224" y="2307"/>
                  </a:lnTo>
                  <a:lnTo>
                    <a:pt x="52" y="2501"/>
                  </a:lnTo>
                  <a:lnTo>
                    <a:pt x="52" y="2501"/>
                  </a:lnTo>
                  <a:lnTo>
                    <a:pt x="76" y="2523"/>
                  </a:lnTo>
                  <a:lnTo>
                    <a:pt x="101" y="2547"/>
                  </a:lnTo>
                  <a:lnTo>
                    <a:pt x="128" y="2571"/>
                  </a:lnTo>
                  <a:lnTo>
                    <a:pt x="158" y="2594"/>
                  </a:lnTo>
                  <a:lnTo>
                    <a:pt x="188" y="2617"/>
                  </a:lnTo>
                  <a:lnTo>
                    <a:pt x="222" y="2640"/>
                  </a:lnTo>
                  <a:lnTo>
                    <a:pt x="258" y="2660"/>
                  </a:lnTo>
                  <a:lnTo>
                    <a:pt x="296" y="2680"/>
                  </a:lnTo>
                  <a:lnTo>
                    <a:pt x="336" y="2699"/>
                  </a:lnTo>
                  <a:lnTo>
                    <a:pt x="378" y="2715"/>
                  </a:lnTo>
                  <a:lnTo>
                    <a:pt x="422" y="2731"/>
                  </a:lnTo>
                  <a:lnTo>
                    <a:pt x="470" y="2743"/>
                  </a:lnTo>
                  <a:lnTo>
                    <a:pt x="518" y="2753"/>
                  </a:lnTo>
                  <a:lnTo>
                    <a:pt x="544" y="2757"/>
                  </a:lnTo>
                  <a:lnTo>
                    <a:pt x="570" y="2761"/>
                  </a:lnTo>
                  <a:lnTo>
                    <a:pt x="596" y="2763"/>
                  </a:lnTo>
                  <a:lnTo>
                    <a:pt x="624" y="2765"/>
                  </a:lnTo>
                  <a:lnTo>
                    <a:pt x="652" y="2766"/>
                  </a:lnTo>
                  <a:lnTo>
                    <a:pt x="681" y="2767"/>
                  </a:lnTo>
                  <a:lnTo>
                    <a:pt x="681" y="2767"/>
                  </a:lnTo>
                  <a:lnTo>
                    <a:pt x="710" y="2766"/>
                  </a:lnTo>
                  <a:lnTo>
                    <a:pt x="739" y="2765"/>
                  </a:lnTo>
                  <a:lnTo>
                    <a:pt x="768" y="2763"/>
                  </a:lnTo>
                  <a:lnTo>
                    <a:pt x="796" y="2761"/>
                  </a:lnTo>
                  <a:lnTo>
                    <a:pt x="823" y="2757"/>
                  </a:lnTo>
                  <a:lnTo>
                    <a:pt x="851" y="2752"/>
                  </a:lnTo>
                  <a:lnTo>
                    <a:pt x="879" y="2747"/>
                  </a:lnTo>
                  <a:lnTo>
                    <a:pt x="906" y="2741"/>
                  </a:lnTo>
                  <a:lnTo>
                    <a:pt x="932" y="2734"/>
                  </a:lnTo>
                  <a:lnTo>
                    <a:pt x="957" y="2727"/>
                  </a:lnTo>
                  <a:lnTo>
                    <a:pt x="983" y="2718"/>
                  </a:lnTo>
                  <a:lnTo>
                    <a:pt x="1008" y="2709"/>
                  </a:lnTo>
                  <a:lnTo>
                    <a:pt x="1033" y="2699"/>
                  </a:lnTo>
                  <a:lnTo>
                    <a:pt x="1057" y="2689"/>
                  </a:lnTo>
                  <a:lnTo>
                    <a:pt x="1081" y="2678"/>
                  </a:lnTo>
                  <a:lnTo>
                    <a:pt x="1105" y="2665"/>
                  </a:lnTo>
                  <a:lnTo>
                    <a:pt x="1128" y="2652"/>
                  </a:lnTo>
                  <a:lnTo>
                    <a:pt x="1151" y="2640"/>
                  </a:lnTo>
                  <a:lnTo>
                    <a:pt x="1173" y="2624"/>
                  </a:lnTo>
                  <a:lnTo>
                    <a:pt x="1195" y="2609"/>
                  </a:lnTo>
                  <a:lnTo>
                    <a:pt x="1216" y="2594"/>
                  </a:lnTo>
                  <a:lnTo>
                    <a:pt x="1238" y="2578"/>
                  </a:lnTo>
                  <a:lnTo>
                    <a:pt x="1258" y="2560"/>
                  </a:lnTo>
                  <a:lnTo>
                    <a:pt x="1278" y="2542"/>
                  </a:lnTo>
                  <a:lnTo>
                    <a:pt x="1297" y="2523"/>
                  </a:lnTo>
                  <a:lnTo>
                    <a:pt x="1317" y="2504"/>
                  </a:lnTo>
                  <a:lnTo>
                    <a:pt x="1336" y="2484"/>
                  </a:lnTo>
                  <a:lnTo>
                    <a:pt x="1354" y="2463"/>
                  </a:lnTo>
                  <a:lnTo>
                    <a:pt x="1372" y="2441"/>
                  </a:lnTo>
                  <a:lnTo>
                    <a:pt x="1389" y="2420"/>
                  </a:lnTo>
                  <a:lnTo>
                    <a:pt x="1406" y="2397"/>
                  </a:lnTo>
                  <a:lnTo>
                    <a:pt x="1422" y="2373"/>
                  </a:lnTo>
                  <a:lnTo>
                    <a:pt x="1439" y="2349"/>
                  </a:lnTo>
                  <a:lnTo>
                    <a:pt x="1454" y="2324"/>
                  </a:lnTo>
                  <a:lnTo>
                    <a:pt x="1484" y="2272"/>
                  </a:lnTo>
                  <a:lnTo>
                    <a:pt x="1512" y="2218"/>
                  </a:lnTo>
                  <a:lnTo>
                    <a:pt x="1538" y="2161"/>
                  </a:lnTo>
                  <a:lnTo>
                    <a:pt x="1562" y="2100"/>
                  </a:lnTo>
                  <a:lnTo>
                    <a:pt x="1584" y="2038"/>
                  </a:lnTo>
                  <a:lnTo>
                    <a:pt x="1604" y="1974"/>
                  </a:lnTo>
                  <a:lnTo>
                    <a:pt x="1622" y="1906"/>
                  </a:lnTo>
                  <a:lnTo>
                    <a:pt x="1638" y="1836"/>
                  </a:lnTo>
                  <a:lnTo>
                    <a:pt x="1652" y="1764"/>
                  </a:lnTo>
                  <a:lnTo>
                    <a:pt x="1663" y="1690"/>
                  </a:lnTo>
                  <a:lnTo>
                    <a:pt x="1674" y="1612"/>
                  </a:lnTo>
                  <a:lnTo>
                    <a:pt x="1681" y="1533"/>
                  </a:lnTo>
                  <a:lnTo>
                    <a:pt x="1686" y="1452"/>
                  </a:lnTo>
                  <a:lnTo>
                    <a:pt x="1690" y="1367"/>
                  </a:lnTo>
                  <a:lnTo>
                    <a:pt x="1691" y="1281"/>
                  </a:lnTo>
                  <a:lnTo>
                    <a:pt x="1691" y="1281"/>
                  </a:lnTo>
                  <a:lnTo>
                    <a:pt x="1690" y="1207"/>
                  </a:lnTo>
                  <a:lnTo>
                    <a:pt x="1686" y="1135"/>
                  </a:lnTo>
                  <a:lnTo>
                    <a:pt x="1682" y="1064"/>
                  </a:lnTo>
                  <a:lnTo>
                    <a:pt x="1675" y="996"/>
                  </a:lnTo>
                  <a:lnTo>
                    <a:pt x="1666" y="930"/>
                  </a:lnTo>
                  <a:lnTo>
                    <a:pt x="1656" y="866"/>
                  </a:lnTo>
                  <a:lnTo>
                    <a:pt x="1643" y="803"/>
                  </a:lnTo>
                  <a:lnTo>
                    <a:pt x="1628" y="743"/>
                  </a:lnTo>
                  <a:lnTo>
                    <a:pt x="1612" y="685"/>
                  </a:lnTo>
                  <a:lnTo>
                    <a:pt x="1594" y="629"/>
                  </a:lnTo>
                  <a:lnTo>
                    <a:pt x="1574" y="575"/>
                  </a:lnTo>
                  <a:lnTo>
                    <a:pt x="1552" y="523"/>
                  </a:lnTo>
                  <a:lnTo>
                    <a:pt x="1530" y="474"/>
                  </a:lnTo>
                  <a:lnTo>
                    <a:pt x="1504" y="427"/>
                  </a:lnTo>
                  <a:lnTo>
                    <a:pt x="1477" y="382"/>
                  </a:lnTo>
                  <a:lnTo>
                    <a:pt x="1449" y="340"/>
                  </a:lnTo>
                  <a:lnTo>
                    <a:pt x="1418" y="300"/>
                  </a:lnTo>
                  <a:lnTo>
                    <a:pt x="1387" y="262"/>
                  </a:lnTo>
                  <a:lnTo>
                    <a:pt x="1353" y="226"/>
                  </a:lnTo>
                  <a:lnTo>
                    <a:pt x="1317" y="194"/>
                  </a:lnTo>
                  <a:lnTo>
                    <a:pt x="1281" y="163"/>
                  </a:lnTo>
                  <a:lnTo>
                    <a:pt x="1243" y="135"/>
                  </a:lnTo>
                  <a:lnTo>
                    <a:pt x="1202" y="110"/>
                  </a:lnTo>
                  <a:lnTo>
                    <a:pt x="1162" y="87"/>
                  </a:lnTo>
                  <a:lnTo>
                    <a:pt x="1119" y="67"/>
                  </a:lnTo>
                  <a:lnTo>
                    <a:pt x="1074" y="50"/>
                  </a:lnTo>
                  <a:lnTo>
                    <a:pt x="1028" y="34"/>
                  </a:lnTo>
                  <a:lnTo>
                    <a:pt x="981" y="22"/>
                  </a:lnTo>
                  <a:lnTo>
                    <a:pt x="932" y="13"/>
                  </a:lnTo>
                  <a:lnTo>
                    <a:pt x="882" y="5"/>
                  </a:lnTo>
                  <a:lnTo>
                    <a:pt x="830" y="2"/>
                  </a:lnTo>
                  <a:lnTo>
                    <a:pt x="77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19"/>
            <p:cNvSpPr>
              <a:spLocks/>
            </p:cNvSpPr>
            <p:nvPr userDrawn="1"/>
          </p:nvSpPr>
          <p:spPr bwMode="auto">
            <a:xfrm>
              <a:off x="4557" y="1300"/>
              <a:ext cx="372" cy="666"/>
            </a:xfrm>
            <a:custGeom>
              <a:avLst/>
              <a:gdLst>
                <a:gd name="T0" fmla="*/ 0 w 1488"/>
                <a:gd name="T1" fmla="*/ 2664 h 2664"/>
                <a:gd name="T2" fmla="*/ 1488 w 1488"/>
                <a:gd name="T3" fmla="*/ 2664 h 2664"/>
                <a:gd name="T4" fmla="*/ 1488 w 1488"/>
                <a:gd name="T5" fmla="*/ 2412 h 2664"/>
                <a:gd name="T6" fmla="*/ 930 w 1488"/>
                <a:gd name="T7" fmla="*/ 2412 h 2664"/>
                <a:gd name="T8" fmla="*/ 930 w 1488"/>
                <a:gd name="T9" fmla="*/ 0 h 2664"/>
                <a:gd name="T10" fmla="*/ 686 w 1488"/>
                <a:gd name="T11" fmla="*/ 0 h 2664"/>
                <a:gd name="T12" fmla="*/ 686 w 1488"/>
                <a:gd name="T13" fmla="*/ 0 h 2664"/>
                <a:gd name="T14" fmla="*/ 656 w 1488"/>
                <a:gd name="T15" fmla="*/ 17 h 2664"/>
                <a:gd name="T16" fmla="*/ 626 w 1488"/>
                <a:gd name="T17" fmla="*/ 34 h 2664"/>
                <a:gd name="T18" fmla="*/ 595 w 1488"/>
                <a:gd name="T19" fmla="*/ 49 h 2664"/>
                <a:gd name="T20" fmla="*/ 564 w 1488"/>
                <a:gd name="T21" fmla="*/ 64 h 2664"/>
                <a:gd name="T22" fmla="*/ 532 w 1488"/>
                <a:gd name="T23" fmla="*/ 79 h 2664"/>
                <a:gd name="T24" fmla="*/ 499 w 1488"/>
                <a:gd name="T25" fmla="*/ 92 h 2664"/>
                <a:gd name="T26" fmla="*/ 465 w 1488"/>
                <a:gd name="T27" fmla="*/ 106 h 2664"/>
                <a:gd name="T28" fmla="*/ 431 w 1488"/>
                <a:gd name="T29" fmla="*/ 119 h 2664"/>
                <a:gd name="T30" fmla="*/ 397 w 1488"/>
                <a:gd name="T31" fmla="*/ 130 h 2664"/>
                <a:gd name="T32" fmla="*/ 360 w 1488"/>
                <a:gd name="T33" fmla="*/ 141 h 2664"/>
                <a:gd name="T34" fmla="*/ 324 w 1488"/>
                <a:gd name="T35" fmla="*/ 151 h 2664"/>
                <a:gd name="T36" fmla="*/ 287 w 1488"/>
                <a:gd name="T37" fmla="*/ 162 h 2664"/>
                <a:gd name="T38" fmla="*/ 248 w 1488"/>
                <a:gd name="T39" fmla="*/ 172 h 2664"/>
                <a:gd name="T40" fmla="*/ 209 w 1488"/>
                <a:gd name="T41" fmla="*/ 180 h 2664"/>
                <a:gd name="T42" fmla="*/ 128 w 1488"/>
                <a:gd name="T43" fmla="*/ 196 h 2664"/>
                <a:gd name="T44" fmla="*/ 128 w 1488"/>
                <a:gd name="T45" fmla="*/ 388 h 2664"/>
                <a:gd name="T46" fmla="*/ 618 w 1488"/>
                <a:gd name="T47" fmla="*/ 388 h 2664"/>
                <a:gd name="T48" fmla="*/ 618 w 1488"/>
                <a:gd name="T49" fmla="*/ 2412 h 2664"/>
                <a:gd name="T50" fmla="*/ 0 w 1488"/>
                <a:gd name="T51" fmla="*/ 2412 h 2664"/>
                <a:gd name="T52" fmla="*/ 0 w 1488"/>
                <a:gd name="T53" fmla="*/ 2664 h 2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88" h="2664">
                  <a:moveTo>
                    <a:pt x="0" y="2664"/>
                  </a:moveTo>
                  <a:lnTo>
                    <a:pt x="1488" y="2664"/>
                  </a:lnTo>
                  <a:lnTo>
                    <a:pt x="1488" y="2412"/>
                  </a:lnTo>
                  <a:lnTo>
                    <a:pt x="930" y="2412"/>
                  </a:lnTo>
                  <a:lnTo>
                    <a:pt x="930" y="0"/>
                  </a:lnTo>
                  <a:lnTo>
                    <a:pt x="686" y="0"/>
                  </a:lnTo>
                  <a:lnTo>
                    <a:pt x="686" y="0"/>
                  </a:lnTo>
                  <a:lnTo>
                    <a:pt x="656" y="17"/>
                  </a:lnTo>
                  <a:lnTo>
                    <a:pt x="626" y="34"/>
                  </a:lnTo>
                  <a:lnTo>
                    <a:pt x="595" y="49"/>
                  </a:lnTo>
                  <a:lnTo>
                    <a:pt x="564" y="64"/>
                  </a:lnTo>
                  <a:lnTo>
                    <a:pt x="532" y="79"/>
                  </a:lnTo>
                  <a:lnTo>
                    <a:pt x="499" y="92"/>
                  </a:lnTo>
                  <a:lnTo>
                    <a:pt x="465" y="106"/>
                  </a:lnTo>
                  <a:lnTo>
                    <a:pt x="431" y="119"/>
                  </a:lnTo>
                  <a:lnTo>
                    <a:pt x="397" y="130"/>
                  </a:lnTo>
                  <a:lnTo>
                    <a:pt x="360" y="141"/>
                  </a:lnTo>
                  <a:lnTo>
                    <a:pt x="324" y="151"/>
                  </a:lnTo>
                  <a:lnTo>
                    <a:pt x="287" y="162"/>
                  </a:lnTo>
                  <a:lnTo>
                    <a:pt x="248" y="172"/>
                  </a:lnTo>
                  <a:lnTo>
                    <a:pt x="209" y="180"/>
                  </a:lnTo>
                  <a:lnTo>
                    <a:pt x="128" y="196"/>
                  </a:lnTo>
                  <a:lnTo>
                    <a:pt x="128" y="388"/>
                  </a:lnTo>
                  <a:lnTo>
                    <a:pt x="618" y="388"/>
                  </a:lnTo>
                  <a:lnTo>
                    <a:pt x="618" y="2412"/>
                  </a:lnTo>
                  <a:lnTo>
                    <a:pt x="0" y="2412"/>
                  </a:lnTo>
                  <a:lnTo>
                    <a:pt x="0" y="26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20"/>
            <p:cNvSpPr>
              <a:spLocks noEditPoints="1"/>
            </p:cNvSpPr>
            <p:nvPr userDrawn="1"/>
          </p:nvSpPr>
          <p:spPr bwMode="auto">
            <a:xfrm>
              <a:off x="0" y="1113"/>
              <a:ext cx="634" cy="688"/>
            </a:xfrm>
            <a:custGeom>
              <a:avLst/>
              <a:gdLst>
                <a:gd name="T0" fmla="*/ 1074 w 2536"/>
                <a:gd name="T1" fmla="*/ 2206 h 2752"/>
                <a:gd name="T2" fmla="*/ 1252 w 2536"/>
                <a:gd name="T3" fmla="*/ 2191 h 2752"/>
                <a:gd name="T4" fmla="*/ 1412 w 2536"/>
                <a:gd name="T5" fmla="*/ 2145 h 2752"/>
                <a:gd name="T6" fmla="*/ 1554 w 2536"/>
                <a:gd name="T7" fmla="*/ 2074 h 2752"/>
                <a:gd name="T8" fmla="*/ 1675 w 2536"/>
                <a:gd name="T9" fmla="*/ 1977 h 2752"/>
                <a:gd name="T10" fmla="*/ 1771 w 2536"/>
                <a:gd name="T11" fmla="*/ 1858 h 2752"/>
                <a:gd name="T12" fmla="*/ 1843 w 2536"/>
                <a:gd name="T13" fmla="*/ 1718 h 2752"/>
                <a:gd name="T14" fmla="*/ 1888 w 2536"/>
                <a:gd name="T15" fmla="*/ 1559 h 2752"/>
                <a:gd name="T16" fmla="*/ 1903 w 2536"/>
                <a:gd name="T17" fmla="*/ 1383 h 2752"/>
                <a:gd name="T18" fmla="*/ 1900 w 2536"/>
                <a:gd name="T19" fmla="*/ 1286 h 2752"/>
                <a:gd name="T20" fmla="*/ 1869 w 2536"/>
                <a:gd name="T21" fmla="*/ 1118 h 2752"/>
                <a:gd name="T22" fmla="*/ 1810 w 2536"/>
                <a:gd name="T23" fmla="*/ 968 h 2752"/>
                <a:gd name="T24" fmla="*/ 1725 w 2536"/>
                <a:gd name="T25" fmla="*/ 836 h 2752"/>
                <a:gd name="T26" fmla="*/ 1617 w 2536"/>
                <a:gd name="T27" fmla="*/ 726 h 2752"/>
                <a:gd name="T28" fmla="*/ 1485 w 2536"/>
                <a:gd name="T29" fmla="*/ 640 h 2752"/>
                <a:gd name="T30" fmla="*/ 1334 w 2536"/>
                <a:gd name="T31" fmla="*/ 581 h 2752"/>
                <a:gd name="T32" fmla="*/ 1165 w 2536"/>
                <a:gd name="T33" fmla="*/ 549 h 2752"/>
                <a:gd name="T34" fmla="*/ 0 w 2536"/>
                <a:gd name="T35" fmla="*/ 0 h 2752"/>
                <a:gd name="T36" fmla="*/ 1154 w 2536"/>
                <a:gd name="T37" fmla="*/ 1 h 2752"/>
                <a:gd name="T38" fmla="*/ 1310 w 2536"/>
                <a:gd name="T39" fmla="*/ 15 h 2752"/>
                <a:gd name="T40" fmla="*/ 1458 w 2536"/>
                <a:gd name="T41" fmla="*/ 42 h 2752"/>
                <a:gd name="T42" fmla="*/ 1599 w 2536"/>
                <a:gd name="T43" fmla="*/ 81 h 2752"/>
                <a:gd name="T44" fmla="*/ 1733 w 2536"/>
                <a:gd name="T45" fmla="*/ 131 h 2752"/>
                <a:gd name="T46" fmla="*/ 1858 w 2536"/>
                <a:gd name="T47" fmla="*/ 193 h 2752"/>
                <a:gd name="T48" fmla="*/ 1973 w 2536"/>
                <a:gd name="T49" fmla="*/ 266 h 2752"/>
                <a:gd name="T50" fmla="*/ 2080 w 2536"/>
                <a:gd name="T51" fmla="*/ 349 h 2752"/>
                <a:gd name="T52" fmla="*/ 2176 w 2536"/>
                <a:gd name="T53" fmla="*/ 441 h 2752"/>
                <a:gd name="T54" fmla="*/ 2262 w 2536"/>
                <a:gd name="T55" fmla="*/ 541 h 2752"/>
                <a:gd name="T56" fmla="*/ 2338 w 2536"/>
                <a:gd name="T57" fmla="*/ 651 h 2752"/>
                <a:gd name="T58" fmla="*/ 2401 w 2536"/>
                <a:gd name="T59" fmla="*/ 767 h 2752"/>
                <a:gd name="T60" fmla="*/ 2454 w 2536"/>
                <a:gd name="T61" fmla="*/ 889 h 2752"/>
                <a:gd name="T62" fmla="*/ 2493 w 2536"/>
                <a:gd name="T63" fmla="*/ 1019 h 2752"/>
                <a:gd name="T64" fmla="*/ 2521 w 2536"/>
                <a:gd name="T65" fmla="*/ 1155 h 2752"/>
                <a:gd name="T66" fmla="*/ 2534 w 2536"/>
                <a:gd name="T67" fmla="*/ 1296 h 2752"/>
                <a:gd name="T68" fmla="*/ 2536 w 2536"/>
                <a:gd name="T69" fmla="*/ 1376 h 2752"/>
                <a:gd name="T70" fmla="*/ 2529 w 2536"/>
                <a:gd name="T71" fmla="*/ 1519 h 2752"/>
                <a:gd name="T72" fmla="*/ 2508 w 2536"/>
                <a:gd name="T73" fmla="*/ 1657 h 2752"/>
                <a:gd name="T74" fmla="*/ 2476 w 2536"/>
                <a:gd name="T75" fmla="*/ 1790 h 2752"/>
                <a:gd name="T76" fmla="*/ 2429 w 2536"/>
                <a:gd name="T77" fmla="*/ 1918 h 2752"/>
                <a:gd name="T78" fmla="*/ 2371 w 2536"/>
                <a:gd name="T79" fmla="*/ 2038 h 2752"/>
                <a:gd name="T80" fmla="*/ 2301 w 2536"/>
                <a:gd name="T81" fmla="*/ 2152 h 2752"/>
                <a:gd name="T82" fmla="*/ 2221 w 2536"/>
                <a:gd name="T83" fmla="*/ 2258 h 2752"/>
                <a:gd name="T84" fmla="*/ 2130 w 2536"/>
                <a:gd name="T85" fmla="*/ 2355 h 2752"/>
                <a:gd name="T86" fmla="*/ 2027 w 2536"/>
                <a:gd name="T87" fmla="*/ 2442 h 2752"/>
                <a:gd name="T88" fmla="*/ 1916 w 2536"/>
                <a:gd name="T89" fmla="*/ 2520 h 2752"/>
                <a:gd name="T90" fmla="*/ 1796 w 2536"/>
                <a:gd name="T91" fmla="*/ 2589 h 2752"/>
                <a:gd name="T92" fmla="*/ 1667 w 2536"/>
                <a:gd name="T93" fmla="*/ 2646 h 2752"/>
                <a:gd name="T94" fmla="*/ 1530 w 2536"/>
                <a:gd name="T95" fmla="*/ 2691 h 2752"/>
                <a:gd name="T96" fmla="*/ 1384 w 2536"/>
                <a:gd name="T97" fmla="*/ 2725 h 2752"/>
                <a:gd name="T98" fmla="*/ 1233 w 2536"/>
                <a:gd name="T99" fmla="*/ 2745 h 2752"/>
                <a:gd name="T100" fmla="*/ 1074 w 2536"/>
                <a:gd name="T101" fmla="*/ 2752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36" h="2752">
                  <a:moveTo>
                    <a:pt x="606" y="546"/>
                  </a:moveTo>
                  <a:lnTo>
                    <a:pt x="606" y="2206"/>
                  </a:lnTo>
                  <a:lnTo>
                    <a:pt x="1074" y="2206"/>
                  </a:lnTo>
                  <a:lnTo>
                    <a:pt x="1074" y="2206"/>
                  </a:lnTo>
                  <a:lnTo>
                    <a:pt x="1119" y="2205"/>
                  </a:lnTo>
                  <a:lnTo>
                    <a:pt x="1165" y="2202"/>
                  </a:lnTo>
                  <a:lnTo>
                    <a:pt x="1209" y="2197"/>
                  </a:lnTo>
                  <a:lnTo>
                    <a:pt x="1252" y="2191"/>
                  </a:lnTo>
                  <a:lnTo>
                    <a:pt x="1293" y="2182"/>
                  </a:lnTo>
                  <a:lnTo>
                    <a:pt x="1334" y="2172"/>
                  </a:lnTo>
                  <a:lnTo>
                    <a:pt x="1374" y="2159"/>
                  </a:lnTo>
                  <a:lnTo>
                    <a:pt x="1412" y="2145"/>
                  </a:lnTo>
                  <a:lnTo>
                    <a:pt x="1450" y="2130"/>
                  </a:lnTo>
                  <a:lnTo>
                    <a:pt x="1485" y="2114"/>
                  </a:lnTo>
                  <a:lnTo>
                    <a:pt x="1521" y="2095"/>
                  </a:lnTo>
                  <a:lnTo>
                    <a:pt x="1554" y="2074"/>
                  </a:lnTo>
                  <a:lnTo>
                    <a:pt x="1586" y="2052"/>
                  </a:lnTo>
                  <a:lnTo>
                    <a:pt x="1617" y="2029"/>
                  </a:lnTo>
                  <a:lnTo>
                    <a:pt x="1646" y="2004"/>
                  </a:lnTo>
                  <a:lnTo>
                    <a:pt x="1675" y="1977"/>
                  </a:lnTo>
                  <a:lnTo>
                    <a:pt x="1701" y="1949"/>
                  </a:lnTo>
                  <a:lnTo>
                    <a:pt x="1725" y="1920"/>
                  </a:lnTo>
                  <a:lnTo>
                    <a:pt x="1749" y="1890"/>
                  </a:lnTo>
                  <a:lnTo>
                    <a:pt x="1771" y="1858"/>
                  </a:lnTo>
                  <a:lnTo>
                    <a:pt x="1792" y="1824"/>
                  </a:lnTo>
                  <a:lnTo>
                    <a:pt x="1810" y="1790"/>
                  </a:lnTo>
                  <a:lnTo>
                    <a:pt x="1828" y="1755"/>
                  </a:lnTo>
                  <a:lnTo>
                    <a:pt x="1843" y="1718"/>
                  </a:lnTo>
                  <a:lnTo>
                    <a:pt x="1857" y="1680"/>
                  </a:lnTo>
                  <a:lnTo>
                    <a:pt x="1869" y="1641"/>
                  </a:lnTo>
                  <a:lnTo>
                    <a:pt x="1879" y="1601"/>
                  </a:lnTo>
                  <a:lnTo>
                    <a:pt x="1888" y="1559"/>
                  </a:lnTo>
                  <a:lnTo>
                    <a:pt x="1895" y="1516"/>
                  </a:lnTo>
                  <a:lnTo>
                    <a:pt x="1900" y="1473"/>
                  </a:lnTo>
                  <a:lnTo>
                    <a:pt x="1902" y="1429"/>
                  </a:lnTo>
                  <a:lnTo>
                    <a:pt x="1903" y="1383"/>
                  </a:lnTo>
                  <a:lnTo>
                    <a:pt x="1903" y="1376"/>
                  </a:lnTo>
                  <a:lnTo>
                    <a:pt x="1903" y="1376"/>
                  </a:lnTo>
                  <a:lnTo>
                    <a:pt x="1902" y="1330"/>
                  </a:lnTo>
                  <a:lnTo>
                    <a:pt x="1900" y="1286"/>
                  </a:lnTo>
                  <a:lnTo>
                    <a:pt x="1895" y="1243"/>
                  </a:lnTo>
                  <a:lnTo>
                    <a:pt x="1888" y="1200"/>
                  </a:lnTo>
                  <a:lnTo>
                    <a:pt x="1879" y="1158"/>
                  </a:lnTo>
                  <a:lnTo>
                    <a:pt x="1869" y="1118"/>
                  </a:lnTo>
                  <a:lnTo>
                    <a:pt x="1857" y="1079"/>
                  </a:lnTo>
                  <a:lnTo>
                    <a:pt x="1843" y="1041"/>
                  </a:lnTo>
                  <a:lnTo>
                    <a:pt x="1828" y="1003"/>
                  </a:lnTo>
                  <a:lnTo>
                    <a:pt x="1810" y="968"/>
                  </a:lnTo>
                  <a:lnTo>
                    <a:pt x="1792" y="932"/>
                  </a:lnTo>
                  <a:lnTo>
                    <a:pt x="1771" y="899"/>
                  </a:lnTo>
                  <a:lnTo>
                    <a:pt x="1749" y="867"/>
                  </a:lnTo>
                  <a:lnTo>
                    <a:pt x="1725" y="836"/>
                  </a:lnTo>
                  <a:lnTo>
                    <a:pt x="1701" y="806"/>
                  </a:lnTo>
                  <a:lnTo>
                    <a:pt x="1675" y="778"/>
                  </a:lnTo>
                  <a:lnTo>
                    <a:pt x="1646" y="752"/>
                  </a:lnTo>
                  <a:lnTo>
                    <a:pt x="1617" y="726"/>
                  </a:lnTo>
                  <a:lnTo>
                    <a:pt x="1586" y="702"/>
                  </a:lnTo>
                  <a:lnTo>
                    <a:pt x="1554" y="680"/>
                  </a:lnTo>
                  <a:lnTo>
                    <a:pt x="1521" y="659"/>
                  </a:lnTo>
                  <a:lnTo>
                    <a:pt x="1485" y="640"/>
                  </a:lnTo>
                  <a:lnTo>
                    <a:pt x="1450" y="623"/>
                  </a:lnTo>
                  <a:lnTo>
                    <a:pt x="1412" y="608"/>
                  </a:lnTo>
                  <a:lnTo>
                    <a:pt x="1374" y="594"/>
                  </a:lnTo>
                  <a:lnTo>
                    <a:pt x="1334" y="581"/>
                  </a:lnTo>
                  <a:lnTo>
                    <a:pt x="1293" y="571"/>
                  </a:lnTo>
                  <a:lnTo>
                    <a:pt x="1252" y="562"/>
                  </a:lnTo>
                  <a:lnTo>
                    <a:pt x="1209" y="554"/>
                  </a:lnTo>
                  <a:lnTo>
                    <a:pt x="1165" y="549"/>
                  </a:lnTo>
                  <a:lnTo>
                    <a:pt x="1119" y="547"/>
                  </a:lnTo>
                  <a:lnTo>
                    <a:pt x="1074" y="546"/>
                  </a:lnTo>
                  <a:lnTo>
                    <a:pt x="606" y="546"/>
                  </a:lnTo>
                  <a:close/>
                  <a:moveTo>
                    <a:pt x="0" y="0"/>
                  </a:moveTo>
                  <a:lnTo>
                    <a:pt x="1074" y="0"/>
                  </a:lnTo>
                  <a:lnTo>
                    <a:pt x="1074" y="0"/>
                  </a:lnTo>
                  <a:lnTo>
                    <a:pt x="1114" y="0"/>
                  </a:lnTo>
                  <a:lnTo>
                    <a:pt x="1154" y="1"/>
                  </a:lnTo>
                  <a:lnTo>
                    <a:pt x="1194" y="4"/>
                  </a:lnTo>
                  <a:lnTo>
                    <a:pt x="1233" y="6"/>
                  </a:lnTo>
                  <a:lnTo>
                    <a:pt x="1271" y="10"/>
                  </a:lnTo>
                  <a:lnTo>
                    <a:pt x="1310" y="15"/>
                  </a:lnTo>
                  <a:lnTo>
                    <a:pt x="1348" y="20"/>
                  </a:lnTo>
                  <a:lnTo>
                    <a:pt x="1384" y="26"/>
                  </a:lnTo>
                  <a:lnTo>
                    <a:pt x="1422" y="34"/>
                  </a:lnTo>
                  <a:lnTo>
                    <a:pt x="1458" y="42"/>
                  </a:lnTo>
                  <a:lnTo>
                    <a:pt x="1494" y="50"/>
                  </a:lnTo>
                  <a:lnTo>
                    <a:pt x="1530" y="59"/>
                  </a:lnTo>
                  <a:lnTo>
                    <a:pt x="1565" y="69"/>
                  </a:lnTo>
                  <a:lnTo>
                    <a:pt x="1599" y="81"/>
                  </a:lnTo>
                  <a:lnTo>
                    <a:pt x="1633" y="92"/>
                  </a:lnTo>
                  <a:lnTo>
                    <a:pt x="1667" y="105"/>
                  </a:lnTo>
                  <a:lnTo>
                    <a:pt x="1700" y="117"/>
                  </a:lnTo>
                  <a:lnTo>
                    <a:pt x="1733" y="131"/>
                  </a:lnTo>
                  <a:lnTo>
                    <a:pt x="1765" y="145"/>
                  </a:lnTo>
                  <a:lnTo>
                    <a:pt x="1796" y="160"/>
                  </a:lnTo>
                  <a:lnTo>
                    <a:pt x="1826" y="177"/>
                  </a:lnTo>
                  <a:lnTo>
                    <a:pt x="1858" y="193"/>
                  </a:lnTo>
                  <a:lnTo>
                    <a:pt x="1887" y="211"/>
                  </a:lnTo>
                  <a:lnTo>
                    <a:pt x="1916" y="229"/>
                  </a:lnTo>
                  <a:lnTo>
                    <a:pt x="1945" y="246"/>
                  </a:lnTo>
                  <a:lnTo>
                    <a:pt x="1973" y="266"/>
                  </a:lnTo>
                  <a:lnTo>
                    <a:pt x="2001" y="285"/>
                  </a:lnTo>
                  <a:lnTo>
                    <a:pt x="2027" y="306"/>
                  </a:lnTo>
                  <a:lnTo>
                    <a:pt x="2054" y="327"/>
                  </a:lnTo>
                  <a:lnTo>
                    <a:pt x="2080" y="349"/>
                  </a:lnTo>
                  <a:lnTo>
                    <a:pt x="2104" y="370"/>
                  </a:lnTo>
                  <a:lnTo>
                    <a:pt x="2130" y="393"/>
                  </a:lnTo>
                  <a:lnTo>
                    <a:pt x="2154" y="417"/>
                  </a:lnTo>
                  <a:lnTo>
                    <a:pt x="2176" y="441"/>
                  </a:lnTo>
                  <a:lnTo>
                    <a:pt x="2199" y="465"/>
                  </a:lnTo>
                  <a:lnTo>
                    <a:pt x="2221" y="490"/>
                  </a:lnTo>
                  <a:lnTo>
                    <a:pt x="2242" y="515"/>
                  </a:lnTo>
                  <a:lnTo>
                    <a:pt x="2262" y="541"/>
                  </a:lnTo>
                  <a:lnTo>
                    <a:pt x="2282" y="567"/>
                  </a:lnTo>
                  <a:lnTo>
                    <a:pt x="2301" y="595"/>
                  </a:lnTo>
                  <a:lnTo>
                    <a:pt x="2320" y="621"/>
                  </a:lnTo>
                  <a:lnTo>
                    <a:pt x="2338" y="651"/>
                  </a:lnTo>
                  <a:lnTo>
                    <a:pt x="2354" y="678"/>
                  </a:lnTo>
                  <a:lnTo>
                    <a:pt x="2371" y="707"/>
                  </a:lnTo>
                  <a:lnTo>
                    <a:pt x="2387" y="736"/>
                  </a:lnTo>
                  <a:lnTo>
                    <a:pt x="2401" y="767"/>
                  </a:lnTo>
                  <a:lnTo>
                    <a:pt x="2416" y="797"/>
                  </a:lnTo>
                  <a:lnTo>
                    <a:pt x="2429" y="827"/>
                  </a:lnTo>
                  <a:lnTo>
                    <a:pt x="2442" y="859"/>
                  </a:lnTo>
                  <a:lnTo>
                    <a:pt x="2454" y="889"/>
                  </a:lnTo>
                  <a:lnTo>
                    <a:pt x="2464" y="922"/>
                  </a:lnTo>
                  <a:lnTo>
                    <a:pt x="2476" y="954"/>
                  </a:lnTo>
                  <a:lnTo>
                    <a:pt x="2484" y="987"/>
                  </a:lnTo>
                  <a:lnTo>
                    <a:pt x="2493" y="1019"/>
                  </a:lnTo>
                  <a:lnTo>
                    <a:pt x="2502" y="1054"/>
                  </a:lnTo>
                  <a:lnTo>
                    <a:pt x="2508" y="1086"/>
                  </a:lnTo>
                  <a:lnTo>
                    <a:pt x="2515" y="1121"/>
                  </a:lnTo>
                  <a:lnTo>
                    <a:pt x="2521" y="1155"/>
                  </a:lnTo>
                  <a:lnTo>
                    <a:pt x="2525" y="1190"/>
                  </a:lnTo>
                  <a:lnTo>
                    <a:pt x="2529" y="1225"/>
                  </a:lnTo>
                  <a:lnTo>
                    <a:pt x="2532" y="1261"/>
                  </a:lnTo>
                  <a:lnTo>
                    <a:pt x="2534" y="1296"/>
                  </a:lnTo>
                  <a:lnTo>
                    <a:pt x="2536" y="1332"/>
                  </a:lnTo>
                  <a:lnTo>
                    <a:pt x="2536" y="1368"/>
                  </a:lnTo>
                  <a:lnTo>
                    <a:pt x="2536" y="1376"/>
                  </a:lnTo>
                  <a:lnTo>
                    <a:pt x="2536" y="1376"/>
                  </a:lnTo>
                  <a:lnTo>
                    <a:pt x="2536" y="1412"/>
                  </a:lnTo>
                  <a:lnTo>
                    <a:pt x="2534" y="1448"/>
                  </a:lnTo>
                  <a:lnTo>
                    <a:pt x="2532" y="1483"/>
                  </a:lnTo>
                  <a:lnTo>
                    <a:pt x="2529" y="1519"/>
                  </a:lnTo>
                  <a:lnTo>
                    <a:pt x="2525" y="1554"/>
                  </a:lnTo>
                  <a:lnTo>
                    <a:pt x="2521" y="1589"/>
                  </a:lnTo>
                  <a:lnTo>
                    <a:pt x="2515" y="1623"/>
                  </a:lnTo>
                  <a:lnTo>
                    <a:pt x="2508" y="1657"/>
                  </a:lnTo>
                  <a:lnTo>
                    <a:pt x="2502" y="1692"/>
                  </a:lnTo>
                  <a:lnTo>
                    <a:pt x="2493" y="1724"/>
                  </a:lnTo>
                  <a:lnTo>
                    <a:pt x="2484" y="1757"/>
                  </a:lnTo>
                  <a:lnTo>
                    <a:pt x="2476" y="1790"/>
                  </a:lnTo>
                  <a:lnTo>
                    <a:pt x="2464" y="1823"/>
                  </a:lnTo>
                  <a:lnTo>
                    <a:pt x="2454" y="1855"/>
                  </a:lnTo>
                  <a:lnTo>
                    <a:pt x="2442" y="1886"/>
                  </a:lnTo>
                  <a:lnTo>
                    <a:pt x="2429" y="1918"/>
                  </a:lnTo>
                  <a:lnTo>
                    <a:pt x="2416" y="1948"/>
                  </a:lnTo>
                  <a:lnTo>
                    <a:pt x="2401" y="1978"/>
                  </a:lnTo>
                  <a:lnTo>
                    <a:pt x="2387" y="2009"/>
                  </a:lnTo>
                  <a:lnTo>
                    <a:pt x="2371" y="2038"/>
                  </a:lnTo>
                  <a:lnTo>
                    <a:pt x="2354" y="2067"/>
                  </a:lnTo>
                  <a:lnTo>
                    <a:pt x="2338" y="2096"/>
                  </a:lnTo>
                  <a:lnTo>
                    <a:pt x="2320" y="2124"/>
                  </a:lnTo>
                  <a:lnTo>
                    <a:pt x="2301" y="2152"/>
                  </a:lnTo>
                  <a:lnTo>
                    <a:pt x="2282" y="2179"/>
                  </a:lnTo>
                  <a:lnTo>
                    <a:pt x="2262" y="2206"/>
                  </a:lnTo>
                  <a:lnTo>
                    <a:pt x="2242" y="2231"/>
                  </a:lnTo>
                  <a:lnTo>
                    <a:pt x="2221" y="2258"/>
                  </a:lnTo>
                  <a:lnTo>
                    <a:pt x="2199" y="2283"/>
                  </a:lnTo>
                  <a:lnTo>
                    <a:pt x="2176" y="2307"/>
                  </a:lnTo>
                  <a:lnTo>
                    <a:pt x="2154" y="2331"/>
                  </a:lnTo>
                  <a:lnTo>
                    <a:pt x="2130" y="2355"/>
                  </a:lnTo>
                  <a:lnTo>
                    <a:pt x="2104" y="2378"/>
                  </a:lnTo>
                  <a:lnTo>
                    <a:pt x="2080" y="2399"/>
                  </a:lnTo>
                  <a:lnTo>
                    <a:pt x="2054" y="2422"/>
                  </a:lnTo>
                  <a:lnTo>
                    <a:pt x="2027" y="2442"/>
                  </a:lnTo>
                  <a:lnTo>
                    <a:pt x="2001" y="2464"/>
                  </a:lnTo>
                  <a:lnTo>
                    <a:pt x="1973" y="2483"/>
                  </a:lnTo>
                  <a:lnTo>
                    <a:pt x="1945" y="2503"/>
                  </a:lnTo>
                  <a:lnTo>
                    <a:pt x="1916" y="2520"/>
                  </a:lnTo>
                  <a:lnTo>
                    <a:pt x="1887" y="2539"/>
                  </a:lnTo>
                  <a:lnTo>
                    <a:pt x="1858" y="2556"/>
                  </a:lnTo>
                  <a:lnTo>
                    <a:pt x="1826" y="2573"/>
                  </a:lnTo>
                  <a:lnTo>
                    <a:pt x="1796" y="2589"/>
                  </a:lnTo>
                  <a:lnTo>
                    <a:pt x="1765" y="2604"/>
                  </a:lnTo>
                  <a:lnTo>
                    <a:pt x="1733" y="2619"/>
                  </a:lnTo>
                  <a:lnTo>
                    <a:pt x="1700" y="2633"/>
                  </a:lnTo>
                  <a:lnTo>
                    <a:pt x="1667" y="2646"/>
                  </a:lnTo>
                  <a:lnTo>
                    <a:pt x="1633" y="2658"/>
                  </a:lnTo>
                  <a:lnTo>
                    <a:pt x="1599" y="2671"/>
                  </a:lnTo>
                  <a:lnTo>
                    <a:pt x="1565" y="2681"/>
                  </a:lnTo>
                  <a:lnTo>
                    <a:pt x="1530" y="2691"/>
                  </a:lnTo>
                  <a:lnTo>
                    <a:pt x="1494" y="2701"/>
                  </a:lnTo>
                  <a:lnTo>
                    <a:pt x="1458" y="2710"/>
                  </a:lnTo>
                  <a:lnTo>
                    <a:pt x="1422" y="2718"/>
                  </a:lnTo>
                  <a:lnTo>
                    <a:pt x="1384" y="2725"/>
                  </a:lnTo>
                  <a:lnTo>
                    <a:pt x="1348" y="2731"/>
                  </a:lnTo>
                  <a:lnTo>
                    <a:pt x="1310" y="2736"/>
                  </a:lnTo>
                  <a:lnTo>
                    <a:pt x="1271" y="2742"/>
                  </a:lnTo>
                  <a:lnTo>
                    <a:pt x="1233" y="2745"/>
                  </a:lnTo>
                  <a:lnTo>
                    <a:pt x="1194" y="2748"/>
                  </a:lnTo>
                  <a:lnTo>
                    <a:pt x="1154" y="2750"/>
                  </a:lnTo>
                  <a:lnTo>
                    <a:pt x="1114" y="2752"/>
                  </a:lnTo>
                  <a:lnTo>
                    <a:pt x="1074"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21"/>
            <p:cNvSpPr>
              <a:spLocks/>
            </p:cNvSpPr>
            <p:nvPr userDrawn="1"/>
          </p:nvSpPr>
          <p:spPr bwMode="auto">
            <a:xfrm>
              <a:off x="729" y="1113"/>
              <a:ext cx="524" cy="688"/>
            </a:xfrm>
            <a:custGeom>
              <a:avLst/>
              <a:gdLst>
                <a:gd name="T0" fmla="*/ 0 w 2095"/>
                <a:gd name="T1" fmla="*/ 0 h 2752"/>
                <a:gd name="T2" fmla="*/ 2075 w 2095"/>
                <a:gd name="T3" fmla="*/ 0 h 2752"/>
                <a:gd name="T4" fmla="*/ 2075 w 2095"/>
                <a:gd name="T5" fmla="*/ 538 h 2752"/>
                <a:gd name="T6" fmla="*/ 601 w 2095"/>
                <a:gd name="T7" fmla="*/ 538 h 2752"/>
                <a:gd name="T8" fmla="*/ 601 w 2095"/>
                <a:gd name="T9" fmla="*/ 1097 h 2752"/>
                <a:gd name="T10" fmla="*/ 1898 w 2095"/>
                <a:gd name="T11" fmla="*/ 1097 h 2752"/>
                <a:gd name="T12" fmla="*/ 1898 w 2095"/>
                <a:gd name="T13" fmla="*/ 1635 h 2752"/>
                <a:gd name="T14" fmla="*/ 601 w 2095"/>
                <a:gd name="T15" fmla="*/ 1635 h 2752"/>
                <a:gd name="T16" fmla="*/ 601 w 2095"/>
                <a:gd name="T17" fmla="*/ 2213 h 2752"/>
                <a:gd name="T18" fmla="*/ 2095 w 2095"/>
                <a:gd name="T19" fmla="*/ 2213 h 2752"/>
                <a:gd name="T20" fmla="*/ 2095 w 2095"/>
                <a:gd name="T21" fmla="*/ 2752 h 2752"/>
                <a:gd name="T22" fmla="*/ 0 w 2095"/>
                <a:gd name="T23" fmla="*/ 2752 h 2752"/>
                <a:gd name="T24" fmla="*/ 0 w 2095"/>
                <a:gd name="T25"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95" h="2752">
                  <a:moveTo>
                    <a:pt x="0" y="0"/>
                  </a:moveTo>
                  <a:lnTo>
                    <a:pt x="2075" y="0"/>
                  </a:lnTo>
                  <a:lnTo>
                    <a:pt x="2075" y="538"/>
                  </a:lnTo>
                  <a:lnTo>
                    <a:pt x="601" y="538"/>
                  </a:lnTo>
                  <a:lnTo>
                    <a:pt x="601" y="1097"/>
                  </a:lnTo>
                  <a:lnTo>
                    <a:pt x="1898" y="1097"/>
                  </a:lnTo>
                  <a:lnTo>
                    <a:pt x="1898" y="1635"/>
                  </a:lnTo>
                  <a:lnTo>
                    <a:pt x="601" y="1635"/>
                  </a:lnTo>
                  <a:lnTo>
                    <a:pt x="601" y="2213"/>
                  </a:lnTo>
                  <a:lnTo>
                    <a:pt x="2095" y="2213"/>
                  </a:lnTo>
                  <a:lnTo>
                    <a:pt x="2095"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22"/>
            <p:cNvSpPr>
              <a:spLocks/>
            </p:cNvSpPr>
            <p:nvPr userDrawn="1"/>
          </p:nvSpPr>
          <p:spPr bwMode="auto">
            <a:xfrm>
              <a:off x="1297" y="1113"/>
              <a:ext cx="690" cy="693"/>
            </a:xfrm>
            <a:custGeom>
              <a:avLst/>
              <a:gdLst>
                <a:gd name="T0" fmla="*/ 0 w 2760"/>
                <a:gd name="T1" fmla="*/ 0 h 2772"/>
                <a:gd name="T2" fmla="*/ 668 w 2760"/>
                <a:gd name="T3" fmla="*/ 0 h 2772"/>
                <a:gd name="T4" fmla="*/ 1388 w 2760"/>
                <a:gd name="T5" fmla="*/ 1938 h 2772"/>
                <a:gd name="T6" fmla="*/ 2107 w 2760"/>
                <a:gd name="T7" fmla="*/ 0 h 2772"/>
                <a:gd name="T8" fmla="*/ 2760 w 2760"/>
                <a:gd name="T9" fmla="*/ 0 h 2772"/>
                <a:gd name="T10" fmla="*/ 1647 w 2760"/>
                <a:gd name="T11" fmla="*/ 2772 h 2772"/>
                <a:gd name="T12" fmla="*/ 1113 w 2760"/>
                <a:gd name="T13" fmla="*/ 2772 h 2772"/>
                <a:gd name="T14" fmla="*/ 0 w 2760"/>
                <a:gd name="T15" fmla="*/ 0 h 27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60" h="2772">
                  <a:moveTo>
                    <a:pt x="0" y="0"/>
                  </a:moveTo>
                  <a:lnTo>
                    <a:pt x="668" y="0"/>
                  </a:lnTo>
                  <a:lnTo>
                    <a:pt x="1388" y="1938"/>
                  </a:lnTo>
                  <a:lnTo>
                    <a:pt x="2107" y="0"/>
                  </a:lnTo>
                  <a:lnTo>
                    <a:pt x="2760" y="0"/>
                  </a:lnTo>
                  <a:lnTo>
                    <a:pt x="1647" y="2772"/>
                  </a:lnTo>
                  <a:lnTo>
                    <a:pt x="1113" y="277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23"/>
            <p:cNvSpPr>
              <a:spLocks/>
            </p:cNvSpPr>
            <p:nvPr userDrawn="1"/>
          </p:nvSpPr>
          <p:spPr bwMode="auto">
            <a:xfrm>
              <a:off x="1988" y="1101"/>
              <a:ext cx="616" cy="712"/>
            </a:xfrm>
            <a:custGeom>
              <a:avLst/>
              <a:gdLst>
                <a:gd name="T0" fmla="*/ 3 w 2460"/>
                <a:gd name="T1" fmla="*/ 1315 h 2848"/>
                <a:gd name="T2" fmla="*/ 34 w 2460"/>
                <a:gd name="T3" fmla="*/ 1104 h 2848"/>
                <a:gd name="T4" fmla="*/ 91 w 2460"/>
                <a:gd name="T5" fmla="*/ 904 h 2848"/>
                <a:gd name="T6" fmla="*/ 175 w 2460"/>
                <a:gd name="T7" fmla="*/ 719 h 2848"/>
                <a:gd name="T8" fmla="*/ 283 w 2460"/>
                <a:gd name="T9" fmla="*/ 548 h 2848"/>
                <a:gd name="T10" fmla="*/ 413 w 2460"/>
                <a:gd name="T11" fmla="*/ 397 h 2848"/>
                <a:gd name="T12" fmla="*/ 564 w 2460"/>
                <a:gd name="T13" fmla="*/ 265 h 2848"/>
                <a:gd name="T14" fmla="*/ 735 w 2460"/>
                <a:gd name="T15" fmla="*/ 158 h 2848"/>
                <a:gd name="T16" fmla="*/ 922 w 2460"/>
                <a:gd name="T17" fmla="*/ 76 h 2848"/>
                <a:gd name="T18" fmla="*/ 1124 w 2460"/>
                <a:gd name="T19" fmla="*/ 23 h 2848"/>
                <a:gd name="T20" fmla="*/ 1339 w 2460"/>
                <a:gd name="T21" fmla="*/ 1 h 2848"/>
                <a:gd name="T22" fmla="*/ 1551 w 2460"/>
                <a:gd name="T23" fmla="*/ 9 h 2848"/>
                <a:gd name="T24" fmla="*/ 1784 w 2460"/>
                <a:gd name="T25" fmla="*/ 50 h 2848"/>
                <a:gd name="T26" fmla="*/ 1988 w 2460"/>
                <a:gd name="T27" fmla="*/ 124 h 2848"/>
                <a:gd name="T28" fmla="*/ 2171 w 2460"/>
                <a:gd name="T29" fmla="*/ 223 h 2848"/>
                <a:gd name="T30" fmla="*/ 2300 w 2460"/>
                <a:gd name="T31" fmla="*/ 590 h 2848"/>
                <a:gd name="T32" fmla="*/ 2061 w 2460"/>
                <a:gd name="T33" fmla="*/ 394 h 2848"/>
                <a:gd name="T34" fmla="*/ 1872 w 2460"/>
                <a:gd name="T35" fmla="*/ 288 h 2848"/>
                <a:gd name="T36" fmla="*/ 1690 w 2460"/>
                <a:gd name="T37" fmla="*/ 223 h 2848"/>
                <a:gd name="T38" fmla="*/ 1484 w 2460"/>
                <a:gd name="T39" fmla="*/ 189 h 2848"/>
                <a:gd name="T40" fmla="*/ 1311 w 2460"/>
                <a:gd name="T41" fmla="*/ 187 h 2848"/>
                <a:gd name="T42" fmla="*/ 1133 w 2460"/>
                <a:gd name="T43" fmla="*/ 210 h 2848"/>
                <a:gd name="T44" fmla="*/ 860 w 2460"/>
                <a:gd name="T45" fmla="*/ 304 h 2848"/>
                <a:gd name="T46" fmla="*/ 584 w 2460"/>
                <a:gd name="T47" fmla="*/ 500 h 2848"/>
                <a:gd name="T48" fmla="*/ 375 w 2460"/>
                <a:gd name="T49" fmla="*/ 772 h 2848"/>
                <a:gd name="T50" fmla="*/ 247 w 2460"/>
                <a:gd name="T51" fmla="*/ 1104 h 2848"/>
                <a:gd name="T52" fmla="*/ 212 w 2460"/>
                <a:gd name="T53" fmla="*/ 1424 h 2848"/>
                <a:gd name="T54" fmla="*/ 247 w 2460"/>
                <a:gd name="T55" fmla="*/ 1737 h 2848"/>
                <a:gd name="T56" fmla="*/ 377 w 2460"/>
                <a:gd name="T57" fmla="*/ 2072 h 2848"/>
                <a:gd name="T58" fmla="*/ 588 w 2460"/>
                <a:gd name="T59" fmla="*/ 2345 h 2848"/>
                <a:gd name="T60" fmla="*/ 865 w 2460"/>
                <a:gd name="T61" fmla="*/ 2542 h 2848"/>
                <a:gd name="T62" fmla="*/ 1138 w 2460"/>
                <a:gd name="T63" fmla="*/ 2638 h 2848"/>
                <a:gd name="T64" fmla="*/ 1315 w 2460"/>
                <a:gd name="T65" fmla="*/ 2661 h 2848"/>
                <a:gd name="T66" fmla="*/ 1484 w 2460"/>
                <a:gd name="T67" fmla="*/ 2658 h 2848"/>
                <a:gd name="T68" fmla="*/ 1683 w 2460"/>
                <a:gd name="T69" fmla="*/ 2627 h 2848"/>
                <a:gd name="T70" fmla="*/ 1865 w 2460"/>
                <a:gd name="T71" fmla="*/ 2565 h 2848"/>
                <a:gd name="T72" fmla="*/ 2032 w 2460"/>
                <a:gd name="T73" fmla="*/ 2474 h 2848"/>
                <a:gd name="T74" fmla="*/ 2322 w 2460"/>
                <a:gd name="T75" fmla="*/ 2234 h 2848"/>
                <a:gd name="T76" fmla="*/ 2235 w 2460"/>
                <a:gd name="T77" fmla="*/ 2563 h 2848"/>
                <a:gd name="T78" fmla="*/ 2052 w 2460"/>
                <a:gd name="T79" fmla="*/ 2682 h 2848"/>
                <a:gd name="T80" fmla="*/ 1851 w 2460"/>
                <a:gd name="T81" fmla="*/ 2771 h 2848"/>
                <a:gd name="T82" fmla="*/ 1625 w 2460"/>
                <a:gd name="T83" fmla="*/ 2827 h 2848"/>
                <a:gd name="T84" fmla="*/ 1368 w 2460"/>
                <a:gd name="T85" fmla="*/ 2848 h 2848"/>
                <a:gd name="T86" fmla="*/ 1187 w 2460"/>
                <a:gd name="T87" fmla="*/ 2836 h 2848"/>
                <a:gd name="T88" fmla="*/ 982 w 2460"/>
                <a:gd name="T89" fmla="*/ 2795 h 2848"/>
                <a:gd name="T90" fmla="*/ 792 w 2460"/>
                <a:gd name="T91" fmla="*/ 2724 h 2848"/>
                <a:gd name="T92" fmla="*/ 617 w 2460"/>
                <a:gd name="T93" fmla="*/ 2627 h 2848"/>
                <a:gd name="T94" fmla="*/ 459 w 2460"/>
                <a:gd name="T95" fmla="*/ 2505 h 2848"/>
                <a:gd name="T96" fmla="*/ 323 w 2460"/>
                <a:gd name="T97" fmla="*/ 2361 h 2848"/>
                <a:gd name="T98" fmla="*/ 208 w 2460"/>
                <a:gd name="T99" fmla="*/ 2198 h 2848"/>
                <a:gd name="T100" fmla="*/ 116 w 2460"/>
                <a:gd name="T101" fmla="*/ 2018 h 2848"/>
                <a:gd name="T102" fmla="*/ 49 w 2460"/>
                <a:gd name="T103" fmla="*/ 1822 h 2848"/>
                <a:gd name="T104" fmla="*/ 10 w 2460"/>
                <a:gd name="T105" fmla="*/ 1613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60" h="2848">
                  <a:moveTo>
                    <a:pt x="0" y="1431"/>
                  </a:moveTo>
                  <a:lnTo>
                    <a:pt x="0" y="1424"/>
                  </a:lnTo>
                  <a:lnTo>
                    <a:pt x="0" y="1424"/>
                  </a:lnTo>
                  <a:lnTo>
                    <a:pt x="0" y="1387"/>
                  </a:lnTo>
                  <a:lnTo>
                    <a:pt x="1" y="1352"/>
                  </a:lnTo>
                  <a:lnTo>
                    <a:pt x="3" y="1315"/>
                  </a:lnTo>
                  <a:lnTo>
                    <a:pt x="6" y="1280"/>
                  </a:lnTo>
                  <a:lnTo>
                    <a:pt x="10" y="1244"/>
                  </a:lnTo>
                  <a:lnTo>
                    <a:pt x="15" y="1209"/>
                  </a:lnTo>
                  <a:lnTo>
                    <a:pt x="20" y="1174"/>
                  </a:lnTo>
                  <a:lnTo>
                    <a:pt x="26" y="1139"/>
                  </a:lnTo>
                  <a:lnTo>
                    <a:pt x="34" y="1104"/>
                  </a:lnTo>
                  <a:lnTo>
                    <a:pt x="41" y="1070"/>
                  </a:lnTo>
                  <a:lnTo>
                    <a:pt x="49" y="1037"/>
                  </a:lnTo>
                  <a:lnTo>
                    <a:pt x="59" y="1003"/>
                  </a:lnTo>
                  <a:lnTo>
                    <a:pt x="69" y="970"/>
                  </a:lnTo>
                  <a:lnTo>
                    <a:pt x="79" y="937"/>
                  </a:lnTo>
                  <a:lnTo>
                    <a:pt x="91" y="904"/>
                  </a:lnTo>
                  <a:lnTo>
                    <a:pt x="103" y="873"/>
                  </a:lnTo>
                  <a:lnTo>
                    <a:pt x="116" y="841"/>
                  </a:lnTo>
                  <a:lnTo>
                    <a:pt x="130" y="810"/>
                  </a:lnTo>
                  <a:lnTo>
                    <a:pt x="144" y="779"/>
                  </a:lnTo>
                  <a:lnTo>
                    <a:pt x="159" y="749"/>
                  </a:lnTo>
                  <a:lnTo>
                    <a:pt x="175" y="719"/>
                  </a:lnTo>
                  <a:lnTo>
                    <a:pt x="190" y="688"/>
                  </a:lnTo>
                  <a:lnTo>
                    <a:pt x="208" y="659"/>
                  </a:lnTo>
                  <a:lnTo>
                    <a:pt x="226" y="632"/>
                  </a:lnTo>
                  <a:lnTo>
                    <a:pt x="243" y="602"/>
                  </a:lnTo>
                  <a:lnTo>
                    <a:pt x="264" y="576"/>
                  </a:lnTo>
                  <a:lnTo>
                    <a:pt x="283" y="548"/>
                  </a:lnTo>
                  <a:lnTo>
                    <a:pt x="303" y="522"/>
                  </a:lnTo>
                  <a:lnTo>
                    <a:pt x="324" y="495"/>
                  </a:lnTo>
                  <a:lnTo>
                    <a:pt x="346" y="470"/>
                  </a:lnTo>
                  <a:lnTo>
                    <a:pt x="367" y="445"/>
                  </a:lnTo>
                  <a:lnTo>
                    <a:pt x="390" y="421"/>
                  </a:lnTo>
                  <a:lnTo>
                    <a:pt x="413" y="397"/>
                  </a:lnTo>
                  <a:lnTo>
                    <a:pt x="437" y="373"/>
                  </a:lnTo>
                  <a:lnTo>
                    <a:pt x="461" y="350"/>
                  </a:lnTo>
                  <a:lnTo>
                    <a:pt x="486" y="328"/>
                  </a:lnTo>
                  <a:lnTo>
                    <a:pt x="511" y="307"/>
                  </a:lnTo>
                  <a:lnTo>
                    <a:pt x="538" y="285"/>
                  </a:lnTo>
                  <a:lnTo>
                    <a:pt x="564" y="265"/>
                  </a:lnTo>
                  <a:lnTo>
                    <a:pt x="591" y="245"/>
                  </a:lnTo>
                  <a:lnTo>
                    <a:pt x="619" y="226"/>
                  </a:lnTo>
                  <a:lnTo>
                    <a:pt x="648" y="208"/>
                  </a:lnTo>
                  <a:lnTo>
                    <a:pt x="675" y="191"/>
                  </a:lnTo>
                  <a:lnTo>
                    <a:pt x="704" y="174"/>
                  </a:lnTo>
                  <a:lnTo>
                    <a:pt x="735" y="158"/>
                  </a:lnTo>
                  <a:lnTo>
                    <a:pt x="764" y="141"/>
                  </a:lnTo>
                  <a:lnTo>
                    <a:pt x="794" y="127"/>
                  </a:lnTo>
                  <a:lnTo>
                    <a:pt x="826" y="114"/>
                  </a:lnTo>
                  <a:lnTo>
                    <a:pt x="857" y="100"/>
                  </a:lnTo>
                  <a:lnTo>
                    <a:pt x="889" y="87"/>
                  </a:lnTo>
                  <a:lnTo>
                    <a:pt x="922" y="76"/>
                  </a:lnTo>
                  <a:lnTo>
                    <a:pt x="953" y="66"/>
                  </a:lnTo>
                  <a:lnTo>
                    <a:pt x="987" y="55"/>
                  </a:lnTo>
                  <a:lnTo>
                    <a:pt x="1020" y="45"/>
                  </a:lnTo>
                  <a:lnTo>
                    <a:pt x="1054" y="38"/>
                  </a:lnTo>
                  <a:lnTo>
                    <a:pt x="1088" y="30"/>
                  </a:lnTo>
                  <a:lnTo>
                    <a:pt x="1124" y="23"/>
                  </a:lnTo>
                  <a:lnTo>
                    <a:pt x="1158" y="18"/>
                  </a:lnTo>
                  <a:lnTo>
                    <a:pt x="1193" y="12"/>
                  </a:lnTo>
                  <a:lnTo>
                    <a:pt x="1230" y="7"/>
                  </a:lnTo>
                  <a:lnTo>
                    <a:pt x="1265" y="5"/>
                  </a:lnTo>
                  <a:lnTo>
                    <a:pt x="1302" y="2"/>
                  </a:lnTo>
                  <a:lnTo>
                    <a:pt x="1339" y="1"/>
                  </a:lnTo>
                  <a:lnTo>
                    <a:pt x="1375" y="0"/>
                  </a:lnTo>
                  <a:lnTo>
                    <a:pt x="1375" y="0"/>
                  </a:lnTo>
                  <a:lnTo>
                    <a:pt x="1421" y="1"/>
                  </a:lnTo>
                  <a:lnTo>
                    <a:pt x="1466" y="2"/>
                  </a:lnTo>
                  <a:lnTo>
                    <a:pt x="1509" y="5"/>
                  </a:lnTo>
                  <a:lnTo>
                    <a:pt x="1551" y="9"/>
                  </a:lnTo>
                  <a:lnTo>
                    <a:pt x="1592" y="14"/>
                  </a:lnTo>
                  <a:lnTo>
                    <a:pt x="1633" y="19"/>
                  </a:lnTo>
                  <a:lnTo>
                    <a:pt x="1672" y="25"/>
                  </a:lnTo>
                  <a:lnTo>
                    <a:pt x="1710" y="33"/>
                  </a:lnTo>
                  <a:lnTo>
                    <a:pt x="1748" y="42"/>
                  </a:lnTo>
                  <a:lnTo>
                    <a:pt x="1784" y="50"/>
                  </a:lnTo>
                  <a:lnTo>
                    <a:pt x="1820" y="60"/>
                  </a:lnTo>
                  <a:lnTo>
                    <a:pt x="1855" y="72"/>
                  </a:lnTo>
                  <a:lnTo>
                    <a:pt x="1889" y="83"/>
                  </a:lnTo>
                  <a:lnTo>
                    <a:pt x="1923" y="96"/>
                  </a:lnTo>
                  <a:lnTo>
                    <a:pt x="1956" y="108"/>
                  </a:lnTo>
                  <a:lnTo>
                    <a:pt x="1988" y="124"/>
                  </a:lnTo>
                  <a:lnTo>
                    <a:pt x="2021" y="138"/>
                  </a:lnTo>
                  <a:lnTo>
                    <a:pt x="2051" y="154"/>
                  </a:lnTo>
                  <a:lnTo>
                    <a:pt x="2081" y="170"/>
                  </a:lnTo>
                  <a:lnTo>
                    <a:pt x="2112" y="187"/>
                  </a:lnTo>
                  <a:lnTo>
                    <a:pt x="2142" y="206"/>
                  </a:lnTo>
                  <a:lnTo>
                    <a:pt x="2171" y="223"/>
                  </a:lnTo>
                  <a:lnTo>
                    <a:pt x="2228" y="263"/>
                  </a:lnTo>
                  <a:lnTo>
                    <a:pt x="2283" y="304"/>
                  </a:lnTo>
                  <a:lnTo>
                    <a:pt x="2338" y="347"/>
                  </a:lnTo>
                  <a:lnTo>
                    <a:pt x="2392" y="393"/>
                  </a:lnTo>
                  <a:lnTo>
                    <a:pt x="2445" y="441"/>
                  </a:lnTo>
                  <a:lnTo>
                    <a:pt x="2300" y="590"/>
                  </a:lnTo>
                  <a:lnTo>
                    <a:pt x="2300" y="590"/>
                  </a:lnTo>
                  <a:lnTo>
                    <a:pt x="2254" y="547"/>
                  </a:lnTo>
                  <a:lnTo>
                    <a:pt x="2208" y="506"/>
                  </a:lnTo>
                  <a:lnTo>
                    <a:pt x="2161" y="466"/>
                  </a:lnTo>
                  <a:lnTo>
                    <a:pt x="2112" y="429"/>
                  </a:lnTo>
                  <a:lnTo>
                    <a:pt x="2061" y="394"/>
                  </a:lnTo>
                  <a:lnTo>
                    <a:pt x="2009" y="360"/>
                  </a:lnTo>
                  <a:lnTo>
                    <a:pt x="1983" y="345"/>
                  </a:lnTo>
                  <a:lnTo>
                    <a:pt x="1956" y="330"/>
                  </a:lnTo>
                  <a:lnTo>
                    <a:pt x="1928" y="314"/>
                  </a:lnTo>
                  <a:lnTo>
                    <a:pt x="1901" y="301"/>
                  </a:lnTo>
                  <a:lnTo>
                    <a:pt x="1872" y="288"/>
                  </a:lnTo>
                  <a:lnTo>
                    <a:pt x="1843" y="275"/>
                  </a:lnTo>
                  <a:lnTo>
                    <a:pt x="1813" y="263"/>
                  </a:lnTo>
                  <a:lnTo>
                    <a:pt x="1783" y="253"/>
                  </a:lnTo>
                  <a:lnTo>
                    <a:pt x="1753" y="242"/>
                  </a:lnTo>
                  <a:lnTo>
                    <a:pt x="1721" y="232"/>
                  </a:lnTo>
                  <a:lnTo>
                    <a:pt x="1690" y="223"/>
                  </a:lnTo>
                  <a:lnTo>
                    <a:pt x="1657" y="216"/>
                  </a:lnTo>
                  <a:lnTo>
                    <a:pt x="1624" y="208"/>
                  </a:lnTo>
                  <a:lnTo>
                    <a:pt x="1590" y="203"/>
                  </a:lnTo>
                  <a:lnTo>
                    <a:pt x="1556" y="197"/>
                  </a:lnTo>
                  <a:lnTo>
                    <a:pt x="1520" y="193"/>
                  </a:lnTo>
                  <a:lnTo>
                    <a:pt x="1484" y="189"/>
                  </a:lnTo>
                  <a:lnTo>
                    <a:pt x="1447" y="187"/>
                  </a:lnTo>
                  <a:lnTo>
                    <a:pt x="1411" y="186"/>
                  </a:lnTo>
                  <a:lnTo>
                    <a:pt x="1371" y="186"/>
                  </a:lnTo>
                  <a:lnTo>
                    <a:pt x="1371" y="186"/>
                  </a:lnTo>
                  <a:lnTo>
                    <a:pt x="1341" y="186"/>
                  </a:lnTo>
                  <a:lnTo>
                    <a:pt x="1311" y="187"/>
                  </a:lnTo>
                  <a:lnTo>
                    <a:pt x="1280" y="188"/>
                  </a:lnTo>
                  <a:lnTo>
                    <a:pt x="1250" y="192"/>
                  </a:lnTo>
                  <a:lnTo>
                    <a:pt x="1220" y="194"/>
                  </a:lnTo>
                  <a:lnTo>
                    <a:pt x="1191" y="199"/>
                  </a:lnTo>
                  <a:lnTo>
                    <a:pt x="1162" y="204"/>
                  </a:lnTo>
                  <a:lnTo>
                    <a:pt x="1133" y="210"/>
                  </a:lnTo>
                  <a:lnTo>
                    <a:pt x="1104" y="216"/>
                  </a:lnTo>
                  <a:lnTo>
                    <a:pt x="1076" y="223"/>
                  </a:lnTo>
                  <a:lnTo>
                    <a:pt x="1019" y="240"/>
                  </a:lnTo>
                  <a:lnTo>
                    <a:pt x="965" y="259"/>
                  </a:lnTo>
                  <a:lnTo>
                    <a:pt x="912" y="280"/>
                  </a:lnTo>
                  <a:lnTo>
                    <a:pt x="860" y="304"/>
                  </a:lnTo>
                  <a:lnTo>
                    <a:pt x="811" y="331"/>
                  </a:lnTo>
                  <a:lnTo>
                    <a:pt x="761" y="360"/>
                  </a:lnTo>
                  <a:lnTo>
                    <a:pt x="715" y="391"/>
                  </a:lnTo>
                  <a:lnTo>
                    <a:pt x="669" y="426"/>
                  </a:lnTo>
                  <a:lnTo>
                    <a:pt x="626" y="462"/>
                  </a:lnTo>
                  <a:lnTo>
                    <a:pt x="584" y="500"/>
                  </a:lnTo>
                  <a:lnTo>
                    <a:pt x="544" y="541"/>
                  </a:lnTo>
                  <a:lnTo>
                    <a:pt x="506" y="584"/>
                  </a:lnTo>
                  <a:lnTo>
                    <a:pt x="471" y="628"/>
                  </a:lnTo>
                  <a:lnTo>
                    <a:pt x="437" y="675"/>
                  </a:lnTo>
                  <a:lnTo>
                    <a:pt x="405" y="723"/>
                  </a:lnTo>
                  <a:lnTo>
                    <a:pt x="375" y="772"/>
                  </a:lnTo>
                  <a:lnTo>
                    <a:pt x="348" y="824"/>
                  </a:lnTo>
                  <a:lnTo>
                    <a:pt x="323" y="877"/>
                  </a:lnTo>
                  <a:lnTo>
                    <a:pt x="300" y="931"/>
                  </a:lnTo>
                  <a:lnTo>
                    <a:pt x="280" y="988"/>
                  </a:lnTo>
                  <a:lnTo>
                    <a:pt x="262" y="1045"/>
                  </a:lnTo>
                  <a:lnTo>
                    <a:pt x="247" y="1104"/>
                  </a:lnTo>
                  <a:lnTo>
                    <a:pt x="235" y="1165"/>
                  </a:lnTo>
                  <a:lnTo>
                    <a:pt x="224" y="1225"/>
                  </a:lnTo>
                  <a:lnTo>
                    <a:pt x="218" y="1287"/>
                  </a:lnTo>
                  <a:lnTo>
                    <a:pt x="213" y="1352"/>
                  </a:lnTo>
                  <a:lnTo>
                    <a:pt x="212" y="1416"/>
                  </a:lnTo>
                  <a:lnTo>
                    <a:pt x="212" y="1424"/>
                  </a:lnTo>
                  <a:lnTo>
                    <a:pt x="212" y="1424"/>
                  </a:lnTo>
                  <a:lnTo>
                    <a:pt x="213" y="1488"/>
                  </a:lnTo>
                  <a:lnTo>
                    <a:pt x="218" y="1553"/>
                  </a:lnTo>
                  <a:lnTo>
                    <a:pt x="224" y="1615"/>
                  </a:lnTo>
                  <a:lnTo>
                    <a:pt x="235" y="1676"/>
                  </a:lnTo>
                  <a:lnTo>
                    <a:pt x="247" y="1737"/>
                  </a:lnTo>
                  <a:lnTo>
                    <a:pt x="264" y="1796"/>
                  </a:lnTo>
                  <a:lnTo>
                    <a:pt x="281" y="1855"/>
                  </a:lnTo>
                  <a:lnTo>
                    <a:pt x="302" y="1911"/>
                  </a:lnTo>
                  <a:lnTo>
                    <a:pt x="324" y="1966"/>
                  </a:lnTo>
                  <a:lnTo>
                    <a:pt x="350" y="2019"/>
                  </a:lnTo>
                  <a:lnTo>
                    <a:pt x="377" y="2072"/>
                  </a:lnTo>
                  <a:lnTo>
                    <a:pt x="408" y="2121"/>
                  </a:lnTo>
                  <a:lnTo>
                    <a:pt x="439" y="2170"/>
                  </a:lnTo>
                  <a:lnTo>
                    <a:pt x="473" y="2216"/>
                  </a:lnTo>
                  <a:lnTo>
                    <a:pt x="510" y="2261"/>
                  </a:lnTo>
                  <a:lnTo>
                    <a:pt x="548" y="2304"/>
                  </a:lnTo>
                  <a:lnTo>
                    <a:pt x="588" y="2345"/>
                  </a:lnTo>
                  <a:lnTo>
                    <a:pt x="630" y="2383"/>
                  </a:lnTo>
                  <a:lnTo>
                    <a:pt x="673" y="2419"/>
                  </a:lnTo>
                  <a:lnTo>
                    <a:pt x="718" y="2453"/>
                  </a:lnTo>
                  <a:lnTo>
                    <a:pt x="766" y="2486"/>
                  </a:lnTo>
                  <a:lnTo>
                    <a:pt x="814" y="2515"/>
                  </a:lnTo>
                  <a:lnTo>
                    <a:pt x="865" y="2542"/>
                  </a:lnTo>
                  <a:lnTo>
                    <a:pt x="917" y="2567"/>
                  </a:lnTo>
                  <a:lnTo>
                    <a:pt x="970" y="2589"/>
                  </a:lnTo>
                  <a:lnTo>
                    <a:pt x="1024" y="2608"/>
                  </a:lnTo>
                  <a:lnTo>
                    <a:pt x="1081" y="2624"/>
                  </a:lnTo>
                  <a:lnTo>
                    <a:pt x="1109" y="2632"/>
                  </a:lnTo>
                  <a:lnTo>
                    <a:pt x="1138" y="2638"/>
                  </a:lnTo>
                  <a:lnTo>
                    <a:pt x="1166" y="2643"/>
                  </a:lnTo>
                  <a:lnTo>
                    <a:pt x="1196" y="2648"/>
                  </a:lnTo>
                  <a:lnTo>
                    <a:pt x="1225" y="2653"/>
                  </a:lnTo>
                  <a:lnTo>
                    <a:pt x="1254" y="2656"/>
                  </a:lnTo>
                  <a:lnTo>
                    <a:pt x="1284" y="2658"/>
                  </a:lnTo>
                  <a:lnTo>
                    <a:pt x="1315" y="2661"/>
                  </a:lnTo>
                  <a:lnTo>
                    <a:pt x="1345" y="2662"/>
                  </a:lnTo>
                  <a:lnTo>
                    <a:pt x="1375" y="2662"/>
                  </a:lnTo>
                  <a:lnTo>
                    <a:pt x="1375" y="2662"/>
                  </a:lnTo>
                  <a:lnTo>
                    <a:pt x="1413" y="2662"/>
                  </a:lnTo>
                  <a:lnTo>
                    <a:pt x="1448" y="2661"/>
                  </a:lnTo>
                  <a:lnTo>
                    <a:pt x="1484" y="2658"/>
                  </a:lnTo>
                  <a:lnTo>
                    <a:pt x="1519" y="2656"/>
                  </a:lnTo>
                  <a:lnTo>
                    <a:pt x="1553" y="2651"/>
                  </a:lnTo>
                  <a:lnTo>
                    <a:pt x="1586" y="2647"/>
                  </a:lnTo>
                  <a:lnTo>
                    <a:pt x="1619" y="2640"/>
                  </a:lnTo>
                  <a:lnTo>
                    <a:pt x="1652" y="2634"/>
                  </a:lnTo>
                  <a:lnTo>
                    <a:pt x="1683" y="2627"/>
                  </a:lnTo>
                  <a:lnTo>
                    <a:pt x="1715" y="2618"/>
                  </a:lnTo>
                  <a:lnTo>
                    <a:pt x="1745" y="2609"/>
                  </a:lnTo>
                  <a:lnTo>
                    <a:pt x="1777" y="2599"/>
                  </a:lnTo>
                  <a:lnTo>
                    <a:pt x="1806" y="2589"/>
                  </a:lnTo>
                  <a:lnTo>
                    <a:pt x="1836" y="2577"/>
                  </a:lnTo>
                  <a:lnTo>
                    <a:pt x="1865" y="2565"/>
                  </a:lnTo>
                  <a:lnTo>
                    <a:pt x="1893" y="2551"/>
                  </a:lnTo>
                  <a:lnTo>
                    <a:pt x="1922" y="2537"/>
                  </a:lnTo>
                  <a:lnTo>
                    <a:pt x="1950" y="2523"/>
                  </a:lnTo>
                  <a:lnTo>
                    <a:pt x="1978" y="2507"/>
                  </a:lnTo>
                  <a:lnTo>
                    <a:pt x="2005" y="2490"/>
                  </a:lnTo>
                  <a:lnTo>
                    <a:pt x="2032" y="2474"/>
                  </a:lnTo>
                  <a:lnTo>
                    <a:pt x="2060" y="2455"/>
                  </a:lnTo>
                  <a:lnTo>
                    <a:pt x="2113" y="2417"/>
                  </a:lnTo>
                  <a:lnTo>
                    <a:pt x="2166" y="2375"/>
                  </a:lnTo>
                  <a:lnTo>
                    <a:pt x="2219" y="2331"/>
                  </a:lnTo>
                  <a:lnTo>
                    <a:pt x="2271" y="2284"/>
                  </a:lnTo>
                  <a:lnTo>
                    <a:pt x="2322" y="2234"/>
                  </a:lnTo>
                  <a:lnTo>
                    <a:pt x="2460" y="2368"/>
                  </a:lnTo>
                  <a:lnTo>
                    <a:pt x="2460" y="2368"/>
                  </a:lnTo>
                  <a:lnTo>
                    <a:pt x="2406" y="2421"/>
                  </a:lnTo>
                  <a:lnTo>
                    <a:pt x="2350" y="2470"/>
                  </a:lnTo>
                  <a:lnTo>
                    <a:pt x="2293" y="2518"/>
                  </a:lnTo>
                  <a:lnTo>
                    <a:pt x="2235" y="2563"/>
                  </a:lnTo>
                  <a:lnTo>
                    <a:pt x="2206" y="2585"/>
                  </a:lnTo>
                  <a:lnTo>
                    <a:pt x="2176" y="2606"/>
                  </a:lnTo>
                  <a:lnTo>
                    <a:pt x="2146" y="2627"/>
                  </a:lnTo>
                  <a:lnTo>
                    <a:pt x="2115" y="2646"/>
                  </a:lnTo>
                  <a:lnTo>
                    <a:pt x="2085" y="2664"/>
                  </a:lnTo>
                  <a:lnTo>
                    <a:pt x="2052" y="2682"/>
                  </a:lnTo>
                  <a:lnTo>
                    <a:pt x="2021" y="2699"/>
                  </a:lnTo>
                  <a:lnTo>
                    <a:pt x="1988" y="2715"/>
                  </a:lnTo>
                  <a:lnTo>
                    <a:pt x="1955" y="2730"/>
                  </a:lnTo>
                  <a:lnTo>
                    <a:pt x="1921" y="2745"/>
                  </a:lnTo>
                  <a:lnTo>
                    <a:pt x="1887" y="2758"/>
                  </a:lnTo>
                  <a:lnTo>
                    <a:pt x="1851" y="2771"/>
                  </a:lnTo>
                  <a:lnTo>
                    <a:pt x="1815" y="2783"/>
                  </a:lnTo>
                  <a:lnTo>
                    <a:pt x="1778" y="2793"/>
                  </a:lnTo>
                  <a:lnTo>
                    <a:pt x="1741" y="2803"/>
                  </a:lnTo>
                  <a:lnTo>
                    <a:pt x="1704" y="2812"/>
                  </a:lnTo>
                  <a:lnTo>
                    <a:pt x="1664" y="2821"/>
                  </a:lnTo>
                  <a:lnTo>
                    <a:pt x="1625" y="2827"/>
                  </a:lnTo>
                  <a:lnTo>
                    <a:pt x="1585" y="2834"/>
                  </a:lnTo>
                  <a:lnTo>
                    <a:pt x="1543" y="2839"/>
                  </a:lnTo>
                  <a:lnTo>
                    <a:pt x="1500" y="2843"/>
                  </a:lnTo>
                  <a:lnTo>
                    <a:pt x="1457" y="2845"/>
                  </a:lnTo>
                  <a:lnTo>
                    <a:pt x="1413" y="2846"/>
                  </a:lnTo>
                  <a:lnTo>
                    <a:pt x="1368" y="2848"/>
                  </a:lnTo>
                  <a:lnTo>
                    <a:pt x="1368" y="2848"/>
                  </a:lnTo>
                  <a:lnTo>
                    <a:pt x="1331" y="2846"/>
                  </a:lnTo>
                  <a:lnTo>
                    <a:pt x="1294" y="2845"/>
                  </a:lnTo>
                  <a:lnTo>
                    <a:pt x="1259" y="2843"/>
                  </a:lnTo>
                  <a:lnTo>
                    <a:pt x="1222" y="2840"/>
                  </a:lnTo>
                  <a:lnTo>
                    <a:pt x="1187" y="2836"/>
                  </a:lnTo>
                  <a:lnTo>
                    <a:pt x="1153" y="2831"/>
                  </a:lnTo>
                  <a:lnTo>
                    <a:pt x="1118" y="2825"/>
                  </a:lnTo>
                  <a:lnTo>
                    <a:pt x="1083" y="2819"/>
                  </a:lnTo>
                  <a:lnTo>
                    <a:pt x="1049" y="2811"/>
                  </a:lnTo>
                  <a:lnTo>
                    <a:pt x="1015" y="2803"/>
                  </a:lnTo>
                  <a:lnTo>
                    <a:pt x="982" y="2795"/>
                  </a:lnTo>
                  <a:lnTo>
                    <a:pt x="950" y="2784"/>
                  </a:lnTo>
                  <a:lnTo>
                    <a:pt x="917" y="2773"/>
                  </a:lnTo>
                  <a:lnTo>
                    <a:pt x="885" y="2762"/>
                  </a:lnTo>
                  <a:lnTo>
                    <a:pt x="854" y="2750"/>
                  </a:lnTo>
                  <a:lnTo>
                    <a:pt x="822" y="2738"/>
                  </a:lnTo>
                  <a:lnTo>
                    <a:pt x="792" y="2724"/>
                  </a:lnTo>
                  <a:lnTo>
                    <a:pt x="761" y="2709"/>
                  </a:lnTo>
                  <a:lnTo>
                    <a:pt x="731" y="2694"/>
                  </a:lnTo>
                  <a:lnTo>
                    <a:pt x="702" y="2678"/>
                  </a:lnTo>
                  <a:lnTo>
                    <a:pt x="673" y="2662"/>
                  </a:lnTo>
                  <a:lnTo>
                    <a:pt x="645" y="2644"/>
                  </a:lnTo>
                  <a:lnTo>
                    <a:pt x="617" y="2627"/>
                  </a:lnTo>
                  <a:lnTo>
                    <a:pt x="590" y="2608"/>
                  </a:lnTo>
                  <a:lnTo>
                    <a:pt x="563" y="2589"/>
                  </a:lnTo>
                  <a:lnTo>
                    <a:pt x="536" y="2568"/>
                  </a:lnTo>
                  <a:lnTo>
                    <a:pt x="510" y="2548"/>
                  </a:lnTo>
                  <a:lnTo>
                    <a:pt x="485" y="2527"/>
                  </a:lnTo>
                  <a:lnTo>
                    <a:pt x="459" y="2505"/>
                  </a:lnTo>
                  <a:lnTo>
                    <a:pt x="435" y="2483"/>
                  </a:lnTo>
                  <a:lnTo>
                    <a:pt x="413" y="2460"/>
                  </a:lnTo>
                  <a:lnTo>
                    <a:pt x="389" y="2436"/>
                  </a:lnTo>
                  <a:lnTo>
                    <a:pt x="366" y="2412"/>
                  </a:lnTo>
                  <a:lnTo>
                    <a:pt x="344" y="2386"/>
                  </a:lnTo>
                  <a:lnTo>
                    <a:pt x="323" y="2361"/>
                  </a:lnTo>
                  <a:lnTo>
                    <a:pt x="303" y="2336"/>
                  </a:lnTo>
                  <a:lnTo>
                    <a:pt x="283" y="2309"/>
                  </a:lnTo>
                  <a:lnTo>
                    <a:pt x="262" y="2283"/>
                  </a:lnTo>
                  <a:lnTo>
                    <a:pt x="243" y="2255"/>
                  </a:lnTo>
                  <a:lnTo>
                    <a:pt x="226" y="2227"/>
                  </a:lnTo>
                  <a:lnTo>
                    <a:pt x="208" y="2198"/>
                  </a:lnTo>
                  <a:lnTo>
                    <a:pt x="190" y="2169"/>
                  </a:lnTo>
                  <a:lnTo>
                    <a:pt x="174" y="2140"/>
                  </a:lnTo>
                  <a:lnTo>
                    <a:pt x="159" y="2110"/>
                  </a:lnTo>
                  <a:lnTo>
                    <a:pt x="144" y="2079"/>
                  </a:lnTo>
                  <a:lnTo>
                    <a:pt x="130" y="2049"/>
                  </a:lnTo>
                  <a:lnTo>
                    <a:pt x="116" y="2018"/>
                  </a:lnTo>
                  <a:lnTo>
                    <a:pt x="103" y="1986"/>
                  </a:lnTo>
                  <a:lnTo>
                    <a:pt x="91" y="1954"/>
                  </a:lnTo>
                  <a:lnTo>
                    <a:pt x="79" y="1922"/>
                  </a:lnTo>
                  <a:lnTo>
                    <a:pt x="69" y="1889"/>
                  </a:lnTo>
                  <a:lnTo>
                    <a:pt x="59" y="1856"/>
                  </a:lnTo>
                  <a:lnTo>
                    <a:pt x="49" y="1822"/>
                  </a:lnTo>
                  <a:lnTo>
                    <a:pt x="41" y="1788"/>
                  </a:lnTo>
                  <a:lnTo>
                    <a:pt x="34" y="1753"/>
                  </a:lnTo>
                  <a:lnTo>
                    <a:pt x="26" y="1719"/>
                  </a:lnTo>
                  <a:lnTo>
                    <a:pt x="20" y="1684"/>
                  </a:lnTo>
                  <a:lnTo>
                    <a:pt x="15" y="1649"/>
                  </a:lnTo>
                  <a:lnTo>
                    <a:pt x="10" y="1613"/>
                  </a:lnTo>
                  <a:lnTo>
                    <a:pt x="6" y="1578"/>
                  </a:lnTo>
                  <a:lnTo>
                    <a:pt x="3" y="1541"/>
                  </a:lnTo>
                  <a:lnTo>
                    <a:pt x="1" y="1505"/>
                  </a:lnTo>
                  <a:lnTo>
                    <a:pt x="0" y="1468"/>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25"/>
            <p:cNvSpPr>
              <a:spLocks noEditPoints="1"/>
            </p:cNvSpPr>
            <p:nvPr userDrawn="1"/>
          </p:nvSpPr>
          <p:spPr bwMode="auto">
            <a:xfrm>
              <a:off x="2651" y="1101"/>
              <a:ext cx="692" cy="712"/>
            </a:xfrm>
            <a:custGeom>
              <a:avLst/>
              <a:gdLst>
                <a:gd name="T0" fmla="*/ 2532 w 2767"/>
                <a:gd name="T1" fmla="*/ 1175 h 2848"/>
                <a:gd name="T2" fmla="*/ 2392 w 2767"/>
                <a:gd name="T3" fmla="*/ 783 h 2848"/>
                <a:gd name="T4" fmla="*/ 2139 w 2767"/>
                <a:gd name="T5" fmla="*/ 469 h 2848"/>
                <a:gd name="T6" fmla="*/ 1824 w 2767"/>
                <a:gd name="T7" fmla="*/ 271 h 2848"/>
                <a:gd name="T8" fmla="*/ 1625 w 2767"/>
                <a:gd name="T9" fmla="*/ 211 h 2848"/>
                <a:gd name="T10" fmla="*/ 1410 w 2767"/>
                <a:gd name="T11" fmla="*/ 186 h 2848"/>
                <a:gd name="T12" fmla="*/ 1224 w 2767"/>
                <a:gd name="T13" fmla="*/ 194 h 2848"/>
                <a:gd name="T14" fmla="*/ 1019 w 2767"/>
                <a:gd name="T15" fmla="*/ 240 h 2848"/>
                <a:gd name="T16" fmla="*/ 757 w 2767"/>
                <a:gd name="T17" fmla="*/ 364 h 2848"/>
                <a:gd name="T18" fmla="*/ 467 w 2767"/>
                <a:gd name="T19" fmla="*/ 633 h 2848"/>
                <a:gd name="T20" fmla="*/ 279 w 2767"/>
                <a:gd name="T21" fmla="*/ 993 h 2848"/>
                <a:gd name="T22" fmla="*/ 212 w 2767"/>
                <a:gd name="T23" fmla="*/ 1416 h 2848"/>
                <a:gd name="T24" fmla="*/ 247 w 2767"/>
                <a:gd name="T25" fmla="*/ 1732 h 2848"/>
                <a:gd name="T26" fmla="*/ 404 w 2767"/>
                <a:gd name="T27" fmla="*/ 2115 h 2848"/>
                <a:gd name="T28" fmla="*/ 670 w 2767"/>
                <a:gd name="T29" fmla="*/ 2416 h 2848"/>
                <a:gd name="T30" fmla="*/ 971 w 2767"/>
                <a:gd name="T31" fmla="*/ 2586 h 2848"/>
                <a:gd name="T32" fmla="*/ 1171 w 2767"/>
                <a:gd name="T33" fmla="*/ 2643 h 2848"/>
                <a:gd name="T34" fmla="*/ 1387 w 2767"/>
                <a:gd name="T35" fmla="*/ 2662 h 2848"/>
                <a:gd name="T36" fmla="*/ 1573 w 2767"/>
                <a:gd name="T37" fmla="*/ 2648 h 2848"/>
                <a:gd name="T38" fmla="*/ 1776 w 2767"/>
                <a:gd name="T39" fmla="*/ 2597 h 2848"/>
                <a:gd name="T40" fmla="*/ 2056 w 2767"/>
                <a:gd name="T41" fmla="*/ 2452 h 2848"/>
                <a:gd name="T42" fmla="*/ 2333 w 2767"/>
                <a:gd name="T43" fmla="*/ 2168 h 2848"/>
                <a:gd name="T44" fmla="*/ 2506 w 2767"/>
                <a:gd name="T45" fmla="*/ 1798 h 2848"/>
                <a:gd name="T46" fmla="*/ 0 w 2767"/>
                <a:gd name="T47" fmla="*/ 1431 h 2848"/>
                <a:gd name="T48" fmla="*/ 10 w 2767"/>
                <a:gd name="T49" fmla="*/ 1249 h 2848"/>
                <a:gd name="T50" fmla="*/ 56 w 2767"/>
                <a:gd name="T51" fmla="*/ 1013 h 2848"/>
                <a:gd name="T52" fmla="*/ 139 w 2767"/>
                <a:gd name="T53" fmla="*/ 791 h 2848"/>
                <a:gd name="T54" fmla="*/ 255 w 2767"/>
                <a:gd name="T55" fmla="*/ 587 h 2848"/>
                <a:gd name="T56" fmla="*/ 404 w 2767"/>
                <a:gd name="T57" fmla="*/ 407 h 2848"/>
                <a:gd name="T58" fmla="*/ 582 w 2767"/>
                <a:gd name="T59" fmla="*/ 253 h 2848"/>
                <a:gd name="T60" fmla="*/ 787 w 2767"/>
                <a:gd name="T61" fmla="*/ 131 h 2848"/>
                <a:gd name="T62" fmla="*/ 1018 w 2767"/>
                <a:gd name="T63" fmla="*/ 48 h 2848"/>
                <a:gd name="T64" fmla="*/ 1272 w 2767"/>
                <a:gd name="T65" fmla="*/ 5 h 2848"/>
                <a:gd name="T66" fmla="*/ 1503 w 2767"/>
                <a:gd name="T67" fmla="*/ 5 h 2848"/>
                <a:gd name="T68" fmla="*/ 1755 w 2767"/>
                <a:gd name="T69" fmla="*/ 47 h 2848"/>
                <a:gd name="T70" fmla="*/ 1985 w 2767"/>
                <a:gd name="T71" fmla="*/ 130 h 2848"/>
                <a:gd name="T72" fmla="*/ 2190 w 2767"/>
                <a:gd name="T73" fmla="*/ 250 h 2848"/>
                <a:gd name="T74" fmla="*/ 2367 w 2767"/>
                <a:gd name="T75" fmla="*/ 403 h 2848"/>
                <a:gd name="T76" fmla="*/ 2513 w 2767"/>
                <a:gd name="T77" fmla="*/ 582 h 2848"/>
                <a:gd name="T78" fmla="*/ 2629 w 2767"/>
                <a:gd name="T79" fmla="*/ 784 h 2848"/>
                <a:gd name="T80" fmla="*/ 2711 w 2767"/>
                <a:gd name="T81" fmla="*/ 1007 h 2848"/>
                <a:gd name="T82" fmla="*/ 2757 w 2767"/>
                <a:gd name="T83" fmla="*/ 1242 h 2848"/>
                <a:gd name="T84" fmla="*/ 2767 w 2767"/>
                <a:gd name="T85" fmla="*/ 1424 h 2848"/>
                <a:gd name="T86" fmla="*/ 2747 w 2767"/>
                <a:gd name="T87" fmla="*/ 1666 h 2848"/>
                <a:gd name="T88" fmla="*/ 2690 w 2767"/>
                <a:gd name="T89" fmla="*/ 1899 h 2848"/>
                <a:gd name="T90" fmla="*/ 2598 w 2767"/>
                <a:gd name="T91" fmla="*/ 2116 h 2848"/>
                <a:gd name="T92" fmla="*/ 2471 w 2767"/>
                <a:gd name="T93" fmla="*/ 2314 h 2848"/>
                <a:gd name="T94" fmla="*/ 2315 w 2767"/>
                <a:gd name="T95" fmla="*/ 2489 h 2848"/>
                <a:gd name="T96" fmla="*/ 2129 w 2767"/>
                <a:gd name="T97" fmla="*/ 2633 h 2848"/>
                <a:gd name="T98" fmla="*/ 1916 w 2767"/>
                <a:gd name="T99" fmla="*/ 2744 h 2848"/>
                <a:gd name="T100" fmla="*/ 1678 w 2767"/>
                <a:gd name="T101" fmla="*/ 2817 h 2848"/>
                <a:gd name="T102" fmla="*/ 1418 w 2767"/>
                <a:gd name="T103" fmla="*/ 2846 h 2848"/>
                <a:gd name="T104" fmla="*/ 1189 w 2767"/>
                <a:gd name="T105" fmla="*/ 2835 h 2848"/>
                <a:gd name="T106" fmla="*/ 942 w 2767"/>
                <a:gd name="T107" fmla="*/ 2781 h 2848"/>
                <a:gd name="T108" fmla="*/ 720 w 2767"/>
                <a:gd name="T109" fmla="*/ 2687 h 2848"/>
                <a:gd name="T110" fmla="*/ 523 w 2767"/>
                <a:gd name="T111" fmla="*/ 2557 h 2848"/>
                <a:gd name="T112" fmla="*/ 355 w 2767"/>
                <a:gd name="T113" fmla="*/ 2397 h 2848"/>
                <a:gd name="T114" fmla="*/ 216 w 2767"/>
                <a:gd name="T115" fmla="*/ 2210 h 2848"/>
                <a:gd name="T116" fmla="*/ 110 w 2767"/>
                <a:gd name="T117" fmla="*/ 2001 h 2848"/>
                <a:gd name="T118" fmla="*/ 39 w 2767"/>
                <a:gd name="T119" fmla="*/ 1775 h 2848"/>
                <a:gd name="T120" fmla="*/ 3 w 2767"/>
                <a:gd name="T121" fmla="*/ 1536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67" h="2848">
                  <a:moveTo>
                    <a:pt x="2555" y="1431"/>
                  </a:moveTo>
                  <a:lnTo>
                    <a:pt x="2555" y="1424"/>
                  </a:lnTo>
                  <a:lnTo>
                    <a:pt x="2555" y="1424"/>
                  </a:lnTo>
                  <a:lnTo>
                    <a:pt x="2554" y="1361"/>
                  </a:lnTo>
                  <a:lnTo>
                    <a:pt x="2549" y="1297"/>
                  </a:lnTo>
                  <a:lnTo>
                    <a:pt x="2542" y="1235"/>
                  </a:lnTo>
                  <a:lnTo>
                    <a:pt x="2532" y="1175"/>
                  </a:lnTo>
                  <a:lnTo>
                    <a:pt x="2519" y="1115"/>
                  </a:lnTo>
                  <a:lnTo>
                    <a:pt x="2504" y="1057"/>
                  </a:lnTo>
                  <a:lnTo>
                    <a:pt x="2487" y="999"/>
                  </a:lnTo>
                  <a:lnTo>
                    <a:pt x="2466" y="944"/>
                  </a:lnTo>
                  <a:lnTo>
                    <a:pt x="2444" y="888"/>
                  </a:lnTo>
                  <a:lnTo>
                    <a:pt x="2418" y="835"/>
                  </a:lnTo>
                  <a:lnTo>
                    <a:pt x="2392" y="783"/>
                  </a:lnTo>
                  <a:lnTo>
                    <a:pt x="2362" y="733"/>
                  </a:lnTo>
                  <a:lnTo>
                    <a:pt x="2330" y="685"/>
                  </a:lnTo>
                  <a:lnTo>
                    <a:pt x="2296" y="638"/>
                  </a:lnTo>
                  <a:lnTo>
                    <a:pt x="2261" y="592"/>
                  </a:lnTo>
                  <a:lnTo>
                    <a:pt x="2221" y="549"/>
                  </a:lnTo>
                  <a:lnTo>
                    <a:pt x="2182" y="508"/>
                  </a:lnTo>
                  <a:lnTo>
                    <a:pt x="2139" y="469"/>
                  </a:lnTo>
                  <a:lnTo>
                    <a:pt x="2095" y="432"/>
                  </a:lnTo>
                  <a:lnTo>
                    <a:pt x="2050" y="398"/>
                  </a:lnTo>
                  <a:lnTo>
                    <a:pt x="2003" y="365"/>
                  </a:lnTo>
                  <a:lnTo>
                    <a:pt x="1954" y="336"/>
                  </a:lnTo>
                  <a:lnTo>
                    <a:pt x="1902" y="308"/>
                  </a:lnTo>
                  <a:lnTo>
                    <a:pt x="1850" y="283"/>
                  </a:lnTo>
                  <a:lnTo>
                    <a:pt x="1824" y="271"/>
                  </a:lnTo>
                  <a:lnTo>
                    <a:pt x="1796" y="260"/>
                  </a:lnTo>
                  <a:lnTo>
                    <a:pt x="1768" y="250"/>
                  </a:lnTo>
                  <a:lnTo>
                    <a:pt x="1740" y="241"/>
                  </a:lnTo>
                  <a:lnTo>
                    <a:pt x="1712" y="232"/>
                  </a:lnTo>
                  <a:lnTo>
                    <a:pt x="1683" y="225"/>
                  </a:lnTo>
                  <a:lnTo>
                    <a:pt x="1654" y="217"/>
                  </a:lnTo>
                  <a:lnTo>
                    <a:pt x="1625" y="211"/>
                  </a:lnTo>
                  <a:lnTo>
                    <a:pt x="1595" y="204"/>
                  </a:lnTo>
                  <a:lnTo>
                    <a:pt x="1566" y="199"/>
                  </a:lnTo>
                  <a:lnTo>
                    <a:pt x="1536" y="196"/>
                  </a:lnTo>
                  <a:lnTo>
                    <a:pt x="1504" y="192"/>
                  </a:lnTo>
                  <a:lnTo>
                    <a:pt x="1474" y="189"/>
                  </a:lnTo>
                  <a:lnTo>
                    <a:pt x="1442" y="187"/>
                  </a:lnTo>
                  <a:lnTo>
                    <a:pt x="1410" y="186"/>
                  </a:lnTo>
                  <a:lnTo>
                    <a:pt x="1379" y="186"/>
                  </a:lnTo>
                  <a:lnTo>
                    <a:pt x="1379" y="186"/>
                  </a:lnTo>
                  <a:lnTo>
                    <a:pt x="1347" y="186"/>
                  </a:lnTo>
                  <a:lnTo>
                    <a:pt x="1316" y="187"/>
                  </a:lnTo>
                  <a:lnTo>
                    <a:pt x="1285" y="189"/>
                  </a:lnTo>
                  <a:lnTo>
                    <a:pt x="1254" y="192"/>
                  </a:lnTo>
                  <a:lnTo>
                    <a:pt x="1224" y="194"/>
                  </a:lnTo>
                  <a:lnTo>
                    <a:pt x="1193" y="199"/>
                  </a:lnTo>
                  <a:lnTo>
                    <a:pt x="1163" y="204"/>
                  </a:lnTo>
                  <a:lnTo>
                    <a:pt x="1134" y="210"/>
                  </a:lnTo>
                  <a:lnTo>
                    <a:pt x="1105" y="217"/>
                  </a:lnTo>
                  <a:lnTo>
                    <a:pt x="1076" y="223"/>
                  </a:lnTo>
                  <a:lnTo>
                    <a:pt x="1047" y="232"/>
                  </a:lnTo>
                  <a:lnTo>
                    <a:pt x="1019" y="240"/>
                  </a:lnTo>
                  <a:lnTo>
                    <a:pt x="991" y="250"/>
                  </a:lnTo>
                  <a:lnTo>
                    <a:pt x="963" y="260"/>
                  </a:lnTo>
                  <a:lnTo>
                    <a:pt x="937" y="270"/>
                  </a:lnTo>
                  <a:lnTo>
                    <a:pt x="910" y="282"/>
                  </a:lnTo>
                  <a:lnTo>
                    <a:pt x="857" y="307"/>
                  </a:lnTo>
                  <a:lnTo>
                    <a:pt x="807" y="333"/>
                  </a:lnTo>
                  <a:lnTo>
                    <a:pt x="757" y="364"/>
                  </a:lnTo>
                  <a:lnTo>
                    <a:pt x="711" y="395"/>
                  </a:lnTo>
                  <a:lnTo>
                    <a:pt x="665" y="429"/>
                  </a:lnTo>
                  <a:lnTo>
                    <a:pt x="622" y="466"/>
                  </a:lnTo>
                  <a:lnTo>
                    <a:pt x="581" y="505"/>
                  </a:lnTo>
                  <a:lnTo>
                    <a:pt x="540" y="546"/>
                  </a:lnTo>
                  <a:lnTo>
                    <a:pt x="502" y="589"/>
                  </a:lnTo>
                  <a:lnTo>
                    <a:pt x="467" y="633"/>
                  </a:lnTo>
                  <a:lnTo>
                    <a:pt x="433" y="680"/>
                  </a:lnTo>
                  <a:lnTo>
                    <a:pt x="401" y="728"/>
                  </a:lnTo>
                  <a:lnTo>
                    <a:pt x="372" y="778"/>
                  </a:lnTo>
                  <a:lnTo>
                    <a:pt x="346" y="829"/>
                  </a:lnTo>
                  <a:lnTo>
                    <a:pt x="320" y="882"/>
                  </a:lnTo>
                  <a:lnTo>
                    <a:pt x="299" y="936"/>
                  </a:lnTo>
                  <a:lnTo>
                    <a:pt x="279" y="993"/>
                  </a:lnTo>
                  <a:lnTo>
                    <a:pt x="261" y="1050"/>
                  </a:lnTo>
                  <a:lnTo>
                    <a:pt x="246" y="1108"/>
                  </a:lnTo>
                  <a:lnTo>
                    <a:pt x="235" y="1167"/>
                  </a:lnTo>
                  <a:lnTo>
                    <a:pt x="224" y="1228"/>
                  </a:lnTo>
                  <a:lnTo>
                    <a:pt x="217" y="1290"/>
                  </a:lnTo>
                  <a:lnTo>
                    <a:pt x="213" y="1353"/>
                  </a:lnTo>
                  <a:lnTo>
                    <a:pt x="212" y="1416"/>
                  </a:lnTo>
                  <a:lnTo>
                    <a:pt x="212" y="1424"/>
                  </a:lnTo>
                  <a:lnTo>
                    <a:pt x="212" y="1424"/>
                  </a:lnTo>
                  <a:lnTo>
                    <a:pt x="213" y="1487"/>
                  </a:lnTo>
                  <a:lnTo>
                    <a:pt x="217" y="1550"/>
                  </a:lnTo>
                  <a:lnTo>
                    <a:pt x="224" y="1612"/>
                  </a:lnTo>
                  <a:lnTo>
                    <a:pt x="235" y="1673"/>
                  </a:lnTo>
                  <a:lnTo>
                    <a:pt x="247" y="1732"/>
                  </a:lnTo>
                  <a:lnTo>
                    <a:pt x="262" y="1790"/>
                  </a:lnTo>
                  <a:lnTo>
                    <a:pt x="280" y="1848"/>
                  </a:lnTo>
                  <a:lnTo>
                    <a:pt x="300" y="1904"/>
                  </a:lnTo>
                  <a:lnTo>
                    <a:pt x="322" y="1959"/>
                  </a:lnTo>
                  <a:lnTo>
                    <a:pt x="347" y="2013"/>
                  </a:lnTo>
                  <a:lnTo>
                    <a:pt x="375" y="2064"/>
                  </a:lnTo>
                  <a:lnTo>
                    <a:pt x="404" y="2115"/>
                  </a:lnTo>
                  <a:lnTo>
                    <a:pt x="437" y="2163"/>
                  </a:lnTo>
                  <a:lnTo>
                    <a:pt x="469" y="2210"/>
                  </a:lnTo>
                  <a:lnTo>
                    <a:pt x="506" y="2255"/>
                  </a:lnTo>
                  <a:lnTo>
                    <a:pt x="544" y="2298"/>
                  </a:lnTo>
                  <a:lnTo>
                    <a:pt x="584" y="2340"/>
                  </a:lnTo>
                  <a:lnTo>
                    <a:pt x="626" y="2378"/>
                  </a:lnTo>
                  <a:lnTo>
                    <a:pt x="670" y="2416"/>
                  </a:lnTo>
                  <a:lnTo>
                    <a:pt x="716" y="2450"/>
                  </a:lnTo>
                  <a:lnTo>
                    <a:pt x="764" y="2483"/>
                  </a:lnTo>
                  <a:lnTo>
                    <a:pt x="813" y="2512"/>
                  </a:lnTo>
                  <a:lnTo>
                    <a:pt x="864" y="2539"/>
                  </a:lnTo>
                  <a:lnTo>
                    <a:pt x="917" y="2565"/>
                  </a:lnTo>
                  <a:lnTo>
                    <a:pt x="943" y="2576"/>
                  </a:lnTo>
                  <a:lnTo>
                    <a:pt x="971" y="2586"/>
                  </a:lnTo>
                  <a:lnTo>
                    <a:pt x="999" y="2596"/>
                  </a:lnTo>
                  <a:lnTo>
                    <a:pt x="1027" y="2606"/>
                  </a:lnTo>
                  <a:lnTo>
                    <a:pt x="1054" y="2615"/>
                  </a:lnTo>
                  <a:lnTo>
                    <a:pt x="1083" y="2623"/>
                  </a:lnTo>
                  <a:lnTo>
                    <a:pt x="1112" y="2630"/>
                  </a:lnTo>
                  <a:lnTo>
                    <a:pt x="1141" y="2637"/>
                  </a:lnTo>
                  <a:lnTo>
                    <a:pt x="1171" y="2643"/>
                  </a:lnTo>
                  <a:lnTo>
                    <a:pt x="1201" y="2648"/>
                  </a:lnTo>
                  <a:lnTo>
                    <a:pt x="1231" y="2652"/>
                  </a:lnTo>
                  <a:lnTo>
                    <a:pt x="1261" y="2656"/>
                  </a:lnTo>
                  <a:lnTo>
                    <a:pt x="1293" y="2658"/>
                  </a:lnTo>
                  <a:lnTo>
                    <a:pt x="1323" y="2661"/>
                  </a:lnTo>
                  <a:lnTo>
                    <a:pt x="1355" y="2662"/>
                  </a:lnTo>
                  <a:lnTo>
                    <a:pt x="1387" y="2662"/>
                  </a:lnTo>
                  <a:lnTo>
                    <a:pt x="1387" y="2662"/>
                  </a:lnTo>
                  <a:lnTo>
                    <a:pt x="1419" y="2662"/>
                  </a:lnTo>
                  <a:lnTo>
                    <a:pt x="1450" y="2661"/>
                  </a:lnTo>
                  <a:lnTo>
                    <a:pt x="1481" y="2658"/>
                  </a:lnTo>
                  <a:lnTo>
                    <a:pt x="1513" y="2656"/>
                  </a:lnTo>
                  <a:lnTo>
                    <a:pt x="1543" y="2652"/>
                  </a:lnTo>
                  <a:lnTo>
                    <a:pt x="1573" y="2648"/>
                  </a:lnTo>
                  <a:lnTo>
                    <a:pt x="1602" y="2643"/>
                  </a:lnTo>
                  <a:lnTo>
                    <a:pt x="1633" y="2637"/>
                  </a:lnTo>
                  <a:lnTo>
                    <a:pt x="1662" y="2630"/>
                  </a:lnTo>
                  <a:lnTo>
                    <a:pt x="1691" y="2624"/>
                  </a:lnTo>
                  <a:lnTo>
                    <a:pt x="1719" y="2615"/>
                  </a:lnTo>
                  <a:lnTo>
                    <a:pt x="1748" y="2606"/>
                  </a:lnTo>
                  <a:lnTo>
                    <a:pt x="1776" y="2597"/>
                  </a:lnTo>
                  <a:lnTo>
                    <a:pt x="1802" y="2587"/>
                  </a:lnTo>
                  <a:lnTo>
                    <a:pt x="1830" y="2577"/>
                  </a:lnTo>
                  <a:lnTo>
                    <a:pt x="1856" y="2566"/>
                  </a:lnTo>
                  <a:lnTo>
                    <a:pt x="1908" y="2541"/>
                  </a:lnTo>
                  <a:lnTo>
                    <a:pt x="1959" y="2514"/>
                  </a:lnTo>
                  <a:lnTo>
                    <a:pt x="2008" y="2484"/>
                  </a:lnTo>
                  <a:lnTo>
                    <a:pt x="2056" y="2452"/>
                  </a:lnTo>
                  <a:lnTo>
                    <a:pt x="2100" y="2418"/>
                  </a:lnTo>
                  <a:lnTo>
                    <a:pt x="2144" y="2381"/>
                  </a:lnTo>
                  <a:lnTo>
                    <a:pt x="2186" y="2342"/>
                  </a:lnTo>
                  <a:lnTo>
                    <a:pt x="2226" y="2302"/>
                  </a:lnTo>
                  <a:lnTo>
                    <a:pt x="2263" y="2259"/>
                  </a:lnTo>
                  <a:lnTo>
                    <a:pt x="2300" y="2215"/>
                  </a:lnTo>
                  <a:lnTo>
                    <a:pt x="2333" y="2168"/>
                  </a:lnTo>
                  <a:lnTo>
                    <a:pt x="2364" y="2120"/>
                  </a:lnTo>
                  <a:lnTo>
                    <a:pt x="2393" y="2071"/>
                  </a:lnTo>
                  <a:lnTo>
                    <a:pt x="2421" y="2019"/>
                  </a:lnTo>
                  <a:lnTo>
                    <a:pt x="2445" y="1966"/>
                  </a:lnTo>
                  <a:lnTo>
                    <a:pt x="2468" y="1911"/>
                  </a:lnTo>
                  <a:lnTo>
                    <a:pt x="2488" y="1855"/>
                  </a:lnTo>
                  <a:lnTo>
                    <a:pt x="2506" y="1798"/>
                  </a:lnTo>
                  <a:lnTo>
                    <a:pt x="2519" y="1740"/>
                  </a:lnTo>
                  <a:lnTo>
                    <a:pt x="2532" y="1680"/>
                  </a:lnTo>
                  <a:lnTo>
                    <a:pt x="2542" y="1620"/>
                  </a:lnTo>
                  <a:lnTo>
                    <a:pt x="2549" y="1558"/>
                  </a:lnTo>
                  <a:lnTo>
                    <a:pt x="2554" y="1494"/>
                  </a:lnTo>
                  <a:lnTo>
                    <a:pt x="2555" y="1431"/>
                  </a:lnTo>
                  <a:close/>
                  <a:moveTo>
                    <a:pt x="0" y="1431"/>
                  </a:moveTo>
                  <a:lnTo>
                    <a:pt x="0" y="1424"/>
                  </a:lnTo>
                  <a:lnTo>
                    <a:pt x="0" y="1424"/>
                  </a:lnTo>
                  <a:lnTo>
                    <a:pt x="0" y="1388"/>
                  </a:lnTo>
                  <a:lnTo>
                    <a:pt x="1" y="1353"/>
                  </a:lnTo>
                  <a:lnTo>
                    <a:pt x="3" y="1319"/>
                  </a:lnTo>
                  <a:lnTo>
                    <a:pt x="6" y="1283"/>
                  </a:lnTo>
                  <a:lnTo>
                    <a:pt x="10" y="1249"/>
                  </a:lnTo>
                  <a:lnTo>
                    <a:pt x="14" y="1215"/>
                  </a:lnTo>
                  <a:lnTo>
                    <a:pt x="19" y="1181"/>
                  </a:lnTo>
                  <a:lnTo>
                    <a:pt x="25" y="1147"/>
                  </a:lnTo>
                  <a:lnTo>
                    <a:pt x="31" y="1113"/>
                  </a:lnTo>
                  <a:lnTo>
                    <a:pt x="39" y="1080"/>
                  </a:lnTo>
                  <a:lnTo>
                    <a:pt x="48" y="1046"/>
                  </a:lnTo>
                  <a:lnTo>
                    <a:pt x="56" y="1013"/>
                  </a:lnTo>
                  <a:lnTo>
                    <a:pt x="65" y="980"/>
                  </a:lnTo>
                  <a:lnTo>
                    <a:pt x="75" y="949"/>
                  </a:lnTo>
                  <a:lnTo>
                    <a:pt x="87" y="916"/>
                  </a:lnTo>
                  <a:lnTo>
                    <a:pt x="99" y="884"/>
                  </a:lnTo>
                  <a:lnTo>
                    <a:pt x="112" y="853"/>
                  </a:lnTo>
                  <a:lnTo>
                    <a:pt x="125" y="822"/>
                  </a:lnTo>
                  <a:lnTo>
                    <a:pt x="139" y="791"/>
                  </a:lnTo>
                  <a:lnTo>
                    <a:pt x="154" y="760"/>
                  </a:lnTo>
                  <a:lnTo>
                    <a:pt x="169" y="731"/>
                  </a:lnTo>
                  <a:lnTo>
                    <a:pt x="184" y="701"/>
                  </a:lnTo>
                  <a:lnTo>
                    <a:pt x="202" y="672"/>
                  </a:lnTo>
                  <a:lnTo>
                    <a:pt x="218" y="643"/>
                  </a:lnTo>
                  <a:lnTo>
                    <a:pt x="237" y="615"/>
                  </a:lnTo>
                  <a:lnTo>
                    <a:pt x="255" y="587"/>
                  </a:lnTo>
                  <a:lnTo>
                    <a:pt x="275" y="560"/>
                  </a:lnTo>
                  <a:lnTo>
                    <a:pt x="294" y="533"/>
                  </a:lnTo>
                  <a:lnTo>
                    <a:pt x="315" y="506"/>
                  </a:lnTo>
                  <a:lnTo>
                    <a:pt x="337" y="481"/>
                  </a:lnTo>
                  <a:lnTo>
                    <a:pt x="358" y="455"/>
                  </a:lnTo>
                  <a:lnTo>
                    <a:pt x="381" y="431"/>
                  </a:lnTo>
                  <a:lnTo>
                    <a:pt x="404" y="407"/>
                  </a:lnTo>
                  <a:lnTo>
                    <a:pt x="428" y="383"/>
                  </a:lnTo>
                  <a:lnTo>
                    <a:pt x="452" y="359"/>
                  </a:lnTo>
                  <a:lnTo>
                    <a:pt x="477" y="337"/>
                  </a:lnTo>
                  <a:lnTo>
                    <a:pt x="502" y="314"/>
                  </a:lnTo>
                  <a:lnTo>
                    <a:pt x="528" y="293"/>
                  </a:lnTo>
                  <a:lnTo>
                    <a:pt x="554" y="273"/>
                  </a:lnTo>
                  <a:lnTo>
                    <a:pt x="582" y="253"/>
                  </a:lnTo>
                  <a:lnTo>
                    <a:pt x="610" y="234"/>
                  </a:lnTo>
                  <a:lnTo>
                    <a:pt x="637" y="215"/>
                  </a:lnTo>
                  <a:lnTo>
                    <a:pt x="667" y="197"/>
                  </a:lnTo>
                  <a:lnTo>
                    <a:pt x="696" y="179"/>
                  </a:lnTo>
                  <a:lnTo>
                    <a:pt x="726" y="163"/>
                  </a:lnTo>
                  <a:lnTo>
                    <a:pt x="756" y="146"/>
                  </a:lnTo>
                  <a:lnTo>
                    <a:pt x="787" y="131"/>
                  </a:lnTo>
                  <a:lnTo>
                    <a:pt x="818" y="117"/>
                  </a:lnTo>
                  <a:lnTo>
                    <a:pt x="851" y="103"/>
                  </a:lnTo>
                  <a:lnTo>
                    <a:pt x="883" y="91"/>
                  </a:lnTo>
                  <a:lnTo>
                    <a:pt x="917" y="78"/>
                  </a:lnTo>
                  <a:lnTo>
                    <a:pt x="949" y="67"/>
                  </a:lnTo>
                  <a:lnTo>
                    <a:pt x="984" y="57"/>
                  </a:lnTo>
                  <a:lnTo>
                    <a:pt x="1018" y="48"/>
                  </a:lnTo>
                  <a:lnTo>
                    <a:pt x="1053" y="39"/>
                  </a:lnTo>
                  <a:lnTo>
                    <a:pt x="1088" y="30"/>
                  </a:lnTo>
                  <a:lnTo>
                    <a:pt x="1124" y="24"/>
                  </a:lnTo>
                  <a:lnTo>
                    <a:pt x="1160" y="18"/>
                  </a:lnTo>
                  <a:lnTo>
                    <a:pt x="1197" y="12"/>
                  </a:lnTo>
                  <a:lnTo>
                    <a:pt x="1234" y="7"/>
                  </a:lnTo>
                  <a:lnTo>
                    <a:pt x="1272" y="5"/>
                  </a:lnTo>
                  <a:lnTo>
                    <a:pt x="1309" y="2"/>
                  </a:lnTo>
                  <a:lnTo>
                    <a:pt x="1349" y="1"/>
                  </a:lnTo>
                  <a:lnTo>
                    <a:pt x="1387" y="0"/>
                  </a:lnTo>
                  <a:lnTo>
                    <a:pt x="1387" y="0"/>
                  </a:lnTo>
                  <a:lnTo>
                    <a:pt x="1426" y="1"/>
                  </a:lnTo>
                  <a:lnTo>
                    <a:pt x="1465" y="2"/>
                  </a:lnTo>
                  <a:lnTo>
                    <a:pt x="1503" y="5"/>
                  </a:lnTo>
                  <a:lnTo>
                    <a:pt x="1539" y="7"/>
                  </a:lnTo>
                  <a:lnTo>
                    <a:pt x="1577" y="12"/>
                  </a:lnTo>
                  <a:lnTo>
                    <a:pt x="1614" y="18"/>
                  </a:lnTo>
                  <a:lnTo>
                    <a:pt x="1650" y="24"/>
                  </a:lnTo>
                  <a:lnTo>
                    <a:pt x="1686" y="30"/>
                  </a:lnTo>
                  <a:lnTo>
                    <a:pt x="1721" y="38"/>
                  </a:lnTo>
                  <a:lnTo>
                    <a:pt x="1755" y="47"/>
                  </a:lnTo>
                  <a:lnTo>
                    <a:pt x="1789" y="57"/>
                  </a:lnTo>
                  <a:lnTo>
                    <a:pt x="1824" y="67"/>
                  </a:lnTo>
                  <a:lnTo>
                    <a:pt x="1858" y="78"/>
                  </a:lnTo>
                  <a:lnTo>
                    <a:pt x="1890" y="90"/>
                  </a:lnTo>
                  <a:lnTo>
                    <a:pt x="1922" y="102"/>
                  </a:lnTo>
                  <a:lnTo>
                    <a:pt x="1955" y="116"/>
                  </a:lnTo>
                  <a:lnTo>
                    <a:pt x="1985" y="130"/>
                  </a:lnTo>
                  <a:lnTo>
                    <a:pt x="2017" y="145"/>
                  </a:lnTo>
                  <a:lnTo>
                    <a:pt x="2047" y="160"/>
                  </a:lnTo>
                  <a:lnTo>
                    <a:pt x="2076" y="178"/>
                  </a:lnTo>
                  <a:lnTo>
                    <a:pt x="2105" y="194"/>
                  </a:lnTo>
                  <a:lnTo>
                    <a:pt x="2134" y="212"/>
                  </a:lnTo>
                  <a:lnTo>
                    <a:pt x="2162" y="231"/>
                  </a:lnTo>
                  <a:lnTo>
                    <a:pt x="2190" y="250"/>
                  </a:lnTo>
                  <a:lnTo>
                    <a:pt x="2216" y="270"/>
                  </a:lnTo>
                  <a:lnTo>
                    <a:pt x="2243" y="290"/>
                  </a:lnTo>
                  <a:lnTo>
                    <a:pt x="2269" y="312"/>
                  </a:lnTo>
                  <a:lnTo>
                    <a:pt x="2295" y="333"/>
                  </a:lnTo>
                  <a:lnTo>
                    <a:pt x="2319" y="356"/>
                  </a:lnTo>
                  <a:lnTo>
                    <a:pt x="2343" y="379"/>
                  </a:lnTo>
                  <a:lnTo>
                    <a:pt x="2367" y="403"/>
                  </a:lnTo>
                  <a:lnTo>
                    <a:pt x="2389" y="427"/>
                  </a:lnTo>
                  <a:lnTo>
                    <a:pt x="2412" y="451"/>
                  </a:lnTo>
                  <a:lnTo>
                    <a:pt x="2434" y="476"/>
                  </a:lnTo>
                  <a:lnTo>
                    <a:pt x="2455" y="501"/>
                  </a:lnTo>
                  <a:lnTo>
                    <a:pt x="2475" y="528"/>
                  </a:lnTo>
                  <a:lnTo>
                    <a:pt x="2494" y="554"/>
                  </a:lnTo>
                  <a:lnTo>
                    <a:pt x="2513" y="582"/>
                  </a:lnTo>
                  <a:lnTo>
                    <a:pt x="2532" y="610"/>
                  </a:lnTo>
                  <a:lnTo>
                    <a:pt x="2550" y="638"/>
                  </a:lnTo>
                  <a:lnTo>
                    <a:pt x="2567" y="667"/>
                  </a:lnTo>
                  <a:lnTo>
                    <a:pt x="2584" y="696"/>
                  </a:lnTo>
                  <a:lnTo>
                    <a:pt x="2599" y="725"/>
                  </a:lnTo>
                  <a:lnTo>
                    <a:pt x="2614" y="754"/>
                  </a:lnTo>
                  <a:lnTo>
                    <a:pt x="2629" y="784"/>
                  </a:lnTo>
                  <a:lnTo>
                    <a:pt x="2643" y="816"/>
                  </a:lnTo>
                  <a:lnTo>
                    <a:pt x="2656" y="846"/>
                  </a:lnTo>
                  <a:lnTo>
                    <a:pt x="2669" y="878"/>
                  </a:lnTo>
                  <a:lnTo>
                    <a:pt x="2680" y="910"/>
                  </a:lnTo>
                  <a:lnTo>
                    <a:pt x="2691" y="941"/>
                  </a:lnTo>
                  <a:lnTo>
                    <a:pt x="2701" y="974"/>
                  </a:lnTo>
                  <a:lnTo>
                    <a:pt x="2711" y="1007"/>
                  </a:lnTo>
                  <a:lnTo>
                    <a:pt x="2720" y="1040"/>
                  </a:lnTo>
                  <a:lnTo>
                    <a:pt x="2728" y="1072"/>
                  </a:lnTo>
                  <a:lnTo>
                    <a:pt x="2735" y="1105"/>
                  </a:lnTo>
                  <a:lnTo>
                    <a:pt x="2742" y="1139"/>
                  </a:lnTo>
                  <a:lnTo>
                    <a:pt x="2748" y="1174"/>
                  </a:lnTo>
                  <a:lnTo>
                    <a:pt x="2753" y="1208"/>
                  </a:lnTo>
                  <a:lnTo>
                    <a:pt x="2757" y="1242"/>
                  </a:lnTo>
                  <a:lnTo>
                    <a:pt x="2761" y="1276"/>
                  </a:lnTo>
                  <a:lnTo>
                    <a:pt x="2763" y="1311"/>
                  </a:lnTo>
                  <a:lnTo>
                    <a:pt x="2766" y="1345"/>
                  </a:lnTo>
                  <a:lnTo>
                    <a:pt x="2767" y="1381"/>
                  </a:lnTo>
                  <a:lnTo>
                    <a:pt x="2767" y="1416"/>
                  </a:lnTo>
                  <a:lnTo>
                    <a:pt x="2767" y="1424"/>
                  </a:lnTo>
                  <a:lnTo>
                    <a:pt x="2767" y="1424"/>
                  </a:lnTo>
                  <a:lnTo>
                    <a:pt x="2767" y="1459"/>
                  </a:lnTo>
                  <a:lnTo>
                    <a:pt x="2766" y="1494"/>
                  </a:lnTo>
                  <a:lnTo>
                    <a:pt x="2763" y="1529"/>
                  </a:lnTo>
                  <a:lnTo>
                    <a:pt x="2761" y="1564"/>
                  </a:lnTo>
                  <a:lnTo>
                    <a:pt x="2757" y="1598"/>
                  </a:lnTo>
                  <a:lnTo>
                    <a:pt x="2753" y="1632"/>
                  </a:lnTo>
                  <a:lnTo>
                    <a:pt x="2747" y="1666"/>
                  </a:lnTo>
                  <a:lnTo>
                    <a:pt x="2742" y="1700"/>
                  </a:lnTo>
                  <a:lnTo>
                    <a:pt x="2735" y="1735"/>
                  </a:lnTo>
                  <a:lnTo>
                    <a:pt x="2728" y="1767"/>
                  </a:lnTo>
                  <a:lnTo>
                    <a:pt x="2719" y="1802"/>
                  </a:lnTo>
                  <a:lnTo>
                    <a:pt x="2710" y="1834"/>
                  </a:lnTo>
                  <a:lnTo>
                    <a:pt x="2700" y="1867"/>
                  </a:lnTo>
                  <a:lnTo>
                    <a:pt x="2690" y="1899"/>
                  </a:lnTo>
                  <a:lnTo>
                    <a:pt x="2679" y="1932"/>
                  </a:lnTo>
                  <a:lnTo>
                    <a:pt x="2667" y="1963"/>
                  </a:lnTo>
                  <a:lnTo>
                    <a:pt x="2655" y="1995"/>
                  </a:lnTo>
                  <a:lnTo>
                    <a:pt x="2642" y="2025"/>
                  </a:lnTo>
                  <a:lnTo>
                    <a:pt x="2628" y="2057"/>
                  </a:lnTo>
                  <a:lnTo>
                    <a:pt x="2613" y="2087"/>
                  </a:lnTo>
                  <a:lnTo>
                    <a:pt x="2598" y="2116"/>
                  </a:lnTo>
                  <a:lnTo>
                    <a:pt x="2581" y="2146"/>
                  </a:lnTo>
                  <a:lnTo>
                    <a:pt x="2565" y="2175"/>
                  </a:lnTo>
                  <a:lnTo>
                    <a:pt x="2547" y="2205"/>
                  </a:lnTo>
                  <a:lnTo>
                    <a:pt x="2530" y="2232"/>
                  </a:lnTo>
                  <a:lnTo>
                    <a:pt x="2511" y="2260"/>
                  </a:lnTo>
                  <a:lnTo>
                    <a:pt x="2492" y="2288"/>
                  </a:lnTo>
                  <a:lnTo>
                    <a:pt x="2471" y="2314"/>
                  </a:lnTo>
                  <a:lnTo>
                    <a:pt x="2451" y="2341"/>
                  </a:lnTo>
                  <a:lnTo>
                    <a:pt x="2430" y="2368"/>
                  </a:lnTo>
                  <a:lnTo>
                    <a:pt x="2408" y="2393"/>
                  </a:lnTo>
                  <a:lnTo>
                    <a:pt x="2386" y="2417"/>
                  </a:lnTo>
                  <a:lnTo>
                    <a:pt x="2363" y="2441"/>
                  </a:lnTo>
                  <a:lnTo>
                    <a:pt x="2339" y="2465"/>
                  </a:lnTo>
                  <a:lnTo>
                    <a:pt x="2315" y="2489"/>
                  </a:lnTo>
                  <a:lnTo>
                    <a:pt x="2290" y="2510"/>
                  </a:lnTo>
                  <a:lnTo>
                    <a:pt x="2264" y="2533"/>
                  </a:lnTo>
                  <a:lnTo>
                    <a:pt x="2238" y="2555"/>
                  </a:lnTo>
                  <a:lnTo>
                    <a:pt x="2211" y="2575"/>
                  </a:lnTo>
                  <a:lnTo>
                    <a:pt x="2185" y="2595"/>
                  </a:lnTo>
                  <a:lnTo>
                    <a:pt x="2157" y="2614"/>
                  </a:lnTo>
                  <a:lnTo>
                    <a:pt x="2129" y="2633"/>
                  </a:lnTo>
                  <a:lnTo>
                    <a:pt x="2100" y="2651"/>
                  </a:lnTo>
                  <a:lnTo>
                    <a:pt x="2070" y="2668"/>
                  </a:lnTo>
                  <a:lnTo>
                    <a:pt x="2041" y="2685"/>
                  </a:lnTo>
                  <a:lnTo>
                    <a:pt x="2010" y="2701"/>
                  </a:lnTo>
                  <a:lnTo>
                    <a:pt x="1979" y="2716"/>
                  </a:lnTo>
                  <a:lnTo>
                    <a:pt x="1947" y="2730"/>
                  </a:lnTo>
                  <a:lnTo>
                    <a:pt x="1916" y="2744"/>
                  </a:lnTo>
                  <a:lnTo>
                    <a:pt x="1883" y="2757"/>
                  </a:lnTo>
                  <a:lnTo>
                    <a:pt x="1850" y="2769"/>
                  </a:lnTo>
                  <a:lnTo>
                    <a:pt x="1817" y="2781"/>
                  </a:lnTo>
                  <a:lnTo>
                    <a:pt x="1783" y="2791"/>
                  </a:lnTo>
                  <a:lnTo>
                    <a:pt x="1749" y="2800"/>
                  </a:lnTo>
                  <a:lnTo>
                    <a:pt x="1714" y="2808"/>
                  </a:lnTo>
                  <a:lnTo>
                    <a:pt x="1678" y="2817"/>
                  </a:lnTo>
                  <a:lnTo>
                    <a:pt x="1643" y="2824"/>
                  </a:lnTo>
                  <a:lnTo>
                    <a:pt x="1606" y="2830"/>
                  </a:lnTo>
                  <a:lnTo>
                    <a:pt x="1570" y="2835"/>
                  </a:lnTo>
                  <a:lnTo>
                    <a:pt x="1532" y="2840"/>
                  </a:lnTo>
                  <a:lnTo>
                    <a:pt x="1495" y="2843"/>
                  </a:lnTo>
                  <a:lnTo>
                    <a:pt x="1456" y="2845"/>
                  </a:lnTo>
                  <a:lnTo>
                    <a:pt x="1418" y="2846"/>
                  </a:lnTo>
                  <a:lnTo>
                    <a:pt x="1379" y="2848"/>
                  </a:lnTo>
                  <a:lnTo>
                    <a:pt x="1379" y="2848"/>
                  </a:lnTo>
                  <a:lnTo>
                    <a:pt x="1340" y="2846"/>
                  </a:lnTo>
                  <a:lnTo>
                    <a:pt x="1302" y="2845"/>
                  </a:lnTo>
                  <a:lnTo>
                    <a:pt x="1264" y="2843"/>
                  </a:lnTo>
                  <a:lnTo>
                    <a:pt x="1226" y="2840"/>
                  </a:lnTo>
                  <a:lnTo>
                    <a:pt x="1189" y="2835"/>
                  </a:lnTo>
                  <a:lnTo>
                    <a:pt x="1153" y="2830"/>
                  </a:lnTo>
                  <a:lnTo>
                    <a:pt x="1116" y="2824"/>
                  </a:lnTo>
                  <a:lnTo>
                    <a:pt x="1081" y="2817"/>
                  </a:lnTo>
                  <a:lnTo>
                    <a:pt x="1045" y="2810"/>
                  </a:lnTo>
                  <a:lnTo>
                    <a:pt x="1010" y="2801"/>
                  </a:lnTo>
                  <a:lnTo>
                    <a:pt x="976" y="2791"/>
                  </a:lnTo>
                  <a:lnTo>
                    <a:pt x="942" y="2781"/>
                  </a:lnTo>
                  <a:lnTo>
                    <a:pt x="909" y="2769"/>
                  </a:lnTo>
                  <a:lnTo>
                    <a:pt x="876" y="2758"/>
                  </a:lnTo>
                  <a:lnTo>
                    <a:pt x="843" y="2745"/>
                  </a:lnTo>
                  <a:lnTo>
                    <a:pt x="812" y="2731"/>
                  </a:lnTo>
                  <a:lnTo>
                    <a:pt x="780" y="2718"/>
                  </a:lnTo>
                  <a:lnTo>
                    <a:pt x="750" y="2702"/>
                  </a:lnTo>
                  <a:lnTo>
                    <a:pt x="720" y="2687"/>
                  </a:lnTo>
                  <a:lnTo>
                    <a:pt x="689" y="2671"/>
                  </a:lnTo>
                  <a:lnTo>
                    <a:pt x="660" y="2653"/>
                  </a:lnTo>
                  <a:lnTo>
                    <a:pt x="632" y="2635"/>
                  </a:lnTo>
                  <a:lnTo>
                    <a:pt x="603" y="2616"/>
                  </a:lnTo>
                  <a:lnTo>
                    <a:pt x="577" y="2597"/>
                  </a:lnTo>
                  <a:lnTo>
                    <a:pt x="549" y="2577"/>
                  </a:lnTo>
                  <a:lnTo>
                    <a:pt x="523" y="2557"/>
                  </a:lnTo>
                  <a:lnTo>
                    <a:pt x="497" y="2536"/>
                  </a:lnTo>
                  <a:lnTo>
                    <a:pt x="472" y="2514"/>
                  </a:lnTo>
                  <a:lnTo>
                    <a:pt x="447" y="2491"/>
                  </a:lnTo>
                  <a:lnTo>
                    <a:pt x="423" y="2469"/>
                  </a:lnTo>
                  <a:lnTo>
                    <a:pt x="400" y="2445"/>
                  </a:lnTo>
                  <a:lnTo>
                    <a:pt x="377" y="2421"/>
                  </a:lnTo>
                  <a:lnTo>
                    <a:pt x="355" y="2397"/>
                  </a:lnTo>
                  <a:lnTo>
                    <a:pt x="333" y="2371"/>
                  </a:lnTo>
                  <a:lnTo>
                    <a:pt x="312" y="2346"/>
                  </a:lnTo>
                  <a:lnTo>
                    <a:pt x="291" y="2320"/>
                  </a:lnTo>
                  <a:lnTo>
                    <a:pt x="271" y="2293"/>
                  </a:lnTo>
                  <a:lnTo>
                    <a:pt x="252" y="2265"/>
                  </a:lnTo>
                  <a:lnTo>
                    <a:pt x="235" y="2237"/>
                  </a:lnTo>
                  <a:lnTo>
                    <a:pt x="216" y="2210"/>
                  </a:lnTo>
                  <a:lnTo>
                    <a:pt x="199" y="2181"/>
                  </a:lnTo>
                  <a:lnTo>
                    <a:pt x="183" y="2151"/>
                  </a:lnTo>
                  <a:lnTo>
                    <a:pt x="166" y="2122"/>
                  </a:lnTo>
                  <a:lnTo>
                    <a:pt x="151" y="2092"/>
                  </a:lnTo>
                  <a:lnTo>
                    <a:pt x="137" y="2063"/>
                  </a:lnTo>
                  <a:lnTo>
                    <a:pt x="123" y="2031"/>
                  </a:lnTo>
                  <a:lnTo>
                    <a:pt x="110" y="2001"/>
                  </a:lnTo>
                  <a:lnTo>
                    <a:pt x="98" y="1970"/>
                  </a:lnTo>
                  <a:lnTo>
                    <a:pt x="86" y="1938"/>
                  </a:lnTo>
                  <a:lnTo>
                    <a:pt x="75" y="1906"/>
                  </a:lnTo>
                  <a:lnTo>
                    <a:pt x="65" y="1874"/>
                  </a:lnTo>
                  <a:lnTo>
                    <a:pt x="55" y="1841"/>
                  </a:lnTo>
                  <a:lnTo>
                    <a:pt x="46" y="1808"/>
                  </a:lnTo>
                  <a:lnTo>
                    <a:pt x="39" y="1775"/>
                  </a:lnTo>
                  <a:lnTo>
                    <a:pt x="31" y="1742"/>
                  </a:lnTo>
                  <a:lnTo>
                    <a:pt x="25" y="1708"/>
                  </a:lnTo>
                  <a:lnTo>
                    <a:pt x="19" y="1674"/>
                  </a:lnTo>
                  <a:lnTo>
                    <a:pt x="14" y="1640"/>
                  </a:lnTo>
                  <a:lnTo>
                    <a:pt x="10" y="1606"/>
                  </a:lnTo>
                  <a:lnTo>
                    <a:pt x="6" y="1572"/>
                  </a:lnTo>
                  <a:lnTo>
                    <a:pt x="3" y="1536"/>
                  </a:lnTo>
                  <a:lnTo>
                    <a:pt x="1" y="1502"/>
                  </a:lnTo>
                  <a:lnTo>
                    <a:pt x="0" y="1467"/>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28"/>
            <p:cNvSpPr>
              <a:spLocks/>
            </p:cNvSpPr>
            <p:nvPr userDrawn="1"/>
          </p:nvSpPr>
          <p:spPr bwMode="auto">
            <a:xfrm>
              <a:off x="3476" y="1113"/>
              <a:ext cx="572" cy="688"/>
            </a:xfrm>
            <a:custGeom>
              <a:avLst/>
              <a:gdLst>
                <a:gd name="T0" fmla="*/ 2091 w 2287"/>
                <a:gd name="T1" fmla="*/ 0 h 2752"/>
                <a:gd name="T2" fmla="*/ 2091 w 2287"/>
                <a:gd name="T3" fmla="*/ 2394 h 2752"/>
                <a:gd name="T4" fmla="*/ 193 w 2287"/>
                <a:gd name="T5" fmla="*/ 0 h 2752"/>
                <a:gd name="T6" fmla="*/ 0 w 2287"/>
                <a:gd name="T7" fmla="*/ 0 h 2752"/>
                <a:gd name="T8" fmla="*/ 0 w 2287"/>
                <a:gd name="T9" fmla="*/ 2752 h 2752"/>
                <a:gd name="T10" fmla="*/ 197 w 2287"/>
                <a:gd name="T11" fmla="*/ 2752 h 2752"/>
                <a:gd name="T12" fmla="*/ 197 w 2287"/>
                <a:gd name="T13" fmla="*/ 307 h 2752"/>
                <a:gd name="T14" fmla="*/ 2134 w 2287"/>
                <a:gd name="T15" fmla="*/ 2752 h 2752"/>
                <a:gd name="T16" fmla="*/ 2287 w 2287"/>
                <a:gd name="T17" fmla="*/ 2752 h 2752"/>
                <a:gd name="T18" fmla="*/ 2287 w 2287"/>
                <a:gd name="T19" fmla="*/ 0 h 2752"/>
                <a:gd name="T20" fmla="*/ 2091 w 2287"/>
                <a:gd name="T21"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87" h="2752">
                  <a:moveTo>
                    <a:pt x="2091" y="0"/>
                  </a:moveTo>
                  <a:lnTo>
                    <a:pt x="2091" y="2394"/>
                  </a:lnTo>
                  <a:lnTo>
                    <a:pt x="193" y="0"/>
                  </a:lnTo>
                  <a:lnTo>
                    <a:pt x="0" y="0"/>
                  </a:lnTo>
                  <a:lnTo>
                    <a:pt x="0" y="2752"/>
                  </a:lnTo>
                  <a:lnTo>
                    <a:pt x="197" y="2752"/>
                  </a:lnTo>
                  <a:lnTo>
                    <a:pt x="197" y="307"/>
                  </a:lnTo>
                  <a:lnTo>
                    <a:pt x="2134" y="2752"/>
                  </a:lnTo>
                  <a:lnTo>
                    <a:pt x="2287" y="2752"/>
                  </a:lnTo>
                  <a:lnTo>
                    <a:pt x="2287" y="0"/>
                  </a:lnTo>
                  <a:lnTo>
                    <a:pt x="20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750473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tatement slide, light blue">
    <p:spTree>
      <p:nvGrpSpPr>
        <p:cNvPr id="1" name=""/>
        <p:cNvGrpSpPr/>
        <p:nvPr/>
      </p:nvGrpSpPr>
      <p:grpSpPr>
        <a:xfrm>
          <a:off x="0" y="0"/>
          <a:ext cx="0" cy="0"/>
          <a:chOff x="0" y="0"/>
          <a:chExt cx="0" cy="0"/>
        </a:xfrm>
      </p:grpSpPr>
      <p:sp>
        <p:nvSpPr>
          <p:cNvPr id="142" name="Rectangle 141"/>
          <p:cNvSpPr/>
          <p:nvPr userDrawn="1"/>
        </p:nvSpPr>
        <p:spPr>
          <a:xfrm>
            <a:off x="0" y="-1429"/>
            <a:ext cx="9144000" cy="5149692"/>
          </a:xfrm>
          <a:prstGeom prst="rect">
            <a:avLst/>
          </a:prstGeom>
          <a:solidFill>
            <a:srgbClr val="CDD9E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solidFill>
                <a:schemeClr val="lt1"/>
              </a:solidFill>
            </a:endParaRPr>
          </a:p>
        </p:txBody>
      </p:sp>
      <p:sp>
        <p:nvSpPr>
          <p:cNvPr id="2" name="Title 1"/>
          <p:cNvSpPr>
            <a:spLocks noGrp="1"/>
          </p:cNvSpPr>
          <p:nvPr>
            <p:ph type="ctrTitle" hasCustomPrompt="1"/>
          </p:nvPr>
        </p:nvSpPr>
        <p:spPr>
          <a:xfrm>
            <a:off x="312737" y="479426"/>
            <a:ext cx="6400800" cy="4187824"/>
          </a:xfrm>
          <a:prstGeom prst="rect">
            <a:avLst/>
          </a:prstGeom>
        </p:spPr>
        <p:txBody>
          <a:bodyPr lIns="0" tIns="0" rIns="0" bIns="0" anchor="ctr">
            <a:noAutofit/>
          </a:bodyPr>
          <a:lstStyle>
            <a:lvl1pPr>
              <a:lnSpc>
                <a:spcPct val="125000"/>
              </a:lnSpc>
              <a:spcAft>
                <a:spcPts val="1200"/>
              </a:spcAft>
              <a:defRPr sz="3000">
                <a:solidFill>
                  <a:schemeClr val="tx1"/>
                </a:solidFill>
              </a:defRPr>
            </a:lvl1pPr>
          </a:lstStyle>
          <a:p>
            <a:r>
              <a:rPr lang="en-US" dirty="0"/>
              <a:t>Click to Edit Master Title Style</a:t>
            </a:r>
          </a:p>
        </p:txBody>
      </p:sp>
      <p:grpSp>
        <p:nvGrpSpPr>
          <p:cNvPr id="288" name="Group 4"/>
          <p:cNvGrpSpPr>
            <a:grpSpLocks noChangeAspect="1"/>
          </p:cNvGrpSpPr>
          <p:nvPr userDrawn="1"/>
        </p:nvGrpSpPr>
        <p:grpSpPr bwMode="auto">
          <a:xfrm>
            <a:off x="7948181" y="4838899"/>
            <a:ext cx="883081" cy="128016"/>
            <a:chOff x="-1130" y="731"/>
            <a:chExt cx="5760" cy="835"/>
          </a:xfrm>
          <a:solidFill>
            <a:schemeClr val="tx1"/>
          </a:solidFill>
        </p:grpSpPr>
        <p:sp>
          <p:nvSpPr>
            <p:cNvPr id="289" name="Freeform 5"/>
            <p:cNvSpPr>
              <a:spLocks noEditPoints="1"/>
            </p:cNvSpPr>
            <p:nvPr userDrawn="1"/>
          </p:nvSpPr>
          <p:spPr bwMode="auto">
            <a:xfrm>
              <a:off x="-1130" y="796"/>
              <a:ext cx="521" cy="756"/>
            </a:xfrm>
            <a:custGeom>
              <a:avLst/>
              <a:gdLst>
                <a:gd name="T0" fmla="*/ 268 w 1564"/>
                <a:gd name="T1" fmla="*/ 1587 h 2268"/>
                <a:gd name="T2" fmla="*/ 0 w 1564"/>
                <a:gd name="T3" fmla="*/ 1587 h 2268"/>
                <a:gd name="T4" fmla="*/ 0 w 1564"/>
                <a:gd name="T5" fmla="*/ 1322 h 2268"/>
                <a:gd name="T6" fmla="*/ 297 w 1564"/>
                <a:gd name="T7" fmla="*/ 1322 h 2268"/>
                <a:gd name="T8" fmla="*/ 352 w 1564"/>
                <a:gd name="T9" fmla="*/ 872 h 2268"/>
                <a:gd name="T10" fmla="*/ 70 w 1564"/>
                <a:gd name="T11" fmla="*/ 872 h 2268"/>
                <a:gd name="T12" fmla="*/ 70 w 1564"/>
                <a:gd name="T13" fmla="*/ 607 h 2268"/>
                <a:gd name="T14" fmla="*/ 387 w 1564"/>
                <a:gd name="T15" fmla="*/ 607 h 2268"/>
                <a:gd name="T16" fmla="*/ 464 w 1564"/>
                <a:gd name="T17" fmla="*/ 0 h 2268"/>
                <a:gd name="T18" fmla="*/ 705 w 1564"/>
                <a:gd name="T19" fmla="*/ 0 h 2268"/>
                <a:gd name="T20" fmla="*/ 631 w 1564"/>
                <a:gd name="T21" fmla="*/ 607 h 2268"/>
                <a:gd name="T22" fmla="*/ 1040 w 1564"/>
                <a:gd name="T23" fmla="*/ 607 h 2268"/>
                <a:gd name="T24" fmla="*/ 1121 w 1564"/>
                <a:gd name="T25" fmla="*/ 0 h 2268"/>
                <a:gd name="T26" fmla="*/ 1358 w 1564"/>
                <a:gd name="T27" fmla="*/ 0 h 2268"/>
                <a:gd name="T28" fmla="*/ 1284 w 1564"/>
                <a:gd name="T29" fmla="*/ 607 h 2268"/>
                <a:gd name="T30" fmla="*/ 1564 w 1564"/>
                <a:gd name="T31" fmla="*/ 607 h 2268"/>
                <a:gd name="T32" fmla="*/ 1564 w 1564"/>
                <a:gd name="T33" fmla="*/ 872 h 2268"/>
                <a:gd name="T34" fmla="*/ 1253 w 1564"/>
                <a:gd name="T35" fmla="*/ 872 h 2268"/>
                <a:gd name="T36" fmla="*/ 1197 w 1564"/>
                <a:gd name="T37" fmla="*/ 1322 h 2268"/>
                <a:gd name="T38" fmla="*/ 1494 w 1564"/>
                <a:gd name="T39" fmla="*/ 1322 h 2268"/>
                <a:gd name="T40" fmla="*/ 1494 w 1564"/>
                <a:gd name="T41" fmla="*/ 1587 h 2268"/>
                <a:gd name="T42" fmla="*/ 1166 w 1564"/>
                <a:gd name="T43" fmla="*/ 1587 h 2268"/>
                <a:gd name="T44" fmla="*/ 1085 w 1564"/>
                <a:gd name="T45" fmla="*/ 2268 h 2268"/>
                <a:gd name="T46" fmla="*/ 841 w 1564"/>
                <a:gd name="T47" fmla="*/ 2268 h 2268"/>
                <a:gd name="T48" fmla="*/ 921 w 1564"/>
                <a:gd name="T49" fmla="*/ 1587 h 2268"/>
                <a:gd name="T50" fmla="*/ 514 w 1564"/>
                <a:gd name="T51" fmla="*/ 1587 h 2268"/>
                <a:gd name="T52" fmla="*/ 430 w 1564"/>
                <a:gd name="T53" fmla="*/ 2268 h 2268"/>
                <a:gd name="T54" fmla="*/ 184 w 1564"/>
                <a:gd name="T55" fmla="*/ 2268 h 2268"/>
                <a:gd name="T56" fmla="*/ 268 w 1564"/>
                <a:gd name="T57" fmla="*/ 1587 h 2268"/>
                <a:gd name="T58" fmla="*/ 953 w 1564"/>
                <a:gd name="T59" fmla="*/ 1322 h 2268"/>
                <a:gd name="T60" fmla="*/ 1009 w 1564"/>
                <a:gd name="T61" fmla="*/ 872 h 2268"/>
                <a:gd name="T62" fmla="*/ 597 w 1564"/>
                <a:gd name="T63" fmla="*/ 872 h 2268"/>
                <a:gd name="T64" fmla="*/ 541 w 1564"/>
                <a:gd name="T65" fmla="*/ 1322 h 2268"/>
                <a:gd name="T66" fmla="*/ 953 w 1564"/>
                <a:gd name="T67" fmla="*/ 1322 h 2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4" h="2268">
                  <a:moveTo>
                    <a:pt x="268" y="1587"/>
                  </a:moveTo>
                  <a:lnTo>
                    <a:pt x="0" y="1587"/>
                  </a:lnTo>
                  <a:lnTo>
                    <a:pt x="0" y="1322"/>
                  </a:lnTo>
                  <a:lnTo>
                    <a:pt x="297" y="1322"/>
                  </a:lnTo>
                  <a:lnTo>
                    <a:pt x="352" y="872"/>
                  </a:lnTo>
                  <a:lnTo>
                    <a:pt x="70" y="872"/>
                  </a:lnTo>
                  <a:lnTo>
                    <a:pt x="70" y="607"/>
                  </a:lnTo>
                  <a:lnTo>
                    <a:pt x="387" y="607"/>
                  </a:lnTo>
                  <a:lnTo>
                    <a:pt x="464" y="0"/>
                  </a:lnTo>
                  <a:lnTo>
                    <a:pt x="705" y="0"/>
                  </a:lnTo>
                  <a:lnTo>
                    <a:pt x="631" y="607"/>
                  </a:lnTo>
                  <a:lnTo>
                    <a:pt x="1040" y="607"/>
                  </a:lnTo>
                  <a:lnTo>
                    <a:pt x="1121" y="0"/>
                  </a:lnTo>
                  <a:lnTo>
                    <a:pt x="1358" y="0"/>
                  </a:lnTo>
                  <a:lnTo>
                    <a:pt x="1284" y="607"/>
                  </a:lnTo>
                  <a:lnTo>
                    <a:pt x="1564" y="607"/>
                  </a:lnTo>
                  <a:lnTo>
                    <a:pt x="1564" y="872"/>
                  </a:lnTo>
                  <a:lnTo>
                    <a:pt x="1253" y="872"/>
                  </a:lnTo>
                  <a:lnTo>
                    <a:pt x="1197" y="1322"/>
                  </a:lnTo>
                  <a:lnTo>
                    <a:pt x="1494" y="1322"/>
                  </a:lnTo>
                  <a:lnTo>
                    <a:pt x="1494" y="1587"/>
                  </a:lnTo>
                  <a:lnTo>
                    <a:pt x="1166" y="1587"/>
                  </a:lnTo>
                  <a:lnTo>
                    <a:pt x="1085" y="2268"/>
                  </a:lnTo>
                  <a:lnTo>
                    <a:pt x="841" y="2268"/>
                  </a:lnTo>
                  <a:lnTo>
                    <a:pt x="921" y="1587"/>
                  </a:lnTo>
                  <a:lnTo>
                    <a:pt x="514" y="1587"/>
                  </a:lnTo>
                  <a:lnTo>
                    <a:pt x="430" y="2268"/>
                  </a:lnTo>
                  <a:lnTo>
                    <a:pt x="184" y="2268"/>
                  </a:lnTo>
                  <a:lnTo>
                    <a:pt x="268" y="1587"/>
                  </a:lnTo>
                  <a:close/>
                  <a:moveTo>
                    <a:pt x="953" y="1322"/>
                  </a:moveTo>
                  <a:lnTo>
                    <a:pt x="1009" y="872"/>
                  </a:lnTo>
                  <a:lnTo>
                    <a:pt x="597" y="872"/>
                  </a:lnTo>
                  <a:lnTo>
                    <a:pt x="541" y="1322"/>
                  </a:lnTo>
                  <a:lnTo>
                    <a:pt x="953" y="13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0" name="Freeform 6"/>
            <p:cNvSpPr>
              <a:spLocks noEditPoints="1"/>
            </p:cNvSpPr>
            <p:nvPr userDrawn="1"/>
          </p:nvSpPr>
          <p:spPr bwMode="auto">
            <a:xfrm>
              <a:off x="-498" y="792"/>
              <a:ext cx="556" cy="760"/>
            </a:xfrm>
            <a:custGeom>
              <a:avLst/>
              <a:gdLst>
                <a:gd name="T0" fmla="*/ 773 w 1666"/>
                <a:gd name="T1" fmla="*/ 0 h 2282"/>
                <a:gd name="T2" fmla="*/ 939 w 1666"/>
                <a:gd name="T3" fmla="*/ 11 h 2282"/>
                <a:gd name="T4" fmla="*/ 1091 w 1666"/>
                <a:gd name="T5" fmla="*/ 36 h 2282"/>
                <a:gd name="T6" fmla="*/ 1224 w 1666"/>
                <a:gd name="T7" fmla="*/ 79 h 2282"/>
                <a:gd name="T8" fmla="*/ 1338 w 1666"/>
                <a:gd name="T9" fmla="*/ 140 h 2282"/>
                <a:gd name="T10" fmla="*/ 1430 w 1666"/>
                <a:gd name="T11" fmla="*/ 222 h 2282"/>
                <a:gd name="T12" fmla="*/ 1495 w 1666"/>
                <a:gd name="T13" fmla="*/ 324 h 2282"/>
                <a:gd name="T14" fmla="*/ 1534 w 1666"/>
                <a:gd name="T15" fmla="*/ 451 h 2282"/>
                <a:gd name="T16" fmla="*/ 1544 w 1666"/>
                <a:gd name="T17" fmla="*/ 561 h 2282"/>
                <a:gd name="T18" fmla="*/ 1520 w 1666"/>
                <a:gd name="T19" fmla="*/ 720 h 2282"/>
                <a:gd name="T20" fmla="*/ 1471 w 1666"/>
                <a:gd name="T21" fmla="*/ 831 h 2282"/>
                <a:gd name="T22" fmla="*/ 1423 w 1666"/>
                <a:gd name="T23" fmla="*/ 896 h 2282"/>
                <a:gd name="T24" fmla="*/ 1362 w 1666"/>
                <a:gd name="T25" fmla="*/ 954 h 2282"/>
                <a:gd name="T26" fmla="*/ 1288 w 1666"/>
                <a:gd name="T27" fmla="*/ 1004 h 2282"/>
                <a:gd name="T28" fmla="*/ 1200 w 1666"/>
                <a:gd name="T29" fmla="*/ 1042 h 2282"/>
                <a:gd name="T30" fmla="*/ 1152 w 1666"/>
                <a:gd name="T31" fmla="*/ 1071 h 2282"/>
                <a:gd name="T32" fmla="*/ 1268 w 1666"/>
                <a:gd name="T33" fmla="*/ 1097 h 2282"/>
                <a:gd name="T34" fmla="*/ 1371 w 1666"/>
                <a:gd name="T35" fmla="*/ 1136 h 2282"/>
                <a:gd name="T36" fmla="*/ 1459 w 1666"/>
                <a:gd name="T37" fmla="*/ 1185 h 2282"/>
                <a:gd name="T38" fmla="*/ 1532 w 1666"/>
                <a:gd name="T39" fmla="*/ 1246 h 2282"/>
                <a:gd name="T40" fmla="*/ 1589 w 1666"/>
                <a:gd name="T41" fmla="*/ 1320 h 2282"/>
                <a:gd name="T42" fmla="*/ 1632 w 1666"/>
                <a:gd name="T43" fmla="*/ 1405 h 2282"/>
                <a:gd name="T44" fmla="*/ 1657 w 1666"/>
                <a:gd name="T45" fmla="*/ 1503 h 2282"/>
                <a:gd name="T46" fmla="*/ 1666 w 1666"/>
                <a:gd name="T47" fmla="*/ 1611 h 2282"/>
                <a:gd name="T48" fmla="*/ 1656 w 1666"/>
                <a:gd name="T49" fmla="*/ 1734 h 2282"/>
                <a:gd name="T50" fmla="*/ 1615 w 1666"/>
                <a:gd name="T51" fmla="*/ 1876 h 2282"/>
                <a:gd name="T52" fmla="*/ 1542 w 1666"/>
                <a:gd name="T53" fmla="*/ 1998 h 2282"/>
                <a:gd name="T54" fmla="*/ 1444 w 1666"/>
                <a:gd name="T55" fmla="*/ 2096 h 2282"/>
                <a:gd name="T56" fmla="*/ 1321 w 1666"/>
                <a:gd name="T57" fmla="*/ 2174 h 2282"/>
                <a:gd name="T58" fmla="*/ 1178 w 1666"/>
                <a:gd name="T59" fmla="*/ 2231 h 2282"/>
                <a:gd name="T60" fmla="*/ 1014 w 1666"/>
                <a:gd name="T61" fmla="*/ 2266 h 2282"/>
                <a:gd name="T62" fmla="*/ 836 w 1666"/>
                <a:gd name="T63" fmla="*/ 2280 h 2282"/>
                <a:gd name="T64" fmla="*/ 691 w 1666"/>
                <a:gd name="T65" fmla="*/ 946 h 2282"/>
                <a:gd name="T66" fmla="*/ 853 w 1666"/>
                <a:gd name="T67" fmla="*/ 933 h 2282"/>
                <a:gd name="T68" fmla="*/ 939 w 1666"/>
                <a:gd name="T69" fmla="*/ 910 h 2282"/>
                <a:gd name="T70" fmla="*/ 1009 w 1666"/>
                <a:gd name="T71" fmla="*/ 878 h 2282"/>
                <a:gd name="T72" fmla="*/ 1064 w 1666"/>
                <a:gd name="T73" fmla="*/ 835 h 2282"/>
                <a:gd name="T74" fmla="*/ 1105 w 1666"/>
                <a:gd name="T75" fmla="*/ 783 h 2282"/>
                <a:gd name="T76" fmla="*/ 1131 w 1666"/>
                <a:gd name="T77" fmla="*/ 720 h 2282"/>
                <a:gd name="T78" fmla="*/ 1144 w 1666"/>
                <a:gd name="T79" fmla="*/ 649 h 2282"/>
                <a:gd name="T80" fmla="*/ 1144 w 1666"/>
                <a:gd name="T81" fmla="*/ 573 h 2282"/>
                <a:gd name="T82" fmla="*/ 1129 w 1666"/>
                <a:gd name="T83" fmla="*/ 505 h 2282"/>
                <a:gd name="T84" fmla="*/ 1102 w 1666"/>
                <a:gd name="T85" fmla="*/ 449 h 2282"/>
                <a:gd name="T86" fmla="*/ 1061 w 1666"/>
                <a:gd name="T87" fmla="*/ 402 h 2282"/>
                <a:gd name="T88" fmla="*/ 1006 w 1666"/>
                <a:gd name="T89" fmla="*/ 367 h 2282"/>
                <a:gd name="T90" fmla="*/ 897 w 1666"/>
                <a:gd name="T91" fmla="*/ 330 h 2282"/>
                <a:gd name="T92" fmla="*/ 702 w 1666"/>
                <a:gd name="T93" fmla="*/ 313 h 2282"/>
                <a:gd name="T94" fmla="*/ 748 w 1666"/>
                <a:gd name="T95" fmla="*/ 1967 h 2282"/>
                <a:gd name="T96" fmla="*/ 894 w 1666"/>
                <a:gd name="T97" fmla="*/ 1958 h 2282"/>
                <a:gd name="T98" fmla="*/ 993 w 1666"/>
                <a:gd name="T99" fmla="*/ 1937 h 2282"/>
                <a:gd name="T100" fmla="*/ 1080 w 1666"/>
                <a:gd name="T101" fmla="*/ 1905 h 2282"/>
                <a:gd name="T102" fmla="*/ 1149 w 1666"/>
                <a:gd name="T103" fmla="*/ 1861 h 2282"/>
                <a:gd name="T104" fmla="*/ 1203 w 1666"/>
                <a:gd name="T105" fmla="*/ 1804 h 2282"/>
                <a:gd name="T106" fmla="*/ 1241 w 1666"/>
                <a:gd name="T107" fmla="*/ 1734 h 2282"/>
                <a:gd name="T108" fmla="*/ 1263 w 1666"/>
                <a:gd name="T109" fmla="*/ 1653 h 2282"/>
                <a:gd name="T110" fmla="*/ 1267 w 1666"/>
                <a:gd name="T111" fmla="*/ 1584 h 2282"/>
                <a:gd name="T112" fmla="*/ 1258 w 1666"/>
                <a:gd name="T113" fmla="*/ 1500 h 2282"/>
                <a:gd name="T114" fmla="*/ 1234 w 1666"/>
                <a:gd name="T115" fmla="*/ 1429 h 2282"/>
                <a:gd name="T116" fmla="*/ 1192 w 1666"/>
                <a:gd name="T117" fmla="*/ 1368 h 2282"/>
                <a:gd name="T118" fmla="*/ 1135 w 1666"/>
                <a:gd name="T119" fmla="*/ 1320 h 2282"/>
                <a:gd name="T120" fmla="*/ 1061 w 1666"/>
                <a:gd name="T121" fmla="*/ 1283 h 2282"/>
                <a:gd name="T122" fmla="*/ 972 w 1666"/>
                <a:gd name="T123" fmla="*/ 1256 h 2282"/>
                <a:gd name="T124" fmla="*/ 748 w 1666"/>
                <a:gd name="T125" fmla="*/ 1235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66" h="2282">
                  <a:moveTo>
                    <a:pt x="0" y="0"/>
                  </a:moveTo>
                  <a:lnTo>
                    <a:pt x="729" y="0"/>
                  </a:lnTo>
                  <a:lnTo>
                    <a:pt x="729" y="0"/>
                  </a:lnTo>
                  <a:lnTo>
                    <a:pt x="773" y="0"/>
                  </a:lnTo>
                  <a:lnTo>
                    <a:pt x="816" y="1"/>
                  </a:lnTo>
                  <a:lnTo>
                    <a:pt x="858" y="4"/>
                  </a:lnTo>
                  <a:lnTo>
                    <a:pt x="900" y="7"/>
                  </a:lnTo>
                  <a:lnTo>
                    <a:pt x="939" y="11"/>
                  </a:lnTo>
                  <a:lnTo>
                    <a:pt x="979" y="15"/>
                  </a:lnTo>
                  <a:lnTo>
                    <a:pt x="1017" y="21"/>
                  </a:lnTo>
                  <a:lnTo>
                    <a:pt x="1054" y="28"/>
                  </a:lnTo>
                  <a:lnTo>
                    <a:pt x="1091" y="36"/>
                  </a:lnTo>
                  <a:lnTo>
                    <a:pt x="1125" y="45"/>
                  </a:lnTo>
                  <a:lnTo>
                    <a:pt x="1159" y="55"/>
                  </a:lnTo>
                  <a:lnTo>
                    <a:pt x="1193" y="66"/>
                  </a:lnTo>
                  <a:lnTo>
                    <a:pt x="1224" y="79"/>
                  </a:lnTo>
                  <a:lnTo>
                    <a:pt x="1256" y="93"/>
                  </a:lnTo>
                  <a:lnTo>
                    <a:pt x="1284" y="107"/>
                  </a:lnTo>
                  <a:lnTo>
                    <a:pt x="1312" y="123"/>
                  </a:lnTo>
                  <a:lnTo>
                    <a:pt x="1338" y="140"/>
                  </a:lnTo>
                  <a:lnTo>
                    <a:pt x="1363" y="158"/>
                  </a:lnTo>
                  <a:lnTo>
                    <a:pt x="1388" y="178"/>
                  </a:lnTo>
                  <a:lnTo>
                    <a:pt x="1409" y="200"/>
                  </a:lnTo>
                  <a:lnTo>
                    <a:pt x="1430" y="222"/>
                  </a:lnTo>
                  <a:lnTo>
                    <a:pt x="1449" y="245"/>
                  </a:lnTo>
                  <a:lnTo>
                    <a:pt x="1466" y="270"/>
                  </a:lnTo>
                  <a:lnTo>
                    <a:pt x="1481" y="297"/>
                  </a:lnTo>
                  <a:lnTo>
                    <a:pt x="1495" y="324"/>
                  </a:lnTo>
                  <a:lnTo>
                    <a:pt x="1508" y="354"/>
                  </a:lnTo>
                  <a:lnTo>
                    <a:pt x="1518" y="384"/>
                  </a:lnTo>
                  <a:lnTo>
                    <a:pt x="1528" y="417"/>
                  </a:lnTo>
                  <a:lnTo>
                    <a:pt x="1534" y="451"/>
                  </a:lnTo>
                  <a:lnTo>
                    <a:pt x="1539" y="486"/>
                  </a:lnTo>
                  <a:lnTo>
                    <a:pt x="1542" y="523"/>
                  </a:lnTo>
                  <a:lnTo>
                    <a:pt x="1544" y="561"/>
                  </a:lnTo>
                  <a:lnTo>
                    <a:pt x="1544" y="561"/>
                  </a:lnTo>
                  <a:lnTo>
                    <a:pt x="1542" y="602"/>
                  </a:lnTo>
                  <a:lnTo>
                    <a:pt x="1538" y="642"/>
                  </a:lnTo>
                  <a:lnTo>
                    <a:pt x="1529" y="682"/>
                  </a:lnTo>
                  <a:lnTo>
                    <a:pt x="1520" y="720"/>
                  </a:lnTo>
                  <a:lnTo>
                    <a:pt x="1507" y="758"/>
                  </a:lnTo>
                  <a:lnTo>
                    <a:pt x="1490" y="795"/>
                  </a:lnTo>
                  <a:lnTo>
                    <a:pt x="1481" y="812"/>
                  </a:lnTo>
                  <a:lnTo>
                    <a:pt x="1471" y="831"/>
                  </a:lnTo>
                  <a:lnTo>
                    <a:pt x="1460" y="848"/>
                  </a:lnTo>
                  <a:lnTo>
                    <a:pt x="1449" y="863"/>
                  </a:lnTo>
                  <a:lnTo>
                    <a:pt x="1436" y="880"/>
                  </a:lnTo>
                  <a:lnTo>
                    <a:pt x="1423" y="896"/>
                  </a:lnTo>
                  <a:lnTo>
                    <a:pt x="1409" y="912"/>
                  </a:lnTo>
                  <a:lnTo>
                    <a:pt x="1395" y="926"/>
                  </a:lnTo>
                  <a:lnTo>
                    <a:pt x="1379" y="940"/>
                  </a:lnTo>
                  <a:lnTo>
                    <a:pt x="1362" y="954"/>
                  </a:lnTo>
                  <a:lnTo>
                    <a:pt x="1345" y="968"/>
                  </a:lnTo>
                  <a:lnTo>
                    <a:pt x="1327" y="980"/>
                  </a:lnTo>
                  <a:lnTo>
                    <a:pt x="1308" y="992"/>
                  </a:lnTo>
                  <a:lnTo>
                    <a:pt x="1288" y="1004"/>
                  </a:lnTo>
                  <a:lnTo>
                    <a:pt x="1267" y="1014"/>
                  </a:lnTo>
                  <a:lnTo>
                    <a:pt x="1246" y="1024"/>
                  </a:lnTo>
                  <a:lnTo>
                    <a:pt x="1224" y="1034"/>
                  </a:lnTo>
                  <a:lnTo>
                    <a:pt x="1200" y="1042"/>
                  </a:lnTo>
                  <a:lnTo>
                    <a:pt x="1178" y="1049"/>
                  </a:lnTo>
                  <a:lnTo>
                    <a:pt x="1152" y="1056"/>
                  </a:lnTo>
                  <a:lnTo>
                    <a:pt x="1152" y="1071"/>
                  </a:lnTo>
                  <a:lnTo>
                    <a:pt x="1152" y="1071"/>
                  </a:lnTo>
                  <a:lnTo>
                    <a:pt x="1183" y="1076"/>
                  </a:lnTo>
                  <a:lnTo>
                    <a:pt x="1212" y="1083"/>
                  </a:lnTo>
                  <a:lnTo>
                    <a:pt x="1240" y="1090"/>
                  </a:lnTo>
                  <a:lnTo>
                    <a:pt x="1268" y="1097"/>
                  </a:lnTo>
                  <a:lnTo>
                    <a:pt x="1295" y="1106"/>
                  </a:lnTo>
                  <a:lnTo>
                    <a:pt x="1321" y="1114"/>
                  </a:lnTo>
                  <a:lnTo>
                    <a:pt x="1346" y="1124"/>
                  </a:lnTo>
                  <a:lnTo>
                    <a:pt x="1371" y="1136"/>
                  </a:lnTo>
                  <a:lnTo>
                    <a:pt x="1395" y="1147"/>
                  </a:lnTo>
                  <a:lnTo>
                    <a:pt x="1416" y="1158"/>
                  </a:lnTo>
                  <a:lnTo>
                    <a:pt x="1439" y="1171"/>
                  </a:lnTo>
                  <a:lnTo>
                    <a:pt x="1459" y="1185"/>
                  </a:lnTo>
                  <a:lnTo>
                    <a:pt x="1478" y="1200"/>
                  </a:lnTo>
                  <a:lnTo>
                    <a:pt x="1497" y="1215"/>
                  </a:lnTo>
                  <a:lnTo>
                    <a:pt x="1515" y="1231"/>
                  </a:lnTo>
                  <a:lnTo>
                    <a:pt x="1532" y="1246"/>
                  </a:lnTo>
                  <a:lnTo>
                    <a:pt x="1548" y="1265"/>
                  </a:lnTo>
                  <a:lnTo>
                    <a:pt x="1562" y="1282"/>
                  </a:lnTo>
                  <a:lnTo>
                    <a:pt x="1576" y="1300"/>
                  </a:lnTo>
                  <a:lnTo>
                    <a:pt x="1589" y="1320"/>
                  </a:lnTo>
                  <a:lnTo>
                    <a:pt x="1602" y="1340"/>
                  </a:lnTo>
                  <a:lnTo>
                    <a:pt x="1612" y="1361"/>
                  </a:lnTo>
                  <a:lnTo>
                    <a:pt x="1622" y="1383"/>
                  </a:lnTo>
                  <a:lnTo>
                    <a:pt x="1632" y="1405"/>
                  </a:lnTo>
                  <a:lnTo>
                    <a:pt x="1639" y="1428"/>
                  </a:lnTo>
                  <a:lnTo>
                    <a:pt x="1646" y="1452"/>
                  </a:lnTo>
                  <a:lnTo>
                    <a:pt x="1652" y="1478"/>
                  </a:lnTo>
                  <a:lnTo>
                    <a:pt x="1657" y="1503"/>
                  </a:lnTo>
                  <a:lnTo>
                    <a:pt x="1660" y="1529"/>
                  </a:lnTo>
                  <a:lnTo>
                    <a:pt x="1663" y="1556"/>
                  </a:lnTo>
                  <a:lnTo>
                    <a:pt x="1664" y="1583"/>
                  </a:lnTo>
                  <a:lnTo>
                    <a:pt x="1666" y="1611"/>
                  </a:lnTo>
                  <a:lnTo>
                    <a:pt x="1666" y="1611"/>
                  </a:lnTo>
                  <a:lnTo>
                    <a:pt x="1664" y="1653"/>
                  </a:lnTo>
                  <a:lnTo>
                    <a:pt x="1661" y="1695"/>
                  </a:lnTo>
                  <a:lnTo>
                    <a:pt x="1656" y="1734"/>
                  </a:lnTo>
                  <a:lnTo>
                    <a:pt x="1649" y="1771"/>
                  </a:lnTo>
                  <a:lnTo>
                    <a:pt x="1639" y="1808"/>
                  </a:lnTo>
                  <a:lnTo>
                    <a:pt x="1627" y="1844"/>
                  </a:lnTo>
                  <a:lnTo>
                    <a:pt x="1615" y="1876"/>
                  </a:lnTo>
                  <a:lnTo>
                    <a:pt x="1599" y="1909"/>
                  </a:lnTo>
                  <a:lnTo>
                    <a:pt x="1582" y="1940"/>
                  </a:lnTo>
                  <a:lnTo>
                    <a:pt x="1564" y="1970"/>
                  </a:lnTo>
                  <a:lnTo>
                    <a:pt x="1542" y="1998"/>
                  </a:lnTo>
                  <a:lnTo>
                    <a:pt x="1521" y="2025"/>
                  </a:lnTo>
                  <a:lnTo>
                    <a:pt x="1497" y="2049"/>
                  </a:lnTo>
                  <a:lnTo>
                    <a:pt x="1471" y="2073"/>
                  </a:lnTo>
                  <a:lnTo>
                    <a:pt x="1444" y="2096"/>
                  </a:lnTo>
                  <a:lnTo>
                    <a:pt x="1416" y="2117"/>
                  </a:lnTo>
                  <a:lnTo>
                    <a:pt x="1386" y="2139"/>
                  </a:lnTo>
                  <a:lnTo>
                    <a:pt x="1355" y="2157"/>
                  </a:lnTo>
                  <a:lnTo>
                    <a:pt x="1321" y="2174"/>
                  </a:lnTo>
                  <a:lnTo>
                    <a:pt x="1287" y="2190"/>
                  </a:lnTo>
                  <a:lnTo>
                    <a:pt x="1251" y="2205"/>
                  </a:lnTo>
                  <a:lnTo>
                    <a:pt x="1215" y="2218"/>
                  </a:lnTo>
                  <a:lnTo>
                    <a:pt x="1178" y="2231"/>
                  </a:lnTo>
                  <a:lnTo>
                    <a:pt x="1138" y="2241"/>
                  </a:lnTo>
                  <a:lnTo>
                    <a:pt x="1098" y="2251"/>
                  </a:lnTo>
                  <a:lnTo>
                    <a:pt x="1057" y="2259"/>
                  </a:lnTo>
                  <a:lnTo>
                    <a:pt x="1014" y="2266"/>
                  </a:lnTo>
                  <a:lnTo>
                    <a:pt x="972" y="2272"/>
                  </a:lnTo>
                  <a:lnTo>
                    <a:pt x="926" y="2276"/>
                  </a:lnTo>
                  <a:lnTo>
                    <a:pt x="882" y="2279"/>
                  </a:lnTo>
                  <a:lnTo>
                    <a:pt x="836" y="2280"/>
                  </a:lnTo>
                  <a:lnTo>
                    <a:pt x="789" y="2282"/>
                  </a:lnTo>
                  <a:lnTo>
                    <a:pt x="0" y="2282"/>
                  </a:lnTo>
                  <a:lnTo>
                    <a:pt x="0" y="0"/>
                  </a:lnTo>
                  <a:close/>
                  <a:moveTo>
                    <a:pt x="691" y="946"/>
                  </a:moveTo>
                  <a:lnTo>
                    <a:pt x="691" y="946"/>
                  </a:lnTo>
                  <a:lnTo>
                    <a:pt x="749" y="944"/>
                  </a:lnTo>
                  <a:lnTo>
                    <a:pt x="803" y="940"/>
                  </a:lnTo>
                  <a:lnTo>
                    <a:pt x="853" y="933"/>
                  </a:lnTo>
                  <a:lnTo>
                    <a:pt x="875" y="927"/>
                  </a:lnTo>
                  <a:lnTo>
                    <a:pt x="898" y="923"/>
                  </a:lnTo>
                  <a:lnTo>
                    <a:pt x="919" y="917"/>
                  </a:lnTo>
                  <a:lnTo>
                    <a:pt x="939" y="910"/>
                  </a:lnTo>
                  <a:lnTo>
                    <a:pt x="958" y="903"/>
                  </a:lnTo>
                  <a:lnTo>
                    <a:pt x="976" y="895"/>
                  </a:lnTo>
                  <a:lnTo>
                    <a:pt x="993" y="886"/>
                  </a:lnTo>
                  <a:lnTo>
                    <a:pt x="1009" y="878"/>
                  </a:lnTo>
                  <a:lnTo>
                    <a:pt x="1024" y="868"/>
                  </a:lnTo>
                  <a:lnTo>
                    <a:pt x="1039" y="858"/>
                  </a:lnTo>
                  <a:lnTo>
                    <a:pt x="1053" y="846"/>
                  </a:lnTo>
                  <a:lnTo>
                    <a:pt x="1064" y="835"/>
                  </a:lnTo>
                  <a:lnTo>
                    <a:pt x="1075" y="822"/>
                  </a:lnTo>
                  <a:lnTo>
                    <a:pt x="1087" y="810"/>
                  </a:lnTo>
                  <a:lnTo>
                    <a:pt x="1095" y="797"/>
                  </a:lnTo>
                  <a:lnTo>
                    <a:pt x="1105" y="783"/>
                  </a:lnTo>
                  <a:lnTo>
                    <a:pt x="1112" y="767"/>
                  </a:lnTo>
                  <a:lnTo>
                    <a:pt x="1119" y="753"/>
                  </a:lnTo>
                  <a:lnTo>
                    <a:pt x="1125" y="736"/>
                  </a:lnTo>
                  <a:lnTo>
                    <a:pt x="1131" y="720"/>
                  </a:lnTo>
                  <a:lnTo>
                    <a:pt x="1135" y="703"/>
                  </a:lnTo>
                  <a:lnTo>
                    <a:pt x="1139" y="686"/>
                  </a:lnTo>
                  <a:lnTo>
                    <a:pt x="1142" y="668"/>
                  </a:lnTo>
                  <a:lnTo>
                    <a:pt x="1144" y="649"/>
                  </a:lnTo>
                  <a:lnTo>
                    <a:pt x="1145" y="610"/>
                  </a:lnTo>
                  <a:lnTo>
                    <a:pt x="1145" y="610"/>
                  </a:lnTo>
                  <a:lnTo>
                    <a:pt x="1145" y="591"/>
                  </a:lnTo>
                  <a:lnTo>
                    <a:pt x="1144" y="573"/>
                  </a:lnTo>
                  <a:lnTo>
                    <a:pt x="1141" y="554"/>
                  </a:lnTo>
                  <a:lnTo>
                    <a:pt x="1138" y="537"/>
                  </a:lnTo>
                  <a:lnTo>
                    <a:pt x="1135" y="520"/>
                  </a:lnTo>
                  <a:lnTo>
                    <a:pt x="1129" y="505"/>
                  </a:lnTo>
                  <a:lnTo>
                    <a:pt x="1124" y="490"/>
                  </a:lnTo>
                  <a:lnTo>
                    <a:pt x="1118" y="475"/>
                  </a:lnTo>
                  <a:lnTo>
                    <a:pt x="1111" y="462"/>
                  </a:lnTo>
                  <a:lnTo>
                    <a:pt x="1102" y="449"/>
                  </a:lnTo>
                  <a:lnTo>
                    <a:pt x="1092" y="436"/>
                  </a:lnTo>
                  <a:lnTo>
                    <a:pt x="1083" y="424"/>
                  </a:lnTo>
                  <a:lnTo>
                    <a:pt x="1073" y="414"/>
                  </a:lnTo>
                  <a:lnTo>
                    <a:pt x="1061" y="402"/>
                  </a:lnTo>
                  <a:lnTo>
                    <a:pt x="1049" y="392"/>
                  </a:lnTo>
                  <a:lnTo>
                    <a:pt x="1034" y="384"/>
                  </a:lnTo>
                  <a:lnTo>
                    <a:pt x="1020" y="374"/>
                  </a:lnTo>
                  <a:lnTo>
                    <a:pt x="1006" y="367"/>
                  </a:lnTo>
                  <a:lnTo>
                    <a:pt x="989" y="358"/>
                  </a:lnTo>
                  <a:lnTo>
                    <a:pt x="973" y="353"/>
                  </a:lnTo>
                  <a:lnTo>
                    <a:pt x="936" y="340"/>
                  </a:lnTo>
                  <a:lnTo>
                    <a:pt x="897" y="330"/>
                  </a:lnTo>
                  <a:lnTo>
                    <a:pt x="853" y="323"/>
                  </a:lnTo>
                  <a:lnTo>
                    <a:pt x="806" y="317"/>
                  </a:lnTo>
                  <a:lnTo>
                    <a:pt x="756" y="314"/>
                  </a:lnTo>
                  <a:lnTo>
                    <a:pt x="702" y="313"/>
                  </a:lnTo>
                  <a:lnTo>
                    <a:pt x="406" y="313"/>
                  </a:lnTo>
                  <a:lnTo>
                    <a:pt x="406" y="946"/>
                  </a:lnTo>
                  <a:lnTo>
                    <a:pt x="691" y="946"/>
                  </a:lnTo>
                  <a:close/>
                  <a:moveTo>
                    <a:pt x="748" y="1967"/>
                  </a:moveTo>
                  <a:lnTo>
                    <a:pt x="748" y="1967"/>
                  </a:lnTo>
                  <a:lnTo>
                    <a:pt x="809" y="1966"/>
                  </a:lnTo>
                  <a:lnTo>
                    <a:pt x="865" y="1961"/>
                  </a:lnTo>
                  <a:lnTo>
                    <a:pt x="894" y="1958"/>
                  </a:lnTo>
                  <a:lnTo>
                    <a:pt x="919" y="1954"/>
                  </a:lnTo>
                  <a:lnTo>
                    <a:pt x="945" y="1950"/>
                  </a:lnTo>
                  <a:lnTo>
                    <a:pt x="970" y="1944"/>
                  </a:lnTo>
                  <a:lnTo>
                    <a:pt x="993" y="1937"/>
                  </a:lnTo>
                  <a:lnTo>
                    <a:pt x="1016" y="1930"/>
                  </a:lnTo>
                  <a:lnTo>
                    <a:pt x="1039" y="1923"/>
                  </a:lnTo>
                  <a:lnTo>
                    <a:pt x="1060" y="1914"/>
                  </a:lnTo>
                  <a:lnTo>
                    <a:pt x="1080" y="1905"/>
                  </a:lnTo>
                  <a:lnTo>
                    <a:pt x="1098" y="1895"/>
                  </a:lnTo>
                  <a:lnTo>
                    <a:pt x="1117" y="1885"/>
                  </a:lnTo>
                  <a:lnTo>
                    <a:pt x="1134" y="1872"/>
                  </a:lnTo>
                  <a:lnTo>
                    <a:pt x="1149" y="1861"/>
                  </a:lnTo>
                  <a:lnTo>
                    <a:pt x="1165" y="1846"/>
                  </a:lnTo>
                  <a:lnTo>
                    <a:pt x="1178" y="1834"/>
                  </a:lnTo>
                  <a:lnTo>
                    <a:pt x="1192" y="1818"/>
                  </a:lnTo>
                  <a:lnTo>
                    <a:pt x="1203" y="1804"/>
                  </a:lnTo>
                  <a:lnTo>
                    <a:pt x="1215" y="1787"/>
                  </a:lnTo>
                  <a:lnTo>
                    <a:pt x="1224" y="1770"/>
                  </a:lnTo>
                  <a:lnTo>
                    <a:pt x="1233" y="1753"/>
                  </a:lnTo>
                  <a:lnTo>
                    <a:pt x="1241" y="1734"/>
                  </a:lnTo>
                  <a:lnTo>
                    <a:pt x="1249" y="1714"/>
                  </a:lnTo>
                  <a:lnTo>
                    <a:pt x="1254" y="1695"/>
                  </a:lnTo>
                  <a:lnTo>
                    <a:pt x="1258" y="1675"/>
                  </a:lnTo>
                  <a:lnTo>
                    <a:pt x="1263" y="1653"/>
                  </a:lnTo>
                  <a:lnTo>
                    <a:pt x="1266" y="1631"/>
                  </a:lnTo>
                  <a:lnTo>
                    <a:pt x="1267" y="1608"/>
                  </a:lnTo>
                  <a:lnTo>
                    <a:pt x="1267" y="1584"/>
                  </a:lnTo>
                  <a:lnTo>
                    <a:pt x="1267" y="1584"/>
                  </a:lnTo>
                  <a:lnTo>
                    <a:pt x="1267" y="1561"/>
                  </a:lnTo>
                  <a:lnTo>
                    <a:pt x="1266" y="1540"/>
                  </a:lnTo>
                  <a:lnTo>
                    <a:pt x="1263" y="1520"/>
                  </a:lnTo>
                  <a:lnTo>
                    <a:pt x="1258" y="1500"/>
                  </a:lnTo>
                  <a:lnTo>
                    <a:pt x="1254" y="1482"/>
                  </a:lnTo>
                  <a:lnTo>
                    <a:pt x="1249" y="1463"/>
                  </a:lnTo>
                  <a:lnTo>
                    <a:pt x="1241" y="1446"/>
                  </a:lnTo>
                  <a:lnTo>
                    <a:pt x="1234" y="1429"/>
                  </a:lnTo>
                  <a:lnTo>
                    <a:pt x="1224" y="1412"/>
                  </a:lnTo>
                  <a:lnTo>
                    <a:pt x="1215" y="1398"/>
                  </a:lnTo>
                  <a:lnTo>
                    <a:pt x="1205" y="1383"/>
                  </a:lnTo>
                  <a:lnTo>
                    <a:pt x="1192" y="1368"/>
                  </a:lnTo>
                  <a:lnTo>
                    <a:pt x="1179" y="1356"/>
                  </a:lnTo>
                  <a:lnTo>
                    <a:pt x="1165" y="1343"/>
                  </a:lnTo>
                  <a:lnTo>
                    <a:pt x="1151" y="1331"/>
                  </a:lnTo>
                  <a:lnTo>
                    <a:pt x="1135" y="1320"/>
                  </a:lnTo>
                  <a:lnTo>
                    <a:pt x="1118" y="1310"/>
                  </a:lnTo>
                  <a:lnTo>
                    <a:pt x="1100" y="1300"/>
                  </a:lnTo>
                  <a:lnTo>
                    <a:pt x="1081" y="1290"/>
                  </a:lnTo>
                  <a:lnTo>
                    <a:pt x="1061" y="1283"/>
                  </a:lnTo>
                  <a:lnTo>
                    <a:pt x="1040" y="1275"/>
                  </a:lnTo>
                  <a:lnTo>
                    <a:pt x="1019" y="1268"/>
                  </a:lnTo>
                  <a:lnTo>
                    <a:pt x="995" y="1262"/>
                  </a:lnTo>
                  <a:lnTo>
                    <a:pt x="972" y="1256"/>
                  </a:lnTo>
                  <a:lnTo>
                    <a:pt x="921" y="1246"/>
                  </a:lnTo>
                  <a:lnTo>
                    <a:pt x="867" y="1239"/>
                  </a:lnTo>
                  <a:lnTo>
                    <a:pt x="809" y="1236"/>
                  </a:lnTo>
                  <a:lnTo>
                    <a:pt x="748" y="1235"/>
                  </a:lnTo>
                  <a:lnTo>
                    <a:pt x="406" y="1235"/>
                  </a:lnTo>
                  <a:lnTo>
                    <a:pt x="406" y="1967"/>
                  </a:lnTo>
                  <a:lnTo>
                    <a:pt x="748" y="19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1" name="Freeform 7"/>
            <p:cNvSpPr>
              <a:spLocks noEditPoints="1"/>
            </p:cNvSpPr>
            <p:nvPr userDrawn="1"/>
          </p:nvSpPr>
          <p:spPr bwMode="auto">
            <a:xfrm>
              <a:off x="168" y="731"/>
              <a:ext cx="521" cy="835"/>
            </a:xfrm>
            <a:custGeom>
              <a:avLst/>
              <a:gdLst>
                <a:gd name="T0" fmla="*/ 390 w 1564"/>
                <a:gd name="T1" fmla="*/ 921 h 2505"/>
                <a:gd name="T2" fmla="*/ 474 w 1564"/>
                <a:gd name="T3" fmla="*/ 855 h 2505"/>
                <a:gd name="T4" fmla="*/ 596 w 1564"/>
                <a:gd name="T5" fmla="*/ 783 h 2505"/>
                <a:gd name="T6" fmla="*/ 722 w 1564"/>
                <a:gd name="T7" fmla="*/ 732 h 2505"/>
                <a:gd name="T8" fmla="*/ 854 w 1564"/>
                <a:gd name="T9" fmla="*/ 709 h 2505"/>
                <a:gd name="T10" fmla="*/ 965 w 1564"/>
                <a:gd name="T11" fmla="*/ 712 h 2505"/>
                <a:gd name="T12" fmla="*/ 1108 w 1564"/>
                <a:gd name="T13" fmla="*/ 743 h 2505"/>
                <a:gd name="T14" fmla="*/ 1233 w 1564"/>
                <a:gd name="T15" fmla="*/ 804 h 2505"/>
                <a:gd name="T16" fmla="*/ 1340 w 1564"/>
                <a:gd name="T17" fmla="*/ 892 h 2505"/>
                <a:gd name="T18" fmla="*/ 1426 w 1564"/>
                <a:gd name="T19" fmla="*/ 1006 h 2505"/>
                <a:gd name="T20" fmla="*/ 1493 w 1564"/>
                <a:gd name="T21" fmla="*/ 1142 h 2505"/>
                <a:gd name="T22" fmla="*/ 1538 w 1564"/>
                <a:gd name="T23" fmla="*/ 1301 h 2505"/>
                <a:gd name="T24" fmla="*/ 1561 w 1564"/>
                <a:gd name="T25" fmla="*/ 1481 h 2505"/>
                <a:gd name="T26" fmla="*/ 1562 w 1564"/>
                <a:gd name="T27" fmla="*/ 1631 h 2505"/>
                <a:gd name="T28" fmla="*/ 1540 w 1564"/>
                <a:gd name="T29" fmla="*/ 1835 h 2505"/>
                <a:gd name="T30" fmla="*/ 1487 w 1564"/>
                <a:gd name="T31" fmla="*/ 2013 h 2505"/>
                <a:gd name="T32" fmla="*/ 1411 w 1564"/>
                <a:gd name="T33" fmla="*/ 2166 h 2505"/>
                <a:gd name="T34" fmla="*/ 1314 w 1564"/>
                <a:gd name="T35" fmla="*/ 2291 h 2505"/>
                <a:gd name="T36" fmla="*/ 1199 w 1564"/>
                <a:gd name="T37" fmla="*/ 2389 h 2505"/>
                <a:gd name="T38" fmla="*/ 1073 w 1564"/>
                <a:gd name="T39" fmla="*/ 2458 h 2505"/>
                <a:gd name="T40" fmla="*/ 937 w 1564"/>
                <a:gd name="T41" fmla="*/ 2496 h 2505"/>
                <a:gd name="T42" fmla="*/ 830 w 1564"/>
                <a:gd name="T43" fmla="*/ 2505 h 2505"/>
                <a:gd name="T44" fmla="*/ 711 w 1564"/>
                <a:gd name="T45" fmla="*/ 2491 h 2505"/>
                <a:gd name="T46" fmla="*/ 592 w 1564"/>
                <a:gd name="T47" fmla="*/ 2450 h 2505"/>
                <a:gd name="T48" fmla="*/ 474 w 1564"/>
                <a:gd name="T49" fmla="*/ 2382 h 2505"/>
                <a:gd name="T50" fmla="*/ 364 w 1564"/>
                <a:gd name="T51" fmla="*/ 2289 h 2505"/>
                <a:gd name="T52" fmla="*/ 0 w 1564"/>
                <a:gd name="T53" fmla="*/ 0 h 2505"/>
                <a:gd name="T54" fmla="*/ 789 w 1564"/>
                <a:gd name="T55" fmla="*/ 2172 h 2505"/>
                <a:gd name="T56" fmla="*/ 869 w 1564"/>
                <a:gd name="T57" fmla="*/ 2153 h 2505"/>
                <a:gd name="T58" fmla="*/ 941 w 1564"/>
                <a:gd name="T59" fmla="*/ 2115 h 2505"/>
                <a:gd name="T60" fmla="*/ 1005 w 1564"/>
                <a:gd name="T61" fmla="*/ 2060 h 2505"/>
                <a:gd name="T62" fmla="*/ 1059 w 1564"/>
                <a:gd name="T63" fmla="*/ 1984 h 2505"/>
                <a:gd name="T64" fmla="*/ 1101 w 1564"/>
                <a:gd name="T65" fmla="*/ 1892 h 2505"/>
                <a:gd name="T66" fmla="*/ 1131 w 1564"/>
                <a:gd name="T67" fmla="*/ 1783 h 2505"/>
                <a:gd name="T68" fmla="*/ 1147 w 1564"/>
                <a:gd name="T69" fmla="*/ 1655 h 2505"/>
                <a:gd name="T70" fmla="*/ 1147 w 1564"/>
                <a:gd name="T71" fmla="*/ 1522 h 2505"/>
                <a:gd name="T72" fmla="*/ 1127 w 1564"/>
                <a:gd name="T73" fmla="*/ 1355 h 2505"/>
                <a:gd name="T74" fmla="*/ 1100 w 1564"/>
                <a:gd name="T75" fmla="*/ 1261 h 2505"/>
                <a:gd name="T76" fmla="*/ 1060 w 1564"/>
                <a:gd name="T77" fmla="*/ 1184 h 2505"/>
                <a:gd name="T78" fmla="*/ 1009 w 1564"/>
                <a:gd name="T79" fmla="*/ 1122 h 2505"/>
                <a:gd name="T80" fmla="*/ 945 w 1564"/>
                <a:gd name="T81" fmla="*/ 1077 h 2505"/>
                <a:gd name="T82" fmla="*/ 869 w 1564"/>
                <a:gd name="T83" fmla="*/ 1050 h 2505"/>
                <a:gd name="T84" fmla="*/ 778 w 1564"/>
                <a:gd name="T85" fmla="*/ 1040 h 2505"/>
                <a:gd name="T86" fmla="*/ 708 w 1564"/>
                <a:gd name="T87" fmla="*/ 1047 h 2505"/>
                <a:gd name="T88" fmla="*/ 616 w 1564"/>
                <a:gd name="T89" fmla="*/ 1077 h 2505"/>
                <a:gd name="T90" fmla="*/ 522 w 1564"/>
                <a:gd name="T91" fmla="*/ 1131 h 2505"/>
                <a:gd name="T92" fmla="*/ 426 w 1564"/>
                <a:gd name="T93" fmla="*/ 1209 h 2505"/>
                <a:gd name="T94" fmla="*/ 425 w 1564"/>
                <a:gd name="T95" fmla="*/ 2050 h 2505"/>
                <a:gd name="T96" fmla="*/ 515 w 1564"/>
                <a:gd name="T97" fmla="*/ 2111 h 2505"/>
                <a:gd name="T98" fmla="*/ 603 w 1564"/>
                <a:gd name="T99" fmla="*/ 2149 h 2505"/>
                <a:gd name="T100" fmla="*/ 688 w 1564"/>
                <a:gd name="T101" fmla="*/ 2170 h 2505"/>
                <a:gd name="T102" fmla="*/ 747 w 1564"/>
                <a:gd name="T103" fmla="*/ 217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4" h="2505">
                  <a:moveTo>
                    <a:pt x="0" y="0"/>
                  </a:moveTo>
                  <a:lnTo>
                    <a:pt x="402" y="0"/>
                  </a:lnTo>
                  <a:lnTo>
                    <a:pt x="402" y="635"/>
                  </a:lnTo>
                  <a:lnTo>
                    <a:pt x="390" y="921"/>
                  </a:lnTo>
                  <a:lnTo>
                    <a:pt x="390" y="921"/>
                  </a:lnTo>
                  <a:lnTo>
                    <a:pt x="417" y="898"/>
                  </a:lnTo>
                  <a:lnTo>
                    <a:pt x="446" y="877"/>
                  </a:lnTo>
                  <a:lnTo>
                    <a:pt x="474" y="855"/>
                  </a:lnTo>
                  <a:lnTo>
                    <a:pt x="504" y="835"/>
                  </a:lnTo>
                  <a:lnTo>
                    <a:pt x="534" y="816"/>
                  </a:lnTo>
                  <a:lnTo>
                    <a:pt x="565" y="799"/>
                  </a:lnTo>
                  <a:lnTo>
                    <a:pt x="596" y="783"/>
                  </a:lnTo>
                  <a:lnTo>
                    <a:pt x="627" y="767"/>
                  </a:lnTo>
                  <a:lnTo>
                    <a:pt x="659" y="755"/>
                  </a:lnTo>
                  <a:lnTo>
                    <a:pt x="691" y="743"/>
                  </a:lnTo>
                  <a:lnTo>
                    <a:pt x="722" y="732"/>
                  </a:lnTo>
                  <a:lnTo>
                    <a:pt x="755" y="723"/>
                  </a:lnTo>
                  <a:lnTo>
                    <a:pt x="788" y="718"/>
                  </a:lnTo>
                  <a:lnTo>
                    <a:pt x="820" y="712"/>
                  </a:lnTo>
                  <a:lnTo>
                    <a:pt x="854" y="709"/>
                  </a:lnTo>
                  <a:lnTo>
                    <a:pt x="887" y="708"/>
                  </a:lnTo>
                  <a:lnTo>
                    <a:pt x="887" y="708"/>
                  </a:lnTo>
                  <a:lnTo>
                    <a:pt x="927" y="709"/>
                  </a:lnTo>
                  <a:lnTo>
                    <a:pt x="965" y="712"/>
                  </a:lnTo>
                  <a:lnTo>
                    <a:pt x="1002" y="718"/>
                  </a:lnTo>
                  <a:lnTo>
                    <a:pt x="1039" y="723"/>
                  </a:lnTo>
                  <a:lnTo>
                    <a:pt x="1074" y="733"/>
                  </a:lnTo>
                  <a:lnTo>
                    <a:pt x="1108" y="743"/>
                  </a:lnTo>
                  <a:lnTo>
                    <a:pt x="1141" y="756"/>
                  </a:lnTo>
                  <a:lnTo>
                    <a:pt x="1174" y="770"/>
                  </a:lnTo>
                  <a:lnTo>
                    <a:pt x="1205" y="786"/>
                  </a:lnTo>
                  <a:lnTo>
                    <a:pt x="1233" y="804"/>
                  </a:lnTo>
                  <a:lnTo>
                    <a:pt x="1262" y="823"/>
                  </a:lnTo>
                  <a:lnTo>
                    <a:pt x="1290" y="844"/>
                  </a:lnTo>
                  <a:lnTo>
                    <a:pt x="1316" y="867"/>
                  </a:lnTo>
                  <a:lnTo>
                    <a:pt x="1340" y="892"/>
                  </a:lnTo>
                  <a:lnTo>
                    <a:pt x="1364" y="918"/>
                  </a:lnTo>
                  <a:lnTo>
                    <a:pt x="1386" y="945"/>
                  </a:lnTo>
                  <a:lnTo>
                    <a:pt x="1408" y="974"/>
                  </a:lnTo>
                  <a:lnTo>
                    <a:pt x="1426" y="1006"/>
                  </a:lnTo>
                  <a:lnTo>
                    <a:pt x="1446" y="1037"/>
                  </a:lnTo>
                  <a:lnTo>
                    <a:pt x="1463" y="1071"/>
                  </a:lnTo>
                  <a:lnTo>
                    <a:pt x="1479" y="1106"/>
                  </a:lnTo>
                  <a:lnTo>
                    <a:pt x="1493" y="1142"/>
                  </a:lnTo>
                  <a:lnTo>
                    <a:pt x="1506" y="1180"/>
                  </a:lnTo>
                  <a:lnTo>
                    <a:pt x="1518" y="1220"/>
                  </a:lnTo>
                  <a:lnTo>
                    <a:pt x="1528" y="1260"/>
                  </a:lnTo>
                  <a:lnTo>
                    <a:pt x="1538" y="1301"/>
                  </a:lnTo>
                  <a:lnTo>
                    <a:pt x="1545" y="1345"/>
                  </a:lnTo>
                  <a:lnTo>
                    <a:pt x="1552" y="1389"/>
                  </a:lnTo>
                  <a:lnTo>
                    <a:pt x="1557" y="1434"/>
                  </a:lnTo>
                  <a:lnTo>
                    <a:pt x="1561" y="1481"/>
                  </a:lnTo>
                  <a:lnTo>
                    <a:pt x="1562" y="1529"/>
                  </a:lnTo>
                  <a:lnTo>
                    <a:pt x="1564" y="1577"/>
                  </a:lnTo>
                  <a:lnTo>
                    <a:pt x="1564" y="1577"/>
                  </a:lnTo>
                  <a:lnTo>
                    <a:pt x="1562" y="1631"/>
                  </a:lnTo>
                  <a:lnTo>
                    <a:pt x="1560" y="1685"/>
                  </a:lnTo>
                  <a:lnTo>
                    <a:pt x="1554" y="1736"/>
                  </a:lnTo>
                  <a:lnTo>
                    <a:pt x="1548" y="1786"/>
                  </a:lnTo>
                  <a:lnTo>
                    <a:pt x="1540" y="1835"/>
                  </a:lnTo>
                  <a:lnTo>
                    <a:pt x="1528" y="1882"/>
                  </a:lnTo>
                  <a:lnTo>
                    <a:pt x="1517" y="1928"/>
                  </a:lnTo>
                  <a:lnTo>
                    <a:pt x="1503" y="1972"/>
                  </a:lnTo>
                  <a:lnTo>
                    <a:pt x="1487" y="2013"/>
                  </a:lnTo>
                  <a:lnTo>
                    <a:pt x="1470" y="2054"/>
                  </a:lnTo>
                  <a:lnTo>
                    <a:pt x="1452" y="2092"/>
                  </a:lnTo>
                  <a:lnTo>
                    <a:pt x="1432" y="2131"/>
                  </a:lnTo>
                  <a:lnTo>
                    <a:pt x="1411" y="2166"/>
                  </a:lnTo>
                  <a:lnTo>
                    <a:pt x="1388" y="2200"/>
                  </a:lnTo>
                  <a:lnTo>
                    <a:pt x="1365" y="2233"/>
                  </a:lnTo>
                  <a:lnTo>
                    <a:pt x="1340" y="2262"/>
                  </a:lnTo>
                  <a:lnTo>
                    <a:pt x="1314" y="2291"/>
                  </a:lnTo>
                  <a:lnTo>
                    <a:pt x="1287" y="2318"/>
                  </a:lnTo>
                  <a:lnTo>
                    <a:pt x="1259" y="2343"/>
                  </a:lnTo>
                  <a:lnTo>
                    <a:pt x="1230" y="2367"/>
                  </a:lnTo>
                  <a:lnTo>
                    <a:pt x="1199" y="2389"/>
                  </a:lnTo>
                  <a:lnTo>
                    <a:pt x="1169" y="2409"/>
                  </a:lnTo>
                  <a:lnTo>
                    <a:pt x="1138" y="2427"/>
                  </a:lnTo>
                  <a:lnTo>
                    <a:pt x="1106" y="2444"/>
                  </a:lnTo>
                  <a:lnTo>
                    <a:pt x="1073" y="2458"/>
                  </a:lnTo>
                  <a:lnTo>
                    <a:pt x="1039" y="2471"/>
                  </a:lnTo>
                  <a:lnTo>
                    <a:pt x="1006" y="2481"/>
                  </a:lnTo>
                  <a:lnTo>
                    <a:pt x="971" y="2489"/>
                  </a:lnTo>
                  <a:lnTo>
                    <a:pt x="937" y="2496"/>
                  </a:lnTo>
                  <a:lnTo>
                    <a:pt x="901" y="2502"/>
                  </a:lnTo>
                  <a:lnTo>
                    <a:pt x="866" y="2505"/>
                  </a:lnTo>
                  <a:lnTo>
                    <a:pt x="830" y="2505"/>
                  </a:lnTo>
                  <a:lnTo>
                    <a:pt x="830" y="2505"/>
                  </a:lnTo>
                  <a:lnTo>
                    <a:pt x="801" y="2505"/>
                  </a:lnTo>
                  <a:lnTo>
                    <a:pt x="771" y="2502"/>
                  </a:lnTo>
                  <a:lnTo>
                    <a:pt x="741" y="2498"/>
                  </a:lnTo>
                  <a:lnTo>
                    <a:pt x="711" y="2491"/>
                  </a:lnTo>
                  <a:lnTo>
                    <a:pt x="681" y="2484"/>
                  </a:lnTo>
                  <a:lnTo>
                    <a:pt x="652" y="2474"/>
                  </a:lnTo>
                  <a:lnTo>
                    <a:pt x="622" y="2462"/>
                  </a:lnTo>
                  <a:lnTo>
                    <a:pt x="592" y="2450"/>
                  </a:lnTo>
                  <a:lnTo>
                    <a:pt x="562" y="2435"/>
                  </a:lnTo>
                  <a:lnTo>
                    <a:pt x="532" y="2418"/>
                  </a:lnTo>
                  <a:lnTo>
                    <a:pt x="503" y="2401"/>
                  </a:lnTo>
                  <a:lnTo>
                    <a:pt x="474" y="2382"/>
                  </a:lnTo>
                  <a:lnTo>
                    <a:pt x="446" y="2360"/>
                  </a:lnTo>
                  <a:lnTo>
                    <a:pt x="417" y="2339"/>
                  </a:lnTo>
                  <a:lnTo>
                    <a:pt x="390" y="2315"/>
                  </a:lnTo>
                  <a:lnTo>
                    <a:pt x="364" y="2289"/>
                  </a:lnTo>
                  <a:lnTo>
                    <a:pt x="352" y="2289"/>
                  </a:lnTo>
                  <a:lnTo>
                    <a:pt x="318" y="2464"/>
                  </a:lnTo>
                  <a:lnTo>
                    <a:pt x="0" y="2464"/>
                  </a:lnTo>
                  <a:lnTo>
                    <a:pt x="0" y="0"/>
                  </a:lnTo>
                  <a:close/>
                  <a:moveTo>
                    <a:pt x="747" y="2174"/>
                  </a:moveTo>
                  <a:lnTo>
                    <a:pt x="747" y="2174"/>
                  </a:lnTo>
                  <a:lnTo>
                    <a:pt x="768" y="2173"/>
                  </a:lnTo>
                  <a:lnTo>
                    <a:pt x="789" y="2172"/>
                  </a:lnTo>
                  <a:lnTo>
                    <a:pt x="809" y="2169"/>
                  </a:lnTo>
                  <a:lnTo>
                    <a:pt x="829" y="2165"/>
                  </a:lnTo>
                  <a:lnTo>
                    <a:pt x="849" y="2159"/>
                  </a:lnTo>
                  <a:lnTo>
                    <a:pt x="869" y="2153"/>
                  </a:lnTo>
                  <a:lnTo>
                    <a:pt x="887" y="2145"/>
                  </a:lnTo>
                  <a:lnTo>
                    <a:pt x="906" y="2136"/>
                  </a:lnTo>
                  <a:lnTo>
                    <a:pt x="923" y="2126"/>
                  </a:lnTo>
                  <a:lnTo>
                    <a:pt x="941" y="2115"/>
                  </a:lnTo>
                  <a:lnTo>
                    <a:pt x="958" y="2104"/>
                  </a:lnTo>
                  <a:lnTo>
                    <a:pt x="974" y="2089"/>
                  </a:lnTo>
                  <a:lnTo>
                    <a:pt x="989" y="2075"/>
                  </a:lnTo>
                  <a:lnTo>
                    <a:pt x="1005" y="2060"/>
                  </a:lnTo>
                  <a:lnTo>
                    <a:pt x="1019" y="2043"/>
                  </a:lnTo>
                  <a:lnTo>
                    <a:pt x="1033" y="2024"/>
                  </a:lnTo>
                  <a:lnTo>
                    <a:pt x="1046" y="2006"/>
                  </a:lnTo>
                  <a:lnTo>
                    <a:pt x="1059" y="1984"/>
                  </a:lnTo>
                  <a:lnTo>
                    <a:pt x="1070" y="1963"/>
                  </a:lnTo>
                  <a:lnTo>
                    <a:pt x="1081" y="1940"/>
                  </a:lnTo>
                  <a:lnTo>
                    <a:pt x="1091" y="1918"/>
                  </a:lnTo>
                  <a:lnTo>
                    <a:pt x="1101" y="1892"/>
                  </a:lnTo>
                  <a:lnTo>
                    <a:pt x="1110" y="1867"/>
                  </a:lnTo>
                  <a:lnTo>
                    <a:pt x="1117" y="1840"/>
                  </a:lnTo>
                  <a:lnTo>
                    <a:pt x="1124" y="1811"/>
                  </a:lnTo>
                  <a:lnTo>
                    <a:pt x="1131" y="1783"/>
                  </a:lnTo>
                  <a:lnTo>
                    <a:pt x="1135" y="1752"/>
                  </a:lnTo>
                  <a:lnTo>
                    <a:pt x="1141" y="1721"/>
                  </a:lnTo>
                  <a:lnTo>
                    <a:pt x="1144" y="1688"/>
                  </a:lnTo>
                  <a:lnTo>
                    <a:pt x="1147" y="1655"/>
                  </a:lnTo>
                  <a:lnTo>
                    <a:pt x="1148" y="1620"/>
                  </a:lnTo>
                  <a:lnTo>
                    <a:pt x="1148" y="1584"/>
                  </a:lnTo>
                  <a:lnTo>
                    <a:pt x="1148" y="1584"/>
                  </a:lnTo>
                  <a:lnTo>
                    <a:pt x="1147" y="1522"/>
                  </a:lnTo>
                  <a:lnTo>
                    <a:pt x="1142" y="1462"/>
                  </a:lnTo>
                  <a:lnTo>
                    <a:pt x="1137" y="1407"/>
                  </a:lnTo>
                  <a:lnTo>
                    <a:pt x="1133" y="1380"/>
                  </a:lnTo>
                  <a:lnTo>
                    <a:pt x="1127" y="1355"/>
                  </a:lnTo>
                  <a:lnTo>
                    <a:pt x="1121" y="1331"/>
                  </a:lnTo>
                  <a:lnTo>
                    <a:pt x="1114" y="1306"/>
                  </a:lnTo>
                  <a:lnTo>
                    <a:pt x="1107" y="1284"/>
                  </a:lnTo>
                  <a:lnTo>
                    <a:pt x="1100" y="1261"/>
                  </a:lnTo>
                  <a:lnTo>
                    <a:pt x="1090" y="1241"/>
                  </a:lnTo>
                  <a:lnTo>
                    <a:pt x="1081" y="1221"/>
                  </a:lnTo>
                  <a:lnTo>
                    <a:pt x="1072" y="1201"/>
                  </a:lnTo>
                  <a:lnTo>
                    <a:pt x="1060" y="1184"/>
                  </a:lnTo>
                  <a:lnTo>
                    <a:pt x="1049" y="1167"/>
                  </a:lnTo>
                  <a:lnTo>
                    <a:pt x="1036" y="1150"/>
                  </a:lnTo>
                  <a:lnTo>
                    <a:pt x="1023" y="1136"/>
                  </a:lnTo>
                  <a:lnTo>
                    <a:pt x="1009" y="1122"/>
                  </a:lnTo>
                  <a:lnTo>
                    <a:pt x="993" y="1109"/>
                  </a:lnTo>
                  <a:lnTo>
                    <a:pt x="978" y="1098"/>
                  </a:lnTo>
                  <a:lnTo>
                    <a:pt x="962" y="1087"/>
                  </a:lnTo>
                  <a:lnTo>
                    <a:pt x="945" y="1077"/>
                  </a:lnTo>
                  <a:lnTo>
                    <a:pt x="927" y="1068"/>
                  </a:lnTo>
                  <a:lnTo>
                    <a:pt x="908" y="1061"/>
                  </a:lnTo>
                  <a:lnTo>
                    <a:pt x="888" y="1054"/>
                  </a:lnTo>
                  <a:lnTo>
                    <a:pt x="869" y="1050"/>
                  </a:lnTo>
                  <a:lnTo>
                    <a:pt x="847" y="1045"/>
                  </a:lnTo>
                  <a:lnTo>
                    <a:pt x="825" y="1043"/>
                  </a:lnTo>
                  <a:lnTo>
                    <a:pt x="802" y="1041"/>
                  </a:lnTo>
                  <a:lnTo>
                    <a:pt x="778" y="1040"/>
                  </a:lnTo>
                  <a:lnTo>
                    <a:pt x="778" y="1040"/>
                  </a:lnTo>
                  <a:lnTo>
                    <a:pt x="755" y="1041"/>
                  </a:lnTo>
                  <a:lnTo>
                    <a:pt x="731" y="1043"/>
                  </a:lnTo>
                  <a:lnTo>
                    <a:pt x="708" y="1047"/>
                  </a:lnTo>
                  <a:lnTo>
                    <a:pt x="686" y="1051"/>
                  </a:lnTo>
                  <a:lnTo>
                    <a:pt x="661" y="1058"/>
                  </a:lnTo>
                  <a:lnTo>
                    <a:pt x="639" y="1067"/>
                  </a:lnTo>
                  <a:lnTo>
                    <a:pt x="616" y="1077"/>
                  </a:lnTo>
                  <a:lnTo>
                    <a:pt x="592" y="1088"/>
                  </a:lnTo>
                  <a:lnTo>
                    <a:pt x="569" y="1101"/>
                  </a:lnTo>
                  <a:lnTo>
                    <a:pt x="545" y="1115"/>
                  </a:lnTo>
                  <a:lnTo>
                    <a:pt x="522" y="1131"/>
                  </a:lnTo>
                  <a:lnTo>
                    <a:pt x="498" y="1148"/>
                  </a:lnTo>
                  <a:lnTo>
                    <a:pt x="474" y="1166"/>
                  </a:lnTo>
                  <a:lnTo>
                    <a:pt x="450" y="1186"/>
                  </a:lnTo>
                  <a:lnTo>
                    <a:pt x="426" y="1209"/>
                  </a:lnTo>
                  <a:lnTo>
                    <a:pt x="402" y="1231"/>
                  </a:lnTo>
                  <a:lnTo>
                    <a:pt x="402" y="2031"/>
                  </a:lnTo>
                  <a:lnTo>
                    <a:pt x="402" y="2031"/>
                  </a:lnTo>
                  <a:lnTo>
                    <a:pt x="425" y="2050"/>
                  </a:lnTo>
                  <a:lnTo>
                    <a:pt x="447" y="2067"/>
                  </a:lnTo>
                  <a:lnTo>
                    <a:pt x="470" y="2082"/>
                  </a:lnTo>
                  <a:lnTo>
                    <a:pt x="493" y="2098"/>
                  </a:lnTo>
                  <a:lnTo>
                    <a:pt x="515" y="2111"/>
                  </a:lnTo>
                  <a:lnTo>
                    <a:pt x="538" y="2122"/>
                  </a:lnTo>
                  <a:lnTo>
                    <a:pt x="559" y="2132"/>
                  </a:lnTo>
                  <a:lnTo>
                    <a:pt x="582" y="2142"/>
                  </a:lnTo>
                  <a:lnTo>
                    <a:pt x="603" y="2149"/>
                  </a:lnTo>
                  <a:lnTo>
                    <a:pt x="625" y="2156"/>
                  </a:lnTo>
                  <a:lnTo>
                    <a:pt x="646" y="2162"/>
                  </a:lnTo>
                  <a:lnTo>
                    <a:pt x="667" y="2166"/>
                  </a:lnTo>
                  <a:lnTo>
                    <a:pt x="688" y="2170"/>
                  </a:lnTo>
                  <a:lnTo>
                    <a:pt x="708" y="2172"/>
                  </a:lnTo>
                  <a:lnTo>
                    <a:pt x="728" y="2173"/>
                  </a:lnTo>
                  <a:lnTo>
                    <a:pt x="747" y="2174"/>
                  </a:lnTo>
                  <a:lnTo>
                    <a:pt x="747"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2" name="Freeform 8"/>
            <p:cNvSpPr>
              <a:spLocks/>
            </p:cNvSpPr>
            <p:nvPr userDrawn="1"/>
          </p:nvSpPr>
          <p:spPr bwMode="auto">
            <a:xfrm>
              <a:off x="722" y="792"/>
              <a:ext cx="889" cy="760"/>
            </a:xfrm>
            <a:custGeom>
              <a:avLst/>
              <a:gdLst>
                <a:gd name="T0" fmla="*/ 0 w 2668"/>
                <a:gd name="T1" fmla="*/ 0 h 2282"/>
                <a:gd name="T2" fmla="*/ 420 w 2668"/>
                <a:gd name="T3" fmla="*/ 0 h 2282"/>
                <a:gd name="T4" fmla="*/ 615 w 2668"/>
                <a:gd name="T5" fmla="*/ 1151 h 2282"/>
                <a:gd name="T6" fmla="*/ 615 w 2668"/>
                <a:gd name="T7" fmla="*/ 1151 h 2282"/>
                <a:gd name="T8" fmla="*/ 731 w 2668"/>
                <a:gd name="T9" fmla="*/ 1880 h 2282"/>
                <a:gd name="T10" fmla="*/ 744 w 2668"/>
                <a:gd name="T11" fmla="*/ 1880 h 2282"/>
                <a:gd name="T12" fmla="*/ 744 w 2668"/>
                <a:gd name="T13" fmla="*/ 1880 h 2282"/>
                <a:gd name="T14" fmla="*/ 779 w 2668"/>
                <a:gd name="T15" fmla="*/ 1699 h 2282"/>
                <a:gd name="T16" fmla="*/ 816 w 2668"/>
                <a:gd name="T17" fmla="*/ 1516 h 2282"/>
                <a:gd name="T18" fmla="*/ 891 w 2668"/>
                <a:gd name="T19" fmla="*/ 1151 h 2282"/>
                <a:gd name="T20" fmla="*/ 1174 w 2668"/>
                <a:gd name="T21" fmla="*/ 0 h 2282"/>
                <a:gd name="T22" fmla="*/ 1523 w 2668"/>
                <a:gd name="T23" fmla="*/ 0 h 2282"/>
                <a:gd name="T24" fmla="*/ 1805 w 2668"/>
                <a:gd name="T25" fmla="*/ 1151 h 2282"/>
                <a:gd name="T26" fmla="*/ 1805 w 2668"/>
                <a:gd name="T27" fmla="*/ 1151 h 2282"/>
                <a:gd name="T28" fmla="*/ 1880 w 2668"/>
                <a:gd name="T29" fmla="*/ 1513 h 2282"/>
                <a:gd name="T30" fmla="*/ 1955 w 2668"/>
                <a:gd name="T31" fmla="*/ 1880 h 2282"/>
                <a:gd name="T32" fmla="*/ 1970 w 2668"/>
                <a:gd name="T33" fmla="*/ 1880 h 2282"/>
                <a:gd name="T34" fmla="*/ 1970 w 2668"/>
                <a:gd name="T35" fmla="*/ 1880 h 2282"/>
                <a:gd name="T36" fmla="*/ 2025 w 2668"/>
                <a:gd name="T37" fmla="*/ 1514 h 2282"/>
                <a:gd name="T38" fmla="*/ 2053 w 2668"/>
                <a:gd name="T39" fmla="*/ 1331 h 2282"/>
                <a:gd name="T40" fmla="*/ 2082 w 2668"/>
                <a:gd name="T41" fmla="*/ 1151 h 2282"/>
                <a:gd name="T42" fmla="*/ 2276 w 2668"/>
                <a:gd name="T43" fmla="*/ 0 h 2282"/>
                <a:gd name="T44" fmla="*/ 2668 w 2668"/>
                <a:gd name="T45" fmla="*/ 0 h 2282"/>
                <a:gd name="T46" fmla="*/ 2228 w 2668"/>
                <a:gd name="T47" fmla="*/ 2282 h 2282"/>
                <a:gd name="T48" fmla="*/ 1725 w 2668"/>
                <a:gd name="T49" fmla="*/ 2282 h 2282"/>
                <a:gd name="T50" fmla="*/ 1442 w 2668"/>
                <a:gd name="T51" fmla="*/ 1082 h 2282"/>
                <a:gd name="T52" fmla="*/ 1442 w 2668"/>
                <a:gd name="T53" fmla="*/ 1082 h 2282"/>
                <a:gd name="T54" fmla="*/ 1415 w 2668"/>
                <a:gd name="T55" fmla="*/ 949 h 2282"/>
                <a:gd name="T56" fmla="*/ 1389 w 2668"/>
                <a:gd name="T57" fmla="*/ 817 h 2282"/>
                <a:gd name="T58" fmla="*/ 1341 w 2668"/>
                <a:gd name="T59" fmla="*/ 554 h 2282"/>
                <a:gd name="T60" fmla="*/ 1327 w 2668"/>
                <a:gd name="T61" fmla="*/ 554 h 2282"/>
                <a:gd name="T62" fmla="*/ 1327 w 2668"/>
                <a:gd name="T63" fmla="*/ 554 h 2282"/>
                <a:gd name="T64" fmla="*/ 1279 w 2668"/>
                <a:gd name="T65" fmla="*/ 817 h 2282"/>
                <a:gd name="T66" fmla="*/ 1253 w 2668"/>
                <a:gd name="T67" fmla="*/ 949 h 2282"/>
                <a:gd name="T68" fmla="*/ 1226 w 2668"/>
                <a:gd name="T69" fmla="*/ 1082 h 2282"/>
                <a:gd name="T70" fmla="*/ 951 w 2668"/>
                <a:gd name="T71" fmla="*/ 2282 h 2282"/>
                <a:gd name="T72" fmla="*/ 454 w 2668"/>
                <a:gd name="T73" fmla="*/ 2282 h 2282"/>
                <a:gd name="T74" fmla="*/ 0 w 2668"/>
                <a:gd name="T75" fmla="*/ 0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68" h="2282">
                  <a:moveTo>
                    <a:pt x="0" y="0"/>
                  </a:moveTo>
                  <a:lnTo>
                    <a:pt x="420" y="0"/>
                  </a:lnTo>
                  <a:lnTo>
                    <a:pt x="615" y="1151"/>
                  </a:lnTo>
                  <a:lnTo>
                    <a:pt x="615" y="1151"/>
                  </a:lnTo>
                  <a:lnTo>
                    <a:pt x="731" y="1880"/>
                  </a:lnTo>
                  <a:lnTo>
                    <a:pt x="744" y="1880"/>
                  </a:lnTo>
                  <a:lnTo>
                    <a:pt x="744" y="1880"/>
                  </a:lnTo>
                  <a:lnTo>
                    <a:pt x="779" y="1699"/>
                  </a:lnTo>
                  <a:lnTo>
                    <a:pt x="816" y="1516"/>
                  </a:lnTo>
                  <a:lnTo>
                    <a:pt x="891" y="1151"/>
                  </a:lnTo>
                  <a:lnTo>
                    <a:pt x="1174" y="0"/>
                  </a:lnTo>
                  <a:lnTo>
                    <a:pt x="1523" y="0"/>
                  </a:lnTo>
                  <a:lnTo>
                    <a:pt x="1805" y="1151"/>
                  </a:lnTo>
                  <a:lnTo>
                    <a:pt x="1805" y="1151"/>
                  </a:lnTo>
                  <a:lnTo>
                    <a:pt x="1880" y="1513"/>
                  </a:lnTo>
                  <a:lnTo>
                    <a:pt x="1955" y="1880"/>
                  </a:lnTo>
                  <a:lnTo>
                    <a:pt x="1970" y="1880"/>
                  </a:lnTo>
                  <a:lnTo>
                    <a:pt x="1970" y="1880"/>
                  </a:lnTo>
                  <a:lnTo>
                    <a:pt x="2025" y="1514"/>
                  </a:lnTo>
                  <a:lnTo>
                    <a:pt x="2053" y="1331"/>
                  </a:lnTo>
                  <a:lnTo>
                    <a:pt x="2082" y="1151"/>
                  </a:lnTo>
                  <a:lnTo>
                    <a:pt x="2276" y="0"/>
                  </a:lnTo>
                  <a:lnTo>
                    <a:pt x="2668" y="0"/>
                  </a:lnTo>
                  <a:lnTo>
                    <a:pt x="2228" y="2282"/>
                  </a:lnTo>
                  <a:lnTo>
                    <a:pt x="1725" y="2282"/>
                  </a:lnTo>
                  <a:lnTo>
                    <a:pt x="1442" y="1082"/>
                  </a:lnTo>
                  <a:lnTo>
                    <a:pt x="1442" y="1082"/>
                  </a:lnTo>
                  <a:lnTo>
                    <a:pt x="1415" y="949"/>
                  </a:lnTo>
                  <a:lnTo>
                    <a:pt x="1389" y="817"/>
                  </a:lnTo>
                  <a:lnTo>
                    <a:pt x="1341" y="554"/>
                  </a:lnTo>
                  <a:lnTo>
                    <a:pt x="1327" y="554"/>
                  </a:lnTo>
                  <a:lnTo>
                    <a:pt x="1327" y="554"/>
                  </a:lnTo>
                  <a:lnTo>
                    <a:pt x="1279" y="817"/>
                  </a:lnTo>
                  <a:lnTo>
                    <a:pt x="1253" y="949"/>
                  </a:lnTo>
                  <a:lnTo>
                    <a:pt x="1226" y="1082"/>
                  </a:lnTo>
                  <a:lnTo>
                    <a:pt x="951" y="2282"/>
                  </a:lnTo>
                  <a:lnTo>
                    <a:pt x="454" y="228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3" name="Freeform 9"/>
            <p:cNvSpPr>
              <a:spLocks noEditPoints="1"/>
            </p:cNvSpPr>
            <p:nvPr userDrawn="1"/>
          </p:nvSpPr>
          <p:spPr bwMode="auto">
            <a:xfrm>
              <a:off x="1645" y="967"/>
              <a:ext cx="544" cy="599"/>
            </a:xfrm>
            <a:custGeom>
              <a:avLst/>
              <a:gdLst>
                <a:gd name="T0" fmla="*/ 932 w 1630"/>
                <a:gd name="T1" fmla="*/ 8 h 1797"/>
                <a:gd name="T2" fmla="*/ 1122 w 1630"/>
                <a:gd name="T3" fmla="*/ 61 h 1797"/>
                <a:gd name="T4" fmla="*/ 1292 w 1630"/>
                <a:gd name="T5" fmla="*/ 157 h 1797"/>
                <a:gd name="T6" fmla="*/ 1437 w 1630"/>
                <a:gd name="T7" fmla="*/ 296 h 1797"/>
                <a:gd name="T8" fmla="*/ 1546 w 1630"/>
                <a:gd name="T9" fmla="*/ 478 h 1797"/>
                <a:gd name="T10" fmla="*/ 1613 w 1630"/>
                <a:gd name="T11" fmla="*/ 698 h 1797"/>
                <a:gd name="T12" fmla="*/ 1630 w 1630"/>
                <a:gd name="T13" fmla="*/ 901 h 1797"/>
                <a:gd name="T14" fmla="*/ 1603 w 1630"/>
                <a:gd name="T15" fmla="*/ 1149 h 1797"/>
                <a:gd name="T16" fmla="*/ 1526 w 1630"/>
                <a:gd name="T17" fmla="*/ 1360 h 1797"/>
                <a:gd name="T18" fmla="*/ 1410 w 1630"/>
                <a:gd name="T19" fmla="*/ 1533 h 1797"/>
                <a:gd name="T20" fmla="*/ 1260 w 1630"/>
                <a:gd name="T21" fmla="*/ 1664 h 1797"/>
                <a:gd name="T22" fmla="*/ 1085 w 1630"/>
                <a:gd name="T23" fmla="*/ 1752 h 1797"/>
                <a:gd name="T24" fmla="*/ 894 w 1630"/>
                <a:gd name="T25" fmla="*/ 1794 h 1797"/>
                <a:gd name="T26" fmla="*/ 733 w 1630"/>
                <a:gd name="T27" fmla="*/ 1794 h 1797"/>
                <a:gd name="T28" fmla="*/ 543 w 1630"/>
                <a:gd name="T29" fmla="*/ 1752 h 1797"/>
                <a:gd name="T30" fmla="*/ 369 w 1630"/>
                <a:gd name="T31" fmla="*/ 1664 h 1797"/>
                <a:gd name="T32" fmla="*/ 220 w 1630"/>
                <a:gd name="T33" fmla="*/ 1533 h 1797"/>
                <a:gd name="T34" fmla="*/ 103 w 1630"/>
                <a:gd name="T35" fmla="*/ 1360 h 1797"/>
                <a:gd name="T36" fmla="*/ 27 w 1630"/>
                <a:gd name="T37" fmla="*/ 1149 h 1797"/>
                <a:gd name="T38" fmla="*/ 0 w 1630"/>
                <a:gd name="T39" fmla="*/ 901 h 1797"/>
                <a:gd name="T40" fmla="*/ 17 w 1630"/>
                <a:gd name="T41" fmla="*/ 698 h 1797"/>
                <a:gd name="T42" fmla="*/ 83 w 1630"/>
                <a:gd name="T43" fmla="*/ 478 h 1797"/>
                <a:gd name="T44" fmla="*/ 193 w 1630"/>
                <a:gd name="T45" fmla="*/ 296 h 1797"/>
                <a:gd name="T46" fmla="*/ 336 w 1630"/>
                <a:gd name="T47" fmla="*/ 157 h 1797"/>
                <a:gd name="T48" fmla="*/ 506 w 1630"/>
                <a:gd name="T49" fmla="*/ 61 h 1797"/>
                <a:gd name="T50" fmla="*/ 695 w 1630"/>
                <a:gd name="T51" fmla="*/ 8 h 1797"/>
                <a:gd name="T52" fmla="*/ 813 w 1630"/>
                <a:gd name="T53" fmla="*/ 1469 h 1797"/>
                <a:gd name="T54" fmla="*/ 902 w 1630"/>
                <a:gd name="T55" fmla="*/ 1459 h 1797"/>
                <a:gd name="T56" fmla="*/ 1000 w 1630"/>
                <a:gd name="T57" fmla="*/ 1418 h 1797"/>
                <a:gd name="T58" fmla="*/ 1082 w 1630"/>
                <a:gd name="T59" fmla="*/ 1349 h 1797"/>
                <a:gd name="T60" fmla="*/ 1146 w 1630"/>
                <a:gd name="T61" fmla="*/ 1252 h 1797"/>
                <a:gd name="T62" fmla="*/ 1190 w 1630"/>
                <a:gd name="T63" fmla="*/ 1133 h 1797"/>
                <a:gd name="T64" fmla="*/ 1214 w 1630"/>
                <a:gd name="T65" fmla="*/ 994 h 1797"/>
                <a:gd name="T66" fmla="*/ 1217 w 1630"/>
                <a:gd name="T67" fmla="*/ 869 h 1797"/>
                <a:gd name="T68" fmla="*/ 1201 w 1630"/>
                <a:gd name="T69" fmla="*/ 719 h 1797"/>
                <a:gd name="T70" fmla="*/ 1166 w 1630"/>
                <a:gd name="T71" fmla="*/ 591 h 1797"/>
                <a:gd name="T72" fmla="*/ 1109 w 1630"/>
                <a:gd name="T73" fmla="*/ 485 h 1797"/>
                <a:gd name="T74" fmla="*/ 1035 w 1630"/>
                <a:gd name="T75" fmla="*/ 404 h 1797"/>
                <a:gd name="T76" fmla="*/ 943 w 1630"/>
                <a:gd name="T77" fmla="*/ 352 h 1797"/>
                <a:gd name="T78" fmla="*/ 837 w 1630"/>
                <a:gd name="T79" fmla="*/ 329 h 1797"/>
                <a:gd name="T80" fmla="*/ 745 w 1630"/>
                <a:gd name="T81" fmla="*/ 335 h 1797"/>
                <a:gd name="T82" fmla="*/ 644 w 1630"/>
                <a:gd name="T83" fmla="*/ 369 h 1797"/>
                <a:gd name="T84" fmla="*/ 560 w 1630"/>
                <a:gd name="T85" fmla="*/ 434 h 1797"/>
                <a:gd name="T86" fmla="*/ 493 w 1630"/>
                <a:gd name="T87" fmla="*/ 525 h 1797"/>
                <a:gd name="T88" fmla="*/ 447 w 1630"/>
                <a:gd name="T89" fmla="*/ 640 h 1797"/>
                <a:gd name="T90" fmla="*/ 418 w 1630"/>
                <a:gd name="T91" fmla="*/ 777 h 1797"/>
                <a:gd name="T92" fmla="*/ 411 w 1630"/>
                <a:gd name="T93" fmla="*/ 901 h 1797"/>
                <a:gd name="T94" fmla="*/ 423 w 1630"/>
                <a:gd name="T95" fmla="*/ 1052 h 1797"/>
                <a:gd name="T96" fmla="*/ 454 w 1630"/>
                <a:gd name="T97" fmla="*/ 1184 h 1797"/>
                <a:gd name="T98" fmla="*/ 506 w 1630"/>
                <a:gd name="T99" fmla="*/ 1293 h 1797"/>
                <a:gd name="T100" fmla="*/ 576 w 1630"/>
                <a:gd name="T101" fmla="*/ 1380 h 1797"/>
                <a:gd name="T102" fmla="*/ 664 w 1630"/>
                <a:gd name="T103" fmla="*/ 1438 h 1797"/>
                <a:gd name="T104" fmla="*/ 767 w 1630"/>
                <a:gd name="T105" fmla="*/ 1466 h 1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30" h="1797">
                  <a:moveTo>
                    <a:pt x="813" y="0"/>
                  </a:moveTo>
                  <a:lnTo>
                    <a:pt x="813" y="0"/>
                  </a:lnTo>
                  <a:lnTo>
                    <a:pt x="854" y="1"/>
                  </a:lnTo>
                  <a:lnTo>
                    <a:pt x="894" y="4"/>
                  </a:lnTo>
                  <a:lnTo>
                    <a:pt x="932" y="8"/>
                  </a:lnTo>
                  <a:lnTo>
                    <a:pt x="972" y="15"/>
                  </a:lnTo>
                  <a:lnTo>
                    <a:pt x="1010" y="24"/>
                  </a:lnTo>
                  <a:lnTo>
                    <a:pt x="1048" y="34"/>
                  </a:lnTo>
                  <a:lnTo>
                    <a:pt x="1085" y="47"/>
                  </a:lnTo>
                  <a:lnTo>
                    <a:pt x="1122" y="61"/>
                  </a:lnTo>
                  <a:lnTo>
                    <a:pt x="1157" y="76"/>
                  </a:lnTo>
                  <a:lnTo>
                    <a:pt x="1193" y="93"/>
                  </a:lnTo>
                  <a:lnTo>
                    <a:pt x="1227" y="113"/>
                  </a:lnTo>
                  <a:lnTo>
                    <a:pt x="1260" y="135"/>
                  </a:lnTo>
                  <a:lnTo>
                    <a:pt x="1292" y="157"/>
                  </a:lnTo>
                  <a:lnTo>
                    <a:pt x="1324" y="181"/>
                  </a:lnTo>
                  <a:lnTo>
                    <a:pt x="1353" y="208"/>
                  </a:lnTo>
                  <a:lnTo>
                    <a:pt x="1383" y="235"/>
                  </a:lnTo>
                  <a:lnTo>
                    <a:pt x="1410" y="265"/>
                  </a:lnTo>
                  <a:lnTo>
                    <a:pt x="1437" y="296"/>
                  </a:lnTo>
                  <a:lnTo>
                    <a:pt x="1461" y="330"/>
                  </a:lnTo>
                  <a:lnTo>
                    <a:pt x="1485" y="364"/>
                  </a:lnTo>
                  <a:lnTo>
                    <a:pt x="1507" y="400"/>
                  </a:lnTo>
                  <a:lnTo>
                    <a:pt x="1526" y="438"/>
                  </a:lnTo>
                  <a:lnTo>
                    <a:pt x="1546" y="478"/>
                  </a:lnTo>
                  <a:lnTo>
                    <a:pt x="1563" y="519"/>
                  </a:lnTo>
                  <a:lnTo>
                    <a:pt x="1577" y="562"/>
                  </a:lnTo>
                  <a:lnTo>
                    <a:pt x="1592" y="605"/>
                  </a:lnTo>
                  <a:lnTo>
                    <a:pt x="1603" y="651"/>
                  </a:lnTo>
                  <a:lnTo>
                    <a:pt x="1613" y="698"/>
                  </a:lnTo>
                  <a:lnTo>
                    <a:pt x="1620" y="746"/>
                  </a:lnTo>
                  <a:lnTo>
                    <a:pt x="1626" y="796"/>
                  </a:lnTo>
                  <a:lnTo>
                    <a:pt x="1629" y="848"/>
                  </a:lnTo>
                  <a:lnTo>
                    <a:pt x="1630" y="901"/>
                  </a:lnTo>
                  <a:lnTo>
                    <a:pt x="1630" y="901"/>
                  </a:lnTo>
                  <a:lnTo>
                    <a:pt x="1629" y="953"/>
                  </a:lnTo>
                  <a:lnTo>
                    <a:pt x="1626" y="1004"/>
                  </a:lnTo>
                  <a:lnTo>
                    <a:pt x="1620" y="1054"/>
                  </a:lnTo>
                  <a:lnTo>
                    <a:pt x="1613" y="1102"/>
                  </a:lnTo>
                  <a:lnTo>
                    <a:pt x="1603" y="1149"/>
                  </a:lnTo>
                  <a:lnTo>
                    <a:pt x="1592" y="1194"/>
                  </a:lnTo>
                  <a:lnTo>
                    <a:pt x="1577" y="1238"/>
                  </a:lnTo>
                  <a:lnTo>
                    <a:pt x="1563" y="1281"/>
                  </a:lnTo>
                  <a:lnTo>
                    <a:pt x="1546" y="1322"/>
                  </a:lnTo>
                  <a:lnTo>
                    <a:pt x="1526" y="1360"/>
                  </a:lnTo>
                  <a:lnTo>
                    <a:pt x="1507" y="1398"/>
                  </a:lnTo>
                  <a:lnTo>
                    <a:pt x="1485" y="1434"/>
                  </a:lnTo>
                  <a:lnTo>
                    <a:pt x="1461" y="1469"/>
                  </a:lnTo>
                  <a:lnTo>
                    <a:pt x="1437" y="1502"/>
                  </a:lnTo>
                  <a:lnTo>
                    <a:pt x="1410" y="1533"/>
                  </a:lnTo>
                  <a:lnTo>
                    <a:pt x="1383" y="1563"/>
                  </a:lnTo>
                  <a:lnTo>
                    <a:pt x="1353" y="1590"/>
                  </a:lnTo>
                  <a:lnTo>
                    <a:pt x="1324" y="1617"/>
                  </a:lnTo>
                  <a:lnTo>
                    <a:pt x="1292" y="1641"/>
                  </a:lnTo>
                  <a:lnTo>
                    <a:pt x="1260" y="1664"/>
                  </a:lnTo>
                  <a:lnTo>
                    <a:pt x="1227" y="1685"/>
                  </a:lnTo>
                  <a:lnTo>
                    <a:pt x="1193" y="1703"/>
                  </a:lnTo>
                  <a:lnTo>
                    <a:pt x="1157" y="1722"/>
                  </a:lnTo>
                  <a:lnTo>
                    <a:pt x="1122" y="1737"/>
                  </a:lnTo>
                  <a:lnTo>
                    <a:pt x="1085" y="1752"/>
                  </a:lnTo>
                  <a:lnTo>
                    <a:pt x="1048" y="1763"/>
                  </a:lnTo>
                  <a:lnTo>
                    <a:pt x="1010" y="1774"/>
                  </a:lnTo>
                  <a:lnTo>
                    <a:pt x="972" y="1783"/>
                  </a:lnTo>
                  <a:lnTo>
                    <a:pt x="932" y="1788"/>
                  </a:lnTo>
                  <a:lnTo>
                    <a:pt x="894" y="1794"/>
                  </a:lnTo>
                  <a:lnTo>
                    <a:pt x="854" y="1797"/>
                  </a:lnTo>
                  <a:lnTo>
                    <a:pt x="813" y="1797"/>
                  </a:lnTo>
                  <a:lnTo>
                    <a:pt x="813" y="1797"/>
                  </a:lnTo>
                  <a:lnTo>
                    <a:pt x="773" y="1797"/>
                  </a:lnTo>
                  <a:lnTo>
                    <a:pt x="733" y="1794"/>
                  </a:lnTo>
                  <a:lnTo>
                    <a:pt x="695" y="1788"/>
                  </a:lnTo>
                  <a:lnTo>
                    <a:pt x="655" y="1783"/>
                  </a:lnTo>
                  <a:lnTo>
                    <a:pt x="617" y="1774"/>
                  </a:lnTo>
                  <a:lnTo>
                    <a:pt x="580" y="1763"/>
                  </a:lnTo>
                  <a:lnTo>
                    <a:pt x="543" y="1752"/>
                  </a:lnTo>
                  <a:lnTo>
                    <a:pt x="506" y="1737"/>
                  </a:lnTo>
                  <a:lnTo>
                    <a:pt x="471" y="1722"/>
                  </a:lnTo>
                  <a:lnTo>
                    <a:pt x="435" y="1703"/>
                  </a:lnTo>
                  <a:lnTo>
                    <a:pt x="401" y="1685"/>
                  </a:lnTo>
                  <a:lnTo>
                    <a:pt x="369" y="1664"/>
                  </a:lnTo>
                  <a:lnTo>
                    <a:pt x="336" y="1641"/>
                  </a:lnTo>
                  <a:lnTo>
                    <a:pt x="305" y="1617"/>
                  </a:lnTo>
                  <a:lnTo>
                    <a:pt x="275" y="1590"/>
                  </a:lnTo>
                  <a:lnTo>
                    <a:pt x="247" y="1563"/>
                  </a:lnTo>
                  <a:lnTo>
                    <a:pt x="220" y="1533"/>
                  </a:lnTo>
                  <a:lnTo>
                    <a:pt x="193" y="1502"/>
                  </a:lnTo>
                  <a:lnTo>
                    <a:pt x="169" y="1469"/>
                  </a:lnTo>
                  <a:lnTo>
                    <a:pt x="144" y="1434"/>
                  </a:lnTo>
                  <a:lnTo>
                    <a:pt x="123" y="1398"/>
                  </a:lnTo>
                  <a:lnTo>
                    <a:pt x="103" y="1360"/>
                  </a:lnTo>
                  <a:lnTo>
                    <a:pt x="83" y="1322"/>
                  </a:lnTo>
                  <a:lnTo>
                    <a:pt x="66" y="1281"/>
                  </a:lnTo>
                  <a:lnTo>
                    <a:pt x="52" y="1238"/>
                  </a:lnTo>
                  <a:lnTo>
                    <a:pt x="38" y="1194"/>
                  </a:lnTo>
                  <a:lnTo>
                    <a:pt x="27" y="1149"/>
                  </a:lnTo>
                  <a:lnTo>
                    <a:pt x="17" y="1102"/>
                  </a:lnTo>
                  <a:lnTo>
                    <a:pt x="10" y="1054"/>
                  </a:lnTo>
                  <a:lnTo>
                    <a:pt x="4" y="1004"/>
                  </a:lnTo>
                  <a:lnTo>
                    <a:pt x="1" y="953"/>
                  </a:lnTo>
                  <a:lnTo>
                    <a:pt x="0" y="901"/>
                  </a:lnTo>
                  <a:lnTo>
                    <a:pt x="0" y="901"/>
                  </a:lnTo>
                  <a:lnTo>
                    <a:pt x="1" y="848"/>
                  </a:lnTo>
                  <a:lnTo>
                    <a:pt x="4" y="796"/>
                  </a:lnTo>
                  <a:lnTo>
                    <a:pt x="10" y="746"/>
                  </a:lnTo>
                  <a:lnTo>
                    <a:pt x="17" y="698"/>
                  </a:lnTo>
                  <a:lnTo>
                    <a:pt x="27" y="651"/>
                  </a:lnTo>
                  <a:lnTo>
                    <a:pt x="38" y="605"/>
                  </a:lnTo>
                  <a:lnTo>
                    <a:pt x="52" y="562"/>
                  </a:lnTo>
                  <a:lnTo>
                    <a:pt x="66" y="519"/>
                  </a:lnTo>
                  <a:lnTo>
                    <a:pt x="83" y="478"/>
                  </a:lnTo>
                  <a:lnTo>
                    <a:pt x="103" y="438"/>
                  </a:lnTo>
                  <a:lnTo>
                    <a:pt x="123" y="400"/>
                  </a:lnTo>
                  <a:lnTo>
                    <a:pt x="144" y="364"/>
                  </a:lnTo>
                  <a:lnTo>
                    <a:pt x="169" y="330"/>
                  </a:lnTo>
                  <a:lnTo>
                    <a:pt x="193" y="296"/>
                  </a:lnTo>
                  <a:lnTo>
                    <a:pt x="220" y="265"/>
                  </a:lnTo>
                  <a:lnTo>
                    <a:pt x="247" y="235"/>
                  </a:lnTo>
                  <a:lnTo>
                    <a:pt x="275" y="208"/>
                  </a:lnTo>
                  <a:lnTo>
                    <a:pt x="305" y="181"/>
                  </a:lnTo>
                  <a:lnTo>
                    <a:pt x="336" y="157"/>
                  </a:lnTo>
                  <a:lnTo>
                    <a:pt x="369" y="135"/>
                  </a:lnTo>
                  <a:lnTo>
                    <a:pt x="401" y="113"/>
                  </a:lnTo>
                  <a:lnTo>
                    <a:pt x="435" y="93"/>
                  </a:lnTo>
                  <a:lnTo>
                    <a:pt x="471" y="76"/>
                  </a:lnTo>
                  <a:lnTo>
                    <a:pt x="506" y="61"/>
                  </a:lnTo>
                  <a:lnTo>
                    <a:pt x="543" y="47"/>
                  </a:lnTo>
                  <a:lnTo>
                    <a:pt x="580" y="34"/>
                  </a:lnTo>
                  <a:lnTo>
                    <a:pt x="617" y="24"/>
                  </a:lnTo>
                  <a:lnTo>
                    <a:pt x="655" y="15"/>
                  </a:lnTo>
                  <a:lnTo>
                    <a:pt x="695" y="8"/>
                  </a:lnTo>
                  <a:lnTo>
                    <a:pt x="733" y="4"/>
                  </a:lnTo>
                  <a:lnTo>
                    <a:pt x="773" y="1"/>
                  </a:lnTo>
                  <a:lnTo>
                    <a:pt x="813" y="0"/>
                  </a:lnTo>
                  <a:lnTo>
                    <a:pt x="813" y="0"/>
                  </a:lnTo>
                  <a:close/>
                  <a:moveTo>
                    <a:pt x="813" y="1469"/>
                  </a:moveTo>
                  <a:lnTo>
                    <a:pt x="813" y="1469"/>
                  </a:lnTo>
                  <a:lnTo>
                    <a:pt x="837" y="1469"/>
                  </a:lnTo>
                  <a:lnTo>
                    <a:pt x="860" y="1466"/>
                  </a:lnTo>
                  <a:lnTo>
                    <a:pt x="881" y="1464"/>
                  </a:lnTo>
                  <a:lnTo>
                    <a:pt x="902" y="1459"/>
                  </a:lnTo>
                  <a:lnTo>
                    <a:pt x="923" y="1454"/>
                  </a:lnTo>
                  <a:lnTo>
                    <a:pt x="943" y="1447"/>
                  </a:lnTo>
                  <a:lnTo>
                    <a:pt x="963" y="1438"/>
                  </a:lnTo>
                  <a:lnTo>
                    <a:pt x="983" y="1428"/>
                  </a:lnTo>
                  <a:lnTo>
                    <a:pt x="1000" y="1418"/>
                  </a:lnTo>
                  <a:lnTo>
                    <a:pt x="1018" y="1407"/>
                  </a:lnTo>
                  <a:lnTo>
                    <a:pt x="1035" y="1394"/>
                  </a:lnTo>
                  <a:lnTo>
                    <a:pt x="1051" y="1380"/>
                  </a:lnTo>
                  <a:lnTo>
                    <a:pt x="1067" y="1364"/>
                  </a:lnTo>
                  <a:lnTo>
                    <a:pt x="1082" y="1349"/>
                  </a:lnTo>
                  <a:lnTo>
                    <a:pt x="1096" y="1332"/>
                  </a:lnTo>
                  <a:lnTo>
                    <a:pt x="1109" y="1313"/>
                  </a:lnTo>
                  <a:lnTo>
                    <a:pt x="1122" y="1293"/>
                  </a:lnTo>
                  <a:lnTo>
                    <a:pt x="1135" y="1274"/>
                  </a:lnTo>
                  <a:lnTo>
                    <a:pt x="1146" y="1252"/>
                  </a:lnTo>
                  <a:lnTo>
                    <a:pt x="1156" y="1231"/>
                  </a:lnTo>
                  <a:lnTo>
                    <a:pt x="1166" y="1208"/>
                  </a:lnTo>
                  <a:lnTo>
                    <a:pt x="1175" y="1184"/>
                  </a:lnTo>
                  <a:lnTo>
                    <a:pt x="1183" y="1159"/>
                  </a:lnTo>
                  <a:lnTo>
                    <a:pt x="1190" y="1133"/>
                  </a:lnTo>
                  <a:lnTo>
                    <a:pt x="1196" y="1108"/>
                  </a:lnTo>
                  <a:lnTo>
                    <a:pt x="1201" y="1081"/>
                  </a:lnTo>
                  <a:lnTo>
                    <a:pt x="1207" y="1052"/>
                  </a:lnTo>
                  <a:lnTo>
                    <a:pt x="1211" y="1024"/>
                  </a:lnTo>
                  <a:lnTo>
                    <a:pt x="1214" y="994"/>
                  </a:lnTo>
                  <a:lnTo>
                    <a:pt x="1216" y="963"/>
                  </a:lnTo>
                  <a:lnTo>
                    <a:pt x="1217" y="932"/>
                  </a:lnTo>
                  <a:lnTo>
                    <a:pt x="1219" y="901"/>
                  </a:lnTo>
                  <a:lnTo>
                    <a:pt x="1219" y="901"/>
                  </a:lnTo>
                  <a:lnTo>
                    <a:pt x="1217" y="869"/>
                  </a:lnTo>
                  <a:lnTo>
                    <a:pt x="1216" y="837"/>
                  </a:lnTo>
                  <a:lnTo>
                    <a:pt x="1214" y="807"/>
                  </a:lnTo>
                  <a:lnTo>
                    <a:pt x="1211" y="777"/>
                  </a:lnTo>
                  <a:lnTo>
                    <a:pt x="1207" y="747"/>
                  </a:lnTo>
                  <a:lnTo>
                    <a:pt x="1201" y="719"/>
                  </a:lnTo>
                  <a:lnTo>
                    <a:pt x="1196" y="692"/>
                  </a:lnTo>
                  <a:lnTo>
                    <a:pt x="1190" y="665"/>
                  </a:lnTo>
                  <a:lnTo>
                    <a:pt x="1183" y="640"/>
                  </a:lnTo>
                  <a:lnTo>
                    <a:pt x="1175" y="615"/>
                  </a:lnTo>
                  <a:lnTo>
                    <a:pt x="1166" y="591"/>
                  </a:lnTo>
                  <a:lnTo>
                    <a:pt x="1156" y="567"/>
                  </a:lnTo>
                  <a:lnTo>
                    <a:pt x="1146" y="546"/>
                  </a:lnTo>
                  <a:lnTo>
                    <a:pt x="1135" y="525"/>
                  </a:lnTo>
                  <a:lnTo>
                    <a:pt x="1122" y="505"/>
                  </a:lnTo>
                  <a:lnTo>
                    <a:pt x="1109" y="485"/>
                  </a:lnTo>
                  <a:lnTo>
                    <a:pt x="1096" y="466"/>
                  </a:lnTo>
                  <a:lnTo>
                    <a:pt x="1082" y="449"/>
                  </a:lnTo>
                  <a:lnTo>
                    <a:pt x="1067" y="434"/>
                  </a:lnTo>
                  <a:lnTo>
                    <a:pt x="1051" y="418"/>
                  </a:lnTo>
                  <a:lnTo>
                    <a:pt x="1035" y="404"/>
                  </a:lnTo>
                  <a:lnTo>
                    <a:pt x="1018" y="391"/>
                  </a:lnTo>
                  <a:lnTo>
                    <a:pt x="1000" y="380"/>
                  </a:lnTo>
                  <a:lnTo>
                    <a:pt x="983" y="369"/>
                  </a:lnTo>
                  <a:lnTo>
                    <a:pt x="963" y="360"/>
                  </a:lnTo>
                  <a:lnTo>
                    <a:pt x="943" y="352"/>
                  </a:lnTo>
                  <a:lnTo>
                    <a:pt x="923" y="344"/>
                  </a:lnTo>
                  <a:lnTo>
                    <a:pt x="902" y="339"/>
                  </a:lnTo>
                  <a:lnTo>
                    <a:pt x="881" y="335"/>
                  </a:lnTo>
                  <a:lnTo>
                    <a:pt x="860" y="330"/>
                  </a:lnTo>
                  <a:lnTo>
                    <a:pt x="837" y="329"/>
                  </a:lnTo>
                  <a:lnTo>
                    <a:pt x="813" y="329"/>
                  </a:lnTo>
                  <a:lnTo>
                    <a:pt x="813" y="329"/>
                  </a:lnTo>
                  <a:lnTo>
                    <a:pt x="790" y="329"/>
                  </a:lnTo>
                  <a:lnTo>
                    <a:pt x="767" y="330"/>
                  </a:lnTo>
                  <a:lnTo>
                    <a:pt x="745" y="335"/>
                  </a:lnTo>
                  <a:lnTo>
                    <a:pt x="723" y="339"/>
                  </a:lnTo>
                  <a:lnTo>
                    <a:pt x="703" y="344"/>
                  </a:lnTo>
                  <a:lnTo>
                    <a:pt x="682" y="352"/>
                  </a:lnTo>
                  <a:lnTo>
                    <a:pt x="664" y="360"/>
                  </a:lnTo>
                  <a:lnTo>
                    <a:pt x="644" y="369"/>
                  </a:lnTo>
                  <a:lnTo>
                    <a:pt x="627" y="380"/>
                  </a:lnTo>
                  <a:lnTo>
                    <a:pt x="608" y="391"/>
                  </a:lnTo>
                  <a:lnTo>
                    <a:pt x="591" y="404"/>
                  </a:lnTo>
                  <a:lnTo>
                    <a:pt x="576" y="418"/>
                  </a:lnTo>
                  <a:lnTo>
                    <a:pt x="560" y="434"/>
                  </a:lnTo>
                  <a:lnTo>
                    <a:pt x="546" y="449"/>
                  </a:lnTo>
                  <a:lnTo>
                    <a:pt x="532" y="466"/>
                  </a:lnTo>
                  <a:lnTo>
                    <a:pt x="518" y="485"/>
                  </a:lnTo>
                  <a:lnTo>
                    <a:pt x="506" y="505"/>
                  </a:lnTo>
                  <a:lnTo>
                    <a:pt x="493" y="525"/>
                  </a:lnTo>
                  <a:lnTo>
                    <a:pt x="482" y="546"/>
                  </a:lnTo>
                  <a:lnTo>
                    <a:pt x="472" y="567"/>
                  </a:lnTo>
                  <a:lnTo>
                    <a:pt x="462" y="591"/>
                  </a:lnTo>
                  <a:lnTo>
                    <a:pt x="454" y="615"/>
                  </a:lnTo>
                  <a:lnTo>
                    <a:pt x="447" y="640"/>
                  </a:lnTo>
                  <a:lnTo>
                    <a:pt x="440" y="665"/>
                  </a:lnTo>
                  <a:lnTo>
                    <a:pt x="432" y="692"/>
                  </a:lnTo>
                  <a:lnTo>
                    <a:pt x="427" y="719"/>
                  </a:lnTo>
                  <a:lnTo>
                    <a:pt x="423" y="747"/>
                  </a:lnTo>
                  <a:lnTo>
                    <a:pt x="418" y="777"/>
                  </a:lnTo>
                  <a:lnTo>
                    <a:pt x="415" y="807"/>
                  </a:lnTo>
                  <a:lnTo>
                    <a:pt x="414" y="837"/>
                  </a:lnTo>
                  <a:lnTo>
                    <a:pt x="413" y="869"/>
                  </a:lnTo>
                  <a:lnTo>
                    <a:pt x="411" y="901"/>
                  </a:lnTo>
                  <a:lnTo>
                    <a:pt x="411" y="901"/>
                  </a:lnTo>
                  <a:lnTo>
                    <a:pt x="413" y="932"/>
                  </a:lnTo>
                  <a:lnTo>
                    <a:pt x="414" y="963"/>
                  </a:lnTo>
                  <a:lnTo>
                    <a:pt x="415" y="994"/>
                  </a:lnTo>
                  <a:lnTo>
                    <a:pt x="418" y="1024"/>
                  </a:lnTo>
                  <a:lnTo>
                    <a:pt x="423" y="1052"/>
                  </a:lnTo>
                  <a:lnTo>
                    <a:pt x="427" y="1081"/>
                  </a:lnTo>
                  <a:lnTo>
                    <a:pt x="432" y="1108"/>
                  </a:lnTo>
                  <a:lnTo>
                    <a:pt x="440" y="1133"/>
                  </a:lnTo>
                  <a:lnTo>
                    <a:pt x="447" y="1159"/>
                  </a:lnTo>
                  <a:lnTo>
                    <a:pt x="454" y="1184"/>
                  </a:lnTo>
                  <a:lnTo>
                    <a:pt x="462" y="1208"/>
                  </a:lnTo>
                  <a:lnTo>
                    <a:pt x="472" y="1231"/>
                  </a:lnTo>
                  <a:lnTo>
                    <a:pt x="482" y="1252"/>
                  </a:lnTo>
                  <a:lnTo>
                    <a:pt x="493" y="1274"/>
                  </a:lnTo>
                  <a:lnTo>
                    <a:pt x="506" y="1293"/>
                  </a:lnTo>
                  <a:lnTo>
                    <a:pt x="518" y="1313"/>
                  </a:lnTo>
                  <a:lnTo>
                    <a:pt x="532" y="1332"/>
                  </a:lnTo>
                  <a:lnTo>
                    <a:pt x="546" y="1349"/>
                  </a:lnTo>
                  <a:lnTo>
                    <a:pt x="560" y="1364"/>
                  </a:lnTo>
                  <a:lnTo>
                    <a:pt x="576" y="1380"/>
                  </a:lnTo>
                  <a:lnTo>
                    <a:pt x="591" y="1394"/>
                  </a:lnTo>
                  <a:lnTo>
                    <a:pt x="608" y="1407"/>
                  </a:lnTo>
                  <a:lnTo>
                    <a:pt x="627" y="1418"/>
                  </a:lnTo>
                  <a:lnTo>
                    <a:pt x="644" y="1428"/>
                  </a:lnTo>
                  <a:lnTo>
                    <a:pt x="664" y="1438"/>
                  </a:lnTo>
                  <a:lnTo>
                    <a:pt x="682" y="1447"/>
                  </a:lnTo>
                  <a:lnTo>
                    <a:pt x="703" y="1454"/>
                  </a:lnTo>
                  <a:lnTo>
                    <a:pt x="723" y="1459"/>
                  </a:lnTo>
                  <a:lnTo>
                    <a:pt x="745" y="1464"/>
                  </a:lnTo>
                  <a:lnTo>
                    <a:pt x="767" y="1466"/>
                  </a:lnTo>
                  <a:lnTo>
                    <a:pt x="790" y="1469"/>
                  </a:lnTo>
                  <a:lnTo>
                    <a:pt x="813" y="1469"/>
                  </a:lnTo>
                  <a:lnTo>
                    <a:pt x="813" y="14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 name="Freeform 10"/>
            <p:cNvSpPr>
              <a:spLocks/>
            </p:cNvSpPr>
            <p:nvPr userDrawn="1"/>
          </p:nvSpPr>
          <p:spPr bwMode="auto">
            <a:xfrm>
              <a:off x="2298" y="967"/>
              <a:ext cx="351" cy="585"/>
            </a:xfrm>
            <a:custGeom>
              <a:avLst/>
              <a:gdLst>
                <a:gd name="T0" fmla="*/ 0 w 1054"/>
                <a:gd name="T1" fmla="*/ 42 h 1756"/>
                <a:gd name="T2" fmla="*/ 332 w 1054"/>
                <a:gd name="T3" fmla="*/ 42 h 1756"/>
                <a:gd name="T4" fmla="*/ 360 w 1054"/>
                <a:gd name="T5" fmla="*/ 346 h 1756"/>
                <a:gd name="T6" fmla="*/ 374 w 1054"/>
                <a:gd name="T7" fmla="*/ 346 h 1756"/>
                <a:gd name="T8" fmla="*/ 374 w 1054"/>
                <a:gd name="T9" fmla="*/ 346 h 1756"/>
                <a:gd name="T10" fmla="*/ 397 w 1054"/>
                <a:gd name="T11" fmla="*/ 305 h 1756"/>
                <a:gd name="T12" fmla="*/ 423 w 1054"/>
                <a:gd name="T13" fmla="*/ 266 h 1756"/>
                <a:gd name="T14" fmla="*/ 448 w 1054"/>
                <a:gd name="T15" fmla="*/ 231 h 1756"/>
                <a:gd name="T16" fmla="*/ 475 w 1054"/>
                <a:gd name="T17" fmla="*/ 197 h 1756"/>
                <a:gd name="T18" fmla="*/ 503 w 1054"/>
                <a:gd name="T19" fmla="*/ 167 h 1756"/>
                <a:gd name="T20" fmla="*/ 533 w 1054"/>
                <a:gd name="T21" fmla="*/ 139 h 1756"/>
                <a:gd name="T22" fmla="*/ 563 w 1054"/>
                <a:gd name="T23" fmla="*/ 112 h 1756"/>
                <a:gd name="T24" fmla="*/ 594 w 1054"/>
                <a:gd name="T25" fmla="*/ 89 h 1756"/>
                <a:gd name="T26" fmla="*/ 625 w 1054"/>
                <a:gd name="T27" fmla="*/ 69 h 1756"/>
                <a:gd name="T28" fmla="*/ 658 w 1054"/>
                <a:gd name="T29" fmla="*/ 51 h 1756"/>
                <a:gd name="T30" fmla="*/ 691 w 1054"/>
                <a:gd name="T31" fmla="*/ 35 h 1756"/>
                <a:gd name="T32" fmla="*/ 723 w 1054"/>
                <a:gd name="T33" fmla="*/ 23 h 1756"/>
                <a:gd name="T34" fmla="*/ 757 w 1054"/>
                <a:gd name="T35" fmla="*/ 13 h 1756"/>
                <a:gd name="T36" fmla="*/ 791 w 1054"/>
                <a:gd name="T37" fmla="*/ 5 h 1756"/>
                <a:gd name="T38" fmla="*/ 825 w 1054"/>
                <a:gd name="T39" fmla="*/ 1 h 1756"/>
                <a:gd name="T40" fmla="*/ 860 w 1054"/>
                <a:gd name="T41" fmla="*/ 0 h 1756"/>
                <a:gd name="T42" fmla="*/ 860 w 1054"/>
                <a:gd name="T43" fmla="*/ 0 h 1756"/>
                <a:gd name="T44" fmla="*/ 891 w 1054"/>
                <a:gd name="T45" fmla="*/ 1 h 1756"/>
                <a:gd name="T46" fmla="*/ 919 w 1054"/>
                <a:gd name="T47" fmla="*/ 3 h 1756"/>
                <a:gd name="T48" fmla="*/ 945 w 1054"/>
                <a:gd name="T49" fmla="*/ 5 h 1756"/>
                <a:gd name="T50" fmla="*/ 970 w 1054"/>
                <a:gd name="T51" fmla="*/ 8 h 1756"/>
                <a:gd name="T52" fmla="*/ 993 w 1054"/>
                <a:gd name="T53" fmla="*/ 14 h 1756"/>
                <a:gd name="T54" fmla="*/ 1014 w 1054"/>
                <a:gd name="T55" fmla="*/ 20 h 1756"/>
                <a:gd name="T56" fmla="*/ 1034 w 1054"/>
                <a:gd name="T57" fmla="*/ 27 h 1756"/>
                <a:gd name="T58" fmla="*/ 1054 w 1054"/>
                <a:gd name="T59" fmla="*/ 35 h 1756"/>
                <a:gd name="T60" fmla="*/ 984 w 1054"/>
                <a:gd name="T61" fmla="*/ 384 h 1756"/>
                <a:gd name="T62" fmla="*/ 984 w 1054"/>
                <a:gd name="T63" fmla="*/ 384 h 1756"/>
                <a:gd name="T64" fmla="*/ 942 w 1054"/>
                <a:gd name="T65" fmla="*/ 373 h 1756"/>
                <a:gd name="T66" fmla="*/ 901 w 1054"/>
                <a:gd name="T67" fmla="*/ 364 h 1756"/>
                <a:gd name="T68" fmla="*/ 879 w 1054"/>
                <a:gd name="T69" fmla="*/ 360 h 1756"/>
                <a:gd name="T70" fmla="*/ 857 w 1054"/>
                <a:gd name="T71" fmla="*/ 359 h 1756"/>
                <a:gd name="T72" fmla="*/ 833 w 1054"/>
                <a:gd name="T73" fmla="*/ 357 h 1756"/>
                <a:gd name="T74" fmla="*/ 807 w 1054"/>
                <a:gd name="T75" fmla="*/ 356 h 1756"/>
                <a:gd name="T76" fmla="*/ 807 w 1054"/>
                <a:gd name="T77" fmla="*/ 356 h 1756"/>
                <a:gd name="T78" fmla="*/ 780 w 1054"/>
                <a:gd name="T79" fmla="*/ 357 h 1756"/>
                <a:gd name="T80" fmla="*/ 755 w 1054"/>
                <a:gd name="T81" fmla="*/ 362 h 1756"/>
                <a:gd name="T82" fmla="*/ 728 w 1054"/>
                <a:gd name="T83" fmla="*/ 367 h 1756"/>
                <a:gd name="T84" fmla="*/ 701 w 1054"/>
                <a:gd name="T85" fmla="*/ 376 h 1756"/>
                <a:gd name="T86" fmla="*/ 674 w 1054"/>
                <a:gd name="T87" fmla="*/ 386 h 1756"/>
                <a:gd name="T88" fmla="*/ 647 w 1054"/>
                <a:gd name="T89" fmla="*/ 400 h 1756"/>
                <a:gd name="T90" fmla="*/ 620 w 1054"/>
                <a:gd name="T91" fmla="*/ 417 h 1756"/>
                <a:gd name="T92" fmla="*/ 593 w 1054"/>
                <a:gd name="T93" fmla="*/ 435 h 1756"/>
                <a:gd name="T94" fmla="*/ 566 w 1054"/>
                <a:gd name="T95" fmla="*/ 458 h 1756"/>
                <a:gd name="T96" fmla="*/ 540 w 1054"/>
                <a:gd name="T97" fmla="*/ 484 h 1756"/>
                <a:gd name="T98" fmla="*/ 515 w 1054"/>
                <a:gd name="T99" fmla="*/ 512 h 1756"/>
                <a:gd name="T100" fmla="*/ 491 w 1054"/>
                <a:gd name="T101" fmla="*/ 545 h 1756"/>
                <a:gd name="T102" fmla="*/ 467 w 1054"/>
                <a:gd name="T103" fmla="*/ 580 h 1756"/>
                <a:gd name="T104" fmla="*/ 444 w 1054"/>
                <a:gd name="T105" fmla="*/ 620 h 1756"/>
                <a:gd name="T106" fmla="*/ 423 w 1054"/>
                <a:gd name="T107" fmla="*/ 662 h 1756"/>
                <a:gd name="T108" fmla="*/ 401 w 1054"/>
                <a:gd name="T109" fmla="*/ 709 h 1756"/>
                <a:gd name="T110" fmla="*/ 401 w 1054"/>
                <a:gd name="T111" fmla="*/ 1756 h 1756"/>
                <a:gd name="T112" fmla="*/ 0 w 1054"/>
                <a:gd name="T113" fmla="*/ 1756 h 1756"/>
                <a:gd name="T114" fmla="*/ 0 w 1054"/>
                <a:gd name="T115" fmla="*/ 42 h 1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54" h="1756">
                  <a:moveTo>
                    <a:pt x="0" y="42"/>
                  </a:moveTo>
                  <a:lnTo>
                    <a:pt x="332" y="42"/>
                  </a:lnTo>
                  <a:lnTo>
                    <a:pt x="360" y="346"/>
                  </a:lnTo>
                  <a:lnTo>
                    <a:pt x="374" y="346"/>
                  </a:lnTo>
                  <a:lnTo>
                    <a:pt x="374" y="346"/>
                  </a:lnTo>
                  <a:lnTo>
                    <a:pt x="397" y="305"/>
                  </a:lnTo>
                  <a:lnTo>
                    <a:pt x="423" y="266"/>
                  </a:lnTo>
                  <a:lnTo>
                    <a:pt x="448" y="231"/>
                  </a:lnTo>
                  <a:lnTo>
                    <a:pt x="475" y="197"/>
                  </a:lnTo>
                  <a:lnTo>
                    <a:pt x="503" y="167"/>
                  </a:lnTo>
                  <a:lnTo>
                    <a:pt x="533" y="139"/>
                  </a:lnTo>
                  <a:lnTo>
                    <a:pt x="563" y="112"/>
                  </a:lnTo>
                  <a:lnTo>
                    <a:pt x="594" y="89"/>
                  </a:lnTo>
                  <a:lnTo>
                    <a:pt x="625" y="69"/>
                  </a:lnTo>
                  <a:lnTo>
                    <a:pt x="658" y="51"/>
                  </a:lnTo>
                  <a:lnTo>
                    <a:pt x="691" y="35"/>
                  </a:lnTo>
                  <a:lnTo>
                    <a:pt x="723" y="23"/>
                  </a:lnTo>
                  <a:lnTo>
                    <a:pt x="757" y="13"/>
                  </a:lnTo>
                  <a:lnTo>
                    <a:pt x="791" y="5"/>
                  </a:lnTo>
                  <a:lnTo>
                    <a:pt x="825" y="1"/>
                  </a:lnTo>
                  <a:lnTo>
                    <a:pt x="860" y="0"/>
                  </a:lnTo>
                  <a:lnTo>
                    <a:pt x="860" y="0"/>
                  </a:lnTo>
                  <a:lnTo>
                    <a:pt x="891" y="1"/>
                  </a:lnTo>
                  <a:lnTo>
                    <a:pt x="919" y="3"/>
                  </a:lnTo>
                  <a:lnTo>
                    <a:pt x="945" y="5"/>
                  </a:lnTo>
                  <a:lnTo>
                    <a:pt x="970" y="8"/>
                  </a:lnTo>
                  <a:lnTo>
                    <a:pt x="993" y="14"/>
                  </a:lnTo>
                  <a:lnTo>
                    <a:pt x="1014" y="20"/>
                  </a:lnTo>
                  <a:lnTo>
                    <a:pt x="1034" y="27"/>
                  </a:lnTo>
                  <a:lnTo>
                    <a:pt x="1054" y="35"/>
                  </a:lnTo>
                  <a:lnTo>
                    <a:pt x="984" y="384"/>
                  </a:lnTo>
                  <a:lnTo>
                    <a:pt x="984" y="384"/>
                  </a:lnTo>
                  <a:lnTo>
                    <a:pt x="942" y="373"/>
                  </a:lnTo>
                  <a:lnTo>
                    <a:pt x="901" y="364"/>
                  </a:lnTo>
                  <a:lnTo>
                    <a:pt x="879" y="360"/>
                  </a:lnTo>
                  <a:lnTo>
                    <a:pt x="857" y="359"/>
                  </a:lnTo>
                  <a:lnTo>
                    <a:pt x="833" y="357"/>
                  </a:lnTo>
                  <a:lnTo>
                    <a:pt x="807" y="356"/>
                  </a:lnTo>
                  <a:lnTo>
                    <a:pt x="807" y="356"/>
                  </a:lnTo>
                  <a:lnTo>
                    <a:pt x="780" y="357"/>
                  </a:lnTo>
                  <a:lnTo>
                    <a:pt x="755" y="362"/>
                  </a:lnTo>
                  <a:lnTo>
                    <a:pt x="728" y="367"/>
                  </a:lnTo>
                  <a:lnTo>
                    <a:pt x="701" y="376"/>
                  </a:lnTo>
                  <a:lnTo>
                    <a:pt x="674" y="386"/>
                  </a:lnTo>
                  <a:lnTo>
                    <a:pt x="647" y="400"/>
                  </a:lnTo>
                  <a:lnTo>
                    <a:pt x="620" y="417"/>
                  </a:lnTo>
                  <a:lnTo>
                    <a:pt x="593" y="435"/>
                  </a:lnTo>
                  <a:lnTo>
                    <a:pt x="566" y="458"/>
                  </a:lnTo>
                  <a:lnTo>
                    <a:pt x="540" y="484"/>
                  </a:lnTo>
                  <a:lnTo>
                    <a:pt x="515" y="512"/>
                  </a:lnTo>
                  <a:lnTo>
                    <a:pt x="491" y="545"/>
                  </a:lnTo>
                  <a:lnTo>
                    <a:pt x="467" y="580"/>
                  </a:lnTo>
                  <a:lnTo>
                    <a:pt x="444" y="620"/>
                  </a:lnTo>
                  <a:lnTo>
                    <a:pt x="423" y="662"/>
                  </a:lnTo>
                  <a:lnTo>
                    <a:pt x="401" y="709"/>
                  </a:lnTo>
                  <a:lnTo>
                    <a:pt x="401" y="1756"/>
                  </a:lnTo>
                  <a:lnTo>
                    <a:pt x="0" y="1756"/>
                  </a:lnTo>
                  <a:lnTo>
                    <a:pt x="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 name="Freeform 11"/>
            <p:cNvSpPr>
              <a:spLocks/>
            </p:cNvSpPr>
            <p:nvPr userDrawn="1"/>
          </p:nvSpPr>
          <p:spPr bwMode="auto">
            <a:xfrm>
              <a:off x="2718" y="731"/>
              <a:ext cx="202" cy="835"/>
            </a:xfrm>
            <a:custGeom>
              <a:avLst/>
              <a:gdLst>
                <a:gd name="T0" fmla="*/ 402 w 604"/>
                <a:gd name="T1" fmla="*/ 0 h 2505"/>
                <a:gd name="T2" fmla="*/ 402 w 604"/>
                <a:gd name="T3" fmla="*/ 2045 h 2505"/>
                <a:gd name="T4" fmla="*/ 403 w 604"/>
                <a:gd name="T5" fmla="*/ 2078 h 2505"/>
                <a:gd name="T6" fmla="*/ 409 w 604"/>
                <a:gd name="T7" fmla="*/ 2106 h 2505"/>
                <a:gd name="T8" fmla="*/ 419 w 604"/>
                <a:gd name="T9" fmla="*/ 2129 h 2505"/>
                <a:gd name="T10" fmla="*/ 430 w 604"/>
                <a:gd name="T11" fmla="*/ 2148 h 2505"/>
                <a:gd name="T12" fmla="*/ 443 w 604"/>
                <a:gd name="T13" fmla="*/ 2162 h 2505"/>
                <a:gd name="T14" fmla="*/ 457 w 604"/>
                <a:gd name="T15" fmla="*/ 2170 h 2505"/>
                <a:gd name="T16" fmla="*/ 473 w 604"/>
                <a:gd name="T17" fmla="*/ 2176 h 2505"/>
                <a:gd name="T18" fmla="*/ 488 w 604"/>
                <a:gd name="T19" fmla="*/ 2177 h 2505"/>
                <a:gd name="T20" fmla="*/ 515 w 604"/>
                <a:gd name="T21" fmla="*/ 2176 h 2505"/>
                <a:gd name="T22" fmla="*/ 552 w 604"/>
                <a:gd name="T23" fmla="*/ 2170 h 2505"/>
                <a:gd name="T24" fmla="*/ 604 w 604"/>
                <a:gd name="T25" fmla="*/ 2471 h 2505"/>
                <a:gd name="T26" fmla="*/ 563 w 604"/>
                <a:gd name="T27" fmla="*/ 2485 h 2505"/>
                <a:gd name="T28" fmla="*/ 515 w 604"/>
                <a:gd name="T29" fmla="*/ 2496 h 2505"/>
                <a:gd name="T30" fmla="*/ 457 w 604"/>
                <a:gd name="T31" fmla="*/ 2504 h 2505"/>
                <a:gd name="T32" fmla="*/ 392 w 604"/>
                <a:gd name="T33" fmla="*/ 2505 h 2505"/>
                <a:gd name="T34" fmla="*/ 365 w 604"/>
                <a:gd name="T35" fmla="*/ 2505 h 2505"/>
                <a:gd name="T36" fmla="*/ 315 w 604"/>
                <a:gd name="T37" fmla="*/ 2501 h 2505"/>
                <a:gd name="T38" fmla="*/ 270 w 604"/>
                <a:gd name="T39" fmla="*/ 2492 h 2505"/>
                <a:gd name="T40" fmla="*/ 228 w 604"/>
                <a:gd name="T41" fmla="*/ 2479 h 2505"/>
                <a:gd name="T42" fmla="*/ 190 w 604"/>
                <a:gd name="T43" fmla="*/ 2464 h 2505"/>
                <a:gd name="T44" fmla="*/ 158 w 604"/>
                <a:gd name="T45" fmla="*/ 2443 h 2505"/>
                <a:gd name="T46" fmla="*/ 126 w 604"/>
                <a:gd name="T47" fmla="*/ 2418 h 2505"/>
                <a:gd name="T48" fmla="*/ 101 w 604"/>
                <a:gd name="T49" fmla="*/ 2392 h 2505"/>
                <a:gd name="T50" fmla="*/ 77 w 604"/>
                <a:gd name="T51" fmla="*/ 2360 h 2505"/>
                <a:gd name="T52" fmla="*/ 57 w 604"/>
                <a:gd name="T53" fmla="*/ 2325 h 2505"/>
                <a:gd name="T54" fmla="*/ 40 w 604"/>
                <a:gd name="T55" fmla="*/ 2287 h 2505"/>
                <a:gd name="T56" fmla="*/ 27 w 604"/>
                <a:gd name="T57" fmla="*/ 2245 h 2505"/>
                <a:gd name="T58" fmla="*/ 16 w 604"/>
                <a:gd name="T59" fmla="*/ 2201 h 2505"/>
                <a:gd name="T60" fmla="*/ 6 w 604"/>
                <a:gd name="T61" fmla="*/ 2129 h 2505"/>
                <a:gd name="T62" fmla="*/ 0 w 604"/>
                <a:gd name="T63" fmla="*/ 202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4" h="2505">
                  <a:moveTo>
                    <a:pt x="0" y="0"/>
                  </a:moveTo>
                  <a:lnTo>
                    <a:pt x="402" y="0"/>
                  </a:lnTo>
                  <a:lnTo>
                    <a:pt x="402" y="2045"/>
                  </a:lnTo>
                  <a:lnTo>
                    <a:pt x="402" y="2045"/>
                  </a:lnTo>
                  <a:lnTo>
                    <a:pt x="402" y="2062"/>
                  </a:lnTo>
                  <a:lnTo>
                    <a:pt x="403" y="2078"/>
                  </a:lnTo>
                  <a:lnTo>
                    <a:pt x="406" y="2094"/>
                  </a:lnTo>
                  <a:lnTo>
                    <a:pt x="409" y="2106"/>
                  </a:lnTo>
                  <a:lnTo>
                    <a:pt x="413" y="2119"/>
                  </a:lnTo>
                  <a:lnTo>
                    <a:pt x="419" y="2129"/>
                  </a:lnTo>
                  <a:lnTo>
                    <a:pt x="423" y="2139"/>
                  </a:lnTo>
                  <a:lnTo>
                    <a:pt x="430" y="2148"/>
                  </a:lnTo>
                  <a:lnTo>
                    <a:pt x="436" y="2155"/>
                  </a:lnTo>
                  <a:lnTo>
                    <a:pt x="443" y="2162"/>
                  </a:lnTo>
                  <a:lnTo>
                    <a:pt x="450" y="2166"/>
                  </a:lnTo>
                  <a:lnTo>
                    <a:pt x="457" y="2170"/>
                  </a:lnTo>
                  <a:lnTo>
                    <a:pt x="465" y="2173"/>
                  </a:lnTo>
                  <a:lnTo>
                    <a:pt x="473" y="2176"/>
                  </a:lnTo>
                  <a:lnTo>
                    <a:pt x="481" y="2177"/>
                  </a:lnTo>
                  <a:lnTo>
                    <a:pt x="488" y="2177"/>
                  </a:lnTo>
                  <a:lnTo>
                    <a:pt x="488" y="2177"/>
                  </a:lnTo>
                  <a:lnTo>
                    <a:pt x="515" y="2176"/>
                  </a:lnTo>
                  <a:lnTo>
                    <a:pt x="531" y="2174"/>
                  </a:lnTo>
                  <a:lnTo>
                    <a:pt x="552" y="2170"/>
                  </a:lnTo>
                  <a:lnTo>
                    <a:pt x="604" y="2471"/>
                  </a:lnTo>
                  <a:lnTo>
                    <a:pt x="604" y="2471"/>
                  </a:lnTo>
                  <a:lnTo>
                    <a:pt x="585" y="2478"/>
                  </a:lnTo>
                  <a:lnTo>
                    <a:pt x="563" y="2485"/>
                  </a:lnTo>
                  <a:lnTo>
                    <a:pt x="539" y="2491"/>
                  </a:lnTo>
                  <a:lnTo>
                    <a:pt x="515" y="2496"/>
                  </a:lnTo>
                  <a:lnTo>
                    <a:pt x="487" y="2499"/>
                  </a:lnTo>
                  <a:lnTo>
                    <a:pt x="457" y="2504"/>
                  </a:lnTo>
                  <a:lnTo>
                    <a:pt x="426" y="2505"/>
                  </a:lnTo>
                  <a:lnTo>
                    <a:pt x="392" y="2505"/>
                  </a:lnTo>
                  <a:lnTo>
                    <a:pt x="392" y="2505"/>
                  </a:lnTo>
                  <a:lnTo>
                    <a:pt x="365" y="2505"/>
                  </a:lnTo>
                  <a:lnTo>
                    <a:pt x="339" y="2504"/>
                  </a:lnTo>
                  <a:lnTo>
                    <a:pt x="315" y="2501"/>
                  </a:lnTo>
                  <a:lnTo>
                    <a:pt x="292" y="2496"/>
                  </a:lnTo>
                  <a:lnTo>
                    <a:pt x="270" y="2492"/>
                  </a:lnTo>
                  <a:lnTo>
                    <a:pt x="248" y="2487"/>
                  </a:lnTo>
                  <a:lnTo>
                    <a:pt x="228" y="2479"/>
                  </a:lnTo>
                  <a:lnTo>
                    <a:pt x="209" y="2472"/>
                  </a:lnTo>
                  <a:lnTo>
                    <a:pt x="190" y="2464"/>
                  </a:lnTo>
                  <a:lnTo>
                    <a:pt x="173" y="2454"/>
                  </a:lnTo>
                  <a:lnTo>
                    <a:pt x="158" y="2443"/>
                  </a:lnTo>
                  <a:lnTo>
                    <a:pt x="142" y="2431"/>
                  </a:lnTo>
                  <a:lnTo>
                    <a:pt x="126" y="2418"/>
                  </a:lnTo>
                  <a:lnTo>
                    <a:pt x="114" y="2406"/>
                  </a:lnTo>
                  <a:lnTo>
                    <a:pt x="101" y="2392"/>
                  </a:lnTo>
                  <a:lnTo>
                    <a:pt x="88" y="2376"/>
                  </a:lnTo>
                  <a:lnTo>
                    <a:pt x="77" y="2360"/>
                  </a:lnTo>
                  <a:lnTo>
                    <a:pt x="67" y="2343"/>
                  </a:lnTo>
                  <a:lnTo>
                    <a:pt x="57" y="2325"/>
                  </a:lnTo>
                  <a:lnTo>
                    <a:pt x="48" y="2306"/>
                  </a:lnTo>
                  <a:lnTo>
                    <a:pt x="40" y="2287"/>
                  </a:lnTo>
                  <a:lnTo>
                    <a:pt x="33" y="2267"/>
                  </a:lnTo>
                  <a:lnTo>
                    <a:pt x="27" y="2245"/>
                  </a:lnTo>
                  <a:lnTo>
                    <a:pt x="21" y="2224"/>
                  </a:lnTo>
                  <a:lnTo>
                    <a:pt x="16" y="2201"/>
                  </a:lnTo>
                  <a:lnTo>
                    <a:pt x="11" y="2179"/>
                  </a:lnTo>
                  <a:lnTo>
                    <a:pt x="6" y="2129"/>
                  </a:lnTo>
                  <a:lnTo>
                    <a:pt x="1" y="2078"/>
                  </a:lnTo>
                  <a:lnTo>
                    <a:pt x="0" y="202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 name="Freeform 12"/>
            <p:cNvSpPr>
              <a:spLocks noEditPoints="1"/>
            </p:cNvSpPr>
            <p:nvPr userDrawn="1"/>
          </p:nvSpPr>
          <p:spPr bwMode="auto">
            <a:xfrm>
              <a:off x="2970" y="731"/>
              <a:ext cx="521" cy="835"/>
            </a:xfrm>
            <a:custGeom>
              <a:avLst/>
              <a:gdLst>
                <a:gd name="T0" fmla="*/ 796 w 1563"/>
                <a:gd name="T1" fmla="*/ 712 h 2505"/>
                <a:gd name="T2" fmla="*/ 919 w 1563"/>
                <a:gd name="T3" fmla="*/ 738 h 2505"/>
                <a:gd name="T4" fmla="*/ 1027 w 1563"/>
                <a:gd name="T5" fmla="*/ 787 h 2505"/>
                <a:gd name="T6" fmla="*/ 1126 w 1563"/>
                <a:gd name="T7" fmla="*/ 855 h 2505"/>
                <a:gd name="T8" fmla="*/ 1563 w 1563"/>
                <a:gd name="T9" fmla="*/ 0 h 2505"/>
                <a:gd name="T10" fmla="*/ 1190 w 1563"/>
                <a:gd name="T11" fmla="*/ 2278 h 2505"/>
                <a:gd name="T12" fmla="*/ 1114 w 1563"/>
                <a:gd name="T13" fmla="*/ 2346 h 2505"/>
                <a:gd name="T14" fmla="*/ 1000 w 1563"/>
                <a:gd name="T15" fmla="*/ 2423 h 2505"/>
                <a:gd name="T16" fmla="*/ 874 w 1563"/>
                <a:gd name="T17" fmla="*/ 2478 h 2505"/>
                <a:gd name="T18" fmla="*/ 739 w 1563"/>
                <a:gd name="T19" fmla="*/ 2505 h 2505"/>
                <a:gd name="T20" fmla="*/ 626 w 1563"/>
                <a:gd name="T21" fmla="*/ 2502 h 2505"/>
                <a:gd name="T22" fmla="*/ 481 w 1563"/>
                <a:gd name="T23" fmla="*/ 2471 h 2505"/>
                <a:gd name="T24" fmla="*/ 350 w 1563"/>
                <a:gd name="T25" fmla="*/ 2411 h 2505"/>
                <a:gd name="T26" fmla="*/ 240 w 1563"/>
                <a:gd name="T27" fmla="*/ 2323 h 2505"/>
                <a:gd name="T28" fmla="*/ 147 w 1563"/>
                <a:gd name="T29" fmla="*/ 2209 h 2505"/>
                <a:gd name="T30" fmla="*/ 77 w 1563"/>
                <a:gd name="T31" fmla="*/ 2067 h 2505"/>
                <a:gd name="T32" fmla="*/ 28 w 1563"/>
                <a:gd name="T33" fmla="*/ 1901 h 2505"/>
                <a:gd name="T34" fmla="*/ 3 w 1563"/>
                <a:gd name="T35" fmla="*/ 1712 h 2505"/>
                <a:gd name="T36" fmla="*/ 1 w 1563"/>
                <a:gd name="T37" fmla="*/ 1557 h 2505"/>
                <a:gd name="T38" fmla="*/ 24 w 1563"/>
                <a:gd name="T39" fmla="*/ 1363 h 2505"/>
                <a:gd name="T40" fmla="*/ 77 w 1563"/>
                <a:gd name="T41" fmla="*/ 1192 h 2505"/>
                <a:gd name="T42" fmla="*/ 152 w 1563"/>
                <a:gd name="T43" fmla="*/ 1044 h 2505"/>
                <a:gd name="T44" fmla="*/ 248 w 1563"/>
                <a:gd name="T45" fmla="*/ 921 h 2505"/>
                <a:gd name="T46" fmla="*/ 362 w 1563"/>
                <a:gd name="T47" fmla="*/ 824 h 2505"/>
                <a:gd name="T48" fmla="*/ 487 w 1563"/>
                <a:gd name="T49" fmla="*/ 756 h 2505"/>
                <a:gd name="T50" fmla="*/ 621 w 1563"/>
                <a:gd name="T51" fmla="*/ 718 h 2505"/>
                <a:gd name="T52" fmla="*/ 726 w 1563"/>
                <a:gd name="T53" fmla="*/ 708 h 2505"/>
                <a:gd name="T54" fmla="*/ 851 w 1563"/>
                <a:gd name="T55" fmla="*/ 2172 h 2505"/>
                <a:gd name="T56" fmla="*/ 945 w 1563"/>
                <a:gd name="T57" fmla="*/ 2148 h 2505"/>
                <a:gd name="T58" fmla="*/ 1033 w 1563"/>
                <a:gd name="T59" fmla="*/ 2101 h 2505"/>
                <a:gd name="T60" fmla="*/ 1119 w 1563"/>
                <a:gd name="T61" fmla="*/ 2028 h 2505"/>
                <a:gd name="T62" fmla="*/ 1162 w 1563"/>
                <a:gd name="T63" fmla="*/ 1183 h 2505"/>
                <a:gd name="T64" fmla="*/ 1074 w 1563"/>
                <a:gd name="T65" fmla="*/ 1116 h 2505"/>
                <a:gd name="T66" fmla="*/ 986 w 1563"/>
                <a:gd name="T67" fmla="*/ 1072 h 2505"/>
                <a:gd name="T68" fmla="*/ 899 w 1563"/>
                <a:gd name="T69" fmla="*/ 1047 h 2505"/>
                <a:gd name="T70" fmla="*/ 813 w 1563"/>
                <a:gd name="T71" fmla="*/ 1040 h 2505"/>
                <a:gd name="T72" fmla="*/ 752 w 1563"/>
                <a:gd name="T73" fmla="*/ 1045 h 2505"/>
                <a:gd name="T74" fmla="*/ 677 w 1563"/>
                <a:gd name="T75" fmla="*/ 1070 h 2505"/>
                <a:gd name="T76" fmla="*/ 607 w 1563"/>
                <a:gd name="T77" fmla="*/ 1111 h 2505"/>
                <a:gd name="T78" fmla="*/ 545 w 1563"/>
                <a:gd name="T79" fmla="*/ 1170 h 2505"/>
                <a:gd name="T80" fmla="*/ 494 w 1563"/>
                <a:gd name="T81" fmla="*/ 1247 h 2505"/>
                <a:gd name="T82" fmla="*/ 454 w 1563"/>
                <a:gd name="T83" fmla="*/ 1339 h 2505"/>
                <a:gd name="T84" fmla="*/ 427 w 1563"/>
                <a:gd name="T85" fmla="*/ 1448 h 2505"/>
                <a:gd name="T86" fmla="*/ 416 w 1563"/>
                <a:gd name="T87" fmla="*/ 1572 h 2505"/>
                <a:gd name="T88" fmla="*/ 418 w 1563"/>
                <a:gd name="T89" fmla="*/ 1705 h 2505"/>
                <a:gd name="T90" fmla="*/ 434 w 1563"/>
                <a:gd name="T91" fmla="*/ 1823 h 2505"/>
                <a:gd name="T92" fmla="*/ 464 w 1563"/>
                <a:gd name="T93" fmla="*/ 1925 h 2505"/>
                <a:gd name="T94" fmla="*/ 504 w 1563"/>
                <a:gd name="T95" fmla="*/ 2010 h 2505"/>
                <a:gd name="T96" fmla="*/ 556 w 1563"/>
                <a:gd name="T97" fmla="*/ 2078 h 2505"/>
                <a:gd name="T98" fmla="*/ 620 w 1563"/>
                <a:gd name="T99" fmla="*/ 2128 h 2505"/>
                <a:gd name="T100" fmla="*/ 694 w 1563"/>
                <a:gd name="T101" fmla="*/ 2159 h 2505"/>
                <a:gd name="T102" fmla="*/ 780 w 1563"/>
                <a:gd name="T103" fmla="*/ 2173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3" h="2505">
                  <a:moveTo>
                    <a:pt x="726" y="708"/>
                  </a:moveTo>
                  <a:lnTo>
                    <a:pt x="726" y="708"/>
                  </a:lnTo>
                  <a:lnTo>
                    <a:pt x="762" y="709"/>
                  </a:lnTo>
                  <a:lnTo>
                    <a:pt x="796" y="712"/>
                  </a:lnTo>
                  <a:lnTo>
                    <a:pt x="828" y="716"/>
                  </a:lnTo>
                  <a:lnTo>
                    <a:pt x="860" y="722"/>
                  </a:lnTo>
                  <a:lnTo>
                    <a:pt x="889" y="729"/>
                  </a:lnTo>
                  <a:lnTo>
                    <a:pt x="919" y="738"/>
                  </a:lnTo>
                  <a:lnTo>
                    <a:pt x="948" y="748"/>
                  </a:lnTo>
                  <a:lnTo>
                    <a:pt x="975" y="759"/>
                  </a:lnTo>
                  <a:lnTo>
                    <a:pt x="1000" y="772"/>
                  </a:lnTo>
                  <a:lnTo>
                    <a:pt x="1027" y="787"/>
                  </a:lnTo>
                  <a:lnTo>
                    <a:pt x="1053" y="801"/>
                  </a:lnTo>
                  <a:lnTo>
                    <a:pt x="1077" y="818"/>
                  </a:lnTo>
                  <a:lnTo>
                    <a:pt x="1102" y="837"/>
                  </a:lnTo>
                  <a:lnTo>
                    <a:pt x="1126" y="855"/>
                  </a:lnTo>
                  <a:lnTo>
                    <a:pt x="1176" y="896"/>
                  </a:lnTo>
                  <a:lnTo>
                    <a:pt x="1162" y="621"/>
                  </a:lnTo>
                  <a:lnTo>
                    <a:pt x="1162" y="0"/>
                  </a:lnTo>
                  <a:lnTo>
                    <a:pt x="1563" y="0"/>
                  </a:lnTo>
                  <a:lnTo>
                    <a:pt x="1563" y="2464"/>
                  </a:lnTo>
                  <a:lnTo>
                    <a:pt x="1231" y="2464"/>
                  </a:lnTo>
                  <a:lnTo>
                    <a:pt x="1204" y="2278"/>
                  </a:lnTo>
                  <a:lnTo>
                    <a:pt x="1190" y="2278"/>
                  </a:lnTo>
                  <a:lnTo>
                    <a:pt x="1190" y="2278"/>
                  </a:lnTo>
                  <a:lnTo>
                    <a:pt x="1166" y="2302"/>
                  </a:lnTo>
                  <a:lnTo>
                    <a:pt x="1141" y="2325"/>
                  </a:lnTo>
                  <a:lnTo>
                    <a:pt x="1114" y="2346"/>
                  </a:lnTo>
                  <a:lnTo>
                    <a:pt x="1087" y="2367"/>
                  </a:lnTo>
                  <a:lnTo>
                    <a:pt x="1058" y="2387"/>
                  </a:lnTo>
                  <a:lnTo>
                    <a:pt x="1030" y="2406"/>
                  </a:lnTo>
                  <a:lnTo>
                    <a:pt x="1000" y="2423"/>
                  </a:lnTo>
                  <a:lnTo>
                    <a:pt x="969" y="2440"/>
                  </a:lnTo>
                  <a:lnTo>
                    <a:pt x="938" y="2454"/>
                  </a:lnTo>
                  <a:lnTo>
                    <a:pt x="907" y="2467"/>
                  </a:lnTo>
                  <a:lnTo>
                    <a:pt x="874" y="2478"/>
                  </a:lnTo>
                  <a:lnTo>
                    <a:pt x="841" y="2488"/>
                  </a:lnTo>
                  <a:lnTo>
                    <a:pt x="807" y="2495"/>
                  </a:lnTo>
                  <a:lnTo>
                    <a:pt x="773" y="2501"/>
                  </a:lnTo>
                  <a:lnTo>
                    <a:pt x="739" y="2505"/>
                  </a:lnTo>
                  <a:lnTo>
                    <a:pt x="705" y="2505"/>
                  </a:lnTo>
                  <a:lnTo>
                    <a:pt x="705" y="2505"/>
                  </a:lnTo>
                  <a:lnTo>
                    <a:pt x="665" y="2505"/>
                  </a:lnTo>
                  <a:lnTo>
                    <a:pt x="626" y="2502"/>
                  </a:lnTo>
                  <a:lnTo>
                    <a:pt x="589" y="2496"/>
                  </a:lnTo>
                  <a:lnTo>
                    <a:pt x="552" y="2491"/>
                  </a:lnTo>
                  <a:lnTo>
                    <a:pt x="515" y="2481"/>
                  </a:lnTo>
                  <a:lnTo>
                    <a:pt x="481" y="2471"/>
                  </a:lnTo>
                  <a:lnTo>
                    <a:pt x="447" y="2458"/>
                  </a:lnTo>
                  <a:lnTo>
                    <a:pt x="413" y="2445"/>
                  </a:lnTo>
                  <a:lnTo>
                    <a:pt x="382" y="2428"/>
                  </a:lnTo>
                  <a:lnTo>
                    <a:pt x="350" y="2411"/>
                  </a:lnTo>
                  <a:lnTo>
                    <a:pt x="322" y="2392"/>
                  </a:lnTo>
                  <a:lnTo>
                    <a:pt x="294" y="2370"/>
                  </a:lnTo>
                  <a:lnTo>
                    <a:pt x="265" y="2348"/>
                  </a:lnTo>
                  <a:lnTo>
                    <a:pt x="240" y="2323"/>
                  </a:lnTo>
                  <a:lnTo>
                    <a:pt x="214" y="2296"/>
                  </a:lnTo>
                  <a:lnTo>
                    <a:pt x="191" y="2270"/>
                  </a:lnTo>
                  <a:lnTo>
                    <a:pt x="169" y="2240"/>
                  </a:lnTo>
                  <a:lnTo>
                    <a:pt x="147" y="2209"/>
                  </a:lnTo>
                  <a:lnTo>
                    <a:pt x="128" y="2176"/>
                  </a:lnTo>
                  <a:lnTo>
                    <a:pt x="109" y="2140"/>
                  </a:lnTo>
                  <a:lnTo>
                    <a:pt x="92" y="2105"/>
                  </a:lnTo>
                  <a:lnTo>
                    <a:pt x="77" y="2067"/>
                  </a:lnTo>
                  <a:lnTo>
                    <a:pt x="62" y="2028"/>
                  </a:lnTo>
                  <a:lnTo>
                    <a:pt x="50" y="1987"/>
                  </a:lnTo>
                  <a:lnTo>
                    <a:pt x="38" y="1945"/>
                  </a:lnTo>
                  <a:lnTo>
                    <a:pt x="28" y="1901"/>
                  </a:lnTo>
                  <a:lnTo>
                    <a:pt x="20" y="1857"/>
                  </a:lnTo>
                  <a:lnTo>
                    <a:pt x="13" y="1810"/>
                  </a:lnTo>
                  <a:lnTo>
                    <a:pt x="7" y="1762"/>
                  </a:lnTo>
                  <a:lnTo>
                    <a:pt x="3" y="1712"/>
                  </a:lnTo>
                  <a:lnTo>
                    <a:pt x="0" y="1661"/>
                  </a:lnTo>
                  <a:lnTo>
                    <a:pt x="0" y="1609"/>
                  </a:lnTo>
                  <a:lnTo>
                    <a:pt x="0" y="1609"/>
                  </a:lnTo>
                  <a:lnTo>
                    <a:pt x="1" y="1557"/>
                  </a:lnTo>
                  <a:lnTo>
                    <a:pt x="4" y="1506"/>
                  </a:lnTo>
                  <a:lnTo>
                    <a:pt x="8" y="1457"/>
                  </a:lnTo>
                  <a:lnTo>
                    <a:pt x="15" y="1410"/>
                  </a:lnTo>
                  <a:lnTo>
                    <a:pt x="24" y="1363"/>
                  </a:lnTo>
                  <a:lnTo>
                    <a:pt x="35" y="1318"/>
                  </a:lnTo>
                  <a:lnTo>
                    <a:pt x="47" y="1275"/>
                  </a:lnTo>
                  <a:lnTo>
                    <a:pt x="61" y="1233"/>
                  </a:lnTo>
                  <a:lnTo>
                    <a:pt x="77" y="1192"/>
                  </a:lnTo>
                  <a:lnTo>
                    <a:pt x="94" y="1152"/>
                  </a:lnTo>
                  <a:lnTo>
                    <a:pt x="111" y="1115"/>
                  </a:lnTo>
                  <a:lnTo>
                    <a:pt x="130" y="1078"/>
                  </a:lnTo>
                  <a:lnTo>
                    <a:pt x="152" y="1044"/>
                  </a:lnTo>
                  <a:lnTo>
                    <a:pt x="174" y="1010"/>
                  </a:lnTo>
                  <a:lnTo>
                    <a:pt x="199" y="979"/>
                  </a:lnTo>
                  <a:lnTo>
                    <a:pt x="223" y="949"/>
                  </a:lnTo>
                  <a:lnTo>
                    <a:pt x="248" y="921"/>
                  </a:lnTo>
                  <a:lnTo>
                    <a:pt x="275" y="894"/>
                  </a:lnTo>
                  <a:lnTo>
                    <a:pt x="304" y="870"/>
                  </a:lnTo>
                  <a:lnTo>
                    <a:pt x="332" y="845"/>
                  </a:lnTo>
                  <a:lnTo>
                    <a:pt x="362" y="824"/>
                  </a:lnTo>
                  <a:lnTo>
                    <a:pt x="391" y="804"/>
                  </a:lnTo>
                  <a:lnTo>
                    <a:pt x="423" y="787"/>
                  </a:lnTo>
                  <a:lnTo>
                    <a:pt x="455" y="770"/>
                  </a:lnTo>
                  <a:lnTo>
                    <a:pt x="487" y="756"/>
                  </a:lnTo>
                  <a:lnTo>
                    <a:pt x="521" y="743"/>
                  </a:lnTo>
                  <a:lnTo>
                    <a:pt x="553" y="733"/>
                  </a:lnTo>
                  <a:lnTo>
                    <a:pt x="587" y="725"/>
                  </a:lnTo>
                  <a:lnTo>
                    <a:pt x="621" y="718"/>
                  </a:lnTo>
                  <a:lnTo>
                    <a:pt x="655" y="712"/>
                  </a:lnTo>
                  <a:lnTo>
                    <a:pt x="691" y="709"/>
                  </a:lnTo>
                  <a:lnTo>
                    <a:pt x="726" y="708"/>
                  </a:lnTo>
                  <a:lnTo>
                    <a:pt x="726" y="708"/>
                  </a:lnTo>
                  <a:close/>
                  <a:moveTo>
                    <a:pt x="803" y="2174"/>
                  </a:moveTo>
                  <a:lnTo>
                    <a:pt x="803" y="2174"/>
                  </a:lnTo>
                  <a:lnTo>
                    <a:pt x="827" y="2173"/>
                  </a:lnTo>
                  <a:lnTo>
                    <a:pt x="851" y="2172"/>
                  </a:lnTo>
                  <a:lnTo>
                    <a:pt x="875" y="2167"/>
                  </a:lnTo>
                  <a:lnTo>
                    <a:pt x="898" y="2163"/>
                  </a:lnTo>
                  <a:lnTo>
                    <a:pt x="921" y="2156"/>
                  </a:lnTo>
                  <a:lnTo>
                    <a:pt x="945" y="2148"/>
                  </a:lnTo>
                  <a:lnTo>
                    <a:pt x="966" y="2139"/>
                  </a:lnTo>
                  <a:lnTo>
                    <a:pt x="989" y="2128"/>
                  </a:lnTo>
                  <a:lnTo>
                    <a:pt x="1010" y="2115"/>
                  </a:lnTo>
                  <a:lnTo>
                    <a:pt x="1033" y="2101"/>
                  </a:lnTo>
                  <a:lnTo>
                    <a:pt x="1054" y="2085"/>
                  </a:lnTo>
                  <a:lnTo>
                    <a:pt x="1075" y="2068"/>
                  </a:lnTo>
                  <a:lnTo>
                    <a:pt x="1098" y="2050"/>
                  </a:lnTo>
                  <a:lnTo>
                    <a:pt x="1119" y="2028"/>
                  </a:lnTo>
                  <a:lnTo>
                    <a:pt x="1141" y="2006"/>
                  </a:lnTo>
                  <a:lnTo>
                    <a:pt x="1162" y="1982"/>
                  </a:lnTo>
                  <a:lnTo>
                    <a:pt x="1162" y="1183"/>
                  </a:lnTo>
                  <a:lnTo>
                    <a:pt x="1162" y="1183"/>
                  </a:lnTo>
                  <a:lnTo>
                    <a:pt x="1139" y="1165"/>
                  </a:lnTo>
                  <a:lnTo>
                    <a:pt x="1118" y="1146"/>
                  </a:lnTo>
                  <a:lnTo>
                    <a:pt x="1095" y="1131"/>
                  </a:lnTo>
                  <a:lnTo>
                    <a:pt x="1074" y="1116"/>
                  </a:lnTo>
                  <a:lnTo>
                    <a:pt x="1051" y="1104"/>
                  </a:lnTo>
                  <a:lnTo>
                    <a:pt x="1030" y="1092"/>
                  </a:lnTo>
                  <a:lnTo>
                    <a:pt x="1007" y="1081"/>
                  </a:lnTo>
                  <a:lnTo>
                    <a:pt x="986" y="1072"/>
                  </a:lnTo>
                  <a:lnTo>
                    <a:pt x="965" y="1064"/>
                  </a:lnTo>
                  <a:lnTo>
                    <a:pt x="942" y="1058"/>
                  </a:lnTo>
                  <a:lnTo>
                    <a:pt x="921" y="1052"/>
                  </a:lnTo>
                  <a:lnTo>
                    <a:pt x="899" y="1047"/>
                  </a:lnTo>
                  <a:lnTo>
                    <a:pt x="878" y="1044"/>
                  </a:lnTo>
                  <a:lnTo>
                    <a:pt x="855" y="1041"/>
                  </a:lnTo>
                  <a:lnTo>
                    <a:pt x="834" y="1040"/>
                  </a:lnTo>
                  <a:lnTo>
                    <a:pt x="813" y="1040"/>
                  </a:lnTo>
                  <a:lnTo>
                    <a:pt x="813" y="1040"/>
                  </a:lnTo>
                  <a:lnTo>
                    <a:pt x="793" y="1041"/>
                  </a:lnTo>
                  <a:lnTo>
                    <a:pt x="772" y="1043"/>
                  </a:lnTo>
                  <a:lnTo>
                    <a:pt x="752" y="1045"/>
                  </a:lnTo>
                  <a:lnTo>
                    <a:pt x="732" y="1050"/>
                  </a:lnTo>
                  <a:lnTo>
                    <a:pt x="714" y="1055"/>
                  </a:lnTo>
                  <a:lnTo>
                    <a:pt x="695" y="1061"/>
                  </a:lnTo>
                  <a:lnTo>
                    <a:pt x="677" y="1070"/>
                  </a:lnTo>
                  <a:lnTo>
                    <a:pt x="658" y="1078"/>
                  </a:lnTo>
                  <a:lnTo>
                    <a:pt x="640" y="1088"/>
                  </a:lnTo>
                  <a:lnTo>
                    <a:pt x="623" y="1098"/>
                  </a:lnTo>
                  <a:lnTo>
                    <a:pt x="607" y="1111"/>
                  </a:lnTo>
                  <a:lnTo>
                    <a:pt x="590" y="1123"/>
                  </a:lnTo>
                  <a:lnTo>
                    <a:pt x="575" y="1138"/>
                  </a:lnTo>
                  <a:lnTo>
                    <a:pt x="560" y="1153"/>
                  </a:lnTo>
                  <a:lnTo>
                    <a:pt x="545" y="1170"/>
                  </a:lnTo>
                  <a:lnTo>
                    <a:pt x="532" y="1187"/>
                  </a:lnTo>
                  <a:lnTo>
                    <a:pt x="518" y="1206"/>
                  </a:lnTo>
                  <a:lnTo>
                    <a:pt x="506" y="1226"/>
                  </a:lnTo>
                  <a:lnTo>
                    <a:pt x="494" y="1247"/>
                  </a:lnTo>
                  <a:lnTo>
                    <a:pt x="482" y="1268"/>
                  </a:lnTo>
                  <a:lnTo>
                    <a:pt x="472" y="1291"/>
                  </a:lnTo>
                  <a:lnTo>
                    <a:pt x="462" y="1315"/>
                  </a:lnTo>
                  <a:lnTo>
                    <a:pt x="454" y="1339"/>
                  </a:lnTo>
                  <a:lnTo>
                    <a:pt x="447" y="1365"/>
                  </a:lnTo>
                  <a:lnTo>
                    <a:pt x="440" y="1392"/>
                  </a:lnTo>
                  <a:lnTo>
                    <a:pt x="433" y="1420"/>
                  </a:lnTo>
                  <a:lnTo>
                    <a:pt x="427" y="1448"/>
                  </a:lnTo>
                  <a:lnTo>
                    <a:pt x="423" y="1478"/>
                  </a:lnTo>
                  <a:lnTo>
                    <a:pt x="420" y="1508"/>
                  </a:lnTo>
                  <a:lnTo>
                    <a:pt x="417" y="1539"/>
                  </a:lnTo>
                  <a:lnTo>
                    <a:pt x="416" y="1572"/>
                  </a:lnTo>
                  <a:lnTo>
                    <a:pt x="416" y="1606"/>
                  </a:lnTo>
                  <a:lnTo>
                    <a:pt x="416" y="1606"/>
                  </a:lnTo>
                  <a:lnTo>
                    <a:pt x="417" y="1672"/>
                  </a:lnTo>
                  <a:lnTo>
                    <a:pt x="418" y="1705"/>
                  </a:lnTo>
                  <a:lnTo>
                    <a:pt x="421" y="1736"/>
                  </a:lnTo>
                  <a:lnTo>
                    <a:pt x="426" y="1766"/>
                  </a:lnTo>
                  <a:lnTo>
                    <a:pt x="430" y="1794"/>
                  </a:lnTo>
                  <a:lnTo>
                    <a:pt x="434" y="1823"/>
                  </a:lnTo>
                  <a:lnTo>
                    <a:pt x="441" y="1850"/>
                  </a:lnTo>
                  <a:lnTo>
                    <a:pt x="447" y="1877"/>
                  </a:lnTo>
                  <a:lnTo>
                    <a:pt x="455" y="1901"/>
                  </a:lnTo>
                  <a:lnTo>
                    <a:pt x="464" y="1925"/>
                  </a:lnTo>
                  <a:lnTo>
                    <a:pt x="472" y="1948"/>
                  </a:lnTo>
                  <a:lnTo>
                    <a:pt x="482" y="1969"/>
                  </a:lnTo>
                  <a:lnTo>
                    <a:pt x="492" y="1990"/>
                  </a:lnTo>
                  <a:lnTo>
                    <a:pt x="504" y="2010"/>
                  </a:lnTo>
                  <a:lnTo>
                    <a:pt x="516" y="2028"/>
                  </a:lnTo>
                  <a:lnTo>
                    <a:pt x="529" y="2045"/>
                  </a:lnTo>
                  <a:lnTo>
                    <a:pt x="542" y="2062"/>
                  </a:lnTo>
                  <a:lnTo>
                    <a:pt x="556" y="2078"/>
                  </a:lnTo>
                  <a:lnTo>
                    <a:pt x="570" y="2092"/>
                  </a:lnTo>
                  <a:lnTo>
                    <a:pt x="586" y="2105"/>
                  </a:lnTo>
                  <a:lnTo>
                    <a:pt x="603" y="2116"/>
                  </a:lnTo>
                  <a:lnTo>
                    <a:pt x="620" y="2128"/>
                  </a:lnTo>
                  <a:lnTo>
                    <a:pt x="637" y="2138"/>
                  </a:lnTo>
                  <a:lnTo>
                    <a:pt x="655" y="2146"/>
                  </a:lnTo>
                  <a:lnTo>
                    <a:pt x="675" y="2153"/>
                  </a:lnTo>
                  <a:lnTo>
                    <a:pt x="694" y="2159"/>
                  </a:lnTo>
                  <a:lnTo>
                    <a:pt x="715" y="2165"/>
                  </a:lnTo>
                  <a:lnTo>
                    <a:pt x="736" y="2169"/>
                  </a:lnTo>
                  <a:lnTo>
                    <a:pt x="758" y="2172"/>
                  </a:lnTo>
                  <a:lnTo>
                    <a:pt x="780" y="2173"/>
                  </a:lnTo>
                  <a:lnTo>
                    <a:pt x="803" y="2174"/>
                  </a:lnTo>
                  <a:lnTo>
                    <a:pt x="803"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 name="Freeform 13"/>
            <p:cNvSpPr>
              <a:spLocks/>
            </p:cNvSpPr>
            <p:nvPr userDrawn="1"/>
          </p:nvSpPr>
          <p:spPr bwMode="auto">
            <a:xfrm>
              <a:off x="3603" y="812"/>
              <a:ext cx="446" cy="740"/>
            </a:xfrm>
            <a:custGeom>
              <a:avLst/>
              <a:gdLst>
                <a:gd name="T0" fmla="*/ 0 w 1338"/>
                <a:gd name="T1" fmla="*/ 1892 h 2220"/>
                <a:gd name="T2" fmla="*/ 496 w 1338"/>
                <a:gd name="T3" fmla="*/ 1892 h 2220"/>
                <a:gd name="T4" fmla="*/ 496 w 1338"/>
                <a:gd name="T5" fmla="*/ 433 h 2220"/>
                <a:gd name="T6" fmla="*/ 88 w 1338"/>
                <a:gd name="T7" fmla="*/ 433 h 2220"/>
                <a:gd name="T8" fmla="*/ 88 w 1338"/>
                <a:gd name="T9" fmla="*/ 182 h 2220"/>
                <a:gd name="T10" fmla="*/ 88 w 1338"/>
                <a:gd name="T11" fmla="*/ 182 h 2220"/>
                <a:gd name="T12" fmla="*/ 167 w 1338"/>
                <a:gd name="T13" fmla="*/ 166 h 2220"/>
                <a:gd name="T14" fmla="*/ 241 w 1338"/>
                <a:gd name="T15" fmla="*/ 147 h 2220"/>
                <a:gd name="T16" fmla="*/ 309 w 1338"/>
                <a:gd name="T17" fmla="*/ 128 h 2220"/>
                <a:gd name="T18" fmla="*/ 374 w 1338"/>
                <a:gd name="T19" fmla="*/ 106 h 2220"/>
                <a:gd name="T20" fmla="*/ 435 w 1338"/>
                <a:gd name="T21" fmla="*/ 84 h 2220"/>
                <a:gd name="T22" fmla="*/ 492 w 1338"/>
                <a:gd name="T23" fmla="*/ 58 h 2220"/>
                <a:gd name="T24" fmla="*/ 547 w 1338"/>
                <a:gd name="T25" fmla="*/ 30 h 2220"/>
                <a:gd name="T26" fmla="*/ 600 w 1338"/>
                <a:gd name="T27" fmla="*/ 0 h 2220"/>
                <a:gd name="T28" fmla="*/ 901 w 1338"/>
                <a:gd name="T29" fmla="*/ 0 h 2220"/>
                <a:gd name="T30" fmla="*/ 901 w 1338"/>
                <a:gd name="T31" fmla="*/ 1892 h 2220"/>
                <a:gd name="T32" fmla="*/ 1338 w 1338"/>
                <a:gd name="T33" fmla="*/ 1892 h 2220"/>
                <a:gd name="T34" fmla="*/ 1338 w 1338"/>
                <a:gd name="T35" fmla="*/ 2220 h 2220"/>
                <a:gd name="T36" fmla="*/ 0 w 1338"/>
                <a:gd name="T37" fmla="*/ 2220 h 2220"/>
                <a:gd name="T38" fmla="*/ 0 w 1338"/>
                <a:gd name="T39" fmla="*/ 1892 h 2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8" h="2220">
                  <a:moveTo>
                    <a:pt x="0" y="1892"/>
                  </a:moveTo>
                  <a:lnTo>
                    <a:pt x="496" y="1892"/>
                  </a:lnTo>
                  <a:lnTo>
                    <a:pt x="496" y="433"/>
                  </a:lnTo>
                  <a:lnTo>
                    <a:pt x="88" y="433"/>
                  </a:lnTo>
                  <a:lnTo>
                    <a:pt x="88" y="182"/>
                  </a:lnTo>
                  <a:lnTo>
                    <a:pt x="88" y="182"/>
                  </a:lnTo>
                  <a:lnTo>
                    <a:pt x="167" y="166"/>
                  </a:lnTo>
                  <a:lnTo>
                    <a:pt x="241" y="147"/>
                  </a:lnTo>
                  <a:lnTo>
                    <a:pt x="309" y="128"/>
                  </a:lnTo>
                  <a:lnTo>
                    <a:pt x="374" y="106"/>
                  </a:lnTo>
                  <a:lnTo>
                    <a:pt x="435" y="84"/>
                  </a:lnTo>
                  <a:lnTo>
                    <a:pt x="492" y="58"/>
                  </a:lnTo>
                  <a:lnTo>
                    <a:pt x="547" y="30"/>
                  </a:lnTo>
                  <a:lnTo>
                    <a:pt x="600" y="0"/>
                  </a:lnTo>
                  <a:lnTo>
                    <a:pt x="901" y="0"/>
                  </a:lnTo>
                  <a:lnTo>
                    <a:pt x="901" y="1892"/>
                  </a:lnTo>
                  <a:lnTo>
                    <a:pt x="1338" y="1892"/>
                  </a:lnTo>
                  <a:lnTo>
                    <a:pt x="1338" y="2220"/>
                  </a:lnTo>
                  <a:lnTo>
                    <a:pt x="0" y="2220"/>
                  </a:lnTo>
                  <a:lnTo>
                    <a:pt x="0" y="18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 name="Freeform 14"/>
            <p:cNvSpPr>
              <a:spLocks noEditPoints="1"/>
            </p:cNvSpPr>
            <p:nvPr userDrawn="1"/>
          </p:nvSpPr>
          <p:spPr bwMode="auto">
            <a:xfrm>
              <a:off x="4130" y="799"/>
              <a:ext cx="500" cy="767"/>
            </a:xfrm>
            <a:custGeom>
              <a:avLst/>
              <a:gdLst>
                <a:gd name="T0" fmla="*/ 323 w 1501"/>
                <a:gd name="T1" fmla="*/ 1875 h 2302"/>
                <a:gd name="T2" fmla="*/ 457 w 1501"/>
                <a:gd name="T3" fmla="*/ 1947 h 2302"/>
                <a:gd name="T4" fmla="*/ 607 w 1501"/>
                <a:gd name="T5" fmla="*/ 1974 h 2302"/>
                <a:gd name="T6" fmla="*/ 733 w 1501"/>
                <a:gd name="T7" fmla="*/ 1959 h 2302"/>
                <a:gd name="T8" fmla="*/ 870 w 1501"/>
                <a:gd name="T9" fmla="*/ 1893 h 2302"/>
                <a:gd name="T10" fmla="*/ 985 w 1501"/>
                <a:gd name="T11" fmla="*/ 1770 h 2302"/>
                <a:gd name="T12" fmla="*/ 1070 w 1501"/>
                <a:gd name="T13" fmla="*/ 1580 h 2302"/>
                <a:gd name="T14" fmla="*/ 1121 w 1501"/>
                <a:gd name="T15" fmla="*/ 1316 h 2302"/>
                <a:gd name="T16" fmla="*/ 1080 w 1501"/>
                <a:gd name="T17" fmla="*/ 1211 h 2302"/>
                <a:gd name="T18" fmla="*/ 899 w 1501"/>
                <a:gd name="T19" fmla="*/ 1343 h 2302"/>
                <a:gd name="T20" fmla="*/ 706 w 1501"/>
                <a:gd name="T21" fmla="*/ 1408 h 2302"/>
                <a:gd name="T22" fmla="*/ 542 w 1501"/>
                <a:gd name="T23" fmla="*/ 1407 h 2302"/>
                <a:gd name="T24" fmla="*/ 355 w 1501"/>
                <a:gd name="T25" fmla="*/ 1359 h 2302"/>
                <a:gd name="T26" fmla="*/ 201 w 1501"/>
                <a:gd name="T27" fmla="*/ 1264 h 2302"/>
                <a:gd name="T28" fmla="*/ 88 w 1501"/>
                <a:gd name="T29" fmla="*/ 1119 h 2302"/>
                <a:gd name="T30" fmla="*/ 18 w 1501"/>
                <a:gd name="T31" fmla="*/ 925 h 2302"/>
                <a:gd name="T32" fmla="*/ 0 w 1501"/>
                <a:gd name="T33" fmla="*/ 725 h 2302"/>
                <a:gd name="T34" fmla="*/ 31 w 1501"/>
                <a:gd name="T35" fmla="*/ 493 h 2302"/>
                <a:gd name="T36" fmla="*/ 120 w 1501"/>
                <a:gd name="T37" fmla="*/ 301 h 2302"/>
                <a:gd name="T38" fmla="*/ 255 w 1501"/>
                <a:gd name="T39" fmla="*/ 152 h 2302"/>
                <a:gd name="T40" fmla="*/ 428 w 1501"/>
                <a:gd name="T41" fmla="*/ 51 h 2302"/>
                <a:gd name="T42" fmla="*/ 627 w 1501"/>
                <a:gd name="T43" fmla="*/ 3 h 2302"/>
                <a:gd name="T44" fmla="*/ 817 w 1501"/>
                <a:gd name="T45" fmla="*/ 8 h 2302"/>
                <a:gd name="T46" fmla="*/ 1041 w 1501"/>
                <a:gd name="T47" fmla="*/ 81 h 2302"/>
                <a:gd name="T48" fmla="*/ 1233 w 1501"/>
                <a:gd name="T49" fmla="*/ 228 h 2302"/>
                <a:gd name="T50" fmla="*/ 1382 w 1501"/>
                <a:gd name="T51" fmla="*/ 454 h 2302"/>
                <a:gd name="T52" fmla="*/ 1474 w 1501"/>
                <a:gd name="T53" fmla="*/ 762 h 2302"/>
                <a:gd name="T54" fmla="*/ 1501 w 1501"/>
                <a:gd name="T55" fmla="*/ 1081 h 2302"/>
                <a:gd name="T56" fmla="*/ 1458 w 1501"/>
                <a:gd name="T57" fmla="*/ 1513 h 2302"/>
                <a:gd name="T58" fmla="*/ 1345 w 1501"/>
                <a:gd name="T59" fmla="*/ 1847 h 2302"/>
                <a:gd name="T60" fmla="*/ 1173 w 1501"/>
                <a:gd name="T61" fmla="*/ 2084 h 2302"/>
                <a:gd name="T62" fmla="*/ 958 w 1501"/>
                <a:gd name="T63" fmla="*/ 2232 h 2302"/>
                <a:gd name="T64" fmla="*/ 714 w 1501"/>
                <a:gd name="T65" fmla="*/ 2298 h 2302"/>
                <a:gd name="T66" fmla="*/ 487 w 1501"/>
                <a:gd name="T67" fmla="*/ 2291 h 2302"/>
                <a:gd name="T68" fmla="*/ 245 w 1501"/>
                <a:gd name="T69" fmla="*/ 2211 h 2302"/>
                <a:gd name="T70" fmla="*/ 59 w 1501"/>
                <a:gd name="T71" fmla="*/ 2076 h 2302"/>
                <a:gd name="T72" fmla="*/ 1105 w 1501"/>
                <a:gd name="T73" fmla="*/ 760 h 2302"/>
                <a:gd name="T74" fmla="*/ 1058 w 1501"/>
                <a:gd name="T75" fmla="*/ 587 h 2302"/>
                <a:gd name="T76" fmla="*/ 989 w 1501"/>
                <a:gd name="T77" fmla="*/ 457 h 2302"/>
                <a:gd name="T78" fmla="*/ 902 w 1501"/>
                <a:gd name="T79" fmla="*/ 369 h 2302"/>
                <a:gd name="T80" fmla="*/ 799 w 1501"/>
                <a:gd name="T81" fmla="*/ 319 h 2302"/>
                <a:gd name="T82" fmla="*/ 701 w 1501"/>
                <a:gd name="T83" fmla="*/ 306 h 2302"/>
                <a:gd name="T84" fmla="*/ 603 w 1501"/>
                <a:gd name="T85" fmla="*/ 322 h 2302"/>
                <a:gd name="T86" fmla="*/ 516 w 1501"/>
                <a:gd name="T87" fmla="*/ 369 h 2302"/>
                <a:gd name="T88" fmla="*/ 445 w 1501"/>
                <a:gd name="T89" fmla="*/ 444 h 2302"/>
                <a:gd name="T90" fmla="*/ 396 w 1501"/>
                <a:gd name="T91" fmla="*/ 546 h 2302"/>
                <a:gd name="T92" fmla="*/ 372 w 1501"/>
                <a:gd name="T93" fmla="*/ 676 h 2302"/>
                <a:gd name="T94" fmla="*/ 383 w 1501"/>
                <a:gd name="T95" fmla="*/ 859 h 2302"/>
                <a:gd name="T96" fmla="*/ 423 w 1501"/>
                <a:gd name="T97" fmla="*/ 966 h 2302"/>
                <a:gd name="T98" fmla="*/ 487 w 1501"/>
                <a:gd name="T99" fmla="*/ 1045 h 2302"/>
                <a:gd name="T100" fmla="*/ 573 w 1501"/>
                <a:gd name="T101" fmla="*/ 1098 h 2302"/>
                <a:gd name="T102" fmla="*/ 681 w 1501"/>
                <a:gd name="T103" fmla="*/ 1122 h 2302"/>
                <a:gd name="T104" fmla="*/ 820 w 1501"/>
                <a:gd name="T105" fmla="*/ 1109 h 2302"/>
                <a:gd name="T106" fmla="*/ 973 w 1501"/>
                <a:gd name="T107" fmla="*/ 1028 h 2302"/>
                <a:gd name="T108" fmla="*/ 1119 w 1501"/>
                <a:gd name="T109" fmla="*/ 865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01" h="2302">
                  <a:moveTo>
                    <a:pt x="251" y="1807"/>
                  </a:moveTo>
                  <a:lnTo>
                    <a:pt x="251" y="1807"/>
                  </a:lnTo>
                  <a:lnTo>
                    <a:pt x="267" y="1825"/>
                  </a:lnTo>
                  <a:lnTo>
                    <a:pt x="285" y="1842"/>
                  </a:lnTo>
                  <a:lnTo>
                    <a:pt x="304" y="1858"/>
                  </a:lnTo>
                  <a:lnTo>
                    <a:pt x="323" y="1875"/>
                  </a:lnTo>
                  <a:lnTo>
                    <a:pt x="343" y="1889"/>
                  </a:lnTo>
                  <a:lnTo>
                    <a:pt x="365" y="1903"/>
                  </a:lnTo>
                  <a:lnTo>
                    <a:pt x="386" y="1916"/>
                  </a:lnTo>
                  <a:lnTo>
                    <a:pt x="410" y="1928"/>
                  </a:lnTo>
                  <a:lnTo>
                    <a:pt x="433" y="1937"/>
                  </a:lnTo>
                  <a:lnTo>
                    <a:pt x="457" y="1947"/>
                  </a:lnTo>
                  <a:lnTo>
                    <a:pt x="481" y="1956"/>
                  </a:lnTo>
                  <a:lnTo>
                    <a:pt x="505" y="1962"/>
                  </a:lnTo>
                  <a:lnTo>
                    <a:pt x="531" y="1967"/>
                  </a:lnTo>
                  <a:lnTo>
                    <a:pt x="556" y="1971"/>
                  </a:lnTo>
                  <a:lnTo>
                    <a:pt x="582" y="1974"/>
                  </a:lnTo>
                  <a:lnTo>
                    <a:pt x="607" y="1974"/>
                  </a:lnTo>
                  <a:lnTo>
                    <a:pt x="607" y="1974"/>
                  </a:lnTo>
                  <a:lnTo>
                    <a:pt x="633" y="1974"/>
                  </a:lnTo>
                  <a:lnTo>
                    <a:pt x="658" y="1971"/>
                  </a:lnTo>
                  <a:lnTo>
                    <a:pt x="684" y="1969"/>
                  </a:lnTo>
                  <a:lnTo>
                    <a:pt x="709" y="1964"/>
                  </a:lnTo>
                  <a:lnTo>
                    <a:pt x="733" y="1959"/>
                  </a:lnTo>
                  <a:lnTo>
                    <a:pt x="758" y="1952"/>
                  </a:lnTo>
                  <a:lnTo>
                    <a:pt x="782" y="1943"/>
                  </a:lnTo>
                  <a:lnTo>
                    <a:pt x="804" y="1933"/>
                  </a:lnTo>
                  <a:lnTo>
                    <a:pt x="827" y="1920"/>
                  </a:lnTo>
                  <a:lnTo>
                    <a:pt x="848" y="1908"/>
                  </a:lnTo>
                  <a:lnTo>
                    <a:pt x="870" y="1893"/>
                  </a:lnTo>
                  <a:lnTo>
                    <a:pt x="891" y="1876"/>
                  </a:lnTo>
                  <a:lnTo>
                    <a:pt x="911" y="1859"/>
                  </a:lnTo>
                  <a:lnTo>
                    <a:pt x="931" y="1840"/>
                  </a:lnTo>
                  <a:lnTo>
                    <a:pt x="949" y="1818"/>
                  </a:lnTo>
                  <a:lnTo>
                    <a:pt x="968" y="1794"/>
                  </a:lnTo>
                  <a:lnTo>
                    <a:pt x="985" y="1770"/>
                  </a:lnTo>
                  <a:lnTo>
                    <a:pt x="1000" y="1743"/>
                  </a:lnTo>
                  <a:lnTo>
                    <a:pt x="1016" y="1715"/>
                  </a:lnTo>
                  <a:lnTo>
                    <a:pt x="1031" y="1684"/>
                  </a:lnTo>
                  <a:lnTo>
                    <a:pt x="1044" y="1651"/>
                  </a:lnTo>
                  <a:lnTo>
                    <a:pt x="1057" y="1617"/>
                  </a:lnTo>
                  <a:lnTo>
                    <a:pt x="1070" y="1580"/>
                  </a:lnTo>
                  <a:lnTo>
                    <a:pt x="1081" y="1542"/>
                  </a:lnTo>
                  <a:lnTo>
                    <a:pt x="1091" y="1501"/>
                  </a:lnTo>
                  <a:lnTo>
                    <a:pt x="1099" y="1458"/>
                  </a:lnTo>
                  <a:lnTo>
                    <a:pt x="1108" y="1413"/>
                  </a:lnTo>
                  <a:lnTo>
                    <a:pt x="1115" y="1366"/>
                  </a:lnTo>
                  <a:lnTo>
                    <a:pt x="1121" y="1316"/>
                  </a:lnTo>
                  <a:lnTo>
                    <a:pt x="1125" y="1265"/>
                  </a:lnTo>
                  <a:lnTo>
                    <a:pt x="1128" y="1211"/>
                  </a:lnTo>
                  <a:lnTo>
                    <a:pt x="1131" y="1154"/>
                  </a:lnTo>
                  <a:lnTo>
                    <a:pt x="1131" y="1154"/>
                  </a:lnTo>
                  <a:lnTo>
                    <a:pt x="1105" y="1184"/>
                  </a:lnTo>
                  <a:lnTo>
                    <a:pt x="1080" y="1211"/>
                  </a:lnTo>
                  <a:lnTo>
                    <a:pt x="1051" y="1238"/>
                  </a:lnTo>
                  <a:lnTo>
                    <a:pt x="1023" y="1262"/>
                  </a:lnTo>
                  <a:lnTo>
                    <a:pt x="993" y="1285"/>
                  </a:lnTo>
                  <a:lnTo>
                    <a:pt x="962" y="1306"/>
                  </a:lnTo>
                  <a:lnTo>
                    <a:pt x="932" y="1326"/>
                  </a:lnTo>
                  <a:lnTo>
                    <a:pt x="899" y="1343"/>
                  </a:lnTo>
                  <a:lnTo>
                    <a:pt x="868" y="1360"/>
                  </a:lnTo>
                  <a:lnTo>
                    <a:pt x="836" y="1373"/>
                  </a:lnTo>
                  <a:lnTo>
                    <a:pt x="803" y="1386"/>
                  </a:lnTo>
                  <a:lnTo>
                    <a:pt x="770" y="1394"/>
                  </a:lnTo>
                  <a:lnTo>
                    <a:pt x="739" y="1403"/>
                  </a:lnTo>
                  <a:lnTo>
                    <a:pt x="706" y="1408"/>
                  </a:lnTo>
                  <a:lnTo>
                    <a:pt x="675" y="1411"/>
                  </a:lnTo>
                  <a:lnTo>
                    <a:pt x="645" y="1413"/>
                  </a:lnTo>
                  <a:lnTo>
                    <a:pt x="645" y="1413"/>
                  </a:lnTo>
                  <a:lnTo>
                    <a:pt x="610" y="1413"/>
                  </a:lnTo>
                  <a:lnTo>
                    <a:pt x="576" y="1410"/>
                  </a:lnTo>
                  <a:lnTo>
                    <a:pt x="542" y="1407"/>
                  </a:lnTo>
                  <a:lnTo>
                    <a:pt x="508" y="1403"/>
                  </a:lnTo>
                  <a:lnTo>
                    <a:pt x="477" y="1396"/>
                  </a:lnTo>
                  <a:lnTo>
                    <a:pt x="444" y="1389"/>
                  </a:lnTo>
                  <a:lnTo>
                    <a:pt x="414" y="1380"/>
                  </a:lnTo>
                  <a:lnTo>
                    <a:pt x="384" y="1370"/>
                  </a:lnTo>
                  <a:lnTo>
                    <a:pt x="355" y="1359"/>
                  </a:lnTo>
                  <a:lnTo>
                    <a:pt x="328" y="1347"/>
                  </a:lnTo>
                  <a:lnTo>
                    <a:pt x="299" y="1333"/>
                  </a:lnTo>
                  <a:lnTo>
                    <a:pt x="274" y="1318"/>
                  </a:lnTo>
                  <a:lnTo>
                    <a:pt x="248" y="1301"/>
                  </a:lnTo>
                  <a:lnTo>
                    <a:pt x="224" y="1284"/>
                  </a:lnTo>
                  <a:lnTo>
                    <a:pt x="201" y="1264"/>
                  </a:lnTo>
                  <a:lnTo>
                    <a:pt x="180" y="1242"/>
                  </a:lnTo>
                  <a:lnTo>
                    <a:pt x="159" y="1221"/>
                  </a:lnTo>
                  <a:lnTo>
                    <a:pt x="139" y="1197"/>
                  </a:lnTo>
                  <a:lnTo>
                    <a:pt x="120" y="1173"/>
                  </a:lnTo>
                  <a:lnTo>
                    <a:pt x="103" y="1146"/>
                  </a:lnTo>
                  <a:lnTo>
                    <a:pt x="88" y="1119"/>
                  </a:lnTo>
                  <a:lnTo>
                    <a:pt x="72" y="1091"/>
                  </a:lnTo>
                  <a:lnTo>
                    <a:pt x="59" y="1059"/>
                  </a:lnTo>
                  <a:lnTo>
                    <a:pt x="47" y="1028"/>
                  </a:lnTo>
                  <a:lnTo>
                    <a:pt x="37" y="996"/>
                  </a:lnTo>
                  <a:lnTo>
                    <a:pt x="27" y="962"/>
                  </a:lnTo>
                  <a:lnTo>
                    <a:pt x="18" y="925"/>
                  </a:lnTo>
                  <a:lnTo>
                    <a:pt x="11" y="888"/>
                  </a:lnTo>
                  <a:lnTo>
                    <a:pt x="7" y="849"/>
                  </a:lnTo>
                  <a:lnTo>
                    <a:pt x="3" y="810"/>
                  </a:lnTo>
                  <a:lnTo>
                    <a:pt x="0" y="769"/>
                  </a:lnTo>
                  <a:lnTo>
                    <a:pt x="0" y="725"/>
                  </a:lnTo>
                  <a:lnTo>
                    <a:pt x="0" y="725"/>
                  </a:lnTo>
                  <a:lnTo>
                    <a:pt x="0" y="684"/>
                  </a:lnTo>
                  <a:lnTo>
                    <a:pt x="3" y="644"/>
                  </a:lnTo>
                  <a:lnTo>
                    <a:pt x="8" y="606"/>
                  </a:lnTo>
                  <a:lnTo>
                    <a:pt x="14" y="567"/>
                  </a:lnTo>
                  <a:lnTo>
                    <a:pt x="21" y="530"/>
                  </a:lnTo>
                  <a:lnTo>
                    <a:pt x="31" y="493"/>
                  </a:lnTo>
                  <a:lnTo>
                    <a:pt x="42" y="458"/>
                  </a:lnTo>
                  <a:lnTo>
                    <a:pt x="55" y="425"/>
                  </a:lnTo>
                  <a:lnTo>
                    <a:pt x="69" y="393"/>
                  </a:lnTo>
                  <a:lnTo>
                    <a:pt x="85" y="360"/>
                  </a:lnTo>
                  <a:lnTo>
                    <a:pt x="102" y="330"/>
                  </a:lnTo>
                  <a:lnTo>
                    <a:pt x="120" y="301"/>
                  </a:lnTo>
                  <a:lnTo>
                    <a:pt x="140" y="272"/>
                  </a:lnTo>
                  <a:lnTo>
                    <a:pt x="160" y="245"/>
                  </a:lnTo>
                  <a:lnTo>
                    <a:pt x="183" y="220"/>
                  </a:lnTo>
                  <a:lnTo>
                    <a:pt x="206" y="196"/>
                  </a:lnTo>
                  <a:lnTo>
                    <a:pt x="230" y="173"/>
                  </a:lnTo>
                  <a:lnTo>
                    <a:pt x="255" y="152"/>
                  </a:lnTo>
                  <a:lnTo>
                    <a:pt x="282" y="132"/>
                  </a:lnTo>
                  <a:lnTo>
                    <a:pt x="309" y="112"/>
                  </a:lnTo>
                  <a:lnTo>
                    <a:pt x="338" y="95"/>
                  </a:lnTo>
                  <a:lnTo>
                    <a:pt x="367" y="78"/>
                  </a:lnTo>
                  <a:lnTo>
                    <a:pt x="397" y="64"/>
                  </a:lnTo>
                  <a:lnTo>
                    <a:pt x="428" y="51"/>
                  </a:lnTo>
                  <a:lnTo>
                    <a:pt x="460" y="38"/>
                  </a:lnTo>
                  <a:lnTo>
                    <a:pt x="492" y="28"/>
                  </a:lnTo>
                  <a:lnTo>
                    <a:pt x="525" y="20"/>
                  </a:lnTo>
                  <a:lnTo>
                    <a:pt x="559" y="13"/>
                  </a:lnTo>
                  <a:lnTo>
                    <a:pt x="593" y="7"/>
                  </a:lnTo>
                  <a:lnTo>
                    <a:pt x="627" y="3"/>
                  </a:lnTo>
                  <a:lnTo>
                    <a:pt x="662" y="0"/>
                  </a:lnTo>
                  <a:lnTo>
                    <a:pt x="698" y="0"/>
                  </a:lnTo>
                  <a:lnTo>
                    <a:pt x="698" y="0"/>
                  </a:lnTo>
                  <a:lnTo>
                    <a:pt x="738" y="0"/>
                  </a:lnTo>
                  <a:lnTo>
                    <a:pt x="777" y="3"/>
                  </a:lnTo>
                  <a:lnTo>
                    <a:pt x="817" y="8"/>
                  </a:lnTo>
                  <a:lnTo>
                    <a:pt x="857" y="15"/>
                  </a:lnTo>
                  <a:lnTo>
                    <a:pt x="895" y="24"/>
                  </a:lnTo>
                  <a:lnTo>
                    <a:pt x="932" y="35"/>
                  </a:lnTo>
                  <a:lnTo>
                    <a:pt x="969" y="48"/>
                  </a:lnTo>
                  <a:lnTo>
                    <a:pt x="1006" y="64"/>
                  </a:lnTo>
                  <a:lnTo>
                    <a:pt x="1041" y="81"/>
                  </a:lnTo>
                  <a:lnTo>
                    <a:pt x="1075" y="101"/>
                  </a:lnTo>
                  <a:lnTo>
                    <a:pt x="1109" y="122"/>
                  </a:lnTo>
                  <a:lnTo>
                    <a:pt x="1142" y="145"/>
                  </a:lnTo>
                  <a:lnTo>
                    <a:pt x="1173" y="170"/>
                  </a:lnTo>
                  <a:lnTo>
                    <a:pt x="1204" y="198"/>
                  </a:lnTo>
                  <a:lnTo>
                    <a:pt x="1233" y="228"/>
                  </a:lnTo>
                  <a:lnTo>
                    <a:pt x="1261" y="261"/>
                  </a:lnTo>
                  <a:lnTo>
                    <a:pt x="1288" y="295"/>
                  </a:lnTo>
                  <a:lnTo>
                    <a:pt x="1314" y="330"/>
                  </a:lnTo>
                  <a:lnTo>
                    <a:pt x="1338" y="370"/>
                  </a:lnTo>
                  <a:lnTo>
                    <a:pt x="1361" y="411"/>
                  </a:lnTo>
                  <a:lnTo>
                    <a:pt x="1382" y="454"/>
                  </a:lnTo>
                  <a:lnTo>
                    <a:pt x="1402" y="499"/>
                  </a:lnTo>
                  <a:lnTo>
                    <a:pt x="1420" y="547"/>
                  </a:lnTo>
                  <a:lnTo>
                    <a:pt x="1436" y="597"/>
                  </a:lnTo>
                  <a:lnTo>
                    <a:pt x="1450" y="649"/>
                  </a:lnTo>
                  <a:lnTo>
                    <a:pt x="1464" y="703"/>
                  </a:lnTo>
                  <a:lnTo>
                    <a:pt x="1474" y="762"/>
                  </a:lnTo>
                  <a:lnTo>
                    <a:pt x="1484" y="820"/>
                  </a:lnTo>
                  <a:lnTo>
                    <a:pt x="1491" y="882"/>
                  </a:lnTo>
                  <a:lnTo>
                    <a:pt x="1497" y="946"/>
                  </a:lnTo>
                  <a:lnTo>
                    <a:pt x="1500" y="1013"/>
                  </a:lnTo>
                  <a:lnTo>
                    <a:pt x="1501" y="1081"/>
                  </a:lnTo>
                  <a:lnTo>
                    <a:pt x="1501" y="1081"/>
                  </a:lnTo>
                  <a:lnTo>
                    <a:pt x="1500" y="1160"/>
                  </a:lnTo>
                  <a:lnTo>
                    <a:pt x="1495" y="1237"/>
                  </a:lnTo>
                  <a:lnTo>
                    <a:pt x="1490" y="1310"/>
                  </a:lnTo>
                  <a:lnTo>
                    <a:pt x="1481" y="1381"/>
                  </a:lnTo>
                  <a:lnTo>
                    <a:pt x="1471" y="1450"/>
                  </a:lnTo>
                  <a:lnTo>
                    <a:pt x="1458" y="1513"/>
                  </a:lnTo>
                  <a:lnTo>
                    <a:pt x="1444" y="1576"/>
                  </a:lnTo>
                  <a:lnTo>
                    <a:pt x="1429" y="1635"/>
                  </a:lnTo>
                  <a:lnTo>
                    <a:pt x="1410" y="1692"/>
                  </a:lnTo>
                  <a:lnTo>
                    <a:pt x="1390" y="1746"/>
                  </a:lnTo>
                  <a:lnTo>
                    <a:pt x="1369" y="1797"/>
                  </a:lnTo>
                  <a:lnTo>
                    <a:pt x="1345" y="1847"/>
                  </a:lnTo>
                  <a:lnTo>
                    <a:pt x="1319" y="1892"/>
                  </a:lnTo>
                  <a:lnTo>
                    <a:pt x="1294" y="1936"/>
                  </a:lnTo>
                  <a:lnTo>
                    <a:pt x="1265" y="1977"/>
                  </a:lnTo>
                  <a:lnTo>
                    <a:pt x="1236" y="2015"/>
                  </a:lnTo>
                  <a:lnTo>
                    <a:pt x="1204" y="2051"/>
                  </a:lnTo>
                  <a:lnTo>
                    <a:pt x="1173" y="2084"/>
                  </a:lnTo>
                  <a:lnTo>
                    <a:pt x="1139" y="2115"/>
                  </a:lnTo>
                  <a:lnTo>
                    <a:pt x="1105" y="2143"/>
                  </a:lnTo>
                  <a:lnTo>
                    <a:pt x="1070" y="2169"/>
                  </a:lnTo>
                  <a:lnTo>
                    <a:pt x="1033" y="2193"/>
                  </a:lnTo>
                  <a:lnTo>
                    <a:pt x="996" y="2214"/>
                  </a:lnTo>
                  <a:lnTo>
                    <a:pt x="958" y="2232"/>
                  </a:lnTo>
                  <a:lnTo>
                    <a:pt x="918" y="2250"/>
                  </a:lnTo>
                  <a:lnTo>
                    <a:pt x="878" y="2264"/>
                  </a:lnTo>
                  <a:lnTo>
                    <a:pt x="837" y="2275"/>
                  </a:lnTo>
                  <a:lnTo>
                    <a:pt x="797" y="2285"/>
                  </a:lnTo>
                  <a:lnTo>
                    <a:pt x="755" y="2293"/>
                  </a:lnTo>
                  <a:lnTo>
                    <a:pt x="714" y="2298"/>
                  </a:lnTo>
                  <a:lnTo>
                    <a:pt x="671" y="2302"/>
                  </a:lnTo>
                  <a:lnTo>
                    <a:pt x="628" y="2302"/>
                  </a:lnTo>
                  <a:lnTo>
                    <a:pt x="628" y="2302"/>
                  </a:lnTo>
                  <a:lnTo>
                    <a:pt x="579" y="2301"/>
                  </a:lnTo>
                  <a:lnTo>
                    <a:pt x="532" y="2298"/>
                  </a:lnTo>
                  <a:lnTo>
                    <a:pt x="487" y="2291"/>
                  </a:lnTo>
                  <a:lnTo>
                    <a:pt x="443" y="2282"/>
                  </a:lnTo>
                  <a:lnTo>
                    <a:pt x="400" y="2272"/>
                  </a:lnTo>
                  <a:lnTo>
                    <a:pt x="359" y="2259"/>
                  </a:lnTo>
                  <a:lnTo>
                    <a:pt x="319" y="2245"/>
                  </a:lnTo>
                  <a:lnTo>
                    <a:pt x="281" y="2230"/>
                  </a:lnTo>
                  <a:lnTo>
                    <a:pt x="245" y="2211"/>
                  </a:lnTo>
                  <a:lnTo>
                    <a:pt x="210" y="2191"/>
                  </a:lnTo>
                  <a:lnTo>
                    <a:pt x="177" y="2172"/>
                  </a:lnTo>
                  <a:lnTo>
                    <a:pt x="146" y="2149"/>
                  </a:lnTo>
                  <a:lnTo>
                    <a:pt x="116" y="2126"/>
                  </a:lnTo>
                  <a:lnTo>
                    <a:pt x="88" y="2102"/>
                  </a:lnTo>
                  <a:lnTo>
                    <a:pt x="59" y="2076"/>
                  </a:lnTo>
                  <a:lnTo>
                    <a:pt x="34" y="2051"/>
                  </a:lnTo>
                  <a:lnTo>
                    <a:pt x="251" y="1807"/>
                  </a:lnTo>
                  <a:close/>
                  <a:moveTo>
                    <a:pt x="1119" y="865"/>
                  </a:moveTo>
                  <a:lnTo>
                    <a:pt x="1119" y="865"/>
                  </a:lnTo>
                  <a:lnTo>
                    <a:pt x="1111" y="794"/>
                  </a:lnTo>
                  <a:lnTo>
                    <a:pt x="1105" y="760"/>
                  </a:lnTo>
                  <a:lnTo>
                    <a:pt x="1099" y="729"/>
                  </a:lnTo>
                  <a:lnTo>
                    <a:pt x="1092" y="698"/>
                  </a:lnTo>
                  <a:lnTo>
                    <a:pt x="1084" y="668"/>
                  </a:lnTo>
                  <a:lnTo>
                    <a:pt x="1077" y="640"/>
                  </a:lnTo>
                  <a:lnTo>
                    <a:pt x="1067" y="613"/>
                  </a:lnTo>
                  <a:lnTo>
                    <a:pt x="1058" y="587"/>
                  </a:lnTo>
                  <a:lnTo>
                    <a:pt x="1048" y="562"/>
                  </a:lnTo>
                  <a:lnTo>
                    <a:pt x="1037" y="539"/>
                  </a:lnTo>
                  <a:lnTo>
                    <a:pt x="1026" y="516"/>
                  </a:lnTo>
                  <a:lnTo>
                    <a:pt x="1014" y="495"/>
                  </a:lnTo>
                  <a:lnTo>
                    <a:pt x="1002" y="475"/>
                  </a:lnTo>
                  <a:lnTo>
                    <a:pt x="989" y="457"/>
                  </a:lnTo>
                  <a:lnTo>
                    <a:pt x="976" y="440"/>
                  </a:lnTo>
                  <a:lnTo>
                    <a:pt x="962" y="423"/>
                  </a:lnTo>
                  <a:lnTo>
                    <a:pt x="948" y="407"/>
                  </a:lnTo>
                  <a:lnTo>
                    <a:pt x="933" y="393"/>
                  </a:lnTo>
                  <a:lnTo>
                    <a:pt x="918" y="380"/>
                  </a:lnTo>
                  <a:lnTo>
                    <a:pt x="902" y="369"/>
                  </a:lnTo>
                  <a:lnTo>
                    <a:pt x="885" y="357"/>
                  </a:lnTo>
                  <a:lnTo>
                    <a:pt x="870" y="347"/>
                  </a:lnTo>
                  <a:lnTo>
                    <a:pt x="853" y="339"/>
                  </a:lnTo>
                  <a:lnTo>
                    <a:pt x="834" y="332"/>
                  </a:lnTo>
                  <a:lnTo>
                    <a:pt x="817" y="325"/>
                  </a:lnTo>
                  <a:lnTo>
                    <a:pt x="799" y="319"/>
                  </a:lnTo>
                  <a:lnTo>
                    <a:pt x="780" y="315"/>
                  </a:lnTo>
                  <a:lnTo>
                    <a:pt x="760" y="310"/>
                  </a:lnTo>
                  <a:lnTo>
                    <a:pt x="741" y="309"/>
                  </a:lnTo>
                  <a:lnTo>
                    <a:pt x="721" y="308"/>
                  </a:lnTo>
                  <a:lnTo>
                    <a:pt x="701" y="306"/>
                  </a:lnTo>
                  <a:lnTo>
                    <a:pt x="701" y="306"/>
                  </a:lnTo>
                  <a:lnTo>
                    <a:pt x="684" y="306"/>
                  </a:lnTo>
                  <a:lnTo>
                    <a:pt x="668" y="308"/>
                  </a:lnTo>
                  <a:lnTo>
                    <a:pt x="651" y="310"/>
                  </a:lnTo>
                  <a:lnTo>
                    <a:pt x="634" y="313"/>
                  </a:lnTo>
                  <a:lnTo>
                    <a:pt x="618" y="318"/>
                  </a:lnTo>
                  <a:lnTo>
                    <a:pt x="603" y="322"/>
                  </a:lnTo>
                  <a:lnTo>
                    <a:pt x="587" y="328"/>
                  </a:lnTo>
                  <a:lnTo>
                    <a:pt x="573" y="335"/>
                  </a:lnTo>
                  <a:lnTo>
                    <a:pt x="557" y="342"/>
                  </a:lnTo>
                  <a:lnTo>
                    <a:pt x="543" y="349"/>
                  </a:lnTo>
                  <a:lnTo>
                    <a:pt x="531" y="359"/>
                  </a:lnTo>
                  <a:lnTo>
                    <a:pt x="516" y="369"/>
                  </a:lnTo>
                  <a:lnTo>
                    <a:pt x="504" y="379"/>
                  </a:lnTo>
                  <a:lnTo>
                    <a:pt x="491" y="390"/>
                  </a:lnTo>
                  <a:lnTo>
                    <a:pt x="479" y="403"/>
                  </a:lnTo>
                  <a:lnTo>
                    <a:pt x="467" y="415"/>
                  </a:lnTo>
                  <a:lnTo>
                    <a:pt x="457" y="428"/>
                  </a:lnTo>
                  <a:lnTo>
                    <a:pt x="445" y="444"/>
                  </a:lnTo>
                  <a:lnTo>
                    <a:pt x="435" y="458"/>
                  </a:lnTo>
                  <a:lnTo>
                    <a:pt x="427" y="475"/>
                  </a:lnTo>
                  <a:lnTo>
                    <a:pt x="418" y="492"/>
                  </a:lnTo>
                  <a:lnTo>
                    <a:pt x="410" y="509"/>
                  </a:lnTo>
                  <a:lnTo>
                    <a:pt x="403" y="528"/>
                  </a:lnTo>
                  <a:lnTo>
                    <a:pt x="396" y="546"/>
                  </a:lnTo>
                  <a:lnTo>
                    <a:pt x="390" y="566"/>
                  </a:lnTo>
                  <a:lnTo>
                    <a:pt x="384" y="587"/>
                  </a:lnTo>
                  <a:lnTo>
                    <a:pt x="380" y="608"/>
                  </a:lnTo>
                  <a:lnTo>
                    <a:pt x="376" y="630"/>
                  </a:lnTo>
                  <a:lnTo>
                    <a:pt x="373" y="652"/>
                  </a:lnTo>
                  <a:lnTo>
                    <a:pt x="372" y="676"/>
                  </a:lnTo>
                  <a:lnTo>
                    <a:pt x="370" y="701"/>
                  </a:lnTo>
                  <a:lnTo>
                    <a:pt x="370" y="725"/>
                  </a:lnTo>
                  <a:lnTo>
                    <a:pt x="370" y="725"/>
                  </a:lnTo>
                  <a:lnTo>
                    <a:pt x="372" y="773"/>
                  </a:lnTo>
                  <a:lnTo>
                    <a:pt x="376" y="817"/>
                  </a:lnTo>
                  <a:lnTo>
                    <a:pt x="383" y="859"/>
                  </a:lnTo>
                  <a:lnTo>
                    <a:pt x="387" y="879"/>
                  </a:lnTo>
                  <a:lnTo>
                    <a:pt x="393" y="898"/>
                  </a:lnTo>
                  <a:lnTo>
                    <a:pt x="400" y="916"/>
                  </a:lnTo>
                  <a:lnTo>
                    <a:pt x="406" y="933"/>
                  </a:lnTo>
                  <a:lnTo>
                    <a:pt x="414" y="950"/>
                  </a:lnTo>
                  <a:lnTo>
                    <a:pt x="423" y="966"/>
                  </a:lnTo>
                  <a:lnTo>
                    <a:pt x="431" y="981"/>
                  </a:lnTo>
                  <a:lnTo>
                    <a:pt x="441" y="996"/>
                  </a:lnTo>
                  <a:lnTo>
                    <a:pt x="451" y="1010"/>
                  </a:lnTo>
                  <a:lnTo>
                    <a:pt x="462" y="1023"/>
                  </a:lnTo>
                  <a:lnTo>
                    <a:pt x="474" y="1034"/>
                  </a:lnTo>
                  <a:lnTo>
                    <a:pt x="487" y="1045"/>
                  </a:lnTo>
                  <a:lnTo>
                    <a:pt x="499" y="1057"/>
                  </a:lnTo>
                  <a:lnTo>
                    <a:pt x="512" y="1067"/>
                  </a:lnTo>
                  <a:lnTo>
                    <a:pt x="526" y="1075"/>
                  </a:lnTo>
                  <a:lnTo>
                    <a:pt x="542" y="1084"/>
                  </a:lnTo>
                  <a:lnTo>
                    <a:pt x="556" y="1091"/>
                  </a:lnTo>
                  <a:lnTo>
                    <a:pt x="573" y="1098"/>
                  </a:lnTo>
                  <a:lnTo>
                    <a:pt x="589" y="1103"/>
                  </a:lnTo>
                  <a:lnTo>
                    <a:pt x="607" y="1109"/>
                  </a:lnTo>
                  <a:lnTo>
                    <a:pt x="624" y="1113"/>
                  </a:lnTo>
                  <a:lnTo>
                    <a:pt x="643" y="1116"/>
                  </a:lnTo>
                  <a:lnTo>
                    <a:pt x="662" y="1119"/>
                  </a:lnTo>
                  <a:lnTo>
                    <a:pt x="681" y="1122"/>
                  </a:lnTo>
                  <a:lnTo>
                    <a:pt x="722" y="1123"/>
                  </a:lnTo>
                  <a:lnTo>
                    <a:pt x="722" y="1123"/>
                  </a:lnTo>
                  <a:lnTo>
                    <a:pt x="746" y="1122"/>
                  </a:lnTo>
                  <a:lnTo>
                    <a:pt x="770" y="1119"/>
                  </a:lnTo>
                  <a:lnTo>
                    <a:pt x="794" y="1115"/>
                  </a:lnTo>
                  <a:lnTo>
                    <a:pt x="820" y="1109"/>
                  </a:lnTo>
                  <a:lnTo>
                    <a:pt x="845" y="1101"/>
                  </a:lnTo>
                  <a:lnTo>
                    <a:pt x="871" y="1091"/>
                  </a:lnTo>
                  <a:lnTo>
                    <a:pt x="897" y="1078"/>
                  </a:lnTo>
                  <a:lnTo>
                    <a:pt x="922" y="1064"/>
                  </a:lnTo>
                  <a:lnTo>
                    <a:pt x="948" y="1047"/>
                  </a:lnTo>
                  <a:lnTo>
                    <a:pt x="973" y="1028"/>
                  </a:lnTo>
                  <a:lnTo>
                    <a:pt x="999" y="1007"/>
                  </a:lnTo>
                  <a:lnTo>
                    <a:pt x="1024" y="983"/>
                  </a:lnTo>
                  <a:lnTo>
                    <a:pt x="1048" y="957"/>
                  </a:lnTo>
                  <a:lnTo>
                    <a:pt x="1073" y="929"/>
                  </a:lnTo>
                  <a:lnTo>
                    <a:pt x="1097" y="898"/>
                  </a:lnTo>
                  <a:lnTo>
                    <a:pt x="1119" y="865"/>
                  </a:lnTo>
                  <a:lnTo>
                    <a:pt x="1119" y="8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99" name="Group 298" descr="Blackboard logo" title="Blackboard logo"/>
          <p:cNvGrpSpPr>
            <a:grpSpLocks noChangeAspect="1"/>
          </p:cNvGrpSpPr>
          <p:nvPr userDrawn="1"/>
        </p:nvGrpSpPr>
        <p:grpSpPr>
          <a:xfrm>
            <a:off x="312738" y="4843751"/>
            <a:ext cx="878003" cy="123164"/>
            <a:chOff x="311150" y="4851501"/>
            <a:chExt cx="768114" cy="107749"/>
          </a:xfrm>
          <a:solidFill>
            <a:schemeClr val="tx1"/>
          </a:solidFill>
        </p:grpSpPr>
        <p:sp>
          <p:nvSpPr>
            <p:cNvPr id="300" name="Freeform 5" descr=" " title=" "/>
            <p:cNvSpPr>
              <a:spLocks noEditPoints="1"/>
            </p:cNvSpPr>
            <p:nvPr userDrawn="1"/>
          </p:nvSpPr>
          <p:spPr bwMode="auto">
            <a:xfrm>
              <a:off x="311150" y="4855768"/>
              <a:ext cx="84679" cy="101748"/>
            </a:xfrm>
            <a:custGeom>
              <a:avLst/>
              <a:gdLst>
                <a:gd name="T0" fmla="*/ 1001 w 1271"/>
                <a:gd name="T1" fmla="*/ 1053 h 1526"/>
                <a:gd name="T2" fmla="*/ 983 w 1271"/>
                <a:gd name="T3" fmla="*/ 989 h 1526"/>
                <a:gd name="T4" fmla="*/ 943 w 1271"/>
                <a:gd name="T5" fmla="*/ 939 h 1526"/>
                <a:gd name="T6" fmla="*/ 881 w 1271"/>
                <a:gd name="T7" fmla="*/ 901 h 1526"/>
                <a:gd name="T8" fmla="*/ 797 w 1271"/>
                <a:gd name="T9" fmla="*/ 878 h 1526"/>
                <a:gd name="T10" fmla="*/ 689 w 1271"/>
                <a:gd name="T11" fmla="*/ 870 h 1526"/>
                <a:gd name="T12" fmla="*/ 708 w 1271"/>
                <a:gd name="T13" fmla="*/ 1289 h 1526"/>
                <a:gd name="T14" fmla="*/ 773 w 1271"/>
                <a:gd name="T15" fmla="*/ 1286 h 1526"/>
                <a:gd name="T16" fmla="*/ 857 w 1271"/>
                <a:gd name="T17" fmla="*/ 1268 h 1526"/>
                <a:gd name="T18" fmla="*/ 924 w 1271"/>
                <a:gd name="T19" fmla="*/ 1235 h 1526"/>
                <a:gd name="T20" fmla="*/ 971 w 1271"/>
                <a:gd name="T21" fmla="*/ 1188 h 1526"/>
                <a:gd name="T22" fmla="*/ 997 w 1271"/>
                <a:gd name="T23" fmla="*/ 1127 h 1526"/>
                <a:gd name="T24" fmla="*/ 917 w 1271"/>
                <a:gd name="T25" fmla="*/ 434 h 1526"/>
                <a:gd name="T26" fmla="*/ 912 w 1271"/>
                <a:gd name="T27" fmla="*/ 390 h 1526"/>
                <a:gd name="T28" fmla="*/ 890 w 1271"/>
                <a:gd name="T29" fmla="*/ 334 h 1526"/>
                <a:gd name="T30" fmla="*/ 848 w 1271"/>
                <a:gd name="T31" fmla="*/ 290 h 1526"/>
                <a:gd name="T32" fmla="*/ 788 w 1271"/>
                <a:gd name="T33" fmla="*/ 258 h 1526"/>
                <a:gd name="T34" fmla="*/ 711 w 1271"/>
                <a:gd name="T35" fmla="*/ 242 h 1526"/>
                <a:gd name="T36" fmla="*/ 264 w 1271"/>
                <a:gd name="T37" fmla="*/ 238 h 1526"/>
                <a:gd name="T38" fmla="*/ 629 w 1271"/>
                <a:gd name="T39" fmla="*/ 643 h 1526"/>
                <a:gd name="T40" fmla="*/ 720 w 1271"/>
                <a:gd name="T41" fmla="*/ 636 h 1526"/>
                <a:gd name="T42" fmla="*/ 797 w 1271"/>
                <a:gd name="T43" fmla="*/ 614 h 1526"/>
                <a:gd name="T44" fmla="*/ 856 w 1271"/>
                <a:gd name="T45" fmla="*/ 579 h 1526"/>
                <a:gd name="T46" fmla="*/ 891 w 1271"/>
                <a:gd name="T47" fmla="*/ 537 h 1526"/>
                <a:gd name="T48" fmla="*/ 905 w 1271"/>
                <a:gd name="T49" fmla="*/ 507 h 1526"/>
                <a:gd name="T50" fmla="*/ 916 w 1271"/>
                <a:gd name="T51" fmla="*/ 460 h 1526"/>
                <a:gd name="T52" fmla="*/ 1186 w 1271"/>
                <a:gd name="T53" fmla="*/ 391 h 1526"/>
                <a:gd name="T54" fmla="*/ 1175 w 1271"/>
                <a:gd name="T55" fmla="*/ 487 h 1526"/>
                <a:gd name="T56" fmla="*/ 1147 w 1271"/>
                <a:gd name="T57" fmla="*/ 565 h 1526"/>
                <a:gd name="T58" fmla="*/ 1104 w 1271"/>
                <a:gd name="T59" fmla="*/ 630 h 1526"/>
                <a:gd name="T60" fmla="*/ 1050 w 1271"/>
                <a:gd name="T61" fmla="*/ 681 h 1526"/>
                <a:gd name="T62" fmla="*/ 989 w 1271"/>
                <a:gd name="T63" fmla="*/ 722 h 1526"/>
                <a:gd name="T64" fmla="*/ 1001 w 1271"/>
                <a:gd name="T65" fmla="*/ 745 h 1526"/>
                <a:gd name="T66" fmla="*/ 1090 w 1271"/>
                <a:gd name="T67" fmla="*/ 788 h 1526"/>
                <a:gd name="T68" fmla="*/ 1164 w 1271"/>
                <a:gd name="T69" fmla="*/ 843 h 1526"/>
                <a:gd name="T70" fmla="*/ 1213 w 1271"/>
                <a:gd name="T71" fmla="*/ 899 h 1526"/>
                <a:gd name="T72" fmla="*/ 1236 w 1271"/>
                <a:gd name="T73" fmla="*/ 939 h 1526"/>
                <a:gd name="T74" fmla="*/ 1253 w 1271"/>
                <a:gd name="T75" fmla="*/ 983 h 1526"/>
                <a:gd name="T76" fmla="*/ 1265 w 1271"/>
                <a:gd name="T77" fmla="*/ 1032 h 1526"/>
                <a:gd name="T78" fmla="*/ 1270 w 1271"/>
                <a:gd name="T79" fmla="*/ 1086 h 1526"/>
                <a:gd name="T80" fmla="*/ 1270 w 1271"/>
                <a:gd name="T81" fmla="*/ 1130 h 1526"/>
                <a:gd name="T82" fmla="*/ 1260 w 1271"/>
                <a:gd name="T83" fmla="*/ 1202 h 1526"/>
                <a:gd name="T84" fmla="*/ 1240 w 1271"/>
                <a:gd name="T85" fmla="*/ 1268 h 1526"/>
                <a:gd name="T86" fmla="*/ 1207 w 1271"/>
                <a:gd name="T87" fmla="*/ 1325 h 1526"/>
                <a:gd name="T88" fmla="*/ 1167 w 1271"/>
                <a:gd name="T89" fmla="*/ 1375 h 1526"/>
                <a:gd name="T90" fmla="*/ 1115 w 1271"/>
                <a:gd name="T91" fmla="*/ 1419 h 1526"/>
                <a:gd name="T92" fmla="*/ 1056 w 1271"/>
                <a:gd name="T93" fmla="*/ 1455 h 1526"/>
                <a:gd name="T94" fmla="*/ 988 w 1271"/>
                <a:gd name="T95" fmla="*/ 1484 h 1526"/>
                <a:gd name="T96" fmla="*/ 911 w 1271"/>
                <a:gd name="T97" fmla="*/ 1505 h 1526"/>
                <a:gd name="T98" fmla="*/ 828 w 1271"/>
                <a:gd name="T99" fmla="*/ 1520 h 1526"/>
                <a:gd name="T100" fmla="*/ 738 w 1271"/>
                <a:gd name="T101" fmla="*/ 1526 h 1526"/>
                <a:gd name="T102" fmla="*/ 0 w 1271"/>
                <a:gd name="T103" fmla="*/ 0 h 1526"/>
                <a:gd name="T104" fmla="*/ 713 w 1271"/>
                <a:gd name="T105" fmla="*/ 0 h 1526"/>
                <a:gd name="T106" fmla="*/ 794 w 1271"/>
                <a:gd name="T107" fmla="*/ 8 h 1526"/>
                <a:gd name="T108" fmla="*/ 868 w 1271"/>
                <a:gd name="T109" fmla="*/ 22 h 1526"/>
                <a:gd name="T110" fmla="*/ 936 w 1271"/>
                <a:gd name="T111" fmla="*/ 42 h 1526"/>
                <a:gd name="T112" fmla="*/ 997 w 1271"/>
                <a:gd name="T113" fmla="*/ 71 h 1526"/>
                <a:gd name="T114" fmla="*/ 1050 w 1271"/>
                <a:gd name="T115" fmla="*/ 106 h 1526"/>
                <a:gd name="T116" fmla="*/ 1095 w 1271"/>
                <a:gd name="T117" fmla="*/ 147 h 1526"/>
                <a:gd name="T118" fmla="*/ 1131 w 1271"/>
                <a:gd name="T119" fmla="*/ 194 h 1526"/>
                <a:gd name="T120" fmla="*/ 1158 w 1271"/>
                <a:gd name="T121" fmla="*/ 247 h 1526"/>
                <a:gd name="T122" fmla="*/ 1176 w 1271"/>
                <a:gd name="T123" fmla="*/ 305 h 1526"/>
                <a:gd name="T124" fmla="*/ 1185 w 1271"/>
                <a:gd name="T125" fmla="*/ 368 h 1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1" h="1526">
                  <a:moveTo>
                    <a:pt x="1002" y="1077"/>
                  </a:moveTo>
                  <a:lnTo>
                    <a:pt x="1002" y="1077"/>
                  </a:lnTo>
                  <a:lnTo>
                    <a:pt x="1001" y="1053"/>
                  </a:lnTo>
                  <a:lnTo>
                    <a:pt x="997" y="1031"/>
                  </a:lnTo>
                  <a:lnTo>
                    <a:pt x="991" y="1010"/>
                  </a:lnTo>
                  <a:lnTo>
                    <a:pt x="983" y="989"/>
                  </a:lnTo>
                  <a:lnTo>
                    <a:pt x="972" y="972"/>
                  </a:lnTo>
                  <a:lnTo>
                    <a:pt x="959" y="955"/>
                  </a:lnTo>
                  <a:lnTo>
                    <a:pt x="943" y="939"/>
                  </a:lnTo>
                  <a:lnTo>
                    <a:pt x="924" y="925"/>
                  </a:lnTo>
                  <a:lnTo>
                    <a:pt x="904" y="912"/>
                  </a:lnTo>
                  <a:lnTo>
                    <a:pt x="881" y="901"/>
                  </a:lnTo>
                  <a:lnTo>
                    <a:pt x="855" y="892"/>
                  </a:lnTo>
                  <a:lnTo>
                    <a:pt x="826" y="884"/>
                  </a:lnTo>
                  <a:lnTo>
                    <a:pt x="797" y="878"/>
                  </a:lnTo>
                  <a:lnTo>
                    <a:pt x="763" y="874"/>
                  </a:lnTo>
                  <a:lnTo>
                    <a:pt x="727" y="871"/>
                  </a:lnTo>
                  <a:lnTo>
                    <a:pt x="689" y="870"/>
                  </a:lnTo>
                  <a:lnTo>
                    <a:pt x="264" y="870"/>
                  </a:lnTo>
                  <a:lnTo>
                    <a:pt x="264" y="1289"/>
                  </a:lnTo>
                  <a:lnTo>
                    <a:pt x="708" y="1289"/>
                  </a:lnTo>
                  <a:lnTo>
                    <a:pt x="708" y="1289"/>
                  </a:lnTo>
                  <a:lnTo>
                    <a:pt x="742" y="1288"/>
                  </a:lnTo>
                  <a:lnTo>
                    <a:pt x="773" y="1286"/>
                  </a:lnTo>
                  <a:lnTo>
                    <a:pt x="804" y="1281"/>
                  </a:lnTo>
                  <a:lnTo>
                    <a:pt x="831" y="1275"/>
                  </a:lnTo>
                  <a:lnTo>
                    <a:pt x="857" y="1268"/>
                  </a:lnTo>
                  <a:lnTo>
                    <a:pt x="881" y="1258"/>
                  </a:lnTo>
                  <a:lnTo>
                    <a:pt x="904" y="1247"/>
                  </a:lnTo>
                  <a:lnTo>
                    <a:pt x="924" y="1235"/>
                  </a:lnTo>
                  <a:lnTo>
                    <a:pt x="942" y="1221"/>
                  </a:lnTo>
                  <a:lnTo>
                    <a:pt x="958" y="1206"/>
                  </a:lnTo>
                  <a:lnTo>
                    <a:pt x="971" y="1188"/>
                  </a:lnTo>
                  <a:lnTo>
                    <a:pt x="982" y="1169"/>
                  </a:lnTo>
                  <a:lnTo>
                    <a:pt x="991" y="1148"/>
                  </a:lnTo>
                  <a:lnTo>
                    <a:pt x="997" y="1127"/>
                  </a:lnTo>
                  <a:lnTo>
                    <a:pt x="1001" y="1103"/>
                  </a:lnTo>
                  <a:lnTo>
                    <a:pt x="1002" y="1077"/>
                  </a:lnTo>
                  <a:close/>
                  <a:moveTo>
                    <a:pt x="917" y="434"/>
                  </a:moveTo>
                  <a:lnTo>
                    <a:pt x="917" y="434"/>
                  </a:lnTo>
                  <a:lnTo>
                    <a:pt x="916" y="411"/>
                  </a:lnTo>
                  <a:lnTo>
                    <a:pt x="912" y="390"/>
                  </a:lnTo>
                  <a:lnTo>
                    <a:pt x="908" y="371"/>
                  </a:lnTo>
                  <a:lnTo>
                    <a:pt x="899" y="352"/>
                  </a:lnTo>
                  <a:lnTo>
                    <a:pt x="890" y="334"/>
                  </a:lnTo>
                  <a:lnTo>
                    <a:pt x="878" y="318"/>
                  </a:lnTo>
                  <a:lnTo>
                    <a:pt x="863" y="303"/>
                  </a:lnTo>
                  <a:lnTo>
                    <a:pt x="848" y="290"/>
                  </a:lnTo>
                  <a:lnTo>
                    <a:pt x="830" y="278"/>
                  </a:lnTo>
                  <a:lnTo>
                    <a:pt x="810" y="268"/>
                  </a:lnTo>
                  <a:lnTo>
                    <a:pt x="788" y="258"/>
                  </a:lnTo>
                  <a:lnTo>
                    <a:pt x="764" y="251"/>
                  </a:lnTo>
                  <a:lnTo>
                    <a:pt x="738" y="245"/>
                  </a:lnTo>
                  <a:lnTo>
                    <a:pt x="711" y="242"/>
                  </a:lnTo>
                  <a:lnTo>
                    <a:pt x="681" y="239"/>
                  </a:lnTo>
                  <a:lnTo>
                    <a:pt x="650" y="238"/>
                  </a:lnTo>
                  <a:lnTo>
                    <a:pt x="264" y="238"/>
                  </a:lnTo>
                  <a:lnTo>
                    <a:pt x="264" y="643"/>
                  </a:lnTo>
                  <a:lnTo>
                    <a:pt x="629" y="643"/>
                  </a:lnTo>
                  <a:lnTo>
                    <a:pt x="629" y="643"/>
                  </a:lnTo>
                  <a:lnTo>
                    <a:pt x="662" y="643"/>
                  </a:lnTo>
                  <a:lnTo>
                    <a:pt x="691" y="641"/>
                  </a:lnTo>
                  <a:lnTo>
                    <a:pt x="720" y="636"/>
                  </a:lnTo>
                  <a:lnTo>
                    <a:pt x="748" y="631"/>
                  </a:lnTo>
                  <a:lnTo>
                    <a:pt x="773" y="624"/>
                  </a:lnTo>
                  <a:lnTo>
                    <a:pt x="797" y="614"/>
                  </a:lnTo>
                  <a:lnTo>
                    <a:pt x="818" y="605"/>
                  </a:lnTo>
                  <a:lnTo>
                    <a:pt x="838" y="592"/>
                  </a:lnTo>
                  <a:lnTo>
                    <a:pt x="856" y="579"/>
                  </a:lnTo>
                  <a:lnTo>
                    <a:pt x="872" y="563"/>
                  </a:lnTo>
                  <a:lnTo>
                    <a:pt x="885" y="546"/>
                  </a:lnTo>
                  <a:lnTo>
                    <a:pt x="891" y="537"/>
                  </a:lnTo>
                  <a:lnTo>
                    <a:pt x="897" y="527"/>
                  </a:lnTo>
                  <a:lnTo>
                    <a:pt x="902" y="516"/>
                  </a:lnTo>
                  <a:lnTo>
                    <a:pt x="905" y="507"/>
                  </a:lnTo>
                  <a:lnTo>
                    <a:pt x="909" y="495"/>
                  </a:lnTo>
                  <a:lnTo>
                    <a:pt x="912" y="484"/>
                  </a:lnTo>
                  <a:lnTo>
                    <a:pt x="916" y="460"/>
                  </a:lnTo>
                  <a:lnTo>
                    <a:pt x="917" y="434"/>
                  </a:lnTo>
                  <a:close/>
                  <a:moveTo>
                    <a:pt x="1186" y="391"/>
                  </a:moveTo>
                  <a:lnTo>
                    <a:pt x="1186" y="391"/>
                  </a:lnTo>
                  <a:lnTo>
                    <a:pt x="1185" y="425"/>
                  </a:lnTo>
                  <a:lnTo>
                    <a:pt x="1181" y="457"/>
                  </a:lnTo>
                  <a:lnTo>
                    <a:pt x="1175" y="487"/>
                  </a:lnTo>
                  <a:lnTo>
                    <a:pt x="1167" y="515"/>
                  </a:lnTo>
                  <a:lnTo>
                    <a:pt x="1157" y="542"/>
                  </a:lnTo>
                  <a:lnTo>
                    <a:pt x="1147" y="565"/>
                  </a:lnTo>
                  <a:lnTo>
                    <a:pt x="1133" y="589"/>
                  </a:lnTo>
                  <a:lnTo>
                    <a:pt x="1119" y="610"/>
                  </a:lnTo>
                  <a:lnTo>
                    <a:pt x="1104" y="630"/>
                  </a:lnTo>
                  <a:lnTo>
                    <a:pt x="1087" y="648"/>
                  </a:lnTo>
                  <a:lnTo>
                    <a:pt x="1069" y="666"/>
                  </a:lnTo>
                  <a:lnTo>
                    <a:pt x="1050" y="681"/>
                  </a:lnTo>
                  <a:lnTo>
                    <a:pt x="1029" y="696"/>
                  </a:lnTo>
                  <a:lnTo>
                    <a:pt x="1009" y="709"/>
                  </a:lnTo>
                  <a:lnTo>
                    <a:pt x="989" y="722"/>
                  </a:lnTo>
                  <a:lnTo>
                    <a:pt x="967" y="733"/>
                  </a:lnTo>
                  <a:lnTo>
                    <a:pt x="967" y="733"/>
                  </a:lnTo>
                  <a:lnTo>
                    <a:pt x="1001" y="745"/>
                  </a:lnTo>
                  <a:lnTo>
                    <a:pt x="1032" y="758"/>
                  </a:lnTo>
                  <a:lnTo>
                    <a:pt x="1062" y="772"/>
                  </a:lnTo>
                  <a:lnTo>
                    <a:pt x="1090" y="788"/>
                  </a:lnTo>
                  <a:lnTo>
                    <a:pt x="1117" y="804"/>
                  </a:lnTo>
                  <a:lnTo>
                    <a:pt x="1142" y="822"/>
                  </a:lnTo>
                  <a:lnTo>
                    <a:pt x="1164" y="843"/>
                  </a:lnTo>
                  <a:lnTo>
                    <a:pt x="1186" y="864"/>
                  </a:lnTo>
                  <a:lnTo>
                    <a:pt x="1205" y="887"/>
                  </a:lnTo>
                  <a:lnTo>
                    <a:pt x="1213" y="899"/>
                  </a:lnTo>
                  <a:lnTo>
                    <a:pt x="1222" y="912"/>
                  </a:lnTo>
                  <a:lnTo>
                    <a:pt x="1229" y="925"/>
                  </a:lnTo>
                  <a:lnTo>
                    <a:pt x="1236" y="939"/>
                  </a:lnTo>
                  <a:lnTo>
                    <a:pt x="1242" y="952"/>
                  </a:lnTo>
                  <a:lnTo>
                    <a:pt x="1248" y="968"/>
                  </a:lnTo>
                  <a:lnTo>
                    <a:pt x="1253" y="983"/>
                  </a:lnTo>
                  <a:lnTo>
                    <a:pt x="1258" y="999"/>
                  </a:lnTo>
                  <a:lnTo>
                    <a:pt x="1261" y="1016"/>
                  </a:lnTo>
                  <a:lnTo>
                    <a:pt x="1265" y="1032"/>
                  </a:lnTo>
                  <a:lnTo>
                    <a:pt x="1267" y="1049"/>
                  </a:lnTo>
                  <a:lnTo>
                    <a:pt x="1268" y="1067"/>
                  </a:lnTo>
                  <a:lnTo>
                    <a:pt x="1270" y="1086"/>
                  </a:lnTo>
                  <a:lnTo>
                    <a:pt x="1271" y="1105"/>
                  </a:lnTo>
                  <a:lnTo>
                    <a:pt x="1271" y="1105"/>
                  </a:lnTo>
                  <a:lnTo>
                    <a:pt x="1270" y="1130"/>
                  </a:lnTo>
                  <a:lnTo>
                    <a:pt x="1267" y="1155"/>
                  </a:lnTo>
                  <a:lnTo>
                    <a:pt x="1265" y="1179"/>
                  </a:lnTo>
                  <a:lnTo>
                    <a:pt x="1260" y="1202"/>
                  </a:lnTo>
                  <a:lnTo>
                    <a:pt x="1254" y="1225"/>
                  </a:lnTo>
                  <a:lnTo>
                    <a:pt x="1247" y="1246"/>
                  </a:lnTo>
                  <a:lnTo>
                    <a:pt x="1240" y="1268"/>
                  </a:lnTo>
                  <a:lnTo>
                    <a:pt x="1230" y="1287"/>
                  </a:lnTo>
                  <a:lnTo>
                    <a:pt x="1219" y="1306"/>
                  </a:lnTo>
                  <a:lnTo>
                    <a:pt x="1207" y="1325"/>
                  </a:lnTo>
                  <a:lnTo>
                    <a:pt x="1195" y="1343"/>
                  </a:lnTo>
                  <a:lnTo>
                    <a:pt x="1181" y="1360"/>
                  </a:lnTo>
                  <a:lnTo>
                    <a:pt x="1167" y="1375"/>
                  </a:lnTo>
                  <a:lnTo>
                    <a:pt x="1150" y="1391"/>
                  </a:lnTo>
                  <a:lnTo>
                    <a:pt x="1133" y="1405"/>
                  </a:lnTo>
                  <a:lnTo>
                    <a:pt x="1115" y="1419"/>
                  </a:lnTo>
                  <a:lnTo>
                    <a:pt x="1096" y="1431"/>
                  </a:lnTo>
                  <a:lnTo>
                    <a:pt x="1077" y="1445"/>
                  </a:lnTo>
                  <a:lnTo>
                    <a:pt x="1056" y="1455"/>
                  </a:lnTo>
                  <a:lnTo>
                    <a:pt x="1034" y="1466"/>
                  </a:lnTo>
                  <a:lnTo>
                    <a:pt x="1012" y="1476"/>
                  </a:lnTo>
                  <a:lnTo>
                    <a:pt x="988" y="1484"/>
                  </a:lnTo>
                  <a:lnTo>
                    <a:pt x="963" y="1492"/>
                  </a:lnTo>
                  <a:lnTo>
                    <a:pt x="938" y="1499"/>
                  </a:lnTo>
                  <a:lnTo>
                    <a:pt x="911" y="1505"/>
                  </a:lnTo>
                  <a:lnTo>
                    <a:pt x="885" y="1511"/>
                  </a:lnTo>
                  <a:lnTo>
                    <a:pt x="856" y="1516"/>
                  </a:lnTo>
                  <a:lnTo>
                    <a:pt x="828" y="1520"/>
                  </a:lnTo>
                  <a:lnTo>
                    <a:pt x="799" y="1522"/>
                  </a:lnTo>
                  <a:lnTo>
                    <a:pt x="768" y="1525"/>
                  </a:lnTo>
                  <a:lnTo>
                    <a:pt x="738" y="1526"/>
                  </a:lnTo>
                  <a:lnTo>
                    <a:pt x="706" y="1526"/>
                  </a:lnTo>
                  <a:lnTo>
                    <a:pt x="0" y="1526"/>
                  </a:lnTo>
                  <a:lnTo>
                    <a:pt x="0" y="0"/>
                  </a:lnTo>
                  <a:lnTo>
                    <a:pt x="684" y="0"/>
                  </a:lnTo>
                  <a:lnTo>
                    <a:pt x="684" y="0"/>
                  </a:lnTo>
                  <a:lnTo>
                    <a:pt x="713" y="0"/>
                  </a:lnTo>
                  <a:lnTo>
                    <a:pt x="740" y="3"/>
                  </a:lnTo>
                  <a:lnTo>
                    <a:pt x="768" y="4"/>
                  </a:lnTo>
                  <a:lnTo>
                    <a:pt x="794" y="8"/>
                  </a:lnTo>
                  <a:lnTo>
                    <a:pt x="819" y="11"/>
                  </a:lnTo>
                  <a:lnTo>
                    <a:pt x="844" y="16"/>
                  </a:lnTo>
                  <a:lnTo>
                    <a:pt x="868" y="22"/>
                  </a:lnTo>
                  <a:lnTo>
                    <a:pt x="892" y="28"/>
                  </a:lnTo>
                  <a:lnTo>
                    <a:pt x="915" y="35"/>
                  </a:lnTo>
                  <a:lnTo>
                    <a:pt x="936" y="42"/>
                  </a:lnTo>
                  <a:lnTo>
                    <a:pt x="958" y="52"/>
                  </a:lnTo>
                  <a:lnTo>
                    <a:pt x="978" y="61"/>
                  </a:lnTo>
                  <a:lnTo>
                    <a:pt x="997" y="71"/>
                  </a:lnTo>
                  <a:lnTo>
                    <a:pt x="1015" y="82"/>
                  </a:lnTo>
                  <a:lnTo>
                    <a:pt x="1033" y="94"/>
                  </a:lnTo>
                  <a:lnTo>
                    <a:pt x="1050" y="106"/>
                  </a:lnTo>
                  <a:lnTo>
                    <a:pt x="1065" y="119"/>
                  </a:lnTo>
                  <a:lnTo>
                    <a:pt x="1081" y="133"/>
                  </a:lnTo>
                  <a:lnTo>
                    <a:pt x="1095" y="147"/>
                  </a:lnTo>
                  <a:lnTo>
                    <a:pt x="1108" y="162"/>
                  </a:lnTo>
                  <a:lnTo>
                    <a:pt x="1120" y="177"/>
                  </a:lnTo>
                  <a:lnTo>
                    <a:pt x="1131" y="194"/>
                  </a:lnTo>
                  <a:lnTo>
                    <a:pt x="1142" y="211"/>
                  </a:lnTo>
                  <a:lnTo>
                    <a:pt x="1150" y="229"/>
                  </a:lnTo>
                  <a:lnTo>
                    <a:pt x="1158" y="247"/>
                  </a:lnTo>
                  <a:lnTo>
                    <a:pt x="1166" y="266"/>
                  </a:lnTo>
                  <a:lnTo>
                    <a:pt x="1172" y="285"/>
                  </a:lnTo>
                  <a:lnTo>
                    <a:pt x="1176" y="305"/>
                  </a:lnTo>
                  <a:lnTo>
                    <a:pt x="1180" y="325"/>
                  </a:lnTo>
                  <a:lnTo>
                    <a:pt x="1184" y="347"/>
                  </a:lnTo>
                  <a:lnTo>
                    <a:pt x="1185" y="368"/>
                  </a:lnTo>
                  <a:lnTo>
                    <a:pt x="1186"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1" name="Rectangle 9" descr=" " title=" "/>
            <p:cNvSpPr>
              <a:spLocks noChangeArrowheads="1"/>
            </p:cNvSpPr>
            <p:nvPr userDrawn="1"/>
          </p:nvSpPr>
          <p:spPr bwMode="auto">
            <a:xfrm>
              <a:off x="407698" y="4851501"/>
              <a:ext cx="17603" cy="1060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2" name="Freeform 10" descr=" " title=" "/>
            <p:cNvSpPr>
              <a:spLocks noEditPoints="1"/>
            </p:cNvSpPr>
            <p:nvPr userDrawn="1"/>
          </p:nvSpPr>
          <p:spPr bwMode="auto">
            <a:xfrm>
              <a:off x="435835" y="4879638"/>
              <a:ext cx="69477" cy="79478"/>
            </a:xfrm>
            <a:custGeom>
              <a:avLst/>
              <a:gdLst>
                <a:gd name="T0" fmla="*/ 735 w 1044"/>
                <a:gd name="T1" fmla="*/ 661 h 1192"/>
                <a:gd name="T2" fmla="*/ 601 w 1044"/>
                <a:gd name="T3" fmla="*/ 636 h 1192"/>
                <a:gd name="T4" fmla="*/ 496 w 1044"/>
                <a:gd name="T5" fmla="*/ 634 h 1192"/>
                <a:gd name="T6" fmla="*/ 392 w 1044"/>
                <a:gd name="T7" fmla="*/ 653 h 1192"/>
                <a:gd name="T8" fmla="*/ 315 w 1044"/>
                <a:gd name="T9" fmla="*/ 695 h 1192"/>
                <a:gd name="T10" fmla="*/ 272 w 1044"/>
                <a:gd name="T11" fmla="*/ 758 h 1192"/>
                <a:gd name="T12" fmla="*/ 262 w 1044"/>
                <a:gd name="T13" fmla="*/ 823 h 1192"/>
                <a:gd name="T14" fmla="*/ 272 w 1044"/>
                <a:gd name="T15" fmla="*/ 879 h 1192"/>
                <a:gd name="T16" fmla="*/ 313 w 1044"/>
                <a:gd name="T17" fmla="*/ 937 h 1192"/>
                <a:gd name="T18" fmla="*/ 377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89 w 1044"/>
                <a:gd name="T33" fmla="*/ 679 h 1192"/>
                <a:gd name="T34" fmla="*/ 768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4 w 1044"/>
                <a:gd name="T47" fmla="*/ 1168 h 1192"/>
                <a:gd name="T48" fmla="*/ 185 w 1044"/>
                <a:gd name="T49" fmla="*/ 1139 h 1192"/>
                <a:gd name="T50" fmla="*/ 123 w 1044"/>
                <a:gd name="T51" fmla="*/ 1100 h 1192"/>
                <a:gd name="T52" fmla="*/ 73 w 1044"/>
                <a:gd name="T53" fmla="*/ 1050 h 1192"/>
                <a:gd name="T54" fmla="*/ 33 w 1044"/>
                <a:gd name="T55" fmla="*/ 989 h 1192"/>
                <a:gd name="T56" fmla="*/ 10 w 1044"/>
                <a:gd name="T57" fmla="*/ 917 h 1192"/>
                <a:gd name="T58" fmla="*/ 0 w 1044"/>
                <a:gd name="T59" fmla="*/ 836 h 1192"/>
                <a:gd name="T60" fmla="*/ 2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5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6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89" y="679"/>
                  </a:moveTo>
                  <a:lnTo>
                    <a:pt x="789" y="679"/>
                  </a:lnTo>
                  <a:lnTo>
                    <a:pt x="763" y="670"/>
                  </a:lnTo>
                  <a:lnTo>
                    <a:pt x="735" y="661"/>
                  </a:lnTo>
                  <a:lnTo>
                    <a:pt x="703" y="653"/>
                  </a:lnTo>
                  <a:lnTo>
                    <a:pt x="670" y="646"/>
                  </a:lnTo>
                  <a:lnTo>
                    <a:pt x="637" y="641"/>
                  </a:lnTo>
                  <a:lnTo>
                    <a:pt x="601" y="636"/>
                  </a:lnTo>
                  <a:lnTo>
                    <a:pt x="564" y="634"/>
                  </a:lnTo>
                  <a:lnTo>
                    <a:pt x="526" y="633"/>
                  </a:lnTo>
                  <a:lnTo>
                    <a:pt x="526" y="633"/>
                  </a:lnTo>
                  <a:lnTo>
                    <a:pt x="496" y="634"/>
                  </a:lnTo>
                  <a:lnTo>
                    <a:pt x="467" y="636"/>
                  </a:lnTo>
                  <a:lnTo>
                    <a:pt x="440" y="640"/>
                  </a:lnTo>
                  <a:lnTo>
                    <a:pt x="414" y="646"/>
                  </a:lnTo>
                  <a:lnTo>
                    <a:pt x="392" y="653"/>
                  </a:lnTo>
                  <a:lnTo>
                    <a:pt x="369" y="661"/>
                  </a:lnTo>
                  <a:lnTo>
                    <a:pt x="350" y="671"/>
                  </a:lnTo>
                  <a:lnTo>
                    <a:pt x="332" y="682"/>
                  </a:lnTo>
                  <a:lnTo>
                    <a:pt x="315" y="695"/>
                  </a:lnTo>
                  <a:lnTo>
                    <a:pt x="302" y="708"/>
                  </a:lnTo>
                  <a:lnTo>
                    <a:pt x="290" y="724"/>
                  </a:lnTo>
                  <a:lnTo>
                    <a:pt x="280" y="740"/>
                  </a:lnTo>
                  <a:lnTo>
                    <a:pt x="272" y="758"/>
                  </a:lnTo>
                  <a:lnTo>
                    <a:pt x="266" y="777"/>
                  </a:lnTo>
                  <a:lnTo>
                    <a:pt x="263" y="798"/>
                  </a:lnTo>
                  <a:lnTo>
                    <a:pt x="262" y="819"/>
                  </a:lnTo>
                  <a:lnTo>
                    <a:pt x="262" y="823"/>
                  </a:lnTo>
                  <a:lnTo>
                    <a:pt x="262" y="823"/>
                  </a:lnTo>
                  <a:lnTo>
                    <a:pt x="263" y="843"/>
                  </a:lnTo>
                  <a:lnTo>
                    <a:pt x="266" y="861"/>
                  </a:lnTo>
                  <a:lnTo>
                    <a:pt x="272" y="879"/>
                  </a:lnTo>
                  <a:lnTo>
                    <a:pt x="280" y="896"/>
                  </a:lnTo>
                  <a:lnTo>
                    <a:pt x="289" y="911"/>
                  </a:lnTo>
                  <a:lnTo>
                    <a:pt x="300" y="924"/>
                  </a:lnTo>
                  <a:lnTo>
                    <a:pt x="313" y="937"/>
                  </a:lnTo>
                  <a:lnTo>
                    <a:pt x="326" y="948"/>
                  </a:lnTo>
                  <a:lnTo>
                    <a:pt x="343" y="959"/>
                  </a:lnTo>
                  <a:lnTo>
                    <a:pt x="360" y="967"/>
                  </a:lnTo>
                  <a:lnTo>
                    <a:pt x="377" y="976"/>
                  </a:lnTo>
                  <a:lnTo>
                    <a:pt x="398" y="982"/>
                  </a:lnTo>
                  <a:lnTo>
                    <a:pt x="418" y="986"/>
                  </a:lnTo>
                  <a:lnTo>
                    <a:pt x="440" y="990"/>
                  </a:lnTo>
                  <a:lnTo>
                    <a:pt x="461" y="992"/>
                  </a:lnTo>
                  <a:lnTo>
                    <a:pt x="485" y="992"/>
                  </a:lnTo>
                  <a:lnTo>
                    <a:pt x="485"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3" y="802"/>
                  </a:lnTo>
                  <a:lnTo>
                    <a:pt x="786" y="790"/>
                  </a:lnTo>
                  <a:lnTo>
                    <a:pt x="788" y="777"/>
                  </a:lnTo>
                  <a:lnTo>
                    <a:pt x="788" y="764"/>
                  </a:lnTo>
                  <a:lnTo>
                    <a:pt x="789" y="751"/>
                  </a:lnTo>
                  <a:lnTo>
                    <a:pt x="789" y="679"/>
                  </a:lnTo>
                  <a:close/>
                  <a:moveTo>
                    <a:pt x="782" y="1167"/>
                  </a:moveTo>
                  <a:lnTo>
                    <a:pt x="782" y="1026"/>
                  </a:lnTo>
                  <a:lnTo>
                    <a:pt x="782" y="1026"/>
                  </a:lnTo>
                  <a:lnTo>
                    <a:pt x="768" y="1043"/>
                  </a:lnTo>
                  <a:lnTo>
                    <a:pt x="751" y="1059"/>
                  </a:lnTo>
                  <a:lnTo>
                    <a:pt x="735" y="1076"/>
                  </a:lnTo>
                  <a:lnTo>
                    <a:pt x="715"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50" y="1188"/>
                  </a:lnTo>
                  <a:lnTo>
                    <a:pt x="330" y="1186"/>
                  </a:lnTo>
                  <a:lnTo>
                    <a:pt x="311" y="1182"/>
                  </a:lnTo>
                  <a:lnTo>
                    <a:pt x="291" y="1179"/>
                  </a:lnTo>
                  <a:lnTo>
                    <a:pt x="272" y="1174"/>
                  </a:lnTo>
                  <a:lnTo>
                    <a:pt x="254" y="1168"/>
                  </a:lnTo>
                  <a:lnTo>
                    <a:pt x="237" y="1162"/>
                  </a:lnTo>
                  <a:lnTo>
                    <a:pt x="219" y="1155"/>
                  </a:lnTo>
                  <a:lnTo>
                    <a:pt x="202" y="1148"/>
                  </a:lnTo>
                  <a:lnTo>
                    <a:pt x="185" y="1139"/>
                  </a:lnTo>
                  <a:lnTo>
                    <a:pt x="168" y="1131"/>
                  </a:lnTo>
                  <a:lnTo>
                    <a:pt x="153" y="1121"/>
                  </a:lnTo>
                  <a:lnTo>
                    <a:pt x="137" y="1111"/>
                  </a:lnTo>
                  <a:lnTo>
                    <a:pt x="123" y="1100"/>
                  </a:lnTo>
                  <a:lnTo>
                    <a:pt x="110" y="1089"/>
                  </a:lnTo>
                  <a:lnTo>
                    <a:pt x="97" y="1076"/>
                  </a:lnTo>
                  <a:lnTo>
                    <a:pt x="85" y="1064"/>
                  </a:lnTo>
                  <a:lnTo>
                    <a:pt x="73" y="1050"/>
                  </a:lnTo>
                  <a:lnTo>
                    <a:pt x="62" y="1035"/>
                  </a:lnTo>
                  <a:lnTo>
                    <a:pt x="51" y="1021"/>
                  </a:lnTo>
                  <a:lnTo>
                    <a:pt x="42" y="1005"/>
                  </a:lnTo>
                  <a:lnTo>
                    <a:pt x="33" y="989"/>
                  </a:lnTo>
                  <a:lnTo>
                    <a:pt x="26" y="972"/>
                  </a:lnTo>
                  <a:lnTo>
                    <a:pt x="19" y="954"/>
                  </a:lnTo>
                  <a:lnTo>
                    <a:pt x="14" y="936"/>
                  </a:lnTo>
                  <a:lnTo>
                    <a:pt x="10" y="917"/>
                  </a:lnTo>
                  <a:lnTo>
                    <a:pt x="6" y="898"/>
                  </a:lnTo>
                  <a:lnTo>
                    <a:pt x="2" y="878"/>
                  </a:lnTo>
                  <a:lnTo>
                    <a:pt x="1" y="857"/>
                  </a:lnTo>
                  <a:lnTo>
                    <a:pt x="0" y="836"/>
                  </a:lnTo>
                  <a:lnTo>
                    <a:pt x="0" y="831"/>
                  </a:lnTo>
                  <a:lnTo>
                    <a:pt x="0" y="831"/>
                  </a:lnTo>
                  <a:lnTo>
                    <a:pt x="1" y="808"/>
                  </a:lnTo>
                  <a:lnTo>
                    <a:pt x="2" y="787"/>
                  </a:lnTo>
                  <a:lnTo>
                    <a:pt x="6"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0" y="491"/>
                  </a:lnTo>
                  <a:lnTo>
                    <a:pt x="281" y="485"/>
                  </a:lnTo>
                  <a:lnTo>
                    <a:pt x="302" y="479"/>
                  </a:lnTo>
                  <a:lnTo>
                    <a:pt x="324" y="474"/>
                  </a:lnTo>
                  <a:lnTo>
                    <a:pt x="346" y="470"/>
                  </a:lnTo>
                  <a:lnTo>
                    <a:pt x="370"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3" y="451"/>
                  </a:lnTo>
                  <a:lnTo>
                    <a:pt x="780" y="425"/>
                  </a:lnTo>
                  <a:lnTo>
                    <a:pt x="775" y="399"/>
                  </a:lnTo>
                  <a:lnTo>
                    <a:pt x="767" y="375"/>
                  </a:lnTo>
                  <a:lnTo>
                    <a:pt x="756" y="353"/>
                  </a:lnTo>
                  <a:lnTo>
                    <a:pt x="744" y="333"/>
                  </a:lnTo>
                  <a:lnTo>
                    <a:pt x="729" y="315"/>
                  </a:lnTo>
                  <a:lnTo>
                    <a:pt x="712" y="298"/>
                  </a:lnTo>
                  <a:lnTo>
                    <a:pt x="693" y="283"/>
                  </a:lnTo>
                  <a:lnTo>
                    <a:pt x="671" y="271"/>
                  </a:lnTo>
                  <a:lnTo>
                    <a:pt x="649" y="260"/>
                  </a:lnTo>
                  <a:lnTo>
                    <a:pt x="623" y="251"/>
                  </a:lnTo>
                  <a:lnTo>
                    <a:pt x="596" y="243"/>
                  </a:lnTo>
                  <a:lnTo>
                    <a:pt x="566" y="239"/>
                  </a:lnTo>
                  <a:lnTo>
                    <a:pt x="535" y="236"/>
                  </a:lnTo>
                  <a:lnTo>
                    <a:pt x="502" y="235"/>
                  </a:lnTo>
                  <a:lnTo>
                    <a:pt x="502" y="235"/>
                  </a:lnTo>
                  <a:lnTo>
                    <a:pt x="455" y="236"/>
                  </a:lnTo>
                  <a:lnTo>
                    <a:pt x="411" y="240"/>
                  </a:lnTo>
                  <a:lnTo>
                    <a:pt x="369" y="246"/>
                  </a:lnTo>
                  <a:lnTo>
                    <a:pt x="328" y="254"/>
                  </a:lnTo>
                  <a:lnTo>
                    <a:pt x="289" y="265"/>
                  </a:lnTo>
                  <a:lnTo>
                    <a:pt x="250" y="277"/>
                  </a:lnTo>
                  <a:lnTo>
                    <a:pt x="211" y="290"/>
                  </a:lnTo>
                  <a:lnTo>
                    <a:pt x="173" y="307"/>
                  </a:lnTo>
                  <a:lnTo>
                    <a:pt x="100" y="95"/>
                  </a:lnTo>
                  <a:lnTo>
                    <a:pt x="100" y="95"/>
                  </a:lnTo>
                  <a:lnTo>
                    <a:pt x="148" y="75"/>
                  </a:lnTo>
                  <a:lnTo>
                    <a:pt x="196" y="56"/>
                  </a:lnTo>
                  <a:lnTo>
                    <a:pt x="246" y="39"/>
                  </a:lnTo>
                  <a:lnTo>
                    <a:pt x="271" y="32"/>
                  </a:lnTo>
                  <a:lnTo>
                    <a:pt x="297" y="26"/>
                  </a:lnTo>
                  <a:lnTo>
                    <a:pt x="324" y="20"/>
                  </a:lnTo>
                  <a:lnTo>
                    <a:pt x="351" y="14"/>
                  </a:lnTo>
                  <a:lnTo>
                    <a:pt x="380" y="11"/>
                  </a:lnTo>
                  <a:lnTo>
                    <a:pt x="410" y="6"/>
                  </a:lnTo>
                  <a:lnTo>
                    <a:pt x="440" y="3"/>
                  </a:lnTo>
                  <a:lnTo>
                    <a:pt x="472" y="1"/>
                  </a:lnTo>
                  <a:lnTo>
                    <a:pt x="504" y="0"/>
                  </a:lnTo>
                  <a:lnTo>
                    <a:pt x="539" y="0"/>
                  </a:lnTo>
                  <a:lnTo>
                    <a:pt x="539" y="0"/>
                  </a:lnTo>
                  <a:lnTo>
                    <a:pt x="570" y="0"/>
                  </a:lnTo>
                  <a:lnTo>
                    <a:pt x="601" y="1"/>
                  </a:lnTo>
                  <a:lnTo>
                    <a:pt x="629"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8" y="126"/>
                  </a:lnTo>
                  <a:lnTo>
                    <a:pt x="934" y="143"/>
                  </a:lnTo>
                  <a:lnTo>
                    <a:pt x="948" y="160"/>
                  </a:lnTo>
                  <a:lnTo>
                    <a:pt x="961" y="178"/>
                  </a:lnTo>
                  <a:lnTo>
                    <a:pt x="973" y="197"/>
                  </a:lnTo>
                  <a:lnTo>
                    <a:pt x="985" y="216"/>
                  </a:lnTo>
                  <a:lnTo>
                    <a:pt x="996" y="236"/>
                  </a:lnTo>
                  <a:lnTo>
                    <a:pt x="1004"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3" name="Freeform 11" descr=" " title=" "/>
            <p:cNvSpPr>
              <a:spLocks/>
            </p:cNvSpPr>
            <p:nvPr userDrawn="1"/>
          </p:nvSpPr>
          <p:spPr bwMode="auto">
            <a:xfrm>
              <a:off x="514780" y="4879238"/>
              <a:ext cx="71077" cy="80012"/>
            </a:xfrm>
            <a:custGeom>
              <a:avLst/>
              <a:gdLst>
                <a:gd name="T0" fmla="*/ 531 w 1065"/>
                <a:gd name="T1" fmla="*/ 1198 h 1200"/>
                <a:gd name="T2" fmla="*/ 413 w 1065"/>
                <a:gd name="T3" fmla="*/ 1174 h 1200"/>
                <a:gd name="T4" fmla="*/ 306 w 1065"/>
                <a:gd name="T5" fmla="*/ 1128 h 1200"/>
                <a:gd name="T6" fmla="*/ 211 w 1065"/>
                <a:gd name="T7" fmla="*/ 1064 h 1200"/>
                <a:gd name="T8" fmla="*/ 131 w 1065"/>
                <a:gd name="T9" fmla="*/ 983 h 1200"/>
                <a:gd name="T10" fmla="*/ 69 w 1065"/>
                <a:gd name="T11" fmla="*/ 887 h 1200"/>
                <a:gd name="T12" fmla="*/ 25 w 1065"/>
                <a:gd name="T13" fmla="*/ 781 h 1200"/>
                <a:gd name="T14" fmla="*/ 4 w 1065"/>
                <a:gd name="T15" fmla="*/ 665 h 1200"/>
                <a:gd name="T16" fmla="*/ 1 w 1065"/>
                <a:gd name="T17" fmla="*/ 573 h 1200"/>
                <a:gd name="T18" fmla="*/ 18 w 1065"/>
                <a:gd name="T19" fmla="*/ 454 h 1200"/>
                <a:gd name="T20" fmla="*/ 56 w 1065"/>
                <a:gd name="T21" fmla="*/ 344 h 1200"/>
                <a:gd name="T22" fmla="*/ 115 w 1065"/>
                <a:gd name="T23" fmla="*/ 244 h 1200"/>
                <a:gd name="T24" fmla="*/ 190 w 1065"/>
                <a:gd name="T25" fmla="*/ 158 h 1200"/>
                <a:gd name="T26" fmla="*/ 281 w 1065"/>
                <a:gd name="T27" fmla="*/ 88 h 1200"/>
                <a:gd name="T28" fmla="*/ 386 w 1065"/>
                <a:gd name="T29" fmla="*/ 37 h 1200"/>
                <a:gd name="T30" fmla="*/ 503 w 1065"/>
                <a:gd name="T31" fmla="*/ 7 h 1200"/>
                <a:gd name="T32" fmla="*/ 597 w 1065"/>
                <a:gd name="T33" fmla="*/ 0 h 1200"/>
                <a:gd name="T34" fmla="*/ 745 w 1065"/>
                <a:gd name="T35" fmla="*/ 14 h 1200"/>
                <a:gd name="T36" fmla="*/ 868 w 1065"/>
                <a:gd name="T37" fmla="*/ 55 h 1200"/>
                <a:gd name="T38" fmla="*/ 971 w 1065"/>
                <a:gd name="T39" fmla="*/ 118 h 1200"/>
                <a:gd name="T40" fmla="*/ 1057 w 1065"/>
                <a:gd name="T41" fmla="*/ 198 h 1200"/>
                <a:gd name="T42" fmla="*/ 847 w 1065"/>
                <a:gd name="T43" fmla="*/ 329 h 1200"/>
                <a:gd name="T44" fmla="*/ 781 w 1065"/>
                <a:gd name="T45" fmla="*/ 280 h 1200"/>
                <a:gd name="T46" fmla="*/ 707 w 1065"/>
                <a:gd name="T47" fmla="*/ 247 h 1200"/>
                <a:gd name="T48" fmla="*/ 619 w 1065"/>
                <a:gd name="T49" fmla="*/ 231 h 1200"/>
                <a:gd name="T50" fmla="*/ 559 w 1065"/>
                <a:gd name="T51" fmla="*/ 233 h 1200"/>
                <a:gd name="T52" fmla="*/ 493 w 1065"/>
                <a:gd name="T53" fmla="*/ 247 h 1200"/>
                <a:gd name="T54" fmla="*/ 433 w 1065"/>
                <a:gd name="T55" fmla="*/ 276 h 1200"/>
                <a:gd name="T56" fmla="*/ 381 w 1065"/>
                <a:gd name="T57" fmla="*/ 315 h 1200"/>
                <a:gd name="T58" fmla="*/ 337 w 1065"/>
                <a:gd name="T59" fmla="*/ 365 h 1200"/>
                <a:gd name="T60" fmla="*/ 302 w 1065"/>
                <a:gd name="T61" fmla="*/ 424 h 1200"/>
                <a:gd name="T62" fmla="*/ 278 w 1065"/>
                <a:gd name="T63" fmla="*/ 489 h 1200"/>
                <a:gd name="T64" fmla="*/ 265 w 1065"/>
                <a:gd name="T65" fmla="*/ 561 h 1200"/>
                <a:gd name="T66" fmla="*/ 264 w 1065"/>
                <a:gd name="T67" fmla="*/ 618 h 1200"/>
                <a:gd name="T68" fmla="*/ 273 w 1065"/>
                <a:gd name="T69" fmla="*/ 692 h 1200"/>
                <a:gd name="T70" fmla="*/ 295 w 1065"/>
                <a:gd name="T71" fmla="*/ 762 h 1200"/>
                <a:gd name="T72" fmla="*/ 328 w 1065"/>
                <a:gd name="T73" fmla="*/ 823 h 1200"/>
                <a:gd name="T74" fmla="*/ 371 w 1065"/>
                <a:gd name="T75" fmla="*/ 875 h 1200"/>
                <a:gd name="T76" fmla="*/ 424 w 1065"/>
                <a:gd name="T77" fmla="*/ 918 h 1200"/>
                <a:gd name="T78" fmla="*/ 485 w 1065"/>
                <a:gd name="T79" fmla="*/ 949 h 1200"/>
                <a:gd name="T80" fmla="*/ 553 w 1065"/>
                <a:gd name="T81" fmla="*/ 967 h 1200"/>
                <a:gd name="T82" fmla="*/ 608 w 1065"/>
                <a:gd name="T83" fmla="*/ 972 h 1200"/>
                <a:gd name="T84" fmla="*/ 695 w 1065"/>
                <a:gd name="T85" fmla="*/ 961 h 1200"/>
                <a:gd name="T86" fmla="*/ 773 w 1065"/>
                <a:gd name="T87" fmla="*/ 931 h 1200"/>
                <a:gd name="T88" fmla="*/ 842 w 1065"/>
                <a:gd name="T89" fmla="*/ 886 h 1200"/>
                <a:gd name="T90" fmla="*/ 1065 w 1065"/>
                <a:gd name="T91" fmla="*/ 985 h 1200"/>
                <a:gd name="T92" fmla="*/ 1000 w 1065"/>
                <a:gd name="T93" fmla="*/ 1052 h 1200"/>
                <a:gd name="T94" fmla="*/ 899 w 1065"/>
                <a:gd name="T95" fmla="*/ 1125 h 1200"/>
                <a:gd name="T96" fmla="*/ 781 w 1065"/>
                <a:gd name="T97" fmla="*/ 1176 h 1200"/>
                <a:gd name="T98" fmla="*/ 635 w 1065"/>
                <a:gd name="T99" fmla="*/ 1199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65" h="1200">
                  <a:moveTo>
                    <a:pt x="595" y="1200"/>
                  </a:moveTo>
                  <a:lnTo>
                    <a:pt x="595" y="1200"/>
                  </a:lnTo>
                  <a:lnTo>
                    <a:pt x="562" y="1200"/>
                  </a:lnTo>
                  <a:lnTo>
                    <a:pt x="531" y="1198"/>
                  </a:lnTo>
                  <a:lnTo>
                    <a:pt x="502" y="1194"/>
                  </a:lnTo>
                  <a:lnTo>
                    <a:pt x="471" y="1188"/>
                  </a:lnTo>
                  <a:lnTo>
                    <a:pt x="442" y="1182"/>
                  </a:lnTo>
                  <a:lnTo>
                    <a:pt x="413" y="1174"/>
                  </a:lnTo>
                  <a:lnTo>
                    <a:pt x="385" y="1164"/>
                  </a:lnTo>
                  <a:lnTo>
                    <a:pt x="357" y="1153"/>
                  </a:lnTo>
                  <a:lnTo>
                    <a:pt x="331" y="1141"/>
                  </a:lnTo>
                  <a:lnTo>
                    <a:pt x="306" y="1128"/>
                  </a:lnTo>
                  <a:lnTo>
                    <a:pt x="281" y="1114"/>
                  </a:lnTo>
                  <a:lnTo>
                    <a:pt x="257" y="1098"/>
                  </a:lnTo>
                  <a:lnTo>
                    <a:pt x="233" y="1082"/>
                  </a:lnTo>
                  <a:lnTo>
                    <a:pt x="211" y="1064"/>
                  </a:lnTo>
                  <a:lnTo>
                    <a:pt x="190" y="1045"/>
                  </a:lnTo>
                  <a:lnTo>
                    <a:pt x="170" y="1026"/>
                  </a:lnTo>
                  <a:lnTo>
                    <a:pt x="149" y="1004"/>
                  </a:lnTo>
                  <a:lnTo>
                    <a:pt x="131" y="983"/>
                  </a:lnTo>
                  <a:lnTo>
                    <a:pt x="115" y="960"/>
                  </a:lnTo>
                  <a:lnTo>
                    <a:pt x="98" y="937"/>
                  </a:lnTo>
                  <a:lnTo>
                    <a:pt x="84" y="912"/>
                  </a:lnTo>
                  <a:lnTo>
                    <a:pt x="69" y="887"/>
                  </a:lnTo>
                  <a:lnTo>
                    <a:pt x="56" y="862"/>
                  </a:lnTo>
                  <a:lnTo>
                    <a:pt x="45" y="836"/>
                  </a:lnTo>
                  <a:lnTo>
                    <a:pt x="35" y="808"/>
                  </a:lnTo>
                  <a:lnTo>
                    <a:pt x="25" y="781"/>
                  </a:lnTo>
                  <a:lnTo>
                    <a:pt x="18" y="752"/>
                  </a:lnTo>
                  <a:lnTo>
                    <a:pt x="12" y="723"/>
                  </a:lnTo>
                  <a:lnTo>
                    <a:pt x="7" y="694"/>
                  </a:lnTo>
                  <a:lnTo>
                    <a:pt x="4" y="665"/>
                  </a:lnTo>
                  <a:lnTo>
                    <a:pt x="1" y="634"/>
                  </a:lnTo>
                  <a:lnTo>
                    <a:pt x="0" y="604"/>
                  </a:lnTo>
                  <a:lnTo>
                    <a:pt x="0" y="604"/>
                  </a:lnTo>
                  <a:lnTo>
                    <a:pt x="1" y="573"/>
                  </a:lnTo>
                  <a:lnTo>
                    <a:pt x="4" y="542"/>
                  </a:lnTo>
                  <a:lnTo>
                    <a:pt x="7" y="512"/>
                  </a:lnTo>
                  <a:lnTo>
                    <a:pt x="12" y="483"/>
                  </a:lnTo>
                  <a:lnTo>
                    <a:pt x="18" y="454"/>
                  </a:lnTo>
                  <a:lnTo>
                    <a:pt x="25" y="426"/>
                  </a:lnTo>
                  <a:lnTo>
                    <a:pt x="35" y="397"/>
                  </a:lnTo>
                  <a:lnTo>
                    <a:pt x="45" y="370"/>
                  </a:lnTo>
                  <a:lnTo>
                    <a:pt x="56" y="344"/>
                  </a:lnTo>
                  <a:lnTo>
                    <a:pt x="69" y="317"/>
                  </a:lnTo>
                  <a:lnTo>
                    <a:pt x="84" y="292"/>
                  </a:lnTo>
                  <a:lnTo>
                    <a:pt x="98" y="267"/>
                  </a:lnTo>
                  <a:lnTo>
                    <a:pt x="115" y="244"/>
                  </a:lnTo>
                  <a:lnTo>
                    <a:pt x="131" y="221"/>
                  </a:lnTo>
                  <a:lnTo>
                    <a:pt x="150" y="199"/>
                  </a:lnTo>
                  <a:lnTo>
                    <a:pt x="170" y="178"/>
                  </a:lnTo>
                  <a:lnTo>
                    <a:pt x="190" y="158"/>
                  </a:lnTo>
                  <a:lnTo>
                    <a:pt x="211" y="139"/>
                  </a:lnTo>
                  <a:lnTo>
                    <a:pt x="234" y="121"/>
                  </a:lnTo>
                  <a:lnTo>
                    <a:pt x="257" y="104"/>
                  </a:lnTo>
                  <a:lnTo>
                    <a:pt x="281" y="88"/>
                  </a:lnTo>
                  <a:lnTo>
                    <a:pt x="306" y="74"/>
                  </a:lnTo>
                  <a:lnTo>
                    <a:pt x="332" y="61"/>
                  </a:lnTo>
                  <a:lnTo>
                    <a:pt x="358" y="47"/>
                  </a:lnTo>
                  <a:lnTo>
                    <a:pt x="386" y="37"/>
                  </a:lnTo>
                  <a:lnTo>
                    <a:pt x="414" y="27"/>
                  </a:lnTo>
                  <a:lnTo>
                    <a:pt x="443" y="19"/>
                  </a:lnTo>
                  <a:lnTo>
                    <a:pt x="473" y="12"/>
                  </a:lnTo>
                  <a:lnTo>
                    <a:pt x="503" y="7"/>
                  </a:lnTo>
                  <a:lnTo>
                    <a:pt x="534" y="3"/>
                  </a:lnTo>
                  <a:lnTo>
                    <a:pt x="565" y="1"/>
                  </a:lnTo>
                  <a:lnTo>
                    <a:pt x="597" y="0"/>
                  </a:lnTo>
                  <a:lnTo>
                    <a:pt x="597" y="0"/>
                  </a:lnTo>
                  <a:lnTo>
                    <a:pt x="637" y="1"/>
                  </a:lnTo>
                  <a:lnTo>
                    <a:pt x="675" y="3"/>
                  </a:lnTo>
                  <a:lnTo>
                    <a:pt x="711" y="8"/>
                  </a:lnTo>
                  <a:lnTo>
                    <a:pt x="745" y="14"/>
                  </a:lnTo>
                  <a:lnTo>
                    <a:pt x="779" y="22"/>
                  </a:lnTo>
                  <a:lnTo>
                    <a:pt x="810" y="32"/>
                  </a:lnTo>
                  <a:lnTo>
                    <a:pt x="840" y="43"/>
                  </a:lnTo>
                  <a:lnTo>
                    <a:pt x="868" y="55"/>
                  </a:lnTo>
                  <a:lnTo>
                    <a:pt x="896" y="69"/>
                  </a:lnTo>
                  <a:lnTo>
                    <a:pt x="922" y="83"/>
                  </a:lnTo>
                  <a:lnTo>
                    <a:pt x="947" y="100"/>
                  </a:lnTo>
                  <a:lnTo>
                    <a:pt x="971" y="118"/>
                  </a:lnTo>
                  <a:lnTo>
                    <a:pt x="994" y="136"/>
                  </a:lnTo>
                  <a:lnTo>
                    <a:pt x="1015" y="156"/>
                  </a:lnTo>
                  <a:lnTo>
                    <a:pt x="1037" y="176"/>
                  </a:lnTo>
                  <a:lnTo>
                    <a:pt x="1057" y="198"/>
                  </a:lnTo>
                  <a:lnTo>
                    <a:pt x="893" y="375"/>
                  </a:lnTo>
                  <a:lnTo>
                    <a:pt x="893" y="375"/>
                  </a:lnTo>
                  <a:lnTo>
                    <a:pt x="862" y="344"/>
                  </a:lnTo>
                  <a:lnTo>
                    <a:pt x="847" y="329"/>
                  </a:lnTo>
                  <a:lnTo>
                    <a:pt x="831" y="316"/>
                  </a:lnTo>
                  <a:lnTo>
                    <a:pt x="814" y="303"/>
                  </a:lnTo>
                  <a:lnTo>
                    <a:pt x="798" y="291"/>
                  </a:lnTo>
                  <a:lnTo>
                    <a:pt x="781" y="280"/>
                  </a:lnTo>
                  <a:lnTo>
                    <a:pt x="763" y="271"/>
                  </a:lnTo>
                  <a:lnTo>
                    <a:pt x="745" y="261"/>
                  </a:lnTo>
                  <a:lnTo>
                    <a:pt x="726" y="254"/>
                  </a:lnTo>
                  <a:lnTo>
                    <a:pt x="707" y="247"/>
                  </a:lnTo>
                  <a:lnTo>
                    <a:pt x="685" y="241"/>
                  </a:lnTo>
                  <a:lnTo>
                    <a:pt x="665" y="236"/>
                  </a:lnTo>
                  <a:lnTo>
                    <a:pt x="642" y="233"/>
                  </a:lnTo>
                  <a:lnTo>
                    <a:pt x="619" y="231"/>
                  </a:lnTo>
                  <a:lnTo>
                    <a:pt x="595" y="230"/>
                  </a:lnTo>
                  <a:lnTo>
                    <a:pt x="595" y="230"/>
                  </a:lnTo>
                  <a:lnTo>
                    <a:pt x="577" y="231"/>
                  </a:lnTo>
                  <a:lnTo>
                    <a:pt x="559" y="233"/>
                  </a:lnTo>
                  <a:lnTo>
                    <a:pt x="542" y="235"/>
                  </a:lnTo>
                  <a:lnTo>
                    <a:pt x="525" y="239"/>
                  </a:lnTo>
                  <a:lnTo>
                    <a:pt x="509" y="242"/>
                  </a:lnTo>
                  <a:lnTo>
                    <a:pt x="493" y="247"/>
                  </a:lnTo>
                  <a:lnTo>
                    <a:pt x="478" y="253"/>
                  </a:lnTo>
                  <a:lnTo>
                    <a:pt x="462" y="260"/>
                  </a:lnTo>
                  <a:lnTo>
                    <a:pt x="448" y="267"/>
                  </a:lnTo>
                  <a:lnTo>
                    <a:pt x="433" y="276"/>
                  </a:lnTo>
                  <a:lnTo>
                    <a:pt x="419" y="284"/>
                  </a:lnTo>
                  <a:lnTo>
                    <a:pt x="406" y="293"/>
                  </a:lnTo>
                  <a:lnTo>
                    <a:pt x="393" y="304"/>
                  </a:lnTo>
                  <a:lnTo>
                    <a:pt x="381" y="315"/>
                  </a:lnTo>
                  <a:lnTo>
                    <a:pt x="369" y="327"/>
                  </a:lnTo>
                  <a:lnTo>
                    <a:pt x="357" y="339"/>
                  </a:lnTo>
                  <a:lnTo>
                    <a:pt x="346" y="352"/>
                  </a:lnTo>
                  <a:lnTo>
                    <a:pt x="337" y="365"/>
                  </a:lnTo>
                  <a:lnTo>
                    <a:pt x="327" y="378"/>
                  </a:lnTo>
                  <a:lnTo>
                    <a:pt x="318" y="394"/>
                  </a:lnTo>
                  <a:lnTo>
                    <a:pt x="309" y="408"/>
                  </a:lnTo>
                  <a:lnTo>
                    <a:pt x="302" y="424"/>
                  </a:lnTo>
                  <a:lnTo>
                    <a:pt x="295" y="439"/>
                  </a:lnTo>
                  <a:lnTo>
                    <a:pt x="288" y="456"/>
                  </a:lnTo>
                  <a:lnTo>
                    <a:pt x="283" y="473"/>
                  </a:lnTo>
                  <a:lnTo>
                    <a:pt x="278" y="489"/>
                  </a:lnTo>
                  <a:lnTo>
                    <a:pt x="273" y="507"/>
                  </a:lnTo>
                  <a:lnTo>
                    <a:pt x="270" y="525"/>
                  </a:lnTo>
                  <a:lnTo>
                    <a:pt x="267" y="543"/>
                  </a:lnTo>
                  <a:lnTo>
                    <a:pt x="265" y="561"/>
                  </a:lnTo>
                  <a:lnTo>
                    <a:pt x="264" y="580"/>
                  </a:lnTo>
                  <a:lnTo>
                    <a:pt x="264" y="599"/>
                  </a:lnTo>
                  <a:lnTo>
                    <a:pt x="264" y="599"/>
                  </a:lnTo>
                  <a:lnTo>
                    <a:pt x="264" y="618"/>
                  </a:lnTo>
                  <a:lnTo>
                    <a:pt x="265" y="637"/>
                  </a:lnTo>
                  <a:lnTo>
                    <a:pt x="267" y="657"/>
                  </a:lnTo>
                  <a:lnTo>
                    <a:pt x="270" y="674"/>
                  </a:lnTo>
                  <a:lnTo>
                    <a:pt x="273" y="692"/>
                  </a:lnTo>
                  <a:lnTo>
                    <a:pt x="278" y="710"/>
                  </a:lnTo>
                  <a:lnTo>
                    <a:pt x="283" y="727"/>
                  </a:lnTo>
                  <a:lnTo>
                    <a:pt x="289" y="745"/>
                  </a:lnTo>
                  <a:lnTo>
                    <a:pt x="295" y="762"/>
                  </a:lnTo>
                  <a:lnTo>
                    <a:pt x="302" y="777"/>
                  </a:lnTo>
                  <a:lnTo>
                    <a:pt x="310" y="793"/>
                  </a:lnTo>
                  <a:lnTo>
                    <a:pt x="319" y="808"/>
                  </a:lnTo>
                  <a:lnTo>
                    <a:pt x="328" y="823"/>
                  </a:lnTo>
                  <a:lnTo>
                    <a:pt x="338" y="837"/>
                  </a:lnTo>
                  <a:lnTo>
                    <a:pt x="349" y="850"/>
                  </a:lnTo>
                  <a:lnTo>
                    <a:pt x="359" y="863"/>
                  </a:lnTo>
                  <a:lnTo>
                    <a:pt x="371" y="875"/>
                  </a:lnTo>
                  <a:lnTo>
                    <a:pt x="383" y="887"/>
                  </a:lnTo>
                  <a:lnTo>
                    <a:pt x="396" y="898"/>
                  </a:lnTo>
                  <a:lnTo>
                    <a:pt x="410" y="909"/>
                  </a:lnTo>
                  <a:lnTo>
                    <a:pt x="424" y="918"/>
                  </a:lnTo>
                  <a:lnTo>
                    <a:pt x="438" y="926"/>
                  </a:lnTo>
                  <a:lnTo>
                    <a:pt x="453" y="935"/>
                  </a:lnTo>
                  <a:lnTo>
                    <a:pt x="468" y="942"/>
                  </a:lnTo>
                  <a:lnTo>
                    <a:pt x="485" y="949"/>
                  </a:lnTo>
                  <a:lnTo>
                    <a:pt x="500" y="955"/>
                  </a:lnTo>
                  <a:lnTo>
                    <a:pt x="517" y="960"/>
                  </a:lnTo>
                  <a:lnTo>
                    <a:pt x="535" y="964"/>
                  </a:lnTo>
                  <a:lnTo>
                    <a:pt x="553" y="967"/>
                  </a:lnTo>
                  <a:lnTo>
                    <a:pt x="571" y="969"/>
                  </a:lnTo>
                  <a:lnTo>
                    <a:pt x="589" y="971"/>
                  </a:lnTo>
                  <a:lnTo>
                    <a:pt x="608" y="972"/>
                  </a:lnTo>
                  <a:lnTo>
                    <a:pt x="608" y="972"/>
                  </a:lnTo>
                  <a:lnTo>
                    <a:pt x="631" y="971"/>
                  </a:lnTo>
                  <a:lnTo>
                    <a:pt x="653" y="968"/>
                  </a:lnTo>
                  <a:lnTo>
                    <a:pt x="675" y="966"/>
                  </a:lnTo>
                  <a:lnTo>
                    <a:pt x="695" y="961"/>
                  </a:lnTo>
                  <a:lnTo>
                    <a:pt x="715" y="955"/>
                  </a:lnTo>
                  <a:lnTo>
                    <a:pt x="734" y="948"/>
                  </a:lnTo>
                  <a:lnTo>
                    <a:pt x="754" y="941"/>
                  </a:lnTo>
                  <a:lnTo>
                    <a:pt x="773" y="931"/>
                  </a:lnTo>
                  <a:lnTo>
                    <a:pt x="791" y="922"/>
                  </a:lnTo>
                  <a:lnTo>
                    <a:pt x="808" y="911"/>
                  </a:lnTo>
                  <a:lnTo>
                    <a:pt x="825" y="899"/>
                  </a:lnTo>
                  <a:lnTo>
                    <a:pt x="842" y="886"/>
                  </a:lnTo>
                  <a:lnTo>
                    <a:pt x="859" y="873"/>
                  </a:lnTo>
                  <a:lnTo>
                    <a:pt x="875" y="858"/>
                  </a:lnTo>
                  <a:lnTo>
                    <a:pt x="906" y="827"/>
                  </a:lnTo>
                  <a:lnTo>
                    <a:pt x="1065" y="985"/>
                  </a:lnTo>
                  <a:lnTo>
                    <a:pt x="1065" y="985"/>
                  </a:lnTo>
                  <a:lnTo>
                    <a:pt x="1044" y="1008"/>
                  </a:lnTo>
                  <a:lnTo>
                    <a:pt x="1022" y="1030"/>
                  </a:lnTo>
                  <a:lnTo>
                    <a:pt x="1000" y="1052"/>
                  </a:lnTo>
                  <a:lnTo>
                    <a:pt x="976" y="1072"/>
                  </a:lnTo>
                  <a:lnTo>
                    <a:pt x="951" y="1090"/>
                  </a:lnTo>
                  <a:lnTo>
                    <a:pt x="926" y="1108"/>
                  </a:lnTo>
                  <a:lnTo>
                    <a:pt x="899" y="1125"/>
                  </a:lnTo>
                  <a:lnTo>
                    <a:pt x="872" y="1140"/>
                  </a:lnTo>
                  <a:lnTo>
                    <a:pt x="843" y="1153"/>
                  </a:lnTo>
                  <a:lnTo>
                    <a:pt x="812" y="1165"/>
                  </a:lnTo>
                  <a:lnTo>
                    <a:pt x="781" y="1176"/>
                  </a:lnTo>
                  <a:lnTo>
                    <a:pt x="748" y="1184"/>
                  </a:lnTo>
                  <a:lnTo>
                    <a:pt x="712" y="1192"/>
                  </a:lnTo>
                  <a:lnTo>
                    <a:pt x="675" y="1196"/>
                  </a:lnTo>
                  <a:lnTo>
                    <a:pt x="635" y="1199"/>
                  </a:lnTo>
                  <a:lnTo>
                    <a:pt x="595"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4" name="Freeform 13" descr=" " title=" "/>
            <p:cNvSpPr>
              <a:spLocks/>
            </p:cNvSpPr>
            <p:nvPr userDrawn="1"/>
          </p:nvSpPr>
          <p:spPr bwMode="auto">
            <a:xfrm>
              <a:off x="594659" y="4851501"/>
              <a:ext cx="71744" cy="106015"/>
            </a:xfrm>
            <a:custGeom>
              <a:avLst/>
              <a:gdLst>
                <a:gd name="T0" fmla="*/ 1076 w 1076"/>
                <a:gd name="T1" fmla="*/ 1590 h 1590"/>
                <a:gd name="T2" fmla="*/ 771 w 1076"/>
                <a:gd name="T3" fmla="*/ 1590 h 1590"/>
                <a:gd name="T4" fmla="*/ 425 w 1076"/>
                <a:gd name="T5" fmla="*/ 1093 h 1590"/>
                <a:gd name="T6" fmla="*/ 264 w 1076"/>
                <a:gd name="T7" fmla="*/ 1261 h 1590"/>
                <a:gd name="T8" fmla="*/ 264 w 1076"/>
                <a:gd name="T9" fmla="*/ 1590 h 1590"/>
                <a:gd name="T10" fmla="*/ 0 w 1076"/>
                <a:gd name="T11" fmla="*/ 1590 h 1590"/>
                <a:gd name="T12" fmla="*/ 0 w 1076"/>
                <a:gd name="T13" fmla="*/ 0 h 1590"/>
                <a:gd name="T14" fmla="*/ 264 w 1076"/>
                <a:gd name="T15" fmla="*/ 0 h 1590"/>
                <a:gd name="T16" fmla="*/ 264 w 1076"/>
                <a:gd name="T17" fmla="*/ 950 h 1590"/>
                <a:gd name="T18" fmla="*/ 741 w 1076"/>
                <a:gd name="T19" fmla="*/ 440 h 1590"/>
                <a:gd name="T20" fmla="*/ 1062 w 1076"/>
                <a:gd name="T21" fmla="*/ 440 h 1590"/>
                <a:gd name="T22" fmla="*/ 604 w 1076"/>
                <a:gd name="T23" fmla="*/ 908 h 1590"/>
                <a:gd name="T24" fmla="*/ 1076 w 1076"/>
                <a:gd name="T25" fmla="*/ 1590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6" h="1590">
                  <a:moveTo>
                    <a:pt x="1076" y="1590"/>
                  </a:moveTo>
                  <a:lnTo>
                    <a:pt x="771" y="1590"/>
                  </a:lnTo>
                  <a:lnTo>
                    <a:pt x="425" y="1093"/>
                  </a:lnTo>
                  <a:lnTo>
                    <a:pt x="264" y="1261"/>
                  </a:lnTo>
                  <a:lnTo>
                    <a:pt x="264" y="1590"/>
                  </a:lnTo>
                  <a:lnTo>
                    <a:pt x="0" y="1590"/>
                  </a:lnTo>
                  <a:lnTo>
                    <a:pt x="0" y="0"/>
                  </a:lnTo>
                  <a:lnTo>
                    <a:pt x="264" y="0"/>
                  </a:lnTo>
                  <a:lnTo>
                    <a:pt x="264" y="950"/>
                  </a:lnTo>
                  <a:lnTo>
                    <a:pt x="741" y="440"/>
                  </a:lnTo>
                  <a:lnTo>
                    <a:pt x="1062" y="440"/>
                  </a:lnTo>
                  <a:lnTo>
                    <a:pt x="604" y="908"/>
                  </a:lnTo>
                  <a:lnTo>
                    <a:pt x="1076"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5" name="Freeform 14" descr=" " title=" "/>
            <p:cNvSpPr>
              <a:spLocks noEditPoints="1"/>
            </p:cNvSpPr>
            <p:nvPr userDrawn="1"/>
          </p:nvSpPr>
          <p:spPr bwMode="auto">
            <a:xfrm>
              <a:off x="675871" y="4851501"/>
              <a:ext cx="79478" cy="107616"/>
            </a:xfrm>
            <a:custGeom>
              <a:avLst/>
              <a:gdLst>
                <a:gd name="T0" fmla="*/ 560 w 1191"/>
                <a:gd name="T1" fmla="*/ 646 h 1615"/>
                <a:gd name="T2" fmla="*/ 496 w 1191"/>
                <a:gd name="T3" fmla="*/ 659 h 1615"/>
                <a:gd name="T4" fmla="*/ 436 w 1191"/>
                <a:gd name="T5" fmla="*/ 686 h 1615"/>
                <a:gd name="T6" fmla="*/ 382 w 1191"/>
                <a:gd name="T7" fmla="*/ 723 h 1615"/>
                <a:gd name="T8" fmla="*/ 337 w 1191"/>
                <a:gd name="T9" fmla="*/ 770 h 1615"/>
                <a:gd name="T10" fmla="*/ 300 w 1191"/>
                <a:gd name="T11" fmla="*/ 829 h 1615"/>
                <a:gd name="T12" fmla="*/ 273 w 1191"/>
                <a:gd name="T13" fmla="*/ 897 h 1615"/>
                <a:gd name="T14" fmla="*/ 259 w 1191"/>
                <a:gd name="T15" fmla="*/ 973 h 1615"/>
                <a:gd name="T16" fmla="*/ 258 w 1191"/>
                <a:gd name="T17" fmla="*/ 1036 h 1615"/>
                <a:gd name="T18" fmla="*/ 269 w 1191"/>
                <a:gd name="T19" fmla="*/ 1114 h 1615"/>
                <a:gd name="T20" fmla="*/ 291 w 1191"/>
                <a:gd name="T21" fmla="*/ 1184 h 1615"/>
                <a:gd name="T22" fmla="*/ 326 w 1191"/>
                <a:gd name="T23" fmla="*/ 1245 h 1615"/>
                <a:gd name="T24" fmla="*/ 370 w 1191"/>
                <a:gd name="T25" fmla="*/ 1296 h 1615"/>
                <a:gd name="T26" fmla="*/ 422 w 1191"/>
                <a:gd name="T27" fmla="*/ 1337 h 1615"/>
                <a:gd name="T28" fmla="*/ 480 w 1191"/>
                <a:gd name="T29" fmla="*/ 1365 h 1615"/>
                <a:gd name="T30" fmla="*/ 543 w 1191"/>
                <a:gd name="T31" fmla="*/ 1382 h 1615"/>
                <a:gd name="T32" fmla="*/ 594 w 1191"/>
                <a:gd name="T33" fmla="*/ 1385 h 1615"/>
                <a:gd name="T34" fmla="*/ 659 w 1191"/>
                <a:gd name="T35" fmla="*/ 1378 h 1615"/>
                <a:gd name="T36" fmla="*/ 720 w 1191"/>
                <a:gd name="T37" fmla="*/ 1359 h 1615"/>
                <a:gd name="T38" fmla="*/ 776 w 1191"/>
                <a:gd name="T39" fmla="*/ 1328 h 1615"/>
                <a:gd name="T40" fmla="*/ 825 w 1191"/>
                <a:gd name="T41" fmla="*/ 1286 h 1615"/>
                <a:gd name="T42" fmla="*/ 866 w 1191"/>
                <a:gd name="T43" fmla="*/ 1233 h 1615"/>
                <a:gd name="T44" fmla="*/ 896 w 1191"/>
                <a:gd name="T45" fmla="*/ 1169 h 1615"/>
                <a:gd name="T46" fmla="*/ 915 w 1191"/>
                <a:gd name="T47" fmla="*/ 1096 h 1615"/>
                <a:gd name="T48" fmla="*/ 922 w 1191"/>
                <a:gd name="T49" fmla="*/ 1015 h 1615"/>
                <a:gd name="T50" fmla="*/ 918 w 1191"/>
                <a:gd name="T51" fmla="*/ 953 h 1615"/>
                <a:gd name="T52" fmla="*/ 902 w 1191"/>
                <a:gd name="T53" fmla="*/ 879 h 1615"/>
                <a:gd name="T54" fmla="*/ 874 w 1191"/>
                <a:gd name="T55" fmla="*/ 813 h 1615"/>
                <a:gd name="T56" fmla="*/ 836 w 1191"/>
                <a:gd name="T57" fmla="*/ 757 h 1615"/>
                <a:gd name="T58" fmla="*/ 788 w 1191"/>
                <a:gd name="T59" fmla="*/ 712 h 1615"/>
                <a:gd name="T60" fmla="*/ 734 w 1191"/>
                <a:gd name="T61" fmla="*/ 677 h 1615"/>
                <a:gd name="T62" fmla="*/ 675 w 1191"/>
                <a:gd name="T63" fmla="*/ 655 h 1615"/>
                <a:gd name="T64" fmla="*/ 610 w 1191"/>
                <a:gd name="T65" fmla="*/ 645 h 1615"/>
                <a:gd name="T66" fmla="*/ 620 w 1191"/>
                <a:gd name="T67" fmla="*/ 1614 h 1615"/>
                <a:gd name="T68" fmla="*/ 496 w 1191"/>
                <a:gd name="T69" fmla="*/ 1589 h 1615"/>
                <a:gd name="T70" fmla="*/ 395 w 1191"/>
                <a:gd name="T71" fmla="*/ 1538 h 1615"/>
                <a:gd name="T72" fmla="*/ 314 w 1191"/>
                <a:gd name="T73" fmla="*/ 1470 h 1615"/>
                <a:gd name="T74" fmla="*/ 264 w 1191"/>
                <a:gd name="T75" fmla="*/ 1590 h 1615"/>
                <a:gd name="T76" fmla="*/ 264 w 1191"/>
                <a:gd name="T77" fmla="*/ 632 h 1615"/>
                <a:gd name="T78" fmla="*/ 315 w 1191"/>
                <a:gd name="T79" fmla="*/ 567 h 1615"/>
                <a:gd name="T80" fmla="*/ 398 w 1191"/>
                <a:gd name="T81" fmla="*/ 493 h 1615"/>
                <a:gd name="T82" fmla="*/ 498 w 1191"/>
                <a:gd name="T83" fmla="*/ 442 h 1615"/>
                <a:gd name="T84" fmla="*/ 620 w 1191"/>
                <a:gd name="T85" fmla="*/ 417 h 1615"/>
                <a:gd name="T86" fmla="*/ 705 w 1191"/>
                <a:gd name="T87" fmla="*/ 418 h 1615"/>
                <a:gd name="T88" fmla="*/ 805 w 1191"/>
                <a:gd name="T89" fmla="*/ 438 h 1615"/>
                <a:gd name="T90" fmla="*/ 899 w 1191"/>
                <a:gd name="T91" fmla="*/ 478 h 1615"/>
                <a:gd name="T92" fmla="*/ 985 w 1191"/>
                <a:gd name="T93" fmla="*/ 535 h 1615"/>
                <a:gd name="T94" fmla="*/ 1061 w 1191"/>
                <a:gd name="T95" fmla="*/ 612 h 1615"/>
                <a:gd name="T96" fmla="*/ 1120 w 1191"/>
                <a:gd name="T97" fmla="*/ 706 h 1615"/>
                <a:gd name="T98" fmla="*/ 1164 w 1191"/>
                <a:gd name="T99" fmla="*/ 817 h 1615"/>
                <a:gd name="T100" fmla="*/ 1187 w 1191"/>
                <a:gd name="T101" fmla="*/ 945 h 1615"/>
                <a:gd name="T102" fmla="*/ 1189 w 1191"/>
                <a:gd name="T103" fmla="*/ 1050 h 1615"/>
                <a:gd name="T104" fmla="*/ 1172 w 1191"/>
                <a:gd name="T105" fmla="*/ 1182 h 1615"/>
                <a:gd name="T106" fmla="*/ 1133 w 1191"/>
                <a:gd name="T107" fmla="*/ 1297 h 1615"/>
                <a:gd name="T108" fmla="*/ 1077 w 1191"/>
                <a:gd name="T109" fmla="*/ 1396 h 1615"/>
                <a:gd name="T110" fmla="*/ 1006 w 1191"/>
                <a:gd name="T111" fmla="*/ 1477 h 1615"/>
                <a:gd name="T112" fmla="*/ 922 w 1191"/>
                <a:gd name="T113" fmla="*/ 1540 h 1615"/>
                <a:gd name="T114" fmla="*/ 830 w 1191"/>
                <a:gd name="T115" fmla="*/ 1584 h 1615"/>
                <a:gd name="T116" fmla="*/ 731 w 1191"/>
                <a:gd name="T117" fmla="*/ 1609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4" y="644"/>
                  </a:moveTo>
                  <a:lnTo>
                    <a:pt x="594" y="644"/>
                  </a:lnTo>
                  <a:lnTo>
                    <a:pt x="577" y="645"/>
                  </a:lnTo>
                  <a:lnTo>
                    <a:pt x="560" y="646"/>
                  </a:lnTo>
                  <a:lnTo>
                    <a:pt x="543" y="649"/>
                  </a:lnTo>
                  <a:lnTo>
                    <a:pt x="528" y="651"/>
                  </a:lnTo>
                  <a:lnTo>
                    <a:pt x="511" y="655"/>
                  </a:lnTo>
                  <a:lnTo>
                    <a:pt x="496" y="659"/>
                  </a:lnTo>
                  <a:lnTo>
                    <a:pt x="480" y="664"/>
                  </a:lnTo>
                  <a:lnTo>
                    <a:pt x="466" y="671"/>
                  </a:lnTo>
                  <a:lnTo>
                    <a:pt x="450" y="677"/>
                  </a:lnTo>
                  <a:lnTo>
                    <a:pt x="436" y="686"/>
                  </a:lnTo>
                  <a:lnTo>
                    <a:pt x="422" y="694"/>
                  </a:lnTo>
                  <a:lnTo>
                    <a:pt x="408" y="702"/>
                  </a:lnTo>
                  <a:lnTo>
                    <a:pt x="395" y="712"/>
                  </a:lnTo>
                  <a:lnTo>
                    <a:pt x="382" y="723"/>
                  </a:lnTo>
                  <a:lnTo>
                    <a:pt x="370" y="733"/>
                  </a:lnTo>
                  <a:lnTo>
                    <a:pt x="358" y="745"/>
                  </a:lnTo>
                  <a:lnTo>
                    <a:pt x="346" y="758"/>
                  </a:lnTo>
                  <a:lnTo>
                    <a:pt x="337" y="770"/>
                  </a:lnTo>
                  <a:lnTo>
                    <a:pt x="326" y="785"/>
                  </a:lnTo>
                  <a:lnTo>
                    <a:pt x="316" y="799"/>
                  </a:lnTo>
                  <a:lnTo>
                    <a:pt x="308" y="813"/>
                  </a:lnTo>
                  <a:lnTo>
                    <a:pt x="300" y="829"/>
                  </a:lnTo>
                  <a:lnTo>
                    <a:pt x="291" y="846"/>
                  </a:lnTo>
                  <a:lnTo>
                    <a:pt x="284" y="862"/>
                  </a:lnTo>
                  <a:lnTo>
                    <a:pt x="278" y="879"/>
                  </a:lnTo>
                  <a:lnTo>
                    <a:pt x="273" y="897"/>
                  </a:lnTo>
                  <a:lnTo>
                    <a:pt x="269" y="916"/>
                  </a:lnTo>
                  <a:lnTo>
                    <a:pt x="264" y="934"/>
                  </a:lnTo>
                  <a:lnTo>
                    <a:pt x="262" y="954"/>
                  </a:lnTo>
                  <a:lnTo>
                    <a:pt x="259" y="973"/>
                  </a:lnTo>
                  <a:lnTo>
                    <a:pt x="258" y="994"/>
                  </a:lnTo>
                  <a:lnTo>
                    <a:pt x="257" y="1015"/>
                  </a:lnTo>
                  <a:lnTo>
                    <a:pt x="257" y="1015"/>
                  </a:lnTo>
                  <a:lnTo>
                    <a:pt x="258" y="1036"/>
                  </a:lnTo>
                  <a:lnTo>
                    <a:pt x="259" y="1056"/>
                  </a:lnTo>
                  <a:lnTo>
                    <a:pt x="262" y="1076"/>
                  </a:lnTo>
                  <a:lnTo>
                    <a:pt x="264" y="1095"/>
                  </a:lnTo>
                  <a:lnTo>
                    <a:pt x="269" y="1114"/>
                  </a:lnTo>
                  <a:lnTo>
                    <a:pt x="273" y="1132"/>
                  </a:lnTo>
                  <a:lnTo>
                    <a:pt x="278" y="1150"/>
                  </a:lnTo>
                  <a:lnTo>
                    <a:pt x="284" y="1167"/>
                  </a:lnTo>
                  <a:lnTo>
                    <a:pt x="291" y="1184"/>
                  </a:lnTo>
                  <a:lnTo>
                    <a:pt x="300" y="1200"/>
                  </a:lnTo>
                  <a:lnTo>
                    <a:pt x="308" y="1216"/>
                  </a:lnTo>
                  <a:lnTo>
                    <a:pt x="316" y="1230"/>
                  </a:lnTo>
                  <a:lnTo>
                    <a:pt x="326" y="1245"/>
                  </a:lnTo>
                  <a:lnTo>
                    <a:pt x="337" y="1259"/>
                  </a:lnTo>
                  <a:lnTo>
                    <a:pt x="346" y="1272"/>
                  </a:lnTo>
                  <a:lnTo>
                    <a:pt x="358" y="1284"/>
                  </a:lnTo>
                  <a:lnTo>
                    <a:pt x="370" y="1296"/>
                  </a:lnTo>
                  <a:lnTo>
                    <a:pt x="382" y="1307"/>
                  </a:lnTo>
                  <a:lnTo>
                    <a:pt x="395" y="1317"/>
                  </a:lnTo>
                  <a:lnTo>
                    <a:pt x="408" y="1327"/>
                  </a:lnTo>
                  <a:lnTo>
                    <a:pt x="422" y="1337"/>
                  </a:lnTo>
                  <a:lnTo>
                    <a:pt x="436" y="1345"/>
                  </a:lnTo>
                  <a:lnTo>
                    <a:pt x="450" y="1352"/>
                  </a:lnTo>
                  <a:lnTo>
                    <a:pt x="466" y="1359"/>
                  </a:lnTo>
                  <a:lnTo>
                    <a:pt x="480" y="1365"/>
                  </a:lnTo>
                  <a:lnTo>
                    <a:pt x="496" y="1370"/>
                  </a:lnTo>
                  <a:lnTo>
                    <a:pt x="511" y="1375"/>
                  </a:lnTo>
                  <a:lnTo>
                    <a:pt x="528" y="1378"/>
                  </a:lnTo>
                  <a:lnTo>
                    <a:pt x="543" y="1382"/>
                  </a:lnTo>
                  <a:lnTo>
                    <a:pt x="560" y="1383"/>
                  </a:lnTo>
                  <a:lnTo>
                    <a:pt x="577" y="1384"/>
                  </a:lnTo>
                  <a:lnTo>
                    <a:pt x="594" y="1385"/>
                  </a:lnTo>
                  <a:lnTo>
                    <a:pt x="594" y="1385"/>
                  </a:lnTo>
                  <a:lnTo>
                    <a:pt x="610" y="1385"/>
                  </a:lnTo>
                  <a:lnTo>
                    <a:pt x="627" y="1383"/>
                  </a:lnTo>
                  <a:lnTo>
                    <a:pt x="643" y="1382"/>
                  </a:lnTo>
                  <a:lnTo>
                    <a:pt x="659" y="1378"/>
                  </a:lnTo>
                  <a:lnTo>
                    <a:pt x="675" y="1375"/>
                  </a:lnTo>
                  <a:lnTo>
                    <a:pt x="690" y="1371"/>
                  </a:lnTo>
                  <a:lnTo>
                    <a:pt x="706" y="1365"/>
                  </a:lnTo>
                  <a:lnTo>
                    <a:pt x="720" y="1359"/>
                  </a:lnTo>
                  <a:lnTo>
                    <a:pt x="736" y="1353"/>
                  </a:lnTo>
                  <a:lnTo>
                    <a:pt x="750" y="1346"/>
                  </a:lnTo>
                  <a:lnTo>
                    <a:pt x="763" y="1338"/>
                  </a:lnTo>
                  <a:lnTo>
                    <a:pt x="776" y="1328"/>
                  </a:lnTo>
                  <a:lnTo>
                    <a:pt x="789" y="1319"/>
                  </a:lnTo>
                  <a:lnTo>
                    <a:pt x="801" y="1309"/>
                  </a:lnTo>
                  <a:lnTo>
                    <a:pt x="813" y="1297"/>
                  </a:lnTo>
                  <a:lnTo>
                    <a:pt x="825" y="1286"/>
                  </a:lnTo>
                  <a:lnTo>
                    <a:pt x="836" y="1273"/>
                  </a:lnTo>
                  <a:lnTo>
                    <a:pt x="847" y="1260"/>
                  </a:lnTo>
                  <a:lnTo>
                    <a:pt x="856" y="1247"/>
                  </a:lnTo>
                  <a:lnTo>
                    <a:pt x="866" y="1233"/>
                  </a:lnTo>
                  <a:lnTo>
                    <a:pt x="874" y="1218"/>
                  </a:lnTo>
                  <a:lnTo>
                    <a:pt x="883" y="1203"/>
                  </a:lnTo>
                  <a:lnTo>
                    <a:pt x="890" y="1186"/>
                  </a:lnTo>
                  <a:lnTo>
                    <a:pt x="896" y="1169"/>
                  </a:lnTo>
                  <a:lnTo>
                    <a:pt x="902" y="1153"/>
                  </a:lnTo>
                  <a:lnTo>
                    <a:pt x="908" y="1135"/>
                  </a:lnTo>
                  <a:lnTo>
                    <a:pt x="911" y="1116"/>
                  </a:lnTo>
                  <a:lnTo>
                    <a:pt x="915" y="1096"/>
                  </a:lnTo>
                  <a:lnTo>
                    <a:pt x="918" y="1077"/>
                  </a:lnTo>
                  <a:lnTo>
                    <a:pt x="921" y="1057"/>
                  </a:lnTo>
                  <a:lnTo>
                    <a:pt x="922" y="1037"/>
                  </a:lnTo>
                  <a:lnTo>
                    <a:pt x="922" y="1015"/>
                  </a:lnTo>
                  <a:lnTo>
                    <a:pt x="922" y="1015"/>
                  </a:lnTo>
                  <a:lnTo>
                    <a:pt x="922" y="994"/>
                  </a:lnTo>
                  <a:lnTo>
                    <a:pt x="921" y="973"/>
                  </a:lnTo>
                  <a:lnTo>
                    <a:pt x="918" y="953"/>
                  </a:lnTo>
                  <a:lnTo>
                    <a:pt x="915" y="934"/>
                  </a:lnTo>
                  <a:lnTo>
                    <a:pt x="911" y="915"/>
                  </a:lnTo>
                  <a:lnTo>
                    <a:pt x="906" y="897"/>
                  </a:lnTo>
                  <a:lnTo>
                    <a:pt x="902" y="879"/>
                  </a:lnTo>
                  <a:lnTo>
                    <a:pt x="896" y="861"/>
                  </a:lnTo>
                  <a:lnTo>
                    <a:pt x="889" y="844"/>
                  </a:lnTo>
                  <a:lnTo>
                    <a:pt x="881" y="829"/>
                  </a:lnTo>
                  <a:lnTo>
                    <a:pt x="874" y="813"/>
                  </a:lnTo>
                  <a:lnTo>
                    <a:pt x="865" y="798"/>
                  </a:lnTo>
                  <a:lnTo>
                    <a:pt x="856" y="784"/>
                  </a:lnTo>
                  <a:lnTo>
                    <a:pt x="846" y="770"/>
                  </a:lnTo>
                  <a:lnTo>
                    <a:pt x="836" y="757"/>
                  </a:lnTo>
                  <a:lnTo>
                    <a:pt x="824" y="745"/>
                  </a:lnTo>
                  <a:lnTo>
                    <a:pt x="813" y="733"/>
                  </a:lnTo>
                  <a:lnTo>
                    <a:pt x="801" y="721"/>
                  </a:lnTo>
                  <a:lnTo>
                    <a:pt x="788" y="712"/>
                  </a:lnTo>
                  <a:lnTo>
                    <a:pt x="775" y="702"/>
                  </a:lnTo>
                  <a:lnTo>
                    <a:pt x="762" y="693"/>
                  </a:lnTo>
                  <a:lnTo>
                    <a:pt x="749" y="684"/>
                  </a:lnTo>
                  <a:lnTo>
                    <a:pt x="734" y="677"/>
                  </a:lnTo>
                  <a:lnTo>
                    <a:pt x="720" y="670"/>
                  </a:lnTo>
                  <a:lnTo>
                    <a:pt x="705" y="664"/>
                  </a:lnTo>
                  <a:lnTo>
                    <a:pt x="690" y="659"/>
                  </a:lnTo>
                  <a:lnTo>
                    <a:pt x="675" y="655"/>
                  </a:lnTo>
                  <a:lnTo>
                    <a:pt x="658" y="651"/>
                  </a:lnTo>
                  <a:lnTo>
                    <a:pt x="643" y="649"/>
                  </a:lnTo>
                  <a:lnTo>
                    <a:pt x="626" y="646"/>
                  </a:lnTo>
                  <a:lnTo>
                    <a:pt x="610" y="645"/>
                  </a:lnTo>
                  <a:lnTo>
                    <a:pt x="594" y="644"/>
                  </a:lnTo>
                  <a:close/>
                  <a:moveTo>
                    <a:pt x="654" y="1615"/>
                  </a:moveTo>
                  <a:lnTo>
                    <a:pt x="654" y="1615"/>
                  </a:lnTo>
                  <a:lnTo>
                    <a:pt x="620" y="1614"/>
                  </a:lnTo>
                  <a:lnTo>
                    <a:pt x="586" y="1610"/>
                  </a:lnTo>
                  <a:lnTo>
                    <a:pt x="554" y="1605"/>
                  </a:lnTo>
                  <a:lnTo>
                    <a:pt x="524" y="1598"/>
                  </a:lnTo>
                  <a:lnTo>
                    <a:pt x="496" y="1589"/>
                  </a:lnTo>
                  <a:lnTo>
                    <a:pt x="468" y="1578"/>
                  </a:lnTo>
                  <a:lnTo>
                    <a:pt x="443" y="1566"/>
                  </a:lnTo>
                  <a:lnTo>
                    <a:pt x="418" y="1553"/>
                  </a:lnTo>
                  <a:lnTo>
                    <a:pt x="395" y="1538"/>
                  </a:lnTo>
                  <a:lnTo>
                    <a:pt x="373" y="1523"/>
                  </a:lnTo>
                  <a:lnTo>
                    <a:pt x="352" y="1506"/>
                  </a:lnTo>
                  <a:lnTo>
                    <a:pt x="332" y="1488"/>
                  </a:lnTo>
                  <a:lnTo>
                    <a:pt x="314" y="1470"/>
                  </a:lnTo>
                  <a:lnTo>
                    <a:pt x="296" y="1451"/>
                  </a:lnTo>
                  <a:lnTo>
                    <a:pt x="279" y="1431"/>
                  </a:lnTo>
                  <a:lnTo>
                    <a:pt x="264" y="1412"/>
                  </a:lnTo>
                  <a:lnTo>
                    <a:pt x="264" y="1590"/>
                  </a:lnTo>
                  <a:lnTo>
                    <a:pt x="0" y="1590"/>
                  </a:lnTo>
                  <a:lnTo>
                    <a:pt x="0" y="0"/>
                  </a:lnTo>
                  <a:lnTo>
                    <a:pt x="264" y="0"/>
                  </a:lnTo>
                  <a:lnTo>
                    <a:pt x="264" y="632"/>
                  </a:lnTo>
                  <a:lnTo>
                    <a:pt x="264" y="632"/>
                  </a:lnTo>
                  <a:lnTo>
                    <a:pt x="281" y="609"/>
                  </a:lnTo>
                  <a:lnTo>
                    <a:pt x="297" y="588"/>
                  </a:lnTo>
                  <a:lnTo>
                    <a:pt x="315" y="567"/>
                  </a:lnTo>
                  <a:lnTo>
                    <a:pt x="334" y="547"/>
                  </a:lnTo>
                  <a:lnTo>
                    <a:pt x="355" y="528"/>
                  </a:lnTo>
                  <a:lnTo>
                    <a:pt x="376" y="510"/>
                  </a:lnTo>
                  <a:lnTo>
                    <a:pt x="398" y="493"/>
                  </a:lnTo>
                  <a:lnTo>
                    <a:pt x="422" y="479"/>
                  </a:lnTo>
                  <a:lnTo>
                    <a:pt x="445" y="465"/>
                  </a:lnTo>
                  <a:lnTo>
                    <a:pt x="472" y="453"/>
                  </a:lnTo>
                  <a:lnTo>
                    <a:pt x="498" y="442"/>
                  </a:lnTo>
                  <a:lnTo>
                    <a:pt x="527" y="432"/>
                  </a:lnTo>
                  <a:lnTo>
                    <a:pt x="557" y="425"/>
                  </a:lnTo>
                  <a:lnTo>
                    <a:pt x="588" y="420"/>
                  </a:lnTo>
                  <a:lnTo>
                    <a:pt x="620" y="417"/>
                  </a:lnTo>
                  <a:lnTo>
                    <a:pt x="654" y="416"/>
                  </a:lnTo>
                  <a:lnTo>
                    <a:pt x="654" y="416"/>
                  </a:lnTo>
                  <a:lnTo>
                    <a:pt x="680" y="417"/>
                  </a:lnTo>
                  <a:lnTo>
                    <a:pt x="705" y="418"/>
                  </a:lnTo>
                  <a:lnTo>
                    <a:pt x="730" y="422"/>
                  </a:lnTo>
                  <a:lnTo>
                    <a:pt x="755" y="425"/>
                  </a:lnTo>
                  <a:lnTo>
                    <a:pt x="780" y="431"/>
                  </a:lnTo>
                  <a:lnTo>
                    <a:pt x="805" y="438"/>
                  </a:lnTo>
                  <a:lnTo>
                    <a:pt x="829" y="447"/>
                  </a:lnTo>
                  <a:lnTo>
                    <a:pt x="853" y="455"/>
                  </a:lnTo>
                  <a:lnTo>
                    <a:pt x="877" y="466"/>
                  </a:lnTo>
                  <a:lnTo>
                    <a:pt x="899" y="478"/>
                  </a:lnTo>
                  <a:lnTo>
                    <a:pt x="922" y="490"/>
                  </a:lnTo>
                  <a:lnTo>
                    <a:pt x="943" y="504"/>
                  </a:lnTo>
                  <a:lnTo>
                    <a:pt x="965" y="520"/>
                  </a:lnTo>
                  <a:lnTo>
                    <a:pt x="985" y="535"/>
                  </a:lnTo>
                  <a:lnTo>
                    <a:pt x="1006" y="553"/>
                  </a:lnTo>
                  <a:lnTo>
                    <a:pt x="1025" y="571"/>
                  </a:lnTo>
                  <a:lnTo>
                    <a:pt x="1043" y="591"/>
                  </a:lnTo>
                  <a:lnTo>
                    <a:pt x="1061" y="612"/>
                  </a:lnTo>
                  <a:lnTo>
                    <a:pt x="1077" y="634"/>
                  </a:lnTo>
                  <a:lnTo>
                    <a:pt x="1093" y="657"/>
                  </a:lnTo>
                  <a:lnTo>
                    <a:pt x="1107" y="681"/>
                  </a:lnTo>
                  <a:lnTo>
                    <a:pt x="1120" y="706"/>
                  </a:lnTo>
                  <a:lnTo>
                    <a:pt x="1133" y="732"/>
                  </a:lnTo>
                  <a:lnTo>
                    <a:pt x="1144" y="760"/>
                  </a:lnTo>
                  <a:lnTo>
                    <a:pt x="1155" y="788"/>
                  </a:lnTo>
                  <a:lnTo>
                    <a:pt x="1164" y="817"/>
                  </a:lnTo>
                  <a:lnTo>
                    <a:pt x="1172" y="848"/>
                  </a:lnTo>
                  <a:lnTo>
                    <a:pt x="1179" y="879"/>
                  </a:lnTo>
                  <a:lnTo>
                    <a:pt x="1184" y="911"/>
                  </a:lnTo>
                  <a:lnTo>
                    <a:pt x="1187" y="945"/>
                  </a:lnTo>
                  <a:lnTo>
                    <a:pt x="1189" y="979"/>
                  </a:lnTo>
                  <a:lnTo>
                    <a:pt x="1191" y="1015"/>
                  </a:lnTo>
                  <a:lnTo>
                    <a:pt x="1191" y="1015"/>
                  </a:lnTo>
                  <a:lnTo>
                    <a:pt x="1189" y="1050"/>
                  </a:lnTo>
                  <a:lnTo>
                    <a:pt x="1187" y="1084"/>
                  </a:lnTo>
                  <a:lnTo>
                    <a:pt x="1184" y="1118"/>
                  </a:lnTo>
                  <a:lnTo>
                    <a:pt x="1179" y="1151"/>
                  </a:lnTo>
                  <a:lnTo>
                    <a:pt x="1172" y="1182"/>
                  </a:lnTo>
                  <a:lnTo>
                    <a:pt x="1164" y="1212"/>
                  </a:lnTo>
                  <a:lnTo>
                    <a:pt x="1155" y="1242"/>
                  </a:lnTo>
                  <a:lnTo>
                    <a:pt x="1145" y="1271"/>
                  </a:lnTo>
                  <a:lnTo>
                    <a:pt x="1133" y="1297"/>
                  </a:lnTo>
                  <a:lnTo>
                    <a:pt x="1121" y="1323"/>
                  </a:lnTo>
                  <a:lnTo>
                    <a:pt x="1107" y="1348"/>
                  </a:lnTo>
                  <a:lnTo>
                    <a:pt x="1093" y="1374"/>
                  </a:lnTo>
                  <a:lnTo>
                    <a:pt x="1077" y="1396"/>
                  </a:lnTo>
                  <a:lnTo>
                    <a:pt x="1061" y="1418"/>
                  </a:lnTo>
                  <a:lnTo>
                    <a:pt x="1044" y="1439"/>
                  </a:lnTo>
                  <a:lnTo>
                    <a:pt x="1025" y="1458"/>
                  </a:lnTo>
                  <a:lnTo>
                    <a:pt x="1006" y="1477"/>
                  </a:lnTo>
                  <a:lnTo>
                    <a:pt x="986" y="1494"/>
                  </a:lnTo>
                  <a:lnTo>
                    <a:pt x="965" y="1511"/>
                  </a:lnTo>
                  <a:lnTo>
                    <a:pt x="945" y="1525"/>
                  </a:lnTo>
                  <a:lnTo>
                    <a:pt x="922" y="1540"/>
                  </a:lnTo>
                  <a:lnTo>
                    <a:pt x="900" y="1553"/>
                  </a:lnTo>
                  <a:lnTo>
                    <a:pt x="877" y="1565"/>
                  </a:lnTo>
                  <a:lnTo>
                    <a:pt x="854" y="1574"/>
                  </a:lnTo>
                  <a:lnTo>
                    <a:pt x="830" y="1584"/>
                  </a:lnTo>
                  <a:lnTo>
                    <a:pt x="805" y="1592"/>
                  </a:lnTo>
                  <a:lnTo>
                    <a:pt x="781" y="1598"/>
                  </a:lnTo>
                  <a:lnTo>
                    <a:pt x="756" y="1604"/>
                  </a:lnTo>
                  <a:lnTo>
                    <a:pt x="731" y="1609"/>
                  </a:lnTo>
                  <a:lnTo>
                    <a:pt x="706" y="1611"/>
                  </a:lnTo>
                  <a:lnTo>
                    <a:pt x="680" y="1614"/>
                  </a:lnTo>
                  <a:lnTo>
                    <a:pt x="654" y="16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6" name="Freeform 17" descr=" " title=" "/>
            <p:cNvSpPr>
              <a:spLocks noEditPoints="1"/>
            </p:cNvSpPr>
            <p:nvPr userDrawn="1"/>
          </p:nvSpPr>
          <p:spPr bwMode="auto">
            <a:xfrm>
              <a:off x="761884" y="4879238"/>
              <a:ext cx="81745" cy="80012"/>
            </a:xfrm>
            <a:custGeom>
              <a:avLst/>
              <a:gdLst>
                <a:gd name="T0" fmla="*/ 551 w 1226"/>
                <a:gd name="T1" fmla="*/ 235 h 1200"/>
                <a:gd name="T2" fmla="*/ 465 w 1226"/>
                <a:gd name="T3" fmla="*/ 260 h 1200"/>
                <a:gd name="T4" fmla="*/ 394 w 1226"/>
                <a:gd name="T5" fmla="*/ 304 h 1200"/>
                <a:gd name="T6" fmla="*/ 335 w 1226"/>
                <a:gd name="T7" fmla="*/ 365 h 1200"/>
                <a:gd name="T8" fmla="*/ 293 w 1226"/>
                <a:gd name="T9" fmla="*/ 439 h 1200"/>
                <a:gd name="T10" fmla="*/ 268 w 1226"/>
                <a:gd name="T11" fmla="*/ 525 h 1200"/>
                <a:gd name="T12" fmla="*/ 262 w 1226"/>
                <a:gd name="T13" fmla="*/ 599 h 1200"/>
                <a:gd name="T14" fmla="*/ 273 w 1226"/>
                <a:gd name="T15" fmla="*/ 691 h 1200"/>
                <a:gd name="T16" fmla="*/ 303 w 1226"/>
                <a:gd name="T17" fmla="*/ 776 h 1200"/>
                <a:gd name="T18" fmla="*/ 350 w 1226"/>
                <a:gd name="T19" fmla="*/ 849 h 1200"/>
                <a:gd name="T20" fmla="*/ 413 w 1226"/>
                <a:gd name="T21" fmla="*/ 907 h 1200"/>
                <a:gd name="T22" fmla="*/ 488 w 1226"/>
                <a:gd name="T23" fmla="*/ 949 h 1200"/>
                <a:gd name="T24" fmla="*/ 575 w 1226"/>
                <a:gd name="T25" fmla="*/ 969 h 1200"/>
                <a:gd name="T26" fmla="*/ 653 w 1226"/>
                <a:gd name="T27" fmla="*/ 969 h 1200"/>
                <a:gd name="T28" fmla="*/ 741 w 1226"/>
                <a:gd name="T29" fmla="*/ 949 h 1200"/>
                <a:gd name="T30" fmla="*/ 818 w 1226"/>
                <a:gd name="T31" fmla="*/ 909 h 1200"/>
                <a:gd name="T32" fmla="*/ 879 w 1226"/>
                <a:gd name="T33" fmla="*/ 851 h 1200"/>
                <a:gd name="T34" fmla="*/ 924 w 1226"/>
                <a:gd name="T35" fmla="*/ 778 h 1200"/>
                <a:gd name="T36" fmla="*/ 953 w 1226"/>
                <a:gd name="T37" fmla="*/ 695 h 1200"/>
                <a:gd name="T38" fmla="*/ 962 w 1226"/>
                <a:gd name="T39" fmla="*/ 604 h 1200"/>
                <a:gd name="T40" fmla="*/ 955 w 1226"/>
                <a:gd name="T41" fmla="*/ 529 h 1200"/>
                <a:gd name="T42" fmla="*/ 930 w 1226"/>
                <a:gd name="T43" fmla="*/ 443 h 1200"/>
                <a:gd name="T44" fmla="*/ 886 w 1226"/>
                <a:gd name="T45" fmla="*/ 366 h 1200"/>
                <a:gd name="T46" fmla="*/ 826 w 1226"/>
                <a:gd name="T47" fmla="*/ 305 h 1200"/>
                <a:gd name="T48" fmla="*/ 752 w 1226"/>
                <a:gd name="T49" fmla="*/ 260 h 1200"/>
                <a:gd name="T50" fmla="*/ 666 w 1226"/>
                <a:gd name="T51" fmla="*/ 235 h 1200"/>
                <a:gd name="T52" fmla="*/ 609 w 1226"/>
                <a:gd name="T53" fmla="*/ 1200 h 1200"/>
                <a:gd name="T54" fmla="*/ 452 w 1226"/>
                <a:gd name="T55" fmla="*/ 1182 h 1200"/>
                <a:gd name="T56" fmla="*/ 313 w 1226"/>
                <a:gd name="T57" fmla="*/ 1128 h 1200"/>
                <a:gd name="T58" fmla="*/ 193 w 1226"/>
                <a:gd name="T59" fmla="*/ 1045 h 1200"/>
                <a:gd name="T60" fmla="*/ 100 w 1226"/>
                <a:gd name="T61" fmla="*/ 937 h 1200"/>
                <a:gd name="T62" fmla="*/ 34 w 1226"/>
                <a:gd name="T63" fmla="*/ 808 h 1200"/>
                <a:gd name="T64" fmla="*/ 2 w 1226"/>
                <a:gd name="T65" fmla="*/ 665 h 1200"/>
                <a:gd name="T66" fmla="*/ 2 w 1226"/>
                <a:gd name="T67" fmla="*/ 542 h 1200"/>
                <a:gd name="T68" fmla="*/ 34 w 1226"/>
                <a:gd name="T69" fmla="*/ 396 h 1200"/>
                <a:gd name="T70" fmla="*/ 100 w 1226"/>
                <a:gd name="T71" fmla="*/ 267 h 1200"/>
                <a:gd name="T72" fmla="*/ 195 w 1226"/>
                <a:gd name="T73" fmla="*/ 157 h 1200"/>
                <a:gd name="T74" fmla="*/ 315 w 1226"/>
                <a:gd name="T75" fmla="*/ 73 h 1200"/>
                <a:gd name="T76" fmla="*/ 456 w 1226"/>
                <a:gd name="T77" fmla="*/ 19 h 1200"/>
                <a:gd name="T78" fmla="*/ 613 w 1226"/>
                <a:gd name="T79" fmla="*/ 0 h 1200"/>
                <a:gd name="T80" fmla="*/ 741 w 1226"/>
                <a:gd name="T81" fmla="*/ 12 h 1200"/>
                <a:gd name="T82" fmla="*/ 886 w 1226"/>
                <a:gd name="T83" fmla="*/ 58 h 1200"/>
                <a:gd name="T84" fmla="*/ 1009 w 1226"/>
                <a:gd name="T85" fmla="*/ 137 h 1200"/>
                <a:gd name="T86" fmla="*/ 1109 w 1226"/>
                <a:gd name="T87" fmla="*/ 240 h 1200"/>
                <a:gd name="T88" fmla="*/ 1180 w 1226"/>
                <a:gd name="T89" fmla="*/ 365 h 1200"/>
                <a:gd name="T90" fmla="*/ 1219 w 1226"/>
                <a:gd name="T91" fmla="*/ 507 h 1200"/>
                <a:gd name="T92" fmla="*/ 1225 w 1226"/>
                <a:gd name="T93" fmla="*/ 629 h 1200"/>
                <a:gd name="T94" fmla="*/ 1200 w 1226"/>
                <a:gd name="T95" fmla="*/ 777 h 1200"/>
                <a:gd name="T96" fmla="*/ 1140 w 1226"/>
                <a:gd name="T97" fmla="*/ 910 h 1200"/>
                <a:gd name="T98" fmla="*/ 1051 w 1226"/>
                <a:gd name="T99" fmla="*/ 1023 h 1200"/>
                <a:gd name="T100" fmla="*/ 936 w 1226"/>
                <a:gd name="T101" fmla="*/ 1113 h 1200"/>
                <a:gd name="T102" fmla="*/ 797 w 1226"/>
                <a:gd name="T103" fmla="*/ 1173 h 1200"/>
                <a:gd name="T104" fmla="*/ 642 w 1226"/>
                <a:gd name="T105" fmla="*/ 1200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26" h="1200">
                  <a:moveTo>
                    <a:pt x="609" y="230"/>
                  </a:moveTo>
                  <a:lnTo>
                    <a:pt x="609" y="230"/>
                  </a:lnTo>
                  <a:lnTo>
                    <a:pt x="590" y="231"/>
                  </a:lnTo>
                  <a:lnTo>
                    <a:pt x="570" y="233"/>
                  </a:lnTo>
                  <a:lnTo>
                    <a:pt x="551" y="235"/>
                  </a:lnTo>
                  <a:lnTo>
                    <a:pt x="533" y="239"/>
                  </a:lnTo>
                  <a:lnTo>
                    <a:pt x="516" y="242"/>
                  </a:lnTo>
                  <a:lnTo>
                    <a:pt x="499" y="247"/>
                  </a:lnTo>
                  <a:lnTo>
                    <a:pt x="482" y="253"/>
                  </a:lnTo>
                  <a:lnTo>
                    <a:pt x="465" y="260"/>
                  </a:lnTo>
                  <a:lnTo>
                    <a:pt x="450" y="267"/>
                  </a:lnTo>
                  <a:lnTo>
                    <a:pt x="436" y="276"/>
                  </a:lnTo>
                  <a:lnTo>
                    <a:pt x="421" y="284"/>
                  </a:lnTo>
                  <a:lnTo>
                    <a:pt x="407" y="293"/>
                  </a:lnTo>
                  <a:lnTo>
                    <a:pt x="394" y="304"/>
                  </a:lnTo>
                  <a:lnTo>
                    <a:pt x="381" y="315"/>
                  </a:lnTo>
                  <a:lnTo>
                    <a:pt x="369" y="327"/>
                  </a:lnTo>
                  <a:lnTo>
                    <a:pt x="357" y="339"/>
                  </a:lnTo>
                  <a:lnTo>
                    <a:pt x="346" y="352"/>
                  </a:lnTo>
                  <a:lnTo>
                    <a:pt x="335" y="365"/>
                  </a:lnTo>
                  <a:lnTo>
                    <a:pt x="326" y="378"/>
                  </a:lnTo>
                  <a:lnTo>
                    <a:pt x="316" y="394"/>
                  </a:lnTo>
                  <a:lnTo>
                    <a:pt x="308" y="408"/>
                  </a:lnTo>
                  <a:lnTo>
                    <a:pt x="301" y="424"/>
                  </a:lnTo>
                  <a:lnTo>
                    <a:pt x="293" y="439"/>
                  </a:lnTo>
                  <a:lnTo>
                    <a:pt x="287" y="456"/>
                  </a:lnTo>
                  <a:lnTo>
                    <a:pt x="281" y="473"/>
                  </a:lnTo>
                  <a:lnTo>
                    <a:pt x="277" y="489"/>
                  </a:lnTo>
                  <a:lnTo>
                    <a:pt x="272" y="507"/>
                  </a:lnTo>
                  <a:lnTo>
                    <a:pt x="268" y="525"/>
                  </a:lnTo>
                  <a:lnTo>
                    <a:pt x="266" y="543"/>
                  </a:lnTo>
                  <a:lnTo>
                    <a:pt x="265" y="561"/>
                  </a:lnTo>
                  <a:lnTo>
                    <a:pt x="264" y="580"/>
                  </a:lnTo>
                  <a:lnTo>
                    <a:pt x="262" y="599"/>
                  </a:lnTo>
                  <a:lnTo>
                    <a:pt x="262" y="599"/>
                  </a:lnTo>
                  <a:lnTo>
                    <a:pt x="264" y="618"/>
                  </a:lnTo>
                  <a:lnTo>
                    <a:pt x="265" y="637"/>
                  </a:lnTo>
                  <a:lnTo>
                    <a:pt x="266" y="655"/>
                  </a:lnTo>
                  <a:lnTo>
                    <a:pt x="270" y="673"/>
                  </a:lnTo>
                  <a:lnTo>
                    <a:pt x="273" y="691"/>
                  </a:lnTo>
                  <a:lnTo>
                    <a:pt x="278" y="709"/>
                  </a:lnTo>
                  <a:lnTo>
                    <a:pt x="283" y="727"/>
                  </a:lnTo>
                  <a:lnTo>
                    <a:pt x="289" y="744"/>
                  </a:lnTo>
                  <a:lnTo>
                    <a:pt x="296" y="760"/>
                  </a:lnTo>
                  <a:lnTo>
                    <a:pt x="303" y="776"/>
                  </a:lnTo>
                  <a:lnTo>
                    <a:pt x="311" y="792"/>
                  </a:lnTo>
                  <a:lnTo>
                    <a:pt x="320" y="807"/>
                  </a:lnTo>
                  <a:lnTo>
                    <a:pt x="329" y="821"/>
                  </a:lnTo>
                  <a:lnTo>
                    <a:pt x="339" y="836"/>
                  </a:lnTo>
                  <a:lnTo>
                    <a:pt x="350" y="849"/>
                  </a:lnTo>
                  <a:lnTo>
                    <a:pt x="361" y="862"/>
                  </a:lnTo>
                  <a:lnTo>
                    <a:pt x="373" y="874"/>
                  </a:lnTo>
                  <a:lnTo>
                    <a:pt x="385" y="886"/>
                  </a:lnTo>
                  <a:lnTo>
                    <a:pt x="398" y="898"/>
                  </a:lnTo>
                  <a:lnTo>
                    <a:pt x="413" y="907"/>
                  </a:lnTo>
                  <a:lnTo>
                    <a:pt x="426" y="917"/>
                  </a:lnTo>
                  <a:lnTo>
                    <a:pt x="441" y="926"/>
                  </a:lnTo>
                  <a:lnTo>
                    <a:pt x="457" y="935"/>
                  </a:lnTo>
                  <a:lnTo>
                    <a:pt x="473" y="942"/>
                  </a:lnTo>
                  <a:lnTo>
                    <a:pt x="488" y="949"/>
                  </a:lnTo>
                  <a:lnTo>
                    <a:pt x="505" y="955"/>
                  </a:lnTo>
                  <a:lnTo>
                    <a:pt x="522" y="960"/>
                  </a:lnTo>
                  <a:lnTo>
                    <a:pt x="539" y="964"/>
                  </a:lnTo>
                  <a:lnTo>
                    <a:pt x="557" y="967"/>
                  </a:lnTo>
                  <a:lnTo>
                    <a:pt x="575" y="969"/>
                  </a:lnTo>
                  <a:lnTo>
                    <a:pt x="594" y="971"/>
                  </a:lnTo>
                  <a:lnTo>
                    <a:pt x="613" y="972"/>
                  </a:lnTo>
                  <a:lnTo>
                    <a:pt x="613" y="972"/>
                  </a:lnTo>
                  <a:lnTo>
                    <a:pt x="634" y="971"/>
                  </a:lnTo>
                  <a:lnTo>
                    <a:pt x="653" y="969"/>
                  </a:lnTo>
                  <a:lnTo>
                    <a:pt x="672" y="967"/>
                  </a:lnTo>
                  <a:lnTo>
                    <a:pt x="690" y="964"/>
                  </a:lnTo>
                  <a:lnTo>
                    <a:pt x="708" y="960"/>
                  </a:lnTo>
                  <a:lnTo>
                    <a:pt x="725" y="955"/>
                  </a:lnTo>
                  <a:lnTo>
                    <a:pt x="741" y="949"/>
                  </a:lnTo>
                  <a:lnTo>
                    <a:pt x="758" y="942"/>
                  </a:lnTo>
                  <a:lnTo>
                    <a:pt x="774" y="935"/>
                  </a:lnTo>
                  <a:lnTo>
                    <a:pt x="789" y="926"/>
                  </a:lnTo>
                  <a:lnTo>
                    <a:pt x="803" y="918"/>
                  </a:lnTo>
                  <a:lnTo>
                    <a:pt x="818" y="909"/>
                  </a:lnTo>
                  <a:lnTo>
                    <a:pt x="831" y="898"/>
                  </a:lnTo>
                  <a:lnTo>
                    <a:pt x="844" y="887"/>
                  </a:lnTo>
                  <a:lnTo>
                    <a:pt x="856" y="875"/>
                  </a:lnTo>
                  <a:lnTo>
                    <a:pt x="868" y="863"/>
                  </a:lnTo>
                  <a:lnTo>
                    <a:pt x="879" y="851"/>
                  </a:lnTo>
                  <a:lnTo>
                    <a:pt x="889" y="837"/>
                  </a:lnTo>
                  <a:lnTo>
                    <a:pt x="899" y="824"/>
                  </a:lnTo>
                  <a:lnTo>
                    <a:pt x="908" y="809"/>
                  </a:lnTo>
                  <a:lnTo>
                    <a:pt x="917" y="794"/>
                  </a:lnTo>
                  <a:lnTo>
                    <a:pt x="924" y="778"/>
                  </a:lnTo>
                  <a:lnTo>
                    <a:pt x="931" y="763"/>
                  </a:lnTo>
                  <a:lnTo>
                    <a:pt x="938" y="746"/>
                  </a:lnTo>
                  <a:lnTo>
                    <a:pt x="943" y="729"/>
                  </a:lnTo>
                  <a:lnTo>
                    <a:pt x="948" y="713"/>
                  </a:lnTo>
                  <a:lnTo>
                    <a:pt x="953" y="695"/>
                  </a:lnTo>
                  <a:lnTo>
                    <a:pt x="956" y="677"/>
                  </a:lnTo>
                  <a:lnTo>
                    <a:pt x="959" y="659"/>
                  </a:lnTo>
                  <a:lnTo>
                    <a:pt x="961" y="641"/>
                  </a:lnTo>
                  <a:lnTo>
                    <a:pt x="962" y="622"/>
                  </a:lnTo>
                  <a:lnTo>
                    <a:pt x="962" y="604"/>
                  </a:lnTo>
                  <a:lnTo>
                    <a:pt x="962" y="604"/>
                  </a:lnTo>
                  <a:lnTo>
                    <a:pt x="962" y="585"/>
                  </a:lnTo>
                  <a:lnTo>
                    <a:pt x="961" y="566"/>
                  </a:lnTo>
                  <a:lnTo>
                    <a:pt x="959" y="547"/>
                  </a:lnTo>
                  <a:lnTo>
                    <a:pt x="955" y="529"/>
                  </a:lnTo>
                  <a:lnTo>
                    <a:pt x="951" y="511"/>
                  </a:lnTo>
                  <a:lnTo>
                    <a:pt x="948" y="493"/>
                  </a:lnTo>
                  <a:lnTo>
                    <a:pt x="942" y="476"/>
                  </a:lnTo>
                  <a:lnTo>
                    <a:pt x="936" y="458"/>
                  </a:lnTo>
                  <a:lnTo>
                    <a:pt x="930" y="443"/>
                  </a:lnTo>
                  <a:lnTo>
                    <a:pt x="922" y="426"/>
                  </a:lnTo>
                  <a:lnTo>
                    <a:pt x="914" y="411"/>
                  </a:lnTo>
                  <a:lnTo>
                    <a:pt x="905" y="395"/>
                  </a:lnTo>
                  <a:lnTo>
                    <a:pt x="895" y="381"/>
                  </a:lnTo>
                  <a:lnTo>
                    <a:pt x="886" y="366"/>
                  </a:lnTo>
                  <a:lnTo>
                    <a:pt x="875" y="353"/>
                  </a:lnTo>
                  <a:lnTo>
                    <a:pt x="863" y="340"/>
                  </a:lnTo>
                  <a:lnTo>
                    <a:pt x="851" y="328"/>
                  </a:lnTo>
                  <a:lnTo>
                    <a:pt x="839" y="316"/>
                  </a:lnTo>
                  <a:lnTo>
                    <a:pt x="826" y="305"/>
                  </a:lnTo>
                  <a:lnTo>
                    <a:pt x="812" y="295"/>
                  </a:lnTo>
                  <a:lnTo>
                    <a:pt x="797" y="285"/>
                  </a:lnTo>
                  <a:lnTo>
                    <a:pt x="783" y="276"/>
                  </a:lnTo>
                  <a:lnTo>
                    <a:pt x="768" y="267"/>
                  </a:lnTo>
                  <a:lnTo>
                    <a:pt x="752" y="260"/>
                  </a:lnTo>
                  <a:lnTo>
                    <a:pt x="735" y="253"/>
                  </a:lnTo>
                  <a:lnTo>
                    <a:pt x="719" y="247"/>
                  </a:lnTo>
                  <a:lnTo>
                    <a:pt x="702" y="242"/>
                  </a:lnTo>
                  <a:lnTo>
                    <a:pt x="684" y="239"/>
                  </a:lnTo>
                  <a:lnTo>
                    <a:pt x="666" y="235"/>
                  </a:lnTo>
                  <a:lnTo>
                    <a:pt x="647" y="233"/>
                  </a:lnTo>
                  <a:lnTo>
                    <a:pt x="629" y="231"/>
                  </a:lnTo>
                  <a:lnTo>
                    <a:pt x="609" y="230"/>
                  </a:lnTo>
                  <a:close/>
                  <a:moveTo>
                    <a:pt x="609" y="1200"/>
                  </a:moveTo>
                  <a:lnTo>
                    <a:pt x="609" y="1200"/>
                  </a:lnTo>
                  <a:lnTo>
                    <a:pt x="576" y="1200"/>
                  </a:lnTo>
                  <a:lnTo>
                    <a:pt x="544" y="1198"/>
                  </a:lnTo>
                  <a:lnTo>
                    <a:pt x="513" y="1194"/>
                  </a:lnTo>
                  <a:lnTo>
                    <a:pt x="482" y="1188"/>
                  </a:lnTo>
                  <a:lnTo>
                    <a:pt x="452" y="1182"/>
                  </a:lnTo>
                  <a:lnTo>
                    <a:pt x="422" y="1174"/>
                  </a:lnTo>
                  <a:lnTo>
                    <a:pt x="394" y="1164"/>
                  </a:lnTo>
                  <a:lnTo>
                    <a:pt x="366" y="1153"/>
                  </a:lnTo>
                  <a:lnTo>
                    <a:pt x="339" y="1141"/>
                  </a:lnTo>
                  <a:lnTo>
                    <a:pt x="313" y="1128"/>
                  </a:lnTo>
                  <a:lnTo>
                    <a:pt x="286" y="1114"/>
                  </a:lnTo>
                  <a:lnTo>
                    <a:pt x="262" y="1098"/>
                  </a:lnTo>
                  <a:lnTo>
                    <a:pt x="238" y="1082"/>
                  </a:lnTo>
                  <a:lnTo>
                    <a:pt x="216" y="1064"/>
                  </a:lnTo>
                  <a:lnTo>
                    <a:pt x="193" y="1045"/>
                  </a:lnTo>
                  <a:lnTo>
                    <a:pt x="173" y="1026"/>
                  </a:lnTo>
                  <a:lnTo>
                    <a:pt x="152" y="1004"/>
                  </a:lnTo>
                  <a:lnTo>
                    <a:pt x="133" y="983"/>
                  </a:lnTo>
                  <a:lnTo>
                    <a:pt x="117" y="960"/>
                  </a:lnTo>
                  <a:lnTo>
                    <a:pt x="100" y="937"/>
                  </a:lnTo>
                  <a:lnTo>
                    <a:pt x="84" y="912"/>
                  </a:lnTo>
                  <a:lnTo>
                    <a:pt x="70" y="887"/>
                  </a:lnTo>
                  <a:lnTo>
                    <a:pt x="57" y="862"/>
                  </a:lnTo>
                  <a:lnTo>
                    <a:pt x="45" y="836"/>
                  </a:lnTo>
                  <a:lnTo>
                    <a:pt x="34" y="808"/>
                  </a:lnTo>
                  <a:lnTo>
                    <a:pt x="26" y="781"/>
                  </a:lnTo>
                  <a:lnTo>
                    <a:pt x="18" y="752"/>
                  </a:lnTo>
                  <a:lnTo>
                    <a:pt x="10" y="723"/>
                  </a:lnTo>
                  <a:lnTo>
                    <a:pt x="6" y="694"/>
                  </a:lnTo>
                  <a:lnTo>
                    <a:pt x="2" y="665"/>
                  </a:lnTo>
                  <a:lnTo>
                    <a:pt x="0" y="634"/>
                  </a:lnTo>
                  <a:lnTo>
                    <a:pt x="0" y="604"/>
                  </a:lnTo>
                  <a:lnTo>
                    <a:pt x="0" y="604"/>
                  </a:lnTo>
                  <a:lnTo>
                    <a:pt x="0" y="573"/>
                  </a:lnTo>
                  <a:lnTo>
                    <a:pt x="2" y="542"/>
                  </a:lnTo>
                  <a:lnTo>
                    <a:pt x="6" y="512"/>
                  </a:lnTo>
                  <a:lnTo>
                    <a:pt x="12" y="482"/>
                  </a:lnTo>
                  <a:lnTo>
                    <a:pt x="18" y="454"/>
                  </a:lnTo>
                  <a:lnTo>
                    <a:pt x="26" y="425"/>
                  </a:lnTo>
                  <a:lnTo>
                    <a:pt x="34" y="396"/>
                  </a:lnTo>
                  <a:lnTo>
                    <a:pt x="45" y="370"/>
                  </a:lnTo>
                  <a:lnTo>
                    <a:pt x="57" y="342"/>
                  </a:lnTo>
                  <a:lnTo>
                    <a:pt x="70" y="316"/>
                  </a:lnTo>
                  <a:lnTo>
                    <a:pt x="84" y="291"/>
                  </a:lnTo>
                  <a:lnTo>
                    <a:pt x="100" y="267"/>
                  </a:lnTo>
                  <a:lnTo>
                    <a:pt x="117" y="243"/>
                  </a:lnTo>
                  <a:lnTo>
                    <a:pt x="135" y="221"/>
                  </a:lnTo>
                  <a:lnTo>
                    <a:pt x="154" y="198"/>
                  </a:lnTo>
                  <a:lnTo>
                    <a:pt x="174" y="178"/>
                  </a:lnTo>
                  <a:lnTo>
                    <a:pt x="195" y="157"/>
                  </a:lnTo>
                  <a:lnTo>
                    <a:pt x="217" y="138"/>
                  </a:lnTo>
                  <a:lnTo>
                    <a:pt x="240" y="120"/>
                  </a:lnTo>
                  <a:lnTo>
                    <a:pt x="264" y="104"/>
                  </a:lnTo>
                  <a:lnTo>
                    <a:pt x="289" y="88"/>
                  </a:lnTo>
                  <a:lnTo>
                    <a:pt x="315" y="73"/>
                  </a:lnTo>
                  <a:lnTo>
                    <a:pt x="341" y="59"/>
                  </a:lnTo>
                  <a:lnTo>
                    <a:pt x="369" y="47"/>
                  </a:lnTo>
                  <a:lnTo>
                    <a:pt x="397" y="37"/>
                  </a:lnTo>
                  <a:lnTo>
                    <a:pt x="426" y="27"/>
                  </a:lnTo>
                  <a:lnTo>
                    <a:pt x="456" y="19"/>
                  </a:lnTo>
                  <a:lnTo>
                    <a:pt x="486" y="12"/>
                  </a:lnTo>
                  <a:lnTo>
                    <a:pt x="517" y="7"/>
                  </a:lnTo>
                  <a:lnTo>
                    <a:pt x="549" y="3"/>
                  </a:lnTo>
                  <a:lnTo>
                    <a:pt x="581" y="1"/>
                  </a:lnTo>
                  <a:lnTo>
                    <a:pt x="613" y="0"/>
                  </a:lnTo>
                  <a:lnTo>
                    <a:pt x="613" y="0"/>
                  </a:lnTo>
                  <a:lnTo>
                    <a:pt x="647" y="1"/>
                  </a:lnTo>
                  <a:lnTo>
                    <a:pt x="679" y="3"/>
                  </a:lnTo>
                  <a:lnTo>
                    <a:pt x="710" y="7"/>
                  </a:lnTo>
                  <a:lnTo>
                    <a:pt x="741" y="12"/>
                  </a:lnTo>
                  <a:lnTo>
                    <a:pt x="771" y="19"/>
                  </a:lnTo>
                  <a:lnTo>
                    <a:pt x="801" y="27"/>
                  </a:lnTo>
                  <a:lnTo>
                    <a:pt x="830" y="35"/>
                  </a:lnTo>
                  <a:lnTo>
                    <a:pt x="858" y="46"/>
                  </a:lnTo>
                  <a:lnTo>
                    <a:pt x="886" y="58"/>
                  </a:lnTo>
                  <a:lnTo>
                    <a:pt x="912" y="73"/>
                  </a:lnTo>
                  <a:lnTo>
                    <a:pt x="937" y="87"/>
                  </a:lnTo>
                  <a:lnTo>
                    <a:pt x="962" y="102"/>
                  </a:lnTo>
                  <a:lnTo>
                    <a:pt x="986" y="119"/>
                  </a:lnTo>
                  <a:lnTo>
                    <a:pt x="1009" y="137"/>
                  </a:lnTo>
                  <a:lnTo>
                    <a:pt x="1031" y="155"/>
                  </a:lnTo>
                  <a:lnTo>
                    <a:pt x="1052" y="175"/>
                  </a:lnTo>
                  <a:lnTo>
                    <a:pt x="1072" y="196"/>
                  </a:lnTo>
                  <a:lnTo>
                    <a:pt x="1091" y="218"/>
                  </a:lnTo>
                  <a:lnTo>
                    <a:pt x="1109" y="240"/>
                  </a:lnTo>
                  <a:lnTo>
                    <a:pt x="1125" y="264"/>
                  </a:lnTo>
                  <a:lnTo>
                    <a:pt x="1140" y="289"/>
                  </a:lnTo>
                  <a:lnTo>
                    <a:pt x="1154" y="314"/>
                  </a:lnTo>
                  <a:lnTo>
                    <a:pt x="1168" y="339"/>
                  </a:lnTo>
                  <a:lnTo>
                    <a:pt x="1180" y="365"/>
                  </a:lnTo>
                  <a:lnTo>
                    <a:pt x="1190" y="393"/>
                  </a:lnTo>
                  <a:lnTo>
                    <a:pt x="1200" y="420"/>
                  </a:lnTo>
                  <a:lnTo>
                    <a:pt x="1207" y="449"/>
                  </a:lnTo>
                  <a:lnTo>
                    <a:pt x="1214" y="479"/>
                  </a:lnTo>
                  <a:lnTo>
                    <a:pt x="1219" y="507"/>
                  </a:lnTo>
                  <a:lnTo>
                    <a:pt x="1223" y="537"/>
                  </a:lnTo>
                  <a:lnTo>
                    <a:pt x="1225" y="568"/>
                  </a:lnTo>
                  <a:lnTo>
                    <a:pt x="1226" y="599"/>
                  </a:lnTo>
                  <a:lnTo>
                    <a:pt x="1226" y="599"/>
                  </a:lnTo>
                  <a:lnTo>
                    <a:pt x="1225" y="629"/>
                  </a:lnTo>
                  <a:lnTo>
                    <a:pt x="1223" y="660"/>
                  </a:lnTo>
                  <a:lnTo>
                    <a:pt x="1219" y="690"/>
                  </a:lnTo>
                  <a:lnTo>
                    <a:pt x="1214" y="720"/>
                  </a:lnTo>
                  <a:lnTo>
                    <a:pt x="1207" y="749"/>
                  </a:lnTo>
                  <a:lnTo>
                    <a:pt x="1200" y="777"/>
                  </a:lnTo>
                  <a:lnTo>
                    <a:pt x="1190" y="805"/>
                  </a:lnTo>
                  <a:lnTo>
                    <a:pt x="1180" y="832"/>
                  </a:lnTo>
                  <a:lnTo>
                    <a:pt x="1168" y="858"/>
                  </a:lnTo>
                  <a:lnTo>
                    <a:pt x="1154" y="885"/>
                  </a:lnTo>
                  <a:lnTo>
                    <a:pt x="1140" y="910"/>
                  </a:lnTo>
                  <a:lnTo>
                    <a:pt x="1125" y="934"/>
                  </a:lnTo>
                  <a:lnTo>
                    <a:pt x="1108" y="958"/>
                  </a:lnTo>
                  <a:lnTo>
                    <a:pt x="1090" y="980"/>
                  </a:lnTo>
                  <a:lnTo>
                    <a:pt x="1071" y="1002"/>
                  </a:lnTo>
                  <a:lnTo>
                    <a:pt x="1051" y="1023"/>
                  </a:lnTo>
                  <a:lnTo>
                    <a:pt x="1029" y="1044"/>
                  </a:lnTo>
                  <a:lnTo>
                    <a:pt x="1008" y="1061"/>
                  </a:lnTo>
                  <a:lnTo>
                    <a:pt x="985" y="1081"/>
                  </a:lnTo>
                  <a:lnTo>
                    <a:pt x="960" y="1097"/>
                  </a:lnTo>
                  <a:lnTo>
                    <a:pt x="936" y="1113"/>
                  </a:lnTo>
                  <a:lnTo>
                    <a:pt x="910" y="1127"/>
                  </a:lnTo>
                  <a:lnTo>
                    <a:pt x="883" y="1140"/>
                  </a:lnTo>
                  <a:lnTo>
                    <a:pt x="856" y="1152"/>
                  </a:lnTo>
                  <a:lnTo>
                    <a:pt x="827" y="1163"/>
                  </a:lnTo>
                  <a:lnTo>
                    <a:pt x="797" y="1173"/>
                  </a:lnTo>
                  <a:lnTo>
                    <a:pt x="769" y="1181"/>
                  </a:lnTo>
                  <a:lnTo>
                    <a:pt x="738" y="1188"/>
                  </a:lnTo>
                  <a:lnTo>
                    <a:pt x="707" y="1193"/>
                  </a:lnTo>
                  <a:lnTo>
                    <a:pt x="674" y="1198"/>
                  </a:lnTo>
                  <a:lnTo>
                    <a:pt x="642" y="1200"/>
                  </a:lnTo>
                  <a:lnTo>
                    <a:pt x="609"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7" name="Freeform 20" descr=" " title=" "/>
            <p:cNvSpPr>
              <a:spLocks noEditPoints="1"/>
            </p:cNvSpPr>
            <p:nvPr userDrawn="1"/>
          </p:nvSpPr>
          <p:spPr bwMode="auto">
            <a:xfrm>
              <a:off x="848963" y="4879638"/>
              <a:ext cx="69610" cy="79478"/>
            </a:xfrm>
            <a:custGeom>
              <a:avLst/>
              <a:gdLst>
                <a:gd name="T0" fmla="*/ 733 w 1044"/>
                <a:gd name="T1" fmla="*/ 661 h 1192"/>
                <a:gd name="T2" fmla="*/ 601 w 1044"/>
                <a:gd name="T3" fmla="*/ 636 h 1192"/>
                <a:gd name="T4" fmla="*/ 496 w 1044"/>
                <a:gd name="T5" fmla="*/ 634 h 1192"/>
                <a:gd name="T6" fmla="*/ 391 w 1044"/>
                <a:gd name="T7" fmla="*/ 653 h 1192"/>
                <a:gd name="T8" fmla="*/ 315 w 1044"/>
                <a:gd name="T9" fmla="*/ 695 h 1192"/>
                <a:gd name="T10" fmla="*/ 272 w 1044"/>
                <a:gd name="T11" fmla="*/ 758 h 1192"/>
                <a:gd name="T12" fmla="*/ 262 w 1044"/>
                <a:gd name="T13" fmla="*/ 823 h 1192"/>
                <a:gd name="T14" fmla="*/ 271 w 1044"/>
                <a:gd name="T15" fmla="*/ 879 h 1192"/>
                <a:gd name="T16" fmla="*/ 312 w 1044"/>
                <a:gd name="T17" fmla="*/ 937 h 1192"/>
                <a:gd name="T18" fmla="*/ 378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90 w 1044"/>
                <a:gd name="T33" fmla="*/ 679 h 1192"/>
                <a:gd name="T34" fmla="*/ 767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5 w 1044"/>
                <a:gd name="T47" fmla="*/ 1168 h 1192"/>
                <a:gd name="T48" fmla="*/ 184 w 1044"/>
                <a:gd name="T49" fmla="*/ 1139 h 1192"/>
                <a:gd name="T50" fmla="*/ 123 w 1044"/>
                <a:gd name="T51" fmla="*/ 1100 h 1192"/>
                <a:gd name="T52" fmla="*/ 73 w 1044"/>
                <a:gd name="T53" fmla="*/ 1050 h 1192"/>
                <a:gd name="T54" fmla="*/ 34 w 1044"/>
                <a:gd name="T55" fmla="*/ 989 h 1192"/>
                <a:gd name="T56" fmla="*/ 9 w 1044"/>
                <a:gd name="T57" fmla="*/ 917 h 1192"/>
                <a:gd name="T58" fmla="*/ 0 w 1044"/>
                <a:gd name="T59" fmla="*/ 836 h 1192"/>
                <a:gd name="T60" fmla="*/ 3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4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5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90" y="679"/>
                  </a:moveTo>
                  <a:lnTo>
                    <a:pt x="790" y="679"/>
                  </a:lnTo>
                  <a:lnTo>
                    <a:pt x="762" y="670"/>
                  </a:lnTo>
                  <a:lnTo>
                    <a:pt x="733" y="661"/>
                  </a:lnTo>
                  <a:lnTo>
                    <a:pt x="704" y="653"/>
                  </a:lnTo>
                  <a:lnTo>
                    <a:pt x="670" y="646"/>
                  </a:lnTo>
                  <a:lnTo>
                    <a:pt x="637" y="641"/>
                  </a:lnTo>
                  <a:lnTo>
                    <a:pt x="601" y="636"/>
                  </a:lnTo>
                  <a:lnTo>
                    <a:pt x="564" y="634"/>
                  </a:lnTo>
                  <a:lnTo>
                    <a:pt x="526" y="633"/>
                  </a:lnTo>
                  <a:lnTo>
                    <a:pt x="526" y="633"/>
                  </a:lnTo>
                  <a:lnTo>
                    <a:pt x="496" y="634"/>
                  </a:lnTo>
                  <a:lnTo>
                    <a:pt x="467" y="636"/>
                  </a:lnTo>
                  <a:lnTo>
                    <a:pt x="440" y="640"/>
                  </a:lnTo>
                  <a:lnTo>
                    <a:pt x="415" y="646"/>
                  </a:lnTo>
                  <a:lnTo>
                    <a:pt x="391" y="653"/>
                  </a:lnTo>
                  <a:lnTo>
                    <a:pt x="369" y="661"/>
                  </a:lnTo>
                  <a:lnTo>
                    <a:pt x="350" y="671"/>
                  </a:lnTo>
                  <a:lnTo>
                    <a:pt x="332" y="682"/>
                  </a:lnTo>
                  <a:lnTo>
                    <a:pt x="315" y="695"/>
                  </a:lnTo>
                  <a:lnTo>
                    <a:pt x="301" y="708"/>
                  </a:lnTo>
                  <a:lnTo>
                    <a:pt x="289" y="724"/>
                  </a:lnTo>
                  <a:lnTo>
                    <a:pt x="280" y="740"/>
                  </a:lnTo>
                  <a:lnTo>
                    <a:pt x="272" y="758"/>
                  </a:lnTo>
                  <a:lnTo>
                    <a:pt x="266" y="777"/>
                  </a:lnTo>
                  <a:lnTo>
                    <a:pt x="263" y="798"/>
                  </a:lnTo>
                  <a:lnTo>
                    <a:pt x="262" y="819"/>
                  </a:lnTo>
                  <a:lnTo>
                    <a:pt x="262" y="823"/>
                  </a:lnTo>
                  <a:lnTo>
                    <a:pt x="262" y="823"/>
                  </a:lnTo>
                  <a:lnTo>
                    <a:pt x="263" y="843"/>
                  </a:lnTo>
                  <a:lnTo>
                    <a:pt x="266" y="861"/>
                  </a:lnTo>
                  <a:lnTo>
                    <a:pt x="271" y="879"/>
                  </a:lnTo>
                  <a:lnTo>
                    <a:pt x="280" y="896"/>
                  </a:lnTo>
                  <a:lnTo>
                    <a:pt x="288" y="911"/>
                  </a:lnTo>
                  <a:lnTo>
                    <a:pt x="300" y="924"/>
                  </a:lnTo>
                  <a:lnTo>
                    <a:pt x="312" y="937"/>
                  </a:lnTo>
                  <a:lnTo>
                    <a:pt x="326" y="948"/>
                  </a:lnTo>
                  <a:lnTo>
                    <a:pt x="342" y="959"/>
                  </a:lnTo>
                  <a:lnTo>
                    <a:pt x="360" y="967"/>
                  </a:lnTo>
                  <a:lnTo>
                    <a:pt x="378" y="976"/>
                  </a:lnTo>
                  <a:lnTo>
                    <a:pt x="397" y="982"/>
                  </a:lnTo>
                  <a:lnTo>
                    <a:pt x="417" y="986"/>
                  </a:lnTo>
                  <a:lnTo>
                    <a:pt x="438" y="990"/>
                  </a:lnTo>
                  <a:lnTo>
                    <a:pt x="461" y="992"/>
                  </a:lnTo>
                  <a:lnTo>
                    <a:pt x="484" y="992"/>
                  </a:lnTo>
                  <a:lnTo>
                    <a:pt x="484"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4" y="802"/>
                  </a:lnTo>
                  <a:lnTo>
                    <a:pt x="786" y="790"/>
                  </a:lnTo>
                  <a:lnTo>
                    <a:pt x="787" y="777"/>
                  </a:lnTo>
                  <a:lnTo>
                    <a:pt x="788" y="764"/>
                  </a:lnTo>
                  <a:lnTo>
                    <a:pt x="790" y="751"/>
                  </a:lnTo>
                  <a:lnTo>
                    <a:pt x="790" y="679"/>
                  </a:lnTo>
                  <a:close/>
                  <a:moveTo>
                    <a:pt x="782" y="1167"/>
                  </a:moveTo>
                  <a:lnTo>
                    <a:pt x="782" y="1026"/>
                  </a:lnTo>
                  <a:lnTo>
                    <a:pt x="782" y="1026"/>
                  </a:lnTo>
                  <a:lnTo>
                    <a:pt x="767" y="1043"/>
                  </a:lnTo>
                  <a:lnTo>
                    <a:pt x="751" y="1059"/>
                  </a:lnTo>
                  <a:lnTo>
                    <a:pt x="733" y="1076"/>
                  </a:lnTo>
                  <a:lnTo>
                    <a:pt x="716"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49" y="1188"/>
                  </a:lnTo>
                  <a:lnTo>
                    <a:pt x="330" y="1186"/>
                  </a:lnTo>
                  <a:lnTo>
                    <a:pt x="311" y="1182"/>
                  </a:lnTo>
                  <a:lnTo>
                    <a:pt x="292" y="1179"/>
                  </a:lnTo>
                  <a:lnTo>
                    <a:pt x="272" y="1174"/>
                  </a:lnTo>
                  <a:lnTo>
                    <a:pt x="255" y="1168"/>
                  </a:lnTo>
                  <a:lnTo>
                    <a:pt x="235" y="1162"/>
                  </a:lnTo>
                  <a:lnTo>
                    <a:pt x="219" y="1155"/>
                  </a:lnTo>
                  <a:lnTo>
                    <a:pt x="201" y="1148"/>
                  </a:lnTo>
                  <a:lnTo>
                    <a:pt x="184" y="1139"/>
                  </a:lnTo>
                  <a:lnTo>
                    <a:pt x="169" y="1131"/>
                  </a:lnTo>
                  <a:lnTo>
                    <a:pt x="153" y="1121"/>
                  </a:lnTo>
                  <a:lnTo>
                    <a:pt x="137" y="1111"/>
                  </a:lnTo>
                  <a:lnTo>
                    <a:pt x="123" y="1100"/>
                  </a:lnTo>
                  <a:lnTo>
                    <a:pt x="110" y="1089"/>
                  </a:lnTo>
                  <a:lnTo>
                    <a:pt x="97" y="1076"/>
                  </a:lnTo>
                  <a:lnTo>
                    <a:pt x="84" y="1064"/>
                  </a:lnTo>
                  <a:lnTo>
                    <a:pt x="73" y="1050"/>
                  </a:lnTo>
                  <a:lnTo>
                    <a:pt x="61" y="1035"/>
                  </a:lnTo>
                  <a:lnTo>
                    <a:pt x="52" y="1021"/>
                  </a:lnTo>
                  <a:lnTo>
                    <a:pt x="42" y="1005"/>
                  </a:lnTo>
                  <a:lnTo>
                    <a:pt x="34" y="989"/>
                  </a:lnTo>
                  <a:lnTo>
                    <a:pt x="26" y="972"/>
                  </a:lnTo>
                  <a:lnTo>
                    <a:pt x="19" y="954"/>
                  </a:lnTo>
                  <a:lnTo>
                    <a:pt x="13" y="936"/>
                  </a:lnTo>
                  <a:lnTo>
                    <a:pt x="9" y="917"/>
                  </a:lnTo>
                  <a:lnTo>
                    <a:pt x="5" y="898"/>
                  </a:lnTo>
                  <a:lnTo>
                    <a:pt x="3" y="878"/>
                  </a:lnTo>
                  <a:lnTo>
                    <a:pt x="1" y="857"/>
                  </a:lnTo>
                  <a:lnTo>
                    <a:pt x="0" y="836"/>
                  </a:lnTo>
                  <a:lnTo>
                    <a:pt x="0" y="831"/>
                  </a:lnTo>
                  <a:lnTo>
                    <a:pt x="0" y="831"/>
                  </a:lnTo>
                  <a:lnTo>
                    <a:pt x="1" y="808"/>
                  </a:lnTo>
                  <a:lnTo>
                    <a:pt x="3" y="787"/>
                  </a:lnTo>
                  <a:lnTo>
                    <a:pt x="5"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1" y="491"/>
                  </a:lnTo>
                  <a:lnTo>
                    <a:pt x="281" y="485"/>
                  </a:lnTo>
                  <a:lnTo>
                    <a:pt x="302" y="479"/>
                  </a:lnTo>
                  <a:lnTo>
                    <a:pt x="324" y="474"/>
                  </a:lnTo>
                  <a:lnTo>
                    <a:pt x="346" y="470"/>
                  </a:lnTo>
                  <a:lnTo>
                    <a:pt x="369"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4" y="451"/>
                  </a:lnTo>
                  <a:lnTo>
                    <a:pt x="780" y="425"/>
                  </a:lnTo>
                  <a:lnTo>
                    <a:pt x="774" y="399"/>
                  </a:lnTo>
                  <a:lnTo>
                    <a:pt x="767" y="375"/>
                  </a:lnTo>
                  <a:lnTo>
                    <a:pt x="756" y="353"/>
                  </a:lnTo>
                  <a:lnTo>
                    <a:pt x="743" y="333"/>
                  </a:lnTo>
                  <a:lnTo>
                    <a:pt x="729" y="315"/>
                  </a:lnTo>
                  <a:lnTo>
                    <a:pt x="712" y="298"/>
                  </a:lnTo>
                  <a:lnTo>
                    <a:pt x="693" y="283"/>
                  </a:lnTo>
                  <a:lnTo>
                    <a:pt x="671" y="271"/>
                  </a:lnTo>
                  <a:lnTo>
                    <a:pt x="649" y="260"/>
                  </a:lnTo>
                  <a:lnTo>
                    <a:pt x="624" y="251"/>
                  </a:lnTo>
                  <a:lnTo>
                    <a:pt x="596" y="243"/>
                  </a:lnTo>
                  <a:lnTo>
                    <a:pt x="566" y="239"/>
                  </a:lnTo>
                  <a:lnTo>
                    <a:pt x="535" y="236"/>
                  </a:lnTo>
                  <a:lnTo>
                    <a:pt x="502" y="235"/>
                  </a:lnTo>
                  <a:lnTo>
                    <a:pt x="502" y="235"/>
                  </a:lnTo>
                  <a:lnTo>
                    <a:pt x="455" y="236"/>
                  </a:lnTo>
                  <a:lnTo>
                    <a:pt x="411" y="240"/>
                  </a:lnTo>
                  <a:lnTo>
                    <a:pt x="368" y="246"/>
                  </a:lnTo>
                  <a:lnTo>
                    <a:pt x="329" y="254"/>
                  </a:lnTo>
                  <a:lnTo>
                    <a:pt x="289" y="265"/>
                  </a:lnTo>
                  <a:lnTo>
                    <a:pt x="250" y="277"/>
                  </a:lnTo>
                  <a:lnTo>
                    <a:pt x="212" y="290"/>
                  </a:lnTo>
                  <a:lnTo>
                    <a:pt x="172" y="307"/>
                  </a:lnTo>
                  <a:lnTo>
                    <a:pt x="100" y="95"/>
                  </a:lnTo>
                  <a:lnTo>
                    <a:pt x="100" y="95"/>
                  </a:lnTo>
                  <a:lnTo>
                    <a:pt x="148" y="75"/>
                  </a:lnTo>
                  <a:lnTo>
                    <a:pt x="196" y="56"/>
                  </a:lnTo>
                  <a:lnTo>
                    <a:pt x="245" y="39"/>
                  </a:lnTo>
                  <a:lnTo>
                    <a:pt x="271" y="32"/>
                  </a:lnTo>
                  <a:lnTo>
                    <a:pt x="296" y="26"/>
                  </a:lnTo>
                  <a:lnTo>
                    <a:pt x="324" y="20"/>
                  </a:lnTo>
                  <a:lnTo>
                    <a:pt x="351" y="14"/>
                  </a:lnTo>
                  <a:lnTo>
                    <a:pt x="380" y="11"/>
                  </a:lnTo>
                  <a:lnTo>
                    <a:pt x="409" y="6"/>
                  </a:lnTo>
                  <a:lnTo>
                    <a:pt x="440" y="3"/>
                  </a:lnTo>
                  <a:lnTo>
                    <a:pt x="471" y="1"/>
                  </a:lnTo>
                  <a:lnTo>
                    <a:pt x="504" y="0"/>
                  </a:lnTo>
                  <a:lnTo>
                    <a:pt x="539" y="0"/>
                  </a:lnTo>
                  <a:lnTo>
                    <a:pt x="539" y="0"/>
                  </a:lnTo>
                  <a:lnTo>
                    <a:pt x="570" y="0"/>
                  </a:lnTo>
                  <a:lnTo>
                    <a:pt x="601" y="1"/>
                  </a:lnTo>
                  <a:lnTo>
                    <a:pt x="630"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9" y="126"/>
                  </a:lnTo>
                  <a:lnTo>
                    <a:pt x="934" y="143"/>
                  </a:lnTo>
                  <a:lnTo>
                    <a:pt x="948" y="160"/>
                  </a:lnTo>
                  <a:lnTo>
                    <a:pt x="962" y="178"/>
                  </a:lnTo>
                  <a:lnTo>
                    <a:pt x="973" y="197"/>
                  </a:lnTo>
                  <a:lnTo>
                    <a:pt x="985" y="216"/>
                  </a:lnTo>
                  <a:lnTo>
                    <a:pt x="995" y="236"/>
                  </a:lnTo>
                  <a:lnTo>
                    <a:pt x="1005"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8" name="Freeform 21" descr=" " title=" "/>
            <p:cNvSpPr>
              <a:spLocks/>
            </p:cNvSpPr>
            <p:nvPr userDrawn="1"/>
          </p:nvSpPr>
          <p:spPr bwMode="auto">
            <a:xfrm>
              <a:off x="932309" y="4879372"/>
              <a:ext cx="44673" cy="78145"/>
            </a:xfrm>
            <a:custGeom>
              <a:avLst/>
              <a:gdLst>
                <a:gd name="T0" fmla="*/ 263 w 672"/>
                <a:gd name="T1" fmla="*/ 1172 h 1172"/>
                <a:gd name="T2" fmla="*/ 0 w 672"/>
                <a:gd name="T3" fmla="*/ 1172 h 1172"/>
                <a:gd name="T4" fmla="*/ 0 w 672"/>
                <a:gd name="T5" fmla="*/ 22 h 1172"/>
                <a:gd name="T6" fmla="*/ 263 w 672"/>
                <a:gd name="T7" fmla="*/ 22 h 1172"/>
                <a:gd name="T8" fmla="*/ 263 w 672"/>
                <a:gd name="T9" fmla="*/ 281 h 1172"/>
                <a:gd name="T10" fmla="*/ 263 w 672"/>
                <a:gd name="T11" fmla="*/ 281 h 1172"/>
                <a:gd name="T12" fmla="*/ 277 w 672"/>
                <a:gd name="T13" fmla="*/ 250 h 1172"/>
                <a:gd name="T14" fmla="*/ 293 w 672"/>
                <a:gd name="T15" fmla="*/ 220 h 1172"/>
                <a:gd name="T16" fmla="*/ 311 w 672"/>
                <a:gd name="T17" fmla="*/ 190 h 1172"/>
                <a:gd name="T18" fmla="*/ 329 w 672"/>
                <a:gd name="T19" fmla="*/ 164 h 1172"/>
                <a:gd name="T20" fmla="*/ 349 w 672"/>
                <a:gd name="T21" fmla="*/ 137 h 1172"/>
                <a:gd name="T22" fmla="*/ 371 w 672"/>
                <a:gd name="T23" fmla="*/ 115 h 1172"/>
                <a:gd name="T24" fmla="*/ 393 w 672"/>
                <a:gd name="T25" fmla="*/ 92 h 1172"/>
                <a:gd name="T26" fmla="*/ 418 w 672"/>
                <a:gd name="T27" fmla="*/ 73 h 1172"/>
                <a:gd name="T28" fmla="*/ 445 w 672"/>
                <a:gd name="T29" fmla="*/ 55 h 1172"/>
                <a:gd name="T30" fmla="*/ 472 w 672"/>
                <a:gd name="T31" fmla="*/ 39 h 1172"/>
                <a:gd name="T32" fmla="*/ 501 w 672"/>
                <a:gd name="T33" fmla="*/ 26 h 1172"/>
                <a:gd name="T34" fmla="*/ 516 w 672"/>
                <a:gd name="T35" fmla="*/ 22 h 1172"/>
                <a:gd name="T36" fmla="*/ 532 w 672"/>
                <a:gd name="T37" fmla="*/ 16 h 1172"/>
                <a:gd name="T38" fmla="*/ 549 w 672"/>
                <a:gd name="T39" fmla="*/ 12 h 1172"/>
                <a:gd name="T40" fmla="*/ 564 w 672"/>
                <a:gd name="T41" fmla="*/ 8 h 1172"/>
                <a:gd name="T42" fmla="*/ 581 w 672"/>
                <a:gd name="T43" fmla="*/ 5 h 1172"/>
                <a:gd name="T44" fmla="*/ 599 w 672"/>
                <a:gd name="T45" fmla="*/ 2 h 1172"/>
                <a:gd name="T46" fmla="*/ 615 w 672"/>
                <a:gd name="T47" fmla="*/ 1 h 1172"/>
                <a:gd name="T48" fmla="*/ 633 w 672"/>
                <a:gd name="T49" fmla="*/ 0 h 1172"/>
                <a:gd name="T50" fmla="*/ 652 w 672"/>
                <a:gd name="T51" fmla="*/ 0 h 1172"/>
                <a:gd name="T52" fmla="*/ 672 w 672"/>
                <a:gd name="T53" fmla="*/ 0 h 1172"/>
                <a:gd name="T54" fmla="*/ 672 w 672"/>
                <a:gd name="T55" fmla="*/ 278 h 1172"/>
                <a:gd name="T56" fmla="*/ 656 w 672"/>
                <a:gd name="T57" fmla="*/ 278 h 1172"/>
                <a:gd name="T58" fmla="*/ 656 w 672"/>
                <a:gd name="T59" fmla="*/ 278 h 1172"/>
                <a:gd name="T60" fmla="*/ 635 w 672"/>
                <a:gd name="T61" fmla="*/ 280 h 1172"/>
                <a:gd name="T62" fmla="*/ 613 w 672"/>
                <a:gd name="T63" fmla="*/ 281 h 1172"/>
                <a:gd name="T64" fmla="*/ 593 w 672"/>
                <a:gd name="T65" fmla="*/ 283 h 1172"/>
                <a:gd name="T66" fmla="*/ 572 w 672"/>
                <a:gd name="T67" fmla="*/ 285 h 1172"/>
                <a:gd name="T68" fmla="*/ 553 w 672"/>
                <a:gd name="T69" fmla="*/ 290 h 1172"/>
                <a:gd name="T70" fmla="*/ 534 w 672"/>
                <a:gd name="T71" fmla="*/ 295 h 1172"/>
                <a:gd name="T72" fmla="*/ 515 w 672"/>
                <a:gd name="T73" fmla="*/ 301 h 1172"/>
                <a:gd name="T74" fmla="*/ 497 w 672"/>
                <a:gd name="T75" fmla="*/ 307 h 1172"/>
                <a:gd name="T76" fmla="*/ 479 w 672"/>
                <a:gd name="T77" fmla="*/ 314 h 1172"/>
                <a:gd name="T78" fmla="*/ 463 w 672"/>
                <a:gd name="T79" fmla="*/ 323 h 1172"/>
                <a:gd name="T80" fmla="*/ 446 w 672"/>
                <a:gd name="T81" fmla="*/ 332 h 1172"/>
                <a:gd name="T82" fmla="*/ 430 w 672"/>
                <a:gd name="T83" fmla="*/ 343 h 1172"/>
                <a:gd name="T84" fmla="*/ 415 w 672"/>
                <a:gd name="T85" fmla="*/ 354 h 1172"/>
                <a:gd name="T86" fmla="*/ 400 w 672"/>
                <a:gd name="T87" fmla="*/ 366 h 1172"/>
                <a:gd name="T88" fmla="*/ 386 w 672"/>
                <a:gd name="T89" fmla="*/ 379 h 1172"/>
                <a:gd name="T90" fmla="*/ 373 w 672"/>
                <a:gd name="T91" fmla="*/ 392 h 1172"/>
                <a:gd name="T92" fmla="*/ 360 w 672"/>
                <a:gd name="T93" fmla="*/ 407 h 1172"/>
                <a:gd name="T94" fmla="*/ 348 w 672"/>
                <a:gd name="T95" fmla="*/ 423 h 1172"/>
                <a:gd name="T96" fmla="*/ 337 w 672"/>
                <a:gd name="T97" fmla="*/ 438 h 1172"/>
                <a:gd name="T98" fmla="*/ 326 w 672"/>
                <a:gd name="T99" fmla="*/ 456 h 1172"/>
                <a:gd name="T100" fmla="*/ 317 w 672"/>
                <a:gd name="T101" fmla="*/ 474 h 1172"/>
                <a:gd name="T102" fmla="*/ 308 w 672"/>
                <a:gd name="T103" fmla="*/ 493 h 1172"/>
                <a:gd name="T104" fmla="*/ 300 w 672"/>
                <a:gd name="T105" fmla="*/ 514 h 1172"/>
                <a:gd name="T106" fmla="*/ 292 w 672"/>
                <a:gd name="T107" fmla="*/ 534 h 1172"/>
                <a:gd name="T108" fmla="*/ 286 w 672"/>
                <a:gd name="T109" fmla="*/ 557 h 1172"/>
                <a:gd name="T110" fmla="*/ 280 w 672"/>
                <a:gd name="T111" fmla="*/ 579 h 1172"/>
                <a:gd name="T112" fmla="*/ 275 w 672"/>
                <a:gd name="T113" fmla="*/ 602 h 1172"/>
                <a:gd name="T114" fmla="*/ 270 w 672"/>
                <a:gd name="T115" fmla="*/ 627 h 1172"/>
                <a:gd name="T116" fmla="*/ 268 w 672"/>
                <a:gd name="T117" fmla="*/ 652 h 1172"/>
                <a:gd name="T118" fmla="*/ 265 w 672"/>
                <a:gd name="T119" fmla="*/ 678 h 1172"/>
                <a:gd name="T120" fmla="*/ 264 w 672"/>
                <a:gd name="T121" fmla="*/ 706 h 1172"/>
                <a:gd name="T122" fmla="*/ 263 w 672"/>
                <a:gd name="T123" fmla="*/ 735 h 1172"/>
                <a:gd name="T124" fmla="*/ 263 w 672"/>
                <a:gd name="T125" fmla="*/ 1172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2" h="1172">
                  <a:moveTo>
                    <a:pt x="263" y="1172"/>
                  </a:moveTo>
                  <a:lnTo>
                    <a:pt x="0" y="1172"/>
                  </a:lnTo>
                  <a:lnTo>
                    <a:pt x="0" y="22"/>
                  </a:lnTo>
                  <a:lnTo>
                    <a:pt x="263" y="22"/>
                  </a:lnTo>
                  <a:lnTo>
                    <a:pt x="263" y="281"/>
                  </a:lnTo>
                  <a:lnTo>
                    <a:pt x="263" y="281"/>
                  </a:lnTo>
                  <a:lnTo>
                    <a:pt x="277" y="250"/>
                  </a:lnTo>
                  <a:lnTo>
                    <a:pt x="293" y="220"/>
                  </a:lnTo>
                  <a:lnTo>
                    <a:pt x="311" y="190"/>
                  </a:lnTo>
                  <a:lnTo>
                    <a:pt x="329" y="164"/>
                  </a:lnTo>
                  <a:lnTo>
                    <a:pt x="349" y="137"/>
                  </a:lnTo>
                  <a:lnTo>
                    <a:pt x="371" y="115"/>
                  </a:lnTo>
                  <a:lnTo>
                    <a:pt x="393" y="92"/>
                  </a:lnTo>
                  <a:lnTo>
                    <a:pt x="418" y="73"/>
                  </a:lnTo>
                  <a:lnTo>
                    <a:pt x="445" y="55"/>
                  </a:lnTo>
                  <a:lnTo>
                    <a:pt x="472" y="39"/>
                  </a:lnTo>
                  <a:lnTo>
                    <a:pt x="501" y="26"/>
                  </a:lnTo>
                  <a:lnTo>
                    <a:pt x="516" y="22"/>
                  </a:lnTo>
                  <a:lnTo>
                    <a:pt x="532" y="16"/>
                  </a:lnTo>
                  <a:lnTo>
                    <a:pt x="549" y="12"/>
                  </a:lnTo>
                  <a:lnTo>
                    <a:pt x="564" y="8"/>
                  </a:lnTo>
                  <a:lnTo>
                    <a:pt x="581" y="5"/>
                  </a:lnTo>
                  <a:lnTo>
                    <a:pt x="599" y="2"/>
                  </a:lnTo>
                  <a:lnTo>
                    <a:pt x="615" y="1"/>
                  </a:lnTo>
                  <a:lnTo>
                    <a:pt x="633" y="0"/>
                  </a:lnTo>
                  <a:lnTo>
                    <a:pt x="652" y="0"/>
                  </a:lnTo>
                  <a:lnTo>
                    <a:pt x="672" y="0"/>
                  </a:lnTo>
                  <a:lnTo>
                    <a:pt x="672" y="278"/>
                  </a:lnTo>
                  <a:lnTo>
                    <a:pt x="656" y="278"/>
                  </a:lnTo>
                  <a:lnTo>
                    <a:pt x="656" y="278"/>
                  </a:lnTo>
                  <a:lnTo>
                    <a:pt x="635" y="280"/>
                  </a:lnTo>
                  <a:lnTo>
                    <a:pt x="613" y="281"/>
                  </a:lnTo>
                  <a:lnTo>
                    <a:pt x="593" y="283"/>
                  </a:lnTo>
                  <a:lnTo>
                    <a:pt x="572" y="285"/>
                  </a:lnTo>
                  <a:lnTo>
                    <a:pt x="553" y="290"/>
                  </a:lnTo>
                  <a:lnTo>
                    <a:pt x="534" y="295"/>
                  </a:lnTo>
                  <a:lnTo>
                    <a:pt x="515" y="301"/>
                  </a:lnTo>
                  <a:lnTo>
                    <a:pt x="497" y="307"/>
                  </a:lnTo>
                  <a:lnTo>
                    <a:pt x="479" y="314"/>
                  </a:lnTo>
                  <a:lnTo>
                    <a:pt x="463" y="323"/>
                  </a:lnTo>
                  <a:lnTo>
                    <a:pt x="446" y="332"/>
                  </a:lnTo>
                  <a:lnTo>
                    <a:pt x="430" y="343"/>
                  </a:lnTo>
                  <a:lnTo>
                    <a:pt x="415" y="354"/>
                  </a:lnTo>
                  <a:lnTo>
                    <a:pt x="400" y="366"/>
                  </a:lnTo>
                  <a:lnTo>
                    <a:pt x="386" y="379"/>
                  </a:lnTo>
                  <a:lnTo>
                    <a:pt x="373" y="392"/>
                  </a:lnTo>
                  <a:lnTo>
                    <a:pt x="360" y="407"/>
                  </a:lnTo>
                  <a:lnTo>
                    <a:pt x="348" y="423"/>
                  </a:lnTo>
                  <a:lnTo>
                    <a:pt x="337" y="438"/>
                  </a:lnTo>
                  <a:lnTo>
                    <a:pt x="326" y="456"/>
                  </a:lnTo>
                  <a:lnTo>
                    <a:pt x="317" y="474"/>
                  </a:lnTo>
                  <a:lnTo>
                    <a:pt x="308" y="493"/>
                  </a:lnTo>
                  <a:lnTo>
                    <a:pt x="300" y="514"/>
                  </a:lnTo>
                  <a:lnTo>
                    <a:pt x="292" y="534"/>
                  </a:lnTo>
                  <a:lnTo>
                    <a:pt x="286" y="557"/>
                  </a:lnTo>
                  <a:lnTo>
                    <a:pt x="280" y="579"/>
                  </a:lnTo>
                  <a:lnTo>
                    <a:pt x="275" y="602"/>
                  </a:lnTo>
                  <a:lnTo>
                    <a:pt x="270" y="627"/>
                  </a:lnTo>
                  <a:lnTo>
                    <a:pt x="268" y="652"/>
                  </a:lnTo>
                  <a:lnTo>
                    <a:pt x="265" y="678"/>
                  </a:lnTo>
                  <a:lnTo>
                    <a:pt x="264" y="706"/>
                  </a:lnTo>
                  <a:lnTo>
                    <a:pt x="263" y="735"/>
                  </a:lnTo>
                  <a:lnTo>
                    <a:pt x="263" y="11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9" name="Freeform 22" descr=" " title=" "/>
            <p:cNvSpPr>
              <a:spLocks noEditPoints="1"/>
            </p:cNvSpPr>
            <p:nvPr userDrawn="1"/>
          </p:nvSpPr>
          <p:spPr bwMode="auto">
            <a:xfrm>
              <a:off x="978849" y="4851501"/>
              <a:ext cx="79345" cy="107616"/>
            </a:xfrm>
            <a:custGeom>
              <a:avLst/>
              <a:gdLst>
                <a:gd name="T0" fmla="*/ 564 w 1191"/>
                <a:gd name="T1" fmla="*/ 646 h 1615"/>
                <a:gd name="T2" fmla="*/ 499 w 1191"/>
                <a:gd name="T3" fmla="*/ 659 h 1615"/>
                <a:gd name="T4" fmla="*/ 441 w 1191"/>
                <a:gd name="T5" fmla="*/ 683 h 1615"/>
                <a:gd name="T6" fmla="*/ 388 w 1191"/>
                <a:gd name="T7" fmla="*/ 720 h 1615"/>
                <a:gd name="T8" fmla="*/ 343 w 1191"/>
                <a:gd name="T9" fmla="*/ 768 h 1615"/>
                <a:gd name="T10" fmla="*/ 307 w 1191"/>
                <a:gd name="T11" fmla="*/ 827 h 1615"/>
                <a:gd name="T12" fmla="*/ 282 w 1191"/>
                <a:gd name="T13" fmla="*/ 895 h 1615"/>
                <a:gd name="T14" fmla="*/ 268 w 1191"/>
                <a:gd name="T15" fmla="*/ 972 h 1615"/>
                <a:gd name="T16" fmla="*/ 266 w 1191"/>
                <a:gd name="T17" fmla="*/ 1036 h 1615"/>
                <a:gd name="T18" fmla="*/ 277 w 1191"/>
                <a:gd name="T19" fmla="*/ 1114 h 1615"/>
                <a:gd name="T20" fmla="*/ 300 w 1191"/>
                <a:gd name="T21" fmla="*/ 1185 h 1615"/>
                <a:gd name="T22" fmla="*/ 333 w 1191"/>
                <a:gd name="T23" fmla="*/ 1246 h 1615"/>
                <a:gd name="T24" fmla="*/ 376 w 1191"/>
                <a:gd name="T25" fmla="*/ 1297 h 1615"/>
                <a:gd name="T26" fmla="*/ 428 w 1191"/>
                <a:gd name="T27" fmla="*/ 1337 h 1615"/>
                <a:gd name="T28" fmla="*/ 485 w 1191"/>
                <a:gd name="T29" fmla="*/ 1365 h 1615"/>
                <a:gd name="T30" fmla="*/ 548 w 1191"/>
                <a:gd name="T31" fmla="*/ 1382 h 1615"/>
                <a:gd name="T32" fmla="*/ 597 w 1191"/>
                <a:gd name="T33" fmla="*/ 1385 h 1615"/>
                <a:gd name="T34" fmla="*/ 663 w 1191"/>
                <a:gd name="T35" fmla="*/ 1378 h 1615"/>
                <a:gd name="T36" fmla="*/ 724 w 1191"/>
                <a:gd name="T37" fmla="*/ 1359 h 1615"/>
                <a:gd name="T38" fmla="*/ 780 w 1191"/>
                <a:gd name="T39" fmla="*/ 1327 h 1615"/>
                <a:gd name="T40" fmla="*/ 830 w 1191"/>
                <a:gd name="T41" fmla="*/ 1284 h 1615"/>
                <a:gd name="T42" fmla="*/ 872 w 1191"/>
                <a:gd name="T43" fmla="*/ 1230 h 1615"/>
                <a:gd name="T44" fmla="*/ 904 w 1191"/>
                <a:gd name="T45" fmla="*/ 1167 h 1615"/>
                <a:gd name="T46" fmla="*/ 924 w 1191"/>
                <a:gd name="T47" fmla="*/ 1095 h 1615"/>
                <a:gd name="T48" fmla="*/ 930 w 1191"/>
                <a:gd name="T49" fmla="*/ 1015 h 1615"/>
                <a:gd name="T50" fmla="*/ 927 w 1191"/>
                <a:gd name="T51" fmla="*/ 954 h 1615"/>
                <a:gd name="T52" fmla="*/ 910 w 1191"/>
                <a:gd name="T53" fmla="*/ 879 h 1615"/>
                <a:gd name="T54" fmla="*/ 881 w 1191"/>
                <a:gd name="T55" fmla="*/ 813 h 1615"/>
                <a:gd name="T56" fmla="*/ 842 w 1191"/>
                <a:gd name="T57" fmla="*/ 758 h 1615"/>
                <a:gd name="T58" fmla="*/ 793 w 1191"/>
                <a:gd name="T59" fmla="*/ 712 h 1615"/>
                <a:gd name="T60" fmla="*/ 738 w 1191"/>
                <a:gd name="T61" fmla="*/ 677 h 1615"/>
                <a:gd name="T62" fmla="*/ 678 w 1191"/>
                <a:gd name="T63" fmla="*/ 655 h 1615"/>
                <a:gd name="T64" fmla="*/ 614 w 1191"/>
                <a:gd name="T65" fmla="*/ 645 h 1615"/>
                <a:gd name="T66" fmla="*/ 927 w 1191"/>
                <a:gd name="T67" fmla="*/ 1399 h 1615"/>
                <a:gd name="T68" fmla="*/ 856 w 1191"/>
                <a:gd name="T69" fmla="*/ 1482 h 1615"/>
                <a:gd name="T70" fmla="*/ 769 w 1191"/>
                <a:gd name="T71" fmla="*/ 1552 h 1615"/>
                <a:gd name="T72" fmla="*/ 663 w 1191"/>
                <a:gd name="T73" fmla="*/ 1597 h 1615"/>
                <a:gd name="T74" fmla="*/ 534 w 1191"/>
                <a:gd name="T75" fmla="*/ 1615 h 1615"/>
                <a:gd name="T76" fmla="*/ 459 w 1191"/>
                <a:gd name="T77" fmla="*/ 1609 h 1615"/>
                <a:gd name="T78" fmla="*/ 361 w 1191"/>
                <a:gd name="T79" fmla="*/ 1584 h 1615"/>
                <a:gd name="T80" fmla="*/ 269 w 1191"/>
                <a:gd name="T81" fmla="*/ 1540 h 1615"/>
                <a:gd name="T82" fmla="*/ 185 w 1191"/>
                <a:gd name="T83" fmla="*/ 1477 h 1615"/>
                <a:gd name="T84" fmla="*/ 113 w 1191"/>
                <a:gd name="T85" fmla="*/ 1396 h 1615"/>
                <a:gd name="T86" fmla="*/ 57 w 1191"/>
                <a:gd name="T87" fmla="*/ 1297 h 1615"/>
                <a:gd name="T88" fmla="*/ 19 w 1191"/>
                <a:gd name="T89" fmla="*/ 1182 h 1615"/>
                <a:gd name="T90" fmla="*/ 1 w 1191"/>
                <a:gd name="T91" fmla="*/ 1050 h 1615"/>
                <a:gd name="T92" fmla="*/ 4 w 1191"/>
                <a:gd name="T93" fmla="*/ 945 h 1615"/>
                <a:gd name="T94" fmla="*/ 26 w 1191"/>
                <a:gd name="T95" fmla="*/ 817 h 1615"/>
                <a:gd name="T96" fmla="*/ 69 w 1191"/>
                <a:gd name="T97" fmla="*/ 706 h 1615"/>
                <a:gd name="T98" fmla="*/ 129 w 1191"/>
                <a:gd name="T99" fmla="*/ 612 h 1615"/>
                <a:gd name="T100" fmla="*/ 203 w 1191"/>
                <a:gd name="T101" fmla="*/ 535 h 1615"/>
                <a:gd name="T102" fmla="*/ 289 w 1191"/>
                <a:gd name="T103" fmla="*/ 478 h 1615"/>
                <a:gd name="T104" fmla="*/ 383 w 1191"/>
                <a:gd name="T105" fmla="*/ 438 h 1615"/>
                <a:gd name="T106" fmla="*/ 484 w 1191"/>
                <a:gd name="T107" fmla="*/ 418 h 1615"/>
                <a:gd name="T108" fmla="*/ 570 w 1191"/>
                <a:gd name="T109" fmla="*/ 417 h 1615"/>
                <a:gd name="T110" fmla="*/ 693 w 1191"/>
                <a:gd name="T111" fmla="*/ 441 h 1615"/>
                <a:gd name="T112" fmla="*/ 794 w 1191"/>
                <a:gd name="T113" fmla="*/ 492 h 1615"/>
                <a:gd name="T114" fmla="*/ 875 w 1191"/>
                <a:gd name="T115" fmla="*/ 560 h 1615"/>
                <a:gd name="T116" fmla="*/ 927 w 1191"/>
                <a:gd name="T117" fmla="*/ 0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7" y="644"/>
                  </a:moveTo>
                  <a:lnTo>
                    <a:pt x="597" y="644"/>
                  </a:lnTo>
                  <a:lnTo>
                    <a:pt x="580" y="645"/>
                  </a:lnTo>
                  <a:lnTo>
                    <a:pt x="564" y="646"/>
                  </a:lnTo>
                  <a:lnTo>
                    <a:pt x="547" y="649"/>
                  </a:lnTo>
                  <a:lnTo>
                    <a:pt x="531" y="651"/>
                  </a:lnTo>
                  <a:lnTo>
                    <a:pt x="516" y="655"/>
                  </a:lnTo>
                  <a:lnTo>
                    <a:pt x="499" y="659"/>
                  </a:lnTo>
                  <a:lnTo>
                    <a:pt x="485" y="664"/>
                  </a:lnTo>
                  <a:lnTo>
                    <a:pt x="469" y="670"/>
                  </a:lnTo>
                  <a:lnTo>
                    <a:pt x="455" y="676"/>
                  </a:lnTo>
                  <a:lnTo>
                    <a:pt x="441" y="683"/>
                  </a:lnTo>
                  <a:lnTo>
                    <a:pt x="426" y="692"/>
                  </a:lnTo>
                  <a:lnTo>
                    <a:pt x="413" y="701"/>
                  </a:lnTo>
                  <a:lnTo>
                    <a:pt x="400" y="711"/>
                  </a:lnTo>
                  <a:lnTo>
                    <a:pt x="388" y="720"/>
                  </a:lnTo>
                  <a:lnTo>
                    <a:pt x="375" y="731"/>
                  </a:lnTo>
                  <a:lnTo>
                    <a:pt x="364" y="743"/>
                  </a:lnTo>
                  <a:lnTo>
                    <a:pt x="354" y="755"/>
                  </a:lnTo>
                  <a:lnTo>
                    <a:pt x="343" y="768"/>
                  </a:lnTo>
                  <a:lnTo>
                    <a:pt x="333" y="782"/>
                  </a:lnTo>
                  <a:lnTo>
                    <a:pt x="324" y="797"/>
                  </a:lnTo>
                  <a:lnTo>
                    <a:pt x="315" y="811"/>
                  </a:lnTo>
                  <a:lnTo>
                    <a:pt x="307" y="827"/>
                  </a:lnTo>
                  <a:lnTo>
                    <a:pt x="300" y="843"/>
                  </a:lnTo>
                  <a:lnTo>
                    <a:pt x="293" y="860"/>
                  </a:lnTo>
                  <a:lnTo>
                    <a:pt x="287" y="877"/>
                  </a:lnTo>
                  <a:lnTo>
                    <a:pt x="282" y="895"/>
                  </a:lnTo>
                  <a:lnTo>
                    <a:pt x="277" y="914"/>
                  </a:lnTo>
                  <a:lnTo>
                    <a:pt x="274" y="933"/>
                  </a:lnTo>
                  <a:lnTo>
                    <a:pt x="270" y="952"/>
                  </a:lnTo>
                  <a:lnTo>
                    <a:pt x="268" y="972"/>
                  </a:lnTo>
                  <a:lnTo>
                    <a:pt x="266" y="994"/>
                  </a:lnTo>
                  <a:lnTo>
                    <a:pt x="266" y="1015"/>
                  </a:lnTo>
                  <a:lnTo>
                    <a:pt x="266" y="1015"/>
                  </a:lnTo>
                  <a:lnTo>
                    <a:pt x="266" y="1036"/>
                  </a:lnTo>
                  <a:lnTo>
                    <a:pt x="268" y="1057"/>
                  </a:lnTo>
                  <a:lnTo>
                    <a:pt x="270" y="1076"/>
                  </a:lnTo>
                  <a:lnTo>
                    <a:pt x="274" y="1096"/>
                  </a:lnTo>
                  <a:lnTo>
                    <a:pt x="277" y="1114"/>
                  </a:lnTo>
                  <a:lnTo>
                    <a:pt x="282" y="1133"/>
                  </a:lnTo>
                  <a:lnTo>
                    <a:pt x="287" y="1151"/>
                  </a:lnTo>
                  <a:lnTo>
                    <a:pt x="293" y="1168"/>
                  </a:lnTo>
                  <a:lnTo>
                    <a:pt x="300" y="1185"/>
                  </a:lnTo>
                  <a:lnTo>
                    <a:pt x="307" y="1202"/>
                  </a:lnTo>
                  <a:lnTo>
                    <a:pt x="315" y="1217"/>
                  </a:lnTo>
                  <a:lnTo>
                    <a:pt x="324" y="1231"/>
                  </a:lnTo>
                  <a:lnTo>
                    <a:pt x="333" y="1246"/>
                  </a:lnTo>
                  <a:lnTo>
                    <a:pt x="343" y="1260"/>
                  </a:lnTo>
                  <a:lnTo>
                    <a:pt x="354" y="1273"/>
                  </a:lnTo>
                  <a:lnTo>
                    <a:pt x="365" y="1285"/>
                  </a:lnTo>
                  <a:lnTo>
                    <a:pt x="376" y="1297"/>
                  </a:lnTo>
                  <a:lnTo>
                    <a:pt x="388" y="1308"/>
                  </a:lnTo>
                  <a:lnTo>
                    <a:pt x="401" y="1319"/>
                  </a:lnTo>
                  <a:lnTo>
                    <a:pt x="414" y="1328"/>
                  </a:lnTo>
                  <a:lnTo>
                    <a:pt x="428" y="1337"/>
                  </a:lnTo>
                  <a:lnTo>
                    <a:pt x="442" y="1345"/>
                  </a:lnTo>
                  <a:lnTo>
                    <a:pt x="456" y="1352"/>
                  </a:lnTo>
                  <a:lnTo>
                    <a:pt x="471" y="1359"/>
                  </a:lnTo>
                  <a:lnTo>
                    <a:pt x="485" y="1365"/>
                  </a:lnTo>
                  <a:lnTo>
                    <a:pt x="500" y="1371"/>
                  </a:lnTo>
                  <a:lnTo>
                    <a:pt x="516" y="1375"/>
                  </a:lnTo>
                  <a:lnTo>
                    <a:pt x="531" y="1378"/>
                  </a:lnTo>
                  <a:lnTo>
                    <a:pt x="548" y="1382"/>
                  </a:lnTo>
                  <a:lnTo>
                    <a:pt x="565" y="1383"/>
                  </a:lnTo>
                  <a:lnTo>
                    <a:pt x="580" y="1385"/>
                  </a:lnTo>
                  <a:lnTo>
                    <a:pt x="597" y="1385"/>
                  </a:lnTo>
                  <a:lnTo>
                    <a:pt x="597" y="1385"/>
                  </a:lnTo>
                  <a:lnTo>
                    <a:pt x="614" y="1384"/>
                  </a:lnTo>
                  <a:lnTo>
                    <a:pt x="631" y="1383"/>
                  </a:lnTo>
                  <a:lnTo>
                    <a:pt x="646" y="1382"/>
                  </a:lnTo>
                  <a:lnTo>
                    <a:pt x="663" y="1378"/>
                  </a:lnTo>
                  <a:lnTo>
                    <a:pt x="678" y="1375"/>
                  </a:lnTo>
                  <a:lnTo>
                    <a:pt x="694" y="1370"/>
                  </a:lnTo>
                  <a:lnTo>
                    <a:pt x="709" y="1365"/>
                  </a:lnTo>
                  <a:lnTo>
                    <a:pt x="724" y="1359"/>
                  </a:lnTo>
                  <a:lnTo>
                    <a:pt x="738" y="1352"/>
                  </a:lnTo>
                  <a:lnTo>
                    <a:pt x="752" y="1345"/>
                  </a:lnTo>
                  <a:lnTo>
                    <a:pt x="767" y="1337"/>
                  </a:lnTo>
                  <a:lnTo>
                    <a:pt x="780" y="1327"/>
                  </a:lnTo>
                  <a:lnTo>
                    <a:pt x="793" y="1317"/>
                  </a:lnTo>
                  <a:lnTo>
                    <a:pt x="806" y="1307"/>
                  </a:lnTo>
                  <a:lnTo>
                    <a:pt x="818" y="1296"/>
                  </a:lnTo>
                  <a:lnTo>
                    <a:pt x="830" y="1284"/>
                  </a:lnTo>
                  <a:lnTo>
                    <a:pt x="842" y="1272"/>
                  </a:lnTo>
                  <a:lnTo>
                    <a:pt x="853" y="1259"/>
                  </a:lnTo>
                  <a:lnTo>
                    <a:pt x="862" y="1245"/>
                  </a:lnTo>
                  <a:lnTo>
                    <a:pt x="872" y="1230"/>
                  </a:lnTo>
                  <a:lnTo>
                    <a:pt x="881" y="1216"/>
                  </a:lnTo>
                  <a:lnTo>
                    <a:pt x="889" y="1200"/>
                  </a:lnTo>
                  <a:lnTo>
                    <a:pt x="897" y="1184"/>
                  </a:lnTo>
                  <a:lnTo>
                    <a:pt x="904" y="1167"/>
                  </a:lnTo>
                  <a:lnTo>
                    <a:pt x="910" y="1150"/>
                  </a:lnTo>
                  <a:lnTo>
                    <a:pt x="915" y="1132"/>
                  </a:lnTo>
                  <a:lnTo>
                    <a:pt x="920" y="1114"/>
                  </a:lnTo>
                  <a:lnTo>
                    <a:pt x="924" y="1095"/>
                  </a:lnTo>
                  <a:lnTo>
                    <a:pt x="927" y="1076"/>
                  </a:lnTo>
                  <a:lnTo>
                    <a:pt x="929" y="1056"/>
                  </a:lnTo>
                  <a:lnTo>
                    <a:pt x="930" y="1036"/>
                  </a:lnTo>
                  <a:lnTo>
                    <a:pt x="930" y="1015"/>
                  </a:lnTo>
                  <a:lnTo>
                    <a:pt x="930" y="1015"/>
                  </a:lnTo>
                  <a:lnTo>
                    <a:pt x="930" y="994"/>
                  </a:lnTo>
                  <a:lnTo>
                    <a:pt x="929" y="973"/>
                  </a:lnTo>
                  <a:lnTo>
                    <a:pt x="927" y="954"/>
                  </a:lnTo>
                  <a:lnTo>
                    <a:pt x="924" y="934"/>
                  </a:lnTo>
                  <a:lnTo>
                    <a:pt x="920" y="916"/>
                  </a:lnTo>
                  <a:lnTo>
                    <a:pt x="915" y="897"/>
                  </a:lnTo>
                  <a:lnTo>
                    <a:pt x="910" y="879"/>
                  </a:lnTo>
                  <a:lnTo>
                    <a:pt x="904" y="862"/>
                  </a:lnTo>
                  <a:lnTo>
                    <a:pt x="897" y="846"/>
                  </a:lnTo>
                  <a:lnTo>
                    <a:pt x="889" y="829"/>
                  </a:lnTo>
                  <a:lnTo>
                    <a:pt x="881" y="813"/>
                  </a:lnTo>
                  <a:lnTo>
                    <a:pt x="872" y="799"/>
                  </a:lnTo>
                  <a:lnTo>
                    <a:pt x="862" y="785"/>
                  </a:lnTo>
                  <a:lnTo>
                    <a:pt x="853" y="770"/>
                  </a:lnTo>
                  <a:lnTo>
                    <a:pt x="842" y="758"/>
                  </a:lnTo>
                  <a:lnTo>
                    <a:pt x="830" y="745"/>
                  </a:lnTo>
                  <a:lnTo>
                    <a:pt x="818" y="733"/>
                  </a:lnTo>
                  <a:lnTo>
                    <a:pt x="806" y="723"/>
                  </a:lnTo>
                  <a:lnTo>
                    <a:pt x="793" y="712"/>
                  </a:lnTo>
                  <a:lnTo>
                    <a:pt x="780" y="702"/>
                  </a:lnTo>
                  <a:lnTo>
                    <a:pt x="767" y="694"/>
                  </a:lnTo>
                  <a:lnTo>
                    <a:pt x="752" y="686"/>
                  </a:lnTo>
                  <a:lnTo>
                    <a:pt x="738" y="677"/>
                  </a:lnTo>
                  <a:lnTo>
                    <a:pt x="724" y="671"/>
                  </a:lnTo>
                  <a:lnTo>
                    <a:pt x="709" y="664"/>
                  </a:lnTo>
                  <a:lnTo>
                    <a:pt x="694" y="659"/>
                  </a:lnTo>
                  <a:lnTo>
                    <a:pt x="678" y="655"/>
                  </a:lnTo>
                  <a:lnTo>
                    <a:pt x="663" y="651"/>
                  </a:lnTo>
                  <a:lnTo>
                    <a:pt x="646" y="649"/>
                  </a:lnTo>
                  <a:lnTo>
                    <a:pt x="631" y="646"/>
                  </a:lnTo>
                  <a:lnTo>
                    <a:pt x="614" y="645"/>
                  </a:lnTo>
                  <a:lnTo>
                    <a:pt x="597" y="644"/>
                  </a:lnTo>
                  <a:close/>
                  <a:moveTo>
                    <a:pt x="927" y="1590"/>
                  </a:moveTo>
                  <a:lnTo>
                    <a:pt x="927" y="1399"/>
                  </a:lnTo>
                  <a:lnTo>
                    <a:pt x="927" y="1399"/>
                  </a:lnTo>
                  <a:lnTo>
                    <a:pt x="910" y="1420"/>
                  </a:lnTo>
                  <a:lnTo>
                    <a:pt x="893" y="1442"/>
                  </a:lnTo>
                  <a:lnTo>
                    <a:pt x="875" y="1463"/>
                  </a:lnTo>
                  <a:lnTo>
                    <a:pt x="856" y="1482"/>
                  </a:lnTo>
                  <a:lnTo>
                    <a:pt x="836" y="1501"/>
                  </a:lnTo>
                  <a:lnTo>
                    <a:pt x="815" y="1519"/>
                  </a:lnTo>
                  <a:lnTo>
                    <a:pt x="792" y="1536"/>
                  </a:lnTo>
                  <a:lnTo>
                    <a:pt x="769" y="1552"/>
                  </a:lnTo>
                  <a:lnTo>
                    <a:pt x="744" y="1565"/>
                  </a:lnTo>
                  <a:lnTo>
                    <a:pt x="719" y="1578"/>
                  </a:lnTo>
                  <a:lnTo>
                    <a:pt x="692" y="1589"/>
                  </a:lnTo>
                  <a:lnTo>
                    <a:pt x="663" y="1597"/>
                  </a:lnTo>
                  <a:lnTo>
                    <a:pt x="633" y="1604"/>
                  </a:lnTo>
                  <a:lnTo>
                    <a:pt x="602" y="1610"/>
                  </a:lnTo>
                  <a:lnTo>
                    <a:pt x="568" y="1614"/>
                  </a:lnTo>
                  <a:lnTo>
                    <a:pt x="534" y="1615"/>
                  </a:lnTo>
                  <a:lnTo>
                    <a:pt x="534" y="1615"/>
                  </a:lnTo>
                  <a:lnTo>
                    <a:pt x="509" y="1614"/>
                  </a:lnTo>
                  <a:lnTo>
                    <a:pt x="484" y="1611"/>
                  </a:lnTo>
                  <a:lnTo>
                    <a:pt x="459" y="1609"/>
                  </a:lnTo>
                  <a:lnTo>
                    <a:pt x="434" y="1604"/>
                  </a:lnTo>
                  <a:lnTo>
                    <a:pt x="410" y="1598"/>
                  </a:lnTo>
                  <a:lnTo>
                    <a:pt x="385" y="1592"/>
                  </a:lnTo>
                  <a:lnTo>
                    <a:pt x="361" y="1584"/>
                  </a:lnTo>
                  <a:lnTo>
                    <a:pt x="337" y="1574"/>
                  </a:lnTo>
                  <a:lnTo>
                    <a:pt x="314" y="1565"/>
                  </a:lnTo>
                  <a:lnTo>
                    <a:pt x="290" y="1553"/>
                  </a:lnTo>
                  <a:lnTo>
                    <a:pt x="269" y="1540"/>
                  </a:lnTo>
                  <a:lnTo>
                    <a:pt x="247" y="1525"/>
                  </a:lnTo>
                  <a:lnTo>
                    <a:pt x="226" y="1511"/>
                  </a:lnTo>
                  <a:lnTo>
                    <a:pt x="205" y="1494"/>
                  </a:lnTo>
                  <a:lnTo>
                    <a:pt x="185" y="1477"/>
                  </a:lnTo>
                  <a:lnTo>
                    <a:pt x="166" y="1458"/>
                  </a:lnTo>
                  <a:lnTo>
                    <a:pt x="148" y="1439"/>
                  </a:lnTo>
                  <a:lnTo>
                    <a:pt x="130" y="1418"/>
                  </a:lnTo>
                  <a:lnTo>
                    <a:pt x="113" y="1396"/>
                  </a:lnTo>
                  <a:lnTo>
                    <a:pt x="98" y="1374"/>
                  </a:lnTo>
                  <a:lnTo>
                    <a:pt x="84" y="1348"/>
                  </a:lnTo>
                  <a:lnTo>
                    <a:pt x="70" y="1323"/>
                  </a:lnTo>
                  <a:lnTo>
                    <a:pt x="57" y="1297"/>
                  </a:lnTo>
                  <a:lnTo>
                    <a:pt x="45" y="1271"/>
                  </a:lnTo>
                  <a:lnTo>
                    <a:pt x="36" y="1242"/>
                  </a:lnTo>
                  <a:lnTo>
                    <a:pt x="26" y="1212"/>
                  </a:lnTo>
                  <a:lnTo>
                    <a:pt x="19" y="1182"/>
                  </a:lnTo>
                  <a:lnTo>
                    <a:pt x="12" y="1151"/>
                  </a:lnTo>
                  <a:lnTo>
                    <a:pt x="7" y="1118"/>
                  </a:lnTo>
                  <a:lnTo>
                    <a:pt x="4" y="1084"/>
                  </a:lnTo>
                  <a:lnTo>
                    <a:pt x="1" y="1050"/>
                  </a:lnTo>
                  <a:lnTo>
                    <a:pt x="0" y="1015"/>
                  </a:lnTo>
                  <a:lnTo>
                    <a:pt x="0" y="1015"/>
                  </a:lnTo>
                  <a:lnTo>
                    <a:pt x="1" y="979"/>
                  </a:lnTo>
                  <a:lnTo>
                    <a:pt x="4" y="945"/>
                  </a:lnTo>
                  <a:lnTo>
                    <a:pt x="7" y="911"/>
                  </a:lnTo>
                  <a:lnTo>
                    <a:pt x="12" y="879"/>
                  </a:lnTo>
                  <a:lnTo>
                    <a:pt x="19" y="848"/>
                  </a:lnTo>
                  <a:lnTo>
                    <a:pt x="26" y="817"/>
                  </a:lnTo>
                  <a:lnTo>
                    <a:pt x="35" y="788"/>
                  </a:lnTo>
                  <a:lnTo>
                    <a:pt x="45" y="760"/>
                  </a:lnTo>
                  <a:lnTo>
                    <a:pt x="56" y="732"/>
                  </a:lnTo>
                  <a:lnTo>
                    <a:pt x="69" y="706"/>
                  </a:lnTo>
                  <a:lnTo>
                    <a:pt x="82" y="681"/>
                  </a:lnTo>
                  <a:lnTo>
                    <a:pt x="97" y="657"/>
                  </a:lnTo>
                  <a:lnTo>
                    <a:pt x="112" y="634"/>
                  </a:lnTo>
                  <a:lnTo>
                    <a:pt x="129" y="612"/>
                  </a:lnTo>
                  <a:lnTo>
                    <a:pt x="146" y="591"/>
                  </a:lnTo>
                  <a:lnTo>
                    <a:pt x="165" y="571"/>
                  </a:lnTo>
                  <a:lnTo>
                    <a:pt x="184" y="553"/>
                  </a:lnTo>
                  <a:lnTo>
                    <a:pt x="203" y="535"/>
                  </a:lnTo>
                  <a:lnTo>
                    <a:pt x="223" y="520"/>
                  </a:lnTo>
                  <a:lnTo>
                    <a:pt x="245" y="504"/>
                  </a:lnTo>
                  <a:lnTo>
                    <a:pt x="266" y="490"/>
                  </a:lnTo>
                  <a:lnTo>
                    <a:pt x="289" y="478"/>
                  </a:lnTo>
                  <a:lnTo>
                    <a:pt x="312" y="466"/>
                  </a:lnTo>
                  <a:lnTo>
                    <a:pt x="336" y="455"/>
                  </a:lnTo>
                  <a:lnTo>
                    <a:pt x="359" y="447"/>
                  </a:lnTo>
                  <a:lnTo>
                    <a:pt x="383" y="438"/>
                  </a:lnTo>
                  <a:lnTo>
                    <a:pt x="407" y="431"/>
                  </a:lnTo>
                  <a:lnTo>
                    <a:pt x="432" y="425"/>
                  </a:lnTo>
                  <a:lnTo>
                    <a:pt x="457" y="422"/>
                  </a:lnTo>
                  <a:lnTo>
                    <a:pt x="484" y="418"/>
                  </a:lnTo>
                  <a:lnTo>
                    <a:pt x="509" y="417"/>
                  </a:lnTo>
                  <a:lnTo>
                    <a:pt x="534" y="416"/>
                  </a:lnTo>
                  <a:lnTo>
                    <a:pt x="534" y="416"/>
                  </a:lnTo>
                  <a:lnTo>
                    <a:pt x="570" y="417"/>
                  </a:lnTo>
                  <a:lnTo>
                    <a:pt x="602" y="420"/>
                  </a:lnTo>
                  <a:lnTo>
                    <a:pt x="634" y="425"/>
                  </a:lnTo>
                  <a:lnTo>
                    <a:pt x="664" y="432"/>
                  </a:lnTo>
                  <a:lnTo>
                    <a:pt x="693" y="441"/>
                  </a:lnTo>
                  <a:lnTo>
                    <a:pt x="720" y="451"/>
                  </a:lnTo>
                  <a:lnTo>
                    <a:pt x="745" y="463"/>
                  </a:lnTo>
                  <a:lnTo>
                    <a:pt x="770" y="477"/>
                  </a:lnTo>
                  <a:lnTo>
                    <a:pt x="794" y="492"/>
                  </a:lnTo>
                  <a:lnTo>
                    <a:pt x="816" y="508"/>
                  </a:lnTo>
                  <a:lnTo>
                    <a:pt x="837" y="524"/>
                  </a:lnTo>
                  <a:lnTo>
                    <a:pt x="858" y="541"/>
                  </a:lnTo>
                  <a:lnTo>
                    <a:pt x="875" y="560"/>
                  </a:lnTo>
                  <a:lnTo>
                    <a:pt x="893" y="579"/>
                  </a:lnTo>
                  <a:lnTo>
                    <a:pt x="910" y="598"/>
                  </a:lnTo>
                  <a:lnTo>
                    <a:pt x="927" y="619"/>
                  </a:lnTo>
                  <a:lnTo>
                    <a:pt x="927" y="0"/>
                  </a:lnTo>
                  <a:lnTo>
                    <a:pt x="1191" y="0"/>
                  </a:lnTo>
                  <a:lnTo>
                    <a:pt x="1191" y="1590"/>
                  </a:lnTo>
                  <a:lnTo>
                    <a:pt x="927"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10" name="Freeform 309" descr=" " title=" "/>
            <p:cNvSpPr>
              <a:spLocks noEditPoints="1"/>
            </p:cNvSpPr>
            <p:nvPr userDrawn="1"/>
          </p:nvSpPr>
          <p:spPr bwMode="auto">
            <a:xfrm>
              <a:off x="1066862" y="4851501"/>
              <a:ext cx="12402" cy="12402"/>
            </a:xfrm>
            <a:custGeom>
              <a:avLst/>
              <a:gdLst>
                <a:gd name="T0" fmla="*/ 95 w 186"/>
                <a:gd name="T1" fmla="*/ 85 h 185"/>
                <a:gd name="T2" fmla="*/ 111 w 186"/>
                <a:gd name="T3" fmla="*/ 80 h 185"/>
                <a:gd name="T4" fmla="*/ 111 w 186"/>
                <a:gd name="T5" fmla="*/ 69 h 185"/>
                <a:gd name="T6" fmla="*/ 95 w 186"/>
                <a:gd name="T7" fmla="*/ 64 h 185"/>
                <a:gd name="T8" fmla="*/ 99 w 186"/>
                <a:gd name="T9" fmla="*/ 43 h 185"/>
                <a:gd name="T10" fmla="*/ 114 w 186"/>
                <a:gd name="T11" fmla="*/ 45 h 185"/>
                <a:gd name="T12" fmla="*/ 130 w 186"/>
                <a:gd name="T13" fmla="*/ 55 h 185"/>
                <a:gd name="T14" fmla="*/ 135 w 186"/>
                <a:gd name="T15" fmla="*/ 73 h 185"/>
                <a:gd name="T16" fmla="*/ 131 w 186"/>
                <a:gd name="T17" fmla="*/ 86 h 185"/>
                <a:gd name="T18" fmla="*/ 123 w 186"/>
                <a:gd name="T19" fmla="*/ 94 h 185"/>
                <a:gd name="T20" fmla="*/ 131 w 186"/>
                <a:gd name="T21" fmla="*/ 109 h 185"/>
                <a:gd name="T22" fmla="*/ 133 w 186"/>
                <a:gd name="T23" fmla="*/ 130 h 185"/>
                <a:gd name="T24" fmla="*/ 139 w 186"/>
                <a:gd name="T25" fmla="*/ 142 h 185"/>
                <a:gd name="T26" fmla="*/ 110 w 186"/>
                <a:gd name="T27" fmla="*/ 135 h 185"/>
                <a:gd name="T28" fmla="*/ 108 w 186"/>
                <a:gd name="T29" fmla="*/ 113 h 185"/>
                <a:gd name="T30" fmla="*/ 105 w 186"/>
                <a:gd name="T31" fmla="*/ 106 h 185"/>
                <a:gd name="T32" fmla="*/ 79 w 186"/>
                <a:gd name="T33" fmla="*/ 105 h 185"/>
                <a:gd name="T34" fmla="*/ 55 w 186"/>
                <a:gd name="T35" fmla="*/ 43 h 185"/>
                <a:gd name="T36" fmla="*/ 18 w 186"/>
                <a:gd name="T37" fmla="*/ 92 h 185"/>
                <a:gd name="T38" fmla="*/ 21 w 186"/>
                <a:gd name="T39" fmla="*/ 115 h 185"/>
                <a:gd name="T40" fmla="*/ 40 w 186"/>
                <a:gd name="T41" fmla="*/ 146 h 185"/>
                <a:gd name="T42" fmla="*/ 70 w 186"/>
                <a:gd name="T43" fmla="*/ 165 h 185"/>
                <a:gd name="T44" fmla="*/ 93 w 186"/>
                <a:gd name="T45" fmla="*/ 168 h 185"/>
                <a:gd name="T46" fmla="*/ 107 w 186"/>
                <a:gd name="T47" fmla="*/ 166 h 185"/>
                <a:gd name="T48" fmla="*/ 135 w 186"/>
                <a:gd name="T49" fmla="*/ 155 h 185"/>
                <a:gd name="T50" fmla="*/ 161 w 186"/>
                <a:gd name="T51" fmla="*/ 122 h 185"/>
                <a:gd name="T52" fmla="*/ 167 w 186"/>
                <a:gd name="T53" fmla="*/ 100 h 185"/>
                <a:gd name="T54" fmla="*/ 167 w 186"/>
                <a:gd name="T55" fmla="*/ 85 h 185"/>
                <a:gd name="T56" fmla="*/ 161 w 186"/>
                <a:gd name="T57" fmla="*/ 63 h 185"/>
                <a:gd name="T58" fmla="*/ 135 w 186"/>
                <a:gd name="T59" fmla="*/ 30 h 185"/>
                <a:gd name="T60" fmla="*/ 107 w 186"/>
                <a:gd name="T61" fmla="*/ 19 h 185"/>
                <a:gd name="T62" fmla="*/ 93 w 186"/>
                <a:gd name="T63" fmla="*/ 17 h 185"/>
                <a:gd name="T64" fmla="*/ 70 w 186"/>
                <a:gd name="T65" fmla="*/ 20 h 185"/>
                <a:gd name="T66" fmla="*/ 40 w 186"/>
                <a:gd name="T67" fmla="*/ 39 h 185"/>
                <a:gd name="T68" fmla="*/ 21 w 186"/>
                <a:gd name="T69" fmla="*/ 70 h 185"/>
                <a:gd name="T70" fmla="*/ 18 w 186"/>
                <a:gd name="T71" fmla="*/ 92 h 185"/>
                <a:gd name="T72" fmla="*/ 185 w 186"/>
                <a:gd name="T73" fmla="*/ 102 h 185"/>
                <a:gd name="T74" fmla="*/ 178 w 186"/>
                <a:gd name="T75" fmla="*/ 129 h 185"/>
                <a:gd name="T76" fmla="*/ 165 w 186"/>
                <a:gd name="T77" fmla="*/ 152 h 185"/>
                <a:gd name="T78" fmla="*/ 144 w 186"/>
                <a:gd name="T79" fmla="*/ 170 h 185"/>
                <a:gd name="T80" fmla="*/ 120 w 186"/>
                <a:gd name="T81" fmla="*/ 182 h 185"/>
                <a:gd name="T82" fmla="*/ 93 w 186"/>
                <a:gd name="T83" fmla="*/ 185 h 185"/>
                <a:gd name="T84" fmla="*/ 74 w 186"/>
                <a:gd name="T85" fmla="*/ 184 h 185"/>
                <a:gd name="T86" fmla="*/ 49 w 186"/>
                <a:gd name="T87" fmla="*/ 174 h 185"/>
                <a:gd name="T88" fmla="*/ 27 w 186"/>
                <a:gd name="T89" fmla="*/ 158 h 185"/>
                <a:gd name="T90" fmla="*/ 10 w 186"/>
                <a:gd name="T91" fmla="*/ 137 h 185"/>
                <a:gd name="T92" fmla="*/ 2 w 186"/>
                <a:gd name="T93" fmla="*/ 111 h 185"/>
                <a:gd name="T94" fmla="*/ 0 w 186"/>
                <a:gd name="T95" fmla="*/ 92 h 185"/>
                <a:gd name="T96" fmla="*/ 4 w 186"/>
                <a:gd name="T97" fmla="*/ 64 h 185"/>
                <a:gd name="T98" fmla="*/ 15 w 186"/>
                <a:gd name="T99" fmla="*/ 41 h 185"/>
                <a:gd name="T100" fmla="*/ 33 w 186"/>
                <a:gd name="T101" fmla="*/ 20 h 185"/>
                <a:gd name="T102" fmla="*/ 57 w 186"/>
                <a:gd name="T103" fmla="*/ 7 h 185"/>
                <a:gd name="T104" fmla="*/ 83 w 186"/>
                <a:gd name="T105" fmla="*/ 0 h 185"/>
                <a:gd name="T106" fmla="*/ 102 w 186"/>
                <a:gd name="T107" fmla="*/ 0 h 185"/>
                <a:gd name="T108" fmla="*/ 129 w 186"/>
                <a:gd name="T109" fmla="*/ 7 h 185"/>
                <a:gd name="T110" fmla="*/ 151 w 186"/>
                <a:gd name="T111" fmla="*/ 20 h 185"/>
                <a:gd name="T112" fmla="*/ 169 w 186"/>
                <a:gd name="T113" fmla="*/ 41 h 185"/>
                <a:gd name="T114" fmla="*/ 181 w 186"/>
                <a:gd name="T115" fmla="*/ 64 h 185"/>
                <a:gd name="T116" fmla="*/ 186 w 186"/>
                <a:gd name="T117" fmla="*/ 92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79" y="85"/>
                  </a:moveTo>
                  <a:lnTo>
                    <a:pt x="95" y="85"/>
                  </a:lnTo>
                  <a:lnTo>
                    <a:pt x="95" y="85"/>
                  </a:lnTo>
                  <a:lnTo>
                    <a:pt x="102" y="85"/>
                  </a:lnTo>
                  <a:lnTo>
                    <a:pt x="107" y="82"/>
                  </a:lnTo>
                  <a:lnTo>
                    <a:pt x="111" y="80"/>
                  </a:lnTo>
                  <a:lnTo>
                    <a:pt x="111" y="74"/>
                  </a:lnTo>
                  <a:lnTo>
                    <a:pt x="111" y="74"/>
                  </a:lnTo>
                  <a:lnTo>
                    <a:pt x="111" y="69"/>
                  </a:lnTo>
                  <a:lnTo>
                    <a:pt x="108" y="66"/>
                  </a:lnTo>
                  <a:lnTo>
                    <a:pt x="102" y="64"/>
                  </a:lnTo>
                  <a:lnTo>
                    <a:pt x="95" y="64"/>
                  </a:lnTo>
                  <a:lnTo>
                    <a:pt x="79" y="64"/>
                  </a:lnTo>
                  <a:lnTo>
                    <a:pt x="79" y="85"/>
                  </a:lnTo>
                  <a:close/>
                  <a:moveTo>
                    <a:pt x="99" y="43"/>
                  </a:moveTo>
                  <a:lnTo>
                    <a:pt x="99" y="43"/>
                  </a:lnTo>
                  <a:lnTo>
                    <a:pt x="107" y="44"/>
                  </a:lnTo>
                  <a:lnTo>
                    <a:pt x="114" y="45"/>
                  </a:lnTo>
                  <a:lnTo>
                    <a:pt x="120" y="48"/>
                  </a:lnTo>
                  <a:lnTo>
                    <a:pt x="125" y="50"/>
                  </a:lnTo>
                  <a:lnTo>
                    <a:pt x="130" y="55"/>
                  </a:lnTo>
                  <a:lnTo>
                    <a:pt x="132" y="60"/>
                  </a:lnTo>
                  <a:lnTo>
                    <a:pt x="133" y="66"/>
                  </a:lnTo>
                  <a:lnTo>
                    <a:pt x="135" y="73"/>
                  </a:lnTo>
                  <a:lnTo>
                    <a:pt x="135" y="73"/>
                  </a:lnTo>
                  <a:lnTo>
                    <a:pt x="133" y="80"/>
                  </a:lnTo>
                  <a:lnTo>
                    <a:pt x="131" y="86"/>
                  </a:lnTo>
                  <a:lnTo>
                    <a:pt x="129" y="91"/>
                  </a:lnTo>
                  <a:lnTo>
                    <a:pt x="123" y="94"/>
                  </a:lnTo>
                  <a:lnTo>
                    <a:pt x="123" y="94"/>
                  </a:lnTo>
                  <a:lnTo>
                    <a:pt x="127" y="98"/>
                  </a:lnTo>
                  <a:lnTo>
                    <a:pt x="130" y="103"/>
                  </a:lnTo>
                  <a:lnTo>
                    <a:pt x="131" y="109"/>
                  </a:lnTo>
                  <a:lnTo>
                    <a:pt x="132" y="121"/>
                  </a:lnTo>
                  <a:lnTo>
                    <a:pt x="132" y="121"/>
                  </a:lnTo>
                  <a:lnTo>
                    <a:pt x="133" y="130"/>
                  </a:lnTo>
                  <a:lnTo>
                    <a:pt x="133" y="136"/>
                  </a:lnTo>
                  <a:lnTo>
                    <a:pt x="136" y="140"/>
                  </a:lnTo>
                  <a:lnTo>
                    <a:pt x="139" y="142"/>
                  </a:lnTo>
                  <a:lnTo>
                    <a:pt x="112" y="142"/>
                  </a:lnTo>
                  <a:lnTo>
                    <a:pt x="112" y="142"/>
                  </a:lnTo>
                  <a:lnTo>
                    <a:pt x="110" y="135"/>
                  </a:lnTo>
                  <a:lnTo>
                    <a:pt x="108" y="125"/>
                  </a:lnTo>
                  <a:lnTo>
                    <a:pt x="108" y="125"/>
                  </a:lnTo>
                  <a:lnTo>
                    <a:pt x="108" y="113"/>
                  </a:lnTo>
                  <a:lnTo>
                    <a:pt x="107" y="110"/>
                  </a:lnTo>
                  <a:lnTo>
                    <a:pt x="106" y="107"/>
                  </a:lnTo>
                  <a:lnTo>
                    <a:pt x="105" y="106"/>
                  </a:lnTo>
                  <a:lnTo>
                    <a:pt x="102" y="105"/>
                  </a:lnTo>
                  <a:lnTo>
                    <a:pt x="94" y="105"/>
                  </a:lnTo>
                  <a:lnTo>
                    <a:pt x="79" y="105"/>
                  </a:lnTo>
                  <a:lnTo>
                    <a:pt x="79" y="142"/>
                  </a:lnTo>
                  <a:lnTo>
                    <a:pt x="55" y="142"/>
                  </a:lnTo>
                  <a:lnTo>
                    <a:pt x="55" y="43"/>
                  </a:lnTo>
                  <a:lnTo>
                    <a:pt x="99" y="43"/>
                  </a:lnTo>
                  <a:close/>
                  <a:moveTo>
                    <a:pt x="18" y="92"/>
                  </a:moveTo>
                  <a:lnTo>
                    <a:pt x="18" y="92"/>
                  </a:lnTo>
                  <a:lnTo>
                    <a:pt x="19" y="100"/>
                  </a:lnTo>
                  <a:lnTo>
                    <a:pt x="20" y="107"/>
                  </a:lnTo>
                  <a:lnTo>
                    <a:pt x="21" y="115"/>
                  </a:lnTo>
                  <a:lnTo>
                    <a:pt x="24" y="122"/>
                  </a:lnTo>
                  <a:lnTo>
                    <a:pt x="31" y="135"/>
                  </a:lnTo>
                  <a:lnTo>
                    <a:pt x="40" y="146"/>
                  </a:lnTo>
                  <a:lnTo>
                    <a:pt x="51" y="155"/>
                  </a:lnTo>
                  <a:lnTo>
                    <a:pt x="64" y="162"/>
                  </a:lnTo>
                  <a:lnTo>
                    <a:pt x="70" y="165"/>
                  </a:lnTo>
                  <a:lnTo>
                    <a:pt x="77" y="166"/>
                  </a:lnTo>
                  <a:lnTo>
                    <a:pt x="84" y="167"/>
                  </a:lnTo>
                  <a:lnTo>
                    <a:pt x="93" y="168"/>
                  </a:lnTo>
                  <a:lnTo>
                    <a:pt x="93" y="168"/>
                  </a:lnTo>
                  <a:lnTo>
                    <a:pt x="100" y="167"/>
                  </a:lnTo>
                  <a:lnTo>
                    <a:pt x="107" y="166"/>
                  </a:lnTo>
                  <a:lnTo>
                    <a:pt x="114" y="165"/>
                  </a:lnTo>
                  <a:lnTo>
                    <a:pt x="122" y="162"/>
                  </a:lnTo>
                  <a:lnTo>
                    <a:pt x="135" y="155"/>
                  </a:lnTo>
                  <a:lnTo>
                    <a:pt x="145" y="146"/>
                  </a:lnTo>
                  <a:lnTo>
                    <a:pt x="155" y="135"/>
                  </a:lnTo>
                  <a:lnTo>
                    <a:pt x="161" y="122"/>
                  </a:lnTo>
                  <a:lnTo>
                    <a:pt x="163" y="115"/>
                  </a:lnTo>
                  <a:lnTo>
                    <a:pt x="166" y="107"/>
                  </a:lnTo>
                  <a:lnTo>
                    <a:pt x="167" y="100"/>
                  </a:lnTo>
                  <a:lnTo>
                    <a:pt x="167" y="92"/>
                  </a:lnTo>
                  <a:lnTo>
                    <a:pt x="167" y="92"/>
                  </a:lnTo>
                  <a:lnTo>
                    <a:pt x="167" y="85"/>
                  </a:lnTo>
                  <a:lnTo>
                    <a:pt x="166" y="78"/>
                  </a:lnTo>
                  <a:lnTo>
                    <a:pt x="163" y="70"/>
                  </a:lnTo>
                  <a:lnTo>
                    <a:pt x="161" y="63"/>
                  </a:lnTo>
                  <a:lnTo>
                    <a:pt x="155" y="50"/>
                  </a:lnTo>
                  <a:lnTo>
                    <a:pt x="145" y="39"/>
                  </a:lnTo>
                  <a:lnTo>
                    <a:pt x="135" y="30"/>
                  </a:lnTo>
                  <a:lnTo>
                    <a:pt x="122" y="23"/>
                  </a:lnTo>
                  <a:lnTo>
                    <a:pt x="114" y="20"/>
                  </a:lnTo>
                  <a:lnTo>
                    <a:pt x="107" y="19"/>
                  </a:lnTo>
                  <a:lnTo>
                    <a:pt x="100" y="18"/>
                  </a:lnTo>
                  <a:lnTo>
                    <a:pt x="93" y="17"/>
                  </a:lnTo>
                  <a:lnTo>
                    <a:pt x="93" y="17"/>
                  </a:lnTo>
                  <a:lnTo>
                    <a:pt x="84" y="18"/>
                  </a:lnTo>
                  <a:lnTo>
                    <a:pt x="77" y="19"/>
                  </a:lnTo>
                  <a:lnTo>
                    <a:pt x="70" y="20"/>
                  </a:lnTo>
                  <a:lnTo>
                    <a:pt x="63" y="23"/>
                  </a:lnTo>
                  <a:lnTo>
                    <a:pt x="51" y="30"/>
                  </a:lnTo>
                  <a:lnTo>
                    <a:pt x="40" y="39"/>
                  </a:lnTo>
                  <a:lnTo>
                    <a:pt x="31" y="50"/>
                  </a:lnTo>
                  <a:lnTo>
                    <a:pt x="24" y="63"/>
                  </a:lnTo>
                  <a:lnTo>
                    <a:pt x="21" y="70"/>
                  </a:lnTo>
                  <a:lnTo>
                    <a:pt x="20" y="78"/>
                  </a:lnTo>
                  <a:lnTo>
                    <a:pt x="19" y="85"/>
                  </a:lnTo>
                  <a:lnTo>
                    <a:pt x="18" y="92"/>
                  </a:lnTo>
                  <a:close/>
                  <a:moveTo>
                    <a:pt x="186" y="92"/>
                  </a:moveTo>
                  <a:lnTo>
                    <a:pt x="186" y="92"/>
                  </a:lnTo>
                  <a:lnTo>
                    <a:pt x="185" y="102"/>
                  </a:lnTo>
                  <a:lnTo>
                    <a:pt x="184" y="111"/>
                  </a:lnTo>
                  <a:lnTo>
                    <a:pt x="181" y="121"/>
                  </a:lnTo>
                  <a:lnTo>
                    <a:pt x="178" y="129"/>
                  </a:lnTo>
                  <a:lnTo>
                    <a:pt x="174" y="137"/>
                  </a:lnTo>
                  <a:lnTo>
                    <a:pt x="169" y="145"/>
                  </a:lnTo>
                  <a:lnTo>
                    <a:pt x="165" y="152"/>
                  </a:lnTo>
                  <a:lnTo>
                    <a:pt x="159" y="158"/>
                  </a:lnTo>
                  <a:lnTo>
                    <a:pt x="151" y="165"/>
                  </a:lnTo>
                  <a:lnTo>
                    <a:pt x="144" y="170"/>
                  </a:lnTo>
                  <a:lnTo>
                    <a:pt x="137" y="174"/>
                  </a:lnTo>
                  <a:lnTo>
                    <a:pt x="129" y="178"/>
                  </a:lnTo>
                  <a:lnTo>
                    <a:pt x="120" y="182"/>
                  </a:lnTo>
                  <a:lnTo>
                    <a:pt x="112" y="184"/>
                  </a:lnTo>
                  <a:lnTo>
                    <a:pt x="102" y="185"/>
                  </a:lnTo>
                  <a:lnTo>
                    <a:pt x="93" y="185"/>
                  </a:lnTo>
                  <a:lnTo>
                    <a:pt x="93" y="185"/>
                  </a:lnTo>
                  <a:lnTo>
                    <a:pt x="83" y="185"/>
                  </a:lnTo>
                  <a:lnTo>
                    <a:pt x="74" y="184"/>
                  </a:lnTo>
                  <a:lnTo>
                    <a:pt x="65" y="182"/>
                  </a:lnTo>
                  <a:lnTo>
                    <a:pt x="57" y="178"/>
                  </a:lnTo>
                  <a:lnTo>
                    <a:pt x="49" y="174"/>
                  </a:lnTo>
                  <a:lnTo>
                    <a:pt x="40" y="170"/>
                  </a:lnTo>
                  <a:lnTo>
                    <a:pt x="33" y="165"/>
                  </a:lnTo>
                  <a:lnTo>
                    <a:pt x="27" y="158"/>
                  </a:lnTo>
                  <a:lnTo>
                    <a:pt x="21" y="152"/>
                  </a:lnTo>
                  <a:lnTo>
                    <a:pt x="15" y="145"/>
                  </a:lnTo>
                  <a:lnTo>
                    <a:pt x="10" y="137"/>
                  </a:lnTo>
                  <a:lnTo>
                    <a:pt x="7" y="129"/>
                  </a:lnTo>
                  <a:lnTo>
                    <a:pt x="4" y="121"/>
                  </a:lnTo>
                  <a:lnTo>
                    <a:pt x="2" y="111"/>
                  </a:lnTo>
                  <a:lnTo>
                    <a:pt x="0" y="102"/>
                  </a:lnTo>
                  <a:lnTo>
                    <a:pt x="0" y="92"/>
                  </a:lnTo>
                  <a:lnTo>
                    <a:pt x="0" y="92"/>
                  </a:lnTo>
                  <a:lnTo>
                    <a:pt x="0" y="82"/>
                  </a:lnTo>
                  <a:lnTo>
                    <a:pt x="2" y="74"/>
                  </a:lnTo>
                  <a:lnTo>
                    <a:pt x="4" y="64"/>
                  </a:lnTo>
                  <a:lnTo>
                    <a:pt x="7" y="56"/>
                  </a:lnTo>
                  <a:lnTo>
                    <a:pt x="10" y="48"/>
                  </a:lnTo>
                  <a:lnTo>
                    <a:pt x="15" y="41"/>
                  </a:lnTo>
                  <a:lnTo>
                    <a:pt x="21" y="33"/>
                  </a:lnTo>
                  <a:lnTo>
                    <a:pt x="27" y="26"/>
                  </a:lnTo>
                  <a:lnTo>
                    <a:pt x="33" y="20"/>
                  </a:lnTo>
                  <a:lnTo>
                    <a:pt x="40" y="16"/>
                  </a:lnTo>
                  <a:lnTo>
                    <a:pt x="49" y="11"/>
                  </a:lnTo>
                  <a:lnTo>
                    <a:pt x="57" y="7"/>
                  </a:lnTo>
                  <a:lnTo>
                    <a:pt x="65" y="4"/>
                  </a:lnTo>
                  <a:lnTo>
                    <a:pt x="74" y="1"/>
                  </a:lnTo>
                  <a:lnTo>
                    <a:pt x="83" y="0"/>
                  </a:lnTo>
                  <a:lnTo>
                    <a:pt x="93" y="0"/>
                  </a:lnTo>
                  <a:lnTo>
                    <a:pt x="93" y="0"/>
                  </a:lnTo>
                  <a:lnTo>
                    <a:pt x="102" y="0"/>
                  </a:lnTo>
                  <a:lnTo>
                    <a:pt x="112" y="1"/>
                  </a:lnTo>
                  <a:lnTo>
                    <a:pt x="120" y="4"/>
                  </a:lnTo>
                  <a:lnTo>
                    <a:pt x="129" y="7"/>
                  </a:lnTo>
                  <a:lnTo>
                    <a:pt x="137" y="11"/>
                  </a:lnTo>
                  <a:lnTo>
                    <a:pt x="144" y="16"/>
                  </a:lnTo>
                  <a:lnTo>
                    <a:pt x="151" y="20"/>
                  </a:lnTo>
                  <a:lnTo>
                    <a:pt x="159" y="26"/>
                  </a:lnTo>
                  <a:lnTo>
                    <a:pt x="165" y="33"/>
                  </a:lnTo>
                  <a:lnTo>
                    <a:pt x="169" y="41"/>
                  </a:lnTo>
                  <a:lnTo>
                    <a:pt x="174" y="48"/>
                  </a:lnTo>
                  <a:lnTo>
                    <a:pt x="178" y="56"/>
                  </a:lnTo>
                  <a:lnTo>
                    <a:pt x="181" y="64"/>
                  </a:lnTo>
                  <a:lnTo>
                    <a:pt x="184" y="74"/>
                  </a:lnTo>
                  <a:lnTo>
                    <a:pt x="185" y="82"/>
                  </a:lnTo>
                  <a:lnTo>
                    <a:pt x="186"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244" name="Group 54"/>
          <p:cNvGrpSpPr>
            <a:grpSpLocks noChangeAspect="1"/>
          </p:cNvGrpSpPr>
          <p:nvPr userDrawn="1"/>
        </p:nvGrpSpPr>
        <p:grpSpPr bwMode="auto">
          <a:xfrm rot="5400000">
            <a:off x="6165413" y="1652945"/>
            <a:ext cx="4114800" cy="1842373"/>
            <a:chOff x="0" y="332"/>
            <a:chExt cx="5760" cy="2579"/>
          </a:xfrm>
          <a:solidFill>
            <a:schemeClr val="accent1"/>
          </a:solidFill>
        </p:grpSpPr>
        <p:sp>
          <p:nvSpPr>
            <p:cNvPr id="245" name="Freeform 55"/>
            <p:cNvSpPr>
              <a:spLocks/>
            </p:cNvSpPr>
            <p:nvPr userDrawn="1"/>
          </p:nvSpPr>
          <p:spPr bwMode="auto">
            <a:xfrm>
              <a:off x="2999" y="699"/>
              <a:ext cx="237" cy="237"/>
            </a:xfrm>
            <a:custGeom>
              <a:avLst/>
              <a:gdLst>
                <a:gd name="T0" fmla="*/ 617 w 944"/>
                <a:gd name="T1" fmla="*/ 922 h 944"/>
                <a:gd name="T2" fmla="*/ 684 w 944"/>
                <a:gd name="T3" fmla="*/ 895 h 944"/>
                <a:gd name="T4" fmla="*/ 744 w 944"/>
                <a:gd name="T5" fmla="*/ 858 h 944"/>
                <a:gd name="T6" fmla="*/ 797 w 944"/>
                <a:gd name="T7" fmla="*/ 815 h 944"/>
                <a:gd name="T8" fmla="*/ 843 w 944"/>
                <a:gd name="T9" fmla="*/ 764 h 944"/>
                <a:gd name="T10" fmla="*/ 882 w 944"/>
                <a:gd name="T11" fmla="*/ 708 h 944"/>
                <a:gd name="T12" fmla="*/ 910 w 944"/>
                <a:gd name="T13" fmla="*/ 647 h 944"/>
                <a:gd name="T14" fmla="*/ 931 w 944"/>
                <a:gd name="T15" fmla="*/ 582 h 944"/>
                <a:gd name="T16" fmla="*/ 943 w 944"/>
                <a:gd name="T17" fmla="*/ 514 h 944"/>
                <a:gd name="T18" fmla="*/ 944 w 944"/>
                <a:gd name="T19" fmla="*/ 444 h 944"/>
                <a:gd name="T20" fmla="*/ 934 w 944"/>
                <a:gd name="T21" fmla="*/ 374 h 944"/>
                <a:gd name="T22" fmla="*/ 922 w 944"/>
                <a:gd name="T23" fmla="*/ 327 h 944"/>
                <a:gd name="T24" fmla="*/ 895 w 944"/>
                <a:gd name="T25" fmla="*/ 260 h 944"/>
                <a:gd name="T26" fmla="*/ 858 w 944"/>
                <a:gd name="T27" fmla="*/ 200 h 944"/>
                <a:gd name="T28" fmla="*/ 815 w 944"/>
                <a:gd name="T29" fmla="*/ 147 h 944"/>
                <a:gd name="T30" fmla="*/ 764 w 944"/>
                <a:gd name="T31" fmla="*/ 101 h 944"/>
                <a:gd name="T32" fmla="*/ 708 w 944"/>
                <a:gd name="T33" fmla="*/ 63 h 944"/>
                <a:gd name="T34" fmla="*/ 647 w 944"/>
                <a:gd name="T35" fmla="*/ 33 h 944"/>
                <a:gd name="T36" fmla="*/ 582 w 944"/>
                <a:gd name="T37" fmla="*/ 13 h 944"/>
                <a:gd name="T38" fmla="*/ 514 w 944"/>
                <a:gd name="T39" fmla="*/ 1 h 944"/>
                <a:gd name="T40" fmla="*/ 444 w 944"/>
                <a:gd name="T41" fmla="*/ 1 h 944"/>
                <a:gd name="T42" fmla="*/ 374 w 944"/>
                <a:gd name="T43" fmla="*/ 10 h 944"/>
                <a:gd name="T44" fmla="*/ 327 w 944"/>
                <a:gd name="T45" fmla="*/ 23 h 944"/>
                <a:gd name="T46" fmla="*/ 260 w 944"/>
                <a:gd name="T47" fmla="*/ 49 h 944"/>
                <a:gd name="T48" fmla="*/ 200 w 944"/>
                <a:gd name="T49" fmla="*/ 86 h 944"/>
                <a:gd name="T50" fmla="*/ 147 w 944"/>
                <a:gd name="T51" fmla="*/ 129 h 944"/>
                <a:gd name="T52" fmla="*/ 101 w 944"/>
                <a:gd name="T53" fmla="*/ 179 h 944"/>
                <a:gd name="T54" fmla="*/ 63 w 944"/>
                <a:gd name="T55" fmla="*/ 235 h 944"/>
                <a:gd name="T56" fmla="*/ 33 w 944"/>
                <a:gd name="T57" fmla="*/ 297 h 944"/>
                <a:gd name="T58" fmla="*/ 13 w 944"/>
                <a:gd name="T59" fmla="*/ 362 h 944"/>
                <a:gd name="T60" fmla="*/ 1 w 944"/>
                <a:gd name="T61" fmla="*/ 430 h 944"/>
                <a:gd name="T62" fmla="*/ 1 w 944"/>
                <a:gd name="T63" fmla="*/ 500 h 944"/>
                <a:gd name="T64" fmla="*/ 10 w 944"/>
                <a:gd name="T65" fmla="*/ 570 h 944"/>
                <a:gd name="T66" fmla="*/ 23 w 944"/>
                <a:gd name="T67" fmla="*/ 617 h 944"/>
                <a:gd name="T68" fmla="*/ 49 w 944"/>
                <a:gd name="T69" fmla="*/ 684 h 944"/>
                <a:gd name="T70" fmla="*/ 86 w 944"/>
                <a:gd name="T71" fmla="*/ 744 h 944"/>
                <a:gd name="T72" fmla="*/ 129 w 944"/>
                <a:gd name="T73" fmla="*/ 797 h 944"/>
                <a:gd name="T74" fmla="*/ 179 w 944"/>
                <a:gd name="T75" fmla="*/ 843 h 944"/>
                <a:gd name="T76" fmla="*/ 235 w 944"/>
                <a:gd name="T77" fmla="*/ 882 h 944"/>
                <a:gd name="T78" fmla="*/ 297 w 944"/>
                <a:gd name="T79" fmla="*/ 910 h 944"/>
                <a:gd name="T80" fmla="*/ 362 w 944"/>
                <a:gd name="T81" fmla="*/ 931 h 944"/>
                <a:gd name="T82" fmla="*/ 430 w 944"/>
                <a:gd name="T83" fmla="*/ 943 h 944"/>
                <a:gd name="T84" fmla="*/ 500 w 944"/>
                <a:gd name="T85" fmla="*/ 944 h 944"/>
                <a:gd name="T86" fmla="*/ 570 w 944"/>
                <a:gd name="T87" fmla="*/ 934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929"/>
                  </a:moveTo>
                  <a:lnTo>
                    <a:pt x="594" y="929"/>
                  </a:lnTo>
                  <a:lnTo>
                    <a:pt x="617" y="922"/>
                  </a:lnTo>
                  <a:lnTo>
                    <a:pt x="641" y="914"/>
                  </a:lnTo>
                  <a:lnTo>
                    <a:pt x="663" y="905"/>
                  </a:lnTo>
                  <a:lnTo>
                    <a:pt x="684" y="895"/>
                  </a:lnTo>
                  <a:lnTo>
                    <a:pt x="705" y="883"/>
                  </a:lnTo>
                  <a:lnTo>
                    <a:pt x="724" y="871"/>
                  </a:lnTo>
                  <a:lnTo>
                    <a:pt x="744" y="858"/>
                  </a:lnTo>
                  <a:lnTo>
                    <a:pt x="762" y="845"/>
                  </a:lnTo>
                  <a:lnTo>
                    <a:pt x="780" y="831"/>
                  </a:lnTo>
                  <a:lnTo>
                    <a:pt x="797" y="815"/>
                  </a:lnTo>
                  <a:lnTo>
                    <a:pt x="814" y="800"/>
                  </a:lnTo>
                  <a:lnTo>
                    <a:pt x="828" y="783"/>
                  </a:lnTo>
                  <a:lnTo>
                    <a:pt x="843" y="764"/>
                  </a:lnTo>
                  <a:lnTo>
                    <a:pt x="857" y="746"/>
                  </a:lnTo>
                  <a:lnTo>
                    <a:pt x="870" y="728"/>
                  </a:lnTo>
                  <a:lnTo>
                    <a:pt x="882" y="708"/>
                  </a:lnTo>
                  <a:lnTo>
                    <a:pt x="892" y="689"/>
                  </a:lnTo>
                  <a:lnTo>
                    <a:pt x="903" y="668"/>
                  </a:lnTo>
                  <a:lnTo>
                    <a:pt x="910" y="647"/>
                  </a:lnTo>
                  <a:lnTo>
                    <a:pt x="920" y="626"/>
                  </a:lnTo>
                  <a:lnTo>
                    <a:pt x="926" y="604"/>
                  </a:lnTo>
                  <a:lnTo>
                    <a:pt x="931" y="582"/>
                  </a:lnTo>
                  <a:lnTo>
                    <a:pt x="937" y="560"/>
                  </a:lnTo>
                  <a:lnTo>
                    <a:pt x="940" y="536"/>
                  </a:lnTo>
                  <a:lnTo>
                    <a:pt x="943" y="514"/>
                  </a:lnTo>
                  <a:lnTo>
                    <a:pt x="944" y="491"/>
                  </a:lnTo>
                  <a:lnTo>
                    <a:pt x="944" y="467"/>
                  </a:lnTo>
                  <a:lnTo>
                    <a:pt x="944" y="444"/>
                  </a:lnTo>
                  <a:lnTo>
                    <a:pt x="942" y="420"/>
                  </a:lnTo>
                  <a:lnTo>
                    <a:pt x="939" y="397"/>
                  </a:lnTo>
                  <a:lnTo>
                    <a:pt x="934" y="374"/>
                  </a:lnTo>
                  <a:lnTo>
                    <a:pt x="929" y="350"/>
                  </a:lnTo>
                  <a:lnTo>
                    <a:pt x="929" y="350"/>
                  </a:lnTo>
                  <a:lnTo>
                    <a:pt x="922" y="327"/>
                  </a:lnTo>
                  <a:lnTo>
                    <a:pt x="913" y="303"/>
                  </a:lnTo>
                  <a:lnTo>
                    <a:pt x="905" y="281"/>
                  </a:lnTo>
                  <a:lnTo>
                    <a:pt x="895" y="260"/>
                  </a:lnTo>
                  <a:lnTo>
                    <a:pt x="883" y="239"/>
                  </a:lnTo>
                  <a:lnTo>
                    <a:pt x="871" y="220"/>
                  </a:lnTo>
                  <a:lnTo>
                    <a:pt x="858" y="200"/>
                  </a:lnTo>
                  <a:lnTo>
                    <a:pt x="845" y="182"/>
                  </a:lnTo>
                  <a:lnTo>
                    <a:pt x="831" y="164"/>
                  </a:lnTo>
                  <a:lnTo>
                    <a:pt x="815" y="147"/>
                  </a:lnTo>
                  <a:lnTo>
                    <a:pt x="800" y="131"/>
                  </a:lnTo>
                  <a:lnTo>
                    <a:pt x="783" y="116"/>
                  </a:lnTo>
                  <a:lnTo>
                    <a:pt x="764" y="101"/>
                  </a:lnTo>
                  <a:lnTo>
                    <a:pt x="746" y="87"/>
                  </a:lnTo>
                  <a:lnTo>
                    <a:pt x="728" y="75"/>
                  </a:lnTo>
                  <a:lnTo>
                    <a:pt x="708" y="63"/>
                  </a:lnTo>
                  <a:lnTo>
                    <a:pt x="689" y="52"/>
                  </a:lnTo>
                  <a:lnTo>
                    <a:pt x="668" y="43"/>
                  </a:lnTo>
                  <a:lnTo>
                    <a:pt x="647" y="33"/>
                  </a:lnTo>
                  <a:lnTo>
                    <a:pt x="626" y="26"/>
                  </a:lnTo>
                  <a:lnTo>
                    <a:pt x="604" y="18"/>
                  </a:lnTo>
                  <a:lnTo>
                    <a:pt x="582" y="13"/>
                  </a:lnTo>
                  <a:lnTo>
                    <a:pt x="560" y="7"/>
                  </a:lnTo>
                  <a:lnTo>
                    <a:pt x="536" y="4"/>
                  </a:lnTo>
                  <a:lnTo>
                    <a:pt x="514" y="1"/>
                  </a:lnTo>
                  <a:lnTo>
                    <a:pt x="491" y="0"/>
                  </a:lnTo>
                  <a:lnTo>
                    <a:pt x="467" y="0"/>
                  </a:lnTo>
                  <a:lnTo>
                    <a:pt x="444" y="1"/>
                  </a:lnTo>
                  <a:lnTo>
                    <a:pt x="420" y="2"/>
                  </a:lnTo>
                  <a:lnTo>
                    <a:pt x="397" y="6"/>
                  </a:lnTo>
                  <a:lnTo>
                    <a:pt x="374" y="10"/>
                  </a:lnTo>
                  <a:lnTo>
                    <a:pt x="350" y="15"/>
                  </a:lnTo>
                  <a:lnTo>
                    <a:pt x="350" y="15"/>
                  </a:lnTo>
                  <a:lnTo>
                    <a:pt x="327" y="23"/>
                  </a:lnTo>
                  <a:lnTo>
                    <a:pt x="303" y="31"/>
                  </a:lnTo>
                  <a:lnTo>
                    <a:pt x="281" y="40"/>
                  </a:lnTo>
                  <a:lnTo>
                    <a:pt x="260" y="49"/>
                  </a:lnTo>
                  <a:lnTo>
                    <a:pt x="239" y="61"/>
                  </a:lnTo>
                  <a:lnTo>
                    <a:pt x="220" y="73"/>
                  </a:lnTo>
                  <a:lnTo>
                    <a:pt x="200" y="86"/>
                  </a:lnTo>
                  <a:lnTo>
                    <a:pt x="182" y="99"/>
                  </a:lnTo>
                  <a:lnTo>
                    <a:pt x="164" y="114"/>
                  </a:lnTo>
                  <a:lnTo>
                    <a:pt x="147" y="129"/>
                  </a:lnTo>
                  <a:lnTo>
                    <a:pt x="131" y="146"/>
                  </a:lnTo>
                  <a:lnTo>
                    <a:pt x="116" y="162"/>
                  </a:lnTo>
                  <a:lnTo>
                    <a:pt x="101" y="179"/>
                  </a:lnTo>
                  <a:lnTo>
                    <a:pt x="87" y="198"/>
                  </a:lnTo>
                  <a:lnTo>
                    <a:pt x="75" y="216"/>
                  </a:lnTo>
                  <a:lnTo>
                    <a:pt x="63" y="235"/>
                  </a:lnTo>
                  <a:lnTo>
                    <a:pt x="52" y="256"/>
                  </a:lnTo>
                  <a:lnTo>
                    <a:pt x="43" y="276"/>
                  </a:lnTo>
                  <a:lnTo>
                    <a:pt x="33" y="297"/>
                  </a:lnTo>
                  <a:lnTo>
                    <a:pt x="26" y="319"/>
                  </a:lnTo>
                  <a:lnTo>
                    <a:pt x="18" y="340"/>
                  </a:lnTo>
                  <a:lnTo>
                    <a:pt x="13" y="362"/>
                  </a:lnTo>
                  <a:lnTo>
                    <a:pt x="7" y="384"/>
                  </a:lnTo>
                  <a:lnTo>
                    <a:pt x="3" y="407"/>
                  </a:lnTo>
                  <a:lnTo>
                    <a:pt x="1" y="430"/>
                  </a:lnTo>
                  <a:lnTo>
                    <a:pt x="0" y="453"/>
                  </a:lnTo>
                  <a:lnTo>
                    <a:pt x="0" y="476"/>
                  </a:lnTo>
                  <a:lnTo>
                    <a:pt x="1" y="500"/>
                  </a:lnTo>
                  <a:lnTo>
                    <a:pt x="2" y="523"/>
                  </a:lnTo>
                  <a:lnTo>
                    <a:pt x="6" y="547"/>
                  </a:lnTo>
                  <a:lnTo>
                    <a:pt x="10" y="570"/>
                  </a:lnTo>
                  <a:lnTo>
                    <a:pt x="15" y="594"/>
                  </a:lnTo>
                  <a:lnTo>
                    <a:pt x="15" y="594"/>
                  </a:lnTo>
                  <a:lnTo>
                    <a:pt x="23" y="617"/>
                  </a:lnTo>
                  <a:lnTo>
                    <a:pt x="31" y="641"/>
                  </a:lnTo>
                  <a:lnTo>
                    <a:pt x="40" y="663"/>
                  </a:lnTo>
                  <a:lnTo>
                    <a:pt x="49" y="684"/>
                  </a:lnTo>
                  <a:lnTo>
                    <a:pt x="61" y="704"/>
                  </a:lnTo>
                  <a:lnTo>
                    <a:pt x="73" y="724"/>
                  </a:lnTo>
                  <a:lnTo>
                    <a:pt x="86" y="744"/>
                  </a:lnTo>
                  <a:lnTo>
                    <a:pt x="99" y="762"/>
                  </a:lnTo>
                  <a:lnTo>
                    <a:pt x="114" y="780"/>
                  </a:lnTo>
                  <a:lnTo>
                    <a:pt x="129" y="797"/>
                  </a:lnTo>
                  <a:lnTo>
                    <a:pt x="146" y="814"/>
                  </a:lnTo>
                  <a:lnTo>
                    <a:pt x="162" y="828"/>
                  </a:lnTo>
                  <a:lnTo>
                    <a:pt x="179" y="843"/>
                  </a:lnTo>
                  <a:lnTo>
                    <a:pt x="198" y="857"/>
                  </a:lnTo>
                  <a:lnTo>
                    <a:pt x="216" y="870"/>
                  </a:lnTo>
                  <a:lnTo>
                    <a:pt x="235" y="882"/>
                  </a:lnTo>
                  <a:lnTo>
                    <a:pt x="256" y="892"/>
                  </a:lnTo>
                  <a:lnTo>
                    <a:pt x="276" y="902"/>
                  </a:lnTo>
                  <a:lnTo>
                    <a:pt x="297" y="910"/>
                  </a:lnTo>
                  <a:lnTo>
                    <a:pt x="319" y="919"/>
                  </a:lnTo>
                  <a:lnTo>
                    <a:pt x="340" y="926"/>
                  </a:lnTo>
                  <a:lnTo>
                    <a:pt x="362" y="931"/>
                  </a:lnTo>
                  <a:lnTo>
                    <a:pt x="384" y="936"/>
                  </a:lnTo>
                  <a:lnTo>
                    <a:pt x="407" y="940"/>
                  </a:lnTo>
                  <a:lnTo>
                    <a:pt x="430" y="943"/>
                  </a:lnTo>
                  <a:lnTo>
                    <a:pt x="453" y="944"/>
                  </a:lnTo>
                  <a:lnTo>
                    <a:pt x="477" y="944"/>
                  </a:lnTo>
                  <a:lnTo>
                    <a:pt x="500" y="944"/>
                  </a:lnTo>
                  <a:lnTo>
                    <a:pt x="523" y="942"/>
                  </a:lnTo>
                  <a:lnTo>
                    <a:pt x="547" y="939"/>
                  </a:lnTo>
                  <a:lnTo>
                    <a:pt x="570" y="934"/>
                  </a:lnTo>
                  <a:lnTo>
                    <a:pt x="594" y="929"/>
                  </a:lnTo>
                  <a:lnTo>
                    <a:pt x="594"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6" name="Freeform 56"/>
            <p:cNvSpPr>
              <a:spLocks/>
            </p:cNvSpPr>
            <p:nvPr userDrawn="1"/>
          </p:nvSpPr>
          <p:spPr bwMode="auto">
            <a:xfrm>
              <a:off x="3075" y="954"/>
              <a:ext cx="216" cy="216"/>
            </a:xfrm>
            <a:custGeom>
              <a:avLst/>
              <a:gdLst>
                <a:gd name="T0" fmla="*/ 565 w 864"/>
                <a:gd name="T1" fmla="*/ 843 h 864"/>
                <a:gd name="T2" fmla="*/ 625 w 864"/>
                <a:gd name="T3" fmla="*/ 819 h 864"/>
                <a:gd name="T4" fmla="*/ 680 w 864"/>
                <a:gd name="T5" fmla="*/ 786 h 864"/>
                <a:gd name="T6" fmla="*/ 730 w 864"/>
                <a:gd name="T7" fmla="*/ 746 h 864"/>
                <a:gd name="T8" fmla="*/ 771 w 864"/>
                <a:gd name="T9" fmla="*/ 700 h 864"/>
                <a:gd name="T10" fmla="*/ 807 w 864"/>
                <a:gd name="T11" fmla="*/ 648 h 864"/>
                <a:gd name="T12" fmla="*/ 834 w 864"/>
                <a:gd name="T13" fmla="*/ 592 h 864"/>
                <a:gd name="T14" fmla="*/ 852 w 864"/>
                <a:gd name="T15" fmla="*/ 532 h 864"/>
                <a:gd name="T16" fmla="*/ 863 w 864"/>
                <a:gd name="T17" fmla="*/ 471 h 864"/>
                <a:gd name="T18" fmla="*/ 864 w 864"/>
                <a:gd name="T19" fmla="*/ 407 h 864"/>
                <a:gd name="T20" fmla="*/ 855 w 864"/>
                <a:gd name="T21" fmla="*/ 342 h 864"/>
                <a:gd name="T22" fmla="*/ 843 w 864"/>
                <a:gd name="T23" fmla="*/ 299 h 864"/>
                <a:gd name="T24" fmla="*/ 818 w 864"/>
                <a:gd name="T25" fmla="*/ 239 h 864"/>
                <a:gd name="T26" fmla="*/ 786 w 864"/>
                <a:gd name="T27" fmla="*/ 184 h 864"/>
                <a:gd name="T28" fmla="*/ 745 w 864"/>
                <a:gd name="T29" fmla="*/ 135 h 864"/>
                <a:gd name="T30" fmla="*/ 700 w 864"/>
                <a:gd name="T31" fmla="*/ 93 h 864"/>
                <a:gd name="T32" fmla="*/ 649 w 864"/>
                <a:gd name="T33" fmla="*/ 58 h 864"/>
                <a:gd name="T34" fmla="*/ 593 w 864"/>
                <a:gd name="T35" fmla="*/ 30 h 864"/>
                <a:gd name="T36" fmla="*/ 533 w 864"/>
                <a:gd name="T37" fmla="*/ 12 h 864"/>
                <a:gd name="T38" fmla="*/ 470 w 864"/>
                <a:gd name="T39" fmla="*/ 2 h 864"/>
                <a:gd name="T40" fmla="*/ 406 w 864"/>
                <a:gd name="T41" fmla="*/ 0 h 864"/>
                <a:gd name="T42" fmla="*/ 343 w 864"/>
                <a:gd name="T43" fmla="*/ 10 h 864"/>
                <a:gd name="T44" fmla="*/ 300 w 864"/>
                <a:gd name="T45" fmla="*/ 21 h 864"/>
                <a:gd name="T46" fmla="*/ 238 w 864"/>
                <a:gd name="T47" fmla="*/ 46 h 864"/>
                <a:gd name="T48" fmla="*/ 184 w 864"/>
                <a:gd name="T49" fmla="*/ 79 h 864"/>
                <a:gd name="T50" fmla="*/ 135 w 864"/>
                <a:gd name="T51" fmla="*/ 119 h 864"/>
                <a:gd name="T52" fmla="*/ 92 w 864"/>
                <a:gd name="T53" fmla="*/ 165 h 864"/>
                <a:gd name="T54" fmla="*/ 59 w 864"/>
                <a:gd name="T55" fmla="*/ 215 h 864"/>
                <a:gd name="T56" fmla="*/ 31 w 864"/>
                <a:gd name="T57" fmla="*/ 271 h 864"/>
                <a:gd name="T58" fmla="*/ 12 w 864"/>
                <a:gd name="T59" fmla="*/ 331 h 864"/>
                <a:gd name="T60" fmla="*/ 1 w 864"/>
                <a:gd name="T61" fmla="*/ 394 h 864"/>
                <a:gd name="T62" fmla="*/ 1 w 864"/>
                <a:gd name="T63" fmla="*/ 458 h 864"/>
                <a:gd name="T64" fmla="*/ 9 w 864"/>
                <a:gd name="T65" fmla="*/ 522 h 864"/>
                <a:gd name="T66" fmla="*/ 21 w 864"/>
                <a:gd name="T67" fmla="*/ 565 h 864"/>
                <a:gd name="T68" fmla="*/ 46 w 864"/>
                <a:gd name="T69" fmla="*/ 626 h 864"/>
                <a:gd name="T70" fmla="*/ 78 w 864"/>
                <a:gd name="T71" fmla="*/ 681 h 864"/>
                <a:gd name="T72" fmla="*/ 118 w 864"/>
                <a:gd name="T73" fmla="*/ 729 h 864"/>
                <a:gd name="T74" fmla="*/ 164 w 864"/>
                <a:gd name="T75" fmla="*/ 772 h 864"/>
                <a:gd name="T76" fmla="*/ 216 w 864"/>
                <a:gd name="T77" fmla="*/ 806 h 864"/>
                <a:gd name="T78" fmla="*/ 272 w 864"/>
                <a:gd name="T79" fmla="*/ 833 h 864"/>
                <a:gd name="T80" fmla="*/ 332 w 864"/>
                <a:gd name="T81" fmla="*/ 853 h 864"/>
                <a:gd name="T82" fmla="*/ 393 w 864"/>
                <a:gd name="T83" fmla="*/ 863 h 864"/>
                <a:gd name="T84" fmla="*/ 457 w 864"/>
                <a:gd name="T85" fmla="*/ 863 h 864"/>
                <a:gd name="T86" fmla="*/ 522 w 864"/>
                <a:gd name="T87" fmla="*/ 85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5" y="850"/>
                  </a:moveTo>
                  <a:lnTo>
                    <a:pt x="545" y="850"/>
                  </a:lnTo>
                  <a:lnTo>
                    <a:pt x="565" y="843"/>
                  </a:lnTo>
                  <a:lnTo>
                    <a:pt x="586" y="836"/>
                  </a:lnTo>
                  <a:lnTo>
                    <a:pt x="606" y="828"/>
                  </a:lnTo>
                  <a:lnTo>
                    <a:pt x="625" y="819"/>
                  </a:lnTo>
                  <a:lnTo>
                    <a:pt x="645" y="808"/>
                  </a:lnTo>
                  <a:lnTo>
                    <a:pt x="663" y="798"/>
                  </a:lnTo>
                  <a:lnTo>
                    <a:pt x="680" y="786"/>
                  </a:lnTo>
                  <a:lnTo>
                    <a:pt x="697" y="773"/>
                  </a:lnTo>
                  <a:lnTo>
                    <a:pt x="714" y="760"/>
                  </a:lnTo>
                  <a:lnTo>
                    <a:pt x="730" y="746"/>
                  </a:lnTo>
                  <a:lnTo>
                    <a:pt x="744" y="731"/>
                  </a:lnTo>
                  <a:lnTo>
                    <a:pt x="758" y="716"/>
                  </a:lnTo>
                  <a:lnTo>
                    <a:pt x="771" y="700"/>
                  </a:lnTo>
                  <a:lnTo>
                    <a:pt x="784" y="683"/>
                  </a:lnTo>
                  <a:lnTo>
                    <a:pt x="796" y="666"/>
                  </a:lnTo>
                  <a:lnTo>
                    <a:pt x="807" y="648"/>
                  </a:lnTo>
                  <a:lnTo>
                    <a:pt x="817" y="630"/>
                  </a:lnTo>
                  <a:lnTo>
                    <a:pt x="825" y="611"/>
                  </a:lnTo>
                  <a:lnTo>
                    <a:pt x="834" y="592"/>
                  </a:lnTo>
                  <a:lnTo>
                    <a:pt x="840" y="572"/>
                  </a:lnTo>
                  <a:lnTo>
                    <a:pt x="847" y="553"/>
                  </a:lnTo>
                  <a:lnTo>
                    <a:pt x="852" y="532"/>
                  </a:lnTo>
                  <a:lnTo>
                    <a:pt x="857" y="512"/>
                  </a:lnTo>
                  <a:lnTo>
                    <a:pt x="860" y="492"/>
                  </a:lnTo>
                  <a:lnTo>
                    <a:pt x="863" y="471"/>
                  </a:lnTo>
                  <a:lnTo>
                    <a:pt x="864" y="450"/>
                  </a:lnTo>
                  <a:lnTo>
                    <a:pt x="864" y="428"/>
                  </a:lnTo>
                  <a:lnTo>
                    <a:pt x="864" y="407"/>
                  </a:lnTo>
                  <a:lnTo>
                    <a:pt x="861" y="385"/>
                  </a:lnTo>
                  <a:lnTo>
                    <a:pt x="859" y="364"/>
                  </a:lnTo>
                  <a:lnTo>
                    <a:pt x="855" y="342"/>
                  </a:lnTo>
                  <a:lnTo>
                    <a:pt x="850" y="320"/>
                  </a:lnTo>
                  <a:lnTo>
                    <a:pt x="850" y="320"/>
                  </a:lnTo>
                  <a:lnTo>
                    <a:pt x="843" y="299"/>
                  </a:lnTo>
                  <a:lnTo>
                    <a:pt x="836" y="278"/>
                  </a:lnTo>
                  <a:lnTo>
                    <a:pt x="827" y="258"/>
                  </a:lnTo>
                  <a:lnTo>
                    <a:pt x="818" y="239"/>
                  </a:lnTo>
                  <a:lnTo>
                    <a:pt x="808" y="219"/>
                  </a:lnTo>
                  <a:lnTo>
                    <a:pt x="797" y="201"/>
                  </a:lnTo>
                  <a:lnTo>
                    <a:pt x="786" y="184"/>
                  </a:lnTo>
                  <a:lnTo>
                    <a:pt x="773" y="167"/>
                  </a:lnTo>
                  <a:lnTo>
                    <a:pt x="760" y="150"/>
                  </a:lnTo>
                  <a:lnTo>
                    <a:pt x="745" y="135"/>
                  </a:lnTo>
                  <a:lnTo>
                    <a:pt x="731" y="120"/>
                  </a:lnTo>
                  <a:lnTo>
                    <a:pt x="715" y="106"/>
                  </a:lnTo>
                  <a:lnTo>
                    <a:pt x="700" y="93"/>
                  </a:lnTo>
                  <a:lnTo>
                    <a:pt x="683" y="80"/>
                  </a:lnTo>
                  <a:lnTo>
                    <a:pt x="666" y="68"/>
                  </a:lnTo>
                  <a:lnTo>
                    <a:pt x="649" y="58"/>
                  </a:lnTo>
                  <a:lnTo>
                    <a:pt x="631" y="47"/>
                  </a:lnTo>
                  <a:lnTo>
                    <a:pt x="611" y="40"/>
                  </a:lnTo>
                  <a:lnTo>
                    <a:pt x="593" y="30"/>
                  </a:lnTo>
                  <a:lnTo>
                    <a:pt x="573" y="24"/>
                  </a:lnTo>
                  <a:lnTo>
                    <a:pt x="552" y="17"/>
                  </a:lnTo>
                  <a:lnTo>
                    <a:pt x="533" y="12"/>
                  </a:lnTo>
                  <a:lnTo>
                    <a:pt x="512" y="7"/>
                  </a:lnTo>
                  <a:lnTo>
                    <a:pt x="491" y="4"/>
                  </a:lnTo>
                  <a:lnTo>
                    <a:pt x="470" y="2"/>
                  </a:lnTo>
                  <a:lnTo>
                    <a:pt x="449" y="0"/>
                  </a:lnTo>
                  <a:lnTo>
                    <a:pt x="429" y="0"/>
                  </a:lnTo>
                  <a:lnTo>
                    <a:pt x="406" y="0"/>
                  </a:lnTo>
                  <a:lnTo>
                    <a:pt x="386" y="3"/>
                  </a:lnTo>
                  <a:lnTo>
                    <a:pt x="363" y="6"/>
                  </a:lnTo>
                  <a:lnTo>
                    <a:pt x="343" y="10"/>
                  </a:lnTo>
                  <a:lnTo>
                    <a:pt x="320" y="15"/>
                  </a:lnTo>
                  <a:lnTo>
                    <a:pt x="320" y="15"/>
                  </a:lnTo>
                  <a:lnTo>
                    <a:pt x="300" y="21"/>
                  </a:lnTo>
                  <a:lnTo>
                    <a:pt x="279" y="28"/>
                  </a:lnTo>
                  <a:lnTo>
                    <a:pt x="258" y="37"/>
                  </a:lnTo>
                  <a:lnTo>
                    <a:pt x="238" y="46"/>
                  </a:lnTo>
                  <a:lnTo>
                    <a:pt x="220" y="56"/>
                  </a:lnTo>
                  <a:lnTo>
                    <a:pt x="202" y="67"/>
                  </a:lnTo>
                  <a:lnTo>
                    <a:pt x="184" y="79"/>
                  </a:lnTo>
                  <a:lnTo>
                    <a:pt x="167" y="92"/>
                  </a:lnTo>
                  <a:lnTo>
                    <a:pt x="151" y="105"/>
                  </a:lnTo>
                  <a:lnTo>
                    <a:pt x="135" y="119"/>
                  </a:lnTo>
                  <a:lnTo>
                    <a:pt x="120" y="133"/>
                  </a:lnTo>
                  <a:lnTo>
                    <a:pt x="107" y="149"/>
                  </a:lnTo>
                  <a:lnTo>
                    <a:pt x="92" y="165"/>
                  </a:lnTo>
                  <a:lnTo>
                    <a:pt x="81" y="182"/>
                  </a:lnTo>
                  <a:lnTo>
                    <a:pt x="69" y="198"/>
                  </a:lnTo>
                  <a:lnTo>
                    <a:pt x="59" y="215"/>
                  </a:lnTo>
                  <a:lnTo>
                    <a:pt x="48" y="234"/>
                  </a:lnTo>
                  <a:lnTo>
                    <a:pt x="39" y="253"/>
                  </a:lnTo>
                  <a:lnTo>
                    <a:pt x="31" y="271"/>
                  </a:lnTo>
                  <a:lnTo>
                    <a:pt x="23" y="291"/>
                  </a:lnTo>
                  <a:lnTo>
                    <a:pt x="17" y="312"/>
                  </a:lnTo>
                  <a:lnTo>
                    <a:pt x="12" y="331"/>
                  </a:lnTo>
                  <a:lnTo>
                    <a:pt x="8" y="352"/>
                  </a:lnTo>
                  <a:lnTo>
                    <a:pt x="4" y="373"/>
                  </a:lnTo>
                  <a:lnTo>
                    <a:pt x="1" y="394"/>
                  </a:lnTo>
                  <a:lnTo>
                    <a:pt x="0" y="415"/>
                  </a:lnTo>
                  <a:lnTo>
                    <a:pt x="0" y="436"/>
                  </a:lnTo>
                  <a:lnTo>
                    <a:pt x="1" y="458"/>
                  </a:lnTo>
                  <a:lnTo>
                    <a:pt x="3" y="479"/>
                  </a:lnTo>
                  <a:lnTo>
                    <a:pt x="5" y="501"/>
                  </a:lnTo>
                  <a:lnTo>
                    <a:pt x="9" y="522"/>
                  </a:lnTo>
                  <a:lnTo>
                    <a:pt x="14" y="544"/>
                  </a:lnTo>
                  <a:lnTo>
                    <a:pt x="14" y="544"/>
                  </a:lnTo>
                  <a:lnTo>
                    <a:pt x="21" y="565"/>
                  </a:lnTo>
                  <a:lnTo>
                    <a:pt x="29" y="585"/>
                  </a:lnTo>
                  <a:lnTo>
                    <a:pt x="36" y="606"/>
                  </a:lnTo>
                  <a:lnTo>
                    <a:pt x="46" y="626"/>
                  </a:lnTo>
                  <a:lnTo>
                    <a:pt x="56" y="644"/>
                  </a:lnTo>
                  <a:lnTo>
                    <a:pt x="66" y="662"/>
                  </a:lnTo>
                  <a:lnTo>
                    <a:pt x="78" y="681"/>
                  </a:lnTo>
                  <a:lnTo>
                    <a:pt x="91" y="697"/>
                  </a:lnTo>
                  <a:lnTo>
                    <a:pt x="104" y="713"/>
                  </a:lnTo>
                  <a:lnTo>
                    <a:pt x="118" y="729"/>
                  </a:lnTo>
                  <a:lnTo>
                    <a:pt x="133" y="744"/>
                  </a:lnTo>
                  <a:lnTo>
                    <a:pt x="148" y="757"/>
                  </a:lnTo>
                  <a:lnTo>
                    <a:pt x="164" y="772"/>
                  </a:lnTo>
                  <a:lnTo>
                    <a:pt x="181" y="783"/>
                  </a:lnTo>
                  <a:lnTo>
                    <a:pt x="198" y="795"/>
                  </a:lnTo>
                  <a:lnTo>
                    <a:pt x="216" y="806"/>
                  </a:lnTo>
                  <a:lnTo>
                    <a:pt x="234" y="816"/>
                  </a:lnTo>
                  <a:lnTo>
                    <a:pt x="253" y="825"/>
                  </a:lnTo>
                  <a:lnTo>
                    <a:pt x="272" y="833"/>
                  </a:lnTo>
                  <a:lnTo>
                    <a:pt x="292" y="841"/>
                  </a:lnTo>
                  <a:lnTo>
                    <a:pt x="311" y="847"/>
                  </a:lnTo>
                  <a:lnTo>
                    <a:pt x="332" y="853"/>
                  </a:lnTo>
                  <a:lnTo>
                    <a:pt x="352" y="856"/>
                  </a:lnTo>
                  <a:lnTo>
                    <a:pt x="373" y="860"/>
                  </a:lnTo>
                  <a:lnTo>
                    <a:pt x="393" y="863"/>
                  </a:lnTo>
                  <a:lnTo>
                    <a:pt x="414" y="864"/>
                  </a:lnTo>
                  <a:lnTo>
                    <a:pt x="436" y="864"/>
                  </a:lnTo>
                  <a:lnTo>
                    <a:pt x="457" y="863"/>
                  </a:lnTo>
                  <a:lnTo>
                    <a:pt x="479" y="862"/>
                  </a:lnTo>
                  <a:lnTo>
                    <a:pt x="500" y="859"/>
                  </a:lnTo>
                  <a:lnTo>
                    <a:pt x="522" y="855"/>
                  </a:lnTo>
                  <a:lnTo>
                    <a:pt x="545" y="850"/>
                  </a:lnTo>
                  <a:lnTo>
                    <a:pt x="545" y="8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7" name="Freeform 57"/>
            <p:cNvSpPr>
              <a:spLocks/>
            </p:cNvSpPr>
            <p:nvPr userDrawn="1"/>
          </p:nvSpPr>
          <p:spPr bwMode="auto">
            <a:xfrm>
              <a:off x="3151" y="1208"/>
              <a:ext cx="195" cy="196"/>
            </a:xfrm>
            <a:custGeom>
              <a:avLst/>
              <a:gdLst>
                <a:gd name="T0" fmla="*/ 512 w 783"/>
                <a:gd name="T1" fmla="*/ 765 h 783"/>
                <a:gd name="T2" fmla="*/ 568 w 783"/>
                <a:gd name="T3" fmla="*/ 743 h 783"/>
                <a:gd name="T4" fmla="*/ 618 w 783"/>
                <a:gd name="T5" fmla="*/ 713 h 783"/>
                <a:gd name="T6" fmla="*/ 662 w 783"/>
                <a:gd name="T7" fmla="*/ 676 h 783"/>
                <a:gd name="T8" fmla="*/ 700 w 783"/>
                <a:gd name="T9" fmla="*/ 634 h 783"/>
                <a:gd name="T10" fmla="*/ 731 w 783"/>
                <a:gd name="T11" fmla="*/ 588 h 783"/>
                <a:gd name="T12" fmla="*/ 756 w 783"/>
                <a:gd name="T13" fmla="*/ 537 h 783"/>
                <a:gd name="T14" fmla="*/ 773 w 783"/>
                <a:gd name="T15" fmla="*/ 483 h 783"/>
                <a:gd name="T16" fmla="*/ 782 w 783"/>
                <a:gd name="T17" fmla="*/ 427 h 783"/>
                <a:gd name="T18" fmla="*/ 783 w 783"/>
                <a:gd name="T19" fmla="*/ 369 h 783"/>
                <a:gd name="T20" fmla="*/ 776 w 783"/>
                <a:gd name="T21" fmla="*/ 310 h 783"/>
                <a:gd name="T22" fmla="*/ 765 w 783"/>
                <a:gd name="T23" fmla="*/ 271 h 783"/>
                <a:gd name="T24" fmla="*/ 743 w 783"/>
                <a:gd name="T25" fmla="*/ 216 h 783"/>
                <a:gd name="T26" fmla="*/ 713 w 783"/>
                <a:gd name="T27" fmla="*/ 167 h 783"/>
                <a:gd name="T28" fmla="*/ 677 w 783"/>
                <a:gd name="T29" fmla="*/ 122 h 783"/>
                <a:gd name="T30" fmla="*/ 635 w 783"/>
                <a:gd name="T31" fmla="*/ 85 h 783"/>
                <a:gd name="T32" fmla="*/ 588 w 783"/>
                <a:gd name="T33" fmla="*/ 53 h 783"/>
                <a:gd name="T34" fmla="*/ 537 w 783"/>
                <a:gd name="T35" fmla="*/ 29 h 783"/>
                <a:gd name="T36" fmla="*/ 484 w 783"/>
                <a:gd name="T37" fmla="*/ 12 h 783"/>
                <a:gd name="T38" fmla="*/ 428 w 783"/>
                <a:gd name="T39" fmla="*/ 3 h 783"/>
                <a:gd name="T40" fmla="*/ 369 w 783"/>
                <a:gd name="T41" fmla="*/ 1 h 783"/>
                <a:gd name="T42" fmla="*/ 310 w 783"/>
                <a:gd name="T43" fmla="*/ 9 h 783"/>
                <a:gd name="T44" fmla="*/ 271 w 783"/>
                <a:gd name="T45" fmla="*/ 20 h 783"/>
                <a:gd name="T46" fmla="*/ 217 w 783"/>
                <a:gd name="T47" fmla="*/ 42 h 783"/>
                <a:gd name="T48" fmla="*/ 167 w 783"/>
                <a:gd name="T49" fmla="*/ 72 h 783"/>
                <a:gd name="T50" fmla="*/ 123 w 783"/>
                <a:gd name="T51" fmla="*/ 108 h 783"/>
                <a:gd name="T52" fmla="*/ 85 w 783"/>
                <a:gd name="T53" fmla="*/ 150 h 783"/>
                <a:gd name="T54" fmla="*/ 54 w 783"/>
                <a:gd name="T55" fmla="*/ 197 h 783"/>
                <a:gd name="T56" fmla="*/ 29 w 783"/>
                <a:gd name="T57" fmla="*/ 248 h 783"/>
                <a:gd name="T58" fmla="*/ 12 w 783"/>
                <a:gd name="T59" fmla="*/ 301 h 783"/>
                <a:gd name="T60" fmla="*/ 3 w 783"/>
                <a:gd name="T61" fmla="*/ 357 h 783"/>
                <a:gd name="T62" fmla="*/ 2 w 783"/>
                <a:gd name="T63" fmla="*/ 416 h 783"/>
                <a:gd name="T64" fmla="*/ 9 w 783"/>
                <a:gd name="T65" fmla="*/ 474 h 783"/>
                <a:gd name="T66" fmla="*/ 20 w 783"/>
                <a:gd name="T67" fmla="*/ 513 h 783"/>
                <a:gd name="T68" fmla="*/ 42 w 783"/>
                <a:gd name="T69" fmla="*/ 568 h 783"/>
                <a:gd name="T70" fmla="*/ 72 w 783"/>
                <a:gd name="T71" fmla="*/ 618 h 783"/>
                <a:gd name="T72" fmla="*/ 108 w 783"/>
                <a:gd name="T73" fmla="*/ 662 h 783"/>
                <a:gd name="T74" fmla="*/ 150 w 783"/>
                <a:gd name="T75" fmla="*/ 700 h 783"/>
                <a:gd name="T76" fmla="*/ 197 w 783"/>
                <a:gd name="T77" fmla="*/ 731 h 783"/>
                <a:gd name="T78" fmla="*/ 248 w 783"/>
                <a:gd name="T79" fmla="*/ 756 h 783"/>
                <a:gd name="T80" fmla="*/ 301 w 783"/>
                <a:gd name="T81" fmla="*/ 773 h 783"/>
                <a:gd name="T82" fmla="*/ 357 w 783"/>
                <a:gd name="T83" fmla="*/ 782 h 783"/>
                <a:gd name="T84" fmla="*/ 416 w 783"/>
                <a:gd name="T85" fmla="*/ 783 h 783"/>
                <a:gd name="T86" fmla="*/ 475 w 783"/>
                <a:gd name="T87" fmla="*/ 775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4" y="770"/>
                  </a:moveTo>
                  <a:lnTo>
                    <a:pt x="494" y="770"/>
                  </a:lnTo>
                  <a:lnTo>
                    <a:pt x="512" y="765"/>
                  </a:lnTo>
                  <a:lnTo>
                    <a:pt x="532" y="758"/>
                  </a:lnTo>
                  <a:lnTo>
                    <a:pt x="550" y="750"/>
                  </a:lnTo>
                  <a:lnTo>
                    <a:pt x="568" y="743"/>
                  </a:lnTo>
                  <a:lnTo>
                    <a:pt x="585" y="733"/>
                  </a:lnTo>
                  <a:lnTo>
                    <a:pt x="601" y="723"/>
                  </a:lnTo>
                  <a:lnTo>
                    <a:pt x="618" y="713"/>
                  </a:lnTo>
                  <a:lnTo>
                    <a:pt x="634" y="701"/>
                  </a:lnTo>
                  <a:lnTo>
                    <a:pt x="648" y="689"/>
                  </a:lnTo>
                  <a:lnTo>
                    <a:pt x="662" y="676"/>
                  </a:lnTo>
                  <a:lnTo>
                    <a:pt x="675" y="663"/>
                  </a:lnTo>
                  <a:lnTo>
                    <a:pt x="688" y="649"/>
                  </a:lnTo>
                  <a:lnTo>
                    <a:pt x="700" y="634"/>
                  </a:lnTo>
                  <a:lnTo>
                    <a:pt x="712" y="619"/>
                  </a:lnTo>
                  <a:lnTo>
                    <a:pt x="722" y="603"/>
                  </a:lnTo>
                  <a:lnTo>
                    <a:pt x="731" y="588"/>
                  </a:lnTo>
                  <a:lnTo>
                    <a:pt x="740" y="572"/>
                  </a:lnTo>
                  <a:lnTo>
                    <a:pt x="748" y="555"/>
                  </a:lnTo>
                  <a:lnTo>
                    <a:pt x="756" y="537"/>
                  </a:lnTo>
                  <a:lnTo>
                    <a:pt x="763" y="520"/>
                  </a:lnTo>
                  <a:lnTo>
                    <a:pt x="768" y="502"/>
                  </a:lnTo>
                  <a:lnTo>
                    <a:pt x="773" y="483"/>
                  </a:lnTo>
                  <a:lnTo>
                    <a:pt x="777" y="465"/>
                  </a:lnTo>
                  <a:lnTo>
                    <a:pt x="781" y="446"/>
                  </a:lnTo>
                  <a:lnTo>
                    <a:pt x="782" y="427"/>
                  </a:lnTo>
                  <a:lnTo>
                    <a:pt x="783" y="408"/>
                  </a:lnTo>
                  <a:lnTo>
                    <a:pt x="783" y="388"/>
                  </a:lnTo>
                  <a:lnTo>
                    <a:pt x="783" y="369"/>
                  </a:lnTo>
                  <a:lnTo>
                    <a:pt x="782" y="349"/>
                  </a:lnTo>
                  <a:lnTo>
                    <a:pt x="779" y="330"/>
                  </a:lnTo>
                  <a:lnTo>
                    <a:pt x="776" y="310"/>
                  </a:lnTo>
                  <a:lnTo>
                    <a:pt x="770" y="291"/>
                  </a:lnTo>
                  <a:lnTo>
                    <a:pt x="770" y="291"/>
                  </a:lnTo>
                  <a:lnTo>
                    <a:pt x="765" y="271"/>
                  </a:lnTo>
                  <a:lnTo>
                    <a:pt x="759" y="253"/>
                  </a:lnTo>
                  <a:lnTo>
                    <a:pt x="751" y="234"/>
                  </a:lnTo>
                  <a:lnTo>
                    <a:pt x="743" y="216"/>
                  </a:lnTo>
                  <a:lnTo>
                    <a:pt x="734" y="199"/>
                  </a:lnTo>
                  <a:lnTo>
                    <a:pt x="723" y="182"/>
                  </a:lnTo>
                  <a:lnTo>
                    <a:pt x="713" y="167"/>
                  </a:lnTo>
                  <a:lnTo>
                    <a:pt x="701" y="151"/>
                  </a:lnTo>
                  <a:lnTo>
                    <a:pt x="690" y="137"/>
                  </a:lnTo>
                  <a:lnTo>
                    <a:pt x="677" y="122"/>
                  </a:lnTo>
                  <a:lnTo>
                    <a:pt x="663" y="109"/>
                  </a:lnTo>
                  <a:lnTo>
                    <a:pt x="649" y="96"/>
                  </a:lnTo>
                  <a:lnTo>
                    <a:pt x="635" y="85"/>
                  </a:lnTo>
                  <a:lnTo>
                    <a:pt x="619" y="73"/>
                  </a:lnTo>
                  <a:lnTo>
                    <a:pt x="604" y="63"/>
                  </a:lnTo>
                  <a:lnTo>
                    <a:pt x="588" y="53"/>
                  </a:lnTo>
                  <a:lnTo>
                    <a:pt x="571" y="44"/>
                  </a:lnTo>
                  <a:lnTo>
                    <a:pt x="554" y="35"/>
                  </a:lnTo>
                  <a:lnTo>
                    <a:pt x="537" y="29"/>
                  </a:lnTo>
                  <a:lnTo>
                    <a:pt x="520" y="22"/>
                  </a:lnTo>
                  <a:lnTo>
                    <a:pt x="502" y="16"/>
                  </a:lnTo>
                  <a:lnTo>
                    <a:pt x="484" y="12"/>
                  </a:lnTo>
                  <a:lnTo>
                    <a:pt x="465" y="8"/>
                  </a:lnTo>
                  <a:lnTo>
                    <a:pt x="446" y="4"/>
                  </a:lnTo>
                  <a:lnTo>
                    <a:pt x="428" y="3"/>
                  </a:lnTo>
                  <a:lnTo>
                    <a:pt x="408" y="1"/>
                  </a:lnTo>
                  <a:lnTo>
                    <a:pt x="389" y="0"/>
                  </a:lnTo>
                  <a:lnTo>
                    <a:pt x="369" y="1"/>
                  </a:lnTo>
                  <a:lnTo>
                    <a:pt x="349" y="3"/>
                  </a:lnTo>
                  <a:lnTo>
                    <a:pt x="330" y="5"/>
                  </a:lnTo>
                  <a:lnTo>
                    <a:pt x="310" y="9"/>
                  </a:lnTo>
                  <a:lnTo>
                    <a:pt x="291" y="14"/>
                  </a:lnTo>
                  <a:lnTo>
                    <a:pt x="291" y="14"/>
                  </a:lnTo>
                  <a:lnTo>
                    <a:pt x="271" y="20"/>
                  </a:lnTo>
                  <a:lnTo>
                    <a:pt x="253" y="26"/>
                  </a:lnTo>
                  <a:lnTo>
                    <a:pt x="235" y="34"/>
                  </a:lnTo>
                  <a:lnTo>
                    <a:pt x="217" y="42"/>
                  </a:lnTo>
                  <a:lnTo>
                    <a:pt x="200" y="51"/>
                  </a:lnTo>
                  <a:lnTo>
                    <a:pt x="183" y="61"/>
                  </a:lnTo>
                  <a:lnTo>
                    <a:pt x="167" y="72"/>
                  </a:lnTo>
                  <a:lnTo>
                    <a:pt x="151" y="83"/>
                  </a:lnTo>
                  <a:lnTo>
                    <a:pt x="137" y="95"/>
                  </a:lnTo>
                  <a:lnTo>
                    <a:pt x="123" y="108"/>
                  </a:lnTo>
                  <a:lnTo>
                    <a:pt x="110" y="121"/>
                  </a:lnTo>
                  <a:lnTo>
                    <a:pt x="97" y="135"/>
                  </a:lnTo>
                  <a:lnTo>
                    <a:pt x="85" y="150"/>
                  </a:lnTo>
                  <a:lnTo>
                    <a:pt x="73" y="164"/>
                  </a:lnTo>
                  <a:lnTo>
                    <a:pt x="63" y="180"/>
                  </a:lnTo>
                  <a:lnTo>
                    <a:pt x="54" y="197"/>
                  </a:lnTo>
                  <a:lnTo>
                    <a:pt x="45" y="212"/>
                  </a:lnTo>
                  <a:lnTo>
                    <a:pt x="35" y="229"/>
                  </a:lnTo>
                  <a:lnTo>
                    <a:pt x="29" y="248"/>
                  </a:lnTo>
                  <a:lnTo>
                    <a:pt x="22" y="264"/>
                  </a:lnTo>
                  <a:lnTo>
                    <a:pt x="16" y="283"/>
                  </a:lnTo>
                  <a:lnTo>
                    <a:pt x="12" y="301"/>
                  </a:lnTo>
                  <a:lnTo>
                    <a:pt x="8" y="319"/>
                  </a:lnTo>
                  <a:lnTo>
                    <a:pt x="4" y="339"/>
                  </a:lnTo>
                  <a:lnTo>
                    <a:pt x="3" y="357"/>
                  </a:lnTo>
                  <a:lnTo>
                    <a:pt x="2" y="377"/>
                  </a:lnTo>
                  <a:lnTo>
                    <a:pt x="0" y="396"/>
                  </a:lnTo>
                  <a:lnTo>
                    <a:pt x="2" y="416"/>
                  </a:lnTo>
                  <a:lnTo>
                    <a:pt x="3" y="435"/>
                  </a:lnTo>
                  <a:lnTo>
                    <a:pt x="5" y="455"/>
                  </a:lnTo>
                  <a:lnTo>
                    <a:pt x="9" y="474"/>
                  </a:lnTo>
                  <a:lnTo>
                    <a:pt x="15" y="494"/>
                  </a:lnTo>
                  <a:lnTo>
                    <a:pt x="15" y="494"/>
                  </a:lnTo>
                  <a:lnTo>
                    <a:pt x="20" y="513"/>
                  </a:lnTo>
                  <a:lnTo>
                    <a:pt x="26" y="532"/>
                  </a:lnTo>
                  <a:lnTo>
                    <a:pt x="34" y="550"/>
                  </a:lnTo>
                  <a:lnTo>
                    <a:pt x="42" y="568"/>
                  </a:lnTo>
                  <a:lnTo>
                    <a:pt x="51" y="585"/>
                  </a:lnTo>
                  <a:lnTo>
                    <a:pt x="61" y="602"/>
                  </a:lnTo>
                  <a:lnTo>
                    <a:pt x="72" y="618"/>
                  </a:lnTo>
                  <a:lnTo>
                    <a:pt x="84" y="633"/>
                  </a:lnTo>
                  <a:lnTo>
                    <a:pt x="95" y="647"/>
                  </a:lnTo>
                  <a:lnTo>
                    <a:pt x="108" y="662"/>
                  </a:lnTo>
                  <a:lnTo>
                    <a:pt x="121" y="675"/>
                  </a:lnTo>
                  <a:lnTo>
                    <a:pt x="136" y="688"/>
                  </a:lnTo>
                  <a:lnTo>
                    <a:pt x="150" y="700"/>
                  </a:lnTo>
                  <a:lnTo>
                    <a:pt x="164" y="711"/>
                  </a:lnTo>
                  <a:lnTo>
                    <a:pt x="180" y="722"/>
                  </a:lnTo>
                  <a:lnTo>
                    <a:pt x="197" y="731"/>
                  </a:lnTo>
                  <a:lnTo>
                    <a:pt x="213" y="740"/>
                  </a:lnTo>
                  <a:lnTo>
                    <a:pt x="230" y="748"/>
                  </a:lnTo>
                  <a:lnTo>
                    <a:pt x="248" y="756"/>
                  </a:lnTo>
                  <a:lnTo>
                    <a:pt x="265" y="762"/>
                  </a:lnTo>
                  <a:lnTo>
                    <a:pt x="283" y="767"/>
                  </a:lnTo>
                  <a:lnTo>
                    <a:pt x="301" y="773"/>
                  </a:lnTo>
                  <a:lnTo>
                    <a:pt x="319" y="776"/>
                  </a:lnTo>
                  <a:lnTo>
                    <a:pt x="339" y="780"/>
                  </a:lnTo>
                  <a:lnTo>
                    <a:pt x="357" y="782"/>
                  </a:lnTo>
                  <a:lnTo>
                    <a:pt x="377" y="783"/>
                  </a:lnTo>
                  <a:lnTo>
                    <a:pt x="396" y="783"/>
                  </a:lnTo>
                  <a:lnTo>
                    <a:pt x="416" y="783"/>
                  </a:lnTo>
                  <a:lnTo>
                    <a:pt x="435" y="782"/>
                  </a:lnTo>
                  <a:lnTo>
                    <a:pt x="455" y="779"/>
                  </a:lnTo>
                  <a:lnTo>
                    <a:pt x="475" y="775"/>
                  </a:lnTo>
                  <a:lnTo>
                    <a:pt x="494" y="770"/>
                  </a:lnTo>
                  <a:lnTo>
                    <a:pt x="494" y="7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8" name="Freeform 58"/>
            <p:cNvSpPr>
              <a:spLocks/>
            </p:cNvSpPr>
            <p:nvPr userDrawn="1"/>
          </p:nvSpPr>
          <p:spPr bwMode="auto">
            <a:xfrm>
              <a:off x="3226" y="1463"/>
              <a:ext cx="176" cy="176"/>
            </a:xfrm>
            <a:custGeom>
              <a:avLst/>
              <a:gdLst>
                <a:gd name="T0" fmla="*/ 459 w 701"/>
                <a:gd name="T1" fmla="*/ 685 h 702"/>
                <a:gd name="T2" fmla="*/ 508 w 701"/>
                <a:gd name="T3" fmla="*/ 664 h 702"/>
                <a:gd name="T4" fmla="*/ 552 w 701"/>
                <a:gd name="T5" fmla="*/ 638 h 702"/>
                <a:gd name="T6" fmla="*/ 591 w 701"/>
                <a:gd name="T7" fmla="*/ 606 h 702"/>
                <a:gd name="T8" fmla="*/ 627 w 701"/>
                <a:gd name="T9" fmla="*/ 568 h 702"/>
                <a:gd name="T10" fmla="*/ 654 w 701"/>
                <a:gd name="T11" fmla="*/ 526 h 702"/>
                <a:gd name="T12" fmla="*/ 676 w 701"/>
                <a:gd name="T13" fmla="*/ 481 h 702"/>
                <a:gd name="T14" fmla="*/ 692 w 701"/>
                <a:gd name="T15" fmla="*/ 432 h 702"/>
                <a:gd name="T16" fmla="*/ 700 w 701"/>
                <a:gd name="T17" fmla="*/ 383 h 702"/>
                <a:gd name="T18" fmla="*/ 701 w 701"/>
                <a:gd name="T19" fmla="*/ 331 h 702"/>
                <a:gd name="T20" fmla="*/ 694 w 701"/>
                <a:gd name="T21" fmla="*/ 277 h 702"/>
                <a:gd name="T22" fmla="*/ 684 w 701"/>
                <a:gd name="T23" fmla="*/ 243 h 702"/>
                <a:gd name="T24" fmla="*/ 664 w 701"/>
                <a:gd name="T25" fmla="*/ 194 h 702"/>
                <a:gd name="T26" fmla="*/ 637 w 701"/>
                <a:gd name="T27" fmla="*/ 150 h 702"/>
                <a:gd name="T28" fmla="*/ 606 w 701"/>
                <a:gd name="T29" fmla="*/ 109 h 702"/>
                <a:gd name="T30" fmla="*/ 568 w 701"/>
                <a:gd name="T31" fmla="*/ 75 h 702"/>
                <a:gd name="T32" fmla="*/ 526 w 701"/>
                <a:gd name="T33" fmla="*/ 47 h 702"/>
                <a:gd name="T34" fmla="*/ 481 w 701"/>
                <a:gd name="T35" fmla="*/ 25 h 702"/>
                <a:gd name="T36" fmla="*/ 432 w 701"/>
                <a:gd name="T37" fmla="*/ 10 h 702"/>
                <a:gd name="T38" fmla="*/ 382 w 701"/>
                <a:gd name="T39" fmla="*/ 1 h 702"/>
                <a:gd name="T40" fmla="*/ 330 w 701"/>
                <a:gd name="T41" fmla="*/ 1 h 702"/>
                <a:gd name="T42" fmla="*/ 277 w 701"/>
                <a:gd name="T43" fmla="*/ 8 h 702"/>
                <a:gd name="T44" fmla="*/ 242 w 701"/>
                <a:gd name="T45" fmla="*/ 17 h 702"/>
                <a:gd name="T46" fmla="*/ 193 w 701"/>
                <a:gd name="T47" fmla="*/ 38 h 702"/>
                <a:gd name="T48" fmla="*/ 148 w 701"/>
                <a:gd name="T49" fmla="*/ 64 h 702"/>
                <a:gd name="T50" fmla="*/ 109 w 701"/>
                <a:gd name="T51" fmla="*/ 96 h 702"/>
                <a:gd name="T52" fmla="*/ 74 w 701"/>
                <a:gd name="T53" fmla="*/ 134 h 702"/>
                <a:gd name="T54" fmla="*/ 47 w 701"/>
                <a:gd name="T55" fmla="*/ 176 h 702"/>
                <a:gd name="T56" fmla="*/ 25 w 701"/>
                <a:gd name="T57" fmla="*/ 221 h 702"/>
                <a:gd name="T58" fmla="*/ 9 w 701"/>
                <a:gd name="T59" fmla="*/ 270 h 702"/>
                <a:gd name="T60" fmla="*/ 1 w 701"/>
                <a:gd name="T61" fmla="*/ 320 h 702"/>
                <a:gd name="T62" fmla="*/ 0 w 701"/>
                <a:gd name="T63" fmla="*/ 371 h 702"/>
                <a:gd name="T64" fmla="*/ 8 w 701"/>
                <a:gd name="T65" fmla="*/ 425 h 702"/>
                <a:gd name="T66" fmla="*/ 17 w 701"/>
                <a:gd name="T67" fmla="*/ 460 h 702"/>
                <a:gd name="T68" fmla="*/ 36 w 701"/>
                <a:gd name="T69" fmla="*/ 508 h 702"/>
                <a:gd name="T70" fmla="*/ 64 w 701"/>
                <a:gd name="T71" fmla="*/ 554 h 702"/>
                <a:gd name="T72" fmla="*/ 95 w 701"/>
                <a:gd name="T73" fmla="*/ 593 h 702"/>
                <a:gd name="T74" fmla="*/ 133 w 701"/>
                <a:gd name="T75" fmla="*/ 626 h 702"/>
                <a:gd name="T76" fmla="*/ 174 w 701"/>
                <a:gd name="T77" fmla="*/ 655 h 702"/>
                <a:gd name="T78" fmla="*/ 220 w 701"/>
                <a:gd name="T79" fmla="*/ 677 h 702"/>
                <a:gd name="T80" fmla="*/ 268 w 701"/>
                <a:gd name="T81" fmla="*/ 693 h 702"/>
                <a:gd name="T82" fmla="*/ 319 w 701"/>
                <a:gd name="T83" fmla="*/ 701 h 702"/>
                <a:gd name="T84" fmla="*/ 371 w 701"/>
                <a:gd name="T85" fmla="*/ 702 h 702"/>
                <a:gd name="T86" fmla="*/ 423 w 701"/>
                <a:gd name="T87" fmla="*/ 694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2">
                  <a:moveTo>
                    <a:pt x="442" y="690"/>
                  </a:moveTo>
                  <a:lnTo>
                    <a:pt x="442" y="690"/>
                  </a:lnTo>
                  <a:lnTo>
                    <a:pt x="459" y="685"/>
                  </a:lnTo>
                  <a:lnTo>
                    <a:pt x="475" y="679"/>
                  </a:lnTo>
                  <a:lnTo>
                    <a:pt x="492" y="672"/>
                  </a:lnTo>
                  <a:lnTo>
                    <a:pt x="508" y="664"/>
                  </a:lnTo>
                  <a:lnTo>
                    <a:pt x="524" y="656"/>
                  </a:lnTo>
                  <a:lnTo>
                    <a:pt x="538" y="647"/>
                  </a:lnTo>
                  <a:lnTo>
                    <a:pt x="552" y="638"/>
                  </a:lnTo>
                  <a:lnTo>
                    <a:pt x="567" y="628"/>
                  </a:lnTo>
                  <a:lnTo>
                    <a:pt x="580" y="617"/>
                  </a:lnTo>
                  <a:lnTo>
                    <a:pt x="591" y="606"/>
                  </a:lnTo>
                  <a:lnTo>
                    <a:pt x="604" y="594"/>
                  </a:lnTo>
                  <a:lnTo>
                    <a:pt x="615" y="581"/>
                  </a:lnTo>
                  <a:lnTo>
                    <a:pt x="627" y="568"/>
                  </a:lnTo>
                  <a:lnTo>
                    <a:pt x="636" y="555"/>
                  </a:lnTo>
                  <a:lnTo>
                    <a:pt x="646" y="540"/>
                  </a:lnTo>
                  <a:lnTo>
                    <a:pt x="654" y="526"/>
                  </a:lnTo>
                  <a:lnTo>
                    <a:pt x="663" y="512"/>
                  </a:lnTo>
                  <a:lnTo>
                    <a:pt x="670" y="496"/>
                  </a:lnTo>
                  <a:lnTo>
                    <a:pt x="676" y="481"/>
                  </a:lnTo>
                  <a:lnTo>
                    <a:pt x="683" y="465"/>
                  </a:lnTo>
                  <a:lnTo>
                    <a:pt x="688" y="449"/>
                  </a:lnTo>
                  <a:lnTo>
                    <a:pt x="692" y="432"/>
                  </a:lnTo>
                  <a:lnTo>
                    <a:pt x="696" y="417"/>
                  </a:lnTo>
                  <a:lnTo>
                    <a:pt x="698" y="400"/>
                  </a:lnTo>
                  <a:lnTo>
                    <a:pt x="700" y="383"/>
                  </a:lnTo>
                  <a:lnTo>
                    <a:pt x="701" y="365"/>
                  </a:lnTo>
                  <a:lnTo>
                    <a:pt x="701" y="348"/>
                  </a:lnTo>
                  <a:lnTo>
                    <a:pt x="701" y="331"/>
                  </a:lnTo>
                  <a:lnTo>
                    <a:pt x="700" y="312"/>
                  </a:lnTo>
                  <a:lnTo>
                    <a:pt x="697" y="296"/>
                  </a:lnTo>
                  <a:lnTo>
                    <a:pt x="694" y="277"/>
                  </a:lnTo>
                  <a:lnTo>
                    <a:pt x="689" y="260"/>
                  </a:lnTo>
                  <a:lnTo>
                    <a:pt x="689" y="260"/>
                  </a:lnTo>
                  <a:lnTo>
                    <a:pt x="684" y="243"/>
                  </a:lnTo>
                  <a:lnTo>
                    <a:pt x="679" y="227"/>
                  </a:lnTo>
                  <a:lnTo>
                    <a:pt x="672" y="210"/>
                  </a:lnTo>
                  <a:lnTo>
                    <a:pt x="664" y="194"/>
                  </a:lnTo>
                  <a:lnTo>
                    <a:pt x="657" y="178"/>
                  </a:lnTo>
                  <a:lnTo>
                    <a:pt x="647" y="164"/>
                  </a:lnTo>
                  <a:lnTo>
                    <a:pt x="637" y="150"/>
                  </a:lnTo>
                  <a:lnTo>
                    <a:pt x="628" y="135"/>
                  </a:lnTo>
                  <a:lnTo>
                    <a:pt x="616" y="122"/>
                  </a:lnTo>
                  <a:lnTo>
                    <a:pt x="606" y="109"/>
                  </a:lnTo>
                  <a:lnTo>
                    <a:pt x="593" y="98"/>
                  </a:lnTo>
                  <a:lnTo>
                    <a:pt x="581" y="86"/>
                  </a:lnTo>
                  <a:lnTo>
                    <a:pt x="568" y="75"/>
                  </a:lnTo>
                  <a:lnTo>
                    <a:pt x="554" y="65"/>
                  </a:lnTo>
                  <a:lnTo>
                    <a:pt x="541" y="56"/>
                  </a:lnTo>
                  <a:lnTo>
                    <a:pt x="526" y="47"/>
                  </a:lnTo>
                  <a:lnTo>
                    <a:pt x="511" y="39"/>
                  </a:lnTo>
                  <a:lnTo>
                    <a:pt x="496" y="31"/>
                  </a:lnTo>
                  <a:lnTo>
                    <a:pt x="481" y="25"/>
                  </a:lnTo>
                  <a:lnTo>
                    <a:pt x="465" y="19"/>
                  </a:lnTo>
                  <a:lnTo>
                    <a:pt x="448" y="14"/>
                  </a:lnTo>
                  <a:lnTo>
                    <a:pt x="432" y="10"/>
                  </a:lnTo>
                  <a:lnTo>
                    <a:pt x="416" y="6"/>
                  </a:lnTo>
                  <a:lnTo>
                    <a:pt x="399" y="4"/>
                  </a:lnTo>
                  <a:lnTo>
                    <a:pt x="382" y="1"/>
                  </a:lnTo>
                  <a:lnTo>
                    <a:pt x="365" y="0"/>
                  </a:lnTo>
                  <a:lnTo>
                    <a:pt x="348" y="0"/>
                  </a:lnTo>
                  <a:lnTo>
                    <a:pt x="330" y="1"/>
                  </a:lnTo>
                  <a:lnTo>
                    <a:pt x="313" y="2"/>
                  </a:lnTo>
                  <a:lnTo>
                    <a:pt x="294" y="5"/>
                  </a:lnTo>
                  <a:lnTo>
                    <a:pt x="277" y="8"/>
                  </a:lnTo>
                  <a:lnTo>
                    <a:pt x="259" y="12"/>
                  </a:lnTo>
                  <a:lnTo>
                    <a:pt x="259" y="12"/>
                  </a:lnTo>
                  <a:lnTo>
                    <a:pt x="242" y="17"/>
                  </a:lnTo>
                  <a:lnTo>
                    <a:pt x="225" y="23"/>
                  </a:lnTo>
                  <a:lnTo>
                    <a:pt x="208" y="30"/>
                  </a:lnTo>
                  <a:lnTo>
                    <a:pt x="193" y="38"/>
                  </a:lnTo>
                  <a:lnTo>
                    <a:pt x="177" y="45"/>
                  </a:lnTo>
                  <a:lnTo>
                    <a:pt x="163" y="55"/>
                  </a:lnTo>
                  <a:lnTo>
                    <a:pt x="148" y="64"/>
                  </a:lnTo>
                  <a:lnTo>
                    <a:pt x="134" y="74"/>
                  </a:lnTo>
                  <a:lnTo>
                    <a:pt x="121" y="84"/>
                  </a:lnTo>
                  <a:lnTo>
                    <a:pt x="109" y="96"/>
                  </a:lnTo>
                  <a:lnTo>
                    <a:pt x="96" y="108"/>
                  </a:lnTo>
                  <a:lnTo>
                    <a:pt x="86" y="121"/>
                  </a:lnTo>
                  <a:lnTo>
                    <a:pt x="74" y="134"/>
                  </a:lnTo>
                  <a:lnTo>
                    <a:pt x="65" y="147"/>
                  </a:lnTo>
                  <a:lnTo>
                    <a:pt x="55" y="161"/>
                  </a:lnTo>
                  <a:lnTo>
                    <a:pt x="47" y="176"/>
                  </a:lnTo>
                  <a:lnTo>
                    <a:pt x="39" y="190"/>
                  </a:lnTo>
                  <a:lnTo>
                    <a:pt x="31" y="206"/>
                  </a:lnTo>
                  <a:lnTo>
                    <a:pt x="25" y="221"/>
                  </a:lnTo>
                  <a:lnTo>
                    <a:pt x="18" y="237"/>
                  </a:lnTo>
                  <a:lnTo>
                    <a:pt x="13" y="253"/>
                  </a:lnTo>
                  <a:lnTo>
                    <a:pt x="9" y="270"/>
                  </a:lnTo>
                  <a:lnTo>
                    <a:pt x="5" y="286"/>
                  </a:lnTo>
                  <a:lnTo>
                    <a:pt x="2" y="303"/>
                  </a:lnTo>
                  <a:lnTo>
                    <a:pt x="1" y="320"/>
                  </a:lnTo>
                  <a:lnTo>
                    <a:pt x="0" y="337"/>
                  </a:lnTo>
                  <a:lnTo>
                    <a:pt x="0" y="354"/>
                  </a:lnTo>
                  <a:lnTo>
                    <a:pt x="0" y="371"/>
                  </a:lnTo>
                  <a:lnTo>
                    <a:pt x="1" y="389"/>
                  </a:lnTo>
                  <a:lnTo>
                    <a:pt x="4" y="406"/>
                  </a:lnTo>
                  <a:lnTo>
                    <a:pt x="8" y="425"/>
                  </a:lnTo>
                  <a:lnTo>
                    <a:pt x="12" y="441"/>
                  </a:lnTo>
                  <a:lnTo>
                    <a:pt x="12" y="441"/>
                  </a:lnTo>
                  <a:lnTo>
                    <a:pt x="17" y="460"/>
                  </a:lnTo>
                  <a:lnTo>
                    <a:pt x="22" y="477"/>
                  </a:lnTo>
                  <a:lnTo>
                    <a:pt x="29" y="492"/>
                  </a:lnTo>
                  <a:lnTo>
                    <a:pt x="36" y="508"/>
                  </a:lnTo>
                  <a:lnTo>
                    <a:pt x="44" y="524"/>
                  </a:lnTo>
                  <a:lnTo>
                    <a:pt x="53" y="539"/>
                  </a:lnTo>
                  <a:lnTo>
                    <a:pt x="64" y="554"/>
                  </a:lnTo>
                  <a:lnTo>
                    <a:pt x="73" y="567"/>
                  </a:lnTo>
                  <a:lnTo>
                    <a:pt x="85" y="580"/>
                  </a:lnTo>
                  <a:lnTo>
                    <a:pt x="95" y="593"/>
                  </a:lnTo>
                  <a:lnTo>
                    <a:pt x="108" y="604"/>
                  </a:lnTo>
                  <a:lnTo>
                    <a:pt x="120" y="616"/>
                  </a:lnTo>
                  <a:lnTo>
                    <a:pt x="133" y="626"/>
                  </a:lnTo>
                  <a:lnTo>
                    <a:pt x="147" y="637"/>
                  </a:lnTo>
                  <a:lnTo>
                    <a:pt x="160" y="646"/>
                  </a:lnTo>
                  <a:lnTo>
                    <a:pt x="174" y="655"/>
                  </a:lnTo>
                  <a:lnTo>
                    <a:pt x="190" y="663"/>
                  </a:lnTo>
                  <a:lnTo>
                    <a:pt x="204" y="671"/>
                  </a:lnTo>
                  <a:lnTo>
                    <a:pt x="220" y="677"/>
                  </a:lnTo>
                  <a:lnTo>
                    <a:pt x="236" y="683"/>
                  </a:lnTo>
                  <a:lnTo>
                    <a:pt x="253" y="688"/>
                  </a:lnTo>
                  <a:lnTo>
                    <a:pt x="268" y="693"/>
                  </a:lnTo>
                  <a:lnTo>
                    <a:pt x="285" y="696"/>
                  </a:lnTo>
                  <a:lnTo>
                    <a:pt x="302" y="699"/>
                  </a:lnTo>
                  <a:lnTo>
                    <a:pt x="319" y="701"/>
                  </a:lnTo>
                  <a:lnTo>
                    <a:pt x="336" y="702"/>
                  </a:lnTo>
                  <a:lnTo>
                    <a:pt x="354" y="702"/>
                  </a:lnTo>
                  <a:lnTo>
                    <a:pt x="371" y="702"/>
                  </a:lnTo>
                  <a:lnTo>
                    <a:pt x="388" y="699"/>
                  </a:lnTo>
                  <a:lnTo>
                    <a:pt x="406" y="698"/>
                  </a:lnTo>
                  <a:lnTo>
                    <a:pt x="423" y="694"/>
                  </a:lnTo>
                  <a:lnTo>
                    <a:pt x="442" y="690"/>
                  </a:lnTo>
                  <a:lnTo>
                    <a:pt x="442" y="6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9" name="Freeform 59"/>
            <p:cNvSpPr>
              <a:spLocks/>
            </p:cNvSpPr>
            <p:nvPr userDrawn="1"/>
          </p:nvSpPr>
          <p:spPr bwMode="auto">
            <a:xfrm>
              <a:off x="3302" y="1718"/>
              <a:ext cx="155" cy="155"/>
            </a:xfrm>
            <a:custGeom>
              <a:avLst/>
              <a:gdLst>
                <a:gd name="T0" fmla="*/ 391 w 620"/>
                <a:gd name="T1" fmla="*/ 609 h 620"/>
                <a:gd name="T2" fmla="*/ 421 w 620"/>
                <a:gd name="T3" fmla="*/ 600 h 620"/>
                <a:gd name="T4" fmla="*/ 450 w 620"/>
                <a:gd name="T5" fmla="*/ 587 h 620"/>
                <a:gd name="T6" fmla="*/ 502 w 620"/>
                <a:gd name="T7" fmla="*/ 555 h 620"/>
                <a:gd name="T8" fmla="*/ 545 w 620"/>
                <a:gd name="T9" fmla="*/ 514 h 620"/>
                <a:gd name="T10" fmla="*/ 580 w 620"/>
                <a:gd name="T11" fmla="*/ 465 h 620"/>
                <a:gd name="T12" fmla="*/ 605 w 620"/>
                <a:gd name="T13" fmla="*/ 411 h 620"/>
                <a:gd name="T14" fmla="*/ 618 w 620"/>
                <a:gd name="T15" fmla="*/ 353 h 620"/>
                <a:gd name="T16" fmla="*/ 620 w 620"/>
                <a:gd name="T17" fmla="*/ 291 h 620"/>
                <a:gd name="T18" fmla="*/ 617 w 620"/>
                <a:gd name="T19" fmla="*/ 260 h 620"/>
                <a:gd name="T20" fmla="*/ 610 w 620"/>
                <a:gd name="T21" fmla="*/ 230 h 620"/>
                <a:gd name="T22" fmla="*/ 606 w 620"/>
                <a:gd name="T23" fmla="*/ 215 h 620"/>
                <a:gd name="T24" fmla="*/ 594 w 620"/>
                <a:gd name="T25" fmla="*/ 185 h 620"/>
                <a:gd name="T26" fmla="*/ 574 w 620"/>
                <a:gd name="T27" fmla="*/ 144 h 620"/>
                <a:gd name="T28" fmla="*/ 536 w 620"/>
                <a:gd name="T29" fmla="*/ 96 h 620"/>
                <a:gd name="T30" fmla="*/ 491 w 620"/>
                <a:gd name="T31" fmla="*/ 57 h 620"/>
                <a:gd name="T32" fmla="*/ 439 w 620"/>
                <a:gd name="T33" fmla="*/ 27 h 620"/>
                <a:gd name="T34" fmla="*/ 383 w 620"/>
                <a:gd name="T35" fmla="*/ 7 h 620"/>
                <a:gd name="T36" fmla="*/ 323 w 620"/>
                <a:gd name="T37" fmla="*/ 0 h 620"/>
                <a:gd name="T38" fmla="*/ 276 w 620"/>
                <a:gd name="T39" fmla="*/ 1 h 620"/>
                <a:gd name="T40" fmla="*/ 245 w 620"/>
                <a:gd name="T41" fmla="*/ 6 h 620"/>
                <a:gd name="T42" fmla="*/ 230 w 620"/>
                <a:gd name="T43" fmla="*/ 10 h 620"/>
                <a:gd name="T44" fmla="*/ 200 w 620"/>
                <a:gd name="T45" fmla="*/ 20 h 620"/>
                <a:gd name="T46" fmla="*/ 171 w 620"/>
                <a:gd name="T47" fmla="*/ 32 h 620"/>
                <a:gd name="T48" fmla="*/ 120 w 620"/>
                <a:gd name="T49" fmla="*/ 65 h 620"/>
                <a:gd name="T50" fmla="*/ 76 w 620"/>
                <a:gd name="T51" fmla="*/ 106 h 620"/>
                <a:gd name="T52" fmla="*/ 42 w 620"/>
                <a:gd name="T53" fmla="*/ 155 h 620"/>
                <a:gd name="T54" fmla="*/ 17 w 620"/>
                <a:gd name="T55" fmla="*/ 209 h 620"/>
                <a:gd name="T56" fmla="*/ 3 w 620"/>
                <a:gd name="T57" fmla="*/ 267 h 620"/>
                <a:gd name="T58" fmla="*/ 0 w 620"/>
                <a:gd name="T59" fmla="*/ 328 h 620"/>
                <a:gd name="T60" fmla="*/ 4 w 620"/>
                <a:gd name="T61" fmla="*/ 359 h 620"/>
                <a:gd name="T62" fmla="*/ 11 w 620"/>
                <a:gd name="T63" fmla="*/ 391 h 620"/>
                <a:gd name="T64" fmla="*/ 14 w 620"/>
                <a:gd name="T65" fmla="*/ 406 h 620"/>
                <a:gd name="T66" fmla="*/ 26 w 620"/>
                <a:gd name="T67" fmla="*/ 435 h 620"/>
                <a:gd name="T68" fmla="*/ 48 w 620"/>
                <a:gd name="T69" fmla="*/ 476 h 620"/>
                <a:gd name="T70" fmla="*/ 85 w 620"/>
                <a:gd name="T71" fmla="*/ 523 h 620"/>
                <a:gd name="T72" fmla="*/ 130 w 620"/>
                <a:gd name="T73" fmla="*/ 562 h 620"/>
                <a:gd name="T74" fmla="*/ 181 w 620"/>
                <a:gd name="T75" fmla="*/ 592 h 620"/>
                <a:gd name="T76" fmla="*/ 239 w 620"/>
                <a:gd name="T77" fmla="*/ 612 h 620"/>
                <a:gd name="T78" fmla="*/ 299 w 620"/>
                <a:gd name="T79" fmla="*/ 620 h 620"/>
                <a:gd name="T80" fmla="*/ 344 w 620"/>
                <a:gd name="T81" fmla="*/ 619 h 620"/>
                <a:gd name="T82" fmla="*/ 375 w 620"/>
                <a:gd name="T83" fmla="*/ 613 h 620"/>
                <a:gd name="T84" fmla="*/ 391 w 620"/>
                <a:gd name="T85" fmla="*/ 60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91" y="609"/>
                  </a:moveTo>
                  <a:lnTo>
                    <a:pt x="391" y="609"/>
                  </a:lnTo>
                  <a:lnTo>
                    <a:pt x="407" y="605"/>
                  </a:lnTo>
                  <a:lnTo>
                    <a:pt x="421" y="600"/>
                  </a:lnTo>
                  <a:lnTo>
                    <a:pt x="435" y="594"/>
                  </a:lnTo>
                  <a:lnTo>
                    <a:pt x="450" y="587"/>
                  </a:lnTo>
                  <a:lnTo>
                    <a:pt x="477" y="573"/>
                  </a:lnTo>
                  <a:lnTo>
                    <a:pt x="502" y="555"/>
                  </a:lnTo>
                  <a:lnTo>
                    <a:pt x="524" y="535"/>
                  </a:lnTo>
                  <a:lnTo>
                    <a:pt x="545" y="514"/>
                  </a:lnTo>
                  <a:lnTo>
                    <a:pt x="563" y="491"/>
                  </a:lnTo>
                  <a:lnTo>
                    <a:pt x="580" y="465"/>
                  </a:lnTo>
                  <a:lnTo>
                    <a:pt x="593" y="439"/>
                  </a:lnTo>
                  <a:lnTo>
                    <a:pt x="605" y="411"/>
                  </a:lnTo>
                  <a:lnTo>
                    <a:pt x="613" y="383"/>
                  </a:lnTo>
                  <a:lnTo>
                    <a:pt x="618" y="353"/>
                  </a:lnTo>
                  <a:lnTo>
                    <a:pt x="620" y="323"/>
                  </a:lnTo>
                  <a:lnTo>
                    <a:pt x="620" y="291"/>
                  </a:lnTo>
                  <a:lnTo>
                    <a:pt x="619" y="276"/>
                  </a:lnTo>
                  <a:lnTo>
                    <a:pt x="617" y="260"/>
                  </a:lnTo>
                  <a:lnTo>
                    <a:pt x="614" y="245"/>
                  </a:lnTo>
                  <a:lnTo>
                    <a:pt x="610" y="230"/>
                  </a:lnTo>
                  <a:lnTo>
                    <a:pt x="610" y="230"/>
                  </a:lnTo>
                  <a:lnTo>
                    <a:pt x="606" y="215"/>
                  </a:lnTo>
                  <a:lnTo>
                    <a:pt x="601" y="199"/>
                  </a:lnTo>
                  <a:lnTo>
                    <a:pt x="594" y="185"/>
                  </a:lnTo>
                  <a:lnTo>
                    <a:pt x="588" y="170"/>
                  </a:lnTo>
                  <a:lnTo>
                    <a:pt x="574" y="144"/>
                  </a:lnTo>
                  <a:lnTo>
                    <a:pt x="555" y="120"/>
                  </a:lnTo>
                  <a:lnTo>
                    <a:pt x="536" y="96"/>
                  </a:lnTo>
                  <a:lnTo>
                    <a:pt x="515" y="75"/>
                  </a:lnTo>
                  <a:lnTo>
                    <a:pt x="491" y="57"/>
                  </a:lnTo>
                  <a:lnTo>
                    <a:pt x="465" y="41"/>
                  </a:lnTo>
                  <a:lnTo>
                    <a:pt x="439" y="27"/>
                  </a:lnTo>
                  <a:lnTo>
                    <a:pt x="412" y="17"/>
                  </a:lnTo>
                  <a:lnTo>
                    <a:pt x="383" y="7"/>
                  </a:lnTo>
                  <a:lnTo>
                    <a:pt x="353" y="2"/>
                  </a:lnTo>
                  <a:lnTo>
                    <a:pt x="323" y="0"/>
                  </a:lnTo>
                  <a:lnTo>
                    <a:pt x="292" y="0"/>
                  </a:lnTo>
                  <a:lnTo>
                    <a:pt x="276" y="1"/>
                  </a:lnTo>
                  <a:lnTo>
                    <a:pt x="261" y="4"/>
                  </a:lnTo>
                  <a:lnTo>
                    <a:pt x="245" y="6"/>
                  </a:lnTo>
                  <a:lnTo>
                    <a:pt x="230" y="10"/>
                  </a:lnTo>
                  <a:lnTo>
                    <a:pt x="230" y="10"/>
                  </a:lnTo>
                  <a:lnTo>
                    <a:pt x="215" y="14"/>
                  </a:lnTo>
                  <a:lnTo>
                    <a:pt x="200" y="20"/>
                  </a:lnTo>
                  <a:lnTo>
                    <a:pt x="185" y="26"/>
                  </a:lnTo>
                  <a:lnTo>
                    <a:pt x="171" y="32"/>
                  </a:lnTo>
                  <a:lnTo>
                    <a:pt x="145" y="48"/>
                  </a:lnTo>
                  <a:lnTo>
                    <a:pt x="120" y="65"/>
                  </a:lnTo>
                  <a:lnTo>
                    <a:pt x="97" y="84"/>
                  </a:lnTo>
                  <a:lnTo>
                    <a:pt x="76" y="106"/>
                  </a:lnTo>
                  <a:lnTo>
                    <a:pt x="57" y="130"/>
                  </a:lnTo>
                  <a:lnTo>
                    <a:pt x="42" y="155"/>
                  </a:lnTo>
                  <a:lnTo>
                    <a:pt x="28" y="181"/>
                  </a:lnTo>
                  <a:lnTo>
                    <a:pt x="17" y="209"/>
                  </a:lnTo>
                  <a:lnTo>
                    <a:pt x="8" y="238"/>
                  </a:lnTo>
                  <a:lnTo>
                    <a:pt x="3" y="267"/>
                  </a:lnTo>
                  <a:lnTo>
                    <a:pt x="0" y="298"/>
                  </a:lnTo>
                  <a:lnTo>
                    <a:pt x="0" y="328"/>
                  </a:lnTo>
                  <a:lnTo>
                    <a:pt x="1" y="344"/>
                  </a:lnTo>
                  <a:lnTo>
                    <a:pt x="4" y="359"/>
                  </a:lnTo>
                  <a:lnTo>
                    <a:pt x="7" y="375"/>
                  </a:lnTo>
                  <a:lnTo>
                    <a:pt x="11" y="391"/>
                  </a:lnTo>
                  <a:lnTo>
                    <a:pt x="11" y="391"/>
                  </a:lnTo>
                  <a:lnTo>
                    <a:pt x="14" y="406"/>
                  </a:lnTo>
                  <a:lnTo>
                    <a:pt x="20" y="420"/>
                  </a:lnTo>
                  <a:lnTo>
                    <a:pt x="26" y="435"/>
                  </a:lnTo>
                  <a:lnTo>
                    <a:pt x="33" y="449"/>
                  </a:lnTo>
                  <a:lnTo>
                    <a:pt x="48" y="476"/>
                  </a:lnTo>
                  <a:lnTo>
                    <a:pt x="65" y="501"/>
                  </a:lnTo>
                  <a:lnTo>
                    <a:pt x="85" y="523"/>
                  </a:lnTo>
                  <a:lnTo>
                    <a:pt x="107" y="544"/>
                  </a:lnTo>
                  <a:lnTo>
                    <a:pt x="130" y="562"/>
                  </a:lnTo>
                  <a:lnTo>
                    <a:pt x="155" y="579"/>
                  </a:lnTo>
                  <a:lnTo>
                    <a:pt x="181" y="592"/>
                  </a:lnTo>
                  <a:lnTo>
                    <a:pt x="210" y="604"/>
                  </a:lnTo>
                  <a:lnTo>
                    <a:pt x="239" y="612"/>
                  </a:lnTo>
                  <a:lnTo>
                    <a:pt x="267" y="617"/>
                  </a:lnTo>
                  <a:lnTo>
                    <a:pt x="299" y="620"/>
                  </a:lnTo>
                  <a:lnTo>
                    <a:pt x="329" y="620"/>
                  </a:lnTo>
                  <a:lnTo>
                    <a:pt x="344" y="619"/>
                  </a:lnTo>
                  <a:lnTo>
                    <a:pt x="360" y="617"/>
                  </a:lnTo>
                  <a:lnTo>
                    <a:pt x="375" y="613"/>
                  </a:lnTo>
                  <a:lnTo>
                    <a:pt x="391" y="609"/>
                  </a:lnTo>
                  <a:lnTo>
                    <a:pt x="391" y="6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0" name="Freeform 60"/>
            <p:cNvSpPr>
              <a:spLocks/>
            </p:cNvSpPr>
            <p:nvPr userDrawn="1"/>
          </p:nvSpPr>
          <p:spPr bwMode="auto">
            <a:xfrm>
              <a:off x="3378" y="1973"/>
              <a:ext cx="134" cy="134"/>
            </a:xfrm>
            <a:custGeom>
              <a:avLst/>
              <a:gdLst>
                <a:gd name="T0" fmla="*/ 531 w 540"/>
                <a:gd name="T1" fmla="*/ 200 h 540"/>
                <a:gd name="T2" fmla="*/ 513 w 540"/>
                <a:gd name="T3" fmla="*/ 149 h 540"/>
                <a:gd name="T4" fmla="*/ 484 w 540"/>
                <a:gd name="T5" fmla="*/ 105 h 540"/>
                <a:gd name="T6" fmla="*/ 447 w 540"/>
                <a:gd name="T7" fmla="*/ 66 h 540"/>
                <a:gd name="T8" fmla="*/ 406 w 540"/>
                <a:gd name="T9" fmla="*/ 36 h 540"/>
                <a:gd name="T10" fmla="*/ 359 w 540"/>
                <a:gd name="T11" fmla="*/ 15 h 540"/>
                <a:gd name="T12" fmla="*/ 308 w 540"/>
                <a:gd name="T13" fmla="*/ 3 h 540"/>
                <a:gd name="T14" fmla="*/ 255 w 540"/>
                <a:gd name="T15" fmla="*/ 0 h 540"/>
                <a:gd name="T16" fmla="*/ 201 w 540"/>
                <a:gd name="T17" fmla="*/ 10 h 540"/>
                <a:gd name="T18" fmla="*/ 174 w 540"/>
                <a:gd name="T19" fmla="*/ 17 h 540"/>
                <a:gd name="T20" fmla="*/ 127 w 540"/>
                <a:gd name="T21" fmla="*/ 42 h 540"/>
                <a:gd name="T22" fmla="*/ 85 w 540"/>
                <a:gd name="T23" fmla="*/ 73 h 540"/>
                <a:gd name="T24" fmla="*/ 51 w 540"/>
                <a:gd name="T25" fmla="*/ 114 h 540"/>
                <a:gd name="T26" fmla="*/ 25 w 540"/>
                <a:gd name="T27" fmla="*/ 158 h 540"/>
                <a:gd name="T28" fmla="*/ 8 w 540"/>
                <a:gd name="T29" fmla="*/ 208 h 540"/>
                <a:gd name="T30" fmla="*/ 0 w 540"/>
                <a:gd name="T31" fmla="*/ 260 h 540"/>
                <a:gd name="T32" fmla="*/ 4 w 540"/>
                <a:gd name="T33" fmla="*/ 313 h 540"/>
                <a:gd name="T34" fmla="*/ 10 w 540"/>
                <a:gd name="T35" fmla="*/ 341 h 540"/>
                <a:gd name="T36" fmla="*/ 29 w 540"/>
                <a:gd name="T37" fmla="*/ 391 h 540"/>
                <a:gd name="T38" fmla="*/ 58 w 540"/>
                <a:gd name="T39" fmla="*/ 436 h 540"/>
                <a:gd name="T40" fmla="*/ 93 w 540"/>
                <a:gd name="T41" fmla="*/ 473 h 540"/>
                <a:gd name="T42" fmla="*/ 136 w 540"/>
                <a:gd name="T43" fmla="*/ 503 h 540"/>
                <a:gd name="T44" fmla="*/ 183 w 540"/>
                <a:gd name="T45" fmla="*/ 526 h 540"/>
                <a:gd name="T46" fmla="*/ 234 w 540"/>
                <a:gd name="T47" fmla="*/ 537 h 540"/>
                <a:gd name="T48" fmla="*/ 287 w 540"/>
                <a:gd name="T49" fmla="*/ 540 h 540"/>
                <a:gd name="T50" fmla="*/ 341 w 540"/>
                <a:gd name="T51" fmla="*/ 531 h 540"/>
                <a:gd name="T52" fmla="*/ 367 w 540"/>
                <a:gd name="T53" fmla="*/ 523 h 540"/>
                <a:gd name="T54" fmla="*/ 415 w 540"/>
                <a:gd name="T55" fmla="*/ 498 h 540"/>
                <a:gd name="T56" fmla="*/ 457 w 540"/>
                <a:gd name="T57" fmla="*/ 466 h 540"/>
                <a:gd name="T58" fmla="*/ 490 w 540"/>
                <a:gd name="T59" fmla="*/ 427 h 540"/>
                <a:gd name="T60" fmla="*/ 517 w 540"/>
                <a:gd name="T61" fmla="*/ 382 h 540"/>
                <a:gd name="T62" fmla="*/ 533 w 540"/>
                <a:gd name="T63" fmla="*/ 333 h 540"/>
                <a:gd name="T64" fmla="*/ 540 w 540"/>
                <a:gd name="T65" fmla="*/ 281 h 540"/>
                <a:gd name="T66" fmla="*/ 537 w 540"/>
                <a:gd name="T67" fmla="*/ 227 h 540"/>
                <a:gd name="T68" fmla="*/ 531 w 540"/>
                <a:gd name="T69" fmla="*/ 20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531" y="200"/>
                  </a:moveTo>
                  <a:lnTo>
                    <a:pt x="531" y="200"/>
                  </a:lnTo>
                  <a:lnTo>
                    <a:pt x="523" y="174"/>
                  </a:lnTo>
                  <a:lnTo>
                    <a:pt x="513" y="149"/>
                  </a:lnTo>
                  <a:lnTo>
                    <a:pt x="500" y="126"/>
                  </a:lnTo>
                  <a:lnTo>
                    <a:pt x="484" y="105"/>
                  </a:lnTo>
                  <a:lnTo>
                    <a:pt x="467" y="84"/>
                  </a:lnTo>
                  <a:lnTo>
                    <a:pt x="447" y="66"/>
                  </a:lnTo>
                  <a:lnTo>
                    <a:pt x="428" y="50"/>
                  </a:lnTo>
                  <a:lnTo>
                    <a:pt x="406" y="36"/>
                  </a:lnTo>
                  <a:lnTo>
                    <a:pt x="382" y="24"/>
                  </a:lnTo>
                  <a:lnTo>
                    <a:pt x="359" y="15"/>
                  </a:lnTo>
                  <a:lnTo>
                    <a:pt x="334" y="7"/>
                  </a:lnTo>
                  <a:lnTo>
                    <a:pt x="308" y="3"/>
                  </a:lnTo>
                  <a:lnTo>
                    <a:pt x="282" y="0"/>
                  </a:lnTo>
                  <a:lnTo>
                    <a:pt x="255" y="0"/>
                  </a:lnTo>
                  <a:lnTo>
                    <a:pt x="227" y="3"/>
                  </a:lnTo>
                  <a:lnTo>
                    <a:pt x="201" y="10"/>
                  </a:lnTo>
                  <a:lnTo>
                    <a:pt x="201" y="10"/>
                  </a:lnTo>
                  <a:lnTo>
                    <a:pt x="174" y="17"/>
                  </a:lnTo>
                  <a:lnTo>
                    <a:pt x="149" y="29"/>
                  </a:lnTo>
                  <a:lnTo>
                    <a:pt x="127" y="42"/>
                  </a:lnTo>
                  <a:lnTo>
                    <a:pt x="105" y="56"/>
                  </a:lnTo>
                  <a:lnTo>
                    <a:pt x="85" y="73"/>
                  </a:lnTo>
                  <a:lnTo>
                    <a:pt x="67" y="93"/>
                  </a:lnTo>
                  <a:lnTo>
                    <a:pt x="51" y="114"/>
                  </a:lnTo>
                  <a:lnTo>
                    <a:pt x="37" y="135"/>
                  </a:lnTo>
                  <a:lnTo>
                    <a:pt x="25" y="158"/>
                  </a:lnTo>
                  <a:lnTo>
                    <a:pt x="15" y="182"/>
                  </a:lnTo>
                  <a:lnTo>
                    <a:pt x="8" y="208"/>
                  </a:lnTo>
                  <a:lnTo>
                    <a:pt x="3" y="232"/>
                  </a:lnTo>
                  <a:lnTo>
                    <a:pt x="0" y="260"/>
                  </a:lnTo>
                  <a:lnTo>
                    <a:pt x="0" y="286"/>
                  </a:lnTo>
                  <a:lnTo>
                    <a:pt x="4" y="313"/>
                  </a:lnTo>
                  <a:lnTo>
                    <a:pt x="10" y="341"/>
                  </a:lnTo>
                  <a:lnTo>
                    <a:pt x="10" y="341"/>
                  </a:lnTo>
                  <a:lnTo>
                    <a:pt x="19" y="367"/>
                  </a:lnTo>
                  <a:lnTo>
                    <a:pt x="29" y="391"/>
                  </a:lnTo>
                  <a:lnTo>
                    <a:pt x="42" y="415"/>
                  </a:lnTo>
                  <a:lnTo>
                    <a:pt x="58" y="436"/>
                  </a:lnTo>
                  <a:lnTo>
                    <a:pt x="75" y="455"/>
                  </a:lnTo>
                  <a:lnTo>
                    <a:pt x="93" y="473"/>
                  </a:lnTo>
                  <a:lnTo>
                    <a:pt x="114" y="490"/>
                  </a:lnTo>
                  <a:lnTo>
                    <a:pt x="136" y="503"/>
                  </a:lnTo>
                  <a:lnTo>
                    <a:pt x="158" y="515"/>
                  </a:lnTo>
                  <a:lnTo>
                    <a:pt x="183" y="526"/>
                  </a:lnTo>
                  <a:lnTo>
                    <a:pt x="208" y="532"/>
                  </a:lnTo>
                  <a:lnTo>
                    <a:pt x="234" y="537"/>
                  </a:lnTo>
                  <a:lnTo>
                    <a:pt x="260" y="540"/>
                  </a:lnTo>
                  <a:lnTo>
                    <a:pt x="287" y="540"/>
                  </a:lnTo>
                  <a:lnTo>
                    <a:pt x="313" y="537"/>
                  </a:lnTo>
                  <a:lnTo>
                    <a:pt x="341" y="531"/>
                  </a:lnTo>
                  <a:lnTo>
                    <a:pt x="341" y="531"/>
                  </a:lnTo>
                  <a:lnTo>
                    <a:pt x="367" y="523"/>
                  </a:lnTo>
                  <a:lnTo>
                    <a:pt x="391" y="511"/>
                  </a:lnTo>
                  <a:lnTo>
                    <a:pt x="415" y="498"/>
                  </a:lnTo>
                  <a:lnTo>
                    <a:pt x="437" y="483"/>
                  </a:lnTo>
                  <a:lnTo>
                    <a:pt x="457" y="466"/>
                  </a:lnTo>
                  <a:lnTo>
                    <a:pt x="475" y="447"/>
                  </a:lnTo>
                  <a:lnTo>
                    <a:pt x="490" y="427"/>
                  </a:lnTo>
                  <a:lnTo>
                    <a:pt x="505" y="406"/>
                  </a:lnTo>
                  <a:lnTo>
                    <a:pt x="517" y="382"/>
                  </a:lnTo>
                  <a:lnTo>
                    <a:pt x="526" y="357"/>
                  </a:lnTo>
                  <a:lnTo>
                    <a:pt x="533" y="333"/>
                  </a:lnTo>
                  <a:lnTo>
                    <a:pt x="539" y="307"/>
                  </a:lnTo>
                  <a:lnTo>
                    <a:pt x="540" y="281"/>
                  </a:lnTo>
                  <a:lnTo>
                    <a:pt x="540" y="255"/>
                  </a:lnTo>
                  <a:lnTo>
                    <a:pt x="537" y="227"/>
                  </a:lnTo>
                  <a:lnTo>
                    <a:pt x="531" y="200"/>
                  </a:lnTo>
                  <a:lnTo>
                    <a:pt x="531" y="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1" name="Freeform 61"/>
            <p:cNvSpPr>
              <a:spLocks/>
            </p:cNvSpPr>
            <p:nvPr userDrawn="1"/>
          </p:nvSpPr>
          <p:spPr bwMode="auto">
            <a:xfrm>
              <a:off x="3453" y="2227"/>
              <a:ext cx="115" cy="115"/>
            </a:xfrm>
            <a:custGeom>
              <a:avLst/>
              <a:gdLst>
                <a:gd name="T0" fmla="*/ 452 w 458"/>
                <a:gd name="T1" fmla="*/ 171 h 460"/>
                <a:gd name="T2" fmla="*/ 435 w 458"/>
                <a:gd name="T3" fmla="*/ 128 h 460"/>
                <a:gd name="T4" fmla="*/ 410 w 458"/>
                <a:gd name="T5" fmla="*/ 89 h 460"/>
                <a:gd name="T6" fmla="*/ 380 w 458"/>
                <a:gd name="T7" fmla="*/ 57 h 460"/>
                <a:gd name="T8" fmla="*/ 344 w 458"/>
                <a:gd name="T9" fmla="*/ 31 h 460"/>
                <a:gd name="T10" fmla="*/ 305 w 458"/>
                <a:gd name="T11" fmla="*/ 13 h 460"/>
                <a:gd name="T12" fmla="*/ 262 w 458"/>
                <a:gd name="T13" fmla="*/ 3 h 460"/>
                <a:gd name="T14" fmla="*/ 216 w 458"/>
                <a:gd name="T15" fmla="*/ 1 h 460"/>
                <a:gd name="T16" fmla="*/ 170 w 458"/>
                <a:gd name="T17" fmla="*/ 8 h 460"/>
                <a:gd name="T18" fmla="*/ 148 w 458"/>
                <a:gd name="T19" fmla="*/ 16 h 460"/>
                <a:gd name="T20" fmla="*/ 107 w 458"/>
                <a:gd name="T21" fmla="*/ 36 h 460"/>
                <a:gd name="T22" fmla="*/ 71 w 458"/>
                <a:gd name="T23" fmla="*/ 64 h 460"/>
                <a:gd name="T24" fmla="*/ 43 w 458"/>
                <a:gd name="T25" fmla="*/ 96 h 460"/>
                <a:gd name="T26" fmla="*/ 21 w 458"/>
                <a:gd name="T27" fmla="*/ 134 h 460"/>
                <a:gd name="T28" fmla="*/ 6 w 458"/>
                <a:gd name="T29" fmla="*/ 177 h 460"/>
                <a:gd name="T30" fmla="*/ 0 w 458"/>
                <a:gd name="T31" fmla="*/ 220 h 460"/>
                <a:gd name="T32" fmla="*/ 2 w 458"/>
                <a:gd name="T33" fmla="*/ 266 h 460"/>
                <a:gd name="T34" fmla="*/ 8 w 458"/>
                <a:gd name="T35" fmla="*/ 289 h 460"/>
                <a:gd name="T36" fmla="*/ 25 w 458"/>
                <a:gd name="T37" fmla="*/ 332 h 460"/>
                <a:gd name="T38" fmla="*/ 48 w 458"/>
                <a:gd name="T39" fmla="*/ 371 h 460"/>
                <a:gd name="T40" fmla="*/ 79 w 458"/>
                <a:gd name="T41" fmla="*/ 403 h 460"/>
                <a:gd name="T42" fmla="*/ 114 w 458"/>
                <a:gd name="T43" fmla="*/ 429 h 460"/>
                <a:gd name="T44" fmla="*/ 155 w 458"/>
                <a:gd name="T45" fmla="*/ 447 h 460"/>
                <a:gd name="T46" fmla="*/ 198 w 458"/>
                <a:gd name="T47" fmla="*/ 457 h 460"/>
                <a:gd name="T48" fmla="*/ 243 w 458"/>
                <a:gd name="T49" fmla="*/ 459 h 460"/>
                <a:gd name="T50" fmla="*/ 289 w 458"/>
                <a:gd name="T51" fmla="*/ 452 h 460"/>
                <a:gd name="T52" fmla="*/ 311 w 458"/>
                <a:gd name="T53" fmla="*/ 444 h 460"/>
                <a:gd name="T54" fmla="*/ 353 w 458"/>
                <a:gd name="T55" fmla="*/ 423 h 460"/>
                <a:gd name="T56" fmla="*/ 388 w 458"/>
                <a:gd name="T57" fmla="*/ 396 h 460"/>
                <a:gd name="T58" fmla="*/ 417 w 458"/>
                <a:gd name="T59" fmla="*/ 364 h 460"/>
                <a:gd name="T60" fmla="*/ 439 w 458"/>
                <a:gd name="T61" fmla="*/ 326 h 460"/>
                <a:gd name="T62" fmla="*/ 453 w 458"/>
                <a:gd name="T63" fmla="*/ 284 h 460"/>
                <a:gd name="T64" fmla="*/ 458 w 458"/>
                <a:gd name="T65" fmla="*/ 240 h 460"/>
                <a:gd name="T66" fmla="*/ 456 w 458"/>
                <a:gd name="T67" fmla="*/ 194 h 460"/>
                <a:gd name="T68" fmla="*/ 452 w 458"/>
                <a:gd name="T69" fmla="*/ 17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8" h="460">
                  <a:moveTo>
                    <a:pt x="452" y="171"/>
                  </a:moveTo>
                  <a:lnTo>
                    <a:pt x="452" y="171"/>
                  </a:lnTo>
                  <a:lnTo>
                    <a:pt x="444" y="149"/>
                  </a:lnTo>
                  <a:lnTo>
                    <a:pt x="435" y="128"/>
                  </a:lnTo>
                  <a:lnTo>
                    <a:pt x="423" y="107"/>
                  </a:lnTo>
                  <a:lnTo>
                    <a:pt x="410" y="89"/>
                  </a:lnTo>
                  <a:lnTo>
                    <a:pt x="396" y="72"/>
                  </a:lnTo>
                  <a:lnTo>
                    <a:pt x="380" y="57"/>
                  </a:lnTo>
                  <a:lnTo>
                    <a:pt x="363" y="43"/>
                  </a:lnTo>
                  <a:lnTo>
                    <a:pt x="344" y="31"/>
                  </a:lnTo>
                  <a:lnTo>
                    <a:pt x="324" y="21"/>
                  </a:lnTo>
                  <a:lnTo>
                    <a:pt x="305" y="13"/>
                  </a:lnTo>
                  <a:lnTo>
                    <a:pt x="283" y="7"/>
                  </a:lnTo>
                  <a:lnTo>
                    <a:pt x="262" y="3"/>
                  </a:lnTo>
                  <a:lnTo>
                    <a:pt x="238" y="0"/>
                  </a:lnTo>
                  <a:lnTo>
                    <a:pt x="216" y="1"/>
                  </a:lnTo>
                  <a:lnTo>
                    <a:pt x="193" y="4"/>
                  </a:lnTo>
                  <a:lnTo>
                    <a:pt x="170" y="8"/>
                  </a:lnTo>
                  <a:lnTo>
                    <a:pt x="170" y="8"/>
                  </a:lnTo>
                  <a:lnTo>
                    <a:pt x="148" y="16"/>
                  </a:lnTo>
                  <a:lnTo>
                    <a:pt x="126" y="25"/>
                  </a:lnTo>
                  <a:lnTo>
                    <a:pt x="107" y="36"/>
                  </a:lnTo>
                  <a:lnTo>
                    <a:pt x="88" y="50"/>
                  </a:lnTo>
                  <a:lnTo>
                    <a:pt x="71" y="64"/>
                  </a:lnTo>
                  <a:lnTo>
                    <a:pt x="56" y="79"/>
                  </a:lnTo>
                  <a:lnTo>
                    <a:pt x="43" y="96"/>
                  </a:lnTo>
                  <a:lnTo>
                    <a:pt x="31" y="115"/>
                  </a:lnTo>
                  <a:lnTo>
                    <a:pt x="21" y="134"/>
                  </a:lnTo>
                  <a:lnTo>
                    <a:pt x="13" y="155"/>
                  </a:lnTo>
                  <a:lnTo>
                    <a:pt x="6" y="177"/>
                  </a:lnTo>
                  <a:lnTo>
                    <a:pt x="2" y="198"/>
                  </a:lnTo>
                  <a:lnTo>
                    <a:pt x="0" y="220"/>
                  </a:lnTo>
                  <a:lnTo>
                    <a:pt x="1" y="244"/>
                  </a:lnTo>
                  <a:lnTo>
                    <a:pt x="2" y="266"/>
                  </a:lnTo>
                  <a:lnTo>
                    <a:pt x="8" y="289"/>
                  </a:lnTo>
                  <a:lnTo>
                    <a:pt x="8" y="289"/>
                  </a:lnTo>
                  <a:lnTo>
                    <a:pt x="15" y="311"/>
                  </a:lnTo>
                  <a:lnTo>
                    <a:pt x="25" y="332"/>
                  </a:lnTo>
                  <a:lnTo>
                    <a:pt x="35" y="353"/>
                  </a:lnTo>
                  <a:lnTo>
                    <a:pt x="48" y="371"/>
                  </a:lnTo>
                  <a:lnTo>
                    <a:pt x="64" y="388"/>
                  </a:lnTo>
                  <a:lnTo>
                    <a:pt x="79" y="403"/>
                  </a:lnTo>
                  <a:lnTo>
                    <a:pt x="96" y="417"/>
                  </a:lnTo>
                  <a:lnTo>
                    <a:pt x="114" y="429"/>
                  </a:lnTo>
                  <a:lnTo>
                    <a:pt x="134" y="439"/>
                  </a:lnTo>
                  <a:lnTo>
                    <a:pt x="155" y="447"/>
                  </a:lnTo>
                  <a:lnTo>
                    <a:pt x="176" y="453"/>
                  </a:lnTo>
                  <a:lnTo>
                    <a:pt x="198" y="457"/>
                  </a:lnTo>
                  <a:lnTo>
                    <a:pt x="220" y="460"/>
                  </a:lnTo>
                  <a:lnTo>
                    <a:pt x="243" y="459"/>
                  </a:lnTo>
                  <a:lnTo>
                    <a:pt x="266" y="456"/>
                  </a:lnTo>
                  <a:lnTo>
                    <a:pt x="289" y="452"/>
                  </a:lnTo>
                  <a:lnTo>
                    <a:pt x="289" y="452"/>
                  </a:lnTo>
                  <a:lnTo>
                    <a:pt x="311" y="444"/>
                  </a:lnTo>
                  <a:lnTo>
                    <a:pt x="332" y="435"/>
                  </a:lnTo>
                  <a:lnTo>
                    <a:pt x="353" y="423"/>
                  </a:lnTo>
                  <a:lnTo>
                    <a:pt x="371" y="412"/>
                  </a:lnTo>
                  <a:lnTo>
                    <a:pt x="388" y="396"/>
                  </a:lnTo>
                  <a:lnTo>
                    <a:pt x="402" y="380"/>
                  </a:lnTo>
                  <a:lnTo>
                    <a:pt x="417" y="364"/>
                  </a:lnTo>
                  <a:lnTo>
                    <a:pt x="429" y="345"/>
                  </a:lnTo>
                  <a:lnTo>
                    <a:pt x="439" y="326"/>
                  </a:lnTo>
                  <a:lnTo>
                    <a:pt x="447" y="305"/>
                  </a:lnTo>
                  <a:lnTo>
                    <a:pt x="453" y="284"/>
                  </a:lnTo>
                  <a:lnTo>
                    <a:pt x="457" y="262"/>
                  </a:lnTo>
                  <a:lnTo>
                    <a:pt x="458" y="240"/>
                  </a:lnTo>
                  <a:lnTo>
                    <a:pt x="458" y="216"/>
                  </a:lnTo>
                  <a:lnTo>
                    <a:pt x="456" y="194"/>
                  </a:lnTo>
                  <a:lnTo>
                    <a:pt x="452" y="171"/>
                  </a:lnTo>
                  <a:lnTo>
                    <a:pt x="452" y="1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2" name="Freeform 62"/>
            <p:cNvSpPr>
              <a:spLocks/>
            </p:cNvSpPr>
            <p:nvPr userDrawn="1"/>
          </p:nvSpPr>
          <p:spPr bwMode="auto">
            <a:xfrm>
              <a:off x="3529" y="2482"/>
              <a:ext cx="95" cy="94"/>
            </a:xfrm>
            <a:custGeom>
              <a:avLst/>
              <a:gdLst>
                <a:gd name="T0" fmla="*/ 372 w 378"/>
                <a:gd name="T1" fmla="*/ 141 h 378"/>
                <a:gd name="T2" fmla="*/ 357 w 378"/>
                <a:gd name="T3" fmla="*/ 104 h 378"/>
                <a:gd name="T4" fmla="*/ 338 w 378"/>
                <a:gd name="T5" fmla="*/ 73 h 378"/>
                <a:gd name="T6" fmla="*/ 313 w 378"/>
                <a:gd name="T7" fmla="*/ 47 h 378"/>
                <a:gd name="T8" fmla="*/ 283 w 378"/>
                <a:gd name="T9" fmla="*/ 26 h 378"/>
                <a:gd name="T10" fmla="*/ 251 w 378"/>
                <a:gd name="T11" fmla="*/ 10 h 378"/>
                <a:gd name="T12" fmla="*/ 215 w 378"/>
                <a:gd name="T13" fmla="*/ 1 h 378"/>
                <a:gd name="T14" fmla="*/ 178 w 378"/>
                <a:gd name="T15" fmla="*/ 0 h 378"/>
                <a:gd name="T16" fmla="*/ 140 w 378"/>
                <a:gd name="T17" fmla="*/ 6 h 378"/>
                <a:gd name="T18" fmla="*/ 122 w 378"/>
                <a:gd name="T19" fmla="*/ 13 h 378"/>
                <a:gd name="T20" fmla="*/ 88 w 378"/>
                <a:gd name="T21" fmla="*/ 30 h 378"/>
                <a:gd name="T22" fmla="*/ 59 w 378"/>
                <a:gd name="T23" fmla="*/ 52 h 378"/>
                <a:gd name="T24" fmla="*/ 34 w 378"/>
                <a:gd name="T25" fmla="*/ 79 h 378"/>
                <a:gd name="T26" fmla="*/ 17 w 378"/>
                <a:gd name="T27" fmla="*/ 111 h 378"/>
                <a:gd name="T28" fmla="*/ 4 w 378"/>
                <a:gd name="T29" fmla="*/ 144 h 378"/>
                <a:gd name="T30" fmla="*/ 0 w 378"/>
                <a:gd name="T31" fmla="*/ 181 h 378"/>
                <a:gd name="T32" fmla="*/ 2 w 378"/>
                <a:gd name="T33" fmla="*/ 219 h 378"/>
                <a:gd name="T34" fmla="*/ 6 w 378"/>
                <a:gd name="T35" fmla="*/ 238 h 378"/>
                <a:gd name="T36" fmla="*/ 20 w 378"/>
                <a:gd name="T37" fmla="*/ 273 h 378"/>
                <a:gd name="T38" fmla="*/ 40 w 378"/>
                <a:gd name="T39" fmla="*/ 305 h 378"/>
                <a:gd name="T40" fmla="*/ 64 w 378"/>
                <a:gd name="T41" fmla="*/ 332 h 378"/>
                <a:gd name="T42" fmla="*/ 94 w 378"/>
                <a:gd name="T43" fmla="*/ 353 h 378"/>
                <a:gd name="T44" fmla="*/ 127 w 378"/>
                <a:gd name="T45" fmla="*/ 367 h 378"/>
                <a:gd name="T46" fmla="*/ 163 w 378"/>
                <a:gd name="T47" fmla="*/ 376 h 378"/>
                <a:gd name="T48" fmla="*/ 200 w 378"/>
                <a:gd name="T49" fmla="*/ 378 h 378"/>
                <a:gd name="T50" fmla="*/ 238 w 378"/>
                <a:gd name="T51" fmla="*/ 371 h 378"/>
                <a:gd name="T52" fmla="*/ 256 w 378"/>
                <a:gd name="T53" fmla="*/ 366 h 378"/>
                <a:gd name="T54" fmla="*/ 290 w 378"/>
                <a:gd name="T55" fmla="*/ 349 h 378"/>
                <a:gd name="T56" fmla="*/ 318 w 378"/>
                <a:gd name="T57" fmla="*/ 327 h 378"/>
                <a:gd name="T58" fmla="*/ 343 w 378"/>
                <a:gd name="T59" fmla="*/ 298 h 378"/>
                <a:gd name="T60" fmla="*/ 361 w 378"/>
                <a:gd name="T61" fmla="*/ 267 h 378"/>
                <a:gd name="T62" fmla="*/ 373 w 378"/>
                <a:gd name="T63" fmla="*/ 233 h 378"/>
                <a:gd name="T64" fmla="*/ 378 w 378"/>
                <a:gd name="T65" fmla="*/ 197 h 378"/>
                <a:gd name="T66" fmla="*/ 376 w 378"/>
                <a:gd name="T67" fmla="*/ 159 h 378"/>
                <a:gd name="T68" fmla="*/ 372 w 378"/>
                <a:gd name="T69" fmla="*/ 141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41"/>
                  </a:moveTo>
                  <a:lnTo>
                    <a:pt x="372" y="141"/>
                  </a:lnTo>
                  <a:lnTo>
                    <a:pt x="365" y="122"/>
                  </a:lnTo>
                  <a:lnTo>
                    <a:pt x="357" y="104"/>
                  </a:lnTo>
                  <a:lnTo>
                    <a:pt x="348" y="88"/>
                  </a:lnTo>
                  <a:lnTo>
                    <a:pt x="338" y="73"/>
                  </a:lnTo>
                  <a:lnTo>
                    <a:pt x="326" y="58"/>
                  </a:lnTo>
                  <a:lnTo>
                    <a:pt x="313" y="47"/>
                  </a:lnTo>
                  <a:lnTo>
                    <a:pt x="299" y="35"/>
                  </a:lnTo>
                  <a:lnTo>
                    <a:pt x="283" y="26"/>
                  </a:lnTo>
                  <a:lnTo>
                    <a:pt x="268" y="17"/>
                  </a:lnTo>
                  <a:lnTo>
                    <a:pt x="251" y="10"/>
                  </a:lnTo>
                  <a:lnTo>
                    <a:pt x="232" y="5"/>
                  </a:lnTo>
                  <a:lnTo>
                    <a:pt x="215" y="1"/>
                  </a:lnTo>
                  <a:lnTo>
                    <a:pt x="196" y="0"/>
                  </a:lnTo>
                  <a:lnTo>
                    <a:pt x="178" y="0"/>
                  </a:lnTo>
                  <a:lnTo>
                    <a:pt x="159" y="2"/>
                  </a:lnTo>
                  <a:lnTo>
                    <a:pt x="140" y="6"/>
                  </a:lnTo>
                  <a:lnTo>
                    <a:pt x="140" y="6"/>
                  </a:lnTo>
                  <a:lnTo>
                    <a:pt x="122" y="13"/>
                  </a:lnTo>
                  <a:lnTo>
                    <a:pt x="105" y="19"/>
                  </a:lnTo>
                  <a:lnTo>
                    <a:pt x="88" y="30"/>
                  </a:lnTo>
                  <a:lnTo>
                    <a:pt x="72" y="40"/>
                  </a:lnTo>
                  <a:lnTo>
                    <a:pt x="59" y="52"/>
                  </a:lnTo>
                  <a:lnTo>
                    <a:pt x="46" y="65"/>
                  </a:lnTo>
                  <a:lnTo>
                    <a:pt x="34" y="79"/>
                  </a:lnTo>
                  <a:lnTo>
                    <a:pt x="25" y="95"/>
                  </a:lnTo>
                  <a:lnTo>
                    <a:pt x="17" y="111"/>
                  </a:lnTo>
                  <a:lnTo>
                    <a:pt x="10" y="128"/>
                  </a:lnTo>
                  <a:lnTo>
                    <a:pt x="4" y="144"/>
                  </a:lnTo>
                  <a:lnTo>
                    <a:pt x="2" y="163"/>
                  </a:lnTo>
                  <a:lnTo>
                    <a:pt x="0" y="181"/>
                  </a:lnTo>
                  <a:lnTo>
                    <a:pt x="0" y="200"/>
                  </a:lnTo>
                  <a:lnTo>
                    <a:pt x="2" y="219"/>
                  </a:lnTo>
                  <a:lnTo>
                    <a:pt x="6" y="238"/>
                  </a:lnTo>
                  <a:lnTo>
                    <a:pt x="6" y="238"/>
                  </a:lnTo>
                  <a:lnTo>
                    <a:pt x="12" y="257"/>
                  </a:lnTo>
                  <a:lnTo>
                    <a:pt x="20" y="273"/>
                  </a:lnTo>
                  <a:lnTo>
                    <a:pt x="29" y="290"/>
                  </a:lnTo>
                  <a:lnTo>
                    <a:pt x="40" y="305"/>
                  </a:lnTo>
                  <a:lnTo>
                    <a:pt x="51" y="319"/>
                  </a:lnTo>
                  <a:lnTo>
                    <a:pt x="64" y="332"/>
                  </a:lnTo>
                  <a:lnTo>
                    <a:pt x="79" y="342"/>
                  </a:lnTo>
                  <a:lnTo>
                    <a:pt x="94" y="353"/>
                  </a:lnTo>
                  <a:lnTo>
                    <a:pt x="110" y="361"/>
                  </a:lnTo>
                  <a:lnTo>
                    <a:pt x="127" y="367"/>
                  </a:lnTo>
                  <a:lnTo>
                    <a:pt x="145" y="372"/>
                  </a:lnTo>
                  <a:lnTo>
                    <a:pt x="163" y="376"/>
                  </a:lnTo>
                  <a:lnTo>
                    <a:pt x="182" y="378"/>
                  </a:lnTo>
                  <a:lnTo>
                    <a:pt x="200" y="378"/>
                  </a:lnTo>
                  <a:lnTo>
                    <a:pt x="219" y="375"/>
                  </a:lnTo>
                  <a:lnTo>
                    <a:pt x="238" y="371"/>
                  </a:lnTo>
                  <a:lnTo>
                    <a:pt x="238" y="371"/>
                  </a:lnTo>
                  <a:lnTo>
                    <a:pt x="256" y="366"/>
                  </a:lnTo>
                  <a:lnTo>
                    <a:pt x="274" y="358"/>
                  </a:lnTo>
                  <a:lnTo>
                    <a:pt x="290" y="349"/>
                  </a:lnTo>
                  <a:lnTo>
                    <a:pt x="305" y="339"/>
                  </a:lnTo>
                  <a:lnTo>
                    <a:pt x="318" y="327"/>
                  </a:lnTo>
                  <a:lnTo>
                    <a:pt x="331" y="313"/>
                  </a:lnTo>
                  <a:lnTo>
                    <a:pt x="343" y="298"/>
                  </a:lnTo>
                  <a:lnTo>
                    <a:pt x="352" y="284"/>
                  </a:lnTo>
                  <a:lnTo>
                    <a:pt x="361" y="267"/>
                  </a:lnTo>
                  <a:lnTo>
                    <a:pt x="368" y="250"/>
                  </a:lnTo>
                  <a:lnTo>
                    <a:pt x="373" y="233"/>
                  </a:lnTo>
                  <a:lnTo>
                    <a:pt x="376" y="215"/>
                  </a:lnTo>
                  <a:lnTo>
                    <a:pt x="378" y="197"/>
                  </a:lnTo>
                  <a:lnTo>
                    <a:pt x="377" y="178"/>
                  </a:lnTo>
                  <a:lnTo>
                    <a:pt x="376" y="159"/>
                  </a:lnTo>
                  <a:lnTo>
                    <a:pt x="372" y="141"/>
                  </a:lnTo>
                  <a:lnTo>
                    <a:pt x="37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3" name="Freeform 63"/>
            <p:cNvSpPr>
              <a:spLocks/>
            </p:cNvSpPr>
            <p:nvPr userDrawn="1"/>
          </p:nvSpPr>
          <p:spPr bwMode="auto">
            <a:xfrm>
              <a:off x="3605" y="2736"/>
              <a:ext cx="74" cy="75"/>
            </a:xfrm>
            <a:custGeom>
              <a:avLst/>
              <a:gdLst>
                <a:gd name="T0" fmla="*/ 109 w 297"/>
                <a:gd name="T1" fmla="*/ 5 h 297"/>
                <a:gd name="T2" fmla="*/ 82 w 297"/>
                <a:gd name="T3" fmla="*/ 15 h 297"/>
                <a:gd name="T4" fmla="*/ 57 w 297"/>
                <a:gd name="T5" fmla="*/ 31 h 297"/>
                <a:gd name="T6" fmla="*/ 36 w 297"/>
                <a:gd name="T7" fmla="*/ 50 h 297"/>
                <a:gd name="T8" fmla="*/ 19 w 297"/>
                <a:gd name="T9" fmla="*/ 74 h 297"/>
                <a:gd name="T10" fmla="*/ 8 w 297"/>
                <a:gd name="T11" fmla="*/ 100 h 297"/>
                <a:gd name="T12" fmla="*/ 1 w 297"/>
                <a:gd name="T13" fmla="*/ 127 h 297"/>
                <a:gd name="T14" fmla="*/ 0 w 297"/>
                <a:gd name="T15" fmla="*/ 157 h 297"/>
                <a:gd name="T16" fmla="*/ 5 w 297"/>
                <a:gd name="T17" fmla="*/ 186 h 297"/>
                <a:gd name="T18" fmla="*/ 9 w 297"/>
                <a:gd name="T19" fmla="*/ 200 h 297"/>
                <a:gd name="T20" fmla="*/ 22 w 297"/>
                <a:gd name="T21" fmla="*/ 228 h 297"/>
                <a:gd name="T22" fmla="*/ 40 w 297"/>
                <a:gd name="T23" fmla="*/ 250 h 297"/>
                <a:gd name="T24" fmla="*/ 62 w 297"/>
                <a:gd name="T25" fmla="*/ 269 h 297"/>
                <a:gd name="T26" fmla="*/ 86 w 297"/>
                <a:gd name="T27" fmla="*/ 284 h 297"/>
                <a:gd name="T28" fmla="*/ 113 w 297"/>
                <a:gd name="T29" fmla="*/ 293 h 297"/>
                <a:gd name="T30" fmla="*/ 142 w 297"/>
                <a:gd name="T31" fmla="*/ 297 h 297"/>
                <a:gd name="T32" fmla="*/ 172 w 297"/>
                <a:gd name="T33" fmla="*/ 294 h 297"/>
                <a:gd name="T34" fmla="*/ 186 w 297"/>
                <a:gd name="T35" fmla="*/ 292 h 297"/>
                <a:gd name="T36" fmla="*/ 215 w 297"/>
                <a:gd name="T37" fmla="*/ 281 h 297"/>
                <a:gd name="T38" fmla="*/ 240 w 297"/>
                <a:gd name="T39" fmla="*/ 265 h 297"/>
                <a:gd name="T40" fmla="*/ 260 w 297"/>
                <a:gd name="T41" fmla="*/ 246 h 297"/>
                <a:gd name="T42" fmla="*/ 276 w 297"/>
                <a:gd name="T43" fmla="*/ 222 h 297"/>
                <a:gd name="T44" fmla="*/ 288 w 297"/>
                <a:gd name="T45" fmla="*/ 196 h 297"/>
                <a:gd name="T46" fmla="*/ 296 w 297"/>
                <a:gd name="T47" fmla="*/ 169 h 297"/>
                <a:gd name="T48" fmla="*/ 297 w 297"/>
                <a:gd name="T49" fmla="*/ 139 h 297"/>
                <a:gd name="T50" fmla="*/ 292 w 297"/>
                <a:gd name="T51" fmla="*/ 109 h 297"/>
                <a:gd name="T52" fmla="*/ 286 w 297"/>
                <a:gd name="T53" fmla="*/ 95 h 297"/>
                <a:gd name="T54" fmla="*/ 273 w 297"/>
                <a:gd name="T55" fmla="*/ 69 h 297"/>
                <a:gd name="T56" fmla="*/ 255 w 297"/>
                <a:gd name="T57" fmla="*/ 45 h 297"/>
                <a:gd name="T58" fmla="*/ 234 w 297"/>
                <a:gd name="T59" fmla="*/ 27 h 297"/>
                <a:gd name="T60" fmla="*/ 210 w 297"/>
                <a:gd name="T61" fmla="*/ 13 h 297"/>
                <a:gd name="T62" fmla="*/ 182 w 297"/>
                <a:gd name="T63" fmla="*/ 4 h 297"/>
                <a:gd name="T64" fmla="*/ 153 w 297"/>
                <a:gd name="T65" fmla="*/ 0 h 297"/>
                <a:gd name="T66" fmla="*/ 125 w 297"/>
                <a:gd name="T67" fmla="*/ 1 h 297"/>
                <a:gd name="T68" fmla="*/ 109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09" y="5"/>
                  </a:moveTo>
                  <a:lnTo>
                    <a:pt x="109" y="5"/>
                  </a:lnTo>
                  <a:lnTo>
                    <a:pt x="95" y="9"/>
                  </a:lnTo>
                  <a:lnTo>
                    <a:pt x="82" y="15"/>
                  </a:lnTo>
                  <a:lnTo>
                    <a:pt x="69" y="22"/>
                  </a:lnTo>
                  <a:lnTo>
                    <a:pt x="57" y="31"/>
                  </a:lnTo>
                  <a:lnTo>
                    <a:pt x="45" y="40"/>
                  </a:lnTo>
                  <a:lnTo>
                    <a:pt x="36" y="50"/>
                  </a:lnTo>
                  <a:lnTo>
                    <a:pt x="27" y="62"/>
                  </a:lnTo>
                  <a:lnTo>
                    <a:pt x="19" y="74"/>
                  </a:lnTo>
                  <a:lnTo>
                    <a:pt x="13" y="87"/>
                  </a:lnTo>
                  <a:lnTo>
                    <a:pt x="8" y="100"/>
                  </a:lnTo>
                  <a:lnTo>
                    <a:pt x="4" y="113"/>
                  </a:lnTo>
                  <a:lnTo>
                    <a:pt x="1" y="127"/>
                  </a:lnTo>
                  <a:lnTo>
                    <a:pt x="0" y="142"/>
                  </a:lnTo>
                  <a:lnTo>
                    <a:pt x="0" y="157"/>
                  </a:lnTo>
                  <a:lnTo>
                    <a:pt x="1" y="172"/>
                  </a:lnTo>
                  <a:lnTo>
                    <a:pt x="5" y="186"/>
                  </a:lnTo>
                  <a:lnTo>
                    <a:pt x="5" y="186"/>
                  </a:lnTo>
                  <a:lnTo>
                    <a:pt x="9" y="200"/>
                  </a:lnTo>
                  <a:lnTo>
                    <a:pt x="15" y="215"/>
                  </a:lnTo>
                  <a:lnTo>
                    <a:pt x="22" y="228"/>
                  </a:lnTo>
                  <a:lnTo>
                    <a:pt x="31" y="239"/>
                  </a:lnTo>
                  <a:lnTo>
                    <a:pt x="40" y="250"/>
                  </a:lnTo>
                  <a:lnTo>
                    <a:pt x="51" y="260"/>
                  </a:lnTo>
                  <a:lnTo>
                    <a:pt x="62" y="269"/>
                  </a:lnTo>
                  <a:lnTo>
                    <a:pt x="74" y="277"/>
                  </a:lnTo>
                  <a:lnTo>
                    <a:pt x="86" y="284"/>
                  </a:lnTo>
                  <a:lnTo>
                    <a:pt x="100" y="289"/>
                  </a:lnTo>
                  <a:lnTo>
                    <a:pt x="113" y="293"/>
                  </a:lnTo>
                  <a:lnTo>
                    <a:pt x="127" y="295"/>
                  </a:lnTo>
                  <a:lnTo>
                    <a:pt x="142" y="297"/>
                  </a:lnTo>
                  <a:lnTo>
                    <a:pt x="156" y="297"/>
                  </a:lnTo>
                  <a:lnTo>
                    <a:pt x="172" y="294"/>
                  </a:lnTo>
                  <a:lnTo>
                    <a:pt x="186" y="292"/>
                  </a:lnTo>
                  <a:lnTo>
                    <a:pt x="186" y="292"/>
                  </a:lnTo>
                  <a:lnTo>
                    <a:pt x="200" y="286"/>
                  </a:lnTo>
                  <a:lnTo>
                    <a:pt x="215" y="281"/>
                  </a:lnTo>
                  <a:lnTo>
                    <a:pt x="228" y="273"/>
                  </a:lnTo>
                  <a:lnTo>
                    <a:pt x="240" y="265"/>
                  </a:lnTo>
                  <a:lnTo>
                    <a:pt x="250" y="256"/>
                  </a:lnTo>
                  <a:lnTo>
                    <a:pt x="260" y="246"/>
                  </a:lnTo>
                  <a:lnTo>
                    <a:pt x="269" y="234"/>
                  </a:lnTo>
                  <a:lnTo>
                    <a:pt x="276" y="222"/>
                  </a:lnTo>
                  <a:lnTo>
                    <a:pt x="283" y="209"/>
                  </a:lnTo>
                  <a:lnTo>
                    <a:pt x="288" y="196"/>
                  </a:lnTo>
                  <a:lnTo>
                    <a:pt x="293" y="182"/>
                  </a:lnTo>
                  <a:lnTo>
                    <a:pt x="296" y="169"/>
                  </a:lnTo>
                  <a:lnTo>
                    <a:pt x="297" y="153"/>
                  </a:lnTo>
                  <a:lnTo>
                    <a:pt x="297" y="139"/>
                  </a:lnTo>
                  <a:lnTo>
                    <a:pt x="294" y="125"/>
                  </a:lnTo>
                  <a:lnTo>
                    <a:pt x="292" y="109"/>
                  </a:lnTo>
                  <a:lnTo>
                    <a:pt x="292" y="109"/>
                  </a:lnTo>
                  <a:lnTo>
                    <a:pt x="286" y="95"/>
                  </a:lnTo>
                  <a:lnTo>
                    <a:pt x="281" y="82"/>
                  </a:lnTo>
                  <a:lnTo>
                    <a:pt x="273" y="69"/>
                  </a:lnTo>
                  <a:lnTo>
                    <a:pt x="266" y="57"/>
                  </a:lnTo>
                  <a:lnTo>
                    <a:pt x="255" y="45"/>
                  </a:lnTo>
                  <a:lnTo>
                    <a:pt x="246" y="36"/>
                  </a:lnTo>
                  <a:lnTo>
                    <a:pt x="234" y="27"/>
                  </a:lnTo>
                  <a:lnTo>
                    <a:pt x="223" y="19"/>
                  </a:lnTo>
                  <a:lnTo>
                    <a:pt x="210" y="13"/>
                  </a:lnTo>
                  <a:lnTo>
                    <a:pt x="196" y="7"/>
                  </a:lnTo>
                  <a:lnTo>
                    <a:pt x="182" y="4"/>
                  </a:lnTo>
                  <a:lnTo>
                    <a:pt x="168" y="1"/>
                  </a:lnTo>
                  <a:lnTo>
                    <a:pt x="153" y="0"/>
                  </a:lnTo>
                  <a:lnTo>
                    <a:pt x="139" y="0"/>
                  </a:lnTo>
                  <a:lnTo>
                    <a:pt x="125" y="1"/>
                  </a:lnTo>
                  <a:lnTo>
                    <a:pt x="109" y="5"/>
                  </a:lnTo>
                  <a:lnTo>
                    <a:pt x="10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4" name="Freeform 64"/>
            <p:cNvSpPr>
              <a:spLocks/>
            </p:cNvSpPr>
            <p:nvPr userDrawn="1"/>
          </p:nvSpPr>
          <p:spPr bwMode="auto">
            <a:xfrm>
              <a:off x="3221" y="608"/>
              <a:ext cx="236" cy="236"/>
            </a:xfrm>
            <a:custGeom>
              <a:avLst/>
              <a:gdLst>
                <a:gd name="T0" fmla="*/ 217 w 946"/>
                <a:gd name="T1" fmla="*/ 75 h 944"/>
                <a:gd name="T2" fmla="*/ 159 w 946"/>
                <a:gd name="T3" fmla="*/ 118 h 944"/>
                <a:gd name="T4" fmla="*/ 111 w 946"/>
                <a:gd name="T5" fmla="*/ 169 h 944"/>
                <a:gd name="T6" fmla="*/ 71 w 946"/>
                <a:gd name="T7" fmla="*/ 224 h 944"/>
                <a:gd name="T8" fmla="*/ 39 w 946"/>
                <a:gd name="T9" fmla="*/ 285 h 944"/>
                <a:gd name="T10" fmla="*/ 17 w 946"/>
                <a:gd name="T11" fmla="*/ 349 h 944"/>
                <a:gd name="T12" fmla="*/ 4 w 946"/>
                <a:gd name="T13" fmla="*/ 416 h 944"/>
                <a:gd name="T14" fmla="*/ 0 w 946"/>
                <a:gd name="T15" fmla="*/ 484 h 944"/>
                <a:gd name="T16" fmla="*/ 8 w 946"/>
                <a:gd name="T17" fmla="*/ 553 h 944"/>
                <a:gd name="T18" fmla="*/ 25 w 946"/>
                <a:gd name="T19" fmla="*/ 621 h 944"/>
                <a:gd name="T20" fmla="*/ 53 w 946"/>
                <a:gd name="T21" fmla="*/ 686 h 944"/>
                <a:gd name="T22" fmla="*/ 77 w 946"/>
                <a:gd name="T23" fmla="*/ 728 h 944"/>
                <a:gd name="T24" fmla="*/ 120 w 946"/>
                <a:gd name="T25" fmla="*/ 785 h 944"/>
                <a:gd name="T26" fmla="*/ 170 w 946"/>
                <a:gd name="T27" fmla="*/ 833 h 944"/>
                <a:gd name="T28" fmla="*/ 226 w 946"/>
                <a:gd name="T29" fmla="*/ 874 h 944"/>
                <a:gd name="T30" fmla="*/ 287 w 946"/>
                <a:gd name="T31" fmla="*/ 905 h 944"/>
                <a:gd name="T32" fmla="*/ 351 w 946"/>
                <a:gd name="T33" fmla="*/ 927 h 944"/>
                <a:gd name="T34" fmla="*/ 417 w 946"/>
                <a:gd name="T35" fmla="*/ 940 h 944"/>
                <a:gd name="T36" fmla="*/ 486 w 946"/>
                <a:gd name="T37" fmla="*/ 944 h 944"/>
                <a:gd name="T38" fmla="*/ 554 w 946"/>
                <a:gd name="T39" fmla="*/ 938 h 944"/>
                <a:gd name="T40" fmla="*/ 622 w 946"/>
                <a:gd name="T41" fmla="*/ 919 h 944"/>
                <a:gd name="T42" fmla="*/ 688 w 946"/>
                <a:gd name="T43" fmla="*/ 892 h 944"/>
                <a:gd name="T44" fmla="*/ 730 w 946"/>
                <a:gd name="T45" fmla="*/ 869 h 944"/>
                <a:gd name="T46" fmla="*/ 787 w 946"/>
                <a:gd name="T47" fmla="*/ 824 h 944"/>
                <a:gd name="T48" fmla="*/ 836 w 946"/>
                <a:gd name="T49" fmla="*/ 775 h 944"/>
                <a:gd name="T50" fmla="*/ 876 w 946"/>
                <a:gd name="T51" fmla="*/ 719 h 944"/>
                <a:gd name="T52" fmla="*/ 907 w 946"/>
                <a:gd name="T53" fmla="*/ 657 h 944"/>
                <a:gd name="T54" fmla="*/ 929 w 946"/>
                <a:gd name="T55" fmla="*/ 594 h 944"/>
                <a:gd name="T56" fmla="*/ 943 w 946"/>
                <a:gd name="T57" fmla="*/ 527 h 944"/>
                <a:gd name="T58" fmla="*/ 946 w 946"/>
                <a:gd name="T59" fmla="*/ 458 h 944"/>
                <a:gd name="T60" fmla="*/ 939 w 946"/>
                <a:gd name="T61" fmla="*/ 390 h 944"/>
                <a:gd name="T62" fmla="*/ 922 w 946"/>
                <a:gd name="T63" fmla="*/ 323 h 944"/>
                <a:gd name="T64" fmla="*/ 894 w 946"/>
                <a:gd name="T65" fmla="*/ 256 h 944"/>
                <a:gd name="T66" fmla="*/ 870 w 946"/>
                <a:gd name="T67" fmla="*/ 214 h 944"/>
                <a:gd name="T68" fmla="*/ 827 w 946"/>
                <a:gd name="T69" fmla="*/ 157 h 944"/>
                <a:gd name="T70" fmla="*/ 777 w 946"/>
                <a:gd name="T71" fmla="*/ 109 h 944"/>
                <a:gd name="T72" fmla="*/ 721 w 946"/>
                <a:gd name="T73" fmla="*/ 69 h 944"/>
                <a:gd name="T74" fmla="*/ 660 w 946"/>
                <a:gd name="T75" fmla="*/ 37 h 944"/>
                <a:gd name="T76" fmla="*/ 596 w 946"/>
                <a:gd name="T77" fmla="*/ 15 h 944"/>
                <a:gd name="T78" fmla="*/ 529 w 946"/>
                <a:gd name="T79" fmla="*/ 2 h 944"/>
                <a:gd name="T80" fmla="*/ 460 w 946"/>
                <a:gd name="T81" fmla="*/ 0 h 944"/>
                <a:gd name="T82" fmla="*/ 393 w 946"/>
                <a:gd name="T83" fmla="*/ 6 h 944"/>
                <a:gd name="T84" fmla="*/ 325 w 946"/>
                <a:gd name="T85" fmla="*/ 23 h 944"/>
                <a:gd name="T86" fmla="*/ 258 w 946"/>
                <a:gd name="T87" fmla="*/ 5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238" y="62"/>
                  </a:moveTo>
                  <a:lnTo>
                    <a:pt x="238" y="62"/>
                  </a:lnTo>
                  <a:lnTo>
                    <a:pt x="217" y="75"/>
                  </a:lnTo>
                  <a:lnTo>
                    <a:pt x="197" y="88"/>
                  </a:lnTo>
                  <a:lnTo>
                    <a:pt x="178" y="102"/>
                  </a:lnTo>
                  <a:lnTo>
                    <a:pt x="159" y="118"/>
                  </a:lnTo>
                  <a:lnTo>
                    <a:pt x="142" y="134"/>
                  </a:lnTo>
                  <a:lnTo>
                    <a:pt x="125" y="151"/>
                  </a:lnTo>
                  <a:lnTo>
                    <a:pt x="111" y="169"/>
                  </a:lnTo>
                  <a:lnTo>
                    <a:pt x="97" y="186"/>
                  </a:lnTo>
                  <a:lnTo>
                    <a:pt x="82" y="205"/>
                  </a:lnTo>
                  <a:lnTo>
                    <a:pt x="71" y="224"/>
                  </a:lnTo>
                  <a:lnTo>
                    <a:pt x="59" y="244"/>
                  </a:lnTo>
                  <a:lnTo>
                    <a:pt x="49" y="264"/>
                  </a:lnTo>
                  <a:lnTo>
                    <a:pt x="39" y="285"/>
                  </a:lnTo>
                  <a:lnTo>
                    <a:pt x="30" y="306"/>
                  </a:lnTo>
                  <a:lnTo>
                    <a:pt x="24" y="328"/>
                  </a:lnTo>
                  <a:lnTo>
                    <a:pt x="17" y="349"/>
                  </a:lnTo>
                  <a:lnTo>
                    <a:pt x="12" y="371"/>
                  </a:lnTo>
                  <a:lnTo>
                    <a:pt x="7" y="393"/>
                  </a:lnTo>
                  <a:lnTo>
                    <a:pt x="4" y="416"/>
                  </a:lnTo>
                  <a:lnTo>
                    <a:pt x="2" y="439"/>
                  </a:lnTo>
                  <a:lnTo>
                    <a:pt x="0" y="461"/>
                  </a:lnTo>
                  <a:lnTo>
                    <a:pt x="0" y="484"/>
                  </a:lnTo>
                  <a:lnTo>
                    <a:pt x="2" y="506"/>
                  </a:lnTo>
                  <a:lnTo>
                    <a:pt x="4" y="530"/>
                  </a:lnTo>
                  <a:lnTo>
                    <a:pt x="8" y="553"/>
                  </a:lnTo>
                  <a:lnTo>
                    <a:pt x="12" y="575"/>
                  </a:lnTo>
                  <a:lnTo>
                    <a:pt x="19" y="598"/>
                  </a:lnTo>
                  <a:lnTo>
                    <a:pt x="25" y="621"/>
                  </a:lnTo>
                  <a:lnTo>
                    <a:pt x="33" y="643"/>
                  </a:lnTo>
                  <a:lnTo>
                    <a:pt x="42" y="664"/>
                  </a:lnTo>
                  <a:lnTo>
                    <a:pt x="53" y="686"/>
                  </a:lnTo>
                  <a:lnTo>
                    <a:pt x="64" y="707"/>
                  </a:lnTo>
                  <a:lnTo>
                    <a:pt x="64" y="707"/>
                  </a:lnTo>
                  <a:lnTo>
                    <a:pt x="77" y="728"/>
                  </a:lnTo>
                  <a:lnTo>
                    <a:pt x="90" y="749"/>
                  </a:lnTo>
                  <a:lnTo>
                    <a:pt x="105" y="767"/>
                  </a:lnTo>
                  <a:lnTo>
                    <a:pt x="120" y="785"/>
                  </a:lnTo>
                  <a:lnTo>
                    <a:pt x="136" y="802"/>
                  </a:lnTo>
                  <a:lnTo>
                    <a:pt x="153" y="819"/>
                  </a:lnTo>
                  <a:lnTo>
                    <a:pt x="170" y="833"/>
                  </a:lnTo>
                  <a:lnTo>
                    <a:pt x="188" y="848"/>
                  </a:lnTo>
                  <a:lnTo>
                    <a:pt x="208" y="862"/>
                  </a:lnTo>
                  <a:lnTo>
                    <a:pt x="226" y="874"/>
                  </a:lnTo>
                  <a:lnTo>
                    <a:pt x="245" y="885"/>
                  </a:lnTo>
                  <a:lnTo>
                    <a:pt x="266" y="896"/>
                  </a:lnTo>
                  <a:lnTo>
                    <a:pt x="287" y="905"/>
                  </a:lnTo>
                  <a:lnTo>
                    <a:pt x="308" y="914"/>
                  </a:lnTo>
                  <a:lnTo>
                    <a:pt x="329" y="922"/>
                  </a:lnTo>
                  <a:lnTo>
                    <a:pt x="351" y="927"/>
                  </a:lnTo>
                  <a:lnTo>
                    <a:pt x="373" y="934"/>
                  </a:lnTo>
                  <a:lnTo>
                    <a:pt x="395" y="938"/>
                  </a:lnTo>
                  <a:lnTo>
                    <a:pt x="417" y="940"/>
                  </a:lnTo>
                  <a:lnTo>
                    <a:pt x="441" y="943"/>
                  </a:lnTo>
                  <a:lnTo>
                    <a:pt x="463" y="944"/>
                  </a:lnTo>
                  <a:lnTo>
                    <a:pt x="486" y="944"/>
                  </a:lnTo>
                  <a:lnTo>
                    <a:pt x="509" y="943"/>
                  </a:lnTo>
                  <a:lnTo>
                    <a:pt x="532" y="940"/>
                  </a:lnTo>
                  <a:lnTo>
                    <a:pt x="554" y="938"/>
                  </a:lnTo>
                  <a:lnTo>
                    <a:pt x="578" y="932"/>
                  </a:lnTo>
                  <a:lnTo>
                    <a:pt x="600" y="927"/>
                  </a:lnTo>
                  <a:lnTo>
                    <a:pt x="622" y="919"/>
                  </a:lnTo>
                  <a:lnTo>
                    <a:pt x="644" y="912"/>
                  </a:lnTo>
                  <a:lnTo>
                    <a:pt x="666" y="902"/>
                  </a:lnTo>
                  <a:lnTo>
                    <a:pt x="688" y="892"/>
                  </a:lnTo>
                  <a:lnTo>
                    <a:pt x="709" y="880"/>
                  </a:lnTo>
                  <a:lnTo>
                    <a:pt x="709" y="880"/>
                  </a:lnTo>
                  <a:lnTo>
                    <a:pt x="730" y="869"/>
                  </a:lnTo>
                  <a:lnTo>
                    <a:pt x="751" y="854"/>
                  </a:lnTo>
                  <a:lnTo>
                    <a:pt x="769" y="840"/>
                  </a:lnTo>
                  <a:lnTo>
                    <a:pt x="787" y="824"/>
                  </a:lnTo>
                  <a:lnTo>
                    <a:pt x="804" y="809"/>
                  </a:lnTo>
                  <a:lnTo>
                    <a:pt x="821" y="792"/>
                  </a:lnTo>
                  <a:lnTo>
                    <a:pt x="836" y="775"/>
                  </a:lnTo>
                  <a:lnTo>
                    <a:pt x="850" y="756"/>
                  </a:lnTo>
                  <a:lnTo>
                    <a:pt x="864" y="738"/>
                  </a:lnTo>
                  <a:lnTo>
                    <a:pt x="876" y="719"/>
                  </a:lnTo>
                  <a:lnTo>
                    <a:pt x="888" y="699"/>
                  </a:lnTo>
                  <a:lnTo>
                    <a:pt x="898" y="678"/>
                  </a:lnTo>
                  <a:lnTo>
                    <a:pt x="907" y="657"/>
                  </a:lnTo>
                  <a:lnTo>
                    <a:pt x="916" y="637"/>
                  </a:lnTo>
                  <a:lnTo>
                    <a:pt x="923" y="616"/>
                  </a:lnTo>
                  <a:lnTo>
                    <a:pt x="929" y="594"/>
                  </a:lnTo>
                  <a:lnTo>
                    <a:pt x="935" y="571"/>
                  </a:lnTo>
                  <a:lnTo>
                    <a:pt x="940" y="549"/>
                  </a:lnTo>
                  <a:lnTo>
                    <a:pt x="943" y="527"/>
                  </a:lnTo>
                  <a:lnTo>
                    <a:pt x="945" y="504"/>
                  </a:lnTo>
                  <a:lnTo>
                    <a:pt x="946" y="482"/>
                  </a:lnTo>
                  <a:lnTo>
                    <a:pt x="946" y="458"/>
                  </a:lnTo>
                  <a:lnTo>
                    <a:pt x="945" y="436"/>
                  </a:lnTo>
                  <a:lnTo>
                    <a:pt x="943" y="413"/>
                  </a:lnTo>
                  <a:lnTo>
                    <a:pt x="939" y="390"/>
                  </a:lnTo>
                  <a:lnTo>
                    <a:pt x="935" y="367"/>
                  </a:lnTo>
                  <a:lnTo>
                    <a:pt x="929" y="345"/>
                  </a:lnTo>
                  <a:lnTo>
                    <a:pt x="922" y="323"/>
                  </a:lnTo>
                  <a:lnTo>
                    <a:pt x="914" y="300"/>
                  </a:lnTo>
                  <a:lnTo>
                    <a:pt x="905" y="278"/>
                  </a:lnTo>
                  <a:lnTo>
                    <a:pt x="894" y="256"/>
                  </a:lnTo>
                  <a:lnTo>
                    <a:pt x="883" y="235"/>
                  </a:lnTo>
                  <a:lnTo>
                    <a:pt x="883" y="235"/>
                  </a:lnTo>
                  <a:lnTo>
                    <a:pt x="870" y="214"/>
                  </a:lnTo>
                  <a:lnTo>
                    <a:pt x="857" y="195"/>
                  </a:lnTo>
                  <a:lnTo>
                    <a:pt x="842" y="175"/>
                  </a:lnTo>
                  <a:lnTo>
                    <a:pt x="827" y="157"/>
                  </a:lnTo>
                  <a:lnTo>
                    <a:pt x="811" y="140"/>
                  </a:lnTo>
                  <a:lnTo>
                    <a:pt x="794" y="125"/>
                  </a:lnTo>
                  <a:lnTo>
                    <a:pt x="777" y="109"/>
                  </a:lnTo>
                  <a:lnTo>
                    <a:pt x="759" y="95"/>
                  </a:lnTo>
                  <a:lnTo>
                    <a:pt x="741" y="82"/>
                  </a:lnTo>
                  <a:lnTo>
                    <a:pt x="721" y="69"/>
                  </a:lnTo>
                  <a:lnTo>
                    <a:pt x="701" y="57"/>
                  </a:lnTo>
                  <a:lnTo>
                    <a:pt x="681" y="46"/>
                  </a:lnTo>
                  <a:lnTo>
                    <a:pt x="660" y="37"/>
                  </a:lnTo>
                  <a:lnTo>
                    <a:pt x="639" y="28"/>
                  </a:lnTo>
                  <a:lnTo>
                    <a:pt x="618" y="22"/>
                  </a:lnTo>
                  <a:lnTo>
                    <a:pt x="596" y="15"/>
                  </a:lnTo>
                  <a:lnTo>
                    <a:pt x="574" y="10"/>
                  </a:lnTo>
                  <a:lnTo>
                    <a:pt x="552" y="5"/>
                  </a:lnTo>
                  <a:lnTo>
                    <a:pt x="529" y="2"/>
                  </a:lnTo>
                  <a:lnTo>
                    <a:pt x="506" y="0"/>
                  </a:lnTo>
                  <a:lnTo>
                    <a:pt x="484" y="0"/>
                  </a:lnTo>
                  <a:lnTo>
                    <a:pt x="460" y="0"/>
                  </a:lnTo>
                  <a:lnTo>
                    <a:pt x="438" y="0"/>
                  </a:lnTo>
                  <a:lnTo>
                    <a:pt x="415" y="2"/>
                  </a:lnTo>
                  <a:lnTo>
                    <a:pt x="393" y="6"/>
                  </a:lnTo>
                  <a:lnTo>
                    <a:pt x="369" y="10"/>
                  </a:lnTo>
                  <a:lnTo>
                    <a:pt x="347" y="16"/>
                  </a:lnTo>
                  <a:lnTo>
                    <a:pt x="325" y="23"/>
                  </a:lnTo>
                  <a:lnTo>
                    <a:pt x="303" y="31"/>
                  </a:lnTo>
                  <a:lnTo>
                    <a:pt x="281" y="40"/>
                  </a:lnTo>
                  <a:lnTo>
                    <a:pt x="258" y="50"/>
                  </a:lnTo>
                  <a:lnTo>
                    <a:pt x="238" y="62"/>
                  </a:lnTo>
                  <a:lnTo>
                    <a:pt x="23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5" name="Freeform 65"/>
            <p:cNvSpPr>
              <a:spLocks/>
            </p:cNvSpPr>
            <p:nvPr userDrawn="1"/>
          </p:nvSpPr>
          <p:spPr bwMode="auto">
            <a:xfrm>
              <a:off x="3357" y="837"/>
              <a:ext cx="216" cy="216"/>
            </a:xfrm>
            <a:custGeom>
              <a:avLst/>
              <a:gdLst>
                <a:gd name="T0" fmla="*/ 667 w 864"/>
                <a:gd name="T1" fmla="*/ 793 h 864"/>
                <a:gd name="T2" fmla="*/ 719 w 864"/>
                <a:gd name="T3" fmla="*/ 754 h 864"/>
                <a:gd name="T4" fmla="*/ 763 w 864"/>
                <a:gd name="T5" fmla="*/ 708 h 864"/>
                <a:gd name="T6" fmla="*/ 800 w 864"/>
                <a:gd name="T7" fmla="*/ 658 h 864"/>
                <a:gd name="T8" fmla="*/ 828 w 864"/>
                <a:gd name="T9" fmla="*/ 602 h 864"/>
                <a:gd name="T10" fmla="*/ 849 w 864"/>
                <a:gd name="T11" fmla="*/ 543 h 864"/>
                <a:gd name="T12" fmla="*/ 861 w 864"/>
                <a:gd name="T13" fmla="*/ 482 h 864"/>
                <a:gd name="T14" fmla="*/ 864 w 864"/>
                <a:gd name="T15" fmla="*/ 419 h 864"/>
                <a:gd name="T16" fmla="*/ 857 w 864"/>
                <a:gd name="T17" fmla="*/ 357 h 864"/>
                <a:gd name="T18" fmla="*/ 841 w 864"/>
                <a:gd name="T19" fmla="*/ 295 h 864"/>
                <a:gd name="T20" fmla="*/ 817 w 864"/>
                <a:gd name="T21" fmla="*/ 234 h 864"/>
                <a:gd name="T22" fmla="*/ 795 w 864"/>
                <a:gd name="T23" fmla="*/ 196 h 864"/>
                <a:gd name="T24" fmla="*/ 755 w 864"/>
                <a:gd name="T25" fmla="*/ 144 h 864"/>
                <a:gd name="T26" fmla="*/ 709 w 864"/>
                <a:gd name="T27" fmla="*/ 100 h 864"/>
                <a:gd name="T28" fmla="*/ 658 w 864"/>
                <a:gd name="T29" fmla="*/ 64 h 864"/>
                <a:gd name="T30" fmla="*/ 603 w 864"/>
                <a:gd name="T31" fmla="*/ 35 h 864"/>
                <a:gd name="T32" fmla="*/ 543 w 864"/>
                <a:gd name="T33" fmla="*/ 14 h 864"/>
                <a:gd name="T34" fmla="*/ 483 w 864"/>
                <a:gd name="T35" fmla="*/ 2 h 864"/>
                <a:gd name="T36" fmla="*/ 421 w 864"/>
                <a:gd name="T37" fmla="*/ 0 h 864"/>
                <a:gd name="T38" fmla="*/ 358 w 864"/>
                <a:gd name="T39" fmla="*/ 5 h 864"/>
                <a:gd name="T40" fmla="*/ 295 w 864"/>
                <a:gd name="T41" fmla="*/ 21 h 864"/>
                <a:gd name="T42" fmla="*/ 236 w 864"/>
                <a:gd name="T43" fmla="*/ 47 h 864"/>
                <a:gd name="T44" fmla="*/ 196 w 864"/>
                <a:gd name="T45" fmla="*/ 69 h 864"/>
                <a:gd name="T46" fmla="*/ 144 w 864"/>
                <a:gd name="T47" fmla="*/ 108 h 864"/>
                <a:gd name="T48" fmla="*/ 100 w 864"/>
                <a:gd name="T49" fmla="*/ 153 h 864"/>
                <a:gd name="T50" fmla="*/ 64 w 864"/>
                <a:gd name="T51" fmla="*/ 206 h 864"/>
                <a:gd name="T52" fmla="*/ 35 w 864"/>
                <a:gd name="T53" fmla="*/ 260 h 864"/>
                <a:gd name="T54" fmla="*/ 14 w 864"/>
                <a:gd name="T55" fmla="*/ 319 h 864"/>
                <a:gd name="T56" fmla="*/ 2 w 864"/>
                <a:gd name="T57" fmla="*/ 380 h 864"/>
                <a:gd name="T58" fmla="*/ 0 w 864"/>
                <a:gd name="T59" fmla="*/ 443 h 864"/>
                <a:gd name="T60" fmla="*/ 6 w 864"/>
                <a:gd name="T61" fmla="*/ 505 h 864"/>
                <a:gd name="T62" fmla="*/ 22 w 864"/>
                <a:gd name="T63" fmla="*/ 568 h 864"/>
                <a:gd name="T64" fmla="*/ 47 w 864"/>
                <a:gd name="T65" fmla="*/ 628 h 864"/>
                <a:gd name="T66" fmla="*/ 69 w 864"/>
                <a:gd name="T67" fmla="*/ 667 h 864"/>
                <a:gd name="T68" fmla="*/ 109 w 864"/>
                <a:gd name="T69" fmla="*/ 718 h 864"/>
                <a:gd name="T70" fmla="*/ 155 w 864"/>
                <a:gd name="T71" fmla="*/ 763 h 864"/>
                <a:gd name="T72" fmla="*/ 206 w 864"/>
                <a:gd name="T73" fmla="*/ 800 h 864"/>
                <a:gd name="T74" fmla="*/ 262 w 864"/>
                <a:gd name="T75" fmla="*/ 828 h 864"/>
                <a:gd name="T76" fmla="*/ 320 w 864"/>
                <a:gd name="T77" fmla="*/ 848 h 864"/>
                <a:gd name="T78" fmla="*/ 381 w 864"/>
                <a:gd name="T79" fmla="*/ 860 h 864"/>
                <a:gd name="T80" fmla="*/ 444 w 864"/>
                <a:gd name="T81" fmla="*/ 864 h 864"/>
                <a:gd name="T82" fmla="*/ 507 w 864"/>
                <a:gd name="T83" fmla="*/ 857 h 864"/>
                <a:gd name="T84" fmla="*/ 568 w 864"/>
                <a:gd name="T85" fmla="*/ 841 h 864"/>
                <a:gd name="T86" fmla="*/ 628 w 864"/>
                <a:gd name="T87" fmla="*/ 81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647" y="805"/>
                  </a:moveTo>
                  <a:lnTo>
                    <a:pt x="647" y="805"/>
                  </a:lnTo>
                  <a:lnTo>
                    <a:pt x="667" y="793"/>
                  </a:lnTo>
                  <a:lnTo>
                    <a:pt x="685" y="781"/>
                  </a:lnTo>
                  <a:lnTo>
                    <a:pt x="702" y="768"/>
                  </a:lnTo>
                  <a:lnTo>
                    <a:pt x="719" y="754"/>
                  </a:lnTo>
                  <a:lnTo>
                    <a:pt x="735" y="740"/>
                  </a:lnTo>
                  <a:lnTo>
                    <a:pt x="749" y="724"/>
                  </a:lnTo>
                  <a:lnTo>
                    <a:pt x="763" y="708"/>
                  </a:lnTo>
                  <a:lnTo>
                    <a:pt x="776" y="692"/>
                  </a:lnTo>
                  <a:lnTo>
                    <a:pt x="789" y="675"/>
                  </a:lnTo>
                  <a:lnTo>
                    <a:pt x="800" y="658"/>
                  </a:lnTo>
                  <a:lnTo>
                    <a:pt x="810" y="639"/>
                  </a:lnTo>
                  <a:lnTo>
                    <a:pt x="821" y="621"/>
                  </a:lnTo>
                  <a:lnTo>
                    <a:pt x="828" y="602"/>
                  </a:lnTo>
                  <a:lnTo>
                    <a:pt x="836" y="582"/>
                  </a:lnTo>
                  <a:lnTo>
                    <a:pt x="843" y="563"/>
                  </a:lnTo>
                  <a:lnTo>
                    <a:pt x="849" y="543"/>
                  </a:lnTo>
                  <a:lnTo>
                    <a:pt x="855" y="523"/>
                  </a:lnTo>
                  <a:lnTo>
                    <a:pt x="858" y="503"/>
                  </a:lnTo>
                  <a:lnTo>
                    <a:pt x="861" y="482"/>
                  </a:lnTo>
                  <a:lnTo>
                    <a:pt x="862" y="461"/>
                  </a:lnTo>
                  <a:lnTo>
                    <a:pt x="864" y="440"/>
                  </a:lnTo>
                  <a:lnTo>
                    <a:pt x="864" y="419"/>
                  </a:lnTo>
                  <a:lnTo>
                    <a:pt x="862" y="398"/>
                  </a:lnTo>
                  <a:lnTo>
                    <a:pt x="861" y="378"/>
                  </a:lnTo>
                  <a:lnTo>
                    <a:pt x="857" y="357"/>
                  </a:lnTo>
                  <a:lnTo>
                    <a:pt x="853" y="336"/>
                  </a:lnTo>
                  <a:lnTo>
                    <a:pt x="848" y="315"/>
                  </a:lnTo>
                  <a:lnTo>
                    <a:pt x="841" y="295"/>
                  </a:lnTo>
                  <a:lnTo>
                    <a:pt x="835" y="275"/>
                  </a:lnTo>
                  <a:lnTo>
                    <a:pt x="826" y="255"/>
                  </a:lnTo>
                  <a:lnTo>
                    <a:pt x="817" y="234"/>
                  </a:lnTo>
                  <a:lnTo>
                    <a:pt x="806" y="215"/>
                  </a:lnTo>
                  <a:lnTo>
                    <a:pt x="806" y="215"/>
                  </a:lnTo>
                  <a:lnTo>
                    <a:pt x="795" y="196"/>
                  </a:lnTo>
                  <a:lnTo>
                    <a:pt x="782" y="178"/>
                  </a:lnTo>
                  <a:lnTo>
                    <a:pt x="769" y="161"/>
                  </a:lnTo>
                  <a:lnTo>
                    <a:pt x="755" y="144"/>
                  </a:lnTo>
                  <a:lnTo>
                    <a:pt x="740" y="129"/>
                  </a:lnTo>
                  <a:lnTo>
                    <a:pt x="726" y="113"/>
                  </a:lnTo>
                  <a:lnTo>
                    <a:pt x="709" y="100"/>
                  </a:lnTo>
                  <a:lnTo>
                    <a:pt x="693" y="87"/>
                  </a:lnTo>
                  <a:lnTo>
                    <a:pt x="676" y="74"/>
                  </a:lnTo>
                  <a:lnTo>
                    <a:pt x="658" y="64"/>
                  </a:lnTo>
                  <a:lnTo>
                    <a:pt x="640" y="53"/>
                  </a:lnTo>
                  <a:lnTo>
                    <a:pt x="621" y="43"/>
                  </a:lnTo>
                  <a:lnTo>
                    <a:pt x="603" y="35"/>
                  </a:lnTo>
                  <a:lnTo>
                    <a:pt x="583" y="27"/>
                  </a:lnTo>
                  <a:lnTo>
                    <a:pt x="564" y="19"/>
                  </a:lnTo>
                  <a:lnTo>
                    <a:pt x="543" y="14"/>
                  </a:lnTo>
                  <a:lnTo>
                    <a:pt x="524" y="9"/>
                  </a:lnTo>
                  <a:lnTo>
                    <a:pt x="503" y="5"/>
                  </a:lnTo>
                  <a:lnTo>
                    <a:pt x="483" y="2"/>
                  </a:lnTo>
                  <a:lnTo>
                    <a:pt x="462" y="0"/>
                  </a:lnTo>
                  <a:lnTo>
                    <a:pt x="441" y="0"/>
                  </a:lnTo>
                  <a:lnTo>
                    <a:pt x="421" y="0"/>
                  </a:lnTo>
                  <a:lnTo>
                    <a:pt x="400" y="0"/>
                  </a:lnTo>
                  <a:lnTo>
                    <a:pt x="379" y="2"/>
                  </a:lnTo>
                  <a:lnTo>
                    <a:pt x="358" y="5"/>
                  </a:lnTo>
                  <a:lnTo>
                    <a:pt x="337" y="10"/>
                  </a:lnTo>
                  <a:lnTo>
                    <a:pt x="316" y="15"/>
                  </a:lnTo>
                  <a:lnTo>
                    <a:pt x="295" y="21"/>
                  </a:lnTo>
                  <a:lnTo>
                    <a:pt x="275" y="28"/>
                  </a:lnTo>
                  <a:lnTo>
                    <a:pt x="255" y="38"/>
                  </a:lnTo>
                  <a:lnTo>
                    <a:pt x="236" y="47"/>
                  </a:lnTo>
                  <a:lnTo>
                    <a:pt x="216" y="57"/>
                  </a:lnTo>
                  <a:lnTo>
                    <a:pt x="216" y="57"/>
                  </a:lnTo>
                  <a:lnTo>
                    <a:pt x="196" y="69"/>
                  </a:lnTo>
                  <a:lnTo>
                    <a:pt x="178" y="81"/>
                  </a:lnTo>
                  <a:lnTo>
                    <a:pt x="161" y="95"/>
                  </a:lnTo>
                  <a:lnTo>
                    <a:pt x="144" y="108"/>
                  </a:lnTo>
                  <a:lnTo>
                    <a:pt x="129" y="123"/>
                  </a:lnTo>
                  <a:lnTo>
                    <a:pt x="114" y="138"/>
                  </a:lnTo>
                  <a:lnTo>
                    <a:pt x="100" y="153"/>
                  </a:lnTo>
                  <a:lnTo>
                    <a:pt x="87" y="170"/>
                  </a:lnTo>
                  <a:lnTo>
                    <a:pt x="75" y="187"/>
                  </a:lnTo>
                  <a:lnTo>
                    <a:pt x="64" y="206"/>
                  </a:lnTo>
                  <a:lnTo>
                    <a:pt x="53" y="224"/>
                  </a:lnTo>
                  <a:lnTo>
                    <a:pt x="44" y="242"/>
                  </a:lnTo>
                  <a:lnTo>
                    <a:pt x="35" y="260"/>
                  </a:lnTo>
                  <a:lnTo>
                    <a:pt x="27" y="280"/>
                  </a:lnTo>
                  <a:lnTo>
                    <a:pt x="21" y="299"/>
                  </a:lnTo>
                  <a:lnTo>
                    <a:pt x="14" y="319"/>
                  </a:lnTo>
                  <a:lnTo>
                    <a:pt x="10" y="340"/>
                  </a:lnTo>
                  <a:lnTo>
                    <a:pt x="6" y="359"/>
                  </a:lnTo>
                  <a:lnTo>
                    <a:pt x="2" y="380"/>
                  </a:lnTo>
                  <a:lnTo>
                    <a:pt x="1" y="401"/>
                  </a:lnTo>
                  <a:lnTo>
                    <a:pt x="0" y="422"/>
                  </a:lnTo>
                  <a:lnTo>
                    <a:pt x="0" y="443"/>
                  </a:lnTo>
                  <a:lnTo>
                    <a:pt x="1" y="464"/>
                  </a:lnTo>
                  <a:lnTo>
                    <a:pt x="2" y="484"/>
                  </a:lnTo>
                  <a:lnTo>
                    <a:pt x="6" y="505"/>
                  </a:lnTo>
                  <a:lnTo>
                    <a:pt x="10" y="526"/>
                  </a:lnTo>
                  <a:lnTo>
                    <a:pt x="15" y="547"/>
                  </a:lnTo>
                  <a:lnTo>
                    <a:pt x="22" y="568"/>
                  </a:lnTo>
                  <a:lnTo>
                    <a:pt x="30" y="587"/>
                  </a:lnTo>
                  <a:lnTo>
                    <a:pt x="37" y="608"/>
                  </a:lnTo>
                  <a:lnTo>
                    <a:pt x="47" y="628"/>
                  </a:lnTo>
                  <a:lnTo>
                    <a:pt x="57" y="647"/>
                  </a:lnTo>
                  <a:lnTo>
                    <a:pt x="57" y="647"/>
                  </a:lnTo>
                  <a:lnTo>
                    <a:pt x="69" y="667"/>
                  </a:lnTo>
                  <a:lnTo>
                    <a:pt x="82" y="684"/>
                  </a:lnTo>
                  <a:lnTo>
                    <a:pt x="95" y="702"/>
                  </a:lnTo>
                  <a:lnTo>
                    <a:pt x="109" y="718"/>
                  </a:lnTo>
                  <a:lnTo>
                    <a:pt x="123" y="735"/>
                  </a:lnTo>
                  <a:lnTo>
                    <a:pt x="139" y="749"/>
                  </a:lnTo>
                  <a:lnTo>
                    <a:pt x="155" y="763"/>
                  </a:lnTo>
                  <a:lnTo>
                    <a:pt x="172" y="776"/>
                  </a:lnTo>
                  <a:lnTo>
                    <a:pt x="189" y="788"/>
                  </a:lnTo>
                  <a:lnTo>
                    <a:pt x="206" y="800"/>
                  </a:lnTo>
                  <a:lnTo>
                    <a:pt x="224" y="810"/>
                  </a:lnTo>
                  <a:lnTo>
                    <a:pt x="242" y="819"/>
                  </a:lnTo>
                  <a:lnTo>
                    <a:pt x="262" y="828"/>
                  </a:lnTo>
                  <a:lnTo>
                    <a:pt x="280" y="836"/>
                  </a:lnTo>
                  <a:lnTo>
                    <a:pt x="301" y="843"/>
                  </a:lnTo>
                  <a:lnTo>
                    <a:pt x="320" y="848"/>
                  </a:lnTo>
                  <a:lnTo>
                    <a:pt x="340" y="853"/>
                  </a:lnTo>
                  <a:lnTo>
                    <a:pt x="361" y="857"/>
                  </a:lnTo>
                  <a:lnTo>
                    <a:pt x="381" y="860"/>
                  </a:lnTo>
                  <a:lnTo>
                    <a:pt x="402" y="862"/>
                  </a:lnTo>
                  <a:lnTo>
                    <a:pt x="422" y="864"/>
                  </a:lnTo>
                  <a:lnTo>
                    <a:pt x="444" y="864"/>
                  </a:lnTo>
                  <a:lnTo>
                    <a:pt x="465" y="862"/>
                  </a:lnTo>
                  <a:lnTo>
                    <a:pt x="486" y="860"/>
                  </a:lnTo>
                  <a:lnTo>
                    <a:pt x="507" y="857"/>
                  </a:lnTo>
                  <a:lnTo>
                    <a:pt x="527" y="853"/>
                  </a:lnTo>
                  <a:lnTo>
                    <a:pt x="547" y="848"/>
                  </a:lnTo>
                  <a:lnTo>
                    <a:pt x="568" y="841"/>
                  </a:lnTo>
                  <a:lnTo>
                    <a:pt x="589" y="834"/>
                  </a:lnTo>
                  <a:lnTo>
                    <a:pt x="608" y="826"/>
                  </a:lnTo>
                  <a:lnTo>
                    <a:pt x="628" y="815"/>
                  </a:lnTo>
                  <a:lnTo>
                    <a:pt x="647" y="805"/>
                  </a:lnTo>
                  <a:lnTo>
                    <a:pt x="647"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 name="Freeform 66"/>
            <p:cNvSpPr>
              <a:spLocks/>
            </p:cNvSpPr>
            <p:nvPr userDrawn="1"/>
          </p:nvSpPr>
          <p:spPr bwMode="auto">
            <a:xfrm>
              <a:off x="3494" y="1066"/>
              <a:ext cx="196" cy="196"/>
            </a:xfrm>
            <a:custGeom>
              <a:avLst/>
              <a:gdLst>
                <a:gd name="T0" fmla="*/ 605 w 783"/>
                <a:gd name="T1" fmla="*/ 719 h 783"/>
                <a:gd name="T2" fmla="*/ 652 w 783"/>
                <a:gd name="T3" fmla="*/ 684 h 783"/>
                <a:gd name="T4" fmla="*/ 692 w 783"/>
                <a:gd name="T5" fmla="*/ 642 h 783"/>
                <a:gd name="T6" fmla="*/ 725 w 783"/>
                <a:gd name="T7" fmla="*/ 595 h 783"/>
                <a:gd name="T8" fmla="*/ 751 w 783"/>
                <a:gd name="T9" fmla="*/ 546 h 783"/>
                <a:gd name="T10" fmla="*/ 769 w 783"/>
                <a:gd name="T11" fmla="*/ 492 h 783"/>
                <a:gd name="T12" fmla="*/ 781 w 783"/>
                <a:gd name="T13" fmla="*/ 438 h 783"/>
                <a:gd name="T14" fmla="*/ 783 w 783"/>
                <a:gd name="T15" fmla="*/ 380 h 783"/>
                <a:gd name="T16" fmla="*/ 777 w 783"/>
                <a:gd name="T17" fmla="*/ 324 h 783"/>
                <a:gd name="T18" fmla="*/ 762 w 783"/>
                <a:gd name="T19" fmla="*/ 267 h 783"/>
                <a:gd name="T20" fmla="*/ 740 w 783"/>
                <a:gd name="T21" fmla="*/ 214 h 783"/>
                <a:gd name="T22" fmla="*/ 719 w 783"/>
                <a:gd name="T23" fmla="*/ 178 h 783"/>
                <a:gd name="T24" fmla="*/ 684 w 783"/>
                <a:gd name="T25" fmla="*/ 132 h 783"/>
                <a:gd name="T26" fmla="*/ 642 w 783"/>
                <a:gd name="T27" fmla="*/ 91 h 783"/>
                <a:gd name="T28" fmla="*/ 595 w 783"/>
                <a:gd name="T29" fmla="*/ 57 h 783"/>
                <a:gd name="T30" fmla="*/ 546 w 783"/>
                <a:gd name="T31" fmla="*/ 31 h 783"/>
                <a:gd name="T32" fmla="*/ 493 w 783"/>
                <a:gd name="T33" fmla="*/ 13 h 783"/>
                <a:gd name="T34" fmla="*/ 437 w 783"/>
                <a:gd name="T35" fmla="*/ 3 h 783"/>
                <a:gd name="T36" fmla="*/ 380 w 783"/>
                <a:gd name="T37" fmla="*/ 0 h 783"/>
                <a:gd name="T38" fmla="*/ 324 w 783"/>
                <a:gd name="T39" fmla="*/ 5 h 783"/>
                <a:gd name="T40" fmla="*/ 267 w 783"/>
                <a:gd name="T41" fmla="*/ 19 h 783"/>
                <a:gd name="T42" fmla="*/ 214 w 783"/>
                <a:gd name="T43" fmla="*/ 43 h 783"/>
                <a:gd name="T44" fmla="*/ 179 w 783"/>
                <a:gd name="T45" fmla="*/ 62 h 783"/>
                <a:gd name="T46" fmla="*/ 132 w 783"/>
                <a:gd name="T47" fmla="*/ 99 h 783"/>
                <a:gd name="T48" fmla="*/ 91 w 783"/>
                <a:gd name="T49" fmla="*/ 139 h 783"/>
                <a:gd name="T50" fmla="*/ 57 w 783"/>
                <a:gd name="T51" fmla="*/ 186 h 783"/>
                <a:gd name="T52" fmla="*/ 31 w 783"/>
                <a:gd name="T53" fmla="*/ 237 h 783"/>
                <a:gd name="T54" fmla="*/ 13 w 783"/>
                <a:gd name="T55" fmla="*/ 289 h 783"/>
                <a:gd name="T56" fmla="*/ 3 w 783"/>
                <a:gd name="T57" fmla="*/ 345 h 783"/>
                <a:gd name="T58" fmla="*/ 0 w 783"/>
                <a:gd name="T59" fmla="*/ 401 h 783"/>
                <a:gd name="T60" fmla="*/ 5 w 783"/>
                <a:gd name="T61" fmla="*/ 459 h 783"/>
                <a:gd name="T62" fmla="*/ 20 w 783"/>
                <a:gd name="T63" fmla="*/ 515 h 783"/>
                <a:gd name="T64" fmla="*/ 43 w 783"/>
                <a:gd name="T65" fmla="*/ 569 h 783"/>
                <a:gd name="T66" fmla="*/ 63 w 783"/>
                <a:gd name="T67" fmla="*/ 604 h 783"/>
                <a:gd name="T68" fmla="*/ 99 w 783"/>
                <a:gd name="T69" fmla="*/ 651 h 783"/>
                <a:gd name="T70" fmla="*/ 139 w 783"/>
                <a:gd name="T71" fmla="*/ 692 h 783"/>
                <a:gd name="T72" fmla="*/ 186 w 783"/>
                <a:gd name="T73" fmla="*/ 724 h 783"/>
                <a:gd name="T74" fmla="*/ 237 w 783"/>
                <a:gd name="T75" fmla="*/ 750 h 783"/>
                <a:gd name="T76" fmla="*/ 289 w 783"/>
                <a:gd name="T77" fmla="*/ 769 h 783"/>
                <a:gd name="T78" fmla="*/ 345 w 783"/>
                <a:gd name="T79" fmla="*/ 780 h 783"/>
                <a:gd name="T80" fmla="*/ 401 w 783"/>
                <a:gd name="T81" fmla="*/ 783 h 783"/>
                <a:gd name="T82" fmla="*/ 459 w 783"/>
                <a:gd name="T83" fmla="*/ 776 h 783"/>
                <a:gd name="T84" fmla="*/ 515 w 783"/>
                <a:gd name="T85" fmla="*/ 762 h 783"/>
                <a:gd name="T86" fmla="*/ 569 w 783"/>
                <a:gd name="T87" fmla="*/ 74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86" y="730"/>
                  </a:moveTo>
                  <a:lnTo>
                    <a:pt x="586" y="730"/>
                  </a:lnTo>
                  <a:lnTo>
                    <a:pt x="605" y="719"/>
                  </a:lnTo>
                  <a:lnTo>
                    <a:pt x="620" y="709"/>
                  </a:lnTo>
                  <a:lnTo>
                    <a:pt x="636" y="697"/>
                  </a:lnTo>
                  <a:lnTo>
                    <a:pt x="652" y="684"/>
                  </a:lnTo>
                  <a:lnTo>
                    <a:pt x="666" y="671"/>
                  </a:lnTo>
                  <a:lnTo>
                    <a:pt x="679" y="657"/>
                  </a:lnTo>
                  <a:lnTo>
                    <a:pt x="692" y="642"/>
                  </a:lnTo>
                  <a:lnTo>
                    <a:pt x="704" y="628"/>
                  </a:lnTo>
                  <a:lnTo>
                    <a:pt x="714" y="612"/>
                  </a:lnTo>
                  <a:lnTo>
                    <a:pt x="725" y="595"/>
                  </a:lnTo>
                  <a:lnTo>
                    <a:pt x="735" y="580"/>
                  </a:lnTo>
                  <a:lnTo>
                    <a:pt x="743" y="563"/>
                  </a:lnTo>
                  <a:lnTo>
                    <a:pt x="751" y="546"/>
                  </a:lnTo>
                  <a:lnTo>
                    <a:pt x="758" y="528"/>
                  </a:lnTo>
                  <a:lnTo>
                    <a:pt x="764" y="511"/>
                  </a:lnTo>
                  <a:lnTo>
                    <a:pt x="769" y="492"/>
                  </a:lnTo>
                  <a:lnTo>
                    <a:pt x="774" y="474"/>
                  </a:lnTo>
                  <a:lnTo>
                    <a:pt x="778" y="456"/>
                  </a:lnTo>
                  <a:lnTo>
                    <a:pt x="781" y="438"/>
                  </a:lnTo>
                  <a:lnTo>
                    <a:pt x="782" y="418"/>
                  </a:lnTo>
                  <a:lnTo>
                    <a:pt x="783" y="400"/>
                  </a:lnTo>
                  <a:lnTo>
                    <a:pt x="783" y="380"/>
                  </a:lnTo>
                  <a:lnTo>
                    <a:pt x="782" y="362"/>
                  </a:lnTo>
                  <a:lnTo>
                    <a:pt x="779" y="343"/>
                  </a:lnTo>
                  <a:lnTo>
                    <a:pt x="777" y="324"/>
                  </a:lnTo>
                  <a:lnTo>
                    <a:pt x="773" y="305"/>
                  </a:lnTo>
                  <a:lnTo>
                    <a:pt x="769" y="287"/>
                  </a:lnTo>
                  <a:lnTo>
                    <a:pt x="762" y="267"/>
                  </a:lnTo>
                  <a:lnTo>
                    <a:pt x="756" y="249"/>
                  </a:lnTo>
                  <a:lnTo>
                    <a:pt x="748" y="231"/>
                  </a:lnTo>
                  <a:lnTo>
                    <a:pt x="740" y="214"/>
                  </a:lnTo>
                  <a:lnTo>
                    <a:pt x="730" y="195"/>
                  </a:lnTo>
                  <a:lnTo>
                    <a:pt x="730" y="195"/>
                  </a:lnTo>
                  <a:lnTo>
                    <a:pt x="719" y="178"/>
                  </a:lnTo>
                  <a:lnTo>
                    <a:pt x="709" y="161"/>
                  </a:lnTo>
                  <a:lnTo>
                    <a:pt x="697" y="146"/>
                  </a:lnTo>
                  <a:lnTo>
                    <a:pt x="684" y="132"/>
                  </a:lnTo>
                  <a:lnTo>
                    <a:pt x="671" y="117"/>
                  </a:lnTo>
                  <a:lnTo>
                    <a:pt x="657" y="103"/>
                  </a:lnTo>
                  <a:lnTo>
                    <a:pt x="642" y="91"/>
                  </a:lnTo>
                  <a:lnTo>
                    <a:pt x="627" y="78"/>
                  </a:lnTo>
                  <a:lnTo>
                    <a:pt x="612" y="68"/>
                  </a:lnTo>
                  <a:lnTo>
                    <a:pt x="595" y="57"/>
                  </a:lnTo>
                  <a:lnTo>
                    <a:pt x="580" y="48"/>
                  </a:lnTo>
                  <a:lnTo>
                    <a:pt x="563" y="39"/>
                  </a:lnTo>
                  <a:lnTo>
                    <a:pt x="546" y="31"/>
                  </a:lnTo>
                  <a:lnTo>
                    <a:pt x="528" y="25"/>
                  </a:lnTo>
                  <a:lnTo>
                    <a:pt x="511" y="18"/>
                  </a:lnTo>
                  <a:lnTo>
                    <a:pt x="493" y="13"/>
                  </a:lnTo>
                  <a:lnTo>
                    <a:pt x="474" y="9"/>
                  </a:lnTo>
                  <a:lnTo>
                    <a:pt x="456" y="5"/>
                  </a:lnTo>
                  <a:lnTo>
                    <a:pt x="437" y="3"/>
                  </a:lnTo>
                  <a:lnTo>
                    <a:pt x="418" y="0"/>
                  </a:lnTo>
                  <a:lnTo>
                    <a:pt x="400" y="0"/>
                  </a:lnTo>
                  <a:lnTo>
                    <a:pt x="380" y="0"/>
                  </a:lnTo>
                  <a:lnTo>
                    <a:pt x="362" y="0"/>
                  </a:lnTo>
                  <a:lnTo>
                    <a:pt x="343" y="3"/>
                  </a:lnTo>
                  <a:lnTo>
                    <a:pt x="324" y="5"/>
                  </a:lnTo>
                  <a:lnTo>
                    <a:pt x="305" y="9"/>
                  </a:lnTo>
                  <a:lnTo>
                    <a:pt x="287" y="14"/>
                  </a:lnTo>
                  <a:lnTo>
                    <a:pt x="267" y="19"/>
                  </a:lnTo>
                  <a:lnTo>
                    <a:pt x="249" y="26"/>
                  </a:lnTo>
                  <a:lnTo>
                    <a:pt x="231" y="34"/>
                  </a:lnTo>
                  <a:lnTo>
                    <a:pt x="214" y="43"/>
                  </a:lnTo>
                  <a:lnTo>
                    <a:pt x="195" y="52"/>
                  </a:lnTo>
                  <a:lnTo>
                    <a:pt x="195" y="52"/>
                  </a:lnTo>
                  <a:lnTo>
                    <a:pt x="179" y="62"/>
                  </a:lnTo>
                  <a:lnTo>
                    <a:pt x="162" y="74"/>
                  </a:lnTo>
                  <a:lnTo>
                    <a:pt x="146" y="86"/>
                  </a:lnTo>
                  <a:lnTo>
                    <a:pt x="132" y="99"/>
                  </a:lnTo>
                  <a:lnTo>
                    <a:pt x="117" y="112"/>
                  </a:lnTo>
                  <a:lnTo>
                    <a:pt x="103" y="125"/>
                  </a:lnTo>
                  <a:lnTo>
                    <a:pt x="91" y="139"/>
                  </a:lnTo>
                  <a:lnTo>
                    <a:pt x="78" y="155"/>
                  </a:lnTo>
                  <a:lnTo>
                    <a:pt x="68" y="171"/>
                  </a:lnTo>
                  <a:lnTo>
                    <a:pt x="57" y="186"/>
                  </a:lnTo>
                  <a:lnTo>
                    <a:pt x="48" y="203"/>
                  </a:lnTo>
                  <a:lnTo>
                    <a:pt x="39" y="219"/>
                  </a:lnTo>
                  <a:lnTo>
                    <a:pt x="31" y="237"/>
                  </a:lnTo>
                  <a:lnTo>
                    <a:pt x="25" y="254"/>
                  </a:lnTo>
                  <a:lnTo>
                    <a:pt x="18" y="272"/>
                  </a:lnTo>
                  <a:lnTo>
                    <a:pt x="13" y="289"/>
                  </a:lnTo>
                  <a:lnTo>
                    <a:pt x="9" y="307"/>
                  </a:lnTo>
                  <a:lnTo>
                    <a:pt x="5" y="327"/>
                  </a:lnTo>
                  <a:lnTo>
                    <a:pt x="3" y="345"/>
                  </a:lnTo>
                  <a:lnTo>
                    <a:pt x="0" y="363"/>
                  </a:lnTo>
                  <a:lnTo>
                    <a:pt x="0" y="383"/>
                  </a:lnTo>
                  <a:lnTo>
                    <a:pt x="0" y="401"/>
                  </a:lnTo>
                  <a:lnTo>
                    <a:pt x="0" y="421"/>
                  </a:lnTo>
                  <a:lnTo>
                    <a:pt x="3" y="439"/>
                  </a:lnTo>
                  <a:lnTo>
                    <a:pt x="5" y="459"/>
                  </a:lnTo>
                  <a:lnTo>
                    <a:pt x="9" y="477"/>
                  </a:lnTo>
                  <a:lnTo>
                    <a:pt x="14" y="496"/>
                  </a:lnTo>
                  <a:lnTo>
                    <a:pt x="20" y="515"/>
                  </a:lnTo>
                  <a:lnTo>
                    <a:pt x="26" y="533"/>
                  </a:lnTo>
                  <a:lnTo>
                    <a:pt x="34" y="551"/>
                  </a:lnTo>
                  <a:lnTo>
                    <a:pt x="43" y="569"/>
                  </a:lnTo>
                  <a:lnTo>
                    <a:pt x="52" y="586"/>
                  </a:lnTo>
                  <a:lnTo>
                    <a:pt x="52" y="586"/>
                  </a:lnTo>
                  <a:lnTo>
                    <a:pt x="63" y="604"/>
                  </a:lnTo>
                  <a:lnTo>
                    <a:pt x="74" y="620"/>
                  </a:lnTo>
                  <a:lnTo>
                    <a:pt x="86" y="636"/>
                  </a:lnTo>
                  <a:lnTo>
                    <a:pt x="99" y="651"/>
                  </a:lnTo>
                  <a:lnTo>
                    <a:pt x="112" y="666"/>
                  </a:lnTo>
                  <a:lnTo>
                    <a:pt x="125" y="679"/>
                  </a:lnTo>
                  <a:lnTo>
                    <a:pt x="139" y="692"/>
                  </a:lnTo>
                  <a:lnTo>
                    <a:pt x="155" y="703"/>
                  </a:lnTo>
                  <a:lnTo>
                    <a:pt x="171" y="714"/>
                  </a:lnTo>
                  <a:lnTo>
                    <a:pt x="186" y="724"/>
                  </a:lnTo>
                  <a:lnTo>
                    <a:pt x="203" y="735"/>
                  </a:lnTo>
                  <a:lnTo>
                    <a:pt x="219" y="743"/>
                  </a:lnTo>
                  <a:lnTo>
                    <a:pt x="237" y="750"/>
                  </a:lnTo>
                  <a:lnTo>
                    <a:pt x="254" y="758"/>
                  </a:lnTo>
                  <a:lnTo>
                    <a:pt x="272" y="763"/>
                  </a:lnTo>
                  <a:lnTo>
                    <a:pt x="289" y="769"/>
                  </a:lnTo>
                  <a:lnTo>
                    <a:pt x="308" y="774"/>
                  </a:lnTo>
                  <a:lnTo>
                    <a:pt x="327" y="778"/>
                  </a:lnTo>
                  <a:lnTo>
                    <a:pt x="345" y="780"/>
                  </a:lnTo>
                  <a:lnTo>
                    <a:pt x="364" y="782"/>
                  </a:lnTo>
                  <a:lnTo>
                    <a:pt x="383" y="783"/>
                  </a:lnTo>
                  <a:lnTo>
                    <a:pt x="401" y="783"/>
                  </a:lnTo>
                  <a:lnTo>
                    <a:pt x="421" y="782"/>
                  </a:lnTo>
                  <a:lnTo>
                    <a:pt x="439" y="779"/>
                  </a:lnTo>
                  <a:lnTo>
                    <a:pt x="459" y="776"/>
                  </a:lnTo>
                  <a:lnTo>
                    <a:pt x="477" y="773"/>
                  </a:lnTo>
                  <a:lnTo>
                    <a:pt x="496" y="769"/>
                  </a:lnTo>
                  <a:lnTo>
                    <a:pt x="515" y="762"/>
                  </a:lnTo>
                  <a:lnTo>
                    <a:pt x="533" y="756"/>
                  </a:lnTo>
                  <a:lnTo>
                    <a:pt x="551" y="748"/>
                  </a:lnTo>
                  <a:lnTo>
                    <a:pt x="569" y="740"/>
                  </a:lnTo>
                  <a:lnTo>
                    <a:pt x="586" y="730"/>
                  </a:lnTo>
                  <a:lnTo>
                    <a:pt x="586"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Freeform 67"/>
            <p:cNvSpPr>
              <a:spLocks/>
            </p:cNvSpPr>
            <p:nvPr userDrawn="1"/>
          </p:nvSpPr>
          <p:spPr bwMode="auto">
            <a:xfrm>
              <a:off x="3631" y="1296"/>
              <a:ext cx="175" cy="175"/>
            </a:xfrm>
            <a:custGeom>
              <a:avLst/>
              <a:gdLst>
                <a:gd name="T0" fmla="*/ 646 w 702"/>
                <a:gd name="T1" fmla="*/ 160 h 702"/>
                <a:gd name="T2" fmla="*/ 614 w 702"/>
                <a:gd name="T3" fmla="*/ 117 h 702"/>
                <a:gd name="T4" fmla="*/ 577 w 702"/>
                <a:gd name="T5" fmla="*/ 81 h 702"/>
                <a:gd name="T6" fmla="*/ 536 w 702"/>
                <a:gd name="T7" fmla="*/ 52 h 702"/>
                <a:gd name="T8" fmla="*/ 490 w 702"/>
                <a:gd name="T9" fmla="*/ 29 h 702"/>
                <a:gd name="T10" fmla="*/ 442 w 702"/>
                <a:gd name="T11" fmla="*/ 12 h 702"/>
                <a:gd name="T12" fmla="*/ 392 w 702"/>
                <a:gd name="T13" fmla="*/ 3 h 702"/>
                <a:gd name="T14" fmla="*/ 343 w 702"/>
                <a:gd name="T15" fmla="*/ 0 h 702"/>
                <a:gd name="T16" fmla="*/ 291 w 702"/>
                <a:gd name="T17" fmla="*/ 5 h 702"/>
                <a:gd name="T18" fmla="*/ 241 w 702"/>
                <a:gd name="T19" fmla="*/ 18 h 702"/>
                <a:gd name="T20" fmla="*/ 192 w 702"/>
                <a:gd name="T21" fmla="*/ 38 h 702"/>
                <a:gd name="T22" fmla="*/ 160 w 702"/>
                <a:gd name="T23" fmla="*/ 56 h 702"/>
                <a:gd name="T24" fmla="*/ 119 w 702"/>
                <a:gd name="T25" fmla="*/ 89 h 702"/>
                <a:gd name="T26" fmla="*/ 82 w 702"/>
                <a:gd name="T27" fmla="*/ 125 h 702"/>
                <a:gd name="T28" fmla="*/ 52 w 702"/>
                <a:gd name="T29" fmla="*/ 167 h 702"/>
                <a:gd name="T30" fmla="*/ 29 w 702"/>
                <a:gd name="T31" fmla="*/ 213 h 702"/>
                <a:gd name="T32" fmla="*/ 13 w 702"/>
                <a:gd name="T33" fmla="*/ 259 h 702"/>
                <a:gd name="T34" fmla="*/ 3 w 702"/>
                <a:gd name="T35" fmla="*/ 310 h 702"/>
                <a:gd name="T36" fmla="*/ 0 w 702"/>
                <a:gd name="T37" fmla="*/ 360 h 702"/>
                <a:gd name="T38" fmla="*/ 5 w 702"/>
                <a:gd name="T39" fmla="*/ 412 h 702"/>
                <a:gd name="T40" fmla="*/ 18 w 702"/>
                <a:gd name="T41" fmla="*/ 461 h 702"/>
                <a:gd name="T42" fmla="*/ 39 w 702"/>
                <a:gd name="T43" fmla="*/ 511 h 702"/>
                <a:gd name="T44" fmla="*/ 57 w 702"/>
                <a:gd name="T45" fmla="*/ 542 h 702"/>
                <a:gd name="T46" fmla="*/ 89 w 702"/>
                <a:gd name="T47" fmla="*/ 584 h 702"/>
                <a:gd name="T48" fmla="*/ 126 w 702"/>
                <a:gd name="T49" fmla="*/ 620 h 702"/>
                <a:gd name="T50" fmla="*/ 168 w 702"/>
                <a:gd name="T51" fmla="*/ 650 h 702"/>
                <a:gd name="T52" fmla="*/ 212 w 702"/>
                <a:gd name="T53" fmla="*/ 674 h 702"/>
                <a:gd name="T54" fmla="*/ 261 w 702"/>
                <a:gd name="T55" fmla="*/ 689 h 702"/>
                <a:gd name="T56" fmla="*/ 310 w 702"/>
                <a:gd name="T57" fmla="*/ 700 h 702"/>
                <a:gd name="T58" fmla="*/ 361 w 702"/>
                <a:gd name="T59" fmla="*/ 702 h 702"/>
                <a:gd name="T60" fmla="*/ 412 w 702"/>
                <a:gd name="T61" fmla="*/ 697 h 702"/>
                <a:gd name="T62" fmla="*/ 463 w 702"/>
                <a:gd name="T63" fmla="*/ 684 h 702"/>
                <a:gd name="T64" fmla="*/ 511 w 702"/>
                <a:gd name="T65" fmla="*/ 663 h 702"/>
                <a:gd name="T66" fmla="*/ 542 w 702"/>
                <a:gd name="T67" fmla="*/ 645 h 702"/>
                <a:gd name="T68" fmla="*/ 585 w 702"/>
                <a:gd name="T69" fmla="*/ 614 h 702"/>
                <a:gd name="T70" fmla="*/ 622 w 702"/>
                <a:gd name="T71" fmla="*/ 576 h 702"/>
                <a:gd name="T72" fmla="*/ 650 w 702"/>
                <a:gd name="T73" fmla="*/ 534 h 702"/>
                <a:gd name="T74" fmla="*/ 674 w 702"/>
                <a:gd name="T75" fmla="*/ 490 h 702"/>
                <a:gd name="T76" fmla="*/ 691 w 702"/>
                <a:gd name="T77" fmla="*/ 442 h 702"/>
                <a:gd name="T78" fmla="*/ 700 w 702"/>
                <a:gd name="T79" fmla="*/ 392 h 702"/>
                <a:gd name="T80" fmla="*/ 702 w 702"/>
                <a:gd name="T81" fmla="*/ 341 h 702"/>
                <a:gd name="T82" fmla="*/ 697 w 702"/>
                <a:gd name="T83" fmla="*/ 291 h 702"/>
                <a:gd name="T84" fmla="*/ 684 w 702"/>
                <a:gd name="T85" fmla="*/ 240 h 702"/>
                <a:gd name="T86" fmla="*/ 665 w 702"/>
                <a:gd name="T87" fmla="*/ 19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5" y="176"/>
                  </a:moveTo>
                  <a:lnTo>
                    <a:pt x="655" y="176"/>
                  </a:lnTo>
                  <a:lnTo>
                    <a:pt x="646" y="160"/>
                  </a:lnTo>
                  <a:lnTo>
                    <a:pt x="636" y="145"/>
                  </a:lnTo>
                  <a:lnTo>
                    <a:pt x="625" y="132"/>
                  </a:lnTo>
                  <a:lnTo>
                    <a:pt x="614" y="117"/>
                  </a:lnTo>
                  <a:lnTo>
                    <a:pt x="602" y="104"/>
                  </a:lnTo>
                  <a:lnTo>
                    <a:pt x="590" y="93"/>
                  </a:lnTo>
                  <a:lnTo>
                    <a:pt x="577" y="81"/>
                  </a:lnTo>
                  <a:lnTo>
                    <a:pt x="563" y="70"/>
                  </a:lnTo>
                  <a:lnTo>
                    <a:pt x="550" y="61"/>
                  </a:lnTo>
                  <a:lnTo>
                    <a:pt x="536" y="52"/>
                  </a:lnTo>
                  <a:lnTo>
                    <a:pt x="520" y="43"/>
                  </a:lnTo>
                  <a:lnTo>
                    <a:pt x="506" y="35"/>
                  </a:lnTo>
                  <a:lnTo>
                    <a:pt x="490" y="29"/>
                  </a:lnTo>
                  <a:lnTo>
                    <a:pt x="474" y="22"/>
                  </a:lnTo>
                  <a:lnTo>
                    <a:pt x="459" y="17"/>
                  </a:lnTo>
                  <a:lnTo>
                    <a:pt x="442" y="12"/>
                  </a:lnTo>
                  <a:lnTo>
                    <a:pt x="426" y="8"/>
                  </a:lnTo>
                  <a:lnTo>
                    <a:pt x="409" y="5"/>
                  </a:lnTo>
                  <a:lnTo>
                    <a:pt x="392" y="3"/>
                  </a:lnTo>
                  <a:lnTo>
                    <a:pt x="375" y="0"/>
                  </a:lnTo>
                  <a:lnTo>
                    <a:pt x="360" y="0"/>
                  </a:lnTo>
                  <a:lnTo>
                    <a:pt x="343" y="0"/>
                  </a:lnTo>
                  <a:lnTo>
                    <a:pt x="324" y="1"/>
                  </a:lnTo>
                  <a:lnTo>
                    <a:pt x="308" y="3"/>
                  </a:lnTo>
                  <a:lnTo>
                    <a:pt x="291" y="5"/>
                  </a:lnTo>
                  <a:lnTo>
                    <a:pt x="274" y="8"/>
                  </a:lnTo>
                  <a:lnTo>
                    <a:pt x="258" y="13"/>
                  </a:lnTo>
                  <a:lnTo>
                    <a:pt x="241" y="18"/>
                  </a:lnTo>
                  <a:lnTo>
                    <a:pt x="224" y="24"/>
                  </a:lnTo>
                  <a:lnTo>
                    <a:pt x="208" y="30"/>
                  </a:lnTo>
                  <a:lnTo>
                    <a:pt x="192" y="38"/>
                  </a:lnTo>
                  <a:lnTo>
                    <a:pt x="176" y="47"/>
                  </a:lnTo>
                  <a:lnTo>
                    <a:pt x="176" y="47"/>
                  </a:lnTo>
                  <a:lnTo>
                    <a:pt x="160" y="56"/>
                  </a:lnTo>
                  <a:lnTo>
                    <a:pt x="146" y="67"/>
                  </a:lnTo>
                  <a:lnTo>
                    <a:pt x="132" y="77"/>
                  </a:lnTo>
                  <a:lnTo>
                    <a:pt x="119" y="89"/>
                  </a:lnTo>
                  <a:lnTo>
                    <a:pt x="106" y="100"/>
                  </a:lnTo>
                  <a:lnTo>
                    <a:pt x="94" y="112"/>
                  </a:lnTo>
                  <a:lnTo>
                    <a:pt x="82" y="125"/>
                  </a:lnTo>
                  <a:lnTo>
                    <a:pt x="72" y="140"/>
                  </a:lnTo>
                  <a:lnTo>
                    <a:pt x="61" y="153"/>
                  </a:lnTo>
                  <a:lnTo>
                    <a:pt x="52" y="167"/>
                  </a:lnTo>
                  <a:lnTo>
                    <a:pt x="44" y="183"/>
                  </a:lnTo>
                  <a:lnTo>
                    <a:pt x="36" y="197"/>
                  </a:lnTo>
                  <a:lnTo>
                    <a:pt x="29" y="213"/>
                  </a:lnTo>
                  <a:lnTo>
                    <a:pt x="22" y="228"/>
                  </a:lnTo>
                  <a:lnTo>
                    <a:pt x="17" y="244"/>
                  </a:lnTo>
                  <a:lnTo>
                    <a:pt x="13" y="259"/>
                  </a:lnTo>
                  <a:lnTo>
                    <a:pt x="8" y="276"/>
                  </a:lnTo>
                  <a:lnTo>
                    <a:pt x="5" y="293"/>
                  </a:lnTo>
                  <a:lnTo>
                    <a:pt x="3" y="310"/>
                  </a:lnTo>
                  <a:lnTo>
                    <a:pt x="1" y="326"/>
                  </a:lnTo>
                  <a:lnTo>
                    <a:pt x="0" y="343"/>
                  </a:lnTo>
                  <a:lnTo>
                    <a:pt x="0" y="360"/>
                  </a:lnTo>
                  <a:lnTo>
                    <a:pt x="1" y="378"/>
                  </a:lnTo>
                  <a:lnTo>
                    <a:pt x="3" y="395"/>
                  </a:lnTo>
                  <a:lnTo>
                    <a:pt x="5" y="412"/>
                  </a:lnTo>
                  <a:lnTo>
                    <a:pt x="9" y="429"/>
                  </a:lnTo>
                  <a:lnTo>
                    <a:pt x="13" y="444"/>
                  </a:lnTo>
                  <a:lnTo>
                    <a:pt x="18" y="461"/>
                  </a:lnTo>
                  <a:lnTo>
                    <a:pt x="25" y="478"/>
                  </a:lnTo>
                  <a:lnTo>
                    <a:pt x="31" y="494"/>
                  </a:lnTo>
                  <a:lnTo>
                    <a:pt x="39" y="511"/>
                  </a:lnTo>
                  <a:lnTo>
                    <a:pt x="47" y="526"/>
                  </a:lnTo>
                  <a:lnTo>
                    <a:pt x="47" y="526"/>
                  </a:lnTo>
                  <a:lnTo>
                    <a:pt x="57" y="542"/>
                  </a:lnTo>
                  <a:lnTo>
                    <a:pt x="66" y="556"/>
                  </a:lnTo>
                  <a:lnTo>
                    <a:pt x="78" y="571"/>
                  </a:lnTo>
                  <a:lnTo>
                    <a:pt x="89" y="584"/>
                  </a:lnTo>
                  <a:lnTo>
                    <a:pt x="100" y="597"/>
                  </a:lnTo>
                  <a:lnTo>
                    <a:pt x="113" y="609"/>
                  </a:lnTo>
                  <a:lnTo>
                    <a:pt x="126" y="620"/>
                  </a:lnTo>
                  <a:lnTo>
                    <a:pt x="139" y="631"/>
                  </a:lnTo>
                  <a:lnTo>
                    <a:pt x="154" y="641"/>
                  </a:lnTo>
                  <a:lnTo>
                    <a:pt x="168" y="650"/>
                  </a:lnTo>
                  <a:lnTo>
                    <a:pt x="182" y="658"/>
                  </a:lnTo>
                  <a:lnTo>
                    <a:pt x="198" y="666"/>
                  </a:lnTo>
                  <a:lnTo>
                    <a:pt x="212" y="674"/>
                  </a:lnTo>
                  <a:lnTo>
                    <a:pt x="228" y="680"/>
                  </a:lnTo>
                  <a:lnTo>
                    <a:pt x="245" y="685"/>
                  </a:lnTo>
                  <a:lnTo>
                    <a:pt x="261" y="689"/>
                  </a:lnTo>
                  <a:lnTo>
                    <a:pt x="278" y="695"/>
                  </a:lnTo>
                  <a:lnTo>
                    <a:pt x="293" y="697"/>
                  </a:lnTo>
                  <a:lnTo>
                    <a:pt x="310" y="700"/>
                  </a:lnTo>
                  <a:lnTo>
                    <a:pt x="327" y="701"/>
                  </a:lnTo>
                  <a:lnTo>
                    <a:pt x="344" y="702"/>
                  </a:lnTo>
                  <a:lnTo>
                    <a:pt x="361" y="702"/>
                  </a:lnTo>
                  <a:lnTo>
                    <a:pt x="378" y="701"/>
                  </a:lnTo>
                  <a:lnTo>
                    <a:pt x="395" y="700"/>
                  </a:lnTo>
                  <a:lnTo>
                    <a:pt x="412" y="697"/>
                  </a:lnTo>
                  <a:lnTo>
                    <a:pt x="429" y="693"/>
                  </a:lnTo>
                  <a:lnTo>
                    <a:pt x="446" y="689"/>
                  </a:lnTo>
                  <a:lnTo>
                    <a:pt x="463" y="684"/>
                  </a:lnTo>
                  <a:lnTo>
                    <a:pt x="478" y="678"/>
                  </a:lnTo>
                  <a:lnTo>
                    <a:pt x="495" y="671"/>
                  </a:lnTo>
                  <a:lnTo>
                    <a:pt x="511" y="663"/>
                  </a:lnTo>
                  <a:lnTo>
                    <a:pt x="526" y="655"/>
                  </a:lnTo>
                  <a:lnTo>
                    <a:pt x="526" y="655"/>
                  </a:lnTo>
                  <a:lnTo>
                    <a:pt x="542" y="645"/>
                  </a:lnTo>
                  <a:lnTo>
                    <a:pt x="558" y="636"/>
                  </a:lnTo>
                  <a:lnTo>
                    <a:pt x="571" y="624"/>
                  </a:lnTo>
                  <a:lnTo>
                    <a:pt x="585" y="614"/>
                  </a:lnTo>
                  <a:lnTo>
                    <a:pt x="598" y="602"/>
                  </a:lnTo>
                  <a:lnTo>
                    <a:pt x="610" y="589"/>
                  </a:lnTo>
                  <a:lnTo>
                    <a:pt x="622" y="576"/>
                  </a:lnTo>
                  <a:lnTo>
                    <a:pt x="632" y="563"/>
                  </a:lnTo>
                  <a:lnTo>
                    <a:pt x="641" y="549"/>
                  </a:lnTo>
                  <a:lnTo>
                    <a:pt x="650" y="534"/>
                  </a:lnTo>
                  <a:lnTo>
                    <a:pt x="659" y="520"/>
                  </a:lnTo>
                  <a:lnTo>
                    <a:pt x="667" y="504"/>
                  </a:lnTo>
                  <a:lnTo>
                    <a:pt x="674" y="490"/>
                  </a:lnTo>
                  <a:lnTo>
                    <a:pt x="680" y="474"/>
                  </a:lnTo>
                  <a:lnTo>
                    <a:pt x="685" y="457"/>
                  </a:lnTo>
                  <a:lnTo>
                    <a:pt x="691" y="442"/>
                  </a:lnTo>
                  <a:lnTo>
                    <a:pt x="695" y="425"/>
                  </a:lnTo>
                  <a:lnTo>
                    <a:pt x="697" y="409"/>
                  </a:lnTo>
                  <a:lnTo>
                    <a:pt x="700" y="392"/>
                  </a:lnTo>
                  <a:lnTo>
                    <a:pt x="702" y="375"/>
                  </a:lnTo>
                  <a:lnTo>
                    <a:pt x="702" y="358"/>
                  </a:lnTo>
                  <a:lnTo>
                    <a:pt x="702" y="341"/>
                  </a:lnTo>
                  <a:lnTo>
                    <a:pt x="701" y="325"/>
                  </a:lnTo>
                  <a:lnTo>
                    <a:pt x="700" y="308"/>
                  </a:lnTo>
                  <a:lnTo>
                    <a:pt x="697" y="291"/>
                  </a:lnTo>
                  <a:lnTo>
                    <a:pt x="695" y="274"/>
                  </a:lnTo>
                  <a:lnTo>
                    <a:pt x="689" y="257"/>
                  </a:lnTo>
                  <a:lnTo>
                    <a:pt x="684" y="240"/>
                  </a:lnTo>
                  <a:lnTo>
                    <a:pt x="679" y="224"/>
                  </a:lnTo>
                  <a:lnTo>
                    <a:pt x="672" y="207"/>
                  </a:lnTo>
                  <a:lnTo>
                    <a:pt x="665" y="192"/>
                  </a:lnTo>
                  <a:lnTo>
                    <a:pt x="655" y="176"/>
                  </a:lnTo>
                  <a:lnTo>
                    <a:pt x="655"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8" name="Freeform 68"/>
            <p:cNvSpPr>
              <a:spLocks/>
            </p:cNvSpPr>
            <p:nvPr userDrawn="1"/>
          </p:nvSpPr>
          <p:spPr bwMode="auto">
            <a:xfrm>
              <a:off x="3768" y="1525"/>
              <a:ext cx="155" cy="155"/>
            </a:xfrm>
            <a:custGeom>
              <a:avLst/>
              <a:gdLst>
                <a:gd name="T0" fmla="*/ 580 w 622"/>
                <a:gd name="T1" fmla="*/ 155 h 622"/>
                <a:gd name="T2" fmla="*/ 562 w 622"/>
                <a:gd name="T3" fmla="*/ 129 h 622"/>
                <a:gd name="T4" fmla="*/ 544 w 622"/>
                <a:gd name="T5" fmla="*/ 105 h 622"/>
                <a:gd name="T6" fmla="*/ 498 w 622"/>
                <a:gd name="T7" fmla="*/ 63 h 622"/>
                <a:gd name="T8" fmla="*/ 447 w 622"/>
                <a:gd name="T9" fmla="*/ 32 h 622"/>
                <a:gd name="T10" fmla="*/ 391 w 622"/>
                <a:gd name="T11" fmla="*/ 11 h 622"/>
                <a:gd name="T12" fmla="*/ 333 w 622"/>
                <a:gd name="T13" fmla="*/ 2 h 622"/>
                <a:gd name="T14" fmla="*/ 273 w 622"/>
                <a:gd name="T15" fmla="*/ 3 h 622"/>
                <a:gd name="T16" fmla="*/ 213 w 622"/>
                <a:gd name="T17" fmla="*/ 16 h 622"/>
                <a:gd name="T18" fmla="*/ 184 w 622"/>
                <a:gd name="T19" fmla="*/ 28 h 622"/>
                <a:gd name="T20" fmla="*/ 155 w 622"/>
                <a:gd name="T21" fmla="*/ 42 h 622"/>
                <a:gd name="T22" fmla="*/ 142 w 622"/>
                <a:gd name="T23" fmla="*/ 50 h 622"/>
                <a:gd name="T24" fmla="*/ 116 w 622"/>
                <a:gd name="T25" fmla="*/ 68 h 622"/>
                <a:gd name="T26" fmla="*/ 82 w 622"/>
                <a:gd name="T27" fmla="*/ 101 h 622"/>
                <a:gd name="T28" fmla="*/ 46 w 622"/>
                <a:gd name="T29" fmla="*/ 149 h 622"/>
                <a:gd name="T30" fmla="*/ 20 w 622"/>
                <a:gd name="T31" fmla="*/ 202 h 622"/>
                <a:gd name="T32" fmla="*/ 4 w 622"/>
                <a:gd name="T33" fmla="*/ 260 h 622"/>
                <a:gd name="T34" fmla="*/ 0 w 622"/>
                <a:gd name="T35" fmla="*/ 320 h 622"/>
                <a:gd name="T36" fmla="*/ 8 w 622"/>
                <a:gd name="T37" fmla="*/ 379 h 622"/>
                <a:gd name="T38" fmla="*/ 21 w 622"/>
                <a:gd name="T39" fmla="*/ 424 h 622"/>
                <a:gd name="T40" fmla="*/ 34 w 622"/>
                <a:gd name="T41" fmla="*/ 452 h 622"/>
                <a:gd name="T42" fmla="*/ 42 w 622"/>
                <a:gd name="T43" fmla="*/ 465 h 622"/>
                <a:gd name="T44" fmla="*/ 59 w 622"/>
                <a:gd name="T45" fmla="*/ 493 h 622"/>
                <a:gd name="T46" fmla="*/ 78 w 622"/>
                <a:gd name="T47" fmla="*/ 518 h 622"/>
                <a:gd name="T48" fmla="*/ 124 w 622"/>
                <a:gd name="T49" fmla="*/ 558 h 622"/>
                <a:gd name="T50" fmla="*/ 175 w 622"/>
                <a:gd name="T51" fmla="*/ 589 h 622"/>
                <a:gd name="T52" fmla="*/ 231 w 622"/>
                <a:gd name="T53" fmla="*/ 610 h 622"/>
                <a:gd name="T54" fmla="*/ 290 w 622"/>
                <a:gd name="T55" fmla="*/ 621 h 622"/>
                <a:gd name="T56" fmla="*/ 350 w 622"/>
                <a:gd name="T57" fmla="*/ 619 h 622"/>
                <a:gd name="T58" fmla="*/ 408 w 622"/>
                <a:gd name="T59" fmla="*/ 605 h 622"/>
                <a:gd name="T60" fmla="*/ 438 w 622"/>
                <a:gd name="T61" fmla="*/ 594 h 622"/>
                <a:gd name="T62" fmla="*/ 465 w 622"/>
                <a:gd name="T63" fmla="*/ 580 h 622"/>
                <a:gd name="T64" fmla="*/ 480 w 622"/>
                <a:gd name="T65" fmla="*/ 571 h 622"/>
                <a:gd name="T66" fmla="*/ 506 w 622"/>
                <a:gd name="T67" fmla="*/ 553 h 622"/>
                <a:gd name="T68" fmla="*/ 540 w 622"/>
                <a:gd name="T69" fmla="*/ 521 h 622"/>
                <a:gd name="T70" fmla="*/ 575 w 622"/>
                <a:gd name="T71" fmla="*/ 473 h 622"/>
                <a:gd name="T72" fmla="*/ 602 w 622"/>
                <a:gd name="T73" fmla="*/ 420 h 622"/>
                <a:gd name="T74" fmla="*/ 617 w 622"/>
                <a:gd name="T75" fmla="*/ 363 h 622"/>
                <a:gd name="T76" fmla="*/ 622 w 622"/>
                <a:gd name="T77" fmla="*/ 303 h 622"/>
                <a:gd name="T78" fmla="*/ 614 w 622"/>
                <a:gd name="T79" fmla="*/ 243 h 622"/>
                <a:gd name="T80" fmla="*/ 600 w 622"/>
                <a:gd name="T81" fmla="*/ 198 h 622"/>
                <a:gd name="T82" fmla="*/ 588 w 622"/>
                <a:gd name="T83" fmla="*/ 170 h 622"/>
                <a:gd name="T84" fmla="*/ 580 w 622"/>
                <a:gd name="T85" fmla="*/ 15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80" y="155"/>
                  </a:moveTo>
                  <a:lnTo>
                    <a:pt x="580" y="155"/>
                  </a:lnTo>
                  <a:lnTo>
                    <a:pt x="571" y="142"/>
                  </a:lnTo>
                  <a:lnTo>
                    <a:pt x="562" y="129"/>
                  </a:lnTo>
                  <a:lnTo>
                    <a:pt x="553" y="116"/>
                  </a:lnTo>
                  <a:lnTo>
                    <a:pt x="544" y="105"/>
                  </a:lnTo>
                  <a:lnTo>
                    <a:pt x="522" y="82"/>
                  </a:lnTo>
                  <a:lnTo>
                    <a:pt x="498" y="63"/>
                  </a:lnTo>
                  <a:lnTo>
                    <a:pt x="473" y="46"/>
                  </a:lnTo>
                  <a:lnTo>
                    <a:pt x="447" y="32"/>
                  </a:lnTo>
                  <a:lnTo>
                    <a:pt x="420" y="20"/>
                  </a:lnTo>
                  <a:lnTo>
                    <a:pt x="391" y="11"/>
                  </a:lnTo>
                  <a:lnTo>
                    <a:pt x="363" y="4"/>
                  </a:lnTo>
                  <a:lnTo>
                    <a:pt x="333" y="2"/>
                  </a:lnTo>
                  <a:lnTo>
                    <a:pt x="303" y="0"/>
                  </a:lnTo>
                  <a:lnTo>
                    <a:pt x="273" y="3"/>
                  </a:lnTo>
                  <a:lnTo>
                    <a:pt x="243" y="8"/>
                  </a:lnTo>
                  <a:lnTo>
                    <a:pt x="213" y="16"/>
                  </a:lnTo>
                  <a:lnTo>
                    <a:pt x="198" y="21"/>
                  </a:lnTo>
                  <a:lnTo>
                    <a:pt x="184" y="28"/>
                  </a:lnTo>
                  <a:lnTo>
                    <a:pt x="170" y="34"/>
                  </a:lnTo>
                  <a:lnTo>
                    <a:pt x="155" y="42"/>
                  </a:lnTo>
                  <a:lnTo>
                    <a:pt x="155" y="42"/>
                  </a:lnTo>
                  <a:lnTo>
                    <a:pt x="142" y="50"/>
                  </a:lnTo>
                  <a:lnTo>
                    <a:pt x="129" y="59"/>
                  </a:lnTo>
                  <a:lnTo>
                    <a:pt x="116" y="68"/>
                  </a:lnTo>
                  <a:lnTo>
                    <a:pt x="105" y="79"/>
                  </a:lnTo>
                  <a:lnTo>
                    <a:pt x="82" y="101"/>
                  </a:lnTo>
                  <a:lnTo>
                    <a:pt x="63" y="123"/>
                  </a:lnTo>
                  <a:lnTo>
                    <a:pt x="46" y="149"/>
                  </a:lnTo>
                  <a:lnTo>
                    <a:pt x="32" y="175"/>
                  </a:lnTo>
                  <a:lnTo>
                    <a:pt x="20" y="202"/>
                  </a:lnTo>
                  <a:lnTo>
                    <a:pt x="11" y="231"/>
                  </a:lnTo>
                  <a:lnTo>
                    <a:pt x="4" y="260"/>
                  </a:lnTo>
                  <a:lnTo>
                    <a:pt x="2" y="290"/>
                  </a:lnTo>
                  <a:lnTo>
                    <a:pt x="0" y="320"/>
                  </a:lnTo>
                  <a:lnTo>
                    <a:pt x="3" y="350"/>
                  </a:lnTo>
                  <a:lnTo>
                    <a:pt x="8" y="379"/>
                  </a:lnTo>
                  <a:lnTo>
                    <a:pt x="16" y="408"/>
                  </a:lnTo>
                  <a:lnTo>
                    <a:pt x="21" y="424"/>
                  </a:lnTo>
                  <a:lnTo>
                    <a:pt x="28" y="438"/>
                  </a:lnTo>
                  <a:lnTo>
                    <a:pt x="34" y="452"/>
                  </a:lnTo>
                  <a:lnTo>
                    <a:pt x="42" y="465"/>
                  </a:lnTo>
                  <a:lnTo>
                    <a:pt x="42" y="465"/>
                  </a:lnTo>
                  <a:lnTo>
                    <a:pt x="50" y="480"/>
                  </a:lnTo>
                  <a:lnTo>
                    <a:pt x="59" y="493"/>
                  </a:lnTo>
                  <a:lnTo>
                    <a:pt x="68" y="505"/>
                  </a:lnTo>
                  <a:lnTo>
                    <a:pt x="78" y="518"/>
                  </a:lnTo>
                  <a:lnTo>
                    <a:pt x="101" y="538"/>
                  </a:lnTo>
                  <a:lnTo>
                    <a:pt x="124" y="558"/>
                  </a:lnTo>
                  <a:lnTo>
                    <a:pt x="149" y="575"/>
                  </a:lnTo>
                  <a:lnTo>
                    <a:pt x="175" y="589"/>
                  </a:lnTo>
                  <a:lnTo>
                    <a:pt x="202" y="601"/>
                  </a:lnTo>
                  <a:lnTo>
                    <a:pt x="231" y="610"/>
                  </a:lnTo>
                  <a:lnTo>
                    <a:pt x="260" y="617"/>
                  </a:lnTo>
                  <a:lnTo>
                    <a:pt x="290" y="621"/>
                  </a:lnTo>
                  <a:lnTo>
                    <a:pt x="320" y="622"/>
                  </a:lnTo>
                  <a:lnTo>
                    <a:pt x="350" y="619"/>
                  </a:lnTo>
                  <a:lnTo>
                    <a:pt x="379" y="614"/>
                  </a:lnTo>
                  <a:lnTo>
                    <a:pt x="408" y="605"/>
                  </a:lnTo>
                  <a:lnTo>
                    <a:pt x="424" y="600"/>
                  </a:lnTo>
                  <a:lnTo>
                    <a:pt x="438" y="594"/>
                  </a:lnTo>
                  <a:lnTo>
                    <a:pt x="452" y="587"/>
                  </a:lnTo>
                  <a:lnTo>
                    <a:pt x="465" y="580"/>
                  </a:lnTo>
                  <a:lnTo>
                    <a:pt x="465" y="580"/>
                  </a:lnTo>
                  <a:lnTo>
                    <a:pt x="480" y="571"/>
                  </a:lnTo>
                  <a:lnTo>
                    <a:pt x="493" y="562"/>
                  </a:lnTo>
                  <a:lnTo>
                    <a:pt x="506" y="553"/>
                  </a:lnTo>
                  <a:lnTo>
                    <a:pt x="518" y="542"/>
                  </a:lnTo>
                  <a:lnTo>
                    <a:pt x="540" y="521"/>
                  </a:lnTo>
                  <a:lnTo>
                    <a:pt x="558" y="498"/>
                  </a:lnTo>
                  <a:lnTo>
                    <a:pt x="575" y="473"/>
                  </a:lnTo>
                  <a:lnTo>
                    <a:pt x="591" y="447"/>
                  </a:lnTo>
                  <a:lnTo>
                    <a:pt x="602" y="420"/>
                  </a:lnTo>
                  <a:lnTo>
                    <a:pt x="611" y="391"/>
                  </a:lnTo>
                  <a:lnTo>
                    <a:pt x="617" y="363"/>
                  </a:lnTo>
                  <a:lnTo>
                    <a:pt x="621" y="333"/>
                  </a:lnTo>
                  <a:lnTo>
                    <a:pt x="622" y="303"/>
                  </a:lnTo>
                  <a:lnTo>
                    <a:pt x="619" y="273"/>
                  </a:lnTo>
                  <a:lnTo>
                    <a:pt x="614" y="243"/>
                  </a:lnTo>
                  <a:lnTo>
                    <a:pt x="606" y="213"/>
                  </a:lnTo>
                  <a:lnTo>
                    <a:pt x="600" y="198"/>
                  </a:lnTo>
                  <a:lnTo>
                    <a:pt x="594" y="184"/>
                  </a:lnTo>
                  <a:lnTo>
                    <a:pt x="588" y="170"/>
                  </a:lnTo>
                  <a:lnTo>
                    <a:pt x="580" y="155"/>
                  </a:lnTo>
                  <a:lnTo>
                    <a:pt x="580" y="1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9" name="Freeform 69"/>
            <p:cNvSpPr>
              <a:spLocks/>
            </p:cNvSpPr>
            <p:nvPr userDrawn="1"/>
          </p:nvSpPr>
          <p:spPr bwMode="auto">
            <a:xfrm>
              <a:off x="3904" y="1754"/>
              <a:ext cx="135" cy="135"/>
            </a:xfrm>
            <a:custGeom>
              <a:avLst/>
              <a:gdLst>
                <a:gd name="T0" fmla="*/ 134 w 539"/>
                <a:gd name="T1" fmla="*/ 36 h 539"/>
                <a:gd name="T2" fmla="*/ 89 w 539"/>
                <a:gd name="T3" fmla="*/ 67 h 539"/>
                <a:gd name="T4" fmla="*/ 54 w 539"/>
                <a:gd name="T5" fmla="*/ 106 h 539"/>
                <a:gd name="T6" fmla="*/ 27 w 539"/>
                <a:gd name="T7" fmla="*/ 151 h 539"/>
                <a:gd name="T8" fmla="*/ 9 w 539"/>
                <a:gd name="T9" fmla="*/ 200 h 539"/>
                <a:gd name="T10" fmla="*/ 0 w 539"/>
                <a:gd name="T11" fmla="*/ 251 h 539"/>
                <a:gd name="T12" fmla="*/ 1 w 539"/>
                <a:gd name="T13" fmla="*/ 303 h 539"/>
                <a:gd name="T14" fmla="*/ 13 w 539"/>
                <a:gd name="T15" fmla="*/ 355 h 539"/>
                <a:gd name="T16" fmla="*/ 35 w 539"/>
                <a:gd name="T17" fmla="*/ 405 h 539"/>
                <a:gd name="T18" fmla="*/ 50 w 539"/>
                <a:gd name="T19" fmla="*/ 428 h 539"/>
                <a:gd name="T20" fmla="*/ 86 w 539"/>
                <a:gd name="T21" fmla="*/ 469 h 539"/>
                <a:gd name="T22" fmla="*/ 127 w 539"/>
                <a:gd name="T23" fmla="*/ 500 h 539"/>
                <a:gd name="T24" fmla="*/ 174 w 539"/>
                <a:gd name="T25" fmla="*/ 522 h 539"/>
                <a:gd name="T26" fmla="*/ 225 w 539"/>
                <a:gd name="T27" fmla="*/ 536 h 539"/>
                <a:gd name="T28" fmla="*/ 276 w 539"/>
                <a:gd name="T29" fmla="*/ 539 h 539"/>
                <a:gd name="T30" fmla="*/ 328 w 539"/>
                <a:gd name="T31" fmla="*/ 532 h 539"/>
                <a:gd name="T32" fmla="*/ 380 w 539"/>
                <a:gd name="T33" fmla="*/ 515 h 539"/>
                <a:gd name="T34" fmla="*/ 404 w 539"/>
                <a:gd name="T35" fmla="*/ 504 h 539"/>
                <a:gd name="T36" fmla="*/ 449 w 539"/>
                <a:gd name="T37" fmla="*/ 471 h 539"/>
                <a:gd name="T38" fmla="*/ 484 w 539"/>
                <a:gd name="T39" fmla="*/ 432 h 539"/>
                <a:gd name="T40" fmla="*/ 512 w 539"/>
                <a:gd name="T41" fmla="*/ 388 h 539"/>
                <a:gd name="T42" fmla="*/ 530 w 539"/>
                <a:gd name="T43" fmla="*/ 340 h 539"/>
                <a:gd name="T44" fmla="*/ 539 w 539"/>
                <a:gd name="T45" fmla="*/ 289 h 539"/>
                <a:gd name="T46" fmla="*/ 538 w 539"/>
                <a:gd name="T47" fmla="*/ 237 h 539"/>
                <a:gd name="T48" fmla="*/ 526 w 539"/>
                <a:gd name="T49" fmla="*/ 185 h 539"/>
                <a:gd name="T50" fmla="*/ 503 w 539"/>
                <a:gd name="T51" fmla="*/ 135 h 539"/>
                <a:gd name="T52" fmla="*/ 488 w 539"/>
                <a:gd name="T53" fmla="*/ 112 h 539"/>
                <a:gd name="T54" fmla="*/ 452 w 539"/>
                <a:gd name="T55" fmla="*/ 71 h 539"/>
                <a:gd name="T56" fmla="*/ 410 w 539"/>
                <a:gd name="T57" fmla="*/ 40 h 539"/>
                <a:gd name="T58" fmla="*/ 363 w 539"/>
                <a:gd name="T59" fmla="*/ 17 h 539"/>
                <a:gd name="T60" fmla="*/ 314 w 539"/>
                <a:gd name="T61" fmla="*/ 3 h 539"/>
                <a:gd name="T62" fmla="*/ 262 w 539"/>
                <a:gd name="T63" fmla="*/ 0 h 539"/>
                <a:gd name="T64" fmla="*/ 209 w 539"/>
                <a:gd name="T65" fmla="*/ 6 h 539"/>
                <a:gd name="T66" fmla="*/ 159 w 539"/>
                <a:gd name="T67" fmla="*/ 23 h 539"/>
                <a:gd name="T68" fmla="*/ 134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134" y="36"/>
                  </a:moveTo>
                  <a:lnTo>
                    <a:pt x="134" y="36"/>
                  </a:lnTo>
                  <a:lnTo>
                    <a:pt x="110" y="50"/>
                  </a:lnTo>
                  <a:lnTo>
                    <a:pt x="89" y="67"/>
                  </a:lnTo>
                  <a:lnTo>
                    <a:pt x="71" y="87"/>
                  </a:lnTo>
                  <a:lnTo>
                    <a:pt x="54" y="106"/>
                  </a:lnTo>
                  <a:lnTo>
                    <a:pt x="39" y="129"/>
                  </a:lnTo>
                  <a:lnTo>
                    <a:pt x="27" y="151"/>
                  </a:lnTo>
                  <a:lnTo>
                    <a:pt x="17" y="175"/>
                  </a:lnTo>
                  <a:lnTo>
                    <a:pt x="9" y="200"/>
                  </a:lnTo>
                  <a:lnTo>
                    <a:pt x="2" y="225"/>
                  </a:lnTo>
                  <a:lnTo>
                    <a:pt x="0" y="251"/>
                  </a:lnTo>
                  <a:lnTo>
                    <a:pt x="0" y="277"/>
                  </a:lnTo>
                  <a:lnTo>
                    <a:pt x="1" y="303"/>
                  </a:lnTo>
                  <a:lnTo>
                    <a:pt x="6" y="329"/>
                  </a:lnTo>
                  <a:lnTo>
                    <a:pt x="13" y="355"/>
                  </a:lnTo>
                  <a:lnTo>
                    <a:pt x="23" y="380"/>
                  </a:lnTo>
                  <a:lnTo>
                    <a:pt x="35" y="405"/>
                  </a:lnTo>
                  <a:lnTo>
                    <a:pt x="35" y="405"/>
                  </a:lnTo>
                  <a:lnTo>
                    <a:pt x="50" y="428"/>
                  </a:lnTo>
                  <a:lnTo>
                    <a:pt x="67" y="449"/>
                  </a:lnTo>
                  <a:lnTo>
                    <a:pt x="86" y="469"/>
                  </a:lnTo>
                  <a:lnTo>
                    <a:pt x="106" y="486"/>
                  </a:lnTo>
                  <a:lnTo>
                    <a:pt x="127" y="500"/>
                  </a:lnTo>
                  <a:lnTo>
                    <a:pt x="151" y="513"/>
                  </a:lnTo>
                  <a:lnTo>
                    <a:pt x="174" y="522"/>
                  </a:lnTo>
                  <a:lnTo>
                    <a:pt x="199" y="530"/>
                  </a:lnTo>
                  <a:lnTo>
                    <a:pt x="225" y="536"/>
                  </a:lnTo>
                  <a:lnTo>
                    <a:pt x="250" y="539"/>
                  </a:lnTo>
                  <a:lnTo>
                    <a:pt x="276" y="539"/>
                  </a:lnTo>
                  <a:lnTo>
                    <a:pt x="303" y="538"/>
                  </a:lnTo>
                  <a:lnTo>
                    <a:pt x="328" y="532"/>
                  </a:lnTo>
                  <a:lnTo>
                    <a:pt x="354" y="526"/>
                  </a:lnTo>
                  <a:lnTo>
                    <a:pt x="380" y="515"/>
                  </a:lnTo>
                  <a:lnTo>
                    <a:pt x="404" y="504"/>
                  </a:lnTo>
                  <a:lnTo>
                    <a:pt x="404" y="504"/>
                  </a:lnTo>
                  <a:lnTo>
                    <a:pt x="427" y="488"/>
                  </a:lnTo>
                  <a:lnTo>
                    <a:pt x="449" y="471"/>
                  </a:lnTo>
                  <a:lnTo>
                    <a:pt x="467" y="453"/>
                  </a:lnTo>
                  <a:lnTo>
                    <a:pt x="484" y="432"/>
                  </a:lnTo>
                  <a:lnTo>
                    <a:pt x="500" y="411"/>
                  </a:lnTo>
                  <a:lnTo>
                    <a:pt x="512" y="388"/>
                  </a:lnTo>
                  <a:lnTo>
                    <a:pt x="522" y="364"/>
                  </a:lnTo>
                  <a:lnTo>
                    <a:pt x="530" y="340"/>
                  </a:lnTo>
                  <a:lnTo>
                    <a:pt x="535" y="314"/>
                  </a:lnTo>
                  <a:lnTo>
                    <a:pt x="539" y="289"/>
                  </a:lnTo>
                  <a:lnTo>
                    <a:pt x="539" y="263"/>
                  </a:lnTo>
                  <a:lnTo>
                    <a:pt x="538" y="237"/>
                  </a:lnTo>
                  <a:lnTo>
                    <a:pt x="533" y="211"/>
                  </a:lnTo>
                  <a:lnTo>
                    <a:pt x="526" y="185"/>
                  </a:lnTo>
                  <a:lnTo>
                    <a:pt x="516" y="160"/>
                  </a:lnTo>
                  <a:lnTo>
                    <a:pt x="503" y="135"/>
                  </a:lnTo>
                  <a:lnTo>
                    <a:pt x="503" y="135"/>
                  </a:lnTo>
                  <a:lnTo>
                    <a:pt x="488" y="112"/>
                  </a:lnTo>
                  <a:lnTo>
                    <a:pt x="471" y="91"/>
                  </a:lnTo>
                  <a:lnTo>
                    <a:pt x="452" y="71"/>
                  </a:lnTo>
                  <a:lnTo>
                    <a:pt x="432" y="54"/>
                  </a:lnTo>
                  <a:lnTo>
                    <a:pt x="410" y="40"/>
                  </a:lnTo>
                  <a:lnTo>
                    <a:pt x="388" y="27"/>
                  </a:lnTo>
                  <a:lnTo>
                    <a:pt x="363" y="17"/>
                  </a:lnTo>
                  <a:lnTo>
                    <a:pt x="340" y="9"/>
                  </a:lnTo>
                  <a:lnTo>
                    <a:pt x="314" y="3"/>
                  </a:lnTo>
                  <a:lnTo>
                    <a:pt x="288" y="1"/>
                  </a:lnTo>
                  <a:lnTo>
                    <a:pt x="262" y="0"/>
                  </a:lnTo>
                  <a:lnTo>
                    <a:pt x="235" y="2"/>
                  </a:lnTo>
                  <a:lnTo>
                    <a:pt x="209" y="6"/>
                  </a:lnTo>
                  <a:lnTo>
                    <a:pt x="185" y="14"/>
                  </a:lnTo>
                  <a:lnTo>
                    <a:pt x="159" y="23"/>
                  </a:lnTo>
                  <a:lnTo>
                    <a:pt x="134" y="36"/>
                  </a:lnTo>
                  <a:lnTo>
                    <a:pt x="134"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0" name="Freeform 70"/>
            <p:cNvSpPr>
              <a:spLocks/>
            </p:cNvSpPr>
            <p:nvPr userDrawn="1"/>
          </p:nvSpPr>
          <p:spPr bwMode="auto">
            <a:xfrm>
              <a:off x="4041" y="1984"/>
              <a:ext cx="115" cy="114"/>
            </a:xfrm>
            <a:custGeom>
              <a:avLst/>
              <a:gdLst>
                <a:gd name="T0" fmla="*/ 114 w 460"/>
                <a:gd name="T1" fmla="*/ 31 h 458"/>
                <a:gd name="T2" fmla="*/ 76 w 460"/>
                <a:gd name="T3" fmla="*/ 58 h 458"/>
                <a:gd name="T4" fmla="*/ 46 w 460"/>
                <a:gd name="T5" fmla="*/ 91 h 458"/>
                <a:gd name="T6" fmla="*/ 23 w 460"/>
                <a:gd name="T7" fmla="*/ 129 h 458"/>
                <a:gd name="T8" fmla="*/ 7 w 460"/>
                <a:gd name="T9" fmla="*/ 170 h 458"/>
                <a:gd name="T10" fmla="*/ 1 w 460"/>
                <a:gd name="T11" fmla="*/ 213 h 458"/>
                <a:gd name="T12" fmla="*/ 2 w 460"/>
                <a:gd name="T13" fmla="*/ 258 h 458"/>
                <a:gd name="T14" fmla="*/ 11 w 460"/>
                <a:gd name="T15" fmla="*/ 302 h 458"/>
                <a:gd name="T16" fmla="*/ 31 w 460"/>
                <a:gd name="T17" fmla="*/ 344 h 458"/>
                <a:gd name="T18" fmla="*/ 44 w 460"/>
                <a:gd name="T19" fmla="*/ 365 h 458"/>
                <a:gd name="T20" fmla="*/ 74 w 460"/>
                <a:gd name="T21" fmla="*/ 398 h 458"/>
                <a:gd name="T22" fmla="*/ 109 w 460"/>
                <a:gd name="T23" fmla="*/ 425 h 458"/>
                <a:gd name="T24" fmla="*/ 149 w 460"/>
                <a:gd name="T25" fmla="*/ 444 h 458"/>
                <a:gd name="T26" fmla="*/ 191 w 460"/>
                <a:gd name="T27" fmla="*/ 456 h 458"/>
                <a:gd name="T28" fmla="*/ 235 w 460"/>
                <a:gd name="T29" fmla="*/ 458 h 458"/>
                <a:gd name="T30" fmla="*/ 280 w 460"/>
                <a:gd name="T31" fmla="*/ 453 h 458"/>
                <a:gd name="T32" fmla="*/ 323 w 460"/>
                <a:gd name="T33" fmla="*/ 439 h 458"/>
                <a:gd name="T34" fmla="*/ 345 w 460"/>
                <a:gd name="T35" fmla="*/ 428 h 458"/>
                <a:gd name="T36" fmla="*/ 381 w 460"/>
                <a:gd name="T37" fmla="*/ 401 h 458"/>
                <a:gd name="T38" fmla="*/ 413 w 460"/>
                <a:gd name="T39" fmla="*/ 368 h 458"/>
                <a:gd name="T40" fmla="*/ 436 w 460"/>
                <a:gd name="T41" fmla="*/ 331 h 458"/>
                <a:gd name="T42" fmla="*/ 452 w 460"/>
                <a:gd name="T43" fmla="*/ 289 h 458"/>
                <a:gd name="T44" fmla="*/ 458 w 460"/>
                <a:gd name="T45" fmla="*/ 246 h 458"/>
                <a:gd name="T46" fmla="*/ 457 w 460"/>
                <a:gd name="T47" fmla="*/ 202 h 458"/>
                <a:gd name="T48" fmla="*/ 448 w 460"/>
                <a:gd name="T49" fmla="*/ 157 h 458"/>
                <a:gd name="T50" fmla="*/ 428 w 460"/>
                <a:gd name="T51" fmla="*/ 114 h 458"/>
                <a:gd name="T52" fmla="*/ 415 w 460"/>
                <a:gd name="T53" fmla="*/ 95 h 458"/>
                <a:gd name="T54" fmla="*/ 385 w 460"/>
                <a:gd name="T55" fmla="*/ 61 h 458"/>
                <a:gd name="T56" fmla="*/ 350 w 460"/>
                <a:gd name="T57" fmla="*/ 34 h 458"/>
                <a:gd name="T58" fmla="*/ 310 w 460"/>
                <a:gd name="T59" fmla="*/ 14 h 458"/>
                <a:gd name="T60" fmla="*/ 268 w 460"/>
                <a:gd name="T61" fmla="*/ 4 h 458"/>
                <a:gd name="T62" fmla="*/ 224 w 460"/>
                <a:gd name="T63" fmla="*/ 0 h 458"/>
                <a:gd name="T64" fmla="*/ 179 w 460"/>
                <a:gd name="T65" fmla="*/ 5 h 458"/>
                <a:gd name="T66" fmla="*/ 135 w 460"/>
                <a:gd name="T67" fmla="*/ 21 h 458"/>
                <a:gd name="T68" fmla="*/ 114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114" y="31"/>
                  </a:moveTo>
                  <a:lnTo>
                    <a:pt x="114" y="31"/>
                  </a:lnTo>
                  <a:lnTo>
                    <a:pt x="95" y="44"/>
                  </a:lnTo>
                  <a:lnTo>
                    <a:pt x="76" y="58"/>
                  </a:lnTo>
                  <a:lnTo>
                    <a:pt x="61" y="74"/>
                  </a:lnTo>
                  <a:lnTo>
                    <a:pt x="46" y="91"/>
                  </a:lnTo>
                  <a:lnTo>
                    <a:pt x="33" y="109"/>
                  </a:lnTo>
                  <a:lnTo>
                    <a:pt x="23" y="129"/>
                  </a:lnTo>
                  <a:lnTo>
                    <a:pt x="14" y="150"/>
                  </a:lnTo>
                  <a:lnTo>
                    <a:pt x="7" y="170"/>
                  </a:lnTo>
                  <a:lnTo>
                    <a:pt x="3" y="191"/>
                  </a:lnTo>
                  <a:lnTo>
                    <a:pt x="1" y="213"/>
                  </a:lnTo>
                  <a:lnTo>
                    <a:pt x="0" y="236"/>
                  </a:lnTo>
                  <a:lnTo>
                    <a:pt x="2" y="258"/>
                  </a:lnTo>
                  <a:lnTo>
                    <a:pt x="6" y="280"/>
                  </a:lnTo>
                  <a:lnTo>
                    <a:pt x="11" y="302"/>
                  </a:lnTo>
                  <a:lnTo>
                    <a:pt x="20" y="323"/>
                  </a:lnTo>
                  <a:lnTo>
                    <a:pt x="31" y="344"/>
                  </a:lnTo>
                  <a:lnTo>
                    <a:pt x="31" y="344"/>
                  </a:lnTo>
                  <a:lnTo>
                    <a:pt x="44" y="365"/>
                  </a:lnTo>
                  <a:lnTo>
                    <a:pt x="58" y="382"/>
                  </a:lnTo>
                  <a:lnTo>
                    <a:pt x="74" y="398"/>
                  </a:lnTo>
                  <a:lnTo>
                    <a:pt x="91" y="413"/>
                  </a:lnTo>
                  <a:lnTo>
                    <a:pt x="109" y="425"/>
                  </a:lnTo>
                  <a:lnTo>
                    <a:pt x="129" y="436"/>
                  </a:lnTo>
                  <a:lnTo>
                    <a:pt x="149" y="444"/>
                  </a:lnTo>
                  <a:lnTo>
                    <a:pt x="170" y="451"/>
                  </a:lnTo>
                  <a:lnTo>
                    <a:pt x="191" y="456"/>
                  </a:lnTo>
                  <a:lnTo>
                    <a:pt x="213" y="458"/>
                  </a:lnTo>
                  <a:lnTo>
                    <a:pt x="235" y="458"/>
                  </a:lnTo>
                  <a:lnTo>
                    <a:pt x="258" y="457"/>
                  </a:lnTo>
                  <a:lnTo>
                    <a:pt x="280" y="453"/>
                  </a:lnTo>
                  <a:lnTo>
                    <a:pt x="302" y="447"/>
                  </a:lnTo>
                  <a:lnTo>
                    <a:pt x="323" y="439"/>
                  </a:lnTo>
                  <a:lnTo>
                    <a:pt x="345" y="428"/>
                  </a:lnTo>
                  <a:lnTo>
                    <a:pt x="345" y="428"/>
                  </a:lnTo>
                  <a:lnTo>
                    <a:pt x="364" y="415"/>
                  </a:lnTo>
                  <a:lnTo>
                    <a:pt x="381" y="401"/>
                  </a:lnTo>
                  <a:lnTo>
                    <a:pt x="398" y="385"/>
                  </a:lnTo>
                  <a:lnTo>
                    <a:pt x="413" y="368"/>
                  </a:lnTo>
                  <a:lnTo>
                    <a:pt x="426" y="349"/>
                  </a:lnTo>
                  <a:lnTo>
                    <a:pt x="436" y="331"/>
                  </a:lnTo>
                  <a:lnTo>
                    <a:pt x="444" y="310"/>
                  </a:lnTo>
                  <a:lnTo>
                    <a:pt x="452" y="289"/>
                  </a:lnTo>
                  <a:lnTo>
                    <a:pt x="456" y="267"/>
                  </a:lnTo>
                  <a:lnTo>
                    <a:pt x="458" y="246"/>
                  </a:lnTo>
                  <a:lnTo>
                    <a:pt x="460" y="224"/>
                  </a:lnTo>
                  <a:lnTo>
                    <a:pt x="457" y="202"/>
                  </a:lnTo>
                  <a:lnTo>
                    <a:pt x="453" y="180"/>
                  </a:lnTo>
                  <a:lnTo>
                    <a:pt x="448" y="157"/>
                  </a:lnTo>
                  <a:lnTo>
                    <a:pt x="439" y="135"/>
                  </a:lnTo>
                  <a:lnTo>
                    <a:pt x="428" y="114"/>
                  </a:lnTo>
                  <a:lnTo>
                    <a:pt x="428" y="114"/>
                  </a:lnTo>
                  <a:lnTo>
                    <a:pt x="415" y="95"/>
                  </a:lnTo>
                  <a:lnTo>
                    <a:pt x="401" y="77"/>
                  </a:lnTo>
                  <a:lnTo>
                    <a:pt x="385" y="61"/>
                  </a:lnTo>
                  <a:lnTo>
                    <a:pt x="368" y="47"/>
                  </a:lnTo>
                  <a:lnTo>
                    <a:pt x="350" y="34"/>
                  </a:lnTo>
                  <a:lnTo>
                    <a:pt x="331" y="23"/>
                  </a:lnTo>
                  <a:lnTo>
                    <a:pt x="310" y="14"/>
                  </a:lnTo>
                  <a:lnTo>
                    <a:pt x="289" y="8"/>
                  </a:lnTo>
                  <a:lnTo>
                    <a:pt x="268" y="4"/>
                  </a:lnTo>
                  <a:lnTo>
                    <a:pt x="246" y="1"/>
                  </a:lnTo>
                  <a:lnTo>
                    <a:pt x="224" y="0"/>
                  </a:lnTo>
                  <a:lnTo>
                    <a:pt x="202" y="1"/>
                  </a:lnTo>
                  <a:lnTo>
                    <a:pt x="179" y="5"/>
                  </a:lnTo>
                  <a:lnTo>
                    <a:pt x="157" y="11"/>
                  </a:lnTo>
                  <a:lnTo>
                    <a:pt x="135" y="21"/>
                  </a:lnTo>
                  <a:lnTo>
                    <a:pt x="114" y="31"/>
                  </a:lnTo>
                  <a:lnTo>
                    <a:pt x="11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1" name="Freeform 71"/>
            <p:cNvSpPr>
              <a:spLocks/>
            </p:cNvSpPr>
            <p:nvPr userDrawn="1"/>
          </p:nvSpPr>
          <p:spPr bwMode="auto">
            <a:xfrm>
              <a:off x="4178" y="2213"/>
              <a:ext cx="94" cy="94"/>
            </a:xfrm>
            <a:custGeom>
              <a:avLst/>
              <a:gdLst>
                <a:gd name="T0" fmla="*/ 95 w 378"/>
                <a:gd name="T1" fmla="*/ 26 h 378"/>
                <a:gd name="T2" fmla="*/ 64 w 378"/>
                <a:gd name="T3" fmla="*/ 48 h 378"/>
                <a:gd name="T4" fmla="*/ 38 w 378"/>
                <a:gd name="T5" fmla="*/ 76 h 378"/>
                <a:gd name="T6" fmla="*/ 19 w 378"/>
                <a:gd name="T7" fmla="*/ 107 h 378"/>
                <a:gd name="T8" fmla="*/ 6 w 378"/>
                <a:gd name="T9" fmla="*/ 141 h 378"/>
                <a:gd name="T10" fmla="*/ 0 w 378"/>
                <a:gd name="T11" fmla="*/ 176 h 378"/>
                <a:gd name="T12" fmla="*/ 1 w 378"/>
                <a:gd name="T13" fmla="*/ 212 h 378"/>
                <a:gd name="T14" fmla="*/ 9 w 378"/>
                <a:gd name="T15" fmla="*/ 249 h 378"/>
                <a:gd name="T16" fmla="*/ 25 w 378"/>
                <a:gd name="T17" fmla="*/ 284 h 378"/>
                <a:gd name="T18" fmla="*/ 35 w 378"/>
                <a:gd name="T19" fmla="*/ 300 h 378"/>
                <a:gd name="T20" fmla="*/ 61 w 378"/>
                <a:gd name="T21" fmla="*/ 328 h 378"/>
                <a:gd name="T22" fmla="*/ 90 w 378"/>
                <a:gd name="T23" fmla="*/ 350 h 378"/>
                <a:gd name="T24" fmla="*/ 122 w 378"/>
                <a:gd name="T25" fmla="*/ 366 h 378"/>
                <a:gd name="T26" fmla="*/ 158 w 378"/>
                <a:gd name="T27" fmla="*/ 375 h 378"/>
                <a:gd name="T28" fmla="*/ 194 w 378"/>
                <a:gd name="T29" fmla="*/ 378 h 378"/>
                <a:gd name="T30" fmla="*/ 231 w 378"/>
                <a:gd name="T31" fmla="*/ 374 h 378"/>
                <a:gd name="T32" fmla="*/ 266 w 378"/>
                <a:gd name="T33" fmla="*/ 362 h 378"/>
                <a:gd name="T34" fmla="*/ 284 w 378"/>
                <a:gd name="T35" fmla="*/ 353 h 378"/>
                <a:gd name="T36" fmla="*/ 314 w 378"/>
                <a:gd name="T37" fmla="*/ 331 h 378"/>
                <a:gd name="T38" fmla="*/ 340 w 378"/>
                <a:gd name="T39" fmla="*/ 304 h 378"/>
                <a:gd name="T40" fmla="*/ 358 w 378"/>
                <a:gd name="T41" fmla="*/ 272 h 378"/>
                <a:gd name="T42" fmla="*/ 371 w 378"/>
                <a:gd name="T43" fmla="*/ 238 h 378"/>
                <a:gd name="T44" fmla="*/ 378 w 378"/>
                <a:gd name="T45" fmla="*/ 202 h 378"/>
                <a:gd name="T46" fmla="*/ 376 w 378"/>
                <a:gd name="T47" fmla="*/ 165 h 378"/>
                <a:gd name="T48" fmla="*/ 369 w 378"/>
                <a:gd name="T49" fmla="*/ 130 h 378"/>
                <a:gd name="T50" fmla="*/ 353 w 378"/>
                <a:gd name="T51" fmla="*/ 95 h 378"/>
                <a:gd name="T52" fmla="*/ 343 w 378"/>
                <a:gd name="T53" fmla="*/ 78 h 378"/>
                <a:gd name="T54" fmla="*/ 317 w 378"/>
                <a:gd name="T55" fmla="*/ 51 h 378"/>
                <a:gd name="T56" fmla="*/ 288 w 378"/>
                <a:gd name="T57" fmla="*/ 29 h 378"/>
                <a:gd name="T58" fmla="*/ 255 w 378"/>
                <a:gd name="T59" fmla="*/ 12 h 378"/>
                <a:gd name="T60" fmla="*/ 220 w 378"/>
                <a:gd name="T61" fmla="*/ 3 h 378"/>
                <a:gd name="T62" fmla="*/ 184 w 378"/>
                <a:gd name="T63" fmla="*/ 0 h 378"/>
                <a:gd name="T64" fmla="*/ 147 w 378"/>
                <a:gd name="T65" fmla="*/ 5 h 378"/>
                <a:gd name="T66" fmla="*/ 112 w 378"/>
                <a:gd name="T67" fmla="*/ 17 h 378"/>
                <a:gd name="T68" fmla="*/ 95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5" y="26"/>
                  </a:moveTo>
                  <a:lnTo>
                    <a:pt x="95" y="26"/>
                  </a:lnTo>
                  <a:lnTo>
                    <a:pt x="78" y="36"/>
                  </a:lnTo>
                  <a:lnTo>
                    <a:pt x="64" y="48"/>
                  </a:lnTo>
                  <a:lnTo>
                    <a:pt x="49" y="61"/>
                  </a:lnTo>
                  <a:lnTo>
                    <a:pt x="38" y="76"/>
                  </a:lnTo>
                  <a:lnTo>
                    <a:pt x="27" y="90"/>
                  </a:lnTo>
                  <a:lnTo>
                    <a:pt x="19" y="107"/>
                  </a:lnTo>
                  <a:lnTo>
                    <a:pt x="12" y="124"/>
                  </a:lnTo>
                  <a:lnTo>
                    <a:pt x="6" y="141"/>
                  </a:lnTo>
                  <a:lnTo>
                    <a:pt x="2" y="158"/>
                  </a:lnTo>
                  <a:lnTo>
                    <a:pt x="0" y="176"/>
                  </a:lnTo>
                  <a:lnTo>
                    <a:pt x="0" y="194"/>
                  </a:lnTo>
                  <a:lnTo>
                    <a:pt x="1" y="212"/>
                  </a:lnTo>
                  <a:lnTo>
                    <a:pt x="4" y="231"/>
                  </a:lnTo>
                  <a:lnTo>
                    <a:pt x="9" y="249"/>
                  </a:lnTo>
                  <a:lnTo>
                    <a:pt x="17" y="267"/>
                  </a:lnTo>
                  <a:lnTo>
                    <a:pt x="25" y="284"/>
                  </a:lnTo>
                  <a:lnTo>
                    <a:pt x="25" y="284"/>
                  </a:lnTo>
                  <a:lnTo>
                    <a:pt x="35" y="300"/>
                  </a:lnTo>
                  <a:lnTo>
                    <a:pt x="48" y="315"/>
                  </a:lnTo>
                  <a:lnTo>
                    <a:pt x="61" y="328"/>
                  </a:lnTo>
                  <a:lnTo>
                    <a:pt x="74" y="340"/>
                  </a:lnTo>
                  <a:lnTo>
                    <a:pt x="90" y="350"/>
                  </a:lnTo>
                  <a:lnTo>
                    <a:pt x="105" y="360"/>
                  </a:lnTo>
                  <a:lnTo>
                    <a:pt x="122" y="366"/>
                  </a:lnTo>
                  <a:lnTo>
                    <a:pt x="139" y="371"/>
                  </a:lnTo>
                  <a:lnTo>
                    <a:pt x="158" y="375"/>
                  </a:lnTo>
                  <a:lnTo>
                    <a:pt x="176" y="378"/>
                  </a:lnTo>
                  <a:lnTo>
                    <a:pt x="194" y="378"/>
                  </a:lnTo>
                  <a:lnTo>
                    <a:pt x="212" y="377"/>
                  </a:lnTo>
                  <a:lnTo>
                    <a:pt x="231" y="374"/>
                  </a:lnTo>
                  <a:lnTo>
                    <a:pt x="249" y="369"/>
                  </a:lnTo>
                  <a:lnTo>
                    <a:pt x="266" y="362"/>
                  </a:lnTo>
                  <a:lnTo>
                    <a:pt x="284" y="353"/>
                  </a:lnTo>
                  <a:lnTo>
                    <a:pt x="284" y="353"/>
                  </a:lnTo>
                  <a:lnTo>
                    <a:pt x="300" y="343"/>
                  </a:lnTo>
                  <a:lnTo>
                    <a:pt x="314" y="331"/>
                  </a:lnTo>
                  <a:lnTo>
                    <a:pt x="328" y="318"/>
                  </a:lnTo>
                  <a:lnTo>
                    <a:pt x="340" y="304"/>
                  </a:lnTo>
                  <a:lnTo>
                    <a:pt x="350" y="288"/>
                  </a:lnTo>
                  <a:lnTo>
                    <a:pt x="358" y="272"/>
                  </a:lnTo>
                  <a:lnTo>
                    <a:pt x="366" y="255"/>
                  </a:lnTo>
                  <a:lnTo>
                    <a:pt x="371" y="238"/>
                  </a:lnTo>
                  <a:lnTo>
                    <a:pt x="375" y="220"/>
                  </a:lnTo>
                  <a:lnTo>
                    <a:pt x="378" y="202"/>
                  </a:lnTo>
                  <a:lnTo>
                    <a:pt x="378" y="184"/>
                  </a:lnTo>
                  <a:lnTo>
                    <a:pt x="376" y="165"/>
                  </a:lnTo>
                  <a:lnTo>
                    <a:pt x="374" y="147"/>
                  </a:lnTo>
                  <a:lnTo>
                    <a:pt x="369" y="130"/>
                  </a:lnTo>
                  <a:lnTo>
                    <a:pt x="361" y="112"/>
                  </a:lnTo>
                  <a:lnTo>
                    <a:pt x="353" y="95"/>
                  </a:lnTo>
                  <a:lnTo>
                    <a:pt x="353" y="95"/>
                  </a:lnTo>
                  <a:lnTo>
                    <a:pt x="343" y="78"/>
                  </a:lnTo>
                  <a:lnTo>
                    <a:pt x="330" y="64"/>
                  </a:lnTo>
                  <a:lnTo>
                    <a:pt x="317" y="51"/>
                  </a:lnTo>
                  <a:lnTo>
                    <a:pt x="303" y="39"/>
                  </a:lnTo>
                  <a:lnTo>
                    <a:pt x="288" y="29"/>
                  </a:lnTo>
                  <a:lnTo>
                    <a:pt x="272" y="20"/>
                  </a:lnTo>
                  <a:lnTo>
                    <a:pt x="255" y="12"/>
                  </a:lnTo>
                  <a:lnTo>
                    <a:pt x="238" y="6"/>
                  </a:lnTo>
                  <a:lnTo>
                    <a:pt x="220" y="3"/>
                  </a:lnTo>
                  <a:lnTo>
                    <a:pt x="202" y="1"/>
                  </a:lnTo>
                  <a:lnTo>
                    <a:pt x="184" y="0"/>
                  </a:lnTo>
                  <a:lnTo>
                    <a:pt x="165" y="1"/>
                  </a:lnTo>
                  <a:lnTo>
                    <a:pt x="147" y="5"/>
                  </a:lnTo>
                  <a:lnTo>
                    <a:pt x="129" y="10"/>
                  </a:lnTo>
                  <a:lnTo>
                    <a:pt x="112" y="17"/>
                  </a:lnTo>
                  <a:lnTo>
                    <a:pt x="95" y="26"/>
                  </a:lnTo>
                  <a:lnTo>
                    <a:pt x="9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2" name="Freeform 72"/>
            <p:cNvSpPr>
              <a:spLocks/>
            </p:cNvSpPr>
            <p:nvPr userDrawn="1"/>
          </p:nvSpPr>
          <p:spPr bwMode="auto">
            <a:xfrm>
              <a:off x="4315" y="2442"/>
              <a:ext cx="74" cy="75"/>
            </a:xfrm>
            <a:custGeom>
              <a:avLst/>
              <a:gdLst>
                <a:gd name="T0" fmla="*/ 74 w 297"/>
                <a:gd name="T1" fmla="*/ 21 h 297"/>
                <a:gd name="T2" fmla="*/ 50 w 297"/>
                <a:gd name="T3" fmla="*/ 38 h 297"/>
                <a:gd name="T4" fmla="*/ 30 w 297"/>
                <a:gd name="T5" fmla="*/ 60 h 297"/>
                <a:gd name="T6" fmla="*/ 15 w 297"/>
                <a:gd name="T7" fmla="*/ 84 h 297"/>
                <a:gd name="T8" fmla="*/ 5 w 297"/>
                <a:gd name="T9" fmla="*/ 111 h 297"/>
                <a:gd name="T10" fmla="*/ 0 w 297"/>
                <a:gd name="T11" fmla="*/ 138 h 297"/>
                <a:gd name="T12" fmla="*/ 0 w 297"/>
                <a:gd name="T13" fmla="*/ 167 h 297"/>
                <a:gd name="T14" fmla="*/ 7 w 297"/>
                <a:gd name="T15" fmla="*/ 196 h 297"/>
                <a:gd name="T16" fmla="*/ 20 w 297"/>
                <a:gd name="T17" fmla="*/ 223 h 297"/>
                <a:gd name="T18" fmla="*/ 28 w 297"/>
                <a:gd name="T19" fmla="*/ 236 h 297"/>
                <a:gd name="T20" fmla="*/ 47 w 297"/>
                <a:gd name="T21" fmla="*/ 258 h 297"/>
                <a:gd name="T22" fmla="*/ 71 w 297"/>
                <a:gd name="T23" fmla="*/ 275 h 297"/>
                <a:gd name="T24" fmla="*/ 97 w 297"/>
                <a:gd name="T25" fmla="*/ 288 h 297"/>
                <a:gd name="T26" fmla="*/ 124 w 297"/>
                <a:gd name="T27" fmla="*/ 296 h 297"/>
                <a:gd name="T28" fmla="*/ 153 w 297"/>
                <a:gd name="T29" fmla="*/ 297 h 297"/>
                <a:gd name="T30" fmla="*/ 181 w 297"/>
                <a:gd name="T31" fmla="*/ 295 h 297"/>
                <a:gd name="T32" fmla="*/ 209 w 297"/>
                <a:gd name="T33" fmla="*/ 284 h 297"/>
                <a:gd name="T34" fmla="*/ 223 w 297"/>
                <a:gd name="T35" fmla="*/ 278 h 297"/>
                <a:gd name="T36" fmla="*/ 246 w 297"/>
                <a:gd name="T37" fmla="*/ 261 h 297"/>
                <a:gd name="T38" fmla="*/ 267 w 297"/>
                <a:gd name="T39" fmla="*/ 239 h 297"/>
                <a:gd name="T40" fmla="*/ 282 w 297"/>
                <a:gd name="T41" fmla="*/ 214 h 297"/>
                <a:gd name="T42" fmla="*/ 292 w 297"/>
                <a:gd name="T43" fmla="*/ 188 h 297"/>
                <a:gd name="T44" fmla="*/ 296 w 297"/>
                <a:gd name="T45" fmla="*/ 159 h 297"/>
                <a:gd name="T46" fmla="*/ 296 w 297"/>
                <a:gd name="T47" fmla="*/ 130 h 297"/>
                <a:gd name="T48" fmla="*/ 289 w 297"/>
                <a:gd name="T49" fmla="*/ 102 h 297"/>
                <a:gd name="T50" fmla="*/ 276 w 297"/>
                <a:gd name="T51" fmla="*/ 74 h 297"/>
                <a:gd name="T52" fmla="*/ 269 w 297"/>
                <a:gd name="T53" fmla="*/ 63 h 297"/>
                <a:gd name="T54" fmla="*/ 249 w 297"/>
                <a:gd name="T55" fmla="*/ 41 h 297"/>
                <a:gd name="T56" fmla="*/ 226 w 297"/>
                <a:gd name="T57" fmla="*/ 22 h 297"/>
                <a:gd name="T58" fmla="*/ 201 w 297"/>
                <a:gd name="T59" fmla="*/ 11 h 297"/>
                <a:gd name="T60" fmla="*/ 172 w 297"/>
                <a:gd name="T61" fmla="*/ 3 h 297"/>
                <a:gd name="T62" fmla="*/ 145 w 297"/>
                <a:gd name="T63" fmla="*/ 0 h 297"/>
                <a:gd name="T64" fmla="*/ 116 w 297"/>
                <a:gd name="T65" fmla="*/ 4 h 297"/>
                <a:gd name="T66" fmla="*/ 87 w 297"/>
                <a:gd name="T67" fmla="*/ 13 h 297"/>
                <a:gd name="T68" fmla="*/ 74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21"/>
                  </a:moveTo>
                  <a:lnTo>
                    <a:pt x="74" y="21"/>
                  </a:lnTo>
                  <a:lnTo>
                    <a:pt x="61" y="29"/>
                  </a:lnTo>
                  <a:lnTo>
                    <a:pt x="50" y="38"/>
                  </a:lnTo>
                  <a:lnTo>
                    <a:pt x="39" y="48"/>
                  </a:lnTo>
                  <a:lnTo>
                    <a:pt x="30" y="60"/>
                  </a:lnTo>
                  <a:lnTo>
                    <a:pt x="21" y="72"/>
                  </a:lnTo>
                  <a:lnTo>
                    <a:pt x="15" y="84"/>
                  </a:lnTo>
                  <a:lnTo>
                    <a:pt x="9" y="97"/>
                  </a:lnTo>
                  <a:lnTo>
                    <a:pt x="5" y="111"/>
                  </a:lnTo>
                  <a:lnTo>
                    <a:pt x="1" y="125"/>
                  </a:lnTo>
                  <a:lnTo>
                    <a:pt x="0" y="138"/>
                  </a:lnTo>
                  <a:lnTo>
                    <a:pt x="0" y="153"/>
                  </a:lnTo>
                  <a:lnTo>
                    <a:pt x="0" y="167"/>
                  </a:lnTo>
                  <a:lnTo>
                    <a:pt x="3" y="181"/>
                  </a:lnTo>
                  <a:lnTo>
                    <a:pt x="7" y="196"/>
                  </a:lnTo>
                  <a:lnTo>
                    <a:pt x="13" y="210"/>
                  </a:lnTo>
                  <a:lnTo>
                    <a:pt x="20" y="223"/>
                  </a:lnTo>
                  <a:lnTo>
                    <a:pt x="20" y="223"/>
                  </a:lnTo>
                  <a:lnTo>
                    <a:pt x="28" y="236"/>
                  </a:lnTo>
                  <a:lnTo>
                    <a:pt x="37" y="248"/>
                  </a:lnTo>
                  <a:lnTo>
                    <a:pt x="47" y="258"/>
                  </a:lnTo>
                  <a:lnTo>
                    <a:pt x="59" y="267"/>
                  </a:lnTo>
                  <a:lnTo>
                    <a:pt x="71" y="275"/>
                  </a:lnTo>
                  <a:lnTo>
                    <a:pt x="84" y="283"/>
                  </a:lnTo>
                  <a:lnTo>
                    <a:pt x="97" y="288"/>
                  </a:lnTo>
                  <a:lnTo>
                    <a:pt x="110" y="292"/>
                  </a:lnTo>
                  <a:lnTo>
                    <a:pt x="124" y="296"/>
                  </a:lnTo>
                  <a:lnTo>
                    <a:pt x="138" y="297"/>
                  </a:lnTo>
                  <a:lnTo>
                    <a:pt x="153" y="297"/>
                  </a:lnTo>
                  <a:lnTo>
                    <a:pt x="167" y="296"/>
                  </a:lnTo>
                  <a:lnTo>
                    <a:pt x="181" y="295"/>
                  </a:lnTo>
                  <a:lnTo>
                    <a:pt x="196" y="291"/>
                  </a:lnTo>
                  <a:lnTo>
                    <a:pt x="209" y="284"/>
                  </a:lnTo>
                  <a:lnTo>
                    <a:pt x="223" y="278"/>
                  </a:lnTo>
                  <a:lnTo>
                    <a:pt x="223" y="278"/>
                  </a:lnTo>
                  <a:lnTo>
                    <a:pt x="235" y="270"/>
                  </a:lnTo>
                  <a:lnTo>
                    <a:pt x="246" y="261"/>
                  </a:lnTo>
                  <a:lnTo>
                    <a:pt x="257" y="250"/>
                  </a:lnTo>
                  <a:lnTo>
                    <a:pt x="267" y="239"/>
                  </a:lnTo>
                  <a:lnTo>
                    <a:pt x="275" y="227"/>
                  </a:lnTo>
                  <a:lnTo>
                    <a:pt x="282" y="214"/>
                  </a:lnTo>
                  <a:lnTo>
                    <a:pt x="287" y="201"/>
                  </a:lnTo>
                  <a:lnTo>
                    <a:pt x="292" y="188"/>
                  </a:lnTo>
                  <a:lnTo>
                    <a:pt x="295" y="173"/>
                  </a:lnTo>
                  <a:lnTo>
                    <a:pt x="296" y="159"/>
                  </a:lnTo>
                  <a:lnTo>
                    <a:pt x="297" y="145"/>
                  </a:lnTo>
                  <a:lnTo>
                    <a:pt x="296" y="130"/>
                  </a:lnTo>
                  <a:lnTo>
                    <a:pt x="293" y="116"/>
                  </a:lnTo>
                  <a:lnTo>
                    <a:pt x="289" y="102"/>
                  </a:lnTo>
                  <a:lnTo>
                    <a:pt x="284" y="89"/>
                  </a:lnTo>
                  <a:lnTo>
                    <a:pt x="276" y="74"/>
                  </a:lnTo>
                  <a:lnTo>
                    <a:pt x="276" y="74"/>
                  </a:lnTo>
                  <a:lnTo>
                    <a:pt x="269" y="63"/>
                  </a:lnTo>
                  <a:lnTo>
                    <a:pt x="259" y="51"/>
                  </a:lnTo>
                  <a:lnTo>
                    <a:pt x="249" y="41"/>
                  </a:lnTo>
                  <a:lnTo>
                    <a:pt x="237" y="30"/>
                  </a:lnTo>
                  <a:lnTo>
                    <a:pt x="226" y="22"/>
                  </a:lnTo>
                  <a:lnTo>
                    <a:pt x="214" y="16"/>
                  </a:lnTo>
                  <a:lnTo>
                    <a:pt x="201" y="11"/>
                  </a:lnTo>
                  <a:lnTo>
                    <a:pt x="187" y="5"/>
                  </a:lnTo>
                  <a:lnTo>
                    <a:pt x="172" y="3"/>
                  </a:lnTo>
                  <a:lnTo>
                    <a:pt x="159" y="1"/>
                  </a:lnTo>
                  <a:lnTo>
                    <a:pt x="145" y="0"/>
                  </a:lnTo>
                  <a:lnTo>
                    <a:pt x="130" y="1"/>
                  </a:lnTo>
                  <a:lnTo>
                    <a:pt x="116" y="4"/>
                  </a:lnTo>
                  <a:lnTo>
                    <a:pt x="102" y="8"/>
                  </a:lnTo>
                  <a:lnTo>
                    <a:pt x="87" y="13"/>
                  </a:lnTo>
                  <a:lnTo>
                    <a:pt x="74" y="21"/>
                  </a:lnTo>
                  <a:lnTo>
                    <a:pt x="7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3" name="Freeform 73"/>
            <p:cNvSpPr>
              <a:spLocks/>
            </p:cNvSpPr>
            <p:nvPr userDrawn="1"/>
          </p:nvSpPr>
          <p:spPr bwMode="auto">
            <a:xfrm>
              <a:off x="3411" y="462"/>
              <a:ext cx="236" cy="236"/>
            </a:xfrm>
            <a:custGeom>
              <a:avLst/>
              <a:gdLst>
                <a:gd name="T0" fmla="*/ 824 w 945"/>
                <a:gd name="T1" fmla="*/ 788 h 944"/>
                <a:gd name="T2" fmla="*/ 867 w 945"/>
                <a:gd name="T3" fmla="*/ 732 h 944"/>
                <a:gd name="T4" fmla="*/ 902 w 945"/>
                <a:gd name="T5" fmla="*/ 671 h 944"/>
                <a:gd name="T6" fmla="*/ 926 w 945"/>
                <a:gd name="T7" fmla="*/ 607 h 944"/>
                <a:gd name="T8" fmla="*/ 940 w 945"/>
                <a:gd name="T9" fmla="*/ 541 h 944"/>
                <a:gd name="T10" fmla="*/ 945 w 945"/>
                <a:gd name="T11" fmla="*/ 471 h 944"/>
                <a:gd name="T12" fmla="*/ 940 w 945"/>
                <a:gd name="T13" fmla="*/ 404 h 944"/>
                <a:gd name="T14" fmla="*/ 926 w 945"/>
                <a:gd name="T15" fmla="*/ 337 h 944"/>
                <a:gd name="T16" fmla="*/ 902 w 945"/>
                <a:gd name="T17" fmla="*/ 273 h 944"/>
                <a:gd name="T18" fmla="*/ 867 w 945"/>
                <a:gd name="T19" fmla="*/ 212 h 944"/>
                <a:gd name="T20" fmla="*/ 824 w 945"/>
                <a:gd name="T21" fmla="*/ 156 h 944"/>
                <a:gd name="T22" fmla="*/ 789 w 945"/>
                <a:gd name="T23" fmla="*/ 121 h 944"/>
                <a:gd name="T24" fmla="*/ 733 w 945"/>
                <a:gd name="T25" fmla="*/ 78 h 944"/>
                <a:gd name="T26" fmla="*/ 671 w 945"/>
                <a:gd name="T27" fmla="*/ 43 h 944"/>
                <a:gd name="T28" fmla="*/ 608 w 945"/>
                <a:gd name="T29" fmla="*/ 19 h 944"/>
                <a:gd name="T30" fmla="*/ 541 w 945"/>
                <a:gd name="T31" fmla="*/ 5 h 944"/>
                <a:gd name="T32" fmla="*/ 473 w 945"/>
                <a:gd name="T33" fmla="*/ 0 h 944"/>
                <a:gd name="T34" fmla="*/ 404 w 945"/>
                <a:gd name="T35" fmla="*/ 5 h 944"/>
                <a:gd name="T36" fmla="*/ 338 w 945"/>
                <a:gd name="T37" fmla="*/ 19 h 944"/>
                <a:gd name="T38" fmla="*/ 274 w 945"/>
                <a:gd name="T39" fmla="*/ 43 h 944"/>
                <a:gd name="T40" fmla="*/ 213 w 945"/>
                <a:gd name="T41" fmla="*/ 78 h 944"/>
                <a:gd name="T42" fmla="*/ 157 w 945"/>
                <a:gd name="T43" fmla="*/ 121 h 944"/>
                <a:gd name="T44" fmla="*/ 122 w 945"/>
                <a:gd name="T45" fmla="*/ 156 h 944"/>
                <a:gd name="T46" fmla="*/ 79 w 945"/>
                <a:gd name="T47" fmla="*/ 212 h 944"/>
                <a:gd name="T48" fmla="*/ 43 w 945"/>
                <a:gd name="T49" fmla="*/ 273 h 944"/>
                <a:gd name="T50" fmla="*/ 20 w 945"/>
                <a:gd name="T51" fmla="*/ 337 h 944"/>
                <a:gd name="T52" fmla="*/ 6 w 945"/>
                <a:gd name="T53" fmla="*/ 404 h 944"/>
                <a:gd name="T54" fmla="*/ 0 w 945"/>
                <a:gd name="T55" fmla="*/ 471 h 944"/>
                <a:gd name="T56" fmla="*/ 6 w 945"/>
                <a:gd name="T57" fmla="*/ 541 h 944"/>
                <a:gd name="T58" fmla="*/ 20 w 945"/>
                <a:gd name="T59" fmla="*/ 607 h 944"/>
                <a:gd name="T60" fmla="*/ 43 w 945"/>
                <a:gd name="T61" fmla="*/ 671 h 944"/>
                <a:gd name="T62" fmla="*/ 79 w 945"/>
                <a:gd name="T63" fmla="*/ 732 h 944"/>
                <a:gd name="T64" fmla="*/ 122 w 945"/>
                <a:gd name="T65" fmla="*/ 788 h 944"/>
                <a:gd name="T66" fmla="*/ 157 w 945"/>
                <a:gd name="T67" fmla="*/ 823 h 944"/>
                <a:gd name="T68" fmla="*/ 213 w 945"/>
                <a:gd name="T69" fmla="*/ 866 h 944"/>
                <a:gd name="T70" fmla="*/ 274 w 945"/>
                <a:gd name="T71" fmla="*/ 901 h 944"/>
                <a:gd name="T72" fmla="*/ 338 w 945"/>
                <a:gd name="T73" fmla="*/ 925 h 944"/>
                <a:gd name="T74" fmla="*/ 404 w 945"/>
                <a:gd name="T75" fmla="*/ 939 h 944"/>
                <a:gd name="T76" fmla="*/ 473 w 945"/>
                <a:gd name="T77" fmla="*/ 944 h 944"/>
                <a:gd name="T78" fmla="*/ 541 w 945"/>
                <a:gd name="T79" fmla="*/ 939 h 944"/>
                <a:gd name="T80" fmla="*/ 608 w 945"/>
                <a:gd name="T81" fmla="*/ 925 h 944"/>
                <a:gd name="T82" fmla="*/ 671 w 945"/>
                <a:gd name="T83" fmla="*/ 901 h 944"/>
                <a:gd name="T84" fmla="*/ 733 w 945"/>
                <a:gd name="T85" fmla="*/ 866 h 944"/>
                <a:gd name="T86" fmla="*/ 789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7" y="806"/>
                  </a:moveTo>
                  <a:lnTo>
                    <a:pt x="807" y="806"/>
                  </a:lnTo>
                  <a:lnTo>
                    <a:pt x="824" y="788"/>
                  </a:lnTo>
                  <a:lnTo>
                    <a:pt x="840" y="770"/>
                  </a:lnTo>
                  <a:lnTo>
                    <a:pt x="854" y="752"/>
                  </a:lnTo>
                  <a:lnTo>
                    <a:pt x="867" y="732"/>
                  </a:lnTo>
                  <a:lnTo>
                    <a:pt x="880" y="713"/>
                  </a:lnTo>
                  <a:lnTo>
                    <a:pt x="892" y="692"/>
                  </a:lnTo>
                  <a:lnTo>
                    <a:pt x="902" y="671"/>
                  </a:lnTo>
                  <a:lnTo>
                    <a:pt x="911" y="650"/>
                  </a:lnTo>
                  <a:lnTo>
                    <a:pt x="919" y="628"/>
                  </a:lnTo>
                  <a:lnTo>
                    <a:pt x="926" y="607"/>
                  </a:lnTo>
                  <a:lnTo>
                    <a:pt x="932" y="585"/>
                  </a:lnTo>
                  <a:lnTo>
                    <a:pt x="937" y="563"/>
                  </a:lnTo>
                  <a:lnTo>
                    <a:pt x="940" y="541"/>
                  </a:lnTo>
                  <a:lnTo>
                    <a:pt x="944" y="517"/>
                  </a:lnTo>
                  <a:lnTo>
                    <a:pt x="945" y="495"/>
                  </a:lnTo>
                  <a:lnTo>
                    <a:pt x="945" y="471"/>
                  </a:lnTo>
                  <a:lnTo>
                    <a:pt x="945" y="449"/>
                  </a:lnTo>
                  <a:lnTo>
                    <a:pt x="944" y="427"/>
                  </a:lnTo>
                  <a:lnTo>
                    <a:pt x="940" y="404"/>
                  </a:lnTo>
                  <a:lnTo>
                    <a:pt x="937" y="382"/>
                  </a:lnTo>
                  <a:lnTo>
                    <a:pt x="932" y="359"/>
                  </a:lnTo>
                  <a:lnTo>
                    <a:pt x="926" y="337"/>
                  </a:lnTo>
                  <a:lnTo>
                    <a:pt x="919" y="315"/>
                  </a:lnTo>
                  <a:lnTo>
                    <a:pt x="911" y="294"/>
                  </a:lnTo>
                  <a:lnTo>
                    <a:pt x="902" y="273"/>
                  </a:lnTo>
                  <a:lnTo>
                    <a:pt x="892" y="253"/>
                  </a:lnTo>
                  <a:lnTo>
                    <a:pt x="880" y="232"/>
                  </a:lnTo>
                  <a:lnTo>
                    <a:pt x="867" y="212"/>
                  </a:lnTo>
                  <a:lnTo>
                    <a:pt x="854" y="193"/>
                  </a:lnTo>
                  <a:lnTo>
                    <a:pt x="840" y="174"/>
                  </a:lnTo>
                  <a:lnTo>
                    <a:pt x="824" y="156"/>
                  </a:lnTo>
                  <a:lnTo>
                    <a:pt x="807" y="138"/>
                  </a:lnTo>
                  <a:lnTo>
                    <a:pt x="807" y="138"/>
                  </a:lnTo>
                  <a:lnTo>
                    <a:pt x="789" y="121"/>
                  </a:lnTo>
                  <a:lnTo>
                    <a:pt x="771" y="105"/>
                  </a:lnTo>
                  <a:lnTo>
                    <a:pt x="752" y="91"/>
                  </a:lnTo>
                  <a:lnTo>
                    <a:pt x="733" y="78"/>
                  </a:lnTo>
                  <a:lnTo>
                    <a:pt x="713" y="65"/>
                  </a:lnTo>
                  <a:lnTo>
                    <a:pt x="692" y="53"/>
                  </a:lnTo>
                  <a:lnTo>
                    <a:pt x="671" y="43"/>
                  </a:lnTo>
                  <a:lnTo>
                    <a:pt x="651" y="34"/>
                  </a:lnTo>
                  <a:lnTo>
                    <a:pt x="628" y="26"/>
                  </a:lnTo>
                  <a:lnTo>
                    <a:pt x="608" y="19"/>
                  </a:lnTo>
                  <a:lnTo>
                    <a:pt x="585" y="13"/>
                  </a:lnTo>
                  <a:lnTo>
                    <a:pt x="563" y="8"/>
                  </a:lnTo>
                  <a:lnTo>
                    <a:pt x="541" y="5"/>
                  </a:lnTo>
                  <a:lnTo>
                    <a:pt x="518" y="1"/>
                  </a:lnTo>
                  <a:lnTo>
                    <a:pt x="496" y="0"/>
                  </a:lnTo>
                  <a:lnTo>
                    <a:pt x="473" y="0"/>
                  </a:lnTo>
                  <a:lnTo>
                    <a:pt x="450" y="0"/>
                  </a:lnTo>
                  <a:lnTo>
                    <a:pt x="428" y="1"/>
                  </a:lnTo>
                  <a:lnTo>
                    <a:pt x="404" y="5"/>
                  </a:lnTo>
                  <a:lnTo>
                    <a:pt x="382" y="8"/>
                  </a:lnTo>
                  <a:lnTo>
                    <a:pt x="360" y="13"/>
                  </a:lnTo>
                  <a:lnTo>
                    <a:pt x="338" y="19"/>
                  </a:lnTo>
                  <a:lnTo>
                    <a:pt x="317" y="26"/>
                  </a:lnTo>
                  <a:lnTo>
                    <a:pt x="295" y="34"/>
                  </a:lnTo>
                  <a:lnTo>
                    <a:pt x="274" y="43"/>
                  </a:lnTo>
                  <a:lnTo>
                    <a:pt x="253" y="53"/>
                  </a:lnTo>
                  <a:lnTo>
                    <a:pt x="232" y="65"/>
                  </a:lnTo>
                  <a:lnTo>
                    <a:pt x="213" y="78"/>
                  </a:lnTo>
                  <a:lnTo>
                    <a:pt x="193" y="91"/>
                  </a:lnTo>
                  <a:lnTo>
                    <a:pt x="175" y="105"/>
                  </a:lnTo>
                  <a:lnTo>
                    <a:pt x="157" y="121"/>
                  </a:lnTo>
                  <a:lnTo>
                    <a:pt x="139" y="138"/>
                  </a:lnTo>
                  <a:lnTo>
                    <a:pt x="139" y="138"/>
                  </a:lnTo>
                  <a:lnTo>
                    <a:pt x="122" y="156"/>
                  </a:lnTo>
                  <a:lnTo>
                    <a:pt x="106" y="174"/>
                  </a:lnTo>
                  <a:lnTo>
                    <a:pt x="92" y="193"/>
                  </a:lnTo>
                  <a:lnTo>
                    <a:pt x="79" y="212"/>
                  </a:lnTo>
                  <a:lnTo>
                    <a:pt x="66" y="232"/>
                  </a:lnTo>
                  <a:lnTo>
                    <a:pt x="54" y="253"/>
                  </a:lnTo>
                  <a:lnTo>
                    <a:pt x="43" y="273"/>
                  </a:lnTo>
                  <a:lnTo>
                    <a:pt x="34" y="294"/>
                  </a:lnTo>
                  <a:lnTo>
                    <a:pt x="26" y="315"/>
                  </a:lnTo>
                  <a:lnTo>
                    <a:pt x="20" y="337"/>
                  </a:lnTo>
                  <a:lnTo>
                    <a:pt x="13" y="359"/>
                  </a:lnTo>
                  <a:lnTo>
                    <a:pt x="8" y="382"/>
                  </a:lnTo>
                  <a:lnTo>
                    <a:pt x="6" y="404"/>
                  </a:lnTo>
                  <a:lnTo>
                    <a:pt x="3" y="427"/>
                  </a:lnTo>
                  <a:lnTo>
                    <a:pt x="0" y="449"/>
                  </a:lnTo>
                  <a:lnTo>
                    <a:pt x="0" y="471"/>
                  </a:lnTo>
                  <a:lnTo>
                    <a:pt x="0" y="495"/>
                  </a:lnTo>
                  <a:lnTo>
                    <a:pt x="3" y="517"/>
                  </a:lnTo>
                  <a:lnTo>
                    <a:pt x="6" y="541"/>
                  </a:lnTo>
                  <a:lnTo>
                    <a:pt x="8" y="563"/>
                  </a:lnTo>
                  <a:lnTo>
                    <a:pt x="13" y="585"/>
                  </a:lnTo>
                  <a:lnTo>
                    <a:pt x="20" y="607"/>
                  </a:lnTo>
                  <a:lnTo>
                    <a:pt x="26" y="628"/>
                  </a:lnTo>
                  <a:lnTo>
                    <a:pt x="34" y="650"/>
                  </a:lnTo>
                  <a:lnTo>
                    <a:pt x="43" y="671"/>
                  </a:lnTo>
                  <a:lnTo>
                    <a:pt x="54" y="692"/>
                  </a:lnTo>
                  <a:lnTo>
                    <a:pt x="66" y="713"/>
                  </a:lnTo>
                  <a:lnTo>
                    <a:pt x="79" y="732"/>
                  </a:lnTo>
                  <a:lnTo>
                    <a:pt x="92" y="752"/>
                  </a:lnTo>
                  <a:lnTo>
                    <a:pt x="106" y="770"/>
                  </a:lnTo>
                  <a:lnTo>
                    <a:pt x="122" y="788"/>
                  </a:lnTo>
                  <a:lnTo>
                    <a:pt x="139" y="806"/>
                  </a:lnTo>
                  <a:lnTo>
                    <a:pt x="139" y="806"/>
                  </a:lnTo>
                  <a:lnTo>
                    <a:pt x="157" y="823"/>
                  </a:lnTo>
                  <a:lnTo>
                    <a:pt x="175" y="839"/>
                  </a:lnTo>
                  <a:lnTo>
                    <a:pt x="193" y="853"/>
                  </a:lnTo>
                  <a:lnTo>
                    <a:pt x="213" y="866"/>
                  </a:lnTo>
                  <a:lnTo>
                    <a:pt x="232" y="879"/>
                  </a:lnTo>
                  <a:lnTo>
                    <a:pt x="253" y="891"/>
                  </a:lnTo>
                  <a:lnTo>
                    <a:pt x="274" y="901"/>
                  </a:lnTo>
                  <a:lnTo>
                    <a:pt x="295" y="911"/>
                  </a:lnTo>
                  <a:lnTo>
                    <a:pt x="317" y="918"/>
                  </a:lnTo>
                  <a:lnTo>
                    <a:pt x="338" y="925"/>
                  </a:lnTo>
                  <a:lnTo>
                    <a:pt x="360" y="931"/>
                  </a:lnTo>
                  <a:lnTo>
                    <a:pt x="382" y="937"/>
                  </a:lnTo>
                  <a:lnTo>
                    <a:pt x="404" y="939"/>
                  </a:lnTo>
                  <a:lnTo>
                    <a:pt x="428" y="942"/>
                  </a:lnTo>
                  <a:lnTo>
                    <a:pt x="450" y="944"/>
                  </a:lnTo>
                  <a:lnTo>
                    <a:pt x="473" y="944"/>
                  </a:lnTo>
                  <a:lnTo>
                    <a:pt x="496" y="944"/>
                  </a:lnTo>
                  <a:lnTo>
                    <a:pt x="518" y="942"/>
                  </a:lnTo>
                  <a:lnTo>
                    <a:pt x="541" y="939"/>
                  </a:lnTo>
                  <a:lnTo>
                    <a:pt x="563" y="937"/>
                  </a:lnTo>
                  <a:lnTo>
                    <a:pt x="585" y="931"/>
                  </a:lnTo>
                  <a:lnTo>
                    <a:pt x="608" y="925"/>
                  </a:lnTo>
                  <a:lnTo>
                    <a:pt x="628" y="918"/>
                  </a:lnTo>
                  <a:lnTo>
                    <a:pt x="651" y="911"/>
                  </a:lnTo>
                  <a:lnTo>
                    <a:pt x="671" y="901"/>
                  </a:lnTo>
                  <a:lnTo>
                    <a:pt x="692" y="891"/>
                  </a:lnTo>
                  <a:lnTo>
                    <a:pt x="713" y="879"/>
                  </a:lnTo>
                  <a:lnTo>
                    <a:pt x="733" y="866"/>
                  </a:lnTo>
                  <a:lnTo>
                    <a:pt x="752" y="853"/>
                  </a:lnTo>
                  <a:lnTo>
                    <a:pt x="771" y="839"/>
                  </a:lnTo>
                  <a:lnTo>
                    <a:pt x="789" y="823"/>
                  </a:lnTo>
                  <a:lnTo>
                    <a:pt x="807" y="806"/>
                  </a:lnTo>
                  <a:lnTo>
                    <a:pt x="807"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4" name="Freeform 74"/>
            <p:cNvSpPr>
              <a:spLocks/>
            </p:cNvSpPr>
            <p:nvPr userDrawn="1"/>
          </p:nvSpPr>
          <p:spPr bwMode="auto">
            <a:xfrm>
              <a:off x="3600" y="651"/>
              <a:ext cx="216" cy="216"/>
            </a:xfrm>
            <a:custGeom>
              <a:avLst/>
              <a:gdLst>
                <a:gd name="T0" fmla="*/ 753 w 865"/>
                <a:gd name="T1" fmla="*/ 722 h 866"/>
                <a:gd name="T2" fmla="*/ 794 w 865"/>
                <a:gd name="T3" fmla="*/ 670 h 866"/>
                <a:gd name="T4" fmla="*/ 825 w 865"/>
                <a:gd name="T5" fmla="*/ 615 h 866"/>
                <a:gd name="T6" fmla="*/ 847 w 865"/>
                <a:gd name="T7" fmla="*/ 556 h 866"/>
                <a:gd name="T8" fmla="*/ 860 w 865"/>
                <a:gd name="T9" fmla="*/ 496 h 866"/>
                <a:gd name="T10" fmla="*/ 865 w 865"/>
                <a:gd name="T11" fmla="*/ 433 h 866"/>
                <a:gd name="T12" fmla="*/ 860 w 865"/>
                <a:gd name="T13" fmla="*/ 371 h 866"/>
                <a:gd name="T14" fmla="*/ 847 w 865"/>
                <a:gd name="T15" fmla="*/ 311 h 866"/>
                <a:gd name="T16" fmla="*/ 825 w 865"/>
                <a:gd name="T17" fmla="*/ 251 h 866"/>
                <a:gd name="T18" fmla="*/ 794 w 865"/>
                <a:gd name="T19" fmla="*/ 196 h 866"/>
                <a:gd name="T20" fmla="*/ 753 w 865"/>
                <a:gd name="T21" fmla="*/ 144 h 866"/>
                <a:gd name="T22" fmla="*/ 722 w 865"/>
                <a:gd name="T23" fmla="*/ 113 h 866"/>
                <a:gd name="T24" fmla="*/ 670 w 865"/>
                <a:gd name="T25" fmla="*/ 72 h 866"/>
                <a:gd name="T26" fmla="*/ 615 w 865"/>
                <a:gd name="T27" fmla="*/ 41 h 866"/>
                <a:gd name="T28" fmla="*/ 555 w 865"/>
                <a:gd name="T29" fmla="*/ 19 h 866"/>
                <a:gd name="T30" fmla="*/ 495 w 865"/>
                <a:gd name="T31" fmla="*/ 6 h 866"/>
                <a:gd name="T32" fmla="*/ 433 w 865"/>
                <a:gd name="T33" fmla="*/ 0 h 866"/>
                <a:gd name="T34" fmla="*/ 370 w 865"/>
                <a:gd name="T35" fmla="*/ 6 h 866"/>
                <a:gd name="T36" fmla="*/ 310 w 865"/>
                <a:gd name="T37" fmla="*/ 19 h 866"/>
                <a:gd name="T38" fmla="*/ 250 w 865"/>
                <a:gd name="T39" fmla="*/ 41 h 866"/>
                <a:gd name="T40" fmla="*/ 196 w 865"/>
                <a:gd name="T41" fmla="*/ 72 h 866"/>
                <a:gd name="T42" fmla="*/ 144 w 865"/>
                <a:gd name="T43" fmla="*/ 113 h 866"/>
                <a:gd name="T44" fmla="*/ 112 w 865"/>
                <a:gd name="T45" fmla="*/ 144 h 866"/>
                <a:gd name="T46" fmla="*/ 72 w 865"/>
                <a:gd name="T47" fmla="*/ 196 h 866"/>
                <a:gd name="T48" fmla="*/ 41 w 865"/>
                <a:gd name="T49" fmla="*/ 251 h 866"/>
                <a:gd name="T50" fmla="*/ 18 w 865"/>
                <a:gd name="T51" fmla="*/ 311 h 866"/>
                <a:gd name="T52" fmla="*/ 5 w 865"/>
                <a:gd name="T53" fmla="*/ 371 h 866"/>
                <a:gd name="T54" fmla="*/ 0 w 865"/>
                <a:gd name="T55" fmla="*/ 433 h 866"/>
                <a:gd name="T56" fmla="*/ 5 w 865"/>
                <a:gd name="T57" fmla="*/ 496 h 866"/>
                <a:gd name="T58" fmla="*/ 18 w 865"/>
                <a:gd name="T59" fmla="*/ 556 h 866"/>
                <a:gd name="T60" fmla="*/ 41 w 865"/>
                <a:gd name="T61" fmla="*/ 615 h 866"/>
                <a:gd name="T62" fmla="*/ 72 w 865"/>
                <a:gd name="T63" fmla="*/ 670 h 866"/>
                <a:gd name="T64" fmla="*/ 112 w 865"/>
                <a:gd name="T65" fmla="*/ 722 h 866"/>
                <a:gd name="T66" fmla="*/ 144 w 865"/>
                <a:gd name="T67" fmla="*/ 754 h 866"/>
                <a:gd name="T68" fmla="*/ 196 w 865"/>
                <a:gd name="T69" fmla="*/ 794 h 866"/>
                <a:gd name="T70" fmla="*/ 250 w 865"/>
                <a:gd name="T71" fmla="*/ 825 h 866"/>
                <a:gd name="T72" fmla="*/ 310 w 865"/>
                <a:gd name="T73" fmla="*/ 847 h 866"/>
                <a:gd name="T74" fmla="*/ 370 w 865"/>
                <a:gd name="T75" fmla="*/ 860 h 866"/>
                <a:gd name="T76" fmla="*/ 433 w 865"/>
                <a:gd name="T77" fmla="*/ 866 h 866"/>
                <a:gd name="T78" fmla="*/ 495 w 865"/>
                <a:gd name="T79" fmla="*/ 860 h 866"/>
                <a:gd name="T80" fmla="*/ 555 w 865"/>
                <a:gd name="T81" fmla="*/ 847 h 866"/>
                <a:gd name="T82" fmla="*/ 615 w 865"/>
                <a:gd name="T83" fmla="*/ 825 h 866"/>
                <a:gd name="T84" fmla="*/ 670 w 865"/>
                <a:gd name="T85" fmla="*/ 794 h 866"/>
                <a:gd name="T86" fmla="*/ 722 w 865"/>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5" h="866">
                  <a:moveTo>
                    <a:pt x="738" y="738"/>
                  </a:moveTo>
                  <a:lnTo>
                    <a:pt x="738" y="738"/>
                  </a:lnTo>
                  <a:lnTo>
                    <a:pt x="753" y="722"/>
                  </a:lnTo>
                  <a:lnTo>
                    <a:pt x="768" y="705"/>
                  </a:lnTo>
                  <a:lnTo>
                    <a:pt x="781" y="688"/>
                  </a:lnTo>
                  <a:lnTo>
                    <a:pt x="794" y="670"/>
                  </a:lnTo>
                  <a:lnTo>
                    <a:pt x="805" y="652"/>
                  </a:lnTo>
                  <a:lnTo>
                    <a:pt x="816" y="634"/>
                  </a:lnTo>
                  <a:lnTo>
                    <a:pt x="825" y="615"/>
                  </a:lnTo>
                  <a:lnTo>
                    <a:pt x="833" y="596"/>
                  </a:lnTo>
                  <a:lnTo>
                    <a:pt x="841" y="576"/>
                  </a:lnTo>
                  <a:lnTo>
                    <a:pt x="847" y="556"/>
                  </a:lnTo>
                  <a:lnTo>
                    <a:pt x="852" y="536"/>
                  </a:lnTo>
                  <a:lnTo>
                    <a:pt x="858" y="515"/>
                  </a:lnTo>
                  <a:lnTo>
                    <a:pt x="860" y="496"/>
                  </a:lnTo>
                  <a:lnTo>
                    <a:pt x="863" y="475"/>
                  </a:lnTo>
                  <a:lnTo>
                    <a:pt x="864" y="454"/>
                  </a:lnTo>
                  <a:lnTo>
                    <a:pt x="865" y="433"/>
                  </a:lnTo>
                  <a:lnTo>
                    <a:pt x="864" y="412"/>
                  </a:lnTo>
                  <a:lnTo>
                    <a:pt x="863" y="391"/>
                  </a:lnTo>
                  <a:lnTo>
                    <a:pt x="860" y="371"/>
                  </a:lnTo>
                  <a:lnTo>
                    <a:pt x="858" y="351"/>
                  </a:lnTo>
                  <a:lnTo>
                    <a:pt x="852" y="330"/>
                  </a:lnTo>
                  <a:lnTo>
                    <a:pt x="847" y="311"/>
                  </a:lnTo>
                  <a:lnTo>
                    <a:pt x="841" y="290"/>
                  </a:lnTo>
                  <a:lnTo>
                    <a:pt x="833" y="270"/>
                  </a:lnTo>
                  <a:lnTo>
                    <a:pt x="825" y="251"/>
                  </a:lnTo>
                  <a:lnTo>
                    <a:pt x="816" y="232"/>
                  </a:lnTo>
                  <a:lnTo>
                    <a:pt x="805" y="214"/>
                  </a:lnTo>
                  <a:lnTo>
                    <a:pt x="794" y="196"/>
                  </a:lnTo>
                  <a:lnTo>
                    <a:pt x="781" y="178"/>
                  </a:lnTo>
                  <a:lnTo>
                    <a:pt x="768" y="161"/>
                  </a:lnTo>
                  <a:lnTo>
                    <a:pt x="753" y="144"/>
                  </a:lnTo>
                  <a:lnTo>
                    <a:pt x="738" y="128"/>
                  </a:lnTo>
                  <a:lnTo>
                    <a:pt x="738" y="128"/>
                  </a:lnTo>
                  <a:lnTo>
                    <a:pt x="722" y="113"/>
                  </a:lnTo>
                  <a:lnTo>
                    <a:pt x="705" y="98"/>
                  </a:lnTo>
                  <a:lnTo>
                    <a:pt x="688" y="85"/>
                  </a:lnTo>
                  <a:lnTo>
                    <a:pt x="670" y="72"/>
                  </a:lnTo>
                  <a:lnTo>
                    <a:pt x="652" y="60"/>
                  </a:lnTo>
                  <a:lnTo>
                    <a:pt x="633" y="50"/>
                  </a:lnTo>
                  <a:lnTo>
                    <a:pt x="615" y="41"/>
                  </a:lnTo>
                  <a:lnTo>
                    <a:pt x="596" y="33"/>
                  </a:lnTo>
                  <a:lnTo>
                    <a:pt x="576" y="25"/>
                  </a:lnTo>
                  <a:lnTo>
                    <a:pt x="555" y="19"/>
                  </a:lnTo>
                  <a:lnTo>
                    <a:pt x="536" y="14"/>
                  </a:lnTo>
                  <a:lnTo>
                    <a:pt x="515" y="8"/>
                  </a:lnTo>
                  <a:lnTo>
                    <a:pt x="495" y="6"/>
                  </a:lnTo>
                  <a:lnTo>
                    <a:pt x="475" y="3"/>
                  </a:lnTo>
                  <a:lnTo>
                    <a:pt x="454" y="2"/>
                  </a:lnTo>
                  <a:lnTo>
                    <a:pt x="433" y="0"/>
                  </a:lnTo>
                  <a:lnTo>
                    <a:pt x="412" y="2"/>
                  </a:lnTo>
                  <a:lnTo>
                    <a:pt x="391" y="3"/>
                  </a:lnTo>
                  <a:lnTo>
                    <a:pt x="370" y="6"/>
                  </a:lnTo>
                  <a:lnTo>
                    <a:pt x="351" y="8"/>
                  </a:lnTo>
                  <a:lnTo>
                    <a:pt x="330" y="14"/>
                  </a:lnTo>
                  <a:lnTo>
                    <a:pt x="310" y="19"/>
                  </a:lnTo>
                  <a:lnTo>
                    <a:pt x="289" y="25"/>
                  </a:lnTo>
                  <a:lnTo>
                    <a:pt x="270" y="33"/>
                  </a:lnTo>
                  <a:lnTo>
                    <a:pt x="250" y="41"/>
                  </a:lnTo>
                  <a:lnTo>
                    <a:pt x="232" y="50"/>
                  </a:lnTo>
                  <a:lnTo>
                    <a:pt x="214" y="60"/>
                  </a:lnTo>
                  <a:lnTo>
                    <a:pt x="196" y="72"/>
                  </a:lnTo>
                  <a:lnTo>
                    <a:pt x="177" y="85"/>
                  </a:lnTo>
                  <a:lnTo>
                    <a:pt x="160" y="98"/>
                  </a:lnTo>
                  <a:lnTo>
                    <a:pt x="144" y="113"/>
                  </a:lnTo>
                  <a:lnTo>
                    <a:pt x="128" y="128"/>
                  </a:lnTo>
                  <a:lnTo>
                    <a:pt x="128" y="128"/>
                  </a:lnTo>
                  <a:lnTo>
                    <a:pt x="112" y="144"/>
                  </a:lnTo>
                  <a:lnTo>
                    <a:pt x="98" y="161"/>
                  </a:lnTo>
                  <a:lnTo>
                    <a:pt x="85" y="178"/>
                  </a:lnTo>
                  <a:lnTo>
                    <a:pt x="72" y="196"/>
                  </a:lnTo>
                  <a:lnTo>
                    <a:pt x="60" y="214"/>
                  </a:lnTo>
                  <a:lnTo>
                    <a:pt x="50" y="232"/>
                  </a:lnTo>
                  <a:lnTo>
                    <a:pt x="41" y="251"/>
                  </a:lnTo>
                  <a:lnTo>
                    <a:pt x="33" y="270"/>
                  </a:lnTo>
                  <a:lnTo>
                    <a:pt x="25" y="290"/>
                  </a:lnTo>
                  <a:lnTo>
                    <a:pt x="18" y="311"/>
                  </a:lnTo>
                  <a:lnTo>
                    <a:pt x="13" y="330"/>
                  </a:lnTo>
                  <a:lnTo>
                    <a:pt x="9" y="351"/>
                  </a:lnTo>
                  <a:lnTo>
                    <a:pt x="5" y="371"/>
                  </a:lnTo>
                  <a:lnTo>
                    <a:pt x="3" y="391"/>
                  </a:lnTo>
                  <a:lnTo>
                    <a:pt x="1" y="412"/>
                  </a:lnTo>
                  <a:lnTo>
                    <a:pt x="0" y="433"/>
                  </a:lnTo>
                  <a:lnTo>
                    <a:pt x="1" y="454"/>
                  </a:lnTo>
                  <a:lnTo>
                    <a:pt x="3" y="475"/>
                  </a:lnTo>
                  <a:lnTo>
                    <a:pt x="5" y="496"/>
                  </a:lnTo>
                  <a:lnTo>
                    <a:pt x="9" y="515"/>
                  </a:lnTo>
                  <a:lnTo>
                    <a:pt x="13" y="536"/>
                  </a:lnTo>
                  <a:lnTo>
                    <a:pt x="18" y="556"/>
                  </a:lnTo>
                  <a:lnTo>
                    <a:pt x="25" y="576"/>
                  </a:lnTo>
                  <a:lnTo>
                    <a:pt x="33" y="596"/>
                  </a:lnTo>
                  <a:lnTo>
                    <a:pt x="41" y="615"/>
                  </a:lnTo>
                  <a:lnTo>
                    <a:pt x="50" y="634"/>
                  </a:lnTo>
                  <a:lnTo>
                    <a:pt x="60" y="652"/>
                  </a:lnTo>
                  <a:lnTo>
                    <a:pt x="72" y="670"/>
                  </a:lnTo>
                  <a:lnTo>
                    <a:pt x="85" y="688"/>
                  </a:lnTo>
                  <a:lnTo>
                    <a:pt x="98" y="705"/>
                  </a:lnTo>
                  <a:lnTo>
                    <a:pt x="112" y="722"/>
                  </a:lnTo>
                  <a:lnTo>
                    <a:pt x="128" y="738"/>
                  </a:lnTo>
                  <a:lnTo>
                    <a:pt x="128" y="738"/>
                  </a:lnTo>
                  <a:lnTo>
                    <a:pt x="144" y="754"/>
                  </a:lnTo>
                  <a:lnTo>
                    <a:pt x="160" y="768"/>
                  </a:lnTo>
                  <a:lnTo>
                    <a:pt x="177" y="781"/>
                  </a:lnTo>
                  <a:lnTo>
                    <a:pt x="196" y="794"/>
                  </a:lnTo>
                  <a:lnTo>
                    <a:pt x="214" y="806"/>
                  </a:lnTo>
                  <a:lnTo>
                    <a:pt x="232" y="816"/>
                  </a:lnTo>
                  <a:lnTo>
                    <a:pt x="250" y="825"/>
                  </a:lnTo>
                  <a:lnTo>
                    <a:pt x="270" y="833"/>
                  </a:lnTo>
                  <a:lnTo>
                    <a:pt x="289" y="841"/>
                  </a:lnTo>
                  <a:lnTo>
                    <a:pt x="310" y="847"/>
                  </a:lnTo>
                  <a:lnTo>
                    <a:pt x="330" y="853"/>
                  </a:lnTo>
                  <a:lnTo>
                    <a:pt x="351" y="856"/>
                  </a:lnTo>
                  <a:lnTo>
                    <a:pt x="370" y="860"/>
                  </a:lnTo>
                  <a:lnTo>
                    <a:pt x="391" y="863"/>
                  </a:lnTo>
                  <a:lnTo>
                    <a:pt x="412" y="864"/>
                  </a:lnTo>
                  <a:lnTo>
                    <a:pt x="433" y="866"/>
                  </a:lnTo>
                  <a:lnTo>
                    <a:pt x="454" y="864"/>
                  </a:lnTo>
                  <a:lnTo>
                    <a:pt x="475" y="863"/>
                  </a:lnTo>
                  <a:lnTo>
                    <a:pt x="495" y="860"/>
                  </a:lnTo>
                  <a:lnTo>
                    <a:pt x="515" y="856"/>
                  </a:lnTo>
                  <a:lnTo>
                    <a:pt x="536" y="853"/>
                  </a:lnTo>
                  <a:lnTo>
                    <a:pt x="555" y="847"/>
                  </a:lnTo>
                  <a:lnTo>
                    <a:pt x="576" y="841"/>
                  </a:lnTo>
                  <a:lnTo>
                    <a:pt x="596" y="833"/>
                  </a:lnTo>
                  <a:lnTo>
                    <a:pt x="615" y="825"/>
                  </a:lnTo>
                  <a:lnTo>
                    <a:pt x="633" y="816"/>
                  </a:lnTo>
                  <a:lnTo>
                    <a:pt x="652" y="806"/>
                  </a:lnTo>
                  <a:lnTo>
                    <a:pt x="670" y="794"/>
                  </a:lnTo>
                  <a:lnTo>
                    <a:pt x="688" y="781"/>
                  </a:lnTo>
                  <a:lnTo>
                    <a:pt x="705" y="768"/>
                  </a:lnTo>
                  <a:lnTo>
                    <a:pt x="722" y="754"/>
                  </a:lnTo>
                  <a:lnTo>
                    <a:pt x="738" y="738"/>
                  </a:lnTo>
                  <a:lnTo>
                    <a:pt x="738"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5" name="Freeform 75"/>
            <p:cNvSpPr>
              <a:spLocks/>
            </p:cNvSpPr>
            <p:nvPr userDrawn="1"/>
          </p:nvSpPr>
          <p:spPr bwMode="auto">
            <a:xfrm>
              <a:off x="3789" y="840"/>
              <a:ext cx="196" cy="196"/>
            </a:xfrm>
            <a:custGeom>
              <a:avLst/>
              <a:gdLst>
                <a:gd name="T0" fmla="*/ 683 w 783"/>
                <a:gd name="T1" fmla="*/ 654 h 783"/>
                <a:gd name="T2" fmla="*/ 720 w 783"/>
                <a:gd name="T3" fmla="*/ 608 h 783"/>
                <a:gd name="T4" fmla="*/ 747 w 783"/>
                <a:gd name="T5" fmla="*/ 557 h 783"/>
                <a:gd name="T6" fmla="*/ 768 w 783"/>
                <a:gd name="T7" fmla="*/ 503 h 783"/>
                <a:gd name="T8" fmla="*/ 780 w 783"/>
                <a:gd name="T9" fmla="*/ 449 h 783"/>
                <a:gd name="T10" fmla="*/ 783 w 783"/>
                <a:gd name="T11" fmla="*/ 393 h 783"/>
                <a:gd name="T12" fmla="*/ 780 w 783"/>
                <a:gd name="T13" fmla="*/ 335 h 783"/>
                <a:gd name="T14" fmla="*/ 768 w 783"/>
                <a:gd name="T15" fmla="*/ 281 h 783"/>
                <a:gd name="T16" fmla="*/ 747 w 783"/>
                <a:gd name="T17" fmla="*/ 227 h 783"/>
                <a:gd name="T18" fmla="*/ 720 w 783"/>
                <a:gd name="T19" fmla="*/ 176 h 783"/>
                <a:gd name="T20" fmla="*/ 683 w 783"/>
                <a:gd name="T21" fmla="*/ 129 h 783"/>
                <a:gd name="T22" fmla="*/ 654 w 783"/>
                <a:gd name="T23" fmla="*/ 101 h 783"/>
                <a:gd name="T24" fmla="*/ 608 w 783"/>
                <a:gd name="T25" fmla="*/ 66 h 783"/>
                <a:gd name="T26" fmla="*/ 557 w 783"/>
                <a:gd name="T27" fmla="*/ 37 h 783"/>
                <a:gd name="T28" fmla="*/ 503 w 783"/>
                <a:gd name="T29" fmla="*/ 16 h 783"/>
                <a:gd name="T30" fmla="*/ 449 w 783"/>
                <a:gd name="T31" fmla="*/ 4 h 783"/>
                <a:gd name="T32" fmla="*/ 393 w 783"/>
                <a:gd name="T33" fmla="*/ 0 h 783"/>
                <a:gd name="T34" fmla="*/ 335 w 783"/>
                <a:gd name="T35" fmla="*/ 4 h 783"/>
                <a:gd name="T36" fmla="*/ 280 w 783"/>
                <a:gd name="T37" fmla="*/ 16 h 783"/>
                <a:gd name="T38" fmla="*/ 227 w 783"/>
                <a:gd name="T39" fmla="*/ 37 h 783"/>
                <a:gd name="T40" fmla="*/ 176 w 783"/>
                <a:gd name="T41" fmla="*/ 66 h 783"/>
                <a:gd name="T42" fmla="*/ 129 w 783"/>
                <a:gd name="T43" fmla="*/ 101 h 783"/>
                <a:gd name="T44" fmla="*/ 101 w 783"/>
                <a:gd name="T45" fmla="*/ 129 h 783"/>
                <a:gd name="T46" fmla="*/ 65 w 783"/>
                <a:gd name="T47" fmla="*/ 176 h 783"/>
                <a:gd name="T48" fmla="*/ 37 w 783"/>
                <a:gd name="T49" fmla="*/ 227 h 783"/>
                <a:gd name="T50" fmla="*/ 16 w 783"/>
                <a:gd name="T51" fmla="*/ 281 h 783"/>
                <a:gd name="T52" fmla="*/ 4 w 783"/>
                <a:gd name="T53" fmla="*/ 335 h 783"/>
                <a:gd name="T54" fmla="*/ 0 w 783"/>
                <a:gd name="T55" fmla="*/ 393 h 783"/>
                <a:gd name="T56" fmla="*/ 4 w 783"/>
                <a:gd name="T57" fmla="*/ 449 h 783"/>
                <a:gd name="T58" fmla="*/ 16 w 783"/>
                <a:gd name="T59" fmla="*/ 503 h 783"/>
                <a:gd name="T60" fmla="*/ 37 w 783"/>
                <a:gd name="T61" fmla="*/ 557 h 783"/>
                <a:gd name="T62" fmla="*/ 65 w 783"/>
                <a:gd name="T63" fmla="*/ 608 h 783"/>
                <a:gd name="T64" fmla="*/ 101 w 783"/>
                <a:gd name="T65" fmla="*/ 654 h 783"/>
                <a:gd name="T66" fmla="*/ 129 w 783"/>
                <a:gd name="T67" fmla="*/ 683 h 783"/>
                <a:gd name="T68" fmla="*/ 176 w 783"/>
                <a:gd name="T69" fmla="*/ 718 h 783"/>
                <a:gd name="T70" fmla="*/ 227 w 783"/>
                <a:gd name="T71" fmla="*/ 747 h 783"/>
                <a:gd name="T72" fmla="*/ 280 w 783"/>
                <a:gd name="T73" fmla="*/ 768 h 783"/>
                <a:gd name="T74" fmla="*/ 335 w 783"/>
                <a:gd name="T75" fmla="*/ 780 h 783"/>
                <a:gd name="T76" fmla="*/ 393 w 783"/>
                <a:gd name="T77" fmla="*/ 783 h 783"/>
                <a:gd name="T78" fmla="*/ 449 w 783"/>
                <a:gd name="T79" fmla="*/ 780 h 783"/>
                <a:gd name="T80" fmla="*/ 503 w 783"/>
                <a:gd name="T81" fmla="*/ 768 h 783"/>
                <a:gd name="T82" fmla="*/ 557 w 783"/>
                <a:gd name="T83" fmla="*/ 747 h 783"/>
                <a:gd name="T84" fmla="*/ 608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9" y="669"/>
                  </a:moveTo>
                  <a:lnTo>
                    <a:pt x="669" y="669"/>
                  </a:lnTo>
                  <a:lnTo>
                    <a:pt x="683" y="654"/>
                  </a:lnTo>
                  <a:lnTo>
                    <a:pt x="696" y="639"/>
                  </a:lnTo>
                  <a:lnTo>
                    <a:pt x="708" y="623"/>
                  </a:lnTo>
                  <a:lnTo>
                    <a:pt x="720" y="608"/>
                  </a:lnTo>
                  <a:lnTo>
                    <a:pt x="729" y="591"/>
                  </a:lnTo>
                  <a:lnTo>
                    <a:pt x="739" y="574"/>
                  </a:lnTo>
                  <a:lnTo>
                    <a:pt x="747" y="557"/>
                  </a:lnTo>
                  <a:lnTo>
                    <a:pt x="755" y="540"/>
                  </a:lnTo>
                  <a:lnTo>
                    <a:pt x="761" y="522"/>
                  </a:lnTo>
                  <a:lnTo>
                    <a:pt x="768" y="503"/>
                  </a:lnTo>
                  <a:lnTo>
                    <a:pt x="772" y="485"/>
                  </a:lnTo>
                  <a:lnTo>
                    <a:pt x="777" y="467"/>
                  </a:lnTo>
                  <a:lnTo>
                    <a:pt x="780" y="449"/>
                  </a:lnTo>
                  <a:lnTo>
                    <a:pt x="782" y="429"/>
                  </a:lnTo>
                  <a:lnTo>
                    <a:pt x="783" y="411"/>
                  </a:lnTo>
                  <a:lnTo>
                    <a:pt x="783" y="393"/>
                  </a:lnTo>
                  <a:lnTo>
                    <a:pt x="783" y="373"/>
                  </a:lnTo>
                  <a:lnTo>
                    <a:pt x="782" y="355"/>
                  </a:lnTo>
                  <a:lnTo>
                    <a:pt x="780" y="335"/>
                  </a:lnTo>
                  <a:lnTo>
                    <a:pt x="777" y="317"/>
                  </a:lnTo>
                  <a:lnTo>
                    <a:pt x="772" y="299"/>
                  </a:lnTo>
                  <a:lnTo>
                    <a:pt x="768" y="281"/>
                  </a:lnTo>
                  <a:lnTo>
                    <a:pt x="761" y="262"/>
                  </a:lnTo>
                  <a:lnTo>
                    <a:pt x="755" y="244"/>
                  </a:lnTo>
                  <a:lnTo>
                    <a:pt x="747" y="227"/>
                  </a:lnTo>
                  <a:lnTo>
                    <a:pt x="739" y="210"/>
                  </a:lnTo>
                  <a:lnTo>
                    <a:pt x="729" y="193"/>
                  </a:lnTo>
                  <a:lnTo>
                    <a:pt x="720" y="176"/>
                  </a:lnTo>
                  <a:lnTo>
                    <a:pt x="708" y="161"/>
                  </a:lnTo>
                  <a:lnTo>
                    <a:pt x="696" y="145"/>
                  </a:lnTo>
                  <a:lnTo>
                    <a:pt x="683" y="129"/>
                  </a:lnTo>
                  <a:lnTo>
                    <a:pt x="669" y="115"/>
                  </a:lnTo>
                  <a:lnTo>
                    <a:pt x="669" y="115"/>
                  </a:lnTo>
                  <a:lnTo>
                    <a:pt x="654" y="101"/>
                  </a:lnTo>
                  <a:lnTo>
                    <a:pt x="639" y="88"/>
                  </a:lnTo>
                  <a:lnTo>
                    <a:pt x="623" y="76"/>
                  </a:lnTo>
                  <a:lnTo>
                    <a:pt x="608" y="66"/>
                  </a:lnTo>
                  <a:lnTo>
                    <a:pt x="591" y="55"/>
                  </a:lnTo>
                  <a:lnTo>
                    <a:pt x="574" y="45"/>
                  </a:lnTo>
                  <a:lnTo>
                    <a:pt x="557" y="37"/>
                  </a:lnTo>
                  <a:lnTo>
                    <a:pt x="540" y="29"/>
                  </a:lnTo>
                  <a:lnTo>
                    <a:pt x="522" y="23"/>
                  </a:lnTo>
                  <a:lnTo>
                    <a:pt x="503" y="16"/>
                  </a:lnTo>
                  <a:lnTo>
                    <a:pt x="485" y="12"/>
                  </a:lnTo>
                  <a:lnTo>
                    <a:pt x="467" y="8"/>
                  </a:lnTo>
                  <a:lnTo>
                    <a:pt x="449" y="4"/>
                  </a:lnTo>
                  <a:lnTo>
                    <a:pt x="429" y="2"/>
                  </a:lnTo>
                  <a:lnTo>
                    <a:pt x="411" y="0"/>
                  </a:lnTo>
                  <a:lnTo>
                    <a:pt x="393" y="0"/>
                  </a:lnTo>
                  <a:lnTo>
                    <a:pt x="373" y="0"/>
                  </a:lnTo>
                  <a:lnTo>
                    <a:pt x="355" y="2"/>
                  </a:lnTo>
                  <a:lnTo>
                    <a:pt x="335" y="4"/>
                  </a:lnTo>
                  <a:lnTo>
                    <a:pt x="317" y="8"/>
                  </a:lnTo>
                  <a:lnTo>
                    <a:pt x="299" y="12"/>
                  </a:lnTo>
                  <a:lnTo>
                    <a:pt x="280" y="16"/>
                  </a:lnTo>
                  <a:lnTo>
                    <a:pt x="262" y="23"/>
                  </a:lnTo>
                  <a:lnTo>
                    <a:pt x="244" y="29"/>
                  </a:lnTo>
                  <a:lnTo>
                    <a:pt x="227" y="37"/>
                  </a:lnTo>
                  <a:lnTo>
                    <a:pt x="210" y="45"/>
                  </a:lnTo>
                  <a:lnTo>
                    <a:pt x="193" y="55"/>
                  </a:lnTo>
                  <a:lnTo>
                    <a:pt x="176" y="66"/>
                  </a:lnTo>
                  <a:lnTo>
                    <a:pt x="161" y="76"/>
                  </a:lnTo>
                  <a:lnTo>
                    <a:pt x="145" y="88"/>
                  </a:lnTo>
                  <a:lnTo>
                    <a:pt x="129" y="101"/>
                  </a:lnTo>
                  <a:lnTo>
                    <a:pt x="115" y="115"/>
                  </a:lnTo>
                  <a:lnTo>
                    <a:pt x="115" y="115"/>
                  </a:lnTo>
                  <a:lnTo>
                    <a:pt x="101" y="129"/>
                  </a:lnTo>
                  <a:lnTo>
                    <a:pt x="88" y="145"/>
                  </a:lnTo>
                  <a:lnTo>
                    <a:pt x="76" y="161"/>
                  </a:lnTo>
                  <a:lnTo>
                    <a:pt x="65" y="176"/>
                  </a:lnTo>
                  <a:lnTo>
                    <a:pt x="55" y="193"/>
                  </a:lnTo>
                  <a:lnTo>
                    <a:pt x="45" y="210"/>
                  </a:lnTo>
                  <a:lnTo>
                    <a:pt x="37" y="227"/>
                  </a:lnTo>
                  <a:lnTo>
                    <a:pt x="29" y="244"/>
                  </a:lnTo>
                  <a:lnTo>
                    <a:pt x="22" y="262"/>
                  </a:lnTo>
                  <a:lnTo>
                    <a:pt x="16" y="281"/>
                  </a:lnTo>
                  <a:lnTo>
                    <a:pt x="12" y="299"/>
                  </a:lnTo>
                  <a:lnTo>
                    <a:pt x="8" y="317"/>
                  </a:lnTo>
                  <a:lnTo>
                    <a:pt x="4" y="335"/>
                  </a:lnTo>
                  <a:lnTo>
                    <a:pt x="2" y="355"/>
                  </a:lnTo>
                  <a:lnTo>
                    <a:pt x="0" y="373"/>
                  </a:lnTo>
                  <a:lnTo>
                    <a:pt x="0" y="393"/>
                  </a:lnTo>
                  <a:lnTo>
                    <a:pt x="0" y="411"/>
                  </a:lnTo>
                  <a:lnTo>
                    <a:pt x="2" y="429"/>
                  </a:lnTo>
                  <a:lnTo>
                    <a:pt x="4" y="449"/>
                  </a:lnTo>
                  <a:lnTo>
                    <a:pt x="8" y="467"/>
                  </a:lnTo>
                  <a:lnTo>
                    <a:pt x="12" y="485"/>
                  </a:lnTo>
                  <a:lnTo>
                    <a:pt x="16" y="503"/>
                  </a:lnTo>
                  <a:lnTo>
                    <a:pt x="22" y="522"/>
                  </a:lnTo>
                  <a:lnTo>
                    <a:pt x="29" y="540"/>
                  </a:lnTo>
                  <a:lnTo>
                    <a:pt x="37" y="557"/>
                  </a:lnTo>
                  <a:lnTo>
                    <a:pt x="45" y="574"/>
                  </a:lnTo>
                  <a:lnTo>
                    <a:pt x="55" y="591"/>
                  </a:lnTo>
                  <a:lnTo>
                    <a:pt x="65" y="608"/>
                  </a:lnTo>
                  <a:lnTo>
                    <a:pt x="76" y="623"/>
                  </a:lnTo>
                  <a:lnTo>
                    <a:pt x="88" y="639"/>
                  </a:lnTo>
                  <a:lnTo>
                    <a:pt x="101" y="654"/>
                  </a:lnTo>
                  <a:lnTo>
                    <a:pt x="115" y="669"/>
                  </a:lnTo>
                  <a:lnTo>
                    <a:pt x="115" y="669"/>
                  </a:lnTo>
                  <a:lnTo>
                    <a:pt x="129" y="683"/>
                  </a:lnTo>
                  <a:lnTo>
                    <a:pt x="145" y="696"/>
                  </a:lnTo>
                  <a:lnTo>
                    <a:pt x="161" y="708"/>
                  </a:lnTo>
                  <a:lnTo>
                    <a:pt x="176" y="718"/>
                  </a:lnTo>
                  <a:lnTo>
                    <a:pt x="193" y="729"/>
                  </a:lnTo>
                  <a:lnTo>
                    <a:pt x="210" y="739"/>
                  </a:lnTo>
                  <a:lnTo>
                    <a:pt x="227" y="747"/>
                  </a:lnTo>
                  <a:lnTo>
                    <a:pt x="244" y="755"/>
                  </a:lnTo>
                  <a:lnTo>
                    <a:pt x="262" y="761"/>
                  </a:lnTo>
                  <a:lnTo>
                    <a:pt x="280" y="768"/>
                  </a:lnTo>
                  <a:lnTo>
                    <a:pt x="299" y="772"/>
                  </a:lnTo>
                  <a:lnTo>
                    <a:pt x="317" y="777"/>
                  </a:lnTo>
                  <a:lnTo>
                    <a:pt x="335" y="780"/>
                  </a:lnTo>
                  <a:lnTo>
                    <a:pt x="355" y="782"/>
                  </a:lnTo>
                  <a:lnTo>
                    <a:pt x="373" y="783"/>
                  </a:lnTo>
                  <a:lnTo>
                    <a:pt x="393" y="783"/>
                  </a:lnTo>
                  <a:lnTo>
                    <a:pt x="411" y="783"/>
                  </a:lnTo>
                  <a:lnTo>
                    <a:pt x="429" y="782"/>
                  </a:lnTo>
                  <a:lnTo>
                    <a:pt x="449" y="780"/>
                  </a:lnTo>
                  <a:lnTo>
                    <a:pt x="467" y="777"/>
                  </a:lnTo>
                  <a:lnTo>
                    <a:pt x="485" y="772"/>
                  </a:lnTo>
                  <a:lnTo>
                    <a:pt x="503" y="768"/>
                  </a:lnTo>
                  <a:lnTo>
                    <a:pt x="522" y="761"/>
                  </a:lnTo>
                  <a:lnTo>
                    <a:pt x="540" y="755"/>
                  </a:lnTo>
                  <a:lnTo>
                    <a:pt x="557" y="747"/>
                  </a:lnTo>
                  <a:lnTo>
                    <a:pt x="574" y="739"/>
                  </a:lnTo>
                  <a:lnTo>
                    <a:pt x="591" y="729"/>
                  </a:lnTo>
                  <a:lnTo>
                    <a:pt x="608" y="718"/>
                  </a:lnTo>
                  <a:lnTo>
                    <a:pt x="623" y="708"/>
                  </a:lnTo>
                  <a:lnTo>
                    <a:pt x="639" y="696"/>
                  </a:lnTo>
                  <a:lnTo>
                    <a:pt x="654" y="683"/>
                  </a:lnTo>
                  <a:lnTo>
                    <a:pt x="669" y="669"/>
                  </a:lnTo>
                  <a:lnTo>
                    <a:pt x="669"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6" name="Freeform 76"/>
            <p:cNvSpPr>
              <a:spLocks/>
            </p:cNvSpPr>
            <p:nvPr userDrawn="1"/>
          </p:nvSpPr>
          <p:spPr bwMode="auto">
            <a:xfrm>
              <a:off x="3978" y="1029"/>
              <a:ext cx="176" cy="176"/>
            </a:xfrm>
            <a:custGeom>
              <a:avLst/>
              <a:gdLst>
                <a:gd name="T0" fmla="*/ 612 w 701"/>
                <a:gd name="T1" fmla="*/ 585 h 701"/>
                <a:gd name="T2" fmla="*/ 644 w 701"/>
                <a:gd name="T3" fmla="*/ 544 h 701"/>
                <a:gd name="T4" fmla="*/ 670 w 701"/>
                <a:gd name="T5" fmla="*/ 498 h 701"/>
                <a:gd name="T6" fmla="*/ 687 w 701"/>
                <a:gd name="T7" fmla="*/ 451 h 701"/>
                <a:gd name="T8" fmla="*/ 699 w 701"/>
                <a:gd name="T9" fmla="*/ 402 h 701"/>
                <a:gd name="T10" fmla="*/ 701 w 701"/>
                <a:gd name="T11" fmla="*/ 351 h 701"/>
                <a:gd name="T12" fmla="*/ 699 w 701"/>
                <a:gd name="T13" fmla="*/ 300 h 701"/>
                <a:gd name="T14" fmla="*/ 687 w 701"/>
                <a:gd name="T15" fmla="*/ 251 h 701"/>
                <a:gd name="T16" fmla="*/ 670 w 701"/>
                <a:gd name="T17" fmla="*/ 204 h 701"/>
                <a:gd name="T18" fmla="*/ 644 w 701"/>
                <a:gd name="T19" fmla="*/ 158 h 701"/>
                <a:gd name="T20" fmla="*/ 612 w 701"/>
                <a:gd name="T21" fmla="*/ 116 h 701"/>
                <a:gd name="T22" fmla="*/ 587 w 701"/>
                <a:gd name="T23" fmla="*/ 90 h 701"/>
                <a:gd name="T24" fmla="*/ 544 w 701"/>
                <a:gd name="T25" fmla="*/ 58 h 701"/>
                <a:gd name="T26" fmla="*/ 498 w 701"/>
                <a:gd name="T27" fmla="*/ 33 h 701"/>
                <a:gd name="T28" fmla="*/ 451 w 701"/>
                <a:gd name="T29" fmla="*/ 15 h 701"/>
                <a:gd name="T30" fmla="*/ 402 w 701"/>
                <a:gd name="T31" fmla="*/ 3 h 701"/>
                <a:gd name="T32" fmla="*/ 351 w 701"/>
                <a:gd name="T33" fmla="*/ 0 h 701"/>
                <a:gd name="T34" fmla="*/ 300 w 701"/>
                <a:gd name="T35" fmla="*/ 3 h 701"/>
                <a:gd name="T36" fmla="*/ 251 w 701"/>
                <a:gd name="T37" fmla="*/ 15 h 701"/>
                <a:gd name="T38" fmla="*/ 204 w 701"/>
                <a:gd name="T39" fmla="*/ 33 h 701"/>
                <a:gd name="T40" fmla="*/ 158 w 701"/>
                <a:gd name="T41" fmla="*/ 58 h 701"/>
                <a:gd name="T42" fmla="*/ 116 w 701"/>
                <a:gd name="T43" fmla="*/ 90 h 701"/>
                <a:gd name="T44" fmla="*/ 90 w 701"/>
                <a:gd name="T45" fmla="*/ 116 h 701"/>
                <a:gd name="T46" fmla="*/ 58 w 701"/>
                <a:gd name="T47" fmla="*/ 158 h 701"/>
                <a:gd name="T48" fmla="*/ 33 w 701"/>
                <a:gd name="T49" fmla="*/ 204 h 701"/>
                <a:gd name="T50" fmla="*/ 15 w 701"/>
                <a:gd name="T51" fmla="*/ 251 h 701"/>
                <a:gd name="T52" fmla="*/ 3 w 701"/>
                <a:gd name="T53" fmla="*/ 300 h 701"/>
                <a:gd name="T54" fmla="*/ 0 w 701"/>
                <a:gd name="T55" fmla="*/ 351 h 701"/>
                <a:gd name="T56" fmla="*/ 3 w 701"/>
                <a:gd name="T57" fmla="*/ 402 h 701"/>
                <a:gd name="T58" fmla="*/ 15 w 701"/>
                <a:gd name="T59" fmla="*/ 451 h 701"/>
                <a:gd name="T60" fmla="*/ 33 w 701"/>
                <a:gd name="T61" fmla="*/ 498 h 701"/>
                <a:gd name="T62" fmla="*/ 58 w 701"/>
                <a:gd name="T63" fmla="*/ 544 h 701"/>
                <a:gd name="T64" fmla="*/ 90 w 701"/>
                <a:gd name="T65" fmla="*/ 585 h 701"/>
                <a:gd name="T66" fmla="*/ 116 w 701"/>
                <a:gd name="T67" fmla="*/ 611 h 701"/>
                <a:gd name="T68" fmla="*/ 158 w 701"/>
                <a:gd name="T69" fmla="*/ 644 h 701"/>
                <a:gd name="T70" fmla="*/ 204 w 701"/>
                <a:gd name="T71" fmla="*/ 669 h 701"/>
                <a:gd name="T72" fmla="*/ 251 w 701"/>
                <a:gd name="T73" fmla="*/ 687 h 701"/>
                <a:gd name="T74" fmla="*/ 300 w 701"/>
                <a:gd name="T75" fmla="*/ 699 h 701"/>
                <a:gd name="T76" fmla="*/ 351 w 701"/>
                <a:gd name="T77" fmla="*/ 701 h 701"/>
                <a:gd name="T78" fmla="*/ 402 w 701"/>
                <a:gd name="T79" fmla="*/ 699 h 701"/>
                <a:gd name="T80" fmla="*/ 451 w 701"/>
                <a:gd name="T81" fmla="*/ 687 h 701"/>
                <a:gd name="T82" fmla="*/ 498 w 701"/>
                <a:gd name="T83" fmla="*/ 669 h 701"/>
                <a:gd name="T84" fmla="*/ 544 w 701"/>
                <a:gd name="T85" fmla="*/ 644 h 701"/>
                <a:gd name="T86" fmla="*/ 587 w 701"/>
                <a:gd name="T87" fmla="*/ 611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1">
                  <a:moveTo>
                    <a:pt x="600" y="600"/>
                  </a:moveTo>
                  <a:lnTo>
                    <a:pt x="600" y="600"/>
                  </a:lnTo>
                  <a:lnTo>
                    <a:pt x="612" y="585"/>
                  </a:lnTo>
                  <a:lnTo>
                    <a:pt x="623" y="572"/>
                  </a:lnTo>
                  <a:lnTo>
                    <a:pt x="634" y="558"/>
                  </a:lnTo>
                  <a:lnTo>
                    <a:pt x="644" y="544"/>
                  </a:lnTo>
                  <a:lnTo>
                    <a:pt x="653" y="529"/>
                  </a:lnTo>
                  <a:lnTo>
                    <a:pt x="662" y="514"/>
                  </a:lnTo>
                  <a:lnTo>
                    <a:pt x="670" y="498"/>
                  </a:lnTo>
                  <a:lnTo>
                    <a:pt x="677" y="482"/>
                  </a:lnTo>
                  <a:lnTo>
                    <a:pt x="682" y="467"/>
                  </a:lnTo>
                  <a:lnTo>
                    <a:pt x="687" y="451"/>
                  </a:lnTo>
                  <a:lnTo>
                    <a:pt x="692" y="434"/>
                  </a:lnTo>
                  <a:lnTo>
                    <a:pt x="696" y="417"/>
                  </a:lnTo>
                  <a:lnTo>
                    <a:pt x="699" y="402"/>
                  </a:lnTo>
                  <a:lnTo>
                    <a:pt x="700" y="385"/>
                  </a:lnTo>
                  <a:lnTo>
                    <a:pt x="701" y="368"/>
                  </a:lnTo>
                  <a:lnTo>
                    <a:pt x="701" y="351"/>
                  </a:lnTo>
                  <a:lnTo>
                    <a:pt x="701" y="334"/>
                  </a:lnTo>
                  <a:lnTo>
                    <a:pt x="700" y="317"/>
                  </a:lnTo>
                  <a:lnTo>
                    <a:pt x="699" y="300"/>
                  </a:lnTo>
                  <a:lnTo>
                    <a:pt x="696" y="284"/>
                  </a:lnTo>
                  <a:lnTo>
                    <a:pt x="692" y="267"/>
                  </a:lnTo>
                  <a:lnTo>
                    <a:pt x="687" y="251"/>
                  </a:lnTo>
                  <a:lnTo>
                    <a:pt x="682" y="235"/>
                  </a:lnTo>
                  <a:lnTo>
                    <a:pt x="677" y="219"/>
                  </a:lnTo>
                  <a:lnTo>
                    <a:pt x="670" y="204"/>
                  </a:lnTo>
                  <a:lnTo>
                    <a:pt x="662" y="188"/>
                  </a:lnTo>
                  <a:lnTo>
                    <a:pt x="653" y="172"/>
                  </a:lnTo>
                  <a:lnTo>
                    <a:pt x="644" y="158"/>
                  </a:lnTo>
                  <a:lnTo>
                    <a:pt x="634" y="144"/>
                  </a:lnTo>
                  <a:lnTo>
                    <a:pt x="623" y="129"/>
                  </a:lnTo>
                  <a:lnTo>
                    <a:pt x="612" y="116"/>
                  </a:lnTo>
                  <a:lnTo>
                    <a:pt x="600" y="103"/>
                  </a:lnTo>
                  <a:lnTo>
                    <a:pt x="600" y="103"/>
                  </a:lnTo>
                  <a:lnTo>
                    <a:pt x="587" y="90"/>
                  </a:lnTo>
                  <a:lnTo>
                    <a:pt x="572" y="79"/>
                  </a:lnTo>
                  <a:lnTo>
                    <a:pt x="558" y="68"/>
                  </a:lnTo>
                  <a:lnTo>
                    <a:pt x="544" y="58"/>
                  </a:lnTo>
                  <a:lnTo>
                    <a:pt x="529" y="49"/>
                  </a:lnTo>
                  <a:lnTo>
                    <a:pt x="514" y="39"/>
                  </a:lnTo>
                  <a:lnTo>
                    <a:pt x="498" y="33"/>
                  </a:lnTo>
                  <a:lnTo>
                    <a:pt x="483" y="25"/>
                  </a:lnTo>
                  <a:lnTo>
                    <a:pt x="467" y="20"/>
                  </a:lnTo>
                  <a:lnTo>
                    <a:pt x="451" y="15"/>
                  </a:lnTo>
                  <a:lnTo>
                    <a:pt x="434" y="10"/>
                  </a:lnTo>
                  <a:lnTo>
                    <a:pt x="419" y="7"/>
                  </a:lnTo>
                  <a:lnTo>
                    <a:pt x="402" y="3"/>
                  </a:lnTo>
                  <a:lnTo>
                    <a:pt x="385" y="2"/>
                  </a:lnTo>
                  <a:lnTo>
                    <a:pt x="368" y="0"/>
                  </a:lnTo>
                  <a:lnTo>
                    <a:pt x="351" y="0"/>
                  </a:lnTo>
                  <a:lnTo>
                    <a:pt x="334" y="0"/>
                  </a:lnTo>
                  <a:lnTo>
                    <a:pt x="317" y="2"/>
                  </a:lnTo>
                  <a:lnTo>
                    <a:pt x="300" y="3"/>
                  </a:lnTo>
                  <a:lnTo>
                    <a:pt x="284" y="7"/>
                  </a:lnTo>
                  <a:lnTo>
                    <a:pt x="268" y="10"/>
                  </a:lnTo>
                  <a:lnTo>
                    <a:pt x="251" y="15"/>
                  </a:lnTo>
                  <a:lnTo>
                    <a:pt x="235" y="20"/>
                  </a:lnTo>
                  <a:lnTo>
                    <a:pt x="219" y="25"/>
                  </a:lnTo>
                  <a:lnTo>
                    <a:pt x="204" y="33"/>
                  </a:lnTo>
                  <a:lnTo>
                    <a:pt x="188" y="39"/>
                  </a:lnTo>
                  <a:lnTo>
                    <a:pt x="172" y="49"/>
                  </a:lnTo>
                  <a:lnTo>
                    <a:pt x="158" y="58"/>
                  </a:lnTo>
                  <a:lnTo>
                    <a:pt x="144" y="68"/>
                  </a:lnTo>
                  <a:lnTo>
                    <a:pt x="129" y="79"/>
                  </a:lnTo>
                  <a:lnTo>
                    <a:pt x="116" y="90"/>
                  </a:lnTo>
                  <a:lnTo>
                    <a:pt x="103" y="103"/>
                  </a:lnTo>
                  <a:lnTo>
                    <a:pt x="103" y="103"/>
                  </a:lnTo>
                  <a:lnTo>
                    <a:pt x="90" y="116"/>
                  </a:lnTo>
                  <a:lnTo>
                    <a:pt x="79" y="129"/>
                  </a:lnTo>
                  <a:lnTo>
                    <a:pt x="68" y="144"/>
                  </a:lnTo>
                  <a:lnTo>
                    <a:pt x="58" y="158"/>
                  </a:lnTo>
                  <a:lnTo>
                    <a:pt x="49" y="172"/>
                  </a:lnTo>
                  <a:lnTo>
                    <a:pt x="39" y="188"/>
                  </a:lnTo>
                  <a:lnTo>
                    <a:pt x="33" y="204"/>
                  </a:lnTo>
                  <a:lnTo>
                    <a:pt x="25" y="219"/>
                  </a:lnTo>
                  <a:lnTo>
                    <a:pt x="20" y="235"/>
                  </a:lnTo>
                  <a:lnTo>
                    <a:pt x="15" y="251"/>
                  </a:lnTo>
                  <a:lnTo>
                    <a:pt x="10" y="267"/>
                  </a:lnTo>
                  <a:lnTo>
                    <a:pt x="7" y="284"/>
                  </a:lnTo>
                  <a:lnTo>
                    <a:pt x="3" y="300"/>
                  </a:lnTo>
                  <a:lnTo>
                    <a:pt x="2" y="317"/>
                  </a:lnTo>
                  <a:lnTo>
                    <a:pt x="0" y="334"/>
                  </a:lnTo>
                  <a:lnTo>
                    <a:pt x="0" y="351"/>
                  </a:lnTo>
                  <a:lnTo>
                    <a:pt x="0" y="368"/>
                  </a:lnTo>
                  <a:lnTo>
                    <a:pt x="2" y="385"/>
                  </a:lnTo>
                  <a:lnTo>
                    <a:pt x="3" y="402"/>
                  </a:lnTo>
                  <a:lnTo>
                    <a:pt x="7" y="417"/>
                  </a:lnTo>
                  <a:lnTo>
                    <a:pt x="10" y="434"/>
                  </a:lnTo>
                  <a:lnTo>
                    <a:pt x="15" y="451"/>
                  </a:lnTo>
                  <a:lnTo>
                    <a:pt x="20" y="467"/>
                  </a:lnTo>
                  <a:lnTo>
                    <a:pt x="25" y="482"/>
                  </a:lnTo>
                  <a:lnTo>
                    <a:pt x="33" y="498"/>
                  </a:lnTo>
                  <a:lnTo>
                    <a:pt x="39" y="514"/>
                  </a:lnTo>
                  <a:lnTo>
                    <a:pt x="49" y="529"/>
                  </a:lnTo>
                  <a:lnTo>
                    <a:pt x="58" y="544"/>
                  </a:lnTo>
                  <a:lnTo>
                    <a:pt x="68" y="558"/>
                  </a:lnTo>
                  <a:lnTo>
                    <a:pt x="79" y="572"/>
                  </a:lnTo>
                  <a:lnTo>
                    <a:pt x="90" y="585"/>
                  </a:lnTo>
                  <a:lnTo>
                    <a:pt x="103" y="600"/>
                  </a:lnTo>
                  <a:lnTo>
                    <a:pt x="103" y="600"/>
                  </a:lnTo>
                  <a:lnTo>
                    <a:pt x="116" y="611"/>
                  </a:lnTo>
                  <a:lnTo>
                    <a:pt x="129" y="623"/>
                  </a:lnTo>
                  <a:lnTo>
                    <a:pt x="144" y="634"/>
                  </a:lnTo>
                  <a:lnTo>
                    <a:pt x="158" y="644"/>
                  </a:lnTo>
                  <a:lnTo>
                    <a:pt x="172" y="653"/>
                  </a:lnTo>
                  <a:lnTo>
                    <a:pt x="188" y="662"/>
                  </a:lnTo>
                  <a:lnTo>
                    <a:pt x="204" y="669"/>
                  </a:lnTo>
                  <a:lnTo>
                    <a:pt x="219" y="677"/>
                  </a:lnTo>
                  <a:lnTo>
                    <a:pt x="235" y="682"/>
                  </a:lnTo>
                  <a:lnTo>
                    <a:pt x="251" y="687"/>
                  </a:lnTo>
                  <a:lnTo>
                    <a:pt x="268" y="692"/>
                  </a:lnTo>
                  <a:lnTo>
                    <a:pt x="284" y="695"/>
                  </a:lnTo>
                  <a:lnTo>
                    <a:pt x="300" y="699"/>
                  </a:lnTo>
                  <a:lnTo>
                    <a:pt x="317" y="700"/>
                  </a:lnTo>
                  <a:lnTo>
                    <a:pt x="334" y="701"/>
                  </a:lnTo>
                  <a:lnTo>
                    <a:pt x="351" y="701"/>
                  </a:lnTo>
                  <a:lnTo>
                    <a:pt x="368" y="701"/>
                  </a:lnTo>
                  <a:lnTo>
                    <a:pt x="385" y="700"/>
                  </a:lnTo>
                  <a:lnTo>
                    <a:pt x="402" y="699"/>
                  </a:lnTo>
                  <a:lnTo>
                    <a:pt x="419" y="695"/>
                  </a:lnTo>
                  <a:lnTo>
                    <a:pt x="434" y="692"/>
                  </a:lnTo>
                  <a:lnTo>
                    <a:pt x="451" y="687"/>
                  </a:lnTo>
                  <a:lnTo>
                    <a:pt x="467" y="682"/>
                  </a:lnTo>
                  <a:lnTo>
                    <a:pt x="483" y="677"/>
                  </a:lnTo>
                  <a:lnTo>
                    <a:pt x="498" y="669"/>
                  </a:lnTo>
                  <a:lnTo>
                    <a:pt x="514" y="662"/>
                  </a:lnTo>
                  <a:lnTo>
                    <a:pt x="529" y="653"/>
                  </a:lnTo>
                  <a:lnTo>
                    <a:pt x="544" y="644"/>
                  </a:lnTo>
                  <a:lnTo>
                    <a:pt x="558" y="634"/>
                  </a:lnTo>
                  <a:lnTo>
                    <a:pt x="572" y="623"/>
                  </a:lnTo>
                  <a:lnTo>
                    <a:pt x="587" y="611"/>
                  </a:lnTo>
                  <a:lnTo>
                    <a:pt x="600" y="600"/>
                  </a:lnTo>
                  <a:lnTo>
                    <a:pt x="600"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7" name="Freeform 77"/>
            <p:cNvSpPr>
              <a:spLocks/>
            </p:cNvSpPr>
            <p:nvPr userDrawn="1"/>
          </p:nvSpPr>
          <p:spPr bwMode="auto">
            <a:xfrm>
              <a:off x="4167" y="1218"/>
              <a:ext cx="156" cy="156"/>
            </a:xfrm>
            <a:custGeom>
              <a:avLst/>
              <a:gdLst>
                <a:gd name="T0" fmla="*/ 531 w 622"/>
                <a:gd name="T1" fmla="*/ 91 h 622"/>
                <a:gd name="T2" fmla="*/ 507 w 622"/>
                <a:gd name="T3" fmla="*/ 70 h 622"/>
                <a:gd name="T4" fmla="*/ 482 w 622"/>
                <a:gd name="T5" fmla="*/ 51 h 622"/>
                <a:gd name="T6" fmla="*/ 428 w 622"/>
                <a:gd name="T7" fmla="*/ 24 h 622"/>
                <a:gd name="T8" fmla="*/ 370 w 622"/>
                <a:gd name="T9" fmla="*/ 7 h 622"/>
                <a:gd name="T10" fmla="*/ 312 w 622"/>
                <a:gd name="T11" fmla="*/ 0 h 622"/>
                <a:gd name="T12" fmla="*/ 252 w 622"/>
                <a:gd name="T13" fmla="*/ 7 h 622"/>
                <a:gd name="T14" fmla="*/ 194 w 622"/>
                <a:gd name="T15" fmla="*/ 24 h 622"/>
                <a:gd name="T16" fmla="*/ 140 w 622"/>
                <a:gd name="T17" fmla="*/ 51 h 622"/>
                <a:gd name="T18" fmla="*/ 115 w 622"/>
                <a:gd name="T19" fmla="*/ 70 h 622"/>
                <a:gd name="T20" fmla="*/ 91 w 622"/>
                <a:gd name="T21" fmla="*/ 91 h 622"/>
                <a:gd name="T22" fmla="*/ 81 w 622"/>
                <a:gd name="T23" fmla="*/ 103 h 622"/>
                <a:gd name="T24" fmla="*/ 60 w 622"/>
                <a:gd name="T25" fmla="*/ 128 h 622"/>
                <a:gd name="T26" fmla="*/ 37 w 622"/>
                <a:gd name="T27" fmla="*/ 167 h 622"/>
                <a:gd name="T28" fmla="*/ 13 w 622"/>
                <a:gd name="T29" fmla="*/ 223 h 622"/>
                <a:gd name="T30" fmla="*/ 1 w 622"/>
                <a:gd name="T31" fmla="*/ 281 h 622"/>
                <a:gd name="T32" fmla="*/ 1 w 622"/>
                <a:gd name="T33" fmla="*/ 340 h 622"/>
                <a:gd name="T34" fmla="*/ 13 w 622"/>
                <a:gd name="T35" fmla="*/ 399 h 622"/>
                <a:gd name="T36" fmla="*/ 37 w 622"/>
                <a:gd name="T37" fmla="*/ 455 h 622"/>
                <a:gd name="T38" fmla="*/ 60 w 622"/>
                <a:gd name="T39" fmla="*/ 494 h 622"/>
                <a:gd name="T40" fmla="*/ 81 w 622"/>
                <a:gd name="T41" fmla="*/ 519 h 622"/>
                <a:gd name="T42" fmla="*/ 91 w 622"/>
                <a:gd name="T43" fmla="*/ 530 h 622"/>
                <a:gd name="T44" fmla="*/ 115 w 622"/>
                <a:gd name="T45" fmla="*/ 551 h 622"/>
                <a:gd name="T46" fmla="*/ 140 w 622"/>
                <a:gd name="T47" fmla="*/ 571 h 622"/>
                <a:gd name="T48" fmla="*/ 194 w 622"/>
                <a:gd name="T49" fmla="*/ 598 h 622"/>
                <a:gd name="T50" fmla="*/ 252 w 622"/>
                <a:gd name="T51" fmla="*/ 615 h 622"/>
                <a:gd name="T52" fmla="*/ 312 w 622"/>
                <a:gd name="T53" fmla="*/ 622 h 622"/>
                <a:gd name="T54" fmla="*/ 370 w 622"/>
                <a:gd name="T55" fmla="*/ 615 h 622"/>
                <a:gd name="T56" fmla="*/ 428 w 622"/>
                <a:gd name="T57" fmla="*/ 598 h 622"/>
                <a:gd name="T58" fmla="*/ 482 w 622"/>
                <a:gd name="T59" fmla="*/ 571 h 622"/>
                <a:gd name="T60" fmla="*/ 507 w 622"/>
                <a:gd name="T61" fmla="*/ 551 h 622"/>
                <a:gd name="T62" fmla="*/ 531 w 622"/>
                <a:gd name="T63" fmla="*/ 530 h 622"/>
                <a:gd name="T64" fmla="*/ 542 w 622"/>
                <a:gd name="T65" fmla="*/ 519 h 622"/>
                <a:gd name="T66" fmla="*/ 562 w 622"/>
                <a:gd name="T67" fmla="*/ 494 h 622"/>
                <a:gd name="T68" fmla="*/ 587 w 622"/>
                <a:gd name="T69" fmla="*/ 455 h 622"/>
                <a:gd name="T70" fmla="*/ 609 w 622"/>
                <a:gd name="T71" fmla="*/ 399 h 622"/>
                <a:gd name="T72" fmla="*/ 620 w 622"/>
                <a:gd name="T73" fmla="*/ 340 h 622"/>
                <a:gd name="T74" fmla="*/ 620 w 622"/>
                <a:gd name="T75" fmla="*/ 281 h 622"/>
                <a:gd name="T76" fmla="*/ 609 w 622"/>
                <a:gd name="T77" fmla="*/ 223 h 622"/>
                <a:gd name="T78" fmla="*/ 587 w 622"/>
                <a:gd name="T79" fmla="*/ 167 h 622"/>
                <a:gd name="T80" fmla="*/ 562 w 622"/>
                <a:gd name="T81" fmla="*/ 128 h 622"/>
                <a:gd name="T82" fmla="*/ 542 w 622"/>
                <a:gd name="T83" fmla="*/ 103 h 622"/>
                <a:gd name="T84" fmla="*/ 53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31" y="91"/>
                  </a:moveTo>
                  <a:lnTo>
                    <a:pt x="531" y="91"/>
                  </a:lnTo>
                  <a:lnTo>
                    <a:pt x="519" y="81"/>
                  </a:lnTo>
                  <a:lnTo>
                    <a:pt x="507" y="70"/>
                  </a:lnTo>
                  <a:lnTo>
                    <a:pt x="494" y="60"/>
                  </a:lnTo>
                  <a:lnTo>
                    <a:pt x="482" y="51"/>
                  </a:lnTo>
                  <a:lnTo>
                    <a:pt x="455" y="35"/>
                  </a:lnTo>
                  <a:lnTo>
                    <a:pt x="428" y="24"/>
                  </a:lnTo>
                  <a:lnTo>
                    <a:pt x="399" y="13"/>
                  </a:lnTo>
                  <a:lnTo>
                    <a:pt x="370" y="7"/>
                  </a:lnTo>
                  <a:lnTo>
                    <a:pt x="340" y="1"/>
                  </a:lnTo>
                  <a:lnTo>
                    <a:pt x="312" y="0"/>
                  </a:lnTo>
                  <a:lnTo>
                    <a:pt x="282" y="1"/>
                  </a:lnTo>
                  <a:lnTo>
                    <a:pt x="252" y="7"/>
                  </a:lnTo>
                  <a:lnTo>
                    <a:pt x="223" y="13"/>
                  </a:lnTo>
                  <a:lnTo>
                    <a:pt x="194" y="24"/>
                  </a:lnTo>
                  <a:lnTo>
                    <a:pt x="167" y="35"/>
                  </a:lnTo>
                  <a:lnTo>
                    <a:pt x="140" y="51"/>
                  </a:lnTo>
                  <a:lnTo>
                    <a:pt x="128" y="60"/>
                  </a:lnTo>
                  <a:lnTo>
                    <a:pt x="115" y="70"/>
                  </a:lnTo>
                  <a:lnTo>
                    <a:pt x="103" y="81"/>
                  </a:lnTo>
                  <a:lnTo>
                    <a:pt x="91" y="91"/>
                  </a:lnTo>
                  <a:lnTo>
                    <a:pt x="91" y="91"/>
                  </a:lnTo>
                  <a:lnTo>
                    <a:pt x="81" y="103"/>
                  </a:lnTo>
                  <a:lnTo>
                    <a:pt x="71" y="115"/>
                  </a:lnTo>
                  <a:lnTo>
                    <a:pt x="60" y="128"/>
                  </a:lnTo>
                  <a:lnTo>
                    <a:pt x="52" y="139"/>
                  </a:lnTo>
                  <a:lnTo>
                    <a:pt x="37" y="167"/>
                  </a:lnTo>
                  <a:lnTo>
                    <a:pt x="24" y="194"/>
                  </a:lnTo>
                  <a:lnTo>
                    <a:pt x="13" y="223"/>
                  </a:lnTo>
                  <a:lnTo>
                    <a:pt x="7" y="252"/>
                  </a:lnTo>
                  <a:lnTo>
                    <a:pt x="1" y="281"/>
                  </a:lnTo>
                  <a:lnTo>
                    <a:pt x="0" y="311"/>
                  </a:lnTo>
                  <a:lnTo>
                    <a:pt x="1" y="340"/>
                  </a:lnTo>
                  <a:lnTo>
                    <a:pt x="7" y="370"/>
                  </a:lnTo>
                  <a:lnTo>
                    <a:pt x="13" y="399"/>
                  </a:lnTo>
                  <a:lnTo>
                    <a:pt x="24" y="427"/>
                  </a:lnTo>
                  <a:lnTo>
                    <a:pt x="37" y="455"/>
                  </a:lnTo>
                  <a:lnTo>
                    <a:pt x="52" y="482"/>
                  </a:lnTo>
                  <a:lnTo>
                    <a:pt x="60" y="494"/>
                  </a:lnTo>
                  <a:lnTo>
                    <a:pt x="71" y="507"/>
                  </a:lnTo>
                  <a:lnTo>
                    <a:pt x="81" y="519"/>
                  </a:lnTo>
                  <a:lnTo>
                    <a:pt x="91" y="530"/>
                  </a:lnTo>
                  <a:lnTo>
                    <a:pt x="91" y="530"/>
                  </a:lnTo>
                  <a:lnTo>
                    <a:pt x="103" y="542"/>
                  </a:lnTo>
                  <a:lnTo>
                    <a:pt x="115" y="551"/>
                  </a:lnTo>
                  <a:lnTo>
                    <a:pt x="128" y="562"/>
                  </a:lnTo>
                  <a:lnTo>
                    <a:pt x="140" y="571"/>
                  </a:lnTo>
                  <a:lnTo>
                    <a:pt x="167" y="586"/>
                  </a:lnTo>
                  <a:lnTo>
                    <a:pt x="194" y="598"/>
                  </a:lnTo>
                  <a:lnTo>
                    <a:pt x="223" y="608"/>
                  </a:lnTo>
                  <a:lnTo>
                    <a:pt x="252" y="615"/>
                  </a:lnTo>
                  <a:lnTo>
                    <a:pt x="282" y="620"/>
                  </a:lnTo>
                  <a:lnTo>
                    <a:pt x="312" y="622"/>
                  </a:lnTo>
                  <a:lnTo>
                    <a:pt x="340" y="620"/>
                  </a:lnTo>
                  <a:lnTo>
                    <a:pt x="370" y="615"/>
                  </a:lnTo>
                  <a:lnTo>
                    <a:pt x="399" y="608"/>
                  </a:lnTo>
                  <a:lnTo>
                    <a:pt x="428" y="598"/>
                  </a:lnTo>
                  <a:lnTo>
                    <a:pt x="455" y="586"/>
                  </a:lnTo>
                  <a:lnTo>
                    <a:pt x="482" y="571"/>
                  </a:lnTo>
                  <a:lnTo>
                    <a:pt x="494" y="562"/>
                  </a:lnTo>
                  <a:lnTo>
                    <a:pt x="507" y="551"/>
                  </a:lnTo>
                  <a:lnTo>
                    <a:pt x="519" y="542"/>
                  </a:lnTo>
                  <a:lnTo>
                    <a:pt x="531" y="530"/>
                  </a:lnTo>
                  <a:lnTo>
                    <a:pt x="531" y="530"/>
                  </a:lnTo>
                  <a:lnTo>
                    <a:pt x="542" y="519"/>
                  </a:lnTo>
                  <a:lnTo>
                    <a:pt x="551" y="507"/>
                  </a:lnTo>
                  <a:lnTo>
                    <a:pt x="562" y="494"/>
                  </a:lnTo>
                  <a:lnTo>
                    <a:pt x="571" y="482"/>
                  </a:lnTo>
                  <a:lnTo>
                    <a:pt x="587" y="455"/>
                  </a:lnTo>
                  <a:lnTo>
                    <a:pt x="598" y="427"/>
                  </a:lnTo>
                  <a:lnTo>
                    <a:pt x="609" y="399"/>
                  </a:lnTo>
                  <a:lnTo>
                    <a:pt x="617" y="370"/>
                  </a:lnTo>
                  <a:lnTo>
                    <a:pt x="620" y="340"/>
                  </a:lnTo>
                  <a:lnTo>
                    <a:pt x="622" y="311"/>
                  </a:lnTo>
                  <a:lnTo>
                    <a:pt x="620" y="281"/>
                  </a:lnTo>
                  <a:lnTo>
                    <a:pt x="617" y="252"/>
                  </a:lnTo>
                  <a:lnTo>
                    <a:pt x="609" y="223"/>
                  </a:lnTo>
                  <a:lnTo>
                    <a:pt x="598" y="194"/>
                  </a:lnTo>
                  <a:lnTo>
                    <a:pt x="587" y="167"/>
                  </a:lnTo>
                  <a:lnTo>
                    <a:pt x="571" y="139"/>
                  </a:lnTo>
                  <a:lnTo>
                    <a:pt x="562" y="128"/>
                  </a:lnTo>
                  <a:lnTo>
                    <a:pt x="551" y="115"/>
                  </a:lnTo>
                  <a:lnTo>
                    <a:pt x="542" y="103"/>
                  </a:lnTo>
                  <a:lnTo>
                    <a:pt x="531" y="91"/>
                  </a:lnTo>
                  <a:lnTo>
                    <a:pt x="53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8" name="Freeform 78"/>
            <p:cNvSpPr>
              <a:spLocks/>
            </p:cNvSpPr>
            <p:nvPr userDrawn="1"/>
          </p:nvSpPr>
          <p:spPr bwMode="auto">
            <a:xfrm>
              <a:off x="4357" y="1408"/>
              <a:ext cx="134" cy="134"/>
            </a:xfrm>
            <a:custGeom>
              <a:avLst/>
              <a:gdLst>
                <a:gd name="T0" fmla="*/ 80 w 540"/>
                <a:gd name="T1" fmla="*/ 79 h 539"/>
                <a:gd name="T2" fmla="*/ 45 w 540"/>
                <a:gd name="T3" fmla="*/ 121 h 539"/>
                <a:gd name="T4" fmla="*/ 20 w 540"/>
                <a:gd name="T5" fmla="*/ 168 h 539"/>
                <a:gd name="T6" fmla="*/ 5 w 540"/>
                <a:gd name="T7" fmla="*/ 218 h 539"/>
                <a:gd name="T8" fmla="*/ 0 w 540"/>
                <a:gd name="T9" fmla="*/ 270 h 539"/>
                <a:gd name="T10" fmla="*/ 5 w 540"/>
                <a:gd name="T11" fmla="*/ 322 h 539"/>
                <a:gd name="T12" fmla="*/ 20 w 540"/>
                <a:gd name="T13" fmla="*/ 371 h 539"/>
                <a:gd name="T14" fmla="*/ 45 w 540"/>
                <a:gd name="T15" fmla="*/ 418 h 539"/>
                <a:gd name="T16" fmla="*/ 80 w 540"/>
                <a:gd name="T17" fmla="*/ 461 h 539"/>
                <a:gd name="T18" fmla="*/ 99 w 540"/>
                <a:gd name="T19" fmla="*/ 479 h 539"/>
                <a:gd name="T20" fmla="*/ 145 w 540"/>
                <a:gd name="T21" fmla="*/ 509 h 539"/>
                <a:gd name="T22" fmla="*/ 193 w 540"/>
                <a:gd name="T23" fmla="*/ 529 h 539"/>
                <a:gd name="T24" fmla="*/ 244 w 540"/>
                <a:gd name="T25" fmla="*/ 538 h 539"/>
                <a:gd name="T26" fmla="*/ 296 w 540"/>
                <a:gd name="T27" fmla="*/ 538 h 539"/>
                <a:gd name="T28" fmla="*/ 347 w 540"/>
                <a:gd name="T29" fmla="*/ 529 h 539"/>
                <a:gd name="T30" fmla="*/ 395 w 540"/>
                <a:gd name="T31" fmla="*/ 509 h 539"/>
                <a:gd name="T32" fmla="*/ 441 w 540"/>
                <a:gd name="T33" fmla="*/ 479 h 539"/>
                <a:gd name="T34" fmla="*/ 462 w 540"/>
                <a:gd name="T35" fmla="*/ 461 h 539"/>
                <a:gd name="T36" fmla="*/ 495 w 540"/>
                <a:gd name="T37" fmla="*/ 418 h 539"/>
                <a:gd name="T38" fmla="*/ 520 w 540"/>
                <a:gd name="T39" fmla="*/ 371 h 539"/>
                <a:gd name="T40" fmla="*/ 536 w 540"/>
                <a:gd name="T41" fmla="*/ 322 h 539"/>
                <a:gd name="T42" fmla="*/ 540 w 540"/>
                <a:gd name="T43" fmla="*/ 270 h 539"/>
                <a:gd name="T44" fmla="*/ 536 w 540"/>
                <a:gd name="T45" fmla="*/ 218 h 539"/>
                <a:gd name="T46" fmla="*/ 520 w 540"/>
                <a:gd name="T47" fmla="*/ 168 h 539"/>
                <a:gd name="T48" fmla="*/ 495 w 540"/>
                <a:gd name="T49" fmla="*/ 121 h 539"/>
                <a:gd name="T50" fmla="*/ 462 w 540"/>
                <a:gd name="T51" fmla="*/ 79 h 539"/>
                <a:gd name="T52" fmla="*/ 441 w 540"/>
                <a:gd name="T53" fmla="*/ 60 h 539"/>
                <a:gd name="T54" fmla="*/ 395 w 540"/>
                <a:gd name="T55" fmla="*/ 31 h 539"/>
                <a:gd name="T56" fmla="*/ 347 w 540"/>
                <a:gd name="T57" fmla="*/ 10 h 539"/>
                <a:gd name="T58" fmla="*/ 296 w 540"/>
                <a:gd name="T59" fmla="*/ 1 h 539"/>
                <a:gd name="T60" fmla="*/ 244 w 540"/>
                <a:gd name="T61" fmla="*/ 1 h 539"/>
                <a:gd name="T62" fmla="*/ 193 w 540"/>
                <a:gd name="T63" fmla="*/ 10 h 539"/>
                <a:gd name="T64" fmla="*/ 145 w 540"/>
                <a:gd name="T65" fmla="*/ 31 h 539"/>
                <a:gd name="T66" fmla="*/ 99 w 540"/>
                <a:gd name="T67" fmla="*/ 60 h 539"/>
                <a:gd name="T68" fmla="*/ 8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80" y="79"/>
                  </a:moveTo>
                  <a:lnTo>
                    <a:pt x="80" y="79"/>
                  </a:lnTo>
                  <a:lnTo>
                    <a:pt x="60" y="99"/>
                  </a:lnTo>
                  <a:lnTo>
                    <a:pt x="45" y="121"/>
                  </a:lnTo>
                  <a:lnTo>
                    <a:pt x="32" y="145"/>
                  </a:lnTo>
                  <a:lnTo>
                    <a:pt x="20" y="168"/>
                  </a:lnTo>
                  <a:lnTo>
                    <a:pt x="11" y="193"/>
                  </a:lnTo>
                  <a:lnTo>
                    <a:pt x="5" y="218"/>
                  </a:lnTo>
                  <a:lnTo>
                    <a:pt x="2" y="244"/>
                  </a:lnTo>
                  <a:lnTo>
                    <a:pt x="0" y="270"/>
                  </a:lnTo>
                  <a:lnTo>
                    <a:pt x="2" y="296"/>
                  </a:lnTo>
                  <a:lnTo>
                    <a:pt x="5" y="322"/>
                  </a:lnTo>
                  <a:lnTo>
                    <a:pt x="11" y="347"/>
                  </a:lnTo>
                  <a:lnTo>
                    <a:pt x="20" y="371"/>
                  </a:lnTo>
                  <a:lnTo>
                    <a:pt x="32" y="395"/>
                  </a:lnTo>
                  <a:lnTo>
                    <a:pt x="45" y="418"/>
                  </a:lnTo>
                  <a:lnTo>
                    <a:pt x="60" y="440"/>
                  </a:lnTo>
                  <a:lnTo>
                    <a:pt x="80" y="461"/>
                  </a:lnTo>
                  <a:lnTo>
                    <a:pt x="80" y="461"/>
                  </a:lnTo>
                  <a:lnTo>
                    <a:pt x="99" y="479"/>
                  </a:lnTo>
                  <a:lnTo>
                    <a:pt x="121" y="495"/>
                  </a:lnTo>
                  <a:lnTo>
                    <a:pt x="145" y="509"/>
                  </a:lnTo>
                  <a:lnTo>
                    <a:pt x="168" y="520"/>
                  </a:lnTo>
                  <a:lnTo>
                    <a:pt x="193" y="529"/>
                  </a:lnTo>
                  <a:lnTo>
                    <a:pt x="219" y="535"/>
                  </a:lnTo>
                  <a:lnTo>
                    <a:pt x="244" y="538"/>
                  </a:lnTo>
                  <a:lnTo>
                    <a:pt x="270" y="539"/>
                  </a:lnTo>
                  <a:lnTo>
                    <a:pt x="296" y="538"/>
                  </a:lnTo>
                  <a:lnTo>
                    <a:pt x="322" y="535"/>
                  </a:lnTo>
                  <a:lnTo>
                    <a:pt x="347" y="529"/>
                  </a:lnTo>
                  <a:lnTo>
                    <a:pt x="372" y="520"/>
                  </a:lnTo>
                  <a:lnTo>
                    <a:pt x="395" y="509"/>
                  </a:lnTo>
                  <a:lnTo>
                    <a:pt x="419" y="495"/>
                  </a:lnTo>
                  <a:lnTo>
                    <a:pt x="441" y="479"/>
                  </a:lnTo>
                  <a:lnTo>
                    <a:pt x="462" y="461"/>
                  </a:lnTo>
                  <a:lnTo>
                    <a:pt x="462" y="461"/>
                  </a:lnTo>
                  <a:lnTo>
                    <a:pt x="480" y="440"/>
                  </a:lnTo>
                  <a:lnTo>
                    <a:pt x="495" y="418"/>
                  </a:lnTo>
                  <a:lnTo>
                    <a:pt x="510" y="395"/>
                  </a:lnTo>
                  <a:lnTo>
                    <a:pt x="520" y="371"/>
                  </a:lnTo>
                  <a:lnTo>
                    <a:pt x="529" y="347"/>
                  </a:lnTo>
                  <a:lnTo>
                    <a:pt x="536" y="322"/>
                  </a:lnTo>
                  <a:lnTo>
                    <a:pt x="538" y="296"/>
                  </a:lnTo>
                  <a:lnTo>
                    <a:pt x="540" y="270"/>
                  </a:lnTo>
                  <a:lnTo>
                    <a:pt x="538" y="244"/>
                  </a:lnTo>
                  <a:lnTo>
                    <a:pt x="536" y="218"/>
                  </a:lnTo>
                  <a:lnTo>
                    <a:pt x="529" y="193"/>
                  </a:lnTo>
                  <a:lnTo>
                    <a:pt x="520" y="168"/>
                  </a:lnTo>
                  <a:lnTo>
                    <a:pt x="510" y="145"/>
                  </a:lnTo>
                  <a:lnTo>
                    <a:pt x="495" y="121"/>
                  </a:lnTo>
                  <a:lnTo>
                    <a:pt x="480" y="99"/>
                  </a:lnTo>
                  <a:lnTo>
                    <a:pt x="462" y="79"/>
                  </a:lnTo>
                  <a:lnTo>
                    <a:pt x="462" y="79"/>
                  </a:lnTo>
                  <a:lnTo>
                    <a:pt x="441" y="60"/>
                  </a:lnTo>
                  <a:lnTo>
                    <a:pt x="419" y="44"/>
                  </a:lnTo>
                  <a:lnTo>
                    <a:pt x="395" y="31"/>
                  </a:lnTo>
                  <a:lnTo>
                    <a:pt x="372" y="20"/>
                  </a:lnTo>
                  <a:lnTo>
                    <a:pt x="347" y="10"/>
                  </a:lnTo>
                  <a:lnTo>
                    <a:pt x="322" y="5"/>
                  </a:lnTo>
                  <a:lnTo>
                    <a:pt x="296" y="1"/>
                  </a:lnTo>
                  <a:lnTo>
                    <a:pt x="270" y="0"/>
                  </a:lnTo>
                  <a:lnTo>
                    <a:pt x="244" y="1"/>
                  </a:lnTo>
                  <a:lnTo>
                    <a:pt x="219" y="5"/>
                  </a:lnTo>
                  <a:lnTo>
                    <a:pt x="193" y="10"/>
                  </a:lnTo>
                  <a:lnTo>
                    <a:pt x="168" y="20"/>
                  </a:lnTo>
                  <a:lnTo>
                    <a:pt x="145" y="31"/>
                  </a:lnTo>
                  <a:lnTo>
                    <a:pt x="121" y="44"/>
                  </a:lnTo>
                  <a:lnTo>
                    <a:pt x="99" y="60"/>
                  </a:lnTo>
                  <a:lnTo>
                    <a:pt x="80" y="79"/>
                  </a:lnTo>
                  <a:lnTo>
                    <a:pt x="8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9" name="Freeform 79"/>
            <p:cNvSpPr>
              <a:spLocks/>
            </p:cNvSpPr>
            <p:nvPr userDrawn="1"/>
          </p:nvSpPr>
          <p:spPr bwMode="auto">
            <a:xfrm>
              <a:off x="4546" y="1596"/>
              <a:ext cx="115" cy="115"/>
            </a:xfrm>
            <a:custGeom>
              <a:avLst/>
              <a:gdLst>
                <a:gd name="T0" fmla="*/ 68 w 460"/>
                <a:gd name="T1" fmla="*/ 67 h 460"/>
                <a:gd name="T2" fmla="*/ 38 w 460"/>
                <a:gd name="T3" fmla="*/ 104 h 460"/>
                <a:gd name="T4" fmla="*/ 17 w 460"/>
                <a:gd name="T5" fmla="*/ 143 h 460"/>
                <a:gd name="T6" fmla="*/ 5 w 460"/>
                <a:gd name="T7" fmla="*/ 186 h 460"/>
                <a:gd name="T8" fmla="*/ 0 w 460"/>
                <a:gd name="T9" fmla="*/ 230 h 460"/>
                <a:gd name="T10" fmla="*/ 5 w 460"/>
                <a:gd name="T11" fmla="*/ 273 h 460"/>
                <a:gd name="T12" fmla="*/ 17 w 460"/>
                <a:gd name="T13" fmla="*/ 316 h 460"/>
                <a:gd name="T14" fmla="*/ 38 w 460"/>
                <a:gd name="T15" fmla="*/ 357 h 460"/>
                <a:gd name="T16" fmla="*/ 68 w 460"/>
                <a:gd name="T17" fmla="*/ 392 h 460"/>
                <a:gd name="T18" fmla="*/ 85 w 460"/>
                <a:gd name="T19" fmla="*/ 407 h 460"/>
                <a:gd name="T20" fmla="*/ 124 w 460"/>
                <a:gd name="T21" fmla="*/ 434 h 460"/>
                <a:gd name="T22" fmla="*/ 164 w 460"/>
                <a:gd name="T23" fmla="*/ 449 h 460"/>
                <a:gd name="T24" fmla="*/ 209 w 460"/>
                <a:gd name="T25" fmla="*/ 458 h 460"/>
                <a:gd name="T26" fmla="*/ 252 w 460"/>
                <a:gd name="T27" fmla="*/ 458 h 460"/>
                <a:gd name="T28" fmla="*/ 296 w 460"/>
                <a:gd name="T29" fmla="*/ 449 h 460"/>
                <a:gd name="T30" fmla="*/ 338 w 460"/>
                <a:gd name="T31" fmla="*/ 434 h 460"/>
                <a:gd name="T32" fmla="*/ 375 w 460"/>
                <a:gd name="T33" fmla="*/ 407 h 460"/>
                <a:gd name="T34" fmla="*/ 392 w 460"/>
                <a:gd name="T35" fmla="*/ 392 h 460"/>
                <a:gd name="T36" fmla="*/ 422 w 460"/>
                <a:gd name="T37" fmla="*/ 357 h 460"/>
                <a:gd name="T38" fmla="*/ 443 w 460"/>
                <a:gd name="T39" fmla="*/ 316 h 460"/>
                <a:gd name="T40" fmla="*/ 456 w 460"/>
                <a:gd name="T41" fmla="*/ 273 h 460"/>
                <a:gd name="T42" fmla="*/ 460 w 460"/>
                <a:gd name="T43" fmla="*/ 230 h 460"/>
                <a:gd name="T44" fmla="*/ 456 w 460"/>
                <a:gd name="T45" fmla="*/ 186 h 460"/>
                <a:gd name="T46" fmla="*/ 443 w 460"/>
                <a:gd name="T47" fmla="*/ 143 h 460"/>
                <a:gd name="T48" fmla="*/ 422 w 460"/>
                <a:gd name="T49" fmla="*/ 104 h 460"/>
                <a:gd name="T50" fmla="*/ 392 w 460"/>
                <a:gd name="T51" fmla="*/ 67 h 460"/>
                <a:gd name="T52" fmla="*/ 375 w 460"/>
                <a:gd name="T53" fmla="*/ 52 h 460"/>
                <a:gd name="T54" fmla="*/ 338 w 460"/>
                <a:gd name="T55" fmla="*/ 27 h 460"/>
                <a:gd name="T56" fmla="*/ 296 w 460"/>
                <a:gd name="T57" fmla="*/ 10 h 460"/>
                <a:gd name="T58" fmla="*/ 252 w 460"/>
                <a:gd name="T59" fmla="*/ 1 h 460"/>
                <a:gd name="T60" fmla="*/ 209 w 460"/>
                <a:gd name="T61" fmla="*/ 1 h 460"/>
                <a:gd name="T62" fmla="*/ 164 w 460"/>
                <a:gd name="T63" fmla="*/ 10 h 460"/>
                <a:gd name="T64" fmla="*/ 124 w 460"/>
                <a:gd name="T65" fmla="*/ 27 h 460"/>
                <a:gd name="T66" fmla="*/ 85 w 460"/>
                <a:gd name="T67" fmla="*/ 52 h 460"/>
                <a:gd name="T68" fmla="*/ 68 w 460"/>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68" y="67"/>
                  </a:moveTo>
                  <a:lnTo>
                    <a:pt x="68" y="67"/>
                  </a:lnTo>
                  <a:lnTo>
                    <a:pt x="52" y="84"/>
                  </a:lnTo>
                  <a:lnTo>
                    <a:pt x="38" y="104"/>
                  </a:lnTo>
                  <a:lnTo>
                    <a:pt x="27" y="123"/>
                  </a:lnTo>
                  <a:lnTo>
                    <a:pt x="17" y="143"/>
                  </a:lnTo>
                  <a:lnTo>
                    <a:pt x="10" y="164"/>
                  </a:lnTo>
                  <a:lnTo>
                    <a:pt x="5" y="186"/>
                  </a:lnTo>
                  <a:lnTo>
                    <a:pt x="1" y="208"/>
                  </a:lnTo>
                  <a:lnTo>
                    <a:pt x="0" y="230"/>
                  </a:lnTo>
                  <a:lnTo>
                    <a:pt x="1" y="251"/>
                  </a:lnTo>
                  <a:lnTo>
                    <a:pt x="5" y="273"/>
                  </a:lnTo>
                  <a:lnTo>
                    <a:pt x="10" y="295"/>
                  </a:lnTo>
                  <a:lnTo>
                    <a:pt x="17" y="316"/>
                  </a:lnTo>
                  <a:lnTo>
                    <a:pt x="27" y="337"/>
                  </a:lnTo>
                  <a:lnTo>
                    <a:pt x="38" y="357"/>
                  </a:lnTo>
                  <a:lnTo>
                    <a:pt x="52" y="375"/>
                  </a:lnTo>
                  <a:lnTo>
                    <a:pt x="68" y="392"/>
                  </a:lnTo>
                  <a:lnTo>
                    <a:pt x="68" y="392"/>
                  </a:lnTo>
                  <a:lnTo>
                    <a:pt x="85" y="407"/>
                  </a:lnTo>
                  <a:lnTo>
                    <a:pt x="104" y="422"/>
                  </a:lnTo>
                  <a:lnTo>
                    <a:pt x="124" y="434"/>
                  </a:lnTo>
                  <a:lnTo>
                    <a:pt x="143" y="443"/>
                  </a:lnTo>
                  <a:lnTo>
                    <a:pt x="164" y="449"/>
                  </a:lnTo>
                  <a:lnTo>
                    <a:pt x="186" y="456"/>
                  </a:lnTo>
                  <a:lnTo>
                    <a:pt x="209" y="458"/>
                  </a:lnTo>
                  <a:lnTo>
                    <a:pt x="231" y="460"/>
                  </a:lnTo>
                  <a:lnTo>
                    <a:pt x="252" y="458"/>
                  </a:lnTo>
                  <a:lnTo>
                    <a:pt x="274" y="456"/>
                  </a:lnTo>
                  <a:lnTo>
                    <a:pt x="296" y="449"/>
                  </a:lnTo>
                  <a:lnTo>
                    <a:pt x="317" y="443"/>
                  </a:lnTo>
                  <a:lnTo>
                    <a:pt x="338" y="434"/>
                  </a:lnTo>
                  <a:lnTo>
                    <a:pt x="357" y="422"/>
                  </a:lnTo>
                  <a:lnTo>
                    <a:pt x="375" y="407"/>
                  </a:lnTo>
                  <a:lnTo>
                    <a:pt x="392" y="392"/>
                  </a:lnTo>
                  <a:lnTo>
                    <a:pt x="392" y="392"/>
                  </a:lnTo>
                  <a:lnTo>
                    <a:pt x="408" y="375"/>
                  </a:lnTo>
                  <a:lnTo>
                    <a:pt x="422" y="357"/>
                  </a:lnTo>
                  <a:lnTo>
                    <a:pt x="434" y="337"/>
                  </a:lnTo>
                  <a:lnTo>
                    <a:pt x="443" y="316"/>
                  </a:lnTo>
                  <a:lnTo>
                    <a:pt x="451" y="295"/>
                  </a:lnTo>
                  <a:lnTo>
                    <a:pt x="456" y="273"/>
                  </a:lnTo>
                  <a:lnTo>
                    <a:pt x="459" y="251"/>
                  </a:lnTo>
                  <a:lnTo>
                    <a:pt x="460" y="230"/>
                  </a:lnTo>
                  <a:lnTo>
                    <a:pt x="459" y="208"/>
                  </a:lnTo>
                  <a:lnTo>
                    <a:pt x="456" y="186"/>
                  </a:lnTo>
                  <a:lnTo>
                    <a:pt x="451" y="164"/>
                  </a:lnTo>
                  <a:lnTo>
                    <a:pt x="443" y="143"/>
                  </a:lnTo>
                  <a:lnTo>
                    <a:pt x="434" y="123"/>
                  </a:lnTo>
                  <a:lnTo>
                    <a:pt x="422" y="104"/>
                  </a:lnTo>
                  <a:lnTo>
                    <a:pt x="408" y="84"/>
                  </a:lnTo>
                  <a:lnTo>
                    <a:pt x="392" y="67"/>
                  </a:lnTo>
                  <a:lnTo>
                    <a:pt x="392" y="67"/>
                  </a:lnTo>
                  <a:lnTo>
                    <a:pt x="375" y="52"/>
                  </a:lnTo>
                  <a:lnTo>
                    <a:pt x="357" y="37"/>
                  </a:lnTo>
                  <a:lnTo>
                    <a:pt x="338" y="27"/>
                  </a:lnTo>
                  <a:lnTo>
                    <a:pt x="317" y="17"/>
                  </a:lnTo>
                  <a:lnTo>
                    <a:pt x="296" y="10"/>
                  </a:lnTo>
                  <a:lnTo>
                    <a:pt x="274" y="5"/>
                  </a:lnTo>
                  <a:lnTo>
                    <a:pt x="252" y="1"/>
                  </a:lnTo>
                  <a:lnTo>
                    <a:pt x="231" y="0"/>
                  </a:lnTo>
                  <a:lnTo>
                    <a:pt x="209" y="1"/>
                  </a:lnTo>
                  <a:lnTo>
                    <a:pt x="186" y="5"/>
                  </a:lnTo>
                  <a:lnTo>
                    <a:pt x="164" y="10"/>
                  </a:lnTo>
                  <a:lnTo>
                    <a:pt x="143" y="17"/>
                  </a:lnTo>
                  <a:lnTo>
                    <a:pt x="124" y="27"/>
                  </a:lnTo>
                  <a:lnTo>
                    <a:pt x="104"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0" name="Freeform 80"/>
            <p:cNvSpPr>
              <a:spLocks/>
            </p:cNvSpPr>
            <p:nvPr userDrawn="1"/>
          </p:nvSpPr>
          <p:spPr bwMode="auto">
            <a:xfrm>
              <a:off x="4735" y="1786"/>
              <a:ext cx="94" cy="94"/>
            </a:xfrm>
            <a:custGeom>
              <a:avLst/>
              <a:gdLst>
                <a:gd name="T0" fmla="*/ 56 w 378"/>
                <a:gd name="T1" fmla="*/ 56 h 377"/>
                <a:gd name="T2" fmla="*/ 31 w 378"/>
                <a:gd name="T3" fmla="*/ 84 h 377"/>
                <a:gd name="T4" fmla="*/ 14 w 378"/>
                <a:gd name="T5" fmla="*/ 118 h 377"/>
                <a:gd name="T6" fmla="*/ 4 w 378"/>
                <a:gd name="T7" fmla="*/ 152 h 377"/>
                <a:gd name="T8" fmla="*/ 0 w 378"/>
                <a:gd name="T9" fmla="*/ 189 h 377"/>
                <a:gd name="T10" fmla="*/ 4 w 378"/>
                <a:gd name="T11" fmla="*/ 225 h 377"/>
                <a:gd name="T12" fmla="*/ 14 w 378"/>
                <a:gd name="T13" fmla="*/ 260 h 377"/>
                <a:gd name="T14" fmla="*/ 31 w 378"/>
                <a:gd name="T15" fmla="*/ 293 h 377"/>
                <a:gd name="T16" fmla="*/ 56 w 378"/>
                <a:gd name="T17" fmla="*/ 323 h 377"/>
                <a:gd name="T18" fmla="*/ 71 w 378"/>
                <a:gd name="T19" fmla="*/ 336 h 377"/>
                <a:gd name="T20" fmla="*/ 102 w 378"/>
                <a:gd name="T21" fmla="*/ 357 h 377"/>
                <a:gd name="T22" fmla="*/ 136 w 378"/>
                <a:gd name="T23" fmla="*/ 370 h 377"/>
                <a:gd name="T24" fmla="*/ 171 w 378"/>
                <a:gd name="T25" fmla="*/ 376 h 377"/>
                <a:gd name="T26" fmla="*/ 207 w 378"/>
                <a:gd name="T27" fmla="*/ 376 h 377"/>
                <a:gd name="T28" fmla="*/ 243 w 378"/>
                <a:gd name="T29" fmla="*/ 370 h 377"/>
                <a:gd name="T30" fmla="*/ 278 w 378"/>
                <a:gd name="T31" fmla="*/ 357 h 377"/>
                <a:gd name="T32" fmla="*/ 309 w 378"/>
                <a:gd name="T33" fmla="*/ 336 h 377"/>
                <a:gd name="T34" fmla="*/ 323 w 378"/>
                <a:gd name="T35" fmla="*/ 323 h 377"/>
                <a:gd name="T36" fmla="*/ 347 w 378"/>
                <a:gd name="T37" fmla="*/ 293 h 377"/>
                <a:gd name="T38" fmla="*/ 365 w 378"/>
                <a:gd name="T39" fmla="*/ 260 h 377"/>
                <a:gd name="T40" fmla="*/ 375 w 378"/>
                <a:gd name="T41" fmla="*/ 225 h 377"/>
                <a:gd name="T42" fmla="*/ 378 w 378"/>
                <a:gd name="T43" fmla="*/ 189 h 377"/>
                <a:gd name="T44" fmla="*/ 375 w 378"/>
                <a:gd name="T45" fmla="*/ 152 h 377"/>
                <a:gd name="T46" fmla="*/ 365 w 378"/>
                <a:gd name="T47" fmla="*/ 118 h 377"/>
                <a:gd name="T48" fmla="*/ 347 w 378"/>
                <a:gd name="T49" fmla="*/ 84 h 377"/>
                <a:gd name="T50" fmla="*/ 323 w 378"/>
                <a:gd name="T51" fmla="*/ 56 h 377"/>
                <a:gd name="T52" fmla="*/ 309 w 378"/>
                <a:gd name="T53" fmla="*/ 43 h 377"/>
                <a:gd name="T54" fmla="*/ 278 w 378"/>
                <a:gd name="T55" fmla="*/ 22 h 377"/>
                <a:gd name="T56" fmla="*/ 243 w 378"/>
                <a:gd name="T57" fmla="*/ 7 h 377"/>
                <a:gd name="T58" fmla="*/ 207 w 378"/>
                <a:gd name="T59" fmla="*/ 1 h 377"/>
                <a:gd name="T60" fmla="*/ 171 w 378"/>
                <a:gd name="T61" fmla="*/ 1 h 377"/>
                <a:gd name="T62" fmla="*/ 136 w 378"/>
                <a:gd name="T63" fmla="*/ 7 h 377"/>
                <a:gd name="T64" fmla="*/ 102 w 378"/>
                <a:gd name="T65" fmla="*/ 22 h 377"/>
                <a:gd name="T66" fmla="*/ 71 w 378"/>
                <a:gd name="T67" fmla="*/ 43 h 377"/>
                <a:gd name="T68" fmla="*/ 56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6" y="56"/>
                  </a:moveTo>
                  <a:lnTo>
                    <a:pt x="56" y="56"/>
                  </a:lnTo>
                  <a:lnTo>
                    <a:pt x="43" y="70"/>
                  </a:lnTo>
                  <a:lnTo>
                    <a:pt x="31" y="84"/>
                  </a:lnTo>
                  <a:lnTo>
                    <a:pt x="22" y="101"/>
                  </a:lnTo>
                  <a:lnTo>
                    <a:pt x="14" y="118"/>
                  </a:lnTo>
                  <a:lnTo>
                    <a:pt x="8" y="135"/>
                  </a:lnTo>
                  <a:lnTo>
                    <a:pt x="4" y="152"/>
                  </a:lnTo>
                  <a:lnTo>
                    <a:pt x="1" y="170"/>
                  </a:lnTo>
                  <a:lnTo>
                    <a:pt x="0" y="189"/>
                  </a:lnTo>
                  <a:lnTo>
                    <a:pt x="1" y="207"/>
                  </a:lnTo>
                  <a:lnTo>
                    <a:pt x="4" y="225"/>
                  </a:lnTo>
                  <a:lnTo>
                    <a:pt x="8" y="242"/>
                  </a:lnTo>
                  <a:lnTo>
                    <a:pt x="14" y="260"/>
                  </a:lnTo>
                  <a:lnTo>
                    <a:pt x="22" y="277"/>
                  </a:lnTo>
                  <a:lnTo>
                    <a:pt x="31" y="293"/>
                  </a:lnTo>
                  <a:lnTo>
                    <a:pt x="43" y="308"/>
                  </a:lnTo>
                  <a:lnTo>
                    <a:pt x="56" y="323"/>
                  </a:lnTo>
                  <a:lnTo>
                    <a:pt x="56" y="323"/>
                  </a:lnTo>
                  <a:lnTo>
                    <a:pt x="71" y="336"/>
                  </a:lnTo>
                  <a:lnTo>
                    <a:pt x="85" y="346"/>
                  </a:lnTo>
                  <a:lnTo>
                    <a:pt x="102" y="357"/>
                  </a:lnTo>
                  <a:lnTo>
                    <a:pt x="119" y="364"/>
                  </a:lnTo>
                  <a:lnTo>
                    <a:pt x="136" y="370"/>
                  </a:lnTo>
                  <a:lnTo>
                    <a:pt x="153" y="375"/>
                  </a:lnTo>
                  <a:lnTo>
                    <a:pt x="171" y="376"/>
                  </a:lnTo>
                  <a:lnTo>
                    <a:pt x="189" y="377"/>
                  </a:lnTo>
                  <a:lnTo>
                    <a:pt x="207" y="376"/>
                  </a:lnTo>
                  <a:lnTo>
                    <a:pt x="226" y="375"/>
                  </a:lnTo>
                  <a:lnTo>
                    <a:pt x="243" y="370"/>
                  </a:lnTo>
                  <a:lnTo>
                    <a:pt x="261" y="364"/>
                  </a:lnTo>
                  <a:lnTo>
                    <a:pt x="278" y="357"/>
                  </a:lnTo>
                  <a:lnTo>
                    <a:pt x="293" y="346"/>
                  </a:lnTo>
                  <a:lnTo>
                    <a:pt x="309" y="336"/>
                  </a:lnTo>
                  <a:lnTo>
                    <a:pt x="323" y="323"/>
                  </a:lnTo>
                  <a:lnTo>
                    <a:pt x="323" y="323"/>
                  </a:lnTo>
                  <a:lnTo>
                    <a:pt x="336" y="308"/>
                  </a:lnTo>
                  <a:lnTo>
                    <a:pt x="347" y="293"/>
                  </a:lnTo>
                  <a:lnTo>
                    <a:pt x="357" y="277"/>
                  </a:lnTo>
                  <a:lnTo>
                    <a:pt x="365" y="260"/>
                  </a:lnTo>
                  <a:lnTo>
                    <a:pt x="370" y="242"/>
                  </a:lnTo>
                  <a:lnTo>
                    <a:pt x="375" y="225"/>
                  </a:lnTo>
                  <a:lnTo>
                    <a:pt x="378" y="207"/>
                  </a:lnTo>
                  <a:lnTo>
                    <a:pt x="378" y="189"/>
                  </a:lnTo>
                  <a:lnTo>
                    <a:pt x="378" y="170"/>
                  </a:lnTo>
                  <a:lnTo>
                    <a:pt x="375" y="152"/>
                  </a:lnTo>
                  <a:lnTo>
                    <a:pt x="370" y="135"/>
                  </a:lnTo>
                  <a:lnTo>
                    <a:pt x="365" y="118"/>
                  </a:lnTo>
                  <a:lnTo>
                    <a:pt x="357" y="101"/>
                  </a:lnTo>
                  <a:lnTo>
                    <a:pt x="347" y="84"/>
                  </a:lnTo>
                  <a:lnTo>
                    <a:pt x="336" y="70"/>
                  </a:lnTo>
                  <a:lnTo>
                    <a:pt x="323" y="56"/>
                  </a:lnTo>
                  <a:lnTo>
                    <a:pt x="323" y="56"/>
                  </a:lnTo>
                  <a:lnTo>
                    <a:pt x="309" y="43"/>
                  </a:lnTo>
                  <a:lnTo>
                    <a:pt x="293" y="31"/>
                  </a:lnTo>
                  <a:lnTo>
                    <a:pt x="278" y="22"/>
                  </a:lnTo>
                  <a:lnTo>
                    <a:pt x="261" y="14"/>
                  </a:lnTo>
                  <a:lnTo>
                    <a:pt x="243" y="7"/>
                  </a:lnTo>
                  <a:lnTo>
                    <a:pt x="226" y="4"/>
                  </a:lnTo>
                  <a:lnTo>
                    <a:pt x="207" y="1"/>
                  </a:lnTo>
                  <a:lnTo>
                    <a:pt x="189" y="0"/>
                  </a:lnTo>
                  <a:lnTo>
                    <a:pt x="171" y="1"/>
                  </a:lnTo>
                  <a:lnTo>
                    <a:pt x="153" y="4"/>
                  </a:lnTo>
                  <a:lnTo>
                    <a:pt x="136" y="7"/>
                  </a:lnTo>
                  <a:lnTo>
                    <a:pt x="119" y="14"/>
                  </a:lnTo>
                  <a:lnTo>
                    <a:pt x="102" y="22"/>
                  </a:lnTo>
                  <a:lnTo>
                    <a:pt x="85" y="31"/>
                  </a:lnTo>
                  <a:lnTo>
                    <a:pt x="71" y="43"/>
                  </a:lnTo>
                  <a:lnTo>
                    <a:pt x="56" y="56"/>
                  </a:lnTo>
                  <a:lnTo>
                    <a:pt x="56"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1" name="Freeform 81"/>
            <p:cNvSpPr>
              <a:spLocks/>
            </p:cNvSpPr>
            <p:nvPr userDrawn="1"/>
          </p:nvSpPr>
          <p:spPr bwMode="auto">
            <a:xfrm>
              <a:off x="4924" y="1975"/>
              <a:ext cx="74" cy="74"/>
            </a:xfrm>
            <a:custGeom>
              <a:avLst/>
              <a:gdLst>
                <a:gd name="T0" fmla="*/ 43 w 297"/>
                <a:gd name="T1" fmla="*/ 43 h 297"/>
                <a:gd name="T2" fmla="*/ 24 w 297"/>
                <a:gd name="T3" fmla="*/ 66 h 297"/>
                <a:gd name="T4" fmla="*/ 11 w 297"/>
                <a:gd name="T5" fmla="*/ 92 h 297"/>
                <a:gd name="T6" fmla="*/ 3 w 297"/>
                <a:gd name="T7" fmla="*/ 119 h 297"/>
                <a:gd name="T8" fmla="*/ 0 w 297"/>
                <a:gd name="T9" fmla="*/ 148 h 297"/>
                <a:gd name="T10" fmla="*/ 3 w 297"/>
                <a:gd name="T11" fmla="*/ 175 h 297"/>
                <a:gd name="T12" fmla="*/ 11 w 297"/>
                <a:gd name="T13" fmla="*/ 204 h 297"/>
                <a:gd name="T14" fmla="*/ 24 w 297"/>
                <a:gd name="T15" fmla="*/ 229 h 297"/>
                <a:gd name="T16" fmla="*/ 43 w 297"/>
                <a:gd name="T17" fmla="*/ 252 h 297"/>
                <a:gd name="T18" fmla="*/ 55 w 297"/>
                <a:gd name="T19" fmla="*/ 263 h 297"/>
                <a:gd name="T20" fmla="*/ 80 w 297"/>
                <a:gd name="T21" fmla="*/ 280 h 297"/>
                <a:gd name="T22" fmla="*/ 106 w 297"/>
                <a:gd name="T23" fmla="*/ 290 h 297"/>
                <a:gd name="T24" fmla="*/ 134 w 297"/>
                <a:gd name="T25" fmla="*/ 295 h 297"/>
                <a:gd name="T26" fmla="*/ 163 w 297"/>
                <a:gd name="T27" fmla="*/ 295 h 297"/>
                <a:gd name="T28" fmla="*/ 191 w 297"/>
                <a:gd name="T29" fmla="*/ 290 h 297"/>
                <a:gd name="T30" fmla="*/ 218 w 297"/>
                <a:gd name="T31" fmla="*/ 280 h 297"/>
                <a:gd name="T32" fmla="*/ 243 w 297"/>
                <a:gd name="T33" fmla="*/ 263 h 297"/>
                <a:gd name="T34" fmla="*/ 253 w 297"/>
                <a:gd name="T35" fmla="*/ 252 h 297"/>
                <a:gd name="T36" fmla="*/ 273 w 297"/>
                <a:gd name="T37" fmla="*/ 229 h 297"/>
                <a:gd name="T38" fmla="*/ 286 w 297"/>
                <a:gd name="T39" fmla="*/ 204 h 297"/>
                <a:gd name="T40" fmla="*/ 295 w 297"/>
                <a:gd name="T41" fmla="*/ 175 h 297"/>
                <a:gd name="T42" fmla="*/ 297 w 297"/>
                <a:gd name="T43" fmla="*/ 148 h 297"/>
                <a:gd name="T44" fmla="*/ 295 w 297"/>
                <a:gd name="T45" fmla="*/ 119 h 297"/>
                <a:gd name="T46" fmla="*/ 286 w 297"/>
                <a:gd name="T47" fmla="*/ 92 h 297"/>
                <a:gd name="T48" fmla="*/ 273 w 297"/>
                <a:gd name="T49" fmla="*/ 66 h 297"/>
                <a:gd name="T50" fmla="*/ 253 w 297"/>
                <a:gd name="T51" fmla="*/ 43 h 297"/>
                <a:gd name="T52" fmla="*/ 243 w 297"/>
                <a:gd name="T53" fmla="*/ 32 h 297"/>
                <a:gd name="T54" fmla="*/ 218 w 297"/>
                <a:gd name="T55" fmla="*/ 17 h 297"/>
                <a:gd name="T56" fmla="*/ 191 w 297"/>
                <a:gd name="T57" fmla="*/ 5 h 297"/>
                <a:gd name="T58" fmla="*/ 163 w 297"/>
                <a:gd name="T59" fmla="*/ 0 h 297"/>
                <a:gd name="T60" fmla="*/ 134 w 297"/>
                <a:gd name="T61" fmla="*/ 0 h 297"/>
                <a:gd name="T62" fmla="*/ 106 w 297"/>
                <a:gd name="T63" fmla="*/ 5 h 297"/>
                <a:gd name="T64" fmla="*/ 80 w 297"/>
                <a:gd name="T65" fmla="*/ 17 h 297"/>
                <a:gd name="T66" fmla="*/ 55 w 297"/>
                <a:gd name="T67" fmla="*/ 32 h 297"/>
                <a:gd name="T68" fmla="*/ 43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3" y="43"/>
                  </a:moveTo>
                  <a:lnTo>
                    <a:pt x="43" y="43"/>
                  </a:lnTo>
                  <a:lnTo>
                    <a:pt x="33" y="54"/>
                  </a:lnTo>
                  <a:lnTo>
                    <a:pt x="24" y="66"/>
                  </a:lnTo>
                  <a:lnTo>
                    <a:pt x="17" y="79"/>
                  </a:lnTo>
                  <a:lnTo>
                    <a:pt x="11" y="92"/>
                  </a:lnTo>
                  <a:lnTo>
                    <a:pt x="5" y="105"/>
                  </a:lnTo>
                  <a:lnTo>
                    <a:pt x="3" y="119"/>
                  </a:lnTo>
                  <a:lnTo>
                    <a:pt x="0" y="134"/>
                  </a:lnTo>
                  <a:lnTo>
                    <a:pt x="0" y="148"/>
                  </a:lnTo>
                  <a:lnTo>
                    <a:pt x="0" y="162"/>
                  </a:lnTo>
                  <a:lnTo>
                    <a:pt x="3" y="175"/>
                  </a:lnTo>
                  <a:lnTo>
                    <a:pt x="5" y="190"/>
                  </a:lnTo>
                  <a:lnTo>
                    <a:pt x="11" y="204"/>
                  </a:lnTo>
                  <a:lnTo>
                    <a:pt x="17" y="217"/>
                  </a:lnTo>
                  <a:lnTo>
                    <a:pt x="24" y="229"/>
                  </a:lnTo>
                  <a:lnTo>
                    <a:pt x="33" y="242"/>
                  </a:lnTo>
                  <a:lnTo>
                    <a:pt x="43" y="252"/>
                  </a:lnTo>
                  <a:lnTo>
                    <a:pt x="43" y="252"/>
                  </a:lnTo>
                  <a:lnTo>
                    <a:pt x="55" y="263"/>
                  </a:lnTo>
                  <a:lnTo>
                    <a:pt x="67" y="272"/>
                  </a:lnTo>
                  <a:lnTo>
                    <a:pt x="80" y="280"/>
                  </a:lnTo>
                  <a:lnTo>
                    <a:pt x="93" y="285"/>
                  </a:lnTo>
                  <a:lnTo>
                    <a:pt x="106" y="290"/>
                  </a:lnTo>
                  <a:lnTo>
                    <a:pt x="120" y="294"/>
                  </a:lnTo>
                  <a:lnTo>
                    <a:pt x="134" y="295"/>
                  </a:lnTo>
                  <a:lnTo>
                    <a:pt x="149" y="297"/>
                  </a:lnTo>
                  <a:lnTo>
                    <a:pt x="163" y="295"/>
                  </a:lnTo>
                  <a:lnTo>
                    <a:pt x="176" y="294"/>
                  </a:lnTo>
                  <a:lnTo>
                    <a:pt x="191" y="290"/>
                  </a:lnTo>
                  <a:lnTo>
                    <a:pt x="205" y="285"/>
                  </a:lnTo>
                  <a:lnTo>
                    <a:pt x="218" y="280"/>
                  </a:lnTo>
                  <a:lnTo>
                    <a:pt x="230" y="272"/>
                  </a:lnTo>
                  <a:lnTo>
                    <a:pt x="243" y="263"/>
                  </a:lnTo>
                  <a:lnTo>
                    <a:pt x="253" y="252"/>
                  </a:lnTo>
                  <a:lnTo>
                    <a:pt x="253" y="252"/>
                  </a:lnTo>
                  <a:lnTo>
                    <a:pt x="263" y="242"/>
                  </a:lnTo>
                  <a:lnTo>
                    <a:pt x="273" y="229"/>
                  </a:lnTo>
                  <a:lnTo>
                    <a:pt x="280" y="217"/>
                  </a:lnTo>
                  <a:lnTo>
                    <a:pt x="286" y="204"/>
                  </a:lnTo>
                  <a:lnTo>
                    <a:pt x="291" y="190"/>
                  </a:lnTo>
                  <a:lnTo>
                    <a:pt x="295" y="175"/>
                  </a:lnTo>
                  <a:lnTo>
                    <a:pt x="296" y="162"/>
                  </a:lnTo>
                  <a:lnTo>
                    <a:pt x="297" y="148"/>
                  </a:lnTo>
                  <a:lnTo>
                    <a:pt x="296" y="134"/>
                  </a:lnTo>
                  <a:lnTo>
                    <a:pt x="295" y="119"/>
                  </a:lnTo>
                  <a:lnTo>
                    <a:pt x="291" y="105"/>
                  </a:lnTo>
                  <a:lnTo>
                    <a:pt x="286" y="92"/>
                  </a:lnTo>
                  <a:lnTo>
                    <a:pt x="280" y="79"/>
                  </a:lnTo>
                  <a:lnTo>
                    <a:pt x="273" y="66"/>
                  </a:lnTo>
                  <a:lnTo>
                    <a:pt x="263" y="54"/>
                  </a:lnTo>
                  <a:lnTo>
                    <a:pt x="253" y="43"/>
                  </a:lnTo>
                  <a:lnTo>
                    <a:pt x="253" y="43"/>
                  </a:lnTo>
                  <a:lnTo>
                    <a:pt x="243" y="32"/>
                  </a:lnTo>
                  <a:lnTo>
                    <a:pt x="230" y="23"/>
                  </a:lnTo>
                  <a:lnTo>
                    <a:pt x="218" y="17"/>
                  </a:lnTo>
                  <a:lnTo>
                    <a:pt x="205" y="10"/>
                  </a:lnTo>
                  <a:lnTo>
                    <a:pt x="191" y="5"/>
                  </a:lnTo>
                  <a:lnTo>
                    <a:pt x="176" y="2"/>
                  </a:lnTo>
                  <a:lnTo>
                    <a:pt x="163" y="0"/>
                  </a:lnTo>
                  <a:lnTo>
                    <a:pt x="149" y="0"/>
                  </a:lnTo>
                  <a:lnTo>
                    <a:pt x="134" y="0"/>
                  </a:lnTo>
                  <a:lnTo>
                    <a:pt x="120" y="2"/>
                  </a:lnTo>
                  <a:lnTo>
                    <a:pt x="106" y="5"/>
                  </a:lnTo>
                  <a:lnTo>
                    <a:pt x="93" y="10"/>
                  </a:lnTo>
                  <a:lnTo>
                    <a:pt x="80" y="17"/>
                  </a:lnTo>
                  <a:lnTo>
                    <a:pt x="67" y="23"/>
                  </a:lnTo>
                  <a:lnTo>
                    <a:pt x="55" y="32"/>
                  </a:lnTo>
                  <a:lnTo>
                    <a:pt x="43" y="43"/>
                  </a:lnTo>
                  <a:lnTo>
                    <a:pt x="43"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2" name="Freeform 82"/>
            <p:cNvSpPr>
              <a:spLocks/>
            </p:cNvSpPr>
            <p:nvPr userDrawn="1"/>
          </p:nvSpPr>
          <p:spPr bwMode="auto">
            <a:xfrm>
              <a:off x="3557" y="332"/>
              <a:ext cx="236" cy="176"/>
            </a:xfrm>
            <a:custGeom>
              <a:avLst/>
              <a:gdLst>
                <a:gd name="T0" fmla="*/ 236 w 944"/>
                <a:gd name="T1" fmla="*/ 641 h 705"/>
                <a:gd name="T2" fmla="*/ 279 w 944"/>
                <a:gd name="T3" fmla="*/ 663 h 705"/>
                <a:gd name="T4" fmla="*/ 323 w 944"/>
                <a:gd name="T5" fmla="*/ 680 h 705"/>
                <a:gd name="T6" fmla="*/ 368 w 944"/>
                <a:gd name="T7" fmla="*/ 693 h 705"/>
                <a:gd name="T8" fmla="*/ 413 w 944"/>
                <a:gd name="T9" fmla="*/ 701 h 705"/>
                <a:gd name="T10" fmla="*/ 459 w 944"/>
                <a:gd name="T11" fmla="*/ 705 h 705"/>
                <a:gd name="T12" fmla="*/ 504 w 944"/>
                <a:gd name="T13" fmla="*/ 704 h 705"/>
                <a:gd name="T14" fmla="*/ 550 w 944"/>
                <a:gd name="T15" fmla="*/ 698 h 705"/>
                <a:gd name="T16" fmla="*/ 594 w 944"/>
                <a:gd name="T17" fmla="*/ 688 h 705"/>
                <a:gd name="T18" fmla="*/ 637 w 944"/>
                <a:gd name="T19" fmla="*/ 675 h 705"/>
                <a:gd name="T20" fmla="*/ 679 w 944"/>
                <a:gd name="T21" fmla="*/ 657 h 705"/>
                <a:gd name="T22" fmla="*/ 719 w 944"/>
                <a:gd name="T23" fmla="*/ 634 h 705"/>
                <a:gd name="T24" fmla="*/ 757 w 944"/>
                <a:gd name="T25" fmla="*/ 608 h 705"/>
                <a:gd name="T26" fmla="*/ 792 w 944"/>
                <a:gd name="T27" fmla="*/ 580 h 705"/>
                <a:gd name="T28" fmla="*/ 825 w 944"/>
                <a:gd name="T29" fmla="*/ 546 h 705"/>
                <a:gd name="T30" fmla="*/ 855 w 944"/>
                <a:gd name="T31" fmla="*/ 509 h 705"/>
                <a:gd name="T32" fmla="*/ 881 w 944"/>
                <a:gd name="T33" fmla="*/ 468 h 705"/>
                <a:gd name="T34" fmla="*/ 897 w 944"/>
                <a:gd name="T35" fmla="*/ 439 h 705"/>
                <a:gd name="T36" fmla="*/ 920 w 944"/>
                <a:gd name="T37" fmla="*/ 382 h 705"/>
                <a:gd name="T38" fmla="*/ 936 w 944"/>
                <a:gd name="T39" fmla="*/ 322 h 705"/>
                <a:gd name="T40" fmla="*/ 944 w 944"/>
                <a:gd name="T41" fmla="*/ 261 h 705"/>
                <a:gd name="T42" fmla="*/ 942 w 944"/>
                <a:gd name="T43" fmla="*/ 201 h 705"/>
                <a:gd name="T44" fmla="*/ 934 w 944"/>
                <a:gd name="T45" fmla="*/ 141 h 705"/>
                <a:gd name="T46" fmla="*/ 919 w 944"/>
                <a:gd name="T47" fmla="*/ 82 h 705"/>
                <a:gd name="T48" fmla="*/ 895 w 944"/>
                <a:gd name="T49" fmla="*/ 26 h 705"/>
                <a:gd name="T50" fmla="*/ 61 w 944"/>
                <a:gd name="T51" fmla="*/ 0 h 705"/>
                <a:gd name="T52" fmla="*/ 50 w 944"/>
                <a:gd name="T53" fmla="*/ 21 h 705"/>
                <a:gd name="T54" fmla="*/ 30 w 944"/>
                <a:gd name="T55" fmla="*/ 64 h 705"/>
                <a:gd name="T56" fmla="*/ 16 w 944"/>
                <a:gd name="T57" fmla="*/ 109 h 705"/>
                <a:gd name="T58" fmla="*/ 7 w 944"/>
                <a:gd name="T59" fmla="*/ 154 h 705"/>
                <a:gd name="T60" fmla="*/ 1 w 944"/>
                <a:gd name="T61" fmla="*/ 199 h 705"/>
                <a:gd name="T62" fmla="*/ 0 w 944"/>
                <a:gd name="T63" fmla="*/ 245 h 705"/>
                <a:gd name="T64" fmla="*/ 3 w 944"/>
                <a:gd name="T65" fmla="*/ 291 h 705"/>
                <a:gd name="T66" fmla="*/ 11 w 944"/>
                <a:gd name="T67" fmla="*/ 335 h 705"/>
                <a:gd name="T68" fmla="*/ 22 w 944"/>
                <a:gd name="T69" fmla="*/ 378 h 705"/>
                <a:gd name="T70" fmla="*/ 39 w 944"/>
                <a:gd name="T71" fmla="*/ 420 h 705"/>
                <a:gd name="T72" fmla="*/ 59 w 944"/>
                <a:gd name="T73" fmla="*/ 461 h 705"/>
                <a:gd name="T74" fmla="*/ 82 w 944"/>
                <a:gd name="T75" fmla="*/ 499 h 705"/>
                <a:gd name="T76" fmla="*/ 110 w 944"/>
                <a:gd name="T77" fmla="*/ 535 h 705"/>
                <a:gd name="T78" fmla="*/ 141 w 944"/>
                <a:gd name="T79" fmla="*/ 569 h 705"/>
                <a:gd name="T80" fmla="*/ 176 w 944"/>
                <a:gd name="T81" fmla="*/ 601 h 705"/>
                <a:gd name="T82" fmla="*/ 215 w 944"/>
                <a:gd name="T83" fmla="*/ 628 h 705"/>
                <a:gd name="T84" fmla="*/ 236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236" y="641"/>
                  </a:moveTo>
                  <a:lnTo>
                    <a:pt x="236" y="641"/>
                  </a:lnTo>
                  <a:lnTo>
                    <a:pt x="257" y="653"/>
                  </a:lnTo>
                  <a:lnTo>
                    <a:pt x="279" y="663"/>
                  </a:lnTo>
                  <a:lnTo>
                    <a:pt x="301" y="672"/>
                  </a:lnTo>
                  <a:lnTo>
                    <a:pt x="323" y="680"/>
                  </a:lnTo>
                  <a:lnTo>
                    <a:pt x="345" y="688"/>
                  </a:lnTo>
                  <a:lnTo>
                    <a:pt x="368" y="693"/>
                  </a:lnTo>
                  <a:lnTo>
                    <a:pt x="391" y="697"/>
                  </a:lnTo>
                  <a:lnTo>
                    <a:pt x="413" y="701"/>
                  </a:lnTo>
                  <a:lnTo>
                    <a:pt x="437" y="704"/>
                  </a:lnTo>
                  <a:lnTo>
                    <a:pt x="459" y="705"/>
                  </a:lnTo>
                  <a:lnTo>
                    <a:pt x="482" y="705"/>
                  </a:lnTo>
                  <a:lnTo>
                    <a:pt x="504" y="704"/>
                  </a:lnTo>
                  <a:lnTo>
                    <a:pt x="528" y="701"/>
                  </a:lnTo>
                  <a:lnTo>
                    <a:pt x="550" y="698"/>
                  </a:lnTo>
                  <a:lnTo>
                    <a:pt x="572" y="693"/>
                  </a:lnTo>
                  <a:lnTo>
                    <a:pt x="594" y="688"/>
                  </a:lnTo>
                  <a:lnTo>
                    <a:pt x="617" y="681"/>
                  </a:lnTo>
                  <a:lnTo>
                    <a:pt x="637" y="675"/>
                  </a:lnTo>
                  <a:lnTo>
                    <a:pt x="658" y="666"/>
                  </a:lnTo>
                  <a:lnTo>
                    <a:pt x="679" y="657"/>
                  </a:lnTo>
                  <a:lnTo>
                    <a:pt x="700" y="646"/>
                  </a:lnTo>
                  <a:lnTo>
                    <a:pt x="719" y="634"/>
                  </a:lnTo>
                  <a:lnTo>
                    <a:pt x="739" y="623"/>
                  </a:lnTo>
                  <a:lnTo>
                    <a:pt x="757" y="608"/>
                  </a:lnTo>
                  <a:lnTo>
                    <a:pt x="776" y="594"/>
                  </a:lnTo>
                  <a:lnTo>
                    <a:pt x="792" y="580"/>
                  </a:lnTo>
                  <a:lnTo>
                    <a:pt x="809" y="563"/>
                  </a:lnTo>
                  <a:lnTo>
                    <a:pt x="825" y="546"/>
                  </a:lnTo>
                  <a:lnTo>
                    <a:pt x="841" y="528"/>
                  </a:lnTo>
                  <a:lnTo>
                    <a:pt x="855" y="509"/>
                  </a:lnTo>
                  <a:lnTo>
                    <a:pt x="869" y="489"/>
                  </a:lnTo>
                  <a:lnTo>
                    <a:pt x="881" y="468"/>
                  </a:lnTo>
                  <a:lnTo>
                    <a:pt x="881" y="468"/>
                  </a:lnTo>
                  <a:lnTo>
                    <a:pt x="897" y="439"/>
                  </a:lnTo>
                  <a:lnTo>
                    <a:pt x="910" y="410"/>
                  </a:lnTo>
                  <a:lnTo>
                    <a:pt x="920" y="382"/>
                  </a:lnTo>
                  <a:lnTo>
                    <a:pt x="929" y="352"/>
                  </a:lnTo>
                  <a:lnTo>
                    <a:pt x="936" y="322"/>
                  </a:lnTo>
                  <a:lnTo>
                    <a:pt x="941" y="291"/>
                  </a:lnTo>
                  <a:lnTo>
                    <a:pt x="944" y="261"/>
                  </a:lnTo>
                  <a:lnTo>
                    <a:pt x="944" y="231"/>
                  </a:lnTo>
                  <a:lnTo>
                    <a:pt x="942" y="201"/>
                  </a:lnTo>
                  <a:lnTo>
                    <a:pt x="940" y="171"/>
                  </a:lnTo>
                  <a:lnTo>
                    <a:pt x="934" y="141"/>
                  </a:lnTo>
                  <a:lnTo>
                    <a:pt x="928" y="111"/>
                  </a:lnTo>
                  <a:lnTo>
                    <a:pt x="919" y="82"/>
                  </a:lnTo>
                  <a:lnTo>
                    <a:pt x="908" y="53"/>
                  </a:lnTo>
                  <a:lnTo>
                    <a:pt x="895" y="26"/>
                  </a:lnTo>
                  <a:lnTo>
                    <a:pt x="881" y="0"/>
                  </a:lnTo>
                  <a:lnTo>
                    <a:pt x="61" y="0"/>
                  </a:lnTo>
                  <a:lnTo>
                    <a:pt x="61" y="0"/>
                  </a:lnTo>
                  <a:lnTo>
                    <a:pt x="50" y="21"/>
                  </a:lnTo>
                  <a:lnTo>
                    <a:pt x="39" y="43"/>
                  </a:lnTo>
                  <a:lnTo>
                    <a:pt x="30" y="64"/>
                  </a:lnTo>
                  <a:lnTo>
                    <a:pt x="22" y="86"/>
                  </a:lnTo>
                  <a:lnTo>
                    <a:pt x="16" y="109"/>
                  </a:lnTo>
                  <a:lnTo>
                    <a:pt x="11" y="132"/>
                  </a:lnTo>
                  <a:lnTo>
                    <a:pt x="7" y="154"/>
                  </a:lnTo>
                  <a:lnTo>
                    <a:pt x="3" y="177"/>
                  </a:lnTo>
                  <a:lnTo>
                    <a:pt x="1" y="199"/>
                  </a:lnTo>
                  <a:lnTo>
                    <a:pt x="0" y="223"/>
                  </a:lnTo>
                  <a:lnTo>
                    <a:pt x="0" y="245"/>
                  </a:lnTo>
                  <a:lnTo>
                    <a:pt x="1" y="267"/>
                  </a:lnTo>
                  <a:lnTo>
                    <a:pt x="3" y="291"/>
                  </a:lnTo>
                  <a:lnTo>
                    <a:pt x="7" y="313"/>
                  </a:lnTo>
                  <a:lnTo>
                    <a:pt x="11" y="335"/>
                  </a:lnTo>
                  <a:lnTo>
                    <a:pt x="16" y="356"/>
                  </a:lnTo>
                  <a:lnTo>
                    <a:pt x="22" y="378"/>
                  </a:lnTo>
                  <a:lnTo>
                    <a:pt x="30" y="399"/>
                  </a:lnTo>
                  <a:lnTo>
                    <a:pt x="39" y="420"/>
                  </a:lnTo>
                  <a:lnTo>
                    <a:pt x="48" y="440"/>
                  </a:lnTo>
                  <a:lnTo>
                    <a:pt x="59" y="461"/>
                  </a:lnTo>
                  <a:lnTo>
                    <a:pt x="71" y="481"/>
                  </a:lnTo>
                  <a:lnTo>
                    <a:pt x="82" y="499"/>
                  </a:lnTo>
                  <a:lnTo>
                    <a:pt x="95" y="517"/>
                  </a:lnTo>
                  <a:lnTo>
                    <a:pt x="110" y="535"/>
                  </a:lnTo>
                  <a:lnTo>
                    <a:pt x="125" y="554"/>
                  </a:lnTo>
                  <a:lnTo>
                    <a:pt x="141" y="569"/>
                  </a:lnTo>
                  <a:lnTo>
                    <a:pt x="159" y="585"/>
                  </a:lnTo>
                  <a:lnTo>
                    <a:pt x="176" y="601"/>
                  </a:lnTo>
                  <a:lnTo>
                    <a:pt x="196" y="615"/>
                  </a:lnTo>
                  <a:lnTo>
                    <a:pt x="215" y="628"/>
                  </a:lnTo>
                  <a:lnTo>
                    <a:pt x="236" y="641"/>
                  </a:lnTo>
                  <a:lnTo>
                    <a:pt x="236"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3" name="Freeform 83"/>
            <p:cNvSpPr>
              <a:spLocks/>
            </p:cNvSpPr>
            <p:nvPr userDrawn="1"/>
          </p:nvSpPr>
          <p:spPr bwMode="auto">
            <a:xfrm>
              <a:off x="3786" y="409"/>
              <a:ext cx="216" cy="215"/>
            </a:xfrm>
            <a:custGeom>
              <a:avLst/>
              <a:gdLst>
                <a:gd name="T0" fmla="*/ 234 w 864"/>
                <a:gd name="T1" fmla="*/ 817 h 864"/>
                <a:gd name="T2" fmla="*/ 295 w 864"/>
                <a:gd name="T3" fmla="*/ 842 h 864"/>
                <a:gd name="T4" fmla="*/ 357 w 864"/>
                <a:gd name="T5" fmla="*/ 857 h 864"/>
                <a:gd name="T6" fmla="*/ 419 w 864"/>
                <a:gd name="T7" fmla="*/ 864 h 864"/>
                <a:gd name="T8" fmla="*/ 482 w 864"/>
                <a:gd name="T9" fmla="*/ 861 h 864"/>
                <a:gd name="T10" fmla="*/ 543 w 864"/>
                <a:gd name="T11" fmla="*/ 850 h 864"/>
                <a:gd name="T12" fmla="*/ 602 w 864"/>
                <a:gd name="T13" fmla="*/ 829 h 864"/>
                <a:gd name="T14" fmla="*/ 658 w 864"/>
                <a:gd name="T15" fmla="*/ 800 h 864"/>
                <a:gd name="T16" fmla="*/ 708 w 864"/>
                <a:gd name="T17" fmla="*/ 764 h 864"/>
                <a:gd name="T18" fmla="*/ 754 w 864"/>
                <a:gd name="T19" fmla="*/ 719 h 864"/>
                <a:gd name="T20" fmla="*/ 793 w 864"/>
                <a:gd name="T21" fmla="*/ 667 h 864"/>
                <a:gd name="T22" fmla="*/ 817 w 864"/>
                <a:gd name="T23" fmla="*/ 628 h 864"/>
                <a:gd name="T24" fmla="*/ 841 w 864"/>
                <a:gd name="T25" fmla="*/ 568 h 864"/>
                <a:gd name="T26" fmla="*/ 857 w 864"/>
                <a:gd name="T27" fmla="*/ 507 h 864"/>
                <a:gd name="T28" fmla="*/ 864 w 864"/>
                <a:gd name="T29" fmla="*/ 443 h 864"/>
                <a:gd name="T30" fmla="*/ 861 w 864"/>
                <a:gd name="T31" fmla="*/ 382 h 864"/>
                <a:gd name="T32" fmla="*/ 848 w 864"/>
                <a:gd name="T33" fmla="*/ 321 h 864"/>
                <a:gd name="T34" fmla="*/ 828 w 864"/>
                <a:gd name="T35" fmla="*/ 262 h 864"/>
                <a:gd name="T36" fmla="*/ 800 w 864"/>
                <a:gd name="T37" fmla="*/ 206 h 864"/>
                <a:gd name="T38" fmla="*/ 763 w 864"/>
                <a:gd name="T39" fmla="*/ 155 h 864"/>
                <a:gd name="T40" fmla="*/ 719 w 864"/>
                <a:gd name="T41" fmla="*/ 110 h 864"/>
                <a:gd name="T42" fmla="*/ 667 w 864"/>
                <a:gd name="T43" fmla="*/ 69 h 864"/>
                <a:gd name="T44" fmla="*/ 628 w 864"/>
                <a:gd name="T45" fmla="*/ 47 h 864"/>
                <a:gd name="T46" fmla="*/ 568 w 864"/>
                <a:gd name="T47" fmla="*/ 22 h 864"/>
                <a:gd name="T48" fmla="*/ 505 w 864"/>
                <a:gd name="T49" fmla="*/ 7 h 864"/>
                <a:gd name="T50" fmla="*/ 443 w 864"/>
                <a:gd name="T51" fmla="*/ 0 h 864"/>
                <a:gd name="T52" fmla="*/ 380 w 864"/>
                <a:gd name="T53" fmla="*/ 3 h 864"/>
                <a:gd name="T54" fmla="*/ 319 w 864"/>
                <a:gd name="T55" fmla="*/ 15 h 864"/>
                <a:gd name="T56" fmla="*/ 260 w 864"/>
                <a:gd name="T57" fmla="*/ 35 h 864"/>
                <a:gd name="T58" fmla="*/ 205 w 864"/>
                <a:gd name="T59" fmla="*/ 64 h 864"/>
                <a:gd name="T60" fmla="*/ 153 w 864"/>
                <a:gd name="T61" fmla="*/ 100 h 864"/>
                <a:gd name="T62" fmla="*/ 108 w 864"/>
                <a:gd name="T63" fmla="*/ 145 h 864"/>
                <a:gd name="T64" fmla="*/ 69 w 864"/>
                <a:gd name="T65" fmla="*/ 197 h 864"/>
                <a:gd name="T66" fmla="*/ 46 w 864"/>
                <a:gd name="T67" fmla="*/ 236 h 864"/>
                <a:gd name="T68" fmla="*/ 20 w 864"/>
                <a:gd name="T69" fmla="*/ 296 h 864"/>
                <a:gd name="T70" fmla="*/ 5 w 864"/>
                <a:gd name="T71" fmla="*/ 358 h 864"/>
                <a:gd name="T72" fmla="*/ 0 w 864"/>
                <a:gd name="T73" fmla="*/ 421 h 864"/>
                <a:gd name="T74" fmla="*/ 2 w 864"/>
                <a:gd name="T75" fmla="*/ 484 h 864"/>
                <a:gd name="T76" fmla="*/ 14 w 864"/>
                <a:gd name="T77" fmla="*/ 543 h 864"/>
                <a:gd name="T78" fmla="*/ 35 w 864"/>
                <a:gd name="T79" fmla="*/ 603 h 864"/>
                <a:gd name="T80" fmla="*/ 63 w 864"/>
                <a:gd name="T81" fmla="*/ 658 h 864"/>
                <a:gd name="T82" fmla="*/ 100 w 864"/>
                <a:gd name="T83" fmla="*/ 709 h 864"/>
                <a:gd name="T84" fmla="*/ 144 w 864"/>
                <a:gd name="T85" fmla="*/ 756 h 864"/>
                <a:gd name="T86" fmla="*/ 196 w 864"/>
                <a:gd name="T87" fmla="*/ 79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215" y="807"/>
                  </a:moveTo>
                  <a:lnTo>
                    <a:pt x="215" y="807"/>
                  </a:lnTo>
                  <a:lnTo>
                    <a:pt x="234" y="817"/>
                  </a:lnTo>
                  <a:lnTo>
                    <a:pt x="255" y="826"/>
                  </a:lnTo>
                  <a:lnTo>
                    <a:pt x="275" y="835"/>
                  </a:lnTo>
                  <a:lnTo>
                    <a:pt x="295" y="842"/>
                  </a:lnTo>
                  <a:lnTo>
                    <a:pt x="315" y="848"/>
                  </a:lnTo>
                  <a:lnTo>
                    <a:pt x="336" y="854"/>
                  </a:lnTo>
                  <a:lnTo>
                    <a:pt x="357" y="857"/>
                  </a:lnTo>
                  <a:lnTo>
                    <a:pt x="377" y="861"/>
                  </a:lnTo>
                  <a:lnTo>
                    <a:pt x="398" y="863"/>
                  </a:lnTo>
                  <a:lnTo>
                    <a:pt x="419" y="864"/>
                  </a:lnTo>
                  <a:lnTo>
                    <a:pt x="440" y="864"/>
                  </a:lnTo>
                  <a:lnTo>
                    <a:pt x="461" y="863"/>
                  </a:lnTo>
                  <a:lnTo>
                    <a:pt x="482" y="861"/>
                  </a:lnTo>
                  <a:lnTo>
                    <a:pt x="503" y="859"/>
                  </a:lnTo>
                  <a:lnTo>
                    <a:pt x="523" y="855"/>
                  </a:lnTo>
                  <a:lnTo>
                    <a:pt x="543" y="850"/>
                  </a:lnTo>
                  <a:lnTo>
                    <a:pt x="562" y="843"/>
                  </a:lnTo>
                  <a:lnTo>
                    <a:pt x="582" y="837"/>
                  </a:lnTo>
                  <a:lnTo>
                    <a:pt x="602" y="829"/>
                  </a:lnTo>
                  <a:lnTo>
                    <a:pt x="621" y="821"/>
                  </a:lnTo>
                  <a:lnTo>
                    <a:pt x="639" y="811"/>
                  </a:lnTo>
                  <a:lnTo>
                    <a:pt x="658" y="800"/>
                  </a:lnTo>
                  <a:lnTo>
                    <a:pt x="675" y="790"/>
                  </a:lnTo>
                  <a:lnTo>
                    <a:pt x="691" y="777"/>
                  </a:lnTo>
                  <a:lnTo>
                    <a:pt x="708" y="764"/>
                  </a:lnTo>
                  <a:lnTo>
                    <a:pt x="724" y="749"/>
                  </a:lnTo>
                  <a:lnTo>
                    <a:pt x="740" y="735"/>
                  </a:lnTo>
                  <a:lnTo>
                    <a:pt x="754" y="719"/>
                  </a:lnTo>
                  <a:lnTo>
                    <a:pt x="768" y="702"/>
                  </a:lnTo>
                  <a:lnTo>
                    <a:pt x="781" y="685"/>
                  </a:lnTo>
                  <a:lnTo>
                    <a:pt x="793" y="667"/>
                  </a:lnTo>
                  <a:lnTo>
                    <a:pt x="805" y="648"/>
                  </a:lnTo>
                  <a:lnTo>
                    <a:pt x="805" y="648"/>
                  </a:lnTo>
                  <a:lnTo>
                    <a:pt x="817" y="628"/>
                  </a:lnTo>
                  <a:lnTo>
                    <a:pt x="826" y="609"/>
                  </a:lnTo>
                  <a:lnTo>
                    <a:pt x="834" y="589"/>
                  </a:lnTo>
                  <a:lnTo>
                    <a:pt x="841" y="568"/>
                  </a:lnTo>
                  <a:lnTo>
                    <a:pt x="848" y="547"/>
                  </a:lnTo>
                  <a:lnTo>
                    <a:pt x="853" y="528"/>
                  </a:lnTo>
                  <a:lnTo>
                    <a:pt x="857" y="507"/>
                  </a:lnTo>
                  <a:lnTo>
                    <a:pt x="860" y="486"/>
                  </a:lnTo>
                  <a:lnTo>
                    <a:pt x="862" y="465"/>
                  </a:lnTo>
                  <a:lnTo>
                    <a:pt x="864" y="443"/>
                  </a:lnTo>
                  <a:lnTo>
                    <a:pt x="864" y="422"/>
                  </a:lnTo>
                  <a:lnTo>
                    <a:pt x="862" y="403"/>
                  </a:lnTo>
                  <a:lnTo>
                    <a:pt x="861" y="382"/>
                  </a:lnTo>
                  <a:lnTo>
                    <a:pt x="857" y="361"/>
                  </a:lnTo>
                  <a:lnTo>
                    <a:pt x="853" y="340"/>
                  </a:lnTo>
                  <a:lnTo>
                    <a:pt x="848" y="321"/>
                  </a:lnTo>
                  <a:lnTo>
                    <a:pt x="843" y="301"/>
                  </a:lnTo>
                  <a:lnTo>
                    <a:pt x="836" y="280"/>
                  </a:lnTo>
                  <a:lnTo>
                    <a:pt x="828" y="262"/>
                  </a:lnTo>
                  <a:lnTo>
                    <a:pt x="819" y="243"/>
                  </a:lnTo>
                  <a:lnTo>
                    <a:pt x="810" y="224"/>
                  </a:lnTo>
                  <a:lnTo>
                    <a:pt x="800" y="206"/>
                  </a:lnTo>
                  <a:lnTo>
                    <a:pt x="788" y="189"/>
                  </a:lnTo>
                  <a:lnTo>
                    <a:pt x="776" y="172"/>
                  </a:lnTo>
                  <a:lnTo>
                    <a:pt x="763" y="155"/>
                  </a:lnTo>
                  <a:lnTo>
                    <a:pt x="749" y="140"/>
                  </a:lnTo>
                  <a:lnTo>
                    <a:pt x="735" y="124"/>
                  </a:lnTo>
                  <a:lnTo>
                    <a:pt x="719" y="110"/>
                  </a:lnTo>
                  <a:lnTo>
                    <a:pt x="702" y="95"/>
                  </a:lnTo>
                  <a:lnTo>
                    <a:pt x="685" y="82"/>
                  </a:lnTo>
                  <a:lnTo>
                    <a:pt x="667" y="69"/>
                  </a:lnTo>
                  <a:lnTo>
                    <a:pt x="647" y="57"/>
                  </a:lnTo>
                  <a:lnTo>
                    <a:pt x="647" y="57"/>
                  </a:lnTo>
                  <a:lnTo>
                    <a:pt x="628" y="47"/>
                  </a:lnTo>
                  <a:lnTo>
                    <a:pt x="608" y="38"/>
                  </a:lnTo>
                  <a:lnTo>
                    <a:pt x="587" y="29"/>
                  </a:lnTo>
                  <a:lnTo>
                    <a:pt x="568" y="22"/>
                  </a:lnTo>
                  <a:lnTo>
                    <a:pt x="547" y="16"/>
                  </a:lnTo>
                  <a:lnTo>
                    <a:pt x="526" y="11"/>
                  </a:lnTo>
                  <a:lnTo>
                    <a:pt x="505" y="7"/>
                  </a:lnTo>
                  <a:lnTo>
                    <a:pt x="484" y="3"/>
                  </a:lnTo>
                  <a:lnTo>
                    <a:pt x="463" y="1"/>
                  </a:lnTo>
                  <a:lnTo>
                    <a:pt x="443" y="0"/>
                  </a:lnTo>
                  <a:lnTo>
                    <a:pt x="422" y="0"/>
                  </a:lnTo>
                  <a:lnTo>
                    <a:pt x="401" y="1"/>
                  </a:lnTo>
                  <a:lnTo>
                    <a:pt x="380" y="3"/>
                  </a:lnTo>
                  <a:lnTo>
                    <a:pt x="359" y="7"/>
                  </a:lnTo>
                  <a:lnTo>
                    <a:pt x="340" y="11"/>
                  </a:lnTo>
                  <a:lnTo>
                    <a:pt x="319" y="15"/>
                  </a:lnTo>
                  <a:lnTo>
                    <a:pt x="299" y="21"/>
                  </a:lnTo>
                  <a:lnTo>
                    <a:pt x="280" y="28"/>
                  </a:lnTo>
                  <a:lnTo>
                    <a:pt x="260" y="35"/>
                  </a:lnTo>
                  <a:lnTo>
                    <a:pt x="242" y="44"/>
                  </a:lnTo>
                  <a:lnTo>
                    <a:pt x="224" y="54"/>
                  </a:lnTo>
                  <a:lnTo>
                    <a:pt x="205" y="64"/>
                  </a:lnTo>
                  <a:lnTo>
                    <a:pt x="187" y="76"/>
                  </a:lnTo>
                  <a:lnTo>
                    <a:pt x="170" y="87"/>
                  </a:lnTo>
                  <a:lnTo>
                    <a:pt x="153" y="100"/>
                  </a:lnTo>
                  <a:lnTo>
                    <a:pt x="138" y="115"/>
                  </a:lnTo>
                  <a:lnTo>
                    <a:pt x="123" y="129"/>
                  </a:lnTo>
                  <a:lnTo>
                    <a:pt x="108" y="145"/>
                  </a:lnTo>
                  <a:lnTo>
                    <a:pt x="95" y="162"/>
                  </a:lnTo>
                  <a:lnTo>
                    <a:pt x="80" y="179"/>
                  </a:lnTo>
                  <a:lnTo>
                    <a:pt x="69" y="197"/>
                  </a:lnTo>
                  <a:lnTo>
                    <a:pt x="57" y="216"/>
                  </a:lnTo>
                  <a:lnTo>
                    <a:pt x="57" y="216"/>
                  </a:lnTo>
                  <a:lnTo>
                    <a:pt x="46" y="236"/>
                  </a:lnTo>
                  <a:lnTo>
                    <a:pt x="37" y="256"/>
                  </a:lnTo>
                  <a:lnTo>
                    <a:pt x="28" y="275"/>
                  </a:lnTo>
                  <a:lnTo>
                    <a:pt x="20" y="296"/>
                  </a:lnTo>
                  <a:lnTo>
                    <a:pt x="15" y="317"/>
                  </a:lnTo>
                  <a:lnTo>
                    <a:pt x="10" y="338"/>
                  </a:lnTo>
                  <a:lnTo>
                    <a:pt x="5" y="358"/>
                  </a:lnTo>
                  <a:lnTo>
                    <a:pt x="2" y="379"/>
                  </a:lnTo>
                  <a:lnTo>
                    <a:pt x="1" y="400"/>
                  </a:lnTo>
                  <a:lnTo>
                    <a:pt x="0" y="421"/>
                  </a:lnTo>
                  <a:lnTo>
                    <a:pt x="0" y="442"/>
                  </a:lnTo>
                  <a:lnTo>
                    <a:pt x="0" y="463"/>
                  </a:lnTo>
                  <a:lnTo>
                    <a:pt x="2" y="484"/>
                  </a:lnTo>
                  <a:lnTo>
                    <a:pt x="5" y="503"/>
                  </a:lnTo>
                  <a:lnTo>
                    <a:pt x="9" y="524"/>
                  </a:lnTo>
                  <a:lnTo>
                    <a:pt x="14" y="543"/>
                  </a:lnTo>
                  <a:lnTo>
                    <a:pt x="19" y="564"/>
                  </a:lnTo>
                  <a:lnTo>
                    <a:pt x="27" y="584"/>
                  </a:lnTo>
                  <a:lnTo>
                    <a:pt x="35" y="603"/>
                  </a:lnTo>
                  <a:lnTo>
                    <a:pt x="43" y="622"/>
                  </a:lnTo>
                  <a:lnTo>
                    <a:pt x="53" y="640"/>
                  </a:lnTo>
                  <a:lnTo>
                    <a:pt x="63" y="658"/>
                  </a:lnTo>
                  <a:lnTo>
                    <a:pt x="74" y="676"/>
                  </a:lnTo>
                  <a:lnTo>
                    <a:pt x="87" y="693"/>
                  </a:lnTo>
                  <a:lnTo>
                    <a:pt x="100" y="709"/>
                  </a:lnTo>
                  <a:lnTo>
                    <a:pt x="113" y="726"/>
                  </a:lnTo>
                  <a:lnTo>
                    <a:pt x="129" y="740"/>
                  </a:lnTo>
                  <a:lnTo>
                    <a:pt x="144" y="756"/>
                  </a:lnTo>
                  <a:lnTo>
                    <a:pt x="161" y="769"/>
                  </a:lnTo>
                  <a:lnTo>
                    <a:pt x="178" y="782"/>
                  </a:lnTo>
                  <a:lnTo>
                    <a:pt x="196" y="795"/>
                  </a:lnTo>
                  <a:lnTo>
                    <a:pt x="215" y="807"/>
                  </a:lnTo>
                  <a:lnTo>
                    <a:pt x="215" y="8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4" name="Freeform 84"/>
            <p:cNvSpPr>
              <a:spLocks/>
            </p:cNvSpPr>
            <p:nvPr userDrawn="1"/>
          </p:nvSpPr>
          <p:spPr bwMode="auto">
            <a:xfrm>
              <a:off x="4015" y="545"/>
              <a:ext cx="196" cy="196"/>
            </a:xfrm>
            <a:custGeom>
              <a:avLst/>
              <a:gdLst>
                <a:gd name="T0" fmla="*/ 43 w 783"/>
                <a:gd name="T1" fmla="*/ 213 h 783"/>
                <a:gd name="T2" fmla="*/ 19 w 783"/>
                <a:gd name="T3" fmla="*/ 267 h 783"/>
                <a:gd name="T4" fmla="*/ 5 w 783"/>
                <a:gd name="T5" fmla="*/ 323 h 783"/>
                <a:gd name="T6" fmla="*/ 0 w 783"/>
                <a:gd name="T7" fmla="*/ 381 h 783"/>
                <a:gd name="T8" fmla="*/ 3 w 783"/>
                <a:gd name="T9" fmla="*/ 437 h 783"/>
                <a:gd name="T10" fmla="*/ 13 w 783"/>
                <a:gd name="T11" fmla="*/ 493 h 783"/>
                <a:gd name="T12" fmla="*/ 31 w 783"/>
                <a:gd name="T13" fmla="*/ 546 h 783"/>
                <a:gd name="T14" fmla="*/ 57 w 783"/>
                <a:gd name="T15" fmla="*/ 596 h 783"/>
                <a:gd name="T16" fmla="*/ 91 w 783"/>
                <a:gd name="T17" fmla="*/ 643 h 783"/>
                <a:gd name="T18" fmla="*/ 132 w 783"/>
                <a:gd name="T19" fmla="*/ 684 h 783"/>
                <a:gd name="T20" fmla="*/ 178 w 783"/>
                <a:gd name="T21" fmla="*/ 720 h 783"/>
                <a:gd name="T22" fmla="*/ 214 w 783"/>
                <a:gd name="T23" fmla="*/ 740 h 783"/>
                <a:gd name="T24" fmla="*/ 267 w 783"/>
                <a:gd name="T25" fmla="*/ 763 h 783"/>
                <a:gd name="T26" fmla="*/ 324 w 783"/>
                <a:gd name="T27" fmla="*/ 777 h 783"/>
                <a:gd name="T28" fmla="*/ 380 w 783"/>
                <a:gd name="T29" fmla="*/ 783 h 783"/>
                <a:gd name="T30" fmla="*/ 438 w 783"/>
                <a:gd name="T31" fmla="*/ 781 h 783"/>
                <a:gd name="T32" fmla="*/ 493 w 783"/>
                <a:gd name="T33" fmla="*/ 769 h 783"/>
                <a:gd name="T34" fmla="*/ 546 w 783"/>
                <a:gd name="T35" fmla="*/ 751 h 783"/>
                <a:gd name="T36" fmla="*/ 595 w 783"/>
                <a:gd name="T37" fmla="*/ 725 h 783"/>
                <a:gd name="T38" fmla="*/ 642 w 783"/>
                <a:gd name="T39" fmla="*/ 692 h 783"/>
                <a:gd name="T40" fmla="*/ 684 w 783"/>
                <a:gd name="T41" fmla="*/ 652 h 783"/>
                <a:gd name="T42" fmla="*/ 719 w 783"/>
                <a:gd name="T43" fmla="*/ 605 h 783"/>
                <a:gd name="T44" fmla="*/ 740 w 783"/>
                <a:gd name="T45" fmla="*/ 570 h 783"/>
                <a:gd name="T46" fmla="*/ 762 w 783"/>
                <a:gd name="T47" fmla="*/ 515 h 783"/>
                <a:gd name="T48" fmla="*/ 777 w 783"/>
                <a:gd name="T49" fmla="*/ 459 h 783"/>
                <a:gd name="T50" fmla="*/ 783 w 783"/>
                <a:gd name="T51" fmla="*/ 402 h 783"/>
                <a:gd name="T52" fmla="*/ 780 w 783"/>
                <a:gd name="T53" fmla="*/ 346 h 783"/>
                <a:gd name="T54" fmla="*/ 769 w 783"/>
                <a:gd name="T55" fmla="*/ 290 h 783"/>
                <a:gd name="T56" fmla="*/ 751 w 783"/>
                <a:gd name="T57" fmla="*/ 237 h 783"/>
                <a:gd name="T58" fmla="*/ 724 w 783"/>
                <a:gd name="T59" fmla="*/ 187 h 783"/>
                <a:gd name="T60" fmla="*/ 692 w 783"/>
                <a:gd name="T61" fmla="*/ 140 h 783"/>
                <a:gd name="T62" fmla="*/ 651 w 783"/>
                <a:gd name="T63" fmla="*/ 98 h 783"/>
                <a:gd name="T64" fmla="*/ 605 w 783"/>
                <a:gd name="T65" fmla="*/ 63 h 783"/>
                <a:gd name="T66" fmla="*/ 569 w 783"/>
                <a:gd name="T67" fmla="*/ 43 h 783"/>
                <a:gd name="T68" fmla="*/ 515 w 783"/>
                <a:gd name="T69" fmla="*/ 20 h 783"/>
                <a:gd name="T70" fmla="*/ 459 w 783"/>
                <a:gd name="T71" fmla="*/ 6 h 783"/>
                <a:gd name="T72" fmla="*/ 401 w 783"/>
                <a:gd name="T73" fmla="*/ 0 h 783"/>
                <a:gd name="T74" fmla="*/ 345 w 783"/>
                <a:gd name="T75" fmla="*/ 3 h 783"/>
                <a:gd name="T76" fmla="*/ 289 w 783"/>
                <a:gd name="T77" fmla="*/ 13 h 783"/>
                <a:gd name="T78" fmla="*/ 237 w 783"/>
                <a:gd name="T79" fmla="*/ 32 h 783"/>
                <a:gd name="T80" fmla="*/ 186 w 783"/>
                <a:gd name="T81" fmla="*/ 58 h 783"/>
                <a:gd name="T82" fmla="*/ 139 w 783"/>
                <a:gd name="T83" fmla="*/ 92 h 783"/>
                <a:gd name="T84" fmla="*/ 99 w 783"/>
                <a:gd name="T85" fmla="*/ 131 h 783"/>
                <a:gd name="T86" fmla="*/ 62 w 783"/>
                <a:gd name="T87" fmla="*/ 17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196"/>
                  </a:moveTo>
                  <a:lnTo>
                    <a:pt x="52" y="196"/>
                  </a:lnTo>
                  <a:lnTo>
                    <a:pt x="43" y="213"/>
                  </a:lnTo>
                  <a:lnTo>
                    <a:pt x="34" y="231"/>
                  </a:lnTo>
                  <a:lnTo>
                    <a:pt x="26" y="249"/>
                  </a:lnTo>
                  <a:lnTo>
                    <a:pt x="19" y="267"/>
                  </a:lnTo>
                  <a:lnTo>
                    <a:pt x="14" y="287"/>
                  </a:lnTo>
                  <a:lnTo>
                    <a:pt x="9" y="305"/>
                  </a:lnTo>
                  <a:lnTo>
                    <a:pt x="5" y="323"/>
                  </a:lnTo>
                  <a:lnTo>
                    <a:pt x="3" y="343"/>
                  </a:lnTo>
                  <a:lnTo>
                    <a:pt x="1" y="363"/>
                  </a:lnTo>
                  <a:lnTo>
                    <a:pt x="0" y="381"/>
                  </a:lnTo>
                  <a:lnTo>
                    <a:pt x="0" y="400"/>
                  </a:lnTo>
                  <a:lnTo>
                    <a:pt x="0" y="419"/>
                  </a:lnTo>
                  <a:lnTo>
                    <a:pt x="3" y="437"/>
                  </a:lnTo>
                  <a:lnTo>
                    <a:pt x="5" y="456"/>
                  </a:lnTo>
                  <a:lnTo>
                    <a:pt x="9" y="475"/>
                  </a:lnTo>
                  <a:lnTo>
                    <a:pt x="13" y="493"/>
                  </a:lnTo>
                  <a:lnTo>
                    <a:pt x="18" y="511"/>
                  </a:lnTo>
                  <a:lnTo>
                    <a:pt x="25" y="528"/>
                  </a:lnTo>
                  <a:lnTo>
                    <a:pt x="31" y="546"/>
                  </a:lnTo>
                  <a:lnTo>
                    <a:pt x="39" y="563"/>
                  </a:lnTo>
                  <a:lnTo>
                    <a:pt x="48" y="580"/>
                  </a:lnTo>
                  <a:lnTo>
                    <a:pt x="57" y="596"/>
                  </a:lnTo>
                  <a:lnTo>
                    <a:pt x="68" y="613"/>
                  </a:lnTo>
                  <a:lnTo>
                    <a:pt x="79" y="627"/>
                  </a:lnTo>
                  <a:lnTo>
                    <a:pt x="91" y="643"/>
                  </a:lnTo>
                  <a:lnTo>
                    <a:pt x="103" y="657"/>
                  </a:lnTo>
                  <a:lnTo>
                    <a:pt x="117" y="671"/>
                  </a:lnTo>
                  <a:lnTo>
                    <a:pt x="132" y="684"/>
                  </a:lnTo>
                  <a:lnTo>
                    <a:pt x="146" y="697"/>
                  </a:lnTo>
                  <a:lnTo>
                    <a:pt x="162" y="709"/>
                  </a:lnTo>
                  <a:lnTo>
                    <a:pt x="178" y="720"/>
                  </a:lnTo>
                  <a:lnTo>
                    <a:pt x="195" y="730"/>
                  </a:lnTo>
                  <a:lnTo>
                    <a:pt x="195" y="730"/>
                  </a:lnTo>
                  <a:lnTo>
                    <a:pt x="214" y="740"/>
                  </a:lnTo>
                  <a:lnTo>
                    <a:pt x="231" y="748"/>
                  </a:lnTo>
                  <a:lnTo>
                    <a:pt x="249" y="756"/>
                  </a:lnTo>
                  <a:lnTo>
                    <a:pt x="267" y="763"/>
                  </a:lnTo>
                  <a:lnTo>
                    <a:pt x="287" y="769"/>
                  </a:lnTo>
                  <a:lnTo>
                    <a:pt x="305" y="773"/>
                  </a:lnTo>
                  <a:lnTo>
                    <a:pt x="324" y="777"/>
                  </a:lnTo>
                  <a:lnTo>
                    <a:pt x="343" y="779"/>
                  </a:lnTo>
                  <a:lnTo>
                    <a:pt x="362" y="782"/>
                  </a:lnTo>
                  <a:lnTo>
                    <a:pt x="380" y="783"/>
                  </a:lnTo>
                  <a:lnTo>
                    <a:pt x="400" y="783"/>
                  </a:lnTo>
                  <a:lnTo>
                    <a:pt x="418" y="782"/>
                  </a:lnTo>
                  <a:lnTo>
                    <a:pt x="438" y="781"/>
                  </a:lnTo>
                  <a:lnTo>
                    <a:pt x="456" y="778"/>
                  </a:lnTo>
                  <a:lnTo>
                    <a:pt x="474" y="774"/>
                  </a:lnTo>
                  <a:lnTo>
                    <a:pt x="493" y="769"/>
                  </a:lnTo>
                  <a:lnTo>
                    <a:pt x="511" y="764"/>
                  </a:lnTo>
                  <a:lnTo>
                    <a:pt x="528" y="759"/>
                  </a:lnTo>
                  <a:lnTo>
                    <a:pt x="546" y="751"/>
                  </a:lnTo>
                  <a:lnTo>
                    <a:pt x="563" y="743"/>
                  </a:lnTo>
                  <a:lnTo>
                    <a:pt x="580" y="735"/>
                  </a:lnTo>
                  <a:lnTo>
                    <a:pt x="595" y="725"/>
                  </a:lnTo>
                  <a:lnTo>
                    <a:pt x="612" y="714"/>
                  </a:lnTo>
                  <a:lnTo>
                    <a:pt x="628" y="704"/>
                  </a:lnTo>
                  <a:lnTo>
                    <a:pt x="642" y="692"/>
                  </a:lnTo>
                  <a:lnTo>
                    <a:pt x="657" y="679"/>
                  </a:lnTo>
                  <a:lnTo>
                    <a:pt x="671" y="666"/>
                  </a:lnTo>
                  <a:lnTo>
                    <a:pt x="684" y="652"/>
                  </a:lnTo>
                  <a:lnTo>
                    <a:pt x="697" y="636"/>
                  </a:lnTo>
                  <a:lnTo>
                    <a:pt x="709" y="621"/>
                  </a:lnTo>
                  <a:lnTo>
                    <a:pt x="719" y="605"/>
                  </a:lnTo>
                  <a:lnTo>
                    <a:pt x="730" y="587"/>
                  </a:lnTo>
                  <a:lnTo>
                    <a:pt x="730" y="587"/>
                  </a:lnTo>
                  <a:lnTo>
                    <a:pt x="740" y="570"/>
                  </a:lnTo>
                  <a:lnTo>
                    <a:pt x="748" y="551"/>
                  </a:lnTo>
                  <a:lnTo>
                    <a:pt x="756" y="533"/>
                  </a:lnTo>
                  <a:lnTo>
                    <a:pt x="762" y="515"/>
                  </a:lnTo>
                  <a:lnTo>
                    <a:pt x="769" y="497"/>
                  </a:lnTo>
                  <a:lnTo>
                    <a:pt x="773" y="477"/>
                  </a:lnTo>
                  <a:lnTo>
                    <a:pt x="777" y="459"/>
                  </a:lnTo>
                  <a:lnTo>
                    <a:pt x="779" y="439"/>
                  </a:lnTo>
                  <a:lnTo>
                    <a:pt x="782" y="421"/>
                  </a:lnTo>
                  <a:lnTo>
                    <a:pt x="783" y="402"/>
                  </a:lnTo>
                  <a:lnTo>
                    <a:pt x="783" y="383"/>
                  </a:lnTo>
                  <a:lnTo>
                    <a:pt x="782" y="364"/>
                  </a:lnTo>
                  <a:lnTo>
                    <a:pt x="780" y="346"/>
                  </a:lnTo>
                  <a:lnTo>
                    <a:pt x="778" y="327"/>
                  </a:lnTo>
                  <a:lnTo>
                    <a:pt x="774" y="308"/>
                  </a:lnTo>
                  <a:lnTo>
                    <a:pt x="769" y="290"/>
                  </a:lnTo>
                  <a:lnTo>
                    <a:pt x="764" y="273"/>
                  </a:lnTo>
                  <a:lnTo>
                    <a:pt x="758" y="254"/>
                  </a:lnTo>
                  <a:lnTo>
                    <a:pt x="751" y="237"/>
                  </a:lnTo>
                  <a:lnTo>
                    <a:pt x="743" y="219"/>
                  </a:lnTo>
                  <a:lnTo>
                    <a:pt x="735" y="202"/>
                  </a:lnTo>
                  <a:lnTo>
                    <a:pt x="724" y="187"/>
                  </a:lnTo>
                  <a:lnTo>
                    <a:pt x="714" y="171"/>
                  </a:lnTo>
                  <a:lnTo>
                    <a:pt x="704" y="155"/>
                  </a:lnTo>
                  <a:lnTo>
                    <a:pt x="692" y="140"/>
                  </a:lnTo>
                  <a:lnTo>
                    <a:pt x="679" y="125"/>
                  </a:lnTo>
                  <a:lnTo>
                    <a:pt x="666" y="112"/>
                  </a:lnTo>
                  <a:lnTo>
                    <a:pt x="651" y="98"/>
                  </a:lnTo>
                  <a:lnTo>
                    <a:pt x="636" y="86"/>
                  </a:lnTo>
                  <a:lnTo>
                    <a:pt x="620" y="75"/>
                  </a:lnTo>
                  <a:lnTo>
                    <a:pt x="605" y="63"/>
                  </a:lnTo>
                  <a:lnTo>
                    <a:pt x="586" y="52"/>
                  </a:lnTo>
                  <a:lnTo>
                    <a:pt x="586" y="52"/>
                  </a:lnTo>
                  <a:lnTo>
                    <a:pt x="569" y="43"/>
                  </a:lnTo>
                  <a:lnTo>
                    <a:pt x="551" y="34"/>
                  </a:lnTo>
                  <a:lnTo>
                    <a:pt x="533" y="26"/>
                  </a:lnTo>
                  <a:lnTo>
                    <a:pt x="515" y="20"/>
                  </a:lnTo>
                  <a:lnTo>
                    <a:pt x="496" y="15"/>
                  </a:lnTo>
                  <a:lnTo>
                    <a:pt x="477" y="9"/>
                  </a:lnTo>
                  <a:lnTo>
                    <a:pt x="459" y="6"/>
                  </a:lnTo>
                  <a:lnTo>
                    <a:pt x="439" y="3"/>
                  </a:lnTo>
                  <a:lnTo>
                    <a:pt x="421" y="0"/>
                  </a:lnTo>
                  <a:lnTo>
                    <a:pt x="401" y="0"/>
                  </a:lnTo>
                  <a:lnTo>
                    <a:pt x="383" y="0"/>
                  </a:lnTo>
                  <a:lnTo>
                    <a:pt x="363" y="0"/>
                  </a:lnTo>
                  <a:lnTo>
                    <a:pt x="345" y="3"/>
                  </a:lnTo>
                  <a:lnTo>
                    <a:pt x="327" y="6"/>
                  </a:lnTo>
                  <a:lnTo>
                    <a:pt x="307" y="8"/>
                  </a:lnTo>
                  <a:lnTo>
                    <a:pt x="289" y="13"/>
                  </a:lnTo>
                  <a:lnTo>
                    <a:pt x="272" y="19"/>
                  </a:lnTo>
                  <a:lnTo>
                    <a:pt x="254" y="25"/>
                  </a:lnTo>
                  <a:lnTo>
                    <a:pt x="237" y="32"/>
                  </a:lnTo>
                  <a:lnTo>
                    <a:pt x="219" y="39"/>
                  </a:lnTo>
                  <a:lnTo>
                    <a:pt x="203" y="49"/>
                  </a:lnTo>
                  <a:lnTo>
                    <a:pt x="186" y="58"/>
                  </a:lnTo>
                  <a:lnTo>
                    <a:pt x="171" y="68"/>
                  </a:lnTo>
                  <a:lnTo>
                    <a:pt x="155" y="79"/>
                  </a:lnTo>
                  <a:lnTo>
                    <a:pt x="139" y="92"/>
                  </a:lnTo>
                  <a:lnTo>
                    <a:pt x="125" y="103"/>
                  </a:lnTo>
                  <a:lnTo>
                    <a:pt x="112" y="118"/>
                  </a:lnTo>
                  <a:lnTo>
                    <a:pt x="99" y="131"/>
                  </a:lnTo>
                  <a:lnTo>
                    <a:pt x="86" y="146"/>
                  </a:lnTo>
                  <a:lnTo>
                    <a:pt x="74" y="162"/>
                  </a:lnTo>
                  <a:lnTo>
                    <a:pt x="62" y="179"/>
                  </a:lnTo>
                  <a:lnTo>
                    <a:pt x="52" y="196"/>
                  </a:lnTo>
                  <a:lnTo>
                    <a:pt x="52"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5" name="Freeform 85"/>
            <p:cNvSpPr>
              <a:spLocks/>
            </p:cNvSpPr>
            <p:nvPr userDrawn="1"/>
          </p:nvSpPr>
          <p:spPr bwMode="auto">
            <a:xfrm>
              <a:off x="4245" y="682"/>
              <a:ext cx="175" cy="175"/>
            </a:xfrm>
            <a:custGeom>
              <a:avLst/>
              <a:gdLst>
                <a:gd name="T0" fmla="*/ 38 w 703"/>
                <a:gd name="T1" fmla="*/ 192 h 703"/>
                <a:gd name="T2" fmla="*/ 19 w 703"/>
                <a:gd name="T3" fmla="*/ 241 h 703"/>
                <a:gd name="T4" fmla="*/ 6 w 703"/>
                <a:gd name="T5" fmla="*/ 291 h 703"/>
                <a:gd name="T6" fmla="*/ 0 w 703"/>
                <a:gd name="T7" fmla="*/ 342 h 703"/>
                <a:gd name="T8" fmla="*/ 3 w 703"/>
                <a:gd name="T9" fmla="*/ 392 h 703"/>
                <a:gd name="T10" fmla="*/ 12 w 703"/>
                <a:gd name="T11" fmla="*/ 442 h 703"/>
                <a:gd name="T12" fmla="*/ 29 w 703"/>
                <a:gd name="T13" fmla="*/ 490 h 703"/>
                <a:gd name="T14" fmla="*/ 52 w 703"/>
                <a:gd name="T15" fmla="*/ 536 h 703"/>
                <a:gd name="T16" fmla="*/ 82 w 703"/>
                <a:gd name="T17" fmla="*/ 577 h 703"/>
                <a:gd name="T18" fmla="*/ 118 w 703"/>
                <a:gd name="T19" fmla="*/ 614 h 703"/>
                <a:gd name="T20" fmla="*/ 161 w 703"/>
                <a:gd name="T21" fmla="*/ 646 h 703"/>
                <a:gd name="T22" fmla="*/ 192 w 703"/>
                <a:gd name="T23" fmla="*/ 665 h 703"/>
                <a:gd name="T24" fmla="*/ 240 w 703"/>
                <a:gd name="T25" fmla="*/ 684 h 703"/>
                <a:gd name="T26" fmla="*/ 291 w 703"/>
                <a:gd name="T27" fmla="*/ 697 h 703"/>
                <a:gd name="T28" fmla="*/ 342 w 703"/>
                <a:gd name="T29" fmla="*/ 703 h 703"/>
                <a:gd name="T30" fmla="*/ 393 w 703"/>
                <a:gd name="T31" fmla="*/ 700 h 703"/>
                <a:gd name="T32" fmla="*/ 442 w 703"/>
                <a:gd name="T33" fmla="*/ 691 h 703"/>
                <a:gd name="T34" fmla="*/ 490 w 703"/>
                <a:gd name="T35" fmla="*/ 674 h 703"/>
                <a:gd name="T36" fmla="*/ 535 w 703"/>
                <a:gd name="T37" fmla="*/ 650 h 703"/>
                <a:gd name="T38" fmla="*/ 576 w 703"/>
                <a:gd name="T39" fmla="*/ 620 h 703"/>
                <a:gd name="T40" fmla="*/ 614 w 703"/>
                <a:gd name="T41" fmla="*/ 585 h 703"/>
                <a:gd name="T42" fmla="*/ 645 w 703"/>
                <a:gd name="T43" fmla="*/ 542 h 703"/>
                <a:gd name="T44" fmla="*/ 664 w 703"/>
                <a:gd name="T45" fmla="*/ 511 h 703"/>
                <a:gd name="T46" fmla="*/ 684 w 703"/>
                <a:gd name="T47" fmla="*/ 463 h 703"/>
                <a:gd name="T48" fmla="*/ 697 w 703"/>
                <a:gd name="T49" fmla="*/ 412 h 703"/>
                <a:gd name="T50" fmla="*/ 703 w 703"/>
                <a:gd name="T51" fmla="*/ 361 h 703"/>
                <a:gd name="T52" fmla="*/ 700 w 703"/>
                <a:gd name="T53" fmla="*/ 310 h 703"/>
                <a:gd name="T54" fmla="*/ 690 w 703"/>
                <a:gd name="T55" fmla="*/ 261 h 703"/>
                <a:gd name="T56" fmla="*/ 674 w 703"/>
                <a:gd name="T57" fmla="*/ 213 h 703"/>
                <a:gd name="T58" fmla="*/ 651 w 703"/>
                <a:gd name="T59" fmla="*/ 168 h 703"/>
                <a:gd name="T60" fmla="*/ 621 w 703"/>
                <a:gd name="T61" fmla="*/ 127 h 703"/>
                <a:gd name="T62" fmla="*/ 584 w 703"/>
                <a:gd name="T63" fmla="*/ 89 h 703"/>
                <a:gd name="T64" fmla="*/ 542 w 703"/>
                <a:gd name="T65" fmla="*/ 58 h 703"/>
                <a:gd name="T66" fmla="*/ 511 w 703"/>
                <a:gd name="T67" fmla="*/ 39 h 703"/>
                <a:gd name="T68" fmla="*/ 462 w 703"/>
                <a:gd name="T69" fmla="*/ 19 h 703"/>
                <a:gd name="T70" fmla="*/ 412 w 703"/>
                <a:gd name="T71" fmla="*/ 5 h 703"/>
                <a:gd name="T72" fmla="*/ 360 w 703"/>
                <a:gd name="T73" fmla="*/ 0 h 703"/>
                <a:gd name="T74" fmla="*/ 310 w 703"/>
                <a:gd name="T75" fmla="*/ 3 h 703"/>
                <a:gd name="T76" fmla="*/ 261 w 703"/>
                <a:gd name="T77" fmla="*/ 13 h 703"/>
                <a:gd name="T78" fmla="*/ 213 w 703"/>
                <a:gd name="T79" fmla="*/ 29 h 703"/>
                <a:gd name="T80" fmla="*/ 167 w 703"/>
                <a:gd name="T81" fmla="*/ 52 h 703"/>
                <a:gd name="T82" fmla="*/ 125 w 703"/>
                <a:gd name="T83" fmla="*/ 82 h 703"/>
                <a:gd name="T84" fmla="*/ 89 w 703"/>
                <a:gd name="T85" fmla="*/ 119 h 703"/>
                <a:gd name="T86" fmla="*/ 56 w 703"/>
                <a:gd name="T87" fmla="*/ 16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176"/>
                  </a:moveTo>
                  <a:lnTo>
                    <a:pt x="47" y="176"/>
                  </a:lnTo>
                  <a:lnTo>
                    <a:pt x="38" y="192"/>
                  </a:lnTo>
                  <a:lnTo>
                    <a:pt x="30" y="209"/>
                  </a:lnTo>
                  <a:lnTo>
                    <a:pt x="24" y="224"/>
                  </a:lnTo>
                  <a:lnTo>
                    <a:pt x="19" y="241"/>
                  </a:lnTo>
                  <a:lnTo>
                    <a:pt x="13" y="258"/>
                  </a:lnTo>
                  <a:lnTo>
                    <a:pt x="8" y="274"/>
                  </a:lnTo>
                  <a:lnTo>
                    <a:pt x="6" y="291"/>
                  </a:lnTo>
                  <a:lnTo>
                    <a:pt x="3" y="308"/>
                  </a:lnTo>
                  <a:lnTo>
                    <a:pt x="2" y="325"/>
                  </a:lnTo>
                  <a:lnTo>
                    <a:pt x="0" y="342"/>
                  </a:lnTo>
                  <a:lnTo>
                    <a:pt x="0" y="359"/>
                  </a:lnTo>
                  <a:lnTo>
                    <a:pt x="0" y="375"/>
                  </a:lnTo>
                  <a:lnTo>
                    <a:pt x="3" y="392"/>
                  </a:lnTo>
                  <a:lnTo>
                    <a:pt x="6" y="409"/>
                  </a:lnTo>
                  <a:lnTo>
                    <a:pt x="8" y="426"/>
                  </a:lnTo>
                  <a:lnTo>
                    <a:pt x="12" y="442"/>
                  </a:lnTo>
                  <a:lnTo>
                    <a:pt x="17" y="459"/>
                  </a:lnTo>
                  <a:lnTo>
                    <a:pt x="22" y="475"/>
                  </a:lnTo>
                  <a:lnTo>
                    <a:pt x="29" y="490"/>
                  </a:lnTo>
                  <a:lnTo>
                    <a:pt x="35" y="506"/>
                  </a:lnTo>
                  <a:lnTo>
                    <a:pt x="43" y="520"/>
                  </a:lnTo>
                  <a:lnTo>
                    <a:pt x="52" y="536"/>
                  </a:lnTo>
                  <a:lnTo>
                    <a:pt x="62" y="550"/>
                  </a:lnTo>
                  <a:lnTo>
                    <a:pt x="71" y="563"/>
                  </a:lnTo>
                  <a:lnTo>
                    <a:pt x="82" y="577"/>
                  </a:lnTo>
                  <a:lnTo>
                    <a:pt x="93" y="589"/>
                  </a:lnTo>
                  <a:lnTo>
                    <a:pt x="105" y="602"/>
                  </a:lnTo>
                  <a:lnTo>
                    <a:pt x="118" y="614"/>
                  </a:lnTo>
                  <a:lnTo>
                    <a:pt x="132" y="626"/>
                  </a:lnTo>
                  <a:lnTo>
                    <a:pt x="145" y="636"/>
                  </a:lnTo>
                  <a:lnTo>
                    <a:pt x="161" y="646"/>
                  </a:lnTo>
                  <a:lnTo>
                    <a:pt x="176" y="656"/>
                  </a:lnTo>
                  <a:lnTo>
                    <a:pt x="176" y="656"/>
                  </a:lnTo>
                  <a:lnTo>
                    <a:pt x="192" y="665"/>
                  </a:lnTo>
                  <a:lnTo>
                    <a:pt x="208" y="673"/>
                  </a:lnTo>
                  <a:lnTo>
                    <a:pt x="224" y="679"/>
                  </a:lnTo>
                  <a:lnTo>
                    <a:pt x="240" y="684"/>
                  </a:lnTo>
                  <a:lnTo>
                    <a:pt x="257" y="689"/>
                  </a:lnTo>
                  <a:lnTo>
                    <a:pt x="274" y="695"/>
                  </a:lnTo>
                  <a:lnTo>
                    <a:pt x="291" y="697"/>
                  </a:lnTo>
                  <a:lnTo>
                    <a:pt x="308" y="700"/>
                  </a:lnTo>
                  <a:lnTo>
                    <a:pt x="325" y="701"/>
                  </a:lnTo>
                  <a:lnTo>
                    <a:pt x="342" y="703"/>
                  </a:lnTo>
                  <a:lnTo>
                    <a:pt x="359" y="703"/>
                  </a:lnTo>
                  <a:lnTo>
                    <a:pt x="376" y="703"/>
                  </a:lnTo>
                  <a:lnTo>
                    <a:pt x="393" y="700"/>
                  </a:lnTo>
                  <a:lnTo>
                    <a:pt x="409" y="697"/>
                  </a:lnTo>
                  <a:lnTo>
                    <a:pt x="425" y="695"/>
                  </a:lnTo>
                  <a:lnTo>
                    <a:pt x="442" y="691"/>
                  </a:lnTo>
                  <a:lnTo>
                    <a:pt x="458" y="686"/>
                  </a:lnTo>
                  <a:lnTo>
                    <a:pt x="475" y="680"/>
                  </a:lnTo>
                  <a:lnTo>
                    <a:pt x="490" y="674"/>
                  </a:lnTo>
                  <a:lnTo>
                    <a:pt x="505" y="667"/>
                  </a:lnTo>
                  <a:lnTo>
                    <a:pt x="520" y="660"/>
                  </a:lnTo>
                  <a:lnTo>
                    <a:pt x="535" y="650"/>
                  </a:lnTo>
                  <a:lnTo>
                    <a:pt x="549" y="641"/>
                  </a:lnTo>
                  <a:lnTo>
                    <a:pt x="563" y="632"/>
                  </a:lnTo>
                  <a:lnTo>
                    <a:pt x="576" y="620"/>
                  </a:lnTo>
                  <a:lnTo>
                    <a:pt x="589" y="610"/>
                  </a:lnTo>
                  <a:lnTo>
                    <a:pt x="602" y="598"/>
                  </a:lnTo>
                  <a:lnTo>
                    <a:pt x="614" y="585"/>
                  </a:lnTo>
                  <a:lnTo>
                    <a:pt x="624" y="571"/>
                  </a:lnTo>
                  <a:lnTo>
                    <a:pt x="636" y="558"/>
                  </a:lnTo>
                  <a:lnTo>
                    <a:pt x="645" y="542"/>
                  </a:lnTo>
                  <a:lnTo>
                    <a:pt x="656" y="527"/>
                  </a:lnTo>
                  <a:lnTo>
                    <a:pt x="656" y="527"/>
                  </a:lnTo>
                  <a:lnTo>
                    <a:pt x="664" y="511"/>
                  </a:lnTo>
                  <a:lnTo>
                    <a:pt x="671" y="495"/>
                  </a:lnTo>
                  <a:lnTo>
                    <a:pt x="678" y="478"/>
                  </a:lnTo>
                  <a:lnTo>
                    <a:pt x="684" y="463"/>
                  </a:lnTo>
                  <a:lnTo>
                    <a:pt x="690" y="446"/>
                  </a:lnTo>
                  <a:lnTo>
                    <a:pt x="694" y="429"/>
                  </a:lnTo>
                  <a:lnTo>
                    <a:pt x="697" y="412"/>
                  </a:lnTo>
                  <a:lnTo>
                    <a:pt x="700" y="395"/>
                  </a:lnTo>
                  <a:lnTo>
                    <a:pt x="701" y="378"/>
                  </a:lnTo>
                  <a:lnTo>
                    <a:pt x="703" y="361"/>
                  </a:lnTo>
                  <a:lnTo>
                    <a:pt x="703" y="344"/>
                  </a:lnTo>
                  <a:lnTo>
                    <a:pt x="701" y="327"/>
                  </a:lnTo>
                  <a:lnTo>
                    <a:pt x="700" y="310"/>
                  </a:lnTo>
                  <a:lnTo>
                    <a:pt x="697" y="293"/>
                  </a:lnTo>
                  <a:lnTo>
                    <a:pt x="695" y="278"/>
                  </a:lnTo>
                  <a:lnTo>
                    <a:pt x="690" y="261"/>
                  </a:lnTo>
                  <a:lnTo>
                    <a:pt x="686" y="245"/>
                  </a:lnTo>
                  <a:lnTo>
                    <a:pt x="681" y="228"/>
                  </a:lnTo>
                  <a:lnTo>
                    <a:pt x="674" y="213"/>
                  </a:lnTo>
                  <a:lnTo>
                    <a:pt x="666" y="198"/>
                  </a:lnTo>
                  <a:lnTo>
                    <a:pt x="658" y="183"/>
                  </a:lnTo>
                  <a:lnTo>
                    <a:pt x="651" y="168"/>
                  </a:lnTo>
                  <a:lnTo>
                    <a:pt x="641" y="154"/>
                  </a:lnTo>
                  <a:lnTo>
                    <a:pt x="631" y="140"/>
                  </a:lnTo>
                  <a:lnTo>
                    <a:pt x="621" y="127"/>
                  </a:lnTo>
                  <a:lnTo>
                    <a:pt x="609" y="114"/>
                  </a:lnTo>
                  <a:lnTo>
                    <a:pt x="597" y="101"/>
                  </a:lnTo>
                  <a:lnTo>
                    <a:pt x="584" y="89"/>
                  </a:lnTo>
                  <a:lnTo>
                    <a:pt x="571" y="78"/>
                  </a:lnTo>
                  <a:lnTo>
                    <a:pt x="557" y="67"/>
                  </a:lnTo>
                  <a:lnTo>
                    <a:pt x="542" y="58"/>
                  </a:lnTo>
                  <a:lnTo>
                    <a:pt x="527" y="47"/>
                  </a:lnTo>
                  <a:lnTo>
                    <a:pt x="527" y="47"/>
                  </a:lnTo>
                  <a:lnTo>
                    <a:pt x="511" y="39"/>
                  </a:lnTo>
                  <a:lnTo>
                    <a:pt x="494" y="32"/>
                  </a:lnTo>
                  <a:lnTo>
                    <a:pt x="479" y="25"/>
                  </a:lnTo>
                  <a:lnTo>
                    <a:pt x="462" y="19"/>
                  </a:lnTo>
                  <a:lnTo>
                    <a:pt x="445" y="13"/>
                  </a:lnTo>
                  <a:lnTo>
                    <a:pt x="429" y="9"/>
                  </a:lnTo>
                  <a:lnTo>
                    <a:pt x="412" y="5"/>
                  </a:lnTo>
                  <a:lnTo>
                    <a:pt x="395" y="3"/>
                  </a:lnTo>
                  <a:lnTo>
                    <a:pt x="378" y="2"/>
                  </a:lnTo>
                  <a:lnTo>
                    <a:pt x="360" y="0"/>
                  </a:lnTo>
                  <a:lnTo>
                    <a:pt x="343" y="0"/>
                  </a:lnTo>
                  <a:lnTo>
                    <a:pt x="327" y="2"/>
                  </a:lnTo>
                  <a:lnTo>
                    <a:pt x="310" y="3"/>
                  </a:lnTo>
                  <a:lnTo>
                    <a:pt x="294" y="5"/>
                  </a:lnTo>
                  <a:lnTo>
                    <a:pt x="277" y="8"/>
                  </a:lnTo>
                  <a:lnTo>
                    <a:pt x="261" y="13"/>
                  </a:lnTo>
                  <a:lnTo>
                    <a:pt x="244" y="17"/>
                  </a:lnTo>
                  <a:lnTo>
                    <a:pt x="228" y="22"/>
                  </a:lnTo>
                  <a:lnTo>
                    <a:pt x="213" y="29"/>
                  </a:lnTo>
                  <a:lnTo>
                    <a:pt x="197" y="37"/>
                  </a:lnTo>
                  <a:lnTo>
                    <a:pt x="183" y="45"/>
                  </a:lnTo>
                  <a:lnTo>
                    <a:pt x="167" y="52"/>
                  </a:lnTo>
                  <a:lnTo>
                    <a:pt x="153" y="61"/>
                  </a:lnTo>
                  <a:lnTo>
                    <a:pt x="140" y="72"/>
                  </a:lnTo>
                  <a:lnTo>
                    <a:pt x="125" y="82"/>
                  </a:lnTo>
                  <a:lnTo>
                    <a:pt x="114" y="94"/>
                  </a:lnTo>
                  <a:lnTo>
                    <a:pt x="101" y="106"/>
                  </a:lnTo>
                  <a:lnTo>
                    <a:pt x="89" y="119"/>
                  </a:lnTo>
                  <a:lnTo>
                    <a:pt x="77" y="132"/>
                  </a:lnTo>
                  <a:lnTo>
                    <a:pt x="67" y="146"/>
                  </a:lnTo>
                  <a:lnTo>
                    <a:pt x="56" y="161"/>
                  </a:lnTo>
                  <a:lnTo>
                    <a:pt x="47" y="176"/>
                  </a:lnTo>
                  <a:lnTo>
                    <a:pt x="47"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6" name="Freeform 86"/>
            <p:cNvSpPr>
              <a:spLocks/>
            </p:cNvSpPr>
            <p:nvPr userDrawn="1"/>
          </p:nvSpPr>
          <p:spPr bwMode="auto">
            <a:xfrm>
              <a:off x="4474" y="819"/>
              <a:ext cx="156" cy="155"/>
            </a:xfrm>
            <a:custGeom>
              <a:avLst/>
              <a:gdLst>
                <a:gd name="T0" fmla="*/ 580 w 621"/>
                <a:gd name="T1" fmla="*/ 466 h 622"/>
                <a:gd name="T2" fmla="*/ 594 w 621"/>
                <a:gd name="T3" fmla="*/ 438 h 622"/>
                <a:gd name="T4" fmla="*/ 604 w 621"/>
                <a:gd name="T5" fmla="*/ 408 h 622"/>
                <a:gd name="T6" fmla="*/ 619 w 621"/>
                <a:gd name="T7" fmla="*/ 350 h 622"/>
                <a:gd name="T8" fmla="*/ 620 w 621"/>
                <a:gd name="T9" fmla="*/ 290 h 622"/>
                <a:gd name="T10" fmla="*/ 610 w 621"/>
                <a:gd name="T11" fmla="*/ 231 h 622"/>
                <a:gd name="T12" fmla="*/ 589 w 621"/>
                <a:gd name="T13" fmla="*/ 175 h 622"/>
                <a:gd name="T14" fmla="*/ 557 w 621"/>
                <a:gd name="T15" fmla="*/ 123 h 622"/>
                <a:gd name="T16" fmla="*/ 517 w 621"/>
                <a:gd name="T17" fmla="*/ 79 h 622"/>
                <a:gd name="T18" fmla="*/ 492 w 621"/>
                <a:gd name="T19" fmla="*/ 59 h 622"/>
                <a:gd name="T20" fmla="*/ 465 w 621"/>
                <a:gd name="T21" fmla="*/ 42 h 622"/>
                <a:gd name="T22" fmla="*/ 452 w 621"/>
                <a:gd name="T23" fmla="*/ 34 h 622"/>
                <a:gd name="T24" fmla="*/ 423 w 621"/>
                <a:gd name="T25" fmla="*/ 21 h 622"/>
                <a:gd name="T26" fmla="*/ 379 w 621"/>
                <a:gd name="T27" fmla="*/ 8 h 622"/>
                <a:gd name="T28" fmla="*/ 319 w 621"/>
                <a:gd name="T29" fmla="*/ 0 h 622"/>
                <a:gd name="T30" fmla="*/ 259 w 621"/>
                <a:gd name="T31" fmla="*/ 4 h 622"/>
                <a:gd name="T32" fmla="*/ 202 w 621"/>
                <a:gd name="T33" fmla="*/ 20 h 622"/>
                <a:gd name="T34" fmla="*/ 148 w 621"/>
                <a:gd name="T35" fmla="*/ 46 h 622"/>
                <a:gd name="T36" fmla="*/ 100 w 621"/>
                <a:gd name="T37" fmla="*/ 83 h 622"/>
                <a:gd name="T38" fmla="*/ 67 w 621"/>
                <a:gd name="T39" fmla="*/ 116 h 622"/>
                <a:gd name="T40" fmla="*/ 49 w 621"/>
                <a:gd name="T41" fmla="*/ 142 h 622"/>
                <a:gd name="T42" fmla="*/ 41 w 621"/>
                <a:gd name="T43" fmla="*/ 156 h 622"/>
                <a:gd name="T44" fmla="*/ 27 w 621"/>
                <a:gd name="T45" fmla="*/ 184 h 622"/>
                <a:gd name="T46" fmla="*/ 15 w 621"/>
                <a:gd name="T47" fmla="*/ 213 h 622"/>
                <a:gd name="T48" fmla="*/ 2 w 621"/>
                <a:gd name="T49" fmla="*/ 273 h 622"/>
                <a:gd name="T50" fmla="*/ 1 w 621"/>
                <a:gd name="T51" fmla="*/ 333 h 622"/>
                <a:gd name="T52" fmla="*/ 10 w 621"/>
                <a:gd name="T53" fmla="*/ 391 h 622"/>
                <a:gd name="T54" fmla="*/ 31 w 621"/>
                <a:gd name="T55" fmla="*/ 447 h 622"/>
                <a:gd name="T56" fmla="*/ 62 w 621"/>
                <a:gd name="T57" fmla="*/ 498 h 622"/>
                <a:gd name="T58" fmla="*/ 104 w 621"/>
                <a:gd name="T59" fmla="*/ 542 h 622"/>
                <a:gd name="T60" fmla="*/ 129 w 621"/>
                <a:gd name="T61" fmla="*/ 562 h 622"/>
                <a:gd name="T62" fmla="*/ 155 w 621"/>
                <a:gd name="T63" fmla="*/ 580 h 622"/>
                <a:gd name="T64" fmla="*/ 169 w 621"/>
                <a:gd name="T65" fmla="*/ 588 h 622"/>
                <a:gd name="T66" fmla="*/ 198 w 621"/>
                <a:gd name="T67" fmla="*/ 600 h 622"/>
                <a:gd name="T68" fmla="*/ 242 w 621"/>
                <a:gd name="T69" fmla="*/ 614 h 622"/>
                <a:gd name="T70" fmla="*/ 302 w 621"/>
                <a:gd name="T71" fmla="*/ 622 h 622"/>
                <a:gd name="T72" fmla="*/ 362 w 621"/>
                <a:gd name="T73" fmla="*/ 617 h 622"/>
                <a:gd name="T74" fmla="*/ 419 w 621"/>
                <a:gd name="T75" fmla="*/ 602 h 622"/>
                <a:gd name="T76" fmla="*/ 473 w 621"/>
                <a:gd name="T77" fmla="*/ 575 h 622"/>
                <a:gd name="T78" fmla="*/ 521 w 621"/>
                <a:gd name="T79" fmla="*/ 539 h 622"/>
                <a:gd name="T80" fmla="*/ 552 w 621"/>
                <a:gd name="T81" fmla="*/ 505 h 622"/>
                <a:gd name="T82" fmla="*/ 570 w 621"/>
                <a:gd name="T83" fmla="*/ 480 h 622"/>
                <a:gd name="T84" fmla="*/ 580 w 621"/>
                <a:gd name="T85" fmla="*/ 46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466"/>
                  </a:moveTo>
                  <a:lnTo>
                    <a:pt x="580" y="466"/>
                  </a:lnTo>
                  <a:lnTo>
                    <a:pt x="587" y="453"/>
                  </a:lnTo>
                  <a:lnTo>
                    <a:pt x="594" y="438"/>
                  </a:lnTo>
                  <a:lnTo>
                    <a:pt x="599" y="424"/>
                  </a:lnTo>
                  <a:lnTo>
                    <a:pt x="604" y="408"/>
                  </a:lnTo>
                  <a:lnTo>
                    <a:pt x="613" y="380"/>
                  </a:lnTo>
                  <a:lnTo>
                    <a:pt x="619" y="350"/>
                  </a:lnTo>
                  <a:lnTo>
                    <a:pt x="621" y="320"/>
                  </a:lnTo>
                  <a:lnTo>
                    <a:pt x="620" y="290"/>
                  </a:lnTo>
                  <a:lnTo>
                    <a:pt x="616" y="260"/>
                  </a:lnTo>
                  <a:lnTo>
                    <a:pt x="610" y="231"/>
                  </a:lnTo>
                  <a:lnTo>
                    <a:pt x="602" y="202"/>
                  </a:lnTo>
                  <a:lnTo>
                    <a:pt x="589" y="175"/>
                  </a:lnTo>
                  <a:lnTo>
                    <a:pt x="574" y="149"/>
                  </a:lnTo>
                  <a:lnTo>
                    <a:pt x="557" y="123"/>
                  </a:lnTo>
                  <a:lnTo>
                    <a:pt x="538" y="101"/>
                  </a:lnTo>
                  <a:lnTo>
                    <a:pt x="517" y="79"/>
                  </a:lnTo>
                  <a:lnTo>
                    <a:pt x="505" y="68"/>
                  </a:lnTo>
                  <a:lnTo>
                    <a:pt x="492" y="59"/>
                  </a:lnTo>
                  <a:lnTo>
                    <a:pt x="479" y="50"/>
                  </a:lnTo>
                  <a:lnTo>
                    <a:pt x="465" y="42"/>
                  </a:lnTo>
                  <a:lnTo>
                    <a:pt x="465" y="42"/>
                  </a:lnTo>
                  <a:lnTo>
                    <a:pt x="452" y="34"/>
                  </a:lnTo>
                  <a:lnTo>
                    <a:pt x="438" y="28"/>
                  </a:lnTo>
                  <a:lnTo>
                    <a:pt x="423" y="21"/>
                  </a:lnTo>
                  <a:lnTo>
                    <a:pt x="408" y="16"/>
                  </a:lnTo>
                  <a:lnTo>
                    <a:pt x="379" y="8"/>
                  </a:lnTo>
                  <a:lnTo>
                    <a:pt x="349" y="3"/>
                  </a:lnTo>
                  <a:lnTo>
                    <a:pt x="319" y="0"/>
                  </a:lnTo>
                  <a:lnTo>
                    <a:pt x="289" y="2"/>
                  </a:lnTo>
                  <a:lnTo>
                    <a:pt x="259" y="4"/>
                  </a:lnTo>
                  <a:lnTo>
                    <a:pt x="230" y="11"/>
                  </a:lnTo>
                  <a:lnTo>
                    <a:pt x="202" y="20"/>
                  </a:lnTo>
                  <a:lnTo>
                    <a:pt x="174" y="32"/>
                  </a:lnTo>
                  <a:lnTo>
                    <a:pt x="148" y="46"/>
                  </a:lnTo>
                  <a:lnTo>
                    <a:pt x="122" y="63"/>
                  </a:lnTo>
                  <a:lnTo>
                    <a:pt x="100" y="83"/>
                  </a:lnTo>
                  <a:lnTo>
                    <a:pt x="78" y="105"/>
                  </a:lnTo>
                  <a:lnTo>
                    <a:pt x="67" y="116"/>
                  </a:lnTo>
                  <a:lnTo>
                    <a:pt x="58" y="129"/>
                  </a:lnTo>
                  <a:lnTo>
                    <a:pt x="49" y="142"/>
                  </a:lnTo>
                  <a:lnTo>
                    <a:pt x="41" y="156"/>
                  </a:lnTo>
                  <a:lnTo>
                    <a:pt x="41" y="156"/>
                  </a:lnTo>
                  <a:lnTo>
                    <a:pt x="34" y="170"/>
                  </a:lnTo>
                  <a:lnTo>
                    <a:pt x="27" y="184"/>
                  </a:lnTo>
                  <a:lnTo>
                    <a:pt x="21" y="198"/>
                  </a:lnTo>
                  <a:lnTo>
                    <a:pt x="15" y="213"/>
                  </a:lnTo>
                  <a:lnTo>
                    <a:pt x="8" y="243"/>
                  </a:lnTo>
                  <a:lnTo>
                    <a:pt x="2" y="273"/>
                  </a:lnTo>
                  <a:lnTo>
                    <a:pt x="0" y="303"/>
                  </a:lnTo>
                  <a:lnTo>
                    <a:pt x="1" y="333"/>
                  </a:lnTo>
                  <a:lnTo>
                    <a:pt x="4" y="363"/>
                  </a:lnTo>
                  <a:lnTo>
                    <a:pt x="10" y="391"/>
                  </a:lnTo>
                  <a:lnTo>
                    <a:pt x="19" y="420"/>
                  </a:lnTo>
                  <a:lnTo>
                    <a:pt x="31" y="447"/>
                  </a:lnTo>
                  <a:lnTo>
                    <a:pt x="45" y="473"/>
                  </a:lnTo>
                  <a:lnTo>
                    <a:pt x="62" y="498"/>
                  </a:lnTo>
                  <a:lnTo>
                    <a:pt x="82" y="522"/>
                  </a:lnTo>
                  <a:lnTo>
                    <a:pt x="104" y="542"/>
                  </a:lnTo>
                  <a:lnTo>
                    <a:pt x="116" y="553"/>
                  </a:lnTo>
                  <a:lnTo>
                    <a:pt x="129" y="562"/>
                  </a:lnTo>
                  <a:lnTo>
                    <a:pt x="142" y="571"/>
                  </a:lnTo>
                  <a:lnTo>
                    <a:pt x="155" y="580"/>
                  </a:lnTo>
                  <a:lnTo>
                    <a:pt x="155" y="580"/>
                  </a:lnTo>
                  <a:lnTo>
                    <a:pt x="169" y="588"/>
                  </a:lnTo>
                  <a:lnTo>
                    <a:pt x="183" y="595"/>
                  </a:lnTo>
                  <a:lnTo>
                    <a:pt x="198" y="600"/>
                  </a:lnTo>
                  <a:lnTo>
                    <a:pt x="212" y="606"/>
                  </a:lnTo>
                  <a:lnTo>
                    <a:pt x="242" y="614"/>
                  </a:lnTo>
                  <a:lnTo>
                    <a:pt x="272" y="619"/>
                  </a:lnTo>
                  <a:lnTo>
                    <a:pt x="302" y="622"/>
                  </a:lnTo>
                  <a:lnTo>
                    <a:pt x="332" y="621"/>
                  </a:lnTo>
                  <a:lnTo>
                    <a:pt x="362" y="617"/>
                  </a:lnTo>
                  <a:lnTo>
                    <a:pt x="391" y="610"/>
                  </a:lnTo>
                  <a:lnTo>
                    <a:pt x="419" y="602"/>
                  </a:lnTo>
                  <a:lnTo>
                    <a:pt x="447" y="589"/>
                  </a:lnTo>
                  <a:lnTo>
                    <a:pt x="473" y="575"/>
                  </a:lnTo>
                  <a:lnTo>
                    <a:pt x="497" y="558"/>
                  </a:lnTo>
                  <a:lnTo>
                    <a:pt x="521" y="539"/>
                  </a:lnTo>
                  <a:lnTo>
                    <a:pt x="542" y="518"/>
                  </a:lnTo>
                  <a:lnTo>
                    <a:pt x="552" y="505"/>
                  </a:lnTo>
                  <a:lnTo>
                    <a:pt x="561" y="493"/>
                  </a:lnTo>
                  <a:lnTo>
                    <a:pt x="570" y="480"/>
                  </a:lnTo>
                  <a:lnTo>
                    <a:pt x="580" y="466"/>
                  </a:lnTo>
                  <a:lnTo>
                    <a:pt x="58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7" name="Freeform 87"/>
            <p:cNvSpPr>
              <a:spLocks/>
            </p:cNvSpPr>
            <p:nvPr userDrawn="1"/>
          </p:nvSpPr>
          <p:spPr bwMode="auto">
            <a:xfrm>
              <a:off x="4704" y="955"/>
              <a:ext cx="135" cy="135"/>
            </a:xfrm>
            <a:custGeom>
              <a:avLst/>
              <a:gdLst>
                <a:gd name="T0" fmla="*/ 405 w 541"/>
                <a:gd name="T1" fmla="*/ 35 h 539"/>
                <a:gd name="T2" fmla="*/ 356 w 541"/>
                <a:gd name="T3" fmla="*/ 13 h 539"/>
                <a:gd name="T4" fmla="*/ 304 w 541"/>
                <a:gd name="T5" fmla="*/ 1 h 539"/>
                <a:gd name="T6" fmla="*/ 252 w 541"/>
                <a:gd name="T7" fmla="*/ 0 h 539"/>
                <a:gd name="T8" fmla="*/ 201 w 541"/>
                <a:gd name="T9" fmla="*/ 9 h 539"/>
                <a:gd name="T10" fmla="*/ 151 w 541"/>
                <a:gd name="T11" fmla="*/ 27 h 539"/>
                <a:gd name="T12" fmla="*/ 107 w 541"/>
                <a:gd name="T13" fmla="*/ 54 h 539"/>
                <a:gd name="T14" fmla="*/ 68 w 541"/>
                <a:gd name="T15" fmla="*/ 90 h 539"/>
                <a:gd name="T16" fmla="*/ 37 w 541"/>
                <a:gd name="T17" fmla="*/ 134 h 539"/>
                <a:gd name="T18" fmla="*/ 24 w 541"/>
                <a:gd name="T19" fmla="*/ 159 h 539"/>
                <a:gd name="T20" fmla="*/ 7 w 541"/>
                <a:gd name="T21" fmla="*/ 209 h 539"/>
                <a:gd name="T22" fmla="*/ 0 w 541"/>
                <a:gd name="T23" fmla="*/ 262 h 539"/>
                <a:gd name="T24" fmla="*/ 4 w 541"/>
                <a:gd name="T25" fmla="*/ 314 h 539"/>
                <a:gd name="T26" fmla="*/ 17 w 541"/>
                <a:gd name="T27" fmla="*/ 363 h 539"/>
                <a:gd name="T28" fmla="*/ 40 w 541"/>
                <a:gd name="T29" fmla="*/ 410 h 539"/>
                <a:gd name="T30" fmla="*/ 72 w 541"/>
                <a:gd name="T31" fmla="*/ 452 h 539"/>
                <a:gd name="T32" fmla="*/ 112 w 541"/>
                <a:gd name="T33" fmla="*/ 488 h 539"/>
                <a:gd name="T34" fmla="*/ 136 w 541"/>
                <a:gd name="T35" fmla="*/ 503 h 539"/>
                <a:gd name="T36" fmla="*/ 185 w 541"/>
                <a:gd name="T37" fmla="*/ 526 h 539"/>
                <a:gd name="T38" fmla="*/ 237 w 541"/>
                <a:gd name="T39" fmla="*/ 538 h 539"/>
                <a:gd name="T40" fmla="*/ 289 w 541"/>
                <a:gd name="T41" fmla="*/ 539 h 539"/>
                <a:gd name="T42" fmla="*/ 340 w 541"/>
                <a:gd name="T43" fmla="*/ 530 h 539"/>
                <a:gd name="T44" fmla="*/ 388 w 541"/>
                <a:gd name="T45" fmla="*/ 512 h 539"/>
                <a:gd name="T46" fmla="*/ 433 w 541"/>
                <a:gd name="T47" fmla="*/ 484 h 539"/>
                <a:gd name="T48" fmla="*/ 472 w 541"/>
                <a:gd name="T49" fmla="*/ 449 h 539"/>
                <a:gd name="T50" fmla="*/ 504 w 541"/>
                <a:gd name="T51" fmla="*/ 404 h 539"/>
                <a:gd name="T52" fmla="*/ 516 w 541"/>
                <a:gd name="T53" fmla="*/ 380 h 539"/>
                <a:gd name="T54" fmla="*/ 534 w 541"/>
                <a:gd name="T55" fmla="*/ 328 h 539"/>
                <a:gd name="T56" fmla="*/ 541 w 541"/>
                <a:gd name="T57" fmla="*/ 276 h 539"/>
                <a:gd name="T58" fmla="*/ 537 w 541"/>
                <a:gd name="T59" fmla="*/ 225 h 539"/>
                <a:gd name="T60" fmla="*/ 523 w 541"/>
                <a:gd name="T61" fmla="*/ 174 h 539"/>
                <a:gd name="T62" fmla="*/ 500 w 541"/>
                <a:gd name="T63" fmla="*/ 127 h 539"/>
                <a:gd name="T64" fmla="*/ 469 w 541"/>
                <a:gd name="T65" fmla="*/ 86 h 539"/>
                <a:gd name="T66" fmla="*/ 429 w 541"/>
                <a:gd name="T67" fmla="*/ 50 h 539"/>
                <a:gd name="T68" fmla="*/ 405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405" y="35"/>
                  </a:moveTo>
                  <a:lnTo>
                    <a:pt x="405" y="35"/>
                  </a:lnTo>
                  <a:lnTo>
                    <a:pt x="381" y="23"/>
                  </a:lnTo>
                  <a:lnTo>
                    <a:pt x="356" y="13"/>
                  </a:lnTo>
                  <a:lnTo>
                    <a:pt x="330" y="6"/>
                  </a:lnTo>
                  <a:lnTo>
                    <a:pt x="304" y="1"/>
                  </a:lnTo>
                  <a:lnTo>
                    <a:pt x="278" y="0"/>
                  </a:lnTo>
                  <a:lnTo>
                    <a:pt x="252" y="0"/>
                  </a:lnTo>
                  <a:lnTo>
                    <a:pt x="226" y="2"/>
                  </a:lnTo>
                  <a:lnTo>
                    <a:pt x="201" y="9"/>
                  </a:lnTo>
                  <a:lnTo>
                    <a:pt x="176" y="17"/>
                  </a:lnTo>
                  <a:lnTo>
                    <a:pt x="151" y="27"/>
                  </a:lnTo>
                  <a:lnTo>
                    <a:pt x="129" y="39"/>
                  </a:lnTo>
                  <a:lnTo>
                    <a:pt x="107" y="54"/>
                  </a:lnTo>
                  <a:lnTo>
                    <a:pt x="87" y="71"/>
                  </a:lnTo>
                  <a:lnTo>
                    <a:pt x="68" y="90"/>
                  </a:lnTo>
                  <a:lnTo>
                    <a:pt x="51" y="110"/>
                  </a:lnTo>
                  <a:lnTo>
                    <a:pt x="37" y="134"/>
                  </a:lnTo>
                  <a:lnTo>
                    <a:pt x="37" y="134"/>
                  </a:lnTo>
                  <a:lnTo>
                    <a:pt x="24" y="159"/>
                  </a:lnTo>
                  <a:lnTo>
                    <a:pt x="14" y="185"/>
                  </a:lnTo>
                  <a:lnTo>
                    <a:pt x="7" y="209"/>
                  </a:lnTo>
                  <a:lnTo>
                    <a:pt x="3" y="235"/>
                  </a:lnTo>
                  <a:lnTo>
                    <a:pt x="0" y="262"/>
                  </a:lnTo>
                  <a:lnTo>
                    <a:pt x="1" y="288"/>
                  </a:lnTo>
                  <a:lnTo>
                    <a:pt x="4" y="314"/>
                  </a:lnTo>
                  <a:lnTo>
                    <a:pt x="9" y="338"/>
                  </a:lnTo>
                  <a:lnTo>
                    <a:pt x="17" y="363"/>
                  </a:lnTo>
                  <a:lnTo>
                    <a:pt x="27" y="388"/>
                  </a:lnTo>
                  <a:lnTo>
                    <a:pt x="40" y="410"/>
                  </a:lnTo>
                  <a:lnTo>
                    <a:pt x="55" y="432"/>
                  </a:lnTo>
                  <a:lnTo>
                    <a:pt x="72" y="452"/>
                  </a:lnTo>
                  <a:lnTo>
                    <a:pt x="91" y="471"/>
                  </a:lnTo>
                  <a:lnTo>
                    <a:pt x="112" y="488"/>
                  </a:lnTo>
                  <a:lnTo>
                    <a:pt x="136" y="503"/>
                  </a:lnTo>
                  <a:lnTo>
                    <a:pt x="136" y="503"/>
                  </a:lnTo>
                  <a:lnTo>
                    <a:pt x="160" y="516"/>
                  </a:lnTo>
                  <a:lnTo>
                    <a:pt x="185" y="526"/>
                  </a:lnTo>
                  <a:lnTo>
                    <a:pt x="211" y="533"/>
                  </a:lnTo>
                  <a:lnTo>
                    <a:pt x="237" y="538"/>
                  </a:lnTo>
                  <a:lnTo>
                    <a:pt x="263" y="539"/>
                  </a:lnTo>
                  <a:lnTo>
                    <a:pt x="289" y="539"/>
                  </a:lnTo>
                  <a:lnTo>
                    <a:pt x="315" y="535"/>
                  </a:lnTo>
                  <a:lnTo>
                    <a:pt x="340" y="530"/>
                  </a:lnTo>
                  <a:lnTo>
                    <a:pt x="365" y="522"/>
                  </a:lnTo>
                  <a:lnTo>
                    <a:pt x="388" y="512"/>
                  </a:lnTo>
                  <a:lnTo>
                    <a:pt x="412" y="500"/>
                  </a:lnTo>
                  <a:lnTo>
                    <a:pt x="433" y="484"/>
                  </a:lnTo>
                  <a:lnTo>
                    <a:pt x="454" y="467"/>
                  </a:lnTo>
                  <a:lnTo>
                    <a:pt x="472" y="449"/>
                  </a:lnTo>
                  <a:lnTo>
                    <a:pt x="489" y="427"/>
                  </a:lnTo>
                  <a:lnTo>
                    <a:pt x="504" y="404"/>
                  </a:lnTo>
                  <a:lnTo>
                    <a:pt x="504" y="404"/>
                  </a:lnTo>
                  <a:lnTo>
                    <a:pt x="516" y="380"/>
                  </a:lnTo>
                  <a:lnTo>
                    <a:pt x="527" y="354"/>
                  </a:lnTo>
                  <a:lnTo>
                    <a:pt x="534" y="328"/>
                  </a:lnTo>
                  <a:lnTo>
                    <a:pt x="538" y="302"/>
                  </a:lnTo>
                  <a:lnTo>
                    <a:pt x="541" y="276"/>
                  </a:lnTo>
                  <a:lnTo>
                    <a:pt x="540" y="250"/>
                  </a:lnTo>
                  <a:lnTo>
                    <a:pt x="537" y="225"/>
                  </a:lnTo>
                  <a:lnTo>
                    <a:pt x="530" y="199"/>
                  </a:lnTo>
                  <a:lnTo>
                    <a:pt x="523" y="174"/>
                  </a:lnTo>
                  <a:lnTo>
                    <a:pt x="513" y="151"/>
                  </a:lnTo>
                  <a:lnTo>
                    <a:pt x="500" y="127"/>
                  </a:lnTo>
                  <a:lnTo>
                    <a:pt x="486" y="106"/>
                  </a:lnTo>
                  <a:lnTo>
                    <a:pt x="469" y="86"/>
                  </a:lnTo>
                  <a:lnTo>
                    <a:pt x="450" y="67"/>
                  </a:lnTo>
                  <a:lnTo>
                    <a:pt x="429" y="50"/>
                  </a:lnTo>
                  <a:lnTo>
                    <a:pt x="405" y="35"/>
                  </a:lnTo>
                  <a:lnTo>
                    <a:pt x="40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8" name="Freeform 88"/>
            <p:cNvSpPr>
              <a:spLocks/>
            </p:cNvSpPr>
            <p:nvPr userDrawn="1"/>
          </p:nvSpPr>
          <p:spPr bwMode="auto">
            <a:xfrm>
              <a:off x="4933" y="1092"/>
              <a:ext cx="115" cy="115"/>
            </a:xfrm>
            <a:custGeom>
              <a:avLst/>
              <a:gdLst>
                <a:gd name="T0" fmla="*/ 344 w 459"/>
                <a:gd name="T1" fmla="*/ 31 h 459"/>
                <a:gd name="T2" fmla="*/ 303 w 459"/>
                <a:gd name="T3" fmla="*/ 11 h 459"/>
                <a:gd name="T4" fmla="*/ 258 w 459"/>
                <a:gd name="T5" fmla="*/ 2 h 459"/>
                <a:gd name="T6" fmla="*/ 214 w 459"/>
                <a:gd name="T7" fmla="*/ 1 h 459"/>
                <a:gd name="T8" fmla="*/ 171 w 459"/>
                <a:gd name="T9" fmla="*/ 7 h 459"/>
                <a:gd name="T10" fmla="*/ 129 w 459"/>
                <a:gd name="T11" fmla="*/ 23 h 459"/>
                <a:gd name="T12" fmla="*/ 92 w 459"/>
                <a:gd name="T13" fmla="*/ 46 h 459"/>
                <a:gd name="T14" fmla="*/ 59 w 459"/>
                <a:gd name="T15" fmla="*/ 76 h 459"/>
                <a:gd name="T16" fmla="*/ 32 w 459"/>
                <a:gd name="T17" fmla="*/ 114 h 459"/>
                <a:gd name="T18" fmla="*/ 21 w 459"/>
                <a:gd name="T19" fmla="*/ 135 h 459"/>
                <a:gd name="T20" fmla="*/ 6 w 459"/>
                <a:gd name="T21" fmla="*/ 179 h 459"/>
                <a:gd name="T22" fmla="*/ 0 w 459"/>
                <a:gd name="T23" fmla="*/ 224 h 459"/>
                <a:gd name="T24" fmla="*/ 4 w 459"/>
                <a:gd name="T25" fmla="*/ 267 h 459"/>
                <a:gd name="T26" fmla="*/ 15 w 459"/>
                <a:gd name="T27" fmla="*/ 310 h 459"/>
                <a:gd name="T28" fmla="*/ 34 w 459"/>
                <a:gd name="T29" fmla="*/ 350 h 459"/>
                <a:gd name="T30" fmla="*/ 62 w 459"/>
                <a:gd name="T31" fmla="*/ 385 h 459"/>
                <a:gd name="T32" fmla="*/ 96 w 459"/>
                <a:gd name="T33" fmla="*/ 415 h 459"/>
                <a:gd name="T34" fmla="*/ 115 w 459"/>
                <a:gd name="T35" fmla="*/ 428 h 459"/>
                <a:gd name="T36" fmla="*/ 158 w 459"/>
                <a:gd name="T37" fmla="*/ 448 h 459"/>
                <a:gd name="T38" fmla="*/ 202 w 459"/>
                <a:gd name="T39" fmla="*/ 457 h 459"/>
                <a:gd name="T40" fmla="*/ 247 w 459"/>
                <a:gd name="T41" fmla="*/ 458 h 459"/>
                <a:gd name="T42" fmla="*/ 290 w 459"/>
                <a:gd name="T43" fmla="*/ 452 h 459"/>
                <a:gd name="T44" fmla="*/ 331 w 459"/>
                <a:gd name="T45" fmla="*/ 436 h 459"/>
                <a:gd name="T46" fmla="*/ 369 w 459"/>
                <a:gd name="T47" fmla="*/ 413 h 459"/>
                <a:gd name="T48" fmla="*/ 402 w 459"/>
                <a:gd name="T49" fmla="*/ 381 h 459"/>
                <a:gd name="T50" fmla="*/ 429 w 459"/>
                <a:gd name="T51" fmla="*/ 345 h 459"/>
                <a:gd name="T52" fmla="*/ 440 w 459"/>
                <a:gd name="T53" fmla="*/ 323 h 459"/>
                <a:gd name="T54" fmla="*/ 454 w 459"/>
                <a:gd name="T55" fmla="*/ 280 h 459"/>
                <a:gd name="T56" fmla="*/ 459 w 459"/>
                <a:gd name="T57" fmla="*/ 235 h 459"/>
                <a:gd name="T58" fmla="*/ 457 w 459"/>
                <a:gd name="T59" fmla="*/ 191 h 459"/>
                <a:gd name="T60" fmla="*/ 445 w 459"/>
                <a:gd name="T61" fmla="*/ 149 h 459"/>
                <a:gd name="T62" fmla="*/ 425 w 459"/>
                <a:gd name="T63" fmla="*/ 109 h 459"/>
                <a:gd name="T64" fmla="*/ 399 w 459"/>
                <a:gd name="T65" fmla="*/ 74 h 459"/>
                <a:gd name="T66" fmla="*/ 365 w 459"/>
                <a:gd name="T67" fmla="*/ 44 h 459"/>
                <a:gd name="T68" fmla="*/ 344 w 459"/>
                <a:gd name="T69" fmla="*/ 31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344" y="31"/>
                  </a:moveTo>
                  <a:lnTo>
                    <a:pt x="344" y="31"/>
                  </a:lnTo>
                  <a:lnTo>
                    <a:pt x="324" y="20"/>
                  </a:lnTo>
                  <a:lnTo>
                    <a:pt x="303" y="11"/>
                  </a:lnTo>
                  <a:lnTo>
                    <a:pt x="281" y="6"/>
                  </a:lnTo>
                  <a:lnTo>
                    <a:pt x="258" y="2"/>
                  </a:lnTo>
                  <a:lnTo>
                    <a:pt x="236" y="0"/>
                  </a:lnTo>
                  <a:lnTo>
                    <a:pt x="214" y="1"/>
                  </a:lnTo>
                  <a:lnTo>
                    <a:pt x="192" y="3"/>
                  </a:lnTo>
                  <a:lnTo>
                    <a:pt x="171" y="7"/>
                  </a:lnTo>
                  <a:lnTo>
                    <a:pt x="150" y="14"/>
                  </a:lnTo>
                  <a:lnTo>
                    <a:pt x="129" y="23"/>
                  </a:lnTo>
                  <a:lnTo>
                    <a:pt x="110" y="33"/>
                  </a:lnTo>
                  <a:lnTo>
                    <a:pt x="92" y="46"/>
                  </a:lnTo>
                  <a:lnTo>
                    <a:pt x="75" y="61"/>
                  </a:lnTo>
                  <a:lnTo>
                    <a:pt x="59" y="76"/>
                  </a:lnTo>
                  <a:lnTo>
                    <a:pt x="45" y="95"/>
                  </a:lnTo>
                  <a:lnTo>
                    <a:pt x="32" y="114"/>
                  </a:lnTo>
                  <a:lnTo>
                    <a:pt x="32" y="114"/>
                  </a:lnTo>
                  <a:lnTo>
                    <a:pt x="21" y="135"/>
                  </a:lnTo>
                  <a:lnTo>
                    <a:pt x="12" y="157"/>
                  </a:lnTo>
                  <a:lnTo>
                    <a:pt x="6" y="179"/>
                  </a:lnTo>
                  <a:lnTo>
                    <a:pt x="2" y="202"/>
                  </a:lnTo>
                  <a:lnTo>
                    <a:pt x="0" y="224"/>
                  </a:lnTo>
                  <a:lnTo>
                    <a:pt x="2" y="246"/>
                  </a:lnTo>
                  <a:lnTo>
                    <a:pt x="4" y="267"/>
                  </a:lnTo>
                  <a:lnTo>
                    <a:pt x="8" y="289"/>
                  </a:lnTo>
                  <a:lnTo>
                    <a:pt x="15" y="310"/>
                  </a:lnTo>
                  <a:lnTo>
                    <a:pt x="24" y="330"/>
                  </a:lnTo>
                  <a:lnTo>
                    <a:pt x="34" y="350"/>
                  </a:lnTo>
                  <a:lnTo>
                    <a:pt x="47" y="368"/>
                  </a:lnTo>
                  <a:lnTo>
                    <a:pt x="62" y="385"/>
                  </a:lnTo>
                  <a:lnTo>
                    <a:pt x="77" y="401"/>
                  </a:lnTo>
                  <a:lnTo>
                    <a:pt x="96" y="415"/>
                  </a:lnTo>
                  <a:lnTo>
                    <a:pt x="115" y="428"/>
                  </a:lnTo>
                  <a:lnTo>
                    <a:pt x="115" y="428"/>
                  </a:lnTo>
                  <a:lnTo>
                    <a:pt x="136" y="439"/>
                  </a:lnTo>
                  <a:lnTo>
                    <a:pt x="158" y="448"/>
                  </a:lnTo>
                  <a:lnTo>
                    <a:pt x="180" y="453"/>
                  </a:lnTo>
                  <a:lnTo>
                    <a:pt x="202" y="457"/>
                  </a:lnTo>
                  <a:lnTo>
                    <a:pt x="225" y="459"/>
                  </a:lnTo>
                  <a:lnTo>
                    <a:pt x="247" y="458"/>
                  </a:lnTo>
                  <a:lnTo>
                    <a:pt x="268" y="456"/>
                  </a:lnTo>
                  <a:lnTo>
                    <a:pt x="290" y="452"/>
                  </a:lnTo>
                  <a:lnTo>
                    <a:pt x="311" y="444"/>
                  </a:lnTo>
                  <a:lnTo>
                    <a:pt x="331" y="436"/>
                  </a:lnTo>
                  <a:lnTo>
                    <a:pt x="350" y="426"/>
                  </a:lnTo>
                  <a:lnTo>
                    <a:pt x="369" y="413"/>
                  </a:lnTo>
                  <a:lnTo>
                    <a:pt x="386" y="398"/>
                  </a:lnTo>
                  <a:lnTo>
                    <a:pt x="402" y="381"/>
                  </a:lnTo>
                  <a:lnTo>
                    <a:pt x="416" y="364"/>
                  </a:lnTo>
                  <a:lnTo>
                    <a:pt x="429" y="345"/>
                  </a:lnTo>
                  <a:lnTo>
                    <a:pt x="429" y="345"/>
                  </a:lnTo>
                  <a:lnTo>
                    <a:pt x="440" y="323"/>
                  </a:lnTo>
                  <a:lnTo>
                    <a:pt x="449" y="302"/>
                  </a:lnTo>
                  <a:lnTo>
                    <a:pt x="454" y="280"/>
                  </a:lnTo>
                  <a:lnTo>
                    <a:pt x="458" y="258"/>
                  </a:lnTo>
                  <a:lnTo>
                    <a:pt x="459" y="235"/>
                  </a:lnTo>
                  <a:lnTo>
                    <a:pt x="459" y="213"/>
                  </a:lnTo>
                  <a:lnTo>
                    <a:pt x="457" y="191"/>
                  </a:lnTo>
                  <a:lnTo>
                    <a:pt x="451" y="170"/>
                  </a:lnTo>
                  <a:lnTo>
                    <a:pt x="445" y="149"/>
                  </a:lnTo>
                  <a:lnTo>
                    <a:pt x="437" y="129"/>
                  </a:lnTo>
                  <a:lnTo>
                    <a:pt x="425" y="109"/>
                  </a:lnTo>
                  <a:lnTo>
                    <a:pt x="414" y="91"/>
                  </a:lnTo>
                  <a:lnTo>
                    <a:pt x="399" y="74"/>
                  </a:lnTo>
                  <a:lnTo>
                    <a:pt x="382" y="58"/>
                  </a:lnTo>
                  <a:lnTo>
                    <a:pt x="365" y="44"/>
                  </a:lnTo>
                  <a:lnTo>
                    <a:pt x="344" y="31"/>
                  </a:lnTo>
                  <a:lnTo>
                    <a:pt x="34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Freeform 89"/>
            <p:cNvSpPr>
              <a:spLocks/>
            </p:cNvSpPr>
            <p:nvPr userDrawn="1"/>
          </p:nvSpPr>
          <p:spPr bwMode="auto">
            <a:xfrm>
              <a:off x="5162" y="1229"/>
              <a:ext cx="95" cy="94"/>
            </a:xfrm>
            <a:custGeom>
              <a:avLst/>
              <a:gdLst>
                <a:gd name="T0" fmla="*/ 284 w 378"/>
                <a:gd name="T1" fmla="*/ 25 h 378"/>
                <a:gd name="T2" fmla="*/ 249 w 378"/>
                <a:gd name="T3" fmla="*/ 9 h 378"/>
                <a:gd name="T4" fmla="*/ 212 w 378"/>
                <a:gd name="T5" fmla="*/ 1 h 378"/>
                <a:gd name="T6" fmla="*/ 176 w 378"/>
                <a:gd name="T7" fmla="*/ 0 h 378"/>
                <a:gd name="T8" fmla="*/ 141 w 378"/>
                <a:gd name="T9" fmla="*/ 6 h 378"/>
                <a:gd name="T10" fmla="*/ 107 w 378"/>
                <a:gd name="T11" fmla="*/ 19 h 378"/>
                <a:gd name="T12" fmla="*/ 75 w 378"/>
                <a:gd name="T13" fmla="*/ 38 h 378"/>
                <a:gd name="T14" fmla="*/ 48 w 378"/>
                <a:gd name="T15" fmla="*/ 64 h 378"/>
                <a:gd name="T16" fmla="*/ 26 w 378"/>
                <a:gd name="T17" fmla="*/ 94 h 378"/>
                <a:gd name="T18" fmla="*/ 17 w 378"/>
                <a:gd name="T19" fmla="*/ 112 h 378"/>
                <a:gd name="T20" fmla="*/ 5 w 378"/>
                <a:gd name="T21" fmla="*/ 147 h 378"/>
                <a:gd name="T22" fmla="*/ 0 w 378"/>
                <a:gd name="T23" fmla="*/ 183 h 378"/>
                <a:gd name="T24" fmla="*/ 2 w 378"/>
                <a:gd name="T25" fmla="*/ 220 h 378"/>
                <a:gd name="T26" fmla="*/ 12 w 378"/>
                <a:gd name="T27" fmla="*/ 255 h 378"/>
                <a:gd name="T28" fmla="*/ 28 w 378"/>
                <a:gd name="T29" fmla="*/ 288 h 378"/>
                <a:gd name="T30" fmla="*/ 51 w 378"/>
                <a:gd name="T31" fmla="*/ 316 h 378"/>
                <a:gd name="T32" fmla="*/ 78 w 378"/>
                <a:gd name="T33" fmla="*/ 342 h 378"/>
                <a:gd name="T34" fmla="*/ 95 w 378"/>
                <a:gd name="T35" fmla="*/ 353 h 378"/>
                <a:gd name="T36" fmla="*/ 130 w 378"/>
                <a:gd name="T37" fmla="*/ 368 h 378"/>
                <a:gd name="T38" fmla="*/ 165 w 378"/>
                <a:gd name="T39" fmla="*/ 376 h 378"/>
                <a:gd name="T40" fmla="*/ 202 w 378"/>
                <a:gd name="T41" fmla="*/ 378 h 378"/>
                <a:gd name="T42" fmla="*/ 238 w 378"/>
                <a:gd name="T43" fmla="*/ 371 h 378"/>
                <a:gd name="T44" fmla="*/ 272 w 378"/>
                <a:gd name="T45" fmla="*/ 358 h 378"/>
                <a:gd name="T46" fmla="*/ 303 w 378"/>
                <a:gd name="T47" fmla="*/ 340 h 378"/>
                <a:gd name="T48" fmla="*/ 331 w 378"/>
                <a:gd name="T49" fmla="*/ 314 h 378"/>
                <a:gd name="T50" fmla="*/ 353 w 378"/>
                <a:gd name="T51" fmla="*/ 284 h 378"/>
                <a:gd name="T52" fmla="*/ 362 w 378"/>
                <a:gd name="T53" fmla="*/ 266 h 378"/>
                <a:gd name="T54" fmla="*/ 374 w 378"/>
                <a:gd name="T55" fmla="*/ 230 h 378"/>
                <a:gd name="T56" fmla="*/ 378 w 378"/>
                <a:gd name="T57" fmla="*/ 194 h 378"/>
                <a:gd name="T58" fmla="*/ 375 w 378"/>
                <a:gd name="T59" fmla="*/ 157 h 378"/>
                <a:gd name="T60" fmla="*/ 366 w 378"/>
                <a:gd name="T61" fmla="*/ 122 h 378"/>
                <a:gd name="T62" fmla="*/ 350 w 378"/>
                <a:gd name="T63" fmla="*/ 90 h 378"/>
                <a:gd name="T64" fmla="*/ 328 w 378"/>
                <a:gd name="T65" fmla="*/ 61 h 378"/>
                <a:gd name="T66" fmla="*/ 300 w 378"/>
                <a:gd name="T67" fmla="*/ 35 h 378"/>
                <a:gd name="T68" fmla="*/ 28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4" y="25"/>
                  </a:moveTo>
                  <a:lnTo>
                    <a:pt x="284" y="25"/>
                  </a:lnTo>
                  <a:lnTo>
                    <a:pt x="267" y="17"/>
                  </a:lnTo>
                  <a:lnTo>
                    <a:pt x="249" y="9"/>
                  </a:lnTo>
                  <a:lnTo>
                    <a:pt x="230" y="4"/>
                  </a:lnTo>
                  <a:lnTo>
                    <a:pt x="212" y="1"/>
                  </a:lnTo>
                  <a:lnTo>
                    <a:pt x="194" y="0"/>
                  </a:lnTo>
                  <a:lnTo>
                    <a:pt x="176" y="0"/>
                  </a:lnTo>
                  <a:lnTo>
                    <a:pt x="157" y="2"/>
                  </a:lnTo>
                  <a:lnTo>
                    <a:pt x="141" y="6"/>
                  </a:lnTo>
                  <a:lnTo>
                    <a:pt x="124" y="11"/>
                  </a:lnTo>
                  <a:lnTo>
                    <a:pt x="107" y="19"/>
                  </a:lnTo>
                  <a:lnTo>
                    <a:pt x="90" y="27"/>
                  </a:lnTo>
                  <a:lnTo>
                    <a:pt x="75" y="38"/>
                  </a:lnTo>
                  <a:lnTo>
                    <a:pt x="61" y="49"/>
                  </a:lnTo>
                  <a:lnTo>
                    <a:pt x="48" y="64"/>
                  </a:lnTo>
                  <a:lnTo>
                    <a:pt x="36" y="78"/>
                  </a:lnTo>
                  <a:lnTo>
                    <a:pt x="26" y="94"/>
                  </a:lnTo>
                  <a:lnTo>
                    <a:pt x="26" y="94"/>
                  </a:lnTo>
                  <a:lnTo>
                    <a:pt x="17" y="112"/>
                  </a:lnTo>
                  <a:lnTo>
                    <a:pt x="10" y="129"/>
                  </a:lnTo>
                  <a:lnTo>
                    <a:pt x="5" y="147"/>
                  </a:lnTo>
                  <a:lnTo>
                    <a:pt x="1" y="165"/>
                  </a:lnTo>
                  <a:lnTo>
                    <a:pt x="0" y="183"/>
                  </a:lnTo>
                  <a:lnTo>
                    <a:pt x="1" y="202"/>
                  </a:lnTo>
                  <a:lnTo>
                    <a:pt x="2" y="220"/>
                  </a:lnTo>
                  <a:lnTo>
                    <a:pt x="6" y="238"/>
                  </a:lnTo>
                  <a:lnTo>
                    <a:pt x="12" y="255"/>
                  </a:lnTo>
                  <a:lnTo>
                    <a:pt x="19" y="272"/>
                  </a:lnTo>
                  <a:lnTo>
                    <a:pt x="28" y="288"/>
                  </a:lnTo>
                  <a:lnTo>
                    <a:pt x="39" y="303"/>
                  </a:lnTo>
                  <a:lnTo>
                    <a:pt x="51" y="316"/>
                  </a:lnTo>
                  <a:lnTo>
                    <a:pt x="64" y="329"/>
                  </a:lnTo>
                  <a:lnTo>
                    <a:pt x="78" y="342"/>
                  </a:lnTo>
                  <a:lnTo>
                    <a:pt x="95" y="353"/>
                  </a:lnTo>
                  <a:lnTo>
                    <a:pt x="95" y="353"/>
                  </a:lnTo>
                  <a:lnTo>
                    <a:pt x="112" y="361"/>
                  </a:lnTo>
                  <a:lnTo>
                    <a:pt x="130" y="368"/>
                  </a:lnTo>
                  <a:lnTo>
                    <a:pt x="147" y="374"/>
                  </a:lnTo>
                  <a:lnTo>
                    <a:pt x="165" y="376"/>
                  </a:lnTo>
                  <a:lnTo>
                    <a:pt x="184" y="378"/>
                  </a:lnTo>
                  <a:lnTo>
                    <a:pt x="202" y="378"/>
                  </a:lnTo>
                  <a:lnTo>
                    <a:pt x="220" y="375"/>
                  </a:lnTo>
                  <a:lnTo>
                    <a:pt x="238" y="371"/>
                  </a:lnTo>
                  <a:lnTo>
                    <a:pt x="255" y="366"/>
                  </a:lnTo>
                  <a:lnTo>
                    <a:pt x="272" y="358"/>
                  </a:lnTo>
                  <a:lnTo>
                    <a:pt x="288" y="350"/>
                  </a:lnTo>
                  <a:lnTo>
                    <a:pt x="303" y="340"/>
                  </a:lnTo>
                  <a:lnTo>
                    <a:pt x="318" y="328"/>
                  </a:lnTo>
                  <a:lnTo>
                    <a:pt x="331" y="314"/>
                  </a:lnTo>
                  <a:lnTo>
                    <a:pt x="343" y="299"/>
                  </a:lnTo>
                  <a:lnTo>
                    <a:pt x="353" y="284"/>
                  </a:lnTo>
                  <a:lnTo>
                    <a:pt x="353" y="284"/>
                  </a:lnTo>
                  <a:lnTo>
                    <a:pt x="362" y="266"/>
                  </a:lnTo>
                  <a:lnTo>
                    <a:pt x="369" y="249"/>
                  </a:lnTo>
                  <a:lnTo>
                    <a:pt x="374" y="230"/>
                  </a:lnTo>
                  <a:lnTo>
                    <a:pt x="376" y="212"/>
                  </a:lnTo>
                  <a:lnTo>
                    <a:pt x="378" y="194"/>
                  </a:lnTo>
                  <a:lnTo>
                    <a:pt x="378" y="176"/>
                  </a:lnTo>
                  <a:lnTo>
                    <a:pt x="375" y="157"/>
                  </a:lnTo>
                  <a:lnTo>
                    <a:pt x="371" y="139"/>
                  </a:lnTo>
                  <a:lnTo>
                    <a:pt x="366" y="122"/>
                  </a:lnTo>
                  <a:lnTo>
                    <a:pt x="359" y="105"/>
                  </a:lnTo>
                  <a:lnTo>
                    <a:pt x="350" y="90"/>
                  </a:lnTo>
                  <a:lnTo>
                    <a:pt x="340" y="74"/>
                  </a:lnTo>
                  <a:lnTo>
                    <a:pt x="328" y="61"/>
                  </a:lnTo>
                  <a:lnTo>
                    <a:pt x="315" y="48"/>
                  </a:lnTo>
                  <a:lnTo>
                    <a:pt x="300" y="35"/>
                  </a:lnTo>
                  <a:lnTo>
                    <a:pt x="284" y="25"/>
                  </a:lnTo>
                  <a:lnTo>
                    <a:pt x="28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0" name="Freeform 90"/>
            <p:cNvSpPr>
              <a:spLocks/>
            </p:cNvSpPr>
            <p:nvPr userDrawn="1"/>
          </p:nvSpPr>
          <p:spPr bwMode="auto">
            <a:xfrm>
              <a:off x="5392" y="1365"/>
              <a:ext cx="74" cy="75"/>
            </a:xfrm>
            <a:custGeom>
              <a:avLst/>
              <a:gdLst>
                <a:gd name="T0" fmla="*/ 223 w 297"/>
                <a:gd name="T1" fmla="*/ 19 h 297"/>
                <a:gd name="T2" fmla="*/ 196 w 297"/>
                <a:gd name="T3" fmla="*/ 6 h 297"/>
                <a:gd name="T4" fmla="*/ 167 w 297"/>
                <a:gd name="T5" fmla="*/ 0 h 297"/>
                <a:gd name="T6" fmla="*/ 138 w 297"/>
                <a:gd name="T7" fmla="*/ 0 h 297"/>
                <a:gd name="T8" fmla="*/ 111 w 297"/>
                <a:gd name="T9" fmla="*/ 4 h 297"/>
                <a:gd name="T10" fmla="*/ 84 w 297"/>
                <a:gd name="T11" fmla="*/ 14 h 297"/>
                <a:gd name="T12" fmla="*/ 60 w 297"/>
                <a:gd name="T13" fmla="*/ 30 h 297"/>
                <a:gd name="T14" fmla="*/ 38 w 297"/>
                <a:gd name="T15" fmla="*/ 49 h 297"/>
                <a:gd name="T16" fmla="*/ 21 w 297"/>
                <a:gd name="T17" fmla="*/ 74 h 297"/>
                <a:gd name="T18" fmla="*/ 13 w 297"/>
                <a:gd name="T19" fmla="*/ 87 h 297"/>
                <a:gd name="T20" fmla="*/ 4 w 297"/>
                <a:gd name="T21" fmla="*/ 115 h 297"/>
                <a:gd name="T22" fmla="*/ 0 w 297"/>
                <a:gd name="T23" fmla="*/ 143 h 297"/>
                <a:gd name="T24" fmla="*/ 3 w 297"/>
                <a:gd name="T25" fmla="*/ 172 h 297"/>
                <a:gd name="T26" fmla="*/ 11 w 297"/>
                <a:gd name="T27" fmla="*/ 199 h 297"/>
                <a:gd name="T28" fmla="*/ 22 w 297"/>
                <a:gd name="T29" fmla="*/ 225 h 297"/>
                <a:gd name="T30" fmla="*/ 41 w 297"/>
                <a:gd name="T31" fmla="*/ 249 h 297"/>
                <a:gd name="T32" fmla="*/ 63 w 297"/>
                <a:gd name="T33" fmla="*/ 268 h 297"/>
                <a:gd name="T34" fmla="*/ 74 w 297"/>
                <a:gd name="T35" fmla="*/ 276 h 297"/>
                <a:gd name="T36" fmla="*/ 102 w 297"/>
                <a:gd name="T37" fmla="*/ 289 h 297"/>
                <a:gd name="T38" fmla="*/ 131 w 297"/>
                <a:gd name="T39" fmla="*/ 296 h 297"/>
                <a:gd name="T40" fmla="*/ 159 w 297"/>
                <a:gd name="T41" fmla="*/ 296 h 297"/>
                <a:gd name="T42" fmla="*/ 188 w 297"/>
                <a:gd name="T43" fmla="*/ 292 h 297"/>
                <a:gd name="T44" fmla="*/ 214 w 297"/>
                <a:gd name="T45" fmla="*/ 281 h 297"/>
                <a:gd name="T46" fmla="*/ 239 w 297"/>
                <a:gd name="T47" fmla="*/ 266 h 297"/>
                <a:gd name="T48" fmla="*/ 261 w 297"/>
                <a:gd name="T49" fmla="*/ 246 h 297"/>
                <a:gd name="T50" fmla="*/ 278 w 297"/>
                <a:gd name="T51" fmla="*/ 223 h 297"/>
                <a:gd name="T52" fmla="*/ 284 w 297"/>
                <a:gd name="T53" fmla="*/ 208 h 297"/>
                <a:gd name="T54" fmla="*/ 295 w 297"/>
                <a:gd name="T55" fmla="*/ 181 h 297"/>
                <a:gd name="T56" fmla="*/ 297 w 297"/>
                <a:gd name="T57" fmla="*/ 152 h 297"/>
                <a:gd name="T58" fmla="*/ 296 w 297"/>
                <a:gd name="T59" fmla="*/ 124 h 297"/>
                <a:gd name="T60" fmla="*/ 288 w 297"/>
                <a:gd name="T61" fmla="*/ 96 h 297"/>
                <a:gd name="T62" fmla="*/ 276 w 297"/>
                <a:gd name="T63" fmla="*/ 70 h 297"/>
                <a:gd name="T64" fmla="*/ 258 w 297"/>
                <a:gd name="T65" fmla="*/ 47 h 297"/>
                <a:gd name="T66" fmla="*/ 236 w 297"/>
                <a:gd name="T67" fmla="*/ 27 h 297"/>
                <a:gd name="T68" fmla="*/ 223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19"/>
                  </a:moveTo>
                  <a:lnTo>
                    <a:pt x="223" y="19"/>
                  </a:lnTo>
                  <a:lnTo>
                    <a:pt x="210" y="13"/>
                  </a:lnTo>
                  <a:lnTo>
                    <a:pt x="196" y="6"/>
                  </a:lnTo>
                  <a:lnTo>
                    <a:pt x="181" y="3"/>
                  </a:lnTo>
                  <a:lnTo>
                    <a:pt x="167" y="0"/>
                  </a:lnTo>
                  <a:lnTo>
                    <a:pt x="153" y="0"/>
                  </a:lnTo>
                  <a:lnTo>
                    <a:pt x="138" y="0"/>
                  </a:lnTo>
                  <a:lnTo>
                    <a:pt x="125" y="1"/>
                  </a:lnTo>
                  <a:lnTo>
                    <a:pt x="111" y="4"/>
                  </a:lnTo>
                  <a:lnTo>
                    <a:pt x="97" y="9"/>
                  </a:lnTo>
                  <a:lnTo>
                    <a:pt x="84" y="14"/>
                  </a:lnTo>
                  <a:lnTo>
                    <a:pt x="72" y="21"/>
                  </a:lnTo>
                  <a:lnTo>
                    <a:pt x="60" y="30"/>
                  </a:lnTo>
                  <a:lnTo>
                    <a:pt x="48" y="39"/>
                  </a:lnTo>
                  <a:lnTo>
                    <a:pt x="38" y="49"/>
                  </a:lnTo>
                  <a:lnTo>
                    <a:pt x="29" y="61"/>
                  </a:lnTo>
                  <a:lnTo>
                    <a:pt x="21" y="74"/>
                  </a:lnTo>
                  <a:lnTo>
                    <a:pt x="21" y="74"/>
                  </a:lnTo>
                  <a:lnTo>
                    <a:pt x="13" y="87"/>
                  </a:lnTo>
                  <a:lnTo>
                    <a:pt x="8" y="102"/>
                  </a:lnTo>
                  <a:lnTo>
                    <a:pt x="4" y="115"/>
                  </a:lnTo>
                  <a:lnTo>
                    <a:pt x="2" y="129"/>
                  </a:lnTo>
                  <a:lnTo>
                    <a:pt x="0" y="143"/>
                  </a:lnTo>
                  <a:lnTo>
                    <a:pt x="2" y="158"/>
                  </a:lnTo>
                  <a:lnTo>
                    <a:pt x="3" y="172"/>
                  </a:lnTo>
                  <a:lnTo>
                    <a:pt x="5" y="186"/>
                  </a:lnTo>
                  <a:lnTo>
                    <a:pt x="11" y="199"/>
                  </a:lnTo>
                  <a:lnTo>
                    <a:pt x="16" y="214"/>
                  </a:lnTo>
                  <a:lnTo>
                    <a:pt x="22" y="225"/>
                  </a:lnTo>
                  <a:lnTo>
                    <a:pt x="30" y="237"/>
                  </a:lnTo>
                  <a:lnTo>
                    <a:pt x="41" y="249"/>
                  </a:lnTo>
                  <a:lnTo>
                    <a:pt x="51" y="259"/>
                  </a:lnTo>
                  <a:lnTo>
                    <a:pt x="63" y="268"/>
                  </a:lnTo>
                  <a:lnTo>
                    <a:pt x="74" y="276"/>
                  </a:lnTo>
                  <a:lnTo>
                    <a:pt x="74" y="276"/>
                  </a:lnTo>
                  <a:lnTo>
                    <a:pt x="89" y="284"/>
                  </a:lnTo>
                  <a:lnTo>
                    <a:pt x="102" y="289"/>
                  </a:lnTo>
                  <a:lnTo>
                    <a:pt x="116" y="293"/>
                  </a:lnTo>
                  <a:lnTo>
                    <a:pt x="131" y="296"/>
                  </a:lnTo>
                  <a:lnTo>
                    <a:pt x="145" y="297"/>
                  </a:lnTo>
                  <a:lnTo>
                    <a:pt x="159" y="296"/>
                  </a:lnTo>
                  <a:lnTo>
                    <a:pt x="174" y="294"/>
                  </a:lnTo>
                  <a:lnTo>
                    <a:pt x="188" y="292"/>
                  </a:lnTo>
                  <a:lnTo>
                    <a:pt x="201" y="287"/>
                  </a:lnTo>
                  <a:lnTo>
                    <a:pt x="214" y="281"/>
                  </a:lnTo>
                  <a:lnTo>
                    <a:pt x="227" y="275"/>
                  </a:lnTo>
                  <a:lnTo>
                    <a:pt x="239" y="266"/>
                  </a:lnTo>
                  <a:lnTo>
                    <a:pt x="250" y="257"/>
                  </a:lnTo>
                  <a:lnTo>
                    <a:pt x="261" y="246"/>
                  </a:lnTo>
                  <a:lnTo>
                    <a:pt x="270" y="234"/>
                  </a:lnTo>
                  <a:lnTo>
                    <a:pt x="278" y="223"/>
                  </a:lnTo>
                  <a:lnTo>
                    <a:pt x="278" y="223"/>
                  </a:lnTo>
                  <a:lnTo>
                    <a:pt x="284" y="208"/>
                  </a:lnTo>
                  <a:lnTo>
                    <a:pt x="291" y="195"/>
                  </a:lnTo>
                  <a:lnTo>
                    <a:pt x="295" y="181"/>
                  </a:lnTo>
                  <a:lnTo>
                    <a:pt x="297" y="167"/>
                  </a:lnTo>
                  <a:lnTo>
                    <a:pt x="297" y="152"/>
                  </a:lnTo>
                  <a:lnTo>
                    <a:pt x="297" y="138"/>
                  </a:lnTo>
                  <a:lnTo>
                    <a:pt x="296" y="124"/>
                  </a:lnTo>
                  <a:lnTo>
                    <a:pt x="292" y="109"/>
                  </a:lnTo>
                  <a:lnTo>
                    <a:pt x="288" y="96"/>
                  </a:lnTo>
                  <a:lnTo>
                    <a:pt x="283" y="83"/>
                  </a:lnTo>
                  <a:lnTo>
                    <a:pt x="276" y="70"/>
                  </a:lnTo>
                  <a:lnTo>
                    <a:pt x="267" y="59"/>
                  </a:lnTo>
                  <a:lnTo>
                    <a:pt x="258" y="47"/>
                  </a:lnTo>
                  <a:lnTo>
                    <a:pt x="248" y="36"/>
                  </a:lnTo>
                  <a:lnTo>
                    <a:pt x="236" y="27"/>
                  </a:lnTo>
                  <a:lnTo>
                    <a:pt x="223" y="19"/>
                  </a:lnTo>
                  <a:lnTo>
                    <a:pt x="223"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1" name="Freeform 91"/>
            <p:cNvSpPr>
              <a:spLocks/>
            </p:cNvSpPr>
            <p:nvPr userDrawn="1"/>
          </p:nvSpPr>
          <p:spPr bwMode="auto">
            <a:xfrm>
              <a:off x="3966" y="332"/>
              <a:ext cx="90" cy="10"/>
            </a:xfrm>
            <a:custGeom>
              <a:avLst/>
              <a:gdLst>
                <a:gd name="T0" fmla="*/ 361 w 361"/>
                <a:gd name="T1" fmla="*/ 0 h 40"/>
                <a:gd name="T2" fmla="*/ 0 w 361"/>
                <a:gd name="T3" fmla="*/ 0 h 40"/>
                <a:gd name="T4" fmla="*/ 0 w 361"/>
                <a:gd name="T5" fmla="*/ 0 h 40"/>
                <a:gd name="T6" fmla="*/ 33 w 361"/>
                <a:gd name="T7" fmla="*/ 14 h 40"/>
                <a:gd name="T8" fmla="*/ 52 w 361"/>
                <a:gd name="T9" fmla="*/ 21 h 40"/>
                <a:gd name="T10" fmla="*/ 69 w 361"/>
                <a:gd name="T11" fmla="*/ 26 h 40"/>
                <a:gd name="T12" fmla="*/ 69 w 361"/>
                <a:gd name="T13" fmla="*/ 26 h 40"/>
                <a:gd name="T14" fmla="*/ 88 w 361"/>
                <a:gd name="T15" fmla="*/ 31 h 40"/>
                <a:gd name="T16" fmla="*/ 108 w 361"/>
                <a:gd name="T17" fmla="*/ 34 h 40"/>
                <a:gd name="T18" fmla="*/ 126 w 361"/>
                <a:gd name="T19" fmla="*/ 38 h 40"/>
                <a:gd name="T20" fmla="*/ 146 w 361"/>
                <a:gd name="T21" fmla="*/ 39 h 40"/>
                <a:gd name="T22" fmla="*/ 164 w 361"/>
                <a:gd name="T23" fmla="*/ 40 h 40"/>
                <a:gd name="T24" fmla="*/ 182 w 361"/>
                <a:gd name="T25" fmla="*/ 40 h 40"/>
                <a:gd name="T26" fmla="*/ 202 w 361"/>
                <a:gd name="T27" fmla="*/ 39 h 40"/>
                <a:gd name="T28" fmla="*/ 220 w 361"/>
                <a:gd name="T29" fmla="*/ 38 h 40"/>
                <a:gd name="T30" fmla="*/ 238 w 361"/>
                <a:gd name="T31" fmla="*/ 36 h 40"/>
                <a:gd name="T32" fmla="*/ 256 w 361"/>
                <a:gd name="T33" fmla="*/ 33 h 40"/>
                <a:gd name="T34" fmla="*/ 291 w 361"/>
                <a:gd name="T35" fmla="*/ 25 h 40"/>
                <a:gd name="T36" fmla="*/ 327 w 361"/>
                <a:gd name="T37" fmla="*/ 13 h 40"/>
                <a:gd name="T38" fmla="*/ 361 w 361"/>
                <a:gd name="T39" fmla="*/ 0 h 40"/>
                <a:gd name="T40" fmla="*/ 361 w 36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361" y="0"/>
                  </a:moveTo>
                  <a:lnTo>
                    <a:pt x="0" y="0"/>
                  </a:lnTo>
                  <a:lnTo>
                    <a:pt x="0" y="0"/>
                  </a:lnTo>
                  <a:lnTo>
                    <a:pt x="33" y="14"/>
                  </a:lnTo>
                  <a:lnTo>
                    <a:pt x="52" y="21"/>
                  </a:lnTo>
                  <a:lnTo>
                    <a:pt x="69" y="26"/>
                  </a:lnTo>
                  <a:lnTo>
                    <a:pt x="69" y="26"/>
                  </a:lnTo>
                  <a:lnTo>
                    <a:pt x="88" y="31"/>
                  </a:lnTo>
                  <a:lnTo>
                    <a:pt x="108" y="34"/>
                  </a:lnTo>
                  <a:lnTo>
                    <a:pt x="126" y="38"/>
                  </a:lnTo>
                  <a:lnTo>
                    <a:pt x="146" y="39"/>
                  </a:lnTo>
                  <a:lnTo>
                    <a:pt x="164" y="40"/>
                  </a:lnTo>
                  <a:lnTo>
                    <a:pt x="182" y="40"/>
                  </a:lnTo>
                  <a:lnTo>
                    <a:pt x="202" y="39"/>
                  </a:lnTo>
                  <a:lnTo>
                    <a:pt x="220" y="38"/>
                  </a:lnTo>
                  <a:lnTo>
                    <a:pt x="238" y="36"/>
                  </a:lnTo>
                  <a:lnTo>
                    <a:pt x="256" y="33"/>
                  </a:lnTo>
                  <a:lnTo>
                    <a:pt x="291" y="25"/>
                  </a:lnTo>
                  <a:lnTo>
                    <a:pt x="327" y="13"/>
                  </a:lnTo>
                  <a:lnTo>
                    <a:pt x="361" y="0"/>
                  </a:lnTo>
                  <a:lnTo>
                    <a:pt x="36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92"/>
            <p:cNvSpPr>
              <a:spLocks/>
            </p:cNvSpPr>
            <p:nvPr userDrawn="1"/>
          </p:nvSpPr>
          <p:spPr bwMode="auto">
            <a:xfrm>
              <a:off x="4163" y="332"/>
              <a:ext cx="184" cy="65"/>
            </a:xfrm>
            <a:custGeom>
              <a:avLst/>
              <a:gdLst>
                <a:gd name="T0" fmla="*/ 269 w 738"/>
                <a:gd name="T1" fmla="*/ 249 h 262"/>
                <a:gd name="T2" fmla="*/ 269 w 738"/>
                <a:gd name="T3" fmla="*/ 249 h 262"/>
                <a:gd name="T4" fmla="*/ 288 w 738"/>
                <a:gd name="T5" fmla="*/ 254 h 262"/>
                <a:gd name="T6" fmla="*/ 306 w 738"/>
                <a:gd name="T7" fmla="*/ 257 h 262"/>
                <a:gd name="T8" fmla="*/ 325 w 738"/>
                <a:gd name="T9" fmla="*/ 259 h 262"/>
                <a:gd name="T10" fmla="*/ 343 w 738"/>
                <a:gd name="T11" fmla="*/ 262 h 262"/>
                <a:gd name="T12" fmla="*/ 362 w 738"/>
                <a:gd name="T13" fmla="*/ 262 h 262"/>
                <a:gd name="T14" fmla="*/ 381 w 738"/>
                <a:gd name="T15" fmla="*/ 262 h 262"/>
                <a:gd name="T16" fmla="*/ 399 w 738"/>
                <a:gd name="T17" fmla="*/ 262 h 262"/>
                <a:gd name="T18" fmla="*/ 417 w 738"/>
                <a:gd name="T19" fmla="*/ 259 h 262"/>
                <a:gd name="T20" fmla="*/ 434 w 738"/>
                <a:gd name="T21" fmla="*/ 257 h 262"/>
                <a:gd name="T22" fmla="*/ 452 w 738"/>
                <a:gd name="T23" fmla="*/ 253 h 262"/>
                <a:gd name="T24" fmla="*/ 469 w 738"/>
                <a:gd name="T25" fmla="*/ 249 h 262"/>
                <a:gd name="T26" fmla="*/ 488 w 738"/>
                <a:gd name="T27" fmla="*/ 244 h 262"/>
                <a:gd name="T28" fmla="*/ 505 w 738"/>
                <a:gd name="T29" fmla="*/ 238 h 262"/>
                <a:gd name="T30" fmla="*/ 520 w 738"/>
                <a:gd name="T31" fmla="*/ 232 h 262"/>
                <a:gd name="T32" fmla="*/ 537 w 738"/>
                <a:gd name="T33" fmla="*/ 224 h 262"/>
                <a:gd name="T34" fmla="*/ 553 w 738"/>
                <a:gd name="T35" fmla="*/ 216 h 262"/>
                <a:gd name="T36" fmla="*/ 568 w 738"/>
                <a:gd name="T37" fmla="*/ 207 h 262"/>
                <a:gd name="T38" fmla="*/ 584 w 738"/>
                <a:gd name="T39" fmla="*/ 198 h 262"/>
                <a:gd name="T40" fmla="*/ 598 w 738"/>
                <a:gd name="T41" fmla="*/ 188 h 262"/>
                <a:gd name="T42" fmla="*/ 613 w 738"/>
                <a:gd name="T43" fmla="*/ 177 h 262"/>
                <a:gd name="T44" fmla="*/ 627 w 738"/>
                <a:gd name="T45" fmla="*/ 165 h 262"/>
                <a:gd name="T46" fmla="*/ 640 w 738"/>
                <a:gd name="T47" fmla="*/ 152 h 262"/>
                <a:gd name="T48" fmla="*/ 652 w 738"/>
                <a:gd name="T49" fmla="*/ 141 h 262"/>
                <a:gd name="T50" fmla="*/ 665 w 738"/>
                <a:gd name="T51" fmla="*/ 126 h 262"/>
                <a:gd name="T52" fmla="*/ 677 w 738"/>
                <a:gd name="T53" fmla="*/ 113 h 262"/>
                <a:gd name="T54" fmla="*/ 687 w 738"/>
                <a:gd name="T55" fmla="*/ 98 h 262"/>
                <a:gd name="T56" fmla="*/ 697 w 738"/>
                <a:gd name="T57" fmla="*/ 83 h 262"/>
                <a:gd name="T58" fmla="*/ 707 w 738"/>
                <a:gd name="T59" fmla="*/ 68 h 262"/>
                <a:gd name="T60" fmla="*/ 716 w 738"/>
                <a:gd name="T61" fmla="*/ 51 h 262"/>
                <a:gd name="T62" fmla="*/ 723 w 738"/>
                <a:gd name="T63" fmla="*/ 35 h 262"/>
                <a:gd name="T64" fmla="*/ 731 w 738"/>
                <a:gd name="T65" fmla="*/ 17 h 262"/>
                <a:gd name="T66" fmla="*/ 738 w 738"/>
                <a:gd name="T67" fmla="*/ 0 h 262"/>
                <a:gd name="T68" fmla="*/ 0 w 738"/>
                <a:gd name="T69" fmla="*/ 0 h 262"/>
                <a:gd name="T70" fmla="*/ 0 w 738"/>
                <a:gd name="T71" fmla="*/ 0 h 262"/>
                <a:gd name="T72" fmla="*/ 9 w 738"/>
                <a:gd name="T73" fmla="*/ 21 h 262"/>
                <a:gd name="T74" fmla="*/ 18 w 738"/>
                <a:gd name="T75" fmla="*/ 43 h 262"/>
                <a:gd name="T76" fmla="*/ 29 w 738"/>
                <a:gd name="T77" fmla="*/ 64 h 262"/>
                <a:gd name="T78" fmla="*/ 42 w 738"/>
                <a:gd name="T79" fmla="*/ 83 h 262"/>
                <a:gd name="T80" fmla="*/ 55 w 738"/>
                <a:gd name="T81" fmla="*/ 103 h 262"/>
                <a:gd name="T82" fmla="*/ 69 w 738"/>
                <a:gd name="T83" fmla="*/ 121 h 262"/>
                <a:gd name="T84" fmla="*/ 85 w 738"/>
                <a:gd name="T85" fmla="*/ 139 h 262"/>
                <a:gd name="T86" fmla="*/ 102 w 738"/>
                <a:gd name="T87" fmla="*/ 155 h 262"/>
                <a:gd name="T88" fmla="*/ 119 w 738"/>
                <a:gd name="T89" fmla="*/ 171 h 262"/>
                <a:gd name="T90" fmla="*/ 138 w 738"/>
                <a:gd name="T91" fmla="*/ 186 h 262"/>
                <a:gd name="T92" fmla="*/ 158 w 738"/>
                <a:gd name="T93" fmla="*/ 199 h 262"/>
                <a:gd name="T94" fmla="*/ 177 w 738"/>
                <a:gd name="T95" fmla="*/ 212 h 262"/>
                <a:gd name="T96" fmla="*/ 200 w 738"/>
                <a:gd name="T97" fmla="*/ 223 h 262"/>
                <a:gd name="T98" fmla="*/ 222 w 738"/>
                <a:gd name="T99" fmla="*/ 233 h 262"/>
                <a:gd name="T100" fmla="*/ 245 w 738"/>
                <a:gd name="T101" fmla="*/ 242 h 262"/>
                <a:gd name="T102" fmla="*/ 269 w 738"/>
                <a:gd name="T103" fmla="*/ 249 h 262"/>
                <a:gd name="T104" fmla="*/ 2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269" y="249"/>
                  </a:moveTo>
                  <a:lnTo>
                    <a:pt x="269" y="249"/>
                  </a:lnTo>
                  <a:lnTo>
                    <a:pt x="288" y="254"/>
                  </a:lnTo>
                  <a:lnTo>
                    <a:pt x="306" y="257"/>
                  </a:lnTo>
                  <a:lnTo>
                    <a:pt x="325" y="259"/>
                  </a:lnTo>
                  <a:lnTo>
                    <a:pt x="343" y="262"/>
                  </a:lnTo>
                  <a:lnTo>
                    <a:pt x="362" y="262"/>
                  </a:lnTo>
                  <a:lnTo>
                    <a:pt x="381" y="262"/>
                  </a:lnTo>
                  <a:lnTo>
                    <a:pt x="399" y="262"/>
                  </a:lnTo>
                  <a:lnTo>
                    <a:pt x="417" y="259"/>
                  </a:lnTo>
                  <a:lnTo>
                    <a:pt x="434" y="257"/>
                  </a:lnTo>
                  <a:lnTo>
                    <a:pt x="452" y="253"/>
                  </a:lnTo>
                  <a:lnTo>
                    <a:pt x="469" y="249"/>
                  </a:lnTo>
                  <a:lnTo>
                    <a:pt x="488" y="244"/>
                  </a:lnTo>
                  <a:lnTo>
                    <a:pt x="505" y="238"/>
                  </a:lnTo>
                  <a:lnTo>
                    <a:pt x="520" y="232"/>
                  </a:lnTo>
                  <a:lnTo>
                    <a:pt x="537" y="224"/>
                  </a:lnTo>
                  <a:lnTo>
                    <a:pt x="553" y="216"/>
                  </a:lnTo>
                  <a:lnTo>
                    <a:pt x="568" y="207"/>
                  </a:lnTo>
                  <a:lnTo>
                    <a:pt x="584" y="198"/>
                  </a:lnTo>
                  <a:lnTo>
                    <a:pt x="598" y="188"/>
                  </a:lnTo>
                  <a:lnTo>
                    <a:pt x="613" y="177"/>
                  </a:lnTo>
                  <a:lnTo>
                    <a:pt x="627" y="165"/>
                  </a:lnTo>
                  <a:lnTo>
                    <a:pt x="640" y="152"/>
                  </a:lnTo>
                  <a:lnTo>
                    <a:pt x="652" y="141"/>
                  </a:lnTo>
                  <a:lnTo>
                    <a:pt x="665" y="126"/>
                  </a:lnTo>
                  <a:lnTo>
                    <a:pt x="677" y="113"/>
                  </a:lnTo>
                  <a:lnTo>
                    <a:pt x="687" y="98"/>
                  </a:lnTo>
                  <a:lnTo>
                    <a:pt x="697" y="83"/>
                  </a:lnTo>
                  <a:lnTo>
                    <a:pt x="707" y="68"/>
                  </a:lnTo>
                  <a:lnTo>
                    <a:pt x="716" y="51"/>
                  </a:lnTo>
                  <a:lnTo>
                    <a:pt x="723" y="35"/>
                  </a:lnTo>
                  <a:lnTo>
                    <a:pt x="731" y="17"/>
                  </a:lnTo>
                  <a:lnTo>
                    <a:pt x="738" y="0"/>
                  </a:lnTo>
                  <a:lnTo>
                    <a:pt x="0" y="0"/>
                  </a:lnTo>
                  <a:lnTo>
                    <a:pt x="0" y="0"/>
                  </a:lnTo>
                  <a:lnTo>
                    <a:pt x="9" y="21"/>
                  </a:lnTo>
                  <a:lnTo>
                    <a:pt x="18" y="43"/>
                  </a:lnTo>
                  <a:lnTo>
                    <a:pt x="29" y="64"/>
                  </a:lnTo>
                  <a:lnTo>
                    <a:pt x="42" y="83"/>
                  </a:lnTo>
                  <a:lnTo>
                    <a:pt x="55" y="103"/>
                  </a:lnTo>
                  <a:lnTo>
                    <a:pt x="69" y="121"/>
                  </a:lnTo>
                  <a:lnTo>
                    <a:pt x="85" y="139"/>
                  </a:lnTo>
                  <a:lnTo>
                    <a:pt x="102" y="155"/>
                  </a:lnTo>
                  <a:lnTo>
                    <a:pt x="119" y="171"/>
                  </a:lnTo>
                  <a:lnTo>
                    <a:pt x="138" y="186"/>
                  </a:lnTo>
                  <a:lnTo>
                    <a:pt x="158" y="199"/>
                  </a:lnTo>
                  <a:lnTo>
                    <a:pt x="177" y="212"/>
                  </a:lnTo>
                  <a:lnTo>
                    <a:pt x="200" y="223"/>
                  </a:lnTo>
                  <a:lnTo>
                    <a:pt x="222" y="233"/>
                  </a:lnTo>
                  <a:lnTo>
                    <a:pt x="245" y="242"/>
                  </a:lnTo>
                  <a:lnTo>
                    <a:pt x="269" y="249"/>
                  </a:lnTo>
                  <a:lnTo>
                    <a:pt x="2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3" name="Freeform 93"/>
            <p:cNvSpPr>
              <a:spLocks/>
            </p:cNvSpPr>
            <p:nvPr userDrawn="1"/>
          </p:nvSpPr>
          <p:spPr bwMode="auto">
            <a:xfrm>
              <a:off x="4412" y="332"/>
              <a:ext cx="176" cy="121"/>
            </a:xfrm>
            <a:custGeom>
              <a:avLst/>
              <a:gdLst>
                <a:gd name="T0" fmla="*/ 261 w 702"/>
                <a:gd name="T1" fmla="*/ 472 h 483"/>
                <a:gd name="T2" fmla="*/ 296 w 702"/>
                <a:gd name="T3" fmla="*/ 479 h 483"/>
                <a:gd name="T4" fmla="*/ 331 w 702"/>
                <a:gd name="T5" fmla="*/ 483 h 483"/>
                <a:gd name="T6" fmla="*/ 365 w 702"/>
                <a:gd name="T7" fmla="*/ 483 h 483"/>
                <a:gd name="T8" fmla="*/ 400 w 702"/>
                <a:gd name="T9" fmla="*/ 481 h 483"/>
                <a:gd name="T10" fmla="*/ 433 w 702"/>
                <a:gd name="T11" fmla="*/ 474 h 483"/>
                <a:gd name="T12" fmla="*/ 465 w 702"/>
                <a:gd name="T13" fmla="*/ 465 h 483"/>
                <a:gd name="T14" fmla="*/ 497 w 702"/>
                <a:gd name="T15" fmla="*/ 452 h 483"/>
                <a:gd name="T16" fmla="*/ 527 w 702"/>
                <a:gd name="T17" fmla="*/ 436 h 483"/>
                <a:gd name="T18" fmla="*/ 555 w 702"/>
                <a:gd name="T19" fmla="*/ 418 h 483"/>
                <a:gd name="T20" fmla="*/ 581 w 702"/>
                <a:gd name="T21" fmla="*/ 397 h 483"/>
                <a:gd name="T22" fmla="*/ 606 w 702"/>
                <a:gd name="T23" fmla="*/ 374 h 483"/>
                <a:gd name="T24" fmla="*/ 628 w 702"/>
                <a:gd name="T25" fmla="*/ 349 h 483"/>
                <a:gd name="T26" fmla="*/ 648 w 702"/>
                <a:gd name="T27" fmla="*/ 321 h 483"/>
                <a:gd name="T28" fmla="*/ 665 w 702"/>
                <a:gd name="T29" fmla="*/ 291 h 483"/>
                <a:gd name="T30" fmla="*/ 679 w 702"/>
                <a:gd name="T31" fmla="*/ 258 h 483"/>
                <a:gd name="T32" fmla="*/ 691 w 702"/>
                <a:gd name="T33" fmla="*/ 224 h 483"/>
                <a:gd name="T34" fmla="*/ 697 w 702"/>
                <a:gd name="T35" fmla="*/ 194 h 483"/>
                <a:gd name="T36" fmla="*/ 702 w 702"/>
                <a:gd name="T37" fmla="*/ 137 h 483"/>
                <a:gd name="T38" fmla="*/ 697 w 702"/>
                <a:gd name="T39" fmla="*/ 81 h 483"/>
                <a:gd name="T40" fmla="*/ 684 w 702"/>
                <a:gd name="T41" fmla="*/ 26 h 483"/>
                <a:gd name="T42" fmla="*/ 29 w 702"/>
                <a:gd name="T43" fmla="*/ 0 h 483"/>
                <a:gd name="T44" fmla="*/ 20 w 702"/>
                <a:gd name="T45" fmla="*/ 21 h 483"/>
                <a:gd name="T46" fmla="*/ 12 w 702"/>
                <a:gd name="T47" fmla="*/ 42 h 483"/>
                <a:gd name="T48" fmla="*/ 8 w 702"/>
                <a:gd name="T49" fmla="*/ 60 h 483"/>
                <a:gd name="T50" fmla="*/ 3 w 702"/>
                <a:gd name="T51" fmla="*/ 95 h 483"/>
                <a:gd name="T52" fmla="*/ 0 w 702"/>
                <a:gd name="T53" fmla="*/ 129 h 483"/>
                <a:gd name="T54" fmla="*/ 1 w 702"/>
                <a:gd name="T55" fmla="*/ 164 h 483"/>
                <a:gd name="T56" fmla="*/ 7 w 702"/>
                <a:gd name="T57" fmla="*/ 198 h 483"/>
                <a:gd name="T58" fmla="*/ 14 w 702"/>
                <a:gd name="T59" fmla="*/ 231 h 483"/>
                <a:gd name="T60" fmla="*/ 25 w 702"/>
                <a:gd name="T61" fmla="*/ 263 h 483"/>
                <a:gd name="T62" fmla="*/ 39 w 702"/>
                <a:gd name="T63" fmla="*/ 293 h 483"/>
                <a:gd name="T64" fmla="*/ 56 w 702"/>
                <a:gd name="T65" fmla="*/ 323 h 483"/>
                <a:gd name="T66" fmla="*/ 76 w 702"/>
                <a:gd name="T67" fmla="*/ 350 h 483"/>
                <a:gd name="T68" fmla="*/ 98 w 702"/>
                <a:gd name="T69" fmla="*/ 375 h 483"/>
                <a:gd name="T70" fmla="*/ 123 w 702"/>
                <a:gd name="T71" fmla="*/ 399 h 483"/>
                <a:gd name="T72" fmla="*/ 150 w 702"/>
                <a:gd name="T73" fmla="*/ 420 h 483"/>
                <a:gd name="T74" fmla="*/ 179 w 702"/>
                <a:gd name="T75" fmla="*/ 439 h 483"/>
                <a:gd name="T76" fmla="*/ 210 w 702"/>
                <a:gd name="T77" fmla="*/ 455 h 483"/>
                <a:gd name="T78" fmla="*/ 244 w 702"/>
                <a:gd name="T79" fmla="*/ 466 h 483"/>
                <a:gd name="T80" fmla="*/ 26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261" y="472"/>
                  </a:moveTo>
                  <a:lnTo>
                    <a:pt x="261" y="472"/>
                  </a:lnTo>
                  <a:lnTo>
                    <a:pt x="278" y="476"/>
                  </a:lnTo>
                  <a:lnTo>
                    <a:pt x="296" y="479"/>
                  </a:lnTo>
                  <a:lnTo>
                    <a:pt x="313" y="482"/>
                  </a:lnTo>
                  <a:lnTo>
                    <a:pt x="331" y="483"/>
                  </a:lnTo>
                  <a:lnTo>
                    <a:pt x="348" y="483"/>
                  </a:lnTo>
                  <a:lnTo>
                    <a:pt x="365" y="483"/>
                  </a:lnTo>
                  <a:lnTo>
                    <a:pt x="383" y="482"/>
                  </a:lnTo>
                  <a:lnTo>
                    <a:pt x="400" y="481"/>
                  </a:lnTo>
                  <a:lnTo>
                    <a:pt x="417" y="478"/>
                  </a:lnTo>
                  <a:lnTo>
                    <a:pt x="433" y="474"/>
                  </a:lnTo>
                  <a:lnTo>
                    <a:pt x="450" y="470"/>
                  </a:lnTo>
                  <a:lnTo>
                    <a:pt x="465" y="465"/>
                  </a:lnTo>
                  <a:lnTo>
                    <a:pt x="481" y="459"/>
                  </a:lnTo>
                  <a:lnTo>
                    <a:pt x="497" y="452"/>
                  </a:lnTo>
                  <a:lnTo>
                    <a:pt x="512" y="444"/>
                  </a:lnTo>
                  <a:lnTo>
                    <a:pt x="527" y="436"/>
                  </a:lnTo>
                  <a:lnTo>
                    <a:pt x="541" y="429"/>
                  </a:lnTo>
                  <a:lnTo>
                    <a:pt x="555" y="418"/>
                  </a:lnTo>
                  <a:lnTo>
                    <a:pt x="568" y="409"/>
                  </a:lnTo>
                  <a:lnTo>
                    <a:pt x="581" y="397"/>
                  </a:lnTo>
                  <a:lnTo>
                    <a:pt x="594" y="387"/>
                  </a:lnTo>
                  <a:lnTo>
                    <a:pt x="606" y="374"/>
                  </a:lnTo>
                  <a:lnTo>
                    <a:pt x="618" y="362"/>
                  </a:lnTo>
                  <a:lnTo>
                    <a:pt x="628" y="349"/>
                  </a:lnTo>
                  <a:lnTo>
                    <a:pt x="639" y="335"/>
                  </a:lnTo>
                  <a:lnTo>
                    <a:pt x="648" y="321"/>
                  </a:lnTo>
                  <a:lnTo>
                    <a:pt x="657" y="306"/>
                  </a:lnTo>
                  <a:lnTo>
                    <a:pt x="665" y="291"/>
                  </a:lnTo>
                  <a:lnTo>
                    <a:pt x="672" y="275"/>
                  </a:lnTo>
                  <a:lnTo>
                    <a:pt x="679" y="258"/>
                  </a:lnTo>
                  <a:lnTo>
                    <a:pt x="686" y="241"/>
                  </a:lnTo>
                  <a:lnTo>
                    <a:pt x="691" y="224"/>
                  </a:lnTo>
                  <a:lnTo>
                    <a:pt x="691" y="224"/>
                  </a:lnTo>
                  <a:lnTo>
                    <a:pt x="697" y="194"/>
                  </a:lnTo>
                  <a:lnTo>
                    <a:pt x="701" y="165"/>
                  </a:lnTo>
                  <a:lnTo>
                    <a:pt x="702" y="137"/>
                  </a:lnTo>
                  <a:lnTo>
                    <a:pt x="701" y="108"/>
                  </a:lnTo>
                  <a:lnTo>
                    <a:pt x="697" y="81"/>
                  </a:lnTo>
                  <a:lnTo>
                    <a:pt x="692" y="52"/>
                  </a:lnTo>
                  <a:lnTo>
                    <a:pt x="684" y="26"/>
                  </a:lnTo>
                  <a:lnTo>
                    <a:pt x="675" y="0"/>
                  </a:lnTo>
                  <a:lnTo>
                    <a:pt x="29" y="0"/>
                  </a:lnTo>
                  <a:lnTo>
                    <a:pt x="29" y="0"/>
                  </a:lnTo>
                  <a:lnTo>
                    <a:pt x="20" y="21"/>
                  </a:lnTo>
                  <a:lnTo>
                    <a:pt x="16" y="31"/>
                  </a:lnTo>
                  <a:lnTo>
                    <a:pt x="12" y="42"/>
                  </a:lnTo>
                  <a:lnTo>
                    <a:pt x="12" y="42"/>
                  </a:lnTo>
                  <a:lnTo>
                    <a:pt x="8" y="60"/>
                  </a:lnTo>
                  <a:lnTo>
                    <a:pt x="5" y="77"/>
                  </a:lnTo>
                  <a:lnTo>
                    <a:pt x="3" y="95"/>
                  </a:lnTo>
                  <a:lnTo>
                    <a:pt x="1" y="112"/>
                  </a:lnTo>
                  <a:lnTo>
                    <a:pt x="0" y="129"/>
                  </a:lnTo>
                  <a:lnTo>
                    <a:pt x="0" y="147"/>
                  </a:lnTo>
                  <a:lnTo>
                    <a:pt x="1" y="164"/>
                  </a:lnTo>
                  <a:lnTo>
                    <a:pt x="4" y="181"/>
                  </a:lnTo>
                  <a:lnTo>
                    <a:pt x="7" y="198"/>
                  </a:lnTo>
                  <a:lnTo>
                    <a:pt x="11" y="215"/>
                  </a:lnTo>
                  <a:lnTo>
                    <a:pt x="14" y="231"/>
                  </a:lnTo>
                  <a:lnTo>
                    <a:pt x="20" y="248"/>
                  </a:lnTo>
                  <a:lnTo>
                    <a:pt x="25" y="263"/>
                  </a:lnTo>
                  <a:lnTo>
                    <a:pt x="31" y="279"/>
                  </a:lnTo>
                  <a:lnTo>
                    <a:pt x="39" y="293"/>
                  </a:lnTo>
                  <a:lnTo>
                    <a:pt x="47" y="309"/>
                  </a:lnTo>
                  <a:lnTo>
                    <a:pt x="56" y="323"/>
                  </a:lnTo>
                  <a:lnTo>
                    <a:pt x="65" y="336"/>
                  </a:lnTo>
                  <a:lnTo>
                    <a:pt x="76" y="350"/>
                  </a:lnTo>
                  <a:lnTo>
                    <a:pt x="86" y="363"/>
                  </a:lnTo>
                  <a:lnTo>
                    <a:pt x="98" y="375"/>
                  </a:lnTo>
                  <a:lnTo>
                    <a:pt x="110" y="388"/>
                  </a:lnTo>
                  <a:lnTo>
                    <a:pt x="123" y="399"/>
                  </a:lnTo>
                  <a:lnTo>
                    <a:pt x="136" y="410"/>
                  </a:lnTo>
                  <a:lnTo>
                    <a:pt x="150" y="420"/>
                  </a:lnTo>
                  <a:lnTo>
                    <a:pt x="164" y="430"/>
                  </a:lnTo>
                  <a:lnTo>
                    <a:pt x="179" y="439"/>
                  </a:lnTo>
                  <a:lnTo>
                    <a:pt x="194" y="447"/>
                  </a:lnTo>
                  <a:lnTo>
                    <a:pt x="210" y="455"/>
                  </a:lnTo>
                  <a:lnTo>
                    <a:pt x="227" y="461"/>
                  </a:lnTo>
                  <a:lnTo>
                    <a:pt x="244" y="466"/>
                  </a:lnTo>
                  <a:lnTo>
                    <a:pt x="261" y="472"/>
                  </a:lnTo>
                  <a:lnTo>
                    <a:pt x="26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4" name="Freeform 94"/>
            <p:cNvSpPr>
              <a:spLocks/>
            </p:cNvSpPr>
            <p:nvPr userDrawn="1"/>
          </p:nvSpPr>
          <p:spPr bwMode="auto">
            <a:xfrm>
              <a:off x="4667" y="353"/>
              <a:ext cx="155" cy="155"/>
            </a:xfrm>
            <a:custGeom>
              <a:avLst/>
              <a:gdLst>
                <a:gd name="T0" fmla="*/ 610 w 620"/>
                <a:gd name="T1" fmla="*/ 391 h 620"/>
                <a:gd name="T2" fmla="*/ 618 w 620"/>
                <a:gd name="T3" fmla="*/ 359 h 620"/>
                <a:gd name="T4" fmla="*/ 620 w 620"/>
                <a:gd name="T5" fmla="*/ 328 h 620"/>
                <a:gd name="T6" fmla="*/ 618 w 620"/>
                <a:gd name="T7" fmla="*/ 267 h 620"/>
                <a:gd name="T8" fmla="*/ 605 w 620"/>
                <a:gd name="T9" fmla="*/ 209 h 620"/>
                <a:gd name="T10" fmla="*/ 580 w 620"/>
                <a:gd name="T11" fmla="*/ 155 h 620"/>
                <a:gd name="T12" fmla="*/ 545 w 620"/>
                <a:gd name="T13" fmla="*/ 107 h 620"/>
                <a:gd name="T14" fmla="*/ 502 w 620"/>
                <a:gd name="T15" fmla="*/ 65 h 620"/>
                <a:gd name="T16" fmla="*/ 450 w 620"/>
                <a:gd name="T17" fmla="*/ 32 h 620"/>
                <a:gd name="T18" fmla="*/ 421 w 620"/>
                <a:gd name="T19" fmla="*/ 19 h 620"/>
                <a:gd name="T20" fmla="*/ 391 w 620"/>
                <a:gd name="T21" fmla="*/ 10 h 620"/>
                <a:gd name="T22" fmla="*/ 375 w 620"/>
                <a:gd name="T23" fmla="*/ 6 h 620"/>
                <a:gd name="T24" fmla="*/ 344 w 620"/>
                <a:gd name="T25" fmla="*/ 1 h 620"/>
                <a:gd name="T26" fmla="*/ 299 w 620"/>
                <a:gd name="T27" fmla="*/ 0 h 620"/>
                <a:gd name="T28" fmla="*/ 239 w 620"/>
                <a:gd name="T29" fmla="*/ 8 h 620"/>
                <a:gd name="T30" fmla="*/ 181 w 620"/>
                <a:gd name="T31" fmla="*/ 27 h 620"/>
                <a:gd name="T32" fmla="*/ 130 w 620"/>
                <a:gd name="T33" fmla="*/ 57 h 620"/>
                <a:gd name="T34" fmla="*/ 85 w 620"/>
                <a:gd name="T35" fmla="*/ 96 h 620"/>
                <a:gd name="T36" fmla="*/ 48 w 620"/>
                <a:gd name="T37" fmla="*/ 144 h 620"/>
                <a:gd name="T38" fmla="*/ 26 w 620"/>
                <a:gd name="T39" fmla="*/ 185 h 620"/>
                <a:gd name="T40" fmla="*/ 16 w 620"/>
                <a:gd name="T41" fmla="*/ 215 h 620"/>
                <a:gd name="T42" fmla="*/ 11 w 620"/>
                <a:gd name="T43" fmla="*/ 229 h 620"/>
                <a:gd name="T44" fmla="*/ 4 w 620"/>
                <a:gd name="T45" fmla="*/ 260 h 620"/>
                <a:gd name="T46" fmla="*/ 0 w 620"/>
                <a:gd name="T47" fmla="*/ 292 h 620"/>
                <a:gd name="T48" fmla="*/ 3 w 620"/>
                <a:gd name="T49" fmla="*/ 353 h 620"/>
                <a:gd name="T50" fmla="*/ 17 w 620"/>
                <a:gd name="T51" fmla="*/ 411 h 620"/>
                <a:gd name="T52" fmla="*/ 42 w 620"/>
                <a:gd name="T53" fmla="*/ 465 h 620"/>
                <a:gd name="T54" fmla="*/ 76 w 620"/>
                <a:gd name="T55" fmla="*/ 514 h 620"/>
                <a:gd name="T56" fmla="*/ 120 w 620"/>
                <a:gd name="T57" fmla="*/ 555 h 620"/>
                <a:gd name="T58" fmla="*/ 171 w 620"/>
                <a:gd name="T59" fmla="*/ 587 h 620"/>
                <a:gd name="T60" fmla="*/ 199 w 620"/>
                <a:gd name="T61" fmla="*/ 600 h 620"/>
                <a:gd name="T62" fmla="*/ 231 w 620"/>
                <a:gd name="T63" fmla="*/ 609 h 620"/>
                <a:gd name="T64" fmla="*/ 246 w 620"/>
                <a:gd name="T65" fmla="*/ 613 h 620"/>
                <a:gd name="T66" fmla="*/ 276 w 620"/>
                <a:gd name="T67" fmla="*/ 619 h 620"/>
                <a:gd name="T68" fmla="*/ 323 w 620"/>
                <a:gd name="T69" fmla="*/ 620 h 620"/>
                <a:gd name="T70" fmla="*/ 383 w 620"/>
                <a:gd name="T71" fmla="*/ 612 h 620"/>
                <a:gd name="T72" fmla="*/ 439 w 620"/>
                <a:gd name="T73" fmla="*/ 592 h 620"/>
                <a:gd name="T74" fmla="*/ 491 w 620"/>
                <a:gd name="T75" fmla="*/ 563 h 620"/>
                <a:gd name="T76" fmla="*/ 536 w 620"/>
                <a:gd name="T77" fmla="*/ 523 h 620"/>
                <a:gd name="T78" fmla="*/ 573 w 620"/>
                <a:gd name="T79" fmla="*/ 475 h 620"/>
                <a:gd name="T80" fmla="*/ 594 w 620"/>
                <a:gd name="T81" fmla="*/ 435 h 620"/>
                <a:gd name="T82" fmla="*/ 606 w 620"/>
                <a:gd name="T83" fmla="*/ 406 h 620"/>
                <a:gd name="T84" fmla="*/ 610 w 620"/>
                <a:gd name="T85" fmla="*/ 391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610" y="391"/>
                  </a:moveTo>
                  <a:lnTo>
                    <a:pt x="610" y="391"/>
                  </a:lnTo>
                  <a:lnTo>
                    <a:pt x="614" y="375"/>
                  </a:lnTo>
                  <a:lnTo>
                    <a:pt x="618" y="359"/>
                  </a:lnTo>
                  <a:lnTo>
                    <a:pt x="619" y="344"/>
                  </a:lnTo>
                  <a:lnTo>
                    <a:pt x="620" y="328"/>
                  </a:lnTo>
                  <a:lnTo>
                    <a:pt x="620" y="298"/>
                  </a:lnTo>
                  <a:lnTo>
                    <a:pt x="618" y="267"/>
                  </a:lnTo>
                  <a:lnTo>
                    <a:pt x="613" y="238"/>
                  </a:lnTo>
                  <a:lnTo>
                    <a:pt x="605" y="209"/>
                  </a:lnTo>
                  <a:lnTo>
                    <a:pt x="593" y="181"/>
                  </a:lnTo>
                  <a:lnTo>
                    <a:pt x="580" y="155"/>
                  </a:lnTo>
                  <a:lnTo>
                    <a:pt x="563" y="130"/>
                  </a:lnTo>
                  <a:lnTo>
                    <a:pt x="545" y="107"/>
                  </a:lnTo>
                  <a:lnTo>
                    <a:pt x="524" y="84"/>
                  </a:lnTo>
                  <a:lnTo>
                    <a:pt x="502" y="65"/>
                  </a:lnTo>
                  <a:lnTo>
                    <a:pt x="477" y="48"/>
                  </a:lnTo>
                  <a:lnTo>
                    <a:pt x="450" y="32"/>
                  </a:lnTo>
                  <a:lnTo>
                    <a:pt x="435" y="26"/>
                  </a:lnTo>
                  <a:lnTo>
                    <a:pt x="421" y="19"/>
                  </a:lnTo>
                  <a:lnTo>
                    <a:pt x="407" y="14"/>
                  </a:lnTo>
                  <a:lnTo>
                    <a:pt x="391" y="10"/>
                  </a:lnTo>
                  <a:lnTo>
                    <a:pt x="391" y="10"/>
                  </a:lnTo>
                  <a:lnTo>
                    <a:pt x="375" y="6"/>
                  </a:lnTo>
                  <a:lnTo>
                    <a:pt x="360" y="4"/>
                  </a:lnTo>
                  <a:lnTo>
                    <a:pt x="344" y="1"/>
                  </a:lnTo>
                  <a:lnTo>
                    <a:pt x="329" y="0"/>
                  </a:lnTo>
                  <a:lnTo>
                    <a:pt x="299" y="0"/>
                  </a:lnTo>
                  <a:lnTo>
                    <a:pt x="267" y="2"/>
                  </a:lnTo>
                  <a:lnTo>
                    <a:pt x="239" y="8"/>
                  </a:lnTo>
                  <a:lnTo>
                    <a:pt x="210" y="17"/>
                  </a:lnTo>
                  <a:lnTo>
                    <a:pt x="181" y="27"/>
                  </a:lnTo>
                  <a:lnTo>
                    <a:pt x="155" y="41"/>
                  </a:lnTo>
                  <a:lnTo>
                    <a:pt x="130" y="57"/>
                  </a:lnTo>
                  <a:lnTo>
                    <a:pt x="107" y="75"/>
                  </a:lnTo>
                  <a:lnTo>
                    <a:pt x="85" y="96"/>
                  </a:lnTo>
                  <a:lnTo>
                    <a:pt x="65" y="120"/>
                  </a:lnTo>
                  <a:lnTo>
                    <a:pt x="48" y="144"/>
                  </a:lnTo>
                  <a:lnTo>
                    <a:pt x="33" y="170"/>
                  </a:lnTo>
                  <a:lnTo>
                    <a:pt x="26" y="185"/>
                  </a:lnTo>
                  <a:lnTo>
                    <a:pt x="21" y="199"/>
                  </a:lnTo>
                  <a:lnTo>
                    <a:pt x="16" y="215"/>
                  </a:lnTo>
                  <a:lnTo>
                    <a:pt x="11" y="229"/>
                  </a:lnTo>
                  <a:lnTo>
                    <a:pt x="11" y="229"/>
                  </a:lnTo>
                  <a:lnTo>
                    <a:pt x="7" y="245"/>
                  </a:lnTo>
                  <a:lnTo>
                    <a:pt x="4" y="260"/>
                  </a:lnTo>
                  <a:lnTo>
                    <a:pt x="1" y="276"/>
                  </a:lnTo>
                  <a:lnTo>
                    <a:pt x="0" y="292"/>
                  </a:lnTo>
                  <a:lnTo>
                    <a:pt x="0" y="323"/>
                  </a:lnTo>
                  <a:lnTo>
                    <a:pt x="3" y="353"/>
                  </a:lnTo>
                  <a:lnTo>
                    <a:pt x="8" y="383"/>
                  </a:lnTo>
                  <a:lnTo>
                    <a:pt x="17" y="411"/>
                  </a:lnTo>
                  <a:lnTo>
                    <a:pt x="27" y="439"/>
                  </a:lnTo>
                  <a:lnTo>
                    <a:pt x="42" y="465"/>
                  </a:lnTo>
                  <a:lnTo>
                    <a:pt x="57" y="491"/>
                  </a:lnTo>
                  <a:lnTo>
                    <a:pt x="76" y="514"/>
                  </a:lnTo>
                  <a:lnTo>
                    <a:pt x="97" y="535"/>
                  </a:lnTo>
                  <a:lnTo>
                    <a:pt x="120" y="555"/>
                  </a:lnTo>
                  <a:lnTo>
                    <a:pt x="145" y="573"/>
                  </a:lnTo>
                  <a:lnTo>
                    <a:pt x="171" y="587"/>
                  </a:lnTo>
                  <a:lnTo>
                    <a:pt x="185" y="594"/>
                  </a:lnTo>
                  <a:lnTo>
                    <a:pt x="199" y="600"/>
                  </a:lnTo>
                  <a:lnTo>
                    <a:pt x="215" y="606"/>
                  </a:lnTo>
                  <a:lnTo>
                    <a:pt x="231" y="609"/>
                  </a:lnTo>
                  <a:lnTo>
                    <a:pt x="231" y="609"/>
                  </a:lnTo>
                  <a:lnTo>
                    <a:pt x="246" y="613"/>
                  </a:lnTo>
                  <a:lnTo>
                    <a:pt x="261" y="616"/>
                  </a:lnTo>
                  <a:lnTo>
                    <a:pt x="276" y="619"/>
                  </a:lnTo>
                  <a:lnTo>
                    <a:pt x="292" y="620"/>
                  </a:lnTo>
                  <a:lnTo>
                    <a:pt x="323" y="620"/>
                  </a:lnTo>
                  <a:lnTo>
                    <a:pt x="353" y="617"/>
                  </a:lnTo>
                  <a:lnTo>
                    <a:pt x="383" y="612"/>
                  </a:lnTo>
                  <a:lnTo>
                    <a:pt x="412" y="604"/>
                  </a:lnTo>
                  <a:lnTo>
                    <a:pt x="439" y="592"/>
                  </a:lnTo>
                  <a:lnTo>
                    <a:pt x="465" y="579"/>
                  </a:lnTo>
                  <a:lnTo>
                    <a:pt x="491" y="563"/>
                  </a:lnTo>
                  <a:lnTo>
                    <a:pt x="515" y="544"/>
                  </a:lnTo>
                  <a:lnTo>
                    <a:pt x="536" y="523"/>
                  </a:lnTo>
                  <a:lnTo>
                    <a:pt x="555" y="501"/>
                  </a:lnTo>
                  <a:lnTo>
                    <a:pt x="573" y="475"/>
                  </a:lnTo>
                  <a:lnTo>
                    <a:pt x="588" y="449"/>
                  </a:lnTo>
                  <a:lnTo>
                    <a:pt x="594" y="435"/>
                  </a:lnTo>
                  <a:lnTo>
                    <a:pt x="601" y="421"/>
                  </a:lnTo>
                  <a:lnTo>
                    <a:pt x="606" y="406"/>
                  </a:lnTo>
                  <a:lnTo>
                    <a:pt x="610" y="391"/>
                  </a:lnTo>
                  <a:lnTo>
                    <a:pt x="610"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Freeform 95"/>
            <p:cNvSpPr>
              <a:spLocks/>
            </p:cNvSpPr>
            <p:nvPr userDrawn="1"/>
          </p:nvSpPr>
          <p:spPr bwMode="auto">
            <a:xfrm>
              <a:off x="4922" y="429"/>
              <a:ext cx="135" cy="135"/>
            </a:xfrm>
            <a:custGeom>
              <a:avLst/>
              <a:gdLst>
                <a:gd name="T0" fmla="*/ 340 w 540"/>
                <a:gd name="T1" fmla="*/ 9 h 539"/>
                <a:gd name="T2" fmla="*/ 286 w 540"/>
                <a:gd name="T3" fmla="*/ 0 h 539"/>
                <a:gd name="T4" fmla="*/ 232 w 540"/>
                <a:gd name="T5" fmla="*/ 3 h 539"/>
                <a:gd name="T6" fmla="*/ 181 w 540"/>
                <a:gd name="T7" fmla="*/ 14 h 539"/>
                <a:gd name="T8" fmla="*/ 134 w 540"/>
                <a:gd name="T9" fmla="*/ 36 h 539"/>
                <a:gd name="T10" fmla="*/ 93 w 540"/>
                <a:gd name="T11" fmla="*/ 66 h 539"/>
                <a:gd name="T12" fmla="*/ 56 w 540"/>
                <a:gd name="T13" fmla="*/ 104 h 539"/>
                <a:gd name="T14" fmla="*/ 29 w 540"/>
                <a:gd name="T15" fmla="*/ 148 h 539"/>
                <a:gd name="T16" fmla="*/ 9 w 540"/>
                <a:gd name="T17" fmla="*/ 201 h 539"/>
                <a:gd name="T18" fmla="*/ 3 w 540"/>
                <a:gd name="T19" fmla="*/ 227 h 539"/>
                <a:gd name="T20" fmla="*/ 0 w 540"/>
                <a:gd name="T21" fmla="*/ 281 h 539"/>
                <a:gd name="T22" fmla="*/ 7 w 540"/>
                <a:gd name="T23" fmla="*/ 333 h 539"/>
                <a:gd name="T24" fmla="*/ 24 w 540"/>
                <a:gd name="T25" fmla="*/ 382 h 539"/>
                <a:gd name="T26" fmla="*/ 50 w 540"/>
                <a:gd name="T27" fmla="*/ 427 h 539"/>
                <a:gd name="T28" fmla="*/ 84 w 540"/>
                <a:gd name="T29" fmla="*/ 466 h 539"/>
                <a:gd name="T30" fmla="*/ 125 w 540"/>
                <a:gd name="T31" fmla="*/ 498 h 539"/>
                <a:gd name="T32" fmla="*/ 173 w 540"/>
                <a:gd name="T33" fmla="*/ 522 h 539"/>
                <a:gd name="T34" fmla="*/ 200 w 540"/>
                <a:gd name="T35" fmla="*/ 530 h 539"/>
                <a:gd name="T36" fmla="*/ 254 w 540"/>
                <a:gd name="T37" fmla="*/ 539 h 539"/>
                <a:gd name="T38" fmla="*/ 306 w 540"/>
                <a:gd name="T39" fmla="*/ 538 h 539"/>
                <a:gd name="T40" fmla="*/ 357 w 540"/>
                <a:gd name="T41" fmla="*/ 525 h 539"/>
                <a:gd name="T42" fmla="*/ 405 w 540"/>
                <a:gd name="T43" fmla="*/ 504 h 539"/>
                <a:gd name="T44" fmla="*/ 447 w 540"/>
                <a:gd name="T45" fmla="*/ 474 h 539"/>
                <a:gd name="T46" fmla="*/ 482 w 540"/>
                <a:gd name="T47" fmla="*/ 436 h 539"/>
                <a:gd name="T48" fmla="*/ 511 w 540"/>
                <a:gd name="T49" fmla="*/ 391 h 539"/>
                <a:gd name="T50" fmla="*/ 530 w 540"/>
                <a:gd name="T51" fmla="*/ 340 h 539"/>
                <a:gd name="T52" fmla="*/ 537 w 540"/>
                <a:gd name="T53" fmla="*/ 313 h 539"/>
                <a:gd name="T54" fmla="*/ 540 w 540"/>
                <a:gd name="T55" fmla="*/ 259 h 539"/>
                <a:gd name="T56" fmla="*/ 532 w 540"/>
                <a:gd name="T57" fmla="*/ 207 h 539"/>
                <a:gd name="T58" fmla="*/ 515 w 540"/>
                <a:gd name="T59" fmla="*/ 158 h 539"/>
                <a:gd name="T60" fmla="*/ 490 w 540"/>
                <a:gd name="T61" fmla="*/ 113 h 539"/>
                <a:gd name="T62" fmla="*/ 456 w 540"/>
                <a:gd name="T63" fmla="*/ 74 h 539"/>
                <a:gd name="T64" fmla="*/ 415 w 540"/>
                <a:gd name="T65" fmla="*/ 42 h 539"/>
                <a:gd name="T66" fmla="*/ 366 w 540"/>
                <a:gd name="T67" fmla="*/ 18 h 539"/>
                <a:gd name="T68" fmla="*/ 34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340" y="9"/>
                  </a:moveTo>
                  <a:lnTo>
                    <a:pt x="340" y="9"/>
                  </a:lnTo>
                  <a:lnTo>
                    <a:pt x="313" y="4"/>
                  </a:lnTo>
                  <a:lnTo>
                    <a:pt x="286" y="0"/>
                  </a:lnTo>
                  <a:lnTo>
                    <a:pt x="259" y="0"/>
                  </a:lnTo>
                  <a:lnTo>
                    <a:pt x="232" y="3"/>
                  </a:lnTo>
                  <a:lnTo>
                    <a:pt x="207" y="8"/>
                  </a:lnTo>
                  <a:lnTo>
                    <a:pt x="181" y="14"/>
                  </a:lnTo>
                  <a:lnTo>
                    <a:pt x="158" y="25"/>
                  </a:lnTo>
                  <a:lnTo>
                    <a:pt x="134" y="36"/>
                  </a:lnTo>
                  <a:lnTo>
                    <a:pt x="114" y="51"/>
                  </a:lnTo>
                  <a:lnTo>
                    <a:pt x="93" y="66"/>
                  </a:lnTo>
                  <a:lnTo>
                    <a:pt x="73" y="85"/>
                  </a:lnTo>
                  <a:lnTo>
                    <a:pt x="56" y="104"/>
                  </a:lnTo>
                  <a:lnTo>
                    <a:pt x="42" y="126"/>
                  </a:lnTo>
                  <a:lnTo>
                    <a:pt x="29" y="148"/>
                  </a:lnTo>
                  <a:lnTo>
                    <a:pt x="17" y="173"/>
                  </a:lnTo>
                  <a:lnTo>
                    <a:pt x="9" y="201"/>
                  </a:lnTo>
                  <a:lnTo>
                    <a:pt x="9" y="201"/>
                  </a:lnTo>
                  <a:lnTo>
                    <a:pt x="3" y="227"/>
                  </a:lnTo>
                  <a:lnTo>
                    <a:pt x="0" y="254"/>
                  </a:lnTo>
                  <a:lnTo>
                    <a:pt x="0" y="281"/>
                  </a:lnTo>
                  <a:lnTo>
                    <a:pt x="3" y="307"/>
                  </a:lnTo>
                  <a:lnTo>
                    <a:pt x="7" y="333"/>
                  </a:lnTo>
                  <a:lnTo>
                    <a:pt x="14" y="358"/>
                  </a:lnTo>
                  <a:lnTo>
                    <a:pt x="24" y="382"/>
                  </a:lnTo>
                  <a:lnTo>
                    <a:pt x="35" y="405"/>
                  </a:lnTo>
                  <a:lnTo>
                    <a:pt x="50" y="427"/>
                  </a:lnTo>
                  <a:lnTo>
                    <a:pt x="67" y="447"/>
                  </a:lnTo>
                  <a:lnTo>
                    <a:pt x="84" y="466"/>
                  </a:lnTo>
                  <a:lnTo>
                    <a:pt x="104" y="483"/>
                  </a:lnTo>
                  <a:lnTo>
                    <a:pt x="125" y="498"/>
                  </a:lnTo>
                  <a:lnTo>
                    <a:pt x="149" y="512"/>
                  </a:lnTo>
                  <a:lnTo>
                    <a:pt x="173" y="522"/>
                  </a:lnTo>
                  <a:lnTo>
                    <a:pt x="200" y="530"/>
                  </a:lnTo>
                  <a:lnTo>
                    <a:pt x="200" y="530"/>
                  </a:lnTo>
                  <a:lnTo>
                    <a:pt x="227" y="537"/>
                  </a:lnTo>
                  <a:lnTo>
                    <a:pt x="254" y="539"/>
                  </a:lnTo>
                  <a:lnTo>
                    <a:pt x="280" y="539"/>
                  </a:lnTo>
                  <a:lnTo>
                    <a:pt x="306" y="538"/>
                  </a:lnTo>
                  <a:lnTo>
                    <a:pt x="332" y="533"/>
                  </a:lnTo>
                  <a:lnTo>
                    <a:pt x="357" y="525"/>
                  </a:lnTo>
                  <a:lnTo>
                    <a:pt x="382" y="516"/>
                  </a:lnTo>
                  <a:lnTo>
                    <a:pt x="405" y="504"/>
                  </a:lnTo>
                  <a:lnTo>
                    <a:pt x="426" y="490"/>
                  </a:lnTo>
                  <a:lnTo>
                    <a:pt x="447" y="474"/>
                  </a:lnTo>
                  <a:lnTo>
                    <a:pt x="465" y="456"/>
                  </a:lnTo>
                  <a:lnTo>
                    <a:pt x="482" y="436"/>
                  </a:lnTo>
                  <a:lnTo>
                    <a:pt x="498" y="414"/>
                  </a:lnTo>
                  <a:lnTo>
                    <a:pt x="511" y="391"/>
                  </a:lnTo>
                  <a:lnTo>
                    <a:pt x="523" y="366"/>
                  </a:lnTo>
                  <a:lnTo>
                    <a:pt x="530" y="340"/>
                  </a:lnTo>
                  <a:lnTo>
                    <a:pt x="530" y="340"/>
                  </a:lnTo>
                  <a:lnTo>
                    <a:pt x="537" y="313"/>
                  </a:lnTo>
                  <a:lnTo>
                    <a:pt x="540" y="285"/>
                  </a:lnTo>
                  <a:lnTo>
                    <a:pt x="540" y="259"/>
                  </a:lnTo>
                  <a:lnTo>
                    <a:pt x="537" y="233"/>
                  </a:lnTo>
                  <a:lnTo>
                    <a:pt x="532" y="207"/>
                  </a:lnTo>
                  <a:lnTo>
                    <a:pt x="525" y="182"/>
                  </a:lnTo>
                  <a:lnTo>
                    <a:pt x="515" y="158"/>
                  </a:lnTo>
                  <a:lnTo>
                    <a:pt x="503" y="135"/>
                  </a:lnTo>
                  <a:lnTo>
                    <a:pt x="490" y="113"/>
                  </a:lnTo>
                  <a:lnTo>
                    <a:pt x="473" y="92"/>
                  </a:lnTo>
                  <a:lnTo>
                    <a:pt x="456" y="74"/>
                  </a:lnTo>
                  <a:lnTo>
                    <a:pt x="435" y="57"/>
                  </a:lnTo>
                  <a:lnTo>
                    <a:pt x="415" y="42"/>
                  </a:lnTo>
                  <a:lnTo>
                    <a:pt x="391" y="29"/>
                  </a:lnTo>
                  <a:lnTo>
                    <a:pt x="366" y="18"/>
                  </a:lnTo>
                  <a:lnTo>
                    <a:pt x="340" y="9"/>
                  </a:lnTo>
                  <a:lnTo>
                    <a:pt x="34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6" name="Freeform 96"/>
            <p:cNvSpPr>
              <a:spLocks/>
            </p:cNvSpPr>
            <p:nvPr userDrawn="1"/>
          </p:nvSpPr>
          <p:spPr bwMode="auto">
            <a:xfrm>
              <a:off x="5177" y="504"/>
              <a:ext cx="114" cy="115"/>
            </a:xfrm>
            <a:custGeom>
              <a:avLst/>
              <a:gdLst>
                <a:gd name="T0" fmla="*/ 288 w 459"/>
                <a:gd name="T1" fmla="*/ 8 h 459"/>
                <a:gd name="T2" fmla="*/ 243 w 459"/>
                <a:gd name="T3" fmla="*/ 2 h 459"/>
                <a:gd name="T4" fmla="*/ 197 w 459"/>
                <a:gd name="T5" fmla="*/ 3 h 459"/>
                <a:gd name="T6" fmla="*/ 154 w 459"/>
                <a:gd name="T7" fmla="*/ 13 h 459"/>
                <a:gd name="T8" fmla="*/ 115 w 459"/>
                <a:gd name="T9" fmla="*/ 31 h 459"/>
                <a:gd name="T10" fmla="*/ 78 w 459"/>
                <a:gd name="T11" fmla="*/ 56 h 459"/>
                <a:gd name="T12" fmla="*/ 48 w 459"/>
                <a:gd name="T13" fmla="*/ 89 h 459"/>
                <a:gd name="T14" fmla="*/ 24 w 459"/>
                <a:gd name="T15" fmla="*/ 127 h 459"/>
                <a:gd name="T16" fmla="*/ 7 w 459"/>
                <a:gd name="T17" fmla="*/ 171 h 459"/>
                <a:gd name="T18" fmla="*/ 3 w 459"/>
                <a:gd name="T19" fmla="*/ 193 h 459"/>
                <a:gd name="T20" fmla="*/ 0 w 459"/>
                <a:gd name="T21" fmla="*/ 239 h 459"/>
                <a:gd name="T22" fmla="*/ 5 w 459"/>
                <a:gd name="T23" fmla="*/ 283 h 459"/>
                <a:gd name="T24" fmla="*/ 20 w 459"/>
                <a:gd name="T25" fmla="*/ 325 h 459"/>
                <a:gd name="T26" fmla="*/ 42 w 459"/>
                <a:gd name="T27" fmla="*/ 364 h 459"/>
                <a:gd name="T28" fmla="*/ 71 w 459"/>
                <a:gd name="T29" fmla="*/ 396 h 459"/>
                <a:gd name="T30" fmla="*/ 106 w 459"/>
                <a:gd name="T31" fmla="*/ 424 h 459"/>
                <a:gd name="T32" fmla="*/ 147 w 459"/>
                <a:gd name="T33" fmla="*/ 444 h 459"/>
                <a:gd name="T34" fmla="*/ 170 w 459"/>
                <a:gd name="T35" fmla="*/ 452 h 459"/>
                <a:gd name="T36" fmla="*/ 215 w 459"/>
                <a:gd name="T37" fmla="*/ 459 h 459"/>
                <a:gd name="T38" fmla="*/ 261 w 459"/>
                <a:gd name="T39" fmla="*/ 458 h 459"/>
                <a:gd name="T40" fmla="*/ 304 w 459"/>
                <a:gd name="T41" fmla="*/ 447 h 459"/>
                <a:gd name="T42" fmla="*/ 344 w 459"/>
                <a:gd name="T43" fmla="*/ 429 h 459"/>
                <a:gd name="T44" fmla="*/ 379 w 459"/>
                <a:gd name="T45" fmla="*/ 403 h 459"/>
                <a:gd name="T46" fmla="*/ 411 w 459"/>
                <a:gd name="T47" fmla="*/ 372 h 459"/>
                <a:gd name="T48" fmla="*/ 434 w 459"/>
                <a:gd name="T49" fmla="*/ 332 h 459"/>
                <a:gd name="T50" fmla="*/ 451 w 459"/>
                <a:gd name="T51" fmla="*/ 289 h 459"/>
                <a:gd name="T52" fmla="*/ 456 w 459"/>
                <a:gd name="T53" fmla="*/ 266 h 459"/>
                <a:gd name="T54" fmla="*/ 459 w 459"/>
                <a:gd name="T55" fmla="*/ 220 h 459"/>
                <a:gd name="T56" fmla="*/ 452 w 459"/>
                <a:gd name="T57" fmla="*/ 176 h 459"/>
                <a:gd name="T58" fmla="*/ 438 w 459"/>
                <a:gd name="T59" fmla="*/ 134 h 459"/>
                <a:gd name="T60" fmla="*/ 416 w 459"/>
                <a:gd name="T61" fmla="*/ 97 h 459"/>
                <a:gd name="T62" fmla="*/ 387 w 459"/>
                <a:gd name="T63" fmla="*/ 64 h 459"/>
                <a:gd name="T64" fmla="*/ 352 w 459"/>
                <a:gd name="T65" fmla="*/ 35 h 459"/>
                <a:gd name="T66" fmla="*/ 310 w 459"/>
                <a:gd name="T67" fmla="*/ 16 h 459"/>
                <a:gd name="T68" fmla="*/ 288 w 459"/>
                <a:gd name="T69" fmla="*/ 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8" y="8"/>
                  </a:moveTo>
                  <a:lnTo>
                    <a:pt x="288" y="8"/>
                  </a:lnTo>
                  <a:lnTo>
                    <a:pt x="266" y="3"/>
                  </a:lnTo>
                  <a:lnTo>
                    <a:pt x="243" y="2"/>
                  </a:lnTo>
                  <a:lnTo>
                    <a:pt x="220" y="0"/>
                  </a:lnTo>
                  <a:lnTo>
                    <a:pt x="197" y="3"/>
                  </a:lnTo>
                  <a:lnTo>
                    <a:pt x="176" y="7"/>
                  </a:lnTo>
                  <a:lnTo>
                    <a:pt x="154" y="13"/>
                  </a:lnTo>
                  <a:lnTo>
                    <a:pt x="134" y="21"/>
                  </a:lnTo>
                  <a:lnTo>
                    <a:pt x="115" y="31"/>
                  </a:lnTo>
                  <a:lnTo>
                    <a:pt x="95" y="43"/>
                  </a:lnTo>
                  <a:lnTo>
                    <a:pt x="78" y="56"/>
                  </a:lnTo>
                  <a:lnTo>
                    <a:pt x="63" y="72"/>
                  </a:lnTo>
                  <a:lnTo>
                    <a:pt x="48" y="89"/>
                  </a:lnTo>
                  <a:lnTo>
                    <a:pt x="35" y="107"/>
                  </a:lnTo>
                  <a:lnTo>
                    <a:pt x="24" y="127"/>
                  </a:lnTo>
                  <a:lnTo>
                    <a:pt x="14" y="149"/>
                  </a:lnTo>
                  <a:lnTo>
                    <a:pt x="7" y="171"/>
                  </a:lnTo>
                  <a:lnTo>
                    <a:pt x="7" y="171"/>
                  </a:lnTo>
                  <a:lnTo>
                    <a:pt x="3" y="193"/>
                  </a:lnTo>
                  <a:lnTo>
                    <a:pt x="0" y="216"/>
                  </a:lnTo>
                  <a:lnTo>
                    <a:pt x="0" y="239"/>
                  </a:lnTo>
                  <a:lnTo>
                    <a:pt x="1" y="262"/>
                  </a:lnTo>
                  <a:lnTo>
                    <a:pt x="5" y="283"/>
                  </a:lnTo>
                  <a:lnTo>
                    <a:pt x="12" y="305"/>
                  </a:lnTo>
                  <a:lnTo>
                    <a:pt x="20" y="325"/>
                  </a:lnTo>
                  <a:lnTo>
                    <a:pt x="30" y="344"/>
                  </a:lnTo>
                  <a:lnTo>
                    <a:pt x="42" y="364"/>
                  </a:lnTo>
                  <a:lnTo>
                    <a:pt x="56" y="381"/>
                  </a:lnTo>
                  <a:lnTo>
                    <a:pt x="71" y="396"/>
                  </a:lnTo>
                  <a:lnTo>
                    <a:pt x="87" y="411"/>
                  </a:lnTo>
                  <a:lnTo>
                    <a:pt x="106" y="424"/>
                  </a:lnTo>
                  <a:lnTo>
                    <a:pt x="127" y="435"/>
                  </a:lnTo>
                  <a:lnTo>
                    <a:pt x="147" y="444"/>
                  </a:lnTo>
                  <a:lnTo>
                    <a:pt x="170" y="452"/>
                  </a:lnTo>
                  <a:lnTo>
                    <a:pt x="170" y="452"/>
                  </a:lnTo>
                  <a:lnTo>
                    <a:pt x="193" y="456"/>
                  </a:lnTo>
                  <a:lnTo>
                    <a:pt x="215" y="459"/>
                  </a:lnTo>
                  <a:lnTo>
                    <a:pt x="239" y="459"/>
                  </a:lnTo>
                  <a:lnTo>
                    <a:pt x="261" y="458"/>
                  </a:lnTo>
                  <a:lnTo>
                    <a:pt x="283" y="454"/>
                  </a:lnTo>
                  <a:lnTo>
                    <a:pt x="304" y="447"/>
                  </a:lnTo>
                  <a:lnTo>
                    <a:pt x="325" y="439"/>
                  </a:lnTo>
                  <a:lnTo>
                    <a:pt x="344" y="429"/>
                  </a:lnTo>
                  <a:lnTo>
                    <a:pt x="362" y="417"/>
                  </a:lnTo>
                  <a:lnTo>
                    <a:pt x="379" y="403"/>
                  </a:lnTo>
                  <a:lnTo>
                    <a:pt x="395" y="388"/>
                  </a:lnTo>
                  <a:lnTo>
                    <a:pt x="411" y="372"/>
                  </a:lnTo>
                  <a:lnTo>
                    <a:pt x="424" y="353"/>
                  </a:lnTo>
                  <a:lnTo>
                    <a:pt x="434" y="332"/>
                  </a:lnTo>
                  <a:lnTo>
                    <a:pt x="443" y="312"/>
                  </a:lnTo>
                  <a:lnTo>
                    <a:pt x="451" y="289"/>
                  </a:lnTo>
                  <a:lnTo>
                    <a:pt x="451" y="289"/>
                  </a:lnTo>
                  <a:lnTo>
                    <a:pt x="456" y="266"/>
                  </a:lnTo>
                  <a:lnTo>
                    <a:pt x="458" y="244"/>
                  </a:lnTo>
                  <a:lnTo>
                    <a:pt x="459" y="220"/>
                  </a:lnTo>
                  <a:lnTo>
                    <a:pt x="456" y="198"/>
                  </a:lnTo>
                  <a:lnTo>
                    <a:pt x="452" y="176"/>
                  </a:lnTo>
                  <a:lnTo>
                    <a:pt x="446" y="155"/>
                  </a:lnTo>
                  <a:lnTo>
                    <a:pt x="438" y="134"/>
                  </a:lnTo>
                  <a:lnTo>
                    <a:pt x="428" y="115"/>
                  </a:lnTo>
                  <a:lnTo>
                    <a:pt x="416" y="97"/>
                  </a:lnTo>
                  <a:lnTo>
                    <a:pt x="403" y="80"/>
                  </a:lnTo>
                  <a:lnTo>
                    <a:pt x="387" y="64"/>
                  </a:lnTo>
                  <a:lnTo>
                    <a:pt x="370" y="48"/>
                  </a:lnTo>
                  <a:lnTo>
                    <a:pt x="352" y="35"/>
                  </a:lnTo>
                  <a:lnTo>
                    <a:pt x="332" y="25"/>
                  </a:lnTo>
                  <a:lnTo>
                    <a:pt x="310" y="16"/>
                  </a:lnTo>
                  <a:lnTo>
                    <a:pt x="288" y="8"/>
                  </a:lnTo>
                  <a:lnTo>
                    <a:pt x="28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7" name="Freeform 97"/>
            <p:cNvSpPr>
              <a:spLocks/>
            </p:cNvSpPr>
            <p:nvPr userDrawn="1"/>
          </p:nvSpPr>
          <p:spPr bwMode="auto">
            <a:xfrm>
              <a:off x="5431" y="580"/>
              <a:ext cx="94" cy="95"/>
            </a:xfrm>
            <a:custGeom>
              <a:avLst/>
              <a:gdLst>
                <a:gd name="T0" fmla="*/ 238 w 378"/>
                <a:gd name="T1" fmla="*/ 5 h 378"/>
                <a:gd name="T2" fmla="*/ 201 w 378"/>
                <a:gd name="T3" fmla="*/ 0 h 378"/>
                <a:gd name="T4" fmla="*/ 163 w 378"/>
                <a:gd name="T5" fmla="*/ 1 h 378"/>
                <a:gd name="T6" fmla="*/ 128 w 378"/>
                <a:gd name="T7" fmla="*/ 9 h 378"/>
                <a:gd name="T8" fmla="*/ 95 w 378"/>
                <a:gd name="T9" fmla="*/ 25 h 378"/>
                <a:gd name="T10" fmla="*/ 65 w 378"/>
                <a:gd name="T11" fmla="*/ 45 h 378"/>
                <a:gd name="T12" fmla="*/ 40 w 378"/>
                <a:gd name="T13" fmla="*/ 71 h 378"/>
                <a:gd name="T14" fmla="*/ 21 w 378"/>
                <a:gd name="T15" fmla="*/ 104 h 378"/>
                <a:gd name="T16" fmla="*/ 6 w 378"/>
                <a:gd name="T17" fmla="*/ 139 h 378"/>
                <a:gd name="T18" fmla="*/ 2 w 378"/>
                <a:gd name="T19" fmla="*/ 159 h 378"/>
                <a:gd name="T20" fmla="*/ 0 w 378"/>
                <a:gd name="T21" fmla="*/ 195 h 378"/>
                <a:gd name="T22" fmla="*/ 5 w 378"/>
                <a:gd name="T23" fmla="*/ 232 h 378"/>
                <a:gd name="T24" fmla="*/ 17 w 378"/>
                <a:gd name="T25" fmla="*/ 267 h 378"/>
                <a:gd name="T26" fmla="*/ 35 w 378"/>
                <a:gd name="T27" fmla="*/ 298 h 378"/>
                <a:gd name="T28" fmla="*/ 59 w 378"/>
                <a:gd name="T29" fmla="*/ 325 h 378"/>
                <a:gd name="T30" fmla="*/ 88 w 378"/>
                <a:gd name="T31" fmla="*/ 348 h 378"/>
                <a:gd name="T32" fmla="*/ 122 w 378"/>
                <a:gd name="T33" fmla="*/ 365 h 378"/>
                <a:gd name="T34" fmla="*/ 141 w 378"/>
                <a:gd name="T35" fmla="*/ 371 h 378"/>
                <a:gd name="T36" fmla="*/ 178 w 378"/>
                <a:gd name="T37" fmla="*/ 376 h 378"/>
                <a:gd name="T38" fmla="*/ 215 w 378"/>
                <a:gd name="T39" fmla="*/ 375 h 378"/>
                <a:gd name="T40" fmla="*/ 250 w 378"/>
                <a:gd name="T41" fmla="*/ 367 h 378"/>
                <a:gd name="T42" fmla="*/ 284 w 378"/>
                <a:gd name="T43" fmla="*/ 352 h 378"/>
                <a:gd name="T44" fmla="*/ 313 w 378"/>
                <a:gd name="T45" fmla="*/ 331 h 378"/>
                <a:gd name="T46" fmla="*/ 339 w 378"/>
                <a:gd name="T47" fmla="*/ 305 h 378"/>
                <a:gd name="T48" fmla="*/ 358 w 378"/>
                <a:gd name="T49" fmla="*/ 273 h 378"/>
                <a:gd name="T50" fmla="*/ 371 w 378"/>
                <a:gd name="T51" fmla="*/ 237 h 378"/>
                <a:gd name="T52" fmla="*/ 375 w 378"/>
                <a:gd name="T53" fmla="*/ 219 h 378"/>
                <a:gd name="T54" fmla="*/ 378 w 378"/>
                <a:gd name="T55" fmla="*/ 181 h 378"/>
                <a:gd name="T56" fmla="*/ 373 w 378"/>
                <a:gd name="T57" fmla="*/ 144 h 378"/>
                <a:gd name="T58" fmla="*/ 361 w 378"/>
                <a:gd name="T59" fmla="*/ 109 h 378"/>
                <a:gd name="T60" fmla="*/ 343 w 378"/>
                <a:gd name="T61" fmla="*/ 78 h 378"/>
                <a:gd name="T62" fmla="*/ 319 w 378"/>
                <a:gd name="T63" fmla="*/ 51 h 378"/>
                <a:gd name="T64" fmla="*/ 290 w 378"/>
                <a:gd name="T65" fmla="*/ 28 h 378"/>
                <a:gd name="T66" fmla="*/ 257 w 378"/>
                <a:gd name="T67" fmla="*/ 12 h 378"/>
                <a:gd name="T68" fmla="*/ 238 w 378"/>
                <a:gd name="T69" fmla="*/ 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5"/>
                  </a:moveTo>
                  <a:lnTo>
                    <a:pt x="238" y="5"/>
                  </a:lnTo>
                  <a:lnTo>
                    <a:pt x="219" y="1"/>
                  </a:lnTo>
                  <a:lnTo>
                    <a:pt x="201" y="0"/>
                  </a:lnTo>
                  <a:lnTo>
                    <a:pt x="181" y="0"/>
                  </a:lnTo>
                  <a:lnTo>
                    <a:pt x="163" y="1"/>
                  </a:lnTo>
                  <a:lnTo>
                    <a:pt x="145" y="4"/>
                  </a:lnTo>
                  <a:lnTo>
                    <a:pt x="128" y="9"/>
                  </a:lnTo>
                  <a:lnTo>
                    <a:pt x="111" y="17"/>
                  </a:lnTo>
                  <a:lnTo>
                    <a:pt x="95" y="25"/>
                  </a:lnTo>
                  <a:lnTo>
                    <a:pt x="79" y="34"/>
                  </a:lnTo>
                  <a:lnTo>
                    <a:pt x="65" y="45"/>
                  </a:lnTo>
                  <a:lnTo>
                    <a:pt x="52" y="58"/>
                  </a:lnTo>
                  <a:lnTo>
                    <a:pt x="40" y="71"/>
                  </a:lnTo>
                  <a:lnTo>
                    <a:pt x="30" y="87"/>
                  </a:lnTo>
                  <a:lnTo>
                    <a:pt x="21" y="104"/>
                  </a:lnTo>
                  <a:lnTo>
                    <a:pt x="13" y="121"/>
                  </a:lnTo>
                  <a:lnTo>
                    <a:pt x="6" y="139"/>
                  </a:lnTo>
                  <a:lnTo>
                    <a:pt x="6" y="139"/>
                  </a:lnTo>
                  <a:lnTo>
                    <a:pt x="2" y="159"/>
                  </a:lnTo>
                  <a:lnTo>
                    <a:pt x="0" y="177"/>
                  </a:lnTo>
                  <a:lnTo>
                    <a:pt x="0" y="195"/>
                  </a:lnTo>
                  <a:lnTo>
                    <a:pt x="2" y="213"/>
                  </a:lnTo>
                  <a:lnTo>
                    <a:pt x="5" y="232"/>
                  </a:lnTo>
                  <a:lnTo>
                    <a:pt x="10" y="250"/>
                  </a:lnTo>
                  <a:lnTo>
                    <a:pt x="17" y="267"/>
                  </a:lnTo>
                  <a:lnTo>
                    <a:pt x="26" y="282"/>
                  </a:lnTo>
                  <a:lnTo>
                    <a:pt x="35" y="298"/>
                  </a:lnTo>
                  <a:lnTo>
                    <a:pt x="47" y="312"/>
                  </a:lnTo>
                  <a:lnTo>
                    <a:pt x="59" y="325"/>
                  </a:lnTo>
                  <a:lnTo>
                    <a:pt x="73" y="337"/>
                  </a:lnTo>
                  <a:lnTo>
                    <a:pt x="88" y="348"/>
                  </a:lnTo>
                  <a:lnTo>
                    <a:pt x="104" y="357"/>
                  </a:lnTo>
                  <a:lnTo>
                    <a:pt x="122" y="365"/>
                  </a:lnTo>
                  <a:lnTo>
                    <a:pt x="141" y="371"/>
                  </a:lnTo>
                  <a:lnTo>
                    <a:pt x="141" y="371"/>
                  </a:lnTo>
                  <a:lnTo>
                    <a:pt x="159" y="375"/>
                  </a:lnTo>
                  <a:lnTo>
                    <a:pt x="178" y="376"/>
                  </a:lnTo>
                  <a:lnTo>
                    <a:pt x="197" y="378"/>
                  </a:lnTo>
                  <a:lnTo>
                    <a:pt x="215" y="375"/>
                  </a:lnTo>
                  <a:lnTo>
                    <a:pt x="233" y="372"/>
                  </a:lnTo>
                  <a:lnTo>
                    <a:pt x="250" y="367"/>
                  </a:lnTo>
                  <a:lnTo>
                    <a:pt x="267" y="361"/>
                  </a:lnTo>
                  <a:lnTo>
                    <a:pt x="284" y="352"/>
                  </a:lnTo>
                  <a:lnTo>
                    <a:pt x="298" y="342"/>
                  </a:lnTo>
                  <a:lnTo>
                    <a:pt x="313" y="331"/>
                  </a:lnTo>
                  <a:lnTo>
                    <a:pt x="327" y="318"/>
                  </a:lnTo>
                  <a:lnTo>
                    <a:pt x="339" y="305"/>
                  </a:lnTo>
                  <a:lnTo>
                    <a:pt x="349" y="289"/>
                  </a:lnTo>
                  <a:lnTo>
                    <a:pt x="358" y="273"/>
                  </a:lnTo>
                  <a:lnTo>
                    <a:pt x="366" y="255"/>
                  </a:lnTo>
                  <a:lnTo>
                    <a:pt x="371" y="237"/>
                  </a:lnTo>
                  <a:lnTo>
                    <a:pt x="371" y="237"/>
                  </a:lnTo>
                  <a:lnTo>
                    <a:pt x="375" y="219"/>
                  </a:lnTo>
                  <a:lnTo>
                    <a:pt x="378" y="199"/>
                  </a:lnTo>
                  <a:lnTo>
                    <a:pt x="378" y="181"/>
                  </a:lnTo>
                  <a:lnTo>
                    <a:pt x="376" y="163"/>
                  </a:lnTo>
                  <a:lnTo>
                    <a:pt x="373" y="144"/>
                  </a:lnTo>
                  <a:lnTo>
                    <a:pt x="367" y="126"/>
                  </a:lnTo>
                  <a:lnTo>
                    <a:pt x="361" y="109"/>
                  </a:lnTo>
                  <a:lnTo>
                    <a:pt x="353" y="94"/>
                  </a:lnTo>
                  <a:lnTo>
                    <a:pt x="343" y="78"/>
                  </a:lnTo>
                  <a:lnTo>
                    <a:pt x="332" y="64"/>
                  </a:lnTo>
                  <a:lnTo>
                    <a:pt x="319" y="51"/>
                  </a:lnTo>
                  <a:lnTo>
                    <a:pt x="305" y="39"/>
                  </a:lnTo>
                  <a:lnTo>
                    <a:pt x="290" y="28"/>
                  </a:lnTo>
                  <a:lnTo>
                    <a:pt x="274" y="19"/>
                  </a:lnTo>
                  <a:lnTo>
                    <a:pt x="257" y="12"/>
                  </a:lnTo>
                  <a:lnTo>
                    <a:pt x="238" y="5"/>
                  </a:lnTo>
                  <a:lnTo>
                    <a:pt x="23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 name="Freeform 98"/>
            <p:cNvSpPr>
              <a:spLocks/>
            </p:cNvSpPr>
            <p:nvPr userDrawn="1"/>
          </p:nvSpPr>
          <p:spPr bwMode="auto">
            <a:xfrm>
              <a:off x="5686" y="656"/>
              <a:ext cx="74" cy="74"/>
            </a:xfrm>
            <a:custGeom>
              <a:avLst/>
              <a:gdLst>
                <a:gd name="T0" fmla="*/ 186 w 297"/>
                <a:gd name="T1" fmla="*/ 5 h 297"/>
                <a:gd name="T2" fmla="*/ 158 w 297"/>
                <a:gd name="T3" fmla="*/ 0 h 297"/>
                <a:gd name="T4" fmla="*/ 128 w 297"/>
                <a:gd name="T5" fmla="*/ 1 h 297"/>
                <a:gd name="T6" fmla="*/ 100 w 297"/>
                <a:gd name="T7" fmla="*/ 8 h 297"/>
                <a:gd name="T8" fmla="*/ 74 w 297"/>
                <a:gd name="T9" fmla="*/ 20 h 297"/>
                <a:gd name="T10" fmla="*/ 51 w 297"/>
                <a:gd name="T11" fmla="*/ 37 h 297"/>
                <a:gd name="T12" fmla="*/ 31 w 297"/>
                <a:gd name="T13" fmla="*/ 57 h 297"/>
                <a:gd name="T14" fmla="*/ 16 w 297"/>
                <a:gd name="T15" fmla="*/ 82 h 297"/>
                <a:gd name="T16" fmla="*/ 5 w 297"/>
                <a:gd name="T17" fmla="*/ 109 h 297"/>
                <a:gd name="T18" fmla="*/ 1 w 297"/>
                <a:gd name="T19" fmla="*/ 125 h 297"/>
                <a:gd name="T20" fmla="*/ 0 w 297"/>
                <a:gd name="T21" fmla="*/ 154 h 297"/>
                <a:gd name="T22" fmla="*/ 4 w 297"/>
                <a:gd name="T23" fmla="*/ 182 h 297"/>
                <a:gd name="T24" fmla="*/ 13 w 297"/>
                <a:gd name="T25" fmla="*/ 210 h 297"/>
                <a:gd name="T26" fmla="*/ 27 w 297"/>
                <a:gd name="T27" fmla="*/ 235 h 297"/>
                <a:gd name="T28" fmla="*/ 46 w 297"/>
                <a:gd name="T29" fmla="*/ 255 h 297"/>
                <a:gd name="T30" fmla="*/ 69 w 297"/>
                <a:gd name="T31" fmla="*/ 274 h 297"/>
                <a:gd name="T32" fmla="*/ 95 w 297"/>
                <a:gd name="T33" fmla="*/ 287 h 297"/>
                <a:gd name="T34" fmla="*/ 109 w 297"/>
                <a:gd name="T35" fmla="*/ 292 h 297"/>
                <a:gd name="T36" fmla="*/ 139 w 297"/>
                <a:gd name="T37" fmla="*/ 296 h 297"/>
                <a:gd name="T38" fmla="*/ 169 w 297"/>
                <a:gd name="T39" fmla="*/ 296 h 297"/>
                <a:gd name="T40" fmla="*/ 197 w 297"/>
                <a:gd name="T41" fmla="*/ 288 h 297"/>
                <a:gd name="T42" fmla="*/ 223 w 297"/>
                <a:gd name="T43" fmla="*/ 276 h 297"/>
                <a:gd name="T44" fmla="*/ 246 w 297"/>
                <a:gd name="T45" fmla="*/ 261 h 297"/>
                <a:gd name="T46" fmla="*/ 266 w 297"/>
                <a:gd name="T47" fmla="*/ 240 h 297"/>
                <a:gd name="T48" fmla="*/ 281 w 297"/>
                <a:gd name="T49" fmla="*/ 215 h 297"/>
                <a:gd name="T50" fmla="*/ 292 w 297"/>
                <a:gd name="T51" fmla="*/ 186 h 297"/>
                <a:gd name="T52" fmla="*/ 294 w 297"/>
                <a:gd name="T53" fmla="*/ 172 h 297"/>
                <a:gd name="T54" fmla="*/ 297 w 297"/>
                <a:gd name="T55" fmla="*/ 142 h 297"/>
                <a:gd name="T56" fmla="*/ 293 w 297"/>
                <a:gd name="T57" fmla="*/ 113 h 297"/>
                <a:gd name="T58" fmla="*/ 284 w 297"/>
                <a:gd name="T59" fmla="*/ 86 h 297"/>
                <a:gd name="T60" fmla="*/ 270 w 297"/>
                <a:gd name="T61" fmla="*/ 63 h 297"/>
                <a:gd name="T62" fmla="*/ 250 w 297"/>
                <a:gd name="T63" fmla="*/ 40 h 297"/>
                <a:gd name="T64" fmla="*/ 228 w 297"/>
                <a:gd name="T65" fmla="*/ 22 h 297"/>
                <a:gd name="T66" fmla="*/ 201 w 297"/>
                <a:gd name="T67" fmla="*/ 9 h 297"/>
                <a:gd name="T68" fmla="*/ 186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6" y="5"/>
                  </a:moveTo>
                  <a:lnTo>
                    <a:pt x="186" y="5"/>
                  </a:lnTo>
                  <a:lnTo>
                    <a:pt x="172" y="1"/>
                  </a:lnTo>
                  <a:lnTo>
                    <a:pt x="158" y="0"/>
                  </a:lnTo>
                  <a:lnTo>
                    <a:pt x="142" y="0"/>
                  </a:lnTo>
                  <a:lnTo>
                    <a:pt x="128" y="1"/>
                  </a:lnTo>
                  <a:lnTo>
                    <a:pt x="113" y="4"/>
                  </a:lnTo>
                  <a:lnTo>
                    <a:pt x="100" y="8"/>
                  </a:lnTo>
                  <a:lnTo>
                    <a:pt x="87" y="13"/>
                  </a:lnTo>
                  <a:lnTo>
                    <a:pt x="74" y="20"/>
                  </a:lnTo>
                  <a:lnTo>
                    <a:pt x="62" y="27"/>
                  </a:lnTo>
                  <a:lnTo>
                    <a:pt x="51" y="37"/>
                  </a:lnTo>
                  <a:lnTo>
                    <a:pt x="40" y="46"/>
                  </a:lnTo>
                  <a:lnTo>
                    <a:pt x="31" y="57"/>
                  </a:lnTo>
                  <a:lnTo>
                    <a:pt x="23" y="69"/>
                  </a:lnTo>
                  <a:lnTo>
                    <a:pt x="16" y="82"/>
                  </a:lnTo>
                  <a:lnTo>
                    <a:pt x="9" y="95"/>
                  </a:lnTo>
                  <a:lnTo>
                    <a:pt x="5" y="109"/>
                  </a:lnTo>
                  <a:lnTo>
                    <a:pt x="5" y="109"/>
                  </a:lnTo>
                  <a:lnTo>
                    <a:pt x="1" y="125"/>
                  </a:lnTo>
                  <a:lnTo>
                    <a:pt x="0" y="139"/>
                  </a:lnTo>
                  <a:lnTo>
                    <a:pt x="0" y="154"/>
                  </a:lnTo>
                  <a:lnTo>
                    <a:pt x="1" y="168"/>
                  </a:lnTo>
                  <a:lnTo>
                    <a:pt x="4" y="182"/>
                  </a:lnTo>
                  <a:lnTo>
                    <a:pt x="8" y="197"/>
                  </a:lnTo>
                  <a:lnTo>
                    <a:pt x="13" y="210"/>
                  </a:lnTo>
                  <a:lnTo>
                    <a:pt x="19" y="223"/>
                  </a:lnTo>
                  <a:lnTo>
                    <a:pt x="27" y="235"/>
                  </a:lnTo>
                  <a:lnTo>
                    <a:pt x="36" y="245"/>
                  </a:lnTo>
                  <a:lnTo>
                    <a:pt x="46" y="255"/>
                  </a:lnTo>
                  <a:lnTo>
                    <a:pt x="57" y="266"/>
                  </a:lnTo>
                  <a:lnTo>
                    <a:pt x="69" y="274"/>
                  </a:lnTo>
                  <a:lnTo>
                    <a:pt x="82" y="281"/>
                  </a:lnTo>
                  <a:lnTo>
                    <a:pt x="95" y="287"/>
                  </a:lnTo>
                  <a:lnTo>
                    <a:pt x="109" y="292"/>
                  </a:lnTo>
                  <a:lnTo>
                    <a:pt x="109" y="292"/>
                  </a:lnTo>
                  <a:lnTo>
                    <a:pt x="125" y="294"/>
                  </a:lnTo>
                  <a:lnTo>
                    <a:pt x="139" y="296"/>
                  </a:lnTo>
                  <a:lnTo>
                    <a:pt x="154" y="297"/>
                  </a:lnTo>
                  <a:lnTo>
                    <a:pt x="169" y="296"/>
                  </a:lnTo>
                  <a:lnTo>
                    <a:pt x="182" y="293"/>
                  </a:lnTo>
                  <a:lnTo>
                    <a:pt x="197" y="288"/>
                  </a:lnTo>
                  <a:lnTo>
                    <a:pt x="210" y="283"/>
                  </a:lnTo>
                  <a:lnTo>
                    <a:pt x="223" y="276"/>
                  </a:lnTo>
                  <a:lnTo>
                    <a:pt x="234" y="268"/>
                  </a:lnTo>
                  <a:lnTo>
                    <a:pt x="246" y="261"/>
                  </a:lnTo>
                  <a:lnTo>
                    <a:pt x="257" y="250"/>
                  </a:lnTo>
                  <a:lnTo>
                    <a:pt x="266" y="240"/>
                  </a:lnTo>
                  <a:lnTo>
                    <a:pt x="274" y="228"/>
                  </a:lnTo>
                  <a:lnTo>
                    <a:pt x="281" y="215"/>
                  </a:lnTo>
                  <a:lnTo>
                    <a:pt x="287" y="201"/>
                  </a:lnTo>
                  <a:lnTo>
                    <a:pt x="292" y="186"/>
                  </a:lnTo>
                  <a:lnTo>
                    <a:pt x="292" y="186"/>
                  </a:lnTo>
                  <a:lnTo>
                    <a:pt x="294" y="172"/>
                  </a:lnTo>
                  <a:lnTo>
                    <a:pt x="297" y="156"/>
                  </a:lnTo>
                  <a:lnTo>
                    <a:pt x="297" y="142"/>
                  </a:lnTo>
                  <a:lnTo>
                    <a:pt x="296" y="128"/>
                  </a:lnTo>
                  <a:lnTo>
                    <a:pt x="293" y="113"/>
                  </a:lnTo>
                  <a:lnTo>
                    <a:pt x="289" y="100"/>
                  </a:lnTo>
                  <a:lnTo>
                    <a:pt x="284" y="86"/>
                  </a:lnTo>
                  <a:lnTo>
                    <a:pt x="277" y="74"/>
                  </a:lnTo>
                  <a:lnTo>
                    <a:pt x="270" y="63"/>
                  </a:lnTo>
                  <a:lnTo>
                    <a:pt x="261" y="51"/>
                  </a:lnTo>
                  <a:lnTo>
                    <a:pt x="250" y="40"/>
                  </a:lnTo>
                  <a:lnTo>
                    <a:pt x="240" y="31"/>
                  </a:lnTo>
                  <a:lnTo>
                    <a:pt x="228" y="22"/>
                  </a:lnTo>
                  <a:lnTo>
                    <a:pt x="215" y="16"/>
                  </a:lnTo>
                  <a:lnTo>
                    <a:pt x="201" y="9"/>
                  </a:lnTo>
                  <a:lnTo>
                    <a:pt x="186" y="5"/>
                  </a:lnTo>
                  <a:lnTo>
                    <a:pt x="18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 name="Freeform 99"/>
            <p:cNvSpPr>
              <a:spLocks/>
            </p:cNvSpPr>
            <p:nvPr userDrawn="1"/>
          </p:nvSpPr>
          <p:spPr bwMode="auto">
            <a:xfrm>
              <a:off x="1704" y="332"/>
              <a:ext cx="90" cy="10"/>
            </a:xfrm>
            <a:custGeom>
              <a:avLst/>
              <a:gdLst>
                <a:gd name="T0" fmla="*/ 291 w 361"/>
                <a:gd name="T1" fmla="*/ 26 h 40"/>
                <a:gd name="T2" fmla="*/ 291 w 361"/>
                <a:gd name="T3" fmla="*/ 26 h 40"/>
                <a:gd name="T4" fmla="*/ 309 w 361"/>
                <a:gd name="T5" fmla="*/ 21 h 40"/>
                <a:gd name="T6" fmla="*/ 328 w 361"/>
                <a:gd name="T7" fmla="*/ 14 h 40"/>
                <a:gd name="T8" fmla="*/ 361 w 361"/>
                <a:gd name="T9" fmla="*/ 0 h 40"/>
                <a:gd name="T10" fmla="*/ 0 w 361"/>
                <a:gd name="T11" fmla="*/ 0 h 40"/>
                <a:gd name="T12" fmla="*/ 0 w 361"/>
                <a:gd name="T13" fmla="*/ 0 h 40"/>
                <a:gd name="T14" fmla="*/ 34 w 361"/>
                <a:gd name="T15" fmla="*/ 13 h 40"/>
                <a:gd name="T16" fmla="*/ 70 w 361"/>
                <a:gd name="T17" fmla="*/ 25 h 40"/>
                <a:gd name="T18" fmla="*/ 105 w 361"/>
                <a:gd name="T19" fmla="*/ 33 h 40"/>
                <a:gd name="T20" fmla="*/ 123 w 361"/>
                <a:gd name="T21" fmla="*/ 36 h 40"/>
                <a:gd name="T22" fmla="*/ 141 w 361"/>
                <a:gd name="T23" fmla="*/ 38 h 40"/>
                <a:gd name="T24" fmla="*/ 159 w 361"/>
                <a:gd name="T25" fmla="*/ 39 h 40"/>
                <a:gd name="T26" fmla="*/ 178 w 361"/>
                <a:gd name="T27" fmla="*/ 40 h 40"/>
                <a:gd name="T28" fmla="*/ 197 w 361"/>
                <a:gd name="T29" fmla="*/ 40 h 40"/>
                <a:gd name="T30" fmla="*/ 215 w 361"/>
                <a:gd name="T31" fmla="*/ 39 h 40"/>
                <a:gd name="T32" fmla="*/ 235 w 361"/>
                <a:gd name="T33" fmla="*/ 38 h 40"/>
                <a:gd name="T34" fmla="*/ 253 w 361"/>
                <a:gd name="T35" fmla="*/ 34 h 40"/>
                <a:gd name="T36" fmla="*/ 273 w 361"/>
                <a:gd name="T37" fmla="*/ 31 h 40"/>
                <a:gd name="T38" fmla="*/ 291 w 361"/>
                <a:gd name="T39" fmla="*/ 26 h 40"/>
                <a:gd name="T40" fmla="*/ 291 w 361"/>
                <a:gd name="T41"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291" y="26"/>
                  </a:moveTo>
                  <a:lnTo>
                    <a:pt x="291" y="26"/>
                  </a:lnTo>
                  <a:lnTo>
                    <a:pt x="309" y="21"/>
                  </a:lnTo>
                  <a:lnTo>
                    <a:pt x="328" y="14"/>
                  </a:lnTo>
                  <a:lnTo>
                    <a:pt x="361" y="0"/>
                  </a:lnTo>
                  <a:lnTo>
                    <a:pt x="0" y="0"/>
                  </a:lnTo>
                  <a:lnTo>
                    <a:pt x="0" y="0"/>
                  </a:lnTo>
                  <a:lnTo>
                    <a:pt x="34" y="13"/>
                  </a:lnTo>
                  <a:lnTo>
                    <a:pt x="70" y="25"/>
                  </a:lnTo>
                  <a:lnTo>
                    <a:pt x="105" y="33"/>
                  </a:lnTo>
                  <a:lnTo>
                    <a:pt x="123" y="36"/>
                  </a:lnTo>
                  <a:lnTo>
                    <a:pt x="141" y="38"/>
                  </a:lnTo>
                  <a:lnTo>
                    <a:pt x="159" y="39"/>
                  </a:lnTo>
                  <a:lnTo>
                    <a:pt x="178" y="40"/>
                  </a:lnTo>
                  <a:lnTo>
                    <a:pt x="197" y="40"/>
                  </a:lnTo>
                  <a:lnTo>
                    <a:pt x="215" y="39"/>
                  </a:lnTo>
                  <a:lnTo>
                    <a:pt x="235" y="38"/>
                  </a:lnTo>
                  <a:lnTo>
                    <a:pt x="253" y="34"/>
                  </a:lnTo>
                  <a:lnTo>
                    <a:pt x="273" y="31"/>
                  </a:lnTo>
                  <a:lnTo>
                    <a:pt x="291" y="26"/>
                  </a:lnTo>
                  <a:lnTo>
                    <a:pt x="29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 name="Freeform 100"/>
            <p:cNvSpPr>
              <a:spLocks/>
            </p:cNvSpPr>
            <p:nvPr userDrawn="1"/>
          </p:nvSpPr>
          <p:spPr bwMode="auto">
            <a:xfrm>
              <a:off x="1413" y="332"/>
              <a:ext cx="184" cy="65"/>
            </a:xfrm>
            <a:custGeom>
              <a:avLst/>
              <a:gdLst>
                <a:gd name="T0" fmla="*/ 469 w 738"/>
                <a:gd name="T1" fmla="*/ 249 h 262"/>
                <a:gd name="T2" fmla="*/ 469 w 738"/>
                <a:gd name="T3" fmla="*/ 249 h 262"/>
                <a:gd name="T4" fmla="*/ 493 w 738"/>
                <a:gd name="T5" fmla="*/ 242 h 262"/>
                <a:gd name="T6" fmla="*/ 516 w 738"/>
                <a:gd name="T7" fmla="*/ 233 h 262"/>
                <a:gd name="T8" fmla="*/ 538 w 738"/>
                <a:gd name="T9" fmla="*/ 223 h 262"/>
                <a:gd name="T10" fmla="*/ 561 w 738"/>
                <a:gd name="T11" fmla="*/ 212 h 262"/>
                <a:gd name="T12" fmla="*/ 580 w 738"/>
                <a:gd name="T13" fmla="*/ 199 h 262"/>
                <a:gd name="T14" fmla="*/ 600 w 738"/>
                <a:gd name="T15" fmla="*/ 186 h 262"/>
                <a:gd name="T16" fmla="*/ 619 w 738"/>
                <a:gd name="T17" fmla="*/ 171 h 262"/>
                <a:gd name="T18" fmla="*/ 636 w 738"/>
                <a:gd name="T19" fmla="*/ 155 h 262"/>
                <a:gd name="T20" fmla="*/ 653 w 738"/>
                <a:gd name="T21" fmla="*/ 139 h 262"/>
                <a:gd name="T22" fmla="*/ 669 w 738"/>
                <a:gd name="T23" fmla="*/ 121 h 262"/>
                <a:gd name="T24" fmla="*/ 683 w 738"/>
                <a:gd name="T25" fmla="*/ 103 h 262"/>
                <a:gd name="T26" fmla="*/ 696 w 738"/>
                <a:gd name="T27" fmla="*/ 83 h 262"/>
                <a:gd name="T28" fmla="*/ 708 w 738"/>
                <a:gd name="T29" fmla="*/ 64 h 262"/>
                <a:gd name="T30" fmla="*/ 720 w 738"/>
                <a:gd name="T31" fmla="*/ 43 h 262"/>
                <a:gd name="T32" fmla="*/ 729 w 738"/>
                <a:gd name="T33" fmla="*/ 21 h 262"/>
                <a:gd name="T34" fmla="*/ 738 w 738"/>
                <a:gd name="T35" fmla="*/ 0 h 262"/>
                <a:gd name="T36" fmla="*/ 0 w 738"/>
                <a:gd name="T37" fmla="*/ 0 h 262"/>
                <a:gd name="T38" fmla="*/ 0 w 738"/>
                <a:gd name="T39" fmla="*/ 0 h 262"/>
                <a:gd name="T40" fmla="*/ 7 w 738"/>
                <a:gd name="T41" fmla="*/ 17 h 262"/>
                <a:gd name="T42" fmla="*/ 15 w 738"/>
                <a:gd name="T43" fmla="*/ 35 h 262"/>
                <a:gd name="T44" fmla="*/ 22 w 738"/>
                <a:gd name="T45" fmla="*/ 51 h 262"/>
                <a:gd name="T46" fmla="*/ 31 w 738"/>
                <a:gd name="T47" fmla="*/ 68 h 262"/>
                <a:gd name="T48" fmla="*/ 41 w 738"/>
                <a:gd name="T49" fmla="*/ 83 h 262"/>
                <a:gd name="T50" fmla="*/ 51 w 738"/>
                <a:gd name="T51" fmla="*/ 98 h 262"/>
                <a:gd name="T52" fmla="*/ 61 w 738"/>
                <a:gd name="T53" fmla="*/ 113 h 262"/>
                <a:gd name="T54" fmla="*/ 73 w 738"/>
                <a:gd name="T55" fmla="*/ 126 h 262"/>
                <a:gd name="T56" fmla="*/ 86 w 738"/>
                <a:gd name="T57" fmla="*/ 141 h 262"/>
                <a:gd name="T58" fmla="*/ 98 w 738"/>
                <a:gd name="T59" fmla="*/ 152 h 262"/>
                <a:gd name="T60" fmla="*/ 111 w 738"/>
                <a:gd name="T61" fmla="*/ 165 h 262"/>
                <a:gd name="T62" fmla="*/ 125 w 738"/>
                <a:gd name="T63" fmla="*/ 177 h 262"/>
                <a:gd name="T64" fmla="*/ 140 w 738"/>
                <a:gd name="T65" fmla="*/ 188 h 262"/>
                <a:gd name="T66" fmla="*/ 154 w 738"/>
                <a:gd name="T67" fmla="*/ 198 h 262"/>
                <a:gd name="T68" fmla="*/ 170 w 738"/>
                <a:gd name="T69" fmla="*/ 207 h 262"/>
                <a:gd name="T70" fmla="*/ 185 w 738"/>
                <a:gd name="T71" fmla="*/ 216 h 262"/>
                <a:gd name="T72" fmla="*/ 201 w 738"/>
                <a:gd name="T73" fmla="*/ 224 h 262"/>
                <a:gd name="T74" fmla="*/ 217 w 738"/>
                <a:gd name="T75" fmla="*/ 232 h 262"/>
                <a:gd name="T76" fmla="*/ 233 w 738"/>
                <a:gd name="T77" fmla="*/ 238 h 262"/>
                <a:gd name="T78" fmla="*/ 250 w 738"/>
                <a:gd name="T79" fmla="*/ 244 h 262"/>
                <a:gd name="T80" fmla="*/ 267 w 738"/>
                <a:gd name="T81" fmla="*/ 249 h 262"/>
                <a:gd name="T82" fmla="*/ 286 w 738"/>
                <a:gd name="T83" fmla="*/ 253 h 262"/>
                <a:gd name="T84" fmla="*/ 303 w 738"/>
                <a:gd name="T85" fmla="*/ 257 h 262"/>
                <a:gd name="T86" fmla="*/ 321 w 738"/>
                <a:gd name="T87" fmla="*/ 259 h 262"/>
                <a:gd name="T88" fmla="*/ 339 w 738"/>
                <a:gd name="T89" fmla="*/ 262 h 262"/>
                <a:gd name="T90" fmla="*/ 357 w 738"/>
                <a:gd name="T91" fmla="*/ 262 h 262"/>
                <a:gd name="T92" fmla="*/ 376 w 738"/>
                <a:gd name="T93" fmla="*/ 262 h 262"/>
                <a:gd name="T94" fmla="*/ 395 w 738"/>
                <a:gd name="T95" fmla="*/ 262 h 262"/>
                <a:gd name="T96" fmla="*/ 413 w 738"/>
                <a:gd name="T97" fmla="*/ 259 h 262"/>
                <a:gd name="T98" fmla="*/ 432 w 738"/>
                <a:gd name="T99" fmla="*/ 257 h 262"/>
                <a:gd name="T100" fmla="*/ 450 w 738"/>
                <a:gd name="T101" fmla="*/ 254 h 262"/>
                <a:gd name="T102" fmla="*/ 469 w 738"/>
                <a:gd name="T103" fmla="*/ 249 h 262"/>
                <a:gd name="T104" fmla="*/ 4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469" y="249"/>
                  </a:moveTo>
                  <a:lnTo>
                    <a:pt x="469" y="249"/>
                  </a:lnTo>
                  <a:lnTo>
                    <a:pt x="493" y="242"/>
                  </a:lnTo>
                  <a:lnTo>
                    <a:pt x="516" y="233"/>
                  </a:lnTo>
                  <a:lnTo>
                    <a:pt x="538" y="223"/>
                  </a:lnTo>
                  <a:lnTo>
                    <a:pt x="561" y="212"/>
                  </a:lnTo>
                  <a:lnTo>
                    <a:pt x="580" y="199"/>
                  </a:lnTo>
                  <a:lnTo>
                    <a:pt x="600" y="186"/>
                  </a:lnTo>
                  <a:lnTo>
                    <a:pt x="619" y="171"/>
                  </a:lnTo>
                  <a:lnTo>
                    <a:pt x="636" y="155"/>
                  </a:lnTo>
                  <a:lnTo>
                    <a:pt x="653" y="139"/>
                  </a:lnTo>
                  <a:lnTo>
                    <a:pt x="669" y="121"/>
                  </a:lnTo>
                  <a:lnTo>
                    <a:pt x="683" y="103"/>
                  </a:lnTo>
                  <a:lnTo>
                    <a:pt x="696" y="83"/>
                  </a:lnTo>
                  <a:lnTo>
                    <a:pt x="708" y="64"/>
                  </a:lnTo>
                  <a:lnTo>
                    <a:pt x="720" y="43"/>
                  </a:lnTo>
                  <a:lnTo>
                    <a:pt x="729" y="21"/>
                  </a:lnTo>
                  <a:lnTo>
                    <a:pt x="738" y="0"/>
                  </a:lnTo>
                  <a:lnTo>
                    <a:pt x="0" y="0"/>
                  </a:lnTo>
                  <a:lnTo>
                    <a:pt x="0" y="0"/>
                  </a:lnTo>
                  <a:lnTo>
                    <a:pt x="7" y="17"/>
                  </a:lnTo>
                  <a:lnTo>
                    <a:pt x="15" y="35"/>
                  </a:lnTo>
                  <a:lnTo>
                    <a:pt x="22" y="51"/>
                  </a:lnTo>
                  <a:lnTo>
                    <a:pt x="31" y="68"/>
                  </a:lnTo>
                  <a:lnTo>
                    <a:pt x="41" y="83"/>
                  </a:lnTo>
                  <a:lnTo>
                    <a:pt x="51" y="98"/>
                  </a:lnTo>
                  <a:lnTo>
                    <a:pt x="61" y="113"/>
                  </a:lnTo>
                  <a:lnTo>
                    <a:pt x="73" y="126"/>
                  </a:lnTo>
                  <a:lnTo>
                    <a:pt x="86" y="141"/>
                  </a:lnTo>
                  <a:lnTo>
                    <a:pt x="98" y="152"/>
                  </a:lnTo>
                  <a:lnTo>
                    <a:pt x="111" y="165"/>
                  </a:lnTo>
                  <a:lnTo>
                    <a:pt x="125" y="177"/>
                  </a:lnTo>
                  <a:lnTo>
                    <a:pt x="140" y="188"/>
                  </a:lnTo>
                  <a:lnTo>
                    <a:pt x="154" y="198"/>
                  </a:lnTo>
                  <a:lnTo>
                    <a:pt x="170" y="207"/>
                  </a:lnTo>
                  <a:lnTo>
                    <a:pt x="185" y="216"/>
                  </a:lnTo>
                  <a:lnTo>
                    <a:pt x="201" y="224"/>
                  </a:lnTo>
                  <a:lnTo>
                    <a:pt x="217" y="232"/>
                  </a:lnTo>
                  <a:lnTo>
                    <a:pt x="233" y="238"/>
                  </a:lnTo>
                  <a:lnTo>
                    <a:pt x="250" y="244"/>
                  </a:lnTo>
                  <a:lnTo>
                    <a:pt x="267" y="249"/>
                  </a:lnTo>
                  <a:lnTo>
                    <a:pt x="286" y="253"/>
                  </a:lnTo>
                  <a:lnTo>
                    <a:pt x="303" y="257"/>
                  </a:lnTo>
                  <a:lnTo>
                    <a:pt x="321" y="259"/>
                  </a:lnTo>
                  <a:lnTo>
                    <a:pt x="339" y="262"/>
                  </a:lnTo>
                  <a:lnTo>
                    <a:pt x="357" y="262"/>
                  </a:lnTo>
                  <a:lnTo>
                    <a:pt x="376" y="262"/>
                  </a:lnTo>
                  <a:lnTo>
                    <a:pt x="395" y="262"/>
                  </a:lnTo>
                  <a:lnTo>
                    <a:pt x="413" y="259"/>
                  </a:lnTo>
                  <a:lnTo>
                    <a:pt x="432" y="257"/>
                  </a:lnTo>
                  <a:lnTo>
                    <a:pt x="450" y="254"/>
                  </a:lnTo>
                  <a:lnTo>
                    <a:pt x="469" y="249"/>
                  </a:lnTo>
                  <a:lnTo>
                    <a:pt x="4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 name="Freeform 101"/>
            <p:cNvSpPr>
              <a:spLocks/>
            </p:cNvSpPr>
            <p:nvPr userDrawn="1"/>
          </p:nvSpPr>
          <p:spPr bwMode="auto">
            <a:xfrm>
              <a:off x="1172" y="332"/>
              <a:ext cx="176" cy="121"/>
            </a:xfrm>
            <a:custGeom>
              <a:avLst/>
              <a:gdLst>
                <a:gd name="T0" fmla="*/ 441 w 702"/>
                <a:gd name="T1" fmla="*/ 472 h 483"/>
                <a:gd name="T2" fmla="*/ 475 w 702"/>
                <a:gd name="T3" fmla="*/ 461 h 483"/>
                <a:gd name="T4" fmla="*/ 508 w 702"/>
                <a:gd name="T5" fmla="*/ 447 h 483"/>
                <a:gd name="T6" fmla="*/ 538 w 702"/>
                <a:gd name="T7" fmla="*/ 430 h 483"/>
                <a:gd name="T8" fmla="*/ 566 w 702"/>
                <a:gd name="T9" fmla="*/ 410 h 483"/>
                <a:gd name="T10" fmla="*/ 592 w 702"/>
                <a:gd name="T11" fmla="*/ 388 h 483"/>
                <a:gd name="T12" fmla="*/ 616 w 702"/>
                <a:gd name="T13" fmla="*/ 363 h 483"/>
                <a:gd name="T14" fmla="*/ 637 w 702"/>
                <a:gd name="T15" fmla="*/ 336 h 483"/>
                <a:gd name="T16" fmla="*/ 655 w 702"/>
                <a:gd name="T17" fmla="*/ 309 h 483"/>
                <a:gd name="T18" fmla="*/ 669 w 702"/>
                <a:gd name="T19" fmla="*/ 279 h 483"/>
                <a:gd name="T20" fmla="*/ 682 w 702"/>
                <a:gd name="T21" fmla="*/ 248 h 483"/>
                <a:gd name="T22" fmla="*/ 691 w 702"/>
                <a:gd name="T23" fmla="*/ 215 h 483"/>
                <a:gd name="T24" fmla="*/ 698 w 702"/>
                <a:gd name="T25" fmla="*/ 181 h 483"/>
                <a:gd name="T26" fmla="*/ 702 w 702"/>
                <a:gd name="T27" fmla="*/ 147 h 483"/>
                <a:gd name="T28" fmla="*/ 701 w 702"/>
                <a:gd name="T29" fmla="*/ 112 h 483"/>
                <a:gd name="T30" fmla="*/ 697 w 702"/>
                <a:gd name="T31" fmla="*/ 77 h 483"/>
                <a:gd name="T32" fmla="*/ 690 w 702"/>
                <a:gd name="T33" fmla="*/ 42 h 483"/>
                <a:gd name="T34" fmla="*/ 686 w 702"/>
                <a:gd name="T35" fmla="*/ 31 h 483"/>
                <a:gd name="T36" fmla="*/ 673 w 702"/>
                <a:gd name="T37" fmla="*/ 0 h 483"/>
                <a:gd name="T38" fmla="*/ 27 w 702"/>
                <a:gd name="T39" fmla="*/ 0 h 483"/>
                <a:gd name="T40" fmla="*/ 10 w 702"/>
                <a:gd name="T41" fmla="*/ 52 h 483"/>
                <a:gd name="T42" fmla="*/ 1 w 702"/>
                <a:gd name="T43" fmla="*/ 108 h 483"/>
                <a:gd name="T44" fmla="*/ 1 w 702"/>
                <a:gd name="T45" fmla="*/ 165 h 483"/>
                <a:gd name="T46" fmla="*/ 11 w 702"/>
                <a:gd name="T47" fmla="*/ 224 h 483"/>
                <a:gd name="T48" fmla="*/ 16 w 702"/>
                <a:gd name="T49" fmla="*/ 241 h 483"/>
                <a:gd name="T50" fmla="*/ 30 w 702"/>
                <a:gd name="T51" fmla="*/ 275 h 483"/>
                <a:gd name="T52" fmla="*/ 45 w 702"/>
                <a:gd name="T53" fmla="*/ 306 h 483"/>
                <a:gd name="T54" fmla="*/ 63 w 702"/>
                <a:gd name="T55" fmla="*/ 335 h 483"/>
                <a:gd name="T56" fmla="*/ 84 w 702"/>
                <a:gd name="T57" fmla="*/ 362 h 483"/>
                <a:gd name="T58" fmla="*/ 108 w 702"/>
                <a:gd name="T59" fmla="*/ 387 h 483"/>
                <a:gd name="T60" fmla="*/ 134 w 702"/>
                <a:gd name="T61" fmla="*/ 409 h 483"/>
                <a:gd name="T62" fmla="*/ 161 w 702"/>
                <a:gd name="T63" fmla="*/ 429 h 483"/>
                <a:gd name="T64" fmla="*/ 190 w 702"/>
                <a:gd name="T65" fmla="*/ 444 h 483"/>
                <a:gd name="T66" fmla="*/ 221 w 702"/>
                <a:gd name="T67" fmla="*/ 459 h 483"/>
                <a:gd name="T68" fmla="*/ 252 w 702"/>
                <a:gd name="T69" fmla="*/ 470 h 483"/>
                <a:gd name="T70" fmla="*/ 285 w 702"/>
                <a:gd name="T71" fmla="*/ 478 h 483"/>
                <a:gd name="T72" fmla="*/ 319 w 702"/>
                <a:gd name="T73" fmla="*/ 482 h 483"/>
                <a:gd name="T74" fmla="*/ 354 w 702"/>
                <a:gd name="T75" fmla="*/ 483 h 483"/>
                <a:gd name="T76" fmla="*/ 389 w 702"/>
                <a:gd name="T77" fmla="*/ 482 h 483"/>
                <a:gd name="T78" fmla="*/ 424 w 702"/>
                <a:gd name="T79" fmla="*/ 476 h 483"/>
                <a:gd name="T80" fmla="*/ 44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441" y="472"/>
                  </a:moveTo>
                  <a:lnTo>
                    <a:pt x="441" y="472"/>
                  </a:lnTo>
                  <a:lnTo>
                    <a:pt x="458" y="466"/>
                  </a:lnTo>
                  <a:lnTo>
                    <a:pt x="475" y="461"/>
                  </a:lnTo>
                  <a:lnTo>
                    <a:pt x="492" y="455"/>
                  </a:lnTo>
                  <a:lnTo>
                    <a:pt x="508" y="447"/>
                  </a:lnTo>
                  <a:lnTo>
                    <a:pt x="523" y="439"/>
                  </a:lnTo>
                  <a:lnTo>
                    <a:pt x="538" y="430"/>
                  </a:lnTo>
                  <a:lnTo>
                    <a:pt x="552" y="420"/>
                  </a:lnTo>
                  <a:lnTo>
                    <a:pt x="566" y="410"/>
                  </a:lnTo>
                  <a:lnTo>
                    <a:pt x="579" y="399"/>
                  </a:lnTo>
                  <a:lnTo>
                    <a:pt x="592" y="388"/>
                  </a:lnTo>
                  <a:lnTo>
                    <a:pt x="604" y="375"/>
                  </a:lnTo>
                  <a:lnTo>
                    <a:pt x="616" y="363"/>
                  </a:lnTo>
                  <a:lnTo>
                    <a:pt x="626" y="350"/>
                  </a:lnTo>
                  <a:lnTo>
                    <a:pt x="637" y="336"/>
                  </a:lnTo>
                  <a:lnTo>
                    <a:pt x="646" y="323"/>
                  </a:lnTo>
                  <a:lnTo>
                    <a:pt x="655" y="309"/>
                  </a:lnTo>
                  <a:lnTo>
                    <a:pt x="663" y="293"/>
                  </a:lnTo>
                  <a:lnTo>
                    <a:pt x="669" y="279"/>
                  </a:lnTo>
                  <a:lnTo>
                    <a:pt x="677" y="263"/>
                  </a:lnTo>
                  <a:lnTo>
                    <a:pt x="682" y="248"/>
                  </a:lnTo>
                  <a:lnTo>
                    <a:pt x="688" y="231"/>
                  </a:lnTo>
                  <a:lnTo>
                    <a:pt x="691" y="215"/>
                  </a:lnTo>
                  <a:lnTo>
                    <a:pt x="695" y="198"/>
                  </a:lnTo>
                  <a:lnTo>
                    <a:pt x="698" y="181"/>
                  </a:lnTo>
                  <a:lnTo>
                    <a:pt x="701" y="164"/>
                  </a:lnTo>
                  <a:lnTo>
                    <a:pt x="702" y="147"/>
                  </a:lnTo>
                  <a:lnTo>
                    <a:pt x="702" y="129"/>
                  </a:lnTo>
                  <a:lnTo>
                    <a:pt x="701" y="112"/>
                  </a:lnTo>
                  <a:lnTo>
                    <a:pt x="699" y="95"/>
                  </a:lnTo>
                  <a:lnTo>
                    <a:pt x="697" y="77"/>
                  </a:lnTo>
                  <a:lnTo>
                    <a:pt x="694" y="60"/>
                  </a:lnTo>
                  <a:lnTo>
                    <a:pt x="690" y="42"/>
                  </a:lnTo>
                  <a:lnTo>
                    <a:pt x="690" y="42"/>
                  </a:lnTo>
                  <a:lnTo>
                    <a:pt x="686" y="31"/>
                  </a:lnTo>
                  <a:lnTo>
                    <a:pt x="682" y="21"/>
                  </a:lnTo>
                  <a:lnTo>
                    <a:pt x="673" y="0"/>
                  </a:lnTo>
                  <a:lnTo>
                    <a:pt x="27" y="0"/>
                  </a:lnTo>
                  <a:lnTo>
                    <a:pt x="27" y="0"/>
                  </a:lnTo>
                  <a:lnTo>
                    <a:pt x="18" y="26"/>
                  </a:lnTo>
                  <a:lnTo>
                    <a:pt x="10" y="52"/>
                  </a:lnTo>
                  <a:lnTo>
                    <a:pt x="5" y="81"/>
                  </a:lnTo>
                  <a:lnTo>
                    <a:pt x="1" y="108"/>
                  </a:lnTo>
                  <a:lnTo>
                    <a:pt x="0" y="137"/>
                  </a:lnTo>
                  <a:lnTo>
                    <a:pt x="1" y="165"/>
                  </a:lnTo>
                  <a:lnTo>
                    <a:pt x="5" y="194"/>
                  </a:lnTo>
                  <a:lnTo>
                    <a:pt x="11" y="224"/>
                  </a:lnTo>
                  <a:lnTo>
                    <a:pt x="11" y="224"/>
                  </a:lnTo>
                  <a:lnTo>
                    <a:pt x="16" y="241"/>
                  </a:lnTo>
                  <a:lnTo>
                    <a:pt x="23" y="258"/>
                  </a:lnTo>
                  <a:lnTo>
                    <a:pt x="30" y="275"/>
                  </a:lnTo>
                  <a:lnTo>
                    <a:pt x="36" y="291"/>
                  </a:lnTo>
                  <a:lnTo>
                    <a:pt x="45" y="306"/>
                  </a:lnTo>
                  <a:lnTo>
                    <a:pt x="54" y="321"/>
                  </a:lnTo>
                  <a:lnTo>
                    <a:pt x="63" y="335"/>
                  </a:lnTo>
                  <a:lnTo>
                    <a:pt x="74" y="349"/>
                  </a:lnTo>
                  <a:lnTo>
                    <a:pt x="84" y="362"/>
                  </a:lnTo>
                  <a:lnTo>
                    <a:pt x="96" y="374"/>
                  </a:lnTo>
                  <a:lnTo>
                    <a:pt x="108" y="387"/>
                  </a:lnTo>
                  <a:lnTo>
                    <a:pt x="121" y="397"/>
                  </a:lnTo>
                  <a:lnTo>
                    <a:pt x="134" y="409"/>
                  </a:lnTo>
                  <a:lnTo>
                    <a:pt x="147" y="418"/>
                  </a:lnTo>
                  <a:lnTo>
                    <a:pt x="161" y="429"/>
                  </a:lnTo>
                  <a:lnTo>
                    <a:pt x="175" y="436"/>
                  </a:lnTo>
                  <a:lnTo>
                    <a:pt x="190" y="444"/>
                  </a:lnTo>
                  <a:lnTo>
                    <a:pt x="205" y="452"/>
                  </a:lnTo>
                  <a:lnTo>
                    <a:pt x="221" y="459"/>
                  </a:lnTo>
                  <a:lnTo>
                    <a:pt x="237" y="465"/>
                  </a:lnTo>
                  <a:lnTo>
                    <a:pt x="252" y="470"/>
                  </a:lnTo>
                  <a:lnTo>
                    <a:pt x="269" y="474"/>
                  </a:lnTo>
                  <a:lnTo>
                    <a:pt x="285" y="478"/>
                  </a:lnTo>
                  <a:lnTo>
                    <a:pt x="302" y="481"/>
                  </a:lnTo>
                  <a:lnTo>
                    <a:pt x="319" y="482"/>
                  </a:lnTo>
                  <a:lnTo>
                    <a:pt x="337" y="483"/>
                  </a:lnTo>
                  <a:lnTo>
                    <a:pt x="354" y="483"/>
                  </a:lnTo>
                  <a:lnTo>
                    <a:pt x="371" y="483"/>
                  </a:lnTo>
                  <a:lnTo>
                    <a:pt x="389" y="482"/>
                  </a:lnTo>
                  <a:lnTo>
                    <a:pt x="406" y="479"/>
                  </a:lnTo>
                  <a:lnTo>
                    <a:pt x="424" y="476"/>
                  </a:lnTo>
                  <a:lnTo>
                    <a:pt x="441" y="472"/>
                  </a:lnTo>
                  <a:lnTo>
                    <a:pt x="44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 name="Freeform 102"/>
            <p:cNvSpPr>
              <a:spLocks/>
            </p:cNvSpPr>
            <p:nvPr userDrawn="1"/>
          </p:nvSpPr>
          <p:spPr bwMode="auto">
            <a:xfrm>
              <a:off x="938" y="353"/>
              <a:ext cx="155" cy="155"/>
            </a:xfrm>
            <a:custGeom>
              <a:avLst/>
              <a:gdLst>
                <a:gd name="T0" fmla="*/ 231 w 622"/>
                <a:gd name="T1" fmla="*/ 10 h 620"/>
                <a:gd name="T2" fmla="*/ 201 w 622"/>
                <a:gd name="T3" fmla="*/ 19 h 620"/>
                <a:gd name="T4" fmla="*/ 172 w 622"/>
                <a:gd name="T5" fmla="*/ 32 h 620"/>
                <a:gd name="T6" fmla="*/ 120 w 622"/>
                <a:gd name="T7" fmla="*/ 65 h 620"/>
                <a:gd name="T8" fmla="*/ 77 w 622"/>
                <a:gd name="T9" fmla="*/ 107 h 620"/>
                <a:gd name="T10" fmla="*/ 42 w 622"/>
                <a:gd name="T11" fmla="*/ 155 h 620"/>
                <a:gd name="T12" fmla="*/ 17 w 622"/>
                <a:gd name="T13" fmla="*/ 209 h 620"/>
                <a:gd name="T14" fmla="*/ 4 w 622"/>
                <a:gd name="T15" fmla="*/ 267 h 620"/>
                <a:gd name="T16" fmla="*/ 2 w 622"/>
                <a:gd name="T17" fmla="*/ 328 h 620"/>
                <a:gd name="T18" fmla="*/ 4 w 622"/>
                <a:gd name="T19" fmla="*/ 359 h 620"/>
                <a:gd name="T20" fmla="*/ 11 w 622"/>
                <a:gd name="T21" fmla="*/ 391 h 620"/>
                <a:gd name="T22" fmla="*/ 16 w 622"/>
                <a:gd name="T23" fmla="*/ 406 h 620"/>
                <a:gd name="T24" fmla="*/ 28 w 622"/>
                <a:gd name="T25" fmla="*/ 435 h 620"/>
                <a:gd name="T26" fmla="*/ 49 w 622"/>
                <a:gd name="T27" fmla="*/ 475 h 620"/>
                <a:gd name="T28" fmla="*/ 86 w 622"/>
                <a:gd name="T29" fmla="*/ 523 h 620"/>
                <a:gd name="T30" fmla="*/ 131 w 622"/>
                <a:gd name="T31" fmla="*/ 563 h 620"/>
                <a:gd name="T32" fmla="*/ 183 w 622"/>
                <a:gd name="T33" fmla="*/ 592 h 620"/>
                <a:gd name="T34" fmla="*/ 239 w 622"/>
                <a:gd name="T35" fmla="*/ 612 h 620"/>
                <a:gd name="T36" fmla="*/ 299 w 622"/>
                <a:gd name="T37" fmla="*/ 620 h 620"/>
                <a:gd name="T38" fmla="*/ 346 w 622"/>
                <a:gd name="T39" fmla="*/ 619 h 620"/>
                <a:gd name="T40" fmla="*/ 376 w 622"/>
                <a:gd name="T41" fmla="*/ 613 h 620"/>
                <a:gd name="T42" fmla="*/ 391 w 622"/>
                <a:gd name="T43" fmla="*/ 609 h 620"/>
                <a:gd name="T44" fmla="*/ 423 w 622"/>
                <a:gd name="T45" fmla="*/ 600 h 620"/>
                <a:gd name="T46" fmla="*/ 451 w 622"/>
                <a:gd name="T47" fmla="*/ 587 h 620"/>
                <a:gd name="T48" fmla="*/ 502 w 622"/>
                <a:gd name="T49" fmla="*/ 555 h 620"/>
                <a:gd name="T50" fmla="*/ 546 w 622"/>
                <a:gd name="T51" fmla="*/ 514 h 620"/>
                <a:gd name="T52" fmla="*/ 580 w 622"/>
                <a:gd name="T53" fmla="*/ 465 h 620"/>
                <a:gd name="T54" fmla="*/ 605 w 622"/>
                <a:gd name="T55" fmla="*/ 411 h 620"/>
                <a:gd name="T56" fmla="*/ 619 w 622"/>
                <a:gd name="T57" fmla="*/ 353 h 620"/>
                <a:gd name="T58" fmla="*/ 622 w 622"/>
                <a:gd name="T59" fmla="*/ 292 h 620"/>
                <a:gd name="T60" fmla="*/ 618 w 622"/>
                <a:gd name="T61" fmla="*/ 260 h 620"/>
                <a:gd name="T62" fmla="*/ 611 w 622"/>
                <a:gd name="T63" fmla="*/ 229 h 620"/>
                <a:gd name="T64" fmla="*/ 606 w 622"/>
                <a:gd name="T65" fmla="*/ 215 h 620"/>
                <a:gd name="T66" fmla="*/ 596 w 622"/>
                <a:gd name="T67" fmla="*/ 185 h 620"/>
                <a:gd name="T68" fmla="*/ 574 w 622"/>
                <a:gd name="T69" fmla="*/ 144 h 620"/>
                <a:gd name="T70" fmla="*/ 537 w 622"/>
                <a:gd name="T71" fmla="*/ 96 h 620"/>
                <a:gd name="T72" fmla="*/ 492 w 622"/>
                <a:gd name="T73" fmla="*/ 57 h 620"/>
                <a:gd name="T74" fmla="*/ 441 w 622"/>
                <a:gd name="T75" fmla="*/ 27 h 620"/>
                <a:gd name="T76" fmla="*/ 383 w 622"/>
                <a:gd name="T77" fmla="*/ 8 h 620"/>
                <a:gd name="T78" fmla="*/ 323 w 622"/>
                <a:gd name="T79" fmla="*/ 0 h 620"/>
                <a:gd name="T80" fmla="*/ 278 w 622"/>
                <a:gd name="T81" fmla="*/ 1 h 620"/>
                <a:gd name="T82" fmla="*/ 247 w 622"/>
                <a:gd name="T83" fmla="*/ 6 h 620"/>
                <a:gd name="T84" fmla="*/ 231 w 622"/>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231" y="10"/>
                  </a:moveTo>
                  <a:lnTo>
                    <a:pt x="231" y="10"/>
                  </a:lnTo>
                  <a:lnTo>
                    <a:pt x="215" y="14"/>
                  </a:lnTo>
                  <a:lnTo>
                    <a:pt x="201" y="19"/>
                  </a:lnTo>
                  <a:lnTo>
                    <a:pt x="187" y="26"/>
                  </a:lnTo>
                  <a:lnTo>
                    <a:pt x="172" y="32"/>
                  </a:lnTo>
                  <a:lnTo>
                    <a:pt x="145" y="48"/>
                  </a:lnTo>
                  <a:lnTo>
                    <a:pt x="120" y="65"/>
                  </a:lnTo>
                  <a:lnTo>
                    <a:pt x="98" y="84"/>
                  </a:lnTo>
                  <a:lnTo>
                    <a:pt x="77" y="107"/>
                  </a:lnTo>
                  <a:lnTo>
                    <a:pt x="59" y="130"/>
                  </a:lnTo>
                  <a:lnTo>
                    <a:pt x="42" y="155"/>
                  </a:lnTo>
                  <a:lnTo>
                    <a:pt x="29" y="181"/>
                  </a:lnTo>
                  <a:lnTo>
                    <a:pt x="17" y="209"/>
                  </a:lnTo>
                  <a:lnTo>
                    <a:pt x="9" y="238"/>
                  </a:lnTo>
                  <a:lnTo>
                    <a:pt x="4" y="267"/>
                  </a:lnTo>
                  <a:lnTo>
                    <a:pt x="0" y="298"/>
                  </a:lnTo>
                  <a:lnTo>
                    <a:pt x="2" y="328"/>
                  </a:lnTo>
                  <a:lnTo>
                    <a:pt x="3" y="344"/>
                  </a:lnTo>
                  <a:lnTo>
                    <a:pt x="4" y="359"/>
                  </a:lnTo>
                  <a:lnTo>
                    <a:pt x="8" y="375"/>
                  </a:lnTo>
                  <a:lnTo>
                    <a:pt x="11" y="391"/>
                  </a:lnTo>
                  <a:lnTo>
                    <a:pt x="11" y="391"/>
                  </a:lnTo>
                  <a:lnTo>
                    <a:pt x="16" y="406"/>
                  </a:lnTo>
                  <a:lnTo>
                    <a:pt x="21" y="421"/>
                  </a:lnTo>
                  <a:lnTo>
                    <a:pt x="28" y="435"/>
                  </a:lnTo>
                  <a:lnTo>
                    <a:pt x="34" y="449"/>
                  </a:lnTo>
                  <a:lnTo>
                    <a:pt x="49" y="475"/>
                  </a:lnTo>
                  <a:lnTo>
                    <a:pt x="67" y="501"/>
                  </a:lnTo>
                  <a:lnTo>
                    <a:pt x="86" y="523"/>
                  </a:lnTo>
                  <a:lnTo>
                    <a:pt x="107" y="544"/>
                  </a:lnTo>
                  <a:lnTo>
                    <a:pt x="131" y="563"/>
                  </a:lnTo>
                  <a:lnTo>
                    <a:pt x="157" y="579"/>
                  </a:lnTo>
                  <a:lnTo>
                    <a:pt x="183" y="592"/>
                  </a:lnTo>
                  <a:lnTo>
                    <a:pt x="210" y="603"/>
                  </a:lnTo>
                  <a:lnTo>
                    <a:pt x="239" y="612"/>
                  </a:lnTo>
                  <a:lnTo>
                    <a:pt x="269" y="617"/>
                  </a:lnTo>
                  <a:lnTo>
                    <a:pt x="299" y="620"/>
                  </a:lnTo>
                  <a:lnTo>
                    <a:pt x="330" y="620"/>
                  </a:lnTo>
                  <a:lnTo>
                    <a:pt x="346" y="619"/>
                  </a:lnTo>
                  <a:lnTo>
                    <a:pt x="361" y="616"/>
                  </a:lnTo>
                  <a:lnTo>
                    <a:pt x="376" y="613"/>
                  </a:lnTo>
                  <a:lnTo>
                    <a:pt x="391" y="609"/>
                  </a:lnTo>
                  <a:lnTo>
                    <a:pt x="391" y="609"/>
                  </a:lnTo>
                  <a:lnTo>
                    <a:pt x="407" y="606"/>
                  </a:lnTo>
                  <a:lnTo>
                    <a:pt x="423" y="600"/>
                  </a:lnTo>
                  <a:lnTo>
                    <a:pt x="437" y="594"/>
                  </a:lnTo>
                  <a:lnTo>
                    <a:pt x="451" y="587"/>
                  </a:lnTo>
                  <a:lnTo>
                    <a:pt x="477" y="573"/>
                  </a:lnTo>
                  <a:lnTo>
                    <a:pt x="502" y="555"/>
                  </a:lnTo>
                  <a:lnTo>
                    <a:pt x="525" y="535"/>
                  </a:lnTo>
                  <a:lnTo>
                    <a:pt x="546" y="514"/>
                  </a:lnTo>
                  <a:lnTo>
                    <a:pt x="565" y="491"/>
                  </a:lnTo>
                  <a:lnTo>
                    <a:pt x="580" y="465"/>
                  </a:lnTo>
                  <a:lnTo>
                    <a:pt x="595" y="439"/>
                  </a:lnTo>
                  <a:lnTo>
                    <a:pt x="605" y="411"/>
                  </a:lnTo>
                  <a:lnTo>
                    <a:pt x="614" y="383"/>
                  </a:lnTo>
                  <a:lnTo>
                    <a:pt x="619" y="353"/>
                  </a:lnTo>
                  <a:lnTo>
                    <a:pt x="622" y="323"/>
                  </a:lnTo>
                  <a:lnTo>
                    <a:pt x="622" y="292"/>
                  </a:lnTo>
                  <a:lnTo>
                    <a:pt x="621" y="276"/>
                  </a:lnTo>
                  <a:lnTo>
                    <a:pt x="618" y="260"/>
                  </a:lnTo>
                  <a:lnTo>
                    <a:pt x="615" y="245"/>
                  </a:lnTo>
                  <a:lnTo>
                    <a:pt x="611" y="229"/>
                  </a:lnTo>
                  <a:lnTo>
                    <a:pt x="611" y="229"/>
                  </a:lnTo>
                  <a:lnTo>
                    <a:pt x="606" y="215"/>
                  </a:lnTo>
                  <a:lnTo>
                    <a:pt x="601" y="199"/>
                  </a:lnTo>
                  <a:lnTo>
                    <a:pt x="596" y="185"/>
                  </a:lnTo>
                  <a:lnTo>
                    <a:pt x="589" y="170"/>
                  </a:lnTo>
                  <a:lnTo>
                    <a:pt x="574" y="144"/>
                  </a:lnTo>
                  <a:lnTo>
                    <a:pt x="557" y="120"/>
                  </a:lnTo>
                  <a:lnTo>
                    <a:pt x="537" y="96"/>
                  </a:lnTo>
                  <a:lnTo>
                    <a:pt x="515" y="75"/>
                  </a:lnTo>
                  <a:lnTo>
                    <a:pt x="492" y="57"/>
                  </a:lnTo>
                  <a:lnTo>
                    <a:pt x="467" y="41"/>
                  </a:lnTo>
                  <a:lnTo>
                    <a:pt x="441" y="27"/>
                  </a:lnTo>
                  <a:lnTo>
                    <a:pt x="412" y="17"/>
                  </a:lnTo>
                  <a:lnTo>
                    <a:pt x="383" y="8"/>
                  </a:lnTo>
                  <a:lnTo>
                    <a:pt x="353" y="2"/>
                  </a:lnTo>
                  <a:lnTo>
                    <a:pt x="323" y="0"/>
                  </a:lnTo>
                  <a:lnTo>
                    <a:pt x="293" y="0"/>
                  </a:lnTo>
                  <a:lnTo>
                    <a:pt x="278" y="1"/>
                  </a:lnTo>
                  <a:lnTo>
                    <a:pt x="262" y="4"/>
                  </a:lnTo>
                  <a:lnTo>
                    <a:pt x="247" y="6"/>
                  </a:lnTo>
                  <a:lnTo>
                    <a:pt x="231" y="10"/>
                  </a:lnTo>
                  <a:lnTo>
                    <a:pt x="23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 name="Freeform 103"/>
            <p:cNvSpPr>
              <a:spLocks/>
            </p:cNvSpPr>
            <p:nvPr userDrawn="1"/>
          </p:nvSpPr>
          <p:spPr bwMode="auto">
            <a:xfrm>
              <a:off x="703" y="429"/>
              <a:ext cx="135" cy="135"/>
            </a:xfrm>
            <a:custGeom>
              <a:avLst/>
              <a:gdLst>
                <a:gd name="T0" fmla="*/ 200 w 540"/>
                <a:gd name="T1" fmla="*/ 9 h 539"/>
                <a:gd name="T2" fmla="*/ 149 w 540"/>
                <a:gd name="T3" fmla="*/ 29 h 539"/>
                <a:gd name="T4" fmla="*/ 105 w 540"/>
                <a:gd name="T5" fmla="*/ 57 h 539"/>
                <a:gd name="T6" fmla="*/ 67 w 540"/>
                <a:gd name="T7" fmla="*/ 92 h 539"/>
                <a:gd name="T8" fmla="*/ 37 w 540"/>
                <a:gd name="T9" fmla="*/ 135 h 539"/>
                <a:gd name="T10" fmla="*/ 15 w 540"/>
                <a:gd name="T11" fmla="*/ 182 h 539"/>
                <a:gd name="T12" fmla="*/ 3 w 540"/>
                <a:gd name="T13" fmla="*/ 233 h 539"/>
                <a:gd name="T14" fmla="*/ 0 w 540"/>
                <a:gd name="T15" fmla="*/ 285 h 539"/>
                <a:gd name="T16" fmla="*/ 10 w 540"/>
                <a:gd name="T17" fmla="*/ 340 h 539"/>
                <a:gd name="T18" fmla="*/ 17 w 540"/>
                <a:gd name="T19" fmla="*/ 366 h 539"/>
                <a:gd name="T20" fmla="*/ 42 w 540"/>
                <a:gd name="T21" fmla="*/ 414 h 539"/>
                <a:gd name="T22" fmla="*/ 75 w 540"/>
                <a:gd name="T23" fmla="*/ 456 h 539"/>
                <a:gd name="T24" fmla="*/ 114 w 540"/>
                <a:gd name="T25" fmla="*/ 490 h 539"/>
                <a:gd name="T26" fmla="*/ 158 w 540"/>
                <a:gd name="T27" fmla="*/ 516 h 539"/>
                <a:gd name="T28" fmla="*/ 208 w 540"/>
                <a:gd name="T29" fmla="*/ 533 h 539"/>
                <a:gd name="T30" fmla="*/ 260 w 540"/>
                <a:gd name="T31" fmla="*/ 539 h 539"/>
                <a:gd name="T32" fmla="*/ 313 w 540"/>
                <a:gd name="T33" fmla="*/ 537 h 539"/>
                <a:gd name="T34" fmla="*/ 340 w 540"/>
                <a:gd name="T35" fmla="*/ 530 h 539"/>
                <a:gd name="T36" fmla="*/ 391 w 540"/>
                <a:gd name="T37" fmla="*/ 512 h 539"/>
                <a:gd name="T38" fmla="*/ 436 w 540"/>
                <a:gd name="T39" fmla="*/ 483 h 539"/>
                <a:gd name="T40" fmla="*/ 473 w 540"/>
                <a:gd name="T41" fmla="*/ 447 h 539"/>
                <a:gd name="T42" fmla="*/ 503 w 540"/>
                <a:gd name="T43" fmla="*/ 405 h 539"/>
                <a:gd name="T44" fmla="*/ 526 w 540"/>
                <a:gd name="T45" fmla="*/ 358 h 539"/>
                <a:gd name="T46" fmla="*/ 537 w 540"/>
                <a:gd name="T47" fmla="*/ 307 h 539"/>
                <a:gd name="T48" fmla="*/ 540 w 540"/>
                <a:gd name="T49" fmla="*/ 254 h 539"/>
                <a:gd name="T50" fmla="*/ 531 w 540"/>
                <a:gd name="T51" fmla="*/ 201 h 539"/>
                <a:gd name="T52" fmla="*/ 523 w 540"/>
                <a:gd name="T53" fmla="*/ 173 h 539"/>
                <a:gd name="T54" fmla="*/ 498 w 540"/>
                <a:gd name="T55" fmla="*/ 126 h 539"/>
                <a:gd name="T56" fmla="*/ 466 w 540"/>
                <a:gd name="T57" fmla="*/ 85 h 539"/>
                <a:gd name="T58" fmla="*/ 426 w 540"/>
                <a:gd name="T59" fmla="*/ 51 h 539"/>
                <a:gd name="T60" fmla="*/ 382 w 540"/>
                <a:gd name="T61" fmla="*/ 25 h 539"/>
                <a:gd name="T62" fmla="*/ 333 w 540"/>
                <a:gd name="T63" fmla="*/ 8 h 539"/>
                <a:gd name="T64" fmla="*/ 281 w 540"/>
                <a:gd name="T65" fmla="*/ 0 h 539"/>
                <a:gd name="T66" fmla="*/ 227 w 540"/>
                <a:gd name="T67" fmla="*/ 4 h 539"/>
                <a:gd name="T68" fmla="*/ 20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200" y="9"/>
                  </a:moveTo>
                  <a:lnTo>
                    <a:pt x="200" y="9"/>
                  </a:lnTo>
                  <a:lnTo>
                    <a:pt x="174" y="18"/>
                  </a:lnTo>
                  <a:lnTo>
                    <a:pt x="149" y="29"/>
                  </a:lnTo>
                  <a:lnTo>
                    <a:pt x="125" y="42"/>
                  </a:lnTo>
                  <a:lnTo>
                    <a:pt x="105" y="57"/>
                  </a:lnTo>
                  <a:lnTo>
                    <a:pt x="84" y="74"/>
                  </a:lnTo>
                  <a:lnTo>
                    <a:pt x="67" y="92"/>
                  </a:lnTo>
                  <a:lnTo>
                    <a:pt x="50" y="113"/>
                  </a:lnTo>
                  <a:lnTo>
                    <a:pt x="37" y="135"/>
                  </a:lnTo>
                  <a:lnTo>
                    <a:pt x="24" y="158"/>
                  </a:lnTo>
                  <a:lnTo>
                    <a:pt x="15" y="182"/>
                  </a:lnTo>
                  <a:lnTo>
                    <a:pt x="7" y="207"/>
                  </a:lnTo>
                  <a:lnTo>
                    <a:pt x="3" y="233"/>
                  </a:lnTo>
                  <a:lnTo>
                    <a:pt x="0" y="259"/>
                  </a:lnTo>
                  <a:lnTo>
                    <a:pt x="0" y="285"/>
                  </a:lnTo>
                  <a:lnTo>
                    <a:pt x="3" y="313"/>
                  </a:lnTo>
                  <a:lnTo>
                    <a:pt x="10" y="340"/>
                  </a:lnTo>
                  <a:lnTo>
                    <a:pt x="10" y="340"/>
                  </a:lnTo>
                  <a:lnTo>
                    <a:pt x="17" y="366"/>
                  </a:lnTo>
                  <a:lnTo>
                    <a:pt x="29" y="391"/>
                  </a:lnTo>
                  <a:lnTo>
                    <a:pt x="42" y="414"/>
                  </a:lnTo>
                  <a:lnTo>
                    <a:pt x="56" y="436"/>
                  </a:lnTo>
                  <a:lnTo>
                    <a:pt x="75" y="456"/>
                  </a:lnTo>
                  <a:lnTo>
                    <a:pt x="93" y="474"/>
                  </a:lnTo>
                  <a:lnTo>
                    <a:pt x="114" y="490"/>
                  </a:lnTo>
                  <a:lnTo>
                    <a:pt x="135" y="504"/>
                  </a:lnTo>
                  <a:lnTo>
                    <a:pt x="158" y="516"/>
                  </a:lnTo>
                  <a:lnTo>
                    <a:pt x="183" y="525"/>
                  </a:lnTo>
                  <a:lnTo>
                    <a:pt x="208" y="533"/>
                  </a:lnTo>
                  <a:lnTo>
                    <a:pt x="234" y="538"/>
                  </a:lnTo>
                  <a:lnTo>
                    <a:pt x="260" y="539"/>
                  </a:lnTo>
                  <a:lnTo>
                    <a:pt x="286" y="539"/>
                  </a:lnTo>
                  <a:lnTo>
                    <a:pt x="313" y="537"/>
                  </a:lnTo>
                  <a:lnTo>
                    <a:pt x="340" y="530"/>
                  </a:lnTo>
                  <a:lnTo>
                    <a:pt x="340" y="530"/>
                  </a:lnTo>
                  <a:lnTo>
                    <a:pt x="367" y="522"/>
                  </a:lnTo>
                  <a:lnTo>
                    <a:pt x="391" y="512"/>
                  </a:lnTo>
                  <a:lnTo>
                    <a:pt x="415" y="498"/>
                  </a:lnTo>
                  <a:lnTo>
                    <a:pt x="436" y="483"/>
                  </a:lnTo>
                  <a:lnTo>
                    <a:pt x="456" y="466"/>
                  </a:lnTo>
                  <a:lnTo>
                    <a:pt x="473" y="447"/>
                  </a:lnTo>
                  <a:lnTo>
                    <a:pt x="490" y="427"/>
                  </a:lnTo>
                  <a:lnTo>
                    <a:pt x="503" y="405"/>
                  </a:lnTo>
                  <a:lnTo>
                    <a:pt x="516" y="382"/>
                  </a:lnTo>
                  <a:lnTo>
                    <a:pt x="526" y="358"/>
                  </a:lnTo>
                  <a:lnTo>
                    <a:pt x="533" y="333"/>
                  </a:lnTo>
                  <a:lnTo>
                    <a:pt x="537" y="307"/>
                  </a:lnTo>
                  <a:lnTo>
                    <a:pt x="540" y="281"/>
                  </a:lnTo>
                  <a:lnTo>
                    <a:pt x="540" y="254"/>
                  </a:lnTo>
                  <a:lnTo>
                    <a:pt x="537" y="227"/>
                  </a:lnTo>
                  <a:lnTo>
                    <a:pt x="531" y="201"/>
                  </a:lnTo>
                  <a:lnTo>
                    <a:pt x="531" y="201"/>
                  </a:lnTo>
                  <a:lnTo>
                    <a:pt x="523" y="173"/>
                  </a:lnTo>
                  <a:lnTo>
                    <a:pt x="511" y="148"/>
                  </a:lnTo>
                  <a:lnTo>
                    <a:pt x="498" y="126"/>
                  </a:lnTo>
                  <a:lnTo>
                    <a:pt x="484" y="104"/>
                  </a:lnTo>
                  <a:lnTo>
                    <a:pt x="466" y="85"/>
                  </a:lnTo>
                  <a:lnTo>
                    <a:pt x="447" y="66"/>
                  </a:lnTo>
                  <a:lnTo>
                    <a:pt x="426" y="51"/>
                  </a:lnTo>
                  <a:lnTo>
                    <a:pt x="406" y="36"/>
                  </a:lnTo>
                  <a:lnTo>
                    <a:pt x="382" y="25"/>
                  </a:lnTo>
                  <a:lnTo>
                    <a:pt x="357" y="14"/>
                  </a:lnTo>
                  <a:lnTo>
                    <a:pt x="333" y="8"/>
                  </a:lnTo>
                  <a:lnTo>
                    <a:pt x="308" y="3"/>
                  </a:lnTo>
                  <a:lnTo>
                    <a:pt x="281" y="0"/>
                  </a:lnTo>
                  <a:lnTo>
                    <a:pt x="254" y="0"/>
                  </a:lnTo>
                  <a:lnTo>
                    <a:pt x="227" y="4"/>
                  </a:lnTo>
                  <a:lnTo>
                    <a:pt x="200" y="9"/>
                  </a:lnTo>
                  <a:lnTo>
                    <a:pt x="20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 name="Freeform 104"/>
            <p:cNvSpPr>
              <a:spLocks/>
            </p:cNvSpPr>
            <p:nvPr userDrawn="1"/>
          </p:nvSpPr>
          <p:spPr bwMode="auto">
            <a:xfrm>
              <a:off x="469" y="504"/>
              <a:ext cx="114" cy="115"/>
            </a:xfrm>
            <a:custGeom>
              <a:avLst/>
              <a:gdLst>
                <a:gd name="T0" fmla="*/ 289 w 459"/>
                <a:gd name="T1" fmla="*/ 452 h 459"/>
                <a:gd name="T2" fmla="*/ 332 w 459"/>
                <a:gd name="T3" fmla="*/ 435 h 459"/>
                <a:gd name="T4" fmla="*/ 372 w 459"/>
                <a:gd name="T5" fmla="*/ 411 h 459"/>
                <a:gd name="T6" fmla="*/ 403 w 459"/>
                <a:gd name="T7" fmla="*/ 381 h 459"/>
                <a:gd name="T8" fmla="*/ 429 w 459"/>
                <a:gd name="T9" fmla="*/ 344 h 459"/>
                <a:gd name="T10" fmla="*/ 447 w 459"/>
                <a:gd name="T11" fmla="*/ 305 h 459"/>
                <a:gd name="T12" fmla="*/ 458 w 459"/>
                <a:gd name="T13" fmla="*/ 262 h 459"/>
                <a:gd name="T14" fmla="*/ 459 w 459"/>
                <a:gd name="T15" fmla="*/ 216 h 459"/>
                <a:gd name="T16" fmla="*/ 452 w 459"/>
                <a:gd name="T17" fmla="*/ 171 h 459"/>
                <a:gd name="T18" fmla="*/ 445 w 459"/>
                <a:gd name="T19" fmla="*/ 149 h 459"/>
                <a:gd name="T20" fmla="*/ 424 w 459"/>
                <a:gd name="T21" fmla="*/ 107 h 459"/>
                <a:gd name="T22" fmla="*/ 396 w 459"/>
                <a:gd name="T23" fmla="*/ 72 h 459"/>
                <a:gd name="T24" fmla="*/ 364 w 459"/>
                <a:gd name="T25" fmla="*/ 43 h 459"/>
                <a:gd name="T26" fmla="*/ 325 w 459"/>
                <a:gd name="T27" fmla="*/ 21 h 459"/>
                <a:gd name="T28" fmla="*/ 283 w 459"/>
                <a:gd name="T29" fmla="*/ 7 h 459"/>
                <a:gd name="T30" fmla="*/ 239 w 459"/>
                <a:gd name="T31" fmla="*/ 0 h 459"/>
                <a:gd name="T32" fmla="*/ 193 w 459"/>
                <a:gd name="T33" fmla="*/ 3 h 459"/>
                <a:gd name="T34" fmla="*/ 171 w 459"/>
                <a:gd name="T35" fmla="*/ 8 h 459"/>
                <a:gd name="T36" fmla="*/ 127 w 459"/>
                <a:gd name="T37" fmla="*/ 25 h 459"/>
                <a:gd name="T38" fmla="*/ 89 w 459"/>
                <a:gd name="T39" fmla="*/ 48 h 459"/>
                <a:gd name="T40" fmla="*/ 56 w 459"/>
                <a:gd name="T41" fmla="*/ 80 h 459"/>
                <a:gd name="T42" fmla="*/ 31 w 459"/>
                <a:gd name="T43" fmla="*/ 115 h 459"/>
                <a:gd name="T44" fmla="*/ 13 w 459"/>
                <a:gd name="T45" fmla="*/ 155 h 459"/>
                <a:gd name="T46" fmla="*/ 3 w 459"/>
                <a:gd name="T47" fmla="*/ 198 h 459"/>
                <a:gd name="T48" fmla="*/ 0 w 459"/>
                <a:gd name="T49" fmla="*/ 244 h 459"/>
                <a:gd name="T50" fmla="*/ 8 w 459"/>
                <a:gd name="T51" fmla="*/ 289 h 459"/>
                <a:gd name="T52" fmla="*/ 16 w 459"/>
                <a:gd name="T53" fmla="*/ 312 h 459"/>
                <a:gd name="T54" fmla="*/ 35 w 459"/>
                <a:gd name="T55" fmla="*/ 353 h 459"/>
                <a:gd name="T56" fmla="*/ 63 w 459"/>
                <a:gd name="T57" fmla="*/ 388 h 459"/>
                <a:gd name="T58" fmla="*/ 97 w 459"/>
                <a:gd name="T59" fmla="*/ 417 h 459"/>
                <a:gd name="T60" fmla="*/ 134 w 459"/>
                <a:gd name="T61" fmla="*/ 439 h 459"/>
                <a:gd name="T62" fmla="*/ 176 w 459"/>
                <a:gd name="T63" fmla="*/ 454 h 459"/>
                <a:gd name="T64" fmla="*/ 220 w 459"/>
                <a:gd name="T65" fmla="*/ 459 h 459"/>
                <a:gd name="T66" fmla="*/ 266 w 459"/>
                <a:gd name="T67" fmla="*/ 456 h 459"/>
                <a:gd name="T68" fmla="*/ 289 w 459"/>
                <a:gd name="T69" fmla="*/ 452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9" y="452"/>
                  </a:moveTo>
                  <a:lnTo>
                    <a:pt x="289" y="452"/>
                  </a:lnTo>
                  <a:lnTo>
                    <a:pt x="312" y="444"/>
                  </a:lnTo>
                  <a:lnTo>
                    <a:pt x="332" y="435"/>
                  </a:lnTo>
                  <a:lnTo>
                    <a:pt x="353" y="424"/>
                  </a:lnTo>
                  <a:lnTo>
                    <a:pt x="372" y="411"/>
                  </a:lnTo>
                  <a:lnTo>
                    <a:pt x="388" y="396"/>
                  </a:lnTo>
                  <a:lnTo>
                    <a:pt x="403" y="381"/>
                  </a:lnTo>
                  <a:lnTo>
                    <a:pt x="417" y="364"/>
                  </a:lnTo>
                  <a:lnTo>
                    <a:pt x="429" y="344"/>
                  </a:lnTo>
                  <a:lnTo>
                    <a:pt x="439" y="325"/>
                  </a:lnTo>
                  <a:lnTo>
                    <a:pt x="447" y="305"/>
                  </a:lnTo>
                  <a:lnTo>
                    <a:pt x="454" y="283"/>
                  </a:lnTo>
                  <a:lnTo>
                    <a:pt x="458" y="262"/>
                  </a:lnTo>
                  <a:lnTo>
                    <a:pt x="459" y="239"/>
                  </a:lnTo>
                  <a:lnTo>
                    <a:pt x="459" y="216"/>
                  </a:lnTo>
                  <a:lnTo>
                    <a:pt x="456" y="193"/>
                  </a:lnTo>
                  <a:lnTo>
                    <a:pt x="452" y="171"/>
                  </a:lnTo>
                  <a:lnTo>
                    <a:pt x="452" y="171"/>
                  </a:lnTo>
                  <a:lnTo>
                    <a:pt x="445" y="149"/>
                  </a:lnTo>
                  <a:lnTo>
                    <a:pt x="435" y="127"/>
                  </a:lnTo>
                  <a:lnTo>
                    <a:pt x="424" y="107"/>
                  </a:lnTo>
                  <a:lnTo>
                    <a:pt x="411" y="89"/>
                  </a:lnTo>
                  <a:lnTo>
                    <a:pt x="396" y="72"/>
                  </a:lnTo>
                  <a:lnTo>
                    <a:pt x="381" y="56"/>
                  </a:lnTo>
                  <a:lnTo>
                    <a:pt x="364" y="43"/>
                  </a:lnTo>
                  <a:lnTo>
                    <a:pt x="344" y="31"/>
                  </a:lnTo>
                  <a:lnTo>
                    <a:pt x="325" y="21"/>
                  </a:lnTo>
                  <a:lnTo>
                    <a:pt x="305" y="13"/>
                  </a:lnTo>
                  <a:lnTo>
                    <a:pt x="283" y="7"/>
                  </a:lnTo>
                  <a:lnTo>
                    <a:pt x="262" y="3"/>
                  </a:lnTo>
                  <a:lnTo>
                    <a:pt x="239" y="0"/>
                  </a:lnTo>
                  <a:lnTo>
                    <a:pt x="216" y="2"/>
                  </a:lnTo>
                  <a:lnTo>
                    <a:pt x="193" y="3"/>
                  </a:lnTo>
                  <a:lnTo>
                    <a:pt x="171" y="8"/>
                  </a:lnTo>
                  <a:lnTo>
                    <a:pt x="171" y="8"/>
                  </a:lnTo>
                  <a:lnTo>
                    <a:pt x="149" y="16"/>
                  </a:lnTo>
                  <a:lnTo>
                    <a:pt x="127" y="25"/>
                  </a:lnTo>
                  <a:lnTo>
                    <a:pt x="107" y="35"/>
                  </a:lnTo>
                  <a:lnTo>
                    <a:pt x="89" y="48"/>
                  </a:lnTo>
                  <a:lnTo>
                    <a:pt x="72" y="64"/>
                  </a:lnTo>
                  <a:lnTo>
                    <a:pt x="56" y="80"/>
                  </a:lnTo>
                  <a:lnTo>
                    <a:pt x="43" y="97"/>
                  </a:lnTo>
                  <a:lnTo>
                    <a:pt x="31" y="115"/>
                  </a:lnTo>
                  <a:lnTo>
                    <a:pt x="21" y="134"/>
                  </a:lnTo>
                  <a:lnTo>
                    <a:pt x="13" y="155"/>
                  </a:lnTo>
                  <a:lnTo>
                    <a:pt x="7" y="176"/>
                  </a:lnTo>
                  <a:lnTo>
                    <a:pt x="3" y="198"/>
                  </a:lnTo>
                  <a:lnTo>
                    <a:pt x="0" y="220"/>
                  </a:lnTo>
                  <a:lnTo>
                    <a:pt x="0" y="244"/>
                  </a:lnTo>
                  <a:lnTo>
                    <a:pt x="3" y="266"/>
                  </a:lnTo>
                  <a:lnTo>
                    <a:pt x="8" y="289"/>
                  </a:lnTo>
                  <a:lnTo>
                    <a:pt x="8" y="289"/>
                  </a:lnTo>
                  <a:lnTo>
                    <a:pt x="16" y="312"/>
                  </a:lnTo>
                  <a:lnTo>
                    <a:pt x="25" y="332"/>
                  </a:lnTo>
                  <a:lnTo>
                    <a:pt x="35" y="353"/>
                  </a:lnTo>
                  <a:lnTo>
                    <a:pt x="48" y="372"/>
                  </a:lnTo>
                  <a:lnTo>
                    <a:pt x="63" y="388"/>
                  </a:lnTo>
                  <a:lnTo>
                    <a:pt x="80" y="403"/>
                  </a:lnTo>
                  <a:lnTo>
                    <a:pt x="97" y="417"/>
                  </a:lnTo>
                  <a:lnTo>
                    <a:pt x="115" y="429"/>
                  </a:lnTo>
                  <a:lnTo>
                    <a:pt x="134" y="439"/>
                  </a:lnTo>
                  <a:lnTo>
                    <a:pt x="155" y="447"/>
                  </a:lnTo>
                  <a:lnTo>
                    <a:pt x="176" y="454"/>
                  </a:lnTo>
                  <a:lnTo>
                    <a:pt x="198" y="458"/>
                  </a:lnTo>
                  <a:lnTo>
                    <a:pt x="220" y="459"/>
                  </a:lnTo>
                  <a:lnTo>
                    <a:pt x="244" y="459"/>
                  </a:lnTo>
                  <a:lnTo>
                    <a:pt x="266" y="456"/>
                  </a:lnTo>
                  <a:lnTo>
                    <a:pt x="289" y="452"/>
                  </a:lnTo>
                  <a:lnTo>
                    <a:pt x="289" y="4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 name="Freeform 105"/>
            <p:cNvSpPr>
              <a:spLocks/>
            </p:cNvSpPr>
            <p:nvPr userDrawn="1"/>
          </p:nvSpPr>
          <p:spPr bwMode="auto">
            <a:xfrm>
              <a:off x="235" y="580"/>
              <a:ext cx="94" cy="95"/>
            </a:xfrm>
            <a:custGeom>
              <a:avLst/>
              <a:gdLst>
                <a:gd name="T0" fmla="*/ 372 w 378"/>
                <a:gd name="T1" fmla="*/ 139 h 378"/>
                <a:gd name="T2" fmla="*/ 357 w 378"/>
                <a:gd name="T3" fmla="*/ 104 h 378"/>
                <a:gd name="T4" fmla="*/ 338 w 378"/>
                <a:gd name="T5" fmla="*/ 71 h 378"/>
                <a:gd name="T6" fmla="*/ 313 w 378"/>
                <a:gd name="T7" fmla="*/ 45 h 378"/>
                <a:gd name="T8" fmla="*/ 283 w 378"/>
                <a:gd name="T9" fmla="*/ 25 h 378"/>
                <a:gd name="T10" fmla="*/ 250 w 378"/>
                <a:gd name="T11" fmla="*/ 9 h 378"/>
                <a:gd name="T12" fmla="*/ 215 w 378"/>
                <a:gd name="T13" fmla="*/ 1 h 378"/>
                <a:gd name="T14" fmla="*/ 177 w 378"/>
                <a:gd name="T15" fmla="*/ 0 h 378"/>
                <a:gd name="T16" fmla="*/ 140 w 378"/>
                <a:gd name="T17" fmla="*/ 5 h 378"/>
                <a:gd name="T18" fmla="*/ 121 w 378"/>
                <a:gd name="T19" fmla="*/ 12 h 378"/>
                <a:gd name="T20" fmla="*/ 88 w 378"/>
                <a:gd name="T21" fmla="*/ 28 h 378"/>
                <a:gd name="T22" fmla="*/ 59 w 378"/>
                <a:gd name="T23" fmla="*/ 51 h 378"/>
                <a:gd name="T24" fmla="*/ 35 w 378"/>
                <a:gd name="T25" fmla="*/ 78 h 378"/>
                <a:gd name="T26" fmla="*/ 17 w 378"/>
                <a:gd name="T27" fmla="*/ 109 h 378"/>
                <a:gd name="T28" fmla="*/ 5 w 378"/>
                <a:gd name="T29" fmla="*/ 144 h 378"/>
                <a:gd name="T30" fmla="*/ 0 w 378"/>
                <a:gd name="T31" fmla="*/ 181 h 378"/>
                <a:gd name="T32" fmla="*/ 2 w 378"/>
                <a:gd name="T33" fmla="*/ 219 h 378"/>
                <a:gd name="T34" fmla="*/ 7 w 378"/>
                <a:gd name="T35" fmla="*/ 237 h 378"/>
                <a:gd name="T36" fmla="*/ 20 w 378"/>
                <a:gd name="T37" fmla="*/ 273 h 378"/>
                <a:gd name="T38" fmla="*/ 39 w 378"/>
                <a:gd name="T39" fmla="*/ 305 h 378"/>
                <a:gd name="T40" fmla="*/ 65 w 378"/>
                <a:gd name="T41" fmla="*/ 331 h 378"/>
                <a:gd name="T42" fmla="*/ 94 w 378"/>
                <a:gd name="T43" fmla="*/ 352 h 378"/>
                <a:gd name="T44" fmla="*/ 127 w 378"/>
                <a:gd name="T45" fmla="*/ 367 h 378"/>
                <a:gd name="T46" fmla="*/ 163 w 378"/>
                <a:gd name="T47" fmla="*/ 375 h 378"/>
                <a:gd name="T48" fmla="*/ 200 w 378"/>
                <a:gd name="T49" fmla="*/ 376 h 378"/>
                <a:gd name="T50" fmla="*/ 237 w 378"/>
                <a:gd name="T51" fmla="*/ 371 h 378"/>
                <a:gd name="T52" fmla="*/ 256 w 378"/>
                <a:gd name="T53" fmla="*/ 365 h 378"/>
                <a:gd name="T54" fmla="*/ 290 w 378"/>
                <a:gd name="T55" fmla="*/ 348 h 378"/>
                <a:gd name="T56" fmla="*/ 319 w 378"/>
                <a:gd name="T57" fmla="*/ 325 h 378"/>
                <a:gd name="T58" fmla="*/ 343 w 378"/>
                <a:gd name="T59" fmla="*/ 298 h 378"/>
                <a:gd name="T60" fmla="*/ 361 w 378"/>
                <a:gd name="T61" fmla="*/ 267 h 378"/>
                <a:gd name="T62" fmla="*/ 373 w 378"/>
                <a:gd name="T63" fmla="*/ 232 h 378"/>
                <a:gd name="T64" fmla="*/ 378 w 378"/>
                <a:gd name="T65" fmla="*/ 195 h 378"/>
                <a:gd name="T66" fmla="*/ 376 w 378"/>
                <a:gd name="T67" fmla="*/ 159 h 378"/>
                <a:gd name="T68" fmla="*/ 372 w 378"/>
                <a:gd name="T69" fmla="*/ 13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39"/>
                  </a:moveTo>
                  <a:lnTo>
                    <a:pt x="372" y="139"/>
                  </a:lnTo>
                  <a:lnTo>
                    <a:pt x="365" y="121"/>
                  </a:lnTo>
                  <a:lnTo>
                    <a:pt x="357" y="104"/>
                  </a:lnTo>
                  <a:lnTo>
                    <a:pt x="348" y="87"/>
                  </a:lnTo>
                  <a:lnTo>
                    <a:pt x="338" y="71"/>
                  </a:lnTo>
                  <a:lnTo>
                    <a:pt x="326" y="58"/>
                  </a:lnTo>
                  <a:lnTo>
                    <a:pt x="313" y="45"/>
                  </a:lnTo>
                  <a:lnTo>
                    <a:pt x="299" y="34"/>
                  </a:lnTo>
                  <a:lnTo>
                    <a:pt x="283" y="25"/>
                  </a:lnTo>
                  <a:lnTo>
                    <a:pt x="267" y="17"/>
                  </a:lnTo>
                  <a:lnTo>
                    <a:pt x="250" y="9"/>
                  </a:lnTo>
                  <a:lnTo>
                    <a:pt x="232" y="4"/>
                  </a:lnTo>
                  <a:lnTo>
                    <a:pt x="215" y="1"/>
                  </a:lnTo>
                  <a:lnTo>
                    <a:pt x="197" y="0"/>
                  </a:lnTo>
                  <a:lnTo>
                    <a:pt x="177" y="0"/>
                  </a:lnTo>
                  <a:lnTo>
                    <a:pt x="159" y="1"/>
                  </a:lnTo>
                  <a:lnTo>
                    <a:pt x="140" y="5"/>
                  </a:lnTo>
                  <a:lnTo>
                    <a:pt x="140" y="5"/>
                  </a:lnTo>
                  <a:lnTo>
                    <a:pt x="121" y="12"/>
                  </a:lnTo>
                  <a:lnTo>
                    <a:pt x="104" y="19"/>
                  </a:lnTo>
                  <a:lnTo>
                    <a:pt x="88" y="28"/>
                  </a:lnTo>
                  <a:lnTo>
                    <a:pt x="73" y="39"/>
                  </a:lnTo>
                  <a:lnTo>
                    <a:pt x="59" y="51"/>
                  </a:lnTo>
                  <a:lnTo>
                    <a:pt x="46" y="64"/>
                  </a:lnTo>
                  <a:lnTo>
                    <a:pt x="35" y="78"/>
                  </a:lnTo>
                  <a:lnTo>
                    <a:pt x="25" y="94"/>
                  </a:lnTo>
                  <a:lnTo>
                    <a:pt x="17" y="109"/>
                  </a:lnTo>
                  <a:lnTo>
                    <a:pt x="11" y="126"/>
                  </a:lnTo>
                  <a:lnTo>
                    <a:pt x="5" y="144"/>
                  </a:lnTo>
                  <a:lnTo>
                    <a:pt x="2" y="163"/>
                  </a:lnTo>
                  <a:lnTo>
                    <a:pt x="0" y="181"/>
                  </a:lnTo>
                  <a:lnTo>
                    <a:pt x="0" y="199"/>
                  </a:lnTo>
                  <a:lnTo>
                    <a:pt x="2" y="219"/>
                  </a:lnTo>
                  <a:lnTo>
                    <a:pt x="7" y="237"/>
                  </a:lnTo>
                  <a:lnTo>
                    <a:pt x="7" y="237"/>
                  </a:lnTo>
                  <a:lnTo>
                    <a:pt x="12" y="255"/>
                  </a:lnTo>
                  <a:lnTo>
                    <a:pt x="20" y="273"/>
                  </a:lnTo>
                  <a:lnTo>
                    <a:pt x="29" y="289"/>
                  </a:lnTo>
                  <a:lnTo>
                    <a:pt x="39" y="305"/>
                  </a:lnTo>
                  <a:lnTo>
                    <a:pt x="51" y="318"/>
                  </a:lnTo>
                  <a:lnTo>
                    <a:pt x="65" y="331"/>
                  </a:lnTo>
                  <a:lnTo>
                    <a:pt x="78" y="342"/>
                  </a:lnTo>
                  <a:lnTo>
                    <a:pt x="94" y="352"/>
                  </a:lnTo>
                  <a:lnTo>
                    <a:pt x="111" y="361"/>
                  </a:lnTo>
                  <a:lnTo>
                    <a:pt x="127" y="367"/>
                  </a:lnTo>
                  <a:lnTo>
                    <a:pt x="145" y="372"/>
                  </a:lnTo>
                  <a:lnTo>
                    <a:pt x="163" y="375"/>
                  </a:lnTo>
                  <a:lnTo>
                    <a:pt x="181" y="378"/>
                  </a:lnTo>
                  <a:lnTo>
                    <a:pt x="200" y="376"/>
                  </a:lnTo>
                  <a:lnTo>
                    <a:pt x="219" y="375"/>
                  </a:lnTo>
                  <a:lnTo>
                    <a:pt x="237" y="371"/>
                  </a:lnTo>
                  <a:lnTo>
                    <a:pt x="237" y="371"/>
                  </a:lnTo>
                  <a:lnTo>
                    <a:pt x="256" y="365"/>
                  </a:lnTo>
                  <a:lnTo>
                    <a:pt x="274" y="357"/>
                  </a:lnTo>
                  <a:lnTo>
                    <a:pt x="290" y="348"/>
                  </a:lnTo>
                  <a:lnTo>
                    <a:pt x="305" y="337"/>
                  </a:lnTo>
                  <a:lnTo>
                    <a:pt x="319" y="325"/>
                  </a:lnTo>
                  <a:lnTo>
                    <a:pt x="331" y="312"/>
                  </a:lnTo>
                  <a:lnTo>
                    <a:pt x="343" y="298"/>
                  </a:lnTo>
                  <a:lnTo>
                    <a:pt x="352" y="282"/>
                  </a:lnTo>
                  <a:lnTo>
                    <a:pt x="361" y="267"/>
                  </a:lnTo>
                  <a:lnTo>
                    <a:pt x="368" y="250"/>
                  </a:lnTo>
                  <a:lnTo>
                    <a:pt x="373" y="232"/>
                  </a:lnTo>
                  <a:lnTo>
                    <a:pt x="376" y="213"/>
                  </a:lnTo>
                  <a:lnTo>
                    <a:pt x="378" y="195"/>
                  </a:lnTo>
                  <a:lnTo>
                    <a:pt x="378" y="177"/>
                  </a:lnTo>
                  <a:lnTo>
                    <a:pt x="376" y="159"/>
                  </a:lnTo>
                  <a:lnTo>
                    <a:pt x="372" y="139"/>
                  </a:lnTo>
                  <a:lnTo>
                    <a:pt x="372"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 name="Freeform 106"/>
            <p:cNvSpPr>
              <a:spLocks/>
            </p:cNvSpPr>
            <p:nvPr userDrawn="1"/>
          </p:nvSpPr>
          <p:spPr bwMode="auto">
            <a:xfrm>
              <a:off x="0" y="656"/>
              <a:ext cx="74" cy="74"/>
            </a:xfrm>
            <a:custGeom>
              <a:avLst/>
              <a:gdLst>
                <a:gd name="T0" fmla="*/ 111 w 297"/>
                <a:gd name="T1" fmla="*/ 5 h 297"/>
                <a:gd name="T2" fmla="*/ 82 w 297"/>
                <a:gd name="T3" fmla="*/ 16 h 297"/>
                <a:gd name="T4" fmla="*/ 57 w 297"/>
                <a:gd name="T5" fmla="*/ 31 h 297"/>
                <a:gd name="T6" fmla="*/ 36 w 297"/>
                <a:gd name="T7" fmla="*/ 51 h 297"/>
                <a:gd name="T8" fmla="*/ 20 w 297"/>
                <a:gd name="T9" fmla="*/ 74 h 297"/>
                <a:gd name="T10" fmla="*/ 8 w 297"/>
                <a:gd name="T11" fmla="*/ 100 h 297"/>
                <a:gd name="T12" fmla="*/ 1 w 297"/>
                <a:gd name="T13" fmla="*/ 128 h 297"/>
                <a:gd name="T14" fmla="*/ 0 w 297"/>
                <a:gd name="T15" fmla="*/ 156 h 297"/>
                <a:gd name="T16" fmla="*/ 5 w 297"/>
                <a:gd name="T17" fmla="*/ 186 h 297"/>
                <a:gd name="T18" fmla="*/ 10 w 297"/>
                <a:gd name="T19" fmla="*/ 201 h 297"/>
                <a:gd name="T20" fmla="*/ 23 w 297"/>
                <a:gd name="T21" fmla="*/ 228 h 297"/>
                <a:gd name="T22" fmla="*/ 40 w 297"/>
                <a:gd name="T23" fmla="*/ 250 h 297"/>
                <a:gd name="T24" fmla="*/ 63 w 297"/>
                <a:gd name="T25" fmla="*/ 268 h 297"/>
                <a:gd name="T26" fmla="*/ 87 w 297"/>
                <a:gd name="T27" fmla="*/ 283 h 297"/>
                <a:gd name="T28" fmla="*/ 115 w 297"/>
                <a:gd name="T29" fmla="*/ 293 h 297"/>
                <a:gd name="T30" fmla="*/ 142 w 297"/>
                <a:gd name="T31" fmla="*/ 297 h 297"/>
                <a:gd name="T32" fmla="*/ 172 w 297"/>
                <a:gd name="T33" fmla="*/ 294 h 297"/>
                <a:gd name="T34" fmla="*/ 188 w 297"/>
                <a:gd name="T35" fmla="*/ 292 h 297"/>
                <a:gd name="T36" fmla="*/ 215 w 297"/>
                <a:gd name="T37" fmla="*/ 281 h 297"/>
                <a:gd name="T38" fmla="*/ 240 w 297"/>
                <a:gd name="T39" fmla="*/ 266 h 297"/>
                <a:gd name="T40" fmla="*/ 261 w 297"/>
                <a:gd name="T41" fmla="*/ 245 h 297"/>
                <a:gd name="T42" fmla="*/ 278 w 297"/>
                <a:gd name="T43" fmla="*/ 223 h 297"/>
                <a:gd name="T44" fmla="*/ 289 w 297"/>
                <a:gd name="T45" fmla="*/ 197 h 297"/>
                <a:gd name="T46" fmla="*/ 296 w 297"/>
                <a:gd name="T47" fmla="*/ 168 h 297"/>
                <a:gd name="T48" fmla="*/ 297 w 297"/>
                <a:gd name="T49" fmla="*/ 139 h 297"/>
                <a:gd name="T50" fmla="*/ 292 w 297"/>
                <a:gd name="T51" fmla="*/ 109 h 297"/>
                <a:gd name="T52" fmla="*/ 288 w 297"/>
                <a:gd name="T53" fmla="*/ 95 h 297"/>
                <a:gd name="T54" fmla="*/ 274 w 297"/>
                <a:gd name="T55" fmla="*/ 69 h 297"/>
                <a:gd name="T56" fmla="*/ 257 w 297"/>
                <a:gd name="T57" fmla="*/ 46 h 297"/>
                <a:gd name="T58" fmla="*/ 235 w 297"/>
                <a:gd name="T59" fmla="*/ 27 h 297"/>
                <a:gd name="T60" fmla="*/ 210 w 297"/>
                <a:gd name="T61" fmla="*/ 13 h 297"/>
                <a:gd name="T62" fmla="*/ 184 w 297"/>
                <a:gd name="T63" fmla="*/ 4 h 297"/>
                <a:gd name="T64" fmla="*/ 155 w 297"/>
                <a:gd name="T65" fmla="*/ 0 h 297"/>
                <a:gd name="T66" fmla="*/ 125 w 297"/>
                <a:gd name="T67" fmla="*/ 1 h 297"/>
                <a:gd name="T68" fmla="*/ 111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11" y="5"/>
                  </a:moveTo>
                  <a:lnTo>
                    <a:pt x="111" y="5"/>
                  </a:lnTo>
                  <a:lnTo>
                    <a:pt x="95" y="9"/>
                  </a:lnTo>
                  <a:lnTo>
                    <a:pt x="82" y="16"/>
                  </a:lnTo>
                  <a:lnTo>
                    <a:pt x="69" y="22"/>
                  </a:lnTo>
                  <a:lnTo>
                    <a:pt x="57" y="31"/>
                  </a:lnTo>
                  <a:lnTo>
                    <a:pt x="47" y="40"/>
                  </a:lnTo>
                  <a:lnTo>
                    <a:pt x="36" y="51"/>
                  </a:lnTo>
                  <a:lnTo>
                    <a:pt x="27" y="61"/>
                  </a:lnTo>
                  <a:lnTo>
                    <a:pt x="20" y="74"/>
                  </a:lnTo>
                  <a:lnTo>
                    <a:pt x="13" y="86"/>
                  </a:lnTo>
                  <a:lnTo>
                    <a:pt x="8" y="100"/>
                  </a:lnTo>
                  <a:lnTo>
                    <a:pt x="4" y="113"/>
                  </a:lnTo>
                  <a:lnTo>
                    <a:pt x="1" y="128"/>
                  </a:lnTo>
                  <a:lnTo>
                    <a:pt x="0" y="142"/>
                  </a:lnTo>
                  <a:lnTo>
                    <a:pt x="0" y="156"/>
                  </a:lnTo>
                  <a:lnTo>
                    <a:pt x="1" y="172"/>
                  </a:lnTo>
                  <a:lnTo>
                    <a:pt x="5" y="186"/>
                  </a:lnTo>
                  <a:lnTo>
                    <a:pt x="5" y="186"/>
                  </a:lnTo>
                  <a:lnTo>
                    <a:pt x="10" y="201"/>
                  </a:lnTo>
                  <a:lnTo>
                    <a:pt x="16" y="215"/>
                  </a:lnTo>
                  <a:lnTo>
                    <a:pt x="23" y="228"/>
                  </a:lnTo>
                  <a:lnTo>
                    <a:pt x="31" y="240"/>
                  </a:lnTo>
                  <a:lnTo>
                    <a:pt x="40" y="250"/>
                  </a:lnTo>
                  <a:lnTo>
                    <a:pt x="51" y="261"/>
                  </a:lnTo>
                  <a:lnTo>
                    <a:pt x="63" y="268"/>
                  </a:lnTo>
                  <a:lnTo>
                    <a:pt x="74" y="276"/>
                  </a:lnTo>
                  <a:lnTo>
                    <a:pt x="87" y="283"/>
                  </a:lnTo>
                  <a:lnTo>
                    <a:pt x="100" y="288"/>
                  </a:lnTo>
                  <a:lnTo>
                    <a:pt x="115" y="293"/>
                  </a:lnTo>
                  <a:lnTo>
                    <a:pt x="128" y="296"/>
                  </a:lnTo>
                  <a:lnTo>
                    <a:pt x="142" y="297"/>
                  </a:lnTo>
                  <a:lnTo>
                    <a:pt x="158" y="296"/>
                  </a:lnTo>
                  <a:lnTo>
                    <a:pt x="172" y="294"/>
                  </a:lnTo>
                  <a:lnTo>
                    <a:pt x="188" y="292"/>
                  </a:lnTo>
                  <a:lnTo>
                    <a:pt x="188" y="292"/>
                  </a:lnTo>
                  <a:lnTo>
                    <a:pt x="202" y="287"/>
                  </a:lnTo>
                  <a:lnTo>
                    <a:pt x="215" y="281"/>
                  </a:lnTo>
                  <a:lnTo>
                    <a:pt x="228" y="274"/>
                  </a:lnTo>
                  <a:lnTo>
                    <a:pt x="240" y="266"/>
                  </a:lnTo>
                  <a:lnTo>
                    <a:pt x="250" y="255"/>
                  </a:lnTo>
                  <a:lnTo>
                    <a:pt x="261" y="245"/>
                  </a:lnTo>
                  <a:lnTo>
                    <a:pt x="270" y="235"/>
                  </a:lnTo>
                  <a:lnTo>
                    <a:pt x="278" y="223"/>
                  </a:lnTo>
                  <a:lnTo>
                    <a:pt x="284" y="210"/>
                  </a:lnTo>
                  <a:lnTo>
                    <a:pt x="289" y="197"/>
                  </a:lnTo>
                  <a:lnTo>
                    <a:pt x="293" y="182"/>
                  </a:lnTo>
                  <a:lnTo>
                    <a:pt x="296" y="168"/>
                  </a:lnTo>
                  <a:lnTo>
                    <a:pt x="297" y="154"/>
                  </a:lnTo>
                  <a:lnTo>
                    <a:pt x="297" y="139"/>
                  </a:lnTo>
                  <a:lnTo>
                    <a:pt x="296" y="125"/>
                  </a:lnTo>
                  <a:lnTo>
                    <a:pt x="292" y="109"/>
                  </a:lnTo>
                  <a:lnTo>
                    <a:pt x="292" y="109"/>
                  </a:lnTo>
                  <a:lnTo>
                    <a:pt x="288" y="95"/>
                  </a:lnTo>
                  <a:lnTo>
                    <a:pt x="281" y="82"/>
                  </a:lnTo>
                  <a:lnTo>
                    <a:pt x="274" y="69"/>
                  </a:lnTo>
                  <a:lnTo>
                    <a:pt x="266" y="57"/>
                  </a:lnTo>
                  <a:lnTo>
                    <a:pt x="257" y="46"/>
                  </a:lnTo>
                  <a:lnTo>
                    <a:pt x="246" y="37"/>
                  </a:lnTo>
                  <a:lnTo>
                    <a:pt x="235" y="27"/>
                  </a:lnTo>
                  <a:lnTo>
                    <a:pt x="223" y="20"/>
                  </a:lnTo>
                  <a:lnTo>
                    <a:pt x="210" y="13"/>
                  </a:lnTo>
                  <a:lnTo>
                    <a:pt x="197" y="8"/>
                  </a:lnTo>
                  <a:lnTo>
                    <a:pt x="184" y="4"/>
                  </a:lnTo>
                  <a:lnTo>
                    <a:pt x="169" y="1"/>
                  </a:lnTo>
                  <a:lnTo>
                    <a:pt x="155" y="0"/>
                  </a:lnTo>
                  <a:lnTo>
                    <a:pt x="139" y="0"/>
                  </a:lnTo>
                  <a:lnTo>
                    <a:pt x="125" y="1"/>
                  </a:lnTo>
                  <a:lnTo>
                    <a:pt x="111" y="5"/>
                  </a:lnTo>
                  <a:lnTo>
                    <a:pt x="11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 name="Freeform 107"/>
            <p:cNvSpPr>
              <a:spLocks noEditPoints="1"/>
            </p:cNvSpPr>
            <p:nvPr userDrawn="1"/>
          </p:nvSpPr>
          <p:spPr bwMode="auto">
            <a:xfrm>
              <a:off x="2196" y="332"/>
              <a:ext cx="1368" cy="392"/>
            </a:xfrm>
            <a:custGeom>
              <a:avLst/>
              <a:gdLst>
                <a:gd name="T0" fmla="*/ 352 w 5472"/>
                <a:gd name="T1" fmla="*/ 367 h 1567"/>
                <a:gd name="T2" fmla="*/ 421 w 5472"/>
                <a:gd name="T3" fmla="*/ 549 h 1567"/>
                <a:gd name="T4" fmla="*/ 537 w 5472"/>
                <a:gd name="T5" fmla="*/ 677 h 1567"/>
                <a:gd name="T6" fmla="*/ 710 w 5472"/>
                <a:gd name="T7" fmla="*/ 769 h 1567"/>
                <a:gd name="T8" fmla="*/ 902 w 5472"/>
                <a:gd name="T9" fmla="*/ 787 h 1567"/>
                <a:gd name="T10" fmla="*/ 955 w 5472"/>
                <a:gd name="T11" fmla="*/ 942 h 1567"/>
                <a:gd name="T12" fmla="*/ 1079 w 5472"/>
                <a:gd name="T13" fmla="*/ 1093 h 1567"/>
                <a:gd name="T14" fmla="*/ 1229 w 5472"/>
                <a:gd name="T15" fmla="*/ 1180 h 1567"/>
                <a:gd name="T16" fmla="*/ 1422 w 5472"/>
                <a:gd name="T17" fmla="*/ 1212 h 1567"/>
                <a:gd name="T18" fmla="*/ 1582 w 5472"/>
                <a:gd name="T19" fmla="*/ 1180 h 1567"/>
                <a:gd name="T20" fmla="*/ 1694 w 5472"/>
                <a:gd name="T21" fmla="*/ 1335 h 1567"/>
                <a:gd name="T22" fmla="*/ 1860 w 5472"/>
                <a:gd name="T23" fmla="*/ 1441 h 1567"/>
                <a:gd name="T24" fmla="*/ 2029 w 5472"/>
                <a:gd name="T25" fmla="*/ 1477 h 1567"/>
                <a:gd name="T26" fmla="*/ 2221 w 5472"/>
                <a:gd name="T27" fmla="*/ 1447 h 1567"/>
                <a:gd name="T28" fmla="*/ 2361 w 5472"/>
                <a:gd name="T29" fmla="*/ 1404 h 1567"/>
                <a:gd name="T30" fmla="*/ 2515 w 5472"/>
                <a:gd name="T31" fmla="*/ 1518 h 1567"/>
                <a:gd name="T32" fmla="*/ 2707 w 5472"/>
                <a:gd name="T33" fmla="*/ 1567 h 1567"/>
                <a:gd name="T34" fmla="*/ 2879 w 5472"/>
                <a:gd name="T35" fmla="*/ 1548 h 1567"/>
                <a:gd name="T36" fmla="*/ 3051 w 5472"/>
                <a:gd name="T37" fmla="*/ 1460 h 1567"/>
                <a:gd name="T38" fmla="*/ 3176 w 5472"/>
                <a:gd name="T39" fmla="*/ 1414 h 1567"/>
                <a:gd name="T40" fmla="*/ 3358 w 5472"/>
                <a:gd name="T41" fmla="*/ 1474 h 1567"/>
                <a:gd name="T42" fmla="*/ 3556 w 5472"/>
                <a:gd name="T43" fmla="*/ 1459 h 1567"/>
                <a:gd name="T44" fmla="*/ 3713 w 5472"/>
                <a:gd name="T45" fmla="*/ 1389 h 1567"/>
                <a:gd name="T46" fmla="*/ 3848 w 5472"/>
                <a:gd name="T47" fmla="*/ 1252 h 1567"/>
                <a:gd name="T48" fmla="*/ 3968 w 5472"/>
                <a:gd name="T49" fmla="*/ 1203 h 1567"/>
                <a:gd name="T50" fmla="*/ 4161 w 5472"/>
                <a:gd name="T51" fmla="*/ 1203 h 1567"/>
                <a:gd name="T52" fmla="*/ 4321 w 5472"/>
                <a:gd name="T53" fmla="*/ 1143 h 1567"/>
                <a:gd name="T54" fmla="*/ 4471 w 5472"/>
                <a:gd name="T55" fmla="*/ 1012 h 1567"/>
                <a:gd name="T56" fmla="*/ 4558 w 5472"/>
                <a:gd name="T57" fmla="*/ 840 h 1567"/>
                <a:gd name="T58" fmla="*/ 4680 w 5472"/>
                <a:gd name="T59" fmla="*/ 786 h 1567"/>
                <a:gd name="T60" fmla="*/ 4863 w 5472"/>
                <a:gd name="T61" fmla="*/ 726 h 1567"/>
                <a:gd name="T62" fmla="*/ 4999 w 5472"/>
                <a:gd name="T63" fmla="*/ 618 h 1567"/>
                <a:gd name="T64" fmla="*/ 5099 w 5472"/>
                <a:gd name="T65" fmla="*/ 448 h 1567"/>
                <a:gd name="T66" fmla="*/ 5128 w 5472"/>
                <a:gd name="T67" fmla="*/ 258 h 1567"/>
                <a:gd name="T68" fmla="*/ 5252 w 5472"/>
                <a:gd name="T69" fmla="*/ 192 h 1567"/>
                <a:gd name="T70" fmla="*/ 5403 w 5472"/>
                <a:gd name="T71" fmla="*/ 86 h 1567"/>
                <a:gd name="T72" fmla="*/ 4235 w 5472"/>
                <a:gd name="T73" fmla="*/ 0 h 1567"/>
                <a:gd name="T74" fmla="*/ 2863 w 5472"/>
                <a:gd name="T75" fmla="*/ 0 h 1567"/>
                <a:gd name="T76" fmla="*/ 1288 w 5472"/>
                <a:gd name="T77" fmla="*/ 0 h 1567"/>
                <a:gd name="T78" fmla="*/ 33 w 5472"/>
                <a:gd name="T79" fmla="*/ 44 h 1567"/>
                <a:gd name="T80" fmla="*/ 173 w 5472"/>
                <a:gd name="T81" fmla="*/ 168 h 1567"/>
                <a:gd name="T82" fmla="*/ 345 w 5472"/>
                <a:gd name="T83" fmla="*/ 231 h 1567"/>
                <a:gd name="T84" fmla="*/ 3599 w 5472"/>
                <a:gd name="T85" fmla="*/ 482 h 1567"/>
                <a:gd name="T86" fmla="*/ 3486 w 5472"/>
                <a:gd name="T87" fmla="*/ 435 h 1567"/>
                <a:gd name="T88" fmla="*/ 3648 w 5472"/>
                <a:gd name="T89" fmla="*/ 369 h 1567"/>
                <a:gd name="T90" fmla="*/ 3055 w 5472"/>
                <a:gd name="T91" fmla="*/ 608 h 1567"/>
                <a:gd name="T92" fmla="*/ 2903 w 5472"/>
                <a:gd name="T93" fmla="*/ 569 h 1567"/>
                <a:gd name="T94" fmla="*/ 3075 w 5472"/>
                <a:gd name="T95" fmla="*/ 533 h 1567"/>
                <a:gd name="T96" fmla="*/ 2502 w 5472"/>
                <a:gd name="T97" fmla="*/ 598 h 1567"/>
                <a:gd name="T98" fmla="*/ 2335 w 5472"/>
                <a:gd name="T99" fmla="*/ 539 h 1567"/>
                <a:gd name="T100" fmla="*/ 2483 w 5472"/>
                <a:gd name="T101" fmla="*/ 534 h 1567"/>
                <a:gd name="T102" fmla="*/ 1976 w 5472"/>
                <a:gd name="T103" fmla="*/ 456 h 1567"/>
                <a:gd name="T104" fmla="*/ 1817 w 5472"/>
                <a:gd name="T105" fmla="*/ 391 h 1567"/>
                <a:gd name="T106" fmla="*/ 1917 w 5472"/>
                <a:gd name="T107" fmla="*/ 375 h 1567"/>
                <a:gd name="T108" fmla="*/ 4156 w 5472"/>
                <a:gd name="T109" fmla="*/ 51 h 1567"/>
                <a:gd name="T110" fmla="*/ 4040 w 5472"/>
                <a:gd name="T111" fmla="*/ 186 h 1567"/>
                <a:gd name="T112" fmla="*/ 4040 w 5472"/>
                <a:gd name="T113" fmla="*/ 95 h 1567"/>
                <a:gd name="T114" fmla="*/ 1432 w 5472"/>
                <a:gd name="T115" fmla="*/ 95 h 1567"/>
                <a:gd name="T116" fmla="*/ 1469 w 5472"/>
                <a:gd name="T117" fmla="*/ 189 h 1567"/>
                <a:gd name="T118" fmla="*/ 1332 w 5472"/>
                <a:gd name="T119" fmla="*/ 83 h 1567"/>
                <a:gd name="T120" fmla="*/ 1432 w 5472"/>
                <a:gd name="T121" fmla="*/ 95 h 1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72" h="1567">
                  <a:moveTo>
                    <a:pt x="345" y="231"/>
                  </a:moveTo>
                  <a:lnTo>
                    <a:pt x="345" y="231"/>
                  </a:lnTo>
                  <a:lnTo>
                    <a:pt x="344" y="258"/>
                  </a:lnTo>
                  <a:lnTo>
                    <a:pt x="344" y="285"/>
                  </a:lnTo>
                  <a:lnTo>
                    <a:pt x="345" y="313"/>
                  </a:lnTo>
                  <a:lnTo>
                    <a:pt x="348" y="340"/>
                  </a:lnTo>
                  <a:lnTo>
                    <a:pt x="352" y="367"/>
                  </a:lnTo>
                  <a:lnTo>
                    <a:pt x="357" y="395"/>
                  </a:lnTo>
                  <a:lnTo>
                    <a:pt x="364" y="421"/>
                  </a:lnTo>
                  <a:lnTo>
                    <a:pt x="373" y="448"/>
                  </a:lnTo>
                  <a:lnTo>
                    <a:pt x="383" y="474"/>
                  </a:lnTo>
                  <a:lnTo>
                    <a:pt x="394" y="499"/>
                  </a:lnTo>
                  <a:lnTo>
                    <a:pt x="407" y="524"/>
                  </a:lnTo>
                  <a:lnTo>
                    <a:pt x="421" y="549"/>
                  </a:lnTo>
                  <a:lnTo>
                    <a:pt x="437" y="572"/>
                  </a:lnTo>
                  <a:lnTo>
                    <a:pt x="455" y="595"/>
                  </a:lnTo>
                  <a:lnTo>
                    <a:pt x="473" y="618"/>
                  </a:lnTo>
                  <a:lnTo>
                    <a:pt x="494" y="638"/>
                  </a:lnTo>
                  <a:lnTo>
                    <a:pt x="494" y="638"/>
                  </a:lnTo>
                  <a:lnTo>
                    <a:pt x="515" y="659"/>
                  </a:lnTo>
                  <a:lnTo>
                    <a:pt x="537" y="677"/>
                  </a:lnTo>
                  <a:lnTo>
                    <a:pt x="560" y="696"/>
                  </a:lnTo>
                  <a:lnTo>
                    <a:pt x="584" y="711"/>
                  </a:lnTo>
                  <a:lnTo>
                    <a:pt x="609" y="726"/>
                  </a:lnTo>
                  <a:lnTo>
                    <a:pt x="633" y="739"/>
                  </a:lnTo>
                  <a:lnTo>
                    <a:pt x="658" y="749"/>
                  </a:lnTo>
                  <a:lnTo>
                    <a:pt x="684" y="760"/>
                  </a:lnTo>
                  <a:lnTo>
                    <a:pt x="710" y="769"/>
                  </a:lnTo>
                  <a:lnTo>
                    <a:pt x="738" y="775"/>
                  </a:lnTo>
                  <a:lnTo>
                    <a:pt x="765" y="780"/>
                  </a:lnTo>
                  <a:lnTo>
                    <a:pt x="792" y="786"/>
                  </a:lnTo>
                  <a:lnTo>
                    <a:pt x="820" y="788"/>
                  </a:lnTo>
                  <a:lnTo>
                    <a:pt x="847" y="790"/>
                  </a:lnTo>
                  <a:lnTo>
                    <a:pt x="875" y="788"/>
                  </a:lnTo>
                  <a:lnTo>
                    <a:pt x="902" y="787"/>
                  </a:lnTo>
                  <a:lnTo>
                    <a:pt x="902" y="787"/>
                  </a:lnTo>
                  <a:lnTo>
                    <a:pt x="907" y="814"/>
                  </a:lnTo>
                  <a:lnTo>
                    <a:pt x="914" y="840"/>
                  </a:lnTo>
                  <a:lnTo>
                    <a:pt x="923" y="866"/>
                  </a:lnTo>
                  <a:lnTo>
                    <a:pt x="932" y="892"/>
                  </a:lnTo>
                  <a:lnTo>
                    <a:pt x="942" y="917"/>
                  </a:lnTo>
                  <a:lnTo>
                    <a:pt x="955" y="942"/>
                  </a:lnTo>
                  <a:lnTo>
                    <a:pt x="968" y="967"/>
                  </a:lnTo>
                  <a:lnTo>
                    <a:pt x="984" y="989"/>
                  </a:lnTo>
                  <a:lnTo>
                    <a:pt x="1001" y="1012"/>
                  </a:lnTo>
                  <a:lnTo>
                    <a:pt x="1018" y="1033"/>
                  </a:lnTo>
                  <a:lnTo>
                    <a:pt x="1037" y="1054"/>
                  </a:lnTo>
                  <a:lnTo>
                    <a:pt x="1057" y="1074"/>
                  </a:lnTo>
                  <a:lnTo>
                    <a:pt x="1079" y="1093"/>
                  </a:lnTo>
                  <a:lnTo>
                    <a:pt x="1101" y="1111"/>
                  </a:lnTo>
                  <a:lnTo>
                    <a:pt x="1125" y="1127"/>
                  </a:lnTo>
                  <a:lnTo>
                    <a:pt x="1151" y="1143"/>
                  </a:lnTo>
                  <a:lnTo>
                    <a:pt x="1151" y="1143"/>
                  </a:lnTo>
                  <a:lnTo>
                    <a:pt x="1176" y="1157"/>
                  </a:lnTo>
                  <a:lnTo>
                    <a:pt x="1203" y="1169"/>
                  </a:lnTo>
                  <a:lnTo>
                    <a:pt x="1229" y="1180"/>
                  </a:lnTo>
                  <a:lnTo>
                    <a:pt x="1256" y="1190"/>
                  </a:lnTo>
                  <a:lnTo>
                    <a:pt x="1284" y="1196"/>
                  </a:lnTo>
                  <a:lnTo>
                    <a:pt x="1311" y="1203"/>
                  </a:lnTo>
                  <a:lnTo>
                    <a:pt x="1338" y="1206"/>
                  </a:lnTo>
                  <a:lnTo>
                    <a:pt x="1366" y="1210"/>
                  </a:lnTo>
                  <a:lnTo>
                    <a:pt x="1394" y="1212"/>
                  </a:lnTo>
                  <a:lnTo>
                    <a:pt x="1422" y="1212"/>
                  </a:lnTo>
                  <a:lnTo>
                    <a:pt x="1449" y="1210"/>
                  </a:lnTo>
                  <a:lnTo>
                    <a:pt x="1477" y="1206"/>
                  </a:lnTo>
                  <a:lnTo>
                    <a:pt x="1504" y="1203"/>
                  </a:lnTo>
                  <a:lnTo>
                    <a:pt x="1530" y="1196"/>
                  </a:lnTo>
                  <a:lnTo>
                    <a:pt x="1556" y="1190"/>
                  </a:lnTo>
                  <a:lnTo>
                    <a:pt x="1582" y="1180"/>
                  </a:lnTo>
                  <a:lnTo>
                    <a:pt x="1582" y="1180"/>
                  </a:lnTo>
                  <a:lnTo>
                    <a:pt x="1595" y="1205"/>
                  </a:lnTo>
                  <a:lnTo>
                    <a:pt x="1608" y="1229"/>
                  </a:lnTo>
                  <a:lnTo>
                    <a:pt x="1624" y="1252"/>
                  </a:lnTo>
                  <a:lnTo>
                    <a:pt x="1639" y="1274"/>
                  </a:lnTo>
                  <a:lnTo>
                    <a:pt x="1656" y="1296"/>
                  </a:lnTo>
                  <a:lnTo>
                    <a:pt x="1675" y="1316"/>
                  </a:lnTo>
                  <a:lnTo>
                    <a:pt x="1694" y="1335"/>
                  </a:lnTo>
                  <a:lnTo>
                    <a:pt x="1715" y="1355"/>
                  </a:lnTo>
                  <a:lnTo>
                    <a:pt x="1737" y="1372"/>
                  </a:lnTo>
                  <a:lnTo>
                    <a:pt x="1759" y="1389"/>
                  </a:lnTo>
                  <a:lnTo>
                    <a:pt x="1783" y="1403"/>
                  </a:lnTo>
                  <a:lnTo>
                    <a:pt x="1808" y="1418"/>
                  </a:lnTo>
                  <a:lnTo>
                    <a:pt x="1834" y="1431"/>
                  </a:lnTo>
                  <a:lnTo>
                    <a:pt x="1860" y="1441"/>
                  </a:lnTo>
                  <a:lnTo>
                    <a:pt x="1887" y="1451"/>
                  </a:lnTo>
                  <a:lnTo>
                    <a:pt x="1916" y="1459"/>
                  </a:lnTo>
                  <a:lnTo>
                    <a:pt x="1916" y="1459"/>
                  </a:lnTo>
                  <a:lnTo>
                    <a:pt x="1944" y="1466"/>
                  </a:lnTo>
                  <a:lnTo>
                    <a:pt x="1973" y="1471"/>
                  </a:lnTo>
                  <a:lnTo>
                    <a:pt x="2000" y="1475"/>
                  </a:lnTo>
                  <a:lnTo>
                    <a:pt x="2029" y="1477"/>
                  </a:lnTo>
                  <a:lnTo>
                    <a:pt x="2058" y="1477"/>
                  </a:lnTo>
                  <a:lnTo>
                    <a:pt x="2086" y="1476"/>
                  </a:lnTo>
                  <a:lnTo>
                    <a:pt x="2114" y="1474"/>
                  </a:lnTo>
                  <a:lnTo>
                    <a:pt x="2141" y="1468"/>
                  </a:lnTo>
                  <a:lnTo>
                    <a:pt x="2169" y="1463"/>
                  </a:lnTo>
                  <a:lnTo>
                    <a:pt x="2195" y="1455"/>
                  </a:lnTo>
                  <a:lnTo>
                    <a:pt x="2221" y="1447"/>
                  </a:lnTo>
                  <a:lnTo>
                    <a:pt x="2247" y="1437"/>
                  </a:lnTo>
                  <a:lnTo>
                    <a:pt x="2271" y="1425"/>
                  </a:lnTo>
                  <a:lnTo>
                    <a:pt x="2296" y="1414"/>
                  </a:lnTo>
                  <a:lnTo>
                    <a:pt x="2320" y="1399"/>
                  </a:lnTo>
                  <a:lnTo>
                    <a:pt x="2343" y="1384"/>
                  </a:lnTo>
                  <a:lnTo>
                    <a:pt x="2343" y="1384"/>
                  </a:lnTo>
                  <a:lnTo>
                    <a:pt x="2361" y="1404"/>
                  </a:lnTo>
                  <a:lnTo>
                    <a:pt x="2380" y="1424"/>
                  </a:lnTo>
                  <a:lnTo>
                    <a:pt x="2400" y="1442"/>
                  </a:lnTo>
                  <a:lnTo>
                    <a:pt x="2421" y="1460"/>
                  </a:lnTo>
                  <a:lnTo>
                    <a:pt x="2443" y="1476"/>
                  </a:lnTo>
                  <a:lnTo>
                    <a:pt x="2467" y="1492"/>
                  </a:lnTo>
                  <a:lnTo>
                    <a:pt x="2490" y="1505"/>
                  </a:lnTo>
                  <a:lnTo>
                    <a:pt x="2515" y="1518"/>
                  </a:lnTo>
                  <a:lnTo>
                    <a:pt x="2541" y="1530"/>
                  </a:lnTo>
                  <a:lnTo>
                    <a:pt x="2567" y="1539"/>
                  </a:lnTo>
                  <a:lnTo>
                    <a:pt x="2593" y="1548"/>
                  </a:lnTo>
                  <a:lnTo>
                    <a:pt x="2621" y="1554"/>
                  </a:lnTo>
                  <a:lnTo>
                    <a:pt x="2649" y="1561"/>
                  </a:lnTo>
                  <a:lnTo>
                    <a:pt x="2678" y="1565"/>
                  </a:lnTo>
                  <a:lnTo>
                    <a:pt x="2707" y="1567"/>
                  </a:lnTo>
                  <a:lnTo>
                    <a:pt x="2735" y="1567"/>
                  </a:lnTo>
                  <a:lnTo>
                    <a:pt x="2735" y="1567"/>
                  </a:lnTo>
                  <a:lnTo>
                    <a:pt x="2765" y="1567"/>
                  </a:lnTo>
                  <a:lnTo>
                    <a:pt x="2794" y="1565"/>
                  </a:lnTo>
                  <a:lnTo>
                    <a:pt x="2823" y="1561"/>
                  </a:lnTo>
                  <a:lnTo>
                    <a:pt x="2851" y="1554"/>
                  </a:lnTo>
                  <a:lnTo>
                    <a:pt x="2879" y="1548"/>
                  </a:lnTo>
                  <a:lnTo>
                    <a:pt x="2905" y="1539"/>
                  </a:lnTo>
                  <a:lnTo>
                    <a:pt x="2931" y="1530"/>
                  </a:lnTo>
                  <a:lnTo>
                    <a:pt x="2957" y="1518"/>
                  </a:lnTo>
                  <a:lnTo>
                    <a:pt x="2982" y="1505"/>
                  </a:lnTo>
                  <a:lnTo>
                    <a:pt x="3005" y="1492"/>
                  </a:lnTo>
                  <a:lnTo>
                    <a:pt x="3029" y="1476"/>
                  </a:lnTo>
                  <a:lnTo>
                    <a:pt x="3051" y="1460"/>
                  </a:lnTo>
                  <a:lnTo>
                    <a:pt x="3072" y="1442"/>
                  </a:lnTo>
                  <a:lnTo>
                    <a:pt x="3092" y="1424"/>
                  </a:lnTo>
                  <a:lnTo>
                    <a:pt x="3111" y="1404"/>
                  </a:lnTo>
                  <a:lnTo>
                    <a:pt x="3129" y="1384"/>
                  </a:lnTo>
                  <a:lnTo>
                    <a:pt x="3129" y="1384"/>
                  </a:lnTo>
                  <a:lnTo>
                    <a:pt x="3152" y="1399"/>
                  </a:lnTo>
                  <a:lnTo>
                    <a:pt x="3176" y="1414"/>
                  </a:lnTo>
                  <a:lnTo>
                    <a:pt x="3201" y="1425"/>
                  </a:lnTo>
                  <a:lnTo>
                    <a:pt x="3225" y="1437"/>
                  </a:lnTo>
                  <a:lnTo>
                    <a:pt x="3251" y="1447"/>
                  </a:lnTo>
                  <a:lnTo>
                    <a:pt x="3277" y="1455"/>
                  </a:lnTo>
                  <a:lnTo>
                    <a:pt x="3303" y="1463"/>
                  </a:lnTo>
                  <a:lnTo>
                    <a:pt x="3331" y="1468"/>
                  </a:lnTo>
                  <a:lnTo>
                    <a:pt x="3358" y="1474"/>
                  </a:lnTo>
                  <a:lnTo>
                    <a:pt x="3386" y="1476"/>
                  </a:lnTo>
                  <a:lnTo>
                    <a:pt x="3414" y="1477"/>
                  </a:lnTo>
                  <a:lnTo>
                    <a:pt x="3443" y="1477"/>
                  </a:lnTo>
                  <a:lnTo>
                    <a:pt x="3472" y="1475"/>
                  </a:lnTo>
                  <a:lnTo>
                    <a:pt x="3499" y="1471"/>
                  </a:lnTo>
                  <a:lnTo>
                    <a:pt x="3528" y="1466"/>
                  </a:lnTo>
                  <a:lnTo>
                    <a:pt x="3556" y="1459"/>
                  </a:lnTo>
                  <a:lnTo>
                    <a:pt x="3556" y="1459"/>
                  </a:lnTo>
                  <a:lnTo>
                    <a:pt x="3585" y="1451"/>
                  </a:lnTo>
                  <a:lnTo>
                    <a:pt x="3612" y="1441"/>
                  </a:lnTo>
                  <a:lnTo>
                    <a:pt x="3638" y="1431"/>
                  </a:lnTo>
                  <a:lnTo>
                    <a:pt x="3664" y="1418"/>
                  </a:lnTo>
                  <a:lnTo>
                    <a:pt x="3689" y="1403"/>
                  </a:lnTo>
                  <a:lnTo>
                    <a:pt x="3713" y="1389"/>
                  </a:lnTo>
                  <a:lnTo>
                    <a:pt x="3735" y="1372"/>
                  </a:lnTo>
                  <a:lnTo>
                    <a:pt x="3757" y="1355"/>
                  </a:lnTo>
                  <a:lnTo>
                    <a:pt x="3778" y="1335"/>
                  </a:lnTo>
                  <a:lnTo>
                    <a:pt x="3797" y="1316"/>
                  </a:lnTo>
                  <a:lnTo>
                    <a:pt x="3816" y="1296"/>
                  </a:lnTo>
                  <a:lnTo>
                    <a:pt x="3833" y="1274"/>
                  </a:lnTo>
                  <a:lnTo>
                    <a:pt x="3848" y="1252"/>
                  </a:lnTo>
                  <a:lnTo>
                    <a:pt x="3864" y="1229"/>
                  </a:lnTo>
                  <a:lnTo>
                    <a:pt x="3877" y="1205"/>
                  </a:lnTo>
                  <a:lnTo>
                    <a:pt x="3889" y="1180"/>
                  </a:lnTo>
                  <a:lnTo>
                    <a:pt x="3889" y="1180"/>
                  </a:lnTo>
                  <a:lnTo>
                    <a:pt x="3915" y="1190"/>
                  </a:lnTo>
                  <a:lnTo>
                    <a:pt x="3942" y="1196"/>
                  </a:lnTo>
                  <a:lnTo>
                    <a:pt x="3968" y="1203"/>
                  </a:lnTo>
                  <a:lnTo>
                    <a:pt x="3995" y="1206"/>
                  </a:lnTo>
                  <a:lnTo>
                    <a:pt x="4023" y="1210"/>
                  </a:lnTo>
                  <a:lnTo>
                    <a:pt x="4050" y="1212"/>
                  </a:lnTo>
                  <a:lnTo>
                    <a:pt x="4078" y="1212"/>
                  </a:lnTo>
                  <a:lnTo>
                    <a:pt x="4106" y="1210"/>
                  </a:lnTo>
                  <a:lnTo>
                    <a:pt x="4134" y="1206"/>
                  </a:lnTo>
                  <a:lnTo>
                    <a:pt x="4161" y="1203"/>
                  </a:lnTo>
                  <a:lnTo>
                    <a:pt x="4188" y="1196"/>
                  </a:lnTo>
                  <a:lnTo>
                    <a:pt x="4216" y="1190"/>
                  </a:lnTo>
                  <a:lnTo>
                    <a:pt x="4243" y="1180"/>
                  </a:lnTo>
                  <a:lnTo>
                    <a:pt x="4269" y="1169"/>
                  </a:lnTo>
                  <a:lnTo>
                    <a:pt x="4296" y="1157"/>
                  </a:lnTo>
                  <a:lnTo>
                    <a:pt x="4321" y="1143"/>
                  </a:lnTo>
                  <a:lnTo>
                    <a:pt x="4321" y="1143"/>
                  </a:lnTo>
                  <a:lnTo>
                    <a:pt x="4347" y="1127"/>
                  </a:lnTo>
                  <a:lnTo>
                    <a:pt x="4371" y="1111"/>
                  </a:lnTo>
                  <a:lnTo>
                    <a:pt x="4393" y="1093"/>
                  </a:lnTo>
                  <a:lnTo>
                    <a:pt x="4415" y="1074"/>
                  </a:lnTo>
                  <a:lnTo>
                    <a:pt x="4435" y="1054"/>
                  </a:lnTo>
                  <a:lnTo>
                    <a:pt x="4454" y="1033"/>
                  </a:lnTo>
                  <a:lnTo>
                    <a:pt x="4471" y="1012"/>
                  </a:lnTo>
                  <a:lnTo>
                    <a:pt x="4488" y="989"/>
                  </a:lnTo>
                  <a:lnTo>
                    <a:pt x="4502" y="967"/>
                  </a:lnTo>
                  <a:lnTo>
                    <a:pt x="4517" y="942"/>
                  </a:lnTo>
                  <a:lnTo>
                    <a:pt x="4530" y="917"/>
                  </a:lnTo>
                  <a:lnTo>
                    <a:pt x="4540" y="892"/>
                  </a:lnTo>
                  <a:lnTo>
                    <a:pt x="4549" y="866"/>
                  </a:lnTo>
                  <a:lnTo>
                    <a:pt x="4558" y="840"/>
                  </a:lnTo>
                  <a:lnTo>
                    <a:pt x="4565" y="814"/>
                  </a:lnTo>
                  <a:lnTo>
                    <a:pt x="4570" y="787"/>
                  </a:lnTo>
                  <a:lnTo>
                    <a:pt x="4570" y="787"/>
                  </a:lnTo>
                  <a:lnTo>
                    <a:pt x="4597" y="788"/>
                  </a:lnTo>
                  <a:lnTo>
                    <a:pt x="4625" y="790"/>
                  </a:lnTo>
                  <a:lnTo>
                    <a:pt x="4652" y="788"/>
                  </a:lnTo>
                  <a:lnTo>
                    <a:pt x="4680" y="786"/>
                  </a:lnTo>
                  <a:lnTo>
                    <a:pt x="4707" y="780"/>
                  </a:lnTo>
                  <a:lnTo>
                    <a:pt x="4734" y="775"/>
                  </a:lnTo>
                  <a:lnTo>
                    <a:pt x="4760" y="769"/>
                  </a:lnTo>
                  <a:lnTo>
                    <a:pt x="4788" y="760"/>
                  </a:lnTo>
                  <a:lnTo>
                    <a:pt x="4814" y="749"/>
                  </a:lnTo>
                  <a:lnTo>
                    <a:pt x="4839" y="739"/>
                  </a:lnTo>
                  <a:lnTo>
                    <a:pt x="4863" y="726"/>
                  </a:lnTo>
                  <a:lnTo>
                    <a:pt x="4888" y="711"/>
                  </a:lnTo>
                  <a:lnTo>
                    <a:pt x="4912" y="696"/>
                  </a:lnTo>
                  <a:lnTo>
                    <a:pt x="4935" y="677"/>
                  </a:lnTo>
                  <a:lnTo>
                    <a:pt x="4957" y="659"/>
                  </a:lnTo>
                  <a:lnTo>
                    <a:pt x="4978" y="638"/>
                  </a:lnTo>
                  <a:lnTo>
                    <a:pt x="4978" y="638"/>
                  </a:lnTo>
                  <a:lnTo>
                    <a:pt x="4999" y="618"/>
                  </a:lnTo>
                  <a:lnTo>
                    <a:pt x="5017" y="595"/>
                  </a:lnTo>
                  <a:lnTo>
                    <a:pt x="5035" y="572"/>
                  </a:lnTo>
                  <a:lnTo>
                    <a:pt x="5051" y="549"/>
                  </a:lnTo>
                  <a:lnTo>
                    <a:pt x="5065" y="524"/>
                  </a:lnTo>
                  <a:lnTo>
                    <a:pt x="5078" y="499"/>
                  </a:lnTo>
                  <a:lnTo>
                    <a:pt x="5089" y="474"/>
                  </a:lnTo>
                  <a:lnTo>
                    <a:pt x="5099" y="448"/>
                  </a:lnTo>
                  <a:lnTo>
                    <a:pt x="5108" y="421"/>
                  </a:lnTo>
                  <a:lnTo>
                    <a:pt x="5115" y="395"/>
                  </a:lnTo>
                  <a:lnTo>
                    <a:pt x="5120" y="367"/>
                  </a:lnTo>
                  <a:lnTo>
                    <a:pt x="5124" y="340"/>
                  </a:lnTo>
                  <a:lnTo>
                    <a:pt x="5127" y="313"/>
                  </a:lnTo>
                  <a:lnTo>
                    <a:pt x="5128" y="285"/>
                  </a:lnTo>
                  <a:lnTo>
                    <a:pt x="5128" y="258"/>
                  </a:lnTo>
                  <a:lnTo>
                    <a:pt x="5127" y="231"/>
                  </a:lnTo>
                  <a:lnTo>
                    <a:pt x="5127" y="231"/>
                  </a:lnTo>
                  <a:lnTo>
                    <a:pt x="5153" y="225"/>
                  </a:lnTo>
                  <a:lnTo>
                    <a:pt x="5177" y="219"/>
                  </a:lnTo>
                  <a:lnTo>
                    <a:pt x="5202" y="211"/>
                  </a:lnTo>
                  <a:lnTo>
                    <a:pt x="5227" y="202"/>
                  </a:lnTo>
                  <a:lnTo>
                    <a:pt x="5252" y="192"/>
                  </a:lnTo>
                  <a:lnTo>
                    <a:pt x="5275" y="180"/>
                  </a:lnTo>
                  <a:lnTo>
                    <a:pt x="5299" y="168"/>
                  </a:lnTo>
                  <a:lnTo>
                    <a:pt x="5321" y="154"/>
                  </a:lnTo>
                  <a:lnTo>
                    <a:pt x="5343" y="138"/>
                  </a:lnTo>
                  <a:lnTo>
                    <a:pt x="5364" y="122"/>
                  </a:lnTo>
                  <a:lnTo>
                    <a:pt x="5383" y="104"/>
                  </a:lnTo>
                  <a:lnTo>
                    <a:pt x="5403" y="86"/>
                  </a:lnTo>
                  <a:lnTo>
                    <a:pt x="5421" y="66"/>
                  </a:lnTo>
                  <a:lnTo>
                    <a:pt x="5439" y="44"/>
                  </a:lnTo>
                  <a:lnTo>
                    <a:pt x="5456" y="22"/>
                  </a:lnTo>
                  <a:lnTo>
                    <a:pt x="5472" y="0"/>
                  </a:lnTo>
                  <a:lnTo>
                    <a:pt x="5047" y="0"/>
                  </a:lnTo>
                  <a:lnTo>
                    <a:pt x="4604" y="0"/>
                  </a:lnTo>
                  <a:lnTo>
                    <a:pt x="4235" y="0"/>
                  </a:lnTo>
                  <a:lnTo>
                    <a:pt x="4184" y="0"/>
                  </a:lnTo>
                  <a:lnTo>
                    <a:pt x="4083" y="0"/>
                  </a:lnTo>
                  <a:lnTo>
                    <a:pt x="3715" y="0"/>
                  </a:lnTo>
                  <a:lnTo>
                    <a:pt x="3564" y="0"/>
                  </a:lnTo>
                  <a:lnTo>
                    <a:pt x="3288" y="0"/>
                  </a:lnTo>
                  <a:lnTo>
                    <a:pt x="3035" y="0"/>
                  </a:lnTo>
                  <a:lnTo>
                    <a:pt x="2863" y="0"/>
                  </a:lnTo>
                  <a:lnTo>
                    <a:pt x="2609" y="0"/>
                  </a:lnTo>
                  <a:lnTo>
                    <a:pt x="2437" y="0"/>
                  </a:lnTo>
                  <a:lnTo>
                    <a:pt x="2184" y="0"/>
                  </a:lnTo>
                  <a:lnTo>
                    <a:pt x="1908" y="0"/>
                  </a:lnTo>
                  <a:lnTo>
                    <a:pt x="1757" y="0"/>
                  </a:lnTo>
                  <a:lnTo>
                    <a:pt x="1389" y="0"/>
                  </a:lnTo>
                  <a:lnTo>
                    <a:pt x="1288" y="0"/>
                  </a:lnTo>
                  <a:lnTo>
                    <a:pt x="1237" y="0"/>
                  </a:lnTo>
                  <a:lnTo>
                    <a:pt x="868" y="0"/>
                  </a:lnTo>
                  <a:lnTo>
                    <a:pt x="425" y="0"/>
                  </a:lnTo>
                  <a:lnTo>
                    <a:pt x="0" y="0"/>
                  </a:lnTo>
                  <a:lnTo>
                    <a:pt x="0" y="0"/>
                  </a:lnTo>
                  <a:lnTo>
                    <a:pt x="16" y="22"/>
                  </a:lnTo>
                  <a:lnTo>
                    <a:pt x="33" y="44"/>
                  </a:lnTo>
                  <a:lnTo>
                    <a:pt x="51" y="66"/>
                  </a:lnTo>
                  <a:lnTo>
                    <a:pt x="69" y="86"/>
                  </a:lnTo>
                  <a:lnTo>
                    <a:pt x="89" y="104"/>
                  </a:lnTo>
                  <a:lnTo>
                    <a:pt x="108" y="122"/>
                  </a:lnTo>
                  <a:lnTo>
                    <a:pt x="129" y="138"/>
                  </a:lnTo>
                  <a:lnTo>
                    <a:pt x="151" y="154"/>
                  </a:lnTo>
                  <a:lnTo>
                    <a:pt x="173" y="168"/>
                  </a:lnTo>
                  <a:lnTo>
                    <a:pt x="197" y="180"/>
                  </a:lnTo>
                  <a:lnTo>
                    <a:pt x="220" y="192"/>
                  </a:lnTo>
                  <a:lnTo>
                    <a:pt x="245" y="202"/>
                  </a:lnTo>
                  <a:lnTo>
                    <a:pt x="270" y="211"/>
                  </a:lnTo>
                  <a:lnTo>
                    <a:pt x="295" y="219"/>
                  </a:lnTo>
                  <a:lnTo>
                    <a:pt x="319" y="225"/>
                  </a:lnTo>
                  <a:lnTo>
                    <a:pt x="345" y="231"/>
                  </a:lnTo>
                  <a:lnTo>
                    <a:pt x="345" y="231"/>
                  </a:lnTo>
                  <a:close/>
                  <a:moveTo>
                    <a:pt x="3677" y="362"/>
                  </a:moveTo>
                  <a:lnTo>
                    <a:pt x="3677" y="362"/>
                  </a:lnTo>
                  <a:lnTo>
                    <a:pt x="3655" y="391"/>
                  </a:lnTo>
                  <a:lnTo>
                    <a:pt x="3634" y="420"/>
                  </a:lnTo>
                  <a:lnTo>
                    <a:pt x="3616" y="451"/>
                  </a:lnTo>
                  <a:lnTo>
                    <a:pt x="3599" y="482"/>
                  </a:lnTo>
                  <a:lnTo>
                    <a:pt x="3599" y="482"/>
                  </a:lnTo>
                  <a:lnTo>
                    <a:pt x="3567" y="472"/>
                  </a:lnTo>
                  <a:lnTo>
                    <a:pt x="3532" y="463"/>
                  </a:lnTo>
                  <a:lnTo>
                    <a:pt x="3496" y="456"/>
                  </a:lnTo>
                  <a:lnTo>
                    <a:pt x="3460" y="452"/>
                  </a:lnTo>
                  <a:lnTo>
                    <a:pt x="3460" y="452"/>
                  </a:lnTo>
                  <a:lnTo>
                    <a:pt x="3486" y="435"/>
                  </a:lnTo>
                  <a:lnTo>
                    <a:pt x="3511" y="416"/>
                  </a:lnTo>
                  <a:lnTo>
                    <a:pt x="3534" y="396"/>
                  </a:lnTo>
                  <a:lnTo>
                    <a:pt x="3555" y="375"/>
                  </a:lnTo>
                  <a:lnTo>
                    <a:pt x="3555" y="375"/>
                  </a:lnTo>
                  <a:lnTo>
                    <a:pt x="3586" y="375"/>
                  </a:lnTo>
                  <a:lnTo>
                    <a:pt x="3616" y="373"/>
                  </a:lnTo>
                  <a:lnTo>
                    <a:pt x="3648" y="369"/>
                  </a:lnTo>
                  <a:lnTo>
                    <a:pt x="3677" y="362"/>
                  </a:lnTo>
                  <a:lnTo>
                    <a:pt x="3677" y="362"/>
                  </a:lnTo>
                  <a:close/>
                  <a:moveTo>
                    <a:pt x="3137" y="539"/>
                  </a:moveTo>
                  <a:lnTo>
                    <a:pt x="3137" y="539"/>
                  </a:lnTo>
                  <a:lnTo>
                    <a:pt x="3107" y="560"/>
                  </a:lnTo>
                  <a:lnTo>
                    <a:pt x="3079" y="584"/>
                  </a:lnTo>
                  <a:lnTo>
                    <a:pt x="3055" y="608"/>
                  </a:lnTo>
                  <a:lnTo>
                    <a:pt x="3031" y="634"/>
                  </a:lnTo>
                  <a:lnTo>
                    <a:pt x="3031" y="634"/>
                  </a:lnTo>
                  <a:lnTo>
                    <a:pt x="3001" y="615"/>
                  </a:lnTo>
                  <a:lnTo>
                    <a:pt x="2970" y="598"/>
                  </a:lnTo>
                  <a:lnTo>
                    <a:pt x="2937" y="582"/>
                  </a:lnTo>
                  <a:lnTo>
                    <a:pt x="2903" y="569"/>
                  </a:lnTo>
                  <a:lnTo>
                    <a:pt x="2903" y="569"/>
                  </a:lnTo>
                  <a:lnTo>
                    <a:pt x="2933" y="559"/>
                  </a:lnTo>
                  <a:lnTo>
                    <a:pt x="2961" y="547"/>
                  </a:lnTo>
                  <a:lnTo>
                    <a:pt x="2989" y="534"/>
                  </a:lnTo>
                  <a:lnTo>
                    <a:pt x="3016" y="520"/>
                  </a:lnTo>
                  <a:lnTo>
                    <a:pt x="3016" y="520"/>
                  </a:lnTo>
                  <a:lnTo>
                    <a:pt x="3045" y="528"/>
                  </a:lnTo>
                  <a:lnTo>
                    <a:pt x="3075" y="533"/>
                  </a:lnTo>
                  <a:lnTo>
                    <a:pt x="3105" y="537"/>
                  </a:lnTo>
                  <a:lnTo>
                    <a:pt x="3137" y="539"/>
                  </a:lnTo>
                  <a:lnTo>
                    <a:pt x="3137" y="539"/>
                  </a:lnTo>
                  <a:close/>
                  <a:moveTo>
                    <a:pt x="2569" y="569"/>
                  </a:moveTo>
                  <a:lnTo>
                    <a:pt x="2569" y="569"/>
                  </a:lnTo>
                  <a:lnTo>
                    <a:pt x="2535" y="582"/>
                  </a:lnTo>
                  <a:lnTo>
                    <a:pt x="2502" y="598"/>
                  </a:lnTo>
                  <a:lnTo>
                    <a:pt x="2471" y="615"/>
                  </a:lnTo>
                  <a:lnTo>
                    <a:pt x="2441" y="634"/>
                  </a:lnTo>
                  <a:lnTo>
                    <a:pt x="2441" y="634"/>
                  </a:lnTo>
                  <a:lnTo>
                    <a:pt x="2417" y="608"/>
                  </a:lnTo>
                  <a:lnTo>
                    <a:pt x="2391" y="584"/>
                  </a:lnTo>
                  <a:lnTo>
                    <a:pt x="2364" y="560"/>
                  </a:lnTo>
                  <a:lnTo>
                    <a:pt x="2335" y="539"/>
                  </a:lnTo>
                  <a:lnTo>
                    <a:pt x="2335" y="539"/>
                  </a:lnTo>
                  <a:lnTo>
                    <a:pt x="2367" y="537"/>
                  </a:lnTo>
                  <a:lnTo>
                    <a:pt x="2397" y="533"/>
                  </a:lnTo>
                  <a:lnTo>
                    <a:pt x="2427" y="528"/>
                  </a:lnTo>
                  <a:lnTo>
                    <a:pt x="2456" y="520"/>
                  </a:lnTo>
                  <a:lnTo>
                    <a:pt x="2456" y="520"/>
                  </a:lnTo>
                  <a:lnTo>
                    <a:pt x="2483" y="534"/>
                  </a:lnTo>
                  <a:lnTo>
                    <a:pt x="2511" y="547"/>
                  </a:lnTo>
                  <a:lnTo>
                    <a:pt x="2539" y="559"/>
                  </a:lnTo>
                  <a:lnTo>
                    <a:pt x="2569" y="569"/>
                  </a:lnTo>
                  <a:lnTo>
                    <a:pt x="2569" y="569"/>
                  </a:lnTo>
                  <a:close/>
                  <a:moveTo>
                    <a:pt x="2012" y="452"/>
                  </a:moveTo>
                  <a:lnTo>
                    <a:pt x="2012" y="452"/>
                  </a:lnTo>
                  <a:lnTo>
                    <a:pt x="1976" y="456"/>
                  </a:lnTo>
                  <a:lnTo>
                    <a:pt x="1940" y="463"/>
                  </a:lnTo>
                  <a:lnTo>
                    <a:pt x="1905" y="472"/>
                  </a:lnTo>
                  <a:lnTo>
                    <a:pt x="1871" y="482"/>
                  </a:lnTo>
                  <a:lnTo>
                    <a:pt x="1871" y="482"/>
                  </a:lnTo>
                  <a:lnTo>
                    <a:pt x="1856" y="451"/>
                  </a:lnTo>
                  <a:lnTo>
                    <a:pt x="1838" y="420"/>
                  </a:lnTo>
                  <a:lnTo>
                    <a:pt x="1817" y="391"/>
                  </a:lnTo>
                  <a:lnTo>
                    <a:pt x="1795" y="362"/>
                  </a:lnTo>
                  <a:lnTo>
                    <a:pt x="1795" y="362"/>
                  </a:lnTo>
                  <a:lnTo>
                    <a:pt x="1824" y="369"/>
                  </a:lnTo>
                  <a:lnTo>
                    <a:pt x="1856" y="373"/>
                  </a:lnTo>
                  <a:lnTo>
                    <a:pt x="1886" y="375"/>
                  </a:lnTo>
                  <a:lnTo>
                    <a:pt x="1917" y="375"/>
                  </a:lnTo>
                  <a:lnTo>
                    <a:pt x="1917" y="375"/>
                  </a:lnTo>
                  <a:lnTo>
                    <a:pt x="1938" y="396"/>
                  </a:lnTo>
                  <a:lnTo>
                    <a:pt x="1961" y="416"/>
                  </a:lnTo>
                  <a:lnTo>
                    <a:pt x="1986" y="435"/>
                  </a:lnTo>
                  <a:lnTo>
                    <a:pt x="2012" y="452"/>
                  </a:lnTo>
                  <a:lnTo>
                    <a:pt x="2012" y="452"/>
                  </a:lnTo>
                  <a:close/>
                  <a:moveTo>
                    <a:pt x="4156" y="51"/>
                  </a:moveTo>
                  <a:lnTo>
                    <a:pt x="4156" y="51"/>
                  </a:lnTo>
                  <a:lnTo>
                    <a:pt x="4140" y="83"/>
                  </a:lnTo>
                  <a:lnTo>
                    <a:pt x="4128" y="117"/>
                  </a:lnTo>
                  <a:lnTo>
                    <a:pt x="4118" y="152"/>
                  </a:lnTo>
                  <a:lnTo>
                    <a:pt x="4111" y="188"/>
                  </a:lnTo>
                  <a:lnTo>
                    <a:pt x="4111" y="188"/>
                  </a:lnTo>
                  <a:lnTo>
                    <a:pt x="4075" y="185"/>
                  </a:lnTo>
                  <a:lnTo>
                    <a:pt x="4040" y="186"/>
                  </a:lnTo>
                  <a:lnTo>
                    <a:pt x="4003" y="189"/>
                  </a:lnTo>
                  <a:lnTo>
                    <a:pt x="3968" y="195"/>
                  </a:lnTo>
                  <a:lnTo>
                    <a:pt x="3968" y="195"/>
                  </a:lnTo>
                  <a:lnTo>
                    <a:pt x="3988" y="171"/>
                  </a:lnTo>
                  <a:lnTo>
                    <a:pt x="4006" y="147"/>
                  </a:lnTo>
                  <a:lnTo>
                    <a:pt x="4024" y="121"/>
                  </a:lnTo>
                  <a:lnTo>
                    <a:pt x="4040" y="95"/>
                  </a:lnTo>
                  <a:lnTo>
                    <a:pt x="4040" y="95"/>
                  </a:lnTo>
                  <a:lnTo>
                    <a:pt x="4070" y="86"/>
                  </a:lnTo>
                  <a:lnTo>
                    <a:pt x="4098" y="76"/>
                  </a:lnTo>
                  <a:lnTo>
                    <a:pt x="4127" y="64"/>
                  </a:lnTo>
                  <a:lnTo>
                    <a:pt x="4156" y="51"/>
                  </a:lnTo>
                  <a:lnTo>
                    <a:pt x="4156" y="51"/>
                  </a:lnTo>
                  <a:close/>
                  <a:moveTo>
                    <a:pt x="1432" y="95"/>
                  </a:moveTo>
                  <a:lnTo>
                    <a:pt x="1432" y="95"/>
                  </a:lnTo>
                  <a:lnTo>
                    <a:pt x="1448" y="121"/>
                  </a:lnTo>
                  <a:lnTo>
                    <a:pt x="1465" y="147"/>
                  </a:lnTo>
                  <a:lnTo>
                    <a:pt x="1484" y="171"/>
                  </a:lnTo>
                  <a:lnTo>
                    <a:pt x="1504" y="195"/>
                  </a:lnTo>
                  <a:lnTo>
                    <a:pt x="1504" y="195"/>
                  </a:lnTo>
                  <a:lnTo>
                    <a:pt x="1469" y="189"/>
                  </a:lnTo>
                  <a:lnTo>
                    <a:pt x="1432" y="186"/>
                  </a:lnTo>
                  <a:lnTo>
                    <a:pt x="1397" y="185"/>
                  </a:lnTo>
                  <a:lnTo>
                    <a:pt x="1361" y="188"/>
                  </a:lnTo>
                  <a:lnTo>
                    <a:pt x="1361" y="188"/>
                  </a:lnTo>
                  <a:lnTo>
                    <a:pt x="1354" y="152"/>
                  </a:lnTo>
                  <a:lnTo>
                    <a:pt x="1344" y="117"/>
                  </a:lnTo>
                  <a:lnTo>
                    <a:pt x="1332" y="83"/>
                  </a:lnTo>
                  <a:lnTo>
                    <a:pt x="1316" y="51"/>
                  </a:lnTo>
                  <a:lnTo>
                    <a:pt x="1316" y="51"/>
                  </a:lnTo>
                  <a:lnTo>
                    <a:pt x="1345" y="64"/>
                  </a:lnTo>
                  <a:lnTo>
                    <a:pt x="1374" y="76"/>
                  </a:lnTo>
                  <a:lnTo>
                    <a:pt x="1402" y="86"/>
                  </a:lnTo>
                  <a:lnTo>
                    <a:pt x="1432" y="95"/>
                  </a:lnTo>
                  <a:lnTo>
                    <a:pt x="143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 name="Freeform 108"/>
            <p:cNvSpPr>
              <a:spLocks/>
            </p:cNvSpPr>
            <p:nvPr userDrawn="1"/>
          </p:nvSpPr>
          <p:spPr bwMode="auto">
            <a:xfrm>
              <a:off x="1967" y="332"/>
              <a:ext cx="236" cy="176"/>
            </a:xfrm>
            <a:custGeom>
              <a:avLst/>
              <a:gdLst>
                <a:gd name="T0" fmla="*/ 708 w 944"/>
                <a:gd name="T1" fmla="*/ 641 h 705"/>
                <a:gd name="T2" fmla="*/ 748 w 944"/>
                <a:gd name="T3" fmla="*/ 615 h 705"/>
                <a:gd name="T4" fmla="*/ 785 w 944"/>
                <a:gd name="T5" fmla="*/ 585 h 705"/>
                <a:gd name="T6" fmla="*/ 819 w 944"/>
                <a:gd name="T7" fmla="*/ 554 h 705"/>
                <a:gd name="T8" fmla="*/ 849 w 944"/>
                <a:gd name="T9" fmla="*/ 517 h 705"/>
                <a:gd name="T10" fmla="*/ 873 w 944"/>
                <a:gd name="T11" fmla="*/ 481 h 705"/>
                <a:gd name="T12" fmla="*/ 896 w 944"/>
                <a:gd name="T13" fmla="*/ 440 h 705"/>
                <a:gd name="T14" fmla="*/ 914 w 944"/>
                <a:gd name="T15" fmla="*/ 399 h 705"/>
                <a:gd name="T16" fmla="*/ 927 w 944"/>
                <a:gd name="T17" fmla="*/ 356 h 705"/>
                <a:gd name="T18" fmla="*/ 937 w 944"/>
                <a:gd name="T19" fmla="*/ 313 h 705"/>
                <a:gd name="T20" fmla="*/ 943 w 944"/>
                <a:gd name="T21" fmla="*/ 267 h 705"/>
                <a:gd name="T22" fmla="*/ 944 w 944"/>
                <a:gd name="T23" fmla="*/ 223 h 705"/>
                <a:gd name="T24" fmla="*/ 941 w 944"/>
                <a:gd name="T25" fmla="*/ 177 h 705"/>
                <a:gd name="T26" fmla="*/ 933 w 944"/>
                <a:gd name="T27" fmla="*/ 132 h 705"/>
                <a:gd name="T28" fmla="*/ 922 w 944"/>
                <a:gd name="T29" fmla="*/ 86 h 705"/>
                <a:gd name="T30" fmla="*/ 905 w 944"/>
                <a:gd name="T31" fmla="*/ 43 h 705"/>
                <a:gd name="T32" fmla="*/ 883 w 944"/>
                <a:gd name="T33" fmla="*/ 0 h 705"/>
                <a:gd name="T34" fmla="*/ 63 w 944"/>
                <a:gd name="T35" fmla="*/ 0 h 705"/>
                <a:gd name="T36" fmla="*/ 36 w 944"/>
                <a:gd name="T37" fmla="*/ 53 h 705"/>
                <a:gd name="T38" fmla="*/ 16 w 944"/>
                <a:gd name="T39" fmla="*/ 111 h 705"/>
                <a:gd name="T40" fmla="*/ 4 w 944"/>
                <a:gd name="T41" fmla="*/ 171 h 705"/>
                <a:gd name="T42" fmla="*/ 0 w 944"/>
                <a:gd name="T43" fmla="*/ 231 h 705"/>
                <a:gd name="T44" fmla="*/ 3 w 944"/>
                <a:gd name="T45" fmla="*/ 291 h 705"/>
                <a:gd name="T46" fmla="*/ 15 w 944"/>
                <a:gd name="T47" fmla="*/ 352 h 705"/>
                <a:gd name="T48" fmla="*/ 34 w 944"/>
                <a:gd name="T49" fmla="*/ 410 h 705"/>
                <a:gd name="T50" fmla="*/ 63 w 944"/>
                <a:gd name="T51" fmla="*/ 468 h 705"/>
                <a:gd name="T52" fmla="*/ 75 w 944"/>
                <a:gd name="T53" fmla="*/ 489 h 705"/>
                <a:gd name="T54" fmla="*/ 103 w 944"/>
                <a:gd name="T55" fmla="*/ 528 h 705"/>
                <a:gd name="T56" fmla="*/ 135 w 944"/>
                <a:gd name="T57" fmla="*/ 563 h 705"/>
                <a:gd name="T58" fmla="*/ 168 w 944"/>
                <a:gd name="T59" fmla="*/ 594 h 705"/>
                <a:gd name="T60" fmla="*/ 205 w 944"/>
                <a:gd name="T61" fmla="*/ 623 h 705"/>
                <a:gd name="T62" fmla="*/ 244 w 944"/>
                <a:gd name="T63" fmla="*/ 646 h 705"/>
                <a:gd name="T64" fmla="*/ 286 w 944"/>
                <a:gd name="T65" fmla="*/ 666 h 705"/>
                <a:gd name="T66" fmla="*/ 327 w 944"/>
                <a:gd name="T67" fmla="*/ 681 h 705"/>
                <a:gd name="T68" fmla="*/ 372 w 944"/>
                <a:gd name="T69" fmla="*/ 693 h 705"/>
                <a:gd name="T70" fmla="*/ 416 w 944"/>
                <a:gd name="T71" fmla="*/ 701 h 705"/>
                <a:gd name="T72" fmla="*/ 462 w 944"/>
                <a:gd name="T73" fmla="*/ 705 h 705"/>
                <a:gd name="T74" fmla="*/ 507 w 944"/>
                <a:gd name="T75" fmla="*/ 704 h 705"/>
                <a:gd name="T76" fmla="*/ 553 w 944"/>
                <a:gd name="T77" fmla="*/ 697 h 705"/>
                <a:gd name="T78" fmla="*/ 599 w 944"/>
                <a:gd name="T79" fmla="*/ 688 h 705"/>
                <a:gd name="T80" fmla="*/ 643 w 944"/>
                <a:gd name="T81" fmla="*/ 672 h 705"/>
                <a:gd name="T82" fmla="*/ 687 w 944"/>
                <a:gd name="T83" fmla="*/ 653 h 705"/>
                <a:gd name="T84" fmla="*/ 708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708" y="641"/>
                  </a:moveTo>
                  <a:lnTo>
                    <a:pt x="708" y="641"/>
                  </a:lnTo>
                  <a:lnTo>
                    <a:pt x="729" y="628"/>
                  </a:lnTo>
                  <a:lnTo>
                    <a:pt x="748" y="615"/>
                  </a:lnTo>
                  <a:lnTo>
                    <a:pt x="768" y="601"/>
                  </a:lnTo>
                  <a:lnTo>
                    <a:pt x="785" y="585"/>
                  </a:lnTo>
                  <a:lnTo>
                    <a:pt x="802" y="569"/>
                  </a:lnTo>
                  <a:lnTo>
                    <a:pt x="819" y="554"/>
                  </a:lnTo>
                  <a:lnTo>
                    <a:pt x="834" y="535"/>
                  </a:lnTo>
                  <a:lnTo>
                    <a:pt x="849" y="517"/>
                  </a:lnTo>
                  <a:lnTo>
                    <a:pt x="862" y="499"/>
                  </a:lnTo>
                  <a:lnTo>
                    <a:pt x="873" y="481"/>
                  </a:lnTo>
                  <a:lnTo>
                    <a:pt x="885" y="461"/>
                  </a:lnTo>
                  <a:lnTo>
                    <a:pt x="896" y="440"/>
                  </a:lnTo>
                  <a:lnTo>
                    <a:pt x="905" y="420"/>
                  </a:lnTo>
                  <a:lnTo>
                    <a:pt x="914" y="399"/>
                  </a:lnTo>
                  <a:lnTo>
                    <a:pt x="922" y="378"/>
                  </a:lnTo>
                  <a:lnTo>
                    <a:pt x="927" y="356"/>
                  </a:lnTo>
                  <a:lnTo>
                    <a:pt x="933" y="335"/>
                  </a:lnTo>
                  <a:lnTo>
                    <a:pt x="937" y="313"/>
                  </a:lnTo>
                  <a:lnTo>
                    <a:pt x="940" y="291"/>
                  </a:lnTo>
                  <a:lnTo>
                    <a:pt x="943" y="267"/>
                  </a:lnTo>
                  <a:lnTo>
                    <a:pt x="944" y="245"/>
                  </a:lnTo>
                  <a:lnTo>
                    <a:pt x="944" y="223"/>
                  </a:lnTo>
                  <a:lnTo>
                    <a:pt x="943" y="199"/>
                  </a:lnTo>
                  <a:lnTo>
                    <a:pt x="941" y="177"/>
                  </a:lnTo>
                  <a:lnTo>
                    <a:pt x="937" y="154"/>
                  </a:lnTo>
                  <a:lnTo>
                    <a:pt x="933" y="132"/>
                  </a:lnTo>
                  <a:lnTo>
                    <a:pt x="928" y="109"/>
                  </a:lnTo>
                  <a:lnTo>
                    <a:pt x="922" y="86"/>
                  </a:lnTo>
                  <a:lnTo>
                    <a:pt x="914" y="64"/>
                  </a:lnTo>
                  <a:lnTo>
                    <a:pt x="905" y="43"/>
                  </a:lnTo>
                  <a:lnTo>
                    <a:pt x="894" y="21"/>
                  </a:lnTo>
                  <a:lnTo>
                    <a:pt x="883" y="0"/>
                  </a:lnTo>
                  <a:lnTo>
                    <a:pt x="63" y="0"/>
                  </a:lnTo>
                  <a:lnTo>
                    <a:pt x="63" y="0"/>
                  </a:lnTo>
                  <a:lnTo>
                    <a:pt x="49" y="26"/>
                  </a:lnTo>
                  <a:lnTo>
                    <a:pt x="36" y="53"/>
                  </a:lnTo>
                  <a:lnTo>
                    <a:pt x="25" y="82"/>
                  </a:lnTo>
                  <a:lnTo>
                    <a:pt x="16" y="111"/>
                  </a:lnTo>
                  <a:lnTo>
                    <a:pt x="10" y="141"/>
                  </a:lnTo>
                  <a:lnTo>
                    <a:pt x="4" y="171"/>
                  </a:lnTo>
                  <a:lnTo>
                    <a:pt x="2" y="201"/>
                  </a:lnTo>
                  <a:lnTo>
                    <a:pt x="0" y="231"/>
                  </a:lnTo>
                  <a:lnTo>
                    <a:pt x="0" y="261"/>
                  </a:lnTo>
                  <a:lnTo>
                    <a:pt x="3" y="291"/>
                  </a:lnTo>
                  <a:lnTo>
                    <a:pt x="8" y="322"/>
                  </a:lnTo>
                  <a:lnTo>
                    <a:pt x="15" y="352"/>
                  </a:lnTo>
                  <a:lnTo>
                    <a:pt x="24" y="382"/>
                  </a:lnTo>
                  <a:lnTo>
                    <a:pt x="34" y="410"/>
                  </a:lnTo>
                  <a:lnTo>
                    <a:pt x="47" y="439"/>
                  </a:lnTo>
                  <a:lnTo>
                    <a:pt x="63" y="468"/>
                  </a:lnTo>
                  <a:lnTo>
                    <a:pt x="63" y="468"/>
                  </a:lnTo>
                  <a:lnTo>
                    <a:pt x="75" y="489"/>
                  </a:lnTo>
                  <a:lnTo>
                    <a:pt x="89" y="509"/>
                  </a:lnTo>
                  <a:lnTo>
                    <a:pt x="103" y="528"/>
                  </a:lnTo>
                  <a:lnTo>
                    <a:pt x="119" y="546"/>
                  </a:lnTo>
                  <a:lnTo>
                    <a:pt x="135" y="563"/>
                  </a:lnTo>
                  <a:lnTo>
                    <a:pt x="152" y="580"/>
                  </a:lnTo>
                  <a:lnTo>
                    <a:pt x="168" y="594"/>
                  </a:lnTo>
                  <a:lnTo>
                    <a:pt x="187" y="608"/>
                  </a:lnTo>
                  <a:lnTo>
                    <a:pt x="205" y="623"/>
                  </a:lnTo>
                  <a:lnTo>
                    <a:pt x="225" y="634"/>
                  </a:lnTo>
                  <a:lnTo>
                    <a:pt x="244" y="646"/>
                  </a:lnTo>
                  <a:lnTo>
                    <a:pt x="265" y="657"/>
                  </a:lnTo>
                  <a:lnTo>
                    <a:pt x="286" y="666"/>
                  </a:lnTo>
                  <a:lnTo>
                    <a:pt x="307" y="675"/>
                  </a:lnTo>
                  <a:lnTo>
                    <a:pt x="327" y="681"/>
                  </a:lnTo>
                  <a:lnTo>
                    <a:pt x="350" y="688"/>
                  </a:lnTo>
                  <a:lnTo>
                    <a:pt x="372" y="693"/>
                  </a:lnTo>
                  <a:lnTo>
                    <a:pt x="394" y="698"/>
                  </a:lnTo>
                  <a:lnTo>
                    <a:pt x="416" y="701"/>
                  </a:lnTo>
                  <a:lnTo>
                    <a:pt x="440" y="704"/>
                  </a:lnTo>
                  <a:lnTo>
                    <a:pt x="462" y="705"/>
                  </a:lnTo>
                  <a:lnTo>
                    <a:pt x="484" y="705"/>
                  </a:lnTo>
                  <a:lnTo>
                    <a:pt x="507" y="704"/>
                  </a:lnTo>
                  <a:lnTo>
                    <a:pt x="531" y="701"/>
                  </a:lnTo>
                  <a:lnTo>
                    <a:pt x="553" y="697"/>
                  </a:lnTo>
                  <a:lnTo>
                    <a:pt x="576" y="693"/>
                  </a:lnTo>
                  <a:lnTo>
                    <a:pt x="599" y="688"/>
                  </a:lnTo>
                  <a:lnTo>
                    <a:pt x="621" y="680"/>
                  </a:lnTo>
                  <a:lnTo>
                    <a:pt x="643" y="672"/>
                  </a:lnTo>
                  <a:lnTo>
                    <a:pt x="665" y="663"/>
                  </a:lnTo>
                  <a:lnTo>
                    <a:pt x="687" y="653"/>
                  </a:lnTo>
                  <a:lnTo>
                    <a:pt x="708" y="641"/>
                  </a:lnTo>
                  <a:lnTo>
                    <a:pt x="708"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 name="Freeform 109"/>
            <p:cNvSpPr>
              <a:spLocks/>
            </p:cNvSpPr>
            <p:nvPr userDrawn="1"/>
          </p:nvSpPr>
          <p:spPr bwMode="auto">
            <a:xfrm>
              <a:off x="1758" y="409"/>
              <a:ext cx="216" cy="215"/>
            </a:xfrm>
            <a:custGeom>
              <a:avLst/>
              <a:gdLst>
                <a:gd name="T0" fmla="*/ 70 w 864"/>
                <a:gd name="T1" fmla="*/ 667 h 864"/>
                <a:gd name="T2" fmla="*/ 110 w 864"/>
                <a:gd name="T3" fmla="*/ 719 h 864"/>
                <a:gd name="T4" fmla="*/ 156 w 864"/>
                <a:gd name="T5" fmla="*/ 764 h 864"/>
                <a:gd name="T6" fmla="*/ 206 w 864"/>
                <a:gd name="T7" fmla="*/ 800 h 864"/>
                <a:gd name="T8" fmla="*/ 262 w 864"/>
                <a:gd name="T9" fmla="*/ 829 h 864"/>
                <a:gd name="T10" fmla="*/ 321 w 864"/>
                <a:gd name="T11" fmla="*/ 850 h 864"/>
                <a:gd name="T12" fmla="*/ 382 w 864"/>
                <a:gd name="T13" fmla="*/ 861 h 864"/>
                <a:gd name="T14" fmla="*/ 445 w 864"/>
                <a:gd name="T15" fmla="*/ 864 h 864"/>
                <a:gd name="T16" fmla="*/ 507 w 864"/>
                <a:gd name="T17" fmla="*/ 857 h 864"/>
                <a:gd name="T18" fmla="*/ 569 w 864"/>
                <a:gd name="T19" fmla="*/ 842 h 864"/>
                <a:gd name="T20" fmla="*/ 630 w 864"/>
                <a:gd name="T21" fmla="*/ 817 h 864"/>
                <a:gd name="T22" fmla="*/ 668 w 864"/>
                <a:gd name="T23" fmla="*/ 795 h 864"/>
                <a:gd name="T24" fmla="*/ 720 w 864"/>
                <a:gd name="T25" fmla="*/ 755 h 864"/>
                <a:gd name="T26" fmla="*/ 764 w 864"/>
                <a:gd name="T27" fmla="*/ 709 h 864"/>
                <a:gd name="T28" fmla="*/ 801 w 864"/>
                <a:gd name="T29" fmla="*/ 658 h 864"/>
                <a:gd name="T30" fmla="*/ 829 w 864"/>
                <a:gd name="T31" fmla="*/ 603 h 864"/>
                <a:gd name="T32" fmla="*/ 850 w 864"/>
                <a:gd name="T33" fmla="*/ 543 h 864"/>
                <a:gd name="T34" fmla="*/ 862 w 864"/>
                <a:gd name="T35" fmla="*/ 484 h 864"/>
                <a:gd name="T36" fmla="*/ 864 w 864"/>
                <a:gd name="T37" fmla="*/ 421 h 864"/>
                <a:gd name="T38" fmla="*/ 858 w 864"/>
                <a:gd name="T39" fmla="*/ 358 h 864"/>
                <a:gd name="T40" fmla="*/ 842 w 864"/>
                <a:gd name="T41" fmla="*/ 296 h 864"/>
                <a:gd name="T42" fmla="*/ 818 w 864"/>
                <a:gd name="T43" fmla="*/ 236 h 864"/>
                <a:gd name="T44" fmla="*/ 795 w 864"/>
                <a:gd name="T45" fmla="*/ 197 h 864"/>
                <a:gd name="T46" fmla="*/ 756 w 864"/>
                <a:gd name="T47" fmla="*/ 145 h 864"/>
                <a:gd name="T48" fmla="*/ 709 w 864"/>
                <a:gd name="T49" fmla="*/ 100 h 864"/>
                <a:gd name="T50" fmla="*/ 659 w 864"/>
                <a:gd name="T51" fmla="*/ 64 h 864"/>
                <a:gd name="T52" fmla="*/ 604 w 864"/>
                <a:gd name="T53" fmla="*/ 35 h 864"/>
                <a:gd name="T54" fmla="*/ 545 w 864"/>
                <a:gd name="T55" fmla="*/ 15 h 864"/>
                <a:gd name="T56" fmla="*/ 484 w 864"/>
                <a:gd name="T57" fmla="*/ 3 h 864"/>
                <a:gd name="T58" fmla="*/ 421 w 864"/>
                <a:gd name="T59" fmla="*/ 0 h 864"/>
                <a:gd name="T60" fmla="*/ 359 w 864"/>
                <a:gd name="T61" fmla="*/ 7 h 864"/>
                <a:gd name="T62" fmla="*/ 296 w 864"/>
                <a:gd name="T63" fmla="*/ 22 h 864"/>
                <a:gd name="T64" fmla="*/ 236 w 864"/>
                <a:gd name="T65" fmla="*/ 47 h 864"/>
                <a:gd name="T66" fmla="*/ 197 w 864"/>
                <a:gd name="T67" fmla="*/ 69 h 864"/>
                <a:gd name="T68" fmla="*/ 145 w 864"/>
                <a:gd name="T69" fmla="*/ 110 h 864"/>
                <a:gd name="T70" fmla="*/ 101 w 864"/>
                <a:gd name="T71" fmla="*/ 155 h 864"/>
                <a:gd name="T72" fmla="*/ 64 w 864"/>
                <a:gd name="T73" fmla="*/ 206 h 864"/>
                <a:gd name="T74" fmla="*/ 36 w 864"/>
                <a:gd name="T75" fmla="*/ 262 h 864"/>
                <a:gd name="T76" fmla="*/ 15 w 864"/>
                <a:gd name="T77" fmla="*/ 321 h 864"/>
                <a:gd name="T78" fmla="*/ 3 w 864"/>
                <a:gd name="T79" fmla="*/ 382 h 864"/>
                <a:gd name="T80" fmla="*/ 0 w 864"/>
                <a:gd name="T81" fmla="*/ 443 h 864"/>
                <a:gd name="T82" fmla="*/ 7 w 864"/>
                <a:gd name="T83" fmla="*/ 507 h 864"/>
                <a:gd name="T84" fmla="*/ 23 w 864"/>
                <a:gd name="T85" fmla="*/ 568 h 864"/>
                <a:gd name="T86" fmla="*/ 47 w 864"/>
                <a:gd name="T87" fmla="*/ 628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9" y="648"/>
                  </a:moveTo>
                  <a:lnTo>
                    <a:pt x="59" y="648"/>
                  </a:lnTo>
                  <a:lnTo>
                    <a:pt x="70" y="667"/>
                  </a:lnTo>
                  <a:lnTo>
                    <a:pt x="83" y="685"/>
                  </a:lnTo>
                  <a:lnTo>
                    <a:pt x="96" y="702"/>
                  </a:lnTo>
                  <a:lnTo>
                    <a:pt x="110" y="719"/>
                  </a:lnTo>
                  <a:lnTo>
                    <a:pt x="124" y="735"/>
                  </a:lnTo>
                  <a:lnTo>
                    <a:pt x="140" y="749"/>
                  </a:lnTo>
                  <a:lnTo>
                    <a:pt x="156" y="764"/>
                  </a:lnTo>
                  <a:lnTo>
                    <a:pt x="173" y="777"/>
                  </a:lnTo>
                  <a:lnTo>
                    <a:pt x="189" y="790"/>
                  </a:lnTo>
                  <a:lnTo>
                    <a:pt x="206" y="800"/>
                  </a:lnTo>
                  <a:lnTo>
                    <a:pt x="225" y="811"/>
                  </a:lnTo>
                  <a:lnTo>
                    <a:pt x="243" y="821"/>
                  </a:lnTo>
                  <a:lnTo>
                    <a:pt x="262" y="829"/>
                  </a:lnTo>
                  <a:lnTo>
                    <a:pt x="282" y="837"/>
                  </a:lnTo>
                  <a:lnTo>
                    <a:pt x="302" y="843"/>
                  </a:lnTo>
                  <a:lnTo>
                    <a:pt x="321" y="850"/>
                  </a:lnTo>
                  <a:lnTo>
                    <a:pt x="341" y="855"/>
                  </a:lnTo>
                  <a:lnTo>
                    <a:pt x="361" y="859"/>
                  </a:lnTo>
                  <a:lnTo>
                    <a:pt x="382" y="861"/>
                  </a:lnTo>
                  <a:lnTo>
                    <a:pt x="403" y="863"/>
                  </a:lnTo>
                  <a:lnTo>
                    <a:pt x="424" y="864"/>
                  </a:lnTo>
                  <a:lnTo>
                    <a:pt x="445" y="864"/>
                  </a:lnTo>
                  <a:lnTo>
                    <a:pt x="466" y="863"/>
                  </a:lnTo>
                  <a:lnTo>
                    <a:pt x="487" y="861"/>
                  </a:lnTo>
                  <a:lnTo>
                    <a:pt x="507" y="857"/>
                  </a:lnTo>
                  <a:lnTo>
                    <a:pt x="528" y="854"/>
                  </a:lnTo>
                  <a:lnTo>
                    <a:pt x="549" y="848"/>
                  </a:lnTo>
                  <a:lnTo>
                    <a:pt x="569" y="842"/>
                  </a:lnTo>
                  <a:lnTo>
                    <a:pt x="589" y="835"/>
                  </a:lnTo>
                  <a:lnTo>
                    <a:pt x="609" y="826"/>
                  </a:lnTo>
                  <a:lnTo>
                    <a:pt x="630" y="817"/>
                  </a:lnTo>
                  <a:lnTo>
                    <a:pt x="649" y="807"/>
                  </a:lnTo>
                  <a:lnTo>
                    <a:pt x="649" y="807"/>
                  </a:lnTo>
                  <a:lnTo>
                    <a:pt x="668" y="795"/>
                  </a:lnTo>
                  <a:lnTo>
                    <a:pt x="686" y="782"/>
                  </a:lnTo>
                  <a:lnTo>
                    <a:pt x="703" y="769"/>
                  </a:lnTo>
                  <a:lnTo>
                    <a:pt x="720" y="755"/>
                  </a:lnTo>
                  <a:lnTo>
                    <a:pt x="735" y="740"/>
                  </a:lnTo>
                  <a:lnTo>
                    <a:pt x="750" y="726"/>
                  </a:lnTo>
                  <a:lnTo>
                    <a:pt x="764" y="709"/>
                  </a:lnTo>
                  <a:lnTo>
                    <a:pt x="777" y="693"/>
                  </a:lnTo>
                  <a:lnTo>
                    <a:pt x="790" y="676"/>
                  </a:lnTo>
                  <a:lnTo>
                    <a:pt x="801" y="658"/>
                  </a:lnTo>
                  <a:lnTo>
                    <a:pt x="811" y="640"/>
                  </a:lnTo>
                  <a:lnTo>
                    <a:pt x="821" y="622"/>
                  </a:lnTo>
                  <a:lnTo>
                    <a:pt x="829" y="603"/>
                  </a:lnTo>
                  <a:lnTo>
                    <a:pt x="837" y="584"/>
                  </a:lnTo>
                  <a:lnTo>
                    <a:pt x="845" y="564"/>
                  </a:lnTo>
                  <a:lnTo>
                    <a:pt x="850" y="543"/>
                  </a:lnTo>
                  <a:lnTo>
                    <a:pt x="855" y="524"/>
                  </a:lnTo>
                  <a:lnTo>
                    <a:pt x="859" y="503"/>
                  </a:lnTo>
                  <a:lnTo>
                    <a:pt x="862" y="484"/>
                  </a:lnTo>
                  <a:lnTo>
                    <a:pt x="864" y="463"/>
                  </a:lnTo>
                  <a:lnTo>
                    <a:pt x="864" y="442"/>
                  </a:lnTo>
                  <a:lnTo>
                    <a:pt x="864" y="421"/>
                  </a:lnTo>
                  <a:lnTo>
                    <a:pt x="863" y="400"/>
                  </a:lnTo>
                  <a:lnTo>
                    <a:pt x="862" y="379"/>
                  </a:lnTo>
                  <a:lnTo>
                    <a:pt x="858" y="358"/>
                  </a:lnTo>
                  <a:lnTo>
                    <a:pt x="854" y="338"/>
                  </a:lnTo>
                  <a:lnTo>
                    <a:pt x="849" y="317"/>
                  </a:lnTo>
                  <a:lnTo>
                    <a:pt x="842" y="296"/>
                  </a:lnTo>
                  <a:lnTo>
                    <a:pt x="836" y="275"/>
                  </a:lnTo>
                  <a:lnTo>
                    <a:pt x="827" y="256"/>
                  </a:lnTo>
                  <a:lnTo>
                    <a:pt x="818" y="236"/>
                  </a:lnTo>
                  <a:lnTo>
                    <a:pt x="807" y="216"/>
                  </a:lnTo>
                  <a:lnTo>
                    <a:pt x="807" y="216"/>
                  </a:lnTo>
                  <a:lnTo>
                    <a:pt x="795" y="197"/>
                  </a:lnTo>
                  <a:lnTo>
                    <a:pt x="782" y="179"/>
                  </a:lnTo>
                  <a:lnTo>
                    <a:pt x="769" y="162"/>
                  </a:lnTo>
                  <a:lnTo>
                    <a:pt x="756" y="145"/>
                  </a:lnTo>
                  <a:lnTo>
                    <a:pt x="741" y="129"/>
                  </a:lnTo>
                  <a:lnTo>
                    <a:pt x="726" y="115"/>
                  </a:lnTo>
                  <a:lnTo>
                    <a:pt x="709" y="100"/>
                  </a:lnTo>
                  <a:lnTo>
                    <a:pt x="694" y="87"/>
                  </a:lnTo>
                  <a:lnTo>
                    <a:pt x="677" y="76"/>
                  </a:lnTo>
                  <a:lnTo>
                    <a:pt x="659" y="64"/>
                  </a:lnTo>
                  <a:lnTo>
                    <a:pt x="640" y="54"/>
                  </a:lnTo>
                  <a:lnTo>
                    <a:pt x="622" y="44"/>
                  </a:lnTo>
                  <a:lnTo>
                    <a:pt x="604" y="35"/>
                  </a:lnTo>
                  <a:lnTo>
                    <a:pt x="584" y="28"/>
                  </a:lnTo>
                  <a:lnTo>
                    <a:pt x="565" y="21"/>
                  </a:lnTo>
                  <a:lnTo>
                    <a:pt x="545" y="15"/>
                  </a:lnTo>
                  <a:lnTo>
                    <a:pt x="524" y="11"/>
                  </a:lnTo>
                  <a:lnTo>
                    <a:pt x="503" y="7"/>
                  </a:lnTo>
                  <a:lnTo>
                    <a:pt x="484" y="3"/>
                  </a:lnTo>
                  <a:lnTo>
                    <a:pt x="463" y="1"/>
                  </a:lnTo>
                  <a:lnTo>
                    <a:pt x="442" y="0"/>
                  </a:lnTo>
                  <a:lnTo>
                    <a:pt x="421" y="0"/>
                  </a:lnTo>
                  <a:lnTo>
                    <a:pt x="401" y="1"/>
                  </a:lnTo>
                  <a:lnTo>
                    <a:pt x="380" y="3"/>
                  </a:lnTo>
                  <a:lnTo>
                    <a:pt x="359" y="7"/>
                  </a:lnTo>
                  <a:lnTo>
                    <a:pt x="338" y="11"/>
                  </a:lnTo>
                  <a:lnTo>
                    <a:pt x="317" y="16"/>
                  </a:lnTo>
                  <a:lnTo>
                    <a:pt x="296" y="22"/>
                  </a:lnTo>
                  <a:lnTo>
                    <a:pt x="277" y="29"/>
                  </a:lnTo>
                  <a:lnTo>
                    <a:pt x="256" y="38"/>
                  </a:lnTo>
                  <a:lnTo>
                    <a:pt x="236" y="47"/>
                  </a:lnTo>
                  <a:lnTo>
                    <a:pt x="217" y="57"/>
                  </a:lnTo>
                  <a:lnTo>
                    <a:pt x="217" y="57"/>
                  </a:lnTo>
                  <a:lnTo>
                    <a:pt x="197" y="69"/>
                  </a:lnTo>
                  <a:lnTo>
                    <a:pt x="179" y="82"/>
                  </a:lnTo>
                  <a:lnTo>
                    <a:pt x="162" y="95"/>
                  </a:lnTo>
                  <a:lnTo>
                    <a:pt x="145" y="110"/>
                  </a:lnTo>
                  <a:lnTo>
                    <a:pt x="129" y="124"/>
                  </a:lnTo>
                  <a:lnTo>
                    <a:pt x="115" y="140"/>
                  </a:lnTo>
                  <a:lnTo>
                    <a:pt x="101" y="155"/>
                  </a:lnTo>
                  <a:lnTo>
                    <a:pt x="88" y="172"/>
                  </a:lnTo>
                  <a:lnTo>
                    <a:pt x="76" y="189"/>
                  </a:lnTo>
                  <a:lnTo>
                    <a:pt x="64" y="206"/>
                  </a:lnTo>
                  <a:lnTo>
                    <a:pt x="54" y="224"/>
                  </a:lnTo>
                  <a:lnTo>
                    <a:pt x="45" y="243"/>
                  </a:lnTo>
                  <a:lnTo>
                    <a:pt x="36" y="262"/>
                  </a:lnTo>
                  <a:lnTo>
                    <a:pt x="28" y="280"/>
                  </a:lnTo>
                  <a:lnTo>
                    <a:pt x="21" y="300"/>
                  </a:lnTo>
                  <a:lnTo>
                    <a:pt x="15" y="321"/>
                  </a:lnTo>
                  <a:lnTo>
                    <a:pt x="11" y="340"/>
                  </a:lnTo>
                  <a:lnTo>
                    <a:pt x="7" y="361"/>
                  </a:lnTo>
                  <a:lnTo>
                    <a:pt x="3" y="382"/>
                  </a:lnTo>
                  <a:lnTo>
                    <a:pt x="2" y="403"/>
                  </a:lnTo>
                  <a:lnTo>
                    <a:pt x="0" y="422"/>
                  </a:lnTo>
                  <a:lnTo>
                    <a:pt x="0" y="443"/>
                  </a:lnTo>
                  <a:lnTo>
                    <a:pt x="2" y="465"/>
                  </a:lnTo>
                  <a:lnTo>
                    <a:pt x="4" y="486"/>
                  </a:lnTo>
                  <a:lnTo>
                    <a:pt x="7" y="507"/>
                  </a:lnTo>
                  <a:lnTo>
                    <a:pt x="11" y="528"/>
                  </a:lnTo>
                  <a:lnTo>
                    <a:pt x="16" y="547"/>
                  </a:lnTo>
                  <a:lnTo>
                    <a:pt x="23" y="568"/>
                  </a:lnTo>
                  <a:lnTo>
                    <a:pt x="30" y="589"/>
                  </a:lnTo>
                  <a:lnTo>
                    <a:pt x="38" y="609"/>
                  </a:lnTo>
                  <a:lnTo>
                    <a:pt x="47" y="628"/>
                  </a:lnTo>
                  <a:lnTo>
                    <a:pt x="59" y="648"/>
                  </a:lnTo>
                  <a:lnTo>
                    <a:pt x="59" y="6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 name="Freeform 110"/>
            <p:cNvSpPr>
              <a:spLocks/>
            </p:cNvSpPr>
            <p:nvPr userDrawn="1"/>
          </p:nvSpPr>
          <p:spPr bwMode="auto">
            <a:xfrm>
              <a:off x="1549" y="545"/>
              <a:ext cx="196" cy="196"/>
            </a:xfrm>
            <a:custGeom>
              <a:avLst/>
              <a:gdLst>
                <a:gd name="T0" fmla="*/ 64 w 783"/>
                <a:gd name="T1" fmla="*/ 605 h 783"/>
                <a:gd name="T2" fmla="*/ 99 w 783"/>
                <a:gd name="T3" fmla="*/ 652 h 783"/>
                <a:gd name="T4" fmla="*/ 141 w 783"/>
                <a:gd name="T5" fmla="*/ 692 h 783"/>
                <a:gd name="T6" fmla="*/ 186 w 783"/>
                <a:gd name="T7" fmla="*/ 725 h 783"/>
                <a:gd name="T8" fmla="*/ 237 w 783"/>
                <a:gd name="T9" fmla="*/ 751 h 783"/>
                <a:gd name="T10" fmla="*/ 290 w 783"/>
                <a:gd name="T11" fmla="*/ 769 h 783"/>
                <a:gd name="T12" fmla="*/ 345 w 783"/>
                <a:gd name="T13" fmla="*/ 781 h 783"/>
                <a:gd name="T14" fmla="*/ 403 w 783"/>
                <a:gd name="T15" fmla="*/ 783 h 783"/>
                <a:gd name="T16" fmla="*/ 459 w 783"/>
                <a:gd name="T17" fmla="*/ 777 h 783"/>
                <a:gd name="T18" fmla="*/ 515 w 783"/>
                <a:gd name="T19" fmla="*/ 763 h 783"/>
                <a:gd name="T20" fmla="*/ 569 w 783"/>
                <a:gd name="T21" fmla="*/ 740 h 783"/>
                <a:gd name="T22" fmla="*/ 605 w 783"/>
                <a:gd name="T23" fmla="*/ 720 h 783"/>
                <a:gd name="T24" fmla="*/ 651 w 783"/>
                <a:gd name="T25" fmla="*/ 684 h 783"/>
                <a:gd name="T26" fmla="*/ 692 w 783"/>
                <a:gd name="T27" fmla="*/ 643 h 783"/>
                <a:gd name="T28" fmla="*/ 726 w 783"/>
                <a:gd name="T29" fmla="*/ 596 h 783"/>
                <a:gd name="T30" fmla="*/ 752 w 783"/>
                <a:gd name="T31" fmla="*/ 546 h 783"/>
                <a:gd name="T32" fmla="*/ 770 w 783"/>
                <a:gd name="T33" fmla="*/ 493 h 783"/>
                <a:gd name="T34" fmla="*/ 780 w 783"/>
                <a:gd name="T35" fmla="*/ 437 h 783"/>
                <a:gd name="T36" fmla="*/ 783 w 783"/>
                <a:gd name="T37" fmla="*/ 381 h 783"/>
                <a:gd name="T38" fmla="*/ 778 w 783"/>
                <a:gd name="T39" fmla="*/ 323 h 783"/>
                <a:gd name="T40" fmla="*/ 764 w 783"/>
                <a:gd name="T41" fmla="*/ 267 h 783"/>
                <a:gd name="T42" fmla="*/ 740 w 783"/>
                <a:gd name="T43" fmla="*/ 213 h 783"/>
                <a:gd name="T44" fmla="*/ 721 w 783"/>
                <a:gd name="T45" fmla="*/ 179 h 783"/>
                <a:gd name="T46" fmla="*/ 684 w 783"/>
                <a:gd name="T47" fmla="*/ 132 h 783"/>
                <a:gd name="T48" fmla="*/ 642 w 783"/>
                <a:gd name="T49" fmla="*/ 92 h 783"/>
                <a:gd name="T50" fmla="*/ 597 w 783"/>
                <a:gd name="T51" fmla="*/ 58 h 783"/>
                <a:gd name="T52" fmla="*/ 546 w 783"/>
                <a:gd name="T53" fmla="*/ 32 h 783"/>
                <a:gd name="T54" fmla="*/ 492 w 783"/>
                <a:gd name="T55" fmla="*/ 13 h 783"/>
                <a:gd name="T56" fmla="*/ 438 w 783"/>
                <a:gd name="T57" fmla="*/ 3 h 783"/>
                <a:gd name="T58" fmla="*/ 382 w 783"/>
                <a:gd name="T59" fmla="*/ 0 h 783"/>
                <a:gd name="T60" fmla="*/ 324 w 783"/>
                <a:gd name="T61" fmla="*/ 6 h 783"/>
                <a:gd name="T62" fmla="*/ 268 w 783"/>
                <a:gd name="T63" fmla="*/ 20 h 783"/>
                <a:gd name="T64" fmla="*/ 214 w 783"/>
                <a:gd name="T65" fmla="*/ 43 h 783"/>
                <a:gd name="T66" fmla="*/ 178 w 783"/>
                <a:gd name="T67" fmla="*/ 63 h 783"/>
                <a:gd name="T68" fmla="*/ 132 w 783"/>
                <a:gd name="T69" fmla="*/ 98 h 783"/>
                <a:gd name="T70" fmla="*/ 91 w 783"/>
                <a:gd name="T71" fmla="*/ 140 h 783"/>
                <a:gd name="T72" fmla="*/ 59 w 783"/>
                <a:gd name="T73" fmla="*/ 187 h 783"/>
                <a:gd name="T74" fmla="*/ 32 w 783"/>
                <a:gd name="T75" fmla="*/ 237 h 783"/>
                <a:gd name="T76" fmla="*/ 13 w 783"/>
                <a:gd name="T77" fmla="*/ 290 h 783"/>
                <a:gd name="T78" fmla="*/ 3 w 783"/>
                <a:gd name="T79" fmla="*/ 346 h 783"/>
                <a:gd name="T80" fmla="*/ 0 w 783"/>
                <a:gd name="T81" fmla="*/ 402 h 783"/>
                <a:gd name="T82" fmla="*/ 6 w 783"/>
                <a:gd name="T83" fmla="*/ 459 h 783"/>
                <a:gd name="T84" fmla="*/ 19 w 783"/>
                <a:gd name="T85" fmla="*/ 515 h 783"/>
                <a:gd name="T86" fmla="*/ 43 w 783"/>
                <a:gd name="T87" fmla="*/ 57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587"/>
                  </a:moveTo>
                  <a:lnTo>
                    <a:pt x="52" y="587"/>
                  </a:lnTo>
                  <a:lnTo>
                    <a:pt x="64" y="605"/>
                  </a:lnTo>
                  <a:lnTo>
                    <a:pt x="74" y="621"/>
                  </a:lnTo>
                  <a:lnTo>
                    <a:pt x="86" y="636"/>
                  </a:lnTo>
                  <a:lnTo>
                    <a:pt x="99" y="652"/>
                  </a:lnTo>
                  <a:lnTo>
                    <a:pt x="112" y="666"/>
                  </a:lnTo>
                  <a:lnTo>
                    <a:pt x="126" y="679"/>
                  </a:lnTo>
                  <a:lnTo>
                    <a:pt x="141" y="692"/>
                  </a:lnTo>
                  <a:lnTo>
                    <a:pt x="155" y="704"/>
                  </a:lnTo>
                  <a:lnTo>
                    <a:pt x="171" y="714"/>
                  </a:lnTo>
                  <a:lnTo>
                    <a:pt x="186" y="725"/>
                  </a:lnTo>
                  <a:lnTo>
                    <a:pt x="203" y="735"/>
                  </a:lnTo>
                  <a:lnTo>
                    <a:pt x="220" y="743"/>
                  </a:lnTo>
                  <a:lnTo>
                    <a:pt x="237" y="751"/>
                  </a:lnTo>
                  <a:lnTo>
                    <a:pt x="254" y="759"/>
                  </a:lnTo>
                  <a:lnTo>
                    <a:pt x="272" y="764"/>
                  </a:lnTo>
                  <a:lnTo>
                    <a:pt x="290" y="769"/>
                  </a:lnTo>
                  <a:lnTo>
                    <a:pt x="309" y="774"/>
                  </a:lnTo>
                  <a:lnTo>
                    <a:pt x="327" y="778"/>
                  </a:lnTo>
                  <a:lnTo>
                    <a:pt x="345" y="781"/>
                  </a:lnTo>
                  <a:lnTo>
                    <a:pt x="365" y="782"/>
                  </a:lnTo>
                  <a:lnTo>
                    <a:pt x="383" y="783"/>
                  </a:lnTo>
                  <a:lnTo>
                    <a:pt x="403" y="783"/>
                  </a:lnTo>
                  <a:lnTo>
                    <a:pt x="421" y="782"/>
                  </a:lnTo>
                  <a:lnTo>
                    <a:pt x="440" y="779"/>
                  </a:lnTo>
                  <a:lnTo>
                    <a:pt x="459" y="777"/>
                  </a:lnTo>
                  <a:lnTo>
                    <a:pt x="478" y="773"/>
                  </a:lnTo>
                  <a:lnTo>
                    <a:pt x="496" y="769"/>
                  </a:lnTo>
                  <a:lnTo>
                    <a:pt x="515" y="763"/>
                  </a:lnTo>
                  <a:lnTo>
                    <a:pt x="534" y="756"/>
                  </a:lnTo>
                  <a:lnTo>
                    <a:pt x="552" y="748"/>
                  </a:lnTo>
                  <a:lnTo>
                    <a:pt x="569" y="740"/>
                  </a:lnTo>
                  <a:lnTo>
                    <a:pt x="588" y="730"/>
                  </a:lnTo>
                  <a:lnTo>
                    <a:pt x="588" y="730"/>
                  </a:lnTo>
                  <a:lnTo>
                    <a:pt x="605" y="720"/>
                  </a:lnTo>
                  <a:lnTo>
                    <a:pt x="621" y="709"/>
                  </a:lnTo>
                  <a:lnTo>
                    <a:pt x="637" y="697"/>
                  </a:lnTo>
                  <a:lnTo>
                    <a:pt x="651" y="684"/>
                  </a:lnTo>
                  <a:lnTo>
                    <a:pt x="666" y="671"/>
                  </a:lnTo>
                  <a:lnTo>
                    <a:pt x="680" y="657"/>
                  </a:lnTo>
                  <a:lnTo>
                    <a:pt x="692" y="643"/>
                  </a:lnTo>
                  <a:lnTo>
                    <a:pt x="704" y="627"/>
                  </a:lnTo>
                  <a:lnTo>
                    <a:pt x="715" y="613"/>
                  </a:lnTo>
                  <a:lnTo>
                    <a:pt x="726" y="596"/>
                  </a:lnTo>
                  <a:lnTo>
                    <a:pt x="735" y="580"/>
                  </a:lnTo>
                  <a:lnTo>
                    <a:pt x="744" y="563"/>
                  </a:lnTo>
                  <a:lnTo>
                    <a:pt x="752" y="546"/>
                  </a:lnTo>
                  <a:lnTo>
                    <a:pt x="758" y="528"/>
                  </a:lnTo>
                  <a:lnTo>
                    <a:pt x="765" y="511"/>
                  </a:lnTo>
                  <a:lnTo>
                    <a:pt x="770" y="493"/>
                  </a:lnTo>
                  <a:lnTo>
                    <a:pt x="774" y="475"/>
                  </a:lnTo>
                  <a:lnTo>
                    <a:pt x="778" y="456"/>
                  </a:lnTo>
                  <a:lnTo>
                    <a:pt x="780" y="437"/>
                  </a:lnTo>
                  <a:lnTo>
                    <a:pt x="782" y="419"/>
                  </a:lnTo>
                  <a:lnTo>
                    <a:pt x="783" y="400"/>
                  </a:lnTo>
                  <a:lnTo>
                    <a:pt x="783" y="381"/>
                  </a:lnTo>
                  <a:lnTo>
                    <a:pt x="782" y="363"/>
                  </a:lnTo>
                  <a:lnTo>
                    <a:pt x="780" y="343"/>
                  </a:lnTo>
                  <a:lnTo>
                    <a:pt x="778" y="323"/>
                  </a:lnTo>
                  <a:lnTo>
                    <a:pt x="774" y="305"/>
                  </a:lnTo>
                  <a:lnTo>
                    <a:pt x="769" y="287"/>
                  </a:lnTo>
                  <a:lnTo>
                    <a:pt x="764" y="267"/>
                  </a:lnTo>
                  <a:lnTo>
                    <a:pt x="757" y="249"/>
                  </a:lnTo>
                  <a:lnTo>
                    <a:pt x="749" y="231"/>
                  </a:lnTo>
                  <a:lnTo>
                    <a:pt x="740" y="213"/>
                  </a:lnTo>
                  <a:lnTo>
                    <a:pt x="731" y="196"/>
                  </a:lnTo>
                  <a:lnTo>
                    <a:pt x="731" y="196"/>
                  </a:lnTo>
                  <a:lnTo>
                    <a:pt x="721" y="179"/>
                  </a:lnTo>
                  <a:lnTo>
                    <a:pt x="709" y="162"/>
                  </a:lnTo>
                  <a:lnTo>
                    <a:pt x="697" y="146"/>
                  </a:lnTo>
                  <a:lnTo>
                    <a:pt x="684" y="132"/>
                  </a:lnTo>
                  <a:lnTo>
                    <a:pt x="671" y="118"/>
                  </a:lnTo>
                  <a:lnTo>
                    <a:pt x="658" y="103"/>
                  </a:lnTo>
                  <a:lnTo>
                    <a:pt x="642" y="92"/>
                  </a:lnTo>
                  <a:lnTo>
                    <a:pt x="628" y="79"/>
                  </a:lnTo>
                  <a:lnTo>
                    <a:pt x="612" y="68"/>
                  </a:lnTo>
                  <a:lnTo>
                    <a:pt x="597" y="58"/>
                  </a:lnTo>
                  <a:lnTo>
                    <a:pt x="580" y="49"/>
                  </a:lnTo>
                  <a:lnTo>
                    <a:pt x="563" y="39"/>
                  </a:lnTo>
                  <a:lnTo>
                    <a:pt x="546" y="32"/>
                  </a:lnTo>
                  <a:lnTo>
                    <a:pt x="529" y="25"/>
                  </a:lnTo>
                  <a:lnTo>
                    <a:pt x="511" y="19"/>
                  </a:lnTo>
                  <a:lnTo>
                    <a:pt x="492" y="13"/>
                  </a:lnTo>
                  <a:lnTo>
                    <a:pt x="474" y="8"/>
                  </a:lnTo>
                  <a:lnTo>
                    <a:pt x="456" y="6"/>
                  </a:lnTo>
                  <a:lnTo>
                    <a:pt x="438" y="3"/>
                  </a:lnTo>
                  <a:lnTo>
                    <a:pt x="420" y="0"/>
                  </a:lnTo>
                  <a:lnTo>
                    <a:pt x="400" y="0"/>
                  </a:lnTo>
                  <a:lnTo>
                    <a:pt x="382" y="0"/>
                  </a:lnTo>
                  <a:lnTo>
                    <a:pt x="362" y="0"/>
                  </a:lnTo>
                  <a:lnTo>
                    <a:pt x="344" y="3"/>
                  </a:lnTo>
                  <a:lnTo>
                    <a:pt x="324" y="6"/>
                  </a:lnTo>
                  <a:lnTo>
                    <a:pt x="306" y="9"/>
                  </a:lnTo>
                  <a:lnTo>
                    <a:pt x="287" y="15"/>
                  </a:lnTo>
                  <a:lnTo>
                    <a:pt x="268" y="20"/>
                  </a:lnTo>
                  <a:lnTo>
                    <a:pt x="250" y="26"/>
                  </a:lnTo>
                  <a:lnTo>
                    <a:pt x="232" y="34"/>
                  </a:lnTo>
                  <a:lnTo>
                    <a:pt x="214" y="43"/>
                  </a:lnTo>
                  <a:lnTo>
                    <a:pt x="195" y="52"/>
                  </a:lnTo>
                  <a:lnTo>
                    <a:pt x="195" y="52"/>
                  </a:lnTo>
                  <a:lnTo>
                    <a:pt x="178" y="63"/>
                  </a:lnTo>
                  <a:lnTo>
                    <a:pt x="163" y="75"/>
                  </a:lnTo>
                  <a:lnTo>
                    <a:pt x="147" y="86"/>
                  </a:lnTo>
                  <a:lnTo>
                    <a:pt x="132" y="98"/>
                  </a:lnTo>
                  <a:lnTo>
                    <a:pt x="117" y="112"/>
                  </a:lnTo>
                  <a:lnTo>
                    <a:pt x="104" y="125"/>
                  </a:lnTo>
                  <a:lnTo>
                    <a:pt x="91" y="140"/>
                  </a:lnTo>
                  <a:lnTo>
                    <a:pt x="79" y="155"/>
                  </a:lnTo>
                  <a:lnTo>
                    <a:pt x="68" y="171"/>
                  </a:lnTo>
                  <a:lnTo>
                    <a:pt x="59" y="187"/>
                  </a:lnTo>
                  <a:lnTo>
                    <a:pt x="48" y="202"/>
                  </a:lnTo>
                  <a:lnTo>
                    <a:pt x="40" y="219"/>
                  </a:lnTo>
                  <a:lnTo>
                    <a:pt x="32" y="237"/>
                  </a:lnTo>
                  <a:lnTo>
                    <a:pt x="25" y="254"/>
                  </a:lnTo>
                  <a:lnTo>
                    <a:pt x="19" y="273"/>
                  </a:lnTo>
                  <a:lnTo>
                    <a:pt x="13" y="290"/>
                  </a:lnTo>
                  <a:lnTo>
                    <a:pt x="9" y="308"/>
                  </a:lnTo>
                  <a:lnTo>
                    <a:pt x="5" y="327"/>
                  </a:lnTo>
                  <a:lnTo>
                    <a:pt x="3" y="346"/>
                  </a:lnTo>
                  <a:lnTo>
                    <a:pt x="1" y="364"/>
                  </a:lnTo>
                  <a:lnTo>
                    <a:pt x="0" y="383"/>
                  </a:lnTo>
                  <a:lnTo>
                    <a:pt x="0" y="402"/>
                  </a:lnTo>
                  <a:lnTo>
                    <a:pt x="1" y="421"/>
                  </a:lnTo>
                  <a:lnTo>
                    <a:pt x="3" y="439"/>
                  </a:lnTo>
                  <a:lnTo>
                    <a:pt x="6" y="459"/>
                  </a:lnTo>
                  <a:lnTo>
                    <a:pt x="9" y="477"/>
                  </a:lnTo>
                  <a:lnTo>
                    <a:pt x="14" y="497"/>
                  </a:lnTo>
                  <a:lnTo>
                    <a:pt x="19" y="515"/>
                  </a:lnTo>
                  <a:lnTo>
                    <a:pt x="27" y="533"/>
                  </a:lnTo>
                  <a:lnTo>
                    <a:pt x="34" y="551"/>
                  </a:lnTo>
                  <a:lnTo>
                    <a:pt x="43" y="570"/>
                  </a:lnTo>
                  <a:lnTo>
                    <a:pt x="52" y="587"/>
                  </a:lnTo>
                  <a:lnTo>
                    <a:pt x="52" y="5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 name="Freeform 111"/>
            <p:cNvSpPr>
              <a:spLocks/>
            </p:cNvSpPr>
            <p:nvPr userDrawn="1"/>
          </p:nvSpPr>
          <p:spPr bwMode="auto">
            <a:xfrm>
              <a:off x="1340" y="682"/>
              <a:ext cx="175" cy="175"/>
            </a:xfrm>
            <a:custGeom>
              <a:avLst/>
              <a:gdLst>
                <a:gd name="T0" fmla="*/ 58 w 703"/>
                <a:gd name="T1" fmla="*/ 542 h 703"/>
                <a:gd name="T2" fmla="*/ 89 w 703"/>
                <a:gd name="T3" fmla="*/ 585 h 703"/>
                <a:gd name="T4" fmla="*/ 127 w 703"/>
                <a:gd name="T5" fmla="*/ 620 h 703"/>
                <a:gd name="T6" fmla="*/ 168 w 703"/>
                <a:gd name="T7" fmla="*/ 650 h 703"/>
                <a:gd name="T8" fmla="*/ 213 w 703"/>
                <a:gd name="T9" fmla="*/ 674 h 703"/>
                <a:gd name="T10" fmla="*/ 261 w 703"/>
                <a:gd name="T11" fmla="*/ 691 h 703"/>
                <a:gd name="T12" fmla="*/ 310 w 703"/>
                <a:gd name="T13" fmla="*/ 700 h 703"/>
                <a:gd name="T14" fmla="*/ 361 w 703"/>
                <a:gd name="T15" fmla="*/ 703 h 703"/>
                <a:gd name="T16" fmla="*/ 412 w 703"/>
                <a:gd name="T17" fmla="*/ 697 h 703"/>
                <a:gd name="T18" fmla="*/ 463 w 703"/>
                <a:gd name="T19" fmla="*/ 684 h 703"/>
                <a:gd name="T20" fmla="*/ 511 w 703"/>
                <a:gd name="T21" fmla="*/ 665 h 703"/>
                <a:gd name="T22" fmla="*/ 542 w 703"/>
                <a:gd name="T23" fmla="*/ 646 h 703"/>
                <a:gd name="T24" fmla="*/ 585 w 703"/>
                <a:gd name="T25" fmla="*/ 614 h 703"/>
                <a:gd name="T26" fmla="*/ 621 w 703"/>
                <a:gd name="T27" fmla="*/ 577 h 703"/>
                <a:gd name="T28" fmla="*/ 651 w 703"/>
                <a:gd name="T29" fmla="*/ 536 h 703"/>
                <a:gd name="T30" fmla="*/ 674 w 703"/>
                <a:gd name="T31" fmla="*/ 490 h 703"/>
                <a:gd name="T32" fmla="*/ 691 w 703"/>
                <a:gd name="T33" fmla="*/ 442 h 703"/>
                <a:gd name="T34" fmla="*/ 700 w 703"/>
                <a:gd name="T35" fmla="*/ 392 h 703"/>
                <a:gd name="T36" fmla="*/ 703 w 703"/>
                <a:gd name="T37" fmla="*/ 342 h 703"/>
                <a:gd name="T38" fmla="*/ 697 w 703"/>
                <a:gd name="T39" fmla="*/ 291 h 703"/>
                <a:gd name="T40" fmla="*/ 684 w 703"/>
                <a:gd name="T41" fmla="*/ 241 h 703"/>
                <a:gd name="T42" fmla="*/ 665 w 703"/>
                <a:gd name="T43" fmla="*/ 192 h 703"/>
                <a:gd name="T44" fmla="*/ 647 w 703"/>
                <a:gd name="T45" fmla="*/ 161 h 703"/>
                <a:gd name="T46" fmla="*/ 614 w 703"/>
                <a:gd name="T47" fmla="*/ 119 h 703"/>
                <a:gd name="T48" fmla="*/ 578 w 703"/>
                <a:gd name="T49" fmla="*/ 82 h 703"/>
                <a:gd name="T50" fmla="*/ 536 w 703"/>
                <a:gd name="T51" fmla="*/ 52 h 703"/>
                <a:gd name="T52" fmla="*/ 490 w 703"/>
                <a:gd name="T53" fmla="*/ 29 h 703"/>
                <a:gd name="T54" fmla="*/ 442 w 703"/>
                <a:gd name="T55" fmla="*/ 12 h 703"/>
                <a:gd name="T56" fmla="*/ 393 w 703"/>
                <a:gd name="T57" fmla="*/ 3 h 703"/>
                <a:gd name="T58" fmla="*/ 342 w 703"/>
                <a:gd name="T59" fmla="*/ 0 h 703"/>
                <a:gd name="T60" fmla="*/ 291 w 703"/>
                <a:gd name="T61" fmla="*/ 5 h 703"/>
                <a:gd name="T62" fmla="*/ 241 w 703"/>
                <a:gd name="T63" fmla="*/ 19 h 703"/>
                <a:gd name="T64" fmla="*/ 192 w 703"/>
                <a:gd name="T65" fmla="*/ 39 h 703"/>
                <a:gd name="T66" fmla="*/ 161 w 703"/>
                <a:gd name="T67" fmla="*/ 58 h 703"/>
                <a:gd name="T68" fmla="*/ 119 w 703"/>
                <a:gd name="T69" fmla="*/ 89 h 703"/>
                <a:gd name="T70" fmla="*/ 82 w 703"/>
                <a:gd name="T71" fmla="*/ 127 h 703"/>
                <a:gd name="T72" fmla="*/ 52 w 703"/>
                <a:gd name="T73" fmla="*/ 168 h 703"/>
                <a:gd name="T74" fmla="*/ 29 w 703"/>
                <a:gd name="T75" fmla="*/ 213 h 703"/>
                <a:gd name="T76" fmla="*/ 12 w 703"/>
                <a:gd name="T77" fmla="*/ 261 h 703"/>
                <a:gd name="T78" fmla="*/ 3 w 703"/>
                <a:gd name="T79" fmla="*/ 310 h 703"/>
                <a:gd name="T80" fmla="*/ 0 w 703"/>
                <a:gd name="T81" fmla="*/ 361 h 703"/>
                <a:gd name="T82" fmla="*/ 6 w 703"/>
                <a:gd name="T83" fmla="*/ 412 h 703"/>
                <a:gd name="T84" fmla="*/ 19 w 703"/>
                <a:gd name="T85" fmla="*/ 463 h 703"/>
                <a:gd name="T86" fmla="*/ 39 w 703"/>
                <a:gd name="T87" fmla="*/ 51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527"/>
                  </a:moveTo>
                  <a:lnTo>
                    <a:pt x="47" y="527"/>
                  </a:lnTo>
                  <a:lnTo>
                    <a:pt x="58" y="542"/>
                  </a:lnTo>
                  <a:lnTo>
                    <a:pt x="67" y="558"/>
                  </a:lnTo>
                  <a:lnTo>
                    <a:pt x="79" y="571"/>
                  </a:lnTo>
                  <a:lnTo>
                    <a:pt x="89" y="585"/>
                  </a:lnTo>
                  <a:lnTo>
                    <a:pt x="101" y="597"/>
                  </a:lnTo>
                  <a:lnTo>
                    <a:pt x="114" y="610"/>
                  </a:lnTo>
                  <a:lnTo>
                    <a:pt x="127" y="620"/>
                  </a:lnTo>
                  <a:lnTo>
                    <a:pt x="140" y="632"/>
                  </a:lnTo>
                  <a:lnTo>
                    <a:pt x="154" y="641"/>
                  </a:lnTo>
                  <a:lnTo>
                    <a:pt x="168" y="650"/>
                  </a:lnTo>
                  <a:lnTo>
                    <a:pt x="183" y="660"/>
                  </a:lnTo>
                  <a:lnTo>
                    <a:pt x="198" y="667"/>
                  </a:lnTo>
                  <a:lnTo>
                    <a:pt x="213" y="674"/>
                  </a:lnTo>
                  <a:lnTo>
                    <a:pt x="228" y="680"/>
                  </a:lnTo>
                  <a:lnTo>
                    <a:pt x="245" y="686"/>
                  </a:lnTo>
                  <a:lnTo>
                    <a:pt x="261" y="691"/>
                  </a:lnTo>
                  <a:lnTo>
                    <a:pt x="278" y="695"/>
                  </a:lnTo>
                  <a:lnTo>
                    <a:pt x="294" y="697"/>
                  </a:lnTo>
                  <a:lnTo>
                    <a:pt x="310" y="700"/>
                  </a:lnTo>
                  <a:lnTo>
                    <a:pt x="327" y="703"/>
                  </a:lnTo>
                  <a:lnTo>
                    <a:pt x="344" y="703"/>
                  </a:lnTo>
                  <a:lnTo>
                    <a:pt x="361" y="703"/>
                  </a:lnTo>
                  <a:lnTo>
                    <a:pt x="378" y="701"/>
                  </a:lnTo>
                  <a:lnTo>
                    <a:pt x="395" y="700"/>
                  </a:lnTo>
                  <a:lnTo>
                    <a:pt x="412" y="697"/>
                  </a:lnTo>
                  <a:lnTo>
                    <a:pt x="429" y="695"/>
                  </a:lnTo>
                  <a:lnTo>
                    <a:pt x="446" y="689"/>
                  </a:lnTo>
                  <a:lnTo>
                    <a:pt x="463" y="684"/>
                  </a:lnTo>
                  <a:lnTo>
                    <a:pt x="479" y="679"/>
                  </a:lnTo>
                  <a:lnTo>
                    <a:pt x="495" y="673"/>
                  </a:lnTo>
                  <a:lnTo>
                    <a:pt x="511" y="665"/>
                  </a:lnTo>
                  <a:lnTo>
                    <a:pt x="527" y="656"/>
                  </a:lnTo>
                  <a:lnTo>
                    <a:pt x="527" y="656"/>
                  </a:lnTo>
                  <a:lnTo>
                    <a:pt x="542" y="646"/>
                  </a:lnTo>
                  <a:lnTo>
                    <a:pt x="558" y="636"/>
                  </a:lnTo>
                  <a:lnTo>
                    <a:pt x="571" y="626"/>
                  </a:lnTo>
                  <a:lnTo>
                    <a:pt x="585" y="614"/>
                  </a:lnTo>
                  <a:lnTo>
                    <a:pt x="597" y="602"/>
                  </a:lnTo>
                  <a:lnTo>
                    <a:pt x="610" y="589"/>
                  </a:lnTo>
                  <a:lnTo>
                    <a:pt x="621" y="577"/>
                  </a:lnTo>
                  <a:lnTo>
                    <a:pt x="632" y="563"/>
                  </a:lnTo>
                  <a:lnTo>
                    <a:pt x="641" y="550"/>
                  </a:lnTo>
                  <a:lnTo>
                    <a:pt x="651" y="536"/>
                  </a:lnTo>
                  <a:lnTo>
                    <a:pt x="660" y="520"/>
                  </a:lnTo>
                  <a:lnTo>
                    <a:pt x="668" y="506"/>
                  </a:lnTo>
                  <a:lnTo>
                    <a:pt x="674" y="490"/>
                  </a:lnTo>
                  <a:lnTo>
                    <a:pt x="681" y="475"/>
                  </a:lnTo>
                  <a:lnTo>
                    <a:pt x="686" y="459"/>
                  </a:lnTo>
                  <a:lnTo>
                    <a:pt x="691" y="442"/>
                  </a:lnTo>
                  <a:lnTo>
                    <a:pt x="695" y="426"/>
                  </a:lnTo>
                  <a:lnTo>
                    <a:pt x="697" y="409"/>
                  </a:lnTo>
                  <a:lnTo>
                    <a:pt x="700" y="392"/>
                  </a:lnTo>
                  <a:lnTo>
                    <a:pt x="701" y="375"/>
                  </a:lnTo>
                  <a:lnTo>
                    <a:pt x="703" y="359"/>
                  </a:lnTo>
                  <a:lnTo>
                    <a:pt x="703" y="342"/>
                  </a:lnTo>
                  <a:lnTo>
                    <a:pt x="701" y="325"/>
                  </a:lnTo>
                  <a:lnTo>
                    <a:pt x="700" y="308"/>
                  </a:lnTo>
                  <a:lnTo>
                    <a:pt x="697" y="291"/>
                  </a:lnTo>
                  <a:lnTo>
                    <a:pt x="695" y="274"/>
                  </a:lnTo>
                  <a:lnTo>
                    <a:pt x="690" y="258"/>
                  </a:lnTo>
                  <a:lnTo>
                    <a:pt x="684" y="241"/>
                  </a:lnTo>
                  <a:lnTo>
                    <a:pt x="679" y="224"/>
                  </a:lnTo>
                  <a:lnTo>
                    <a:pt x="673" y="209"/>
                  </a:lnTo>
                  <a:lnTo>
                    <a:pt x="665" y="192"/>
                  </a:lnTo>
                  <a:lnTo>
                    <a:pt x="656" y="176"/>
                  </a:lnTo>
                  <a:lnTo>
                    <a:pt x="656" y="176"/>
                  </a:lnTo>
                  <a:lnTo>
                    <a:pt x="647" y="161"/>
                  </a:lnTo>
                  <a:lnTo>
                    <a:pt x="636" y="146"/>
                  </a:lnTo>
                  <a:lnTo>
                    <a:pt x="626" y="132"/>
                  </a:lnTo>
                  <a:lnTo>
                    <a:pt x="614" y="119"/>
                  </a:lnTo>
                  <a:lnTo>
                    <a:pt x="602" y="106"/>
                  </a:lnTo>
                  <a:lnTo>
                    <a:pt x="589" y="94"/>
                  </a:lnTo>
                  <a:lnTo>
                    <a:pt x="578" y="82"/>
                  </a:lnTo>
                  <a:lnTo>
                    <a:pt x="563" y="72"/>
                  </a:lnTo>
                  <a:lnTo>
                    <a:pt x="550" y="61"/>
                  </a:lnTo>
                  <a:lnTo>
                    <a:pt x="536" y="52"/>
                  </a:lnTo>
                  <a:lnTo>
                    <a:pt x="520" y="45"/>
                  </a:lnTo>
                  <a:lnTo>
                    <a:pt x="506" y="37"/>
                  </a:lnTo>
                  <a:lnTo>
                    <a:pt x="490" y="29"/>
                  </a:lnTo>
                  <a:lnTo>
                    <a:pt x="475" y="22"/>
                  </a:lnTo>
                  <a:lnTo>
                    <a:pt x="459" y="17"/>
                  </a:lnTo>
                  <a:lnTo>
                    <a:pt x="442" y="12"/>
                  </a:lnTo>
                  <a:lnTo>
                    <a:pt x="426" y="8"/>
                  </a:lnTo>
                  <a:lnTo>
                    <a:pt x="409" y="5"/>
                  </a:lnTo>
                  <a:lnTo>
                    <a:pt x="393" y="3"/>
                  </a:lnTo>
                  <a:lnTo>
                    <a:pt x="376" y="2"/>
                  </a:lnTo>
                  <a:lnTo>
                    <a:pt x="359" y="0"/>
                  </a:lnTo>
                  <a:lnTo>
                    <a:pt x="342" y="0"/>
                  </a:lnTo>
                  <a:lnTo>
                    <a:pt x="325" y="2"/>
                  </a:lnTo>
                  <a:lnTo>
                    <a:pt x="308" y="3"/>
                  </a:lnTo>
                  <a:lnTo>
                    <a:pt x="291" y="5"/>
                  </a:lnTo>
                  <a:lnTo>
                    <a:pt x="274" y="9"/>
                  </a:lnTo>
                  <a:lnTo>
                    <a:pt x="258" y="13"/>
                  </a:lnTo>
                  <a:lnTo>
                    <a:pt x="241" y="19"/>
                  </a:lnTo>
                  <a:lnTo>
                    <a:pt x="224" y="25"/>
                  </a:lnTo>
                  <a:lnTo>
                    <a:pt x="209" y="32"/>
                  </a:lnTo>
                  <a:lnTo>
                    <a:pt x="192" y="39"/>
                  </a:lnTo>
                  <a:lnTo>
                    <a:pt x="176" y="47"/>
                  </a:lnTo>
                  <a:lnTo>
                    <a:pt x="176" y="47"/>
                  </a:lnTo>
                  <a:lnTo>
                    <a:pt x="161" y="58"/>
                  </a:lnTo>
                  <a:lnTo>
                    <a:pt x="146" y="67"/>
                  </a:lnTo>
                  <a:lnTo>
                    <a:pt x="132" y="78"/>
                  </a:lnTo>
                  <a:lnTo>
                    <a:pt x="119" y="89"/>
                  </a:lnTo>
                  <a:lnTo>
                    <a:pt x="106" y="101"/>
                  </a:lnTo>
                  <a:lnTo>
                    <a:pt x="94" y="114"/>
                  </a:lnTo>
                  <a:lnTo>
                    <a:pt x="82" y="127"/>
                  </a:lnTo>
                  <a:lnTo>
                    <a:pt x="72" y="140"/>
                  </a:lnTo>
                  <a:lnTo>
                    <a:pt x="62" y="154"/>
                  </a:lnTo>
                  <a:lnTo>
                    <a:pt x="52" y="168"/>
                  </a:lnTo>
                  <a:lnTo>
                    <a:pt x="45" y="183"/>
                  </a:lnTo>
                  <a:lnTo>
                    <a:pt x="37" y="198"/>
                  </a:lnTo>
                  <a:lnTo>
                    <a:pt x="29" y="213"/>
                  </a:lnTo>
                  <a:lnTo>
                    <a:pt x="22" y="228"/>
                  </a:lnTo>
                  <a:lnTo>
                    <a:pt x="17" y="245"/>
                  </a:lnTo>
                  <a:lnTo>
                    <a:pt x="12" y="261"/>
                  </a:lnTo>
                  <a:lnTo>
                    <a:pt x="8" y="278"/>
                  </a:lnTo>
                  <a:lnTo>
                    <a:pt x="6" y="293"/>
                  </a:lnTo>
                  <a:lnTo>
                    <a:pt x="3" y="310"/>
                  </a:lnTo>
                  <a:lnTo>
                    <a:pt x="2" y="327"/>
                  </a:lnTo>
                  <a:lnTo>
                    <a:pt x="0" y="344"/>
                  </a:lnTo>
                  <a:lnTo>
                    <a:pt x="0" y="361"/>
                  </a:lnTo>
                  <a:lnTo>
                    <a:pt x="2" y="378"/>
                  </a:lnTo>
                  <a:lnTo>
                    <a:pt x="3" y="395"/>
                  </a:lnTo>
                  <a:lnTo>
                    <a:pt x="6" y="412"/>
                  </a:lnTo>
                  <a:lnTo>
                    <a:pt x="9" y="429"/>
                  </a:lnTo>
                  <a:lnTo>
                    <a:pt x="13" y="446"/>
                  </a:lnTo>
                  <a:lnTo>
                    <a:pt x="19" y="463"/>
                  </a:lnTo>
                  <a:lnTo>
                    <a:pt x="25" y="478"/>
                  </a:lnTo>
                  <a:lnTo>
                    <a:pt x="32" y="495"/>
                  </a:lnTo>
                  <a:lnTo>
                    <a:pt x="39" y="511"/>
                  </a:lnTo>
                  <a:lnTo>
                    <a:pt x="47" y="527"/>
                  </a:lnTo>
                  <a:lnTo>
                    <a:pt x="47" y="5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 name="Freeform 112"/>
            <p:cNvSpPr>
              <a:spLocks/>
            </p:cNvSpPr>
            <p:nvPr userDrawn="1"/>
          </p:nvSpPr>
          <p:spPr bwMode="auto">
            <a:xfrm>
              <a:off x="1130" y="819"/>
              <a:ext cx="156" cy="155"/>
            </a:xfrm>
            <a:custGeom>
              <a:avLst/>
              <a:gdLst>
                <a:gd name="T0" fmla="*/ 580 w 621"/>
                <a:gd name="T1" fmla="*/ 156 h 622"/>
                <a:gd name="T2" fmla="*/ 563 w 621"/>
                <a:gd name="T3" fmla="*/ 129 h 622"/>
                <a:gd name="T4" fmla="*/ 543 w 621"/>
                <a:gd name="T5" fmla="*/ 105 h 622"/>
                <a:gd name="T6" fmla="*/ 498 w 621"/>
                <a:gd name="T7" fmla="*/ 63 h 622"/>
                <a:gd name="T8" fmla="*/ 447 w 621"/>
                <a:gd name="T9" fmla="*/ 32 h 622"/>
                <a:gd name="T10" fmla="*/ 391 w 621"/>
                <a:gd name="T11" fmla="*/ 11 h 622"/>
                <a:gd name="T12" fmla="*/ 332 w 621"/>
                <a:gd name="T13" fmla="*/ 2 h 622"/>
                <a:gd name="T14" fmla="*/ 272 w 621"/>
                <a:gd name="T15" fmla="*/ 3 h 622"/>
                <a:gd name="T16" fmla="*/ 213 w 621"/>
                <a:gd name="T17" fmla="*/ 16 h 622"/>
                <a:gd name="T18" fmla="*/ 183 w 621"/>
                <a:gd name="T19" fmla="*/ 28 h 622"/>
                <a:gd name="T20" fmla="*/ 155 w 621"/>
                <a:gd name="T21" fmla="*/ 42 h 622"/>
                <a:gd name="T22" fmla="*/ 142 w 621"/>
                <a:gd name="T23" fmla="*/ 50 h 622"/>
                <a:gd name="T24" fmla="*/ 116 w 621"/>
                <a:gd name="T25" fmla="*/ 68 h 622"/>
                <a:gd name="T26" fmla="*/ 82 w 621"/>
                <a:gd name="T27" fmla="*/ 101 h 622"/>
                <a:gd name="T28" fmla="*/ 47 w 621"/>
                <a:gd name="T29" fmla="*/ 149 h 622"/>
                <a:gd name="T30" fmla="*/ 19 w 621"/>
                <a:gd name="T31" fmla="*/ 202 h 622"/>
                <a:gd name="T32" fmla="*/ 5 w 621"/>
                <a:gd name="T33" fmla="*/ 260 h 622"/>
                <a:gd name="T34" fmla="*/ 0 w 621"/>
                <a:gd name="T35" fmla="*/ 320 h 622"/>
                <a:gd name="T36" fmla="*/ 8 w 621"/>
                <a:gd name="T37" fmla="*/ 380 h 622"/>
                <a:gd name="T38" fmla="*/ 22 w 621"/>
                <a:gd name="T39" fmla="*/ 424 h 622"/>
                <a:gd name="T40" fmla="*/ 34 w 621"/>
                <a:gd name="T41" fmla="*/ 453 h 622"/>
                <a:gd name="T42" fmla="*/ 41 w 621"/>
                <a:gd name="T43" fmla="*/ 466 h 622"/>
                <a:gd name="T44" fmla="*/ 60 w 621"/>
                <a:gd name="T45" fmla="*/ 493 h 622"/>
                <a:gd name="T46" fmla="*/ 78 w 621"/>
                <a:gd name="T47" fmla="*/ 518 h 622"/>
                <a:gd name="T48" fmla="*/ 124 w 621"/>
                <a:gd name="T49" fmla="*/ 558 h 622"/>
                <a:gd name="T50" fmla="*/ 174 w 621"/>
                <a:gd name="T51" fmla="*/ 591 h 622"/>
                <a:gd name="T52" fmla="*/ 230 w 621"/>
                <a:gd name="T53" fmla="*/ 610 h 622"/>
                <a:gd name="T54" fmla="*/ 289 w 621"/>
                <a:gd name="T55" fmla="*/ 621 h 622"/>
                <a:gd name="T56" fmla="*/ 349 w 621"/>
                <a:gd name="T57" fmla="*/ 619 h 622"/>
                <a:gd name="T58" fmla="*/ 409 w 621"/>
                <a:gd name="T59" fmla="*/ 606 h 622"/>
                <a:gd name="T60" fmla="*/ 438 w 621"/>
                <a:gd name="T61" fmla="*/ 595 h 622"/>
                <a:gd name="T62" fmla="*/ 466 w 621"/>
                <a:gd name="T63" fmla="*/ 580 h 622"/>
                <a:gd name="T64" fmla="*/ 479 w 621"/>
                <a:gd name="T65" fmla="*/ 571 h 622"/>
                <a:gd name="T66" fmla="*/ 505 w 621"/>
                <a:gd name="T67" fmla="*/ 553 h 622"/>
                <a:gd name="T68" fmla="*/ 539 w 621"/>
                <a:gd name="T69" fmla="*/ 522 h 622"/>
                <a:gd name="T70" fmla="*/ 576 w 621"/>
                <a:gd name="T71" fmla="*/ 473 h 622"/>
                <a:gd name="T72" fmla="*/ 602 w 621"/>
                <a:gd name="T73" fmla="*/ 420 h 622"/>
                <a:gd name="T74" fmla="*/ 617 w 621"/>
                <a:gd name="T75" fmla="*/ 363 h 622"/>
                <a:gd name="T76" fmla="*/ 621 w 621"/>
                <a:gd name="T77" fmla="*/ 303 h 622"/>
                <a:gd name="T78" fmla="*/ 613 w 621"/>
                <a:gd name="T79" fmla="*/ 243 h 622"/>
                <a:gd name="T80" fmla="*/ 600 w 621"/>
                <a:gd name="T81" fmla="*/ 198 h 622"/>
                <a:gd name="T82" fmla="*/ 587 w 621"/>
                <a:gd name="T83" fmla="*/ 170 h 622"/>
                <a:gd name="T84" fmla="*/ 580 w 621"/>
                <a:gd name="T85" fmla="*/ 15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156"/>
                  </a:moveTo>
                  <a:lnTo>
                    <a:pt x="580" y="156"/>
                  </a:lnTo>
                  <a:lnTo>
                    <a:pt x="572" y="142"/>
                  </a:lnTo>
                  <a:lnTo>
                    <a:pt x="563" y="129"/>
                  </a:lnTo>
                  <a:lnTo>
                    <a:pt x="554" y="116"/>
                  </a:lnTo>
                  <a:lnTo>
                    <a:pt x="543" y="105"/>
                  </a:lnTo>
                  <a:lnTo>
                    <a:pt x="521" y="83"/>
                  </a:lnTo>
                  <a:lnTo>
                    <a:pt x="498" y="63"/>
                  </a:lnTo>
                  <a:lnTo>
                    <a:pt x="473" y="46"/>
                  </a:lnTo>
                  <a:lnTo>
                    <a:pt x="447" y="32"/>
                  </a:lnTo>
                  <a:lnTo>
                    <a:pt x="419" y="20"/>
                  </a:lnTo>
                  <a:lnTo>
                    <a:pt x="391" y="11"/>
                  </a:lnTo>
                  <a:lnTo>
                    <a:pt x="362" y="4"/>
                  </a:lnTo>
                  <a:lnTo>
                    <a:pt x="332" y="2"/>
                  </a:lnTo>
                  <a:lnTo>
                    <a:pt x="302" y="0"/>
                  </a:lnTo>
                  <a:lnTo>
                    <a:pt x="272" y="3"/>
                  </a:lnTo>
                  <a:lnTo>
                    <a:pt x="242" y="8"/>
                  </a:lnTo>
                  <a:lnTo>
                    <a:pt x="213" y="16"/>
                  </a:lnTo>
                  <a:lnTo>
                    <a:pt x="198" y="21"/>
                  </a:lnTo>
                  <a:lnTo>
                    <a:pt x="183" y="28"/>
                  </a:lnTo>
                  <a:lnTo>
                    <a:pt x="169" y="34"/>
                  </a:lnTo>
                  <a:lnTo>
                    <a:pt x="155" y="42"/>
                  </a:lnTo>
                  <a:lnTo>
                    <a:pt x="155" y="42"/>
                  </a:lnTo>
                  <a:lnTo>
                    <a:pt x="142" y="50"/>
                  </a:lnTo>
                  <a:lnTo>
                    <a:pt x="129" y="59"/>
                  </a:lnTo>
                  <a:lnTo>
                    <a:pt x="116" y="68"/>
                  </a:lnTo>
                  <a:lnTo>
                    <a:pt x="104" y="79"/>
                  </a:lnTo>
                  <a:lnTo>
                    <a:pt x="82" y="101"/>
                  </a:lnTo>
                  <a:lnTo>
                    <a:pt x="64" y="124"/>
                  </a:lnTo>
                  <a:lnTo>
                    <a:pt x="47" y="149"/>
                  </a:lnTo>
                  <a:lnTo>
                    <a:pt x="31" y="175"/>
                  </a:lnTo>
                  <a:lnTo>
                    <a:pt x="19" y="202"/>
                  </a:lnTo>
                  <a:lnTo>
                    <a:pt x="10" y="231"/>
                  </a:lnTo>
                  <a:lnTo>
                    <a:pt x="5" y="260"/>
                  </a:lnTo>
                  <a:lnTo>
                    <a:pt x="1" y="290"/>
                  </a:lnTo>
                  <a:lnTo>
                    <a:pt x="0" y="320"/>
                  </a:lnTo>
                  <a:lnTo>
                    <a:pt x="2" y="350"/>
                  </a:lnTo>
                  <a:lnTo>
                    <a:pt x="8" y="380"/>
                  </a:lnTo>
                  <a:lnTo>
                    <a:pt x="15" y="408"/>
                  </a:lnTo>
                  <a:lnTo>
                    <a:pt x="22" y="424"/>
                  </a:lnTo>
                  <a:lnTo>
                    <a:pt x="27" y="438"/>
                  </a:lnTo>
                  <a:lnTo>
                    <a:pt x="34" y="453"/>
                  </a:lnTo>
                  <a:lnTo>
                    <a:pt x="41" y="466"/>
                  </a:lnTo>
                  <a:lnTo>
                    <a:pt x="41" y="466"/>
                  </a:lnTo>
                  <a:lnTo>
                    <a:pt x="51" y="480"/>
                  </a:lnTo>
                  <a:lnTo>
                    <a:pt x="60" y="493"/>
                  </a:lnTo>
                  <a:lnTo>
                    <a:pt x="69" y="506"/>
                  </a:lnTo>
                  <a:lnTo>
                    <a:pt x="78" y="518"/>
                  </a:lnTo>
                  <a:lnTo>
                    <a:pt x="100" y="539"/>
                  </a:lnTo>
                  <a:lnTo>
                    <a:pt x="124" y="558"/>
                  </a:lnTo>
                  <a:lnTo>
                    <a:pt x="148" y="575"/>
                  </a:lnTo>
                  <a:lnTo>
                    <a:pt x="174" y="591"/>
                  </a:lnTo>
                  <a:lnTo>
                    <a:pt x="202" y="602"/>
                  </a:lnTo>
                  <a:lnTo>
                    <a:pt x="230" y="610"/>
                  </a:lnTo>
                  <a:lnTo>
                    <a:pt x="259" y="617"/>
                  </a:lnTo>
                  <a:lnTo>
                    <a:pt x="289" y="621"/>
                  </a:lnTo>
                  <a:lnTo>
                    <a:pt x="319" y="622"/>
                  </a:lnTo>
                  <a:lnTo>
                    <a:pt x="349" y="619"/>
                  </a:lnTo>
                  <a:lnTo>
                    <a:pt x="379" y="614"/>
                  </a:lnTo>
                  <a:lnTo>
                    <a:pt x="409" y="606"/>
                  </a:lnTo>
                  <a:lnTo>
                    <a:pt x="423" y="600"/>
                  </a:lnTo>
                  <a:lnTo>
                    <a:pt x="438" y="595"/>
                  </a:lnTo>
                  <a:lnTo>
                    <a:pt x="452" y="588"/>
                  </a:lnTo>
                  <a:lnTo>
                    <a:pt x="466" y="580"/>
                  </a:lnTo>
                  <a:lnTo>
                    <a:pt x="466" y="580"/>
                  </a:lnTo>
                  <a:lnTo>
                    <a:pt x="479" y="571"/>
                  </a:lnTo>
                  <a:lnTo>
                    <a:pt x="492" y="562"/>
                  </a:lnTo>
                  <a:lnTo>
                    <a:pt x="505" y="553"/>
                  </a:lnTo>
                  <a:lnTo>
                    <a:pt x="517" y="542"/>
                  </a:lnTo>
                  <a:lnTo>
                    <a:pt x="539" y="522"/>
                  </a:lnTo>
                  <a:lnTo>
                    <a:pt x="559" y="498"/>
                  </a:lnTo>
                  <a:lnTo>
                    <a:pt x="576" y="473"/>
                  </a:lnTo>
                  <a:lnTo>
                    <a:pt x="590" y="447"/>
                  </a:lnTo>
                  <a:lnTo>
                    <a:pt x="602" y="420"/>
                  </a:lnTo>
                  <a:lnTo>
                    <a:pt x="611" y="391"/>
                  </a:lnTo>
                  <a:lnTo>
                    <a:pt x="617" y="363"/>
                  </a:lnTo>
                  <a:lnTo>
                    <a:pt x="620" y="333"/>
                  </a:lnTo>
                  <a:lnTo>
                    <a:pt x="621" y="303"/>
                  </a:lnTo>
                  <a:lnTo>
                    <a:pt x="619" y="273"/>
                  </a:lnTo>
                  <a:lnTo>
                    <a:pt x="613" y="243"/>
                  </a:lnTo>
                  <a:lnTo>
                    <a:pt x="606" y="213"/>
                  </a:lnTo>
                  <a:lnTo>
                    <a:pt x="600" y="198"/>
                  </a:lnTo>
                  <a:lnTo>
                    <a:pt x="594" y="184"/>
                  </a:lnTo>
                  <a:lnTo>
                    <a:pt x="587" y="170"/>
                  </a:lnTo>
                  <a:lnTo>
                    <a:pt x="580" y="156"/>
                  </a:lnTo>
                  <a:lnTo>
                    <a:pt x="580"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 name="Freeform 113"/>
            <p:cNvSpPr>
              <a:spLocks/>
            </p:cNvSpPr>
            <p:nvPr userDrawn="1"/>
          </p:nvSpPr>
          <p:spPr bwMode="auto">
            <a:xfrm>
              <a:off x="921" y="955"/>
              <a:ext cx="135" cy="135"/>
            </a:xfrm>
            <a:custGeom>
              <a:avLst/>
              <a:gdLst>
                <a:gd name="T0" fmla="*/ 136 w 541"/>
                <a:gd name="T1" fmla="*/ 35 h 539"/>
                <a:gd name="T2" fmla="*/ 91 w 541"/>
                <a:gd name="T3" fmla="*/ 67 h 539"/>
                <a:gd name="T4" fmla="*/ 55 w 541"/>
                <a:gd name="T5" fmla="*/ 106 h 539"/>
                <a:gd name="T6" fmla="*/ 28 w 541"/>
                <a:gd name="T7" fmla="*/ 151 h 539"/>
                <a:gd name="T8" fmla="*/ 9 w 541"/>
                <a:gd name="T9" fmla="*/ 199 h 539"/>
                <a:gd name="T10" fmla="*/ 1 w 541"/>
                <a:gd name="T11" fmla="*/ 250 h 539"/>
                <a:gd name="T12" fmla="*/ 3 w 541"/>
                <a:gd name="T13" fmla="*/ 302 h 539"/>
                <a:gd name="T14" fmla="*/ 14 w 541"/>
                <a:gd name="T15" fmla="*/ 354 h 539"/>
                <a:gd name="T16" fmla="*/ 37 w 541"/>
                <a:gd name="T17" fmla="*/ 404 h 539"/>
                <a:gd name="T18" fmla="*/ 52 w 541"/>
                <a:gd name="T19" fmla="*/ 427 h 539"/>
                <a:gd name="T20" fmla="*/ 87 w 541"/>
                <a:gd name="T21" fmla="*/ 467 h 539"/>
                <a:gd name="T22" fmla="*/ 129 w 541"/>
                <a:gd name="T23" fmla="*/ 500 h 539"/>
                <a:gd name="T24" fmla="*/ 176 w 541"/>
                <a:gd name="T25" fmla="*/ 522 h 539"/>
                <a:gd name="T26" fmla="*/ 226 w 541"/>
                <a:gd name="T27" fmla="*/ 535 h 539"/>
                <a:gd name="T28" fmla="*/ 278 w 541"/>
                <a:gd name="T29" fmla="*/ 539 h 539"/>
                <a:gd name="T30" fmla="*/ 330 w 541"/>
                <a:gd name="T31" fmla="*/ 533 h 539"/>
                <a:gd name="T32" fmla="*/ 381 w 541"/>
                <a:gd name="T33" fmla="*/ 516 h 539"/>
                <a:gd name="T34" fmla="*/ 405 w 541"/>
                <a:gd name="T35" fmla="*/ 503 h 539"/>
                <a:gd name="T36" fmla="*/ 450 w 541"/>
                <a:gd name="T37" fmla="*/ 471 h 539"/>
                <a:gd name="T38" fmla="*/ 486 w 541"/>
                <a:gd name="T39" fmla="*/ 432 h 539"/>
                <a:gd name="T40" fmla="*/ 514 w 541"/>
                <a:gd name="T41" fmla="*/ 388 h 539"/>
                <a:gd name="T42" fmla="*/ 532 w 541"/>
                <a:gd name="T43" fmla="*/ 338 h 539"/>
                <a:gd name="T44" fmla="*/ 540 w 541"/>
                <a:gd name="T45" fmla="*/ 288 h 539"/>
                <a:gd name="T46" fmla="*/ 538 w 541"/>
                <a:gd name="T47" fmla="*/ 235 h 539"/>
                <a:gd name="T48" fmla="*/ 527 w 541"/>
                <a:gd name="T49" fmla="*/ 185 h 539"/>
                <a:gd name="T50" fmla="*/ 504 w 541"/>
                <a:gd name="T51" fmla="*/ 134 h 539"/>
                <a:gd name="T52" fmla="*/ 490 w 541"/>
                <a:gd name="T53" fmla="*/ 110 h 539"/>
                <a:gd name="T54" fmla="*/ 454 w 541"/>
                <a:gd name="T55" fmla="*/ 71 h 539"/>
                <a:gd name="T56" fmla="*/ 412 w 541"/>
                <a:gd name="T57" fmla="*/ 39 h 539"/>
                <a:gd name="T58" fmla="*/ 365 w 541"/>
                <a:gd name="T59" fmla="*/ 17 h 539"/>
                <a:gd name="T60" fmla="*/ 315 w 541"/>
                <a:gd name="T61" fmla="*/ 2 h 539"/>
                <a:gd name="T62" fmla="*/ 263 w 541"/>
                <a:gd name="T63" fmla="*/ 0 h 539"/>
                <a:gd name="T64" fmla="*/ 211 w 541"/>
                <a:gd name="T65" fmla="*/ 6 h 539"/>
                <a:gd name="T66" fmla="*/ 160 w 541"/>
                <a:gd name="T67" fmla="*/ 23 h 539"/>
                <a:gd name="T68" fmla="*/ 136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136" y="35"/>
                  </a:moveTo>
                  <a:lnTo>
                    <a:pt x="136" y="35"/>
                  </a:lnTo>
                  <a:lnTo>
                    <a:pt x="112" y="50"/>
                  </a:lnTo>
                  <a:lnTo>
                    <a:pt x="91" y="67"/>
                  </a:lnTo>
                  <a:lnTo>
                    <a:pt x="72" y="86"/>
                  </a:lnTo>
                  <a:lnTo>
                    <a:pt x="55" y="106"/>
                  </a:lnTo>
                  <a:lnTo>
                    <a:pt x="41" y="127"/>
                  </a:lnTo>
                  <a:lnTo>
                    <a:pt x="28" y="151"/>
                  </a:lnTo>
                  <a:lnTo>
                    <a:pt x="18" y="174"/>
                  </a:lnTo>
                  <a:lnTo>
                    <a:pt x="9" y="199"/>
                  </a:lnTo>
                  <a:lnTo>
                    <a:pt x="4" y="225"/>
                  </a:lnTo>
                  <a:lnTo>
                    <a:pt x="1" y="250"/>
                  </a:lnTo>
                  <a:lnTo>
                    <a:pt x="0" y="276"/>
                  </a:lnTo>
                  <a:lnTo>
                    <a:pt x="3" y="302"/>
                  </a:lnTo>
                  <a:lnTo>
                    <a:pt x="7" y="328"/>
                  </a:lnTo>
                  <a:lnTo>
                    <a:pt x="14" y="354"/>
                  </a:lnTo>
                  <a:lnTo>
                    <a:pt x="25" y="380"/>
                  </a:lnTo>
                  <a:lnTo>
                    <a:pt x="37" y="404"/>
                  </a:lnTo>
                  <a:lnTo>
                    <a:pt x="37" y="404"/>
                  </a:lnTo>
                  <a:lnTo>
                    <a:pt x="52" y="427"/>
                  </a:lnTo>
                  <a:lnTo>
                    <a:pt x="69" y="449"/>
                  </a:lnTo>
                  <a:lnTo>
                    <a:pt x="87" y="467"/>
                  </a:lnTo>
                  <a:lnTo>
                    <a:pt x="108" y="484"/>
                  </a:lnTo>
                  <a:lnTo>
                    <a:pt x="129" y="500"/>
                  </a:lnTo>
                  <a:lnTo>
                    <a:pt x="153" y="512"/>
                  </a:lnTo>
                  <a:lnTo>
                    <a:pt x="176" y="522"/>
                  </a:lnTo>
                  <a:lnTo>
                    <a:pt x="201" y="530"/>
                  </a:lnTo>
                  <a:lnTo>
                    <a:pt x="226" y="535"/>
                  </a:lnTo>
                  <a:lnTo>
                    <a:pt x="252" y="539"/>
                  </a:lnTo>
                  <a:lnTo>
                    <a:pt x="278" y="539"/>
                  </a:lnTo>
                  <a:lnTo>
                    <a:pt x="304" y="538"/>
                  </a:lnTo>
                  <a:lnTo>
                    <a:pt x="330" y="533"/>
                  </a:lnTo>
                  <a:lnTo>
                    <a:pt x="356" y="526"/>
                  </a:lnTo>
                  <a:lnTo>
                    <a:pt x="381" y="516"/>
                  </a:lnTo>
                  <a:lnTo>
                    <a:pt x="405" y="503"/>
                  </a:lnTo>
                  <a:lnTo>
                    <a:pt x="405" y="503"/>
                  </a:lnTo>
                  <a:lnTo>
                    <a:pt x="429" y="488"/>
                  </a:lnTo>
                  <a:lnTo>
                    <a:pt x="450" y="471"/>
                  </a:lnTo>
                  <a:lnTo>
                    <a:pt x="469" y="452"/>
                  </a:lnTo>
                  <a:lnTo>
                    <a:pt x="486" y="432"/>
                  </a:lnTo>
                  <a:lnTo>
                    <a:pt x="501" y="410"/>
                  </a:lnTo>
                  <a:lnTo>
                    <a:pt x="514" y="388"/>
                  </a:lnTo>
                  <a:lnTo>
                    <a:pt x="524" y="363"/>
                  </a:lnTo>
                  <a:lnTo>
                    <a:pt x="532" y="338"/>
                  </a:lnTo>
                  <a:lnTo>
                    <a:pt x="537" y="314"/>
                  </a:lnTo>
                  <a:lnTo>
                    <a:pt x="540" y="288"/>
                  </a:lnTo>
                  <a:lnTo>
                    <a:pt x="541" y="262"/>
                  </a:lnTo>
                  <a:lnTo>
                    <a:pt x="538" y="235"/>
                  </a:lnTo>
                  <a:lnTo>
                    <a:pt x="534" y="209"/>
                  </a:lnTo>
                  <a:lnTo>
                    <a:pt x="527" y="185"/>
                  </a:lnTo>
                  <a:lnTo>
                    <a:pt x="517" y="159"/>
                  </a:lnTo>
                  <a:lnTo>
                    <a:pt x="504" y="134"/>
                  </a:lnTo>
                  <a:lnTo>
                    <a:pt x="504" y="134"/>
                  </a:lnTo>
                  <a:lnTo>
                    <a:pt x="490" y="110"/>
                  </a:lnTo>
                  <a:lnTo>
                    <a:pt x="473" y="90"/>
                  </a:lnTo>
                  <a:lnTo>
                    <a:pt x="454" y="71"/>
                  </a:lnTo>
                  <a:lnTo>
                    <a:pt x="434" y="54"/>
                  </a:lnTo>
                  <a:lnTo>
                    <a:pt x="412" y="39"/>
                  </a:lnTo>
                  <a:lnTo>
                    <a:pt x="390" y="27"/>
                  </a:lnTo>
                  <a:lnTo>
                    <a:pt x="365" y="17"/>
                  </a:lnTo>
                  <a:lnTo>
                    <a:pt x="340" y="9"/>
                  </a:lnTo>
                  <a:lnTo>
                    <a:pt x="315" y="2"/>
                  </a:lnTo>
                  <a:lnTo>
                    <a:pt x="289" y="0"/>
                  </a:lnTo>
                  <a:lnTo>
                    <a:pt x="263" y="0"/>
                  </a:lnTo>
                  <a:lnTo>
                    <a:pt x="237" y="1"/>
                  </a:lnTo>
                  <a:lnTo>
                    <a:pt x="211" y="6"/>
                  </a:lnTo>
                  <a:lnTo>
                    <a:pt x="185" y="13"/>
                  </a:lnTo>
                  <a:lnTo>
                    <a:pt x="160" y="23"/>
                  </a:lnTo>
                  <a:lnTo>
                    <a:pt x="136" y="35"/>
                  </a:lnTo>
                  <a:lnTo>
                    <a:pt x="136"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 name="Freeform 114"/>
            <p:cNvSpPr>
              <a:spLocks/>
            </p:cNvSpPr>
            <p:nvPr userDrawn="1"/>
          </p:nvSpPr>
          <p:spPr bwMode="auto">
            <a:xfrm>
              <a:off x="712" y="1092"/>
              <a:ext cx="115" cy="115"/>
            </a:xfrm>
            <a:custGeom>
              <a:avLst/>
              <a:gdLst>
                <a:gd name="T0" fmla="*/ 345 w 460"/>
                <a:gd name="T1" fmla="*/ 428 h 459"/>
                <a:gd name="T2" fmla="*/ 383 w 460"/>
                <a:gd name="T3" fmla="*/ 401 h 459"/>
                <a:gd name="T4" fmla="*/ 413 w 460"/>
                <a:gd name="T5" fmla="*/ 368 h 459"/>
                <a:gd name="T6" fmla="*/ 436 w 460"/>
                <a:gd name="T7" fmla="*/ 330 h 459"/>
                <a:gd name="T8" fmla="*/ 452 w 460"/>
                <a:gd name="T9" fmla="*/ 289 h 459"/>
                <a:gd name="T10" fmla="*/ 458 w 460"/>
                <a:gd name="T11" fmla="*/ 246 h 459"/>
                <a:gd name="T12" fmla="*/ 457 w 460"/>
                <a:gd name="T13" fmla="*/ 202 h 459"/>
                <a:gd name="T14" fmla="*/ 448 w 460"/>
                <a:gd name="T15" fmla="*/ 157 h 459"/>
                <a:gd name="T16" fmla="*/ 428 w 460"/>
                <a:gd name="T17" fmla="*/ 114 h 459"/>
                <a:gd name="T18" fmla="*/ 415 w 460"/>
                <a:gd name="T19" fmla="*/ 95 h 459"/>
                <a:gd name="T20" fmla="*/ 385 w 460"/>
                <a:gd name="T21" fmla="*/ 61 h 459"/>
                <a:gd name="T22" fmla="*/ 350 w 460"/>
                <a:gd name="T23" fmla="*/ 33 h 459"/>
                <a:gd name="T24" fmla="*/ 310 w 460"/>
                <a:gd name="T25" fmla="*/ 14 h 459"/>
                <a:gd name="T26" fmla="*/ 268 w 460"/>
                <a:gd name="T27" fmla="*/ 3 h 459"/>
                <a:gd name="T28" fmla="*/ 224 w 460"/>
                <a:gd name="T29" fmla="*/ 0 h 459"/>
                <a:gd name="T30" fmla="*/ 179 w 460"/>
                <a:gd name="T31" fmla="*/ 6 h 459"/>
                <a:gd name="T32" fmla="*/ 136 w 460"/>
                <a:gd name="T33" fmla="*/ 20 h 459"/>
                <a:gd name="T34" fmla="*/ 116 w 460"/>
                <a:gd name="T35" fmla="*/ 31 h 459"/>
                <a:gd name="T36" fmla="*/ 78 w 460"/>
                <a:gd name="T37" fmla="*/ 58 h 459"/>
                <a:gd name="T38" fmla="*/ 46 w 460"/>
                <a:gd name="T39" fmla="*/ 91 h 459"/>
                <a:gd name="T40" fmla="*/ 23 w 460"/>
                <a:gd name="T41" fmla="*/ 129 h 459"/>
                <a:gd name="T42" fmla="*/ 7 w 460"/>
                <a:gd name="T43" fmla="*/ 170 h 459"/>
                <a:gd name="T44" fmla="*/ 1 w 460"/>
                <a:gd name="T45" fmla="*/ 213 h 459"/>
                <a:gd name="T46" fmla="*/ 2 w 460"/>
                <a:gd name="T47" fmla="*/ 258 h 459"/>
                <a:gd name="T48" fmla="*/ 11 w 460"/>
                <a:gd name="T49" fmla="*/ 302 h 459"/>
                <a:gd name="T50" fmla="*/ 31 w 460"/>
                <a:gd name="T51" fmla="*/ 345 h 459"/>
                <a:gd name="T52" fmla="*/ 44 w 460"/>
                <a:gd name="T53" fmla="*/ 364 h 459"/>
                <a:gd name="T54" fmla="*/ 74 w 460"/>
                <a:gd name="T55" fmla="*/ 398 h 459"/>
                <a:gd name="T56" fmla="*/ 109 w 460"/>
                <a:gd name="T57" fmla="*/ 426 h 459"/>
                <a:gd name="T58" fmla="*/ 149 w 460"/>
                <a:gd name="T59" fmla="*/ 444 h 459"/>
                <a:gd name="T60" fmla="*/ 192 w 460"/>
                <a:gd name="T61" fmla="*/ 456 h 459"/>
                <a:gd name="T62" fmla="*/ 235 w 460"/>
                <a:gd name="T63" fmla="*/ 459 h 459"/>
                <a:gd name="T64" fmla="*/ 280 w 460"/>
                <a:gd name="T65" fmla="*/ 453 h 459"/>
                <a:gd name="T66" fmla="*/ 324 w 460"/>
                <a:gd name="T67" fmla="*/ 439 h 459"/>
                <a:gd name="T68" fmla="*/ 345 w 460"/>
                <a:gd name="T69" fmla="*/ 42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9">
                  <a:moveTo>
                    <a:pt x="345" y="428"/>
                  </a:moveTo>
                  <a:lnTo>
                    <a:pt x="345" y="428"/>
                  </a:lnTo>
                  <a:lnTo>
                    <a:pt x="364" y="415"/>
                  </a:lnTo>
                  <a:lnTo>
                    <a:pt x="383" y="401"/>
                  </a:lnTo>
                  <a:lnTo>
                    <a:pt x="398" y="385"/>
                  </a:lnTo>
                  <a:lnTo>
                    <a:pt x="413" y="368"/>
                  </a:lnTo>
                  <a:lnTo>
                    <a:pt x="426" y="350"/>
                  </a:lnTo>
                  <a:lnTo>
                    <a:pt x="436" y="330"/>
                  </a:lnTo>
                  <a:lnTo>
                    <a:pt x="445" y="310"/>
                  </a:lnTo>
                  <a:lnTo>
                    <a:pt x="452" y="289"/>
                  </a:lnTo>
                  <a:lnTo>
                    <a:pt x="456" y="267"/>
                  </a:lnTo>
                  <a:lnTo>
                    <a:pt x="458" y="246"/>
                  </a:lnTo>
                  <a:lnTo>
                    <a:pt x="460" y="224"/>
                  </a:lnTo>
                  <a:lnTo>
                    <a:pt x="457" y="202"/>
                  </a:lnTo>
                  <a:lnTo>
                    <a:pt x="454" y="179"/>
                  </a:lnTo>
                  <a:lnTo>
                    <a:pt x="448" y="157"/>
                  </a:lnTo>
                  <a:lnTo>
                    <a:pt x="439" y="135"/>
                  </a:lnTo>
                  <a:lnTo>
                    <a:pt x="428" y="114"/>
                  </a:lnTo>
                  <a:lnTo>
                    <a:pt x="428" y="114"/>
                  </a:lnTo>
                  <a:lnTo>
                    <a:pt x="415" y="95"/>
                  </a:lnTo>
                  <a:lnTo>
                    <a:pt x="401" y="76"/>
                  </a:lnTo>
                  <a:lnTo>
                    <a:pt x="385" y="61"/>
                  </a:lnTo>
                  <a:lnTo>
                    <a:pt x="368" y="46"/>
                  </a:lnTo>
                  <a:lnTo>
                    <a:pt x="350" y="33"/>
                  </a:lnTo>
                  <a:lnTo>
                    <a:pt x="331" y="23"/>
                  </a:lnTo>
                  <a:lnTo>
                    <a:pt x="310" y="14"/>
                  </a:lnTo>
                  <a:lnTo>
                    <a:pt x="289" y="7"/>
                  </a:lnTo>
                  <a:lnTo>
                    <a:pt x="268" y="3"/>
                  </a:lnTo>
                  <a:lnTo>
                    <a:pt x="246" y="1"/>
                  </a:lnTo>
                  <a:lnTo>
                    <a:pt x="224" y="0"/>
                  </a:lnTo>
                  <a:lnTo>
                    <a:pt x="202" y="2"/>
                  </a:lnTo>
                  <a:lnTo>
                    <a:pt x="179" y="6"/>
                  </a:lnTo>
                  <a:lnTo>
                    <a:pt x="157" y="11"/>
                  </a:lnTo>
                  <a:lnTo>
                    <a:pt x="136" y="20"/>
                  </a:lnTo>
                  <a:lnTo>
                    <a:pt x="116" y="31"/>
                  </a:lnTo>
                  <a:lnTo>
                    <a:pt x="116" y="31"/>
                  </a:lnTo>
                  <a:lnTo>
                    <a:pt x="95" y="44"/>
                  </a:lnTo>
                  <a:lnTo>
                    <a:pt x="78" y="58"/>
                  </a:lnTo>
                  <a:lnTo>
                    <a:pt x="61" y="74"/>
                  </a:lnTo>
                  <a:lnTo>
                    <a:pt x="46" y="91"/>
                  </a:lnTo>
                  <a:lnTo>
                    <a:pt x="33" y="109"/>
                  </a:lnTo>
                  <a:lnTo>
                    <a:pt x="23" y="129"/>
                  </a:lnTo>
                  <a:lnTo>
                    <a:pt x="15" y="149"/>
                  </a:lnTo>
                  <a:lnTo>
                    <a:pt x="7" y="170"/>
                  </a:lnTo>
                  <a:lnTo>
                    <a:pt x="3" y="191"/>
                  </a:lnTo>
                  <a:lnTo>
                    <a:pt x="1" y="213"/>
                  </a:lnTo>
                  <a:lnTo>
                    <a:pt x="0" y="235"/>
                  </a:lnTo>
                  <a:lnTo>
                    <a:pt x="2" y="258"/>
                  </a:lnTo>
                  <a:lnTo>
                    <a:pt x="6" y="280"/>
                  </a:lnTo>
                  <a:lnTo>
                    <a:pt x="11" y="302"/>
                  </a:lnTo>
                  <a:lnTo>
                    <a:pt x="20" y="323"/>
                  </a:lnTo>
                  <a:lnTo>
                    <a:pt x="31" y="345"/>
                  </a:lnTo>
                  <a:lnTo>
                    <a:pt x="31" y="345"/>
                  </a:lnTo>
                  <a:lnTo>
                    <a:pt x="44" y="364"/>
                  </a:lnTo>
                  <a:lnTo>
                    <a:pt x="58" y="381"/>
                  </a:lnTo>
                  <a:lnTo>
                    <a:pt x="74" y="398"/>
                  </a:lnTo>
                  <a:lnTo>
                    <a:pt x="91" y="413"/>
                  </a:lnTo>
                  <a:lnTo>
                    <a:pt x="109" y="426"/>
                  </a:lnTo>
                  <a:lnTo>
                    <a:pt x="129" y="436"/>
                  </a:lnTo>
                  <a:lnTo>
                    <a:pt x="149" y="444"/>
                  </a:lnTo>
                  <a:lnTo>
                    <a:pt x="170" y="452"/>
                  </a:lnTo>
                  <a:lnTo>
                    <a:pt x="192" y="456"/>
                  </a:lnTo>
                  <a:lnTo>
                    <a:pt x="213" y="458"/>
                  </a:lnTo>
                  <a:lnTo>
                    <a:pt x="235" y="459"/>
                  </a:lnTo>
                  <a:lnTo>
                    <a:pt x="258" y="457"/>
                  </a:lnTo>
                  <a:lnTo>
                    <a:pt x="280" y="453"/>
                  </a:lnTo>
                  <a:lnTo>
                    <a:pt x="302" y="448"/>
                  </a:lnTo>
                  <a:lnTo>
                    <a:pt x="324" y="439"/>
                  </a:lnTo>
                  <a:lnTo>
                    <a:pt x="345" y="428"/>
                  </a:lnTo>
                  <a:lnTo>
                    <a:pt x="345" y="4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 name="Freeform 115"/>
            <p:cNvSpPr>
              <a:spLocks/>
            </p:cNvSpPr>
            <p:nvPr userDrawn="1"/>
          </p:nvSpPr>
          <p:spPr bwMode="auto">
            <a:xfrm>
              <a:off x="503" y="1229"/>
              <a:ext cx="95" cy="94"/>
            </a:xfrm>
            <a:custGeom>
              <a:avLst/>
              <a:gdLst>
                <a:gd name="T0" fmla="*/ 94 w 378"/>
                <a:gd name="T1" fmla="*/ 25 h 378"/>
                <a:gd name="T2" fmla="*/ 63 w 378"/>
                <a:gd name="T3" fmla="*/ 48 h 378"/>
                <a:gd name="T4" fmla="*/ 38 w 378"/>
                <a:gd name="T5" fmla="*/ 74 h 378"/>
                <a:gd name="T6" fmla="*/ 19 w 378"/>
                <a:gd name="T7" fmla="*/ 105 h 378"/>
                <a:gd name="T8" fmla="*/ 5 w 378"/>
                <a:gd name="T9" fmla="*/ 139 h 378"/>
                <a:gd name="T10" fmla="*/ 0 w 378"/>
                <a:gd name="T11" fmla="*/ 176 h 378"/>
                <a:gd name="T12" fmla="*/ 2 w 378"/>
                <a:gd name="T13" fmla="*/ 212 h 378"/>
                <a:gd name="T14" fmla="*/ 9 w 378"/>
                <a:gd name="T15" fmla="*/ 249 h 378"/>
                <a:gd name="T16" fmla="*/ 25 w 378"/>
                <a:gd name="T17" fmla="*/ 284 h 378"/>
                <a:gd name="T18" fmla="*/ 35 w 378"/>
                <a:gd name="T19" fmla="*/ 299 h 378"/>
                <a:gd name="T20" fmla="*/ 60 w 378"/>
                <a:gd name="T21" fmla="*/ 328 h 378"/>
                <a:gd name="T22" fmla="*/ 90 w 378"/>
                <a:gd name="T23" fmla="*/ 350 h 378"/>
                <a:gd name="T24" fmla="*/ 123 w 378"/>
                <a:gd name="T25" fmla="*/ 366 h 378"/>
                <a:gd name="T26" fmla="*/ 158 w 378"/>
                <a:gd name="T27" fmla="*/ 375 h 378"/>
                <a:gd name="T28" fmla="*/ 193 w 378"/>
                <a:gd name="T29" fmla="*/ 378 h 378"/>
                <a:gd name="T30" fmla="*/ 231 w 378"/>
                <a:gd name="T31" fmla="*/ 374 h 378"/>
                <a:gd name="T32" fmla="*/ 266 w 378"/>
                <a:gd name="T33" fmla="*/ 361 h 378"/>
                <a:gd name="T34" fmla="*/ 283 w 378"/>
                <a:gd name="T35" fmla="*/ 353 h 378"/>
                <a:gd name="T36" fmla="*/ 314 w 378"/>
                <a:gd name="T37" fmla="*/ 329 h 378"/>
                <a:gd name="T38" fmla="*/ 339 w 378"/>
                <a:gd name="T39" fmla="*/ 303 h 378"/>
                <a:gd name="T40" fmla="*/ 359 w 378"/>
                <a:gd name="T41" fmla="*/ 272 h 378"/>
                <a:gd name="T42" fmla="*/ 372 w 378"/>
                <a:gd name="T43" fmla="*/ 238 h 378"/>
                <a:gd name="T44" fmla="*/ 377 w 378"/>
                <a:gd name="T45" fmla="*/ 202 h 378"/>
                <a:gd name="T46" fmla="*/ 377 w 378"/>
                <a:gd name="T47" fmla="*/ 165 h 378"/>
                <a:gd name="T48" fmla="*/ 368 w 378"/>
                <a:gd name="T49" fmla="*/ 129 h 378"/>
                <a:gd name="T50" fmla="*/ 352 w 378"/>
                <a:gd name="T51" fmla="*/ 94 h 378"/>
                <a:gd name="T52" fmla="*/ 342 w 378"/>
                <a:gd name="T53" fmla="*/ 78 h 378"/>
                <a:gd name="T54" fmla="*/ 317 w 378"/>
                <a:gd name="T55" fmla="*/ 49 h 378"/>
                <a:gd name="T56" fmla="*/ 287 w 378"/>
                <a:gd name="T57" fmla="*/ 27 h 378"/>
                <a:gd name="T58" fmla="*/ 254 w 378"/>
                <a:gd name="T59" fmla="*/ 11 h 378"/>
                <a:gd name="T60" fmla="*/ 221 w 378"/>
                <a:gd name="T61" fmla="*/ 2 h 378"/>
                <a:gd name="T62" fmla="*/ 184 w 378"/>
                <a:gd name="T63" fmla="*/ 0 h 378"/>
                <a:gd name="T64" fmla="*/ 148 w 378"/>
                <a:gd name="T65" fmla="*/ 4 h 378"/>
                <a:gd name="T66" fmla="*/ 111 w 378"/>
                <a:gd name="T67" fmla="*/ 17 h 378"/>
                <a:gd name="T68" fmla="*/ 9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4" y="25"/>
                  </a:moveTo>
                  <a:lnTo>
                    <a:pt x="94" y="25"/>
                  </a:lnTo>
                  <a:lnTo>
                    <a:pt x="78" y="35"/>
                  </a:lnTo>
                  <a:lnTo>
                    <a:pt x="63" y="48"/>
                  </a:lnTo>
                  <a:lnTo>
                    <a:pt x="50" y="61"/>
                  </a:lnTo>
                  <a:lnTo>
                    <a:pt x="38" y="74"/>
                  </a:lnTo>
                  <a:lnTo>
                    <a:pt x="28" y="90"/>
                  </a:lnTo>
                  <a:lnTo>
                    <a:pt x="19" y="105"/>
                  </a:lnTo>
                  <a:lnTo>
                    <a:pt x="12" y="122"/>
                  </a:lnTo>
                  <a:lnTo>
                    <a:pt x="5" y="139"/>
                  </a:lnTo>
                  <a:lnTo>
                    <a:pt x="3" y="157"/>
                  </a:lnTo>
                  <a:lnTo>
                    <a:pt x="0" y="176"/>
                  </a:lnTo>
                  <a:lnTo>
                    <a:pt x="0" y="194"/>
                  </a:lnTo>
                  <a:lnTo>
                    <a:pt x="2" y="212"/>
                  </a:lnTo>
                  <a:lnTo>
                    <a:pt x="4" y="230"/>
                  </a:lnTo>
                  <a:lnTo>
                    <a:pt x="9" y="249"/>
                  </a:lnTo>
                  <a:lnTo>
                    <a:pt x="16" y="266"/>
                  </a:lnTo>
                  <a:lnTo>
                    <a:pt x="25" y="284"/>
                  </a:lnTo>
                  <a:lnTo>
                    <a:pt x="25" y="284"/>
                  </a:lnTo>
                  <a:lnTo>
                    <a:pt x="35" y="299"/>
                  </a:lnTo>
                  <a:lnTo>
                    <a:pt x="47" y="314"/>
                  </a:lnTo>
                  <a:lnTo>
                    <a:pt x="60" y="328"/>
                  </a:lnTo>
                  <a:lnTo>
                    <a:pt x="75" y="340"/>
                  </a:lnTo>
                  <a:lnTo>
                    <a:pt x="90" y="350"/>
                  </a:lnTo>
                  <a:lnTo>
                    <a:pt x="106" y="358"/>
                  </a:lnTo>
                  <a:lnTo>
                    <a:pt x="123" y="366"/>
                  </a:lnTo>
                  <a:lnTo>
                    <a:pt x="140" y="371"/>
                  </a:lnTo>
                  <a:lnTo>
                    <a:pt x="158" y="375"/>
                  </a:lnTo>
                  <a:lnTo>
                    <a:pt x="175" y="378"/>
                  </a:lnTo>
                  <a:lnTo>
                    <a:pt x="193" y="378"/>
                  </a:lnTo>
                  <a:lnTo>
                    <a:pt x="213" y="376"/>
                  </a:lnTo>
                  <a:lnTo>
                    <a:pt x="231" y="374"/>
                  </a:lnTo>
                  <a:lnTo>
                    <a:pt x="248" y="368"/>
                  </a:lnTo>
                  <a:lnTo>
                    <a:pt x="266" y="361"/>
                  </a:lnTo>
                  <a:lnTo>
                    <a:pt x="283" y="353"/>
                  </a:lnTo>
                  <a:lnTo>
                    <a:pt x="283" y="353"/>
                  </a:lnTo>
                  <a:lnTo>
                    <a:pt x="300" y="342"/>
                  </a:lnTo>
                  <a:lnTo>
                    <a:pt x="314" y="329"/>
                  </a:lnTo>
                  <a:lnTo>
                    <a:pt x="327" y="316"/>
                  </a:lnTo>
                  <a:lnTo>
                    <a:pt x="339" y="303"/>
                  </a:lnTo>
                  <a:lnTo>
                    <a:pt x="350" y="288"/>
                  </a:lnTo>
                  <a:lnTo>
                    <a:pt x="359" y="272"/>
                  </a:lnTo>
                  <a:lnTo>
                    <a:pt x="365" y="255"/>
                  </a:lnTo>
                  <a:lnTo>
                    <a:pt x="372" y="238"/>
                  </a:lnTo>
                  <a:lnTo>
                    <a:pt x="376" y="220"/>
                  </a:lnTo>
                  <a:lnTo>
                    <a:pt x="377" y="202"/>
                  </a:lnTo>
                  <a:lnTo>
                    <a:pt x="378" y="183"/>
                  </a:lnTo>
                  <a:lnTo>
                    <a:pt x="377" y="165"/>
                  </a:lnTo>
                  <a:lnTo>
                    <a:pt x="373" y="147"/>
                  </a:lnTo>
                  <a:lnTo>
                    <a:pt x="368" y="129"/>
                  </a:lnTo>
                  <a:lnTo>
                    <a:pt x="361" y="112"/>
                  </a:lnTo>
                  <a:lnTo>
                    <a:pt x="352" y="94"/>
                  </a:lnTo>
                  <a:lnTo>
                    <a:pt x="352" y="94"/>
                  </a:lnTo>
                  <a:lnTo>
                    <a:pt x="342" y="78"/>
                  </a:lnTo>
                  <a:lnTo>
                    <a:pt x="330" y="64"/>
                  </a:lnTo>
                  <a:lnTo>
                    <a:pt x="317" y="49"/>
                  </a:lnTo>
                  <a:lnTo>
                    <a:pt x="303" y="38"/>
                  </a:lnTo>
                  <a:lnTo>
                    <a:pt x="287" y="27"/>
                  </a:lnTo>
                  <a:lnTo>
                    <a:pt x="271" y="19"/>
                  </a:lnTo>
                  <a:lnTo>
                    <a:pt x="254" y="11"/>
                  </a:lnTo>
                  <a:lnTo>
                    <a:pt x="237" y="6"/>
                  </a:lnTo>
                  <a:lnTo>
                    <a:pt x="221" y="2"/>
                  </a:lnTo>
                  <a:lnTo>
                    <a:pt x="202" y="0"/>
                  </a:lnTo>
                  <a:lnTo>
                    <a:pt x="184" y="0"/>
                  </a:lnTo>
                  <a:lnTo>
                    <a:pt x="166" y="1"/>
                  </a:lnTo>
                  <a:lnTo>
                    <a:pt x="148" y="4"/>
                  </a:lnTo>
                  <a:lnTo>
                    <a:pt x="129" y="9"/>
                  </a:lnTo>
                  <a:lnTo>
                    <a:pt x="111" y="17"/>
                  </a:lnTo>
                  <a:lnTo>
                    <a:pt x="94" y="25"/>
                  </a:lnTo>
                  <a:lnTo>
                    <a:pt x="9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116"/>
            <p:cNvSpPr>
              <a:spLocks/>
            </p:cNvSpPr>
            <p:nvPr userDrawn="1"/>
          </p:nvSpPr>
          <p:spPr bwMode="auto">
            <a:xfrm>
              <a:off x="294" y="1365"/>
              <a:ext cx="74" cy="75"/>
            </a:xfrm>
            <a:custGeom>
              <a:avLst/>
              <a:gdLst>
                <a:gd name="T0" fmla="*/ 74 w 297"/>
                <a:gd name="T1" fmla="*/ 19 h 297"/>
                <a:gd name="T2" fmla="*/ 49 w 297"/>
                <a:gd name="T3" fmla="*/ 36 h 297"/>
                <a:gd name="T4" fmla="*/ 30 w 297"/>
                <a:gd name="T5" fmla="*/ 59 h 297"/>
                <a:gd name="T6" fmla="*/ 14 w 297"/>
                <a:gd name="T7" fmla="*/ 83 h 297"/>
                <a:gd name="T8" fmla="*/ 4 w 297"/>
                <a:gd name="T9" fmla="*/ 109 h 297"/>
                <a:gd name="T10" fmla="*/ 0 w 297"/>
                <a:gd name="T11" fmla="*/ 138 h 297"/>
                <a:gd name="T12" fmla="*/ 0 w 297"/>
                <a:gd name="T13" fmla="*/ 167 h 297"/>
                <a:gd name="T14" fmla="*/ 6 w 297"/>
                <a:gd name="T15" fmla="*/ 195 h 297"/>
                <a:gd name="T16" fmla="*/ 19 w 297"/>
                <a:gd name="T17" fmla="*/ 223 h 297"/>
                <a:gd name="T18" fmla="*/ 27 w 297"/>
                <a:gd name="T19" fmla="*/ 234 h 297"/>
                <a:gd name="T20" fmla="*/ 47 w 297"/>
                <a:gd name="T21" fmla="*/ 257 h 297"/>
                <a:gd name="T22" fmla="*/ 70 w 297"/>
                <a:gd name="T23" fmla="*/ 275 h 297"/>
                <a:gd name="T24" fmla="*/ 96 w 297"/>
                <a:gd name="T25" fmla="*/ 287 h 297"/>
                <a:gd name="T26" fmla="*/ 123 w 297"/>
                <a:gd name="T27" fmla="*/ 294 h 297"/>
                <a:gd name="T28" fmla="*/ 152 w 297"/>
                <a:gd name="T29" fmla="*/ 297 h 297"/>
                <a:gd name="T30" fmla="*/ 181 w 297"/>
                <a:gd name="T31" fmla="*/ 293 h 297"/>
                <a:gd name="T32" fmla="*/ 208 w 297"/>
                <a:gd name="T33" fmla="*/ 284 h 297"/>
                <a:gd name="T34" fmla="*/ 223 w 297"/>
                <a:gd name="T35" fmla="*/ 276 h 297"/>
                <a:gd name="T36" fmla="*/ 246 w 297"/>
                <a:gd name="T37" fmla="*/ 259 h 297"/>
                <a:gd name="T38" fmla="*/ 267 w 297"/>
                <a:gd name="T39" fmla="*/ 237 h 297"/>
                <a:gd name="T40" fmla="*/ 281 w 297"/>
                <a:gd name="T41" fmla="*/ 214 h 297"/>
                <a:gd name="T42" fmla="*/ 292 w 297"/>
                <a:gd name="T43" fmla="*/ 186 h 297"/>
                <a:gd name="T44" fmla="*/ 295 w 297"/>
                <a:gd name="T45" fmla="*/ 158 h 297"/>
                <a:gd name="T46" fmla="*/ 295 w 297"/>
                <a:gd name="T47" fmla="*/ 129 h 297"/>
                <a:gd name="T48" fmla="*/ 289 w 297"/>
                <a:gd name="T49" fmla="*/ 102 h 297"/>
                <a:gd name="T50" fmla="*/ 276 w 297"/>
                <a:gd name="T51" fmla="*/ 74 h 297"/>
                <a:gd name="T52" fmla="*/ 268 w 297"/>
                <a:gd name="T53" fmla="*/ 61 h 297"/>
                <a:gd name="T54" fmla="*/ 249 w 297"/>
                <a:gd name="T55" fmla="*/ 39 h 297"/>
                <a:gd name="T56" fmla="*/ 225 w 297"/>
                <a:gd name="T57" fmla="*/ 21 h 297"/>
                <a:gd name="T58" fmla="*/ 199 w 297"/>
                <a:gd name="T59" fmla="*/ 9 h 297"/>
                <a:gd name="T60" fmla="*/ 172 w 297"/>
                <a:gd name="T61" fmla="*/ 1 h 297"/>
                <a:gd name="T62" fmla="*/ 144 w 297"/>
                <a:gd name="T63" fmla="*/ 0 h 297"/>
                <a:gd name="T64" fmla="*/ 116 w 297"/>
                <a:gd name="T65" fmla="*/ 3 h 297"/>
                <a:gd name="T66" fmla="*/ 87 w 297"/>
                <a:gd name="T67" fmla="*/ 13 h 297"/>
                <a:gd name="T68" fmla="*/ 74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19"/>
                  </a:moveTo>
                  <a:lnTo>
                    <a:pt x="74" y="19"/>
                  </a:lnTo>
                  <a:lnTo>
                    <a:pt x="61" y="27"/>
                  </a:lnTo>
                  <a:lnTo>
                    <a:pt x="49" y="36"/>
                  </a:lnTo>
                  <a:lnTo>
                    <a:pt x="39" y="47"/>
                  </a:lnTo>
                  <a:lnTo>
                    <a:pt x="30" y="59"/>
                  </a:lnTo>
                  <a:lnTo>
                    <a:pt x="21" y="70"/>
                  </a:lnTo>
                  <a:lnTo>
                    <a:pt x="14" y="83"/>
                  </a:lnTo>
                  <a:lnTo>
                    <a:pt x="9" y="96"/>
                  </a:lnTo>
                  <a:lnTo>
                    <a:pt x="4" y="109"/>
                  </a:lnTo>
                  <a:lnTo>
                    <a:pt x="1" y="124"/>
                  </a:lnTo>
                  <a:lnTo>
                    <a:pt x="0" y="138"/>
                  </a:lnTo>
                  <a:lnTo>
                    <a:pt x="0" y="152"/>
                  </a:lnTo>
                  <a:lnTo>
                    <a:pt x="0" y="167"/>
                  </a:lnTo>
                  <a:lnTo>
                    <a:pt x="2" y="181"/>
                  </a:lnTo>
                  <a:lnTo>
                    <a:pt x="6" y="195"/>
                  </a:lnTo>
                  <a:lnTo>
                    <a:pt x="13" y="208"/>
                  </a:lnTo>
                  <a:lnTo>
                    <a:pt x="19" y="223"/>
                  </a:lnTo>
                  <a:lnTo>
                    <a:pt x="19" y="223"/>
                  </a:lnTo>
                  <a:lnTo>
                    <a:pt x="27" y="234"/>
                  </a:lnTo>
                  <a:lnTo>
                    <a:pt x="36" y="246"/>
                  </a:lnTo>
                  <a:lnTo>
                    <a:pt x="47" y="257"/>
                  </a:lnTo>
                  <a:lnTo>
                    <a:pt x="58" y="266"/>
                  </a:lnTo>
                  <a:lnTo>
                    <a:pt x="70" y="275"/>
                  </a:lnTo>
                  <a:lnTo>
                    <a:pt x="83" y="281"/>
                  </a:lnTo>
                  <a:lnTo>
                    <a:pt x="96" y="287"/>
                  </a:lnTo>
                  <a:lnTo>
                    <a:pt x="109" y="292"/>
                  </a:lnTo>
                  <a:lnTo>
                    <a:pt x="123" y="294"/>
                  </a:lnTo>
                  <a:lnTo>
                    <a:pt x="138" y="296"/>
                  </a:lnTo>
                  <a:lnTo>
                    <a:pt x="152" y="297"/>
                  </a:lnTo>
                  <a:lnTo>
                    <a:pt x="166" y="296"/>
                  </a:lnTo>
                  <a:lnTo>
                    <a:pt x="181" y="293"/>
                  </a:lnTo>
                  <a:lnTo>
                    <a:pt x="195" y="289"/>
                  </a:lnTo>
                  <a:lnTo>
                    <a:pt x="208" y="284"/>
                  </a:lnTo>
                  <a:lnTo>
                    <a:pt x="223" y="276"/>
                  </a:lnTo>
                  <a:lnTo>
                    <a:pt x="223" y="276"/>
                  </a:lnTo>
                  <a:lnTo>
                    <a:pt x="234" y="268"/>
                  </a:lnTo>
                  <a:lnTo>
                    <a:pt x="246" y="259"/>
                  </a:lnTo>
                  <a:lnTo>
                    <a:pt x="256" y="249"/>
                  </a:lnTo>
                  <a:lnTo>
                    <a:pt x="267" y="237"/>
                  </a:lnTo>
                  <a:lnTo>
                    <a:pt x="275" y="225"/>
                  </a:lnTo>
                  <a:lnTo>
                    <a:pt x="281" y="214"/>
                  </a:lnTo>
                  <a:lnTo>
                    <a:pt x="286" y="199"/>
                  </a:lnTo>
                  <a:lnTo>
                    <a:pt x="292" y="186"/>
                  </a:lnTo>
                  <a:lnTo>
                    <a:pt x="294" y="172"/>
                  </a:lnTo>
                  <a:lnTo>
                    <a:pt x="295" y="158"/>
                  </a:lnTo>
                  <a:lnTo>
                    <a:pt x="297" y="143"/>
                  </a:lnTo>
                  <a:lnTo>
                    <a:pt x="295" y="129"/>
                  </a:lnTo>
                  <a:lnTo>
                    <a:pt x="293" y="115"/>
                  </a:lnTo>
                  <a:lnTo>
                    <a:pt x="289" y="102"/>
                  </a:lnTo>
                  <a:lnTo>
                    <a:pt x="284" y="87"/>
                  </a:lnTo>
                  <a:lnTo>
                    <a:pt x="276" y="74"/>
                  </a:lnTo>
                  <a:lnTo>
                    <a:pt x="276" y="74"/>
                  </a:lnTo>
                  <a:lnTo>
                    <a:pt x="268" y="61"/>
                  </a:lnTo>
                  <a:lnTo>
                    <a:pt x="259" y="49"/>
                  </a:lnTo>
                  <a:lnTo>
                    <a:pt x="249" y="39"/>
                  </a:lnTo>
                  <a:lnTo>
                    <a:pt x="237" y="30"/>
                  </a:lnTo>
                  <a:lnTo>
                    <a:pt x="225" y="21"/>
                  </a:lnTo>
                  <a:lnTo>
                    <a:pt x="213" y="14"/>
                  </a:lnTo>
                  <a:lnTo>
                    <a:pt x="199" y="9"/>
                  </a:lnTo>
                  <a:lnTo>
                    <a:pt x="186" y="4"/>
                  </a:lnTo>
                  <a:lnTo>
                    <a:pt x="172" y="1"/>
                  </a:lnTo>
                  <a:lnTo>
                    <a:pt x="159" y="0"/>
                  </a:lnTo>
                  <a:lnTo>
                    <a:pt x="144" y="0"/>
                  </a:lnTo>
                  <a:lnTo>
                    <a:pt x="129" y="0"/>
                  </a:lnTo>
                  <a:lnTo>
                    <a:pt x="116" y="3"/>
                  </a:lnTo>
                  <a:lnTo>
                    <a:pt x="101" y="6"/>
                  </a:lnTo>
                  <a:lnTo>
                    <a:pt x="87" y="13"/>
                  </a:lnTo>
                  <a:lnTo>
                    <a:pt x="74" y="19"/>
                  </a:lnTo>
                  <a:lnTo>
                    <a:pt x="7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Freeform 117"/>
            <p:cNvSpPr>
              <a:spLocks/>
            </p:cNvSpPr>
            <p:nvPr userDrawn="1"/>
          </p:nvSpPr>
          <p:spPr bwMode="auto">
            <a:xfrm>
              <a:off x="2113" y="462"/>
              <a:ext cx="236" cy="236"/>
            </a:xfrm>
            <a:custGeom>
              <a:avLst/>
              <a:gdLst>
                <a:gd name="T0" fmla="*/ 823 w 945"/>
                <a:gd name="T1" fmla="*/ 788 h 944"/>
                <a:gd name="T2" fmla="*/ 866 w 945"/>
                <a:gd name="T3" fmla="*/ 732 h 944"/>
                <a:gd name="T4" fmla="*/ 902 w 945"/>
                <a:gd name="T5" fmla="*/ 671 h 944"/>
                <a:gd name="T6" fmla="*/ 925 w 945"/>
                <a:gd name="T7" fmla="*/ 607 h 944"/>
                <a:gd name="T8" fmla="*/ 939 w 945"/>
                <a:gd name="T9" fmla="*/ 541 h 944"/>
                <a:gd name="T10" fmla="*/ 945 w 945"/>
                <a:gd name="T11" fmla="*/ 471 h 944"/>
                <a:gd name="T12" fmla="*/ 939 w 945"/>
                <a:gd name="T13" fmla="*/ 404 h 944"/>
                <a:gd name="T14" fmla="*/ 925 w 945"/>
                <a:gd name="T15" fmla="*/ 337 h 944"/>
                <a:gd name="T16" fmla="*/ 902 w 945"/>
                <a:gd name="T17" fmla="*/ 273 h 944"/>
                <a:gd name="T18" fmla="*/ 866 w 945"/>
                <a:gd name="T19" fmla="*/ 212 h 944"/>
                <a:gd name="T20" fmla="*/ 823 w 945"/>
                <a:gd name="T21" fmla="*/ 156 h 944"/>
                <a:gd name="T22" fmla="*/ 788 w 945"/>
                <a:gd name="T23" fmla="*/ 121 h 944"/>
                <a:gd name="T24" fmla="*/ 732 w 945"/>
                <a:gd name="T25" fmla="*/ 78 h 944"/>
                <a:gd name="T26" fmla="*/ 671 w 945"/>
                <a:gd name="T27" fmla="*/ 43 h 944"/>
                <a:gd name="T28" fmla="*/ 607 w 945"/>
                <a:gd name="T29" fmla="*/ 19 h 944"/>
                <a:gd name="T30" fmla="*/ 541 w 945"/>
                <a:gd name="T31" fmla="*/ 5 h 944"/>
                <a:gd name="T32" fmla="*/ 472 w 945"/>
                <a:gd name="T33" fmla="*/ 0 h 944"/>
                <a:gd name="T34" fmla="*/ 404 w 945"/>
                <a:gd name="T35" fmla="*/ 5 h 944"/>
                <a:gd name="T36" fmla="*/ 337 w 945"/>
                <a:gd name="T37" fmla="*/ 19 h 944"/>
                <a:gd name="T38" fmla="*/ 274 w 945"/>
                <a:gd name="T39" fmla="*/ 43 h 944"/>
                <a:gd name="T40" fmla="*/ 212 w 945"/>
                <a:gd name="T41" fmla="*/ 78 h 944"/>
                <a:gd name="T42" fmla="*/ 156 w 945"/>
                <a:gd name="T43" fmla="*/ 121 h 944"/>
                <a:gd name="T44" fmla="*/ 121 w 945"/>
                <a:gd name="T45" fmla="*/ 156 h 944"/>
                <a:gd name="T46" fmla="*/ 78 w 945"/>
                <a:gd name="T47" fmla="*/ 212 h 944"/>
                <a:gd name="T48" fmla="*/ 43 w 945"/>
                <a:gd name="T49" fmla="*/ 273 h 944"/>
                <a:gd name="T50" fmla="*/ 19 w 945"/>
                <a:gd name="T51" fmla="*/ 337 h 944"/>
                <a:gd name="T52" fmla="*/ 5 w 945"/>
                <a:gd name="T53" fmla="*/ 404 h 944"/>
                <a:gd name="T54" fmla="*/ 0 w 945"/>
                <a:gd name="T55" fmla="*/ 471 h 944"/>
                <a:gd name="T56" fmla="*/ 5 w 945"/>
                <a:gd name="T57" fmla="*/ 541 h 944"/>
                <a:gd name="T58" fmla="*/ 19 w 945"/>
                <a:gd name="T59" fmla="*/ 607 h 944"/>
                <a:gd name="T60" fmla="*/ 43 w 945"/>
                <a:gd name="T61" fmla="*/ 671 h 944"/>
                <a:gd name="T62" fmla="*/ 78 w 945"/>
                <a:gd name="T63" fmla="*/ 732 h 944"/>
                <a:gd name="T64" fmla="*/ 121 w 945"/>
                <a:gd name="T65" fmla="*/ 788 h 944"/>
                <a:gd name="T66" fmla="*/ 156 w 945"/>
                <a:gd name="T67" fmla="*/ 823 h 944"/>
                <a:gd name="T68" fmla="*/ 212 w 945"/>
                <a:gd name="T69" fmla="*/ 866 h 944"/>
                <a:gd name="T70" fmla="*/ 274 w 945"/>
                <a:gd name="T71" fmla="*/ 901 h 944"/>
                <a:gd name="T72" fmla="*/ 337 w 945"/>
                <a:gd name="T73" fmla="*/ 925 h 944"/>
                <a:gd name="T74" fmla="*/ 404 w 945"/>
                <a:gd name="T75" fmla="*/ 939 h 944"/>
                <a:gd name="T76" fmla="*/ 472 w 945"/>
                <a:gd name="T77" fmla="*/ 944 h 944"/>
                <a:gd name="T78" fmla="*/ 541 w 945"/>
                <a:gd name="T79" fmla="*/ 939 h 944"/>
                <a:gd name="T80" fmla="*/ 607 w 945"/>
                <a:gd name="T81" fmla="*/ 925 h 944"/>
                <a:gd name="T82" fmla="*/ 671 w 945"/>
                <a:gd name="T83" fmla="*/ 901 h 944"/>
                <a:gd name="T84" fmla="*/ 732 w 945"/>
                <a:gd name="T85" fmla="*/ 866 h 944"/>
                <a:gd name="T86" fmla="*/ 788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6" y="806"/>
                  </a:moveTo>
                  <a:lnTo>
                    <a:pt x="806" y="806"/>
                  </a:lnTo>
                  <a:lnTo>
                    <a:pt x="823" y="788"/>
                  </a:lnTo>
                  <a:lnTo>
                    <a:pt x="839" y="770"/>
                  </a:lnTo>
                  <a:lnTo>
                    <a:pt x="853" y="752"/>
                  </a:lnTo>
                  <a:lnTo>
                    <a:pt x="866" y="732"/>
                  </a:lnTo>
                  <a:lnTo>
                    <a:pt x="879" y="713"/>
                  </a:lnTo>
                  <a:lnTo>
                    <a:pt x="891" y="692"/>
                  </a:lnTo>
                  <a:lnTo>
                    <a:pt x="902" y="671"/>
                  </a:lnTo>
                  <a:lnTo>
                    <a:pt x="911" y="650"/>
                  </a:lnTo>
                  <a:lnTo>
                    <a:pt x="919" y="628"/>
                  </a:lnTo>
                  <a:lnTo>
                    <a:pt x="925" y="607"/>
                  </a:lnTo>
                  <a:lnTo>
                    <a:pt x="932" y="585"/>
                  </a:lnTo>
                  <a:lnTo>
                    <a:pt x="935" y="563"/>
                  </a:lnTo>
                  <a:lnTo>
                    <a:pt x="939" y="541"/>
                  </a:lnTo>
                  <a:lnTo>
                    <a:pt x="942" y="517"/>
                  </a:lnTo>
                  <a:lnTo>
                    <a:pt x="945" y="495"/>
                  </a:lnTo>
                  <a:lnTo>
                    <a:pt x="945" y="471"/>
                  </a:lnTo>
                  <a:lnTo>
                    <a:pt x="945" y="449"/>
                  </a:lnTo>
                  <a:lnTo>
                    <a:pt x="942" y="427"/>
                  </a:lnTo>
                  <a:lnTo>
                    <a:pt x="939" y="404"/>
                  </a:lnTo>
                  <a:lnTo>
                    <a:pt x="935" y="382"/>
                  </a:lnTo>
                  <a:lnTo>
                    <a:pt x="932" y="359"/>
                  </a:lnTo>
                  <a:lnTo>
                    <a:pt x="925" y="337"/>
                  </a:lnTo>
                  <a:lnTo>
                    <a:pt x="919" y="315"/>
                  </a:lnTo>
                  <a:lnTo>
                    <a:pt x="911" y="294"/>
                  </a:lnTo>
                  <a:lnTo>
                    <a:pt x="902" y="273"/>
                  </a:lnTo>
                  <a:lnTo>
                    <a:pt x="891" y="253"/>
                  </a:lnTo>
                  <a:lnTo>
                    <a:pt x="879" y="232"/>
                  </a:lnTo>
                  <a:lnTo>
                    <a:pt x="866" y="212"/>
                  </a:lnTo>
                  <a:lnTo>
                    <a:pt x="853" y="193"/>
                  </a:lnTo>
                  <a:lnTo>
                    <a:pt x="839" y="174"/>
                  </a:lnTo>
                  <a:lnTo>
                    <a:pt x="823" y="156"/>
                  </a:lnTo>
                  <a:lnTo>
                    <a:pt x="806" y="138"/>
                  </a:lnTo>
                  <a:lnTo>
                    <a:pt x="806" y="138"/>
                  </a:lnTo>
                  <a:lnTo>
                    <a:pt x="788" y="121"/>
                  </a:lnTo>
                  <a:lnTo>
                    <a:pt x="770" y="105"/>
                  </a:lnTo>
                  <a:lnTo>
                    <a:pt x="752" y="91"/>
                  </a:lnTo>
                  <a:lnTo>
                    <a:pt x="732" y="78"/>
                  </a:lnTo>
                  <a:lnTo>
                    <a:pt x="713" y="65"/>
                  </a:lnTo>
                  <a:lnTo>
                    <a:pt x="692" y="53"/>
                  </a:lnTo>
                  <a:lnTo>
                    <a:pt x="671" y="43"/>
                  </a:lnTo>
                  <a:lnTo>
                    <a:pt x="650" y="34"/>
                  </a:lnTo>
                  <a:lnTo>
                    <a:pt x="628" y="26"/>
                  </a:lnTo>
                  <a:lnTo>
                    <a:pt x="607" y="19"/>
                  </a:lnTo>
                  <a:lnTo>
                    <a:pt x="585" y="13"/>
                  </a:lnTo>
                  <a:lnTo>
                    <a:pt x="563" y="8"/>
                  </a:lnTo>
                  <a:lnTo>
                    <a:pt x="541" y="5"/>
                  </a:lnTo>
                  <a:lnTo>
                    <a:pt x="517" y="1"/>
                  </a:lnTo>
                  <a:lnTo>
                    <a:pt x="495" y="0"/>
                  </a:lnTo>
                  <a:lnTo>
                    <a:pt x="472" y="0"/>
                  </a:lnTo>
                  <a:lnTo>
                    <a:pt x="449" y="0"/>
                  </a:lnTo>
                  <a:lnTo>
                    <a:pt x="427" y="1"/>
                  </a:lnTo>
                  <a:lnTo>
                    <a:pt x="404" y="5"/>
                  </a:lnTo>
                  <a:lnTo>
                    <a:pt x="382" y="8"/>
                  </a:lnTo>
                  <a:lnTo>
                    <a:pt x="360" y="13"/>
                  </a:lnTo>
                  <a:lnTo>
                    <a:pt x="337" y="19"/>
                  </a:lnTo>
                  <a:lnTo>
                    <a:pt x="315" y="26"/>
                  </a:lnTo>
                  <a:lnTo>
                    <a:pt x="294" y="34"/>
                  </a:lnTo>
                  <a:lnTo>
                    <a:pt x="274" y="43"/>
                  </a:lnTo>
                  <a:lnTo>
                    <a:pt x="253" y="53"/>
                  </a:lnTo>
                  <a:lnTo>
                    <a:pt x="232" y="65"/>
                  </a:lnTo>
                  <a:lnTo>
                    <a:pt x="212" y="78"/>
                  </a:lnTo>
                  <a:lnTo>
                    <a:pt x="193" y="91"/>
                  </a:lnTo>
                  <a:lnTo>
                    <a:pt x="174" y="105"/>
                  </a:lnTo>
                  <a:lnTo>
                    <a:pt x="156" y="121"/>
                  </a:lnTo>
                  <a:lnTo>
                    <a:pt x="138" y="138"/>
                  </a:lnTo>
                  <a:lnTo>
                    <a:pt x="138" y="138"/>
                  </a:lnTo>
                  <a:lnTo>
                    <a:pt x="121" y="156"/>
                  </a:lnTo>
                  <a:lnTo>
                    <a:pt x="105" y="174"/>
                  </a:lnTo>
                  <a:lnTo>
                    <a:pt x="91" y="193"/>
                  </a:lnTo>
                  <a:lnTo>
                    <a:pt x="78" y="212"/>
                  </a:lnTo>
                  <a:lnTo>
                    <a:pt x="65" y="232"/>
                  </a:lnTo>
                  <a:lnTo>
                    <a:pt x="53" y="253"/>
                  </a:lnTo>
                  <a:lnTo>
                    <a:pt x="43" y="273"/>
                  </a:lnTo>
                  <a:lnTo>
                    <a:pt x="34" y="294"/>
                  </a:lnTo>
                  <a:lnTo>
                    <a:pt x="26" y="315"/>
                  </a:lnTo>
                  <a:lnTo>
                    <a:pt x="19" y="337"/>
                  </a:lnTo>
                  <a:lnTo>
                    <a:pt x="13" y="359"/>
                  </a:lnTo>
                  <a:lnTo>
                    <a:pt x="8" y="382"/>
                  </a:lnTo>
                  <a:lnTo>
                    <a:pt x="5" y="404"/>
                  </a:lnTo>
                  <a:lnTo>
                    <a:pt x="1" y="427"/>
                  </a:lnTo>
                  <a:lnTo>
                    <a:pt x="0" y="449"/>
                  </a:lnTo>
                  <a:lnTo>
                    <a:pt x="0" y="471"/>
                  </a:lnTo>
                  <a:lnTo>
                    <a:pt x="0" y="495"/>
                  </a:lnTo>
                  <a:lnTo>
                    <a:pt x="1" y="517"/>
                  </a:lnTo>
                  <a:lnTo>
                    <a:pt x="5" y="541"/>
                  </a:lnTo>
                  <a:lnTo>
                    <a:pt x="8" y="563"/>
                  </a:lnTo>
                  <a:lnTo>
                    <a:pt x="13" y="585"/>
                  </a:lnTo>
                  <a:lnTo>
                    <a:pt x="19" y="607"/>
                  </a:lnTo>
                  <a:lnTo>
                    <a:pt x="26" y="628"/>
                  </a:lnTo>
                  <a:lnTo>
                    <a:pt x="34" y="650"/>
                  </a:lnTo>
                  <a:lnTo>
                    <a:pt x="43" y="671"/>
                  </a:lnTo>
                  <a:lnTo>
                    <a:pt x="53" y="692"/>
                  </a:lnTo>
                  <a:lnTo>
                    <a:pt x="65" y="713"/>
                  </a:lnTo>
                  <a:lnTo>
                    <a:pt x="78" y="732"/>
                  </a:lnTo>
                  <a:lnTo>
                    <a:pt x="91" y="752"/>
                  </a:lnTo>
                  <a:lnTo>
                    <a:pt x="105" y="770"/>
                  </a:lnTo>
                  <a:lnTo>
                    <a:pt x="121" y="788"/>
                  </a:lnTo>
                  <a:lnTo>
                    <a:pt x="138" y="806"/>
                  </a:lnTo>
                  <a:lnTo>
                    <a:pt x="138" y="806"/>
                  </a:lnTo>
                  <a:lnTo>
                    <a:pt x="156" y="823"/>
                  </a:lnTo>
                  <a:lnTo>
                    <a:pt x="174" y="839"/>
                  </a:lnTo>
                  <a:lnTo>
                    <a:pt x="193" y="853"/>
                  </a:lnTo>
                  <a:lnTo>
                    <a:pt x="212" y="866"/>
                  </a:lnTo>
                  <a:lnTo>
                    <a:pt x="232" y="879"/>
                  </a:lnTo>
                  <a:lnTo>
                    <a:pt x="253" y="891"/>
                  </a:lnTo>
                  <a:lnTo>
                    <a:pt x="274" y="901"/>
                  </a:lnTo>
                  <a:lnTo>
                    <a:pt x="294" y="911"/>
                  </a:lnTo>
                  <a:lnTo>
                    <a:pt x="315" y="918"/>
                  </a:lnTo>
                  <a:lnTo>
                    <a:pt x="337" y="925"/>
                  </a:lnTo>
                  <a:lnTo>
                    <a:pt x="360" y="931"/>
                  </a:lnTo>
                  <a:lnTo>
                    <a:pt x="382" y="937"/>
                  </a:lnTo>
                  <a:lnTo>
                    <a:pt x="404" y="939"/>
                  </a:lnTo>
                  <a:lnTo>
                    <a:pt x="427" y="942"/>
                  </a:lnTo>
                  <a:lnTo>
                    <a:pt x="449" y="944"/>
                  </a:lnTo>
                  <a:lnTo>
                    <a:pt x="472" y="944"/>
                  </a:lnTo>
                  <a:lnTo>
                    <a:pt x="495" y="944"/>
                  </a:lnTo>
                  <a:lnTo>
                    <a:pt x="517" y="942"/>
                  </a:lnTo>
                  <a:lnTo>
                    <a:pt x="541" y="939"/>
                  </a:lnTo>
                  <a:lnTo>
                    <a:pt x="563" y="937"/>
                  </a:lnTo>
                  <a:lnTo>
                    <a:pt x="585" y="931"/>
                  </a:lnTo>
                  <a:lnTo>
                    <a:pt x="607" y="925"/>
                  </a:lnTo>
                  <a:lnTo>
                    <a:pt x="628" y="918"/>
                  </a:lnTo>
                  <a:lnTo>
                    <a:pt x="650" y="911"/>
                  </a:lnTo>
                  <a:lnTo>
                    <a:pt x="671" y="901"/>
                  </a:lnTo>
                  <a:lnTo>
                    <a:pt x="692" y="891"/>
                  </a:lnTo>
                  <a:lnTo>
                    <a:pt x="713" y="879"/>
                  </a:lnTo>
                  <a:lnTo>
                    <a:pt x="732" y="866"/>
                  </a:lnTo>
                  <a:lnTo>
                    <a:pt x="752" y="853"/>
                  </a:lnTo>
                  <a:lnTo>
                    <a:pt x="770" y="839"/>
                  </a:lnTo>
                  <a:lnTo>
                    <a:pt x="788" y="823"/>
                  </a:lnTo>
                  <a:lnTo>
                    <a:pt x="806" y="806"/>
                  </a:lnTo>
                  <a:lnTo>
                    <a:pt x="806"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118"/>
            <p:cNvSpPr>
              <a:spLocks/>
            </p:cNvSpPr>
            <p:nvPr userDrawn="1"/>
          </p:nvSpPr>
          <p:spPr bwMode="auto">
            <a:xfrm>
              <a:off x="1944" y="651"/>
              <a:ext cx="216" cy="216"/>
            </a:xfrm>
            <a:custGeom>
              <a:avLst/>
              <a:gdLst>
                <a:gd name="T0" fmla="*/ 753 w 864"/>
                <a:gd name="T1" fmla="*/ 722 h 866"/>
                <a:gd name="T2" fmla="*/ 793 w 864"/>
                <a:gd name="T3" fmla="*/ 670 h 866"/>
                <a:gd name="T4" fmla="*/ 824 w 864"/>
                <a:gd name="T5" fmla="*/ 615 h 866"/>
                <a:gd name="T6" fmla="*/ 847 w 864"/>
                <a:gd name="T7" fmla="*/ 556 h 866"/>
                <a:gd name="T8" fmla="*/ 860 w 864"/>
                <a:gd name="T9" fmla="*/ 496 h 866"/>
                <a:gd name="T10" fmla="*/ 864 w 864"/>
                <a:gd name="T11" fmla="*/ 433 h 866"/>
                <a:gd name="T12" fmla="*/ 860 w 864"/>
                <a:gd name="T13" fmla="*/ 371 h 866"/>
                <a:gd name="T14" fmla="*/ 847 w 864"/>
                <a:gd name="T15" fmla="*/ 311 h 866"/>
                <a:gd name="T16" fmla="*/ 824 w 864"/>
                <a:gd name="T17" fmla="*/ 251 h 866"/>
                <a:gd name="T18" fmla="*/ 793 w 864"/>
                <a:gd name="T19" fmla="*/ 196 h 866"/>
                <a:gd name="T20" fmla="*/ 753 w 864"/>
                <a:gd name="T21" fmla="*/ 144 h 866"/>
                <a:gd name="T22" fmla="*/ 721 w 864"/>
                <a:gd name="T23" fmla="*/ 113 h 866"/>
                <a:gd name="T24" fmla="*/ 669 w 864"/>
                <a:gd name="T25" fmla="*/ 72 h 866"/>
                <a:gd name="T26" fmla="*/ 615 w 864"/>
                <a:gd name="T27" fmla="*/ 41 h 866"/>
                <a:gd name="T28" fmla="*/ 555 w 864"/>
                <a:gd name="T29" fmla="*/ 19 h 866"/>
                <a:gd name="T30" fmla="*/ 495 w 864"/>
                <a:gd name="T31" fmla="*/ 6 h 866"/>
                <a:gd name="T32" fmla="*/ 432 w 864"/>
                <a:gd name="T33" fmla="*/ 0 h 866"/>
                <a:gd name="T34" fmla="*/ 370 w 864"/>
                <a:gd name="T35" fmla="*/ 6 h 866"/>
                <a:gd name="T36" fmla="*/ 310 w 864"/>
                <a:gd name="T37" fmla="*/ 19 h 866"/>
                <a:gd name="T38" fmla="*/ 250 w 864"/>
                <a:gd name="T39" fmla="*/ 41 h 866"/>
                <a:gd name="T40" fmla="*/ 194 w 864"/>
                <a:gd name="T41" fmla="*/ 72 h 866"/>
                <a:gd name="T42" fmla="*/ 143 w 864"/>
                <a:gd name="T43" fmla="*/ 113 h 866"/>
                <a:gd name="T44" fmla="*/ 112 w 864"/>
                <a:gd name="T45" fmla="*/ 144 h 866"/>
                <a:gd name="T46" fmla="*/ 71 w 864"/>
                <a:gd name="T47" fmla="*/ 196 h 866"/>
                <a:gd name="T48" fmla="*/ 40 w 864"/>
                <a:gd name="T49" fmla="*/ 251 h 866"/>
                <a:gd name="T50" fmla="*/ 18 w 864"/>
                <a:gd name="T51" fmla="*/ 311 h 866"/>
                <a:gd name="T52" fmla="*/ 5 w 864"/>
                <a:gd name="T53" fmla="*/ 371 h 866"/>
                <a:gd name="T54" fmla="*/ 0 w 864"/>
                <a:gd name="T55" fmla="*/ 433 h 866"/>
                <a:gd name="T56" fmla="*/ 5 w 864"/>
                <a:gd name="T57" fmla="*/ 496 h 866"/>
                <a:gd name="T58" fmla="*/ 18 w 864"/>
                <a:gd name="T59" fmla="*/ 556 h 866"/>
                <a:gd name="T60" fmla="*/ 40 w 864"/>
                <a:gd name="T61" fmla="*/ 615 h 866"/>
                <a:gd name="T62" fmla="*/ 71 w 864"/>
                <a:gd name="T63" fmla="*/ 670 h 866"/>
                <a:gd name="T64" fmla="*/ 112 w 864"/>
                <a:gd name="T65" fmla="*/ 722 h 866"/>
                <a:gd name="T66" fmla="*/ 143 w 864"/>
                <a:gd name="T67" fmla="*/ 754 h 866"/>
                <a:gd name="T68" fmla="*/ 194 w 864"/>
                <a:gd name="T69" fmla="*/ 794 h 866"/>
                <a:gd name="T70" fmla="*/ 250 w 864"/>
                <a:gd name="T71" fmla="*/ 825 h 866"/>
                <a:gd name="T72" fmla="*/ 310 w 864"/>
                <a:gd name="T73" fmla="*/ 847 h 866"/>
                <a:gd name="T74" fmla="*/ 370 w 864"/>
                <a:gd name="T75" fmla="*/ 860 h 866"/>
                <a:gd name="T76" fmla="*/ 432 w 864"/>
                <a:gd name="T77" fmla="*/ 866 h 866"/>
                <a:gd name="T78" fmla="*/ 495 w 864"/>
                <a:gd name="T79" fmla="*/ 860 h 866"/>
                <a:gd name="T80" fmla="*/ 555 w 864"/>
                <a:gd name="T81" fmla="*/ 847 h 866"/>
                <a:gd name="T82" fmla="*/ 615 w 864"/>
                <a:gd name="T83" fmla="*/ 825 h 866"/>
                <a:gd name="T84" fmla="*/ 669 w 864"/>
                <a:gd name="T85" fmla="*/ 794 h 866"/>
                <a:gd name="T86" fmla="*/ 721 w 864"/>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6">
                  <a:moveTo>
                    <a:pt x="737" y="738"/>
                  </a:moveTo>
                  <a:lnTo>
                    <a:pt x="737" y="738"/>
                  </a:lnTo>
                  <a:lnTo>
                    <a:pt x="753" y="722"/>
                  </a:lnTo>
                  <a:lnTo>
                    <a:pt x="767" y="705"/>
                  </a:lnTo>
                  <a:lnTo>
                    <a:pt x="780" y="688"/>
                  </a:lnTo>
                  <a:lnTo>
                    <a:pt x="793" y="670"/>
                  </a:lnTo>
                  <a:lnTo>
                    <a:pt x="805" y="652"/>
                  </a:lnTo>
                  <a:lnTo>
                    <a:pt x="815" y="634"/>
                  </a:lnTo>
                  <a:lnTo>
                    <a:pt x="824" y="615"/>
                  </a:lnTo>
                  <a:lnTo>
                    <a:pt x="832" y="596"/>
                  </a:lnTo>
                  <a:lnTo>
                    <a:pt x="840" y="576"/>
                  </a:lnTo>
                  <a:lnTo>
                    <a:pt x="847" y="556"/>
                  </a:lnTo>
                  <a:lnTo>
                    <a:pt x="852" y="536"/>
                  </a:lnTo>
                  <a:lnTo>
                    <a:pt x="856" y="515"/>
                  </a:lnTo>
                  <a:lnTo>
                    <a:pt x="860" y="496"/>
                  </a:lnTo>
                  <a:lnTo>
                    <a:pt x="862" y="475"/>
                  </a:lnTo>
                  <a:lnTo>
                    <a:pt x="864" y="454"/>
                  </a:lnTo>
                  <a:lnTo>
                    <a:pt x="864" y="433"/>
                  </a:lnTo>
                  <a:lnTo>
                    <a:pt x="864" y="412"/>
                  </a:lnTo>
                  <a:lnTo>
                    <a:pt x="862" y="391"/>
                  </a:lnTo>
                  <a:lnTo>
                    <a:pt x="860" y="371"/>
                  </a:lnTo>
                  <a:lnTo>
                    <a:pt x="856" y="351"/>
                  </a:lnTo>
                  <a:lnTo>
                    <a:pt x="852" y="330"/>
                  </a:lnTo>
                  <a:lnTo>
                    <a:pt x="847" y="311"/>
                  </a:lnTo>
                  <a:lnTo>
                    <a:pt x="840" y="290"/>
                  </a:lnTo>
                  <a:lnTo>
                    <a:pt x="832" y="270"/>
                  </a:lnTo>
                  <a:lnTo>
                    <a:pt x="824" y="251"/>
                  </a:lnTo>
                  <a:lnTo>
                    <a:pt x="815" y="232"/>
                  </a:lnTo>
                  <a:lnTo>
                    <a:pt x="805" y="214"/>
                  </a:lnTo>
                  <a:lnTo>
                    <a:pt x="793" y="196"/>
                  </a:lnTo>
                  <a:lnTo>
                    <a:pt x="780" y="178"/>
                  </a:lnTo>
                  <a:lnTo>
                    <a:pt x="767" y="161"/>
                  </a:lnTo>
                  <a:lnTo>
                    <a:pt x="753" y="144"/>
                  </a:lnTo>
                  <a:lnTo>
                    <a:pt x="737" y="128"/>
                  </a:lnTo>
                  <a:lnTo>
                    <a:pt x="737" y="128"/>
                  </a:lnTo>
                  <a:lnTo>
                    <a:pt x="721" y="113"/>
                  </a:lnTo>
                  <a:lnTo>
                    <a:pt x="705" y="98"/>
                  </a:lnTo>
                  <a:lnTo>
                    <a:pt x="688" y="85"/>
                  </a:lnTo>
                  <a:lnTo>
                    <a:pt x="669" y="72"/>
                  </a:lnTo>
                  <a:lnTo>
                    <a:pt x="651" y="60"/>
                  </a:lnTo>
                  <a:lnTo>
                    <a:pt x="633" y="50"/>
                  </a:lnTo>
                  <a:lnTo>
                    <a:pt x="615" y="41"/>
                  </a:lnTo>
                  <a:lnTo>
                    <a:pt x="595" y="33"/>
                  </a:lnTo>
                  <a:lnTo>
                    <a:pt x="576" y="25"/>
                  </a:lnTo>
                  <a:lnTo>
                    <a:pt x="555" y="19"/>
                  </a:lnTo>
                  <a:lnTo>
                    <a:pt x="535" y="14"/>
                  </a:lnTo>
                  <a:lnTo>
                    <a:pt x="514" y="10"/>
                  </a:lnTo>
                  <a:lnTo>
                    <a:pt x="495" y="6"/>
                  </a:lnTo>
                  <a:lnTo>
                    <a:pt x="474" y="3"/>
                  </a:lnTo>
                  <a:lnTo>
                    <a:pt x="453" y="2"/>
                  </a:lnTo>
                  <a:lnTo>
                    <a:pt x="432" y="0"/>
                  </a:lnTo>
                  <a:lnTo>
                    <a:pt x="411" y="2"/>
                  </a:lnTo>
                  <a:lnTo>
                    <a:pt x="390" y="3"/>
                  </a:lnTo>
                  <a:lnTo>
                    <a:pt x="370" y="6"/>
                  </a:lnTo>
                  <a:lnTo>
                    <a:pt x="350" y="10"/>
                  </a:lnTo>
                  <a:lnTo>
                    <a:pt x="329" y="14"/>
                  </a:lnTo>
                  <a:lnTo>
                    <a:pt x="310" y="19"/>
                  </a:lnTo>
                  <a:lnTo>
                    <a:pt x="289" y="25"/>
                  </a:lnTo>
                  <a:lnTo>
                    <a:pt x="269" y="33"/>
                  </a:lnTo>
                  <a:lnTo>
                    <a:pt x="250" y="41"/>
                  </a:lnTo>
                  <a:lnTo>
                    <a:pt x="232" y="50"/>
                  </a:lnTo>
                  <a:lnTo>
                    <a:pt x="212" y="60"/>
                  </a:lnTo>
                  <a:lnTo>
                    <a:pt x="194" y="72"/>
                  </a:lnTo>
                  <a:lnTo>
                    <a:pt x="177" y="85"/>
                  </a:lnTo>
                  <a:lnTo>
                    <a:pt x="160" y="98"/>
                  </a:lnTo>
                  <a:lnTo>
                    <a:pt x="143" y="113"/>
                  </a:lnTo>
                  <a:lnTo>
                    <a:pt x="126" y="128"/>
                  </a:lnTo>
                  <a:lnTo>
                    <a:pt x="126" y="128"/>
                  </a:lnTo>
                  <a:lnTo>
                    <a:pt x="112" y="144"/>
                  </a:lnTo>
                  <a:lnTo>
                    <a:pt x="97" y="161"/>
                  </a:lnTo>
                  <a:lnTo>
                    <a:pt x="83" y="178"/>
                  </a:lnTo>
                  <a:lnTo>
                    <a:pt x="71" y="196"/>
                  </a:lnTo>
                  <a:lnTo>
                    <a:pt x="60" y="214"/>
                  </a:lnTo>
                  <a:lnTo>
                    <a:pt x="49" y="232"/>
                  </a:lnTo>
                  <a:lnTo>
                    <a:pt x="40" y="251"/>
                  </a:lnTo>
                  <a:lnTo>
                    <a:pt x="32" y="270"/>
                  </a:lnTo>
                  <a:lnTo>
                    <a:pt x="24" y="290"/>
                  </a:lnTo>
                  <a:lnTo>
                    <a:pt x="18" y="311"/>
                  </a:lnTo>
                  <a:lnTo>
                    <a:pt x="13" y="330"/>
                  </a:lnTo>
                  <a:lnTo>
                    <a:pt x="7" y="351"/>
                  </a:lnTo>
                  <a:lnTo>
                    <a:pt x="5" y="371"/>
                  </a:lnTo>
                  <a:lnTo>
                    <a:pt x="2" y="391"/>
                  </a:lnTo>
                  <a:lnTo>
                    <a:pt x="1" y="412"/>
                  </a:lnTo>
                  <a:lnTo>
                    <a:pt x="0" y="433"/>
                  </a:lnTo>
                  <a:lnTo>
                    <a:pt x="1" y="454"/>
                  </a:lnTo>
                  <a:lnTo>
                    <a:pt x="2" y="475"/>
                  </a:lnTo>
                  <a:lnTo>
                    <a:pt x="5" y="496"/>
                  </a:lnTo>
                  <a:lnTo>
                    <a:pt x="7" y="515"/>
                  </a:lnTo>
                  <a:lnTo>
                    <a:pt x="13" y="536"/>
                  </a:lnTo>
                  <a:lnTo>
                    <a:pt x="18" y="556"/>
                  </a:lnTo>
                  <a:lnTo>
                    <a:pt x="24" y="576"/>
                  </a:lnTo>
                  <a:lnTo>
                    <a:pt x="32" y="596"/>
                  </a:lnTo>
                  <a:lnTo>
                    <a:pt x="40" y="615"/>
                  </a:lnTo>
                  <a:lnTo>
                    <a:pt x="49" y="634"/>
                  </a:lnTo>
                  <a:lnTo>
                    <a:pt x="60" y="652"/>
                  </a:lnTo>
                  <a:lnTo>
                    <a:pt x="71" y="670"/>
                  </a:lnTo>
                  <a:lnTo>
                    <a:pt x="83" y="688"/>
                  </a:lnTo>
                  <a:lnTo>
                    <a:pt x="97" y="705"/>
                  </a:lnTo>
                  <a:lnTo>
                    <a:pt x="112" y="722"/>
                  </a:lnTo>
                  <a:lnTo>
                    <a:pt x="126" y="738"/>
                  </a:lnTo>
                  <a:lnTo>
                    <a:pt x="126" y="738"/>
                  </a:lnTo>
                  <a:lnTo>
                    <a:pt x="143" y="754"/>
                  </a:lnTo>
                  <a:lnTo>
                    <a:pt x="160" y="768"/>
                  </a:lnTo>
                  <a:lnTo>
                    <a:pt x="177" y="781"/>
                  </a:lnTo>
                  <a:lnTo>
                    <a:pt x="194" y="794"/>
                  </a:lnTo>
                  <a:lnTo>
                    <a:pt x="212" y="806"/>
                  </a:lnTo>
                  <a:lnTo>
                    <a:pt x="232" y="816"/>
                  </a:lnTo>
                  <a:lnTo>
                    <a:pt x="250" y="825"/>
                  </a:lnTo>
                  <a:lnTo>
                    <a:pt x="269" y="833"/>
                  </a:lnTo>
                  <a:lnTo>
                    <a:pt x="289" y="841"/>
                  </a:lnTo>
                  <a:lnTo>
                    <a:pt x="310" y="847"/>
                  </a:lnTo>
                  <a:lnTo>
                    <a:pt x="329" y="853"/>
                  </a:lnTo>
                  <a:lnTo>
                    <a:pt x="350" y="856"/>
                  </a:lnTo>
                  <a:lnTo>
                    <a:pt x="370" y="860"/>
                  </a:lnTo>
                  <a:lnTo>
                    <a:pt x="390" y="863"/>
                  </a:lnTo>
                  <a:lnTo>
                    <a:pt x="411" y="864"/>
                  </a:lnTo>
                  <a:lnTo>
                    <a:pt x="432" y="866"/>
                  </a:lnTo>
                  <a:lnTo>
                    <a:pt x="453" y="864"/>
                  </a:lnTo>
                  <a:lnTo>
                    <a:pt x="474" y="863"/>
                  </a:lnTo>
                  <a:lnTo>
                    <a:pt x="495" y="860"/>
                  </a:lnTo>
                  <a:lnTo>
                    <a:pt x="514" y="856"/>
                  </a:lnTo>
                  <a:lnTo>
                    <a:pt x="535" y="853"/>
                  </a:lnTo>
                  <a:lnTo>
                    <a:pt x="555" y="847"/>
                  </a:lnTo>
                  <a:lnTo>
                    <a:pt x="576" y="841"/>
                  </a:lnTo>
                  <a:lnTo>
                    <a:pt x="595" y="833"/>
                  </a:lnTo>
                  <a:lnTo>
                    <a:pt x="615" y="825"/>
                  </a:lnTo>
                  <a:lnTo>
                    <a:pt x="633" y="816"/>
                  </a:lnTo>
                  <a:lnTo>
                    <a:pt x="651" y="806"/>
                  </a:lnTo>
                  <a:lnTo>
                    <a:pt x="669" y="794"/>
                  </a:lnTo>
                  <a:lnTo>
                    <a:pt x="688" y="781"/>
                  </a:lnTo>
                  <a:lnTo>
                    <a:pt x="705" y="768"/>
                  </a:lnTo>
                  <a:lnTo>
                    <a:pt x="721" y="754"/>
                  </a:lnTo>
                  <a:lnTo>
                    <a:pt x="737" y="738"/>
                  </a:lnTo>
                  <a:lnTo>
                    <a:pt x="737"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 name="Freeform 119"/>
            <p:cNvSpPr>
              <a:spLocks/>
            </p:cNvSpPr>
            <p:nvPr userDrawn="1"/>
          </p:nvSpPr>
          <p:spPr bwMode="auto">
            <a:xfrm>
              <a:off x="1775" y="840"/>
              <a:ext cx="196" cy="196"/>
            </a:xfrm>
            <a:custGeom>
              <a:avLst/>
              <a:gdLst>
                <a:gd name="T0" fmla="*/ 682 w 783"/>
                <a:gd name="T1" fmla="*/ 654 h 783"/>
                <a:gd name="T2" fmla="*/ 718 w 783"/>
                <a:gd name="T3" fmla="*/ 608 h 783"/>
                <a:gd name="T4" fmla="*/ 746 w 783"/>
                <a:gd name="T5" fmla="*/ 557 h 783"/>
                <a:gd name="T6" fmla="*/ 767 w 783"/>
                <a:gd name="T7" fmla="*/ 503 h 783"/>
                <a:gd name="T8" fmla="*/ 779 w 783"/>
                <a:gd name="T9" fmla="*/ 449 h 783"/>
                <a:gd name="T10" fmla="*/ 783 w 783"/>
                <a:gd name="T11" fmla="*/ 393 h 783"/>
                <a:gd name="T12" fmla="*/ 779 w 783"/>
                <a:gd name="T13" fmla="*/ 335 h 783"/>
                <a:gd name="T14" fmla="*/ 767 w 783"/>
                <a:gd name="T15" fmla="*/ 281 h 783"/>
                <a:gd name="T16" fmla="*/ 746 w 783"/>
                <a:gd name="T17" fmla="*/ 227 h 783"/>
                <a:gd name="T18" fmla="*/ 718 w 783"/>
                <a:gd name="T19" fmla="*/ 176 h 783"/>
                <a:gd name="T20" fmla="*/ 682 w 783"/>
                <a:gd name="T21" fmla="*/ 129 h 783"/>
                <a:gd name="T22" fmla="*/ 654 w 783"/>
                <a:gd name="T23" fmla="*/ 101 h 783"/>
                <a:gd name="T24" fmla="*/ 607 w 783"/>
                <a:gd name="T25" fmla="*/ 66 h 783"/>
                <a:gd name="T26" fmla="*/ 556 w 783"/>
                <a:gd name="T27" fmla="*/ 37 h 783"/>
                <a:gd name="T28" fmla="*/ 503 w 783"/>
                <a:gd name="T29" fmla="*/ 16 h 783"/>
                <a:gd name="T30" fmla="*/ 448 w 783"/>
                <a:gd name="T31" fmla="*/ 4 h 783"/>
                <a:gd name="T32" fmla="*/ 390 w 783"/>
                <a:gd name="T33" fmla="*/ 0 h 783"/>
                <a:gd name="T34" fmla="*/ 334 w 783"/>
                <a:gd name="T35" fmla="*/ 4 h 783"/>
                <a:gd name="T36" fmla="*/ 280 w 783"/>
                <a:gd name="T37" fmla="*/ 16 h 783"/>
                <a:gd name="T38" fmla="*/ 226 w 783"/>
                <a:gd name="T39" fmla="*/ 37 h 783"/>
                <a:gd name="T40" fmla="*/ 175 w 783"/>
                <a:gd name="T41" fmla="*/ 66 h 783"/>
                <a:gd name="T42" fmla="*/ 129 w 783"/>
                <a:gd name="T43" fmla="*/ 101 h 783"/>
                <a:gd name="T44" fmla="*/ 100 w 783"/>
                <a:gd name="T45" fmla="*/ 129 h 783"/>
                <a:gd name="T46" fmla="*/ 63 w 783"/>
                <a:gd name="T47" fmla="*/ 176 h 783"/>
                <a:gd name="T48" fmla="*/ 36 w 783"/>
                <a:gd name="T49" fmla="*/ 227 h 783"/>
                <a:gd name="T50" fmla="*/ 15 w 783"/>
                <a:gd name="T51" fmla="*/ 281 h 783"/>
                <a:gd name="T52" fmla="*/ 3 w 783"/>
                <a:gd name="T53" fmla="*/ 335 h 783"/>
                <a:gd name="T54" fmla="*/ 0 w 783"/>
                <a:gd name="T55" fmla="*/ 393 h 783"/>
                <a:gd name="T56" fmla="*/ 3 w 783"/>
                <a:gd name="T57" fmla="*/ 449 h 783"/>
                <a:gd name="T58" fmla="*/ 15 w 783"/>
                <a:gd name="T59" fmla="*/ 503 h 783"/>
                <a:gd name="T60" fmla="*/ 36 w 783"/>
                <a:gd name="T61" fmla="*/ 557 h 783"/>
                <a:gd name="T62" fmla="*/ 63 w 783"/>
                <a:gd name="T63" fmla="*/ 608 h 783"/>
                <a:gd name="T64" fmla="*/ 100 w 783"/>
                <a:gd name="T65" fmla="*/ 654 h 783"/>
                <a:gd name="T66" fmla="*/ 129 w 783"/>
                <a:gd name="T67" fmla="*/ 683 h 783"/>
                <a:gd name="T68" fmla="*/ 175 w 783"/>
                <a:gd name="T69" fmla="*/ 718 h 783"/>
                <a:gd name="T70" fmla="*/ 226 w 783"/>
                <a:gd name="T71" fmla="*/ 747 h 783"/>
                <a:gd name="T72" fmla="*/ 280 w 783"/>
                <a:gd name="T73" fmla="*/ 768 h 783"/>
                <a:gd name="T74" fmla="*/ 334 w 783"/>
                <a:gd name="T75" fmla="*/ 780 h 783"/>
                <a:gd name="T76" fmla="*/ 390 w 783"/>
                <a:gd name="T77" fmla="*/ 783 h 783"/>
                <a:gd name="T78" fmla="*/ 448 w 783"/>
                <a:gd name="T79" fmla="*/ 780 h 783"/>
                <a:gd name="T80" fmla="*/ 503 w 783"/>
                <a:gd name="T81" fmla="*/ 768 h 783"/>
                <a:gd name="T82" fmla="*/ 556 w 783"/>
                <a:gd name="T83" fmla="*/ 747 h 783"/>
                <a:gd name="T84" fmla="*/ 607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8" y="669"/>
                  </a:moveTo>
                  <a:lnTo>
                    <a:pt x="668" y="669"/>
                  </a:lnTo>
                  <a:lnTo>
                    <a:pt x="682" y="654"/>
                  </a:lnTo>
                  <a:lnTo>
                    <a:pt x="695" y="639"/>
                  </a:lnTo>
                  <a:lnTo>
                    <a:pt x="707" y="623"/>
                  </a:lnTo>
                  <a:lnTo>
                    <a:pt x="718" y="608"/>
                  </a:lnTo>
                  <a:lnTo>
                    <a:pt x="728" y="591"/>
                  </a:lnTo>
                  <a:lnTo>
                    <a:pt x="738" y="574"/>
                  </a:lnTo>
                  <a:lnTo>
                    <a:pt x="746" y="557"/>
                  </a:lnTo>
                  <a:lnTo>
                    <a:pt x="754" y="540"/>
                  </a:lnTo>
                  <a:lnTo>
                    <a:pt x="761" y="522"/>
                  </a:lnTo>
                  <a:lnTo>
                    <a:pt x="767" y="503"/>
                  </a:lnTo>
                  <a:lnTo>
                    <a:pt x="771" y="485"/>
                  </a:lnTo>
                  <a:lnTo>
                    <a:pt x="775" y="467"/>
                  </a:lnTo>
                  <a:lnTo>
                    <a:pt x="779" y="449"/>
                  </a:lnTo>
                  <a:lnTo>
                    <a:pt x="781" y="429"/>
                  </a:lnTo>
                  <a:lnTo>
                    <a:pt x="783" y="411"/>
                  </a:lnTo>
                  <a:lnTo>
                    <a:pt x="783" y="393"/>
                  </a:lnTo>
                  <a:lnTo>
                    <a:pt x="783" y="373"/>
                  </a:lnTo>
                  <a:lnTo>
                    <a:pt x="781" y="355"/>
                  </a:lnTo>
                  <a:lnTo>
                    <a:pt x="779" y="335"/>
                  </a:lnTo>
                  <a:lnTo>
                    <a:pt x="775" y="317"/>
                  </a:lnTo>
                  <a:lnTo>
                    <a:pt x="771" y="299"/>
                  </a:lnTo>
                  <a:lnTo>
                    <a:pt x="767" y="281"/>
                  </a:lnTo>
                  <a:lnTo>
                    <a:pt x="761" y="262"/>
                  </a:lnTo>
                  <a:lnTo>
                    <a:pt x="754" y="244"/>
                  </a:lnTo>
                  <a:lnTo>
                    <a:pt x="746" y="227"/>
                  </a:lnTo>
                  <a:lnTo>
                    <a:pt x="738" y="210"/>
                  </a:lnTo>
                  <a:lnTo>
                    <a:pt x="728" y="193"/>
                  </a:lnTo>
                  <a:lnTo>
                    <a:pt x="718" y="176"/>
                  </a:lnTo>
                  <a:lnTo>
                    <a:pt x="707" y="161"/>
                  </a:lnTo>
                  <a:lnTo>
                    <a:pt x="695" y="145"/>
                  </a:lnTo>
                  <a:lnTo>
                    <a:pt x="682" y="129"/>
                  </a:lnTo>
                  <a:lnTo>
                    <a:pt x="668" y="115"/>
                  </a:lnTo>
                  <a:lnTo>
                    <a:pt x="668" y="115"/>
                  </a:lnTo>
                  <a:lnTo>
                    <a:pt x="654" y="101"/>
                  </a:lnTo>
                  <a:lnTo>
                    <a:pt x="638" y="88"/>
                  </a:lnTo>
                  <a:lnTo>
                    <a:pt x="622" y="76"/>
                  </a:lnTo>
                  <a:lnTo>
                    <a:pt x="607" y="66"/>
                  </a:lnTo>
                  <a:lnTo>
                    <a:pt x="590" y="55"/>
                  </a:lnTo>
                  <a:lnTo>
                    <a:pt x="573" y="45"/>
                  </a:lnTo>
                  <a:lnTo>
                    <a:pt x="556" y="37"/>
                  </a:lnTo>
                  <a:lnTo>
                    <a:pt x="539" y="29"/>
                  </a:lnTo>
                  <a:lnTo>
                    <a:pt x="521" y="23"/>
                  </a:lnTo>
                  <a:lnTo>
                    <a:pt x="503" y="16"/>
                  </a:lnTo>
                  <a:lnTo>
                    <a:pt x="484" y="12"/>
                  </a:lnTo>
                  <a:lnTo>
                    <a:pt x="466" y="8"/>
                  </a:lnTo>
                  <a:lnTo>
                    <a:pt x="448" y="4"/>
                  </a:lnTo>
                  <a:lnTo>
                    <a:pt x="428" y="2"/>
                  </a:lnTo>
                  <a:lnTo>
                    <a:pt x="410" y="0"/>
                  </a:lnTo>
                  <a:lnTo>
                    <a:pt x="390" y="0"/>
                  </a:lnTo>
                  <a:lnTo>
                    <a:pt x="372" y="0"/>
                  </a:lnTo>
                  <a:lnTo>
                    <a:pt x="354" y="2"/>
                  </a:lnTo>
                  <a:lnTo>
                    <a:pt x="334" y="4"/>
                  </a:lnTo>
                  <a:lnTo>
                    <a:pt x="316" y="8"/>
                  </a:lnTo>
                  <a:lnTo>
                    <a:pt x="298" y="12"/>
                  </a:lnTo>
                  <a:lnTo>
                    <a:pt x="280" y="16"/>
                  </a:lnTo>
                  <a:lnTo>
                    <a:pt x="261" y="23"/>
                  </a:lnTo>
                  <a:lnTo>
                    <a:pt x="243" y="29"/>
                  </a:lnTo>
                  <a:lnTo>
                    <a:pt x="226" y="37"/>
                  </a:lnTo>
                  <a:lnTo>
                    <a:pt x="209" y="45"/>
                  </a:lnTo>
                  <a:lnTo>
                    <a:pt x="192" y="55"/>
                  </a:lnTo>
                  <a:lnTo>
                    <a:pt x="175" y="66"/>
                  </a:lnTo>
                  <a:lnTo>
                    <a:pt x="160" y="76"/>
                  </a:lnTo>
                  <a:lnTo>
                    <a:pt x="144" y="88"/>
                  </a:lnTo>
                  <a:lnTo>
                    <a:pt x="129" y="101"/>
                  </a:lnTo>
                  <a:lnTo>
                    <a:pt x="114" y="115"/>
                  </a:lnTo>
                  <a:lnTo>
                    <a:pt x="114" y="115"/>
                  </a:lnTo>
                  <a:lnTo>
                    <a:pt x="100" y="129"/>
                  </a:lnTo>
                  <a:lnTo>
                    <a:pt x="87" y="145"/>
                  </a:lnTo>
                  <a:lnTo>
                    <a:pt x="75" y="161"/>
                  </a:lnTo>
                  <a:lnTo>
                    <a:pt x="63" y="176"/>
                  </a:lnTo>
                  <a:lnTo>
                    <a:pt x="54" y="193"/>
                  </a:lnTo>
                  <a:lnTo>
                    <a:pt x="44" y="210"/>
                  </a:lnTo>
                  <a:lnTo>
                    <a:pt x="36" y="227"/>
                  </a:lnTo>
                  <a:lnTo>
                    <a:pt x="28" y="244"/>
                  </a:lnTo>
                  <a:lnTo>
                    <a:pt x="22" y="262"/>
                  </a:lnTo>
                  <a:lnTo>
                    <a:pt x="15" y="281"/>
                  </a:lnTo>
                  <a:lnTo>
                    <a:pt x="11" y="299"/>
                  </a:lnTo>
                  <a:lnTo>
                    <a:pt x="6" y="317"/>
                  </a:lnTo>
                  <a:lnTo>
                    <a:pt x="3" y="335"/>
                  </a:lnTo>
                  <a:lnTo>
                    <a:pt x="1" y="355"/>
                  </a:lnTo>
                  <a:lnTo>
                    <a:pt x="0" y="373"/>
                  </a:lnTo>
                  <a:lnTo>
                    <a:pt x="0" y="393"/>
                  </a:lnTo>
                  <a:lnTo>
                    <a:pt x="0" y="411"/>
                  </a:lnTo>
                  <a:lnTo>
                    <a:pt x="1" y="429"/>
                  </a:lnTo>
                  <a:lnTo>
                    <a:pt x="3" y="449"/>
                  </a:lnTo>
                  <a:lnTo>
                    <a:pt x="6" y="467"/>
                  </a:lnTo>
                  <a:lnTo>
                    <a:pt x="11" y="485"/>
                  </a:lnTo>
                  <a:lnTo>
                    <a:pt x="15" y="503"/>
                  </a:lnTo>
                  <a:lnTo>
                    <a:pt x="22" y="522"/>
                  </a:lnTo>
                  <a:lnTo>
                    <a:pt x="28" y="540"/>
                  </a:lnTo>
                  <a:lnTo>
                    <a:pt x="36" y="557"/>
                  </a:lnTo>
                  <a:lnTo>
                    <a:pt x="44" y="574"/>
                  </a:lnTo>
                  <a:lnTo>
                    <a:pt x="54" y="591"/>
                  </a:lnTo>
                  <a:lnTo>
                    <a:pt x="63" y="608"/>
                  </a:lnTo>
                  <a:lnTo>
                    <a:pt x="75" y="623"/>
                  </a:lnTo>
                  <a:lnTo>
                    <a:pt x="87" y="639"/>
                  </a:lnTo>
                  <a:lnTo>
                    <a:pt x="100" y="654"/>
                  </a:lnTo>
                  <a:lnTo>
                    <a:pt x="114" y="669"/>
                  </a:lnTo>
                  <a:lnTo>
                    <a:pt x="114" y="669"/>
                  </a:lnTo>
                  <a:lnTo>
                    <a:pt x="129" y="683"/>
                  </a:lnTo>
                  <a:lnTo>
                    <a:pt x="144" y="696"/>
                  </a:lnTo>
                  <a:lnTo>
                    <a:pt x="160" y="708"/>
                  </a:lnTo>
                  <a:lnTo>
                    <a:pt x="175" y="718"/>
                  </a:lnTo>
                  <a:lnTo>
                    <a:pt x="192" y="729"/>
                  </a:lnTo>
                  <a:lnTo>
                    <a:pt x="209" y="739"/>
                  </a:lnTo>
                  <a:lnTo>
                    <a:pt x="226" y="747"/>
                  </a:lnTo>
                  <a:lnTo>
                    <a:pt x="243" y="755"/>
                  </a:lnTo>
                  <a:lnTo>
                    <a:pt x="261" y="761"/>
                  </a:lnTo>
                  <a:lnTo>
                    <a:pt x="280" y="768"/>
                  </a:lnTo>
                  <a:lnTo>
                    <a:pt x="298" y="772"/>
                  </a:lnTo>
                  <a:lnTo>
                    <a:pt x="316" y="776"/>
                  </a:lnTo>
                  <a:lnTo>
                    <a:pt x="334" y="780"/>
                  </a:lnTo>
                  <a:lnTo>
                    <a:pt x="354" y="782"/>
                  </a:lnTo>
                  <a:lnTo>
                    <a:pt x="372" y="783"/>
                  </a:lnTo>
                  <a:lnTo>
                    <a:pt x="390" y="783"/>
                  </a:lnTo>
                  <a:lnTo>
                    <a:pt x="410" y="783"/>
                  </a:lnTo>
                  <a:lnTo>
                    <a:pt x="428" y="782"/>
                  </a:lnTo>
                  <a:lnTo>
                    <a:pt x="448" y="780"/>
                  </a:lnTo>
                  <a:lnTo>
                    <a:pt x="466" y="776"/>
                  </a:lnTo>
                  <a:lnTo>
                    <a:pt x="484" y="772"/>
                  </a:lnTo>
                  <a:lnTo>
                    <a:pt x="503" y="768"/>
                  </a:lnTo>
                  <a:lnTo>
                    <a:pt x="521" y="761"/>
                  </a:lnTo>
                  <a:lnTo>
                    <a:pt x="539" y="755"/>
                  </a:lnTo>
                  <a:lnTo>
                    <a:pt x="556" y="747"/>
                  </a:lnTo>
                  <a:lnTo>
                    <a:pt x="573" y="739"/>
                  </a:lnTo>
                  <a:lnTo>
                    <a:pt x="590" y="729"/>
                  </a:lnTo>
                  <a:lnTo>
                    <a:pt x="607" y="718"/>
                  </a:lnTo>
                  <a:lnTo>
                    <a:pt x="622" y="708"/>
                  </a:lnTo>
                  <a:lnTo>
                    <a:pt x="638" y="696"/>
                  </a:lnTo>
                  <a:lnTo>
                    <a:pt x="654" y="683"/>
                  </a:lnTo>
                  <a:lnTo>
                    <a:pt x="668" y="669"/>
                  </a:lnTo>
                  <a:lnTo>
                    <a:pt x="668"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Freeform 120"/>
            <p:cNvSpPr>
              <a:spLocks/>
            </p:cNvSpPr>
            <p:nvPr userDrawn="1"/>
          </p:nvSpPr>
          <p:spPr bwMode="auto">
            <a:xfrm>
              <a:off x="1606" y="1029"/>
              <a:ext cx="176" cy="176"/>
            </a:xfrm>
            <a:custGeom>
              <a:avLst/>
              <a:gdLst>
                <a:gd name="T0" fmla="*/ 91 w 703"/>
                <a:gd name="T1" fmla="*/ 116 h 701"/>
                <a:gd name="T2" fmla="*/ 59 w 703"/>
                <a:gd name="T3" fmla="*/ 158 h 701"/>
                <a:gd name="T4" fmla="*/ 33 w 703"/>
                <a:gd name="T5" fmla="*/ 204 h 701"/>
                <a:gd name="T6" fmla="*/ 16 w 703"/>
                <a:gd name="T7" fmla="*/ 251 h 701"/>
                <a:gd name="T8" fmla="*/ 4 w 703"/>
                <a:gd name="T9" fmla="*/ 300 h 701"/>
                <a:gd name="T10" fmla="*/ 0 w 703"/>
                <a:gd name="T11" fmla="*/ 351 h 701"/>
                <a:gd name="T12" fmla="*/ 4 w 703"/>
                <a:gd name="T13" fmla="*/ 402 h 701"/>
                <a:gd name="T14" fmla="*/ 16 w 703"/>
                <a:gd name="T15" fmla="*/ 451 h 701"/>
                <a:gd name="T16" fmla="*/ 33 w 703"/>
                <a:gd name="T17" fmla="*/ 498 h 701"/>
                <a:gd name="T18" fmla="*/ 59 w 703"/>
                <a:gd name="T19" fmla="*/ 544 h 701"/>
                <a:gd name="T20" fmla="*/ 91 w 703"/>
                <a:gd name="T21" fmla="*/ 585 h 701"/>
                <a:gd name="T22" fmla="*/ 116 w 703"/>
                <a:gd name="T23" fmla="*/ 611 h 701"/>
                <a:gd name="T24" fmla="*/ 159 w 703"/>
                <a:gd name="T25" fmla="*/ 644 h 701"/>
                <a:gd name="T26" fmla="*/ 204 w 703"/>
                <a:gd name="T27" fmla="*/ 669 h 701"/>
                <a:gd name="T28" fmla="*/ 252 w 703"/>
                <a:gd name="T29" fmla="*/ 687 h 701"/>
                <a:gd name="T30" fmla="*/ 301 w 703"/>
                <a:gd name="T31" fmla="*/ 699 h 701"/>
                <a:gd name="T32" fmla="*/ 352 w 703"/>
                <a:gd name="T33" fmla="*/ 701 h 701"/>
                <a:gd name="T34" fmla="*/ 403 w 703"/>
                <a:gd name="T35" fmla="*/ 699 h 701"/>
                <a:gd name="T36" fmla="*/ 452 w 703"/>
                <a:gd name="T37" fmla="*/ 687 h 701"/>
                <a:gd name="T38" fmla="*/ 499 w 703"/>
                <a:gd name="T39" fmla="*/ 669 h 701"/>
                <a:gd name="T40" fmla="*/ 545 w 703"/>
                <a:gd name="T41" fmla="*/ 644 h 701"/>
                <a:gd name="T42" fmla="*/ 587 w 703"/>
                <a:gd name="T43" fmla="*/ 611 h 701"/>
                <a:gd name="T44" fmla="*/ 613 w 703"/>
                <a:gd name="T45" fmla="*/ 585 h 701"/>
                <a:gd name="T46" fmla="*/ 645 w 703"/>
                <a:gd name="T47" fmla="*/ 544 h 701"/>
                <a:gd name="T48" fmla="*/ 670 w 703"/>
                <a:gd name="T49" fmla="*/ 498 h 701"/>
                <a:gd name="T50" fmla="*/ 688 w 703"/>
                <a:gd name="T51" fmla="*/ 451 h 701"/>
                <a:gd name="T52" fmla="*/ 700 w 703"/>
                <a:gd name="T53" fmla="*/ 402 h 701"/>
                <a:gd name="T54" fmla="*/ 703 w 703"/>
                <a:gd name="T55" fmla="*/ 351 h 701"/>
                <a:gd name="T56" fmla="*/ 700 w 703"/>
                <a:gd name="T57" fmla="*/ 300 h 701"/>
                <a:gd name="T58" fmla="*/ 688 w 703"/>
                <a:gd name="T59" fmla="*/ 251 h 701"/>
                <a:gd name="T60" fmla="*/ 670 w 703"/>
                <a:gd name="T61" fmla="*/ 204 h 701"/>
                <a:gd name="T62" fmla="*/ 645 w 703"/>
                <a:gd name="T63" fmla="*/ 158 h 701"/>
                <a:gd name="T64" fmla="*/ 613 w 703"/>
                <a:gd name="T65" fmla="*/ 116 h 701"/>
                <a:gd name="T66" fmla="*/ 587 w 703"/>
                <a:gd name="T67" fmla="*/ 90 h 701"/>
                <a:gd name="T68" fmla="*/ 545 w 703"/>
                <a:gd name="T69" fmla="*/ 58 h 701"/>
                <a:gd name="T70" fmla="*/ 499 w 703"/>
                <a:gd name="T71" fmla="*/ 33 h 701"/>
                <a:gd name="T72" fmla="*/ 452 w 703"/>
                <a:gd name="T73" fmla="*/ 15 h 701"/>
                <a:gd name="T74" fmla="*/ 403 w 703"/>
                <a:gd name="T75" fmla="*/ 3 h 701"/>
                <a:gd name="T76" fmla="*/ 352 w 703"/>
                <a:gd name="T77" fmla="*/ 0 h 701"/>
                <a:gd name="T78" fmla="*/ 301 w 703"/>
                <a:gd name="T79" fmla="*/ 3 h 701"/>
                <a:gd name="T80" fmla="*/ 252 w 703"/>
                <a:gd name="T81" fmla="*/ 15 h 701"/>
                <a:gd name="T82" fmla="*/ 204 w 703"/>
                <a:gd name="T83" fmla="*/ 33 h 701"/>
                <a:gd name="T84" fmla="*/ 159 w 703"/>
                <a:gd name="T85" fmla="*/ 58 h 701"/>
                <a:gd name="T86" fmla="*/ 116 w 703"/>
                <a:gd name="T87" fmla="*/ 9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1">
                  <a:moveTo>
                    <a:pt x="103" y="103"/>
                  </a:moveTo>
                  <a:lnTo>
                    <a:pt x="103" y="103"/>
                  </a:lnTo>
                  <a:lnTo>
                    <a:pt x="91" y="116"/>
                  </a:lnTo>
                  <a:lnTo>
                    <a:pt x="80" y="129"/>
                  </a:lnTo>
                  <a:lnTo>
                    <a:pt x="69" y="144"/>
                  </a:lnTo>
                  <a:lnTo>
                    <a:pt x="59" y="158"/>
                  </a:lnTo>
                  <a:lnTo>
                    <a:pt x="50" y="172"/>
                  </a:lnTo>
                  <a:lnTo>
                    <a:pt x="41" y="188"/>
                  </a:lnTo>
                  <a:lnTo>
                    <a:pt x="33" y="204"/>
                  </a:lnTo>
                  <a:lnTo>
                    <a:pt x="26" y="219"/>
                  </a:lnTo>
                  <a:lnTo>
                    <a:pt x="21" y="235"/>
                  </a:lnTo>
                  <a:lnTo>
                    <a:pt x="16" y="251"/>
                  </a:lnTo>
                  <a:lnTo>
                    <a:pt x="11" y="267"/>
                  </a:lnTo>
                  <a:lnTo>
                    <a:pt x="7" y="284"/>
                  </a:lnTo>
                  <a:lnTo>
                    <a:pt x="4" y="300"/>
                  </a:lnTo>
                  <a:lnTo>
                    <a:pt x="3" y="317"/>
                  </a:lnTo>
                  <a:lnTo>
                    <a:pt x="2" y="334"/>
                  </a:lnTo>
                  <a:lnTo>
                    <a:pt x="0" y="351"/>
                  </a:lnTo>
                  <a:lnTo>
                    <a:pt x="2" y="368"/>
                  </a:lnTo>
                  <a:lnTo>
                    <a:pt x="3" y="385"/>
                  </a:lnTo>
                  <a:lnTo>
                    <a:pt x="4" y="402"/>
                  </a:lnTo>
                  <a:lnTo>
                    <a:pt x="7" y="417"/>
                  </a:lnTo>
                  <a:lnTo>
                    <a:pt x="11" y="434"/>
                  </a:lnTo>
                  <a:lnTo>
                    <a:pt x="16" y="451"/>
                  </a:lnTo>
                  <a:lnTo>
                    <a:pt x="21" y="467"/>
                  </a:lnTo>
                  <a:lnTo>
                    <a:pt x="26" y="482"/>
                  </a:lnTo>
                  <a:lnTo>
                    <a:pt x="33" y="498"/>
                  </a:lnTo>
                  <a:lnTo>
                    <a:pt x="41" y="514"/>
                  </a:lnTo>
                  <a:lnTo>
                    <a:pt x="50" y="529"/>
                  </a:lnTo>
                  <a:lnTo>
                    <a:pt x="59" y="544"/>
                  </a:lnTo>
                  <a:lnTo>
                    <a:pt x="69" y="558"/>
                  </a:lnTo>
                  <a:lnTo>
                    <a:pt x="80" y="572"/>
                  </a:lnTo>
                  <a:lnTo>
                    <a:pt x="91" y="585"/>
                  </a:lnTo>
                  <a:lnTo>
                    <a:pt x="103" y="600"/>
                  </a:lnTo>
                  <a:lnTo>
                    <a:pt x="103" y="600"/>
                  </a:lnTo>
                  <a:lnTo>
                    <a:pt x="116" y="611"/>
                  </a:lnTo>
                  <a:lnTo>
                    <a:pt x="131" y="623"/>
                  </a:lnTo>
                  <a:lnTo>
                    <a:pt x="145" y="634"/>
                  </a:lnTo>
                  <a:lnTo>
                    <a:pt x="159" y="644"/>
                  </a:lnTo>
                  <a:lnTo>
                    <a:pt x="174" y="653"/>
                  </a:lnTo>
                  <a:lnTo>
                    <a:pt x="189" y="662"/>
                  </a:lnTo>
                  <a:lnTo>
                    <a:pt x="204" y="669"/>
                  </a:lnTo>
                  <a:lnTo>
                    <a:pt x="220" y="677"/>
                  </a:lnTo>
                  <a:lnTo>
                    <a:pt x="236" y="682"/>
                  </a:lnTo>
                  <a:lnTo>
                    <a:pt x="252" y="687"/>
                  </a:lnTo>
                  <a:lnTo>
                    <a:pt x="269" y="692"/>
                  </a:lnTo>
                  <a:lnTo>
                    <a:pt x="284" y="696"/>
                  </a:lnTo>
                  <a:lnTo>
                    <a:pt x="301" y="699"/>
                  </a:lnTo>
                  <a:lnTo>
                    <a:pt x="318" y="700"/>
                  </a:lnTo>
                  <a:lnTo>
                    <a:pt x="335" y="701"/>
                  </a:lnTo>
                  <a:lnTo>
                    <a:pt x="352" y="701"/>
                  </a:lnTo>
                  <a:lnTo>
                    <a:pt x="369" y="701"/>
                  </a:lnTo>
                  <a:lnTo>
                    <a:pt x="386" y="700"/>
                  </a:lnTo>
                  <a:lnTo>
                    <a:pt x="403" y="699"/>
                  </a:lnTo>
                  <a:lnTo>
                    <a:pt x="419" y="696"/>
                  </a:lnTo>
                  <a:lnTo>
                    <a:pt x="435" y="692"/>
                  </a:lnTo>
                  <a:lnTo>
                    <a:pt x="452" y="687"/>
                  </a:lnTo>
                  <a:lnTo>
                    <a:pt x="468" y="682"/>
                  </a:lnTo>
                  <a:lnTo>
                    <a:pt x="484" y="677"/>
                  </a:lnTo>
                  <a:lnTo>
                    <a:pt x="499" y="669"/>
                  </a:lnTo>
                  <a:lnTo>
                    <a:pt x="515" y="662"/>
                  </a:lnTo>
                  <a:lnTo>
                    <a:pt x="531" y="653"/>
                  </a:lnTo>
                  <a:lnTo>
                    <a:pt x="545" y="644"/>
                  </a:lnTo>
                  <a:lnTo>
                    <a:pt x="559" y="634"/>
                  </a:lnTo>
                  <a:lnTo>
                    <a:pt x="574" y="623"/>
                  </a:lnTo>
                  <a:lnTo>
                    <a:pt x="587" y="611"/>
                  </a:lnTo>
                  <a:lnTo>
                    <a:pt x="600" y="600"/>
                  </a:lnTo>
                  <a:lnTo>
                    <a:pt x="600" y="600"/>
                  </a:lnTo>
                  <a:lnTo>
                    <a:pt x="613" y="585"/>
                  </a:lnTo>
                  <a:lnTo>
                    <a:pt x="624" y="572"/>
                  </a:lnTo>
                  <a:lnTo>
                    <a:pt x="635" y="558"/>
                  </a:lnTo>
                  <a:lnTo>
                    <a:pt x="645" y="544"/>
                  </a:lnTo>
                  <a:lnTo>
                    <a:pt x="654" y="529"/>
                  </a:lnTo>
                  <a:lnTo>
                    <a:pt x="662" y="514"/>
                  </a:lnTo>
                  <a:lnTo>
                    <a:pt x="670" y="498"/>
                  </a:lnTo>
                  <a:lnTo>
                    <a:pt x="678" y="482"/>
                  </a:lnTo>
                  <a:lnTo>
                    <a:pt x="683" y="467"/>
                  </a:lnTo>
                  <a:lnTo>
                    <a:pt x="688" y="451"/>
                  </a:lnTo>
                  <a:lnTo>
                    <a:pt x="693" y="434"/>
                  </a:lnTo>
                  <a:lnTo>
                    <a:pt x="696" y="417"/>
                  </a:lnTo>
                  <a:lnTo>
                    <a:pt x="700" y="402"/>
                  </a:lnTo>
                  <a:lnTo>
                    <a:pt x="701" y="385"/>
                  </a:lnTo>
                  <a:lnTo>
                    <a:pt x="703" y="368"/>
                  </a:lnTo>
                  <a:lnTo>
                    <a:pt x="703" y="351"/>
                  </a:lnTo>
                  <a:lnTo>
                    <a:pt x="703" y="334"/>
                  </a:lnTo>
                  <a:lnTo>
                    <a:pt x="701" y="317"/>
                  </a:lnTo>
                  <a:lnTo>
                    <a:pt x="700" y="300"/>
                  </a:lnTo>
                  <a:lnTo>
                    <a:pt x="696" y="284"/>
                  </a:lnTo>
                  <a:lnTo>
                    <a:pt x="693" y="267"/>
                  </a:lnTo>
                  <a:lnTo>
                    <a:pt x="688" y="251"/>
                  </a:lnTo>
                  <a:lnTo>
                    <a:pt x="683" y="235"/>
                  </a:lnTo>
                  <a:lnTo>
                    <a:pt x="678" y="219"/>
                  </a:lnTo>
                  <a:lnTo>
                    <a:pt x="670" y="204"/>
                  </a:lnTo>
                  <a:lnTo>
                    <a:pt x="662" y="188"/>
                  </a:lnTo>
                  <a:lnTo>
                    <a:pt x="654" y="172"/>
                  </a:lnTo>
                  <a:lnTo>
                    <a:pt x="645" y="158"/>
                  </a:lnTo>
                  <a:lnTo>
                    <a:pt x="635" y="144"/>
                  </a:lnTo>
                  <a:lnTo>
                    <a:pt x="624" y="129"/>
                  </a:lnTo>
                  <a:lnTo>
                    <a:pt x="613" y="116"/>
                  </a:lnTo>
                  <a:lnTo>
                    <a:pt x="600" y="103"/>
                  </a:lnTo>
                  <a:lnTo>
                    <a:pt x="600" y="103"/>
                  </a:lnTo>
                  <a:lnTo>
                    <a:pt x="587" y="90"/>
                  </a:lnTo>
                  <a:lnTo>
                    <a:pt x="574" y="79"/>
                  </a:lnTo>
                  <a:lnTo>
                    <a:pt x="559" y="68"/>
                  </a:lnTo>
                  <a:lnTo>
                    <a:pt x="545" y="58"/>
                  </a:lnTo>
                  <a:lnTo>
                    <a:pt x="531" y="49"/>
                  </a:lnTo>
                  <a:lnTo>
                    <a:pt x="515" y="39"/>
                  </a:lnTo>
                  <a:lnTo>
                    <a:pt x="499" y="33"/>
                  </a:lnTo>
                  <a:lnTo>
                    <a:pt x="484" y="25"/>
                  </a:lnTo>
                  <a:lnTo>
                    <a:pt x="468" y="20"/>
                  </a:lnTo>
                  <a:lnTo>
                    <a:pt x="452" y="15"/>
                  </a:lnTo>
                  <a:lnTo>
                    <a:pt x="435" y="10"/>
                  </a:lnTo>
                  <a:lnTo>
                    <a:pt x="419" y="7"/>
                  </a:lnTo>
                  <a:lnTo>
                    <a:pt x="403" y="3"/>
                  </a:lnTo>
                  <a:lnTo>
                    <a:pt x="386" y="2"/>
                  </a:lnTo>
                  <a:lnTo>
                    <a:pt x="369" y="0"/>
                  </a:lnTo>
                  <a:lnTo>
                    <a:pt x="352" y="0"/>
                  </a:lnTo>
                  <a:lnTo>
                    <a:pt x="335" y="0"/>
                  </a:lnTo>
                  <a:lnTo>
                    <a:pt x="318" y="2"/>
                  </a:lnTo>
                  <a:lnTo>
                    <a:pt x="301" y="3"/>
                  </a:lnTo>
                  <a:lnTo>
                    <a:pt x="284" y="7"/>
                  </a:lnTo>
                  <a:lnTo>
                    <a:pt x="269" y="10"/>
                  </a:lnTo>
                  <a:lnTo>
                    <a:pt x="252" y="15"/>
                  </a:lnTo>
                  <a:lnTo>
                    <a:pt x="236" y="20"/>
                  </a:lnTo>
                  <a:lnTo>
                    <a:pt x="220" y="25"/>
                  </a:lnTo>
                  <a:lnTo>
                    <a:pt x="204" y="33"/>
                  </a:lnTo>
                  <a:lnTo>
                    <a:pt x="189" y="39"/>
                  </a:lnTo>
                  <a:lnTo>
                    <a:pt x="174" y="49"/>
                  </a:lnTo>
                  <a:lnTo>
                    <a:pt x="159" y="58"/>
                  </a:lnTo>
                  <a:lnTo>
                    <a:pt x="145" y="68"/>
                  </a:lnTo>
                  <a:lnTo>
                    <a:pt x="131" y="79"/>
                  </a:lnTo>
                  <a:lnTo>
                    <a:pt x="116" y="90"/>
                  </a:lnTo>
                  <a:lnTo>
                    <a:pt x="103" y="103"/>
                  </a:lnTo>
                  <a:lnTo>
                    <a:pt x="103"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Freeform 121"/>
            <p:cNvSpPr>
              <a:spLocks/>
            </p:cNvSpPr>
            <p:nvPr userDrawn="1"/>
          </p:nvSpPr>
          <p:spPr bwMode="auto">
            <a:xfrm>
              <a:off x="1437" y="1218"/>
              <a:ext cx="156" cy="156"/>
            </a:xfrm>
            <a:custGeom>
              <a:avLst/>
              <a:gdLst>
                <a:gd name="T0" fmla="*/ 91 w 622"/>
                <a:gd name="T1" fmla="*/ 91 h 622"/>
                <a:gd name="T2" fmla="*/ 69 w 622"/>
                <a:gd name="T3" fmla="*/ 115 h 622"/>
                <a:gd name="T4" fmla="*/ 51 w 622"/>
                <a:gd name="T5" fmla="*/ 139 h 622"/>
                <a:gd name="T6" fmla="*/ 24 w 622"/>
                <a:gd name="T7" fmla="*/ 194 h 622"/>
                <a:gd name="T8" fmla="*/ 5 w 622"/>
                <a:gd name="T9" fmla="*/ 252 h 622"/>
                <a:gd name="T10" fmla="*/ 0 w 622"/>
                <a:gd name="T11" fmla="*/ 311 h 622"/>
                <a:gd name="T12" fmla="*/ 5 w 622"/>
                <a:gd name="T13" fmla="*/ 370 h 622"/>
                <a:gd name="T14" fmla="*/ 24 w 622"/>
                <a:gd name="T15" fmla="*/ 427 h 622"/>
                <a:gd name="T16" fmla="*/ 51 w 622"/>
                <a:gd name="T17" fmla="*/ 482 h 622"/>
                <a:gd name="T18" fmla="*/ 69 w 622"/>
                <a:gd name="T19" fmla="*/ 507 h 622"/>
                <a:gd name="T20" fmla="*/ 91 w 622"/>
                <a:gd name="T21" fmla="*/ 530 h 622"/>
                <a:gd name="T22" fmla="*/ 103 w 622"/>
                <a:gd name="T23" fmla="*/ 542 h 622"/>
                <a:gd name="T24" fmla="*/ 127 w 622"/>
                <a:gd name="T25" fmla="*/ 562 h 622"/>
                <a:gd name="T26" fmla="*/ 167 w 622"/>
                <a:gd name="T27" fmla="*/ 586 h 622"/>
                <a:gd name="T28" fmla="*/ 223 w 622"/>
                <a:gd name="T29" fmla="*/ 608 h 622"/>
                <a:gd name="T30" fmla="*/ 282 w 622"/>
                <a:gd name="T31" fmla="*/ 620 h 622"/>
                <a:gd name="T32" fmla="*/ 340 w 622"/>
                <a:gd name="T33" fmla="*/ 620 h 622"/>
                <a:gd name="T34" fmla="*/ 399 w 622"/>
                <a:gd name="T35" fmla="*/ 608 h 622"/>
                <a:gd name="T36" fmla="*/ 455 w 622"/>
                <a:gd name="T37" fmla="*/ 586 h 622"/>
                <a:gd name="T38" fmla="*/ 494 w 622"/>
                <a:gd name="T39" fmla="*/ 562 h 622"/>
                <a:gd name="T40" fmla="*/ 519 w 622"/>
                <a:gd name="T41" fmla="*/ 542 h 622"/>
                <a:gd name="T42" fmla="*/ 531 w 622"/>
                <a:gd name="T43" fmla="*/ 530 h 622"/>
                <a:gd name="T44" fmla="*/ 551 w 622"/>
                <a:gd name="T45" fmla="*/ 507 h 622"/>
                <a:gd name="T46" fmla="*/ 570 w 622"/>
                <a:gd name="T47" fmla="*/ 482 h 622"/>
                <a:gd name="T48" fmla="*/ 598 w 622"/>
                <a:gd name="T49" fmla="*/ 427 h 622"/>
                <a:gd name="T50" fmla="*/ 615 w 622"/>
                <a:gd name="T51" fmla="*/ 370 h 622"/>
                <a:gd name="T52" fmla="*/ 622 w 622"/>
                <a:gd name="T53" fmla="*/ 311 h 622"/>
                <a:gd name="T54" fmla="*/ 615 w 622"/>
                <a:gd name="T55" fmla="*/ 252 h 622"/>
                <a:gd name="T56" fmla="*/ 598 w 622"/>
                <a:gd name="T57" fmla="*/ 194 h 622"/>
                <a:gd name="T58" fmla="*/ 570 w 622"/>
                <a:gd name="T59" fmla="*/ 139 h 622"/>
                <a:gd name="T60" fmla="*/ 551 w 622"/>
                <a:gd name="T61" fmla="*/ 115 h 622"/>
                <a:gd name="T62" fmla="*/ 531 w 622"/>
                <a:gd name="T63" fmla="*/ 91 h 622"/>
                <a:gd name="T64" fmla="*/ 519 w 622"/>
                <a:gd name="T65" fmla="*/ 81 h 622"/>
                <a:gd name="T66" fmla="*/ 494 w 622"/>
                <a:gd name="T67" fmla="*/ 60 h 622"/>
                <a:gd name="T68" fmla="*/ 455 w 622"/>
                <a:gd name="T69" fmla="*/ 35 h 622"/>
                <a:gd name="T70" fmla="*/ 399 w 622"/>
                <a:gd name="T71" fmla="*/ 13 h 622"/>
                <a:gd name="T72" fmla="*/ 340 w 622"/>
                <a:gd name="T73" fmla="*/ 1 h 622"/>
                <a:gd name="T74" fmla="*/ 282 w 622"/>
                <a:gd name="T75" fmla="*/ 1 h 622"/>
                <a:gd name="T76" fmla="*/ 223 w 622"/>
                <a:gd name="T77" fmla="*/ 13 h 622"/>
                <a:gd name="T78" fmla="*/ 167 w 622"/>
                <a:gd name="T79" fmla="*/ 35 h 622"/>
                <a:gd name="T80" fmla="*/ 127 w 622"/>
                <a:gd name="T81" fmla="*/ 60 h 622"/>
                <a:gd name="T82" fmla="*/ 103 w 622"/>
                <a:gd name="T83" fmla="*/ 81 h 622"/>
                <a:gd name="T84" fmla="*/ 9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91" y="91"/>
                  </a:moveTo>
                  <a:lnTo>
                    <a:pt x="91" y="91"/>
                  </a:lnTo>
                  <a:lnTo>
                    <a:pt x="80" y="103"/>
                  </a:lnTo>
                  <a:lnTo>
                    <a:pt x="69" y="115"/>
                  </a:lnTo>
                  <a:lnTo>
                    <a:pt x="60" y="128"/>
                  </a:lnTo>
                  <a:lnTo>
                    <a:pt x="51" y="139"/>
                  </a:lnTo>
                  <a:lnTo>
                    <a:pt x="35" y="167"/>
                  </a:lnTo>
                  <a:lnTo>
                    <a:pt x="24" y="194"/>
                  </a:lnTo>
                  <a:lnTo>
                    <a:pt x="13" y="223"/>
                  </a:lnTo>
                  <a:lnTo>
                    <a:pt x="5" y="252"/>
                  </a:lnTo>
                  <a:lnTo>
                    <a:pt x="2" y="281"/>
                  </a:lnTo>
                  <a:lnTo>
                    <a:pt x="0" y="311"/>
                  </a:lnTo>
                  <a:lnTo>
                    <a:pt x="2" y="340"/>
                  </a:lnTo>
                  <a:lnTo>
                    <a:pt x="5" y="370"/>
                  </a:lnTo>
                  <a:lnTo>
                    <a:pt x="13" y="399"/>
                  </a:lnTo>
                  <a:lnTo>
                    <a:pt x="24" y="427"/>
                  </a:lnTo>
                  <a:lnTo>
                    <a:pt x="35" y="455"/>
                  </a:lnTo>
                  <a:lnTo>
                    <a:pt x="51" y="482"/>
                  </a:lnTo>
                  <a:lnTo>
                    <a:pt x="60" y="494"/>
                  </a:lnTo>
                  <a:lnTo>
                    <a:pt x="69" y="507"/>
                  </a:lnTo>
                  <a:lnTo>
                    <a:pt x="80" y="519"/>
                  </a:lnTo>
                  <a:lnTo>
                    <a:pt x="91" y="530"/>
                  </a:lnTo>
                  <a:lnTo>
                    <a:pt x="91" y="530"/>
                  </a:lnTo>
                  <a:lnTo>
                    <a:pt x="103" y="542"/>
                  </a:lnTo>
                  <a:lnTo>
                    <a:pt x="115" y="551"/>
                  </a:lnTo>
                  <a:lnTo>
                    <a:pt x="127" y="562"/>
                  </a:lnTo>
                  <a:lnTo>
                    <a:pt x="140" y="571"/>
                  </a:lnTo>
                  <a:lnTo>
                    <a:pt x="167" y="586"/>
                  </a:lnTo>
                  <a:lnTo>
                    <a:pt x="194" y="598"/>
                  </a:lnTo>
                  <a:lnTo>
                    <a:pt x="223" y="608"/>
                  </a:lnTo>
                  <a:lnTo>
                    <a:pt x="252" y="616"/>
                  </a:lnTo>
                  <a:lnTo>
                    <a:pt x="282" y="620"/>
                  </a:lnTo>
                  <a:lnTo>
                    <a:pt x="310" y="622"/>
                  </a:lnTo>
                  <a:lnTo>
                    <a:pt x="340" y="620"/>
                  </a:lnTo>
                  <a:lnTo>
                    <a:pt x="370" y="616"/>
                  </a:lnTo>
                  <a:lnTo>
                    <a:pt x="399" y="608"/>
                  </a:lnTo>
                  <a:lnTo>
                    <a:pt x="428" y="598"/>
                  </a:lnTo>
                  <a:lnTo>
                    <a:pt x="455" y="586"/>
                  </a:lnTo>
                  <a:lnTo>
                    <a:pt x="482" y="571"/>
                  </a:lnTo>
                  <a:lnTo>
                    <a:pt x="494" y="562"/>
                  </a:lnTo>
                  <a:lnTo>
                    <a:pt x="507" y="551"/>
                  </a:lnTo>
                  <a:lnTo>
                    <a:pt x="519" y="542"/>
                  </a:lnTo>
                  <a:lnTo>
                    <a:pt x="531" y="530"/>
                  </a:lnTo>
                  <a:lnTo>
                    <a:pt x="531" y="530"/>
                  </a:lnTo>
                  <a:lnTo>
                    <a:pt x="541" y="519"/>
                  </a:lnTo>
                  <a:lnTo>
                    <a:pt x="551" y="507"/>
                  </a:lnTo>
                  <a:lnTo>
                    <a:pt x="562" y="494"/>
                  </a:lnTo>
                  <a:lnTo>
                    <a:pt x="570" y="482"/>
                  </a:lnTo>
                  <a:lnTo>
                    <a:pt x="585" y="455"/>
                  </a:lnTo>
                  <a:lnTo>
                    <a:pt x="598" y="427"/>
                  </a:lnTo>
                  <a:lnTo>
                    <a:pt x="609" y="399"/>
                  </a:lnTo>
                  <a:lnTo>
                    <a:pt x="615" y="370"/>
                  </a:lnTo>
                  <a:lnTo>
                    <a:pt x="621" y="340"/>
                  </a:lnTo>
                  <a:lnTo>
                    <a:pt x="622" y="311"/>
                  </a:lnTo>
                  <a:lnTo>
                    <a:pt x="621" y="281"/>
                  </a:lnTo>
                  <a:lnTo>
                    <a:pt x="615" y="252"/>
                  </a:lnTo>
                  <a:lnTo>
                    <a:pt x="609" y="223"/>
                  </a:lnTo>
                  <a:lnTo>
                    <a:pt x="598" y="194"/>
                  </a:lnTo>
                  <a:lnTo>
                    <a:pt x="585" y="167"/>
                  </a:lnTo>
                  <a:lnTo>
                    <a:pt x="570" y="139"/>
                  </a:lnTo>
                  <a:lnTo>
                    <a:pt x="562" y="128"/>
                  </a:lnTo>
                  <a:lnTo>
                    <a:pt x="551" y="115"/>
                  </a:lnTo>
                  <a:lnTo>
                    <a:pt x="541" y="103"/>
                  </a:lnTo>
                  <a:lnTo>
                    <a:pt x="531" y="91"/>
                  </a:lnTo>
                  <a:lnTo>
                    <a:pt x="531" y="91"/>
                  </a:lnTo>
                  <a:lnTo>
                    <a:pt x="519" y="81"/>
                  </a:lnTo>
                  <a:lnTo>
                    <a:pt x="507" y="70"/>
                  </a:lnTo>
                  <a:lnTo>
                    <a:pt x="494" y="60"/>
                  </a:lnTo>
                  <a:lnTo>
                    <a:pt x="482" y="51"/>
                  </a:lnTo>
                  <a:lnTo>
                    <a:pt x="455" y="35"/>
                  </a:lnTo>
                  <a:lnTo>
                    <a:pt x="428" y="24"/>
                  </a:lnTo>
                  <a:lnTo>
                    <a:pt x="399" y="13"/>
                  </a:lnTo>
                  <a:lnTo>
                    <a:pt x="370" y="7"/>
                  </a:lnTo>
                  <a:lnTo>
                    <a:pt x="340" y="1"/>
                  </a:lnTo>
                  <a:lnTo>
                    <a:pt x="310" y="0"/>
                  </a:lnTo>
                  <a:lnTo>
                    <a:pt x="282" y="1"/>
                  </a:lnTo>
                  <a:lnTo>
                    <a:pt x="252" y="7"/>
                  </a:lnTo>
                  <a:lnTo>
                    <a:pt x="223" y="13"/>
                  </a:lnTo>
                  <a:lnTo>
                    <a:pt x="194" y="24"/>
                  </a:lnTo>
                  <a:lnTo>
                    <a:pt x="167" y="35"/>
                  </a:lnTo>
                  <a:lnTo>
                    <a:pt x="140" y="51"/>
                  </a:lnTo>
                  <a:lnTo>
                    <a:pt x="127" y="60"/>
                  </a:lnTo>
                  <a:lnTo>
                    <a:pt x="115" y="70"/>
                  </a:lnTo>
                  <a:lnTo>
                    <a:pt x="103" y="81"/>
                  </a:lnTo>
                  <a:lnTo>
                    <a:pt x="91" y="91"/>
                  </a:lnTo>
                  <a:lnTo>
                    <a:pt x="9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Freeform 122"/>
            <p:cNvSpPr>
              <a:spLocks/>
            </p:cNvSpPr>
            <p:nvPr userDrawn="1"/>
          </p:nvSpPr>
          <p:spPr bwMode="auto">
            <a:xfrm>
              <a:off x="1269" y="1408"/>
              <a:ext cx="134" cy="134"/>
            </a:xfrm>
            <a:custGeom>
              <a:avLst/>
              <a:gdLst>
                <a:gd name="T0" fmla="*/ 460 w 540"/>
                <a:gd name="T1" fmla="*/ 79 h 539"/>
                <a:gd name="T2" fmla="*/ 419 w 540"/>
                <a:gd name="T3" fmla="*/ 44 h 539"/>
                <a:gd name="T4" fmla="*/ 372 w 540"/>
                <a:gd name="T5" fmla="*/ 20 h 539"/>
                <a:gd name="T6" fmla="*/ 321 w 540"/>
                <a:gd name="T7" fmla="*/ 5 h 539"/>
                <a:gd name="T8" fmla="*/ 270 w 540"/>
                <a:gd name="T9" fmla="*/ 0 h 539"/>
                <a:gd name="T10" fmla="*/ 218 w 540"/>
                <a:gd name="T11" fmla="*/ 5 h 539"/>
                <a:gd name="T12" fmla="*/ 168 w 540"/>
                <a:gd name="T13" fmla="*/ 20 h 539"/>
                <a:gd name="T14" fmla="*/ 121 w 540"/>
                <a:gd name="T15" fmla="*/ 44 h 539"/>
                <a:gd name="T16" fmla="*/ 78 w 540"/>
                <a:gd name="T17" fmla="*/ 79 h 539"/>
                <a:gd name="T18" fmla="*/ 60 w 540"/>
                <a:gd name="T19" fmla="*/ 99 h 539"/>
                <a:gd name="T20" fmla="*/ 30 w 540"/>
                <a:gd name="T21" fmla="*/ 145 h 539"/>
                <a:gd name="T22" fmla="*/ 11 w 540"/>
                <a:gd name="T23" fmla="*/ 193 h 539"/>
                <a:gd name="T24" fmla="*/ 2 w 540"/>
                <a:gd name="T25" fmla="*/ 244 h 539"/>
                <a:gd name="T26" fmla="*/ 2 w 540"/>
                <a:gd name="T27" fmla="*/ 296 h 539"/>
                <a:gd name="T28" fmla="*/ 11 w 540"/>
                <a:gd name="T29" fmla="*/ 347 h 539"/>
                <a:gd name="T30" fmla="*/ 30 w 540"/>
                <a:gd name="T31" fmla="*/ 395 h 539"/>
                <a:gd name="T32" fmla="*/ 60 w 540"/>
                <a:gd name="T33" fmla="*/ 440 h 539"/>
                <a:gd name="T34" fmla="*/ 78 w 540"/>
                <a:gd name="T35" fmla="*/ 461 h 539"/>
                <a:gd name="T36" fmla="*/ 121 w 540"/>
                <a:gd name="T37" fmla="*/ 495 h 539"/>
                <a:gd name="T38" fmla="*/ 168 w 540"/>
                <a:gd name="T39" fmla="*/ 520 h 539"/>
                <a:gd name="T40" fmla="*/ 218 w 540"/>
                <a:gd name="T41" fmla="*/ 535 h 539"/>
                <a:gd name="T42" fmla="*/ 270 w 540"/>
                <a:gd name="T43" fmla="*/ 539 h 539"/>
                <a:gd name="T44" fmla="*/ 321 w 540"/>
                <a:gd name="T45" fmla="*/ 535 h 539"/>
                <a:gd name="T46" fmla="*/ 372 w 540"/>
                <a:gd name="T47" fmla="*/ 520 h 539"/>
                <a:gd name="T48" fmla="*/ 419 w 540"/>
                <a:gd name="T49" fmla="*/ 495 h 539"/>
                <a:gd name="T50" fmla="*/ 460 w 540"/>
                <a:gd name="T51" fmla="*/ 461 h 539"/>
                <a:gd name="T52" fmla="*/ 480 w 540"/>
                <a:gd name="T53" fmla="*/ 440 h 539"/>
                <a:gd name="T54" fmla="*/ 508 w 540"/>
                <a:gd name="T55" fmla="*/ 395 h 539"/>
                <a:gd name="T56" fmla="*/ 529 w 540"/>
                <a:gd name="T57" fmla="*/ 347 h 539"/>
                <a:gd name="T58" fmla="*/ 538 w 540"/>
                <a:gd name="T59" fmla="*/ 296 h 539"/>
                <a:gd name="T60" fmla="*/ 538 w 540"/>
                <a:gd name="T61" fmla="*/ 244 h 539"/>
                <a:gd name="T62" fmla="*/ 529 w 540"/>
                <a:gd name="T63" fmla="*/ 193 h 539"/>
                <a:gd name="T64" fmla="*/ 508 w 540"/>
                <a:gd name="T65" fmla="*/ 145 h 539"/>
                <a:gd name="T66" fmla="*/ 480 w 540"/>
                <a:gd name="T67" fmla="*/ 99 h 539"/>
                <a:gd name="T68" fmla="*/ 46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460" y="79"/>
                  </a:moveTo>
                  <a:lnTo>
                    <a:pt x="460" y="79"/>
                  </a:lnTo>
                  <a:lnTo>
                    <a:pt x="441" y="60"/>
                  </a:lnTo>
                  <a:lnTo>
                    <a:pt x="419" y="44"/>
                  </a:lnTo>
                  <a:lnTo>
                    <a:pt x="395" y="31"/>
                  </a:lnTo>
                  <a:lnTo>
                    <a:pt x="372" y="20"/>
                  </a:lnTo>
                  <a:lnTo>
                    <a:pt x="347" y="10"/>
                  </a:lnTo>
                  <a:lnTo>
                    <a:pt x="321" y="5"/>
                  </a:lnTo>
                  <a:lnTo>
                    <a:pt x="296" y="1"/>
                  </a:lnTo>
                  <a:lnTo>
                    <a:pt x="270" y="0"/>
                  </a:lnTo>
                  <a:lnTo>
                    <a:pt x="244" y="1"/>
                  </a:lnTo>
                  <a:lnTo>
                    <a:pt x="218" y="5"/>
                  </a:lnTo>
                  <a:lnTo>
                    <a:pt x="193" y="10"/>
                  </a:lnTo>
                  <a:lnTo>
                    <a:pt x="168" y="20"/>
                  </a:lnTo>
                  <a:lnTo>
                    <a:pt x="144" y="31"/>
                  </a:lnTo>
                  <a:lnTo>
                    <a:pt x="121" y="44"/>
                  </a:lnTo>
                  <a:lnTo>
                    <a:pt x="99" y="60"/>
                  </a:lnTo>
                  <a:lnTo>
                    <a:pt x="78" y="79"/>
                  </a:lnTo>
                  <a:lnTo>
                    <a:pt x="78" y="79"/>
                  </a:lnTo>
                  <a:lnTo>
                    <a:pt x="60" y="99"/>
                  </a:lnTo>
                  <a:lnTo>
                    <a:pt x="45" y="121"/>
                  </a:lnTo>
                  <a:lnTo>
                    <a:pt x="30" y="145"/>
                  </a:lnTo>
                  <a:lnTo>
                    <a:pt x="20" y="168"/>
                  </a:lnTo>
                  <a:lnTo>
                    <a:pt x="11" y="193"/>
                  </a:lnTo>
                  <a:lnTo>
                    <a:pt x="4" y="218"/>
                  </a:lnTo>
                  <a:lnTo>
                    <a:pt x="2" y="244"/>
                  </a:lnTo>
                  <a:lnTo>
                    <a:pt x="0" y="270"/>
                  </a:lnTo>
                  <a:lnTo>
                    <a:pt x="2" y="296"/>
                  </a:lnTo>
                  <a:lnTo>
                    <a:pt x="4" y="322"/>
                  </a:lnTo>
                  <a:lnTo>
                    <a:pt x="11" y="347"/>
                  </a:lnTo>
                  <a:lnTo>
                    <a:pt x="20" y="371"/>
                  </a:lnTo>
                  <a:lnTo>
                    <a:pt x="30" y="395"/>
                  </a:lnTo>
                  <a:lnTo>
                    <a:pt x="45" y="418"/>
                  </a:lnTo>
                  <a:lnTo>
                    <a:pt x="60" y="440"/>
                  </a:lnTo>
                  <a:lnTo>
                    <a:pt x="78" y="461"/>
                  </a:lnTo>
                  <a:lnTo>
                    <a:pt x="78" y="461"/>
                  </a:lnTo>
                  <a:lnTo>
                    <a:pt x="99" y="479"/>
                  </a:lnTo>
                  <a:lnTo>
                    <a:pt x="121" y="495"/>
                  </a:lnTo>
                  <a:lnTo>
                    <a:pt x="144" y="509"/>
                  </a:lnTo>
                  <a:lnTo>
                    <a:pt x="168" y="520"/>
                  </a:lnTo>
                  <a:lnTo>
                    <a:pt x="193" y="529"/>
                  </a:lnTo>
                  <a:lnTo>
                    <a:pt x="218" y="535"/>
                  </a:lnTo>
                  <a:lnTo>
                    <a:pt x="244" y="538"/>
                  </a:lnTo>
                  <a:lnTo>
                    <a:pt x="270" y="539"/>
                  </a:lnTo>
                  <a:lnTo>
                    <a:pt x="296" y="538"/>
                  </a:lnTo>
                  <a:lnTo>
                    <a:pt x="321" y="535"/>
                  </a:lnTo>
                  <a:lnTo>
                    <a:pt x="347" y="529"/>
                  </a:lnTo>
                  <a:lnTo>
                    <a:pt x="372" y="520"/>
                  </a:lnTo>
                  <a:lnTo>
                    <a:pt x="395" y="509"/>
                  </a:lnTo>
                  <a:lnTo>
                    <a:pt x="419" y="495"/>
                  </a:lnTo>
                  <a:lnTo>
                    <a:pt x="441" y="479"/>
                  </a:lnTo>
                  <a:lnTo>
                    <a:pt x="460" y="461"/>
                  </a:lnTo>
                  <a:lnTo>
                    <a:pt x="460" y="461"/>
                  </a:lnTo>
                  <a:lnTo>
                    <a:pt x="480" y="440"/>
                  </a:lnTo>
                  <a:lnTo>
                    <a:pt x="495" y="418"/>
                  </a:lnTo>
                  <a:lnTo>
                    <a:pt x="508" y="395"/>
                  </a:lnTo>
                  <a:lnTo>
                    <a:pt x="520" y="371"/>
                  </a:lnTo>
                  <a:lnTo>
                    <a:pt x="529" y="347"/>
                  </a:lnTo>
                  <a:lnTo>
                    <a:pt x="535" y="322"/>
                  </a:lnTo>
                  <a:lnTo>
                    <a:pt x="538" y="296"/>
                  </a:lnTo>
                  <a:lnTo>
                    <a:pt x="540" y="270"/>
                  </a:lnTo>
                  <a:lnTo>
                    <a:pt x="538" y="244"/>
                  </a:lnTo>
                  <a:lnTo>
                    <a:pt x="535" y="218"/>
                  </a:lnTo>
                  <a:lnTo>
                    <a:pt x="529" y="193"/>
                  </a:lnTo>
                  <a:lnTo>
                    <a:pt x="520" y="168"/>
                  </a:lnTo>
                  <a:lnTo>
                    <a:pt x="508" y="145"/>
                  </a:lnTo>
                  <a:lnTo>
                    <a:pt x="495" y="121"/>
                  </a:lnTo>
                  <a:lnTo>
                    <a:pt x="480" y="99"/>
                  </a:lnTo>
                  <a:lnTo>
                    <a:pt x="460" y="79"/>
                  </a:lnTo>
                  <a:lnTo>
                    <a:pt x="46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Freeform 123"/>
            <p:cNvSpPr>
              <a:spLocks/>
            </p:cNvSpPr>
            <p:nvPr userDrawn="1"/>
          </p:nvSpPr>
          <p:spPr bwMode="auto">
            <a:xfrm>
              <a:off x="1099" y="1596"/>
              <a:ext cx="115" cy="115"/>
            </a:xfrm>
            <a:custGeom>
              <a:avLst/>
              <a:gdLst>
                <a:gd name="T0" fmla="*/ 68 w 459"/>
                <a:gd name="T1" fmla="*/ 67 h 460"/>
                <a:gd name="T2" fmla="*/ 38 w 459"/>
                <a:gd name="T3" fmla="*/ 104 h 460"/>
                <a:gd name="T4" fmla="*/ 17 w 459"/>
                <a:gd name="T5" fmla="*/ 143 h 460"/>
                <a:gd name="T6" fmla="*/ 4 w 459"/>
                <a:gd name="T7" fmla="*/ 186 h 460"/>
                <a:gd name="T8" fmla="*/ 0 w 459"/>
                <a:gd name="T9" fmla="*/ 230 h 460"/>
                <a:gd name="T10" fmla="*/ 4 w 459"/>
                <a:gd name="T11" fmla="*/ 273 h 460"/>
                <a:gd name="T12" fmla="*/ 17 w 459"/>
                <a:gd name="T13" fmla="*/ 316 h 460"/>
                <a:gd name="T14" fmla="*/ 38 w 459"/>
                <a:gd name="T15" fmla="*/ 357 h 460"/>
                <a:gd name="T16" fmla="*/ 68 w 459"/>
                <a:gd name="T17" fmla="*/ 392 h 460"/>
                <a:gd name="T18" fmla="*/ 85 w 459"/>
                <a:gd name="T19" fmla="*/ 407 h 460"/>
                <a:gd name="T20" fmla="*/ 122 w 459"/>
                <a:gd name="T21" fmla="*/ 434 h 460"/>
                <a:gd name="T22" fmla="*/ 164 w 459"/>
                <a:gd name="T23" fmla="*/ 449 h 460"/>
                <a:gd name="T24" fmla="*/ 207 w 459"/>
                <a:gd name="T25" fmla="*/ 458 h 460"/>
                <a:gd name="T26" fmla="*/ 251 w 459"/>
                <a:gd name="T27" fmla="*/ 458 h 460"/>
                <a:gd name="T28" fmla="*/ 294 w 459"/>
                <a:gd name="T29" fmla="*/ 449 h 460"/>
                <a:gd name="T30" fmla="*/ 336 w 459"/>
                <a:gd name="T31" fmla="*/ 434 h 460"/>
                <a:gd name="T32" fmla="*/ 375 w 459"/>
                <a:gd name="T33" fmla="*/ 407 h 460"/>
                <a:gd name="T34" fmla="*/ 392 w 459"/>
                <a:gd name="T35" fmla="*/ 392 h 460"/>
                <a:gd name="T36" fmla="*/ 421 w 459"/>
                <a:gd name="T37" fmla="*/ 357 h 460"/>
                <a:gd name="T38" fmla="*/ 443 w 459"/>
                <a:gd name="T39" fmla="*/ 316 h 460"/>
                <a:gd name="T40" fmla="*/ 455 w 459"/>
                <a:gd name="T41" fmla="*/ 273 h 460"/>
                <a:gd name="T42" fmla="*/ 459 w 459"/>
                <a:gd name="T43" fmla="*/ 230 h 460"/>
                <a:gd name="T44" fmla="*/ 455 w 459"/>
                <a:gd name="T45" fmla="*/ 186 h 460"/>
                <a:gd name="T46" fmla="*/ 443 w 459"/>
                <a:gd name="T47" fmla="*/ 143 h 460"/>
                <a:gd name="T48" fmla="*/ 421 w 459"/>
                <a:gd name="T49" fmla="*/ 104 h 460"/>
                <a:gd name="T50" fmla="*/ 392 w 459"/>
                <a:gd name="T51" fmla="*/ 67 h 460"/>
                <a:gd name="T52" fmla="*/ 375 w 459"/>
                <a:gd name="T53" fmla="*/ 52 h 460"/>
                <a:gd name="T54" fmla="*/ 336 w 459"/>
                <a:gd name="T55" fmla="*/ 27 h 460"/>
                <a:gd name="T56" fmla="*/ 294 w 459"/>
                <a:gd name="T57" fmla="*/ 10 h 460"/>
                <a:gd name="T58" fmla="*/ 251 w 459"/>
                <a:gd name="T59" fmla="*/ 1 h 460"/>
                <a:gd name="T60" fmla="*/ 207 w 459"/>
                <a:gd name="T61" fmla="*/ 1 h 460"/>
                <a:gd name="T62" fmla="*/ 164 w 459"/>
                <a:gd name="T63" fmla="*/ 10 h 460"/>
                <a:gd name="T64" fmla="*/ 122 w 459"/>
                <a:gd name="T65" fmla="*/ 27 h 460"/>
                <a:gd name="T66" fmla="*/ 85 w 459"/>
                <a:gd name="T67" fmla="*/ 52 h 460"/>
                <a:gd name="T68" fmla="*/ 68 w 459"/>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60">
                  <a:moveTo>
                    <a:pt x="68" y="67"/>
                  </a:moveTo>
                  <a:lnTo>
                    <a:pt x="68" y="67"/>
                  </a:lnTo>
                  <a:lnTo>
                    <a:pt x="52" y="84"/>
                  </a:lnTo>
                  <a:lnTo>
                    <a:pt x="38" y="104"/>
                  </a:lnTo>
                  <a:lnTo>
                    <a:pt x="26" y="123"/>
                  </a:lnTo>
                  <a:lnTo>
                    <a:pt x="17" y="143"/>
                  </a:lnTo>
                  <a:lnTo>
                    <a:pt x="9" y="164"/>
                  </a:lnTo>
                  <a:lnTo>
                    <a:pt x="4" y="186"/>
                  </a:lnTo>
                  <a:lnTo>
                    <a:pt x="1" y="208"/>
                  </a:lnTo>
                  <a:lnTo>
                    <a:pt x="0" y="230"/>
                  </a:lnTo>
                  <a:lnTo>
                    <a:pt x="1" y="251"/>
                  </a:lnTo>
                  <a:lnTo>
                    <a:pt x="4" y="273"/>
                  </a:lnTo>
                  <a:lnTo>
                    <a:pt x="9" y="295"/>
                  </a:lnTo>
                  <a:lnTo>
                    <a:pt x="17" y="316"/>
                  </a:lnTo>
                  <a:lnTo>
                    <a:pt x="26" y="337"/>
                  </a:lnTo>
                  <a:lnTo>
                    <a:pt x="38" y="357"/>
                  </a:lnTo>
                  <a:lnTo>
                    <a:pt x="52" y="375"/>
                  </a:lnTo>
                  <a:lnTo>
                    <a:pt x="68" y="392"/>
                  </a:lnTo>
                  <a:lnTo>
                    <a:pt x="68" y="392"/>
                  </a:lnTo>
                  <a:lnTo>
                    <a:pt x="85" y="407"/>
                  </a:lnTo>
                  <a:lnTo>
                    <a:pt x="103" y="422"/>
                  </a:lnTo>
                  <a:lnTo>
                    <a:pt x="122" y="434"/>
                  </a:lnTo>
                  <a:lnTo>
                    <a:pt x="143" y="443"/>
                  </a:lnTo>
                  <a:lnTo>
                    <a:pt x="164" y="449"/>
                  </a:lnTo>
                  <a:lnTo>
                    <a:pt x="186" y="456"/>
                  </a:lnTo>
                  <a:lnTo>
                    <a:pt x="207" y="458"/>
                  </a:lnTo>
                  <a:lnTo>
                    <a:pt x="229" y="460"/>
                  </a:lnTo>
                  <a:lnTo>
                    <a:pt x="251" y="458"/>
                  </a:lnTo>
                  <a:lnTo>
                    <a:pt x="274" y="456"/>
                  </a:lnTo>
                  <a:lnTo>
                    <a:pt x="294" y="449"/>
                  </a:lnTo>
                  <a:lnTo>
                    <a:pt x="317" y="443"/>
                  </a:lnTo>
                  <a:lnTo>
                    <a:pt x="336" y="434"/>
                  </a:lnTo>
                  <a:lnTo>
                    <a:pt x="356" y="422"/>
                  </a:lnTo>
                  <a:lnTo>
                    <a:pt x="375" y="407"/>
                  </a:lnTo>
                  <a:lnTo>
                    <a:pt x="392" y="392"/>
                  </a:lnTo>
                  <a:lnTo>
                    <a:pt x="392" y="392"/>
                  </a:lnTo>
                  <a:lnTo>
                    <a:pt x="408" y="375"/>
                  </a:lnTo>
                  <a:lnTo>
                    <a:pt x="421" y="357"/>
                  </a:lnTo>
                  <a:lnTo>
                    <a:pt x="433" y="337"/>
                  </a:lnTo>
                  <a:lnTo>
                    <a:pt x="443" y="316"/>
                  </a:lnTo>
                  <a:lnTo>
                    <a:pt x="450" y="295"/>
                  </a:lnTo>
                  <a:lnTo>
                    <a:pt x="455" y="273"/>
                  </a:lnTo>
                  <a:lnTo>
                    <a:pt x="459" y="251"/>
                  </a:lnTo>
                  <a:lnTo>
                    <a:pt x="459" y="230"/>
                  </a:lnTo>
                  <a:lnTo>
                    <a:pt x="459" y="208"/>
                  </a:lnTo>
                  <a:lnTo>
                    <a:pt x="455" y="186"/>
                  </a:lnTo>
                  <a:lnTo>
                    <a:pt x="450" y="164"/>
                  </a:lnTo>
                  <a:lnTo>
                    <a:pt x="443" y="143"/>
                  </a:lnTo>
                  <a:lnTo>
                    <a:pt x="433" y="123"/>
                  </a:lnTo>
                  <a:lnTo>
                    <a:pt x="421" y="104"/>
                  </a:lnTo>
                  <a:lnTo>
                    <a:pt x="408" y="84"/>
                  </a:lnTo>
                  <a:lnTo>
                    <a:pt x="392" y="67"/>
                  </a:lnTo>
                  <a:lnTo>
                    <a:pt x="392" y="67"/>
                  </a:lnTo>
                  <a:lnTo>
                    <a:pt x="375" y="52"/>
                  </a:lnTo>
                  <a:lnTo>
                    <a:pt x="356" y="37"/>
                  </a:lnTo>
                  <a:lnTo>
                    <a:pt x="336" y="27"/>
                  </a:lnTo>
                  <a:lnTo>
                    <a:pt x="317" y="17"/>
                  </a:lnTo>
                  <a:lnTo>
                    <a:pt x="294" y="10"/>
                  </a:lnTo>
                  <a:lnTo>
                    <a:pt x="274" y="5"/>
                  </a:lnTo>
                  <a:lnTo>
                    <a:pt x="251" y="1"/>
                  </a:lnTo>
                  <a:lnTo>
                    <a:pt x="229" y="0"/>
                  </a:lnTo>
                  <a:lnTo>
                    <a:pt x="207" y="1"/>
                  </a:lnTo>
                  <a:lnTo>
                    <a:pt x="186" y="5"/>
                  </a:lnTo>
                  <a:lnTo>
                    <a:pt x="164" y="10"/>
                  </a:lnTo>
                  <a:lnTo>
                    <a:pt x="143" y="17"/>
                  </a:lnTo>
                  <a:lnTo>
                    <a:pt x="122" y="27"/>
                  </a:lnTo>
                  <a:lnTo>
                    <a:pt x="103"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Freeform 124"/>
            <p:cNvSpPr>
              <a:spLocks/>
            </p:cNvSpPr>
            <p:nvPr userDrawn="1"/>
          </p:nvSpPr>
          <p:spPr bwMode="auto">
            <a:xfrm>
              <a:off x="931" y="1786"/>
              <a:ext cx="94" cy="94"/>
            </a:xfrm>
            <a:custGeom>
              <a:avLst/>
              <a:gdLst>
                <a:gd name="T0" fmla="*/ 55 w 378"/>
                <a:gd name="T1" fmla="*/ 56 h 377"/>
                <a:gd name="T2" fmla="*/ 31 w 378"/>
                <a:gd name="T3" fmla="*/ 84 h 377"/>
                <a:gd name="T4" fmla="*/ 13 w 378"/>
                <a:gd name="T5" fmla="*/ 118 h 377"/>
                <a:gd name="T6" fmla="*/ 3 w 378"/>
                <a:gd name="T7" fmla="*/ 152 h 377"/>
                <a:gd name="T8" fmla="*/ 0 w 378"/>
                <a:gd name="T9" fmla="*/ 189 h 377"/>
                <a:gd name="T10" fmla="*/ 3 w 378"/>
                <a:gd name="T11" fmla="*/ 225 h 377"/>
                <a:gd name="T12" fmla="*/ 13 w 378"/>
                <a:gd name="T13" fmla="*/ 260 h 377"/>
                <a:gd name="T14" fmla="*/ 31 w 378"/>
                <a:gd name="T15" fmla="*/ 293 h 377"/>
                <a:gd name="T16" fmla="*/ 55 w 378"/>
                <a:gd name="T17" fmla="*/ 323 h 377"/>
                <a:gd name="T18" fmla="*/ 69 w 378"/>
                <a:gd name="T19" fmla="*/ 336 h 377"/>
                <a:gd name="T20" fmla="*/ 100 w 378"/>
                <a:gd name="T21" fmla="*/ 357 h 377"/>
                <a:gd name="T22" fmla="*/ 135 w 378"/>
                <a:gd name="T23" fmla="*/ 370 h 377"/>
                <a:gd name="T24" fmla="*/ 171 w 378"/>
                <a:gd name="T25" fmla="*/ 377 h 377"/>
                <a:gd name="T26" fmla="*/ 207 w 378"/>
                <a:gd name="T27" fmla="*/ 377 h 377"/>
                <a:gd name="T28" fmla="*/ 242 w 378"/>
                <a:gd name="T29" fmla="*/ 370 h 377"/>
                <a:gd name="T30" fmla="*/ 276 w 378"/>
                <a:gd name="T31" fmla="*/ 357 h 377"/>
                <a:gd name="T32" fmla="*/ 307 w 378"/>
                <a:gd name="T33" fmla="*/ 336 h 377"/>
                <a:gd name="T34" fmla="*/ 322 w 378"/>
                <a:gd name="T35" fmla="*/ 323 h 377"/>
                <a:gd name="T36" fmla="*/ 347 w 378"/>
                <a:gd name="T37" fmla="*/ 293 h 377"/>
                <a:gd name="T38" fmla="*/ 364 w 378"/>
                <a:gd name="T39" fmla="*/ 260 h 377"/>
                <a:gd name="T40" fmla="*/ 374 w 378"/>
                <a:gd name="T41" fmla="*/ 225 h 377"/>
                <a:gd name="T42" fmla="*/ 378 w 378"/>
                <a:gd name="T43" fmla="*/ 189 h 377"/>
                <a:gd name="T44" fmla="*/ 374 w 378"/>
                <a:gd name="T45" fmla="*/ 152 h 377"/>
                <a:gd name="T46" fmla="*/ 364 w 378"/>
                <a:gd name="T47" fmla="*/ 118 h 377"/>
                <a:gd name="T48" fmla="*/ 347 w 378"/>
                <a:gd name="T49" fmla="*/ 84 h 377"/>
                <a:gd name="T50" fmla="*/ 322 w 378"/>
                <a:gd name="T51" fmla="*/ 56 h 377"/>
                <a:gd name="T52" fmla="*/ 307 w 378"/>
                <a:gd name="T53" fmla="*/ 43 h 377"/>
                <a:gd name="T54" fmla="*/ 276 w 378"/>
                <a:gd name="T55" fmla="*/ 22 h 377"/>
                <a:gd name="T56" fmla="*/ 242 w 378"/>
                <a:gd name="T57" fmla="*/ 7 h 377"/>
                <a:gd name="T58" fmla="*/ 207 w 378"/>
                <a:gd name="T59" fmla="*/ 1 h 377"/>
                <a:gd name="T60" fmla="*/ 171 w 378"/>
                <a:gd name="T61" fmla="*/ 1 h 377"/>
                <a:gd name="T62" fmla="*/ 135 w 378"/>
                <a:gd name="T63" fmla="*/ 7 h 377"/>
                <a:gd name="T64" fmla="*/ 100 w 378"/>
                <a:gd name="T65" fmla="*/ 22 h 377"/>
                <a:gd name="T66" fmla="*/ 69 w 378"/>
                <a:gd name="T67" fmla="*/ 43 h 377"/>
                <a:gd name="T68" fmla="*/ 55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5" y="56"/>
                  </a:moveTo>
                  <a:lnTo>
                    <a:pt x="55" y="56"/>
                  </a:lnTo>
                  <a:lnTo>
                    <a:pt x="42" y="70"/>
                  </a:lnTo>
                  <a:lnTo>
                    <a:pt x="31" y="84"/>
                  </a:lnTo>
                  <a:lnTo>
                    <a:pt x="21" y="101"/>
                  </a:lnTo>
                  <a:lnTo>
                    <a:pt x="13" y="118"/>
                  </a:lnTo>
                  <a:lnTo>
                    <a:pt x="8" y="135"/>
                  </a:lnTo>
                  <a:lnTo>
                    <a:pt x="3" y="152"/>
                  </a:lnTo>
                  <a:lnTo>
                    <a:pt x="0" y="170"/>
                  </a:lnTo>
                  <a:lnTo>
                    <a:pt x="0" y="189"/>
                  </a:lnTo>
                  <a:lnTo>
                    <a:pt x="0" y="207"/>
                  </a:lnTo>
                  <a:lnTo>
                    <a:pt x="3" y="225"/>
                  </a:lnTo>
                  <a:lnTo>
                    <a:pt x="8" y="242"/>
                  </a:lnTo>
                  <a:lnTo>
                    <a:pt x="13" y="260"/>
                  </a:lnTo>
                  <a:lnTo>
                    <a:pt x="21" y="277"/>
                  </a:lnTo>
                  <a:lnTo>
                    <a:pt x="31" y="293"/>
                  </a:lnTo>
                  <a:lnTo>
                    <a:pt x="42" y="308"/>
                  </a:lnTo>
                  <a:lnTo>
                    <a:pt x="55" y="323"/>
                  </a:lnTo>
                  <a:lnTo>
                    <a:pt x="55" y="323"/>
                  </a:lnTo>
                  <a:lnTo>
                    <a:pt x="69" y="336"/>
                  </a:lnTo>
                  <a:lnTo>
                    <a:pt x="85" y="346"/>
                  </a:lnTo>
                  <a:lnTo>
                    <a:pt x="100" y="357"/>
                  </a:lnTo>
                  <a:lnTo>
                    <a:pt x="117" y="364"/>
                  </a:lnTo>
                  <a:lnTo>
                    <a:pt x="135" y="370"/>
                  </a:lnTo>
                  <a:lnTo>
                    <a:pt x="152" y="375"/>
                  </a:lnTo>
                  <a:lnTo>
                    <a:pt x="171" y="377"/>
                  </a:lnTo>
                  <a:lnTo>
                    <a:pt x="189" y="377"/>
                  </a:lnTo>
                  <a:lnTo>
                    <a:pt x="207" y="377"/>
                  </a:lnTo>
                  <a:lnTo>
                    <a:pt x="225" y="375"/>
                  </a:lnTo>
                  <a:lnTo>
                    <a:pt x="242" y="370"/>
                  </a:lnTo>
                  <a:lnTo>
                    <a:pt x="259" y="364"/>
                  </a:lnTo>
                  <a:lnTo>
                    <a:pt x="276" y="357"/>
                  </a:lnTo>
                  <a:lnTo>
                    <a:pt x="293" y="346"/>
                  </a:lnTo>
                  <a:lnTo>
                    <a:pt x="307" y="336"/>
                  </a:lnTo>
                  <a:lnTo>
                    <a:pt x="322" y="323"/>
                  </a:lnTo>
                  <a:lnTo>
                    <a:pt x="322" y="323"/>
                  </a:lnTo>
                  <a:lnTo>
                    <a:pt x="335" y="308"/>
                  </a:lnTo>
                  <a:lnTo>
                    <a:pt x="347" y="293"/>
                  </a:lnTo>
                  <a:lnTo>
                    <a:pt x="356" y="277"/>
                  </a:lnTo>
                  <a:lnTo>
                    <a:pt x="364" y="260"/>
                  </a:lnTo>
                  <a:lnTo>
                    <a:pt x="370" y="242"/>
                  </a:lnTo>
                  <a:lnTo>
                    <a:pt x="374" y="225"/>
                  </a:lnTo>
                  <a:lnTo>
                    <a:pt x="377" y="207"/>
                  </a:lnTo>
                  <a:lnTo>
                    <a:pt x="378" y="189"/>
                  </a:lnTo>
                  <a:lnTo>
                    <a:pt x="377" y="170"/>
                  </a:lnTo>
                  <a:lnTo>
                    <a:pt x="374" y="152"/>
                  </a:lnTo>
                  <a:lnTo>
                    <a:pt x="370" y="135"/>
                  </a:lnTo>
                  <a:lnTo>
                    <a:pt x="364" y="118"/>
                  </a:lnTo>
                  <a:lnTo>
                    <a:pt x="356" y="101"/>
                  </a:lnTo>
                  <a:lnTo>
                    <a:pt x="347" y="84"/>
                  </a:lnTo>
                  <a:lnTo>
                    <a:pt x="335" y="70"/>
                  </a:lnTo>
                  <a:lnTo>
                    <a:pt x="322" y="56"/>
                  </a:lnTo>
                  <a:lnTo>
                    <a:pt x="322" y="56"/>
                  </a:lnTo>
                  <a:lnTo>
                    <a:pt x="307" y="43"/>
                  </a:lnTo>
                  <a:lnTo>
                    <a:pt x="293" y="31"/>
                  </a:lnTo>
                  <a:lnTo>
                    <a:pt x="276" y="22"/>
                  </a:lnTo>
                  <a:lnTo>
                    <a:pt x="259" y="14"/>
                  </a:lnTo>
                  <a:lnTo>
                    <a:pt x="242" y="7"/>
                  </a:lnTo>
                  <a:lnTo>
                    <a:pt x="225" y="4"/>
                  </a:lnTo>
                  <a:lnTo>
                    <a:pt x="207" y="1"/>
                  </a:lnTo>
                  <a:lnTo>
                    <a:pt x="189" y="0"/>
                  </a:lnTo>
                  <a:lnTo>
                    <a:pt x="171" y="1"/>
                  </a:lnTo>
                  <a:lnTo>
                    <a:pt x="152" y="4"/>
                  </a:lnTo>
                  <a:lnTo>
                    <a:pt x="135" y="7"/>
                  </a:lnTo>
                  <a:lnTo>
                    <a:pt x="117" y="14"/>
                  </a:lnTo>
                  <a:lnTo>
                    <a:pt x="100" y="22"/>
                  </a:lnTo>
                  <a:lnTo>
                    <a:pt x="85" y="31"/>
                  </a:lnTo>
                  <a:lnTo>
                    <a:pt x="69" y="43"/>
                  </a:lnTo>
                  <a:lnTo>
                    <a:pt x="55" y="56"/>
                  </a:lnTo>
                  <a:lnTo>
                    <a:pt x="5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Freeform 125"/>
            <p:cNvSpPr>
              <a:spLocks/>
            </p:cNvSpPr>
            <p:nvPr userDrawn="1"/>
          </p:nvSpPr>
          <p:spPr bwMode="auto">
            <a:xfrm>
              <a:off x="762" y="1975"/>
              <a:ext cx="74" cy="74"/>
            </a:xfrm>
            <a:custGeom>
              <a:avLst/>
              <a:gdLst>
                <a:gd name="T0" fmla="*/ 44 w 297"/>
                <a:gd name="T1" fmla="*/ 43 h 297"/>
                <a:gd name="T2" fmla="*/ 24 w 297"/>
                <a:gd name="T3" fmla="*/ 66 h 297"/>
                <a:gd name="T4" fmla="*/ 11 w 297"/>
                <a:gd name="T5" fmla="*/ 92 h 297"/>
                <a:gd name="T6" fmla="*/ 2 w 297"/>
                <a:gd name="T7" fmla="*/ 119 h 297"/>
                <a:gd name="T8" fmla="*/ 0 w 297"/>
                <a:gd name="T9" fmla="*/ 148 h 297"/>
                <a:gd name="T10" fmla="*/ 2 w 297"/>
                <a:gd name="T11" fmla="*/ 175 h 297"/>
                <a:gd name="T12" fmla="*/ 11 w 297"/>
                <a:gd name="T13" fmla="*/ 204 h 297"/>
                <a:gd name="T14" fmla="*/ 24 w 297"/>
                <a:gd name="T15" fmla="*/ 229 h 297"/>
                <a:gd name="T16" fmla="*/ 44 w 297"/>
                <a:gd name="T17" fmla="*/ 252 h 297"/>
                <a:gd name="T18" fmla="*/ 54 w 297"/>
                <a:gd name="T19" fmla="*/ 263 h 297"/>
                <a:gd name="T20" fmla="*/ 79 w 297"/>
                <a:gd name="T21" fmla="*/ 280 h 297"/>
                <a:gd name="T22" fmla="*/ 106 w 297"/>
                <a:gd name="T23" fmla="*/ 290 h 297"/>
                <a:gd name="T24" fmla="*/ 134 w 297"/>
                <a:gd name="T25" fmla="*/ 295 h 297"/>
                <a:gd name="T26" fmla="*/ 163 w 297"/>
                <a:gd name="T27" fmla="*/ 295 h 297"/>
                <a:gd name="T28" fmla="*/ 191 w 297"/>
                <a:gd name="T29" fmla="*/ 290 h 297"/>
                <a:gd name="T30" fmla="*/ 217 w 297"/>
                <a:gd name="T31" fmla="*/ 280 h 297"/>
                <a:gd name="T32" fmla="*/ 242 w 297"/>
                <a:gd name="T33" fmla="*/ 263 h 297"/>
                <a:gd name="T34" fmla="*/ 254 w 297"/>
                <a:gd name="T35" fmla="*/ 252 h 297"/>
                <a:gd name="T36" fmla="*/ 272 w 297"/>
                <a:gd name="T37" fmla="*/ 229 h 297"/>
                <a:gd name="T38" fmla="*/ 286 w 297"/>
                <a:gd name="T39" fmla="*/ 204 h 297"/>
                <a:gd name="T40" fmla="*/ 294 w 297"/>
                <a:gd name="T41" fmla="*/ 175 h 297"/>
                <a:gd name="T42" fmla="*/ 297 w 297"/>
                <a:gd name="T43" fmla="*/ 148 h 297"/>
                <a:gd name="T44" fmla="*/ 294 w 297"/>
                <a:gd name="T45" fmla="*/ 119 h 297"/>
                <a:gd name="T46" fmla="*/ 286 w 297"/>
                <a:gd name="T47" fmla="*/ 92 h 297"/>
                <a:gd name="T48" fmla="*/ 272 w 297"/>
                <a:gd name="T49" fmla="*/ 66 h 297"/>
                <a:gd name="T50" fmla="*/ 254 w 297"/>
                <a:gd name="T51" fmla="*/ 43 h 297"/>
                <a:gd name="T52" fmla="*/ 242 w 297"/>
                <a:gd name="T53" fmla="*/ 32 h 297"/>
                <a:gd name="T54" fmla="*/ 217 w 297"/>
                <a:gd name="T55" fmla="*/ 17 h 297"/>
                <a:gd name="T56" fmla="*/ 191 w 297"/>
                <a:gd name="T57" fmla="*/ 5 h 297"/>
                <a:gd name="T58" fmla="*/ 163 w 297"/>
                <a:gd name="T59" fmla="*/ 0 h 297"/>
                <a:gd name="T60" fmla="*/ 134 w 297"/>
                <a:gd name="T61" fmla="*/ 0 h 297"/>
                <a:gd name="T62" fmla="*/ 106 w 297"/>
                <a:gd name="T63" fmla="*/ 5 h 297"/>
                <a:gd name="T64" fmla="*/ 79 w 297"/>
                <a:gd name="T65" fmla="*/ 17 h 297"/>
                <a:gd name="T66" fmla="*/ 54 w 297"/>
                <a:gd name="T67" fmla="*/ 32 h 297"/>
                <a:gd name="T68" fmla="*/ 44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4" y="43"/>
                  </a:moveTo>
                  <a:lnTo>
                    <a:pt x="44" y="43"/>
                  </a:lnTo>
                  <a:lnTo>
                    <a:pt x="34" y="54"/>
                  </a:lnTo>
                  <a:lnTo>
                    <a:pt x="24" y="66"/>
                  </a:lnTo>
                  <a:lnTo>
                    <a:pt x="17" y="79"/>
                  </a:lnTo>
                  <a:lnTo>
                    <a:pt x="11" y="92"/>
                  </a:lnTo>
                  <a:lnTo>
                    <a:pt x="6" y="105"/>
                  </a:lnTo>
                  <a:lnTo>
                    <a:pt x="2" y="119"/>
                  </a:lnTo>
                  <a:lnTo>
                    <a:pt x="1" y="134"/>
                  </a:lnTo>
                  <a:lnTo>
                    <a:pt x="0" y="148"/>
                  </a:lnTo>
                  <a:lnTo>
                    <a:pt x="1" y="162"/>
                  </a:lnTo>
                  <a:lnTo>
                    <a:pt x="2" y="175"/>
                  </a:lnTo>
                  <a:lnTo>
                    <a:pt x="6" y="190"/>
                  </a:lnTo>
                  <a:lnTo>
                    <a:pt x="11" y="204"/>
                  </a:lnTo>
                  <a:lnTo>
                    <a:pt x="17" y="217"/>
                  </a:lnTo>
                  <a:lnTo>
                    <a:pt x="24" y="229"/>
                  </a:lnTo>
                  <a:lnTo>
                    <a:pt x="34" y="242"/>
                  </a:lnTo>
                  <a:lnTo>
                    <a:pt x="44" y="252"/>
                  </a:lnTo>
                  <a:lnTo>
                    <a:pt x="44" y="252"/>
                  </a:lnTo>
                  <a:lnTo>
                    <a:pt x="54" y="263"/>
                  </a:lnTo>
                  <a:lnTo>
                    <a:pt x="67" y="272"/>
                  </a:lnTo>
                  <a:lnTo>
                    <a:pt x="79" y="280"/>
                  </a:lnTo>
                  <a:lnTo>
                    <a:pt x="92" y="285"/>
                  </a:lnTo>
                  <a:lnTo>
                    <a:pt x="106" y="290"/>
                  </a:lnTo>
                  <a:lnTo>
                    <a:pt x="121" y="294"/>
                  </a:lnTo>
                  <a:lnTo>
                    <a:pt x="134" y="295"/>
                  </a:lnTo>
                  <a:lnTo>
                    <a:pt x="148" y="297"/>
                  </a:lnTo>
                  <a:lnTo>
                    <a:pt x="163" y="295"/>
                  </a:lnTo>
                  <a:lnTo>
                    <a:pt x="177" y="294"/>
                  </a:lnTo>
                  <a:lnTo>
                    <a:pt x="191" y="290"/>
                  </a:lnTo>
                  <a:lnTo>
                    <a:pt x="204" y="285"/>
                  </a:lnTo>
                  <a:lnTo>
                    <a:pt x="217" y="280"/>
                  </a:lnTo>
                  <a:lnTo>
                    <a:pt x="230" y="272"/>
                  </a:lnTo>
                  <a:lnTo>
                    <a:pt x="242" y="263"/>
                  </a:lnTo>
                  <a:lnTo>
                    <a:pt x="254" y="252"/>
                  </a:lnTo>
                  <a:lnTo>
                    <a:pt x="254" y="252"/>
                  </a:lnTo>
                  <a:lnTo>
                    <a:pt x="264" y="242"/>
                  </a:lnTo>
                  <a:lnTo>
                    <a:pt x="272" y="229"/>
                  </a:lnTo>
                  <a:lnTo>
                    <a:pt x="280" y="217"/>
                  </a:lnTo>
                  <a:lnTo>
                    <a:pt x="286" y="204"/>
                  </a:lnTo>
                  <a:lnTo>
                    <a:pt x="292" y="190"/>
                  </a:lnTo>
                  <a:lnTo>
                    <a:pt x="294" y="175"/>
                  </a:lnTo>
                  <a:lnTo>
                    <a:pt x="297" y="162"/>
                  </a:lnTo>
                  <a:lnTo>
                    <a:pt x="297" y="148"/>
                  </a:lnTo>
                  <a:lnTo>
                    <a:pt x="297" y="134"/>
                  </a:lnTo>
                  <a:lnTo>
                    <a:pt x="294" y="119"/>
                  </a:lnTo>
                  <a:lnTo>
                    <a:pt x="292" y="105"/>
                  </a:lnTo>
                  <a:lnTo>
                    <a:pt x="286" y="92"/>
                  </a:lnTo>
                  <a:lnTo>
                    <a:pt x="280" y="79"/>
                  </a:lnTo>
                  <a:lnTo>
                    <a:pt x="272" y="66"/>
                  </a:lnTo>
                  <a:lnTo>
                    <a:pt x="264" y="54"/>
                  </a:lnTo>
                  <a:lnTo>
                    <a:pt x="254" y="43"/>
                  </a:lnTo>
                  <a:lnTo>
                    <a:pt x="254" y="43"/>
                  </a:lnTo>
                  <a:lnTo>
                    <a:pt x="242" y="32"/>
                  </a:lnTo>
                  <a:lnTo>
                    <a:pt x="230" y="23"/>
                  </a:lnTo>
                  <a:lnTo>
                    <a:pt x="217" y="17"/>
                  </a:lnTo>
                  <a:lnTo>
                    <a:pt x="204" y="10"/>
                  </a:lnTo>
                  <a:lnTo>
                    <a:pt x="191" y="5"/>
                  </a:lnTo>
                  <a:lnTo>
                    <a:pt x="177" y="2"/>
                  </a:lnTo>
                  <a:lnTo>
                    <a:pt x="163" y="0"/>
                  </a:lnTo>
                  <a:lnTo>
                    <a:pt x="148" y="0"/>
                  </a:lnTo>
                  <a:lnTo>
                    <a:pt x="134" y="0"/>
                  </a:lnTo>
                  <a:lnTo>
                    <a:pt x="121" y="2"/>
                  </a:lnTo>
                  <a:lnTo>
                    <a:pt x="106" y="5"/>
                  </a:lnTo>
                  <a:lnTo>
                    <a:pt x="92" y="10"/>
                  </a:lnTo>
                  <a:lnTo>
                    <a:pt x="79" y="17"/>
                  </a:lnTo>
                  <a:lnTo>
                    <a:pt x="67" y="23"/>
                  </a:lnTo>
                  <a:lnTo>
                    <a:pt x="54" y="32"/>
                  </a:lnTo>
                  <a:lnTo>
                    <a:pt x="44" y="43"/>
                  </a:lnTo>
                  <a:lnTo>
                    <a:pt x="44"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Freeform 126"/>
            <p:cNvSpPr>
              <a:spLocks/>
            </p:cNvSpPr>
            <p:nvPr userDrawn="1"/>
          </p:nvSpPr>
          <p:spPr bwMode="auto">
            <a:xfrm>
              <a:off x="2303" y="608"/>
              <a:ext cx="236" cy="236"/>
            </a:xfrm>
            <a:custGeom>
              <a:avLst/>
              <a:gdLst>
                <a:gd name="T0" fmla="*/ 893 w 946"/>
                <a:gd name="T1" fmla="*/ 686 h 944"/>
                <a:gd name="T2" fmla="*/ 921 w 946"/>
                <a:gd name="T3" fmla="*/ 621 h 944"/>
                <a:gd name="T4" fmla="*/ 938 w 946"/>
                <a:gd name="T5" fmla="*/ 553 h 944"/>
                <a:gd name="T6" fmla="*/ 944 w 946"/>
                <a:gd name="T7" fmla="*/ 484 h 944"/>
                <a:gd name="T8" fmla="*/ 942 w 946"/>
                <a:gd name="T9" fmla="*/ 416 h 944"/>
                <a:gd name="T10" fmla="*/ 929 w 946"/>
                <a:gd name="T11" fmla="*/ 349 h 944"/>
                <a:gd name="T12" fmla="*/ 907 w 946"/>
                <a:gd name="T13" fmla="*/ 285 h 944"/>
                <a:gd name="T14" fmla="*/ 875 w 946"/>
                <a:gd name="T15" fmla="*/ 224 h 944"/>
                <a:gd name="T16" fmla="*/ 835 w 946"/>
                <a:gd name="T17" fmla="*/ 168 h 944"/>
                <a:gd name="T18" fmla="*/ 787 w 946"/>
                <a:gd name="T19" fmla="*/ 118 h 944"/>
                <a:gd name="T20" fmla="*/ 729 w 946"/>
                <a:gd name="T21" fmla="*/ 75 h 944"/>
                <a:gd name="T22" fmla="*/ 688 w 946"/>
                <a:gd name="T23" fmla="*/ 50 h 944"/>
                <a:gd name="T24" fmla="*/ 621 w 946"/>
                <a:gd name="T25" fmla="*/ 23 h 944"/>
                <a:gd name="T26" fmla="*/ 553 w 946"/>
                <a:gd name="T27" fmla="*/ 6 h 944"/>
                <a:gd name="T28" fmla="*/ 486 w 946"/>
                <a:gd name="T29" fmla="*/ 0 h 944"/>
                <a:gd name="T30" fmla="*/ 417 w 946"/>
                <a:gd name="T31" fmla="*/ 2 h 944"/>
                <a:gd name="T32" fmla="*/ 350 w 946"/>
                <a:gd name="T33" fmla="*/ 15 h 944"/>
                <a:gd name="T34" fmla="*/ 286 w 946"/>
                <a:gd name="T35" fmla="*/ 37 h 944"/>
                <a:gd name="T36" fmla="*/ 225 w 946"/>
                <a:gd name="T37" fmla="*/ 69 h 944"/>
                <a:gd name="T38" fmla="*/ 169 w 946"/>
                <a:gd name="T39" fmla="*/ 109 h 944"/>
                <a:gd name="T40" fmla="*/ 119 w 946"/>
                <a:gd name="T41" fmla="*/ 157 h 944"/>
                <a:gd name="T42" fmla="*/ 76 w 946"/>
                <a:gd name="T43" fmla="*/ 214 h 944"/>
                <a:gd name="T44" fmla="*/ 52 w 946"/>
                <a:gd name="T45" fmla="*/ 256 h 944"/>
                <a:gd name="T46" fmla="*/ 24 w 946"/>
                <a:gd name="T47" fmla="*/ 323 h 944"/>
                <a:gd name="T48" fmla="*/ 7 w 946"/>
                <a:gd name="T49" fmla="*/ 390 h 944"/>
                <a:gd name="T50" fmla="*/ 0 w 946"/>
                <a:gd name="T51" fmla="*/ 458 h 944"/>
                <a:gd name="T52" fmla="*/ 3 w 946"/>
                <a:gd name="T53" fmla="*/ 527 h 944"/>
                <a:gd name="T54" fmla="*/ 17 w 946"/>
                <a:gd name="T55" fmla="*/ 594 h 944"/>
                <a:gd name="T56" fmla="*/ 39 w 946"/>
                <a:gd name="T57" fmla="*/ 657 h 944"/>
                <a:gd name="T58" fmla="*/ 70 w 946"/>
                <a:gd name="T59" fmla="*/ 719 h 944"/>
                <a:gd name="T60" fmla="*/ 110 w 946"/>
                <a:gd name="T61" fmla="*/ 775 h 944"/>
                <a:gd name="T62" fmla="*/ 159 w 946"/>
                <a:gd name="T63" fmla="*/ 824 h 944"/>
                <a:gd name="T64" fmla="*/ 216 w 946"/>
                <a:gd name="T65" fmla="*/ 869 h 944"/>
                <a:gd name="T66" fmla="*/ 258 w 946"/>
                <a:gd name="T67" fmla="*/ 892 h 944"/>
                <a:gd name="T68" fmla="*/ 324 w 946"/>
                <a:gd name="T69" fmla="*/ 919 h 944"/>
                <a:gd name="T70" fmla="*/ 392 w 946"/>
                <a:gd name="T71" fmla="*/ 938 h 944"/>
                <a:gd name="T72" fmla="*/ 460 w 946"/>
                <a:gd name="T73" fmla="*/ 944 h 944"/>
                <a:gd name="T74" fmla="*/ 529 w 946"/>
                <a:gd name="T75" fmla="*/ 940 h 944"/>
                <a:gd name="T76" fmla="*/ 595 w 946"/>
                <a:gd name="T77" fmla="*/ 927 h 944"/>
                <a:gd name="T78" fmla="*/ 659 w 946"/>
                <a:gd name="T79" fmla="*/ 905 h 944"/>
                <a:gd name="T80" fmla="*/ 720 w 946"/>
                <a:gd name="T81" fmla="*/ 874 h 944"/>
                <a:gd name="T82" fmla="*/ 776 w 946"/>
                <a:gd name="T83" fmla="*/ 833 h 944"/>
                <a:gd name="T84" fmla="*/ 826 w 946"/>
                <a:gd name="T85" fmla="*/ 785 h 944"/>
                <a:gd name="T86" fmla="*/ 869 w 946"/>
                <a:gd name="T87" fmla="*/ 728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882" y="708"/>
                  </a:moveTo>
                  <a:lnTo>
                    <a:pt x="882" y="708"/>
                  </a:lnTo>
                  <a:lnTo>
                    <a:pt x="893" y="686"/>
                  </a:lnTo>
                  <a:lnTo>
                    <a:pt x="904" y="664"/>
                  </a:lnTo>
                  <a:lnTo>
                    <a:pt x="913" y="643"/>
                  </a:lnTo>
                  <a:lnTo>
                    <a:pt x="921" y="621"/>
                  </a:lnTo>
                  <a:lnTo>
                    <a:pt x="927" y="598"/>
                  </a:lnTo>
                  <a:lnTo>
                    <a:pt x="934" y="575"/>
                  </a:lnTo>
                  <a:lnTo>
                    <a:pt x="938" y="553"/>
                  </a:lnTo>
                  <a:lnTo>
                    <a:pt x="942" y="530"/>
                  </a:lnTo>
                  <a:lnTo>
                    <a:pt x="944" y="506"/>
                  </a:lnTo>
                  <a:lnTo>
                    <a:pt x="944" y="484"/>
                  </a:lnTo>
                  <a:lnTo>
                    <a:pt x="946" y="461"/>
                  </a:lnTo>
                  <a:lnTo>
                    <a:pt x="944" y="439"/>
                  </a:lnTo>
                  <a:lnTo>
                    <a:pt x="942" y="416"/>
                  </a:lnTo>
                  <a:lnTo>
                    <a:pt x="939" y="393"/>
                  </a:lnTo>
                  <a:lnTo>
                    <a:pt x="934" y="371"/>
                  </a:lnTo>
                  <a:lnTo>
                    <a:pt x="929" y="349"/>
                  </a:lnTo>
                  <a:lnTo>
                    <a:pt x="922" y="328"/>
                  </a:lnTo>
                  <a:lnTo>
                    <a:pt x="916" y="306"/>
                  </a:lnTo>
                  <a:lnTo>
                    <a:pt x="907" y="285"/>
                  </a:lnTo>
                  <a:lnTo>
                    <a:pt x="897" y="264"/>
                  </a:lnTo>
                  <a:lnTo>
                    <a:pt x="887" y="244"/>
                  </a:lnTo>
                  <a:lnTo>
                    <a:pt x="875" y="224"/>
                  </a:lnTo>
                  <a:lnTo>
                    <a:pt x="864" y="205"/>
                  </a:lnTo>
                  <a:lnTo>
                    <a:pt x="849" y="186"/>
                  </a:lnTo>
                  <a:lnTo>
                    <a:pt x="835" y="168"/>
                  </a:lnTo>
                  <a:lnTo>
                    <a:pt x="819" y="151"/>
                  </a:lnTo>
                  <a:lnTo>
                    <a:pt x="804" y="134"/>
                  </a:lnTo>
                  <a:lnTo>
                    <a:pt x="787" y="118"/>
                  </a:lnTo>
                  <a:lnTo>
                    <a:pt x="768" y="102"/>
                  </a:lnTo>
                  <a:lnTo>
                    <a:pt x="749" y="88"/>
                  </a:lnTo>
                  <a:lnTo>
                    <a:pt x="729" y="75"/>
                  </a:lnTo>
                  <a:lnTo>
                    <a:pt x="708" y="62"/>
                  </a:lnTo>
                  <a:lnTo>
                    <a:pt x="708" y="62"/>
                  </a:lnTo>
                  <a:lnTo>
                    <a:pt x="688" y="50"/>
                  </a:lnTo>
                  <a:lnTo>
                    <a:pt x="665" y="40"/>
                  </a:lnTo>
                  <a:lnTo>
                    <a:pt x="643" y="31"/>
                  </a:lnTo>
                  <a:lnTo>
                    <a:pt x="621" y="23"/>
                  </a:lnTo>
                  <a:lnTo>
                    <a:pt x="599" y="16"/>
                  </a:lnTo>
                  <a:lnTo>
                    <a:pt x="577" y="10"/>
                  </a:lnTo>
                  <a:lnTo>
                    <a:pt x="553" y="6"/>
                  </a:lnTo>
                  <a:lnTo>
                    <a:pt x="531" y="2"/>
                  </a:lnTo>
                  <a:lnTo>
                    <a:pt x="508" y="0"/>
                  </a:lnTo>
                  <a:lnTo>
                    <a:pt x="486" y="0"/>
                  </a:lnTo>
                  <a:lnTo>
                    <a:pt x="462" y="0"/>
                  </a:lnTo>
                  <a:lnTo>
                    <a:pt x="440" y="0"/>
                  </a:lnTo>
                  <a:lnTo>
                    <a:pt x="417" y="2"/>
                  </a:lnTo>
                  <a:lnTo>
                    <a:pt x="394" y="5"/>
                  </a:lnTo>
                  <a:lnTo>
                    <a:pt x="372" y="10"/>
                  </a:lnTo>
                  <a:lnTo>
                    <a:pt x="350" y="15"/>
                  </a:lnTo>
                  <a:lnTo>
                    <a:pt x="328" y="22"/>
                  </a:lnTo>
                  <a:lnTo>
                    <a:pt x="307" y="28"/>
                  </a:lnTo>
                  <a:lnTo>
                    <a:pt x="286" y="37"/>
                  </a:lnTo>
                  <a:lnTo>
                    <a:pt x="265" y="46"/>
                  </a:lnTo>
                  <a:lnTo>
                    <a:pt x="245" y="57"/>
                  </a:lnTo>
                  <a:lnTo>
                    <a:pt x="225" y="69"/>
                  </a:lnTo>
                  <a:lnTo>
                    <a:pt x="205" y="82"/>
                  </a:lnTo>
                  <a:lnTo>
                    <a:pt x="187" y="95"/>
                  </a:lnTo>
                  <a:lnTo>
                    <a:pt x="169" y="109"/>
                  </a:lnTo>
                  <a:lnTo>
                    <a:pt x="152" y="125"/>
                  </a:lnTo>
                  <a:lnTo>
                    <a:pt x="135" y="140"/>
                  </a:lnTo>
                  <a:lnTo>
                    <a:pt x="119" y="157"/>
                  </a:lnTo>
                  <a:lnTo>
                    <a:pt x="104" y="175"/>
                  </a:lnTo>
                  <a:lnTo>
                    <a:pt x="89" y="195"/>
                  </a:lnTo>
                  <a:lnTo>
                    <a:pt x="76" y="214"/>
                  </a:lnTo>
                  <a:lnTo>
                    <a:pt x="63" y="235"/>
                  </a:lnTo>
                  <a:lnTo>
                    <a:pt x="63" y="235"/>
                  </a:lnTo>
                  <a:lnTo>
                    <a:pt x="52" y="256"/>
                  </a:lnTo>
                  <a:lnTo>
                    <a:pt x="41" y="278"/>
                  </a:lnTo>
                  <a:lnTo>
                    <a:pt x="32" y="300"/>
                  </a:lnTo>
                  <a:lnTo>
                    <a:pt x="24" y="323"/>
                  </a:lnTo>
                  <a:lnTo>
                    <a:pt x="17" y="345"/>
                  </a:lnTo>
                  <a:lnTo>
                    <a:pt x="11" y="367"/>
                  </a:lnTo>
                  <a:lnTo>
                    <a:pt x="7" y="390"/>
                  </a:lnTo>
                  <a:lnTo>
                    <a:pt x="3" y="413"/>
                  </a:lnTo>
                  <a:lnTo>
                    <a:pt x="1" y="436"/>
                  </a:lnTo>
                  <a:lnTo>
                    <a:pt x="0" y="458"/>
                  </a:lnTo>
                  <a:lnTo>
                    <a:pt x="0" y="482"/>
                  </a:lnTo>
                  <a:lnTo>
                    <a:pt x="1" y="504"/>
                  </a:lnTo>
                  <a:lnTo>
                    <a:pt x="3" y="527"/>
                  </a:lnTo>
                  <a:lnTo>
                    <a:pt x="6" y="549"/>
                  </a:lnTo>
                  <a:lnTo>
                    <a:pt x="10" y="571"/>
                  </a:lnTo>
                  <a:lnTo>
                    <a:pt x="17" y="594"/>
                  </a:lnTo>
                  <a:lnTo>
                    <a:pt x="23" y="616"/>
                  </a:lnTo>
                  <a:lnTo>
                    <a:pt x="30" y="637"/>
                  </a:lnTo>
                  <a:lnTo>
                    <a:pt x="39" y="657"/>
                  </a:lnTo>
                  <a:lnTo>
                    <a:pt x="48" y="678"/>
                  </a:lnTo>
                  <a:lnTo>
                    <a:pt x="58" y="699"/>
                  </a:lnTo>
                  <a:lnTo>
                    <a:pt x="70" y="719"/>
                  </a:lnTo>
                  <a:lnTo>
                    <a:pt x="82" y="738"/>
                  </a:lnTo>
                  <a:lnTo>
                    <a:pt x="96" y="756"/>
                  </a:lnTo>
                  <a:lnTo>
                    <a:pt x="110" y="775"/>
                  </a:lnTo>
                  <a:lnTo>
                    <a:pt x="125" y="792"/>
                  </a:lnTo>
                  <a:lnTo>
                    <a:pt x="142" y="809"/>
                  </a:lnTo>
                  <a:lnTo>
                    <a:pt x="159" y="824"/>
                  </a:lnTo>
                  <a:lnTo>
                    <a:pt x="177" y="840"/>
                  </a:lnTo>
                  <a:lnTo>
                    <a:pt x="195" y="854"/>
                  </a:lnTo>
                  <a:lnTo>
                    <a:pt x="216" y="869"/>
                  </a:lnTo>
                  <a:lnTo>
                    <a:pt x="237" y="880"/>
                  </a:lnTo>
                  <a:lnTo>
                    <a:pt x="237" y="880"/>
                  </a:lnTo>
                  <a:lnTo>
                    <a:pt x="258" y="892"/>
                  </a:lnTo>
                  <a:lnTo>
                    <a:pt x="280" y="902"/>
                  </a:lnTo>
                  <a:lnTo>
                    <a:pt x="301" y="912"/>
                  </a:lnTo>
                  <a:lnTo>
                    <a:pt x="324" y="919"/>
                  </a:lnTo>
                  <a:lnTo>
                    <a:pt x="346" y="927"/>
                  </a:lnTo>
                  <a:lnTo>
                    <a:pt x="368" y="932"/>
                  </a:lnTo>
                  <a:lnTo>
                    <a:pt x="392" y="938"/>
                  </a:lnTo>
                  <a:lnTo>
                    <a:pt x="414" y="940"/>
                  </a:lnTo>
                  <a:lnTo>
                    <a:pt x="437" y="943"/>
                  </a:lnTo>
                  <a:lnTo>
                    <a:pt x="460" y="944"/>
                  </a:lnTo>
                  <a:lnTo>
                    <a:pt x="483" y="944"/>
                  </a:lnTo>
                  <a:lnTo>
                    <a:pt x="505" y="943"/>
                  </a:lnTo>
                  <a:lnTo>
                    <a:pt x="529" y="940"/>
                  </a:lnTo>
                  <a:lnTo>
                    <a:pt x="551" y="938"/>
                  </a:lnTo>
                  <a:lnTo>
                    <a:pt x="573" y="934"/>
                  </a:lnTo>
                  <a:lnTo>
                    <a:pt x="595" y="927"/>
                  </a:lnTo>
                  <a:lnTo>
                    <a:pt x="616" y="922"/>
                  </a:lnTo>
                  <a:lnTo>
                    <a:pt x="638" y="914"/>
                  </a:lnTo>
                  <a:lnTo>
                    <a:pt x="659" y="905"/>
                  </a:lnTo>
                  <a:lnTo>
                    <a:pt x="680" y="896"/>
                  </a:lnTo>
                  <a:lnTo>
                    <a:pt x="699" y="885"/>
                  </a:lnTo>
                  <a:lnTo>
                    <a:pt x="720" y="874"/>
                  </a:lnTo>
                  <a:lnTo>
                    <a:pt x="738" y="862"/>
                  </a:lnTo>
                  <a:lnTo>
                    <a:pt x="758" y="848"/>
                  </a:lnTo>
                  <a:lnTo>
                    <a:pt x="776" y="833"/>
                  </a:lnTo>
                  <a:lnTo>
                    <a:pt x="793" y="819"/>
                  </a:lnTo>
                  <a:lnTo>
                    <a:pt x="810" y="802"/>
                  </a:lnTo>
                  <a:lnTo>
                    <a:pt x="826" y="785"/>
                  </a:lnTo>
                  <a:lnTo>
                    <a:pt x="841" y="767"/>
                  </a:lnTo>
                  <a:lnTo>
                    <a:pt x="856" y="749"/>
                  </a:lnTo>
                  <a:lnTo>
                    <a:pt x="869" y="728"/>
                  </a:lnTo>
                  <a:lnTo>
                    <a:pt x="882" y="708"/>
                  </a:lnTo>
                  <a:lnTo>
                    <a:pt x="882" y="70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Freeform 127"/>
            <p:cNvSpPr>
              <a:spLocks/>
            </p:cNvSpPr>
            <p:nvPr userDrawn="1"/>
          </p:nvSpPr>
          <p:spPr bwMode="auto">
            <a:xfrm>
              <a:off x="2187" y="837"/>
              <a:ext cx="216" cy="216"/>
            </a:xfrm>
            <a:custGeom>
              <a:avLst/>
              <a:gdLst>
                <a:gd name="T0" fmla="*/ 817 w 864"/>
                <a:gd name="T1" fmla="*/ 628 h 864"/>
                <a:gd name="T2" fmla="*/ 842 w 864"/>
                <a:gd name="T3" fmla="*/ 568 h 864"/>
                <a:gd name="T4" fmla="*/ 858 w 864"/>
                <a:gd name="T5" fmla="*/ 505 h 864"/>
                <a:gd name="T6" fmla="*/ 864 w 864"/>
                <a:gd name="T7" fmla="*/ 443 h 864"/>
                <a:gd name="T8" fmla="*/ 862 w 864"/>
                <a:gd name="T9" fmla="*/ 380 h 864"/>
                <a:gd name="T10" fmla="*/ 850 w 864"/>
                <a:gd name="T11" fmla="*/ 319 h 864"/>
                <a:gd name="T12" fmla="*/ 829 w 864"/>
                <a:gd name="T13" fmla="*/ 260 h 864"/>
                <a:gd name="T14" fmla="*/ 800 w 864"/>
                <a:gd name="T15" fmla="*/ 206 h 864"/>
                <a:gd name="T16" fmla="*/ 764 w 864"/>
                <a:gd name="T17" fmla="*/ 153 h 864"/>
                <a:gd name="T18" fmla="*/ 720 w 864"/>
                <a:gd name="T19" fmla="*/ 108 h 864"/>
                <a:gd name="T20" fmla="*/ 668 w 864"/>
                <a:gd name="T21" fmla="*/ 69 h 864"/>
                <a:gd name="T22" fmla="*/ 628 w 864"/>
                <a:gd name="T23" fmla="*/ 47 h 864"/>
                <a:gd name="T24" fmla="*/ 569 w 864"/>
                <a:gd name="T25" fmla="*/ 21 h 864"/>
                <a:gd name="T26" fmla="*/ 506 w 864"/>
                <a:gd name="T27" fmla="*/ 5 h 864"/>
                <a:gd name="T28" fmla="*/ 443 w 864"/>
                <a:gd name="T29" fmla="*/ 0 h 864"/>
                <a:gd name="T30" fmla="*/ 381 w 864"/>
                <a:gd name="T31" fmla="*/ 2 h 864"/>
                <a:gd name="T32" fmla="*/ 320 w 864"/>
                <a:gd name="T33" fmla="*/ 14 h 864"/>
                <a:gd name="T34" fmla="*/ 261 w 864"/>
                <a:gd name="T35" fmla="*/ 35 h 864"/>
                <a:gd name="T36" fmla="*/ 206 w 864"/>
                <a:gd name="T37" fmla="*/ 64 h 864"/>
                <a:gd name="T38" fmla="*/ 155 w 864"/>
                <a:gd name="T39" fmla="*/ 100 h 864"/>
                <a:gd name="T40" fmla="*/ 109 w 864"/>
                <a:gd name="T41" fmla="*/ 144 h 864"/>
                <a:gd name="T42" fmla="*/ 69 w 864"/>
                <a:gd name="T43" fmla="*/ 196 h 864"/>
                <a:gd name="T44" fmla="*/ 47 w 864"/>
                <a:gd name="T45" fmla="*/ 234 h 864"/>
                <a:gd name="T46" fmla="*/ 23 w 864"/>
                <a:gd name="T47" fmla="*/ 295 h 864"/>
                <a:gd name="T48" fmla="*/ 7 w 864"/>
                <a:gd name="T49" fmla="*/ 357 h 864"/>
                <a:gd name="T50" fmla="*/ 0 w 864"/>
                <a:gd name="T51" fmla="*/ 419 h 864"/>
                <a:gd name="T52" fmla="*/ 3 w 864"/>
                <a:gd name="T53" fmla="*/ 482 h 864"/>
                <a:gd name="T54" fmla="*/ 15 w 864"/>
                <a:gd name="T55" fmla="*/ 543 h 864"/>
                <a:gd name="T56" fmla="*/ 36 w 864"/>
                <a:gd name="T57" fmla="*/ 602 h 864"/>
                <a:gd name="T58" fmla="*/ 64 w 864"/>
                <a:gd name="T59" fmla="*/ 658 h 864"/>
                <a:gd name="T60" fmla="*/ 101 w 864"/>
                <a:gd name="T61" fmla="*/ 708 h 864"/>
                <a:gd name="T62" fmla="*/ 145 w 864"/>
                <a:gd name="T63" fmla="*/ 754 h 864"/>
                <a:gd name="T64" fmla="*/ 197 w 864"/>
                <a:gd name="T65" fmla="*/ 793 h 864"/>
                <a:gd name="T66" fmla="*/ 236 w 864"/>
                <a:gd name="T67" fmla="*/ 815 h 864"/>
                <a:gd name="T68" fmla="*/ 296 w 864"/>
                <a:gd name="T69" fmla="*/ 841 h 864"/>
                <a:gd name="T70" fmla="*/ 357 w 864"/>
                <a:gd name="T71" fmla="*/ 857 h 864"/>
                <a:gd name="T72" fmla="*/ 420 w 864"/>
                <a:gd name="T73" fmla="*/ 864 h 864"/>
                <a:gd name="T74" fmla="*/ 483 w 864"/>
                <a:gd name="T75" fmla="*/ 860 h 864"/>
                <a:gd name="T76" fmla="*/ 544 w 864"/>
                <a:gd name="T77" fmla="*/ 848 h 864"/>
                <a:gd name="T78" fmla="*/ 602 w 864"/>
                <a:gd name="T79" fmla="*/ 828 h 864"/>
                <a:gd name="T80" fmla="*/ 658 w 864"/>
                <a:gd name="T81" fmla="*/ 800 h 864"/>
                <a:gd name="T82" fmla="*/ 709 w 864"/>
                <a:gd name="T83" fmla="*/ 763 h 864"/>
                <a:gd name="T84" fmla="*/ 755 w 864"/>
                <a:gd name="T85" fmla="*/ 718 h 864"/>
                <a:gd name="T86" fmla="*/ 795 w 864"/>
                <a:gd name="T87" fmla="*/ 667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806" y="647"/>
                  </a:moveTo>
                  <a:lnTo>
                    <a:pt x="806" y="647"/>
                  </a:lnTo>
                  <a:lnTo>
                    <a:pt x="817" y="628"/>
                  </a:lnTo>
                  <a:lnTo>
                    <a:pt x="827" y="608"/>
                  </a:lnTo>
                  <a:lnTo>
                    <a:pt x="834" y="587"/>
                  </a:lnTo>
                  <a:lnTo>
                    <a:pt x="842" y="568"/>
                  </a:lnTo>
                  <a:lnTo>
                    <a:pt x="849" y="547"/>
                  </a:lnTo>
                  <a:lnTo>
                    <a:pt x="854" y="526"/>
                  </a:lnTo>
                  <a:lnTo>
                    <a:pt x="858" y="505"/>
                  </a:lnTo>
                  <a:lnTo>
                    <a:pt x="860" y="484"/>
                  </a:lnTo>
                  <a:lnTo>
                    <a:pt x="863" y="464"/>
                  </a:lnTo>
                  <a:lnTo>
                    <a:pt x="864" y="443"/>
                  </a:lnTo>
                  <a:lnTo>
                    <a:pt x="864" y="422"/>
                  </a:lnTo>
                  <a:lnTo>
                    <a:pt x="863" y="401"/>
                  </a:lnTo>
                  <a:lnTo>
                    <a:pt x="862" y="380"/>
                  </a:lnTo>
                  <a:lnTo>
                    <a:pt x="858" y="359"/>
                  </a:lnTo>
                  <a:lnTo>
                    <a:pt x="854" y="340"/>
                  </a:lnTo>
                  <a:lnTo>
                    <a:pt x="850" y="319"/>
                  </a:lnTo>
                  <a:lnTo>
                    <a:pt x="843" y="299"/>
                  </a:lnTo>
                  <a:lnTo>
                    <a:pt x="837" y="280"/>
                  </a:lnTo>
                  <a:lnTo>
                    <a:pt x="829" y="260"/>
                  </a:lnTo>
                  <a:lnTo>
                    <a:pt x="820" y="242"/>
                  </a:lnTo>
                  <a:lnTo>
                    <a:pt x="811" y="224"/>
                  </a:lnTo>
                  <a:lnTo>
                    <a:pt x="800" y="206"/>
                  </a:lnTo>
                  <a:lnTo>
                    <a:pt x="789" y="187"/>
                  </a:lnTo>
                  <a:lnTo>
                    <a:pt x="777" y="170"/>
                  </a:lnTo>
                  <a:lnTo>
                    <a:pt x="764" y="153"/>
                  </a:lnTo>
                  <a:lnTo>
                    <a:pt x="750" y="138"/>
                  </a:lnTo>
                  <a:lnTo>
                    <a:pt x="735" y="123"/>
                  </a:lnTo>
                  <a:lnTo>
                    <a:pt x="720" y="108"/>
                  </a:lnTo>
                  <a:lnTo>
                    <a:pt x="703" y="95"/>
                  </a:lnTo>
                  <a:lnTo>
                    <a:pt x="686" y="81"/>
                  </a:lnTo>
                  <a:lnTo>
                    <a:pt x="668" y="69"/>
                  </a:lnTo>
                  <a:lnTo>
                    <a:pt x="648" y="57"/>
                  </a:lnTo>
                  <a:lnTo>
                    <a:pt x="648" y="57"/>
                  </a:lnTo>
                  <a:lnTo>
                    <a:pt x="628" y="47"/>
                  </a:lnTo>
                  <a:lnTo>
                    <a:pt x="609" y="38"/>
                  </a:lnTo>
                  <a:lnTo>
                    <a:pt x="588" y="28"/>
                  </a:lnTo>
                  <a:lnTo>
                    <a:pt x="569" y="21"/>
                  </a:lnTo>
                  <a:lnTo>
                    <a:pt x="548" y="15"/>
                  </a:lnTo>
                  <a:lnTo>
                    <a:pt x="527" y="10"/>
                  </a:lnTo>
                  <a:lnTo>
                    <a:pt x="506" y="5"/>
                  </a:lnTo>
                  <a:lnTo>
                    <a:pt x="485" y="2"/>
                  </a:lnTo>
                  <a:lnTo>
                    <a:pt x="464" y="0"/>
                  </a:lnTo>
                  <a:lnTo>
                    <a:pt x="443" y="0"/>
                  </a:lnTo>
                  <a:lnTo>
                    <a:pt x="423" y="0"/>
                  </a:lnTo>
                  <a:lnTo>
                    <a:pt x="402" y="0"/>
                  </a:lnTo>
                  <a:lnTo>
                    <a:pt x="381" y="2"/>
                  </a:lnTo>
                  <a:lnTo>
                    <a:pt x="361" y="5"/>
                  </a:lnTo>
                  <a:lnTo>
                    <a:pt x="340" y="9"/>
                  </a:lnTo>
                  <a:lnTo>
                    <a:pt x="320" y="14"/>
                  </a:lnTo>
                  <a:lnTo>
                    <a:pt x="300" y="19"/>
                  </a:lnTo>
                  <a:lnTo>
                    <a:pt x="281" y="27"/>
                  </a:lnTo>
                  <a:lnTo>
                    <a:pt x="261" y="35"/>
                  </a:lnTo>
                  <a:lnTo>
                    <a:pt x="243" y="43"/>
                  </a:lnTo>
                  <a:lnTo>
                    <a:pt x="224" y="53"/>
                  </a:lnTo>
                  <a:lnTo>
                    <a:pt x="206" y="64"/>
                  </a:lnTo>
                  <a:lnTo>
                    <a:pt x="188" y="74"/>
                  </a:lnTo>
                  <a:lnTo>
                    <a:pt x="171" y="87"/>
                  </a:lnTo>
                  <a:lnTo>
                    <a:pt x="155" y="100"/>
                  </a:lnTo>
                  <a:lnTo>
                    <a:pt x="138" y="113"/>
                  </a:lnTo>
                  <a:lnTo>
                    <a:pt x="124" y="129"/>
                  </a:lnTo>
                  <a:lnTo>
                    <a:pt x="109" y="144"/>
                  </a:lnTo>
                  <a:lnTo>
                    <a:pt x="95" y="161"/>
                  </a:lnTo>
                  <a:lnTo>
                    <a:pt x="82" y="178"/>
                  </a:lnTo>
                  <a:lnTo>
                    <a:pt x="69" y="196"/>
                  </a:lnTo>
                  <a:lnTo>
                    <a:pt x="58" y="215"/>
                  </a:lnTo>
                  <a:lnTo>
                    <a:pt x="58" y="215"/>
                  </a:lnTo>
                  <a:lnTo>
                    <a:pt x="47" y="234"/>
                  </a:lnTo>
                  <a:lnTo>
                    <a:pt x="38" y="255"/>
                  </a:lnTo>
                  <a:lnTo>
                    <a:pt x="29" y="275"/>
                  </a:lnTo>
                  <a:lnTo>
                    <a:pt x="23" y="295"/>
                  </a:lnTo>
                  <a:lnTo>
                    <a:pt x="16" y="315"/>
                  </a:lnTo>
                  <a:lnTo>
                    <a:pt x="11" y="336"/>
                  </a:lnTo>
                  <a:lnTo>
                    <a:pt x="7" y="357"/>
                  </a:lnTo>
                  <a:lnTo>
                    <a:pt x="3" y="378"/>
                  </a:lnTo>
                  <a:lnTo>
                    <a:pt x="2" y="398"/>
                  </a:lnTo>
                  <a:lnTo>
                    <a:pt x="0" y="419"/>
                  </a:lnTo>
                  <a:lnTo>
                    <a:pt x="0" y="440"/>
                  </a:lnTo>
                  <a:lnTo>
                    <a:pt x="2" y="461"/>
                  </a:lnTo>
                  <a:lnTo>
                    <a:pt x="3" y="482"/>
                  </a:lnTo>
                  <a:lnTo>
                    <a:pt x="6" y="503"/>
                  </a:lnTo>
                  <a:lnTo>
                    <a:pt x="9" y="523"/>
                  </a:lnTo>
                  <a:lnTo>
                    <a:pt x="15" y="543"/>
                  </a:lnTo>
                  <a:lnTo>
                    <a:pt x="21" y="563"/>
                  </a:lnTo>
                  <a:lnTo>
                    <a:pt x="28" y="582"/>
                  </a:lnTo>
                  <a:lnTo>
                    <a:pt x="36" y="602"/>
                  </a:lnTo>
                  <a:lnTo>
                    <a:pt x="43" y="621"/>
                  </a:lnTo>
                  <a:lnTo>
                    <a:pt x="54" y="639"/>
                  </a:lnTo>
                  <a:lnTo>
                    <a:pt x="64" y="658"/>
                  </a:lnTo>
                  <a:lnTo>
                    <a:pt x="75" y="675"/>
                  </a:lnTo>
                  <a:lnTo>
                    <a:pt x="88" y="692"/>
                  </a:lnTo>
                  <a:lnTo>
                    <a:pt x="101" y="708"/>
                  </a:lnTo>
                  <a:lnTo>
                    <a:pt x="115" y="724"/>
                  </a:lnTo>
                  <a:lnTo>
                    <a:pt x="129" y="740"/>
                  </a:lnTo>
                  <a:lnTo>
                    <a:pt x="145" y="754"/>
                  </a:lnTo>
                  <a:lnTo>
                    <a:pt x="162" y="768"/>
                  </a:lnTo>
                  <a:lnTo>
                    <a:pt x="179" y="781"/>
                  </a:lnTo>
                  <a:lnTo>
                    <a:pt x="197" y="793"/>
                  </a:lnTo>
                  <a:lnTo>
                    <a:pt x="217" y="805"/>
                  </a:lnTo>
                  <a:lnTo>
                    <a:pt x="217" y="805"/>
                  </a:lnTo>
                  <a:lnTo>
                    <a:pt x="236" y="815"/>
                  </a:lnTo>
                  <a:lnTo>
                    <a:pt x="256" y="826"/>
                  </a:lnTo>
                  <a:lnTo>
                    <a:pt x="275" y="834"/>
                  </a:lnTo>
                  <a:lnTo>
                    <a:pt x="296" y="841"/>
                  </a:lnTo>
                  <a:lnTo>
                    <a:pt x="317" y="848"/>
                  </a:lnTo>
                  <a:lnTo>
                    <a:pt x="337" y="853"/>
                  </a:lnTo>
                  <a:lnTo>
                    <a:pt x="357" y="857"/>
                  </a:lnTo>
                  <a:lnTo>
                    <a:pt x="378" y="860"/>
                  </a:lnTo>
                  <a:lnTo>
                    <a:pt x="399" y="862"/>
                  </a:lnTo>
                  <a:lnTo>
                    <a:pt x="420" y="864"/>
                  </a:lnTo>
                  <a:lnTo>
                    <a:pt x="441" y="864"/>
                  </a:lnTo>
                  <a:lnTo>
                    <a:pt x="462" y="862"/>
                  </a:lnTo>
                  <a:lnTo>
                    <a:pt x="483" y="860"/>
                  </a:lnTo>
                  <a:lnTo>
                    <a:pt x="503" y="857"/>
                  </a:lnTo>
                  <a:lnTo>
                    <a:pt x="524" y="853"/>
                  </a:lnTo>
                  <a:lnTo>
                    <a:pt x="544" y="848"/>
                  </a:lnTo>
                  <a:lnTo>
                    <a:pt x="563" y="843"/>
                  </a:lnTo>
                  <a:lnTo>
                    <a:pt x="583" y="836"/>
                  </a:lnTo>
                  <a:lnTo>
                    <a:pt x="602" y="828"/>
                  </a:lnTo>
                  <a:lnTo>
                    <a:pt x="622" y="819"/>
                  </a:lnTo>
                  <a:lnTo>
                    <a:pt x="640" y="810"/>
                  </a:lnTo>
                  <a:lnTo>
                    <a:pt x="658" y="800"/>
                  </a:lnTo>
                  <a:lnTo>
                    <a:pt x="675" y="788"/>
                  </a:lnTo>
                  <a:lnTo>
                    <a:pt x="692" y="776"/>
                  </a:lnTo>
                  <a:lnTo>
                    <a:pt x="709" y="763"/>
                  </a:lnTo>
                  <a:lnTo>
                    <a:pt x="725" y="749"/>
                  </a:lnTo>
                  <a:lnTo>
                    <a:pt x="741" y="735"/>
                  </a:lnTo>
                  <a:lnTo>
                    <a:pt x="755" y="718"/>
                  </a:lnTo>
                  <a:lnTo>
                    <a:pt x="769" y="702"/>
                  </a:lnTo>
                  <a:lnTo>
                    <a:pt x="782" y="684"/>
                  </a:lnTo>
                  <a:lnTo>
                    <a:pt x="795" y="667"/>
                  </a:lnTo>
                  <a:lnTo>
                    <a:pt x="806" y="647"/>
                  </a:lnTo>
                  <a:lnTo>
                    <a:pt x="806" y="6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Freeform 128"/>
            <p:cNvSpPr>
              <a:spLocks/>
            </p:cNvSpPr>
            <p:nvPr userDrawn="1"/>
          </p:nvSpPr>
          <p:spPr bwMode="auto">
            <a:xfrm>
              <a:off x="2070" y="1066"/>
              <a:ext cx="196" cy="196"/>
            </a:xfrm>
            <a:custGeom>
              <a:avLst/>
              <a:gdLst>
                <a:gd name="T0" fmla="*/ 214 w 783"/>
                <a:gd name="T1" fmla="*/ 740 h 783"/>
                <a:gd name="T2" fmla="*/ 268 w 783"/>
                <a:gd name="T3" fmla="*/ 762 h 783"/>
                <a:gd name="T4" fmla="*/ 324 w 783"/>
                <a:gd name="T5" fmla="*/ 776 h 783"/>
                <a:gd name="T6" fmla="*/ 382 w 783"/>
                <a:gd name="T7" fmla="*/ 783 h 783"/>
                <a:gd name="T8" fmla="*/ 438 w 783"/>
                <a:gd name="T9" fmla="*/ 780 h 783"/>
                <a:gd name="T10" fmla="*/ 494 w 783"/>
                <a:gd name="T11" fmla="*/ 769 h 783"/>
                <a:gd name="T12" fmla="*/ 546 w 783"/>
                <a:gd name="T13" fmla="*/ 750 h 783"/>
                <a:gd name="T14" fmla="*/ 597 w 783"/>
                <a:gd name="T15" fmla="*/ 724 h 783"/>
                <a:gd name="T16" fmla="*/ 644 w 783"/>
                <a:gd name="T17" fmla="*/ 692 h 783"/>
                <a:gd name="T18" fmla="*/ 684 w 783"/>
                <a:gd name="T19" fmla="*/ 651 h 783"/>
                <a:gd name="T20" fmla="*/ 720 w 783"/>
                <a:gd name="T21" fmla="*/ 604 h 783"/>
                <a:gd name="T22" fmla="*/ 740 w 783"/>
                <a:gd name="T23" fmla="*/ 569 h 783"/>
                <a:gd name="T24" fmla="*/ 763 w 783"/>
                <a:gd name="T25" fmla="*/ 515 h 783"/>
                <a:gd name="T26" fmla="*/ 778 w 783"/>
                <a:gd name="T27" fmla="*/ 459 h 783"/>
                <a:gd name="T28" fmla="*/ 783 w 783"/>
                <a:gd name="T29" fmla="*/ 401 h 783"/>
                <a:gd name="T30" fmla="*/ 780 w 783"/>
                <a:gd name="T31" fmla="*/ 345 h 783"/>
                <a:gd name="T32" fmla="*/ 770 w 783"/>
                <a:gd name="T33" fmla="*/ 289 h 783"/>
                <a:gd name="T34" fmla="*/ 752 w 783"/>
                <a:gd name="T35" fmla="*/ 237 h 783"/>
                <a:gd name="T36" fmla="*/ 726 w 783"/>
                <a:gd name="T37" fmla="*/ 186 h 783"/>
                <a:gd name="T38" fmla="*/ 692 w 783"/>
                <a:gd name="T39" fmla="*/ 139 h 783"/>
                <a:gd name="T40" fmla="*/ 651 w 783"/>
                <a:gd name="T41" fmla="*/ 99 h 783"/>
                <a:gd name="T42" fmla="*/ 604 w 783"/>
                <a:gd name="T43" fmla="*/ 62 h 783"/>
                <a:gd name="T44" fmla="*/ 569 w 783"/>
                <a:gd name="T45" fmla="*/ 43 h 783"/>
                <a:gd name="T46" fmla="*/ 516 w 783"/>
                <a:gd name="T47" fmla="*/ 19 h 783"/>
                <a:gd name="T48" fmla="*/ 459 w 783"/>
                <a:gd name="T49" fmla="*/ 5 h 783"/>
                <a:gd name="T50" fmla="*/ 403 w 783"/>
                <a:gd name="T51" fmla="*/ 0 h 783"/>
                <a:gd name="T52" fmla="*/ 345 w 783"/>
                <a:gd name="T53" fmla="*/ 3 h 783"/>
                <a:gd name="T54" fmla="*/ 290 w 783"/>
                <a:gd name="T55" fmla="*/ 13 h 783"/>
                <a:gd name="T56" fmla="*/ 237 w 783"/>
                <a:gd name="T57" fmla="*/ 31 h 783"/>
                <a:gd name="T58" fmla="*/ 188 w 783"/>
                <a:gd name="T59" fmla="*/ 57 h 783"/>
                <a:gd name="T60" fmla="*/ 141 w 783"/>
                <a:gd name="T61" fmla="*/ 91 h 783"/>
                <a:gd name="T62" fmla="*/ 99 w 783"/>
                <a:gd name="T63" fmla="*/ 132 h 783"/>
                <a:gd name="T64" fmla="*/ 64 w 783"/>
                <a:gd name="T65" fmla="*/ 178 h 783"/>
                <a:gd name="T66" fmla="*/ 43 w 783"/>
                <a:gd name="T67" fmla="*/ 214 h 783"/>
                <a:gd name="T68" fmla="*/ 21 w 783"/>
                <a:gd name="T69" fmla="*/ 267 h 783"/>
                <a:gd name="T70" fmla="*/ 6 w 783"/>
                <a:gd name="T71" fmla="*/ 324 h 783"/>
                <a:gd name="T72" fmla="*/ 0 w 783"/>
                <a:gd name="T73" fmla="*/ 380 h 783"/>
                <a:gd name="T74" fmla="*/ 2 w 783"/>
                <a:gd name="T75" fmla="*/ 438 h 783"/>
                <a:gd name="T76" fmla="*/ 13 w 783"/>
                <a:gd name="T77" fmla="*/ 492 h 783"/>
                <a:gd name="T78" fmla="*/ 32 w 783"/>
                <a:gd name="T79" fmla="*/ 546 h 783"/>
                <a:gd name="T80" fmla="*/ 58 w 783"/>
                <a:gd name="T81" fmla="*/ 595 h 783"/>
                <a:gd name="T82" fmla="*/ 91 w 783"/>
                <a:gd name="T83" fmla="*/ 642 h 783"/>
                <a:gd name="T84" fmla="*/ 131 w 783"/>
                <a:gd name="T85" fmla="*/ 684 h 783"/>
                <a:gd name="T86" fmla="*/ 178 w 783"/>
                <a:gd name="T87" fmla="*/ 71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197" y="730"/>
                  </a:moveTo>
                  <a:lnTo>
                    <a:pt x="197" y="730"/>
                  </a:lnTo>
                  <a:lnTo>
                    <a:pt x="214" y="740"/>
                  </a:lnTo>
                  <a:lnTo>
                    <a:pt x="232" y="748"/>
                  </a:lnTo>
                  <a:lnTo>
                    <a:pt x="250" y="756"/>
                  </a:lnTo>
                  <a:lnTo>
                    <a:pt x="268" y="762"/>
                  </a:lnTo>
                  <a:lnTo>
                    <a:pt x="287" y="769"/>
                  </a:lnTo>
                  <a:lnTo>
                    <a:pt x="306" y="773"/>
                  </a:lnTo>
                  <a:lnTo>
                    <a:pt x="324" y="776"/>
                  </a:lnTo>
                  <a:lnTo>
                    <a:pt x="344" y="779"/>
                  </a:lnTo>
                  <a:lnTo>
                    <a:pt x="362" y="782"/>
                  </a:lnTo>
                  <a:lnTo>
                    <a:pt x="382" y="783"/>
                  </a:lnTo>
                  <a:lnTo>
                    <a:pt x="400" y="783"/>
                  </a:lnTo>
                  <a:lnTo>
                    <a:pt x="419" y="782"/>
                  </a:lnTo>
                  <a:lnTo>
                    <a:pt x="438" y="780"/>
                  </a:lnTo>
                  <a:lnTo>
                    <a:pt x="456" y="778"/>
                  </a:lnTo>
                  <a:lnTo>
                    <a:pt x="475" y="774"/>
                  </a:lnTo>
                  <a:lnTo>
                    <a:pt x="494" y="769"/>
                  </a:lnTo>
                  <a:lnTo>
                    <a:pt x="511" y="763"/>
                  </a:lnTo>
                  <a:lnTo>
                    <a:pt x="529" y="758"/>
                  </a:lnTo>
                  <a:lnTo>
                    <a:pt x="546" y="750"/>
                  </a:lnTo>
                  <a:lnTo>
                    <a:pt x="564" y="743"/>
                  </a:lnTo>
                  <a:lnTo>
                    <a:pt x="580" y="735"/>
                  </a:lnTo>
                  <a:lnTo>
                    <a:pt x="597" y="724"/>
                  </a:lnTo>
                  <a:lnTo>
                    <a:pt x="612" y="714"/>
                  </a:lnTo>
                  <a:lnTo>
                    <a:pt x="628" y="703"/>
                  </a:lnTo>
                  <a:lnTo>
                    <a:pt x="644" y="692"/>
                  </a:lnTo>
                  <a:lnTo>
                    <a:pt x="658" y="679"/>
                  </a:lnTo>
                  <a:lnTo>
                    <a:pt x="671" y="666"/>
                  </a:lnTo>
                  <a:lnTo>
                    <a:pt x="684" y="651"/>
                  </a:lnTo>
                  <a:lnTo>
                    <a:pt x="697" y="636"/>
                  </a:lnTo>
                  <a:lnTo>
                    <a:pt x="709" y="620"/>
                  </a:lnTo>
                  <a:lnTo>
                    <a:pt x="720" y="604"/>
                  </a:lnTo>
                  <a:lnTo>
                    <a:pt x="731" y="586"/>
                  </a:lnTo>
                  <a:lnTo>
                    <a:pt x="731" y="586"/>
                  </a:lnTo>
                  <a:lnTo>
                    <a:pt x="740" y="569"/>
                  </a:lnTo>
                  <a:lnTo>
                    <a:pt x="749" y="551"/>
                  </a:lnTo>
                  <a:lnTo>
                    <a:pt x="757" y="533"/>
                  </a:lnTo>
                  <a:lnTo>
                    <a:pt x="763" y="515"/>
                  </a:lnTo>
                  <a:lnTo>
                    <a:pt x="769" y="496"/>
                  </a:lnTo>
                  <a:lnTo>
                    <a:pt x="774" y="477"/>
                  </a:lnTo>
                  <a:lnTo>
                    <a:pt x="778" y="459"/>
                  </a:lnTo>
                  <a:lnTo>
                    <a:pt x="780" y="439"/>
                  </a:lnTo>
                  <a:lnTo>
                    <a:pt x="782" y="421"/>
                  </a:lnTo>
                  <a:lnTo>
                    <a:pt x="783" y="401"/>
                  </a:lnTo>
                  <a:lnTo>
                    <a:pt x="783" y="383"/>
                  </a:lnTo>
                  <a:lnTo>
                    <a:pt x="783" y="363"/>
                  </a:lnTo>
                  <a:lnTo>
                    <a:pt x="780" y="345"/>
                  </a:lnTo>
                  <a:lnTo>
                    <a:pt x="778" y="327"/>
                  </a:lnTo>
                  <a:lnTo>
                    <a:pt x="774" y="307"/>
                  </a:lnTo>
                  <a:lnTo>
                    <a:pt x="770" y="289"/>
                  </a:lnTo>
                  <a:lnTo>
                    <a:pt x="765" y="272"/>
                  </a:lnTo>
                  <a:lnTo>
                    <a:pt x="758" y="254"/>
                  </a:lnTo>
                  <a:lnTo>
                    <a:pt x="752" y="237"/>
                  </a:lnTo>
                  <a:lnTo>
                    <a:pt x="744" y="219"/>
                  </a:lnTo>
                  <a:lnTo>
                    <a:pt x="735" y="203"/>
                  </a:lnTo>
                  <a:lnTo>
                    <a:pt x="726" y="186"/>
                  </a:lnTo>
                  <a:lnTo>
                    <a:pt x="715" y="171"/>
                  </a:lnTo>
                  <a:lnTo>
                    <a:pt x="705" y="155"/>
                  </a:lnTo>
                  <a:lnTo>
                    <a:pt x="692" y="139"/>
                  </a:lnTo>
                  <a:lnTo>
                    <a:pt x="680" y="125"/>
                  </a:lnTo>
                  <a:lnTo>
                    <a:pt x="666" y="112"/>
                  </a:lnTo>
                  <a:lnTo>
                    <a:pt x="651" y="99"/>
                  </a:lnTo>
                  <a:lnTo>
                    <a:pt x="637" y="86"/>
                  </a:lnTo>
                  <a:lnTo>
                    <a:pt x="621" y="74"/>
                  </a:lnTo>
                  <a:lnTo>
                    <a:pt x="604" y="62"/>
                  </a:lnTo>
                  <a:lnTo>
                    <a:pt x="588" y="52"/>
                  </a:lnTo>
                  <a:lnTo>
                    <a:pt x="588" y="52"/>
                  </a:lnTo>
                  <a:lnTo>
                    <a:pt x="569" y="43"/>
                  </a:lnTo>
                  <a:lnTo>
                    <a:pt x="552" y="34"/>
                  </a:lnTo>
                  <a:lnTo>
                    <a:pt x="534" y="26"/>
                  </a:lnTo>
                  <a:lnTo>
                    <a:pt x="516" y="19"/>
                  </a:lnTo>
                  <a:lnTo>
                    <a:pt x="496" y="14"/>
                  </a:lnTo>
                  <a:lnTo>
                    <a:pt x="478" y="9"/>
                  </a:lnTo>
                  <a:lnTo>
                    <a:pt x="459" y="5"/>
                  </a:lnTo>
                  <a:lnTo>
                    <a:pt x="440" y="3"/>
                  </a:lnTo>
                  <a:lnTo>
                    <a:pt x="421" y="0"/>
                  </a:lnTo>
                  <a:lnTo>
                    <a:pt x="403" y="0"/>
                  </a:lnTo>
                  <a:lnTo>
                    <a:pt x="383" y="0"/>
                  </a:lnTo>
                  <a:lnTo>
                    <a:pt x="365" y="0"/>
                  </a:lnTo>
                  <a:lnTo>
                    <a:pt x="345" y="3"/>
                  </a:lnTo>
                  <a:lnTo>
                    <a:pt x="327" y="5"/>
                  </a:lnTo>
                  <a:lnTo>
                    <a:pt x="309" y="9"/>
                  </a:lnTo>
                  <a:lnTo>
                    <a:pt x="290" y="13"/>
                  </a:lnTo>
                  <a:lnTo>
                    <a:pt x="272" y="18"/>
                  </a:lnTo>
                  <a:lnTo>
                    <a:pt x="255" y="25"/>
                  </a:lnTo>
                  <a:lnTo>
                    <a:pt x="237" y="31"/>
                  </a:lnTo>
                  <a:lnTo>
                    <a:pt x="220" y="39"/>
                  </a:lnTo>
                  <a:lnTo>
                    <a:pt x="203" y="48"/>
                  </a:lnTo>
                  <a:lnTo>
                    <a:pt x="188" y="57"/>
                  </a:lnTo>
                  <a:lnTo>
                    <a:pt x="171" y="68"/>
                  </a:lnTo>
                  <a:lnTo>
                    <a:pt x="155" y="78"/>
                  </a:lnTo>
                  <a:lnTo>
                    <a:pt x="141" y="91"/>
                  </a:lnTo>
                  <a:lnTo>
                    <a:pt x="126" y="103"/>
                  </a:lnTo>
                  <a:lnTo>
                    <a:pt x="112" y="117"/>
                  </a:lnTo>
                  <a:lnTo>
                    <a:pt x="99" y="132"/>
                  </a:lnTo>
                  <a:lnTo>
                    <a:pt x="86" y="146"/>
                  </a:lnTo>
                  <a:lnTo>
                    <a:pt x="74" y="161"/>
                  </a:lnTo>
                  <a:lnTo>
                    <a:pt x="64" y="178"/>
                  </a:lnTo>
                  <a:lnTo>
                    <a:pt x="53" y="195"/>
                  </a:lnTo>
                  <a:lnTo>
                    <a:pt x="53" y="195"/>
                  </a:lnTo>
                  <a:lnTo>
                    <a:pt x="43" y="214"/>
                  </a:lnTo>
                  <a:lnTo>
                    <a:pt x="35" y="231"/>
                  </a:lnTo>
                  <a:lnTo>
                    <a:pt x="27" y="249"/>
                  </a:lnTo>
                  <a:lnTo>
                    <a:pt x="21" y="267"/>
                  </a:lnTo>
                  <a:lnTo>
                    <a:pt x="14" y="287"/>
                  </a:lnTo>
                  <a:lnTo>
                    <a:pt x="10" y="305"/>
                  </a:lnTo>
                  <a:lnTo>
                    <a:pt x="6" y="324"/>
                  </a:lnTo>
                  <a:lnTo>
                    <a:pt x="2" y="343"/>
                  </a:lnTo>
                  <a:lnTo>
                    <a:pt x="1" y="362"/>
                  </a:lnTo>
                  <a:lnTo>
                    <a:pt x="0" y="380"/>
                  </a:lnTo>
                  <a:lnTo>
                    <a:pt x="0" y="400"/>
                  </a:lnTo>
                  <a:lnTo>
                    <a:pt x="1" y="418"/>
                  </a:lnTo>
                  <a:lnTo>
                    <a:pt x="2" y="438"/>
                  </a:lnTo>
                  <a:lnTo>
                    <a:pt x="5" y="456"/>
                  </a:lnTo>
                  <a:lnTo>
                    <a:pt x="9" y="474"/>
                  </a:lnTo>
                  <a:lnTo>
                    <a:pt x="13" y="492"/>
                  </a:lnTo>
                  <a:lnTo>
                    <a:pt x="19" y="511"/>
                  </a:lnTo>
                  <a:lnTo>
                    <a:pt x="25" y="528"/>
                  </a:lnTo>
                  <a:lnTo>
                    <a:pt x="32" y="546"/>
                  </a:lnTo>
                  <a:lnTo>
                    <a:pt x="40" y="563"/>
                  </a:lnTo>
                  <a:lnTo>
                    <a:pt x="48" y="580"/>
                  </a:lnTo>
                  <a:lnTo>
                    <a:pt x="58" y="595"/>
                  </a:lnTo>
                  <a:lnTo>
                    <a:pt x="68" y="612"/>
                  </a:lnTo>
                  <a:lnTo>
                    <a:pt x="79" y="628"/>
                  </a:lnTo>
                  <a:lnTo>
                    <a:pt x="91" y="642"/>
                  </a:lnTo>
                  <a:lnTo>
                    <a:pt x="104" y="657"/>
                  </a:lnTo>
                  <a:lnTo>
                    <a:pt x="117" y="671"/>
                  </a:lnTo>
                  <a:lnTo>
                    <a:pt x="131" y="684"/>
                  </a:lnTo>
                  <a:lnTo>
                    <a:pt x="147" y="697"/>
                  </a:lnTo>
                  <a:lnTo>
                    <a:pt x="163" y="709"/>
                  </a:lnTo>
                  <a:lnTo>
                    <a:pt x="178" y="719"/>
                  </a:lnTo>
                  <a:lnTo>
                    <a:pt x="197" y="730"/>
                  </a:lnTo>
                  <a:lnTo>
                    <a:pt x="197"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Freeform 129"/>
            <p:cNvSpPr>
              <a:spLocks/>
            </p:cNvSpPr>
            <p:nvPr userDrawn="1"/>
          </p:nvSpPr>
          <p:spPr bwMode="auto">
            <a:xfrm>
              <a:off x="1954" y="1296"/>
              <a:ext cx="175" cy="175"/>
            </a:xfrm>
            <a:custGeom>
              <a:avLst/>
              <a:gdLst>
                <a:gd name="T0" fmla="*/ 663 w 702"/>
                <a:gd name="T1" fmla="*/ 511 h 702"/>
                <a:gd name="T2" fmla="*/ 684 w 702"/>
                <a:gd name="T3" fmla="*/ 461 h 702"/>
                <a:gd name="T4" fmla="*/ 697 w 702"/>
                <a:gd name="T5" fmla="*/ 412 h 702"/>
                <a:gd name="T6" fmla="*/ 702 w 702"/>
                <a:gd name="T7" fmla="*/ 360 h 702"/>
                <a:gd name="T8" fmla="*/ 699 w 702"/>
                <a:gd name="T9" fmla="*/ 310 h 702"/>
                <a:gd name="T10" fmla="*/ 689 w 702"/>
                <a:gd name="T11" fmla="*/ 261 h 702"/>
                <a:gd name="T12" fmla="*/ 673 w 702"/>
                <a:gd name="T13" fmla="*/ 213 h 702"/>
                <a:gd name="T14" fmla="*/ 650 w 702"/>
                <a:gd name="T15" fmla="*/ 167 h 702"/>
                <a:gd name="T16" fmla="*/ 620 w 702"/>
                <a:gd name="T17" fmla="*/ 125 h 702"/>
                <a:gd name="T18" fmla="*/ 583 w 702"/>
                <a:gd name="T19" fmla="*/ 89 h 702"/>
                <a:gd name="T20" fmla="*/ 542 w 702"/>
                <a:gd name="T21" fmla="*/ 56 h 702"/>
                <a:gd name="T22" fmla="*/ 510 w 702"/>
                <a:gd name="T23" fmla="*/ 38 h 702"/>
                <a:gd name="T24" fmla="*/ 461 w 702"/>
                <a:gd name="T25" fmla="*/ 18 h 702"/>
                <a:gd name="T26" fmla="*/ 410 w 702"/>
                <a:gd name="T27" fmla="*/ 5 h 702"/>
                <a:gd name="T28" fmla="*/ 359 w 702"/>
                <a:gd name="T29" fmla="*/ 0 h 702"/>
                <a:gd name="T30" fmla="*/ 310 w 702"/>
                <a:gd name="T31" fmla="*/ 3 h 702"/>
                <a:gd name="T32" fmla="*/ 259 w 702"/>
                <a:gd name="T33" fmla="*/ 12 h 702"/>
                <a:gd name="T34" fmla="*/ 212 w 702"/>
                <a:gd name="T35" fmla="*/ 29 h 702"/>
                <a:gd name="T36" fmla="*/ 166 w 702"/>
                <a:gd name="T37" fmla="*/ 52 h 702"/>
                <a:gd name="T38" fmla="*/ 125 w 702"/>
                <a:gd name="T39" fmla="*/ 81 h 702"/>
                <a:gd name="T40" fmla="*/ 88 w 702"/>
                <a:gd name="T41" fmla="*/ 117 h 702"/>
                <a:gd name="T42" fmla="*/ 56 w 702"/>
                <a:gd name="T43" fmla="*/ 160 h 702"/>
                <a:gd name="T44" fmla="*/ 37 w 702"/>
                <a:gd name="T45" fmla="*/ 192 h 702"/>
                <a:gd name="T46" fmla="*/ 17 w 702"/>
                <a:gd name="T47" fmla="*/ 240 h 702"/>
                <a:gd name="T48" fmla="*/ 5 w 702"/>
                <a:gd name="T49" fmla="*/ 291 h 702"/>
                <a:gd name="T50" fmla="*/ 0 w 702"/>
                <a:gd name="T51" fmla="*/ 341 h 702"/>
                <a:gd name="T52" fmla="*/ 2 w 702"/>
                <a:gd name="T53" fmla="*/ 392 h 702"/>
                <a:gd name="T54" fmla="*/ 11 w 702"/>
                <a:gd name="T55" fmla="*/ 442 h 702"/>
                <a:gd name="T56" fmla="*/ 28 w 702"/>
                <a:gd name="T57" fmla="*/ 490 h 702"/>
                <a:gd name="T58" fmla="*/ 52 w 702"/>
                <a:gd name="T59" fmla="*/ 534 h 702"/>
                <a:gd name="T60" fmla="*/ 80 w 702"/>
                <a:gd name="T61" fmla="*/ 576 h 702"/>
                <a:gd name="T62" fmla="*/ 117 w 702"/>
                <a:gd name="T63" fmla="*/ 614 h 702"/>
                <a:gd name="T64" fmla="*/ 160 w 702"/>
                <a:gd name="T65" fmla="*/ 645 h 702"/>
                <a:gd name="T66" fmla="*/ 191 w 702"/>
                <a:gd name="T67" fmla="*/ 663 h 702"/>
                <a:gd name="T68" fmla="*/ 239 w 702"/>
                <a:gd name="T69" fmla="*/ 684 h 702"/>
                <a:gd name="T70" fmla="*/ 290 w 702"/>
                <a:gd name="T71" fmla="*/ 697 h 702"/>
                <a:gd name="T72" fmla="*/ 341 w 702"/>
                <a:gd name="T73" fmla="*/ 702 h 702"/>
                <a:gd name="T74" fmla="*/ 392 w 702"/>
                <a:gd name="T75" fmla="*/ 700 h 702"/>
                <a:gd name="T76" fmla="*/ 441 w 702"/>
                <a:gd name="T77" fmla="*/ 689 h 702"/>
                <a:gd name="T78" fmla="*/ 490 w 702"/>
                <a:gd name="T79" fmla="*/ 674 h 702"/>
                <a:gd name="T80" fmla="*/ 534 w 702"/>
                <a:gd name="T81" fmla="*/ 650 h 702"/>
                <a:gd name="T82" fmla="*/ 576 w 702"/>
                <a:gd name="T83" fmla="*/ 620 h 702"/>
                <a:gd name="T84" fmla="*/ 613 w 702"/>
                <a:gd name="T85" fmla="*/ 584 h 702"/>
                <a:gd name="T86" fmla="*/ 645 w 702"/>
                <a:gd name="T87" fmla="*/ 54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4" y="526"/>
                  </a:moveTo>
                  <a:lnTo>
                    <a:pt x="654" y="526"/>
                  </a:lnTo>
                  <a:lnTo>
                    <a:pt x="663" y="511"/>
                  </a:lnTo>
                  <a:lnTo>
                    <a:pt x="671" y="494"/>
                  </a:lnTo>
                  <a:lnTo>
                    <a:pt x="677" y="478"/>
                  </a:lnTo>
                  <a:lnTo>
                    <a:pt x="684" y="461"/>
                  </a:lnTo>
                  <a:lnTo>
                    <a:pt x="689" y="444"/>
                  </a:lnTo>
                  <a:lnTo>
                    <a:pt x="693" y="427"/>
                  </a:lnTo>
                  <a:lnTo>
                    <a:pt x="697" y="412"/>
                  </a:lnTo>
                  <a:lnTo>
                    <a:pt x="699" y="395"/>
                  </a:lnTo>
                  <a:lnTo>
                    <a:pt x="701" y="377"/>
                  </a:lnTo>
                  <a:lnTo>
                    <a:pt x="702" y="360"/>
                  </a:lnTo>
                  <a:lnTo>
                    <a:pt x="702" y="343"/>
                  </a:lnTo>
                  <a:lnTo>
                    <a:pt x="701" y="326"/>
                  </a:lnTo>
                  <a:lnTo>
                    <a:pt x="699" y="310"/>
                  </a:lnTo>
                  <a:lnTo>
                    <a:pt x="697" y="293"/>
                  </a:lnTo>
                  <a:lnTo>
                    <a:pt x="693" y="276"/>
                  </a:lnTo>
                  <a:lnTo>
                    <a:pt x="689" y="261"/>
                  </a:lnTo>
                  <a:lnTo>
                    <a:pt x="685" y="244"/>
                  </a:lnTo>
                  <a:lnTo>
                    <a:pt x="680" y="228"/>
                  </a:lnTo>
                  <a:lnTo>
                    <a:pt x="673" y="213"/>
                  </a:lnTo>
                  <a:lnTo>
                    <a:pt x="666" y="197"/>
                  </a:lnTo>
                  <a:lnTo>
                    <a:pt x="658" y="183"/>
                  </a:lnTo>
                  <a:lnTo>
                    <a:pt x="650" y="167"/>
                  </a:lnTo>
                  <a:lnTo>
                    <a:pt x="641" y="153"/>
                  </a:lnTo>
                  <a:lnTo>
                    <a:pt x="630" y="140"/>
                  </a:lnTo>
                  <a:lnTo>
                    <a:pt x="620" y="125"/>
                  </a:lnTo>
                  <a:lnTo>
                    <a:pt x="608" y="112"/>
                  </a:lnTo>
                  <a:lnTo>
                    <a:pt x="596" y="100"/>
                  </a:lnTo>
                  <a:lnTo>
                    <a:pt x="583" y="89"/>
                  </a:lnTo>
                  <a:lnTo>
                    <a:pt x="570" y="77"/>
                  </a:lnTo>
                  <a:lnTo>
                    <a:pt x="556" y="67"/>
                  </a:lnTo>
                  <a:lnTo>
                    <a:pt x="542" y="56"/>
                  </a:lnTo>
                  <a:lnTo>
                    <a:pt x="526" y="47"/>
                  </a:lnTo>
                  <a:lnTo>
                    <a:pt x="526" y="47"/>
                  </a:lnTo>
                  <a:lnTo>
                    <a:pt x="510" y="38"/>
                  </a:lnTo>
                  <a:lnTo>
                    <a:pt x="494" y="30"/>
                  </a:lnTo>
                  <a:lnTo>
                    <a:pt x="478" y="24"/>
                  </a:lnTo>
                  <a:lnTo>
                    <a:pt x="461" y="18"/>
                  </a:lnTo>
                  <a:lnTo>
                    <a:pt x="444" y="13"/>
                  </a:lnTo>
                  <a:lnTo>
                    <a:pt x="427" y="8"/>
                  </a:lnTo>
                  <a:lnTo>
                    <a:pt x="410" y="5"/>
                  </a:lnTo>
                  <a:lnTo>
                    <a:pt x="393" y="3"/>
                  </a:lnTo>
                  <a:lnTo>
                    <a:pt x="376" y="1"/>
                  </a:lnTo>
                  <a:lnTo>
                    <a:pt x="359" y="0"/>
                  </a:lnTo>
                  <a:lnTo>
                    <a:pt x="342" y="0"/>
                  </a:lnTo>
                  <a:lnTo>
                    <a:pt x="325" y="0"/>
                  </a:lnTo>
                  <a:lnTo>
                    <a:pt x="310" y="3"/>
                  </a:lnTo>
                  <a:lnTo>
                    <a:pt x="293" y="5"/>
                  </a:lnTo>
                  <a:lnTo>
                    <a:pt x="276" y="8"/>
                  </a:lnTo>
                  <a:lnTo>
                    <a:pt x="259" y="12"/>
                  </a:lnTo>
                  <a:lnTo>
                    <a:pt x="243" y="17"/>
                  </a:lnTo>
                  <a:lnTo>
                    <a:pt x="228" y="22"/>
                  </a:lnTo>
                  <a:lnTo>
                    <a:pt x="212" y="29"/>
                  </a:lnTo>
                  <a:lnTo>
                    <a:pt x="196" y="35"/>
                  </a:lnTo>
                  <a:lnTo>
                    <a:pt x="181" y="43"/>
                  </a:lnTo>
                  <a:lnTo>
                    <a:pt x="166" y="52"/>
                  </a:lnTo>
                  <a:lnTo>
                    <a:pt x="152" y="61"/>
                  </a:lnTo>
                  <a:lnTo>
                    <a:pt x="139" y="70"/>
                  </a:lnTo>
                  <a:lnTo>
                    <a:pt x="125" y="81"/>
                  </a:lnTo>
                  <a:lnTo>
                    <a:pt x="112" y="93"/>
                  </a:lnTo>
                  <a:lnTo>
                    <a:pt x="100" y="104"/>
                  </a:lnTo>
                  <a:lnTo>
                    <a:pt x="88" y="117"/>
                  </a:lnTo>
                  <a:lnTo>
                    <a:pt x="77" y="132"/>
                  </a:lnTo>
                  <a:lnTo>
                    <a:pt x="66" y="145"/>
                  </a:lnTo>
                  <a:lnTo>
                    <a:pt x="56" y="160"/>
                  </a:lnTo>
                  <a:lnTo>
                    <a:pt x="47" y="176"/>
                  </a:lnTo>
                  <a:lnTo>
                    <a:pt x="47" y="176"/>
                  </a:lnTo>
                  <a:lnTo>
                    <a:pt x="37" y="192"/>
                  </a:lnTo>
                  <a:lnTo>
                    <a:pt x="30" y="207"/>
                  </a:lnTo>
                  <a:lnTo>
                    <a:pt x="23" y="224"/>
                  </a:lnTo>
                  <a:lnTo>
                    <a:pt x="17" y="240"/>
                  </a:lnTo>
                  <a:lnTo>
                    <a:pt x="13" y="257"/>
                  </a:lnTo>
                  <a:lnTo>
                    <a:pt x="7" y="274"/>
                  </a:lnTo>
                  <a:lnTo>
                    <a:pt x="5" y="291"/>
                  </a:lnTo>
                  <a:lnTo>
                    <a:pt x="2" y="308"/>
                  </a:lnTo>
                  <a:lnTo>
                    <a:pt x="0" y="325"/>
                  </a:lnTo>
                  <a:lnTo>
                    <a:pt x="0" y="341"/>
                  </a:lnTo>
                  <a:lnTo>
                    <a:pt x="0" y="358"/>
                  </a:lnTo>
                  <a:lnTo>
                    <a:pt x="0" y="375"/>
                  </a:lnTo>
                  <a:lnTo>
                    <a:pt x="2" y="392"/>
                  </a:lnTo>
                  <a:lnTo>
                    <a:pt x="4" y="409"/>
                  </a:lnTo>
                  <a:lnTo>
                    <a:pt x="7" y="425"/>
                  </a:lnTo>
                  <a:lnTo>
                    <a:pt x="11" y="442"/>
                  </a:lnTo>
                  <a:lnTo>
                    <a:pt x="17" y="457"/>
                  </a:lnTo>
                  <a:lnTo>
                    <a:pt x="22" y="474"/>
                  </a:lnTo>
                  <a:lnTo>
                    <a:pt x="28" y="490"/>
                  </a:lnTo>
                  <a:lnTo>
                    <a:pt x="35" y="504"/>
                  </a:lnTo>
                  <a:lnTo>
                    <a:pt x="43" y="520"/>
                  </a:lnTo>
                  <a:lnTo>
                    <a:pt x="52" y="534"/>
                  </a:lnTo>
                  <a:lnTo>
                    <a:pt x="61" y="549"/>
                  </a:lnTo>
                  <a:lnTo>
                    <a:pt x="70" y="563"/>
                  </a:lnTo>
                  <a:lnTo>
                    <a:pt x="80" y="576"/>
                  </a:lnTo>
                  <a:lnTo>
                    <a:pt x="92" y="589"/>
                  </a:lnTo>
                  <a:lnTo>
                    <a:pt x="104" y="602"/>
                  </a:lnTo>
                  <a:lnTo>
                    <a:pt x="117" y="614"/>
                  </a:lnTo>
                  <a:lnTo>
                    <a:pt x="131" y="624"/>
                  </a:lnTo>
                  <a:lnTo>
                    <a:pt x="144" y="636"/>
                  </a:lnTo>
                  <a:lnTo>
                    <a:pt x="160" y="645"/>
                  </a:lnTo>
                  <a:lnTo>
                    <a:pt x="176" y="655"/>
                  </a:lnTo>
                  <a:lnTo>
                    <a:pt x="176" y="655"/>
                  </a:lnTo>
                  <a:lnTo>
                    <a:pt x="191" y="663"/>
                  </a:lnTo>
                  <a:lnTo>
                    <a:pt x="207" y="671"/>
                  </a:lnTo>
                  <a:lnTo>
                    <a:pt x="224" y="678"/>
                  </a:lnTo>
                  <a:lnTo>
                    <a:pt x="239" y="684"/>
                  </a:lnTo>
                  <a:lnTo>
                    <a:pt x="256" y="689"/>
                  </a:lnTo>
                  <a:lnTo>
                    <a:pt x="273" y="693"/>
                  </a:lnTo>
                  <a:lnTo>
                    <a:pt x="290" y="697"/>
                  </a:lnTo>
                  <a:lnTo>
                    <a:pt x="307" y="700"/>
                  </a:lnTo>
                  <a:lnTo>
                    <a:pt x="324" y="701"/>
                  </a:lnTo>
                  <a:lnTo>
                    <a:pt x="341" y="702"/>
                  </a:lnTo>
                  <a:lnTo>
                    <a:pt x="358" y="702"/>
                  </a:lnTo>
                  <a:lnTo>
                    <a:pt x="375" y="701"/>
                  </a:lnTo>
                  <a:lnTo>
                    <a:pt x="392" y="700"/>
                  </a:lnTo>
                  <a:lnTo>
                    <a:pt x="409" y="697"/>
                  </a:lnTo>
                  <a:lnTo>
                    <a:pt x="424" y="695"/>
                  </a:lnTo>
                  <a:lnTo>
                    <a:pt x="441" y="689"/>
                  </a:lnTo>
                  <a:lnTo>
                    <a:pt x="457" y="685"/>
                  </a:lnTo>
                  <a:lnTo>
                    <a:pt x="474" y="680"/>
                  </a:lnTo>
                  <a:lnTo>
                    <a:pt x="490" y="674"/>
                  </a:lnTo>
                  <a:lnTo>
                    <a:pt x="504" y="666"/>
                  </a:lnTo>
                  <a:lnTo>
                    <a:pt x="520" y="658"/>
                  </a:lnTo>
                  <a:lnTo>
                    <a:pt x="534" y="650"/>
                  </a:lnTo>
                  <a:lnTo>
                    <a:pt x="548" y="641"/>
                  </a:lnTo>
                  <a:lnTo>
                    <a:pt x="563" y="631"/>
                  </a:lnTo>
                  <a:lnTo>
                    <a:pt x="576" y="620"/>
                  </a:lnTo>
                  <a:lnTo>
                    <a:pt x="589" y="609"/>
                  </a:lnTo>
                  <a:lnTo>
                    <a:pt x="600" y="597"/>
                  </a:lnTo>
                  <a:lnTo>
                    <a:pt x="613" y="584"/>
                  </a:lnTo>
                  <a:lnTo>
                    <a:pt x="624" y="571"/>
                  </a:lnTo>
                  <a:lnTo>
                    <a:pt x="636" y="556"/>
                  </a:lnTo>
                  <a:lnTo>
                    <a:pt x="645" y="542"/>
                  </a:lnTo>
                  <a:lnTo>
                    <a:pt x="654" y="526"/>
                  </a:lnTo>
                  <a:lnTo>
                    <a:pt x="654" y="5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Freeform 130"/>
            <p:cNvSpPr>
              <a:spLocks/>
            </p:cNvSpPr>
            <p:nvPr userDrawn="1"/>
          </p:nvSpPr>
          <p:spPr bwMode="auto">
            <a:xfrm>
              <a:off x="1837" y="1525"/>
              <a:ext cx="155" cy="155"/>
            </a:xfrm>
            <a:custGeom>
              <a:avLst/>
              <a:gdLst>
                <a:gd name="T0" fmla="*/ 467 w 622"/>
                <a:gd name="T1" fmla="*/ 42 h 622"/>
                <a:gd name="T2" fmla="*/ 438 w 622"/>
                <a:gd name="T3" fmla="*/ 28 h 622"/>
                <a:gd name="T4" fmla="*/ 409 w 622"/>
                <a:gd name="T5" fmla="*/ 16 h 622"/>
                <a:gd name="T6" fmla="*/ 349 w 622"/>
                <a:gd name="T7" fmla="*/ 3 h 622"/>
                <a:gd name="T8" fmla="*/ 289 w 622"/>
                <a:gd name="T9" fmla="*/ 0 h 622"/>
                <a:gd name="T10" fmla="*/ 231 w 622"/>
                <a:gd name="T11" fmla="*/ 11 h 622"/>
                <a:gd name="T12" fmla="*/ 175 w 622"/>
                <a:gd name="T13" fmla="*/ 32 h 622"/>
                <a:gd name="T14" fmla="*/ 124 w 622"/>
                <a:gd name="T15" fmla="*/ 63 h 622"/>
                <a:gd name="T16" fmla="*/ 78 w 622"/>
                <a:gd name="T17" fmla="*/ 105 h 622"/>
                <a:gd name="T18" fmla="*/ 59 w 622"/>
                <a:gd name="T19" fmla="*/ 129 h 622"/>
                <a:gd name="T20" fmla="*/ 42 w 622"/>
                <a:gd name="T21" fmla="*/ 155 h 622"/>
                <a:gd name="T22" fmla="*/ 34 w 622"/>
                <a:gd name="T23" fmla="*/ 170 h 622"/>
                <a:gd name="T24" fmla="*/ 21 w 622"/>
                <a:gd name="T25" fmla="*/ 198 h 622"/>
                <a:gd name="T26" fmla="*/ 8 w 622"/>
                <a:gd name="T27" fmla="*/ 243 h 622"/>
                <a:gd name="T28" fmla="*/ 0 w 622"/>
                <a:gd name="T29" fmla="*/ 303 h 622"/>
                <a:gd name="T30" fmla="*/ 5 w 622"/>
                <a:gd name="T31" fmla="*/ 363 h 622"/>
                <a:gd name="T32" fmla="*/ 20 w 622"/>
                <a:gd name="T33" fmla="*/ 420 h 622"/>
                <a:gd name="T34" fmla="*/ 46 w 622"/>
                <a:gd name="T35" fmla="*/ 473 h 622"/>
                <a:gd name="T36" fmla="*/ 82 w 622"/>
                <a:gd name="T37" fmla="*/ 521 h 622"/>
                <a:gd name="T38" fmla="*/ 116 w 622"/>
                <a:gd name="T39" fmla="*/ 553 h 622"/>
                <a:gd name="T40" fmla="*/ 142 w 622"/>
                <a:gd name="T41" fmla="*/ 571 h 622"/>
                <a:gd name="T42" fmla="*/ 155 w 622"/>
                <a:gd name="T43" fmla="*/ 580 h 622"/>
                <a:gd name="T44" fmla="*/ 184 w 622"/>
                <a:gd name="T45" fmla="*/ 594 h 622"/>
                <a:gd name="T46" fmla="*/ 213 w 622"/>
                <a:gd name="T47" fmla="*/ 605 h 622"/>
                <a:gd name="T48" fmla="*/ 272 w 622"/>
                <a:gd name="T49" fmla="*/ 619 h 622"/>
                <a:gd name="T50" fmla="*/ 332 w 622"/>
                <a:gd name="T51" fmla="*/ 621 h 622"/>
                <a:gd name="T52" fmla="*/ 391 w 622"/>
                <a:gd name="T53" fmla="*/ 610 h 622"/>
                <a:gd name="T54" fmla="*/ 447 w 622"/>
                <a:gd name="T55" fmla="*/ 589 h 622"/>
                <a:gd name="T56" fmla="*/ 498 w 622"/>
                <a:gd name="T57" fmla="*/ 558 h 622"/>
                <a:gd name="T58" fmla="*/ 544 w 622"/>
                <a:gd name="T59" fmla="*/ 518 h 622"/>
                <a:gd name="T60" fmla="*/ 563 w 622"/>
                <a:gd name="T61" fmla="*/ 493 h 622"/>
                <a:gd name="T62" fmla="*/ 580 w 622"/>
                <a:gd name="T63" fmla="*/ 465 h 622"/>
                <a:gd name="T64" fmla="*/ 588 w 622"/>
                <a:gd name="T65" fmla="*/ 452 h 622"/>
                <a:gd name="T66" fmla="*/ 601 w 622"/>
                <a:gd name="T67" fmla="*/ 424 h 622"/>
                <a:gd name="T68" fmla="*/ 614 w 622"/>
                <a:gd name="T69" fmla="*/ 379 h 622"/>
                <a:gd name="T70" fmla="*/ 622 w 622"/>
                <a:gd name="T71" fmla="*/ 320 h 622"/>
                <a:gd name="T72" fmla="*/ 618 w 622"/>
                <a:gd name="T73" fmla="*/ 260 h 622"/>
                <a:gd name="T74" fmla="*/ 602 w 622"/>
                <a:gd name="T75" fmla="*/ 202 h 622"/>
                <a:gd name="T76" fmla="*/ 576 w 622"/>
                <a:gd name="T77" fmla="*/ 149 h 622"/>
                <a:gd name="T78" fmla="*/ 540 w 622"/>
                <a:gd name="T79" fmla="*/ 101 h 622"/>
                <a:gd name="T80" fmla="*/ 506 w 622"/>
                <a:gd name="T81" fmla="*/ 68 h 622"/>
                <a:gd name="T82" fmla="*/ 480 w 622"/>
                <a:gd name="T83" fmla="*/ 50 h 622"/>
                <a:gd name="T84" fmla="*/ 467 w 622"/>
                <a:gd name="T85" fmla="*/ 42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467" y="42"/>
                  </a:moveTo>
                  <a:lnTo>
                    <a:pt x="467" y="42"/>
                  </a:lnTo>
                  <a:lnTo>
                    <a:pt x="452" y="34"/>
                  </a:lnTo>
                  <a:lnTo>
                    <a:pt x="438" y="28"/>
                  </a:lnTo>
                  <a:lnTo>
                    <a:pt x="424" y="21"/>
                  </a:lnTo>
                  <a:lnTo>
                    <a:pt x="409" y="16"/>
                  </a:lnTo>
                  <a:lnTo>
                    <a:pt x="379" y="8"/>
                  </a:lnTo>
                  <a:lnTo>
                    <a:pt x="349" y="3"/>
                  </a:lnTo>
                  <a:lnTo>
                    <a:pt x="319" y="0"/>
                  </a:lnTo>
                  <a:lnTo>
                    <a:pt x="289" y="0"/>
                  </a:lnTo>
                  <a:lnTo>
                    <a:pt x="259" y="4"/>
                  </a:lnTo>
                  <a:lnTo>
                    <a:pt x="231" y="11"/>
                  </a:lnTo>
                  <a:lnTo>
                    <a:pt x="202" y="20"/>
                  </a:lnTo>
                  <a:lnTo>
                    <a:pt x="175" y="32"/>
                  </a:lnTo>
                  <a:lnTo>
                    <a:pt x="149" y="46"/>
                  </a:lnTo>
                  <a:lnTo>
                    <a:pt x="124" y="63"/>
                  </a:lnTo>
                  <a:lnTo>
                    <a:pt x="100" y="82"/>
                  </a:lnTo>
                  <a:lnTo>
                    <a:pt x="78" y="105"/>
                  </a:lnTo>
                  <a:lnTo>
                    <a:pt x="69" y="116"/>
                  </a:lnTo>
                  <a:lnTo>
                    <a:pt x="59" y="129"/>
                  </a:lnTo>
                  <a:lnTo>
                    <a:pt x="51" y="142"/>
                  </a:lnTo>
                  <a:lnTo>
                    <a:pt x="42" y="155"/>
                  </a:lnTo>
                  <a:lnTo>
                    <a:pt x="42" y="155"/>
                  </a:lnTo>
                  <a:lnTo>
                    <a:pt x="34" y="170"/>
                  </a:lnTo>
                  <a:lnTo>
                    <a:pt x="28" y="184"/>
                  </a:lnTo>
                  <a:lnTo>
                    <a:pt x="21" y="198"/>
                  </a:lnTo>
                  <a:lnTo>
                    <a:pt x="16" y="213"/>
                  </a:lnTo>
                  <a:lnTo>
                    <a:pt x="8" y="243"/>
                  </a:lnTo>
                  <a:lnTo>
                    <a:pt x="3" y="273"/>
                  </a:lnTo>
                  <a:lnTo>
                    <a:pt x="0" y="303"/>
                  </a:lnTo>
                  <a:lnTo>
                    <a:pt x="1" y="333"/>
                  </a:lnTo>
                  <a:lnTo>
                    <a:pt x="5" y="363"/>
                  </a:lnTo>
                  <a:lnTo>
                    <a:pt x="11" y="391"/>
                  </a:lnTo>
                  <a:lnTo>
                    <a:pt x="20" y="420"/>
                  </a:lnTo>
                  <a:lnTo>
                    <a:pt x="31" y="447"/>
                  </a:lnTo>
                  <a:lnTo>
                    <a:pt x="46" y="473"/>
                  </a:lnTo>
                  <a:lnTo>
                    <a:pt x="63" y="498"/>
                  </a:lnTo>
                  <a:lnTo>
                    <a:pt x="82" y="521"/>
                  </a:lnTo>
                  <a:lnTo>
                    <a:pt x="104" y="542"/>
                  </a:lnTo>
                  <a:lnTo>
                    <a:pt x="116" y="553"/>
                  </a:lnTo>
                  <a:lnTo>
                    <a:pt x="129" y="562"/>
                  </a:lnTo>
                  <a:lnTo>
                    <a:pt x="142" y="571"/>
                  </a:lnTo>
                  <a:lnTo>
                    <a:pt x="155" y="580"/>
                  </a:lnTo>
                  <a:lnTo>
                    <a:pt x="155" y="580"/>
                  </a:lnTo>
                  <a:lnTo>
                    <a:pt x="170" y="587"/>
                  </a:lnTo>
                  <a:lnTo>
                    <a:pt x="184" y="594"/>
                  </a:lnTo>
                  <a:lnTo>
                    <a:pt x="198" y="600"/>
                  </a:lnTo>
                  <a:lnTo>
                    <a:pt x="213" y="605"/>
                  </a:lnTo>
                  <a:lnTo>
                    <a:pt x="243" y="614"/>
                  </a:lnTo>
                  <a:lnTo>
                    <a:pt x="272" y="619"/>
                  </a:lnTo>
                  <a:lnTo>
                    <a:pt x="302" y="622"/>
                  </a:lnTo>
                  <a:lnTo>
                    <a:pt x="332" y="621"/>
                  </a:lnTo>
                  <a:lnTo>
                    <a:pt x="362" y="617"/>
                  </a:lnTo>
                  <a:lnTo>
                    <a:pt x="391" y="610"/>
                  </a:lnTo>
                  <a:lnTo>
                    <a:pt x="420" y="601"/>
                  </a:lnTo>
                  <a:lnTo>
                    <a:pt x="447" y="589"/>
                  </a:lnTo>
                  <a:lnTo>
                    <a:pt x="473" y="575"/>
                  </a:lnTo>
                  <a:lnTo>
                    <a:pt x="498" y="558"/>
                  </a:lnTo>
                  <a:lnTo>
                    <a:pt x="521" y="538"/>
                  </a:lnTo>
                  <a:lnTo>
                    <a:pt x="544" y="518"/>
                  </a:lnTo>
                  <a:lnTo>
                    <a:pt x="553" y="505"/>
                  </a:lnTo>
                  <a:lnTo>
                    <a:pt x="563" y="493"/>
                  </a:lnTo>
                  <a:lnTo>
                    <a:pt x="572" y="480"/>
                  </a:lnTo>
                  <a:lnTo>
                    <a:pt x="580" y="465"/>
                  </a:lnTo>
                  <a:lnTo>
                    <a:pt x="580" y="465"/>
                  </a:lnTo>
                  <a:lnTo>
                    <a:pt x="588" y="452"/>
                  </a:lnTo>
                  <a:lnTo>
                    <a:pt x="594" y="438"/>
                  </a:lnTo>
                  <a:lnTo>
                    <a:pt x="601" y="424"/>
                  </a:lnTo>
                  <a:lnTo>
                    <a:pt x="606" y="408"/>
                  </a:lnTo>
                  <a:lnTo>
                    <a:pt x="614" y="379"/>
                  </a:lnTo>
                  <a:lnTo>
                    <a:pt x="619" y="350"/>
                  </a:lnTo>
                  <a:lnTo>
                    <a:pt x="622" y="320"/>
                  </a:lnTo>
                  <a:lnTo>
                    <a:pt x="620" y="290"/>
                  </a:lnTo>
                  <a:lnTo>
                    <a:pt x="618" y="260"/>
                  </a:lnTo>
                  <a:lnTo>
                    <a:pt x="611" y="231"/>
                  </a:lnTo>
                  <a:lnTo>
                    <a:pt x="602" y="202"/>
                  </a:lnTo>
                  <a:lnTo>
                    <a:pt x="590" y="175"/>
                  </a:lnTo>
                  <a:lnTo>
                    <a:pt x="576" y="149"/>
                  </a:lnTo>
                  <a:lnTo>
                    <a:pt x="559" y="123"/>
                  </a:lnTo>
                  <a:lnTo>
                    <a:pt x="540" y="101"/>
                  </a:lnTo>
                  <a:lnTo>
                    <a:pt x="517" y="79"/>
                  </a:lnTo>
                  <a:lnTo>
                    <a:pt x="506" y="68"/>
                  </a:lnTo>
                  <a:lnTo>
                    <a:pt x="493" y="59"/>
                  </a:lnTo>
                  <a:lnTo>
                    <a:pt x="480" y="50"/>
                  </a:lnTo>
                  <a:lnTo>
                    <a:pt x="467" y="42"/>
                  </a:lnTo>
                  <a:lnTo>
                    <a:pt x="467"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Freeform 131"/>
            <p:cNvSpPr>
              <a:spLocks/>
            </p:cNvSpPr>
            <p:nvPr userDrawn="1"/>
          </p:nvSpPr>
          <p:spPr bwMode="auto">
            <a:xfrm>
              <a:off x="1721" y="1754"/>
              <a:ext cx="135" cy="135"/>
            </a:xfrm>
            <a:custGeom>
              <a:avLst/>
              <a:gdLst>
                <a:gd name="T0" fmla="*/ 405 w 539"/>
                <a:gd name="T1" fmla="*/ 36 h 539"/>
                <a:gd name="T2" fmla="*/ 354 w 539"/>
                <a:gd name="T3" fmla="*/ 14 h 539"/>
                <a:gd name="T4" fmla="*/ 304 w 539"/>
                <a:gd name="T5" fmla="*/ 2 h 539"/>
                <a:gd name="T6" fmla="*/ 251 w 539"/>
                <a:gd name="T7" fmla="*/ 1 h 539"/>
                <a:gd name="T8" fmla="*/ 199 w 539"/>
                <a:gd name="T9" fmla="*/ 9 h 539"/>
                <a:gd name="T10" fmla="*/ 151 w 539"/>
                <a:gd name="T11" fmla="*/ 27 h 539"/>
                <a:gd name="T12" fmla="*/ 107 w 539"/>
                <a:gd name="T13" fmla="*/ 54 h 539"/>
                <a:gd name="T14" fmla="*/ 68 w 539"/>
                <a:gd name="T15" fmla="*/ 91 h 539"/>
                <a:gd name="T16" fmla="*/ 36 w 539"/>
                <a:gd name="T17" fmla="*/ 135 h 539"/>
                <a:gd name="T18" fmla="*/ 23 w 539"/>
                <a:gd name="T19" fmla="*/ 160 h 539"/>
                <a:gd name="T20" fmla="*/ 6 w 539"/>
                <a:gd name="T21" fmla="*/ 211 h 539"/>
                <a:gd name="T22" fmla="*/ 0 w 539"/>
                <a:gd name="T23" fmla="*/ 263 h 539"/>
                <a:gd name="T24" fmla="*/ 4 w 539"/>
                <a:gd name="T25" fmla="*/ 314 h 539"/>
                <a:gd name="T26" fmla="*/ 17 w 539"/>
                <a:gd name="T27" fmla="*/ 364 h 539"/>
                <a:gd name="T28" fmla="*/ 39 w 539"/>
                <a:gd name="T29" fmla="*/ 411 h 539"/>
                <a:gd name="T30" fmla="*/ 72 w 539"/>
                <a:gd name="T31" fmla="*/ 453 h 539"/>
                <a:gd name="T32" fmla="*/ 112 w 539"/>
                <a:gd name="T33" fmla="*/ 488 h 539"/>
                <a:gd name="T34" fmla="*/ 134 w 539"/>
                <a:gd name="T35" fmla="*/ 504 h 539"/>
                <a:gd name="T36" fmla="*/ 185 w 539"/>
                <a:gd name="T37" fmla="*/ 526 h 539"/>
                <a:gd name="T38" fmla="*/ 236 w 539"/>
                <a:gd name="T39" fmla="*/ 538 h 539"/>
                <a:gd name="T40" fmla="*/ 288 w 539"/>
                <a:gd name="T41" fmla="*/ 539 h 539"/>
                <a:gd name="T42" fmla="*/ 340 w 539"/>
                <a:gd name="T43" fmla="*/ 530 h 539"/>
                <a:gd name="T44" fmla="*/ 388 w 539"/>
                <a:gd name="T45" fmla="*/ 513 h 539"/>
                <a:gd name="T46" fmla="*/ 433 w 539"/>
                <a:gd name="T47" fmla="*/ 486 h 539"/>
                <a:gd name="T48" fmla="*/ 472 w 539"/>
                <a:gd name="T49" fmla="*/ 449 h 539"/>
                <a:gd name="T50" fmla="*/ 504 w 539"/>
                <a:gd name="T51" fmla="*/ 405 h 539"/>
                <a:gd name="T52" fmla="*/ 516 w 539"/>
                <a:gd name="T53" fmla="*/ 380 h 539"/>
                <a:gd name="T54" fmla="*/ 533 w 539"/>
                <a:gd name="T55" fmla="*/ 329 h 539"/>
                <a:gd name="T56" fmla="*/ 539 w 539"/>
                <a:gd name="T57" fmla="*/ 277 h 539"/>
                <a:gd name="T58" fmla="*/ 536 w 539"/>
                <a:gd name="T59" fmla="*/ 225 h 539"/>
                <a:gd name="T60" fmla="*/ 522 w 539"/>
                <a:gd name="T61" fmla="*/ 175 h 539"/>
                <a:gd name="T62" fmla="*/ 500 w 539"/>
                <a:gd name="T63" fmla="*/ 129 h 539"/>
                <a:gd name="T64" fmla="*/ 468 w 539"/>
                <a:gd name="T65" fmla="*/ 87 h 539"/>
                <a:gd name="T66" fmla="*/ 427 w 539"/>
                <a:gd name="T67" fmla="*/ 50 h 539"/>
                <a:gd name="T68" fmla="*/ 405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405" y="36"/>
                  </a:moveTo>
                  <a:lnTo>
                    <a:pt x="405" y="36"/>
                  </a:lnTo>
                  <a:lnTo>
                    <a:pt x="380" y="23"/>
                  </a:lnTo>
                  <a:lnTo>
                    <a:pt x="354" y="14"/>
                  </a:lnTo>
                  <a:lnTo>
                    <a:pt x="330" y="6"/>
                  </a:lnTo>
                  <a:lnTo>
                    <a:pt x="304" y="2"/>
                  </a:lnTo>
                  <a:lnTo>
                    <a:pt x="277" y="0"/>
                  </a:lnTo>
                  <a:lnTo>
                    <a:pt x="251" y="1"/>
                  </a:lnTo>
                  <a:lnTo>
                    <a:pt x="225" y="3"/>
                  </a:lnTo>
                  <a:lnTo>
                    <a:pt x="199" y="9"/>
                  </a:lnTo>
                  <a:lnTo>
                    <a:pt x="175" y="17"/>
                  </a:lnTo>
                  <a:lnTo>
                    <a:pt x="151" y="27"/>
                  </a:lnTo>
                  <a:lnTo>
                    <a:pt x="129" y="40"/>
                  </a:lnTo>
                  <a:lnTo>
                    <a:pt x="107" y="54"/>
                  </a:lnTo>
                  <a:lnTo>
                    <a:pt x="86" y="71"/>
                  </a:lnTo>
                  <a:lnTo>
                    <a:pt x="68" y="91"/>
                  </a:lnTo>
                  <a:lnTo>
                    <a:pt x="51" y="112"/>
                  </a:lnTo>
                  <a:lnTo>
                    <a:pt x="36" y="135"/>
                  </a:lnTo>
                  <a:lnTo>
                    <a:pt x="36" y="135"/>
                  </a:lnTo>
                  <a:lnTo>
                    <a:pt x="23" y="160"/>
                  </a:lnTo>
                  <a:lnTo>
                    <a:pt x="13" y="185"/>
                  </a:lnTo>
                  <a:lnTo>
                    <a:pt x="6" y="211"/>
                  </a:lnTo>
                  <a:lnTo>
                    <a:pt x="1" y="237"/>
                  </a:lnTo>
                  <a:lnTo>
                    <a:pt x="0" y="263"/>
                  </a:lnTo>
                  <a:lnTo>
                    <a:pt x="0" y="289"/>
                  </a:lnTo>
                  <a:lnTo>
                    <a:pt x="4" y="314"/>
                  </a:lnTo>
                  <a:lnTo>
                    <a:pt x="9" y="340"/>
                  </a:lnTo>
                  <a:lnTo>
                    <a:pt x="17" y="364"/>
                  </a:lnTo>
                  <a:lnTo>
                    <a:pt x="27" y="388"/>
                  </a:lnTo>
                  <a:lnTo>
                    <a:pt x="39" y="411"/>
                  </a:lnTo>
                  <a:lnTo>
                    <a:pt x="55" y="432"/>
                  </a:lnTo>
                  <a:lnTo>
                    <a:pt x="72" y="453"/>
                  </a:lnTo>
                  <a:lnTo>
                    <a:pt x="90" y="471"/>
                  </a:lnTo>
                  <a:lnTo>
                    <a:pt x="112" y="488"/>
                  </a:lnTo>
                  <a:lnTo>
                    <a:pt x="134" y="504"/>
                  </a:lnTo>
                  <a:lnTo>
                    <a:pt x="134" y="504"/>
                  </a:lnTo>
                  <a:lnTo>
                    <a:pt x="159" y="515"/>
                  </a:lnTo>
                  <a:lnTo>
                    <a:pt x="185" y="526"/>
                  </a:lnTo>
                  <a:lnTo>
                    <a:pt x="210" y="534"/>
                  </a:lnTo>
                  <a:lnTo>
                    <a:pt x="236" y="538"/>
                  </a:lnTo>
                  <a:lnTo>
                    <a:pt x="262" y="539"/>
                  </a:lnTo>
                  <a:lnTo>
                    <a:pt x="288" y="539"/>
                  </a:lnTo>
                  <a:lnTo>
                    <a:pt x="314" y="536"/>
                  </a:lnTo>
                  <a:lnTo>
                    <a:pt x="340" y="530"/>
                  </a:lnTo>
                  <a:lnTo>
                    <a:pt x="365" y="522"/>
                  </a:lnTo>
                  <a:lnTo>
                    <a:pt x="388" y="513"/>
                  </a:lnTo>
                  <a:lnTo>
                    <a:pt x="410" y="500"/>
                  </a:lnTo>
                  <a:lnTo>
                    <a:pt x="433" y="486"/>
                  </a:lnTo>
                  <a:lnTo>
                    <a:pt x="453" y="469"/>
                  </a:lnTo>
                  <a:lnTo>
                    <a:pt x="472" y="449"/>
                  </a:lnTo>
                  <a:lnTo>
                    <a:pt x="489" y="428"/>
                  </a:lnTo>
                  <a:lnTo>
                    <a:pt x="504" y="405"/>
                  </a:lnTo>
                  <a:lnTo>
                    <a:pt x="504" y="405"/>
                  </a:lnTo>
                  <a:lnTo>
                    <a:pt x="516" y="380"/>
                  </a:lnTo>
                  <a:lnTo>
                    <a:pt x="526" y="355"/>
                  </a:lnTo>
                  <a:lnTo>
                    <a:pt x="533" y="329"/>
                  </a:lnTo>
                  <a:lnTo>
                    <a:pt x="538" y="303"/>
                  </a:lnTo>
                  <a:lnTo>
                    <a:pt x="539" y="277"/>
                  </a:lnTo>
                  <a:lnTo>
                    <a:pt x="539" y="251"/>
                  </a:lnTo>
                  <a:lnTo>
                    <a:pt x="536" y="225"/>
                  </a:lnTo>
                  <a:lnTo>
                    <a:pt x="530" y="200"/>
                  </a:lnTo>
                  <a:lnTo>
                    <a:pt x="522" y="175"/>
                  </a:lnTo>
                  <a:lnTo>
                    <a:pt x="512" y="151"/>
                  </a:lnTo>
                  <a:lnTo>
                    <a:pt x="500" y="129"/>
                  </a:lnTo>
                  <a:lnTo>
                    <a:pt x="485" y="106"/>
                  </a:lnTo>
                  <a:lnTo>
                    <a:pt x="468" y="87"/>
                  </a:lnTo>
                  <a:lnTo>
                    <a:pt x="450" y="67"/>
                  </a:lnTo>
                  <a:lnTo>
                    <a:pt x="427" y="50"/>
                  </a:lnTo>
                  <a:lnTo>
                    <a:pt x="405" y="36"/>
                  </a:lnTo>
                  <a:lnTo>
                    <a:pt x="405"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Freeform 132"/>
            <p:cNvSpPr>
              <a:spLocks/>
            </p:cNvSpPr>
            <p:nvPr userDrawn="1"/>
          </p:nvSpPr>
          <p:spPr bwMode="auto">
            <a:xfrm>
              <a:off x="1604" y="1984"/>
              <a:ext cx="115" cy="114"/>
            </a:xfrm>
            <a:custGeom>
              <a:avLst/>
              <a:gdLst>
                <a:gd name="T0" fmla="*/ 346 w 460"/>
                <a:gd name="T1" fmla="*/ 31 h 458"/>
                <a:gd name="T2" fmla="*/ 303 w 460"/>
                <a:gd name="T3" fmla="*/ 11 h 458"/>
                <a:gd name="T4" fmla="*/ 258 w 460"/>
                <a:gd name="T5" fmla="*/ 1 h 458"/>
                <a:gd name="T6" fmla="*/ 214 w 460"/>
                <a:gd name="T7" fmla="*/ 1 h 458"/>
                <a:gd name="T8" fmla="*/ 171 w 460"/>
                <a:gd name="T9" fmla="*/ 8 h 458"/>
                <a:gd name="T10" fmla="*/ 129 w 460"/>
                <a:gd name="T11" fmla="*/ 23 h 458"/>
                <a:gd name="T12" fmla="*/ 92 w 460"/>
                <a:gd name="T13" fmla="*/ 47 h 458"/>
                <a:gd name="T14" fmla="*/ 59 w 460"/>
                <a:gd name="T15" fmla="*/ 77 h 458"/>
                <a:gd name="T16" fmla="*/ 32 w 460"/>
                <a:gd name="T17" fmla="*/ 114 h 458"/>
                <a:gd name="T18" fmla="*/ 21 w 460"/>
                <a:gd name="T19" fmla="*/ 135 h 458"/>
                <a:gd name="T20" fmla="*/ 7 w 460"/>
                <a:gd name="T21" fmla="*/ 180 h 458"/>
                <a:gd name="T22" fmla="*/ 0 w 460"/>
                <a:gd name="T23" fmla="*/ 224 h 458"/>
                <a:gd name="T24" fmla="*/ 4 w 460"/>
                <a:gd name="T25" fmla="*/ 267 h 458"/>
                <a:gd name="T26" fmla="*/ 15 w 460"/>
                <a:gd name="T27" fmla="*/ 310 h 458"/>
                <a:gd name="T28" fmla="*/ 34 w 460"/>
                <a:gd name="T29" fmla="*/ 349 h 458"/>
                <a:gd name="T30" fmla="*/ 62 w 460"/>
                <a:gd name="T31" fmla="*/ 385 h 458"/>
                <a:gd name="T32" fmla="*/ 96 w 460"/>
                <a:gd name="T33" fmla="*/ 415 h 458"/>
                <a:gd name="T34" fmla="*/ 115 w 460"/>
                <a:gd name="T35" fmla="*/ 428 h 458"/>
                <a:gd name="T36" fmla="*/ 158 w 460"/>
                <a:gd name="T37" fmla="*/ 447 h 458"/>
                <a:gd name="T38" fmla="*/ 202 w 460"/>
                <a:gd name="T39" fmla="*/ 457 h 458"/>
                <a:gd name="T40" fmla="*/ 247 w 460"/>
                <a:gd name="T41" fmla="*/ 458 h 458"/>
                <a:gd name="T42" fmla="*/ 290 w 460"/>
                <a:gd name="T43" fmla="*/ 451 h 458"/>
                <a:gd name="T44" fmla="*/ 331 w 460"/>
                <a:gd name="T45" fmla="*/ 436 h 458"/>
                <a:gd name="T46" fmla="*/ 369 w 460"/>
                <a:gd name="T47" fmla="*/ 413 h 458"/>
                <a:gd name="T48" fmla="*/ 402 w 460"/>
                <a:gd name="T49" fmla="*/ 382 h 458"/>
                <a:gd name="T50" fmla="*/ 429 w 460"/>
                <a:gd name="T51" fmla="*/ 344 h 458"/>
                <a:gd name="T52" fmla="*/ 440 w 460"/>
                <a:gd name="T53" fmla="*/ 323 h 458"/>
                <a:gd name="T54" fmla="*/ 454 w 460"/>
                <a:gd name="T55" fmla="*/ 280 h 458"/>
                <a:gd name="T56" fmla="*/ 460 w 460"/>
                <a:gd name="T57" fmla="*/ 236 h 458"/>
                <a:gd name="T58" fmla="*/ 457 w 460"/>
                <a:gd name="T59" fmla="*/ 191 h 458"/>
                <a:gd name="T60" fmla="*/ 445 w 460"/>
                <a:gd name="T61" fmla="*/ 150 h 458"/>
                <a:gd name="T62" fmla="*/ 427 w 460"/>
                <a:gd name="T63" fmla="*/ 109 h 458"/>
                <a:gd name="T64" fmla="*/ 399 w 460"/>
                <a:gd name="T65" fmla="*/ 74 h 458"/>
                <a:gd name="T66" fmla="*/ 365 w 460"/>
                <a:gd name="T67" fmla="*/ 44 h 458"/>
                <a:gd name="T68" fmla="*/ 346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346" y="31"/>
                  </a:moveTo>
                  <a:lnTo>
                    <a:pt x="346" y="31"/>
                  </a:lnTo>
                  <a:lnTo>
                    <a:pt x="325" y="21"/>
                  </a:lnTo>
                  <a:lnTo>
                    <a:pt x="303" y="11"/>
                  </a:lnTo>
                  <a:lnTo>
                    <a:pt x="281" y="5"/>
                  </a:lnTo>
                  <a:lnTo>
                    <a:pt x="258" y="1"/>
                  </a:lnTo>
                  <a:lnTo>
                    <a:pt x="236" y="0"/>
                  </a:lnTo>
                  <a:lnTo>
                    <a:pt x="214" y="1"/>
                  </a:lnTo>
                  <a:lnTo>
                    <a:pt x="192" y="4"/>
                  </a:lnTo>
                  <a:lnTo>
                    <a:pt x="171" y="8"/>
                  </a:lnTo>
                  <a:lnTo>
                    <a:pt x="150" y="14"/>
                  </a:lnTo>
                  <a:lnTo>
                    <a:pt x="129" y="23"/>
                  </a:lnTo>
                  <a:lnTo>
                    <a:pt x="110" y="34"/>
                  </a:lnTo>
                  <a:lnTo>
                    <a:pt x="92" y="47"/>
                  </a:lnTo>
                  <a:lnTo>
                    <a:pt x="75" y="61"/>
                  </a:lnTo>
                  <a:lnTo>
                    <a:pt x="59" y="77"/>
                  </a:lnTo>
                  <a:lnTo>
                    <a:pt x="45" y="95"/>
                  </a:lnTo>
                  <a:lnTo>
                    <a:pt x="32" y="114"/>
                  </a:lnTo>
                  <a:lnTo>
                    <a:pt x="32" y="114"/>
                  </a:lnTo>
                  <a:lnTo>
                    <a:pt x="21" y="135"/>
                  </a:lnTo>
                  <a:lnTo>
                    <a:pt x="12" y="157"/>
                  </a:lnTo>
                  <a:lnTo>
                    <a:pt x="7" y="180"/>
                  </a:lnTo>
                  <a:lnTo>
                    <a:pt x="3" y="202"/>
                  </a:lnTo>
                  <a:lnTo>
                    <a:pt x="0" y="224"/>
                  </a:lnTo>
                  <a:lnTo>
                    <a:pt x="2" y="246"/>
                  </a:lnTo>
                  <a:lnTo>
                    <a:pt x="4" y="267"/>
                  </a:lnTo>
                  <a:lnTo>
                    <a:pt x="8" y="289"/>
                  </a:lnTo>
                  <a:lnTo>
                    <a:pt x="15" y="310"/>
                  </a:lnTo>
                  <a:lnTo>
                    <a:pt x="24" y="331"/>
                  </a:lnTo>
                  <a:lnTo>
                    <a:pt x="34" y="349"/>
                  </a:lnTo>
                  <a:lnTo>
                    <a:pt x="47" y="368"/>
                  </a:lnTo>
                  <a:lnTo>
                    <a:pt x="62" y="385"/>
                  </a:lnTo>
                  <a:lnTo>
                    <a:pt x="77" y="401"/>
                  </a:lnTo>
                  <a:lnTo>
                    <a:pt x="96" y="415"/>
                  </a:lnTo>
                  <a:lnTo>
                    <a:pt x="115" y="428"/>
                  </a:lnTo>
                  <a:lnTo>
                    <a:pt x="115" y="428"/>
                  </a:lnTo>
                  <a:lnTo>
                    <a:pt x="136" y="439"/>
                  </a:lnTo>
                  <a:lnTo>
                    <a:pt x="158" y="447"/>
                  </a:lnTo>
                  <a:lnTo>
                    <a:pt x="180" y="453"/>
                  </a:lnTo>
                  <a:lnTo>
                    <a:pt x="202" y="457"/>
                  </a:lnTo>
                  <a:lnTo>
                    <a:pt x="225" y="458"/>
                  </a:lnTo>
                  <a:lnTo>
                    <a:pt x="247" y="458"/>
                  </a:lnTo>
                  <a:lnTo>
                    <a:pt x="269" y="456"/>
                  </a:lnTo>
                  <a:lnTo>
                    <a:pt x="290" y="451"/>
                  </a:lnTo>
                  <a:lnTo>
                    <a:pt x="311" y="444"/>
                  </a:lnTo>
                  <a:lnTo>
                    <a:pt x="331" y="436"/>
                  </a:lnTo>
                  <a:lnTo>
                    <a:pt x="351" y="425"/>
                  </a:lnTo>
                  <a:lnTo>
                    <a:pt x="369" y="413"/>
                  </a:lnTo>
                  <a:lnTo>
                    <a:pt x="386" y="398"/>
                  </a:lnTo>
                  <a:lnTo>
                    <a:pt x="402" y="382"/>
                  </a:lnTo>
                  <a:lnTo>
                    <a:pt x="416" y="365"/>
                  </a:lnTo>
                  <a:lnTo>
                    <a:pt x="429" y="344"/>
                  </a:lnTo>
                  <a:lnTo>
                    <a:pt x="429" y="344"/>
                  </a:lnTo>
                  <a:lnTo>
                    <a:pt x="440" y="323"/>
                  </a:lnTo>
                  <a:lnTo>
                    <a:pt x="449" y="302"/>
                  </a:lnTo>
                  <a:lnTo>
                    <a:pt x="454" y="280"/>
                  </a:lnTo>
                  <a:lnTo>
                    <a:pt x="458" y="258"/>
                  </a:lnTo>
                  <a:lnTo>
                    <a:pt x="460" y="236"/>
                  </a:lnTo>
                  <a:lnTo>
                    <a:pt x="459" y="213"/>
                  </a:lnTo>
                  <a:lnTo>
                    <a:pt x="457" y="191"/>
                  </a:lnTo>
                  <a:lnTo>
                    <a:pt x="453" y="170"/>
                  </a:lnTo>
                  <a:lnTo>
                    <a:pt x="445" y="150"/>
                  </a:lnTo>
                  <a:lnTo>
                    <a:pt x="437" y="129"/>
                  </a:lnTo>
                  <a:lnTo>
                    <a:pt x="427" y="109"/>
                  </a:lnTo>
                  <a:lnTo>
                    <a:pt x="414" y="91"/>
                  </a:lnTo>
                  <a:lnTo>
                    <a:pt x="399" y="74"/>
                  </a:lnTo>
                  <a:lnTo>
                    <a:pt x="384" y="58"/>
                  </a:lnTo>
                  <a:lnTo>
                    <a:pt x="365" y="44"/>
                  </a:lnTo>
                  <a:lnTo>
                    <a:pt x="346" y="31"/>
                  </a:lnTo>
                  <a:lnTo>
                    <a:pt x="346"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Freeform 133"/>
            <p:cNvSpPr>
              <a:spLocks/>
            </p:cNvSpPr>
            <p:nvPr userDrawn="1"/>
          </p:nvSpPr>
          <p:spPr bwMode="auto">
            <a:xfrm>
              <a:off x="1488" y="2213"/>
              <a:ext cx="94" cy="94"/>
            </a:xfrm>
            <a:custGeom>
              <a:avLst/>
              <a:gdLst>
                <a:gd name="T0" fmla="*/ 283 w 378"/>
                <a:gd name="T1" fmla="*/ 26 h 378"/>
                <a:gd name="T2" fmla="*/ 249 w 378"/>
                <a:gd name="T3" fmla="*/ 10 h 378"/>
                <a:gd name="T4" fmla="*/ 213 w 378"/>
                <a:gd name="T5" fmla="*/ 1 h 378"/>
                <a:gd name="T6" fmla="*/ 176 w 378"/>
                <a:gd name="T7" fmla="*/ 1 h 378"/>
                <a:gd name="T8" fmla="*/ 140 w 378"/>
                <a:gd name="T9" fmla="*/ 6 h 378"/>
                <a:gd name="T10" fmla="*/ 106 w 378"/>
                <a:gd name="T11" fmla="*/ 20 h 378"/>
                <a:gd name="T12" fmla="*/ 75 w 378"/>
                <a:gd name="T13" fmla="*/ 39 h 378"/>
                <a:gd name="T14" fmla="*/ 47 w 378"/>
                <a:gd name="T15" fmla="*/ 64 h 378"/>
                <a:gd name="T16" fmla="*/ 25 w 378"/>
                <a:gd name="T17" fmla="*/ 95 h 378"/>
                <a:gd name="T18" fmla="*/ 17 w 378"/>
                <a:gd name="T19" fmla="*/ 112 h 378"/>
                <a:gd name="T20" fmla="*/ 4 w 378"/>
                <a:gd name="T21" fmla="*/ 147 h 378"/>
                <a:gd name="T22" fmla="*/ 0 w 378"/>
                <a:gd name="T23" fmla="*/ 184 h 378"/>
                <a:gd name="T24" fmla="*/ 3 w 378"/>
                <a:gd name="T25" fmla="*/ 220 h 378"/>
                <a:gd name="T26" fmla="*/ 12 w 378"/>
                <a:gd name="T27" fmla="*/ 255 h 378"/>
                <a:gd name="T28" fmla="*/ 28 w 378"/>
                <a:gd name="T29" fmla="*/ 288 h 378"/>
                <a:gd name="T30" fmla="*/ 50 w 378"/>
                <a:gd name="T31" fmla="*/ 318 h 378"/>
                <a:gd name="T32" fmla="*/ 78 w 378"/>
                <a:gd name="T33" fmla="*/ 343 h 378"/>
                <a:gd name="T34" fmla="*/ 94 w 378"/>
                <a:gd name="T35" fmla="*/ 353 h 378"/>
                <a:gd name="T36" fmla="*/ 129 w 378"/>
                <a:gd name="T37" fmla="*/ 369 h 378"/>
                <a:gd name="T38" fmla="*/ 166 w 378"/>
                <a:gd name="T39" fmla="*/ 377 h 378"/>
                <a:gd name="T40" fmla="*/ 202 w 378"/>
                <a:gd name="T41" fmla="*/ 378 h 378"/>
                <a:gd name="T42" fmla="*/ 237 w 378"/>
                <a:gd name="T43" fmla="*/ 371 h 378"/>
                <a:gd name="T44" fmla="*/ 273 w 378"/>
                <a:gd name="T45" fmla="*/ 360 h 378"/>
                <a:gd name="T46" fmla="*/ 303 w 378"/>
                <a:gd name="T47" fmla="*/ 340 h 378"/>
                <a:gd name="T48" fmla="*/ 330 w 378"/>
                <a:gd name="T49" fmla="*/ 315 h 378"/>
                <a:gd name="T50" fmla="*/ 353 w 378"/>
                <a:gd name="T51" fmla="*/ 284 h 378"/>
                <a:gd name="T52" fmla="*/ 361 w 378"/>
                <a:gd name="T53" fmla="*/ 267 h 378"/>
                <a:gd name="T54" fmla="*/ 373 w 378"/>
                <a:gd name="T55" fmla="*/ 231 h 378"/>
                <a:gd name="T56" fmla="*/ 378 w 378"/>
                <a:gd name="T57" fmla="*/ 194 h 378"/>
                <a:gd name="T58" fmla="*/ 376 w 378"/>
                <a:gd name="T59" fmla="*/ 158 h 378"/>
                <a:gd name="T60" fmla="*/ 366 w 378"/>
                <a:gd name="T61" fmla="*/ 124 h 378"/>
                <a:gd name="T62" fmla="*/ 351 w 378"/>
                <a:gd name="T63" fmla="*/ 90 h 378"/>
                <a:gd name="T64" fmla="*/ 329 w 378"/>
                <a:gd name="T65" fmla="*/ 61 h 378"/>
                <a:gd name="T66" fmla="*/ 300 w 378"/>
                <a:gd name="T67" fmla="*/ 36 h 378"/>
                <a:gd name="T68" fmla="*/ 283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3" y="26"/>
                  </a:moveTo>
                  <a:lnTo>
                    <a:pt x="283" y="26"/>
                  </a:lnTo>
                  <a:lnTo>
                    <a:pt x="266" y="17"/>
                  </a:lnTo>
                  <a:lnTo>
                    <a:pt x="249" y="10"/>
                  </a:lnTo>
                  <a:lnTo>
                    <a:pt x="231" y="5"/>
                  </a:lnTo>
                  <a:lnTo>
                    <a:pt x="213" y="1"/>
                  </a:lnTo>
                  <a:lnTo>
                    <a:pt x="194" y="0"/>
                  </a:lnTo>
                  <a:lnTo>
                    <a:pt x="176" y="1"/>
                  </a:lnTo>
                  <a:lnTo>
                    <a:pt x="158" y="3"/>
                  </a:lnTo>
                  <a:lnTo>
                    <a:pt x="140" y="6"/>
                  </a:lnTo>
                  <a:lnTo>
                    <a:pt x="123" y="12"/>
                  </a:lnTo>
                  <a:lnTo>
                    <a:pt x="106" y="20"/>
                  </a:lnTo>
                  <a:lnTo>
                    <a:pt x="90" y="29"/>
                  </a:lnTo>
                  <a:lnTo>
                    <a:pt x="75" y="39"/>
                  </a:lnTo>
                  <a:lnTo>
                    <a:pt x="60" y="51"/>
                  </a:lnTo>
                  <a:lnTo>
                    <a:pt x="47" y="64"/>
                  </a:lnTo>
                  <a:lnTo>
                    <a:pt x="35" y="78"/>
                  </a:lnTo>
                  <a:lnTo>
                    <a:pt x="25" y="95"/>
                  </a:lnTo>
                  <a:lnTo>
                    <a:pt x="25" y="95"/>
                  </a:lnTo>
                  <a:lnTo>
                    <a:pt x="17" y="112"/>
                  </a:lnTo>
                  <a:lnTo>
                    <a:pt x="9" y="130"/>
                  </a:lnTo>
                  <a:lnTo>
                    <a:pt x="4" y="147"/>
                  </a:lnTo>
                  <a:lnTo>
                    <a:pt x="2" y="165"/>
                  </a:lnTo>
                  <a:lnTo>
                    <a:pt x="0" y="184"/>
                  </a:lnTo>
                  <a:lnTo>
                    <a:pt x="0" y="202"/>
                  </a:lnTo>
                  <a:lnTo>
                    <a:pt x="3" y="220"/>
                  </a:lnTo>
                  <a:lnTo>
                    <a:pt x="7" y="238"/>
                  </a:lnTo>
                  <a:lnTo>
                    <a:pt x="12" y="255"/>
                  </a:lnTo>
                  <a:lnTo>
                    <a:pt x="20" y="272"/>
                  </a:lnTo>
                  <a:lnTo>
                    <a:pt x="28" y="288"/>
                  </a:lnTo>
                  <a:lnTo>
                    <a:pt x="38" y="304"/>
                  </a:lnTo>
                  <a:lnTo>
                    <a:pt x="50" y="318"/>
                  </a:lnTo>
                  <a:lnTo>
                    <a:pt x="64" y="331"/>
                  </a:lnTo>
                  <a:lnTo>
                    <a:pt x="78" y="343"/>
                  </a:lnTo>
                  <a:lnTo>
                    <a:pt x="94" y="353"/>
                  </a:lnTo>
                  <a:lnTo>
                    <a:pt x="94" y="353"/>
                  </a:lnTo>
                  <a:lnTo>
                    <a:pt x="112" y="362"/>
                  </a:lnTo>
                  <a:lnTo>
                    <a:pt x="129" y="369"/>
                  </a:lnTo>
                  <a:lnTo>
                    <a:pt x="147" y="374"/>
                  </a:lnTo>
                  <a:lnTo>
                    <a:pt x="166" y="377"/>
                  </a:lnTo>
                  <a:lnTo>
                    <a:pt x="184" y="378"/>
                  </a:lnTo>
                  <a:lnTo>
                    <a:pt x="202" y="378"/>
                  </a:lnTo>
                  <a:lnTo>
                    <a:pt x="220" y="375"/>
                  </a:lnTo>
                  <a:lnTo>
                    <a:pt x="237" y="371"/>
                  </a:lnTo>
                  <a:lnTo>
                    <a:pt x="256" y="366"/>
                  </a:lnTo>
                  <a:lnTo>
                    <a:pt x="273" y="360"/>
                  </a:lnTo>
                  <a:lnTo>
                    <a:pt x="288" y="350"/>
                  </a:lnTo>
                  <a:lnTo>
                    <a:pt x="303" y="340"/>
                  </a:lnTo>
                  <a:lnTo>
                    <a:pt x="317" y="328"/>
                  </a:lnTo>
                  <a:lnTo>
                    <a:pt x="330" y="315"/>
                  </a:lnTo>
                  <a:lnTo>
                    <a:pt x="342" y="300"/>
                  </a:lnTo>
                  <a:lnTo>
                    <a:pt x="353" y="284"/>
                  </a:lnTo>
                  <a:lnTo>
                    <a:pt x="353" y="284"/>
                  </a:lnTo>
                  <a:lnTo>
                    <a:pt x="361" y="267"/>
                  </a:lnTo>
                  <a:lnTo>
                    <a:pt x="369" y="249"/>
                  </a:lnTo>
                  <a:lnTo>
                    <a:pt x="373" y="231"/>
                  </a:lnTo>
                  <a:lnTo>
                    <a:pt x="377" y="212"/>
                  </a:lnTo>
                  <a:lnTo>
                    <a:pt x="378" y="194"/>
                  </a:lnTo>
                  <a:lnTo>
                    <a:pt x="378" y="176"/>
                  </a:lnTo>
                  <a:lnTo>
                    <a:pt x="376" y="158"/>
                  </a:lnTo>
                  <a:lnTo>
                    <a:pt x="372" y="141"/>
                  </a:lnTo>
                  <a:lnTo>
                    <a:pt x="366" y="124"/>
                  </a:lnTo>
                  <a:lnTo>
                    <a:pt x="359" y="107"/>
                  </a:lnTo>
                  <a:lnTo>
                    <a:pt x="351" y="90"/>
                  </a:lnTo>
                  <a:lnTo>
                    <a:pt x="340" y="76"/>
                  </a:lnTo>
                  <a:lnTo>
                    <a:pt x="329" y="61"/>
                  </a:lnTo>
                  <a:lnTo>
                    <a:pt x="314" y="48"/>
                  </a:lnTo>
                  <a:lnTo>
                    <a:pt x="300" y="36"/>
                  </a:lnTo>
                  <a:lnTo>
                    <a:pt x="283" y="26"/>
                  </a:lnTo>
                  <a:lnTo>
                    <a:pt x="28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Freeform 134"/>
            <p:cNvSpPr>
              <a:spLocks/>
            </p:cNvSpPr>
            <p:nvPr userDrawn="1"/>
          </p:nvSpPr>
          <p:spPr bwMode="auto">
            <a:xfrm>
              <a:off x="1371" y="2442"/>
              <a:ext cx="74" cy="75"/>
            </a:xfrm>
            <a:custGeom>
              <a:avLst/>
              <a:gdLst>
                <a:gd name="T0" fmla="*/ 223 w 297"/>
                <a:gd name="T1" fmla="*/ 21 h 297"/>
                <a:gd name="T2" fmla="*/ 195 w 297"/>
                <a:gd name="T3" fmla="*/ 8 h 297"/>
                <a:gd name="T4" fmla="*/ 167 w 297"/>
                <a:gd name="T5" fmla="*/ 1 h 297"/>
                <a:gd name="T6" fmla="*/ 138 w 297"/>
                <a:gd name="T7" fmla="*/ 1 h 297"/>
                <a:gd name="T8" fmla="*/ 110 w 297"/>
                <a:gd name="T9" fmla="*/ 5 h 297"/>
                <a:gd name="T10" fmla="*/ 83 w 297"/>
                <a:gd name="T11" fmla="*/ 16 h 297"/>
                <a:gd name="T12" fmla="*/ 60 w 297"/>
                <a:gd name="T13" fmla="*/ 30 h 297"/>
                <a:gd name="T14" fmla="*/ 38 w 297"/>
                <a:gd name="T15" fmla="*/ 51 h 297"/>
                <a:gd name="T16" fmla="*/ 21 w 297"/>
                <a:gd name="T17" fmla="*/ 74 h 297"/>
                <a:gd name="T18" fmla="*/ 13 w 297"/>
                <a:gd name="T19" fmla="*/ 89 h 297"/>
                <a:gd name="T20" fmla="*/ 4 w 297"/>
                <a:gd name="T21" fmla="*/ 116 h 297"/>
                <a:gd name="T22" fmla="*/ 0 w 297"/>
                <a:gd name="T23" fmla="*/ 145 h 297"/>
                <a:gd name="T24" fmla="*/ 2 w 297"/>
                <a:gd name="T25" fmla="*/ 173 h 297"/>
                <a:gd name="T26" fmla="*/ 10 w 297"/>
                <a:gd name="T27" fmla="*/ 201 h 297"/>
                <a:gd name="T28" fmla="*/ 22 w 297"/>
                <a:gd name="T29" fmla="*/ 227 h 297"/>
                <a:gd name="T30" fmla="*/ 40 w 297"/>
                <a:gd name="T31" fmla="*/ 250 h 297"/>
                <a:gd name="T32" fmla="*/ 62 w 297"/>
                <a:gd name="T33" fmla="*/ 270 h 297"/>
                <a:gd name="T34" fmla="*/ 74 w 297"/>
                <a:gd name="T35" fmla="*/ 278 h 297"/>
                <a:gd name="T36" fmla="*/ 101 w 297"/>
                <a:gd name="T37" fmla="*/ 291 h 297"/>
                <a:gd name="T38" fmla="*/ 130 w 297"/>
                <a:gd name="T39" fmla="*/ 296 h 297"/>
                <a:gd name="T40" fmla="*/ 159 w 297"/>
                <a:gd name="T41" fmla="*/ 297 h 297"/>
                <a:gd name="T42" fmla="*/ 187 w 297"/>
                <a:gd name="T43" fmla="*/ 292 h 297"/>
                <a:gd name="T44" fmla="*/ 213 w 297"/>
                <a:gd name="T45" fmla="*/ 283 h 297"/>
                <a:gd name="T46" fmla="*/ 238 w 297"/>
                <a:gd name="T47" fmla="*/ 267 h 297"/>
                <a:gd name="T48" fmla="*/ 260 w 297"/>
                <a:gd name="T49" fmla="*/ 248 h 297"/>
                <a:gd name="T50" fmla="*/ 277 w 297"/>
                <a:gd name="T51" fmla="*/ 223 h 297"/>
                <a:gd name="T52" fmla="*/ 284 w 297"/>
                <a:gd name="T53" fmla="*/ 210 h 297"/>
                <a:gd name="T54" fmla="*/ 294 w 297"/>
                <a:gd name="T55" fmla="*/ 181 h 297"/>
                <a:gd name="T56" fmla="*/ 297 w 297"/>
                <a:gd name="T57" fmla="*/ 153 h 297"/>
                <a:gd name="T58" fmla="*/ 296 w 297"/>
                <a:gd name="T59" fmla="*/ 125 h 297"/>
                <a:gd name="T60" fmla="*/ 288 w 297"/>
                <a:gd name="T61" fmla="*/ 97 h 297"/>
                <a:gd name="T62" fmla="*/ 275 w 297"/>
                <a:gd name="T63" fmla="*/ 72 h 297"/>
                <a:gd name="T64" fmla="*/ 258 w 297"/>
                <a:gd name="T65" fmla="*/ 48 h 297"/>
                <a:gd name="T66" fmla="*/ 236 w 297"/>
                <a:gd name="T67" fmla="*/ 29 h 297"/>
                <a:gd name="T68" fmla="*/ 223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21"/>
                  </a:moveTo>
                  <a:lnTo>
                    <a:pt x="223" y="21"/>
                  </a:lnTo>
                  <a:lnTo>
                    <a:pt x="210" y="13"/>
                  </a:lnTo>
                  <a:lnTo>
                    <a:pt x="195" y="8"/>
                  </a:lnTo>
                  <a:lnTo>
                    <a:pt x="181" y="4"/>
                  </a:lnTo>
                  <a:lnTo>
                    <a:pt x="167" y="1"/>
                  </a:lnTo>
                  <a:lnTo>
                    <a:pt x="152" y="0"/>
                  </a:lnTo>
                  <a:lnTo>
                    <a:pt x="138" y="1"/>
                  </a:lnTo>
                  <a:lnTo>
                    <a:pt x="125" y="3"/>
                  </a:lnTo>
                  <a:lnTo>
                    <a:pt x="110" y="5"/>
                  </a:lnTo>
                  <a:lnTo>
                    <a:pt x="96" y="11"/>
                  </a:lnTo>
                  <a:lnTo>
                    <a:pt x="83" y="16"/>
                  </a:lnTo>
                  <a:lnTo>
                    <a:pt x="71" y="22"/>
                  </a:lnTo>
                  <a:lnTo>
                    <a:pt x="60" y="30"/>
                  </a:lnTo>
                  <a:lnTo>
                    <a:pt x="48" y="41"/>
                  </a:lnTo>
                  <a:lnTo>
                    <a:pt x="38" y="51"/>
                  </a:lnTo>
                  <a:lnTo>
                    <a:pt x="28" y="63"/>
                  </a:lnTo>
                  <a:lnTo>
                    <a:pt x="21" y="74"/>
                  </a:lnTo>
                  <a:lnTo>
                    <a:pt x="21" y="74"/>
                  </a:lnTo>
                  <a:lnTo>
                    <a:pt x="13" y="89"/>
                  </a:lnTo>
                  <a:lnTo>
                    <a:pt x="8" y="102"/>
                  </a:lnTo>
                  <a:lnTo>
                    <a:pt x="4" y="116"/>
                  </a:lnTo>
                  <a:lnTo>
                    <a:pt x="1" y="130"/>
                  </a:lnTo>
                  <a:lnTo>
                    <a:pt x="0" y="145"/>
                  </a:lnTo>
                  <a:lnTo>
                    <a:pt x="1" y="159"/>
                  </a:lnTo>
                  <a:lnTo>
                    <a:pt x="2" y="173"/>
                  </a:lnTo>
                  <a:lnTo>
                    <a:pt x="5" y="188"/>
                  </a:lnTo>
                  <a:lnTo>
                    <a:pt x="10" y="201"/>
                  </a:lnTo>
                  <a:lnTo>
                    <a:pt x="15" y="214"/>
                  </a:lnTo>
                  <a:lnTo>
                    <a:pt x="22" y="227"/>
                  </a:lnTo>
                  <a:lnTo>
                    <a:pt x="30" y="239"/>
                  </a:lnTo>
                  <a:lnTo>
                    <a:pt x="40" y="250"/>
                  </a:lnTo>
                  <a:lnTo>
                    <a:pt x="51" y="261"/>
                  </a:lnTo>
                  <a:lnTo>
                    <a:pt x="62" y="270"/>
                  </a:lnTo>
                  <a:lnTo>
                    <a:pt x="74" y="278"/>
                  </a:lnTo>
                  <a:lnTo>
                    <a:pt x="74" y="278"/>
                  </a:lnTo>
                  <a:lnTo>
                    <a:pt x="88" y="284"/>
                  </a:lnTo>
                  <a:lnTo>
                    <a:pt x="101" y="291"/>
                  </a:lnTo>
                  <a:lnTo>
                    <a:pt x="116" y="295"/>
                  </a:lnTo>
                  <a:lnTo>
                    <a:pt x="130" y="296"/>
                  </a:lnTo>
                  <a:lnTo>
                    <a:pt x="144" y="297"/>
                  </a:lnTo>
                  <a:lnTo>
                    <a:pt x="159" y="297"/>
                  </a:lnTo>
                  <a:lnTo>
                    <a:pt x="173" y="296"/>
                  </a:lnTo>
                  <a:lnTo>
                    <a:pt x="187" y="292"/>
                  </a:lnTo>
                  <a:lnTo>
                    <a:pt x="200" y="288"/>
                  </a:lnTo>
                  <a:lnTo>
                    <a:pt x="213" y="283"/>
                  </a:lnTo>
                  <a:lnTo>
                    <a:pt x="226" y="275"/>
                  </a:lnTo>
                  <a:lnTo>
                    <a:pt x="238" y="267"/>
                  </a:lnTo>
                  <a:lnTo>
                    <a:pt x="250" y="258"/>
                  </a:lnTo>
                  <a:lnTo>
                    <a:pt x="260" y="248"/>
                  </a:lnTo>
                  <a:lnTo>
                    <a:pt x="269" y="236"/>
                  </a:lnTo>
                  <a:lnTo>
                    <a:pt x="277" y="223"/>
                  </a:lnTo>
                  <a:lnTo>
                    <a:pt x="277" y="223"/>
                  </a:lnTo>
                  <a:lnTo>
                    <a:pt x="284" y="210"/>
                  </a:lnTo>
                  <a:lnTo>
                    <a:pt x="290" y="196"/>
                  </a:lnTo>
                  <a:lnTo>
                    <a:pt x="294" y="181"/>
                  </a:lnTo>
                  <a:lnTo>
                    <a:pt x="296" y="167"/>
                  </a:lnTo>
                  <a:lnTo>
                    <a:pt x="297" y="153"/>
                  </a:lnTo>
                  <a:lnTo>
                    <a:pt x="297" y="138"/>
                  </a:lnTo>
                  <a:lnTo>
                    <a:pt x="296" y="125"/>
                  </a:lnTo>
                  <a:lnTo>
                    <a:pt x="292" y="111"/>
                  </a:lnTo>
                  <a:lnTo>
                    <a:pt x="288" y="97"/>
                  </a:lnTo>
                  <a:lnTo>
                    <a:pt x="282" y="84"/>
                  </a:lnTo>
                  <a:lnTo>
                    <a:pt x="275" y="72"/>
                  </a:lnTo>
                  <a:lnTo>
                    <a:pt x="267" y="60"/>
                  </a:lnTo>
                  <a:lnTo>
                    <a:pt x="258" y="48"/>
                  </a:lnTo>
                  <a:lnTo>
                    <a:pt x="247" y="38"/>
                  </a:lnTo>
                  <a:lnTo>
                    <a:pt x="236" y="29"/>
                  </a:lnTo>
                  <a:lnTo>
                    <a:pt x="223" y="21"/>
                  </a:lnTo>
                  <a:lnTo>
                    <a:pt x="22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Freeform 135"/>
            <p:cNvSpPr>
              <a:spLocks/>
            </p:cNvSpPr>
            <p:nvPr userDrawn="1"/>
          </p:nvSpPr>
          <p:spPr bwMode="auto">
            <a:xfrm>
              <a:off x="2524" y="699"/>
              <a:ext cx="237" cy="237"/>
            </a:xfrm>
            <a:custGeom>
              <a:avLst/>
              <a:gdLst>
                <a:gd name="T0" fmla="*/ 570 w 944"/>
                <a:gd name="T1" fmla="*/ 10 h 944"/>
                <a:gd name="T2" fmla="*/ 500 w 944"/>
                <a:gd name="T3" fmla="*/ 0 h 944"/>
                <a:gd name="T4" fmla="*/ 430 w 944"/>
                <a:gd name="T5" fmla="*/ 1 h 944"/>
                <a:gd name="T6" fmla="*/ 362 w 944"/>
                <a:gd name="T7" fmla="*/ 13 h 944"/>
                <a:gd name="T8" fmla="*/ 297 w 944"/>
                <a:gd name="T9" fmla="*/ 33 h 944"/>
                <a:gd name="T10" fmla="*/ 236 w 944"/>
                <a:gd name="T11" fmla="*/ 63 h 944"/>
                <a:gd name="T12" fmla="*/ 180 w 944"/>
                <a:gd name="T13" fmla="*/ 101 h 944"/>
                <a:gd name="T14" fmla="*/ 129 w 944"/>
                <a:gd name="T15" fmla="*/ 147 h 944"/>
                <a:gd name="T16" fmla="*/ 86 w 944"/>
                <a:gd name="T17" fmla="*/ 200 h 944"/>
                <a:gd name="T18" fmla="*/ 49 w 944"/>
                <a:gd name="T19" fmla="*/ 260 h 944"/>
                <a:gd name="T20" fmla="*/ 22 w 944"/>
                <a:gd name="T21" fmla="*/ 327 h 944"/>
                <a:gd name="T22" fmla="*/ 10 w 944"/>
                <a:gd name="T23" fmla="*/ 374 h 944"/>
                <a:gd name="T24" fmla="*/ 0 w 944"/>
                <a:gd name="T25" fmla="*/ 444 h 944"/>
                <a:gd name="T26" fmla="*/ 1 w 944"/>
                <a:gd name="T27" fmla="*/ 514 h 944"/>
                <a:gd name="T28" fmla="*/ 13 w 944"/>
                <a:gd name="T29" fmla="*/ 582 h 944"/>
                <a:gd name="T30" fmla="*/ 32 w 944"/>
                <a:gd name="T31" fmla="*/ 647 h 944"/>
                <a:gd name="T32" fmla="*/ 62 w 944"/>
                <a:gd name="T33" fmla="*/ 708 h 944"/>
                <a:gd name="T34" fmla="*/ 101 w 944"/>
                <a:gd name="T35" fmla="*/ 764 h 944"/>
                <a:gd name="T36" fmla="*/ 147 w 944"/>
                <a:gd name="T37" fmla="*/ 815 h 944"/>
                <a:gd name="T38" fmla="*/ 200 w 944"/>
                <a:gd name="T39" fmla="*/ 858 h 944"/>
                <a:gd name="T40" fmla="*/ 260 w 944"/>
                <a:gd name="T41" fmla="*/ 895 h 944"/>
                <a:gd name="T42" fmla="*/ 327 w 944"/>
                <a:gd name="T43" fmla="*/ 922 h 944"/>
                <a:gd name="T44" fmla="*/ 374 w 944"/>
                <a:gd name="T45" fmla="*/ 934 h 944"/>
                <a:gd name="T46" fmla="*/ 444 w 944"/>
                <a:gd name="T47" fmla="*/ 944 h 944"/>
                <a:gd name="T48" fmla="*/ 514 w 944"/>
                <a:gd name="T49" fmla="*/ 943 h 944"/>
                <a:gd name="T50" fmla="*/ 582 w 944"/>
                <a:gd name="T51" fmla="*/ 931 h 944"/>
                <a:gd name="T52" fmla="*/ 647 w 944"/>
                <a:gd name="T53" fmla="*/ 910 h 944"/>
                <a:gd name="T54" fmla="*/ 709 w 944"/>
                <a:gd name="T55" fmla="*/ 882 h 944"/>
                <a:gd name="T56" fmla="*/ 765 w 944"/>
                <a:gd name="T57" fmla="*/ 843 h 944"/>
                <a:gd name="T58" fmla="*/ 815 w 944"/>
                <a:gd name="T59" fmla="*/ 797 h 944"/>
                <a:gd name="T60" fmla="*/ 858 w 944"/>
                <a:gd name="T61" fmla="*/ 744 h 944"/>
                <a:gd name="T62" fmla="*/ 895 w 944"/>
                <a:gd name="T63" fmla="*/ 684 h 944"/>
                <a:gd name="T64" fmla="*/ 921 w 944"/>
                <a:gd name="T65" fmla="*/ 617 h 944"/>
                <a:gd name="T66" fmla="*/ 934 w 944"/>
                <a:gd name="T67" fmla="*/ 570 h 944"/>
                <a:gd name="T68" fmla="*/ 943 w 944"/>
                <a:gd name="T69" fmla="*/ 500 h 944"/>
                <a:gd name="T70" fmla="*/ 943 w 944"/>
                <a:gd name="T71" fmla="*/ 430 h 944"/>
                <a:gd name="T72" fmla="*/ 931 w 944"/>
                <a:gd name="T73" fmla="*/ 362 h 944"/>
                <a:gd name="T74" fmla="*/ 911 w 944"/>
                <a:gd name="T75" fmla="*/ 297 h 944"/>
                <a:gd name="T76" fmla="*/ 881 w 944"/>
                <a:gd name="T77" fmla="*/ 235 h 944"/>
                <a:gd name="T78" fmla="*/ 843 w 944"/>
                <a:gd name="T79" fmla="*/ 179 h 944"/>
                <a:gd name="T80" fmla="*/ 797 w 944"/>
                <a:gd name="T81" fmla="*/ 129 h 944"/>
                <a:gd name="T82" fmla="*/ 744 w 944"/>
                <a:gd name="T83" fmla="*/ 86 h 944"/>
                <a:gd name="T84" fmla="*/ 684 w 944"/>
                <a:gd name="T85" fmla="*/ 49 h 944"/>
                <a:gd name="T86" fmla="*/ 617 w 944"/>
                <a:gd name="T87" fmla="*/ 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15"/>
                  </a:moveTo>
                  <a:lnTo>
                    <a:pt x="594" y="15"/>
                  </a:lnTo>
                  <a:lnTo>
                    <a:pt x="570" y="10"/>
                  </a:lnTo>
                  <a:lnTo>
                    <a:pt x="547" y="5"/>
                  </a:lnTo>
                  <a:lnTo>
                    <a:pt x="524" y="2"/>
                  </a:lnTo>
                  <a:lnTo>
                    <a:pt x="500" y="0"/>
                  </a:lnTo>
                  <a:lnTo>
                    <a:pt x="477" y="0"/>
                  </a:lnTo>
                  <a:lnTo>
                    <a:pt x="453" y="0"/>
                  </a:lnTo>
                  <a:lnTo>
                    <a:pt x="430" y="1"/>
                  </a:lnTo>
                  <a:lnTo>
                    <a:pt x="406" y="4"/>
                  </a:lnTo>
                  <a:lnTo>
                    <a:pt x="384" y="7"/>
                  </a:lnTo>
                  <a:lnTo>
                    <a:pt x="362" y="13"/>
                  </a:lnTo>
                  <a:lnTo>
                    <a:pt x="340" y="18"/>
                  </a:lnTo>
                  <a:lnTo>
                    <a:pt x="318" y="26"/>
                  </a:lnTo>
                  <a:lnTo>
                    <a:pt x="297" y="33"/>
                  </a:lnTo>
                  <a:lnTo>
                    <a:pt x="276" y="43"/>
                  </a:lnTo>
                  <a:lnTo>
                    <a:pt x="255" y="52"/>
                  </a:lnTo>
                  <a:lnTo>
                    <a:pt x="236" y="63"/>
                  </a:lnTo>
                  <a:lnTo>
                    <a:pt x="216" y="75"/>
                  </a:lnTo>
                  <a:lnTo>
                    <a:pt x="198" y="87"/>
                  </a:lnTo>
                  <a:lnTo>
                    <a:pt x="180" y="101"/>
                  </a:lnTo>
                  <a:lnTo>
                    <a:pt x="161" y="116"/>
                  </a:lnTo>
                  <a:lnTo>
                    <a:pt x="144" y="131"/>
                  </a:lnTo>
                  <a:lnTo>
                    <a:pt x="129" y="147"/>
                  </a:lnTo>
                  <a:lnTo>
                    <a:pt x="113" y="164"/>
                  </a:lnTo>
                  <a:lnTo>
                    <a:pt x="99" y="182"/>
                  </a:lnTo>
                  <a:lnTo>
                    <a:pt x="86" y="200"/>
                  </a:lnTo>
                  <a:lnTo>
                    <a:pt x="73" y="220"/>
                  </a:lnTo>
                  <a:lnTo>
                    <a:pt x="61" y="239"/>
                  </a:lnTo>
                  <a:lnTo>
                    <a:pt x="49" y="260"/>
                  </a:lnTo>
                  <a:lnTo>
                    <a:pt x="39" y="281"/>
                  </a:lnTo>
                  <a:lnTo>
                    <a:pt x="30" y="303"/>
                  </a:lnTo>
                  <a:lnTo>
                    <a:pt x="22" y="327"/>
                  </a:lnTo>
                  <a:lnTo>
                    <a:pt x="15" y="350"/>
                  </a:lnTo>
                  <a:lnTo>
                    <a:pt x="15" y="350"/>
                  </a:lnTo>
                  <a:lnTo>
                    <a:pt x="10" y="374"/>
                  </a:lnTo>
                  <a:lnTo>
                    <a:pt x="5" y="397"/>
                  </a:lnTo>
                  <a:lnTo>
                    <a:pt x="2" y="420"/>
                  </a:lnTo>
                  <a:lnTo>
                    <a:pt x="0" y="444"/>
                  </a:lnTo>
                  <a:lnTo>
                    <a:pt x="0" y="467"/>
                  </a:lnTo>
                  <a:lnTo>
                    <a:pt x="0" y="491"/>
                  </a:lnTo>
                  <a:lnTo>
                    <a:pt x="1" y="514"/>
                  </a:lnTo>
                  <a:lnTo>
                    <a:pt x="4" y="536"/>
                  </a:lnTo>
                  <a:lnTo>
                    <a:pt x="7" y="560"/>
                  </a:lnTo>
                  <a:lnTo>
                    <a:pt x="13" y="582"/>
                  </a:lnTo>
                  <a:lnTo>
                    <a:pt x="18" y="604"/>
                  </a:lnTo>
                  <a:lnTo>
                    <a:pt x="24" y="626"/>
                  </a:lnTo>
                  <a:lnTo>
                    <a:pt x="32" y="647"/>
                  </a:lnTo>
                  <a:lnTo>
                    <a:pt x="41" y="668"/>
                  </a:lnTo>
                  <a:lnTo>
                    <a:pt x="52" y="689"/>
                  </a:lnTo>
                  <a:lnTo>
                    <a:pt x="62" y="708"/>
                  </a:lnTo>
                  <a:lnTo>
                    <a:pt x="74" y="728"/>
                  </a:lnTo>
                  <a:lnTo>
                    <a:pt x="87" y="746"/>
                  </a:lnTo>
                  <a:lnTo>
                    <a:pt x="101" y="764"/>
                  </a:lnTo>
                  <a:lnTo>
                    <a:pt x="116" y="783"/>
                  </a:lnTo>
                  <a:lnTo>
                    <a:pt x="130" y="800"/>
                  </a:lnTo>
                  <a:lnTo>
                    <a:pt x="147" y="815"/>
                  </a:lnTo>
                  <a:lnTo>
                    <a:pt x="164" y="831"/>
                  </a:lnTo>
                  <a:lnTo>
                    <a:pt x="181" y="845"/>
                  </a:lnTo>
                  <a:lnTo>
                    <a:pt x="200" y="858"/>
                  </a:lnTo>
                  <a:lnTo>
                    <a:pt x="220" y="871"/>
                  </a:lnTo>
                  <a:lnTo>
                    <a:pt x="239" y="883"/>
                  </a:lnTo>
                  <a:lnTo>
                    <a:pt x="260" y="895"/>
                  </a:lnTo>
                  <a:lnTo>
                    <a:pt x="281" y="905"/>
                  </a:lnTo>
                  <a:lnTo>
                    <a:pt x="303" y="914"/>
                  </a:lnTo>
                  <a:lnTo>
                    <a:pt x="327" y="922"/>
                  </a:lnTo>
                  <a:lnTo>
                    <a:pt x="349" y="929"/>
                  </a:lnTo>
                  <a:lnTo>
                    <a:pt x="349" y="929"/>
                  </a:lnTo>
                  <a:lnTo>
                    <a:pt x="374" y="934"/>
                  </a:lnTo>
                  <a:lnTo>
                    <a:pt x="397" y="939"/>
                  </a:lnTo>
                  <a:lnTo>
                    <a:pt x="421" y="942"/>
                  </a:lnTo>
                  <a:lnTo>
                    <a:pt x="444" y="944"/>
                  </a:lnTo>
                  <a:lnTo>
                    <a:pt x="467" y="944"/>
                  </a:lnTo>
                  <a:lnTo>
                    <a:pt x="491" y="944"/>
                  </a:lnTo>
                  <a:lnTo>
                    <a:pt x="514" y="943"/>
                  </a:lnTo>
                  <a:lnTo>
                    <a:pt x="537" y="940"/>
                  </a:lnTo>
                  <a:lnTo>
                    <a:pt x="560" y="936"/>
                  </a:lnTo>
                  <a:lnTo>
                    <a:pt x="582" y="931"/>
                  </a:lnTo>
                  <a:lnTo>
                    <a:pt x="604" y="926"/>
                  </a:lnTo>
                  <a:lnTo>
                    <a:pt x="625" y="919"/>
                  </a:lnTo>
                  <a:lnTo>
                    <a:pt x="647" y="910"/>
                  </a:lnTo>
                  <a:lnTo>
                    <a:pt x="668" y="902"/>
                  </a:lnTo>
                  <a:lnTo>
                    <a:pt x="688" y="892"/>
                  </a:lnTo>
                  <a:lnTo>
                    <a:pt x="709" y="882"/>
                  </a:lnTo>
                  <a:lnTo>
                    <a:pt x="728" y="870"/>
                  </a:lnTo>
                  <a:lnTo>
                    <a:pt x="746" y="857"/>
                  </a:lnTo>
                  <a:lnTo>
                    <a:pt x="765" y="843"/>
                  </a:lnTo>
                  <a:lnTo>
                    <a:pt x="782" y="828"/>
                  </a:lnTo>
                  <a:lnTo>
                    <a:pt x="798" y="814"/>
                  </a:lnTo>
                  <a:lnTo>
                    <a:pt x="815" y="797"/>
                  </a:lnTo>
                  <a:lnTo>
                    <a:pt x="830" y="780"/>
                  </a:lnTo>
                  <a:lnTo>
                    <a:pt x="845" y="762"/>
                  </a:lnTo>
                  <a:lnTo>
                    <a:pt x="858" y="744"/>
                  </a:lnTo>
                  <a:lnTo>
                    <a:pt x="871" y="724"/>
                  </a:lnTo>
                  <a:lnTo>
                    <a:pt x="883" y="704"/>
                  </a:lnTo>
                  <a:lnTo>
                    <a:pt x="895" y="684"/>
                  </a:lnTo>
                  <a:lnTo>
                    <a:pt x="904" y="663"/>
                  </a:lnTo>
                  <a:lnTo>
                    <a:pt x="913" y="641"/>
                  </a:lnTo>
                  <a:lnTo>
                    <a:pt x="921" y="617"/>
                  </a:lnTo>
                  <a:lnTo>
                    <a:pt x="929" y="594"/>
                  </a:lnTo>
                  <a:lnTo>
                    <a:pt x="929" y="594"/>
                  </a:lnTo>
                  <a:lnTo>
                    <a:pt x="934" y="570"/>
                  </a:lnTo>
                  <a:lnTo>
                    <a:pt x="938" y="547"/>
                  </a:lnTo>
                  <a:lnTo>
                    <a:pt x="942" y="523"/>
                  </a:lnTo>
                  <a:lnTo>
                    <a:pt x="943" y="500"/>
                  </a:lnTo>
                  <a:lnTo>
                    <a:pt x="944" y="476"/>
                  </a:lnTo>
                  <a:lnTo>
                    <a:pt x="944" y="453"/>
                  </a:lnTo>
                  <a:lnTo>
                    <a:pt x="943" y="430"/>
                  </a:lnTo>
                  <a:lnTo>
                    <a:pt x="941" y="407"/>
                  </a:lnTo>
                  <a:lnTo>
                    <a:pt x="937" y="384"/>
                  </a:lnTo>
                  <a:lnTo>
                    <a:pt x="931" y="362"/>
                  </a:lnTo>
                  <a:lnTo>
                    <a:pt x="926" y="340"/>
                  </a:lnTo>
                  <a:lnTo>
                    <a:pt x="918" y="319"/>
                  </a:lnTo>
                  <a:lnTo>
                    <a:pt x="911" y="297"/>
                  </a:lnTo>
                  <a:lnTo>
                    <a:pt x="901" y="276"/>
                  </a:lnTo>
                  <a:lnTo>
                    <a:pt x="892" y="256"/>
                  </a:lnTo>
                  <a:lnTo>
                    <a:pt x="881" y="235"/>
                  </a:lnTo>
                  <a:lnTo>
                    <a:pt x="869" y="216"/>
                  </a:lnTo>
                  <a:lnTo>
                    <a:pt x="857" y="198"/>
                  </a:lnTo>
                  <a:lnTo>
                    <a:pt x="843" y="179"/>
                  </a:lnTo>
                  <a:lnTo>
                    <a:pt x="828" y="162"/>
                  </a:lnTo>
                  <a:lnTo>
                    <a:pt x="813" y="146"/>
                  </a:lnTo>
                  <a:lnTo>
                    <a:pt x="797" y="129"/>
                  </a:lnTo>
                  <a:lnTo>
                    <a:pt x="780" y="114"/>
                  </a:lnTo>
                  <a:lnTo>
                    <a:pt x="762" y="99"/>
                  </a:lnTo>
                  <a:lnTo>
                    <a:pt x="744" y="86"/>
                  </a:lnTo>
                  <a:lnTo>
                    <a:pt x="724" y="73"/>
                  </a:lnTo>
                  <a:lnTo>
                    <a:pt x="705" y="61"/>
                  </a:lnTo>
                  <a:lnTo>
                    <a:pt x="684" y="49"/>
                  </a:lnTo>
                  <a:lnTo>
                    <a:pt x="662" y="40"/>
                  </a:lnTo>
                  <a:lnTo>
                    <a:pt x="641" y="31"/>
                  </a:lnTo>
                  <a:lnTo>
                    <a:pt x="617" y="23"/>
                  </a:lnTo>
                  <a:lnTo>
                    <a:pt x="594" y="15"/>
                  </a:lnTo>
                  <a:lnTo>
                    <a:pt x="59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136"/>
            <p:cNvSpPr>
              <a:spLocks/>
            </p:cNvSpPr>
            <p:nvPr userDrawn="1"/>
          </p:nvSpPr>
          <p:spPr bwMode="auto">
            <a:xfrm>
              <a:off x="2469" y="954"/>
              <a:ext cx="216" cy="216"/>
            </a:xfrm>
            <a:custGeom>
              <a:avLst/>
              <a:gdLst>
                <a:gd name="T0" fmla="*/ 521 w 864"/>
                <a:gd name="T1" fmla="*/ 10 h 864"/>
                <a:gd name="T2" fmla="*/ 458 w 864"/>
                <a:gd name="T3" fmla="*/ 0 h 864"/>
                <a:gd name="T4" fmla="*/ 394 w 864"/>
                <a:gd name="T5" fmla="*/ 2 h 864"/>
                <a:gd name="T6" fmla="*/ 331 w 864"/>
                <a:gd name="T7" fmla="*/ 12 h 864"/>
                <a:gd name="T8" fmla="*/ 271 w 864"/>
                <a:gd name="T9" fmla="*/ 30 h 864"/>
                <a:gd name="T10" fmla="*/ 215 w 864"/>
                <a:gd name="T11" fmla="*/ 58 h 864"/>
                <a:gd name="T12" fmla="*/ 164 w 864"/>
                <a:gd name="T13" fmla="*/ 93 h 864"/>
                <a:gd name="T14" fmla="*/ 117 w 864"/>
                <a:gd name="T15" fmla="*/ 135 h 864"/>
                <a:gd name="T16" fmla="*/ 78 w 864"/>
                <a:gd name="T17" fmla="*/ 184 h 864"/>
                <a:gd name="T18" fmla="*/ 46 w 864"/>
                <a:gd name="T19" fmla="*/ 239 h 864"/>
                <a:gd name="T20" fmla="*/ 21 w 864"/>
                <a:gd name="T21" fmla="*/ 299 h 864"/>
                <a:gd name="T22" fmla="*/ 9 w 864"/>
                <a:gd name="T23" fmla="*/ 342 h 864"/>
                <a:gd name="T24" fmla="*/ 0 w 864"/>
                <a:gd name="T25" fmla="*/ 407 h 864"/>
                <a:gd name="T26" fmla="*/ 1 w 864"/>
                <a:gd name="T27" fmla="*/ 471 h 864"/>
                <a:gd name="T28" fmla="*/ 12 w 864"/>
                <a:gd name="T29" fmla="*/ 532 h 864"/>
                <a:gd name="T30" fmla="*/ 30 w 864"/>
                <a:gd name="T31" fmla="*/ 592 h 864"/>
                <a:gd name="T32" fmla="*/ 57 w 864"/>
                <a:gd name="T33" fmla="*/ 648 h 864"/>
                <a:gd name="T34" fmla="*/ 93 w 864"/>
                <a:gd name="T35" fmla="*/ 700 h 864"/>
                <a:gd name="T36" fmla="*/ 134 w 864"/>
                <a:gd name="T37" fmla="*/ 746 h 864"/>
                <a:gd name="T38" fmla="*/ 183 w 864"/>
                <a:gd name="T39" fmla="*/ 786 h 864"/>
                <a:gd name="T40" fmla="*/ 239 w 864"/>
                <a:gd name="T41" fmla="*/ 819 h 864"/>
                <a:gd name="T42" fmla="*/ 299 w 864"/>
                <a:gd name="T43" fmla="*/ 843 h 864"/>
                <a:gd name="T44" fmla="*/ 342 w 864"/>
                <a:gd name="T45" fmla="*/ 855 h 864"/>
                <a:gd name="T46" fmla="*/ 407 w 864"/>
                <a:gd name="T47" fmla="*/ 863 h 864"/>
                <a:gd name="T48" fmla="*/ 471 w 864"/>
                <a:gd name="T49" fmla="*/ 863 h 864"/>
                <a:gd name="T50" fmla="*/ 532 w 864"/>
                <a:gd name="T51" fmla="*/ 853 h 864"/>
                <a:gd name="T52" fmla="*/ 592 w 864"/>
                <a:gd name="T53" fmla="*/ 833 h 864"/>
                <a:gd name="T54" fmla="*/ 648 w 864"/>
                <a:gd name="T55" fmla="*/ 806 h 864"/>
                <a:gd name="T56" fmla="*/ 700 w 864"/>
                <a:gd name="T57" fmla="*/ 772 h 864"/>
                <a:gd name="T58" fmla="*/ 746 w 864"/>
                <a:gd name="T59" fmla="*/ 729 h 864"/>
                <a:gd name="T60" fmla="*/ 786 w 864"/>
                <a:gd name="T61" fmla="*/ 681 h 864"/>
                <a:gd name="T62" fmla="*/ 818 w 864"/>
                <a:gd name="T63" fmla="*/ 626 h 864"/>
                <a:gd name="T64" fmla="*/ 843 w 864"/>
                <a:gd name="T65" fmla="*/ 565 h 864"/>
                <a:gd name="T66" fmla="*/ 854 w 864"/>
                <a:gd name="T67" fmla="*/ 522 h 864"/>
                <a:gd name="T68" fmla="*/ 863 w 864"/>
                <a:gd name="T69" fmla="*/ 458 h 864"/>
                <a:gd name="T70" fmla="*/ 863 w 864"/>
                <a:gd name="T71" fmla="*/ 394 h 864"/>
                <a:gd name="T72" fmla="*/ 852 w 864"/>
                <a:gd name="T73" fmla="*/ 331 h 864"/>
                <a:gd name="T74" fmla="*/ 833 w 864"/>
                <a:gd name="T75" fmla="*/ 271 h 864"/>
                <a:gd name="T76" fmla="*/ 805 w 864"/>
                <a:gd name="T77" fmla="*/ 215 h 864"/>
                <a:gd name="T78" fmla="*/ 772 w 864"/>
                <a:gd name="T79" fmla="*/ 165 h 864"/>
                <a:gd name="T80" fmla="*/ 729 w 864"/>
                <a:gd name="T81" fmla="*/ 119 h 864"/>
                <a:gd name="T82" fmla="*/ 680 w 864"/>
                <a:gd name="T83" fmla="*/ 79 h 864"/>
                <a:gd name="T84" fmla="*/ 626 w 864"/>
                <a:gd name="T85" fmla="*/ 46 h 864"/>
                <a:gd name="T86" fmla="*/ 564 w 864"/>
                <a:gd name="T87" fmla="*/ 21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4" y="15"/>
                  </a:moveTo>
                  <a:lnTo>
                    <a:pt x="544" y="15"/>
                  </a:lnTo>
                  <a:lnTo>
                    <a:pt x="521" y="10"/>
                  </a:lnTo>
                  <a:lnTo>
                    <a:pt x="501" y="6"/>
                  </a:lnTo>
                  <a:lnTo>
                    <a:pt x="478" y="3"/>
                  </a:lnTo>
                  <a:lnTo>
                    <a:pt x="458" y="0"/>
                  </a:lnTo>
                  <a:lnTo>
                    <a:pt x="435" y="0"/>
                  </a:lnTo>
                  <a:lnTo>
                    <a:pt x="415" y="0"/>
                  </a:lnTo>
                  <a:lnTo>
                    <a:pt x="394" y="2"/>
                  </a:lnTo>
                  <a:lnTo>
                    <a:pt x="373" y="4"/>
                  </a:lnTo>
                  <a:lnTo>
                    <a:pt x="352" y="7"/>
                  </a:lnTo>
                  <a:lnTo>
                    <a:pt x="331" y="12"/>
                  </a:lnTo>
                  <a:lnTo>
                    <a:pt x="312" y="17"/>
                  </a:lnTo>
                  <a:lnTo>
                    <a:pt x="291" y="24"/>
                  </a:lnTo>
                  <a:lnTo>
                    <a:pt x="271" y="30"/>
                  </a:lnTo>
                  <a:lnTo>
                    <a:pt x="253" y="40"/>
                  </a:lnTo>
                  <a:lnTo>
                    <a:pt x="233" y="47"/>
                  </a:lnTo>
                  <a:lnTo>
                    <a:pt x="215" y="58"/>
                  </a:lnTo>
                  <a:lnTo>
                    <a:pt x="198" y="68"/>
                  </a:lnTo>
                  <a:lnTo>
                    <a:pt x="181" y="80"/>
                  </a:lnTo>
                  <a:lnTo>
                    <a:pt x="164" y="93"/>
                  </a:lnTo>
                  <a:lnTo>
                    <a:pt x="149" y="106"/>
                  </a:lnTo>
                  <a:lnTo>
                    <a:pt x="133" y="120"/>
                  </a:lnTo>
                  <a:lnTo>
                    <a:pt x="117" y="135"/>
                  </a:lnTo>
                  <a:lnTo>
                    <a:pt x="104" y="150"/>
                  </a:lnTo>
                  <a:lnTo>
                    <a:pt x="90" y="167"/>
                  </a:lnTo>
                  <a:lnTo>
                    <a:pt x="78" y="184"/>
                  </a:lnTo>
                  <a:lnTo>
                    <a:pt x="67" y="201"/>
                  </a:lnTo>
                  <a:lnTo>
                    <a:pt x="55" y="219"/>
                  </a:lnTo>
                  <a:lnTo>
                    <a:pt x="46" y="239"/>
                  </a:lnTo>
                  <a:lnTo>
                    <a:pt x="37" y="258"/>
                  </a:lnTo>
                  <a:lnTo>
                    <a:pt x="28" y="278"/>
                  </a:lnTo>
                  <a:lnTo>
                    <a:pt x="21" y="299"/>
                  </a:lnTo>
                  <a:lnTo>
                    <a:pt x="14" y="320"/>
                  </a:lnTo>
                  <a:lnTo>
                    <a:pt x="14" y="320"/>
                  </a:lnTo>
                  <a:lnTo>
                    <a:pt x="9" y="342"/>
                  </a:lnTo>
                  <a:lnTo>
                    <a:pt x="5" y="364"/>
                  </a:lnTo>
                  <a:lnTo>
                    <a:pt x="3" y="385"/>
                  </a:lnTo>
                  <a:lnTo>
                    <a:pt x="0" y="407"/>
                  </a:lnTo>
                  <a:lnTo>
                    <a:pt x="0" y="428"/>
                  </a:lnTo>
                  <a:lnTo>
                    <a:pt x="0" y="450"/>
                  </a:lnTo>
                  <a:lnTo>
                    <a:pt x="1" y="471"/>
                  </a:lnTo>
                  <a:lnTo>
                    <a:pt x="4" y="492"/>
                  </a:lnTo>
                  <a:lnTo>
                    <a:pt x="7" y="512"/>
                  </a:lnTo>
                  <a:lnTo>
                    <a:pt x="12" y="532"/>
                  </a:lnTo>
                  <a:lnTo>
                    <a:pt x="17" y="553"/>
                  </a:lnTo>
                  <a:lnTo>
                    <a:pt x="24" y="572"/>
                  </a:lnTo>
                  <a:lnTo>
                    <a:pt x="30" y="592"/>
                  </a:lnTo>
                  <a:lnTo>
                    <a:pt x="38" y="611"/>
                  </a:lnTo>
                  <a:lnTo>
                    <a:pt x="47" y="630"/>
                  </a:lnTo>
                  <a:lnTo>
                    <a:pt x="57" y="648"/>
                  </a:lnTo>
                  <a:lnTo>
                    <a:pt x="68" y="666"/>
                  </a:lnTo>
                  <a:lnTo>
                    <a:pt x="80" y="683"/>
                  </a:lnTo>
                  <a:lnTo>
                    <a:pt x="93" y="700"/>
                  </a:lnTo>
                  <a:lnTo>
                    <a:pt x="106" y="716"/>
                  </a:lnTo>
                  <a:lnTo>
                    <a:pt x="120" y="731"/>
                  </a:lnTo>
                  <a:lnTo>
                    <a:pt x="134" y="746"/>
                  </a:lnTo>
                  <a:lnTo>
                    <a:pt x="150" y="760"/>
                  </a:lnTo>
                  <a:lnTo>
                    <a:pt x="166" y="773"/>
                  </a:lnTo>
                  <a:lnTo>
                    <a:pt x="183" y="786"/>
                  </a:lnTo>
                  <a:lnTo>
                    <a:pt x="201" y="798"/>
                  </a:lnTo>
                  <a:lnTo>
                    <a:pt x="219" y="808"/>
                  </a:lnTo>
                  <a:lnTo>
                    <a:pt x="239" y="819"/>
                  </a:lnTo>
                  <a:lnTo>
                    <a:pt x="258" y="828"/>
                  </a:lnTo>
                  <a:lnTo>
                    <a:pt x="278" y="836"/>
                  </a:lnTo>
                  <a:lnTo>
                    <a:pt x="299" y="843"/>
                  </a:lnTo>
                  <a:lnTo>
                    <a:pt x="319" y="850"/>
                  </a:lnTo>
                  <a:lnTo>
                    <a:pt x="319" y="850"/>
                  </a:lnTo>
                  <a:lnTo>
                    <a:pt x="342" y="855"/>
                  </a:lnTo>
                  <a:lnTo>
                    <a:pt x="364" y="859"/>
                  </a:lnTo>
                  <a:lnTo>
                    <a:pt x="385" y="862"/>
                  </a:lnTo>
                  <a:lnTo>
                    <a:pt x="407" y="863"/>
                  </a:lnTo>
                  <a:lnTo>
                    <a:pt x="428" y="864"/>
                  </a:lnTo>
                  <a:lnTo>
                    <a:pt x="448" y="864"/>
                  </a:lnTo>
                  <a:lnTo>
                    <a:pt x="471" y="863"/>
                  </a:lnTo>
                  <a:lnTo>
                    <a:pt x="491" y="860"/>
                  </a:lnTo>
                  <a:lnTo>
                    <a:pt x="512" y="856"/>
                  </a:lnTo>
                  <a:lnTo>
                    <a:pt x="532" y="853"/>
                  </a:lnTo>
                  <a:lnTo>
                    <a:pt x="553" y="847"/>
                  </a:lnTo>
                  <a:lnTo>
                    <a:pt x="572" y="841"/>
                  </a:lnTo>
                  <a:lnTo>
                    <a:pt x="592" y="833"/>
                  </a:lnTo>
                  <a:lnTo>
                    <a:pt x="611" y="825"/>
                  </a:lnTo>
                  <a:lnTo>
                    <a:pt x="630" y="816"/>
                  </a:lnTo>
                  <a:lnTo>
                    <a:pt x="648" y="806"/>
                  </a:lnTo>
                  <a:lnTo>
                    <a:pt x="666" y="795"/>
                  </a:lnTo>
                  <a:lnTo>
                    <a:pt x="683" y="783"/>
                  </a:lnTo>
                  <a:lnTo>
                    <a:pt x="700" y="772"/>
                  </a:lnTo>
                  <a:lnTo>
                    <a:pt x="716" y="757"/>
                  </a:lnTo>
                  <a:lnTo>
                    <a:pt x="731" y="744"/>
                  </a:lnTo>
                  <a:lnTo>
                    <a:pt x="746" y="729"/>
                  </a:lnTo>
                  <a:lnTo>
                    <a:pt x="760" y="713"/>
                  </a:lnTo>
                  <a:lnTo>
                    <a:pt x="773" y="697"/>
                  </a:lnTo>
                  <a:lnTo>
                    <a:pt x="786" y="681"/>
                  </a:lnTo>
                  <a:lnTo>
                    <a:pt x="798" y="662"/>
                  </a:lnTo>
                  <a:lnTo>
                    <a:pt x="808" y="644"/>
                  </a:lnTo>
                  <a:lnTo>
                    <a:pt x="818" y="626"/>
                  </a:lnTo>
                  <a:lnTo>
                    <a:pt x="828" y="606"/>
                  </a:lnTo>
                  <a:lnTo>
                    <a:pt x="835" y="585"/>
                  </a:lnTo>
                  <a:lnTo>
                    <a:pt x="843" y="565"/>
                  </a:lnTo>
                  <a:lnTo>
                    <a:pt x="848" y="544"/>
                  </a:lnTo>
                  <a:lnTo>
                    <a:pt x="848" y="544"/>
                  </a:lnTo>
                  <a:lnTo>
                    <a:pt x="854" y="522"/>
                  </a:lnTo>
                  <a:lnTo>
                    <a:pt x="859" y="501"/>
                  </a:lnTo>
                  <a:lnTo>
                    <a:pt x="861" y="479"/>
                  </a:lnTo>
                  <a:lnTo>
                    <a:pt x="863" y="458"/>
                  </a:lnTo>
                  <a:lnTo>
                    <a:pt x="864" y="436"/>
                  </a:lnTo>
                  <a:lnTo>
                    <a:pt x="864" y="415"/>
                  </a:lnTo>
                  <a:lnTo>
                    <a:pt x="863" y="394"/>
                  </a:lnTo>
                  <a:lnTo>
                    <a:pt x="860" y="373"/>
                  </a:lnTo>
                  <a:lnTo>
                    <a:pt x="856" y="352"/>
                  </a:lnTo>
                  <a:lnTo>
                    <a:pt x="852" y="331"/>
                  </a:lnTo>
                  <a:lnTo>
                    <a:pt x="847" y="312"/>
                  </a:lnTo>
                  <a:lnTo>
                    <a:pt x="841" y="291"/>
                  </a:lnTo>
                  <a:lnTo>
                    <a:pt x="833" y="271"/>
                  </a:lnTo>
                  <a:lnTo>
                    <a:pt x="825" y="253"/>
                  </a:lnTo>
                  <a:lnTo>
                    <a:pt x="816" y="234"/>
                  </a:lnTo>
                  <a:lnTo>
                    <a:pt x="805" y="215"/>
                  </a:lnTo>
                  <a:lnTo>
                    <a:pt x="795" y="198"/>
                  </a:lnTo>
                  <a:lnTo>
                    <a:pt x="783" y="182"/>
                  </a:lnTo>
                  <a:lnTo>
                    <a:pt x="772" y="165"/>
                  </a:lnTo>
                  <a:lnTo>
                    <a:pt x="757" y="149"/>
                  </a:lnTo>
                  <a:lnTo>
                    <a:pt x="744" y="133"/>
                  </a:lnTo>
                  <a:lnTo>
                    <a:pt x="729" y="119"/>
                  </a:lnTo>
                  <a:lnTo>
                    <a:pt x="713" y="105"/>
                  </a:lnTo>
                  <a:lnTo>
                    <a:pt x="697" y="92"/>
                  </a:lnTo>
                  <a:lnTo>
                    <a:pt x="680" y="79"/>
                  </a:lnTo>
                  <a:lnTo>
                    <a:pt x="662" y="67"/>
                  </a:lnTo>
                  <a:lnTo>
                    <a:pt x="644" y="56"/>
                  </a:lnTo>
                  <a:lnTo>
                    <a:pt x="626" y="46"/>
                  </a:lnTo>
                  <a:lnTo>
                    <a:pt x="606" y="37"/>
                  </a:lnTo>
                  <a:lnTo>
                    <a:pt x="585" y="28"/>
                  </a:lnTo>
                  <a:lnTo>
                    <a:pt x="564" y="21"/>
                  </a:lnTo>
                  <a:lnTo>
                    <a:pt x="544" y="15"/>
                  </a:lnTo>
                  <a:lnTo>
                    <a:pt x="54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137"/>
            <p:cNvSpPr>
              <a:spLocks/>
            </p:cNvSpPr>
            <p:nvPr userDrawn="1"/>
          </p:nvSpPr>
          <p:spPr bwMode="auto">
            <a:xfrm>
              <a:off x="2414" y="1208"/>
              <a:ext cx="195" cy="196"/>
            </a:xfrm>
            <a:custGeom>
              <a:avLst/>
              <a:gdLst>
                <a:gd name="T0" fmla="*/ 473 w 783"/>
                <a:gd name="T1" fmla="*/ 9 h 783"/>
                <a:gd name="T2" fmla="*/ 414 w 783"/>
                <a:gd name="T3" fmla="*/ 1 h 783"/>
                <a:gd name="T4" fmla="*/ 355 w 783"/>
                <a:gd name="T5" fmla="*/ 3 h 783"/>
                <a:gd name="T6" fmla="*/ 299 w 783"/>
                <a:gd name="T7" fmla="*/ 12 h 783"/>
                <a:gd name="T8" fmla="*/ 246 w 783"/>
                <a:gd name="T9" fmla="*/ 29 h 783"/>
                <a:gd name="T10" fmla="*/ 195 w 783"/>
                <a:gd name="T11" fmla="*/ 53 h 783"/>
                <a:gd name="T12" fmla="*/ 148 w 783"/>
                <a:gd name="T13" fmla="*/ 85 h 783"/>
                <a:gd name="T14" fmla="*/ 106 w 783"/>
                <a:gd name="T15" fmla="*/ 122 h 783"/>
                <a:gd name="T16" fmla="*/ 70 w 783"/>
                <a:gd name="T17" fmla="*/ 167 h 783"/>
                <a:gd name="T18" fmla="*/ 40 w 783"/>
                <a:gd name="T19" fmla="*/ 216 h 783"/>
                <a:gd name="T20" fmla="*/ 18 w 783"/>
                <a:gd name="T21" fmla="*/ 271 h 783"/>
                <a:gd name="T22" fmla="*/ 7 w 783"/>
                <a:gd name="T23" fmla="*/ 310 h 783"/>
                <a:gd name="T24" fmla="*/ 0 w 783"/>
                <a:gd name="T25" fmla="*/ 369 h 783"/>
                <a:gd name="T26" fmla="*/ 1 w 783"/>
                <a:gd name="T27" fmla="*/ 427 h 783"/>
                <a:gd name="T28" fmla="*/ 10 w 783"/>
                <a:gd name="T29" fmla="*/ 483 h 783"/>
                <a:gd name="T30" fmla="*/ 27 w 783"/>
                <a:gd name="T31" fmla="*/ 537 h 783"/>
                <a:gd name="T32" fmla="*/ 52 w 783"/>
                <a:gd name="T33" fmla="*/ 588 h 783"/>
                <a:gd name="T34" fmla="*/ 83 w 783"/>
                <a:gd name="T35" fmla="*/ 634 h 783"/>
                <a:gd name="T36" fmla="*/ 121 w 783"/>
                <a:gd name="T37" fmla="*/ 676 h 783"/>
                <a:gd name="T38" fmla="*/ 165 w 783"/>
                <a:gd name="T39" fmla="*/ 713 h 783"/>
                <a:gd name="T40" fmla="*/ 215 w 783"/>
                <a:gd name="T41" fmla="*/ 743 h 783"/>
                <a:gd name="T42" fmla="*/ 269 w 783"/>
                <a:gd name="T43" fmla="*/ 765 h 783"/>
                <a:gd name="T44" fmla="*/ 308 w 783"/>
                <a:gd name="T45" fmla="*/ 775 h 783"/>
                <a:gd name="T46" fmla="*/ 367 w 783"/>
                <a:gd name="T47" fmla="*/ 783 h 783"/>
                <a:gd name="T48" fmla="*/ 426 w 783"/>
                <a:gd name="T49" fmla="*/ 782 h 783"/>
                <a:gd name="T50" fmla="*/ 482 w 783"/>
                <a:gd name="T51" fmla="*/ 773 h 783"/>
                <a:gd name="T52" fmla="*/ 535 w 783"/>
                <a:gd name="T53" fmla="*/ 756 h 783"/>
                <a:gd name="T54" fmla="*/ 586 w 783"/>
                <a:gd name="T55" fmla="*/ 731 h 783"/>
                <a:gd name="T56" fmla="*/ 633 w 783"/>
                <a:gd name="T57" fmla="*/ 700 h 783"/>
                <a:gd name="T58" fmla="*/ 675 w 783"/>
                <a:gd name="T59" fmla="*/ 662 h 783"/>
                <a:gd name="T60" fmla="*/ 711 w 783"/>
                <a:gd name="T61" fmla="*/ 618 h 783"/>
                <a:gd name="T62" fmla="*/ 741 w 783"/>
                <a:gd name="T63" fmla="*/ 568 h 783"/>
                <a:gd name="T64" fmla="*/ 763 w 783"/>
                <a:gd name="T65" fmla="*/ 513 h 783"/>
                <a:gd name="T66" fmla="*/ 774 w 783"/>
                <a:gd name="T67" fmla="*/ 474 h 783"/>
                <a:gd name="T68" fmla="*/ 781 w 783"/>
                <a:gd name="T69" fmla="*/ 416 h 783"/>
                <a:gd name="T70" fmla="*/ 780 w 783"/>
                <a:gd name="T71" fmla="*/ 357 h 783"/>
                <a:gd name="T72" fmla="*/ 771 w 783"/>
                <a:gd name="T73" fmla="*/ 301 h 783"/>
                <a:gd name="T74" fmla="*/ 754 w 783"/>
                <a:gd name="T75" fmla="*/ 248 h 783"/>
                <a:gd name="T76" fmla="*/ 729 w 783"/>
                <a:gd name="T77" fmla="*/ 197 h 783"/>
                <a:gd name="T78" fmla="*/ 698 w 783"/>
                <a:gd name="T79" fmla="*/ 150 h 783"/>
                <a:gd name="T80" fmla="*/ 660 w 783"/>
                <a:gd name="T81" fmla="*/ 108 h 783"/>
                <a:gd name="T82" fmla="*/ 616 w 783"/>
                <a:gd name="T83" fmla="*/ 72 h 783"/>
                <a:gd name="T84" fmla="*/ 566 w 783"/>
                <a:gd name="T85" fmla="*/ 42 h 783"/>
                <a:gd name="T86" fmla="*/ 512 w 783"/>
                <a:gd name="T87" fmla="*/ 2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2" y="14"/>
                  </a:moveTo>
                  <a:lnTo>
                    <a:pt x="492" y="14"/>
                  </a:lnTo>
                  <a:lnTo>
                    <a:pt x="473" y="9"/>
                  </a:lnTo>
                  <a:lnTo>
                    <a:pt x="453" y="5"/>
                  </a:lnTo>
                  <a:lnTo>
                    <a:pt x="434" y="3"/>
                  </a:lnTo>
                  <a:lnTo>
                    <a:pt x="414" y="1"/>
                  </a:lnTo>
                  <a:lnTo>
                    <a:pt x="394" y="0"/>
                  </a:lnTo>
                  <a:lnTo>
                    <a:pt x="375" y="1"/>
                  </a:lnTo>
                  <a:lnTo>
                    <a:pt x="355" y="3"/>
                  </a:lnTo>
                  <a:lnTo>
                    <a:pt x="337" y="4"/>
                  </a:lnTo>
                  <a:lnTo>
                    <a:pt x="318" y="8"/>
                  </a:lnTo>
                  <a:lnTo>
                    <a:pt x="299" y="12"/>
                  </a:lnTo>
                  <a:lnTo>
                    <a:pt x="281" y="16"/>
                  </a:lnTo>
                  <a:lnTo>
                    <a:pt x="263" y="22"/>
                  </a:lnTo>
                  <a:lnTo>
                    <a:pt x="246" y="29"/>
                  </a:lnTo>
                  <a:lnTo>
                    <a:pt x="228" y="35"/>
                  </a:lnTo>
                  <a:lnTo>
                    <a:pt x="211" y="44"/>
                  </a:lnTo>
                  <a:lnTo>
                    <a:pt x="195" y="53"/>
                  </a:lnTo>
                  <a:lnTo>
                    <a:pt x="179" y="63"/>
                  </a:lnTo>
                  <a:lnTo>
                    <a:pt x="164" y="73"/>
                  </a:lnTo>
                  <a:lnTo>
                    <a:pt x="148" y="85"/>
                  </a:lnTo>
                  <a:lnTo>
                    <a:pt x="134" y="96"/>
                  </a:lnTo>
                  <a:lnTo>
                    <a:pt x="120" y="109"/>
                  </a:lnTo>
                  <a:lnTo>
                    <a:pt x="106" y="122"/>
                  </a:lnTo>
                  <a:lnTo>
                    <a:pt x="93" y="137"/>
                  </a:lnTo>
                  <a:lnTo>
                    <a:pt x="82" y="151"/>
                  </a:lnTo>
                  <a:lnTo>
                    <a:pt x="70" y="167"/>
                  </a:lnTo>
                  <a:lnTo>
                    <a:pt x="60" y="182"/>
                  </a:lnTo>
                  <a:lnTo>
                    <a:pt x="49" y="199"/>
                  </a:lnTo>
                  <a:lnTo>
                    <a:pt x="40" y="216"/>
                  </a:lnTo>
                  <a:lnTo>
                    <a:pt x="32" y="234"/>
                  </a:lnTo>
                  <a:lnTo>
                    <a:pt x="24" y="253"/>
                  </a:lnTo>
                  <a:lnTo>
                    <a:pt x="18" y="271"/>
                  </a:lnTo>
                  <a:lnTo>
                    <a:pt x="13" y="291"/>
                  </a:lnTo>
                  <a:lnTo>
                    <a:pt x="13" y="291"/>
                  </a:lnTo>
                  <a:lnTo>
                    <a:pt x="7" y="310"/>
                  </a:lnTo>
                  <a:lnTo>
                    <a:pt x="4" y="330"/>
                  </a:lnTo>
                  <a:lnTo>
                    <a:pt x="1" y="349"/>
                  </a:lnTo>
                  <a:lnTo>
                    <a:pt x="0" y="369"/>
                  </a:lnTo>
                  <a:lnTo>
                    <a:pt x="0" y="388"/>
                  </a:lnTo>
                  <a:lnTo>
                    <a:pt x="0" y="408"/>
                  </a:lnTo>
                  <a:lnTo>
                    <a:pt x="1" y="427"/>
                  </a:lnTo>
                  <a:lnTo>
                    <a:pt x="2" y="446"/>
                  </a:lnTo>
                  <a:lnTo>
                    <a:pt x="6" y="465"/>
                  </a:lnTo>
                  <a:lnTo>
                    <a:pt x="10" y="483"/>
                  </a:lnTo>
                  <a:lnTo>
                    <a:pt x="14" y="502"/>
                  </a:lnTo>
                  <a:lnTo>
                    <a:pt x="20" y="520"/>
                  </a:lnTo>
                  <a:lnTo>
                    <a:pt x="27" y="537"/>
                  </a:lnTo>
                  <a:lnTo>
                    <a:pt x="35" y="555"/>
                  </a:lnTo>
                  <a:lnTo>
                    <a:pt x="43" y="572"/>
                  </a:lnTo>
                  <a:lnTo>
                    <a:pt x="52" y="588"/>
                  </a:lnTo>
                  <a:lnTo>
                    <a:pt x="61" y="603"/>
                  </a:lnTo>
                  <a:lnTo>
                    <a:pt x="71" y="619"/>
                  </a:lnTo>
                  <a:lnTo>
                    <a:pt x="83" y="634"/>
                  </a:lnTo>
                  <a:lnTo>
                    <a:pt x="95" y="649"/>
                  </a:lnTo>
                  <a:lnTo>
                    <a:pt x="108" y="663"/>
                  </a:lnTo>
                  <a:lnTo>
                    <a:pt x="121" y="676"/>
                  </a:lnTo>
                  <a:lnTo>
                    <a:pt x="135" y="689"/>
                  </a:lnTo>
                  <a:lnTo>
                    <a:pt x="149" y="701"/>
                  </a:lnTo>
                  <a:lnTo>
                    <a:pt x="165" y="713"/>
                  </a:lnTo>
                  <a:lnTo>
                    <a:pt x="181" y="723"/>
                  </a:lnTo>
                  <a:lnTo>
                    <a:pt x="198" y="733"/>
                  </a:lnTo>
                  <a:lnTo>
                    <a:pt x="215" y="743"/>
                  </a:lnTo>
                  <a:lnTo>
                    <a:pt x="233" y="750"/>
                  </a:lnTo>
                  <a:lnTo>
                    <a:pt x="251" y="758"/>
                  </a:lnTo>
                  <a:lnTo>
                    <a:pt x="269" y="765"/>
                  </a:lnTo>
                  <a:lnTo>
                    <a:pt x="289" y="770"/>
                  </a:lnTo>
                  <a:lnTo>
                    <a:pt x="289" y="770"/>
                  </a:lnTo>
                  <a:lnTo>
                    <a:pt x="308" y="775"/>
                  </a:lnTo>
                  <a:lnTo>
                    <a:pt x="328" y="779"/>
                  </a:lnTo>
                  <a:lnTo>
                    <a:pt x="348" y="782"/>
                  </a:lnTo>
                  <a:lnTo>
                    <a:pt x="367" y="783"/>
                  </a:lnTo>
                  <a:lnTo>
                    <a:pt x="387" y="783"/>
                  </a:lnTo>
                  <a:lnTo>
                    <a:pt x="406" y="783"/>
                  </a:lnTo>
                  <a:lnTo>
                    <a:pt x="426" y="782"/>
                  </a:lnTo>
                  <a:lnTo>
                    <a:pt x="444" y="780"/>
                  </a:lnTo>
                  <a:lnTo>
                    <a:pt x="464" y="776"/>
                  </a:lnTo>
                  <a:lnTo>
                    <a:pt x="482" y="773"/>
                  </a:lnTo>
                  <a:lnTo>
                    <a:pt x="500" y="767"/>
                  </a:lnTo>
                  <a:lnTo>
                    <a:pt x="518" y="762"/>
                  </a:lnTo>
                  <a:lnTo>
                    <a:pt x="535" y="756"/>
                  </a:lnTo>
                  <a:lnTo>
                    <a:pt x="553" y="748"/>
                  </a:lnTo>
                  <a:lnTo>
                    <a:pt x="570" y="740"/>
                  </a:lnTo>
                  <a:lnTo>
                    <a:pt x="586" y="731"/>
                  </a:lnTo>
                  <a:lnTo>
                    <a:pt x="603" y="722"/>
                  </a:lnTo>
                  <a:lnTo>
                    <a:pt x="619" y="711"/>
                  </a:lnTo>
                  <a:lnTo>
                    <a:pt x="633" y="700"/>
                  </a:lnTo>
                  <a:lnTo>
                    <a:pt x="647" y="688"/>
                  </a:lnTo>
                  <a:lnTo>
                    <a:pt x="662" y="675"/>
                  </a:lnTo>
                  <a:lnTo>
                    <a:pt x="675" y="662"/>
                  </a:lnTo>
                  <a:lnTo>
                    <a:pt x="688" y="647"/>
                  </a:lnTo>
                  <a:lnTo>
                    <a:pt x="699" y="633"/>
                  </a:lnTo>
                  <a:lnTo>
                    <a:pt x="711" y="618"/>
                  </a:lnTo>
                  <a:lnTo>
                    <a:pt x="722" y="602"/>
                  </a:lnTo>
                  <a:lnTo>
                    <a:pt x="732" y="585"/>
                  </a:lnTo>
                  <a:lnTo>
                    <a:pt x="741" y="568"/>
                  </a:lnTo>
                  <a:lnTo>
                    <a:pt x="749" y="550"/>
                  </a:lnTo>
                  <a:lnTo>
                    <a:pt x="757" y="532"/>
                  </a:lnTo>
                  <a:lnTo>
                    <a:pt x="763" y="513"/>
                  </a:lnTo>
                  <a:lnTo>
                    <a:pt x="768" y="494"/>
                  </a:lnTo>
                  <a:lnTo>
                    <a:pt x="768" y="494"/>
                  </a:lnTo>
                  <a:lnTo>
                    <a:pt x="774" y="474"/>
                  </a:lnTo>
                  <a:lnTo>
                    <a:pt x="778" y="455"/>
                  </a:lnTo>
                  <a:lnTo>
                    <a:pt x="780" y="435"/>
                  </a:lnTo>
                  <a:lnTo>
                    <a:pt x="781" y="416"/>
                  </a:lnTo>
                  <a:lnTo>
                    <a:pt x="783" y="396"/>
                  </a:lnTo>
                  <a:lnTo>
                    <a:pt x="781" y="377"/>
                  </a:lnTo>
                  <a:lnTo>
                    <a:pt x="780" y="357"/>
                  </a:lnTo>
                  <a:lnTo>
                    <a:pt x="779" y="339"/>
                  </a:lnTo>
                  <a:lnTo>
                    <a:pt x="775" y="319"/>
                  </a:lnTo>
                  <a:lnTo>
                    <a:pt x="771" y="301"/>
                  </a:lnTo>
                  <a:lnTo>
                    <a:pt x="767" y="283"/>
                  </a:lnTo>
                  <a:lnTo>
                    <a:pt x="761" y="264"/>
                  </a:lnTo>
                  <a:lnTo>
                    <a:pt x="754" y="248"/>
                  </a:lnTo>
                  <a:lnTo>
                    <a:pt x="748" y="229"/>
                  </a:lnTo>
                  <a:lnTo>
                    <a:pt x="738" y="212"/>
                  </a:lnTo>
                  <a:lnTo>
                    <a:pt x="729" y="197"/>
                  </a:lnTo>
                  <a:lnTo>
                    <a:pt x="720" y="180"/>
                  </a:lnTo>
                  <a:lnTo>
                    <a:pt x="710" y="164"/>
                  </a:lnTo>
                  <a:lnTo>
                    <a:pt x="698" y="150"/>
                  </a:lnTo>
                  <a:lnTo>
                    <a:pt x="686" y="135"/>
                  </a:lnTo>
                  <a:lnTo>
                    <a:pt x="673" y="121"/>
                  </a:lnTo>
                  <a:lnTo>
                    <a:pt x="660" y="108"/>
                  </a:lnTo>
                  <a:lnTo>
                    <a:pt x="646" y="95"/>
                  </a:lnTo>
                  <a:lnTo>
                    <a:pt x="632" y="83"/>
                  </a:lnTo>
                  <a:lnTo>
                    <a:pt x="616" y="72"/>
                  </a:lnTo>
                  <a:lnTo>
                    <a:pt x="600" y="61"/>
                  </a:lnTo>
                  <a:lnTo>
                    <a:pt x="583" y="51"/>
                  </a:lnTo>
                  <a:lnTo>
                    <a:pt x="566" y="42"/>
                  </a:lnTo>
                  <a:lnTo>
                    <a:pt x="548" y="34"/>
                  </a:lnTo>
                  <a:lnTo>
                    <a:pt x="530" y="26"/>
                  </a:lnTo>
                  <a:lnTo>
                    <a:pt x="512" y="20"/>
                  </a:lnTo>
                  <a:lnTo>
                    <a:pt x="492" y="14"/>
                  </a:lnTo>
                  <a:lnTo>
                    <a:pt x="49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Freeform 138"/>
            <p:cNvSpPr>
              <a:spLocks/>
            </p:cNvSpPr>
            <p:nvPr userDrawn="1"/>
          </p:nvSpPr>
          <p:spPr bwMode="auto">
            <a:xfrm>
              <a:off x="2358" y="1463"/>
              <a:ext cx="176" cy="176"/>
            </a:xfrm>
            <a:custGeom>
              <a:avLst/>
              <a:gdLst>
                <a:gd name="T0" fmla="*/ 425 w 702"/>
                <a:gd name="T1" fmla="*/ 8 h 702"/>
                <a:gd name="T2" fmla="*/ 372 w 702"/>
                <a:gd name="T3" fmla="*/ 1 h 702"/>
                <a:gd name="T4" fmla="*/ 320 w 702"/>
                <a:gd name="T5" fmla="*/ 1 h 702"/>
                <a:gd name="T6" fmla="*/ 270 w 702"/>
                <a:gd name="T7" fmla="*/ 10 h 702"/>
                <a:gd name="T8" fmla="*/ 221 w 702"/>
                <a:gd name="T9" fmla="*/ 25 h 702"/>
                <a:gd name="T10" fmla="*/ 176 w 702"/>
                <a:gd name="T11" fmla="*/ 47 h 702"/>
                <a:gd name="T12" fmla="*/ 134 w 702"/>
                <a:gd name="T13" fmla="*/ 75 h 702"/>
                <a:gd name="T14" fmla="*/ 96 w 702"/>
                <a:gd name="T15" fmla="*/ 109 h 702"/>
                <a:gd name="T16" fmla="*/ 64 w 702"/>
                <a:gd name="T17" fmla="*/ 150 h 702"/>
                <a:gd name="T18" fmla="*/ 38 w 702"/>
                <a:gd name="T19" fmla="*/ 194 h 702"/>
                <a:gd name="T20" fmla="*/ 18 w 702"/>
                <a:gd name="T21" fmla="*/ 243 h 702"/>
                <a:gd name="T22" fmla="*/ 8 w 702"/>
                <a:gd name="T23" fmla="*/ 277 h 702"/>
                <a:gd name="T24" fmla="*/ 1 w 702"/>
                <a:gd name="T25" fmla="*/ 331 h 702"/>
                <a:gd name="T26" fmla="*/ 2 w 702"/>
                <a:gd name="T27" fmla="*/ 383 h 702"/>
                <a:gd name="T28" fmla="*/ 10 w 702"/>
                <a:gd name="T29" fmla="*/ 432 h 702"/>
                <a:gd name="T30" fmla="*/ 26 w 702"/>
                <a:gd name="T31" fmla="*/ 481 h 702"/>
                <a:gd name="T32" fmla="*/ 48 w 702"/>
                <a:gd name="T33" fmla="*/ 526 h 702"/>
                <a:gd name="T34" fmla="*/ 75 w 702"/>
                <a:gd name="T35" fmla="*/ 568 h 702"/>
                <a:gd name="T36" fmla="*/ 111 w 702"/>
                <a:gd name="T37" fmla="*/ 606 h 702"/>
                <a:gd name="T38" fmla="*/ 150 w 702"/>
                <a:gd name="T39" fmla="*/ 638 h 702"/>
                <a:gd name="T40" fmla="*/ 194 w 702"/>
                <a:gd name="T41" fmla="*/ 664 h 702"/>
                <a:gd name="T42" fmla="*/ 243 w 702"/>
                <a:gd name="T43" fmla="*/ 685 h 702"/>
                <a:gd name="T44" fmla="*/ 279 w 702"/>
                <a:gd name="T45" fmla="*/ 694 h 702"/>
                <a:gd name="T46" fmla="*/ 331 w 702"/>
                <a:gd name="T47" fmla="*/ 702 h 702"/>
                <a:gd name="T48" fmla="*/ 383 w 702"/>
                <a:gd name="T49" fmla="*/ 701 h 702"/>
                <a:gd name="T50" fmla="*/ 434 w 702"/>
                <a:gd name="T51" fmla="*/ 693 h 702"/>
                <a:gd name="T52" fmla="*/ 482 w 702"/>
                <a:gd name="T53" fmla="*/ 677 h 702"/>
                <a:gd name="T54" fmla="*/ 528 w 702"/>
                <a:gd name="T55" fmla="*/ 655 h 702"/>
                <a:gd name="T56" fmla="*/ 569 w 702"/>
                <a:gd name="T57" fmla="*/ 626 h 702"/>
                <a:gd name="T58" fmla="*/ 607 w 702"/>
                <a:gd name="T59" fmla="*/ 593 h 702"/>
                <a:gd name="T60" fmla="*/ 638 w 702"/>
                <a:gd name="T61" fmla="*/ 554 h 702"/>
                <a:gd name="T62" fmla="*/ 666 w 702"/>
                <a:gd name="T63" fmla="*/ 508 h 702"/>
                <a:gd name="T64" fmla="*/ 685 w 702"/>
                <a:gd name="T65" fmla="*/ 460 h 702"/>
                <a:gd name="T66" fmla="*/ 694 w 702"/>
                <a:gd name="T67" fmla="*/ 425 h 702"/>
                <a:gd name="T68" fmla="*/ 702 w 702"/>
                <a:gd name="T69" fmla="*/ 371 h 702"/>
                <a:gd name="T70" fmla="*/ 701 w 702"/>
                <a:gd name="T71" fmla="*/ 320 h 702"/>
                <a:gd name="T72" fmla="*/ 693 w 702"/>
                <a:gd name="T73" fmla="*/ 270 h 702"/>
                <a:gd name="T74" fmla="*/ 677 w 702"/>
                <a:gd name="T75" fmla="*/ 221 h 702"/>
                <a:gd name="T76" fmla="*/ 655 w 702"/>
                <a:gd name="T77" fmla="*/ 176 h 702"/>
                <a:gd name="T78" fmla="*/ 628 w 702"/>
                <a:gd name="T79" fmla="*/ 134 h 702"/>
                <a:gd name="T80" fmla="*/ 593 w 702"/>
                <a:gd name="T81" fmla="*/ 96 h 702"/>
                <a:gd name="T82" fmla="*/ 554 w 702"/>
                <a:gd name="T83" fmla="*/ 64 h 702"/>
                <a:gd name="T84" fmla="*/ 509 w 702"/>
                <a:gd name="T85" fmla="*/ 38 h 702"/>
                <a:gd name="T86" fmla="*/ 460 w 702"/>
                <a:gd name="T87" fmla="*/ 1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443" y="12"/>
                  </a:moveTo>
                  <a:lnTo>
                    <a:pt x="443" y="12"/>
                  </a:lnTo>
                  <a:lnTo>
                    <a:pt x="425" y="8"/>
                  </a:lnTo>
                  <a:lnTo>
                    <a:pt x="408" y="5"/>
                  </a:lnTo>
                  <a:lnTo>
                    <a:pt x="389" y="2"/>
                  </a:lnTo>
                  <a:lnTo>
                    <a:pt x="372" y="1"/>
                  </a:lnTo>
                  <a:lnTo>
                    <a:pt x="354" y="0"/>
                  </a:lnTo>
                  <a:lnTo>
                    <a:pt x="337" y="0"/>
                  </a:lnTo>
                  <a:lnTo>
                    <a:pt x="320" y="1"/>
                  </a:lnTo>
                  <a:lnTo>
                    <a:pt x="303" y="4"/>
                  </a:lnTo>
                  <a:lnTo>
                    <a:pt x="286" y="6"/>
                  </a:lnTo>
                  <a:lnTo>
                    <a:pt x="270" y="10"/>
                  </a:lnTo>
                  <a:lnTo>
                    <a:pt x="254" y="14"/>
                  </a:lnTo>
                  <a:lnTo>
                    <a:pt x="237" y="19"/>
                  </a:lnTo>
                  <a:lnTo>
                    <a:pt x="221" y="25"/>
                  </a:lnTo>
                  <a:lnTo>
                    <a:pt x="206" y="31"/>
                  </a:lnTo>
                  <a:lnTo>
                    <a:pt x="191" y="39"/>
                  </a:lnTo>
                  <a:lnTo>
                    <a:pt x="176" y="47"/>
                  </a:lnTo>
                  <a:lnTo>
                    <a:pt x="161" y="56"/>
                  </a:lnTo>
                  <a:lnTo>
                    <a:pt x="147" y="65"/>
                  </a:lnTo>
                  <a:lnTo>
                    <a:pt x="134" y="75"/>
                  </a:lnTo>
                  <a:lnTo>
                    <a:pt x="121" y="86"/>
                  </a:lnTo>
                  <a:lnTo>
                    <a:pt x="109" y="98"/>
                  </a:lnTo>
                  <a:lnTo>
                    <a:pt x="96" y="109"/>
                  </a:lnTo>
                  <a:lnTo>
                    <a:pt x="86" y="122"/>
                  </a:lnTo>
                  <a:lnTo>
                    <a:pt x="74" y="135"/>
                  </a:lnTo>
                  <a:lnTo>
                    <a:pt x="64" y="150"/>
                  </a:lnTo>
                  <a:lnTo>
                    <a:pt x="55" y="164"/>
                  </a:lnTo>
                  <a:lnTo>
                    <a:pt x="45" y="178"/>
                  </a:lnTo>
                  <a:lnTo>
                    <a:pt x="38" y="194"/>
                  </a:lnTo>
                  <a:lnTo>
                    <a:pt x="30" y="210"/>
                  </a:lnTo>
                  <a:lnTo>
                    <a:pt x="23" y="227"/>
                  </a:lnTo>
                  <a:lnTo>
                    <a:pt x="18" y="243"/>
                  </a:lnTo>
                  <a:lnTo>
                    <a:pt x="13" y="260"/>
                  </a:lnTo>
                  <a:lnTo>
                    <a:pt x="13" y="260"/>
                  </a:lnTo>
                  <a:lnTo>
                    <a:pt x="8" y="277"/>
                  </a:lnTo>
                  <a:lnTo>
                    <a:pt x="5" y="296"/>
                  </a:lnTo>
                  <a:lnTo>
                    <a:pt x="2" y="312"/>
                  </a:lnTo>
                  <a:lnTo>
                    <a:pt x="1" y="331"/>
                  </a:lnTo>
                  <a:lnTo>
                    <a:pt x="0" y="348"/>
                  </a:lnTo>
                  <a:lnTo>
                    <a:pt x="1" y="365"/>
                  </a:lnTo>
                  <a:lnTo>
                    <a:pt x="2" y="383"/>
                  </a:lnTo>
                  <a:lnTo>
                    <a:pt x="4" y="400"/>
                  </a:lnTo>
                  <a:lnTo>
                    <a:pt x="6" y="417"/>
                  </a:lnTo>
                  <a:lnTo>
                    <a:pt x="10" y="432"/>
                  </a:lnTo>
                  <a:lnTo>
                    <a:pt x="14" y="449"/>
                  </a:lnTo>
                  <a:lnTo>
                    <a:pt x="19" y="465"/>
                  </a:lnTo>
                  <a:lnTo>
                    <a:pt x="26" y="481"/>
                  </a:lnTo>
                  <a:lnTo>
                    <a:pt x="32" y="496"/>
                  </a:lnTo>
                  <a:lnTo>
                    <a:pt x="39" y="512"/>
                  </a:lnTo>
                  <a:lnTo>
                    <a:pt x="48" y="526"/>
                  </a:lnTo>
                  <a:lnTo>
                    <a:pt x="56" y="540"/>
                  </a:lnTo>
                  <a:lnTo>
                    <a:pt x="66" y="555"/>
                  </a:lnTo>
                  <a:lnTo>
                    <a:pt x="75" y="568"/>
                  </a:lnTo>
                  <a:lnTo>
                    <a:pt x="87" y="581"/>
                  </a:lnTo>
                  <a:lnTo>
                    <a:pt x="98" y="594"/>
                  </a:lnTo>
                  <a:lnTo>
                    <a:pt x="111" y="606"/>
                  </a:lnTo>
                  <a:lnTo>
                    <a:pt x="122" y="617"/>
                  </a:lnTo>
                  <a:lnTo>
                    <a:pt x="135" y="628"/>
                  </a:lnTo>
                  <a:lnTo>
                    <a:pt x="150" y="638"/>
                  </a:lnTo>
                  <a:lnTo>
                    <a:pt x="164" y="647"/>
                  </a:lnTo>
                  <a:lnTo>
                    <a:pt x="178" y="656"/>
                  </a:lnTo>
                  <a:lnTo>
                    <a:pt x="194" y="664"/>
                  </a:lnTo>
                  <a:lnTo>
                    <a:pt x="210" y="672"/>
                  </a:lnTo>
                  <a:lnTo>
                    <a:pt x="227" y="679"/>
                  </a:lnTo>
                  <a:lnTo>
                    <a:pt x="243" y="685"/>
                  </a:lnTo>
                  <a:lnTo>
                    <a:pt x="260" y="690"/>
                  </a:lnTo>
                  <a:lnTo>
                    <a:pt x="260" y="690"/>
                  </a:lnTo>
                  <a:lnTo>
                    <a:pt x="279" y="694"/>
                  </a:lnTo>
                  <a:lnTo>
                    <a:pt x="296" y="698"/>
                  </a:lnTo>
                  <a:lnTo>
                    <a:pt x="314" y="699"/>
                  </a:lnTo>
                  <a:lnTo>
                    <a:pt x="331" y="702"/>
                  </a:lnTo>
                  <a:lnTo>
                    <a:pt x="348" y="702"/>
                  </a:lnTo>
                  <a:lnTo>
                    <a:pt x="366" y="702"/>
                  </a:lnTo>
                  <a:lnTo>
                    <a:pt x="383" y="701"/>
                  </a:lnTo>
                  <a:lnTo>
                    <a:pt x="400" y="699"/>
                  </a:lnTo>
                  <a:lnTo>
                    <a:pt x="417" y="696"/>
                  </a:lnTo>
                  <a:lnTo>
                    <a:pt x="434" y="693"/>
                  </a:lnTo>
                  <a:lnTo>
                    <a:pt x="449" y="688"/>
                  </a:lnTo>
                  <a:lnTo>
                    <a:pt x="466" y="683"/>
                  </a:lnTo>
                  <a:lnTo>
                    <a:pt x="482" y="677"/>
                  </a:lnTo>
                  <a:lnTo>
                    <a:pt x="498" y="671"/>
                  </a:lnTo>
                  <a:lnTo>
                    <a:pt x="512" y="663"/>
                  </a:lnTo>
                  <a:lnTo>
                    <a:pt x="528" y="655"/>
                  </a:lnTo>
                  <a:lnTo>
                    <a:pt x="542" y="646"/>
                  </a:lnTo>
                  <a:lnTo>
                    <a:pt x="555" y="637"/>
                  </a:lnTo>
                  <a:lnTo>
                    <a:pt x="569" y="626"/>
                  </a:lnTo>
                  <a:lnTo>
                    <a:pt x="582" y="616"/>
                  </a:lnTo>
                  <a:lnTo>
                    <a:pt x="594" y="604"/>
                  </a:lnTo>
                  <a:lnTo>
                    <a:pt x="607" y="593"/>
                  </a:lnTo>
                  <a:lnTo>
                    <a:pt x="617" y="580"/>
                  </a:lnTo>
                  <a:lnTo>
                    <a:pt x="629" y="567"/>
                  </a:lnTo>
                  <a:lnTo>
                    <a:pt x="638" y="554"/>
                  </a:lnTo>
                  <a:lnTo>
                    <a:pt x="649" y="539"/>
                  </a:lnTo>
                  <a:lnTo>
                    <a:pt x="658" y="524"/>
                  </a:lnTo>
                  <a:lnTo>
                    <a:pt x="666" y="508"/>
                  </a:lnTo>
                  <a:lnTo>
                    <a:pt x="673" y="492"/>
                  </a:lnTo>
                  <a:lnTo>
                    <a:pt x="680" y="477"/>
                  </a:lnTo>
                  <a:lnTo>
                    <a:pt x="685" y="460"/>
                  </a:lnTo>
                  <a:lnTo>
                    <a:pt x="690" y="441"/>
                  </a:lnTo>
                  <a:lnTo>
                    <a:pt x="690" y="441"/>
                  </a:lnTo>
                  <a:lnTo>
                    <a:pt x="694" y="425"/>
                  </a:lnTo>
                  <a:lnTo>
                    <a:pt x="698" y="406"/>
                  </a:lnTo>
                  <a:lnTo>
                    <a:pt x="701" y="389"/>
                  </a:lnTo>
                  <a:lnTo>
                    <a:pt x="702" y="371"/>
                  </a:lnTo>
                  <a:lnTo>
                    <a:pt x="702" y="354"/>
                  </a:lnTo>
                  <a:lnTo>
                    <a:pt x="702" y="337"/>
                  </a:lnTo>
                  <a:lnTo>
                    <a:pt x="701" y="320"/>
                  </a:lnTo>
                  <a:lnTo>
                    <a:pt x="700" y="303"/>
                  </a:lnTo>
                  <a:lnTo>
                    <a:pt x="697" y="286"/>
                  </a:lnTo>
                  <a:lnTo>
                    <a:pt x="693" y="270"/>
                  </a:lnTo>
                  <a:lnTo>
                    <a:pt x="689" y="253"/>
                  </a:lnTo>
                  <a:lnTo>
                    <a:pt x="684" y="237"/>
                  </a:lnTo>
                  <a:lnTo>
                    <a:pt x="677" y="221"/>
                  </a:lnTo>
                  <a:lnTo>
                    <a:pt x="671" y="206"/>
                  </a:lnTo>
                  <a:lnTo>
                    <a:pt x="663" y="190"/>
                  </a:lnTo>
                  <a:lnTo>
                    <a:pt x="655" y="176"/>
                  </a:lnTo>
                  <a:lnTo>
                    <a:pt x="647" y="161"/>
                  </a:lnTo>
                  <a:lnTo>
                    <a:pt x="637" y="147"/>
                  </a:lnTo>
                  <a:lnTo>
                    <a:pt x="628" y="134"/>
                  </a:lnTo>
                  <a:lnTo>
                    <a:pt x="616" y="121"/>
                  </a:lnTo>
                  <a:lnTo>
                    <a:pt x="604" y="108"/>
                  </a:lnTo>
                  <a:lnTo>
                    <a:pt x="593" y="96"/>
                  </a:lnTo>
                  <a:lnTo>
                    <a:pt x="581" y="84"/>
                  </a:lnTo>
                  <a:lnTo>
                    <a:pt x="567" y="74"/>
                  </a:lnTo>
                  <a:lnTo>
                    <a:pt x="554" y="64"/>
                  </a:lnTo>
                  <a:lnTo>
                    <a:pt x="539" y="55"/>
                  </a:lnTo>
                  <a:lnTo>
                    <a:pt x="524" y="45"/>
                  </a:lnTo>
                  <a:lnTo>
                    <a:pt x="509" y="38"/>
                  </a:lnTo>
                  <a:lnTo>
                    <a:pt x="492" y="30"/>
                  </a:lnTo>
                  <a:lnTo>
                    <a:pt x="477" y="23"/>
                  </a:lnTo>
                  <a:lnTo>
                    <a:pt x="460" y="17"/>
                  </a:lnTo>
                  <a:lnTo>
                    <a:pt x="443" y="12"/>
                  </a:lnTo>
                  <a:lnTo>
                    <a:pt x="44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Freeform 139"/>
            <p:cNvSpPr>
              <a:spLocks/>
            </p:cNvSpPr>
            <p:nvPr userDrawn="1"/>
          </p:nvSpPr>
          <p:spPr bwMode="auto">
            <a:xfrm>
              <a:off x="2303" y="1718"/>
              <a:ext cx="155" cy="155"/>
            </a:xfrm>
            <a:custGeom>
              <a:avLst/>
              <a:gdLst>
                <a:gd name="T0" fmla="*/ 389 w 620"/>
                <a:gd name="T1" fmla="*/ 10 h 620"/>
                <a:gd name="T2" fmla="*/ 359 w 620"/>
                <a:gd name="T3" fmla="*/ 4 h 620"/>
                <a:gd name="T4" fmla="*/ 328 w 620"/>
                <a:gd name="T5" fmla="*/ 0 h 620"/>
                <a:gd name="T6" fmla="*/ 267 w 620"/>
                <a:gd name="T7" fmla="*/ 2 h 620"/>
                <a:gd name="T8" fmla="*/ 208 w 620"/>
                <a:gd name="T9" fmla="*/ 17 h 620"/>
                <a:gd name="T10" fmla="*/ 155 w 620"/>
                <a:gd name="T11" fmla="*/ 41 h 620"/>
                <a:gd name="T12" fmla="*/ 105 w 620"/>
                <a:gd name="T13" fmla="*/ 75 h 620"/>
                <a:gd name="T14" fmla="*/ 65 w 620"/>
                <a:gd name="T15" fmla="*/ 120 h 620"/>
                <a:gd name="T16" fmla="*/ 32 w 620"/>
                <a:gd name="T17" fmla="*/ 170 h 620"/>
                <a:gd name="T18" fmla="*/ 19 w 620"/>
                <a:gd name="T19" fmla="*/ 199 h 620"/>
                <a:gd name="T20" fmla="*/ 10 w 620"/>
                <a:gd name="T21" fmla="*/ 230 h 620"/>
                <a:gd name="T22" fmla="*/ 6 w 620"/>
                <a:gd name="T23" fmla="*/ 245 h 620"/>
                <a:gd name="T24" fmla="*/ 1 w 620"/>
                <a:gd name="T25" fmla="*/ 276 h 620"/>
                <a:gd name="T26" fmla="*/ 0 w 620"/>
                <a:gd name="T27" fmla="*/ 323 h 620"/>
                <a:gd name="T28" fmla="*/ 7 w 620"/>
                <a:gd name="T29" fmla="*/ 383 h 620"/>
                <a:gd name="T30" fmla="*/ 27 w 620"/>
                <a:gd name="T31" fmla="*/ 439 h 620"/>
                <a:gd name="T32" fmla="*/ 57 w 620"/>
                <a:gd name="T33" fmla="*/ 491 h 620"/>
                <a:gd name="T34" fmla="*/ 96 w 620"/>
                <a:gd name="T35" fmla="*/ 535 h 620"/>
                <a:gd name="T36" fmla="*/ 143 w 620"/>
                <a:gd name="T37" fmla="*/ 573 h 620"/>
                <a:gd name="T38" fmla="*/ 185 w 620"/>
                <a:gd name="T39" fmla="*/ 594 h 620"/>
                <a:gd name="T40" fmla="*/ 213 w 620"/>
                <a:gd name="T41" fmla="*/ 605 h 620"/>
                <a:gd name="T42" fmla="*/ 229 w 620"/>
                <a:gd name="T43" fmla="*/ 609 h 620"/>
                <a:gd name="T44" fmla="*/ 260 w 620"/>
                <a:gd name="T45" fmla="*/ 617 h 620"/>
                <a:gd name="T46" fmla="*/ 291 w 620"/>
                <a:gd name="T47" fmla="*/ 620 h 620"/>
                <a:gd name="T48" fmla="*/ 353 w 620"/>
                <a:gd name="T49" fmla="*/ 617 h 620"/>
                <a:gd name="T50" fmla="*/ 410 w 620"/>
                <a:gd name="T51" fmla="*/ 604 h 620"/>
                <a:gd name="T52" fmla="*/ 465 w 620"/>
                <a:gd name="T53" fmla="*/ 579 h 620"/>
                <a:gd name="T54" fmla="*/ 513 w 620"/>
                <a:gd name="T55" fmla="*/ 544 h 620"/>
                <a:gd name="T56" fmla="*/ 555 w 620"/>
                <a:gd name="T57" fmla="*/ 501 h 620"/>
                <a:gd name="T58" fmla="*/ 587 w 620"/>
                <a:gd name="T59" fmla="*/ 449 h 620"/>
                <a:gd name="T60" fmla="*/ 599 w 620"/>
                <a:gd name="T61" fmla="*/ 420 h 620"/>
                <a:gd name="T62" fmla="*/ 609 w 620"/>
                <a:gd name="T63" fmla="*/ 391 h 620"/>
                <a:gd name="T64" fmla="*/ 613 w 620"/>
                <a:gd name="T65" fmla="*/ 375 h 620"/>
                <a:gd name="T66" fmla="*/ 619 w 620"/>
                <a:gd name="T67" fmla="*/ 344 h 620"/>
                <a:gd name="T68" fmla="*/ 620 w 620"/>
                <a:gd name="T69" fmla="*/ 298 h 620"/>
                <a:gd name="T70" fmla="*/ 612 w 620"/>
                <a:gd name="T71" fmla="*/ 238 h 620"/>
                <a:gd name="T72" fmla="*/ 592 w 620"/>
                <a:gd name="T73" fmla="*/ 181 h 620"/>
                <a:gd name="T74" fmla="*/ 563 w 620"/>
                <a:gd name="T75" fmla="*/ 130 h 620"/>
                <a:gd name="T76" fmla="*/ 523 w 620"/>
                <a:gd name="T77" fmla="*/ 84 h 620"/>
                <a:gd name="T78" fmla="*/ 475 w 620"/>
                <a:gd name="T79" fmla="*/ 48 h 620"/>
                <a:gd name="T80" fmla="*/ 435 w 620"/>
                <a:gd name="T81" fmla="*/ 26 h 620"/>
                <a:gd name="T82" fmla="*/ 405 w 620"/>
                <a:gd name="T83" fmla="*/ 14 h 620"/>
                <a:gd name="T84" fmla="*/ 389 w 620"/>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89" y="10"/>
                  </a:moveTo>
                  <a:lnTo>
                    <a:pt x="389" y="10"/>
                  </a:lnTo>
                  <a:lnTo>
                    <a:pt x="375" y="6"/>
                  </a:lnTo>
                  <a:lnTo>
                    <a:pt x="359" y="4"/>
                  </a:lnTo>
                  <a:lnTo>
                    <a:pt x="344" y="1"/>
                  </a:lnTo>
                  <a:lnTo>
                    <a:pt x="328" y="0"/>
                  </a:lnTo>
                  <a:lnTo>
                    <a:pt x="297" y="0"/>
                  </a:lnTo>
                  <a:lnTo>
                    <a:pt x="267" y="2"/>
                  </a:lnTo>
                  <a:lnTo>
                    <a:pt x="237" y="7"/>
                  </a:lnTo>
                  <a:lnTo>
                    <a:pt x="208" y="17"/>
                  </a:lnTo>
                  <a:lnTo>
                    <a:pt x="181" y="27"/>
                  </a:lnTo>
                  <a:lnTo>
                    <a:pt x="155" y="41"/>
                  </a:lnTo>
                  <a:lnTo>
                    <a:pt x="129" y="57"/>
                  </a:lnTo>
                  <a:lnTo>
                    <a:pt x="105" y="75"/>
                  </a:lnTo>
                  <a:lnTo>
                    <a:pt x="84" y="96"/>
                  </a:lnTo>
                  <a:lnTo>
                    <a:pt x="65" y="120"/>
                  </a:lnTo>
                  <a:lnTo>
                    <a:pt x="46" y="144"/>
                  </a:lnTo>
                  <a:lnTo>
                    <a:pt x="32" y="170"/>
                  </a:lnTo>
                  <a:lnTo>
                    <a:pt x="26" y="185"/>
                  </a:lnTo>
                  <a:lnTo>
                    <a:pt x="19" y="199"/>
                  </a:lnTo>
                  <a:lnTo>
                    <a:pt x="14" y="215"/>
                  </a:lnTo>
                  <a:lnTo>
                    <a:pt x="10" y="230"/>
                  </a:lnTo>
                  <a:lnTo>
                    <a:pt x="10" y="230"/>
                  </a:lnTo>
                  <a:lnTo>
                    <a:pt x="6" y="245"/>
                  </a:lnTo>
                  <a:lnTo>
                    <a:pt x="2" y="260"/>
                  </a:lnTo>
                  <a:lnTo>
                    <a:pt x="1" y="276"/>
                  </a:lnTo>
                  <a:lnTo>
                    <a:pt x="0" y="291"/>
                  </a:lnTo>
                  <a:lnTo>
                    <a:pt x="0" y="323"/>
                  </a:lnTo>
                  <a:lnTo>
                    <a:pt x="2" y="353"/>
                  </a:lnTo>
                  <a:lnTo>
                    <a:pt x="7" y="383"/>
                  </a:lnTo>
                  <a:lnTo>
                    <a:pt x="15" y="411"/>
                  </a:lnTo>
                  <a:lnTo>
                    <a:pt x="27" y="439"/>
                  </a:lnTo>
                  <a:lnTo>
                    <a:pt x="40" y="465"/>
                  </a:lnTo>
                  <a:lnTo>
                    <a:pt x="57" y="491"/>
                  </a:lnTo>
                  <a:lnTo>
                    <a:pt x="75" y="514"/>
                  </a:lnTo>
                  <a:lnTo>
                    <a:pt x="96" y="535"/>
                  </a:lnTo>
                  <a:lnTo>
                    <a:pt x="118" y="555"/>
                  </a:lnTo>
                  <a:lnTo>
                    <a:pt x="143" y="573"/>
                  </a:lnTo>
                  <a:lnTo>
                    <a:pt x="170" y="587"/>
                  </a:lnTo>
                  <a:lnTo>
                    <a:pt x="185" y="594"/>
                  </a:lnTo>
                  <a:lnTo>
                    <a:pt x="199" y="600"/>
                  </a:lnTo>
                  <a:lnTo>
                    <a:pt x="213" y="605"/>
                  </a:lnTo>
                  <a:lnTo>
                    <a:pt x="229" y="609"/>
                  </a:lnTo>
                  <a:lnTo>
                    <a:pt x="229" y="609"/>
                  </a:lnTo>
                  <a:lnTo>
                    <a:pt x="245" y="613"/>
                  </a:lnTo>
                  <a:lnTo>
                    <a:pt x="260" y="617"/>
                  </a:lnTo>
                  <a:lnTo>
                    <a:pt x="276" y="619"/>
                  </a:lnTo>
                  <a:lnTo>
                    <a:pt x="291" y="620"/>
                  </a:lnTo>
                  <a:lnTo>
                    <a:pt x="321" y="620"/>
                  </a:lnTo>
                  <a:lnTo>
                    <a:pt x="353" y="617"/>
                  </a:lnTo>
                  <a:lnTo>
                    <a:pt x="381" y="612"/>
                  </a:lnTo>
                  <a:lnTo>
                    <a:pt x="410" y="604"/>
                  </a:lnTo>
                  <a:lnTo>
                    <a:pt x="439" y="592"/>
                  </a:lnTo>
                  <a:lnTo>
                    <a:pt x="465" y="579"/>
                  </a:lnTo>
                  <a:lnTo>
                    <a:pt x="490" y="562"/>
                  </a:lnTo>
                  <a:lnTo>
                    <a:pt x="513" y="544"/>
                  </a:lnTo>
                  <a:lnTo>
                    <a:pt x="535" y="523"/>
                  </a:lnTo>
                  <a:lnTo>
                    <a:pt x="555" y="501"/>
                  </a:lnTo>
                  <a:lnTo>
                    <a:pt x="572" y="476"/>
                  </a:lnTo>
                  <a:lnTo>
                    <a:pt x="587" y="449"/>
                  </a:lnTo>
                  <a:lnTo>
                    <a:pt x="594" y="435"/>
                  </a:lnTo>
                  <a:lnTo>
                    <a:pt x="599" y="420"/>
                  </a:lnTo>
                  <a:lnTo>
                    <a:pt x="606" y="406"/>
                  </a:lnTo>
                  <a:lnTo>
                    <a:pt x="609" y="391"/>
                  </a:lnTo>
                  <a:lnTo>
                    <a:pt x="609" y="391"/>
                  </a:lnTo>
                  <a:lnTo>
                    <a:pt x="613" y="375"/>
                  </a:lnTo>
                  <a:lnTo>
                    <a:pt x="616" y="359"/>
                  </a:lnTo>
                  <a:lnTo>
                    <a:pt x="619" y="344"/>
                  </a:lnTo>
                  <a:lnTo>
                    <a:pt x="620" y="328"/>
                  </a:lnTo>
                  <a:lnTo>
                    <a:pt x="620" y="298"/>
                  </a:lnTo>
                  <a:lnTo>
                    <a:pt x="617" y="267"/>
                  </a:lnTo>
                  <a:lnTo>
                    <a:pt x="612" y="238"/>
                  </a:lnTo>
                  <a:lnTo>
                    <a:pt x="603" y="209"/>
                  </a:lnTo>
                  <a:lnTo>
                    <a:pt x="592" y="181"/>
                  </a:lnTo>
                  <a:lnTo>
                    <a:pt x="578" y="155"/>
                  </a:lnTo>
                  <a:lnTo>
                    <a:pt x="563" y="130"/>
                  </a:lnTo>
                  <a:lnTo>
                    <a:pt x="544" y="106"/>
                  </a:lnTo>
                  <a:lnTo>
                    <a:pt x="523" y="84"/>
                  </a:lnTo>
                  <a:lnTo>
                    <a:pt x="500" y="65"/>
                  </a:lnTo>
                  <a:lnTo>
                    <a:pt x="475" y="48"/>
                  </a:lnTo>
                  <a:lnTo>
                    <a:pt x="449" y="32"/>
                  </a:lnTo>
                  <a:lnTo>
                    <a:pt x="435" y="26"/>
                  </a:lnTo>
                  <a:lnTo>
                    <a:pt x="420" y="20"/>
                  </a:lnTo>
                  <a:lnTo>
                    <a:pt x="405" y="14"/>
                  </a:lnTo>
                  <a:lnTo>
                    <a:pt x="389" y="10"/>
                  </a:lnTo>
                  <a:lnTo>
                    <a:pt x="38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140"/>
            <p:cNvSpPr>
              <a:spLocks/>
            </p:cNvSpPr>
            <p:nvPr userDrawn="1"/>
          </p:nvSpPr>
          <p:spPr bwMode="auto">
            <a:xfrm>
              <a:off x="2248" y="1973"/>
              <a:ext cx="134" cy="134"/>
            </a:xfrm>
            <a:custGeom>
              <a:avLst/>
              <a:gdLst>
                <a:gd name="T0" fmla="*/ 339 w 540"/>
                <a:gd name="T1" fmla="*/ 10 h 540"/>
                <a:gd name="T2" fmla="*/ 285 w 540"/>
                <a:gd name="T3" fmla="*/ 0 h 540"/>
                <a:gd name="T4" fmla="*/ 232 w 540"/>
                <a:gd name="T5" fmla="*/ 3 h 540"/>
                <a:gd name="T6" fmla="*/ 181 w 540"/>
                <a:gd name="T7" fmla="*/ 15 h 540"/>
                <a:gd name="T8" fmla="*/ 134 w 540"/>
                <a:gd name="T9" fmla="*/ 36 h 540"/>
                <a:gd name="T10" fmla="*/ 93 w 540"/>
                <a:gd name="T11" fmla="*/ 66 h 540"/>
                <a:gd name="T12" fmla="*/ 56 w 540"/>
                <a:gd name="T13" fmla="*/ 105 h 540"/>
                <a:gd name="T14" fmla="*/ 27 w 540"/>
                <a:gd name="T15" fmla="*/ 149 h 540"/>
                <a:gd name="T16" fmla="*/ 8 w 540"/>
                <a:gd name="T17" fmla="*/ 200 h 540"/>
                <a:gd name="T18" fmla="*/ 3 w 540"/>
                <a:gd name="T19" fmla="*/ 227 h 540"/>
                <a:gd name="T20" fmla="*/ 0 w 540"/>
                <a:gd name="T21" fmla="*/ 281 h 540"/>
                <a:gd name="T22" fmla="*/ 7 w 540"/>
                <a:gd name="T23" fmla="*/ 333 h 540"/>
                <a:gd name="T24" fmla="*/ 23 w 540"/>
                <a:gd name="T25" fmla="*/ 382 h 540"/>
                <a:gd name="T26" fmla="*/ 50 w 540"/>
                <a:gd name="T27" fmla="*/ 427 h 540"/>
                <a:gd name="T28" fmla="*/ 83 w 540"/>
                <a:gd name="T29" fmla="*/ 466 h 540"/>
                <a:gd name="T30" fmla="*/ 125 w 540"/>
                <a:gd name="T31" fmla="*/ 498 h 540"/>
                <a:gd name="T32" fmla="*/ 173 w 540"/>
                <a:gd name="T33" fmla="*/ 523 h 540"/>
                <a:gd name="T34" fmla="*/ 199 w 540"/>
                <a:gd name="T35" fmla="*/ 531 h 540"/>
                <a:gd name="T36" fmla="*/ 253 w 540"/>
                <a:gd name="T37" fmla="*/ 540 h 540"/>
                <a:gd name="T38" fmla="*/ 306 w 540"/>
                <a:gd name="T39" fmla="*/ 537 h 540"/>
                <a:gd name="T40" fmla="*/ 357 w 540"/>
                <a:gd name="T41" fmla="*/ 526 h 540"/>
                <a:gd name="T42" fmla="*/ 404 w 540"/>
                <a:gd name="T43" fmla="*/ 503 h 540"/>
                <a:gd name="T44" fmla="*/ 447 w 540"/>
                <a:gd name="T45" fmla="*/ 473 h 540"/>
                <a:gd name="T46" fmla="*/ 482 w 540"/>
                <a:gd name="T47" fmla="*/ 436 h 540"/>
                <a:gd name="T48" fmla="*/ 511 w 540"/>
                <a:gd name="T49" fmla="*/ 391 h 540"/>
                <a:gd name="T50" fmla="*/ 530 w 540"/>
                <a:gd name="T51" fmla="*/ 341 h 540"/>
                <a:gd name="T52" fmla="*/ 536 w 540"/>
                <a:gd name="T53" fmla="*/ 313 h 540"/>
                <a:gd name="T54" fmla="*/ 540 w 540"/>
                <a:gd name="T55" fmla="*/ 260 h 540"/>
                <a:gd name="T56" fmla="*/ 532 w 540"/>
                <a:gd name="T57" fmla="*/ 208 h 540"/>
                <a:gd name="T58" fmla="*/ 515 w 540"/>
                <a:gd name="T59" fmla="*/ 158 h 540"/>
                <a:gd name="T60" fmla="*/ 489 w 540"/>
                <a:gd name="T61" fmla="*/ 114 h 540"/>
                <a:gd name="T62" fmla="*/ 455 w 540"/>
                <a:gd name="T63" fmla="*/ 73 h 540"/>
                <a:gd name="T64" fmla="*/ 413 w 540"/>
                <a:gd name="T65" fmla="*/ 42 h 540"/>
                <a:gd name="T66" fmla="*/ 365 w 540"/>
                <a:gd name="T67" fmla="*/ 17 h 540"/>
                <a:gd name="T68" fmla="*/ 339 w 540"/>
                <a:gd name="T69" fmla="*/ 1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339" y="10"/>
                  </a:moveTo>
                  <a:lnTo>
                    <a:pt x="339" y="10"/>
                  </a:lnTo>
                  <a:lnTo>
                    <a:pt x="313" y="3"/>
                  </a:lnTo>
                  <a:lnTo>
                    <a:pt x="285" y="0"/>
                  </a:lnTo>
                  <a:lnTo>
                    <a:pt x="258" y="0"/>
                  </a:lnTo>
                  <a:lnTo>
                    <a:pt x="232" y="3"/>
                  </a:lnTo>
                  <a:lnTo>
                    <a:pt x="206" y="7"/>
                  </a:lnTo>
                  <a:lnTo>
                    <a:pt x="181" y="15"/>
                  </a:lnTo>
                  <a:lnTo>
                    <a:pt x="158" y="24"/>
                  </a:lnTo>
                  <a:lnTo>
                    <a:pt x="134" y="36"/>
                  </a:lnTo>
                  <a:lnTo>
                    <a:pt x="112" y="50"/>
                  </a:lnTo>
                  <a:lnTo>
                    <a:pt x="93" y="66"/>
                  </a:lnTo>
                  <a:lnTo>
                    <a:pt x="73" y="84"/>
                  </a:lnTo>
                  <a:lnTo>
                    <a:pt x="56" y="105"/>
                  </a:lnTo>
                  <a:lnTo>
                    <a:pt x="40" y="126"/>
                  </a:lnTo>
                  <a:lnTo>
                    <a:pt x="27" y="149"/>
                  </a:lnTo>
                  <a:lnTo>
                    <a:pt x="17" y="174"/>
                  </a:lnTo>
                  <a:lnTo>
                    <a:pt x="8" y="200"/>
                  </a:lnTo>
                  <a:lnTo>
                    <a:pt x="8" y="200"/>
                  </a:lnTo>
                  <a:lnTo>
                    <a:pt x="3" y="227"/>
                  </a:lnTo>
                  <a:lnTo>
                    <a:pt x="0" y="255"/>
                  </a:lnTo>
                  <a:lnTo>
                    <a:pt x="0" y="281"/>
                  </a:lnTo>
                  <a:lnTo>
                    <a:pt x="1" y="307"/>
                  </a:lnTo>
                  <a:lnTo>
                    <a:pt x="7" y="333"/>
                  </a:lnTo>
                  <a:lnTo>
                    <a:pt x="14" y="357"/>
                  </a:lnTo>
                  <a:lnTo>
                    <a:pt x="23" y="382"/>
                  </a:lnTo>
                  <a:lnTo>
                    <a:pt x="35" y="406"/>
                  </a:lnTo>
                  <a:lnTo>
                    <a:pt x="50" y="427"/>
                  </a:lnTo>
                  <a:lnTo>
                    <a:pt x="65" y="447"/>
                  </a:lnTo>
                  <a:lnTo>
                    <a:pt x="83" y="466"/>
                  </a:lnTo>
                  <a:lnTo>
                    <a:pt x="103" y="483"/>
                  </a:lnTo>
                  <a:lnTo>
                    <a:pt x="125" y="498"/>
                  </a:lnTo>
                  <a:lnTo>
                    <a:pt x="149" y="511"/>
                  </a:lnTo>
                  <a:lnTo>
                    <a:pt x="173" y="523"/>
                  </a:lnTo>
                  <a:lnTo>
                    <a:pt x="199" y="531"/>
                  </a:lnTo>
                  <a:lnTo>
                    <a:pt x="199" y="531"/>
                  </a:lnTo>
                  <a:lnTo>
                    <a:pt x="227" y="537"/>
                  </a:lnTo>
                  <a:lnTo>
                    <a:pt x="253" y="540"/>
                  </a:lnTo>
                  <a:lnTo>
                    <a:pt x="280" y="540"/>
                  </a:lnTo>
                  <a:lnTo>
                    <a:pt x="306" y="537"/>
                  </a:lnTo>
                  <a:lnTo>
                    <a:pt x="332" y="532"/>
                  </a:lnTo>
                  <a:lnTo>
                    <a:pt x="357" y="526"/>
                  </a:lnTo>
                  <a:lnTo>
                    <a:pt x="382" y="515"/>
                  </a:lnTo>
                  <a:lnTo>
                    <a:pt x="404" y="503"/>
                  </a:lnTo>
                  <a:lnTo>
                    <a:pt x="426" y="490"/>
                  </a:lnTo>
                  <a:lnTo>
                    <a:pt x="447" y="473"/>
                  </a:lnTo>
                  <a:lnTo>
                    <a:pt x="465" y="455"/>
                  </a:lnTo>
                  <a:lnTo>
                    <a:pt x="482" y="436"/>
                  </a:lnTo>
                  <a:lnTo>
                    <a:pt x="498" y="415"/>
                  </a:lnTo>
                  <a:lnTo>
                    <a:pt x="511" y="391"/>
                  </a:lnTo>
                  <a:lnTo>
                    <a:pt x="521" y="367"/>
                  </a:lnTo>
                  <a:lnTo>
                    <a:pt x="530" y="341"/>
                  </a:lnTo>
                  <a:lnTo>
                    <a:pt x="530" y="341"/>
                  </a:lnTo>
                  <a:lnTo>
                    <a:pt x="536" y="313"/>
                  </a:lnTo>
                  <a:lnTo>
                    <a:pt x="540" y="286"/>
                  </a:lnTo>
                  <a:lnTo>
                    <a:pt x="540" y="260"/>
                  </a:lnTo>
                  <a:lnTo>
                    <a:pt x="537" y="232"/>
                  </a:lnTo>
                  <a:lnTo>
                    <a:pt x="532" y="208"/>
                  </a:lnTo>
                  <a:lnTo>
                    <a:pt x="525" y="182"/>
                  </a:lnTo>
                  <a:lnTo>
                    <a:pt x="515" y="158"/>
                  </a:lnTo>
                  <a:lnTo>
                    <a:pt x="503" y="135"/>
                  </a:lnTo>
                  <a:lnTo>
                    <a:pt x="489" y="114"/>
                  </a:lnTo>
                  <a:lnTo>
                    <a:pt x="473" y="93"/>
                  </a:lnTo>
                  <a:lnTo>
                    <a:pt x="455" y="73"/>
                  </a:lnTo>
                  <a:lnTo>
                    <a:pt x="435" y="56"/>
                  </a:lnTo>
                  <a:lnTo>
                    <a:pt x="413" y="42"/>
                  </a:lnTo>
                  <a:lnTo>
                    <a:pt x="391" y="29"/>
                  </a:lnTo>
                  <a:lnTo>
                    <a:pt x="365" y="17"/>
                  </a:lnTo>
                  <a:lnTo>
                    <a:pt x="339" y="10"/>
                  </a:lnTo>
                  <a:lnTo>
                    <a:pt x="33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141"/>
            <p:cNvSpPr>
              <a:spLocks/>
            </p:cNvSpPr>
            <p:nvPr userDrawn="1"/>
          </p:nvSpPr>
          <p:spPr bwMode="auto">
            <a:xfrm>
              <a:off x="2192" y="2227"/>
              <a:ext cx="115" cy="115"/>
            </a:xfrm>
            <a:custGeom>
              <a:avLst/>
              <a:gdLst>
                <a:gd name="T0" fmla="*/ 290 w 460"/>
                <a:gd name="T1" fmla="*/ 8 h 460"/>
                <a:gd name="T2" fmla="*/ 244 w 460"/>
                <a:gd name="T3" fmla="*/ 1 h 460"/>
                <a:gd name="T4" fmla="*/ 198 w 460"/>
                <a:gd name="T5" fmla="*/ 3 h 460"/>
                <a:gd name="T6" fmla="*/ 155 w 460"/>
                <a:gd name="T7" fmla="*/ 13 h 460"/>
                <a:gd name="T8" fmla="*/ 115 w 460"/>
                <a:gd name="T9" fmla="*/ 31 h 460"/>
                <a:gd name="T10" fmla="*/ 80 w 460"/>
                <a:gd name="T11" fmla="*/ 57 h 460"/>
                <a:gd name="T12" fmla="*/ 48 w 460"/>
                <a:gd name="T13" fmla="*/ 89 h 460"/>
                <a:gd name="T14" fmla="*/ 25 w 460"/>
                <a:gd name="T15" fmla="*/ 128 h 460"/>
                <a:gd name="T16" fmla="*/ 8 w 460"/>
                <a:gd name="T17" fmla="*/ 171 h 460"/>
                <a:gd name="T18" fmla="*/ 4 w 460"/>
                <a:gd name="T19" fmla="*/ 194 h 460"/>
                <a:gd name="T20" fmla="*/ 0 w 460"/>
                <a:gd name="T21" fmla="*/ 240 h 460"/>
                <a:gd name="T22" fmla="*/ 7 w 460"/>
                <a:gd name="T23" fmla="*/ 284 h 460"/>
                <a:gd name="T24" fmla="*/ 21 w 460"/>
                <a:gd name="T25" fmla="*/ 326 h 460"/>
                <a:gd name="T26" fmla="*/ 43 w 460"/>
                <a:gd name="T27" fmla="*/ 364 h 460"/>
                <a:gd name="T28" fmla="*/ 72 w 460"/>
                <a:gd name="T29" fmla="*/ 396 h 460"/>
                <a:gd name="T30" fmla="*/ 107 w 460"/>
                <a:gd name="T31" fmla="*/ 423 h 460"/>
                <a:gd name="T32" fmla="*/ 149 w 460"/>
                <a:gd name="T33" fmla="*/ 444 h 460"/>
                <a:gd name="T34" fmla="*/ 171 w 460"/>
                <a:gd name="T35" fmla="*/ 452 h 460"/>
                <a:gd name="T36" fmla="*/ 217 w 460"/>
                <a:gd name="T37" fmla="*/ 459 h 460"/>
                <a:gd name="T38" fmla="*/ 262 w 460"/>
                <a:gd name="T39" fmla="*/ 457 h 460"/>
                <a:gd name="T40" fmla="*/ 305 w 460"/>
                <a:gd name="T41" fmla="*/ 447 h 460"/>
                <a:gd name="T42" fmla="*/ 346 w 460"/>
                <a:gd name="T43" fmla="*/ 429 h 460"/>
                <a:gd name="T44" fmla="*/ 381 w 460"/>
                <a:gd name="T45" fmla="*/ 403 h 460"/>
                <a:gd name="T46" fmla="*/ 412 w 460"/>
                <a:gd name="T47" fmla="*/ 371 h 460"/>
                <a:gd name="T48" fmla="*/ 435 w 460"/>
                <a:gd name="T49" fmla="*/ 332 h 460"/>
                <a:gd name="T50" fmla="*/ 452 w 460"/>
                <a:gd name="T51" fmla="*/ 289 h 460"/>
                <a:gd name="T52" fmla="*/ 456 w 460"/>
                <a:gd name="T53" fmla="*/ 266 h 460"/>
                <a:gd name="T54" fmla="*/ 460 w 460"/>
                <a:gd name="T55" fmla="*/ 220 h 460"/>
                <a:gd name="T56" fmla="*/ 454 w 460"/>
                <a:gd name="T57" fmla="*/ 177 h 460"/>
                <a:gd name="T58" fmla="*/ 439 w 460"/>
                <a:gd name="T59" fmla="*/ 136 h 460"/>
                <a:gd name="T60" fmla="*/ 417 w 460"/>
                <a:gd name="T61" fmla="*/ 96 h 460"/>
                <a:gd name="T62" fmla="*/ 389 w 460"/>
                <a:gd name="T63" fmla="*/ 64 h 460"/>
                <a:gd name="T64" fmla="*/ 353 w 460"/>
                <a:gd name="T65" fmla="*/ 36 h 460"/>
                <a:gd name="T66" fmla="*/ 312 w 460"/>
                <a:gd name="T67" fmla="*/ 16 h 460"/>
                <a:gd name="T68" fmla="*/ 290 w 460"/>
                <a:gd name="T69" fmla="*/ 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90" y="8"/>
                  </a:moveTo>
                  <a:lnTo>
                    <a:pt x="290" y="8"/>
                  </a:lnTo>
                  <a:lnTo>
                    <a:pt x="266" y="4"/>
                  </a:lnTo>
                  <a:lnTo>
                    <a:pt x="244" y="1"/>
                  </a:lnTo>
                  <a:lnTo>
                    <a:pt x="220" y="0"/>
                  </a:lnTo>
                  <a:lnTo>
                    <a:pt x="198" y="3"/>
                  </a:lnTo>
                  <a:lnTo>
                    <a:pt x="177" y="7"/>
                  </a:lnTo>
                  <a:lnTo>
                    <a:pt x="155" y="13"/>
                  </a:lnTo>
                  <a:lnTo>
                    <a:pt x="134" y="21"/>
                  </a:lnTo>
                  <a:lnTo>
                    <a:pt x="115" y="31"/>
                  </a:lnTo>
                  <a:lnTo>
                    <a:pt x="97" y="43"/>
                  </a:lnTo>
                  <a:lnTo>
                    <a:pt x="80" y="57"/>
                  </a:lnTo>
                  <a:lnTo>
                    <a:pt x="64" y="72"/>
                  </a:lnTo>
                  <a:lnTo>
                    <a:pt x="48" y="89"/>
                  </a:lnTo>
                  <a:lnTo>
                    <a:pt x="37" y="107"/>
                  </a:lnTo>
                  <a:lnTo>
                    <a:pt x="25" y="128"/>
                  </a:lnTo>
                  <a:lnTo>
                    <a:pt x="16" y="149"/>
                  </a:lnTo>
                  <a:lnTo>
                    <a:pt x="8" y="171"/>
                  </a:lnTo>
                  <a:lnTo>
                    <a:pt x="8" y="171"/>
                  </a:lnTo>
                  <a:lnTo>
                    <a:pt x="4" y="194"/>
                  </a:lnTo>
                  <a:lnTo>
                    <a:pt x="2" y="216"/>
                  </a:lnTo>
                  <a:lnTo>
                    <a:pt x="0" y="240"/>
                  </a:lnTo>
                  <a:lnTo>
                    <a:pt x="3" y="262"/>
                  </a:lnTo>
                  <a:lnTo>
                    <a:pt x="7" y="284"/>
                  </a:lnTo>
                  <a:lnTo>
                    <a:pt x="13" y="305"/>
                  </a:lnTo>
                  <a:lnTo>
                    <a:pt x="21" y="326"/>
                  </a:lnTo>
                  <a:lnTo>
                    <a:pt x="31" y="345"/>
                  </a:lnTo>
                  <a:lnTo>
                    <a:pt x="43" y="364"/>
                  </a:lnTo>
                  <a:lnTo>
                    <a:pt x="58" y="380"/>
                  </a:lnTo>
                  <a:lnTo>
                    <a:pt x="72" y="396"/>
                  </a:lnTo>
                  <a:lnTo>
                    <a:pt x="89" y="412"/>
                  </a:lnTo>
                  <a:lnTo>
                    <a:pt x="107" y="423"/>
                  </a:lnTo>
                  <a:lnTo>
                    <a:pt x="128" y="435"/>
                  </a:lnTo>
                  <a:lnTo>
                    <a:pt x="149" y="444"/>
                  </a:lnTo>
                  <a:lnTo>
                    <a:pt x="171" y="452"/>
                  </a:lnTo>
                  <a:lnTo>
                    <a:pt x="171" y="452"/>
                  </a:lnTo>
                  <a:lnTo>
                    <a:pt x="194" y="456"/>
                  </a:lnTo>
                  <a:lnTo>
                    <a:pt x="217" y="459"/>
                  </a:lnTo>
                  <a:lnTo>
                    <a:pt x="240" y="460"/>
                  </a:lnTo>
                  <a:lnTo>
                    <a:pt x="262" y="457"/>
                  </a:lnTo>
                  <a:lnTo>
                    <a:pt x="284" y="453"/>
                  </a:lnTo>
                  <a:lnTo>
                    <a:pt x="305" y="447"/>
                  </a:lnTo>
                  <a:lnTo>
                    <a:pt x="326" y="439"/>
                  </a:lnTo>
                  <a:lnTo>
                    <a:pt x="346" y="429"/>
                  </a:lnTo>
                  <a:lnTo>
                    <a:pt x="364" y="417"/>
                  </a:lnTo>
                  <a:lnTo>
                    <a:pt x="381" y="403"/>
                  </a:lnTo>
                  <a:lnTo>
                    <a:pt x="396" y="388"/>
                  </a:lnTo>
                  <a:lnTo>
                    <a:pt x="412" y="371"/>
                  </a:lnTo>
                  <a:lnTo>
                    <a:pt x="424" y="353"/>
                  </a:lnTo>
                  <a:lnTo>
                    <a:pt x="435" y="332"/>
                  </a:lnTo>
                  <a:lnTo>
                    <a:pt x="445" y="311"/>
                  </a:lnTo>
                  <a:lnTo>
                    <a:pt x="452" y="289"/>
                  </a:lnTo>
                  <a:lnTo>
                    <a:pt x="452" y="289"/>
                  </a:lnTo>
                  <a:lnTo>
                    <a:pt x="456" y="266"/>
                  </a:lnTo>
                  <a:lnTo>
                    <a:pt x="459" y="244"/>
                  </a:lnTo>
                  <a:lnTo>
                    <a:pt x="460" y="220"/>
                  </a:lnTo>
                  <a:lnTo>
                    <a:pt x="458" y="198"/>
                  </a:lnTo>
                  <a:lnTo>
                    <a:pt x="454" y="177"/>
                  </a:lnTo>
                  <a:lnTo>
                    <a:pt x="447" y="155"/>
                  </a:lnTo>
                  <a:lnTo>
                    <a:pt x="439" y="136"/>
                  </a:lnTo>
                  <a:lnTo>
                    <a:pt x="429" y="115"/>
                  </a:lnTo>
                  <a:lnTo>
                    <a:pt x="417" y="96"/>
                  </a:lnTo>
                  <a:lnTo>
                    <a:pt x="403" y="79"/>
                  </a:lnTo>
                  <a:lnTo>
                    <a:pt x="389" y="64"/>
                  </a:lnTo>
                  <a:lnTo>
                    <a:pt x="372" y="50"/>
                  </a:lnTo>
                  <a:lnTo>
                    <a:pt x="353" y="36"/>
                  </a:lnTo>
                  <a:lnTo>
                    <a:pt x="333" y="25"/>
                  </a:lnTo>
                  <a:lnTo>
                    <a:pt x="312" y="16"/>
                  </a:lnTo>
                  <a:lnTo>
                    <a:pt x="290" y="8"/>
                  </a:lnTo>
                  <a:lnTo>
                    <a:pt x="29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142"/>
            <p:cNvSpPr>
              <a:spLocks/>
            </p:cNvSpPr>
            <p:nvPr userDrawn="1"/>
          </p:nvSpPr>
          <p:spPr bwMode="auto">
            <a:xfrm>
              <a:off x="2136" y="2482"/>
              <a:ext cx="95" cy="94"/>
            </a:xfrm>
            <a:custGeom>
              <a:avLst/>
              <a:gdLst>
                <a:gd name="T0" fmla="*/ 238 w 378"/>
                <a:gd name="T1" fmla="*/ 6 h 378"/>
                <a:gd name="T2" fmla="*/ 200 w 378"/>
                <a:gd name="T3" fmla="*/ 0 h 378"/>
                <a:gd name="T4" fmla="*/ 163 w 378"/>
                <a:gd name="T5" fmla="*/ 1 h 378"/>
                <a:gd name="T6" fmla="*/ 127 w 378"/>
                <a:gd name="T7" fmla="*/ 10 h 378"/>
                <a:gd name="T8" fmla="*/ 95 w 378"/>
                <a:gd name="T9" fmla="*/ 26 h 378"/>
                <a:gd name="T10" fmla="*/ 65 w 378"/>
                <a:gd name="T11" fmla="*/ 47 h 378"/>
                <a:gd name="T12" fmla="*/ 40 w 378"/>
                <a:gd name="T13" fmla="*/ 73 h 378"/>
                <a:gd name="T14" fmla="*/ 21 w 378"/>
                <a:gd name="T15" fmla="*/ 104 h 378"/>
                <a:gd name="T16" fmla="*/ 6 w 378"/>
                <a:gd name="T17" fmla="*/ 141 h 378"/>
                <a:gd name="T18" fmla="*/ 2 w 378"/>
                <a:gd name="T19" fmla="*/ 159 h 378"/>
                <a:gd name="T20" fmla="*/ 0 w 378"/>
                <a:gd name="T21" fmla="*/ 197 h 378"/>
                <a:gd name="T22" fmla="*/ 5 w 378"/>
                <a:gd name="T23" fmla="*/ 233 h 378"/>
                <a:gd name="T24" fmla="*/ 17 w 378"/>
                <a:gd name="T25" fmla="*/ 267 h 378"/>
                <a:gd name="T26" fmla="*/ 35 w 378"/>
                <a:gd name="T27" fmla="*/ 298 h 378"/>
                <a:gd name="T28" fmla="*/ 60 w 378"/>
                <a:gd name="T29" fmla="*/ 327 h 378"/>
                <a:gd name="T30" fmla="*/ 88 w 378"/>
                <a:gd name="T31" fmla="*/ 349 h 378"/>
                <a:gd name="T32" fmla="*/ 122 w 378"/>
                <a:gd name="T33" fmla="*/ 366 h 378"/>
                <a:gd name="T34" fmla="*/ 140 w 378"/>
                <a:gd name="T35" fmla="*/ 371 h 378"/>
                <a:gd name="T36" fmla="*/ 178 w 378"/>
                <a:gd name="T37" fmla="*/ 378 h 378"/>
                <a:gd name="T38" fmla="*/ 215 w 378"/>
                <a:gd name="T39" fmla="*/ 376 h 378"/>
                <a:gd name="T40" fmla="*/ 251 w 378"/>
                <a:gd name="T41" fmla="*/ 367 h 378"/>
                <a:gd name="T42" fmla="*/ 284 w 378"/>
                <a:gd name="T43" fmla="*/ 353 h 378"/>
                <a:gd name="T44" fmla="*/ 314 w 378"/>
                <a:gd name="T45" fmla="*/ 332 h 378"/>
                <a:gd name="T46" fmla="*/ 338 w 378"/>
                <a:gd name="T47" fmla="*/ 305 h 378"/>
                <a:gd name="T48" fmla="*/ 358 w 378"/>
                <a:gd name="T49" fmla="*/ 273 h 378"/>
                <a:gd name="T50" fmla="*/ 372 w 378"/>
                <a:gd name="T51" fmla="*/ 238 h 378"/>
                <a:gd name="T52" fmla="*/ 376 w 378"/>
                <a:gd name="T53" fmla="*/ 219 h 378"/>
                <a:gd name="T54" fmla="*/ 378 w 378"/>
                <a:gd name="T55" fmla="*/ 181 h 378"/>
                <a:gd name="T56" fmla="*/ 372 w 378"/>
                <a:gd name="T57" fmla="*/ 144 h 378"/>
                <a:gd name="T58" fmla="*/ 361 w 378"/>
                <a:gd name="T59" fmla="*/ 111 h 378"/>
                <a:gd name="T60" fmla="*/ 342 w 378"/>
                <a:gd name="T61" fmla="*/ 79 h 378"/>
                <a:gd name="T62" fmla="*/ 319 w 378"/>
                <a:gd name="T63" fmla="*/ 52 h 378"/>
                <a:gd name="T64" fmla="*/ 290 w 378"/>
                <a:gd name="T65" fmla="*/ 30 h 378"/>
                <a:gd name="T66" fmla="*/ 256 w 378"/>
                <a:gd name="T67" fmla="*/ 13 h 378"/>
                <a:gd name="T68" fmla="*/ 238 w 378"/>
                <a:gd name="T69" fmla="*/ 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6"/>
                  </a:moveTo>
                  <a:lnTo>
                    <a:pt x="238" y="6"/>
                  </a:lnTo>
                  <a:lnTo>
                    <a:pt x="219" y="2"/>
                  </a:lnTo>
                  <a:lnTo>
                    <a:pt x="200" y="0"/>
                  </a:lnTo>
                  <a:lnTo>
                    <a:pt x="182" y="0"/>
                  </a:lnTo>
                  <a:lnTo>
                    <a:pt x="163" y="1"/>
                  </a:lnTo>
                  <a:lnTo>
                    <a:pt x="146" y="5"/>
                  </a:lnTo>
                  <a:lnTo>
                    <a:pt x="127" y="10"/>
                  </a:lnTo>
                  <a:lnTo>
                    <a:pt x="110" y="17"/>
                  </a:lnTo>
                  <a:lnTo>
                    <a:pt x="95" y="26"/>
                  </a:lnTo>
                  <a:lnTo>
                    <a:pt x="79" y="35"/>
                  </a:lnTo>
                  <a:lnTo>
                    <a:pt x="65" y="47"/>
                  </a:lnTo>
                  <a:lnTo>
                    <a:pt x="52" y="58"/>
                  </a:lnTo>
                  <a:lnTo>
                    <a:pt x="40" y="73"/>
                  </a:lnTo>
                  <a:lnTo>
                    <a:pt x="30" y="88"/>
                  </a:lnTo>
                  <a:lnTo>
                    <a:pt x="21" y="104"/>
                  </a:lnTo>
                  <a:lnTo>
                    <a:pt x="13" y="122"/>
                  </a:lnTo>
                  <a:lnTo>
                    <a:pt x="6" y="141"/>
                  </a:lnTo>
                  <a:lnTo>
                    <a:pt x="6" y="141"/>
                  </a:lnTo>
                  <a:lnTo>
                    <a:pt x="2" y="159"/>
                  </a:lnTo>
                  <a:lnTo>
                    <a:pt x="1" y="178"/>
                  </a:lnTo>
                  <a:lnTo>
                    <a:pt x="0" y="197"/>
                  </a:lnTo>
                  <a:lnTo>
                    <a:pt x="2" y="215"/>
                  </a:lnTo>
                  <a:lnTo>
                    <a:pt x="5" y="233"/>
                  </a:lnTo>
                  <a:lnTo>
                    <a:pt x="10" y="250"/>
                  </a:lnTo>
                  <a:lnTo>
                    <a:pt x="17" y="267"/>
                  </a:lnTo>
                  <a:lnTo>
                    <a:pt x="26" y="284"/>
                  </a:lnTo>
                  <a:lnTo>
                    <a:pt x="35" y="298"/>
                  </a:lnTo>
                  <a:lnTo>
                    <a:pt x="47" y="313"/>
                  </a:lnTo>
                  <a:lnTo>
                    <a:pt x="60" y="327"/>
                  </a:lnTo>
                  <a:lnTo>
                    <a:pt x="73" y="339"/>
                  </a:lnTo>
                  <a:lnTo>
                    <a:pt x="88" y="349"/>
                  </a:lnTo>
                  <a:lnTo>
                    <a:pt x="104" y="358"/>
                  </a:lnTo>
                  <a:lnTo>
                    <a:pt x="122" y="366"/>
                  </a:lnTo>
                  <a:lnTo>
                    <a:pt x="140" y="371"/>
                  </a:lnTo>
                  <a:lnTo>
                    <a:pt x="140" y="371"/>
                  </a:lnTo>
                  <a:lnTo>
                    <a:pt x="159" y="375"/>
                  </a:lnTo>
                  <a:lnTo>
                    <a:pt x="178" y="378"/>
                  </a:lnTo>
                  <a:lnTo>
                    <a:pt x="196" y="378"/>
                  </a:lnTo>
                  <a:lnTo>
                    <a:pt x="215" y="376"/>
                  </a:lnTo>
                  <a:lnTo>
                    <a:pt x="233" y="372"/>
                  </a:lnTo>
                  <a:lnTo>
                    <a:pt x="251" y="367"/>
                  </a:lnTo>
                  <a:lnTo>
                    <a:pt x="268" y="361"/>
                  </a:lnTo>
                  <a:lnTo>
                    <a:pt x="284" y="353"/>
                  </a:lnTo>
                  <a:lnTo>
                    <a:pt x="299" y="342"/>
                  </a:lnTo>
                  <a:lnTo>
                    <a:pt x="314" y="332"/>
                  </a:lnTo>
                  <a:lnTo>
                    <a:pt x="327" y="319"/>
                  </a:lnTo>
                  <a:lnTo>
                    <a:pt x="338" y="305"/>
                  </a:lnTo>
                  <a:lnTo>
                    <a:pt x="349" y="290"/>
                  </a:lnTo>
                  <a:lnTo>
                    <a:pt x="358" y="273"/>
                  </a:lnTo>
                  <a:lnTo>
                    <a:pt x="366" y="257"/>
                  </a:lnTo>
                  <a:lnTo>
                    <a:pt x="372" y="238"/>
                  </a:lnTo>
                  <a:lnTo>
                    <a:pt x="372" y="238"/>
                  </a:lnTo>
                  <a:lnTo>
                    <a:pt x="376" y="219"/>
                  </a:lnTo>
                  <a:lnTo>
                    <a:pt x="378" y="200"/>
                  </a:lnTo>
                  <a:lnTo>
                    <a:pt x="378" y="181"/>
                  </a:lnTo>
                  <a:lnTo>
                    <a:pt x="376" y="163"/>
                  </a:lnTo>
                  <a:lnTo>
                    <a:pt x="372" y="144"/>
                  </a:lnTo>
                  <a:lnTo>
                    <a:pt x="368" y="128"/>
                  </a:lnTo>
                  <a:lnTo>
                    <a:pt x="361" y="111"/>
                  </a:lnTo>
                  <a:lnTo>
                    <a:pt x="353" y="95"/>
                  </a:lnTo>
                  <a:lnTo>
                    <a:pt x="342" y="79"/>
                  </a:lnTo>
                  <a:lnTo>
                    <a:pt x="332" y="65"/>
                  </a:lnTo>
                  <a:lnTo>
                    <a:pt x="319" y="52"/>
                  </a:lnTo>
                  <a:lnTo>
                    <a:pt x="306" y="40"/>
                  </a:lnTo>
                  <a:lnTo>
                    <a:pt x="290" y="30"/>
                  </a:lnTo>
                  <a:lnTo>
                    <a:pt x="273" y="19"/>
                  </a:lnTo>
                  <a:lnTo>
                    <a:pt x="256" y="13"/>
                  </a:lnTo>
                  <a:lnTo>
                    <a:pt x="238" y="6"/>
                  </a:lnTo>
                  <a:lnTo>
                    <a:pt x="238"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143"/>
            <p:cNvSpPr>
              <a:spLocks/>
            </p:cNvSpPr>
            <p:nvPr userDrawn="1"/>
          </p:nvSpPr>
          <p:spPr bwMode="auto">
            <a:xfrm>
              <a:off x="2081" y="2736"/>
              <a:ext cx="74" cy="75"/>
            </a:xfrm>
            <a:custGeom>
              <a:avLst/>
              <a:gdLst>
                <a:gd name="T0" fmla="*/ 188 w 297"/>
                <a:gd name="T1" fmla="*/ 5 h 297"/>
                <a:gd name="T2" fmla="*/ 158 w 297"/>
                <a:gd name="T3" fmla="*/ 0 h 297"/>
                <a:gd name="T4" fmla="*/ 129 w 297"/>
                <a:gd name="T5" fmla="*/ 1 h 297"/>
                <a:gd name="T6" fmla="*/ 101 w 297"/>
                <a:gd name="T7" fmla="*/ 7 h 297"/>
                <a:gd name="T8" fmla="*/ 74 w 297"/>
                <a:gd name="T9" fmla="*/ 19 h 297"/>
                <a:gd name="T10" fmla="*/ 51 w 297"/>
                <a:gd name="T11" fmla="*/ 36 h 297"/>
                <a:gd name="T12" fmla="*/ 31 w 297"/>
                <a:gd name="T13" fmla="*/ 57 h 297"/>
                <a:gd name="T14" fmla="*/ 16 w 297"/>
                <a:gd name="T15" fmla="*/ 82 h 297"/>
                <a:gd name="T16" fmla="*/ 5 w 297"/>
                <a:gd name="T17" fmla="*/ 109 h 297"/>
                <a:gd name="T18" fmla="*/ 3 w 297"/>
                <a:gd name="T19" fmla="*/ 125 h 297"/>
                <a:gd name="T20" fmla="*/ 0 w 297"/>
                <a:gd name="T21" fmla="*/ 153 h 297"/>
                <a:gd name="T22" fmla="*/ 4 w 297"/>
                <a:gd name="T23" fmla="*/ 182 h 297"/>
                <a:gd name="T24" fmla="*/ 14 w 297"/>
                <a:gd name="T25" fmla="*/ 209 h 297"/>
                <a:gd name="T26" fmla="*/ 28 w 297"/>
                <a:gd name="T27" fmla="*/ 234 h 297"/>
                <a:gd name="T28" fmla="*/ 47 w 297"/>
                <a:gd name="T29" fmla="*/ 256 h 297"/>
                <a:gd name="T30" fmla="*/ 69 w 297"/>
                <a:gd name="T31" fmla="*/ 273 h 297"/>
                <a:gd name="T32" fmla="*/ 97 w 297"/>
                <a:gd name="T33" fmla="*/ 286 h 297"/>
                <a:gd name="T34" fmla="*/ 111 w 297"/>
                <a:gd name="T35" fmla="*/ 292 h 297"/>
                <a:gd name="T36" fmla="*/ 140 w 297"/>
                <a:gd name="T37" fmla="*/ 297 h 297"/>
                <a:gd name="T38" fmla="*/ 170 w 297"/>
                <a:gd name="T39" fmla="*/ 295 h 297"/>
                <a:gd name="T40" fmla="*/ 197 w 297"/>
                <a:gd name="T41" fmla="*/ 289 h 297"/>
                <a:gd name="T42" fmla="*/ 223 w 297"/>
                <a:gd name="T43" fmla="*/ 277 h 297"/>
                <a:gd name="T44" fmla="*/ 246 w 297"/>
                <a:gd name="T45" fmla="*/ 260 h 297"/>
                <a:gd name="T46" fmla="*/ 266 w 297"/>
                <a:gd name="T47" fmla="*/ 239 h 297"/>
                <a:gd name="T48" fmla="*/ 282 w 297"/>
                <a:gd name="T49" fmla="*/ 215 h 297"/>
                <a:gd name="T50" fmla="*/ 292 w 297"/>
                <a:gd name="T51" fmla="*/ 186 h 297"/>
                <a:gd name="T52" fmla="*/ 296 w 297"/>
                <a:gd name="T53" fmla="*/ 172 h 297"/>
                <a:gd name="T54" fmla="*/ 297 w 297"/>
                <a:gd name="T55" fmla="*/ 142 h 297"/>
                <a:gd name="T56" fmla="*/ 293 w 297"/>
                <a:gd name="T57" fmla="*/ 113 h 297"/>
                <a:gd name="T58" fmla="*/ 284 w 297"/>
                <a:gd name="T59" fmla="*/ 87 h 297"/>
                <a:gd name="T60" fmla="*/ 270 w 297"/>
                <a:gd name="T61" fmla="*/ 62 h 297"/>
                <a:gd name="T62" fmla="*/ 252 w 297"/>
                <a:gd name="T63" fmla="*/ 40 h 297"/>
                <a:gd name="T64" fmla="*/ 228 w 297"/>
                <a:gd name="T65" fmla="*/ 22 h 297"/>
                <a:gd name="T66" fmla="*/ 202 w 297"/>
                <a:gd name="T67" fmla="*/ 9 h 297"/>
                <a:gd name="T68" fmla="*/ 188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8" y="5"/>
                  </a:moveTo>
                  <a:lnTo>
                    <a:pt x="188" y="5"/>
                  </a:lnTo>
                  <a:lnTo>
                    <a:pt x="172" y="1"/>
                  </a:lnTo>
                  <a:lnTo>
                    <a:pt x="158" y="0"/>
                  </a:lnTo>
                  <a:lnTo>
                    <a:pt x="144" y="0"/>
                  </a:lnTo>
                  <a:lnTo>
                    <a:pt x="129" y="1"/>
                  </a:lnTo>
                  <a:lnTo>
                    <a:pt x="115" y="4"/>
                  </a:lnTo>
                  <a:lnTo>
                    <a:pt x="101" y="7"/>
                  </a:lnTo>
                  <a:lnTo>
                    <a:pt x="87" y="13"/>
                  </a:lnTo>
                  <a:lnTo>
                    <a:pt x="74" y="19"/>
                  </a:lnTo>
                  <a:lnTo>
                    <a:pt x="63" y="27"/>
                  </a:lnTo>
                  <a:lnTo>
                    <a:pt x="51" y="36"/>
                  </a:lnTo>
                  <a:lnTo>
                    <a:pt x="41" y="45"/>
                  </a:lnTo>
                  <a:lnTo>
                    <a:pt x="31" y="57"/>
                  </a:lnTo>
                  <a:lnTo>
                    <a:pt x="24" y="69"/>
                  </a:lnTo>
                  <a:lnTo>
                    <a:pt x="16" y="82"/>
                  </a:lnTo>
                  <a:lnTo>
                    <a:pt x="11" y="95"/>
                  </a:lnTo>
                  <a:lnTo>
                    <a:pt x="5" y="109"/>
                  </a:lnTo>
                  <a:lnTo>
                    <a:pt x="5" y="109"/>
                  </a:lnTo>
                  <a:lnTo>
                    <a:pt x="3" y="125"/>
                  </a:lnTo>
                  <a:lnTo>
                    <a:pt x="0" y="139"/>
                  </a:lnTo>
                  <a:lnTo>
                    <a:pt x="0" y="153"/>
                  </a:lnTo>
                  <a:lnTo>
                    <a:pt x="1" y="169"/>
                  </a:lnTo>
                  <a:lnTo>
                    <a:pt x="4" y="182"/>
                  </a:lnTo>
                  <a:lnTo>
                    <a:pt x="8" y="196"/>
                  </a:lnTo>
                  <a:lnTo>
                    <a:pt x="14" y="209"/>
                  </a:lnTo>
                  <a:lnTo>
                    <a:pt x="21" y="222"/>
                  </a:lnTo>
                  <a:lnTo>
                    <a:pt x="28" y="234"/>
                  </a:lnTo>
                  <a:lnTo>
                    <a:pt x="37" y="246"/>
                  </a:lnTo>
                  <a:lnTo>
                    <a:pt x="47" y="256"/>
                  </a:lnTo>
                  <a:lnTo>
                    <a:pt x="57" y="265"/>
                  </a:lnTo>
                  <a:lnTo>
                    <a:pt x="69" y="273"/>
                  </a:lnTo>
                  <a:lnTo>
                    <a:pt x="82" y="281"/>
                  </a:lnTo>
                  <a:lnTo>
                    <a:pt x="97" y="286"/>
                  </a:lnTo>
                  <a:lnTo>
                    <a:pt x="111" y="292"/>
                  </a:lnTo>
                  <a:lnTo>
                    <a:pt x="111" y="292"/>
                  </a:lnTo>
                  <a:lnTo>
                    <a:pt x="125" y="294"/>
                  </a:lnTo>
                  <a:lnTo>
                    <a:pt x="140" y="297"/>
                  </a:lnTo>
                  <a:lnTo>
                    <a:pt x="155" y="297"/>
                  </a:lnTo>
                  <a:lnTo>
                    <a:pt x="170" y="295"/>
                  </a:lnTo>
                  <a:lnTo>
                    <a:pt x="184" y="293"/>
                  </a:lnTo>
                  <a:lnTo>
                    <a:pt x="197" y="289"/>
                  </a:lnTo>
                  <a:lnTo>
                    <a:pt x="210" y="284"/>
                  </a:lnTo>
                  <a:lnTo>
                    <a:pt x="223" y="277"/>
                  </a:lnTo>
                  <a:lnTo>
                    <a:pt x="235" y="269"/>
                  </a:lnTo>
                  <a:lnTo>
                    <a:pt x="246" y="260"/>
                  </a:lnTo>
                  <a:lnTo>
                    <a:pt x="257" y="250"/>
                  </a:lnTo>
                  <a:lnTo>
                    <a:pt x="266" y="239"/>
                  </a:lnTo>
                  <a:lnTo>
                    <a:pt x="275" y="228"/>
                  </a:lnTo>
                  <a:lnTo>
                    <a:pt x="282" y="215"/>
                  </a:lnTo>
                  <a:lnTo>
                    <a:pt x="288" y="200"/>
                  </a:lnTo>
                  <a:lnTo>
                    <a:pt x="292" y="186"/>
                  </a:lnTo>
                  <a:lnTo>
                    <a:pt x="292" y="186"/>
                  </a:lnTo>
                  <a:lnTo>
                    <a:pt x="296" y="172"/>
                  </a:lnTo>
                  <a:lnTo>
                    <a:pt x="297" y="157"/>
                  </a:lnTo>
                  <a:lnTo>
                    <a:pt x="297" y="142"/>
                  </a:lnTo>
                  <a:lnTo>
                    <a:pt x="296" y="127"/>
                  </a:lnTo>
                  <a:lnTo>
                    <a:pt x="293" y="113"/>
                  </a:lnTo>
                  <a:lnTo>
                    <a:pt x="289" y="100"/>
                  </a:lnTo>
                  <a:lnTo>
                    <a:pt x="284" y="87"/>
                  </a:lnTo>
                  <a:lnTo>
                    <a:pt x="278" y="74"/>
                  </a:lnTo>
                  <a:lnTo>
                    <a:pt x="270" y="62"/>
                  </a:lnTo>
                  <a:lnTo>
                    <a:pt x="261" y="50"/>
                  </a:lnTo>
                  <a:lnTo>
                    <a:pt x="252" y="40"/>
                  </a:lnTo>
                  <a:lnTo>
                    <a:pt x="240" y="31"/>
                  </a:lnTo>
                  <a:lnTo>
                    <a:pt x="228" y="22"/>
                  </a:lnTo>
                  <a:lnTo>
                    <a:pt x="215" y="15"/>
                  </a:lnTo>
                  <a:lnTo>
                    <a:pt x="202" y="9"/>
                  </a:lnTo>
                  <a:lnTo>
                    <a:pt x="188" y="5"/>
                  </a:lnTo>
                  <a:lnTo>
                    <a:pt x="18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144"/>
            <p:cNvSpPr>
              <a:spLocks/>
            </p:cNvSpPr>
            <p:nvPr userDrawn="1"/>
          </p:nvSpPr>
          <p:spPr bwMode="auto">
            <a:xfrm>
              <a:off x="2762" y="731"/>
              <a:ext cx="236" cy="236"/>
            </a:xfrm>
            <a:custGeom>
              <a:avLst/>
              <a:gdLst>
                <a:gd name="T0" fmla="*/ 448 w 944"/>
                <a:gd name="T1" fmla="*/ 0 h 944"/>
                <a:gd name="T2" fmla="*/ 376 w 944"/>
                <a:gd name="T3" fmla="*/ 9 h 944"/>
                <a:gd name="T4" fmla="*/ 310 w 944"/>
                <a:gd name="T5" fmla="*/ 28 h 944"/>
                <a:gd name="T6" fmla="*/ 247 w 944"/>
                <a:gd name="T7" fmla="*/ 57 h 944"/>
                <a:gd name="T8" fmla="*/ 189 w 944"/>
                <a:gd name="T9" fmla="*/ 93 h 944"/>
                <a:gd name="T10" fmla="*/ 138 w 944"/>
                <a:gd name="T11" fmla="*/ 138 h 944"/>
                <a:gd name="T12" fmla="*/ 93 w 944"/>
                <a:gd name="T13" fmla="*/ 190 h 944"/>
                <a:gd name="T14" fmla="*/ 57 w 944"/>
                <a:gd name="T15" fmla="*/ 247 h 944"/>
                <a:gd name="T16" fmla="*/ 28 w 944"/>
                <a:gd name="T17" fmla="*/ 310 h 944"/>
                <a:gd name="T18" fmla="*/ 9 w 944"/>
                <a:gd name="T19" fmla="*/ 378 h 944"/>
                <a:gd name="T20" fmla="*/ 0 w 944"/>
                <a:gd name="T21" fmla="*/ 448 h 944"/>
                <a:gd name="T22" fmla="*/ 0 w 944"/>
                <a:gd name="T23" fmla="*/ 496 h 944"/>
                <a:gd name="T24" fmla="*/ 9 w 944"/>
                <a:gd name="T25" fmla="*/ 568 h 944"/>
                <a:gd name="T26" fmla="*/ 28 w 944"/>
                <a:gd name="T27" fmla="*/ 634 h 944"/>
                <a:gd name="T28" fmla="*/ 57 w 944"/>
                <a:gd name="T29" fmla="*/ 697 h 944"/>
                <a:gd name="T30" fmla="*/ 93 w 944"/>
                <a:gd name="T31" fmla="*/ 755 h 944"/>
                <a:gd name="T32" fmla="*/ 138 w 944"/>
                <a:gd name="T33" fmla="*/ 806 h 944"/>
                <a:gd name="T34" fmla="*/ 189 w 944"/>
                <a:gd name="T35" fmla="*/ 850 h 944"/>
                <a:gd name="T36" fmla="*/ 247 w 944"/>
                <a:gd name="T37" fmla="*/ 887 h 944"/>
                <a:gd name="T38" fmla="*/ 310 w 944"/>
                <a:gd name="T39" fmla="*/ 916 h 944"/>
                <a:gd name="T40" fmla="*/ 376 w 944"/>
                <a:gd name="T41" fmla="*/ 935 h 944"/>
                <a:gd name="T42" fmla="*/ 448 w 944"/>
                <a:gd name="T43" fmla="*/ 944 h 944"/>
                <a:gd name="T44" fmla="*/ 496 w 944"/>
                <a:gd name="T45" fmla="*/ 944 h 944"/>
                <a:gd name="T46" fmla="*/ 568 w 944"/>
                <a:gd name="T47" fmla="*/ 935 h 944"/>
                <a:gd name="T48" fmla="*/ 634 w 944"/>
                <a:gd name="T49" fmla="*/ 916 h 944"/>
                <a:gd name="T50" fmla="*/ 697 w 944"/>
                <a:gd name="T51" fmla="*/ 887 h 944"/>
                <a:gd name="T52" fmla="*/ 754 w 944"/>
                <a:gd name="T53" fmla="*/ 850 h 944"/>
                <a:gd name="T54" fmla="*/ 806 w 944"/>
                <a:gd name="T55" fmla="*/ 806 h 944"/>
                <a:gd name="T56" fmla="*/ 851 w 944"/>
                <a:gd name="T57" fmla="*/ 755 h 944"/>
                <a:gd name="T58" fmla="*/ 887 w 944"/>
                <a:gd name="T59" fmla="*/ 697 h 944"/>
                <a:gd name="T60" fmla="*/ 916 w 944"/>
                <a:gd name="T61" fmla="*/ 634 h 944"/>
                <a:gd name="T62" fmla="*/ 935 w 944"/>
                <a:gd name="T63" fmla="*/ 568 h 944"/>
                <a:gd name="T64" fmla="*/ 944 w 944"/>
                <a:gd name="T65" fmla="*/ 496 h 944"/>
                <a:gd name="T66" fmla="*/ 944 w 944"/>
                <a:gd name="T67" fmla="*/ 448 h 944"/>
                <a:gd name="T68" fmla="*/ 935 w 944"/>
                <a:gd name="T69" fmla="*/ 378 h 944"/>
                <a:gd name="T70" fmla="*/ 916 w 944"/>
                <a:gd name="T71" fmla="*/ 310 h 944"/>
                <a:gd name="T72" fmla="*/ 887 w 944"/>
                <a:gd name="T73" fmla="*/ 247 h 944"/>
                <a:gd name="T74" fmla="*/ 851 w 944"/>
                <a:gd name="T75" fmla="*/ 190 h 944"/>
                <a:gd name="T76" fmla="*/ 806 w 944"/>
                <a:gd name="T77" fmla="*/ 138 h 944"/>
                <a:gd name="T78" fmla="*/ 754 w 944"/>
                <a:gd name="T79" fmla="*/ 93 h 944"/>
                <a:gd name="T80" fmla="*/ 697 w 944"/>
                <a:gd name="T81" fmla="*/ 57 h 944"/>
                <a:gd name="T82" fmla="*/ 634 w 944"/>
                <a:gd name="T83" fmla="*/ 28 h 944"/>
                <a:gd name="T84" fmla="*/ 568 w 944"/>
                <a:gd name="T85" fmla="*/ 9 h 944"/>
                <a:gd name="T86" fmla="*/ 496 w 944"/>
                <a:gd name="T87" fmla="*/ 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471" y="0"/>
                  </a:moveTo>
                  <a:lnTo>
                    <a:pt x="471" y="0"/>
                  </a:lnTo>
                  <a:lnTo>
                    <a:pt x="448" y="0"/>
                  </a:lnTo>
                  <a:lnTo>
                    <a:pt x="423" y="2"/>
                  </a:lnTo>
                  <a:lnTo>
                    <a:pt x="400" y="5"/>
                  </a:lnTo>
                  <a:lnTo>
                    <a:pt x="376" y="9"/>
                  </a:lnTo>
                  <a:lnTo>
                    <a:pt x="354" y="14"/>
                  </a:lnTo>
                  <a:lnTo>
                    <a:pt x="332" y="21"/>
                  </a:lnTo>
                  <a:lnTo>
                    <a:pt x="310" y="28"/>
                  </a:lnTo>
                  <a:lnTo>
                    <a:pt x="288" y="36"/>
                  </a:lnTo>
                  <a:lnTo>
                    <a:pt x="267" y="47"/>
                  </a:lnTo>
                  <a:lnTo>
                    <a:pt x="247" y="57"/>
                  </a:lnTo>
                  <a:lnTo>
                    <a:pt x="226" y="67"/>
                  </a:lnTo>
                  <a:lnTo>
                    <a:pt x="208" y="80"/>
                  </a:lnTo>
                  <a:lnTo>
                    <a:pt x="189" y="93"/>
                  </a:lnTo>
                  <a:lnTo>
                    <a:pt x="172" y="108"/>
                  </a:lnTo>
                  <a:lnTo>
                    <a:pt x="155" y="122"/>
                  </a:lnTo>
                  <a:lnTo>
                    <a:pt x="138" y="138"/>
                  </a:lnTo>
                  <a:lnTo>
                    <a:pt x="122" y="155"/>
                  </a:lnTo>
                  <a:lnTo>
                    <a:pt x="108" y="172"/>
                  </a:lnTo>
                  <a:lnTo>
                    <a:pt x="93" y="190"/>
                  </a:lnTo>
                  <a:lnTo>
                    <a:pt x="80" y="208"/>
                  </a:lnTo>
                  <a:lnTo>
                    <a:pt x="67" y="228"/>
                  </a:lnTo>
                  <a:lnTo>
                    <a:pt x="57" y="247"/>
                  </a:lnTo>
                  <a:lnTo>
                    <a:pt x="47" y="267"/>
                  </a:lnTo>
                  <a:lnTo>
                    <a:pt x="36" y="288"/>
                  </a:lnTo>
                  <a:lnTo>
                    <a:pt x="28" y="310"/>
                  </a:lnTo>
                  <a:lnTo>
                    <a:pt x="20" y="332"/>
                  </a:lnTo>
                  <a:lnTo>
                    <a:pt x="14" y="354"/>
                  </a:lnTo>
                  <a:lnTo>
                    <a:pt x="9" y="378"/>
                  </a:lnTo>
                  <a:lnTo>
                    <a:pt x="5" y="400"/>
                  </a:lnTo>
                  <a:lnTo>
                    <a:pt x="2" y="424"/>
                  </a:lnTo>
                  <a:lnTo>
                    <a:pt x="0" y="448"/>
                  </a:lnTo>
                  <a:lnTo>
                    <a:pt x="0" y="473"/>
                  </a:lnTo>
                  <a:lnTo>
                    <a:pt x="0" y="473"/>
                  </a:lnTo>
                  <a:lnTo>
                    <a:pt x="0" y="496"/>
                  </a:lnTo>
                  <a:lnTo>
                    <a:pt x="2" y="521"/>
                  </a:lnTo>
                  <a:lnTo>
                    <a:pt x="5" y="544"/>
                  </a:lnTo>
                  <a:lnTo>
                    <a:pt x="9" y="568"/>
                  </a:lnTo>
                  <a:lnTo>
                    <a:pt x="14" y="590"/>
                  </a:lnTo>
                  <a:lnTo>
                    <a:pt x="20" y="612"/>
                  </a:lnTo>
                  <a:lnTo>
                    <a:pt x="28" y="634"/>
                  </a:lnTo>
                  <a:lnTo>
                    <a:pt x="36" y="656"/>
                  </a:lnTo>
                  <a:lnTo>
                    <a:pt x="47" y="677"/>
                  </a:lnTo>
                  <a:lnTo>
                    <a:pt x="57" y="697"/>
                  </a:lnTo>
                  <a:lnTo>
                    <a:pt x="67" y="718"/>
                  </a:lnTo>
                  <a:lnTo>
                    <a:pt x="80" y="736"/>
                  </a:lnTo>
                  <a:lnTo>
                    <a:pt x="93" y="755"/>
                  </a:lnTo>
                  <a:lnTo>
                    <a:pt x="108" y="772"/>
                  </a:lnTo>
                  <a:lnTo>
                    <a:pt x="122" y="789"/>
                  </a:lnTo>
                  <a:lnTo>
                    <a:pt x="138" y="806"/>
                  </a:lnTo>
                  <a:lnTo>
                    <a:pt x="155" y="822"/>
                  </a:lnTo>
                  <a:lnTo>
                    <a:pt x="172" y="836"/>
                  </a:lnTo>
                  <a:lnTo>
                    <a:pt x="189" y="850"/>
                  </a:lnTo>
                  <a:lnTo>
                    <a:pt x="208" y="863"/>
                  </a:lnTo>
                  <a:lnTo>
                    <a:pt x="226" y="877"/>
                  </a:lnTo>
                  <a:lnTo>
                    <a:pt x="247" y="887"/>
                  </a:lnTo>
                  <a:lnTo>
                    <a:pt x="267" y="897"/>
                  </a:lnTo>
                  <a:lnTo>
                    <a:pt x="288" y="908"/>
                  </a:lnTo>
                  <a:lnTo>
                    <a:pt x="310" y="916"/>
                  </a:lnTo>
                  <a:lnTo>
                    <a:pt x="332" y="923"/>
                  </a:lnTo>
                  <a:lnTo>
                    <a:pt x="354" y="930"/>
                  </a:lnTo>
                  <a:lnTo>
                    <a:pt x="376" y="935"/>
                  </a:lnTo>
                  <a:lnTo>
                    <a:pt x="400" y="939"/>
                  </a:lnTo>
                  <a:lnTo>
                    <a:pt x="423" y="942"/>
                  </a:lnTo>
                  <a:lnTo>
                    <a:pt x="448" y="944"/>
                  </a:lnTo>
                  <a:lnTo>
                    <a:pt x="471" y="944"/>
                  </a:lnTo>
                  <a:lnTo>
                    <a:pt x="471" y="944"/>
                  </a:lnTo>
                  <a:lnTo>
                    <a:pt x="496" y="944"/>
                  </a:lnTo>
                  <a:lnTo>
                    <a:pt x="521" y="942"/>
                  </a:lnTo>
                  <a:lnTo>
                    <a:pt x="544" y="939"/>
                  </a:lnTo>
                  <a:lnTo>
                    <a:pt x="568" y="935"/>
                  </a:lnTo>
                  <a:lnTo>
                    <a:pt x="590" y="930"/>
                  </a:lnTo>
                  <a:lnTo>
                    <a:pt x="612" y="923"/>
                  </a:lnTo>
                  <a:lnTo>
                    <a:pt x="634" y="916"/>
                  </a:lnTo>
                  <a:lnTo>
                    <a:pt x="656" y="908"/>
                  </a:lnTo>
                  <a:lnTo>
                    <a:pt x="677" y="897"/>
                  </a:lnTo>
                  <a:lnTo>
                    <a:pt x="697" y="887"/>
                  </a:lnTo>
                  <a:lnTo>
                    <a:pt x="718" y="877"/>
                  </a:lnTo>
                  <a:lnTo>
                    <a:pt x="736" y="863"/>
                  </a:lnTo>
                  <a:lnTo>
                    <a:pt x="754" y="850"/>
                  </a:lnTo>
                  <a:lnTo>
                    <a:pt x="772" y="836"/>
                  </a:lnTo>
                  <a:lnTo>
                    <a:pt x="789" y="822"/>
                  </a:lnTo>
                  <a:lnTo>
                    <a:pt x="806" y="806"/>
                  </a:lnTo>
                  <a:lnTo>
                    <a:pt x="822" y="789"/>
                  </a:lnTo>
                  <a:lnTo>
                    <a:pt x="836" y="772"/>
                  </a:lnTo>
                  <a:lnTo>
                    <a:pt x="851" y="755"/>
                  </a:lnTo>
                  <a:lnTo>
                    <a:pt x="864" y="736"/>
                  </a:lnTo>
                  <a:lnTo>
                    <a:pt x="877" y="718"/>
                  </a:lnTo>
                  <a:lnTo>
                    <a:pt x="887" y="697"/>
                  </a:lnTo>
                  <a:lnTo>
                    <a:pt x="897" y="677"/>
                  </a:lnTo>
                  <a:lnTo>
                    <a:pt x="908" y="656"/>
                  </a:lnTo>
                  <a:lnTo>
                    <a:pt x="916" y="634"/>
                  </a:lnTo>
                  <a:lnTo>
                    <a:pt x="924" y="612"/>
                  </a:lnTo>
                  <a:lnTo>
                    <a:pt x="930" y="590"/>
                  </a:lnTo>
                  <a:lnTo>
                    <a:pt x="935" y="568"/>
                  </a:lnTo>
                  <a:lnTo>
                    <a:pt x="939" y="544"/>
                  </a:lnTo>
                  <a:lnTo>
                    <a:pt x="942" y="521"/>
                  </a:lnTo>
                  <a:lnTo>
                    <a:pt x="944" y="496"/>
                  </a:lnTo>
                  <a:lnTo>
                    <a:pt x="944" y="473"/>
                  </a:lnTo>
                  <a:lnTo>
                    <a:pt x="944" y="473"/>
                  </a:lnTo>
                  <a:lnTo>
                    <a:pt x="944" y="448"/>
                  </a:lnTo>
                  <a:lnTo>
                    <a:pt x="942" y="424"/>
                  </a:lnTo>
                  <a:lnTo>
                    <a:pt x="939" y="400"/>
                  </a:lnTo>
                  <a:lnTo>
                    <a:pt x="935" y="378"/>
                  </a:lnTo>
                  <a:lnTo>
                    <a:pt x="930" y="354"/>
                  </a:lnTo>
                  <a:lnTo>
                    <a:pt x="924" y="332"/>
                  </a:lnTo>
                  <a:lnTo>
                    <a:pt x="916" y="310"/>
                  </a:lnTo>
                  <a:lnTo>
                    <a:pt x="908" y="288"/>
                  </a:lnTo>
                  <a:lnTo>
                    <a:pt x="897" y="267"/>
                  </a:lnTo>
                  <a:lnTo>
                    <a:pt x="887" y="247"/>
                  </a:lnTo>
                  <a:lnTo>
                    <a:pt x="877" y="228"/>
                  </a:lnTo>
                  <a:lnTo>
                    <a:pt x="864" y="208"/>
                  </a:lnTo>
                  <a:lnTo>
                    <a:pt x="851" y="190"/>
                  </a:lnTo>
                  <a:lnTo>
                    <a:pt x="836" y="172"/>
                  </a:lnTo>
                  <a:lnTo>
                    <a:pt x="822" y="155"/>
                  </a:lnTo>
                  <a:lnTo>
                    <a:pt x="806" y="138"/>
                  </a:lnTo>
                  <a:lnTo>
                    <a:pt x="789" y="122"/>
                  </a:lnTo>
                  <a:lnTo>
                    <a:pt x="772" y="108"/>
                  </a:lnTo>
                  <a:lnTo>
                    <a:pt x="754" y="93"/>
                  </a:lnTo>
                  <a:lnTo>
                    <a:pt x="736" y="80"/>
                  </a:lnTo>
                  <a:lnTo>
                    <a:pt x="718" y="67"/>
                  </a:lnTo>
                  <a:lnTo>
                    <a:pt x="697" y="57"/>
                  </a:lnTo>
                  <a:lnTo>
                    <a:pt x="677" y="47"/>
                  </a:lnTo>
                  <a:lnTo>
                    <a:pt x="656" y="36"/>
                  </a:lnTo>
                  <a:lnTo>
                    <a:pt x="634" y="28"/>
                  </a:lnTo>
                  <a:lnTo>
                    <a:pt x="612" y="21"/>
                  </a:lnTo>
                  <a:lnTo>
                    <a:pt x="590" y="14"/>
                  </a:lnTo>
                  <a:lnTo>
                    <a:pt x="568" y="9"/>
                  </a:lnTo>
                  <a:lnTo>
                    <a:pt x="544" y="5"/>
                  </a:lnTo>
                  <a:lnTo>
                    <a:pt x="521" y="2"/>
                  </a:lnTo>
                  <a:lnTo>
                    <a:pt x="496" y="0"/>
                  </a:lnTo>
                  <a:lnTo>
                    <a:pt x="471" y="0"/>
                  </a:lnTo>
                  <a:lnTo>
                    <a:pt x="47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Freeform 145"/>
            <p:cNvSpPr>
              <a:spLocks/>
            </p:cNvSpPr>
            <p:nvPr userDrawn="1"/>
          </p:nvSpPr>
          <p:spPr bwMode="auto">
            <a:xfrm>
              <a:off x="2772" y="994"/>
              <a:ext cx="216" cy="216"/>
            </a:xfrm>
            <a:custGeom>
              <a:avLst/>
              <a:gdLst>
                <a:gd name="T0" fmla="*/ 409 w 864"/>
                <a:gd name="T1" fmla="*/ 2 h 864"/>
                <a:gd name="T2" fmla="*/ 345 w 864"/>
                <a:gd name="T3" fmla="*/ 10 h 864"/>
                <a:gd name="T4" fmla="*/ 283 w 864"/>
                <a:gd name="T5" fmla="*/ 26 h 864"/>
                <a:gd name="T6" fmla="*/ 225 w 864"/>
                <a:gd name="T7" fmla="*/ 53 h 864"/>
                <a:gd name="T8" fmla="*/ 173 w 864"/>
                <a:gd name="T9" fmla="*/ 86 h 864"/>
                <a:gd name="T10" fmla="*/ 126 w 864"/>
                <a:gd name="T11" fmla="*/ 127 h 864"/>
                <a:gd name="T12" fmla="*/ 86 w 864"/>
                <a:gd name="T13" fmla="*/ 174 h 864"/>
                <a:gd name="T14" fmla="*/ 52 w 864"/>
                <a:gd name="T15" fmla="*/ 227 h 864"/>
                <a:gd name="T16" fmla="*/ 26 w 864"/>
                <a:gd name="T17" fmla="*/ 284 h 864"/>
                <a:gd name="T18" fmla="*/ 9 w 864"/>
                <a:gd name="T19" fmla="*/ 346 h 864"/>
                <a:gd name="T20" fmla="*/ 0 w 864"/>
                <a:gd name="T21" fmla="*/ 411 h 864"/>
                <a:gd name="T22" fmla="*/ 0 w 864"/>
                <a:gd name="T23" fmla="*/ 455 h 864"/>
                <a:gd name="T24" fmla="*/ 9 w 864"/>
                <a:gd name="T25" fmla="*/ 520 h 864"/>
                <a:gd name="T26" fmla="*/ 26 w 864"/>
                <a:gd name="T27" fmla="*/ 581 h 864"/>
                <a:gd name="T28" fmla="*/ 52 w 864"/>
                <a:gd name="T29" fmla="*/ 639 h 864"/>
                <a:gd name="T30" fmla="*/ 86 w 864"/>
                <a:gd name="T31" fmla="*/ 691 h 864"/>
                <a:gd name="T32" fmla="*/ 126 w 864"/>
                <a:gd name="T33" fmla="*/ 738 h 864"/>
                <a:gd name="T34" fmla="*/ 173 w 864"/>
                <a:gd name="T35" fmla="*/ 778 h 864"/>
                <a:gd name="T36" fmla="*/ 225 w 864"/>
                <a:gd name="T37" fmla="*/ 812 h 864"/>
                <a:gd name="T38" fmla="*/ 283 w 864"/>
                <a:gd name="T39" fmla="*/ 838 h 864"/>
                <a:gd name="T40" fmla="*/ 345 w 864"/>
                <a:gd name="T41" fmla="*/ 856 h 864"/>
                <a:gd name="T42" fmla="*/ 409 w 864"/>
                <a:gd name="T43" fmla="*/ 864 h 864"/>
                <a:gd name="T44" fmla="*/ 455 w 864"/>
                <a:gd name="T45" fmla="*/ 864 h 864"/>
                <a:gd name="T46" fmla="*/ 519 w 864"/>
                <a:gd name="T47" fmla="*/ 856 h 864"/>
                <a:gd name="T48" fmla="*/ 580 w 864"/>
                <a:gd name="T49" fmla="*/ 838 h 864"/>
                <a:gd name="T50" fmla="*/ 639 w 864"/>
                <a:gd name="T51" fmla="*/ 812 h 864"/>
                <a:gd name="T52" fmla="*/ 691 w 864"/>
                <a:gd name="T53" fmla="*/ 778 h 864"/>
                <a:gd name="T54" fmla="*/ 738 w 864"/>
                <a:gd name="T55" fmla="*/ 738 h 864"/>
                <a:gd name="T56" fmla="*/ 778 w 864"/>
                <a:gd name="T57" fmla="*/ 691 h 864"/>
                <a:gd name="T58" fmla="*/ 812 w 864"/>
                <a:gd name="T59" fmla="*/ 639 h 864"/>
                <a:gd name="T60" fmla="*/ 838 w 864"/>
                <a:gd name="T61" fmla="*/ 581 h 864"/>
                <a:gd name="T62" fmla="*/ 855 w 864"/>
                <a:gd name="T63" fmla="*/ 520 h 864"/>
                <a:gd name="T64" fmla="*/ 864 w 864"/>
                <a:gd name="T65" fmla="*/ 455 h 864"/>
                <a:gd name="T66" fmla="*/ 864 w 864"/>
                <a:gd name="T67" fmla="*/ 411 h 864"/>
                <a:gd name="T68" fmla="*/ 855 w 864"/>
                <a:gd name="T69" fmla="*/ 346 h 864"/>
                <a:gd name="T70" fmla="*/ 838 w 864"/>
                <a:gd name="T71" fmla="*/ 284 h 864"/>
                <a:gd name="T72" fmla="*/ 812 w 864"/>
                <a:gd name="T73" fmla="*/ 227 h 864"/>
                <a:gd name="T74" fmla="*/ 778 w 864"/>
                <a:gd name="T75" fmla="*/ 174 h 864"/>
                <a:gd name="T76" fmla="*/ 738 w 864"/>
                <a:gd name="T77" fmla="*/ 127 h 864"/>
                <a:gd name="T78" fmla="*/ 691 w 864"/>
                <a:gd name="T79" fmla="*/ 86 h 864"/>
                <a:gd name="T80" fmla="*/ 639 w 864"/>
                <a:gd name="T81" fmla="*/ 53 h 864"/>
                <a:gd name="T82" fmla="*/ 580 w 864"/>
                <a:gd name="T83" fmla="*/ 26 h 864"/>
                <a:gd name="T84" fmla="*/ 519 w 864"/>
                <a:gd name="T85" fmla="*/ 10 h 864"/>
                <a:gd name="T86" fmla="*/ 455 w 864"/>
                <a:gd name="T87" fmla="*/ 2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431" y="0"/>
                  </a:moveTo>
                  <a:lnTo>
                    <a:pt x="431" y="0"/>
                  </a:lnTo>
                  <a:lnTo>
                    <a:pt x="409" y="2"/>
                  </a:lnTo>
                  <a:lnTo>
                    <a:pt x="388" y="3"/>
                  </a:lnTo>
                  <a:lnTo>
                    <a:pt x="366" y="6"/>
                  </a:lnTo>
                  <a:lnTo>
                    <a:pt x="345" y="10"/>
                  </a:lnTo>
                  <a:lnTo>
                    <a:pt x="324" y="15"/>
                  </a:lnTo>
                  <a:lnTo>
                    <a:pt x="304" y="20"/>
                  </a:lnTo>
                  <a:lnTo>
                    <a:pt x="283" y="26"/>
                  </a:lnTo>
                  <a:lnTo>
                    <a:pt x="263" y="34"/>
                  </a:lnTo>
                  <a:lnTo>
                    <a:pt x="245" y="43"/>
                  </a:lnTo>
                  <a:lnTo>
                    <a:pt x="225" y="53"/>
                  </a:lnTo>
                  <a:lnTo>
                    <a:pt x="209" y="63"/>
                  </a:lnTo>
                  <a:lnTo>
                    <a:pt x="190" y="75"/>
                  </a:lnTo>
                  <a:lnTo>
                    <a:pt x="173" y="86"/>
                  </a:lnTo>
                  <a:lnTo>
                    <a:pt x="158" y="99"/>
                  </a:lnTo>
                  <a:lnTo>
                    <a:pt x="142" y="112"/>
                  </a:lnTo>
                  <a:lnTo>
                    <a:pt x="126" y="127"/>
                  </a:lnTo>
                  <a:lnTo>
                    <a:pt x="112" y="142"/>
                  </a:lnTo>
                  <a:lnTo>
                    <a:pt x="99" y="158"/>
                  </a:lnTo>
                  <a:lnTo>
                    <a:pt x="86" y="174"/>
                  </a:lnTo>
                  <a:lnTo>
                    <a:pt x="74" y="191"/>
                  </a:lnTo>
                  <a:lnTo>
                    <a:pt x="63" y="209"/>
                  </a:lnTo>
                  <a:lnTo>
                    <a:pt x="52" y="227"/>
                  </a:lnTo>
                  <a:lnTo>
                    <a:pt x="43" y="245"/>
                  </a:lnTo>
                  <a:lnTo>
                    <a:pt x="34" y="265"/>
                  </a:lnTo>
                  <a:lnTo>
                    <a:pt x="26" y="284"/>
                  </a:lnTo>
                  <a:lnTo>
                    <a:pt x="20" y="304"/>
                  </a:lnTo>
                  <a:lnTo>
                    <a:pt x="13" y="325"/>
                  </a:lnTo>
                  <a:lnTo>
                    <a:pt x="9" y="346"/>
                  </a:lnTo>
                  <a:lnTo>
                    <a:pt x="5" y="367"/>
                  </a:lnTo>
                  <a:lnTo>
                    <a:pt x="3" y="389"/>
                  </a:lnTo>
                  <a:lnTo>
                    <a:pt x="0" y="411"/>
                  </a:lnTo>
                  <a:lnTo>
                    <a:pt x="0" y="433"/>
                  </a:lnTo>
                  <a:lnTo>
                    <a:pt x="0" y="433"/>
                  </a:lnTo>
                  <a:lnTo>
                    <a:pt x="0" y="455"/>
                  </a:lnTo>
                  <a:lnTo>
                    <a:pt x="3" y="477"/>
                  </a:lnTo>
                  <a:lnTo>
                    <a:pt x="5" y="498"/>
                  </a:lnTo>
                  <a:lnTo>
                    <a:pt x="9" y="520"/>
                  </a:lnTo>
                  <a:lnTo>
                    <a:pt x="13" y="541"/>
                  </a:lnTo>
                  <a:lnTo>
                    <a:pt x="20" y="561"/>
                  </a:lnTo>
                  <a:lnTo>
                    <a:pt x="26" y="581"/>
                  </a:lnTo>
                  <a:lnTo>
                    <a:pt x="34" y="601"/>
                  </a:lnTo>
                  <a:lnTo>
                    <a:pt x="43" y="619"/>
                  </a:lnTo>
                  <a:lnTo>
                    <a:pt x="52" y="639"/>
                  </a:lnTo>
                  <a:lnTo>
                    <a:pt x="63" y="657"/>
                  </a:lnTo>
                  <a:lnTo>
                    <a:pt x="74" y="674"/>
                  </a:lnTo>
                  <a:lnTo>
                    <a:pt x="86" y="691"/>
                  </a:lnTo>
                  <a:lnTo>
                    <a:pt x="99" y="708"/>
                  </a:lnTo>
                  <a:lnTo>
                    <a:pt x="112" y="723"/>
                  </a:lnTo>
                  <a:lnTo>
                    <a:pt x="126" y="738"/>
                  </a:lnTo>
                  <a:lnTo>
                    <a:pt x="142" y="752"/>
                  </a:lnTo>
                  <a:lnTo>
                    <a:pt x="158" y="766"/>
                  </a:lnTo>
                  <a:lnTo>
                    <a:pt x="173" y="778"/>
                  </a:lnTo>
                  <a:lnTo>
                    <a:pt x="190" y="791"/>
                  </a:lnTo>
                  <a:lnTo>
                    <a:pt x="209" y="802"/>
                  </a:lnTo>
                  <a:lnTo>
                    <a:pt x="225" y="812"/>
                  </a:lnTo>
                  <a:lnTo>
                    <a:pt x="245" y="823"/>
                  </a:lnTo>
                  <a:lnTo>
                    <a:pt x="263" y="830"/>
                  </a:lnTo>
                  <a:lnTo>
                    <a:pt x="283" y="838"/>
                  </a:lnTo>
                  <a:lnTo>
                    <a:pt x="304" y="845"/>
                  </a:lnTo>
                  <a:lnTo>
                    <a:pt x="324" y="851"/>
                  </a:lnTo>
                  <a:lnTo>
                    <a:pt x="345" y="856"/>
                  </a:lnTo>
                  <a:lnTo>
                    <a:pt x="366" y="860"/>
                  </a:lnTo>
                  <a:lnTo>
                    <a:pt x="388" y="863"/>
                  </a:lnTo>
                  <a:lnTo>
                    <a:pt x="409" y="864"/>
                  </a:lnTo>
                  <a:lnTo>
                    <a:pt x="431" y="864"/>
                  </a:lnTo>
                  <a:lnTo>
                    <a:pt x="431" y="864"/>
                  </a:lnTo>
                  <a:lnTo>
                    <a:pt x="455" y="864"/>
                  </a:lnTo>
                  <a:lnTo>
                    <a:pt x="476" y="863"/>
                  </a:lnTo>
                  <a:lnTo>
                    <a:pt x="498" y="860"/>
                  </a:lnTo>
                  <a:lnTo>
                    <a:pt x="519" y="856"/>
                  </a:lnTo>
                  <a:lnTo>
                    <a:pt x="540" y="851"/>
                  </a:lnTo>
                  <a:lnTo>
                    <a:pt x="560" y="845"/>
                  </a:lnTo>
                  <a:lnTo>
                    <a:pt x="580" y="838"/>
                  </a:lnTo>
                  <a:lnTo>
                    <a:pt x="601" y="830"/>
                  </a:lnTo>
                  <a:lnTo>
                    <a:pt x="619" y="823"/>
                  </a:lnTo>
                  <a:lnTo>
                    <a:pt x="639" y="812"/>
                  </a:lnTo>
                  <a:lnTo>
                    <a:pt x="655" y="802"/>
                  </a:lnTo>
                  <a:lnTo>
                    <a:pt x="674" y="791"/>
                  </a:lnTo>
                  <a:lnTo>
                    <a:pt x="691" y="778"/>
                  </a:lnTo>
                  <a:lnTo>
                    <a:pt x="706" y="766"/>
                  </a:lnTo>
                  <a:lnTo>
                    <a:pt x="722" y="752"/>
                  </a:lnTo>
                  <a:lnTo>
                    <a:pt x="738" y="738"/>
                  </a:lnTo>
                  <a:lnTo>
                    <a:pt x="752" y="723"/>
                  </a:lnTo>
                  <a:lnTo>
                    <a:pt x="765" y="708"/>
                  </a:lnTo>
                  <a:lnTo>
                    <a:pt x="778" y="691"/>
                  </a:lnTo>
                  <a:lnTo>
                    <a:pt x="790" y="674"/>
                  </a:lnTo>
                  <a:lnTo>
                    <a:pt x="801" y="657"/>
                  </a:lnTo>
                  <a:lnTo>
                    <a:pt x="812" y="639"/>
                  </a:lnTo>
                  <a:lnTo>
                    <a:pt x="821" y="619"/>
                  </a:lnTo>
                  <a:lnTo>
                    <a:pt x="830" y="601"/>
                  </a:lnTo>
                  <a:lnTo>
                    <a:pt x="838" y="581"/>
                  </a:lnTo>
                  <a:lnTo>
                    <a:pt x="844" y="561"/>
                  </a:lnTo>
                  <a:lnTo>
                    <a:pt x="851" y="541"/>
                  </a:lnTo>
                  <a:lnTo>
                    <a:pt x="855" y="520"/>
                  </a:lnTo>
                  <a:lnTo>
                    <a:pt x="859" y="498"/>
                  </a:lnTo>
                  <a:lnTo>
                    <a:pt x="861" y="477"/>
                  </a:lnTo>
                  <a:lnTo>
                    <a:pt x="864" y="455"/>
                  </a:lnTo>
                  <a:lnTo>
                    <a:pt x="864" y="433"/>
                  </a:lnTo>
                  <a:lnTo>
                    <a:pt x="864" y="433"/>
                  </a:lnTo>
                  <a:lnTo>
                    <a:pt x="864" y="411"/>
                  </a:lnTo>
                  <a:lnTo>
                    <a:pt x="861" y="389"/>
                  </a:lnTo>
                  <a:lnTo>
                    <a:pt x="859" y="367"/>
                  </a:lnTo>
                  <a:lnTo>
                    <a:pt x="855" y="346"/>
                  </a:lnTo>
                  <a:lnTo>
                    <a:pt x="851" y="325"/>
                  </a:lnTo>
                  <a:lnTo>
                    <a:pt x="844" y="304"/>
                  </a:lnTo>
                  <a:lnTo>
                    <a:pt x="838" y="284"/>
                  </a:lnTo>
                  <a:lnTo>
                    <a:pt x="830" y="265"/>
                  </a:lnTo>
                  <a:lnTo>
                    <a:pt x="821" y="245"/>
                  </a:lnTo>
                  <a:lnTo>
                    <a:pt x="812" y="227"/>
                  </a:lnTo>
                  <a:lnTo>
                    <a:pt x="801" y="209"/>
                  </a:lnTo>
                  <a:lnTo>
                    <a:pt x="790" y="191"/>
                  </a:lnTo>
                  <a:lnTo>
                    <a:pt x="778" y="174"/>
                  </a:lnTo>
                  <a:lnTo>
                    <a:pt x="765" y="158"/>
                  </a:lnTo>
                  <a:lnTo>
                    <a:pt x="752" y="142"/>
                  </a:lnTo>
                  <a:lnTo>
                    <a:pt x="738" y="127"/>
                  </a:lnTo>
                  <a:lnTo>
                    <a:pt x="722" y="112"/>
                  </a:lnTo>
                  <a:lnTo>
                    <a:pt x="706" y="99"/>
                  </a:lnTo>
                  <a:lnTo>
                    <a:pt x="691" y="86"/>
                  </a:lnTo>
                  <a:lnTo>
                    <a:pt x="674" y="75"/>
                  </a:lnTo>
                  <a:lnTo>
                    <a:pt x="655" y="63"/>
                  </a:lnTo>
                  <a:lnTo>
                    <a:pt x="639" y="53"/>
                  </a:lnTo>
                  <a:lnTo>
                    <a:pt x="619" y="43"/>
                  </a:lnTo>
                  <a:lnTo>
                    <a:pt x="601" y="34"/>
                  </a:lnTo>
                  <a:lnTo>
                    <a:pt x="580" y="26"/>
                  </a:lnTo>
                  <a:lnTo>
                    <a:pt x="560" y="20"/>
                  </a:lnTo>
                  <a:lnTo>
                    <a:pt x="540" y="15"/>
                  </a:lnTo>
                  <a:lnTo>
                    <a:pt x="519" y="10"/>
                  </a:lnTo>
                  <a:lnTo>
                    <a:pt x="498" y="6"/>
                  </a:lnTo>
                  <a:lnTo>
                    <a:pt x="476" y="3"/>
                  </a:lnTo>
                  <a:lnTo>
                    <a:pt x="455" y="2"/>
                  </a:lnTo>
                  <a:lnTo>
                    <a:pt x="431" y="0"/>
                  </a:lnTo>
                  <a:lnTo>
                    <a:pt x="4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146"/>
            <p:cNvSpPr>
              <a:spLocks/>
            </p:cNvSpPr>
            <p:nvPr userDrawn="1"/>
          </p:nvSpPr>
          <p:spPr bwMode="auto">
            <a:xfrm>
              <a:off x="2782" y="1257"/>
              <a:ext cx="196" cy="196"/>
            </a:xfrm>
            <a:custGeom>
              <a:avLst/>
              <a:gdLst>
                <a:gd name="T0" fmla="*/ 372 w 784"/>
                <a:gd name="T1" fmla="*/ 1 h 783"/>
                <a:gd name="T2" fmla="*/ 313 w 784"/>
                <a:gd name="T3" fmla="*/ 8 h 783"/>
                <a:gd name="T4" fmla="*/ 257 w 784"/>
                <a:gd name="T5" fmla="*/ 25 h 783"/>
                <a:gd name="T6" fmla="*/ 205 w 784"/>
                <a:gd name="T7" fmla="*/ 48 h 783"/>
                <a:gd name="T8" fmla="*/ 158 w 784"/>
                <a:gd name="T9" fmla="*/ 78 h 783"/>
                <a:gd name="T10" fmla="*/ 115 w 784"/>
                <a:gd name="T11" fmla="*/ 115 h 783"/>
                <a:gd name="T12" fmla="*/ 79 w 784"/>
                <a:gd name="T13" fmla="*/ 158 h 783"/>
                <a:gd name="T14" fmla="*/ 47 w 784"/>
                <a:gd name="T15" fmla="*/ 206 h 783"/>
                <a:gd name="T16" fmla="*/ 24 w 784"/>
                <a:gd name="T17" fmla="*/ 258 h 783"/>
                <a:gd name="T18" fmla="*/ 8 w 784"/>
                <a:gd name="T19" fmla="*/ 313 h 783"/>
                <a:gd name="T20" fmla="*/ 0 w 784"/>
                <a:gd name="T21" fmla="*/ 371 h 783"/>
                <a:gd name="T22" fmla="*/ 0 w 784"/>
                <a:gd name="T23" fmla="*/ 412 h 783"/>
                <a:gd name="T24" fmla="*/ 8 w 784"/>
                <a:gd name="T25" fmla="*/ 470 h 783"/>
                <a:gd name="T26" fmla="*/ 24 w 784"/>
                <a:gd name="T27" fmla="*/ 526 h 783"/>
                <a:gd name="T28" fmla="*/ 47 w 784"/>
                <a:gd name="T29" fmla="*/ 579 h 783"/>
                <a:gd name="T30" fmla="*/ 79 w 784"/>
                <a:gd name="T31" fmla="*/ 627 h 783"/>
                <a:gd name="T32" fmla="*/ 115 w 784"/>
                <a:gd name="T33" fmla="*/ 668 h 783"/>
                <a:gd name="T34" fmla="*/ 158 w 784"/>
                <a:gd name="T35" fmla="*/ 706 h 783"/>
                <a:gd name="T36" fmla="*/ 205 w 784"/>
                <a:gd name="T37" fmla="*/ 736 h 783"/>
                <a:gd name="T38" fmla="*/ 257 w 784"/>
                <a:gd name="T39" fmla="*/ 760 h 783"/>
                <a:gd name="T40" fmla="*/ 313 w 784"/>
                <a:gd name="T41" fmla="*/ 775 h 783"/>
                <a:gd name="T42" fmla="*/ 372 w 784"/>
                <a:gd name="T43" fmla="*/ 783 h 783"/>
                <a:gd name="T44" fmla="*/ 412 w 784"/>
                <a:gd name="T45" fmla="*/ 783 h 783"/>
                <a:gd name="T46" fmla="*/ 471 w 784"/>
                <a:gd name="T47" fmla="*/ 775 h 783"/>
                <a:gd name="T48" fmla="*/ 527 w 784"/>
                <a:gd name="T49" fmla="*/ 760 h 783"/>
                <a:gd name="T50" fmla="*/ 579 w 784"/>
                <a:gd name="T51" fmla="*/ 736 h 783"/>
                <a:gd name="T52" fmla="*/ 626 w 784"/>
                <a:gd name="T53" fmla="*/ 706 h 783"/>
                <a:gd name="T54" fmla="*/ 669 w 784"/>
                <a:gd name="T55" fmla="*/ 668 h 783"/>
                <a:gd name="T56" fmla="*/ 705 w 784"/>
                <a:gd name="T57" fmla="*/ 627 h 783"/>
                <a:gd name="T58" fmla="*/ 737 w 784"/>
                <a:gd name="T59" fmla="*/ 579 h 783"/>
                <a:gd name="T60" fmla="*/ 760 w 784"/>
                <a:gd name="T61" fmla="*/ 526 h 783"/>
                <a:gd name="T62" fmla="*/ 776 w 784"/>
                <a:gd name="T63" fmla="*/ 470 h 783"/>
                <a:gd name="T64" fmla="*/ 784 w 784"/>
                <a:gd name="T65" fmla="*/ 412 h 783"/>
                <a:gd name="T66" fmla="*/ 784 w 784"/>
                <a:gd name="T67" fmla="*/ 371 h 783"/>
                <a:gd name="T68" fmla="*/ 776 w 784"/>
                <a:gd name="T69" fmla="*/ 313 h 783"/>
                <a:gd name="T70" fmla="*/ 760 w 784"/>
                <a:gd name="T71" fmla="*/ 258 h 783"/>
                <a:gd name="T72" fmla="*/ 737 w 784"/>
                <a:gd name="T73" fmla="*/ 206 h 783"/>
                <a:gd name="T74" fmla="*/ 705 w 784"/>
                <a:gd name="T75" fmla="*/ 158 h 783"/>
                <a:gd name="T76" fmla="*/ 669 w 784"/>
                <a:gd name="T77" fmla="*/ 115 h 783"/>
                <a:gd name="T78" fmla="*/ 626 w 784"/>
                <a:gd name="T79" fmla="*/ 78 h 783"/>
                <a:gd name="T80" fmla="*/ 579 w 784"/>
                <a:gd name="T81" fmla="*/ 48 h 783"/>
                <a:gd name="T82" fmla="*/ 527 w 784"/>
                <a:gd name="T83" fmla="*/ 25 h 783"/>
                <a:gd name="T84" fmla="*/ 471 w 784"/>
                <a:gd name="T85" fmla="*/ 8 h 783"/>
                <a:gd name="T86" fmla="*/ 412 w 784"/>
                <a:gd name="T87" fmla="*/ 1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4" h="783">
                  <a:moveTo>
                    <a:pt x="391" y="0"/>
                  </a:moveTo>
                  <a:lnTo>
                    <a:pt x="391" y="0"/>
                  </a:lnTo>
                  <a:lnTo>
                    <a:pt x="372" y="1"/>
                  </a:lnTo>
                  <a:lnTo>
                    <a:pt x="352" y="3"/>
                  </a:lnTo>
                  <a:lnTo>
                    <a:pt x="333" y="5"/>
                  </a:lnTo>
                  <a:lnTo>
                    <a:pt x="313" y="8"/>
                  </a:lnTo>
                  <a:lnTo>
                    <a:pt x="294" y="13"/>
                  </a:lnTo>
                  <a:lnTo>
                    <a:pt x="275" y="18"/>
                  </a:lnTo>
                  <a:lnTo>
                    <a:pt x="257" y="25"/>
                  </a:lnTo>
                  <a:lnTo>
                    <a:pt x="240" y="31"/>
                  </a:lnTo>
                  <a:lnTo>
                    <a:pt x="222" y="39"/>
                  </a:lnTo>
                  <a:lnTo>
                    <a:pt x="205" y="48"/>
                  </a:lnTo>
                  <a:lnTo>
                    <a:pt x="189" y="57"/>
                  </a:lnTo>
                  <a:lnTo>
                    <a:pt x="172" y="68"/>
                  </a:lnTo>
                  <a:lnTo>
                    <a:pt x="158" y="78"/>
                  </a:lnTo>
                  <a:lnTo>
                    <a:pt x="142" y="90"/>
                  </a:lnTo>
                  <a:lnTo>
                    <a:pt x="128" y="102"/>
                  </a:lnTo>
                  <a:lnTo>
                    <a:pt x="115" y="115"/>
                  </a:lnTo>
                  <a:lnTo>
                    <a:pt x="102" y="129"/>
                  </a:lnTo>
                  <a:lnTo>
                    <a:pt x="90" y="143"/>
                  </a:lnTo>
                  <a:lnTo>
                    <a:pt x="79" y="158"/>
                  </a:lnTo>
                  <a:lnTo>
                    <a:pt x="67" y="173"/>
                  </a:lnTo>
                  <a:lnTo>
                    <a:pt x="56" y="189"/>
                  </a:lnTo>
                  <a:lnTo>
                    <a:pt x="47" y="206"/>
                  </a:lnTo>
                  <a:lnTo>
                    <a:pt x="40" y="223"/>
                  </a:lnTo>
                  <a:lnTo>
                    <a:pt x="32" y="240"/>
                  </a:lnTo>
                  <a:lnTo>
                    <a:pt x="24" y="258"/>
                  </a:lnTo>
                  <a:lnTo>
                    <a:pt x="17" y="276"/>
                  </a:lnTo>
                  <a:lnTo>
                    <a:pt x="12" y="295"/>
                  </a:lnTo>
                  <a:lnTo>
                    <a:pt x="8" y="313"/>
                  </a:lnTo>
                  <a:lnTo>
                    <a:pt x="4" y="332"/>
                  </a:lnTo>
                  <a:lnTo>
                    <a:pt x="3" y="352"/>
                  </a:lnTo>
                  <a:lnTo>
                    <a:pt x="0" y="371"/>
                  </a:lnTo>
                  <a:lnTo>
                    <a:pt x="0" y="392"/>
                  </a:lnTo>
                  <a:lnTo>
                    <a:pt x="0" y="392"/>
                  </a:lnTo>
                  <a:lnTo>
                    <a:pt x="0" y="412"/>
                  </a:lnTo>
                  <a:lnTo>
                    <a:pt x="3" y="433"/>
                  </a:lnTo>
                  <a:lnTo>
                    <a:pt x="4" y="452"/>
                  </a:lnTo>
                  <a:lnTo>
                    <a:pt x="8" y="470"/>
                  </a:lnTo>
                  <a:lnTo>
                    <a:pt x="12" y="490"/>
                  </a:lnTo>
                  <a:lnTo>
                    <a:pt x="17" y="508"/>
                  </a:lnTo>
                  <a:lnTo>
                    <a:pt x="24" y="526"/>
                  </a:lnTo>
                  <a:lnTo>
                    <a:pt x="32" y="545"/>
                  </a:lnTo>
                  <a:lnTo>
                    <a:pt x="40" y="562"/>
                  </a:lnTo>
                  <a:lnTo>
                    <a:pt x="47" y="579"/>
                  </a:lnTo>
                  <a:lnTo>
                    <a:pt x="56" y="596"/>
                  </a:lnTo>
                  <a:lnTo>
                    <a:pt x="67" y="611"/>
                  </a:lnTo>
                  <a:lnTo>
                    <a:pt x="79" y="627"/>
                  </a:lnTo>
                  <a:lnTo>
                    <a:pt x="90" y="641"/>
                  </a:lnTo>
                  <a:lnTo>
                    <a:pt x="102" y="655"/>
                  </a:lnTo>
                  <a:lnTo>
                    <a:pt x="115" y="668"/>
                  </a:lnTo>
                  <a:lnTo>
                    <a:pt x="128" y="681"/>
                  </a:lnTo>
                  <a:lnTo>
                    <a:pt x="142" y="695"/>
                  </a:lnTo>
                  <a:lnTo>
                    <a:pt x="158" y="706"/>
                  </a:lnTo>
                  <a:lnTo>
                    <a:pt x="172" y="717"/>
                  </a:lnTo>
                  <a:lnTo>
                    <a:pt x="189" y="727"/>
                  </a:lnTo>
                  <a:lnTo>
                    <a:pt x="205" y="736"/>
                  </a:lnTo>
                  <a:lnTo>
                    <a:pt x="222" y="745"/>
                  </a:lnTo>
                  <a:lnTo>
                    <a:pt x="240" y="753"/>
                  </a:lnTo>
                  <a:lnTo>
                    <a:pt x="257" y="760"/>
                  </a:lnTo>
                  <a:lnTo>
                    <a:pt x="275" y="766"/>
                  </a:lnTo>
                  <a:lnTo>
                    <a:pt x="294" y="771"/>
                  </a:lnTo>
                  <a:lnTo>
                    <a:pt x="313" y="775"/>
                  </a:lnTo>
                  <a:lnTo>
                    <a:pt x="333" y="779"/>
                  </a:lnTo>
                  <a:lnTo>
                    <a:pt x="352" y="782"/>
                  </a:lnTo>
                  <a:lnTo>
                    <a:pt x="372" y="783"/>
                  </a:lnTo>
                  <a:lnTo>
                    <a:pt x="391" y="783"/>
                  </a:lnTo>
                  <a:lnTo>
                    <a:pt x="391" y="783"/>
                  </a:lnTo>
                  <a:lnTo>
                    <a:pt x="412" y="783"/>
                  </a:lnTo>
                  <a:lnTo>
                    <a:pt x="432" y="782"/>
                  </a:lnTo>
                  <a:lnTo>
                    <a:pt x="451" y="779"/>
                  </a:lnTo>
                  <a:lnTo>
                    <a:pt x="471" y="775"/>
                  </a:lnTo>
                  <a:lnTo>
                    <a:pt x="490" y="771"/>
                  </a:lnTo>
                  <a:lnTo>
                    <a:pt x="509" y="766"/>
                  </a:lnTo>
                  <a:lnTo>
                    <a:pt x="527" y="760"/>
                  </a:lnTo>
                  <a:lnTo>
                    <a:pt x="544" y="753"/>
                  </a:lnTo>
                  <a:lnTo>
                    <a:pt x="562" y="745"/>
                  </a:lnTo>
                  <a:lnTo>
                    <a:pt x="579" y="736"/>
                  </a:lnTo>
                  <a:lnTo>
                    <a:pt x="595" y="727"/>
                  </a:lnTo>
                  <a:lnTo>
                    <a:pt x="610" y="717"/>
                  </a:lnTo>
                  <a:lnTo>
                    <a:pt x="626" y="706"/>
                  </a:lnTo>
                  <a:lnTo>
                    <a:pt x="642" y="695"/>
                  </a:lnTo>
                  <a:lnTo>
                    <a:pt x="656" y="681"/>
                  </a:lnTo>
                  <a:lnTo>
                    <a:pt x="669" y="668"/>
                  </a:lnTo>
                  <a:lnTo>
                    <a:pt x="682" y="655"/>
                  </a:lnTo>
                  <a:lnTo>
                    <a:pt x="694" y="641"/>
                  </a:lnTo>
                  <a:lnTo>
                    <a:pt x="705" y="627"/>
                  </a:lnTo>
                  <a:lnTo>
                    <a:pt x="717" y="611"/>
                  </a:lnTo>
                  <a:lnTo>
                    <a:pt x="726" y="596"/>
                  </a:lnTo>
                  <a:lnTo>
                    <a:pt x="737" y="579"/>
                  </a:lnTo>
                  <a:lnTo>
                    <a:pt x="744" y="562"/>
                  </a:lnTo>
                  <a:lnTo>
                    <a:pt x="752" y="545"/>
                  </a:lnTo>
                  <a:lnTo>
                    <a:pt x="760" y="526"/>
                  </a:lnTo>
                  <a:lnTo>
                    <a:pt x="765" y="508"/>
                  </a:lnTo>
                  <a:lnTo>
                    <a:pt x="772" y="490"/>
                  </a:lnTo>
                  <a:lnTo>
                    <a:pt x="776" y="470"/>
                  </a:lnTo>
                  <a:lnTo>
                    <a:pt x="780" y="452"/>
                  </a:lnTo>
                  <a:lnTo>
                    <a:pt x="781" y="433"/>
                  </a:lnTo>
                  <a:lnTo>
                    <a:pt x="784" y="412"/>
                  </a:lnTo>
                  <a:lnTo>
                    <a:pt x="784" y="392"/>
                  </a:lnTo>
                  <a:lnTo>
                    <a:pt x="784" y="392"/>
                  </a:lnTo>
                  <a:lnTo>
                    <a:pt x="784" y="371"/>
                  </a:lnTo>
                  <a:lnTo>
                    <a:pt x="781" y="352"/>
                  </a:lnTo>
                  <a:lnTo>
                    <a:pt x="780" y="332"/>
                  </a:lnTo>
                  <a:lnTo>
                    <a:pt x="776" y="313"/>
                  </a:lnTo>
                  <a:lnTo>
                    <a:pt x="772" y="295"/>
                  </a:lnTo>
                  <a:lnTo>
                    <a:pt x="765" y="276"/>
                  </a:lnTo>
                  <a:lnTo>
                    <a:pt x="760" y="258"/>
                  </a:lnTo>
                  <a:lnTo>
                    <a:pt x="752" y="240"/>
                  </a:lnTo>
                  <a:lnTo>
                    <a:pt x="744" y="223"/>
                  </a:lnTo>
                  <a:lnTo>
                    <a:pt x="737" y="206"/>
                  </a:lnTo>
                  <a:lnTo>
                    <a:pt x="726" y="189"/>
                  </a:lnTo>
                  <a:lnTo>
                    <a:pt x="717" y="173"/>
                  </a:lnTo>
                  <a:lnTo>
                    <a:pt x="705" y="158"/>
                  </a:lnTo>
                  <a:lnTo>
                    <a:pt x="694" y="143"/>
                  </a:lnTo>
                  <a:lnTo>
                    <a:pt x="682" y="129"/>
                  </a:lnTo>
                  <a:lnTo>
                    <a:pt x="669" y="115"/>
                  </a:lnTo>
                  <a:lnTo>
                    <a:pt x="656" y="102"/>
                  </a:lnTo>
                  <a:lnTo>
                    <a:pt x="642" y="90"/>
                  </a:lnTo>
                  <a:lnTo>
                    <a:pt x="626" y="78"/>
                  </a:lnTo>
                  <a:lnTo>
                    <a:pt x="610" y="68"/>
                  </a:lnTo>
                  <a:lnTo>
                    <a:pt x="595" y="57"/>
                  </a:lnTo>
                  <a:lnTo>
                    <a:pt x="579" y="48"/>
                  </a:lnTo>
                  <a:lnTo>
                    <a:pt x="562" y="39"/>
                  </a:lnTo>
                  <a:lnTo>
                    <a:pt x="544" y="31"/>
                  </a:lnTo>
                  <a:lnTo>
                    <a:pt x="527" y="25"/>
                  </a:lnTo>
                  <a:lnTo>
                    <a:pt x="509" y="18"/>
                  </a:lnTo>
                  <a:lnTo>
                    <a:pt x="490" y="13"/>
                  </a:lnTo>
                  <a:lnTo>
                    <a:pt x="471" y="8"/>
                  </a:lnTo>
                  <a:lnTo>
                    <a:pt x="451" y="5"/>
                  </a:lnTo>
                  <a:lnTo>
                    <a:pt x="432" y="3"/>
                  </a:lnTo>
                  <a:lnTo>
                    <a:pt x="412" y="1"/>
                  </a:lnTo>
                  <a:lnTo>
                    <a:pt x="391" y="0"/>
                  </a:lnTo>
                  <a:lnTo>
                    <a:pt x="3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Freeform 147"/>
            <p:cNvSpPr>
              <a:spLocks/>
            </p:cNvSpPr>
            <p:nvPr userDrawn="1"/>
          </p:nvSpPr>
          <p:spPr bwMode="auto">
            <a:xfrm>
              <a:off x="2792" y="1521"/>
              <a:ext cx="176" cy="175"/>
            </a:xfrm>
            <a:custGeom>
              <a:avLst/>
              <a:gdLst>
                <a:gd name="T0" fmla="*/ 333 w 702"/>
                <a:gd name="T1" fmla="*/ 0 h 701"/>
                <a:gd name="T2" fmla="*/ 280 w 702"/>
                <a:gd name="T3" fmla="*/ 7 h 701"/>
                <a:gd name="T4" fmla="*/ 230 w 702"/>
                <a:gd name="T5" fmla="*/ 21 h 701"/>
                <a:gd name="T6" fmla="*/ 184 w 702"/>
                <a:gd name="T7" fmla="*/ 42 h 701"/>
                <a:gd name="T8" fmla="*/ 141 w 702"/>
                <a:gd name="T9" fmla="*/ 69 h 701"/>
                <a:gd name="T10" fmla="*/ 103 w 702"/>
                <a:gd name="T11" fmla="*/ 102 h 701"/>
                <a:gd name="T12" fmla="*/ 70 w 702"/>
                <a:gd name="T13" fmla="*/ 141 h 701"/>
                <a:gd name="T14" fmla="*/ 43 w 702"/>
                <a:gd name="T15" fmla="*/ 184 h 701"/>
                <a:gd name="T16" fmla="*/ 21 w 702"/>
                <a:gd name="T17" fmla="*/ 229 h 701"/>
                <a:gd name="T18" fmla="*/ 8 w 702"/>
                <a:gd name="T19" fmla="*/ 280 h 701"/>
                <a:gd name="T20" fmla="*/ 0 w 702"/>
                <a:gd name="T21" fmla="*/ 332 h 701"/>
                <a:gd name="T22" fmla="*/ 0 w 702"/>
                <a:gd name="T23" fmla="*/ 369 h 701"/>
                <a:gd name="T24" fmla="*/ 8 w 702"/>
                <a:gd name="T25" fmla="*/ 421 h 701"/>
                <a:gd name="T26" fmla="*/ 21 w 702"/>
                <a:gd name="T27" fmla="*/ 472 h 701"/>
                <a:gd name="T28" fmla="*/ 43 w 702"/>
                <a:gd name="T29" fmla="*/ 517 h 701"/>
                <a:gd name="T30" fmla="*/ 70 w 702"/>
                <a:gd name="T31" fmla="*/ 560 h 701"/>
                <a:gd name="T32" fmla="*/ 103 w 702"/>
                <a:gd name="T33" fmla="*/ 599 h 701"/>
                <a:gd name="T34" fmla="*/ 141 w 702"/>
                <a:gd name="T35" fmla="*/ 632 h 701"/>
                <a:gd name="T36" fmla="*/ 184 w 702"/>
                <a:gd name="T37" fmla="*/ 659 h 701"/>
                <a:gd name="T38" fmla="*/ 230 w 702"/>
                <a:gd name="T39" fmla="*/ 680 h 701"/>
                <a:gd name="T40" fmla="*/ 280 w 702"/>
                <a:gd name="T41" fmla="*/ 695 h 701"/>
                <a:gd name="T42" fmla="*/ 333 w 702"/>
                <a:gd name="T43" fmla="*/ 701 h 701"/>
                <a:gd name="T44" fmla="*/ 369 w 702"/>
                <a:gd name="T45" fmla="*/ 701 h 701"/>
                <a:gd name="T46" fmla="*/ 422 w 702"/>
                <a:gd name="T47" fmla="*/ 695 h 701"/>
                <a:gd name="T48" fmla="*/ 472 w 702"/>
                <a:gd name="T49" fmla="*/ 680 h 701"/>
                <a:gd name="T50" fmla="*/ 518 w 702"/>
                <a:gd name="T51" fmla="*/ 659 h 701"/>
                <a:gd name="T52" fmla="*/ 561 w 702"/>
                <a:gd name="T53" fmla="*/ 632 h 701"/>
                <a:gd name="T54" fmla="*/ 599 w 702"/>
                <a:gd name="T55" fmla="*/ 599 h 701"/>
                <a:gd name="T56" fmla="*/ 632 w 702"/>
                <a:gd name="T57" fmla="*/ 560 h 701"/>
                <a:gd name="T58" fmla="*/ 659 w 702"/>
                <a:gd name="T59" fmla="*/ 517 h 701"/>
                <a:gd name="T60" fmla="*/ 681 w 702"/>
                <a:gd name="T61" fmla="*/ 472 h 701"/>
                <a:gd name="T62" fmla="*/ 694 w 702"/>
                <a:gd name="T63" fmla="*/ 421 h 701"/>
                <a:gd name="T64" fmla="*/ 702 w 702"/>
                <a:gd name="T65" fmla="*/ 369 h 701"/>
                <a:gd name="T66" fmla="*/ 702 w 702"/>
                <a:gd name="T67" fmla="*/ 332 h 701"/>
                <a:gd name="T68" fmla="*/ 694 w 702"/>
                <a:gd name="T69" fmla="*/ 280 h 701"/>
                <a:gd name="T70" fmla="*/ 681 w 702"/>
                <a:gd name="T71" fmla="*/ 229 h 701"/>
                <a:gd name="T72" fmla="*/ 659 w 702"/>
                <a:gd name="T73" fmla="*/ 184 h 701"/>
                <a:gd name="T74" fmla="*/ 632 w 702"/>
                <a:gd name="T75" fmla="*/ 141 h 701"/>
                <a:gd name="T76" fmla="*/ 599 w 702"/>
                <a:gd name="T77" fmla="*/ 102 h 701"/>
                <a:gd name="T78" fmla="*/ 561 w 702"/>
                <a:gd name="T79" fmla="*/ 69 h 701"/>
                <a:gd name="T80" fmla="*/ 518 w 702"/>
                <a:gd name="T81" fmla="*/ 42 h 701"/>
                <a:gd name="T82" fmla="*/ 472 w 702"/>
                <a:gd name="T83" fmla="*/ 21 h 701"/>
                <a:gd name="T84" fmla="*/ 422 w 702"/>
                <a:gd name="T85" fmla="*/ 7 h 701"/>
                <a:gd name="T86" fmla="*/ 369 w 702"/>
                <a:gd name="T8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1">
                  <a:moveTo>
                    <a:pt x="350" y="0"/>
                  </a:moveTo>
                  <a:lnTo>
                    <a:pt x="350" y="0"/>
                  </a:lnTo>
                  <a:lnTo>
                    <a:pt x="333" y="0"/>
                  </a:lnTo>
                  <a:lnTo>
                    <a:pt x="315" y="1"/>
                  </a:lnTo>
                  <a:lnTo>
                    <a:pt x="297" y="4"/>
                  </a:lnTo>
                  <a:lnTo>
                    <a:pt x="280" y="7"/>
                  </a:lnTo>
                  <a:lnTo>
                    <a:pt x="263" y="11"/>
                  </a:lnTo>
                  <a:lnTo>
                    <a:pt x="246" y="16"/>
                  </a:lnTo>
                  <a:lnTo>
                    <a:pt x="230" y="21"/>
                  </a:lnTo>
                  <a:lnTo>
                    <a:pt x="215" y="27"/>
                  </a:lnTo>
                  <a:lnTo>
                    <a:pt x="199" y="34"/>
                  </a:lnTo>
                  <a:lnTo>
                    <a:pt x="184" y="42"/>
                  </a:lnTo>
                  <a:lnTo>
                    <a:pt x="169" y="51"/>
                  </a:lnTo>
                  <a:lnTo>
                    <a:pt x="155" y="60"/>
                  </a:lnTo>
                  <a:lnTo>
                    <a:pt x="141" y="69"/>
                  </a:lnTo>
                  <a:lnTo>
                    <a:pt x="128" y="80"/>
                  </a:lnTo>
                  <a:lnTo>
                    <a:pt x="114" y="91"/>
                  </a:lnTo>
                  <a:lnTo>
                    <a:pt x="103" y="102"/>
                  </a:lnTo>
                  <a:lnTo>
                    <a:pt x="91" y="115"/>
                  </a:lnTo>
                  <a:lnTo>
                    <a:pt x="81" y="128"/>
                  </a:lnTo>
                  <a:lnTo>
                    <a:pt x="70" y="141"/>
                  </a:lnTo>
                  <a:lnTo>
                    <a:pt x="60" y="154"/>
                  </a:lnTo>
                  <a:lnTo>
                    <a:pt x="51" y="168"/>
                  </a:lnTo>
                  <a:lnTo>
                    <a:pt x="43" y="184"/>
                  </a:lnTo>
                  <a:lnTo>
                    <a:pt x="35" y="198"/>
                  </a:lnTo>
                  <a:lnTo>
                    <a:pt x="27" y="214"/>
                  </a:lnTo>
                  <a:lnTo>
                    <a:pt x="21" y="229"/>
                  </a:lnTo>
                  <a:lnTo>
                    <a:pt x="15" y="246"/>
                  </a:lnTo>
                  <a:lnTo>
                    <a:pt x="12" y="263"/>
                  </a:lnTo>
                  <a:lnTo>
                    <a:pt x="8" y="280"/>
                  </a:lnTo>
                  <a:lnTo>
                    <a:pt x="4" y="297"/>
                  </a:lnTo>
                  <a:lnTo>
                    <a:pt x="1" y="314"/>
                  </a:lnTo>
                  <a:lnTo>
                    <a:pt x="0" y="332"/>
                  </a:lnTo>
                  <a:lnTo>
                    <a:pt x="0" y="351"/>
                  </a:lnTo>
                  <a:lnTo>
                    <a:pt x="0" y="351"/>
                  </a:lnTo>
                  <a:lnTo>
                    <a:pt x="0" y="369"/>
                  </a:lnTo>
                  <a:lnTo>
                    <a:pt x="1" y="387"/>
                  </a:lnTo>
                  <a:lnTo>
                    <a:pt x="4" y="404"/>
                  </a:lnTo>
                  <a:lnTo>
                    <a:pt x="8" y="421"/>
                  </a:lnTo>
                  <a:lnTo>
                    <a:pt x="12" y="438"/>
                  </a:lnTo>
                  <a:lnTo>
                    <a:pt x="15" y="455"/>
                  </a:lnTo>
                  <a:lnTo>
                    <a:pt x="21" y="472"/>
                  </a:lnTo>
                  <a:lnTo>
                    <a:pt x="27" y="487"/>
                  </a:lnTo>
                  <a:lnTo>
                    <a:pt x="35" y="503"/>
                  </a:lnTo>
                  <a:lnTo>
                    <a:pt x="43" y="517"/>
                  </a:lnTo>
                  <a:lnTo>
                    <a:pt x="51" y="533"/>
                  </a:lnTo>
                  <a:lnTo>
                    <a:pt x="60" y="547"/>
                  </a:lnTo>
                  <a:lnTo>
                    <a:pt x="70" y="560"/>
                  </a:lnTo>
                  <a:lnTo>
                    <a:pt x="81" y="573"/>
                  </a:lnTo>
                  <a:lnTo>
                    <a:pt x="91" y="586"/>
                  </a:lnTo>
                  <a:lnTo>
                    <a:pt x="103" y="599"/>
                  </a:lnTo>
                  <a:lnTo>
                    <a:pt x="114" y="610"/>
                  </a:lnTo>
                  <a:lnTo>
                    <a:pt x="128" y="622"/>
                  </a:lnTo>
                  <a:lnTo>
                    <a:pt x="141" y="632"/>
                  </a:lnTo>
                  <a:lnTo>
                    <a:pt x="155" y="641"/>
                  </a:lnTo>
                  <a:lnTo>
                    <a:pt x="169" y="650"/>
                  </a:lnTo>
                  <a:lnTo>
                    <a:pt x="184" y="659"/>
                  </a:lnTo>
                  <a:lnTo>
                    <a:pt x="199" y="667"/>
                  </a:lnTo>
                  <a:lnTo>
                    <a:pt x="215" y="674"/>
                  </a:lnTo>
                  <a:lnTo>
                    <a:pt x="230" y="680"/>
                  </a:lnTo>
                  <a:lnTo>
                    <a:pt x="246" y="685"/>
                  </a:lnTo>
                  <a:lnTo>
                    <a:pt x="263" y="691"/>
                  </a:lnTo>
                  <a:lnTo>
                    <a:pt x="280" y="695"/>
                  </a:lnTo>
                  <a:lnTo>
                    <a:pt x="297" y="697"/>
                  </a:lnTo>
                  <a:lnTo>
                    <a:pt x="315" y="700"/>
                  </a:lnTo>
                  <a:lnTo>
                    <a:pt x="333" y="701"/>
                  </a:lnTo>
                  <a:lnTo>
                    <a:pt x="350" y="701"/>
                  </a:lnTo>
                  <a:lnTo>
                    <a:pt x="350" y="701"/>
                  </a:lnTo>
                  <a:lnTo>
                    <a:pt x="369" y="701"/>
                  </a:lnTo>
                  <a:lnTo>
                    <a:pt x="387" y="700"/>
                  </a:lnTo>
                  <a:lnTo>
                    <a:pt x="404" y="697"/>
                  </a:lnTo>
                  <a:lnTo>
                    <a:pt x="422" y="695"/>
                  </a:lnTo>
                  <a:lnTo>
                    <a:pt x="439" y="691"/>
                  </a:lnTo>
                  <a:lnTo>
                    <a:pt x="456" y="685"/>
                  </a:lnTo>
                  <a:lnTo>
                    <a:pt x="472" y="680"/>
                  </a:lnTo>
                  <a:lnTo>
                    <a:pt x="487" y="674"/>
                  </a:lnTo>
                  <a:lnTo>
                    <a:pt x="503" y="667"/>
                  </a:lnTo>
                  <a:lnTo>
                    <a:pt x="518" y="659"/>
                  </a:lnTo>
                  <a:lnTo>
                    <a:pt x="533" y="650"/>
                  </a:lnTo>
                  <a:lnTo>
                    <a:pt x="547" y="641"/>
                  </a:lnTo>
                  <a:lnTo>
                    <a:pt x="561" y="632"/>
                  </a:lnTo>
                  <a:lnTo>
                    <a:pt x="574" y="622"/>
                  </a:lnTo>
                  <a:lnTo>
                    <a:pt x="588" y="610"/>
                  </a:lnTo>
                  <a:lnTo>
                    <a:pt x="599" y="599"/>
                  </a:lnTo>
                  <a:lnTo>
                    <a:pt x="611" y="586"/>
                  </a:lnTo>
                  <a:lnTo>
                    <a:pt x="621" y="573"/>
                  </a:lnTo>
                  <a:lnTo>
                    <a:pt x="632" y="560"/>
                  </a:lnTo>
                  <a:lnTo>
                    <a:pt x="642" y="547"/>
                  </a:lnTo>
                  <a:lnTo>
                    <a:pt x="651" y="533"/>
                  </a:lnTo>
                  <a:lnTo>
                    <a:pt x="659" y="517"/>
                  </a:lnTo>
                  <a:lnTo>
                    <a:pt x="667" y="503"/>
                  </a:lnTo>
                  <a:lnTo>
                    <a:pt x="675" y="487"/>
                  </a:lnTo>
                  <a:lnTo>
                    <a:pt x="681" y="472"/>
                  </a:lnTo>
                  <a:lnTo>
                    <a:pt x="687" y="455"/>
                  </a:lnTo>
                  <a:lnTo>
                    <a:pt x="690" y="438"/>
                  </a:lnTo>
                  <a:lnTo>
                    <a:pt x="694" y="421"/>
                  </a:lnTo>
                  <a:lnTo>
                    <a:pt x="698" y="404"/>
                  </a:lnTo>
                  <a:lnTo>
                    <a:pt x="700" y="387"/>
                  </a:lnTo>
                  <a:lnTo>
                    <a:pt x="702" y="369"/>
                  </a:lnTo>
                  <a:lnTo>
                    <a:pt x="702" y="351"/>
                  </a:lnTo>
                  <a:lnTo>
                    <a:pt x="702" y="351"/>
                  </a:lnTo>
                  <a:lnTo>
                    <a:pt x="702" y="332"/>
                  </a:lnTo>
                  <a:lnTo>
                    <a:pt x="700" y="314"/>
                  </a:lnTo>
                  <a:lnTo>
                    <a:pt x="698" y="297"/>
                  </a:lnTo>
                  <a:lnTo>
                    <a:pt x="694" y="280"/>
                  </a:lnTo>
                  <a:lnTo>
                    <a:pt x="690" y="263"/>
                  </a:lnTo>
                  <a:lnTo>
                    <a:pt x="687" y="246"/>
                  </a:lnTo>
                  <a:lnTo>
                    <a:pt x="681" y="229"/>
                  </a:lnTo>
                  <a:lnTo>
                    <a:pt x="675" y="214"/>
                  </a:lnTo>
                  <a:lnTo>
                    <a:pt x="667" y="198"/>
                  </a:lnTo>
                  <a:lnTo>
                    <a:pt x="659" y="184"/>
                  </a:lnTo>
                  <a:lnTo>
                    <a:pt x="651" y="168"/>
                  </a:lnTo>
                  <a:lnTo>
                    <a:pt x="642" y="154"/>
                  </a:lnTo>
                  <a:lnTo>
                    <a:pt x="632" y="141"/>
                  </a:lnTo>
                  <a:lnTo>
                    <a:pt x="621" y="128"/>
                  </a:lnTo>
                  <a:lnTo>
                    <a:pt x="611" y="115"/>
                  </a:lnTo>
                  <a:lnTo>
                    <a:pt x="599" y="102"/>
                  </a:lnTo>
                  <a:lnTo>
                    <a:pt x="588" y="91"/>
                  </a:lnTo>
                  <a:lnTo>
                    <a:pt x="574" y="80"/>
                  </a:lnTo>
                  <a:lnTo>
                    <a:pt x="561" y="69"/>
                  </a:lnTo>
                  <a:lnTo>
                    <a:pt x="547" y="60"/>
                  </a:lnTo>
                  <a:lnTo>
                    <a:pt x="533" y="51"/>
                  </a:lnTo>
                  <a:lnTo>
                    <a:pt x="518" y="42"/>
                  </a:lnTo>
                  <a:lnTo>
                    <a:pt x="503" y="34"/>
                  </a:lnTo>
                  <a:lnTo>
                    <a:pt x="487" y="27"/>
                  </a:lnTo>
                  <a:lnTo>
                    <a:pt x="472" y="21"/>
                  </a:lnTo>
                  <a:lnTo>
                    <a:pt x="456" y="16"/>
                  </a:lnTo>
                  <a:lnTo>
                    <a:pt x="439" y="11"/>
                  </a:lnTo>
                  <a:lnTo>
                    <a:pt x="422" y="7"/>
                  </a:lnTo>
                  <a:lnTo>
                    <a:pt x="404" y="4"/>
                  </a:lnTo>
                  <a:lnTo>
                    <a:pt x="387" y="1"/>
                  </a:lnTo>
                  <a:lnTo>
                    <a:pt x="369" y="0"/>
                  </a:lnTo>
                  <a:lnTo>
                    <a:pt x="350" y="0"/>
                  </a:lnTo>
                  <a:lnTo>
                    <a:pt x="35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148"/>
            <p:cNvSpPr>
              <a:spLocks/>
            </p:cNvSpPr>
            <p:nvPr userDrawn="1"/>
          </p:nvSpPr>
          <p:spPr bwMode="auto">
            <a:xfrm>
              <a:off x="2802" y="1784"/>
              <a:ext cx="156" cy="155"/>
            </a:xfrm>
            <a:custGeom>
              <a:avLst/>
              <a:gdLst>
                <a:gd name="T0" fmla="*/ 310 w 622"/>
                <a:gd name="T1" fmla="*/ 0 h 620"/>
                <a:gd name="T2" fmla="*/ 279 w 622"/>
                <a:gd name="T3" fmla="*/ 1 h 620"/>
                <a:gd name="T4" fmla="*/ 248 w 622"/>
                <a:gd name="T5" fmla="*/ 6 h 620"/>
                <a:gd name="T6" fmla="*/ 190 w 622"/>
                <a:gd name="T7" fmla="*/ 25 h 620"/>
                <a:gd name="T8" fmla="*/ 137 w 622"/>
                <a:gd name="T9" fmla="*/ 53 h 620"/>
                <a:gd name="T10" fmla="*/ 91 w 622"/>
                <a:gd name="T11" fmla="*/ 91 h 620"/>
                <a:gd name="T12" fmla="*/ 54 w 622"/>
                <a:gd name="T13" fmla="*/ 137 h 620"/>
                <a:gd name="T14" fmla="*/ 25 w 622"/>
                <a:gd name="T15" fmla="*/ 189 h 620"/>
                <a:gd name="T16" fmla="*/ 7 w 622"/>
                <a:gd name="T17" fmla="*/ 247 h 620"/>
                <a:gd name="T18" fmla="*/ 2 w 622"/>
                <a:gd name="T19" fmla="*/ 279 h 620"/>
                <a:gd name="T20" fmla="*/ 0 w 622"/>
                <a:gd name="T21" fmla="*/ 310 h 620"/>
                <a:gd name="T22" fmla="*/ 0 w 622"/>
                <a:gd name="T23" fmla="*/ 326 h 620"/>
                <a:gd name="T24" fmla="*/ 4 w 622"/>
                <a:gd name="T25" fmla="*/ 357 h 620"/>
                <a:gd name="T26" fmla="*/ 15 w 622"/>
                <a:gd name="T27" fmla="*/ 402 h 620"/>
                <a:gd name="T28" fmla="*/ 38 w 622"/>
                <a:gd name="T29" fmla="*/ 458 h 620"/>
                <a:gd name="T30" fmla="*/ 72 w 622"/>
                <a:gd name="T31" fmla="*/ 508 h 620"/>
                <a:gd name="T32" fmla="*/ 114 w 622"/>
                <a:gd name="T33" fmla="*/ 550 h 620"/>
                <a:gd name="T34" fmla="*/ 163 w 622"/>
                <a:gd name="T35" fmla="*/ 584 h 620"/>
                <a:gd name="T36" fmla="*/ 219 w 622"/>
                <a:gd name="T37" fmla="*/ 607 h 620"/>
                <a:gd name="T38" fmla="*/ 263 w 622"/>
                <a:gd name="T39" fmla="*/ 617 h 620"/>
                <a:gd name="T40" fmla="*/ 295 w 622"/>
                <a:gd name="T41" fmla="*/ 620 h 620"/>
                <a:gd name="T42" fmla="*/ 310 w 622"/>
                <a:gd name="T43" fmla="*/ 620 h 620"/>
                <a:gd name="T44" fmla="*/ 343 w 622"/>
                <a:gd name="T45" fmla="*/ 619 h 620"/>
                <a:gd name="T46" fmla="*/ 374 w 622"/>
                <a:gd name="T47" fmla="*/ 615 h 620"/>
                <a:gd name="T48" fmla="*/ 432 w 622"/>
                <a:gd name="T49" fmla="*/ 597 h 620"/>
                <a:gd name="T50" fmla="*/ 485 w 622"/>
                <a:gd name="T51" fmla="*/ 568 h 620"/>
                <a:gd name="T52" fmla="*/ 531 w 622"/>
                <a:gd name="T53" fmla="*/ 530 h 620"/>
                <a:gd name="T54" fmla="*/ 568 w 622"/>
                <a:gd name="T55" fmla="*/ 483 h 620"/>
                <a:gd name="T56" fmla="*/ 597 w 622"/>
                <a:gd name="T57" fmla="*/ 431 h 620"/>
                <a:gd name="T58" fmla="*/ 615 w 622"/>
                <a:gd name="T59" fmla="*/ 372 h 620"/>
                <a:gd name="T60" fmla="*/ 620 w 622"/>
                <a:gd name="T61" fmla="*/ 342 h 620"/>
                <a:gd name="T62" fmla="*/ 622 w 622"/>
                <a:gd name="T63" fmla="*/ 310 h 620"/>
                <a:gd name="T64" fmla="*/ 620 w 622"/>
                <a:gd name="T65" fmla="*/ 294 h 620"/>
                <a:gd name="T66" fmla="*/ 618 w 622"/>
                <a:gd name="T67" fmla="*/ 263 h 620"/>
                <a:gd name="T68" fmla="*/ 607 w 622"/>
                <a:gd name="T69" fmla="*/ 217 h 620"/>
                <a:gd name="T70" fmla="*/ 584 w 622"/>
                <a:gd name="T71" fmla="*/ 163 h 620"/>
                <a:gd name="T72" fmla="*/ 550 w 622"/>
                <a:gd name="T73" fmla="*/ 113 h 620"/>
                <a:gd name="T74" fmla="*/ 508 w 622"/>
                <a:gd name="T75" fmla="*/ 70 h 620"/>
                <a:gd name="T76" fmla="*/ 459 w 622"/>
                <a:gd name="T77" fmla="*/ 38 h 620"/>
                <a:gd name="T78" fmla="*/ 403 w 622"/>
                <a:gd name="T79" fmla="*/ 14 h 620"/>
                <a:gd name="T80" fmla="*/ 359 w 622"/>
                <a:gd name="T81" fmla="*/ 4 h 620"/>
                <a:gd name="T82" fmla="*/ 327 w 622"/>
                <a:gd name="T83" fmla="*/ 0 h 620"/>
                <a:gd name="T84" fmla="*/ 310 w 622"/>
                <a:gd name="T8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310" y="0"/>
                  </a:moveTo>
                  <a:lnTo>
                    <a:pt x="310" y="0"/>
                  </a:lnTo>
                  <a:lnTo>
                    <a:pt x="295" y="0"/>
                  </a:lnTo>
                  <a:lnTo>
                    <a:pt x="279" y="1"/>
                  </a:lnTo>
                  <a:lnTo>
                    <a:pt x="263" y="4"/>
                  </a:lnTo>
                  <a:lnTo>
                    <a:pt x="248" y="6"/>
                  </a:lnTo>
                  <a:lnTo>
                    <a:pt x="219" y="14"/>
                  </a:lnTo>
                  <a:lnTo>
                    <a:pt x="190" y="25"/>
                  </a:lnTo>
                  <a:lnTo>
                    <a:pt x="163" y="38"/>
                  </a:lnTo>
                  <a:lnTo>
                    <a:pt x="137" y="53"/>
                  </a:lnTo>
                  <a:lnTo>
                    <a:pt x="114" y="70"/>
                  </a:lnTo>
                  <a:lnTo>
                    <a:pt x="91" y="91"/>
                  </a:lnTo>
                  <a:lnTo>
                    <a:pt x="72" y="113"/>
                  </a:lnTo>
                  <a:lnTo>
                    <a:pt x="54" y="137"/>
                  </a:lnTo>
                  <a:lnTo>
                    <a:pt x="38" y="163"/>
                  </a:lnTo>
                  <a:lnTo>
                    <a:pt x="25" y="189"/>
                  </a:lnTo>
                  <a:lnTo>
                    <a:pt x="15" y="217"/>
                  </a:lnTo>
                  <a:lnTo>
                    <a:pt x="7" y="247"/>
                  </a:lnTo>
                  <a:lnTo>
                    <a:pt x="4" y="263"/>
                  </a:lnTo>
                  <a:lnTo>
                    <a:pt x="2" y="279"/>
                  </a:lnTo>
                  <a:lnTo>
                    <a:pt x="0" y="294"/>
                  </a:lnTo>
                  <a:lnTo>
                    <a:pt x="0" y="310"/>
                  </a:lnTo>
                  <a:lnTo>
                    <a:pt x="0" y="310"/>
                  </a:lnTo>
                  <a:lnTo>
                    <a:pt x="0" y="326"/>
                  </a:lnTo>
                  <a:lnTo>
                    <a:pt x="2" y="342"/>
                  </a:lnTo>
                  <a:lnTo>
                    <a:pt x="4" y="357"/>
                  </a:lnTo>
                  <a:lnTo>
                    <a:pt x="7" y="372"/>
                  </a:lnTo>
                  <a:lnTo>
                    <a:pt x="15" y="402"/>
                  </a:lnTo>
                  <a:lnTo>
                    <a:pt x="25" y="431"/>
                  </a:lnTo>
                  <a:lnTo>
                    <a:pt x="38" y="458"/>
                  </a:lnTo>
                  <a:lnTo>
                    <a:pt x="54" y="483"/>
                  </a:lnTo>
                  <a:lnTo>
                    <a:pt x="72" y="508"/>
                  </a:lnTo>
                  <a:lnTo>
                    <a:pt x="91" y="530"/>
                  </a:lnTo>
                  <a:lnTo>
                    <a:pt x="114" y="550"/>
                  </a:lnTo>
                  <a:lnTo>
                    <a:pt x="137" y="568"/>
                  </a:lnTo>
                  <a:lnTo>
                    <a:pt x="163" y="584"/>
                  </a:lnTo>
                  <a:lnTo>
                    <a:pt x="190" y="597"/>
                  </a:lnTo>
                  <a:lnTo>
                    <a:pt x="219" y="607"/>
                  </a:lnTo>
                  <a:lnTo>
                    <a:pt x="248" y="615"/>
                  </a:lnTo>
                  <a:lnTo>
                    <a:pt x="263" y="617"/>
                  </a:lnTo>
                  <a:lnTo>
                    <a:pt x="279" y="619"/>
                  </a:lnTo>
                  <a:lnTo>
                    <a:pt x="295" y="620"/>
                  </a:lnTo>
                  <a:lnTo>
                    <a:pt x="310" y="620"/>
                  </a:lnTo>
                  <a:lnTo>
                    <a:pt x="310" y="620"/>
                  </a:lnTo>
                  <a:lnTo>
                    <a:pt x="327" y="620"/>
                  </a:lnTo>
                  <a:lnTo>
                    <a:pt x="343" y="619"/>
                  </a:lnTo>
                  <a:lnTo>
                    <a:pt x="359" y="617"/>
                  </a:lnTo>
                  <a:lnTo>
                    <a:pt x="374" y="615"/>
                  </a:lnTo>
                  <a:lnTo>
                    <a:pt x="403" y="607"/>
                  </a:lnTo>
                  <a:lnTo>
                    <a:pt x="432" y="597"/>
                  </a:lnTo>
                  <a:lnTo>
                    <a:pt x="459" y="584"/>
                  </a:lnTo>
                  <a:lnTo>
                    <a:pt x="485" y="568"/>
                  </a:lnTo>
                  <a:lnTo>
                    <a:pt x="508" y="550"/>
                  </a:lnTo>
                  <a:lnTo>
                    <a:pt x="531" y="530"/>
                  </a:lnTo>
                  <a:lnTo>
                    <a:pt x="550" y="508"/>
                  </a:lnTo>
                  <a:lnTo>
                    <a:pt x="568" y="483"/>
                  </a:lnTo>
                  <a:lnTo>
                    <a:pt x="584" y="458"/>
                  </a:lnTo>
                  <a:lnTo>
                    <a:pt x="597" y="431"/>
                  </a:lnTo>
                  <a:lnTo>
                    <a:pt x="607" y="402"/>
                  </a:lnTo>
                  <a:lnTo>
                    <a:pt x="615" y="372"/>
                  </a:lnTo>
                  <a:lnTo>
                    <a:pt x="618" y="357"/>
                  </a:lnTo>
                  <a:lnTo>
                    <a:pt x="620" y="342"/>
                  </a:lnTo>
                  <a:lnTo>
                    <a:pt x="620" y="326"/>
                  </a:lnTo>
                  <a:lnTo>
                    <a:pt x="622" y="310"/>
                  </a:lnTo>
                  <a:lnTo>
                    <a:pt x="622" y="310"/>
                  </a:lnTo>
                  <a:lnTo>
                    <a:pt x="620" y="294"/>
                  </a:lnTo>
                  <a:lnTo>
                    <a:pt x="620" y="279"/>
                  </a:lnTo>
                  <a:lnTo>
                    <a:pt x="618" y="263"/>
                  </a:lnTo>
                  <a:lnTo>
                    <a:pt x="615" y="247"/>
                  </a:lnTo>
                  <a:lnTo>
                    <a:pt x="607" y="217"/>
                  </a:lnTo>
                  <a:lnTo>
                    <a:pt x="597" y="189"/>
                  </a:lnTo>
                  <a:lnTo>
                    <a:pt x="584" y="163"/>
                  </a:lnTo>
                  <a:lnTo>
                    <a:pt x="568" y="137"/>
                  </a:lnTo>
                  <a:lnTo>
                    <a:pt x="550" y="113"/>
                  </a:lnTo>
                  <a:lnTo>
                    <a:pt x="531" y="91"/>
                  </a:lnTo>
                  <a:lnTo>
                    <a:pt x="508" y="70"/>
                  </a:lnTo>
                  <a:lnTo>
                    <a:pt x="485" y="53"/>
                  </a:lnTo>
                  <a:lnTo>
                    <a:pt x="459" y="38"/>
                  </a:lnTo>
                  <a:lnTo>
                    <a:pt x="432" y="25"/>
                  </a:lnTo>
                  <a:lnTo>
                    <a:pt x="403" y="14"/>
                  </a:lnTo>
                  <a:lnTo>
                    <a:pt x="374" y="6"/>
                  </a:lnTo>
                  <a:lnTo>
                    <a:pt x="359" y="4"/>
                  </a:lnTo>
                  <a:lnTo>
                    <a:pt x="343" y="1"/>
                  </a:lnTo>
                  <a:lnTo>
                    <a:pt x="327" y="0"/>
                  </a:lnTo>
                  <a:lnTo>
                    <a:pt x="310" y="0"/>
                  </a:lnTo>
                  <a:lnTo>
                    <a:pt x="3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149"/>
            <p:cNvSpPr>
              <a:spLocks/>
            </p:cNvSpPr>
            <p:nvPr userDrawn="1"/>
          </p:nvSpPr>
          <p:spPr bwMode="auto">
            <a:xfrm>
              <a:off x="2812" y="2047"/>
              <a:ext cx="136" cy="135"/>
            </a:xfrm>
            <a:custGeom>
              <a:avLst/>
              <a:gdLst>
                <a:gd name="T0" fmla="*/ 269 w 540"/>
                <a:gd name="T1" fmla="*/ 0 h 540"/>
                <a:gd name="T2" fmla="*/ 216 w 540"/>
                <a:gd name="T3" fmla="*/ 5 h 540"/>
                <a:gd name="T4" fmla="*/ 165 w 540"/>
                <a:gd name="T5" fmla="*/ 20 h 540"/>
                <a:gd name="T6" fmla="*/ 119 w 540"/>
                <a:gd name="T7" fmla="*/ 45 h 540"/>
                <a:gd name="T8" fmla="*/ 79 w 540"/>
                <a:gd name="T9" fmla="*/ 79 h 540"/>
                <a:gd name="T10" fmla="*/ 47 w 540"/>
                <a:gd name="T11" fmla="*/ 118 h 540"/>
                <a:gd name="T12" fmla="*/ 22 w 540"/>
                <a:gd name="T13" fmla="*/ 165 h 540"/>
                <a:gd name="T14" fmla="*/ 5 w 540"/>
                <a:gd name="T15" fmla="*/ 216 h 540"/>
                <a:gd name="T16" fmla="*/ 0 w 540"/>
                <a:gd name="T17" fmla="*/ 269 h 540"/>
                <a:gd name="T18" fmla="*/ 1 w 540"/>
                <a:gd name="T19" fmla="*/ 297 h 540"/>
                <a:gd name="T20" fmla="*/ 13 w 540"/>
                <a:gd name="T21" fmla="*/ 350 h 540"/>
                <a:gd name="T22" fmla="*/ 32 w 540"/>
                <a:gd name="T23" fmla="*/ 398 h 540"/>
                <a:gd name="T24" fmla="*/ 62 w 540"/>
                <a:gd name="T25" fmla="*/ 441 h 540"/>
                <a:gd name="T26" fmla="*/ 99 w 540"/>
                <a:gd name="T27" fmla="*/ 478 h 540"/>
                <a:gd name="T28" fmla="*/ 142 w 540"/>
                <a:gd name="T29" fmla="*/ 508 h 540"/>
                <a:gd name="T30" fmla="*/ 190 w 540"/>
                <a:gd name="T31" fmla="*/ 527 h 540"/>
                <a:gd name="T32" fmla="*/ 242 w 540"/>
                <a:gd name="T33" fmla="*/ 538 h 540"/>
                <a:gd name="T34" fmla="*/ 269 w 540"/>
                <a:gd name="T35" fmla="*/ 540 h 540"/>
                <a:gd name="T36" fmla="*/ 324 w 540"/>
                <a:gd name="T37" fmla="*/ 534 h 540"/>
                <a:gd name="T38" fmla="*/ 375 w 540"/>
                <a:gd name="T39" fmla="*/ 518 h 540"/>
                <a:gd name="T40" fmla="*/ 421 w 540"/>
                <a:gd name="T41" fmla="*/ 493 h 540"/>
                <a:gd name="T42" fmla="*/ 461 w 540"/>
                <a:gd name="T43" fmla="*/ 461 h 540"/>
                <a:gd name="T44" fmla="*/ 493 w 540"/>
                <a:gd name="T45" fmla="*/ 420 h 540"/>
                <a:gd name="T46" fmla="*/ 518 w 540"/>
                <a:gd name="T47" fmla="*/ 375 h 540"/>
                <a:gd name="T48" fmla="*/ 534 w 540"/>
                <a:gd name="T49" fmla="*/ 324 h 540"/>
                <a:gd name="T50" fmla="*/ 540 w 540"/>
                <a:gd name="T51" fmla="*/ 269 h 540"/>
                <a:gd name="T52" fmla="*/ 539 w 540"/>
                <a:gd name="T53" fmla="*/ 242 h 540"/>
                <a:gd name="T54" fmla="*/ 527 w 540"/>
                <a:gd name="T55" fmla="*/ 190 h 540"/>
                <a:gd name="T56" fmla="*/ 508 w 540"/>
                <a:gd name="T57" fmla="*/ 140 h 540"/>
                <a:gd name="T58" fmla="*/ 478 w 540"/>
                <a:gd name="T59" fmla="*/ 97 h 540"/>
                <a:gd name="T60" fmla="*/ 441 w 540"/>
                <a:gd name="T61" fmla="*/ 61 h 540"/>
                <a:gd name="T62" fmla="*/ 398 w 540"/>
                <a:gd name="T63" fmla="*/ 32 h 540"/>
                <a:gd name="T64" fmla="*/ 350 w 540"/>
                <a:gd name="T65" fmla="*/ 11 h 540"/>
                <a:gd name="T66" fmla="*/ 298 w 540"/>
                <a:gd name="T67" fmla="*/ 1 h 540"/>
                <a:gd name="T68" fmla="*/ 269 w 540"/>
                <a:gd name="T6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269" y="0"/>
                  </a:moveTo>
                  <a:lnTo>
                    <a:pt x="269" y="0"/>
                  </a:lnTo>
                  <a:lnTo>
                    <a:pt x="242" y="1"/>
                  </a:lnTo>
                  <a:lnTo>
                    <a:pt x="216" y="5"/>
                  </a:lnTo>
                  <a:lnTo>
                    <a:pt x="190" y="11"/>
                  </a:lnTo>
                  <a:lnTo>
                    <a:pt x="165" y="20"/>
                  </a:lnTo>
                  <a:lnTo>
                    <a:pt x="142" y="32"/>
                  </a:lnTo>
                  <a:lnTo>
                    <a:pt x="119" y="45"/>
                  </a:lnTo>
                  <a:lnTo>
                    <a:pt x="99" y="61"/>
                  </a:lnTo>
                  <a:lnTo>
                    <a:pt x="79" y="79"/>
                  </a:lnTo>
                  <a:lnTo>
                    <a:pt x="62" y="97"/>
                  </a:lnTo>
                  <a:lnTo>
                    <a:pt x="47" y="118"/>
                  </a:lnTo>
                  <a:lnTo>
                    <a:pt x="32" y="140"/>
                  </a:lnTo>
                  <a:lnTo>
                    <a:pt x="22" y="165"/>
                  </a:lnTo>
                  <a:lnTo>
                    <a:pt x="13" y="190"/>
                  </a:lnTo>
                  <a:lnTo>
                    <a:pt x="5" y="216"/>
                  </a:lnTo>
                  <a:lnTo>
                    <a:pt x="1" y="242"/>
                  </a:lnTo>
                  <a:lnTo>
                    <a:pt x="0" y="269"/>
                  </a:lnTo>
                  <a:lnTo>
                    <a:pt x="0" y="269"/>
                  </a:lnTo>
                  <a:lnTo>
                    <a:pt x="1" y="297"/>
                  </a:lnTo>
                  <a:lnTo>
                    <a:pt x="5" y="324"/>
                  </a:lnTo>
                  <a:lnTo>
                    <a:pt x="13" y="350"/>
                  </a:lnTo>
                  <a:lnTo>
                    <a:pt x="22" y="375"/>
                  </a:lnTo>
                  <a:lnTo>
                    <a:pt x="32" y="398"/>
                  </a:lnTo>
                  <a:lnTo>
                    <a:pt x="47" y="420"/>
                  </a:lnTo>
                  <a:lnTo>
                    <a:pt x="62" y="441"/>
                  </a:lnTo>
                  <a:lnTo>
                    <a:pt x="79" y="461"/>
                  </a:lnTo>
                  <a:lnTo>
                    <a:pt x="99" y="478"/>
                  </a:lnTo>
                  <a:lnTo>
                    <a:pt x="119" y="493"/>
                  </a:lnTo>
                  <a:lnTo>
                    <a:pt x="142" y="508"/>
                  </a:lnTo>
                  <a:lnTo>
                    <a:pt x="165" y="518"/>
                  </a:lnTo>
                  <a:lnTo>
                    <a:pt x="190" y="527"/>
                  </a:lnTo>
                  <a:lnTo>
                    <a:pt x="216" y="534"/>
                  </a:lnTo>
                  <a:lnTo>
                    <a:pt x="242" y="538"/>
                  </a:lnTo>
                  <a:lnTo>
                    <a:pt x="269" y="540"/>
                  </a:lnTo>
                  <a:lnTo>
                    <a:pt x="269" y="540"/>
                  </a:lnTo>
                  <a:lnTo>
                    <a:pt x="298" y="538"/>
                  </a:lnTo>
                  <a:lnTo>
                    <a:pt x="324" y="534"/>
                  </a:lnTo>
                  <a:lnTo>
                    <a:pt x="350" y="527"/>
                  </a:lnTo>
                  <a:lnTo>
                    <a:pt x="375" y="518"/>
                  </a:lnTo>
                  <a:lnTo>
                    <a:pt x="398" y="508"/>
                  </a:lnTo>
                  <a:lnTo>
                    <a:pt x="421" y="493"/>
                  </a:lnTo>
                  <a:lnTo>
                    <a:pt x="441" y="478"/>
                  </a:lnTo>
                  <a:lnTo>
                    <a:pt x="461" y="461"/>
                  </a:lnTo>
                  <a:lnTo>
                    <a:pt x="478" y="441"/>
                  </a:lnTo>
                  <a:lnTo>
                    <a:pt x="493" y="420"/>
                  </a:lnTo>
                  <a:lnTo>
                    <a:pt x="508" y="398"/>
                  </a:lnTo>
                  <a:lnTo>
                    <a:pt x="518" y="375"/>
                  </a:lnTo>
                  <a:lnTo>
                    <a:pt x="527" y="350"/>
                  </a:lnTo>
                  <a:lnTo>
                    <a:pt x="534" y="324"/>
                  </a:lnTo>
                  <a:lnTo>
                    <a:pt x="539" y="297"/>
                  </a:lnTo>
                  <a:lnTo>
                    <a:pt x="540" y="269"/>
                  </a:lnTo>
                  <a:lnTo>
                    <a:pt x="540" y="269"/>
                  </a:lnTo>
                  <a:lnTo>
                    <a:pt x="539" y="242"/>
                  </a:lnTo>
                  <a:lnTo>
                    <a:pt x="534" y="216"/>
                  </a:lnTo>
                  <a:lnTo>
                    <a:pt x="527" y="190"/>
                  </a:lnTo>
                  <a:lnTo>
                    <a:pt x="518" y="165"/>
                  </a:lnTo>
                  <a:lnTo>
                    <a:pt x="508" y="140"/>
                  </a:lnTo>
                  <a:lnTo>
                    <a:pt x="493" y="118"/>
                  </a:lnTo>
                  <a:lnTo>
                    <a:pt x="478" y="97"/>
                  </a:lnTo>
                  <a:lnTo>
                    <a:pt x="461" y="79"/>
                  </a:lnTo>
                  <a:lnTo>
                    <a:pt x="441" y="61"/>
                  </a:lnTo>
                  <a:lnTo>
                    <a:pt x="421" y="45"/>
                  </a:lnTo>
                  <a:lnTo>
                    <a:pt x="398" y="32"/>
                  </a:lnTo>
                  <a:lnTo>
                    <a:pt x="375" y="20"/>
                  </a:lnTo>
                  <a:lnTo>
                    <a:pt x="350" y="11"/>
                  </a:lnTo>
                  <a:lnTo>
                    <a:pt x="324" y="5"/>
                  </a:lnTo>
                  <a:lnTo>
                    <a:pt x="298" y="1"/>
                  </a:lnTo>
                  <a:lnTo>
                    <a:pt x="269" y="0"/>
                  </a:lnTo>
                  <a:lnTo>
                    <a:pt x="26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150"/>
            <p:cNvSpPr>
              <a:spLocks/>
            </p:cNvSpPr>
            <p:nvPr userDrawn="1"/>
          </p:nvSpPr>
          <p:spPr bwMode="auto">
            <a:xfrm>
              <a:off x="2823" y="2310"/>
              <a:ext cx="114" cy="115"/>
            </a:xfrm>
            <a:custGeom>
              <a:avLst/>
              <a:gdLst>
                <a:gd name="T0" fmla="*/ 229 w 460"/>
                <a:gd name="T1" fmla="*/ 0 h 460"/>
                <a:gd name="T2" fmla="*/ 184 w 460"/>
                <a:gd name="T3" fmla="*/ 5 h 460"/>
                <a:gd name="T4" fmla="*/ 141 w 460"/>
                <a:gd name="T5" fmla="*/ 18 h 460"/>
                <a:gd name="T6" fmla="*/ 102 w 460"/>
                <a:gd name="T7" fmla="*/ 39 h 460"/>
                <a:gd name="T8" fmla="*/ 68 w 460"/>
                <a:gd name="T9" fmla="*/ 68 h 460"/>
                <a:gd name="T10" fmla="*/ 39 w 460"/>
                <a:gd name="T11" fmla="*/ 102 h 460"/>
                <a:gd name="T12" fmla="*/ 18 w 460"/>
                <a:gd name="T13" fmla="*/ 141 h 460"/>
                <a:gd name="T14" fmla="*/ 5 w 460"/>
                <a:gd name="T15" fmla="*/ 184 h 460"/>
                <a:gd name="T16" fmla="*/ 0 w 460"/>
                <a:gd name="T17" fmla="*/ 230 h 460"/>
                <a:gd name="T18" fmla="*/ 1 w 460"/>
                <a:gd name="T19" fmla="*/ 253 h 460"/>
                <a:gd name="T20" fmla="*/ 10 w 460"/>
                <a:gd name="T21" fmla="*/ 299 h 460"/>
                <a:gd name="T22" fmla="*/ 29 w 460"/>
                <a:gd name="T23" fmla="*/ 339 h 460"/>
                <a:gd name="T24" fmla="*/ 53 w 460"/>
                <a:gd name="T25" fmla="*/ 375 h 460"/>
                <a:gd name="T26" fmla="*/ 83 w 460"/>
                <a:gd name="T27" fmla="*/ 407 h 460"/>
                <a:gd name="T28" fmla="*/ 121 w 460"/>
                <a:gd name="T29" fmla="*/ 431 h 460"/>
                <a:gd name="T30" fmla="*/ 162 w 460"/>
                <a:gd name="T31" fmla="*/ 450 h 460"/>
                <a:gd name="T32" fmla="*/ 206 w 460"/>
                <a:gd name="T33" fmla="*/ 459 h 460"/>
                <a:gd name="T34" fmla="*/ 229 w 460"/>
                <a:gd name="T35" fmla="*/ 460 h 460"/>
                <a:gd name="T36" fmla="*/ 276 w 460"/>
                <a:gd name="T37" fmla="*/ 455 h 460"/>
                <a:gd name="T38" fmla="*/ 319 w 460"/>
                <a:gd name="T39" fmla="*/ 442 h 460"/>
                <a:gd name="T40" fmla="*/ 358 w 460"/>
                <a:gd name="T41" fmla="*/ 420 h 460"/>
                <a:gd name="T42" fmla="*/ 392 w 460"/>
                <a:gd name="T43" fmla="*/ 392 h 460"/>
                <a:gd name="T44" fmla="*/ 421 w 460"/>
                <a:gd name="T45" fmla="*/ 359 h 460"/>
                <a:gd name="T46" fmla="*/ 442 w 460"/>
                <a:gd name="T47" fmla="*/ 319 h 460"/>
                <a:gd name="T48" fmla="*/ 455 w 460"/>
                <a:gd name="T49" fmla="*/ 276 h 460"/>
                <a:gd name="T50" fmla="*/ 460 w 460"/>
                <a:gd name="T51" fmla="*/ 230 h 460"/>
                <a:gd name="T52" fmla="*/ 459 w 460"/>
                <a:gd name="T53" fmla="*/ 206 h 460"/>
                <a:gd name="T54" fmla="*/ 450 w 460"/>
                <a:gd name="T55" fmla="*/ 162 h 460"/>
                <a:gd name="T56" fmla="*/ 431 w 460"/>
                <a:gd name="T57" fmla="*/ 120 h 460"/>
                <a:gd name="T58" fmla="*/ 407 w 460"/>
                <a:gd name="T59" fmla="*/ 84 h 460"/>
                <a:gd name="T60" fmla="*/ 377 w 460"/>
                <a:gd name="T61" fmla="*/ 52 h 460"/>
                <a:gd name="T62" fmla="*/ 339 w 460"/>
                <a:gd name="T63" fmla="*/ 29 h 460"/>
                <a:gd name="T64" fmla="*/ 298 w 460"/>
                <a:gd name="T65" fmla="*/ 11 h 460"/>
                <a:gd name="T66" fmla="*/ 253 w 460"/>
                <a:gd name="T67" fmla="*/ 2 h 460"/>
                <a:gd name="T68" fmla="*/ 229 w 460"/>
                <a:gd name="T6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29" y="0"/>
                  </a:moveTo>
                  <a:lnTo>
                    <a:pt x="229" y="0"/>
                  </a:lnTo>
                  <a:lnTo>
                    <a:pt x="206" y="2"/>
                  </a:lnTo>
                  <a:lnTo>
                    <a:pt x="184" y="5"/>
                  </a:lnTo>
                  <a:lnTo>
                    <a:pt x="162" y="11"/>
                  </a:lnTo>
                  <a:lnTo>
                    <a:pt x="141" y="18"/>
                  </a:lnTo>
                  <a:lnTo>
                    <a:pt x="121" y="29"/>
                  </a:lnTo>
                  <a:lnTo>
                    <a:pt x="102" y="39"/>
                  </a:lnTo>
                  <a:lnTo>
                    <a:pt x="83" y="52"/>
                  </a:lnTo>
                  <a:lnTo>
                    <a:pt x="68" y="68"/>
                  </a:lnTo>
                  <a:lnTo>
                    <a:pt x="53" y="84"/>
                  </a:lnTo>
                  <a:lnTo>
                    <a:pt x="39" y="102"/>
                  </a:lnTo>
                  <a:lnTo>
                    <a:pt x="29" y="120"/>
                  </a:lnTo>
                  <a:lnTo>
                    <a:pt x="18" y="141"/>
                  </a:lnTo>
                  <a:lnTo>
                    <a:pt x="10" y="162"/>
                  </a:lnTo>
                  <a:lnTo>
                    <a:pt x="5" y="184"/>
                  </a:lnTo>
                  <a:lnTo>
                    <a:pt x="1" y="206"/>
                  </a:lnTo>
                  <a:lnTo>
                    <a:pt x="0" y="230"/>
                  </a:lnTo>
                  <a:lnTo>
                    <a:pt x="0" y="230"/>
                  </a:lnTo>
                  <a:lnTo>
                    <a:pt x="1" y="253"/>
                  </a:lnTo>
                  <a:lnTo>
                    <a:pt x="5" y="276"/>
                  </a:lnTo>
                  <a:lnTo>
                    <a:pt x="10" y="299"/>
                  </a:lnTo>
                  <a:lnTo>
                    <a:pt x="18" y="319"/>
                  </a:lnTo>
                  <a:lnTo>
                    <a:pt x="29" y="339"/>
                  </a:lnTo>
                  <a:lnTo>
                    <a:pt x="39" y="359"/>
                  </a:lnTo>
                  <a:lnTo>
                    <a:pt x="53" y="375"/>
                  </a:lnTo>
                  <a:lnTo>
                    <a:pt x="68" y="392"/>
                  </a:lnTo>
                  <a:lnTo>
                    <a:pt x="83" y="407"/>
                  </a:lnTo>
                  <a:lnTo>
                    <a:pt x="102" y="420"/>
                  </a:lnTo>
                  <a:lnTo>
                    <a:pt x="121" y="431"/>
                  </a:lnTo>
                  <a:lnTo>
                    <a:pt x="141" y="442"/>
                  </a:lnTo>
                  <a:lnTo>
                    <a:pt x="162" y="450"/>
                  </a:lnTo>
                  <a:lnTo>
                    <a:pt x="184" y="455"/>
                  </a:lnTo>
                  <a:lnTo>
                    <a:pt x="206" y="459"/>
                  </a:lnTo>
                  <a:lnTo>
                    <a:pt x="229" y="460"/>
                  </a:lnTo>
                  <a:lnTo>
                    <a:pt x="229" y="460"/>
                  </a:lnTo>
                  <a:lnTo>
                    <a:pt x="253" y="459"/>
                  </a:lnTo>
                  <a:lnTo>
                    <a:pt x="276" y="455"/>
                  </a:lnTo>
                  <a:lnTo>
                    <a:pt x="298" y="450"/>
                  </a:lnTo>
                  <a:lnTo>
                    <a:pt x="319" y="442"/>
                  </a:lnTo>
                  <a:lnTo>
                    <a:pt x="339" y="431"/>
                  </a:lnTo>
                  <a:lnTo>
                    <a:pt x="358" y="420"/>
                  </a:lnTo>
                  <a:lnTo>
                    <a:pt x="377" y="407"/>
                  </a:lnTo>
                  <a:lnTo>
                    <a:pt x="392" y="392"/>
                  </a:lnTo>
                  <a:lnTo>
                    <a:pt x="407" y="375"/>
                  </a:lnTo>
                  <a:lnTo>
                    <a:pt x="421" y="359"/>
                  </a:lnTo>
                  <a:lnTo>
                    <a:pt x="431" y="339"/>
                  </a:lnTo>
                  <a:lnTo>
                    <a:pt x="442" y="319"/>
                  </a:lnTo>
                  <a:lnTo>
                    <a:pt x="450" y="299"/>
                  </a:lnTo>
                  <a:lnTo>
                    <a:pt x="455" y="276"/>
                  </a:lnTo>
                  <a:lnTo>
                    <a:pt x="459" y="253"/>
                  </a:lnTo>
                  <a:lnTo>
                    <a:pt x="460" y="230"/>
                  </a:lnTo>
                  <a:lnTo>
                    <a:pt x="460" y="230"/>
                  </a:lnTo>
                  <a:lnTo>
                    <a:pt x="459" y="206"/>
                  </a:lnTo>
                  <a:lnTo>
                    <a:pt x="455" y="184"/>
                  </a:lnTo>
                  <a:lnTo>
                    <a:pt x="450" y="162"/>
                  </a:lnTo>
                  <a:lnTo>
                    <a:pt x="442" y="141"/>
                  </a:lnTo>
                  <a:lnTo>
                    <a:pt x="431" y="120"/>
                  </a:lnTo>
                  <a:lnTo>
                    <a:pt x="421" y="102"/>
                  </a:lnTo>
                  <a:lnTo>
                    <a:pt x="407" y="84"/>
                  </a:lnTo>
                  <a:lnTo>
                    <a:pt x="392" y="68"/>
                  </a:lnTo>
                  <a:lnTo>
                    <a:pt x="377" y="52"/>
                  </a:lnTo>
                  <a:lnTo>
                    <a:pt x="358" y="39"/>
                  </a:lnTo>
                  <a:lnTo>
                    <a:pt x="339" y="29"/>
                  </a:lnTo>
                  <a:lnTo>
                    <a:pt x="319" y="18"/>
                  </a:lnTo>
                  <a:lnTo>
                    <a:pt x="298" y="11"/>
                  </a:lnTo>
                  <a:lnTo>
                    <a:pt x="276" y="5"/>
                  </a:lnTo>
                  <a:lnTo>
                    <a:pt x="253" y="2"/>
                  </a:lnTo>
                  <a:lnTo>
                    <a:pt x="229" y="0"/>
                  </a:lnTo>
                  <a:lnTo>
                    <a:pt x="2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151"/>
            <p:cNvSpPr>
              <a:spLocks/>
            </p:cNvSpPr>
            <p:nvPr userDrawn="1"/>
          </p:nvSpPr>
          <p:spPr bwMode="auto">
            <a:xfrm>
              <a:off x="2833" y="2573"/>
              <a:ext cx="94" cy="95"/>
            </a:xfrm>
            <a:custGeom>
              <a:avLst/>
              <a:gdLst>
                <a:gd name="T0" fmla="*/ 189 w 380"/>
                <a:gd name="T1" fmla="*/ 0 h 379"/>
                <a:gd name="T2" fmla="*/ 152 w 380"/>
                <a:gd name="T3" fmla="*/ 4 h 379"/>
                <a:gd name="T4" fmla="*/ 116 w 380"/>
                <a:gd name="T5" fmla="*/ 16 h 379"/>
                <a:gd name="T6" fmla="*/ 84 w 380"/>
                <a:gd name="T7" fmla="*/ 33 h 379"/>
                <a:gd name="T8" fmla="*/ 56 w 380"/>
                <a:gd name="T9" fmla="*/ 56 h 379"/>
                <a:gd name="T10" fmla="*/ 33 w 380"/>
                <a:gd name="T11" fmla="*/ 83 h 379"/>
                <a:gd name="T12" fmla="*/ 16 w 380"/>
                <a:gd name="T13" fmla="*/ 116 h 379"/>
                <a:gd name="T14" fmla="*/ 4 w 380"/>
                <a:gd name="T15" fmla="*/ 151 h 379"/>
                <a:gd name="T16" fmla="*/ 0 w 380"/>
                <a:gd name="T17" fmla="*/ 190 h 379"/>
                <a:gd name="T18" fmla="*/ 2 w 380"/>
                <a:gd name="T19" fmla="*/ 208 h 379"/>
                <a:gd name="T20" fmla="*/ 10 w 380"/>
                <a:gd name="T21" fmla="*/ 246 h 379"/>
                <a:gd name="T22" fmla="*/ 24 w 380"/>
                <a:gd name="T23" fmla="*/ 280 h 379"/>
                <a:gd name="T24" fmla="*/ 45 w 380"/>
                <a:gd name="T25" fmla="*/ 310 h 379"/>
                <a:gd name="T26" fmla="*/ 69 w 380"/>
                <a:gd name="T27" fmla="*/ 336 h 379"/>
                <a:gd name="T28" fmla="*/ 99 w 380"/>
                <a:gd name="T29" fmla="*/ 356 h 379"/>
                <a:gd name="T30" fmla="*/ 133 w 380"/>
                <a:gd name="T31" fmla="*/ 370 h 379"/>
                <a:gd name="T32" fmla="*/ 171 w 380"/>
                <a:gd name="T33" fmla="*/ 378 h 379"/>
                <a:gd name="T34" fmla="*/ 189 w 380"/>
                <a:gd name="T35" fmla="*/ 379 h 379"/>
                <a:gd name="T36" fmla="*/ 228 w 380"/>
                <a:gd name="T37" fmla="*/ 375 h 379"/>
                <a:gd name="T38" fmla="*/ 264 w 380"/>
                <a:gd name="T39" fmla="*/ 363 h 379"/>
                <a:gd name="T40" fmla="*/ 296 w 380"/>
                <a:gd name="T41" fmla="*/ 346 h 379"/>
                <a:gd name="T42" fmla="*/ 324 w 380"/>
                <a:gd name="T43" fmla="*/ 323 h 379"/>
                <a:gd name="T44" fmla="*/ 347 w 380"/>
                <a:gd name="T45" fmla="*/ 296 h 379"/>
                <a:gd name="T46" fmla="*/ 364 w 380"/>
                <a:gd name="T47" fmla="*/ 263 h 379"/>
                <a:gd name="T48" fmla="*/ 376 w 380"/>
                <a:gd name="T49" fmla="*/ 228 h 379"/>
                <a:gd name="T50" fmla="*/ 380 w 380"/>
                <a:gd name="T51" fmla="*/ 190 h 379"/>
                <a:gd name="T52" fmla="*/ 378 w 380"/>
                <a:gd name="T53" fmla="*/ 171 h 379"/>
                <a:gd name="T54" fmla="*/ 370 w 380"/>
                <a:gd name="T55" fmla="*/ 133 h 379"/>
                <a:gd name="T56" fmla="*/ 356 w 380"/>
                <a:gd name="T57" fmla="*/ 99 h 379"/>
                <a:gd name="T58" fmla="*/ 335 w 380"/>
                <a:gd name="T59" fmla="*/ 69 h 379"/>
                <a:gd name="T60" fmla="*/ 311 w 380"/>
                <a:gd name="T61" fmla="*/ 44 h 379"/>
                <a:gd name="T62" fmla="*/ 281 w 380"/>
                <a:gd name="T63" fmla="*/ 23 h 379"/>
                <a:gd name="T64" fmla="*/ 247 w 380"/>
                <a:gd name="T65" fmla="*/ 9 h 379"/>
                <a:gd name="T66" fmla="*/ 209 w 380"/>
                <a:gd name="T67" fmla="*/ 1 h 379"/>
                <a:gd name="T68" fmla="*/ 189 w 380"/>
                <a:gd name="T69"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0" h="379">
                  <a:moveTo>
                    <a:pt x="189" y="0"/>
                  </a:moveTo>
                  <a:lnTo>
                    <a:pt x="189" y="0"/>
                  </a:lnTo>
                  <a:lnTo>
                    <a:pt x="171" y="1"/>
                  </a:lnTo>
                  <a:lnTo>
                    <a:pt x="152" y="4"/>
                  </a:lnTo>
                  <a:lnTo>
                    <a:pt x="133" y="9"/>
                  </a:lnTo>
                  <a:lnTo>
                    <a:pt x="116" y="16"/>
                  </a:lnTo>
                  <a:lnTo>
                    <a:pt x="99" y="23"/>
                  </a:lnTo>
                  <a:lnTo>
                    <a:pt x="84" y="33"/>
                  </a:lnTo>
                  <a:lnTo>
                    <a:pt x="69" y="44"/>
                  </a:lnTo>
                  <a:lnTo>
                    <a:pt x="56" y="56"/>
                  </a:lnTo>
                  <a:lnTo>
                    <a:pt x="45" y="69"/>
                  </a:lnTo>
                  <a:lnTo>
                    <a:pt x="33" y="83"/>
                  </a:lnTo>
                  <a:lnTo>
                    <a:pt x="24" y="99"/>
                  </a:lnTo>
                  <a:lnTo>
                    <a:pt x="16" y="116"/>
                  </a:lnTo>
                  <a:lnTo>
                    <a:pt x="10" y="133"/>
                  </a:lnTo>
                  <a:lnTo>
                    <a:pt x="4" y="151"/>
                  </a:lnTo>
                  <a:lnTo>
                    <a:pt x="2" y="171"/>
                  </a:lnTo>
                  <a:lnTo>
                    <a:pt x="0" y="190"/>
                  </a:lnTo>
                  <a:lnTo>
                    <a:pt x="0" y="190"/>
                  </a:lnTo>
                  <a:lnTo>
                    <a:pt x="2" y="208"/>
                  </a:lnTo>
                  <a:lnTo>
                    <a:pt x="4" y="228"/>
                  </a:lnTo>
                  <a:lnTo>
                    <a:pt x="10" y="246"/>
                  </a:lnTo>
                  <a:lnTo>
                    <a:pt x="16" y="263"/>
                  </a:lnTo>
                  <a:lnTo>
                    <a:pt x="24" y="280"/>
                  </a:lnTo>
                  <a:lnTo>
                    <a:pt x="33" y="296"/>
                  </a:lnTo>
                  <a:lnTo>
                    <a:pt x="45" y="310"/>
                  </a:lnTo>
                  <a:lnTo>
                    <a:pt x="56" y="323"/>
                  </a:lnTo>
                  <a:lnTo>
                    <a:pt x="69" y="336"/>
                  </a:lnTo>
                  <a:lnTo>
                    <a:pt x="84" y="346"/>
                  </a:lnTo>
                  <a:lnTo>
                    <a:pt x="99" y="356"/>
                  </a:lnTo>
                  <a:lnTo>
                    <a:pt x="116" y="363"/>
                  </a:lnTo>
                  <a:lnTo>
                    <a:pt x="133" y="370"/>
                  </a:lnTo>
                  <a:lnTo>
                    <a:pt x="152" y="375"/>
                  </a:lnTo>
                  <a:lnTo>
                    <a:pt x="171" y="378"/>
                  </a:lnTo>
                  <a:lnTo>
                    <a:pt x="189" y="379"/>
                  </a:lnTo>
                  <a:lnTo>
                    <a:pt x="189" y="379"/>
                  </a:lnTo>
                  <a:lnTo>
                    <a:pt x="209" y="378"/>
                  </a:lnTo>
                  <a:lnTo>
                    <a:pt x="228" y="375"/>
                  </a:lnTo>
                  <a:lnTo>
                    <a:pt x="247" y="370"/>
                  </a:lnTo>
                  <a:lnTo>
                    <a:pt x="264" y="363"/>
                  </a:lnTo>
                  <a:lnTo>
                    <a:pt x="281" y="356"/>
                  </a:lnTo>
                  <a:lnTo>
                    <a:pt x="296" y="346"/>
                  </a:lnTo>
                  <a:lnTo>
                    <a:pt x="311" y="336"/>
                  </a:lnTo>
                  <a:lnTo>
                    <a:pt x="324" y="323"/>
                  </a:lnTo>
                  <a:lnTo>
                    <a:pt x="335" y="310"/>
                  </a:lnTo>
                  <a:lnTo>
                    <a:pt x="347" y="296"/>
                  </a:lnTo>
                  <a:lnTo>
                    <a:pt x="356" y="280"/>
                  </a:lnTo>
                  <a:lnTo>
                    <a:pt x="364" y="263"/>
                  </a:lnTo>
                  <a:lnTo>
                    <a:pt x="370" y="246"/>
                  </a:lnTo>
                  <a:lnTo>
                    <a:pt x="376" y="228"/>
                  </a:lnTo>
                  <a:lnTo>
                    <a:pt x="378" y="208"/>
                  </a:lnTo>
                  <a:lnTo>
                    <a:pt x="380" y="190"/>
                  </a:lnTo>
                  <a:lnTo>
                    <a:pt x="380" y="190"/>
                  </a:lnTo>
                  <a:lnTo>
                    <a:pt x="378" y="171"/>
                  </a:lnTo>
                  <a:lnTo>
                    <a:pt x="376" y="151"/>
                  </a:lnTo>
                  <a:lnTo>
                    <a:pt x="370" y="133"/>
                  </a:lnTo>
                  <a:lnTo>
                    <a:pt x="364" y="116"/>
                  </a:lnTo>
                  <a:lnTo>
                    <a:pt x="356" y="99"/>
                  </a:lnTo>
                  <a:lnTo>
                    <a:pt x="347" y="83"/>
                  </a:lnTo>
                  <a:lnTo>
                    <a:pt x="335" y="69"/>
                  </a:lnTo>
                  <a:lnTo>
                    <a:pt x="324" y="56"/>
                  </a:lnTo>
                  <a:lnTo>
                    <a:pt x="311" y="44"/>
                  </a:lnTo>
                  <a:lnTo>
                    <a:pt x="296" y="33"/>
                  </a:lnTo>
                  <a:lnTo>
                    <a:pt x="281" y="23"/>
                  </a:lnTo>
                  <a:lnTo>
                    <a:pt x="264" y="16"/>
                  </a:lnTo>
                  <a:lnTo>
                    <a:pt x="247" y="9"/>
                  </a:lnTo>
                  <a:lnTo>
                    <a:pt x="228" y="4"/>
                  </a:lnTo>
                  <a:lnTo>
                    <a:pt x="209" y="1"/>
                  </a:lnTo>
                  <a:lnTo>
                    <a:pt x="189" y="0"/>
                  </a:lnTo>
                  <a:lnTo>
                    <a:pt x="18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152"/>
            <p:cNvSpPr>
              <a:spLocks/>
            </p:cNvSpPr>
            <p:nvPr userDrawn="1"/>
          </p:nvSpPr>
          <p:spPr bwMode="auto">
            <a:xfrm>
              <a:off x="2843" y="2837"/>
              <a:ext cx="74" cy="74"/>
            </a:xfrm>
            <a:custGeom>
              <a:avLst/>
              <a:gdLst>
                <a:gd name="T0" fmla="*/ 148 w 297"/>
                <a:gd name="T1" fmla="*/ 0 h 297"/>
                <a:gd name="T2" fmla="*/ 120 w 297"/>
                <a:gd name="T3" fmla="*/ 3 h 297"/>
                <a:gd name="T4" fmla="*/ 91 w 297"/>
                <a:gd name="T5" fmla="*/ 12 h 297"/>
                <a:gd name="T6" fmla="*/ 66 w 297"/>
                <a:gd name="T7" fmla="*/ 25 h 297"/>
                <a:gd name="T8" fmla="*/ 44 w 297"/>
                <a:gd name="T9" fmla="*/ 43 h 297"/>
                <a:gd name="T10" fmla="*/ 26 w 297"/>
                <a:gd name="T11" fmla="*/ 65 h 297"/>
                <a:gd name="T12" fmla="*/ 12 w 297"/>
                <a:gd name="T13" fmla="*/ 90 h 297"/>
                <a:gd name="T14" fmla="*/ 4 w 297"/>
                <a:gd name="T15" fmla="*/ 119 h 297"/>
                <a:gd name="T16" fmla="*/ 0 w 297"/>
                <a:gd name="T17" fmla="*/ 148 h 297"/>
                <a:gd name="T18" fmla="*/ 1 w 297"/>
                <a:gd name="T19" fmla="*/ 163 h 297"/>
                <a:gd name="T20" fmla="*/ 8 w 297"/>
                <a:gd name="T21" fmla="*/ 193 h 297"/>
                <a:gd name="T22" fmla="*/ 18 w 297"/>
                <a:gd name="T23" fmla="*/ 219 h 297"/>
                <a:gd name="T24" fmla="*/ 35 w 297"/>
                <a:gd name="T25" fmla="*/ 242 h 297"/>
                <a:gd name="T26" fmla="*/ 55 w 297"/>
                <a:gd name="T27" fmla="*/ 263 h 297"/>
                <a:gd name="T28" fmla="*/ 78 w 297"/>
                <a:gd name="T29" fmla="*/ 279 h 297"/>
                <a:gd name="T30" fmla="*/ 105 w 297"/>
                <a:gd name="T31" fmla="*/ 290 h 297"/>
                <a:gd name="T32" fmla="*/ 134 w 297"/>
                <a:gd name="T33" fmla="*/ 296 h 297"/>
                <a:gd name="T34" fmla="*/ 148 w 297"/>
                <a:gd name="T35" fmla="*/ 297 h 297"/>
                <a:gd name="T36" fmla="*/ 178 w 297"/>
                <a:gd name="T37" fmla="*/ 293 h 297"/>
                <a:gd name="T38" fmla="*/ 207 w 297"/>
                <a:gd name="T39" fmla="*/ 285 h 297"/>
                <a:gd name="T40" fmla="*/ 232 w 297"/>
                <a:gd name="T41" fmla="*/ 271 h 297"/>
                <a:gd name="T42" fmla="*/ 254 w 297"/>
                <a:gd name="T43" fmla="*/ 253 h 297"/>
                <a:gd name="T44" fmla="*/ 272 w 297"/>
                <a:gd name="T45" fmla="*/ 231 h 297"/>
                <a:gd name="T46" fmla="*/ 286 w 297"/>
                <a:gd name="T47" fmla="*/ 206 h 297"/>
                <a:gd name="T48" fmla="*/ 294 w 297"/>
                <a:gd name="T49" fmla="*/ 178 h 297"/>
                <a:gd name="T50" fmla="*/ 297 w 297"/>
                <a:gd name="T51" fmla="*/ 148 h 297"/>
                <a:gd name="T52" fmla="*/ 297 w 297"/>
                <a:gd name="T53" fmla="*/ 133 h 297"/>
                <a:gd name="T54" fmla="*/ 290 w 297"/>
                <a:gd name="T55" fmla="*/ 104 h 297"/>
                <a:gd name="T56" fmla="*/ 280 w 297"/>
                <a:gd name="T57" fmla="*/ 77 h 297"/>
                <a:gd name="T58" fmla="*/ 263 w 297"/>
                <a:gd name="T59" fmla="*/ 53 h 297"/>
                <a:gd name="T60" fmla="*/ 243 w 297"/>
                <a:gd name="T61" fmla="*/ 34 h 297"/>
                <a:gd name="T62" fmla="*/ 220 w 297"/>
                <a:gd name="T63" fmla="*/ 17 h 297"/>
                <a:gd name="T64" fmla="*/ 193 w 297"/>
                <a:gd name="T65" fmla="*/ 6 h 297"/>
                <a:gd name="T66" fmla="*/ 164 w 297"/>
                <a:gd name="T67" fmla="*/ 0 h 297"/>
                <a:gd name="T68" fmla="*/ 148 w 297"/>
                <a:gd name="T69"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48" y="0"/>
                  </a:moveTo>
                  <a:lnTo>
                    <a:pt x="148" y="0"/>
                  </a:lnTo>
                  <a:lnTo>
                    <a:pt x="134" y="0"/>
                  </a:lnTo>
                  <a:lnTo>
                    <a:pt x="120" y="3"/>
                  </a:lnTo>
                  <a:lnTo>
                    <a:pt x="105" y="6"/>
                  </a:lnTo>
                  <a:lnTo>
                    <a:pt x="91" y="12"/>
                  </a:lnTo>
                  <a:lnTo>
                    <a:pt x="78" y="17"/>
                  </a:lnTo>
                  <a:lnTo>
                    <a:pt x="66" y="25"/>
                  </a:lnTo>
                  <a:lnTo>
                    <a:pt x="55" y="34"/>
                  </a:lnTo>
                  <a:lnTo>
                    <a:pt x="44" y="43"/>
                  </a:lnTo>
                  <a:lnTo>
                    <a:pt x="35" y="53"/>
                  </a:lnTo>
                  <a:lnTo>
                    <a:pt x="26" y="65"/>
                  </a:lnTo>
                  <a:lnTo>
                    <a:pt x="18" y="77"/>
                  </a:lnTo>
                  <a:lnTo>
                    <a:pt x="12" y="90"/>
                  </a:lnTo>
                  <a:lnTo>
                    <a:pt x="8" y="104"/>
                  </a:lnTo>
                  <a:lnTo>
                    <a:pt x="4" y="119"/>
                  </a:lnTo>
                  <a:lnTo>
                    <a:pt x="1" y="133"/>
                  </a:lnTo>
                  <a:lnTo>
                    <a:pt x="0" y="148"/>
                  </a:lnTo>
                  <a:lnTo>
                    <a:pt x="0" y="148"/>
                  </a:lnTo>
                  <a:lnTo>
                    <a:pt x="1" y="163"/>
                  </a:lnTo>
                  <a:lnTo>
                    <a:pt x="4" y="178"/>
                  </a:lnTo>
                  <a:lnTo>
                    <a:pt x="8" y="193"/>
                  </a:lnTo>
                  <a:lnTo>
                    <a:pt x="12" y="206"/>
                  </a:lnTo>
                  <a:lnTo>
                    <a:pt x="18" y="219"/>
                  </a:lnTo>
                  <a:lnTo>
                    <a:pt x="26" y="231"/>
                  </a:lnTo>
                  <a:lnTo>
                    <a:pt x="35" y="242"/>
                  </a:lnTo>
                  <a:lnTo>
                    <a:pt x="44" y="253"/>
                  </a:lnTo>
                  <a:lnTo>
                    <a:pt x="55" y="263"/>
                  </a:lnTo>
                  <a:lnTo>
                    <a:pt x="66" y="271"/>
                  </a:lnTo>
                  <a:lnTo>
                    <a:pt x="78" y="279"/>
                  </a:lnTo>
                  <a:lnTo>
                    <a:pt x="91" y="285"/>
                  </a:lnTo>
                  <a:lnTo>
                    <a:pt x="105" y="290"/>
                  </a:lnTo>
                  <a:lnTo>
                    <a:pt x="120" y="293"/>
                  </a:lnTo>
                  <a:lnTo>
                    <a:pt x="134" y="296"/>
                  </a:lnTo>
                  <a:lnTo>
                    <a:pt x="148" y="297"/>
                  </a:lnTo>
                  <a:lnTo>
                    <a:pt x="148" y="297"/>
                  </a:lnTo>
                  <a:lnTo>
                    <a:pt x="164" y="296"/>
                  </a:lnTo>
                  <a:lnTo>
                    <a:pt x="178" y="293"/>
                  </a:lnTo>
                  <a:lnTo>
                    <a:pt x="193" y="290"/>
                  </a:lnTo>
                  <a:lnTo>
                    <a:pt x="207" y="285"/>
                  </a:lnTo>
                  <a:lnTo>
                    <a:pt x="220" y="279"/>
                  </a:lnTo>
                  <a:lnTo>
                    <a:pt x="232" y="271"/>
                  </a:lnTo>
                  <a:lnTo>
                    <a:pt x="243" y="263"/>
                  </a:lnTo>
                  <a:lnTo>
                    <a:pt x="254" y="253"/>
                  </a:lnTo>
                  <a:lnTo>
                    <a:pt x="263" y="242"/>
                  </a:lnTo>
                  <a:lnTo>
                    <a:pt x="272" y="231"/>
                  </a:lnTo>
                  <a:lnTo>
                    <a:pt x="280" y="219"/>
                  </a:lnTo>
                  <a:lnTo>
                    <a:pt x="286" y="206"/>
                  </a:lnTo>
                  <a:lnTo>
                    <a:pt x="290" y="193"/>
                  </a:lnTo>
                  <a:lnTo>
                    <a:pt x="294" y="178"/>
                  </a:lnTo>
                  <a:lnTo>
                    <a:pt x="297" y="163"/>
                  </a:lnTo>
                  <a:lnTo>
                    <a:pt x="297" y="148"/>
                  </a:lnTo>
                  <a:lnTo>
                    <a:pt x="297" y="148"/>
                  </a:lnTo>
                  <a:lnTo>
                    <a:pt x="297" y="133"/>
                  </a:lnTo>
                  <a:lnTo>
                    <a:pt x="294" y="119"/>
                  </a:lnTo>
                  <a:lnTo>
                    <a:pt x="290" y="104"/>
                  </a:lnTo>
                  <a:lnTo>
                    <a:pt x="286" y="90"/>
                  </a:lnTo>
                  <a:lnTo>
                    <a:pt x="280" y="77"/>
                  </a:lnTo>
                  <a:lnTo>
                    <a:pt x="272" y="65"/>
                  </a:lnTo>
                  <a:lnTo>
                    <a:pt x="263" y="53"/>
                  </a:lnTo>
                  <a:lnTo>
                    <a:pt x="254" y="43"/>
                  </a:lnTo>
                  <a:lnTo>
                    <a:pt x="243" y="34"/>
                  </a:lnTo>
                  <a:lnTo>
                    <a:pt x="232" y="25"/>
                  </a:lnTo>
                  <a:lnTo>
                    <a:pt x="220" y="17"/>
                  </a:lnTo>
                  <a:lnTo>
                    <a:pt x="207" y="12"/>
                  </a:lnTo>
                  <a:lnTo>
                    <a:pt x="193" y="6"/>
                  </a:lnTo>
                  <a:lnTo>
                    <a:pt x="178" y="3"/>
                  </a:lnTo>
                  <a:lnTo>
                    <a:pt x="164" y="0"/>
                  </a:lnTo>
                  <a:lnTo>
                    <a:pt x="148" y="0"/>
                  </a:ln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45" name="Group 4"/>
          <p:cNvGrpSpPr>
            <a:grpSpLocks noChangeAspect="1"/>
          </p:cNvGrpSpPr>
          <p:nvPr userDrawn="1"/>
        </p:nvGrpSpPr>
        <p:grpSpPr bwMode="auto">
          <a:xfrm>
            <a:off x="4105746" y="4801767"/>
            <a:ext cx="932508" cy="246888"/>
            <a:chOff x="0" y="859"/>
            <a:chExt cx="5760" cy="1525"/>
          </a:xfrm>
          <a:solidFill>
            <a:schemeClr val="tx1"/>
          </a:solidFill>
        </p:grpSpPr>
        <p:sp>
          <p:nvSpPr>
            <p:cNvPr id="146" name="Freeform 5"/>
            <p:cNvSpPr>
              <a:spLocks noEditPoints="1"/>
            </p:cNvSpPr>
            <p:nvPr userDrawn="1"/>
          </p:nvSpPr>
          <p:spPr bwMode="auto">
            <a:xfrm>
              <a:off x="4233" y="859"/>
              <a:ext cx="1527" cy="1525"/>
            </a:xfrm>
            <a:custGeom>
              <a:avLst/>
              <a:gdLst>
                <a:gd name="T0" fmla="*/ 2290 w 6110"/>
                <a:gd name="T1" fmla="*/ 86 h 6100"/>
                <a:gd name="T2" fmla="*/ 1696 w 6110"/>
                <a:gd name="T3" fmla="*/ 308 h 6100"/>
                <a:gd name="T4" fmla="*/ 1166 w 6110"/>
                <a:gd name="T5" fmla="*/ 644 h 6100"/>
                <a:gd name="T6" fmla="*/ 718 w 6110"/>
                <a:gd name="T7" fmla="*/ 1079 h 6100"/>
                <a:gd name="T8" fmla="*/ 365 w 6110"/>
                <a:gd name="T9" fmla="*/ 1597 h 6100"/>
                <a:gd name="T10" fmla="*/ 124 w 6110"/>
                <a:gd name="T11" fmla="*/ 2182 h 6100"/>
                <a:gd name="T12" fmla="*/ 9 w 6110"/>
                <a:gd name="T13" fmla="*/ 2821 h 6100"/>
                <a:gd name="T14" fmla="*/ 26 w 6110"/>
                <a:gd name="T15" fmla="*/ 3433 h 6100"/>
                <a:gd name="T16" fmla="*/ 186 w 6110"/>
                <a:gd name="T17" fmla="*/ 4094 h 6100"/>
                <a:gd name="T18" fmla="*/ 483 w 6110"/>
                <a:gd name="T19" fmla="*/ 4690 h 6100"/>
                <a:gd name="T20" fmla="*/ 897 w 6110"/>
                <a:gd name="T21" fmla="*/ 5204 h 6100"/>
                <a:gd name="T22" fmla="*/ 1410 w 6110"/>
                <a:gd name="T23" fmla="*/ 5617 h 6100"/>
                <a:gd name="T24" fmla="*/ 2006 w 6110"/>
                <a:gd name="T25" fmla="*/ 5914 h 6100"/>
                <a:gd name="T26" fmla="*/ 2667 w 6110"/>
                <a:gd name="T27" fmla="*/ 6075 h 6100"/>
                <a:gd name="T28" fmla="*/ 3291 w 6110"/>
                <a:gd name="T29" fmla="*/ 6091 h 6100"/>
                <a:gd name="T30" fmla="*/ 3963 w 6110"/>
                <a:gd name="T31" fmla="*/ 5962 h 6100"/>
                <a:gd name="T32" fmla="*/ 4575 w 6110"/>
                <a:gd name="T33" fmla="*/ 5694 h 6100"/>
                <a:gd name="T34" fmla="*/ 5108 w 6110"/>
                <a:gd name="T35" fmla="*/ 5305 h 6100"/>
                <a:gd name="T36" fmla="*/ 5545 w 6110"/>
                <a:gd name="T37" fmla="*/ 4811 h 6100"/>
                <a:gd name="T38" fmla="*/ 5870 w 6110"/>
                <a:gd name="T39" fmla="*/ 4233 h 6100"/>
                <a:gd name="T40" fmla="*/ 6062 w 6110"/>
                <a:gd name="T41" fmla="*/ 3584 h 6100"/>
                <a:gd name="T42" fmla="*/ 6109 w 6110"/>
                <a:gd name="T43" fmla="*/ 2969 h 6100"/>
                <a:gd name="T44" fmla="*/ 6024 w 6110"/>
                <a:gd name="T45" fmla="*/ 2321 h 6100"/>
                <a:gd name="T46" fmla="*/ 5809 w 6110"/>
                <a:gd name="T47" fmla="*/ 1721 h 6100"/>
                <a:gd name="T48" fmla="*/ 5480 w 6110"/>
                <a:gd name="T49" fmla="*/ 1188 h 6100"/>
                <a:gd name="T50" fmla="*/ 5052 w 6110"/>
                <a:gd name="T51" fmla="*/ 733 h 6100"/>
                <a:gd name="T52" fmla="*/ 4540 w 6110"/>
                <a:gd name="T53" fmla="*/ 374 h 6100"/>
                <a:gd name="T54" fmla="*/ 3958 w 6110"/>
                <a:gd name="T55" fmla="*/ 125 h 6100"/>
                <a:gd name="T56" fmla="*/ 3322 w 6110"/>
                <a:gd name="T57" fmla="*/ 0 h 6100"/>
                <a:gd name="T58" fmla="*/ 233 w 6110"/>
                <a:gd name="T59" fmla="*/ 2609 h 6100"/>
                <a:gd name="T60" fmla="*/ 398 w 6110"/>
                <a:gd name="T61" fmla="*/ 1998 h 6100"/>
                <a:gd name="T62" fmla="*/ 688 w 6110"/>
                <a:gd name="T63" fmla="*/ 1448 h 6100"/>
                <a:gd name="T64" fmla="*/ 1087 w 6110"/>
                <a:gd name="T65" fmla="*/ 977 h 6100"/>
                <a:gd name="T66" fmla="*/ 1576 w 6110"/>
                <a:gd name="T67" fmla="*/ 601 h 6100"/>
                <a:gd name="T68" fmla="*/ 2140 w 6110"/>
                <a:gd name="T69" fmla="*/ 337 h 6100"/>
                <a:gd name="T70" fmla="*/ 2764 w 6110"/>
                <a:gd name="T71" fmla="*/ 202 h 6100"/>
                <a:gd name="T72" fmla="*/ 3348 w 6110"/>
                <a:gd name="T73" fmla="*/ 202 h 6100"/>
                <a:gd name="T74" fmla="*/ 3970 w 6110"/>
                <a:gd name="T75" fmla="*/ 337 h 6100"/>
                <a:gd name="T76" fmla="*/ 4535 w 6110"/>
                <a:gd name="T77" fmla="*/ 601 h 6100"/>
                <a:gd name="T78" fmla="*/ 5025 w 6110"/>
                <a:gd name="T79" fmla="*/ 977 h 6100"/>
                <a:gd name="T80" fmla="*/ 5423 w 6110"/>
                <a:gd name="T81" fmla="*/ 1448 h 6100"/>
                <a:gd name="T82" fmla="*/ 5713 w 6110"/>
                <a:gd name="T83" fmla="*/ 1998 h 6100"/>
                <a:gd name="T84" fmla="*/ 5879 w 6110"/>
                <a:gd name="T85" fmla="*/ 2609 h 6100"/>
                <a:gd name="T86" fmla="*/ 5908 w 6110"/>
                <a:gd name="T87" fmla="*/ 3192 h 6100"/>
                <a:gd name="T88" fmla="*/ 5803 w 6110"/>
                <a:gd name="T89" fmla="*/ 3826 h 6100"/>
                <a:gd name="T90" fmla="*/ 5567 w 6110"/>
                <a:gd name="T91" fmla="*/ 4404 h 6100"/>
                <a:gd name="T92" fmla="*/ 5214 w 6110"/>
                <a:gd name="T93" fmla="*/ 4912 h 6100"/>
                <a:gd name="T94" fmla="*/ 4764 w 6110"/>
                <a:gd name="T95" fmla="*/ 5333 h 6100"/>
                <a:gd name="T96" fmla="*/ 4231 w 6110"/>
                <a:gd name="T97" fmla="*/ 5648 h 6100"/>
                <a:gd name="T98" fmla="*/ 3631 w 6110"/>
                <a:gd name="T99" fmla="*/ 5842 h 6100"/>
                <a:gd name="T100" fmla="*/ 3056 w 6110"/>
                <a:gd name="T101" fmla="*/ 5900 h 6100"/>
                <a:gd name="T102" fmla="*/ 2412 w 6110"/>
                <a:gd name="T103" fmla="*/ 5827 h 6100"/>
                <a:gd name="T104" fmla="*/ 1818 w 6110"/>
                <a:gd name="T105" fmla="*/ 5619 h 6100"/>
                <a:gd name="T106" fmla="*/ 1294 w 6110"/>
                <a:gd name="T107" fmla="*/ 5290 h 6100"/>
                <a:gd name="T108" fmla="*/ 853 w 6110"/>
                <a:gd name="T109" fmla="*/ 4861 h 6100"/>
                <a:gd name="T110" fmla="*/ 512 w 6110"/>
                <a:gd name="T111" fmla="*/ 4344 h 6100"/>
                <a:gd name="T112" fmla="*/ 290 w 6110"/>
                <a:gd name="T113" fmla="*/ 3758 h 6100"/>
                <a:gd name="T114" fmla="*/ 200 w 6110"/>
                <a:gd name="T115" fmla="*/ 3118 h 6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110" h="6100">
                  <a:moveTo>
                    <a:pt x="2789" y="0"/>
                  </a:moveTo>
                  <a:lnTo>
                    <a:pt x="2789" y="0"/>
                  </a:lnTo>
                  <a:lnTo>
                    <a:pt x="2716" y="8"/>
                  </a:lnTo>
                  <a:lnTo>
                    <a:pt x="2644" y="16"/>
                  </a:lnTo>
                  <a:lnTo>
                    <a:pt x="2572" y="27"/>
                  </a:lnTo>
                  <a:lnTo>
                    <a:pt x="2501" y="39"/>
                  </a:lnTo>
                  <a:lnTo>
                    <a:pt x="2431" y="53"/>
                  </a:lnTo>
                  <a:lnTo>
                    <a:pt x="2360" y="68"/>
                  </a:lnTo>
                  <a:lnTo>
                    <a:pt x="2290" y="86"/>
                  </a:lnTo>
                  <a:lnTo>
                    <a:pt x="2222" y="105"/>
                  </a:lnTo>
                  <a:lnTo>
                    <a:pt x="2154" y="125"/>
                  </a:lnTo>
                  <a:lnTo>
                    <a:pt x="2086" y="147"/>
                  </a:lnTo>
                  <a:lnTo>
                    <a:pt x="2019" y="169"/>
                  </a:lnTo>
                  <a:lnTo>
                    <a:pt x="1953" y="195"/>
                  </a:lnTo>
                  <a:lnTo>
                    <a:pt x="1887" y="221"/>
                  </a:lnTo>
                  <a:lnTo>
                    <a:pt x="1823" y="249"/>
                  </a:lnTo>
                  <a:lnTo>
                    <a:pt x="1759" y="278"/>
                  </a:lnTo>
                  <a:lnTo>
                    <a:pt x="1696" y="308"/>
                  </a:lnTo>
                  <a:lnTo>
                    <a:pt x="1634" y="340"/>
                  </a:lnTo>
                  <a:lnTo>
                    <a:pt x="1572" y="374"/>
                  </a:lnTo>
                  <a:lnTo>
                    <a:pt x="1511" y="408"/>
                  </a:lnTo>
                  <a:lnTo>
                    <a:pt x="1452" y="445"/>
                  </a:lnTo>
                  <a:lnTo>
                    <a:pt x="1392" y="483"/>
                  </a:lnTo>
                  <a:lnTo>
                    <a:pt x="1334" y="521"/>
                  </a:lnTo>
                  <a:lnTo>
                    <a:pt x="1277" y="561"/>
                  </a:lnTo>
                  <a:lnTo>
                    <a:pt x="1222" y="603"/>
                  </a:lnTo>
                  <a:lnTo>
                    <a:pt x="1166" y="644"/>
                  </a:lnTo>
                  <a:lnTo>
                    <a:pt x="1112" y="689"/>
                  </a:lnTo>
                  <a:lnTo>
                    <a:pt x="1059" y="733"/>
                  </a:lnTo>
                  <a:lnTo>
                    <a:pt x="1007" y="780"/>
                  </a:lnTo>
                  <a:lnTo>
                    <a:pt x="957" y="826"/>
                  </a:lnTo>
                  <a:lnTo>
                    <a:pt x="906" y="874"/>
                  </a:lnTo>
                  <a:lnTo>
                    <a:pt x="858" y="924"/>
                  </a:lnTo>
                  <a:lnTo>
                    <a:pt x="810" y="974"/>
                  </a:lnTo>
                  <a:lnTo>
                    <a:pt x="763" y="1026"/>
                  </a:lnTo>
                  <a:lnTo>
                    <a:pt x="718" y="1079"/>
                  </a:lnTo>
                  <a:lnTo>
                    <a:pt x="674" y="1132"/>
                  </a:lnTo>
                  <a:lnTo>
                    <a:pt x="631" y="1188"/>
                  </a:lnTo>
                  <a:lnTo>
                    <a:pt x="589" y="1243"/>
                  </a:lnTo>
                  <a:lnTo>
                    <a:pt x="549" y="1300"/>
                  </a:lnTo>
                  <a:lnTo>
                    <a:pt x="509" y="1357"/>
                  </a:lnTo>
                  <a:lnTo>
                    <a:pt x="472" y="1415"/>
                  </a:lnTo>
                  <a:lnTo>
                    <a:pt x="435" y="1474"/>
                  </a:lnTo>
                  <a:lnTo>
                    <a:pt x="400" y="1535"/>
                  </a:lnTo>
                  <a:lnTo>
                    <a:pt x="365" y="1597"/>
                  </a:lnTo>
                  <a:lnTo>
                    <a:pt x="334" y="1659"/>
                  </a:lnTo>
                  <a:lnTo>
                    <a:pt x="302" y="1721"/>
                  </a:lnTo>
                  <a:lnTo>
                    <a:pt x="272" y="1785"/>
                  </a:lnTo>
                  <a:lnTo>
                    <a:pt x="244" y="1850"/>
                  </a:lnTo>
                  <a:lnTo>
                    <a:pt x="218" y="1914"/>
                  </a:lnTo>
                  <a:lnTo>
                    <a:pt x="191" y="1980"/>
                  </a:lnTo>
                  <a:lnTo>
                    <a:pt x="168" y="2047"/>
                  </a:lnTo>
                  <a:lnTo>
                    <a:pt x="146" y="2114"/>
                  </a:lnTo>
                  <a:lnTo>
                    <a:pt x="124" y="2182"/>
                  </a:lnTo>
                  <a:lnTo>
                    <a:pt x="105" y="2251"/>
                  </a:lnTo>
                  <a:lnTo>
                    <a:pt x="88" y="2321"/>
                  </a:lnTo>
                  <a:lnTo>
                    <a:pt x="71" y="2390"/>
                  </a:lnTo>
                  <a:lnTo>
                    <a:pt x="57" y="2461"/>
                  </a:lnTo>
                  <a:lnTo>
                    <a:pt x="43" y="2532"/>
                  </a:lnTo>
                  <a:lnTo>
                    <a:pt x="32" y="2604"/>
                  </a:lnTo>
                  <a:lnTo>
                    <a:pt x="23" y="2676"/>
                  </a:lnTo>
                  <a:lnTo>
                    <a:pt x="16" y="2748"/>
                  </a:lnTo>
                  <a:lnTo>
                    <a:pt x="9" y="2821"/>
                  </a:lnTo>
                  <a:lnTo>
                    <a:pt x="4" y="2896"/>
                  </a:lnTo>
                  <a:lnTo>
                    <a:pt x="2" y="2969"/>
                  </a:lnTo>
                  <a:lnTo>
                    <a:pt x="0" y="3044"/>
                  </a:lnTo>
                  <a:lnTo>
                    <a:pt x="0" y="3044"/>
                  </a:lnTo>
                  <a:lnTo>
                    <a:pt x="2" y="3123"/>
                  </a:lnTo>
                  <a:lnTo>
                    <a:pt x="5" y="3202"/>
                  </a:lnTo>
                  <a:lnTo>
                    <a:pt x="9" y="3279"/>
                  </a:lnTo>
                  <a:lnTo>
                    <a:pt x="17" y="3356"/>
                  </a:lnTo>
                  <a:lnTo>
                    <a:pt x="26" y="3433"/>
                  </a:lnTo>
                  <a:lnTo>
                    <a:pt x="36" y="3509"/>
                  </a:lnTo>
                  <a:lnTo>
                    <a:pt x="48" y="3584"/>
                  </a:lnTo>
                  <a:lnTo>
                    <a:pt x="64" y="3659"/>
                  </a:lnTo>
                  <a:lnTo>
                    <a:pt x="79" y="3734"/>
                  </a:lnTo>
                  <a:lnTo>
                    <a:pt x="98" y="3807"/>
                  </a:lnTo>
                  <a:lnTo>
                    <a:pt x="117" y="3880"/>
                  </a:lnTo>
                  <a:lnTo>
                    <a:pt x="138" y="3952"/>
                  </a:lnTo>
                  <a:lnTo>
                    <a:pt x="162" y="4023"/>
                  </a:lnTo>
                  <a:lnTo>
                    <a:pt x="186" y="4094"/>
                  </a:lnTo>
                  <a:lnTo>
                    <a:pt x="213" y="4163"/>
                  </a:lnTo>
                  <a:lnTo>
                    <a:pt x="242" y="4233"/>
                  </a:lnTo>
                  <a:lnTo>
                    <a:pt x="271" y="4301"/>
                  </a:lnTo>
                  <a:lnTo>
                    <a:pt x="302" y="4368"/>
                  </a:lnTo>
                  <a:lnTo>
                    <a:pt x="335" y="4433"/>
                  </a:lnTo>
                  <a:lnTo>
                    <a:pt x="371" y="4499"/>
                  </a:lnTo>
                  <a:lnTo>
                    <a:pt x="406" y="4564"/>
                  </a:lnTo>
                  <a:lnTo>
                    <a:pt x="444" y="4627"/>
                  </a:lnTo>
                  <a:lnTo>
                    <a:pt x="483" y="4690"/>
                  </a:lnTo>
                  <a:lnTo>
                    <a:pt x="523" y="4751"/>
                  </a:lnTo>
                  <a:lnTo>
                    <a:pt x="565" y="4811"/>
                  </a:lnTo>
                  <a:lnTo>
                    <a:pt x="608" y="4871"/>
                  </a:lnTo>
                  <a:lnTo>
                    <a:pt x="653" y="4929"/>
                  </a:lnTo>
                  <a:lnTo>
                    <a:pt x="699" y="4987"/>
                  </a:lnTo>
                  <a:lnTo>
                    <a:pt x="747" y="5042"/>
                  </a:lnTo>
                  <a:lnTo>
                    <a:pt x="795" y="5098"/>
                  </a:lnTo>
                  <a:lnTo>
                    <a:pt x="845" y="5151"/>
                  </a:lnTo>
                  <a:lnTo>
                    <a:pt x="897" y="5204"/>
                  </a:lnTo>
                  <a:lnTo>
                    <a:pt x="949" y="5255"/>
                  </a:lnTo>
                  <a:lnTo>
                    <a:pt x="1003" y="5305"/>
                  </a:lnTo>
                  <a:lnTo>
                    <a:pt x="1058" y="5353"/>
                  </a:lnTo>
                  <a:lnTo>
                    <a:pt x="1113" y="5401"/>
                  </a:lnTo>
                  <a:lnTo>
                    <a:pt x="1171" y="5447"/>
                  </a:lnTo>
                  <a:lnTo>
                    <a:pt x="1229" y="5492"/>
                  </a:lnTo>
                  <a:lnTo>
                    <a:pt x="1289" y="5535"/>
                  </a:lnTo>
                  <a:lnTo>
                    <a:pt x="1349" y="5577"/>
                  </a:lnTo>
                  <a:lnTo>
                    <a:pt x="1410" y="5617"/>
                  </a:lnTo>
                  <a:lnTo>
                    <a:pt x="1473" y="5657"/>
                  </a:lnTo>
                  <a:lnTo>
                    <a:pt x="1536" y="5694"/>
                  </a:lnTo>
                  <a:lnTo>
                    <a:pt x="1601" y="5730"/>
                  </a:lnTo>
                  <a:lnTo>
                    <a:pt x="1666" y="5765"/>
                  </a:lnTo>
                  <a:lnTo>
                    <a:pt x="1732" y="5798"/>
                  </a:lnTo>
                  <a:lnTo>
                    <a:pt x="1800" y="5830"/>
                  </a:lnTo>
                  <a:lnTo>
                    <a:pt x="1867" y="5859"/>
                  </a:lnTo>
                  <a:lnTo>
                    <a:pt x="1937" y="5888"/>
                  </a:lnTo>
                  <a:lnTo>
                    <a:pt x="2006" y="5914"/>
                  </a:lnTo>
                  <a:lnTo>
                    <a:pt x="2077" y="5938"/>
                  </a:lnTo>
                  <a:lnTo>
                    <a:pt x="2149" y="5962"/>
                  </a:lnTo>
                  <a:lnTo>
                    <a:pt x="2221" y="5984"/>
                  </a:lnTo>
                  <a:lnTo>
                    <a:pt x="2293" y="6003"/>
                  </a:lnTo>
                  <a:lnTo>
                    <a:pt x="2366" y="6022"/>
                  </a:lnTo>
                  <a:lnTo>
                    <a:pt x="2441" y="6037"/>
                  </a:lnTo>
                  <a:lnTo>
                    <a:pt x="2515" y="6052"/>
                  </a:lnTo>
                  <a:lnTo>
                    <a:pt x="2591" y="6065"/>
                  </a:lnTo>
                  <a:lnTo>
                    <a:pt x="2667" y="6075"/>
                  </a:lnTo>
                  <a:lnTo>
                    <a:pt x="2744" y="6084"/>
                  </a:lnTo>
                  <a:lnTo>
                    <a:pt x="2821" y="6091"/>
                  </a:lnTo>
                  <a:lnTo>
                    <a:pt x="2899" y="6095"/>
                  </a:lnTo>
                  <a:lnTo>
                    <a:pt x="2978" y="6099"/>
                  </a:lnTo>
                  <a:lnTo>
                    <a:pt x="3056" y="6100"/>
                  </a:lnTo>
                  <a:lnTo>
                    <a:pt x="3056" y="6100"/>
                  </a:lnTo>
                  <a:lnTo>
                    <a:pt x="3134" y="6099"/>
                  </a:lnTo>
                  <a:lnTo>
                    <a:pt x="3212" y="6095"/>
                  </a:lnTo>
                  <a:lnTo>
                    <a:pt x="3291" y="6091"/>
                  </a:lnTo>
                  <a:lnTo>
                    <a:pt x="3368" y="6084"/>
                  </a:lnTo>
                  <a:lnTo>
                    <a:pt x="3445" y="6075"/>
                  </a:lnTo>
                  <a:lnTo>
                    <a:pt x="3521" y="6065"/>
                  </a:lnTo>
                  <a:lnTo>
                    <a:pt x="3595" y="6052"/>
                  </a:lnTo>
                  <a:lnTo>
                    <a:pt x="3671" y="6037"/>
                  </a:lnTo>
                  <a:lnTo>
                    <a:pt x="3744" y="6022"/>
                  </a:lnTo>
                  <a:lnTo>
                    <a:pt x="3819" y="6003"/>
                  </a:lnTo>
                  <a:lnTo>
                    <a:pt x="3891" y="5984"/>
                  </a:lnTo>
                  <a:lnTo>
                    <a:pt x="3963" y="5962"/>
                  </a:lnTo>
                  <a:lnTo>
                    <a:pt x="4035" y="5938"/>
                  </a:lnTo>
                  <a:lnTo>
                    <a:pt x="4105" y="5914"/>
                  </a:lnTo>
                  <a:lnTo>
                    <a:pt x="4175" y="5888"/>
                  </a:lnTo>
                  <a:lnTo>
                    <a:pt x="4243" y="5859"/>
                  </a:lnTo>
                  <a:lnTo>
                    <a:pt x="4311" y="5830"/>
                  </a:lnTo>
                  <a:lnTo>
                    <a:pt x="4378" y="5798"/>
                  </a:lnTo>
                  <a:lnTo>
                    <a:pt x="4445" y="5765"/>
                  </a:lnTo>
                  <a:lnTo>
                    <a:pt x="4511" y="5730"/>
                  </a:lnTo>
                  <a:lnTo>
                    <a:pt x="4575" y="5694"/>
                  </a:lnTo>
                  <a:lnTo>
                    <a:pt x="4639" y="5657"/>
                  </a:lnTo>
                  <a:lnTo>
                    <a:pt x="4700" y="5617"/>
                  </a:lnTo>
                  <a:lnTo>
                    <a:pt x="4762" y="5577"/>
                  </a:lnTo>
                  <a:lnTo>
                    <a:pt x="4823" y="5535"/>
                  </a:lnTo>
                  <a:lnTo>
                    <a:pt x="4882" y="5492"/>
                  </a:lnTo>
                  <a:lnTo>
                    <a:pt x="4940" y="5447"/>
                  </a:lnTo>
                  <a:lnTo>
                    <a:pt x="4997" y="5401"/>
                  </a:lnTo>
                  <a:lnTo>
                    <a:pt x="5054" y="5353"/>
                  </a:lnTo>
                  <a:lnTo>
                    <a:pt x="5108" y="5305"/>
                  </a:lnTo>
                  <a:lnTo>
                    <a:pt x="5161" y="5255"/>
                  </a:lnTo>
                  <a:lnTo>
                    <a:pt x="5214" y="5204"/>
                  </a:lnTo>
                  <a:lnTo>
                    <a:pt x="5266" y="5151"/>
                  </a:lnTo>
                  <a:lnTo>
                    <a:pt x="5316" y="5098"/>
                  </a:lnTo>
                  <a:lnTo>
                    <a:pt x="5365" y="5042"/>
                  </a:lnTo>
                  <a:lnTo>
                    <a:pt x="5412" y="4987"/>
                  </a:lnTo>
                  <a:lnTo>
                    <a:pt x="5458" y="4929"/>
                  </a:lnTo>
                  <a:lnTo>
                    <a:pt x="5502" y="4871"/>
                  </a:lnTo>
                  <a:lnTo>
                    <a:pt x="5545" y="4811"/>
                  </a:lnTo>
                  <a:lnTo>
                    <a:pt x="5588" y="4751"/>
                  </a:lnTo>
                  <a:lnTo>
                    <a:pt x="5629" y="4690"/>
                  </a:lnTo>
                  <a:lnTo>
                    <a:pt x="5668" y="4627"/>
                  </a:lnTo>
                  <a:lnTo>
                    <a:pt x="5705" y="4564"/>
                  </a:lnTo>
                  <a:lnTo>
                    <a:pt x="5741" y="4499"/>
                  </a:lnTo>
                  <a:lnTo>
                    <a:pt x="5775" y="4433"/>
                  </a:lnTo>
                  <a:lnTo>
                    <a:pt x="5808" y="4368"/>
                  </a:lnTo>
                  <a:lnTo>
                    <a:pt x="5840" y="4301"/>
                  </a:lnTo>
                  <a:lnTo>
                    <a:pt x="5870" y="4233"/>
                  </a:lnTo>
                  <a:lnTo>
                    <a:pt x="5898" y="4163"/>
                  </a:lnTo>
                  <a:lnTo>
                    <a:pt x="5924" y="4094"/>
                  </a:lnTo>
                  <a:lnTo>
                    <a:pt x="5950" y="4023"/>
                  </a:lnTo>
                  <a:lnTo>
                    <a:pt x="5972" y="3952"/>
                  </a:lnTo>
                  <a:lnTo>
                    <a:pt x="5994" y="3880"/>
                  </a:lnTo>
                  <a:lnTo>
                    <a:pt x="6014" y="3807"/>
                  </a:lnTo>
                  <a:lnTo>
                    <a:pt x="6032" y="3734"/>
                  </a:lnTo>
                  <a:lnTo>
                    <a:pt x="6048" y="3659"/>
                  </a:lnTo>
                  <a:lnTo>
                    <a:pt x="6062" y="3584"/>
                  </a:lnTo>
                  <a:lnTo>
                    <a:pt x="6075" y="3509"/>
                  </a:lnTo>
                  <a:lnTo>
                    <a:pt x="6086" y="3433"/>
                  </a:lnTo>
                  <a:lnTo>
                    <a:pt x="6095" y="3356"/>
                  </a:lnTo>
                  <a:lnTo>
                    <a:pt x="6101" y="3279"/>
                  </a:lnTo>
                  <a:lnTo>
                    <a:pt x="6106" y="3202"/>
                  </a:lnTo>
                  <a:lnTo>
                    <a:pt x="6109" y="3123"/>
                  </a:lnTo>
                  <a:lnTo>
                    <a:pt x="6110" y="3044"/>
                  </a:lnTo>
                  <a:lnTo>
                    <a:pt x="6110" y="3044"/>
                  </a:lnTo>
                  <a:lnTo>
                    <a:pt x="6109" y="2969"/>
                  </a:lnTo>
                  <a:lnTo>
                    <a:pt x="6106" y="2896"/>
                  </a:lnTo>
                  <a:lnTo>
                    <a:pt x="6102" y="2821"/>
                  </a:lnTo>
                  <a:lnTo>
                    <a:pt x="6096" y="2748"/>
                  </a:lnTo>
                  <a:lnTo>
                    <a:pt x="6089" y="2676"/>
                  </a:lnTo>
                  <a:lnTo>
                    <a:pt x="6078" y="2604"/>
                  </a:lnTo>
                  <a:lnTo>
                    <a:pt x="6067" y="2532"/>
                  </a:lnTo>
                  <a:lnTo>
                    <a:pt x="6054" y="2461"/>
                  </a:lnTo>
                  <a:lnTo>
                    <a:pt x="6039" y="2390"/>
                  </a:lnTo>
                  <a:lnTo>
                    <a:pt x="6024" y="2321"/>
                  </a:lnTo>
                  <a:lnTo>
                    <a:pt x="6006" y="2251"/>
                  </a:lnTo>
                  <a:lnTo>
                    <a:pt x="5986" y="2182"/>
                  </a:lnTo>
                  <a:lnTo>
                    <a:pt x="5966" y="2114"/>
                  </a:lnTo>
                  <a:lnTo>
                    <a:pt x="5943" y="2047"/>
                  </a:lnTo>
                  <a:lnTo>
                    <a:pt x="5919" y="1980"/>
                  </a:lnTo>
                  <a:lnTo>
                    <a:pt x="5894" y="1914"/>
                  </a:lnTo>
                  <a:lnTo>
                    <a:pt x="5867" y="1850"/>
                  </a:lnTo>
                  <a:lnTo>
                    <a:pt x="5838" y="1785"/>
                  </a:lnTo>
                  <a:lnTo>
                    <a:pt x="5809" y="1721"/>
                  </a:lnTo>
                  <a:lnTo>
                    <a:pt x="5778" y="1659"/>
                  </a:lnTo>
                  <a:lnTo>
                    <a:pt x="5745" y="1597"/>
                  </a:lnTo>
                  <a:lnTo>
                    <a:pt x="5711" y="1535"/>
                  </a:lnTo>
                  <a:lnTo>
                    <a:pt x="5675" y="1474"/>
                  </a:lnTo>
                  <a:lnTo>
                    <a:pt x="5639" y="1415"/>
                  </a:lnTo>
                  <a:lnTo>
                    <a:pt x="5601" y="1357"/>
                  </a:lnTo>
                  <a:lnTo>
                    <a:pt x="5562" y="1300"/>
                  </a:lnTo>
                  <a:lnTo>
                    <a:pt x="5521" y="1243"/>
                  </a:lnTo>
                  <a:lnTo>
                    <a:pt x="5480" y="1188"/>
                  </a:lnTo>
                  <a:lnTo>
                    <a:pt x="5437" y="1132"/>
                  </a:lnTo>
                  <a:lnTo>
                    <a:pt x="5393" y="1079"/>
                  </a:lnTo>
                  <a:lnTo>
                    <a:pt x="5347" y="1026"/>
                  </a:lnTo>
                  <a:lnTo>
                    <a:pt x="5302" y="974"/>
                  </a:lnTo>
                  <a:lnTo>
                    <a:pt x="5254" y="924"/>
                  </a:lnTo>
                  <a:lnTo>
                    <a:pt x="5204" y="874"/>
                  </a:lnTo>
                  <a:lnTo>
                    <a:pt x="5155" y="826"/>
                  </a:lnTo>
                  <a:lnTo>
                    <a:pt x="5103" y="780"/>
                  </a:lnTo>
                  <a:lnTo>
                    <a:pt x="5052" y="733"/>
                  </a:lnTo>
                  <a:lnTo>
                    <a:pt x="4998" y="689"/>
                  </a:lnTo>
                  <a:lnTo>
                    <a:pt x="4945" y="644"/>
                  </a:lnTo>
                  <a:lnTo>
                    <a:pt x="4890" y="603"/>
                  </a:lnTo>
                  <a:lnTo>
                    <a:pt x="4834" y="561"/>
                  </a:lnTo>
                  <a:lnTo>
                    <a:pt x="4776" y="521"/>
                  </a:lnTo>
                  <a:lnTo>
                    <a:pt x="4719" y="483"/>
                  </a:lnTo>
                  <a:lnTo>
                    <a:pt x="4660" y="445"/>
                  </a:lnTo>
                  <a:lnTo>
                    <a:pt x="4601" y="408"/>
                  </a:lnTo>
                  <a:lnTo>
                    <a:pt x="4540" y="374"/>
                  </a:lnTo>
                  <a:lnTo>
                    <a:pt x="4478" y="340"/>
                  </a:lnTo>
                  <a:lnTo>
                    <a:pt x="4416" y="308"/>
                  </a:lnTo>
                  <a:lnTo>
                    <a:pt x="4353" y="278"/>
                  </a:lnTo>
                  <a:lnTo>
                    <a:pt x="4289" y="249"/>
                  </a:lnTo>
                  <a:lnTo>
                    <a:pt x="4224" y="221"/>
                  </a:lnTo>
                  <a:lnTo>
                    <a:pt x="4159" y="195"/>
                  </a:lnTo>
                  <a:lnTo>
                    <a:pt x="4093" y="169"/>
                  </a:lnTo>
                  <a:lnTo>
                    <a:pt x="4026" y="147"/>
                  </a:lnTo>
                  <a:lnTo>
                    <a:pt x="3958" y="125"/>
                  </a:lnTo>
                  <a:lnTo>
                    <a:pt x="3889" y="105"/>
                  </a:lnTo>
                  <a:lnTo>
                    <a:pt x="3821" y="86"/>
                  </a:lnTo>
                  <a:lnTo>
                    <a:pt x="3752" y="68"/>
                  </a:lnTo>
                  <a:lnTo>
                    <a:pt x="3681" y="53"/>
                  </a:lnTo>
                  <a:lnTo>
                    <a:pt x="3610" y="39"/>
                  </a:lnTo>
                  <a:lnTo>
                    <a:pt x="3540" y="27"/>
                  </a:lnTo>
                  <a:lnTo>
                    <a:pt x="3468" y="16"/>
                  </a:lnTo>
                  <a:lnTo>
                    <a:pt x="3394" y="8"/>
                  </a:lnTo>
                  <a:lnTo>
                    <a:pt x="3322" y="0"/>
                  </a:lnTo>
                  <a:lnTo>
                    <a:pt x="2789" y="0"/>
                  </a:lnTo>
                  <a:close/>
                  <a:moveTo>
                    <a:pt x="200" y="3044"/>
                  </a:moveTo>
                  <a:lnTo>
                    <a:pt x="200" y="3044"/>
                  </a:lnTo>
                  <a:lnTo>
                    <a:pt x="200" y="2970"/>
                  </a:lnTo>
                  <a:lnTo>
                    <a:pt x="204" y="2897"/>
                  </a:lnTo>
                  <a:lnTo>
                    <a:pt x="208" y="2825"/>
                  </a:lnTo>
                  <a:lnTo>
                    <a:pt x="214" y="2752"/>
                  </a:lnTo>
                  <a:lnTo>
                    <a:pt x="223" y="2681"/>
                  </a:lnTo>
                  <a:lnTo>
                    <a:pt x="233" y="2609"/>
                  </a:lnTo>
                  <a:lnTo>
                    <a:pt x="244" y="2540"/>
                  </a:lnTo>
                  <a:lnTo>
                    <a:pt x="258" y="2469"/>
                  </a:lnTo>
                  <a:lnTo>
                    <a:pt x="273" y="2399"/>
                  </a:lnTo>
                  <a:lnTo>
                    <a:pt x="290" y="2331"/>
                  </a:lnTo>
                  <a:lnTo>
                    <a:pt x="309" y="2263"/>
                  </a:lnTo>
                  <a:lnTo>
                    <a:pt x="329" y="2196"/>
                  </a:lnTo>
                  <a:lnTo>
                    <a:pt x="350" y="2129"/>
                  </a:lnTo>
                  <a:lnTo>
                    <a:pt x="373" y="2063"/>
                  </a:lnTo>
                  <a:lnTo>
                    <a:pt x="398" y="1998"/>
                  </a:lnTo>
                  <a:lnTo>
                    <a:pt x="425" y="1933"/>
                  </a:lnTo>
                  <a:lnTo>
                    <a:pt x="453" y="1870"/>
                  </a:lnTo>
                  <a:lnTo>
                    <a:pt x="482" y="1807"/>
                  </a:lnTo>
                  <a:lnTo>
                    <a:pt x="512" y="1745"/>
                  </a:lnTo>
                  <a:lnTo>
                    <a:pt x="545" y="1683"/>
                  </a:lnTo>
                  <a:lnTo>
                    <a:pt x="579" y="1624"/>
                  </a:lnTo>
                  <a:lnTo>
                    <a:pt x="614" y="1564"/>
                  </a:lnTo>
                  <a:lnTo>
                    <a:pt x="650" y="1505"/>
                  </a:lnTo>
                  <a:lnTo>
                    <a:pt x="688" y="1448"/>
                  </a:lnTo>
                  <a:lnTo>
                    <a:pt x="727" y="1391"/>
                  </a:lnTo>
                  <a:lnTo>
                    <a:pt x="767" y="1335"/>
                  </a:lnTo>
                  <a:lnTo>
                    <a:pt x="810" y="1281"/>
                  </a:lnTo>
                  <a:lnTo>
                    <a:pt x="853" y="1228"/>
                  </a:lnTo>
                  <a:lnTo>
                    <a:pt x="897" y="1175"/>
                  </a:lnTo>
                  <a:lnTo>
                    <a:pt x="943" y="1124"/>
                  </a:lnTo>
                  <a:lnTo>
                    <a:pt x="989" y="1074"/>
                  </a:lnTo>
                  <a:lnTo>
                    <a:pt x="1037" y="1025"/>
                  </a:lnTo>
                  <a:lnTo>
                    <a:pt x="1087" y="977"/>
                  </a:lnTo>
                  <a:lnTo>
                    <a:pt x="1136" y="930"/>
                  </a:lnTo>
                  <a:lnTo>
                    <a:pt x="1188" y="884"/>
                  </a:lnTo>
                  <a:lnTo>
                    <a:pt x="1240" y="840"/>
                  </a:lnTo>
                  <a:lnTo>
                    <a:pt x="1294" y="797"/>
                  </a:lnTo>
                  <a:lnTo>
                    <a:pt x="1348" y="756"/>
                  </a:lnTo>
                  <a:lnTo>
                    <a:pt x="1404" y="715"/>
                  </a:lnTo>
                  <a:lnTo>
                    <a:pt x="1461" y="676"/>
                  </a:lnTo>
                  <a:lnTo>
                    <a:pt x="1517" y="638"/>
                  </a:lnTo>
                  <a:lnTo>
                    <a:pt x="1576" y="601"/>
                  </a:lnTo>
                  <a:lnTo>
                    <a:pt x="1635" y="566"/>
                  </a:lnTo>
                  <a:lnTo>
                    <a:pt x="1696" y="532"/>
                  </a:lnTo>
                  <a:lnTo>
                    <a:pt x="1756" y="500"/>
                  </a:lnTo>
                  <a:lnTo>
                    <a:pt x="1818" y="469"/>
                  </a:lnTo>
                  <a:lnTo>
                    <a:pt x="1881" y="440"/>
                  </a:lnTo>
                  <a:lnTo>
                    <a:pt x="1946" y="412"/>
                  </a:lnTo>
                  <a:lnTo>
                    <a:pt x="2010" y="385"/>
                  </a:lnTo>
                  <a:lnTo>
                    <a:pt x="2074" y="361"/>
                  </a:lnTo>
                  <a:lnTo>
                    <a:pt x="2140" y="337"/>
                  </a:lnTo>
                  <a:lnTo>
                    <a:pt x="2207" y="316"/>
                  </a:lnTo>
                  <a:lnTo>
                    <a:pt x="2275" y="296"/>
                  </a:lnTo>
                  <a:lnTo>
                    <a:pt x="2342" y="277"/>
                  </a:lnTo>
                  <a:lnTo>
                    <a:pt x="2412" y="260"/>
                  </a:lnTo>
                  <a:lnTo>
                    <a:pt x="2481" y="245"/>
                  </a:lnTo>
                  <a:lnTo>
                    <a:pt x="2551" y="231"/>
                  </a:lnTo>
                  <a:lnTo>
                    <a:pt x="2621" y="220"/>
                  </a:lnTo>
                  <a:lnTo>
                    <a:pt x="2692" y="210"/>
                  </a:lnTo>
                  <a:lnTo>
                    <a:pt x="2764" y="202"/>
                  </a:lnTo>
                  <a:lnTo>
                    <a:pt x="2836" y="196"/>
                  </a:lnTo>
                  <a:lnTo>
                    <a:pt x="2909" y="191"/>
                  </a:lnTo>
                  <a:lnTo>
                    <a:pt x="2983" y="188"/>
                  </a:lnTo>
                  <a:lnTo>
                    <a:pt x="3056" y="187"/>
                  </a:lnTo>
                  <a:lnTo>
                    <a:pt x="3056" y="187"/>
                  </a:lnTo>
                  <a:lnTo>
                    <a:pt x="3129" y="188"/>
                  </a:lnTo>
                  <a:lnTo>
                    <a:pt x="3202" y="191"/>
                  </a:lnTo>
                  <a:lnTo>
                    <a:pt x="3276" y="196"/>
                  </a:lnTo>
                  <a:lnTo>
                    <a:pt x="3348" y="202"/>
                  </a:lnTo>
                  <a:lnTo>
                    <a:pt x="3420" y="210"/>
                  </a:lnTo>
                  <a:lnTo>
                    <a:pt x="3490" y="220"/>
                  </a:lnTo>
                  <a:lnTo>
                    <a:pt x="3561" y="231"/>
                  </a:lnTo>
                  <a:lnTo>
                    <a:pt x="3631" y="245"/>
                  </a:lnTo>
                  <a:lnTo>
                    <a:pt x="3700" y="260"/>
                  </a:lnTo>
                  <a:lnTo>
                    <a:pt x="3768" y="277"/>
                  </a:lnTo>
                  <a:lnTo>
                    <a:pt x="3836" y="296"/>
                  </a:lnTo>
                  <a:lnTo>
                    <a:pt x="3905" y="316"/>
                  </a:lnTo>
                  <a:lnTo>
                    <a:pt x="3970" y="337"/>
                  </a:lnTo>
                  <a:lnTo>
                    <a:pt x="4037" y="361"/>
                  </a:lnTo>
                  <a:lnTo>
                    <a:pt x="4102" y="385"/>
                  </a:lnTo>
                  <a:lnTo>
                    <a:pt x="4166" y="412"/>
                  </a:lnTo>
                  <a:lnTo>
                    <a:pt x="4231" y="440"/>
                  </a:lnTo>
                  <a:lnTo>
                    <a:pt x="4292" y="469"/>
                  </a:lnTo>
                  <a:lnTo>
                    <a:pt x="4354" y="500"/>
                  </a:lnTo>
                  <a:lnTo>
                    <a:pt x="4416" y="532"/>
                  </a:lnTo>
                  <a:lnTo>
                    <a:pt x="4476" y="566"/>
                  </a:lnTo>
                  <a:lnTo>
                    <a:pt x="4535" y="601"/>
                  </a:lnTo>
                  <a:lnTo>
                    <a:pt x="4594" y="638"/>
                  </a:lnTo>
                  <a:lnTo>
                    <a:pt x="4651" y="676"/>
                  </a:lnTo>
                  <a:lnTo>
                    <a:pt x="4708" y="715"/>
                  </a:lnTo>
                  <a:lnTo>
                    <a:pt x="4764" y="756"/>
                  </a:lnTo>
                  <a:lnTo>
                    <a:pt x="4818" y="797"/>
                  </a:lnTo>
                  <a:lnTo>
                    <a:pt x="4871" y="840"/>
                  </a:lnTo>
                  <a:lnTo>
                    <a:pt x="4924" y="884"/>
                  </a:lnTo>
                  <a:lnTo>
                    <a:pt x="4974" y="930"/>
                  </a:lnTo>
                  <a:lnTo>
                    <a:pt x="5025" y="977"/>
                  </a:lnTo>
                  <a:lnTo>
                    <a:pt x="5074" y="1025"/>
                  </a:lnTo>
                  <a:lnTo>
                    <a:pt x="5122" y="1074"/>
                  </a:lnTo>
                  <a:lnTo>
                    <a:pt x="5169" y="1124"/>
                  </a:lnTo>
                  <a:lnTo>
                    <a:pt x="5214" y="1175"/>
                  </a:lnTo>
                  <a:lnTo>
                    <a:pt x="5259" y="1228"/>
                  </a:lnTo>
                  <a:lnTo>
                    <a:pt x="5302" y="1281"/>
                  </a:lnTo>
                  <a:lnTo>
                    <a:pt x="5343" y="1335"/>
                  </a:lnTo>
                  <a:lnTo>
                    <a:pt x="5384" y="1391"/>
                  </a:lnTo>
                  <a:lnTo>
                    <a:pt x="5423" y="1448"/>
                  </a:lnTo>
                  <a:lnTo>
                    <a:pt x="5461" y="1505"/>
                  </a:lnTo>
                  <a:lnTo>
                    <a:pt x="5497" y="1564"/>
                  </a:lnTo>
                  <a:lnTo>
                    <a:pt x="5533" y="1624"/>
                  </a:lnTo>
                  <a:lnTo>
                    <a:pt x="5567" y="1683"/>
                  </a:lnTo>
                  <a:lnTo>
                    <a:pt x="5598" y="1745"/>
                  </a:lnTo>
                  <a:lnTo>
                    <a:pt x="5630" y="1807"/>
                  </a:lnTo>
                  <a:lnTo>
                    <a:pt x="5659" y="1870"/>
                  </a:lnTo>
                  <a:lnTo>
                    <a:pt x="5687" y="1933"/>
                  </a:lnTo>
                  <a:lnTo>
                    <a:pt x="5713" y="1998"/>
                  </a:lnTo>
                  <a:lnTo>
                    <a:pt x="5739" y="2063"/>
                  </a:lnTo>
                  <a:lnTo>
                    <a:pt x="5761" y="2129"/>
                  </a:lnTo>
                  <a:lnTo>
                    <a:pt x="5783" y="2196"/>
                  </a:lnTo>
                  <a:lnTo>
                    <a:pt x="5803" y="2263"/>
                  </a:lnTo>
                  <a:lnTo>
                    <a:pt x="5822" y="2331"/>
                  </a:lnTo>
                  <a:lnTo>
                    <a:pt x="5838" y="2399"/>
                  </a:lnTo>
                  <a:lnTo>
                    <a:pt x="5854" y="2469"/>
                  </a:lnTo>
                  <a:lnTo>
                    <a:pt x="5867" y="2540"/>
                  </a:lnTo>
                  <a:lnTo>
                    <a:pt x="5879" y="2609"/>
                  </a:lnTo>
                  <a:lnTo>
                    <a:pt x="5889" y="2681"/>
                  </a:lnTo>
                  <a:lnTo>
                    <a:pt x="5897" y="2752"/>
                  </a:lnTo>
                  <a:lnTo>
                    <a:pt x="5903" y="2825"/>
                  </a:lnTo>
                  <a:lnTo>
                    <a:pt x="5908" y="2897"/>
                  </a:lnTo>
                  <a:lnTo>
                    <a:pt x="5910" y="2970"/>
                  </a:lnTo>
                  <a:lnTo>
                    <a:pt x="5912" y="3044"/>
                  </a:lnTo>
                  <a:lnTo>
                    <a:pt x="5912" y="3044"/>
                  </a:lnTo>
                  <a:lnTo>
                    <a:pt x="5910" y="3118"/>
                  </a:lnTo>
                  <a:lnTo>
                    <a:pt x="5908" y="3192"/>
                  </a:lnTo>
                  <a:lnTo>
                    <a:pt x="5903" y="3264"/>
                  </a:lnTo>
                  <a:lnTo>
                    <a:pt x="5897" y="3336"/>
                  </a:lnTo>
                  <a:lnTo>
                    <a:pt x="5889" y="3408"/>
                  </a:lnTo>
                  <a:lnTo>
                    <a:pt x="5879" y="3478"/>
                  </a:lnTo>
                  <a:lnTo>
                    <a:pt x="5867" y="3549"/>
                  </a:lnTo>
                  <a:lnTo>
                    <a:pt x="5854" y="3619"/>
                  </a:lnTo>
                  <a:lnTo>
                    <a:pt x="5838" y="3688"/>
                  </a:lnTo>
                  <a:lnTo>
                    <a:pt x="5822" y="3758"/>
                  </a:lnTo>
                  <a:lnTo>
                    <a:pt x="5803" y="3826"/>
                  </a:lnTo>
                  <a:lnTo>
                    <a:pt x="5783" y="3893"/>
                  </a:lnTo>
                  <a:lnTo>
                    <a:pt x="5761" y="3960"/>
                  </a:lnTo>
                  <a:lnTo>
                    <a:pt x="5739" y="4025"/>
                  </a:lnTo>
                  <a:lnTo>
                    <a:pt x="5713" y="4091"/>
                  </a:lnTo>
                  <a:lnTo>
                    <a:pt x="5687" y="4156"/>
                  </a:lnTo>
                  <a:lnTo>
                    <a:pt x="5659" y="4219"/>
                  </a:lnTo>
                  <a:lnTo>
                    <a:pt x="5630" y="4282"/>
                  </a:lnTo>
                  <a:lnTo>
                    <a:pt x="5598" y="4344"/>
                  </a:lnTo>
                  <a:lnTo>
                    <a:pt x="5567" y="4404"/>
                  </a:lnTo>
                  <a:lnTo>
                    <a:pt x="5533" y="4465"/>
                  </a:lnTo>
                  <a:lnTo>
                    <a:pt x="5497" y="4524"/>
                  </a:lnTo>
                  <a:lnTo>
                    <a:pt x="5461" y="4583"/>
                  </a:lnTo>
                  <a:lnTo>
                    <a:pt x="5423" y="4641"/>
                  </a:lnTo>
                  <a:lnTo>
                    <a:pt x="5384" y="4696"/>
                  </a:lnTo>
                  <a:lnTo>
                    <a:pt x="5343" y="4752"/>
                  </a:lnTo>
                  <a:lnTo>
                    <a:pt x="5302" y="4806"/>
                  </a:lnTo>
                  <a:lnTo>
                    <a:pt x="5259" y="4861"/>
                  </a:lnTo>
                  <a:lnTo>
                    <a:pt x="5214" y="4912"/>
                  </a:lnTo>
                  <a:lnTo>
                    <a:pt x="5169" y="4964"/>
                  </a:lnTo>
                  <a:lnTo>
                    <a:pt x="5122" y="5015"/>
                  </a:lnTo>
                  <a:lnTo>
                    <a:pt x="5074" y="5063"/>
                  </a:lnTo>
                  <a:lnTo>
                    <a:pt x="5025" y="5111"/>
                  </a:lnTo>
                  <a:lnTo>
                    <a:pt x="4974" y="5157"/>
                  </a:lnTo>
                  <a:lnTo>
                    <a:pt x="4924" y="5203"/>
                  </a:lnTo>
                  <a:lnTo>
                    <a:pt x="4871" y="5247"/>
                  </a:lnTo>
                  <a:lnTo>
                    <a:pt x="4818" y="5290"/>
                  </a:lnTo>
                  <a:lnTo>
                    <a:pt x="4764" y="5333"/>
                  </a:lnTo>
                  <a:lnTo>
                    <a:pt x="4708" y="5374"/>
                  </a:lnTo>
                  <a:lnTo>
                    <a:pt x="4651" y="5413"/>
                  </a:lnTo>
                  <a:lnTo>
                    <a:pt x="4594" y="5451"/>
                  </a:lnTo>
                  <a:lnTo>
                    <a:pt x="4535" y="5487"/>
                  </a:lnTo>
                  <a:lnTo>
                    <a:pt x="4476" y="5521"/>
                  </a:lnTo>
                  <a:lnTo>
                    <a:pt x="4416" y="5555"/>
                  </a:lnTo>
                  <a:lnTo>
                    <a:pt x="4354" y="5588"/>
                  </a:lnTo>
                  <a:lnTo>
                    <a:pt x="4292" y="5619"/>
                  </a:lnTo>
                  <a:lnTo>
                    <a:pt x="4231" y="5648"/>
                  </a:lnTo>
                  <a:lnTo>
                    <a:pt x="4166" y="5675"/>
                  </a:lnTo>
                  <a:lnTo>
                    <a:pt x="4102" y="5702"/>
                  </a:lnTo>
                  <a:lnTo>
                    <a:pt x="4037" y="5727"/>
                  </a:lnTo>
                  <a:lnTo>
                    <a:pt x="3970" y="5750"/>
                  </a:lnTo>
                  <a:lnTo>
                    <a:pt x="3905" y="5773"/>
                  </a:lnTo>
                  <a:lnTo>
                    <a:pt x="3836" y="5792"/>
                  </a:lnTo>
                  <a:lnTo>
                    <a:pt x="3768" y="5811"/>
                  </a:lnTo>
                  <a:lnTo>
                    <a:pt x="3700" y="5827"/>
                  </a:lnTo>
                  <a:lnTo>
                    <a:pt x="3631" y="5842"/>
                  </a:lnTo>
                  <a:lnTo>
                    <a:pt x="3561" y="5856"/>
                  </a:lnTo>
                  <a:lnTo>
                    <a:pt x="3490" y="5868"/>
                  </a:lnTo>
                  <a:lnTo>
                    <a:pt x="3420" y="5878"/>
                  </a:lnTo>
                  <a:lnTo>
                    <a:pt x="3348" y="5886"/>
                  </a:lnTo>
                  <a:lnTo>
                    <a:pt x="3276" y="5893"/>
                  </a:lnTo>
                  <a:lnTo>
                    <a:pt x="3202" y="5897"/>
                  </a:lnTo>
                  <a:lnTo>
                    <a:pt x="3129" y="5900"/>
                  </a:lnTo>
                  <a:lnTo>
                    <a:pt x="3056" y="5900"/>
                  </a:lnTo>
                  <a:lnTo>
                    <a:pt x="3056" y="5900"/>
                  </a:lnTo>
                  <a:lnTo>
                    <a:pt x="2983" y="5900"/>
                  </a:lnTo>
                  <a:lnTo>
                    <a:pt x="2909" y="5897"/>
                  </a:lnTo>
                  <a:lnTo>
                    <a:pt x="2836" y="5893"/>
                  </a:lnTo>
                  <a:lnTo>
                    <a:pt x="2764" y="5886"/>
                  </a:lnTo>
                  <a:lnTo>
                    <a:pt x="2692" y="5878"/>
                  </a:lnTo>
                  <a:lnTo>
                    <a:pt x="2621" y="5868"/>
                  </a:lnTo>
                  <a:lnTo>
                    <a:pt x="2551" y="5856"/>
                  </a:lnTo>
                  <a:lnTo>
                    <a:pt x="2481" y="5842"/>
                  </a:lnTo>
                  <a:lnTo>
                    <a:pt x="2412" y="5827"/>
                  </a:lnTo>
                  <a:lnTo>
                    <a:pt x="2342" y="5811"/>
                  </a:lnTo>
                  <a:lnTo>
                    <a:pt x="2275" y="5792"/>
                  </a:lnTo>
                  <a:lnTo>
                    <a:pt x="2207" y="5773"/>
                  </a:lnTo>
                  <a:lnTo>
                    <a:pt x="2140" y="5750"/>
                  </a:lnTo>
                  <a:lnTo>
                    <a:pt x="2074" y="5727"/>
                  </a:lnTo>
                  <a:lnTo>
                    <a:pt x="2010" y="5702"/>
                  </a:lnTo>
                  <a:lnTo>
                    <a:pt x="1946" y="5675"/>
                  </a:lnTo>
                  <a:lnTo>
                    <a:pt x="1881" y="5648"/>
                  </a:lnTo>
                  <a:lnTo>
                    <a:pt x="1818" y="5619"/>
                  </a:lnTo>
                  <a:lnTo>
                    <a:pt x="1756" y="5588"/>
                  </a:lnTo>
                  <a:lnTo>
                    <a:pt x="1696" y="5555"/>
                  </a:lnTo>
                  <a:lnTo>
                    <a:pt x="1635" y="5521"/>
                  </a:lnTo>
                  <a:lnTo>
                    <a:pt x="1576" y="5487"/>
                  </a:lnTo>
                  <a:lnTo>
                    <a:pt x="1517" y="5451"/>
                  </a:lnTo>
                  <a:lnTo>
                    <a:pt x="1461" y="5413"/>
                  </a:lnTo>
                  <a:lnTo>
                    <a:pt x="1404" y="5374"/>
                  </a:lnTo>
                  <a:lnTo>
                    <a:pt x="1348" y="5333"/>
                  </a:lnTo>
                  <a:lnTo>
                    <a:pt x="1294" y="5290"/>
                  </a:lnTo>
                  <a:lnTo>
                    <a:pt x="1240" y="5247"/>
                  </a:lnTo>
                  <a:lnTo>
                    <a:pt x="1188" y="5203"/>
                  </a:lnTo>
                  <a:lnTo>
                    <a:pt x="1136" y="5157"/>
                  </a:lnTo>
                  <a:lnTo>
                    <a:pt x="1087" y="5111"/>
                  </a:lnTo>
                  <a:lnTo>
                    <a:pt x="1037" y="5063"/>
                  </a:lnTo>
                  <a:lnTo>
                    <a:pt x="989" y="5015"/>
                  </a:lnTo>
                  <a:lnTo>
                    <a:pt x="943" y="4964"/>
                  </a:lnTo>
                  <a:lnTo>
                    <a:pt x="897" y="4912"/>
                  </a:lnTo>
                  <a:lnTo>
                    <a:pt x="853" y="4861"/>
                  </a:lnTo>
                  <a:lnTo>
                    <a:pt x="810" y="4806"/>
                  </a:lnTo>
                  <a:lnTo>
                    <a:pt x="767" y="4752"/>
                  </a:lnTo>
                  <a:lnTo>
                    <a:pt x="727" y="4696"/>
                  </a:lnTo>
                  <a:lnTo>
                    <a:pt x="688" y="4641"/>
                  </a:lnTo>
                  <a:lnTo>
                    <a:pt x="650" y="4583"/>
                  </a:lnTo>
                  <a:lnTo>
                    <a:pt x="614" y="4524"/>
                  </a:lnTo>
                  <a:lnTo>
                    <a:pt x="579" y="4465"/>
                  </a:lnTo>
                  <a:lnTo>
                    <a:pt x="545" y="4404"/>
                  </a:lnTo>
                  <a:lnTo>
                    <a:pt x="512" y="4344"/>
                  </a:lnTo>
                  <a:lnTo>
                    <a:pt x="482" y="4282"/>
                  </a:lnTo>
                  <a:lnTo>
                    <a:pt x="453" y="4219"/>
                  </a:lnTo>
                  <a:lnTo>
                    <a:pt x="425" y="4156"/>
                  </a:lnTo>
                  <a:lnTo>
                    <a:pt x="398" y="4091"/>
                  </a:lnTo>
                  <a:lnTo>
                    <a:pt x="373" y="4025"/>
                  </a:lnTo>
                  <a:lnTo>
                    <a:pt x="350" y="3960"/>
                  </a:lnTo>
                  <a:lnTo>
                    <a:pt x="329" y="3893"/>
                  </a:lnTo>
                  <a:lnTo>
                    <a:pt x="309" y="3826"/>
                  </a:lnTo>
                  <a:lnTo>
                    <a:pt x="290" y="3758"/>
                  </a:lnTo>
                  <a:lnTo>
                    <a:pt x="273" y="3688"/>
                  </a:lnTo>
                  <a:lnTo>
                    <a:pt x="258" y="3619"/>
                  </a:lnTo>
                  <a:lnTo>
                    <a:pt x="244" y="3549"/>
                  </a:lnTo>
                  <a:lnTo>
                    <a:pt x="233" y="3478"/>
                  </a:lnTo>
                  <a:lnTo>
                    <a:pt x="223" y="3408"/>
                  </a:lnTo>
                  <a:lnTo>
                    <a:pt x="214" y="3336"/>
                  </a:lnTo>
                  <a:lnTo>
                    <a:pt x="208" y="3264"/>
                  </a:lnTo>
                  <a:lnTo>
                    <a:pt x="204" y="3192"/>
                  </a:lnTo>
                  <a:lnTo>
                    <a:pt x="200" y="3118"/>
                  </a:lnTo>
                  <a:lnTo>
                    <a:pt x="200" y="30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Freeform 8"/>
            <p:cNvSpPr>
              <a:spLocks noEditPoints="1"/>
            </p:cNvSpPr>
            <p:nvPr userDrawn="1"/>
          </p:nvSpPr>
          <p:spPr bwMode="auto">
            <a:xfrm>
              <a:off x="2342" y="2046"/>
              <a:ext cx="299" cy="311"/>
            </a:xfrm>
            <a:custGeom>
              <a:avLst/>
              <a:gdLst>
                <a:gd name="T0" fmla="*/ 511 w 1193"/>
                <a:gd name="T1" fmla="*/ 1016 h 1241"/>
                <a:gd name="T2" fmla="*/ 574 w 1193"/>
                <a:gd name="T3" fmla="*/ 996 h 1241"/>
                <a:gd name="T4" fmla="*/ 641 w 1193"/>
                <a:gd name="T5" fmla="*/ 944 h 1241"/>
                <a:gd name="T6" fmla="*/ 711 w 1193"/>
                <a:gd name="T7" fmla="*/ 842 h 1241"/>
                <a:gd name="T8" fmla="*/ 744 w 1193"/>
                <a:gd name="T9" fmla="*/ 699 h 1241"/>
                <a:gd name="T10" fmla="*/ 637 w 1193"/>
                <a:gd name="T11" fmla="*/ 661 h 1241"/>
                <a:gd name="T12" fmla="*/ 487 w 1193"/>
                <a:gd name="T13" fmla="*/ 684 h 1241"/>
                <a:gd name="T14" fmla="*/ 404 w 1193"/>
                <a:gd name="T15" fmla="*/ 708 h 1241"/>
                <a:gd name="T16" fmla="*/ 339 w 1193"/>
                <a:gd name="T17" fmla="*/ 751 h 1241"/>
                <a:gd name="T18" fmla="*/ 304 w 1193"/>
                <a:gd name="T19" fmla="*/ 813 h 1241"/>
                <a:gd name="T20" fmla="*/ 298 w 1193"/>
                <a:gd name="T21" fmla="*/ 875 h 1241"/>
                <a:gd name="T22" fmla="*/ 324 w 1193"/>
                <a:gd name="T23" fmla="*/ 949 h 1241"/>
                <a:gd name="T24" fmla="*/ 382 w 1193"/>
                <a:gd name="T25" fmla="*/ 1001 h 1241"/>
                <a:gd name="T26" fmla="*/ 469 w 1193"/>
                <a:gd name="T27" fmla="*/ 1020 h 1241"/>
                <a:gd name="T28" fmla="*/ 235 w 1193"/>
                <a:gd name="T29" fmla="*/ 555 h 1241"/>
                <a:gd name="T30" fmla="*/ 351 w 1193"/>
                <a:gd name="T31" fmla="*/ 518 h 1241"/>
                <a:gd name="T32" fmla="*/ 559 w 1193"/>
                <a:gd name="T33" fmla="*/ 483 h 1241"/>
                <a:gd name="T34" fmla="*/ 741 w 1193"/>
                <a:gd name="T35" fmla="*/ 441 h 1241"/>
                <a:gd name="T36" fmla="*/ 720 w 1193"/>
                <a:gd name="T37" fmla="*/ 334 h 1241"/>
                <a:gd name="T38" fmla="*/ 655 w 1193"/>
                <a:gd name="T39" fmla="*/ 266 h 1241"/>
                <a:gd name="T40" fmla="*/ 549 w 1193"/>
                <a:gd name="T41" fmla="*/ 238 h 1241"/>
                <a:gd name="T42" fmla="*/ 462 w 1193"/>
                <a:gd name="T43" fmla="*/ 242 h 1241"/>
                <a:gd name="T44" fmla="*/ 288 w 1193"/>
                <a:gd name="T45" fmla="*/ 292 h 1241"/>
                <a:gd name="T46" fmla="*/ 79 w 1193"/>
                <a:gd name="T47" fmla="*/ 147 h 1241"/>
                <a:gd name="T48" fmla="*/ 161 w 1193"/>
                <a:gd name="T49" fmla="*/ 94 h 1241"/>
                <a:gd name="T50" fmla="*/ 328 w 1193"/>
                <a:gd name="T51" fmla="*/ 32 h 1241"/>
                <a:gd name="T52" fmla="*/ 483 w 1193"/>
                <a:gd name="T53" fmla="*/ 3 h 1241"/>
                <a:gd name="T54" fmla="*/ 606 w 1193"/>
                <a:gd name="T55" fmla="*/ 2 h 1241"/>
                <a:gd name="T56" fmla="*/ 735 w 1193"/>
                <a:gd name="T57" fmla="*/ 23 h 1241"/>
                <a:gd name="T58" fmla="*/ 842 w 1193"/>
                <a:gd name="T59" fmla="*/ 67 h 1241"/>
                <a:gd name="T60" fmla="*/ 927 w 1193"/>
                <a:gd name="T61" fmla="*/ 134 h 1241"/>
                <a:gd name="T62" fmla="*/ 986 w 1193"/>
                <a:gd name="T63" fmla="*/ 224 h 1241"/>
                <a:gd name="T64" fmla="*/ 1024 w 1193"/>
                <a:gd name="T65" fmla="*/ 335 h 1241"/>
                <a:gd name="T66" fmla="*/ 1035 w 1193"/>
                <a:gd name="T67" fmla="*/ 467 h 1241"/>
                <a:gd name="T68" fmla="*/ 1043 w 1193"/>
                <a:gd name="T69" fmla="*/ 973 h 1241"/>
                <a:gd name="T70" fmla="*/ 1087 w 1193"/>
                <a:gd name="T71" fmla="*/ 992 h 1241"/>
                <a:gd name="T72" fmla="*/ 896 w 1193"/>
                <a:gd name="T73" fmla="*/ 1212 h 1241"/>
                <a:gd name="T74" fmla="*/ 822 w 1193"/>
                <a:gd name="T75" fmla="*/ 1193 h 1241"/>
                <a:gd name="T76" fmla="*/ 779 w 1193"/>
                <a:gd name="T77" fmla="*/ 1150 h 1241"/>
                <a:gd name="T78" fmla="*/ 764 w 1193"/>
                <a:gd name="T79" fmla="*/ 1087 h 1241"/>
                <a:gd name="T80" fmla="*/ 761 w 1193"/>
                <a:gd name="T81" fmla="*/ 1022 h 1241"/>
                <a:gd name="T82" fmla="*/ 689 w 1193"/>
                <a:gd name="T83" fmla="*/ 1117 h 1241"/>
                <a:gd name="T84" fmla="*/ 612 w 1193"/>
                <a:gd name="T85" fmla="*/ 1180 h 1241"/>
                <a:gd name="T86" fmla="*/ 504 w 1193"/>
                <a:gd name="T87" fmla="*/ 1227 h 1241"/>
                <a:gd name="T88" fmla="*/ 392 w 1193"/>
                <a:gd name="T89" fmla="*/ 1241 h 1241"/>
                <a:gd name="T90" fmla="*/ 259 w 1193"/>
                <a:gd name="T91" fmla="*/ 1223 h 1241"/>
                <a:gd name="T92" fmla="*/ 174 w 1193"/>
                <a:gd name="T93" fmla="*/ 1189 h 1241"/>
                <a:gd name="T94" fmla="*/ 113 w 1193"/>
                <a:gd name="T95" fmla="*/ 1148 h 1241"/>
                <a:gd name="T96" fmla="*/ 53 w 1193"/>
                <a:gd name="T97" fmla="*/ 1081 h 1241"/>
                <a:gd name="T98" fmla="*/ 16 w 1193"/>
                <a:gd name="T99" fmla="*/ 998 h 1241"/>
                <a:gd name="T100" fmla="*/ 0 w 1193"/>
                <a:gd name="T101" fmla="*/ 901 h 1241"/>
                <a:gd name="T102" fmla="*/ 7 w 1193"/>
                <a:gd name="T103" fmla="*/ 806 h 1241"/>
                <a:gd name="T104" fmla="*/ 53 w 1193"/>
                <a:gd name="T105" fmla="*/ 700 h 1241"/>
                <a:gd name="T106" fmla="*/ 125 w 1193"/>
                <a:gd name="T107" fmla="*/ 6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93" h="1241">
                  <a:moveTo>
                    <a:pt x="469" y="1020"/>
                  </a:moveTo>
                  <a:lnTo>
                    <a:pt x="469" y="1020"/>
                  </a:lnTo>
                  <a:lnTo>
                    <a:pt x="483" y="1020"/>
                  </a:lnTo>
                  <a:lnTo>
                    <a:pt x="497" y="1019"/>
                  </a:lnTo>
                  <a:lnTo>
                    <a:pt x="511" y="1016"/>
                  </a:lnTo>
                  <a:lnTo>
                    <a:pt x="524" y="1014"/>
                  </a:lnTo>
                  <a:lnTo>
                    <a:pt x="536" y="1010"/>
                  </a:lnTo>
                  <a:lnTo>
                    <a:pt x="549" y="1006"/>
                  </a:lnTo>
                  <a:lnTo>
                    <a:pt x="562" y="1001"/>
                  </a:lnTo>
                  <a:lnTo>
                    <a:pt x="574" y="996"/>
                  </a:lnTo>
                  <a:lnTo>
                    <a:pt x="586" y="988"/>
                  </a:lnTo>
                  <a:lnTo>
                    <a:pt x="597" y="981"/>
                  </a:lnTo>
                  <a:lnTo>
                    <a:pt x="608" y="973"/>
                  </a:lnTo>
                  <a:lnTo>
                    <a:pt x="620" y="964"/>
                  </a:lnTo>
                  <a:lnTo>
                    <a:pt x="641" y="944"/>
                  </a:lnTo>
                  <a:lnTo>
                    <a:pt x="661" y="920"/>
                  </a:lnTo>
                  <a:lnTo>
                    <a:pt x="661" y="920"/>
                  </a:lnTo>
                  <a:lnTo>
                    <a:pt x="680" y="895"/>
                  </a:lnTo>
                  <a:lnTo>
                    <a:pt x="697" y="868"/>
                  </a:lnTo>
                  <a:lnTo>
                    <a:pt x="711" y="842"/>
                  </a:lnTo>
                  <a:lnTo>
                    <a:pt x="722" y="814"/>
                  </a:lnTo>
                  <a:lnTo>
                    <a:pt x="731" y="786"/>
                  </a:lnTo>
                  <a:lnTo>
                    <a:pt x="737" y="757"/>
                  </a:lnTo>
                  <a:lnTo>
                    <a:pt x="742" y="729"/>
                  </a:lnTo>
                  <a:lnTo>
                    <a:pt x="744" y="699"/>
                  </a:lnTo>
                  <a:lnTo>
                    <a:pt x="744" y="660"/>
                  </a:lnTo>
                  <a:lnTo>
                    <a:pt x="694" y="660"/>
                  </a:lnTo>
                  <a:lnTo>
                    <a:pt x="694" y="660"/>
                  </a:lnTo>
                  <a:lnTo>
                    <a:pt x="665" y="660"/>
                  </a:lnTo>
                  <a:lnTo>
                    <a:pt x="637" y="661"/>
                  </a:lnTo>
                  <a:lnTo>
                    <a:pt x="610" y="664"/>
                  </a:lnTo>
                  <a:lnTo>
                    <a:pt x="581" y="666"/>
                  </a:lnTo>
                  <a:lnTo>
                    <a:pt x="550" y="671"/>
                  </a:lnTo>
                  <a:lnTo>
                    <a:pt x="520" y="676"/>
                  </a:lnTo>
                  <a:lnTo>
                    <a:pt x="487" y="684"/>
                  </a:lnTo>
                  <a:lnTo>
                    <a:pt x="453" y="693"/>
                  </a:lnTo>
                  <a:lnTo>
                    <a:pt x="453" y="693"/>
                  </a:lnTo>
                  <a:lnTo>
                    <a:pt x="435" y="697"/>
                  </a:lnTo>
                  <a:lnTo>
                    <a:pt x="419" y="702"/>
                  </a:lnTo>
                  <a:lnTo>
                    <a:pt x="404" y="708"/>
                  </a:lnTo>
                  <a:lnTo>
                    <a:pt x="389" y="715"/>
                  </a:lnTo>
                  <a:lnTo>
                    <a:pt x="375" y="723"/>
                  </a:lnTo>
                  <a:lnTo>
                    <a:pt x="362" y="732"/>
                  </a:lnTo>
                  <a:lnTo>
                    <a:pt x="351" y="741"/>
                  </a:lnTo>
                  <a:lnTo>
                    <a:pt x="339" y="751"/>
                  </a:lnTo>
                  <a:lnTo>
                    <a:pt x="331" y="762"/>
                  </a:lnTo>
                  <a:lnTo>
                    <a:pt x="322" y="774"/>
                  </a:lnTo>
                  <a:lnTo>
                    <a:pt x="314" y="786"/>
                  </a:lnTo>
                  <a:lnTo>
                    <a:pt x="308" y="799"/>
                  </a:lnTo>
                  <a:lnTo>
                    <a:pt x="304" y="813"/>
                  </a:lnTo>
                  <a:lnTo>
                    <a:pt x="300" y="827"/>
                  </a:lnTo>
                  <a:lnTo>
                    <a:pt x="298" y="842"/>
                  </a:lnTo>
                  <a:lnTo>
                    <a:pt x="296" y="857"/>
                  </a:lnTo>
                  <a:lnTo>
                    <a:pt x="296" y="857"/>
                  </a:lnTo>
                  <a:lnTo>
                    <a:pt x="298" y="875"/>
                  </a:lnTo>
                  <a:lnTo>
                    <a:pt x="300" y="891"/>
                  </a:lnTo>
                  <a:lnTo>
                    <a:pt x="304" y="908"/>
                  </a:lnTo>
                  <a:lnTo>
                    <a:pt x="309" y="923"/>
                  </a:lnTo>
                  <a:lnTo>
                    <a:pt x="315" y="937"/>
                  </a:lnTo>
                  <a:lnTo>
                    <a:pt x="324" y="949"/>
                  </a:lnTo>
                  <a:lnTo>
                    <a:pt x="333" y="962"/>
                  </a:lnTo>
                  <a:lnTo>
                    <a:pt x="343" y="973"/>
                  </a:lnTo>
                  <a:lnTo>
                    <a:pt x="356" y="983"/>
                  </a:lnTo>
                  <a:lnTo>
                    <a:pt x="368" y="993"/>
                  </a:lnTo>
                  <a:lnTo>
                    <a:pt x="382" y="1001"/>
                  </a:lnTo>
                  <a:lnTo>
                    <a:pt x="397" y="1007"/>
                  </a:lnTo>
                  <a:lnTo>
                    <a:pt x="414" y="1012"/>
                  </a:lnTo>
                  <a:lnTo>
                    <a:pt x="432" y="1017"/>
                  </a:lnTo>
                  <a:lnTo>
                    <a:pt x="449" y="1019"/>
                  </a:lnTo>
                  <a:lnTo>
                    <a:pt x="469" y="1020"/>
                  </a:lnTo>
                  <a:close/>
                  <a:moveTo>
                    <a:pt x="176" y="583"/>
                  </a:moveTo>
                  <a:lnTo>
                    <a:pt x="176" y="583"/>
                  </a:lnTo>
                  <a:lnTo>
                    <a:pt x="195" y="573"/>
                  </a:lnTo>
                  <a:lnTo>
                    <a:pt x="214" y="564"/>
                  </a:lnTo>
                  <a:lnTo>
                    <a:pt x="235" y="555"/>
                  </a:lnTo>
                  <a:lnTo>
                    <a:pt x="256" y="546"/>
                  </a:lnTo>
                  <a:lnTo>
                    <a:pt x="279" y="539"/>
                  </a:lnTo>
                  <a:lnTo>
                    <a:pt x="301" y="531"/>
                  </a:lnTo>
                  <a:lnTo>
                    <a:pt x="351" y="518"/>
                  </a:lnTo>
                  <a:lnTo>
                    <a:pt x="351" y="518"/>
                  </a:lnTo>
                  <a:lnTo>
                    <a:pt x="397" y="507"/>
                  </a:lnTo>
                  <a:lnTo>
                    <a:pt x="442" y="498"/>
                  </a:lnTo>
                  <a:lnTo>
                    <a:pt x="483" y="491"/>
                  </a:lnTo>
                  <a:lnTo>
                    <a:pt x="523" y="487"/>
                  </a:lnTo>
                  <a:lnTo>
                    <a:pt x="559" y="483"/>
                  </a:lnTo>
                  <a:lnTo>
                    <a:pt x="596" y="482"/>
                  </a:lnTo>
                  <a:lnTo>
                    <a:pt x="667" y="480"/>
                  </a:lnTo>
                  <a:lnTo>
                    <a:pt x="741" y="480"/>
                  </a:lnTo>
                  <a:lnTo>
                    <a:pt x="741" y="441"/>
                  </a:lnTo>
                  <a:lnTo>
                    <a:pt x="741" y="441"/>
                  </a:lnTo>
                  <a:lnTo>
                    <a:pt x="740" y="416"/>
                  </a:lnTo>
                  <a:lnTo>
                    <a:pt x="737" y="393"/>
                  </a:lnTo>
                  <a:lnTo>
                    <a:pt x="733" y="372"/>
                  </a:lnTo>
                  <a:lnTo>
                    <a:pt x="727" y="352"/>
                  </a:lnTo>
                  <a:lnTo>
                    <a:pt x="720" y="334"/>
                  </a:lnTo>
                  <a:lnTo>
                    <a:pt x="711" y="316"/>
                  </a:lnTo>
                  <a:lnTo>
                    <a:pt x="699" y="301"/>
                  </a:lnTo>
                  <a:lnTo>
                    <a:pt x="687" y="288"/>
                  </a:lnTo>
                  <a:lnTo>
                    <a:pt x="672" y="276"/>
                  </a:lnTo>
                  <a:lnTo>
                    <a:pt x="655" y="266"/>
                  </a:lnTo>
                  <a:lnTo>
                    <a:pt x="637" y="257"/>
                  </a:lnTo>
                  <a:lnTo>
                    <a:pt x="619" y="249"/>
                  </a:lnTo>
                  <a:lnTo>
                    <a:pt x="597" y="244"/>
                  </a:lnTo>
                  <a:lnTo>
                    <a:pt x="574" y="240"/>
                  </a:lnTo>
                  <a:lnTo>
                    <a:pt x="549" y="238"/>
                  </a:lnTo>
                  <a:lnTo>
                    <a:pt x="523" y="237"/>
                  </a:lnTo>
                  <a:lnTo>
                    <a:pt x="523" y="237"/>
                  </a:lnTo>
                  <a:lnTo>
                    <a:pt x="502" y="238"/>
                  </a:lnTo>
                  <a:lnTo>
                    <a:pt x="482" y="239"/>
                  </a:lnTo>
                  <a:lnTo>
                    <a:pt x="462" y="242"/>
                  </a:lnTo>
                  <a:lnTo>
                    <a:pt x="440" y="245"/>
                  </a:lnTo>
                  <a:lnTo>
                    <a:pt x="400" y="254"/>
                  </a:lnTo>
                  <a:lnTo>
                    <a:pt x="360" y="264"/>
                  </a:lnTo>
                  <a:lnTo>
                    <a:pt x="322" y="278"/>
                  </a:lnTo>
                  <a:lnTo>
                    <a:pt x="288" y="292"/>
                  </a:lnTo>
                  <a:lnTo>
                    <a:pt x="257" y="306"/>
                  </a:lnTo>
                  <a:lnTo>
                    <a:pt x="232" y="321"/>
                  </a:lnTo>
                  <a:lnTo>
                    <a:pt x="188" y="350"/>
                  </a:lnTo>
                  <a:lnTo>
                    <a:pt x="79" y="147"/>
                  </a:lnTo>
                  <a:lnTo>
                    <a:pt x="79" y="147"/>
                  </a:lnTo>
                  <a:lnTo>
                    <a:pt x="91" y="138"/>
                  </a:lnTo>
                  <a:lnTo>
                    <a:pt x="103" y="128"/>
                  </a:lnTo>
                  <a:lnTo>
                    <a:pt x="137" y="106"/>
                  </a:lnTo>
                  <a:lnTo>
                    <a:pt x="137" y="106"/>
                  </a:lnTo>
                  <a:lnTo>
                    <a:pt x="161" y="94"/>
                  </a:lnTo>
                  <a:lnTo>
                    <a:pt x="195" y="77"/>
                  </a:lnTo>
                  <a:lnTo>
                    <a:pt x="241" y="61"/>
                  </a:lnTo>
                  <a:lnTo>
                    <a:pt x="296" y="42"/>
                  </a:lnTo>
                  <a:lnTo>
                    <a:pt x="296" y="42"/>
                  </a:lnTo>
                  <a:lnTo>
                    <a:pt x="328" y="32"/>
                  </a:lnTo>
                  <a:lnTo>
                    <a:pt x="358" y="23"/>
                  </a:lnTo>
                  <a:lnTo>
                    <a:pt x="390" y="17"/>
                  </a:lnTo>
                  <a:lnTo>
                    <a:pt x="420" y="10"/>
                  </a:lnTo>
                  <a:lnTo>
                    <a:pt x="452" y="5"/>
                  </a:lnTo>
                  <a:lnTo>
                    <a:pt x="483" y="3"/>
                  </a:lnTo>
                  <a:lnTo>
                    <a:pt x="516" y="0"/>
                  </a:lnTo>
                  <a:lnTo>
                    <a:pt x="548" y="0"/>
                  </a:lnTo>
                  <a:lnTo>
                    <a:pt x="548" y="0"/>
                  </a:lnTo>
                  <a:lnTo>
                    <a:pt x="577" y="0"/>
                  </a:lnTo>
                  <a:lnTo>
                    <a:pt x="606" y="2"/>
                  </a:lnTo>
                  <a:lnTo>
                    <a:pt x="634" y="4"/>
                  </a:lnTo>
                  <a:lnTo>
                    <a:pt x="660" y="8"/>
                  </a:lnTo>
                  <a:lnTo>
                    <a:pt x="685" y="12"/>
                  </a:lnTo>
                  <a:lnTo>
                    <a:pt x="711" y="17"/>
                  </a:lnTo>
                  <a:lnTo>
                    <a:pt x="735" y="23"/>
                  </a:lnTo>
                  <a:lnTo>
                    <a:pt x="759" y="31"/>
                  </a:lnTo>
                  <a:lnTo>
                    <a:pt x="780" y="38"/>
                  </a:lnTo>
                  <a:lnTo>
                    <a:pt x="802" y="47"/>
                  </a:lnTo>
                  <a:lnTo>
                    <a:pt x="822" y="57"/>
                  </a:lnTo>
                  <a:lnTo>
                    <a:pt x="842" y="67"/>
                  </a:lnTo>
                  <a:lnTo>
                    <a:pt x="861" y="79"/>
                  </a:lnTo>
                  <a:lnTo>
                    <a:pt x="879" y="91"/>
                  </a:lnTo>
                  <a:lnTo>
                    <a:pt x="895" y="105"/>
                  </a:lnTo>
                  <a:lnTo>
                    <a:pt x="912" y="119"/>
                  </a:lnTo>
                  <a:lnTo>
                    <a:pt x="927" y="134"/>
                  </a:lnTo>
                  <a:lnTo>
                    <a:pt x="941" y="151"/>
                  </a:lnTo>
                  <a:lnTo>
                    <a:pt x="953" y="167"/>
                  </a:lnTo>
                  <a:lnTo>
                    <a:pt x="966" y="186"/>
                  </a:lnTo>
                  <a:lnTo>
                    <a:pt x="976" y="204"/>
                  </a:lnTo>
                  <a:lnTo>
                    <a:pt x="986" y="224"/>
                  </a:lnTo>
                  <a:lnTo>
                    <a:pt x="996" y="244"/>
                  </a:lnTo>
                  <a:lnTo>
                    <a:pt x="1004" y="266"/>
                  </a:lnTo>
                  <a:lnTo>
                    <a:pt x="1011" y="288"/>
                  </a:lnTo>
                  <a:lnTo>
                    <a:pt x="1018" y="311"/>
                  </a:lnTo>
                  <a:lnTo>
                    <a:pt x="1024" y="335"/>
                  </a:lnTo>
                  <a:lnTo>
                    <a:pt x="1028" y="359"/>
                  </a:lnTo>
                  <a:lnTo>
                    <a:pt x="1032" y="386"/>
                  </a:lnTo>
                  <a:lnTo>
                    <a:pt x="1034" y="412"/>
                  </a:lnTo>
                  <a:lnTo>
                    <a:pt x="1035" y="439"/>
                  </a:lnTo>
                  <a:lnTo>
                    <a:pt x="1035" y="467"/>
                  </a:lnTo>
                  <a:lnTo>
                    <a:pt x="1035" y="942"/>
                  </a:lnTo>
                  <a:lnTo>
                    <a:pt x="1035" y="942"/>
                  </a:lnTo>
                  <a:lnTo>
                    <a:pt x="1037" y="953"/>
                  </a:lnTo>
                  <a:lnTo>
                    <a:pt x="1039" y="964"/>
                  </a:lnTo>
                  <a:lnTo>
                    <a:pt x="1043" y="973"/>
                  </a:lnTo>
                  <a:lnTo>
                    <a:pt x="1048" y="980"/>
                  </a:lnTo>
                  <a:lnTo>
                    <a:pt x="1056" y="986"/>
                  </a:lnTo>
                  <a:lnTo>
                    <a:pt x="1064" y="990"/>
                  </a:lnTo>
                  <a:lnTo>
                    <a:pt x="1074" y="991"/>
                  </a:lnTo>
                  <a:lnTo>
                    <a:pt x="1087" y="992"/>
                  </a:lnTo>
                  <a:lnTo>
                    <a:pt x="1193" y="992"/>
                  </a:lnTo>
                  <a:lnTo>
                    <a:pt x="1193" y="1213"/>
                  </a:lnTo>
                  <a:lnTo>
                    <a:pt x="915" y="1213"/>
                  </a:lnTo>
                  <a:lnTo>
                    <a:pt x="915" y="1213"/>
                  </a:lnTo>
                  <a:lnTo>
                    <a:pt x="896" y="1212"/>
                  </a:lnTo>
                  <a:lnTo>
                    <a:pt x="879" y="1211"/>
                  </a:lnTo>
                  <a:lnTo>
                    <a:pt x="864" y="1208"/>
                  </a:lnTo>
                  <a:lnTo>
                    <a:pt x="848" y="1204"/>
                  </a:lnTo>
                  <a:lnTo>
                    <a:pt x="834" y="1199"/>
                  </a:lnTo>
                  <a:lnTo>
                    <a:pt x="822" y="1193"/>
                  </a:lnTo>
                  <a:lnTo>
                    <a:pt x="810" y="1185"/>
                  </a:lnTo>
                  <a:lnTo>
                    <a:pt x="802" y="1178"/>
                  </a:lnTo>
                  <a:lnTo>
                    <a:pt x="793" y="1169"/>
                  </a:lnTo>
                  <a:lnTo>
                    <a:pt x="785" y="1160"/>
                  </a:lnTo>
                  <a:lnTo>
                    <a:pt x="779" y="1150"/>
                  </a:lnTo>
                  <a:lnTo>
                    <a:pt x="773" y="1139"/>
                  </a:lnTo>
                  <a:lnTo>
                    <a:pt x="769" y="1126"/>
                  </a:lnTo>
                  <a:lnTo>
                    <a:pt x="766" y="1115"/>
                  </a:lnTo>
                  <a:lnTo>
                    <a:pt x="765" y="1101"/>
                  </a:lnTo>
                  <a:lnTo>
                    <a:pt x="764" y="1087"/>
                  </a:lnTo>
                  <a:lnTo>
                    <a:pt x="764" y="1073"/>
                  </a:lnTo>
                  <a:lnTo>
                    <a:pt x="771" y="1014"/>
                  </a:lnTo>
                  <a:lnTo>
                    <a:pt x="766" y="1014"/>
                  </a:lnTo>
                  <a:lnTo>
                    <a:pt x="766" y="1014"/>
                  </a:lnTo>
                  <a:lnTo>
                    <a:pt x="761" y="1022"/>
                  </a:lnTo>
                  <a:lnTo>
                    <a:pt x="754" y="1036"/>
                  </a:lnTo>
                  <a:lnTo>
                    <a:pt x="738" y="1059"/>
                  </a:lnTo>
                  <a:lnTo>
                    <a:pt x="713" y="1092"/>
                  </a:lnTo>
                  <a:lnTo>
                    <a:pt x="713" y="1092"/>
                  </a:lnTo>
                  <a:lnTo>
                    <a:pt x="689" y="1117"/>
                  </a:lnTo>
                  <a:lnTo>
                    <a:pt x="677" y="1131"/>
                  </a:lnTo>
                  <a:lnTo>
                    <a:pt x="663" y="1144"/>
                  </a:lnTo>
                  <a:lnTo>
                    <a:pt x="648" y="1156"/>
                  </a:lnTo>
                  <a:lnTo>
                    <a:pt x="630" y="1169"/>
                  </a:lnTo>
                  <a:lnTo>
                    <a:pt x="612" y="1180"/>
                  </a:lnTo>
                  <a:lnTo>
                    <a:pt x="593" y="1192"/>
                  </a:lnTo>
                  <a:lnTo>
                    <a:pt x="573" y="1202"/>
                  </a:lnTo>
                  <a:lnTo>
                    <a:pt x="552" y="1212"/>
                  </a:lnTo>
                  <a:lnTo>
                    <a:pt x="529" y="1220"/>
                  </a:lnTo>
                  <a:lnTo>
                    <a:pt x="504" y="1227"/>
                  </a:lnTo>
                  <a:lnTo>
                    <a:pt x="478" y="1233"/>
                  </a:lnTo>
                  <a:lnTo>
                    <a:pt x="451" y="1237"/>
                  </a:lnTo>
                  <a:lnTo>
                    <a:pt x="423" y="1240"/>
                  </a:lnTo>
                  <a:lnTo>
                    <a:pt x="392" y="1241"/>
                  </a:lnTo>
                  <a:lnTo>
                    <a:pt x="392" y="1241"/>
                  </a:lnTo>
                  <a:lnTo>
                    <a:pt x="352" y="1240"/>
                  </a:lnTo>
                  <a:lnTo>
                    <a:pt x="313" y="1235"/>
                  </a:lnTo>
                  <a:lnTo>
                    <a:pt x="295" y="1232"/>
                  </a:lnTo>
                  <a:lnTo>
                    <a:pt x="276" y="1228"/>
                  </a:lnTo>
                  <a:lnTo>
                    <a:pt x="259" y="1223"/>
                  </a:lnTo>
                  <a:lnTo>
                    <a:pt x="241" y="1218"/>
                  </a:lnTo>
                  <a:lnTo>
                    <a:pt x="223" y="1212"/>
                  </a:lnTo>
                  <a:lnTo>
                    <a:pt x="207" y="1204"/>
                  </a:lnTo>
                  <a:lnTo>
                    <a:pt x="190" y="1197"/>
                  </a:lnTo>
                  <a:lnTo>
                    <a:pt x="174" y="1189"/>
                  </a:lnTo>
                  <a:lnTo>
                    <a:pt x="159" y="1179"/>
                  </a:lnTo>
                  <a:lnTo>
                    <a:pt x="144" y="1170"/>
                  </a:lnTo>
                  <a:lnTo>
                    <a:pt x="128" y="1159"/>
                  </a:lnTo>
                  <a:lnTo>
                    <a:pt x="113" y="1148"/>
                  </a:lnTo>
                  <a:lnTo>
                    <a:pt x="113" y="1148"/>
                  </a:lnTo>
                  <a:lnTo>
                    <a:pt x="99" y="1136"/>
                  </a:lnTo>
                  <a:lnTo>
                    <a:pt x="87" y="1124"/>
                  </a:lnTo>
                  <a:lnTo>
                    <a:pt x="74" y="1110"/>
                  </a:lnTo>
                  <a:lnTo>
                    <a:pt x="63" y="1096"/>
                  </a:lnTo>
                  <a:lnTo>
                    <a:pt x="53" y="1081"/>
                  </a:lnTo>
                  <a:lnTo>
                    <a:pt x="44" y="1065"/>
                  </a:lnTo>
                  <a:lnTo>
                    <a:pt x="35" y="1050"/>
                  </a:lnTo>
                  <a:lnTo>
                    <a:pt x="27" y="1034"/>
                  </a:lnTo>
                  <a:lnTo>
                    <a:pt x="21" y="1016"/>
                  </a:lnTo>
                  <a:lnTo>
                    <a:pt x="16" y="998"/>
                  </a:lnTo>
                  <a:lnTo>
                    <a:pt x="11" y="981"/>
                  </a:lnTo>
                  <a:lnTo>
                    <a:pt x="7" y="962"/>
                  </a:lnTo>
                  <a:lnTo>
                    <a:pt x="3" y="942"/>
                  </a:lnTo>
                  <a:lnTo>
                    <a:pt x="1" y="923"/>
                  </a:lnTo>
                  <a:lnTo>
                    <a:pt x="0" y="901"/>
                  </a:lnTo>
                  <a:lnTo>
                    <a:pt x="0" y="881"/>
                  </a:lnTo>
                  <a:lnTo>
                    <a:pt x="0" y="881"/>
                  </a:lnTo>
                  <a:lnTo>
                    <a:pt x="1" y="856"/>
                  </a:lnTo>
                  <a:lnTo>
                    <a:pt x="3" y="830"/>
                  </a:lnTo>
                  <a:lnTo>
                    <a:pt x="7" y="806"/>
                  </a:lnTo>
                  <a:lnTo>
                    <a:pt x="13" y="784"/>
                  </a:lnTo>
                  <a:lnTo>
                    <a:pt x="21" y="762"/>
                  </a:lnTo>
                  <a:lnTo>
                    <a:pt x="30" y="741"/>
                  </a:lnTo>
                  <a:lnTo>
                    <a:pt x="41" y="721"/>
                  </a:lnTo>
                  <a:lnTo>
                    <a:pt x="53" y="700"/>
                  </a:lnTo>
                  <a:lnTo>
                    <a:pt x="65" y="683"/>
                  </a:lnTo>
                  <a:lnTo>
                    <a:pt x="78" y="665"/>
                  </a:lnTo>
                  <a:lnTo>
                    <a:pt x="93" y="649"/>
                  </a:lnTo>
                  <a:lnTo>
                    <a:pt x="108" y="633"/>
                  </a:lnTo>
                  <a:lnTo>
                    <a:pt x="125" y="618"/>
                  </a:lnTo>
                  <a:lnTo>
                    <a:pt x="141" y="606"/>
                  </a:lnTo>
                  <a:lnTo>
                    <a:pt x="159" y="594"/>
                  </a:lnTo>
                  <a:lnTo>
                    <a:pt x="176" y="5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11"/>
            <p:cNvSpPr>
              <a:spLocks/>
            </p:cNvSpPr>
            <p:nvPr userDrawn="1"/>
          </p:nvSpPr>
          <p:spPr bwMode="auto">
            <a:xfrm>
              <a:off x="2648" y="2053"/>
              <a:ext cx="363" cy="304"/>
            </a:xfrm>
            <a:custGeom>
              <a:avLst/>
              <a:gdLst>
                <a:gd name="T0" fmla="*/ 0 w 1452"/>
                <a:gd name="T1" fmla="*/ 0 h 1213"/>
                <a:gd name="T2" fmla="*/ 479 w 1452"/>
                <a:gd name="T3" fmla="*/ 711 h 1213"/>
                <a:gd name="T4" fmla="*/ 484 w 1452"/>
                <a:gd name="T5" fmla="*/ 791 h 1213"/>
                <a:gd name="T6" fmla="*/ 500 w 1452"/>
                <a:gd name="T7" fmla="*/ 856 h 1213"/>
                <a:gd name="T8" fmla="*/ 531 w 1452"/>
                <a:gd name="T9" fmla="*/ 904 h 1213"/>
                <a:gd name="T10" fmla="*/ 576 w 1452"/>
                <a:gd name="T11" fmla="*/ 935 h 1213"/>
                <a:gd name="T12" fmla="*/ 639 w 1452"/>
                <a:gd name="T13" fmla="*/ 949 h 1213"/>
                <a:gd name="T14" fmla="*/ 682 w 1452"/>
                <a:gd name="T15" fmla="*/ 950 h 1213"/>
                <a:gd name="T16" fmla="*/ 734 w 1452"/>
                <a:gd name="T17" fmla="*/ 943 h 1213"/>
                <a:gd name="T18" fmla="*/ 782 w 1452"/>
                <a:gd name="T19" fmla="*/ 926 h 1213"/>
                <a:gd name="T20" fmla="*/ 825 w 1452"/>
                <a:gd name="T21" fmla="*/ 901 h 1213"/>
                <a:gd name="T22" fmla="*/ 865 w 1452"/>
                <a:gd name="T23" fmla="*/ 867 h 1213"/>
                <a:gd name="T24" fmla="*/ 901 w 1452"/>
                <a:gd name="T25" fmla="*/ 825 h 1213"/>
                <a:gd name="T26" fmla="*/ 932 w 1452"/>
                <a:gd name="T27" fmla="*/ 775 h 1213"/>
                <a:gd name="T28" fmla="*/ 956 w 1452"/>
                <a:gd name="T29" fmla="*/ 723 h 1213"/>
                <a:gd name="T30" fmla="*/ 974 w 1452"/>
                <a:gd name="T31" fmla="*/ 667 h 1213"/>
                <a:gd name="T32" fmla="*/ 987 w 1452"/>
                <a:gd name="T33" fmla="*/ 609 h 1213"/>
                <a:gd name="T34" fmla="*/ 992 w 1452"/>
                <a:gd name="T35" fmla="*/ 221 h 1213"/>
                <a:gd name="T36" fmla="*/ 1287 w 1452"/>
                <a:gd name="T37" fmla="*/ 0 h 1213"/>
                <a:gd name="T38" fmla="*/ 1287 w 1452"/>
                <a:gd name="T39" fmla="*/ 928 h 1213"/>
                <a:gd name="T40" fmla="*/ 1299 w 1452"/>
                <a:gd name="T41" fmla="*/ 954 h 1213"/>
                <a:gd name="T42" fmla="*/ 1325 w 1452"/>
                <a:gd name="T43" fmla="*/ 965 h 1213"/>
                <a:gd name="T44" fmla="*/ 1452 w 1452"/>
                <a:gd name="T45" fmla="*/ 1185 h 1213"/>
                <a:gd name="T46" fmla="*/ 1141 w 1452"/>
                <a:gd name="T47" fmla="*/ 1184 h 1213"/>
                <a:gd name="T48" fmla="*/ 1092 w 1452"/>
                <a:gd name="T49" fmla="*/ 1176 h 1213"/>
                <a:gd name="T50" fmla="*/ 1054 w 1452"/>
                <a:gd name="T51" fmla="*/ 1160 h 1213"/>
                <a:gd name="T52" fmla="*/ 1027 w 1452"/>
                <a:gd name="T53" fmla="*/ 1133 h 1213"/>
                <a:gd name="T54" fmla="*/ 1011 w 1452"/>
                <a:gd name="T55" fmla="*/ 1098 h 1213"/>
                <a:gd name="T56" fmla="*/ 1006 w 1452"/>
                <a:gd name="T57" fmla="*/ 1053 h 1213"/>
                <a:gd name="T58" fmla="*/ 1003 w 1452"/>
                <a:gd name="T59" fmla="*/ 953 h 1213"/>
                <a:gd name="T60" fmla="*/ 992 w 1452"/>
                <a:gd name="T61" fmla="*/ 979 h 1213"/>
                <a:gd name="T62" fmla="*/ 956 w 1452"/>
                <a:gd name="T63" fmla="*/ 1030 h 1213"/>
                <a:gd name="T64" fmla="*/ 895 w 1452"/>
                <a:gd name="T65" fmla="*/ 1097 h 1213"/>
                <a:gd name="T66" fmla="*/ 867 w 1452"/>
                <a:gd name="T67" fmla="*/ 1121 h 1213"/>
                <a:gd name="T68" fmla="*/ 819 w 1452"/>
                <a:gd name="T69" fmla="*/ 1152 h 1213"/>
                <a:gd name="T70" fmla="*/ 759 w 1452"/>
                <a:gd name="T71" fmla="*/ 1179 h 1213"/>
                <a:gd name="T72" fmla="*/ 694 w 1452"/>
                <a:gd name="T73" fmla="*/ 1199 h 1213"/>
                <a:gd name="T74" fmla="*/ 622 w 1452"/>
                <a:gd name="T75" fmla="*/ 1211 h 1213"/>
                <a:gd name="T76" fmla="*/ 571 w 1452"/>
                <a:gd name="T77" fmla="*/ 1213 h 1213"/>
                <a:gd name="T78" fmla="*/ 502 w 1452"/>
                <a:gd name="T79" fmla="*/ 1209 h 1213"/>
                <a:gd name="T80" fmla="*/ 440 w 1452"/>
                <a:gd name="T81" fmla="*/ 1197 h 1213"/>
                <a:gd name="T82" fmla="*/ 384 w 1452"/>
                <a:gd name="T83" fmla="*/ 1178 h 1213"/>
                <a:gd name="T84" fmla="*/ 335 w 1452"/>
                <a:gd name="T85" fmla="*/ 1150 h 1213"/>
                <a:gd name="T86" fmla="*/ 293 w 1452"/>
                <a:gd name="T87" fmla="*/ 1113 h 1213"/>
                <a:gd name="T88" fmla="*/ 258 w 1452"/>
                <a:gd name="T89" fmla="*/ 1070 h 1213"/>
                <a:gd name="T90" fmla="*/ 229 w 1452"/>
                <a:gd name="T91" fmla="*/ 1019 h 1213"/>
                <a:gd name="T92" fmla="*/ 207 w 1452"/>
                <a:gd name="T93" fmla="*/ 959 h 1213"/>
                <a:gd name="T94" fmla="*/ 194 w 1452"/>
                <a:gd name="T95" fmla="*/ 892 h 1213"/>
                <a:gd name="T96" fmla="*/ 185 w 1452"/>
                <a:gd name="T97" fmla="*/ 816 h 1213"/>
                <a:gd name="T98" fmla="*/ 183 w 1452"/>
                <a:gd name="T99" fmla="*/ 221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52" h="1213">
                  <a:moveTo>
                    <a:pt x="183" y="221"/>
                  </a:moveTo>
                  <a:lnTo>
                    <a:pt x="0" y="221"/>
                  </a:lnTo>
                  <a:lnTo>
                    <a:pt x="0" y="0"/>
                  </a:lnTo>
                  <a:lnTo>
                    <a:pt x="479" y="0"/>
                  </a:lnTo>
                  <a:lnTo>
                    <a:pt x="479" y="711"/>
                  </a:lnTo>
                  <a:lnTo>
                    <a:pt x="479" y="711"/>
                  </a:lnTo>
                  <a:lnTo>
                    <a:pt x="479" y="739"/>
                  </a:lnTo>
                  <a:lnTo>
                    <a:pt x="480" y="766"/>
                  </a:lnTo>
                  <a:lnTo>
                    <a:pt x="484" y="791"/>
                  </a:lnTo>
                  <a:lnTo>
                    <a:pt x="488" y="814"/>
                  </a:lnTo>
                  <a:lnTo>
                    <a:pt x="494" y="835"/>
                  </a:lnTo>
                  <a:lnTo>
                    <a:pt x="500" y="856"/>
                  </a:lnTo>
                  <a:lnTo>
                    <a:pt x="509" y="873"/>
                  </a:lnTo>
                  <a:lnTo>
                    <a:pt x="519" y="890"/>
                  </a:lnTo>
                  <a:lnTo>
                    <a:pt x="531" y="904"/>
                  </a:lnTo>
                  <a:lnTo>
                    <a:pt x="545" y="916"/>
                  </a:lnTo>
                  <a:lnTo>
                    <a:pt x="560" y="926"/>
                  </a:lnTo>
                  <a:lnTo>
                    <a:pt x="576" y="935"/>
                  </a:lnTo>
                  <a:lnTo>
                    <a:pt x="595" y="941"/>
                  </a:lnTo>
                  <a:lnTo>
                    <a:pt x="617" y="946"/>
                  </a:lnTo>
                  <a:lnTo>
                    <a:pt x="639" y="949"/>
                  </a:lnTo>
                  <a:lnTo>
                    <a:pt x="665" y="950"/>
                  </a:lnTo>
                  <a:lnTo>
                    <a:pt x="665" y="950"/>
                  </a:lnTo>
                  <a:lnTo>
                    <a:pt x="682" y="950"/>
                  </a:lnTo>
                  <a:lnTo>
                    <a:pt x="700" y="949"/>
                  </a:lnTo>
                  <a:lnTo>
                    <a:pt x="718" y="946"/>
                  </a:lnTo>
                  <a:lnTo>
                    <a:pt x="734" y="943"/>
                  </a:lnTo>
                  <a:lnTo>
                    <a:pt x="751" y="938"/>
                  </a:lnTo>
                  <a:lnTo>
                    <a:pt x="766" y="933"/>
                  </a:lnTo>
                  <a:lnTo>
                    <a:pt x="782" y="926"/>
                  </a:lnTo>
                  <a:lnTo>
                    <a:pt x="797" y="919"/>
                  </a:lnTo>
                  <a:lnTo>
                    <a:pt x="811" y="911"/>
                  </a:lnTo>
                  <a:lnTo>
                    <a:pt x="825" y="901"/>
                  </a:lnTo>
                  <a:lnTo>
                    <a:pt x="839" y="891"/>
                  </a:lnTo>
                  <a:lnTo>
                    <a:pt x="853" y="880"/>
                  </a:lnTo>
                  <a:lnTo>
                    <a:pt x="865" y="867"/>
                  </a:lnTo>
                  <a:lnTo>
                    <a:pt x="878" y="854"/>
                  </a:lnTo>
                  <a:lnTo>
                    <a:pt x="889" y="840"/>
                  </a:lnTo>
                  <a:lnTo>
                    <a:pt x="901" y="825"/>
                  </a:lnTo>
                  <a:lnTo>
                    <a:pt x="901" y="825"/>
                  </a:lnTo>
                  <a:lnTo>
                    <a:pt x="922" y="792"/>
                  </a:lnTo>
                  <a:lnTo>
                    <a:pt x="932" y="775"/>
                  </a:lnTo>
                  <a:lnTo>
                    <a:pt x="941" y="758"/>
                  </a:lnTo>
                  <a:lnTo>
                    <a:pt x="949" y="741"/>
                  </a:lnTo>
                  <a:lnTo>
                    <a:pt x="956" y="723"/>
                  </a:lnTo>
                  <a:lnTo>
                    <a:pt x="963" y="705"/>
                  </a:lnTo>
                  <a:lnTo>
                    <a:pt x="969" y="686"/>
                  </a:lnTo>
                  <a:lnTo>
                    <a:pt x="974" y="667"/>
                  </a:lnTo>
                  <a:lnTo>
                    <a:pt x="979" y="648"/>
                  </a:lnTo>
                  <a:lnTo>
                    <a:pt x="983" y="629"/>
                  </a:lnTo>
                  <a:lnTo>
                    <a:pt x="987" y="609"/>
                  </a:lnTo>
                  <a:lnTo>
                    <a:pt x="991" y="569"/>
                  </a:lnTo>
                  <a:lnTo>
                    <a:pt x="992" y="527"/>
                  </a:lnTo>
                  <a:lnTo>
                    <a:pt x="992" y="221"/>
                  </a:lnTo>
                  <a:lnTo>
                    <a:pt x="811" y="221"/>
                  </a:lnTo>
                  <a:lnTo>
                    <a:pt x="811" y="0"/>
                  </a:lnTo>
                  <a:lnTo>
                    <a:pt x="1287" y="0"/>
                  </a:lnTo>
                  <a:lnTo>
                    <a:pt x="1287" y="915"/>
                  </a:lnTo>
                  <a:lnTo>
                    <a:pt x="1287" y="915"/>
                  </a:lnTo>
                  <a:lnTo>
                    <a:pt x="1287" y="928"/>
                  </a:lnTo>
                  <a:lnTo>
                    <a:pt x="1290" y="938"/>
                  </a:lnTo>
                  <a:lnTo>
                    <a:pt x="1294" y="946"/>
                  </a:lnTo>
                  <a:lnTo>
                    <a:pt x="1299" y="954"/>
                  </a:lnTo>
                  <a:lnTo>
                    <a:pt x="1306" y="959"/>
                  </a:lnTo>
                  <a:lnTo>
                    <a:pt x="1315" y="963"/>
                  </a:lnTo>
                  <a:lnTo>
                    <a:pt x="1325" y="965"/>
                  </a:lnTo>
                  <a:lnTo>
                    <a:pt x="1338" y="967"/>
                  </a:lnTo>
                  <a:lnTo>
                    <a:pt x="1452" y="967"/>
                  </a:lnTo>
                  <a:lnTo>
                    <a:pt x="1452" y="1185"/>
                  </a:lnTo>
                  <a:lnTo>
                    <a:pt x="1159" y="1185"/>
                  </a:lnTo>
                  <a:lnTo>
                    <a:pt x="1159" y="1185"/>
                  </a:lnTo>
                  <a:lnTo>
                    <a:pt x="1141" y="1184"/>
                  </a:lnTo>
                  <a:lnTo>
                    <a:pt x="1123" y="1183"/>
                  </a:lnTo>
                  <a:lnTo>
                    <a:pt x="1107" y="1180"/>
                  </a:lnTo>
                  <a:lnTo>
                    <a:pt x="1092" y="1176"/>
                  </a:lnTo>
                  <a:lnTo>
                    <a:pt x="1078" y="1171"/>
                  </a:lnTo>
                  <a:lnTo>
                    <a:pt x="1065" y="1166"/>
                  </a:lnTo>
                  <a:lnTo>
                    <a:pt x="1054" y="1160"/>
                  </a:lnTo>
                  <a:lnTo>
                    <a:pt x="1044" y="1152"/>
                  </a:lnTo>
                  <a:lnTo>
                    <a:pt x="1035" y="1144"/>
                  </a:lnTo>
                  <a:lnTo>
                    <a:pt x="1027" y="1133"/>
                  </a:lnTo>
                  <a:lnTo>
                    <a:pt x="1021" y="1122"/>
                  </a:lnTo>
                  <a:lnTo>
                    <a:pt x="1016" y="1111"/>
                  </a:lnTo>
                  <a:lnTo>
                    <a:pt x="1011" y="1098"/>
                  </a:lnTo>
                  <a:lnTo>
                    <a:pt x="1008" y="1084"/>
                  </a:lnTo>
                  <a:lnTo>
                    <a:pt x="1007" y="1069"/>
                  </a:lnTo>
                  <a:lnTo>
                    <a:pt x="1006" y="1053"/>
                  </a:lnTo>
                  <a:lnTo>
                    <a:pt x="1006" y="1008"/>
                  </a:lnTo>
                  <a:lnTo>
                    <a:pt x="1008" y="953"/>
                  </a:lnTo>
                  <a:lnTo>
                    <a:pt x="1003" y="953"/>
                  </a:lnTo>
                  <a:lnTo>
                    <a:pt x="1003" y="953"/>
                  </a:lnTo>
                  <a:lnTo>
                    <a:pt x="999" y="965"/>
                  </a:lnTo>
                  <a:lnTo>
                    <a:pt x="992" y="979"/>
                  </a:lnTo>
                  <a:lnTo>
                    <a:pt x="983" y="994"/>
                  </a:lnTo>
                  <a:lnTo>
                    <a:pt x="970" y="1012"/>
                  </a:lnTo>
                  <a:lnTo>
                    <a:pt x="956" y="1030"/>
                  </a:lnTo>
                  <a:lnTo>
                    <a:pt x="939" y="1051"/>
                  </a:lnTo>
                  <a:lnTo>
                    <a:pt x="917" y="1073"/>
                  </a:lnTo>
                  <a:lnTo>
                    <a:pt x="895" y="1097"/>
                  </a:lnTo>
                  <a:lnTo>
                    <a:pt x="895" y="1097"/>
                  </a:lnTo>
                  <a:lnTo>
                    <a:pt x="882" y="1108"/>
                  </a:lnTo>
                  <a:lnTo>
                    <a:pt x="867" y="1121"/>
                  </a:lnTo>
                  <a:lnTo>
                    <a:pt x="852" y="1131"/>
                  </a:lnTo>
                  <a:lnTo>
                    <a:pt x="835" y="1142"/>
                  </a:lnTo>
                  <a:lnTo>
                    <a:pt x="819" y="1152"/>
                  </a:lnTo>
                  <a:lnTo>
                    <a:pt x="800" y="1163"/>
                  </a:lnTo>
                  <a:lnTo>
                    <a:pt x="780" y="1171"/>
                  </a:lnTo>
                  <a:lnTo>
                    <a:pt x="759" y="1179"/>
                  </a:lnTo>
                  <a:lnTo>
                    <a:pt x="739" y="1187"/>
                  </a:lnTo>
                  <a:lnTo>
                    <a:pt x="716" y="1193"/>
                  </a:lnTo>
                  <a:lnTo>
                    <a:pt x="694" y="1199"/>
                  </a:lnTo>
                  <a:lnTo>
                    <a:pt x="671" y="1204"/>
                  </a:lnTo>
                  <a:lnTo>
                    <a:pt x="647" y="1208"/>
                  </a:lnTo>
                  <a:lnTo>
                    <a:pt x="622" y="1211"/>
                  </a:lnTo>
                  <a:lnTo>
                    <a:pt x="596" y="1212"/>
                  </a:lnTo>
                  <a:lnTo>
                    <a:pt x="571" y="1213"/>
                  </a:lnTo>
                  <a:lnTo>
                    <a:pt x="571" y="1213"/>
                  </a:lnTo>
                  <a:lnTo>
                    <a:pt x="547" y="1213"/>
                  </a:lnTo>
                  <a:lnTo>
                    <a:pt x="524" y="1211"/>
                  </a:lnTo>
                  <a:lnTo>
                    <a:pt x="502" y="1209"/>
                  </a:lnTo>
                  <a:lnTo>
                    <a:pt x="480" y="1205"/>
                  </a:lnTo>
                  <a:lnTo>
                    <a:pt x="460" y="1202"/>
                  </a:lnTo>
                  <a:lnTo>
                    <a:pt x="440" y="1197"/>
                  </a:lnTo>
                  <a:lnTo>
                    <a:pt x="421" y="1192"/>
                  </a:lnTo>
                  <a:lnTo>
                    <a:pt x="402" y="1184"/>
                  </a:lnTo>
                  <a:lnTo>
                    <a:pt x="384" y="1178"/>
                  </a:lnTo>
                  <a:lnTo>
                    <a:pt x="367" y="1169"/>
                  </a:lnTo>
                  <a:lnTo>
                    <a:pt x="351" y="1160"/>
                  </a:lnTo>
                  <a:lnTo>
                    <a:pt x="335" y="1150"/>
                  </a:lnTo>
                  <a:lnTo>
                    <a:pt x="321" y="1139"/>
                  </a:lnTo>
                  <a:lnTo>
                    <a:pt x="306" y="1126"/>
                  </a:lnTo>
                  <a:lnTo>
                    <a:pt x="293" y="1113"/>
                  </a:lnTo>
                  <a:lnTo>
                    <a:pt x="281" y="1099"/>
                  </a:lnTo>
                  <a:lnTo>
                    <a:pt x="269" y="1085"/>
                  </a:lnTo>
                  <a:lnTo>
                    <a:pt x="258" y="1070"/>
                  </a:lnTo>
                  <a:lnTo>
                    <a:pt x="248" y="1054"/>
                  </a:lnTo>
                  <a:lnTo>
                    <a:pt x="238" y="1036"/>
                  </a:lnTo>
                  <a:lnTo>
                    <a:pt x="229" y="1019"/>
                  </a:lnTo>
                  <a:lnTo>
                    <a:pt x="221" y="1000"/>
                  </a:lnTo>
                  <a:lnTo>
                    <a:pt x="214" y="979"/>
                  </a:lnTo>
                  <a:lnTo>
                    <a:pt x="207" y="959"/>
                  </a:lnTo>
                  <a:lnTo>
                    <a:pt x="202" y="938"/>
                  </a:lnTo>
                  <a:lnTo>
                    <a:pt x="197" y="915"/>
                  </a:lnTo>
                  <a:lnTo>
                    <a:pt x="194" y="892"/>
                  </a:lnTo>
                  <a:lnTo>
                    <a:pt x="190" y="867"/>
                  </a:lnTo>
                  <a:lnTo>
                    <a:pt x="187" y="843"/>
                  </a:lnTo>
                  <a:lnTo>
                    <a:pt x="185" y="816"/>
                  </a:lnTo>
                  <a:lnTo>
                    <a:pt x="183" y="790"/>
                  </a:lnTo>
                  <a:lnTo>
                    <a:pt x="183" y="762"/>
                  </a:lnTo>
                  <a:lnTo>
                    <a:pt x="183" y="2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12"/>
            <p:cNvSpPr>
              <a:spLocks/>
            </p:cNvSpPr>
            <p:nvPr userDrawn="1"/>
          </p:nvSpPr>
          <p:spPr bwMode="auto">
            <a:xfrm>
              <a:off x="3034" y="2046"/>
              <a:ext cx="245" cy="311"/>
            </a:xfrm>
            <a:custGeom>
              <a:avLst/>
              <a:gdLst>
                <a:gd name="T0" fmla="*/ 253 w 981"/>
                <a:gd name="T1" fmla="*/ 901 h 1241"/>
                <a:gd name="T2" fmla="*/ 291 w 981"/>
                <a:gd name="T3" fmla="*/ 961 h 1241"/>
                <a:gd name="T4" fmla="*/ 372 w 981"/>
                <a:gd name="T5" fmla="*/ 997 h 1241"/>
                <a:gd name="T6" fmla="*/ 484 w 981"/>
                <a:gd name="T7" fmla="*/ 1011 h 1241"/>
                <a:gd name="T8" fmla="*/ 566 w 981"/>
                <a:gd name="T9" fmla="*/ 1002 h 1241"/>
                <a:gd name="T10" fmla="*/ 643 w 981"/>
                <a:gd name="T11" fmla="*/ 971 h 1241"/>
                <a:gd name="T12" fmla="*/ 683 w 981"/>
                <a:gd name="T13" fmla="*/ 918 h 1241"/>
                <a:gd name="T14" fmla="*/ 681 w 981"/>
                <a:gd name="T15" fmla="*/ 856 h 1241"/>
                <a:gd name="T16" fmla="*/ 627 w 981"/>
                <a:gd name="T17" fmla="*/ 793 h 1241"/>
                <a:gd name="T18" fmla="*/ 526 w 981"/>
                <a:gd name="T19" fmla="*/ 746 h 1241"/>
                <a:gd name="T20" fmla="*/ 416 w 981"/>
                <a:gd name="T21" fmla="*/ 707 h 1241"/>
                <a:gd name="T22" fmla="*/ 253 w 981"/>
                <a:gd name="T23" fmla="*/ 640 h 1241"/>
                <a:gd name="T24" fmla="*/ 151 w 981"/>
                <a:gd name="T25" fmla="*/ 576 h 1241"/>
                <a:gd name="T26" fmla="*/ 91 w 981"/>
                <a:gd name="T27" fmla="*/ 512 h 1241"/>
                <a:gd name="T28" fmla="*/ 55 w 981"/>
                <a:gd name="T29" fmla="*/ 434 h 1241"/>
                <a:gd name="T30" fmla="*/ 42 w 981"/>
                <a:gd name="T31" fmla="*/ 339 h 1241"/>
                <a:gd name="T32" fmla="*/ 51 w 981"/>
                <a:gd name="T33" fmla="*/ 259 h 1241"/>
                <a:gd name="T34" fmla="*/ 86 w 981"/>
                <a:gd name="T35" fmla="*/ 173 h 1241"/>
                <a:gd name="T36" fmla="*/ 150 w 981"/>
                <a:gd name="T37" fmla="*/ 106 h 1241"/>
                <a:gd name="T38" fmla="*/ 254 w 981"/>
                <a:gd name="T39" fmla="*/ 47 h 1241"/>
                <a:gd name="T40" fmla="*/ 463 w 981"/>
                <a:gd name="T41" fmla="*/ 2 h 1241"/>
                <a:gd name="T42" fmla="*/ 623 w 981"/>
                <a:gd name="T43" fmla="*/ 9 h 1241"/>
                <a:gd name="T44" fmla="*/ 800 w 981"/>
                <a:gd name="T45" fmla="*/ 62 h 1241"/>
                <a:gd name="T46" fmla="*/ 859 w 981"/>
                <a:gd name="T47" fmla="*/ 98 h 1241"/>
                <a:gd name="T48" fmla="*/ 910 w 981"/>
                <a:gd name="T49" fmla="*/ 152 h 1241"/>
                <a:gd name="T50" fmla="*/ 935 w 981"/>
                <a:gd name="T51" fmla="*/ 216 h 1241"/>
                <a:gd name="T52" fmla="*/ 684 w 981"/>
                <a:gd name="T53" fmla="*/ 330 h 1241"/>
                <a:gd name="T54" fmla="*/ 671 w 981"/>
                <a:gd name="T55" fmla="*/ 290 h 1241"/>
                <a:gd name="T56" fmla="*/ 623 w 981"/>
                <a:gd name="T57" fmla="*/ 253 h 1241"/>
                <a:gd name="T58" fmla="*/ 547 w 981"/>
                <a:gd name="T59" fmla="*/ 234 h 1241"/>
                <a:gd name="T60" fmla="*/ 473 w 981"/>
                <a:gd name="T61" fmla="*/ 234 h 1241"/>
                <a:gd name="T62" fmla="*/ 398 w 981"/>
                <a:gd name="T63" fmla="*/ 253 h 1241"/>
                <a:gd name="T64" fmla="*/ 350 w 981"/>
                <a:gd name="T65" fmla="*/ 292 h 1241"/>
                <a:gd name="T66" fmla="*/ 338 w 981"/>
                <a:gd name="T67" fmla="*/ 339 h 1241"/>
                <a:gd name="T68" fmla="*/ 352 w 981"/>
                <a:gd name="T69" fmla="*/ 393 h 1241"/>
                <a:gd name="T70" fmla="*/ 395 w 981"/>
                <a:gd name="T71" fmla="*/ 436 h 1241"/>
                <a:gd name="T72" fmla="*/ 515 w 981"/>
                <a:gd name="T73" fmla="*/ 493 h 1241"/>
                <a:gd name="T74" fmla="*/ 728 w 981"/>
                <a:gd name="T75" fmla="*/ 566 h 1241"/>
                <a:gd name="T76" fmla="*/ 848 w 981"/>
                <a:gd name="T77" fmla="*/ 632 h 1241"/>
                <a:gd name="T78" fmla="*/ 920 w 981"/>
                <a:gd name="T79" fmla="*/ 691 h 1241"/>
                <a:gd name="T80" fmla="*/ 963 w 981"/>
                <a:gd name="T81" fmla="*/ 767 h 1241"/>
                <a:gd name="T82" fmla="*/ 981 w 981"/>
                <a:gd name="T83" fmla="*/ 861 h 1241"/>
                <a:gd name="T84" fmla="*/ 976 w 981"/>
                <a:gd name="T85" fmla="*/ 942 h 1241"/>
                <a:gd name="T86" fmla="*/ 945 w 981"/>
                <a:gd name="T87" fmla="*/ 1034 h 1241"/>
                <a:gd name="T88" fmla="*/ 887 w 981"/>
                <a:gd name="T89" fmla="*/ 1110 h 1241"/>
                <a:gd name="T90" fmla="*/ 822 w 981"/>
                <a:gd name="T91" fmla="*/ 1159 h 1241"/>
                <a:gd name="T92" fmla="*/ 722 w 981"/>
                <a:gd name="T93" fmla="*/ 1204 h 1241"/>
                <a:gd name="T94" fmla="*/ 609 w 981"/>
                <a:gd name="T95" fmla="*/ 1232 h 1241"/>
                <a:gd name="T96" fmla="*/ 482 w 981"/>
                <a:gd name="T97" fmla="*/ 1241 h 1241"/>
                <a:gd name="T98" fmla="*/ 275 w 981"/>
                <a:gd name="T99" fmla="*/ 1213 h 1241"/>
                <a:gd name="T100" fmla="*/ 127 w 981"/>
                <a:gd name="T101" fmla="*/ 1150 h 1241"/>
                <a:gd name="T102" fmla="*/ 56 w 981"/>
                <a:gd name="T103" fmla="*/ 1093 h 1241"/>
                <a:gd name="T104" fmla="*/ 13 w 981"/>
                <a:gd name="T105" fmla="*/ 1022 h 1241"/>
                <a:gd name="T106" fmla="*/ 0 w 981"/>
                <a:gd name="T107" fmla="*/ 8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1" h="1241">
                  <a:moveTo>
                    <a:pt x="0" y="818"/>
                  </a:moveTo>
                  <a:lnTo>
                    <a:pt x="252" y="818"/>
                  </a:lnTo>
                  <a:lnTo>
                    <a:pt x="252" y="887"/>
                  </a:lnTo>
                  <a:lnTo>
                    <a:pt x="252" y="887"/>
                  </a:lnTo>
                  <a:lnTo>
                    <a:pt x="253" y="901"/>
                  </a:lnTo>
                  <a:lnTo>
                    <a:pt x="256" y="915"/>
                  </a:lnTo>
                  <a:lnTo>
                    <a:pt x="262" y="928"/>
                  </a:lnTo>
                  <a:lnTo>
                    <a:pt x="270" y="939"/>
                  </a:lnTo>
                  <a:lnTo>
                    <a:pt x="280" y="950"/>
                  </a:lnTo>
                  <a:lnTo>
                    <a:pt x="291" y="961"/>
                  </a:lnTo>
                  <a:lnTo>
                    <a:pt x="304" y="969"/>
                  </a:lnTo>
                  <a:lnTo>
                    <a:pt x="319" y="978"/>
                  </a:lnTo>
                  <a:lnTo>
                    <a:pt x="335" y="986"/>
                  </a:lnTo>
                  <a:lnTo>
                    <a:pt x="353" y="992"/>
                  </a:lnTo>
                  <a:lnTo>
                    <a:pt x="372" y="997"/>
                  </a:lnTo>
                  <a:lnTo>
                    <a:pt x="393" y="1002"/>
                  </a:lnTo>
                  <a:lnTo>
                    <a:pt x="415" y="1006"/>
                  </a:lnTo>
                  <a:lnTo>
                    <a:pt x="436" y="1009"/>
                  </a:lnTo>
                  <a:lnTo>
                    <a:pt x="460" y="1010"/>
                  </a:lnTo>
                  <a:lnTo>
                    <a:pt x="484" y="1011"/>
                  </a:lnTo>
                  <a:lnTo>
                    <a:pt x="484" y="1011"/>
                  </a:lnTo>
                  <a:lnTo>
                    <a:pt x="506" y="1010"/>
                  </a:lnTo>
                  <a:lnTo>
                    <a:pt x="527" y="1009"/>
                  </a:lnTo>
                  <a:lnTo>
                    <a:pt x="547" y="1006"/>
                  </a:lnTo>
                  <a:lnTo>
                    <a:pt x="566" y="1002"/>
                  </a:lnTo>
                  <a:lnTo>
                    <a:pt x="584" y="998"/>
                  </a:lnTo>
                  <a:lnTo>
                    <a:pt x="600" y="992"/>
                  </a:lnTo>
                  <a:lnTo>
                    <a:pt x="617" y="986"/>
                  </a:lnTo>
                  <a:lnTo>
                    <a:pt x="631" y="980"/>
                  </a:lnTo>
                  <a:lnTo>
                    <a:pt x="643" y="971"/>
                  </a:lnTo>
                  <a:lnTo>
                    <a:pt x="654" y="962"/>
                  </a:lnTo>
                  <a:lnTo>
                    <a:pt x="664" y="952"/>
                  </a:lnTo>
                  <a:lnTo>
                    <a:pt x="671" y="942"/>
                  </a:lnTo>
                  <a:lnTo>
                    <a:pt x="678" y="929"/>
                  </a:lnTo>
                  <a:lnTo>
                    <a:pt x="683" y="918"/>
                  </a:lnTo>
                  <a:lnTo>
                    <a:pt x="685" y="904"/>
                  </a:lnTo>
                  <a:lnTo>
                    <a:pt x="686" y="890"/>
                  </a:lnTo>
                  <a:lnTo>
                    <a:pt x="686" y="890"/>
                  </a:lnTo>
                  <a:lnTo>
                    <a:pt x="685" y="872"/>
                  </a:lnTo>
                  <a:lnTo>
                    <a:pt x="681" y="856"/>
                  </a:lnTo>
                  <a:lnTo>
                    <a:pt x="675" y="841"/>
                  </a:lnTo>
                  <a:lnTo>
                    <a:pt x="666" y="827"/>
                  </a:lnTo>
                  <a:lnTo>
                    <a:pt x="656" y="814"/>
                  </a:lnTo>
                  <a:lnTo>
                    <a:pt x="643" y="804"/>
                  </a:lnTo>
                  <a:lnTo>
                    <a:pt x="627" y="793"/>
                  </a:lnTo>
                  <a:lnTo>
                    <a:pt x="609" y="784"/>
                  </a:lnTo>
                  <a:lnTo>
                    <a:pt x="609" y="784"/>
                  </a:lnTo>
                  <a:lnTo>
                    <a:pt x="593" y="775"/>
                  </a:lnTo>
                  <a:lnTo>
                    <a:pt x="569" y="765"/>
                  </a:lnTo>
                  <a:lnTo>
                    <a:pt x="526" y="746"/>
                  </a:lnTo>
                  <a:lnTo>
                    <a:pt x="526" y="746"/>
                  </a:lnTo>
                  <a:lnTo>
                    <a:pt x="503" y="737"/>
                  </a:lnTo>
                  <a:lnTo>
                    <a:pt x="473" y="726"/>
                  </a:lnTo>
                  <a:lnTo>
                    <a:pt x="416" y="707"/>
                  </a:lnTo>
                  <a:lnTo>
                    <a:pt x="416" y="707"/>
                  </a:lnTo>
                  <a:lnTo>
                    <a:pt x="378" y="693"/>
                  </a:lnTo>
                  <a:lnTo>
                    <a:pt x="343" y="680"/>
                  </a:lnTo>
                  <a:lnTo>
                    <a:pt x="311" y="667"/>
                  </a:lnTo>
                  <a:lnTo>
                    <a:pt x="281" y="654"/>
                  </a:lnTo>
                  <a:lnTo>
                    <a:pt x="253" y="640"/>
                  </a:lnTo>
                  <a:lnTo>
                    <a:pt x="225" y="625"/>
                  </a:lnTo>
                  <a:lnTo>
                    <a:pt x="196" y="608"/>
                  </a:lnTo>
                  <a:lnTo>
                    <a:pt x="166" y="588"/>
                  </a:lnTo>
                  <a:lnTo>
                    <a:pt x="166" y="588"/>
                  </a:lnTo>
                  <a:lnTo>
                    <a:pt x="151" y="576"/>
                  </a:lnTo>
                  <a:lnTo>
                    <a:pt x="137" y="565"/>
                  </a:lnTo>
                  <a:lnTo>
                    <a:pt x="124" y="552"/>
                  </a:lnTo>
                  <a:lnTo>
                    <a:pt x="112" y="540"/>
                  </a:lnTo>
                  <a:lnTo>
                    <a:pt x="102" y="526"/>
                  </a:lnTo>
                  <a:lnTo>
                    <a:pt x="91" y="512"/>
                  </a:lnTo>
                  <a:lnTo>
                    <a:pt x="81" y="498"/>
                  </a:lnTo>
                  <a:lnTo>
                    <a:pt x="74" y="483"/>
                  </a:lnTo>
                  <a:lnTo>
                    <a:pt x="66" y="467"/>
                  </a:lnTo>
                  <a:lnTo>
                    <a:pt x="60" y="450"/>
                  </a:lnTo>
                  <a:lnTo>
                    <a:pt x="55" y="434"/>
                  </a:lnTo>
                  <a:lnTo>
                    <a:pt x="50" y="416"/>
                  </a:lnTo>
                  <a:lnTo>
                    <a:pt x="47" y="398"/>
                  </a:lnTo>
                  <a:lnTo>
                    <a:pt x="45" y="379"/>
                  </a:lnTo>
                  <a:lnTo>
                    <a:pt x="43" y="359"/>
                  </a:lnTo>
                  <a:lnTo>
                    <a:pt x="42" y="339"/>
                  </a:lnTo>
                  <a:lnTo>
                    <a:pt x="42" y="339"/>
                  </a:lnTo>
                  <a:lnTo>
                    <a:pt x="43" y="319"/>
                  </a:lnTo>
                  <a:lnTo>
                    <a:pt x="45" y="299"/>
                  </a:lnTo>
                  <a:lnTo>
                    <a:pt x="47" y="278"/>
                  </a:lnTo>
                  <a:lnTo>
                    <a:pt x="51" y="259"/>
                  </a:lnTo>
                  <a:lnTo>
                    <a:pt x="56" y="240"/>
                  </a:lnTo>
                  <a:lnTo>
                    <a:pt x="62" y="223"/>
                  </a:lnTo>
                  <a:lnTo>
                    <a:pt x="69" y="206"/>
                  </a:lnTo>
                  <a:lnTo>
                    <a:pt x="78" y="190"/>
                  </a:lnTo>
                  <a:lnTo>
                    <a:pt x="86" y="173"/>
                  </a:lnTo>
                  <a:lnTo>
                    <a:pt x="96" y="160"/>
                  </a:lnTo>
                  <a:lnTo>
                    <a:pt x="108" y="144"/>
                  </a:lnTo>
                  <a:lnTo>
                    <a:pt x="120" y="132"/>
                  </a:lnTo>
                  <a:lnTo>
                    <a:pt x="134" y="118"/>
                  </a:lnTo>
                  <a:lnTo>
                    <a:pt x="150" y="106"/>
                  </a:lnTo>
                  <a:lnTo>
                    <a:pt x="165" y="95"/>
                  </a:lnTo>
                  <a:lnTo>
                    <a:pt x="182" y="84"/>
                  </a:lnTo>
                  <a:lnTo>
                    <a:pt x="182" y="84"/>
                  </a:lnTo>
                  <a:lnTo>
                    <a:pt x="218" y="64"/>
                  </a:lnTo>
                  <a:lnTo>
                    <a:pt x="254" y="47"/>
                  </a:lnTo>
                  <a:lnTo>
                    <a:pt x="294" y="33"/>
                  </a:lnTo>
                  <a:lnTo>
                    <a:pt x="334" y="21"/>
                  </a:lnTo>
                  <a:lnTo>
                    <a:pt x="376" y="12"/>
                  </a:lnTo>
                  <a:lnTo>
                    <a:pt x="419" y="5"/>
                  </a:lnTo>
                  <a:lnTo>
                    <a:pt x="463" y="2"/>
                  </a:lnTo>
                  <a:lnTo>
                    <a:pt x="510" y="0"/>
                  </a:lnTo>
                  <a:lnTo>
                    <a:pt x="510" y="0"/>
                  </a:lnTo>
                  <a:lnTo>
                    <a:pt x="549" y="2"/>
                  </a:lnTo>
                  <a:lnTo>
                    <a:pt x="587" y="4"/>
                  </a:lnTo>
                  <a:lnTo>
                    <a:pt x="623" y="9"/>
                  </a:lnTo>
                  <a:lnTo>
                    <a:pt x="660" y="16"/>
                  </a:lnTo>
                  <a:lnTo>
                    <a:pt x="695" y="24"/>
                  </a:lnTo>
                  <a:lnTo>
                    <a:pt x="731" y="36"/>
                  </a:lnTo>
                  <a:lnTo>
                    <a:pt x="766" y="48"/>
                  </a:lnTo>
                  <a:lnTo>
                    <a:pt x="800" y="62"/>
                  </a:lnTo>
                  <a:lnTo>
                    <a:pt x="800" y="62"/>
                  </a:lnTo>
                  <a:lnTo>
                    <a:pt x="816" y="71"/>
                  </a:lnTo>
                  <a:lnTo>
                    <a:pt x="832" y="80"/>
                  </a:lnTo>
                  <a:lnTo>
                    <a:pt x="845" y="89"/>
                  </a:lnTo>
                  <a:lnTo>
                    <a:pt x="859" y="98"/>
                  </a:lnTo>
                  <a:lnTo>
                    <a:pt x="872" y="108"/>
                  </a:lnTo>
                  <a:lnTo>
                    <a:pt x="883" y="118"/>
                  </a:lnTo>
                  <a:lnTo>
                    <a:pt x="893" y="128"/>
                  </a:lnTo>
                  <a:lnTo>
                    <a:pt x="902" y="139"/>
                  </a:lnTo>
                  <a:lnTo>
                    <a:pt x="910" y="152"/>
                  </a:lnTo>
                  <a:lnTo>
                    <a:pt x="917" y="163"/>
                  </a:lnTo>
                  <a:lnTo>
                    <a:pt x="924" y="176"/>
                  </a:lnTo>
                  <a:lnTo>
                    <a:pt x="928" y="189"/>
                  </a:lnTo>
                  <a:lnTo>
                    <a:pt x="933" y="203"/>
                  </a:lnTo>
                  <a:lnTo>
                    <a:pt x="935" y="216"/>
                  </a:lnTo>
                  <a:lnTo>
                    <a:pt x="936" y="232"/>
                  </a:lnTo>
                  <a:lnTo>
                    <a:pt x="936" y="247"/>
                  </a:lnTo>
                  <a:lnTo>
                    <a:pt x="936" y="397"/>
                  </a:lnTo>
                  <a:lnTo>
                    <a:pt x="684" y="397"/>
                  </a:lnTo>
                  <a:lnTo>
                    <a:pt x="684" y="330"/>
                  </a:lnTo>
                  <a:lnTo>
                    <a:pt x="684" y="330"/>
                  </a:lnTo>
                  <a:lnTo>
                    <a:pt x="683" y="319"/>
                  </a:lnTo>
                  <a:lnTo>
                    <a:pt x="680" y="309"/>
                  </a:lnTo>
                  <a:lnTo>
                    <a:pt x="676" y="300"/>
                  </a:lnTo>
                  <a:lnTo>
                    <a:pt x="671" y="290"/>
                  </a:lnTo>
                  <a:lnTo>
                    <a:pt x="665" y="282"/>
                  </a:lnTo>
                  <a:lnTo>
                    <a:pt x="656" y="273"/>
                  </a:lnTo>
                  <a:lnTo>
                    <a:pt x="646" y="266"/>
                  </a:lnTo>
                  <a:lnTo>
                    <a:pt x="636" y="259"/>
                  </a:lnTo>
                  <a:lnTo>
                    <a:pt x="623" y="253"/>
                  </a:lnTo>
                  <a:lnTo>
                    <a:pt x="611" y="248"/>
                  </a:lnTo>
                  <a:lnTo>
                    <a:pt x="597" y="243"/>
                  </a:lnTo>
                  <a:lnTo>
                    <a:pt x="580" y="239"/>
                  </a:lnTo>
                  <a:lnTo>
                    <a:pt x="564" y="237"/>
                  </a:lnTo>
                  <a:lnTo>
                    <a:pt x="547" y="234"/>
                  </a:lnTo>
                  <a:lnTo>
                    <a:pt x="528" y="233"/>
                  </a:lnTo>
                  <a:lnTo>
                    <a:pt x="510" y="233"/>
                  </a:lnTo>
                  <a:lnTo>
                    <a:pt x="510" y="233"/>
                  </a:lnTo>
                  <a:lnTo>
                    <a:pt x="491" y="233"/>
                  </a:lnTo>
                  <a:lnTo>
                    <a:pt x="473" y="234"/>
                  </a:lnTo>
                  <a:lnTo>
                    <a:pt x="456" y="237"/>
                  </a:lnTo>
                  <a:lnTo>
                    <a:pt x="440" y="239"/>
                  </a:lnTo>
                  <a:lnTo>
                    <a:pt x="425" y="243"/>
                  </a:lnTo>
                  <a:lnTo>
                    <a:pt x="411" y="247"/>
                  </a:lnTo>
                  <a:lnTo>
                    <a:pt x="398" y="253"/>
                  </a:lnTo>
                  <a:lnTo>
                    <a:pt x="386" y="259"/>
                  </a:lnTo>
                  <a:lnTo>
                    <a:pt x="376" y="266"/>
                  </a:lnTo>
                  <a:lnTo>
                    <a:pt x="366" y="273"/>
                  </a:lnTo>
                  <a:lnTo>
                    <a:pt x="358" y="282"/>
                  </a:lnTo>
                  <a:lnTo>
                    <a:pt x="350" y="292"/>
                  </a:lnTo>
                  <a:lnTo>
                    <a:pt x="345" y="302"/>
                  </a:lnTo>
                  <a:lnTo>
                    <a:pt x="340" y="314"/>
                  </a:lnTo>
                  <a:lnTo>
                    <a:pt x="339" y="326"/>
                  </a:lnTo>
                  <a:lnTo>
                    <a:pt x="338" y="339"/>
                  </a:lnTo>
                  <a:lnTo>
                    <a:pt x="338" y="339"/>
                  </a:lnTo>
                  <a:lnTo>
                    <a:pt x="338" y="350"/>
                  </a:lnTo>
                  <a:lnTo>
                    <a:pt x="340" y="362"/>
                  </a:lnTo>
                  <a:lnTo>
                    <a:pt x="343" y="372"/>
                  </a:lnTo>
                  <a:lnTo>
                    <a:pt x="347" y="383"/>
                  </a:lnTo>
                  <a:lnTo>
                    <a:pt x="352" y="393"/>
                  </a:lnTo>
                  <a:lnTo>
                    <a:pt x="358" y="402"/>
                  </a:lnTo>
                  <a:lnTo>
                    <a:pt x="366" y="412"/>
                  </a:lnTo>
                  <a:lnTo>
                    <a:pt x="374" y="421"/>
                  </a:lnTo>
                  <a:lnTo>
                    <a:pt x="374" y="421"/>
                  </a:lnTo>
                  <a:lnTo>
                    <a:pt x="395" y="436"/>
                  </a:lnTo>
                  <a:lnTo>
                    <a:pt x="415" y="450"/>
                  </a:lnTo>
                  <a:lnTo>
                    <a:pt x="436" y="462"/>
                  </a:lnTo>
                  <a:lnTo>
                    <a:pt x="459" y="473"/>
                  </a:lnTo>
                  <a:lnTo>
                    <a:pt x="486" y="483"/>
                  </a:lnTo>
                  <a:lnTo>
                    <a:pt x="515" y="493"/>
                  </a:lnTo>
                  <a:lnTo>
                    <a:pt x="587" y="516"/>
                  </a:lnTo>
                  <a:lnTo>
                    <a:pt x="587" y="516"/>
                  </a:lnTo>
                  <a:lnTo>
                    <a:pt x="665" y="541"/>
                  </a:lnTo>
                  <a:lnTo>
                    <a:pt x="698" y="554"/>
                  </a:lnTo>
                  <a:lnTo>
                    <a:pt x="728" y="566"/>
                  </a:lnTo>
                  <a:lnTo>
                    <a:pt x="757" y="579"/>
                  </a:lnTo>
                  <a:lnTo>
                    <a:pt x="786" y="594"/>
                  </a:lnTo>
                  <a:lnTo>
                    <a:pt x="816" y="612"/>
                  </a:lnTo>
                  <a:lnTo>
                    <a:pt x="848" y="632"/>
                  </a:lnTo>
                  <a:lnTo>
                    <a:pt x="848" y="632"/>
                  </a:lnTo>
                  <a:lnTo>
                    <a:pt x="864" y="643"/>
                  </a:lnTo>
                  <a:lnTo>
                    <a:pt x="881" y="655"/>
                  </a:lnTo>
                  <a:lnTo>
                    <a:pt x="895" y="666"/>
                  </a:lnTo>
                  <a:lnTo>
                    <a:pt x="907" y="679"/>
                  </a:lnTo>
                  <a:lnTo>
                    <a:pt x="920" y="691"/>
                  </a:lnTo>
                  <a:lnTo>
                    <a:pt x="930" y="705"/>
                  </a:lnTo>
                  <a:lnTo>
                    <a:pt x="940" y="721"/>
                  </a:lnTo>
                  <a:lnTo>
                    <a:pt x="949" y="736"/>
                  </a:lnTo>
                  <a:lnTo>
                    <a:pt x="957" y="751"/>
                  </a:lnTo>
                  <a:lnTo>
                    <a:pt x="963" y="767"/>
                  </a:lnTo>
                  <a:lnTo>
                    <a:pt x="968" y="785"/>
                  </a:lnTo>
                  <a:lnTo>
                    <a:pt x="973" y="803"/>
                  </a:lnTo>
                  <a:lnTo>
                    <a:pt x="977" y="822"/>
                  </a:lnTo>
                  <a:lnTo>
                    <a:pt x="979" y="841"/>
                  </a:lnTo>
                  <a:lnTo>
                    <a:pt x="981" y="861"/>
                  </a:lnTo>
                  <a:lnTo>
                    <a:pt x="981" y="881"/>
                  </a:lnTo>
                  <a:lnTo>
                    <a:pt x="981" y="881"/>
                  </a:lnTo>
                  <a:lnTo>
                    <a:pt x="981" y="901"/>
                  </a:lnTo>
                  <a:lnTo>
                    <a:pt x="978" y="923"/>
                  </a:lnTo>
                  <a:lnTo>
                    <a:pt x="976" y="942"/>
                  </a:lnTo>
                  <a:lnTo>
                    <a:pt x="972" y="962"/>
                  </a:lnTo>
                  <a:lnTo>
                    <a:pt x="967" y="981"/>
                  </a:lnTo>
                  <a:lnTo>
                    <a:pt x="962" y="998"/>
                  </a:lnTo>
                  <a:lnTo>
                    <a:pt x="954" y="1016"/>
                  </a:lnTo>
                  <a:lnTo>
                    <a:pt x="945" y="1034"/>
                  </a:lnTo>
                  <a:lnTo>
                    <a:pt x="936" y="1050"/>
                  </a:lnTo>
                  <a:lnTo>
                    <a:pt x="926" y="1065"/>
                  </a:lnTo>
                  <a:lnTo>
                    <a:pt x="914" y="1081"/>
                  </a:lnTo>
                  <a:lnTo>
                    <a:pt x="901" y="1096"/>
                  </a:lnTo>
                  <a:lnTo>
                    <a:pt x="887" y="1110"/>
                  </a:lnTo>
                  <a:lnTo>
                    <a:pt x="873" y="1124"/>
                  </a:lnTo>
                  <a:lnTo>
                    <a:pt x="857" y="1136"/>
                  </a:lnTo>
                  <a:lnTo>
                    <a:pt x="839" y="1148"/>
                  </a:lnTo>
                  <a:lnTo>
                    <a:pt x="839" y="1148"/>
                  </a:lnTo>
                  <a:lnTo>
                    <a:pt x="822" y="1159"/>
                  </a:lnTo>
                  <a:lnTo>
                    <a:pt x="803" y="1170"/>
                  </a:lnTo>
                  <a:lnTo>
                    <a:pt x="784" y="1179"/>
                  </a:lnTo>
                  <a:lnTo>
                    <a:pt x="763" y="1189"/>
                  </a:lnTo>
                  <a:lnTo>
                    <a:pt x="743" y="1197"/>
                  </a:lnTo>
                  <a:lnTo>
                    <a:pt x="722" y="1204"/>
                  </a:lnTo>
                  <a:lnTo>
                    <a:pt x="700" y="1212"/>
                  </a:lnTo>
                  <a:lnTo>
                    <a:pt x="679" y="1218"/>
                  </a:lnTo>
                  <a:lnTo>
                    <a:pt x="656" y="1223"/>
                  </a:lnTo>
                  <a:lnTo>
                    <a:pt x="633" y="1228"/>
                  </a:lnTo>
                  <a:lnTo>
                    <a:pt x="609" y="1232"/>
                  </a:lnTo>
                  <a:lnTo>
                    <a:pt x="585" y="1235"/>
                  </a:lnTo>
                  <a:lnTo>
                    <a:pt x="560" y="1237"/>
                  </a:lnTo>
                  <a:lnTo>
                    <a:pt x="535" y="1240"/>
                  </a:lnTo>
                  <a:lnTo>
                    <a:pt x="482" y="1241"/>
                  </a:lnTo>
                  <a:lnTo>
                    <a:pt x="482" y="1241"/>
                  </a:lnTo>
                  <a:lnTo>
                    <a:pt x="440" y="1240"/>
                  </a:lnTo>
                  <a:lnTo>
                    <a:pt x="398" y="1236"/>
                  </a:lnTo>
                  <a:lnTo>
                    <a:pt x="357" y="1231"/>
                  </a:lnTo>
                  <a:lnTo>
                    <a:pt x="315" y="1223"/>
                  </a:lnTo>
                  <a:lnTo>
                    <a:pt x="275" y="1213"/>
                  </a:lnTo>
                  <a:lnTo>
                    <a:pt x="234" y="1201"/>
                  </a:lnTo>
                  <a:lnTo>
                    <a:pt x="196" y="1185"/>
                  </a:lnTo>
                  <a:lnTo>
                    <a:pt x="160" y="1169"/>
                  </a:lnTo>
                  <a:lnTo>
                    <a:pt x="143" y="1160"/>
                  </a:lnTo>
                  <a:lnTo>
                    <a:pt x="127" y="1150"/>
                  </a:lnTo>
                  <a:lnTo>
                    <a:pt x="110" y="1140"/>
                  </a:lnTo>
                  <a:lnTo>
                    <a:pt x="96" y="1129"/>
                  </a:lnTo>
                  <a:lnTo>
                    <a:pt x="81" y="1117"/>
                  </a:lnTo>
                  <a:lnTo>
                    <a:pt x="69" y="1106"/>
                  </a:lnTo>
                  <a:lnTo>
                    <a:pt x="56" y="1093"/>
                  </a:lnTo>
                  <a:lnTo>
                    <a:pt x="46" y="1081"/>
                  </a:lnTo>
                  <a:lnTo>
                    <a:pt x="36" y="1067"/>
                  </a:lnTo>
                  <a:lnTo>
                    <a:pt x="27" y="1052"/>
                  </a:lnTo>
                  <a:lnTo>
                    <a:pt x="19" y="1038"/>
                  </a:lnTo>
                  <a:lnTo>
                    <a:pt x="13" y="1022"/>
                  </a:lnTo>
                  <a:lnTo>
                    <a:pt x="8" y="1006"/>
                  </a:lnTo>
                  <a:lnTo>
                    <a:pt x="4" y="990"/>
                  </a:lnTo>
                  <a:lnTo>
                    <a:pt x="2" y="972"/>
                  </a:lnTo>
                  <a:lnTo>
                    <a:pt x="0" y="956"/>
                  </a:lnTo>
                  <a:lnTo>
                    <a:pt x="0" y="8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13"/>
            <p:cNvSpPr>
              <a:spLocks/>
            </p:cNvSpPr>
            <p:nvPr userDrawn="1"/>
          </p:nvSpPr>
          <p:spPr bwMode="auto">
            <a:xfrm>
              <a:off x="3311" y="1972"/>
              <a:ext cx="192" cy="380"/>
            </a:xfrm>
            <a:custGeom>
              <a:avLst/>
              <a:gdLst>
                <a:gd name="T0" fmla="*/ 0 w 766"/>
                <a:gd name="T1" fmla="*/ 544 h 1520"/>
                <a:gd name="T2" fmla="*/ 190 w 766"/>
                <a:gd name="T3" fmla="*/ 323 h 1520"/>
                <a:gd name="T4" fmla="*/ 476 w 766"/>
                <a:gd name="T5" fmla="*/ 0 h 1520"/>
                <a:gd name="T6" fmla="*/ 746 w 766"/>
                <a:gd name="T7" fmla="*/ 323 h 1520"/>
                <a:gd name="T8" fmla="*/ 476 w 766"/>
                <a:gd name="T9" fmla="*/ 544 h 1520"/>
                <a:gd name="T10" fmla="*/ 476 w 766"/>
                <a:gd name="T11" fmla="*/ 1043 h 1520"/>
                <a:gd name="T12" fmla="*/ 477 w 766"/>
                <a:gd name="T13" fmla="*/ 1079 h 1520"/>
                <a:gd name="T14" fmla="*/ 482 w 766"/>
                <a:gd name="T15" fmla="*/ 1112 h 1520"/>
                <a:gd name="T16" fmla="*/ 491 w 766"/>
                <a:gd name="T17" fmla="*/ 1139 h 1520"/>
                <a:gd name="T18" fmla="*/ 501 w 766"/>
                <a:gd name="T19" fmla="*/ 1165 h 1520"/>
                <a:gd name="T20" fmla="*/ 514 w 766"/>
                <a:gd name="T21" fmla="*/ 1186 h 1520"/>
                <a:gd name="T22" fmla="*/ 529 w 766"/>
                <a:gd name="T23" fmla="*/ 1205 h 1520"/>
                <a:gd name="T24" fmla="*/ 563 w 766"/>
                <a:gd name="T25" fmla="*/ 1234 h 1520"/>
                <a:gd name="T26" fmla="*/ 601 w 766"/>
                <a:gd name="T27" fmla="*/ 1254 h 1520"/>
                <a:gd name="T28" fmla="*/ 640 w 766"/>
                <a:gd name="T29" fmla="*/ 1266 h 1520"/>
                <a:gd name="T30" fmla="*/ 679 w 766"/>
                <a:gd name="T31" fmla="*/ 1272 h 1520"/>
                <a:gd name="T32" fmla="*/ 713 w 766"/>
                <a:gd name="T33" fmla="*/ 1273 h 1520"/>
                <a:gd name="T34" fmla="*/ 766 w 766"/>
                <a:gd name="T35" fmla="*/ 1512 h 1520"/>
                <a:gd name="T36" fmla="*/ 746 w 766"/>
                <a:gd name="T37" fmla="*/ 1516 h 1520"/>
                <a:gd name="T38" fmla="*/ 701 w 766"/>
                <a:gd name="T39" fmla="*/ 1520 h 1520"/>
                <a:gd name="T40" fmla="*/ 675 w 766"/>
                <a:gd name="T41" fmla="*/ 1520 h 1520"/>
                <a:gd name="T42" fmla="*/ 616 w 766"/>
                <a:gd name="T43" fmla="*/ 1518 h 1520"/>
                <a:gd name="T44" fmla="*/ 558 w 766"/>
                <a:gd name="T45" fmla="*/ 1511 h 1520"/>
                <a:gd name="T46" fmla="*/ 497 w 766"/>
                <a:gd name="T47" fmla="*/ 1498 h 1520"/>
                <a:gd name="T48" fmla="*/ 429 w 766"/>
                <a:gd name="T49" fmla="*/ 1475 h 1520"/>
                <a:gd name="T50" fmla="*/ 405 w 766"/>
                <a:gd name="T51" fmla="*/ 1465 h 1520"/>
                <a:gd name="T52" fmla="*/ 357 w 766"/>
                <a:gd name="T53" fmla="*/ 1440 h 1520"/>
                <a:gd name="T54" fmla="*/ 313 w 766"/>
                <a:gd name="T55" fmla="*/ 1407 h 1520"/>
                <a:gd name="T56" fmla="*/ 274 w 766"/>
                <a:gd name="T57" fmla="*/ 1368 h 1520"/>
                <a:gd name="T58" fmla="*/ 240 w 766"/>
                <a:gd name="T59" fmla="*/ 1320 h 1520"/>
                <a:gd name="T60" fmla="*/ 212 w 766"/>
                <a:gd name="T61" fmla="*/ 1262 h 1520"/>
                <a:gd name="T62" fmla="*/ 193 w 766"/>
                <a:gd name="T63" fmla="*/ 1195 h 1520"/>
                <a:gd name="T64" fmla="*/ 183 w 766"/>
                <a:gd name="T65" fmla="*/ 1117 h 1520"/>
                <a:gd name="T66" fmla="*/ 182 w 766"/>
                <a:gd name="T67" fmla="*/ 544 h 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66" h="1520">
                  <a:moveTo>
                    <a:pt x="182" y="544"/>
                  </a:moveTo>
                  <a:lnTo>
                    <a:pt x="0" y="544"/>
                  </a:lnTo>
                  <a:lnTo>
                    <a:pt x="0" y="323"/>
                  </a:lnTo>
                  <a:lnTo>
                    <a:pt x="190" y="323"/>
                  </a:lnTo>
                  <a:lnTo>
                    <a:pt x="190" y="0"/>
                  </a:lnTo>
                  <a:lnTo>
                    <a:pt x="476" y="0"/>
                  </a:lnTo>
                  <a:lnTo>
                    <a:pt x="476" y="323"/>
                  </a:lnTo>
                  <a:lnTo>
                    <a:pt x="746" y="323"/>
                  </a:lnTo>
                  <a:lnTo>
                    <a:pt x="746" y="544"/>
                  </a:lnTo>
                  <a:lnTo>
                    <a:pt x="476" y="544"/>
                  </a:lnTo>
                  <a:lnTo>
                    <a:pt x="476" y="1043"/>
                  </a:lnTo>
                  <a:lnTo>
                    <a:pt x="476" y="1043"/>
                  </a:lnTo>
                  <a:lnTo>
                    <a:pt x="476" y="1062"/>
                  </a:lnTo>
                  <a:lnTo>
                    <a:pt x="477" y="1079"/>
                  </a:lnTo>
                  <a:lnTo>
                    <a:pt x="480" y="1095"/>
                  </a:lnTo>
                  <a:lnTo>
                    <a:pt x="482" y="1112"/>
                  </a:lnTo>
                  <a:lnTo>
                    <a:pt x="486" y="1125"/>
                  </a:lnTo>
                  <a:lnTo>
                    <a:pt x="491" y="1139"/>
                  </a:lnTo>
                  <a:lnTo>
                    <a:pt x="496" y="1152"/>
                  </a:lnTo>
                  <a:lnTo>
                    <a:pt x="501" y="1165"/>
                  </a:lnTo>
                  <a:lnTo>
                    <a:pt x="508" y="1176"/>
                  </a:lnTo>
                  <a:lnTo>
                    <a:pt x="514" y="1186"/>
                  </a:lnTo>
                  <a:lnTo>
                    <a:pt x="521" y="1196"/>
                  </a:lnTo>
                  <a:lnTo>
                    <a:pt x="529" y="1205"/>
                  </a:lnTo>
                  <a:lnTo>
                    <a:pt x="545" y="1220"/>
                  </a:lnTo>
                  <a:lnTo>
                    <a:pt x="563" y="1234"/>
                  </a:lnTo>
                  <a:lnTo>
                    <a:pt x="582" y="1245"/>
                  </a:lnTo>
                  <a:lnTo>
                    <a:pt x="601" y="1254"/>
                  </a:lnTo>
                  <a:lnTo>
                    <a:pt x="621" y="1261"/>
                  </a:lnTo>
                  <a:lnTo>
                    <a:pt x="640" y="1266"/>
                  </a:lnTo>
                  <a:lnTo>
                    <a:pt x="660" y="1269"/>
                  </a:lnTo>
                  <a:lnTo>
                    <a:pt x="679" y="1272"/>
                  </a:lnTo>
                  <a:lnTo>
                    <a:pt x="697" y="1273"/>
                  </a:lnTo>
                  <a:lnTo>
                    <a:pt x="713" y="1273"/>
                  </a:lnTo>
                  <a:lnTo>
                    <a:pt x="766" y="1271"/>
                  </a:lnTo>
                  <a:lnTo>
                    <a:pt x="766" y="1512"/>
                  </a:lnTo>
                  <a:lnTo>
                    <a:pt x="766" y="1512"/>
                  </a:lnTo>
                  <a:lnTo>
                    <a:pt x="746" y="1516"/>
                  </a:lnTo>
                  <a:lnTo>
                    <a:pt x="725" y="1518"/>
                  </a:lnTo>
                  <a:lnTo>
                    <a:pt x="701" y="1520"/>
                  </a:lnTo>
                  <a:lnTo>
                    <a:pt x="675" y="1520"/>
                  </a:lnTo>
                  <a:lnTo>
                    <a:pt x="675" y="1520"/>
                  </a:lnTo>
                  <a:lnTo>
                    <a:pt x="646" y="1520"/>
                  </a:lnTo>
                  <a:lnTo>
                    <a:pt x="616" y="1518"/>
                  </a:lnTo>
                  <a:lnTo>
                    <a:pt x="587" y="1516"/>
                  </a:lnTo>
                  <a:lnTo>
                    <a:pt x="558" y="1511"/>
                  </a:lnTo>
                  <a:lnTo>
                    <a:pt x="528" y="1506"/>
                  </a:lnTo>
                  <a:lnTo>
                    <a:pt x="497" y="1498"/>
                  </a:lnTo>
                  <a:lnTo>
                    <a:pt x="465" y="1488"/>
                  </a:lnTo>
                  <a:lnTo>
                    <a:pt x="429" y="1475"/>
                  </a:lnTo>
                  <a:lnTo>
                    <a:pt x="429" y="1475"/>
                  </a:lnTo>
                  <a:lnTo>
                    <a:pt x="405" y="1465"/>
                  </a:lnTo>
                  <a:lnTo>
                    <a:pt x="381" y="1453"/>
                  </a:lnTo>
                  <a:lnTo>
                    <a:pt x="357" y="1440"/>
                  </a:lnTo>
                  <a:lnTo>
                    <a:pt x="334" y="1425"/>
                  </a:lnTo>
                  <a:lnTo>
                    <a:pt x="313" y="1407"/>
                  </a:lnTo>
                  <a:lnTo>
                    <a:pt x="293" y="1388"/>
                  </a:lnTo>
                  <a:lnTo>
                    <a:pt x="274" y="1368"/>
                  </a:lnTo>
                  <a:lnTo>
                    <a:pt x="256" y="1345"/>
                  </a:lnTo>
                  <a:lnTo>
                    <a:pt x="240" y="1320"/>
                  </a:lnTo>
                  <a:lnTo>
                    <a:pt x="225" y="1292"/>
                  </a:lnTo>
                  <a:lnTo>
                    <a:pt x="212" y="1262"/>
                  </a:lnTo>
                  <a:lnTo>
                    <a:pt x="202" y="1230"/>
                  </a:lnTo>
                  <a:lnTo>
                    <a:pt x="193" y="1195"/>
                  </a:lnTo>
                  <a:lnTo>
                    <a:pt x="187" y="1157"/>
                  </a:lnTo>
                  <a:lnTo>
                    <a:pt x="183" y="1117"/>
                  </a:lnTo>
                  <a:lnTo>
                    <a:pt x="182" y="1074"/>
                  </a:lnTo>
                  <a:lnTo>
                    <a:pt x="182" y="5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14"/>
            <p:cNvSpPr>
              <a:spLocks noEditPoints="1"/>
            </p:cNvSpPr>
            <p:nvPr userDrawn="1"/>
          </p:nvSpPr>
          <p:spPr bwMode="auto">
            <a:xfrm>
              <a:off x="3545" y="1937"/>
              <a:ext cx="162" cy="413"/>
            </a:xfrm>
            <a:custGeom>
              <a:avLst/>
              <a:gdLst>
                <a:gd name="T0" fmla="*/ 0 w 648"/>
                <a:gd name="T1" fmla="*/ 465 h 1650"/>
                <a:gd name="T2" fmla="*/ 0 w 648"/>
                <a:gd name="T3" fmla="*/ 685 h 1650"/>
                <a:gd name="T4" fmla="*/ 185 w 648"/>
                <a:gd name="T5" fmla="*/ 685 h 1650"/>
                <a:gd name="T6" fmla="*/ 185 w 648"/>
                <a:gd name="T7" fmla="*/ 1429 h 1650"/>
                <a:gd name="T8" fmla="*/ 12 w 648"/>
                <a:gd name="T9" fmla="*/ 1429 h 1650"/>
                <a:gd name="T10" fmla="*/ 12 w 648"/>
                <a:gd name="T11" fmla="*/ 1650 h 1650"/>
                <a:gd name="T12" fmla="*/ 648 w 648"/>
                <a:gd name="T13" fmla="*/ 1650 h 1650"/>
                <a:gd name="T14" fmla="*/ 648 w 648"/>
                <a:gd name="T15" fmla="*/ 1429 h 1650"/>
                <a:gd name="T16" fmla="*/ 479 w 648"/>
                <a:gd name="T17" fmla="*/ 1429 h 1650"/>
                <a:gd name="T18" fmla="*/ 479 w 648"/>
                <a:gd name="T19" fmla="*/ 465 h 1650"/>
                <a:gd name="T20" fmla="*/ 0 w 648"/>
                <a:gd name="T21" fmla="*/ 465 h 1650"/>
                <a:gd name="T22" fmla="*/ 182 w 648"/>
                <a:gd name="T23" fmla="*/ 263 h 1650"/>
                <a:gd name="T24" fmla="*/ 479 w 648"/>
                <a:gd name="T25" fmla="*/ 263 h 1650"/>
                <a:gd name="T26" fmla="*/ 479 w 648"/>
                <a:gd name="T27" fmla="*/ 0 h 1650"/>
                <a:gd name="T28" fmla="*/ 182 w 648"/>
                <a:gd name="T29" fmla="*/ 0 h 1650"/>
                <a:gd name="T30" fmla="*/ 182 w 648"/>
                <a:gd name="T31" fmla="*/ 263 h 1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8" h="1650">
                  <a:moveTo>
                    <a:pt x="0" y="465"/>
                  </a:moveTo>
                  <a:lnTo>
                    <a:pt x="0" y="685"/>
                  </a:lnTo>
                  <a:lnTo>
                    <a:pt x="185" y="685"/>
                  </a:lnTo>
                  <a:lnTo>
                    <a:pt x="185" y="1429"/>
                  </a:lnTo>
                  <a:lnTo>
                    <a:pt x="12" y="1429"/>
                  </a:lnTo>
                  <a:lnTo>
                    <a:pt x="12" y="1650"/>
                  </a:lnTo>
                  <a:lnTo>
                    <a:pt x="648" y="1650"/>
                  </a:lnTo>
                  <a:lnTo>
                    <a:pt x="648" y="1429"/>
                  </a:lnTo>
                  <a:lnTo>
                    <a:pt x="479" y="1429"/>
                  </a:lnTo>
                  <a:lnTo>
                    <a:pt x="479" y="465"/>
                  </a:lnTo>
                  <a:lnTo>
                    <a:pt x="0" y="465"/>
                  </a:lnTo>
                  <a:close/>
                  <a:moveTo>
                    <a:pt x="182" y="263"/>
                  </a:moveTo>
                  <a:lnTo>
                    <a:pt x="479" y="263"/>
                  </a:lnTo>
                  <a:lnTo>
                    <a:pt x="479" y="0"/>
                  </a:lnTo>
                  <a:lnTo>
                    <a:pt x="182" y="0"/>
                  </a:lnTo>
                  <a:lnTo>
                    <a:pt x="182" y="2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15"/>
            <p:cNvSpPr>
              <a:spLocks/>
            </p:cNvSpPr>
            <p:nvPr userDrawn="1"/>
          </p:nvSpPr>
          <p:spPr bwMode="auto">
            <a:xfrm>
              <a:off x="3704" y="2046"/>
              <a:ext cx="368" cy="304"/>
            </a:xfrm>
            <a:custGeom>
              <a:avLst/>
              <a:gdLst>
                <a:gd name="T0" fmla="*/ 185 w 1471"/>
                <a:gd name="T1" fmla="*/ 992 h 1213"/>
                <a:gd name="T2" fmla="*/ 183 w 1471"/>
                <a:gd name="T3" fmla="*/ 287 h 1213"/>
                <a:gd name="T4" fmla="*/ 172 w 1471"/>
                <a:gd name="T5" fmla="*/ 261 h 1213"/>
                <a:gd name="T6" fmla="*/ 146 w 1471"/>
                <a:gd name="T7" fmla="*/ 249 h 1213"/>
                <a:gd name="T8" fmla="*/ 0 w 1471"/>
                <a:gd name="T9" fmla="*/ 28 h 1213"/>
                <a:gd name="T10" fmla="*/ 330 w 1471"/>
                <a:gd name="T11" fmla="*/ 28 h 1213"/>
                <a:gd name="T12" fmla="*/ 379 w 1471"/>
                <a:gd name="T13" fmla="*/ 36 h 1213"/>
                <a:gd name="T14" fmla="*/ 417 w 1471"/>
                <a:gd name="T15" fmla="*/ 53 h 1213"/>
                <a:gd name="T16" fmla="*/ 444 w 1471"/>
                <a:gd name="T17" fmla="*/ 80 h 1213"/>
                <a:gd name="T18" fmla="*/ 460 w 1471"/>
                <a:gd name="T19" fmla="*/ 115 h 1213"/>
                <a:gd name="T20" fmla="*/ 465 w 1471"/>
                <a:gd name="T21" fmla="*/ 161 h 1213"/>
                <a:gd name="T22" fmla="*/ 465 w 1471"/>
                <a:gd name="T23" fmla="*/ 264 h 1213"/>
                <a:gd name="T24" fmla="*/ 478 w 1471"/>
                <a:gd name="T25" fmla="*/ 239 h 1213"/>
                <a:gd name="T26" fmla="*/ 514 w 1471"/>
                <a:gd name="T27" fmla="*/ 187 h 1213"/>
                <a:gd name="T28" fmla="*/ 574 w 1471"/>
                <a:gd name="T29" fmla="*/ 120 h 1213"/>
                <a:gd name="T30" fmla="*/ 602 w 1471"/>
                <a:gd name="T31" fmla="*/ 96 h 1213"/>
                <a:gd name="T32" fmla="*/ 652 w 1471"/>
                <a:gd name="T33" fmla="*/ 64 h 1213"/>
                <a:gd name="T34" fmla="*/ 711 w 1471"/>
                <a:gd name="T35" fmla="*/ 36 h 1213"/>
                <a:gd name="T36" fmla="*/ 778 w 1471"/>
                <a:gd name="T37" fmla="*/ 14 h 1213"/>
                <a:gd name="T38" fmla="*/ 852 w 1471"/>
                <a:gd name="T39" fmla="*/ 3 h 1213"/>
                <a:gd name="T40" fmla="*/ 902 w 1471"/>
                <a:gd name="T41" fmla="*/ 0 h 1213"/>
                <a:gd name="T42" fmla="*/ 973 w 1471"/>
                <a:gd name="T43" fmla="*/ 4 h 1213"/>
                <a:gd name="T44" fmla="*/ 1037 w 1471"/>
                <a:gd name="T45" fmla="*/ 16 h 1213"/>
                <a:gd name="T46" fmla="*/ 1094 w 1471"/>
                <a:gd name="T47" fmla="*/ 36 h 1213"/>
                <a:gd name="T48" fmla="*/ 1143 w 1471"/>
                <a:gd name="T49" fmla="*/ 64 h 1213"/>
                <a:gd name="T50" fmla="*/ 1186 w 1471"/>
                <a:gd name="T51" fmla="*/ 99 h 1213"/>
                <a:gd name="T52" fmla="*/ 1223 w 1471"/>
                <a:gd name="T53" fmla="*/ 143 h 1213"/>
                <a:gd name="T54" fmla="*/ 1252 w 1471"/>
                <a:gd name="T55" fmla="*/ 195 h 1213"/>
                <a:gd name="T56" fmla="*/ 1275 w 1471"/>
                <a:gd name="T57" fmla="*/ 254 h 1213"/>
                <a:gd name="T58" fmla="*/ 1289 w 1471"/>
                <a:gd name="T59" fmla="*/ 321 h 1213"/>
                <a:gd name="T60" fmla="*/ 1297 w 1471"/>
                <a:gd name="T61" fmla="*/ 396 h 1213"/>
                <a:gd name="T62" fmla="*/ 1299 w 1471"/>
                <a:gd name="T63" fmla="*/ 992 h 1213"/>
                <a:gd name="T64" fmla="*/ 1007 w 1471"/>
                <a:gd name="T65" fmla="*/ 1213 h 1213"/>
                <a:gd name="T66" fmla="*/ 1006 w 1471"/>
                <a:gd name="T67" fmla="*/ 483 h 1213"/>
                <a:gd name="T68" fmla="*/ 997 w 1471"/>
                <a:gd name="T69" fmla="*/ 407 h 1213"/>
                <a:gd name="T70" fmla="*/ 975 w 1471"/>
                <a:gd name="T71" fmla="*/ 348 h 1213"/>
                <a:gd name="T72" fmla="*/ 939 w 1471"/>
                <a:gd name="T73" fmla="*/ 305 h 1213"/>
                <a:gd name="T74" fmla="*/ 887 w 1471"/>
                <a:gd name="T75" fmla="*/ 278 h 1213"/>
                <a:gd name="T76" fmla="*/ 819 w 1471"/>
                <a:gd name="T77" fmla="*/ 269 h 1213"/>
                <a:gd name="T78" fmla="*/ 781 w 1471"/>
                <a:gd name="T79" fmla="*/ 272 h 1213"/>
                <a:gd name="T80" fmla="*/ 728 w 1471"/>
                <a:gd name="T81" fmla="*/ 282 h 1213"/>
                <a:gd name="T82" fmla="*/ 680 w 1471"/>
                <a:gd name="T83" fmla="*/ 301 h 1213"/>
                <a:gd name="T84" fmla="*/ 637 w 1471"/>
                <a:gd name="T85" fmla="*/ 328 h 1213"/>
                <a:gd name="T86" fmla="*/ 596 w 1471"/>
                <a:gd name="T87" fmla="*/ 364 h 1213"/>
                <a:gd name="T88" fmla="*/ 572 w 1471"/>
                <a:gd name="T89" fmla="*/ 393 h 1213"/>
                <a:gd name="T90" fmla="*/ 540 w 1471"/>
                <a:gd name="T91" fmla="*/ 440 h 1213"/>
                <a:gd name="T92" fmla="*/ 516 w 1471"/>
                <a:gd name="T93" fmla="*/ 491 h 1213"/>
                <a:gd name="T94" fmla="*/ 497 w 1471"/>
                <a:gd name="T95" fmla="*/ 545 h 1213"/>
                <a:gd name="T96" fmla="*/ 485 w 1471"/>
                <a:gd name="T97" fmla="*/ 602 h 1213"/>
                <a:gd name="T98" fmla="*/ 479 w 1471"/>
                <a:gd name="T99" fmla="*/ 992 h 1213"/>
                <a:gd name="T100" fmla="*/ 12 w 1471"/>
                <a:gd name="T101" fmla="*/ 1213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71" h="1213">
                  <a:moveTo>
                    <a:pt x="12" y="1213"/>
                  </a:moveTo>
                  <a:lnTo>
                    <a:pt x="12" y="992"/>
                  </a:lnTo>
                  <a:lnTo>
                    <a:pt x="185" y="992"/>
                  </a:lnTo>
                  <a:lnTo>
                    <a:pt x="185" y="300"/>
                  </a:lnTo>
                  <a:lnTo>
                    <a:pt x="185" y="300"/>
                  </a:lnTo>
                  <a:lnTo>
                    <a:pt x="183" y="287"/>
                  </a:lnTo>
                  <a:lnTo>
                    <a:pt x="181" y="277"/>
                  </a:lnTo>
                  <a:lnTo>
                    <a:pt x="177" y="268"/>
                  </a:lnTo>
                  <a:lnTo>
                    <a:pt x="172" y="261"/>
                  </a:lnTo>
                  <a:lnTo>
                    <a:pt x="164" y="256"/>
                  </a:lnTo>
                  <a:lnTo>
                    <a:pt x="156" y="252"/>
                  </a:lnTo>
                  <a:lnTo>
                    <a:pt x="146" y="249"/>
                  </a:lnTo>
                  <a:lnTo>
                    <a:pt x="133" y="249"/>
                  </a:lnTo>
                  <a:lnTo>
                    <a:pt x="0" y="249"/>
                  </a:lnTo>
                  <a:lnTo>
                    <a:pt x="0" y="28"/>
                  </a:lnTo>
                  <a:lnTo>
                    <a:pt x="312" y="28"/>
                  </a:lnTo>
                  <a:lnTo>
                    <a:pt x="312" y="28"/>
                  </a:lnTo>
                  <a:lnTo>
                    <a:pt x="330" y="28"/>
                  </a:lnTo>
                  <a:lnTo>
                    <a:pt x="348" y="31"/>
                  </a:lnTo>
                  <a:lnTo>
                    <a:pt x="364" y="33"/>
                  </a:lnTo>
                  <a:lnTo>
                    <a:pt x="379" y="36"/>
                  </a:lnTo>
                  <a:lnTo>
                    <a:pt x="393" y="41"/>
                  </a:lnTo>
                  <a:lnTo>
                    <a:pt x="406" y="47"/>
                  </a:lnTo>
                  <a:lnTo>
                    <a:pt x="417" y="53"/>
                  </a:lnTo>
                  <a:lnTo>
                    <a:pt x="427" y="61"/>
                  </a:lnTo>
                  <a:lnTo>
                    <a:pt x="436" y="70"/>
                  </a:lnTo>
                  <a:lnTo>
                    <a:pt x="444" y="80"/>
                  </a:lnTo>
                  <a:lnTo>
                    <a:pt x="450" y="90"/>
                  </a:lnTo>
                  <a:lnTo>
                    <a:pt x="455" y="103"/>
                  </a:lnTo>
                  <a:lnTo>
                    <a:pt x="460" y="115"/>
                  </a:lnTo>
                  <a:lnTo>
                    <a:pt x="463" y="129"/>
                  </a:lnTo>
                  <a:lnTo>
                    <a:pt x="465" y="144"/>
                  </a:lnTo>
                  <a:lnTo>
                    <a:pt x="465" y="161"/>
                  </a:lnTo>
                  <a:lnTo>
                    <a:pt x="465" y="214"/>
                  </a:lnTo>
                  <a:lnTo>
                    <a:pt x="460" y="264"/>
                  </a:lnTo>
                  <a:lnTo>
                    <a:pt x="465" y="264"/>
                  </a:lnTo>
                  <a:lnTo>
                    <a:pt x="465" y="264"/>
                  </a:lnTo>
                  <a:lnTo>
                    <a:pt x="470" y="253"/>
                  </a:lnTo>
                  <a:lnTo>
                    <a:pt x="478" y="239"/>
                  </a:lnTo>
                  <a:lnTo>
                    <a:pt x="488" y="223"/>
                  </a:lnTo>
                  <a:lnTo>
                    <a:pt x="499" y="206"/>
                  </a:lnTo>
                  <a:lnTo>
                    <a:pt x="514" y="187"/>
                  </a:lnTo>
                  <a:lnTo>
                    <a:pt x="532" y="167"/>
                  </a:lnTo>
                  <a:lnTo>
                    <a:pt x="551" y="144"/>
                  </a:lnTo>
                  <a:lnTo>
                    <a:pt x="574" y="120"/>
                  </a:lnTo>
                  <a:lnTo>
                    <a:pt x="574" y="120"/>
                  </a:lnTo>
                  <a:lnTo>
                    <a:pt x="588" y="109"/>
                  </a:lnTo>
                  <a:lnTo>
                    <a:pt x="602" y="96"/>
                  </a:lnTo>
                  <a:lnTo>
                    <a:pt x="618" y="85"/>
                  </a:lnTo>
                  <a:lnTo>
                    <a:pt x="634" y="74"/>
                  </a:lnTo>
                  <a:lnTo>
                    <a:pt x="652" y="64"/>
                  </a:lnTo>
                  <a:lnTo>
                    <a:pt x="671" y="53"/>
                  </a:lnTo>
                  <a:lnTo>
                    <a:pt x="691" y="43"/>
                  </a:lnTo>
                  <a:lnTo>
                    <a:pt x="711" y="36"/>
                  </a:lnTo>
                  <a:lnTo>
                    <a:pt x="733" y="27"/>
                  </a:lnTo>
                  <a:lnTo>
                    <a:pt x="756" y="21"/>
                  </a:lnTo>
                  <a:lnTo>
                    <a:pt x="778" y="14"/>
                  </a:lnTo>
                  <a:lnTo>
                    <a:pt x="802" y="9"/>
                  </a:lnTo>
                  <a:lnTo>
                    <a:pt x="826" y="5"/>
                  </a:lnTo>
                  <a:lnTo>
                    <a:pt x="852" y="3"/>
                  </a:lnTo>
                  <a:lnTo>
                    <a:pt x="877" y="0"/>
                  </a:lnTo>
                  <a:lnTo>
                    <a:pt x="902" y="0"/>
                  </a:lnTo>
                  <a:lnTo>
                    <a:pt x="902" y="0"/>
                  </a:lnTo>
                  <a:lnTo>
                    <a:pt x="926" y="0"/>
                  </a:lnTo>
                  <a:lnTo>
                    <a:pt x="950" y="2"/>
                  </a:lnTo>
                  <a:lnTo>
                    <a:pt x="973" y="4"/>
                  </a:lnTo>
                  <a:lnTo>
                    <a:pt x="994" y="7"/>
                  </a:lnTo>
                  <a:lnTo>
                    <a:pt x="1016" y="10"/>
                  </a:lnTo>
                  <a:lnTo>
                    <a:pt x="1037" y="16"/>
                  </a:lnTo>
                  <a:lnTo>
                    <a:pt x="1056" y="22"/>
                  </a:lnTo>
                  <a:lnTo>
                    <a:pt x="1075" y="28"/>
                  </a:lnTo>
                  <a:lnTo>
                    <a:pt x="1094" y="36"/>
                  </a:lnTo>
                  <a:lnTo>
                    <a:pt x="1112" y="45"/>
                  </a:lnTo>
                  <a:lnTo>
                    <a:pt x="1128" y="53"/>
                  </a:lnTo>
                  <a:lnTo>
                    <a:pt x="1143" y="64"/>
                  </a:lnTo>
                  <a:lnTo>
                    <a:pt x="1159" y="75"/>
                  </a:lnTo>
                  <a:lnTo>
                    <a:pt x="1174" y="86"/>
                  </a:lnTo>
                  <a:lnTo>
                    <a:pt x="1186" y="99"/>
                  </a:lnTo>
                  <a:lnTo>
                    <a:pt x="1200" y="113"/>
                  </a:lnTo>
                  <a:lnTo>
                    <a:pt x="1212" y="128"/>
                  </a:lnTo>
                  <a:lnTo>
                    <a:pt x="1223" y="143"/>
                  </a:lnTo>
                  <a:lnTo>
                    <a:pt x="1233" y="160"/>
                  </a:lnTo>
                  <a:lnTo>
                    <a:pt x="1243" y="176"/>
                  </a:lnTo>
                  <a:lnTo>
                    <a:pt x="1252" y="195"/>
                  </a:lnTo>
                  <a:lnTo>
                    <a:pt x="1260" y="214"/>
                  </a:lnTo>
                  <a:lnTo>
                    <a:pt x="1267" y="233"/>
                  </a:lnTo>
                  <a:lnTo>
                    <a:pt x="1275" y="254"/>
                  </a:lnTo>
                  <a:lnTo>
                    <a:pt x="1280" y="276"/>
                  </a:lnTo>
                  <a:lnTo>
                    <a:pt x="1285" y="299"/>
                  </a:lnTo>
                  <a:lnTo>
                    <a:pt x="1289" y="321"/>
                  </a:lnTo>
                  <a:lnTo>
                    <a:pt x="1292" y="345"/>
                  </a:lnTo>
                  <a:lnTo>
                    <a:pt x="1295" y="371"/>
                  </a:lnTo>
                  <a:lnTo>
                    <a:pt x="1297" y="396"/>
                  </a:lnTo>
                  <a:lnTo>
                    <a:pt x="1299" y="424"/>
                  </a:lnTo>
                  <a:lnTo>
                    <a:pt x="1299" y="451"/>
                  </a:lnTo>
                  <a:lnTo>
                    <a:pt x="1299" y="992"/>
                  </a:lnTo>
                  <a:lnTo>
                    <a:pt x="1471" y="992"/>
                  </a:lnTo>
                  <a:lnTo>
                    <a:pt x="1471" y="1213"/>
                  </a:lnTo>
                  <a:lnTo>
                    <a:pt x="1007" y="1213"/>
                  </a:lnTo>
                  <a:lnTo>
                    <a:pt x="1007" y="511"/>
                  </a:lnTo>
                  <a:lnTo>
                    <a:pt x="1007" y="511"/>
                  </a:lnTo>
                  <a:lnTo>
                    <a:pt x="1006" y="483"/>
                  </a:lnTo>
                  <a:lnTo>
                    <a:pt x="1004" y="455"/>
                  </a:lnTo>
                  <a:lnTo>
                    <a:pt x="1001" y="430"/>
                  </a:lnTo>
                  <a:lnTo>
                    <a:pt x="997" y="407"/>
                  </a:lnTo>
                  <a:lnTo>
                    <a:pt x="991" y="386"/>
                  </a:lnTo>
                  <a:lnTo>
                    <a:pt x="984" y="365"/>
                  </a:lnTo>
                  <a:lnTo>
                    <a:pt x="975" y="348"/>
                  </a:lnTo>
                  <a:lnTo>
                    <a:pt x="964" y="331"/>
                  </a:lnTo>
                  <a:lnTo>
                    <a:pt x="953" y="316"/>
                  </a:lnTo>
                  <a:lnTo>
                    <a:pt x="939" y="305"/>
                  </a:lnTo>
                  <a:lnTo>
                    <a:pt x="924" y="293"/>
                  </a:lnTo>
                  <a:lnTo>
                    <a:pt x="906" y="285"/>
                  </a:lnTo>
                  <a:lnTo>
                    <a:pt x="887" y="278"/>
                  </a:lnTo>
                  <a:lnTo>
                    <a:pt x="867" y="273"/>
                  </a:lnTo>
                  <a:lnTo>
                    <a:pt x="843" y="271"/>
                  </a:lnTo>
                  <a:lnTo>
                    <a:pt x="819" y="269"/>
                  </a:lnTo>
                  <a:lnTo>
                    <a:pt x="819" y="269"/>
                  </a:lnTo>
                  <a:lnTo>
                    <a:pt x="800" y="269"/>
                  </a:lnTo>
                  <a:lnTo>
                    <a:pt x="781" y="272"/>
                  </a:lnTo>
                  <a:lnTo>
                    <a:pt x="763" y="275"/>
                  </a:lnTo>
                  <a:lnTo>
                    <a:pt x="746" y="277"/>
                  </a:lnTo>
                  <a:lnTo>
                    <a:pt x="728" y="282"/>
                  </a:lnTo>
                  <a:lnTo>
                    <a:pt x="711" y="287"/>
                  </a:lnTo>
                  <a:lnTo>
                    <a:pt x="696" y="293"/>
                  </a:lnTo>
                  <a:lnTo>
                    <a:pt x="680" y="301"/>
                  </a:lnTo>
                  <a:lnTo>
                    <a:pt x="665" y="309"/>
                  </a:lnTo>
                  <a:lnTo>
                    <a:pt x="651" y="317"/>
                  </a:lnTo>
                  <a:lnTo>
                    <a:pt x="637" y="328"/>
                  </a:lnTo>
                  <a:lnTo>
                    <a:pt x="623" y="339"/>
                  </a:lnTo>
                  <a:lnTo>
                    <a:pt x="609" y="352"/>
                  </a:lnTo>
                  <a:lnTo>
                    <a:pt x="596" y="364"/>
                  </a:lnTo>
                  <a:lnTo>
                    <a:pt x="584" y="378"/>
                  </a:lnTo>
                  <a:lnTo>
                    <a:pt x="572" y="393"/>
                  </a:lnTo>
                  <a:lnTo>
                    <a:pt x="572" y="393"/>
                  </a:lnTo>
                  <a:lnTo>
                    <a:pt x="561" y="408"/>
                  </a:lnTo>
                  <a:lnTo>
                    <a:pt x="550" y="424"/>
                  </a:lnTo>
                  <a:lnTo>
                    <a:pt x="540" y="440"/>
                  </a:lnTo>
                  <a:lnTo>
                    <a:pt x="531" y="456"/>
                  </a:lnTo>
                  <a:lnTo>
                    <a:pt x="523" y="474"/>
                  </a:lnTo>
                  <a:lnTo>
                    <a:pt x="516" y="491"/>
                  </a:lnTo>
                  <a:lnTo>
                    <a:pt x="508" y="508"/>
                  </a:lnTo>
                  <a:lnTo>
                    <a:pt x="502" y="526"/>
                  </a:lnTo>
                  <a:lnTo>
                    <a:pt x="497" y="545"/>
                  </a:lnTo>
                  <a:lnTo>
                    <a:pt x="492" y="563"/>
                  </a:lnTo>
                  <a:lnTo>
                    <a:pt x="488" y="582"/>
                  </a:lnTo>
                  <a:lnTo>
                    <a:pt x="485" y="602"/>
                  </a:lnTo>
                  <a:lnTo>
                    <a:pt x="480" y="641"/>
                  </a:lnTo>
                  <a:lnTo>
                    <a:pt x="479" y="681"/>
                  </a:lnTo>
                  <a:lnTo>
                    <a:pt x="479" y="992"/>
                  </a:lnTo>
                  <a:lnTo>
                    <a:pt x="648" y="992"/>
                  </a:lnTo>
                  <a:lnTo>
                    <a:pt x="648" y="1213"/>
                  </a:lnTo>
                  <a:lnTo>
                    <a:pt x="12" y="12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16"/>
            <p:cNvSpPr>
              <a:spLocks noEditPoints="1"/>
            </p:cNvSpPr>
            <p:nvPr userDrawn="1"/>
          </p:nvSpPr>
          <p:spPr bwMode="auto">
            <a:xfrm>
              <a:off x="4999" y="1287"/>
              <a:ext cx="423" cy="692"/>
            </a:xfrm>
            <a:custGeom>
              <a:avLst/>
              <a:gdLst>
                <a:gd name="T0" fmla="*/ 1257 w 1691"/>
                <a:gd name="T1" fmla="*/ 1228 h 2767"/>
                <a:gd name="T2" fmla="*/ 1038 w 1691"/>
                <a:gd name="T3" fmla="*/ 1385 h 2767"/>
                <a:gd name="T4" fmla="*/ 845 w 1691"/>
                <a:gd name="T5" fmla="*/ 1438 h 2767"/>
                <a:gd name="T6" fmla="*/ 719 w 1691"/>
                <a:gd name="T7" fmla="*/ 1433 h 2767"/>
                <a:gd name="T8" fmla="*/ 565 w 1691"/>
                <a:gd name="T9" fmla="*/ 1389 h 2767"/>
                <a:gd name="T10" fmla="*/ 442 w 1691"/>
                <a:gd name="T11" fmla="*/ 1303 h 2767"/>
                <a:gd name="T12" fmla="*/ 355 w 1691"/>
                <a:gd name="T13" fmla="*/ 1178 h 2767"/>
                <a:gd name="T14" fmla="*/ 304 w 1691"/>
                <a:gd name="T15" fmla="*/ 1014 h 2767"/>
                <a:gd name="T16" fmla="*/ 290 w 1691"/>
                <a:gd name="T17" fmla="*/ 851 h 2767"/>
                <a:gd name="T18" fmla="*/ 311 w 1691"/>
                <a:gd name="T19" fmla="*/ 662 h 2767"/>
                <a:gd name="T20" fmla="*/ 370 w 1691"/>
                <a:gd name="T21" fmla="*/ 502 h 2767"/>
                <a:gd name="T22" fmla="*/ 462 w 1691"/>
                <a:gd name="T23" fmla="*/ 374 h 2767"/>
                <a:gd name="T24" fmla="*/ 582 w 1691"/>
                <a:gd name="T25" fmla="*/ 286 h 2767"/>
                <a:gd name="T26" fmla="*/ 725 w 1691"/>
                <a:gd name="T27" fmla="*/ 243 h 2767"/>
                <a:gd name="T28" fmla="*/ 873 w 1691"/>
                <a:gd name="T29" fmla="*/ 248 h 2767"/>
                <a:gd name="T30" fmla="*/ 1042 w 1691"/>
                <a:gd name="T31" fmla="*/ 306 h 2767"/>
                <a:gd name="T32" fmla="*/ 1180 w 1691"/>
                <a:gd name="T33" fmla="*/ 424 h 2767"/>
                <a:gd name="T34" fmla="*/ 1285 w 1691"/>
                <a:gd name="T35" fmla="*/ 598 h 2767"/>
                <a:gd name="T36" fmla="*/ 1358 w 1691"/>
                <a:gd name="T37" fmla="*/ 828 h 2767"/>
                <a:gd name="T38" fmla="*/ 1392 w 1691"/>
                <a:gd name="T39" fmla="*/ 1067 h 2767"/>
                <a:gd name="T40" fmla="*/ 655 w 1691"/>
                <a:gd name="T41" fmla="*/ 9 h 2767"/>
                <a:gd name="T42" fmla="*/ 434 w 1691"/>
                <a:gd name="T43" fmla="*/ 81 h 2767"/>
                <a:gd name="T44" fmla="*/ 249 w 1691"/>
                <a:gd name="T45" fmla="*/ 215 h 2767"/>
                <a:gd name="T46" fmla="*/ 109 w 1691"/>
                <a:gd name="T47" fmla="*/ 402 h 2767"/>
                <a:gd name="T48" fmla="*/ 23 w 1691"/>
                <a:gd name="T49" fmla="*/ 632 h 2767"/>
                <a:gd name="T50" fmla="*/ 0 w 1691"/>
                <a:gd name="T51" fmla="*/ 851 h 2767"/>
                <a:gd name="T52" fmla="*/ 28 w 1691"/>
                <a:gd name="T53" fmla="*/ 1118 h 2767"/>
                <a:gd name="T54" fmla="*/ 111 w 1691"/>
                <a:gd name="T55" fmla="*/ 1336 h 2767"/>
                <a:gd name="T56" fmla="*/ 246 w 1691"/>
                <a:gd name="T57" fmla="*/ 1501 h 2767"/>
                <a:gd name="T58" fmla="*/ 431 w 1691"/>
                <a:gd name="T59" fmla="*/ 1611 h 2767"/>
                <a:gd name="T60" fmla="*/ 661 w 1691"/>
                <a:gd name="T61" fmla="*/ 1663 h 2767"/>
                <a:gd name="T62" fmla="*/ 873 w 1691"/>
                <a:gd name="T63" fmla="*/ 1653 h 2767"/>
                <a:gd name="T64" fmla="*/ 1119 w 1691"/>
                <a:gd name="T65" fmla="*/ 1552 h 2767"/>
                <a:gd name="T66" fmla="*/ 1338 w 1691"/>
                <a:gd name="T67" fmla="*/ 1365 h 2767"/>
                <a:gd name="T68" fmla="*/ 1396 w 1691"/>
                <a:gd name="T69" fmla="*/ 1467 h 2767"/>
                <a:gd name="T70" fmla="*/ 1363 w 1691"/>
                <a:gd name="T71" fmla="*/ 1755 h 2767"/>
                <a:gd name="T72" fmla="*/ 1283 w 1691"/>
                <a:gd name="T73" fmla="*/ 2045 h 2767"/>
                <a:gd name="T74" fmla="*/ 1157 w 1691"/>
                <a:gd name="T75" fmla="*/ 2277 h 2767"/>
                <a:gd name="T76" fmla="*/ 1061 w 1691"/>
                <a:gd name="T77" fmla="*/ 2377 h 2767"/>
                <a:gd name="T78" fmla="*/ 945 w 1691"/>
                <a:gd name="T79" fmla="*/ 2454 h 2767"/>
                <a:gd name="T80" fmla="*/ 805 w 1691"/>
                <a:gd name="T81" fmla="*/ 2501 h 2767"/>
                <a:gd name="T82" fmla="*/ 667 w 1691"/>
                <a:gd name="T83" fmla="*/ 2515 h 2767"/>
                <a:gd name="T84" fmla="*/ 485 w 1691"/>
                <a:gd name="T85" fmla="*/ 2483 h 2767"/>
                <a:gd name="T86" fmla="*/ 318 w 1691"/>
                <a:gd name="T87" fmla="*/ 2395 h 2767"/>
                <a:gd name="T88" fmla="*/ 52 w 1691"/>
                <a:gd name="T89" fmla="*/ 2501 h 2767"/>
                <a:gd name="T90" fmla="*/ 222 w 1691"/>
                <a:gd name="T91" fmla="*/ 2640 h 2767"/>
                <a:gd name="T92" fmla="*/ 470 w 1691"/>
                <a:gd name="T93" fmla="*/ 2743 h 2767"/>
                <a:gd name="T94" fmla="*/ 652 w 1691"/>
                <a:gd name="T95" fmla="*/ 2766 h 2767"/>
                <a:gd name="T96" fmla="*/ 796 w 1691"/>
                <a:gd name="T97" fmla="*/ 2761 h 2767"/>
                <a:gd name="T98" fmla="*/ 957 w 1691"/>
                <a:gd name="T99" fmla="*/ 2727 h 2767"/>
                <a:gd name="T100" fmla="*/ 1105 w 1691"/>
                <a:gd name="T101" fmla="*/ 2665 h 2767"/>
                <a:gd name="T102" fmla="*/ 1238 w 1691"/>
                <a:gd name="T103" fmla="*/ 2578 h 2767"/>
                <a:gd name="T104" fmla="*/ 1354 w 1691"/>
                <a:gd name="T105" fmla="*/ 2463 h 2767"/>
                <a:gd name="T106" fmla="*/ 1454 w 1691"/>
                <a:gd name="T107" fmla="*/ 2324 h 2767"/>
                <a:gd name="T108" fmla="*/ 1604 w 1691"/>
                <a:gd name="T109" fmla="*/ 1974 h 2767"/>
                <a:gd name="T110" fmla="*/ 1681 w 1691"/>
                <a:gd name="T111" fmla="*/ 1533 h 2767"/>
                <a:gd name="T112" fmla="*/ 1686 w 1691"/>
                <a:gd name="T113" fmla="*/ 1135 h 2767"/>
                <a:gd name="T114" fmla="*/ 1628 w 1691"/>
                <a:gd name="T115" fmla="*/ 743 h 2767"/>
                <a:gd name="T116" fmla="*/ 1504 w 1691"/>
                <a:gd name="T117" fmla="*/ 427 h 2767"/>
                <a:gd name="T118" fmla="*/ 1317 w 1691"/>
                <a:gd name="T119" fmla="*/ 194 h 2767"/>
                <a:gd name="T120" fmla="*/ 1074 w 1691"/>
                <a:gd name="T121" fmla="*/ 50 h 2767"/>
                <a:gd name="T122" fmla="*/ 778 w 1691"/>
                <a:gd name="T123" fmla="*/ 0 h 2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91" h="2767">
                  <a:moveTo>
                    <a:pt x="1388" y="1072"/>
                  </a:moveTo>
                  <a:lnTo>
                    <a:pt x="1388" y="1072"/>
                  </a:lnTo>
                  <a:lnTo>
                    <a:pt x="1357" y="1115"/>
                  </a:lnTo>
                  <a:lnTo>
                    <a:pt x="1325" y="1155"/>
                  </a:lnTo>
                  <a:lnTo>
                    <a:pt x="1291" y="1193"/>
                  </a:lnTo>
                  <a:lnTo>
                    <a:pt x="1257" y="1228"/>
                  </a:lnTo>
                  <a:lnTo>
                    <a:pt x="1223" y="1260"/>
                  </a:lnTo>
                  <a:lnTo>
                    <a:pt x="1186" y="1290"/>
                  </a:lnTo>
                  <a:lnTo>
                    <a:pt x="1149" y="1318"/>
                  </a:lnTo>
                  <a:lnTo>
                    <a:pt x="1113" y="1343"/>
                  </a:lnTo>
                  <a:lnTo>
                    <a:pt x="1076" y="1365"/>
                  </a:lnTo>
                  <a:lnTo>
                    <a:pt x="1038" y="1385"/>
                  </a:lnTo>
                  <a:lnTo>
                    <a:pt x="999" y="1401"/>
                  </a:lnTo>
                  <a:lnTo>
                    <a:pt x="961" y="1414"/>
                  </a:lnTo>
                  <a:lnTo>
                    <a:pt x="923" y="1425"/>
                  </a:lnTo>
                  <a:lnTo>
                    <a:pt x="884" y="1433"/>
                  </a:lnTo>
                  <a:lnTo>
                    <a:pt x="865" y="1436"/>
                  </a:lnTo>
                  <a:lnTo>
                    <a:pt x="845" y="1438"/>
                  </a:lnTo>
                  <a:lnTo>
                    <a:pt x="826" y="1439"/>
                  </a:lnTo>
                  <a:lnTo>
                    <a:pt x="807" y="1439"/>
                  </a:lnTo>
                  <a:lnTo>
                    <a:pt x="807" y="1439"/>
                  </a:lnTo>
                  <a:lnTo>
                    <a:pt x="777" y="1438"/>
                  </a:lnTo>
                  <a:lnTo>
                    <a:pt x="748" y="1437"/>
                  </a:lnTo>
                  <a:lnTo>
                    <a:pt x="719" y="1433"/>
                  </a:lnTo>
                  <a:lnTo>
                    <a:pt x="691" y="1429"/>
                  </a:lnTo>
                  <a:lnTo>
                    <a:pt x="663" y="1424"/>
                  </a:lnTo>
                  <a:lnTo>
                    <a:pt x="638" y="1417"/>
                  </a:lnTo>
                  <a:lnTo>
                    <a:pt x="613" y="1409"/>
                  </a:lnTo>
                  <a:lnTo>
                    <a:pt x="587" y="1400"/>
                  </a:lnTo>
                  <a:lnTo>
                    <a:pt x="565" y="1389"/>
                  </a:lnTo>
                  <a:lnTo>
                    <a:pt x="542" y="1377"/>
                  </a:lnTo>
                  <a:lnTo>
                    <a:pt x="520" y="1365"/>
                  </a:lnTo>
                  <a:lnTo>
                    <a:pt x="499" y="1351"/>
                  </a:lnTo>
                  <a:lnTo>
                    <a:pt x="480" y="1337"/>
                  </a:lnTo>
                  <a:lnTo>
                    <a:pt x="461" y="1321"/>
                  </a:lnTo>
                  <a:lnTo>
                    <a:pt x="442" y="1303"/>
                  </a:lnTo>
                  <a:lnTo>
                    <a:pt x="426" y="1285"/>
                  </a:lnTo>
                  <a:lnTo>
                    <a:pt x="409" y="1265"/>
                  </a:lnTo>
                  <a:lnTo>
                    <a:pt x="394" y="1245"/>
                  </a:lnTo>
                  <a:lnTo>
                    <a:pt x="380" y="1223"/>
                  </a:lnTo>
                  <a:lnTo>
                    <a:pt x="368" y="1201"/>
                  </a:lnTo>
                  <a:lnTo>
                    <a:pt x="355" y="1178"/>
                  </a:lnTo>
                  <a:lnTo>
                    <a:pt x="344" y="1153"/>
                  </a:lnTo>
                  <a:lnTo>
                    <a:pt x="333" y="1127"/>
                  </a:lnTo>
                  <a:lnTo>
                    <a:pt x="325" y="1099"/>
                  </a:lnTo>
                  <a:lnTo>
                    <a:pt x="317" y="1072"/>
                  </a:lnTo>
                  <a:lnTo>
                    <a:pt x="309" y="1044"/>
                  </a:lnTo>
                  <a:lnTo>
                    <a:pt x="304" y="1014"/>
                  </a:lnTo>
                  <a:lnTo>
                    <a:pt x="299" y="983"/>
                  </a:lnTo>
                  <a:lnTo>
                    <a:pt x="296" y="952"/>
                  </a:lnTo>
                  <a:lnTo>
                    <a:pt x="293" y="919"/>
                  </a:lnTo>
                  <a:lnTo>
                    <a:pt x="290" y="885"/>
                  </a:lnTo>
                  <a:lnTo>
                    <a:pt x="290" y="851"/>
                  </a:lnTo>
                  <a:lnTo>
                    <a:pt x="290" y="851"/>
                  </a:lnTo>
                  <a:lnTo>
                    <a:pt x="290" y="818"/>
                  </a:lnTo>
                  <a:lnTo>
                    <a:pt x="293" y="785"/>
                  </a:lnTo>
                  <a:lnTo>
                    <a:pt x="296" y="753"/>
                  </a:lnTo>
                  <a:lnTo>
                    <a:pt x="299" y="723"/>
                  </a:lnTo>
                  <a:lnTo>
                    <a:pt x="304" y="693"/>
                  </a:lnTo>
                  <a:lnTo>
                    <a:pt x="311" y="662"/>
                  </a:lnTo>
                  <a:lnTo>
                    <a:pt x="318" y="633"/>
                  </a:lnTo>
                  <a:lnTo>
                    <a:pt x="327" y="605"/>
                  </a:lnTo>
                  <a:lnTo>
                    <a:pt x="336" y="579"/>
                  </a:lnTo>
                  <a:lnTo>
                    <a:pt x="346" y="552"/>
                  </a:lnTo>
                  <a:lnTo>
                    <a:pt x="357" y="526"/>
                  </a:lnTo>
                  <a:lnTo>
                    <a:pt x="370" y="502"/>
                  </a:lnTo>
                  <a:lnTo>
                    <a:pt x="383" y="478"/>
                  </a:lnTo>
                  <a:lnTo>
                    <a:pt x="398" y="455"/>
                  </a:lnTo>
                  <a:lnTo>
                    <a:pt x="412" y="434"/>
                  </a:lnTo>
                  <a:lnTo>
                    <a:pt x="428" y="412"/>
                  </a:lnTo>
                  <a:lnTo>
                    <a:pt x="445" y="393"/>
                  </a:lnTo>
                  <a:lnTo>
                    <a:pt x="462" y="374"/>
                  </a:lnTo>
                  <a:lnTo>
                    <a:pt x="480" y="357"/>
                  </a:lnTo>
                  <a:lnTo>
                    <a:pt x="499" y="340"/>
                  </a:lnTo>
                  <a:lnTo>
                    <a:pt x="519" y="325"/>
                  </a:lnTo>
                  <a:lnTo>
                    <a:pt x="539" y="310"/>
                  </a:lnTo>
                  <a:lnTo>
                    <a:pt x="561" y="297"/>
                  </a:lnTo>
                  <a:lnTo>
                    <a:pt x="582" y="286"/>
                  </a:lnTo>
                  <a:lnTo>
                    <a:pt x="605" y="276"/>
                  </a:lnTo>
                  <a:lnTo>
                    <a:pt x="628" y="266"/>
                  </a:lnTo>
                  <a:lnTo>
                    <a:pt x="652" y="258"/>
                  </a:lnTo>
                  <a:lnTo>
                    <a:pt x="676" y="252"/>
                  </a:lnTo>
                  <a:lnTo>
                    <a:pt x="700" y="247"/>
                  </a:lnTo>
                  <a:lnTo>
                    <a:pt x="725" y="243"/>
                  </a:lnTo>
                  <a:lnTo>
                    <a:pt x="751" y="240"/>
                  </a:lnTo>
                  <a:lnTo>
                    <a:pt x="778" y="240"/>
                  </a:lnTo>
                  <a:lnTo>
                    <a:pt x="778" y="240"/>
                  </a:lnTo>
                  <a:lnTo>
                    <a:pt x="811" y="240"/>
                  </a:lnTo>
                  <a:lnTo>
                    <a:pt x="842" y="243"/>
                  </a:lnTo>
                  <a:lnTo>
                    <a:pt x="873" y="248"/>
                  </a:lnTo>
                  <a:lnTo>
                    <a:pt x="903" y="253"/>
                  </a:lnTo>
                  <a:lnTo>
                    <a:pt x="933" y="261"/>
                  </a:lnTo>
                  <a:lnTo>
                    <a:pt x="961" y="269"/>
                  </a:lnTo>
                  <a:lnTo>
                    <a:pt x="989" y="281"/>
                  </a:lnTo>
                  <a:lnTo>
                    <a:pt x="1017" y="292"/>
                  </a:lnTo>
                  <a:lnTo>
                    <a:pt x="1042" y="306"/>
                  </a:lnTo>
                  <a:lnTo>
                    <a:pt x="1067" y="322"/>
                  </a:lnTo>
                  <a:lnTo>
                    <a:pt x="1091" y="339"/>
                  </a:lnTo>
                  <a:lnTo>
                    <a:pt x="1115" y="358"/>
                  </a:lnTo>
                  <a:lnTo>
                    <a:pt x="1138" y="378"/>
                  </a:lnTo>
                  <a:lnTo>
                    <a:pt x="1159" y="401"/>
                  </a:lnTo>
                  <a:lnTo>
                    <a:pt x="1180" y="424"/>
                  </a:lnTo>
                  <a:lnTo>
                    <a:pt x="1200" y="449"/>
                  </a:lnTo>
                  <a:lnTo>
                    <a:pt x="1219" y="475"/>
                  </a:lnTo>
                  <a:lnTo>
                    <a:pt x="1237" y="503"/>
                  </a:lnTo>
                  <a:lnTo>
                    <a:pt x="1253" y="533"/>
                  </a:lnTo>
                  <a:lnTo>
                    <a:pt x="1269" y="565"/>
                  </a:lnTo>
                  <a:lnTo>
                    <a:pt x="1285" y="598"/>
                  </a:lnTo>
                  <a:lnTo>
                    <a:pt x="1300" y="632"/>
                  </a:lnTo>
                  <a:lnTo>
                    <a:pt x="1312" y="669"/>
                  </a:lnTo>
                  <a:lnTo>
                    <a:pt x="1325" y="705"/>
                  </a:lnTo>
                  <a:lnTo>
                    <a:pt x="1336" y="744"/>
                  </a:lnTo>
                  <a:lnTo>
                    <a:pt x="1348" y="785"/>
                  </a:lnTo>
                  <a:lnTo>
                    <a:pt x="1358" y="828"/>
                  </a:lnTo>
                  <a:lnTo>
                    <a:pt x="1367" y="871"/>
                  </a:lnTo>
                  <a:lnTo>
                    <a:pt x="1374" y="916"/>
                  </a:lnTo>
                  <a:lnTo>
                    <a:pt x="1381" y="963"/>
                  </a:lnTo>
                  <a:lnTo>
                    <a:pt x="1387" y="1011"/>
                  </a:lnTo>
                  <a:lnTo>
                    <a:pt x="1392" y="1060"/>
                  </a:lnTo>
                  <a:lnTo>
                    <a:pt x="1392" y="1067"/>
                  </a:lnTo>
                  <a:lnTo>
                    <a:pt x="1388" y="1072"/>
                  </a:lnTo>
                  <a:close/>
                  <a:moveTo>
                    <a:pt x="778" y="0"/>
                  </a:moveTo>
                  <a:lnTo>
                    <a:pt x="778" y="0"/>
                  </a:lnTo>
                  <a:lnTo>
                    <a:pt x="736" y="2"/>
                  </a:lnTo>
                  <a:lnTo>
                    <a:pt x="696" y="4"/>
                  </a:lnTo>
                  <a:lnTo>
                    <a:pt x="655" y="9"/>
                  </a:lnTo>
                  <a:lnTo>
                    <a:pt x="616" y="17"/>
                  </a:lnTo>
                  <a:lnTo>
                    <a:pt x="578" y="26"/>
                  </a:lnTo>
                  <a:lnTo>
                    <a:pt x="541" y="37"/>
                  </a:lnTo>
                  <a:lnTo>
                    <a:pt x="504" y="50"/>
                  </a:lnTo>
                  <a:lnTo>
                    <a:pt x="469" y="65"/>
                  </a:lnTo>
                  <a:lnTo>
                    <a:pt x="434" y="81"/>
                  </a:lnTo>
                  <a:lnTo>
                    <a:pt x="400" y="100"/>
                  </a:lnTo>
                  <a:lnTo>
                    <a:pt x="368" y="119"/>
                  </a:lnTo>
                  <a:lnTo>
                    <a:pt x="336" y="142"/>
                  </a:lnTo>
                  <a:lnTo>
                    <a:pt x="306" y="165"/>
                  </a:lnTo>
                  <a:lnTo>
                    <a:pt x="277" y="190"/>
                  </a:lnTo>
                  <a:lnTo>
                    <a:pt x="249" y="215"/>
                  </a:lnTo>
                  <a:lnTo>
                    <a:pt x="222" y="243"/>
                  </a:lnTo>
                  <a:lnTo>
                    <a:pt x="197" y="272"/>
                  </a:lnTo>
                  <a:lnTo>
                    <a:pt x="173" y="303"/>
                  </a:lnTo>
                  <a:lnTo>
                    <a:pt x="150" y="335"/>
                  </a:lnTo>
                  <a:lnTo>
                    <a:pt x="129" y="368"/>
                  </a:lnTo>
                  <a:lnTo>
                    <a:pt x="109" y="402"/>
                  </a:lnTo>
                  <a:lnTo>
                    <a:pt x="91" y="439"/>
                  </a:lnTo>
                  <a:lnTo>
                    <a:pt x="74" y="475"/>
                  </a:lnTo>
                  <a:lnTo>
                    <a:pt x="59" y="513"/>
                  </a:lnTo>
                  <a:lnTo>
                    <a:pt x="45" y="551"/>
                  </a:lnTo>
                  <a:lnTo>
                    <a:pt x="34" y="592"/>
                  </a:lnTo>
                  <a:lnTo>
                    <a:pt x="23" y="632"/>
                  </a:lnTo>
                  <a:lnTo>
                    <a:pt x="15" y="675"/>
                  </a:lnTo>
                  <a:lnTo>
                    <a:pt x="9" y="717"/>
                  </a:lnTo>
                  <a:lnTo>
                    <a:pt x="4" y="761"/>
                  </a:lnTo>
                  <a:lnTo>
                    <a:pt x="1" y="805"/>
                  </a:lnTo>
                  <a:lnTo>
                    <a:pt x="0" y="851"/>
                  </a:lnTo>
                  <a:lnTo>
                    <a:pt x="0" y="851"/>
                  </a:lnTo>
                  <a:lnTo>
                    <a:pt x="0" y="899"/>
                  </a:lnTo>
                  <a:lnTo>
                    <a:pt x="2" y="944"/>
                  </a:lnTo>
                  <a:lnTo>
                    <a:pt x="6" y="990"/>
                  </a:lnTo>
                  <a:lnTo>
                    <a:pt x="13" y="1034"/>
                  </a:lnTo>
                  <a:lnTo>
                    <a:pt x="19" y="1077"/>
                  </a:lnTo>
                  <a:lnTo>
                    <a:pt x="28" y="1118"/>
                  </a:lnTo>
                  <a:lnTo>
                    <a:pt x="38" y="1158"/>
                  </a:lnTo>
                  <a:lnTo>
                    <a:pt x="49" y="1197"/>
                  </a:lnTo>
                  <a:lnTo>
                    <a:pt x="63" y="1233"/>
                  </a:lnTo>
                  <a:lnTo>
                    <a:pt x="77" y="1269"/>
                  </a:lnTo>
                  <a:lnTo>
                    <a:pt x="93" y="1303"/>
                  </a:lnTo>
                  <a:lnTo>
                    <a:pt x="111" y="1336"/>
                  </a:lnTo>
                  <a:lnTo>
                    <a:pt x="130" y="1367"/>
                  </a:lnTo>
                  <a:lnTo>
                    <a:pt x="150" y="1398"/>
                  </a:lnTo>
                  <a:lnTo>
                    <a:pt x="172" y="1425"/>
                  </a:lnTo>
                  <a:lnTo>
                    <a:pt x="196" y="1453"/>
                  </a:lnTo>
                  <a:lnTo>
                    <a:pt x="220" y="1479"/>
                  </a:lnTo>
                  <a:lnTo>
                    <a:pt x="246" y="1501"/>
                  </a:lnTo>
                  <a:lnTo>
                    <a:pt x="274" y="1524"/>
                  </a:lnTo>
                  <a:lnTo>
                    <a:pt x="302" y="1544"/>
                  </a:lnTo>
                  <a:lnTo>
                    <a:pt x="332" y="1564"/>
                  </a:lnTo>
                  <a:lnTo>
                    <a:pt x="364" y="1581"/>
                  </a:lnTo>
                  <a:lnTo>
                    <a:pt x="397" y="1597"/>
                  </a:lnTo>
                  <a:lnTo>
                    <a:pt x="431" y="1611"/>
                  </a:lnTo>
                  <a:lnTo>
                    <a:pt x="466" y="1624"/>
                  </a:lnTo>
                  <a:lnTo>
                    <a:pt x="503" y="1635"/>
                  </a:lnTo>
                  <a:lnTo>
                    <a:pt x="541" y="1645"/>
                  </a:lnTo>
                  <a:lnTo>
                    <a:pt x="580" y="1653"/>
                  </a:lnTo>
                  <a:lnTo>
                    <a:pt x="620" y="1658"/>
                  </a:lnTo>
                  <a:lnTo>
                    <a:pt x="661" y="1663"/>
                  </a:lnTo>
                  <a:lnTo>
                    <a:pt x="703" y="1666"/>
                  </a:lnTo>
                  <a:lnTo>
                    <a:pt x="748" y="1667"/>
                  </a:lnTo>
                  <a:lnTo>
                    <a:pt x="748" y="1667"/>
                  </a:lnTo>
                  <a:lnTo>
                    <a:pt x="789" y="1664"/>
                  </a:lnTo>
                  <a:lnTo>
                    <a:pt x="831" y="1660"/>
                  </a:lnTo>
                  <a:lnTo>
                    <a:pt x="873" y="1653"/>
                  </a:lnTo>
                  <a:lnTo>
                    <a:pt x="914" y="1643"/>
                  </a:lnTo>
                  <a:lnTo>
                    <a:pt x="956" y="1630"/>
                  </a:lnTo>
                  <a:lnTo>
                    <a:pt x="997" y="1614"/>
                  </a:lnTo>
                  <a:lnTo>
                    <a:pt x="1038" y="1596"/>
                  </a:lnTo>
                  <a:lnTo>
                    <a:pt x="1079" y="1575"/>
                  </a:lnTo>
                  <a:lnTo>
                    <a:pt x="1119" y="1552"/>
                  </a:lnTo>
                  <a:lnTo>
                    <a:pt x="1158" y="1525"/>
                  </a:lnTo>
                  <a:lnTo>
                    <a:pt x="1196" y="1497"/>
                  </a:lnTo>
                  <a:lnTo>
                    <a:pt x="1233" y="1467"/>
                  </a:lnTo>
                  <a:lnTo>
                    <a:pt x="1269" y="1436"/>
                  </a:lnTo>
                  <a:lnTo>
                    <a:pt x="1303" y="1400"/>
                  </a:lnTo>
                  <a:lnTo>
                    <a:pt x="1338" y="1365"/>
                  </a:lnTo>
                  <a:lnTo>
                    <a:pt x="1369" y="1326"/>
                  </a:lnTo>
                  <a:lnTo>
                    <a:pt x="1401" y="1285"/>
                  </a:lnTo>
                  <a:lnTo>
                    <a:pt x="1401" y="1337"/>
                  </a:lnTo>
                  <a:lnTo>
                    <a:pt x="1401" y="1337"/>
                  </a:lnTo>
                  <a:lnTo>
                    <a:pt x="1398" y="1423"/>
                  </a:lnTo>
                  <a:lnTo>
                    <a:pt x="1396" y="1467"/>
                  </a:lnTo>
                  <a:lnTo>
                    <a:pt x="1392" y="1514"/>
                  </a:lnTo>
                  <a:lnTo>
                    <a:pt x="1388" y="1561"/>
                  </a:lnTo>
                  <a:lnTo>
                    <a:pt x="1383" y="1609"/>
                  </a:lnTo>
                  <a:lnTo>
                    <a:pt x="1378" y="1658"/>
                  </a:lnTo>
                  <a:lnTo>
                    <a:pt x="1370" y="1706"/>
                  </a:lnTo>
                  <a:lnTo>
                    <a:pt x="1363" y="1755"/>
                  </a:lnTo>
                  <a:lnTo>
                    <a:pt x="1353" y="1804"/>
                  </a:lnTo>
                  <a:lnTo>
                    <a:pt x="1341" y="1854"/>
                  </a:lnTo>
                  <a:lnTo>
                    <a:pt x="1330" y="1903"/>
                  </a:lnTo>
                  <a:lnTo>
                    <a:pt x="1316" y="1951"/>
                  </a:lnTo>
                  <a:lnTo>
                    <a:pt x="1301" y="1998"/>
                  </a:lnTo>
                  <a:lnTo>
                    <a:pt x="1283" y="2045"/>
                  </a:lnTo>
                  <a:lnTo>
                    <a:pt x="1264" y="2090"/>
                  </a:lnTo>
                  <a:lnTo>
                    <a:pt x="1244" y="2134"/>
                  </a:lnTo>
                  <a:lnTo>
                    <a:pt x="1221" y="2177"/>
                  </a:lnTo>
                  <a:lnTo>
                    <a:pt x="1197" y="2219"/>
                  </a:lnTo>
                  <a:lnTo>
                    <a:pt x="1171" y="2258"/>
                  </a:lnTo>
                  <a:lnTo>
                    <a:pt x="1157" y="2277"/>
                  </a:lnTo>
                  <a:lnTo>
                    <a:pt x="1143" y="2295"/>
                  </a:lnTo>
                  <a:lnTo>
                    <a:pt x="1128" y="2312"/>
                  </a:lnTo>
                  <a:lnTo>
                    <a:pt x="1111" y="2330"/>
                  </a:lnTo>
                  <a:lnTo>
                    <a:pt x="1096" y="2347"/>
                  </a:lnTo>
                  <a:lnTo>
                    <a:pt x="1079" y="2362"/>
                  </a:lnTo>
                  <a:lnTo>
                    <a:pt x="1061" y="2377"/>
                  </a:lnTo>
                  <a:lnTo>
                    <a:pt x="1043" y="2392"/>
                  </a:lnTo>
                  <a:lnTo>
                    <a:pt x="1026" y="2406"/>
                  </a:lnTo>
                  <a:lnTo>
                    <a:pt x="1005" y="2419"/>
                  </a:lnTo>
                  <a:lnTo>
                    <a:pt x="986" y="2431"/>
                  </a:lnTo>
                  <a:lnTo>
                    <a:pt x="966" y="2444"/>
                  </a:lnTo>
                  <a:lnTo>
                    <a:pt x="945" y="2454"/>
                  </a:lnTo>
                  <a:lnTo>
                    <a:pt x="923" y="2464"/>
                  </a:lnTo>
                  <a:lnTo>
                    <a:pt x="901" y="2473"/>
                  </a:lnTo>
                  <a:lnTo>
                    <a:pt x="878" y="2482"/>
                  </a:lnTo>
                  <a:lnTo>
                    <a:pt x="854" y="2489"/>
                  </a:lnTo>
                  <a:lnTo>
                    <a:pt x="830" y="2496"/>
                  </a:lnTo>
                  <a:lnTo>
                    <a:pt x="805" y="2501"/>
                  </a:lnTo>
                  <a:lnTo>
                    <a:pt x="778" y="2506"/>
                  </a:lnTo>
                  <a:lnTo>
                    <a:pt x="751" y="2509"/>
                  </a:lnTo>
                  <a:lnTo>
                    <a:pt x="724" y="2512"/>
                  </a:lnTo>
                  <a:lnTo>
                    <a:pt x="696" y="2513"/>
                  </a:lnTo>
                  <a:lnTo>
                    <a:pt x="667" y="2515"/>
                  </a:lnTo>
                  <a:lnTo>
                    <a:pt x="667" y="2515"/>
                  </a:lnTo>
                  <a:lnTo>
                    <a:pt x="637" y="2513"/>
                  </a:lnTo>
                  <a:lnTo>
                    <a:pt x="606" y="2511"/>
                  </a:lnTo>
                  <a:lnTo>
                    <a:pt x="576" y="2506"/>
                  </a:lnTo>
                  <a:lnTo>
                    <a:pt x="546" y="2501"/>
                  </a:lnTo>
                  <a:lnTo>
                    <a:pt x="515" y="2492"/>
                  </a:lnTo>
                  <a:lnTo>
                    <a:pt x="485" y="2483"/>
                  </a:lnTo>
                  <a:lnTo>
                    <a:pt x="456" y="2472"/>
                  </a:lnTo>
                  <a:lnTo>
                    <a:pt x="427" y="2459"/>
                  </a:lnTo>
                  <a:lnTo>
                    <a:pt x="399" y="2445"/>
                  </a:lnTo>
                  <a:lnTo>
                    <a:pt x="371" y="2430"/>
                  </a:lnTo>
                  <a:lnTo>
                    <a:pt x="345" y="2413"/>
                  </a:lnTo>
                  <a:lnTo>
                    <a:pt x="318" y="2395"/>
                  </a:lnTo>
                  <a:lnTo>
                    <a:pt x="293" y="2374"/>
                  </a:lnTo>
                  <a:lnTo>
                    <a:pt x="269" y="2354"/>
                  </a:lnTo>
                  <a:lnTo>
                    <a:pt x="245" y="2331"/>
                  </a:lnTo>
                  <a:lnTo>
                    <a:pt x="224" y="2307"/>
                  </a:lnTo>
                  <a:lnTo>
                    <a:pt x="52" y="2501"/>
                  </a:lnTo>
                  <a:lnTo>
                    <a:pt x="52" y="2501"/>
                  </a:lnTo>
                  <a:lnTo>
                    <a:pt x="76" y="2523"/>
                  </a:lnTo>
                  <a:lnTo>
                    <a:pt x="101" y="2547"/>
                  </a:lnTo>
                  <a:lnTo>
                    <a:pt x="128" y="2571"/>
                  </a:lnTo>
                  <a:lnTo>
                    <a:pt x="158" y="2594"/>
                  </a:lnTo>
                  <a:lnTo>
                    <a:pt x="188" y="2617"/>
                  </a:lnTo>
                  <a:lnTo>
                    <a:pt x="222" y="2640"/>
                  </a:lnTo>
                  <a:lnTo>
                    <a:pt x="258" y="2660"/>
                  </a:lnTo>
                  <a:lnTo>
                    <a:pt x="296" y="2680"/>
                  </a:lnTo>
                  <a:lnTo>
                    <a:pt x="336" y="2699"/>
                  </a:lnTo>
                  <a:lnTo>
                    <a:pt x="378" y="2715"/>
                  </a:lnTo>
                  <a:lnTo>
                    <a:pt x="422" y="2731"/>
                  </a:lnTo>
                  <a:lnTo>
                    <a:pt x="470" y="2743"/>
                  </a:lnTo>
                  <a:lnTo>
                    <a:pt x="518" y="2753"/>
                  </a:lnTo>
                  <a:lnTo>
                    <a:pt x="544" y="2757"/>
                  </a:lnTo>
                  <a:lnTo>
                    <a:pt x="570" y="2761"/>
                  </a:lnTo>
                  <a:lnTo>
                    <a:pt x="596" y="2763"/>
                  </a:lnTo>
                  <a:lnTo>
                    <a:pt x="624" y="2765"/>
                  </a:lnTo>
                  <a:lnTo>
                    <a:pt x="652" y="2766"/>
                  </a:lnTo>
                  <a:lnTo>
                    <a:pt x="681" y="2767"/>
                  </a:lnTo>
                  <a:lnTo>
                    <a:pt x="681" y="2767"/>
                  </a:lnTo>
                  <a:lnTo>
                    <a:pt x="710" y="2766"/>
                  </a:lnTo>
                  <a:lnTo>
                    <a:pt x="739" y="2765"/>
                  </a:lnTo>
                  <a:lnTo>
                    <a:pt x="768" y="2763"/>
                  </a:lnTo>
                  <a:lnTo>
                    <a:pt x="796" y="2761"/>
                  </a:lnTo>
                  <a:lnTo>
                    <a:pt x="823" y="2757"/>
                  </a:lnTo>
                  <a:lnTo>
                    <a:pt x="851" y="2752"/>
                  </a:lnTo>
                  <a:lnTo>
                    <a:pt x="879" y="2747"/>
                  </a:lnTo>
                  <a:lnTo>
                    <a:pt x="906" y="2741"/>
                  </a:lnTo>
                  <a:lnTo>
                    <a:pt x="932" y="2734"/>
                  </a:lnTo>
                  <a:lnTo>
                    <a:pt x="957" y="2727"/>
                  </a:lnTo>
                  <a:lnTo>
                    <a:pt x="983" y="2718"/>
                  </a:lnTo>
                  <a:lnTo>
                    <a:pt x="1008" y="2709"/>
                  </a:lnTo>
                  <a:lnTo>
                    <a:pt x="1033" y="2699"/>
                  </a:lnTo>
                  <a:lnTo>
                    <a:pt x="1057" y="2689"/>
                  </a:lnTo>
                  <a:lnTo>
                    <a:pt x="1081" y="2678"/>
                  </a:lnTo>
                  <a:lnTo>
                    <a:pt x="1105" y="2665"/>
                  </a:lnTo>
                  <a:lnTo>
                    <a:pt x="1128" y="2652"/>
                  </a:lnTo>
                  <a:lnTo>
                    <a:pt x="1151" y="2640"/>
                  </a:lnTo>
                  <a:lnTo>
                    <a:pt x="1173" y="2624"/>
                  </a:lnTo>
                  <a:lnTo>
                    <a:pt x="1195" y="2609"/>
                  </a:lnTo>
                  <a:lnTo>
                    <a:pt x="1216" y="2594"/>
                  </a:lnTo>
                  <a:lnTo>
                    <a:pt x="1238" y="2578"/>
                  </a:lnTo>
                  <a:lnTo>
                    <a:pt x="1258" y="2560"/>
                  </a:lnTo>
                  <a:lnTo>
                    <a:pt x="1278" y="2542"/>
                  </a:lnTo>
                  <a:lnTo>
                    <a:pt x="1297" y="2523"/>
                  </a:lnTo>
                  <a:lnTo>
                    <a:pt x="1317" y="2504"/>
                  </a:lnTo>
                  <a:lnTo>
                    <a:pt x="1336" y="2484"/>
                  </a:lnTo>
                  <a:lnTo>
                    <a:pt x="1354" y="2463"/>
                  </a:lnTo>
                  <a:lnTo>
                    <a:pt x="1372" y="2441"/>
                  </a:lnTo>
                  <a:lnTo>
                    <a:pt x="1389" y="2420"/>
                  </a:lnTo>
                  <a:lnTo>
                    <a:pt x="1406" y="2397"/>
                  </a:lnTo>
                  <a:lnTo>
                    <a:pt x="1422" y="2373"/>
                  </a:lnTo>
                  <a:lnTo>
                    <a:pt x="1439" y="2349"/>
                  </a:lnTo>
                  <a:lnTo>
                    <a:pt x="1454" y="2324"/>
                  </a:lnTo>
                  <a:lnTo>
                    <a:pt x="1484" y="2272"/>
                  </a:lnTo>
                  <a:lnTo>
                    <a:pt x="1512" y="2218"/>
                  </a:lnTo>
                  <a:lnTo>
                    <a:pt x="1538" y="2161"/>
                  </a:lnTo>
                  <a:lnTo>
                    <a:pt x="1562" y="2100"/>
                  </a:lnTo>
                  <a:lnTo>
                    <a:pt x="1584" y="2038"/>
                  </a:lnTo>
                  <a:lnTo>
                    <a:pt x="1604" y="1974"/>
                  </a:lnTo>
                  <a:lnTo>
                    <a:pt x="1622" y="1906"/>
                  </a:lnTo>
                  <a:lnTo>
                    <a:pt x="1638" y="1836"/>
                  </a:lnTo>
                  <a:lnTo>
                    <a:pt x="1652" y="1764"/>
                  </a:lnTo>
                  <a:lnTo>
                    <a:pt x="1663" y="1690"/>
                  </a:lnTo>
                  <a:lnTo>
                    <a:pt x="1674" y="1612"/>
                  </a:lnTo>
                  <a:lnTo>
                    <a:pt x="1681" y="1533"/>
                  </a:lnTo>
                  <a:lnTo>
                    <a:pt x="1686" y="1452"/>
                  </a:lnTo>
                  <a:lnTo>
                    <a:pt x="1690" y="1367"/>
                  </a:lnTo>
                  <a:lnTo>
                    <a:pt x="1691" y="1281"/>
                  </a:lnTo>
                  <a:lnTo>
                    <a:pt x="1691" y="1281"/>
                  </a:lnTo>
                  <a:lnTo>
                    <a:pt x="1690" y="1207"/>
                  </a:lnTo>
                  <a:lnTo>
                    <a:pt x="1686" y="1135"/>
                  </a:lnTo>
                  <a:lnTo>
                    <a:pt x="1682" y="1064"/>
                  </a:lnTo>
                  <a:lnTo>
                    <a:pt x="1675" y="996"/>
                  </a:lnTo>
                  <a:lnTo>
                    <a:pt x="1666" y="930"/>
                  </a:lnTo>
                  <a:lnTo>
                    <a:pt x="1656" y="866"/>
                  </a:lnTo>
                  <a:lnTo>
                    <a:pt x="1643" y="803"/>
                  </a:lnTo>
                  <a:lnTo>
                    <a:pt x="1628" y="743"/>
                  </a:lnTo>
                  <a:lnTo>
                    <a:pt x="1612" y="685"/>
                  </a:lnTo>
                  <a:lnTo>
                    <a:pt x="1594" y="629"/>
                  </a:lnTo>
                  <a:lnTo>
                    <a:pt x="1574" y="575"/>
                  </a:lnTo>
                  <a:lnTo>
                    <a:pt x="1552" y="523"/>
                  </a:lnTo>
                  <a:lnTo>
                    <a:pt x="1530" y="474"/>
                  </a:lnTo>
                  <a:lnTo>
                    <a:pt x="1504" y="427"/>
                  </a:lnTo>
                  <a:lnTo>
                    <a:pt x="1477" y="382"/>
                  </a:lnTo>
                  <a:lnTo>
                    <a:pt x="1449" y="340"/>
                  </a:lnTo>
                  <a:lnTo>
                    <a:pt x="1418" y="300"/>
                  </a:lnTo>
                  <a:lnTo>
                    <a:pt x="1387" y="262"/>
                  </a:lnTo>
                  <a:lnTo>
                    <a:pt x="1353" y="226"/>
                  </a:lnTo>
                  <a:lnTo>
                    <a:pt x="1317" y="194"/>
                  </a:lnTo>
                  <a:lnTo>
                    <a:pt x="1281" y="163"/>
                  </a:lnTo>
                  <a:lnTo>
                    <a:pt x="1243" y="135"/>
                  </a:lnTo>
                  <a:lnTo>
                    <a:pt x="1202" y="110"/>
                  </a:lnTo>
                  <a:lnTo>
                    <a:pt x="1162" y="87"/>
                  </a:lnTo>
                  <a:lnTo>
                    <a:pt x="1119" y="67"/>
                  </a:lnTo>
                  <a:lnTo>
                    <a:pt x="1074" y="50"/>
                  </a:lnTo>
                  <a:lnTo>
                    <a:pt x="1028" y="34"/>
                  </a:lnTo>
                  <a:lnTo>
                    <a:pt x="981" y="22"/>
                  </a:lnTo>
                  <a:lnTo>
                    <a:pt x="932" y="13"/>
                  </a:lnTo>
                  <a:lnTo>
                    <a:pt x="882" y="5"/>
                  </a:lnTo>
                  <a:lnTo>
                    <a:pt x="830" y="2"/>
                  </a:lnTo>
                  <a:lnTo>
                    <a:pt x="77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19"/>
            <p:cNvSpPr>
              <a:spLocks/>
            </p:cNvSpPr>
            <p:nvPr userDrawn="1"/>
          </p:nvSpPr>
          <p:spPr bwMode="auto">
            <a:xfrm>
              <a:off x="4557" y="1300"/>
              <a:ext cx="372" cy="666"/>
            </a:xfrm>
            <a:custGeom>
              <a:avLst/>
              <a:gdLst>
                <a:gd name="T0" fmla="*/ 0 w 1488"/>
                <a:gd name="T1" fmla="*/ 2664 h 2664"/>
                <a:gd name="T2" fmla="*/ 1488 w 1488"/>
                <a:gd name="T3" fmla="*/ 2664 h 2664"/>
                <a:gd name="T4" fmla="*/ 1488 w 1488"/>
                <a:gd name="T5" fmla="*/ 2412 h 2664"/>
                <a:gd name="T6" fmla="*/ 930 w 1488"/>
                <a:gd name="T7" fmla="*/ 2412 h 2664"/>
                <a:gd name="T8" fmla="*/ 930 w 1488"/>
                <a:gd name="T9" fmla="*/ 0 h 2664"/>
                <a:gd name="T10" fmla="*/ 686 w 1488"/>
                <a:gd name="T11" fmla="*/ 0 h 2664"/>
                <a:gd name="T12" fmla="*/ 686 w 1488"/>
                <a:gd name="T13" fmla="*/ 0 h 2664"/>
                <a:gd name="T14" fmla="*/ 656 w 1488"/>
                <a:gd name="T15" fmla="*/ 17 h 2664"/>
                <a:gd name="T16" fmla="*/ 626 w 1488"/>
                <a:gd name="T17" fmla="*/ 34 h 2664"/>
                <a:gd name="T18" fmla="*/ 595 w 1488"/>
                <a:gd name="T19" fmla="*/ 49 h 2664"/>
                <a:gd name="T20" fmla="*/ 564 w 1488"/>
                <a:gd name="T21" fmla="*/ 64 h 2664"/>
                <a:gd name="T22" fmla="*/ 532 w 1488"/>
                <a:gd name="T23" fmla="*/ 79 h 2664"/>
                <a:gd name="T24" fmla="*/ 499 w 1488"/>
                <a:gd name="T25" fmla="*/ 92 h 2664"/>
                <a:gd name="T26" fmla="*/ 465 w 1488"/>
                <a:gd name="T27" fmla="*/ 106 h 2664"/>
                <a:gd name="T28" fmla="*/ 431 w 1488"/>
                <a:gd name="T29" fmla="*/ 119 h 2664"/>
                <a:gd name="T30" fmla="*/ 397 w 1488"/>
                <a:gd name="T31" fmla="*/ 130 h 2664"/>
                <a:gd name="T32" fmla="*/ 360 w 1488"/>
                <a:gd name="T33" fmla="*/ 141 h 2664"/>
                <a:gd name="T34" fmla="*/ 324 w 1488"/>
                <a:gd name="T35" fmla="*/ 151 h 2664"/>
                <a:gd name="T36" fmla="*/ 287 w 1488"/>
                <a:gd name="T37" fmla="*/ 162 h 2664"/>
                <a:gd name="T38" fmla="*/ 248 w 1488"/>
                <a:gd name="T39" fmla="*/ 172 h 2664"/>
                <a:gd name="T40" fmla="*/ 209 w 1488"/>
                <a:gd name="T41" fmla="*/ 180 h 2664"/>
                <a:gd name="T42" fmla="*/ 128 w 1488"/>
                <a:gd name="T43" fmla="*/ 196 h 2664"/>
                <a:gd name="T44" fmla="*/ 128 w 1488"/>
                <a:gd name="T45" fmla="*/ 388 h 2664"/>
                <a:gd name="T46" fmla="*/ 618 w 1488"/>
                <a:gd name="T47" fmla="*/ 388 h 2664"/>
                <a:gd name="T48" fmla="*/ 618 w 1488"/>
                <a:gd name="T49" fmla="*/ 2412 h 2664"/>
                <a:gd name="T50" fmla="*/ 0 w 1488"/>
                <a:gd name="T51" fmla="*/ 2412 h 2664"/>
                <a:gd name="T52" fmla="*/ 0 w 1488"/>
                <a:gd name="T53" fmla="*/ 2664 h 2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88" h="2664">
                  <a:moveTo>
                    <a:pt x="0" y="2664"/>
                  </a:moveTo>
                  <a:lnTo>
                    <a:pt x="1488" y="2664"/>
                  </a:lnTo>
                  <a:lnTo>
                    <a:pt x="1488" y="2412"/>
                  </a:lnTo>
                  <a:lnTo>
                    <a:pt x="930" y="2412"/>
                  </a:lnTo>
                  <a:lnTo>
                    <a:pt x="930" y="0"/>
                  </a:lnTo>
                  <a:lnTo>
                    <a:pt x="686" y="0"/>
                  </a:lnTo>
                  <a:lnTo>
                    <a:pt x="686" y="0"/>
                  </a:lnTo>
                  <a:lnTo>
                    <a:pt x="656" y="17"/>
                  </a:lnTo>
                  <a:lnTo>
                    <a:pt x="626" y="34"/>
                  </a:lnTo>
                  <a:lnTo>
                    <a:pt x="595" y="49"/>
                  </a:lnTo>
                  <a:lnTo>
                    <a:pt x="564" y="64"/>
                  </a:lnTo>
                  <a:lnTo>
                    <a:pt x="532" y="79"/>
                  </a:lnTo>
                  <a:lnTo>
                    <a:pt x="499" y="92"/>
                  </a:lnTo>
                  <a:lnTo>
                    <a:pt x="465" y="106"/>
                  </a:lnTo>
                  <a:lnTo>
                    <a:pt x="431" y="119"/>
                  </a:lnTo>
                  <a:lnTo>
                    <a:pt x="397" y="130"/>
                  </a:lnTo>
                  <a:lnTo>
                    <a:pt x="360" y="141"/>
                  </a:lnTo>
                  <a:lnTo>
                    <a:pt x="324" y="151"/>
                  </a:lnTo>
                  <a:lnTo>
                    <a:pt x="287" y="162"/>
                  </a:lnTo>
                  <a:lnTo>
                    <a:pt x="248" y="172"/>
                  </a:lnTo>
                  <a:lnTo>
                    <a:pt x="209" y="180"/>
                  </a:lnTo>
                  <a:lnTo>
                    <a:pt x="128" y="196"/>
                  </a:lnTo>
                  <a:lnTo>
                    <a:pt x="128" y="388"/>
                  </a:lnTo>
                  <a:lnTo>
                    <a:pt x="618" y="388"/>
                  </a:lnTo>
                  <a:lnTo>
                    <a:pt x="618" y="2412"/>
                  </a:lnTo>
                  <a:lnTo>
                    <a:pt x="0" y="2412"/>
                  </a:lnTo>
                  <a:lnTo>
                    <a:pt x="0" y="26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20"/>
            <p:cNvSpPr>
              <a:spLocks noEditPoints="1"/>
            </p:cNvSpPr>
            <p:nvPr userDrawn="1"/>
          </p:nvSpPr>
          <p:spPr bwMode="auto">
            <a:xfrm>
              <a:off x="0" y="1113"/>
              <a:ext cx="634" cy="688"/>
            </a:xfrm>
            <a:custGeom>
              <a:avLst/>
              <a:gdLst>
                <a:gd name="T0" fmla="*/ 1074 w 2536"/>
                <a:gd name="T1" fmla="*/ 2206 h 2752"/>
                <a:gd name="T2" fmla="*/ 1252 w 2536"/>
                <a:gd name="T3" fmla="*/ 2191 h 2752"/>
                <a:gd name="T4" fmla="*/ 1412 w 2536"/>
                <a:gd name="T5" fmla="*/ 2145 h 2752"/>
                <a:gd name="T6" fmla="*/ 1554 w 2536"/>
                <a:gd name="T7" fmla="*/ 2074 h 2752"/>
                <a:gd name="T8" fmla="*/ 1675 w 2536"/>
                <a:gd name="T9" fmla="*/ 1977 h 2752"/>
                <a:gd name="T10" fmla="*/ 1771 w 2536"/>
                <a:gd name="T11" fmla="*/ 1858 h 2752"/>
                <a:gd name="T12" fmla="*/ 1843 w 2536"/>
                <a:gd name="T13" fmla="*/ 1718 h 2752"/>
                <a:gd name="T14" fmla="*/ 1888 w 2536"/>
                <a:gd name="T15" fmla="*/ 1559 h 2752"/>
                <a:gd name="T16" fmla="*/ 1903 w 2536"/>
                <a:gd name="T17" fmla="*/ 1383 h 2752"/>
                <a:gd name="T18" fmla="*/ 1900 w 2536"/>
                <a:gd name="T19" fmla="*/ 1286 h 2752"/>
                <a:gd name="T20" fmla="*/ 1869 w 2536"/>
                <a:gd name="T21" fmla="*/ 1118 h 2752"/>
                <a:gd name="T22" fmla="*/ 1810 w 2536"/>
                <a:gd name="T23" fmla="*/ 968 h 2752"/>
                <a:gd name="T24" fmla="*/ 1725 w 2536"/>
                <a:gd name="T25" fmla="*/ 836 h 2752"/>
                <a:gd name="T26" fmla="*/ 1617 w 2536"/>
                <a:gd name="T27" fmla="*/ 726 h 2752"/>
                <a:gd name="T28" fmla="*/ 1485 w 2536"/>
                <a:gd name="T29" fmla="*/ 640 h 2752"/>
                <a:gd name="T30" fmla="*/ 1334 w 2536"/>
                <a:gd name="T31" fmla="*/ 581 h 2752"/>
                <a:gd name="T32" fmla="*/ 1165 w 2536"/>
                <a:gd name="T33" fmla="*/ 549 h 2752"/>
                <a:gd name="T34" fmla="*/ 0 w 2536"/>
                <a:gd name="T35" fmla="*/ 0 h 2752"/>
                <a:gd name="T36" fmla="*/ 1154 w 2536"/>
                <a:gd name="T37" fmla="*/ 1 h 2752"/>
                <a:gd name="T38" fmla="*/ 1310 w 2536"/>
                <a:gd name="T39" fmla="*/ 15 h 2752"/>
                <a:gd name="T40" fmla="*/ 1458 w 2536"/>
                <a:gd name="T41" fmla="*/ 42 h 2752"/>
                <a:gd name="T42" fmla="*/ 1599 w 2536"/>
                <a:gd name="T43" fmla="*/ 81 h 2752"/>
                <a:gd name="T44" fmla="*/ 1733 w 2536"/>
                <a:gd name="T45" fmla="*/ 131 h 2752"/>
                <a:gd name="T46" fmla="*/ 1858 w 2536"/>
                <a:gd name="T47" fmla="*/ 193 h 2752"/>
                <a:gd name="T48" fmla="*/ 1973 w 2536"/>
                <a:gd name="T49" fmla="*/ 266 h 2752"/>
                <a:gd name="T50" fmla="*/ 2080 w 2536"/>
                <a:gd name="T51" fmla="*/ 349 h 2752"/>
                <a:gd name="T52" fmla="*/ 2176 w 2536"/>
                <a:gd name="T53" fmla="*/ 441 h 2752"/>
                <a:gd name="T54" fmla="*/ 2262 w 2536"/>
                <a:gd name="T55" fmla="*/ 541 h 2752"/>
                <a:gd name="T56" fmla="*/ 2338 w 2536"/>
                <a:gd name="T57" fmla="*/ 651 h 2752"/>
                <a:gd name="T58" fmla="*/ 2401 w 2536"/>
                <a:gd name="T59" fmla="*/ 767 h 2752"/>
                <a:gd name="T60" fmla="*/ 2454 w 2536"/>
                <a:gd name="T61" fmla="*/ 889 h 2752"/>
                <a:gd name="T62" fmla="*/ 2493 w 2536"/>
                <a:gd name="T63" fmla="*/ 1019 h 2752"/>
                <a:gd name="T64" fmla="*/ 2521 w 2536"/>
                <a:gd name="T65" fmla="*/ 1155 h 2752"/>
                <a:gd name="T66" fmla="*/ 2534 w 2536"/>
                <a:gd name="T67" fmla="*/ 1296 h 2752"/>
                <a:gd name="T68" fmla="*/ 2536 w 2536"/>
                <a:gd name="T69" fmla="*/ 1376 h 2752"/>
                <a:gd name="T70" fmla="*/ 2529 w 2536"/>
                <a:gd name="T71" fmla="*/ 1519 h 2752"/>
                <a:gd name="T72" fmla="*/ 2508 w 2536"/>
                <a:gd name="T73" fmla="*/ 1657 h 2752"/>
                <a:gd name="T74" fmla="*/ 2476 w 2536"/>
                <a:gd name="T75" fmla="*/ 1790 h 2752"/>
                <a:gd name="T76" fmla="*/ 2429 w 2536"/>
                <a:gd name="T77" fmla="*/ 1918 h 2752"/>
                <a:gd name="T78" fmla="*/ 2371 w 2536"/>
                <a:gd name="T79" fmla="*/ 2038 h 2752"/>
                <a:gd name="T80" fmla="*/ 2301 w 2536"/>
                <a:gd name="T81" fmla="*/ 2152 h 2752"/>
                <a:gd name="T82" fmla="*/ 2221 w 2536"/>
                <a:gd name="T83" fmla="*/ 2258 h 2752"/>
                <a:gd name="T84" fmla="*/ 2130 w 2536"/>
                <a:gd name="T85" fmla="*/ 2355 h 2752"/>
                <a:gd name="T86" fmla="*/ 2027 w 2536"/>
                <a:gd name="T87" fmla="*/ 2442 h 2752"/>
                <a:gd name="T88" fmla="*/ 1916 w 2536"/>
                <a:gd name="T89" fmla="*/ 2520 h 2752"/>
                <a:gd name="T90" fmla="*/ 1796 w 2536"/>
                <a:gd name="T91" fmla="*/ 2589 h 2752"/>
                <a:gd name="T92" fmla="*/ 1667 w 2536"/>
                <a:gd name="T93" fmla="*/ 2646 h 2752"/>
                <a:gd name="T94" fmla="*/ 1530 w 2536"/>
                <a:gd name="T95" fmla="*/ 2691 h 2752"/>
                <a:gd name="T96" fmla="*/ 1384 w 2536"/>
                <a:gd name="T97" fmla="*/ 2725 h 2752"/>
                <a:gd name="T98" fmla="*/ 1233 w 2536"/>
                <a:gd name="T99" fmla="*/ 2745 h 2752"/>
                <a:gd name="T100" fmla="*/ 1074 w 2536"/>
                <a:gd name="T101" fmla="*/ 2752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36" h="2752">
                  <a:moveTo>
                    <a:pt x="606" y="546"/>
                  </a:moveTo>
                  <a:lnTo>
                    <a:pt x="606" y="2206"/>
                  </a:lnTo>
                  <a:lnTo>
                    <a:pt x="1074" y="2206"/>
                  </a:lnTo>
                  <a:lnTo>
                    <a:pt x="1074" y="2206"/>
                  </a:lnTo>
                  <a:lnTo>
                    <a:pt x="1119" y="2205"/>
                  </a:lnTo>
                  <a:lnTo>
                    <a:pt x="1165" y="2202"/>
                  </a:lnTo>
                  <a:lnTo>
                    <a:pt x="1209" y="2197"/>
                  </a:lnTo>
                  <a:lnTo>
                    <a:pt x="1252" y="2191"/>
                  </a:lnTo>
                  <a:lnTo>
                    <a:pt x="1293" y="2182"/>
                  </a:lnTo>
                  <a:lnTo>
                    <a:pt x="1334" y="2172"/>
                  </a:lnTo>
                  <a:lnTo>
                    <a:pt x="1374" y="2159"/>
                  </a:lnTo>
                  <a:lnTo>
                    <a:pt x="1412" y="2145"/>
                  </a:lnTo>
                  <a:lnTo>
                    <a:pt x="1450" y="2130"/>
                  </a:lnTo>
                  <a:lnTo>
                    <a:pt x="1485" y="2114"/>
                  </a:lnTo>
                  <a:lnTo>
                    <a:pt x="1521" y="2095"/>
                  </a:lnTo>
                  <a:lnTo>
                    <a:pt x="1554" y="2074"/>
                  </a:lnTo>
                  <a:lnTo>
                    <a:pt x="1586" y="2052"/>
                  </a:lnTo>
                  <a:lnTo>
                    <a:pt x="1617" y="2029"/>
                  </a:lnTo>
                  <a:lnTo>
                    <a:pt x="1646" y="2004"/>
                  </a:lnTo>
                  <a:lnTo>
                    <a:pt x="1675" y="1977"/>
                  </a:lnTo>
                  <a:lnTo>
                    <a:pt x="1701" y="1949"/>
                  </a:lnTo>
                  <a:lnTo>
                    <a:pt x="1725" y="1920"/>
                  </a:lnTo>
                  <a:lnTo>
                    <a:pt x="1749" y="1890"/>
                  </a:lnTo>
                  <a:lnTo>
                    <a:pt x="1771" y="1858"/>
                  </a:lnTo>
                  <a:lnTo>
                    <a:pt x="1792" y="1824"/>
                  </a:lnTo>
                  <a:lnTo>
                    <a:pt x="1810" y="1790"/>
                  </a:lnTo>
                  <a:lnTo>
                    <a:pt x="1828" y="1755"/>
                  </a:lnTo>
                  <a:lnTo>
                    <a:pt x="1843" y="1718"/>
                  </a:lnTo>
                  <a:lnTo>
                    <a:pt x="1857" y="1680"/>
                  </a:lnTo>
                  <a:lnTo>
                    <a:pt x="1869" y="1641"/>
                  </a:lnTo>
                  <a:lnTo>
                    <a:pt x="1879" y="1601"/>
                  </a:lnTo>
                  <a:lnTo>
                    <a:pt x="1888" y="1559"/>
                  </a:lnTo>
                  <a:lnTo>
                    <a:pt x="1895" y="1516"/>
                  </a:lnTo>
                  <a:lnTo>
                    <a:pt x="1900" y="1473"/>
                  </a:lnTo>
                  <a:lnTo>
                    <a:pt x="1902" y="1429"/>
                  </a:lnTo>
                  <a:lnTo>
                    <a:pt x="1903" y="1383"/>
                  </a:lnTo>
                  <a:lnTo>
                    <a:pt x="1903" y="1376"/>
                  </a:lnTo>
                  <a:lnTo>
                    <a:pt x="1903" y="1376"/>
                  </a:lnTo>
                  <a:lnTo>
                    <a:pt x="1902" y="1330"/>
                  </a:lnTo>
                  <a:lnTo>
                    <a:pt x="1900" y="1286"/>
                  </a:lnTo>
                  <a:lnTo>
                    <a:pt x="1895" y="1243"/>
                  </a:lnTo>
                  <a:lnTo>
                    <a:pt x="1888" y="1200"/>
                  </a:lnTo>
                  <a:lnTo>
                    <a:pt x="1879" y="1158"/>
                  </a:lnTo>
                  <a:lnTo>
                    <a:pt x="1869" y="1118"/>
                  </a:lnTo>
                  <a:lnTo>
                    <a:pt x="1857" y="1079"/>
                  </a:lnTo>
                  <a:lnTo>
                    <a:pt x="1843" y="1041"/>
                  </a:lnTo>
                  <a:lnTo>
                    <a:pt x="1828" y="1003"/>
                  </a:lnTo>
                  <a:lnTo>
                    <a:pt x="1810" y="968"/>
                  </a:lnTo>
                  <a:lnTo>
                    <a:pt x="1792" y="932"/>
                  </a:lnTo>
                  <a:lnTo>
                    <a:pt x="1771" y="899"/>
                  </a:lnTo>
                  <a:lnTo>
                    <a:pt x="1749" y="867"/>
                  </a:lnTo>
                  <a:lnTo>
                    <a:pt x="1725" y="836"/>
                  </a:lnTo>
                  <a:lnTo>
                    <a:pt x="1701" y="806"/>
                  </a:lnTo>
                  <a:lnTo>
                    <a:pt x="1675" y="778"/>
                  </a:lnTo>
                  <a:lnTo>
                    <a:pt x="1646" y="752"/>
                  </a:lnTo>
                  <a:lnTo>
                    <a:pt x="1617" y="726"/>
                  </a:lnTo>
                  <a:lnTo>
                    <a:pt x="1586" y="702"/>
                  </a:lnTo>
                  <a:lnTo>
                    <a:pt x="1554" y="680"/>
                  </a:lnTo>
                  <a:lnTo>
                    <a:pt x="1521" y="659"/>
                  </a:lnTo>
                  <a:lnTo>
                    <a:pt x="1485" y="640"/>
                  </a:lnTo>
                  <a:lnTo>
                    <a:pt x="1450" y="623"/>
                  </a:lnTo>
                  <a:lnTo>
                    <a:pt x="1412" y="608"/>
                  </a:lnTo>
                  <a:lnTo>
                    <a:pt x="1374" y="594"/>
                  </a:lnTo>
                  <a:lnTo>
                    <a:pt x="1334" y="581"/>
                  </a:lnTo>
                  <a:lnTo>
                    <a:pt x="1293" y="571"/>
                  </a:lnTo>
                  <a:lnTo>
                    <a:pt x="1252" y="562"/>
                  </a:lnTo>
                  <a:lnTo>
                    <a:pt x="1209" y="554"/>
                  </a:lnTo>
                  <a:lnTo>
                    <a:pt x="1165" y="549"/>
                  </a:lnTo>
                  <a:lnTo>
                    <a:pt x="1119" y="547"/>
                  </a:lnTo>
                  <a:lnTo>
                    <a:pt x="1074" y="546"/>
                  </a:lnTo>
                  <a:lnTo>
                    <a:pt x="606" y="546"/>
                  </a:lnTo>
                  <a:close/>
                  <a:moveTo>
                    <a:pt x="0" y="0"/>
                  </a:moveTo>
                  <a:lnTo>
                    <a:pt x="1074" y="0"/>
                  </a:lnTo>
                  <a:lnTo>
                    <a:pt x="1074" y="0"/>
                  </a:lnTo>
                  <a:lnTo>
                    <a:pt x="1114" y="0"/>
                  </a:lnTo>
                  <a:lnTo>
                    <a:pt x="1154" y="1"/>
                  </a:lnTo>
                  <a:lnTo>
                    <a:pt x="1194" y="4"/>
                  </a:lnTo>
                  <a:lnTo>
                    <a:pt x="1233" y="6"/>
                  </a:lnTo>
                  <a:lnTo>
                    <a:pt x="1271" y="10"/>
                  </a:lnTo>
                  <a:lnTo>
                    <a:pt x="1310" y="15"/>
                  </a:lnTo>
                  <a:lnTo>
                    <a:pt x="1348" y="20"/>
                  </a:lnTo>
                  <a:lnTo>
                    <a:pt x="1384" y="26"/>
                  </a:lnTo>
                  <a:lnTo>
                    <a:pt x="1422" y="34"/>
                  </a:lnTo>
                  <a:lnTo>
                    <a:pt x="1458" y="42"/>
                  </a:lnTo>
                  <a:lnTo>
                    <a:pt x="1494" y="50"/>
                  </a:lnTo>
                  <a:lnTo>
                    <a:pt x="1530" y="59"/>
                  </a:lnTo>
                  <a:lnTo>
                    <a:pt x="1565" y="69"/>
                  </a:lnTo>
                  <a:lnTo>
                    <a:pt x="1599" y="81"/>
                  </a:lnTo>
                  <a:lnTo>
                    <a:pt x="1633" y="92"/>
                  </a:lnTo>
                  <a:lnTo>
                    <a:pt x="1667" y="105"/>
                  </a:lnTo>
                  <a:lnTo>
                    <a:pt x="1700" y="117"/>
                  </a:lnTo>
                  <a:lnTo>
                    <a:pt x="1733" y="131"/>
                  </a:lnTo>
                  <a:lnTo>
                    <a:pt x="1765" y="145"/>
                  </a:lnTo>
                  <a:lnTo>
                    <a:pt x="1796" y="160"/>
                  </a:lnTo>
                  <a:lnTo>
                    <a:pt x="1826" y="177"/>
                  </a:lnTo>
                  <a:lnTo>
                    <a:pt x="1858" y="193"/>
                  </a:lnTo>
                  <a:lnTo>
                    <a:pt x="1887" y="211"/>
                  </a:lnTo>
                  <a:lnTo>
                    <a:pt x="1916" y="229"/>
                  </a:lnTo>
                  <a:lnTo>
                    <a:pt x="1945" y="246"/>
                  </a:lnTo>
                  <a:lnTo>
                    <a:pt x="1973" y="266"/>
                  </a:lnTo>
                  <a:lnTo>
                    <a:pt x="2001" y="285"/>
                  </a:lnTo>
                  <a:lnTo>
                    <a:pt x="2027" y="306"/>
                  </a:lnTo>
                  <a:lnTo>
                    <a:pt x="2054" y="327"/>
                  </a:lnTo>
                  <a:lnTo>
                    <a:pt x="2080" y="349"/>
                  </a:lnTo>
                  <a:lnTo>
                    <a:pt x="2104" y="370"/>
                  </a:lnTo>
                  <a:lnTo>
                    <a:pt x="2130" y="393"/>
                  </a:lnTo>
                  <a:lnTo>
                    <a:pt x="2154" y="417"/>
                  </a:lnTo>
                  <a:lnTo>
                    <a:pt x="2176" y="441"/>
                  </a:lnTo>
                  <a:lnTo>
                    <a:pt x="2199" y="465"/>
                  </a:lnTo>
                  <a:lnTo>
                    <a:pt x="2221" y="490"/>
                  </a:lnTo>
                  <a:lnTo>
                    <a:pt x="2242" y="515"/>
                  </a:lnTo>
                  <a:lnTo>
                    <a:pt x="2262" y="541"/>
                  </a:lnTo>
                  <a:lnTo>
                    <a:pt x="2282" y="567"/>
                  </a:lnTo>
                  <a:lnTo>
                    <a:pt x="2301" y="595"/>
                  </a:lnTo>
                  <a:lnTo>
                    <a:pt x="2320" y="621"/>
                  </a:lnTo>
                  <a:lnTo>
                    <a:pt x="2338" y="651"/>
                  </a:lnTo>
                  <a:lnTo>
                    <a:pt x="2354" y="678"/>
                  </a:lnTo>
                  <a:lnTo>
                    <a:pt x="2371" y="707"/>
                  </a:lnTo>
                  <a:lnTo>
                    <a:pt x="2387" y="736"/>
                  </a:lnTo>
                  <a:lnTo>
                    <a:pt x="2401" y="767"/>
                  </a:lnTo>
                  <a:lnTo>
                    <a:pt x="2416" y="797"/>
                  </a:lnTo>
                  <a:lnTo>
                    <a:pt x="2429" y="827"/>
                  </a:lnTo>
                  <a:lnTo>
                    <a:pt x="2442" y="859"/>
                  </a:lnTo>
                  <a:lnTo>
                    <a:pt x="2454" y="889"/>
                  </a:lnTo>
                  <a:lnTo>
                    <a:pt x="2464" y="922"/>
                  </a:lnTo>
                  <a:lnTo>
                    <a:pt x="2476" y="954"/>
                  </a:lnTo>
                  <a:lnTo>
                    <a:pt x="2484" y="987"/>
                  </a:lnTo>
                  <a:lnTo>
                    <a:pt x="2493" y="1019"/>
                  </a:lnTo>
                  <a:lnTo>
                    <a:pt x="2502" y="1054"/>
                  </a:lnTo>
                  <a:lnTo>
                    <a:pt x="2508" y="1086"/>
                  </a:lnTo>
                  <a:lnTo>
                    <a:pt x="2515" y="1121"/>
                  </a:lnTo>
                  <a:lnTo>
                    <a:pt x="2521" y="1155"/>
                  </a:lnTo>
                  <a:lnTo>
                    <a:pt x="2525" y="1190"/>
                  </a:lnTo>
                  <a:lnTo>
                    <a:pt x="2529" y="1225"/>
                  </a:lnTo>
                  <a:lnTo>
                    <a:pt x="2532" y="1261"/>
                  </a:lnTo>
                  <a:lnTo>
                    <a:pt x="2534" y="1296"/>
                  </a:lnTo>
                  <a:lnTo>
                    <a:pt x="2536" y="1332"/>
                  </a:lnTo>
                  <a:lnTo>
                    <a:pt x="2536" y="1368"/>
                  </a:lnTo>
                  <a:lnTo>
                    <a:pt x="2536" y="1376"/>
                  </a:lnTo>
                  <a:lnTo>
                    <a:pt x="2536" y="1376"/>
                  </a:lnTo>
                  <a:lnTo>
                    <a:pt x="2536" y="1412"/>
                  </a:lnTo>
                  <a:lnTo>
                    <a:pt x="2534" y="1448"/>
                  </a:lnTo>
                  <a:lnTo>
                    <a:pt x="2532" y="1483"/>
                  </a:lnTo>
                  <a:lnTo>
                    <a:pt x="2529" y="1519"/>
                  </a:lnTo>
                  <a:lnTo>
                    <a:pt x="2525" y="1554"/>
                  </a:lnTo>
                  <a:lnTo>
                    <a:pt x="2521" y="1589"/>
                  </a:lnTo>
                  <a:lnTo>
                    <a:pt x="2515" y="1623"/>
                  </a:lnTo>
                  <a:lnTo>
                    <a:pt x="2508" y="1657"/>
                  </a:lnTo>
                  <a:lnTo>
                    <a:pt x="2502" y="1692"/>
                  </a:lnTo>
                  <a:lnTo>
                    <a:pt x="2493" y="1724"/>
                  </a:lnTo>
                  <a:lnTo>
                    <a:pt x="2484" y="1757"/>
                  </a:lnTo>
                  <a:lnTo>
                    <a:pt x="2476" y="1790"/>
                  </a:lnTo>
                  <a:lnTo>
                    <a:pt x="2464" y="1823"/>
                  </a:lnTo>
                  <a:lnTo>
                    <a:pt x="2454" y="1855"/>
                  </a:lnTo>
                  <a:lnTo>
                    <a:pt x="2442" y="1886"/>
                  </a:lnTo>
                  <a:lnTo>
                    <a:pt x="2429" y="1918"/>
                  </a:lnTo>
                  <a:lnTo>
                    <a:pt x="2416" y="1948"/>
                  </a:lnTo>
                  <a:lnTo>
                    <a:pt x="2401" y="1978"/>
                  </a:lnTo>
                  <a:lnTo>
                    <a:pt x="2387" y="2009"/>
                  </a:lnTo>
                  <a:lnTo>
                    <a:pt x="2371" y="2038"/>
                  </a:lnTo>
                  <a:lnTo>
                    <a:pt x="2354" y="2067"/>
                  </a:lnTo>
                  <a:lnTo>
                    <a:pt x="2338" y="2096"/>
                  </a:lnTo>
                  <a:lnTo>
                    <a:pt x="2320" y="2124"/>
                  </a:lnTo>
                  <a:lnTo>
                    <a:pt x="2301" y="2152"/>
                  </a:lnTo>
                  <a:lnTo>
                    <a:pt x="2282" y="2179"/>
                  </a:lnTo>
                  <a:lnTo>
                    <a:pt x="2262" y="2206"/>
                  </a:lnTo>
                  <a:lnTo>
                    <a:pt x="2242" y="2231"/>
                  </a:lnTo>
                  <a:lnTo>
                    <a:pt x="2221" y="2258"/>
                  </a:lnTo>
                  <a:lnTo>
                    <a:pt x="2199" y="2283"/>
                  </a:lnTo>
                  <a:lnTo>
                    <a:pt x="2176" y="2307"/>
                  </a:lnTo>
                  <a:lnTo>
                    <a:pt x="2154" y="2331"/>
                  </a:lnTo>
                  <a:lnTo>
                    <a:pt x="2130" y="2355"/>
                  </a:lnTo>
                  <a:lnTo>
                    <a:pt x="2104" y="2378"/>
                  </a:lnTo>
                  <a:lnTo>
                    <a:pt x="2080" y="2399"/>
                  </a:lnTo>
                  <a:lnTo>
                    <a:pt x="2054" y="2422"/>
                  </a:lnTo>
                  <a:lnTo>
                    <a:pt x="2027" y="2442"/>
                  </a:lnTo>
                  <a:lnTo>
                    <a:pt x="2001" y="2464"/>
                  </a:lnTo>
                  <a:lnTo>
                    <a:pt x="1973" y="2483"/>
                  </a:lnTo>
                  <a:lnTo>
                    <a:pt x="1945" y="2503"/>
                  </a:lnTo>
                  <a:lnTo>
                    <a:pt x="1916" y="2520"/>
                  </a:lnTo>
                  <a:lnTo>
                    <a:pt x="1887" y="2539"/>
                  </a:lnTo>
                  <a:lnTo>
                    <a:pt x="1858" y="2556"/>
                  </a:lnTo>
                  <a:lnTo>
                    <a:pt x="1826" y="2573"/>
                  </a:lnTo>
                  <a:lnTo>
                    <a:pt x="1796" y="2589"/>
                  </a:lnTo>
                  <a:lnTo>
                    <a:pt x="1765" y="2604"/>
                  </a:lnTo>
                  <a:lnTo>
                    <a:pt x="1733" y="2619"/>
                  </a:lnTo>
                  <a:lnTo>
                    <a:pt x="1700" y="2633"/>
                  </a:lnTo>
                  <a:lnTo>
                    <a:pt x="1667" y="2646"/>
                  </a:lnTo>
                  <a:lnTo>
                    <a:pt x="1633" y="2658"/>
                  </a:lnTo>
                  <a:lnTo>
                    <a:pt x="1599" y="2671"/>
                  </a:lnTo>
                  <a:lnTo>
                    <a:pt x="1565" y="2681"/>
                  </a:lnTo>
                  <a:lnTo>
                    <a:pt x="1530" y="2691"/>
                  </a:lnTo>
                  <a:lnTo>
                    <a:pt x="1494" y="2701"/>
                  </a:lnTo>
                  <a:lnTo>
                    <a:pt x="1458" y="2710"/>
                  </a:lnTo>
                  <a:lnTo>
                    <a:pt x="1422" y="2718"/>
                  </a:lnTo>
                  <a:lnTo>
                    <a:pt x="1384" y="2725"/>
                  </a:lnTo>
                  <a:lnTo>
                    <a:pt x="1348" y="2731"/>
                  </a:lnTo>
                  <a:lnTo>
                    <a:pt x="1310" y="2736"/>
                  </a:lnTo>
                  <a:lnTo>
                    <a:pt x="1271" y="2742"/>
                  </a:lnTo>
                  <a:lnTo>
                    <a:pt x="1233" y="2745"/>
                  </a:lnTo>
                  <a:lnTo>
                    <a:pt x="1194" y="2748"/>
                  </a:lnTo>
                  <a:lnTo>
                    <a:pt x="1154" y="2750"/>
                  </a:lnTo>
                  <a:lnTo>
                    <a:pt x="1114" y="2752"/>
                  </a:lnTo>
                  <a:lnTo>
                    <a:pt x="1074"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21"/>
            <p:cNvSpPr>
              <a:spLocks/>
            </p:cNvSpPr>
            <p:nvPr userDrawn="1"/>
          </p:nvSpPr>
          <p:spPr bwMode="auto">
            <a:xfrm>
              <a:off x="729" y="1113"/>
              <a:ext cx="524" cy="688"/>
            </a:xfrm>
            <a:custGeom>
              <a:avLst/>
              <a:gdLst>
                <a:gd name="T0" fmla="*/ 0 w 2095"/>
                <a:gd name="T1" fmla="*/ 0 h 2752"/>
                <a:gd name="T2" fmla="*/ 2075 w 2095"/>
                <a:gd name="T3" fmla="*/ 0 h 2752"/>
                <a:gd name="T4" fmla="*/ 2075 w 2095"/>
                <a:gd name="T5" fmla="*/ 538 h 2752"/>
                <a:gd name="T6" fmla="*/ 601 w 2095"/>
                <a:gd name="T7" fmla="*/ 538 h 2752"/>
                <a:gd name="T8" fmla="*/ 601 w 2095"/>
                <a:gd name="T9" fmla="*/ 1097 h 2752"/>
                <a:gd name="T10" fmla="*/ 1898 w 2095"/>
                <a:gd name="T11" fmla="*/ 1097 h 2752"/>
                <a:gd name="T12" fmla="*/ 1898 w 2095"/>
                <a:gd name="T13" fmla="*/ 1635 h 2752"/>
                <a:gd name="T14" fmla="*/ 601 w 2095"/>
                <a:gd name="T15" fmla="*/ 1635 h 2752"/>
                <a:gd name="T16" fmla="*/ 601 w 2095"/>
                <a:gd name="T17" fmla="*/ 2213 h 2752"/>
                <a:gd name="T18" fmla="*/ 2095 w 2095"/>
                <a:gd name="T19" fmla="*/ 2213 h 2752"/>
                <a:gd name="T20" fmla="*/ 2095 w 2095"/>
                <a:gd name="T21" fmla="*/ 2752 h 2752"/>
                <a:gd name="T22" fmla="*/ 0 w 2095"/>
                <a:gd name="T23" fmla="*/ 2752 h 2752"/>
                <a:gd name="T24" fmla="*/ 0 w 2095"/>
                <a:gd name="T25"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95" h="2752">
                  <a:moveTo>
                    <a:pt x="0" y="0"/>
                  </a:moveTo>
                  <a:lnTo>
                    <a:pt x="2075" y="0"/>
                  </a:lnTo>
                  <a:lnTo>
                    <a:pt x="2075" y="538"/>
                  </a:lnTo>
                  <a:lnTo>
                    <a:pt x="601" y="538"/>
                  </a:lnTo>
                  <a:lnTo>
                    <a:pt x="601" y="1097"/>
                  </a:lnTo>
                  <a:lnTo>
                    <a:pt x="1898" y="1097"/>
                  </a:lnTo>
                  <a:lnTo>
                    <a:pt x="1898" y="1635"/>
                  </a:lnTo>
                  <a:lnTo>
                    <a:pt x="601" y="1635"/>
                  </a:lnTo>
                  <a:lnTo>
                    <a:pt x="601" y="2213"/>
                  </a:lnTo>
                  <a:lnTo>
                    <a:pt x="2095" y="2213"/>
                  </a:lnTo>
                  <a:lnTo>
                    <a:pt x="2095"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22"/>
            <p:cNvSpPr>
              <a:spLocks/>
            </p:cNvSpPr>
            <p:nvPr userDrawn="1"/>
          </p:nvSpPr>
          <p:spPr bwMode="auto">
            <a:xfrm>
              <a:off x="1297" y="1113"/>
              <a:ext cx="690" cy="693"/>
            </a:xfrm>
            <a:custGeom>
              <a:avLst/>
              <a:gdLst>
                <a:gd name="T0" fmla="*/ 0 w 2760"/>
                <a:gd name="T1" fmla="*/ 0 h 2772"/>
                <a:gd name="T2" fmla="*/ 668 w 2760"/>
                <a:gd name="T3" fmla="*/ 0 h 2772"/>
                <a:gd name="T4" fmla="*/ 1388 w 2760"/>
                <a:gd name="T5" fmla="*/ 1938 h 2772"/>
                <a:gd name="T6" fmla="*/ 2107 w 2760"/>
                <a:gd name="T7" fmla="*/ 0 h 2772"/>
                <a:gd name="T8" fmla="*/ 2760 w 2760"/>
                <a:gd name="T9" fmla="*/ 0 h 2772"/>
                <a:gd name="T10" fmla="*/ 1647 w 2760"/>
                <a:gd name="T11" fmla="*/ 2772 h 2772"/>
                <a:gd name="T12" fmla="*/ 1113 w 2760"/>
                <a:gd name="T13" fmla="*/ 2772 h 2772"/>
                <a:gd name="T14" fmla="*/ 0 w 2760"/>
                <a:gd name="T15" fmla="*/ 0 h 27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60" h="2772">
                  <a:moveTo>
                    <a:pt x="0" y="0"/>
                  </a:moveTo>
                  <a:lnTo>
                    <a:pt x="668" y="0"/>
                  </a:lnTo>
                  <a:lnTo>
                    <a:pt x="1388" y="1938"/>
                  </a:lnTo>
                  <a:lnTo>
                    <a:pt x="2107" y="0"/>
                  </a:lnTo>
                  <a:lnTo>
                    <a:pt x="2760" y="0"/>
                  </a:lnTo>
                  <a:lnTo>
                    <a:pt x="1647" y="2772"/>
                  </a:lnTo>
                  <a:lnTo>
                    <a:pt x="1113" y="277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23"/>
            <p:cNvSpPr>
              <a:spLocks/>
            </p:cNvSpPr>
            <p:nvPr userDrawn="1"/>
          </p:nvSpPr>
          <p:spPr bwMode="auto">
            <a:xfrm>
              <a:off x="1988" y="1101"/>
              <a:ext cx="616" cy="712"/>
            </a:xfrm>
            <a:custGeom>
              <a:avLst/>
              <a:gdLst>
                <a:gd name="T0" fmla="*/ 3 w 2460"/>
                <a:gd name="T1" fmla="*/ 1315 h 2848"/>
                <a:gd name="T2" fmla="*/ 34 w 2460"/>
                <a:gd name="T3" fmla="*/ 1104 h 2848"/>
                <a:gd name="T4" fmla="*/ 91 w 2460"/>
                <a:gd name="T5" fmla="*/ 904 h 2848"/>
                <a:gd name="T6" fmla="*/ 175 w 2460"/>
                <a:gd name="T7" fmla="*/ 719 h 2848"/>
                <a:gd name="T8" fmla="*/ 283 w 2460"/>
                <a:gd name="T9" fmla="*/ 548 h 2848"/>
                <a:gd name="T10" fmla="*/ 413 w 2460"/>
                <a:gd name="T11" fmla="*/ 397 h 2848"/>
                <a:gd name="T12" fmla="*/ 564 w 2460"/>
                <a:gd name="T13" fmla="*/ 265 h 2848"/>
                <a:gd name="T14" fmla="*/ 735 w 2460"/>
                <a:gd name="T15" fmla="*/ 158 h 2848"/>
                <a:gd name="T16" fmla="*/ 922 w 2460"/>
                <a:gd name="T17" fmla="*/ 76 h 2848"/>
                <a:gd name="T18" fmla="*/ 1124 w 2460"/>
                <a:gd name="T19" fmla="*/ 23 h 2848"/>
                <a:gd name="T20" fmla="*/ 1339 w 2460"/>
                <a:gd name="T21" fmla="*/ 1 h 2848"/>
                <a:gd name="T22" fmla="*/ 1551 w 2460"/>
                <a:gd name="T23" fmla="*/ 9 h 2848"/>
                <a:gd name="T24" fmla="*/ 1784 w 2460"/>
                <a:gd name="T25" fmla="*/ 50 h 2848"/>
                <a:gd name="T26" fmla="*/ 1988 w 2460"/>
                <a:gd name="T27" fmla="*/ 124 h 2848"/>
                <a:gd name="T28" fmla="*/ 2171 w 2460"/>
                <a:gd name="T29" fmla="*/ 223 h 2848"/>
                <a:gd name="T30" fmla="*/ 2300 w 2460"/>
                <a:gd name="T31" fmla="*/ 590 h 2848"/>
                <a:gd name="T32" fmla="*/ 2061 w 2460"/>
                <a:gd name="T33" fmla="*/ 394 h 2848"/>
                <a:gd name="T34" fmla="*/ 1872 w 2460"/>
                <a:gd name="T35" fmla="*/ 288 h 2848"/>
                <a:gd name="T36" fmla="*/ 1690 w 2460"/>
                <a:gd name="T37" fmla="*/ 223 h 2848"/>
                <a:gd name="T38" fmla="*/ 1484 w 2460"/>
                <a:gd name="T39" fmla="*/ 189 h 2848"/>
                <a:gd name="T40" fmla="*/ 1311 w 2460"/>
                <a:gd name="T41" fmla="*/ 187 h 2848"/>
                <a:gd name="T42" fmla="*/ 1133 w 2460"/>
                <a:gd name="T43" fmla="*/ 210 h 2848"/>
                <a:gd name="T44" fmla="*/ 860 w 2460"/>
                <a:gd name="T45" fmla="*/ 304 h 2848"/>
                <a:gd name="T46" fmla="*/ 584 w 2460"/>
                <a:gd name="T47" fmla="*/ 500 h 2848"/>
                <a:gd name="T48" fmla="*/ 375 w 2460"/>
                <a:gd name="T49" fmla="*/ 772 h 2848"/>
                <a:gd name="T50" fmla="*/ 247 w 2460"/>
                <a:gd name="T51" fmla="*/ 1104 h 2848"/>
                <a:gd name="T52" fmla="*/ 212 w 2460"/>
                <a:gd name="T53" fmla="*/ 1424 h 2848"/>
                <a:gd name="T54" fmla="*/ 247 w 2460"/>
                <a:gd name="T55" fmla="*/ 1737 h 2848"/>
                <a:gd name="T56" fmla="*/ 377 w 2460"/>
                <a:gd name="T57" fmla="*/ 2072 h 2848"/>
                <a:gd name="T58" fmla="*/ 588 w 2460"/>
                <a:gd name="T59" fmla="*/ 2345 h 2848"/>
                <a:gd name="T60" fmla="*/ 865 w 2460"/>
                <a:gd name="T61" fmla="*/ 2542 h 2848"/>
                <a:gd name="T62" fmla="*/ 1138 w 2460"/>
                <a:gd name="T63" fmla="*/ 2638 h 2848"/>
                <a:gd name="T64" fmla="*/ 1315 w 2460"/>
                <a:gd name="T65" fmla="*/ 2661 h 2848"/>
                <a:gd name="T66" fmla="*/ 1484 w 2460"/>
                <a:gd name="T67" fmla="*/ 2658 h 2848"/>
                <a:gd name="T68" fmla="*/ 1683 w 2460"/>
                <a:gd name="T69" fmla="*/ 2627 h 2848"/>
                <a:gd name="T70" fmla="*/ 1865 w 2460"/>
                <a:gd name="T71" fmla="*/ 2565 h 2848"/>
                <a:gd name="T72" fmla="*/ 2032 w 2460"/>
                <a:gd name="T73" fmla="*/ 2474 h 2848"/>
                <a:gd name="T74" fmla="*/ 2322 w 2460"/>
                <a:gd name="T75" fmla="*/ 2234 h 2848"/>
                <a:gd name="T76" fmla="*/ 2235 w 2460"/>
                <a:gd name="T77" fmla="*/ 2563 h 2848"/>
                <a:gd name="T78" fmla="*/ 2052 w 2460"/>
                <a:gd name="T79" fmla="*/ 2682 h 2848"/>
                <a:gd name="T80" fmla="*/ 1851 w 2460"/>
                <a:gd name="T81" fmla="*/ 2771 h 2848"/>
                <a:gd name="T82" fmla="*/ 1625 w 2460"/>
                <a:gd name="T83" fmla="*/ 2827 h 2848"/>
                <a:gd name="T84" fmla="*/ 1368 w 2460"/>
                <a:gd name="T85" fmla="*/ 2848 h 2848"/>
                <a:gd name="T86" fmla="*/ 1187 w 2460"/>
                <a:gd name="T87" fmla="*/ 2836 h 2848"/>
                <a:gd name="T88" fmla="*/ 982 w 2460"/>
                <a:gd name="T89" fmla="*/ 2795 h 2848"/>
                <a:gd name="T90" fmla="*/ 792 w 2460"/>
                <a:gd name="T91" fmla="*/ 2724 h 2848"/>
                <a:gd name="T92" fmla="*/ 617 w 2460"/>
                <a:gd name="T93" fmla="*/ 2627 h 2848"/>
                <a:gd name="T94" fmla="*/ 459 w 2460"/>
                <a:gd name="T95" fmla="*/ 2505 h 2848"/>
                <a:gd name="T96" fmla="*/ 323 w 2460"/>
                <a:gd name="T97" fmla="*/ 2361 h 2848"/>
                <a:gd name="T98" fmla="*/ 208 w 2460"/>
                <a:gd name="T99" fmla="*/ 2198 h 2848"/>
                <a:gd name="T100" fmla="*/ 116 w 2460"/>
                <a:gd name="T101" fmla="*/ 2018 h 2848"/>
                <a:gd name="T102" fmla="*/ 49 w 2460"/>
                <a:gd name="T103" fmla="*/ 1822 h 2848"/>
                <a:gd name="T104" fmla="*/ 10 w 2460"/>
                <a:gd name="T105" fmla="*/ 1613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60" h="2848">
                  <a:moveTo>
                    <a:pt x="0" y="1431"/>
                  </a:moveTo>
                  <a:lnTo>
                    <a:pt x="0" y="1424"/>
                  </a:lnTo>
                  <a:lnTo>
                    <a:pt x="0" y="1424"/>
                  </a:lnTo>
                  <a:lnTo>
                    <a:pt x="0" y="1387"/>
                  </a:lnTo>
                  <a:lnTo>
                    <a:pt x="1" y="1352"/>
                  </a:lnTo>
                  <a:lnTo>
                    <a:pt x="3" y="1315"/>
                  </a:lnTo>
                  <a:lnTo>
                    <a:pt x="6" y="1280"/>
                  </a:lnTo>
                  <a:lnTo>
                    <a:pt x="10" y="1244"/>
                  </a:lnTo>
                  <a:lnTo>
                    <a:pt x="15" y="1209"/>
                  </a:lnTo>
                  <a:lnTo>
                    <a:pt x="20" y="1174"/>
                  </a:lnTo>
                  <a:lnTo>
                    <a:pt x="26" y="1139"/>
                  </a:lnTo>
                  <a:lnTo>
                    <a:pt x="34" y="1104"/>
                  </a:lnTo>
                  <a:lnTo>
                    <a:pt x="41" y="1070"/>
                  </a:lnTo>
                  <a:lnTo>
                    <a:pt x="49" y="1037"/>
                  </a:lnTo>
                  <a:lnTo>
                    <a:pt x="59" y="1003"/>
                  </a:lnTo>
                  <a:lnTo>
                    <a:pt x="69" y="970"/>
                  </a:lnTo>
                  <a:lnTo>
                    <a:pt x="79" y="937"/>
                  </a:lnTo>
                  <a:lnTo>
                    <a:pt x="91" y="904"/>
                  </a:lnTo>
                  <a:lnTo>
                    <a:pt x="103" y="873"/>
                  </a:lnTo>
                  <a:lnTo>
                    <a:pt x="116" y="841"/>
                  </a:lnTo>
                  <a:lnTo>
                    <a:pt x="130" y="810"/>
                  </a:lnTo>
                  <a:lnTo>
                    <a:pt x="144" y="779"/>
                  </a:lnTo>
                  <a:lnTo>
                    <a:pt x="159" y="749"/>
                  </a:lnTo>
                  <a:lnTo>
                    <a:pt x="175" y="719"/>
                  </a:lnTo>
                  <a:lnTo>
                    <a:pt x="190" y="688"/>
                  </a:lnTo>
                  <a:lnTo>
                    <a:pt x="208" y="659"/>
                  </a:lnTo>
                  <a:lnTo>
                    <a:pt x="226" y="632"/>
                  </a:lnTo>
                  <a:lnTo>
                    <a:pt x="243" y="602"/>
                  </a:lnTo>
                  <a:lnTo>
                    <a:pt x="264" y="576"/>
                  </a:lnTo>
                  <a:lnTo>
                    <a:pt x="283" y="548"/>
                  </a:lnTo>
                  <a:lnTo>
                    <a:pt x="303" y="522"/>
                  </a:lnTo>
                  <a:lnTo>
                    <a:pt x="324" y="495"/>
                  </a:lnTo>
                  <a:lnTo>
                    <a:pt x="346" y="470"/>
                  </a:lnTo>
                  <a:lnTo>
                    <a:pt x="367" y="445"/>
                  </a:lnTo>
                  <a:lnTo>
                    <a:pt x="390" y="421"/>
                  </a:lnTo>
                  <a:lnTo>
                    <a:pt x="413" y="397"/>
                  </a:lnTo>
                  <a:lnTo>
                    <a:pt x="437" y="373"/>
                  </a:lnTo>
                  <a:lnTo>
                    <a:pt x="461" y="350"/>
                  </a:lnTo>
                  <a:lnTo>
                    <a:pt x="486" y="328"/>
                  </a:lnTo>
                  <a:lnTo>
                    <a:pt x="511" y="307"/>
                  </a:lnTo>
                  <a:lnTo>
                    <a:pt x="538" y="285"/>
                  </a:lnTo>
                  <a:lnTo>
                    <a:pt x="564" y="265"/>
                  </a:lnTo>
                  <a:lnTo>
                    <a:pt x="591" y="245"/>
                  </a:lnTo>
                  <a:lnTo>
                    <a:pt x="619" y="226"/>
                  </a:lnTo>
                  <a:lnTo>
                    <a:pt x="648" y="208"/>
                  </a:lnTo>
                  <a:lnTo>
                    <a:pt x="675" y="191"/>
                  </a:lnTo>
                  <a:lnTo>
                    <a:pt x="704" y="174"/>
                  </a:lnTo>
                  <a:lnTo>
                    <a:pt x="735" y="158"/>
                  </a:lnTo>
                  <a:lnTo>
                    <a:pt x="764" y="141"/>
                  </a:lnTo>
                  <a:lnTo>
                    <a:pt x="794" y="127"/>
                  </a:lnTo>
                  <a:lnTo>
                    <a:pt x="826" y="114"/>
                  </a:lnTo>
                  <a:lnTo>
                    <a:pt x="857" y="100"/>
                  </a:lnTo>
                  <a:lnTo>
                    <a:pt x="889" y="87"/>
                  </a:lnTo>
                  <a:lnTo>
                    <a:pt x="922" y="76"/>
                  </a:lnTo>
                  <a:lnTo>
                    <a:pt x="953" y="66"/>
                  </a:lnTo>
                  <a:lnTo>
                    <a:pt x="987" y="55"/>
                  </a:lnTo>
                  <a:lnTo>
                    <a:pt x="1020" y="45"/>
                  </a:lnTo>
                  <a:lnTo>
                    <a:pt x="1054" y="38"/>
                  </a:lnTo>
                  <a:lnTo>
                    <a:pt x="1088" y="30"/>
                  </a:lnTo>
                  <a:lnTo>
                    <a:pt x="1124" y="23"/>
                  </a:lnTo>
                  <a:lnTo>
                    <a:pt x="1158" y="18"/>
                  </a:lnTo>
                  <a:lnTo>
                    <a:pt x="1193" y="12"/>
                  </a:lnTo>
                  <a:lnTo>
                    <a:pt x="1230" y="7"/>
                  </a:lnTo>
                  <a:lnTo>
                    <a:pt x="1265" y="5"/>
                  </a:lnTo>
                  <a:lnTo>
                    <a:pt x="1302" y="2"/>
                  </a:lnTo>
                  <a:lnTo>
                    <a:pt x="1339" y="1"/>
                  </a:lnTo>
                  <a:lnTo>
                    <a:pt x="1375" y="0"/>
                  </a:lnTo>
                  <a:lnTo>
                    <a:pt x="1375" y="0"/>
                  </a:lnTo>
                  <a:lnTo>
                    <a:pt x="1421" y="1"/>
                  </a:lnTo>
                  <a:lnTo>
                    <a:pt x="1466" y="2"/>
                  </a:lnTo>
                  <a:lnTo>
                    <a:pt x="1509" y="5"/>
                  </a:lnTo>
                  <a:lnTo>
                    <a:pt x="1551" y="9"/>
                  </a:lnTo>
                  <a:lnTo>
                    <a:pt x="1592" y="14"/>
                  </a:lnTo>
                  <a:lnTo>
                    <a:pt x="1633" y="19"/>
                  </a:lnTo>
                  <a:lnTo>
                    <a:pt x="1672" y="25"/>
                  </a:lnTo>
                  <a:lnTo>
                    <a:pt x="1710" y="33"/>
                  </a:lnTo>
                  <a:lnTo>
                    <a:pt x="1748" y="42"/>
                  </a:lnTo>
                  <a:lnTo>
                    <a:pt x="1784" y="50"/>
                  </a:lnTo>
                  <a:lnTo>
                    <a:pt x="1820" y="60"/>
                  </a:lnTo>
                  <a:lnTo>
                    <a:pt x="1855" y="72"/>
                  </a:lnTo>
                  <a:lnTo>
                    <a:pt x="1889" y="83"/>
                  </a:lnTo>
                  <a:lnTo>
                    <a:pt x="1923" y="96"/>
                  </a:lnTo>
                  <a:lnTo>
                    <a:pt x="1956" y="108"/>
                  </a:lnTo>
                  <a:lnTo>
                    <a:pt x="1988" y="124"/>
                  </a:lnTo>
                  <a:lnTo>
                    <a:pt x="2021" y="138"/>
                  </a:lnTo>
                  <a:lnTo>
                    <a:pt x="2051" y="154"/>
                  </a:lnTo>
                  <a:lnTo>
                    <a:pt x="2081" y="170"/>
                  </a:lnTo>
                  <a:lnTo>
                    <a:pt x="2112" y="187"/>
                  </a:lnTo>
                  <a:lnTo>
                    <a:pt x="2142" y="206"/>
                  </a:lnTo>
                  <a:lnTo>
                    <a:pt x="2171" y="223"/>
                  </a:lnTo>
                  <a:lnTo>
                    <a:pt x="2228" y="263"/>
                  </a:lnTo>
                  <a:lnTo>
                    <a:pt x="2283" y="304"/>
                  </a:lnTo>
                  <a:lnTo>
                    <a:pt x="2338" y="347"/>
                  </a:lnTo>
                  <a:lnTo>
                    <a:pt x="2392" y="393"/>
                  </a:lnTo>
                  <a:lnTo>
                    <a:pt x="2445" y="441"/>
                  </a:lnTo>
                  <a:lnTo>
                    <a:pt x="2300" y="590"/>
                  </a:lnTo>
                  <a:lnTo>
                    <a:pt x="2300" y="590"/>
                  </a:lnTo>
                  <a:lnTo>
                    <a:pt x="2254" y="547"/>
                  </a:lnTo>
                  <a:lnTo>
                    <a:pt x="2208" y="506"/>
                  </a:lnTo>
                  <a:lnTo>
                    <a:pt x="2161" y="466"/>
                  </a:lnTo>
                  <a:lnTo>
                    <a:pt x="2112" y="429"/>
                  </a:lnTo>
                  <a:lnTo>
                    <a:pt x="2061" y="394"/>
                  </a:lnTo>
                  <a:lnTo>
                    <a:pt x="2009" y="360"/>
                  </a:lnTo>
                  <a:lnTo>
                    <a:pt x="1983" y="345"/>
                  </a:lnTo>
                  <a:lnTo>
                    <a:pt x="1956" y="330"/>
                  </a:lnTo>
                  <a:lnTo>
                    <a:pt x="1928" y="314"/>
                  </a:lnTo>
                  <a:lnTo>
                    <a:pt x="1901" y="301"/>
                  </a:lnTo>
                  <a:lnTo>
                    <a:pt x="1872" y="288"/>
                  </a:lnTo>
                  <a:lnTo>
                    <a:pt x="1843" y="275"/>
                  </a:lnTo>
                  <a:lnTo>
                    <a:pt x="1813" y="263"/>
                  </a:lnTo>
                  <a:lnTo>
                    <a:pt x="1783" y="253"/>
                  </a:lnTo>
                  <a:lnTo>
                    <a:pt x="1753" y="242"/>
                  </a:lnTo>
                  <a:lnTo>
                    <a:pt x="1721" y="232"/>
                  </a:lnTo>
                  <a:lnTo>
                    <a:pt x="1690" y="223"/>
                  </a:lnTo>
                  <a:lnTo>
                    <a:pt x="1657" y="216"/>
                  </a:lnTo>
                  <a:lnTo>
                    <a:pt x="1624" y="208"/>
                  </a:lnTo>
                  <a:lnTo>
                    <a:pt x="1590" y="203"/>
                  </a:lnTo>
                  <a:lnTo>
                    <a:pt x="1556" y="197"/>
                  </a:lnTo>
                  <a:lnTo>
                    <a:pt x="1520" y="193"/>
                  </a:lnTo>
                  <a:lnTo>
                    <a:pt x="1484" y="189"/>
                  </a:lnTo>
                  <a:lnTo>
                    <a:pt x="1447" y="187"/>
                  </a:lnTo>
                  <a:lnTo>
                    <a:pt x="1411" y="186"/>
                  </a:lnTo>
                  <a:lnTo>
                    <a:pt x="1371" y="186"/>
                  </a:lnTo>
                  <a:lnTo>
                    <a:pt x="1371" y="186"/>
                  </a:lnTo>
                  <a:lnTo>
                    <a:pt x="1341" y="186"/>
                  </a:lnTo>
                  <a:lnTo>
                    <a:pt x="1311" y="187"/>
                  </a:lnTo>
                  <a:lnTo>
                    <a:pt x="1280" y="188"/>
                  </a:lnTo>
                  <a:lnTo>
                    <a:pt x="1250" y="192"/>
                  </a:lnTo>
                  <a:lnTo>
                    <a:pt x="1220" y="194"/>
                  </a:lnTo>
                  <a:lnTo>
                    <a:pt x="1191" y="199"/>
                  </a:lnTo>
                  <a:lnTo>
                    <a:pt x="1162" y="204"/>
                  </a:lnTo>
                  <a:lnTo>
                    <a:pt x="1133" y="210"/>
                  </a:lnTo>
                  <a:lnTo>
                    <a:pt x="1104" y="216"/>
                  </a:lnTo>
                  <a:lnTo>
                    <a:pt x="1076" y="223"/>
                  </a:lnTo>
                  <a:lnTo>
                    <a:pt x="1019" y="240"/>
                  </a:lnTo>
                  <a:lnTo>
                    <a:pt x="965" y="259"/>
                  </a:lnTo>
                  <a:lnTo>
                    <a:pt x="912" y="280"/>
                  </a:lnTo>
                  <a:lnTo>
                    <a:pt x="860" y="304"/>
                  </a:lnTo>
                  <a:lnTo>
                    <a:pt x="811" y="331"/>
                  </a:lnTo>
                  <a:lnTo>
                    <a:pt x="761" y="360"/>
                  </a:lnTo>
                  <a:lnTo>
                    <a:pt x="715" y="391"/>
                  </a:lnTo>
                  <a:lnTo>
                    <a:pt x="669" y="426"/>
                  </a:lnTo>
                  <a:lnTo>
                    <a:pt x="626" y="462"/>
                  </a:lnTo>
                  <a:lnTo>
                    <a:pt x="584" y="500"/>
                  </a:lnTo>
                  <a:lnTo>
                    <a:pt x="544" y="541"/>
                  </a:lnTo>
                  <a:lnTo>
                    <a:pt x="506" y="584"/>
                  </a:lnTo>
                  <a:lnTo>
                    <a:pt x="471" y="628"/>
                  </a:lnTo>
                  <a:lnTo>
                    <a:pt x="437" y="675"/>
                  </a:lnTo>
                  <a:lnTo>
                    <a:pt x="405" y="723"/>
                  </a:lnTo>
                  <a:lnTo>
                    <a:pt x="375" y="772"/>
                  </a:lnTo>
                  <a:lnTo>
                    <a:pt x="348" y="824"/>
                  </a:lnTo>
                  <a:lnTo>
                    <a:pt x="323" y="877"/>
                  </a:lnTo>
                  <a:lnTo>
                    <a:pt x="300" y="931"/>
                  </a:lnTo>
                  <a:lnTo>
                    <a:pt x="280" y="988"/>
                  </a:lnTo>
                  <a:lnTo>
                    <a:pt x="262" y="1045"/>
                  </a:lnTo>
                  <a:lnTo>
                    <a:pt x="247" y="1104"/>
                  </a:lnTo>
                  <a:lnTo>
                    <a:pt x="235" y="1165"/>
                  </a:lnTo>
                  <a:lnTo>
                    <a:pt x="224" y="1225"/>
                  </a:lnTo>
                  <a:lnTo>
                    <a:pt x="218" y="1287"/>
                  </a:lnTo>
                  <a:lnTo>
                    <a:pt x="213" y="1352"/>
                  </a:lnTo>
                  <a:lnTo>
                    <a:pt x="212" y="1416"/>
                  </a:lnTo>
                  <a:lnTo>
                    <a:pt x="212" y="1424"/>
                  </a:lnTo>
                  <a:lnTo>
                    <a:pt x="212" y="1424"/>
                  </a:lnTo>
                  <a:lnTo>
                    <a:pt x="213" y="1488"/>
                  </a:lnTo>
                  <a:lnTo>
                    <a:pt x="218" y="1553"/>
                  </a:lnTo>
                  <a:lnTo>
                    <a:pt x="224" y="1615"/>
                  </a:lnTo>
                  <a:lnTo>
                    <a:pt x="235" y="1676"/>
                  </a:lnTo>
                  <a:lnTo>
                    <a:pt x="247" y="1737"/>
                  </a:lnTo>
                  <a:lnTo>
                    <a:pt x="264" y="1796"/>
                  </a:lnTo>
                  <a:lnTo>
                    <a:pt x="281" y="1855"/>
                  </a:lnTo>
                  <a:lnTo>
                    <a:pt x="302" y="1911"/>
                  </a:lnTo>
                  <a:lnTo>
                    <a:pt x="324" y="1966"/>
                  </a:lnTo>
                  <a:lnTo>
                    <a:pt x="350" y="2019"/>
                  </a:lnTo>
                  <a:lnTo>
                    <a:pt x="377" y="2072"/>
                  </a:lnTo>
                  <a:lnTo>
                    <a:pt x="408" y="2121"/>
                  </a:lnTo>
                  <a:lnTo>
                    <a:pt x="439" y="2170"/>
                  </a:lnTo>
                  <a:lnTo>
                    <a:pt x="473" y="2216"/>
                  </a:lnTo>
                  <a:lnTo>
                    <a:pt x="510" y="2261"/>
                  </a:lnTo>
                  <a:lnTo>
                    <a:pt x="548" y="2304"/>
                  </a:lnTo>
                  <a:lnTo>
                    <a:pt x="588" y="2345"/>
                  </a:lnTo>
                  <a:lnTo>
                    <a:pt x="630" y="2383"/>
                  </a:lnTo>
                  <a:lnTo>
                    <a:pt x="673" y="2419"/>
                  </a:lnTo>
                  <a:lnTo>
                    <a:pt x="718" y="2453"/>
                  </a:lnTo>
                  <a:lnTo>
                    <a:pt x="766" y="2486"/>
                  </a:lnTo>
                  <a:lnTo>
                    <a:pt x="814" y="2515"/>
                  </a:lnTo>
                  <a:lnTo>
                    <a:pt x="865" y="2542"/>
                  </a:lnTo>
                  <a:lnTo>
                    <a:pt x="917" y="2567"/>
                  </a:lnTo>
                  <a:lnTo>
                    <a:pt x="970" y="2589"/>
                  </a:lnTo>
                  <a:lnTo>
                    <a:pt x="1024" y="2608"/>
                  </a:lnTo>
                  <a:lnTo>
                    <a:pt x="1081" y="2624"/>
                  </a:lnTo>
                  <a:lnTo>
                    <a:pt x="1109" y="2632"/>
                  </a:lnTo>
                  <a:lnTo>
                    <a:pt x="1138" y="2638"/>
                  </a:lnTo>
                  <a:lnTo>
                    <a:pt x="1166" y="2643"/>
                  </a:lnTo>
                  <a:lnTo>
                    <a:pt x="1196" y="2648"/>
                  </a:lnTo>
                  <a:lnTo>
                    <a:pt x="1225" y="2653"/>
                  </a:lnTo>
                  <a:lnTo>
                    <a:pt x="1254" y="2656"/>
                  </a:lnTo>
                  <a:lnTo>
                    <a:pt x="1284" y="2658"/>
                  </a:lnTo>
                  <a:lnTo>
                    <a:pt x="1315" y="2661"/>
                  </a:lnTo>
                  <a:lnTo>
                    <a:pt x="1345" y="2662"/>
                  </a:lnTo>
                  <a:lnTo>
                    <a:pt x="1375" y="2662"/>
                  </a:lnTo>
                  <a:lnTo>
                    <a:pt x="1375" y="2662"/>
                  </a:lnTo>
                  <a:lnTo>
                    <a:pt x="1413" y="2662"/>
                  </a:lnTo>
                  <a:lnTo>
                    <a:pt x="1448" y="2661"/>
                  </a:lnTo>
                  <a:lnTo>
                    <a:pt x="1484" y="2658"/>
                  </a:lnTo>
                  <a:lnTo>
                    <a:pt x="1519" y="2656"/>
                  </a:lnTo>
                  <a:lnTo>
                    <a:pt x="1553" y="2651"/>
                  </a:lnTo>
                  <a:lnTo>
                    <a:pt x="1586" y="2647"/>
                  </a:lnTo>
                  <a:lnTo>
                    <a:pt x="1619" y="2640"/>
                  </a:lnTo>
                  <a:lnTo>
                    <a:pt x="1652" y="2634"/>
                  </a:lnTo>
                  <a:lnTo>
                    <a:pt x="1683" y="2627"/>
                  </a:lnTo>
                  <a:lnTo>
                    <a:pt x="1715" y="2618"/>
                  </a:lnTo>
                  <a:lnTo>
                    <a:pt x="1745" y="2609"/>
                  </a:lnTo>
                  <a:lnTo>
                    <a:pt x="1777" y="2599"/>
                  </a:lnTo>
                  <a:lnTo>
                    <a:pt x="1806" y="2589"/>
                  </a:lnTo>
                  <a:lnTo>
                    <a:pt x="1836" y="2577"/>
                  </a:lnTo>
                  <a:lnTo>
                    <a:pt x="1865" y="2565"/>
                  </a:lnTo>
                  <a:lnTo>
                    <a:pt x="1893" y="2551"/>
                  </a:lnTo>
                  <a:lnTo>
                    <a:pt x="1922" y="2537"/>
                  </a:lnTo>
                  <a:lnTo>
                    <a:pt x="1950" y="2523"/>
                  </a:lnTo>
                  <a:lnTo>
                    <a:pt x="1978" y="2507"/>
                  </a:lnTo>
                  <a:lnTo>
                    <a:pt x="2005" y="2490"/>
                  </a:lnTo>
                  <a:lnTo>
                    <a:pt x="2032" y="2474"/>
                  </a:lnTo>
                  <a:lnTo>
                    <a:pt x="2060" y="2455"/>
                  </a:lnTo>
                  <a:lnTo>
                    <a:pt x="2113" y="2417"/>
                  </a:lnTo>
                  <a:lnTo>
                    <a:pt x="2166" y="2375"/>
                  </a:lnTo>
                  <a:lnTo>
                    <a:pt x="2219" y="2331"/>
                  </a:lnTo>
                  <a:lnTo>
                    <a:pt x="2271" y="2284"/>
                  </a:lnTo>
                  <a:lnTo>
                    <a:pt x="2322" y="2234"/>
                  </a:lnTo>
                  <a:lnTo>
                    <a:pt x="2460" y="2368"/>
                  </a:lnTo>
                  <a:lnTo>
                    <a:pt x="2460" y="2368"/>
                  </a:lnTo>
                  <a:lnTo>
                    <a:pt x="2406" y="2421"/>
                  </a:lnTo>
                  <a:lnTo>
                    <a:pt x="2350" y="2470"/>
                  </a:lnTo>
                  <a:lnTo>
                    <a:pt x="2293" y="2518"/>
                  </a:lnTo>
                  <a:lnTo>
                    <a:pt x="2235" y="2563"/>
                  </a:lnTo>
                  <a:lnTo>
                    <a:pt x="2206" y="2585"/>
                  </a:lnTo>
                  <a:lnTo>
                    <a:pt x="2176" y="2606"/>
                  </a:lnTo>
                  <a:lnTo>
                    <a:pt x="2146" y="2627"/>
                  </a:lnTo>
                  <a:lnTo>
                    <a:pt x="2115" y="2646"/>
                  </a:lnTo>
                  <a:lnTo>
                    <a:pt x="2085" y="2664"/>
                  </a:lnTo>
                  <a:lnTo>
                    <a:pt x="2052" y="2682"/>
                  </a:lnTo>
                  <a:lnTo>
                    <a:pt x="2021" y="2699"/>
                  </a:lnTo>
                  <a:lnTo>
                    <a:pt x="1988" y="2715"/>
                  </a:lnTo>
                  <a:lnTo>
                    <a:pt x="1955" y="2730"/>
                  </a:lnTo>
                  <a:lnTo>
                    <a:pt x="1921" y="2745"/>
                  </a:lnTo>
                  <a:lnTo>
                    <a:pt x="1887" y="2758"/>
                  </a:lnTo>
                  <a:lnTo>
                    <a:pt x="1851" y="2771"/>
                  </a:lnTo>
                  <a:lnTo>
                    <a:pt x="1815" y="2783"/>
                  </a:lnTo>
                  <a:lnTo>
                    <a:pt x="1778" y="2793"/>
                  </a:lnTo>
                  <a:lnTo>
                    <a:pt x="1741" y="2803"/>
                  </a:lnTo>
                  <a:lnTo>
                    <a:pt x="1704" y="2812"/>
                  </a:lnTo>
                  <a:lnTo>
                    <a:pt x="1664" y="2821"/>
                  </a:lnTo>
                  <a:lnTo>
                    <a:pt x="1625" y="2827"/>
                  </a:lnTo>
                  <a:lnTo>
                    <a:pt x="1585" y="2834"/>
                  </a:lnTo>
                  <a:lnTo>
                    <a:pt x="1543" y="2839"/>
                  </a:lnTo>
                  <a:lnTo>
                    <a:pt x="1500" y="2843"/>
                  </a:lnTo>
                  <a:lnTo>
                    <a:pt x="1457" y="2845"/>
                  </a:lnTo>
                  <a:lnTo>
                    <a:pt x="1413" y="2846"/>
                  </a:lnTo>
                  <a:lnTo>
                    <a:pt x="1368" y="2848"/>
                  </a:lnTo>
                  <a:lnTo>
                    <a:pt x="1368" y="2848"/>
                  </a:lnTo>
                  <a:lnTo>
                    <a:pt x="1331" y="2846"/>
                  </a:lnTo>
                  <a:lnTo>
                    <a:pt x="1294" y="2845"/>
                  </a:lnTo>
                  <a:lnTo>
                    <a:pt x="1259" y="2843"/>
                  </a:lnTo>
                  <a:lnTo>
                    <a:pt x="1222" y="2840"/>
                  </a:lnTo>
                  <a:lnTo>
                    <a:pt x="1187" y="2836"/>
                  </a:lnTo>
                  <a:lnTo>
                    <a:pt x="1153" y="2831"/>
                  </a:lnTo>
                  <a:lnTo>
                    <a:pt x="1118" y="2825"/>
                  </a:lnTo>
                  <a:lnTo>
                    <a:pt x="1083" y="2819"/>
                  </a:lnTo>
                  <a:lnTo>
                    <a:pt x="1049" y="2811"/>
                  </a:lnTo>
                  <a:lnTo>
                    <a:pt x="1015" y="2803"/>
                  </a:lnTo>
                  <a:lnTo>
                    <a:pt x="982" y="2795"/>
                  </a:lnTo>
                  <a:lnTo>
                    <a:pt x="950" y="2784"/>
                  </a:lnTo>
                  <a:lnTo>
                    <a:pt x="917" y="2773"/>
                  </a:lnTo>
                  <a:lnTo>
                    <a:pt x="885" y="2762"/>
                  </a:lnTo>
                  <a:lnTo>
                    <a:pt x="854" y="2750"/>
                  </a:lnTo>
                  <a:lnTo>
                    <a:pt x="822" y="2738"/>
                  </a:lnTo>
                  <a:lnTo>
                    <a:pt x="792" y="2724"/>
                  </a:lnTo>
                  <a:lnTo>
                    <a:pt x="761" y="2709"/>
                  </a:lnTo>
                  <a:lnTo>
                    <a:pt x="731" y="2694"/>
                  </a:lnTo>
                  <a:lnTo>
                    <a:pt x="702" y="2678"/>
                  </a:lnTo>
                  <a:lnTo>
                    <a:pt x="673" y="2662"/>
                  </a:lnTo>
                  <a:lnTo>
                    <a:pt x="645" y="2644"/>
                  </a:lnTo>
                  <a:lnTo>
                    <a:pt x="617" y="2627"/>
                  </a:lnTo>
                  <a:lnTo>
                    <a:pt x="590" y="2608"/>
                  </a:lnTo>
                  <a:lnTo>
                    <a:pt x="563" y="2589"/>
                  </a:lnTo>
                  <a:lnTo>
                    <a:pt x="536" y="2568"/>
                  </a:lnTo>
                  <a:lnTo>
                    <a:pt x="510" y="2548"/>
                  </a:lnTo>
                  <a:lnTo>
                    <a:pt x="485" y="2527"/>
                  </a:lnTo>
                  <a:lnTo>
                    <a:pt x="459" y="2505"/>
                  </a:lnTo>
                  <a:lnTo>
                    <a:pt x="435" y="2483"/>
                  </a:lnTo>
                  <a:lnTo>
                    <a:pt x="413" y="2460"/>
                  </a:lnTo>
                  <a:lnTo>
                    <a:pt x="389" y="2436"/>
                  </a:lnTo>
                  <a:lnTo>
                    <a:pt x="366" y="2412"/>
                  </a:lnTo>
                  <a:lnTo>
                    <a:pt x="344" y="2386"/>
                  </a:lnTo>
                  <a:lnTo>
                    <a:pt x="323" y="2361"/>
                  </a:lnTo>
                  <a:lnTo>
                    <a:pt x="303" y="2336"/>
                  </a:lnTo>
                  <a:lnTo>
                    <a:pt x="283" y="2309"/>
                  </a:lnTo>
                  <a:lnTo>
                    <a:pt x="262" y="2283"/>
                  </a:lnTo>
                  <a:lnTo>
                    <a:pt x="243" y="2255"/>
                  </a:lnTo>
                  <a:lnTo>
                    <a:pt x="226" y="2227"/>
                  </a:lnTo>
                  <a:lnTo>
                    <a:pt x="208" y="2198"/>
                  </a:lnTo>
                  <a:lnTo>
                    <a:pt x="190" y="2169"/>
                  </a:lnTo>
                  <a:lnTo>
                    <a:pt x="174" y="2140"/>
                  </a:lnTo>
                  <a:lnTo>
                    <a:pt x="159" y="2110"/>
                  </a:lnTo>
                  <a:lnTo>
                    <a:pt x="144" y="2079"/>
                  </a:lnTo>
                  <a:lnTo>
                    <a:pt x="130" y="2049"/>
                  </a:lnTo>
                  <a:lnTo>
                    <a:pt x="116" y="2018"/>
                  </a:lnTo>
                  <a:lnTo>
                    <a:pt x="103" y="1986"/>
                  </a:lnTo>
                  <a:lnTo>
                    <a:pt x="91" y="1954"/>
                  </a:lnTo>
                  <a:lnTo>
                    <a:pt x="79" y="1922"/>
                  </a:lnTo>
                  <a:lnTo>
                    <a:pt x="69" y="1889"/>
                  </a:lnTo>
                  <a:lnTo>
                    <a:pt x="59" y="1856"/>
                  </a:lnTo>
                  <a:lnTo>
                    <a:pt x="49" y="1822"/>
                  </a:lnTo>
                  <a:lnTo>
                    <a:pt x="41" y="1788"/>
                  </a:lnTo>
                  <a:lnTo>
                    <a:pt x="34" y="1753"/>
                  </a:lnTo>
                  <a:lnTo>
                    <a:pt x="26" y="1719"/>
                  </a:lnTo>
                  <a:lnTo>
                    <a:pt x="20" y="1684"/>
                  </a:lnTo>
                  <a:lnTo>
                    <a:pt x="15" y="1649"/>
                  </a:lnTo>
                  <a:lnTo>
                    <a:pt x="10" y="1613"/>
                  </a:lnTo>
                  <a:lnTo>
                    <a:pt x="6" y="1578"/>
                  </a:lnTo>
                  <a:lnTo>
                    <a:pt x="3" y="1541"/>
                  </a:lnTo>
                  <a:lnTo>
                    <a:pt x="1" y="1505"/>
                  </a:lnTo>
                  <a:lnTo>
                    <a:pt x="0" y="1468"/>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25"/>
            <p:cNvSpPr>
              <a:spLocks noEditPoints="1"/>
            </p:cNvSpPr>
            <p:nvPr userDrawn="1"/>
          </p:nvSpPr>
          <p:spPr bwMode="auto">
            <a:xfrm>
              <a:off x="2651" y="1101"/>
              <a:ext cx="692" cy="712"/>
            </a:xfrm>
            <a:custGeom>
              <a:avLst/>
              <a:gdLst>
                <a:gd name="T0" fmla="*/ 2532 w 2767"/>
                <a:gd name="T1" fmla="*/ 1175 h 2848"/>
                <a:gd name="T2" fmla="*/ 2392 w 2767"/>
                <a:gd name="T3" fmla="*/ 783 h 2848"/>
                <a:gd name="T4" fmla="*/ 2139 w 2767"/>
                <a:gd name="T5" fmla="*/ 469 h 2848"/>
                <a:gd name="T6" fmla="*/ 1824 w 2767"/>
                <a:gd name="T7" fmla="*/ 271 h 2848"/>
                <a:gd name="T8" fmla="*/ 1625 w 2767"/>
                <a:gd name="T9" fmla="*/ 211 h 2848"/>
                <a:gd name="T10" fmla="*/ 1410 w 2767"/>
                <a:gd name="T11" fmla="*/ 186 h 2848"/>
                <a:gd name="T12" fmla="*/ 1224 w 2767"/>
                <a:gd name="T13" fmla="*/ 194 h 2848"/>
                <a:gd name="T14" fmla="*/ 1019 w 2767"/>
                <a:gd name="T15" fmla="*/ 240 h 2848"/>
                <a:gd name="T16" fmla="*/ 757 w 2767"/>
                <a:gd name="T17" fmla="*/ 364 h 2848"/>
                <a:gd name="T18" fmla="*/ 467 w 2767"/>
                <a:gd name="T19" fmla="*/ 633 h 2848"/>
                <a:gd name="T20" fmla="*/ 279 w 2767"/>
                <a:gd name="T21" fmla="*/ 993 h 2848"/>
                <a:gd name="T22" fmla="*/ 212 w 2767"/>
                <a:gd name="T23" fmla="*/ 1416 h 2848"/>
                <a:gd name="T24" fmla="*/ 247 w 2767"/>
                <a:gd name="T25" fmla="*/ 1732 h 2848"/>
                <a:gd name="T26" fmla="*/ 404 w 2767"/>
                <a:gd name="T27" fmla="*/ 2115 h 2848"/>
                <a:gd name="T28" fmla="*/ 670 w 2767"/>
                <a:gd name="T29" fmla="*/ 2416 h 2848"/>
                <a:gd name="T30" fmla="*/ 971 w 2767"/>
                <a:gd name="T31" fmla="*/ 2586 h 2848"/>
                <a:gd name="T32" fmla="*/ 1171 w 2767"/>
                <a:gd name="T33" fmla="*/ 2643 h 2848"/>
                <a:gd name="T34" fmla="*/ 1387 w 2767"/>
                <a:gd name="T35" fmla="*/ 2662 h 2848"/>
                <a:gd name="T36" fmla="*/ 1573 w 2767"/>
                <a:gd name="T37" fmla="*/ 2648 h 2848"/>
                <a:gd name="T38" fmla="*/ 1776 w 2767"/>
                <a:gd name="T39" fmla="*/ 2597 h 2848"/>
                <a:gd name="T40" fmla="*/ 2056 w 2767"/>
                <a:gd name="T41" fmla="*/ 2452 h 2848"/>
                <a:gd name="T42" fmla="*/ 2333 w 2767"/>
                <a:gd name="T43" fmla="*/ 2168 h 2848"/>
                <a:gd name="T44" fmla="*/ 2506 w 2767"/>
                <a:gd name="T45" fmla="*/ 1798 h 2848"/>
                <a:gd name="T46" fmla="*/ 0 w 2767"/>
                <a:gd name="T47" fmla="*/ 1431 h 2848"/>
                <a:gd name="T48" fmla="*/ 10 w 2767"/>
                <a:gd name="T49" fmla="*/ 1249 h 2848"/>
                <a:gd name="T50" fmla="*/ 56 w 2767"/>
                <a:gd name="T51" fmla="*/ 1013 h 2848"/>
                <a:gd name="T52" fmla="*/ 139 w 2767"/>
                <a:gd name="T53" fmla="*/ 791 h 2848"/>
                <a:gd name="T54" fmla="*/ 255 w 2767"/>
                <a:gd name="T55" fmla="*/ 587 h 2848"/>
                <a:gd name="T56" fmla="*/ 404 w 2767"/>
                <a:gd name="T57" fmla="*/ 407 h 2848"/>
                <a:gd name="T58" fmla="*/ 582 w 2767"/>
                <a:gd name="T59" fmla="*/ 253 h 2848"/>
                <a:gd name="T60" fmla="*/ 787 w 2767"/>
                <a:gd name="T61" fmla="*/ 131 h 2848"/>
                <a:gd name="T62" fmla="*/ 1018 w 2767"/>
                <a:gd name="T63" fmla="*/ 48 h 2848"/>
                <a:gd name="T64" fmla="*/ 1272 w 2767"/>
                <a:gd name="T65" fmla="*/ 5 h 2848"/>
                <a:gd name="T66" fmla="*/ 1503 w 2767"/>
                <a:gd name="T67" fmla="*/ 5 h 2848"/>
                <a:gd name="T68" fmla="*/ 1755 w 2767"/>
                <a:gd name="T69" fmla="*/ 47 h 2848"/>
                <a:gd name="T70" fmla="*/ 1985 w 2767"/>
                <a:gd name="T71" fmla="*/ 130 h 2848"/>
                <a:gd name="T72" fmla="*/ 2190 w 2767"/>
                <a:gd name="T73" fmla="*/ 250 h 2848"/>
                <a:gd name="T74" fmla="*/ 2367 w 2767"/>
                <a:gd name="T75" fmla="*/ 403 h 2848"/>
                <a:gd name="T76" fmla="*/ 2513 w 2767"/>
                <a:gd name="T77" fmla="*/ 582 h 2848"/>
                <a:gd name="T78" fmla="*/ 2629 w 2767"/>
                <a:gd name="T79" fmla="*/ 784 h 2848"/>
                <a:gd name="T80" fmla="*/ 2711 w 2767"/>
                <a:gd name="T81" fmla="*/ 1007 h 2848"/>
                <a:gd name="T82" fmla="*/ 2757 w 2767"/>
                <a:gd name="T83" fmla="*/ 1242 h 2848"/>
                <a:gd name="T84" fmla="*/ 2767 w 2767"/>
                <a:gd name="T85" fmla="*/ 1424 h 2848"/>
                <a:gd name="T86" fmla="*/ 2747 w 2767"/>
                <a:gd name="T87" fmla="*/ 1666 h 2848"/>
                <a:gd name="T88" fmla="*/ 2690 w 2767"/>
                <a:gd name="T89" fmla="*/ 1899 h 2848"/>
                <a:gd name="T90" fmla="*/ 2598 w 2767"/>
                <a:gd name="T91" fmla="*/ 2116 h 2848"/>
                <a:gd name="T92" fmla="*/ 2471 w 2767"/>
                <a:gd name="T93" fmla="*/ 2314 h 2848"/>
                <a:gd name="T94" fmla="*/ 2315 w 2767"/>
                <a:gd name="T95" fmla="*/ 2489 h 2848"/>
                <a:gd name="T96" fmla="*/ 2129 w 2767"/>
                <a:gd name="T97" fmla="*/ 2633 h 2848"/>
                <a:gd name="T98" fmla="*/ 1916 w 2767"/>
                <a:gd name="T99" fmla="*/ 2744 h 2848"/>
                <a:gd name="T100" fmla="*/ 1678 w 2767"/>
                <a:gd name="T101" fmla="*/ 2817 h 2848"/>
                <a:gd name="T102" fmla="*/ 1418 w 2767"/>
                <a:gd name="T103" fmla="*/ 2846 h 2848"/>
                <a:gd name="T104" fmla="*/ 1189 w 2767"/>
                <a:gd name="T105" fmla="*/ 2835 h 2848"/>
                <a:gd name="T106" fmla="*/ 942 w 2767"/>
                <a:gd name="T107" fmla="*/ 2781 h 2848"/>
                <a:gd name="T108" fmla="*/ 720 w 2767"/>
                <a:gd name="T109" fmla="*/ 2687 h 2848"/>
                <a:gd name="T110" fmla="*/ 523 w 2767"/>
                <a:gd name="T111" fmla="*/ 2557 h 2848"/>
                <a:gd name="T112" fmla="*/ 355 w 2767"/>
                <a:gd name="T113" fmla="*/ 2397 h 2848"/>
                <a:gd name="T114" fmla="*/ 216 w 2767"/>
                <a:gd name="T115" fmla="*/ 2210 h 2848"/>
                <a:gd name="T116" fmla="*/ 110 w 2767"/>
                <a:gd name="T117" fmla="*/ 2001 h 2848"/>
                <a:gd name="T118" fmla="*/ 39 w 2767"/>
                <a:gd name="T119" fmla="*/ 1775 h 2848"/>
                <a:gd name="T120" fmla="*/ 3 w 2767"/>
                <a:gd name="T121" fmla="*/ 1536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67" h="2848">
                  <a:moveTo>
                    <a:pt x="2555" y="1431"/>
                  </a:moveTo>
                  <a:lnTo>
                    <a:pt x="2555" y="1424"/>
                  </a:lnTo>
                  <a:lnTo>
                    <a:pt x="2555" y="1424"/>
                  </a:lnTo>
                  <a:lnTo>
                    <a:pt x="2554" y="1361"/>
                  </a:lnTo>
                  <a:lnTo>
                    <a:pt x="2549" y="1297"/>
                  </a:lnTo>
                  <a:lnTo>
                    <a:pt x="2542" y="1235"/>
                  </a:lnTo>
                  <a:lnTo>
                    <a:pt x="2532" y="1175"/>
                  </a:lnTo>
                  <a:lnTo>
                    <a:pt x="2519" y="1115"/>
                  </a:lnTo>
                  <a:lnTo>
                    <a:pt x="2504" y="1057"/>
                  </a:lnTo>
                  <a:lnTo>
                    <a:pt x="2487" y="999"/>
                  </a:lnTo>
                  <a:lnTo>
                    <a:pt x="2466" y="944"/>
                  </a:lnTo>
                  <a:lnTo>
                    <a:pt x="2444" y="888"/>
                  </a:lnTo>
                  <a:lnTo>
                    <a:pt x="2418" y="835"/>
                  </a:lnTo>
                  <a:lnTo>
                    <a:pt x="2392" y="783"/>
                  </a:lnTo>
                  <a:lnTo>
                    <a:pt x="2362" y="733"/>
                  </a:lnTo>
                  <a:lnTo>
                    <a:pt x="2330" y="685"/>
                  </a:lnTo>
                  <a:lnTo>
                    <a:pt x="2296" y="638"/>
                  </a:lnTo>
                  <a:lnTo>
                    <a:pt x="2261" y="592"/>
                  </a:lnTo>
                  <a:lnTo>
                    <a:pt x="2221" y="549"/>
                  </a:lnTo>
                  <a:lnTo>
                    <a:pt x="2182" y="508"/>
                  </a:lnTo>
                  <a:lnTo>
                    <a:pt x="2139" y="469"/>
                  </a:lnTo>
                  <a:lnTo>
                    <a:pt x="2095" y="432"/>
                  </a:lnTo>
                  <a:lnTo>
                    <a:pt x="2050" y="398"/>
                  </a:lnTo>
                  <a:lnTo>
                    <a:pt x="2003" y="365"/>
                  </a:lnTo>
                  <a:lnTo>
                    <a:pt x="1954" y="336"/>
                  </a:lnTo>
                  <a:lnTo>
                    <a:pt x="1902" y="308"/>
                  </a:lnTo>
                  <a:lnTo>
                    <a:pt x="1850" y="283"/>
                  </a:lnTo>
                  <a:lnTo>
                    <a:pt x="1824" y="271"/>
                  </a:lnTo>
                  <a:lnTo>
                    <a:pt x="1796" y="260"/>
                  </a:lnTo>
                  <a:lnTo>
                    <a:pt x="1768" y="250"/>
                  </a:lnTo>
                  <a:lnTo>
                    <a:pt x="1740" y="241"/>
                  </a:lnTo>
                  <a:lnTo>
                    <a:pt x="1712" y="232"/>
                  </a:lnTo>
                  <a:lnTo>
                    <a:pt x="1683" y="225"/>
                  </a:lnTo>
                  <a:lnTo>
                    <a:pt x="1654" y="217"/>
                  </a:lnTo>
                  <a:lnTo>
                    <a:pt x="1625" y="211"/>
                  </a:lnTo>
                  <a:lnTo>
                    <a:pt x="1595" y="204"/>
                  </a:lnTo>
                  <a:lnTo>
                    <a:pt x="1566" y="199"/>
                  </a:lnTo>
                  <a:lnTo>
                    <a:pt x="1536" y="196"/>
                  </a:lnTo>
                  <a:lnTo>
                    <a:pt x="1504" y="192"/>
                  </a:lnTo>
                  <a:lnTo>
                    <a:pt x="1474" y="189"/>
                  </a:lnTo>
                  <a:lnTo>
                    <a:pt x="1442" y="187"/>
                  </a:lnTo>
                  <a:lnTo>
                    <a:pt x="1410" y="186"/>
                  </a:lnTo>
                  <a:lnTo>
                    <a:pt x="1379" y="186"/>
                  </a:lnTo>
                  <a:lnTo>
                    <a:pt x="1379" y="186"/>
                  </a:lnTo>
                  <a:lnTo>
                    <a:pt x="1347" y="186"/>
                  </a:lnTo>
                  <a:lnTo>
                    <a:pt x="1316" y="187"/>
                  </a:lnTo>
                  <a:lnTo>
                    <a:pt x="1285" y="189"/>
                  </a:lnTo>
                  <a:lnTo>
                    <a:pt x="1254" y="192"/>
                  </a:lnTo>
                  <a:lnTo>
                    <a:pt x="1224" y="194"/>
                  </a:lnTo>
                  <a:lnTo>
                    <a:pt x="1193" y="199"/>
                  </a:lnTo>
                  <a:lnTo>
                    <a:pt x="1163" y="204"/>
                  </a:lnTo>
                  <a:lnTo>
                    <a:pt x="1134" y="210"/>
                  </a:lnTo>
                  <a:lnTo>
                    <a:pt x="1105" y="217"/>
                  </a:lnTo>
                  <a:lnTo>
                    <a:pt x="1076" y="223"/>
                  </a:lnTo>
                  <a:lnTo>
                    <a:pt x="1047" y="232"/>
                  </a:lnTo>
                  <a:lnTo>
                    <a:pt x="1019" y="240"/>
                  </a:lnTo>
                  <a:lnTo>
                    <a:pt x="991" y="250"/>
                  </a:lnTo>
                  <a:lnTo>
                    <a:pt x="963" y="260"/>
                  </a:lnTo>
                  <a:lnTo>
                    <a:pt x="937" y="270"/>
                  </a:lnTo>
                  <a:lnTo>
                    <a:pt x="910" y="282"/>
                  </a:lnTo>
                  <a:lnTo>
                    <a:pt x="857" y="307"/>
                  </a:lnTo>
                  <a:lnTo>
                    <a:pt x="807" y="333"/>
                  </a:lnTo>
                  <a:lnTo>
                    <a:pt x="757" y="364"/>
                  </a:lnTo>
                  <a:lnTo>
                    <a:pt x="711" y="395"/>
                  </a:lnTo>
                  <a:lnTo>
                    <a:pt x="665" y="429"/>
                  </a:lnTo>
                  <a:lnTo>
                    <a:pt x="622" y="466"/>
                  </a:lnTo>
                  <a:lnTo>
                    <a:pt x="581" y="505"/>
                  </a:lnTo>
                  <a:lnTo>
                    <a:pt x="540" y="546"/>
                  </a:lnTo>
                  <a:lnTo>
                    <a:pt x="502" y="589"/>
                  </a:lnTo>
                  <a:lnTo>
                    <a:pt x="467" y="633"/>
                  </a:lnTo>
                  <a:lnTo>
                    <a:pt x="433" y="680"/>
                  </a:lnTo>
                  <a:lnTo>
                    <a:pt x="401" y="728"/>
                  </a:lnTo>
                  <a:lnTo>
                    <a:pt x="372" y="778"/>
                  </a:lnTo>
                  <a:lnTo>
                    <a:pt x="346" y="829"/>
                  </a:lnTo>
                  <a:lnTo>
                    <a:pt x="320" y="882"/>
                  </a:lnTo>
                  <a:lnTo>
                    <a:pt x="299" y="936"/>
                  </a:lnTo>
                  <a:lnTo>
                    <a:pt x="279" y="993"/>
                  </a:lnTo>
                  <a:lnTo>
                    <a:pt x="261" y="1050"/>
                  </a:lnTo>
                  <a:lnTo>
                    <a:pt x="246" y="1108"/>
                  </a:lnTo>
                  <a:lnTo>
                    <a:pt x="235" y="1167"/>
                  </a:lnTo>
                  <a:lnTo>
                    <a:pt x="224" y="1228"/>
                  </a:lnTo>
                  <a:lnTo>
                    <a:pt x="217" y="1290"/>
                  </a:lnTo>
                  <a:lnTo>
                    <a:pt x="213" y="1353"/>
                  </a:lnTo>
                  <a:lnTo>
                    <a:pt x="212" y="1416"/>
                  </a:lnTo>
                  <a:lnTo>
                    <a:pt x="212" y="1424"/>
                  </a:lnTo>
                  <a:lnTo>
                    <a:pt x="212" y="1424"/>
                  </a:lnTo>
                  <a:lnTo>
                    <a:pt x="213" y="1487"/>
                  </a:lnTo>
                  <a:lnTo>
                    <a:pt x="217" y="1550"/>
                  </a:lnTo>
                  <a:lnTo>
                    <a:pt x="224" y="1612"/>
                  </a:lnTo>
                  <a:lnTo>
                    <a:pt x="235" y="1673"/>
                  </a:lnTo>
                  <a:lnTo>
                    <a:pt x="247" y="1732"/>
                  </a:lnTo>
                  <a:lnTo>
                    <a:pt x="262" y="1790"/>
                  </a:lnTo>
                  <a:lnTo>
                    <a:pt x="280" y="1848"/>
                  </a:lnTo>
                  <a:lnTo>
                    <a:pt x="300" y="1904"/>
                  </a:lnTo>
                  <a:lnTo>
                    <a:pt x="322" y="1959"/>
                  </a:lnTo>
                  <a:lnTo>
                    <a:pt x="347" y="2013"/>
                  </a:lnTo>
                  <a:lnTo>
                    <a:pt x="375" y="2064"/>
                  </a:lnTo>
                  <a:lnTo>
                    <a:pt x="404" y="2115"/>
                  </a:lnTo>
                  <a:lnTo>
                    <a:pt x="437" y="2163"/>
                  </a:lnTo>
                  <a:lnTo>
                    <a:pt x="469" y="2210"/>
                  </a:lnTo>
                  <a:lnTo>
                    <a:pt x="506" y="2255"/>
                  </a:lnTo>
                  <a:lnTo>
                    <a:pt x="544" y="2298"/>
                  </a:lnTo>
                  <a:lnTo>
                    <a:pt x="584" y="2340"/>
                  </a:lnTo>
                  <a:lnTo>
                    <a:pt x="626" y="2378"/>
                  </a:lnTo>
                  <a:lnTo>
                    <a:pt x="670" y="2416"/>
                  </a:lnTo>
                  <a:lnTo>
                    <a:pt x="716" y="2450"/>
                  </a:lnTo>
                  <a:lnTo>
                    <a:pt x="764" y="2483"/>
                  </a:lnTo>
                  <a:lnTo>
                    <a:pt x="813" y="2512"/>
                  </a:lnTo>
                  <a:lnTo>
                    <a:pt x="864" y="2539"/>
                  </a:lnTo>
                  <a:lnTo>
                    <a:pt x="917" y="2565"/>
                  </a:lnTo>
                  <a:lnTo>
                    <a:pt x="943" y="2576"/>
                  </a:lnTo>
                  <a:lnTo>
                    <a:pt x="971" y="2586"/>
                  </a:lnTo>
                  <a:lnTo>
                    <a:pt x="999" y="2596"/>
                  </a:lnTo>
                  <a:lnTo>
                    <a:pt x="1027" y="2606"/>
                  </a:lnTo>
                  <a:lnTo>
                    <a:pt x="1054" y="2615"/>
                  </a:lnTo>
                  <a:lnTo>
                    <a:pt x="1083" y="2623"/>
                  </a:lnTo>
                  <a:lnTo>
                    <a:pt x="1112" y="2630"/>
                  </a:lnTo>
                  <a:lnTo>
                    <a:pt x="1141" y="2637"/>
                  </a:lnTo>
                  <a:lnTo>
                    <a:pt x="1171" y="2643"/>
                  </a:lnTo>
                  <a:lnTo>
                    <a:pt x="1201" y="2648"/>
                  </a:lnTo>
                  <a:lnTo>
                    <a:pt x="1231" y="2652"/>
                  </a:lnTo>
                  <a:lnTo>
                    <a:pt x="1261" y="2656"/>
                  </a:lnTo>
                  <a:lnTo>
                    <a:pt x="1293" y="2658"/>
                  </a:lnTo>
                  <a:lnTo>
                    <a:pt x="1323" y="2661"/>
                  </a:lnTo>
                  <a:lnTo>
                    <a:pt x="1355" y="2662"/>
                  </a:lnTo>
                  <a:lnTo>
                    <a:pt x="1387" y="2662"/>
                  </a:lnTo>
                  <a:lnTo>
                    <a:pt x="1387" y="2662"/>
                  </a:lnTo>
                  <a:lnTo>
                    <a:pt x="1419" y="2662"/>
                  </a:lnTo>
                  <a:lnTo>
                    <a:pt x="1450" y="2661"/>
                  </a:lnTo>
                  <a:lnTo>
                    <a:pt x="1481" y="2658"/>
                  </a:lnTo>
                  <a:lnTo>
                    <a:pt x="1513" y="2656"/>
                  </a:lnTo>
                  <a:lnTo>
                    <a:pt x="1543" y="2652"/>
                  </a:lnTo>
                  <a:lnTo>
                    <a:pt x="1573" y="2648"/>
                  </a:lnTo>
                  <a:lnTo>
                    <a:pt x="1602" y="2643"/>
                  </a:lnTo>
                  <a:lnTo>
                    <a:pt x="1633" y="2637"/>
                  </a:lnTo>
                  <a:lnTo>
                    <a:pt x="1662" y="2630"/>
                  </a:lnTo>
                  <a:lnTo>
                    <a:pt x="1691" y="2624"/>
                  </a:lnTo>
                  <a:lnTo>
                    <a:pt x="1719" y="2615"/>
                  </a:lnTo>
                  <a:lnTo>
                    <a:pt x="1748" y="2606"/>
                  </a:lnTo>
                  <a:lnTo>
                    <a:pt x="1776" y="2597"/>
                  </a:lnTo>
                  <a:lnTo>
                    <a:pt x="1802" y="2587"/>
                  </a:lnTo>
                  <a:lnTo>
                    <a:pt x="1830" y="2577"/>
                  </a:lnTo>
                  <a:lnTo>
                    <a:pt x="1856" y="2566"/>
                  </a:lnTo>
                  <a:lnTo>
                    <a:pt x="1908" y="2541"/>
                  </a:lnTo>
                  <a:lnTo>
                    <a:pt x="1959" y="2514"/>
                  </a:lnTo>
                  <a:lnTo>
                    <a:pt x="2008" y="2484"/>
                  </a:lnTo>
                  <a:lnTo>
                    <a:pt x="2056" y="2452"/>
                  </a:lnTo>
                  <a:lnTo>
                    <a:pt x="2100" y="2418"/>
                  </a:lnTo>
                  <a:lnTo>
                    <a:pt x="2144" y="2381"/>
                  </a:lnTo>
                  <a:lnTo>
                    <a:pt x="2186" y="2342"/>
                  </a:lnTo>
                  <a:lnTo>
                    <a:pt x="2226" y="2302"/>
                  </a:lnTo>
                  <a:lnTo>
                    <a:pt x="2263" y="2259"/>
                  </a:lnTo>
                  <a:lnTo>
                    <a:pt x="2300" y="2215"/>
                  </a:lnTo>
                  <a:lnTo>
                    <a:pt x="2333" y="2168"/>
                  </a:lnTo>
                  <a:lnTo>
                    <a:pt x="2364" y="2120"/>
                  </a:lnTo>
                  <a:lnTo>
                    <a:pt x="2393" y="2071"/>
                  </a:lnTo>
                  <a:lnTo>
                    <a:pt x="2421" y="2019"/>
                  </a:lnTo>
                  <a:lnTo>
                    <a:pt x="2445" y="1966"/>
                  </a:lnTo>
                  <a:lnTo>
                    <a:pt x="2468" y="1911"/>
                  </a:lnTo>
                  <a:lnTo>
                    <a:pt x="2488" y="1855"/>
                  </a:lnTo>
                  <a:lnTo>
                    <a:pt x="2506" y="1798"/>
                  </a:lnTo>
                  <a:lnTo>
                    <a:pt x="2519" y="1740"/>
                  </a:lnTo>
                  <a:lnTo>
                    <a:pt x="2532" y="1680"/>
                  </a:lnTo>
                  <a:lnTo>
                    <a:pt x="2542" y="1620"/>
                  </a:lnTo>
                  <a:lnTo>
                    <a:pt x="2549" y="1558"/>
                  </a:lnTo>
                  <a:lnTo>
                    <a:pt x="2554" y="1494"/>
                  </a:lnTo>
                  <a:lnTo>
                    <a:pt x="2555" y="1431"/>
                  </a:lnTo>
                  <a:close/>
                  <a:moveTo>
                    <a:pt x="0" y="1431"/>
                  </a:moveTo>
                  <a:lnTo>
                    <a:pt x="0" y="1424"/>
                  </a:lnTo>
                  <a:lnTo>
                    <a:pt x="0" y="1424"/>
                  </a:lnTo>
                  <a:lnTo>
                    <a:pt x="0" y="1388"/>
                  </a:lnTo>
                  <a:lnTo>
                    <a:pt x="1" y="1353"/>
                  </a:lnTo>
                  <a:lnTo>
                    <a:pt x="3" y="1319"/>
                  </a:lnTo>
                  <a:lnTo>
                    <a:pt x="6" y="1283"/>
                  </a:lnTo>
                  <a:lnTo>
                    <a:pt x="10" y="1249"/>
                  </a:lnTo>
                  <a:lnTo>
                    <a:pt x="14" y="1215"/>
                  </a:lnTo>
                  <a:lnTo>
                    <a:pt x="19" y="1181"/>
                  </a:lnTo>
                  <a:lnTo>
                    <a:pt x="25" y="1147"/>
                  </a:lnTo>
                  <a:lnTo>
                    <a:pt x="31" y="1113"/>
                  </a:lnTo>
                  <a:lnTo>
                    <a:pt x="39" y="1080"/>
                  </a:lnTo>
                  <a:lnTo>
                    <a:pt x="48" y="1046"/>
                  </a:lnTo>
                  <a:lnTo>
                    <a:pt x="56" y="1013"/>
                  </a:lnTo>
                  <a:lnTo>
                    <a:pt x="65" y="980"/>
                  </a:lnTo>
                  <a:lnTo>
                    <a:pt x="75" y="949"/>
                  </a:lnTo>
                  <a:lnTo>
                    <a:pt x="87" y="916"/>
                  </a:lnTo>
                  <a:lnTo>
                    <a:pt x="99" y="884"/>
                  </a:lnTo>
                  <a:lnTo>
                    <a:pt x="112" y="853"/>
                  </a:lnTo>
                  <a:lnTo>
                    <a:pt x="125" y="822"/>
                  </a:lnTo>
                  <a:lnTo>
                    <a:pt x="139" y="791"/>
                  </a:lnTo>
                  <a:lnTo>
                    <a:pt x="154" y="760"/>
                  </a:lnTo>
                  <a:lnTo>
                    <a:pt x="169" y="731"/>
                  </a:lnTo>
                  <a:lnTo>
                    <a:pt x="184" y="701"/>
                  </a:lnTo>
                  <a:lnTo>
                    <a:pt x="202" y="672"/>
                  </a:lnTo>
                  <a:lnTo>
                    <a:pt x="218" y="643"/>
                  </a:lnTo>
                  <a:lnTo>
                    <a:pt x="237" y="615"/>
                  </a:lnTo>
                  <a:lnTo>
                    <a:pt x="255" y="587"/>
                  </a:lnTo>
                  <a:lnTo>
                    <a:pt x="275" y="560"/>
                  </a:lnTo>
                  <a:lnTo>
                    <a:pt x="294" y="533"/>
                  </a:lnTo>
                  <a:lnTo>
                    <a:pt x="315" y="506"/>
                  </a:lnTo>
                  <a:lnTo>
                    <a:pt x="337" y="481"/>
                  </a:lnTo>
                  <a:lnTo>
                    <a:pt x="358" y="455"/>
                  </a:lnTo>
                  <a:lnTo>
                    <a:pt x="381" y="431"/>
                  </a:lnTo>
                  <a:lnTo>
                    <a:pt x="404" y="407"/>
                  </a:lnTo>
                  <a:lnTo>
                    <a:pt x="428" y="383"/>
                  </a:lnTo>
                  <a:lnTo>
                    <a:pt x="452" y="359"/>
                  </a:lnTo>
                  <a:lnTo>
                    <a:pt x="477" y="337"/>
                  </a:lnTo>
                  <a:lnTo>
                    <a:pt x="502" y="314"/>
                  </a:lnTo>
                  <a:lnTo>
                    <a:pt x="528" y="293"/>
                  </a:lnTo>
                  <a:lnTo>
                    <a:pt x="554" y="273"/>
                  </a:lnTo>
                  <a:lnTo>
                    <a:pt x="582" y="253"/>
                  </a:lnTo>
                  <a:lnTo>
                    <a:pt x="610" y="234"/>
                  </a:lnTo>
                  <a:lnTo>
                    <a:pt x="637" y="215"/>
                  </a:lnTo>
                  <a:lnTo>
                    <a:pt x="667" y="197"/>
                  </a:lnTo>
                  <a:lnTo>
                    <a:pt x="696" y="179"/>
                  </a:lnTo>
                  <a:lnTo>
                    <a:pt x="726" y="163"/>
                  </a:lnTo>
                  <a:lnTo>
                    <a:pt x="756" y="146"/>
                  </a:lnTo>
                  <a:lnTo>
                    <a:pt x="787" y="131"/>
                  </a:lnTo>
                  <a:lnTo>
                    <a:pt x="818" y="117"/>
                  </a:lnTo>
                  <a:lnTo>
                    <a:pt x="851" y="103"/>
                  </a:lnTo>
                  <a:lnTo>
                    <a:pt x="883" y="91"/>
                  </a:lnTo>
                  <a:lnTo>
                    <a:pt x="917" y="78"/>
                  </a:lnTo>
                  <a:lnTo>
                    <a:pt x="949" y="67"/>
                  </a:lnTo>
                  <a:lnTo>
                    <a:pt x="984" y="57"/>
                  </a:lnTo>
                  <a:lnTo>
                    <a:pt x="1018" y="48"/>
                  </a:lnTo>
                  <a:lnTo>
                    <a:pt x="1053" y="39"/>
                  </a:lnTo>
                  <a:lnTo>
                    <a:pt x="1088" y="30"/>
                  </a:lnTo>
                  <a:lnTo>
                    <a:pt x="1124" y="24"/>
                  </a:lnTo>
                  <a:lnTo>
                    <a:pt x="1160" y="18"/>
                  </a:lnTo>
                  <a:lnTo>
                    <a:pt x="1197" y="12"/>
                  </a:lnTo>
                  <a:lnTo>
                    <a:pt x="1234" y="7"/>
                  </a:lnTo>
                  <a:lnTo>
                    <a:pt x="1272" y="5"/>
                  </a:lnTo>
                  <a:lnTo>
                    <a:pt x="1309" y="2"/>
                  </a:lnTo>
                  <a:lnTo>
                    <a:pt x="1349" y="1"/>
                  </a:lnTo>
                  <a:lnTo>
                    <a:pt x="1387" y="0"/>
                  </a:lnTo>
                  <a:lnTo>
                    <a:pt x="1387" y="0"/>
                  </a:lnTo>
                  <a:lnTo>
                    <a:pt x="1426" y="1"/>
                  </a:lnTo>
                  <a:lnTo>
                    <a:pt x="1465" y="2"/>
                  </a:lnTo>
                  <a:lnTo>
                    <a:pt x="1503" y="5"/>
                  </a:lnTo>
                  <a:lnTo>
                    <a:pt x="1539" y="7"/>
                  </a:lnTo>
                  <a:lnTo>
                    <a:pt x="1577" y="12"/>
                  </a:lnTo>
                  <a:lnTo>
                    <a:pt x="1614" y="18"/>
                  </a:lnTo>
                  <a:lnTo>
                    <a:pt x="1650" y="24"/>
                  </a:lnTo>
                  <a:lnTo>
                    <a:pt x="1686" y="30"/>
                  </a:lnTo>
                  <a:lnTo>
                    <a:pt x="1721" y="38"/>
                  </a:lnTo>
                  <a:lnTo>
                    <a:pt x="1755" y="47"/>
                  </a:lnTo>
                  <a:lnTo>
                    <a:pt x="1789" y="57"/>
                  </a:lnTo>
                  <a:lnTo>
                    <a:pt x="1824" y="67"/>
                  </a:lnTo>
                  <a:lnTo>
                    <a:pt x="1858" y="78"/>
                  </a:lnTo>
                  <a:lnTo>
                    <a:pt x="1890" y="90"/>
                  </a:lnTo>
                  <a:lnTo>
                    <a:pt x="1922" y="102"/>
                  </a:lnTo>
                  <a:lnTo>
                    <a:pt x="1955" y="116"/>
                  </a:lnTo>
                  <a:lnTo>
                    <a:pt x="1985" y="130"/>
                  </a:lnTo>
                  <a:lnTo>
                    <a:pt x="2017" y="145"/>
                  </a:lnTo>
                  <a:lnTo>
                    <a:pt x="2047" y="160"/>
                  </a:lnTo>
                  <a:lnTo>
                    <a:pt x="2076" y="178"/>
                  </a:lnTo>
                  <a:lnTo>
                    <a:pt x="2105" y="194"/>
                  </a:lnTo>
                  <a:lnTo>
                    <a:pt x="2134" y="212"/>
                  </a:lnTo>
                  <a:lnTo>
                    <a:pt x="2162" y="231"/>
                  </a:lnTo>
                  <a:lnTo>
                    <a:pt x="2190" y="250"/>
                  </a:lnTo>
                  <a:lnTo>
                    <a:pt x="2216" y="270"/>
                  </a:lnTo>
                  <a:lnTo>
                    <a:pt x="2243" y="290"/>
                  </a:lnTo>
                  <a:lnTo>
                    <a:pt x="2269" y="312"/>
                  </a:lnTo>
                  <a:lnTo>
                    <a:pt x="2295" y="333"/>
                  </a:lnTo>
                  <a:lnTo>
                    <a:pt x="2319" y="356"/>
                  </a:lnTo>
                  <a:lnTo>
                    <a:pt x="2343" y="379"/>
                  </a:lnTo>
                  <a:lnTo>
                    <a:pt x="2367" y="403"/>
                  </a:lnTo>
                  <a:lnTo>
                    <a:pt x="2389" y="427"/>
                  </a:lnTo>
                  <a:lnTo>
                    <a:pt x="2412" y="451"/>
                  </a:lnTo>
                  <a:lnTo>
                    <a:pt x="2434" y="476"/>
                  </a:lnTo>
                  <a:lnTo>
                    <a:pt x="2455" y="501"/>
                  </a:lnTo>
                  <a:lnTo>
                    <a:pt x="2475" y="528"/>
                  </a:lnTo>
                  <a:lnTo>
                    <a:pt x="2494" y="554"/>
                  </a:lnTo>
                  <a:lnTo>
                    <a:pt x="2513" y="582"/>
                  </a:lnTo>
                  <a:lnTo>
                    <a:pt x="2532" y="610"/>
                  </a:lnTo>
                  <a:lnTo>
                    <a:pt x="2550" y="638"/>
                  </a:lnTo>
                  <a:lnTo>
                    <a:pt x="2567" y="667"/>
                  </a:lnTo>
                  <a:lnTo>
                    <a:pt x="2584" y="696"/>
                  </a:lnTo>
                  <a:lnTo>
                    <a:pt x="2599" y="725"/>
                  </a:lnTo>
                  <a:lnTo>
                    <a:pt x="2614" y="754"/>
                  </a:lnTo>
                  <a:lnTo>
                    <a:pt x="2629" y="784"/>
                  </a:lnTo>
                  <a:lnTo>
                    <a:pt x="2643" y="816"/>
                  </a:lnTo>
                  <a:lnTo>
                    <a:pt x="2656" y="846"/>
                  </a:lnTo>
                  <a:lnTo>
                    <a:pt x="2669" y="878"/>
                  </a:lnTo>
                  <a:lnTo>
                    <a:pt x="2680" y="910"/>
                  </a:lnTo>
                  <a:lnTo>
                    <a:pt x="2691" y="941"/>
                  </a:lnTo>
                  <a:lnTo>
                    <a:pt x="2701" y="974"/>
                  </a:lnTo>
                  <a:lnTo>
                    <a:pt x="2711" y="1007"/>
                  </a:lnTo>
                  <a:lnTo>
                    <a:pt x="2720" y="1040"/>
                  </a:lnTo>
                  <a:lnTo>
                    <a:pt x="2728" y="1072"/>
                  </a:lnTo>
                  <a:lnTo>
                    <a:pt x="2735" y="1105"/>
                  </a:lnTo>
                  <a:lnTo>
                    <a:pt x="2742" y="1139"/>
                  </a:lnTo>
                  <a:lnTo>
                    <a:pt x="2748" y="1174"/>
                  </a:lnTo>
                  <a:lnTo>
                    <a:pt x="2753" y="1208"/>
                  </a:lnTo>
                  <a:lnTo>
                    <a:pt x="2757" y="1242"/>
                  </a:lnTo>
                  <a:lnTo>
                    <a:pt x="2761" y="1276"/>
                  </a:lnTo>
                  <a:lnTo>
                    <a:pt x="2763" y="1311"/>
                  </a:lnTo>
                  <a:lnTo>
                    <a:pt x="2766" y="1345"/>
                  </a:lnTo>
                  <a:lnTo>
                    <a:pt x="2767" y="1381"/>
                  </a:lnTo>
                  <a:lnTo>
                    <a:pt x="2767" y="1416"/>
                  </a:lnTo>
                  <a:lnTo>
                    <a:pt x="2767" y="1424"/>
                  </a:lnTo>
                  <a:lnTo>
                    <a:pt x="2767" y="1424"/>
                  </a:lnTo>
                  <a:lnTo>
                    <a:pt x="2767" y="1459"/>
                  </a:lnTo>
                  <a:lnTo>
                    <a:pt x="2766" y="1494"/>
                  </a:lnTo>
                  <a:lnTo>
                    <a:pt x="2763" y="1529"/>
                  </a:lnTo>
                  <a:lnTo>
                    <a:pt x="2761" y="1564"/>
                  </a:lnTo>
                  <a:lnTo>
                    <a:pt x="2757" y="1598"/>
                  </a:lnTo>
                  <a:lnTo>
                    <a:pt x="2753" y="1632"/>
                  </a:lnTo>
                  <a:lnTo>
                    <a:pt x="2747" y="1666"/>
                  </a:lnTo>
                  <a:lnTo>
                    <a:pt x="2742" y="1700"/>
                  </a:lnTo>
                  <a:lnTo>
                    <a:pt x="2735" y="1735"/>
                  </a:lnTo>
                  <a:lnTo>
                    <a:pt x="2728" y="1767"/>
                  </a:lnTo>
                  <a:lnTo>
                    <a:pt x="2719" y="1802"/>
                  </a:lnTo>
                  <a:lnTo>
                    <a:pt x="2710" y="1834"/>
                  </a:lnTo>
                  <a:lnTo>
                    <a:pt x="2700" y="1867"/>
                  </a:lnTo>
                  <a:lnTo>
                    <a:pt x="2690" y="1899"/>
                  </a:lnTo>
                  <a:lnTo>
                    <a:pt x="2679" y="1932"/>
                  </a:lnTo>
                  <a:lnTo>
                    <a:pt x="2667" y="1963"/>
                  </a:lnTo>
                  <a:lnTo>
                    <a:pt x="2655" y="1995"/>
                  </a:lnTo>
                  <a:lnTo>
                    <a:pt x="2642" y="2025"/>
                  </a:lnTo>
                  <a:lnTo>
                    <a:pt x="2628" y="2057"/>
                  </a:lnTo>
                  <a:lnTo>
                    <a:pt x="2613" y="2087"/>
                  </a:lnTo>
                  <a:lnTo>
                    <a:pt x="2598" y="2116"/>
                  </a:lnTo>
                  <a:lnTo>
                    <a:pt x="2581" y="2146"/>
                  </a:lnTo>
                  <a:lnTo>
                    <a:pt x="2565" y="2175"/>
                  </a:lnTo>
                  <a:lnTo>
                    <a:pt x="2547" y="2205"/>
                  </a:lnTo>
                  <a:lnTo>
                    <a:pt x="2530" y="2232"/>
                  </a:lnTo>
                  <a:lnTo>
                    <a:pt x="2511" y="2260"/>
                  </a:lnTo>
                  <a:lnTo>
                    <a:pt x="2492" y="2288"/>
                  </a:lnTo>
                  <a:lnTo>
                    <a:pt x="2471" y="2314"/>
                  </a:lnTo>
                  <a:lnTo>
                    <a:pt x="2451" y="2341"/>
                  </a:lnTo>
                  <a:lnTo>
                    <a:pt x="2430" y="2368"/>
                  </a:lnTo>
                  <a:lnTo>
                    <a:pt x="2408" y="2393"/>
                  </a:lnTo>
                  <a:lnTo>
                    <a:pt x="2386" y="2417"/>
                  </a:lnTo>
                  <a:lnTo>
                    <a:pt x="2363" y="2441"/>
                  </a:lnTo>
                  <a:lnTo>
                    <a:pt x="2339" y="2465"/>
                  </a:lnTo>
                  <a:lnTo>
                    <a:pt x="2315" y="2489"/>
                  </a:lnTo>
                  <a:lnTo>
                    <a:pt x="2290" y="2510"/>
                  </a:lnTo>
                  <a:lnTo>
                    <a:pt x="2264" y="2533"/>
                  </a:lnTo>
                  <a:lnTo>
                    <a:pt x="2238" y="2555"/>
                  </a:lnTo>
                  <a:lnTo>
                    <a:pt x="2211" y="2575"/>
                  </a:lnTo>
                  <a:lnTo>
                    <a:pt x="2185" y="2595"/>
                  </a:lnTo>
                  <a:lnTo>
                    <a:pt x="2157" y="2614"/>
                  </a:lnTo>
                  <a:lnTo>
                    <a:pt x="2129" y="2633"/>
                  </a:lnTo>
                  <a:lnTo>
                    <a:pt x="2100" y="2651"/>
                  </a:lnTo>
                  <a:lnTo>
                    <a:pt x="2070" y="2668"/>
                  </a:lnTo>
                  <a:lnTo>
                    <a:pt x="2041" y="2685"/>
                  </a:lnTo>
                  <a:lnTo>
                    <a:pt x="2010" y="2701"/>
                  </a:lnTo>
                  <a:lnTo>
                    <a:pt x="1979" y="2716"/>
                  </a:lnTo>
                  <a:lnTo>
                    <a:pt x="1947" y="2730"/>
                  </a:lnTo>
                  <a:lnTo>
                    <a:pt x="1916" y="2744"/>
                  </a:lnTo>
                  <a:lnTo>
                    <a:pt x="1883" y="2757"/>
                  </a:lnTo>
                  <a:lnTo>
                    <a:pt x="1850" y="2769"/>
                  </a:lnTo>
                  <a:lnTo>
                    <a:pt x="1817" y="2781"/>
                  </a:lnTo>
                  <a:lnTo>
                    <a:pt x="1783" y="2791"/>
                  </a:lnTo>
                  <a:lnTo>
                    <a:pt x="1749" y="2800"/>
                  </a:lnTo>
                  <a:lnTo>
                    <a:pt x="1714" y="2808"/>
                  </a:lnTo>
                  <a:lnTo>
                    <a:pt x="1678" y="2817"/>
                  </a:lnTo>
                  <a:lnTo>
                    <a:pt x="1643" y="2824"/>
                  </a:lnTo>
                  <a:lnTo>
                    <a:pt x="1606" y="2830"/>
                  </a:lnTo>
                  <a:lnTo>
                    <a:pt x="1570" y="2835"/>
                  </a:lnTo>
                  <a:lnTo>
                    <a:pt x="1532" y="2840"/>
                  </a:lnTo>
                  <a:lnTo>
                    <a:pt x="1495" y="2843"/>
                  </a:lnTo>
                  <a:lnTo>
                    <a:pt x="1456" y="2845"/>
                  </a:lnTo>
                  <a:lnTo>
                    <a:pt x="1418" y="2846"/>
                  </a:lnTo>
                  <a:lnTo>
                    <a:pt x="1379" y="2848"/>
                  </a:lnTo>
                  <a:lnTo>
                    <a:pt x="1379" y="2848"/>
                  </a:lnTo>
                  <a:lnTo>
                    <a:pt x="1340" y="2846"/>
                  </a:lnTo>
                  <a:lnTo>
                    <a:pt x="1302" y="2845"/>
                  </a:lnTo>
                  <a:lnTo>
                    <a:pt x="1264" y="2843"/>
                  </a:lnTo>
                  <a:lnTo>
                    <a:pt x="1226" y="2840"/>
                  </a:lnTo>
                  <a:lnTo>
                    <a:pt x="1189" y="2835"/>
                  </a:lnTo>
                  <a:lnTo>
                    <a:pt x="1153" y="2830"/>
                  </a:lnTo>
                  <a:lnTo>
                    <a:pt x="1116" y="2824"/>
                  </a:lnTo>
                  <a:lnTo>
                    <a:pt x="1081" y="2817"/>
                  </a:lnTo>
                  <a:lnTo>
                    <a:pt x="1045" y="2810"/>
                  </a:lnTo>
                  <a:lnTo>
                    <a:pt x="1010" y="2801"/>
                  </a:lnTo>
                  <a:lnTo>
                    <a:pt x="976" y="2791"/>
                  </a:lnTo>
                  <a:lnTo>
                    <a:pt x="942" y="2781"/>
                  </a:lnTo>
                  <a:lnTo>
                    <a:pt x="909" y="2769"/>
                  </a:lnTo>
                  <a:lnTo>
                    <a:pt x="876" y="2758"/>
                  </a:lnTo>
                  <a:lnTo>
                    <a:pt x="843" y="2745"/>
                  </a:lnTo>
                  <a:lnTo>
                    <a:pt x="812" y="2731"/>
                  </a:lnTo>
                  <a:lnTo>
                    <a:pt x="780" y="2718"/>
                  </a:lnTo>
                  <a:lnTo>
                    <a:pt x="750" y="2702"/>
                  </a:lnTo>
                  <a:lnTo>
                    <a:pt x="720" y="2687"/>
                  </a:lnTo>
                  <a:lnTo>
                    <a:pt x="689" y="2671"/>
                  </a:lnTo>
                  <a:lnTo>
                    <a:pt x="660" y="2653"/>
                  </a:lnTo>
                  <a:lnTo>
                    <a:pt x="632" y="2635"/>
                  </a:lnTo>
                  <a:lnTo>
                    <a:pt x="603" y="2616"/>
                  </a:lnTo>
                  <a:lnTo>
                    <a:pt x="577" y="2597"/>
                  </a:lnTo>
                  <a:lnTo>
                    <a:pt x="549" y="2577"/>
                  </a:lnTo>
                  <a:lnTo>
                    <a:pt x="523" y="2557"/>
                  </a:lnTo>
                  <a:lnTo>
                    <a:pt x="497" y="2536"/>
                  </a:lnTo>
                  <a:lnTo>
                    <a:pt x="472" y="2514"/>
                  </a:lnTo>
                  <a:lnTo>
                    <a:pt x="447" y="2491"/>
                  </a:lnTo>
                  <a:lnTo>
                    <a:pt x="423" y="2469"/>
                  </a:lnTo>
                  <a:lnTo>
                    <a:pt x="400" y="2445"/>
                  </a:lnTo>
                  <a:lnTo>
                    <a:pt x="377" y="2421"/>
                  </a:lnTo>
                  <a:lnTo>
                    <a:pt x="355" y="2397"/>
                  </a:lnTo>
                  <a:lnTo>
                    <a:pt x="333" y="2371"/>
                  </a:lnTo>
                  <a:lnTo>
                    <a:pt x="312" y="2346"/>
                  </a:lnTo>
                  <a:lnTo>
                    <a:pt x="291" y="2320"/>
                  </a:lnTo>
                  <a:lnTo>
                    <a:pt x="271" y="2293"/>
                  </a:lnTo>
                  <a:lnTo>
                    <a:pt x="252" y="2265"/>
                  </a:lnTo>
                  <a:lnTo>
                    <a:pt x="235" y="2237"/>
                  </a:lnTo>
                  <a:lnTo>
                    <a:pt x="216" y="2210"/>
                  </a:lnTo>
                  <a:lnTo>
                    <a:pt x="199" y="2181"/>
                  </a:lnTo>
                  <a:lnTo>
                    <a:pt x="183" y="2151"/>
                  </a:lnTo>
                  <a:lnTo>
                    <a:pt x="166" y="2122"/>
                  </a:lnTo>
                  <a:lnTo>
                    <a:pt x="151" y="2092"/>
                  </a:lnTo>
                  <a:lnTo>
                    <a:pt x="137" y="2063"/>
                  </a:lnTo>
                  <a:lnTo>
                    <a:pt x="123" y="2031"/>
                  </a:lnTo>
                  <a:lnTo>
                    <a:pt x="110" y="2001"/>
                  </a:lnTo>
                  <a:lnTo>
                    <a:pt x="98" y="1970"/>
                  </a:lnTo>
                  <a:lnTo>
                    <a:pt x="86" y="1938"/>
                  </a:lnTo>
                  <a:lnTo>
                    <a:pt x="75" y="1906"/>
                  </a:lnTo>
                  <a:lnTo>
                    <a:pt x="65" y="1874"/>
                  </a:lnTo>
                  <a:lnTo>
                    <a:pt x="55" y="1841"/>
                  </a:lnTo>
                  <a:lnTo>
                    <a:pt x="46" y="1808"/>
                  </a:lnTo>
                  <a:lnTo>
                    <a:pt x="39" y="1775"/>
                  </a:lnTo>
                  <a:lnTo>
                    <a:pt x="31" y="1742"/>
                  </a:lnTo>
                  <a:lnTo>
                    <a:pt x="25" y="1708"/>
                  </a:lnTo>
                  <a:lnTo>
                    <a:pt x="19" y="1674"/>
                  </a:lnTo>
                  <a:lnTo>
                    <a:pt x="14" y="1640"/>
                  </a:lnTo>
                  <a:lnTo>
                    <a:pt x="10" y="1606"/>
                  </a:lnTo>
                  <a:lnTo>
                    <a:pt x="6" y="1572"/>
                  </a:lnTo>
                  <a:lnTo>
                    <a:pt x="3" y="1536"/>
                  </a:lnTo>
                  <a:lnTo>
                    <a:pt x="1" y="1502"/>
                  </a:lnTo>
                  <a:lnTo>
                    <a:pt x="0" y="1467"/>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28"/>
            <p:cNvSpPr>
              <a:spLocks/>
            </p:cNvSpPr>
            <p:nvPr userDrawn="1"/>
          </p:nvSpPr>
          <p:spPr bwMode="auto">
            <a:xfrm>
              <a:off x="3476" y="1113"/>
              <a:ext cx="572" cy="688"/>
            </a:xfrm>
            <a:custGeom>
              <a:avLst/>
              <a:gdLst>
                <a:gd name="T0" fmla="*/ 2091 w 2287"/>
                <a:gd name="T1" fmla="*/ 0 h 2752"/>
                <a:gd name="T2" fmla="*/ 2091 w 2287"/>
                <a:gd name="T3" fmla="*/ 2394 h 2752"/>
                <a:gd name="T4" fmla="*/ 193 w 2287"/>
                <a:gd name="T5" fmla="*/ 0 h 2752"/>
                <a:gd name="T6" fmla="*/ 0 w 2287"/>
                <a:gd name="T7" fmla="*/ 0 h 2752"/>
                <a:gd name="T8" fmla="*/ 0 w 2287"/>
                <a:gd name="T9" fmla="*/ 2752 h 2752"/>
                <a:gd name="T10" fmla="*/ 197 w 2287"/>
                <a:gd name="T11" fmla="*/ 2752 h 2752"/>
                <a:gd name="T12" fmla="*/ 197 w 2287"/>
                <a:gd name="T13" fmla="*/ 307 h 2752"/>
                <a:gd name="T14" fmla="*/ 2134 w 2287"/>
                <a:gd name="T15" fmla="*/ 2752 h 2752"/>
                <a:gd name="T16" fmla="*/ 2287 w 2287"/>
                <a:gd name="T17" fmla="*/ 2752 h 2752"/>
                <a:gd name="T18" fmla="*/ 2287 w 2287"/>
                <a:gd name="T19" fmla="*/ 0 h 2752"/>
                <a:gd name="T20" fmla="*/ 2091 w 2287"/>
                <a:gd name="T21"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87" h="2752">
                  <a:moveTo>
                    <a:pt x="2091" y="0"/>
                  </a:moveTo>
                  <a:lnTo>
                    <a:pt x="2091" y="2394"/>
                  </a:lnTo>
                  <a:lnTo>
                    <a:pt x="193" y="0"/>
                  </a:lnTo>
                  <a:lnTo>
                    <a:pt x="0" y="0"/>
                  </a:lnTo>
                  <a:lnTo>
                    <a:pt x="0" y="2752"/>
                  </a:lnTo>
                  <a:lnTo>
                    <a:pt x="197" y="2752"/>
                  </a:lnTo>
                  <a:lnTo>
                    <a:pt x="197" y="307"/>
                  </a:lnTo>
                  <a:lnTo>
                    <a:pt x="2134" y="2752"/>
                  </a:lnTo>
                  <a:lnTo>
                    <a:pt x="2287" y="2752"/>
                  </a:lnTo>
                  <a:lnTo>
                    <a:pt x="2287" y="0"/>
                  </a:lnTo>
                  <a:lnTo>
                    <a:pt x="20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480305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tatement slide, dark green">
    <p:spTree>
      <p:nvGrpSpPr>
        <p:cNvPr id="1" name=""/>
        <p:cNvGrpSpPr/>
        <p:nvPr/>
      </p:nvGrpSpPr>
      <p:grpSpPr>
        <a:xfrm>
          <a:off x="0" y="0"/>
          <a:ext cx="0" cy="0"/>
          <a:chOff x="0" y="0"/>
          <a:chExt cx="0" cy="0"/>
        </a:xfrm>
      </p:grpSpPr>
      <p:sp>
        <p:nvSpPr>
          <p:cNvPr id="142" name="Rectangle 141"/>
          <p:cNvSpPr/>
          <p:nvPr userDrawn="1"/>
        </p:nvSpPr>
        <p:spPr>
          <a:xfrm>
            <a:off x="0" y="-1429"/>
            <a:ext cx="9144000" cy="514969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solidFill>
                <a:schemeClr val="lt1"/>
              </a:solidFill>
            </a:endParaRPr>
          </a:p>
        </p:txBody>
      </p:sp>
      <p:sp>
        <p:nvSpPr>
          <p:cNvPr id="2" name="Title 1"/>
          <p:cNvSpPr>
            <a:spLocks noGrp="1"/>
          </p:cNvSpPr>
          <p:nvPr>
            <p:ph type="ctrTitle" hasCustomPrompt="1"/>
          </p:nvPr>
        </p:nvSpPr>
        <p:spPr>
          <a:xfrm>
            <a:off x="312737" y="479426"/>
            <a:ext cx="6400800" cy="4187824"/>
          </a:xfrm>
          <a:prstGeom prst="rect">
            <a:avLst/>
          </a:prstGeom>
        </p:spPr>
        <p:txBody>
          <a:bodyPr lIns="0" tIns="0" rIns="0" bIns="0" anchor="ctr">
            <a:noAutofit/>
          </a:bodyPr>
          <a:lstStyle>
            <a:lvl1pPr>
              <a:lnSpc>
                <a:spcPct val="125000"/>
              </a:lnSpc>
              <a:spcAft>
                <a:spcPts val="1200"/>
              </a:spcAft>
              <a:defRPr sz="3000">
                <a:solidFill>
                  <a:schemeClr val="bg1"/>
                </a:solidFill>
              </a:defRPr>
            </a:lvl1pPr>
          </a:lstStyle>
          <a:p>
            <a:r>
              <a:rPr lang="en-US" dirty="0"/>
              <a:t>Click to Edit Master Title Style</a:t>
            </a:r>
          </a:p>
        </p:txBody>
      </p:sp>
      <p:grpSp>
        <p:nvGrpSpPr>
          <p:cNvPr id="288" name="Group 4"/>
          <p:cNvGrpSpPr>
            <a:grpSpLocks noChangeAspect="1"/>
          </p:cNvGrpSpPr>
          <p:nvPr userDrawn="1"/>
        </p:nvGrpSpPr>
        <p:grpSpPr bwMode="auto">
          <a:xfrm>
            <a:off x="7948181" y="4838899"/>
            <a:ext cx="883081" cy="128016"/>
            <a:chOff x="-1130" y="731"/>
            <a:chExt cx="5760" cy="835"/>
          </a:xfrm>
          <a:solidFill>
            <a:schemeClr val="bg1"/>
          </a:solidFill>
        </p:grpSpPr>
        <p:sp>
          <p:nvSpPr>
            <p:cNvPr id="289" name="Freeform 5"/>
            <p:cNvSpPr>
              <a:spLocks noEditPoints="1"/>
            </p:cNvSpPr>
            <p:nvPr userDrawn="1"/>
          </p:nvSpPr>
          <p:spPr bwMode="auto">
            <a:xfrm>
              <a:off x="-1130" y="796"/>
              <a:ext cx="521" cy="756"/>
            </a:xfrm>
            <a:custGeom>
              <a:avLst/>
              <a:gdLst>
                <a:gd name="T0" fmla="*/ 268 w 1564"/>
                <a:gd name="T1" fmla="*/ 1587 h 2268"/>
                <a:gd name="T2" fmla="*/ 0 w 1564"/>
                <a:gd name="T3" fmla="*/ 1587 h 2268"/>
                <a:gd name="T4" fmla="*/ 0 w 1564"/>
                <a:gd name="T5" fmla="*/ 1322 h 2268"/>
                <a:gd name="T6" fmla="*/ 297 w 1564"/>
                <a:gd name="T7" fmla="*/ 1322 h 2268"/>
                <a:gd name="T8" fmla="*/ 352 w 1564"/>
                <a:gd name="T9" fmla="*/ 872 h 2268"/>
                <a:gd name="T10" fmla="*/ 70 w 1564"/>
                <a:gd name="T11" fmla="*/ 872 h 2268"/>
                <a:gd name="T12" fmla="*/ 70 w 1564"/>
                <a:gd name="T13" fmla="*/ 607 h 2268"/>
                <a:gd name="T14" fmla="*/ 387 w 1564"/>
                <a:gd name="T15" fmla="*/ 607 h 2268"/>
                <a:gd name="T16" fmla="*/ 464 w 1564"/>
                <a:gd name="T17" fmla="*/ 0 h 2268"/>
                <a:gd name="T18" fmla="*/ 705 w 1564"/>
                <a:gd name="T19" fmla="*/ 0 h 2268"/>
                <a:gd name="T20" fmla="*/ 631 w 1564"/>
                <a:gd name="T21" fmla="*/ 607 h 2268"/>
                <a:gd name="T22" fmla="*/ 1040 w 1564"/>
                <a:gd name="T23" fmla="*/ 607 h 2268"/>
                <a:gd name="T24" fmla="*/ 1121 w 1564"/>
                <a:gd name="T25" fmla="*/ 0 h 2268"/>
                <a:gd name="T26" fmla="*/ 1358 w 1564"/>
                <a:gd name="T27" fmla="*/ 0 h 2268"/>
                <a:gd name="T28" fmla="*/ 1284 w 1564"/>
                <a:gd name="T29" fmla="*/ 607 h 2268"/>
                <a:gd name="T30" fmla="*/ 1564 w 1564"/>
                <a:gd name="T31" fmla="*/ 607 h 2268"/>
                <a:gd name="T32" fmla="*/ 1564 w 1564"/>
                <a:gd name="T33" fmla="*/ 872 h 2268"/>
                <a:gd name="T34" fmla="*/ 1253 w 1564"/>
                <a:gd name="T35" fmla="*/ 872 h 2268"/>
                <a:gd name="T36" fmla="*/ 1197 w 1564"/>
                <a:gd name="T37" fmla="*/ 1322 h 2268"/>
                <a:gd name="T38" fmla="*/ 1494 w 1564"/>
                <a:gd name="T39" fmla="*/ 1322 h 2268"/>
                <a:gd name="T40" fmla="*/ 1494 w 1564"/>
                <a:gd name="T41" fmla="*/ 1587 h 2268"/>
                <a:gd name="T42" fmla="*/ 1166 w 1564"/>
                <a:gd name="T43" fmla="*/ 1587 h 2268"/>
                <a:gd name="T44" fmla="*/ 1085 w 1564"/>
                <a:gd name="T45" fmla="*/ 2268 h 2268"/>
                <a:gd name="T46" fmla="*/ 841 w 1564"/>
                <a:gd name="T47" fmla="*/ 2268 h 2268"/>
                <a:gd name="T48" fmla="*/ 921 w 1564"/>
                <a:gd name="T49" fmla="*/ 1587 h 2268"/>
                <a:gd name="T50" fmla="*/ 514 w 1564"/>
                <a:gd name="T51" fmla="*/ 1587 h 2268"/>
                <a:gd name="T52" fmla="*/ 430 w 1564"/>
                <a:gd name="T53" fmla="*/ 2268 h 2268"/>
                <a:gd name="T54" fmla="*/ 184 w 1564"/>
                <a:gd name="T55" fmla="*/ 2268 h 2268"/>
                <a:gd name="T56" fmla="*/ 268 w 1564"/>
                <a:gd name="T57" fmla="*/ 1587 h 2268"/>
                <a:gd name="T58" fmla="*/ 953 w 1564"/>
                <a:gd name="T59" fmla="*/ 1322 h 2268"/>
                <a:gd name="T60" fmla="*/ 1009 w 1564"/>
                <a:gd name="T61" fmla="*/ 872 h 2268"/>
                <a:gd name="T62" fmla="*/ 597 w 1564"/>
                <a:gd name="T63" fmla="*/ 872 h 2268"/>
                <a:gd name="T64" fmla="*/ 541 w 1564"/>
                <a:gd name="T65" fmla="*/ 1322 h 2268"/>
                <a:gd name="T66" fmla="*/ 953 w 1564"/>
                <a:gd name="T67" fmla="*/ 1322 h 2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4" h="2268">
                  <a:moveTo>
                    <a:pt x="268" y="1587"/>
                  </a:moveTo>
                  <a:lnTo>
                    <a:pt x="0" y="1587"/>
                  </a:lnTo>
                  <a:lnTo>
                    <a:pt x="0" y="1322"/>
                  </a:lnTo>
                  <a:lnTo>
                    <a:pt x="297" y="1322"/>
                  </a:lnTo>
                  <a:lnTo>
                    <a:pt x="352" y="872"/>
                  </a:lnTo>
                  <a:lnTo>
                    <a:pt x="70" y="872"/>
                  </a:lnTo>
                  <a:lnTo>
                    <a:pt x="70" y="607"/>
                  </a:lnTo>
                  <a:lnTo>
                    <a:pt x="387" y="607"/>
                  </a:lnTo>
                  <a:lnTo>
                    <a:pt x="464" y="0"/>
                  </a:lnTo>
                  <a:lnTo>
                    <a:pt x="705" y="0"/>
                  </a:lnTo>
                  <a:lnTo>
                    <a:pt x="631" y="607"/>
                  </a:lnTo>
                  <a:lnTo>
                    <a:pt x="1040" y="607"/>
                  </a:lnTo>
                  <a:lnTo>
                    <a:pt x="1121" y="0"/>
                  </a:lnTo>
                  <a:lnTo>
                    <a:pt x="1358" y="0"/>
                  </a:lnTo>
                  <a:lnTo>
                    <a:pt x="1284" y="607"/>
                  </a:lnTo>
                  <a:lnTo>
                    <a:pt x="1564" y="607"/>
                  </a:lnTo>
                  <a:lnTo>
                    <a:pt x="1564" y="872"/>
                  </a:lnTo>
                  <a:lnTo>
                    <a:pt x="1253" y="872"/>
                  </a:lnTo>
                  <a:lnTo>
                    <a:pt x="1197" y="1322"/>
                  </a:lnTo>
                  <a:lnTo>
                    <a:pt x="1494" y="1322"/>
                  </a:lnTo>
                  <a:lnTo>
                    <a:pt x="1494" y="1587"/>
                  </a:lnTo>
                  <a:lnTo>
                    <a:pt x="1166" y="1587"/>
                  </a:lnTo>
                  <a:lnTo>
                    <a:pt x="1085" y="2268"/>
                  </a:lnTo>
                  <a:lnTo>
                    <a:pt x="841" y="2268"/>
                  </a:lnTo>
                  <a:lnTo>
                    <a:pt x="921" y="1587"/>
                  </a:lnTo>
                  <a:lnTo>
                    <a:pt x="514" y="1587"/>
                  </a:lnTo>
                  <a:lnTo>
                    <a:pt x="430" y="2268"/>
                  </a:lnTo>
                  <a:lnTo>
                    <a:pt x="184" y="2268"/>
                  </a:lnTo>
                  <a:lnTo>
                    <a:pt x="268" y="1587"/>
                  </a:lnTo>
                  <a:close/>
                  <a:moveTo>
                    <a:pt x="953" y="1322"/>
                  </a:moveTo>
                  <a:lnTo>
                    <a:pt x="1009" y="872"/>
                  </a:lnTo>
                  <a:lnTo>
                    <a:pt x="597" y="872"/>
                  </a:lnTo>
                  <a:lnTo>
                    <a:pt x="541" y="1322"/>
                  </a:lnTo>
                  <a:lnTo>
                    <a:pt x="953" y="13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0" name="Freeform 6"/>
            <p:cNvSpPr>
              <a:spLocks noEditPoints="1"/>
            </p:cNvSpPr>
            <p:nvPr userDrawn="1"/>
          </p:nvSpPr>
          <p:spPr bwMode="auto">
            <a:xfrm>
              <a:off x="-498" y="792"/>
              <a:ext cx="556" cy="760"/>
            </a:xfrm>
            <a:custGeom>
              <a:avLst/>
              <a:gdLst>
                <a:gd name="T0" fmla="*/ 773 w 1666"/>
                <a:gd name="T1" fmla="*/ 0 h 2282"/>
                <a:gd name="T2" fmla="*/ 939 w 1666"/>
                <a:gd name="T3" fmla="*/ 11 h 2282"/>
                <a:gd name="T4" fmla="*/ 1091 w 1666"/>
                <a:gd name="T5" fmla="*/ 36 h 2282"/>
                <a:gd name="T6" fmla="*/ 1224 w 1666"/>
                <a:gd name="T7" fmla="*/ 79 h 2282"/>
                <a:gd name="T8" fmla="*/ 1338 w 1666"/>
                <a:gd name="T9" fmla="*/ 140 h 2282"/>
                <a:gd name="T10" fmla="*/ 1430 w 1666"/>
                <a:gd name="T11" fmla="*/ 222 h 2282"/>
                <a:gd name="T12" fmla="*/ 1495 w 1666"/>
                <a:gd name="T13" fmla="*/ 324 h 2282"/>
                <a:gd name="T14" fmla="*/ 1534 w 1666"/>
                <a:gd name="T15" fmla="*/ 451 h 2282"/>
                <a:gd name="T16" fmla="*/ 1544 w 1666"/>
                <a:gd name="T17" fmla="*/ 561 h 2282"/>
                <a:gd name="T18" fmla="*/ 1520 w 1666"/>
                <a:gd name="T19" fmla="*/ 720 h 2282"/>
                <a:gd name="T20" fmla="*/ 1471 w 1666"/>
                <a:gd name="T21" fmla="*/ 831 h 2282"/>
                <a:gd name="T22" fmla="*/ 1423 w 1666"/>
                <a:gd name="T23" fmla="*/ 896 h 2282"/>
                <a:gd name="T24" fmla="*/ 1362 w 1666"/>
                <a:gd name="T25" fmla="*/ 954 h 2282"/>
                <a:gd name="T26" fmla="*/ 1288 w 1666"/>
                <a:gd name="T27" fmla="*/ 1004 h 2282"/>
                <a:gd name="T28" fmla="*/ 1200 w 1666"/>
                <a:gd name="T29" fmla="*/ 1042 h 2282"/>
                <a:gd name="T30" fmla="*/ 1152 w 1666"/>
                <a:gd name="T31" fmla="*/ 1071 h 2282"/>
                <a:gd name="T32" fmla="*/ 1268 w 1666"/>
                <a:gd name="T33" fmla="*/ 1097 h 2282"/>
                <a:gd name="T34" fmla="*/ 1371 w 1666"/>
                <a:gd name="T35" fmla="*/ 1136 h 2282"/>
                <a:gd name="T36" fmla="*/ 1459 w 1666"/>
                <a:gd name="T37" fmla="*/ 1185 h 2282"/>
                <a:gd name="T38" fmla="*/ 1532 w 1666"/>
                <a:gd name="T39" fmla="*/ 1246 h 2282"/>
                <a:gd name="T40" fmla="*/ 1589 w 1666"/>
                <a:gd name="T41" fmla="*/ 1320 h 2282"/>
                <a:gd name="T42" fmla="*/ 1632 w 1666"/>
                <a:gd name="T43" fmla="*/ 1405 h 2282"/>
                <a:gd name="T44" fmla="*/ 1657 w 1666"/>
                <a:gd name="T45" fmla="*/ 1503 h 2282"/>
                <a:gd name="T46" fmla="*/ 1666 w 1666"/>
                <a:gd name="T47" fmla="*/ 1611 h 2282"/>
                <a:gd name="T48" fmla="*/ 1656 w 1666"/>
                <a:gd name="T49" fmla="*/ 1734 h 2282"/>
                <a:gd name="T50" fmla="*/ 1615 w 1666"/>
                <a:gd name="T51" fmla="*/ 1876 h 2282"/>
                <a:gd name="T52" fmla="*/ 1542 w 1666"/>
                <a:gd name="T53" fmla="*/ 1998 h 2282"/>
                <a:gd name="T54" fmla="*/ 1444 w 1666"/>
                <a:gd name="T55" fmla="*/ 2096 h 2282"/>
                <a:gd name="T56" fmla="*/ 1321 w 1666"/>
                <a:gd name="T57" fmla="*/ 2174 h 2282"/>
                <a:gd name="T58" fmla="*/ 1178 w 1666"/>
                <a:gd name="T59" fmla="*/ 2231 h 2282"/>
                <a:gd name="T60" fmla="*/ 1014 w 1666"/>
                <a:gd name="T61" fmla="*/ 2266 h 2282"/>
                <a:gd name="T62" fmla="*/ 836 w 1666"/>
                <a:gd name="T63" fmla="*/ 2280 h 2282"/>
                <a:gd name="T64" fmla="*/ 691 w 1666"/>
                <a:gd name="T65" fmla="*/ 946 h 2282"/>
                <a:gd name="T66" fmla="*/ 853 w 1666"/>
                <a:gd name="T67" fmla="*/ 933 h 2282"/>
                <a:gd name="T68" fmla="*/ 939 w 1666"/>
                <a:gd name="T69" fmla="*/ 910 h 2282"/>
                <a:gd name="T70" fmla="*/ 1009 w 1666"/>
                <a:gd name="T71" fmla="*/ 878 h 2282"/>
                <a:gd name="T72" fmla="*/ 1064 w 1666"/>
                <a:gd name="T73" fmla="*/ 835 h 2282"/>
                <a:gd name="T74" fmla="*/ 1105 w 1666"/>
                <a:gd name="T75" fmla="*/ 783 h 2282"/>
                <a:gd name="T76" fmla="*/ 1131 w 1666"/>
                <a:gd name="T77" fmla="*/ 720 h 2282"/>
                <a:gd name="T78" fmla="*/ 1144 w 1666"/>
                <a:gd name="T79" fmla="*/ 649 h 2282"/>
                <a:gd name="T80" fmla="*/ 1144 w 1666"/>
                <a:gd name="T81" fmla="*/ 573 h 2282"/>
                <a:gd name="T82" fmla="*/ 1129 w 1666"/>
                <a:gd name="T83" fmla="*/ 505 h 2282"/>
                <a:gd name="T84" fmla="*/ 1102 w 1666"/>
                <a:gd name="T85" fmla="*/ 449 h 2282"/>
                <a:gd name="T86" fmla="*/ 1061 w 1666"/>
                <a:gd name="T87" fmla="*/ 402 h 2282"/>
                <a:gd name="T88" fmla="*/ 1006 w 1666"/>
                <a:gd name="T89" fmla="*/ 367 h 2282"/>
                <a:gd name="T90" fmla="*/ 897 w 1666"/>
                <a:gd name="T91" fmla="*/ 330 h 2282"/>
                <a:gd name="T92" fmla="*/ 702 w 1666"/>
                <a:gd name="T93" fmla="*/ 313 h 2282"/>
                <a:gd name="T94" fmla="*/ 748 w 1666"/>
                <a:gd name="T95" fmla="*/ 1967 h 2282"/>
                <a:gd name="T96" fmla="*/ 894 w 1666"/>
                <a:gd name="T97" fmla="*/ 1958 h 2282"/>
                <a:gd name="T98" fmla="*/ 993 w 1666"/>
                <a:gd name="T99" fmla="*/ 1937 h 2282"/>
                <a:gd name="T100" fmla="*/ 1080 w 1666"/>
                <a:gd name="T101" fmla="*/ 1905 h 2282"/>
                <a:gd name="T102" fmla="*/ 1149 w 1666"/>
                <a:gd name="T103" fmla="*/ 1861 h 2282"/>
                <a:gd name="T104" fmla="*/ 1203 w 1666"/>
                <a:gd name="T105" fmla="*/ 1804 h 2282"/>
                <a:gd name="T106" fmla="*/ 1241 w 1666"/>
                <a:gd name="T107" fmla="*/ 1734 h 2282"/>
                <a:gd name="T108" fmla="*/ 1263 w 1666"/>
                <a:gd name="T109" fmla="*/ 1653 h 2282"/>
                <a:gd name="T110" fmla="*/ 1267 w 1666"/>
                <a:gd name="T111" fmla="*/ 1584 h 2282"/>
                <a:gd name="T112" fmla="*/ 1258 w 1666"/>
                <a:gd name="T113" fmla="*/ 1500 h 2282"/>
                <a:gd name="T114" fmla="*/ 1234 w 1666"/>
                <a:gd name="T115" fmla="*/ 1429 h 2282"/>
                <a:gd name="T116" fmla="*/ 1192 w 1666"/>
                <a:gd name="T117" fmla="*/ 1368 h 2282"/>
                <a:gd name="T118" fmla="*/ 1135 w 1666"/>
                <a:gd name="T119" fmla="*/ 1320 h 2282"/>
                <a:gd name="T120" fmla="*/ 1061 w 1666"/>
                <a:gd name="T121" fmla="*/ 1283 h 2282"/>
                <a:gd name="T122" fmla="*/ 972 w 1666"/>
                <a:gd name="T123" fmla="*/ 1256 h 2282"/>
                <a:gd name="T124" fmla="*/ 748 w 1666"/>
                <a:gd name="T125" fmla="*/ 1235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66" h="2282">
                  <a:moveTo>
                    <a:pt x="0" y="0"/>
                  </a:moveTo>
                  <a:lnTo>
                    <a:pt x="729" y="0"/>
                  </a:lnTo>
                  <a:lnTo>
                    <a:pt x="729" y="0"/>
                  </a:lnTo>
                  <a:lnTo>
                    <a:pt x="773" y="0"/>
                  </a:lnTo>
                  <a:lnTo>
                    <a:pt x="816" y="1"/>
                  </a:lnTo>
                  <a:lnTo>
                    <a:pt x="858" y="4"/>
                  </a:lnTo>
                  <a:lnTo>
                    <a:pt x="900" y="7"/>
                  </a:lnTo>
                  <a:lnTo>
                    <a:pt x="939" y="11"/>
                  </a:lnTo>
                  <a:lnTo>
                    <a:pt x="979" y="15"/>
                  </a:lnTo>
                  <a:lnTo>
                    <a:pt x="1017" y="21"/>
                  </a:lnTo>
                  <a:lnTo>
                    <a:pt x="1054" y="28"/>
                  </a:lnTo>
                  <a:lnTo>
                    <a:pt x="1091" y="36"/>
                  </a:lnTo>
                  <a:lnTo>
                    <a:pt x="1125" y="45"/>
                  </a:lnTo>
                  <a:lnTo>
                    <a:pt x="1159" y="55"/>
                  </a:lnTo>
                  <a:lnTo>
                    <a:pt x="1193" y="66"/>
                  </a:lnTo>
                  <a:lnTo>
                    <a:pt x="1224" y="79"/>
                  </a:lnTo>
                  <a:lnTo>
                    <a:pt x="1256" y="93"/>
                  </a:lnTo>
                  <a:lnTo>
                    <a:pt x="1284" y="107"/>
                  </a:lnTo>
                  <a:lnTo>
                    <a:pt x="1312" y="123"/>
                  </a:lnTo>
                  <a:lnTo>
                    <a:pt x="1338" y="140"/>
                  </a:lnTo>
                  <a:lnTo>
                    <a:pt x="1363" y="158"/>
                  </a:lnTo>
                  <a:lnTo>
                    <a:pt x="1388" y="178"/>
                  </a:lnTo>
                  <a:lnTo>
                    <a:pt x="1409" y="200"/>
                  </a:lnTo>
                  <a:lnTo>
                    <a:pt x="1430" y="222"/>
                  </a:lnTo>
                  <a:lnTo>
                    <a:pt x="1449" y="245"/>
                  </a:lnTo>
                  <a:lnTo>
                    <a:pt x="1466" y="270"/>
                  </a:lnTo>
                  <a:lnTo>
                    <a:pt x="1481" y="297"/>
                  </a:lnTo>
                  <a:lnTo>
                    <a:pt x="1495" y="324"/>
                  </a:lnTo>
                  <a:lnTo>
                    <a:pt x="1508" y="354"/>
                  </a:lnTo>
                  <a:lnTo>
                    <a:pt x="1518" y="384"/>
                  </a:lnTo>
                  <a:lnTo>
                    <a:pt x="1528" y="417"/>
                  </a:lnTo>
                  <a:lnTo>
                    <a:pt x="1534" y="451"/>
                  </a:lnTo>
                  <a:lnTo>
                    <a:pt x="1539" y="486"/>
                  </a:lnTo>
                  <a:lnTo>
                    <a:pt x="1542" y="523"/>
                  </a:lnTo>
                  <a:lnTo>
                    <a:pt x="1544" y="561"/>
                  </a:lnTo>
                  <a:lnTo>
                    <a:pt x="1544" y="561"/>
                  </a:lnTo>
                  <a:lnTo>
                    <a:pt x="1542" y="602"/>
                  </a:lnTo>
                  <a:lnTo>
                    <a:pt x="1538" y="642"/>
                  </a:lnTo>
                  <a:lnTo>
                    <a:pt x="1529" y="682"/>
                  </a:lnTo>
                  <a:lnTo>
                    <a:pt x="1520" y="720"/>
                  </a:lnTo>
                  <a:lnTo>
                    <a:pt x="1507" y="758"/>
                  </a:lnTo>
                  <a:lnTo>
                    <a:pt x="1490" y="795"/>
                  </a:lnTo>
                  <a:lnTo>
                    <a:pt x="1481" y="812"/>
                  </a:lnTo>
                  <a:lnTo>
                    <a:pt x="1471" y="831"/>
                  </a:lnTo>
                  <a:lnTo>
                    <a:pt x="1460" y="848"/>
                  </a:lnTo>
                  <a:lnTo>
                    <a:pt x="1449" y="863"/>
                  </a:lnTo>
                  <a:lnTo>
                    <a:pt x="1436" y="880"/>
                  </a:lnTo>
                  <a:lnTo>
                    <a:pt x="1423" y="896"/>
                  </a:lnTo>
                  <a:lnTo>
                    <a:pt x="1409" y="912"/>
                  </a:lnTo>
                  <a:lnTo>
                    <a:pt x="1395" y="926"/>
                  </a:lnTo>
                  <a:lnTo>
                    <a:pt x="1379" y="940"/>
                  </a:lnTo>
                  <a:lnTo>
                    <a:pt x="1362" y="954"/>
                  </a:lnTo>
                  <a:lnTo>
                    <a:pt x="1345" y="968"/>
                  </a:lnTo>
                  <a:lnTo>
                    <a:pt x="1327" y="980"/>
                  </a:lnTo>
                  <a:lnTo>
                    <a:pt x="1308" y="992"/>
                  </a:lnTo>
                  <a:lnTo>
                    <a:pt x="1288" y="1004"/>
                  </a:lnTo>
                  <a:lnTo>
                    <a:pt x="1267" y="1014"/>
                  </a:lnTo>
                  <a:lnTo>
                    <a:pt x="1246" y="1024"/>
                  </a:lnTo>
                  <a:lnTo>
                    <a:pt x="1224" y="1034"/>
                  </a:lnTo>
                  <a:lnTo>
                    <a:pt x="1200" y="1042"/>
                  </a:lnTo>
                  <a:lnTo>
                    <a:pt x="1178" y="1049"/>
                  </a:lnTo>
                  <a:lnTo>
                    <a:pt x="1152" y="1056"/>
                  </a:lnTo>
                  <a:lnTo>
                    <a:pt x="1152" y="1071"/>
                  </a:lnTo>
                  <a:lnTo>
                    <a:pt x="1152" y="1071"/>
                  </a:lnTo>
                  <a:lnTo>
                    <a:pt x="1183" y="1076"/>
                  </a:lnTo>
                  <a:lnTo>
                    <a:pt x="1212" y="1083"/>
                  </a:lnTo>
                  <a:lnTo>
                    <a:pt x="1240" y="1090"/>
                  </a:lnTo>
                  <a:lnTo>
                    <a:pt x="1268" y="1097"/>
                  </a:lnTo>
                  <a:lnTo>
                    <a:pt x="1295" y="1106"/>
                  </a:lnTo>
                  <a:lnTo>
                    <a:pt x="1321" y="1114"/>
                  </a:lnTo>
                  <a:lnTo>
                    <a:pt x="1346" y="1124"/>
                  </a:lnTo>
                  <a:lnTo>
                    <a:pt x="1371" y="1136"/>
                  </a:lnTo>
                  <a:lnTo>
                    <a:pt x="1395" y="1147"/>
                  </a:lnTo>
                  <a:lnTo>
                    <a:pt x="1416" y="1158"/>
                  </a:lnTo>
                  <a:lnTo>
                    <a:pt x="1439" y="1171"/>
                  </a:lnTo>
                  <a:lnTo>
                    <a:pt x="1459" y="1185"/>
                  </a:lnTo>
                  <a:lnTo>
                    <a:pt x="1478" y="1200"/>
                  </a:lnTo>
                  <a:lnTo>
                    <a:pt x="1497" y="1215"/>
                  </a:lnTo>
                  <a:lnTo>
                    <a:pt x="1515" y="1231"/>
                  </a:lnTo>
                  <a:lnTo>
                    <a:pt x="1532" y="1246"/>
                  </a:lnTo>
                  <a:lnTo>
                    <a:pt x="1548" y="1265"/>
                  </a:lnTo>
                  <a:lnTo>
                    <a:pt x="1562" y="1282"/>
                  </a:lnTo>
                  <a:lnTo>
                    <a:pt x="1576" y="1300"/>
                  </a:lnTo>
                  <a:lnTo>
                    <a:pt x="1589" y="1320"/>
                  </a:lnTo>
                  <a:lnTo>
                    <a:pt x="1602" y="1340"/>
                  </a:lnTo>
                  <a:lnTo>
                    <a:pt x="1612" y="1361"/>
                  </a:lnTo>
                  <a:lnTo>
                    <a:pt x="1622" y="1383"/>
                  </a:lnTo>
                  <a:lnTo>
                    <a:pt x="1632" y="1405"/>
                  </a:lnTo>
                  <a:lnTo>
                    <a:pt x="1639" y="1428"/>
                  </a:lnTo>
                  <a:lnTo>
                    <a:pt x="1646" y="1452"/>
                  </a:lnTo>
                  <a:lnTo>
                    <a:pt x="1652" y="1478"/>
                  </a:lnTo>
                  <a:lnTo>
                    <a:pt x="1657" y="1503"/>
                  </a:lnTo>
                  <a:lnTo>
                    <a:pt x="1660" y="1529"/>
                  </a:lnTo>
                  <a:lnTo>
                    <a:pt x="1663" y="1556"/>
                  </a:lnTo>
                  <a:lnTo>
                    <a:pt x="1664" y="1583"/>
                  </a:lnTo>
                  <a:lnTo>
                    <a:pt x="1666" y="1611"/>
                  </a:lnTo>
                  <a:lnTo>
                    <a:pt x="1666" y="1611"/>
                  </a:lnTo>
                  <a:lnTo>
                    <a:pt x="1664" y="1653"/>
                  </a:lnTo>
                  <a:lnTo>
                    <a:pt x="1661" y="1695"/>
                  </a:lnTo>
                  <a:lnTo>
                    <a:pt x="1656" y="1734"/>
                  </a:lnTo>
                  <a:lnTo>
                    <a:pt x="1649" y="1771"/>
                  </a:lnTo>
                  <a:lnTo>
                    <a:pt x="1639" y="1808"/>
                  </a:lnTo>
                  <a:lnTo>
                    <a:pt x="1627" y="1844"/>
                  </a:lnTo>
                  <a:lnTo>
                    <a:pt x="1615" y="1876"/>
                  </a:lnTo>
                  <a:lnTo>
                    <a:pt x="1599" y="1909"/>
                  </a:lnTo>
                  <a:lnTo>
                    <a:pt x="1582" y="1940"/>
                  </a:lnTo>
                  <a:lnTo>
                    <a:pt x="1564" y="1970"/>
                  </a:lnTo>
                  <a:lnTo>
                    <a:pt x="1542" y="1998"/>
                  </a:lnTo>
                  <a:lnTo>
                    <a:pt x="1521" y="2025"/>
                  </a:lnTo>
                  <a:lnTo>
                    <a:pt x="1497" y="2049"/>
                  </a:lnTo>
                  <a:lnTo>
                    <a:pt x="1471" y="2073"/>
                  </a:lnTo>
                  <a:lnTo>
                    <a:pt x="1444" y="2096"/>
                  </a:lnTo>
                  <a:lnTo>
                    <a:pt x="1416" y="2117"/>
                  </a:lnTo>
                  <a:lnTo>
                    <a:pt x="1386" y="2139"/>
                  </a:lnTo>
                  <a:lnTo>
                    <a:pt x="1355" y="2157"/>
                  </a:lnTo>
                  <a:lnTo>
                    <a:pt x="1321" y="2174"/>
                  </a:lnTo>
                  <a:lnTo>
                    <a:pt x="1287" y="2190"/>
                  </a:lnTo>
                  <a:lnTo>
                    <a:pt x="1251" y="2205"/>
                  </a:lnTo>
                  <a:lnTo>
                    <a:pt x="1215" y="2218"/>
                  </a:lnTo>
                  <a:lnTo>
                    <a:pt x="1178" y="2231"/>
                  </a:lnTo>
                  <a:lnTo>
                    <a:pt x="1138" y="2241"/>
                  </a:lnTo>
                  <a:lnTo>
                    <a:pt x="1098" y="2251"/>
                  </a:lnTo>
                  <a:lnTo>
                    <a:pt x="1057" y="2259"/>
                  </a:lnTo>
                  <a:lnTo>
                    <a:pt x="1014" y="2266"/>
                  </a:lnTo>
                  <a:lnTo>
                    <a:pt x="972" y="2272"/>
                  </a:lnTo>
                  <a:lnTo>
                    <a:pt x="926" y="2276"/>
                  </a:lnTo>
                  <a:lnTo>
                    <a:pt x="882" y="2279"/>
                  </a:lnTo>
                  <a:lnTo>
                    <a:pt x="836" y="2280"/>
                  </a:lnTo>
                  <a:lnTo>
                    <a:pt x="789" y="2282"/>
                  </a:lnTo>
                  <a:lnTo>
                    <a:pt x="0" y="2282"/>
                  </a:lnTo>
                  <a:lnTo>
                    <a:pt x="0" y="0"/>
                  </a:lnTo>
                  <a:close/>
                  <a:moveTo>
                    <a:pt x="691" y="946"/>
                  </a:moveTo>
                  <a:lnTo>
                    <a:pt x="691" y="946"/>
                  </a:lnTo>
                  <a:lnTo>
                    <a:pt x="749" y="944"/>
                  </a:lnTo>
                  <a:lnTo>
                    <a:pt x="803" y="940"/>
                  </a:lnTo>
                  <a:lnTo>
                    <a:pt x="853" y="933"/>
                  </a:lnTo>
                  <a:lnTo>
                    <a:pt x="875" y="927"/>
                  </a:lnTo>
                  <a:lnTo>
                    <a:pt x="898" y="923"/>
                  </a:lnTo>
                  <a:lnTo>
                    <a:pt x="919" y="917"/>
                  </a:lnTo>
                  <a:lnTo>
                    <a:pt x="939" y="910"/>
                  </a:lnTo>
                  <a:lnTo>
                    <a:pt x="958" y="903"/>
                  </a:lnTo>
                  <a:lnTo>
                    <a:pt x="976" y="895"/>
                  </a:lnTo>
                  <a:lnTo>
                    <a:pt x="993" y="886"/>
                  </a:lnTo>
                  <a:lnTo>
                    <a:pt x="1009" y="878"/>
                  </a:lnTo>
                  <a:lnTo>
                    <a:pt x="1024" y="868"/>
                  </a:lnTo>
                  <a:lnTo>
                    <a:pt x="1039" y="858"/>
                  </a:lnTo>
                  <a:lnTo>
                    <a:pt x="1053" y="846"/>
                  </a:lnTo>
                  <a:lnTo>
                    <a:pt x="1064" y="835"/>
                  </a:lnTo>
                  <a:lnTo>
                    <a:pt x="1075" y="822"/>
                  </a:lnTo>
                  <a:lnTo>
                    <a:pt x="1087" y="810"/>
                  </a:lnTo>
                  <a:lnTo>
                    <a:pt x="1095" y="797"/>
                  </a:lnTo>
                  <a:lnTo>
                    <a:pt x="1105" y="783"/>
                  </a:lnTo>
                  <a:lnTo>
                    <a:pt x="1112" y="767"/>
                  </a:lnTo>
                  <a:lnTo>
                    <a:pt x="1119" y="753"/>
                  </a:lnTo>
                  <a:lnTo>
                    <a:pt x="1125" y="736"/>
                  </a:lnTo>
                  <a:lnTo>
                    <a:pt x="1131" y="720"/>
                  </a:lnTo>
                  <a:lnTo>
                    <a:pt x="1135" y="703"/>
                  </a:lnTo>
                  <a:lnTo>
                    <a:pt x="1139" y="686"/>
                  </a:lnTo>
                  <a:lnTo>
                    <a:pt x="1142" y="668"/>
                  </a:lnTo>
                  <a:lnTo>
                    <a:pt x="1144" y="649"/>
                  </a:lnTo>
                  <a:lnTo>
                    <a:pt x="1145" y="610"/>
                  </a:lnTo>
                  <a:lnTo>
                    <a:pt x="1145" y="610"/>
                  </a:lnTo>
                  <a:lnTo>
                    <a:pt x="1145" y="591"/>
                  </a:lnTo>
                  <a:lnTo>
                    <a:pt x="1144" y="573"/>
                  </a:lnTo>
                  <a:lnTo>
                    <a:pt x="1141" y="554"/>
                  </a:lnTo>
                  <a:lnTo>
                    <a:pt x="1138" y="537"/>
                  </a:lnTo>
                  <a:lnTo>
                    <a:pt x="1135" y="520"/>
                  </a:lnTo>
                  <a:lnTo>
                    <a:pt x="1129" y="505"/>
                  </a:lnTo>
                  <a:lnTo>
                    <a:pt x="1124" y="490"/>
                  </a:lnTo>
                  <a:lnTo>
                    <a:pt x="1118" y="475"/>
                  </a:lnTo>
                  <a:lnTo>
                    <a:pt x="1111" y="462"/>
                  </a:lnTo>
                  <a:lnTo>
                    <a:pt x="1102" y="449"/>
                  </a:lnTo>
                  <a:lnTo>
                    <a:pt x="1092" y="436"/>
                  </a:lnTo>
                  <a:lnTo>
                    <a:pt x="1083" y="424"/>
                  </a:lnTo>
                  <a:lnTo>
                    <a:pt x="1073" y="414"/>
                  </a:lnTo>
                  <a:lnTo>
                    <a:pt x="1061" y="402"/>
                  </a:lnTo>
                  <a:lnTo>
                    <a:pt x="1049" y="392"/>
                  </a:lnTo>
                  <a:lnTo>
                    <a:pt x="1034" y="384"/>
                  </a:lnTo>
                  <a:lnTo>
                    <a:pt x="1020" y="374"/>
                  </a:lnTo>
                  <a:lnTo>
                    <a:pt x="1006" y="367"/>
                  </a:lnTo>
                  <a:lnTo>
                    <a:pt x="989" y="358"/>
                  </a:lnTo>
                  <a:lnTo>
                    <a:pt x="973" y="353"/>
                  </a:lnTo>
                  <a:lnTo>
                    <a:pt x="936" y="340"/>
                  </a:lnTo>
                  <a:lnTo>
                    <a:pt x="897" y="330"/>
                  </a:lnTo>
                  <a:lnTo>
                    <a:pt x="853" y="323"/>
                  </a:lnTo>
                  <a:lnTo>
                    <a:pt x="806" y="317"/>
                  </a:lnTo>
                  <a:lnTo>
                    <a:pt x="756" y="314"/>
                  </a:lnTo>
                  <a:lnTo>
                    <a:pt x="702" y="313"/>
                  </a:lnTo>
                  <a:lnTo>
                    <a:pt x="406" y="313"/>
                  </a:lnTo>
                  <a:lnTo>
                    <a:pt x="406" y="946"/>
                  </a:lnTo>
                  <a:lnTo>
                    <a:pt x="691" y="946"/>
                  </a:lnTo>
                  <a:close/>
                  <a:moveTo>
                    <a:pt x="748" y="1967"/>
                  </a:moveTo>
                  <a:lnTo>
                    <a:pt x="748" y="1967"/>
                  </a:lnTo>
                  <a:lnTo>
                    <a:pt x="809" y="1966"/>
                  </a:lnTo>
                  <a:lnTo>
                    <a:pt x="865" y="1961"/>
                  </a:lnTo>
                  <a:lnTo>
                    <a:pt x="894" y="1958"/>
                  </a:lnTo>
                  <a:lnTo>
                    <a:pt x="919" y="1954"/>
                  </a:lnTo>
                  <a:lnTo>
                    <a:pt x="945" y="1950"/>
                  </a:lnTo>
                  <a:lnTo>
                    <a:pt x="970" y="1944"/>
                  </a:lnTo>
                  <a:lnTo>
                    <a:pt x="993" y="1937"/>
                  </a:lnTo>
                  <a:lnTo>
                    <a:pt x="1016" y="1930"/>
                  </a:lnTo>
                  <a:lnTo>
                    <a:pt x="1039" y="1923"/>
                  </a:lnTo>
                  <a:lnTo>
                    <a:pt x="1060" y="1914"/>
                  </a:lnTo>
                  <a:lnTo>
                    <a:pt x="1080" y="1905"/>
                  </a:lnTo>
                  <a:lnTo>
                    <a:pt x="1098" y="1895"/>
                  </a:lnTo>
                  <a:lnTo>
                    <a:pt x="1117" y="1885"/>
                  </a:lnTo>
                  <a:lnTo>
                    <a:pt x="1134" y="1872"/>
                  </a:lnTo>
                  <a:lnTo>
                    <a:pt x="1149" y="1861"/>
                  </a:lnTo>
                  <a:lnTo>
                    <a:pt x="1165" y="1846"/>
                  </a:lnTo>
                  <a:lnTo>
                    <a:pt x="1178" y="1834"/>
                  </a:lnTo>
                  <a:lnTo>
                    <a:pt x="1192" y="1818"/>
                  </a:lnTo>
                  <a:lnTo>
                    <a:pt x="1203" y="1804"/>
                  </a:lnTo>
                  <a:lnTo>
                    <a:pt x="1215" y="1787"/>
                  </a:lnTo>
                  <a:lnTo>
                    <a:pt x="1224" y="1770"/>
                  </a:lnTo>
                  <a:lnTo>
                    <a:pt x="1233" y="1753"/>
                  </a:lnTo>
                  <a:lnTo>
                    <a:pt x="1241" y="1734"/>
                  </a:lnTo>
                  <a:lnTo>
                    <a:pt x="1249" y="1714"/>
                  </a:lnTo>
                  <a:lnTo>
                    <a:pt x="1254" y="1695"/>
                  </a:lnTo>
                  <a:lnTo>
                    <a:pt x="1258" y="1675"/>
                  </a:lnTo>
                  <a:lnTo>
                    <a:pt x="1263" y="1653"/>
                  </a:lnTo>
                  <a:lnTo>
                    <a:pt x="1266" y="1631"/>
                  </a:lnTo>
                  <a:lnTo>
                    <a:pt x="1267" y="1608"/>
                  </a:lnTo>
                  <a:lnTo>
                    <a:pt x="1267" y="1584"/>
                  </a:lnTo>
                  <a:lnTo>
                    <a:pt x="1267" y="1584"/>
                  </a:lnTo>
                  <a:lnTo>
                    <a:pt x="1267" y="1561"/>
                  </a:lnTo>
                  <a:lnTo>
                    <a:pt x="1266" y="1540"/>
                  </a:lnTo>
                  <a:lnTo>
                    <a:pt x="1263" y="1520"/>
                  </a:lnTo>
                  <a:lnTo>
                    <a:pt x="1258" y="1500"/>
                  </a:lnTo>
                  <a:lnTo>
                    <a:pt x="1254" y="1482"/>
                  </a:lnTo>
                  <a:lnTo>
                    <a:pt x="1249" y="1463"/>
                  </a:lnTo>
                  <a:lnTo>
                    <a:pt x="1241" y="1446"/>
                  </a:lnTo>
                  <a:lnTo>
                    <a:pt x="1234" y="1429"/>
                  </a:lnTo>
                  <a:lnTo>
                    <a:pt x="1224" y="1412"/>
                  </a:lnTo>
                  <a:lnTo>
                    <a:pt x="1215" y="1398"/>
                  </a:lnTo>
                  <a:lnTo>
                    <a:pt x="1205" y="1383"/>
                  </a:lnTo>
                  <a:lnTo>
                    <a:pt x="1192" y="1368"/>
                  </a:lnTo>
                  <a:lnTo>
                    <a:pt x="1179" y="1356"/>
                  </a:lnTo>
                  <a:lnTo>
                    <a:pt x="1165" y="1343"/>
                  </a:lnTo>
                  <a:lnTo>
                    <a:pt x="1151" y="1331"/>
                  </a:lnTo>
                  <a:lnTo>
                    <a:pt x="1135" y="1320"/>
                  </a:lnTo>
                  <a:lnTo>
                    <a:pt x="1118" y="1310"/>
                  </a:lnTo>
                  <a:lnTo>
                    <a:pt x="1100" y="1300"/>
                  </a:lnTo>
                  <a:lnTo>
                    <a:pt x="1081" y="1290"/>
                  </a:lnTo>
                  <a:lnTo>
                    <a:pt x="1061" y="1283"/>
                  </a:lnTo>
                  <a:lnTo>
                    <a:pt x="1040" y="1275"/>
                  </a:lnTo>
                  <a:lnTo>
                    <a:pt x="1019" y="1268"/>
                  </a:lnTo>
                  <a:lnTo>
                    <a:pt x="995" y="1262"/>
                  </a:lnTo>
                  <a:lnTo>
                    <a:pt x="972" y="1256"/>
                  </a:lnTo>
                  <a:lnTo>
                    <a:pt x="921" y="1246"/>
                  </a:lnTo>
                  <a:lnTo>
                    <a:pt x="867" y="1239"/>
                  </a:lnTo>
                  <a:lnTo>
                    <a:pt x="809" y="1236"/>
                  </a:lnTo>
                  <a:lnTo>
                    <a:pt x="748" y="1235"/>
                  </a:lnTo>
                  <a:lnTo>
                    <a:pt x="406" y="1235"/>
                  </a:lnTo>
                  <a:lnTo>
                    <a:pt x="406" y="1967"/>
                  </a:lnTo>
                  <a:lnTo>
                    <a:pt x="748" y="19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1" name="Freeform 7"/>
            <p:cNvSpPr>
              <a:spLocks noEditPoints="1"/>
            </p:cNvSpPr>
            <p:nvPr userDrawn="1"/>
          </p:nvSpPr>
          <p:spPr bwMode="auto">
            <a:xfrm>
              <a:off x="168" y="731"/>
              <a:ext cx="521" cy="835"/>
            </a:xfrm>
            <a:custGeom>
              <a:avLst/>
              <a:gdLst>
                <a:gd name="T0" fmla="*/ 390 w 1564"/>
                <a:gd name="T1" fmla="*/ 921 h 2505"/>
                <a:gd name="T2" fmla="*/ 474 w 1564"/>
                <a:gd name="T3" fmla="*/ 855 h 2505"/>
                <a:gd name="T4" fmla="*/ 596 w 1564"/>
                <a:gd name="T5" fmla="*/ 783 h 2505"/>
                <a:gd name="T6" fmla="*/ 722 w 1564"/>
                <a:gd name="T7" fmla="*/ 732 h 2505"/>
                <a:gd name="T8" fmla="*/ 854 w 1564"/>
                <a:gd name="T9" fmla="*/ 709 h 2505"/>
                <a:gd name="T10" fmla="*/ 965 w 1564"/>
                <a:gd name="T11" fmla="*/ 712 h 2505"/>
                <a:gd name="T12" fmla="*/ 1108 w 1564"/>
                <a:gd name="T13" fmla="*/ 743 h 2505"/>
                <a:gd name="T14" fmla="*/ 1233 w 1564"/>
                <a:gd name="T15" fmla="*/ 804 h 2505"/>
                <a:gd name="T16" fmla="*/ 1340 w 1564"/>
                <a:gd name="T17" fmla="*/ 892 h 2505"/>
                <a:gd name="T18" fmla="*/ 1426 w 1564"/>
                <a:gd name="T19" fmla="*/ 1006 h 2505"/>
                <a:gd name="T20" fmla="*/ 1493 w 1564"/>
                <a:gd name="T21" fmla="*/ 1142 h 2505"/>
                <a:gd name="T22" fmla="*/ 1538 w 1564"/>
                <a:gd name="T23" fmla="*/ 1301 h 2505"/>
                <a:gd name="T24" fmla="*/ 1561 w 1564"/>
                <a:gd name="T25" fmla="*/ 1481 h 2505"/>
                <a:gd name="T26" fmla="*/ 1562 w 1564"/>
                <a:gd name="T27" fmla="*/ 1631 h 2505"/>
                <a:gd name="T28" fmla="*/ 1540 w 1564"/>
                <a:gd name="T29" fmla="*/ 1835 h 2505"/>
                <a:gd name="T30" fmla="*/ 1487 w 1564"/>
                <a:gd name="T31" fmla="*/ 2013 h 2505"/>
                <a:gd name="T32" fmla="*/ 1411 w 1564"/>
                <a:gd name="T33" fmla="*/ 2166 h 2505"/>
                <a:gd name="T34" fmla="*/ 1314 w 1564"/>
                <a:gd name="T35" fmla="*/ 2291 h 2505"/>
                <a:gd name="T36" fmla="*/ 1199 w 1564"/>
                <a:gd name="T37" fmla="*/ 2389 h 2505"/>
                <a:gd name="T38" fmla="*/ 1073 w 1564"/>
                <a:gd name="T39" fmla="*/ 2458 h 2505"/>
                <a:gd name="T40" fmla="*/ 937 w 1564"/>
                <a:gd name="T41" fmla="*/ 2496 h 2505"/>
                <a:gd name="T42" fmla="*/ 830 w 1564"/>
                <a:gd name="T43" fmla="*/ 2505 h 2505"/>
                <a:gd name="T44" fmla="*/ 711 w 1564"/>
                <a:gd name="T45" fmla="*/ 2491 h 2505"/>
                <a:gd name="T46" fmla="*/ 592 w 1564"/>
                <a:gd name="T47" fmla="*/ 2450 h 2505"/>
                <a:gd name="T48" fmla="*/ 474 w 1564"/>
                <a:gd name="T49" fmla="*/ 2382 h 2505"/>
                <a:gd name="T50" fmla="*/ 364 w 1564"/>
                <a:gd name="T51" fmla="*/ 2289 h 2505"/>
                <a:gd name="T52" fmla="*/ 0 w 1564"/>
                <a:gd name="T53" fmla="*/ 0 h 2505"/>
                <a:gd name="T54" fmla="*/ 789 w 1564"/>
                <a:gd name="T55" fmla="*/ 2172 h 2505"/>
                <a:gd name="T56" fmla="*/ 869 w 1564"/>
                <a:gd name="T57" fmla="*/ 2153 h 2505"/>
                <a:gd name="T58" fmla="*/ 941 w 1564"/>
                <a:gd name="T59" fmla="*/ 2115 h 2505"/>
                <a:gd name="T60" fmla="*/ 1005 w 1564"/>
                <a:gd name="T61" fmla="*/ 2060 h 2505"/>
                <a:gd name="T62" fmla="*/ 1059 w 1564"/>
                <a:gd name="T63" fmla="*/ 1984 h 2505"/>
                <a:gd name="T64" fmla="*/ 1101 w 1564"/>
                <a:gd name="T65" fmla="*/ 1892 h 2505"/>
                <a:gd name="T66" fmla="*/ 1131 w 1564"/>
                <a:gd name="T67" fmla="*/ 1783 h 2505"/>
                <a:gd name="T68" fmla="*/ 1147 w 1564"/>
                <a:gd name="T69" fmla="*/ 1655 h 2505"/>
                <a:gd name="T70" fmla="*/ 1147 w 1564"/>
                <a:gd name="T71" fmla="*/ 1522 h 2505"/>
                <a:gd name="T72" fmla="*/ 1127 w 1564"/>
                <a:gd name="T73" fmla="*/ 1355 h 2505"/>
                <a:gd name="T74" fmla="*/ 1100 w 1564"/>
                <a:gd name="T75" fmla="*/ 1261 h 2505"/>
                <a:gd name="T76" fmla="*/ 1060 w 1564"/>
                <a:gd name="T77" fmla="*/ 1184 h 2505"/>
                <a:gd name="T78" fmla="*/ 1009 w 1564"/>
                <a:gd name="T79" fmla="*/ 1122 h 2505"/>
                <a:gd name="T80" fmla="*/ 945 w 1564"/>
                <a:gd name="T81" fmla="*/ 1077 h 2505"/>
                <a:gd name="T82" fmla="*/ 869 w 1564"/>
                <a:gd name="T83" fmla="*/ 1050 h 2505"/>
                <a:gd name="T84" fmla="*/ 778 w 1564"/>
                <a:gd name="T85" fmla="*/ 1040 h 2505"/>
                <a:gd name="T86" fmla="*/ 708 w 1564"/>
                <a:gd name="T87" fmla="*/ 1047 h 2505"/>
                <a:gd name="T88" fmla="*/ 616 w 1564"/>
                <a:gd name="T89" fmla="*/ 1077 h 2505"/>
                <a:gd name="T90" fmla="*/ 522 w 1564"/>
                <a:gd name="T91" fmla="*/ 1131 h 2505"/>
                <a:gd name="T92" fmla="*/ 426 w 1564"/>
                <a:gd name="T93" fmla="*/ 1209 h 2505"/>
                <a:gd name="T94" fmla="*/ 425 w 1564"/>
                <a:gd name="T95" fmla="*/ 2050 h 2505"/>
                <a:gd name="T96" fmla="*/ 515 w 1564"/>
                <a:gd name="T97" fmla="*/ 2111 h 2505"/>
                <a:gd name="T98" fmla="*/ 603 w 1564"/>
                <a:gd name="T99" fmla="*/ 2149 h 2505"/>
                <a:gd name="T100" fmla="*/ 688 w 1564"/>
                <a:gd name="T101" fmla="*/ 2170 h 2505"/>
                <a:gd name="T102" fmla="*/ 747 w 1564"/>
                <a:gd name="T103" fmla="*/ 217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4" h="2505">
                  <a:moveTo>
                    <a:pt x="0" y="0"/>
                  </a:moveTo>
                  <a:lnTo>
                    <a:pt x="402" y="0"/>
                  </a:lnTo>
                  <a:lnTo>
                    <a:pt x="402" y="635"/>
                  </a:lnTo>
                  <a:lnTo>
                    <a:pt x="390" y="921"/>
                  </a:lnTo>
                  <a:lnTo>
                    <a:pt x="390" y="921"/>
                  </a:lnTo>
                  <a:lnTo>
                    <a:pt x="417" y="898"/>
                  </a:lnTo>
                  <a:lnTo>
                    <a:pt x="446" y="877"/>
                  </a:lnTo>
                  <a:lnTo>
                    <a:pt x="474" y="855"/>
                  </a:lnTo>
                  <a:lnTo>
                    <a:pt x="504" y="835"/>
                  </a:lnTo>
                  <a:lnTo>
                    <a:pt x="534" y="816"/>
                  </a:lnTo>
                  <a:lnTo>
                    <a:pt x="565" y="799"/>
                  </a:lnTo>
                  <a:lnTo>
                    <a:pt x="596" y="783"/>
                  </a:lnTo>
                  <a:lnTo>
                    <a:pt x="627" y="767"/>
                  </a:lnTo>
                  <a:lnTo>
                    <a:pt x="659" y="755"/>
                  </a:lnTo>
                  <a:lnTo>
                    <a:pt x="691" y="743"/>
                  </a:lnTo>
                  <a:lnTo>
                    <a:pt x="722" y="732"/>
                  </a:lnTo>
                  <a:lnTo>
                    <a:pt x="755" y="723"/>
                  </a:lnTo>
                  <a:lnTo>
                    <a:pt x="788" y="718"/>
                  </a:lnTo>
                  <a:lnTo>
                    <a:pt x="820" y="712"/>
                  </a:lnTo>
                  <a:lnTo>
                    <a:pt x="854" y="709"/>
                  </a:lnTo>
                  <a:lnTo>
                    <a:pt x="887" y="708"/>
                  </a:lnTo>
                  <a:lnTo>
                    <a:pt x="887" y="708"/>
                  </a:lnTo>
                  <a:lnTo>
                    <a:pt x="927" y="709"/>
                  </a:lnTo>
                  <a:lnTo>
                    <a:pt x="965" y="712"/>
                  </a:lnTo>
                  <a:lnTo>
                    <a:pt x="1002" y="718"/>
                  </a:lnTo>
                  <a:lnTo>
                    <a:pt x="1039" y="723"/>
                  </a:lnTo>
                  <a:lnTo>
                    <a:pt x="1074" y="733"/>
                  </a:lnTo>
                  <a:lnTo>
                    <a:pt x="1108" y="743"/>
                  </a:lnTo>
                  <a:lnTo>
                    <a:pt x="1141" y="756"/>
                  </a:lnTo>
                  <a:lnTo>
                    <a:pt x="1174" y="770"/>
                  </a:lnTo>
                  <a:lnTo>
                    <a:pt x="1205" y="786"/>
                  </a:lnTo>
                  <a:lnTo>
                    <a:pt x="1233" y="804"/>
                  </a:lnTo>
                  <a:lnTo>
                    <a:pt x="1262" y="823"/>
                  </a:lnTo>
                  <a:lnTo>
                    <a:pt x="1290" y="844"/>
                  </a:lnTo>
                  <a:lnTo>
                    <a:pt x="1316" y="867"/>
                  </a:lnTo>
                  <a:lnTo>
                    <a:pt x="1340" y="892"/>
                  </a:lnTo>
                  <a:lnTo>
                    <a:pt x="1364" y="918"/>
                  </a:lnTo>
                  <a:lnTo>
                    <a:pt x="1386" y="945"/>
                  </a:lnTo>
                  <a:lnTo>
                    <a:pt x="1408" y="974"/>
                  </a:lnTo>
                  <a:lnTo>
                    <a:pt x="1426" y="1006"/>
                  </a:lnTo>
                  <a:lnTo>
                    <a:pt x="1446" y="1037"/>
                  </a:lnTo>
                  <a:lnTo>
                    <a:pt x="1463" y="1071"/>
                  </a:lnTo>
                  <a:lnTo>
                    <a:pt x="1479" y="1106"/>
                  </a:lnTo>
                  <a:lnTo>
                    <a:pt x="1493" y="1142"/>
                  </a:lnTo>
                  <a:lnTo>
                    <a:pt x="1506" y="1180"/>
                  </a:lnTo>
                  <a:lnTo>
                    <a:pt x="1518" y="1220"/>
                  </a:lnTo>
                  <a:lnTo>
                    <a:pt x="1528" y="1260"/>
                  </a:lnTo>
                  <a:lnTo>
                    <a:pt x="1538" y="1301"/>
                  </a:lnTo>
                  <a:lnTo>
                    <a:pt x="1545" y="1345"/>
                  </a:lnTo>
                  <a:lnTo>
                    <a:pt x="1552" y="1389"/>
                  </a:lnTo>
                  <a:lnTo>
                    <a:pt x="1557" y="1434"/>
                  </a:lnTo>
                  <a:lnTo>
                    <a:pt x="1561" y="1481"/>
                  </a:lnTo>
                  <a:lnTo>
                    <a:pt x="1562" y="1529"/>
                  </a:lnTo>
                  <a:lnTo>
                    <a:pt x="1564" y="1577"/>
                  </a:lnTo>
                  <a:lnTo>
                    <a:pt x="1564" y="1577"/>
                  </a:lnTo>
                  <a:lnTo>
                    <a:pt x="1562" y="1631"/>
                  </a:lnTo>
                  <a:lnTo>
                    <a:pt x="1560" y="1685"/>
                  </a:lnTo>
                  <a:lnTo>
                    <a:pt x="1554" y="1736"/>
                  </a:lnTo>
                  <a:lnTo>
                    <a:pt x="1548" y="1786"/>
                  </a:lnTo>
                  <a:lnTo>
                    <a:pt x="1540" y="1835"/>
                  </a:lnTo>
                  <a:lnTo>
                    <a:pt x="1528" y="1882"/>
                  </a:lnTo>
                  <a:lnTo>
                    <a:pt x="1517" y="1928"/>
                  </a:lnTo>
                  <a:lnTo>
                    <a:pt x="1503" y="1972"/>
                  </a:lnTo>
                  <a:lnTo>
                    <a:pt x="1487" y="2013"/>
                  </a:lnTo>
                  <a:lnTo>
                    <a:pt x="1470" y="2054"/>
                  </a:lnTo>
                  <a:lnTo>
                    <a:pt x="1452" y="2092"/>
                  </a:lnTo>
                  <a:lnTo>
                    <a:pt x="1432" y="2131"/>
                  </a:lnTo>
                  <a:lnTo>
                    <a:pt x="1411" y="2166"/>
                  </a:lnTo>
                  <a:lnTo>
                    <a:pt x="1388" y="2200"/>
                  </a:lnTo>
                  <a:lnTo>
                    <a:pt x="1365" y="2233"/>
                  </a:lnTo>
                  <a:lnTo>
                    <a:pt x="1340" y="2262"/>
                  </a:lnTo>
                  <a:lnTo>
                    <a:pt x="1314" y="2291"/>
                  </a:lnTo>
                  <a:lnTo>
                    <a:pt x="1287" y="2318"/>
                  </a:lnTo>
                  <a:lnTo>
                    <a:pt x="1259" y="2343"/>
                  </a:lnTo>
                  <a:lnTo>
                    <a:pt x="1230" y="2367"/>
                  </a:lnTo>
                  <a:lnTo>
                    <a:pt x="1199" y="2389"/>
                  </a:lnTo>
                  <a:lnTo>
                    <a:pt x="1169" y="2409"/>
                  </a:lnTo>
                  <a:lnTo>
                    <a:pt x="1138" y="2427"/>
                  </a:lnTo>
                  <a:lnTo>
                    <a:pt x="1106" y="2444"/>
                  </a:lnTo>
                  <a:lnTo>
                    <a:pt x="1073" y="2458"/>
                  </a:lnTo>
                  <a:lnTo>
                    <a:pt x="1039" y="2471"/>
                  </a:lnTo>
                  <a:lnTo>
                    <a:pt x="1006" y="2481"/>
                  </a:lnTo>
                  <a:lnTo>
                    <a:pt x="971" y="2489"/>
                  </a:lnTo>
                  <a:lnTo>
                    <a:pt x="937" y="2496"/>
                  </a:lnTo>
                  <a:lnTo>
                    <a:pt x="901" y="2502"/>
                  </a:lnTo>
                  <a:lnTo>
                    <a:pt x="866" y="2505"/>
                  </a:lnTo>
                  <a:lnTo>
                    <a:pt x="830" y="2505"/>
                  </a:lnTo>
                  <a:lnTo>
                    <a:pt x="830" y="2505"/>
                  </a:lnTo>
                  <a:lnTo>
                    <a:pt x="801" y="2505"/>
                  </a:lnTo>
                  <a:lnTo>
                    <a:pt x="771" y="2502"/>
                  </a:lnTo>
                  <a:lnTo>
                    <a:pt x="741" y="2498"/>
                  </a:lnTo>
                  <a:lnTo>
                    <a:pt x="711" y="2491"/>
                  </a:lnTo>
                  <a:lnTo>
                    <a:pt x="681" y="2484"/>
                  </a:lnTo>
                  <a:lnTo>
                    <a:pt x="652" y="2474"/>
                  </a:lnTo>
                  <a:lnTo>
                    <a:pt x="622" y="2462"/>
                  </a:lnTo>
                  <a:lnTo>
                    <a:pt x="592" y="2450"/>
                  </a:lnTo>
                  <a:lnTo>
                    <a:pt x="562" y="2435"/>
                  </a:lnTo>
                  <a:lnTo>
                    <a:pt x="532" y="2418"/>
                  </a:lnTo>
                  <a:lnTo>
                    <a:pt x="503" y="2401"/>
                  </a:lnTo>
                  <a:lnTo>
                    <a:pt x="474" y="2382"/>
                  </a:lnTo>
                  <a:lnTo>
                    <a:pt x="446" y="2360"/>
                  </a:lnTo>
                  <a:lnTo>
                    <a:pt x="417" y="2339"/>
                  </a:lnTo>
                  <a:lnTo>
                    <a:pt x="390" y="2315"/>
                  </a:lnTo>
                  <a:lnTo>
                    <a:pt x="364" y="2289"/>
                  </a:lnTo>
                  <a:lnTo>
                    <a:pt x="352" y="2289"/>
                  </a:lnTo>
                  <a:lnTo>
                    <a:pt x="318" y="2464"/>
                  </a:lnTo>
                  <a:lnTo>
                    <a:pt x="0" y="2464"/>
                  </a:lnTo>
                  <a:lnTo>
                    <a:pt x="0" y="0"/>
                  </a:lnTo>
                  <a:close/>
                  <a:moveTo>
                    <a:pt x="747" y="2174"/>
                  </a:moveTo>
                  <a:lnTo>
                    <a:pt x="747" y="2174"/>
                  </a:lnTo>
                  <a:lnTo>
                    <a:pt x="768" y="2173"/>
                  </a:lnTo>
                  <a:lnTo>
                    <a:pt x="789" y="2172"/>
                  </a:lnTo>
                  <a:lnTo>
                    <a:pt x="809" y="2169"/>
                  </a:lnTo>
                  <a:lnTo>
                    <a:pt x="829" y="2165"/>
                  </a:lnTo>
                  <a:lnTo>
                    <a:pt x="849" y="2159"/>
                  </a:lnTo>
                  <a:lnTo>
                    <a:pt x="869" y="2153"/>
                  </a:lnTo>
                  <a:lnTo>
                    <a:pt x="887" y="2145"/>
                  </a:lnTo>
                  <a:lnTo>
                    <a:pt x="906" y="2136"/>
                  </a:lnTo>
                  <a:lnTo>
                    <a:pt x="923" y="2126"/>
                  </a:lnTo>
                  <a:lnTo>
                    <a:pt x="941" y="2115"/>
                  </a:lnTo>
                  <a:lnTo>
                    <a:pt x="958" y="2104"/>
                  </a:lnTo>
                  <a:lnTo>
                    <a:pt x="974" y="2089"/>
                  </a:lnTo>
                  <a:lnTo>
                    <a:pt x="989" y="2075"/>
                  </a:lnTo>
                  <a:lnTo>
                    <a:pt x="1005" y="2060"/>
                  </a:lnTo>
                  <a:lnTo>
                    <a:pt x="1019" y="2043"/>
                  </a:lnTo>
                  <a:lnTo>
                    <a:pt x="1033" y="2024"/>
                  </a:lnTo>
                  <a:lnTo>
                    <a:pt x="1046" y="2006"/>
                  </a:lnTo>
                  <a:lnTo>
                    <a:pt x="1059" y="1984"/>
                  </a:lnTo>
                  <a:lnTo>
                    <a:pt x="1070" y="1963"/>
                  </a:lnTo>
                  <a:lnTo>
                    <a:pt x="1081" y="1940"/>
                  </a:lnTo>
                  <a:lnTo>
                    <a:pt x="1091" y="1918"/>
                  </a:lnTo>
                  <a:lnTo>
                    <a:pt x="1101" y="1892"/>
                  </a:lnTo>
                  <a:lnTo>
                    <a:pt x="1110" y="1867"/>
                  </a:lnTo>
                  <a:lnTo>
                    <a:pt x="1117" y="1840"/>
                  </a:lnTo>
                  <a:lnTo>
                    <a:pt x="1124" y="1811"/>
                  </a:lnTo>
                  <a:lnTo>
                    <a:pt x="1131" y="1783"/>
                  </a:lnTo>
                  <a:lnTo>
                    <a:pt x="1135" y="1752"/>
                  </a:lnTo>
                  <a:lnTo>
                    <a:pt x="1141" y="1721"/>
                  </a:lnTo>
                  <a:lnTo>
                    <a:pt x="1144" y="1688"/>
                  </a:lnTo>
                  <a:lnTo>
                    <a:pt x="1147" y="1655"/>
                  </a:lnTo>
                  <a:lnTo>
                    <a:pt x="1148" y="1620"/>
                  </a:lnTo>
                  <a:lnTo>
                    <a:pt x="1148" y="1584"/>
                  </a:lnTo>
                  <a:lnTo>
                    <a:pt x="1148" y="1584"/>
                  </a:lnTo>
                  <a:lnTo>
                    <a:pt x="1147" y="1522"/>
                  </a:lnTo>
                  <a:lnTo>
                    <a:pt x="1142" y="1462"/>
                  </a:lnTo>
                  <a:lnTo>
                    <a:pt x="1137" y="1407"/>
                  </a:lnTo>
                  <a:lnTo>
                    <a:pt x="1133" y="1380"/>
                  </a:lnTo>
                  <a:lnTo>
                    <a:pt x="1127" y="1355"/>
                  </a:lnTo>
                  <a:lnTo>
                    <a:pt x="1121" y="1331"/>
                  </a:lnTo>
                  <a:lnTo>
                    <a:pt x="1114" y="1306"/>
                  </a:lnTo>
                  <a:lnTo>
                    <a:pt x="1107" y="1284"/>
                  </a:lnTo>
                  <a:lnTo>
                    <a:pt x="1100" y="1261"/>
                  </a:lnTo>
                  <a:lnTo>
                    <a:pt x="1090" y="1241"/>
                  </a:lnTo>
                  <a:lnTo>
                    <a:pt x="1081" y="1221"/>
                  </a:lnTo>
                  <a:lnTo>
                    <a:pt x="1072" y="1201"/>
                  </a:lnTo>
                  <a:lnTo>
                    <a:pt x="1060" y="1184"/>
                  </a:lnTo>
                  <a:lnTo>
                    <a:pt x="1049" y="1167"/>
                  </a:lnTo>
                  <a:lnTo>
                    <a:pt x="1036" y="1150"/>
                  </a:lnTo>
                  <a:lnTo>
                    <a:pt x="1023" y="1136"/>
                  </a:lnTo>
                  <a:lnTo>
                    <a:pt x="1009" y="1122"/>
                  </a:lnTo>
                  <a:lnTo>
                    <a:pt x="993" y="1109"/>
                  </a:lnTo>
                  <a:lnTo>
                    <a:pt x="978" y="1098"/>
                  </a:lnTo>
                  <a:lnTo>
                    <a:pt x="962" y="1087"/>
                  </a:lnTo>
                  <a:lnTo>
                    <a:pt x="945" y="1077"/>
                  </a:lnTo>
                  <a:lnTo>
                    <a:pt x="927" y="1068"/>
                  </a:lnTo>
                  <a:lnTo>
                    <a:pt x="908" y="1061"/>
                  </a:lnTo>
                  <a:lnTo>
                    <a:pt x="888" y="1054"/>
                  </a:lnTo>
                  <a:lnTo>
                    <a:pt x="869" y="1050"/>
                  </a:lnTo>
                  <a:lnTo>
                    <a:pt x="847" y="1045"/>
                  </a:lnTo>
                  <a:lnTo>
                    <a:pt x="825" y="1043"/>
                  </a:lnTo>
                  <a:lnTo>
                    <a:pt x="802" y="1041"/>
                  </a:lnTo>
                  <a:lnTo>
                    <a:pt x="778" y="1040"/>
                  </a:lnTo>
                  <a:lnTo>
                    <a:pt x="778" y="1040"/>
                  </a:lnTo>
                  <a:lnTo>
                    <a:pt x="755" y="1041"/>
                  </a:lnTo>
                  <a:lnTo>
                    <a:pt x="731" y="1043"/>
                  </a:lnTo>
                  <a:lnTo>
                    <a:pt x="708" y="1047"/>
                  </a:lnTo>
                  <a:lnTo>
                    <a:pt x="686" y="1051"/>
                  </a:lnTo>
                  <a:lnTo>
                    <a:pt x="661" y="1058"/>
                  </a:lnTo>
                  <a:lnTo>
                    <a:pt x="639" y="1067"/>
                  </a:lnTo>
                  <a:lnTo>
                    <a:pt x="616" y="1077"/>
                  </a:lnTo>
                  <a:lnTo>
                    <a:pt x="592" y="1088"/>
                  </a:lnTo>
                  <a:lnTo>
                    <a:pt x="569" y="1101"/>
                  </a:lnTo>
                  <a:lnTo>
                    <a:pt x="545" y="1115"/>
                  </a:lnTo>
                  <a:lnTo>
                    <a:pt x="522" y="1131"/>
                  </a:lnTo>
                  <a:lnTo>
                    <a:pt x="498" y="1148"/>
                  </a:lnTo>
                  <a:lnTo>
                    <a:pt x="474" y="1166"/>
                  </a:lnTo>
                  <a:lnTo>
                    <a:pt x="450" y="1186"/>
                  </a:lnTo>
                  <a:lnTo>
                    <a:pt x="426" y="1209"/>
                  </a:lnTo>
                  <a:lnTo>
                    <a:pt x="402" y="1231"/>
                  </a:lnTo>
                  <a:lnTo>
                    <a:pt x="402" y="2031"/>
                  </a:lnTo>
                  <a:lnTo>
                    <a:pt x="402" y="2031"/>
                  </a:lnTo>
                  <a:lnTo>
                    <a:pt x="425" y="2050"/>
                  </a:lnTo>
                  <a:lnTo>
                    <a:pt x="447" y="2067"/>
                  </a:lnTo>
                  <a:lnTo>
                    <a:pt x="470" y="2082"/>
                  </a:lnTo>
                  <a:lnTo>
                    <a:pt x="493" y="2098"/>
                  </a:lnTo>
                  <a:lnTo>
                    <a:pt x="515" y="2111"/>
                  </a:lnTo>
                  <a:lnTo>
                    <a:pt x="538" y="2122"/>
                  </a:lnTo>
                  <a:lnTo>
                    <a:pt x="559" y="2132"/>
                  </a:lnTo>
                  <a:lnTo>
                    <a:pt x="582" y="2142"/>
                  </a:lnTo>
                  <a:lnTo>
                    <a:pt x="603" y="2149"/>
                  </a:lnTo>
                  <a:lnTo>
                    <a:pt x="625" y="2156"/>
                  </a:lnTo>
                  <a:lnTo>
                    <a:pt x="646" y="2162"/>
                  </a:lnTo>
                  <a:lnTo>
                    <a:pt x="667" y="2166"/>
                  </a:lnTo>
                  <a:lnTo>
                    <a:pt x="688" y="2170"/>
                  </a:lnTo>
                  <a:lnTo>
                    <a:pt x="708" y="2172"/>
                  </a:lnTo>
                  <a:lnTo>
                    <a:pt x="728" y="2173"/>
                  </a:lnTo>
                  <a:lnTo>
                    <a:pt x="747" y="2174"/>
                  </a:lnTo>
                  <a:lnTo>
                    <a:pt x="747"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2" name="Freeform 8"/>
            <p:cNvSpPr>
              <a:spLocks/>
            </p:cNvSpPr>
            <p:nvPr userDrawn="1"/>
          </p:nvSpPr>
          <p:spPr bwMode="auto">
            <a:xfrm>
              <a:off x="722" y="792"/>
              <a:ext cx="889" cy="760"/>
            </a:xfrm>
            <a:custGeom>
              <a:avLst/>
              <a:gdLst>
                <a:gd name="T0" fmla="*/ 0 w 2668"/>
                <a:gd name="T1" fmla="*/ 0 h 2282"/>
                <a:gd name="T2" fmla="*/ 420 w 2668"/>
                <a:gd name="T3" fmla="*/ 0 h 2282"/>
                <a:gd name="T4" fmla="*/ 615 w 2668"/>
                <a:gd name="T5" fmla="*/ 1151 h 2282"/>
                <a:gd name="T6" fmla="*/ 615 w 2668"/>
                <a:gd name="T7" fmla="*/ 1151 h 2282"/>
                <a:gd name="T8" fmla="*/ 731 w 2668"/>
                <a:gd name="T9" fmla="*/ 1880 h 2282"/>
                <a:gd name="T10" fmla="*/ 744 w 2668"/>
                <a:gd name="T11" fmla="*/ 1880 h 2282"/>
                <a:gd name="T12" fmla="*/ 744 w 2668"/>
                <a:gd name="T13" fmla="*/ 1880 h 2282"/>
                <a:gd name="T14" fmla="*/ 779 w 2668"/>
                <a:gd name="T15" fmla="*/ 1699 h 2282"/>
                <a:gd name="T16" fmla="*/ 816 w 2668"/>
                <a:gd name="T17" fmla="*/ 1516 h 2282"/>
                <a:gd name="T18" fmla="*/ 891 w 2668"/>
                <a:gd name="T19" fmla="*/ 1151 h 2282"/>
                <a:gd name="T20" fmla="*/ 1174 w 2668"/>
                <a:gd name="T21" fmla="*/ 0 h 2282"/>
                <a:gd name="T22" fmla="*/ 1523 w 2668"/>
                <a:gd name="T23" fmla="*/ 0 h 2282"/>
                <a:gd name="T24" fmla="*/ 1805 w 2668"/>
                <a:gd name="T25" fmla="*/ 1151 h 2282"/>
                <a:gd name="T26" fmla="*/ 1805 w 2668"/>
                <a:gd name="T27" fmla="*/ 1151 h 2282"/>
                <a:gd name="T28" fmla="*/ 1880 w 2668"/>
                <a:gd name="T29" fmla="*/ 1513 h 2282"/>
                <a:gd name="T30" fmla="*/ 1955 w 2668"/>
                <a:gd name="T31" fmla="*/ 1880 h 2282"/>
                <a:gd name="T32" fmla="*/ 1970 w 2668"/>
                <a:gd name="T33" fmla="*/ 1880 h 2282"/>
                <a:gd name="T34" fmla="*/ 1970 w 2668"/>
                <a:gd name="T35" fmla="*/ 1880 h 2282"/>
                <a:gd name="T36" fmla="*/ 2025 w 2668"/>
                <a:gd name="T37" fmla="*/ 1514 h 2282"/>
                <a:gd name="T38" fmla="*/ 2053 w 2668"/>
                <a:gd name="T39" fmla="*/ 1331 h 2282"/>
                <a:gd name="T40" fmla="*/ 2082 w 2668"/>
                <a:gd name="T41" fmla="*/ 1151 h 2282"/>
                <a:gd name="T42" fmla="*/ 2276 w 2668"/>
                <a:gd name="T43" fmla="*/ 0 h 2282"/>
                <a:gd name="T44" fmla="*/ 2668 w 2668"/>
                <a:gd name="T45" fmla="*/ 0 h 2282"/>
                <a:gd name="T46" fmla="*/ 2228 w 2668"/>
                <a:gd name="T47" fmla="*/ 2282 h 2282"/>
                <a:gd name="T48" fmla="*/ 1725 w 2668"/>
                <a:gd name="T49" fmla="*/ 2282 h 2282"/>
                <a:gd name="T50" fmla="*/ 1442 w 2668"/>
                <a:gd name="T51" fmla="*/ 1082 h 2282"/>
                <a:gd name="T52" fmla="*/ 1442 w 2668"/>
                <a:gd name="T53" fmla="*/ 1082 h 2282"/>
                <a:gd name="T54" fmla="*/ 1415 w 2668"/>
                <a:gd name="T55" fmla="*/ 949 h 2282"/>
                <a:gd name="T56" fmla="*/ 1389 w 2668"/>
                <a:gd name="T57" fmla="*/ 817 h 2282"/>
                <a:gd name="T58" fmla="*/ 1341 w 2668"/>
                <a:gd name="T59" fmla="*/ 554 h 2282"/>
                <a:gd name="T60" fmla="*/ 1327 w 2668"/>
                <a:gd name="T61" fmla="*/ 554 h 2282"/>
                <a:gd name="T62" fmla="*/ 1327 w 2668"/>
                <a:gd name="T63" fmla="*/ 554 h 2282"/>
                <a:gd name="T64" fmla="*/ 1279 w 2668"/>
                <a:gd name="T65" fmla="*/ 817 h 2282"/>
                <a:gd name="T66" fmla="*/ 1253 w 2668"/>
                <a:gd name="T67" fmla="*/ 949 h 2282"/>
                <a:gd name="T68" fmla="*/ 1226 w 2668"/>
                <a:gd name="T69" fmla="*/ 1082 h 2282"/>
                <a:gd name="T70" fmla="*/ 951 w 2668"/>
                <a:gd name="T71" fmla="*/ 2282 h 2282"/>
                <a:gd name="T72" fmla="*/ 454 w 2668"/>
                <a:gd name="T73" fmla="*/ 2282 h 2282"/>
                <a:gd name="T74" fmla="*/ 0 w 2668"/>
                <a:gd name="T75" fmla="*/ 0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68" h="2282">
                  <a:moveTo>
                    <a:pt x="0" y="0"/>
                  </a:moveTo>
                  <a:lnTo>
                    <a:pt x="420" y="0"/>
                  </a:lnTo>
                  <a:lnTo>
                    <a:pt x="615" y="1151"/>
                  </a:lnTo>
                  <a:lnTo>
                    <a:pt x="615" y="1151"/>
                  </a:lnTo>
                  <a:lnTo>
                    <a:pt x="731" y="1880"/>
                  </a:lnTo>
                  <a:lnTo>
                    <a:pt x="744" y="1880"/>
                  </a:lnTo>
                  <a:lnTo>
                    <a:pt x="744" y="1880"/>
                  </a:lnTo>
                  <a:lnTo>
                    <a:pt x="779" y="1699"/>
                  </a:lnTo>
                  <a:lnTo>
                    <a:pt x="816" y="1516"/>
                  </a:lnTo>
                  <a:lnTo>
                    <a:pt x="891" y="1151"/>
                  </a:lnTo>
                  <a:lnTo>
                    <a:pt x="1174" y="0"/>
                  </a:lnTo>
                  <a:lnTo>
                    <a:pt x="1523" y="0"/>
                  </a:lnTo>
                  <a:lnTo>
                    <a:pt x="1805" y="1151"/>
                  </a:lnTo>
                  <a:lnTo>
                    <a:pt x="1805" y="1151"/>
                  </a:lnTo>
                  <a:lnTo>
                    <a:pt x="1880" y="1513"/>
                  </a:lnTo>
                  <a:lnTo>
                    <a:pt x="1955" y="1880"/>
                  </a:lnTo>
                  <a:lnTo>
                    <a:pt x="1970" y="1880"/>
                  </a:lnTo>
                  <a:lnTo>
                    <a:pt x="1970" y="1880"/>
                  </a:lnTo>
                  <a:lnTo>
                    <a:pt x="2025" y="1514"/>
                  </a:lnTo>
                  <a:lnTo>
                    <a:pt x="2053" y="1331"/>
                  </a:lnTo>
                  <a:lnTo>
                    <a:pt x="2082" y="1151"/>
                  </a:lnTo>
                  <a:lnTo>
                    <a:pt x="2276" y="0"/>
                  </a:lnTo>
                  <a:lnTo>
                    <a:pt x="2668" y="0"/>
                  </a:lnTo>
                  <a:lnTo>
                    <a:pt x="2228" y="2282"/>
                  </a:lnTo>
                  <a:lnTo>
                    <a:pt x="1725" y="2282"/>
                  </a:lnTo>
                  <a:lnTo>
                    <a:pt x="1442" y="1082"/>
                  </a:lnTo>
                  <a:lnTo>
                    <a:pt x="1442" y="1082"/>
                  </a:lnTo>
                  <a:lnTo>
                    <a:pt x="1415" y="949"/>
                  </a:lnTo>
                  <a:lnTo>
                    <a:pt x="1389" y="817"/>
                  </a:lnTo>
                  <a:lnTo>
                    <a:pt x="1341" y="554"/>
                  </a:lnTo>
                  <a:lnTo>
                    <a:pt x="1327" y="554"/>
                  </a:lnTo>
                  <a:lnTo>
                    <a:pt x="1327" y="554"/>
                  </a:lnTo>
                  <a:lnTo>
                    <a:pt x="1279" y="817"/>
                  </a:lnTo>
                  <a:lnTo>
                    <a:pt x="1253" y="949"/>
                  </a:lnTo>
                  <a:lnTo>
                    <a:pt x="1226" y="1082"/>
                  </a:lnTo>
                  <a:lnTo>
                    <a:pt x="951" y="2282"/>
                  </a:lnTo>
                  <a:lnTo>
                    <a:pt x="454" y="228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3" name="Freeform 9"/>
            <p:cNvSpPr>
              <a:spLocks noEditPoints="1"/>
            </p:cNvSpPr>
            <p:nvPr userDrawn="1"/>
          </p:nvSpPr>
          <p:spPr bwMode="auto">
            <a:xfrm>
              <a:off x="1645" y="967"/>
              <a:ext cx="544" cy="599"/>
            </a:xfrm>
            <a:custGeom>
              <a:avLst/>
              <a:gdLst>
                <a:gd name="T0" fmla="*/ 932 w 1630"/>
                <a:gd name="T1" fmla="*/ 8 h 1797"/>
                <a:gd name="T2" fmla="*/ 1122 w 1630"/>
                <a:gd name="T3" fmla="*/ 61 h 1797"/>
                <a:gd name="T4" fmla="*/ 1292 w 1630"/>
                <a:gd name="T5" fmla="*/ 157 h 1797"/>
                <a:gd name="T6" fmla="*/ 1437 w 1630"/>
                <a:gd name="T7" fmla="*/ 296 h 1797"/>
                <a:gd name="T8" fmla="*/ 1546 w 1630"/>
                <a:gd name="T9" fmla="*/ 478 h 1797"/>
                <a:gd name="T10" fmla="*/ 1613 w 1630"/>
                <a:gd name="T11" fmla="*/ 698 h 1797"/>
                <a:gd name="T12" fmla="*/ 1630 w 1630"/>
                <a:gd name="T13" fmla="*/ 901 h 1797"/>
                <a:gd name="T14" fmla="*/ 1603 w 1630"/>
                <a:gd name="T15" fmla="*/ 1149 h 1797"/>
                <a:gd name="T16" fmla="*/ 1526 w 1630"/>
                <a:gd name="T17" fmla="*/ 1360 h 1797"/>
                <a:gd name="T18" fmla="*/ 1410 w 1630"/>
                <a:gd name="T19" fmla="*/ 1533 h 1797"/>
                <a:gd name="T20" fmla="*/ 1260 w 1630"/>
                <a:gd name="T21" fmla="*/ 1664 h 1797"/>
                <a:gd name="T22" fmla="*/ 1085 w 1630"/>
                <a:gd name="T23" fmla="*/ 1752 h 1797"/>
                <a:gd name="T24" fmla="*/ 894 w 1630"/>
                <a:gd name="T25" fmla="*/ 1794 h 1797"/>
                <a:gd name="T26" fmla="*/ 733 w 1630"/>
                <a:gd name="T27" fmla="*/ 1794 h 1797"/>
                <a:gd name="T28" fmla="*/ 543 w 1630"/>
                <a:gd name="T29" fmla="*/ 1752 h 1797"/>
                <a:gd name="T30" fmla="*/ 369 w 1630"/>
                <a:gd name="T31" fmla="*/ 1664 h 1797"/>
                <a:gd name="T32" fmla="*/ 220 w 1630"/>
                <a:gd name="T33" fmla="*/ 1533 h 1797"/>
                <a:gd name="T34" fmla="*/ 103 w 1630"/>
                <a:gd name="T35" fmla="*/ 1360 h 1797"/>
                <a:gd name="T36" fmla="*/ 27 w 1630"/>
                <a:gd name="T37" fmla="*/ 1149 h 1797"/>
                <a:gd name="T38" fmla="*/ 0 w 1630"/>
                <a:gd name="T39" fmla="*/ 901 h 1797"/>
                <a:gd name="T40" fmla="*/ 17 w 1630"/>
                <a:gd name="T41" fmla="*/ 698 h 1797"/>
                <a:gd name="T42" fmla="*/ 83 w 1630"/>
                <a:gd name="T43" fmla="*/ 478 h 1797"/>
                <a:gd name="T44" fmla="*/ 193 w 1630"/>
                <a:gd name="T45" fmla="*/ 296 h 1797"/>
                <a:gd name="T46" fmla="*/ 336 w 1630"/>
                <a:gd name="T47" fmla="*/ 157 h 1797"/>
                <a:gd name="T48" fmla="*/ 506 w 1630"/>
                <a:gd name="T49" fmla="*/ 61 h 1797"/>
                <a:gd name="T50" fmla="*/ 695 w 1630"/>
                <a:gd name="T51" fmla="*/ 8 h 1797"/>
                <a:gd name="T52" fmla="*/ 813 w 1630"/>
                <a:gd name="T53" fmla="*/ 1469 h 1797"/>
                <a:gd name="T54" fmla="*/ 902 w 1630"/>
                <a:gd name="T55" fmla="*/ 1459 h 1797"/>
                <a:gd name="T56" fmla="*/ 1000 w 1630"/>
                <a:gd name="T57" fmla="*/ 1418 h 1797"/>
                <a:gd name="T58" fmla="*/ 1082 w 1630"/>
                <a:gd name="T59" fmla="*/ 1349 h 1797"/>
                <a:gd name="T60" fmla="*/ 1146 w 1630"/>
                <a:gd name="T61" fmla="*/ 1252 h 1797"/>
                <a:gd name="T62" fmla="*/ 1190 w 1630"/>
                <a:gd name="T63" fmla="*/ 1133 h 1797"/>
                <a:gd name="T64" fmla="*/ 1214 w 1630"/>
                <a:gd name="T65" fmla="*/ 994 h 1797"/>
                <a:gd name="T66" fmla="*/ 1217 w 1630"/>
                <a:gd name="T67" fmla="*/ 869 h 1797"/>
                <a:gd name="T68" fmla="*/ 1201 w 1630"/>
                <a:gd name="T69" fmla="*/ 719 h 1797"/>
                <a:gd name="T70" fmla="*/ 1166 w 1630"/>
                <a:gd name="T71" fmla="*/ 591 h 1797"/>
                <a:gd name="T72" fmla="*/ 1109 w 1630"/>
                <a:gd name="T73" fmla="*/ 485 h 1797"/>
                <a:gd name="T74" fmla="*/ 1035 w 1630"/>
                <a:gd name="T75" fmla="*/ 404 h 1797"/>
                <a:gd name="T76" fmla="*/ 943 w 1630"/>
                <a:gd name="T77" fmla="*/ 352 h 1797"/>
                <a:gd name="T78" fmla="*/ 837 w 1630"/>
                <a:gd name="T79" fmla="*/ 329 h 1797"/>
                <a:gd name="T80" fmla="*/ 745 w 1630"/>
                <a:gd name="T81" fmla="*/ 335 h 1797"/>
                <a:gd name="T82" fmla="*/ 644 w 1630"/>
                <a:gd name="T83" fmla="*/ 369 h 1797"/>
                <a:gd name="T84" fmla="*/ 560 w 1630"/>
                <a:gd name="T85" fmla="*/ 434 h 1797"/>
                <a:gd name="T86" fmla="*/ 493 w 1630"/>
                <a:gd name="T87" fmla="*/ 525 h 1797"/>
                <a:gd name="T88" fmla="*/ 447 w 1630"/>
                <a:gd name="T89" fmla="*/ 640 h 1797"/>
                <a:gd name="T90" fmla="*/ 418 w 1630"/>
                <a:gd name="T91" fmla="*/ 777 h 1797"/>
                <a:gd name="T92" fmla="*/ 411 w 1630"/>
                <a:gd name="T93" fmla="*/ 901 h 1797"/>
                <a:gd name="T94" fmla="*/ 423 w 1630"/>
                <a:gd name="T95" fmla="*/ 1052 h 1797"/>
                <a:gd name="T96" fmla="*/ 454 w 1630"/>
                <a:gd name="T97" fmla="*/ 1184 h 1797"/>
                <a:gd name="T98" fmla="*/ 506 w 1630"/>
                <a:gd name="T99" fmla="*/ 1293 h 1797"/>
                <a:gd name="T100" fmla="*/ 576 w 1630"/>
                <a:gd name="T101" fmla="*/ 1380 h 1797"/>
                <a:gd name="T102" fmla="*/ 664 w 1630"/>
                <a:gd name="T103" fmla="*/ 1438 h 1797"/>
                <a:gd name="T104" fmla="*/ 767 w 1630"/>
                <a:gd name="T105" fmla="*/ 1466 h 1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30" h="1797">
                  <a:moveTo>
                    <a:pt x="813" y="0"/>
                  </a:moveTo>
                  <a:lnTo>
                    <a:pt x="813" y="0"/>
                  </a:lnTo>
                  <a:lnTo>
                    <a:pt x="854" y="1"/>
                  </a:lnTo>
                  <a:lnTo>
                    <a:pt x="894" y="4"/>
                  </a:lnTo>
                  <a:lnTo>
                    <a:pt x="932" y="8"/>
                  </a:lnTo>
                  <a:lnTo>
                    <a:pt x="972" y="15"/>
                  </a:lnTo>
                  <a:lnTo>
                    <a:pt x="1010" y="24"/>
                  </a:lnTo>
                  <a:lnTo>
                    <a:pt x="1048" y="34"/>
                  </a:lnTo>
                  <a:lnTo>
                    <a:pt x="1085" y="47"/>
                  </a:lnTo>
                  <a:lnTo>
                    <a:pt x="1122" y="61"/>
                  </a:lnTo>
                  <a:lnTo>
                    <a:pt x="1157" y="76"/>
                  </a:lnTo>
                  <a:lnTo>
                    <a:pt x="1193" y="93"/>
                  </a:lnTo>
                  <a:lnTo>
                    <a:pt x="1227" y="113"/>
                  </a:lnTo>
                  <a:lnTo>
                    <a:pt x="1260" y="135"/>
                  </a:lnTo>
                  <a:lnTo>
                    <a:pt x="1292" y="157"/>
                  </a:lnTo>
                  <a:lnTo>
                    <a:pt x="1324" y="181"/>
                  </a:lnTo>
                  <a:lnTo>
                    <a:pt x="1353" y="208"/>
                  </a:lnTo>
                  <a:lnTo>
                    <a:pt x="1383" y="235"/>
                  </a:lnTo>
                  <a:lnTo>
                    <a:pt x="1410" y="265"/>
                  </a:lnTo>
                  <a:lnTo>
                    <a:pt x="1437" y="296"/>
                  </a:lnTo>
                  <a:lnTo>
                    <a:pt x="1461" y="330"/>
                  </a:lnTo>
                  <a:lnTo>
                    <a:pt x="1485" y="364"/>
                  </a:lnTo>
                  <a:lnTo>
                    <a:pt x="1507" y="400"/>
                  </a:lnTo>
                  <a:lnTo>
                    <a:pt x="1526" y="438"/>
                  </a:lnTo>
                  <a:lnTo>
                    <a:pt x="1546" y="478"/>
                  </a:lnTo>
                  <a:lnTo>
                    <a:pt x="1563" y="519"/>
                  </a:lnTo>
                  <a:lnTo>
                    <a:pt x="1577" y="562"/>
                  </a:lnTo>
                  <a:lnTo>
                    <a:pt x="1592" y="605"/>
                  </a:lnTo>
                  <a:lnTo>
                    <a:pt x="1603" y="651"/>
                  </a:lnTo>
                  <a:lnTo>
                    <a:pt x="1613" y="698"/>
                  </a:lnTo>
                  <a:lnTo>
                    <a:pt x="1620" y="746"/>
                  </a:lnTo>
                  <a:lnTo>
                    <a:pt x="1626" y="796"/>
                  </a:lnTo>
                  <a:lnTo>
                    <a:pt x="1629" y="848"/>
                  </a:lnTo>
                  <a:lnTo>
                    <a:pt x="1630" y="901"/>
                  </a:lnTo>
                  <a:lnTo>
                    <a:pt x="1630" y="901"/>
                  </a:lnTo>
                  <a:lnTo>
                    <a:pt x="1629" y="953"/>
                  </a:lnTo>
                  <a:lnTo>
                    <a:pt x="1626" y="1004"/>
                  </a:lnTo>
                  <a:lnTo>
                    <a:pt x="1620" y="1054"/>
                  </a:lnTo>
                  <a:lnTo>
                    <a:pt x="1613" y="1102"/>
                  </a:lnTo>
                  <a:lnTo>
                    <a:pt x="1603" y="1149"/>
                  </a:lnTo>
                  <a:lnTo>
                    <a:pt x="1592" y="1194"/>
                  </a:lnTo>
                  <a:lnTo>
                    <a:pt x="1577" y="1238"/>
                  </a:lnTo>
                  <a:lnTo>
                    <a:pt x="1563" y="1281"/>
                  </a:lnTo>
                  <a:lnTo>
                    <a:pt x="1546" y="1322"/>
                  </a:lnTo>
                  <a:lnTo>
                    <a:pt x="1526" y="1360"/>
                  </a:lnTo>
                  <a:lnTo>
                    <a:pt x="1507" y="1398"/>
                  </a:lnTo>
                  <a:lnTo>
                    <a:pt x="1485" y="1434"/>
                  </a:lnTo>
                  <a:lnTo>
                    <a:pt x="1461" y="1469"/>
                  </a:lnTo>
                  <a:lnTo>
                    <a:pt x="1437" y="1502"/>
                  </a:lnTo>
                  <a:lnTo>
                    <a:pt x="1410" y="1533"/>
                  </a:lnTo>
                  <a:lnTo>
                    <a:pt x="1383" y="1563"/>
                  </a:lnTo>
                  <a:lnTo>
                    <a:pt x="1353" y="1590"/>
                  </a:lnTo>
                  <a:lnTo>
                    <a:pt x="1324" y="1617"/>
                  </a:lnTo>
                  <a:lnTo>
                    <a:pt x="1292" y="1641"/>
                  </a:lnTo>
                  <a:lnTo>
                    <a:pt x="1260" y="1664"/>
                  </a:lnTo>
                  <a:lnTo>
                    <a:pt x="1227" y="1685"/>
                  </a:lnTo>
                  <a:lnTo>
                    <a:pt x="1193" y="1703"/>
                  </a:lnTo>
                  <a:lnTo>
                    <a:pt x="1157" y="1722"/>
                  </a:lnTo>
                  <a:lnTo>
                    <a:pt x="1122" y="1737"/>
                  </a:lnTo>
                  <a:lnTo>
                    <a:pt x="1085" y="1752"/>
                  </a:lnTo>
                  <a:lnTo>
                    <a:pt x="1048" y="1763"/>
                  </a:lnTo>
                  <a:lnTo>
                    <a:pt x="1010" y="1774"/>
                  </a:lnTo>
                  <a:lnTo>
                    <a:pt x="972" y="1783"/>
                  </a:lnTo>
                  <a:lnTo>
                    <a:pt x="932" y="1788"/>
                  </a:lnTo>
                  <a:lnTo>
                    <a:pt x="894" y="1794"/>
                  </a:lnTo>
                  <a:lnTo>
                    <a:pt x="854" y="1797"/>
                  </a:lnTo>
                  <a:lnTo>
                    <a:pt x="813" y="1797"/>
                  </a:lnTo>
                  <a:lnTo>
                    <a:pt x="813" y="1797"/>
                  </a:lnTo>
                  <a:lnTo>
                    <a:pt x="773" y="1797"/>
                  </a:lnTo>
                  <a:lnTo>
                    <a:pt x="733" y="1794"/>
                  </a:lnTo>
                  <a:lnTo>
                    <a:pt x="695" y="1788"/>
                  </a:lnTo>
                  <a:lnTo>
                    <a:pt x="655" y="1783"/>
                  </a:lnTo>
                  <a:lnTo>
                    <a:pt x="617" y="1774"/>
                  </a:lnTo>
                  <a:lnTo>
                    <a:pt x="580" y="1763"/>
                  </a:lnTo>
                  <a:lnTo>
                    <a:pt x="543" y="1752"/>
                  </a:lnTo>
                  <a:lnTo>
                    <a:pt x="506" y="1737"/>
                  </a:lnTo>
                  <a:lnTo>
                    <a:pt x="471" y="1722"/>
                  </a:lnTo>
                  <a:lnTo>
                    <a:pt x="435" y="1703"/>
                  </a:lnTo>
                  <a:lnTo>
                    <a:pt x="401" y="1685"/>
                  </a:lnTo>
                  <a:lnTo>
                    <a:pt x="369" y="1664"/>
                  </a:lnTo>
                  <a:lnTo>
                    <a:pt x="336" y="1641"/>
                  </a:lnTo>
                  <a:lnTo>
                    <a:pt x="305" y="1617"/>
                  </a:lnTo>
                  <a:lnTo>
                    <a:pt x="275" y="1590"/>
                  </a:lnTo>
                  <a:lnTo>
                    <a:pt x="247" y="1563"/>
                  </a:lnTo>
                  <a:lnTo>
                    <a:pt x="220" y="1533"/>
                  </a:lnTo>
                  <a:lnTo>
                    <a:pt x="193" y="1502"/>
                  </a:lnTo>
                  <a:lnTo>
                    <a:pt x="169" y="1469"/>
                  </a:lnTo>
                  <a:lnTo>
                    <a:pt x="144" y="1434"/>
                  </a:lnTo>
                  <a:lnTo>
                    <a:pt x="123" y="1398"/>
                  </a:lnTo>
                  <a:lnTo>
                    <a:pt x="103" y="1360"/>
                  </a:lnTo>
                  <a:lnTo>
                    <a:pt x="83" y="1322"/>
                  </a:lnTo>
                  <a:lnTo>
                    <a:pt x="66" y="1281"/>
                  </a:lnTo>
                  <a:lnTo>
                    <a:pt x="52" y="1238"/>
                  </a:lnTo>
                  <a:lnTo>
                    <a:pt x="38" y="1194"/>
                  </a:lnTo>
                  <a:lnTo>
                    <a:pt x="27" y="1149"/>
                  </a:lnTo>
                  <a:lnTo>
                    <a:pt x="17" y="1102"/>
                  </a:lnTo>
                  <a:lnTo>
                    <a:pt x="10" y="1054"/>
                  </a:lnTo>
                  <a:lnTo>
                    <a:pt x="4" y="1004"/>
                  </a:lnTo>
                  <a:lnTo>
                    <a:pt x="1" y="953"/>
                  </a:lnTo>
                  <a:lnTo>
                    <a:pt x="0" y="901"/>
                  </a:lnTo>
                  <a:lnTo>
                    <a:pt x="0" y="901"/>
                  </a:lnTo>
                  <a:lnTo>
                    <a:pt x="1" y="848"/>
                  </a:lnTo>
                  <a:lnTo>
                    <a:pt x="4" y="796"/>
                  </a:lnTo>
                  <a:lnTo>
                    <a:pt x="10" y="746"/>
                  </a:lnTo>
                  <a:lnTo>
                    <a:pt x="17" y="698"/>
                  </a:lnTo>
                  <a:lnTo>
                    <a:pt x="27" y="651"/>
                  </a:lnTo>
                  <a:lnTo>
                    <a:pt x="38" y="605"/>
                  </a:lnTo>
                  <a:lnTo>
                    <a:pt x="52" y="562"/>
                  </a:lnTo>
                  <a:lnTo>
                    <a:pt x="66" y="519"/>
                  </a:lnTo>
                  <a:lnTo>
                    <a:pt x="83" y="478"/>
                  </a:lnTo>
                  <a:lnTo>
                    <a:pt x="103" y="438"/>
                  </a:lnTo>
                  <a:lnTo>
                    <a:pt x="123" y="400"/>
                  </a:lnTo>
                  <a:lnTo>
                    <a:pt x="144" y="364"/>
                  </a:lnTo>
                  <a:lnTo>
                    <a:pt x="169" y="330"/>
                  </a:lnTo>
                  <a:lnTo>
                    <a:pt x="193" y="296"/>
                  </a:lnTo>
                  <a:lnTo>
                    <a:pt x="220" y="265"/>
                  </a:lnTo>
                  <a:lnTo>
                    <a:pt x="247" y="235"/>
                  </a:lnTo>
                  <a:lnTo>
                    <a:pt x="275" y="208"/>
                  </a:lnTo>
                  <a:lnTo>
                    <a:pt x="305" y="181"/>
                  </a:lnTo>
                  <a:lnTo>
                    <a:pt x="336" y="157"/>
                  </a:lnTo>
                  <a:lnTo>
                    <a:pt x="369" y="135"/>
                  </a:lnTo>
                  <a:lnTo>
                    <a:pt x="401" y="113"/>
                  </a:lnTo>
                  <a:lnTo>
                    <a:pt x="435" y="93"/>
                  </a:lnTo>
                  <a:lnTo>
                    <a:pt x="471" y="76"/>
                  </a:lnTo>
                  <a:lnTo>
                    <a:pt x="506" y="61"/>
                  </a:lnTo>
                  <a:lnTo>
                    <a:pt x="543" y="47"/>
                  </a:lnTo>
                  <a:lnTo>
                    <a:pt x="580" y="34"/>
                  </a:lnTo>
                  <a:lnTo>
                    <a:pt x="617" y="24"/>
                  </a:lnTo>
                  <a:lnTo>
                    <a:pt x="655" y="15"/>
                  </a:lnTo>
                  <a:lnTo>
                    <a:pt x="695" y="8"/>
                  </a:lnTo>
                  <a:lnTo>
                    <a:pt x="733" y="4"/>
                  </a:lnTo>
                  <a:lnTo>
                    <a:pt x="773" y="1"/>
                  </a:lnTo>
                  <a:lnTo>
                    <a:pt x="813" y="0"/>
                  </a:lnTo>
                  <a:lnTo>
                    <a:pt x="813" y="0"/>
                  </a:lnTo>
                  <a:close/>
                  <a:moveTo>
                    <a:pt x="813" y="1469"/>
                  </a:moveTo>
                  <a:lnTo>
                    <a:pt x="813" y="1469"/>
                  </a:lnTo>
                  <a:lnTo>
                    <a:pt x="837" y="1469"/>
                  </a:lnTo>
                  <a:lnTo>
                    <a:pt x="860" y="1466"/>
                  </a:lnTo>
                  <a:lnTo>
                    <a:pt x="881" y="1464"/>
                  </a:lnTo>
                  <a:lnTo>
                    <a:pt x="902" y="1459"/>
                  </a:lnTo>
                  <a:lnTo>
                    <a:pt x="923" y="1454"/>
                  </a:lnTo>
                  <a:lnTo>
                    <a:pt x="943" y="1447"/>
                  </a:lnTo>
                  <a:lnTo>
                    <a:pt x="963" y="1438"/>
                  </a:lnTo>
                  <a:lnTo>
                    <a:pt x="983" y="1428"/>
                  </a:lnTo>
                  <a:lnTo>
                    <a:pt x="1000" y="1418"/>
                  </a:lnTo>
                  <a:lnTo>
                    <a:pt x="1018" y="1407"/>
                  </a:lnTo>
                  <a:lnTo>
                    <a:pt x="1035" y="1394"/>
                  </a:lnTo>
                  <a:lnTo>
                    <a:pt x="1051" y="1380"/>
                  </a:lnTo>
                  <a:lnTo>
                    <a:pt x="1067" y="1364"/>
                  </a:lnTo>
                  <a:lnTo>
                    <a:pt x="1082" y="1349"/>
                  </a:lnTo>
                  <a:lnTo>
                    <a:pt x="1096" y="1332"/>
                  </a:lnTo>
                  <a:lnTo>
                    <a:pt x="1109" y="1313"/>
                  </a:lnTo>
                  <a:lnTo>
                    <a:pt x="1122" y="1293"/>
                  </a:lnTo>
                  <a:lnTo>
                    <a:pt x="1135" y="1274"/>
                  </a:lnTo>
                  <a:lnTo>
                    <a:pt x="1146" y="1252"/>
                  </a:lnTo>
                  <a:lnTo>
                    <a:pt x="1156" y="1231"/>
                  </a:lnTo>
                  <a:lnTo>
                    <a:pt x="1166" y="1208"/>
                  </a:lnTo>
                  <a:lnTo>
                    <a:pt x="1175" y="1184"/>
                  </a:lnTo>
                  <a:lnTo>
                    <a:pt x="1183" y="1159"/>
                  </a:lnTo>
                  <a:lnTo>
                    <a:pt x="1190" y="1133"/>
                  </a:lnTo>
                  <a:lnTo>
                    <a:pt x="1196" y="1108"/>
                  </a:lnTo>
                  <a:lnTo>
                    <a:pt x="1201" y="1081"/>
                  </a:lnTo>
                  <a:lnTo>
                    <a:pt x="1207" y="1052"/>
                  </a:lnTo>
                  <a:lnTo>
                    <a:pt x="1211" y="1024"/>
                  </a:lnTo>
                  <a:lnTo>
                    <a:pt x="1214" y="994"/>
                  </a:lnTo>
                  <a:lnTo>
                    <a:pt x="1216" y="963"/>
                  </a:lnTo>
                  <a:lnTo>
                    <a:pt x="1217" y="932"/>
                  </a:lnTo>
                  <a:lnTo>
                    <a:pt x="1219" y="901"/>
                  </a:lnTo>
                  <a:lnTo>
                    <a:pt x="1219" y="901"/>
                  </a:lnTo>
                  <a:lnTo>
                    <a:pt x="1217" y="869"/>
                  </a:lnTo>
                  <a:lnTo>
                    <a:pt x="1216" y="837"/>
                  </a:lnTo>
                  <a:lnTo>
                    <a:pt x="1214" y="807"/>
                  </a:lnTo>
                  <a:lnTo>
                    <a:pt x="1211" y="777"/>
                  </a:lnTo>
                  <a:lnTo>
                    <a:pt x="1207" y="747"/>
                  </a:lnTo>
                  <a:lnTo>
                    <a:pt x="1201" y="719"/>
                  </a:lnTo>
                  <a:lnTo>
                    <a:pt x="1196" y="692"/>
                  </a:lnTo>
                  <a:lnTo>
                    <a:pt x="1190" y="665"/>
                  </a:lnTo>
                  <a:lnTo>
                    <a:pt x="1183" y="640"/>
                  </a:lnTo>
                  <a:lnTo>
                    <a:pt x="1175" y="615"/>
                  </a:lnTo>
                  <a:lnTo>
                    <a:pt x="1166" y="591"/>
                  </a:lnTo>
                  <a:lnTo>
                    <a:pt x="1156" y="567"/>
                  </a:lnTo>
                  <a:lnTo>
                    <a:pt x="1146" y="546"/>
                  </a:lnTo>
                  <a:lnTo>
                    <a:pt x="1135" y="525"/>
                  </a:lnTo>
                  <a:lnTo>
                    <a:pt x="1122" y="505"/>
                  </a:lnTo>
                  <a:lnTo>
                    <a:pt x="1109" y="485"/>
                  </a:lnTo>
                  <a:lnTo>
                    <a:pt x="1096" y="466"/>
                  </a:lnTo>
                  <a:lnTo>
                    <a:pt x="1082" y="449"/>
                  </a:lnTo>
                  <a:lnTo>
                    <a:pt x="1067" y="434"/>
                  </a:lnTo>
                  <a:lnTo>
                    <a:pt x="1051" y="418"/>
                  </a:lnTo>
                  <a:lnTo>
                    <a:pt x="1035" y="404"/>
                  </a:lnTo>
                  <a:lnTo>
                    <a:pt x="1018" y="391"/>
                  </a:lnTo>
                  <a:lnTo>
                    <a:pt x="1000" y="380"/>
                  </a:lnTo>
                  <a:lnTo>
                    <a:pt x="983" y="369"/>
                  </a:lnTo>
                  <a:lnTo>
                    <a:pt x="963" y="360"/>
                  </a:lnTo>
                  <a:lnTo>
                    <a:pt x="943" y="352"/>
                  </a:lnTo>
                  <a:lnTo>
                    <a:pt x="923" y="344"/>
                  </a:lnTo>
                  <a:lnTo>
                    <a:pt x="902" y="339"/>
                  </a:lnTo>
                  <a:lnTo>
                    <a:pt x="881" y="335"/>
                  </a:lnTo>
                  <a:lnTo>
                    <a:pt x="860" y="330"/>
                  </a:lnTo>
                  <a:lnTo>
                    <a:pt x="837" y="329"/>
                  </a:lnTo>
                  <a:lnTo>
                    <a:pt x="813" y="329"/>
                  </a:lnTo>
                  <a:lnTo>
                    <a:pt x="813" y="329"/>
                  </a:lnTo>
                  <a:lnTo>
                    <a:pt x="790" y="329"/>
                  </a:lnTo>
                  <a:lnTo>
                    <a:pt x="767" y="330"/>
                  </a:lnTo>
                  <a:lnTo>
                    <a:pt x="745" y="335"/>
                  </a:lnTo>
                  <a:lnTo>
                    <a:pt x="723" y="339"/>
                  </a:lnTo>
                  <a:lnTo>
                    <a:pt x="703" y="344"/>
                  </a:lnTo>
                  <a:lnTo>
                    <a:pt x="682" y="352"/>
                  </a:lnTo>
                  <a:lnTo>
                    <a:pt x="664" y="360"/>
                  </a:lnTo>
                  <a:lnTo>
                    <a:pt x="644" y="369"/>
                  </a:lnTo>
                  <a:lnTo>
                    <a:pt x="627" y="380"/>
                  </a:lnTo>
                  <a:lnTo>
                    <a:pt x="608" y="391"/>
                  </a:lnTo>
                  <a:lnTo>
                    <a:pt x="591" y="404"/>
                  </a:lnTo>
                  <a:lnTo>
                    <a:pt x="576" y="418"/>
                  </a:lnTo>
                  <a:lnTo>
                    <a:pt x="560" y="434"/>
                  </a:lnTo>
                  <a:lnTo>
                    <a:pt x="546" y="449"/>
                  </a:lnTo>
                  <a:lnTo>
                    <a:pt x="532" y="466"/>
                  </a:lnTo>
                  <a:lnTo>
                    <a:pt x="518" y="485"/>
                  </a:lnTo>
                  <a:lnTo>
                    <a:pt x="506" y="505"/>
                  </a:lnTo>
                  <a:lnTo>
                    <a:pt x="493" y="525"/>
                  </a:lnTo>
                  <a:lnTo>
                    <a:pt x="482" y="546"/>
                  </a:lnTo>
                  <a:lnTo>
                    <a:pt x="472" y="567"/>
                  </a:lnTo>
                  <a:lnTo>
                    <a:pt x="462" y="591"/>
                  </a:lnTo>
                  <a:lnTo>
                    <a:pt x="454" y="615"/>
                  </a:lnTo>
                  <a:lnTo>
                    <a:pt x="447" y="640"/>
                  </a:lnTo>
                  <a:lnTo>
                    <a:pt x="440" y="665"/>
                  </a:lnTo>
                  <a:lnTo>
                    <a:pt x="432" y="692"/>
                  </a:lnTo>
                  <a:lnTo>
                    <a:pt x="427" y="719"/>
                  </a:lnTo>
                  <a:lnTo>
                    <a:pt x="423" y="747"/>
                  </a:lnTo>
                  <a:lnTo>
                    <a:pt x="418" y="777"/>
                  </a:lnTo>
                  <a:lnTo>
                    <a:pt x="415" y="807"/>
                  </a:lnTo>
                  <a:lnTo>
                    <a:pt x="414" y="837"/>
                  </a:lnTo>
                  <a:lnTo>
                    <a:pt x="413" y="869"/>
                  </a:lnTo>
                  <a:lnTo>
                    <a:pt x="411" y="901"/>
                  </a:lnTo>
                  <a:lnTo>
                    <a:pt x="411" y="901"/>
                  </a:lnTo>
                  <a:lnTo>
                    <a:pt x="413" y="932"/>
                  </a:lnTo>
                  <a:lnTo>
                    <a:pt x="414" y="963"/>
                  </a:lnTo>
                  <a:lnTo>
                    <a:pt x="415" y="994"/>
                  </a:lnTo>
                  <a:lnTo>
                    <a:pt x="418" y="1024"/>
                  </a:lnTo>
                  <a:lnTo>
                    <a:pt x="423" y="1052"/>
                  </a:lnTo>
                  <a:lnTo>
                    <a:pt x="427" y="1081"/>
                  </a:lnTo>
                  <a:lnTo>
                    <a:pt x="432" y="1108"/>
                  </a:lnTo>
                  <a:lnTo>
                    <a:pt x="440" y="1133"/>
                  </a:lnTo>
                  <a:lnTo>
                    <a:pt x="447" y="1159"/>
                  </a:lnTo>
                  <a:lnTo>
                    <a:pt x="454" y="1184"/>
                  </a:lnTo>
                  <a:lnTo>
                    <a:pt x="462" y="1208"/>
                  </a:lnTo>
                  <a:lnTo>
                    <a:pt x="472" y="1231"/>
                  </a:lnTo>
                  <a:lnTo>
                    <a:pt x="482" y="1252"/>
                  </a:lnTo>
                  <a:lnTo>
                    <a:pt x="493" y="1274"/>
                  </a:lnTo>
                  <a:lnTo>
                    <a:pt x="506" y="1293"/>
                  </a:lnTo>
                  <a:lnTo>
                    <a:pt x="518" y="1313"/>
                  </a:lnTo>
                  <a:lnTo>
                    <a:pt x="532" y="1332"/>
                  </a:lnTo>
                  <a:lnTo>
                    <a:pt x="546" y="1349"/>
                  </a:lnTo>
                  <a:lnTo>
                    <a:pt x="560" y="1364"/>
                  </a:lnTo>
                  <a:lnTo>
                    <a:pt x="576" y="1380"/>
                  </a:lnTo>
                  <a:lnTo>
                    <a:pt x="591" y="1394"/>
                  </a:lnTo>
                  <a:lnTo>
                    <a:pt x="608" y="1407"/>
                  </a:lnTo>
                  <a:lnTo>
                    <a:pt x="627" y="1418"/>
                  </a:lnTo>
                  <a:lnTo>
                    <a:pt x="644" y="1428"/>
                  </a:lnTo>
                  <a:lnTo>
                    <a:pt x="664" y="1438"/>
                  </a:lnTo>
                  <a:lnTo>
                    <a:pt x="682" y="1447"/>
                  </a:lnTo>
                  <a:lnTo>
                    <a:pt x="703" y="1454"/>
                  </a:lnTo>
                  <a:lnTo>
                    <a:pt x="723" y="1459"/>
                  </a:lnTo>
                  <a:lnTo>
                    <a:pt x="745" y="1464"/>
                  </a:lnTo>
                  <a:lnTo>
                    <a:pt x="767" y="1466"/>
                  </a:lnTo>
                  <a:lnTo>
                    <a:pt x="790" y="1469"/>
                  </a:lnTo>
                  <a:lnTo>
                    <a:pt x="813" y="1469"/>
                  </a:lnTo>
                  <a:lnTo>
                    <a:pt x="813" y="14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 name="Freeform 10"/>
            <p:cNvSpPr>
              <a:spLocks/>
            </p:cNvSpPr>
            <p:nvPr userDrawn="1"/>
          </p:nvSpPr>
          <p:spPr bwMode="auto">
            <a:xfrm>
              <a:off x="2298" y="967"/>
              <a:ext cx="351" cy="585"/>
            </a:xfrm>
            <a:custGeom>
              <a:avLst/>
              <a:gdLst>
                <a:gd name="T0" fmla="*/ 0 w 1054"/>
                <a:gd name="T1" fmla="*/ 42 h 1756"/>
                <a:gd name="T2" fmla="*/ 332 w 1054"/>
                <a:gd name="T3" fmla="*/ 42 h 1756"/>
                <a:gd name="T4" fmla="*/ 360 w 1054"/>
                <a:gd name="T5" fmla="*/ 346 h 1756"/>
                <a:gd name="T6" fmla="*/ 374 w 1054"/>
                <a:gd name="T7" fmla="*/ 346 h 1756"/>
                <a:gd name="T8" fmla="*/ 374 w 1054"/>
                <a:gd name="T9" fmla="*/ 346 h 1756"/>
                <a:gd name="T10" fmla="*/ 397 w 1054"/>
                <a:gd name="T11" fmla="*/ 305 h 1756"/>
                <a:gd name="T12" fmla="*/ 423 w 1054"/>
                <a:gd name="T13" fmla="*/ 266 h 1756"/>
                <a:gd name="T14" fmla="*/ 448 w 1054"/>
                <a:gd name="T15" fmla="*/ 231 h 1756"/>
                <a:gd name="T16" fmla="*/ 475 w 1054"/>
                <a:gd name="T17" fmla="*/ 197 h 1756"/>
                <a:gd name="T18" fmla="*/ 503 w 1054"/>
                <a:gd name="T19" fmla="*/ 167 h 1756"/>
                <a:gd name="T20" fmla="*/ 533 w 1054"/>
                <a:gd name="T21" fmla="*/ 139 h 1756"/>
                <a:gd name="T22" fmla="*/ 563 w 1054"/>
                <a:gd name="T23" fmla="*/ 112 h 1756"/>
                <a:gd name="T24" fmla="*/ 594 w 1054"/>
                <a:gd name="T25" fmla="*/ 89 h 1756"/>
                <a:gd name="T26" fmla="*/ 625 w 1054"/>
                <a:gd name="T27" fmla="*/ 69 h 1756"/>
                <a:gd name="T28" fmla="*/ 658 w 1054"/>
                <a:gd name="T29" fmla="*/ 51 h 1756"/>
                <a:gd name="T30" fmla="*/ 691 w 1054"/>
                <a:gd name="T31" fmla="*/ 35 h 1756"/>
                <a:gd name="T32" fmla="*/ 723 w 1054"/>
                <a:gd name="T33" fmla="*/ 23 h 1756"/>
                <a:gd name="T34" fmla="*/ 757 w 1054"/>
                <a:gd name="T35" fmla="*/ 13 h 1756"/>
                <a:gd name="T36" fmla="*/ 791 w 1054"/>
                <a:gd name="T37" fmla="*/ 5 h 1756"/>
                <a:gd name="T38" fmla="*/ 825 w 1054"/>
                <a:gd name="T39" fmla="*/ 1 h 1756"/>
                <a:gd name="T40" fmla="*/ 860 w 1054"/>
                <a:gd name="T41" fmla="*/ 0 h 1756"/>
                <a:gd name="T42" fmla="*/ 860 w 1054"/>
                <a:gd name="T43" fmla="*/ 0 h 1756"/>
                <a:gd name="T44" fmla="*/ 891 w 1054"/>
                <a:gd name="T45" fmla="*/ 1 h 1756"/>
                <a:gd name="T46" fmla="*/ 919 w 1054"/>
                <a:gd name="T47" fmla="*/ 3 h 1756"/>
                <a:gd name="T48" fmla="*/ 945 w 1054"/>
                <a:gd name="T49" fmla="*/ 5 h 1756"/>
                <a:gd name="T50" fmla="*/ 970 w 1054"/>
                <a:gd name="T51" fmla="*/ 8 h 1756"/>
                <a:gd name="T52" fmla="*/ 993 w 1054"/>
                <a:gd name="T53" fmla="*/ 14 h 1756"/>
                <a:gd name="T54" fmla="*/ 1014 w 1054"/>
                <a:gd name="T55" fmla="*/ 20 h 1756"/>
                <a:gd name="T56" fmla="*/ 1034 w 1054"/>
                <a:gd name="T57" fmla="*/ 27 h 1756"/>
                <a:gd name="T58" fmla="*/ 1054 w 1054"/>
                <a:gd name="T59" fmla="*/ 35 h 1756"/>
                <a:gd name="T60" fmla="*/ 984 w 1054"/>
                <a:gd name="T61" fmla="*/ 384 h 1756"/>
                <a:gd name="T62" fmla="*/ 984 w 1054"/>
                <a:gd name="T63" fmla="*/ 384 h 1756"/>
                <a:gd name="T64" fmla="*/ 942 w 1054"/>
                <a:gd name="T65" fmla="*/ 373 h 1756"/>
                <a:gd name="T66" fmla="*/ 901 w 1054"/>
                <a:gd name="T67" fmla="*/ 364 h 1756"/>
                <a:gd name="T68" fmla="*/ 879 w 1054"/>
                <a:gd name="T69" fmla="*/ 360 h 1756"/>
                <a:gd name="T70" fmla="*/ 857 w 1054"/>
                <a:gd name="T71" fmla="*/ 359 h 1756"/>
                <a:gd name="T72" fmla="*/ 833 w 1054"/>
                <a:gd name="T73" fmla="*/ 357 h 1756"/>
                <a:gd name="T74" fmla="*/ 807 w 1054"/>
                <a:gd name="T75" fmla="*/ 356 h 1756"/>
                <a:gd name="T76" fmla="*/ 807 w 1054"/>
                <a:gd name="T77" fmla="*/ 356 h 1756"/>
                <a:gd name="T78" fmla="*/ 780 w 1054"/>
                <a:gd name="T79" fmla="*/ 357 h 1756"/>
                <a:gd name="T80" fmla="*/ 755 w 1054"/>
                <a:gd name="T81" fmla="*/ 362 h 1756"/>
                <a:gd name="T82" fmla="*/ 728 w 1054"/>
                <a:gd name="T83" fmla="*/ 367 h 1756"/>
                <a:gd name="T84" fmla="*/ 701 w 1054"/>
                <a:gd name="T85" fmla="*/ 376 h 1756"/>
                <a:gd name="T86" fmla="*/ 674 w 1054"/>
                <a:gd name="T87" fmla="*/ 386 h 1756"/>
                <a:gd name="T88" fmla="*/ 647 w 1054"/>
                <a:gd name="T89" fmla="*/ 400 h 1756"/>
                <a:gd name="T90" fmla="*/ 620 w 1054"/>
                <a:gd name="T91" fmla="*/ 417 h 1756"/>
                <a:gd name="T92" fmla="*/ 593 w 1054"/>
                <a:gd name="T93" fmla="*/ 435 h 1756"/>
                <a:gd name="T94" fmla="*/ 566 w 1054"/>
                <a:gd name="T95" fmla="*/ 458 h 1756"/>
                <a:gd name="T96" fmla="*/ 540 w 1054"/>
                <a:gd name="T97" fmla="*/ 484 h 1756"/>
                <a:gd name="T98" fmla="*/ 515 w 1054"/>
                <a:gd name="T99" fmla="*/ 512 h 1756"/>
                <a:gd name="T100" fmla="*/ 491 w 1054"/>
                <a:gd name="T101" fmla="*/ 545 h 1756"/>
                <a:gd name="T102" fmla="*/ 467 w 1054"/>
                <a:gd name="T103" fmla="*/ 580 h 1756"/>
                <a:gd name="T104" fmla="*/ 444 w 1054"/>
                <a:gd name="T105" fmla="*/ 620 h 1756"/>
                <a:gd name="T106" fmla="*/ 423 w 1054"/>
                <a:gd name="T107" fmla="*/ 662 h 1756"/>
                <a:gd name="T108" fmla="*/ 401 w 1054"/>
                <a:gd name="T109" fmla="*/ 709 h 1756"/>
                <a:gd name="T110" fmla="*/ 401 w 1054"/>
                <a:gd name="T111" fmla="*/ 1756 h 1756"/>
                <a:gd name="T112" fmla="*/ 0 w 1054"/>
                <a:gd name="T113" fmla="*/ 1756 h 1756"/>
                <a:gd name="T114" fmla="*/ 0 w 1054"/>
                <a:gd name="T115" fmla="*/ 42 h 1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54" h="1756">
                  <a:moveTo>
                    <a:pt x="0" y="42"/>
                  </a:moveTo>
                  <a:lnTo>
                    <a:pt x="332" y="42"/>
                  </a:lnTo>
                  <a:lnTo>
                    <a:pt x="360" y="346"/>
                  </a:lnTo>
                  <a:lnTo>
                    <a:pt x="374" y="346"/>
                  </a:lnTo>
                  <a:lnTo>
                    <a:pt x="374" y="346"/>
                  </a:lnTo>
                  <a:lnTo>
                    <a:pt x="397" y="305"/>
                  </a:lnTo>
                  <a:lnTo>
                    <a:pt x="423" y="266"/>
                  </a:lnTo>
                  <a:lnTo>
                    <a:pt x="448" y="231"/>
                  </a:lnTo>
                  <a:lnTo>
                    <a:pt x="475" y="197"/>
                  </a:lnTo>
                  <a:lnTo>
                    <a:pt x="503" y="167"/>
                  </a:lnTo>
                  <a:lnTo>
                    <a:pt x="533" y="139"/>
                  </a:lnTo>
                  <a:lnTo>
                    <a:pt x="563" y="112"/>
                  </a:lnTo>
                  <a:lnTo>
                    <a:pt x="594" y="89"/>
                  </a:lnTo>
                  <a:lnTo>
                    <a:pt x="625" y="69"/>
                  </a:lnTo>
                  <a:lnTo>
                    <a:pt x="658" y="51"/>
                  </a:lnTo>
                  <a:lnTo>
                    <a:pt x="691" y="35"/>
                  </a:lnTo>
                  <a:lnTo>
                    <a:pt x="723" y="23"/>
                  </a:lnTo>
                  <a:lnTo>
                    <a:pt x="757" y="13"/>
                  </a:lnTo>
                  <a:lnTo>
                    <a:pt x="791" y="5"/>
                  </a:lnTo>
                  <a:lnTo>
                    <a:pt x="825" y="1"/>
                  </a:lnTo>
                  <a:lnTo>
                    <a:pt x="860" y="0"/>
                  </a:lnTo>
                  <a:lnTo>
                    <a:pt x="860" y="0"/>
                  </a:lnTo>
                  <a:lnTo>
                    <a:pt x="891" y="1"/>
                  </a:lnTo>
                  <a:lnTo>
                    <a:pt x="919" y="3"/>
                  </a:lnTo>
                  <a:lnTo>
                    <a:pt x="945" y="5"/>
                  </a:lnTo>
                  <a:lnTo>
                    <a:pt x="970" y="8"/>
                  </a:lnTo>
                  <a:lnTo>
                    <a:pt x="993" y="14"/>
                  </a:lnTo>
                  <a:lnTo>
                    <a:pt x="1014" y="20"/>
                  </a:lnTo>
                  <a:lnTo>
                    <a:pt x="1034" y="27"/>
                  </a:lnTo>
                  <a:lnTo>
                    <a:pt x="1054" y="35"/>
                  </a:lnTo>
                  <a:lnTo>
                    <a:pt x="984" y="384"/>
                  </a:lnTo>
                  <a:lnTo>
                    <a:pt x="984" y="384"/>
                  </a:lnTo>
                  <a:lnTo>
                    <a:pt x="942" y="373"/>
                  </a:lnTo>
                  <a:lnTo>
                    <a:pt x="901" y="364"/>
                  </a:lnTo>
                  <a:lnTo>
                    <a:pt x="879" y="360"/>
                  </a:lnTo>
                  <a:lnTo>
                    <a:pt x="857" y="359"/>
                  </a:lnTo>
                  <a:lnTo>
                    <a:pt x="833" y="357"/>
                  </a:lnTo>
                  <a:lnTo>
                    <a:pt x="807" y="356"/>
                  </a:lnTo>
                  <a:lnTo>
                    <a:pt x="807" y="356"/>
                  </a:lnTo>
                  <a:lnTo>
                    <a:pt x="780" y="357"/>
                  </a:lnTo>
                  <a:lnTo>
                    <a:pt x="755" y="362"/>
                  </a:lnTo>
                  <a:lnTo>
                    <a:pt x="728" y="367"/>
                  </a:lnTo>
                  <a:lnTo>
                    <a:pt x="701" y="376"/>
                  </a:lnTo>
                  <a:lnTo>
                    <a:pt x="674" y="386"/>
                  </a:lnTo>
                  <a:lnTo>
                    <a:pt x="647" y="400"/>
                  </a:lnTo>
                  <a:lnTo>
                    <a:pt x="620" y="417"/>
                  </a:lnTo>
                  <a:lnTo>
                    <a:pt x="593" y="435"/>
                  </a:lnTo>
                  <a:lnTo>
                    <a:pt x="566" y="458"/>
                  </a:lnTo>
                  <a:lnTo>
                    <a:pt x="540" y="484"/>
                  </a:lnTo>
                  <a:lnTo>
                    <a:pt x="515" y="512"/>
                  </a:lnTo>
                  <a:lnTo>
                    <a:pt x="491" y="545"/>
                  </a:lnTo>
                  <a:lnTo>
                    <a:pt x="467" y="580"/>
                  </a:lnTo>
                  <a:lnTo>
                    <a:pt x="444" y="620"/>
                  </a:lnTo>
                  <a:lnTo>
                    <a:pt x="423" y="662"/>
                  </a:lnTo>
                  <a:lnTo>
                    <a:pt x="401" y="709"/>
                  </a:lnTo>
                  <a:lnTo>
                    <a:pt x="401" y="1756"/>
                  </a:lnTo>
                  <a:lnTo>
                    <a:pt x="0" y="1756"/>
                  </a:lnTo>
                  <a:lnTo>
                    <a:pt x="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 name="Freeform 11"/>
            <p:cNvSpPr>
              <a:spLocks/>
            </p:cNvSpPr>
            <p:nvPr userDrawn="1"/>
          </p:nvSpPr>
          <p:spPr bwMode="auto">
            <a:xfrm>
              <a:off x="2718" y="731"/>
              <a:ext cx="202" cy="835"/>
            </a:xfrm>
            <a:custGeom>
              <a:avLst/>
              <a:gdLst>
                <a:gd name="T0" fmla="*/ 402 w 604"/>
                <a:gd name="T1" fmla="*/ 0 h 2505"/>
                <a:gd name="T2" fmla="*/ 402 w 604"/>
                <a:gd name="T3" fmla="*/ 2045 h 2505"/>
                <a:gd name="T4" fmla="*/ 403 w 604"/>
                <a:gd name="T5" fmla="*/ 2078 h 2505"/>
                <a:gd name="T6" fmla="*/ 409 w 604"/>
                <a:gd name="T7" fmla="*/ 2106 h 2505"/>
                <a:gd name="T8" fmla="*/ 419 w 604"/>
                <a:gd name="T9" fmla="*/ 2129 h 2505"/>
                <a:gd name="T10" fmla="*/ 430 w 604"/>
                <a:gd name="T11" fmla="*/ 2148 h 2505"/>
                <a:gd name="T12" fmla="*/ 443 w 604"/>
                <a:gd name="T13" fmla="*/ 2162 h 2505"/>
                <a:gd name="T14" fmla="*/ 457 w 604"/>
                <a:gd name="T15" fmla="*/ 2170 h 2505"/>
                <a:gd name="T16" fmla="*/ 473 w 604"/>
                <a:gd name="T17" fmla="*/ 2176 h 2505"/>
                <a:gd name="T18" fmla="*/ 488 w 604"/>
                <a:gd name="T19" fmla="*/ 2177 h 2505"/>
                <a:gd name="T20" fmla="*/ 515 w 604"/>
                <a:gd name="T21" fmla="*/ 2176 h 2505"/>
                <a:gd name="T22" fmla="*/ 552 w 604"/>
                <a:gd name="T23" fmla="*/ 2170 h 2505"/>
                <a:gd name="T24" fmla="*/ 604 w 604"/>
                <a:gd name="T25" fmla="*/ 2471 h 2505"/>
                <a:gd name="T26" fmla="*/ 563 w 604"/>
                <a:gd name="T27" fmla="*/ 2485 h 2505"/>
                <a:gd name="T28" fmla="*/ 515 w 604"/>
                <a:gd name="T29" fmla="*/ 2496 h 2505"/>
                <a:gd name="T30" fmla="*/ 457 w 604"/>
                <a:gd name="T31" fmla="*/ 2504 h 2505"/>
                <a:gd name="T32" fmla="*/ 392 w 604"/>
                <a:gd name="T33" fmla="*/ 2505 h 2505"/>
                <a:gd name="T34" fmla="*/ 365 w 604"/>
                <a:gd name="T35" fmla="*/ 2505 h 2505"/>
                <a:gd name="T36" fmla="*/ 315 w 604"/>
                <a:gd name="T37" fmla="*/ 2501 h 2505"/>
                <a:gd name="T38" fmla="*/ 270 w 604"/>
                <a:gd name="T39" fmla="*/ 2492 h 2505"/>
                <a:gd name="T40" fmla="*/ 228 w 604"/>
                <a:gd name="T41" fmla="*/ 2479 h 2505"/>
                <a:gd name="T42" fmla="*/ 190 w 604"/>
                <a:gd name="T43" fmla="*/ 2464 h 2505"/>
                <a:gd name="T44" fmla="*/ 158 w 604"/>
                <a:gd name="T45" fmla="*/ 2443 h 2505"/>
                <a:gd name="T46" fmla="*/ 126 w 604"/>
                <a:gd name="T47" fmla="*/ 2418 h 2505"/>
                <a:gd name="T48" fmla="*/ 101 w 604"/>
                <a:gd name="T49" fmla="*/ 2392 h 2505"/>
                <a:gd name="T50" fmla="*/ 77 w 604"/>
                <a:gd name="T51" fmla="*/ 2360 h 2505"/>
                <a:gd name="T52" fmla="*/ 57 w 604"/>
                <a:gd name="T53" fmla="*/ 2325 h 2505"/>
                <a:gd name="T54" fmla="*/ 40 w 604"/>
                <a:gd name="T55" fmla="*/ 2287 h 2505"/>
                <a:gd name="T56" fmla="*/ 27 w 604"/>
                <a:gd name="T57" fmla="*/ 2245 h 2505"/>
                <a:gd name="T58" fmla="*/ 16 w 604"/>
                <a:gd name="T59" fmla="*/ 2201 h 2505"/>
                <a:gd name="T60" fmla="*/ 6 w 604"/>
                <a:gd name="T61" fmla="*/ 2129 h 2505"/>
                <a:gd name="T62" fmla="*/ 0 w 604"/>
                <a:gd name="T63" fmla="*/ 202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4" h="2505">
                  <a:moveTo>
                    <a:pt x="0" y="0"/>
                  </a:moveTo>
                  <a:lnTo>
                    <a:pt x="402" y="0"/>
                  </a:lnTo>
                  <a:lnTo>
                    <a:pt x="402" y="2045"/>
                  </a:lnTo>
                  <a:lnTo>
                    <a:pt x="402" y="2045"/>
                  </a:lnTo>
                  <a:lnTo>
                    <a:pt x="402" y="2062"/>
                  </a:lnTo>
                  <a:lnTo>
                    <a:pt x="403" y="2078"/>
                  </a:lnTo>
                  <a:lnTo>
                    <a:pt x="406" y="2094"/>
                  </a:lnTo>
                  <a:lnTo>
                    <a:pt x="409" y="2106"/>
                  </a:lnTo>
                  <a:lnTo>
                    <a:pt x="413" y="2119"/>
                  </a:lnTo>
                  <a:lnTo>
                    <a:pt x="419" y="2129"/>
                  </a:lnTo>
                  <a:lnTo>
                    <a:pt x="423" y="2139"/>
                  </a:lnTo>
                  <a:lnTo>
                    <a:pt x="430" y="2148"/>
                  </a:lnTo>
                  <a:lnTo>
                    <a:pt x="436" y="2155"/>
                  </a:lnTo>
                  <a:lnTo>
                    <a:pt x="443" y="2162"/>
                  </a:lnTo>
                  <a:lnTo>
                    <a:pt x="450" y="2166"/>
                  </a:lnTo>
                  <a:lnTo>
                    <a:pt x="457" y="2170"/>
                  </a:lnTo>
                  <a:lnTo>
                    <a:pt x="465" y="2173"/>
                  </a:lnTo>
                  <a:lnTo>
                    <a:pt x="473" y="2176"/>
                  </a:lnTo>
                  <a:lnTo>
                    <a:pt x="481" y="2177"/>
                  </a:lnTo>
                  <a:lnTo>
                    <a:pt x="488" y="2177"/>
                  </a:lnTo>
                  <a:lnTo>
                    <a:pt x="488" y="2177"/>
                  </a:lnTo>
                  <a:lnTo>
                    <a:pt x="515" y="2176"/>
                  </a:lnTo>
                  <a:lnTo>
                    <a:pt x="531" y="2174"/>
                  </a:lnTo>
                  <a:lnTo>
                    <a:pt x="552" y="2170"/>
                  </a:lnTo>
                  <a:lnTo>
                    <a:pt x="604" y="2471"/>
                  </a:lnTo>
                  <a:lnTo>
                    <a:pt x="604" y="2471"/>
                  </a:lnTo>
                  <a:lnTo>
                    <a:pt x="585" y="2478"/>
                  </a:lnTo>
                  <a:lnTo>
                    <a:pt x="563" y="2485"/>
                  </a:lnTo>
                  <a:lnTo>
                    <a:pt x="539" y="2491"/>
                  </a:lnTo>
                  <a:lnTo>
                    <a:pt x="515" y="2496"/>
                  </a:lnTo>
                  <a:lnTo>
                    <a:pt x="487" y="2499"/>
                  </a:lnTo>
                  <a:lnTo>
                    <a:pt x="457" y="2504"/>
                  </a:lnTo>
                  <a:lnTo>
                    <a:pt x="426" y="2505"/>
                  </a:lnTo>
                  <a:lnTo>
                    <a:pt x="392" y="2505"/>
                  </a:lnTo>
                  <a:lnTo>
                    <a:pt x="392" y="2505"/>
                  </a:lnTo>
                  <a:lnTo>
                    <a:pt x="365" y="2505"/>
                  </a:lnTo>
                  <a:lnTo>
                    <a:pt x="339" y="2504"/>
                  </a:lnTo>
                  <a:lnTo>
                    <a:pt x="315" y="2501"/>
                  </a:lnTo>
                  <a:lnTo>
                    <a:pt x="292" y="2496"/>
                  </a:lnTo>
                  <a:lnTo>
                    <a:pt x="270" y="2492"/>
                  </a:lnTo>
                  <a:lnTo>
                    <a:pt x="248" y="2487"/>
                  </a:lnTo>
                  <a:lnTo>
                    <a:pt x="228" y="2479"/>
                  </a:lnTo>
                  <a:lnTo>
                    <a:pt x="209" y="2472"/>
                  </a:lnTo>
                  <a:lnTo>
                    <a:pt x="190" y="2464"/>
                  </a:lnTo>
                  <a:lnTo>
                    <a:pt x="173" y="2454"/>
                  </a:lnTo>
                  <a:lnTo>
                    <a:pt x="158" y="2443"/>
                  </a:lnTo>
                  <a:lnTo>
                    <a:pt x="142" y="2431"/>
                  </a:lnTo>
                  <a:lnTo>
                    <a:pt x="126" y="2418"/>
                  </a:lnTo>
                  <a:lnTo>
                    <a:pt x="114" y="2406"/>
                  </a:lnTo>
                  <a:lnTo>
                    <a:pt x="101" y="2392"/>
                  </a:lnTo>
                  <a:lnTo>
                    <a:pt x="88" y="2376"/>
                  </a:lnTo>
                  <a:lnTo>
                    <a:pt x="77" y="2360"/>
                  </a:lnTo>
                  <a:lnTo>
                    <a:pt x="67" y="2343"/>
                  </a:lnTo>
                  <a:lnTo>
                    <a:pt x="57" y="2325"/>
                  </a:lnTo>
                  <a:lnTo>
                    <a:pt x="48" y="2306"/>
                  </a:lnTo>
                  <a:lnTo>
                    <a:pt x="40" y="2287"/>
                  </a:lnTo>
                  <a:lnTo>
                    <a:pt x="33" y="2267"/>
                  </a:lnTo>
                  <a:lnTo>
                    <a:pt x="27" y="2245"/>
                  </a:lnTo>
                  <a:lnTo>
                    <a:pt x="21" y="2224"/>
                  </a:lnTo>
                  <a:lnTo>
                    <a:pt x="16" y="2201"/>
                  </a:lnTo>
                  <a:lnTo>
                    <a:pt x="11" y="2179"/>
                  </a:lnTo>
                  <a:lnTo>
                    <a:pt x="6" y="2129"/>
                  </a:lnTo>
                  <a:lnTo>
                    <a:pt x="1" y="2078"/>
                  </a:lnTo>
                  <a:lnTo>
                    <a:pt x="0" y="202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 name="Freeform 12"/>
            <p:cNvSpPr>
              <a:spLocks noEditPoints="1"/>
            </p:cNvSpPr>
            <p:nvPr userDrawn="1"/>
          </p:nvSpPr>
          <p:spPr bwMode="auto">
            <a:xfrm>
              <a:off x="2970" y="731"/>
              <a:ext cx="521" cy="835"/>
            </a:xfrm>
            <a:custGeom>
              <a:avLst/>
              <a:gdLst>
                <a:gd name="T0" fmla="*/ 796 w 1563"/>
                <a:gd name="T1" fmla="*/ 712 h 2505"/>
                <a:gd name="T2" fmla="*/ 919 w 1563"/>
                <a:gd name="T3" fmla="*/ 738 h 2505"/>
                <a:gd name="T4" fmla="*/ 1027 w 1563"/>
                <a:gd name="T5" fmla="*/ 787 h 2505"/>
                <a:gd name="T6" fmla="*/ 1126 w 1563"/>
                <a:gd name="T7" fmla="*/ 855 h 2505"/>
                <a:gd name="T8" fmla="*/ 1563 w 1563"/>
                <a:gd name="T9" fmla="*/ 0 h 2505"/>
                <a:gd name="T10" fmla="*/ 1190 w 1563"/>
                <a:gd name="T11" fmla="*/ 2278 h 2505"/>
                <a:gd name="T12" fmla="*/ 1114 w 1563"/>
                <a:gd name="T13" fmla="*/ 2346 h 2505"/>
                <a:gd name="T14" fmla="*/ 1000 w 1563"/>
                <a:gd name="T15" fmla="*/ 2423 h 2505"/>
                <a:gd name="T16" fmla="*/ 874 w 1563"/>
                <a:gd name="T17" fmla="*/ 2478 h 2505"/>
                <a:gd name="T18" fmla="*/ 739 w 1563"/>
                <a:gd name="T19" fmla="*/ 2505 h 2505"/>
                <a:gd name="T20" fmla="*/ 626 w 1563"/>
                <a:gd name="T21" fmla="*/ 2502 h 2505"/>
                <a:gd name="T22" fmla="*/ 481 w 1563"/>
                <a:gd name="T23" fmla="*/ 2471 h 2505"/>
                <a:gd name="T24" fmla="*/ 350 w 1563"/>
                <a:gd name="T25" fmla="*/ 2411 h 2505"/>
                <a:gd name="T26" fmla="*/ 240 w 1563"/>
                <a:gd name="T27" fmla="*/ 2323 h 2505"/>
                <a:gd name="T28" fmla="*/ 147 w 1563"/>
                <a:gd name="T29" fmla="*/ 2209 h 2505"/>
                <a:gd name="T30" fmla="*/ 77 w 1563"/>
                <a:gd name="T31" fmla="*/ 2067 h 2505"/>
                <a:gd name="T32" fmla="*/ 28 w 1563"/>
                <a:gd name="T33" fmla="*/ 1901 h 2505"/>
                <a:gd name="T34" fmla="*/ 3 w 1563"/>
                <a:gd name="T35" fmla="*/ 1712 h 2505"/>
                <a:gd name="T36" fmla="*/ 1 w 1563"/>
                <a:gd name="T37" fmla="*/ 1557 h 2505"/>
                <a:gd name="T38" fmla="*/ 24 w 1563"/>
                <a:gd name="T39" fmla="*/ 1363 h 2505"/>
                <a:gd name="T40" fmla="*/ 77 w 1563"/>
                <a:gd name="T41" fmla="*/ 1192 h 2505"/>
                <a:gd name="T42" fmla="*/ 152 w 1563"/>
                <a:gd name="T43" fmla="*/ 1044 h 2505"/>
                <a:gd name="T44" fmla="*/ 248 w 1563"/>
                <a:gd name="T45" fmla="*/ 921 h 2505"/>
                <a:gd name="T46" fmla="*/ 362 w 1563"/>
                <a:gd name="T47" fmla="*/ 824 h 2505"/>
                <a:gd name="T48" fmla="*/ 487 w 1563"/>
                <a:gd name="T49" fmla="*/ 756 h 2505"/>
                <a:gd name="T50" fmla="*/ 621 w 1563"/>
                <a:gd name="T51" fmla="*/ 718 h 2505"/>
                <a:gd name="T52" fmla="*/ 726 w 1563"/>
                <a:gd name="T53" fmla="*/ 708 h 2505"/>
                <a:gd name="T54" fmla="*/ 851 w 1563"/>
                <a:gd name="T55" fmla="*/ 2172 h 2505"/>
                <a:gd name="T56" fmla="*/ 945 w 1563"/>
                <a:gd name="T57" fmla="*/ 2148 h 2505"/>
                <a:gd name="T58" fmla="*/ 1033 w 1563"/>
                <a:gd name="T59" fmla="*/ 2101 h 2505"/>
                <a:gd name="T60" fmla="*/ 1119 w 1563"/>
                <a:gd name="T61" fmla="*/ 2028 h 2505"/>
                <a:gd name="T62" fmla="*/ 1162 w 1563"/>
                <a:gd name="T63" fmla="*/ 1183 h 2505"/>
                <a:gd name="T64" fmla="*/ 1074 w 1563"/>
                <a:gd name="T65" fmla="*/ 1116 h 2505"/>
                <a:gd name="T66" fmla="*/ 986 w 1563"/>
                <a:gd name="T67" fmla="*/ 1072 h 2505"/>
                <a:gd name="T68" fmla="*/ 899 w 1563"/>
                <a:gd name="T69" fmla="*/ 1047 h 2505"/>
                <a:gd name="T70" fmla="*/ 813 w 1563"/>
                <a:gd name="T71" fmla="*/ 1040 h 2505"/>
                <a:gd name="T72" fmla="*/ 752 w 1563"/>
                <a:gd name="T73" fmla="*/ 1045 h 2505"/>
                <a:gd name="T74" fmla="*/ 677 w 1563"/>
                <a:gd name="T75" fmla="*/ 1070 h 2505"/>
                <a:gd name="T76" fmla="*/ 607 w 1563"/>
                <a:gd name="T77" fmla="*/ 1111 h 2505"/>
                <a:gd name="T78" fmla="*/ 545 w 1563"/>
                <a:gd name="T79" fmla="*/ 1170 h 2505"/>
                <a:gd name="T80" fmla="*/ 494 w 1563"/>
                <a:gd name="T81" fmla="*/ 1247 h 2505"/>
                <a:gd name="T82" fmla="*/ 454 w 1563"/>
                <a:gd name="T83" fmla="*/ 1339 h 2505"/>
                <a:gd name="T84" fmla="*/ 427 w 1563"/>
                <a:gd name="T85" fmla="*/ 1448 h 2505"/>
                <a:gd name="T86" fmla="*/ 416 w 1563"/>
                <a:gd name="T87" fmla="*/ 1572 h 2505"/>
                <a:gd name="T88" fmla="*/ 418 w 1563"/>
                <a:gd name="T89" fmla="*/ 1705 h 2505"/>
                <a:gd name="T90" fmla="*/ 434 w 1563"/>
                <a:gd name="T91" fmla="*/ 1823 h 2505"/>
                <a:gd name="T92" fmla="*/ 464 w 1563"/>
                <a:gd name="T93" fmla="*/ 1925 h 2505"/>
                <a:gd name="T94" fmla="*/ 504 w 1563"/>
                <a:gd name="T95" fmla="*/ 2010 h 2505"/>
                <a:gd name="T96" fmla="*/ 556 w 1563"/>
                <a:gd name="T97" fmla="*/ 2078 h 2505"/>
                <a:gd name="T98" fmla="*/ 620 w 1563"/>
                <a:gd name="T99" fmla="*/ 2128 h 2505"/>
                <a:gd name="T100" fmla="*/ 694 w 1563"/>
                <a:gd name="T101" fmla="*/ 2159 h 2505"/>
                <a:gd name="T102" fmla="*/ 780 w 1563"/>
                <a:gd name="T103" fmla="*/ 2173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3" h="2505">
                  <a:moveTo>
                    <a:pt x="726" y="708"/>
                  </a:moveTo>
                  <a:lnTo>
                    <a:pt x="726" y="708"/>
                  </a:lnTo>
                  <a:lnTo>
                    <a:pt x="762" y="709"/>
                  </a:lnTo>
                  <a:lnTo>
                    <a:pt x="796" y="712"/>
                  </a:lnTo>
                  <a:lnTo>
                    <a:pt x="828" y="716"/>
                  </a:lnTo>
                  <a:lnTo>
                    <a:pt x="860" y="722"/>
                  </a:lnTo>
                  <a:lnTo>
                    <a:pt x="889" y="729"/>
                  </a:lnTo>
                  <a:lnTo>
                    <a:pt x="919" y="738"/>
                  </a:lnTo>
                  <a:lnTo>
                    <a:pt x="948" y="748"/>
                  </a:lnTo>
                  <a:lnTo>
                    <a:pt x="975" y="759"/>
                  </a:lnTo>
                  <a:lnTo>
                    <a:pt x="1000" y="772"/>
                  </a:lnTo>
                  <a:lnTo>
                    <a:pt x="1027" y="787"/>
                  </a:lnTo>
                  <a:lnTo>
                    <a:pt x="1053" y="801"/>
                  </a:lnTo>
                  <a:lnTo>
                    <a:pt x="1077" y="818"/>
                  </a:lnTo>
                  <a:lnTo>
                    <a:pt x="1102" y="837"/>
                  </a:lnTo>
                  <a:lnTo>
                    <a:pt x="1126" y="855"/>
                  </a:lnTo>
                  <a:lnTo>
                    <a:pt x="1176" y="896"/>
                  </a:lnTo>
                  <a:lnTo>
                    <a:pt x="1162" y="621"/>
                  </a:lnTo>
                  <a:lnTo>
                    <a:pt x="1162" y="0"/>
                  </a:lnTo>
                  <a:lnTo>
                    <a:pt x="1563" y="0"/>
                  </a:lnTo>
                  <a:lnTo>
                    <a:pt x="1563" y="2464"/>
                  </a:lnTo>
                  <a:lnTo>
                    <a:pt x="1231" y="2464"/>
                  </a:lnTo>
                  <a:lnTo>
                    <a:pt x="1204" y="2278"/>
                  </a:lnTo>
                  <a:lnTo>
                    <a:pt x="1190" y="2278"/>
                  </a:lnTo>
                  <a:lnTo>
                    <a:pt x="1190" y="2278"/>
                  </a:lnTo>
                  <a:lnTo>
                    <a:pt x="1166" y="2302"/>
                  </a:lnTo>
                  <a:lnTo>
                    <a:pt x="1141" y="2325"/>
                  </a:lnTo>
                  <a:lnTo>
                    <a:pt x="1114" y="2346"/>
                  </a:lnTo>
                  <a:lnTo>
                    <a:pt x="1087" y="2367"/>
                  </a:lnTo>
                  <a:lnTo>
                    <a:pt x="1058" y="2387"/>
                  </a:lnTo>
                  <a:lnTo>
                    <a:pt x="1030" y="2406"/>
                  </a:lnTo>
                  <a:lnTo>
                    <a:pt x="1000" y="2423"/>
                  </a:lnTo>
                  <a:lnTo>
                    <a:pt x="969" y="2440"/>
                  </a:lnTo>
                  <a:lnTo>
                    <a:pt x="938" y="2454"/>
                  </a:lnTo>
                  <a:lnTo>
                    <a:pt x="907" y="2467"/>
                  </a:lnTo>
                  <a:lnTo>
                    <a:pt x="874" y="2478"/>
                  </a:lnTo>
                  <a:lnTo>
                    <a:pt x="841" y="2488"/>
                  </a:lnTo>
                  <a:lnTo>
                    <a:pt x="807" y="2495"/>
                  </a:lnTo>
                  <a:lnTo>
                    <a:pt x="773" y="2501"/>
                  </a:lnTo>
                  <a:lnTo>
                    <a:pt x="739" y="2505"/>
                  </a:lnTo>
                  <a:lnTo>
                    <a:pt x="705" y="2505"/>
                  </a:lnTo>
                  <a:lnTo>
                    <a:pt x="705" y="2505"/>
                  </a:lnTo>
                  <a:lnTo>
                    <a:pt x="665" y="2505"/>
                  </a:lnTo>
                  <a:lnTo>
                    <a:pt x="626" y="2502"/>
                  </a:lnTo>
                  <a:lnTo>
                    <a:pt x="589" y="2496"/>
                  </a:lnTo>
                  <a:lnTo>
                    <a:pt x="552" y="2491"/>
                  </a:lnTo>
                  <a:lnTo>
                    <a:pt x="515" y="2481"/>
                  </a:lnTo>
                  <a:lnTo>
                    <a:pt x="481" y="2471"/>
                  </a:lnTo>
                  <a:lnTo>
                    <a:pt x="447" y="2458"/>
                  </a:lnTo>
                  <a:lnTo>
                    <a:pt x="413" y="2445"/>
                  </a:lnTo>
                  <a:lnTo>
                    <a:pt x="382" y="2428"/>
                  </a:lnTo>
                  <a:lnTo>
                    <a:pt x="350" y="2411"/>
                  </a:lnTo>
                  <a:lnTo>
                    <a:pt x="322" y="2392"/>
                  </a:lnTo>
                  <a:lnTo>
                    <a:pt x="294" y="2370"/>
                  </a:lnTo>
                  <a:lnTo>
                    <a:pt x="265" y="2348"/>
                  </a:lnTo>
                  <a:lnTo>
                    <a:pt x="240" y="2323"/>
                  </a:lnTo>
                  <a:lnTo>
                    <a:pt x="214" y="2296"/>
                  </a:lnTo>
                  <a:lnTo>
                    <a:pt x="191" y="2270"/>
                  </a:lnTo>
                  <a:lnTo>
                    <a:pt x="169" y="2240"/>
                  </a:lnTo>
                  <a:lnTo>
                    <a:pt x="147" y="2209"/>
                  </a:lnTo>
                  <a:lnTo>
                    <a:pt x="128" y="2176"/>
                  </a:lnTo>
                  <a:lnTo>
                    <a:pt x="109" y="2140"/>
                  </a:lnTo>
                  <a:lnTo>
                    <a:pt x="92" y="2105"/>
                  </a:lnTo>
                  <a:lnTo>
                    <a:pt x="77" y="2067"/>
                  </a:lnTo>
                  <a:lnTo>
                    <a:pt x="62" y="2028"/>
                  </a:lnTo>
                  <a:lnTo>
                    <a:pt x="50" y="1987"/>
                  </a:lnTo>
                  <a:lnTo>
                    <a:pt x="38" y="1945"/>
                  </a:lnTo>
                  <a:lnTo>
                    <a:pt x="28" y="1901"/>
                  </a:lnTo>
                  <a:lnTo>
                    <a:pt x="20" y="1857"/>
                  </a:lnTo>
                  <a:lnTo>
                    <a:pt x="13" y="1810"/>
                  </a:lnTo>
                  <a:lnTo>
                    <a:pt x="7" y="1762"/>
                  </a:lnTo>
                  <a:lnTo>
                    <a:pt x="3" y="1712"/>
                  </a:lnTo>
                  <a:lnTo>
                    <a:pt x="0" y="1661"/>
                  </a:lnTo>
                  <a:lnTo>
                    <a:pt x="0" y="1609"/>
                  </a:lnTo>
                  <a:lnTo>
                    <a:pt x="0" y="1609"/>
                  </a:lnTo>
                  <a:lnTo>
                    <a:pt x="1" y="1557"/>
                  </a:lnTo>
                  <a:lnTo>
                    <a:pt x="4" y="1506"/>
                  </a:lnTo>
                  <a:lnTo>
                    <a:pt x="8" y="1457"/>
                  </a:lnTo>
                  <a:lnTo>
                    <a:pt x="15" y="1410"/>
                  </a:lnTo>
                  <a:lnTo>
                    <a:pt x="24" y="1363"/>
                  </a:lnTo>
                  <a:lnTo>
                    <a:pt x="35" y="1318"/>
                  </a:lnTo>
                  <a:lnTo>
                    <a:pt x="47" y="1275"/>
                  </a:lnTo>
                  <a:lnTo>
                    <a:pt x="61" y="1233"/>
                  </a:lnTo>
                  <a:lnTo>
                    <a:pt x="77" y="1192"/>
                  </a:lnTo>
                  <a:lnTo>
                    <a:pt x="94" y="1152"/>
                  </a:lnTo>
                  <a:lnTo>
                    <a:pt x="111" y="1115"/>
                  </a:lnTo>
                  <a:lnTo>
                    <a:pt x="130" y="1078"/>
                  </a:lnTo>
                  <a:lnTo>
                    <a:pt x="152" y="1044"/>
                  </a:lnTo>
                  <a:lnTo>
                    <a:pt x="174" y="1010"/>
                  </a:lnTo>
                  <a:lnTo>
                    <a:pt x="199" y="979"/>
                  </a:lnTo>
                  <a:lnTo>
                    <a:pt x="223" y="949"/>
                  </a:lnTo>
                  <a:lnTo>
                    <a:pt x="248" y="921"/>
                  </a:lnTo>
                  <a:lnTo>
                    <a:pt x="275" y="894"/>
                  </a:lnTo>
                  <a:lnTo>
                    <a:pt x="304" y="870"/>
                  </a:lnTo>
                  <a:lnTo>
                    <a:pt x="332" y="845"/>
                  </a:lnTo>
                  <a:lnTo>
                    <a:pt x="362" y="824"/>
                  </a:lnTo>
                  <a:lnTo>
                    <a:pt x="391" y="804"/>
                  </a:lnTo>
                  <a:lnTo>
                    <a:pt x="423" y="787"/>
                  </a:lnTo>
                  <a:lnTo>
                    <a:pt x="455" y="770"/>
                  </a:lnTo>
                  <a:lnTo>
                    <a:pt x="487" y="756"/>
                  </a:lnTo>
                  <a:lnTo>
                    <a:pt x="521" y="743"/>
                  </a:lnTo>
                  <a:lnTo>
                    <a:pt x="553" y="733"/>
                  </a:lnTo>
                  <a:lnTo>
                    <a:pt x="587" y="725"/>
                  </a:lnTo>
                  <a:lnTo>
                    <a:pt x="621" y="718"/>
                  </a:lnTo>
                  <a:lnTo>
                    <a:pt x="655" y="712"/>
                  </a:lnTo>
                  <a:lnTo>
                    <a:pt x="691" y="709"/>
                  </a:lnTo>
                  <a:lnTo>
                    <a:pt x="726" y="708"/>
                  </a:lnTo>
                  <a:lnTo>
                    <a:pt x="726" y="708"/>
                  </a:lnTo>
                  <a:close/>
                  <a:moveTo>
                    <a:pt x="803" y="2174"/>
                  </a:moveTo>
                  <a:lnTo>
                    <a:pt x="803" y="2174"/>
                  </a:lnTo>
                  <a:lnTo>
                    <a:pt x="827" y="2173"/>
                  </a:lnTo>
                  <a:lnTo>
                    <a:pt x="851" y="2172"/>
                  </a:lnTo>
                  <a:lnTo>
                    <a:pt x="875" y="2167"/>
                  </a:lnTo>
                  <a:lnTo>
                    <a:pt x="898" y="2163"/>
                  </a:lnTo>
                  <a:lnTo>
                    <a:pt x="921" y="2156"/>
                  </a:lnTo>
                  <a:lnTo>
                    <a:pt x="945" y="2148"/>
                  </a:lnTo>
                  <a:lnTo>
                    <a:pt x="966" y="2139"/>
                  </a:lnTo>
                  <a:lnTo>
                    <a:pt x="989" y="2128"/>
                  </a:lnTo>
                  <a:lnTo>
                    <a:pt x="1010" y="2115"/>
                  </a:lnTo>
                  <a:lnTo>
                    <a:pt x="1033" y="2101"/>
                  </a:lnTo>
                  <a:lnTo>
                    <a:pt x="1054" y="2085"/>
                  </a:lnTo>
                  <a:lnTo>
                    <a:pt x="1075" y="2068"/>
                  </a:lnTo>
                  <a:lnTo>
                    <a:pt x="1098" y="2050"/>
                  </a:lnTo>
                  <a:lnTo>
                    <a:pt x="1119" y="2028"/>
                  </a:lnTo>
                  <a:lnTo>
                    <a:pt x="1141" y="2006"/>
                  </a:lnTo>
                  <a:lnTo>
                    <a:pt x="1162" y="1982"/>
                  </a:lnTo>
                  <a:lnTo>
                    <a:pt x="1162" y="1183"/>
                  </a:lnTo>
                  <a:lnTo>
                    <a:pt x="1162" y="1183"/>
                  </a:lnTo>
                  <a:lnTo>
                    <a:pt x="1139" y="1165"/>
                  </a:lnTo>
                  <a:lnTo>
                    <a:pt x="1118" y="1146"/>
                  </a:lnTo>
                  <a:lnTo>
                    <a:pt x="1095" y="1131"/>
                  </a:lnTo>
                  <a:lnTo>
                    <a:pt x="1074" y="1116"/>
                  </a:lnTo>
                  <a:lnTo>
                    <a:pt x="1051" y="1104"/>
                  </a:lnTo>
                  <a:lnTo>
                    <a:pt x="1030" y="1092"/>
                  </a:lnTo>
                  <a:lnTo>
                    <a:pt x="1007" y="1081"/>
                  </a:lnTo>
                  <a:lnTo>
                    <a:pt x="986" y="1072"/>
                  </a:lnTo>
                  <a:lnTo>
                    <a:pt x="965" y="1064"/>
                  </a:lnTo>
                  <a:lnTo>
                    <a:pt x="942" y="1058"/>
                  </a:lnTo>
                  <a:lnTo>
                    <a:pt x="921" y="1052"/>
                  </a:lnTo>
                  <a:lnTo>
                    <a:pt x="899" y="1047"/>
                  </a:lnTo>
                  <a:lnTo>
                    <a:pt x="878" y="1044"/>
                  </a:lnTo>
                  <a:lnTo>
                    <a:pt x="855" y="1041"/>
                  </a:lnTo>
                  <a:lnTo>
                    <a:pt x="834" y="1040"/>
                  </a:lnTo>
                  <a:lnTo>
                    <a:pt x="813" y="1040"/>
                  </a:lnTo>
                  <a:lnTo>
                    <a:pt x="813" y="1040"/>
                  </a:lnTo>
                  <a:lnTo>
                    <a:pt x="793" y="1041"/>
                  </a:lnTo>
                  <a:lnTo>
                    <a:pt x="772" y="1043"/>
                  </a:lnTo>
                  <a:lnTo>
                    <a:pt x="752" y="1045"/>
                  </a:lnTo>
                  <a:lnTo>
                    <a:pt x="732" y="1050"/>
                  </a:lnTo>
                  <a:lnTo>
                    <a:pt x="714" y="1055"/>
                  </a:lnTo>
                  <a:lnTo>
                    <a:pt x="695" y="1061"/>
                  </a:lnTo>
                  <a:lnTo>
                    <a:pt x="677" y="1070"/>
                  </a:lnTo>
                  <a:lnTo>
                    <a:pt x="658" y="1078"/>
                  </a:lnTo>
                  <a:lnTo>
                    <a:pt x="640" y="1088"/>
                  </a:lnTo>
                  <a:lnTo>
                    <a:pt x="623" y="1098"/>
                  </a:lnTo>
                  <a:lnTo>
                    <a:pt x="607" y="1111"/>
                  </a:lnTo>
                  <a:lnTo>
                    <a:pt x="590" y="1123"/>
                  </a:lnTo>
                  <a:lnTo>
                    <a:pt x="575" y="1138"/>
                  </a:lnTo>
                  <a:lnTo>
                    <a:pt x="560" y="1153"/>
                  </a:lnTo>
                  <a:lnTo>
                    <a:pt x="545" y="1170"/>
                  </a:lnTo>
                  <a:lnTo>
                    <a:pt x="532" y="1187"/>
                  </a:lnTo>
                  <a:lnTo>
                    <a:pt x="518" y="1206"/>
                  </a:lnTo>
                  <a:lnTo>
                    <a:pt x="506" y="1226"/>
                  </a:lnTo>
                  <a:lnTo>
                    <a:pt x="494" y="1247"/>
                  </a:lnTo>
                  <a:lnTo>
                    <a:pt x="482" y="1268"/>
                  </a:lnTo>
                  <a:lnTo>
                    <a:pt x="472" y="1291"/>
                  </a:lnTo>
                  <a:lnTo>
                    <a:pt x="462" y="1315"/>
                  </a:lnTo>
                  <a:lnTo>
                    <a:pt x="454" y="1339"/>
                  </a:lnTo>
                  <a:lnTo>
                    <a:pt x="447" y="1365"/>
                  </a:lnTo>
                  <a:lnTo>
                    <a:pt x="440" y="1392"/>
                  </a:lnTo>
                  <a:lnTo>
                    <a:pt x="433" y="1420"/>
                  </a:lnTo>
                  <a:lnTo>
                    <a:pt x="427" y="1448"/>
                  </a:lnTo>
                  <a:lnTo>
                    <a:pt x="423" y="1478"/>
                  </a:lnTo>
                  <a:lnTo>
                    <a:pt x="420" y="1508"/>
                  </a:lnTo>
                  <a:lnTo>
                    <a:pt x="417" y="1539"/>
                  </a:lnTo>
                  <a:lnTo>
                    <a:pt x="416" y="1572"/>
                  </a:lnTo>
                  <a:lnTo>
                    <a:pt x="416" y="1606"/>
                  </a:lnTo>
                  <a:lnTo>
                    <a:pt x="416" y="1606"/>
                  </a:lnTo>
                  <a:lnTo>
                    <a:pt x="417" y="1672"/>
                  </a:lnTo>
                  <a:lnTo>
                    <a:pt x="418" y="1705"/>
                  </a:lnTo>
                  <a:lnTo>
                    <a:pt x="421" y="1736"/>
                  </a:lnTo>
                  <a:lnTo>
                    <a:pt x="426" y="1766"/>
                  </a:lnTo>
                  <a:lnTo>
                    <a:pt x="430" y="1794"/>
                  </a:lnTo>
                  <a:lnTo>
                    <a:pt x="434" y="1823"/>
                  </a:lnTo>
                  <a:lnTo>
                    <a:pt x="441" y="1850"/>
                  </a:lnTo>
                  <a:lnTo>
                    <a:pt x="447" y="1877"/>
                  </a:lnTo>
                  <a:lnTo>
                    <a:pt x="455" y="1901"/>
                  </a:lnTo>
                  <a:lnTo>
                    <a:pt x="464" y="1925"/>
                  </a:lnTo>
                  <a:lnTo>
                    <a:pt x="472" y="1948"/>
                  </a:lnTo>
                  <a:lnTo>
                    <a:pt x="482" y="1969"/>
                  </a:lnTo>
                  <a:lnTo>
                    <a:pt x="492" y="1990"/>
                  </a:lnTo>
                  <a:lnTo>
                    <a:pt x="504" y="2010"/>
                  </a:lnTo>
                  <a:lnTo>
                    <a:pt x="516" y="2028"/>
                  </a:lnTo>
                  <a:lnTo>
                    <a:pt x="529" y="2045"/>
                  </a:lnTo>
                  <a:lnTo>
                    <a:pt x="542" y="2062"/>
                  </a:lnTo>
                  <a:lnTo>
                    <a:pt x="556" y="2078"/>
                  </a:lnTo>
                  <a:lnTo>
                    <a:pt x="570" y="2092"/>
                  </a:lnTo>
                  <a:lnTo>
                    <a:pt x="586" y="2105"/>
                  </a:lnTo>
                  <a:lnTo>
                    <a:pt x="603" y="2116"/>
                  </a:lnTo>
                  <a:lnTo>
                    <a:pt x="620" y="2128"/>
                  </a:lnTo>
                  <a:lnTo>
                    <a:pt x="637" y="2138"/>
                  </a:lnTo>
                  <a:lnTo>
                    <a:pt x="655" y="2146"/>
                  </a:lnTo>
                  <a:lnTo>
                    <a:pt x="675" y="2153"/>
                  </a:lnTo>
                  <a:lnTo>
                    <a:pt x="694" y="2159"/>
                  </a:lnTo>
                  <a:lnTo>
                    <a:pt x="715" y="2165"/>
                  </a:lnTo>
                  <a:lnTo>
                    <a:pt x="736" y="2169"/>
                  </a:lnTo>
                  <a:lnTo>
                    <a:pt x="758" y="2172"/>
                  </a:lnTo>
                  <a:lnTo>
                    <a:pt x="780" y="2173"/>
                  </a:lnTo>
                  <a:lnTo>
                    <a:pt x="803" y="2174"/>
                  </a:lnTo>
                  <a:lnTo>
                    <a:pt x="803"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 name="Freeform 13"/>
            <p:cNvSpPr>
              <a:spLocks/>
            </p:cNvSpPr>
            <p:nvPr userDrawn="1"/>
          </p:nvSpPr>
          <p:spPr bwMode="auto">
            <a:xfrm>
              <a:off x="3603" y="812"/>
              <a:ext cx="446" cy="740"/>
            </a:xfrm>
            <a:custGeom>
              <a:avLst/>
              <a:gdLst>
                <a:gd name="T0" fmla="*/ 0 w 1338"/>
                <a:gd name="T1" fmla="*/ 1892 h 2220"/>
                <a:gd name="T2" fmla="*/ 496 w 1338"/>
                <a:gd name="T3" fmla="*/ 1892 h 2220"/>
                <a:gd name="T4" fmla="*/ 496 w 1338"/>
                <a:gd name="T5" fmla="*/ 433 h 2220"/>
                <a:gd name="T6" fmla="*/ 88 w 1338"/>
                <a:gd name="T7" fmla="*/ 433 h 2220"/>
                <a:gd name="T8" fmla="*/ 88 w 1338"/>
                <a:gd name="T9" fmla="*/ 182 h 2220"/>
                <a:gd name="T10" fmla="*/ 88 w 1338"/>
                <a:gd name="T11" fmla="*/ 182 h 2220"/>
                <a:gd name="T12" fmla="*/ 167 w 1338"/>
                <a:gd name="T13" fmla="*/ 166 h 2220"/>
                <a:gd name="T14" fmla="*/ 241 w 1338"/>
                <a:gd name="T15" fmla="*/ 147 h 2220"/>
                <a:gd name="T16" fmla="*/ 309 w 1338"/>
                <a:gd name="T17" fmla="*/ 128 h 2220"/>
                <a:gd name="T18" fmla="*/ 374 w 1338"/>
                <a:gd name="T19" fmla="*/ 106 h 2220"/>
                <a:gd name="T20" fmla="*/ 435 w 1338"/>
                <a:gd name="T21" fmla="*/ 84 h 2220"/>
                <a:gd name="T22" fmla="*/ 492 w 1338"/>
                <a:gd name="T23" fmla="*/ 58 h 2220"/>
                <a:gd name="T24" fmla="*/ 547 w 1338"/>
                <a:gd name="T25" fmla="*/ 30 h 2220"/>
                <a:gd name="T26" fmla="*/ 600 w 1338"/>
                <a:gd name="T27" fmla="*/ 0 h 2220"/>
                <a:gd name="T28" fmla="*/ 901 w 1338"/>
                <a:gd name="T29" fmla="*/ 0 h 2220"/>
                <a:gd name="T30" fmla="*/ 901 w 1338"/>
                <a:gd name="T31" fmla="*/ 1892 h 2220"/>
                <a:gd name="T32" fmla="*/ 1338 w 1338"/>
                <a:gd name="T33" fmla="*/ 1892 h 2220"/>
                <a:gd name="T34" fmla="*/ 1338 w 1338"/>
                <a:gd name="T35" fmla="*/ 2220 h 2220"/>
                <a:gd name="T36" fmla="*/ 0 w 1338"/>
                <a:gd name="T37" fmla="*/ 2220 h 2220"/>
                <a:gd name="T38" fmla="*/ 0 w 1338"/>
                <a:gd name="T39" fmla="*/ 1892 h 2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8" h="2220">
                  <a:moveTo>
                    <a:pt x="0" y="1892"/>
                  </a:moveTo>
                  <a:lnTo>
                    <a:pt x="496" y="1892"/>
                  </a:lnTo>
                  <a:lnTo>
                    <a:pt x="496" y="433"/>
                  </a:lnTo>
                  <a:lnTo>
                    <a:pt x="88" y="433"/>
                  </a:lnTo>
                  <a:lnTo>
                    <a:pt x="88" y="182"/>
                  </a:lnTo>
                  <a:lnTo>
                    <a:pt x="88" y="182"/>
                  </a:lnTo>
                  <a:lnTo>
                    <a:pt x="167" y="166"/>
                  </a:lnTo>
                  <a:lnTo>
                    <a:pt x="241" y="147"/>
                  </a:lnTo>
                  <a:lnTo>
                    <a:pt x="309" y="128"/>
                  </a:lnTo>
                  <a:lnTo>
                    <a:pt x="374" y="106"/>
                  </a:lnTo>
                  <a:lnTo>
                    <a:pt x="435" y="84"/>
                  </a:lnTo>
                  <a:lnTo>
                    <a:pt x="492" y="58"/>
                  </a:lnTo>
                  <a:lnTo>
                    <a:pt x="547" y="30"/>
                  </a:lnTo>
                  <a:lnTo>
                    <a:pt x="600" y="0"/>
                  </a:lnTo>
                  <a:lnTo>
                    <a:pt x="901" y="0"/>
                  </a:lnTo>
                  <a:lnTo>
                    <a:pt x="901" y="1892"/>
                  </a:lnTo>
                  <a:lnTo>
                    <a:pt x="1338" y="1892"/>
                  </a:lnTo>
                  <a:lnTo>
                    <a:pt x="1338" y="2220"/>
                  </a:lnTo>
                  <a:lnTo>
                    <a:pt x="0" y="2220"/>
                  </a:lnTo>
                  <a:lnTo>
                    <a:pt x="0" y="18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 name="Freeform 14"/>
            <p:cNvSpPr>
              <a:spLocks noEditPoints="1"/>
            </p:cNvSpPr>
            <p:nvPr userDrawn="1"/>
          </p:nvSpPr>
          <p:spPr bwMode="auto">
            <a:xfrm>
              <a:off x="4130" y="799"/>
              <a:ext cx="500" cy="767"/>
            </a:xfrm>
            <a:custGeom>
              <a:avLst/>
              <a:gdLst>
                <a:gd name="T0" fmla="*/ 323 w 1501"/>
                <a:gd name="T1" fmla="*/ 1875 h 2302"/>
                <a:gd name="T2" fmla="*/ 457 w 1501"/>
                <a:gd name="T3" fmla="*/ 1947 h 2302"/>
                <a:gd name="T4" fmla="*/ 607 w 1501"/>
                <a:gd name="T5" fmla="*/ 1974 h 2302"/>
                <a:gd name="T6" fmla="*/ 733 w 1501"/>
                <a:gd name="T7" fmla="*/ 1959 h 2302"/>
                <a:gd name="T8" fmla="*/ 870 w 1501"/>
                <a:gd name="T9" fmla="*/ 1893 h 2302"/>
                <a:gd name="T10" fmla="*/ 985 w 1501"/>
                <a:gd name="T11" fmla="*/ 1770 h 2302"/>
                <a:gd name="T12" fmla="*/ 1070 w 1501"/>
                <a:gd name="T13" fmla="*/ 1580 h 2302"/>
                <a:gd name="T14" fmla="*/ 1121 w 1501"/>
                <a:gd name="T15" fmla="*/ 1316 h 2302"/>
                <a:gd name="T16" fmla="*/ 1080 w 1501"/>
                <a:gd name="T17" fmla="*/ 1211 h 2302"/>
                <a:gd name="T18" fmla="*/ 899 w 1501"/>
                <a:gd name="T19" fmla="*/ 1343 h 2302"/>
                <a:gd name="T20" fmla="*/ 706 w 1501"/>
                <a:gd name="T21" fmla="*/ 1408 h 2302"/>
                <a:gd name="T22" fmla="*/ 542 w 1501"/>
                <a:gd name="T23" fmla="*/ 1407 h 2302"/>
                <a:gd name="T24" fmla="*/ 355 w 1501"/>
                <a:gd name="T25" fmla="*/ 1359 h 2302"/>
                <a:gd name="T26" fmla="*/ 201 w 1501"/>
                <a:gd name="T27" fmla="*/ 1264 h 2302"/>
                <a:gd name="T28" fmla="*/ 88 w 1501"/>
                <a:gd name="T29" fmla="*/ 1119 h 2302"/>
                <a:gd name="T30" fmla="*/ 18 w 1501"/>
                <a:gd name="T31" fmla="*/ 925 h 2302"/>
                <a:gd name="T32" fmla="*/ 0 w 1501"/>
                <a:gd name="T33" fmla="*/ 725 h 2302"/>
                <a:gd name="T34" fmla="*/ 31 w 1501"/>
                <a:gd name="T35" fmla="*/ 493 h 2302"/>
                <a:gd name="T36" fmla="*/ 120 w 1501"/>
                <a:gd name="T37" fmla="*/ 301 h 2302"/>
                <a:gd name="T38" fmla="*/ 255 w 1501"/>
                <a:gd name="T39" fmla="*/ 152 h 2302"/>
                <a:gd name="T40" fmla="*/ 428 w 1501"/>
                <a:gd name="T41" fmla="*/ 51 h 2302"/>
                <a:gd name="T42" fmla="*/ 627 w 1501"/>
                <a:gd name="T43" fmla="*/ 3 h 2302"/>
                <a:gd name="T44" fmla="*/ 817 w 1501"/>
                <a:gd name="T45" fmla="*/ 8 h 2302"/>
                <a:gd name="T46" fmla="*/ 1041 w 1501"/>
                <a:gd name="T47" fmla="*/ 81 h 2302"/>
                <a:gd name="T48" fmla="*/ 1233 w 1501"/>
                <a:gd name="T49" fmla="*/ 228 h 2302"/>
                <a:gd name="T50" fmla="*/ 1382 w 1501"/>
                <a:gd name="T51" fmla="*/ 454 h 2302"/>
                <a:gd name="T52" fmla="*/ 1474 w 1501"/>
                <a:gd name="T53" fmla="*/ 762 h 2302"/>
                <a:gd name="T54" fmla="*/ 1501 w 1501"/>
                <a:gd name="T55" fmla="*/ 1081 h 2302"/>
                <a:gd name="T56" fmla="*/ 1458 w 1501"/>
                <a:gd name="T57" fmla="*/ 1513 h 2302"/>
                <a:gd name="T58" fmla="*/ 1345 w 1501"/>
                <a:gd name="T59" fmla="*/ 1847 h 2302"/>
                <a:gd name="T60" fmla="*/ 1173 w 1501"/>
                <a:gd name="T61" fmla="*/ 2084 h 2302"/>
                <a:gd name="T62" fmla="*/ 958 w 1501"/>
                <a:gd name="T63" fmla="*/ 2232 h 2302"/>
                <a:gd name="T64" fmla="*/ 714 w 1501"/>
                <a:gd name="T65" fmla="*/ 2298 h 2302"/>
                <a:gd name="T66" fmla="*/ 487 w 1501"/>
                <a:gd name="T67" fmla="*/ 2291 h 2302"/>
                <a:gd name="T68" fmla="*/ 245 w 1501"/>
                <a:gd name="T69" fmla="*/ 2211 h 2302"/>
                <a:gd name="T70" fmla="*/ 59 w 1501"/>
                <a:gd name="T71" fmla="*/ 2076 h 2302"/>
                <a:gd name="T72" fmla="*/ 1105 w 1501"/>
                <a:gd name="T73" fmla="*/ 760 h 2302"/>
                <a:gd name="T74" fmla="*/ 1058 w 1501"/>
                <a:gd name="T75" fmla="*/ 587 h 2302"/>
                <a:gd name="T76" fmla="*/ 989 w 1501"/>
                <a:gd name="T77" fmla="*/ 457 h 2302"/>
                <a:gd name="T78" fmla="*/ 902 w 1501"/>
                <a:gd name="T79" fmla="*/ 369 h 2302"/>
                <a:gd name="T80" fmla="*/ 799 w 1501"/>
                <a:gd name="T81" fmla="*/ 319 h 2302"/>
                <a:gd name="T82" fmla="*/ 701 w 1501"/>
                <a:gd name="T83" fmla="*/ 306 h 2302"/>
                <a:gd name="T84" fmla="*/ 603 w 1501"/>
                <a:gd name="T85" fmla="*/ 322 h 2302"/>
                <a:gd name="T86" fmla="*/ 516 w 1501"/>
                <a:gd name="T87" fmla="*/ 369 h 2302"/>
                <a:gd name="T88" fmla="*/ 445 w 1501"/>
                <a:gd name="T89" fmla="*/ 444 h 2302"/>
                <a:gd name="T90" fmla="*/ 396 w 1501"/>
                <a:gd name="T91" fmla="*/ 546 h 2302"/>
                <a:gd name="T92" fmla="*/ 372 w 1501"/>
                <a:gd name="T93" fmla="*/ 676 h 2302"/>
                <a:gd name="T94" fmla="*/ 383 w 1501"/>
                <a:gd name="T95" fmla="*/ 859 h 2302"/>
                <a:gd name="T96" fmla="*/ 423 w 1501"/>
                <a:gd name="T97" fmla="*/ 966 h 2302"/>
                <a:gd name="T98" fmla="*/ 487 w 1501"/>
                <a:gd name="T99" fmla="*/ 1045 h 2302"/>
                <a:gd name="T100" fmla="*/ 573 w 1501"/>
                <a:gd name="T101" fmla="*/ 1098 h 2302"/>
                <a:gd name="T102" fmla="*/ 681 w 1501"/>
                <a:gd name="T103" fmla="*/ 1122 h 2302"/>
                <a:gd name="T104" fmla="*/ 820 w 1501"/>
                <a:gd name="T105" fmla="*/ 1109 h 2302"/>
                <a:gd name="T106" fmla="*/ 973 w 1501"/>
                <a:gd name="T107" fmla="*/ 1028 h 2302"/>
                <a:gd name="T108" fmla="*/ 1119 w 1501"/>
                <a:gd name="T109" fmla="*/ 865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01" h="2302">
                  <a:moveTo>
                    <a:pt x="251" y="1807"/>
                  </a:moveTo>
                  <a:lnTo>
                    <a:pt x="251" y="1807"/>
                  </a:lnTo>
                  <a:lnTo>
                    <a:pt x="267" y="1825"/>
                  </a:lnTo>
                  <a:lnTo>
                    <a:pt x="285" y="1842"/>
                  </a:lnTo>
                  <a:lnTo>
                    <a:pt x="304" y="1858"/>
                  </a:lnTo>
                  <a:lnTo>
                    <a:pt x="323" y="1875"/>
                  </a:lnTo>
                  <a:lnTo>
                    <a:pt x="343" y="1889"/>
                  </a:lnTo>
                  <a:lnTo>
                    <a:pt x="365" y="1903"/>
                  </a:lnTo>
                  <a:lnTo>
                    <a:pt x="386" y="1916"/>
                  </a:lnTo>
                  <a:lnTo>
                    <a:pt x="410" y="1928"/>
                  </a:lnTo>
                  <a:lnTo>
                    <a:pt x="433" y="1937"/>
                  </a:lnTo>
                  <a:lnTo>
                    <a:pt x="457" y="1947"/>
                  </a:lnTo>
                  <a:lnTo>
                    <a:pt x="481" y="1956"/>
                  </a:lnTo>
                  <a:lnTo>
                    <a:pt x="505" y="1962"/>
                  </a:lnTo>
                  <a:lnTo>
                    <a:pt x="531" y="1967"/>
                  </a:lnTo>
                  <a:lnTo>
                    <a:pt x="556" y="1971"/>
                  </a:lnTo>
                  <a:lnTo>
                    <a:pt x="582" y="1974"/>
                  </a:lnTo>
                  <a:lnTo>
                    <a:pt x="607" y="1974"/>
                  </a:lnTo>
                  <a:lnTo>
                    <a:pt x="607" y="1974"/>
                  </a:lnTo>
                  <a:lnTo>
                    <a:pt x="633" y="1974"/>
                  </a:lnTo>
                  <a:lnTo>
                    <a:pt x="658" y="1971"/>
                  </a:lnTo>
                  <a:lnTo>
                    <a:pt x="684" y="1969"/>
                  </a:lnTo>
                  <a:lnTo>
                    <a:pt x="709" y="1964"/>
                  </a:lnTo>
                  <a:lnTo>
                    <a:pt x="733" y="1959"/>
                  </a:lnTo>
                  <a:lnTo>
                    <a:pt x="758" y="1952"/>
                  </a:lnTo>
                  <a:lnTo>
                    <a:pt x="782" y="1943"/>
                  </a:lnTo>
                  <a:lnTo>
                    <a:pt x="804" y="1933"/>
                  </a:lnTo>
                  <a:lnTo>
                    <a:pt x="827" y="1920"/>
                  </a:lnTo>
                  <a:lnTo>
                    <a:pt x="848" y="1908"/>
                  </a:lnTo>
                  <a:lnTo>
                    <a:pt x="870" y="1893"/>
                  </a:lnTo>
                  <a:lnTo>
                    <a:pt x="891" y="1876"/>
                  </a:lnTo>
                  <a:lnTo>
                    <a:pt x="911" y="1859"/>
                  </a:lnTo>
                  <a:lnTo>
                    <a:pt x="931" y="1840"/>
                  </a:lnTo>
                  <a:lnTo>
                    <a:pt x="949" y="1818"/>
                  </a:lnTo>
                  <a:lnTo>
                    <a:pt x="968" y="1794"/>
                  </a:lnTo>
                  <a:lnTo>
                    <a:pt x="985" y="1770"/>
                  </a:lnTo>
                  <a:lnTo>
                    <a:pt x="1000" y="1743"/>
                  </a:lnTo>
                  <a:lnTo>
                    <a:pt x="1016" y="1715"/>
                  </a:lnTo>
                  <a:lnTo>
                    <a:pt x="1031" y="1684"/>
                  </a:lnTo>
                  <a:lnTo>
                    <a:pt x="1044" y="1651"/>
                  </a:lnTo>
                  <a:lnTo>
                    <a:pt x="1057" y="1617"/>
                  </a:lnTo>
                  <a:lnTo>
                    <a:pt x="1070" y="1580"/>
                  </a:lnTo>
                  <a:lnTo>
                    <a:pt x="1081" y="1542"/>
                  </a:lnTo>
                  <a:lnTo>
                    <a:pt x="1091" y="1501"/>
                  </a:lnTo>
                  <a:lnTo>
                    <a:pt x="1099" y="1458"/>
                  </a:lnTo>
                  <a:lnTo>
                    <a:pt x="1108" y="1413"/>
                  </a:lnTo>
                  <a:lnTo>
                    <a:pt x="1115" y="1366"/>
                  </a:lnTo>
                  <a:lnTo>
                    <a:pt x="1121" y="1316"/>
                  </a:lnTo>
                  <a:lnTo>
                    <a:pt x="1125" y="1265"/>
                  </a:lnTo>
                  <a:lnTo>
                    <a:pt x="1128" y="1211"/>
                  </a:lnTo>
                  <a:lnTo>
                    <a:pt x="1131" y="1154"/>
                  </a:lnTo>
                  <a:lnTo>
                    <a:pt x="1131" y="1154"/>
                  </a:lnTo>
                  <a:lnTo>
                    <a:pt x="1105" y="1184"/>
                  </a:lnTo>
                  <a:lnTo>
                    <a:pt x="1080" y="1211"/>
                  </a:lnTo>
                  <a:lnTo>
                    <a:pt x="1051" y="1238"/>
                  </a:lnTo>
                  <a:lnTo>
                    <a:pt x="1023" y="1262"/>
                  </a:lnTo>
                  <a:lnTo>
                    <a:pt x="993" y="1285"/>
                  </a:lnTo>
                  <a:lnTo>
                    <a:pt x="962" y="1306"/>
                  </a:lnTo>
                  <a:lnTo>
                    <a:pt x="932" y="1326"/>
                  </a:lnTo>
                  <a:lnTo>
                    <a:pt x="899" y="1343"/>
                  </a:lnTo>
                  <a:lnTo>
                    <a:pt x="868" y="1360"/>
                  </a:lnTo>
                  <a:lnTo>
                    <a:pt x="836" y="1373"/>
                  </a:lnTo>
                  <a:lnTo>
                    <a:pt x="803" y="1386"/>
                  </a:lnTo>
                  <a:lnTo>
                    <a:pt x="770" y="1394"/>
                  </a:lnTo>
                  <a:lnTo>
                    <a:pt x="739" y="1403"/>
                  </a:lnTo>
                  <a:lnTo>
                    <a:pt x="706" y="1408"/>
                  </a:lnTo>
                  <a:lnTo>
                    <a:pt x="675" y="1411"/>
                  </a:lnTo>
                  <a:lnTo>
                    <a:pt x="645" y="1413"/>
                  </a:lnTo>
                  <a:lnTo>
                    <a:pt x="645" y="1413"/>
                  </a:lnTo>
                  <a:lnTo>
                    <a:pt x="610" y="1413"/>
                  </a:lnTo>
                  <a:lnTo>
                    <a:pt x="576" y="1410"/>
                  </a:lnTo>
                  <a:lnTo>
                    <a:pt x="542" y="1407"/>
                  </a:lnTo>
                  <a:lnTo>
                    <a:pt x="508" y="1403"/>
                  </a:lnTo>
                  <a:lnTo>
                    <a:pt x="477" y="1396"/>
                  </a:lnTo>
                  <a:lnTo>
                    <a:pt x="444" y="1389"/>
                  </a:lnTo>
                  <a:lnTo>
                    <a:pt x="414" y="1380"/>
                  </a:lnTo>
                  <a:lnTo>
                    <a:pt x="384" y="1370"/>
                  </a:lnTo>
                  <a:lnTo>
                    <a:pt x="355" y="1359"/>
                  </a:lnTo>
                  <a:lnTo>
                    <a:pt x="328" y="1347"/>
                  </a:lnTo>
                  <a:lnTo>
                    <a:pt x="299" y="1333"/>
                  </a:lnTo>
                  <a:lnTo>
                    <a:pt x="274" y="1318"/>
                  </a:lnTo>
                  <a:lnTo>
                    <a:pt x="248" y="1301"/>
                  </a:lnTo>
                  <a:lnTo>
                    <a:pt x="224" y="1284"/>
                  </a:lnTo>
                  <a:lnTo>
                    <a:pt x="201" y="1264"/>
                  </a:lnTo>
                  <a:lnTo>
                    <a:pt x="180" y="1242"/>
                  </a:lnTo>
                  <a:lnTo>
                    <a:pt x="159" y="1221"/>
                  </a:lnTo>
                  <a:lnTo>
                    <a:pt x="139" y="1197"/>
                  </a:lnTo>
                  <a:lnTo>
                    <a:pt x="120" y="1173"/>
                  </a:lnTo>
                  <a:lnTo>
                    <a:pt x="103" y="1146"/>
                  </a:lnTo>
                  <a:lnTo>
                    <a:pt x="88" y="1119"/>
                  </a:lnTo>
                  <a:lnTo>
                    <a:pt x="72" y="1091"/>
                  </a:lnTo>
                  <a:lnTo>
                    <a:pt x="59" y="1059"/>
                  </a:lnTo>
                  <a:lnTo>
                    <a:pt x="47" y="1028"/>
                  </a:lnTo>
                  <a:lnTo>
                    <a:pt x="37" y="996"/>
                  </a:lnTo>
                  <a:lnTo>
                    <a:pt x="27" y="962"/>
                  </a:lnTo>
                  <a:lnTo>
                    <a:pt x="18" y="925"/>
                  </a:lnTo>
                  <a:lnTo>
                    <a:pt x="11" y="888"/>
                  </a:lnTo>
                  <a:lnTo>
                    <a:pt x="7" y="849"/>
                  </a:lnTo>
                  <a:lnTo>
                    <a:pt x="3" y="810"/>
                  </a:lnTo>
                  <a:lnTo>
                    <a:pt x="0" y="769"/>
                  </a:lnTo>
                  <a:lnTo>
                    <a:pt x="0" y="725"/>
                  </a:lnTo>
                  <a:lnTo>
                    <a:pt x="0" y="725"/>
                  </a:lnTo>
                  <a:lnTo>
                    <a:pt x="0" y="684"/>
                  </a:lnTo>
                  <a:lnTo>
                    <a:pt x="3" y="644"/>
                  </a:lnTo>
                  <a:lnTo>
                    <a:pt x="8" y="606"/>
                  </a:lnTo>
                  <a:lnTo>
                    <a:pt x="14" y="567"/>
                  </a:lnTo>
                  <a:lnTo>
                    <a:pt x="21" y="530"/>
                  </a:lnTo>
                  <a:lnTo>
                    <a:pt x="31" y="493"/>
                  </a:lnTo>
                  <a:lnTo>
                    <a:pt x="42" y="458"/>
                  </a:lnTo>
                  <a:lnTo>
                    <a:pt x="55" y="425"/>
                  </a:lnTo>
                  <a:lnTo>
                    <a:pt x="69" y="393"/>
                  </a:lnTo>
                  <a:lnTo>
                    <a:pt x="85" y="360"/>
                  </a:lnTo>
                  <a:lnTo>
                    <a:pt x="102" y="330"/>
                  </a:lnTo>
                  <a:lnTo>
                    <a:pt x="120" y="301"/>
                  </a:lnTo>
                  <a:lnTo>
                    <a:pt x="140" y="272"/>
                  </a:lnTo>
                  <a:lnTo>
                    <a:pt x="160" y="245"/>
                  </a:lnTo>
                  <a:lnTo>
                    <a:pt x="183" y="220"/>
                  </a:lnTo>
                  <a:lnTo>
                    <a:pt x="206" y="196"/>
                  </a:lnTo>
                  <a:lnTo>
                    <a:pt x="230" y="173"/>
                  </a:lnTo>
                  <a:lnTo>
                    <a:pt x="255" y="152"/>
                  </a:lnTo>
                  <a:lnTo>
                    <a:pt x="282" y="132"/>
                  </a:lnTo>
                  <a:lnTo>
                    <a:pt x="309" y="112"/>
                  </a:lnTo>
                  <a:lnTo>
                    <a:pt x="338" y="95"/>
                  </a:lnTo>
                  <a:lnTo>
                    <a:pt x="367" y="78"/>
                  </a:lnTo>
                  <a:lnTo>
                    <a:pt x="397" y="64"/>
                  </a:lnTo>
                  <a:lnTo>
                    <a:pt x="428" y="51"/>
                  </a:lnTo>
                  <a:lnTo>
                    <a:pt x="460" y="38"/>
                  </a:lnTo>
                  <a:lnTo>
                    <a:pt x="492" y="28"/>
                  </a:lnTo>
                  <a:lnTo>
                    <a:pt x="525" y="20"/>
                  </a:lnTo>
                  <a:lnTo>
                    <a:pt x="559" y="13"/>
                  </a:lnTo>
                  <a:lnTo>
                    <a:pt x="593" y="7"/>
                  </a:lnTo>
                  <a:lnTo>
                    <a:pt x="627" y="3"/>
                  </a:lnTo>
                  <a:lnTo>
                    <a:pt x="662" y="0"/>
                  </a:lnTo>
                  <a:lnTo>
                    <a:pt x="698" y="0"/>
                  </a:lnTo>
                  <a:lnTo>
                    <a:pt x="698" y="0"/>
                  </a:lnTo>
                  <a:lnTo>
                    <a:pt x="738" y="0"/>
                  </a:lnTo>
                  <a:lnTo>
                    <a:pt x="777" y="3"/>
                  </a:lnTo>
                  <a:lnTo>
                    <a:pt x="817" y="8"/>
                  </a:lnTo>
                  <a:lnTo>
                    <a:pt x="857" y="15"/>
                  </a:lnTo>
                  <a:lnTo>
                    <a:pt x="895" y="24"/>
                  </a:lnTo>
                  <a:lnTo>
                    <a:pt x="932" y="35"/>
                  </a:lnTo>
                  <a:lnTo>
                    <a:pt x="969" y="48"/>
                  </a:lnTo>
                  <a:lnTo>
                    <a:pt x="1006" y="64"/>
                  </a:lnTo>
                  <a:lnTo>
                    <a:pt x="1041" y="81"/>
                  </a:lnTo>
                  <a:lnTo>
                    <a:pt x="1075" y="101"/>
                  </a:lnTo>
                  <a:lnTo>
                    <a:pt x="1109" y="122"/>
                  </a:lnTo>
                  <a:lnTo>
                    <a:pt x="1142" y="145"/>
                  </a:lnTo>
                  <a:lnTo>
                    <a:pt x="1173" y="170"/>
                  </a:lnTo>
                  <a:lnTo>
                    <a:pt x="1204" y="198"/>
                  </a:lnTo>
                  <a:lnTo>
                    <a:pt x="1233" y="228"/>
                  </a:lnTo>
                  <a:lnTo>
                    <a:pt x="1261" y="261"/>
                  </a:lnTo>
                  <a:lnTo>
                    <a:pt x="1288" y="295"/>
                  </a:lnTo>
                  <a:lnTo>
                    <a:pt x="1314" y="330"/>
                  </a:lnTo>
                  <a:lnTo>
                    <a:pt x="1338" y="370"/>
                  </a:lnTo>
                  <a:lnTo>
                    <a:pt x="1361" y="411"/>
                  </a:lnTo>
                  <a:lnTo>
                    <a:pt x="1382" y="454"/>
                  </a:lnTo>
                  <a:lnTo>
                    <a:pt x="1402" y="499"/>
                  </a:lnTo>
                  <a:lnTo>
                    <a:pt x="1420" y="547"/>
                  </a:lnTo>
                  <a:lnTo>
                    <a:pt x="1436" y="597"/>
                  </a:lnTo>
                  <a:lnTo>
                    <a:pt x="1450" y="649"/>
                  </a:lnTo>
                  <a:lnTo>
                    <a:pt x="1464" y="703"/>
                  </a:lnTo>
                  <a:lnTo>
                    <a:pt x="1474" y="762"/>
                  </a:lnTo>
                  <a:lnTo>
                    <a:pt x="1484" y="820"/>
                  </a:lnTo>
                  <a:lnTo>
                    <a:pt x="1491" y="882"/>
                  </a:lnTo>
                  <a:lnTo>
                    <a:pt x="1497" y="946"/>
                  </a:lnTo>
                  <a:lnTo>
                    <a:pt x="1500" y="1013"/>
                  </a:lnTo>
                  <a:lnTo>
                    <a:pt x="1501" y="1081"/>
                  </a:lnTo>
                  <a:lnTo>
                    <a:pt x="1501" y="1081"/>
                  </a:lnTo>
                  <a:lnTo>
                    <a:pt x="1500" y="1160"/>
                  </a:lnTo>
                  <a:lnTo>
                    <a:pt x="1495" y="1237"/>
                  </a:lnTo>
                  <a:lnTo>
                    <a:pt x="1490" y="1310"/>
                  </a:lnTo>
                  <a:lnTo>
                    <a:pt x="1481" y="1381"/>
                  </a:lnTo>
                  <a:lnTo>
                    <a:pt x="1471" y="1450"/>
                  </a:lnTo>
                  <a:lnTo>
                    <a:pt x="1458" y="1513"/>
                  </a:lnTo>
                  <a:lnTo>
                    <a:pt x="1444" y="1576"/>
                  </a:lnTo>
                  <a:lnTo>
                    <a:pt x="1429" y="1635"/>
                  </a:lnTo>
                  <a:lnTo>
                    <a:pt x="1410" y="1692"/>
                  </a:lnTo>
                  <a:lnTo>
                    <a:pt x="1390" y="1746"/>
                  </a:lnTo>
                  <a:lnTo>
                    <a:pt x="1369" y="1797"/>
                  </a:lnTo>
                  <a:lnTo>
                    <a:pt x="1345" y="1847"/>
                  </a:lnTo>
                  <a:lnTo>
                    <a:pt x="1319" y="1892"/>
                  </a:lnTo>
                  <a:lnTo>
                    <a:pt x="1294" y="1936"/>
                  </a:lnTo>
                  <a:lnTo>
                    <a:pt x="1265" y="1977"/>
                  </a:lnTo>
                  <a:lnTo>
                    <a:pt x="1236" y="2015"/>
                  </a:lnTo>
                  <a:lnTo>
                    <a:pt x="1204" y="2051"/>
                  </a:lnTo>
                  <a:lnTo>
                    <a:pt x="1173" y="2084"/>
                  </a:lnTo>
                  <a:lnTo>
                    <a:pt x="1139" y="2115"/>
                  </a:lnTo>
                  <a:lnTo>
                    <a:pt x="1105" y="2143"/>
                  </a:lnTo>
                  <a:lnTo>
                    <a:pt x="1070" y="2169"/>
                  </a:lnTo>
                  <a:lnTo>
                    <a:pt x="1033" y="2193"/>
                  </a:lnTo>
                  <a:lnTo>
                    <a:pt x="996" y="2214"/>
                  </a:lnTo>
                  <a:lnTo>
                    <a:pt x="958" y="2232"/>
                  </a:lnTo>
                  <a:lnTo>
                    <a:pt x="918" y="2250"/>
                  </a:lnTo>
                  <a:lnTo>
                    <a:pt x="878" y="2264"/>
                  </a:lnTo>
                  <a:lnTo>
                    <a:pt x="837" y="2275"/>
                  </a:lnTo>
                  <a:lnTo>
                    <a:pt x="797" y="2285"/>
                  </a:lnTo>
                  <a:lnTo>
                    <a:pt x="755" y="2293"/>
                  </a:lnTo>
                  <a:lnTo>
                    <a:pt x="714" y="2298"/>
                  </a:lnTo>
                  <a:lnTo>
                    <a:pt x="671" y="2302"/>
                  </a:lnTo>
                  <a:lnTo>
                    <a:pt x="628" y="2302"/>
                  </a:lnTo>
                  <a:lnTo>
                    <a:pt x="628" y="2302"/>
                  </a:lnTo>
                  <a:lnTo>
                    <a:pt x="579" y="2301"/>
                  </a:lnTo>
                  <a:lnTo>
                    <a:pt x="532" y="2298"/>
                  </a:lnTo>
                  <a:lnTo>
                    <a:pt x="487" y="2291"/>
                  </a:lnTo>
                  <a:lnTo>
                    <a:pt x="443" y="2282"/>
                  </a:lnTo>
                  <a:lnTo>
                    <a:pt x="400" y="2272"/>
                  </a:lnTo>
                  <a:lnTo>
                    <a:pt x="359" y="2259"/>
                  </a:lnTo>
                  <a:lnTo>
                    <a:pt x="319" y="2245"/>
                  </a:lnTo>
                  <a:lnTo>
                    <a:pt x="281" y="2230"/>
                  </a:lnTo>
                  <a:lnTo>
                    <a:pt x="245" y="2211"/>
                  </a:lnTo>
                  <a:lnTo>
                    <a:pt x="210" y="2191"/>
                  </a:lnTo>
                  <a:lnTo>
                    <a:pt x="177" y="2172"/>
                  </a:lnTo>
                  <a:lnTo>
                    <a:pt x="146" y="2149"/>
                  </a:lnTo>
                  <a:lnTo>
                    <a:pt x="116" y="2126"/>
                  </a:lnTo>
                  <a:lnTo>
                    <a:pt x="88" y="2102"/>
                  </a:lnTo>
                  <a:lnTo>
                    <a:pt x="59" y="2076"/>
                  </a:lnTo>
                  <a:lnTo>
                    <a:pt x="34" y="2051"/>
                  </a:lnTo>
                  <a:lnTo>
                    <a:pt x="251" y="1807"/>
                  </a:lnTo>
                  <a:close/>
                  <a:moveTo>
                    <a:pt x="1119" y="865"/>
                  </a:moveTo>
                  <a:lnTo>
                    <a:pt x="1119" y="865"/>
                  </a:lnTo>
                  <a:lnTo>
                    <a:pt x="1111" y="794"/>
                  </a:lnTo>
                  <a:lnTo>
                    <a:pt x="1105" y="760"/>
                  </a:lnTo>
                  <a:lnTo>
                    <a:pt x="1099" y="729"/>
                  </a:lnTo>
                  <a:lnTo>
                    <a:pt x="1092" y="698"/>
                  </a:lnTo>
                  <a:lnTo>
                    <a:pt x="1084" y="668"/>
                  </a:lnTo>
                  <a:lnTo>
                    <a:pt x="1077" y="640"/>
                  </a:lnTo>
                  <a:lnTo>
                    <a:pt x="1067" y="613"/>
                  </a:lnTo>
                  <a:lnTo>
                    <a:pt x="1058" y="587"/>
                  </a:lnTo>
                  <a:lnTo>
                    <a:pt x="1048" y="562"/>
                  </a:lnTo>
                  <a:lnTo>
                    <a:pt x="1037" y="539"/>
                  </a:lnTo>
                  <a:lnTo>
                    <a:pt x="1026" y="516"/>
                  </a:lnTo>
                  <a:lnTo>
                    <a:pt x="1014" y="495"/>
                  </a:lnTo>
                  <a:lnTo>
                    <a:pt x="1002" y="475"/>
                  </a:lnTo>
                  <a:lnTo>
                    <a:pt x="989" y="457"/>
                  </a:lnTo>
                  <a:lnTo>
                    <a:pt x="976" y="440"/>
                  </a:lnTo>
                  <a:lnTo>
                    <a:pt x="962" y="423"/>
                  </a:lnTo>
                  <a:lnTo>
                    <a:pt x="948" y="407"/>
                  </a:lnTo>
                  <a:lnTo>
                    <a:pt x="933" y="393"/>
                  </a:lnTo>
                  <a:lnTo>
                    <a:pt x="918" y="380"/>
                  </a:lnTo>
                  <a:lnTo>
                    <a:pt x="902" y="369"/>
                  </a:lnTo>
                  <a:lnTo>
                    <a:pt x="885" y="357"/>
                  </a:lnTo>
                  <a:lnTo>
                    <a:pt x="870" y="347"/>
                  </a:lnTo>
                  <a:lnTo>
                    <a:pt x="853" y="339"/>
                  </a:lnTo>
                  <a:lnTo>
                    <a:pt x="834" y="332"/>
                  </a:lnTo>
                  <a:lnTo>
                    <a:pt x="817" y="325"/>
                  </a:lnTo>
                  <a:lnTo>
                    <a:pt x="799" y="319"/>
                  </a:lnTo>
                  <a:lnTo>
                    <a:pt x="780" y="315"/>
                  </a:lnTo>
                  <a:lnTo>
                    <a:pt x="760" y="310"/>
                  </a:lnTo>
                  <a:lnTo>
                    <a:pt x="741" y="309"/>
                  </a:lnTo>
                  <a:lnTo>
                    <a:pt x="721" y="308"/>
                  </a:lnTo>
                  <a:lnTo>
                    <a:pt x="701" y="306"/>
                  </a:lnTo>
                  <a:lnTo>
                    <a:pt x="701" y="306"/>
                  </a:lnTo>
                  <a:lnTo>
                    <a:pt x="684" y="306"/>
                  </a:lnTo>
                  <a:lnTo>
                    <a:pt x="668" y="308"/>
                  </a:lnTo>
                  <a:lnTo>
                    <a:pt x="651" y="310"/>
                  </a:lnTo>
                  <a:lnTo>
                    <a:pt x="634" y="313"/>
                  </a:lnTo>
                  <a:lnTo>
                    <a:pt x="618" y="318"/>
                  </a:lnTo>
                  <a:lnTo>
                    <a:pt x="603" y="322"/>
                  </a:lnTo>
                  <a:lnTo>
                    <a:pt x="587" y="328"/>
                  </a:lnTo>
                  <a:lnTo>
                    <a:pt x="573" y="335"/>
                  </a:lnTo>
                  <a:lnTo>
                    <a:pt x="557" y="342"/>
                  </a:lnTo>
                  <a:lnTo>
                    <a:pt x="543" y="349"/>
                  </a:lnTo>
                  <a:lnTo>
                    <a:pt x="531" y="359"/>
                  </a:lnTo>
                  <a:lnTo>
                    <a:pt x="516" y="369"/>
                  </a:lnTo>
                  <a:lnTo>
                    <a:pt x="504" y="379"/>
                  </a:lnTo>
                  <a:lnTo>
                    <a:pt x="491" y="390"/>
                  </a:lnTo>
                  <a:lnTo>
                    <a:pt x="479" y="403"/>
                  </a:lnTo>
                  <a:lnTo>
                    <a:pt x="467" y="415"/>
                  </a:lnTo>
                  <a:lnTo>
                    <a:pt x="457" y="428"/>
                  </a:lnTo>
                  <a:lnTo>
                    <a:pt x="445" y="444"/>
                  </a:lnTo>
                  <a:lnTo>
                    <a:pt x="435" y="458"/>
                  </a:lnTo>
                  <a:lnTo>
                    <a:pt x="427" y="475"/>
                  </a:lnTo>
                  <a:lnTo>
                    <a:pt x="418" y="492"/>
                  </a:lnTo>
                  <a:lnTo>
                    <a:pt x="410" y="509"/>
                  </a:lnTo>
                  <a:lnTo>
                    <a:pt x="403" y="528"/>
                  </a:lnTo>
                  <a:lnTo>
                    <a:pt x="396" y="546"/>
                  </a:lnTo>
                  <a:lnTo>
                    <a:pt x="390" y="566"/>
                  </a:lnTo>
                  <a:lnTo>
                    <a:pt x="384" y="587"/>
                  </a:lnTo>
                  <a:lnTo>
                    <a:pt x="380" y="608"/>
                  </a:lnTo>
                  <a:lnTo>
                    <a:pt x="376" y="630"/>
                  </a:lnTo>
                  <a:lnTo>
                    <a:pt x="373" y="652"/>
                  </a:lnTo>
                  <a:lnTo>
                    <a:pt x="372" y="676"/>
                  </a:lnTo>
                  <a:lnTo>
                    <a:pt x="370" y="701"/>
                  </a:lnTo>
                  <a:lnTo>
                    <a:pt x="370" y="725"/>
                  </a:lnTo>
                  <a:lnTo>
                    <a:pt x="370" y="725"/>
                  </a:lnTo>
                  <a:lnTo>
                    <a:pt x="372" y="773"/>
                  </a:lnTo>
                  <a:lnTo>
                    <a:pt x="376" y="817"/>
                  </a:lnTo>
                  <a:lnTo>
                    <a:pt x="383" y="859"/>
                  </a:lnTo>
                  <a:lnTo>
                    <a:pt x="387" y="879"/>
                  </a:lnTo>
                  <a:lnTo>
                    <a:pt x="393" y="898"/>
                  </a:lnTo>
                  <a:lnTo>
                    <a:pt x="400" y="916"/>
                  </a:lnTo>
                  <a:lnTo>
                    <a:pt x="406" y="933"/>
                  </a:lnTo>
                  <a:lnTo>
                    <a:pt x="414" y="950"/>
                  </a:lnTo>
                  <a:lnTo>
                    <a:pt x="423" y="966"/>
                  </a:lnTo>
                  <a:lnTo>
                    <a:pt x="431" y="981"/>
                  </a:lnTo>
                  <a:lnTo>
                    <a:pt x="441" y="996"/>
                  </a:lnTo>
                  <a:lnTo>
                    <a:pt x="451" y="1010"/>
                  </a:lnTo>
                  <a:lnTo>
                    <a:pt x="462" y="1023"/>
                  </a:lnTo>
                  <a:lnTo>
                    <a:pt x="474" y="1034"/>
                  </a:lnTo>
                  <a:lnTo>
                    <a:pt x="487" y="1045"/>
                  </a:lnTo>
                  <a:lnTo>
                    <a:pt x="499" y="1057"/>
                  </a:lnTo>
                  <a:lnTo>
                    <a:pt x="512" y="1067"/>
                  </a:lnTo>
                  <a:lnTo>
                    <a:pt x="526" y="1075"/>
                  </a:lnTo>
                  <a:lnTo>
                    <a:pt x="542" y="1084"/>
                  </a:lnTo>
                  <a:lnTo>
                    <a:pt x="556" y="1091"/>
                  </a:lnTo>
                  <a:lnTo>
                    <a:pt x="573" y="1098"/>
                  </a:lnTo>
                  <a:lnTo>
                    <a:pt x="589" y="1103"/>
                  </a:lnTo>
                  <a:lnTo>
                    <a:pt x="607" y="1109"/>
                  </a:lnTo>
                  <a:lnTo>
                    <a:pt x="624" y="1113"/>
                  </a:lnTo>
                  <a:lnTo>
                    <a:pt x="643" y="1116"/>
                  </a:lnTo>
                  <a:lnTo>
                    <a:pt x="662" y="1119"/>
                  </a:lnTo>
                  <a:lnTo>
                    <a:pt x="681" y="1122"/>
                  </a:lnTo>
                  <a:lnTo>
                    <a:pt x="722" y="1123"/>
                  </a:lnTo>
                  <a:lnTo>
                    <a:pt x="722" y="1123"/>
                  </a:lnTo>
                  <a:lnTo>
                    <a:pt x="746" y="1122"/>
                  </a:lnTo>
                  <a:lnTo>
                    <a:pt x="770" y="1119"/>
                  </a:lnTo>
                  <a:lnTo>
                    <a:pt x="794" y="1115"/>
                  </a:lnTo>
                  <a:lnTo>
                    <a:pt x="820" y="1109"/>
                  </a:lnTo>
                  <a:lnTo>
                    <a:pt x="845" y="1101"/>
                  </a:lnTo>
                  <a:lnTo>
                    <a:pt x="871" y="1091"/>
                  </a:lnTo>
                  <a:lnTo>
                    <a:pt x="897" y="1078"/>
                  </a:lnTo>
                  <a:lnTo>
                    <a:pt x="922" y="1064"/>
                  </a:lnTo>
                  <a:lnTo>
                    <a:pt x="948" y="1047"/>
                  </a:lnTo>
                  <a:lnTo>
                    <a:pt x="973" y="1028"/>
                  </a:lnTo>
                  <a:lnTo>
                    <a:pt x="999" y="1007"/>
                  </a:lnTo>
                  <a:lnTo>
                    <a:pt x="1024" y="983"/>
                  </a:lnTo>
                  <a:lnTo>
                    <a:pt x="1048" y="957"/>
                  </a:lnTo>
                  <a:lnTo>
                    <a:pt x="1073" y="929"/>
                  </a:lnTo>
                  <a:lnTo>
                    <a:pt x="1097" y="898"/>
                  </a:lnTo>
                  <a:lnTo>
                    <a:pt x="1119" y="865"/>
                  </a:lnTo>
                  <a:lnTo>
                    <a:pt x="1119" y="8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99" name="Group 298" descr="Blackboard logo" title="Blackboard logo"/>
          <p:cNvGrpSpPr>
            <a:grpSpLocks noChangeAspect="1"/>
          </p:cNvGrpSpPr>
          <p:nvPr userDrawn="1"/>
        </p:nvGrpSpPr>
        <p:grpSpPr>
          <a:xfrm>
            <a:off x="312738" y="4843751"/>
            <a:ext cx="878003" cy="123164"/>
            <a:chOff x="311150" y="4851501"/>
            <a:chExt cx="768114" cy="107749"/>
          </a:xfrm>
          <a:solidFill>
            <a:schemeClr val="bg1"/>
          </a:solidFill>
        </p:grpSpPr>
        <p:sp>
          <p:nvSpPr>
            <p:cNvPr id="300" name="Freeform 5" descr=" " title=" "/>
            <p:cNvSpPr>
              <a:spLocks noEditPoints="1"/>
            </p:cNvSpPr>
            <p:nvPr userDrawn="1"/>
          </p:nvSpPr>
          <p:spPr bwMode="auto">
            <a:xfrm>
              <a:off x="311150" y="4855768"/>
              <a:ext cx="84679" cy="101748"/>
            </a:xfrm>
            <a:custGeom>
              <a:avLst/>
              <a:gdLst>
                <a:gd name="T0" fmla="*/ 1001 w 1271"/>
                <a:gd name="T1" fmla="*/ 1053 h 1526"/>
                <a:gd name="T2" fmla="*/ 983 w 1271"/>
                <a:gd name="T3" fmla="*/ 989 h 1526"/>
                <a:gd name="T4" fmla="*/ 943 w 1271"/>
                <a:gd name="T5" fmla="*/ 939 h 1526"/>
                <a:gd name="T6" fmla="*/ 881 w 1271"/>
                <a:gd name="T7" fmla="*/ 901 h 1526"/>
                <a:gd name="T8" fmla="*/ 797 w 1271"/>
                <a:gd name="T9" fmla="*/ 878 h 1526"/>
                <a:gd name="T10" fmla="*/ 689 w 1271"/>
                <a:gd name="T11" fmla="*/ 870 h 1526"/>
                <a:gd name="T12" fmla="*/ 708 w 1271"/>
                <a:gd name="T13" fmla="*/ 1289 h 1526"/>
                <a:gd name="T14" fmla="*/ 773 w 1271"/>
                <a:gd name="T15" fmla="*/ 1286 h 1526"/>
                <a:gd name="T16" fmla="*/ 857 w 1271"/>
                <a:gd name="T17" fmla="*/ 1268 h 1526"/>
                <a:gd name="T18" fmla="*/ 924 w 1271"/>
                <a:gd name="T19" fmla="*/ 1235 h 1526"/>
                <a:gd name="T20" fmla="*/ 971 w 1271"/>
                <a:gd name="T21" fmla="*/ 1188 h 1526"/>
                <a:gd name="T22" fmla="*/ 997 w 1271"/>
                <a:gd name="T23" fmla="*/ 1127 h 1526"/>
                <a:gd name="T24" fmla="*/ 917 w 1271"/>
                <a:gd name="T25" fmla="*/ 434 h 1526"/>
                <a:gd name="T26" fmla="*/ 912 w 1271"/>
                <a:gd name="T27" fmla="*/ 390 h 1526"/>
                <a:gd name="T28" fmla="*/ 890 w 1271"/>
                <a:gd name="T29" fmla="*/ 334 h 1526"/>
                <a:gd name="T30" fmla="*/ 848 w 1271"/>
                <a:gd name="T31" fmla="*/ 290 h 1526"/>
                <a:gd name="T32" fmla="*/ 788 w 1271"/>
                <a:gd name="T33" fmla="*/ 258 h 1526"/>
                <a:gd name="T34" fmla="*/ 711 w 1271"/>
                <a:gd name="T35" fmla="*/ 242 h 1526"/>
                <a:gd name="T36" fmla="*/ 264 w 1271"/>
                <a:gd name="T37" fmla="*/ 238 h 1526"/>
                <a:gd name="T38" fmla="*/ 629 w 1271"/>
                <a:gd name="T39" fmla="*/ 643 h 1526"/>
                <a:gd name="T40" fmla="*/ 720 w 1271"/>
                <a:gd name="T41" fmla="*/ 636 h 1526"/>
                <a:gd name="T42" fmla="*/ 797 w 1271"/>
                <a:gd name="T43" fmla="*/ 614 h 1526"/>
                <a:gd name="T44" fmla="*/ 856 w 1271"/>
                <a:gd name="T45" fmla="*/ 579 h 1526"/>
                <a:gd name="T46" fmla="*/ 891 w 1271"/>
                <a:gd name="T47" fmla="*/ 537 h 1526"/>
                <a:gd name="T48" fmla="*/ 905 w 1271"/>
                <a:gd name="T49" fmla="*/ 507 h 1526"/>
                <a:gd name="T50" fmla="*/ 916 w 1271"/>
                <a:gd name="T51" fmla="*/ 460 h 1526"/>
                <a:gd name="T52" fmla="*/ 1186 w 1271"/>
                <a:gd name="T53" fmla="*/ 391 h 1526"/>
                <a:gd name="T54" fmla="*/ 1175 w 1271"/>
                <a:gd name="T55" fmla="*/ 487 h 1526"/>
                <a:gd name="T56" fmla="*/ 1147 w 1271"/>
                <a:gd name="T57" fmla="*/ 565 h 1526"/>
                <a:gd name="T58" fmla="*/ 1104 w 1271"/>
                <a:gd name="T59" fmla="*/ 630 h 1526"/>
                <a:gd name="T60" fmla="*/ 1050 w 1271"/>
                <a:gd name="T61" fmla="*/ 681 h 1526"/>
                <a:gd name="T62" fmla="*/ 989 w 1271"/>
                <a:gd name="T63" fmla="*/ 722 h 1526"/>
                <a:gd name="T64" fmla="*/ 1001 w 1271"/>
                <a:gd name="T65" fmla="*/ 745 h 1526"/>
                <a:gd name="T66" fmla="*/ 1090 w 1271"/>
                <a:gd name="T67" fmla="*/ 788 h 1526"/>
                <a:gd name="T68" fmla="*/ 1164 w 1271"/>
                <a:gd name="T69" fmla="*/ 843 h 1526"/>
                <a:gd name="T70" fmla="*/ 1213 w 1271"/>
                <a:gd name="T71" fmla="*/ 899 h 1526"/>
                <a:gd name="T72" fmla="*/ 1236 w 1271"/>
                <a:gd name="T73" fmla="*/ 939 h 1526"/>
                <a:gd name="T74" fmla="*/ 1253 w 1271"/>
                <a:gd name="T75" fmla="*/ 983 h 1526"/>
                <a:gd name="T76" fmla="*/ 1265 w 1271"/>
                <a:gd name="T77" fmla="*/ 1032 h 1526"/>
                <a:gd name="T78" fmla="*/ 1270 w 1271"/>
                <a:gd name="T79" fmla="*/ 1086 h 1526"/>
                <a:gd name="T80" fmla="*/ 1270 w 1271"/>
                <a:gd name="T81" fmla="*/ 1130 h 1526"/>
                <a:gd name="T82" fmla="*/ 1260 w 1271"/>
                <a:gd name="T83" fmla="*/ 1202 h 1526"/>
                <a:gd name="T84" fmla="*/ 1240 w 1271"/>
                <a:gd name="T85" fmla="*/ 1268 h 1526"/>
                <a:gd name="T86" fmla="*/ 1207 w 1271"/>
                <a:gd name="T87" fmla="*/ 1325 h 1526"/>
                <a:gd name="T88" fmla="*/ 1167 w 1271"/>
                <a:gd name="T89" fmla="*/ 1375 h 1526"/>
                <a:gd name="T90" fmla="*/ 1115 w 1271"/>
                <a:gd name="T91" fmla="*/ 1419 h 1526"/>
                <a:gd name="T92" fmla="*/ 1056 w 1271"/>
                <a:gd name="T93" fmla="*/ 1455 h 1526"/>
                <a:gd name="T94" fmla="*/ 988 w 1271"/>
                <a:gd name="T95" fmla="*/ 1484 h 1526"/>
                <a:gd name="T96" fmla="*/ 911 w 1271"/>
                <a:gd name="T97" fmla="*/ 1505 h 1526"/>
                <a:gd name="T98" fmla="*/ 828 w 1271"/>
                <a:gd name="T99" fmla="*/ 1520 h 1526"/>
                <a:gd name="T100" fmla="*/ 738 w 1271"/>
                <a:gd name="T101" fmla="*/ 1526 h 1526"/>
                <a:gd name="T102" fmla="*/ 0 w 1271"/>
                <a:gd name="T103" fmla="*/ 0 h 1526"/>
                <a:gd name="T104" fmla="*/ 713 w 1271"/>
                <a:gd name="T105" fmla="*/ 0 h 1526"/>
                <a:gd name="T106" fmla="*/ 794 w 1271"/>
                <a:gd name="T107" fmla="*/ 8 h 1526"/>
                <a:gd name="T108" fmla="*/ 868 w 1271"/>
                <a:gd name="T109" fmla="*/ 22 h 1526"/>
                <a:gd name="T110" fmla="*/ 936 w 1271"/>
                <a:gd name="T111" fmla="*/ 42 h 1526"/>
                <a:gd name="T112" fmla="*/ 997 w 1271"/>
                <a:gd name="T113" fmla="*/ 71 h 1526"/>
                <a:gd name="T114" fmla="*/ 1050 w 1271"/>
                <a:gd name="T115" fmla="*/ 106 h 1526"/>
                <a:gd name="T116" fmla="*/ 1095 w 1271"/>
                <a:gd name="T117" fmla="*/ 147 h 1526"/>
                <a:gd name="T118" fmla="*/ 1131 w 1271"/>
                <a:gd name="T119" fmla="*/ 194 h 1526"/>
                <a:gd name="T120" fmla="*/ 1158 w 1271"/>
                <a:gd name="T121" fmla="*/ 247 h 1526"/>
                <a:gd name="T122" fmla="*/ 1176 w 1271"/>
                <a:gd name="T123" fmla="*/ 305 h 1526"/>
                <a:gd name="T124" fmla="*/ 1185 w 1271"/>
                <a:gd name="T125" fmla="*/ 368 h 1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1" h="1526">
                  <a:moveTo>
                    <a:pt x="1002" y="1077"/>
                  </a:moveTo>
                  <a:lnTo>
                    <a:pt x="1002" y="1077"/>
                  </a:lnTo>
                  <a:lnTo>
                    <a:pt x="1001" y="1053"/>
                  </a:lnTo>
                  <a:lnTo>
                    <a:pt x="997" y="1031"/>
                  </a:lnTo>
                  <a:lnTo>
                    <a:pt x="991" y="1010"/>
                  </a:lnTo>
                  <a:lnTo>
                    <a:pt x="983" y="989"/>
                  </a:lnTo>
                  <a:lnTo>
                    <a:pt x="972" y="972"/>
                  </a:lnTo>
                  <a:lnTo>
                    <a:pt x="959" y="955"/>
                  </a:lnTo>
                  <a:lnTo>
                    <a:pt x="943" y="939"/>
                  </a:lnTo>
                  <a:lnTo>
                    <a:pt x="924" y="925"/>
                  </a:lnTo>
                  <a:lnTo>
                    <a:pt x="904" y="912"/>
                  </a:lnTo>
                  <a:lnTo>
                    <a:pt x="881" y="901"/>
                  </a:lnTo>
                  <a:lnTo>
                    <a:pt x="855" y="892"/>
                  </a:lnTo>
                  <a:lnTo>
                    <a:pt x="826" y="884"/>
                  </a:lnTo>
                  <a:lnTo>
                    <a:pt x="797" y="878"/>
                  </a:lnTo>
                  <a:lnTo>
                    <a:pt x="763" y="874"/>
                  </a:lnTo>
                  <a:lnTo>
                    <a:pt x="727" y="871"/>
                  </a:lnTo>
                  <a:lnTo>
                    <a:pt x="689" y="870"/>
                  </a:lnTo>
                  <a:lnTo>
                    <a:pt x="264" y="870"/>
                  </a:lnTo>
                  <a:lnTo>
                    <a:pt x="264" y="1289"/>
                  </a:lnTo>
                  <a:lnTo>
                    <a:pt x="708" y="1289"/>
                  </a:lnTo>
                  <a:lnTo>
                    <a:pt x="708" y="1289"/>
                  </a:lnTo>
                  <a:lnTo>
                    <a:pt x="742" y="1288"/>
                  </a:lnTo>
                  <a:lnTo>
                    <a:pt x="773" y="1286"/>
                  </a:lnTo>
                  <a:lnTo>
                    <a:pt x="804" y="1281"/>
                  </a:lnTo>
                  <a:lnTo>
                    <a:pt x="831" y="1275"/>
                  </a:lnTo>
                  <a:lnTo>
                    <a:pt x="857" y="1268"/>
                  </a:lnTo>
                  <a:lnTo>
                    <a:pt x="881" y="1258"/>
                  </a:lnTo>
                  <a:lnTo>
                    <a:pt x="904" y="1247"/>
                  </a:lnTo>
                  <a:lnTo>
                    <a:pt x="924" y="1235"/>
                  </a:lnTo>
                  <a:lnTo>
                    <a:pt x="942" y="1221"/>
                  </a:lnTo>
                  <a:lnTo>
                    <a:pt x="958" y="1206"/>
                  </a:lnTo>
                  <a:lnTo>
                    <a:pt x="971" y="1188"/>
                  </a:lnTo>
                  <a:lnTo>
                    <a:pt x="982" y="1169"/>
                  </a:lnTo>
                  <a:lnTo>
                    <a:pt x="991" y="1148"/>
                  </a:lnTo>
                  <a:lnTo>
                    <a:pt x="997" y="1127"/>
                  </a:lnTo>
                  <a:lnTo>
                    <a:pt x="1001" y="1103"/>
                  </a:lnTo>
                  <a:lnTo>
                    <a:pt x="1002" y="1077"/>
                  </a:lnTo>
                  <a:close/>
                  <a:moveTo>
                    <a:pt x="917" y="434"/>
                  </a:moveTo>
                  <a:lnTo>
                    <a:pt x="917" y="434"/>
                  </a:lnTo>
                  <a:lnTo>
                    <a:pt x="916" y="411"/>
                  </a:lnTo>
                  <a:lnTo>
                    <a:pt x="912" y="390"/>
                  </a:lnTo>
                  <a:lnTo>
                    <a:pt x="908" y="371"/>
                  </a:lnTo>
                  <a:lnTo>
                    <a:pt x="899" y="352"/>
                  </a:lnTo>
                  <a:lnTo>
                    <a:pt x="890" y="334"/>
                  </a:lnTo>
                  <a:lnTo>
                    <a:pt x="878" y="318"/>
                  </a:lnTo>
                  <a:lnTo>
                    <a:pt x="863" y="303"/>
                  </a:lnTo>
                  <a:lnTo>
                    <a:pt x="848" y="290"/>
                  </a:lnTo>
                  <a:lnTo>
                    <a:pt x="830" y="278"/>
                  </a:lnTo>
                  <a:lnTo>
                    <a:pt x="810" y="268"/>
                  </a:lnTo>
                  <a:lnTo>
                    <a:pt x="788" y="258"/>
                  </a:lnTo>
                  <a:lnTo>
                    <a:pt x="764" y="251"/>
                  </a:lnTo>
                  <a:lnTo>
                    <a:pt x="738" y="245"/>
                  </a:lnTo>
                  <a:lnTo>
                    <a:pt x="711" y="242"/>
                  </a:lnTo>
                  <a:lnTo>
                    <a:pt x="681" y="239"/>
                  </a:lnTo>
                  <a:lnTo>
                    <a:pt x="650" y="238"/>
                  </a:lnTo>
                  <a:lnTo>
                    <a:pt x="264" y="238"/>
                  </a:lnTo>
                  <a:lnTo>
                    <a:pt x="264" y="643"/>
                  </a:lnTo>
                  <a:lnTo>
                    <a:pt x="629" y="643"/>
                  </a:lnTo>
                  <a:lnTo>
                    <a:pt x="629" y="643"/>
                  </a:lnTo>
                  <a:lnTo>
                    <a:pt x="662" y="643"/>
                  </a:lnTo>
                  <a:lnTo>
                    <a:pt x="691" y="641"/>
                  </a:lnTo>
                  <a:lnTo>
                    <a:pt x="720" y="636"/>
                  </a:lnTo>
                  <a:lnTo>
                    <a:pt x="748" y="631"/>
                  </a:lnTo>
                  <a:lnTo>
                    <a:pt x="773" y="624"/>
                  </a:lnTo>
                  <a:lnTo>
                    <a:pt x="797" y="614"/>
                  </a:lnTo>
                  <a:lnTo>
                    <a:pt x="818" y="605"/>
                  </a:lnTo>
                  <a:lnTo>
                    <a:pt x="838" y="592"/>
                  </a:lnTo>
                  <a:lnTo>
                    <a:pt x="856" y="579"/>
                  </a:lnTo>
                  <a:lnTo>
                    <a:pt x="872" y="563"/>
                  </a:lnTo>
                  <a:lnTo>
                    <a:pt x="885" y="546"/>
                  </a:lnTo>
                  <a:lnTo>
                    <a:pt x="891" y="537"/>
                  </a:lnTo>
                  <a:lnTo>
                    <a:pt x="897" y="527"/>
                  </a:lnTo>
                  <a:lnTo>
                    <a:pt x="902" y="516"/>
                  </a:lnTo>
                  <a:lnTo>
                    <a:pt x="905" y="507"/>
                  </a:lnTo>
                  <a:lnTo>
                    <a:pt x="909" y="495"/>
                  </a:lnTo>
                  <a:lnTo>
                    <a:pt x="912" y="484"/>
                  </a:lnTo>
                  <a:lnTo>
                    <a:pt x="916" y="460"/>
                  </a:lnTo>
                  <a:lnTo>
                    <a:pt x="917" y="434"/>
                  </a:lnTo>
                  <a:close/>
                  <a:moveTo>
                    <a:pt x="1186" y="391"/>
                  </a:moveTo>
                  <a:lnTo>
                    <a:pt x="1186" y="391"/>
                  </a:lnTo>
                  <a:lnTo>
                    <a:pt x="1185" y="425"/>
                  </a:lnTo>
                  <a:lnTo>
                    <a:pt x="1181" y="457"/>
                  </a:lnTo>
                  <a:lnTo>
                    <a:pt x="1175" y="487"/>
                  </a:lnTo>
                  <a:lnTo>
                    <a:pt x="1167" y="515"/>
                  </a:lnTo>
                  <a:lnTo>
                    <a:pt x="1157" y="542"/>
                  </a:lnTo>
                  <a:lnTo>
                    <a:pt x="1147" y="565"/>
                  </a:lnTo>
                  <a:lnTo>
                    <a:pt x="1133" y="589"/>
                  </a:lnTo>
                  <a:lnTo>
                    <a:pt x="1119" y="610"/>
                  </a:lnTo>
                  <a:lnTo>
                    <a:pt x="1104" y="630"/>
                  </a:lnTo>
                  <a:lnTo>
                    <a:pt x="1087" y="648"/>
                  </a:lnTo>
                  <a:lnTo>
                    <a:pt x="1069" y="666"/>
                  </a:lnTo>
                  <a:lnTo>
                    <a:pt x="1050" y="681"/>
                  </a:lnTo>
                  <a:lnTo>
                    <a:pt x="1029" y="696"/>
                  </a:lnTo>
                  <a:lnTo>
                    <a:pt x="1009" y="709"/>
                  </a:lnTo>
                  <a:lnTo>
                    <a:pt x="989" y="722"/>
                  </a:lnTo>
                  <a:lnTo>
                    <a:pt x="967" y="733"/>
                  </a:lnTo>
                  <a:lnTo>
                    <a:pt x="967" y="733"/>
                  </a:lnTo>
                  <a:lnTo>
                    <a:pt x="1001" y="745"/>
                  </a:lnTo>
                  <a:lnTo>
                    <a:pt x="1032" y="758"/>
                  </a:lnTo>
                  <a:lnTo>
                    <a:pt x="1062" y="772"/>
                  </a:lnTo>
                  <a:lnTo>
                    <a:pt x="1090" y="788"/>
                  </a:lnTo>
                  <a:lnTo>
                    <a:pt x="1117" y="804"/>
                  </a:lnTo>
                  <a:lnTo>
                    <a:pt x="1142" y="822"/>
                  </a:lnTo>
                  <a:lnTo>
                    <a:pt x="1164" y="843"/>
                  </a:lnTo>
                  <a:lnTo>
                    <a:pt x="1186" y="864"/>
                  </a:lnTo>
                  <a:lnTo>
                    <a:pt x="1205" y="887"/>
                  </a:lnTo>
                  <a:lnTo>
                    <a:pt x="1213" y="899"/>
                  </a:lnTo>
                  <a:lnTo>
                    <a:pt x="1222" y="912"/>
                  </a:lnTo>
                  <a:lnTo>
                    <a:pt x="1229" y="925"/>
                  </a:lnTo>
                  <a:lnTo>
                    <a:pt x="1236" y="939"/>
                  </a:lnTo>
                  <a:lnTo>
                    <a:pt x="1242" y="952"/>
                  </a:lnTo>
                  <a:lnTo>
                    <a:pt x="1248" y="968"/>
                  </a:lnTo>
                  <a:lnTo>
                    <a:pt x="1253" y="983"/>
                  </a:lnTo>
                  <a:lnTo>
                    <a:pt x="1258" y="999"/>
                  </a:lnTo>
                  <a:lnTo>
                    <a:pt x="1261" y="1016"/>
                  </a:lnTo>
                  <a:lnTo>
                    <a:pt x="1265" y="1032"/>
                  </a:lnTo>
                  <a:lnTo>
                    <a:pt x="1267" y="1049"/>
                  </a:lnTo>
                  <a:lnTo>
                    <a:pt x="1268" y="1067"/>
                  </a:lnTo>
                  <a:lnTo>
                    <a:pt x="1270" y="1086"/>
                  </a:lnTo>
                  <a:lnTo>
                    <a:pt x="1271" y="1105"/>
                  </a:lnTo>
                  <a:lnTo>
                    <a:pt x="1271" y="1105"/>
                  </a:lnTo>
                  <a:lnTo>
                    <a:pt x="1270" y="1130"/>
                  </a:lnTo>
                  <a:lnTo>
                    <a:pt x="1267" y="1155"/>
                  </a:lnTo>
                  <a:lnTo>
                    <a:pt x="1265" y="1179"/>
                  </a:lnTo>
                  <a:lnTo>
                    <a:pt x="1260" y="1202"/>
                  </a:lnTo>
                  <a:lnTo>
                    <a:pt x="1254" y="1225"/>
                  </a:lnTo>
                  <a:lnTo>
                    <a:pt x="1247" y="1246"/>
                  </a:lnTo>
                  <a:lnTo>
                    <a:pt x="1240" y="1268"/>
                  </a:lnTo>
                  <a:lnTo>
                    <a:pt x="1230" y="1287"/>
                  </a:lnTo>
                  <a:lnTo>
                    <a:pt x="1219" y="1306"/>
                  </a:lnTo>
                  <a:lnTo>
                    <a:pt x="1207" y="1325"/>
                  </a:lnTo>
                  <a:lnTo>
                    <a:pt x="1195" y="1343"/>
                  </a:lnTo>
                  <a:lnTo>
                    <a:pt x="1181" y="1360"/>
                  </a:lnTo>
                  <a:lnTo>
                    <a:pt x="1167" y="1375"/>
                  </a:lnTo>
                  <a:lnTo>
                    <a:pt x="1150" y="1391"/>
                  </a:lnTo>
                  <a:lnTo>
                    <a:pt x="1133" y="1405"/>
                  </a:lnTo>
                  <a:lnTo>
                    <a:pt x="1115" y="1419"/>
                  </a:lnTo>
                  <a:lnTo>
                    <a:pt x="1096" y="1431"/>
                  </a:lnTo>
                  <a:lnTo>
                    <a:pt x="1077" y="1445"/>
                  </a:lnTo>
                  <a:lnTo>
                    <a:pt x="1056" y="1455"/>
                  </a:lnTo>
                  <a:lnTo>
                    <a:pt x="1034" y="1466"/>
                  </a:lnTo>
                  <a:lnTo>
                    <a:pt x="1012" y="1476"/>
                  </a:lnTo>
                  <a:lnTo>
                    <a:pt x="988" y="1484"/>
                  </a:lnTo>
                  <a:lnTo>
                    <a:pt x="963" y="1492"/>
                  </a:lnTo>
                  <a:lnTo>
                    <a:pt x="938" y="1499"/>
                  </a:lnTo>
                  <a:lnTo>
                    <a:pt x="911" y="1505"/>
                  </a:lnTo>
                  <a:lnTo>
                    <a:pt x="885" y="1511"/>
                  </a:lnTo>
                  <a:lnTo>
                    <a:pt x="856" y="1516"/>
                  </a:lnTo>
                  <a:lnTo>
                    <a:pt x="828" y="1520"/>
                  </a:lnTo>
                  <a:lnTo>
                    <a:pt x="799" y="1522"/>
                  </a:lnTo>
                  <a:lnTo>
                    <a:pt x="768" y="1525"/>
                  </a:lnTo>
                  <a:lnTo>
                    <a:pt x="738" y="1526"/>
                  </a:lnTo>
                  <a:lnTo>
                    <a:pt x="706" y="1526"/>
                  </a:lnTo>
                  <a:lnTo>
                    <a:pt x="0" y="1526"/>
                  </a:lnTo>
                  <a:lnTo>
                    <a:pt x="0" y="0"/>
                  </a:lnTo>
                  <a:lnTo>
                    <a:pt x="684" y="0"/>
                  </a:lnTo>
                  <a:lnTo>
                    <a:pt x="684" y="0"/>
                  </a:lnTo>
                  <a:lnTo>
                    <a:pt x="713" y="0"/>
                  </a:lnTo>
                  <a:lnTo>
                    <a:pt x="740" y="3"/>
                  </a:lnTo>
                  <a:lnTo>
                    <a:pt x="768" y="4"/>
                  </a:lnTo>
                  <a:lnTo>
                    <a:pt x="794" y="8"/>
                  </a:lnTo>
                  <a:lnTo>
                    <a:pt x="819" y="11"/>
                  </a:lnTo>
                  <a:lnTo>
                    <a:pt x="844" y="16"/>
                  </a:lnTo>
                  <a:lnTo>
                    <a:pt x="868" y="22"/>
                  </a:lnTo>
                  <a:lnTo>
                    <a:pt x="892" y="28"/>
                  </a:lnTo>
                  <a:lnTo>
                    <a:pt x="915" y="35"/>
                  </a:lnTo>
                  <a:lnTo>
                    <a:pt x="936" y="42"/>
                  </a:lnTo>
                  <a:lnTo>
                    <a:pt x="958" y="52"/>
                  </a:lnTo>
                  <a:lnTo>
                    <a:pt x="978" y="61"/>
                  </a:lnTo>
                  <a:lnTo>
                    <a:pt x="997" y="71"/>
                  </a:lnTo>
                  <a:lnTo>
                    <a:pt x="1015" y="82"/>
                  </a:lnTo>
                  <a:lnTo>
                    <a:pt x="1033" y="94"/>
                  </a:lnTo>
                  <a:lnTo>
                    <a:pt x="1050" y="106"/>
                  </a:lnTo>
                  <a:lnTo>
                    <a:pt x="1065" y="119"/>
                  </a:lnTo>
                  <a:lnTo>
                    <a:pt x="1081" y="133"/>
                  </a:lnTo>
                  <a:lnTo>
                    <a:pt x="1095" y="147"/>
                  </a:lnTo>
                  <a:lnTo>
                    <a:pt x="1108" y="162"/>
                  </a:lnTo>
                  <a:lnTo>
                    <a:pt x="1120" y="177"/>
                  </a:lnTo>
                  <a:lnTo>
                    <a:pt x="1131" y="194"/>
                  </a:lnTo>
                  <a:lnTo>
                    <a:pt x="1142" y="211"/>
                  </a:lnTo>
                  <a:lnTo>
                    <a:pt x="1150" y="229"/>
                  </a:lnTo>
                  <a:lnTo>
                    <a:pt x="1158" y="247"/>
                  </a:lnTo>
                  <a:lnTo>
                    <a:pt x="1166" y="266"/>
                  </a:lnTo>
                  <a:lnTo>
                    <a:pt x="1172" y="285"/>
                  </a:lnTo>
                  <a:lnTo>
                    <a:pt x="1176" y="305"/>
                  </a:lnTo>
                  <a:lnTo>
                    <a:pt x="1180" y="325"/>
                  </a:lnTo>
                  <a:lnTo>
                    <a:pt x="1184" y="347"/>
                  </a:lnTo>
                  <a:lnTo>
                    <a:pt x="1185" y="368"/>
                  </a:lnTo>
                  <a:lnTo>
                    <a:pt x="1186"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1" name="Rectangle 9" descr=" " title=" "/>
            <p:cNvSpPr>
              <a:spLocks noChangeArrowheads="1"/>
            </p:cNvSpPr>
            <p:nvPr userDrawn="1"/>
          </p:nvSpPr>
          <p:spPr bwMode="auto">
            <a:xfrm>
              <a:off x="407698" y="4851501"/>
              <a:ext cx="17603" cy="1060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2" name="Freeform 10" descr=" " title=" "/>
            <p:cNvSpPr>
              <a:spLocks noEditPoints="1"/>
            </p:cNvSpPr>
            <p:nvPr userDrawn="1"/>
          </p:nvSpPr>
          <p:spPr bwMode="auto">
            <a:xfrm>
              <a:off x="435835" y="4879638"/>
              <a:ext cx="69477" cy="79478"/>
            </a:xfrm>
            <a:custGeom>
              <a:avLst/>
              <a:gdLst>
                <a:gd name="T0" fmla="*/ 735 w 1044"/>
                <a:gd name="T1" fmla="*/ 661 h 1192"/>
                <a:gd name="T2" fmla="*/ 601 w 1044"/>
                <a:gd name="T3" fmla="*/ 636 h 1192"/>
                <a:gd name="T4" fmla="*/ 496 w 1044"/>
                <a:gd name="T5" fmla="*/ 634 h 1192"/>
                <a:gd name="T6" fmla="*/ 392 w 1044"/>
                <a:gd name="T7" fmla="*/ 653 h 1192"/>
                <a:gd name="T8" fmla="*/ 315 w 1044"/>
                <a:gd name="T9" fmla="*/ 695 h 1192"/>
                <a:gd name="T10" fmla="*/ 272 w 1044"/>
                <a:gd name="T11" fmla="*/ 758 h 1192"/>
                <a:gd name="T12" fmla="*/ 262 w 1044"/>
                <a:gd name="T13" fmla="*/ 823 h 1192"/>
                <a:gd name="T14" fmla="*/ 272 w 1044"/>
                <a:gd name="T15" fmla="*/ 879 h 1192"/>
                <a:gd name="T16" fmla="*/ 313 w 1044"/>
                <a:gd name="T17" fmla="*/ 937 h 1192"/>
                <a:gd name="T18" fmla="*/ 377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89 w 1044"/>
                <a:gd name="T33" fmla="*/ 679 h 1192"/>
                <a:gd name="T34" fmla="*/ 768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4 w 1044"/>
                <a:gd name="T47" fmla="*/ 1168 h 1192"/>
                <a:gd name="T48" fmla="*/ 185 w 1044"/>
                <a:gd name="T49" fmla="*/ 1139 h 1192"/>
                <a:gd name="T50" fmla="*/ 123 w 1044"/>
                <a:gd name="T51" fmla="*/ 1100 h 1192"/>
                <a:gd name="T52" fmla="*/ 73 w 1044"/>
                <a:gd name="T53" fmla="*/ 1050 h 1192"/>
                <a:gd name="T54" fmla="*/ 33 w 1044"/>
                <a:gd name="T55" fmla="*/ 989 h 1192"/>
                <a:gd name="T56" fmla="*/ 10 w 1044"/>
                <a:gd name="T57" fmla="*/ 917 h 1192"/>
                <a:gd name="T58" fmla="*/ 0 w 1044"/>
                <a:gd name="T59" fmla="*/ 836 h 1192"/>
                <a:gd name="T60" fmla="*/ 2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5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6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89" y="679"/>
                  </a:moveTo>
                  <a:lnTo>
                    <a:pt x="789" y="679"/>
                  </a:lnTo>
                  <a:lnTo>
                    <a:pt x="763" y="670"/>
                  </a:lnTo>
                  <a:lnTo>
                    <a:pt x="735" y="661"/>
                  </a:lnTo>
                  <a:lnTo>
                    <a:pt x="703" y="653"/>
                  </a:lnTo>
                  <a:lnTo>
                    <a:pt x="670" y="646"/>
                  </a:lnTo>
                  <a:lnTo>
                    <a:pt x="637" y="641"/>
                  </a:lnTo>
                  <a:lnTo>
                    <a:pt x="601" y="636"/>
                  </a:lnTo>
                  <a:lnTo>
                    <a:pt x="564" y="634"/>
                  </a:lnTo>
                  <a:lnTo>
                    <a:pt x="526" y="633"/>
                  </a:lnTo>
                  <a:lnTo>
                    <a:pt x="526" y="633"/>
                  </a:lnTo>
                  <a:lnTo>
                    <a:pt x="496" y="634"/>
                  </a:lnTo>
                  <a:lnTo>
                    <a:pt x="467" y="636"/>
                  </a:lnTo>
                  <a:lnTo>
                    <a:pt x="440" y="640"/>
                  </a:lnTo>
                  <a:lnTo>
                    <a:pt x="414" y="646"/>
                  </a:lnTo>
                  <a:lnTo>
                    <a:pt x="392" y="653"/>
                  </a:lnTo>
                  <a:lnTo>
                    <a:pt x="369" y="661"/>
                  </a:lnTo>
                  <a:lnTo>
                    <a:pt x="350" y="671"/>
                  </a:lnTo>
                  <a:lnTo>
                    <a:pt x="332" y="682"/>
                  </a:lnTo>
                  <a:lnTo>
                    <a:pt x="315" y="695"/>
                  </a:lnTo>
                  <a:lnTo>
                    <a:pt x="302" y="708"/>
                  </a:lnTo>
                  <a:lnTo>
                    <a:pt x="290" y="724"/>
                  </a:lnTo>
                  <a:lnTo>
                    <a:pt x="280" y="740"/>
                  </a:lnTo>
                  <a:lnTo>
                    <a:pt x="272" y="758"/>
                  </a:lnTo>
                  <a:lnTo>
                    <a:pt x="266" y="777"/>
                  </a:lnTo>
                  <a:lnTo>
                    <a:pt x="263" y="798"/>
                  </a:lnTo>
                  <a:lnTo>
                    <a:pt x="262" y="819"/>
                  </a:lnTo>
                  <a:lnTo>
                    <a:pt x="262" y="823"/>
                  </a:lnTo>
                  <a:lnTo>
                    <a:pt x="262" y="823"/>
                  </a:lnTo>
                  <a:lnTo>
                    <a:pt x="263" y="843"/>
                  </a:lnTo>
                  <a:lnTo>
                    <a:pt x="266" y="861"/>
                  </a:lnTo>
                  <a:lnTo>
                    <a:pt x="272" y="879"/>
                  </a:lnTo>
                  <a:lnTo>
                    <a:pt x="280" y="896"/>
                  </a:lnTo>
                  <a:lnTo>
                    <a:pt x="289" y="911"/>
                  </a:lnTo>
                  <a:lnTo>
                    <a:pt x="300" y="924"/>
                  </a:lnTo>
                  <a:lnTo>
                    <a:pt x="313" y="937"/>
                  </a:lnTo>
                  <a:lnTo>
                    <a:pt x="326" y="948"/>
                  </a:lnTo>
                  <a:lnTo>
                    <a:pt x="343" y="959"/>
                  </a:lnTo>
                  <a:lnTo>
                    <a:pt x="360" y="967"/>
                  </a:lnTo>
                  <a:lnTo>
                    <a:pt x="377" y="976"/>
                  </a:lnTo>
                  <a:lnTo>
                    <a:pt x="398" y="982"/>
                  </a:lnTo>
                  <a:lnTo>
                    <a:pt x="418" y="986"/>
                  </a:lnTo>
                  <a:lnTo>
                    <a:pt x="440" y="990"/>
                  </a:lnTo>
                  <a:lnTo>
                    <a:pt x="461" y="992"/>
                  </a:lnTo>
                  <a:lnTo>
                    <a:pt x="485" y="992"/>
                  </a:lnTo>
                  <a:lnTo>
                    <a:pt x="485"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3" y="802"/>
                  </a:lnTo>
                  <a:lnTo>
                    <a:pt x="786" y="790"/>
                  </a:lnTo>
                  <a:lnTo>
                    <a:pt x="788" y="777"/>
                  </a:lnTo>
                  <a:lnTo>
                    <a:pt x="788" y="764"/>
                  </a:lnTo>
                  <a:lnTo>
                    <a:pt x="789" y="751"/>
                  </a:lnTo>
                  <a:lnTo>
                    <a:pt x="789" y="679"/>
                  </a:lnTo>
                  <a:close/>
                  <a:moveTo>
                    <a:pt x="782" y="1167"/>
                  </a:moveTo>
                  <a:lnTo>
                    <a:pt x="782" y="1026"/>
                  </a:lnTo>
                  <a:lnTo>
                    <a:pt x="782" y="1026"/>
                  </a:lnTo>
                  <a:lnTo>
                    <a:pt x="768" y="1043"/>
                  </a:lnTo>
                  <a:lnTo>
                    <a:pt x="751" y="1059"/>
                  </a:lnTo>
                  <a:lnTo>
                    <a:pt x="735" y="1076"/>
                  </a:lnTo>
                  <a:lnTo>
                    <a:pt x="715"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50" y="1188"/>
                  </a:lnTo>
                  <a:lnTo>
                    <a:pt x="330" y="1186"/>
                  </a:lnTo>
                  <a:lnTo>
                    <a:pt x="311" y="1182"/>
                  </a:lnTo>
                  <a:lnTo>
                    <a:pt x="291" y="1179"/>
                  </a:lnTo>
                  <a:lnTo>
                    <a:pt x="272" y="1174"/>
                  </a:lnTo>
                  <a:lnTo>
                    <a:pt x="254" y="1168"/>
                  </a:lnTo>
                  <a:lnTo>
                    <a:pt x="237" y="1162"/>
                  </a:lnTo>
                  <a:lnTo>
                    <a:pt x="219" y="1155"/>
                  </a:lnTo>
                  <a:lnTo>
                    <a:pt x="202" y="1148"/>
                  </a:lnTo>
                  <a:lnTo>
                    <a:pt x="185" y="1139"/>
                  </a:lnTo>
                  <a:lnTo>
                    <a:pt x="168" y="1131"/>
                  </a:lnTo>
                  <a:lnTo>
                    <a:pt x="153" y="1121"/>
                  </a:lnTo>
                  <a:lnTo>
                    <a:pt x="137" y="1111"/>
                  </a:lnTo>
                  <a:lnTo>
                    <a:pt x="123" y="1100"/>
                  </a:lnTo>
                  <a:lnTo>
                    <a:pt x="110" y="1089"/>
                  </a:lnTo>
                  <a:lnTo>
                    <a:pt x="97" y="1076"/>
                  </a:lnTo>
                  <a:lnTo>
                    <a:pt x="85" y="1064"/>
                  </a:lnTo>
                  <a:lnTo>
                    <a:pt x="73" y="1050"/>
                  </a:lnTo>
                  <a:lnTo>
                    <a:pt x="62" y="1035"/>
                  </a:lnTo>
                  <a:lnTo>
                    <a:pt x="51" y="1021"/>
                  </a:lnTo>
                  <a:lnTo>
                    <a:pt x="42" y="1005"/>
                  </a:lnTo>
                  <a:lnTo>
                    <a:pt x="33" y="989"/>
                  </a:lnTo>
                  <a:lnTo>
                    <a:pt x="26" y="972"/>
                  </a:lnTo>
                  <a:lnTo>
                    <a:pt x="19" y="954"/>
                  </a:lnTo>
                  <a:lnTo>
                    <a:pt x="14" y="936"/>
                  </a:lnTo>
                  <a:lnTo>
                    <a:pt x="10" y="917"/>
                  </a:lnTo>
                  <a:lnTo>
                    <a:pt x="6" y="898"/>
                  </a:lnTo>
                  <a:lnTo>
                    <a:pt x="2" y="878"/>
                  </a:lnTo>
                  <a:lnTo>
                    <a:pt x="1" y="857"/>
                  </a:lnTo>
                  <a:lnTo>
                    <a:pt x="0" y="836"/>
                  </a:lnTo>
                  <a:lnTo>
                    <a:pt x="0" y="831"/>
                  </a:lnTo>
                  <a:lnTo>
                    <a:pt x="0" y="831"/>
                  </a:lnTo>
                  <a:lnTo>
                    <a:pt x="1" y="808"/>
                  </a:lnTo>
                  <a:lnTo>
                    <a:pt x="2" y="787"/>
                  </a:lnTo>
                  <a:lnTo>
                    <a:pt x="6"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0" y="491"/>
                  </a:lnTo>
                  <a:lnTo>
                    <a:pt x="281" y="485"/>
                  </a:lnTo>
                  <a:lnTo>
                    <a:pt x="302" y="479"/>
                  </a:lnTo>
                  <a:lnTo>
                    <a:pt x="324" y="474"/>
                  </a:lnTo>
                  <a:lnTo>
                    <a:pt x="346" y="470"/>
                  </a:lnTo>
                  <a:lnTo>
                    <a:pt x="370"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3" y="451"/>
                  </a:lnTo>
                  <a:lnTo>
                    <a:pt x="780" y="425"/>
                  </a:lnTo>
                  <a:lnTo>
                    <a:pt x="775" y="399"/>
                  </a:lnTo>
                  <a:lnTo>
                    <a:pt x="767" y="375"/>
                  </a:lnTo>
                  <a:lnTo>
                    <a:pt x="756" y="353"/>
                  </a:lnTo>
                  <a:lnTo>
                    <a:pt x="744" y="333"/>
                  </a:lnTo>
                  <a:lnTo>
                    <a:pt x="729" y="315"/>
                  </a:lnTo>
                  <a:lnTo>
                    <a:pt x="712" y="298"/>
                  </a:lnTo>
                  <a:lnTo>
                    <a:pt x="693" y="283"/>
                  </a:lnTo>
                  <a:lnTo>
                    <a:pt x="671" y="271"/>
                  </a:lnTo>
                  <a:lnTo>
                    <a:pt x="649" y="260"/>
                  </a:lnTo>
                  <a:lnTo>
                    <a:pt x="623" y="251"/>
                  </a:lnTo>
                  <a:lnTo>
                    <a:pt x="596" y="243"/>
                  </a:lnTo>
                  <a:lnTo>
                    <a:pt x="566" y="239"/>
                  </a:lnTo>
                  <a:lnTo>
                    <a:pt x="535" y="236"/>
                  </a:lnTo>
                  <a:lnTo>
                    <a:pt x="502" y="235"/>
                  </a:lnTo>
                  <a:lnTo>
                    <a:pt x="502" y="235"/>
                  </a:lnTo>
                  <a:lnTo>
                    <a:pt x="455" y="236"/>
                  </a:lnTo>
                  <a:lnTo>
                    <a:pt x="411" y="240"/>
                  </a:lnTo>
                  <a:lnTo>
                    <a:pt x="369" y="246"/>
                  </a:lnTo>
                  <a:lnTo>
                    <a:pt x="328" y="254"/>
                  </a:lnTo>
                  <a:lnTo>
                    <a:pt x="289" y="265"/>
                  </a:lnTo>
                  <a:lnTo>
                    <a:pt x="250" y="277"/>
                  </a:lnTo>
                  <a:lnTo>
                    <a:pt x="211" y="290"/>
                  </a:lnTo>
                  <a:lnTo>
                    <a:pt x="173" y="307"/>
                  </a:lnTo>
                  <a:lnTo>
                    <a:pt x="100" y="95"/>
                  </a:lnTo>
                  <a:lnTo>
                    <a:pt x="100" y="95"/>
                  </a:lnTo>
                  <a:lnTo>
                    <a:pt x="148" y="75"/>
                  </a:lnTo>
                  <a:lnTo>
                    <a:pt x="196" y="56"/>
                  </a:lnTo>
                  <a:lnTo>
                    <a:pt x="246" y="39"/>
                  </a:lnTo>
                  <a:lnTo>
                    <a:pt x="271" y="32"/>
                  </a:lnTo>
                  <a:lnTo>
                    <a:pt x="297" y="26"/>
                  </a:lnTo>
                  <a:lnTo>
                    <a:pt x="324" y="20"/>
                  </a:lnTo>
                  <a:lnTo>
                    <a:pt x="351" y="14"/>
                  </a:lnTo>
                  <a:lnTo>
                    <a:pt x="380" y="11"/>
                  </a:lnTo>
                  <a:lnTo>
                    <a:pt x="410" y="6"/>
                  </a:lnTo>
                  <a:lnTo>
                    <a:pt x="440" y="3"/>
                  </a:lnTo>
                  <a:lnTo>
                    <a:pt x="472" y="1"/>
                  </a:lnTo>
                  <a:lnTo>
                    <a:pt x="504" y="0"/>
                  </a:lnTo>
                  <a:lnTo>
                    <a:pt x="539" y="0"/>
                  </a:lnTo>
                  <a:lnTo>
                    <a:pt x="539" y="0"/>
                  </a:lnTo>
                  <a:lnTo>
                    <a:pt x="570" y="0"/>
                  </a:lnTo>
                  <a:lnTo>
                    <a:pt x="601" y="1"/>
                  </a:lnTo>
                  <a:lnTo>
                    <a:pt x="629"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8" y="126"/>
                  </a:lnTo>
                  <a:lnTo>
                    <a:pt x="934" y="143"/>
                  </a:lnTo>
                  <a:lnTo>
                    <a:pt x="948" y="160"/>
                  </a:lnTo>
                  <a:lnTo>
                    <a:pt x="961" y="178"/>
                  </a:lnTo>
                  <a:lnTo>
                    <a:pt x="973" y="197"/>
                  </a:lnTo>
                  <a:lnTo>
                    <a:pt x="985" y="216"/>
                  </a:lnTo>
                  <a:lnTo>
                    <a:pt x="996" y="236"/>
                  </a:lnTo>
                  <a:lnTo>
                    <a:pt x="1004"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3" name="Freeform 11" descr=" " title=" "/>
            <p:cNvSpPr>
              <a:spLocks/>
            </p:cNvSpPr>
            <p:nvPr userDrawn="1"/>
          </p:nvSpPr>
          <p:spPr bwMode="auto">
            <a:xfrm>
              <a:off x="514780" y="4879238"/>
              <a:ext cx="71077" cy="80012"/>
            </a:xfrm>
            <a:custGeom>
              <a:avLst/>
              <a:gdLst>
                <a:gd name="T0" fmla="*/ 531 w 1065"/>
                <a:gd name="T1" fmla="*/ 1198 h 1200"/>
                <a:gd name="T2" fmla="*/ 413 w 1065"/>
                <a:gd name="T3" fmla="*/ 1174 h 1200"/>
                <a:gd name="T4" fmla="*/ 306 w 1065"/>
                <a:gd name="T5" fmla="*/ 1128 h 1200"/>
                <a:gd name="T6" fmla="*/ 211 w 1065"/>
                <a:gd name="T7" fmla="*/ 1064 h 1200"/>
                <a:gd name="T8" fmla="*/ 131 w 1065"/>
                <a:gd name="T9" fmla="*/ 983 h 1200"/>
                <a:gd name="T10" fmla="*/ 69 w 1065"/>
                <a:gd name="T11" fmla="*/ 887 h 1200"/>
                <a:gd name="T12" fmla="*/ 25 w 1065"/>
                <a:gd name="T13" fmla="*/ 781 h 1200"/>
                <a:gd name="T14" fmla="*/ 4 w 1065"/>
                <a:gd name="T15" fmla="*/ 665 h 1200"/>
                <a:gd name="T16" fmla="*/ 1 w 1065"/>
                <a:gd name="T17" fmla="*/ 573 h 1200"/>
                <a:gd name="T18" fmla="*/ 18 w 1065"/>
                <a:gd name="T19" fmla="*/ 454 h 1200"/>
                <a:gd name="T20" fmla="*/ 56 w 1065"/>
                <a:gd name="T21" fmla="*/ 344 h 1200"/>
                <a:gd name="T22" fmla="*/ 115 w 1065"/>
                <a:gd name="T23" fmla="*/ 244 h 1200"/>
                <a:gd name="T24" fmla="*/ 190 w 1065"/>
                <a:gd name="T25" fmla="*/ 158 h 1200"/>
                <a:gd name="T26" fmla="*/ 281 w 1065"/>
                <a:gd name="T27" fmla="*/ 88 h 1200"/>
                <a:gd name="T28" fmla="*/ 386 w 1065"/>
                <a:gd name="T29" fmla="*/ 37 h 1200"/>
                <a:gd name="T30" fmla="*/ 503 w 1065"/>
                <a:gd name="T31" fmla="*/ 7 h 1200"/>
                <a:gd name="T32" fmla="*/ 597 w 1065"/>
                <a:gd name="T33" fmla="*/ 0 h 1200"/>
                <a:gd name="T34" fmla="*/ 745 w 1065"/>
                <a:gd name="T35" fmla="*/ 14 h 1200"/>
                <a:gd name="T36" fmla="*/ 868 w 1065"/>
                <a:gd name="T37" fmla="*/ 55 h 1200"/>
                <a:gd name="T38" fmla="*/ 971 w 1065"/>
                <a:gd name="T39" fmla="*/ 118 h 1200"/>
                <a:gd name="T40" fmla="*/ 1057 w 1065"/>
                <a:gd name="T41" fmla="*/ 198 h 1200"/>
                <a:gd name="T42" fmla="*/ 847 w 1065"/>
                <a:gd name="T43" fmla="*/ 329 h 1200"/>
                <a:gd name="T44" fmla="*/ 781 w 1065"/>
                <a:gd name="T45" fmla="*/ 280 h 1200"/>
                <a:gd name="T46" fmla="*/ 707 w 1065"/>
                <a:gd name="T47" fmla="*/ 247 h 1200"/>
                <a:gd name="T48" fmla="*/ 619 w 1065"/>
                <a:gd name="T49" fmla="*/ 231 h 1200"/>
                <a:gd name="T50" fmla="*/ 559 w 1065"/>
                <a:gd name="T51" fmla="*/ 233 h 1200"/>
                <a:gd name="T52" fmla="*/ 493 w 1065"/>
                <a:gd name="T53" fmla="*/ 247 h 1200"/>
                <a:gd name="T54" fmla="*/ 433 w 1065"/>
                <a:gd name="T55" fmla="*/ 276 h 1200"/>
                <a:gd name="T56" fmla="*/ 381 w 1065"/>
                <a:gd name="T57" fmla="*/ 315 h 1200"/>
                <a:gd name="T58" fmla="*/ 337 w 1065"/>
                <a:gd name="T59" fmla="*/ 365 h 1200"/>
                <a:gd name="T60" fmla="*/ 302 w 1065"/>
                <a:gd name="T61" fmla="*/ 424 h 1200"/>
                <a:gd name="T62" fmla="*/ 278 w 1065"/>
                <a:gd name="T63" fmla="*/ 489 h 1200"/>
                <a:gd name="T64" fmla="*/ 265 w 1065"/>
                <a:gd name="T65" fmla="*/ 561 h 1200"/>
                <a:gd name="T66" fmla="*/ 264 w 1065"/>
                <a:gd name="T67" fmla="*/ 618 h 1200"/>
                <a:gd name="T68" fmla="*/ 273 w 1065"/>
                <a:gd name="T69" fmla="*/ 692 h 1200"/>
                <a:gd name="T70" fmla="*/ 295 w 1065"/>
                <a:gd name="T71" fmla="*/ 762 h 1200"/>
                <a:gd name="T72" fmla="*/ 328 w 1065"/>
                <a:gd name="T73" fmla="*/ 823 h 1200"/>
                <a:gd name="T74" fmla="*/ 371 w 1065"/>
                <a:gd name="T75" fmla="*/ 875 h 1200"/>
                <a:gd name="T76" fmla="*/ 424 w 1065"/>
                <a:gd name="T77" fmla="*/ 918 h 1200"/>
                <a:gd name="T78" fmla="*/ 485 w 1065"/>
                <a:gd name="T79" fmla="*/ 949 h 1200"/>
                <a:gd name="T80" fmla="*/ 553 w 1065"/>
                <a:gd name="T81" fmla="*/ 967 h 1200"/>
                <a:gd name="T82" fmla="*/ 608 w 1065"/>
                <a:gd name="T83" fmla="*/ 972 h 1200"/>
                <a:gd name="T84" fmla="*/ 695 w 1065"/>
                <a:gd name="T85" fmla="*/ 961 h 1200"/>
                <a:gd name="T86" fmla="*/ 773 w 1065"/>
                <a:gd name="T87" fmla="*/ 931 h 1200"/>
                <a:gd name="T88" fmla="*/ 842 w 1065"/>
                <a:gd name="T89" fmla="*/ 886 h 1200"/>
                <a:gd name="T90" fmla="*/ 1065 w 1065"/>
                <a:gd name="T91" fmla="*/ 985 h 1200"/>
                <a:gd name="T92" fmla="*/ 1000 w 1065"/>
                <a:gd name="T93" fmla="*/ 1052 h 1200"/>
                <a:gd name="T94" fmla="*/ 899 w 1065"/>
                <a:gd name="T95" fmla="*/ 1125 h 1200"/>
                <a:gd name="T96" fmla="*/ 781 w 1065"/>
                <a:gd name="T97" fmla="*/ 1176 h 1200"/>
                <a:gd name="T98" fmla="*/ 635 w 1065"/>
                <a:gd name="T99" fmla="*/ 1199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65" h="1200">
                  <a:moveTo>
                    <a:pt x="595" y="1200"/>
                  </a:moveTo>
                  <a:lnTo>
                    <a:pt x="595" y="1200"/>
                  </a:lnTo>
                  <a:lnTo>
                    <a:pt x="562" y="1200"/>
                  </a:lnTo>
                  <a:lnTo>
                    <a:pt x="531" y="1198"/>
                  </a:lnTo>
                  <a:lnTo>
                    <a:pt x="502" y="1194"/>
                  </a:lnTo>
                  <a:lnTo>
                    <a:pt x="471" y="1188"/>
                  </a:lnTo>
                  <a:lnTo>
                    <a:pt x="442" y="1182"/>
                  </a:lnTo>
                  <a:lnTo>
                    <a:pt x="413" y="1174"/>
                  </a:lnTo>
                  <a:lnTo>
                    <a:pt x="385" y="1164"/>
                  </a:lnTo>
                  <a:lnTo>
                    <a:pt x="357" y="1153"/>
                  </a:lnTo>
                  <a:lnTo>
                    <a:pt x="331" y="1141"/>
                  </a:lnTo>
                  <a:lnTo>
                    <a:pt x="306" y="1128"/>
                  </a:lnTo>
                  <a:lnTo>
                    <a:pt x="281" y="1114"/>
                  </a:lnTo>
                  <a:lnTo>
                    <a:pt x="257" y="1098"/>
                  </a:lnTo>
                  <a:lnTo>
                    <a:pt x="233" y="1082"/>
                  </a:lnTo>
                  <a:lnTo>
                    <a:pt x="211" y="1064"/>
                  </a:lnTo>
                  <a:lnTo>
                    <a:pt x="190" y="1045"/>
                  </a:lnTo>
                  <a:lnTo>
                    <a:pt x="170" y="1026"/>
                  </a:lnTo>
                  <a:lnTo>
                    <a:pt x="149" y="1004"/>
                  </a:lnTo>
                  <a:lnTo>
                    <a:pt x="131" y="983"/>
                  </a:lnTo>
                  <a:lnTo>
                    <a:pt x="115" y="960"/>
                  </a:lnTo>
                  <a:lnTo>
                    <a:pt x="98" y="937"/>
                  </a:lnTo>
                  <a:lnTo>
                    <a:pt x="84" y="912"/>
                  </a:lnTo>
                  <a:lnTo>
                    <a:pt x="69" y="887"/>
                  </a:lnTo>
                  <a:lnTo>
                    <a:pt x="56" y="862"/>
                  </a:lnTo>
                  <a:lnTo>
                    <a:pt x="45" y="836"/>
                  </a:lnTo>
                  <a:lnTo>
                    <a:pt x="35" y="808"/>
                  </a:lnTo>
                  <a:lnTo>
                    <a:pt x="25" y="781"/>
                  </a:lnTo>
                  <a:lnTo>
                    <a:pt x="18" y="752"/>
                  </a:lnTo>
                  <a:lnTo>
                    <a:pt x="12" y="723"/>
                  </a:lnTo>
                  <a:lnTo>
                    <a:pt x="7" y="694"/>
                  </a:lnTo>
                  <a:lnTo>
                    <a:pt x="4" y="665"/>
                  </a:lnTo>
                  <a:lnTo>
                    <a:pt x="1" y="634"/>
                  </a:lnTo>
                  <a:lnTo>
                    <a:pt x="0" y="604"/>
                  </a:lnTo>
                  <a:lnTo>
                    <a:pt x="0" y="604"/>
                  </a:lnTo>
                  <a:lnTo>
                    <a:pt x="1" y="573"/>
                  </a:lnTo>
                  <a:lnTo>
                    <a:pt x="4" y="542"/>
                  </a:lnTo>
                  <a:lnTo>
                    <a:pt x="7" y="512"/>
                  </a:lnTo>
                  <a:lnTo>
                    <a:pt x="12" y="483"/>
                  </a:lnTo>
                  <a:lnTo>
                    <a:pt x="18" y="454"/>
                  </a:lnTo>
                  <a:lnTo>
                    <a:pt x="25" y="426"/>
                  </a:lnTo>
                  <a:lnTo>
                    <a:pt x="35" y="397"/>
                  </a:lnTo>
                  <a:lnTo>
                    <a:pt x="45" y="370"/>
                  </a:lnTo>
                  <a:lnTo>
                    <a:pt x="56" y="344"/>
                  </a:lnTo>
                  <a:lnTo>
                    <a:pt x="69" y="317"/>
                  </a:lnTo>
                  <a:lnTo>
                    <a:pt x="84" y="292"/>
                  </a:lnTo>
                  <a:lnTo>
                    <a:pt x="98" y="267"/>
                  </a:lnTo>
                  <a:lnTo>
                    <a:pt x="115" y="244"/>
                  </a:lnTo>
                  <a:lnTo>
                    <a:pt x="131" y="221"/>
                  </a:lnTo>
                  <a:lnTo>
                    <a:pt x="150" y="199"/>
                  </a:lnTo>
                  <a:lnTo>
                    <a:pt x="170" y="178"/>
                  </a:lnTo>
                  <a:lnTo>
                    <a:pt x="190" y="158"/>
                  </a:lnTo>
                  <a:lnTo>
                    <a:pt x="211" y="139"/>
                  </a:lnTo>
                  <a:lnTo>
                    <a:pt x="234" y="121"/>
                  </a:lnTo>
                  <a:lnTo>
                    <a:pt x="257" y="104"/>
                  </a:lnTo>
                  <a:lnTo>
                    <a:pt x="281" y="88"/>
                  </a:lnTo>
                  <a:lnTo>
                    <a:pt x="306" y="74"/>
                  </a:lnTo>
                  <a:lnTo>
                    <a:pt x="332" y="61"/>
                  </a:lnTo>
                  <a:lnTo>
                    <a:pt x="358" y="47"/>
                  </a:lnTo>
                  <a:lnTo>
                    <a:pt x="386" y="37"/>
                  </a:lnTo>
                  <a:lnTo>
                    <a:pt x="414" y="27"/>
                  </a:lnTo>
                  <a:lnTo>
                    <a:pt x="443" y="19"/>
                  </a:lnTo>
                  <a:lnTo>
                    <a:pt x="473" y="12"/>
                  </a:lnTo>
                  <a:lnTo>
                    <a:pt x="503" y="7"/>
                  </a:lnTo>
                  <a:lnTo>
                    <a:pt x="534" y="3"/>
                  </a:lnTo>
                  <a:lnTo>
                    <a:pt x="565" y="1"/>
                  </a:lnTo>
                  <a:lnTo>
                    <a:pt x="597" y="0"/>
                  </a:lnTo>
                  <a:lnTo>
                    <a:pt x="597" y="0"/>
                  </a:lnTo>
                  <a:lnTo>
                    <a:pt x="637" y="1"/>
                  </a:lnTo>
                  <a:lnTo>
                    <a:pt x="675" y="3"/>
                  </a:lnTo>
                  <a:lnTo>
                    <a:pt x="711" y="8"/>
                  </a:lnTo>
                  <a:lnTo>
                    <a:pt x="745" y="14"/>
                  </a:lnTo>
                  <a:lnTo>
                    <a:pt x="779" y="22"/>
                  </a:lnTo>
                  <a:lnTo>
                    <a:pt x="810" y="32"/>
                  </a:lnTo>
                  <a:lnTo>
                    <a:pt x="840" y="43"/>
                  </a:lnTo>
                  <a:lnTo>
                    <a:pt x="868" y="55"/>
                  </a:lnTo>
                  <a:lnTo>
                    <a:pt x="896" y="69"/>
                  </a:lnTo>
                  <a:lnTo>
                    <a:pt x="922" y="83"/>
                  </a:lnTo>
                  <a:lnTo>
                    <a:pt x="947" y="100"/>
                  </a:lnTo>
                  <a:lnTo>
                    <a:pt x="971" y="118"/>
                  </a:lnTo>
                  <a:lnTo>
                    <a:pt x="994" y="136"/>
                  </a:lnTo>
                  <a:lnTo>
                    <a:pt x="1015" y="156"/>
                  </a:lnTo>
                  <a:lnTo>
                    <a:pt x="1037" y="176"/>
                  </a:lnTo>
                  <a:lnTo>
                    <a:pt x="1057" y="198"/>
                  </a:lnTo>
                  <a:lnTo>
                    <a:pt x="893" y="375"/>
                  </a:lnTo>
                  <a:lnTo>
                    <a:pt x="893" y="375"/>
                  </a:lnTo>
                  <a:lnTo>
                    <a:pt x="862" y="344"/>
                  </a:lnTo>
                  <a:lnTo>
                    <a:pt x="847" y="329"/>
                  </a:lnTo>
                  <a:lnTo>
                    <a:pt x="831" y="316"/>
                  </a:lnTo>
                  <a:lnTo>
                    <a:pt x="814" y="303"/>
                  </a:lnTo>
                  <a:lnTo>
                    <a:pt x="798" y="291"/>
                  </a:lnTo>
                  <a:lnTo>
                    <a:pt x="781" y="280"/>
                  </a:lnTo>
                  <a:lnTo>
                    <a:pt x="763" y="271"/>
                  </a:lnTo>
                  <a:lnTo>
                    <a:pt x="745" y="261"/>
                  </a:lnTo>
                  <a:lnTo>
                    <a:pt x="726" y="254"/>
                  </a:lnTo>
                  <a:lnTo>
                    <a:pt x="707" y="247"/>
                  </a:lnTo>
                  <a:lnTo>
                    <a:pt x="685" y="241"/>
                  </a:lnTo>
                  <a:lnTo>
                    <a:pt x="665" y="236"/>
                  </a:lnTo>
                  <a:lnTo>
                    <a:pt x="642" y="233"/>
                  </a:lnTo>
                  <a:lnTo>
                    <a:pt x="619" y="231"/>
                  </a:lnTo>
                  <a:lnTo>
                    <a:pt x="595" y="230"/>
                  </a:lnTo>
                  <a:lnTo>
                    <a:pt x="595" y="230"/>
                  </a:lnTo>
                  <a:lnTo>
                    <a:pt x="577" y="231"/>
                  </a:lnTo>
                  <a:lnTo>
                    <a:pt x="559" y="233"/>
                  </a:lnTo>
                  <a:lnTo>
                    <a:pt x="542" y="235"/>
                  </a:lnTo>
                  <a:lnTo>
                    <a:pt x="525" y="239"/>
                  </a:lnTo>
                  <a:lnTo>
                    <a:pt x="509" y="242"/>
                  </a:lnTo>
                  <a:lnTo>
                    <a:pt x="493" y="247"/>
                  </a:lnTo>
                  <a:lnTo>
                    <a:pt x="478" y="253"/>
                  </a:lnTo>
                  <a:lnTo>
                    <a:pt x="462" y="260"/>
                  </a:lnTo>
                  <a:lnTo>
                    <a:pt x="448" y="267"/>
                  </a:lnTo>
                  <a:lnTo>
                    <a:pt x="433" y="276"/>
                  </a:lnTo>
                  <a:lnTo>
                    <a:pt x="419" y="284"/>
                  </a:lnTo>
                  <a:lnTo>
                    <a:pt x="406" y="293"/>
                  </a:lnTo>
                  <a:lnTo>
                    <a:pt x="393" y="304"/>
                  </a:lnTo>
                  <a:lnTo>
                    <a:pt x="381" y="315"/>
                  </a:lnTo>
                  <a:lnTo>
                    <a:pt x="369" y="327"/>
                  </a:lnTo>
                  <a:lnTo>
                    <a:pt x="357" y="339"/>
                  </a:lnTo>
                  <a:lnTo>
                    <a:pt x="346" y="352"/>
                  </a:lnTo>
                  <a:lnTo>
                    <a:pt x="337" y="365"/>
                  </a:lnTo>
                  <a:lnTo>
                    <a:pt x="327" y="378"/>
                  </a:lnTo>
                  <a:lnTo>
                    <a:pt x="318" y="394"/>
                  </a:lnTo>
                  <a:lnTo>
                    <a:pt x="309" y="408"/>
                  </a:lnTo>
                  <a:lnTo>
                    <a:pt x="302" y="424"/>
                  </a:lnTo>
                  <a:lnTo>
                    <a:pt x="295" y="439"/>
                  </a:lnTo>
                  <a:lnTo>
                    <a:pt x="288" y="456"/>
                  </a:lnTo>
                  <a:lnTo>
                    <a:pt x="283" y="473"/>
                  </a:lnTo>
                  <a:lnTo>
                    <a:pt x="278" y="489"/>
                  </a:lnTo>
                  <a:lnTo>
                    <a:pt x="273" y="507"/>
                  </a:lnTo>
                  <a:lnTo>
                    <a:pt x="270" y="525"/>
                  </a:lnTo>
                  <a:lnTo>
                    <a:pt x="267" y="543"/>
                  </a:lnTo>
                  <a:lnTo>
                    <a:pt x="265" y="561"/>
                  </a:lnTo>
                  <a:lnTo>
                    <a:pt x="264" y="580"/>
                  </a:lnTo>
                  <a:lnTo>
                    <a:pt x="264" y="599"/>
                  </a:lnTo>
                  <a:lnTo>
                    <a:pt x="264" y="599"/>
                  </a:lnTo>
                  <a:lnTo>
                    <a:pt x="264" y="618"/>
                  </a:lnTo>
                  <a:lnTo>
                    <a:pt x="265" y="637"/>
                  </a:lnTo>
                  <a:lnTo>
                    <a:pt x="267" y="657"/>
                  </a:lnTo>
                  <a:lnTo>
                    <a:pt x="270" y="674"/>
                  </a:lnTo>
                  <a:lnTo>
                    <a:pt x="273" y="692"/>
                  </a:lnTo>
                  <a:lnTo>
                    <a:pt x="278" y="710"/>
                  </a:lnTo>
                  <a:lnTo>
                    <a:pt x="283" y="727"/>
                  </a:lnTo>
                  <a:lnTo>
                    <a:pt x="289" y="745"/>
                  </a:lnTo>
                  <a:lnTo>
                    <a:pt x="295" y="762"/>
                  </a:lnTo>
                  <a:lnTo>
                    <a:pt x="302" y="777"/>
                  </a:lnTo>
                  <a:lnTo>
                    <a:pt x="310" y="793"/>
                  </a:lnTo>
                  <a:lnTo>
                    <a:pt x="319" y="808"/>
                  </a:lnTo>
                  <a:lnTo>
                    <a:pt x="328" y="823"/>
                  </a:lnTo>
                  <a:lnTo>
                    <a:pt x="338" y="837"/>
                  </a:lnTo>
                  <a:lnTo>
                    <a:pt x="349" y="850"/>
                  </a:lnTo>
                  <a:lnTo>
                    <a:pt x="359" y="863"/>
                  </a:lnTo>
                  <a:lnTo>
                    <a:pt x="371" y="875"/>
                  </a:lnTo>
                  <a:lnTo>
                    <a:pt x="383" y="887"/>
                  </a:lnTo>
                  <a:lnTo>
                    <a:pt x="396" y="898"/>
                  </a:lnTo>
                  <a:lnTo>
                    <a:pt x="410" y="909"/>
                  </a:lnTo>
                  <a:lnTo>
                    <a:pt x="424" y="918"/>
                  </a:lnTo>
                  <a:lnTo>
                    <a:pt x="438" y="926"/>
                  </a:lnTo>
                  <a:lnTo>
                    <a:pt x="453" y="935"/>
                  </a:lnTo>
                  <a:lnTo>
                    <a:pt x="468" y="942"/>
                  </a:lnTo>
                  <a:lnTo>
                    <a:pt x="485" y="949"/>
                  </a:lnTo>
                  <a:lnTo>
                    <a:pt x="500" y="955"/>
                  </a:lnTo>
                  <a:lnTo>
                    <a:pt x="517" y="960"/>
                  </a:lnTo>
                  <a:lnTo>
                    <a:pt x="535" y="964"/>
                  </a:lnTo>
                  <a:lnTo>
                    <a:pt x="553" y="967"/>
                  </a:lnTo>
                  <a:lnTo>
                    <a:pt x="571" y="969"/>
                  </a:lnTo>
                  <a:lnTo>
                    <a:pt x="589" y="971"/>
                  </a:lnTo>
                  <a:lnTo>
                    <a:pt x="608" y="972"/>
                  </a:lnTo>
                  <a:lnTo>
                    <a:pt x="608" y="972"/>
                  </a:lnTo>
                  <a:lnTo>
                    <a:pt x="631" y="971"/>
                  </a:lnTo>
                  <a:lnTo>
                    <a:pt x="653" y="968"/>
                  </a:lnTo>
                  <a:lnTo>
                    <a:pt x="675" y="966"/>
                  </a:lnTo>
                  <a:lnTo>
                    <a:pt x="695" y="961"/>
                  </a:lnTo>
                  <a:lnTo>
                    <a:pt x="715" y="955"/>
                  </a:lnTo>
                  <a:lnTo>
                    <a:pt x="734" y="948"/>
                  </a:lnTo>
                  <a:lnTo>
                    <a:pt x="754" y="941"/>
                  </a:lnTo>
                  <a:lnTo>
                    <a:pt x="773" y="931"/>
                  </a:lnTo>
                  <a:lnTo>
                    <a:pt x="791" y="922"/>
                  </a:lnTo>
                  <a:lnTo>
                    <a:pt x="808" y="911"/>
                  </a:lnTo>
                  <a:lnTo>
                    <a:pt x="825" y="899"/>
                  </a:lnTo>
                  <a:lnTo>
                    <a:pt x="842" y="886"/>
                  </a:lnTo>
                  <a:lnTo>
                    <a:pt x="859" y="873"/>
                  </a:lnTo>
                  <a:lnTo>
                    <a:pt x="875" y="858"/>
                  </a:lnTo>
                  <a:lnTo>
                    <a:pt x="906" y="827"/>
                  </a:lnTo>
                  <a:lnTo>
                    <a:pt x="1065" y="985"/>
                  </a:lnTo>
                  <a:lnTo>
                    <a:pt x="1065" y="985"/>
                  </a:lnTo>
                  <a:lnTo>
                    <a:pt x="1044" y="1008"/>
                  </a:lnTo>
                  <a:lnTo>
                    <a:pt x="1022" y="1030"/>
                  </a:lnTo>
                  <a:lnTo>
                    <a:pt x="1000" y="1052"/>
                  </a:lnTo>
                  <a:lnTo>
                    <a:pt x="976" y="1072"/>
                  </a:lnTo>
                  <a:lnTo>
                    <a:pt x="951" y="1090"/>
                  </a:lnTo>
                  <a:lnTo>
                    <a:pt x="926" y="1108"/>
                  </a:lnTo>
                  <a:lnTo>
                    <a:pt x="899" y="1125"/>
                  </a:lnTo>
                  <a:lnTo>
                    <a:pt x="872" y="1140"/>
                  </a:lnTo>
                  <a:lnTo>
                    <a:pt x="843" y="1153"/>
                  </a:lnTo>
                  <a:lnTo>
                    <a:pt x="812" y="1165"/>
                  </a:lnTo>
                  <a:lnTo>
                    <a:pt x="781" y="1176"/>
                  </a:lnTo>
                  <a:lnTo>
                    <a:pt x="748" y="1184"/>
                  </a:lnTo>
                  <a:lnTo>
                    <a:pt x="712" y="1192"/>
                  </a:lnTo>
                  <a:lnTo>
                    <a:pt x="675" y="1196"/>
                  </a:lnTo>
                  <a:lnTo>
                    <a:pt x="635" y="1199"/>
                  </a:lnTo>
                  <a:lnTo>
                    <a:pt x="595"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4" name="Freeform 13" descr=" " title=" "/>
            <p:cNvSpPr>
              <a:spLocks/>
            </p:cNvSpPr>
            <p:nvPr userDrawn="1"/>
          </p:nvSpPr>
          <p:spPr bwMode="auto">
            <a:xfrm>
              <a:off x="594659" y="4851501"/>
              <a:ext cx="71744" cy="106015"/>
            </a:xfrm>
            <a:custGeom>
              <a:avLst/>
              <a:gdLst>
                <a:gd name="T0" fmla="*/ 1076 w 1076"/>
                <a:gd name="T1" fmla="*/ 1590 h 1590"/>
                <a:gd name="T2" fmla="*/ 771 w 1076"/>
                <a:gd name="T3" fmla="*/ 1590 h 1590"/>
                <a:gd name="T4" fmla="*/ 425 w 1076"/>
                <a:gd name="T5" fmla="*/ 1093 h 1590"/>
                <a:gd name="T6" fmla="*/ 264 w 1076"/>
                <a:gd name="T7" fmla="*/ 1261 h 1590"/>
                <a:gd name="T8" fmla="*/ 264 w 1076"/>
                <a:gd name="T9" fmla="*/ 1590 h 1590"/>
                <a:gd name="T10" fmla="*/ 0 w 1076"/>
                <a:gd name="T11" fmla="*/ 1590 h 1590"/>
                <a:gd name="T12" fmla="*/ 0 w 1076"/>
                <a:gd name="T13" fmla="*/ 0 h 1590"/>
                <a:gd name="T14" fmla="*/ 264 w 1076"/>
                <a:gd name="T15" fmla="*/ 0 h 1590"/>
                <a:gd name="T16" fmla="*/ 264 w 1076"/>
                <a:gd name="T17" fmla="*/ 950 h 1590"/>
                <a:gd name="T18" fmla="*/ 741 w 1076"/>
                <a:gd name="T19" fmla="*/ 440 h 1590"/>
                <a:gd name="T20" fmla="*/ 1062 w 1076"/>
                <a:gd name="T21" fmla="*/ 440 h 1590"/>
                <a:gd name="T22" fmla="*/ 604 w 1076"/>
                <a:gd name="T23" fmla="*/ 908 h 1590"/>
                <a:gd name="T24" fmla="*/ 1076 w 1076"/>
                <a:gd name="T25" fmla="*/ 1590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6" h="1590">
                  <a:moveTo>
                    <a:pt x="1076" y="1590"/>
                  </a:moveTo>
                  <a:lnTo>
                    <a:pt x="771" y="1590"/>
                  </a:lnTo>
                  <a:lnTo>
                    <a:pt x="425" y="1093"/>
                  </a:lnTo>
                  <a:lnTo>
                    <a:pt x="264" y="1261"/>
                  </a:lnTo>
                  <a:lnTo>
                    <a:pt x="264" y="1590"/>
                  </a:lnTo>
                  <a:lnTo>
                    <a:pt x="0" y="1590"/>
                  </a:lnTo>
                  <a:lnTo>
                    <a:pt x="0" y="0"/>
                  </a:lnTo>
                  <a:lnTo>
                    <a:pt x="264" y="0"/>
                  </a:lnTo>
                  <a:lnTo>
                    <a:pt x="264" y="950"/>
                  </a:lnTo>
                  <a:lnTo>
                    <a:pt x="741" y="440"/>
                  </a:lnTo>
                  <a:lnTo>
                    <a:pt x="1062" y="440"/>
                  </a:lnTo>
                  <a:lnTo>
                    <a:pt x="604" y="908"/>
                  </a:lnTo>
                  <a:lnTo>
                    <a:pt x="1076"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5" name="Freeform 14" descr=" " title=" "/>
            <p:cNvSpPr>
              <a:spLocks noEditPoints="1"/>
            </p:cNvSpPr>
            <p:nvPr userDrawn="1"/>
          </p:nvSpPr>
          <p:spPr bwMode="auto">
            <a:xfrm>
              <a:off x="675871" y="4851501"/>
              <a:ext cx="79478" cy="107616"/>
            </a:xfrm>
            <a:custGeom>
              <a:avLst/>
              <a:gdLst>
                <a:gd name="T0" fmla="*/ 560 w 1191"/>
                <a:gd name="T1" fmla="*/ 646 h 1615"/>
                <a:gd name="T2" fmla="*/ 496 w 1191"/>
                <a:gd name="T3" fmla="*/ 659 h 1615"/>
                <a:gd name="T4" fmla="*/ 436 w 1191"/>
                <a:gd name="T5" fmla="*/ 686 h 1615"/>
                <a:gd name="T6" fmla="*/ 382 w 1191"/>
                <a:gd name="T7" fmla="*/ 723 h 1615"/>
                <a:gd name="T8" fmla="*/ 337 w 1191"/>
                <a:gd name="T9" fmla="*/ 770 h 1615"/>
                <a:gd name="T10" fmla="*/ 300 w 1191"/>
                <a:gd name="T11" fmla="*/ 829 h 1615"/>
                <a:gd name="T12" fmla="*/ 273 w 1191"/>
                <a:gd name="T13" fmla="*/ 897 h 1615"/>
                <a:gd name="T14" fmla="*/ 259 w 1191"/>
                <a:gd name="T15" fmla="*/ 973 h 1615"/>
                <a:gd name="T16" fmla="*/ 258 w 1191"/>
                <a:gd name="T17" fmla="*/ 1036 h 1615"/>
                <a:gd name="T18" fmla="*/ 269 w 1191"/>
                <a:gd name="T19" fmla="*/ 1114 h 1615"/>
                <a:gd name="T20" fmla="*/ 291 w 1191"/>
                <a:gd name="T21" fmla="*/ 1184 h 1615"/>
                <a:gd name="T22" fmla="*/ 326 w 1191"/>
                <a:gd name="T23" fmla="*/ 1245 h 1615"/>
                <a:gd name="T24" fmla="*/ 370 w 1191"/>
                <a:gd name="T25" fmla="*/ 1296 h 1615"/>
                <a:gd name="T26" fmla="*/ 422 w 1191"/>
                <a:gd name="T27" fmla="*/ 1337 h 1615"/>
                <a:gd name="T28" fmla="*/ 480 w 1191"/>
                <a:gd name="T29" fmla="*/ 1365 h 1615"/>
                <a:gd name="T30" fmla="*/ 543 w 1191"/>
                <a:gd name="T31" fmla="*/ 1382 h 1615"/>
                <a:gd name="T32" fmla="*/ 594 w 1191"/>
                <a:gd name="T33" fmla="*/ 1385 h 1615"/>
                <a:gd name="T34" fmla="*/ 659 w 1191"/>
                <a:gd name="T35" fmla="*/ 1378 h 1615"/>
                <a:gd name="T36" fmla="*/ 720 w 1191"/>
                <a:gd name="T37" fmla="*/ 1359 h 1615"/>
                <a:gd name="T38" fmla="*/ 776 w 1191"/>
                <a:gd name="T39" fmla="*/ 1328 h 1615"/>
                <a:gd name="T40" fmla="*/ 825 w 1191"/>
                <a:gd name="T41" fmla="*/ 1286 h 1615"/>
                <a:gd name="T42" fmla="*/ 866 w 1191"/>
                <a:gd name="T43" fmla="*/ 1233 h 1615"/>
                <a:gd name="T44" fmla="*/ 896 w 1191"/>
                <a:gd name="T45" fmla="*/ 1169 h 1615"/>
                <a:gd name="T46" fmla="*/ 915 w 1191"/>
                <a:gd name="T47" fmla="*/ 1096 h 1615"/>
                <a:gd name="T48" fmla="*/ 922 w 1191"/>
                <a:gd name="T49" fmla="*/ 1015 h 1615"/>
                <a:gd name="T50" fmla="*/ 918 w 1191"/>
                <a:gd name="T51" fmla="*/ 953 h 1615"/>
                <a:gd name="T52" fmla="*/ 902 w 1191"/>
                <a:gd name="T53" fmla="*/ 879 h 1615"/>
                <a:gd name="T54" fmla="*/ 874 w 1191"/>
                <a:gd name="T55" fmla="*/ 813 h 1615"/>
                <a:gd name="T56" fmla="*/ 836 w 1191"/>
                <a:gd name="T57" fmla="*/ 757 h 1615"/>
                <a:gd name="T58" fmla="*/ 788 w 1191"/>
                <a:gd name="T59" fmla="*/ 712 h 1615"/>
                <a:gd name="T60" fmla="*/ 734 w 1191"/>
                <a:gd name="T61" fmla="*/ 677 h 1615"/>
                <a:gd name="T62" fmla="*/ 675 w 1191"/>
                <a:gd name="T63" fmla="*/ 655 h 1615"/>
                <a:gd name="T64" fmla="*/ 610 w 1191"/>
                <a:gd name="T65" fmla="*/ 645 h 1615"/>
                <a:gd name="T66" fmla="*/ 620 w 1191"/>
                <a:gd name="T67" fmla="*/ 1614 h 1615"/>
                <a:gd name="T68" fmla="*/ 496 w 1191"/>
                <a:gd name="T69" fmla="*/ 1589 h 1615"/>
                <a:gd name="T70" fmla="*/ 395 w 1191"/>
                <a:gd name="T71" fmla="*/ 1538 h 1615"/>
                <a:gd name="T72" fmla="*/ 314 w 1191"/>
                <a:gd name="T73" fmla="*/ 1470 h 1615"/>
                <a:gd name="T74" fmla="*/ 264 w 1191"/>
                <a:gd name="T75" fmla="*/ 1590 h 1615"/>
                <a:gd name="T76" fmla="*/ 264 w 1191"/>
                <a:gd name="T77" fmla="*/ 632 h 1615"/>
                <a:gd name="T78" fmla="*/ 315 w 1191"/>
                <a:gd name="T79" fmla="*/ 567 h 1615"/>
                <a:gd name="T80" fmla="*/ 398 w 1191"/>
                <a:gd name="T81" fmla="*/ 493 h 1615"/>
                <a:gd name="T82" fmla="*/ 498 w 1191"/>
                <a:gd name="T83" fmla="*/ 442 h 1615"/>
                <a:gd name="T84" fmla="*/ 620 w 1191"/>
                <a:gd name="T85" fmla="*/ 417 h 1615"/>
                <a:gd name="T86" fmla="*/ 705 w 1191"/>
                <a:gd name="T87" fmla="*/ 418 h 1615"/>
                <a:gd name="T88" fmla="*/ 805 w 1191"/>
                <a:gd name="T89" fmla="*/ 438 h 1615"/>
                <a:gd name="T90" fmla="*/ 899 w 1191"/>
                <a:gd name="T91" fmla="*/ 478 h 1615"/>
                <a:gd name="T92" fmla="*/ 985 w 1191"/>
                <a:gd name="T93" fmla="*/ 535 h 1615"/>
                <a:gd name="T94" fmla="*/ 1061 w 1191"/>
                <a:gd name="T95" fmla="*/ 612 h 1615"/>
                <a:gd name="T96" fmla="*/ 1120 w 1191"/>
                <a:gd name="T97" fmla="*/ 706 h 1615"/>
                <a:gd name="T98" fmla="*/ 1164 w 1191"/>
                <a:gd name="T99" fmla="*/ 817 h 1615"/>
                <a:gd name="T100" fmla="*/ 1187 w 1191"/>
                <a:gd name="T101" fmla="*/ 945 h 1615"/>
                <a:gd name="T102" fmla="*/ 1189 w 1191"/>
                <a:gd name="T103" fmla="*/ 1050 h 1615"/>
                <a:gd name="T104" fmla="*/ 1172 w 1191"/>
                <a:gd name="T105" fmla="*/ 1182 h 1615"/>
                <a:gd name="T106" fmla="*/ 1133 w 1191"/>
                <a:gd name="T107" fmla="*/ 1297 h 1615"/>
                <a:gd name="T108" fmla="*/ 1077 w 1191"/>
                <a:gd name="T109" fmla="*/ 1396 h 1615"/>
                <a:gd name="T110" fmla="*/ 1006 w 1191"/>
                <a:gd name="T111" fmla="*/ 1477 h 1615"/>
                <a:gd name="T112" fmla="*/ 922 w 1191"/>
                <a:gd name="T113" fmla="*/ 1540 h 1615"/>
                <a:gd name="T114" fmla="*/ 830 w 1191"/>
                <a:gd name="T115" fmla="*/ 1584 h 1615"/>
                <a:gd name="T116" fmla="*/ 731 w 1191"/>
                <a:gd name="T117" fmla="*/ 1609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4" y="644"/>
                  </a:moveTo>
                  <a:lnTo>
                    <a:pt x="594" y="644"/>
                  </a:lnTo>
                  <a:lnTo>
                    <a:pt x="577" y="645"/>
                  </a:lnTo>
                  <a:lnTo>
                    <a:pt x="560" y="646"/>
                  </a:lnTo>
                  <a:lnTo>
                    <a:pt x="543" y="649"/>
                  </a:lnTo>
                  <a:lnTo>
                    <a:pt x="528" y="651"/>
                  </a:lnTo>
                  <a:lnTo>
                    <a:pt x="511" y="655"/>
                  </a:lnTo>
                  <a:lnTo>
                    <a:pt x="496" y="659"/>
                  </a:lnTo>
                  <a:lnTo>
                    <a:pt x="480" y="664"/>
                  </a:lnTo>
                  <a:lnTo>
                    <a:pt x="466" y="671"/>
                  </a:lnTo>
                  <a:lnTo>
                    <a:pt x="450" y="677"/>
                  </a:lnTo>
                  <a:lnTo>
                    <a:pt x="436" y="686"/>
                  </a:lnTo>
                  <a:lnTo>
                    <a:pt x="422" y="694"/>
                  </a:lnTo>
                  <a:lnTo>
                    <a:pt x="408" y="702"/>
                  </a:lnTo>
                  <a:lnTo>
                    <a:pt x="395" y="712"/>
                  </a:lnTo>
                  <a:lnTo>
                    <a:pt x="382" y="723"/>
                  </a:lnTo>
                  <a:lnTo>
                    <a:pt x="370" y="733"/>
                  </a:lnTo>
                  <a:lnTo>
                    <a:pt x="358" y="745"/>
                  </a:lnTo>
                  <a:lnTo>
                    <a:pt x="346" y="758"/>
                  </a:lnTo>
                  <a:lnTo>
                    <a:pt x="337" y="770"/>
                  </a:lnTo>
                  <a:lnTo>
                    <a:pt x="326" y="785"/>
                  </a:lnTo>
                  <a:lnTo>
                    <a:pt x="316" y="799"/>
                  </a:lnTo>
                  <a:lnTo>
                    <a:pt x="308" y="813"/>
                  </a:lnTo>
                  <a:lnTo>
                    <a:pt x="300" y="829"/>
                  </a:lnTo>
                  <a:lnTo>
                    <a:pt x="291" y="846"/>
                  </a:lnTo>
                  <a:lnTo>
                    <a:pt x="284" y="862"/>
                  </a:lnTo>
                  <a:lnTo>
                    <a:pt x="278" y="879"/>
                  </a:lnTo>
                  <a:lnTo>
                    <a:pt x="273" y="897"/>
                  </a:lnTo>
                  <a:lnTo>
                    <a:pt x="269" y="916"/>
                  </a:lnTo>
                  <a:lnTo>
                    <a:pt x="264" y="934"/>
                  </a:lnTo>
                  <a:lnTo>
                    <a:pt x="262" y="954"/>
                  </a:lnTo>
                  <a:lnTo>
                    <a:pt x="259" y="973"/>
                  </a:lnTo>
                  <a:lnTo>
                    <a:pt x="258" y="994"/>
                  </a:lnTo>
                  <a:lnTo>
                    <a:pt x="257" y="1015"/>
                  </a:lnTo>
                  <a:lnTo>
                    <a:pt x="257" y="1015"/>
                  </a:lnTo>
                  <a:lnTo>
                    <a:pt x="258" y="1036"/>
                  </a:lnTo>
                  <a:lnTo>
                    <a:pt x="259" y="1056"/>
                  </a:lnTo>
                  <a:lnTo>
                    <a:pt x="262" y="1076"/>
                  </a:lnTo>
                  <a:lnTo>
                    <a:pt x="264" y="1095"/>
                  </a:lnTo>
                  <a:lnTo>
                    <a:pt x="269" y="1114"/>
                  </a:lnTo>
                  <a:lnTo>
                    <a:pt x="273" y="1132"/>
                  </a:lnTo>
                  <a:lnTo>
                    <a:pt x="278" y="1150"/>
                  </a:lnTo>
                  <a:lnTo>
                    <a:pt x="284" y="1167"/>
                  </a:lnTo>
                  <a:lnTo>
                    <a:pt x="291" y="1184"/>
                  </a:lnTo>
                  <a:lnTo>
                    <a:pt x="300" y="1200"/>
                  </a:lnTo>
                  <a:lnTo>
                    <a:pt x="308" y="1216"/>
                  </a:lnTo>
                  <a:lnTo>
                    <a:pt x="316" y="1230"/>
                  </a:lnTo>
                  <a:lnTo>
                    <a:pt x="326" y="1245"/>
                  </a:lnTo>
                  <a:lnTo>
                    <a:pt x="337" y="1259"/>
                  </a:lnTo>
                  <a:lnTo>
                    <a:pt x="346" y="1272"/>
                  </a:lnTo>
                  <a:lnTo>
                    <a:pt x="358" y="1284"/>
                  </a:lnTo>
                  <a:lnTo>
                    <a:pt x="370" y="1296"/>
                  </a:lnTo>
                  <a:lnTo>
                    <a:pt x="382" y="1307"/>
                  </a:lnTo>
                  <a:lnTo>
                    <a:pt x="395" y="1317"/>
                  </a:lnTo>
                  <a:lnTo>
                    <a:pt x="408" y="1327"/>
                  </a:lnTo>
                  <a:lnTo>
                    <a:pt x="422" y="1337"/>
                  </a:lnTo>
                  <a:lnTo>
                    <a:pt x="436" y="1345"/>
                  </a:lnTo>
                  <a:lnTo>
                    <a:pt x="450" y="1352"/>
                  </a:lnTo>
                  <a:lnTo>
                    <a:pt x="466" y="1359"/>
                  </a:lnTo>
                  <a:lnTo>
                    <a:pt x="480" y="1365"/>
                  </a:lnTo>
                  <a:lnTo>
                    <a:pt x="496" y="1370"/>
                  </a:lnTo>
                  <a:lnTo>
                    <a:pt x="511" y="1375"/>
                  </a:lnTo>
                  <a:lnTo>
                    <a:pt x="528" y="1378"/>
                  </a:lnTo>
                  <a:lnTo>
                    <a:pt x="543" y="1382"/>
                  </a:lnTo>
                  <a:lnTo>
                    <a:pt x="560" y="1383"/>
                  </a:lnTo>
                  <a:lnTo>
                    <a:pt x="577" y="1384"/>
                  </a:lnTo>
                  <a:lnTo>
                    <a:pt x="594" y="1385"/>
                  </a:lnTo>
                  <a:lnTo>
                    <a:pt x="594" y="1385"/>
                  </a:lnTo>
                  <a:lnTo>
                    <a:pt x="610" y="1385"/>
                  </a:lnTo>
                  <a:lnTo>
                    <a:pt x="627" y="1383"/>
                  </a:lnTo>
                  <a:lnTo>
                    <a:pt x="643" y="1382"/>
                  </a:lnTo>
                  <a:lnTo>
                    <a:pt x="659" y="1378"/>
                  </a:lnTo>
                  <a:lnTo>
                    <a:pt x="675" y="1375"/>
                  </a:lnTo>
                  <a:lnTo>
                    <a:pt x="690" y="1371"/>
                  </a:lnTo>
                  <a:lnTo>
                    <a:pt x="706" y="1365"/>
                  </a:lnTo>
                  <a:lnTo>
                    <a:pt x="720" y="1359"/>
                  </a:lnTo>
                  <a:lnTo>
                    <a:pt x="736" y="1353"/>
                  </a:lnTo>
                  <a:lnTo>
                    <a:pt x="750" y="1346"/>
                  </a:lnTo>
                  <a:lnTo>
                    <a:pt x="763" y="1338"/>
                  </a:lnTo>
                  <a:lnTo>
                    <a:pt x="776" y="1328"/>
                  </a:lnTo>
                  <a:lnTo>
                    <a:pt x="789" y="1319"/>
                  </a:lnTo>
                  <a:lnTo>
                    <a:pt x="801" y="1309"/>
                  </a:lnTo>
                  <a:lnTo>
                    <a:pt x="813" y="1297"/>
                  </a:lnTo>
                  <a:lnTo>
                    <a:pt x="825" y="1286"/>
                  </a:lnTo>
                  <a:lnTo>
                    <a:pt x="836" y="1273"/>
                  </a:lnTo>
                  <a:lnTo>
                    <a:pt x="847" y="1260"/>
                  </a:lnTo>
                  <a:lnTo>
                    <a:pt x="856" y="1247"/>
                  </a:lnTo>
                  <a:lnTo>
                    <a:pt x="866" y="1233"/>
                  </a:lnTo>
                  <a:lnTo>
                    <a:pt x="874" y="1218"/>
                  </a:lnTo>
                  <a:lnTo>
                    <a:pt x="883" y="1203"/>
                  </a:lnTo>
                  <a:lnTo>
                    <a:pt x="890" y="1186"/>
                  </a:lnTo>
                  <a:lnTo>
                    <a:pt x="896" y="1169"/>
                  </a:lnTo>
                  <a:lnTo>
                    <a:pt x="902" y="1153"/>
                  </a:lnTo>
                  <a:lnTo>
                    <a:pt x="908" y="1135"/>
                  </a:lnTo>
                  <a:lnTo>
                    <a:pt x="911" y="1116"/>
                  </a:lnTo>
                  <a:lnTo>
                    <a:pt x="915" y="1096"/>
                  </a:lnTo>
                  <a:lnTo>
                    <a:pt x="918" y="1077"/>
                  </a:lnTo>
                  <a:lnTo>
                    <a:pt x="921" y="1057"/>
                  </a:lnTo>
                  <a:lnTo>
                    <a:pt x="922" y="1037"/>
                  </a:lnTo>
                  <a:lnTo>
                    <a:pt x="922" y="1015"/>
                  </a:lnTo>
                  <a:lnTo>
                    <a:pt x="922" y="1015"/>
                  </a:lnTo>
                  <a:lnTo>
                    <a:pt x="922" y="994"/>
                  </a:lnTo>
                  <a:lnTo>
                    <a:pt x="921" y="973"/>
                  </a:lnTo>
                  <a:lnTo>
                    <a:pt x="918" y="953"/>
                  </a:lnTo>
                  <a:lnTo>
                    <a:pt x="915" y="934"/>
                  </a:lnTo>
                  <a:lnTo>
                    <a:pt x="911" y="915"/>
                  </a:lnTo>
                  <a:lnTo>
                    <a:pt x="906" y="897"/>
                  </a:lnTo>
                  <a:lnTo>
                    <a:pt x="902" y="879"/>
                  </a:lnTo>
                  <a:lnTo>
                    <a:pt x="896" y="861"/>
                  </a:lnTo>
                  <a:lnTo>
                    <a:pt x="889" y="844"/>
                  </a:lnTo>
                  <a:lnTo>
                    <a:pt x="881" y="829"/>
                  </a:lnTo>
                  <a:lnTo>
                    <a:pt x="874" y="813"/>
                  </a:lnTo>
                  <a:lnTo>
                    <a:pt x="865" y="798"/>
                  </a:lnTo>
                  <a:lnTo>
                    <a:pt x="856" y="784"/>
                  </a:lnTo>
                  <a:lnTo>
                    <a:pt x="846" y="770"/>
                  </a:lnTo>
                  <a:lnTo>
                    <a:pt x="836" y="757"/>
                  </a:lnTo>
                  <a:lnTo>
                    <a:pt x="824" y="745"/>
                  </a:lnTo>
                  <a:lnTo>
                    <a:pt x="813" y="733"/>
                  </a:lnTo>
                  <a:lnTo>
                    <a:pt x="801" y="721"/>
                  </a:lnTo>
                  <a:lnTo>
                    <a:pt x="788" y="712"/>
                  </a:lnTo>
                  <a:lnTo>
                    <a:pt x="775" y="702"/>
                  </a:lnTo>
                  <a:lnTo>
                    <a:pt x="762" y="693"/>
                  </a:lnTo>
                  <a:lnTo>
                    <a:pt x="749" y="684"/>
                  </a:lnTo>
                  <a:lnTo>
                    <a:pt x="734" y="677"/>
                  </a:lnTo>
                  <a:lnTo>
                    <a:pt x="720" y="670"/>
                  </a:lnTo>
                  <a:lnTo>
                    <a:pt x="705" y="664"/>
                  </a:lnTo>
                  <a:lnTo>
                    <a:pt x="690" y="659"/>
                  </a:lnTo>
                  <a:lnTo>
                    <a:pt x="675" y="655"/>
                  </a:lnTo>
                  <a:lnTo>
                    <a:pt x="658" y="651"/>
                  </a:lnTo>
                  <a:lnTo>
                    <a:pt x="643" y="649"/>
                  </a:lnTo>
                  <a:lnTo>
                    <a:pt x="626" y="646"/>
                  </a:lnTo>
                  <a:lnTo>
                    <a:pt x="610" y="645"/>
                  </a:lnTo>
                  <a:lnTo>
                    <a:pt x="594" y="644"/>
                  </a:lnTo>
                  <a:close/>
                  <a:moveTo>
                    <a:pt x="654" y="1615"/>
                  </a:moveTo>
                  <a:lnTo>
                    <a:pt x="654" y="1615"/>
                  </a:lnTo>
                  <a:lnTo>
                    <a:pt x="620" y="1614"/>
                  </a:lnTo>
                  <a:lnTo>
                    <a:pt x="586" y="1610"/>
                  </a:lnTo>
                  <a:lnTo>
                    <a:pt x="554" y="1605"/>
                  </a:lnTo>
                  <a:lnTo>
                    <a:pt x="524" y="1598"/>
                  </a:lnTo>
                  <a:lnTo>
                    <a:pt x="496" y="1589"/>
                  </a:lnTo>
                  <a:lnTo>
                    <a:pt x="468" y="1578"/>
                  </a:lnTo>
                  <a:lnTo>
                    <a:pt x="443" y="1566"/>
                  </a:lnTo>
                  <a:lnTo>
                    <a:pt x="418" y="1553"/>
                  </a:lnTo>
                  <a:lnTo>
                    <a:pt x="395" y="1538"/>
                  </a:lnTo>
                  <a:lnTo>
                    <a:pt x="373" y="1523"/>
                  </a:lnTo>
                  <a:lnTo>
                    <a:pt x="352" y="1506"/>
                  </a:lnTo>
                  <a:lnTo>
                    <a:pt x="332" y="1488"/>
                  </a:lnTo>
                  <a:lnTo>
                    <a:pt x="314" y="1470"/>
                  </a:lnTo>
                  <a:lnTo>
                    <a:pt x="296" y="1451"/>
                  </a:lnTo>
                  <a:lnTo>
                    <a:pt x="279" y="1431"/>
                  </a:lnTo>
                  <a:lnTo>
                    <a:pt x="264" y="1412"/>
                  </a:lnTo>
                  <a:lnTo>
                    <a:pt x="264" y="1590"/>
                  </a:lnTo>
                  <a:lnTo>
                    <a:pt x="0" y="1590"/>
                  </a:lnTo>
                  <a:lnTo>
                    <a:pt x="0" y="0"/>
                  </a:lnTo>
                  <a:lnTo>
                    <a:pt x="264" y="0"/>
                  </a:lnTo>
                  <a:lnTo>
                    <a:pt x="264" y="632"/>
                  </a:lnTo>
                  <a:lnTo>
                    <a:pt x="264" y="632"/>
                  </a:lnTo>
                  <a:lnTo>
                    <a:pt x="281" y="609"/>
                  </a:lnTo>
                  <a:lnTo>
                    <a:pt x="297" y="588"/>
                  </a:lnTo>
                  <a:lnTo>
                    <a:pt x="315" y="567"/>
                  </a:lnTo>
                  <a:lnTo>
                    <a:pt x="334" y="547"/>
                  </a:lnTo>
                  <a:lnTo>
                    <a:pt x="355" y="528"/>
                  </a:lnTo>
                  <a:lnTo>
                    <a:pt x="376" y="510"/>
                  </a:lnTo>
                  <a:lnTo>
                    <a:pt x="398" y="493"/>
                  </a:lnTo>
                  <a:lnTo>
                    <a:pt x="422" y="479"/>
                  </a:lnTo>
                  <a:lnTo>
                    <a:pt x="445" y="465"/>
                  </a:lnTo>
                  <a:lnTo>
                    <a:pt x="472" y="453"/>
                  </a:lnTo>
                  <a:lnTo>
                    <a:pt x="498" y="442"/>
                  </a:lnTo>
                  <a:lnTo>
                    <a:pt x="527" y="432"/>
                  </a:lnTo>
                  <a:lnTo>
                    <a:pt x="557" y="425"/>
                  </a:lnTo>
                  <a:lnTo>
                    <a:pt x="588" y="420"/>
                  </a:lnTo>
                  <a:lnTo>
                    <a:pt x="620" y="417"/>
                  </a:lnTo>
                  <a:lnTo>
                    <a:pt x="654" y="416"/>
                  </a:lnTo>
                  <a:lnTo>
                    <a:pt x="654" y="416"/>
                  </a:lnTo>
                  <a:lnTo>
                    <a:pt x="680" y="417"/>
                  </a:lnTo>
                  <a:lnTo>
                    <a:pt x="705" y="418"/>
                  </a:lnTo>
                  <a:lnTo>
                    <a:pt x="730" y="422"/>
                  </a:lnTo>
                  <a:lnTo>
                    <a:pt x="755" y="425"/>
                  </a:lnTo>
                  <a:lnTo>
                    <a:pt x="780" y="431"/>
                  </a:lnTo>
                  <a:lnTo>
                    <a:pt x="805" y="438"/>
                  </a:lnTo>
                  <a:lnTo>
                    <a:pt x="829" y="447"/>
                  </a:lnTo>
                  <a:lnTo>
                    <a:pt x="853" y="455"/>
                  </a:lnTo>
                  <a:lnTo>
                    <a:pt x="877" y="466"/>
                  </a:lnTo>
                  <a:lnTo>
                    <a:pt x="899" y="478"/>
                  </a:lnTo>
                  <a:lnTo>
                    <a:pt x="922" y="490"/>
                  </a:lnTo>
                  <a:lnTo>
                    <a:pt x="943" y="504"/>
                  </a:lnTo>
                  <a:lnTo>
                    <a:pt x="965" y="520"/>
                  </a:lnTo>
                  <a:lnTo>
                    <a:pt x="985" y="535"/>
                  </a:lnTo>
                  <a:lnTo>
                    <a:pt x="1006" y="553"/>
                  </a:lnTo>
                  <a:lnTo>
                    <a:pt x="1025" y="571"/>
                  </a:lnTo>
                  <a:lnTo>
                    <a:pt x="1043" y="591"/>
                  </a:lnTo>
                  <a:lnTo>
                    <a:pt x="1061" y="612"/>
                  </a:lnTo>
                  <a:lnTo>
                    <a:pt x="1077" y="634"/>
                  </a:lnTo>
                  <a:lnTo>
                    <a:pt x="1093" y="657"/>
                  </a:lnTo>
                  <a:lnTo>
                    <a:pt x="1107" y="681"/>
                  </a:lnTo>
                  <a:lnTo>
                    <a:pt x="1120" y="706"/>
                  </a:lnTo>
                  <a:lnTo>
                    <a:pt x="1133" y="732"/>
                  </a:lnTo>
                  <a:lnTo>
                    <a:pt x="1144" y="760"/>
                  </a:lnTo>
                  <a:lnTo>
                    <a:pt x="1155" y="788"/>
                  </a:lnTo>
                  <a:lnTo>
                    <a:pt x="1164" y="817"/>
                  </a:lnTo>
                  <a:lnTo>
                    <a:pt x="1172" y="848"/>
                  </a:lnTo>
                  <a:lnTo>
                    <a:pt x="1179" y="879"/>
                  </a:lnTo>
                  <a:lnTo>
                    <a:pt x="1184" y="911"/>
                  </a:lnTo>
                  <a:lnTo>
                    <a:pt x="1187" y="945"/>
                  </a:lnTo>
                  <a:lnTo>
                    <a:pt x="1189" y="979"/>
                  </a:lnTo>
                  <a:lnTo>
                    <a:pt x="1191" y="1015"/>
                  </a:lnTo>
                  <a:lnTo>
                    <a:pt x="1191" y="1015"/>
                  </a:lnTo>
                  <a:lnTo>
                    <a:pt x="1189" y="1050"/>
                  </a:lnTo>
                  <a:lnTo>
                    <a:pt x="1187" y="1084"/>
                  </a:lnTo>
                  <a:lnTo>
                    <a:pt x="1184" y="1118"/>
                  </a:lnTo>
                  <a:lnTo>
                    <a:pt x="1179" y="1151"/>
                  </a:lnTo>
                  <a:lnTo>
                    <a:pt x="1172" y="1182"/>
                  </a:lnTo>
                  <a:lnTo>
                    <a:pt x="1164" y="1212"/>
                  </a:lnTo>
                  <a:lnTo>
                    <a:pt x="1155" y="1242"/>
                  </a:lnTo>
                  <a:lnTo>
                    <a:pt x="1145" y="1271"/>
                  </a:lnTo>
                  <a:lnTo>
                    <a:pt x="1133" y="1297"/>
                  </a:lnTo>
                  <a:lnTo>
                    <a:pt x="1121" y="1323"/>
                  </a:lnTo>
                  <a:lnTo>
                    <a:pt x="1107" y="1348"/>
                  </a:lnTo>
                  <a:lnTo>
                    <a:pt x="1093" y="1374"/>
                  </a:lnTo>
                  <a:lnTo>
                    <a:pt x="1077" y="1396"/>
                  </a:lnTo>
                  <a:lnTo>
                    <a:pt x="1061" y="1418"/>
                  </a:lnTo>
                  <a:lnTo>
                    <a:pt x="1044" y="1439"/>
                  </a:lnTo>
                  <a:lnTo>
                    <a:pt x="1025" y="1458"/>
                  </a:lnTo>
                  <a:lnTo>
                    <a:pt x="1006" y="1477"/>
                  </a:lnTo>
                  <a:lnTo>
                    <a:pt x="986" y="1494"/>
                  </a:lnTo>
                  <a:lnTo>
                    <a:pt x="965" y="1511"/>
                  </a:lnTo>
                  <a:lnTo>
                    <a:pt x="945" y="1525"/>
                  </a:lnTo>
                  <a:lnTo>
                    <a:pt x="922" y="1540"/>
                  </a:lnTo>
                  <a:lnTo>
                    <a:pt x="900" y="1553"/>
                  </a:lnTo>
                  <a:lnTo>
                    <a:pt x="877" y="1565"/>
                  </a:lnTo>
                  <a:lnTo>
                    <a:pt x="854" y="1574"/>
                  </a:lnTo>
                  <a:lnTo>
                    <a:pt x="830" y="1584"/>
                  </a:lnTo>
                  <a:lnTo>
                    <a:pt x="805" y="1592"/>
                  </a:lnTo>
                  <a:lnTo>
                    <a:pt x="781" y="1598"/>
                  </a:lnTo>
                  <a:lnTo>
                    <a:pt x="756" y="1604"/>
                  </a:lnTo>
                  <a:lnTo>
                    <a:pt x="731" y="1609"/>
                  </a:lnTo>
                  <a:lnTo>
                    <a:pt x="706" y="1611"/>
                  </a:lnTo>
                  <a:lnTo>
                    <a:pt x="680" y="1614"/>
                  </a:lnTo>
                  <a:lnTo>
                    <a:pt x="654" y="16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6" name="Freeform 17" descr=" " title=" "/>
            <p:cNvSpPr>
              <a:spLocks noEditPoints="1"/>
            </p:cNvSpPr>
            <p:nvPr userDrawn="1"/>
          </p:nvSpPr>
          <p:spPr bwMode="auto">
            <a:xfrm>
              <a:off x="761884" y="4879238"/>
              <a:ext cx="81745" cy="80012"/>
            </a:xfrm>
            <a:custGeom>
              <a:avLst/>
              <a:gdLst>
                <a:gd name="T0" fmla="*/ 551 w 1226"/>
                <a:gd name="T1" fmla="*/ 235 h 1200"/>
                <a:gd name="T2" fmla="*/ 465 w 1226"/>
                <a:gd name="T3" fmla="*/ 260 h 1200"/>
                <a:gd name="T4" fmla="*/ 394 w 1226"/>
                <a:gd name="T5" fmla="*/ 304 h 1200"/>
                <a:gd name="T6" fmla="*/ 335 w 1226"/>
                <a:gd name="T7" fmla="*/ 365 h 1200"/>
                <a:gd name="T8" fmla="*/ 293 w 1226"/>
                <a:gd name="T9" fmla="*/ 439 h 1200"/>
                <a:gd name="T10" fmla="*/ 268 w 1226"/>
                <a:gd name="T11" fmla="*/ 525 h 1200"/>
                <a:gd name="T12" fmla="*/ 262 w 1226"/>
                <a:gd name="T13" fmla="*/ 599 h 1200"/>
                <a:gd name="T14" fmla="*/ 273 w 1226"/>
                <a:gd name="T15" fmla="*/ 691 h 1200"/>
                <a:gd name="T16" fmla="*/ 303 w 1226"/>
                <a:gd name="T17" fmla="*/ 776 h 1200"/>
                <a:gd name="T18" fmla="*/ 350 w 1226"/>
                <a:gd name="T19" fmla="*/ 849 h 1200"/>
                <a:gd name="T20" fmla="*/ 413 w 1226"/>
                <a:gd name="T21" fmla="*/ 907 h 1200"/>
                <a:gd name="T22" fmla="*/ 488 w 1226"/>
                <a:gd name="T23" fmla="*/ 949 h 1200"/>
                <a:gd name="T24" fmla="*/ 575 w 1226"/>
                <a:gd name="T25" fmla="*/ 969 h 1200"/>
                <a:gd name="T26" fmla="*/ 653 w 1226"/>
                <a:gd name="T27" fmla="*/ 969 h 1200"/>
                <a:gd name="T28" fmla="*/ 741 w 1226"/>
                <a:gd name="T29" fmla="*/ 949 h 1200"/>
                <a:gd name="T30" fmla="*/ 818 w 1226"/>
                <a:gd name="T31" fmla="*/ 909 h 1200"/>
                <a:gd name="T32" fmla="*/ 879 w 1226"/>
                <a:gd name="T33" fmla="*/ 851 h 1200"/>
                <a:gd name="T34" fmla="*/ 924 w 1226"/>
                <a:gd name="T35" fmla="*/ 778 h 1200"/>
                <a:gd name="T36" fmla="*/ 953 w 1226"/>
                <a:gd name="T37" fmla="*/ 695 h 1200"/>
                <a:gd name="T38" fmla="*/ 962 w 1226"/>
                <a:gd name="T39" fmla="*/ 604 h 1200"/>
                <a:gd name="T40" fmla="*/ 955 w 1226"/>
                <a:gd name="T41" fmla="*/ 529 h 1200"/>
                <a:gd name="T42" fmla="*/ 930 w 1226"/>
                <a:gd name="T43" fmla="*/ 443 h 1200"/>
                <a:gd name="T44" fmla="*/ 886 w 1226"/>
                <a:gd name="T45" fmla="*/ 366 h 1200"/>
                <a:gd name="T46" fmla="*/ 826 w 1226"/>
                <a:gd name="T47" fmla="*/ 305 h 1200"/>
                <a:gd name="T48" fmla="*/ 752 w 1226"/>
                <a:gd name="T49" fmla="*/ 260 h 1200"/>
                <a:gd name="T50" fmla="*/ 666 w 1226"/>
                <a:gd name="T51" fmla="*/ 235 h 1200"/>
                <a:gd name="T52" fmla="*/ 609 w 1226"/>
                <a:gd name="T53" fmla="*/ 1200 h 1200"/>
                <a:gd name="T54" fmla="*/ 452 w 1226"/>
                <a:gd name="T55" fmla="*/ 1182 h 1200"/>
                <a:gd name="T56" fmla="*/ 313 w 1226"/>
                <a:gd name="T57" fmla="*/ 1128 h 1200"/>
                <a:gd name="T58" fmla="*/ 193 w 1226"/>
                <a:gd name="T59" fmla="*/ 1045 h 1200"/>
                <a:gd name="T60" fmla="*/ 100 w 1226"/>
                <a:gd name="T61" fmla="*/ 937 h 1200"/>
                <a:gd name="T62" fmla="*/ 34 w 1226"/>
                <a:gd name="T63" fmla="*/ 808 h 1200"/>
                <a:gd name="T64" fmla="*/ 2 w 1226"/>
                <a:gd name="T65" fmla="*/ 665 h 1200"/>
                <a:gd name="T66" fmla="*/ 2 w 1226"/>
                <a:gd name="T67" fmla="*/ 542 h 1200"/>
                <a:gd name="T68" fmla="*/ 34 w 1226"/>
                <a:gd name="T69" fmla="*/ 396 h 1200"/>
                <a:gd name="T70" fmla="*/ 100 w 1226"/>
                <a:gd name="T71" fmla="*/ 267 h 1200"/>
                <a:gd name="T72" fmla="*/ 195 w 1226"/>
                <a:gd name="T73" fmla="*/ 157 h 1200"/>
                <a:gd name="T74" fmla="*/ 315 w 1226"/>
                <a:gd name="T75" fmla="*/ 73 h 1200"/>
                <a:gd name="T76" fmla="*/ 456 w 1226"/>
                <a:gd name="T77" fmla="*/ 19 h 1200"/>
                <a:gd name="T78" fmla="*/ 613 w 1226"/>
                <a:gd name="T79" fmla="*/ 0 h 1200"/>
                <a:gd name="T80" fmla="*/ 741 w 1226"/>
                <a:gd name="T81" fmla="*/ 12 h 1200"/>
                <a:gd name="T82" fmla="*/ 886 w 1226"/>
                <a:gd name="T83" fmla="*/ 58 h 1200"/>
                <a:gd name="T84" fmla="*/ 1009 w 1226"/>
                <a:gd name="T85" fmla="*/ 137 h 1200"/>
                <a:gd name="T86" fmla="*/ 1109 w 1226"/>
                <a:gd name="T87" fmla="*/ 240 h 1200"/>
                <a:gd name="T88" fmla="*/ 1180 w 1226"/>
                <a:gd name="T89" fmla="*/ 365 h 1200"/>
                <a:gd name="T90" fmla="*/ 1219 w 1226"/>
                <a:gd name="T91" fmla="*/ 507 h 1200"/>
                <a:gd name="T92" fmla="*/ 1225 w 1226"/>
                <a:gd name="T93" fmla="*/ 629 h 1200"/>
                <a:gd name="T94" fmla="*/ 1200 w 1226"/>
                <a:gd name="T95" fmla="*/ 777 h 1200"/>
                <a:gd name="T96" fmla="*/ 1140 w 1226"/>
                <a:gd name="T97" fmla="*/ 910 h 1200"/>
                <a:gd name="T98" fmla="*/ 1051 w 1226"/>
                <a:gd name="T99" fmla="*/ 1023 h 1200"/>
                <a:gd name="T100" fmla="*/ 936 w 1226"/>
                <a:gd name="T101" fmla="*/ 1113 h 1200"/>
                <a:gd name="T102" fmla="*/ 797 w 1226"/>
                <a:gd name="T103" fmla="*/ 1173 h 1200"/>
                <a:gd name="T104" fmla="*/ 642 w 1226"/>
                <a:gd name="T105" fmla="*/ 1200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26" h="1200">
                  <a:moveTo>
                    <a:pt x="609" y="230"/>
                  </a:moveTo>
                  <a:lnTo>
                    <a:pt x="609" y="230"/>
                  </a:lnTo>
                  <a:lnTo>
                    <a:pt x="590" y="231"/>
                  </a:lnTo>
                  <a:lnTo>
                    <a:pt x="570" y="233"/>
                  </a:lnTo>
                  <a:lnTo>
                    <a:pt x="551" y="235"/>
                  </a:lnTo>
                  <a:lnTo>
                    <a:pt x="533" y="239"/>
                  </a:lnTo>
                  <a:lnTo>
                    <a:pt x="516" y="242"/>
                  </a:lnTo>
                  <a:lnTo>
                    <a:pt x="499" y="247"/>
                  </a:lnTo>
                  <a:lnTo>
                    <a:pt x="482" y="253"/>
                  </a:lnTo>
                  <a:lnTo>
                    <a:pt x="465" y="260"/>
                  </a:lnTo>
                  <a:lnTo>
                    <a:pt x="450" y="267"/>
                  </a:lnTo>
                  <a:lnTo>
                    <a:pt x="436" y="276"/>
                  </a:lnTo>
                  <a:lnTo>
                    <a:pt x="421" y="284"/>
                  </a:lnTo>
                  <a:lnTo>
                    <a:pt x="407" y="293"/>
                  </a:lnTo>
                  <a:lnTo>
                    <a:pt x="394" y="304"/>
                  </a:lnTo>
                  <a:lnTo>
                    <a:pt x="381" y="315"/>
                  </a:lnTo>
                  <a:lnTo>
                    <a:pt x="369" y="327"/>
                  </a:lnTo>
                  <a:lnTo>
                    <a:pt x="357" y="339"/>
                  </a:lnTo>
                  <a:lnTo>
                    <a:pt x="346" y="352"/>
                  </a:lnTo>
                  <a:lnTo>
                    <a:pt x="335" y="365"/>
                  </a:lnTo>
                  <a:lnTo>
                    <a:pt x="326" y="378"/>
                  </a:lnTo>
                  <a:lnTo>
                    <a:pt x="316" y="394"/>
                  </a:lnTo>
                  <a:lnTo>
                    <a:pt x="308" y="408"/>
                  </a:lnTo>
                  <a:lnTo>
                    <a:pt x="301" y="424"/>
                  </a:lnTo>
                  <a:lnTo>
                    <a:pt x="293" y="439"/>
                  </a:lnTo>
                  <a:lnTo>
                    <a:pt x="287" y="456"/>
                  </a:lnTo>
                  <a:lnTo>
                    <a:pt x="281" y="473"/>
                  </a:lnTo>
                  <a:lnTo>
                    <a:pt x="277" y="489"/>
                  </a:lnTo>
                  <a:lnTo>
                    <a:pt x="272" y="507"/>
                  </a:lnTo>
                  <a:lnTo>
                    <a:pt x="268" y="525"/>
                  </a:lnTo>
                  <a:lnTo>
                    <a:pt x="266" y="543"/>
                  </a:lnTo>
                  <a:lnTo>
                    <a:pt x="265" y="561"/>
                  </a:lnTo>
                  <a:lnTo>
                    <a:pt x="264" y="580"/>
                  </a:lnTo>
                  <a:lnTo>
                    <a:pt x="262" y="599"/>
                  </a:lnTo>
                  <a:lnTo>
                    <a:pt x="262" y="599"/>
                  </a:lnTo>
                  <a:lnTo>
                    <a:pt x="264" y="618"/>
                  </a:lnTo>
                  <a:lnTo>
                    <a:pt x="265" y="637"/>
                  </a:lnTo>
                  <a:lnTo>
                    <a:pt x="266" y="655"/>
                  </a:lnTo>
                  <a:lnTo>
                    <a:pt x="270" y="673"/>
                  </a:lnTo>
                  <a:lnTo>
                    <a:pt x="273" y="691"/>
                  </a:lnTo>
                  <a:lnTo>
                    <a:pt x="278" y="709"/>
                  </a:lnTo>
                  <a:lnTo>
                    <a:pt x="283" y="727"/>
                  </a:lnTo>
                  <a:lnTo>
                    <a:pt x="289" y="744"/>
                  </a:lnTo>
                  <a:lnTo>
                    <a:pt x="296" y="760"/>
                  </a:lnTo>
                  <a:lnTo>
                    <a:pt x="303" y="776"/>
                  </a:lnTo>
                  <a:lnTo>
                    <a:pt x="311" y="792"/>
                  </a:lnTo>
                  <a:lnTo>
                    <a:pt x="320" y="807"/>
                  </a:lnTo>
                  <a:lnTo>
                    <a:pt x="329" y="821"/>
                  </a:lnTo>
                  <a:lnTo>
                    <a:pt x="339" y="836"/>
                  </a:lnTo>
                  <a:lnTo>
                    <a:pt x="350" y="849"/>
                  </a:lnTo>
                  <a:lnTo>
                    <a:pt x="361" y="862"/>
                  </a:lnTo>
                  <a:lnTo>
                    <a:pt x="373" y="874"/>
                  </a:lnTo>
                  <a:lnTo>
                    <a:pt x="385" y="886"/>
                  </a:lnTo>
                  <a:lnTo>
                    <a:pt x="398" y="898"/>
                  </a:lnTo>
                  <a:lnTo>
                    <a:pt x="413" y="907"/>
                  </a:lnTo>
                  <a:lnTo>
                    <a:pt x="426" y="917"/>
                  </a:lnTo>
                  <a:lnTo>
                    <a:pt x="441" y="926"/>
                  </a:lnTo>
                  <a:lnTo>
                    <a:pt x="457" y="935"/>
                  </a:lnTo>
                  <a:lnTo>
                    <a:pt x="473" y="942"/>
                  </a:lnTo>
                  <a:lnTo>
                    <a:pt x="488" y="949"/>
                  </a:lnTo>
                  <a:lnTo>
                    <a:pt x="505" y="955"/>
                  </a:lnTo>
                  <a:lnTo>
                    <a:pt x="522" y="960"/>
                  </a:lnTo>
                  <a:lnTo>
                    <a:pt x="539" y="964"/>
                  </a:lnTo>
                  <a:lnTo>
                    <a:pt x="557" y="967"/>
                  </a:lnTo>
                  <a:lnTo>
                    <a:pt x="575" y="969"/>
                  </a:lnTo>
                  <a:lnTo>
                    <a:pt x="594" y="971"/>
                  </a:lnTo>
                  <a:lnTo>
                    <a:pt x="613" y="972"/>
                  </a:lnTo>
                  <a:lnTo>
                    <a:pt x="613" y="972"/>
                  </a:lnTo>
                  <a:lnTo>
                    <a:pt x="634" y="971"/>
                  </a:lnTo>
                  <a:lnTo>
                    <a:pt x="653" y="969"/>
                  </a:lnTo>
                  <a:lnTo>
                    <a:pt x="672" y="967"/>
                  </a:lnTo>
                  <a:lnTo>
                    <a:pt x="690" y="964"/>
                  </a:lnTo>
                  <a:lnTo>
                    <a:pt x="708" y="960"/>
                  </a:lnTo>
                  <a:lnTo>
                    <a:pt x="725" y="955"/>
                  </a:lnTo>
                  <a:lnTo>
                    <a:pt x="741" y="949"/>
                  </a:lnTo>
                  <a:lnTo>
                    <a:pt x="758" y="942"/>
                  </a:lnTo>
                  <a:lnTo>
                    <a:pt x="774" y="935"/>
                  </a:lnTo>
                  <a:lnTo>
                    <a:pt x="789" y="926"/>
                  </a:lnTo>
                  <a:lnTo>
                    <a:pt x="803" y="918"/>
                  </a:lnTo>
                  <a:lnTo>
                    <a:pt x="818" y="909"/>
                  </a:lnTo>
                  <a:lnTo>
                    <a:pt x="831" y="898"/>
                  </a:lnTo>
                  <a:lnTo>
                    <a:pt x="844" y="887"/>
                  </a:lnTo>
                  <a:lnTo>
                    <a:pt x="856" y="875"/>
                  </a:lnTo>
                  <a:lnTo>
                    <a:pt x="868" y="863"/>
                  </a:lnTo>
                  <a:lnTo>
                    <a:pt x="879" y="851"/>
                  </a:lnTo>
                  <a:lnTo>
                    <a:pt x="889" y="837"/>
                  </a:lnTo>
                  <a:lnTo>
                    <a:pt x="899" y="824"/>
                  </a:lnTo>
                  <a:lnTo>
                    <a:pt x="908" y="809"/>
                  </a:lnTo>
                  <a:lnTo>
                    <a:pt x="917" y="794"/>
                  </a:lnTo>
                  <a:lnTo>
                    <a:pt x="924" y="778"/>
                  </a:lnTo>
                  <a:lnTo>
                    <a:pt x="931" y="763"/>
                  </a:lnTo>
                  <a:lnTo>
                    <a:pt x="938" y="746"/>
                  </a:lnTo>
                  <a:lnTo>
                    <a:pt x="943" y="729"/>
                  </a:lnTo>
                  <a:lnTo>
                    <a:pt x="948" y="713"/>
                  </a:lnTo>
                  <a:lnTo>
                    <a:pt x="953" y="695"/>
                  </a:lnTo>
                  <a:lnTo>
                    <a:pt x="956" y="677"/>
                  </a:lnTo>
                  <a:lnTo>
                    <a:pt x="959" y="659"/>
                  </a:lnTo>
                  <a:lnTo>
                    <a:pt x="961" y="641"/>
                  </a:lnTo>
                  <a:lnTo>
                    <a:pt x="962" y="622"/>
                  </a:lnTo>
                  <a:lnTo>
                    <a:pt x="962" y="604"/>
                  </a:lnTo>
                  <a:lnTo>
                    <a:pt x="962" y="604"/>
                  </a:lnTo>
                  <a:lnTo>
                    <a:pt x="962" y="585"/>
                  </a:lnTo>
                  <a:lnTo>
                    <a:pt x="961" y="566"/>
                  </a:lnTo>
                  <a:lnTo>
                    <a:pt x="959" y="547"/>
                  </a:lnTo>
                  <a:lnTo>
                    <a:pt x="955" y="529"/>
                  </a:lnTo>
                  <a:lnTo>
                    <a:pt x="951" y="511"/>
                  </a:lnTo>
                  <a:lnTo>
                    <a:pt x="948" y="493"/>
                  </a:lnTo>
                  <a:lnTo>
                    <a:pt x="942" y="476"/>
                  </a:lnTo>
                  <a:lnTo>
                    <a:pt x="936" y="458"/>
                  </a:lnTo>
                  <a:lnTo>
                    <a:pt x="930" y="443"/>
                  </a:lnTo>
                  <a:lnTo>
                    <a:pt x="922" y="426"/>
                  </a:lnTo>
                  <a:lnTo>
                    <a:pt x="914" y="411"/>
                  </a:lnTo>
                  <a:lnTo>
                    <a:pt x="905" y="395"/>
                  </a:lnTo>
                  <a:lnTo>
                    <a:pt x="895" y="381"/>
                  </a:lnTo>
                  <a:lnTo>
                    <a:pt x="886" y="366"/>
                  </a:lnTo>
                  <a:lnTo>
                    <a:pt x="875" y="353"/>
                  </a:lnTo>
                  <a:lnTo>
                    <a:pt x="863" y="340"/>
                  </a:lnTo>
                  <a:lnTo>
                    <a:pt x="851" y="328"/>
                  </a:lnTo>
                  <a:lnTo>
                    <a:pt x="839" y="316"/>
                  </a:lnTo>
                  <a:lnTo>
                    <a:pt x="826" y="305"/>
                  </a:lnTo>
                  <a:lnTo>
                    <a:pt x="812" y="295"/>
                  </a:lnTo>
                  <a:lnTo>
                    <a:pt x="797" y="285"/>
                  </a:lnTo>
                  <a:lnTo>
                    <a:pt x="783" y="276"/>
                  </a:lnTo>
                  <a:lnTo>
                    <a:pt x="768" y="267"/>
                  </a:lnTo>
                  <a:lnTo>
                    <a:pt x="752" y="260"/>
                  </a:lnTo>
                  <a:lnTo>
                    <a:pt x="735" y="253"/>
                  </a:lnTo>
                  <a:lnTo>
                    <a:pt x="719" y="247"/>
                  </a:lnTo>
                  <a:lnTo>
                    <a:pt x="702" y="242"/>
                  </a:lnTo>
                  <a:lnTo>
                    <a:pt x="684" y="239"/>
                  </a:lnTo>
                  <a:lnTo>
                    <a:pt x="666" y="235"/>
                  </a:lnTo>
                  <a:lnTo>
                    <a:pt x="647" y="233"/>
                  </a:lnTo>
                  <a:lnTo>
                    <a:pt x="629" y="231"/>
                  </a:lnTo>
                  <a:lnTo>
                    <a:pt x="609" y="230"/>
                  </a:lnTo>
                  <a:close/>
                  <a:moveTo>
                    <a:pt x="609" y="1200"/>
                  </a:moveTo>
                  <a:lnTo>
                    <a:pt x="609" y="1200"/>
                  </a:lnTo>
                  <a:lnTo>
                    <a:pt x="576" y="1200"/>
                  </a:lnTo>
                  <a:lnTo>
                    <a:pt x="544" y="1198"/>
                  </a:lnTo>
                  <a:lnTo>
                    <a:pt x="513" y="1194"/>
                  </a:lnTo>
                  <a:lnTo>
                    <a:pt x="482" y="1188"/>
                  </a:lnTo>
                  <a:lnTo>
                    <a:pt x="452" y="1182"/>
                  </a:lnTo>
                  <a:lnTo>
                    <a:pt x="422" y="1174"/>
                  </a:lnTo>
                  <a:lnTo>
                    <a:pt x="394" y="1164"/>
                  </a:lnTo>
                  <a:lnTo>
                    <a:pt x="366" y="1153"/>
                  </a:lnTo>
                  <a:lnTo>
                    <a:pt x="339" y="1141"/>
                  </a:lnTo>
                  <a:lnTo>
                    <a:pt x="313" y="1128"/>
                  </a:lnTo>
                  <a:lnTo>
                    <a:pt x="286" y="1114"/>
                  </a:lnTo>
                  <a:lnTo>
                    <a:pt x="262" y="1098"/>
                  </a:lnTo>
                  <a:lnTo>
                    <a:pt x="238" y="1082"/>
                  </a:lnTo>
                  <a:lnTo>
                    <a:pt x="216" y="1064"/>
                  </a:lnTo>
                  <a:lnTo>
                    <a:pt x="193" y="1045"/>
                  </a:lnTo>
                  <a:lnTo>
                    <a:pt x="173" y="1026"/>
                  </a:lnTo>
                  <a:lnTo>
                    <a:pt x="152" y="1004"/>
                  </a:lnTo>
                  <a:lnTo>
                    <a:pt x="133" y="983"/>
                  </a:lnTo>
                  <a:lnTo>
                    <a:pt x="117" y="960"/>
                  </a:lnTo>
                  <a:lnTo>
                    <a:pt x="100" y="937"/>
                  </a:lnTo>
                  <a:lnTo>
                    <a:pt x="84" y="912"/>
                  </a:lnTo>
                  <a:lnTo>
                    <a:pt x="70" y="887"/>
                  </a:lnTo>
                  <a:lnTo>
                    <a:pt x="57" y="862"/>
                  </a:lnTo>
                  <a:lnTo>
                    <a:pt x="45" y="836"/>
                  </a:lnTo>
                  <a:lnTo>
                    <a:pt x="34" y="808"/>
                  </a:lnTo>
                  <a:lnTo>
                    <a:pt x="26" y="781"/>
                  </a:lnTo>
                  <a:lnTo>
                    <a:pt x="18" y="752"/>
                  </a:lnTo>
                  <a:lnTo>
                    <a:pt x="10" y="723"/>
                  </a:lnTo>
                  <a:lnTo>
                    <a:pt x="6" y="694"/>
                  </a:lnTo>
                  <a:lnTo>
                    <a:pt x="2" y="665"/>
                  </a:lnTo>
                  <a:lnTo>
                    <a:pt x="0" y="634"/>
                  </a:lnTo>
                  <a:lnTo>
                    <a:pt x="0" y="604"/>
                  </a:lnTo>
                  <a:lnTo>
                    <a:pt x="0" y="604"/>
                  </a:lnTo>
                  <a:lnTo>
                    <a:pt x="0" y="573"/>
                  </a:lnTo>
                  <a:lnTo>
                    <a:pt x="2" y="542"/>
                  </a:lnTo>
                  <a:lnTo>
                    <a:pt x="6" y="512"/>
                  </a:lnTo>
                  <a:lnTo>
                    <a:pt x="12" y="482"/>
                  </a:lnTo>
                  <a:lnTo>
                    <a:pt x="18" y="454"/>
                  </a:lnTo>
                  <a:lnTo>
                    <a:pt x="26" y="425"/>
                  </a:lnTo>
                  <a:lnTo>
                    <a:pt x="34" y="396"/>
                  </a:lnTo>
                  <a:lnTo>
                    <a:pt x="45" y="370"/>
                  </a:lnTo>
                  <a:lnTo>
                    <a:pt x="57" y="342"/>
                  </a:lnTo>
                  <a:lnTo>
                    <a:pt x="70" y="316"/>
                  </a:lnTo>
                  <a:lnTo>
                    <a:pt x="84" y="291"/>
                  </a:lnTo>
                  <a:lnTo>
                    <a:pt x="100" y="267"/>
                  </a:lnTo>
                  <a:lnTo>
                    <a:pt x="117" y="243"/>
                  </a:lnTo>
                  <a:lnTo>
                    <a:pt x="135" y="221"/>
                  </a:lnTo>
                  <a:lnTo>
                    <a:pt x="154" y="198"/>
                  </a:lnTo>
                  <a:lnTo>
                    <a:pt x="174" y="178"/>
                  </a:lnTo>
                  <a:lnTo>
                    <a:pt x="195" y="157"/>
                  </a:lnTo>
                  <a:lnTo>
                    <a:pt x="217" y="138"/>
                  </a:lnTo>
                  <a:lnTo>
                    <a:pt x="240" y="120"/>
                  </a:lnTo>
                  <a:lnTo>
                    <a:pt x="264" y="104"/>
                  </a:lnTo>
                  <a:lnTo>
                    <a:pt x="289" y="88"/>
                  </a:lnTo>
                  <a:lnTo>
                    <a:pt x="315" y="73"/>
                  </a:lnTo>
                  <a:lnTo>
                    <a:pt x="341" y="59"/>
                  </a:lnTo>
                  <a:lnTo>
                    <a:pt x="369" y="47"/>
                  </a:lnTo>
                  <a:lnTo>
                    <a:pt x="397" y="37"/>
                  </a:lnTo>
                  <a:lnTo>
                    <a:pt x="426" y="27"/>
                  </a:lnTo>
                  <a:lnTo>
                    <a:pt x="456" y="19"/>
                  </a:lnTo>
                  <a:lnTo>
                    <a:pt x="486" y="12"/>
                  </a:lnTo>
                  <a:lnTo>
                    <a:pt x="517" y="7"/>
                  </a:lnTo>
                  <a:lnTo>
                    <a:pt x="549" y="3"/>
                  </a:lnTo>
                  <a:lnTo>
                    <a:pt x="581" y="1"/>
                  </a:lnTo>
                  <a:lnTo>
                    <a:pt x="613" y="0"/>
                  </a:lnTo>
                  <a:lnTo>
                    <a:pt x="613" y="0"/>
                  </a:lnTo>
                  <a:lnTo>
                    <a:pt x="647" y="1"/>
                  </a:lnTo>
                  <a:lnTo>
                    <a:pt x="679" y="3"/>
                  </a:lnTo>
                  <a:lnTo>
                    <a:pt x="710" y="7"/>
                  </a:lnTo>
                  <a:lnTo>
                    <a:pt x="741" y="12"/>
                  </a:lnTo>
                  <a:lnTo>
                    <a:pt x="771" y="19"/>
                  </a:lnTo>
                  <a:lnTo>
                    <a:pt x="801" y="27"/>
                  </a:lnTo>
                  <a:lnTo>
                    <a:pt x="830" y="35"/>
                  </a:lnTo>
                  <a:lnTo>
                    <a:pt x="858" y="46"/>
                  </a:lnTo>
                  <a:lnTo>
                    <a:pt x="886" y="58"/>
                  </a:lnTo>
                  <a:lnTo>
                    <a:pt x="912" y="73"/>
                  </a:lnTo>
                  <a:lnTo>
                    <a:pt x="937" y="87"/>
                  </a:lnTo>
                  <a:lnTo>
                    <a:pt x="962" y="102"/>
                  </a:lnTo>
                  <a:lnTo>
                    <a:pt x="986" y="119"/>
                  </a:lnTo>
                  <a:lnTo>
                    <a:pt x="1009" y="137"/>
                  </a:lnTo>
                  <a:lnTo>
                    <a:pt x="1031" y="155"/>
                  </a:lnTo>
                  <a:lnTo>
                    <a:pt x="1052" y="175"/>
                  </a:lnTo>
                  <a:lnTo>
                    <a:pt x="1072" y="196"/>
                  </a:lnTo>
                  <a:lnTo>
                    <a:pt x="1091" y="218"/>
                  </a:lnTo>
                  <a:lnTo>
                    <a:pt x="1109" y="240"/>
                  </a:lnTo>
                  <a:lnTo>
                    <a:pt x="1125" y="264"/>
                  </a:lnTo>
                  <a:lnTo>
                    <a:pt x="1140" y="289"/>
                  </a:lnTo>
                  <a:lnTo>
                    <a:pt x="1154" y="314"/>
                  </a:lnTo>
                  <a:lnTo>
                    <a:pt x="1168" y="339"/>
                  </a:lnTo>
                  <a:lnTo>
                    <a:pt x="1180" y="365"/>
                  </a:lnTo>
                  <a:lnTo>
                    <a:pt x="1190" y="393"/>
                  </a:lnTo>
                  <a:lnTo>
                    <a:pt x="1200" y="420"/>
                  </a:lnTo>
                  <a:lnTo>
                    <a:pt x="1207" y="449"/>
                  </a:lnTo>
                  <a:lnTo>
                    <a:pt x="1214" y="479"/>
                  </a:lnTo>
                  <a:lnTo>
                    <a:pt x="1219" y="507"/>
                  </a:lnTo>
                  <a:lnTo>
                    <a:pt x="1223" y="537"/>
                  </a:lnTo>
                  <a:lnTo>
                    <a:pt x="1225" y="568"/>
                  </a:lnTo>
                  <a:lnTo>
                    <a:pt x="1226" y="599"/>
                  </a:lnTo>
                  <a:lnTo>
                    <a:pt x="1226" y="599"/>
                  </a:lnTo>
                  <a:lnTo>
                    <a:pt x="1225" y="629"/>
                  </a:lnTo>
                  <a:lnTo>
                    <a:pt x="1223" y="660"/>
                  </a:lnTo>
                  <a:lnTo>
                    <a:pt x="1219" y="690"/>
                  </a:lnTo>
                  <a:lnTo>
                    <a:pt x="1214" y="720"/>
                  </a:lnTo>
                  <a:lnTo>
                    <a:pt x="1207" y="749"/>
                  </a:lnTo>
                  <a:lnTo>
                    <a:pt x="1200" y="777"/>
                  </a:lnTo>
                  <a:lnTo>
                    <a:pt x="1190" y="805"/>
                  </a:lnTo>
                  <a:lnTo>
                    <a:pt x="1180" y="832"/>
                  </a:lnTo>
                  <a:lnTo>
                    <a:pt x="1168" y="858"/>
                  </a:lnTo>
                  <a:lnTo>
                    <a:pt x="1154" y="885"/>
                  </a:lnTo>
                  <a:lnTo>
                    <a:pt x="1140" y="910"/>
                  </a:lnTo>
                  <a:lnTo>
                    <a:pt x="1125" y="934"/>
                  </a:lnTo>
                  <a:lnTo>
                    <a:pt x="1108" y="958"/>
                  </a:lnTo>
                  <a:lnTo>
                    <a:pt x="1090" y="980"/>
                  </a:lnTo>
                  <a:lnTo>
                    <a:pt x="1071" y="1002"/>
                  </a:lnTo>
                  <a:lnTo>
                    <a:pt x="1051" y="1023"/>
                  </a:lnTo>
                  <a:lnTo>
                    <a:pt x="1029" y="1044"/>
                  </a:lnTo>
                  <a:lnTo>
                    <a:pt x="1008" y="1061"/>
                  </a:lnTo>
                  <a:lnTo>
                    <a:pt x="985" y="1081"/>
                  </a:lnTo>
                  <a:lnTo>
                    <a:pt x="960" y="1097"/>
                  </a:lnTo>
                  <a:lnTo>
                    <a:pt x="936" y="1113"/>
                  </a:lnTo>
                  <a:lnTo>
                    <a:pt x="910" y="1127"/>
                  </a:lnTo>
                  <a:lnTo>
                    <a:pt x="883" y="1140"/>
                  </a:lnTo>
                  <a:lnTo>
                    <a:pt x="856" y="1152"/>
                  </a:lnTo>
                  <a:lnTo>
                    <a:pt x="827" y="1163"/>
                  </a:lnTo>
                  <a:lnTo>
                    <a:pt x="797" y="1173"/>
                  </a:lnTo>
                  <a:lnTo>
                    <a:pt x="769" y="1181"/>
                  </a:lnTo>
                  <a:lnTo>
                    <a:pt x="738" y="1188"/>
                  </a:lnTo>
                  <a:lnTo>
                    <a:pt x="707" y="1193"/>
                  </a:lnTo>
                  <a:lnTo>
                    <a:pt x="674" y="1198"/>
                  </a:lnTo>
                  <a:lnTo>
                    <a:pt x="642" y="1200"/>
                  </a:lnTo>
                  <a:lnTo>
                    <a:pt x="609"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7" name="Freeform 20" descr=" " title=" "/>
            <p:cNvSpPr>
              <a:spLocks noEditPoints="1"/>
            </p:cNvSpPr>
            <p:nvPr userDrawn="1"/>
          </p:nvSpPr>
          <p:spPr bwMode="auto">
            <a:xfrm>
              <a:off x="848963" y="4879638"/>
              <a:ext cx="69610" cy="79478"/>
            </a:xfrm>
            <a:custGeom>
              <a:avLst/>
              <a:gdLst>
                <a:gd name="T0" fmla="*/ 733 w 1044"/>
                <a:gd name="T1" fmla="*/ 661 h 1192"/>
                <a:gd name="T2" fmla="*/ 601 w 1044"/>
                <a:gd name="T3" fmla="*/ 636 h 1192"/>
                <a:gd name="T4" fmla="*/ 496 w 1044"/>
                <a:gd name="T5" fmla="*/ 634 h 1192"/>
                <a:gd name="T6" fmla="*/ 391 w 1044"/>
                <a:gd name="T7" fmla="*/ 653 h 1192"/>
                <a:gd name="T8" fmla="*/ 315 w 1044"/>
                <a:gd name="T9" fmla="*/ 695 h 1192"/>
                <a:gd name="T10" fmla="*/ 272 w 1044"/>
                <a:gd name="T11" fmla="*/ 758 h 1192"/>
                <a:gd name="T12" fmla="*/ 262 w 1044"/>
                <a:gd name="T13" fmla="*/ 823 h 1192"/>
                <a:gd name="T14" fmla="*/ 271 w 1044"/>
                <a:gd name="T15" fmla="*/ 879 h 1192"/>
                <a:gd name="T16" fmla="*/ 312 w 1044"/>
                <a:gd name="T17" fmla="*/ 937 h 1192"/>
                <a:gd name="T18" fmla="*/ 378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90 w 1044"/>
                <a:gd name="T33" fmla="*/ 679 h 1192"/>
                <a:gd name="T34" fmla="*/ 767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5 w 1044"/>
                <a:gd name="T47" fmla="*/ 1168 h 1192"/>
                <a:gd name="T48" fmla="*/ 184 w 1044"/>
                <a:gd name="T49" fmla="*/ 1139 h 1192"/>
                <a:gd name="T50" fmla="*/ 123 w 1044"/>
                <a:gd name="T51" fmla="*/ 1100 h 1192"/>
                <a:gd name="T52" fmla="*/ 73 w 1044"/>
                <a:gd name="T53" fmla="*/ 1050 h 1192"/>
                <a:gd name="T54" fmla="*/ 34 w 1044"/>
                <a:gd name="T55" fmla="*/ 989 h 1192"/>
                <a:gd name="T56" fmla="*/ 9 w 1044"/>
                <a:gd name="T57" fmla="*/ 917 h 1192"/>
                <a:gd name="T58" fmla="*/ 0 w 1044"/>
                <a:gd name="T59" fmla="*/ 836 h 1192"/>
                <a:gd name="T60" fmla="*/ 3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4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5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90" y="679"/>
                  </a:moveTo>
                  <a:lnTo>
                    <a:pt x="790" y="679"/>
                  </a:lnTo>
                  <a:lnTo>
                    <a:pt x="762" y="670"/>
                  </a:lnTo>
                  <a:lnTo>
                    <a:pt x="733" y="661"/>
                  </a:lnTo>
                  <a:lnTo>
                    <a:pt x="704" y="653"/>
                  </a:lnTo>
                  <a:lnTo>
                    <a:pt x="670" y="646"/>
                  </a:lnTo>
                  <a:lnTo>
                    <a:pt x="637" y="641"/>
                  </a:lnTo>
                  <a:lnTo>
                    <a:pt x="601" y="636"/>
                  </a:lnTo>
                  <a:lnTo>
                    <a:pt x="564" y="634"/>
                  </a:lnTo>
                  <a:lnTo>
                    <a:pt x="526" y="633"/>
                  </a:lnTo>
                  <a:lnTo>
                    <a:pt x="526" y="633"/>
                  </a:lnTo>
                  <a:lnTo>
                    <a:pt x="496" y="634"/>
                  </a:lnTo>
                  <a:lnTo>
                    <a:pt x="467" y="636"/>
                  </a:lnTo>
                  <a:lnTo>
                    <a:pt x="440" y="640"/>
                  </a:lnTo>
                  <a:lnTo>
                    <a:pt x="415" y="646"/>
                  </a:lnTo>
                  <a:lnTo>
                    <a:pt x="391" y="653"/>
                  </a:lnTo>
                  <a:lnTo>
                    <a:pt x="369" y="661"/>
                  </a:lnTo>
                  <a:lnTo>
                    <a:pt x="350" y="671"/>
                  </a:lnTo>
                  <a:lnTo>
                    <a:pt x="332" y="682"/>
                  </a:lnTo>
                  <a:lnTo>
                    <a:pt x="315" y="695"/>
                  </a:lnTo>
                  <a:lnTo>
                    <a:pt x="301" y="708"/>
                  </a:lnTo>
                  <a:lnTo>
                    <a:pt x="289" y="724"/>
                  </a:lnTo>
                  <a:lnTo>
                    <a:pt x="280" y="740"/>
                  </a:lnTo>
                  <a:lnTo>
                    <a:pt x="272" y="758"/>
                  </a:lnTo>
                  <a:lnTo>
                    <a:pt x="266" y="777"/>
                  </a:lnTo>
                  <a:lnTo>
                    <a:pt x="263" y="798"/>
                  </a:lnTo>
                  <a:lnTo>
                    <a:pt x="262" y="819"/>
                  </a:lnTo>
                  <a:lnTo>
                    <a:pt x="262" y="823"/>
                  </a:lnTo>
                  <a:lnTo>
                    <a:pt x="262" y="823"/>
                  </a:lnTo>
                  <a:lnTo>
                    <a:pt x="263" y="843"/>
                  </a:lnTo>
                  <a:lnTo>
                    <a:pt x="266" y="861"/>
                  </a:lnTo>
                  <a:lnTo>
                    <a:pt x="271" y="879"/>
                  </a:lnTo>
                  <a:lnTo>
                    <a:pt x="280" y="896"/>
                  </a:lnTo>
                  <a:lnTo>
                    <a:pt x="288" y="911"/>
                  </a:lnTo>
                  <a:lnTo>
                    <a:pt x="300" y="924"/>
                  </a:lnTo>
                  <a:lnTo>
                    <a:pt x="312" y="937"/>
                  </a:lnTo>
                  <a:lnTo>
                    <a:pt x="326" y="948"/>
                  </a:lnTo>
                  <a:lnTo>
                    <a:pt x="342" y="959"/>
                  </a:lnTo>
                  <a:lnTo>
                    <a:pt x="360" y="967"/>
                  </a:lnTo>
                  <a:lnTo>
                    <a:pt x="378" y="976"/>
                  </a:lnTo>
                  <a:lnTo>
                    <a:pt x="397" y="982"/>
                  </a:lnTo>
                  <a:lnTo>
                    <a:pt x="417" y="986"/>
                  </a:lnTo>
                  <a:lnTo>
                    <a:pt x="438" y="990"/>
                  </a:lnTo>
                  <a:lnTo>
                    <a:pt x="461" y="992"/>
                  </a:lnTo>
                  <a:lnTo>
                    <a:pt x="484" y="992"/>
                  </a:lnTo>
                  <a:lnTo>
                    <a:pt x="484"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4" y="802"/>
                  </a:lnTo>
                  <a:lnTo>
                    <a:pt x="786" y="790"/>
                  </a:lnTo>
                  <a:lnTo>
                    <a:pt x="787" y="777"/>
                  </a:lnTo>
                  <a:lnTo>
                    <a:pt x="788" y="764"/>
                  </a:lnTo>
                  <a:lnTo>
                    <a:pt x="790" y="751"/>
                  </a:lnTo>
                  <a:lnTo>
                    <a:pt x="790" y="679"/>
                  </a:lnTo>
                  <a:close/>
                  <a:moveTo>
                    <a:pt x="782" y="1167"/>
                  </a:moveTo>
                  <a:lnTo>
                    <a:pt x="782" y="1026"/>
                  </a:lnTo>
                  <a:lnTo>
                    <a:pt x="782" y="1026"/>
                  </a:lnTo>
                  <a:lnTo>
                    <a:pt x="767" y="1043"/>
                  </a:lnTo>
                  <a:lnTo>
                    <a:pt x="751" y="1059"/>
                  </a:lnTo>
                  <a:lnTo>
                    <a:pt x="733" y="1076"/>
                  </a:lnTo>
                  <a:lnTo>
                    <a:pt x="716"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49" y="1188"/>
                  </a:lnTo>
                  <a:lnTo>
                    <a:pt x="330" y="1186"/>
                  </a:lnTo>
                  <a:lnTo>
                    <a:pt x="311" y="1182"/>
                  </a:lnTo>
                  <a:lnTo>
                    <a:pt x="292" y="1179"/>
                  </a:lnTo>
                  <a:lnTo>
                    <a:pt x="272" y="1174"/>
                  </a:lnTo>
                  <a:lnTo>
                    <a:pt x="255" y="1168"/>
                  </a:lnTo>
                  <a:lnTo>
                    <a:pt x="235" y="1162"/>
                  </a:lnTo>
                  <a:lnTo>
                    <a:pt x="219" y="1155"/>
                  </a:lnTo>
                  <a:lnTo>
                    <a:pt x="201" y="1148"/>
                  </a:lnTo>
                  <a:lnTo>
                    <a:pt x="184" y="1139"/>
                  </a:lnTo>
                  <a:lnTo>
                    <a:pt x="169" y="1131"/>
                  </a:lnTo>
                  <a:lnTo>
                    <a:pt x="153" y="1121"/>
                  </a:lnTo>
                  <a:lnTo>
                    <a:pt x="137" y="1111"/>
                  </a:lnTo>
                  <a:lnTo>
                    <a:pt x="123" y="1100"/>
                  </a:lnTo>
                  <a:lnTo>
                    <a:pt x="110" y="1089"/>
                  </a:lnTo>
                  <a:lnTo>
                    <a:pt x="97" y="1076"/>
                  </a:lnTo>
                  <a:lnTo>
                    <a:pt x="84" y="1064"/>
                  </a:lnTo>
                  <a:lnTo>
                    <a:pt x="73" y="1050"/>
                  </a:lnTo>
                  <a:lnTo>
                    <a:pt x="61" y="1035"/>
                  </a:lnTo>
                  <a:lnTo>
                    <a:pt x="52" y="1021"/>
                  </a:lnTo>
                  <a:lnTo>
                    <a:pt x="42" y="1005"/>
                  </a:lnTo>
                  <a:lnTo>
                    <a:pt x="34" y="989"/>
                  </a:lnTo>
                  <a:lnTo>
                    <a:pt x="26" y="972"/>
                  </a:lnTo>
                  <a:lnTo>
                    <a:pt x="19" y="954"/>
                  </a:lnTo>
                  <a:lnTo>
                    <a:pt x="13" y="936"/>
                  </a:lnTo>
                  <a:lnTo>
                    <a:pt x="9" y="917"/>
                  </a:lnTo>
                  <a:lnTo>
                    <a:pt x="5" y="898"/>
                  </a:lnTo>
                  <a:lnTo>
                    <a:pt x="3" y="878"/>
                  </a:lnTo>
                  <a:lnTo>
                    <a:pt x="1" y="857"/>
                  </a:lnTo>
                  <a:lnTo>
                    <a:pt x="0" y="836"/>
                  </a:lnTo>
                  <a:lnTo>
                    <a:pt x="0" y="831"/>
                  </a:lnTo>
                  <a:lnTo>
                    <a:pt x="0" y="831"/>
                  </a:lnTo>
                  <a:lnTo>
                    <a:pt x="1" y="808"/>
                  </a:lnTo>
                  <a:lnTo>
                    <a:pt x="3" y="787"/>
                  </a:lnTo>
                  <a:lnTo>
                    <a:pt x="5"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1" y="491"/>
                  </a:lnTo>
                  <a:lnTo>
                    <a:pt x="281" y="485"/>
                  </a:lnTo>
                  <a:lnTo>
                    <a:pt x="302" y="479"/>
                  </a:lnTo>
                  <a:lnTo>
                    <a:pt x="324" y="474"/>
                  </a:lnTo>
                  <a:lnTo>
                    <a:pt x="346" y="470"/>
                  </a:lnTo>
                  <a:lnTo>
                    <a:pt x="369"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4" y="451"/>
                  </a:lnTo>
                  <a:lnTo>
                    <a:pt x="780" y="425"/>
                  </a:lnTo>
                  <a:lnTo>
                    <a:pt x="774" y="399"/>
                  </a:lnTo>
                  <a:lnTo>
                    <a:pt x="767" y="375"/>
                  </a:lnTo>
                  <a:lnTo>
                    <a:pt x="756" y="353"/>
                  </a:lnTo>
                  <a:lnTo>
                    <a:pt x="743" y="333"/>
                  </a:lnTo>
                  <a:lnTo>
                    <a:pt x="729" y="315"/>
                  </a:lnTo>
                  <a:lnTo>
                    <a:pt x="712" y="298"/>
                  </a:lnTo>
                  <a:lnTo>
                    <a:pt x="693" y="283"/>
                  </a:lnTo>
                  <a:lnTo>
                    <a:pt x="671" y="271"/>
                  </a:lnTo>
                  <a:lnTo>
                    <a:pt x="649" y="260"/>
                  </a:lnTo>
                  <a:lnTo>
                    <a:pt x="624" y="251"/>
                  </a:lnTo>
                  <a:lnTo>
                    <a:pt x="596" y="243"/>
                  </a:lnTo>
                  <a:lnTo>
                    <a:pt x="566" y="239"/>
                  </a:lnTo>
                  <a:lnTo>
                    <a:pt x="535" y="236"/>
                  </a:lnTo>
                  <a:lnTo>
                    <a:pt x="502" y="235"/>
                  </a:lnTo>
                  <a:lnTo>
                    <a:pt x="502" y="235"/>
                  </a:lnTo>
                  <a:lnTo>
                    <a:pt x="455" y="236"/>
                  </a:lnTo>
                  <a:lnTo>
                    <a:pt x="411" y="240"/>
                  </a:lnTo>
                  <a:lnTo>
                    <a:pt x="368" y="246"/>
                  </a:lnTo>
                  <a:lnTo>
                    <a:pt x="329" y="254"/>
                  </a:lnTo>
                  <a:lnTo>
                    <a:pt x="289" y="265"/>
                  </a:lnTo>
                  <a:lnTo>
                    <a:pt x="250" y="277"/>
                  </a:lnTo>
                  <a:lnTo>
                    <a:pt x="212" y="290"/>
                  </a:lnTo>
                  <a:lnTo>
                    <a:pt x="172" y="307"/>
                  </a:lnTo>
                  <a:lnTo>
                    <a:pt x="100" y="95"/>
                  </a:lnTo>
                  <a:lnTo>
                    <a:pt x="100" y="95"/>
                  </a:lnTo>
                  <a:lnTo>
                    <a:pt x="148" y="75"/>
                  </a:lnTo>
                  <a:lnTo>
                    <a:pt x="196" y="56"/>
                  </a:lnTo>
                  <a:lnTo>
                    <a:pt x="245" y="39"/>
                  </a:lnTo>
                  <a:lnTo>
                    <a:pt x="271" y="32"/>
                  </a:lnTo>
                  <a:lnTo>
                    <a:pt x="296" y="26"/>
                  </a:lnTo>
                  <a:lnTo>
                    <a:pt x="324" y="20"/>
                  </a:lnTo>
                  <a:lnTo>
                    <a:pt x="351" y="14"/>
                  </a:lnTo>
                  <a:lnTo>
                    <a:pt x="380" y="11"/>
                  </a:lnTo>
                  <a:lnTo>
                    <a:pt x="409" y="6"/>
                  </a:lnTo>
                  <a:lnTo>
                    <a:pt x="440" y="3"/>
                  </a:lnTo>
                  <a:lnTo>
                    <a:pt x="471" y="1"/>
                  </a:lnTo>
                  <a:lnTo>
                    <a:pt x="504" y="0"/>
                  </a:lnTo>
                  <a:lnTo>
                    <a:pt x="539" y="0"/>
                  </a:lnTo>
                  <a:lnTo>
                    <a:pt x="539" y="0"/>
                  </a:lnTo>
                  <a:lnTo>
                    <a:pt x="570" y="0"/>
                  </a:lnTo>
                  <a:lnTo>
                    <a:pt x="601" y="1"/>
                  </a:lnTo>
                  <a:lnTo>
                    <a:pt x="630"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9" y="126"/>
                  </a:lnTo>
                  <a:lnTo>
                    <a:pt x="934" y="143"/>
                  </a:lnTo>
                  <a:lnTo>
                    <a:pt x="948" y="160"/>
                  </a:lnTo>
                  <a:lnTo>
                    <a:pt x="962" y="178"/>
                  </a:lnTo>
                  <a:lnTo>
                    <a:pt x="973" y="197"/>
                  </a:lnTo>
                  <a:lnTo>
                    <a:pt x="985" y="216"/>
                  </a:lnTo>
                  <a:lnTo>
                    <a:pt x="995" y="236"/>
                  </a:lnTo>
                  <a:lnTo>
                    <a:pt x="1005"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8" name="Freeform 21" descr=" " title=" "/>
            <p:cNvSpPr>
              <a:spLocks/>
            </p:cNvSpPr>
            <p:nvPr userDrawn="1"/>
          </p:nvSpPr>
          <p:spPr bwMode="auto">
            <a:xfrm>
              <a:off x="932309" y="4879372"/>
              <a:ext cx="44673" cy="78145"/>
            </a:xfrm>
            <a:custGeom>
              <a:avLst/>
              <a:gdLst>
                <a:gd name="T0" fmla="*/ 263 w 672"/>
                <a:gd name="T1" fmla="*/ 1172 h 1172"/>
                <a:gd name="T2" fmla="*/ 0 w 672"/>
                <a:gd name="T3" fmla="*/ 1172 h 1172"/>
                <a:gd name="T4" fmla="*/ 0 w 672"/>
                <a:gd name="T5" fmla="*/ 22 h 1172"/>
                <a:gd name="T6" fmla="*/ 263 w 672"/>
                <a:gd name="T7" fmla="*/ 22 h 1172"/>
                <a:gd name="T8" fmla="*/ 263 w 672"/>
                <a:gd name="T9" fmla="*/ 281 h 1172"/>
                <a:gd name="T10" fmla="*/ 263 w 672"/>
                <a:gd name="T11" fmla="*/ 281 h 1172"/>
                <a:gd name="T12" fmla="*/ 277 w 672"/>
                <a:gd name="T13" fmla="*/ 250 h 1172"/>
                <a:gd name="T14" fmla="*/ 293 w 672"/>
                <a:gd name="T15" fmla="*/ 220 h 1172"/>
                <a:gd name="T16" fmla="*/ 311 w 672"/>
                <a:gd name="T17" fmla="*/ 190 h 1172"/>
                <a:gd name="T18" fmla="*/ 329 w 672"/>
                <a:gd name="T19" fmla="*/ 164 h 1172"/>
                <a:gd name="T20" fmla="*/ 349 w 672"/>
                <a:gd name="T21" fmla="*/ 137 h 1172"/>
                <a:gd name="T22" fmla="*/ 371 w 672"/>
                <a:gd name="T23" fmla="*/ 115 h 1172"/>
                <a:gd name="T24" fmla="*/ 393 w 672"/>
                <a:gd name="T25" fmla="*/ 92 h 1172"/>
                <a:gd name="T26" fmla="*/ 418 w 672"/>
                <a:gd name="T27" fmla="*/ 73 h 1172"/>
                <a:gd name="T28" fmla="*/ 445 w 672"/>
                <a:gd name="T29" fmla="*/ 55 h 1172"/>
                <a:gd name="T30" fmla="*/ 472 w 672"/>
                <a:gd name="T31" fmla="*/ 39 h 1172"/>
                <a:gd name="T32" fmla="*/ 501 w 672"/>
                <a:gd name="T33" fmla="*/ 26 h 1172"/>
                <a:gd name="T34" fmla="*/ 516 w 672"/>
                <a:gd name="T35" fmla="*/ 22 h 1172"/>
                <a:gd name="T36" fmla="*/ 532 w 672"/>
                <a:gd name="T37" fmla="*/ 16 h 1172"/>
                <a:gd name="T38" fmla="*/ 549 w 672"/>
                <a:gd name="T39" fmla="*/ 12 h 1172"/>
                <a:gd name="T40" fmla="*/ 564 w 672"/>
                <a:gd name="T41" fmla="*/ 8 h 1172"/>
                <a:gd name="T42" fmla="*/ 581 w 672"/>
                <a:gd name="T43" fmla="*/ 5 h 1172"/>
                <a:gd name="T44" fmla="*/ 599 w 672"/>
                <a:gd name="T45" fmla="*/ 2 h 1172"/>
                <a:gd name="T46" fmla="*/ 615 w 672"/>
                <a:gd name="T47" fmla="*/ 1 h 1172"/>
                <a:gd name="T48" fmla="*/ 633 w 672"/>
                <a:gd name="T49" fmla="*/ 0 h 1172"/>
                <a:gd name="T50" fmla="*/ 652 w 672"/>
                <a:gd name="T51" fmla="*/ 0 h 1172"/>
                <a:gd name="T52" fmla="*/ 672 w 672"/>
                <a:gd name="T53" fmla="*/ 0 h 1172"/>
                <a:gd name="T54" fmla="*/ 672 w 672"/>
                <a:gd name="T55" fmla="*/ 278 h 1172"/>
                <a:gd name="T56" fmla="*/ 656 w 672"/>
                <a:gd name="T57" fmla="*/ 278 h 1172"/>
                <a:gd name="T58" fmla="*/ 656 w 672"/>
                <a:gd name="T59" fmla="*/ 278 h 1172"/>
                <a:gd name="T60" fmla="*/ 635 w 672"/>
                <a:gd name="T61" fmla="*/ 280 h 1172"/>
                <a:gd name="T62" fmla="*/ 613 w 672"/>
                <a:gd name="T63" fmla="*/ 281 h 1172"/>
                <a:gd name="T64" fmla="*/ 593 w 672"/>
                <a:gd name="T65" fmla="*/ 283 h 1172"/>
                <a:gd name="T66" fmla="*/ 572 w 672"/>
                <a:gd name="T67" fmla="*/ 285 h 1172"/>
                <a:gd name="T68" fmla="*/ 553 w 672"/>
                <a:gd name="T69" fmla="*/ 290 h 1172"/>
                <a:gd name="T70" fmla="*/ 534 w 672"/>
                <a:gd name="T71" fmla="*/ 295 h 1172"/>
                <a:gd name="T72" fmla="*/ 515 w 672"/>
                <a:gd name="T73" fmla="*/ 301 h 1172"/>
                <a:gd name="T74" fmla="*/ 497 w 672"/>
                <a:gd name="T75" fmla="*/ 307 h 1172"/>
                <a:gd name="T76" fmla="*/ 479 w 672"/>
                <a:gd name="T77" fmla="*/ 314 h 1172"/>
                <a:gd name="T78" fmla="*/ 463 w 672"/>
                <a:gd name="T79" fmla="*/ 323 h 1172"/>
                <a:gd name="T80" fmla="*/ 446 w 672"/>
                <a:gd name="T81" fmla="*/ 332 h 1172"/>
                <a:gd name="T82" fmla="*/ 430 w 672"/>
                <a:gd name="T83" fmla="*/ 343 h 1172"/>
                <a:gd name="T84" fmla="*/ 415 w 672"/>
                <a:gd name="T85" fmla="*/ 354 h 1172"/>
                <a:gd name="T86" fmla="*/ 400 w 672"/>
                <a:gd name="T87" fmla="*/ 366 h 1172"/>
                <a:gd name="T88" fmla="*/ 386 w 672"/>
                <a:gd name="T89" fmla="*/ 379 h 1172"/>
                <a:gd name="T90" fmla="*/ 373 w 672"/>
                <a:gd name="T91" fmla="*/ 392 h 1172"/>
                <a:gd name="T92" fmla="*/ 360 w 672"/>
                <a:gd name="T93" fmla="*/ 407 h 1172"/>
                <a:gd name="T94" fmla="*/ 348 w 672"/>
                <a:gd name="T95" fmla="*/ 423 h 1172"/>
                <a:gd name="T96" fmla="*/ 337 w 672"/>
                <a:gd name="T97" fmla="*/ 438 h 1172"/>
                <a:gd name="T98" fmla="*/ 326 w 672"/>
                <a:gd name="T99" fmla="*/ 456 h 1172"/>
                <a:gd name="T100" fmla="*/ 317 w 672"/>
                <a:gd name="T101" fmla="*/ 474 h 1172"/>
                <a:gd name="T102" fmla="*/ 308 w 672"/>
                <a:gd name="T103" fmla="*/ 493 h 1172"/>
                <a:gd name="T104" fmla="*/ 300 w 672"/>
                <a:gd name="T105" fmla="*/ 514 h 1172"/>
                <a:gd name="T106" fmla="*/ 292 w 672"/>
                <a:gd name="T107" fmla="*/ 534 h 1172"/>
                <a:gd name="T108" fmla="*/ 286 w 672"/>
                <a:gd name="T109" fmla="*/ 557 h 1172"/>
                <a:gd name="T110" fmla="*/ 280 w 672"/>
                <a:gd name="T111" fmla="*/ 579 h 1172"/>
                <a:gd name="T112" fmla="*/ 275 w 672"/>
                <a:gd name="T113" fmla="*/ 602 h 1172"/>
                <a:gd name="T114" fmla="*/ 270 w 672"/>
                <a:gd name="T115" fmla="*/ 627 h 1172"/>
                <a:gd name="T116" fmla="*/ 268 w 672"/>
                <a:gd name="T117" fmla="*/ 652 h 1172"/>
                <a:gd name="T118" fmla="*/ 265 w 672"/>
                <a:gd name="T119" fmla="*/ 678 h 1172"/>
                <a:gd name="T120" fmla="*/ 264 w 672"/>
                <a:gd name="T121" fmla="*/ 706 h 1172"/>
                <a:gd name="T122" fmla="*/ 263 w 672"/>
                <a:gd name="T123" fmla="*/ 735 h 1172"/>
                <a:gd name="T124" fmla="*/ 263 w 672"/>
                <a:gd name="T125" fmla="*/ 1172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2" h="1172">
                  <a:moveTo>
                    <a:pt x="263" y="1172"/>
                  </a:moveTo>
                  <a:lnTo>
                    <a:pt x="0" y="1172"/>
                  </a:lnTo>
                  <a:lnTo>
                    <a:pt x="0" y="22"/>
                  </a:lnTo>
                  <a:lnTo>
                    <a:pt x="263" y="22"/>
                  </a:lnTo>
                  <a:lnTo>
                    <a:pt x="263" y="281"/>
                  </a:lnTo>
                  <a:lnTo>
                    <a:pt x="263" y="281"/>
                  </a:lnTo>
                  <a:lnTo>
                    <a:pt x="277" y="250"/>
                  </a:lnTo>
                  <a:lnTo>
                    <a:pt x="293" y="220"/>
                  </a:lnTo>
                  <a:lnTo>
                    <a:pt x="311" y="190"/>
                  </a:lnTo>
                  <a:lnTo>
                    <a:pt x="329" y="164"/>
                  </a:lnTo>
                  <a:lnTo>
                    <a:pt x="349" y="137"/>
                  </a:lnTo>
                  <a:lnTo>
                    <a:pt x="371" y="115"/>
                  </a:lnTo>
                  <a:lnTo>
                    <a:pt x="393" y="92"/>
                  </a:lnTo>
                  <a:lnTo>
                    <a:pt x="418" y="73"/>
                  </a:lnTo>
                  <a:lnTo>
                    <a:pt x="445" y="55"/>
                  </a:lnTo>
                  <a:lnTo>
                    <a:pt x="472" y="39"/>
                  </a:lnTo>
                  <a:lnTo>
                    <a:pt x="501" y="26"/>
                  </a:lnTo>
                  <a:lnTo>
                    <a:pt x="516" y="22"/>
                  </a:lnTo>
                  <a:lnTo>
                    <a:pt x="532" y="16"/>
                  </a:lnTo>
                  <a:lnTo>
                    <a:pt x="549" y="12"/>
                  </a:lnTo>
                  <a:lnTo>
                    <a:pt x="564" y="8"/>
                  </a:lnTo>
                  <a:lnTo>
                    <a:pt x="581" y="5"/>
                  </a:lnTo>
                  <a:lnTo>
                    <a:pt x="599" y="2"/>
                  </a:lnTo>
                  <a:lnTo>
                    <a:pt x="615" y="1"/>
                  </a:lnTo>
                  <a:lnTo>
                    <a:pt x="633" y="0"/>
                  </a:lnTo>
                  <a:lnTo>
                    <a:pt x="652" y="0"/>
                  </a:lnTo>
                  <a:lnTo>
                    <a:pt x="672" y="0"/>
                  </a:lnTo>
                  <a:lnTo>
                    <a:pt x="672" y="278"/>
                  </a:lnTo>
                  <a:lnTo>
                    <a:pt x="656" y="278"/>
                  </a:lnTo>
                  <a:lnTo>
                    <a:pt x="656" y="278"/>
                  </a:lnTo>
                  <a:lnTo>
                    <a:pt x="635" y="280"/>
                  </a:lnTo>
                  <a:lnTo>
                    <a:pt x="613" y="281"/>
                  </a:lnTo>
                  <a:lnTo>
                    <a:pt x="593" y="283"/>
                  </a:lnTo>
                  <a:lnTo>
                    <a:pt x="572" y="285"/>
                  </a:lnTo>
                  <a:lnTo>
                    <a:pt x="553" y="290"/>
                  </a:lnTo>
                  <a:lnTo>
                    <a:pt x="534" y="295"/>
                  </a:lnTo>
                  <a:lnTo>
                    <a:pt x="515" y="301"/>
                  </a:lnTo>
                  <a:lnTo>
                    <a:pt x="497" y="307"/>
                  </a:lnTo>
                  <a:lnTo>
                    <a:pt x="479" y="314"/>
                  </a:lnTo>
                  <a:lnTo>
                    <a:pt x="463" y="323"/>
                  </a:lnTo>
                  <a:lnTo>
                    <a:pt x="446" y="332"/>
                  </a:lnTo>
                  <a:lnTo>
                    <a:pt x="430" y="343"/>
                  </a:lnTo>
                  <a:lnTo>
                    <a:pt x="415" y="354"/>
                  </a:lnTo>
                  <a:lnTo>
                    <a:pt x="400" y="366"/>
                  </a:lnTo>
                  <a:lnTo>
                    <a:pt x="386" y="379"/>
                  </a:lnTo>
                  <a:lnTo>
                    <a:pt x="373" y="392"/>
                  </a:lnTo>
                  <a:lnTo>
                    <a:pt x="360" y="407"/>
                  </a:lnTo>
                  <a:lnTo>
                    <a:pt x="348" y="423"/>
                  </a:lnTo>
                  <a:lnTo>
                    <a:pt x="337" y="438"/>
                  </a:lnTo>
                  <a:lnTo>
                    <a:pt x="326" y="456"/>
                  </a:lnTo>
                  <a:lnTo>
                    <a:pt x="317" y="474"/>
                  </a:lnTo>
                  <a:lnTo>
                    <a:pt x="308" y="493"/>
                  </a:lnTo>
                  <a:lnTo>
                    <a:pt x="300" y="514"/>
                  </a:lnTo>
                  <a:lnTo>
                    <a:pt x="292" y="534"/>
                  </a:lnTo>
                  <a:lnTo>
                    <a:pt x="286" y="557"/>
                  </a:lnTo>
                  <a:lnTo>
                    <a:pt x="280" y="579"/>
                  </a:lnTo>
                  <a:lnTo>
                    <a:pt x="275" y="602"/>
                  </a:lnTo>
                  <a:lnTo>
                    <a:pt x="270" y="627"/>
                  </a:lnTo>
                  <a:lnTo>
                    <a:pt x="268" y="652"/>
                  </a:lnTo>
                  <a:lnTo>
                    <a:pt x="265" y="678"/>
                  </a:lnTo>
                  <a:lnTo>
                    <a:pt x="264" y="706"/>
                  </a:lnTo>
                  <a:lnTo>
                    <a:pt x="263" y="735"/>
                  </a:lnTo>
                  <a:lnTo>
                    <a:pt x="263" y="11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9" name="Freeform 22" descr=" " title=" "/>
            <p:cNvSpPr>
              <a:spLocks noEditPoints="1"/>
            </p:cNvSpPr>
            <p:nvPr userDrawn="1"/>
          </p:nvSpPr>
          <p:spPr bwMode="auto">
            <a:xfrm>
              <a:off x="978849" y="4851501"/>
              <a:ext cx="79345" cy="107616"/>
            </a:xfrm>
            <a:custGeom>
              <a:avLst/>
              <a:gdLst>
                <a:gd name="T0" fmla="*/ 564 w 1191"/>
                <a:gd name="T1" fmla="*/ 646 h 1615"/>
                <a:gd name="T2" fmla="*/ 499 w 1191"/>
                <a:gd name="T3" fmla="*/ 659 h 1615"/>
                <a:gd name="T4" fmla="*/ 441 w 1191"/>
                <a:gd name="T5" fmla="*/ 683 h 1615"/>
                <a:gd name="T6" fmla="*/ 388 w 1191"/>
                <a:gd name="T7" fmla="*/ 720 h 1615"/>
                <a:gd name="T8" fmla="*/ 343 w 1191"/>
                <a:gd name="T9" fmla="*/ 768 h 1615"/>
                <a:gd name="T10" fmla="*/ 307 w 1191"/>
                <a:gd name="T11" fmla="*/ 827 h 1615"/>
                <a:gd name="T12" fmla="*/ 282 w 1191"/>
                <a:gd name="T13" fmla="*/ 895 h 1615"/>
                <a:gd name="T14" fmla="*/ 268 w 1191"/>
                <a:gd name="T15" fmla="*/ 972 h 1615"/>
                <a:gd name="T16" fmla="*/ 266 w 1191"/>
                <a:gd name="T17" fmla="*/ 1036 h 1615"/>
                <a:gd name="T18" fmla="*/ 277 w 1191"/>
                <a:gd name="T19" fmla="*/ 1114 h 1615"/>
                <a:gd name="T20" fmla="*/ 300 w 1191"/>
                <a:gd name="T21" fmla="*/ 1185 h 1615"/>
                <a:gd name="T22" fmla="*/ 333 w 1191"/>
                <a:gd name="T23" fmla="*/ 1246 h 1615"/>
                <a:gd name="T24" fmla="*/ 376 w 1191"/>
                <a:gd name="T25" fmla="*/ 1297 h 1615"/>
                <a:gd name="T26" fmla="*/ 428 w 1191"/>
                <a:gd name="T27" fmla="*/ 1337 h 1615"/>
                <a:gd name="T28" fmla="*/ 485 w 1191"/>
                <a:gd name="T29" fmla="*/ 1365 h 1615"/>
                <a:gd name="T30" fmla="*/ 548 w 1191"/>
                <a:gd name="T31" fmla="*/ 1382 h 1615"/>
                <a:gd name="T32" fmla="*/ 597 w 1191"/>
                <a:gd name="T33" fmla="*/ 1385 h 1615"/>
                <a:gd name="T34" fmla="*/ 663 w 1191"/>
                <a:gd name="T35" fmla="*/ 1378 h 1615"/>
                <a:gd name="T36" fmla="*/ 724 w 1191"/>
                <a:gd name="T37" fmla="*/ 1359 h 1615"/>
                <a:gd name="T38" fmla="*/ 780 w 1191"/>
                <a:gd name="T39" fmla="*/ 1327 h 1615"/>
                <a:gd name="T40" fmla="*/ 830 w 1191"/>
                <a:gd name="T41" fmla="*/ 1284 h 1615"/>
                <a:gd name="T42" fmla="*/ 872 w 1191"/>
                <a:gd name="T43" fmla="*/ 1230 h 1615"/>
                <a:gd name="T44" fmla="*/ 904 w 1191"/>
                <a:gd name="T45" fmla="*/ 1167 h 1615"/>
                <a:gd name="T46" fmla="*/ 924 w 1191"/>
                <a:gd name="T47" fmla="*/ 1095 h 1615"/>
                <a:gd name="T48" fmla="*/ 930 w 1191"/>
                <a:gd name="T49" fmla="*/ 1015 h 1615"/>
                <a:gd name="T50" fmla="*/ 927 w 1191"/>
                <a:gd name="T51" fmla="*/ 954 h 1615"/>
                <a:gd name="T52" fmla="*/ 910 w 1191"/>
                <a:gd name="T53" fmla="*/ 879 h 1615"/>
                <a:gd name="T54" fmla="*/ 881 w 1191"/>
                <a:gd name="T55" fmla="*/ 813 h 1615"/>
                <a:gd name="T56" fmla="*/ 842 w 1191"/>
                <a:gd name="T57" fmla="*/ 758 h 1615"/>
                <a:gd name="T58" fmla="*/ 793 w 1191"/>
                <a:gd name="T59" fmla="*/ 712 h 1615"/>
                <a:gd name="T60" fmla="*/ 738 w 1191"/>
                <a:gd name="T61" fmla="*/ 677 h 1615"/>
                <a:gd name="T62" fmla="*/ 678 w 1191"/>
                <a:gd name="T63" fmla="*/ 655 h 1615"/>
                <a:gd name="T64" fmla="*/ 614 w 1191"/>
                <a:gd name="T65" fmla="*/ 645 h 1615"/>
                <a:gd name="T66" fmla="*/ 927 w 1191"/>
                <a:gd name="T67" fmla="*/ 1399 h 1615"/>
                <a:gd name="T68" fmla="*/ 856 w 1191"/>
                <a:gd name="T69" fmla="*/ 1482 h 1615"/>
                <a:gd name="T70" fmla="*/ 769 w 1191"/>
                <a:gd name="T71" fmla="*/ 1552 h 1615"/>
                <a:gd name="T72" fmla="*/ 663 w 1191"/>
                <a:gd name="T73" fmla="*/ 1597 h 1615"/>
                <a:gd name="T74" fmla="*/ 534 w 1191"/>
                <a:gd name="T75" fmla="*/ 1615 h 1615"/>
                <a:gd name="T76" fmla="*/ 459 w 1191"/>
                <a:gd name="T77" fmla="*/ 1609 h 1615"/>
                <a:gd name="T78" fmla="*/ 361 w 1191"/>
                <a:gd name="T79" fmla="*/ 1584 h 1615"/>
                <a:gd name="T80" fmla="*/ 269 w 1191"/>
                <a:gd name="T81" fmla="*/ 1540 h 1615"/>
                <a:gd name="T82" fmla="*/ 185 w 1191"/>
                <a:gd name="T83" fmla="*/ 1477 h 1615"/>
                <a:gd name="T84" fmla="*/ 113 w 1191"/>
                <a:gd name="T85" fmla="*/ 1396 h 1615"/>
                <a:gd name="T86" fmla="*/ 57 w 1191"/>
                <a:gd name="T87" fmla="*/ 1297 h 1615"/>
                <a:gd name="T88" fmla="*/ 19 w 1191"/>
                <a:gd name="T89" fmla="*/ 1182 h 1615"/>
                <a:gd name="T90" fmla="*/ 1 w 1191"/>
                <a:gd name="T91" fmla="*/ 1050 h 1615"/>
                <a:gd name="T92" fmla="*/ 4 w 1191"/>
                <a:gd name="T93" fmla="*/ 945 h 1615"/>
                <a:gd name="T94" fmla="*/ 26 w 1191"/>
                <a:gd name="T95" fmla="*/ 817 h 1615"/>
                <a:gd name="T96" fmla="*/ 69 w 1191"/>
                <a:gd name="T97" fmla="*/ 706 h 1615"/>
                <a:gd name="T98" fmla="*/ 129 w 1191"/>
                <a:gd name="T99" fmla="*/ 612 h 1615"/>
                <a:gd name="T100" fmla="*/ 203 w 1191"/>
                <a:gd name="T101" fmla="*/ 535 h 1615"/>
                <a:gd name="T102" fmla="*/ 289 w 1191"/>
                <a:gd name="T103" fmla="*/ 478 h 1615"/>
                <a:gd name="T104" fmla="*/ 383 w 1191"/>
                <a:gd name="T105" fmla="*/ 438 h 1615"/>
                <a:gd name="T106" fmla="*/ 484 w 1191"/>
                <a:gd name="T107" fmla="*/ 418 h 1615"/>
                <a:gd name="T108" fmla="*/ 570 w 1191"/>
                <a:gd name="T109" fmla="*/ 417 h 1615"/>
                <a:gd name="T110" fmla="*/ 693 w 1191"/>
                <a:gd name="T111" fmla="*/ 441 h 1615"/>
                <a:gd name="T112" fmla="*/ 794 w 1191"/>
                <a:gd name="T113" fmla="*/ 492 h 1615"/>
                <a:gd name="T114" fmla="*/ 875 w 1191"/>
                <a:gd name="T115" fmla="*/ 560 h 1615"/>
                <a:gd name="T116" fmla="*/ 927 w 1191"/>
                <a:gd name="T117" fmla="*/ 0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7" y="644"/>
                  </a:moveTo>
                  <a:lnTo>
                    <a:pt x="597" y="644"/>
                  </a:lnTo>
                  <a:lnTo>
                    <a:pt x="580" y="645"/>
                  </a:lnTo>
                  <a:lnTo>
                    <a:pt x="564" y="646"/>
                  </a:lnTo>
                  <a:lnTo>
                    <a:pt x="547" y="649"/>
                  </a:lnTo>
                  <a:lnTo>
                    <a:pt x="531" y="651"/>
                  </a:lnTo>
                  <a:lnTo>
                    <a:pt x="516" y="655"/>
                  </a:lnTo>
                  <a:lnTo>
                    <a:pt x="499" y="659"/>
                  </a:lnTo>
                  <a:lnTo>
                    <a:pt x="485" y="664"/>
                  </a:lnTo>
                  <a:lnTo>
                    <a:pt x="469" y="670"/>
                  </a:lnTo>
                  <a:lnTo>
                    <a:pt x="455" y="676"/>
                  </a:lnTo>
                  <a:lnTo>
                    <a:pt x="441" y="683"/>
                  </a:lnTo>
                  <a:lnTo>
                    <a:pt x="426" y="692"/>
                  </a:lnTo>
                  <a:lnTo>
                    <a:pt x="413" y="701"/>
                  </a:lnTo>
                  <a:lnTo>
                    <a:pt x="400" y="711"/>
                  </a:lnTo>
                  <a:lnTo>
                    <a:pt x="388" y="720"/>
                  </a:lnTo>
                  <a:lnTo>
                    <a:pt x="375" y="731"/>
                  </a:lnTo>
                  <a:lnTo>
                    <a:pt x="364" y="743"/>
                  </a:lnTo>
                  <a:lnTo>
                    <a:pt x="354" y="755"/>
                  </a:lnTo>
                  <a:lnTo>
                    <a:pt x="343" y="768"/>
                  </a:lnTo>
                  <a:lnTo>
                    <a:pt x="333" y="782"/>
                  </a:lnTo>
                  <a:lnTo>
                    <a:pt x="324" y="797"/>
                  </a:lnTo>
                  <a:lnTo>
                    <a:pt x="315" y="811"/>
                  </a:lnTo>
                  <a:lnTo>
                    <a:pt x="307" y="827"/>
                  </a:lnTo>
                  <a:lnTo>
                    <a:pt x="300" y="843"/>
                  </a:lnTo>
                  <a:lnTo>
                    <a:pt x="293" y="860"/>
                  </a:lnTo>
                  <a:lnTo>
                    <a:pt x="287" y="877"/>
                  </a:lnTo>
                  <a:lnTo>
                    <a:pt x="282" y="895"/>
                  </a:lnTo>
                  <a:lnTo>
                    <a:pt x="277" y="914"/>
                  </a:lnTo>
                  <a:lnTo>
                    <a:pt x="274" y="933"/>
                  </a:lnTo>
                  <a:lnTo>
                    <a:pt x="270" y="952"/>
                  </a:lnTo>
                  <a:lnTo>
                    <a:pt x="268" y="972"/>
                  </a:lnTo>
                  <a:lnTo>
                    <a:pt x="266" y="994"/>
                  </a:lnTo>
                  <a:lnTo>
                    <a:pt x="266" y="1015"/>
                  </a:lnTo>
                  <a:lnTo>
                    <a:pt x="266" y="1015"/>
                  </a:lnTo>
                  <a:lnTo>
                    <a:pt x="266" y="1036"/>
                  </a:lnTo>
                  <a:lnTo>
                    <a:pt x="268" y="1057"/>
                  </a:lnTo>
                  <a:lnTo>
                    <a:pt x="270" y="1076"/>
                  </a:lnTo>
                  <a:lnTo>
                    <a:pt x="274" y="1096"/>
                  </a:lnTo>
                  <a:lnTo>
                    <a:pt x="277" y="1114"/>
                  </a:lnTo>
                  <a:lnTo>
                    <a:pt x="282" y="1133"/>
                  </a:lnTo>
                  <a:lnTo>
                    <a:pt x="287" y="1151"/>
                  </a:lnTo>
                  <a:lnTo>
                    <a:pt x="293" y="1168"/>
                  </a:lnTo>
                  <a:lnTo>
                    <a:pt x="300" y="1185"/>
                  </a:lnTo>
                  <a:lnTo>
                    <a:pt x="307" y="1202"/>
                  </a:lnTo>
                  <a:lnTo>
                    <a:pt x="315" y="1217"/>
                  </a:lnTo>
                  <a:lnTo>
                    <a:pt x="324" y="1231"/>
                  </a:lnTo>
                  <a:lnTo>
                    <a:pt x="333" y="1246"/>
                  </a:lnTo>
                  <a:lnTo>
                    <a:pt x="343" y="1260"/>
                  </a:lnTo>
                  <a:lnTo>
                    <a:pt x="354" y="1273"/>
                  </a:lnTo>
                  <a:lnTo>
                    <a:pt x="365" y="1285"/>
                  </a:lnTo>
                  <a:lnTo>
                    <a:pt x="376" y="1297"/>
                  </a:lnTo>
                  <a:lnTo>
                    <a:pt x="388" y="1308"/>
                  </a:lnTo>
                  <a:lnTo>
                    <a:pt x="401" y="1319"/>
                  </a:lnTo>
                  <a:lnTo>
                    <a:pt x="414" y="1328"/>
                  </a:lnTo>
                  <a:lnTo>
                    <a:pt x="428" y="1337"/>
                  </a:lnTo>
                  <a:lnTo>
                    <a:pt x="442" y="1345"/>
                  </a:lnTo>
                  <a:lnTo>
                    <a:pt x="456" y="1352"/>
                  </a:lnTo>
                  <a:lnTo>
                    <a:pt x="471" y="1359"/>
                  </a:lnTo>
                  <a:lnTo>
                    <a:pt x="485" y="1365"/>
                  </a:lnTo>
                  <a:lnTo>
                    <a:pt x="500" y="1371"/>
                  </a:lnTo>
                  <a:lnTo>
                    <a:pt x="516" y="1375"/>
                  </a:lnTo>
                  <a:lnTo>
                    <a:pt x="531" y="1378"/>
                  </a:lnTo>
                  <a:lnTo>
                    <a:pt x="548" y="1382"/>
                  </a:lnTo>
                  <a:lnTo>
                    <a:pt x="565" y="1383"/>
                  </a:lnTo>
                  <a:lnTo>
                    <a:pt x="580" y="1385"/>
                  </a:lnTo>
                  <a:lnTo>
                    <a:pt x="597" y="1385"/>
                  </a:lnTo>
                  <a:lnTo>
                    <a:pt x="597" y="1385"/>
                  </a:lnTo>
                  <a:lnTo>
                    <a:pt x="614" y="1384"/>
                  </a:lnTo>
                  <a:lnTo>
                    <a:pt x="631" y="1383"/>
                  </a:lnTo>
                  <a:lnTo>
                    <a:pt x="646" y="1382"/>
                  </a:lnTo>
                  <a:lnTo>
                    <a:pt x="663" y="1378"/>
                  </a:lnTo>
                  <a:lnTo>
                    <a:pt x="678" y="1375"/>
                  </a:lnTo>
                  <a:lnTo>
                    <a:pt x="694" y="1370"/>
                  </a:lnTo>
                  <a:lnTo>
                    <a:pt x="709" y="1365"/>
                  </a:lnTo>
                  <a:lnTo>
                    <a:pt x="724" y="1359"/>
                  </a:lnTo>
                  <a:lnTo>
                    <a:pt x="738" y="1352"/>
                  </a:lnTo>
                  <a:lnTo>
                    <a:pt x="752" y="1345"/>
                  </a:lnTo>
                  <a:lnTo>
                    <a:pt x="767" y="1337"/>
                  </a:lnTo>
                  <a:lnTo>
                    <a:pt x="780" y="1327"/>
                  </a:lnTo>
                  <a:lnTo>
                    <a:pt x="793" y="1317"/>
                  </a:lnTo>
                  <a:lnTo>
                    <a:pt x="806" y="1307"/>
                  </a:lnTo>
                  <a:lnTo>
                    <a:pt x="818" y="1296"/>
                  </a:lnTo>
                  <a:lnTo>
                    <a:pt x="830" y="1284"/>
                  </a:lnTo>
                  <a:lnTo>
                    <a:pt x="842" y="1272"/>
                  </a:lnTo>
                  <a:lnTo>
                    <a:pt x="853" y="1259"/>
                  </a:lnTo>
                  <a:lnTo>
                    <a:pt x="862" y="1245"/>
                  </a:lnTo>
                  <a:lnTo>
                    <a:pt x="872" y="1230"/>
                  </a:lnTo>
                  <a:lnTo>
                    <a:pt x="881" y="1216"/>
                  </a:lnTo>
                  <a:lnTo>
                    <a:pt x="889" y="1200"/>
                  </a:lnTo>
                  <a:lnTo>
                    <a:pt x="897" y="1184"/>
                  </a:lnTo>
                  <a:lnTo>
                    <a:pt x="904" y="1167"/>
                  </a:lnTo>
                  <a:lnTo>
                    <a:pt x="910" y="1150"/>
                  </a:lnTo>
                  <a:lnTo>
                    <a:pt x="915" y="1132"/>
                  </a:lnTo>
                  <a:lnTo>
                    <a:pt x="920" y="1114"/>
                  </a:lnTo>
                  <a:lnTo>
                    <a:pt x="924" y="1095"/>
                  </a:lnTo>
                  <a:lnTo>
                    <a:pt x="927" y="1076"/>
                  </a:lnTo>
                  <a:lnTo>
                    <a:pt x="929" y="1056"/>
                  </a:lnTo>
                  <a:lnTo>
                    <a:pt x="930" y="1036"/>
                  </a:lnTo>
                  <a:lnTo>
                    <a:pt x="930" y="1015"/>
                  </a:lnTo>
                  <a:lnTo>
                    <a:pt x="930" y="1015"/>
                  </a:lnTo>
                  <a:lnTo>
                    <a:pt x="930" y="994"/>
                  </a:lnTo>
                  <a:lnTo>
                    <a:pt x="929" y="973"/>
                  </a:lnTo>
                  <a:lnTo>
                    <a:pt x="927" y="954"/>
                  </a:lnTo>
                  <a:lnTo>
                    <a:pt x="924" y="934"/>
                  </a:lnTo>
                  <a:lnTo>
                    <a:pt x="920" y="916"/>
                  </a:lnTo>
                  <a:lnTo>
                    <a:pt x="915" y="897"/>
                  </a:lnTo>
                  <a:lnTo>
                    <a:pt x="910" y="879"/>
                  </a:lnTo>
                  <a:lnTo>
                    <a:pt x="904" y="862"/>
                  </a:lnTo>
                  <a:lnTo>
                    <a:pt x="897" y="846"/>
                  </a:lnTo>
                  <a:lnTo>
                    <a:pt x="889" y="829"/>
                  </a:lnTo>
                  <a:lnTo>
                    <a:pt x="881" y="813"/>
                  </a:lnTo>
                  <a:lnTo>
                    <a:pt x="872" y="799"/>
                  </a:lnTo>
                  <a:lnTo>
                    <a:pt x="862" y="785"/>
                  </a:lnTo>
                  <a:lnTo>
                    <a:pt x="853" y="770"/>
                  </a:lnTo>
                  <a:lnTo>
                    <a:pt x="842" y="758"/>
                  </a:lnTo>
                  <a:lnTo>
                    <a:pt x="830" y="745"/>
                  </a:lnTo>
                  <a:lnTo>
                    <a:pt x="818" y="733"/>
                  </a:lnTo>
                  <a:lnTo>
                    <a:pt x="806" y="723"/>
                  </a:lnTo>
                  <a:lnTo>
                    <a:pt x="793" y="712"/>
                  </a:lnTo>
                  <a:lnTo>
                    <a:pt x="780" y="702"/>
                  </a:lnTo>
                  <a:lnTo>
                    <a:pt x="767" y="694"/>
                  </a:lnTo>
                  <a:lnTo>
                    <a:pt x="752" y="686"/>
                  </a:lnTo>
                  <a:lnTo>
                    <a:pt x="738" y="677"/>
                  </a:lnTo>
                  <a:lnTo>
                    <a:pt x="724" y="671"/>
                  </a:lnTo>
                  <a:lnTo>
                    <a:pt x="709" y="664"/>
                  </a:lnTo>
                  <a:lnTo>
                    <a:pt x="694" y="659"/>
                  </a:lnTo>
                  <a:lnTo>
                    <a:pt x="678" y="655"/>
                  </a:lnTo>
                  <a:lnTo>
                    <a:pt x="663" y="651"/>
                  </a:lnTo>
                  <a:lnTo>
                    <a:pt x="646" y="649"/>
                  </a:lnTo>
                  <a:lnTo>
                    <a:pt x="631" y="646"/>
                  </a:lnTo>
                  <a:lnTo>
                    <a:pt x="614" y="645"/>
                  </a:lnTo>
                  <a:lnTo>
                    <a:pt x="597" y="644"/>
                  </a:lnTo>
                  <a:close/>
                  <a:moveTo>
                    <a:pt x="927" y="1590"/>
                  </a:moveTo>
                  <a:lnTo>
                    <a:pt x="927" y="1399"/>
                  </a:lnTo>
                  <a:lnTo>
                    <a:pt x="927" y="1399"/>
                  </a:lnTo>
                  <a:lnTo>
                    <a:pt x="910" y="1420"/>
                  </a:lnTo>
                  <a:lnTo>
                    <a:pt x="893" y="1442"/>
                  </a:lnTo>
                  <a:lnTo>
                    <a:pt x="875" y="1463"/>
                  </a:lnTo>
                  <a:lnTo>
                    <a:pt x="856" y="1482"/>
                  </a:lnTo>
                  <a:lnTo>
                    <a:pt x="836" y="1501"/>
                  </a:lnTo>
                  <a:lnTo>
                    <a:pt x="815" y="1519"/>
                  </a:lnTo>
                  <a:lnTo>
                    <a:pt x="792" y="1536"/>
                  </a:lnTo>
                  <a:lnTo>
                    <a:pt x="769" y="1552"/>
                  </a:lnTo>
                  <a:lnTo>
                    <a:pt x="744" y="1565"/>
                  </a:lnTo>
                  <a:lnTo>
                    <a:pt x="719" y="1578"/>
                  </a:lnTo>
                  <a:lnTo>
                    <a:pt x="692" y="1589"/>
                  </a:lnTo>
                  <a:lnTo>
                    <a:pt x="663" y="1597"/>
                  </a:lnTo>
                  <a:lnTo>
                    <a:pt x="633" y="1604"/>
                  </a:lnTo>
                  <a:lnTo>
                    <a:pt x="602" y="1610"/>
                  </a:lnTo>
                  <a:lnTo>
                    <a:pt x="568" y="1614"/>
                  </a:lnTo>
                  <a:lnTo>
                    <a:pt x="534" y="1615"/>
                  </a:lnTo>
                  <a:lnTo>
                    <a:pt x="534" y="1615"/>
                  </a:lnTo>
                  <a:lnTo>
                    <a:pt x="509" y="1614"/>
                  </a:lnTo>
                  <a:lnTo>
                    <a:pt x="484" y="1611"/>
                  </a:lnTo>
                  <a:lnTo>
                    <a:pt x="459" y="1609"/>
                  </a:lnTo>
                  <a:lnTo>
                    <a:pt x="434" y="1604"/>
                  </a:lnTo>
                  <a:lnTo>
                    <a:pt x="410" y="1598"/>
                  </a:lnTo>
                  <a:lnTo>
                    <a:pt x="385" y="1592"/>
                  </a:lnTo>
                  <a:lnTo>
                    <a:pt x="361" y="1584"/>
                  </a:lnTo>
                  <a:lnTo>
                    <a:pt x="337" y="1574"/>
                  </a:lnTo>
                  <a:lnTo>
                    <a:pt x="314" y="1565"/>
                  </a:lnTo>
                  <a:lnTo>
                    <a:pt x="290" y="1553"/>
                  </a:lnTo>
                  <a:lnTo>
                    <a:pt x="269" y="1540"/>
                  </a:lnTo>
                  <a:lnTo>
                    <a:pt x="247" y="1525"/>
                  </a:lnTo>
                  <a:lnTo>
                    <a:pt x="226" y="1511"/>
                  </a:lnTo>
                  <a:lnTo>
                    <a:pt x="205" y="1494"/>
                  </a:lnTo>
                  <a:lnTo>
                    <a:pt x="185" y="1477"/>
                  </a:lnTo>
                  <a:lnTo>
                    <a:pt x="166" y="1458"/>
                  </a:lnTo>
                  <a:lnTo>
                    <a:pt x="148" y="1439"/>
                  </a:lnTo>
                  <a:lnTo>
                    <a:pt x="130" y="1418"/>
                  </a:lnTo>
                  <a:lnTo>
                    <a:pt x="113" y="1396"/>
                  </a:lnTo>
                  <a:lnTo>
                    <a:pt x="98" y="1374"/>
                  </a:lnTo>
                  <a:lnTo>
                    <a:pt x="84" y="1348"/>
                  </a:lnTo>
                  <a:lnTo>
                    <a:pt x="70" y="1323"/>
                  </a:lnTo>
                  <a:lnTo>
                    <a:pt x="57" y="1297"/>
                  </a:lnTo>
                  <a:lnTo>
                    <a:pt x="45" y="1271"/>
                  </a:lnTo>
                  <a:lnTo>
                    <a:pt x="36" y="1242"/>
                  </a:lnTo>
                  <a:lnTo>
                    <a:pt x="26" y="1212"/>
                  </a:lnTo>
                  <a:lnTo>
                    <a:pt x="19" y="1182"/>
                  </a:lnTo>
                  <a:lnTo>
                    <a:pt x="12" y="1151"/>
                  </a:lnTo>
                  <a:lnTo>
                    <a:pt x="7" y="1118"/>
                  </a:lnTo>
                  <a:lnTo>
                    <a:pt x="4" y="1084"/>
                  </a:lnTo>
                  <a:lnTo>
                    <a:pt x="1" y="1050"/>
                  </a:lnTo>
                  <a:lnTo>
                    <a:pt x="0" y="1015"/>
                  </a:lnTo>
                  <a:lnTo>
                    <a:pt x="0" y="1015"/>
                  </a:lnTo>
                  <a:lnTo>
                    <a:pt x="1" y="979"/>
                  </a:lnTo>
                  <a:lnTo>
                    <a:pt x="4" y="945"/>
                  </a:lnTo>
                  <a:lnTo>
                    <a:pt x="7" y="911"/>
                  </a:lnTo>
                  <a:lnTo>
                    <a:pt x="12" y="879"/>
                  </a:lnTo>
                  <a:lnTo>
                    <a:pt x="19" y="848"/>
                  </a:lnTo>
                  <a:lnTo>
                    <a:pt x="26" y="817"/>
                  </a:lnTo>
                  <a:lnTo>
                    <a:pt x="35" y="788"/>
                  </a:lnTo>
                  <a:lnTo>
                    <a:pt x="45" y="760"/>
                  </a:lnTo>
                  <a:lnTo>
                    <a:pt x="56" y="732"/>
                  </a:lnTo>
                  <a:lnTo>
                    <a:pt x="69" y="706"/>
                  </a:lnTo>
                  <a:lnTo>
                    <a:pt x="82" y="681"/>
                  </a:lnTo>
                  <a:lnTo>
                    <a:pt x="97" y="657"/>
                  </a:lnTo>
                  <a:lnTo>
                    <a:pt x="112" y="634"/>
                  </a:lnTo>
                  <a:lnTo>
                    <a:pt x="129" y="612"/>
                  </a:lnTo>
                  <a:lnTo>
                    <a:pt x="146" y="591"/>
                  </a:lnTo>
                  <a:lnTo>
                    <a:pt x="165" y="571"/>
                  </a:lnTo>
                  <a:lnTo>
                    <a:pt x="184" y="553"/>
                  </a:lnTo>
                  <a:lnTo>
                    <a:pt x="203" y="535"/>
                  </a:lnTo>
                  <a:lnTo>
                    <a:pt x="223" y="520"/>
                  </a:lnTo>
                  <a:lnTo>
                    <a:pt x="245" y="504"/>
                  </a:lnTo>
                  <a:lnTo>
                    <a:pt x="266" y="490"/>
                  </a:lnTo>
                  <a:lnTo>
                    <a:pt x="289" y="478"/>
                  </a:lnTo>
                  <a:lnTo>
                    <a:pt x="312" y="466"/>
                  </a:lnTo>
                  <a:lnTo>
                    <a:pt x="336" y="455"/>
                  </a:lnTo>
                  <a:lnTo>
                    <a:pt x="359" y="447"/>
                  </a:lnTo>
                  <a:lnTo>
                    <a:pt x="383" y="438"/>
                  </a:lnTo>
                  <a:lnTo>
                    <a:pt x="407" y="431"/>
                  </a:lnTo>
                  <a:lnTo>
                    <a:pt x="432" y="425"/>
                  </a:lnTo>
                  <a:lnTo>
                    <a:pt x="457" y="422"/>
                  </a:lnTo>
                  <a:lnTo>
                    <a:pt x="484" y="418"/>
                  </a:lnTo>
                  <a:lnTo>
                    <a:pt x="509" y="417"/>
                  </a:lnTo>
                  <a:lnTo>
                    <a:pt x="534" y="416"/>
                  </a:lnTo>
                  <a:lnTo>
                    <a:pt x="534" y="416"/>
                  </a:lnTo>
                  <a:lnTo>
                    <a:pt x="570" y="417"/>
                  </a:lnTo>
                  <a:lnTo>
                    <a:pt x="602" y="420"/>
                  </a:lnTo>
                  <a:lnTo>
                    <a:pt x="634" y="425"/>
                  </a:lnTo>
                  <a:lnTo>
                    <a:pt x="664" y="432"/>
                  </a:lnTo>
                  <a:lnTo>
                    <a:pt x="693" y="441"/>
                  </a:lnTo>
                  <a:lnTo>
                    <a:pt x="720" y="451"/>
                  </a:lnTo>
                  <a:lnTo>
                    <a:pt x="745" y="463"/>
                  </a:lnTo>
                  <a:lnTo>
                    <a:pt x="770" y="477"/>
                  </a:lnTo>
                  <a:lnTo>
                    <a:pt x="794" y="492"/>
                  </a:lnTo>
                  <a:lnTo>
                    <a:pt x="816" y="508"/>
                  </a:lnTo>
                  <a:lnTo>
                    <a:pt x="837" y="524"/>
                  </a:lnTo>
                  <a:lnTo>
                    <a:pt x="858" y="541"/>
                  </a:lnTo>
                  <a:lnTo>
                    <a:pt x="875" y="560"/>
                  </a:lnTo>
                  <a:lnTo>
                    <a:pt x="893" y="579"/>
                  </a:lnTo>
                  <a:lnTo>
                    <a:pt x="910" y="598"/>
                  </a:lnTo>
                  <a:lnTo>
                    <a:pt x="927" y="619"/>
                  </a:lnTo>
                  <a:lnTo>
                    <a:pt x="927" y="0"/>
                  </a:lnTo>
                  <a:lnTo>
                    <a:pt x="1191" y="0"/>
                  </a:lnTo>
                  <a:lnTo>
                    <a:pt x="1191" y="1590"/>
                  </a:lnTo>
                  <a:lnTo>
                    <a:pt x="927"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10" name="Freeform 309" descr=" " title=" "/>
            <p:cNvSpPr>
              <a:spLocks noEditPoints="1"/>
            </p:cNvSpPr>
            <p:nvPr userDrawn="1"/>
          </p:nvSpPr>
          <p:spPr bwMode="auto">
            <a:xfrm>
              <a:off x="1066862" y="4851501"/>
              <a:ext cx="12402" cy="12402"/>
            </a:xfrm>
            <a:custGeom>
              <a:avLst/>
              <a:gdLst>
                <a:gd name="T0" fmla="*/ 95 w 186"/>
                <a:gd name="T1" fmla="*/ 85 h 185"/>
                <a:gd name="T2" fmla="*/ 111 w 186"/>
                <a:gd name="T3" fmla="*/ 80 h 185"/>
                <a:gd name="T4" fmla="*/ 111 w 186"/>
                <a:gd name="T5" fmla="*/ 69 h 185"/>
                <a:gd name="T6" fmla="*/ 95 w 186"/>
                <a:gd name="T7" fmla="*/ 64 h 185"/>
                <a:gd name="T8" fmla="*/ 99 w 186"/>
                <a:gd name="T9" fmla="*/ 43 h 185"/>
                <a:gd name="T10" fmla="*/ 114 w 186"/>
                <a:gd name="T11" fmla="*/ 45 h 185"/>
                <a:gd name="T12" fmla="*/ 130 w 186"/>
                <a:gd name="T13" fmla="*/ 55 h 185"/>
                <a:gd name="T14" fmla="*/ 135 w 186"/>
                <a:gd name="T15" fmla="*/ 73 h 185"/>
                <a:gd name="T16" fmla="*/ 131 w 186"/>
                <a:gd name="T17" fmla="*/ 86 h 185"/>
                <a:gd name="T18" fmla="*/ 123 w 186"/>
                <a:gd name="T19" fmla="*/ 94 h 185"/>
                <a:gd name="T20" fmla="*/ 131 w 186"/>
                <a:gd name="T21" fmla="*/ 109 h 185"/>
                <a:gd name="T22" fmla="*/ 133 w 186"/>
                <a:gd name="T23" fmla="*/ 130 h 185"/>
                <a:gd name="T24" fmla="*/ 139 w 186"/>
                <a:gd name="T25" fmla="*/ 142 h 185"/>
                <a:gd name="T26" fmla="*/ 110 w 186"/>
                <a:gd name="T27" fmla="*/ 135 h 185"/>
                <a:gd name="T28" fmla="*/ 108 w 186"/>
                <a:gd name="T29" fmla="*/ 113 h 185"/>
                <a:gd name="T30" fmla="*/ 105 w 186"/>
                <a:gd name="T31" fmla="*/ 106 h 185"/>
                <a:gd name="T32" fmla="*/ 79 w 186"/>
                <a:gd name="T33" fmla="*/ 105 h 185"/>
                <a:gd name="T34" fmla="*/ 55 w 186"/>
                <a:gd name="T35" fmla="*/ 43 h 185"/>
                <a:gd name="T36" fmla="*/ 18 w 186"/>
                <a:gd name="T37" fmla="*/ 92 h 185"/>
                <a:gd name="T38" fmla="*/ 21 w 186"/>
                <a:gd name="T39" fmla="*/ 115 h 185"/>
                <a:gd name="T40" fmla="*/ 40 w 186"/>
                <a:gd name="T41" fmla="*/ 146 h 185"/>
                <a:gd name="T42" fmla="*/ 70 w 186"/>
                <a:gd name="T43" fmla="*/ 165 h 185"/>
                <a:gd name="T44" fmla="*/ 93 w 186"/>
                <a:gd name="T45" fmla="*/ 168 h 185"/>
                <a:gd name="T46" fmla="*/ 107 w 186"/>
                <a:gd name="T47" fmla="*/ 166 h 185"/>
                <a:gd name="T48" fmla="*/ 135 w 186"/>
                <a:gd name="T49" fmla="*/ 155 h 185"/>
                <a:gd name="T50" fmla="*/ 161 w 186"/>
                <a:gd name="T51" fmla="*/ 122 h 185"/>
                <a:gd name="T52" fmla="*/ 167 w 186"/>
                <a:gd name="T53" fmla="*/ 100 h 185"/>
                <a:gd name="T54" fmla="*/ 167 w 186"/>
                <a:gd name="T55" fmla="*/ 85 h 185"/>
                <a:gd name="T56" fmla="*/ 161 w 186"/>
                <a:gd name="T57" fmla="*/ 63 h 185"/>
                <a:gd name="T58" fmla="*/ 135 w 186"/>
                <a:gd name="T59" fmla="*/ 30 h 185"/>
                <a:gd name="T60" fmla="*/ 107 w 186"/>
                <a:gd name="T61" fmla="*/ 19 h 185"/>
                <a:gd name="T62" fmla="*/ 93 w 186"/>
                <a:gd name="T63" fmla="*/ 17 h 185"/>
                <a:gd name="T64" fmla="*/ 70 w 186"/>
                <a:gd name="T65" fmla="*/ 20 h 185"/>
                <a:gd name="T66" fmla="*/ 40 w 186"/>
                <a:gd name="T67" fmla="*/ 39 h 185"/>
                <a:gd name="T68" fmla="*/ 21 w 186"/>
                <a:gd name="T69" fmla="*/ 70 h 185"/>
                <a:gd name="T70" fmla="*/ 18 w 186"/>
                <a:gd name="T71" fmla="*/ 92 h 185"/>
                <a:gd name="T72" fmla="*/ 185 w 186"/>
                <a:gd name="T73" fmla="*/ 102 h 185"/>
                <a:gd name="T74" fmla="*/ 178 w 186"/>
                <a:gd name="T75" fmla="*/ 129 h 185"/>
                <a:gd name="T76" fmla="*/ 165 w 186"/>
                <a:gd name="T77" fmla="*/ 152 h 185"/>
                <a:gd name="T78" fmla="*/ 144 w 186"/>
                <a:gd name="T79" fmla="*/ 170 h 185"/>
                <a:gd name="T80" fmla="*/ 120 w 186"/>
                <a:gd name="T81" fmla="*/ 182 h 185"/>
                <a:gd name="T82" fmla="*/ 93 w 186"/>
                <a:gd name="T83" fmla="*/ 185 h 185"/>
                <a:gd name="T84" fmla="*/ 74 w 186"/>
                <a:gd name="T85" fmla="*/ 184 h 185"/>
                <a:gd name="T86" fmla="*/ 49 w 186"/>
                <a:gd name="T87" fmla="*/ 174 h 185"/>
                <a:gd name="T88" fmla="*/ 27 w 186"/>
                <a:gd name="T89" fmla="*/ 158 h 185"/>
                <a:gd name="T90" fmla="*/ 10 w 186"/>
                <a:gd name="T91" fmla="*/ 137 h 185"/>
                <a:gd name="T92" fmla="*/ 2 w 186"/>
                <a:gd name="T93" fmla="*/ 111 h 185"/>
                <a:gd name="T94" fmla="*/ 0 w 186"/>
                <a:gd name="T95" fmla="*/ 92 h 185"/>
                <a:gd name="T96" fmla="*/ 4 w 186"/>
                <a:gd name="T97" fmla="*/ 64 h 185"/>
                <a:gd name="T98" fmla="*/ 15 w 186"/>
                <a:gd name="T99" fmla="*/ 41 h 185"/>
                <a:gd name="T100" fmla="*/ 33 w 186"/>
                <a:gd name="T101" fmla="*/ 20 h 185"/>
                <a:gd name="T102" fmla="*/ 57 w 186"/>
                <a:gd name="T103" fmla="*/ 7 h 185"/>
                <a:gd name="T104" fmla="*/ 83 w 186"/>
                <a:gd name="T105" fmla="*/ 0 h 185"/>
                <a:gd name="T106" fmla="*/ 102 w 186"/>
                <a:gd name="T107" fmla="*/ 0 h 185"/>
                <a:gd name="T108" fmla="*/ 129 w 186"/>
                <a:gd name="T109" fmla="*/ 7 h 185"/>
                <a:gd name="T110" fmla="*/ 151 w 186"/>
                <a:gd name="T111" fmla="*/ 20 h 185"/>
                <a:gd name="T112" fmla="*/ 169 w 186"/>
                <a:gd name="T113" fmla="*/ 41 h 185"/>
                <a:gd name="T114" fmla="*/ 181 w 186"/>
                <a:gd name="T115" fmla="*/ 64 h 185"/>
                <a:gd name="T116" fmla="*/ 186 w 186"/>
                <a:gd name="T117" fmla="*/ 92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79" y="85"/>
                  </a:moveTo>
                  <a:lnTo>
                    <a:pt x="95" y="85"/>
                  </a:lnTo>
                  <a:lnTo>
                    <a:pt x="95" y="85"/>
                  </a:lnTo>
                  <a:lnTo>
                    <a:pt x="102" y="85"/>
                  </a:lnTo>
                  <a:lnTo>
                    <a:pt x="107" y="82"/>
                  </a:lnTo>
                  <a:lnTo>
                    <a:pt x="111" y="80"/>
                  </a:lnTo>
                  <a:lnTo>
                    <a:pt x="111" y="74"/>
                  </a:lnTo>
                  <a:lnTo>
                    <a:pt x="111" y="74"/>
                  </a:lnTo>
                  <a:lnTo>
                    <a:pt x="111" y="69"/>
                  </a:lnTo>
                  <a:lnTo>
                    <a:pt x="108" y="66"/>
                  </a:lnTo>
                  <a:lnTo>
                    <a:pt x="102" y="64"/>
                  </a:lnTo>
                  <a:lnTo>
                    <a:pt x="95" y="64"/>
                  </a:lnTo>
                  <a:lnTo>
                    <a:pt x="79" y="64"/>
                  </a:lnTo>
                  <a:lnTo>
                    <a:pt x="79" y="85"/>
                  </a:lnTo>
                  <a:close/>
                  <a:moveTo>
                    <a:pt x="99" y="43"/>
                  </a:moveTo>
                  <a:lnTo>
                    <a:pt x="99" y="43"/>
                  </a:lnTo>
                  <a:lnTo>
                    <a:pt x="107" y="44"/>
                  </a:lnTo>
                  <a:lnTo>
                    <a:pt x="114" y="45"/>
                  </a:lnTo>
                  <a:lnTo>
                    <a:pt x="120" y="48"/>
                  </a:lnTo>
                  <a:lnTo>
                    <a:pt x="125" y="50"/>
                  </a:lnTo>
                  <a:lnTo>
                    <a:pt x="130" y="55"/>
                  </a:lnTo>
                  <a:lnTo>
                    <a:pt x="132" y="60"/>
                  </a:lnTo>
                  <a:lnTo>
                    <a:pt x="133" y="66"/>
                  </a:lnTo>
                  <a:lnTo>
                    <a:pt x="135" y="73"/>
                  </a:lnTo>
                  <a:lnTo>
                    <a:pt x="135" y="73"/>
                  </a:lnTo>
                  <a:lnTo>
                    <a:pt x="133" y="80"/>
                  </a:lnTo>
                  <a:lnTo>
                    <a:pt x="131" y="86"/>
                  </a:lnTo>
                  <a:lnTo>
                    <a:pt x="129" y="91"/>
                  </a:lnTo>
                  <a:lnTo>
                    <a:pt x="123" y="94"/>
                  </a:lnTo>
                  <a:lnTo>
                    <a:pt x="123" y="94"/>
                  </a:lnTo>
                  <a:lnTo>
                    <a:pt x="127" y="98"/>
                  </a:lnTo>
                  <a:lnTo>
                    <a:pt x="130" y="103"/>
                  </a:lnTo>
                  <a:lnTo>
                    <a:pt x="131" y="109"/>
                  </a:lnTo>
                  <a:lnTo>
                    <a:pt x="132" y="121"/>
                  </a:lnTo>
                  <a:lnTo>
                    <a:pt x="132" y="121"/>
                  </a:lnTo>
                  <a:lnTo>
                    <a:pt x="133" y="130"/>
                  </a:lnTo>
                  <a:lnTo>
                    <a:pt x="133" y="136"/>
                  </a:lnTo>
                  <a:lnTo>
                    <a:pt x="136" y="140"/>
                  </a:lnTo>
                  <a:lnTo>
                    <a:pt x="139" y="142"/>
                  </a:lnTo>
                  <a:lnTo>
                    <a:pt x="112" y="142"/>
                  </a:lnTo>
                  <a:lnTo>
                    <a:pt x="112" y="142"/>
                  </a:lnTo>
                  <a:lnTo>
                    <a:pt x="110" y="135"/>
                  </a:lnTo>
                  <a:lnTo>
                    <a:pt x="108" y="125"/>
                  </a:lnTo>
                  <a:lnTo>
                    <a:pt x="108" y="125"/>
                  </a:lnTo>
                  <a:lnTo>
                    <a:pt x="108" y="113"/>
                  </a:lnTo>
                  <a:lnTo>
                    <a:pt x="107" y="110"/>
                  </a:lnTo>
                  <a:lnTo>
                    <a:pt x="106" y="107"/>
                  </a:lnTo>
                  <a:lnTo>
                    <a:pt x="105" y="106"/>
                  </a:lnTo>
                  <a:lnTo>
                    <a:pt x="102" y="105"/>
                  </a:lnTo>
                  <a:lnTo>
                    <a:pt x="94" y="105"/>
                  </a:lnTo>
                  <a:lnTo>
                    <a:pt x="79" y="105"/>
                  </a:lnTo>
                  <a:lnTo>
                    <a:pt x="79" y="142"/>
                  </a:lnTo>
                  <a:lnTo>
                    <a:pt x="55" y="142"/>
                  </a:lnTo>
                  <a:lnTo>
                    <a:pt x="55" y="43"/>
                  </a:lnTo>
                  <a:lnTo>
                    <a:pt x="99" y="43"/>
                  </a:lnTo>
                  <a:close/>
                  <a:moveTo>
                    <a:pt x="18" y="92"/>
                  </a:moveTo>
                  <a:lnTo>
                    <a:pt x="18" y="92"/>
                  </a:lnTo>
                  <a:lnTo>
                    <a:pt x="19" y="100"/>
                  </a:lnTo>
                  <a:lnTo>
                    <a:pt x="20" y="107"/>
                  </a:lnTo>
                  <a:lnTo>
                    <a:pt x="21" y="115"/>
                  </a:lnTo>
                  <a:lnTo>
                    <a:pt x="24" y="122"/>
                  </a:lnTo>
                  <a:lnTo>
                    <a:pt x="31" y="135"/>
                  </a:lnTo>
                  <a:lnTo>
                    <a:pt x="40" y="146"/>
                  </a:lnTo>
                  <a:lnTo>
                    <a:pt x="51" y="155"/>
                  </a:lnTo>
                  <a:lnTo>
                    <a:pt x="64" y="162"/>
                  </a:lnTo>
                  <a:lnTo>
                    <a:pt x="70" y="165"/>
                  </a:lnTo>
                  <a:lnTo>
                    <a:pt x="77" y="166"/>
                  </a:lnTo>
                  <a:lnTo>
                    <a:pt x="84" y="167"/>
                  </a:lnTo>
                  <a:lnTo>
                    <a:pt x="93" y="168"/>
                  </a:lnTo>
                  <a:lnTo>
                    <a:pt x="93" y="168"/>
                  </a:lnTo>
                  <a:lnTo>
                    <a:pt x="100" y="167"/>
                  </a:lnTo>
                  <a:lnTo>
                    <a:pt x="107" y="166"/>
                  </a:lnTo>
                  <a:lnTo>
                    <a:pt x="114" y="165"/>
                  </a:lnTo>
                  <a:lnTo>
                    <a:pt x="122" y="162"/>
                  </a:lnTo>
                  <a:lnTo>
                    <a:pt x="135" y="155"/>
                  </a:lnTo>
                  <a:lnTo>
                    <a:pt x="145" y="146"/>
                  </a:lnTo>
                  <a:lnTo>
                    <a:pt x="155" y="135"/>
                  </a:lnTo>
                  <a:lnTo>
                    <a:pt x="161" y="122"/>
                  </a:lnTo>
                  <a:lnTo>
                    <a:pt x="163" y="115"/>
                  </a:lnTo>
                  <a:lnTo>
                    <a:pt x="166" y="107"/>
                  </a:lnTo>
                  <a:lnTo>
                    <a:pt x="167" y="100"/>
                  </a:lnTo>
                  <a:lnTo>
                    <a:pt x="167" y="92"/>
                  </a:lnTo>
                  <a:lnTo>
                    <a:pt x="167" y="92"/>
                  </a:lnTo>
                  <a:lnTo>
                    <a:pt x="167" y="85"/>
                  </a:lnTo>
                  <a:lnTo>
                    <a:pt x="166" y="78"/>
                  </a:lnTo>
                  <a:lnTo>
                    <a:pt x="163" y="70"/>
                  </a:lnTo>
                  <a:lnTo>
                    <a:pt x="161" y="63"/>
                  </a:lnTo>
                  <a:lnTo>
                    <a:pt x="155" y="50"/>
                  </a:lnTo>
                  <a:lnTo>
                    <a:pt x="145" y="39"/>
                  </a:lnTo>
                  <a:lnTo>
                    <a:pt x="135" y="30"/>
                  </a:lnTo>
                  <a:lnTo>
                    <a:pt x="122" y="23"/>
                  </a:lnTo>
                  <a:lnTo>
                    <a:pt x="114" y="20"/>
                  </a:lnTo>
                  <a:lnTo>
                    <a:pt x="107" y="19"/>
                  </a:lnTo>
                  <a:lnTo>
                    <a:pt x="100" y="18"/>
                  </a:lnTo>
                  <a:lnTo>
                    <a:pt x="93" y="17"/>
                  </a:lnTo>
                  <a:lnTo>
                    <a:pt x="93" y="17"/>
                  </a:lnTo>
                  <a:lnTo>
                    <a:pt x="84" y="18"/>
                  </a:lnTo>
                  <a:lnTo>
                    <a:pt x="77" y="19"/>
                  </a:lnTo>
                  <a:lnTo>
                    <a:pt x="70" y="20"/>
                  </a:lnTo>
                  <a:lnTo>
                    <a:pt x="63" y="23"/>
                  </a:lnTo>
                  <a:lnTo>
                    <a:pt x="51" y="30"/>
                  </a:lnTo>
                  <a:lnTo>
                    <a:pt x="40" y="39"/>
                  </a:lnTo>
                  <a:lnTo>
                    <a:pt x="31" y="50"/>
                  </a:lnTo>
                  <a:lnTo>
                    <a:pt x="24" y="63"/>
                  </a:lnTo>
                  <a:lnTo>
                    <a:pt x="21" y="70"/>
                  </a:lnTo>
                  <a:lnTo>
                    <a:pt x="20" y="78"/>
                  </a:lnTo>
                  <a:lnTo>
                    <a:pt x="19" y="85"/>
                  </a:lnTo>
                  <a:lnTo>
                    <a:pt x="18" y="92"/>
                  </a:lnTo>
                  <a:close/>
                  <a:moveTo>
                    <a:pt x="186" y="92"/>
                  </a:moveTo>
                  <a:lnTo>
                    <a:pt x="186" y="92"/>
                  </a:lnTo>
                  <a:lnTo>
                    <a:pt x="185" y="102"/>
                  </a:lnTo>
                  <a:lnTo>
                    <a:pt x="184" y="111"/>
                  </a:lnTo>
                  <a:lnTo>
                    <a:pt x="181" y="121"/>
                  </a:lnTo>
                  <a:lnTo>
                    <a:pt x="178" y="129"/>
                  </a:lnTo>
                  <a:lnTo>
                    <a:pt x="174" y="137"/>
                  </a:lnTo>
                  <a:lnTo>
                    <a:pt x="169" y="145"/>
                  </a:lnTo>
                  <a:lnTo>
                    <a:pt x="165" y="152"/>
                  </a:lnTo>
                  <a:lnTo>
                    <a:pt x="159" y="158"/>
                  </a:lnTo>
                  <a:lnTo>
                    <a:pt x="151" y="165"/>
                  </a:lnTo>
                  <a:lnTo>
                    <a:pt x="144" y="170"/>
                  </a:lnTo>
                  <a:lnTo>
                    <a:pt x="137" y="174"/>
                  </a:lnTo>
                  <a:lnTo>
                    <a:pt x="129" y="178"/>
                  </a:lnTo>
                  <a:lnTo>
                    <a:pt x="120" y="182"/>
                  </a:lnTo>
                  <a:lnTo>
                    <a:pt x="112" y="184"/>
                  </a:lnTo>
                  <a:lnTo>
                    <a:pt x="102" y="185"/>
                  </a:lnTo>
                  <a:lnTo>
                    <a:pt x="93" y="185"/>
                  </a:lnTo>
                  <a:lnTo>
                    <a:pt x="93" y="185"/>
                  </a:lnTo>
                  <a:lnTo>
                    <a:pt x="83" y="185"/>
                  </a:lnTo>
                  <a:lnTo>
                    <a:pt x="74" y="184"/>
                  </a:lnTo>
                  <a:lnTo>
                    <a:pt x="65" y="182"/>
                  </a:lnTo>
                  <a:lnTo>
                    <a:pt x="57" y="178"/>
                  </a:lnTo>
                  <a:lnTo>
                    <a:pt x="49" y="174"/>
                  </a:lnTo>
                  <a:lnTo>
                    <a:pt x="40" y="170"/>
                  </a:lnTo>
                  <a:lnTo>
                    <a:pt x="33" y="165"/>
                  </a:lnTo>
                  <a:lnTo>
                    <a:pt x="27" y="158"/>
                  </a:lnTo>
                  <a:lnTo>
                    <a:pt x="21" y="152"/>
                  </a:lnTo>
                  <a:lnTo>
                    <a:pt x="15" y="145"/>
                  </a:lnTo>
                  <a:lnTo>
                    <a:pt x="10" y="137"/>
                  </a:lnTo>
                  <a:lnTo>
                    <a:pt x="7" y="129"/>
                  </a:lnTo>
                  <a:lnTo>
                    <a:pt x="4" y="121"/>
                  </a:lnTo>
                  <a:lnTo>
                    <a:pt x="2" y="111"/>
                  </a:lnTo>
                  <a:lnTo>
                    <a:pt x="0" y="102"/>
                  </a:lnTo>
                  <a:lnTo>
                    <a:pt x="0" y="92"/>
                  </a:lnTo>
                  <a:lnTo>
                    <a:pt x="0" y="92"/>
                  </a:lnTo>
                  <a:lnTo>
                    <a:pt x="0" y="82"/>
                  </a:lnTo>
                  <a:lnTo>
                    <a:pt x="2" y="74"/>
                  </a:lnTo>
                  <a:lnTo>
                    <a:pt x="4" y="64"/>
                  </a:lnTo>
                  <a:lnTo>
                    <a:pt x="7" y="56"/>
                  </a:lnTo>
                  <a:lnTo>
                    <a:pt x="10" y="48"/>
                  </a:lnTo>
                  <a:lnTo>
                    <a:pt x="15" y="41"/>
                  </a:lnTo>
                  <a:lnTo>
                    <a:pt x="21" y="33"/>
                  </a:lnTo>
                  <a:lnTo>
                    <a:pt x="27" y="26"/>
                  </a:lnTo>
                  <a:lnTo>
                    <a:pt x="33" y="20"/>
                  </a:lnTo>
                  <a:lnTo>
                    <a:pt x="40" y="16"/>
                  </a:lnTo>
                  <a:lnTo>
                    <a:pt x="49" y="11"/>
                  </a:lnTo>
                  <a:lnTo>
                    <a:pt x="57" y="7"/>
                  </a:lnTo>
                  <a:lnTo>
                    <a:pt x="65" y="4"/>
                  </a:lnTo>
                  <a:lnTo>
                    <a:pt x="74" y="1"/>
                  </a:lnTo>
                  <a:lnTo>
                    <a:pt x="83" y="0"/>
                  </a:lnTo>
                  <a:lnTo>
                    <a:pt x="93" y="0"/>
                  </a:lnTo>
                  <a:lnTo>
                    <a:pt x="93" y="0"/>
                  </a:lnTo>
                  <a:lnTo>
                    <a:pt x="102" y="0"/>
                  </a:lnTo>
                  <a:lnTo>
                    <a:pt x="112" y="1"/>
                  </a:lnTo>
                  <a:lnTo>
                    <a:pt x="120" y="4"/>
                  </a:lnTo>
                  <a:lnTo>
                    <a:pt x="129" y="7"/>
                  </a:lnTo>
                  <a:lnTo>
                    <a:pt x="137" y="11"/>
                  </a:lnTo>
                  <a:lnTo>
                    <a:pt x="144" y="16"/>
                  </a:lnTo>
                  <a:lnTo>
                    <a:pt x="151" y="20"/>
                  </a:lnTo>
                  <a:lnTo>
                    <a:pt x="159" y="26"/>
                  </a:lnTo>
                  <a:lnTo>
                    <a:pt x="165" y="33"/>
                  </a:lnTo>
                  <a:lnTo>
                    <a:pt x="169" y="41"/>
                  </a:lnTo>
                  <a:lnTo>
                    <a:pt x="174" y="48"/>
                  </a:lnTo>
                  <a:lnTo>
                    <a:pt x="178" y="56"/>
                  </a:lnTo>
                  <a:lnTo>
                    <a:pt x="181" y="64"/>
                  </a:lnTo>
                  <a:lnTo>
                    <a:pt x="184" y="74"/>
                  </a:lnTo>
                  <a:lnTo>
                    <a:pt x="185" y="82"/>
                  </a:lnTo>
                  <a:lnTo>
                    <a:pt x="186"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244" name="Group 54"/>
          <p:cNvGrpSpPr>
            <a:grpSpLocks noChangeAspect="1"/>
          </p:cNvGrpSpPr>
          <p:nvPr userDrawn="1"/>
        </p:nvGrpSpPr>
        <p:grpSpPr bwMode="auto">
          <a:xfrm rot="5400000">
            <a:off x="6165413" y="1652945"/>
            <a:ext cx="4114800" cy="1842373"/>
            <a:chOff x="0" y="332"/>
            <a:chExt cx="5760" cy="2579"/>
          </a:xfrm>
          <a:solidFill>
            <a:schemeClr val="accent1"/>
          </a:solidFill>
        </p:grpSpPr>
        <p:sp>
          <p:nvSpPr>
            <p:cNvPr id="245" name="Freeform 55"/>
            <p:cNvSpPr>
              <a:spLocks/>
            </p:cNvSpPr>
            <p:nvPr userDrawn="1"/>
          </p:nvSpPr>
          <p:spPr bwMode="auto">
            <a:xfrm>
              <a:off x="2999" y="699"/>
              <a:ext cx="237" cy="237"/>
            </a:xfrm>
            <a:custGeom>
              <a:avLst/>
              <a:gdLst>
                <a:gd name="T0" fmla="*/ 617 w 944"/>
                <a:gd name="T1" fmla="*/ 922 h 944"/>
                <a:gd name="T2" fmla="*/ 684 w 944"/>
                <a:gd name="T3" fmla="*/ 895 h 944"/>
                <a:gd name="T4" fmla="*/ 744 w 944"/>
                <a:gd name="T5" fmla="*/ 858 h 944"/>
                <a:gd name="T6" fmla="*/ 797 w 944"/>
                <a:gd name="T7" fmla="*/ 815 h 944"/>
                <a:gd name="T8" fmla="*/ 843 w 944"/>
                <a:gd name="T9" fmla="*/ 764 h 944"/>
                <a:gd name="T10" fmla="*/ 882 w 944"/>
                <a:gd name="T11" fmla="*/ 708 h 944"/>
                <a:gd name="T12" fmla="*/ 910 w 944"/>
                <a:gd name="T13" fmla="*/ 647 h 944"/>
                <a:gd name="T14" fmla="*/ 931 w 944"/>
                <a:gd name="T15" fmla="*/ 582 h 944"/>
                <a:gd name="T16" fmla="*/ 943 w 944"/>
                <a:gd name="T17" fmla="*/ 514 h 944"/>
                <a:gd name="T18" fmla="*/ 944 w 944"/>
                <a:gd name="T19" fmla="*/ 444 h 944"/>
                <a:gd name="T20" fmla="*/ 934 w 944"/>
                <a:gd name="T21" fmla="*/ 374 h 944"/>
                <a:gd name="T22" fmla="*/ 922 w 944"/>
                <a:gd name="T23" fmla="*/ 327 h 944"/>
                <a:gd name="T24" fmla="*/ 895 w 944"/>
                <a:gd name="T25" fmla="*/ 260 h 944"/>
                <a:gd name="T26" fmla="*/ 858 w 944"/>
                <a:gd name="T27" fmla="*/ 200 h 944"/>
                <a:gd name="T28" fmla="*/ 815 w 944"/>
                <a:gd name="T29" fmla="*/ 147 h 944"/>
                <a:gd name="T30" fmla="*/ 764 w 944"/>
                <a:gd name="T31" fmla="*/ 101 h 944"/>
                <a:gd name="T32" fmla="*/ 708 w 944"/>
                <a:gd name="T33" fmla="*/ 63 h 944"/>
                <a:gd name="T34" fmla="*/ 647 w 944"/>
                <a:gd name="T35" fmla="*/ 33 h 944"/>
                <a:gd name="T36" fmla="*/ 582 w 944"/>
                <a:gd name="T37" fmla="*/ 13 h 944"/>
                <a:gd name="T38" fmla="*/ 514 w 944"/>
                <a:gd name="T39" fmla="*/ 1 h 944"/>
                <a:gd name="T40" fmla="*/ 444 w 944"/>
                <a:gd name="T41" fmla="*/ 1 h 944"/>
                <a:gd name="T42" fmla="*/ 374 w 944"/>
                <a:gd name="T43" fmla="*/ 10 h 944"/>
                <a:gd name="T44" fmla="*/ 327 w 944"/>
                <a:gd name="T45" fmla="*/ 23 h 944"/>
                <a:gd name="T46" fmla="*/ 260 w 944"/>
                <a:gd name="T47" fmla="*/ 49 h 944"/>
                <a:gd name="T48" fmla="*/ 200 w 944"/>
                <a:gd name="T49" fmla="*/ 86 h 944"/>
                <a:gd name="T50" fmla="*/ 147 w 944"/>
                <a:gd name="T51" fmla="*/ 129 h 944"/>
                <a:gd name="T52" fmla="*/ 101 w 944"/>
                <a:gd name="T53" fmla="*/ 179 h 944"/>
                <a:gd name="T54" fmla="*/ 63 w 944"/>
                <a:gd name="T55" fmla="*/ 235 h 944"/>
                <a:gd name="T56" fmla="*/ 33 w 944"/>
                <a:gd name="T57" fmla="*/ 297 h 944"/>
                <a:gd name="T58" fmla="*/ 13 w 944"/>
                <a:gd name="T59" fmla="*/ 362 h 944"/>
                <a:gd name="T60" fmla="*/ 1 w 944"/>
                <a:gd name="T61" fmla="*/ 430 h 944"/>
                <a:gd name="T62" fmla="*/ 1 w 944"/>
                <a:gd name="T63" fmla="*/ 500 h 944"/>
                <a:gd name="T64" fmla="*/ 10 w 944"/>
                <a:gd name="T65" fmla="*/ 570 h 944"/>
                <a:gd name="T66" fmla="*/ 23 w 944"/>
                <a:gd name="T67" fmla="*/ 617 h 944"/>
                <a:gd name="T68" fmla="*/ 49 w 944"/>
                <a:gd name="T69" fmla="*/ 684 h 944"/>
                <a:gd name="T70" fmla="*/ 86 w 944"/>
                <a:gd name="T71" fmla="*/ 744 h 944"/>
                <a:gd name="T72" fmla="*/ 129 w 944"/>
                <a:gd name="T73" fmla="*/ 797 h 944"/>
                <a:gd name="T74" fmla="*/ 179 w 944"/>
                <a:gd name="T75" fmla="*/ 843 h 944"/>
                <a:gd name="T76" fmla="*/ 235 w 944"/>
                <a:gd name="T77" fmla="*/ 882 h 944"/>
                <a:gd name="T78" fmla="*/ 297 w 944"/>
                <a:gd name="T79" fmla="*/ 910 h 944"/>
                <a:gd name="T80" fmla="*/ 362 w 944"/>
                <a:gd name="T81" fmla="*/ 931 h 944"/>
                <a:gd name="T82" fmla="*/ 430 w 944"/>
                <a:gd name="T83" fmla="*/ 943 h 944"/>
                <a:gd name="T84" fmla="*/ 500 w 944"/>
                <a:gd name="T85" fmla="*/ 944 h 944"/>
                <a:gd name="T86" fmla="*/ 570 w 944"/>
                <a:gd name="T87" fmla="*/ 934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929"/>
                  </a:moveTo>
                  <a:lnTo>
                    <a:pt x="594" y="929"/>
                  </a:lnTo>
                  <a:lnTo>
                    <a:pt x="617" y="922"/>
                  </a:lnTo>
                  <a:lnTo>
                    <a:pt x="641" y="914"/>
                  </a:lnTo>
                  <a:lnTo>
                    <a:pt x="663" y="905"/>
                  </a:lnTo>
                  <a:lnTo>
                    <a:pt x="684" y="895"/>
                  </a:lnTo>
                  <a:lnTo>
                    <a:pt x="705" y="883"/>
                  </a:lnTo>
                  <a:lnTo>
                    <a:pt x="724" y="871"/>
                  </a:lnTo>
                  <a:lnTo>
                    <a:pt x="744" y="858"/>
                  </a:lnTo>
                  <a:lnTo>
                    <a:pt x="762" y="845"/>
                  </a:lnTo>
                  <a:lnTo>
                    <a:pt x="780" y="831"/>
                  </a:lnTo>
                  <a:lnTo>
                    <a:pt x="797" y="815"/>
                  </a:lnTo>
                  <a:lnTo>
                    <a:pt x="814" y="800"/>
                  </a:lnTo>
                  <a:lnTo>
                    <a:pt x="828" y="783"/>
                  </a:lnTo>
                  <a:lnTo>
                    <a:pt x="843" y="764"/>
                  </a:lnTo>
                  <a:lnTo>
                    <a:pt x="857" y="746"/>
                  </a:lnTo>
                  <a:lnTo>
                    <a:pt x="870" y="728"/>
                  </a:lnTo>
                  <a:lnTo>
                    <a:pt x="882" y="708"/>
                  </a:lnTo>
                  <a:lnTo>
                    <a:pt x="892" y="689"/>
                  </a:lnTo>
                  <a:lnTo>
                    <a:pt x="903" y="668"/>
                  </a:lnTo>
                  <a:lnTo>
                    <a:pt x="910" y="647"/>
                  </a:lnTo>
                  <a:lnTo>
                    <a:pt x="920" y="626"/>
                  </a:lnTo>
                  <a:lnTo>
                    <a:pt x="926" y="604"/>
                  </a:lnTo>
                  <a:lnTo>
                    <a:pt x="931" y="582"/>
                  </a:lnTo>
                  <a:lnTo>
                    <a:pt x="937" y="560"/>
                  </a:lnTo>
                  <a:lnTo>
                    <a:pt x="940" y="536"/>
                  </a:lnTo>
                  <a:lnTo>
                    <a:pt x="943" y="514"/>
                  </a:lnTo>
                  <a:lnTo>
                    <a:pt x="944" y="491"/>
                  </a:lnTo>
                  <a:lnTo>
                    <a:pt x="944" y="467"/>
                  </a:lnTo>
                  <a:lnTo>
                    <a:pt x="944" y="444"/>
                  </a:lnTo>
                  <a:lnTo>
                    <a:pt x="942" y="420"/>
                  </a:lnTo>
                  <a:lnTo>
                    <a:pt x="939" y="397"/>
                  </a:lnTo>
                  <a:lnTo>
                    <a:pt x="934" y="374"/>
                  </a:lnTo>
                  <a:lnTo>
                    <a:pt x="929" y="350"/>
                  </a:lnTo>
                  <a:lnTo>
                    <a:pt x="929" y="350"/>
                  </a:lnTo>
                  <a:lnTo>
                    <a:pt x="922" y="327"/>
                  </a:lnTo>
                  <a:lnTo>
                    <a:pt x="913" y="303"/>
                  </a:lnTo>
                  <a:lnTo>
                    <a:pt x="905" y="281"/>
                  </a:lnTo>
                  <a:lnTo>
                    <a:pt x="895" y="260"/>
                  </a:lnTo>
                  <a:lnTo>
                    <a:pt x="883" y="239"/>
                  </a:lnTo>
                  <a:lnTo>
                    <a:pt x="871" y="220"/>
                  </a:lnTo>
                  <a:lnTo>
                    <a:pt x="858" y="200"/>
                  </a:lnTo>
                  <a:lnTo>
                    <a:pt x="845" y="182"/>
                  </a:lnTo>
                  <a:lnTo>
                    <a:pt x="831" y="164"/>
                  </a:lnTo>
                  <a:lnTo>
                    <a:pt x="815" y="147"/>
                  </a:lnTo>
                  <a:lnTo>
                    <a:pt x="800" y="131"/>
                  </a:lnTo>
                  <a:lnTo>
                    <a:pt x="783" y="116"/>
                  </a:lnTo>
                  <a:lnTo>
                    <a:pt x="764" y="101"/>
                  </a:lnTo>
                  <a:lnTo>
                    <a:pt x="746" y="87"/>
                  </a:lnTo>
                  <a:lnTo>
                    <a:pt x="728" y="75"/>
                  </a:lnTo>
                  <a:lnTo>
                    <a:pt x="708" y="63"/>
                  </a:lnTo>
                  <a:lnTo>
                    <a:pt x="689" y="52"/>
                  </a:lnTo>
                  <a:lnTo>
                    <a:pt x="668" y="43"/>
                  </a:lnTo>
                  <a:lnTo>
                    <a:pt x="647" y="33"/>
                  </a:lnTo>
                  <a:lnTo>
                    <a:pt x="626" y="26"/>
                  </a:lnTo>
                  <a:lnTo>
                    <a:pt x="604" y="18"/>
                  </a:lnTo>
                  <a:lnTo>
                    <a:pt x="582" y="13"/>
                  </a:lnTo>
                  <a:lnTo>
                    <a:pt x="560" y="7"/>
                  </a:lnTo>
                  <a:lnTo>
                    <a:pt x="536" y="4"/>
                  </a:lnTo>
                  <a:lnTo>
                    <a:pt x="514" y="1"/>
                  </a:lnTo>
                  <a:lnTo>
                    <a:pt x="491" y="0"/>
                  </a:lnTo>
                  <a:lnTo>
                    <a:pt x="467" y="0"/>
                  </a:lnTo>
                  <a:lnTo>
                    <a:pt x="444" y="1"/>
                  </a:lnTo>
                  <a:lnTo>
                    <a:pt x="420" y="2"/>
                  </a:lnTo>
                  <a:lnTo>
                    <a:pt x="397" y="6"/>
                  </a:lnTo>
                  <a:lnTo>
                    <a:pt x="374" y="10"/>
                  </a:lnTo>
                  <a:lnTo>
                    <a:pt x="350" y="15"/>
                  </a:lnTo>
                  <a:lnTo>
                    <a:pt x="350" y="15"/>
                  </a:lnTo>
                  <a:lnTo>
                    <a:pt x="327" y="23"/>
                  </a:lnTo>
                  <a:lnTo>
                    <a:pt x="303" y="31"/>
                  </a:lnTo>
                  <a:lnTo>
                    <a:pt x="281" y="40"/>
                  </a:lnTo>
                  <a:lnTo>
                    <a:pt x="260" y="49"/>
                  </a:lnTo>
                  <a:lnTo>
                    <a:pt x="239" y="61"/>
                  </a:lnTo>
                  <a:lnTo>
                    <a:pt x="220" y="73"/>
                  </a:lnTo>
                  <a:lnTo>
                    <a:pt x="200" y="86"/>
                  </a:lnTo>
                  <a:lnTo>
                    <a:pt x="182" y="99"/>
                  </a:lnTo>
                  <a:lnTo>
                    <a:pt x="164" y="114"/>
                  </a:lnTo>
                  <a:lnTo>
                    <a:pt x="147" y="129"/>
                  </a:lnTo>
                  <a:lnTo>
                    <a:pt x="131" y="146"/>
                  </a:lnTo>
                  <a:lnTo>
                    <a:pt x="116" y="162"/>
                  </a:lnTo>
                  <a:lnTo>
                    <a:pt x="101" y="179"/>
                  </a:lnTo>
                  <a:lnTo>
                    <a:pt x="87" y="198"/>
                  </a:lnTo>
                  <a:lnTo>
                    <a:pt x="75" y="216"/>
                  </a:lnTo>
                  <a:lnTo>
                    <a:pt x="63" y="235"/>
                  </a:lnTo>
                  <a:lnTo>
                    <a:pt x="52" y="256"/>
                  </a:lnTo>
                  <a:lnTo>
                    <a:pt x="43" y="276"/>
                  </a:lnTo>
                  <a:lnTo>
                    <a:pt x="33" y="297"/>
                  </a:lnTo>
                  <a:lnTo>
                    <a:pt x="26" y="319"/>
                  </a:lnTo>
                  <a:lnTo>
                    <a:pt x="18" y="340"/>
                  </a:lnTo>
                  <a:lnTo>
                    <a:pt x="13" y="362"/>
                  </a:lnTo>
                  <a:lnTo>
                    <a:pt x="7" y="384"/>
                  </a:lnTo>
                  <a:lnTo>
                    <a:pt x="3" y="407"/>
                  </a:lnTo>
                  <a:lnTo>
                    <a:pt x="1" y="430"/>
                  </a:lnTo>
                  <a:lnTo>
                    <a:pt x="0" y="453"/>
                  </a:lnTo>
                  <a:lnTo>
                    <a:pt x="0" y="476"/>
                  </a:lnTo>
                  <a:lnTo>
                    <a:pt x="1" y="500"/>
                  </a:lnTo>
                  <a:lnTo>
                    <a:pt x="2" y="523"/>
                  </a:lnTo>
                  <a:lnTo>
                    <a:pt x="6" y="547"/>
                  </a:lnTo>
                  <a:lnTo>
                    <a:pt x="10" y="570"/>
                  </a:lnTo>
                  <a:lnTo>
                    <a:pt x="15" y="594"/>
                  </a:lnTo>
                  <a:lnTo>
                    <a:pt x="15" y="594"/>
                  </a:lnTo>
                  <a:lnTo>
                    <a:pt x="23" y="617"/>
                  </a:lnTo>
                  <a:lnTo>
                    <a:pt x="31" y="641"/>
                  </a:lnTo>
                  <a:lnTo>
                    <a:pt x="40" y="663"/>
                  </a:lnTo>
                  <a:lnTo>
                    <a:pt x="49" y="684"/>
                  </a:lnTo>
                  <a:lnTo>
                    <a:pt x="61" y="704"/>
                  </a:lnTo>
                  <a:lnTo>
                    <a:pt x="73" y="724"/>
                  </a:lnTo>
                  <a:lnTo>
                    <a:pt x="86" y="744"/>
                  </a:lnTo>
                  <a:lnTo>
                    <a:pt x="99" y="762"/>
                  </a:lnTo>
                  <a:lnTo>
                    <a:pt x="114" y="780"/>
                  </a:lnTo>
                  <a:lnTo>
                    <a:pt x="129" y="797"/>
                  </a:lnTo>
                  <a:lnTo>
                    <a:pt x="146" y="814"/>
                  </a:lnTo>
                  <a:lnTo>
                    <a:pt x="162" y="828"/>
                  </a:lnTo>
                  <a:lnTo>
                    <a:pt x="179" y="843"/>
                  </a:lnTo>
                  <a:lnTo>
                    <a:pt x="198" y="857"/>
                  </a:lnTo>
                  <a:lnTo>
                    <a:pt x="216" y="870"/>
                  </a:lnTo>
                  <a:lnTo>
                    <a:pt x="235" y="882"/>
                  </a:lnTo>
                  <a:lnTo>
                    <a:pt x="256" y="892"/>
                  </a:lnTo>
                  <a:lnTo>
                    <a:pt x="276" y="902"/>
                  </a:lnTo>
                  <a:lnTo>
                    <a:pt x="297" y="910"/>
                  </a:lnTo>
                  <a:lnTo>
                    <a:pt x="319" y="919"/>
                  </a:lnTo>
                  <a:lnTo>
                    <a:pt x="340" y="926"/>
                  </a:lnTo>
                  <a:lnTo>
                    <a:pt x="362" y="931"/>
                  </a:lnTo>
                  <a:lnTo>
                    <a:pt x="384" y="936"/>
                  </a:lnTo>
                  <a:lnTo>
                    <a:pt x="407" y="940"/>
                  </a:lnTo>
                  <a:lnTo>
                    <a:pt x="430" y="943"/>
                  </a:lnTo>
                  <a:lnTo>
                    <a:pt x="453" y="944"/>
                  </a:lnTo>
                  <a:lnTo>
                    <a:pt x="477" y="944"/>
                  </a:lnTo>
                  <a:lnTo>
                    <a:pt x="500" y="944"/>
                  </a:lnTo>
                  <a:lnTo>
                    <a:pt x="523" y="942"/>
                  </a:lnTo>
                  <a:lnTo>
                    <a:pt x="547" y="939"/>
                  </a:lnTo>
                  <a:lnTo>
                    <a:pt x="570" y="934"/>
                  </a:lnTo>
                  <a:lnTo>
                    <a:pt x="594" y="929"/>
                  </a:lnTo>
                  <a:lnTo>
                    <a:pt x="594"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6" name="Freeform 56"/>
            <p:cNvSpPr>
              <a:spLocks/>
            </p:cNvSpPr>
            <p:nvPr userDrawn="1"/>
          </p:nvSpPr>
          <p:spPr bwMode="auto">
            <a:xfrm>
              <a:off x="3075" y="954"/>
              <a:ext cx="216" cy="216"/>
            </a:xfrm>
            <a:custGeom>
              <a:avLst/>
              <a:gdLst>
                <a:gd name="T0" fmla="*/ 565 w 864"/>
                <a:gd name="T1" fmla="*/ 843 h 864"/>
                <a:gd name="T2" fmla="*/ 625 w 864"/>
                <a:gd name="T3" fmla="*/ 819 h 864"/>
                <a:gd name="T4" fmla="*/ 680 w 864"/>
                <a:gd name="T5" fmla="*/ 786 h 864"/>
                <a:gd name="T6" fmla="*/ 730 w 864"/>
                <a:gd name="T7" fmla="*/ 746 h 864"/>
                <a:gd name="T8" fmla="*/ 771 w 864"/>
                <a:gd name="T9" fmla="*/ 700 h 864"/>
                <a:gd name="T10" fmla="*/ 807 w 864"/>
                <a:gd name="T11" fmla="*/ 648 h 864"/>
                <a:gd name="T12" fmla="*/ 834 w 864"/>
                <a:gd name="T13" fmla="*/ 592 h 864"/>
                <a:gd name="T14" fmla="*/ 852 w 864"/>
                <a:gd name="T15" fmla="*/ 532 h 864"/>
                <a:gd name="T16" fmla="*/ 863 w 864"/>
                <a:gd name="T17" fmla="*/ 471 h 864"/>
                <a:gd name="T18" fmla="*/ 864 w 864"/>
                <a:gd name="T19" fmla="*/ 407 h 864"/>
                <a:gd name="T20" fmla="*/ 855 w 864"/>
                <a:gd name="T21" fmla="*/ 342 h 864"/>
                <a:gd name="T22" fmla="*/ 843 w 864"/>
                <a:gd name="T23" fmla="*/ 299 h 864"/>
                <a:gd name="T24" fmla="*/ 818 w 864"/>
                <a:gd name="T25" fmla="*/ 239 h 864"/>
                <a:gd name="T26" fmla="*/ 786 w 864"/>
                <a:gd name="T27" fmla="*/ 184 h 864"/>
                <a:gd name="T28" fmla="*/ 745 w 864"/>
                <a:gd name="T29" fmla="*/ 135 h 864"/>
                <a:gd name="T30" fmla="*/ 700 w 864"/>
                <a:gd name="T31" fmla="*/ 93 h 864"/>
                <a:gd name="T32" fmla="*/ 649 w 864"/>
                <a:gd name="T33" fmla="*/ 58 h 864"/>
                <a:gd name="T34" fmla="*/ 593 w 864"/>
                <a:gd name="T35" fmla="*/ 30 h 864"/>
                <a:gd name="T36" fmla="*/ 533 w 864"/>
                <a:gd name="T37" fmla="*/ 12 h 864"/>
                <a:gd name="T38" fmla="*/ 470 w 864"/>
                <a:gd name="T39" fmla="*/ 2 h 864"/>
                <a:gd name="T40" fmla="*/ 406 w 864"/>
                <a:gd name="T41" fmla="*/ 0 h 864"/>
                <a:gd name="T42" fmla="*/ 343 w 864"/>
                <a:gd name="T43" fmla="*/ 10 h 864"/>
                <a:gd name="T44" fmla="*/ 300 w 864"/>
                <a:gd name="T45" fmla="*/ 21 h 864"/>
                <a:gd name="T46" fmla="*/ 238 w 864"/>
                <a:gd name="T47" fmla="*/ 46 h 864"/>
                <a:gd name="T48" fmla="*/ 184 w 864"/>
                <a:gd name="T49" fmla="*/ 79 h 864"/>
                <a:gd name="T50" fmla="*/ 135 w 864"/>
                <a:gd name="T51" fmla="*/ 119 h 864"/>
                <a:gd name="T52" fmla="*/ 92 w 864"/>
                <a:gd name="T53" fmla="*/ 165 h 864"/>
                <a:gd name="T54" fmla="*/ 59 w 864"/>
                <a:gd name="T55" fmla="*/ 215 h 864"/>
                <a:gd name="T56" fmla="*/ 31 w 864"/>
                <a:gd name="T57" fmla="*/ 271 h 864"/>
                <a:gd name="T58" fmla="*/ 12 w 864"/>
                <a:gd name="T59" fmla="*/ 331 h 864"/>
                <a:gd name="T60" fmla="*/ 1 w 864"/>
                <a:gd name="T61" fmla="*/ 394 h 864"/>
                <a:gd name="T62" fmla="*/ 1 w 864"/>
                <a:gd name="T63" fmla="*/ 458 h 864"/>
                <a:gd name="T64" fmla="*/ 9 w 864"/>
                <a:gd name="T65" fmla="*/ 522 h 864"/>
                <a:gd name="T66" fmla="*/ 21 w 864"/>
                <a:gd name="T67" fmla="*/ 565 h 864"/>
                <a:gd name="T68" fmla="*/ 46 w 864"/>
                <a:gd name="T69" fmla="*/ 626 h 864"/>
                <a:gd name="T70" fmla="*/ 78 w 864"/>
                <a:gd name="T71" fmla="*/ 681 h 864"/>
                <a:gd name="T72" fmla="*/ 118 w 864"/>
                <a:gd name="T73" fmla="*/ 729 h 864"/>
                <a:gd name="T74" fmla="*/ 164 w 864"/>
                <a:gd name="T75" fmla="*/ 772 h 864"/>
                <a:gd name="T76" fmla="*/ 216 w 864"/>
                <a:gd name="T77" fmla="*/ 806 h 864"/>
                <a:gd name="T78" fmla="*/ 272 w 864"/>
                <a:gd name="T79" fmla="*/ 833 h 864"/>
                <a:gd name="T80" fmla="*/ 332 w 864"/>
                <a:gd name="T81" fmla="*/ 853 h 864"/>
                <a:gd name="T82" fmla="*/ 393 w 864"/>
                <a:gd name="T83" fmla="*/ 863 h 864"/>
                <a:gd name="T84" fmla="*/ 457 w 864"/>
                <a:gd name="T85" fmla="*/ 863 h 864"/>
                <a:gd name="T86" fmla="*/ 522 w 864"/>
                <a:gd name="T87" fmla="*/ 85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5" y="850"/>
                  </a:moveTo>
                  <a:lnTo>
                    <a:pt x="545" y="850"/>
                  </a:lnTo>
                  <a:lnTo>
                    <a:pt x="565" y="843"/>
                  </a:lnTo>
                  <a:lnTo>
                    <a:pt x="586" y="836"/>
                  </a:lnTo>
                  <a:lnTo>
                    <a:pt x="606" y="828"/>
                  </a:lnTo>
                  <a:lnTo>
                    <a:pt x="625" y="819"/>
                  </a:lnTo>
                  <a:lnTo>
                    <a:pt x="645" y="808"/>
                  </a:lnTo>
                  <a:lnTo>
                    <a:pt x="663" y="798"/>
                  </a:lnTo>
                  <a:lnTo>
                    <a:pt x="680" y="786"/>
                  </a:lnTo>
                  <a:lnTo>
                    <a:pt x="697" y="773"/>
                  </a:lnTo>
                  <a:lnTo>
                    <a:pt x="714" y="760"/>
                  </a:lnTo>
                  <a:lnTo>
                    <a:pt x="730" y="746"/>
                  </a:lnTo>
                  <a:lnTo>
                    <a:pt x="744" y="731"/>
                  </a:lnTo>
                  <a:lnTo>
                    <a:pt x="758" y="716"/>
                  </a:lnTo>
                  <a:lnTo>
                    <a:pt x="771" y="700"/>
                  </a:lnTo>
                  <a:lnTo>
                    <a:pt x="784" y="683"/>
                  </a:lnTo>
                  <a:lnTo>
                    <a:pt x="796" y="666"/>
                  </a:lnTo>
                  <a:lnTo>
                    <a:pt x="807" y="648"/>
                  </a:lnTo>
                  <a:lnTo>
                    <a:pt x="817" y="630"/>
                  </a:lnTo>
                  <a:lnTo>
                    <a:pt x="825" y="611"/>
                  </a:lnTo>
                  <a:lnTo>
                    <a:pt x="834" y="592"/>
                  </a:lnTo>
                  <a:lnTo>
                    <a:pt x="840" y="572"/>
                  </a:lnTo>
                  <a:lnTo>
                    <a:pt x="847" y="553"/>
                  </a:lnTo>
                  <a:lnTo>
                    <a:pt x="852" y="532"/>
                  </a:lnTo>
                  <a:lnTo>
                    <a:pt x="857" y="512"/>
                  </a:lnTo>
                  <a:lnTo>
                    <a:pt x="860" y="492"/>
                  </a:lnTo>
                  <a:lnTo>
                    <a:pt x="863" y="471"/>
                  </a:lnTo>
                  <a:lnTo>
                    <a:pt x="864" y="450"/>
                  </a:lnTo>
                  <a:lnTo>
                    <a:pt x="864" y="428"/>
                  </a:lnTo>
                  <a:lnTo>
                    <a:pt x="864" y="407"/>
                  </a:lnTo>
                  <a:lnTo>
                    <a:pt x="861" y="385"/>
                  </a:lnTo>
                  <a:lnTo>
                    <a:pt x="859" y="364"/>
                  </a:lnTo>
                  <a:lnTo>
                    <a:pt x="855" y="342"/>
                  </a:lnTo>
                  <a:lnTo>
                    <a:pt x="850" y="320"/>
                  </a:lnTo>
                  <a:lnTo>
                    <a:pt x="850" y="320"/>
                  </a:lnTo>
                  <a:lnTo>
                    <a:pt x="843" y="299"/>
                  </a:lnTo>
                  <a:lnTo>
                    <a:pt x="836" y="278"/>
                  </a:lnTo>
                  <a:lnTo>
                    <a:pt x="827" y="258"/>
                  </a:lnTo>
                  <a:lnTo>
                    <a:pt x="818" y="239"/>
                  </a:lnTo>
                  <a:lnTo>
                    <a:pt x="808" y="219"/>
                  </a:lnTo>
                  <a:lnTo>
                    <a:pt x="797" y="201"/>
                  </a:lnTo>
                  <a:lnTo>
                    <a:pt x="786" y="184"/>
                  </a:lnTo>
                  <a:lnTo>
                    <a:pt x="773" y="167"/>
                  </a:lnTo>
                  <a:lnTo>
                    <a:pt x="760" y="150"/>
                  </a:lnTo>
                  <a:lnTo>
                    <a:pt x="745" y="135"/>
                  </a:lnTo>
                  <a:lnTo>
                    <a:pt x="731" y="120"/>
                  </a:lnTo>
                  <a:lnTo>
                    <a:pt x="715" y="106"/>
                  </a:lnTo>
                  <a:lnTo>
                    <a:pt x="700" y="93"/>
                  </a:lnTo>
                  <a:lnTo>
                    <a:pt x="683" y="80"/>
                  </a:lnTo>
                  <a:lnTo>
                    <a:pt x="666" y="68"/>
                  </a:lnTo>
                  <a:lnTo>
                    <a:pt x="649" y="58"/>
                  </a:lnTo>
                  <a:lnTo>
                    <a:pt x="631" y="47"/>
                  </a:lnTo>
                  <a:lnTo>
                    <a:pt x="611" y="40"/>
                  </a:lnTo>
                  <a:lnTo>
                    <a:pt x="593" y="30"/>
                  </a:lnTo>
                  <a:lnTo>
                    <a:pt x="573" y="24"/>
                  </a:lnTo>
                  <a:lnTo>
                    <a:pt x="552" y="17"/>
                  </a:lnTo>
                  <a:lnTo>
                    <a:pt x="533" y="12"/>
                  </a:lnTo>
                  <a:lnTo>
                    <a:pt x="512" y="7"/>
                  </a:lnTo>
                  <a:lnTo>
                    <a:pt x="491" y="4"/>
                  </a:lnTo>
                  <a:lnTo>
                    <a:pt x="470" y="2"/>
                  </a:lnTo>
                  <a:lnTo>
                    <a:pt x="449" y="0"/>
                  </a:lnTo>
                  <a:lnTo>
                    <a:pt x="429" y="0"/>
                  </a:lnTo>
                  <a:lnTo>
                    <a:pt x="406" y="0"/>
                  </a:lnTo>
                  <a:lnTo>
                    <a:pt x="386" y="3"/>
                  </a:lnTo>
                  <a:lnTo>
                    <a:pt x="363" y="6"/>
                  </a:lnTo>
                  <a:lnTo>
                    <a:pt x="343" y="10"/>
                  </a:lnTo>
                  <a:lnTo>
                    <a:pt x="320" y="15"/>
                  </a:lnTo>
                  <a:lnTo>
                    <a:pt x="320" y="15"/>
                  </a:lnTo>
                  <a:lnTo>
                    <a:pt x="300" y="21"/>
                  </a:lnTo>
                  <a:lnTo>
                    <a:pt x="279" y="28"/>
                  </a:lnTo>
                  <a:lnTo>
                    <a:pt x="258" y="37"/>
                  </a:lnTo>
                  <a:lnTo>
                    <a:pt x="238" y="46"/>
                  </a:lnTo>
                  <a:lnTo>
                    <a:pt x="220" y="56"/>
                  </a:lnTo>
                  <a:lnTo>
                    <a:pt x="202" y="67"/>
                  </a:lnTo>
                  <a:lnTo>
                    <a:pt x="184" y="79"/>
                  </a:lnTo>
                  <a:lnTo>
                    <a:pt x="167" y="92"/>
                  </a:lnTo>
                  <a:lnTo>
                    <a:pt x="151" y="105"/>
                  </a:lnTo>
                  <a:lnTo>
                    <a:pt x="135" y="119"/>
                  </a:lnTo>
                  <a:lnTo>
                    <a:pt x="120" y="133"/>
                  </a:lnTo>
                  <a:lnTo>
                    <a:pt x="107" y="149"/>
                  </a:lnTo>
                  <a:lnTo>
                    <a:pt x="92" y="165"/>
                  </a:lnTo>
                  <a:lnTo>
                    <a:pt x="81" y="182"/>
                  </a:lnTo>
                  <a:lnTo>
                    <a:pt x="69" y="198"/>
                  </a:lnTo>
                  <a:lnTo>
                    <a:pt x="59" y="215"/>
                  </a:lnTo>
                  <a:lnTo>
                    <a:pt x="48" y="234"/>
                  </a:lnTo>
                  <a:lnTo>
                    <a:pt x="39" y="253"/>
                  </a:lnTo>
                  <a:lnTo>
                    <a:pt x="31" y="271"/>
                  </a:lnTo>
                  <a:lnTo>
                    <a:pt x="23" y="291"/>
                  </a:lnTo>
                  <a:lnTo>
                    <a:pt x="17" y="312"/>
                  </a:lnTo>
                  <a:lnTo>
                    <a:pt x="12" y="331"/>
                  </a:lnTo>
                  <a:lnTo>
                    <a:pt x="8" y="352"/>
                  </a:lnTo>
                  <a:lnTo>
                    <a:pt x="4" y="373"/>
                  </a:lnTo>
                  <a:lnTo>
                    <a:pt x="1" y="394"/>
                  </a:lnTo>
                  <a:lnTo>
                    <a:pt x="0" y="415"/>
                  </a:lnTo>
                  <a:lnTo>
                    <a:pt x="0" y="436"/>
                  </a:lnTo>
                  <a:lnTo>
                    <a:pt x="1" y="458"/>
                  </a:lnTo>
                  <a:lnTo>
                    <a:pt x="3" y="479"/>
                  </a:lnTo>
                  <a:lnTo>
                    <a:pt x="5" y="501"/>
                  </a:lnTo>
                  <a:lnTo>
                    <a:pt x="9" y="522"/>
                  </a:lnTo>
                  <a:lnTo>
                    <a:pt x="14" y="544"/>
                  </a:lnTo>
                  <a:lnTo>
                    <a:pt x="14" y="544"/>
                  </a:lnTo>
                  <a:lnTo>
                    <a:pt x="21" y="565"/>
                  </a:lnTo>
                  <a:lnTo>
                    <a:pt x="29" y="585"/>
                  </a:lnTo>
                  <a:lnTo>
                    <a:pt x="36" y="606"/>
                  </a:lnTo>
                  <a:lnTo>
                    <a:pt x="46" y="626"/>
                  </a:lnTo>
                  <a:lnTo>
                    <a:pt x="56" y="644"/>
                  </a:lnTo>
                  <a:lnTo>
                    <a:pt x="66" y="662"/>
                  </a:lnTo>
                  <a:lnTo>
                    <a:pt x="78" y="681"/>
                  </a:lnTo>
                  <a:lnTo>
                    <a:pt x="91" y="697"/>
                  </a:lnTo>
                  <a:lnTo>
                    <a:pt x="104" y="713"/>
                  </a:lnTo>
                  <a:lnTo>
                    <a:pt x="118" y="729"/>
                  </a:lnTo>
                  <a:lnTo>
                    <a:pt x="133" y="744"/>
                  </a:lnTo>
                  <a:lnTo>
                    <a:pt x="148" y="757"/>
                  </a:lnTo>
                  <a:lnTo>
                    <a:pt x="164" y="772"/>
                  </a:lnTo>
                  <a:lnTo>
                    <a:pt x="181" y="783"/>
                  </a:lnTo>
                  <a:lnTo>
                    <a:pt x="198" y="795"/>
                  </a:lnTo>
                  <a:lnTo>
                    <a:pt x="216" y="806"/>
                  </a:lnTo>
                  <a:lnTo>
                    <a:pt x="234" y="816"/>
                  </a:lnTo>
                  <a:lnTo>
                    <a:pt x="253" y="825"/>
                  </a:lnTo>
                  <a:lnTo>
                    <a:pt x="272" y="833"/>
                  </a:lnTo>
                  <a:lnTo>
                    <a:pt x="292" y="841"/>
                  </a:lnTo>
                  <a:lnTo>
                    <a:pt x="311" y="847"/>
                  </a:lnTo>
                  <a:lnTo>
                    <a:pt x="332" y="853"/>
                  </a:lnTo>
                  <a:lnTo>
                    <a:pt x="352" y="856"/>
                  </a:lnTo>
                  <a:lnTo>
                    <a:pt x="373" y="860"/>
                  </a:lnTo>
                  <a:lnTo>
                    <a:pt x="393" y="863"/>
                  </a:lnTo>
                  <a:lnTo>
                    <a:pt x="414" y="864"/>
                  </a:lnTo>
                  <a:lnTo>
                    <a:pt x="436" y="864"/>
                  </a:lnTo>
                  <a:lnTo>
                    <a:pt x="457" y="863"/>
                  </a:lnTo>
                  <a:lnTo>
                    <a:pt x="479" y="862"/>
                  </a:lnTo>
                  <a:lnTo>
                    <a:pt x="500" y="859"/>
                  </a:lnTo>
                  <a:lnTo>
                    <a:pt x="522" y="855"/>
                  </a:lnTo>
                  <a:lnTo>
                    <a:pt x="545" y="850"/>
                  </a:lnTo>
                  <a:lnTo>
                    <a:pt x="545" y="8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7" name="Freeform 57"/>
            <p:cNvSpPr>
              <a:spLocks/>
            </p:cNvSpPr>
            <p:nvPr userDrawn="1"/>
          </p:nvSpPr>
          <p:spPr bwMode="auto">
            <a:xfrm>
              <a:off x="3151" y="1208"/>
              <a:ext cx="195" cy="196"/>
            </a:xfrm>
            <a:custGeom>
              <a:avLst/>
              <a:gdLst>
                <a:gd name="T0" fmla="*/ 512 w 783"/>
                <a:gd name="T1" fmla="*/ 765 h 783"/>
                <a:gd name="T2" fmla="*/ 568 w 783"/>
                <a:gd name="T3" fmla="*/ 743 h 783"/>
                <a:gd name="T4" fmla="*/ 618 w 783"/>
                <a:gd name="T5" fmla="*/ 713 h 783"/>
                <a:gd name="T6" fmla="*/ 662 w 783"/>
                <a:gd name="T7" fmla="*/ 676 h 783"/>
                <a:gd name="T8" fmla="*/ 700 w 783"/>
                <a:gd name="T9" fmla="*/ 634 h 783"/>
                <a:gd name="T10" fmla="*/ 731 w 783"/>
                <a:gd name="T11" fmla="*/ 588 h 783"/>
                <a:gd name="T12" fmla="*/ 756 w 783"/>
                <a:gd name="T13" fmla="*/ 537 h 783"/>
                <a:gd name="T14" fmla="*/ 773 w 783"/>
                <a:gd name="T15" fmla="*/ 483 h 783"/>
                <a:gd name="T16" fmla="*/ 782 w 783"/>
                <a:gd name="T17" fmla="*/ 427 h 783"/>
                <a:gd name="T18" fmla="*/ 783 w 783"/>
                <a:gd name="T19" fmla="*/ 369 h 783"/>
                <a:gd name="T20" fmla="*/ 776 w 783"/>
                <a:gd name="T21" fmla="*/ 310 h 783"/>
                <a:gd name="T22" fmla="*/ 765 w 783"/>
                <a:gd name="T23" fmla="*/ 271 h 783"/>
                <a:gd name="T24" fmla="*/ 743 w 783"/>
                <a:gd name="T25" fmla="*/ 216 h 783"/>
                <a:gd name="T26" fmla="*/ 713 w 783"/>
                <a:gd name="T27" fmla="*/ 167 h 783"/>
                <a:gd name="T28" fmla="*/ 677 w 783"/>
                <a:gd name="T29" fmla="*/ 122 h 783"/>
                <a:gd name="T30" fmla="*/ 635 w 783"/>
                <a:gd name="T31" fmla="*/ 85 h 783"/>
                <a:gd name="T32" fmla="*/ 588 w 783"/>
                <a:gd name="T33" fmla="*/ 53 h 783"/>
                <a:gd name="T34" fmla="*/ 537 w 783"/>
                <a:gd name="T35" fmla="*/ 29 h 783"/>
                <a:gd name="T36" fmla="*/ 484 w 783"/>
                <a:gd name="T37" fmla="*/ 12 h 783"/>
                <a:gd name="T38" fmla="*/ 428 w 783"/>
                <a:gd name="T39" fmla="*/ 3 h 783"/>
                <a:gd name="T40" fmla="*/ 369 w 783"/>
                <a:gd name="T41" fmla="*/ 1 h 783"/>
                <a:gd name="T42" fmla="*/ 310 w 783"/>
                <a:gd name="T43" fmla="*/ 9 h 783"/>
                <a:gd name="T44" fmla="*/ 271 w 783"/>
                <a:gd name="T45" fmla="*/ 20 h 783"/>
                <a:gd name="T46" fmla="*/ 217 w 783"/>
                <a:gd name="T47" fmla="*/ 42 h 783"/>
                <a:gd name="T48" fmla="*/ 167 w 783"/>
                <a:gd name="T49" fmla="*/ 72 h 783"/>
                <a:gd name="T50" fmla="*/ 123 w 783"/>
                <a:gd name="T51" fmla="*/ 108 h 783"/>
                <a:gd name="T52" fmla="*/ 85 w 783"/>
                <a:gd name="T53" fmla="*/ 150 h 783"/>
                <a:gd name="T54" fmla="*/ 54 w 783"/>
                <a:gd name="T55" fmla="*/ 197 h 783"/>
                <a:gd name="T56" fmla="*/ 29 w 783"/>
                <a:gd name="T57" fmla="*/ 248 h 783"/>
                <a:gd name="T58" fmla="*/ 12 w 783"/>
                <a:gd name="T59" fmla="*/ 301 h 783"/>
                <a:gd name="T60" fmla="*/ 3 w 783"/>
                <a:gd name="T61" fmla="*/ 357 h 783"/>
                <a:gd name="T62" fmla="*/ 2 w 783"/>
                <a:gd name="T63" fmla="*/ 416 h 783"/>
                <a:gd name="T64" fmla="*/ 9 w 783"/>
                <a:gd name="T65" fmla="*/ 474 h 783"/>
                <a:gd name="T66" fmla="*/ 20 w 783"/>
                <a:gd name="T67" fmla="*/ 513 h 783"/>
                <a:gd name="T68" fmla="*/ 42 w 783"/>
                <a:gd name="T69" fmla="*/ 568 h 783"/>
                <a:gd name="T70" fmla="*/ 72 w 783"/>
                <a:gd name="T71" fmla="*/ 618 h 783"/>
                <a:gd name="T72" fmla="*/ 108 w 783"/>
                <a:gd name="T73" fmla="*/ 662 h 783"/>
                <a:gd name="T74" fmla="*/ 150 w 783"/>
                <a:gd name="T75" fmla="*/ 700 h 783"/>
                <a:gd name="T76" fmla="*/ 197 w 783"/>
                <a:gd name="T77" fmla="*/ 731 h 783"/>
                <a:gd name="T78" fmla="*/ 248 w 783"/>
                <a:gd name="T79" fmla="*/ 756 h 783"/>
                <a:gd name="T80" fmla="*/ 301 w 783"/>
                <a:gd name="T81" fmla="*/ 773 h 783"/>
                <a:gd name="T82" fmla="*/ 357 w 783"/>
                <a:gd name="T83" fmla="*/ 782 h 783"/>
                <a:gd name="T84" fmla="*/ 416 w 783"/>
                <a:gd name="T85" fmla="*/ 783 h 783"/>
                <a:gd name="T86" fmla="*/ 475 w 783"/>
                <a:gd name="T87" fmla="*/ 775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4" y="770"/>
                  </a:moveTo>
                  <a:lnTo>
                    <a:pt x="494" y="770"/>
                  </a:lnTo>
                  <a:lnTo>
                    <a:pt x="512" y="765"/>
                  </a:lnTo>
                  <a:lnTo>
                    <a:pt x="532" y="758"/>
                  </a:lnTo>
                  <a:lnTo>
                    <a:pt x="550" y="750"/>
                  </a:lnTo>
                  <a:lnTo>
                    <a:pt x="568" y="743"/>
                  </a:lnTo>
                  <a:lnTo>
                    <a:pt x="585" y="733"/>
                  </a:lnTo>
                  <a:lnTo>
                    <a:pt x="601" y="723"/>
                  </a:lnTo>
                  <a:lnTo>
                    <a:pt x="618" y="713"/>
                  </a:lnTo>
                  <a:lnTo>
                    <a:pt x="634" y="701"/>
                  </a:lnTo>
                  <a:lnTo>
                    <a:pt x="648" y="689"/>
                  </a:lnTo>
                  <a:lnTo>
                    <a:pt x="662" y="676"/>
                  </a:lnTo>
                  <a:lnTo>
                    <a:pt x="675" y="663"/>
                  </a:lnTo>
                  <a:lnTo>
                    <a:pt x="688" y="649"/>
                  </a:lnTo>
                  <a:lnTo>
                    <a:pt x="700" y="634"/>
                  </a:lnTo>
                  <a:lnTo>
                    <a:pt x="712" y="619"/>
                  </a:lnTo>
                  <a:lnTo>
                    <a:pt x="722" y="603"/>
                  </a:lnTo>
                  <a:lnTo>
                    <a:pt x="731" y="588"/>
                  </a:lnTo>
                  <a:lnTo>
                    <a:pt x="740" y="572"/>
                  </a:lnTo>
                  <a:lnTo>
                    <a:pt x="748" y="555"/>
                  </a:lnTo>
                  <a:lnTo>
                    <a:pt x="756" y="537"/>
                  </a:lnTo>
                  <a:lnTo>
                    <a:pt x="763" y="520"/>
                  </a:lnTo>
                  <a:lnTo>
                    <a:pt x="768" y="502"/>
                  </a:lnTo>
                  <a:lnTo>
                    <a:pt x="773" y="483"/>
                  </a:lnTo>
                  <a:lnTo>
                    <a:pt x="777" y="465"/>
                  </a:lnTo>
                  <a:lnTo>
                    <a:pt x="781" y="446"/>
                  </a:lnTo>
                  <a:lnTo>
                    <a:pt x="782" y="427"/>
                  </a:lnTo>
                  <a:lnTo>
                    <a:pt x="783" y="408"/>
                  </a:lnTo>
                  <a:lnTo>
                    <a:pt x="783" y="388"/>
                  </a:lnTo>
                  <a:lnTo>
                    <a:pt x="783" y="369"/>
                  </a:lnTo>
                  <a:lnTo>
                    <a:pt x="782" y="349"/>
                  </a:lnTo>
                  <a:lnTo>
                    <a:pt x="779" y="330"/>
                  </a:lnTo>
                  <a:lnTo>
                    <a:pt x="776" y="310"/>
                  </a:lnTo>
                  <a:lnTo>
                    <a:pt x="770" y="291"/>
                  </a:lnTo>
                  <a:lnTo>
                    <a:pt x="770" y="291"/>
                  </a:lnTo>
                  <a:lnTo>
                    <a:pt x="765" y="271"/>
                  </a:lnTo>
                  <a:lnTo>
                    <a:pt x="759" y="253"/>
                  </a:lnTo>
                  <a:lnTo>
                    <a:pt x="751" y="234"/>
                  </a:lnTo>
                  <a:lnTo>
                    <a:pt x="743" y="216"/>
                  </a:lnTo>
                  <a:lnTo>
                    <a:pt x="734" y="199"/>
                  </a:lnTo>
                  <a:lnTo>
                    <a:pt x="723" y="182"/>
                  </a:lnTo>
                  <a:lnTo>
                    <a:pt x="713" y="167"/>
                  </a:lnTo>
                  <a:lnTo>
                    <a:pt x="701" y="151"/>
                  </a:lnTo>
                  <a:lnTo>
                    <a:pt x="690" y="137"/>
                  </a:lnTo>
                  <a:lnTo>
                    <a:pt x="677" y="122"/>
                  </a:lnTo>
                  <a:lnTo>
                    <a:pt x="663" y="109"/>
                  </a:lnTo>
                  <a:lnTo>
                    <a:pt x="649" y="96"/>
                  </a:lnTo>
                  <a:lnTo>
                    <a:pt x="635" y="85"/>
                  </a:lnTo>
                  <a:lnTo>
                    <a:pt x="619" y="73"/>
                  </a:lnTo>
                  <a:lnTo>
                    <a:pt x="604" y="63"/>
                  </a:lnTo>
                  <a:lnTo>
                    <a:pt x="588" y="53"/>
                  </a:lnTo>
                  <a:lnTo>
                    <a:pt x="571" y="44"/>
                  </a:lnTo>
                  <a:lnTo>
                    <a:pt x="554" y="35"/>
                  </a:lnTo>
                  <a:lnTo>
                    <a:pt x="537" y="29"/>
                  </a:lnTo>
                  <a:lnTo>
                    <a:pt x="520" y="22"/>
                  </a:lnTo>
                  <a:lnTo>
                    <a:pt x="502" y="16"/>
                  </a:lnTo>
                  <a:lnTo>
                    <a:pt x="484" y="12"/>
                  </a:lnTo>
                  <a:lnTo>
                    <a:pt x="465" y="8"/>
                  </a:lnTo>
                  <a:lnTo>
                    <a:pt x="446" y="4"/>
                  </a:lnTo>
                  <a:lnTo>
                    <a:pt x="428" y="3"/>
                  </a:lnTo>
                  <a:lnTo>
                    <a:pt x="408" y="1"/>
                  </a:lnTo>
                  <a:lnTo>
                    <a:pt x="389" y="0"/>
                  </a:lnTo>
                  <a:lnTo>
                    <a:pt x="369" y="1"/>
                  </a:lnTo>
                  <a:lnTo>
                    <a:pt x="349" y="3"/>
                  </a:lnTo>
                  <a:lnTo>
                    <a:pt x="330" y="5"/>
                  </a:lnTo>
                  <a:lnTo>
                    <a:pt x="310" y="9"/>
                  </a:lnTo>
                  <a:lnTo>
                    <a:pt x="291" y="14"/>
                  </a:lnTo>
                  <a:lnTo>
                    <a:pt x="291" y="14"/>
                  </a:lnTo>
                  <a:lnTo>
                    <a:pt x="271" y="20"/>
                  </a:lnTo>
                  <a:lnTo>
                    <a:pt x="253" y="26"/>
                  </a:lnTo>
                  <a:lnTo>
                    <a:pt x="235" y="34"/>
                  </a:lnTo>
                  <a:lnTo>
                    <a:pt x="217" y="42"/>
                  </a:lnTo>
                  <a:lnTo>
                    <a:pt x="200" y="51"/>
                  </a:lnTo>
                  <a:lnTo>
                    <a:pt x="183" y="61"/>
                  </a:lnTo>
                  <a:lnTo>
                    <a:pt x="167" y="72"/>
                  </a:lnTo>
                  <a:lnTo>
                    <a:pt x="151" y="83"/>
                  </a:lnTo>
                  <a:lnTo>
                    <a:pt x="137" y="95"/>
                  </a:lnTo>
                  <a:lnTo>
                    <a:pt x="123" y="108"/>
                  </a:lnTo>
                  <a:lnTo>
                    <a:pt x="110" y="121"/>
                  </a:lnTo>
                  <a:lnTo>
                    <a:pt x="97" y="135"/>
                  </a:lnTo>
                  <a:lnTo>
                    <a:pt x="85" y="150"/>
                  </a:lnTo>
                  <a:lnTo>
                    <a:pt x="73" y="164"/>
                  </a:lnTo>
                  <a:lnTo>
                    <a:pt x="63" y="180"/>
                  </a:lnTo>
                  <a:lnTo>
                    <a:pt x="54" y="197"/>
                  </a:lnTo>
                  <a:lnTo>
                    <a:pt x="45" y="212"/>
                  </a:lnTo>
                  <a:lnTo>
                    <a:pt x="35" y="229"/>
                  </a:lnTo>
                  <a:lnTo>
                    <a:pt x="29" y="248"/>
                  </a:lnTo>
                  <a:lnTo>
                    <a:pt x="22" y="264"/>
                  </a:lnTo>
                  <a:lnTo>
                    <a:pt x="16" y="283"/>
                  </a:lnTo>
                  <a:lnTo>
                    <a:pt x="12" y="301"/>
                  </a:lnTo>
                  <a:lnTo>
                    <a:pt x="8" y="319"/>
                  </a:lnTo>
                  <a:lnTo>
                    <a:pt x="4" y="339"/>
                  </a:lnTo>
                  <a:lnTo>
                    <a:pt x="3" y="357"/>
                  </a:lnTo>
                  <a:lnTo>
                    <a:pt x="2" y="377"/>
                  </a:lnTo>
                  <a:lnTo>
                    <a:pt x="0" y="396"/>
                  </a:lnTo>
                  <a:lnTo>
                    <a:pt x="2" y="416"/>
                  </a:lnTo>
                  <a:lnTo>
                    <a:pt x="3" y="435"/>
                  </a:lnTo>
                  <a:lnTo>
                    <a:pt x="5" y="455"/>
                  </a:lnTo>
                  <a:lnTo>
                    <a:pt x="9" y="474"/>
                  </a:lnTo>
                  <a:lnTo>
                    <a:pt x="15" y="494"/>
                  </a:lnTo>
                  <a:lnTo>
                    <a:pt x="15" y="494"/>
                  </a:lnTo>
                  <a:lnTo>
                    <a:pt x="20" y="513"/>
                  </a:lnTo>
                  <a:lnTo>
                    <a:pt x="26" y="532"/>
                  </a:lnTo>
                  <a:lnTo>
                    <a:pt x="34" y="550"/>
                  </a:lnTo>
                  <a:lnTo>
                    <a:pt x="42" y="568"/>
                  </a:lnTo>
                  <a:lnTo>
                    <a:pt x="51" y="585"/>
                  </a:lnTo>
                  <a:lnTo>
                    <a:pt x="61" y="602"/>
                  </a:lnTo>
                  <a:lnTo>
                    <a:pt x="72" y="618"/>
                  </a:lnTo>
                  <a:lnTo>
                    <a:pt x="84" y="633"/>
                  </a:lnTo>
                  <a:lnTo>
                    <a:pt x="95" y="647"/>
                  </a:lnTo>
                  <a:lnTo>
                    <a:pt x="108" y="662"/>
                  </a:lnTo>
                  <a:lnTo>
                    <a:pt x="121" y="675"/>
                  </a:lnTo>
                  <a:lnTo>
                    <a:pt x="136" y="688"/>
                  </a:lnTo>
                  <a:lnTo>
                    <a:pt x="150" y="700"/>
                  </a:lnTo>
                  <a:lnTo>
                    <a:pt x="164" y="711"/>
                  </a:lnTo>
                  <a:lnTo>
                    <a:pt x="180" y="722"/>
                  </a:lnTo>
                  <a:lnTo>
                    <a:pt x="197" y="731"/>
                  </a:lnTo>
                  <a:lnTo>
                    <a:pt x="213" y="740"/>
                  </a:lnTo>
                  <a:lnTo>
                    <a:pt x="230" y="748"/>
                  </a:lnTo>
                  <a:lnTo>
                    <a:pt x="248" y="756"/>
                  </a:lnTo>
                  <a:lnTo>
                    <a:pt x="265" y="762"/>
                  </a:lnTo>
                  <a:lnTo>
                    <a:pt x="283" y="767"/>
                  </a:lnTo>
                  <a:lnTo>
                    <a:pt x="301" y="773"/>
                  </a:lnTo>
                  <a:lnTo>
                    <a:pt x="319" y="776"/>
                  </a:lnTo>
                  <a:lnTo>
                    <a:pt x="339" y="780"/>
                  </a:lnTo>
                  <a:lnTo>
                    <a:pt x="357" y="782"/>
                  </a:lnTo>
                  <a:lnTo>
                    <a:pt x="377" y="783"/>
                  </a:lnTo>
                  <a:lnTo>
                    <a:pt x="396" y="783"/>
                  </a:lnTo>
                  <a:lnTo>
                    <a:pt x="416" y="783"/>
                  </a:lnTo>
                  <a:lnTo>
                    <a:pt x="435" y="782"/>
                  </a:lnTo>
                  <a:lnTo>
                    <a:pt x="455" y="779"/>
                  </a:lnTo>
                  <a:lnTo>
                    <a:pt x="475" y="775"/>
                  </a:lnTo>
                  <a:lnTo>
                    <a:pt x="494" y="770"/>
                  </a:lnTo>
                  <a:lnTo>
                    <a:pt x="494" y="7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8" name="Freeform 58"/>
            <p:cNvSpPr>
              <a:spLocks/>
            </p:cNvSpPr>
            <p:nvPr userDrawn="1"/>
          </p:nvSpPr>
          <p:spPr bwMode="auto">
            <a:xfrm>
              <a:off x="3226" y="1463"/>
              <a:ext cx="176" cy="176"/>
            </a:xfrm>
            <a:custGeom>
              <a:avLst/>
              <a:gdLst>
                <a:gd name="T0" fmla="*/ 459 w 701"/>
                <a:gd name="T1" fmla="*/ 685 h 702"/>
                <a:gd name="T2" fmla="*/ 508 w 701"/>
                <a:gd name="T3" fmla="*/ 664 h 702"/>
                <a:gd name="T4" fmla="*/ 552 w 701"/>
                <a:gd name="T5" fmla="*/ 638 h 702"/>
                <a:gd name="T6" fmla="*/ 591 w 701"/>
                <a:gd name="T7" fmla="*/ 606 h 702"/>
                <a:gd name="T8" fmla="*/ 627 w 701"/>
                <a:gd name="T9" fmla="*/ 568 h 702"/>
                <a:gd name="T10" fmla="*/ 654 w 701"/>
                <a:gd name="T11" fmla="*/ 526 h 702"/>
                <a:gd name="T12" fmla="*/ 676 w 701"/>
                <a:gd name="T13" fmla="*/ 481 h 702"/>
                <a:gd name="T14" fmla="*/ 692 w 701"/>
                <a:gd name="T15" fmla="*/ 432 h 702"/>
                <a:gd name="T16" fmla="*/ 700 w 701"/>
                <a:gd name="T17" fmla="*/ 383 h 702"/>
                <a:gd name="T18" fmla="*/ 701 w 701"/>
                <a:gd name="T19" fmla="*/ 331 h 702"/>
                <a:gd name="T20" fmla="*/ 694 w 701"/>
                <a:gd name="T21" fmla="*/ 277 h 702"/>
                <a:gd name="T22" fmla="*/ 684 w 701"/>
                <a:gd name="T23" fmla="*/ 243 h 702"/>
                <a:gd name="T24" fmla="*/ 664 w 701"/>
                <a:gd name="T25" fmla="*/ 194 h 702"/>
                <a:gd name="T26" fmla="*/ 637 w 701"/>
                <a:gd name="T27" fmla="*/ 150 h 702"/>
                <a:gd name="T28" fmla="*/ 606 w 701"/>
                <a:gd name="T29" fmla="*/ 109 h 702"/>
                <a:gd name="T30" fmla="*/ 568 w 701"/>
                <a:gd name="T31" fmla="*/ 75 h 702"/>
                <a:gd name="T32" fmla="*/ 526 w 701"/>
                <a:gd name="T33" fmla="*/ 47 h 702"/>
                <a:gd name="T34" fmla="*/ 481 w 701"/>
                <a:gd name="T35" fmla="*/ 25 h 702"/>
                <a:gd name="T36" fmla="*/ 432 w 701"/>
                <a:gd name="T37" fmla="*/ 10 h 702"/>
                <a:gd name="T38" fmla="*/ 382 w 701"/>
                <a:gd name="T39" fmla="*/ 1 h 702"/>
                <a:gd name="T40" fmla="*/ 330 w 701"/>
                <a:gd name="T41" fmla="*/ 1 h 702"/>
                <a:gd name="T42" fmla="*/ 277 w 701"/>
                <a:gd name="T43" fmla="*/ 8 h 702"/>
                <a:gd name="T44" fmla="*/ 242 w 701"/>
                <a:gd name="T45" fmla="*/ 17 h 702"/>
                <a:gd name="T46" fmla="*/ 193 w 701"/>
                <a:gd name="T47" fmla="*/ 38 h 702"/>
                <a:gd name="T48" fmla="*/ 148 w 701"/>
                <a:gd name="T49" fmla="*/ 64 h 702"/>
                <a:gd name="T50" fmla="*/ 109 w 701"/>
                <a:gd name="T51" fmla="*/ 96 h 702"/>
                <a:gd name="T52" fmla="*/ 74 w 701"/>
                <a:gd name="T53" fmla="*/ 134 h 702"/>
                <a:gd name="T54" fmla="*/ 47 w 701"/>
                <a:gd name="T55" fmla="*/ 176 h 702"/>
                <a:gd name="T56" fmla="*/ 25 w 701"/>
                <a:gd name="T57" fmla="*/ 221 h 702"/>
                <a:gd name="T58" fmla="*/ 9 w 701"/>
                <a:gd name="T59" fmla="*/ 270 h 702"/>
                <a:gd name="T60" fmla="*/ 1 w 701"/>
                <a:gd name="T61" fmla="*/ 320 h 702"/>
                <a:gd name="T62" fmla="*/ 0 w 701"/>
                <a:gd name="T63" fmla="*/ 371 h 702"/>
                <a:gd name="T64" fmla="*/ 8 w 701"/>
                <a:gd name="T65" fmla="*/ 425 h 702"/>
                <a:gd name="T66" fmla="*/ 17 w 701"/>
                <a:gd name="T67" fmla="*/ 460 h 702"/>
                <a:gd name="T68" fmla="*/ 36 w 701"/>
                <a:gd name="T69" fmla="*/ 508 h 702"/>
                <a:gd name="T70" fmla="*/ 64 w 701"/>
                <a:gd name="T71" fmla="*/ 554 h 702"/>
                <a:gd name="T72" fmla="*/ 95 w 701"/>
                <a:gd name="T73" fmla="*/ 593 h 702"/>
                <a:gd name="T74" fmla="*/ 133 w 701"/>
                <a:gd name="T75" fmla="*/ 626 h 702"/>
                <a:gd name="T76" fmla="*/ 174 w 701"/>
                <a:gd name="T77" fmla="*/ 655 h 702"/>
                <a:gd name="T78" fmla="*/ 220 w 701"/>
                <a:gd name="T79" fmla="*/ 677 h 702"/>
                <a:gd name="T80" fmla="*/ 268 w 701"/>
                <a:gd name="T81" fmla="*/ 693 h 702"/>
                <a:gd name="T82" fmla="*/ 319 w 701"/>
                <a:gd name="T83" fmla="*/ 701 h 702"/>
                <a:gd name="T84" fmla="*/ 371 w 701"/>
                <a:gd name="T85" fmla="*/ 702 h 702"/>
                <a:gd name="T86" fmla="*/ 423 w 701"/>
                <a:gd name="T87" fmla="*/ 694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2">
                  <a:moveTo>
                    <a:pt x="442" y="690"/>
                  </a:moveTo>
                  <a:lnTo>
                    <a:pt x="442" y="690"/>
                  </a:lnTo>
                  <a:lnTo>
                    <a:pt x="459" y="685"/>
                  </a:lnTo>
                  <a:lnTo>
                    <a:pt x="475" y="679"/>
                  </a:lnTo>
                  <a:lnTo>
                    <a:pt x="492" y="672"/>
                  </a:lnTo>
                  <a:lnTo>
                    <a:pt x="508" y="664"/>
                  </a:lnTo>
                  <a:lnTo>
                    <a:pt x="524" y="656"/>
                  </a:lnTo>
                  <a:lnTo>
                    <a:pt x="538" y="647"/>
                  </a:lnTo>
                  <a:lnTo>
                    <a:pt x="552" y="638"/>
                  </a:lnTo>
                  <a:lnTo>
                    <a:pt x="567" y="628"/>
                  </a:lnTo>
                  <a:lnTo>
                    <a:pt x="580" y="617"/>
                  </a:lnTo>
                  <a:lnTo>
                    <a:pt x="591" y="606"/>
                  </a:lnTo>
                  <a:lnTo>
                    <a:pt x="604" y="594"/>
                  </a:lnTo>
                  <a:lnTo>
                    <a:pt x="615" y="581"/>
                  </a:lnTo>
                  <a:lnTo>
                    <a:pt x="627" y="568"/>
                  </a:lnTo>
                  <a:lnTo>
                    <a:pt x="636" y="555"/>
                  </a:lnTo>
                  <a:lnTo>
                    <a:pt x="646" y="540"/>
                  </a:lnTo>
                  <a:lnTo>
                    <a:pt x="654" y="526"/>
                  </a:lnTo>
                  <a:lnTo>
                    <a:pt x="663" y="512"/>
                  </a:lnTo>
                  <a:lnTo>
                    <a:pt x="670" y="496"/>
                  </a:lnTo>
                  <a:lnTo>
                    <a:pt x="676" y="481"/>
                  </a:lnTo>
                  <a:lnTo>
                    <a:pt x="683" y="465"/>
                  </a:lnTo>
                  <a:lnTo>
                    <a:pt x="688" y="449"/>
                  </a:lnTo>
                  <a:lnTo>
                    <a:pt x="692" y="432"/>
                  </a:lnTo>
                  <a:lnTo>
                    <a:pt x="696" y="417"/>
                  </a:lnTo>
                  <a:lnTo>
                    <a:pt x="698" y="400"/>
                  </a:lnTo>
                  <a:lnTo>
                    <a:pt x="700" y="383"/>
                  </a:lnTo>
                  <a:lnTo>
                    <a:pt x="701" y="365"/>
                  </a:lnTo>
                  <a:lnTo>
                    <a:pt x="701" y="348"/>
                  </a:lnTo>
                  <a:lnTo>
                    <a:pt x="701" y="331"/>
                  </a:lnTo>
                  <a:lnTo>
                    <a:pt x="700" y="312"/>
                  </a:lnTo>
                  <a:lnTo>
                    <a:pt x="697" y="296"/>
                  </a:lnTo>
                  <a:lnTo>
                    <a:pt x="694" y="277"/>
                  </a:lnTo>
                  <a:lnTo>
                    <a:pt x="689" y="260"/>
                  </a:lnTo>
                  <a:lnTo>
                    <a:pt x="689" y="260"/>
                  </a:lnTo>
                  <a:lnTo>
                    <a:pt x="684" y="243"/>
                  </a:lnTo>
                  <a:lnTo>
                    <a:pt x="679" y="227"/>
                  </a:lnTo>
                  <a:lnTo>
                    <a:pt x="672" y="210"/>
                  </a:lnTo>
                  <a:lnTo>
                    <a:pt x="664" y="194"/>
                  </a:lnTo>
                  <a:lnTo>
                    <a:pt x="657" y="178"/>
                  </a:lnTo>
                  <a:lnTo>
                    <a:pt x="647" y="164"/>
                  </a:lnTo>
                  <a:lnTo>
                    <a:pt x="637" y="150"/>
                  </a:lnTo>
                  <a:lnTo>
                    <a:pt x="628" y="135"/>
                  </a:lnTo>
                  <a:lnTo>
                    <a:pt x="616" y="122"/>
                  </a:lnTo>
                  <a:lnTo>
                    <a:pt x="606" y="109"/>
                  </a:lnTo>
                  <a:lnTo>
                    <a:pt x="593" y="98"/>
                  </a:lnTo>
                  <a:lnTo>
                    <a:pt x="581" y="86"/>
                  </a:lnTo>
                  <a:lnTo>
                    <a:pt x="568" y="75"/>
                  </a:lnTo>
                  <a:lnTo>
                    <a:pt x="554" y="65"/>
                  </a:lnTo>
                  <a:lnTo>
                    <a:pt x="541" y="56"/>
                  </a:lnTo>
                  <a:lnTo>
                    <a:pt x="526" y="47"/>
                  </a:lnTo>
                  <a:lnTo>
                    <a:pt x="511" y="39"/>
                  </a:lnTo>
                  <a:lnTo>
                    <a:pt x="496" y="31"/>
                  </a:lnTo>
                  <a:lnTo>
                    <a:pt x="481" y="25"/>
                  </a:lnTo>
                  <a:lnTo>
                    <a:pt x="465" y="19"/>
                  </a:lnTo>
                  <a:lnTo>
                    <a:pt x="448" y="14"/>
                  </a:lnTo>
                  <a:lnTo>
                    <a:pt x="432" y="10"/>
                  </a:lnTo>
                  <a:lnTo>
                    <a:pt x="416" y="6"/>
                  </a:lnTo>
                  <a:lnTo>
                    <a:pt x="399" y="4"/>
                  </a:lnTo>
                  <a:lnTo>
                    <a:pt x="382" y="1"/>
                  </a:lnTo>
                  <a:lnTo>
                    <a:pt x="365" y="0"/>
                  </a:lnTo>
                  <a:lnTo>
                    <a:pt x="348" y="0"/>
                  </a:lnTo>
                  <a:lnTo>
                    <a:pt x="330" y="1"/>
                  </a:lnTo>
                  <a:lnTo>
                    <a:pt x="313" y="2"/>
                  </a:lnTo>
                  <a:lnTo>
                    <a:pt x="294" y="5"/>
                  </a:lnTo>
                  <a:lnTo>
                    <a:pt x="277" y="8"/>
                  </a:lnTo>
                  <a:lnTo>
                    <a:pt x="259" y="12"/>
                  </a:lnTo>
                  <a:lnTo>
                    <a:pt x="259" y="12"/>
                  </a:lnTo>
                  <a:lnTo>
                    <a:pt x="242" y="17"/>
                  </a:lnTo>
                  <a:lnTo>
                    <a:pt x="225" y="23"/>
                  </a:lnTo>
                  <a:lnTo>
                    <a:pt x="208" y="30"/>
                  </a:lnTo>
                  <a:lnTo>
                    <a:pt x="193" y="38"/>
                  </a:lnTo>
                  <a:lnTo>
                    <a:pt x="177" y="45"/>
                  </a:lnTo>
                  <a:lnTo>
                    <a:pt x="163" y="55"/>
                  </a:lnTo>
                  <a:lnTo>
                    <a:pt x="148" y="64"/>
                  </a:lnTo>
                  <a:lnTo>
                    <a:pt x="134" y="74"/>
                  </a:lnTo>
                  <a:lnTo>
                    <a:pt x="121" y="84"/>
                  </a:lnTo>
                  <a:lnTo>
                    <a:pt x="109" y="96"/>
                  </a:lnTo>
                  <a:lnTo>
                    <a:pt x="96" y="108"/>
                  </a:lnTo>
                  <a:lnTo>
                    <a:pt x="86" y="121"/>
                  </a:lnTo>
                  <a:lnTo>
                    <a:pt x="74" y="134"/>
                  </a:lnTo>
                  <a:lnTo>
                    <a:pt x="65" y="147"/>
                  </a:lnTo>
                  <a:lnTo>
                    <a:pt x="55" y="161"/>
                  </a:lnTo>
                  <a:lnTo>
                    <a:pt x="47" y="176"/>
                  </a:lnTo>
                  <a:lnTo>
                    <a:pt x="39" y="190"/>
                  </a:lnTo>
                  <a:lnTo>
                    <a:pt x="31" y="206"/>
                  </a:lnTo>
                  <a:lnTo>
                    <a:pt x="25" y="221"/>
                  </a:lnTo>
                  <a:lnTo>
                    <a:pt x="18" y="237"/>
                  </a:lnTo>
                  <a:lnTo>
                    <a:pt x="13" y="253"/>
                  </a:lnTo>
                  <a:lnTo>
                    <a:pt x="9" y="270"/>
                  </a:lnTo>
                  <a:lnTo>
                    <a:pt x="5" y="286"/>
                  </a:lnTo>
                  <a:lnTo>
                    <a:pt x="2" y="303"/>
                  </a:lnTo>
                  <a:lnTo>
                    <a:pt x="1" y="320"/>
                  </a:lnTo>
                  <a:lnTo>
                    <a:pt x="0" y="337"/>
                  </a:lnTo>
                  <a:lnTo>
                    <a:pt x="0" y="354"/>
                  </a:lnTo>
                  <a:lnTo>
                    <a:pt x="0" y="371"/>
                  </a:lnTo>
                  <a:lnTo>
                    <a:pt x="1" y="389"/>
                  </a:lnTo>
                  <a:lnTo>
                    <a:pt x="4" y="406"/>
                  </a:lnTo>
                  <a:lnTo>
                    <a:pt x="8" y="425"/>
                  </a:lnTo>
                  <a:lnTo>
                    <a:pt x="12" y="441"/>
                  </a:lnTo>
                  <a:lnTo>
                    <a:pt x="12" y="441"/>
                  </a:lnTo>
                  <a:lnTo>
                    <a:pt x="17" y="460"/>
                  </a:lnTo>
                  <a:lnTo>
                    <a:pt x="22" y="477"/>
                  </a:lnTo>
                  <a:lnTo>
                    <a:pt x="29" y="492"/>
                  </a:lnTo>
                  <a:lnTo>
                    <a:pt x="36" y="508"/>
                  </a:lnTo>
                  <a:lnTo>
                    <a:pt x="44" y="524"/>
                  </a:lnTo>
                  <a:lnTo>
                    <a:pt x="53" y="539"/>
                  </a:lnTo>
                  <a:lnTo>
                    <a:pt x="64" y="554"/>
                  </a:lnTo>
                  <a:lnTo>
                    <a:pt x="73" y="567"/>
                  </a:lnTo>
                  <a:lnTo>
                    <a:pt x="85" y="580"/>
                  </a:lnTo>
                  <a:lnTo>
                    <a:pt x="95" y="593"/>
                  </a:lnTo>
                  <a:lnTo>
                    <a:pt x="108" y="604"/>
                  </a:lnTo>
                  <a:lnTo>
                    <a:pt x="120" y="616"/>
                  </a:lnTo>
                  <a:lnTo>
                    <a:pt x="133" y="626"/>
                  </a:lnTo>
                  <a:lnTo>
                    <a:pt x="147" y="637"/>
                  </a:lnTo>
                  <a:lnTo>
                    <a:pt x="160" y="646"/>
                  </a:lnTo>
                  <a:lnTo>
                    <a:pt x="174" y="655"/>
                  </a:lnTo>
                  <a:lnTo>
                    <a:pt x="190" y="663"/>
                  </a:lnTo>
                  <a:lnTo>
                    <a:pt x="204" y="671"/>
                  </a:lnTo>
                  <a:lnTo>
                    <a:pt x="220" y="677"/>
                  </a:lnTo>
                  <a:lnTo>
                    <a:pt x="236" y="683"/>
                  </a:lnTo>
                  <a:lnTo>
                    <a:pt x="253" y="688"/>
                  </a:lnTo>
                  <a:lnTo>
                    <a:pt x="268" y="693"/>
                  </a:lnTo>
                  <a:lnTo>
                    <a:pt x="285" y="696"/>
                  </a:lnTo>
                  <a:lnTo>
                    <a:pt x="302" y="699"/>
                  </a:lnTo>
                  <a:lnTo>
                    <a:pt x="319" y="701"/>
                  </a:lnTo>
                  <a:lnTo>
                    <a:pt x="336" y="702"/>
                  </a:lnTo>
                  <a:lnTo>
                    <a:pt x="354" y="702"/>
                  </a:lnTo>
                  <a:lnTo>
                    <a:pt x="371" y="702"/>
                  </a:lnTo>
                  <a:lnTo>
                    <a:pt x="388" y="699"/>
                  </a:lnTo>
                  <a:lnTo>
                    <a:pt x="406" y="698"/>
                  </a:lnTo>
                  <a:lnTo>
                    <a:pt x="423" y="694"/>
                  </a:lnTo>
                  <a:lnTo>
                    <a:pt x="442" y="690"/>
                  </a:lnTo>
                  <a:lnTo>
                    <a:pt x="442" y="6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9" name="Freeform 59"/>
            <p:cNvSpPr>
              <a:spLocks/>
            </p:cNvSpPr>
            <p:nvPr userDrawn="1"/>
          </p:nvSpPr>
          <p:spPr bwMode="auto">
            <a:xfrm>
              <a:off x="3302" y="1718"/>
              <a:ext cx="155" cy="155"/>
            </a:xfrm>
            <a:custGeom>
              <a:avLst/>
              <a:gdLst>
                <a:gd name="T0" fmla="*/ 391 w 620"/>
                <a:gd name="T1" fmla="*/ 609 h 620"/>
                <a:gd name="T2" fmla="*/ 421 w 620"/>
                <a:gd name="T3" fmla="*/ 600 h 620"/>
                <a:gd name="T4" fmla="*/ 450 w 620"/>
                <a:gd name="T5" fmla="*/ 587 h 620"/>
                <a:gd name="T6" fmla="*/ 502 w 620"/>
                <a:gd name="T7" fmla="*/ 555 h 620"/>
                <a:gd name="T8" fmla="*/ 545 w 620"/>
                <a:gd name="T9" fmla="*/ 514 h 620"/>
                <a:gd name="T10" fmla="*/ 580 w 620"/>
                <a:gd name="T11" fmla="*/ 465 h 620"/>
                <a:gd name="T12" fmla="*/ 605 w 620"/>
                <a:gd name="T13" fmla="*/ 411 h 620"/>
                <a:gd name="T14" fmla="*/ 618 w 620"/>
                <a:gd name="T15" fmla="*/ 353 h 620"/>
                <a:gd name="T16" fmla="*/ 620 w 620"/>
                <a:gd name="T17" fmla="*/ 291 h 620"/>
                <a:gd name="T18" fmla="*/ 617 w 620"/>
                <a:gd name="T19" fmla="*/ 260 h 620"/>
                <a:gd name="T20" fmla="*/ 610 w 620"/>
                <a:gd name="T21" fmla="*/ 230 h 620"/>
                <a:gd name="T22" fmla="*/ 606 w 620"/>
                <a:gd name="T23" fmla="*/ 215 h 620"/>
                <a:gd name="T24" fmla="*/ 594 w 620"/>
                <a:gd name="T25" fmla="*/ 185 h 620"/>
                <a:gd name="T26" fmla="*/ 574 w 620"/>
                <a:gd name="T27" fmla="*/ 144 h 620"/>
                <a:gd name="T28" fmla="*/ 536 w 620"/>
                <a:gd name="T29" fmla="*/ 96 h 620"/>
                <a:gd name="T30" fmla="*/ 491 w 620"/>
                <a:gd name="T31" fmla="*/ 57 h 620"/>
                <a:gd name="T32" fmla="*/ 439 w 620"/>
                <a:gd name="T33" fmla="*/ 27 h 620"/>
                <a:gd name="T34" fmla="*/ 383 w 620"/>
                <a:gd name="T35" fmla="*/ 7 h 620"/>
                <a:gd name="T36" fmla="*/ 323 w 620"/>
                <a:gd name="T37" fmla="*/ 0 h 620"/>
                <a:gd name="T38" fmla="*/ 276 w 620"/>
                <a:gd name="T39" fmla="*/ 1 h 620"/>
                <a:gd name="T40" fmla="*/ 245 w 620"/>
                <a:gd name="T41" fmla="*/ 6 h 620"/>
                <a:gd name="T42" fmla="*/ 230 w 620"/>
                <a:gd name="T43" fmla="*/ 10 h 620"/>
                <a:gd name="T44" fmla="*/ 200 w 620"/>
                <a:gd name="T45" fmla="*/ 20 h 620"/>
                <a:gd name="T46" fmla="*/ 171 w 620"/>
                <a:gd name="T47" fmla="*/ 32 h 620"/>
                <a:gd name="T48" fmla="*/ 120 w 620"/>
                <a:gd name="T49" fmla="*/ 65 h 620"/>
                <a:gd name="T50" fmla="*/ 76 w 620"/>
                <a:gd name="T51" fmla="*/ 106 h 620"/>
                <a:gd name="T52" fmla="*/ 42 w 620"/>
                <a:gd name="T53" fmla="*/ 155 h 620"/>
                <a:gd name="T54" fmla="*/ 17 w 620"/>
                <a:gd name="T55" fmla="*/ 209 h 620"/>
                <a:gd name="T56" fmla="*/ 3 w 620"/>
                <a:gd name="T57" fmla="*/ 267 h 620"/>
                <a:gd name="T58" fmla="*/ 0 w 620"/>
                <a:gd name="T59" fmla="*/ 328 h 620"/>
                <a:gd name="T60" fmla="*/ 4 w 620"/>
                <a:gd name="T61" fmla="*/ 359 h 620"/>
                <a:gd name="T62" fmla="*/ 11 w 620"/>
                <a:gd name="T63" fmla="*/ 391 h 620"/>
                <a:gd name="T64" fmla="*/ 14 w 620"/>
                <a:gd name="T65" fmla="*/ 406 h 620"/>
                <a:gd name="T66" fmla="*/ 26 w 620"/>
                <a:gd name="T67" fmla="*/ 435 h 620"/>
                <a:gd name="T68" fmla="*/ 48 w 620"/>
                <a:gd name="T69" fmla="*/ 476 h 620"/>
                <a:gd name="T70" fmla="*/ 85 w 620"/>
                <a:gd name="T71" fmla="*/ 523 h 620"/>
                <a:gd name="T72" fmla="*/ 130 w 620"/>
                <a:gd name="T73" fmla="*/ 562 h 620"/>
                <a:gd name="T74" fmla="*/ 181 w 620"/>
                <a:gd name="T75" fmla="*/ 592 h 620"/>
                <a:gd name="T76" fmla="*/ 239 w 620"/>
                <a:gd name="T77" fmla="*/ 612 h 620"/>
                <a:gd name="T78" fmla="*/ 299 w 620"/>
                <a:gd name="T79" fmla="*/ 620 h 620"/>
                <a:gd name="T80" fmla="*/ 344 w 620"/>
                <a:gd name="T81" fmla="*/ 619 h 620"/>
                <a:gd name="T82" fmla="*/ 375 w 620"/>
                <a:gd name="T83" fmla="*/ 613 h 620"/>
                <a:gd name="T84" fmla="*/ 391 w 620"/>
                <a:gd name="T85" fmla="*/ 60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91" y="609"/>
                  </a:moveTo>
                  <a:lnTo>
                    <a:pt x="391" y="609"/>
                  </a:lnTo>
                  <a:lnTo>
                    <a:pt x="407" y="605"/>
                  </a:lnTo>
                  <a:lnTo>
                    <a:pt x="421" y="600"/>
                  </a:lnTo>
                  <a:lnTo>
                    <a:pt x="435" y="594"/>
                  </a:lnTo>
                  <a:lnTo>
                    <a:pt x="450" y="587"/>
                  </a:lnTo>
                  <a:lnTo>
                    <a:pt x="477" y="573"/>
                  </a:lnTo>
                  <a:lnTo>
                    <a:pt x="502" y="555"/>
                  </a:lnTo>
                  <a:lnTo>
                    <a:pt x="524" y="535"/>
                  </a:lnTo>
                  <a:lnTo>
                    <a:pt x="545" y="514"/>
                  </a:lnTo>
                  <a:lnTo>
                    <a:pt x="563" y="491"/>
                  </a:lnTo>
                  <a:lnTo>
                    <a:pt x="580" y="465"/>
                  </a:lnTo>
                  <a:lnTo>
                    <a:pt x="593" y="439"/>
                  </a:lnTo>
                  <a:lnTo>
                    <a:pt x="605" y="411"/>
                  </a:lnTo>
                  <a:lnTo>
                    <a:pt x="613" y="383"/>
                  </a:lnTo>
                  <a:lnTo>
                    <a:pt x="618" y="353"/>
                  </a:lnTo>
                  <a:lnTo>
                    <a:pt x="620" y="323"/>
                  </a:lnTo>
                  <a:lnTo>
                    <a:pt x="620" y="291"/>
                  </a:lnTo>
                  <a:lnTo>
                    <a:pt x="619" y="276"/>
                  </a:lnTo>
                  <a:lnTo>
                    <a:pt x="617" y="260"/>
                  </a:lnTo>
                  <a:lnTo>
                    <a:pt x="614" y="245"/>
                  </a:lnTo>
                  <a:lnTo>
                    <a:pt x="610" y="230"/>
                  </a:lnTo>
                  <a:lnTo>
                    <a:pt x="610" y="230"/>
                  </a:lnTo>
                  <a:lnTo>
                    <a:pt x="606" y="215"/>
                  </a:lnTo>
                  <a:lnTo>
                    <a:pt x="601" y="199"/>
                  </a:lnTo>
                  <a:lnTo>
                    <a:pt x="594" y="185"/>
                  </a:lnTo>
                  <a:lnTo>
                    <a:pt x="588" y="170"/>
                  </a:lnTo>
                  <a:lnTo>
                    <a:pt x="574" y="144"/>
                  </a:lnTo>
                  <a:lnTo>
                    <a:pt x="555" y="120"/>
                  </a:lnTo>
                  <a:lnTo>
                    <a:pt x="536" y="96"/>
                  </a:lnTo>
                  <a:lnTo>
                    <a:pt x="515" y="75"/>
                  </a:lnTo>
                  <a:lnTo>
                    <a:pt x="491" y="57"/>
                  </a:lnTo>
                  <a:lnTo>
                    <a:pt x="465" y="41"/>
                  </a:lnTo>
                  <a:lnTo>
                    <a:pt x="439" y="27"/>
                  </a:lnTo>
                  <a:lnTo>
                    <a:pt x="412" y="17"/>
                  </a:lnTo>
                  <a:lnTo>
                    <a:pt x="383" y="7"/>
                  </a:lnTo>
                  <a:lnTo>
                    <a:pt x="353" y="2"/>
                  </a:lnTo>
                  <a:lnTo>
                    <a:pt x="323" y="0"/>
                  </a:lnTo>
                  <a:lnTo>
                    <a:pt x="292" y="0"/>
                  </a:lnTo>
                  <a:lnTo>
                    <a:pt x="276" y="1"/>
                  </a:lnTo>
                  <a:lnTo>
                    <a:pt x="261" y="4"/>
                  </a:lnTo>
                  <a:lnTo>
                    <a:pt x="245" y="6"/>
                  </a:lnTo>
                  <a:lnTo>
                    <a:pt x="230" y="10"/>
                  </a:lnTo>
                  <a:lnTo>
                    <a:pt x="230" y="10"/>
                  </a:lnTo>
                  <a:lnTo>
                    <a:pt x="215" y="14"/>
                  </a:lnTo>
                  <a:lnTo>
                    <a:pt x="200" y="20"/>
                  </a:lnTo>
                  <a:lnTo>
                    <a:pt x="185" y="26"/>
                  </a:lnTo>
                  <a:lnTo>
                    <a:pt x="171" y="32"/>
                  </a:lnTo>
                  <a:lnTo>
                    <a:pt x="145" y="48"/>
                  </a:lnTo>
                  <a:lnTo>
                    <a:pt x="120" y="65"/>
                  </a:lnTo>
                  <a:lnTo>
                    <a:pt x="97" y="84"/>
                  </a:lnTo>
                  <a:lnTo>
                    <a:pt x="76" y="106"/>
                  </a:lnTo>
                  <a:lnTo>
                    <a:pt x="57" y="130"/>
                  </a:lnTo>
                  <a:lnTo>
                    <a:pt x="42" y="155"/>
                  </a:lnTo>
                  <a:lnTo>
                    <a:pt x="28" y="181"/>
                  </a:lnTo>
                  <a:lnTo>
                    <a:pt x="17" y="209"/>
                  </a:lnTo>
                  <a:lnTo>
                    <a:pt x="8" y="238"/>
                  </a:lnTo>
                  <a:lnTo>
                    <a:pt x="3" y="267"/>
                  </a:lnTo>
                  <a:lnTo>
                    <a:pt x="0" y="298"/>
                  </a:lnTo>
                  <a:lnTo>
                    <a:pt x="0" y="328"/>
                  </a:lnTo>
                  <a:lnTo>
                    <a:pt x="1" y="344"/>
                  </a:lnTo>
                  <a:lnTo>
                    <a:pt x="4" y="359"/>
                  </a:lnTo>
                  <a:lnTo>
                    <a:pt x="7" y="375"/>
                  </a:lnTo>
                  <a:lnTo>
                    <a:pt x="11" y="391"/>
                  </a:lnTo>
                  <a:lnTo>
                    <a:pt x="11" y="391"/>
                  </a:lnTo>
                  <a:lnTo>
                    <a:pt x="14" y="406"/>
                  </a:lnTo>
                  <a:lnTo>
                    <a:pt x="20" y="420"/>
                  </a:lnTo>
                  <a:lnTo>
                    <a:pt x="26" y="435"/>
                  </a:lnTo>
                  <a:lnTo>
                    <a:pt x="33" y="449"/>
                  </a:lnTo>
                  <a:lnTo>
                    <a:pt x="48" y="476"/>
                  </a:lnTo>
                  <a:lnTo>
                    <a:pt x="65" y="501"/>
                  </a:lnTo>
                  <a:lnTo>
                    <a:pt x="85" y="523"/>
                  </a:lnTo>
                  <a:lnTo>
                    <a:pt x="107" y="544"/>
                  </a:lnTo>
                  <a:lnTo>
                    <a:pt x="130" y="562"/>
                  </a:lnTo>
                  <a:lnTo>
                    <a:pt x="155" y="579"/>
                  </a:lnTo>
                  <a:lnTo>
                    <a:pt x="181" y="592"/>
                  </a:lnTo>
                  <a:lnTo>
                    <a:pt x="210" y="604"/>
                  </a:lnTo>
                  <a:lnTo>
                    <a:pt x="239" y="612"/>
                  </a:lnTo>
                  <a:lnTo>
                    <a:pt x="267" y="617"/>
                  </a:lnTo>
                  <a:lnTo>
                    <a:pt x="299" y="620"/>
                  </a:lnTo>
                  <a:lnTo>
                    <a:pt x="329" y="620"/>
                  </a:lnTo>
                  <a:lnTo>
                    <a:pt x="344" y="619"/>
                  </a:lnTo>
                  <a:lnTo>
                    <a:pt x="360" y="617"/>
                  </a:lnTo>
                  <a:lnTo>
                    <a:pt x="375" y="613"/>
                  </a:lnTo>
                  <a:lnTo>
                    <a:pt x="391" y="609"/>
                  </a:lnTo>
                  <a:lnTo>
                    <a:pt x="391" y="6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0" name="Freeform 60"/>
            <p:cNvSpPr>
              <a:spLocks/>
            </p:cNvSpPr>
            <p:nvPr userDrawn="1"/>
          </p:nvSpPr>
          <p:spPr bwMode="auto">
            <a:xfrm>
              <a:off x="3378" y="1973"/>
              <a:ext cx="134" cy="134"/>
            </a:xfrm>
            <a:custGeom>
              <a:avLst/>
              <a:gdLst>
                <a:gd name="T0" fmla="*/ 531 w 540"/>
                <a:gd name="T1" fmla="*/ 200 h 540"/>
                <a:gd name="T2" fmla="*/ 513 w 540"/>
                <a:gd name="T3" fmla="*/ 149 h 540"/>
                <a:gd name="T4" fmla="*/ 484 w 540"/>
                <a:gd name="T5" fmla="*/ 105 h 540"/>
                <a:gd name="T6" fmla="*/ 447 w 540"/>
                <a:gd name="T7" fmla="*/ 66 h 540"/>
                <a:gd name="T8" fmla="*/ 406 w 540"/>
                <a:gd name="T9" fmla="*/ 36 h 540"/>
                <a:gd name="T10" fmla="*/ 359 w 540"/>
                <a:gd name="T11" fmla="*/ 15 h 540"/>
                <a:gd name="T12" fmla="*/ 308 w 540"/>
                <a:gd name="T13" fmla="*/ 3 h 540"/>
                <a:gd name="T14" fmla="*/ 255 w 540"/>
                <a:gd name="T15" fmla="*/ 0 h 540"/>
                <a:gd name="T16" fmla="*/ 201 w 540"/>
                <a:gd name="T17" fmla="*/ 10 h 540"/>
                <a:gd name="T18" fmla="*/ 174 w 540"/>
                <a:gd name="T19" fmla="*/ 17 h 540"/>
                <a:gd name="T20" fmla="*/ 127 w 540"/>
                <a:gd name="T21" fmla="*/ 42 h 540"/>
                <a:gd name="T22" fmla="*/ 85 w 540"/>
                <a:gd name="T23" fmla="*/ 73 h 540"/>
                <a:gd name="T24" fmla="*/ 51 w 540"/>
                <a:gd name="T25" fmla="*/ 114 h 540"/>
                <a:gd name="T26" fmla="*/ 25 w 540"/>
                <a:gd name="T27" fmla="*/ 158 h 540"/>
                <a:gd name="T28" fmla="*/ 8 w 540"/>
                <a:gd name="T29" fmla="*/ 208 h 540"/>
                <a:gd name="T30" fmla="*/ 0 w 540"/>
                <a:gd name="T31" fmla="*/ 260 h 540"/>
                <a:gd name="T32" fmla="*/ 4 w 540"/>
                <a:gd name="T33" fmla="*/ 313 h 540"/>
                <a:gd name="T34" fmla="*/ 10 w 540"/>
                <a:gd name="T35" fmla="*/ 341 h 540"/>
                <a:gd name="T36" fmla="*/ 29 w 540"/>
                <a:gd name="T37" fmla="*/ 391 h 540"/>
                <a:gd name="T38" fmla="*/ 58 w 540"/>
                <a:gd name="T39" fmla="*/ 436 h 540"/>
                <a:gd name="T40" fmla="*/ 93 w 540"/>
                <a:gd name="T41" fmla="*/ 473 h 540"/>
                <a:gd name="T42" fmla="*/ 136 w 540"/>
                <a:gd name="T43" fmla="*/ 503 h 540"/>
                <a:gd name="T44" fmla="*/ 183 w 540"/>
                <a:gd name="T45" fmla="*/ 526 h 540"/>
                <a:gd name="T46" fmla="*/ 234 w 540"/>
                <a:gd name="T47" fmla="*/ 537 h 540"/>
                <a:gd name="T48" fmla="*/ 287 w 540"/>
                <a:gd name="T49" fmla="*/ 540 h 540"/>
                <a:gd name="T50" fmla="*/ 341 w 540"/>
                <a:gd name="T51" fmla="*/ 531 h 540"/>
                <a:gd name="T52" fmla="*/ 367 w 540"/>
                <a:gd name="T53" fmla="*/ 523 h 540"/>
                <a:gd name="T54" fmla="*/ 415 w 540"/>
                <a:gd name="T55" fmla="*/ 498 h 540"/>
                <a:gd name="T56" fmla="*/ 457 w 540"/>
                <a:gd name="T57" fmla="*/ 466 h 540"/>
                <a:gd name="T58" fmla="*/ 490 w 540"/>
                <a:gd name="T59" fmla="*/ 427 h 540"/>
                <a:gd name="T60" fmla="*/ 517 w 540"/>
                <a:gd name="T61" fmla="*/ 382 h 540"/>
                <a:gd name="T62" fmla="*/ 533 w 540"/>
                <a:gd name="T63" fmla="*/ 333 h 540"/>
                <a:gd name="T64" fmla="*/ 540 w 540"/>
                <a:gd name="T65" fmla="*/ 281 h 540"/>
                <a:gd name="T66" fmla="*/ 537 w 540"/>
                <a:gd name="T67" fmla="*/ 227 h 540"/>
                <a:gd name="T68" fmla="*/ 531 w 540"/>
                <a:gd name="T69" fmla="*/ 20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531" y="200"/>
                  </a:moveTo>
                  <a:lnTo>
                    <a:pt x="531" y="200"/>
                  </a:lnTo>
                  <a:lnTo>
                    <a:pt x="523" y="174"/>
                  </a:lnTo>
                  <a:lnTo>
                    <a:pt x="513" y="149"/>
                  </a:lnTo>
                  <a:lnTo>
                    <a:pt x="500" y="126"/>
                  </a:lnTo>
                  <a:lnTo>
                    <a:pt x="484" y="105"/>
                  </a:lnTo>
                  <a:lnTo>
                    <a:pt x="467" y="84"/>
                  </a:lnTo>
                  <a:lnTo>
                    <a:pt x="447" y="66"/>
                  </a:lnTo>
                  <a:lnTo>
                    <a:pt x="428" y="50"/>
                  </a:lnTo>
                  <a:lnTo>
                    <a:pt x="406" y="36"/>
                  </a:lnTo>
                  <a:lnTo>
                    <a:pt x="382" y="24"/>
                  </a:lnTo>
                  <a:lnTo>
                    <a:pt x="359" y="15"/>
                  </a:lnTo>
                  <a:lnTo>
                    <a:pt x="334" y="7"/>
                  </a:lnTo>
                  <a:lnTo>
                    <a:pt x="308" y="3"/>
                  </a:lnTo>
                  <a:lnTo>
                    <a:pt x="282" y="0"/>
                  </a:lnTo>
                  <a:lnTo>
                    <a:pt x="255" y="0"/>
                  </a:lnTo>
                  <a:lnTo>
                    <a:pt x="227" y="3"/>
                  </a:lnTo>
                  <a:lnTo>
                    <a:pt x="201" y="10"/>
                  </a:lnTo>
                  <a:lnTo>
                    <a:pt x="201" y="10"/>
                  </a:lnTo>
                  <a:lnTo>
                    <a:pt x="174" y="17"/>
                  </a:lnTo>
                  <a:lnTo>
                    <a:pt x="149" y="29"/>
                  </a:lnTo>
                  <a:lnTo>
                    <a:pt x="127" y="42"/>
                  </a:lnTo>
                  <a:lnTo>
                    <a:pt x="105" y="56"/>
                  </a:lnTo>
                  <a:lnTo>
                    <a:pt x="85" y="73"/>
                  </a:lnTo>
                  <a:lnTo>
                    <a:pt x="67" y="93"/>
                  </a:lnTo>
                  <a:lnTo>
                    <a:pt x="51" y="114"/>
                  </a:lnTo>
                  <a:lnTo>
                    <a:pt x="37" y="135"/>
                  </a:lnTo>
                  <a:lnTo>
                    <a:pt x="25" y="158"/>
                  </a:lnTo>
                  <a:lnTo>
                    <a:pt x="15" y="182"/>
                  </a:lnTo>
                  <a:lnTo>
                    <a:pt x="8" y="208"/>
                  </a:lnTo>
                  <a:lnTo>
                    <a:pt x="3" y="232"/>
                  </a:lnTo>
                  <a:lnTo>
                    <a:pt x="0" y="260"/>
                  </a:lnTo>
                  <a:lnTo>
                    <a:pt x="0" y="286"/>
                  </a:lnTo>
                  <a:lnTo>
                    <a:pt x="4" y="313"/>
                  </a:lnTo>
                  <a:lnTo>
                    <a:pt x="10" y="341"/>
                  </a:lnTo>
                  <a:lnTo>
                    <a:pt x="10" y="341"/>
                  </a:lnTo>
                  <a:lnTo>
                    <a:pt x="19" y="367"/>
                  </a:lnTo>
                  <a:lnTo>
                    <a:pt x="29" y="391"/>
                  </a:lnTo>
                  <a:lnTo>
                    <a:pt x="42" y="415"/>
                  </a:lnTo>
                  <a:lnTo>
                    <a:pt x="58" y="436"/>
                  </a:lnTo>
                  <a:lnTo>
                    <a:pt x="75" y="455"/>
                  </a:lnTo>
                  <a:lnTo>
                    <a:pt x="93" y="473"/>
                  </a:lnTo>
                  <a:lnTo>
                    <a:pt x="114" y="490"/>
                  </a:lnTo>
                  <a:lnTo>
                    <a:pt x="136" y="503"/>
                  </a:lnTo>
                  <a:lnTo>
                    <a:pt x="158" y="515"/>
                  </a:lnTo>
                  <a:lnTo>
                    <a:pt x="183" y="526"/>
                  </a:lnTo>
                  <a:lnTo>
                    <a:pt x="208" y="532"/>
                  </a:lnTo>
                  <a:lnTo>
                    <a:pt x="234" y="537"/>
                  </a:lnTo>
                  <a:lnTo>
                    <a:pt x="260" y="540"/>
                  </a:lnTo>
                  <a:lnTo>
                    <a:pt x="287" y="540"/>
                  </a:lnTo>
                  <a:lnTo>
                    <a:pt x="313" y="537"/>
                  </a:lnTo>
                  <a:lnTo>
                    <a:pt x="341" y="531"/>
                  </a:lnTo>
                  <a:lnTo>
                    <a:pt x="341" y="531"/>
                  </a:lnTo>
                  <a:lnTo>
                    <a:pt x="367" y="523"/>
                  </a:lnTo>
                  <a:lnTo>
                    <a:pt x="391" y="511"/>
                  </a:lnTo>
                  <a:lnTo>
                    <a:pt x="415" y="498"/>
                  </a:lnTo>
                  <a:lnTo>
                    <a:pt x="437" y="483"/>
                  </a:lnTo>
                  <a:lnTo>
                    <a:pt x="457" y="466"/>
                  </a:lnTo>
                  <a:lnTo>
                    <a:pt x="475" y="447"/>
                  </a:lnTo>
                  <a:lnTo>
                    <a:pt x="490" y="427"/>
                  </a:lnTo>
                  <a:lnTo>
                    <a:pt x="505" y="406"/>
                  </a:lnTo>
                  <a:lnTo>
                    <a:pt x="517" y="382"/>
                  </a:lnTo>
                  <a:lnTo>
                    <a:pt x="526" y="357"/>
                  </a:lnTo>
                  <a:lnTo>
                    <a:pt x="533" y="333"/>
                  </a:lnTo>
                  <a:lnTo>
                    <a:pt x="539" y="307"/>
                  </a:lnTo>
                  <a:lnTo>
                    <a:pt x="540" y="281"/>
                  </a:lnTo>
                  <a:lnTo>
                    <a:pt x="540" y="255"/>
                  </a:lnTo>
                  <a:lnTo>
                    <a:pt x="537" y="227"/>
                  </a:lnTo>
                  <a:lnTo>
                    <a:pt x="531" y="200"/>
                  </a:lnTo>
                  <a:lnTo>
                    <a:pt x="531" y="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1" name="Freeform 61"/>
            <p:cNvSpPr>
              <a:spLocks/>
            </p:cNvSpPr>
            <p:nvPr userDrawn="1"/>
          </p:nvSpPr>
          <p:spPr bwMode="auto">
            <a:xfrm>
              <a:off x="3453" y="2227"/>
              <a:ext cx="115" cy="115"/>
            </a:xfrm>
            <a:custGeom>
              <a:avLst/>
              <a:gdLst>
                <a:gd name="T0" fmla="*/ 452 w 458"/>
                <a:gd name="T1" fmla="*/ 171 h 460"/>
                <a:gd name="T2" fmla="*/ 435 w 458"/>
                <a:gd name="T3" fmla="*/ 128 h 460"/>
                <a:gd name="T4" fmla="*/ 410 w 458"/>
                <a:gd name="T5" fmla="*/ 89 h 460"/>
                <a:gd name="T6" fmla="*/ 380 w 458"/>
                <a:gd name="T7" fmla="*/ 57 h 460"/>
                <a:gd name="T8" fmla="*/ 344 w 458"/>
                <a:gd name="T9" fmla="*/ 31 h 460"/>
                <a:gd name="T10" fmla="*/ 305 w 458"/>
                <a:gd name="T11" fmla="*/ 13 h 460"/>
                <a:gd name="T12" fmla="*/ 262 w 458"/>
                <a:gd name="T13" fmla="*/ 3 h 460"/>
                <a:gd name="T14" fmla="*/ 216 w 458"/>
                <a:gd name="T15" fmla="*/ 1 h 460"/>
                <a:gd name="T16" fmla="*/ 170 w 458"/>
                <a:gd name="T17" fmla="*/ 8 h 460"/>
                <a:gd name="T18" fmla="*/ 148 w 458"/>
                <a:gd name="T19" fmla="*/ 16 h 460"/>
                <a:gd name="T20" fmla="*/ 107 w 458"/>
                <a:gd name="T21" fmla="*/ 36 h 460"/>
                <a:gd name="T22" fmla="*/ 71 w 458"/>
                <a:gd name="T23" fmla="*/ 64 h 460"/>
                <a:gd name="T24" fmla="*/ 43 w 458"/>
                <a:gd name="T25" fmla="*/ 96 h 460"/>
                <a:gd name="T26" fmla="*/ 21 w 458"/>
                <a:gd name="T27" fmla="*/ 134 h 460"/>
                <a:gd name="T28" fmla="*/ 6 w 458"/>
                <a:gd name="T29" fmla="*/ 177 h 460"/>
                <a:gd name="T30" fmla="*/ 0 w 458"/>
                <a:gd name="T31" fmla="*/ 220 h 460"/>
                <a:gd name="T32" fmla="*/ 2 w 458"/>
                <a:gd name="T33" fmla="*/ 266 h 460"/>
                <a:gd name="T34" fmla="*/ 8 w 458"/>
                <a:gd name="T35" fmla="*/ 289 h 460"/>
                <a:gd name="T36" fmla="*/ 25 w 458"/>
                <a:gd name="T37" fmla="*/ 332 h 460"/>
                <a:gd name="T38" fmla="*/ 48 w 458"/>
                <a:gd name="T39" fmla="*/ 371 h 460"/>
                <a:gd name="T40" fmla="*/ 79 w 458"/>
                <a:gd name="T41" fmla="*/ 403 h 460"/>
                <a:gd name="T42" fmla="*/ 114 w 458"/>
                <a:gd name="T43" fmla="*/ 429 h 460"/>
                <a:gd name="T44" fmla="*/ 155 w 458"/>
                <a:gd name="T45" fmla="*/ 447 h 460"/>
                <a:gd name="T46" fmla="*/ 198 w 458"/>
                <a:gd name="T47" fmla="*/ 457 h 460"/>
                <a:gd name="T48" fmla="*/ 243 w 458"/>
                <a:gd name="T49" fmla="*/ 459 h 460"/>
                <a:gd name="T50" fmla="*/ 289 w 458"/>
                <a:gd name="T51" fmla="*/ 452 h 460"/>
                <a:gd name="T52" fmla="*/ 311 w 458"/>
                <a:gd name="T53" fmla="*/ 444 h 460"/>
                <a:gd name="T54" fmla="*/ 353 w 458"/>
                <a:gd name="T55" fmla="*/ 423 h 460"/>
                <a:gd name="T56" fmla="*/ 388 w 458"/>
                <a:gd name="T57" fmla="*/ 396 h 460"/>
                <a:gd name="T58" fmla="*/ 417 w 458"/>
                <a:gd name="T59" fmla="*/ 364 h 460"/>
                <a:gd name="T60" fmla="*/ 439 w 458"/>
                <a:gd name="T61" fmla="*/ 326 h 460"/>
                <a:gd name="T62" fmla="*/ 453 w 458"/>
                <a:gd name="T63" fmla="*/ 284 h 460"/>
                <a:gd name="T64" fmla="*/ 458 w 458"/>
                <a:gd name="T65" fmla="*/ 240 h 460"/>
                <a:gd name="T66" fmla="*/ 456 w 458"/>
                <a:gd name="T67" fmla="*/ 194 h 460"/>
                <a:gd name="T68" fmla="*/ 452 w 458"/>
                <a:gd name="T69" fmla="*/ 17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8" h="460">
                  <a:moveTo>
                    <a:pt x="452" y="171"/>
                  </a:moveTo>
                  <a:lnTo>
                    <a:pt x="452" y="171"/>
                  </a:lnTo>
                  <a:lnTo>
                    <a:pt x="444" y="149"/>
                  </a:lnTo>
                  <a:lnTo>
                    <a:pt x="435" y="128"/>
                  </a:lnTo>
                  <a:lnTo>
                    <a:pt x="423" y="107"/>
                  </a:lnTo>
                  <a:lnTo>
                    <a:pt x="410" y="89"/>
                  </a:lnTo>
                  <a:lnTo>
                    <a:pt x="396" y="72"/>
                  </a:lnTo>
                  <a:lnTo>
                    <a:pt x="380" y="57"/>
                  </a:lnTo>
                  <a:lnTo>
                    <a:pt x="363" y="43"/>
                  </a:lnTo>
                  <a:lnTo>
                    <a:pt x="344" y="31"/>
                  </a:lnTo>
                  <a:lnTo>
                    <a:pt x="324" y="21"/>
                  </a:lnTo>
                  <a:lnTo>
                    <a:pt x="305" y="13"/>
                  </a:lnTo>
                  <a:lnTo>
                    <a:pt x="283" y="7"/>
                  </a:lnTo>
                  <a:lnTo>
                    <a:pt x="262" y="3"/>
                  </a:lnTo>
                  <a:lnTo>
                    <a:pt x="238" y="0"/>
                  </a:lnTo>
                  <a:lnTo>
                    <a:pt x="216" y="1"/>
                  </a:lnTo>
                  <a:lnTo>
                    <a:pt x="193" y="4"/>
                  </a:lnTo>
                  <a:lnTo>
                    <a:pt x="170" y="8"/>
                  </a:lnTo>
                  <a:lnTo>
                    <a:pt x="170" y="8"/>
                  </a:lnTo>
                  <a:lnTo>
                    <a:pt x="148" y="16"/>
                  </a:lnTo>
                  <a:lnTo>
                    <a:pt x="126" y="25"/>
                  </a:lnTo>
                  <a:lnTo>
                    <a:pt x="107" y="36"/>
                  </a:lnTo>
                  <a:lnTo>
                    <a:pt x="88" y="50"/>
                  </a:lnTo>
                  <a:lnTo>
                    <a:pt x="71" y="64"/>
                  </a:lnTo>
                  <a:lnTo>
                    <a:pt x="56" y="79"/>
                  </a:lnTo>
                  <a:lnTo>
                    <a:pt x="43" y="96"/>
                  </a:lnTo>
                  <a:lnTo>
                    <a:pt x="31" y="115"/>
                  </a:lnTo>
                  <a:lnTo>
                    <a:pt x="21" y="134"/>
                  </a:lnTo>
                  <a:lnTo>
                    <a:pt x="13" y="155"/>
                  </a:lnTo>
                  <a:lnTo>
                    <a:pt x="6" y="177"/>
                  </a:lnTo>
                  <a:lnTo>
                    <a:pt x="2" y="198"/>
                  </a:lnTo>
                  <a:lnTo>
                    <a:pt x="0" y="220"/>
                  </a:lnTo>
                  <a:lnTo>
                    <a:pt x="1" y="244"/>
                  </a:lnTo>
                  <a:lnTo>
                    <a:pt x="2" y="266"/>
                  </a:lnTo>
                  <a:lnTo>
                    <a:pt x="8" y="289"/>
                  </a:lnTo>
                  <a:lnTo>
                    <a:pt x="8" y="289"/>
                  </a:lnTo>
                  <a:lnTo>
                    <a:pt x="15" y="311"/>
                  </a:lnTo>
                  <a:lnTo>
                    <a:pt x="25" y="332"/>
                  </a:lnTo>
                  <a:lnTo>
                    <a:pt x="35" y="353"/>
                  </a:lnTo>
                  <a:lnTo>
                    <a:pt x="48" y="371"/>
                  </a:lnTo>
                  <a:lnTo>
                    <a:pt x="64" y="388"/>
                  </a:lnTo>
                  <a:lnTo>
                    <a:pt x="79" y="403"/>
                  </a:lnTo>
                  <a:lnTo>
                    <a:pt x="96" y="417"/>
                  </a:lnTo>
                  <a:lnTo>
                    <a:pt x="114" y="429"/>
                  </a:lnTo>
                  <a:lnTo>
                    <a:pt x="134" y="439"/>
                  </a:lnTo>
                  <a:lnTo>
                    <a:pt x="155" y="447"/>
                  </a:lnTo>
                  <a:lnTo>
                    <a:pt x="176" y="453"/>
                  </a:lnTo>
                  <a:lnTo>
                    <a:pt x="198" y="457"/>
                  </a:lnTo>
                  <a:lnTo>
                    <a:pt x="220" y="460"/>
                  </a:lnTo>
                  <a:lnTo>
                    <a:pt x="243" y="459"/>
                  </a:lnTo>
                  <a:lnTo>
                    <a:pt x="266" y="456"/>
                  </a:lnTo>
                  <a:lnTo>
                    <a:pt x="289" y="452"/>
                  </a:lnTo>
                  <a:lnTo>
                    <a:pt x="289" y="452"/>
                  </a:lnTo>
                  <a:lnTo>
                    <a:pt x="311" y="444"/>
                  </a:lnTo>
                  <a:lnTo>
                    <a:pt x="332" y="435"/>
                  </a:lnTo>
                  <a:lnTo>
                    <a:pt x="353" y="423"/>
                  </a:lnTo>
                  <a:lnTo>
                    <a:pt x="371" y="412"/>
                  </a:lnTo>
                  <a:lnTo>
                    <a:pt x="388" y="396"/>
                  </a:lnTo>
                  <a:lnTo>
                    <a:pt x="402" y="380"/>
                  </a:lnTo>
                  <a:lnTo>
                    <a:pt x="417" y="364"/>
                  </a:lnTo>
                  <a:lnTo>
                    <a:pt x="429" y="345"/>
                  </a:lnTo>
                  <a:lnTo>
                    <a:pt x="439" y="326"/>
                  </a:lnTo>
                  <a:lnTo>
                    <a:pt x="447" y="305"/>
                  </a:lnTo>
                  <a:lnTo>
                    <a:pt x="453" y="284"/>
                  </a:lnTo>
                  <a:lnTo>
                    <a:pt x="457" y="262"/>
                  </a:lnTo>
                  <a:lnTo>
                    <a:pt x="458" y="240"/>
                  </a:lnTo>
                  <a:lnTo>
                    <a:pt x="458" y="216"/>
                  </a:lnTo>
                  <a:lnTo>
                    <a:pt x="456" y="194"/>
                  </a:lnTo>
                  <a:lnTo>
                    <a:pt x="452" y="171"/>
                  </a:lnTo>
                  <a:lnTo>
                    <a:pt x="452" y="1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2" name="Freeform 62"/>
            <p:cNvSpPr>
              <a:spLocks/>
            </p:cNvSpPr>
            <p:nvPr userDrawn="1"/>
          </p:nvSpPr>
          <p:spPr bwMode="auto">
            <a:xfrm>
              <a:off x="3529" y="2482"/>
              <a:ext cx="95" cy="94"/>
            </a:xfrm>
            <a:custGeom>
              <a:avLst/>
              <a:gdLst>
                <a:gd name="T0" fmla="*/ 372 w 378"/>
                <a:gd name="T1" fmla="*/ 141 h 378"/>
                <a:gd name="T2" fmla="*/ 357 w 378"/>
                <a:gd name="T3" fmla="*/ 104 h 378"/>
                <a:gd name="T4" fmla="*/ 338 w 378"/>
                <a:gd name="T5" fmla="*/ 73 h 378"/>
                <a:gd name="T6" fmla="*/ 313 w 378"/>
                <a:gd name="T7" fmla="*/ 47 h 378"/>
                <a:gd name="T8" fmla="*/ 283 w 378"/>
                <a:gd name="T9" fmla="*/ 26 h 378"/>
                <a:gd name="T10" fmla="*/ 251 w 378"/>
                <a:gd name="T11" fmla="*/ 10 h 378"/>
                <a:gd name="T12" fmla="*/ 215 w 378"/>
                <a:gd name="T13" fmla="*/ 1 h 378"/>
                <a:gd name="T14" fmla="*/ 178 w 378"/>
                <a:gd name="T15" fmla="*/ 0 h 378"/>
                <a:gd name="T16" fmla="*/ 140 w 378"/>
                <a:gd name="T17" fmla="*/ 6 h 378"/>
                <a:gd name="T18" fmla="*/ 122 w 378"/>
                <a:gd name="T19" fmla="*/ 13 h 378"/>
                <a:gd name="T20" fmla="*/ 88 w 378"/>
                <a:gd name="T21" fmla="*/ 30 h 378"/>
                <a:gd name="T22" fmla="*/ 59 w 378"/>
                <a:gd name="T23" fmla="*/ 52 h 378"/>
                <a:gd name="T24" fmla="*/ 34 w 378"/>
                <a:gd name="T25" fmla="*/ 79 h 378"/>
                <a:gd name="T26" fmla="*/ 17 w 378"/>
                <a:gd name="T27" fmla="*/ 111 h 378"/>
                <a:gd name="T28" fmla="*/ 4 w 378"/>
                <a:gd name="T29" fmla="*/ 144 h 378"/>
                <a:gd name="T30" fmla="*/ 0 w 378"/>
                <a:gd name="T31" fmla="*/ 181 h 378"/>
                <a:gd name="T32" fmla="*/ 2 w 378"/>
                <a:gd name="T33" fmla="*/ 219 h 378"/>
                <a:gd name="T34" fmla="*/ 6 w 378"/>
                <a:gd name="T35" fmla="*/ 238 h 378"/>
                <a:gd name="T36" fmla="*/ 20 w 378"/>
                <a:gd name="T37" fmla="*/ 273 h 378"/>
                <a:gd name="T38" fmla="*/ 40 w 378"/>
                <a:gd name="T39" fmla="*/ 305 h 378"/>
                <a:gd name="T40" fmla="*/ 64 w 378"/>
                <a:gd name="T41" fmla="*/ 332 h 378"/>
                <a:gd name="T42" fmla="*/ 94 w 378"/>
                <a:gd name="T43" fmla="*/ 353 h 378"/>
                <a:gd name="T44" fmla="*/ 127 w 378"/>
                <a:gd name="T45" fmla="*/ 367 h 378"/>
                <a:gd name="T46" fmla="*/ 163 w 378"/>
                <a:gd name="T47" fmla="*/ 376 h 378"/>
                <a:gd name="T48" fmla="*/ 200 w 378"/>
                <a:gd name="T49" fmla="*/ 378 h 378"/>
                <a:gd name="T50" fmla="*/ 238 w 378"/>
                <a:gd name="T51" fmla="*/ 371 h 378"/>
                <a:gd name="T52" fmla="*/ 256 w 378"/>
                <a:gd name="T53" fmla="*/ 366 h 378"/>
                <a:gd name="T54" fmla="*/ 290 w 378"/>
                <a:gd name="T55" fmla="*/ 349 h 378"/>
                <a:gd name="T56" fmla="*/ 318 w 378"/>
                <a:gd name="T57" fmla="*/ 327 h 378"/>
                <a:gd name="T58" fmla="*/ 343 w 378"/>
                <a:gd name="T59" fmla="*/ 298 h 378"/>
                <a:gd name="T60" fmla="*/ 361 w 378"/>
                <a:gd name="T61" fmla="*/ 267 h 378"/>
                <a:gd name="T62" fmla="*/ 373 w 378"/>
                <a:gd name="T63" fmla="*/ 233 h 378"/>
                <a:gd name="T64" fmla="*/ 378 w 378"/>
                <a:gd name="T65" fmla="*/ 197 h 378"/>
                <a:gd name="T66" fmla="*/ 376 w 378"/>
                <a:gd name="T67" fmla="*/ 159 h 378"/>
                <a:gd name="T68" fmla="*/ 372 w 378"/>
                <a:gd name="T69" fmla="*/ 141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41"/>
                  </a:moveTo>
                  <a:lnTo>
                    <a:pt x="372" y="141"/>
                  </a:lnTo>
                  <a:lnTo>
                    <a:pt x="365" y="122"/>
                  </a:lnTo>
                  <a:lnTo>
                    <a:pt x="357" y="104"/>
                  </a:lnTo>
                  <a:lnTo>
                    <a:pt x="348" y="88"/>
                  </a:lnTo>
                  <a:lnTo>
                    <a:pt x="338" y="73"/>
                  </a:lnTo>
                  <a:lnTo>
                    <a:pt x="326" y="58"/>
                  </a:lnTo>
                  <a:lnTo>
                    <a:pt x="313" y="47"/>
                  </a:lnTo>
                  <a:lnTo>
                    <a:pt x="299" y="35"/>
                  </a:lnTo>
                  <a:lnTo>
                    <a:pt x="283" y="26"/>
                  </a:lnTo>
                  <a:lnTo>
                    <a:pt x="268" y="17"/>
                  </a:lnTo>
                  <a:lnTo>
                    <a:pt x="251" y="10"/>
                  </a:lnTo>
                  <a:lnTo>
                    <a:pt x="232" y="5"/>
                  </a:lnTo>
                  <a:lnTo>
                    <a:pt x="215" y="1"/>
                  </a:lnTo>
                  <a:lnTo>
                    <a:pt x="196" y="0"/>
                  </a:lnTo>
                  <a:lnTo>
                    <a:pt x="178" y="0"/>
                  </a:lnTo>
                  <a:lnTo>
                    <a:pt x="159" y="2"/>
                  </a:lnTo>
                  <a:lnTo>
                    <a:pt x="140" y="6"/>
                  </a:lnTo>
                  <a:lnTo>
                    <a:pt x="140" y="6"/>
                  </a:lnTo>
                  <a:lnTo>
                    <a:pt x="122" y="13"/>
                  </a:lnTo>
                  <a:lnTo>
                    <a:pt x="105" y="19"/>
                  </a:lnTo>
                  <a:lnTo>
                    <a:pt x="88" y="30"/>
                  </a:lnTo>
                  <a:lnTo>
                    <a:pt x="72" y="40"/>
                  </a:lnTo>
                  <a:lnTo>
                    <a:pt x="59" y="52"/>
                  </a:lnTo>
                  <a:lnTo>
                    <a:pt x="46" y="65"/>
                  </a:lnTo>
                  <a:lnTo>
                    <a:pt x="34" y="79"/>
                  </a:lnTo>
                  <a:lnTo>
                    <a:pt x="25" y="95"/>
                  </a:lnTo>
                  <a:lnTo>
                    <a:pt x="17" y="111"/>
                  </a:lnTo>
                  <a:lnTo>
                    <a:pt x="10" y="128"/>
                  </a:lnTo>
                  <a:lnTo>
                    <a:pt x="4" y="144"/>
                  </a:lnTo>
                  <a:lnTo>
                    <a:pt x="2" y="163"/>
                  </a:lnTo>
                  <a:lnTo>
                    <a:pt x="0" y="181"/>
                  </a:lnTo>
                  <a:lnTo>
                    <a:pt x="0" y="200"/>
                  </a:lnTo>
                  <a:lnTo>
                    <a:pt x="2" y="219"/>
                  </a:lnTo>
                  <a:lnTo>
                    <a:pt x="6" y="238"/>
                  </a:lnTo>
                  <a:lnTo>
                    <a:pt x="6" y="238"/>
                  </a:lnTo>
                  <a:lnTo>
                    <a:pt x="12" y="257"/>
                  </a:lnTo>
                  <a:lnTo>
                    <a:pt x="20" y="273"/>
                  </a:lnTo>
                  <a:lnTo>
                    <a:pt x="29" y="290"/>
                  </a:lnTo>
                  <a:lnTo>
                    <a:pt x="40" y="305"/>
                  </a:lnTo>
                  <a:lnTo>
                    <a:pt x="51" y="319"/>
                  </a:lnTo>
                  <a:lnTo>
                    <a:pt x="64" y="332"/>
                  </a:lnTo>
                  <a:lnTo>
                    <a:pt x="79" y="342"/>
                  </a:lnTo>
                  <a:lnTo>
                    <a:pt x="94" y="353"/>
                  </a:lnTo>
                  <a:lnTo>
                    <a:pt x="110" y="361"/>
                  </a:lnTo>
                  <a:lnTo>
                    <a:pt x="127" y="367"/>
                  </a:lnTo>
                  <a:lnTo>
                    <a:pt x="145" y="372"/>
                  </a:lnTo>
                  <a:lnTo>
                    <a:pt x="163" y="376"/>
                  </a:lnTo>
                  <a:lnTo>
                    <a:pt x="182" y="378"/>
                  </a:lnTo>
                  <a:lnTo>
                    <a:pt x="200" y="378"/>
                  </a:lnTo>
                  <a:lnTo>
                    <a:pt x="219" y="375"/>
                  </a:lnTo>
                  <a:lnTo>
                    <a:pt x="238" y="371"/>
                  </a:lnTo>
                  <a:lnTo>
                    <a:pt x="238" y="371"/>
                  </a:lnTo>
                  <a:lnTo>
                    <a:pt x="256" y="366"/>
                  </a:lnTo>
                  <a:lnTo>
                    <a:pt x="274" y="358"/>
                  </a:lnTo>
                  <a:lnTo>
                    <a:pt x="290" y="349"/>
                  </a:lnTo>
                  <a:lnTo>
                    <a:pt x="305" y="339"/>
                  </a:lnTo>
                  <a:lnTo>
                    <a:pt x="318" y="327"/>
                  </a:lnTo>
                  <a:lnTo>
                    <a:pt x="331" y="313"/>
                  </a:lnTo>
                  <a:lnTo>
                    <a:pt x="343" y="298"/>
                  </a:lnTo>
                  <a:lnTo>
                    <a:pt x="352" y="284"/>
                  </a:lnTo>
                  <a:lnTo>
                    <a:pt x="361" y="267"/>
                  </a:lnTo>
                  <a:lnTo>
                    <a:pt x="368" y="250"/>
                  </a:lnTo>
                  <a:lnTo>
                    <a:pt x="373" y="233"/>
                  </a:lnTo>
                  <a:lnTo>
                    <a:pt x="376" y="215"/>
                  </a:lnTo>
                  <a:lnTo>
                    <a:pt x="378" y="197"/>
                  </a:lnTo>
                  <a:lnTo>
                    <a:pt x="377" y="178"/>
                  </a:lnTo>
                  <a:lnTo>
                    <a:pt x="376" y="159"/>
                  </a:lnTo>
                  <a:lnTo>
                    <a:pt x="372" y="141"/>
                  </a:lnTo>
                  <a:lnTo>
                    <a:pt x="37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3" name="Freeform 63"/>
            <p:cNvSpPr>
              <a:spLocks/>
            </p:cNvSpPr>
            <p:nvPr userDrawn="1"/>
          </p:nvSpPr>
          <p:spPr bwMode="auto">
            <a:xfrm>
              <a:off x="3605" y="2736"/>
              <a:ext cx="74" cy="75"/>
            </a:xfrm>
            <a:custGeom>
              <a:avLst/>
              <a:gdLst>
                <a:gd name="T0" fmla="*/ 109 w 297"/>
                <a:gd name="T1" fmla="*/ 5 h 297"/>
                <a:gd name="T2" fmla="*/ 82 w 297"/>
                <a:gd name="T3" fmla="*/ 15 h 297"/>
                <a:gd name="T4" fmla="*/ 57 w 297"/>
                <a:gd name="T5" fmla="*/ 31 h 297"/>
                <a:gd name="T6" fmla="*/ 36 w 297"/>
                <a:gd name="T7" fmla="*/ 50 h 297"/>
                <a:gd name="T8" fmla="*/ 19 w 297"/>
                <a:gd name="T9" fmla="*/ 74 h 297"/>
                <a:gd name="T10" fmla="*/ 8 w 297"/>
                <a:gd name="T11" fmla="*/ 100 h 297"/>
                <a:gd name="T12" fmla="*/ 1 w 297"/>
                <a:gd name="T13" fmla="*/ 127 h 297"/>
                <a:gd name="T14" fmla="*/ 0 w 297"/>
                <a:gd name="T15" fmla="*/ 157 h 297"/>
                <a:gd name="T16" fmla="*/ 5 w 297"/>
                <a:gd name="T17" fmla="*/ 186 h 297"/>
                <a:gd name="T18" fmla="*/ 9 w 297"/>
                <a:gd name="T19" fmla="*/ 200 h 297"/>
                <a:gd name="T20" fmla="*/ 22 w 297"/>
                <a:gd name="T21" fmla="*/ 228 h 297"/>
                <a:gd name="T22" fmla="*/ 40 w 297"/>
                <a:gd name="T23" fmla="*/ 250 h 297"/>
                <a:gd name="T24" fmla="*/ 62 w 297"/>
                <a:gd name="T25" fmla="*/ 269 h 297"/>
                <a:gd name="T26" fmla="*/ 86 w 297"/>
                <a:gd name="T27" fmla="*/ 284 h 297"/>
                <a:gd name="T28" fmla="*/ 113 w 297"/>
                <a:gd name="T29" fmla="*/ 293 h 297"/>
                <a:gd name="T30" fmla="*/ 142 w 297"/>
                <a:gd name="T31" fmla="*/ 297 h 297"/>
                <a:gd name="T32" fmla="*/ 172 w 297"/>
                <a:gd name="T33" fmla="*/ 294 h 297"/>
                <a:gd name="T34" fmla="*/ 186 w 297"/>
                <a:gd name="T35" fmla="*/ 292 h 297"/>
                <a:gd name="T36" fmla="*/ 215 w 297"/>
                <a:gd name="T37" fmla="*/ 281 h 297"/>
                <a:gd name="T38" fmla="*/ 240 w 297"/>
                <a:gd name="T39" fmla="*/ 265 h 297"/>
                <a:gd name="T40" fmla="*/ 260 w 297"/>
                <a:gd name="T41" fmla="*/ 246 h 297"/>
                <a:gd name="T42" fmla="*/ 276 w 297"/>
                <a:gd name="T43" fmla="*/ 222 h 297"/>
                <a:gd name="T44" fmla="*/ 288 w 297"/>
                <a:gd name="T45" fmla="*/ 196 h 297"/>
                <a:gd name="T46" fmla="*/ 296 w 297"/>
                <a:gd name="T47" fmla="*/ 169 h 297"/>
                <a:gd name="T48" fmla="*/ 297 w 297"/>
                <a:gd name="T49" fmla="*/ 139 h 297"/>
                <a:gd name="T50" fmla="*/ 292 w 297"/>
                <a:gd name="T51" fmla="*/ 109 h 297"/>
                <a:gd name="T52" fmla="*/ 286 w 297"/>
                <a:gd name="T53" fmla="*/ 95 h 297"/>
                <a:gd name="T54" fmla="*/ 273 w 297"/>
                <a:gd name="T55" fmla="*/ 69 h 297"/>
                <a:gd name="T56" fmla="*/ 255 w 297"/>
                <a:gd name="T57" fmla="*/ 45 h 297"/>
                <a:gd name="T58" fmla="*/ 234 w 297"/>
                <a:gd name="T59" fmla="*/ 27 h 297"/>
                <a:gd name="T60" fmla="*/ 210 w 297"/>
                <a:gd name="T61" fmla="*/ 13 h 297"/>
                <a:gd name="T62" fmla="*/ 182 w 297"/>
                <a:gd name="T63" fmla="*/ 4 h 297"/>
                <a:gd name="T64" fmla="*/ 153 w 297"/>
                <a:gd name="T65" fmla="*/ 0 h 297"/>
                <a:gd name="T66" fmla="*/ 125 w 297"/>
                <a:gd name="T67" fmla="*/ 1 h 297"/>
                <a:gd name="T68" fmla="*/ 109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09" y="5"/>
                  </a:moveTo>
                  <a:lnTo>
                    <a:pt x="109" y="5"/>
                  </a:lnTo>
                  <a:lnTo>
                    <a:pt x="95" y="9"/>
                  </a:lnTo>
                  <a:lnTo>
                    <a:pt x="82" y="15"/>
                  </a:lnTo>
                  <a:lnTo>
                    <a:pt x="69" y="22"/>
                  </a:lnTo>
                  <a:lnTo>
                    <a:pt x="57" y="31"/>
                  </a:lnTo>
                  <a:lnTo>
                    <a:pt x="45" y="40"/>
                  </a:lnTo>
                  <a:lnTo>
                    <a:pt x="36" y="50"/>
                  </a:lnTo>
                  <a:lnTo>
                    <a:pt x="27" y="62"/>
                  </a:lnTo>
                  <a:lnTo>
                    <a:pt x="19" y="74"/>
                  </a:lnTo>
                  <a:lnTo>
                    <a:pt x="13" y="87"/>
                  </a:lnTo>
                  <a:lnTo>
                    <a:pt x="8" y="100"/>
                  </a:lnTo>
                  <a:lnTo>
                    <a:pt x="4" y="113"/>
                  </a:lnTo>
                  <a:lnTo>
                    <a:pt x="1" y="127"/>
                  </a:lnTo>
                  <a:lnTo>
                    <a:pt x="0" y="142"/>
                  </a:lnTo>
                  <a:lnTo>
                    <a:pt x="0" y="157"/>
                  </a:lnTo>
                  <a:lnTo>
                    <a:pt x="1" y="172"/>
                  </a:lnTo>
                  <a:lnTo>
                    <a:pt x="5" y="186"/>
                  </a:lnTo>
                  <a:lnTo>
                    <a:pt x="5" y="186"/>
                  </a:lnTo>
                  <a:lnTo>
                    <a:pt x="9" y="200"/>
                  </a:lnTo>
                  <a:lnTo>
                    <a:pt x="15" y="215"/>
                  </a:lnTo>
                  <a:lnTo>
                    <a:pt x="22" y="228"/>
                  </a:lnTo>
                  <a:lnTo>
                    <a:pt x="31" y="239"/>
                  </a:lnTo>
                  <a:lnTo>
                    <a:pt x="40" y="250"/>
                  </a:lnTo>
                  <a:lnTo>
                    <a:pt x="51" y="260"/>
                  </a:lnTo>
                  <a:lnTo>
                    <a:pt x="62" y="269"/>
                  </a:lnTo>
                  <a:lnTo>
                    <a:pt x="74" y="277"/>
                  </a:lnTo>
                  <a:lnTo>
                    <a:pt x="86" y="284"/>
                  </a:lnTo>
                  <a:lnTo>
                    <a:pt x="100" y="289"/>
                  </a:lnTo>
                  <a:lnTo>
                    <a:pt x="113" y="293"/>
                  </a:lnTo>
                  <a:lnTo>
                    <a:pt x="127" y="295"/>
                  </a:lnTo>
                  <a:lnTo>
                    <a:pt x="142" y="297"/>
                  </a:lnTo>
                  <a:lnTo>
                    <a:pt x="156" y="297"/>
                  </a:lnTo>
                  <a:lnTo>
                    <a:pt x="172" y="294"/>
                  </a:lnTo>
                  <a:lnTo>
                    <a:pt x="186" y="292"/>
                  </a:lnTo>
                  <a:lnTo>
                    <a:pt x="186" y="292"/>
                  </a:lnTo>
                  <a:lnTo>
                    <a:pt x="200" y="286"/>
                  </a:lnTo>
                  <a:lnTo>
                    <a:pt x="215" y="281"/>
                  </a:lnTo>
                  <a:lnTo>
                    <a:pt x="228" y="273"/>
                  </a:lnTo>
                  <a:lnTo>
                    <a:pt x="240" y="265"/>
                  </a:lnTo>
                  <a:lnTo>
                    <a:pt x="250" y="256"/>
                  </a:lnTo>
                  <a:lnTo>
                    <a:pt x="260" y="246"/>
                  </a:lnTo>
                  <a:lnTo>
                    <a:pt x="269" y="234"/>
                  </a:lnTo>
                  <a:lnTo>
                    <a:pt x="276" y="222"/>
                  </a:lnTo>
                  <a:lnTo>
                    <a:pt x="283" y="209"/>
                  </a:lnTo>
                  <a:lnTo>
                    <a:pt x="288" y="196"/>
                  </a:lnTo>
                  <a:lnTo>
                    <a:pt x="293" y="182"/>
                  </a:lnTo>
                  <a:lnTo>
                    <a:pt x="296" y="169"/>
                  </a:lnTo>
                  <a:lnTo>
                    <a:pt x="297" y="153"/>
                  </a:lnTo>
                  <a:lnTo>
                    <a:pt x="297" y="139"/>
                  </a:lnTo>
                  <a:lnTo>
                    <a:pt x="294" y="125"/>
                  </a:lnTo>
                  <a:lnTo>
                    <a:pt x="292" y="109"/>
                  </a:lnTo>
                  <a:lnTo>
                    <a:pt x="292" y="109"/>
                  </a:lnTo>
                  <a:lnTo>
                    <a:pt x="286" y="95"/>
                  </a:lnTo>
                  <a:lnTo>
                    <a:pt x="281" y="82"/>
                  </a:lnTo>
                  <a:lnTo>
                    <a:pt x="273" y="69"/>
                  </a:lnTo>
                  <a:lnTo>
                    <a:pt x="266" y="57"/>
                  </a:lnTo>
                  <a:lnTo>
                    <a:pt x="255" y="45"/>
                  </a:lnTo>
                  <a:lnTo>
                    <a:pt x="246" y="36"/>
                  </a:lnTo>
                  <a:lnTo>
                    <a:pt x="234" y="27"/>
                  </a:lnTo>
                  <a:lnTo>
                    <a:pt x="223" y="19"/>
                  </a:lnTo>
                  <a:lnTo>
                    <a:pt x="210" y="13"/>
                  </a:lnTo>
                  <a:lnTo>
                    <a:pt x="196" y="7"/>
                  </a:lnTo>
                  <a:lnTo>
                    <a:pt x="182" y="4"/>
                  </a:lnTo>
                  <a:lnTo>
                    <a:pt x="168" y="1"/>
                  </a:lnTo>
                  <a:lnTo>
                    <a:pt x="153" y="0"/>
                  </a:lnTo>
                  <a:lnTo>
                    <a:pt x="139" y="0"/>
                  </a:lnTo>
                  <a:lnTo>
                    <a:pt x="125" y="1"/>
                  </a:lnTo>
                  <a:lnTo>
                    <a:pt x="109" y="5"/>
                  </a:lnTo>
                  <a:lnTo>
                    <a:pt x="10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4" name="Freeform 64"/>
            <p:cNvSpPr>
              <a:spLocks/>
            </p:cNvSpPr>
            <p:nvPr userDrawn="1"/>
          </p:nvSpPr>
          <p:spPr bwMode="auto">
            <a:xfrm>
              <a:off x="3221" y="608"/>
              <a:ext cx="236" cy="236"/>
            </a:xfrm>
            <a:custGeom>
              <a:avLst/>
              <a:gdLst>
                <a:gd name="T0" fmla="*/ 217 w 946"/>
                <a:gd name="T1" fmla="*/ 75 h 944"/>
                <a:gd name="T2" fmla="*/ 159 w 946"/>
                <a:gd name="T3" fmla="*/ 118 h 944"/>
                <a:gd name="T4" fmla="*/ 111 w 946"/>
                <a:gd name="T5" fmla="*/ 169 h 944"/>
                <a:gd name="T6" fmla="*/ 71 w 946"/>
                <a:gd name="T7" fmla="*/ 224 h 944"/>
                <a:gd name="T8" fmla="*/ 39 w 946"/>
                <a:gd name="T9" fmla="*/ 285 h 944"/>
                <a:gd name="T10" fmla="*/ 17 w 946"/>
                <a:gd name="T11" fmla="*/ 349 h 944"/>
                <a:gd name="T12" fmla="*/ 4 w 946"/>
                <a:gd name="T13" fmla="*/ 416 h 944"/>
                <a:gd name="T14" fmla="*/ 0 w 946"/>
                <a:gd name="T15" fmla="*/ 484 h 944"/>
                <a:gd name="T16" fmla="*/ 8 w 946"/>
                <a:gd name="T17" fmla="*/ 553 h 944"/>
                <a:gd name="T18" fmla="*/ 25 w 946"/>
                <a:gd name="T19" fmla="*/ 621 h 944"/>
                <a:gd name="T20" fmla="*/ 53 w 946"/>
                <a:gd name="T21" fmla="*/ 686 h 944"/>
                <a:gd name="T22" fmla="*/ 77 w 946"/>
                <a:gd name="T23" fmla="*/ 728 h 944"/>
                <a:gd name="T24" fmla="*/ 120 w 946"/>
                <a:gd name="T25" fmla="*/ 785 h 944"/>
                <a:gd name="T26" fmla="*/ 170 w 946"/>
                <a:gd name="T27" fmla="*/ 833 h 944"/>
                <a:gd name="T28" fmla="*/ 226 w 946"/>
                <a:gd name="T29" fmla="*/ 874 h 944"/>
                <a:gd name="T30" fmla="*/ 287 w 946"/>
                <a:gd name="T31" fmla="*/ 905 h 944"/>
                <a:gd name="T32" fmla="*/ 351 w 946"/>
                <a:gd name="T33" fmla="*/ 927 h 944"/>
                <a:gd name="T34" fmla="*/ 417 w 946"/>
                <a:gd name="T35" fmla="*/ 940 h 944"/>
                <a:gd name="T36" fmla="*/ 486 w 946"/>
                <a:gd name="T37" fmla="*/ 944 h 944"/>
                <a:gd name="T38" fmla="*/ 554 w 946"/>
                <a:gd name="T39" fmla="*/ 938 h 944"/>
                <a:gd name="T40" fmla="*/ 622 w 946"/>
                <a:gd name="T41" fmla="*/ 919 h 944"/>
                <a:gd name="T42" fmla="*/ 688 w 946"/>
                <a:gd name="T43" fmla="*/ 892 h 944"/>
                <a:gd name="T44" fmla="*/ 730 w 946"/>
                <a:gd name="T45" fmla="*/ 869 h 944"/>
                <a:gd name="T46" fmla="*/ 787 w 946"/>
                <a:gd name="T47" fmla="*/ 824 h 944"/>
                <a:gd name="T48" fmla="*/ 836 w 946"/>
                <a:gd name="T49" fmla="*/ 775 h 944"/>
                <a:gd name="T50" fmla="*/ 876 w 946"/>
                <a:gd name="T51" fmla="*/ 719 h 944"/>
                <a:gd name="T52" fmla="*/ 907 w 946"/>
                <a:gd name="T53" fmla="*/ 657 h 944"/>
                <a:gd name="T54" fmla="*/ 929 w 946"/>
                <a:gd name="T55" fmla="*/ 594 h 944"/>
                <a:gd name="T56" fmla="*/ 943 w 946"/>
                <a:gd name="T57" fmla="*/ 527 h 944"/>
                <a:gd name="T58" fmla="*/ 946 w 946"/>
                <a:gd name="T59" fmla="*/ 458 h 944"/>
                <a:gd name="T60" fmla="*/ 939 w 946"/>
                <a:gd name="T61" fmla="*/ 390 h 944"/>
                <a:gd name="T62" fmla="*/ 922 w 946"/>
                <a:gd name="T63" fmla="*/ 323 h 944"/>
                <a:gd name="T64" fmla="*/ 894 w 946"/>
                <a:gd name="T65" fmla="*/ 256 h 944"/>
                <a:gd name="T66" fmla="*/ 870 w 946"/>
                <a:gd name="T67" fmla="*/ 214 h 944"/>
                <a:gd name="T68" fmla="*/ 827 w 946"/>
                <a:gd name="T69" fmla="*/ 157 h 944"/>
                <a:gd name="T70" fmla="*/ 777 w 946"/>
                <a:gd name="T71" fmla="*/ 109 h 944"/>
                <a:gd name="T72" fmla="*/ 721 w 946"/>
                <a:gd name="T73" fmla="*/ 69 h 944"/>
                <a:gd name="T74" fmla="*/ 660 w 946"/>
                <a:gd name="T75" fmla="*/ 37 h 944"/>
                <a:gd name="T76" fmla="*/ 596 w 946"/>
                <a:gd name="T77" fmla="*/ 15 h 944"/>
                <a:gd name="T78" fmla="*/ 529 w 946"/>
                <a:gd name="T79" fmla="*/ 2 h 944"/>
                <a:gd name="T80" fmla="*/ 460 w 946"/>
                <a:gd name="T81" fmla="*/ 0 h 944"/>
                <a:gd name="T82" fmla="*/ 393 w 946"/>
                <a:gd name="T83" fmla="*/ 6 h 944"/>
                <a:gd name="T84" fmla="*/ 325 w 946"/>
                <a:gd name="T85" fmla="*/ 23 h 944"/>
                <a:gd name="T86" fmla="*/ 258 w 946"/>
                <a:gd name="T87" fmla="*/ 5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238" y="62"/>
                  </a:moveTo>
                  <a:lnTo>
                    <a:pt x="238" y="62"/>
                  </a:lnTo>
                  <a:lnTo>
                    <a:pt x="217" y="75"/>
                  </a:lnTo>
                  <a:lnTo>
                    <a:pt x="197" y="88"/>
                  </a:lnTo>
                  <a:lnTo>
                    <a:pt x="178" y="102"/>
                  </a:lnTo>
                  <a:lnTo>
                    <a:pt x="159" y="118"/>
                  </a:lnTo>
                  <a:lnTo>
                    <a:pt x="142" y="134"/>
                  </a:lnTo>
                  <a:lnTo>
                    <a:pt x="125" y="151"/>
                  </a:lnTo>
                  <a:lnTo>
                    <a:pt x="111" y="169"/>
                  </a:lnTo>
                  <a:lnTo>
                    <a:pt x="97" y="186"/>
                  </a:lnTo>
                  <a:lnTo>
                    <a:pt x="82" y="205"/>
                  </a:lnTo>
                  <a:lnTo>
                    <a:pt x="71" y="224"/>
                  </a:lnTo>
                  <a:lnTo>
                    <a:pt x="59" y="244"/>
                  </a:lnTo>
                  <a:lnTo>
                    <a:pt x="49" y="264"/>
                  </a:lnTo>
                  <a:lnTo>
                    <a:pt x="39" y="285"/>
                  </a:lnTo>
                  <a:lnTo>
                    <a:pt x="30" y="306"/>
                  </a:lnTo>
                  <a:lnTo>
                    <a:pt x="24" y="328"/>
                  </a:lnTo>
                  <a:lnTo>
                    <a:pt x="17" y="349"/>
                  </a:lnTo>
                  <a:lnTo>
                    <a:pt x="12" y="371"/>
                  </a:lnTo>
                  <a:lnTo>
                    <a:pt x="7" y="393"/>
                  </a:lnTo>
                  <a:lnTo>
                    <a:pt x="4" y="416"/>
                  </a:lnTo>
                  <a:lnTo>
                    <a:pt x="2" y="439"/>
                  </a:lnTo>
                  <a:lnTo>
                    <a:pt x="0" y="461"/>
                  </a:lnTo>
                  <a:lnTo>
                    <a:pt x="0" y="484"/>
                  </a:lnTo>
                  <a:lnTo>
                    <a:pt x="2" y="506"/>
                  </a:lnTo>
                  <a:lnTo>
                    <a:pt x="4" y="530"/>
                  </a:lnTo>
                  <a:lnTo>
                    <a:pt x="8" y="553"/>
                  </a:lnTo>
                  <a:lnTo>
                    <a:pt x="12" y="575"/>
                  </a:lnTo>
                  <a:lnTo>
                    <a:pt x="19" y="598"/>
                  </a:lnTo>
                  <a:lnTo>
                    <a:pt x="25" y="621"/>
                  </a:lnTo>
                  <a:lnTo>
                    <a:pt x="33" y="643"/>
                  </a:lnTo>
                  <a:lnTo>
                    <a:pt x="42" y="664"/>
                  </a:lnTo>
                  <a:lnTo>
                    <a:pt x="53" y="686"/>
                  </a:lnTo>
                  <a:lnTo>
                    <a:pt x="64" y="707"/>
                  </a:lnTo>
                  <a:lnTo>
                    <a:pt x="64" y="707"/>
                  </a:lnTo>
                  <a:lnTo>
                    <a:pt x="77" y="728"/>
                  </a:lnTo>
                  <a:lnTo>
                    <a:pt x="90" y="749"/>
                  </a:lnTo>
                  <a:lnTo>
                    <a:pt x="105" y="767"/>
                  </a:lnTo>
                  <a:lnTo>
                    <a:pt x="120" y="785"/>
                  </a:lnTo>
                  <a:lnTo>
                    <a:pt x="136" y="802"/>
                  </a:lnTo>
                  <a:lnTo>
                    <a:pt x="153" y="819"/>
                  </a:lnTo>
                  <a:lnTo>
                    <a:pt x="170" y="833"/>
                  </a:lnTo>
                  <a:lnTo>
                    <a:pt x="188" y="848"/>
                  </a:lnTo>
                  <a:lnTo>
                    <a:pt x="208" y="862"/>
                  </a:lnTo>
                  <a:lnTo>
                    <a:pt x="226" y="874"/>
                  </a:lnTo>
                  <a:lnTo>
                    <a:pt x="245" y="885"/>
                  </a:lnTo>
                  <a:lnTo>
                    <a:pt x="266" y="896"/>
                  </a:lnTo>
                  <a:lnTo>
                    <a:pt x="287" y="905"/>
                  </a:lnTo>
                  <a:lnTo>
                    <a:pt x="308" y="914"/>
                  </a:lnTo>
                  <a:lnTo>
                    <a:pt x="329" y="922"/>
                  </a:lnTo>
                  <a:lnTo>
                    <a:pt x="351" y="927"/>
                  </a:lnTo>
                  <a:lnTo>
                    <a:pt x="373" y="934"/>
                  </a:lnTo>
                  <a:lnTo>
                    <a:pt x="395" y="938"/>
                  </a:lnTo>
                  <a:lnTo>
                    <a:pt x="417" y="940"/>
                  </a:lnTo>
                  <a:lnTo>
                    <a:pt x="441" y="943"/>
                  </a:lnTo>
                  <a:lnTo>
                    <a:pt x="463" y="944"/>
                  </a:lnTo>
                  <a:lnTo>
                    <a:pt x="486" y="944"/>
                  </a:lnTo>
                  <a:lnTo>
                    <a:pt x="509" y="943"/>
                  </a:lnTo>
                  <a:lnTo>
                    <a:pt x="532" y="940"/>
                  </a:lnTo>
                  <a:lnTo>
                    <a:pt x="554" y="938"/>
                  </a:lnTo>
                  <a:lnTo>
                    <a:pt x="578" y="932"/>
                  </a:lnTo>
                  <a:lnTo>
                    <a:pt x="600" y="927"/>
                  </a:lnTo>
                  <a:lnTo>
                    <a:pt x="622" y="919"/>
                  </a:lnTo>
                  <a:lnTo>
                    <a:pt x="644" y="912"/>
                  </a:lnTo>
                  <a:lnTo>
                    <a:pt x="666" y="902"/>
                  </a:lnTo>
                  <a:lnTo>
                    <a:pt x="688" y="892"/>
                  </a:lnTo>
                  <a:lnTo>
                    <a:pt x="709" y="880"/>
                  </a:lnTo>
                  <a:lnTo>
                    <a:pt x="709" y="880"/>
                  </a:lnTo>
                  <a:lnTo>
                    <a:pt x="730" y="869"/>
                  </a:lnTo>
                  <a:lnTo>
                    <a:pt x="751" y="854"/>
                  </a:lnTo>
                  <a:lnTo>
                    <a:pt x="769" y="840"/>
                  </a:lnTo>
                  <a:lnTo>
                    <a:pt x="787" y="824"/>
                  </a:lnTo>
                  <a:lnTo>
                    <a:pt x="804" y="809"/>
                  </a:lnTo>
                  <a:lnTo>
                    <a:pt x="821" y="792"/>
                  </a:lnTo>
                  <a:lnTo>
                    <a:pt x="836" y="775"/>
                  </a:lnTo>
                  <a:lnTo>
                    <a:pt x="850" y="756"/>
                  </a:lnTo>
                  <a:lnTo>
                    <a:pt x="864" y="738"/>
                  </a:lnTo>
                  <a:lnTo>
                    <a:pt x="876" y="719"/>
                  </a:lnTo>
                  <a:lnTo>
                    <a:pt x="888" y="699"/>
                  </a:lnTo>
                  <a:lnTo>
                    <a:pt x="898" y="678"/>
                  </a:lnTo>
                  <a:lnTo>
                    <a:pt x="907" y="657"/>
                  </a:lnTo>
                  <a:lnTo>
                    <a:pt x="916" y="637"/>
                  </a:lnTo>
                  <a:lnTo>
                    <a:pt x="923" y="616"/>
                  </a:lnTo>
                  <a:lnTo>
                    <a:pt x="929" y="594"/>
                  </a:lnTo>
                  <a:lnTo>
                    <a:pt x="935" y="571"/>
                  </a:lnTo>
                  <a:lnTo>
                    <a:pt x="940" y="549"/>
                  </a:lnTo>
                  <a:lnTo>
                    <a:pt x="943" y="527"/>
                  </a:lnTo>
                  <a:lnTo>
                    <a:pt x="945" y="504"/>
                  </a:lnTo>
                  <a:lnTo>
                    <a:pt x="946" y="482"/>
                  </a:lnTo>
                  <a:lnTo>
                    <a:pt x="946" y="458"/>
                  </a:lnTo>
                  <a:lnTo>
                    <a:pt x="945" y="436"/>
                  </a:lnTo>
                  <a:lnTo>
                    <a:pt x="943" y="413"/>
                  </a:lnTo>
                  <a:lnTo>
                    <a:pt x="939" y="390"/>
                  </a:lnTo>
                  <a:lnTo>
                    <a:pt x="935" y="367"/>
                  </a:lnTo>
                  <a:lnTo>
                    <a:pt x="929" y="345"/>
                  </a:lnTo>
                  <a:lnTo>
                    <a:pt x="922" y="323"/>
                  </a:lnTo>
                  <a:lnTo>
                    <a:pt x="914" y="300"/>
                  </a:lnTo>
                  <a:lnTo>
                    <a:pt x="905" y="278"/>
                  </a:lnTo>
                  <a:lnTo>
                    <a:pt x="894" y="256"/>
                  </a:lnTo>
                  <a:lnTo>
                    <a:pt x="883" y="235"/>
                  </a:lnTo>
                  <a:lnTo>
                    <a:pt x="883" y="235"/>
                  </a:lnTo>
                  <a:lnTo>
                    <a:pt x="870" y="214"/>
                  </a:lnTo>
                  <a:lnTo>
                    <a:pt x="857" y="195"/>
                  </a:lnTo>
                  <a:lnTo>
                    <a:pt x="842" y="175"/>
                  </a:lnTo>
                  <a:lnTo>
                    <a:pt x="827" y="157"/>
                  </a:lnTo>
                  <a:lnTo>
                    <a:pt x="811" y="140"/>
                  </a:lnTo>
                  <a:lnTo>
                    <a:pt x="794" y="125"/>
                  </a:lnTo>
                  <a:lnTo>
                    <a:pt x="777" y="109"/>
                  </a:lnTo>
                  <a:lnTo>
                    <a:pt x="759" y="95"/>
                  </a:lnTo>
                  <a:lnTo>
                    <a:pt x="741" y="82"/>
                  </a:lnTo>
                  <a:lnTo>
                    <a:pt x="721" y="69"/>
                  </a:lnTo>
                  <a:lnTo>
                    <a:pt x="701" y="57"/>
                  </a:lnTo>
                  <a:lnTo>
                    <a:pt x="681" y="46"/>
                  </a:lnTo>
                  <a:lnTo>
                    <a:pt x="660" y="37"/>
                  </a:lnTo>
                  <a:lnTo>
                    <a:pt x="639" y="28"/>
                  </a:lnTo>
                  <a:lnTo>
                    <a:pt x="618" y="22"/>
                  </a:lnTo>
                  <a:lnTo>
                    <a:pt x="596" y="15"/>
                  </a:lnTo>
                  <a:lnTo>
                    <a:pt x="574" y="10"/>
                  </a:lnTo>
                  <a:lnTo>
                    <a:pt x="552" y="5"/>
                  </a:lnTo>
                  <a:lnTo>
                    <a:pt x="529" y="2"/>
                  </a:lnTo>
                  <a:lnTo>
                    <a:pt x="506" y="0"/>
                  </a:lnTo>
                  <a:lnTo>
                    <a:pt x="484" y="0"/>
                  </a:lnTo>
                  <a:lnTo>
                    <a:pt x="460" y="0"/>
                  </a:lnTo>
                  <a:lnTo>
                    <a:pt x="438" y="0"/>
                  </a:lnTo>
                  <a:lnTo>
                    <a:pt x="415" y="2"/>
                  </a:lnTo>
                  <a:lnTo>
                    <a:pt x="393" y="6"/>
                  </a:lnTo>
                  <a:lnTo>
                    <a:pt x="369" y="10"/>
                  </a:lnTo>
                  <a:lnTo>
                    <a:pt x="347" y="16"/>
                  </a:lnTo>
                  <a:lnTo>
                    <a:pt x="325" y="23"/>
                  </a:lnTo>
                  <a:lnTo>
                    <a:pt x="303" y="31"/>
                  </a:lnTo>
                  <a:lnTo>
                    <a:pt x="281" y="40"/>
                  </a:lnTo>
                  <a:lnTo>
                    <a:pt x="258" y="50"/>
                  </a:lnTo>
                  <a:lnTo>
                    <a:pt x="238" y="62"/>
                  </a:lnTo>
                  <a:lnTo>
                    <a:pt x="23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5" name="Freeform 65"/>
            <p:cNvSpPr>
              <a:spLocks/>
            </p:cNvSpPr>
            <p:nvPr userDrawn="1"/>
          </p:nvSpPr>
          <p:spPr bwMode="auto">
            <a:xfrm>
              <a:off x="3357" y="837"/>
              <a:ext cx="216" cy="216"/>
            </a:xfrm>
            <a:custGeom>
              <a:avLst/>
              <a:gdLst>
                <a:gd name="T0" fmla="*/ 667 w 864"/>
                <a:gd name="T1" fmla="*/ 793 h 864"/>
                <a:gd name="T2" fmla="*/ 719 w 864"/>
                <a:gd name="T3" fmla="*/ 754 h 864"/>
                <a:gd name="T4" fmla="*/ 763 w 864"/>
                <a:gd name="T5" fmla="*/ 708 h 864"/>
                <a:gd name="T6" fmla="*/ 800 w 864"/>
                <a:gd name="T7" fmla="*/ 658 h 864"/>
                <a:gd name="T8" fmla="*/ 828 w 864"/>
                <a:gd name="T9" fmla="*/ 602 h 864"/>
                <a:gd name="T10" fmla="*/ 849 w 864"/>
                <a:gd name="T11" fmla="*/ 543 h 864"/>
                <a:gd name="T12" fmla="*/ 861 w 864"/>
                <a:gd name="T13" fmla="*/ 482 h 864"/>
                <a:gd name="T14" fmla="*/ 864 w 864"/>
                <a:gd name="T15" fmla="*/ 419 h 864"/>
                <a:gd name="T16" fmla="*/ 857 w 864"/>
                <a:gd name="T17" fmla="*/ 357 h 864"/>
                <a:gd name="T18" fmla="*/ 841 w 864"/>
                <a:gd name="T19" fmla="*/ 295 h 864"/>
                <a:gd name="T20" fmla="*/ 817 w 864"/>
                <a:gd name="T21" fmla="*/ 234 h 864"/>
                <a:gd name="T22" fmla="*/ 795 w 864"/>
                <a:gd name="T23" fmla="*/ 196 h 864"/>
                <a:gd name="T24" fmla="*/ 755 w 864"/>
                <a:gd name="T25" fmla="*/ 144 h 864"/>
                <a:gd name="T26" fmla="*/ 709 w 864"/>
                <a:gd name="T27" fmla="*/ 100 h 864"/>
                <a:gd name="T28" fmla="*/ 658 w 864"/>
                <a:gd name="T29" fmla="*/ 64 h 864"/>
                <a:gd name="T30" fmla="*/ 603 w 864"/>
                <a:gd name="T31" fmla="*/ 35 h 864"/>
                <a:gd name="T32" fmla="*/ 543 w 864"/>
                <a:gd name="T33" fmla="*/ 14 h 864"/>
                <a:gd name="T34" fmla="*/ 483 w 864"/>
                <a:gd name="T35" fmla="*/ 2 h 864"/>
                <a:gd name="T36" fmla="*/ 421 w 864"/>
                <a:gd name="T37" fmla="*/ 0 h 864"/>
                <a:gd name="T38" fmla="*/ 358 w 864"/>
                <a:gd name="T39" fmla="*/ 5 h 864"/>
                <a:gd name="T40" fmla="*/ 295 w 864"/>
                <a:gd name="T41" fmla="*/ 21 h 864"/>
                <a:gd name="T42" fmla="*/ 236 w 864"/>
                <a:gd name="T43" fmla="*/ 47 h 864"/>
                <a:gd name="T44" fmla="*/ 196 w 864"/>
                <a:gd name="T45" fmla="*/ 69 h 864"/>
                <a:gd name="T46" fmla="*/ 144 w 864"/>
                <a:gd name="T47" fmla="*/ 108 h 864"/>
                <a:gd name="T48" fmla="*/ 100 w 864"/>
                <a:gd name="T49" fmla="*/ 153 h 864"/>
                <a:gd name="T50" fmla="*/ 64 w 864"/>
                <a:gd name="T51" fmla="*/ 206 h 864"/>
                <a:gd name="T52" fmla="*/ 35 w 864"/>
                <a:gd name="T53" fmla="*/ 260 h 864"/>
                <a:gd name="T54" fmla="*/ 14 w 864"/>
                <a:gd name="T55" fmla="*/ 319 h 864"/>
                <a:gd name="T56" fmla="*/ 2 w 864"/>
                <a:gd name="T57" fmla="*/ 380 h 864"/>
                <a:gd name="T58" fmla="*/ 0 w 864"/>
                <a:gd name="T59" fmla="*/ 443 h 864"/>
                <a:gd name="T60" fmla="*/ 6 w 864"/>
                <a:gd name="T61" fmla="*/ 505 h 864"/>
                <a:gd name="T62" fmla="*/ 22 w 864"/>
                <a:gd name="T63" fmla="*/ 568 h 864"/>
                <a:gd name="T64" fmla="*/ 47 w 864"/>
                <a:gd name="T65" fmla="*/ 628 h 864"/>
                <a:gd name="T66" fmla="*/ 69 w 864"/>
                <a:gd name="T67" fmla="*/ 667 h 864"/>
                <a:gd name="T68" fmla="*/ 109 w 864"/>
                <a:gd name="T69" fmla="*/ 718 h 864"/>
                <a:gd name="T70" fmla="*/ 155 w 864"/>
                <a:gd name="T71" fmla="*/ 763 h 864"/>
                <a:gd name="T72" fmla="*/ 206 w 864"/>
                <a:gd name="T73" fmla="*/ 800 h 864"/>
                <a:gd name="T74" fmla="*/ 262 w 864"/>
                <a:gd name="T75" fmla="*/ 828 h 864"/>
                <a:gd name="T76" fmla="*/ 320 w 864"/>
                <a:gd name="T77" fmla="*/ 848 h 864"/>
                <a:gd name="T78" fmla="*/ 381 w 864"/>
                <a:gd name="T79" fmla="*/ 860 h 864"/>
                <a:gd name="T80" fmla="*/ 444 w 864"/>
                <a:gd name="T81" fmla="*/ 864 h 864"/>
                <a:gd name="T82" fmla="*/ 507 w 864"/>
                <a:gd name="T83" fmla="*/ 857 h 864"/>
                <a:gd name="T84" fmla="*/ 568 w 864"/>
                <a:gd name="T85" fmla="*/ 841 h 864"/>
                <a:gd name="T86" fmla="*/ 628 w 864"/>
                <a:gd name="T87" fmla="*/ 81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647" y="805"/>
                  </a:moveTo>
                  <a:lnTo>
                    <a:pt x="647" y="805"/>
                  </a:lnTo>
                  <a:lnTo>
                    <a:pt x="667" y="793"/>
                  </a:lnTo>
                  <a:lnTo>
                    <a:pt x="685" y="781"/>
                  </a:lnTo>
                  <a:lnTo>
                    <a:pt x="702" y="768"/>
                  </a:lnTo>
                  <a:lnTo>
                    <a:pt x="719" y="754"/>
                  </a:lnTo>
                  <a:lnTo>
                    <a:pt x="735" y="740"/>
                  </a:lnTo>
                  <a:lnTo>
                    <a:pt x="749" y="724"/>
                  </a:lnTo>
                  <a:lnTo>
                    <a:pt x="763" y="708"/>
                  </a:lnTo>
                  <a:lnTo>
                    <a:pt x="776" y="692"/>
                  </a:lnTo>
                  <a:lnTo>
                    <a:pt x="789" y="675"/>
                  </a:lnTo>
                  <a:lnTo>
                    <a:pt x="800" y="658"/>
                  </a:lnTo>
                  <a:lnTo>
                    <a:pt x="810" y="639"/>
                  </a:lnTo>
                  <a:lnTo>
                    <a:pt x="821" y="621"/>
                  </a:lnTo>
                  <a:lnTo>
                    <a:pt x="828" y="602"/>
                  </a:lnTo>
                  <a:lnTo>
                    <a:pt x="836" y="582"/>
                  </a:lnTo>
                  <a:lnTo>
                    <a:pt x="843" y="563"/>
                  </a:lnTo>
                  <a:lnTo>
                    <a:pt x="849" y="543"/>
                  </a:lnTo>
                  <a:lnTo>
                    <a:pt x="855" y="523"/>
                  </a:lnTo>
                  <a:lnTo>
                    <a:pt x="858" y="503"/>
                  </a:lnTo>
                  <a:lnTo>
                    <a:pt x="861" y="482"/>
                  </a:lnTo>
                  <a:lnTo>
                    <a:pt x="862" y="461"/>
                  </a:lnTo>
                  <a:lnTo>
                    <a:pt x="864" y="440"/>
                  </a:lnTo>
                  <a:lnTo>
                    <a:pt x="864" y="419"/>
                  </a:lnTo>
                  <a:lnTo>
                    <a:pt x="862" y="398"/>
                  </a:lnTo>
                  <a:lnTo>
                    <a:pt x="861" y="378"/>
                  </a:lnTo>
                  <a:lnTo>
                    <a:pt x="857" y="357"/>
                  </a:lnTo>
                  <a:lnTo>
                    <a:pt x="853" y="336"/>
                  </a:lnTo>
                  <a:lnTo>
                    <a:pt x="848" y="315"/>
                  </a:lnTo>
                  <a:lnTo>
                    <a:pt x="841" y="295"/>
                  </a:lnTo>
                  <a:lnTo>
                    <a:pt x="835" y="275"/>
                  </a:lnTo>
                  <a:lnTo>
                    <a:pt x="826" y="255"/>
                  </a:lnTo>
                  <a:lnTo>
                    <a:pt x="817" y="234"/>
                  </a:lnTo>
                  <a:lnTo>
                    <a:pt x="806" y="215"/>
                  </a:lnTo>
                  <a:lnTo>
                    <a:pt x="806" y="215"/>
                  </a:lnTo>
                  <a:lnTo>
                    <a:pt x="795" y="196"/>
                  </a:lnTo>
                  <a:lnTo>
                    <a:pt x="782" y="178"/>
                  </a:lnTo>
                  <a:lnTo>
                    <a:pt x="769" y="161"/>
                  </a:lnTo>
                  <a:lnTo>
                    <a:pt x="755" y="144"/>
                  </a:lnTo>
                  <a:lnTo>
                    <a:pt x="740" y="129"/>
                  </a:lnTo>
                  <a:lnTo>
                    <a:pt x="726" y="113"/>
                  </a:lnTo>
                  <a:lnTo>
                    <a:pt x="709" y="100"/>
                  </a:lnTo>
                  <a:lnTo>
                    <a:pt x="693" y="87"/>
                  </a:lnTo>
                  <a:lnTo>
                    <a:pt x="676" y="74"/>
                  </a:lnTo>
                  <a:lnTo>
                    <a:pt x="658" y="64"/>
                  </a:lnTo>
                  <a:lnTo>
                    <a:pt x="640" y="53"/>
                  </a:lnTo>
                  <a:lnTo>
                    <a:pt x="621" y="43"/>
                  </a:lnTo>
                  <a:lnTo>
                    <a:pt x="603" y="35"/>
                  </a:lnTo>
                  <a:lnTo>
                    <a:pt x="583" y="27"/>
                  </a:lnTo>
                  <a:lnTo>
                    <a:pt x="564" y="19"/>
                  </a:lnTo>
                  <a:lnTo>
                    <a:pt x="543" y="14"/>
                  </a:lnTo>
                  <a:lnTo>
                    <a:pt x="524" y="9"/>
                  </a:lnTo>
                  <a:lnTo>
                    <a:pt x="503" y="5"/>
                  </a:lnTo>
                  <a:lnTo>
                    <a:pt x="483" y="2"/>
                  </a:lnTo>
                  <a:lnTo>
                    <a:pt x="462" y="0"/>
                  </a:lnTo>
                  <a:lnTo>
                    <a:pt x="441" y="0"/>
                  </a:lnTo>
                  <a:lnTo>
                    <a:pt x="421" y="0"/>
                  </a:lnTo>
                  <a:lnTo>
                    <a:pt x="400" y="0"/>
                  </a:lnTo>
                  <a:lnTo>
                    <a:pt x="379" y="2"/>
                  </a:lnTo>
                  <a:lnTo>
                    <a:pt x="358" y="5"/>
                  </a:lnTo>
                  <a:lnTo>
                    <a:pt x="337" y="10"/>
                  </a:lnTo>
                  <a:lnTo>
                    <a:pt x="316" y="15"/>
                  </a:lnTo>
                  <a:lnTo>
                    <a:pt x="295" y="21"/>
                  </a:lnTo>
                  <a:lnTo>
                    <a:pt x="275" y="28"/>
                  </a:lnTo>
                  <a:lnTo>
                    <a:pt x="255" y="38"/>
                  </a:lnTo>
                  <a:lnTo>
                    <a:pt x="236" y="47"/>
                  </a:lnTo>
                  <a:lnTo>
                    <a:pt x="216" y="57"/>
                  </a:lnTo>
                  <a:lnTo>
                    <a:pt x="216" y="57"/>
                  </a:lnTo>
                  <a:lnTo>
                    <a:pt x="196" y="69"/>
                  </a:lnTo>
                  <a:lnTo>
                    <a:pt x="178" y="81"/>
                  </a:lnTo>
                  <a:lnTo>
                    <a:pt x="161" y="95"/>
                  </a:lnTo>
                  <a:lnTo>
                    <a:pt x="144" y="108"/>
                  </a:lnTo>
                  <a:lnTo>
                    <a:pt x="129" y="123"/>
                  </a:lnTo>
                  <a:lnTo>
                    <a:pt x="114" y="138"/>
                  </a:lnTo>
                  <a:lnTo>
                    <a:pt x="100" y="153"/>
                  </a:lnTo>
                  <a:lnTo>
                    <a:pt x="87" y="170"/>
                  </a:lnTo>
                  <a:lnTo>
                    <a:pt x="75" y="187"/>
                  </a:lnTo>
                  <a:lnTo>
                    <a:pt x="64" y="206"/>
                  </a:lnTo>
                  <a:lnTo>
                    <a:pt x="53" y="224"/>
                  </a:lnTo>
                  <a:lnTo>
                    <a:pt x="44" y="242"/>
                  </a:lnTo>
                  <a:lnTo>
                    <a:pt x="35" y="260"/>
                  </a:lnTo>
                  <a:lnTo>
                    <a:pt x="27" y="280"/>
                  </a:lnTo>
                  <a:lnTo>
                    <a:pt x="21" y="299"/>
                  </a:lnTo>
                  <a:lnTo>
                    <a:pt x="14" y="319"/>
                  </a:lnTo>
                  <a:lnTo>
                    <a:pt x="10" y="340"/>
                  </a:lnTo>
                  <a:lnTo>
                    <a:pt x="6" y="359"/>
                  </a:lnTo>
                  <a:lnTo>
                    <a:pt x="2" y="380"/>
                  </a:lnTo>
                  <a:lnTo>
                    <a:pt x="1" y="401"/>
                  </a:lnTo>
                  <a:lnTo>
                    <a:pt x="0" y="422"/>
                  </a:lnTo>
                  <a:lnTo>
                    <a:pt x="0" y="443"/>
                  </a:lnTo>
                  <a:lnTo>
                    <a:pt x="1" y="464"/>
                  </a:lnTo>
                  <a:lnTo>
                    <a:pt x="2" y="484"/>
                  </a:lnTo>
                  <a:lnTo>
                    <a:pt x="6" y="505"/>
                  </a:lnTo>
                  <a:lnTo>
                    <a:pt x="10" y="526"/>
                  </a:lnTo>
                  <a:lnTo>
                    <a:pt x="15" y="547"/>
                  </a:lnTo>
                  <a:lnTo>
                    <a:pt x="22" y="568"/>
                  </a:lnTo>
                  <a:lnTo>
                    <a:pt x="30" y="587"/>
                  </a:lnTo>
                  <a:lnTo>
                    <a:pt x="37" y="608"/>
                  </a:lnTo>
                  <a:lnTo>
                    <a:pt x="47" y="628"/>
                  </a:lnTo>
                  <a:lnTo>
                    <a:pt x="57" y="647"/>
                  </a:lnTo>
                  <a:lnTo>
                    <a:pt x="57" y="647"/>
                  </a:lnTo>
                  <a:lnTo>
                    <a:pt x="69" y="667"/>
                  </a:lnTo>
                  <a:lnTo>
                    <a:pt x="82" y="684"/>
                  </a:lnTo>
                  <a:lnTo>
                    <a:pt x="95" y="702"/>
                  </a:lnTo>
                  <a:lnTo>
                    <a:pt x="109" y="718"/>
                  </a:lnTo>
                  <a:lnTo>
                    <a:pt x="123" y="735"/>
                  </a:lnTo>
                  <a:lnTo>
                    <a:pt x="139" y="749"/>
                  </a:lnTo>
                  <a:lnTo>
                    <a:pt x="155" y="763"/>
                  </a:lnTo>
                  <a:lnTo>
                    <a:pt x="172" y="776"/>
                  </a:lnTo>
                  <a:lnTo>
                    <a:pt x="189" y="788"/>
                  </a:lnTo>
                  <a:lnTo>
                    <a:pt x="206" y="800"/>
                  </a:lnTo>
                  <a:lnTo>
                    <a:pt x="224" y="810"/>
                  </a:lnTo>
                  <a:lnTo>
                    <a:pt x="242" y="819"/>
                  </a:lnTo>
                  <a:lnTo>
                    <a:pt x="262" y="828"/>
                  </a:lnTo>
                  <a:lnTo>
                    <a:pt x="280" y="836"/>
                  </a:lnTo>
                  <a:lnTo>
                    <a:pt x="301" y="843"/>
                  </a:lnTo>
                  <a:lnTo>
                    <a:pt x="320" y="848"/>
                  </a:lnTo>
                  <a:lnTo>
                    <a:pt x="340" y="853"/>
                  </a:lnTo>
                  <a:lnTo>
                    <a:pt x="361" y="857"/>
                  </a:lnTo>
                  <a:lnTo>
                    <a:pt x="381" y="860"/>
                  </a:lnTo>
                  <a:lnTo>
                    <a:pt x="402" y="862"/>
                  </a:lnTo>
                  <a:lnTo>
                    <a:pt x="422" y="864"/>
                  </a:lnTo>
                  <a:lnTo>
                    <a:pt x="444" y="864"/>
                  </a:lnTo>
                  <a:lnTo>
                    <a:pt x="465" y="862"/>
                  </a:lnTo>
                  <a:lnTo>
                    <a:pt x="486" y="860"/>
                  </a:lnTo>
                  <a:lnTo>
                    <a:pt x="507" y="857"/>
                  </a:lnTo>
                  <a:lnTo>
                    <a:pt x="527" y="853"/>
                  </a:lnTo>
                  <a:lnTo>
                    <a:pt x="547" y="848"/>
                  </a:lnTo>
                  <a:lnTo>
                    <a:pt x="568" y="841"/>
                  </a:lnTo>
                  <a:lnTo>
                    <a:pt x="589" y="834"/>
                  </a:lnTo>
                  <a:lnTo>
                    <a:pt x="608" y="826"/>
                  </a:lnTo>
                  <a:lnTo>
                    <a:pt x="628" y="815"/>
                  </a:lnTo>
                  <a:lnTo>
                    <a:pt x="647" y="805"/>
                  </a:lnTo>
                  <a:lnTo>
                    <a:pt x="647"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 name="Freeform 66"/>
            <p:cNvSpPr>
              <a:spLocks/>
            </p:cNvSpPr>
            <p:nvPr userDrawn="1"/>
          </p:nvSpPr>
          <p:spPr bwMode="auto">
            <a:xfrm>
              <a:off x="3494" y="1066"/>
              <a:ext cx="196" cy="196"/>
            </a:xfrm>
            <a:custGeom>
              <a:avLst/>
              <a:gdLst>
                <a:gd name="T0" fmla="*/ 605 w 783"/>
                <a:gd name="T1" fmla="*/ 719 h 783"/>
                <a:gd name="T2" fmla="*/ 652 w 783"/>
                <a:gd name="T3" fmla="*/ 684 h 783"/>
                <a:gd name="T4" fmla="*/ 692 w 783"/>
                <a:gd name="T5" fmla="*/ 642 h 783"/>
                <a:gd name="T6" fmla="*/ 725 w 783"/>
                <a:gd name="T7" fmla="*/ 595 h 783"/>
                <a:gd name="T8" fmla="*/ 751 w 783"/>
                <a:gd name="T9" fmla="*/ 546 h 783"/>
                <a:gd name="T10" fmla="*/ 769 w 783"/>
                <a:gd name="T11" fmla="*/ 492 h 783"/>
                <a:gd name="T12" fmla="*/ 781 w 783"/>
                <a:gd name="T13" fmla="*/ 438 h 783"/>
                <a:gd name="T14" fmla="*/ 783 w 783"/>
                <a:gd name="T15" fmla="*/ 380 h 783"/>
                <a:gd name="T16" fmla="*/ 777 w 783"/>
                <a:gd name="T17" fmla="*/ 324 h 783"/>
                <a:gd name="T18" fmla="*/ 762 w 783"/>
                <a:gd name="T19" fmla="*/ 267 h 783"/>
                <a:gd name="T20" fmla="*/ 740 w 783"/>
                <a:gd name="T21" fmla="*/ 214 h 783"/>
                <a:gd name="T22" fmla="*/ 719 w 783"/>
                <a:gd name="T23" fmla="*/ 178 h 783"/>
                <a:gd name="T24" fmla="*/ 684 w 783"/>
                <a:gd name="T25" fmla="*/ 132 h 783"/>
                <a:gd name="T26" fmla="*/ 642 w 783"/>
                <a:gd name="T27" fmla="*/ 91 h 783"/>
                <a:gd name="T28" fmla="*/ 595 w 783"/>
                <a:gd name="T29" fmla="*/ 57 h 783"/>
                <a:gd name="T30" fmla="*/ 546 w 783"/>
                <a:gd name="T31" fmla="*/ 31 h 783"/>
                <a:gd name="T32" fmla="*/ 493 w 783"/>
                <a:gd name="T33" fmla="*/ 13 h 783"/>
                <a:gd name="T34" fmla="*/ 437 w 783"/>
                <a:gd name="T35" fmla="*/ 3 h 783"/>
                <a:gd name="T36" fmla="*/ 380 w 783"/>
                <a:gd name="T37" fmla="*/ 0 h 783"/>
                <a:gd name="T38" fmla="*/ 324 w 783"/>
                <a:gd name="T39" fmla="*/ 5 h 783"/>
                <a:gd name="T40" fmla="*/ 267 w 783"/>
                <a:gd name="T41" fmla="*/ 19 h 783"/>
                <a:gd name="T42" fmla="*/ 214 w 783"/>
                <a:gd name="T43" fmla="*/ 43 h 783"/>
                <a:gd name="T44" fmla="*/ 179 w 783"/>
                <a:gd name="T45" fmla="*/ 62 h 783"/>
                <a:gd name="T46" fmla="*/ 132 w 783"/>
                <a:gd name="T47" fmla="*/ 99 h 783"/>
                <a:gd name="T48" fmla="*/ 91 w 783"/>
                <a:gd name="T49" fmla="*/ 139 h 783"/>
                <a:gd name="T50" fmla="*/ 57 w 783"/>
                <a:gd name="T51" fmla="*/ 186 h 783"/>
                <a:gd name="T52" fmla="*/ 31 w 783"/>
                <a:gd name="T53" fmla="*/ 237 h 783"/>
                <a:gd name="T54" fmla="*/ 13 w 783"/>
                <a:gd name="T55" fmla="*/ 289 h 783"/>
                <a:gd name="T56" fmla="*/ 3 w 783"/>
                <a:gd name="T57" fmla="*/ 345 h 783"/>
                <a:gd name="T58" fmla="*/ 0 w 783"/>
                <a:gd name="T59" fmla="*/ 401 h 783"/>
                <a:gd name="T60" fmla="*/ 5 w 783"/>
                <a:gd name="T61" fmla="*/ 459 h 783"/>
                <a:gd name="T62" fmla="*/ 20 w 783"/>
                <a:gd name="T63" fmla="*/ 515 h 783"/>
                <a:gd name="T64" fmla="*/ 43 w 783"/>
                <a:gd name="T65" fmla="*/ 569 h 783"/>
                <a:gd name="T66" fmla="*/ 63 w 783"/>
                <a:gd name="T67" fmla="*/ 604 h 783"/>
                <a:gd name="T68" fmla="*/ 99 w 783"/>
                <a:gd name="T69" fmla="*/ 651 h 783"/>
                <a:gd name="T70" fmla="*/ 139 w 783"/>
                <a:gd name="T71" fmla="*/ 692 h 783"/>
                <a:gd name="T72" fmla="*/ 186 w 783"/>
                <a:gd name="T73" fmla="*/ 724 h 783"/>
                <a:gd name="T74" fmla="*/ 237 w 783"/>
                <a:gd name="T75" fmla="*/ 750 h 783"/>
                <a:gd name="T76" fmla="*/ 289 w 783"/>
                <a:gd name="T77" fmla="*/ 769 h 783"/>
                <a:gd name="T78" fmla="*/ 345 w 783"/>
                <a:gd name="T79" fmla="*/ 780 h 783"/>
                <a:gd name="T80" fmla="*/ 401 w 783"/>
                <a:gd name="T81" fmla="*/ 783 h 783"/>
                <a:gd name="T82" fmla="*/ 459 w 783"/>
                <a:gd name="T83" fmla="*/ 776 h 783"/>
                <a:gd name="T84" fmla="*/ 515 w 783"/>
                <a:gd name="T85" fmla="*/ 762 h 783"/>
                <a:gd name="T86" fmla="*/ 569 w 783"/>
                <a:gd name="T87" fmla="*/ 74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86" y="730"/>
                  </a:moveTo>
                  <a:lnTo>
                    <a:pt x="586" y="730"/>
                  </a:lnTo>
                  <a:lnTo>
                    <a:pt x="605" y="719"/>
                  </a:lnTo>
                  <a:lnTo>
                    <a:pt x="620" y="709"/>
                  </a:lnTo>
                  <a:lnTo>
                    <a:pt x="636" y="697"/>
                  </a:lnTo>
                  <a:lnTo>
                    <a:pt x="652" y="684"/>
                  </a:lnTo>
                  <a:lnTo>
                    <a:pt x="666" y="671"/>
                  </a:lnTo>
                  <a:lnTo>
                    <a:pt x="679" y="657"/>
                  </a:lnTo>
                  <a:lnTo>
                    <a:pt x="692" y="642"/>
                  </a:lnTo>
                  <a:lnTo>
                    <a:pt x="704" y="628"/>
                  </a:lnTo>
                  <a:lnTo>
                    <a:pt x="714" y="612"/>
                  </a:lnTo>
                  <a:lnTo>
                    <a:pt x="725" y="595"/>
                  </a:lnTo>
                  <a:lnTo>
                    <a:pt x="735" y="580"/>
                  </a:lnTo>
                  <a:lnTo>
                    <a:pt x="743" y="563"/>
                  </a:lnTo>
                  <a:lnTo>
                    <a:pt x="751" y="546"/>
                  </a:lnTo>
                  <a:lnTo>
                    <a:pt x="758" y="528"/>
                  </a:lnTo>
                  <a:lnTo>
                    <a:pt x="764" y="511"/>
                  </a:lnTo>
                  <a:lnTo>
                    <a:pt x="769" y="492"/>
                  </a:lnTo>
                  <a:lnTo>
                    <a:pt x="774" y="474"/>
                  </a:lnTo>
                  <a:lnTo>
                    <a:pt x="778" y="456"/>
                  </a:lnTo>
                  <a:lnTo>
                    <a:pt x="781" y="438"/>
                  </a:lnTo>
                  <a:lnTo>
                    <a:pt x="782" y="418"/>
                  </a:lnTo>
                  <a:lnTo>
                    <a:pt x="783" y="400"/>
                  </a:lnTo>
                  <a:lnTo>
                    <a:pt x="783" y="380"/>
                  </a:lnTo>
                  <a:lnTo>
                    <a:pt x="782" y="362"/>
                  </a:lnTo>
                  <a:lnTo>
                    <a:pt x="779" y="343"/>
                  </a:lnTo>
                  <a:lnTo>
                    <a:pt x="777" y="324"/>
                  </a:lnTo>
                  <a:lnTo>
                    <a:pt x="773" y="305"/>
                  </a:lnTo>
                  <a:lnTo>
                    <a:pt x="769" y="287"/>
                  </a:lnTo>
                  <a:lnTo>
                    <a:pt x="762" y="267"/>
                  </a:lnTo>
                  <a:lnTo>
                    <a:pt x="756" y="249"/>
                  </a:lnTo>
                  <a:lnTo>
                    <a:pt x="748" y="231"/>
                  </a:lnTo>
                  <a:lnTo>
                    <a:pt x="740" y="214"/>
                  </a:lnTo>
                  <a:lnTo>
                    <a:pt x="730" y="195"/>
                  </a:lnTo>
                  <a:lnTo>
                    <a:pt x="730" y="195"/>
                  </a:lnTo>
                  <a:lnTo>
                    <a:pt x="719" y="178"/>
                  </a:lnTo>
                  <a:lnTo>
                    <a:pt x="709" y="161"/>
                  </a:lnTo>
                  <a:lnTo>
                    <a:pt x="697" y="146"/>
                  </a:lnTo>
                  <a:lnTo>
                    <a:pt x="684" y="132"/>
                  </a:lnTo>
                  <a:lnTo>
                    <a:pt x="671" y="117"/>
                  </a:lnTo>
                  <a:lnTo>
                    <a:pt x="657" y="103"/>
                  </a:lnTo>
                  <a:lnTo>
                    <a:pt x="642" y="91"/>
                  </a:lnTo>
                  <a:lnTo>
                    <a:pt x="627" y="78"/>
                  </a:lnTo>
                  <a:lnTo>
                    <a:pt x="612" y="68"/>
                  </a:lnTo>
                  <a:lnTo>
                    <a:pt x="595" y="57"/>
                  </a:lnTo>
                  <a:lnTo>
                    <a:pt x="580" y="48"/>
                  </a:lnTo>
                  <a:lnTo>
                    <a:pt x="563" y="39"/>
                  </a:lnTo>
                  <a:lnTo>
                    <a:pt x="546" y="31"/>
                  </a:lnTo>
                  <a:lnTo>
                    <a:pt x="528" y="25"/>
                  </a:lnTo>
                  <a:lnTo>
                    <a:pt x="511" y="18"/>
                  </a:lnTo>
                  <a:lnTo>
                    <a:pt x="493" y="13"/>
                  </a:lnTo>
                  <a:lnTo>
                    <a:pt x="474" y="9"/>
                  </a:lnTo>
                  <a:lnTo>
                    <a:pt x="456" y="5"/>
                  </a:lnTo>
                  <a:lnTo>
                    <a:pt x="437" y="3"/>
                  </a:lnTo>
                  <a:lnTo>
                    <a:pt x="418" y="0"/>
                  </a:lnTo>
                  <a:lnTo>
                    <a:pt x="400" y="0"/>
                  </a:lnTo>
                  <a:lnTo>
                    <a:pt x="380" y="0"/>
                  </a:lnTo>
                  <a:lnTo>
                    <a:pt x="362" y="0"/>
                  </a:lnTo>
                  <a:lnTo>
                    <a:pt x="343" y="3"/>
                  </a:lnTo>
                  <a:lnTo>
                    <a:pt x="324" y="5"/>
                  </a:lnTo>
                  <a:lnTo>
                    <a:pt x="305" y="9"/>
                  </a:lnTo>
                  <a:lnTo>
                    <a:pt x="287" y="14"/>
                  </a:lnTo>
                  <a:lnTo>
                    <a:pt x="267" y="19"/>
                  </a:lnTo>
                  <a:lnTo>
                    <a:pt x="249" y="26"/>
                  </a:lnTo>
                  <a:lnTo>
                    <a:pt x="231" y="34"/>
                  </a:lnTo>
                  <a:lnTo>
                    <a:pt x="214" y="43"/>
                  </a:lnTo>
                  <a:lnTo>
                    <a:pt x="195" y="52"/>
                  </a:lnTo>
                  <a:lnTo>
                    <a:pt x="195" y="52"/>
                  </a:lnTo>
                  <a:lnTo>
                    <a:pt x="179" y="62"/>
                  </a:lnTo>
                  <a:lnTo>
                    <a:pt x="162" y="74"/>
                  </a:lnTo>
                  <a:lnTo>
                    <a:pt x="146" y="86"/>
                  </a:lnTo>
                  <a:lnTo>
                    <a:pt x="132" y="99"/>
                  </a:lnTo>
                  <a:lnTo>
                    <a:pt x="117" y="112"/>
                  </a:lnTo>
                  <a:lnTo>
                    <a:pt x="103" y="125"/>
                  </a:lnTo>
                  <a:lnTo>
                    <a:pt x="91" y="139"/>
                  </a:lnTo>
                  <a:lnTo>
                    <a:pt x="78" y="155"/>
                  </a:lnTo>
                  <a:lnTo>
                    <a:pt x="68" y="171"/>
                  </a:lnTo>
                  <a:lnTo>
                    <a:pt x="57" y="186"/>
                  </a:lnTo>
                  <a:lnTo>
                    <a:pt x="48" y="203"/>
                  </a:lnTo>
                  <a:lnTo>
                    <a:pt x="39" y="219"/>
                  </a:lnTo>
                  <a:lnTo>
                    <a:pt x="31" y="237"/>
                  </a:lnTo>
                  <a:lnTo>
                    <a:pt x="25" y="254"/>
                  </a:lnTo>
                  <a:lnTo>
                    <a:pt x="18" y="272"/>
                  </a:lnTo>
                  <a:lnTo>
                    <a:pt x="13" y="289"/>
                  </a:lnTo>
                  <a:lnTo>
                    <a:pt x="9" y="307"/>
                  </a:lnTo>
                  <a:lnTo>
                    <a:pt x="5" y="327"/>
                  </a:lnTo>
                  <a:lnTo>
                    <a:pt x="3" y="345"/>
                  </a:lnTo>
                  <a:lnTo>
                    <a:pt x="0" y="363"/>
                  </a:lnTo>
                  <a:lnTo>
                    <a:pt x="0" y="383"/>
                  </a:lnTo>
                  <a:lnTo>
                    <a:pt x="0" y="401"/>
                  </a:lnTo>
                  <a:lnTo>
                    <a:pt x="0" y="421"/>
                  </a:lnTo>
                  <a:lnTo>
                    <a:pt x="3" y="439"/>
                  </a:lnTo>
                  <a:lnTo>
                    <a:pt x="5" y="459"/>
                  </a:lnTo>
                  <a:lnTo>
                    <a:pt x="9" y="477"/>
                  </a:lnTo>
                  <a:lnTo>
                    <a:pt x="14" y="496"/>
                  </a:lnTo>
                  <a:lnTo>
                    <a:pt x="20" y="515"/>
                  </a:lnTo>
                  <a:lnTo>
                    <a:pt x="26" y="533"/>
                  </a:lnTo>
                  <a:lnTo>
                    <a:pt x="34" y="551"/>
                  </a:lnTo>
                  <a:lnTo>
                    <a:pt x="43" y="569"/>
                  </a:lnTo>
                  <a:lnTo>
                    <a:pt x="52" y="586"/>
                  </a:lnTo>
                  <a:lnTo>
                    <a:pt x="52" y="586"/>
                  </a:lnTo>
                  <a:lnTo>
                    <a:pt x="63" y="604"/>
                  </a:lnTo>
                  <a:lnTo>
                    <a:pt x="74" y="620"/>
                  </a:lnTo>
                  <a:lnTo>
                    <a:pt x="86" y="636"/>
                  </a:lnTo>
                  <a:lnTo>
                    <a:pt x="99" y="651"/>
                  </a:lnTo>
                  <a:lnTo>
                    <a:pt x="112" y="666"/>
                  </a:lnTo>
                  <a:lnTo>
                    <a:pt x="125" y="679"/>
                  </a:lnTo>
                  <a:lnTo>
                    <a:pt x="139" y="692"/>
                  </a:lnTo>
                  <a:lnTo>
                    <a:pt x="155" y="703"/>
                  </a:lnTo>
                  <a:lnTo>
                    <a:pt x="171" y="714"/>
                  </a:lnTo>
                  <a:lnTo>
                    <a:pt x="186" y="724"/>
                  </a:lnTo>
                  <a:lnTo>
                    <a:pt x="203" y="735"/>
                  </a:lnTo>
                  <a:lnTo>
                    <a:pt x="219" y="743"/>
                  </a:lnTo>
                  <a:lnTo>
                    <a:pt x="237" y="750"/>
                  </a:lnTo>
                  <a:lnTo>
                    <a:pt x="254" y="758"/>
                  </a:lnTo>
                  <a:lnTo>
                    <a:pt x="272" y="763"/>
                  </a:lnTo>
                  <a:lnTo>
                    <a:pt x="289" y="769"/>
                  </a:lnTo>
                  <a:lnTo>
                    <a:pt x="308" y="774"/>
                  </a:lnTo>
                  <a:lnTo>
                    <a:pt x="327" y="778"/>
                  </a:lnTo>
                  <a:lnTo>
                    <a:pt x="345" y="780"/>
                  </a:lnTo>
                  <a:lnTo>
                    <a:pt x="364" y="782"/>
                  </a:lnTo>
                  <a:lnTo>
                    <a:pt x="383" y="783"/>
                  </a:lnTo>
                  <a:lnTo>
                    <a:pt x="401" y="783"/>
                  </a:lnTo>
                  <a:lnTo>
                    <a:pt x="421" y="782"/>
                  </a:lnTo>
                  <a:lnTo>
                    <a:pt x="439" y="779"/>
                  </a:lnTo>
                  <a:lnTo>
                    <a:pt x="459" y="776"/>
                  </a:lnTo>
                  <a:lnTo>
                    <a:pt x="477" y="773"/>
                  </a:lnTo>
                  <a:lnTo>
                    <a:pt x="496" y="769"/>
                  </a:lnTo>
                  <a:lnTo>
                    <a:pt x="515" y="762"/>
                  </a:lnTo>
                  <a:lnTo>
                    <a:pt x="533" y="756"/>
                  </a:lnTo>
                  <a:lnTo>
                    <a:pt x="551" y="748"/>
                  </a:lnTo>
                  <a:lnTo>
                    <a:pt x="569" y="740"/>
                  </a:lnTo>
                  <a:lnTo>
                    <a:pt x="586" y="730"/>
                  </a:lnTo>
                  <a:lnTo>
                    <a:pt x="586"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Freeform 67"/>
            <p:cNvSpPr>
              <a:spLocks/>
            </p:cNvSpPr>
            <p:nvPr userDrawn="1"/>
          </p:nvSpPr>
          <p:spPr bwMode="auto">
            <a:xfrm>
              <a:off x="3631" y="1296"/>
              <a:ext cx="175" cy="175"/>
            </a:xfrm>
            <a:custGeom>
              <a:avLst/>
              <a:gdLst>
                <a:gd name="T0" fmla="*/ 646 w 702"/>
                <a:gd name="T1" fmla="*/ 160 h 702"/>
                <a:gd name="T2" fmla="*/ 614 w 702"/>
                <a:gd name="T3" fmla="*/ 117 h 702"/>
                <a:gd name="T4" fmla="*/ 577 w 702"/>
                <a:gd name="T5" fmla="*/ 81 h 702"/>
                <a:gd name="T6" fmla="*/ 536 w 702"/>
                <a:gd name="T7" fmla="*/ 52 h 702"/>
                <a:gd name="T8" fmla="*/ 490 w 702"/>
                <a:gd name="T9" fmla="*/ 29 h 702"/>
                <a:gd name="T10" fmla="*/ 442 w 702"/>
                <a:gd name="T11" fmla="*/ 12 h 702"/>
                <a:gd name="T12" fmla="*/ 392 w 702"/>
                <a:gd name="T13" fmla="*/ 3 h 702"/>
                <a:gd name="T14" fmla="*/ 343 w 702"/>
                <a:gd name="T15" fmla="*/ 0 h 702"/>
                <a:gd name="T16" fmla="*/ 291 w 702"/>
                <a:gd name="T17" fmla="*/ 5 h 702"/>
                <a:gd name="T18" fmla="*/ 241 w 702"/>
                <a:gd name="T19" fmla="*/ 18 h 702"/>
                <a:gd name="T20" fmla="*/ 192 w 702"/>
                <a:gd name="T21" fmla="*/ 38 h 702"/>
                <a:gd name="T22" fmla="*/ 160 w 702"/>
                <a:gd name="T23" fmla="*/ 56 h 702"/>
                <a:gd name="T24" fmla="*/ 119 w 702"/>
                <a:gd name="T25" fmla="*/ 89 h 702"/>
                <a:gd name="T26" fmla="*/ 82 w 702"/>
                <a:gd name="T27" fmla="*/ 125 h 702"/>
                <a:gd name="T28" fmla="*/ 52 w 702"/>
                <a:gd name="T29" fmla="*/ 167 h 702"/>
                <a:gd name="T30" fmla="*/ 29 w 702"/>
                <a:gd name="T31" fmla="*/ 213 h 702"/>
                <a:gd name="T32" fmla="*/ 13 w 702"/>
                <a:gd name="T33" fmla="*/ 259 h 702"/>
                <a:gd name="T34" fmla="*/ 3 w 702"/>
                <a:gd name="T35" fmla="*/ 310 h 702"/>
                <a:gd name="T36" fmla="*/ 0 w 702"/>
                <a:gd name="T37" fmla="*/ 360 h 702"/>
                <a:gd name="T38" fmla="*/ 5 w 702"/>
                <a:gd name="T39" fmla="*/ 412 h 702"/>
                <a:gd name="T40" fmla="*/ 18 w 702"/>
                <a:gd name="T41" fmla="*/ 461 h 702"/>
                <a:gd name="T42" fmla="*/ 39 w 702"/>
                <a:gd name="T43" fmla="*/ 511 h 702"/>
                <a:gd name="T44" fmla="*/ 57 w 702"/>
                <a:gd name="T45" fmla="*/ 542 h 702"/>
                <a:gd name="T46" fmla="*/ 89 w 702"/>
                <a:gd name="T47" fmla="*/ 584 h 702"/>
                <a:gd name="T48" fmla="*/ 126 w 702"/>
                <a:gd name="T49" fmla="*/ 620 h 702"/>
                <a:gd name="T50" fmla="*/ 168 w 702"/>
                <a:gd name="T51" fmla="*/ 650 h 702"/>
                <a:gd name="T52" fmla="*/ 212 w 702"/>
                <a:gd name="T53" fmla="*/ 674 h 702"/>
                <a:gd name="T54" fmla="*/ 261 w 702"/>
                <a:gd name="T55" fmla="*/ 689 h 702"/>
                <a:gd name="T56" fmla="*/ 310 w 702"/>
                <a:gd name="T57" fmla="*/ 700 h 702"/>
                <a:gd name="T58" fmla="*/ 361 w 702"/>
                <a:gd name="T59" fmla="*/ 702 h 702"/>
                <a:gd name="T60" fmla="*/ 412 w 702"/>
                <a:gd name="T61" fmla="*/ 697 h 702"/>
                <a:gd name="T62" fmla="*/ 463 w 702"/>
                <a:gd name="T63" fmla="*/ 684 h 702"/>
                <a:gd name="T64" fmla="*/ 511 w 702"/>
                <a:gd name="T65" fmla="*/ 663 h 702"/>
                <a:gd name="T66" fmla="*/ 542 w 702"/>
                <a:gd name="T67" fmla="*/ 645 h 702"/>
                <a:gd name="T68" fmla="*/ 585 w 702"/>
                <a:gd name="T69" fmla="*/ 614 h 702"/>
                <a:gd name="T70" fmla="*/ 622 w 702"/>
                <a:gd name="T71" fmla="*/ 576 h 702"/>
                <a:gd name="T72" fmla="*/ 650 w 702"/>
                <a:gd name="T73" fmla="*/ 534 h 702"/>
                <a:gd name="T74" fmla="*/ 674 w 702"/>
                <a:gd name="T75" fmla="*/ 490 h 702"/>
                <a:gd name="T76" fmla="*/ 691 w 702"/>
                <a:gd name="T77" fmla="*/ 442 h 702"/>
                <a:gd name="T78" fmla="*/ 700 w 702"/>
                <a:gd name="T79" fmla="*/ 392 h 702"/>
                <a:gd name="T80" fmla="*/ 702 w 702"/>
                <a:gd name="T81" fmla="*/ 341 h 702"/>
                <a:gd name="T82" fmla="*/ 697 w 702"/>
                <a:gd name="T83" fmla="*/ 291 h 702"/>
                <a:gd name="T84" fmla="*/ 684 w 702"/>
                <a:gd name="T85" fmla="*/ 240 h 702"/>
                <a:gd name="T86" fmla="*/ 665 w 702"/>
                <a:gd name="T87" fmla="*/ 19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5" y="176"/>
                  </a:moveTo>
                  <a:lnTo>
                    <a:pt x="655" y="176"/>
                  </a:lnTo>
                  <a:lnTo>
                    <a:pt x="646" y="160"/>
                  </a:lnTo>
                  <a:lnTo>
                    <a:pt x="636" y="145"/>
                  </a:lnTo>
                  <a:lnTo>
                    <a:pt x="625" y="132"/>
                  </a:lnTo>
                  <a:lnTo>
                    <a:pt x="614" y="117"/>
                  </a:lnTo>
                  <a:lnTo>
                    <a:pt x="602" y="104"/>
                  </a:lnTo>
                  <a:lnTo>
                    <a:pt x="590" y="93"/>
                  </a:lnTo>
                  <a:lnTo>
                    <a:pt x="577" y="81"/>
                  </a:lnTo>
                  <a:lnTo>
                    <a:pt x="563" y="70"/>
                  </a:lnTo>
                  <a:lnTo>
                    <a:pt x="550" y="61"/>
                  </a:lnTo>
                  <a:lnTo>
                    <a:pt x="536" y="52"/>
                  </a:lnTo>
                  <a:lnTo>
                    <a:pt x="520" y="43"/>
                  </a:lnTo>
                  <a:lnTo>
                    <a:pt x="506" y="35"/>
                  </a:lnTo>
                  <a:lnTo>
                    <a:pt x="490" y="29"/>
                  </a:lnTo>
                  <a:lnTo>
                    <a:pt x="474" y="22"/>
                  </a:lnTo>
                  <a:lnTo>
                    <a:pt x="459" y="17"/>
                  </a:lnTo>
                  <a:lnTo>
                    <a:pt x="442" y="12"/>
                  </a:lnTo>
                  <a:lnTo>
                    <a:pt x="426" y="8"/>
                  </a:lnTo>
                  <a:lnTo>
                    <a:pt x="409" y="5"/>
                  </a:lnTo>
                  <a:lnTo>
                    <a:pt x="392" y="3"/>
                  </a:lnTo>
                  <a:lnTo>
                    <a:pt x="375" y="0"/>
                  </a:lnTo>
                  <a:lnTo>
                    <a:pt x="360" y="0"/>
                  </a:lnTo>
                  <a:lnTo>
                    <a:pt x="343" y="0"/>
                  </a:lnTo>
                  <a:lnTo>
                    <a:pt x="324" y="1"/>
                  </a:lnTo>
                  <a:lnTo>
                    <a:pt x="308" y="3"/>
                  </a:lnTo>
                  <a:lnTo>
                    <a:pt x="291" y="5"/>
                  </a:lnTo>
                  <a:lnTo>
                    <a:pt x="274" y="8"/>
                  </a:lnTo>
                  <a:lnTo>
                    <a:pt x="258" y="13"/>
                  </a:lnTo>
                  <a:lnTo>
                    <a:pt x="241" y="18"/>
                  </a:lnTo>
                  <a:lnTo>
                    <a:pt x="224" y="24"/>
                  </a:lnTo>
                  <a:lnTo>
                    <a:pt x="208" y="30"/>
                  </a:lnTo>
                  <a:lnTo>
                    <a:pt x="192" y="38"/>
                  </a:lnTo>
                  <a:lnTo>
                    <a:pt x="176" y="47"/>
                  </a:lnTo>
                  <a:lnTo>
                    <a:pt x="176" y="47"/>
                  </a:lnTo>
                  <a:lnTo>
                    <a:pt x="160" y="56"/>
                  </a:lnTo>
                  <a:lnTo>
                    <a:pt x="146" y="67"/>
                  </a:lnTo>
                  <a:lnTo>
                    <a:pt x="132" y="77"/>
                  </a:lnTo>
                  <a:lnTo>
                    <a:pt x="119" y="89"/>
                  </a:lnTo>
                  <a:lnTo>
                    <a:pt x="106" y="100"/>
                  </a:lnTo>
                  <a:lnTo>
                    <a:pt x="94" y="112"/>
                  </a:lnTo>
                  <a:lnTo>
                    <a:pt x="82" y="125"/>
                  </a:lnTo>
                  <a:lnTo>
                    <a:pt x="72" y="140"/>
                  </a:lnTo>
                  <a:lnTo>
                    <a:pt x="61" y="153"/>
                  </a:lnTo>
                  <a:lnTo>
                    <a:pt x="52" y="167"/>
                  </a:lnTo>
                  <a:lnTo>
                    <a:pt x="44" y="183"/>
                  </a:lnTo>
                  <a:lnTo>
                    <a:pt x="36" y="197"/>
                  </a:lnTo>
                  <a:lnTo>
                    <a:pt x="29" y="213"/>
                  </a:lnTo>
                  <a:lnTo>
                    <a:pt x="22" y="228"/>
                  </a:lnTo>
                  <a:lnTo>
                    <a:pt x="17" y="244"/>
                  </a:lnTo>
                  <a:lnTo>
                    <a:pt x="13" y="259"/>
                  </a:lnTo>
                  <a:lnTo>
                    <a:pt x="8" y="276"/>
                  </a:lnTo>
                  <a:lnTo>
                    <a:pt x="5" y="293"/>
                  </a:lnTo>
                  <a:lnTo>
                    <a:pt x="3" y="310"/>
                  </a:lnTo>
                  <a:lnTo>
                    <a:pt x="1" y="326"/>
                  </a:lnTo>
                  <a:lnTo>
                    <a:pt x="0" y="343"/>
                  </a:lnTo>
                  <a:lnTo>
                    <a:pt x="0" y="360"/>
                  </a:lnTo>
                  <a:lnTo>
                    <a:pt x="1" y="378"/>
                  </a:lnTo>
                  <a:lnTo>
                    <a:pt x="3" y="395"/>
                  </a:lnTo>
                  <a:lnTo>
                    <a:pt x="5" y="412"/>
                  </a:lnTo>
                  <a:lnTo>
                    <a:pt x="9" y="429"/>
                  </a:lnTo>
                  <a:lnTo>
                    <a:pt x="13" y="444"/>
                  </a:lnTo>
                  <a:lnTo>
                    <a:pt x="18" y="461"/>
                  </a:lnTo>
                  <a:lnTo>
                    <a:pt x="25" y="478"/>
                  </a:lnTo>
                  <a:lnTo>
                    <a:pt x="31" y="494"/>
                  </a:lnTo>
                  <a:lnTo>
                    <a:pt x="39" y="511"/>
                  </a:lnTo>
                  <a:lnTo>
                    <a:pt x="47" y="526"/>
                  </a:lnTo>
                  <a:lnTo>
                    <a:pt x="47" y="526"/>
                  </a:lnTo>
                  <a:lnTo>
                    <a:pt x="57" y="542"/>
                  </a:lnTo>
                  <a:lnTo>
                    <a:pt x="66" y="556"/>
                  </a:lnTo>
                  <a:lnTo>
                    <a:pt x="78" y="571"/>
                  </a:lnTo>
                  <a:lnTo>
                    <a:pt x="89" y="584"/>
                  </a:lnTo>
                  <a:lnTo>
                    <a:pt x="100" y="597"/>
                  </a:lnTo>
                  <a:lnTo>
                    <a:pt x="113" y="609"/>
                  </a:lnTo>
                  <a:lnTo>
                    <a:pt x="126" y="620"/>
                  </a:lnTo>
                  <a:lnTo>
                    <a:pt x="139" y="631"/>
                  </a:lnTo>
                  <a:lnTo>
                    <a:pt x="154" y="641"/>
                  </a:lnTo>
                  <a:lnTo>
                    <a:pt x="168" y="650"/>
                  </a:lnTo>
                  <a:lnTo>
                    <a:pt x="182" y="658"/>
                  </a:lnTo>
                  <a:lnTo>
                    <a:pt x="198" y="666"/>
                  </a:lnTo>
                  <a:lnTo>
                    <a:pt x="212" y="674"/>
                  </a:lnTo>
                  <a:lnTo>
                    <a:pt x="228" y="680"/>
                  </a:lnTo>
                  <a:lnTo>
                    <a:pt x="245" y="685"/>
                  </a:lnTo>
                  <a:lnTo>
                    <a:pt x="261" y="689"/>
                  </a:lnTo>
                  <a:lnTo>
                    <a:pt x="278" y="695"/>
                  </a:lnTo>
                  <a:lnTo>
                    <a:pt x="293" y="697"/>
                  </a:lnTo>
                  <a:lnTo>
                    <a:pt x="310" y="700"/>
                  </a:lnTo>
                  <a:lnTo>
                    <a:pt x="327" y="701"/>
                  </a:lnTo>
                  <a:lnTo>
                    <a:pt x="344" y="702"/>
                  </a:lnTo>
                  <a:lnTo>
                    <a:pt x="361" y="702"/>
                  </a:lnTo>
                  <a:lnTo>
                    <a:pt x="378" y="701"/>
                  </a:lnTo>
                  <a:lnTo>
                    <a:pt x="395" y="700"/>
                  </a:lnTo>
                  <a:lnTo>
                    <a:pt x="412" y="697"/>
                  </a:lnTo>
                  <a:lnTo>
                    <a:pt x="429" y="693"/>
                  </a:lnTo>
                  <a:lnTo>
                    <a:pt x="446" y="689"/>
                  </a:lnTo>
                  <a:lnTo>
                    <a:pt x="463" y="684"/>
                  </a:lnTo>
                  <a:lnTo>
                    <a:pt x="478" y="678"/>
                  </a:lnTo>
                  <a:lnTo>
                    <a:pt x="495" y="671"/>
                  </a:lnTo>
                  <a:lnTo>
                    <a:pt x="511" y="663"/>
                  </a:lnTo>
                  <a:lnTo>
                    <a:pt x="526" y="655"/>
                  </a:lnTo>
                  <a:lnTo>
                    <a:pt x="526" y="655"/>
                  </a:lnTo>
                  <a:lnTo>
                    <a:pt x="542" y="645"/>
                  </a:lnTo>
                  <a:lnTo>
                    <a:pt x="558" y="636"/>
                  </a:lnTo>
                  <a:lnTo>
                    <a:pt x="571" y="624"/>
                  </a:lnTo>
                  <a:lnTo>
                    <a:pt x="585" y="614"/>
                  </a:lnTo>
                  <a:lnTo>
                    <a:pt x="598" y="602"/>
                  </a:lnTo>
                  <a:lnTo>
                    <a:pt x="610" y="589"/>
                  </a:lnTo>
                  <a:lnTo>
                    <a:pt x="622" y="576"/>
                  </a:lnTo>
                  <a:lnTo>
                    <a:pt x="632" y="563"/>
                  </a:lnTo>
                  <a:lnTo>
                    <a:pt x="641" y="549"/>
                  </a:lnTo>
                  <a:lnTo>
                    <a:pt x="650" y="534"/>
                  </a:lnTo>
                  <a:lnTo>
                    <a:pt x="659" y="520"/>
                  </a:lnTo>
                  <a:lnTo>
                    <a:pt x="667" y="504"/>
                  </a:lnTo>
                  <a:lnTo>
                    <a:pt x="674" y="490"/>
                  </a:lnTo>
                  <a:lnTo>
                    <a:pt x="680" y="474"/>
                  </a:lnTo>
                  <a:lnTo>
                    <a:pt x="685" y="457"/>
                  </a:lnTo>
                  <a:lnTo>
                    <a:pt x="691" y="442"/>
                  </a:lnTo>
                  <a:lnTo>
                    <a:pt x="695" y="425"/>
                  </a:lnTo>
                  <a:lnTo>
                    <a:pt x="697" y="409"/>
                  </a:lnTo>
                  <a:lnTo>
                    <a:pt x="700" y="392"/>
                  </a:lnTo>
                  <a:lnTo>
                    <a:pt x="702" y="375"/>
                  </a:lnTo>
                  <a:lnTo>
                    <a:pt x="702" y="358"/>
                  </a:lnTo>
                  <a:lnTo>
                    <a:pt x="702" y="341"/>
                  </a:lnTo>
                  <a:lnTo>
                    <a:pt x="701" y="325"/>
                  </a:lnTo>
                  <a:lnTo>
                    <a:pt x="700" y="308"/>
                  </a:lnTo>
                  <a:lnTo>
                    <a:pt x="697" y="291"/>
                  </a:lnTo>
                  <a:lnTo>
                    <a:pt x="695" y="274"/>
                  </a:lnTo>
                  <a:lnTo>
                    <a:pt x="689" y="257"/>
                  </a:lnTo>
                  <a:lnTo>
                    <a:pt x="684" y="240"/>
                  </a:lnTo>
                  <a:lnTo>
                    <a:pt x="679" y="224"/>
                  </a:lnTo>
                  <a:lnTo>
                    <a:pt x="672" y="207"/>
                  </a:lnTo>
                  <a:lnTo>
                    <a:pt x="665" y="192"/>
                  </a:lnTo>
                  <a:lnTo>
                    <a:pt x="655" y="176"/>
                  </a:lnTo>
                  <a:lnTo>
                    <a:pt x="655"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8" name="Freeform 68"/>
            <p:cNvSpPr>
              <a:spLocks/>
            </p:cNvSpPr>
            <p:nvPr userDrawn="1"/>
          </p:nvSpPr>
          <p:spPr bwMode="auto">
            <a:xfrm>
              <a:off x="3768" y="1525"/>
              <a:ext cx="155" cy="155"/>
            </a:xfrm>
            <a:custGeom>
              <a:avLst/>
              <a:gdLst>
                <a:gd name="T0" fmla="*/ 580 w 622"/>
                <a:gd name="T1" fmla="*/ 155 h 622"/>
                <a:gd name="T2" fmla="*/ 562 w 622"/>
                <a:gd name="T3" fmla="*/ 129 h 622"/>
                <a:gd name="T4" fmla="*/ 544 w 622"/>
                <a:gd name="T5" fmla="*/ 105 h 622"/>
                <a:gd name="T6" fmla="*/ 498 w 622"/>
                <a:gd name="T7" fmla="*/ 63 h 622"/>
                <a:gd name="T8" fmla="*/ 447 w 622"/>
                <a:gd name="T9" fmla="*/ 32 h 622"/>
                <a:gd name="T10" fmla="*/ 391 w 622"/>
                <a:gd name="T11" fmla="*/ 11 h 622"/>
                <a:gd name="T12" fmla="*/ 333 w 622"/>
                <a:gd name="T13" fmla="*/ 2 h 622"/>
                <a:gd name="T14" fmla="*/ 273 w 622"/>
                <a:gd name="T15" fmla="*/ 3 h 622"/>
                <a:gd name="T16" fmla="*/ 213 w 622"/>
                <a:gd name="T17" fmla="*/ 16 h 622"/>
                <a:gd name="T18" fmla="*/ 184 w 622"/>
                <a:gd name="T19" fmla="*/ 28 h 622"/>
                <a:gd name="T20" fmla="*/ 155 w 622"/>
                <a:gd name="T21" fmla="*/ 42 h 622"/>
                <a:gd name="T22" fmla="*/ 142 w 622"/>
                <a:gd name="T23" fmla="*/ 50 h 622"/>
                <a:gd name="T24" fmla="*/ 116 w 622"/>
                <a:gd name="T25" fmla="*/ 68 h 622"/>
                <a:gd name="T26" fmla="*/ 82 w 622"/>
                <a:gd name="T27" fmla="*/ 101 h 622"/>
                <a:gd name="T28" fmla="*/ 46 w 622"/>
                <a:gd name="T29" fmla="*/ 149 h 622"/>
                <a:gd name="T30" fmla="*/ 20 w 622"/>
                <a:gd name="T31" fmla="*/ 202 h 622"/>
                <a:gd name="T32" fmla="*/ 4 w 622"/>
                <a:gd name="T33" fmla="*/ 260 h 622"/>
                <a:gd name="T34" fmla="*/ 0 w 622"/>
                <a:gd name="T35" fmla="*/ 320 h 622"/>
                <a:gd name="T36" fmla="*/ 8 w 622"/>
                <a:gd name="T37" fmla="*/ 379 h 622"/>
                <a:gd name="T38" fmla="*/ 21 w 622"/>
                <a:gd name="T39" fmla="*/ 424 h 622"/>
                <a:gd name="T40" fmla="*/ 34 w 622"/>
                <a:gd name="T41" fmla="*/ 452 h 622"/>
                <a:gd name="T42" fmla="*/ 42 w 622"/>
                <a:gd name="T43" fmla="*/ 465 h 622"/>
                <a:gd name="T44" fmla="*/ 59 w 622"/>
                <a:gd name="T45" fmla="*/ 493 h 622"/>
                <a:gd name="T46" fmla="*/ 78 w 622"/>
                <a:gd name="T47" fmla="*/ 518 h 622"/>
                <a:gd name="T48" fmla="*/ 124 w 622"/>
                <a:gd name="T49" fmla="*/ 558 h 622"/>
                <a:gd name="T50" fmla="*/ 175 w 622"/>
                <a:gd name="T51" fmla="*/ 589 h 622"/>
                <a:gd name="T52" fmla="*/ 231 w 622"/>
                <a:gd name="T53" fmla="*/ 610 h 622"/>
                <a:gd name="T54" fmla="*/ 290 w 622"/>
                <a:gd name="T55" fmla="*/ 621 h 622"/>
                <a:gd name="T56" fmla="*/ 350 w 622"/>
                <a:gd name="T57" fmla="*/ 619 h 622"/>
                <a:gd name="T58" fmla="*/ 408 w 622"/>
                <a:gd name="T59" fmla="*/ 605 h 622"/>
                <a:gd name="T60" fmla="*/ 438 w 622"/>
                <a:gd name="T61" fmla="*/ 594 h 622"/>
                <a:gd name="T62" fmla="*/ 465 w 622"/>
                <a:gd name="T63" fmla="*/ 580 h 622"/>
                <a:gd name="T64" fmla="*/ 480 w 622"/>
                <a:gd name="T65" fmla="*/ 571 h 622"/>
                <a:gd name="T66" fmla="*/ 506 w 622"/>
                <a:gd name="T67" fmla="*/ 553 h 622"/>
                <a:gd name="T68" fmla="*/ 540 w 622"/>
                <a:gd name="T69" fmla="*/ 521 h 622"/>
                <a:gd name="T70" fmla="*/ 575 w 622"/>
                <a:gd name="T71" fmla="*/ 473 h 622"/>
                <a:gd name="T72" fmla="*/ 602 w 622"/>
                <a:gd name="T73" fmla="*/ 420 h 622"/>
                <a:gd name="T74" fmla="*/ 617 w 622"/>
                <a:gd name="T75" fmla="*/ 363 h 622"/>
                <a:gd name="T76" fmla="*/ 622 w 622"/>
                <a:gd name="T77" fmla="*/ 303 h 622"/>
                <a:gd name="T78" fmla="*/ 614 w 622"/>
                <a:gd name="T79" fmla="*/ 243 h 622"/>
                <a:gd name="T80" fmla="*/ 600 w 622"/>
                <a:gd name="T81" fmla="*/ 198 h 622"/>
                <a:gd name="T82" fmla="*/ 588 w 622"/>
                <a:gd name="T83" fmla="*/ 170 h 622"/>
                <a:gd name="T84" fmla="*/ 580 w 622"/>
                <a:gd name="T85" fmla="*/ 15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80" y="155"/>
                  </a:moveTo>
                  <a:lnTo>
                    <a:pt x="580" y="155"/>
                  </a:lnTo>
                  <a:lnTo>
                    <a:pt x="571" y="142"/>
                  </a:lnTo>
                  <a:lnTo>
                    <a:pt x="562" y="129"/>
                  </a:lnTo>
                  <a:lnTo>
                    <a:pt x="553" y="116"/>
                  </a:lnTo>
                  <a:lnTo>
                    <a:pt x="544" y="105"/>
                  </a:lnTo>
                  <a:lnTo>
                    <a:pt x="522" y="82"/>
                  </a:lnTo>
                  <a:lnTo>
                    <a:pt x="498" y="63"/>
                  </a:lnTo>
                  <a:lnTo>
                    <a:pt x="473" y="46"/>
                  </a:lnTo>
                  <a:lnTo>
                    <a:pt x="447" y="32"/>
                  </a:lnTo>
                  <a:lnTo>
                    <a:pt x="420" y="20"/>
                  </a:lnTo>
                  <a:lnTo>
                    <a:pt x="391" y="11"/>
                  </a:lnTo>
                  <a:lnTo>
                    <a:pt x="363" y="4"/>
                  </a:lnTo>
                  <a:lnTo>
                    <a:pt x="333" y="2"/>
                  </a:lnTo>
                  <a:lnTo>
                    <a:pt x="303" y="0"/>
                  </a:lnTo>
                  <a:lnTo>
                    <a:pt x="273" y="3"/>
                  </a:lnTo>
                  <a:lnTo>
                    <a:pt x="243" y="8"/>
                  </a:lnTo>
                  <a:lnTo>
                    <a:pt x="213" y="16"/>
                  </a:lnTo>
                  <a:lnTo>
                    <a:pt x="198" y="21"/>
                  </a:lnTo>
                  <a:lnTo>
                    <a:pt x="184" y="28"/>
                  </a:lnTo>
                  <a:lnTo>
                    <a:pt x="170" y="34"/>
                  </a:lnTo>
                  <a:lnTo>
                    <a:pt x="155" y="42"/>
                  </a:lnTo>
                  <a:lnTo>
                    <a:pt x="155" y="42"/>
                  </a:lnTo>
                  <a:lnTo>
                    <a:pt x="142" y="50"/>
                  </a:lnTo>
                  <a:lnTo>
                    <a:pt x="129" y="59"/>
                  </a:lnTo>
                  <a:lnTo>
                    <a:pt x="116" y="68"/>
                  </a:lnTo>
                  <a:lnTo>
                    <a:pt x="105" y="79"/>
                  </a:lnTo>
                  <a:lnTo>
                    <a:pt x="82" y="101"/>
                  </a:lnTo>
                  <a:lnTo>
                    <a:pt x="63" y="123"/>
                  </a:lnTo>
                  <a:lnTo>
                    <a:pt x="46" y="149"/>
                  </a:lnTo>
                  <a:lnTo>
                    <a:pt x="32" y="175"/>
                  </a:lnTo>
                  <a:lnTo>
                    <a:pt x="20" y="202"/>
                  </a:lnTo>
                  <a:lnTo>
                    <a:pt x="11" y="231"/>
                  </a:lnTo>
                  <a:lnTo>
                    <a:pt x="4" y="260"/>
                  </a:lnTo>
                  <a:lnTo>
                    <a:pt x="2" y="290"/>
                  </a:lnTo>
                  <a:lnTo>
                    <a:pt x="0" y="320"/>
                  </a:lnTo>
                  <a:lnTo>
                    <a:pt x="3" y="350"/>
                  </a:lnTo>
                  <a:lnTo>
                    <a:pt x="8" y="379"/>
                  </a:lnTo>
                  <a:lnTo>
                    <a:pt x="16" y="408"/>
                  </a:lnTo>
                  <a:lnTo>
                    <a:pt x="21" y="424"/>
                  </a:lnTo>
                  <a:lnTo>
                    <a:pt x="28" y="438"/>
                  </a:lnTo>
                  <a:lnTo>
                    <a:pt x="34" y="452"/>
                  </a:lnTo>
                  <a:lnTo>
                    <a:pt x="42" y="465"/>
                  </a:lnTo>
                  <a:lnTo>
                    <a:pt x="42" y="465"/>
                  </a:lnTo>
                  <a:lnTo>
                    <a:pt x="50" y="480"/>
                  </a:lnTo>
                  <a:lnTo>
                    <a:pt x="59" y="493"/>
                  </a:lnTo>
                  <a:lnTo>
                    <a:pt x="68" y="505"/>
                  </a:lnTo>
                  <a:lnTo>
                    <a:pt x="78" y="518"/>
                  </a:lnTo>
                  <a:lnTo>
                    <a:pt x="101" y="538"/>
                  </a:lnTo>
                  <a:lnTo>
                    <a:pt x="124" y="558"/>
                  </a:lnTo>
                  <a:lnTo>
                    <a:pt x="149" y="575"/>
                  </a:lnTo>
                  <a:lnTo>
                    <a:pt x="175" y="589"/>
                  </a:lnTo>
                  <a:lnTo>
                    <a:pt x="202" y="601"/>
                  </a:lnTo>
                  <a:lnTo>
                    <a:pt x="231" y="610"/>
                  </a:lnTo>
                  <a:lnTo>
                    <a:pt x="260" y="617"/>
                  </a:lnTo>
                  <a:lnTo>
                    <a:pt x="290" y="621"/>
                  </a:lnTo>
                  <a:lnTo>
                    <a:pt x="320" y="622"/>
                  </a:lnTo>
                  <a:lnTo>
                    <a:pt x="350" y="619"/>
                  </a:lnTo>
                  <a:lnTo>
                    <a:pt x="379" y="614"/>
                  </a:lnTo>
                  <a:lnTo>
                    <a:pt x="408" y="605"/>
                  </a:lnTo>
                  <a:lnTo>
                    <a:pt x="424" y="600"/>
                  </a:lnTo>
                  <a:lnTo>
                    <a:pt x="438" y="594"/>
                  </a:lnTo>
                  <a:lnTo>
                    <a:pt x="452" y="587"/>
                  </a:lnTo>
                  <a:lnTo>
                    <a:pt x="465" y="580"/>
                  </a:lnTo>
                  <a:lnTo>
                    <a:pt x="465" y="580"/>
                  </a:lnTo>
                  <a:lnTo>
                    <a:pt x="480" y="571"/>
                  </a:lnTo>
                  <a:lnTo>
                    <a:pt x="493" y="562"/>
                  </a:lnTo>
                  <a:lnTo>
                    <a:pt x="506" y="553"/>
                  </a:lnTo>
                  <a:lnTo>
                    <a:pt x="518" y="542"/>
                  </a:lnTo>
                  <a:lnTo>
                    <a:pt x="540" y="521"/>
                  </a:lnTo>
                  <a:lnTo>
                    <a:pt x="558" y="498"/>
                  </a:lnTo>
                  <a:lnTo>
                    <a:pt x="575" y="473"/>
                  </a:lnTo>
                  <a:lnTo>
                    <a:pt x="591" y="447"/>
                  </a:lnTo>
                  <a:lnTo>
                    <a:pt x="602" y="420"/>
                  </a:lnTo>
                  <a:lnTo>
                    <a:pt x="611" y="391"/>
                  </a:lnTo>
                  <a:lnTo>
                    <a:pt x="617" y="363"/>
                  </a:lnTo>
                  <a:lnTo>
                    <a:pt x="621" y="333"/>
                  </a:lnTo>
                  <a:lnTo>
                    <a:pt x="622" y="303"/>
                  </a:lnTo>
                  <a:lnTo>
                    <a:pt x="619" y="273"/>
                  </a:lnTo>
                  <a:lnTo>
                    <a:pt x="614" y="243"/>
                  </a:lnTo>
                  <a:lnTo>
                    <a:pt x="606" y="213"/>
                  </a:lnTo>
                  <a:lnTo>
                    <a:pt x="600" y="198"/>
                  </a:lnTo>
                  <a:lnTo>
                    <a:pt x="594" y="184"/>
                  </a:lnTo>
                  <a:lnTo>
                    <a:pt x="588" y="170"/>
                  </a:lnTo>
                  <a:lnTo>
                    <a:pt x="580" y="155"/>
                  </a:lnTo>
                  <a:lnTo>
                    <a:pt x="580" y="1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9" name="Freeform 69"/>
            <p:cNvSpPr>
              <a:spLocks/>
            </p:cNvSpPr>
            <p:nvPr userDrawn="1"/>
          </p:nvSpPr>
          <p:spPr bwMode="auto">
            <a:xfrm>
              <a:off x="3904" y="1754"/>
              <a:ext cx="135" cy="135"/>
            </a:xfrm>
            <a:custGeom>
              <a:avLst/>
              <a:gdLst>
                <a:gd name="T0" fmla="*/ 134 w 539"/>
                <a:gd name="T1" fmla="*/ 36 h 539"/>
                <a:gd name="T2" fmla="*/ 89 w 539"/>
                <a:gd name="T3" fmla="*/ 67 h 539"/>
                <a:gd name="T4" fmla="*/ 54 w 539"/>
                <a:gd name="T5" fmla="*/ 106 h 539"/>
                <a:gd name="T6" fmla="*/ 27 w 539"/>
                <a:gd name="T7" fmla="*/ 151 h 539"/>
                <a:gd name="T8" fmla="*/ 9 w 539"/>
                <a:gd name="T9" fmla="*/ 200 h 539"/>
                <a:gd name="T10" fmla="*/ 0 w 539"/>
                <a:gd name="T11" fmla="*/ 251 h 539"/>
                <a:gd name="T12" fmla="*/ 1 w 539"/>
                <a:gd name="T13" fmla="*/ 303 h 539"/>
                <a:gd name="T14" fmla="*/ 13 w 539"/>
                <a:gd name="T15" fmla="*/ 355 h 539"/>
                <a:gd name="T16" fmla="*/ 35 w 539"/>
                <a:gd name="T17" fmla="*/ 405 h 539"/>
                <a:gd name="T18" fmla="*/ 50 w 539"/>
                <a:gd name="T19" fmla="*/ 428 h 539"/>
                <a:gd name="T20" fmla="*/ 86 w 539"/>
                <a:gd name="T21" fmla="*/ 469 h 539"/>
                <a:gd name="T22" fmla="*/ 127 w 539"/>
                <a:gd name="T23" fmla="*/ 500 h 539"/>
                <a:gd name="T24" fmla="*/ 174 w 539"/>
                <a:gd name="T25" fmla="*/ 522 h 539"/>
                <a:gd name="T26" fmla="*/ 225 w 539"/>
                <a:gd name="T27" fmla="*/ 536 h 539"/>
                <a:gd name="T28" fmla="*/ 276 w 539"/>
                <a:gd name="T29" fmla="*/ 539 h 539"/>
                <a:gd name="T30" fmla="*/ 328 w 539"/>
                <a:gd name="T31" fmla="*/ 532 h 539"/>
                <a:gd name="T32" fmla="*/ 380 w 539"/>
                <a:gd name="T33" fmla="*/ 515 h 539"/>
                <a:gd name="T34" fmla="*/ 404 w 539"/>
                <a:gd name="T35" fmla="*/ 504 h 539"/>
                <a:gd name="T36" fmla="*/ 449 w 539"/>
                <a:gd name="T37" fmla="*/ 471 h 539"/>
                <a:gd name="T38" fmla="*/ 484 w 539"/>
                <a:gd name="T39" fmla="*/ 432 h 539"/>
                <a:gd name="T40" fmla="*/ 512 w 539"/>
                <a:gd name="T41" fmla="*/ 388 h 539"/>
                <a:gd name="T42" fmla="*/ 530 w 539"/>
                <a:gd name="T43" fmla="*/ 340 h 539"/>
                <a:gd name="T44" fmla="*/ 539 w 539"/>
                <a:gd name="T45" fmla="*/ 289 h 539"/>
                <a:gd name="T46" fmla="*/ 538 w 539"/>
                <a:gd name="T47" fmla="*/ 237 h 539"/>
                <a:gd name="T48" fmla="*/ 526 w 539"/>
                <a:gd name="T49" fmla="*/ 185 h 539"/>
                <a:gd name="T50" fmla="*/ 503 w 539"/>
                <a:gd name="T51" fmla="*/ 135 h 539"/>
                <a:gd name="T52" fmla="*/ 488 w 539"/>
                <a:gd name="T53" fmla="*/ 112 h 539"/>
                <a:gd name="T54" fmla="*/ 452 w 539"/>
                <a:gd name="T55" fmla="*/ 71 h 539"/>
                <a:gd name="T56" fmla="*/ 410 w 539"/>
                <a:gd name="T57" fmla="*/ 40 h 539"/>
                <a:gd name="T58" fmla="*/ 363 w 539"/>
                <a:gd name="T59" fmla="*/ 17 h 539"/>
                <a:gd name="T60" fmla="*/ 314 w 539"/>
                <a:gd name="T61" fmla="*/ 3 h 539"/>
                <a:gd name="T62" fmla="*/ 262 w 539"/>
                <a:gd name="T63" fmla="*/ 0 h 539"/>
                <a:gd name="T64" fmla="*/ 209 w 539"/>
                <a:gd name="T65" fmla="*/ 6 h 539"/>
                <a:gd name="T66" fmla="*/ 159 w 539"/>
                <a:gd name="T67" fmla="*/ 23 h 539"/>
                <a:gd name="T68" fmla="*/ 134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134" y="36"/>
                  </a:moveTo>
                  <a:lnTo>
                    <a:pt x="134" y="36"/>
                  </a:lnTo>
                  <a:lnTo>
                    <a:pt x="110" y="50"/>
                  </a:lnTo>
                  <a:lnTo>
                    <a:pt x="89" y="67"/>
                  </a:lnTo>
                  <a:lnTo>
                    <a:pt x="71" y="87"/>
                  </a:lnTo>
                  <a:lnTo>
                    <a:pt x="54" y="106"/>
                  </a:lnTo>
                  <a:lnTo>
                    <a:pt x="39" y="129"/>
                  </a:lnTo>
                  <a:lnTo>
                    <a:pt x="27" y="151"/>
                  </a:lnTo>
                  <a:lnTo>
                    <a:pt x="17" y="175"/>
                  </a:lnTo>
                  <a:lnTo>
                    <a:pt x="9" y="200"/>
                  </a:lnTo>
                  <a:lnTo>
                    <a:pt x="2" y="225"/>
                  </a:lnTo>
                  <a:lnTo>
                    <a:pt x="0" y="251"/>
                  </a:lnTo>
                  <a:lnTo>
                    <a:pt x="0" y="277"/>
                  </a:lnTo>
                  <a:lnTo>
                    <a:pt x="1" y="303"/>
                  </a:lnTo>
                  <a:lnTo>
                    <a:pt x="6" y="329"/>
                  </a:lnTo>
                  <a:lnTo>
                    <a:pt x="13" y="355"/>
                  </a:lnTo>
                  <a:lnTo>
                    <a:pt x="23" y="380"/>
                  </a:lnTo>
                  <a:lnTo>
                    <a:pt x="35" y="405"/>
                  </a:lnTo>
                  <a:lnTo>
                    <a:pt x="35" y="405"/>
                  </a:lnTo>
                  <a:lnTo>
                    <a:pt x="50" y="428"/>
                  </a:lnTo>
                  <a:lnTo>
                    <a:pt x="67" y="449"/>
                  </a:lnTo>
                  <a:lnTo>
                    <a:pt x="86" y="469"/>
                  </a:lnTo>
                  <a:lnTo>
                    <a:pt x="106" y="486"/>
                  </a:lnTo>
                  <a:lnTo>
                    <a:pt x="127" y="500"/>
                  </a:lnTo>
                  <a:lnTo>
                    <a:pt x="151" y="513"/>
                  </a:lnTo>
                  <a:lnTo>
                    <a:pt x="174" y="522"/>
                  </a:lnTo>
                  <a:lnTo>
                    <a:pt x="199" y="530"/>
                  </a:lnTo>
                  <a:lnTo>
                    <a:pt x="225" y="536"/>
                  </a:lnTo>
                  <a:lnTo>
                    <a:pt x="250" y="539"/>
                  </a:lnTo>
                  <a:lnTo>
                    <a:pt x="276" y="539"/>
                  </a:lnTo>
                  <a:lnTo>
                    <a:pt x="303" y="538"/>
                  </a:lnTo>
                  <a:lnTo>
                    <a:pt x="328" y="532"/>
                  </a:lnTo>
                  <a:lnTo>
                    <a:pt x="354" y="526"/>
                  </a:lnTo>
                  <a:lnTo>
                    <a:pt x="380" y="515"/>
                  </a:lnTo>
                  <a:lnTo>
                    <a:pt x="404" y="504"/>
                  </a:lnTo>
                  <a:lnTo>
                    <a:pt x="404" y="504"/>
                  </a:lnTo>
                  <a:lnTo>
                    <a:pt x="427" y="488"/>
                  </a:lnTo>
                  <a:lnTo>
                    <a:pt x="449" y="471"/>
                  </a:lnTo>
                  <a:lnTo>
                    <a:pt x="467" y="453"/>
                  </a:lnTo>
                  <a:lnTo>
                    <a:pt x="484" y="432"/>
                  </a:lnTo>
                  <a:lnTo>
                    <a:pt x="500" y="411"/>
                  </a:lnTo>
                  <a:lnTo>
                    <a:pt x="512" y="388"/>
                  </a:lnTo>
                  <a:lnTo>
                    <a:pt x="522" y="364"/>
                  </a:lnTo>
                  <a:lnTo>
                    <a:pt x="530" y="340"/>
                  </a:lnTo>
                  <a:lnTo>
                    <a:pt x="535" y="314"/>
                  </a:lnTo>
                  <a:lnTo>
                    <a:pt x="539" y="289"/>
                  </a:lnTo>
                  <a:lnTo>
                    <a:pt x="539" y="263"/>
                  </a:lnTo>
                  <a:lnTo>
                    <a:pt x="538" y="237"/>
                  </a:lnTo>
                  <a:lnTo>
                    <a:pt x="533" y="211"/>
                  </a:lnTo>
                  <a:lnTo>
                    <a:pt x="526" y="185"/>
                  </a:lnTo>
                  <a:lnTo>
                    <a:pt x="516" y="160"/>
                  </a:lnTo>
                  <a:lnTo>
                    <a:pt x="503" y="135"/>
                  </a:lnTo>
                  <a:lnTo>
                    <a:pt x="503" y="135"/>
                  </a:lnTo>
                  <a:lnTo>
                    <a:pt x="488" y="112"/>
                  </a:lnTo>
                  <a:lnTo>
                    <a:pt x="471" y="91"/>
                  </a:lnTo>
                  <a:lnTo>
                    <a:pt x="452" y="71"/>
                  </a:lnTo>
                  <a:lnTo>
                    <a:pt x="432" y="54"/>
                  </a:lnTo>
                  <a:lnTo>
                    <a:pt x="410" y="40"/>
                  </a:lnTo>
                  <a:lnTo>
                    <a:pt x="388" y="27"/>
                  </a:lnTo>
                  <a:lnTo>
                    <a:pt x="363" y="17"/>
                  </a:lnTo>
                  <a:lnTo>
                    <a:pt x="340" y="9"/>
                  </a:lnTo>
                  <a:lnTo>
                    <a:pt x="314" y="3"/>
                  </a:lnTo>
                  <a:lnTo>
                    <a:pt x="288" y="1"/>
                  </a:lnTo>
                  <a:lnTo>
                    <a:pt x="262" y="0"/>
                  </a:lnTo>
                  <a:lnTo>
                    <a:pt x="235" y="2"/>
                  </a:lnTo>
                  <a:lnTo>
                    <a:pt x="209" y="6"/>
                  </a:lnTo>
                  <a:lnTo>
                    <a:pt x="185" y="14"/>
                  </a:lnTo>
                  <a:lnTo>
                    <a:pt x="159" y="23"/>
                  </a:lnTo>
                  <a:lnTo>
                    <a:pt x="134" y="36"/>
                  </a:lnTo>
                  <a:lnTo>
                    <a:pt x="134"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0" name="Freeform 70"/>
            <p:cNvSpPr>
              <a:spLocks/>
            </p:cNvSpPr>
            <p:nvPr userDrawn="1"/>
          </p:nvSpPr>
          <p:spPr bwMode="auto">
            <a:xfrm>
              <a:off x="4041" y="1984"/>
              <a:ext cx="115" cy="114"/>
            </a:xfrm>
            <a:custGeom>
              <a:avLst/>
              <a:gdLst>
                <a:gd name="T0" fmla="*/ 114 w 460"/>
                <a:gd name="T1" fmla="*/ 31 h 458"/>
                <a:gd name="T2" fmla="*/ 76 w 460"/>
                <a:gd name="T3" fmla="*/ 58 h 458"/>
                <a:gd name="T4" fmla="*/ 46 w 460"/>
                <a:gd name="T5" fmla="*/ 91 h 458"/>
                <a:gd name="T6" fmla="*/ 23 w 460"/>
                <a:gd name="T7" fmla="*/ 129 h 458"/>
                <a:gd name="T8" fmla="*/ 7 w 460"/>
                <a:gd name="T9" fmla="*/ 170 h 458"/>
                <a:gd name="T10" fmla="*/ 1 w 460"/>
                <a:gd name="T11" fmla="*/ 213 h 458"/>
                <a:gd name="T12" fmla="*/ 2 w 460"/>
                <a:gd name="T13" fmla="*/ 258 h 458"/>
                <a:gd name="T14" fmla="*/ 11 w 460"/>
                <a:gd name="T15" fmla="*/ 302 h 458"/>
                <a:gd name="T16" fmla="*/ 31 w 460"/>
                <a:gd name="T17" fmla="*/ 344 h 458"/>
                <a:gd name="T18" fmla="*/ 44 w 460"/>
                <a:gd name="T19" fmla="*/ 365 h 458"/>
                <a:gd name="T20" fmla="*/ 74 w 460"/>
                <a:gd name="T21" fmla="*/ 398 h 458"/>
                <a:gd name="T22" fmla="*/ 109 w 460"/>
                <a:gd name="T23" fmla="*/ 425 h 458"/>
                <a:gd name="T24" fmla="*/ 149 w 460"/>
                <a:gd name="T25" fmla="*/ 444 h 458"/>
                <a:gd name="T26" fmla="*/ 191 w 460"/>
                <a:gd name="T27" fmla="*/ 456 h 458"/>
                <a:gd name="T28" fmla="*/ 235 w 460"/>
                <a:gd name="T29" fmla="*/ 458 h 458"/>
                <a:gd name="T30" fmla="*/ 280 w 460"/>
                <a:gd name="T31" fmla="*/ 453 h 458"/>
                <a:gd name="T32" fmla="*/ 323 w 460"/>
                <a:gd name="T33" fmla="*/ 439 h 458"/>
                <a:gd name="T34" fmla="*/ 345 w 460"/>
                <a:gd name="T35" fmla="*/ 428 h 458"/>
                <a:gd name="T36" fmla="*/ 381 w 460"/>
                <a:gd name="T37" fmla="*/ 401 h 458"/>
                <a:gd name="T38" fmla="*/ 413 w 460"/>
                <a:gd name="T39" fmla="*/ 368 h 458"/>
                <a:gd name="T40" fmla="*/ 436 w 460"/>
                <a:gd name="T41" fmla="*/ 331 h 458"/>
                <a:gd name="T42" fmla="*/ 452 w 460"/>
                <a:gd name="T43" fmla="*/ 289 h 458"/>
                <a:gd name="T44" fmla="*/ 458 w 460"/>
                <a:gd name="T45" fmla="*/ 246 h 458"/>
                <a:gd name="T46" fmla="*/ 457 w 460"/>
                <a:gd name="T47" fmla="*/ 202 h 458"/>
                <a:gd name="T48" fmla="*/ 448 w 460"/>
                <a:gd name="T49" fmla="*/ 157 h 458"/>
                <a:gd name="T50" fmla="*/ 428 w 460"/>
                <a:gd name="T51" fmla="*/ 114 h 458"/>
                <a:gd name="T52" fmla="*/ 415 w 460"/>
                <a:gd name="T53" fmla="*/ 95 h 458"/>
                <a:gd name="T54" fmla="*/ 385 w 460"/>
                <a:gd name="T55" fmla="*/ 61 h 458"/>
                <a:gd name="T56" fmla="*/ 350 w 460"/>
                <a:gd name="T57" fmla="*/ 34 h 458"/>
                <a:gd name="T58" fmla="*/ 310 w 460"/>
                <a:gd name="T59" fmla="*/ 14 h 458"/>
                <a:gd name="T60" fmla="*/ 268 w 460"/>
                <a:gd name="T61" fmla="*/ 4 h 458"/>
                <a:gd name="T62" fmla="*/ 224 w 460"/>
                <a:gd name="T63" fmla="*/ 0 h 458"/>
                <a:gd name="T64" fmla="*/ 179 w 460"/>
                <a:gd name="T65" fmla="*/ 5 h 458"/>
                <a:gd name="T66" fmla="*/ 135 w 460"/>
                <a:gd name="T67" fmla="*/ 21 h 458"/>
                <a:gd name="T68" fmla="*/ 114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114" y="31"/>
                  </a:moveTo>
                  <a:lnTo>
                    <a:pt x="114" y="31"/>
                  </a:lnTo>
                  <a:lnTo>
                    <a:pt x="95" y="44"/>
                  </a:lnTo>
                  <a:lnTo>
                    <a:pt x="76" y="58"/>
                  </a:lnTo>
                  <a:lnTo>
                    <a:pt x="61" y="74"/>
                  </a:lnTo>
                  <a:lnTo>
                    <a:pt x="46" y="91"/>
                  </a:lnTo>
                  <a:lnTo>
                    <a:pt x="33" y="109"/>
                  </a:lnTo>
                  <a:lnTo>
                    <a:pt x="23" y="129"/>
                  </a:lnTo>
                  <a:lnTo>
                    <a:pt x="14" y="150"/>
                  </a:lnTo>
                  <a:lnTo>
                    <a:pt x="7" y="170"/>
                  </a:lnTo>
                  <a:lnTo>
                    <a:pt x="3" y="191"/>
                  </a:lnTo>
                  <a:lnTo>
                    <a:pt x="1" y="213"/>
                  </a:lnTo>
                  <a:lnTo>
                    <a:pt x="0" y="236"/>
                  </a:lnTo>
                  <a:lnTo>
                    <a:pt x="2" y="258"/>
                  </a:lnTo>
                  <a:lnTo>
                    <a:pt x="6" y="280"/>
                  </a:lnTo>
                  <a:lnTo>
                    <a:pt x="11" y="302"/>
                  </a:lnTo>
                  <a:lnTo>
                    <a:pt x="20" y="323"/>
                  </a:lnTo>
                  <a:lnTo>
                    <a:pt x="31" y="344"/>
                  </a:lnTo>
                  <a:lnTo>
                    <a:pt x="31" y="344"/>
                  </a:lnTo>
                  <a:lnTo>
                    <a:pt x="44" y="365"/>
                  </a:lnTo>
                  <a:lnTo>
                    <a:pt x="58" y="382"/>
                  </a:lnTo>
                  <a:lnTo>
                    <a:pt x="74" y="398"/>
                  </a:lnTo>
                  <a:lnTo>
                    <a:pt x="91" y="413"/>
                  </a:lnTo>
                  <a:lnTo>
                    <a:pt x="109" y="425"/>
                  </a:lnTo>
                  <a:lnTo>
                    <a:pt x="129" y="436"/>
                  </a:lnTo>
                  <a:lnTo>
                    <a:pt x="149" y="444"/>
                  </a:lnTo>
                  <a:lnTo>
                    <a:pt x="170" y="451"/>
                  </a:lnTo>
                  <a:lnTo>
                    <a:pt x="191" y="456"/>
                  </a:lnTo>
                  <a:lnTo>
                    <a:pt x="213" y="458"/>
                  </a:lnTo>
                  <a:lnTo>
                    <a:pt x="235" y="458"/>
                  </a:lnTo>
                  <a:lnTo>
                    <a:pt x="258" y="457"/>
                  </a:lnTo>
                  <a:lnTo>
                    <a:pt x="280" y="453"/>
                  </a:lnTo>
                  <a:lnTo>
                    <a:pt x="302" y="447"/>
                  </a:lnTo>
                  <a:lnTo>
                    <a:pt x="323" y="439"/>
                  </a:lnTo>
                  <a:lnTo>
                    <a:pt x="345" y="428"/>
                  </a:lnTo>
                  <a:lnTo>
                    <a:pt x="345" y="428"/>
                  </a:lnTo>
                  <a:lnTo>
                    <a:pt x="364" y="415"/>
                  </a:lnTo>
                  <a:lnTo>
                    <a:pt x="381" y="401"/>
                  </a:lnTo>
                  <a:lnTo>
                    <a:pt x="398" y="385"/>
                  </a:lnTo>
                  <a:lnTo>
                    <a:pt x="413" y="368"/>
                  </a:lnTo>
                  <a:lnTo>
                    <a:pt x="426" y="349"/>
                  </a:lnTo>
                  <a:lnTo>
                    <a:pt x="436" y="331"/>
                  </a:lnTo>
                  <a:lnTo>
                    <a:pt x="444" y="310"/>
                  </a:lnTo>
                  <a:lnTo>
                    <a:pt x="452" y="289"/>
                  </a:lnTo>
                  <a:lnTo>
                    <a:pt x="456" y="267"/>
                  </a:lnTo>
                  <a:lnTo>
                    <a:pt x="458" y="246"/>
                  </a:lnTo>
                  <a:lnTo>
                    <a:pt x="460" y="224"/>
                  </a:lnTo>
                  <a:lnTo>
                    <a:pt x="457" y="202"/>
                  </a:lnTo>
                  <a:lnTo>
                    <a:pt x="453" y="180"/>
                  </a:lnTo>
                  <a:lnTo>
                    <a:pt x="448" y="157"/>
                  </a:lnTo>
                  <a:lnTo>
                    <a:pt x="439" y="135"/>
                  </a:lnTo>
                  <a:lnTo>
                    <a:pt x="428" y="114"/>
                  </a:lnTo>
                  <a:lnTo>
                    <a:pt x="428" y="114"/>
                  </a:lnTo>
                  <a:lnTo>
                    <a:pt x="415" y="95"/>
                  </a:lnTo>
                  <a:lnTo>
                    <a:pt x="401" y="77"/>
                  </a:lnTo>
                  <a:lnTo>
                    <a:pt x="385" y="61"/>
                  </a:lnTo>
                  <a:lnTo>
                    <a:pt x="368" y="47"/>
                  </a:lnTo>
                  <a:lnTo>
                    <a:pt x="350" y="34"/>
                  </a:lnTo>
                  <a:lnTo>
                    <a:pt x="331" y="23"/>
                  </a:lnTo>
                  <a:lnTo>
                    <a:pt x="310" y="14"/>
                  </a:lnTo>
                  <a:lnTo>
                    <a:pt x="289" y="8"/>
                  </a:lnTo>
                  <a:lnTo>
                    <a:pt x="268" y="4"/>
                  </a:lnTo>
                  <a:lnTo>
                    <a:pt x="246" y="1"/>
                  </a:lnTo>
                  <a:lnTo>
                    <a:pt x="224" y="0"/>
                  </a:lnTo>
                  <a:lnTo>
                    <a:pt x="202" y="1"/>
                  </a:lnTo>
                  <a:lnTo>
                    <a:pt x="179" y="5"/>
                  </a:lnTo>
                  <a:lnTo>
                    <a:pt x="157" y="11"/>
                  </a:lnTo>
                  <a:lnTo>
                    <a:pt x="135" y="21"/>
                  </a:lnTo>
                  <a:lnTo>
                    <a:pt x="114" y="31"/>
                  </a:lnTo>
                  <a:lnTo>
                    <a:pt x="11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1" name="Freeform 71"/>
            <p:cNvSpPr>
              <a:spLocks/>
            </p:cNvSpPr>
            <p:nvPr userDrawn="1"/>
          </p:nvSpPr>
          <p:spPr bwMode="auto">
            <a:xfrm>
              <a:off x="4178" y="2213"/>
              <a:ext cx="94" cy="94"/>
            </a:xfrm>
            <a:custGeom>
              <a:avLst/>
              <a:gdLst>
                <a:gd name="T0" fmla="*/ 95 w 378"/>
                <a:gd name="T1" fmla="*/ 26 h 378"/>
                <a:gd name="T2" fmla="*/ 64 w 378"/>
                <a:gd name="T3" fmla="*/ 48 h 378"/>
                <a:gd name="T4" fmla="*/ 38 w 378"/>
                <a:gd name="T5" fmla="*/ 76 h 378"/>
                <a:gd name="T6" fmla="*/ 19 w 378"/>
                <a:gd name="T7" fmla="*/ 107 h 378"/>
                <a:gd name="T8" fmla="*/ 6 w 378"/>
                <a:gd name="T9" fmla="*/ 141 h 378"/>
                <a:gd name="T10" fmla="*/ 0 w 378"/>
                <a:gd name="T11" fmla="*/ 176 h 378"/>
                <a:gd name="T12" fmla="*/ 1 w 378"/>
                <a:gd name="T13" fmla="*/ 212 h 378"/>
                <a:gd name="T14" fmla="*/ 9 w 378"/>
                <a:gd name="T15" fmla="*/ 249 h 378"/>
                <a:gd name="T16" fmla="*/ 25 w 378"/>
                <a:gd name="T17" fmla="*/ 284 h 378"/>
                <a:gd name="T18" fmla="*/ 35 w 378"/>
                <a:gd name="T19" fmla="*/ 300 h 378"/>
                <a:gd name="T20" fmla="*/ 61 w 378"/>
                <a:gd name="T21" fmla="*/ 328 h 378"/>
                <a:gd name="T22" fmla="*/ 90 w 378"/>
                <a:gd name="T23" fmla="*/ 350 h 378"/>
                <a:gd name="T24" fmla="*/ 122 w 378"/>
                <a:gd name="T25" fmla="*/ 366 h 378"/>
                <a:gd name="T26" fmla="*/ 158 w 378"/>
                <a:gd name="T27" fmla="*/ 375 h 378"/>
                <a:gd name="T28" fmla="*/ 194 w 378"/>
                <a:gd name="T29" fmla="*/ 378 h 378"/>
                <a:gd name="T30" fmla="*/ 231 w 378"/>
                <a:gd name="T31" fmla="*/ 374 h 378"/>
                <a:gd name="T32" fmla="*/ 266 w 378"/>
                <a:gd name="T33" fmla="*/ 362 h 378"/>
                <a:gd name="T34" fmla="*/ 284 w 378"/>
                <a:gd name="T35" fmla="*/ 353 h 378"/>
                <a:gd name="T36" fmla="*/ 314 w 378"/>
                <a:gd name="T37" fmla="*/ 331 h 378"/>
                <a:gd name="T38" fmla="*/ 340 w 378"/>
                <a:gd name="T39" fmla="*/ 304 h 378"/>
                <a:gd name="T40" fmla="*/ 358 w 378"/>
                <a:gd name="T41" fmla="*/ 272 h 378"/>
                <a:gd name="T42" fmla="*/ 371 w 378"/>
                <a:gd name="T43" fmla="*/ 238 h 378"/>
                <a:gd name="T44" fmla="*/ 378 w 378"/>
                <a:gd name="T45" fmla="*/ 202 h 378"/>
                <a:gd name="T46" fmla="*/ 376 w 378"/>
                <a:gd name="T47" fmla="*/ 165 h 378"/>
                <a:gd name="T48" fmla="*/ 369 w 378"/>
                <a:gd name="T49" fmla="*/ 130 h 378"/>
                <a:gd name="T50" fmla="*/ 353 w 378"/>
                <a:gd name="T51" fmla="*/ 95 h 378"/>
                <a:gd name="T52" fmla="*/ 343 w 378"/>
                <a:gd name="T53" fmla="*/ 78 h 378"/>
                <a:gd name="T54" fmla="*/ 317 w 378"/>
                <a:gd name="T55" fmla="*/ 51 h 378"/>
                <a:gd name="T56" fmla="*/ 288 w 378"/>
                <a:gd name="T57" fmla="*/ 29 h 378"/>
                <a:gd name="T58" fmla="*/ 255 w 378"/>
                <a:gd name="T59" fmla="*/ 12 h 378"/>
                <a:gd name="T60" fmla="*/ 220 w 378"/>
                <a:gd name="T61" fmla="*/ 3 h 378"/>
                <a:gd name="T62" fmla="*/ 184 w 378"/>
                <a:gd name="T63" fmla="*/ 0 h 378"/>
                <a:gd name="T64" fmla="*/ 147 w 378"/>
                <a:gd name="T65" fmla="*/ 5 h 378"/>
                <a:gd name="T66" fmla="*/ 112 w 378"/>
                <a:gd name="T67" fmla="*/ 17 h 378"/>
                <a:gd name="T68" fmla="*/ 95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5" y="26"/>
                  </a:moveTo>
                  <a:lnTo>
                    <a:pt x="95" y="26"/>
                  </a:lnTo>
                  <a:lnTo>
                    <a:pt x="78" y="36"/>
                  </a:lnTo>
                  <a:lnTo>
                    <a:pt x="64" y="48"/>
                  </a:lnTo>
                  <a:lnTo>
                    <a:pt x="49" y="61"/>
                  </a:lnTo>
                  <a:lnTo>
                    <a:pt x="38" y="76"/>
                  </a:lnTo>
                  <a:lnTo>
                    <a:pt x="27" y="90"/>
                  </a:lnTo>
                  <a:lnTo>
                    <a:pt x="19" y="107"/>
                  </a:lnTo>
                  <a:lnTo>
                    <a:pt x="12" y="124"/>
                  </a:lnTo>
                  <a:lnTo>
                    <a:pt x="6" y="141"/>
                  </a:lnTo>
                  <a:lnTo>
                    <a:pt x="2" y="158"/>
                  </a:lnTo>
                  <a:lnTo>
                    <a:pt x="0" y="176"/>
                  </a:lnTo>
                  <a:lnTo>
                    <a:pt x="0" y="194"/>
                  </a:lnTo>
                  <a:lnTo>
                    <a:pt x="1" y="212"/>
                  </a:lnTo>
                  <a:lnTo>
                    <a:pt x="4" y="231"/>
                  </a:lnTo>
                  <a:lnTo>
                    <a:pt x="9" y="249"/>
                  </a:lnTo>
                  <a:lnTo>
                    <a:pt x="17" y="267"/>
                  </a:lnTo>
                  <a:lnTo>
                    <a:pt x="25" y="284"/>
                  </a:lnTo>
                  <a:lnTo>
                    <a:pt x="25" y="284"/>
                  </a:lnTo>
                  <a:lnTo>
                    <a:pt x="35" y="300"/>
                  </a:lnTo>
                  <a:lnTo>
                    <a:pt x="48" y="315"/>
                  </a:lnTo>
                  <a:lnTo>
                    <a:pt x="61" y="328"/>
                  </a:lnTo>
                  <a:lnTo>
                    <a:pt x="74" y="340"/>
                  </a:lnTo>
                  <a:lnTo>
                    <a:pt x="90" y="350"/>
                  </a:lnTo>
                  <a:lnTo>
                    <a:pt x="105" y="360"/>
                  </a:lnTo>
                  <a:lnTo>
                    <a:pt x="122" y="366"/>
                  </a:lnTo>
                  <a:lnTo>
                    <a:pt x="139" y="371"/>
                  </a:lnTo>
                  <a:lnTo>
                    <a:pt x="158" y="375"/>
                  </a:lnTo>
                  <a:lnTo>
                    <a:pt x="176" y="378"/>
                  </a:lnTo>
                  <a:lnTo>
                    <a:pt x="194" y="378"/>
                  </a:lnTo>
                  <a:lnTo>
                    <a:pt x="212" y="377"/>
                  </a:lnTo>
                  <a:lnTo>
                    <a:pt x="231" y="374"/>
                  </a:lnTo>
                  <a:lnTo>
                    <a:pt x="249" y="369"/>
                  </a:lnTo>
                  <a:lnTo>
                    <a:pt x="266" y="362"/>
                  </a:lnTo>
                  <a:lnTo>
                    <a:pt x="284" y="353"/>
                  </a:lnTo>
                  <a:lnTo>
                    <a:pt x="284" y="353"/>
                  </a:lnTo>
                  <a:lnTo>
                    <a:pt x="300" y="343"/>
                  </a:lnTo>
                  <a:lnTo>
                    <a:pt x="314" y="331"/>
                  </a:lnTo>
                  <a:lnTo>
                    <a:pt x="328" y="318"/>
                  </a:lnTo>
                  <a:lnTo>
                    <a:pt x="340" y="304"/>
                  </a:lnTo>
                  <a:lnTo>
                    <a:pt x="350" y="288"/>
                  </a:lnTo>
                  <a:lnTo>
                    <a:pt x="358" y="272"/>
                  </a:lnTo>
                  <a:lnTo>
                    <a:pt x="366" y="255"/>
                  </a:lnTo>
                  <a:lnTo>
                    <a:pt x="371" y="238"/>
                  </a:lnTo>
                  <a:lnTo>
                    <a:pt x="375" y="220"/>
                  </a:lnTo>
                  <a:lnTo>
                    <a:pt x="378" y="202"/>
                  </a:lnTo>
                  <a:lnTo>
                    <a:pt x="378" y="184"/>
                  </a:lnTo>
                  <a:lnTo>
                    <a:pt x="376" y="165"/>
                  </a:lnTo>
                  <a:lnTo>
                    <a:pt x="374" y="147"/>
                  </a:lnTo>
                  <a:lnTo>
                    <a:pt x="369" y="130"/>
                  </a:lnTo>
                  <a:lnTo>
                    <a:pt x="361" y="112"/>
                  </a:lnTo>
                  <a:lnTo>
                    <a:pt x="353" y="95"/>
                  </a:lnTo>
                  <a:lnTo>
                    <a:pt x="353" y="95"/>
                  </a:lnTo>
                  <a:lnTo>
                    <a:pt x="343" y="78"/>
                  </a:lnTo>
                  <a:lnTo>
                    <a:pt x="330" y="64"/>
                  </a:lnTo>
                  <a:lnTo>
                    <a:pt x="317" y="51"/>
                  </a:lnTo>
                  <a:lnTo>
                    <a:pt x="303" y="39"/>
                  </a:lnTo>
                  <a:lnTo>
                    <a:pt x="288" y="29"/>
                  </a:lnTo>
                  <a:lnTo>
                    <a:pt x="272" y="20"/>
                  </a:lnTo>
                  <a:lnTo>
                    <a:pt x="255" y="12"/>
                  </a:lnTo>
                  <a:lnTo>
                    <a:pt x="238" y="6"/>
                  </a:lnTo>
                  <a:lnTo>
                    <a:pt x="220" y="3"/>
                  </a:lnTo>
                  <a:lnTo>
                    <a:pt x="202" y="1"/>
                  </a:lnTo>
                  <a:lnTo>
                    <a:pt x="184" y="0"/>
                  </a:lnTo>
                  <a:lnTo>
                    <a:pt x="165" y="1"/>
                  </a:lnTo>
                  <a:lnTo>
                    <a:pt x="147" y="5"/>
                  </a:lnTo>
                  <a:lnTo>
                    <a:pt x="129" y="10"/>
                  </a:lnTo>
                  <a:lnTo>
                    <a:pt x="112" y="17"/>
                  </a:lnTo>
                  <a:lnTo>
                    <a:pt x="95" y="26"/>
                  </a:lnTo>
                  <a:lnTo>
                    <a:pt x="9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2" name="Freeform 72"/>
            <p:cNvSpPr>
              <a:spLocks/>
            </p:cNvSpPr>
            <p:nvPr userDrawn="1"/>
          </p:nvSpPr>
          <p:spPr bwMode="auto">
            <a:xfrm>
              <a:off x="4315" y="2442"/>
              <a:ext cx="74" cy="75"/>
            </a:xfrm>
            <a:custGeom>
              <a:avLst/>
              <a:gdLst>
                <a:gd name="T0" fmla="*/ 74 w 297"/>
                <a:gd name="T1" fmla="*/ 21 h 297"/>
                <a:gd name="T2" fmla="*/ 50 w 297"/>
                <a:gd name="T3" fmla="*/ 38 h 297"/>
                <a:gd name="T4" fmla="*/ 30 w 297"/>
                <a:gd name="T5" fmla="*/ 60 h 297"/>
                <a:gd name="T6" fmla="*/ 15 w 297"/>
                <a:gd name="T7" fmla="*/ 84 h 297"/>
                <a:gd name="T8" fmla="*/ 5 w 297"/>
                <a:gd name="T9" fmla="*/ 111 h 297"/>
                <a:gd name="T10" fmla="*/ 0 w 297"/>
                <a:gd name="T11" fmla="*/ 138 h 297"/>
                <a:gd name="T12" fmla="*/ 0 w 297"/>
                <a:gd name="T13" fmla="*/ 167 h 297"/>
                <a:gd name="T14" fmla="*/ 7 w 297"/>
                <a:gd name="T15" fmla="*/ 196 h 297"/>
                <a:gd name="T16" fmla="*/ 20 w 297"/>
                <a:gd name="T17" fmla="*/ 223 h 297"/>
                <a:gd name="T18" fmla="*/ 28 w 297"/>
                <a:gd name="T19" fmla="*/ 236 h 297"/>
                <a:gd name="T20" fmla="*/ 47 w 297"/>
                <a:gd name="T21" fmla="*/ 258 h 297"/>
                <a:gd name="T22" fmla="*/ 71 w 297"/>
                <a:gd name="T23" fmla="*/ 275 h 297"/>
                <a:gd name="T24" fmla="*/ 97 w 297"/>
                <a:gd name="T25" fmla="*/ 288 h 297"/>
                <a:gd name="T26" fmla="*/ 124 w 297"/>
                <a:gd name="T27" fmla="*/ 296 h 297"/>
                <a:gd name="T28" fmla="*/ 153 w 297"/>
                <a:gd name="T29" fmla="*/ 297 h 297"/>
                <a:gd name="T30" fmla="*/ 181 w 297"/>
                <a:gd name="T31" fmla="*/ 295 h 297"/>
                <a:gd name="T32" fmla="*/ 209 w 297"/>
                <a:gd name="T33" fmla="*/ 284 h 297"/>
                <a:gd name="T34" fmla="*/ 223 w 297"/>
                <a:gd name="T35" fmla="*/ 278 h 297"/>
                <a:gd name="T36" fmla="*/ 246 w 297"/>
                <a:gd name="T37" fmla="*/ 261 h 297"/>
                <a:gd name="T38" fmla="*/ 267 w 297"/>
                <a:gd name="T39" fmla="*/ 239 h 297"/>
                <a:gd name="T40" fmla="*/ 282 w 297"/>
                <a:gd name="T41" fmla="*/ 214 h 297"/>
                <a:gd name="T42" fmla="*/ 292 w 297"/>
                <a:gd name="T43" fmla="*/ 188 h 297"/>
                <a:gd name="T44" fmla="*/ 296 w 297"/>
                <a:gd name="T45" fmla="*/ 159 h 297"/>
                <a:gd name="T46" fmla="*/ 296 w 297"/>
                <a:gd name="T47" fmla="*/ 130 h 297"/>
                <a:gd name="T48" fmla="*/ 289 w 297"/>
                <a:gd name="T49" fmla="*/ 102 h 297"/>
                <a:gd name="T50" fmla="*/ 276 w 297"/>
                <a:gd name="T51" fmla="*/ 74 h 297"/>
                <a:gd name="T52" fmla="*/ 269 w 297"/>
                <a:gd name="T53" fmla="*/ 63 h 297"/>
                <a:gd name="T54" fmla="*/ 249 w 297"/>
                <a:gd name="T55" fmla="*/ 41 h 297"/>
                <a:gd name="T56" fmla="*/ 226 w 297"/>
                <a:gd name="T57" fmla="*/ 22 h 297"/>
                <a:gd name="T58" fmla="*/ 201 w 297"/>
                <a:gd name="T59" fmla="*/ 11 h 297"/>
                <a:gd name="T60" fmla="*/ 172 w 297"/>
                <a:gd name="T61" fmla="*/ 3 h 297"/>
                <a:gd name="T62" fmla="*/ 145 w 297"/>
                <a:gd name="T63" fmla="*/ 0 h 297"/>
                <a:gd name="T64" fmla="*/ 116 w 297"/>
                <a:gd name="T65" fmla="*/ 4 h 297"/>
                <a:gd name="T66" fmla="*/ 87 w 297"/>
                <a:gd name="T67" fmla="*/ 13 h 297"/>
                <a:gd name="T68" fmla="*/ 74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21"/>
                  </a:moveTo>
                  <a:lnTo>
                    <a:pt x="74" y="21"/>
                  </a:lnTo>
                  <a:lnTo>
                    <a:pt x="61" y="29"/>
                  </a:lnTo>
                  <a:lnTo>
                    <a:pt x="50" y="38"/>
                  </a:lnTo>
                  <a:lnTo>
                    <a:pt x="39" y="48"/>
                  </a:lnTo>
                  <a:lnTo>
                    <a:pt x="30" y="60"/>
                  </a:lnTo>
                  <a:lnTo>
                    <a:pt x="21" y="72"/>
                  </a:lnTo>
                  <a:lnTo>
                    <a:pt x="15" y="84"/>
                  </a:lnTo>
                  <a:lnTo>
                    <a:pt x="9" y="97"/>
                  </a:lnTo>
                  <a:lnTo>
                    <a:pt x="5" y="111"/>
                  </a:lnTo>
                  <a:lnTo>
                    <a:pt x="1" y="125"/>
                  </a:lnTo>
                  <a:lnTo>
                    <a:pt x="0" y="138"/>
                  </a:lnTo>
                  <a:lnTo>
                    <a:pt x="0" y="153"/>
                  </a:lnTo>
                  <a:lnTo>
                    <a:pt x="0" y="167"/>
                  </a:lnTo>
                  <a:lnTo>
                    <a:pt x="3" y="181"/>
                  </a:lnTo>
                  <a:lnTo>
                    <a:pt x="7" y="196"/>
                  </a:lnTo>
                  <a:lnTo>
                    <a:pt x="13" y="210"/>
                  </a:lnTo>
                  <a:lnTo>
                    <a:pt x="20" y="223"/>
                  </a:lnTo>
                  <a:lnTo>
                    <a:pt x="20" y="223"/>
                  </a:lnTo>
                  <a:lnTo>
                    <a:pt x="28" y="236"/>
                  </a:lnTo>
                  <a:lnTo>
                    <a:pt x="37" y="248"/>
                  </a:lnTo>
                  <a:lnTo>
                    <a:pt x="47" y="258"/>
                  </a:lnTo>
                  <a:lnTo>
                    <a:pt x="59" y="267"/>
                  </a:lnTo>
                  <a:lnTo>
                    <a:pt x="71" y="275"/>
                  </a:lnTo>
                  <a:lnTo>
                    <a:pt x="84" y="283"/>
                  </a:lnTo>
                  <a:lnTo>
                    <a:pt x="97" y="288"/>
                  </a:lnTo>
                  <a:lnTo>
                    <a:pt x="110" y="292"/>
                  </a:lnTo>
                  <a:lnTo>
                    <a:pt x="124" y="296"/>
                  </a:lnTo>
                  <a:lnTo>
                    <a:pt x="138" y="297"/>
                  </a:lnTo>
                  <a:lnTo>
                    <a:pt x="153" y="297"/>
                  </a:lnTo>
                  <a:lnTo>
                    <a:pt x="167" y="296"/>
                  </a:lnTo>
                  <a:lnTo>
                    <a:pt x="181" y="295"/>
                  </a:lnTo>
                  <a:lnTo>
                    <a:pt x="196" y="291"/>
                  </a:lnTo>
                  <a:lnTo>
                    <a:pt x="209" y="284"/>
                  </a:lnTo>
                  <a:lnTo>
                    <a:pt x="223" y="278"/>
                  </a:lnTo>
                  <a:lnTo>
                    <a:pt x="223" y="278"/>
                  </a:lnTo>
                  <a:lnTo>
                    <a:pt x="235" y="270"/>
                  </a:lnTo>
                  <a:lnTo>
                    <a:pt x="246" y="261"/>
                  </a:lnTo>
                  <a:lnTo>
                    <a:pt x="257" y="250"/>
                  </a:lnTo>
                  <a:lnTo>
                    <a:pt x="267" y="239"/>
                  </a:lnTo>
                  <a:lnTo>
                    <a:pt x="275" y="227"/>
                  </a:lnTo>
                  <a:lnTo>
                    <a:pt x="282" y="214"/>
                  </a:lnTo>
                  <a:lnTo>
                    <a:pt x="287" y="201"/>
                  </a:lnTo>
                  <a:lnTo>
                    <a:pt x="292" y="188"/>
                  </a:lnTo>
                  <a:lnTo>
                    <a:pt x="295" y="173"/>
                  </a:lnTo>
                  <a:lnTo>
                    <a:pt x="296" y="159"/>
                  </a:lnTo>
                  <a:lnTo>
                    <a:pt x="297" y="145"/>
                  </a:lnTo>
                  <a:lnTo>
                    <a:pt x="296" y="130"/>
                  </a:lnTo>
                  <a:lnTo>
                    <a:pt x="293" y="116"/>
                  </a:lnTo>
                  <a:lnTo>
                    <a:pt x="289" y="102"/>
                  </a:lnTo>
                  <a:lnTo>
                    <a:pt x="284" y="89"/>
                  </a:lnTo>
                  <a:lnTo>
                    <a:pt x="276" y="74"/>
                  </a:lnTo>
                  <a:lnTo>
                    <a:pt x="276" y="74"/>
                  </a:lnTo>
                  <a:lnTo>
                    <a:pt x="269" y="63"/>
                  </a:lnTo>
                  <a:lnTo>
                    <a:pt x="259" y="51"/>
                  </a:lnTo>
                  <a:lnTo>
                    <a:pt x="249" y="41"/>
                  </a:lnTo>
                  <a:lnTo>
                    <a:pt x="237" y="30"/>
                  </a:lnTo>
                  <a:lnTo>
                    <a:pt x="226" y="22"/>
                  </a:lnTo>
                  <a:lnTo>
                    <a:pt x="214" y="16"/>
                  </a:lnTo>
                  <a:lnTo>
                    <a:pt x="201" y="11"/>
                  </a:lnTo>
                  <a:lnTo>
                    <a:pt x="187" y="5"/>
                  </a:lnTo>
                  <a:lnTo>
                    <a:pt x="172" y="3"/>
                  </a:lnTo>
                  <a:lnTo>
                    <a:pt x="159" y="1"/>
                  </a:lnTo>
                  <a:lnTo>
                    <a:pt x="145" y="0"/>
                  </a:lnTo>
                  <a:lnTo>
                    <a:pt x="130" y="1"/>
                  </a:lnTo>
                  <a:lnTo>
                    <a:pt x="116" y="4"/>
                  </a:lnTo>
                  <a:lnTo>
                    <a:pt x="102" y="8"/>
                  </a:lnTo>
                  <a:lnTo>
                    <a:pt x="87" y="13"/>
                  </a:lnTo>
                  <a:lnTo>
                    <a:pt x="74" y="21"/>
                  </a:lnTo>
                  <a:lnTo>
                    <a:pt x="7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3" name="Freeform 73"/>
            <p:cNvSpPr>
              <a:spLocks/>
            </p:cNvSpPr>
            <p:nvPr userDrawn="1"/>
          </p:nvSpPr>
          <p:spPr bwMode="auto">
            <a:xfrm>
              <a:off x="3411" y="462"/>
              <a:ext cx="236" cy="236"/>
            </a:xfrm>
            <a:custGeom>
              <a:avLst/>
              <a:gdLst>
                <a:gd name="T0" fmla="*/ 824 w 945"/>
                <a:gd name="T1" fmla="*/ 788 h 944"/>
                <a:gd name="T2" fmla="*/ 867 w 945"/>
                <a:gd name="T3" fmla="*/ 732 h 944"/>
                <a:gd name="T4" fmla="*/ 902 w 945"/>
                <a:gd name="T5" fmla="*/ 671 h 944"/>
                <a:gd name="T6" fmla="*/ 926 w 945"/>
                <a:gd name="T7" fmla="*/ 607 h 944"/>
                <a:gd name="T8" fmla="*/ 940 w 945"/>
                <a:gd name="T9" fmla="*/ 541 h 944"/>
                <a:gd name="T10" fmla="*/ 945 w 945"/>
                <a:gd name="T11" fmla="*/ 471 h 944"/>
                <a:gd name="T12" fmla="*/ 940 w 945"/>
                <a:gd name="T13" fmla="*/ 404 h 944"/>
                <a:gd name="T14" fmla="*/ 926 w 945"/>
                <a:gd name="T15" fmla="*/ 337 h 944"/>
                <a:gd name="T16" fmla="*/ 902 w 945"/>
                <a:gd name="T17" fmla="*/ 273 h 944"/>
                <a:gd name="T18" fmla="*/ 867 w 945"/>
                <a:gd name="T19" fmla="*/ 212 h 944"/>
                <a:gd name="T20" fmla="*/ 824 w 945"/>
                <a:gd name="T21" fmla="*/ 156 h 944"/>
                <a:gd name="T22" fmla="*/ 789 w 945"/>
                <a:gd name="T23" fmla="*/ 121 h 944"/>
                <a:gd name="T24" fmla="*/ 733 w 945"/>
                <a:gd name="T25" fmla="*/ 78 h 944"/>
                <a:gd name="T26" fmla="*/ 671 w 945"/>
                <a:gd name="T27" fmla="*/ 43 h 944"/>
                <a:gd name="T28" fmla="*/ 608 w 945"/>
                <a:gd name="T29" fmla="*/ 19 h 944"/>
                <a:gd name="T30" fmla="*/ 541 w 945"/>
                <a:gd name="T31" fmla="*/ 5 h 944"/>
                <a:gd name="T32" fmla="*/ 473 w 945"/>
                <a:gd name="T33" fmla="*/ 0 h 944"/>
                <a:gd name="T34" fmla="*/ 404 w 945"/>
                <a:gd name="T35" fmla="*/ 5 h 944"/>
                <a:gd name="T36" fmla="*/ 338 w 945"/>
                <a:gd name="T37" fmla="*/ 19 h 944"/>
                <a:gd name="T38" fmla="*/ 274 w 945"/>
                <a:gd name="T39" fmla="*/ 43 h 944"/>
                <a:gd name="T40" fmla="*/ 213 w 945"/>
                <a:gd name="T41" fmla="*/ 78 h 944"/>
                <a:gd name="T42" fmla="*/ 157 w 945"/>
                <a:gd name="T43" fmla="*/ 121 h 944"/>
                <a:gd name="T44" fmla="*/ 122 w 945"/>
                <a:gd name="T45" fmla="*/ 156 h 944"/>
                <a:gd name="T46" fmla="*/ 79 w 945"/>
                <a:gd name="T47" fmla="*/ 212 h 944"/>
                <a:gd name="T48" fmla="*/ 43 w 945"/>
                <a:gd name="T49" fmla="*/ 273 h 944"/>
                <a:gd name="T50" fmla="*/ 20 w 945"/>
                <a:gd name="T51" fmla="*/ 337 h 944"/>
                <a:gd name="T52" fmla="*/ 6 w 945"/>
                <a:gd name="T53" fmla="*/ 404 h 944"/>
                <a:gd name="T54" fmla="*/ 0 w 945"/>
                <a:gd name="T55" fmla="*/ 471 h 944"/>
                <a:gd name="T56" fmla="*/ 6 w 945"/>
                <a:gd name="T57" fmla="*/ 541 h 944"/>
                <a:gd name="T58" fmla="*/ 20 w 945"/>
                <a:gd name="T59" fmla="*/ 607 h 944"/>
                <a:gd name="T60" fmla="*/ 43 w 945"/>
                <a:gd name="T61" fmla="*/ 671 h 944"/>
                <a:gd name="T62" fmla="*/ 79 w 945"/>
                <a:gd name="T63" fmla="*/ 732 h 944"/>
                <a:gd name="T64" fmla="*/ 122 w 945"/>
                <a:gd name="T65" fmla="*/ 788 h 944"/>
                <a:gd name="T66" fmla="*/ 157 w 945"/>
                <a:gd name="T67" fmla="*/ 823 h 944"/>
                <a:gd name="T68" fmla="*/ 213 w 945"/>
                <a:gd name="T69" fmla="*/ 866 h 944"/>
                <a:gd name="T70" fmla="*/ 274 w 945"/>
                <a:gd name="T71" fmla="*/ 901 h 944"/>
                <a:gd name="T72" fmla="*/ 338 w 945"/>
                <a:gd name="T73" fmla="*/ 925 h 944"/>
                <a:gd name="T74" fmla="*/ 404 w 945"/>
                <a:gd name="T75" fmla="*/ 939 h 944"/>
                <a:gd name="T76" fmla="*/ 473 w 945"/>
                <a:gd name="T77" fmla="*/ 944 h 944"/>
                <a:gd name="T78" fmla="*/ 541 w 945"/>
                <a:gd name="T79" fmla="*/ 939 h 944"/>
                <a:gd name="T80" fmla="*/ 608 w 945"/>
                <a:gd name="T81" fmla="*/ 925 h 944"/>
                <a:gd name="T82" fmla="*/ 671 w 945"/>
                <a:gd name="T83" fmla="*/ 901 h 944"/>
                <a:gd name="T84" fmla="*/ 733 w 945"/>
                <a:gd name="T85" fmla="*/ 866 h 944"/>
                <a:gd name="T86" fmla="*/ 789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7" y="806"/>
                  </a:moveTo>
                  <a:lnTo>
                    <a:pt x="807" y="806"/>
                  </a:lnTo>
                  <a:lnTo>
                    <a:pt x="824" y="788"/>
                  </a:lnTo>
                  <a:lnTo>
                    <a:pt x="840" y="770"/>
                  </a:lnTo>
                  <a:lnTo>
                    <a:pt x="854" y="752"/>
                  </a:lnTo>
                  <a:lnTo>
                    <a:pt x="867" y="732"/>
                  </a:lnTo>
                  <a:lnTo>
                    <a:pt x="880" y="713"/>
                  </a:lnTo>
                  <a:lnTo>
                    <a:pt x="892" y="692"/>
                  </a:lnTo>
                  <a:lnTo>
                    <a:pt x="902" y="671"/>
                  </a:lnTo>
                  <a:lnTo>
                    <a:pt x="911" y="650"/>
                  </a:lnTo>
                  <a:lnTo>
                    <a:pt x="919" y="628"/>
                  </a:lnTo>
                  <a:lnTo>
                    <a:pt x="926" y="607"/>
                  </a:lnTo>
                  <a:lnTo>
                    <a:pt x="932" y="585"/>
                  </a:lnTo>
                  <a:lnTo>
                    <a:pt x="937" y="563"/>
                  </a:lnTo>
                  <a:lnTo>
                    <a:pt x="940" y="541"/>
                  </a:lnTo>
                  <a:lnTo>
                    <a:pt x="944" y="517"/>
                  </a:lnTo>
                  <a:lnTo>
                    <a:pt x="945" y="495"/>
                  </a:lnTo>
                  <a:lnTo>
                    <a:pt x="945" y="471"/>
                  </a:lnTo>
                  <a:lnTo>
                    <a:pt x="945" y="449"/>
                  </a:lnTo>
                  <a:lnTo>
                    <a:pt x="944" y="427"/>
                  </a:lnTo>
                  <a:lnTo>
                    <a:pt x="940" y="404"/>
                  </a:lnTo>
                  <a:lnTo>
                    <a:pt x="937" y="382"/>
                  </a:lnTo>
                  <a:lnTo>
                    <a:pt x="932" y="359"/>
                  </a:lnTo>
                  <a:lnTo>
                    <a:pt x="926" y="337"/>
                  </a:lnTo>
                  <a:lnTo>
                    <a:pt x="919" y="315"/>
                  </a:lnTo>
                  <a:lnTo>
                    <a:pt x="911" y="294"/>
                  </a:lnTo>
                  <a:lnTo>
                    <a:pt x="902" y="273"/>
                  </a:lnTo>
                  <a:lnTo>
                    <a:pt x="892" y="253"/>
                  </a:lnTo>
                  <a:lnTo>
                    <a:pt x="880" y="232"/>
                  </a:lnTo>
                  <a:lnTo>
                    <a:pt x="867" y="212"/>
                  </a:lnTo>
                  <a:lnTo>
                    <a:pt x="854" y="193"/>
                  </a:lnTo>
                  <a:lnTo>
                    <a:pt x="840" y="174"/>
                  </a:lnTo>
                  <a:lnTo>
                    <a:pt x="824" y="156"/>
                  </a:lnTo>
                  <a:lnTo>
                    <a:pt x="807" y="138"/>
                  </a:lnTo>
                  <a:lnTo>
                    <a:pt x="807" y="138"/>
                  </a:lnTo>
                  <a:lnTo>
                    <a:pt x="789" y="121"/>
                  </a:lnTo>
                  <a:lnTo>
                    <a:pt x="771" y="105"/>
                  </a:lnTo>
                  <a:lnTo>
                    <a:pt x="752" y="91"/>
                  </a:lnTo>
                  <a:lnTo>
                    <a:pt x="733" y="78"/>
                  </a:lnTo>
                  <a:lnTo>
                    <a:pt x="713" y="65"/>
                  </a:lnTo>
                  <a:lnTo>
                    <a:pt x="692" y="53"/>
                  </a:lnTo>
                  <a:lnTo>
                    <a:pt x="671" y="43"/>
                  </a:lnTo>
                  <a:lnTo>
                    <a:pt x="651" y="34"/>
                  </a:lnTo>
                  <a:lnTo>
                    <a:pt x="628" y="26"/>
                  </a:lnTo>
                  <a:lnTo>
                    <a:pt x="608" y="19"/>
                  </a:lnTo>
                  <a:lnTo>
                    <a:pt x="585" y="13"/>
                  </a:lnTo>
                  <a:lnTo>
                    <a:pt x="563" y="8"/>
                  </a:lnTo>
                  <a:lnTo>
                    <a:pt x="541" y="5"/>
                  </a:lnTo>
                  <a:lnTo>
                    <a:pt x="518" y="1"/>
                  </a:lnTo>
                  <a:lnTo>
                    <a:pt x="496" y="0"/>
                  </a:lnTo>
                  <a:lnTo>
                    <a:pt x="473" y="0"/>
                  </a:lnTo>
                  <a:lnTo>
                    <a:pt x="450" y="0"/>
                  </a:lnTo>
                  <a:lnTo>
                    <a:pt x="428" y="1"/>
                  </a:lnTo>
                  <a:lnTo>
                    <a:pt x="404" y="5"/>
                  </a:lnTo>
                  <a:lnTo>
                    <a:pt x="382" y="8"/>
                  </a:lnTo>
                  <a:lnTo>
                    <a:pt x="360" y="13"/>
                  </a:lnTo>
                  <a:lnTo>
                    <a:pt x="338" y="19"/>
                  </a:lnTo>
                  <a:lnTo>
                    <a:pt x="317" y="26"/>
                  </a:lnTo>
                  <a:lnTo>
                    <a:pt x="295" y="34"/>
                  </a:lnTo>
                  <a:lnTo>
                    <a:pt x="274" y="43"/>
                  </a:lnTo>
                  <a:lnTo>
                    <a:pt x="253" y="53"/>
                  </a:lnTo>
                  <a:lnTo>
                    <a:pt x="232" y="65"/>
                  </a:lnTo>
                  <a:lnTo>
                    <a:pt x="213" y="78"/>
                  </a:lnTo>
                  <a:lnTo>
                    <a:pt x="193" y="91"/>
                  </a:lnTo>
                  <a:lnTo>
                    <a:pt x="175" y="105"/>
                  </a:lnTo>
                  <a:lnTo>
                    <a:pt x="157" y="121"/>
                  </a:lnTo>
                  <a:lnTo>
                    <a:pt x="139" y="138"/>
                  </a:lnTo>
                  <a:lnTo>
                    <a:pt x="139" y="138"/>
                  </a:lnTo>
                  <a:lnTo>
                    <a:pt x="122" y="156"/>
                  </a:lnTo>
                  <a:lnTo>
                    <a:pt x="106" y="174"/>
                  </a:lnTo>
                  <a:lnTo>
                    <a:pt x="92" y="193"/>
                  </a:lnTo>
                  <a:lnTo>
                    <a:pt x="79" y="212"/>
                  </a:lnTo>
                  <a:lnTo>
                    <a:pt x="66" y="232"/>
                  </a:lnTo>
                  <a:lnTo>
                    <a:pt x="54" y="253"/>
                  </a:lnTo>
                  <a:lnTo>
                    <a:pt x="43" y="273"/>
                  </a:lnTo>
                  <a:lnTo>
                    <a:pt x="34" y="294"/>
                  </a:lnTo>
                  <a:lnTo>
                    <a:pt x="26" y="315"/>
                  </a:lnTo>
                  <a:lnTo>
                    <a:pt x="20" y="337"/>
                  </a:lnTo>
                  <a:lnTo>
                    <a:pt x="13" y="359"/>
                  </a:lnTo>
                  <a:lnTo>
                    <a:pt x="8" y="382"/>
                  </a:lnTo>
                  <a:lnTo>
                    <a:pt x="6" y="404"/>
                  </a:lnTo>
                  <a:lnTo>
                    <a:pt x="3" y="427"/>
                  </a:lnTo>
                  <a:lnTo>
                    <a:pt x="0" y="449"/>
                  </a:lnTo>
                  <a:lnTo>
                    <a:pt x="0" y="471"/>
                  </a:lnTo>
                  <a:lnTo>
                    <a:pt x="0" y="495"/>
                  </a:lnTo>
                  <a:lnTo>
                    <a:pt x="3" y="517"/>
                  </a:lnTo>
                  <a:lnTo>
                    <a:pt x="6" y="541"/>
                  </a:lnTo>
                  <a:lnTo>
                    <a:pt x="8" y="563"/>
                  </a:lnTo>
                  <a:lnTo>
                    <a:pt x="13" y="585"/>
                  </a:lnTo>
                  <a:lnTo>
                    <a:pt x="20" y="607"/>
                  </a:lnTo>
                  <a:lnTo>
                    <a:pt x="26" y="628"/>
                  </a:lnTo>
                  <a:lnTo>
                    <a:pt x="34" y="650"/>
                  </a:lnTo>
                  <a:lnTo>
                    <a:pt x="43" y="671"/>
                  </a:lnTo>
                  <a:lnTo>
                    <a:pt x="54" y="692"/>
                  </a:lnTo>
                  <a:lnTo>
                    <a:pt x="66" y="713"/>
                  </a:lnTo>
                  <a:lnTo>
                    <a:pt x="79" y="732"/>
                  </a:lnTo>
                  <a:lnTo>
                    <a:pt x="92" y="752"/>
                  </a:lnTo>
                  <a:lnTo>
                    <a:pt x="106" y="770"/>
                  </a:lnTo>
                  <a:lnTo>
                    <a:pt x="122" y="788"/>
                  </a:lnTo>
                  <a:lnTo>
                    <a:pt x="139" y="806"/>
                  </a:lnTo>
                  <a:lnTo>
                    <a:pt x="139" y="806"/>
                  </a:lnTo>
                  <a:lnTo>
                    <a:pt x="157" y="823"/>
                  </a:lnTo>
                  <a:lnTo>
                    <a:pt x="175" y="839"/>
                  </a:lnTo>
                  <a:lnTo>
                    <a:pt x="193" y="853"/>
                  </a:lnTo>
                  <a:lnTo>
                    <a:pt x="213" y="866"/>
                  </a:lnTo>
                  <a:lnTo>
                    <a:pt x="232" y="879"/>
                  </a:lnTo>
                  <a:lnTo>
                    <a:pt x="253" y="891"/>
                  </a:lnTo>
                  <a:lnTo>
                    <a:pt x="274" y="901"/>
                  </a:lnTo>
                  <a:lnTo>
                    <a:pt x="295" y="911"/>
                  </a:lnTo>
                  <a:lnTo>
                    <a:pt x="317" y="918"/>
                  </a:lnTo>
                  <a:lnTo>
                    <a:pt x="338" y="925"/>
                  </a:lnTo>
                  <a:lnTo>
                    <a:pt x="360" y="931"/>
                  </a:lnTo>
                  <a:lnTo>
                    <a:pt x="382" y="937"/>
                  </a:lnTo>
                  <a:lnTo>
                    <a:pt x="404" y="939"/>
                  </a:lnTo>
                  <a:lnTo>
                    <a:pt x="428" y="942"/>
                  </a:lnTo>
                  <a:lnTo>
                    <a:pt x="450" y="944"/>
                  </a:lnTo>
                  <a:lnTo>
                    <a:pt x="473" y="944"/>
                  </a:lnTo>
                  <a:lnTo>
                    <a:pt x="496" y="944"/>
                  </a:lnTo>
                  <a:lnTo>
                    <a:pt x="518" y="942"/>
                  </a:lnTo>
                  <a:lnTo>
                    <a:pt x="541" y="939"/>
                  </a:lnTo>
                  <a:lnTo>
                    <a:pt x="563" y="937"/>
                  </a:lnTo>
                  <a:lnTo>
                    <a:pt x="585" y="931"/>
                  </a:lnTo>
                  <a:lnTo>
                    <a:pt x="608" y="925"/>
                  </a:lnTo>
                  <a:lnTo>
                    <a:pt x="628" y="918"/>
                  </a:lnTo>
                  <a:lnTo>
                    <a:pt x="651" y="911"/>
                  </a:lnTo>
                  <a:lnTo>
                    <a:pt x="671" y="901"/>
                  </a:lnTo>
                  <a:lnTo>
                    <a:pt x="692" y="891"/>
                  </a:lnTo>
                  <a:lnTo>
                    <a:pt x="713" y="879"/>
                  </a:lnTo>
                  <a:lnTo>
                    <a:pt x="733" y="866"/>
                  </a:lnTo>
                  <a:lnTo>
                    <a:pt x="752" y="853"/>
                  </a:lnTo>
                  <a:lnTo>
                    <a:pt x="771" y="839"/>
                  </a:lnTo>
                  <a:lnTo>
                    <a:pt x="789" y="823"/>
                  </a:lnTo>
                  <a:lnTo>
                    <a:pt x="807" y="806"/>
                  </a:lnTo>
                  <a:lnTo>
                    <a:pt x="807"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4" name="Freeform 74"/>
            <p:cNvSpPr>
              <a:spLocks/>
            </p:cNvSpPr>
            <p:nvPr userDrawn="1"/>
          </p:nvSpPr>
          <p:spPr bwMode="auto">
            <a:xfrm>
              <a:off x="3600" y="651"/>
              <a:ext cx="216" cy="216"/>
            </a:xfrm>
            <a:custGeom>
              <a:avLst/>
              <a:gdLst>
                <a:gd name="T0" fmla="*/ 753 w 865"/>
                <a:gd name="T1" fmla="*/ 722 h 866"/>
                <a:gd name="T2" fmla="*/ 794 w 865"/>
                <a:gd name="T3" fmla="*/ 670 h 866"/>
                <a:gd name="T4" fmla="*/ 825 w 865"/>
                <a:gd name="T5" fmla="*/ 615 h 866"/>
                <a:gd name="T6" fmla="*/ 847 w 865"/>
                <a:gd name="T7" fmla="*/ 556 h 866"/>
                <a:gd name="T8" fmla="*/ 860 w 865"/>
                <a:gd name="T9" fmla="*/ 496 h 866"/>
                <a:gd name="T10" fmla="*/ 865 w 865"/>
                <a:gd name="T11" fmla="*/ 433 h 866"/>
                <a:gd name="T12" fmla="*/ 860 w 865"/>
                <a:gd name="T13" fmla="*/ 371 h 866"/>
                <a:gd name="T14" fmla="*/ 847 w 865"/>
                <a:gd name="T15" fmla="*/ 311 h 866"/>
                <a:gd name="T16" fmla="*/ 825 w 865"/>
                <a:gd name="T17" fmla="*/ 251 h 866"/>
                <a:gd name="T18" fmla="*/ 794 w 865"/>
                <a:gd name="T19" fmla="*/ 196 h 866"/>
                <a:gd name="T20" fmla="*/ 753 w 865"/>
                <a:gd name="T21" fmla="*/ 144 h 866"/>
                <a:gd name="T22" fmla="*/ 722 w 865"/>
                <a:gd name="T23" fmla="*/ 113 h 866"/>
                <a:gd name="T24" fmla="*/ 670 w 865"/>
                <a:gd name="T25" fmla="*/ 72 h 866"/>
                <a:gd name="T26" fmla="*/ 615 w 865"/>
                <a:gd name="T27" fmla="*/ 41 h 866"/>
                <a:gd name="T28" fmla="*/ 555 w 865"/>
                <a:gd name="T29" fmla="*/ 19 h 866"/>
                <a:gd name="T30" fmla="*/ 495 w 865"/>
                <a:gd name="T31" fmla="*/ 6 h 866"/>
                <a:gd name="T32" fmla="*/ 433 w 865"/>
                <a:gd name="T33" fmla="*/ 0 h 866"/>
                <a:gd name="T34" fmla="*/ 370 w 865"/>
                <a:gd name="T35" fmla="*/ 6 h 866"/>
                <a:gd name="T36" fmla="*/ 310 w 865"/>
                <a:gd name="T37" fmla="*/ 19 h 866"/>
                <a:gd name="T38" fmla="*/ 250 w 865"/>
                <a:gd name="T39" fmla="*/ 41 h 866"/>
                <a:gd name="T40" fmla="*/ 196 w 865"/>
                <a:gd name="T41" fmla="*/ 72 h 866"/>
                <a:gd name="T42" fmla="*/ 144 w 865"/>
                <a:gd name="T43" fmla="*/ 113 h 866"/>
                <a:gd name="T44" fmla="*/ 112 w 865"/>
                <a:gd name="T45" fmla="*/ 144 h 866"/>
                <a:gd name="T46" fmla="*/ 72 w 865"/>
                <a:gd name="T47" fmla="*/ 196 h 866"/>
                <a:gd name="T48" fmla="*/ 41 w 865"/>
                <a:gd name="T49" fmla="*/ 251 h 866"/>
                <a:gd name="T50" fmla="*/ 18 w 865"/>
                <a:gd name="T51" fmla="*/ 311 h 866"/>
                <a:gd name="T52" fmla="*/ 5 w 865"/>
                <a:gd name="T53" fmla="*/ 371 h 866"/>
                <a:gd name="T54" fmla="*/ 0 w 865"/>
                <a:gd name="T55" fmla="*/ 433 h 866"/>
                <a:gd name="T56" fmla="*/ 5 w 865"/>
                <a:gd name="T57" fmla="*/ 496 h 866"/>
                <a:gd name="T58" fmla="*/ 18 w 865"/>
                <a:gd name="T59" fmla="*/ 556 h 866"/>
                <a:gd name="T60" fmla="*/ 41 w 865"/>
                <a:gd name="T61" fmla="*/ 615 h 866"/>
                <a:gd name="T62" fmla="*/ 72 w 865"/>
                <a:gd name="T63" fmla="*/ 670 h 866"/>
                <a:gd name="T64" fmla="*/ 112 w 865"/>
                <a:gd name="T65" fmla="*/ 722 h 866"/>
                <a:gd name="T66" fmla="*/ 144 w 865"/>
                <a:gd name="T67" fmla="*/ 754 h 866"/>
                <a:gd name="T68" fmla="*/ 196 w 865"/>
                <a:gd name="T69" fmla="*/ 794 h 866"/>
                <a:gd name="T70" fmla="*/ 250 w 865"/>
                <a:gd name="T71" fmla="*/ 825 h 866"/>
                <a:gd name="T72" fmla="*/ 310 w 865"/>
                <a:gd name="T73" fmla="*/ 847 h 866"/>
                <a:gd name="T74" fmla="*/ 370 w 865"/>
                <a:gd name="T75" fmla="*/ 860 h 866"/>
                <a:gd name="T76" fmla="*/ 433 w 865"/>
                <a:gd name="T77" fmla="*/ 866 h 866"/>
                <a:gd name="T78" fmla="*/ 495 w 865"/>
                <a:gd name="T79" fmla="*/ 860 h 866"/>
                <a:gd name="T80" fmla="*/ 555 w 865"/>
                <a:gd name="T81" fmla="*/ 847 h 866"/>
                <a:gd name="T82" fmla="*/ 615 w 865"/>
                <a:gd name="T83" fmla="*/ 825 h 866"/>
                <a:gd name="T84" fmla="*/ 670 w 865"/>
                <a:gd name="T85" fmla="*/ 794 h 866"/>
                <a:gd name="T86" fmla="*/ 722 w 865"/>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5" h="866">
                  <a:moveTo>
                    <a:pt x="738" y="738"/>
                  </a:moveTo>
                  <a:lnTo>
                    <a:pt x="738" y="738"/>
                  </a:lnTo>
                  <a:lnTo>
                    <a:pt x="753" y="722"/>
                  </a:lnTo>
                  <a:lnTo>
                    <a:pt x="768" y="705"/>
                  </a:lnTo>
                  <a:lnTo>
                    <a:pt x="781" y="688"/>
                  </a:lnTo>
                  <a:lnTo>
                    <a:pt x="794" y="670"/>
                  </a:lnTo>
                  <a:lnTo>
                    <a:pt x="805" y="652"/>
                  </a:lnTo>
                  <a:lnTo>
                    <a:pt x="816" y="634"/>
                  </a:lnTo>
                  <a:lnTo>
                    <a:pt x="825" y="615"/>
                  </a:lnTo>
                  <a:lnTo>
                    <a:pt x="833" y="596"/>
                  </a:lnTo>
                  <a:lnTo>
                    <a:pt x="841" y="576"/>
                  </a:lnTo>
                  <a:lnTo>
                    <a:pt x="847" y="556"/>
                  </a:lnTo>
                  <a:lnTo>
                    <a:pt x="852" y="536"/>
                  </a:lnTo>
                  <a:lnTo>
                    <a:pt x="858" y="515"/>
                  </a:lnTo>
                  <a:lnTo>
                    <a:pt x="860" y="496"/>
                  </a:lnTo>
                  <a:lnTo>
                    <a:pt x="863" y="475"/>
                  </a:lnTo>
                  <a:lnTo>
                    <a:pt x="864" y="454"/>
                  </a:lnTo>
                  <a:lnTo>
                    <a:pt x="865" y="433"/>
                  </a:lnTo>
                  <a:lnTo>
                    <a:pt x="864" y="412"/>
                  </a:lnTo>
                  <a:lnTo>
                    <a:pt x="863" y="391"/>
                  </a:lnTo>
                  <a:lnTo>
                    <a:pt x="860" y="371"/>
                  </a:lnTo>
                  <a:lnTo>
                    <a:pt x="858" y="351"/>
                  </a:lnTo>
                  <a:lnTo>
                    <a:pt x="852" y="330"/>
                  </a:lnTo>
                  <a:lnTo>
                    <a:pt x="847" y="311"/>
                  </a:lnTo>
                  <a:lnTo>
                    <a:pt x="841" y="290"/>
                  </a:lnTo>
                  <a:lnTo>
                    <a:pt x="833" y="270"/>
                  </a:lnTo>
                  <a:lnTo>
                    <a:pt x="825" y="251"/>
                  </a:lnTo>
                  <a:lnTo>
                    <a:pt x="816" y="232"/>
                  </a:lnTo>
                  <a:lnTo>
                    <a:pt x="805" y="214"/>
                  </a:lnTo>
                  <a:lnTo>
                    <a:pt x="794" y="196"/>
                  </a:lnTo>
                  <a:lnTo>
                    <a:pt x="781" y="178"/>
                  </a:lnTo>
                  <a:lnTo>
                    <a:pt x="768" y="161"/>
                  </a:lnTo>
                  <a:lnTo>
                    <a:pt x="753" y="144"/>
                  </a:lnTo>
                  <a:lnTo>
                    <a:pt x="738" y="128"/>
                  </a:lnTo>
                  <a:lnTo>
                    <a:pt x="738" y="128"/>
                  </a:lnTo>
                  <a:lnTo>
                    <a:pt x="722" y="113"/>
                  </a:lnTo>
                  <a:lnTo>
                    <a:pt x="705" y="98"/>
                  </a:lnTo>
                  <a:lnTo>
                    <a:pt x="688" y="85"/>
                  </a:lnTo>
                  <a:lnTo>
                    <a:pt x="670" y="72"/>
                  </a:lnTo>
                  <a:lnTo>
                    <a:pt x="652" y="60"/>
                  </a:lnTo>
                  <a:lnTo>
                    <a:pt x="633" y="50"/>
                  </a:lnTo>
                  <a:lnTo>
                    <a:pt x="615" y="41"/>
                  </a:lnTo>
                  <a:lnTo>
                    <a:pt x="596" y="33"/>
                  </a:lnTo>
                  <a:lnTo>
                    <a:pt x="576" y="25"/>
                  </a:lnTo>
                  <a:lnTo>
                    <a:pt x="555" y="19"/>
                  </a:lnTo>
                  <a:lnTo>
                    <a:pt x="536" y="14"/>
                  </a:lnTo>
                  <a:lnTo>
                    <a:pt x="515" y="8"/>
                  </a:lnTo>
                  <a:lnTo>
                    <a:pt x="495" y="6"/>
                  </a:lnTo>
                  <a:lnTo>
                    <a:pt x="475" y="3"/>
                  </a:lnTo>
                  <a:lnTo>
                    <a:pt x="454" y="2"/>
                  </a:lnTo>
                  <a:lnTo>
                    <a:pt x="433" y="0"/>
                  </a:lnTo>
                  <a:lnTo>
                    <a:pt x="412" y="2"/>
                  </a:lnTo>
                  <a:lnTo>
                    <a:pt x="391" y="3"/>
                  </a:lnTo>
                  <a:lnTo>
                    <a:pt x="370" y="6"/>
                  </a:lnTo>
                  <a:lnTo>
                    <a:pt x="351" y="8"/>
                  </a:lnTo>
                  <a:lnTo>
                    <a:pt x="330" y="14"/>
                  </a:lnTo>
                  <a:lnTo>
                    <a:pt x="310" y="19"/>
                  </a:lnTo>
                  <a:lnTo>
                    <a:pt x="289" y="25"/>
                  </a:lnTo>
                  <a:lnTo>
                    <a:pt x="270" y="33"/>
                  </a:lnTo>
                  <a:lnTo>
                    <a:pt x="250" y="41"/>
                  </a:lnTo>
                  <a:lnTo>
                    <a:pt x="232" y="50"/>
                  </a:lnTo>
                  <a:lnTo>
                    <a:pt x="214" y="60"/>
                  </a:lnTo>
                  <a:lnTo>
                    <a:pt x="196" y="72"/>
                  </a:lnTo>
                  <a:lnTo>
                    <a:pt x="177" y="85"/>
                  </a:lnTo>
                  <a:lnTo>
                    <a:pt x="160" y="98"/>
                  </a:lnTo>
                  <a:lnTo>
                    <a:pt x="144" y="113"/>
                  </a:lnTo>
                  <a:lnTo>
                    <a:pt x="128" y="128"/>
                  </a:lnTo>
                  <a:lnTo>
                    <a:pt x="128" y="128"/>
                  </a:lnTo>
                  <a:lnTo>
                    <a:pt x="112" y="144"/>
                  </a:lnTo>
                  <a:lnTo>
                    <a:pt x="98" y="161"/>
                  </a:lnTo>
                  <a:lnTo>
                    <a:pt x="85" y="178"/>
                  </a:lnTo>
                  <a:lnTo>
                    <a:pt x="72" y="196"/>
                  </a:lnTo>
                  <a:lnTo>
                    <a:pt x="60" y="214"/>
                  </a:lnTo>
                  <a:lnTo>
                    <a:pt x="50" y="232"/>
                  </a:lnTo>
                  <a:lnTo>
                    <a:pt x="41" y="251"/>
                  </a:lnTo>
                  <a:lnTo>
                    <a:pt x="33" y="270"/>
                  </a:lnTo>
                  <a:lnTo>
                    <a:pt x="25" y="290"/>
                  </a:lnTo>
                  <a:lnTo>
                    <a:pt x="18" y="311"/>
                  </a:lnTo>
                  <a:lnTo>
                    <a:pt x="13" y="330"/>
                  </a:lnTo>
                  <a:lnTo>
                    <a:pt x="9" y="351"/>
                  </a:lnTo>
                  <a:lnTo>
                    <a:pt x="5" y="371"/>
                  </a:lnTo>
                  <a:lnTo>
                    <a:pt x="3" y="391"/>
                  </a:lnTo>
                  <a:lnTo>
                    <a:pt x="1" y="412"/>
                  </a:lnTo>
                  <a:lnTo>
                    <a:pt x="0" y="433"/>
                  </a:lnTo>
                  <a:lnTo>
                    <a:pt x="1" y="454"/>
                  </a:lnTo>
                  <a:lnTo>
                    <a:pt x="3" y="475"/>
                  </a:lnTo>
                  <a:lnTo>
                    <a:pt x="5" y="496"/>
                  </a:lnTo>
                  <a:lnTo>
                    <a:pt x="9" y="515"/>
                  </a:lnTo>
                  <a:lnTo>
                    <a:pt x="13" y="536"/>
                  </a:lnTo>
                  <a:lnTo>
                    <a:pt x="18" y="556"/>
                  </a:lnTo>
                  <a:lnTo>
                    <a:pt x="25" y="576"/>
                  </a:lnTo>
                  <a:lnTo>
                    <a:pt x="33" y="596"/>
                  </a:lnTo>
                  <a:lnTo>
                    <a:pt x="41" y="615"/>
                  </a:lnTo>
                  <a:lnTo>
                    <a:pt x="50" y="634"/>
                  </a:lnTo>
                  <a:lnTo>
                    <a:pt x="60" y="652"/>
                  </a:lnTo>
                  <a:lnTo>
                    <a:pt x="72" y="670"/>
                  </a:lnTo>
                  <a:lnTo>
                    <a:pt x="85" y="688"/>
                  </a:lnTo>
                  <a:lnTo>
                    <a:pt x="98" y="705"/>
                  </a:lnTo>
                  <a:lnTo>
                    <a:pt x="112" y="722"/>
                  </a:lnTo>
                  <a:lnTo>
                    <a:pt x="128" y="738"/>
                  </a:lnTo>
                  <a:lnTo>
                    <a:pt x="128" y="738"/>
                  </a:lnTo>
                  <a:lnTo>
                    <a:pt x="144" y="754"/>
                  </a:lnTo>
                  <a:lnTo>
                    <a:pt x="160" y="768"/>
                  </a:lnTo>
                  <a:lnTo>
                    <a:pt x="177" y="781"/>
                  </a:lnTo>
                  <a:lnTo>
                    <a:pt x="196" y="794"/>
                  </a:lnTo>
                  <a:lnTo>
                    <a:pt x="214" y="806"/>
                  </a:lnTo>
                  <a:lnTo>
                    <a:pt x="232" y="816"/>
                  </a:lnTo>
                  <a:lnTo>
                    <a:pt x="250" y="825"/>
                  </a:lnTo>
                  <a:lnTo>
                    <a:pt x="270" y="833"/>
                  </a:lnTo>
                  <a:lnTo>
                    <a:pt x="289" y="841"/>
                  </a:lnTo>
                  <a:lnTo>
                    <a:pt x="310" y="847"/>
                  </a:lnTo>
                  <a:lnTo>
                    <a:pt x="330" y="853"/>
                  </a:lnTo>
                  <a:lnTo>
                    <a:pt x="351" y="856"/>
                  </a:lnTo>
                  <a:lnTo>
                    <a:pt x="370" y="860"/>
                  </a:lnTo>
                  <a:lnTo>
                    <a:pt x="391" y="863"/>
                  </a:lnTo>
                  <a:lnTo>
                    <a:pt x="412" y="864"/>
                  </a:lnTo>
                  <a:lnTo>
                    <a:pt x="433" y="866"/>
                  </a:lnTo>
                  <a:lnTo>
                    <a:pt x="454" y="864"/>
                  </a:lnTo>
                  <a:lnTo>
                    <a:pt x="475" y="863"/>
                  </a:lnTo>
                  <a:lnTo>
                    <a:pt x="495" y="860"/>
                  </a:lnTo>
                  <a:lnTo>
                    <a:pt x="515" y="856"/>
                  </a:lnTo>
                  <a:lnTo>
                    <a:pt x="536" y="853"/>
                  </a:lnTo>
                  <a:lnTo>
                    <a:pt x="555" y="847"/>
                  </a:lnTo>
                  <a:lnTo>
                    <a:pt x="576" y="841"/>
                  </a:lnTo>
                  <a:lnTo>
                    <a:pt x="596" y="833"/>
                  </a:lnTo>
                  <a:lnTo>
                    <a:pt x="615" y="825"/>
                  </a:lnTo>
                  <a:lnTo>
                    <a:pt x="633" y="816"/>
                  </a:lnTo>
                  <a:lnTo>
                    <a:pt x="652" y="806"/>
                  </a:lnTo>
                  <a:lnTo>
                    <a:pt x="670" y="794"/>
                  </a:lnTo>
                  <a:lnTo>
                    <a:pt x="688" y="781"/>
                  </a:lnTo>
                  <a:lnTo>
                    <a:pt x="705" y="768"/>
                  </a:lnTo>
                  <a:lnTo>
                    <a:pt x="722" y="754"/>
                  </a:lnTo>
                  <a:lnTo>
                    <a:pt x="738" y="738"/>
                  </a:lnTo>
                  <a:lnTo>
                    <a:pt x="738"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5" name="Freeform 75"/>
            <p:cNvSpPr>
              <a:spLocks/>
            </p:cNvSpPr>
            <p:nvPr userDrawn="1"/>
          </p:nvSpPr>
          <p:spPr bwMode="auto">
            <a:xfrm>
              <a:off x="3789" y="840"/>
              <a:ext cx="196" cy="196"/>
            </a:xfrm>
            <a:custGeom>
              <a:avLst/>
              <a:gdLst>
                <a:gd name="T0" fmla="*/ 683 w 783"/>
                <a:gd name="T1" fmla="*/ 654 h 783"/>
                <a:gd name="T2" fmla="*/ 720 w 783"/>
                <a:gd name="T3" fmla="*/ 608 h 783"/>
                <a:gd name="T4" fmla="*/ 747 w 783"/>
                <a:gd name="T5" fmla="*/ 557 h 783"/>
                <a:gd name="T6" fmla="*/ 768 w 783"/>
                <a:gd name="T7" fmla="*/ 503 h 783"/>
                <a:gd name="T8" fmla="*/ 780 w 783"/>
                <a:gd name="T9" fmla="*/ 449 h 783"/>
                <a:gd name="T10" fmla="*/ 783 w 783"/>
                <a:gd name="T11" fmla="*/ 393 h 783"/>
                <a:gd name="T12" fmla="*/ 780 w 783"/>
                <a:gd name="T13" fmla="*/ 335 h 783"/>
                <a:gd name="T14" fmla="*/ 768 w 783"/>
                <a:gd name="T15" fmla="*/ 281 h 783"/>
                <a:gd name="T16" fmla="*/ 747 w 783"/>
                <a:gd name="T17" fmla="*/ 227 h 783"/>
                <a:gd name="T18" fmla="*/ 720 w 783"/>
                <a:gd name="T19" fmla="*/ 176 h 783"/>
                <a:gd name="T20" fmla="*/ 683 w 783"/>
                <a:gd name="T21" fmla="*/ 129 h 783"/>
                <a:gd name="T22" fmla="*/ 654 w 783"/>
                <a:gd name="T23" fmla="*/ 101 h 783"/>
                <a:gd name="T24" fmla="*/ 608 w 783"/>
                <a:gd name="T25" fmla="*/ 66 h 783"/>
                <a:gd name="T26" fmla="*/ 557 w 783"/>
                <a:gd name="T27" fmla="*/ 37 h 783"/>
                <a:gd name="T28" fmla="*/ 503 w 783"/>
                <a:gd name="T29" fmla="*/ 16 h 783"/>
                <a:gd name="T30" fmla="*/ 449 w 783"/>
                <a:gd name="T31" fmla="*/ 4 h 783"/>
                <a:gd name="T32" fmla="*/ 393 w 783"/>
                <a:gd name="T33" fmla="*/ 0 h 783"/>
                <a:gd name="T34" fmla="*/ 335 w 783"/>
                <a:gd name="T35" fmla="*/ 4 h 783"/>
                <a:gd name="T36" fmla="*/ 280 w 783"/>
                <a:gd name="T37" fmla="*/ 16 h 783"/>
                <a:gd name="T38" fmla="*/ 227 w 783"/>
                <a:gd name="T39" fmla="*/ 37 h 783"/>
                <a:gd name="T40" fmla="*/ 176 w 783"/>
                <a:gd name="T41" fmla="*/ 66 h 783"/>
                <a:gd name="T42" fmla="*/ 129 w 783"/>
                <a:gd name="T43" fmla="*/ 101 h 783"/>
                <a:gd name="T44" fmla="*/ 101 w 783"/>
                <a:gd name="T45" fmla="*/ 129 h 783"/>
                <a:gd name="T46" fmla="*/ 65 w 783"/>
                <a:gd name="T47" fmla="*/ 176 h 783"/>
                <a:gd name="T48" fmla="*/ 37 w 783"/>
                <a:gd name="T49" fmla="*/ 227 h 783"/>
                <a:gd name="T50" fmla="*/ 16 w 783"/>
                <a:gd name="T51" fmla="*/ 281 h 783"/>
                <a:gd name="T52" fmla="*/ 4 w 783"/>
                <a:gd name="T53" fmla="*/ 335 h 783"/>
                <a:gd name="T54" fmla="*/ 0 w 783"/>
                <a:gd name="T55" fmla="*/ 393 h 783"/>
                <a:gd name="T56" fmla="*/ 4 w 783"/>
                <a:gd name="T57" fmla="*/ 449 h 783"/>
                <a:gd name="T58" fmla="*/ 16 w 783"/>
                <a:gd name="T59" fmla="*/ 503 h 783"/>
                <a:gd name="T60" fmla="*/ 37 w 783"/>
                <a:gd name="T61" fmla="*/ 557 h 783"/>
                <a:gd name="T62" fmla="*/ 65 w 783"/>
                <a:gd name="T63" fmla="*/ 608 h 783"/>
                <a:gd name="T64" fmla="*/ 101 w 783"/>
                <a:gd name="T65" fmla="*/ 654 h 783"/>
                <a:gd name="T66" fmla="*/ 129 w 783"/>
                <a:gd name="T67" fmla="*/ 683 h 783"/>
                <a:gd name="T68" fmla="*/ 176 w 783"/>
                <a:gd name="T69" fmla="*/ 718 h 783"/>
                <a:gd name="T70" fmla="*/ 227 w 783"/>
                <a:gd name="T71" fmla="*/ 747 h 783"/>
                <a:gd name="T72" fmla="*/ 280 w 783"/>
                <a:gd name="T73" fmla="*/ 768 h 783"/>
                <a:gd name="T74" fmla="*/ 335 w 783"/>
                <a:gd name="T75" fmla="*/ 780 h 783"/>
                <a:gd name="T76" fmla="*/ 393 w 783"/>
                <a:gd name="T77" fmla="*/ 783 h 783"/>
                <a:gd name="T78" fmla="*/ 449 w 783"/>
                <a:gd name="T79" fmla="*/ 780 h 783"/>
                <a:gd name="T80" fmla="*/ 503 w 783"/>
                <a:gd name="T81" fmla="*/ 768 h 783"/>
                <a:gd name="T82" fmla="*/ 557 w 783"/>
                <a:gd name="T83" fmla="*/ 747 h 783"/>
                <a:gd name="T84" fmla="*/ 608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9" y="669"/>
                  </a:moveTo>
                  <a:lnTo>
                    <a:pt x="669" y="669"/>
                  </a:lnTo>
                  <a:lnTo>
                    <a:pt x="683" y="654"/>
                  </a:lnTo>
                  <a:lnTo>
                    <a:pt x="696" y="639"/>
                  </a:lnTo>
                  <a:lnTo>
                    <a:pt x="708" y="623"/>
                  </a:lnTo>
                  <a:lnTo>
                    <a:pt x="720" y="608"/>
                  </a:lnTo>
                  <a:lnTo>
                    <a:pt x="729" y="591"/>
                  </a:lnTo>
                  <a:lnTo>
                    <a:pt x="739" y="574"/>
                  </a:lnTo>
                  <a:lnTo>
                    <a:pt x="747" y="557"/>
                  </a:lnTo>
                  <a:lnTo>
                    <a:pt x="755" y="540"/>
                  </a:lnTo>
                  <a:lnTo>
                    <a:pt x="761" y="522"/>
                  </a:lnTo>
                  <a:lnTo>
                    <a:pt x="768" y="503"/>
                  </a:lnTo>
                  <a:lnTo>
                    <a:pt x="772" y="485"/>
                  </a:lnTo>
                  <a:lnTo>
                    <a:pt x="777" y="467"/>
                  </a:lnTo>
                  <a:lnTo>
                    <a:pt x="780" y="449"/>
                  </a:lnTo>
                  <a:lnTo>
                    <a:pt x="782" y="429"/>
                  </a:lnTo>
                  <a:lnTo>
                    <a:pt x="783" y="411"/>
                  </a:lnTo>
                  <a:lnTo>
                    <a:pt x="783" y="393"/>
                  </a:lnTo>
                  <a:lnTo>
                    <a:pt x="783" y="373"/>
                  </a:lnTo>
                  <a:lnTo>
                    <a:pt x="782" y="355"/>
                  </a:lnTo>
                  <a:lnTo>
                    <a:pt x="780" y="335"/>
                  </a:lnTo>
                  <a:lnTo>
                    <a:pt x="777" y="317"/>
                  </a:lnTo>
                  <a:lnTo>
                    <a:pt x="772" y="299"/>
                  </a:lnTo>
                  <a:lnTo>
                    <a:pt x="768" y="281"/>
                  </a:lnTo>
                  <a:lnTo>
                    <a:pt x="761" y="262"/>
                  </a:lnTo>
                  <a:lnTo>
                    <a:pt x="755" y="244"/>
                  </a:lnTo>
                  <a:lnTo>
                    <a:pt x="747" y="227"/>
                  </a:lnTo>
                  <a:lnTo>
                    <a:pt x="739" y="210"/>
                  </a:lnTo>
                  <a:lnTo>
                    <a:pt x="729" y="193"/>
                  </a:lnTo>
                  <a:lnTo>
                    <a:pt x="720" y="176"/>
                  </a:lnTo>
                  <a:lnTo>
                    <a:pt x="708" y="161"/>
                  </a:lnTo>
                  <a:lnTo>
                    <a:pt x="696" y="145"/>
                  </a:lnTo>
                  <a:lnTo>
                    <a:pt x="683" y="129"/>
                  </a:lnTo>
                  <a:lnTo>
                    <a:pt x="669" y="115"/>
                  </a:lnTo>
                  <a:lnTo>
                    <a:pt x="669" y="115"/>
                  </a:lnTo>
                  <a:lnTo>
                    <a:pt x="654" y="101"/>
                  </a:lnTo>
                  <a:lnTo>
                    <a:pt x="639" y="88"/>
                  </a:lnTo>
                  <a:lnTo>
                    <a:pt x="623" y="76"/>
                  </a:lnTo>
                  <a:lnTo>
                    <a:pt x="608" y="66"/>
                  </a:lnTo>
                  <a:lnTo>
                    <a:pt x="591" y="55"/>
                  </a:lnTo>
                  <a:lnTo>
                    <a:pt x="574" y="45"/>
                  </a:lnTo>
                  <a:lnTo>
                    <a:pt x="557" y="37"/>
                  </a:lnTo>
                  <a:lnTo>
                    <a:pt x="540" y="29"/>
                  </a:lnTo>
                  <a:lnTo>
                    <a:pt x="522" y="23"/>
                  </a:lnTo>
                  <a:lnTo>
                    <a:pt x="503" y="16"/>
                  </a:lnTo>
                  <a:lnTo>
                    <a:pt x="485" y="12"/>
                  </a:lnTo>
                  <a:lnTo>
                    <a:pt x="467" y="8"/>
                  </a:lnTo>
                  <a:lnTo>
                    <a:pt x="449" y="4"/>
                  </a:lnTo>
                  <a:lnTo>
                    <a:pt x="429" y="2"/>
                  </a:lnTo>
                  <a:lnTo>
                    <a:pt x="411" y="0"/>
                  </a:lnTo>
                  <a:lnTo>
                    <a:pt x="393" y="0"/>
                  </a:lnTo>
                  <a:lnTo>
                    <a:pt x="373" y="0"/>
                  </a:lnTo>
                  <a:lnTo>
                    <a:pt x="355" y="2"/>
                  </a:lnTo>
                  <a:lnTo>
                    <a:pt x="335" y="4"/>
                  </a:lnTo>
                  <a:lnTo>
                    <a:pt x="317" y="8"/>
                  </a:lnTo>
                  <a:lnTo>
                    <a:pt x="299" y="12"/>
                  </a:lnTo>
                  <a:lnTo>
                    <a:pt x="280" y="16"/>
                  </a:lnTo>
                  <a:lnTo>
                    <a:pt x="262" y="23"/>
                  </a:lnTo>
                  <a:lnTo>
                    <a:pt x="244" y="29"/>
                  </a:lnTo>
                  <a:lnTo>
                    <a:pt x="227" y="37"/>
                  </a:lnTo>
                  <a:lnTo>
                    <a:pt x="210" y="45"/>
                  </a:lnTo>
                  <a:lnTo>
                    <a:pt x="193" y="55"/>
                  </a:lnTo>
                  <a:lnTo>
                    <a:pt x="176" y="66"/>
                  </a:lnTo>
                  <a:lnTo>
                    <a:pt x="161" y="76"/>
                  </a:lnTo>
                  <a:lnTo>
                    <a:pt x="145" y="88"/>
                  </a:lnTo>
                  <a:lnTo>
                    <a:pt x="129" y="101"/>
                  </a:lnTo>
                  <a:lnTo>
                    <a:pt x="115" y="115"/>
                  </a:lnTo>
                  <a:lnTo>
                    <a:pt x="115" y="115"/>
                  </a:lnTo>
                  <a:lnTo>
                    <a:pt x="101" y="129"/>
                  </a:lnTo>
                  <a:lnTo>
                    <a:pt x="88" y="145"/>
                  </a:lnTo>
                  <a:lnTo>
                    <a:pt x="76" y="161"/>
                  </a:lnTo>
                  <a:lnTo>
                    <a:pt x="65" y="176"/>
                  </a:lnTo>
                  <a:lnTo>
                    <a:pt x="55" y="193"/>
                  </a:lnTo>
                  <a:lnTo>
                    <a:pt x="45" y="210"/>
                  </a:lnTo>
                  <a:lnTo>
                    <a:pt x="37" y="227"/>
                  </a:lnTo>
                  <a:lnTo>
                    <a:pt x="29" y="244"/>
                  </a:lnTo>
                  <a:lnTo>
                    <a:pt x="22" y="262"/>
                  </a:lnTo>
                  <a:lnTo>
                    <a:pt x="16" y="281"/>
                  </a:lnTo>
                  <a:lnTo>
                    <a:pt x="12" y="299"/>
                  </a:lnTo>
                  <a:lnTo>
                    <a:pt x="8" y="317"/>
                  </a:lnTo>
                  <a:lnTo>
                    <a:pt x="4" y="335"/>
                  </a:lnTo>
                  <a:lnTo>
                    <a:pt x="2" y="355"/>
                  </a:lnTo>
                  <a:lnTo>
                    <a:pt x="0" y="373"/>
                  </a:lnTo>
                  <a:lnTo>
                    <a:pt x="0" y="393"/>
                  </a:lnTo>
                  <a:lnTo>
                    <a:pt x="0" y="411"/>
                  </a:lnTo>
                  <a:lnTo>
                    <a:pt x="2" y="429"/>
                  </a:lnTo>
                  <a:lnTo>
                    <a:pt x="4" y="449"/>
                  </a:lnTo>
                  <a:lnTo>
                    <a:pt x="8" y="467"/>
                  </a:lnTo>
                  <a:lnTo>
                    <a:pt x="12" y="485"/>
                  </a:lnTo>
                  <a:lnTo>
                    <a:pt x="16" y="503"/>
                  </a:lnTo>
                  <a:lnTo>
                    <a:pt x="22" y="522"/>
                  </a:lnTo>
                  <a:lnTo>
                    <a:pt x="29" y="540"/>
                  </a:lnTo>
                  <a:lnTo>
                    <a:pt x="37" y="557"/>
                  </a:lnTo>
                  <a:lnTo>
                    <a:pt x="45" y="574"/>
                  </a:lnTo>
                  <a:lnTo>
                    <a:pt x="55" y="591"/>
                  </a:lnTo>
                  <a:lnTo>
                    <a:pt x="65" y="608"/>
                  </a:lnTo>
                  <a:lnTo>
                    <a:pt x="76" y="623"/>
                  </a:lnTo>
                  <a:lnTo>
                    <a:pt x="88" y="639"/>
                  </a:lnTo>
                  <a:lnTo>
                    <a:pt x="101" y="654"/>
                  </a:lnTo>
                  <a:lnTo>
                    <a:pt x="115" y="669"/>
                  </a:lnTo>
                  <a:lnTo>
                    <a:pt x="115" y="669"/>
                  </a:lnTo>
                  <a:lnTo>
                    <a:pt x="129" y="683"/>
                  </a:lnTo>
                  <a:lnTo>
                    <a:pt x="145" y="696"/>
                  </a:lnTo>
                  <a:lnTo>
                    <a:pt x="161" y="708"/>
                  </a:lnTo>
                  <a:lnTo>
                    <a:pt x="176" y="718"/>
                  </a:lnTo>
                  <a:lnTo>
                    <a:pt x="193" y="729"/>
                  </a:lnTo>
                  <a:lnTo>
                    <a:pt x="210" y="739"/>
                  </a:lnTo>
                  <a:lnTo>
                    <a:pt x="227" y="747"/>
                  </a:lnTo>
                  <a:lnTo>
                    <a:pt x="244" y="755"/>
                  </a:lnTo>
                  <a:lnTo>
                    <a:pt x="262" y="761"/>
                  </a:lnTo>
                  <a:lnTo>
                    <a:pt x="280" y="768"/>
                  </a:lnTo>
                  <a:lnTo>
                    <a:pt x="299" y="772"/>
                  </a:lnTo>
                  <a:lnTo>
                    <a:pt x="317" y="777"/>
                  </a:lnTo>
                  <a:lnTo>
                    <a:pt x="335" y="780"/>
                  </a:lnTo>
                  <a:lnTo>
                    <a:pt x="355" y="782"/>
                  </a:lnTo>
                  <a:lnTo>
                    <a:pt x="373" y="783"/>
                  </a:lnTo>
                  <a:lnTo>
                    <a:pt x="393" y="783"/>
                  </a:lnTo>
                  <a:lnTo>
                    <a:pt x="411" y="783"/>
                  </a:lnTo>
                  <a:lnTo>
                    <a:pt x="429" y="782"/>
                  </a:lnTo>
                  <a:lnTo>
                    <a:pt x="449" y="780"/>
                  </a:lnTo>
                  <a:lnTo>
                    <a:pt x="467" y="777"/>
                  </a:lnTo>
                  <a:lnTo>
                    <a:pt x="485" y="772"/>
                  </a:lnTo>
                  <a:lnTo>
                    <a:pt x="503" y="768"/>
                  </a:lnTo>
                  <a:lnTo>
                    <a:pt x="522" y="761"/>
                  </a:lnTo>
                  <a:lnTo>
                    <a:pt x="540" y="755"/>
                  </a:lnTo>
                  <a:lnTo>
                    <a:pt x="557" y="747"/>
                  </a:lnTo>
                  <a:lnTo>
                    <a:pt x="574" y="739"/>
                  </a:lnTo>
                  <a:lnTo>
                    <a:pt x="591" y="729"/>
                  </a:lnTo>
                  <a:lnTo>
                    <a:pt x="608" y="718"/>
                  </a:lnTo>
                  <a:lnTo>
                    <a:pt x="623" y="708"/>
                  </a:lnTo>
                  <a:lnTo>
                    <a:pt x="639" y="696"/>
                  </a:lnTo>
                  <a:lnTo>
                    <a:pt x="654" y="683"/>
                  </a:lnTo>
                  <a:lnTo>
                    <a:pt x="669" y="669"/>
                  </a:lnTo>
                  <a:lnTo>
                    <a:pt x="669"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6" name="Freeform 76"/>
            <p:cNvSpPr>
              <a:spLocks/>
            </p:cNvSpPr>
            <p:nvPr userDrawn="1"/>
          </p:nvSpPr>
          <p:spPr bwMode="auto">
            <a:xfrm>
              <a:off x="3978" y="1029"/>
              <a:ext cx="176" cy="176"/>
            </a:xfrm>
            <a:custGeom>
              <a:avLst/>
              <a:gdLst>
                <a:gd name="T0" fmla="*/ 612 w 701"/>
                <a:gd name="T1" fmla="*/ 585 h 701"/>
                <a:gd name="T2" fmla="*/ 644 w 701"/>
                <a:gd name="T3" fmla="*/ 544 h 701"/>
                <a:gd name="T4" fmla="*/ 670 w 701"/>
                <a:gd name="T5" fmla="*/ 498 h 701"/>
                <a:gd name="T6" fmla="*/ 687 w 701"/>
                <a:gd name="T7" fmla="*/ 451 h 701"/>
                <a:gd name="T8" fmla="*/ 699 w 701"/>
                <a:gd name="T9" fmla="*/ 402 h 701"/>
                <a:gd name="T10" fmla="*/ 701 w 701"/>
                <a:gd name="T11" fmla="*/ 351 h 701"/>
                <a:gd name="T12" fmla="*/ 699 w 701"/>
                <a:gd name="T13" fmla="*/ 300 h 701"/>
                <a:gd name="T14" fmla="*/ 687 w 701"/>
                <a:gd name="T15" fmla="*/ 251 h 701"/>
                <a:gd name="T16" fmla="*/ 670 w 701"/>
                <a:gd name="T17" fmla="*/ 204 h 701"/>
                <a:gd name="T18" fmla="*/ 644 w 701"/>
                <a:gd name="T19" fmla="*/ 158 h 701"/>
                <a:gd name="T20" fmla="*/ 612 w 701"/>
                <a:gd name="T21" fmla="*/ 116 h 701"/>
                <a:gd name="T22" fmla="*/ 587 w 701"/>
                <a:gd name="T23" fmla="*/ 90 h 701"/>
                <a:gd name="T24" fmla="*/ 544 w 701"/>
                <a:gd name="T25" fmla="*/ 58 h 701"/>
                <a:gd name="T26" fmla="*/ 498 w 701"/>
                <a:gd name="T27" fmla="*/ 33 h 701"/>
                <a:gd name="T28" fmla="*/ 451 w 701"/>
                <a:gd name="T29" fmla="*/ 15 h 701"/>
                <a:gd name="T30" fmla="*/ 402 w 701"/>
                <a:gd name="T31" fmla="*/ 3 h 701"/>
                <a:gd name="T32" fmla="*/ 351 w 701"/>
                <a:gd name="T33" fmla="*/ 0 h 701"/>
                <a:gd name="T34" fmla="*/ 300 w 701"/>
                <a:gd name="T35" fmla="*/ 3 h 701"/>
                <a:gd name="T36" fmla="*/ 251 w 701"/>
                <a:gd name="T37" fmla="*/ 15 h 701"/>
                <a:gd name="T38" fmla="*/ 204 w 701"/>
                <a:gd name="T39" fmla="*/ 33 h 701"/>
                <a:gd name="T40" fmla="*/ 158 w 701"/>
                <a:gd name="T41" fmla="*/ 58 h 701"/>
                <a:gd name="T42" fmla="*/ 116 w 701"/>
                <a:gd name="T43" fmla="*/ 90 h 701"/>
                <a:gd name="T44" fmla="*/ 90 w 701"/>
                <a:gd name="T45" fmla="*/ 116 h 701"/>
                <a:gd name="T46" fmla="*/ 58 w 701"/>
                <a:gd name="T47" fmla="*/ 158 h 701"/>
                <a:gd name="T48" fmla="*/ 33 w 701"/>
                <a:gd name="T49" fmla="*/ 204 h 701"/>
                <a:gd name="T50" fmla="*/ 15 w 701"/>
                <a:gd name="T51" fmla="*/ 251 h 701"/>
                <a:gd name="T52" fmla="*/ 3 w 701"/>
                <a:gd name="T53" fmla="*/ 300 h 701"/>
                <a:gd name="T54" fmla="*/ 0 w 701"/>
                <a:gd name="T55" fmla="*/ 351 h 701"/>
                <a:gd name="T56" fmla="*/ 3 w 701"/>
                <a:gd name="T57" fmla="*/ 402 h 701"/>
                <a:gd name="T58" fmla="*/ 15 w 701"/>
                <a:gd name="T59" fmla="*/ 451 h 701"/>
                <a:gd name="T60" fmla="*/ 33 w 701"/>
                <a:gd name="T61" fmla="*/ 498 h 701"/>
                <a:gd name="T62" fmla="*/ 58 w 701"/>
                <a:gd name="T63" fmla="*/ 544 h 701"/>
                <a:gd name="T64" fmla="*/ 90 w 701"/>
                <a:gd name="T65" fmla="*/ 585 h 701"/>
                <a:gd name="T66" fmla="*/ 116 w 701"/>
                <a:gd name="T67" fmla="*/ 611 h 701"/>
                <a:gd name="T68" fmla="*/ 158 w 701"/>
                <a:gd name="T69" fmla="*/ 644 h 701"/>
                <a:gd name="T70" fmla="*/ 204 w 701"/>
                <a:gd name="T71" fmla="*/ 669 h 701"/>
                <a:gd name="T72" fmla="*/ 251 w 701"/>
                <a:gd name="T73" fmla="*/ 687 h 701"/>
                <a:gd name="T74" fmla="*/ 300 w 701"/>
                <a:gd name="T75" fmla="*/ 699 h 701"/>
                <a:gd name="T76" fmla="*/ 351 w 701"/>
                <a:gd name="T77" fmla="*/ 701 h 701"/>
                <a:gd name="T78" fmla="*/ 402 w 701"/>
                <a:gd name="T79" fmla="*/ 699 h 701"/>
                <a:gd name="T80" fmla="*/ 451 w 701"/>
                <a:gd name="T81" fmla="*/ 687 h 701"/>
                <a:gd name="T82" fmla="*/ 498 w 701"/>
                <a:gd name="T83" fmla="*/ 669 h 701"/>
                <a:gd name="T84" fmla="*/ 544 w 701"/>
                <a:gd name="T85" fmla="*/ 644 h 701"/>
                <a:gd name="T86" fmla="*/ 587 w 701"/>
                <a:gd name="T87" fmla="*/ 611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1">
                  <a:moveTo>
                    <a:pt x="600" y="600"/>
                  </a:moveTo>
                  <a:lnTo>
                    <a:pt x="600" y="600"/>
                  </a:lnTo>
                  <a:lnTo>
                    <a:pt x="612" y="585"/>
                  </a:lnTo>
                  <a:lnTo>
                    <a:pt x="623" y="572"/>
                  </a:lnTo>
                  <a:lnTo>
                    <a:pt x="634" y="558"/>
                  </a:lnTo>
                  <a:lnTo>
                    <a:pt x="644" y="544"/>
                  </a:lnTo>
                  <a:lnTo>
                    <a:pt x="653" y="529"/>
                  </a:lnTo>
                  <a:lnTo>
                    <a:pt x="662" y="514"/>
                  </a:lnTo>
                  <a:lnTo>
                    <a:pt x="670" y="498"/>
                  </a:lnTo>
                  <a:lnTo>
                    <a:pt x="677" y="482"/>
                  </a:lnTo>
                  <a:lnTo>
                    <a:pt x="682" y="467"/>
                  </a:lnTo>
                  <a:lnTo>
                    <a:pt x="687" y="451"/>
                  </a:lnTo>
                  <a:lnTo>
                    <a:pt x="692" y="434"/>
                  </a:lnTo>
                  <a:lnTo>
                    <a:pt x="696" y="417"/>
                  </a:lnTo>
                  <a:lnTo>
                    <a:pt x="699" y="402"/>
                  </a:lnTo>
                  <a:lnTo>
                    <a:pt x="700" y="385"/>
                  </a:lnTo>
                  <a:lnTo>
                    <a:pt x="701" y="368"/>
                  </a:lnTo>
                  <a:lnTo>
                    <a:pt x="701" y="351"/>
                  </a:lnTo>
                  <a:lnTo>
                    <a:pt x="701" y="334"/>
                  </a:lnTo>
                  <a:lnTo>
                    <a:pt x="700" y="317"/>
                  </a:lnTo>
                  <a:lnTo>
                    <a:pt x="699" y="300"/>
                  </a:lnTo>
                  <a:lnTo>
                    <a:pt x="696" y="284"/>
                  </a:lnTo>
                  <a:lnTo>
                    <a:pt x="692" y="267"/>
                  </a:lnTo>
                  <a:lnTo>
                    <a:pt x="687" y="251"/>
                  </a:lnTo>
                  <a:lnTo>
                    <a:pt x="682" y="235"/>
                  </a:lnTo>
                  <a:lnTo>
                    <a:pt x="677" y="219"/>
                  </a:lnTo>
                  <a:lnTo>
                    <a:pt x="670" y="204"/>
                  </a:lnTo>
                  <a:lnTo>
                    <a:pt x="662" y="188"/>
                  </a:lnTo>
                  <a:lnTo>
                    <a:pt x="653" y="172"/>
                  </a:lnTo>
                  <a:lnTo>
                    <a:pt x="644" y="158"/>
                  </a:lnTo>
                  <a:lnTo>
                    <a:pt x="634" y="144"/>
                  </a:lnTo>
                  <a:lnTo>
                    <a:pt x="623" y="129"/>
                  </a:lnTo>
                  <a:lnTo>
                    <a:pt x="612" y="116"/>
                  </a:lnTo>
                  <a:lnTo>
                    <a:pt x="600" y="103"/>
                  </a:lnTo>
                  <a:lnTo>
                    <a:pt x="600" y="103"/>
                  </a:lnTo>
                  <a:lnTo>
                    <a:pt x="587" y="90"/>
                  </a:lnTo>
                  <a:lnTo>
                    <a:pt x="572" y="79"/>
                  </a:lnTo>
                  <a:lnTo>
                    <a:pt x="558" y="68"/>
                  </a:lnTo>
                  <a:lnTo>
                    <a:pt x="544" y="58"/>
                  </a:lnTo>
                  <a:lnTo>
                    <a:pt x="529" y="49"/>
                  </a:lnTo>
                  <a:lnTo>
                    <a:pt x="514" y="39"/>
                  </a:lnTo>
                  <a:lnTo>
                    <a:pt x="498" y="33"/>
                  </a:lnTo>
                  <a:lnTo>
                    <a:pt x="483" y="25"/>
                  </a:lnTo>
                  <a:lnTo>
                    <a:pt x="467" y="20"/>
                  </a:lnTo>
                  <a:lnTo>
                    <a:pt x="451" y="15"/>
                  </a:lnTo>
                  <a:lnTo>
                    <a:pt x="434" y="10"/>
                  </a:lnTo>
                  <a:lnTo>
                    <a:pt x="419" y="7"/>
                  </a:lnTo>
                  <a:lnTo>
                    <a:pt x="402" y="3"/>
                  </a:lnTo>
                  <a:lnTo>
                    <a:pt x="385" y="2"/>
                  </a:lnTo>
                  <a:lnTo>
                    <a:pt x="368" y="0"/>
                  </a:lnTo>
                  <a:lnTo>
                    <a:pt x="351" y="0"/>
                  </a:lnTo>
                  <a:lnTo>
                    <a:pt x="334" y="0"/>
                  </a:lnTo>
                  <a:lnTo>
                    <a:pt x="317" y="2"/>
                  </a:lnTo>
                  <a:lnTo>
                    <a:pt x="300" y="3"/>
                  </a:lnTo>
                  <a:lnTo>
                    <a:pt x="284" y="7"/>
                  </a:lnTo>
                  <a:lnTo>
                    <a:pt x="268" y="10"/>
                  </a:lnTo>
                  <a:lnTo>
                    <a:pt x="251" y="15"/>
                  </a:lnTo>
                  <a:lnTo>
                    <a:pt x="235" y="20"/>
                  </a:lnTo>
                  <a:lnTo>
                    <a:pt x="219" y="25"/>
                  </a:lnTo>
                  <a:lnTo>
                    <a:pt x="204" y="33"/>
                  </a:lnTo>
                  <a:lnTo>
                    <a:pt x="188" y="39"/>
                  </a:lnTo>
                  <a:lnTo>
                    <a:pt x="172" y="49"/>
                  </a:lnTo>
                  <a:lnTo>
                    <a:pt x="158" y="58"/>
                  </a:lnTo>
                  <a:lnTo>
                    <a:pt x="144" y="68"/>
                  </a:lnTo>
                  <a:lnTo>
                    <a:pt x="129" y="79"/>
                  </a:lnTo>
                  <a:lnTo>
                    <a:pt x="116" y="90"/>
                  </a:lnTo>
                  <a:lnTo>
                    <a:pt x="103" y="103"/>
                  </a:lnTo>
                  <a:lnTo>
                    <a:pt x="103" y="103"/>
                  </a:lnTo>
                  <a:lnTo>
                    <a:pt x="90" y="116"/>
                  </a:lnTo>
                  <a:lnTo>
                    <a:pt x="79" y="129"/>
                  </a:lnTo>
                  <a:lnTo>
                    <a:pt x="68" y="144"/>
                  </a:lnTo>
                  <a:lnTo>
                    <a:pt x="58" y="158"/>
                  </a:lnTo>
                  <a:lnTo>
                    <a:pt x="49" y="172"/>
                  </a:lnTo>
                  <a:lnTo>
                    <a:pt x="39" y="188"/>
                  </a:lnTo>
                  <a:lnTo>
                    <a:pt x="33" y="204"/>
                  </a:lnTo>
                  <a:lnTo>
                    <a:pt x="25" y="219"/>
                  </a:lnTo>
                  <a:lnTo>
                    <a:pt x="20" y="235"/>
                  </a:lnTo>
                  <a:lnTo>
                    <a:pt x="15" y="251"/>
                  </a:lnTo>
                  <a:lnTo>
                    <a:pt x="10" y="267"/>
                  </a:lnTo>
                  <a:lnTo>
                    <a:pt x="7" y="284"/>
                  </a:lnTo>
                  <a:lnTo>
                    <a:pt x="3" y="300"/>
                  </a:lnTo>
                  <a:lnTo>
                    <a:pt x="2" y="317"/>
                  </a:lnTo>
                  <a:lnTo>
                    <a:pt x="0" y="334"/>
                  </a:lnTo>
                  <a:lnTo>
                    <a:pt x="0" y="351"/>
                  </a:lnTo>
                  <a:lnTo>
                    <a:pt x="0" y="368"/>
                  </a:lnTo>
                  <a:lnTo>
                    <a:pt x="2" y="385"/>
                  </a:lnTo>
                  <a:lnTo>
                    <a:pt x="3" y="402"/>
                  </a:lnTo>
                  <a:lnTo>
                    <a:pt x="7" y="417"/>
                  </a:lnTo>
                  <a:lnTo>
                    <a:pt x="10" y="434"/>
                  </a:lnTo>
                  <a:lnTo>
                    <a:pt x="15" y="451"/>
                  </a:lnTo>
                  <a:lnTo>
                    <a:pt x="20" y="467"/>
                  </a:lnTo>
                  <a:lnTo>
                    <a:pt x="25" y="482"/>
                  </a:lnTo>
                  <a:lnTo>
                    <a:pt x="33" y="498"/>
                  </a:lnTo>
                  <a:lnTo>
                    <a:pt x="39" y="514"/>
                  </a:lnTo>
                  <a:lnTo>
                    <a:pt x="49" y="529"/>
                  </a:lnTo>
                  <a:lnTo>
                    <a:pt x="58" y="544"/>
                  </a:lnTo>
                  <a:lnTo>
                    <a:pt x="68" y="558"/>
                  </a:lnTo>
                  <a:lnTo>
                    <a:pt x="79" y="572"/>
                  </a:lnTo>
                  <a:lnTo>
                    <a:pt x="90" y="585"/>
                  </a:lnTo>
                  <a:lnTo>
                    <a:pt x="103" y="600"/>
                  </a:lnTo>
                  <a:lnTo>
                    <a:pt x="103" y="600"/>
                  </a:lnTo>
                  <a:lnTo>
                    <a:pt x="116" y="611"/>
                  </a:lnTo>
                  <a:lnTo>
                    <a:pt x="129" y="623"/>
                  </a:lnTo>
                  <a:lnTo>
                    <a:pt x="144" y="634"/>
                  </a:lnTo>
                  <a:lnTo>
                    <a:pt x="158" y="644"/>
                  </a:lnTo>
                  <a:lnTo>
                    <a:pt x="172" y="653"/>
                  </a:lnTo>
                  <a:lnTo>
                    <a:pt x="188" y="662"/>
                  </a:lnTo>
                  <a:lnTo>
                    <a:pt x="204" y="669"/>
                  </a:lnTo>
                  <a:lnTo>
                    <a:pt x="219" y="677"/>
                  </a:lnTo>
                  <a:lnTo>
                    <a:pt x="235" y="682"/>
                  </a:lnTo>
                  <a:lnTo>
                    <a:pt x="251" y="687"/>
                  </a:lnTo>
                  <a:lnTo>
                    <a:pt x="268" y="692"/>
                  </a:lnTo>
                  <a:lnTo>
                    <a:pt x="284" y="695"/>
                  </a:lnTo>
                  <a:lnTo>
                    <a:pt x="300" y="699"/>
                  </a:lnTo>
                  <a:lnTo>
                    <a:pt x="317" y="700"/>
                  </a:lnTo>
                  <a:lnTo>
                    <a:pt x="334" y="701"/>
                  </a:lnTo>
                  <a:lnTo>
                    <a:pt x="351" y="701"/>
                  </a:lnTo>
                  <a:lnTo>
                    <a:pt x="368" y="701"/>
                  </a:lnTo>
                  <a:lnTo>
                    <a:pt x="385" y="700"/>
                  </a:lnTo>
                  <a:lnTo>
                    <a:pt x="402" y="699"/>
                  </a:lnTo>
                  <a:lnTo>
                    <a:pt x="419" y="695"/>
                  </a:lnTo>
                  <a:lnTo>
                    <a:pt x="434" y="692"/>
                  </a:lnTo>
                  <a:lnTo>
                    <a:pt x="451" y="687"/>
                  </a:lnTo>
                  <a:lnTo>
                    <a:pt x="467" y="682"/>
                  </a:lnTo>
                  <a:lnTo>
                    <a:pt x="483" y="677"/>
                  </a:lnTo>
                  <a:lnTo>
                    <a:pt x="498" y="669"/>
                  </a:lnTo>
                  <a:lnTo>
                    <a:pt x="514" y="662"/>
                  </a:lnTo>
                  <a:lnTo>
                    <a:pt x="529" y="653"/>
                  </a:lnTo>
                  <a:lnTo>
                    <a:pt x="544" y="644"/>
                  </a:lnTo>
                  <a:lnTo>
                    <a:pt x="558" y="634"/>
                  </a:lnTo>
                  <a:lnTo>
                    <a:pt x="572" y="623"/>
                  </a:lnTo>
                  <a:lnTo>
                    <a:pt x="587" y="611"/>
                  </a:lnTo>
                  <a:lnTo>
                    <a:pt x="600" y="600"/>
                  </a:lnTo>
                  <a:lnTo>
                    <a:pt x="600"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7" name="Freeform 77"/>
            <p:cNvSpPr>
              <a:spLocks/>
            </p:cNvSpPr>
            <p:nvPr userDrawn="1"/>
          </p:nvSpPr>
          <p:spPr bwMode="auto">
            <a:xfrm>
              <a:off x="4167" y="1218"/>
              <a:ext cx="156" cy="156"/>
            </a:xfrm>
            <a:custGeom>
              <a:avLst/>
              <a:gdLst>
                <a:gd name="T0" fmla="*/ 531 w 622"/>
                <a:gd name="T1" fmla="*/ 91 h 622"/>
                <a:gd name="T2" fmla="*/ 507 w 622"/>
                <a:gd name="T3" fmla="*/ 70 h 622"/>
                <a:gd name="T4" fmla="*/ 482 w 622"/>
                <a:gd name="T5" fmla="*/ 51 h 622"/>
                <a:gd name="T6" fmla="*/ 428 w 622"/>
                <a:gd name="T7" fmla="*/ 24 h 622"/>
                <a:gd name="T8" fmla="*/ 370 w 622"/>
                <a:gd name="T9" fmla="*/ 7 h 622"/>
                <a:gd name="T10" fmla="*/ 312 w 622"/>
                <a:gd name="T11" fmla="*/ 0 h 622"/>
                <a:gd name="T12" fmla="*/ 252 w 622"/>
                <a:gd name="T13" fmla="*/ 7 h 622"/>
                <a:gd name="T14" fmla="*/ 194 w 622"/>
                <a:gd name="T15" fmla="*/ 24 h 622"/>
                <a:gd name="T16" fmla="*/ 140 w 622"/>
                <a:gd name="T17" fmla="*/ 51 h 622"/>
                <a:gd name="T18" fmla="*/ 115 w 622"/>
                <a:gd name="T19" fmla="*/ 70 h 622"/>
                <a:gd name="T20" fmla="*/ 91 w 622"/>
                <a:gd name="T21" fmla="*/ 91 h 622"/>
                <a:gd name="T22" fmla="*/ 81 w 622"/>
                <a:gd name="T23" fmla="*/ 103 h 622"/>
                <a:gd name="T24" fmla="*/ 60 w 622"/>
                <a:gd name="T25" fmla="*/ 128 h 622"/>
                <a:gd name="T26" fmla="*/ 37 w 622"/>
                <a:gd name="T27" fmla="*/ 167 h 622"/>
                <a:gd name="T28" fmla="*/ 13 w 622"/>
                <a:gd name="T29" fmla="*/ 223 h 622"/>
                <a:gd name="T30" fmla="*/ 1 w 622"/>
                <a:gd name="T31" fmla="*/ 281 h 622"/>
                <a:gd name="T32" fmla="*/ 1 w 622"/>
                <a:gd name="T33" fmla="*/ 340 h 622"/>
                <a:gd name="T34" fmla="*/ 13 w 622"/>
                <a:gd name="T35" fmla="*/ 399 h 622"/>
                <a:gd name="T36" fmla="*/ 37 w 622"/>
                <a:gd name="T37" fmla="*/ 455 h 622"/>
                <a:gd name="T38" fmla="*/ 60 w 622"/>
                <a:gd name="T39" fmla="*/ 494 h 622"/>
                <a:gd name="T40" fmla="*/ 81 w 622"/>
                <a:gd name="T41" fmla="*/ 519 h 622"/>
                <a:gd name="T42" fmla="*/ 91 w 622"/>
                <a:gd name="T43" fmla="*/ 530 h 622"/>
                <a:gd name="T44" fmla="*/ 115 w 622"/>
                <a:gd name="T45" fmla="*/ 551 h 622"/>
                <a:gd name="T46" fmla="*/ 140 w 622"/>
                <a:gd name="T47" fmla="*/ 571 h 622"/>
                <a:gd name="T48" fmla="*/ 194 w 622"/>
                <a:gd name="T49" fmla="*/ 598 h 622"/>
                <a:gd name="T50" fmla="*/ 252 w 622"/>
                <a:gd name="T51" fmla="*/ 615 h 622"/>
                <a:gd name="T52" fmla="*/ 312 w 622"/>
                <a:gd name="T53" fmla="*/ 622 h 622"/>
                <a:gd name="T54" fmla="*/ 370 w 622"/>
                <a:gd name="T55" fmla="*/ 615 h 622"/>
                <a:gd name="T56" fmla="*/ 428 w 622"/>
                <a:gd name="T57" fmla="*/ 598 h 622"/>
                <a:gd name="T58" fmla="*/ 482 w 622"/>
                <a:gd name="T59" fmla="*/ 571 h 622"/>
                <a:gd name="T60" fmla="*/ 507 w 622"/>
                <a:gd name="T61" fmla="*/ 551 h 622"/>
                <a:gd name="T62" fmla="*/ 531 w 622"/>
                <a:gd name="T63" fmla="*/ 530 h 622"/>
                <a:gd name="T64" fmla="*/ 542 w 622"/>
                <a:gd name="T65" fmla="*/ 519 h 622"/>
                <a:gd name="T66" fmla="*/ 562 w 622"/>
                <a:gd name="T67" fmla="*/ 494 h 622"/>
                <a:gd name="T68" fmla="*/ 587 w 622"/>
                <a:gd name="T69" fmla="*/ 455 h 622"/>
                <a:gd name="T70" fmla="*/ 609 w 622"/>
                <a:gd name="T71" fmla="*/ 399 h 622"/>
                <a:gd name="T72" fmla="*/ 620 w 622"/>
                <a:gd name="T73" fmla="*/ 340 h 622"/>
                <a:gd name="T74" fmla="*/ 620 w 622"/>
                <a:gd name="T75" fmla="*/ 281 h 622"/>
                <a:gd name="T76" fmla="*/ 609 w 622"/>
                <a:gd name="T77" fmla="*/ 223 h 622"/>
                <a:gd name="T78" fmla="*/ 587 w 622"/>
                <a:gd name="T79" fmla="*/ 167 h 622"/>
                <a:gd name="T80" fmla="*/ 562 w 622"/>
                <a:gd name="T81" fmla="*/ 128 h 622"/>
                <a:gd name="T82" fmla="*/ 542 w 622"/>
                <a:gd name="T83" fmla="*/ 103 h 622"/>
                <a:gd name="T84" fmla="*/ 53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31" y="91"/>
                  </a:moveTo>
                  <a:lnTo>
                    <a:pt x="531" y="91"/>
                  </a:lnTo>
                  <a:lnTo>
                    <a:pt x="519" y="81"/>
                  </a:lnTo>
                  <a:lnTo>
                    <a:pt x="507" y="70"/>
                  </a:lnTo>
                  <a:lnTo>
                    <a:pt x="494" y="60"/>
                  </a:lnTo>
                  <a:lnTo>
                    <a:pt x="482" y="51"/>
                  </a:lnTo>
                  <a:lnTo>
                    <a:pt x="455" y="35"/>
                  </a:lnTo>
                  <a:lnTo>
                    <a:pt x="428" y="24"/>
                  </a:lnTo>
                  <a:lnTo>
                    <a:pt x="399" y="13"/>
                  </a:lnTo>
                  <a:lnTo>
                    <a:pt x="370" y="7"/>
                  </a:lnTo>
                  <a:lnTo>
                    <a:pt x="340" y="1"/>
                  </a:lnTo>
                  <a:lnTo>
                    <a:pt x="312" y="0"/>
                  </a:lnTo>
                  <a:lnTo>
                    <a:pt x="282" y="1"/>
                  </a:lnTo>
                  <a:lnTo>
                    <a:pt x="252" y="7"/>
                  </a:lnTo>
                  <a:lnTo>
                    <a:pt x="223" y="13"/>
                  </a:lnTo>
                  <a:lnTo>
                    <a:pt x="194" y="24"/>
                  </a:lnTo>
                  <a:lnTo>
                    <a:pt x="167" y="35"/>
                  </a:lnTo>
                  <a:lnTo>
                    <a:pt x="140" y="51"/>
                  </a:lnTo>
                  <a:lnTo>
                    <a:pt x="128" y="60"/>
                  </a:lnTo>
                  <a:lnTo>
                    <a:pt x="115" y="70"/>
                  </a:lnTo>
                  <a:lnTo>
                    <a:pt x="103" y="81"/>
                  </a:lnTo>
                  <a:lnTo>
                    <a:pt x="91" y="91"/>
                  </a:lnTo>
                  <a:lnTo>
                    <a:pt x="91" y="91"/>
                  </a:lnTo>
                  <a:lnTo>
                    <a:pt x="81" y="103"/>
                  </a:lnTo>
                  <a:lnTo>
                    <a:pt x="71" y="115"/>
                  </a:lnTo>
                  <a:lnTo>
                    <a:pt x="60" y="128"/>
                  </a:lnTo>
                  <a:lnTo>
                    <a:pt x="52" y="139"/>
                  </a:lnTo>
                  <a:lnTo>
                    <a:pt x="37" y="167"/>
                  </a:lnTo>
                  <a:lnTo>
                    <a:pt x="24" y="194"/>
                  </a:lnTo>
                  <a:lnTo>
                    <a:pt x="13" y="223"/>
                  </a:lnTo>
                  <a:lnTo>
                    <a:pt x="7" y="252"/>
                  </a:lnTo>
                  <a:lnTo>
                    <a:pt x="1" y="281"/>
                  </a:lnTo>
                  <a:lnTo>
                    <a:pt x="0" y="311"/>
                  </a:lnTo>
                  <a:lnTo>
                    <a:pt x="1" y="340"/>
                  </a:lnTo>
                  <a:lnTo>
                    <a:pt x="7" y="370"/>
                  </a:lnTo>
                  <a:lnTo>
                    <a:pt x="13" y="399"/>
                  </a:lnTo>
                  <a:lnTo>
                    <a:pt x="24" y="427"/>
                  </a:lnTo>
                  <a:lnTo>
                    <a:pt x="37" y="455"/>
                  </a:lnTo>
                  <a:lnTo>
                    <a:pt x="52" y="482"/>
                  </a:lnTo>
                  <a:lnTo>
                    <a:pt x="60" y="494"/>
                  </a:lnTo>
                  <a:lnTo>
                    <a:pt x="71" y="507"/>
                  </a:lnTo>
                  <a:lnTo>
                    <a:pt x="81" y="519"/>
                  </a:lnTo>
                  <a:lnTo>
                    <a:pt x="91" y="530"/>
                  </a:lnTo>
                  <a:lnTo>
                    <a:pt x="91" y="530"/>
                  </a:lnTo>
                  <a:lnTo>
                    <a:pt x="103" y="542"/>
                  </a:lnTo>
                  <a:lnTo>
                    <a:pt x="115" y="551"/>
                  </a:lnTo>
                  <a:lnTo>
                    <a:pt x="128" y="562"/>
                  </a:lnTo>
                  <a:lnTo>
                    <a:pt x="140" y="571"/>
                  </a:lnTo>
                  <a:lnTo>
                    <a:pt x="167" y="586"/>
                  </a:lnTo>
                  <a:lnTo>
                    <a:pt x="194" y="598"/>
                  </a:lnTo>
                  <a:lnTo>
                    <a:pt x="223" y="608"/>
                  </a:lnTo>
                  <a:lnTo>
                    <a:pt x="252" y="615"/>
                  </a:lnTo>
                  <a:lnTo>
                    <a:pt x="282" y="620"/>
                  </a:lnTo>
                  <a:lnTo>
                    <a:pt x="312" y="622"/>
                  </a:lnTo>
                  <a:lnTo>
                    <a:pt x="340" y="620"/>
                  </a:lnTo>
                  <a:lnTo>
                    <a:pt x="370" y="615"/>
                  </a:lnTo>
                  <a:lnTo>
                    <a:pt x="399" y="608"/>
                  </a:lnTo>
                  <a:lnTo>
                    <a:pt x="428" y="598"/>
                  </a:lnTo>
                  <a:lnTo>
                    <a:pt x="455" y="586"/>
                  </a:lnTo>
                  <a:lnTo>
                    <a:pt x="482" y="571"/>
                  </a:lnTo>
                  <a:lnTo>
                    <a:pt x="494" y="562"/>
                  </a:lnTo>
                  <a:lnTo>
                    <a:pt x="507" y="551"/>
                  </a:lnTo>
                  <a:lnTo>
                    <a:pt x="519" y="542"/>
                  </a:lnTo>
                  <a:lnTo>
                    <a:pt x="531" y="530"/>
                  </a:lnTo>
                  <a:lnTo>
                    <a:pt x="531" y="530"/>
                  </a:lnTo>
                  <a:lnTo>
                    <a:pt x="542" y="519"/>
                  </a:lnTo>
                  <a:lnTo>
                    <a:pt x="551" y="507"/>
                  </a:lnTo>
                  <a:lnTo>
                    <a:pt x="562" y="494"/>
                  </a:lnTo>
                  <a:lnTo>
                    <a:pt x="571" y="482"/>
                  </a:lnTo>
                  <a:lnTo>
                    <a:pt x="587" y="455"/>
                  </a:lnTo>
                  <a:lnTo>
                    <a:pt x="598" y="427"/>
                  </a:lnTo>
                  <a:lnTo>
                    <a:pt x="609" y="399"/>
                  </a:lnTo>
                  <a:lnTo>
                    <a:pt x="617" y="370"/>
                  </a:lnTo>
                  <a:lnTo>
                    <a:pt x="620" y="340"/>
                  </a:lnTo>
                  <a:lnTo>
                    <a:pt x="622" y="311"/>
                  </a:lnTo>
                  <a:lnTo>
                    <a:pt x="620" y="281"/>
                  </a:lnTo>
                  <a:lnTo>
                    <a:pt x="617" y="252"/>
                  </a:lnTo>
                  <a:lnTo>
                    <a:pt x="609" y="223"/>
                  </a:lnTo>
                  <a:lnTo>
                    <a:pt x="598" y="194"/>
                  </a:lnTo>
                  <a:lnTo>
                    <a:pt x="587" y="167"/>
                  </a:lnTo>
                  <a:lnTo>
                    <a:pt x="571" y="139"/>
                  </a:lnTo>
                  <a:lnTo>
                    <a:pt x="562" y="128"/>
                  </a:lnTo>
                  <a:lnTo>
                    <a:pt x="551" y="115"/>
                  </a:lnTo>
                  <a:lnTo>
                    <a:pt x="542" y="103"/>
                  </a:lnTo>
                  <a:lnTo>
                    <a:pt x="531" y="91"/>
                  </a:lnTo>
                  <a:lnTo>
                    <a:pt x="53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8" name="Freeform 78"/>
            <p:cNvSpPr>
              <a:spLocks/>
            </p:cNvSpPr>
            <p:nvPr userDrawn="1"/>
          </p:nvSpPr>
          <p:spPr bwMode="auto">
            <a:xfrm>
              <a:off x="4357" y="1408"/>
              <a:ext cx="134" cy="134"/>
            </a:xfrm>
            <a:custGeom>
              <a:avLst/>
              <a:gdLst>
                <a:gd name="T0" fmla="*/ 80 w 540"/>
                <a:gd name="T1" fmla="*/ 79 h 539"/>
                <a:gd name="T2" fmla="*/ 45 w 540"/>
                <a:gd name="T3" fmla="*/ 121 h 539"/>
                <a:gd name="T4" fmla="*/ 20 w 540"/>
                <a:gd name="T5" fmla="*/ 168 h 539"/>
                <a:gd name="T6" fmla="*/ 5 w 540"/>
                <a:gd name="T7" fmla="*/ 218 h 539"/>
                <a:gd name="T8" fmla="*/ 0 w 540"/>
                <a:gd name="T9" fmla="*/ 270 h 539"/>
                <a:gd name="T10" fmla="*/ 5 w 540"/>
                <a:gd name="T11" fmla="*/ 322 h 539"/>
                <a:gd name="T12" fmla="*/ 20 w 540"/>
                <a:gd name="T13" fmla="*/ 371 h 539"/>
                <a:gd name="T14" fmla="*/ 45 w 540"/>
                <a:gd name="T15" fmla="*/ 418 h 539"/>
                <a:gd name="T16" fmla="*/ 80 w 540"/>
                <a:gd name="T17" fmla="*/ 461 h 539"/>
                <a:gd name="T18" fmla="*/ 99 w 540"/>
                <a:gd name="T19" fmla="*/ 479 h 539"/>
                <a:gd name="T20" fmla="*/ 145 w 540"/>
                <a:gd name="T21" fmla="*/ 509 h 539"/>
                <a:gd name="T22" fmla="*/ 193 w 540"/>
                <a:gd name="T23" fmla="*/ 529 h 539"/>
                <a:gd name="T24" fmla="*/ 244 w 540"/>
                <a:gd name="T25" fmla="*/ 538 h 539"/>
                <a:gd name="T26" fmla="*/ 296 w 540"/>
                <a:gd name="T27" fmla="*/ 538 h 539"/>
                <a:gd name="T28" fmla="*/ 347 w 540"/>
                <a:gd name="T29" fmla="*/ 529 h 539"/>
                <a:gd name="T30" fmla="*/ 395 w 540"/>
                <a:gd name="T31" fmla="*/ 509 h 539"/>
                <a:gd name="T32" fmla="*/ 441 w 540"/>
                <a:gd name="T33" fmla="*/ 479 h 539"/>
                <a:gd name="T34" fmla="*/ 462 w 540"/>
                <a:gd name="T35" fmla="*/ 461 h 539"/>
                <a:gd name="T36" fmla="*/ 495 w 540"/>
                <a:gd name="T37" fmla="*/ 418 h 539"/>
                <a:gd name="T38" fmla="*/ 520 w 540"/>
                <a:gd name="T39" fmla="*/ 371 h 539"/>
                <a:gd name="T40" fmla="*/ 536 w 540"/>
                <a:gd name="T41" fmla="*/ 322 h 539"/>
                <a:gd name="T42" fmla="*/ 540 w 540"/>
                <a:gd name="T43" fmla="*/ 270 h 539"/>
                <a:gd name="T44" fmla="*/ 536 w 540"/>
                <a:gd name="T45" fmla="*/ 218 h 539"/>
                <a:gd name="T46" fmla="*/ 520 w 540"/>
                <a:gd name="T47" fmla="*/ 168 h 539"/>
                <a:gd name="T48" fmla="*/ 495 w 540"/>
                <a:gd name="T49" fmla="*/ 121 h 539"/>
                <a:gd name="T50" fmla="*/ 462 w 540"/>
                <a:gd name="T51" fmla="*/ 79 h 539"/>
                <a:gd name="T52" fmla="*/ 441 w 540"/>
                <a:gd name="T53" fmla="*/ 60 h 539"/>
                <a:gd name="T54" fmla="*/ 395 w 540"/>
                <a:gd name="T55" fmla="*/ 31 h 539"/>
                <a:gd name="T56" fmla="*/ 347 w 540"/>
                <a:gd name="T57" fmla="*/ 10 h 539"/>
                <a:gd name="T58" fmla="*/ 296 w 540"/>
                <a:gd name="T59" fmla="*/ 1 h 539"/>
                <a:gd name="T60" fmla="*/ 244 w 540"/>
                <a:gd name="T61" fmla="*/ 1 h 539"/>
                <a:gd name="T62" fmla="*/ 193 w 540"/>
                <a:gd name="T63" fmla="*/ 10 h 539"/>
                <a:gd name="T64" fmla="*/ 145 w 540"/>
                <a:gd name="T65" fmla="*/ 31 h 539"/>
                <a:gd name="T66" fmla="*/ 99 w 540"/>
                <a:gd name="T67" fmla="*/ 60 h 539"/>
                <a:gd name="T68" fmla="*/ 8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80" y="79"/>
                  </a:moveTo>
                  <a:lnTo>
                    <a:pt x="80" y="79"/>
                  </a:lnTo>
                  <a:lnTo>
                    <a:pt x="60" y="99"/>
                  </a:lnTo>
                  <a:lnTo>
                    <a:pt x="45" y="121"/>
                  </a:lnTo>
                  <a:lnTo>
                    <a:pt x="32" y="145"/>
                  </a:lnTo>
                  <a:lnTo>
                    <a:pt x="20" y="168"/>
                  </a:lnTo>
                  <a:lnTo>
                    <a:pt x="11" y="193"/>
                  </a:lnTo>
                  <a:lnTo>
                    <a:pt x="5" y="218"/>
                  </a:lnTo>
                  <a:lnTo>
                    <a:pt x="2" y="244"/>
                  </a:lnTo>
                  <a:lnTo>
                    <a:pt x="0" y="270"/>
                  </a:lnTo>
                  <a:lnTo>
                    <a:pt x="2" y="296"/>
                  </a:lnTo>
                  <a:lnTo>
                    <a:pt x="5" y="322"/>
                  </a:lnTo>
                  <a:lnTo>
                    <a:pt x="11" y="347"/>
                  </a:lnTo>
                  <a:lnTo>
                    <a:pt x="20" y="371"/>
                  </a:lnTo>
                  <a:lnTo>
                    <a:pt x="32" y="395"/>
                  </a:lnTo>
                  <a:lnTo>
                    <a:pt x="45" y="418"/>
                  </a:lnTo>
                  <a:lnTo>
                    <a:pt x="60" y="440"/>
                  </a:lnTo>
                  <a:lnTo>
                    <a:pt x="80" y="461"/>
                  </a:lnTo>
                  <a:lnTo>
                    <a:pt x="80" y="461"/>
                  </a:lnTo>
                  <a:lnTo>
                    <a:pt x="99" y="479"/>
                  </a:lnTo>
                  <a:lnTo>
                    <a:pt x="121" y="495"/>
                  </a:lnTo>
                  <a:lnTo>
                    <a:pt x="145" y="509"/>
                  </a:lnTo>
                  <a:lnTo>
                    <a:pt x="168" y="520"/>
                  </a:lnTo>
                  <a:lnTo>
                    <a:pt x="193" y="529"/>
                  </a:lnTo>
                  <a:lnTo>
                    <a:pt x="219" y="535"/>
                  </a:lnTo>
                  <a:lnTo>
                    <a:pt x="244" y="538"/>
                  </a:lnTo>
                  <a:lnTo>
                    <a:pt x="270" y="539"/>
                  </a:lnTo>
                  <a:lnTo>
                    <a:pt x="296" y="538"/>
                  </a:lnTo>
                  <a:lnTo>
                    <a:pt x="322" y="535"/>
                  </a:lnTo>
                  <a:lnTo>
                    <a:pt x="347" y="529"/>
                  </a:lnTo>
                  <a:lnTo>
                    <a:pt x="372" y="520"/>
                  </a:lnTo>
                  <a:lnTo>
                    <a:pt x="395" y="509"/>
                  </a:lnTo>
                  <a:lnTo>
                    <a:pt x="419" y="495"/>
                  </a:lnTo>
                  <a:lnTo>
                    <a:pt x="441" y="479"/>
                  </a:lnTo>
                  <a:lnTo>
                    <a:pt x="462" y="461"/>
                  </a:lnTo>
                  <a:lnTo>
                    <a:pt x="462" y="461"/>
                  </a:lnTo>
                  <a:lnTo>
                    <a:pt x="480" y="440"/>
                  </a:lnTo>
                  <a:lnTo>
                    <a:pt x="495" y="418"/>
                  </a:lnTo>
                  <a:lnTo>
                    <a:pt x="510" y="395"/>
                  </a:lnTo>
                  <a:lnTo>
                    <a:pt x="520" y="371"/>
                  </a:lnTo>
                  <a:lnTo>
                    <a:pt x="529" y="347"/>
                  </a:lnTo>
                  <a:lnTo>
                    <a:pt x="536" y="322"/>
                  </a:lnTo>
                  <a:lnTo>
                    <a:pt x="538" y="296"/>
                  </a:lnTo>
                  <a:lnTo>
                    <a:pt x="540" y="270"/>
                  </a:lnTo>
                  <a:lnTo>
                    <a:pt x="538" y="244"/>
                  </a:lnTo>
                  <a:lnTo>
                    <a:pt x="536" y="218"/>
                  </a:lnTo>
                  <a:lnTo>
                    <a:pt x="529" y="193"/>
                  </a:lnTo>
                  <a:lnTo>
                    <a:pt x="520" y="168"/>
                  </a:lnTo>
                  <a:lnTo>
                    <a:pt x="510" y="145"/>
                  </a:lnTo>
                  <a:lnTo>
                    <a:pt x="495" y="121"/>
                  </a:lnTo>
                  <a:lnTo>
                    <a:pt x="480" y="99"/>
                  </a:lnTo>
                  <a:lnTo>
                    <a:pt x="462" y="79"/>
                  </a:lnTo>
                  <a:lnTo>
                    <a:pt x="462" y="79"/>
                  </a:lnTo>
                  <a:lnTo>
                    <a:pt x="441" y="60"/>
                  </a:lnTo>
                  <a:lnTo>
                    <a:pt x="419" y="44"/>
                  </a:lnTo>
                  <a:lnTo>
                    <a:pt x="395" y="31"/>
                  </a:lnTo>
                  <a:lnTo>
                    <a:pt x="372" y="20"/>
                  </a:lnTo>
                  <a:lnTo>
                    <a:pt x="347" y="10"/>
                  </a:lnTo>
                  <a:lnTo>
                    <a:pt x="322" y="5"/>
                  </a:lnTo>
                  <a:lnTo>
                    <a:pt x="296" y="1"/>
                  </a:lnTo>
                  <a:lnTo>
                    <a:pt x="270" y="0"/>
                  </a:lnTo>
                  <a:lnTo>
                    <a:pt x="244" y="1"/>
                  </a:lnTo>
                  <a:lnTo>
                    <a:pt x="219" y="5"/>
                  </a:lnTo>
                  <a:lnTo>
                    <a:pt x="193" y="10"/>
                  </a:lnTo>
                  <a:lnTo>
                    <a:pt x="168" y="20"/>
                  </a:lnTo>
                  <a:lnTo>
                    <a:pt x="145" y="31"/>
                  </a:lnTo>
                  <a:lnTo>
                    <a:pt x="121" y="44"/>
                  </a:lnTo>
                  <a:lnTo>
                    <a:pt x="99" y="60"/>
                  </a:lnTo>
                  <a:lnTo>
                    <a:pt x="80" y="79"/>
                  </a:lnTo>
                  <a:lnTo>
                    <a:pt x="8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9" name="Freeform 79"/>
            <p:cNvSpPr>
              <a:spLocks/>
            </p:cNvSpPr>
            <p:nvPr userDrawn="1"/>
          </p:nvSpPr>
          <p:spPr bwMode="auto">
            <a:xfrm>
              <a:off x="4546" y="1596"/>
              <a:ext cx="115" cy="115"/>
            </a:xfrm>
            <a:custGeom>
              <a:avLst/>
              <a:gdLst>
                <a:gd name="T0" fmla="*/ 68 w 460"/>
                <a:gd name="T1" fmla="*/ 67 h 460"/>
                <a:gd name="T2" fmla="*/ 38 w 460"/>
                <a:gd name="T3" fmla="*/ 104 h 460"/>
                <a:gd name="T4" fmla="*/ 17 w 460"/>
                <a:gd name="T5" fmla="*/ 143 h 460"/>
                <a:gd name="T6" fmla="*/ 5 w 460"/>
                <a:gd name="T7" fmla="*/ 186 h 460"/>
                <a:gd name="T8" fmla="*/ 0 w 460"/>
                <a:gd name="T9" fmla="*/ 230 h 460"/>
                <a:gd name="T10" fmla="*/ 5 w 460"/>
                <a:gd name="T11" fmla="*/ 273 h 460"/>
                <a:gd name="T12" fmla="*/ 17 w 460"/>
                <a:gd name="T13" fmla="*/ 316 h 460"/>
                <a:gd name="T14" fmla="*/ 38 w 460"/>
                <a:gd name="T15" fmla="*/ 357 h 460"/>
                <a:gd name="T16" fmla="*/ 68 w 460"/>
                <a:gd name="T17" fmla="*/ 392 h 460"/>
                <a:gd name="T18" fmla="*/ 85 w 460"/>
                <a:gd name="T19" fmla="*/ 407 h 460"/>
                <a:gd name="T20" fmla="*/ 124 w 460"/>
                <a:gd name="T21" fmla="*/ 434 h 460"/>
                <a:gd name="T22" fmla="*/ 164 w 460"/>
                <a:gd name="T23" fmla="*/ 449 h 460"/>
                <a:gd name="T24" fmla="*/ 209 w 460"/>
                <a:gd name="T25" fmla="*/ 458 h 460"/>
                <a:gd name="T26" fmla="*/ 252 w 460"/>
                <a:gd name="T27" fmla="*/ 458 h 460"/>
                <a:gd name="T28" fmla="*/ 296 w 460"/>
                <a:gd name="T29" fmla="*/ 449 h 460"/>
                <a:gd name="T30" fmla="*/ 338 w 460"/>
                <a:gd name="T31" fmla="*/ 434 h 460"/>
                <a:gd name="T32" fmla="*/ 375 w 460"/>
                <a:gd name="T33" fmla="*/ 407 h 460"/>
                <a:gd name="T34" fmla="*/ 392 w 460"/>
                <a:gd name="T35" fmla="*/ 392 h 460"/>
                <a:gd name="T36" fmla="*/ 422 w 460"/>
                <a:gd name="T37" fmla="*/ 357 h 460"/>
                <a:gd name="T38" fmla="*/ 443 w 460"/>
                <a:gd name="T39" fmla="*/ 316 h 460"/>
                <a:gd name="T40" fmla="*/ 456 w 460"/>
                <a:gd name="T41" fmla="*/ 273 h 460"/>
                <a:gd name="T42" fmla="*/ 460 w 460"/>
                <a:gd name="T43" fmla="*/ 230 h 460"/>
                <a:gd name="T44" fmla="*/ 456 w 460"/>
                <a:gd name="T45" fmla="*/ 186 h 460"/>
                <a:gd name="T46" fmla="*/ 443 w 460"/>
                <a:gd name="T47" fmla="*/ 143 h 460"/>
                <a:gd name="T48" fmla="*/ 422 w 460"/>
                <a:gd name="T49" fmla="*/ 104 h 460"/>
                <a:gd name="T50" fmla="*/ 392 w 460"/>
                <a:gd name="T51" fmla="*/ 67 h 460"/>
                <a:gd name="T52" fmla="*/ 375 w 460"/>
                <a:gd name="T53" fmla="*/ 52 h 460"/>
                <a:gd name="T54" fmla="*/ 338 w 460"/>
                <a:gd name="T55" fmla="*/ 27 h 460"/>
                <a:gd name="T56" fmla="*/ 296 w 460"/>
                <a:gd name="T57" fmla="*/ 10 h 460"/>
                <a:gd name="T58" fmla="*/ 252 w 460"/>
                <a:gd name="T59" fmla="*/ 1 h 460"/>
                <a:gd name="T60" fmla="*/ 209 w 460"/>
                <a:gd name="T61" fmla="*/ 1 h 460"/>
                <a:gd name="T62" fmla="*/ 164 w 460"/>
                <a:gd name="T63" fmla="*/ 10 h 460"/>
                <a:gd name="T64" fmla="*/ 124 w 460"/>
                <a:gd name="T65" fmla="*/ 27 h 460"/>
                <a:gd name="T66" fmla="*/ 85 w 460"/>
                <a:gd name="T67" fmla="*/ 52 h 460"/>
                <a:gd name="T68" fmla="*/ 68 w 460"/>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68" y="67"/>
                  </a:moveTo>
                  <a:lnTo>
                    <a:pt x="68" y="67"/>
                  </a:lnTo>
                  <a:lnTo>
                    <a:pt x="52" y="84"/>
                  </a:lnTo>
                  <a:lnTo>
                    <a:pt x="38" y="104"/>
                  </a:lnTo>
                  <a:lnTo>
                    <a:pt x="27" y="123"/>
                  </a:lnTo>
                  <a:lnTo>
                    <a:pt x="17" y="143"/>
                  </a:lnTo>
                  <a:lnTo>
                    <a:pt x="10" y="164"/>
                  </a:lnTo>
                  <a:lnTo>
                    <a:pt x="5" y="186"/>
                  </a:lnTo>
                  <a:lnTo>
                    <a:pt x="1" y="208"/>
                  </a:lnTo>
                  <a:lnTo>
                    <a:pt x="0" y="230"/>
                  </a:lnTo>
                  <a:lnTo>
                    <a:pt x="1" y="251"/>
                  </a:lnTo>
                  <a:lnTo>
                    <a:pt x="5" y="273"/>
                  </a:lnTo>
                  <a:lnTo>
                    <a:pt x="10" y="295"/>
                  </a:lnTo>
                  <a:lnTo>
                    <a:pt x="17" y="316"/>
                  </a:lnTo>
                  <a:lnTo>
                    <a:pt x="27" y="337"/>
                  </a:lnTo>
                  <a:lnTo>
                    <a:pt x="38" y="357"/>
                  </a:lnTo>
                  <a:lnTo>
                    <a:pt x="52" y="375"/>
                  </a:lnTo>
                  <a:lnTo>
                    <a:pt x="68" y="392"/>
                  </a:lnTo>
                  <a:lnTo>
                    <a:pt x="68" y="392"/>
                  </a:lnTo>
                  <a:lnTo>
                    <a:pt x="85" y="407"/>
                  </a:lnTo>
                  <a:lnTo>
                    <a:pt x="104" y="422"/>
                  </a:lnTo>
                  <a:lnTo>
                    <a:pt x="124" y="434"/>
                  </a:lnTo>
                  <a:lnTo>
                    <a:pt x="143" y="443"/>
                  </a:lnTo>
                  <a:lnTo>
                    <a:pt x="164" y="449"/>
                  </a:lnTo>
                  <a:lnTo>
                    <a:pt x="186" y="456"/>
                  </a:lnTo>
                  <a:lnTo>
                    <a:pt x="209" y="458"/>
                  </a:lnTo>
                  <a:lnTo>
                    <a:pt x="231" y="460"/>
                  </a:lnTo>
                  <a:lnTo>
                    <a:pt x="252" y="458"/>
                  </a:lnTo>
                  <a:lnTo>
                    <a:pt x="274" y="456"/>
                  </a:lnTo>
                  <a:lnTo>
                    <a:pt x="296" y="449"/>
                  </a:lnTo>
                  <a:lnTo>
                    <a:pt x="317" y="443"/>
                  </a:lnTo>
                  <a:lnTo>
                    <a:pt x="338" y="434"/>
                  </a:lnTo>
                  <a:lnTo>
                    <a:pt x="357" y="422"/>
                  </a:lnTo>
                  <a:lnTo>
                    <a:pt x="375" y="407"/>
                  </a:lnTo>
                  <a:lnTo>
                    <a:pt x="392" y="392"/>
                  </a:lnTo>
                  <a:lnTo>
                    <a:pt x="392" y="392"/>
                  </a:lnTo>
                  <a:lnTo>
                    <a:pt x="408" y="375"/>
                  </a:lnTo>
                  <a:lnTo>
                    <a:pt x="422" y="357"/>
                  </a:lnTo>
                  <a:lnTo>
                    <a:pt x="434" y="337"/>
                  </a:lnTo>
                  <a:lnTo>
                    <a:pt x="443" y="316"/>
                  </a:lnTo>
                  <a:lnTo>
                    <a:pt x="451" y="295"/>
                  </a:lnTo>
                  <a:lnTo>
                    <a:pt x="456" y="273"/>
                  </a:lnTo>
                  <a:lnTo>
                    <a:pt x="459" y="251"/>
                  </a:lnTo>
                  <a:lnTo>
                    <a:pt x="460" y="230"/>
                  </a:lnTo>
                  <a:lnTo>
                    <a:pt x="459" y="208"/>
                  </a:lnTo>
                  <a:lnTo>
                    <a:pt x="456" y="186"/>
                  </a:lnTo>
                  <a:lnTo>
                    <a:pt x="451" y="164"/>
                  </a:lnTo>
                  <a:lnTo>
                    <a:pt x="443" y="143"/>
                  </a:lnTo>
                  <a:lnTo>
                    <a:pt x="434" y="123"/>
                  </a:lnTo>
                  <a:lnTo>
                    <a:pt x="422" y="104"/>
                  </a:lnTo>
                  <a:lnTo>
                    <a:pt x="408" y="84"/>
                  </a:lnTo>
                  <a:lnTo>
                    <a:pt x="392" y="67"/>
                  </a:lnTo>
                  <a:lnTo>
                    <a:pt x="392" y="67"/>
                  </a:lnTo>
                  <a:lnTo>
                    <a:pt x="375" y="52"/>
                  </a:lnTo>
                  <a:lnTo>
                    <a:pt x="357" y="37"/>
                  </a:lnTo>
                  <a:lnTo>
                    <a:pt x="338" y="27"/>
                  </a:lnTo>
                  <a:lnTo>
                    <a:pt x="317" y="17"/>
                  </a:lnTo>
                  <a:lnTo>
                    <a:pt x="296" y="10"/>
                  </a:lnTo>
                  <a:lnTo>
                    <a:pt x="274" y="5"/>
                  </a:lnTo>
                  <a:lnTo>
                    <a:pt x="252" y="1"/>
                  </a:lnTo>
                  <a:lnTo>
                    <a:pt x="231" y="0"/>
                  </a:lnTo>
                  <a:lnTo>
                    <a:pt x="209" y="1"/>
                  </a:lnTo>
                  <a:lnTo>
                    <a:pt x="186" y="5"/>
                  </a:lnTo>
                  <a:lnTo>
                    <a:pt x="164" y="10"/>
                  </a:lnTo>
                  <a:lnTo>
                    <a:pt x="143" y="17"/>
                  </a:lnTo>
                  <a:lnTo>
                    <a:pt x="124" y="27"/>
                  </a:lnTo>
                  <a:lnTo>
                    <a:pt x="104"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0" name="Freeform 80"/>
            <p:cNvSpPr>
              <a:spLocks/>
            </p:cNvSpPr>
            <p:nvPr userDrawn="1"/>
          </p:nvSpPr>
          <p:spPr bwMode="auto">
            <a:xfrm>
              <a:off x="4735" y="1786"/>
              <a:ext cx="94" cy="94"/>
            </a:xfrm>
            <a:custGeom>
              <a:avLst/>
              <a:gdLst>
                <a:gd name="T0" fmla="*/ 56 w 378"/>
                <a:gd name="T1" fmla="*/ 56 h 377"/>
                <a:gd name="T2" fmla="*/ 31 w 378"/>
                <a:gd name="T3" fmla="*/ 84 h 377"/>
                <a:gd name="T4" fmla="*/ 14 w 378"/>
                <a:gd name="T5" fmla="*/ 118 h 377"/>
                <a:gd name="T6" fmla="*/ 4 w 378"/>
                <a:gd name="T7" fmla="*/ 152 h 377"/>
                <a:gd name="T8" fmla="*/ 0 w 378"/>
                <a:gd name="T9" fmla="*/ 189 h 377"/>
                <a:gd name="T10" fmla="*/ 4 w 378"/>
                <a:gd name="T11" fmla="*/ 225 h 377"/>
                <a:gd name="T12" fmla="*/ 14 w 378"/>
                <a:gd name="T13" fmla="*/ 260 h 377"/>
                <a:gd name="T14" fmla="*/ 31 w 378"/>
                <a:gd name="T15" fmla="*/ 293 h 377"/>
                <a:gd name="T16" fmla="*/ 56 w 378"/>
                <a:gd name="T17" fmla="*/ 323 h 377"/>
                <a:gd name="T18" fmla="*/ 71 w 378"/>
                <a:gd name="T19" fmla="*/ 336 h 377"/>
                <a:gd name="T20" fmla="*/ 102 w 378"/>
                <a:gd name="T21" fmla="*/ 357 h 377"/>
                <a:gd name="T22" fmla="*/ 136 w 378"/>
                <a:gd name="T23" fmla="*/ 370 h 377"/>
                <a:gd name="T24" fmla="*/ 171 w 378"/>
                <a:gd name="T25" fmla="*/ 376 h 377"/>
                <a:gd name="T26" fmla="*/ 207 w 378"/>
                <a:gd name="T27" fmla="*/ 376 h 377"/>
                <a:gd name="T28" fmla="*/ 243 w 378"/>
                <a:gd name="T29" fmla="*/ 370 h 377"/>
                <a:gd name="T30" fmla="*/ 278 w 378"/>
                <a:gd name="T31" fmla="*/ 357 h 377"/>
                <a:gd name="T32" fmla="*/ 309 w 378"/>
                <a:gd name="T33" fmla="*/ 336 h 377"/>
                <a:gd name="T34" fmla="*/ 323 w 378"/>
                <a:gd name="T35" fmla="*/ 323 h 377"/>
                <a:gd name="T36" fmla="*/ 347 w 378"/>
                <a:gd name="T37" fmla="*/ 293 h 377"/>
                <a:gd name="T38" fmla="*/ 365 w 378"/>
                <a:gd name="T39" fmla="*/ 260 h 377"/>
                <a:gd name="T40" fmla="*/ 375 w 378"/>
                <a:gd name="T41" fmla="*/ 225 h 377"/>
                <a:gd name="T42" fmla="*/ 378 w 378"/>
                <a:gd name="T43" fmla="*/ 189 h 377"/>
                <a:gd name="T44" fmla="*/ 375 w 378"/>
                <a:gd name="T45" fmla="*/ 152 h 377"/>
                <a:gd name="T46" fmla="*/ 365 w 378"/>
                <a:gd name="T47" fmla="*/ 118 h 377"/>
                <a:gd name="T48" fmla="*/ 347 w 378"/>
                <a:gd name="T49" fmla="*/ 84 h 377"/>
                <a:gd name="T50" fmla="*/ 323 w 378"/>
                <a:gd name="T51" fmla="*/ 56 h 377"/>
                <a:gd name="T52" fmla="*/ 309 w 378"/>
                <a:gd name="T53" fmla="*/ 43 h 377"/>
                <a:gd name="T54" fmla="*/ 278 w 378"/>
                <a:gd name="T55" fmla="*/ 22 h 377"/>
                <a:gd name="T56" fmla="*/ 243 w 378"/>
                <a:gd name="T57" fmla="*/ 7 h 377"/>
                <a:gd name="T58" fmla="*/ 207 w 378"/>
                <a:gd name="T59" fmla="*/ 1 h 377"/>
                <a:gd name="T60" fmla="*/ 171 w 378"/>
                <a:gd name="T61" fmla="*/ 1 h 377"/>
                <a:gd name="T62" fmla="*/ 136 w 378"/>
                <a:gd name="T63" fmla="*/ 7 h 377"/>
                <a:gd name="T64" fmla="*/ 102 w 378"/>
                <a:gd name="T65" fmla="*/ 22 h 377"/>
                <a:gd name="T66" fmla="*/ 71 w 378"/>
                <a:gd name="T67" fmla="*/ 43 h 377"/>
                <a:gd name="T68" fmla="*/ 56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6" y="56"/>
                  </a:moveTo>
                  <a:lnTo>
                    <a:pt x="56" y="56"/>
                  </a:lnTo>
                  <a:lnTo>
                    <a:pt x="43" y="70"/>
                  </a:lnTo>
                  <a:lnTo>
                    <a:pt x="31" y="84"/>
                  </a:lnTo>
                  <a:lnTo>
                    <a:pt x="22" y="101"/>
                  </a:lnTo>
                  <a:lnTo>
                    <a:pt x="14" y="118"/>
                  </a:lnTo>
                  <a:lnTo>
                    <a:pt x="8" y="135"/>
                  </a:lnTo>
                  <a:lnTo>
                    <a:pt x="4" y="152"/>
                  </a:lnTo>
                  <a:lnTo>
                    <a:pt x="1" y="170"/>
                  </a:lnTo>
                  <a:lnTo>
                    <a:pt x="0" y="189"/>
                  </a:lnTo>
                  <a:lnTo>
                    <a:pt x="1" y="207"/>
                  </a:lnTo>
                  <a:lnTo>
                    <a:pt x="4" y="225"/>
                  </a:lnTo>
                  <a:lnTo>
                    <a:pt x="8" y="242"/>
                  </a:lnTo>
                  <a:lnTo>
                    <a:pt x="14" y="260"/>
                  </a:lnTo>
                  <a:lnTo>
                    <a:pt x="22" y="277"/>
                  </a:lnTo>
                  <a:lnTo>
                    <a:pt x="31" y="293"/>
                  </a:lnTo>
                  <a:lnTo>
                    <a:pt x="43" y="308"/>
                  </a:lnTo>
                  <a:lnTo>
                    <a:pt x="56" y="323"/>
                  </a:lnTo>
                  <a:lnTo>
                    <a:pt x="56" y="323"/>
                  </a:lnTo>
                  <a:lnTo>
                    <a:pt x="71" y="336"/>
                  </a:lnTo>
                  <a:lnTo>
                    <a:pt x="85" y="346"/>
                  </a:lnTo>
                  <a:lnTo>
                    <a:pt x="102" y="357"/>
                  </a:lnTo>
                  <a:lnTo>
                    <a:pt x="119" y="364"/>
                  </a:lnTo>
                  <a:lnTo>
                    <a:pt x="136" y="370"/>
                  </a:lnTo>
                  <a:lnTo>
                    <a:pt x="153" y="375"/>
                  </a:lnTo>
                  <a:lnTo>
                    <a:pt x="171" y="376"/>
                  </a:lnTo>
                  <a:lnTo>
                    <a:pt x="189" y="377"/>
                  </a:lnTo>
                  <a:lnTo>
                    <a:pt x="207" y="376"/>
                  </a:lnTo>
                  <a:lnTo>
                    <a:pt x="226" y="375"/>
                  </a:lnTo>
                  <a:lnTo>
                    <a:pt x="243" y="370"/>
                  </a:lnTo>
                  <a:lnTo>
                    <a:pt x="261" y="364"/>
                  </a:lnTo>
                  <a:lnTo>
                    <a:pt x="278" y="357"/>
                  </a:lnTo>
                  <a:lnTo>
                    <a:pt x="293" y="346"/>
                  </a:lnTo>
                  <a:lnTo>
                    <a:pt x="309" y="336"/>
                  </a:lnTo>
                  <a:lnTo>
                    <a:pt x="323" y="323"/>
                  </a:lnTo>
                  <a:lnTo>
                    <a:pt x="323" y="323"/>
                  </a:lnTo>
                  <a:lnTo>
                    <a:pt x="336" y="308"/>
                  </a:lnTo>
                  <a:lnTo>
                    <a:pt x="347" y="293"/>
                  </a:lnTo>
                  <a:lnTo>
                    <a:pt x="357" y="277"/>
                  </a:lnTo>
                  <a:lnTo>
                    <a:pt x="365" y="260"/>
                  </a:lnTo>
                  <a:lnTo>
                    <a:pt x="370" y="242"/>
                  </a:lnTo>
                  <a:lnTo>
                    <a:pt x="375" y="225"/>
                  </a:lnTo>
                  <a:lnTo>
                    <a:pt x="378" y="207"/>
                  </a:lnTo>
                  <a:lnTo>
                    <a:pt x="378" y="189"/>
                  </a:lnTo>
                  <a:lnTo>
                    <a:pt x="378" y="170"/>
                  </a:lnTo>
                  <a:lnTo>
                    <a:pt x="375" y="152"/>
                  </a:lnTo>
                  <a:lnTo>
                    <a:pt x="370" y="135"/>
                  </a:lnTo>
                  <a:lnTo>
                    <a:pt x="365" y="118"/>
                  </a:lnTo>
                  <a:lnTo>
                    <a:pt x="357" y="101"/>
                  </a:lnTo>
                  <a:lnTo>
                    <a:pt x="347" y="84"/>
                  </a:lnTo>
                  <a:lnTo>
                    <a:pt x="336" y="70"/>
                  </a:lnTo>
                  <a:lnTo>
                    <a:pt x="323" y="56"/>
                  </a:lnTo>
                  <a:lnTo>
                    <a:pt x="323" y="56"/>
                  </a:lnTo>
                  <a:lnTo>
                    <a:pt x="309" y="43"/>
                  </a:lnTo>
                  <a:lnTo>
                    <a:pt x="293" y="31"/>
                  </a:lnTo>
                  <a:lnTo>
                    <a:pt x="278" y="22"/>
                  </a:lnTo>
                  <a:lnTo>
                    <a:pt x="261" y="14"/>
                  </a:lnTo>
                  <a:lnTo>
                    <a:pt x="243" y="7"/>
                  </a:lnTo>
                  <a:lnTo>
                    <a:pt x="226" y="4"/>
                  </a:lnTo>
                  <a:lnTo>
                    <a:pt x="207" y="1"/>
                  </a:lnTo>
                  <a:lnTo>
                    <a:pt x="189" y="0"/>
                  </a:lnTo>
                  <a:lnTo>
                    <a:pt x="171" y="1"/>
                  </a:lnTo>
                  <a:lnTo>
                    <a:pt x="153" y="4"/>
                  </a:lnTo>
                  <a:lnTo>
                    <a:pt x="136" y="7"/>
                  </a:lnTo>
                  <a:lnTo>
                    <a:pt x="119" y="14"/>
                  </a:lnTo>
                  <a:lnTo>
                    <a:pt x="102" y="22"/>
                  </a:lnTo>
                  <a:lnTo>
                    <a:pt x="85" y="31"/>
                  </a:lnTo>
                  <a:lnTo>
                    <a:pt x="71" y="43"/>
                  </a:lnTo>
                  <a:lnTo>
                    <a:pt x="56" y="56"/>
                  </a:lnTo>
                  <a:lnTo>
                    <a:pt x="56"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1" name="Freeform 81"/>
            <p:cNvSpPr>
              <a:spLocks/>
            </p:cNvSpPr>
            <p:nvPr userDrawn="1"/>
          </p:nvSpPr>
          <p:spPr bwMode="auto">
            <a:xfrm>
              <a:off x="4924" y="1975"/>
              <a:ext cx="74" cy="74"/>
            </a:xfrm>
            <a:custGeom>
              <a:avLst/>
              <a:gdLst>
                <a:gd name="T0" fmla="*/ 43 w 297"/>
                <a:gd name="T1" fmla="*/ 43 h 297"/>
                <a:gd name="T2" fmla="*/ 24 w 297"/>
                <a:gd name="T3" fmla="*/ 66 h 297"/>
                <a:gd name="T4" fmla="*/ 11 w 297"/>
                <a:gd name="T5" fmla="*/ 92 h 297"/>
                <a:gd name="T6" fmla="*/ 3 w 297"/>
                <a:gd name="T7" fmla="*/ 119 h 297"/>
                <a:gd name="T8" fmla="*/ 0 w 297"/>
                <a:gd name="T9" fmla="*/ 148 h 297"/>
                <a:gd name="T10" fmla="*/ 3 w 297"/>
                <a:gd name="T11" fmla="*/ 175 h 297"/>
                <a:gd name="T12" fmla="*/ 11 w 297"/>
                <a:gd name="T13" fmla="*/ 204 h 297"/>
                <a:gd name="T14" fmla="*/ 24 w 297"/>
                <a:gd name="T15" fmla="*/ 229 h 297"/>
                <a:gd name="T16" fmla="*/ 43 w 297"/>
                <a:gd name="T17" fmla="*/ 252 h 297"/>
                <a:gd name="T18" fmla="*/ 55 w 297"/>
                <a:gd name="T19" fmla="*/ 263 h 297"/>
                <a:gd name="T20" fmla="*/ 80 w 297"/>
                <a:gd name="T21" fmla="*/ 280 h 297"/>
                <a:gd name="T22" fmla="*/ 106 w 297"/>
                <a:gd name="T23" fmla="*/ 290 h 297"/>
                <a:gd name="T24" fmla="*/ 134 w 297"/>
                <a:gd name="T25" fmla="*/ 295 h 297"/>
                <a:gd name="T26" fmla="*/ 163 w 297"/>
                <a:gd name="T27" fmla="*/ 295 h 297"/>
                <a:gd name="T28" fmla="*/ 191 w 297"/>
                <a:gd name="T29" fmla="*/ 290 h 297"/>
                <a:gd name="T30" fmla="*/ 218 w 297"/>
                <a:gd name="T31" fmla="*/ 280 h 297"/>
                <a:gd name="T32" fmla="*/ 243 w 297"/>
                <a:gd name="T33" fmla="*/ 263 h 297"/>
                <a:gd name="T34" fmla="*/ 253 w 297"/>
                <a:gd name="T35" fmla="*/ 252 h 297"/>
                <a:gd name="T36" fmla="*/ 273 w 297"/>
                <a:gd name="T37" fmla="*/ 229 h 297"/>
                <a:gd name="T38" fmla="*/ 286 w 297"/>
                <a:gd name="T39" fmla="*/ 204 h 297"/>
                <a:gd name="T40" fmla="*/ 295 w 297"/>
                <a:gd name="T41" fmla="*/ 175 h 297"/>
                <a:gd name="T42" fmla="*/ 297 w 297"/>
                <a:gd name="T43" fmla="*/ 148 h 297"/>
                <a:gd name="T44" fmla="*/ 295 w 297"/>
                <a:gd name="T45" fmla="*/ 119 h 297"/>
                <a:gd name="T46" fmla="*/ 286 w 297"/>
                <a:gd name="T47" fmla="*/ 92 h 297"/>
                <a:gd name="T48" fmla="*/ 273 w 297"/>
                <a:gd name="T49" fmla="*/ 66 h 297"/>
                <a:gd name="T50" fmla="*/ 253 w 297"/>
                <a:gd name="T51" fmla="*/ 43 h 297"/>
                <a:gd name="T52" fmla="*/ 243 w 297"/>
                <a:gd name="T53" fmla="*/ 32 h 297"/>
                <a:gd name="T54" fmla="*/ 218 w 297"/>
                <a:gd name="T55" fmla="*/ 17 h 297"/>
                <a:gd name="T56" fmla="*/ 191 w 297"/>
                <a:gd name="T57" fmla="*/ 5 h 297"/>
                <a:gd name="T58" fmla="*/ 163 w 297"/>
                <a:gd name="T59" fmla="*/ 0 h 297"/>
                <a:gd name="T60" fmla="*/ 134 w 297"/>
                <a:gd name="T61" fmla="*/ 0 h 297"/>
                <a:gd name="T62" fmla="*/ 106 w 297"/>
                <a:gd name="T63" fmla="*/ 5 h 297"/>
                <a:gd name="T64" fmla="*/ 80 w 297"/>
                <a:gd name="T65" fmla="*/ 17 h 297"/>
                <a:gd name="T66" fmla="*/ 55 w 297"/>
                <a:gd name="T67" fmla="*/ 32 h 297"/>
                <a:gd name="T68" fmla="*/ 43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3" y="43"/>
                  </a:moveTo>
                  <a:lnTo>
                    <a:pt x="43" y="43"/>
                  </a:lnTo>
                  <a:lnTo>
                    <a:pt x="33" y="54"/>
                  </a:lnTo>
                  <a:lnTo>
                    <a:pt x="24" y="66"/>
                  </a:lnTo>
                  <a:lnTo>
                    <a:pt x="17" y="79"/>
                  </a:lnTo>
                  <a:lnTo>
                    <a:pt x="11" y="92"/>
                  </a:lnTo>
                  <a:lnTo>
                    <a:pt x="5" y="105"/>
                  </a:lnTo>
                  <a:lnTo>
                    <a:pt x="3" y="119"/>
                  </a:lnTo>
                  <a:lnTo>
                    <a:pt x="0" y="134"/>
                  </a:lnTo>
                  <a:lnTo>
                    <a:pt x="0" y="148"/>
                  </a:lnTo>
                  <a:lnTo>
                    <a:pt x="0" y="162"/>
                  </a:lnTo>
                  <a:lnTo>
                    <a:pt x="3" y="175"/>
                  </a:lnTo>
                  <a:lnTo>
                    <a:pt x="5" y="190"/>
                  </a:lnTo>
                  <a:lnTo>
                    <a:pt x="11" y="204"/>
                  </a:lnTo>
                  <a:lnTo>
                    <a:pt x="17" y="217"/>
                  </a:lnTo>
                  <a:lnTo>
                    <a:pt x="24" y="229"/>
                  </a:lnTo>
                  <a:lnTo>
                    <a:pt x="33" y="242"/>
                  </a:lnTo>
                  <a:lnTo>
                    <a:pt x="43" y="252"/>
                  </a:lnTo>
                  <a:lnTo>
                    <a:pt x="43" y="252"/>
                  </a:lnTo>
                  <a:lnTo>
                    <a:pt x="55" y="263"/>
                  </a:lnTo>
                  <a:lnTo>
                    <a:pt x="67" y="272"/>
                  </a:lnTo>
                  <a:lnTo>
                    <a:pt x="80" y="280"/>
                  </a:lnTo>
                  <a:lnTo>
                    <a:pt x="93" y="285"/>
                  </a:lnTo>
                  <a:lnTo>
                    <a:pt x="106" y="290"/>
                  </a:lnTo>
                  <a:lnTo>
                    <a:pt x="120" y="294"/>
                  </a:lnTo>
                  <a:lnTo>
                    <a:pt x="134" y="295"/>
                  </a:lnTo>
                  <a:lnTo>
                    <a:pt x="149" y="297"/>
                  </a:lnTo>
                  <a:lnTo>
                    <a:pt x="163" y="295"/>
                  </a:lnTo>
                  <a:lnTo>
                    <a:pt x="176" y="294"/>
                  </a:lnTo>
                  <a:lnTo>
                    <a:pt x="191" y="290"/>
                  </a:lnTo>
                  <a:lnTo>
                    <a:pt x="205" y="285"/>
                  </a:lnTo>
                  <a:lnTo>
                    <a:pt x="218" y="280"/>
                  </a:lnTo>
                  <a:lnTo>
                    <a:pt x="230" y="272"/>
                  </a:lnTo>
                  <a:lnTo>
                    <a:pt x="243" y="263"/>
                  </a:lnTo>
                  <a:lnTo>
                    <a:pt x="253" y="252"/>
                  </a:lnTo>
                  <a:lnTo>
                    <a:pt x="253" y="252"/>
                  </a:lnTo>
                  <a:lnTo>
                    <a:pt x="263" y="242"/>
                  </a:lnTo>
                  <a:lnTo>
                    <a:pt x="273" y="229"/>
                  </a:lnTo>
                  <a:lnTo>
                    <a:pt x="280" y="217"/>
                  </a:lnTo>
                  <a:lnTo>
                    <a:pt x="286" y="204"/>
                  </a:lnTo>
                  <a:lnTo>
                    <a:pt x="291" y="190"/>
                  </a:lnTo>
                  <a:lnTo>
                    <a:pt x="295" y="175"/>
                  </a:lnTo>
                  <a:lnTo>
                    <a:pt x="296" y="162"/>
                  </a:lnTo>
                  <a:lnTo>
                    <a:pt x="297" y="148"/>
                  </a:lnTo>
                  <a:lnTo>
                    <a:pt x="296" y="134"/>
                  </a:lnTo>
                  <a:lnTo>
                    <a:pt x="295" y="119"/>
                  </a:lnTo>
                  <a:lnTo>
                    <a:pt x="291" y="105"/>
                  </a:lnTo>
                  <a:lnTo>
                    <a:pt x="286" y="92"/>
                  </a:lnTo>
                  <a:lnTo>
                    <a:pt x="280" y="79"/>
                  </a:lnTo>
                  <a:lnTo>
                    <a:pt x="273" y="66"/>
                  </a:lnTo>
                  <a:lnTo>
                    <a:pt x="263" y="54"/>
                  </a:lnTo>
                  <a:lnTo>
                    <a:pt x="253" y="43"/>
                  </a:lnTo>
                  <a:lnTo>
                    <a:pt x="253" y="43"/>
                  </a:lnTo>
                  <a:lnTo>
                    <a:pt x="243" y="32"/>
                  </a:lnTo>
                  <a:lnTo>
                    <a:pt x="230" y="23"/>
                  </a:lnTo>
                  <a:lnTo>
                    <a:pt x="218" y="17"/>
                  </a:lnTo>
                  <a:lnTo>
                    <a:pt x="205" y="10"/>
                  </a:lnTo>
                  <a:lnTo>
                    <a:pt x="191" y="5"/>
                  </a:lnTo>
                  <a:lnTo>
                    <a:pt x="176" y="2"/>
                  </a:lnTo>
                  <a:lnTo>
                    <a:pt x="163" y="0"/>
                  </a:lnTo>
                  <a:lnTo>
                    <a:pt x="149" y="0"/>
                  </a:lnTo>
                  <a:lnTo>
                    <a:pt x="134" y="0"/>
                  </a:lnTo>
                  <a:lnTo>
                    <a:pt x="120" y="2"/>
                  </a:lnTo>
                  <a:lnTo>
                    <a:pt x="106" y="5"/>
                  </a:lnTo>
                  <a:lnTo>
                    <a:pt x="93" y="10"/>
                  </a:lnTo>
                  <a:lnTo>
                    <a:pt x="80" y="17"/>
                  </a:lnTo>
                  <a:lnTo>
                    <a:pt x="67" y="23"/>
                  </a:lnTo>
                  <a:lnTo>
                    <a:pt x="55" y="32"/>
                  </a:lnTo>
                  <a:lnTo>
                    <a:pt x="43" y="43"/>
                  </a:lnTo>
                  <a:lnTo>
                    <a:pt x="43"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2" name="Freeform 82"/>
            <p:cNvSpPr>
              <a:spLocks/>
            </p:cNvSpPr>
            <p:nvPr userDrawn="1"/>
          </p:nvSpPr>
          <p:spPr bwMode="auto">
            <a:xfrm>
              <a:off x="3557" y="332"/>
              <a:ext cx="236" cy="176"/>
            </a:xfrm>
            <a:custGeom>
              <a:avLst/>
              <a:gdLst>
                <a:gd name="T0" fmla="*/ 236 w 944"/>
                <a:gd name="T1" fmla="*/ 641 h 705"/>
                <a:gd name="T2" fmla="*/ 279 w 944"/>
                <a:gd name="T3" fmla="*/ 663 h 705"/>
                <a:gd name="T4" fmla="*/ 323 w 944"/>
                <a:gd name="T5" fmla="*/ 680 h 705"/>
                <a:gd name="T6" fmla="*/ 368 w 944"/>
                <a:gd name="T7" fmla="*/ 693 h 705"/>
                <a:gd name="T8" fmla="*/ 413 w 944"/>
                <a:gd name="T9" fmla="*/ 701 h 705"/>
                <a:gd name="T10" fmla="*/ 459 w 944"/>
                <a:gd name="T11" fmla="*/ 705 h 705"/>
                <a:gd name="T12" fmla="*/ 504 w 944"/>
                <a:gd name="T13" fmla="*/ 704 h 705"/>
                <a:gd name="T14" fmla="*/ 550 w 944"/>
                <a:gd name="T15" fmla="*/ 698 h 705"/>
                <a:gd name="T16" fmla="*/ 594 w 944"/>
                <a:gd name="T17" fmla="*/ 688 h 705"/>
                <a:gd name="T18" fmla="*/ 637 w 944"/>
                <a:gd name="T19" fmla="*/ 675 h 705"/>
                <a:gd name="T20" fmla="*/ 679 w 944"/>
                <a:gd name="T21" fmla="*/ 657 h 705"/>
                <a:gd name="T22" fmla="*/ 719 w 944"/>
                <a:gd name="T23" fmla="*/ 634 h 705"/>
                <a:gd name="T24" fmla="*/ 757 w 944"/>
                <a:gd name="T25" fmla="*/ 608 h 705"/>
                <a:gd name="T26" fmla="*/ 792 w 944"/>
                <a:gd name="T27" fmla="*/ 580 h 705"/>
                <a:gd name="T28" fmla="*/ 825 w 944"/>
                <a:gd name="T29" fmla="*/ 546 h 705"/>
                <a:gd name="T30" fmla="*/ 855 w 944"/>
                <a:gd name="T31" fmla="*/ 509 h 705"/>
                <a:gd name="T32" fmla="*/ 881 w 944"/>
                <a:gd name="T33" fmla="*/ 468 h 705"/>
                <a:gd name="T34" fmla="*/ 897 w 944"/>
                <a:gd name="T35" fmla="*/ 439 h 705"/>
                <a:gd name="T36" fmla="*/ 920 w 944"/>
                <a:gd name="T37" fmla="*/ 382 h 705"/>
                <a:gd name="T38" fmla="*/ 936 w 944"/>
                <a:gd name="T39" fmla="*/ 322 h 705"/>
                <a:gd name="T40" fmla="*/ 944 w 944"/>
                <a:gd name="T41" fmla="*/ 261 h 705"/>
                <a:gd name="T42" fmla="*/ 942 w 944"/>
                <a:gd name="T43" fmla="*/ 201 h 705"/>
                <a:gd name="T44" fmla="*/ 934 w 944"/>
                <a:gd name="T45" fmla="*/ 141 h 705"/>
                <a:gd name="T46" fmla="*/ 919 w 944"/>
                <a:gd name="T47" fmla="*/ 82 h 705"/>
                <a:gd name="T48" fmla="*/ 895 w 944"/>
                <a:gd name="T49" fmla="*/ 26 h 705"/>
                <a:gd name="T50" fmla="*/ 61 w 944"/>
                <a:gd name="T51" fmla="*/ 0 h 705"/>
                <a:gd name="T52" fmla="*/ 50 w 944"/>
                <a:gd name="T53" fmla="*/ 21 h 705"/>
                <a:gd name="T54" fmla="*/ 30 w 944"/>
                <a:gd name="T55" fmla="*/ 64 h 705"/>
                <a:gd name="T56" fmla="*/ 16 w 944"/>
                <a:gd name="T57" fmla="*/ 109 h 705"/>
                <a:gd name="T58" fmla="*/ 7 w 944"/>
                <a:gd name="T59" fmla="*/ 154 h 705"/>
                <a:gd name="T60" fmla="*/ 1 w 944"/>
                <a:gd name="T61" fmla="*/ 199 h 705"/>
                <a:gd name="T62" fmla="*/ 0 w 944"/>
                <a:gd name="T63" fmla="*/ 245 h 705"/>
                <a:gd name="T64" fmla="*/ 3 w 944"/>
                <a:gd name="T65" fmla="*/ 291 h 705"/>
                <a:gd name="T66" fmla="*/ 11 w 944"/>
                <a:gd name="T67" fmla="*/ 335 h 705"/>
                <a:gd name="T68" fmla="*/ 22 w 944"/>
                <a:gd name="T69" fmla="*/ 378 h 705"/>
                <a:gd name="T70" fmla="*/ 39 w 944"/>
                <a:gd name="T71" fmla="*/ 420 h 705"/>
                <a:gd name="T72" fmla="*/ 59 w 944"/>
                <a:gd name="T73" fmla="*/ 461 h 705"/>
                <a:gd name="T74" fmla="*/ 82 w 944"/>
                <a:gd name="T75" fmla="*/ 499 h 705"/>
                <a:gd name="T76" fmla="*/ 110 w 944"/>
                <a:gd name="T77" fmla="*/ 535 h 705"/>
                <a:gd name="T78" fmla="*/ 141 w 944"/>
                <a:gd name="T79" fmla="*/ 569 h 705"/>
                <a:gd name="T80" fmla="*/ 176 w 944"/>
                <a:gd name="T81" fmla="*/ 601 h 705"/>
                <a:gd name="T82" fmla="*/ 215 w 944"/>
                <a:gd name="T83" fmla="*/ 628 h 705"/>
                <a:gd name="T84" fmla="*/ 236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236" y="641"/>
                  </a:moveTo>
                  <a:lnTo>
                    <a:pt x="236" y="641"/>
                  </a:lnTo>
                  <a:lnTo>
                    <a:pt x="257" y="653"/>
                  </a:lnTo>
                  <a:lnTo>
                    <a:pt x="279" y="663"/>
                  </a:lnTo>
                  <a:lnTo>
                    <a:pt x="301" y="672"/>
                  </a:lnTo>
                  <a:lnTo>
                    <a:pt x="323" y="680"/>
                  </a:lnTo>
                  <a:lnTo>
                    <a:pt x="345" y="688"/>
                  </a:lnTo>
                  <a:lnTo>
                    <a:pt x="368" y="693"/>
                  </a:lnTo>
                  <a:lnTo>
                    <a:pt x="391" y="697"/>
                  </a:lnTo>
                  <a:lnTo>
                    <a:pt x="413" y="701"/>
                  </a:lnTo>
                  <a:lnTo>
                    <a:pt x="437" y="704"/>
                  </a:lnTo>
                  <a:lnTo>
                    <a:pt x="459" y="705"/>
                  </a:lnTo>
                  <a:lnTo>
                    <a:pt x="482" y="705"/>
                  </a:lnTo>
                  <a:lnTo>
                    <a:pt x="504" y="704"/>
                  </a:lnTo>
                  <a:lnTo>
                    <a:pt x="528" y="701"/>
                  </a:lnTo>
                  <a:lnTo>
                    <a:pt x="550" y="698"/>
                  </a:lnTo>
                  <a:lnTo>
                    <a:pt x="572" y="693"/>
                  </a:lnTo>
                  <a:lnTo>
                    <a:pt x="594" y="688"/>
                  </a:lnTo>
                  <a:lnTo>
                    <a:pt x="617" y="681"/>
                  </a:lnTo>
                  <a:lnTo>
                    <a:pt x="637" y="675"/>
                  </a:lnTo>
                  <a:lnTo>
                    <a:pt x="658" y="666"/>
                  </a:lnTo>
                  <a:lnTo>
                    <a:pt x="679" y="657"/>
                  </a:lnTo>
                  <a:lnTo>
                    <a:pt x="700" y="646"/>
                  </a:lnTo>
                  <a:lnTo>
                    <a:pt x="719" y="634"/>
                  </a:lnTo>
                  <a:lnTo>
                    <a:pt x="739" y="623"/>
                  </a:lnTo>
                  <a:lnTo>
                    <a:pt x="757" y="608"/>
                  </a:lnTo>
                  <a:lnTo>
                    <a:pt x="776" y="594"/>
                  </a:lnTo>
                  <a:lnTo>
                    <a:pt x="792" y="580"/>
                  </a:lnTo>
                  <a:lnTo>
                    <a:pt x="809" y="563"/>
                  </a:lnTo>
                  <a:lnTo>
                    <a:pt x="825" y="546"/>
                  </a:lnTo>
                  <a:lnTo>
                    <a:pt x="841" y="528"/>
                  </a:lnTo>
                  <a:lnTo>
                    <a:pt x="855" y="509"/>
                  </a:lnTo>
                  <a:lnTo>
                    <a:pt x="869" y="489"/>
                  </a:lnTo>
                  <a:lnTo>
                    <a:pt x="881" y="468"/>
                  </a:lnTo>
                  <a:lnTo>
                    <a:pt x="881" y="468"/>
                  </a:lnTo>
                  <a:lnTo>
                    <a:pt x="897" y="439"/>
                  </a:lnTo>
                  <a:lnTo>
                    <a:pt x="910" y="410"/>
                  </a:lnTo>
                  <a:lnTo>
                    <a:pt x="920" y="382"/>
                  </a:lnTo>
                  <a:lnTo>
                    <a:pt x="929" y="352"/>
                  </a:lnTo>
                  <a:lnTo>
                    <a:pt x="936" y="322"/>
                  </a:lnTo>
                  <a:lnTo>
                    <a:pt x="941" y="291"/>
                  </a:lnTo>
                  <a:lnTo>
                    <a:pt x="944" y="261"/>
                  </a:lnTo>
                  <a:lnTo>
                    <a:pt x="944" y="231"/>
                  </a:lnTo>
                  <a:lnTo>
                    <a:pt x="942" y="201"/>
                  </a:lnTo>
                  <a:lnTo>
                    <a:pt x="940" y="171"/>
                  </a:lnTo>
                  <a:lnTo>
                    <a:pt x="934" y="141"/>
                  </a:lnTo>
                  <a:lnTo>
                    <a:pt x="928" y="111"/>
                  </a:lnTo>
                  <a:lnTo>
                    <a:pt x="919" y="82"/>
                  </a:lnTo>
                  <a:lnTo>
                    <a:pt x="908" y="53"/>
                  </a:lnTo>
                  <a:lnTo>
                    <a:pt x="895" y="26"/>
                  </a:lnTo>
                  <a:lnTo>
                    <a:pt x="881" y="0"/>
                  </a:lnTo>
                  <a:lnTo>
                    <a:pt x="61" y="0"/>
                  </a:lnTo>
                  <a:lnTo>
                    <a:pt x="61" y="0"/>
                  </a:lnTo>
                  <a:lnTo>
                    <a:pt x="50" y="21"/>
                  </a:lnTo>
                  <a:lnTo>
                    <a:pt x="39" y="43"/>
                  </a:lnTo>
                  <a:lnTo>
                    <a:pt x="30" y="64"/>
                  </a:lnTo>
                  <a:lnTo>
                    <a:pt x="22" y="86"/>
                  </a:lnTo>
                  <a:lnTo>
                    <a:pt x="16" y="109"/>
                  </a:lnTo>
                  <a:lnTo>
                    <a:pt x="11" y="132"/>
                  </a:lnTo>
                  <a:lnTo>
                    <a:pt x="7" y="154"/>
                  </a:lnTo>
                  <a:lnTo>
                    <a:pt x="3" y="177"/>
                  </a:lnTo>
                  <a:lnTo>
                    <a:pt x="1" y="199"/>
                  </a:lnTo>
                  <a:lnTo>
                    <a:pt x="0" y="223"/>
                  </a:lnTo>
                  <a:lnTo>
                    <a:pt x="0" y="245"/>
                  </a:lnTo>
                  <a:lnTo>
                    <a:pt x="1" y="267"/>
                  </a:lnTo>
                  <a:lnTo>
                    <a:pt x="3" y="291"/>
                  </a:lnTo>
                  <a:lnTo>
                    <a:pt x="7" y="313"/>
                  </a:lnTo>
                  <a:lnTo>
                    <a:pt x="11" y="335"/>
                  </a:lnTo>
                  <a:lnTo>
                    <a:pt x="16" y="356"/>
                  </a:lnTo>
                  <a:lnTo>
                    <a:pt x="22" y="378"/>
                  </a:lnTo>
                  <a:lnTo>
                    <a:pt x="30" y="399"/>
                  </a:lnTo>
                  <a:lnTo>
                    <a:pt x="39" y="420"/>
                  </a:lnTo>
                  <a:lnTo>
                    <a:pt x="48" y="440"/>
                  </a:lnTo>
                  <a:lnTo>
                    <a:pt x="59" y="461"/>
                  </a:lnTo>
                  <a:lnTo>
                    <a:pt x="71" y="481"/>
                  </a:lnTo>
                  <a:lnTo>
                    <a:pt x="82" y="499"/>
                  </a:lnTo>
                  <a:lnTo>
                    <a:pt x="95" y="517"/>
                  </a:lnTo>
                  <a:lnTo>
                    <a:pt x="110" y="535"/>
                  </a:lnTo>
                  <a:lnTo>
                    <a:pt x="125" y="554"/>
                  </a:lnTo>
                  <a:lnTo>
                    <a:pt x="141" y="569"/>
                  </a:lnTo>
                  <a:lnTo>
                    <a:pt x="159" y="585"/>
                  </a:lnTo>
                  <a:lnTo>
                    <a:pt x="176" y="601"/>
                  </a:lnTo>
                  <a:lnTo>
                    <a:pt x="196" y="615"/>
                  </a:lnTo>
                  <a:lnTo>
                    <a:pt x="215" y="628"/>
                  </a:lnTo>
                  <a:lnTo>
                    <a:pt x="236" y="641"/>
                  </a:lnTo>
                  <a:lnTo>
                    <a:pt x="236"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3" name="Freeform 83"/>
            <p:cNvSpPr>
              <a:spLocks/>
            </p:cNvSpPr>
            <p:nvPr userDrawn="1"/>
          </p:nvSpPr>
          <p:spPr bwMode="auto">
            <a:xfrm>
              <a:off x="3786" y="409"/>
              <a:ext cx="216" cy="215"/>
            </a:xfrm>
            <a:custGeom>
              <a:avLst/>
              <a:gdLst>
                <a:gd name="T0" fmla="*/ 234 w 864"/>
                <a:gd name="T1" fmla="*/ 817 h 864"/>
                <a:gd name="T2" fmla="*/ 295 w 864"/>
                <a:gd name="T3" fmla="*/ 842 h 864"/>
                <a:gd name="T4" fmla="*/ 357 w 864"/>
                <a:gd name="T5" fmla="*/ 857 h 864"/>
                <a:gd name="T6" fmla="*/ 419 w 864"/>
                <a:gd name="T7" fmla="*/ 864 h 864"/>
                <a:gd name="T8" fmla="*/ 482 w 864"/>
                <a:gd name="T9" fmla="*/ 861 h 864"/>
                <a:gd name="T10" fmla="*/ 543 w 864"/>
                <a:gd name="T11" fmla="*/ 850 h 864"/>
                <a:gd name="T12" fmla="*/ 602 w 864"/>
                <a:gd name="T13" fmla="*/ 829 h 864"/>
                <a:gd name="T14" fmla="*/ 658 w 864"/>
                <a:gd name="T15" fmla="*/ 800 h 864"/>
                <a:gd name="T16" fmla="*/ 708 w 864"/>
                <a:gd name="T17" fmla="*/ 764 h 864"/>
                <a:gd name="T18" fmla="*/ 754 w 864"/>
                <a:gd name="T19" fmla="*/ 719 h 864"/>
                <a:gd name="T20" fmla="*/ 793 w 864"/>
                <a:gd name="T21" fmla="*/ 667 h 864"/>
                <a:gd name="T22" fmla="*/ 817 w 864"/>
                <a:gd name="T23" fmla="*/ 628 h 864"/>
                <a:gd name="T24" fmla="*/ 841 w 864"/>
                <a:gd name="T25" fmla="*/ 568 h 864"/>
                <a:gd name="T26" fmla="*/ 857 w 864"/>
                <a:gd name="T27" fmla="*/ 507 h 864"/>
                <a:gd name="T28" fmla="*/ 864 w 864"/>
                <a:gd name="T29" fmla="*/ 443 h 864"/>
                <a:gd name="T30" fmla="*/ 861 w 864"/>
                <a:gd name="T31" fmla="*/ 382 h 864"/>
                <a:gd name="T32" fmla="*/ 848 w 864"/>
                <a:gd name="T33" fmla="*/ 321 h 864"/>
                <a:gd name="T34" fmla="*/ 828 w 864"/>
                <a:gd name="T35" fmla="*/ 262 h 864"/>
                <a:gd name="T36" fmla="*/ 800 w 864"/>
                <a:gd name="T37" fmla="*/ 206 h 864"/>
                <a:gd name="T38" fmla="*/ 763 w 864"/>
                <a:gd name="T39" fmla="*/ 155 h 864"/>
                <a:gd name="T40" fmla="*/ 719 w 864"/>
                <a:gd name="T41" fmla="*/ 110 h 864"/>
                <a:gd name="T42" fmla="*/ 667 w 864"/>
                <a:gd name="T43" fmla="*/ 69 h 864"/>
                <a:gd name="T44" fmla="*/ 628 w 864"/>
                <a:gd name="T45" fmla="*/ 47 h 864"/>
                <a:gd name="T46" fmla="*/ 568 w 864"/>
                <a:gd name="T47" fmla="*/ 22 h 864"/>
                <a:gd name="T48" fmla="*/ 505 w 864"/>
                <a:gd name="T49" fmla="*/ 7 h 864"/>
                <a:gd name="T50" fmla="*/ 443 w 864"/>
                <a:gd name="T51" fmla="*/ 0 h 864"/>
                <a:gd name="T52" fmla="*/ 380 w 864"/>
                <a:gd name="T53" fmla="*/ 3 h 864"/>
                <a:gd name="T54" fmla="*/ 319 w 864"/>
                <a:gd name="T55" fmla="*/ 15 h 864"/>
                <a:gd name="T56" fmla="*/ 260 w 864"/>
                <a:gd name="T57" fmla="*/ 35 h 864"/>
                <a:gd name="T58" fmla="*/ 205 w 864"/>
                <a:gd name="T59" fmla="*/ 64 h 864"/>
                <a:gd name="T60" fmla="*/ 153 w 864"/>
                <a:gd name="T61" fmla="*/ 100 h 864"/>
                <a:gd name="T62" fmla="*/ 108 w 864"/>
                <a:gd name="T63" fmla="*/ 145 h 864"/>
                <a:gd name="T64" fmla="*/ 69 w 864"/>
                <a:gd name="T65" fmla="*/ 197 h 864"/>
                <a:gd name="T66" fmla="*/ 46 w 864"/>
                <a:gd name="T67" fmla="*/ 236 h 864"/>
                <a:gd name="T68" fmla="*/ 20 w 864"/>
                <a:gd name="T69" fmla="*/ 296 h 864"/>
                <a:gd name="T70" fmla="*/ 5 w 864"/>
                <a:gd name="T71" fmla="*/ 358 h 864"/>
                <a:gd name="T72" fmla="*/ 0 w 864"/>
                <a:gd name="T73" fmla="*/ 421 h 864"/>
                <a:gd name="T74" fmla="*/ 2 w 864"/>
                <a:gd name="T75" fmla="*/ 484 h 864"/>
                <a:gd name="T76" fmla="*/ 14 w 864"/>
                <a:gd name="T77" fmla="*/ 543 h 864"/>
                <a:gd name="T78" fmla="*/ 35 w 864"/>
                <a:gd name="T79" fmla="*/ 603 h 864"/>
                <a:gd name="T80" fmla="*/ 63 w 864"/>
                <a:gd name="T81" fmla="*/ 658 h 864"/>
                <a:gd name="T82" fmla="*/ 100 w 864"/>
                <a:gd name="T83" fmla="*/ 709 h 864"/>
                <a:gd name="T84" fmla="*/ 144 w 864"/>
                <a:gd name="T85" fmla="*/ 756 h 864"/>
                <a:gd name="T86" fmla="*/ 196 w 864"/>
                <a:gd name="T87" fmla="*/ 79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215" y="807"/>
                  </a:moveTo>
                  <a:lnTo>
                    <a:pt x="215" y="807"/>
                  </a:lnTo>
                  <a:lnTo>
                    <a:pt x="234" y="817"/>
                  </a:lnTo>
                  <a:lnTo>
                    <a:pt x="255" y="826"/>
                  </a:lnTo>
                  <a:lnTo>
                    <a:pt x="275" y="835"/>
                  </a:lnTo>
                  <a:lnTo>
                    <a:pt x="295" y="842"/>
                  </a:lnTo>
                  <a:lnTo>
                    <a:pt x="315" y="848"/>
                  </a:lnTo>
                  <a:lnTo>
                    <a:pt x="336" y="854"/>
                  </a:lnTo>
                  <a:lnTo>
                    <a:pt x="357" y="857"/>
                  </a:lnTo>
                  <a:lnTo>
                    <a:pt x="377" y="861"/>
                  </a:lnTo>
                  <a:lnTo>
                    <a:pt x="398" y="863"/>
                  </a:lnTo>
                  <a:lnTo>
                    <a:pt x="419" y="864"/>
                  </a:lnTo>
                  <a:lnTo>
                    <a:pt x="440" y="864"/>
                  </a:lnTo>
                  <a:lnTo>
                    <a:pt x="461" y="863"/>
                  </a:lnTo>
                  <a:lnTo>
                    <a:pt x="482" y="861"/>
                  </a:lnTo>
                  <a:lnTo>
                    <a:pt x="503" y="859"/>
                  </a:lnTo>
                  <a:lnTo>
                    <a:pt x="523" y="855"/>
                  </a:lnTo>
                  <a:lnTo>
                    <a:pt x="543" y="850"/>
                  </a:lnTo>
                  <a:lnTo>
                    <a:pt x="562" y="843"/>
                  </a:lnTo>
                  <a:lnTo>
                    <a:pt x="582" y="837"/>
                  </a:lnTo>
                  <a:lnTo>
                    <a:pt x="602" y="829"/>
                  </a:lnTo>
                  <a:lnTo>
                    <a:pt x="621" y="821"/>
                  </a:lnTo>
                  <a:lnTo>
                    <a:pt x="639" y="811"/>
                  </a:lnTo>
                  <a:lnTo>
                    <a:pt x="658" y="800"/>
                  </a:lnTo>
                  <a:lnTo>
                    <a:pt x="675" y="790"/>
                  </a:lnTo>
                  <a:lnTo>
                    <a:pt x="691" y="777"/>
                  </a:lnTo>
                  <a:lnTo>
                    <a:pt x="708" y="764"/>
                  </a:lnTo>
                  <a:lnTo>
                    <a:pt x="724" y="749"/>
                  </a:lnTo>
                  <a:lnTo>
                    <a:pt x="740" y="735"/>
                  </a:lnTo>
                  <a:lnTo>
                    <a:pt x="754" y="719"/>
                  </a:lnTo>
                  <a:lnTo>
                    <a:pt x="768" y="702"/>
                  </a:lnTo>
                  <a:lnTo>
                    <a:pt x="781" y="685"/>
                  </a:lnTo>
                  <a:lnTo>
                    <a:pt x="793" y="667"/>
                  </a:lnTo>
                  <a:lnTo>
                    <a:pt x="805" y="648"/>
                  </a:lnTo>
                  <a:lnTo>
                    <a:pt x="805" y="648"/>
                  </a:lnTo>
                  <a:lnTo>
                    <a:pt x="817" y="628"/>
                  </a:lnTo>
                  <a:lnTo>
                    <a:pt x="826" y="609"/>
                  </a:lnTo>
                  <a:lnTo>
                    <a:pt x="834" y="589"/>
                  </a:lnTo>
                  <a:lnTo>
                    <a:pt x="841" y="568"/>
                  </a:lnTo>
                  <a:lnTo>
                    <a:pt x="848" y="547"/>
                  </a:lnTo>
                  <a:lnTo>
                    <a:pt x="853" y="528"/>
                  </a:lnTo>
                  <a:lnTo>
                    <a:pt x="857" y="507"/>
                  </a:lnTo>
                  <a:lnTo>
                    <a:pt x="860" y="486"/>
                  </a:lnTo>
                  <a:lnTo>
                    <a:pt x="862" y="465"/>
                  </a:lnTo>
                  <a:lnTo>
                    <a:pt x="864" y="443"/>
                  </a:lnTo>
                  <a:lnTo>
                    <a:pt x="864" y="422"/>
                  </a:lnTo>
                  <a:lnTo>
                    <a:pt x="862" y="403"/>
                  </a:lnTo>
                  <a:lnTo>
                    <a:pt x="861" y="382"/>
                  </a:lnTo>
                  <a:lnTo>
                    <a:pt x="857" y="361"/>
                  </a:lnTo>
                  <a:lnTo>
                    <a:pt x="853" y="340"/>
                  </a:lnTo>
                  <a:lnTo>
                    <a:pt x="848" y="321"/>
                  </a:lnTo>
                  <a:lnTo>
                    <a:pt x="843" y="301"/>
                  </a:lnTo>
                  <a:lnTo>
                    <a:pt x="836" y="280"/>
                  </a:lnTo>
                  <a:lnTo>
                    <a:pt x="828" y="262"/>
                  </a:lnTo>
                  <a:lnTo>
                    <a:pt x="819" y="243"/>
                  </a:lnTo>
                  <a:lnTo>
                    <a:pt x="810" y="224"/>
                  </a:lnTo>
                  <a:lnTo>
                    <a:pt x="800" y="206"/>
                  </a:lnTo>
                  <a:lnTo>
                    <a:pt x="788" y="189"/>
                  </a:lnTo>
                  <a:lnTo>
                    <a:pt x="776" y="172"/>
                  </a:lnTo>
                  <a:lnTo>
                    <a:pt x="763" y="155"/>
                  </a:lnTo>
                  <a:lnTo>
                    <a:pt x="749" y="140"/>
                  </a:lnTo>
                  <a:lnTo>
                    <a:pt x="735" y="124"/>
                  </a:lnTo>
                  <a:lnTo>
                    <a:pt x="719" y="110"/>
                  </a:lnTo>
                  <a:lnTo>
                    <a:pt x="702" y="95"/>
                  </a:lnTo>
                  <a:lnTo>
                    <a:pt x="685" y="82"/>
                  </a:lnTo>
                  <a:lnTo>
                    <a:pt x="667" y="69"/>
                  </a:lnTo>
                  <a:lnTo>
                    <a:pt x="647" y="57"/>
                  </a:lnTo>
                  <a:lnTo>
                    <a:pt x="647" y="57"/>
                  </a:lnTo>
                  <a:lnTo>
                    <a:pt x="628" y="47"/>
                  </a:lnTo>
                  <a:lnTo>
                    <a:pt x="608" y="38"/>
                  </a:lnTo>
                  <a:lnTo>
                    <a:pt x="587" y="29"/>
                  </a:lnTo>
                  <a:lnTo>
                    <a:pt x="568" y="22"/>
                  </a:lnTo>
                  <a:lnTo>
                    <a:pt x="547" y="16"/>
                  </a:lnTo>
                  <a:lnTo>
                    <a:pt x="526" y="11"/>
                  </a:lnTo>
                  <a:lnTo>
                    <a:pt x="505" y="7"/>
                  </a:lnTo>
                  <a:lnTo>
                    <a:pt x="484" y="3"/>
                  </a:lnTo>
                  <a:lnTo>
                    <a:pt x="463" y="1"/>
                  </a:lnTo>
                  <a:lnTo>
                    <a:pt x="443" y="0"/>
                  </a:lnTo>
                  <a:lnTo>
                    <a:pt x="422" y="0"/>
                  </a:lnTo>
                  <a:lnTo>
                    <a:pt x="401" y="1"/>
                  </a:lnTo>
                  <a:lnTo>
                    <a:pt x="380" y="3"/>
                  </a:lnTo>
                  <a:lnTo>
                    <a:pt x="359" y="7"/>
                  </a:lnTo>
                  <a:lnTo>
                    <a:pt x="340" y="11"/>
                  </a:lnTo>
                  <a:lnTo>
                    <a:pt x="319" y="15"/>
                  </a:lnTo>
                  <a:lnTo>
                    <a:pt x="299" y="21"/>
                  </a:lnTo>
                  <a:lnTo>
                    <a:pt x="280" y="28"/>
                  </a:lnTo>
                  <a:lnTo>
                    <a:pt x="260" y="35"/>
                  </a:lnTo>
                  <a:lnTo>
                    <a:pt x="242" y="44"/>
                  </a:lnTo>
                  <a:lnTo>
                    <a:pt x="224" y="54"/>
                  </a:lnTo>
                  <a:lnTo>
                    <a:pt x="205" y="64"/>
                  </a:lnTo>
                  <a:lnTo>
                    <a:pt x="187" y="76"/>
                  </a:lnTo>
                  <a:lnTo>
                    <a:pt x="170" y="87"/>
                  </a:lnTo>
                  <a:lnTo>
                    <a:pt x="153" y="100"/>
                  </a:lnTo>
                  <a:lnTo>
                    <a:pt x="138" y="115"/>
                  </a:lnTo>
                  <a:lnTo>
                    <a:pt x="123" y="129"/>
                  </a:lnTo>
                  <a:lnTo>
                    <a:pt x="108" y="145"/>
                  </a:lnTo>
                  <a:lnTo>
                    <a:pt x="95" y="162"/>
                  </a:lnTo>
                  <a:lnTo>
                    <a:pt x="80" y="179"/>
                  </a:lnTo>
                  <a:lnTo>
                    <a:pt x="69" y="197"/>
                  </a:lnTo>
                  <a:lnTo>
                    <a:pt x="57" y="216"/>
                  </a:lnTo>
                  <a:lnTo>
                    <a:pt x="57" y="216"/>
                  </a:lnTo>
                  <a:lnTo>
                    <a:pt x="46" y="236"/>
                  </a:lnTo>
                  <a:lnTo>
                    <a:pt x="37" y="256"/>
                  </a:lnTo>
                  <a:lnTo>
                    <a:pt x="28" y="275"/>
                  </a:lnTo>
                  <a:lnTo>
                    <a:pt x="20" y="296"/>
                  </a:lnTo>
                  <a:lnTo>
                    <a:pt x="15" y="317"/>
                  </a:lnTo>
                  <a:lnTo>
                    <a:pt x="10" y="338"/>
                  </a:lnTo>
                  <a:lnTo>
                    <a:pt x="5" y="358"/>
                  </a:lnTo>
                  <a:lnTo>
                    <a:pt x="2" y="379"/>
                  </a:lnTo>
                  <a:lnTo>
                    <a:pt x="1" y="400"/>
                  </a:lnTo>
                  <a:lnTo>
                    <a:pt x="0" y="421"/>
                  </a:lnTo>
                  <a:lnTo>
                    <a:pt x="0" y="442"/>
                  </a:lnTo>
                  <a:lnTo>
                    <a:pt x="0" y="463"/>
                  </a:lnTo>
                  <a:lnTo>
                    <a:pt x="2" y="484"/>
                  </a:lnTo>
                  <a:lnTo>
                    <a:pt x="5" y="503"/>
                  </a:lnTo>
                  <a:lnTo>
                    <a:pt x="9" y="524"/>
                  </a:lnTo>
                  <a:lnTo>
                    <a:pt x="14" y="543"/>
                  </a:lnTo>
                  <a:lnTo>
                    <a:pt x="19" y="564"/>
                  </a:lnTo>
                  <a:lnTo>
                    <a:pt x="27" y="584"/>
                  </a:lnTo>
                  <a:lnTo>
                    <a:pt x="35" y="603"/>
                  </a:lnTo>
                  <a:lnTo>
                    <a:pt x="43" y="622"/>
                  </a:lnTo>
                  <a:lnTo>
                    <a:pt x="53" y="640"/>
                  </a:lnTo>
                  <a:lnTo>
                    <a:pt x="63" y="658"/>
                  </a:lnTo>
                  <a:lnTo>
                    <a:pt x="74" y="676"/>
                  </a:lnTo>
                  <a:lnTo>
                    <a:pt x="87" y="693"/>
                  </a:lnTo>
                  <a:lnTo>
                    <a:pt x="100" y="709"/>
                  </a:lnTo>
                  <a:lnTo>
                    <a:pt x="113" y="726"/>
                  </a:lnTo>
                  <a:lnTo>
                    <a:pt x="129" y="740"/>
                  </a:lnTo>
                  <a:lnTo>
                    <a:pt x="144" y="756"/>
                  </a:lnTo>
                  <a:lnTo>
                    <a:pt x="161" y="769"/>
                  </a:lnTo>
                  <a:lnTo>
                    <a:pt x="178" y="782"/>
                  </a:lnTo>
                  <a:lnTo>
                    <a:pt x="196" y="795"/>
                  </a:lnTo>
                  <a:lnTo>
                    <a:pt x="215" y="807"/>
                  </a:lnTo>
                  <a:lnTo>
                    <a:pt x="215" y="8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4" name="Freeform 84"/>
            <p:cNvSpPr>
              <a:spLocks/>
            </p:cNvSpPr>
            <p:nvPr userDrawn="1"/>
          </p:nvSpPr>
          <p:spPr bwMode="auto">
            <a:xfrm>
              <a:off x="4015" y="545"/>
              <a:ext cx="196" cy="196"/>
            </a:xfrm>
            <a:custGeom>
              <a:avLst/>
              <a:gdLst>
                <a:gd name="T0" fmla="*/ 43 w 783"/>
                <a:gd name="T1" fmla="*/ 213 h 783"/>
                <a:gd name="T2" fmla="*/ 19 w 783"/>
                <a:gd name="T3" fmla="*/ 267 h 783"/>
                <a:gd name="T4" fmla="*/ 5 w 783"/>
                <a:gd name="T5" fmla="*/ 323 h 783"/>
                <a:gd name="T6" fmla="*/ 0 w 783"/>
                <a:gd name="T7" fmla="*/ 381 h 783"/>
                <a:gd name="T8" fmla="*/ 3 w 783"/>
                <a:gd name="T9" fmla="*/ 437 h 783"/>
                <a:gd name="T10" fmla="*/ 13 w 783"/>
                <a:gd name="T11" fmla="*/ 493 h 783"/>
                <a:gd name="T12" fmla="*/ 31 w 783"/>
                <a:gd name="T13" fmla="*/ 546 h 783"/>
                <a:gd name="T14" fmla="*/ 57 w 783"/>
                <a:gd name="T15" fmla="*/ 596 h 783"/>
                <a:gd name="T16" fmla="*/ 91 w 783"/>
                <a:gd name="T17" fmla="*/ 643 h 783"/>
                <a:gd name="T18" fmla="*/ 132 w 783"/>
                <a:gd name="T19" fmla="*/ 684 h 783"/>
                <a:gd name="T20" fmla="*/ 178 w 783"/>
                <a:gd name="T21" fmla="*/ 720 h 783"/>
                <a:gd name="T22" fmla="*/ 214 w 783"/>
                <a:gd name="T23" fmla="*/ 740 h 783"/>
                <a:gd name="T24" fmla="*/ 267 w 783"/>
                <a:gd name="T25" fmla="*/ 763 h 783"/>
                <a:gd name="T26" fmla="*/ 324 w 783"/>
                <a:gd name="T27" fmla="*/ 777 h 783"/>
                <a:gd name="T28" fmla="*/ 380 w 783"/>
                <a:gd name="T29" fmla="*/ 783 h 783"/>
                <a:gd name="T30" fmla="*/ 438 w 783"/>
                <a:gd name="T31" fmla="*/ 781 h 783"/>
                <a:gd name="T32" fmla="*/ 493 w 783"/>
                <a:gd name="T33" fmla="*/ 769 h 783"/>
                <a:gd name="T34" fmla="*/ 546 w 783"/>
                <a:gd name="T35" fmla="*/ 751 h 783"/>
                <a:gd name="T36" fmla="*/ 595 w 783"/>
                <a:gd name="T37" fmla="*/ 725 h 783"/>
                <a:gd name="T38" fmla="*/ 642 w 783"/>
                <a:gd name="T39" fmla="*/ 692 h 783"/>
                <a:gd name="T40" fmla="*/ 684 w 783"/>
                <a:gd name="T41" fmla="*/ 652 h 783"/>
                <a:gd name="T42" fmla="*/ 719 w 783"/>
                <a:gd name="T43" fmla="*/ 605 h 783"/>
                <a:gd name="T44" fmla="*/ 740 w 783"/>
                <a:gd name="T45" fmla="*/ 570 h 783"/>
                <a:gd name="T46" fmla="*/ 762 w 783"/>
                <a:gd name="T47" fmla="*/ 515 h 783"/>
                <a:gd name="T48" fmla="*/ 777 w 783"/>
                <a:gd name="T49" fmla="*/ 459 h 783"/>
                <a:gd name="T50" fmla="*/ 783 w 783"/>
                <a:gd name="T51" fmla="*/ 402 h 783"/>
                <a:gd name="T52" fmla="*/ 780 w 783"/>
                <a:gd name="T53" fmla="*/ 346 h 783"/>
                <a:gd name="T54" fmla="*/ 769 w 783"/>
                <a:gd name="T55" fmla="*/ 290 h 783"/>
                <a:gd name="T56" fmla="*/ 751 w 783"/>
                <a:gd name="T57" fmla="*/ 237 h 783"/>
                <a:gd name="T58" fmla="*/ 724 w 783"/>
                <a:gd name="T59" fmla="*/ 187 h 783"/>
                <a:gd name="T60" fmla="*/ 692 w 783"/>
                <a:gd name="T61" fmla="*/ 140 h 783"/>
                <a:gd name="T62" fmla="*/ 651 w 783"/>
                <a:gd name="T63" fmla="*/ 98 h 783"/>
                <a:gd name="T64" fmla="*/ 605 w 783"/>
                <a:gd name="T65" fmla="*/ 63 h 783"/>
                <a:gd name="T66" fmla="*/ 569 w 783"/>
                <a:gd name="T67" fmla="*/ 43 h 783"/>
                <a:gd name="T68" fmla="*/ 515 w 783"/>
                <a:gd name="T69" fmla="*/ 20 h 783"/>
                <a:gd name="T70" fmla="*/ 459 w 783"/>
                <a:gd name="T71" fmla="*/ 6 h 783"/>
                <a:gd name="T72" fmla="*/ 401 w 783"/>
                <a:gd name="T73" fmla="*/ 0 h 783"/>
                <a:gd name="T74" fmla="*/ 345 w 783"/>
                <a:gd name="T75" fmla="*/ 3 h 783"/>
                <a:gd name="T76" fmla="*/ 289 w 783"/>
                <a:gd name="T77" fmla="*/ 13 h 783"/>
                <a:gd name="T78" fmla="*/ 237 w 783"/>
                <a:gd name="T79" fmla="*/ 32 h 783"/>
                <a:gd name="T80" fmla="*/ 186 w 783"/>
                <a:gd name="T81" fmla="*/ 58 h 783"/>
                <a:gd name="T82" fmla="*/ 139 w 783"/>
                <a:gd name="T83" fmla="*/ 92 h 783"/>
                <a:gd name="T84" fmla="*/ 99 w 783"/>
                <a:gd name="T85" fmla="*/ 131 h 783"/>
                <a:gd name="T86" fmla="*/ 62 w 783"/>
                <a:gd name="T87" fmla="*/ 17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196"/>
                  </a:moveTo>
                  <a:lnTo>
                    <a:pt x="52" y="196"/>
                  </a:lnTo>
                  <a:lnTo>
                    <a:pt x="43" y="213"/>
                  </a:lnTo>
                  <a:lnTo>
                    <a:pt x="34" y="231"/>
                  </a:lnTo>
                  <a:lnTo>
                    <a:pt x="26" y="249"/>
                  </a:lnTo>
                  <a:lnTo>
                    <a:pt x="19" y="267"/>
                  </a:lnTo>
                  <a:lnTo>
                    <a:pt x="14" y="287"/>
                  </a:lnTo>
                  <a:lnTo>
                    <a:pt x="9" y="305"/>
                  </a:lnTo>
                  <a:lnTo>
                    <a:pt x="5" y="323"/>
                  </a:lnTo>
                  <a:lnTo>
                    <a:pt x="3" y="343"/>
                  </a:lnTo>
                  <a:lnTo>
                    <a:pt x="1" y="363"/>
                  </a:lnTo>
                  <a:lnTo>
                    <a:pt x="0" y="381"/>
                  </a:lnTo>
                  <a:lnTo>
                    <a:pt x="0" y="400"/>
                  </a:lnTo>
                  <a:lnTo>
                    <a:pt x="0" y="419"/>
                  </a:lnTo>
                  <a:lnTo>
                    <a:pt x="3" y="437"/>
                  </a:lnTo>
                  <a:lnTo>
                    <a:pt x="5" y="456"/>
                  </a:lnTo>
                  <a:lnTo>
                    <a:pt x="9" y="475"/>
                  </a:lnTo>
                  <a:lnTo>
                    <a:pt x="13" y="493"/>
                  </a:lnTo>
                  <a:lnTo>
                    <a:pt x="18" y="511"/>
                  </a:lnTo>
                  <a:lnTo>
                    <a:pt x="25" y="528"/>
                  </a:lnTo>
                  <a:lnTo>
                    <a:pt x="31" y="546"/>
                  </a:lnTo>
                  <a:lnTo>
                    <a:pt x="39" y="563"/>
                  </a:lnTo>
                  <a:lnTo>
                    <a:pt x="48" y="580"/>
                  </a:lnTo>
                  <a:lnTo>
                    <a:pt x="57" y="596"/>
                  </a:lnTo>
                  <a:lnTo>
                    <a:pt x="68" y="613"/>
                  </a:lnTo>
                  <a:lnTo>
                    <a:pt x="79" y="627"/>
                  </a:lnTo>
                  <a:lnTo>
                    <a:pt x="91" y="643"/>
                  </a:lnTo>
                  <a:lnTo>
                    <a:pt x="103" y="657"/>
                  </a:lnTo>
                  <a:lnTo>
                    <a:pt x="117" y="671"/>
                  </a:lnTo>
                  <a:lnTo>
                    <a:pt x="132" y="684"/>
                  </a:lnTo>
                  <a:lnTo>
                    <a:pt x="146" y="697"/>
                  </a:lnTo>
                  <a:lnTo>
                    <a:pt x="162" y="709"/>
                  </a:lnTo>
                  <a:lnTo>
                    <a:pt x="178" y="720"/>
                  </a:lnTo>
                  <a:lnTo>
                    <a:pt x="195" y="730"/>
                  </a:lnTo>
                  <a:lnTo>
                    <a:pt x="195" y="730"/>
                  </a:lnTo>
                  <a:lnTo>
                    <a:pt x="214" y="740"/>
                  </a:lnTo>
                  <a:lnTo>
                    <a:pt x="231" y="748"/>
                  </a:lnTo>
                  <a:lnTo>
                    <a:pt x="249" y="756"/>
                  </a:lnTo>
                  <a:lnTo>
                    <a:pt x="267" y="763"/>
                  </a:lnTo>
                  <a:lnTo>
                    <a:pt x="287" y="769"/>
                  </a:lnTo>
                  <a:lnTo>
                    <a:pt x="305" y="773"/>
                  </a:lnTo>
                  <a:lnTo>
                    <a:pt x="324" y="777"/>
                  </a:lnTo>
                  <a:lnTo>
                    <a:pt x="343" y="779"/>
                  </a:lnTo>
                  <a:lnTo>
                    <a:pt x="362" y="782"/>
                  </a:lnTo>
                  <a:lnTo>
                    <a:pt x="380" y="783"/>
                  </a:lnTo>
                  <a:lnTo>
                    <a:pt x="400" y="783"/>
                  </a:lnTo>
                  <a:lnTo>
                    <a:pt x="418" y="782"/>
                  </a:lnTo>
                  <a:lnTo>
                    <a:pt x="438" y="781"/>
                  </a:lnTo>
                  <a:lnTo>
                    <a:pt x="456" y="778"/>
                  </a:lnTo>
                  <a:lnTo>
                    <a:pt x="474" y="774"/>
                  </a:lnTo>
                  <a:lnTo>
                    <a:pt x="493" y="769"/>
                  </a:lnTo>
                  <a:lnTo>
                    <a:pt x="511" y="764"/>
                  </a:lnTo>
                  <a:lnTo>
                    <a:pt x="528" y="759"/>
                  </a:lnTo>
                  <a:lnTo>
                    <a:pt x="546" y="751"/>
                  </a:lnTo>
                  <a:lnTo>
                    <a:pt x="563" y="743"/>
                  </a:lnTo>
                  <a:lnTo>
                    <a:pt x="580" y="735"/>
                  </a:lnTo>
                  <a:lnTo>
                    <a:pt x="595" y="725"/>
                  </a:lnTo>
                  <a:lnTo>
                    <a:pt x="612" y="714"/>
                  </a:lnTo>
                  <a:lnTo>
                    <a:pt x="628" y="704"/>
                  </a:lnTo>
                  <a:lnTo>
                    <a:pt x="642" y="692"/>
                  </a:lnTo>
                  <a:lnTo>
                    <a:pt x="657" y="679"/>
                  </a:lnTo>
                  <a:lnTo>
                    <a:pt x="671" y="666"/>
                  </a:lnTo>
                  <a:lnTo>
                    <a:pt x="684" y="652"/>
                  </a:lnTo>
                  <a:lnTo>
                    <a:pt x="697" y="636"/>
                  </a:lnTo>
                  <a:lnTo>
                    <a:pt x="709" y="621"/>
                  </a:lnTo>
                  <a:lnTo>
                    <a:pt x="719" y="605"/>
                  </a:lnTo>
                  <a:lnTo>
                    <a:pt x="730" y="587"/>
                  </a:lnTo>
                  <a:lnTo>
                    <a:pt x="730" y="587"/>
                  </a:lnTo>
                  <a:lnTo>
                    <a:pt x="740" y="570"/>
                  </a:lnTo>
                  <a:lnTo>
                    <a:pt x="748" y="551"/>
                  </a:lnTo>
                  <a:lnTo>
                    <a:pt x="756" y="533"/>
                  </a:lnTo>
                  <a:lnTo>
                    <a:pt x="762" y="515"/>
                  </a:lnTo>
                  <a:lnTo>
                    <a:pt x="769" y="497"/>
                  </a:lnTo>
                  <a:lnTo>
                    <a:pt x="773" y="477"/>
                  </a:lnTo>
                  <a:lnTo>
                    <a:pt x="777" y="459"/>
                  </a:lnTo>
                  <a:lnTo>
                    <a:pt x="779" y="439"/>
                  </a:lnTo>
                  <a:lnTo>
                    <a:pt x="782" y="421"/>
                  </a:lnTo>
                  <a:lnTo>
                    <a:pt x="783" y="402"/>
                  </a:lnTo>
                  <a:lnTo>
                    <a:pt x="783" y="383"/>
                  </a:lnTo>
                  <a:lnTo>
                    <a:pt x="782" y="364"/>
                  </a:lnTo>
                  <a:lnTo>
                    <a:pt x="780" y="346"/>
                  </a:lnTo>
                  <a:lnTo>
                    <a:pt x="778" y="327"/>
                  </a:lnTo>
                  <a:lnTo>
                    <a:pt x="774" y="308"/>
                  </a:lnTo>
                  <a:lnTo>
                    <a:pt x="769" y="290"/>
                  </a:lnTo>
                  <a:lnTo>
                    <a:pt x="764" y="273"/>
                  </a:lnTo>
                  <a:lnTo>
                    <a:pt x="758" y="254"/>
                  </a:lnTo>
                  <a:lnTo>
                    <a:pt x="751" y="237"/>
                  </a:lnTo>
                  <a:lnTo>
                    <a:pt x="743" y="219"/>
                  </a:lnTo>
                  <a:lnTo>
                    <a:pt x="735" y="202"/>
                  </a:lnTo>
                  <a:lnTo>
                    <a:pt x="724" y="187"/>
                  </a:lnTo>
                  <a:lnTo>
                    <a:pt x="714" y="171"/>
                  </a:lnTo>
                  <a:lnTo>
                    <a:pt x="704" y="155"/>
                  </a:lnTo>
                  <a:lnTo>
                    <a:pt x="692" y="140"/>
                  </a:lnTo>
                  <a:lnTo>
                    <a:pt x="679" y="125"/>
                  </a:lnTo>
                  <a:lnTo>
                    <a:pt x="666" y="112"/>
                  </a:lnTo>
                  <a:lnTo>
                    <a:pt x="651" y="98"/>
                  </a:lnTo>
                  <a:lnTo>
                    <a:pt x="636" y="86"/>
                  </a:lnTo>
                  <a:lnTo>
                    <a:pt x="620" y="75"/>
                  </a:lnTo>
                  <a:lnTo>
                    <a:pt x="605" y="63"/>
                  </a:lnTo>
                  <a:lnTo>
                    <a:pt x="586" y="52"/>
                  </a:lnTo>
                  <a:lnTo>
                    <a:pt x="586" y="52"/>
                  </a:lnTo>
                  <a:lnTo>
                    <a:pt x="569" y="43"/>
                  </a:lnTo>
                  <a:lnTo>
                    <a:pt x="551" y="34"/>
                  </a:lnTo>
                  <a:lnTo>
                    <a:pt x="533" y="26"/>
                  </a:lnTo>
                  <a:lnTo>
                    <a:pt x="515" y="20"/>
                  </a:lnTo>
                  <a:lnTo>
                    <a:pt x="496" y="15"/>
                  </a:lnTo>
                  <a:lnTo>
                    <a:pt x="477" y="9"/>
                  </a:lnTo>
                  <a:lnTo>
                    <a:pt x="459" y="6"/>
                  </a:lnTo>
                  <a:lnTo>
                    <a:pt x="439" y="3"/>
                  </a:lnTo>
                  <a:lnTo>
                    <a:pt x="421" y="0"/>
                  </a:lnTo>
                  <a:lnTo>
                    <a:pt x="401" y="0"/>
                  </a:lnTo>
                  <a:lnTo>
                    <a:pt x="383" y="0"/>
                  </a:lnTo>
                  <a:lnTo>
                    <a:pt x="363" y="0"/>
                  </a:lnTo>
                  <a:lnTo>
                    <a:pt x="345" y="3"/>
                  </a:lnTo>
                  <a:lnTo>
                    <a:pt x="327" y="6"/>
                  </a:lnTo>
                  <a:lnTo>
                    <a:pt x="307" y="8"/>
                  </a:lnTo>
                  <a:lnTo>
                    <a:pt x="289" y="13"/>
                  </a:lnTo>
                  <a:lnTo>
                    <a:pt x="272" y="19"/>
                  </a:lnTo>
                  <a:lnTo>
                    <a:pt x="254" y="25"/>
                  </a:lnTo>
                  <a:lnTo>
                    <a:pt x="237" y="32"/>
                  </a:lnTo>
                  <a:lnTo>
                    <a:pt x="219" y="39"/>
                  </a:lnTo>
                  <a:lnTo>
                    <a:pt x="203" y="49"/>
                  </a:lnTo>
                  <a:lnTo>
                    <a:pt x="186" y="58"/>
                  </a:lnTo>
                  <a:lnTo>
                    <a:pt x="171" y="68"/>
                  </a:lnTo>
                  <a:lnTo>
                    <a:pt x="155" y="79"/>
                  </a:lnTo>
                  <a:lnTo>
                    <a:pt x="139" y="92"/>
                  </a:lnTo>
                  <a:lnTo>
                    <a:pt x="125" y="103"/>
                  </a:lnTo>
                  <a:lnTo>
                    <a:pt x="112" y="118"/>
                  </a:lnTo>
                  <a:lnTo>
                    <a:pt x="99" y="131"/>
                  </a:lnTo>
                  <a:lnTo>
                    <a:pt x="86" y="146"/>
                  </a:lnTo>
                  <a:lnTo>
                    <a:pt x="74" y="162"/>
                  </a:lnTo>
                  <a:lnTo>
                    <a:pt x="62" y="179"/>
                  </a:lnTo>
                  <a:lnTo>
                    <a:pt x="52" y="196"/>
                  </a:lnTo>
                  <a:lnTo>
                    <a:pt x="52"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5" name="Freeform 85"/>
            <p:cNvSpPr>
              <a:spLocks/>
            </p:cNvSpPr>
            <p:nvPr userDrawn="1"/>
          </p:nvSpPr>
          <p:spPr bwMode="auto">
            <a:xfrm>
              <a:off x="4245" y="682"/>
              <a:ext cx="175" cy="175"/>
            </a:xfrm>
            <a:custGeom>
              <a:avLst/>
              <a:gdLst>
                <a:gd name="T0" fmla="*/ 38 w 703"/>
                <a:gd name="T1" fmla="*/ 192 h 703"/>
                <a:gd name="T2" fmla="*/ 19 w 703"/>
                <a:gd name="T3" fmla="*/ 241 h 703"/>
                <a:gd name="T4" fmla="*/ 6 w 703"/>
                <a:gd name="T5" fmla="*/ 291 h 703"/>
                <a:gd name="T6" fmla="*/ 0 w 703"/>
                <a:gd name="T7" fmla="*/ 342 h 703"/>
                <a:gd name="T8" fmla="*/ 3 w 703"/>
                <a:gd name="T9" fmla="*/ 392 h 703"/>
                <a:gd name="T10" fmla="*/ 12 w 703"/>
                <a:gd name="T11" fmla="*/ 442 h 703"/>
                <a:gd name="T12" fmla="*/ 29 w 703"/>
                <a:gd name="T13" fmla="*/ 490 h 703"/>
                <a:gd name="T14" fmla="*/ 52 w 703"/>
                <a:gd name="T15" fmla="*/ 536 h 703"/>
                <a:gd name="T16" fmla="*/ 82 w 703"/>
                <a:gd name="T17" fmla="*/ 577 h 703"/>
                <a:gd name="T18" fmla="*/ 118 w 703"/>
                <a:gd name="T19" fmla="*/ 614 h 703"/>
                <a:gd name="T20" fmla="*/ 161 w 703"/>
                <a:gd name="T21" fmla="*/ 646 h 703"/>
                <a:gd name="T22" fmla="*/ 192 w 703"/>
                <a:gd name="T23" fmla="*/ 665 h 703"/>
                <a:gd name="T24" fmla="*/ 240 w 703"/>
                <a:gd name="T25" fmla="*/ 684 h 703"/>
                <a:gd name="T26" fmla="*/ 291 w 703"/>
                <a:gd name="T27" fmla="*/ 697 h 703"/>
                <a:gd name="T28" fmla="*/ 342 w 703"/>
                <a:gd name="T29" fmla="*/ 703 h 703"/>
                <a:gd name="T30" fmla="*/ 393 w 703"/>
                <a:gd name="T31" fmla="*/ 700 h 703"/>
                <a:gd name="T32" fmla="*/ 442 w 703"/>
                <a:gd name="T33" fmla="*/ 691 h 703"/>
                <a:gd name="T34" fmla="*/ 490 w 703"/>
                <a:gd name="T35" fmla="*/ 674 h 703"/>
                <a:gd name="T36" fmla="*/ 535 w 703"/>
                <a:gd name="T37" fmla="*/ 650 h 703"/>
                <a:gd name="T38" fmla="*/ 576 w 703"/>
                <a:gd name="T39" fmla="*/ 620 h 703"/>
                <a:gd name="T40" fmla="*/ 614 w 703"/>
                <a:gd name="T41" fmla="*/ 585 h 703"/>
                <a:gd name="T42" fmla="*/ 645 w 703"/>
                <a:gd name="T43" fmla="*/ 542 h 703"/>
                <a:gd name="T44" fmla="*/ 664 w 703"/>
                <a:gd name="T45" fmla="*/ 511 h 703"/>
                <a:gd name="T46" fmla="*/ 684 w 703"/>
                <a:gd name="T47" fmla="*/ 463 h 703"/>
                <a:gd name="T48" fmla="*/ 697 w 703"/>
                <a:gd name="T49" fmla="*/ 412 h 703"/>
                <a:gd name="T50" fmla="*/ 703 w 703"/>
                <a:gd name="T51" fmla="*/ 361 h 703"/>
                <a:gd name="T52" fmla="*/ 700 w 703"/>
                <a:gd name="T53" fmla="*/ 310 h 703"/>
                <a:gd name="T54" fmla="*/ 690 w 703"/>
                <a:gd name="T55" fmla="*/ 261 h 703"/>
                <a:gd name="T56" fmla="*/ 674 w 703"/>
                <a:gd name="T57" fmla="*/ 213 h 703"/>
                <a:gd name="T58" fmla="*/ 651 w 703"/>
                <a:gd name="T59" fmla="*/ 168 h 703"/>
                <a:gd name="T60" fmla="*/ 621 w 703"/>
                <a:gd name="T61" fmla="*/ 127 h 703"/>
                <a:gd name="T62" fmla="*/ 584 w 703"/>
                <a:gd name="T63" fmla="*/ 89 h 703"/>
                <a:gd name="T64" fmla="*/ 542 w 703"/>
                <a:gd name="T65" fmla="*/ 58 h 703"/>
                <a:gd name="T66" fmla="*/ 511 w 703"/>
                <a:gd name="T67" fmla="*/ 39 h 703"/>
                <a:gd name="T68" fmla="*/ 462 w 703"/>
                <a:gd name="T69" fmla="*/ 19 h 703"/>
                <a:gd name="T70" fmla="*/ 412 w 703"/>
                <a:gd name="T71" fmla="*/ 5 h 703"/>
                <a:gd name="T72" fmla="*/ 360 w 703"/>
                <a:gd name="T73" fmla="*/ 0 h 703"/>
                <a:gd name="T74" fmla="*/ 310 w 703"/>
                <a:gd name="T75" fmla="*/ 3 h 703"/>
                <a:gd name="T76" fmla="*/ 261 w 703"/>
                <a:gd name="T77" fmla="*/ 13 h 703"/>
                <a:gd name="T78" fmla="*/ 213 w 703"/>
                <a:gd name="T79" fmla="*/ 29 h 703"/>
                <a:gd name="T80" fmla="*/ 167 w 703"/>
                <a:gd name="T81" fmla="*/ 52 h 703"/>
                <a:gd name="T82" fmla="*/ 125 w 703"/>
                <a:gd name="T83" fmla="*/ 82 h 703"/>
                <a:gd name="T84" fmla="*/ 89 w 703"/>
                <a:gd name="T85" fmla="*/ 119 h 703"/>
                <a:gd name="T86" fmla="*/ 56 w 703"/>
                <a:gd name="T87" fmla="*/ 16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176"/>
                  </a:moveTo>
                  <a:lnTo>
                    <a:pt x="47" y="176"/>
                  </a:lnTo>
                  <a:lnTo>
                    <a:pt x="38" y="192"/>
                  </a:lnTo>
                  <a:lnTo>
                    <a:pt x="30" y="209"/>
                  </a:lnTo>
                  <a:lnTo>
                    <a:pt x="24" y="224"/>
                  </a:lnTo>
                  <a:lnTo>
                    <a:pt x="19" y="241"/>
                  </a:lnTo>
                  <a:lnTo>
                    <a:pt x="13" y="258"/>
                  </a:lnTo>
                  <a:lnTo>
                    <a:pt x="8" y="274"/>
                  </a:lnTo>
                  <a:lnTo>
                    <a:pt x="6" y="291"/>
                  </a:lnTo>
                  <a:lnTo>
                    <a:pt x="3" y="308"/>
                  </a:lnTo>
                  <a:lnTo>
                    <a:pt x="2" y="325"/>
                  </a:lnTo>
                  <a:lnTo>
                    <a:pt x="0" y="342"/>
                  </a:lnTo>
                  <a:lnTo>
                    <a:pt x="0" y="359"/>
                  </a:lnTo>
                  <a:lnTo>
                    <a:pt x="0" y="375"/>
                  </a:lnTo>
                  <a:lnTo>
                    <a:pt x="3" y="392"/>
                  </a:lnTo>
                  <a:lnTo>
                    <a:pt x="6" y="409"/>
                  </a:lnTo>
                  <a:lnTo>
                    <a:pt x="8" y="426"/>
                  </a:lnTo>
                  <a:lnTo>
                    <a:pt x="12" y="442"/>
                  </a:lnTo>
                  <a:lnTo>
                    <a:pt x="17" y="459"/>
                  </a:lnTo>
                  <a:lnTo>
                    <a:pt x="22" y="475"/>
                  </a:lnTo>
                  <a:lnTo>
                    <a:pt x="29" y="490"/>
                  </a:lnTo>
                  <a:lnTo>
                    <a:pt x="35" y="506"/>
                  </a:lnTo>
                  <a:lnTo>
                    <a:pt x="43" y="520"/>
                  </a:lnTo>
                  <a:lnTo>
                    <a:pt x="52" y="536"/>
                  </a:lnTo>
                  <a:lnTo>
                    <a:pt x="62" y="550"/>
                  </a:lnTo>
                  <a:lnTo>
                    <a:pt x="71" y="563"/>
                  </a:lnTo>
                  <a:lnTo>
                    <a:pt x="82" y="577"/>
                  </a:lnTo>
                  <a:lnTo>
                    <a:pt x="93" y="589"/>
                  </a:lnTo>
                  <a:lnTo>
                    <a:pt x="105" y="602"/>
                  </a:lnTo>
                  <a:lnTo>
                    <a:pt x="118" y="614"/>
                  </a:lnTo>
                  <a:lnTo>
                    <a:pt x="132" y="626"/>
                  </a:lnTo>
                  <a:lnTo>
                    <a:pt x="145" y="636"/>
                  </a:lnTo>
                  <a:lnTo>
                    <a:pt x="161" y="646"/>
                  </a:lnTo>
                  <a:lnTo>
                    <a:pt x="176" y="656"/>
                  </a:lnTo>
                  <a:lnTo>
                    <a:pt x="176" y="656"/>
                  </a:lnTo>
                  <a:lnTo>
                    <a:pt x="192" y="665"/>
                  </a:lnTo>
                  <a:lnTo>
                    <a:pt x="208" y="673"/>
                  </a:lnTo>
                  <a:lnTo>
                    <a:pt x="224" y="679"/>
                  </a:lnTo>
                  <a:lnTo>
                    <a:pt x="240" y="684"/>
                  </a:lnTo>
                  <a:lnTo>
                    <a:pt x="257" y="689"/>
                  </a:lnTo>
                  <a:lnTo>
                    <a:pt x="274" y="695"/>
                  </a:lnTo>
                  <a:lnTo>
                    <a:pt x="291" y="697"/>
                  </a:lnTo>
                  <a:lnTo>
                    <a:pt x="308" y="700"/>
                  </a:lnTo>
                  <a:lnTo>
                    <a:pt x="325" y="701"/>
                  </a:lnTo>
                  <a:lnTo>
                    <a:pt x="342" y="703"/>
                  </a:lnTo>
                  <a:lnTo>
                    <a:pt x="359" y="703"/>
                  </a:lnTo>
                  <a:lnTo>
                    <a:pt x="376" y="703"/>
                  </a:lnTo>
                  <a:lnTo>
                    <a:pt x="393" y="700"/>
                  </a:lnTo>
                  <a:lnTo>
                    <a:pt x="409" y="697"/>
                  </a:lnTo>
                  <a:lnTo>
                    <a:pt x="425" y="695"/>
                  </a:lnTo>
                  <a:lnTo>
                    <a:pt x="442" y="691"/>
                  </a:lnTo>
                  <a:lnTo>
                    <a:pt x="458" y="686"/>
                  </a:lnTo>
                  <a:lnTo>
                    <a:pt x="475" y="680"/>
                  </a:lnTo>
                  <a:lnTo>
                    <a:pt x="490" y="674"/>
                  </a:lnTo>
                  <a:lnTo>
                    <a:pt x="505" y="667"/>
                  </a:lnTo>
                  <a:lnTo>
                    <a:pt x="520" y="660"/>
                  </a:lnTo>
                  <a:lnTo>
                    <a:pt x="535" y="650"/>
                  </a:lnTo>
                  <a:lnTo>
                    <a:pt x="549" y="641"/>
                  </a:lnTo>
                  <a:lnTo>
                    <a:pt x="563" y="632"/>
                  </a:lnTo>
                  <a:lnTo>
                    <a:pt x="576" y="620"/>
                  </a:lnTo>
                  <a:lnTo>
                    <a:pt x="589" y="610"/>
                  </a:lnTo>
                  <a:lnTo>
                    <a:pt x="602" y="598"/>
                  </a:lnTo>
                  <a:lnTo>
                    <a:pt x="614" y="585"/>
                  </a:lnTo>
                  <a:lnTo>
                    <a:pt x="624" y="571"/>
                  </a:lnTo>
                  <a:lnTo>
                    <a:pt x="636" y="558"/>
                  </a:lnTo>
                  <a:lnTo>
                    <a:pt x="645" y="542"/>
                  </a:lnTo>
                  <a:lnTo>
                    <a:pt x="656" y="527"/>
                  </a:lnTo>
                  <a:lnTo>
                    <a:pt x="656" y="527"/>
                  </a:lnTo>
                  <a:lnTo>
                    <a:pt x="664" y="511"/>
                  </a:lnTo>
                  <a:lnTo>
                    <a:pt x="671" y="495"/>
                  </a:lnTo>
                  <a:lnTo>
                    <a:pt x="678" y="478"/>
                  </a:lnTo>
                  <a:lnTo>
                    <a:pt x="684" y="463"/>
                  </a:lnTo>
                  <a:lnTo>
                    <a:pt x="690" y="446"/>
                  </a:lnTo>
                  <a:lnTo>
                    <a:pt x="694" y="429"/>
                  </a:lnTo>
                  <a:lnTo>
                    <a:pt x="697" y="412"/>
                  </a:lnTo>
                  <a:lnTo>
                    <a:pt x="700" y="395"/>
                  </a:lnTo>
                  <a:lnTo>
                    <a:pt x="701" y="378"/>
                  </a:lnTo>
                  <a:lnTo>
                    <a:pt x="703" y="361"/>
                  </a:lnTo>
                  <a:lnTo>
                    <a:pt x="703" y="344"/>
                  </a:lnTo>
                  <a:lnTo>
                    <a:pt x="701" y="327"/>
                  </a:lnTo>
                  <a:lnTo>
                    <a:pt x="700" y="310"/>
                  </a:lnTo>
                  <a:lnTo>
                    <a:pt x="697" y="293"/>
                  </a:lnTo>
                  <a:lnTo>
                    <a:pt x="695" y="278"/>
                  </a:lnTo>
                  <a:lnTo>
                    <a:pt x="690" y="261"/>
                  </a:lnTo>
                  <a:lnTo>
                    <a:pt x="686" y="245"/>
                  </a:lnTo>
                  <a:lnTo>
                    <a:pt x="681" y="228"/>
                  </a:lnTo>
                  <a:lnTo>
                    <a:pt x="674" y="213"/>
                  </a:lnTo>
                  <a:lnTo>
                    <a:pt x="666" y="198"/>
                  </a:lnTo>
                  <a:lnTo>
                    <a:pt x="658" y="183"/>
                  </a:lnTo>
                  <a:lnTo>
                    <a:pt x="651" y="168"/>
                  </a:lnTo>
                  <a:lnTo>
                    <a:pt x="641" y="154"/>
                  </a:lnTo>
                  <a:lnTo>
                    <a:pt x="631" y="140"/>
                  </a:lnTo>
                  <a:lnTo>
                    <a:pt x="621" y="127"/>
                  </a:lnTo>
                  <a:lnTo>
                    <a:pt x="609" y="114"/>
                  </a:lnTo>
                  <a:lnTo>
                    <a:pt x="597" y="101"/>
                  </a:lnTo>
                  <a:lnTo>
                    <a:pt x="584" y="89"/>
                  </a:lnTo>
                  <a:lnTo>
                    <a:pt x="571" y="78"/>
                  </a:lnTo>
                  <a:lnTo>
                    <a:pt x="557" y="67"/>
                  </a:lnTo>
                  <a:lnTo>
                    <a:pt x="542" y="58"/>
                  </a:lnTo>
                  <a:lnTo>
                    <a:pt x="527" y="47"/>
                  </a:lnTo>
                  <a:lnTo>
                    <a:pt x="527" y="47"/>
                  </a:lnTo>
                  <a:lnTo>
                    <a:pt x="511" y="39"/>
                  </a:lnTo>
                  <a:lnTo>
                    <a:pt x="494" y="32"/>
                  </a:lnTo>
                  <a:lnTo>
                    <a:pt x="479" y="25"/>
                  </a:lnTo>
                  <a:lnTo>
                    <a:pt x="462" y="19"/>
                  </a:lnTo>
                  <a:lnTo>
                    <a:pt x="445" y="13"/>
                  </a:lnTo>
                  <a:lnTo>
                    <a:pt x="429" y="9"/>
                  </a:lnTo>
                  <a:lnTo>
                    <a:pt x="412" y="5"/>
                  </a:lnTo>
                  <a:lnTo>
                    <a:pt x="395" y="3"/>
                  </a:lnTo>
                  <a:lnTo>
                    <a:pt x="378" y="2"/>
                  </a:lnTo>
                  <a:lnTo>
                    <a:pt x="360" y="0"/>
                  </a:lnTo>
                  <a:lnTo>
                    <a:pt x="343" y="0"/>
                  </a:lnTo>
                  <a:lnTo>
                    <a:pt x="327" y="2"/>
                  </a:lnTo>
                  <a:lnTo>
                    <a:pt x="310" y="3"/>
                  </a:lnTo>
                  <a:lnTo>
                    <a:pt x="294" y="5"/>
                  </a:lnTo>
                  <a:lnTo>
                    <a:pt x="277" y="8"/>
                  </a:lnTo>
                  <a:lnTo>
                    <a:pt x="261" y="13"/>
                  </a:lnTo>
                  <a:lnTo>
                    <a:pt x="244" y="17"/>
                  </a:lnTo>
                  <a:lnTo>
                    <a:pt x="228" y="22"/>
                  </a:lnTo>
                  <a:lnTo>
                    <a:pt x="213" y="29"/>
                  </a:lnTo>
                  <a:lnTo>
                    <a:pt x="197" y="37"/>
                  </a:lnTo>
                  <a:lnTo>
                    <a:pt x="183" y="45"/>
                  </a:lnTo>
                  <a:lnTo>
                    <a:pt x="167" y="52"/>
                  </a:lnTo>
                  <a:lnTo>
                    <a:pt x="153" y="61"/>
                  </a:lnTo>
                  <a:lnTo>
                    <a:pt x="140" y="72"/>
                  </a:lnTo>
                  <a:lnTo>
                    <a:pt x="125" y="82"/>
                  </a:lnTo>
                  <a:lnTo>
                    <a:pt x="114" y="94"/>
                  </a:lnTo>
                  <a:lnTo>
                    <a:pt x="101" y="106"/>
                  </a:lnTo>
                  <a:lnTo>
                    <a:pt x="89" y="119"/>
                  </a:lnTo>
                  <a:lnTo>
                    <a:pt x="77" y="132"/>
                  </a:lnTo>
                  <a:lnTo>
                    <a:pt x="67" y="146"/>
                  </a:lnTo>
                  <a:lnTo>
                    <a:pt x="56" y="161"/>
                  </a:lnTo>
                  <a:lnTo>
                    <a:pt x="47" y="176"/>
                  </a:lnTo>
                  <a:lnTo>
                    <a:pt x="47"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6" name="Freeform 86"/>
            <p:cNvSpPr>
              <a:spLocks/>
            </p:cNvSpPr>
            <p:nvPr userDrawn="1"/>
          </p:nvSpPr>
          <p:spPr bwMode="auto">
            <a:xfrm>
              <a:off x="4474" y="819"/>
              <a:ext cx="156" cy="155"/>
            </a:xfrm>
            <a:custGeom>
              <a:avLst/>
              <a:gdLst>
                <a:gd name="T0" fmla="*/ 580 w 621"/>
                <a:gd name="T1" fmla="*/ 466 h 622"/>
                <a:gd name="T2" fmla="*/ 594 w 621"/>
                <a:gd name="T3" fmla="*/ 438 h 622"/>
                <a:gd name="T4" fmla="*/ 604 w 621"/>
                <a:gd name="T5" fmla="*/ 408 h 622"/>
                <a:gd name="T6" fmla="*/ 619 w 621"/>
                <a:gd name="T7" fmla="*/ 350 h 622"/>
                <a:gd name="T8" fmla="*/ 620 w 621"/>
                <a:gd name="T9" fmla="*/ 290 h 622"/>
                <a:gd name="T10" fmla="*/ 610 w 621"/>
                <a:gd name="T11" fmla="*/ 231 h 622"/>
                <a:gd name="T12" fmla="*/ 589 w 621"/>
                <a:gd name="T13" fmla="*/ 175 h 622"/>
                <a:gd name="T14" fmla="*/ 557 w 621"/>
                <a:gd name="T15" fmla="*/ 123 h 622"/>
                <a:gd name="T16" fmla="*/ 517 w 621"/>
                <a:gd name="T17" fmla="*/ 79 h 622"/>
                <a:gd name="T18" fmla="*/ 492 w 621"/>
                <a:gd name="T19" fmla="*/ 59 h 622"/>
                <a:gd name="T20" fmla="*/ 465 w 621"/>
                <a:gd name="T21" fmla="*/ 42 h 622"/>
                <a:gd name="T22" fmla="*/ 452 w 621"/>
                <a:gd name="T23" fmla="*/ 34 h 622"/>
                <a:gd name="T24" fmla="*/ 423 w 621"/>
                <a:gd name="T25" fmla="*/ 21 h 622"/>
                <a:gd name="T26" fmla="*/ 379 w 621"/>
                <a:gd name="T27" fmla="*/ 8 h 622"/>
                <a:gd name="T28" fmla="*/ 319 w 621"/>
                <a:gd name="T29" fmla="*/ 0 h 622"/>
                <a:gd name="T30" fmla="*/ 259 w 621"/>
                <a:gd name="T31" fmla="*/ 4 h 622"/>
                <a:gd name="T32" fmla="*/ 202 w 621"/>
                <a:gd name="T33" fmla="*/ 20 h 622"/>
                <a:gd name="T34" fmla="*/ 148 w 621"/>
                <a:gd name="T35" fmla="*/ 46 h 622"/>
                <a:gd name="T36" fmla="*/ 100 w 621"/>
                <a:gd name="T37" fmla="*/ 83 h 622"/>
                <a:gd name="T38" fmla="*/ 67 w 621"/>
                <a:gd name="T39" fmla="*/ 116 h 622"/>
                <a:gd name="T40" fmla="*/ 49 w 621"/>
                <a:gd name="T41" fmla="*/ 142 h 622"/>
                <a:gd name="T42" fmla="*/ 41 w 621"/>
                <a:gd name="T43" fmla="*/ 156 h 622"/>
                <a:gd name="T44" fmla="*/ 27 w 621"/>
                <a:gd name="T45" fmla="*/ 184 h 622"/>
                <a:gd name="T46" fmla="*/ 15 w 621"/>
                <a:gd name="T47" fmla="*/ 213 h 622"/>
                <a:gd name="T48" fmla="*/ 2 w 621"/>
                <a:gd name="T49" fmla="*/ 273 h 622"/>
                <a:gd name="T50" fmla="*/ 1 w 621"/>
                <a:gd name="T51" fmla="*/ 333 h 622"/>
                <a:gd name="T52" fmla="*/ 10 w 621"/>
                <a:gd name="T53" fmla="*/ 391 h 622"/>
                <a:gd name="T54" fmla="*/ 31 w 621"/>
                <a:gd name="T55" fmla="*/ 447 h 622"/>
                <a:gd name="T56" fmla="*/ 62 w 621"/>
                <a:gd name="T57" fmla="*/ 498 h 622"/>
                <a:gd name="T58" fmla="*/ 104 w 621"/>
                <a:gd name="T59" fmla="*/ 542 h 622"/>
                <a:gd name="T60" fmla="*/ 129 w 621"/>
                <a:gd name="T61" fmla="*/ 562 h 622"/>
                <a:gd name="T62" fmla="*/ 155 w 621"/>
                <a:gd name="T63" fmla="*/ 580 h 622"/>
                <a:gd name="T64" fmla="*/ 169 w 621"/>
                <a:gd name="T65" fmla="*/ 588 h 622"/>
                <a:gd name="T66" fmla="*/ 198 w 621"/>
                <a:gd name="T67" fmla="*/ 600 h 622"/>
                <a:gd name="T68" fmla="*/ 242 w 621"/>
                <a:gd name="T69" fmla="*/ 614 h 622"/>
                <a:gd name="T70" fmla="*/ 302 w 621"/>
                <a:gd name="T71" fmla="*/ 622 h 622"/>
                <a:gd name="T72" fmla="*/ 362 w 621"/>
                <a:gd name="T73" fmla="*/ 617 h 622"/>
                <a:gd name="T74" fmla="*/ 419 w 621"/>
                <a:gd name="T75" fmla="*/ 602 h 622"/>
                <a:gd name="T76" fmla="*/ 473 w 621"/>
                <a:gd name="T77" fmla="*/ 575 h 622"/>
                <a:gd name="T78" fmla="*/ 521 w 621"/>
                <a:gd name="T79" fmla="*/ 539 h 622"/>
                <a:gd name="T80" fmla="*/ 552 w 621"/>
                <a:gd name="T81" fmla="*/ 505 h 622"/>
                <a:gd name="T82" fmla="*/ 570 w 621"/>
                <a:gd name="T83" fmla="*/ 480 h 622"/>
                <a:gd name="T84" fmla="*/ 580 w 621"/>
                <a:gd name="T85" fmla="*/ 46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466"/>
                  </a:moveTo>
                  <a:lnTo>
                    <a:pt x="580" y="466"/>
                  </a:lnTo>
                  <a:lnTo>
                    <a:pt x="587" y="453"/>
                  </a:lnTo>
                  <a:lnTo>
                    <a:pt x="594" y="438"/>
                  </a:lnTo>
                  <a:lnTo>
                    <a:pt x="599" y="424"/>
                  </a:lnTo>
                  <a:lnTo>
                    <a:pt x="604" y="408"/>
                  </a:lnTo>
                  <a:lnTo>
                    <a:pt x="613" y="380"/>
                  </a:lnTo>
                  <a:lnTo>
                    <a:pt x="619" y="350"/>
                  </a:lnTo>
                  <a:lnTo>
                    <a:pt x="621" y="320"/>
                  </a:lnTo>
                  <a:lnTo>
                    <a:pt x="620" y="290"/>
                  </a:lnTo>
                  <a:lnTo>
                    <a:pt x="616" y="260"/>
                  </a:lnTo>
                  <a:lnTo>
                    <a:pt x="610" y="231"/>
                  </a:lnTo>
                  <a:lnTo>
                    <a:pt x="602" y="202"/>
                  </a:lnTo>
                  <a:lnTo>
                    <a:pt x="589" y="175"/>
                  </a:lnTo>
                  <a:lnTo>
                    <a:pt x="574" y="149"/>
                  </a:lnTo>
                  <a:lnTo>
                    <a:pt x="557" y="123"/>
                  </a:lnTo>
                  <a:lnTo>
                    <a:pt x="538" y="101"/>
                  </a:lnTo>
                  <a:lnTo>
                    <a:pt x="517" y="79"/>
                  </a:lnTo>
                  <a:lnTo>
                    <a:pt x="505" y="68"/>
                  </a:lnTo>
                  <a:lnTo>
                    <a:pt x="492" y="59"/>
                  </a:lnTo>
                  <a:lnTo>
                    <a:pt x="479" y="50"/>
                  </a:lnTo>
                  <a:lnTo>
                    <a:pt x="465" y="42"/>
                  </a:lnTo>
                  <a:lnTo>
                    <a:pt x="465" y="42"/>
                  </a:lnTo>
                  <a:lnTo>
                    <a:pt x="452" y="34"/>
                  </a:lnTo>
                  <a:lnTo>
                    <a:pt x="438" y="28"/>
                  </a:lnTo>
                  <a:lnTo>
                    <a:pt x="423" y="21"/>
                  </a:lnTo>
                  <a:lnTo>
                    <a:pt x="408" y="16"/>
                  </a:lnTo>
                  <a:lnTo>
                    <a:pt x="379" y="8"/>
                  </a:lnTo>
                  <a:lnTo>
                    <a:pt x="349" y="3"/>
                  </a:lnTo>
                  <a:lnTo>
                    <a:pt x="319" y="0"/>
                  </a:lnTo>
                  <a:lnTo>
                    <a:pt x="289" y="2"/>
                  </a:lnTo>
                  <a:lnTo>
                    <a:pt x="259" y="4"/>
                  </a:lnTo>
                  <a:lnTo>
                    <a:pt x="230" y="11"/>
                  </a:lnTo>
                  <a:lnTo>
                    <a:pt x="202" y="20"/>
                  </a:lnTo>
                  <a:lnTo>
                    <a:pt x="174" y="32"/>
                  </a:lnTo>
                  <a:lnTo>
                    <a:pt x="148" y="46"/>
                  </a:lnTo>
                  <a:lnTo>
                    <a:pt x="122" y="63"/>
                  </a:lnTo>
                  <a:lnTo>
                    <a:pt x="100" y="83"/>
                  </a:lnTo>
                  <a:lnTo>
                    <a:pt x="78" y="105"/>
                  </a:lnTo>
                  <a:lnTo>
                    <a:pt x="67" y="116"/>
                  </a:lnTo>
                  <a:lnTo>
                    <a:pt x="58" y="129"/>
                  </a:lnTo>
                  <a:lnTo>
                    <a:pt x="49" y="142"/>
                  </a:lnTo>
                  <a:lnTo>
                    <a:pt x="41" y="156"/>
                  </a:lnTo>
                  <a:lnTo>
                    <a:pt x="41" y="156"/>
                  </a:lnTo>
                  <a:lnTo>
                    <a:pt x="34" y="170"/>
                  </a:lnTo>
                  <a:lnTo>
                    <a:pt x="27" y="184"/>
                  </a:lnTo>
                  <a:lnTo>
                    <a:pt x="21" y="198"/>
                  </a:lnTo>
                  <a:lnTo>
                    <a:pt x="15" y="213"/>
                  </a:lnTo>
                  <a:lnTo>
                    <a:pt x="8" y="243"/>
                  </a:lnTo>
                  <a:lnTo>
                    <a:pt x="2" y="273"/>
                  </a:lnTo>
                  <a:lnTo>
                    <a:pt x="0" y="303"/>
                  </a:lnTo>
                  <a:lnTo>
                    <a:pt x="1" y="333"/>
                  </a:lnTo>
                  <a:lnTo>
                    <a:pt x="4" y="363"/>
                  </a:lnTo>
                  <a:lnTo>
                    <a:pt x="10" y="391"/>
                  </a:lnTo>
                  <a:lnTo>
                    <a:pt x="19" y="420"/>
                  </a:lnTo>
                  <a:lnTo>
                    <a:pt x="31" y="447"/>
                  </a:lnTo>
                  <a:lnTo>
                    <a:pt x="45" y="473"/>
                  </a:lnTo>
                  <a:lnTo>
                    <a:pt x="62" y="498"/>
                  </a:lnTo>
                  <a:lnTo>
                    <a:pt x="82" y="522"/>
                  </a:lnTo>
                  <a:lnTo>
                    <a:pt x="104" y="542"/>
                  </a:lnTo>
                  <a:lnTo>
                    <a:pt x="116" y="553"/>
                  </a:lnTo>
                  <a:lnTo>
                    <a:pt x="129" y="562"/>
                  </a:lnTo>
                  <a:lnTo>
                    <a:pt x="142" y="571"/>
                  </a:lnTo>
                  <a:lnTo>
                    <a:pt x="155" y="580"/>
                  </a:lnTo>
                  <a:lnTo>
                    <a:pt x="155" y="580"/>
                  </a:lnTo>
                  <a:lnTo>
                    <a:pt x="169" y="588"/>
                  </a:lnTo>
                  <a:lnTo>
                    <a:pt x="183" y="595"/>
                  </a:lnTo>
                  <a:lnTo>
                    <a:pt x="198" y="600"/>
                  </a:lnTo>
                  <a:lnTo>
                    <a:pt x="212" y="606"/>
                  </a:lnTo>
                  <a:lnTo>
                    <a:pt x="242" y="614"/>
                  </a:lnTo>
                  <a:lnTo>
                    <a:pt x="272" y="619"/>
                  </a:lnTo>
                  <a:lnTo>
                    <a:pt x="302" y="622"/>
                  </a:lnTo>
                  <a:lnTo>
                    <a:pt x="332" y="621"/>
                  </a:lnTo>
                  <a:lnTo>
                    <a:pt x="362" y="617"/>
                  </a:lnTo>
                  <a:lnTo>
                    <a:pt x="391" y="610"/>
                  </a:lnTo>
                  <a:lnTo>
                    <a:pt x="419" y="602"/>
                  </a:lnTo>
                  <a:lnTo>
                    <a:pt x="447" y="589"/>
                  </a:lnTo>
                  <a:lnTo>
                    <a:pt x="473" y="575"/>
                  </a:lnTo>
                  <a:lnTo>
                    <a:pt x="497" y="558"/>
                  </a:lnTo>
                  <a:lnTo>
                    <a:pt x="521" y="539"/>
                  </a:lnTo>
                  <a:lnTo>
                    <a:pt x="542" y="518"/>
                  </a:lnTo>
                  <a:lnTo>
                    <a:pt x="552" y="505"/>
                  </a:lnTo>
                  <a:lnTo>
                    <a:pt x="561" y="493"/>
                  </a:lnTo>
                  <a:lnTo>
                    <a:pt x="570" y="480"/>
                  </a:lnTo>
                  <a:lnTo>
                    <a:pt x="580" y="466"/>
                  </a:lnTo>
                  <a:lnTo>
                    <a:pt x="58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7" name="Freeform 87"/>
            <p:cNvSpPr>
              <a:spLocks/>
            </p:cNvSpPr>
            <p:nvPr userDrawn="1"/>
          </p:nvSpPr>
          <p:spPr bwMode="auto">
            <a:xfrm>
              <a:off x="4704" y="955"/>
              <a:ext cx="135" cy="135"/>
            </a:xfrm>
            <a:custGeom>
              <a:avLst/>
              <a:gdLst>
                <a:gd name="T0" fmla="*/ 405 w 541"/>
                <a:gd name="T1" fmla="*/ 35 h 539"/>
                <a:gd name="T2" fmla="*/ 356 w 541"/>
                <a:gd name="T3" fmla="*/ 13 h 539"/>
                <a:gd name="T4" fmla="*/ 304 w 541"/>
                <a:gd name="T5" fmla="*/ 1 h 539"/>
                <a:gd name="T6" fmla="*/ 252 w 541"/>
                <a:gd name="T7" fmla="*/ 0 h 539"/>
                <a:gd name="T8" fmla="*/ 201 w 541"/>
                <a:gd name="T9" fmla="*/ 9 h 539"/>
                <a:gd name="T10" fmla="*/ 151 w 541"/>
                <a:gd name="T11" fmla="*/ 27 h 539"/>
                <a:gd name="T12" fmla="*/ 107 w 541"/>
                <a:gd name="T13" fmla="*/ 54 h 539"/>
                <a:gd name="T14" fmla="*/ 68 w 541"/>
                <a:gd name="T15" fmla="*/ 90 h 539"/>
                <a:gd name="T16" fmla="*/ 37 w 541"/>
                <a:gd name="T17" fmla="*/ 134 h 539"/>
                <a:gd name="T18" fmla="*/ 24 w 541"/>
                <a:gd name="T19" fmla="*/ 159 h 539"/>
                <a:gd name="T20" fmla="*/ 7 w 541"/>
                <a:gd name="T21" fmla="*/ 209 h 539"/>
                <a:gd name="T22" fmla="*/ 0 w 541"/>
                <a:gd name="T23" fmla="*/ 262 h 539"/>
                <a:gd name="T24" fmla="*/ 4 w 541"/>
                <a:gd name="T25" fmla="*/ 314 h 539"/>
                <a:gd name="T26" fmla="*/ 17 w 541"/>
                <a:gd name="T27" fmla="*/ 363 h 539"/>
                <a:gd name="T28" fmla="*/ 40 w 541"/>
                <a:gd name="T29" fmla="*/ 410 h 539"/>
                <a:gd name="T30" fmla="*/ 72 w 541"/>
                <a:gd name="T31" fmla="*/ 452 h 539"/>
                <a:gd name="T32" fmla="*/ 112 w 541"/>
                <a:gd name="T33" fmla="*/ 488 h 539"/>
                <a:gd name="T34" fmla="*/ 136 w 541"/>
                <a:gd name="T35" fmla="*/ 503 h 539"/>
                <a:gd name="T36" fmla="*/ 185 w 541"/>
                <a:gd name="T37" fmla="*/ 526 h 539"/>
                <a:gd name="T38" fmla="*/ 237 w 541"/>
                <a:gd name="T39" fmla="*/ 538 h 539"/>
                <a:gd name="T40" fmla="*/ 289 w 541"/>
                <a:gd name="T41" fmla="*/ 539 h 539"/>
                <a:gd name="T42" fmla="*/ 340 w 541"/>
                <a:gd name="T43" fmla="*/ 530 h 539"/>
                <a:gd name="T44" fmla="*/ 388 w 541"/>
                <a:gd name="T45" fmla="*/ 512 h 539"/>
                <a:gd name="T46" fmla="*/ 433 w 541"/>
                <a:gd name="T47" fmla="*/ 484 h 539"/>
                <a:gd name="T48" fmla="*/ 472 w 541"/>
                <a:gd name="T49" fmla="*/ 449 h 539"/>
                <a:gd name="T50" fmla="*/ 504 w 541"/>
                <a:gd name="T51" fmla="*/ 404 h 539"/>
                <a:gd name="T52" fmla="*/ 516 w 541"/>
                <a:gd name="T53" fmla="*/ 380 h 539"/>
                <a:gd name="T54" fmla="*/ 534 w 541"/>
                <a:gd name="T55" fmla="*/ 328 h 539"/>
                <a:gd name="T56" fmla="*/ 541 w 541"/>
                <a:gd name="T57" fmla="*/ 276 h 539"/>
                <a:gd name="T58" fmla="*/ 537 w 541"/>
                <a:gd name="T59" fmla="*/ 225 h 539"/>
                <a:gd name="T60" fmla="*/ 523 w 541"/>
                <a:gd name="T61" fmla="*/ 174 h 539"/>
                <a:gd name="T62" fmla="*/ 500 w 541"/>
                <a:gd name="T63" fmla="*/ 127 h 539"/>
                <a:gd name="T64" fmla="*/ 469 w 541"/>
                <a:gd name="T65" fmla="*/ 86 h 539"/>
                <a:gd name="T66" fmla="*/ 429 w 541"/>
                <a:gd name="T67" fmla="*/ 50 h 539"/>
                <a:gd name="T68" fmla="*/ 405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405" y="35"/>
                  </a:moveTo>
                  <a:lnTo>
                    <a:pt x="405" y="35"/>
                  </a:lnTo>
                  <a:lnTo>
                    <a:pt x="381" y="23"/>
                  </a:lnTo>
                  <a:lnTo>
                    <a:pt x="356" y="13"/>
                  </a:lnTo>
                  <a:lnTo>
                    <a:pt x="330" y="6"/>
                  </a:lnTo>
                  <a:lnTo>
                    <a:pt x="304" y="1"/>
                  </a:lnTo>
                  <a:lnTo>
                    <a:pt x="278" y="0"/>
                  </a:lnTo>
                  <a:lnTo>
                    <a:pt x="252" y="0"/>
                  </a:lnTo>
                  <a:lnTo>
                    <a:pt x="226" y="2"/>
                  </a:lnTo>
                  <a:lnTo>
                    <a:pt x="201" y="9"/>
                  </a:lnTo>
                  <a:lnTo>
                    <a:pt x="176" y="17"/>
                  </a:lnTo>
                  <a:lnTo>
                    <a:pt x="151" y="27"/>
                  </a:lnTo>
                  <a:lnTo>
                    <a:pt x="129" y="39"/>
                  </a:lnTo>
                  <a:lnTo>
                    <a:pt x="107" y="54"/>
                  </a:lnTo>
                  <a:lnTo>
                    <a:pt x="87" y="71"/>
                  </a:lnTo>
                  <a:lnTo>
                    <a:pt x="68" y="90"/>
                  </a:lnTo>
                  <a:lnTo>
                    <a:pt x="51" y="110"/>
                  </a:lnTo>
                  <a:lnTo>
                    <a:pt x="37" y="134"/>
                  </a:lnTo>
                  <a:lnTo>
                    <a:pt x="37" y="134"/>
                  </a:lnTo>
                  <a:lnTo>
                    <a:pt x="24" y="159"/>
                  </a:lnTo>
                  <a:lnTo>
                    <a:pt x="14" y="185"/>
                  </a:lnTo>
                  <a:lnTo>
                    <a:pt x="7" y="209"/>
                  </a:lnTo>
                  <a:lnTo>
                    <a:pt x="3" y="235"/>
                  </a:lnTo>
                  <a:lnTo>
                    <a:pt x="0" y="262"/>
                  </a:lnTo>
                  <a:lnTo>
                    <a:pt x="1" y="288"/>
                  </a:lnTo>
                  <a:lnTo>
                    <a:pt x="4" y="314"/>
                  </a:lnTo>
                  <a:lnTo>
                    <a:pt x="9" y="338"/>
                  </a:lnTo>
                  <a:lnTo>
                    <a:pt x="17" y="363"/>
                  </a:lnTo>
                  <a:lnTo>
                    <a:pt x="27" y="388"/>
                  </a:lnTo>
                  <a:lnTo>
                    <a:pt x="40" y="410"/>
                  </a:lnTo>
                  <a:lnTo>
                    <a:pt x="55" y="432"/>
                  </a:lnTo>
                  <a:lnTo>
                    <a:pt x="72" y="452"/>
                  </a:lnTo>
                  <a:lnTo>
                    <a:pt x="91" y="471"/>
                  </a:lnTo>
                  <a:lnTo>
                    <a:pt x="112" y="488"/>
                  </a:lnTo>
                  <a:lnTo>
                    <a:pt x="136" y="503"/>
                  </a:lnTo>
                  <a:lnTo>
                    <a:pt x="136" y="503"/>
                  </a:lnTo>
                  <a:lnTo>
                    <a:pt x="160" y="516"/>
                  </a:lnTo>
                  <a:lnTo>
                    <a:pt x="185" y="526"/>
                  </a:lnTo>
                  <a:lnTo>
                    <a:pt x="211" y="533"/>
                  </a:lnTo>
                  <a:lnTo>
                    <a:pt x="237" y="538"/>
                  </a:lnTo>
                  <a:lnTo>
                    <a:pt x="263" y="539"/>
                  </a:lnTo>
                  <a:lnTo>
                    <a:pt x="289" y="539"/>
                  </a:lnTo>
                  <a:lnTo>
                    <a:pt x="315" y="535"/>
                  </a:lnTo>
                  <a:lnTo>
                    <a:pt x="340" y="530"/>
                  </a:lnTo>
                  <a:lnTo>
                    <a:pt x="365" y="522"/>
                  </a:lnTo>
                  <a:lnTo>
                    <a:pt x="388" y="512"/>
                  </a:lnTo>
                  <a:lnTo>
                    <a:pt x="412" y="500"/>
                  </a:lnTo>
                  <a:lnTo>
                    <a:pt x="433" y="484"/>
                  </a:lnTo>
                  <a:lnTo>
                    <a:pt x="454" y="467"/>
                  </a:lnTo>
                  <a:lnTo>
                    <a:pt x="472" y="449"/>
                  </a:lnTo>
                  <a:lnTo>
                    <a:pt x="489" y="427"/>
                  </a:lnTo>
                  <a:lnTo>
                    <a:pt x="504" y="404"/>
                  </a:lnTo>
                  <a:lnTo>
                    <a:pt x="504" y="404"/>
                  </a:lnTo>
                  <a:lnTo>
                    <a:pt x="516" y="380"/>
                  </a:lnTo>
                  <a:lnTo>
                    <a:pt x="527" y="354"/>
                  </a:lnTo>
                  <a:lnTo>
                    <a:pt x="534" y="328"/>
                  </a:lnTo>
                  <a:lnTo>
                    <a:pt x="538" y="302"/>
                  </a:lnTo>
                  <a:lnTo>
                    <a:pt x="541" y="276"/>
                  </a:lnTo>
                  <a:lnTo>
                    <a:pt x="540" y="250"/>
                  </a:lnTo>
                  <a:lnTo>
                    <a:pt x="537" y="225"/>
                  </a:lnTo>
                  <a:lnTo>
                    <a:pt x="530" y="199"/>
                  </a:lnTo>
                  <a:lnTo>
                    <a:pt x="523" y="174"/>
                  </a:lnTo>
                  <a:lnTo>
                    <a:pt x="513" y="151"/>
                  </a:lnTo>
                  <a:lnTo>
                    <a:pt x="500" y="127"/>
                  </a:lnTo>
                  <a:lnTo>
                    <a:pt x="486" y="106"/>
                  </a:lnTo>
                  <a:lnTo>
                    <a:pt x="469" y="86"/>
                  </a:lnTo>
                  <a:lnTo>
                    <a:pt x="450" y="67"/>
                  </a:lnTo>
                  <a:lnTo>
                    <a:pt x="429" y="50"/>
                  </a:lnTo>
                  <a:lnTo>
                    <a:pt x="405" y="35"/>
                  </a:lnTo>
                  <a:lnTo>
                    <a:pt x="40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8" name="Freeform 88"/>
            <p:cNvSpPr>
              <a:spLocks/>
            </p:cNvSpPr>
            <p:nvPr userDrawn="1"/>
          </p:nvSpPr>
          <p:spPr bwMode="auto">
            <a:xfrm>
              <a:off x="4933" y="1092"/>
              <a:ext cx="115" cy="115"/>
            </a:xfrm>
            <a:custGeom>
              <a:avLst/>
              <a:gdLst>
                <a:gd name="T0" fmla="*/ 344 w 459"/>
                <a:gd name="T1" fmla="*/ 31 h 459"/>
                <a:gd name="T2" fmla="*/ 303 w 459"/>
                <a:gd name="T3" fmla="*/ 11 h 459"/>
                <a:gd name="T4" fmla="*/ 258 w 459"/>
                <a:gd name="T5" fmla="*/ 2 h 459"/>
                <a:gd name="T6" fmla="*/ 214 w 459"/>
                <a:gd name="T7" fmla="*/ 1 h 459"/>
                <a:gd name="T8" fmla="*/ 171 w 459"/>
                <a:gd name="T9" fmla="*/ 7 h 459"/>
                <a:gd name="T10" fmla="*/ 129 w 459"/>
                <a:gd name="T11" fmla="*/ 23 h 459"/>
                <a:gd name="T12" fmla="*/ 92 w 459"/>
                <a:gd name="T13" fmla="*/ 46 h 459"/>
                <a:gd name="T14" fmla="*/ 59 w 459"/>
                <a:gd name="T15" fmla="*/ 76 h 459"/>
                <a:gd name="T16" fmla="*/ 32 w 459"/>
                <a:gd name="T17" fmla="*/ 114 h 459"/>
                <a:gd name="T18" fmla="*/ 21 w 459"/>
                <a:gd name="T19" fmla="*/ 135 h 459"/>
                <a:gd name="T20" fmla="*/ 6 w 459"/>
                <a:gd name="T21" fmla="*/ 179 h 459"/>
                <a:gd name="T22" fmla="*/ 0 w 459"/>
                <a:gd name="T23" fmla="*/ 224 h 459"/>
                <a:gd name="T24" fmla="*/ 4 w 459"/>
                <a:gd name="T25" fmla="*/ 267 h 459"/>
                <a:gd name="T26" fmla="*/ 15 w 459"/>
                <a:gd name="T27" fmla="*/ 310 h 459"/>
                <a:gd name="T28" fmla="*/ 34 w 459"/>
                <a:gd name="T29" fmla="*/ 350 h 459"/>
                <a:gd name="T30" fmla="*/ 62 w 459"/>
                <a:gd name="T31" fmla="*/ 385 h 459"/>
                <a:gd name="T32" fmla="*/ 96 w 459"/>
                <a:gd name="T33" fmla="*/ 415 h 459"/>
                <a:gd name="T34" fmla="*/ 115 w 459"/>
                <a:gd name="T35" fmla="*/ 428 h 459"/>
                <a:gd name="T36" fmla="*/ 158 w 459"/>
                <a:gd name="T37" fmla="*/ 448 h 459"/>
                <a:gd name="T38" fmla="*/ 202 w 459"/>
                <a:gd name="T39" fmla="*/ 457 h 459"/>
                <a:gd name="T40" fmla="*/ 247 w 459"/>
                <a:gd name="T41" fmla="*/ 458 h 459"/>
                <a:gd name="T42" fmla="*/ 290 w 459"/>
                <a:gd name="T43" fmla="*/ 452 h 459"/>
                <a:gd name="T44" fmla="*/ 331 w 459"/>
                <a:gd name="T45" fmla="*/ 436 h 459"/>
                <a:gd name="T46" fmla="*/ 369 w 459"/>
                <a:gd name="T47" fmla="*/ 413 h 459"/>
                <a:gd name="T48" fmla="*/ 402 w 459"/>
                <a:gd name="T49" fmla="*/ 381 h 459"/>
                <a:gd name="T50" fmla="*/ 429 w 459"/>
                <a:gd name="T51" fmla="*/ 345 h 459"/>
                <a:gd name="T52" fmla="*/ 440 w 459"/>
                <a:gd name="T53" fmla="*/ 323 h 459"/>
                <a:gd name="T54" fmla="*/ 454 w 459"/>
                <a:gd name="T55" fmla="*/ 280 h 459"/>
                <a:gd name="T56" fmla="*/ 459 w 459"/>
                <a:gd name="T57" fmla="*/ 235 h 459"/>
                <a:gd name="T58" fmla="*/ 457 w 459"/>
                <a:gd name="T59" fmla="*/ 191 h 459"/>
                <a:gd name="T60" fmla="*/ 445 w 459"/>
                <a:gd name="T61" fmla="*/ 149 h 459"/>
                <a:gd name="T62" fmla="*/ 425 w 459"/>
                <a:gd name="T63" fmla="*/ 109 h 459"/>
                <a:gd name="T64" fmla="*/ 399 w 459"/>
                <a:gd name="T65" fmla="*/ 74 h 459"/>
                <a:gd name="T66" fmla="*/ 365 w 459"/>
                <a:gd name="T67" fmla="*/ 44 h 459"/>
                <a:gd name="T68" fmla="*/ 344 w 459"/>
                <a:gd name="T69" fmla="*/ 31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344" y="31"/>
                  </a:moveTo>
                  <a:lnTo>
                    <a:pt x="344" y="31"/>
                  </a:lnTo>
                  <a:lnTo>
                    <a:pt x="324" y="20"/>
                  </a:lnTo>
                  <a:lnTo>
                    <a:pt x="303" y="11"/>
                  </a:lnTo>
                  <a:lnTo>
                    <a:pt x="281" y="6"/>
                  </a:lnTo>
                  <a:lnTo>
                    <a:pt x="258" y="2"/>
                  </a:lnTo>
                  <a:lnTo>
                    <a:pt x="236" y="0"/>
                  </a:lnTo>
                  <a:lnTo>
                    <a:pt x="214" y="1"/>
                  </a:lnTo>
                  <a:lnTo>
                    <a:pt x="192" y="3"/>
                  </a:lnTo>
                  <a:lnTo>
                    <a:pt x="171" y="7"/>
                  </a:lnTo>
                  <a:lnTo>
                    <a:pt x="150" y="14"/>
                  </a:lnTo>
                  <a:lnTo>
                    <a:pt x="129" y="23"/>
                  </a:lnTo>
                  <a:lnTo>
                    <a:pt x="110" y="33"/>
                  </a:lnTo>
                  <a:lnTo>
                    <a:pt x="92" y="46"/>
                  </a:lnTo>
                  <a:lnTo>
                    <a:pt x="75" y="61"/>
                  </a:lnTo>
                  <a:lnTo>
                    <a:pt x="59" y="76"/>
                  </a:lnTo>
                  <a:lnTo>
                    <a:pt x="45" y="95"/>
                  </a:lnTo>
                  <a:lnTo>
                    <a:pt x="32" y="114"/>
                  </a:lnTo>
                  <a:lnTo>
                    <a:pt x="32" y="114"/>
                  </a:lnTo>
                  <a:lnTo>
                    <a:pt x="21" y="135"/>
                  </a:lnTo>
                  <a:lnTo>
                    <a:pt x="12" y="157"/>
                  </a:lnTo>
                  <a:lnTo>
                    <a:pt x="6" y="179"/>
                  </a:lnTo>
                  <a:lnTo>
                    <a:pt x="2" y="202"/>
                  </a:lnTo>
                  <a:lnTo>
                    <a:pt x="0" y="224"/>
                  </a:lnTo>
                  <a:lnTo>
                    <a:pt x="2" y="246"/>
                  </a:lnTo>
                  <a:lnTo>
                    <a:pt x="4" y="267"/>
                  </a:lnTo>
                  <a:lnTo>
                    <a:pt x="8" y="289"/>
                  </a:lnTo>
                  <a:lnTo>
                    <a:pt x="15" y="310"/>
                  </a:lnTo>
                  <a:lnTo>
                    <a:pt x="24" y="330"/>
                  </a:lnTo>
                  <a:lnTo>
                    <a:pt x="34" y="350"/>
                  </a:lnTo>
                  <a:lnTo>
                    <a:pt x="47" y="368"/>
                  </a:lnTo>
                  <a:lnTo>
                    <a:pt x="62" y="385"/>
                  </a:lnTo>
                  <a:lnTo>
                    <a:pt x="77" y="401"/>
                  </a:lnTo>
                  <a:lnTo>
                    <a:pt x="96" y="415"/>
                  </a:lnTo>
                  <a:lnTo>
                    <a:pt x="115" y="428"/>
                  </a:lnTo>
                  <a:lnTo>
                    <a:pt x="115" y="428"/>
                  </a:lnTo>
                  <a:lnTo>
                    <a:pt x="136" y="439"/>
                  </a:lnTo>
                  <a:lnTo>
                    <a:pt x="158" y="448"/>
                  </a:lnTo>
                  <a:lnTo>
                    <a:pt x="180" y="453"/>
                  </a:lnTo>
                  <a:lnTo>
                    <a:pt x="202" y="457"/>
                  </a:lnTo>
                  <a:lnTo>
                    <a:pt x="225" y="459"/>
                  </a:lnTo>
                  <a:lnTo>
                    <a:pt x="247" y="458"/>
                  </a:lnTo>
                  <a:lnTo>
                    <a:pt x="268" y="456"/>
                  </a:lnTo>
                  <a:lnTo>
                    <a:pt x="290" y="452"/>
                  </a:lnTo>
                  <a:lnTo>
                    <a:pt x="311" y="444"/>
                  </a:lnTo>
                  <a:lnTo>
                    <a:pt x="331" y="436"/>
                  </a:lnTo>
                  <a:lnTo>
                    <a:pt x="350" y="426"/>
                  </a:lnTo>
                  <a:lnTo>
                    <a:pt x="369" y="413"/>
                  </a:lnTo>
                  <a:lnTo>
                    <a:pt x="386" y="398"/>
                  </a:lnTo>
                  <a:lnTo>
                    <a:pt x="402" y="381"/>
                  </a:lnTo>
                  <a:lnTo>
                    <a:pt x="416" y="364"/>
                  </a:lnTo>
                  <a:lnTo>
                    <a:pt x="429" y="345"/>
                  </a:lnTo>
                  <a:lnTo>
                    <a:pt x="429" y="345"/>
                  </a:lnTo>
                  <a:lnTo>
                    <a:pt x="440" y="323"/>
                  </a:lnTo>
                  <a:lnTo>
                    <a:pt x="449" y="302"/>
                  </a:lnTo>
                  <a:lnTo>
                    <a:pt x="454" y="280"/>
                  </a:lnTo>
                  <a:lnTo>
                    <a:pt x="458" y="258"/>
                  </a:lnTo>
                  <a:lnTo>
                    <a:pt x="459" y="235"/>
                  </a:lnTo>
                  <a:lnTo>
                    <a:pt x="459" y="213"/>
                  </a:lnTo>
                  <a:lnTo>
                    <a:pt x="457" y="191"/>
                  </a:lnTo>
                  <a:lnTo>
                    <a:pt x="451" y="170"/>
                  </a:lnTo>
                  <a:lnTo>
                    <a:pt x="445" y="149"/>
                  </a:lnTo>
                  <a:lnTo>
                    <a:pt x="437" y="129"/>
                  </a:lnTo>
                  <a:lnTo>
                    <a:pt x="425" y="109"/>
                  </a:lnTo>
                  <a:lnTo>
                    <a:pt x="414" y="91"/>
                  </a:lnTo>
                  <a:lnTo>
                    <a:pt x="399" y="74"/>
                  </a:lnTo>
                  <a:lnTo>
                    <a:pt x="382" y="58"/>
                  </a:lnTo>
                  <a:lnTo>
                    <a:pt x="365" y="44"/>
                  </a:lnTo>
                  <a:lnTo>
                    <a:pt x="344" y="31"/>
                  </a:lnTo>
                  <a:lnTo>
                    <a:pt x="34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Freeform 89"/>
            <p:cNvSpPr>
              <a:spLocks/>
            </p:cNvSpPr>
            <p:nvPr userDrawn="1"/>
          </p:nvSpPr>
          <p:spPr bwMode="auto">
            <a:xfrm>
              <a:off x="5162" y="1229"/>
              <a:ext cx="95" cy="94"/>
            </a:xfrm>
            <a:custGeom>
              <a:avLst/>
              <a:gdLst>
                <a:gd name="T0" fmla="*/ 284 w 378"/>
                <a:gd name="T1" fmla="*/ 25 h 378"/>
                <a:gd name="T2" fmla="*/ 249 w 378"/>
                <a:gd name="T3" fmla="*/ 9 h 378"/>
                <a:gd name="T4" fmla="*/ 212 w 378"/>
                <a:gd name="T5" fmla="*/ 1 h 378"/>
                <a:gd name="T6" fmla="*/ 176 w 378"/>
                <a:gd name="T7" fmla="*/ 0 h 378"/>
                <a:gd name="T8" fmla="*/ 141 w 378"/>
                <a:gd name="T9" fmla="*/ 6 h 378"/>
                <a:gd name="T10" fmla="*/ 107 w 378"/>
                <a:gd name="T11" fmla="*/ 19 h 378"/>
                <a:gd name="T12" fmla="*/ 75 w 378"/>
                <a:gd name="T13" fmla="*/ 38 h 378"/>
                <a:gd name="T14" fmla="*/ 48 w 378"/>
                <a:gd name="T15" fmla="*/ 64 h 378"/>
                <a:gd name="T16" fmla="*/ 26 w 378"/>
                <a:gd name="T17" fmla="*/ 94 h 378"/>
                <a:gd name="T18" fmla="*/ 17 w 378"/>
                <a:gd name="T19" fmla="*/ 112 h 378"/>
                <a:gd name="T20" fmla="*/ 5 w 378"/>
                <a:gd name="T21" fmla="*/ 147 h 378"/>
                <a:gd name="T22" fmla="*/ 0 w 378"/>
                <a:gd name="T23" fmla="*/ 183 h 378"/>
                <a:gd name="T24" fmla="*/ 2 w 378"/>
                <a:gd name="T25" fmla="*/ 220 h 378"/>
                <a:gd name="T26" fmla="*/ 12 w 378"/>
                <a:gd name="T27" fmla="*/ 255 h 378"/>
                <a:gd name="T28" fmla="*/ 28 w 378"/>
                <a:gd name="T29" fmla="*/ 288 h 378"/>
                <a:gd name="T30" fmla="*/ 51 w 378"/>
                <a:gd name="T31" fmla="*/ 316 h 378"/>
                <a:gd name="T32" fmla="*/ 78 w 378"/>
                <a:gd name="T33" fmla="*/ 342 h 378"/>
                <a:gd name="T34" fmla="*/ 95 w 378"/>
                <a:gd name="T35" fmla="*/ 353 h 378"/>
                <a:gd name="T36" fmla="*/ 130 w 378"/>
                <a:gd name="T37" fmla="*/ 368 h 378"/>
                <a:gd name="T38" fmla="*/ 165 w 378"/>
                <a:gd name="T39" fmla="*/ 376 h 378"/>
                <a:gd name="T40" fmla="*/ 202 w 378"/>
                <a:gd name="T41" fmla="*/ 378 h 378"/>
                <a:gd name="T42" fmla="*/ 238 w 378"/>
                <a:gd name="T43" fmla="*/ 371 h 378"/>
                <a:gd name="T44" fmla="*/ 272 w 378"/>
                <a:gd name="T45" fmla="*/ 358 h 378"/>
                <a:gd name="T46" fmla="*/ 303 w 378"/>
                <a:gd name="T47" fmla="*/ 340 h 378"/>
                <a:gd name="T48" fmla="*/ 331 w 378"/>
                <a:gd name="T49" fmla="*/ 314 h 378"/>
                <a:gd name="T50" fmla="*/ 353 w 378"/>
                <a:gd name="T51" fmla="*/ 284 h 378"/>
                <a:gd name="T52" fmla="*/ 362 w 378"/>
                <a:gd name="T53" fmla="*/ 266 h 378"/>
                <a:gd name="T54" fmla="*/ 374 w 378"/>
                <a:gd name="T55" fmla="*/ 230 h 378"/>
                <a:gd name="T56" fmla="*/ 378 w 378"/>
                <a:gd name="T57" fmla="*/ 194 h 378"/>
                <a:gd name="T58" fmla="*/ 375 w 378"/>
                <a:gd name="T59" fmla="*/ 157 h 378"/>
                <a:gd name="T60" fmla="*/ 366 w 378"/>
                <a:gd name="T61" fmla="*/ 122 h 378"/>
                <a:gd name="T62" fmla="*/ 350 w 378"/>
                <a:gd name="T63" fmla="*/ 90 h 378"/>
                <a:gd name="T64" fmla="*/ 328 w 378"/>
                <a:gd name="T65" fmla="*/ 61 h 378"/>
                <a:gd name="T66" fmla="*/ 300 w 378"/>
                <a:gd name="T67" fmla="*/ 35 h 378"/>
                <a:gd name="T68" fmla="*/ 28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4" y="25"/>
                  </a:moveTo>
                  <a:lnTo>
                    <a:pt x="284" y="25"/>
                  </a:lnTo>
                  <a:lnTo>
                    <a:pt x="267" y="17"/>
                  </a:lnTo>
                  <a:lnTo>
                    <a:pt x="249" y="9"/>
                  </a:lnTo>
                  <a:lnTo>
                    <a:pt x="230" y="4"/>
                  </a:lnTo>
                  <a:lnTo>
                    <a:pt x="212" y="1"/>
                  </a:lnTo>
                  <a:lnTo>
                    <a:pt x="194" y="0"/>
                  </a:lnTo>
                  <a:lnTo>
                    <a:pt x="176" y="0"/>
                  </a:lnTo>
                  <a:lnTo>
                    <a:pt x="157" y="2"/>
                  </a:lnTo>
                  <a:lnTo>
                    <a:pt x="141" y="6"/>
                  </a:lnTo>
                  <a:lnTo>
                    <a:pt x="124" y="11"/>
                  </a:lnTo>
                  <a:lnTo>
                    <a:pt x="107" y="19"/>
                  </a:lnTo>
                  <a:lnTo>
                    <a:pt x="90" y="27"/>
                  </a:lnTo>
                  <a:lnTo>
                    <a:pt x="75" y="38"/>
                  </a:lnTo>
                  <a:lnTo>
                    <a:pt x="61" y="49"/>
                  </a:lnTo>
                  <a:lnTo>
                    <a:pt x="48" y="64"/>
                  </a:lnTo>
                  <a:lnTo>
                    <a:pt x="36" y="78"/>
                  </a:lnTo>
                  <a:lnTo>
                    <a:pt x="26" y="94"/>
                  </a:lnTo>
                  <a:lnTo>
                    <a:pt x="26" y="94"/>
                  </a:lnTo>
                  <a:lnTo>
                    <a:pt x="17" y="112"/>
                  </a:lnTo>
                  <a:lnTo>
                    <a:pt x="10" y="129"/>
                  </a:lnTo>
                  <a:lnTo>
                    <a:pt x="5" y="147"/>
                  </a:lnTo>
                  <a:lnTo>
                    <a:pt x="1" y="165"/>
                  </a:lnTo>
                  <a:lnTo>
                    <a:pt x="0" y="183"/>
                  </a:lnTo>
                  <a:lnTo>
                    <a:pt x="1" y="202"/>
                  </a:lnTo>
                  <a:lnTo>
                    <a:pt x="2" y="220"/>
                  </a:lnTo>
                  <a:lnTo>
                    <a:pt x="6" y="238"/>
                  </a:lnTo>
                  <a:lnTo>
                    <a:pt x="12" y="255"/>
                  </a:lnTo>
                  <a:lnTo>
                    <a:pt x="19" y="272"/>
                  </a:lnTo>
                  <a:lnTo>
                    <a:pt x="28" y="288"/>
                  </a:lnTo>
                  <a:lnTo>
                    <a:pt x="39" y="303"/>
                  </a:lnTo>
                  <a:lnTo>
                    <a:pt x="51" y="316"/>
                  </a:lnTo>
                  <a:lnTo>
                    <a:pt x="64" y="329"/>
                  </a:lnTo>
                  <a:lnTo>
                    <a:pt x="78" y="342"/>
                  </a:lnTo>
                  <a:lnTo>
                    <a:pt x="95" y="353"/>
                  </a:lnTo>
                  <a:lnTo>
                    <a:pt x="95" y="353"/>
                  </a:lnTo>
                  <a:lnTo>
                    <a:pt x="112" y="361"/>
                  </a:lnTo>
                  <a:lnTo>
                    <a:pt x="130" y="368"/>
                  </a:lnTo>
                  <a:lnTo>
                    <a:pt x="147" y="374"/>
                  </a:lnTo>
                  <a:lnTo>
                    <a:pt x="165" y="376"/>
                  </a:lnTo>
                  <a:lnTo>
                    <a:pt x="184" y="378"/>
                  </a:lnTo>
                  <a:lnTo>
                    <a:pt x="202" y="378"/>
                  </a:lnTo>
                  <a:lnTo>
                    <a:pt x="220" y="375"/>
                  </a:lnTo>
                  <a:lnTo>
                    <a:pt x="238" y="371"/>
                  </a:lnTo>
                  <a:lnTo>
                    <a:pt x="255" y="366"/>
                  </a:lnTo>
                  <a:lnTo>
                    <a:pt x="272" y="358"/>
                  </a:lnTo>
                  <a:lnTo>
                    <a:pt x="288" y="350"/>
                  </a:lnTo>
                  <a:lnTo>
                    <a:pt x="303" y="340"/>
                  </a:lnTo>
                  <a:lnTo>
                    <a:pt x="318" y="328"/>
                  </a:lnTo>
                  <a:lnTo>
                    <a:pt x="331" y="314"/>
                  </a:lnTo>
                  <a:lnTo>
                    <a:pt x="343" y="299"/>
                  </a:lnTo>
                  <a:lnTo>
                    <a:pt x="353" y="284"/>
                  </a:lnTo>
                  <a:lnTo>
                    <a:pt x="353" y="284"/>
                  </a:lnTo>
                  <a:lnTo>
                    <a:pt x="362" y="266"/>
                  </a:lnTo>
                  <a:lnTo>
                    <a:pt x="369" y="249"/>
                  </a:lnTo>
                  <a:lnTo>
                    <a:pt x="374" y="230"/>
                  </a:lnTo>
                  <a:lnTo>
                    <a:pt x="376" y="212"/>
                  </a:lnTo>
                  <a:lnTo>
                    <a:pt x="378" y="194"/>
                  </a:lnTo>
                  <a:lnTo>
                    <a:pt x="378" y="176"/>
                  </a:lnTo>
                  <a:lnTo>
                    <a:pt x="375" y="157"/>
                  </a:lnTo>
                  <a:lnTo>
                    <a:pt x="371" y="139"/>
                  </a:lnTo>
                  <a:lnTo>
                    <a:pt x="366" y="122"/>
                  </a:lnTo>
                  <a:lnTo>
                    <a:pt x="359" y="105"/>
                  </a:lnTo>
                  <a:lnTo>
                    <a:pt x="350" y="90"/>
                  </a:lnTo>
                  <a:lnTo>
                    <a:pt x="340" y="74"/>
                  </a:lnTo>
                  <a:lnTo>
                    <a:pt x="328" y="61"/>
                  </a:lnTo>
                  <a:lnTo>
                    <a:pt x="315" y="48"/>
                  </a:lnTo>
                  <a:lnTo>
                    <a:pt x="300" y="35"/>
                  </a:lnTo>
                  <a:lnTo>
                    <a:pt x="284" y="25"/>
                  </a:lnTo>
                  <a:lnTo>
                    <a:pt x="28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0" name="Freeform 90"/>
            <p:cNvSpPr>
              <a:spLocks/>
            </p:cNvSpPr>
            <p:nvPr userDrawn="1"/>
          </p:nvSpPr>
          <p:spPr bwMode="auto">
            <a:xfrm>
              <a:off x="5392" y="1365"/>
              <a:ext cx="74" cy="75"/>
            </a:xfrm>
            <a:custGeom>
              <a:avLst/>
              <a:gdLst>
                <a:gd name="T0" fmla="*/ 223 w 297"/>
                <a:gd name="T1" fmla="*/ 19 h 297"/>
                <a:gd name="T2" fmla="*/ 196 w 297"/>
                <a:gd name="T3" fmla="*/ 6 h 297"/>
                <a:gd name="T4" fmla="*/ 167 w 297"/>
                <a:gd name="T5" fmla="*/ 0 h 297"/>
                <a:gd name="T6" fmla="*/ 138 w 297"/>
                <a:gd name="T7" fmla="*/ 0 h 297"/>
                <a:gd name="T8" fmla="*/ 111 w 297"/>
                <a:gd name="T9" fmla="*/ 4 h 297"/>
                <a:gd name="T10" fmla="*/ 84 w 297"/>
                <a:gd name="T11" fmla="*/ 14 h 297"/>
                <a:gd name="T12" fmla="*/ 60 w 297"/>
                <a:gd name="T13" fmla="*/ 30 h 297"/>
                <a:gd name="T14" fmla="*/ 38 w 297"/>
                <a:gd name="T15" fmla="*/ 49 h 297"/>
                <a:gd name="T16" fmla="*/ 21 w 297"/>
                <a:gd name="T17" fmla="*/ 74 h 297"/>
                <a:gd name="T18" fmla="*/ 13 w 297"/>
                <a:gd name="T19" fmla="*/ 87 h 297"/>
                <a:gd name="T20" fmla="*/ 4 w 297"/>
                <a:gd name="T21" fmla="*/ 115 h 297"/>
                <a:gd name="T22" fmla="*/ 0 w 297"/>
                <a:gd name="T23" fmla="*/ 143 h 297"/>
                <a:gd name="T24" fmla="*/ 3 w 297"/>
                <a:gd name="T25" fmla="*/ 172 h 297"/>
                <a:gd name="T26" fmla="*/ 11 w 297"/>
                <a:gd name="T27" fmla="*/ 199 h 297"/>
                <a:gd name="T28" fmla="*/ 22 w 297"/>
                <a:gd name="T29" fmla="*/ 225 h 297"/>
                <a:gd name="T30" fmla="*/ 41 w 297"/>
                <a:gd name="T31" fmla="*/ 249 h 297"/>
                <a:gd name="T32" fmla="*/ 63 w 297"/>
                <a:gd name="T33" fmla="*/ 268 h 297"/>
                <a:gd name="T34" fmla="*/ 74 w 297"/>
                <a:gd name="T35" fmla="*/ 276 h 297"/>
                <a:gd name="T36" fmla="*/ 102 w 297"/>
                <a:gd name="T37" fmla="*/ 289 h 297"/>
                <a:gd name="T38" fmla="*/ 131 w 297"/>
                <a:gd name="T39" fmla="*/ 296 h 297"/>
                <a:gd name="T40" fmla="*/ 159 w 297"/>
                <a:gd name="T41" fmla="*/ 296 h 297"/>
                <a:gd name="T42" fmla="*/ 188 w 297"/>
                <a:gd name="T43" fmla="*/ 292 h 297"/>
                <a:gd name="T44" fmla="*/ 214 w 297"/>
                <a:gd name="T45" fmla="*/ 281 h 297"/>
                <a:gd name="T46" fmla="*/ 239 w 297"/>
                <a:gd name="T47" fmla="*/ 266 h 297"/>
                <a:gd name="T48" fmla="*/ 261 w 297"/>
                <a:gd name="T49" fmla="*/ 246 h 297"/>
                <a:gd name="T50" fmla="*/ 278 w 297"/>
                <a:gd name="T51" fmla="*/ 223 h 297"/>
                <a:gd name="T52" fmla="*/ 284 w 297"/>
                <a:gd name="T53" fmla="*/ 208 h 297"/>
                <a:gd name="T54" fmla="*/ 295 w 297"/>
                <a:gd name="T55" fmla="*/ 181 h 297"/>
                <a:gd name="T56" fmla="*/ 297 w 297"/>
                <a:gd name="T57" fmla="*/ 152 h 297"/>
                <a:gd name="T58" fmla="*/ 296 w 297"/>
                <a:gd name="T59" fmla="*/ 124 h 297"/>
                <a:gd name="T60" fmla="*/ 288 w 297"/>
                <a:gd name="T61" fmla="*/ 96 h 297"/>
                <a:gd name="T62" fmla="*/ 276 w 297"/>
                <a:gd name="T63" fmla="*/ 70 h 297"/>
                <a:gd name="T64" fmla="*/ 258 w 297"/>
                <a:gd name="T65" fmla="*/ 47 h 297"/>
                <a:gd name="T66" fmla="*/ 236 w 297"/>
                <a:gd name="T67" fmla="*/ 27 h 297"/>
                <a:gd name="T68" fmla="*/ 223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19"/>
                  </a:moveTo>
                  <a:lnTo>
                    <a:pt x="223" y="19"/>
                  </a:lnTo>
                  <a:lnTo>
                    <a:pt x="210" y="13"/>
                  </a:lnTo>
                  <a:lnTo>
                    <a:pt x="196" y="6"/>
                  </a:lnTo>
                  <a:lnTo>
                    <a:pt x="181" y="3"/>
                  </a:lnTo>
                  <a:lnTo>
                    <a:pt x="167" y="0"/>
                  </a:lnTo>
                  <a:lnTo>
                    <a:pt x="153" y="0"/>
                  </a:lnTo>
                  <a:lnTo>
                    <a:pt x="138" y="0"/>
                  </a:lnTo>
                  <a:lnTo>
                    <a:pt x="125" y="1"/>
                  </a:lnTo>
                  <a:lnTo>
                    <a:pt x="111" y="4"/>
                  </a:lnTo>
                  <a:lnTo>
                    <a:pt x="97" y="9"/>
                  </a:lnTo>
                  <a:lnTo>
                    <a:pt x="84" y="14"/>
                  </a:lnTo>
                  <a:lnTo>
                    <a:pt x="72" y="21"/>
                  </a:lnTo>
                  <a:lnTo>
                    <a:pt x="60" y="30"/>
                  </a:lnTo>
                  <a:lnTo>
                    <a:pt x="48" y="39"/>
                  </a:lnTo>
                  <a:lnTo>
                    <a:pt x="38" y="49"/>
                  </a:lnTo>
                  <a:lnTo>
                    <a:pt x="29" y="61"/>
                  </a:lnTo>
                  <a:lnTo>
                    <a:pt x="21" y="74"/>
                  </a:lnTo>
                  <a:lnTo>
                    <a:pt x="21" y="74"/>
                  </a:lnTo>
                  <a:lnTo>
                    <a:pt x="13" y="87"/>
                  </a:lnTo>
                  <a:lnTo>
                    <a:pt x="8" y="102"/>
                  </a:lnTo>
                  <a:lnTo>
                    <a:pt x="4" y="115"/>
                  </a:lnTo>
                  <a:lnTo>
                    <a:pt x="2" y="129"/>
                  </a:lnTo>
                  <a:lnTo>
                    <a:pt x="0" y="143"/>
                  </a:lnTo>
                  <a:lnTo>
                    <a:pt x="2" y="158"/>
                  </a:lnTo>
                  <a:lnTo>
                    <a:pt x="3" y="172"/>
                  </a:lnTo>
                  <a:lnTo>
                    <a:pt x="5" y="186"/>
                  </a:lnTo>
                  <a:lnTo>
                    <a:pt x="11" y="199"/>
                  </a:lnTo>
                  <a:lnTo>
                    <a:pt x="16" y="214"/>
                  </a:lnTo>
                  <a:lnTo>
                    <a:pt x="22" y="225"/>
                  </a:lnTo>
                  <a:lnTo>
                    <a:pt x="30" y="237"/>
                  </a:lnTo>
                  <a:lnTo>
                    <a:pt x="41" y="249"/>
                  </a:lnTo>
                  <a:lnTo>
                    <a:pt x="51" y="259"/>
                  </a:lnTo>
                  <a:lnTo>
                    <a:pt x="63" y="268"/>
                  </a:lnTo>
                  <a:lnTo>
                    <a:pt x="74" y="276"/>
                  </a:lnTo>
                  <a:lnTo>
                    <a:pt x="74" y="276"/>
                  </a:lnTo>
                  <a:lnTo>
                    <a:pt x="89" y="284"/>
                  </a:lnTo>
                  <a:lnTo>
                    <a:pt x="102" y="289"/>
                  </a:lnTo>
                  <a:lnTo>
                    <a:pt x="116" y="293"/>
                  </a:lnTo>
                  <a:lnTo>
                    <a:pt x="131" y="296"/>
                  </a:lnTo>
                  <a:lnTo>
                    <a:pt x="145" y="297"/>
                  </a:lnTo>
                  <a:lnTo>
                    <a:pt x="159" y="296"/>
                  </a:lnTo>
                  <a:lnTo>
                    <a:pt x="174" y="294"/>
                  </a:lnTo>
                  <a:lnTo>
                    <a:pt x="188" y="292"/>
                  </a:lnTo>
                  <a:lnTo>
                    <a:pt x="201" y="287"/>
                  </a:lnTo>
                  <a:lnTo>
                    <a:pt x="214" y="281"/>
                  </a:lnTo>
                  <a:lnTo>
                    <a:pt x="227" y="275"/>
                  </a:lnTo>
                  <a:lnTo>
                    <a:pt x="239" y="266"/>
                  </a:lnTo>
                  <a:lnTo>
                    <a:pt x="250" y="257"/>
                  </a:lnTo>
                  <a:lnTo>
                    <a:pt x="261" y="246"/>
                  </a:lnTo>
                  <a:lnTo>
                    <a:pt x="270" y="234"/>
                  </a:lnTo>
                  <a:lnTo>
                    <a:pt x="278" y="223"/>
                  </a:lnTo>
                  <a:lnTo>
                    <a:pt x="278" y="223"/>
                  </a:lnTo>
                  <a:lnTo>
                    <a:pt x="284" y="208"/>
                  </a:lnTo>
                  <a:lnTo>
                    <a:pt x="291" y="195"/>
                  </a:lnTo>
                  <a:lnTo>
                    <a:pt x="295" y="181"/>
                  </a:lnTo>
                  <a:lnTo>
                    <a:pt x="297" y="167"/>
                  </a:lnTo>
                  <a:lnTo>
                    <a:pt x="297" y="152"/>
                  </a:lnTo>
                  <a:lnTo>
                    <a:pt x="297" y="138"/>
                  </a:lnTo>
                  <a:lnTo>
                    <a:pt x="296" y="124"/>
                  </a:lnTo>
                  <a:lnTo>
                    <a:pt x="292" y="109"/>
                  </a:lnTo>
                  <a:lnTo>
                    <a:pt x="288" y="96"/>
                  </a:lnTo>
                  <a:lnTo>
                    <a:pt x="283" y="83"/>
                  </a:lnTo>
                  <a:lnTo>
                    <a:pt x="276" y="70"/>
                  </a:lnTo>
                  <a:lnTo>
                    <a:pt x="267" y="59"/>
                  </a:lnTo>
                  <a:lnTo>
                    <a:pt x="258" y="47"/>
                  </a:lnTo>
                  <a:lnTo>
                    <a:pt x="248" y="36"/>
                  </a:lnTo>
                  <a:lnTo>
                    <a:pt x="236" y="27"/>
                  </a:lnTo>
                  <a:lnTo>
                    <a:pt x="223" y="19"/>
                  </a:lnTo>
                  <a:lnTo>
                    <a:pt x="223"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1" name="Freeform 91"/>
            <p:cNvSpPr>
              <a:spLocks/>
            </p:cNvSpPr>
            <p:nvPr userDrawn="1"/>
          </p:nvSpPr>
          <p:spPr bwMode="auto">
            <a:xfrm>
              <a:off x="3966" y="332"/>
              <a:ext cx="90" cy="10"/>
            </a:xfrm>
            <a:custGeom>
              <a:avLst/>
              <a:gdLst>
                <a:gd name="T0" fmla="*/ 361 w 361"/>
                <a:gd name="T1" fmla="*/ 0 h 40"/>
                <a:gd name="T2" fmla="*/ 0 w 361"/>
                <a:gd name="T3" fmla="*/ 0 h 40"/>
                <a:gd name="T4" fmla="*/ 0 w 361"/>
                <a:gd name="T5" fmla="*/ 0 h 40"/>
                <a:gd name="T6" fmla="*/ 33 w 361"/>
                <a:gd name="T7" fmla="*/ 14 h 40"/>
                <a:gd name="T8" fmla="*/ 52 w 361"/>
                <a:gd name="T9" fmla="*/ 21 h 40"/>
                <a:gd name="T10" fmla="*/ 69 w 361"/>
                <a:gd name="T11" fmla="*/ 26 h 40"/>
                <a:gd name="T12" fmla="*/ 69 w 361"/>
                <a:gd name="T13" fmla="*/ 26 h 40"/>
                <a:gd name="T14" fmla="*/ 88 w 361"/>
                <a:gd name="T15" fmla="*/ 31 h 40"/>
                <a:gd name="T16" fmla="*/ 108 w 361"/>
                <a:gd name="T17" fmla="*/ 34 h 40"/>
                <a:gd name="T18" fmla="*/ 126 w 361"/>
                <a:gd name="T19" fmla="*/ 38 h 40"/>
                <a:gd name="T20" fmla="*/ 146 w 361"/>
                <a:gd name="T21" fmla="*/ 39 h 40"/>
                <a:gd name="T22" fmla="*/ 164 w 361"/>
                <a:gd name="T23" fmla="*/ 40 h 40"/>
                <a:gd name="T24" fmla="*/ 182 w 361"/>
                <a:gd name="T25" fmla="*/ 40 h 40"/>
                <a:gd name="T26" fmla="*/ 202 w 361"/>
                <a:gd name="T27" fmla="*/ 39 h 40"/>
                <a:gd name="T28" fmla="*/ 220 w 361"/>
                <a:gd name="T29" fmla="*/ 38 h 40"/>
                <a:gd name="T30" fmla="*/ 238 w 361"/>
                <a:gd name="T31" fmla="*/ 36 h 40"/>
                <a:gd name="T32" fmla="*/ 256 w 361"/>
                <a:gd name="T33" fmla="*/ 33 h 40"/>
                <a:gd name="T34" fmla="*/ 291 w 361"/>
                <a:gd name="T35" fmla="*/ 25 h 40"/>
                <a:gd name="T36" fmla="*/ 327 w 361"/>
                <a:gd name="T37" fmla="*/ 13 h 40"/>
                <a:gd name="T38" fmla="*/ 361 w 361"/>
                <a:gd name="T39" fmla="*/ 0 h 40"/>
                <a:gd name="T40" fmla="*/ 361 w 36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361" y="0"/>
                  </a:moveTo>
                  <a:lnTo>
                    <a:pt x="0" y="0"/>
                  </a:lnTo>
                  <a:lnTo>
                    <a:pt x="0" y="0"/>
                  </a:lnTo>
                  <a:lnTo>
                    <a:pt x="33" y="14"/>
                  </a:lnTo>
                  <a:lnTo>
                    <a:pt x="52" y="21"/>
                  </a:lnTo>
                  <a:lnTo>
                    <a:pt x="69" y="26"/>
                  </a:lnTo>
                  <a:lnTo>
                    <a:pt x="69" y="26"/>
                  </a:lnTo>
                  <a:lnTo>
                    <a:pt x="88" y="31"/>
                  </a:lnTo>
                  <a:lnTo>
                    <a:pt x="108" y="34"/>
                  </a:lnTo>
                  <a:lnTo>
                    <a:pt x="126" y="38"/>
                  </a:lnTo>
                  <a:lnTo>
                    <a:pt x="146" y="39"/>
                  </a:lnTo>
                  <a:lnTo>
                    <a:pt x="164" y="40"/>
                  </a:lnTo>
                  <a:lnTo>
                    <a:pt x="182" y="40"/>
                  </a:lnTo>
                  <a:lnTo>
                    <a:pt x="202" y="39"/>
                  </a:lnTo>
                  <a:lnTo>
                    <a:pt x="220" y="38"/>
                  </a:lnTo>
                  <a:lnTo>
                    <a:pt x="238" y="36"/>
                  </a:lnTo>
                  <a:lnTo>
                    <a:pt x="256" y="33"/>
                  </a:lnTo>
                  <a:lnTo>
                    <a:pt x="291" y="25"/>
                  </a:lnTo>
                  <a:lnTo>
                    <a:pt x="327" y="13"/>
                  </a:lnTo>
                  <a:lnTo>
                    <a:pt x="361" y="0"/>
                  </a:lnTo>
                  <a:lnTo>
                    <a:pt x="36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92"/>
            <p:cNvSpPr>
              <a:spLocks/>
            </p:cNvSpPr>
            <p:nvPr userDrawn="1"/>
          </p:nvSpPr>
          <p:spPr bwMode="auto">
            <a:xfrm>
              <a:off x="4163" y="332"/>
              <a:ext cx="184" cy="65"/>
            </a:xfrm>
            <a:custGeom>
              <a:avLst/>
              <a:gdLst>
                <a:gd name="T0" fmla="*/ 269 w 738"/>
                <a:gd name="T1" fmla="*/ 249 h 262"/>
                <a:gd name="T2" fmla="*/ 269 w 738"/>
                <a:gd name="T3" fmla="*/ 249 h 262"/>
                <a:gd name="T4" fmla="*/ 288 w 738"/>
                <a:gd name="T5" fmla="*/ 254 h 262"/>
                <a:gd name="T6" fmla="*/ 306 w 738"/>
                <a:gd name="T7" fmla="*/ 257 h 262"/>
                <a:gd name="T8" fmla="*/ 325 w 738"/>
                <a:gd name="T9" fmla="*/ 259 h 262"/>
                <a:gd name="T10" fmla="*/ 343 w 738"/>
                <a:gd name="T11" fmla="*/ 262 h 262"/>
                <a:gd name="T12" fmla="*/ 362 w 738"/>
                <a:gd name="T13" fmla="*/ 262 h 262"/>
                <a:gd name="T14" fmla="*/ 381 w 738"/>
                <a:gd name="T15" fmla="*/ 262 h 262"/>
                <a:gd name="T16" fmla="*/ 399 w 738"/>
                <a:gd name="T17" fmla="*/ 262 h 262"/>
                <a:gd name="T18" fmla="*/ 417 w 738"/>
                <a:gd name="T19" fmla="*/ 259 h 262"/>
                <a:gd name="T20" fmla="*/ 434 w 738"/>
                <a:gd name="T21" fmla="*/ 257 h 262"/>
                <a:gd name="T22" fmla="*/ 452 w 738"/>
                <a:gd name="T23" fmla="*/ 253 h 262"/>
                <a:gd name="T24" fmla="*/ 469 w 738"/>
                <a:gd name="T25" fmla="*/ 249 h 262"/>
                <a:gd name="T26" fmla="*/ 488 w 738"/>
                <a:gd name="T27" fmla="*/ 244 h 262"/>
                <a:gd name="T28" fmla="*/ 505 w 738"/>
                <a:gd name="T29" fmla="*/ 238 h 262"/>
                <a:gd name="T30" fmla="*/ 520 w 738"/>
                <a:gd name="T31" fmla="*/ 232 h 262"/>
                <a:gd name="T32" fmla="*/ 537 w 738"/>
                <a:gd name="T33" fmla="*/ 224 h 262"/>
                <a:gd name="T34" fmla="*/ 553 w 738"/>
                <a:gd name="T35" fmla="*/ 216 h 262"/>
                <a:gd name="T36" fmla="*/ 568 w 738"/>
                <a:gd name="T37" fmla="*/ 207 h 262"/>
                <a:gd name="T38" fmla="*/ 584 w 738"/>
                <a:gd name="T39" fmla="*/ 198 h 262"/>
                <a:gd name="T40" fmla="*/ 598 w 738"/>
                <a:gd name="T41" fmla="*/ 188 h 262"/>
                <a:gd name="T42" fmla="*/ 613 w 738"/>
                <a:gd name="T43" fmla="*/ 177 h 262"/>
                <a:gd name="T44" fmla="*/ 627 w 738"/>
                <a:gd name="T45" fmla="*/ 165 h 262"/>
                <a:gd name="T46" fmla="*/ 640 w 738"/>
                <a:gd name="T47" fmla="*/ 152 h 262"/>
                <a:gd name="T48" fmla="*/ 652 w 738"/>
                <a:gd name="T49" fmla="*/ 141 h 262"/>
                <a:gd name="T50" fmla="*/ 665 w 738"/>
                <a:gd name="T51" fmla="*/ 126 h 262"/>
                <a:gd name="T52" fmla="*/ 677 w 738"/>
                <a:gd name="T53" fmla="*/ 113 h 262"/>
                <a:gd name="T54" fmla="*/ 687 w 738"/>
                <a:gd name="T55" fmla="*/ 98 h 262"/>
                <a:gd name="T56" fmla="*/ 697 w 738"/>
                <a:gd name="T57" fmla="*/ 83 h 262"/>
                <a:gd name="T58" fmla="*/ 707 w 738"/>
                <a:gd name="T59" fmla="*/ 68 h 262"/>
                <a:gd name="T60" fmla="*/ 716 w 738"/>
                <a:gd name="T61" fmla="*/ 51 h 262"/>
                <a:gd name="T62" fmla="*/ 723 w 738"/>
                <a:gd name="T63" fmla="*/ 35 h 262"/>
                <a:gd name="T64" fmla="*/ 731 w 738"/>
                <a:gd name="T65" fmla="*/ 17 h 262"/>
                <a:gd name="T66" fmla="*/ 738 w 738"/>
                <a:gd name="T67" fmla="*/ 0 h 262"/>
                <a:gd name="T68" fmla="*/ 0 w 738"/>
                <a:gd name="T69" fmla="*/ 0 h 262"/>
                <a:gd name="T70" fmla="*/ 0 w 738"/>
                <a:gd name="T71" fmla="*/ 0 h 262"/>
                <a:gd name="T72" fmla="*/ 9 w 738"/>
                <a:gd name="T73" fmla="*/ 21 h 262"/>
                <a:gd name="T74" fmla="*/ 18 w 738"/>
                <a:gd name="T75" fmla="*/ 43 h 262"/>
                <a:gd name="T76" fmla="*/ 29 w 738"/>
                <a:gd name="T77" fmla="*/ 64 h 262"/>
                <a:gd name="T78" fmla="*/ 42 w 738"/>
                <a:gd name="T79" fmla="*/ 83 h 262"/>
                <a:gd name="T80" fmla="*/ 55 w 738"/>
                <a:gd name="T81" fmla="*/ 103 h 262"/>
                <a:gd name="T82" fmla="*/ 69 w 738"/>
                <a:gd name="T83" fmla="*/ 121 h 262"/>
                <a:gd name="T84" fmla="*/ 85 w 738"/>
                <a:gd name="T85" fmla="*/ 139 h 262"/>
                <a:gd name="T86" fmla="*/ 102 w 738"/>
                <a:gd name="T87" fmla="*/ 155 h 262"/>
                <a:gd name="T88" fmla="*/ 119 w 738"/>
                <a:gd name="T89" fmla="*/ 171 h 262"/>
                <a:gd name="T90" fmla="*/ 138 w 738"/>
                <a:gd name="T91" fmla="*/ 186 h 262"/>
                <a:gd name="T92" fmla="*/ 158 w 738"/>
                <a:gd name="T93" fmla="*/ 199 h 262"/>
                <a:gd name="T94" fmla="*/ 177 w 738"/>
                <a:gd name="T95" fmla="*/ 212 h 262"/>
                <a:gd name="T96" fmla="*/ 200 w 738"/>
                <a:gd name="T97" fmla="*/ 223 h 262"/>
                <a:gd name="T98" fmla="*/ 222 w 738"/>
                <a:gd name="T99" fmla="*/ 233 h 262"/>
                <a:gd name="T100" fmla="*/ 245 w 738"/>
                <a:gd name="T101" fmla="*/ 242 h 262"/>
                <a:gd name="T102" fmla="*/ 269 w 738"/>
                <a:gd name="T103" fmla="*/ 249 h 262"/>
                <a:gd name="T104" fmla="*/ 2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269" y="249"/>
                  </a:moveTo>
                  <a:lnTo>
                    <a:pt x="269" y="249"/>
                  </a:lnTo>
                  <a:lnTo>
                    <a:pt x="288" y="254"/>
                  </a:lnTo>
                  <a:lnTo>
                    <a:pt x="306" y="257"/>
                  </a:lnTo>
                  <a:lnTo>
                    <a:pt x="325" y="259"/>
                  </a:lnTo>
                  <a:lnTo>
                    <a:pt x="343" y="262"/>
                  </a:lnTo>
                  <a:lnTo>
                    <a:pt x="362" y="262"/>
                  </a:lnTo>
                  <a:lnTo>
                    <a:pt x="381" y="262"/>
                  </a:lnTo>
                  <a:lnTo>
                    <a:pt x="399" y="262"/>
                  </a:lnTo>
                  <a:lnTo>
                    <a:pt x="417" y="259"/>
                  </a:lnTo>
                  <a:lnTo>
                    <a:pt x="434" y="257"/>
                  </a:lnTo>
                  <a:lnTo>
                    <a:pt x="452" y="253"/>
                  </a:lnTo>
                  <a:lnTo>
                    <a:pt x="469" y="249"/>
                  </a:lnTo>
                  <a:lnTo>
                    <a:pt x="488" y="244"/>
                  </a:lnTo>
                  <a:lnTo>
                    <a:pt x="505" y="238"/>
                  </a:lnTo>
                  <a:lnTo>
                    <a:pt x="520" y="232"/>
                  </a:lnTo>
                  <a:lnTo>
                    <a:pt x="537" y="224"/>
                  </a:lnTo>
                  <a:lnTo>
                    <a:pt x="553" y="216"/>
                  </a:lnTo>
                  <a:lnTo>
                    <a:pt x="568" y="207"/>
                  </a:lnTo>
                  <a:lnTo>
                    <a:pt x="584" y="198"/>
                  </a:lnTo>
                  <a:lnTo>
                    <a:pt x="598" y="188"/>
                  </a:lnTo>
                  <a:lnTo>
                    <a:pt x="613" y="177"/>
                  </a:lnTo>
                  <a:lnTo>
                    <a:pt x="627" y="165"/>
                  </a:lnTo>
                  <a:lnTo>
                    <a:pt x="640" y="152"/>
                  </a:lnTo>
                  <a:lnTo>
                    <a:pt x="652" y="141"/>
                  </a:lnTo>
                  <a:lnTo>
                    <a:pt x="665" y="126"/>
                  </a:lnTo>
                  <a:lnTo>
                    <a:pt x="677" y="113"/>
                  </a:lnTo>
                  <a:lnTo>
                    <a:pt x="687" y="98"/>
                  </a:lnTo>
                  <a:lnTo>
                    <a:pt x="697" y="83"/>
                  </a:lnTo>
                  <a:lnTo>
                    <a:pt x="707" y="68"/>
                  </a:lnTo>
                  <a:lnTo>
                    <a:pt x="716" y="51"/>
                  </a:lnTo>
                  <a:lnTo>
                    <a:pt x="723" y="35"/>
                  </a:lnTo>
                  <a:lnTo>
                    <a:pt x="731" y="17"/>
                  </a:lnTo>
                  <a:lnTo>
                    <a:pt x="738" y="0"/>
                  </a:lnTo>
                  <a:lnTo>
                    <a:pt x="0" y="0"/>
                  </a:lnTo>
                  <a:lnTo>
                    <a:pt x="0" y="0"/>
                  </a:lnTo>
                  <a:lnTo>
                    <a:pt x="9" y="21"/>
                  </a:lnTo>
                  <a:lnTo>
                    <a:pt x="18" y="43"/>
                  </a:lnTo>
                  <a:lnTo>
                    <a:pt x="29" y="64"/>
                  </a:lnTo>
                  <a:lnTo>
                    <a:pt x="42" y="83"/>
                  </a:lnTo>
                  <a:lnTo>
                    <a:pt x="55" y="103"/>
                  </a:lnTo>
                  <a:lnTo>
                    <a:pt x="69" y="121"/>
                  </a:lnTo>
                  <a:lnTo>
                    <a:pt x="85" y="139"/>
                  </a:lnTo>
                  <a:lnTo>
                    <a:pt x="102" y="155"/>
                  </a:lnTo>
                  <a:lnTo>
                    <a:pt x="119" y="171"/>
                  </a:lnTo>
                  <a:lnTo>
                    <a:pt x="138" y="186"/>
                  </a:lnTo>
                  <a:lnTo>
                    <a:pt x="158" y="199"/>
                  </a:lnTo>
                  <a:lnTo>
                    <a:pt x="177" y="212"/>
                  </a:lnTo>
                  <a:lnTo>
                    <a:pt x="200" y="223"/>
                  </a:lnTo>
                  <a:lnTo>
                    <a:pt x="222" y="233"/>
                  </a:lnTo>
                  <a:lnTo>
                    <a:pt x="245" y="242"/>
                  </a:lnTo>
                  <a:lnTo>
                    <a:pt x="269" y="249"/>
                  </a:lnTo>
                  <a:lnTo>
                    <a:pt x="2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3" name="Freeform 93"/>
            <p:cNvSpPr>
              <a:spLocks/>
            </p:cNvSpPr>
            <p:nvPr userDrawn="1"/>
          </p:nvSpPr>
          <p:spPr bwMode="auto">
            <a:xfrm>
              <a:off x="4412" y="332"/>
              <a:ext cx="176" cy="121"/>
            </a:xfrm>
            <a:custGeom>
              <a:avLst/>
              <a:gdLst>
                <a:gd name="T0" fmla="*/ 261 w 702"/>
                <a:gd name="T1" fmla="*/ 472 h 483"/>
                <a:gd name="T2" fmla="*/ 296 w 702"/>
                <a:gd name="T3" fmla="*/ 479 h 483"/>
                <a:gd name="T4" fmla="*/ 331 w 702"/>
                <a:gd name="T5" fmla="*/ 483 h 483"/>
                <a:gd name="T6" fmla="*/ 365 w 702"/>
                <a:gd name="T7" fmla="*/ 483 h 483"/>
                <a:gd name="T8" fmla="*/ 400 w 702"/>
                <a:gd name="T9" fmla="*/ 481 h 483"/>
                <a:gd name="T10" fmla="*/ 433 w 702"/>
                <a:gd name="T11" fmla="*/ 474 h 483"/>
                <a:gd name="T12" fmla="*/ 465 w 702"/>
                <a:gd name="T13" fmla="*/ 465 h 483"/>
                <a:gd name="T14" fmla="*/ 497 w 702"/>
                <a:gd name="T15" fmla="*/ 452 h 483"/>
                <a:gd name="T16" fmla="*/ 527 w 702"/>
                <a:gd name="T17" fmla="*/ 436 h 483"/>
                <a:gd name="T18" fmla="*/ 555 w 702"/>
                <a:gd name="T19" fmla="*/ 418 h 483"/>
                <a:gd name="T20" fmla="*/ 581 w 702"/>
                <a:gd name="T21" fmla="*/ 397 h 483"/>
                <a:gd name="T22" fmla="*/ 606 w 702"/>
                <a:gd name="T23" fmla="*/ 374 h 483"/>
                <a:gd name="T24" fmla="*/ 628 w 702"/>
                <a:gd name="T25" fmla="*/ 349 h 483"/>
                <a:gd name="T26" fmla="*/ 648 w 702"/>
                <a:gd name="T27" fmla="*/ 321 h 483"/>
                <a:gd name="T28" fmla="*/ 665 w 702"/>
                <a:gd name="T29" fmla="*/ 291 h 483"/>
                <a:gd name="T30" fmla="*/ 679 w 702"/>
                <a:gd name="T31" fmla="*/ 258 h 483"/>
                <a:gd name="T32" fmla="*/ 691 w 702"/>
                <a:gd name="T33" fmla="*/ 224 h 483"/>
                <a:gd name="T34" fmla="*/ 697 w 702"/>
                <a:gd name="T35" fmla="*/ 194 h 483"/>
                <a:gd name="T36" fmla="*/ 702 w 702"/>
                <a:gd name="T37" fmla="*/ 137 h 483"/>
                <a:gd name="T38" fmla="*/ 697 w 702"/>
                <a:gd name="T39" fmla="*/ 81 h 483"/>
                <a:gd name="T40" fmla="*/ 684 w 702"/>
                <a:gd name="T41" fmla="*/ 26 h 483"/>
                <a:gd name="T42" fmla="*/ 29 w 702"/>
                <a:gd name="T43" fmla="*/ 0 h 483"/>
                <a:gd name="T44" fmla="*/ 20 w 702"/>
                <a:gd name="T45" fmla="*/ 21 h 483"/>
                <a:gd name="T46" fmla="*/ 12 w 702"/>
                <a:gd name="T47" fmla="*/ 42 h 483"/>
                <a:gd name="T48" fmla="*/ 8 w 702"/>
                <a:gd name="T49" fmla="*/ 60 h 483"/>
                <a:gd name="T50" fmla="*/ 3 w 702"/>
                <a:gd name="T51" fmla="*/ 95 h 483"/>
                <a:gd name="T52" fmla="*/ 0 w 702"/>
                <a:gd name="T53" fmla="*/ 129 h 483"/>
                <a:gd name="T54" fmla="*/ 1 w 702"/>
                <a:gd name="T55" fmla="*/ 164 h 483"/>
                <a:gd name="T56" fmla="*/ 7 w 702"/>
                <a:gd name="T57" fmla="*/ 198 h 483"/>
                <a:gd name="T58" fmla="*/ 14 w 702"/>
                <a:gd name="T59" fmla="*/ 231 h 483"/>
                <a:gd name="T60" fmla="*/ 25 w 702"/>
                <a:gd name="T61" fmla="*/ 263 h 483"/>
                <a:gd name="T62" fmla="*/ 39 w 702"/>
                <a:gd name="T63" fmla="*/ 293 h 483"/>
                <a:gd name="T64" fmla="*/ 56 w 702"/>
                <a:gd name="T65" fmla="*/ 323 h 483"/>
                <a:gd name="T66" fmla="*/ 76 w 702"/>
                <a:gd name="T67" fmla="*/ 350 h 483"/>
                <a:gd name="T68" fmla="*/ 98 w 702"/>
                <a:gd name="T69" fmla="*/ 375 h 483"/>
                <a:gd name="T70" fmla="*/ 123 w 702"/>
                <a:gd name="T71" fmla="*/ 399 h 483"/>
                <a:gd name="T72" fmla="*/ 150 w 702"/>
                <a:gd name="T73" fmla="*/ 420 h 483"/>
                <a:gd name="T74" fmla="*/ 179 w 702"/>
                <a:gd name="T75" fmla="*/ 439 h 483"/>
                <a:gd name="T76" fmla="*/ 210 w 702"/>
                <a:gd name="T77" fmla="*/ 455 h 483"/>
                <a:gd name="T78" fmla="*/ 244 w 702"/>
                <a:gd name="T79" fmla="*/ 466 h 483"/>
                <a:gd name="T80" fmla="*/ 26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261" y="472"/>
                  </a:moveTo>
                  <a:lnTo>
                    <a:pt x="261" y="472"/>
                  </a:lnTo>
                  <a:lnTo>
                    <a:pt x="278" y="476"/>
                  </a:lnTo>
                  <a:lnTo>
                    <a:pt x="296" y="479"/>
                  </a:lnTo>
                  <a:lnTo>
                    <a:pt x="313" y="482"/>
                  </a:lnTo>
                  <a:lnTo>
                    <a:pt x="331" y="483"/>
                  </a:lnTo>
                  <a:lnTo>
                    <a:pt x="348" y="483"/>
                  </a:lnTo>
                  <a:lnTo>
                    <a:pt x="365" y="483"/>
                  </a:lnTo>
                  <a:lnTo>
                    <a:pt x="383" y="482"/>
                  </a:lnTo>
                  <a:lnTo>
                    <a:pt x="400" y="481"/>
                  </a:lnTo>
                  <a:lnTo>
                    <a:pt x="417" y="478"/>
                  </a:lnTo>
                  <a:lnTo>
                    <a:pt x="433" y="474"/>
                  </a:lnTo>
                  <a:lnTo>
                    <a:pt x="450" y="470"/>
                  </a:lnTo>
                  <a:lnTo>
                    <a:pt x="465" y="465"/>
                  </a:lnTo>
                  <a:lnTo>
                    <a:pt x="481" y="459"/>
                  </a:lnTo>
                  <a:lnTo>
                    <a:pt x="497" y="452"/>
                  </a:lnTo>
                  <a:lnTo>
                    <a:pt x="512" y="444"/>
                  </a:lnTo>
                  <a:lnTo>
                    <a:pt x="527" y="436"/>
                  </a:lnTo>
                  <a:lnTo>
                    <a:pt x="541" y="429"/>
                  </a:lnTo>
                  <a:lnTo>
                    <a:pt x="555" y="418"/>
                  </a:lnTo>
                  <a:lnTo>
                    <a:pt x="568" y="409"/>
                  </a:lnTo>
                  <a:lnTo>
                    <a:pt x="581" y="397"/>
                  </a:lnTo>
                  <a:lnTo>
                    <a:pt x="594" y="387"/>
                  </a:lnTo>
                  <a:lnTo>
                    <a:pt x="606" y="374"/>
                  </a:lnTo>
                  <a:lnTo>
                    <a:pt x="618" y="362"/>
                  </a:lnTo>
                  <a:lnTo>
                    <a:pt x="628" y="349"/>
                  </a:lnTo>
                  <a:lnTo>
                    <a:pt x="639" y="335"/>
                  </a:lnTo>
                  <a:lnTo>
                    <a:pt x="648" y="321"/>
                  </a:lnTo>
                  <a:lnTo>
                    <a:pt x="657" y="306"/>
                  </a:lnTo>
                  <a:lnTo>
                    <a:pt x="665" y="291"/>
                  </a:lnTo>
                  <a:lnTo>
                    <a:pt x="672" y="275"/>
                  </a:lnTo>
                  <a:lnTo>
                    <a:pt x="679" y="258"/>
                  </a:lnTo>
                  <a:lnTo>
                    <a:pt x="686" y="241"/>
                  </a:lnTo>
                  <a:lnTo>
                    <a:pt x="691" y="224"/>
                  </a:lnTo>
                  <a:lnTo>
                    <a:pt x="691" y="224"/>
                  </a:lnTo>
                  <a:lnTo>
                    <a:pt x="697" y="194"/>
                  </a:lnTo>
                  <a:lnTo>
                    <a:pt x="701" y="165"/>
                  </a:lnTo>
                  <a:lnTo>
                    <a:pt x="702" y="137"/>
                  </a:lnTo>
                  <a:lnTo>
                    <a:pt x="701" y="108"/>
                  </a:lnTo>
                  <a:lnTo>
                    <a:pt x="697" y="81"/>
                  </a:lnTo>
                  <a:lnTo>
                    <a:pt x="692" y="52"/>
                  </a:lnTo>
                  <a:lnTo>
                    <a:pt x="684" y="26"/>
                  </a:lnTo>
                  <a:lnTo>
                    <a:pt x="675" y="0"/>
                  </a:lnTo>
                  <a:lnTo>
                    <a:pt x="29" y="0"/>
                  </a:lnTo>
                  <a:lnTo>
                    <a:pt x="29" y="0"/>
                  </a:lnTo>
                  <a:lnTo>
                    <a:pt x="20" y="21"/>
                  </a:lnTo>
                  <a:lnTo>
                    <a:pt x="16" y="31"/>
                  </a:lnTo>
                  <a:lnTo>
                    <a:pt x="12" y="42"/>
                  </a:lnTo>
                  <a:lnTo>
                    <a:pt x="12" y="42"/>
                  </a:lnTo>
                  <a:lnTo>
                    <a:pt x="8" y="60"/>
                  </a:lnTo>
                  <a:lnTo>
                    <a:pt x="5" y="77"/>
                  </a:lnTo>
                  <a:lnTo>
                    <a:pt x="3" y="95"/>
                  </a:lnTo>
                  <a:lnTo>
                    <a:pt x="1" y="112"/>
                  </a:lnTo>
                  <a:lnTo>
                    <a:pt x="0" y="129"/>
                  </a:lnTo>
                  <a:lnTo>
                    <a:pt x="0" y="147"/>
                  </a:lnTo>
                  <a:lnTo>
                    <a:pt x="1" y="164"/>
                  </a:lnTo>
                  <a:lnTo>
                    <a:pt x="4" y="181"/>
                  </a:lnTo>
                  <a:lnTo>
                    <a:pt x="7" y="198"/>
                  </a:lnTo>
                  <a:lnTo>
                    <a:pt x="11" y="215"/>
                  </a:lnTo>
                  <a:lnTo>
                    <a:pt x="14" y="231"/>
                  </a:lnTo>
                  <a:lnTo>
                    <a:pt x="20" y="248"/>
                  </a:lnTo>
                  <a:lnTo>
                    <a:pt x="25" y="263"/>
                  </a:lnTo>
                  <a:lnTo>
                    <a:pt x="31" y="279"/>
                  </a:lnTo>
                  <a:lnTo>
                    <a:pt x="39" y="293"/>
                  </a:lnTo>
                  <a:lnTo>
                    <a:pt x="47" y="309"/>
                  </a:lnTo>
                  <a:lnTo>
                    <a:pt x="56" y="323"/>
                  </a:lnTo>
                  <a:lnTo>
                    <a:pt x="65" y="336"/>
                  </a:lnTo>
                  <a:lnTo>
                    <a:pt x="76" y="350"/>
                  </a:lnTo>
                  <a:lnTo>
                    <a:pt x="86" y="363"/>
                  </a:lnTo>
                  <a:lnTo>
                    <a:pt x="98" y="375"/>
                  </a:lnTo>
                  <a:lnTo>
                    <a:pt x="110" y="388"/>
                  </a:lnTo>
                  <a:lnTo>
                    <a:pt x="123" y="399"/>
                  </a:lnTo>
                  <a:lnTo>
                    <a:pt x="136" y="410"/>
                  </a:lnTo>
                  <a:lnTo>
                    <a:pt x="150" y="420"/>
                  </a:lnTo>
                  <a:lnTo>
                    <a:pt x="164" y="430"/>
                  </a:lnTo>
                  <a:lnTo>
                    <a:pt x="179" y="439"/>
                  </a:lnTo>
                  <a:lnTo>
                    <a:pt x="194" y="447"/>
                  </a:lnTo>
                  <a:lnTo>
                    <a:pt x="210" y="455"/>
                  </a:lnTo>
                  <a:lnTo>
                    <a:pt x="227" y="461"/>
                  </a:lnTo>
                  <a:lnTo>
                    <a:pt x="244" y="466"/>
                  </a:lnTo>
                  <a:lnTo>
                    <a:pt x="261" y="472"/>
                  </a:lnTo>
                  <a:lnTo>
                    <a:pt x="26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4" name="Freeform 94"/>
            <p:cNvSpPr>
              <a:spLocks/>
            </p:cNvSpPr>
            <p:nvPr userDrawn="1"/>
          </p:nvSpPr>
          <p:spPr bwMode="auto">
            <a:xfrm>
              <a:off x="4667" y="353"/>
              <a:ext cx="155" cy="155"/>
            </a:xfrm>
            <a:custGeom>
              <a:avLst/>
              <a:gdLst>
                <a:gd name="T0" fmla="*/ 610 w 620"/>
                <a:gd name="T1" fmla="*/ 391 h 620"/>
                <a:gd name="T2" fmla="*/ 618 w 620"/>
                <a:gd name="T3" fmla="*/ 359 h 620"/>
                <a:gd name="T4" fmla="*/ 620 w 620"/>
                <a:gd name="T5" fmla="*/ 328 h 620"/>
                <a:gd name="T6" fmla="*/ 618 w 620"/>
                <a:gd name="T7" fmla="*/ 267 h 620"/>
                <a:gd name="T8" fmla="*/ 605 w 620"/>
                <a:gd name="T9" fmla="*/ 209 h 620"/>
                <a:gd name="T10" fmla="*/ 580 w 620"/>
                <a:gd name="T11" fmla="*/ 155 h 620"/>
                <a:gd name="T12" fmla="*/ 545 w 620"/>
                <a:gd name="T13" fmla="*/ 107 h 620"/>
                <a:gd name="T14" fmla="*/ 502 w 620"/>
                <a:gd name="T15" fmla="*/ 65 h 620"/>
                <a:gd name="T16" fmla="*/ 450 w 620"/>
                <a:gd name="T17" fmla="*/ 32 h 620"/>
                <a:gd name="T18" fmla="*/ 421 w 620"/>
                <a:gd name="T19" fmla="*/ 19 h 620"/>
                <a:gd name="T20" fmla="*/ 391 w 620"/>
                <a:gd name="T21" fmla="*/ 10 h 620"/>
                <a:gd name="T22" fmla="*/ 375 w 620"/>
                <a:gd name="T23" fmla="*/ 6 h 620"/>
                <a:gd name="T24" fmla="*/ 344 w 620"/>
                <a:gd name="T25" fmla="*/ 1 h 620"/>
                <a:gd name="T26" fmla="*/ 299 w 620"/>
                <a:gd name="T27" fmla="*/ 0 h 620"/>
                <a:gd name="T28" fmla="*/ 239 w 620"/>
                <a:gd name="T29" fmla="*/ 8 h 620"/>
                <a:gd name="T30" fmla="*/ 181 w 620"/>
                <a:gd name="T31" fmla="*/ 27 h 620"/>
                <a:gd name="T32" fmla="*/ 130 w 620"/>
                <a:gd name="T33" fmla="*/ 57 h 620"/>
                <a:gd name="T34" fmla="*/ 85 w 620"/>
                <a:gd name="T35" fmla="*/ 96 h 620"/>
                <a:gd name="T36" fmla="*/ 48 w 620"/>
                <a:gd name="T37" fmla="*/ 144 h 620"/>
                <a:gd name="T38" fmla="*/ 26 w 620"/>
                <a:gd name="T39" fmla="*/ 185 h 620"/>
                <a:gd name="T40" fmla="*/ 16 w 620"/>
                <a:gd name="T41" fmla="*/ 215 h 620"/>
                <a:gd name="T42" fmla="*/ 11 w 620"/>
                <a:gd name="T43" fmla="*/ 229 h 620"/>
                <a:gd name="T44" fmla="*/ 4 w 620"/>
                <a:gd name="T45" fmla="*/ 260 h 620"/>
                <a:gd name="T46" fmla="*/ 0 w 620"/>
                <a:gd name="T47" fmla="*/ 292 h 620"/>
                <a:gd name="T48" fmla="*/ 3 w 620"/>
                <a:gd name="T49" fmla="*/ 353 h 620"/>
                <a:gd name="T50" fmla="*/ 17 w 620"/>
                <a:gd name="T51" fmla="*/ 411 h 620"/>
                <a:gd name="T52" fmla="*/ 42 w 620"/>
                <a:gd name="T53" fmla="*/ 465 h 620"/>
                <a:gd name="T54" fmla="*/ 76 w 620"/>
                <a:gd name="T55" fmla="*/ 514 h 620"/>
                <a:gd name="T56" fmla="*/ 120 w 620"/>
                <a:gd name="T57" fmla="*/ 555 h 620"/>
                <a:gd name="T58" fmla="*/ 171 w 620"/>
                <a:gd name="T59" fmla="*/ 587 h 620"/>
                <a:gd name="T60" fmla="*/ 199 w 620"/>
                <a:gd name="T61" fmla="*/ 600 h 620"/>
                <a:gd name="T62" fmla="*/ 231 w 620"/>
                <a:gd name="T63" fmla="*/ 609 h 620"/>
                <a:gd name="T64" fmla="*/ 246 w 620"/>
                <a:gd name="T65" fmla="*/ 613 h 620"/>
                <a:gd name="T66" fmla="*/ 276 w 620"/>
                <a:gd name="T67" fmla="*/ 619 h 620"/>
                <a:gd name="T68" fmla="*/ 323 w 620"/>
                <a:gd name="T69" fmla="*/ 620 h 620"/>
                <a:gd name="T70" fmla="*/ 383 w 620"/>
                <a:gd name="T71" fmla="*/ 612 h 620"/>
                <a:gd name="T72" fmla="*/ 439 w 620"/>
                <a:gd name="T73" fmla="*/ 592 h 620"/>
                <a:gd name="T74" fmla="*/ 491 w 620"/>
                <a:gd name="T75" fmla="*/ 563 h 620"/>
                <a:gd name="T76" fmla="*/ 536 w 620"/>
                <a:gd name="T77" fmla="*/ 523 h 620"/>
                <a:gd name="T78" fmla="*/ 573 w 620"/>
                <a:gd name="T79" fmla="*/ 475 h 620"/>
                <a:gd name="T80" fmla="*/ 594 w 620"/>
                <a:gd name="T81" fmla="*/ 435 h 620"/>
                <a:gd name="T82" fmla="*/ 606 w 620"/>
                <a:gd name="T83" fmla="*/ 406 h 620"/>
                <a:gd name="T84" fmla="*/ 610 w 620"/>
                <a:gd name="T85" fmla="*/ 391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610" y="391"/>
                  </a:moveTo>
                  <a:lnTo>
                    <a:pt x="610" y="391"/>
                  </a:lnTo>
                  <a:lnTo>
                    <a:pt x="614" y="375"/>
                  </a:lnTo>
                  <a:lnTo>
                    <a:pt x="618" y="359"/>
                  </a:lnTo>
                  <a:lnTo>
                    <a:pt x="619" y="344"/>
                  </a:lnTo>
                  <a:lnTo>
                    <a:pt x="620" y="328"/>
                  </a:lnTo>
                  <a:lnTo>
                    <a:pt x="620" y="298"/>
                  </a:lnTo>
                  <a:lnTo>
                    <a:pt x="618" y="267"/>
                  </a:lnTo>
                  <a:lnTo>
                    <a:pt x="613" y="238"/>
                  </a:lnTo>
                  <a:lnTo>
                    <a:pt x="605" y="209"/>
                  </a:lnTo>
                  <a:lnTo>
                    <a:pt x="593" y="181"/>
                  </a:lnTo>
                  <a:lnTo>
                    <a:pt x="580" y="155"/>
                  </a:lnTo>
                  <a:lnTo>
                    <a:pt x="563" y="130"/>
                  </a:lnTo>
                  <a:lnTo>
                    <a:pt x="545" y="107"/>
                  </a:lnTo>
                  <a:lnTo>
                    <a:pt x="524" y="84"/>
                  </a:lnTo>
                  <a:lnTo>
                    <a:pt x="502" y="65"/>
                  </a:lnTo>
                  <a:lnTo>
                    <a:pt x="477" y="48"/>
                  </a:lnTo>
                  <a:lnTo>
                    <a:pt x="450" y="32"/>
                  </a:lnTo>
                  <a:lnTo>
                    <a:pt x="435" y="26"/>
                  </a:lnTo>
                  <a:lnTo>
                    <a:pt x="421" y="19"/>
                  </a:lnTo>
                  <a:lnTo>
                    <a:pt x="407" y="14"/>
                  </a:lnTo>
                  <a:lnTo>
                    <a:pt x="391" y="10"/>
                  </a:lnTo>
                  <a:lnTo>
                    <a:pt x="391" y="10"/>
                  </a:lnTo>
                  <a:lnTo>
                    <a:pt x="375" y="6"/>
                  </a:lnTo>
                  <a:lnTo>
                    <a:pt x="360" y="4"/>
                  </a:lnTo>
                  <a:lnTo>
                    <a:pt x="344" y="1"/>
                  </a:lnTo>
                  <a:lnTo>
                    <a:pt x="329" y="0"/>
                  </a:lnTo>
                  <a:lnTo>
                    <a:pt x="299" y="0"/>
                  </a:lnTo>
                  <a:lnTo>
                    <a:pt x="267" y="2"/>
                  </a:lnTo>
                  <a:lnTo>
                    <a:pt x="239" y="8"/>
                  </a:lnTo>
                  <a:lnTo>
                    <a:pt x="210" y="17"/>
                  </a:lnTo>
                  <a:lnTo>
                    <a:pt x="181" y="27"/>
                  </a:lnTo>
                  <a:lnTo>
                    <a:pt x="155" y="41"/>
                  </a:lnTo>
                  <a:lnTo>
                    <a:pt x="130" y="57"/>
                  </a:lnTo>
                  <a:lnTo>
                    <a:pt x="107" y="75"/>
                  </a:lnTo>
                  <a:lnTo>
                    <a:pt x="85" y="96"/>
                  </a:lnTo>
                  <a:lnTo>
                    <a:pt x="65" y="120"/>
                  </a:lnTo>
                  <a:lnTo>
                    <a:pt x="48" y="144"/>
                  </a:lnTo>
                  <a:lnTo>
                    <a:pt x="33" y="170"/>
                  </a:lnTo>
                  <a:lnTo>
                    <a:pt x="26" y="185"/>
                  </a:lnTo>
                  <a:lnTo>
                    <a:pt x="21" y="199"/>
                  </a:lnTo>
                  <a:lnTo>
                    <a:pt x="16" y="215"/>
                  </a:lnTo>
                  <a:lnTo>
                    <a:pt x="11" y="229"/>
                  </a:lnTo>
                  <a:lnTo>
                    <a:pt x="11" y="229"/>
                  </a:lnTo>
                  <a:lnTo>
                    <a:pt x="7" y="245"/>
                  </a:lnTo>
                  <a:lnTo>
                    <a:pt x="4" y="260"/>
                  </a:lnTo>
                  <a:lnTo>
                    <a:pt x="1" y="276"/>
                  </a:lnTo>
                  <a:lnTo>
                    <a:pt x="0" y="292"/>
                  </a:lnTo>
                  <a:lnTo>
                    <a:pt x="0" y="323"/>
                  </a:lnTo>
                  <a:lnTo>
                    <a:pt x="3" y="353"/>
                  </a:lnTo>
                  <a:lnTo>
                    <a:pt x="8" y="383"/>
                  </a:lnTo>
                  <a:lnTo>
                    <a:pt x="17" y="411"/>
                  </a:lnTo>
                  <a:lnTo>
                    <a:pt x="27" y="439"/>
                  </a:lnTo>
                  <a:lnTo>
                    <a:pt x="42" y="465"/>
                  </a:lnTo>
                  <a:lnTo>
                    <a:pt x="57" y="491"/>
                  </a:lnTo>
                  <a:lnTo>
                    <a:pt x="76" y="514"/>
                  </a:lnTo>
                  <a:lnTo>
                    <a:pt x="97" y="535"/>
                  </a:lnTo>
                  <a:lnTo>
                    <a:pt x="120" y="555"/>
                  </a:lnTo>
                  <a:lnTo>
                    <a:pt x="145" y="573"/>
                  </a:lnTo>
                  <a:lnTo>
                    <a:pt x="171" y="587"/>
                  </a:lnTo>
                  <a:lnTo>
                    <a:pt x="185" y="594"/>
                  </a:lnTo>
                  <a:lnTo>
                    <a:pt x="199" y="600"/>
                  </a:lnTo>
                  <a:lnTo>
                    <a:pt x="215" y="606"/>
                  </a:lnTo>
                  <a:lnTo>
                    <a:pt x="231" y="609"/>
                  </a:lnTo>
                  <a:lnTo>
                    <a:pt x="231" y="609"/>
                  </a:lnTo>
                  <a:lnTo>
                    <a:pt x="246" y="613"/>
                  </a:lnTo>
                  <a:lnTo>
                    <a:pt x="261" y="616"/>
                  </a:lnTo>
                  <a:lnTo>
                    <a:pt x="276" y="619"/>
                  </a:lnTo>
                  <a:lnTo>
                    <a:pt x="292" y="620"/>
                  </a:lnTo>
                  <a:lnTo>
                    <a:pt x="323" y="620"/>
                  </a:lnTo>
                  <a:lnTo>
                    <a:pt x="353" y="617"/>
                  </a:lnTo>
                  <a:lnTo>
                    <a:pt x="383" y="612"/>
                  </a:lnTo>
                  <a:lnTo>
                    <a:pt x="412" y="604"/>
                  </a:lnTo>
                  <a:lnTo>
                    <a:pt x="439" y="592"/>
                  </a:lnTo>
                  <a:lnTo>
                    <a:pt x="465" y="579"/>
                  </a:lnTo>
                  <a:lnTo>
                    <a:pt x="491" y="563"/>
                  </a:lnTo>
                  <a:lnTo>
                    <a:pt x="515" y="544"/>
                  </a:lnTo>
                  <a:lnTo>
                    <a:pt x="536" y="523"/>
                  </a:lnTo>
                  <a:lnTo>
                    <a:pt x="555" y="501"/>
                  </a:lnTo>
                  <a:lnTo>
                    <a:pt x="573" y="475"/>
                  </a:lnTo>
                  <a:lnTo>
                    <a:pt x="588" y="449"/>
                  </a:lnTo>
                  <a:lnTo>
                    <a:pt x="594" y="435"/>
                  </a:lnTo>
                  <a:lnTo>
                    <a:pt x="601" y="421"/>
                  </a:lnTo>
                  <a:lnTo>
                    <a:pt x="606" y="406"/>
                  </a:lnTo>
                  <a:lnTo>
                    <a:pt x="610" y="391"/>
                  </a:lnTo>
                  <a:lnTo>
                    <a:pt x="610"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Freeform 95"/>
            <p:cNvSpPr>
              <a:spLocks/>
            </p:cNvSpPr>
            <p:nvPr userDrawn="1"/>
          </p:nvSpPr>
          <p:spPr bwMode="auto">
            <a:xfrm>
              <a:off x="4922" y="429"/>
              <a:ext cx="135" cy="135"/>
            </a:xfrm>
            <a:custGeom>
              <a:avLst/>
              <a:gdLst>
                <a:gd name="T0" fmla="*/ 340 w 540"/>
                <a:gd name="T1" fmla="*/ 9 h 539"/>
                <a:gd name="T2" fmla="*/ 286 w 540"/>
                <a:gd name="T3" fmla="*/ 0 h 539"/>
                <a:gd name="T4" fmla="*/ 232 w 540"/>
                <a:gd name="T5" fmla="*/ 3 h 539"/>
                <a:gd name="T6" fmla="*/ 181 w 540"/>
                <a:gd name="T7" fmla="*/ 14 h 539"/>
                <a:gd name="T8" fmla="*/ 134 w 540"/>
                <a:gd name="T9" fmla="*/ 36 h 539"/>
                <a:gd name="T10" fmla="*/ 93 w 540"/>
                <a:gd name="T11" fmla="*/ 66 h 539"/>
                <a:gd name="T12" fmla="*/ 56 w 540"/>
                <a:gd name="T13" fmla="*/ 104 h 539"/>
                <a:gd name="T14" fmla="*/ 29 w 540"/>
                <a:gd name="T15" fmla="*/ 148 h 539"/>
                <a:gd name="T16" fmla="*/ 9 w 540"/>
                <a:gd name="T17" fmla="*/ 201 h 539"/>
                <a:gd name="T18" fmla="*/ 3 w 540"/>
                <a:gd name="T19" fmla="*/ 227 h 539"/>
                <a:gd name="T20" fmla="*/ 0 w 540"/>
                <a:gd name="T21" fmla="*/ 281 h 539"/>
                <a:gd name="T22" fmla="*/ 7 w 540"/>
                <a:gd name="T23" fmla="*/ 333 h 539"/>
                <a:gd name="T24" fmla="*/ 24 w 540"/>
                <a:gd name="T25" fmla="*/ 382 h 539"/>
                <a:gd name="T26" fmla="*/ 50 w 540"/>
                <a:gd name="T27" fmla="*/ 427 h 539"/>
                <a:gd name="T28" fmla="*/ 84 w 540"/>
                <a:gd name="T29" fmla="*/ 466 h 539"/>
                <a:gd name="T30" fmla="*/ 125 w 540"/>
                <a:gd name="T31" fmla="*/ 498 h 539"/>
                <a:gd name="T32" fmla="*/ 173 w 540"/>
                <a:gd name="T33" fmla="*/ 522 h 539"/>
                <a:gd name="T34" fmla="*/ 200 w 540"/>
                <a:gd name="T35" fmla="*/ 530 h 539"/>
                <a:gd name="T36" fmla="*/ 254 w 540"/>
                <a:gd name="T37" fmla="*/ 539 h 539"/>
                <a:gd name="T38" fmla="*/ 306 w 540"/>
                <a:gd name="T39" fmla="*/ 538 h 539"/>
                <a:gd name="T40" fmla="*/ 357 w 540"/>
                <a:gd name="T41" fmla="*/ 525 h 539"/>
                <a:gd name="T42" fmla="*/ 405 w 540"/>
                <a:gd name="T43" fmla="*/ 504 h 539"/>
                <a:gd name="T44" fmla="*/ 447 w 540"/>
                <a:gd name="T45" fmla="*/ 474 h 539"/>
                <a:gd name="T46" fmla="*/ 482 w 540"/>
                <a:gd name="T47" fmla="*/ 436 h 539"/>
                <a:gd name="T48" fmla="*/ 511 w 540"/>
                <a:gd name="T49" fmla="*/ 391 h 539"/>
                <a:gd name="T50" fmla="*/ 530 w 540"/>
                <a:gd name="T51" fmla="*/ 340 h 539"/>
                <a:gd name="T52" fmla="*/ 537 w 540"/>
                <a:gd name="T53" fmla="*/ 313 h 539"/>
                <a:gd name="T54" fmla="*/ 540 w 540"/>
                <a:gd name="T55" fmla="*/ 259 h 539"/>
                <a:gd name="T56" fmla="*/ 532 w 540"/>
                <a:gd name="T57" fmla="*/ 207 h 539"/>
                <a:gd name="T58" fmla="*/ 515 w 540"/>
                <a:gd name="T59" fmla="*/ 158 h 539"/>
                <a:gd name="T60" fmla="*/ 490 w 540"/>
                <a:gd name="T61" fmla="*/ 113 h 539"/>
                <a:gd name="T62" fmla="*/ 456 w 540"/>
                <a:gd name="T63" fmla="*/ 74 h 539"/>
                <a:gd name="T64" fmla="*/ 415 w 540"/>
                <a:gd name="T65" fmla="*/ 42 h 539"/>
                <a:gd name="T66" fmla="*/ 366 w 540"/>
                <a:gd name="T67" fmla="*/ 18 h 539"/>
                <a:gd name="T68" fmla="*/ 34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340" y="9"/>
                  </a:moveTo>
                  <a:lnTo>
                    <a:pt x="340" y="9"/>
                  </a:lnTo>
                  <a:lnTo>
                    <a:pt x="313" y="4"/>
                  </a:lnTo>
                  <a:lnTo>
                    <a:pt x="286" y="0"/>
                  </a:lnTo>
                  <a:lnTo>
                    <a:pt x="259" y="0"/>
                  </a:lnTo>
                  <a:lnTo>
                    <a:pt x="232" y="3"/>
                  </a:lnTo>
                  <a:lnTo>
                    <a:pt x="207" y="8"/>
                  </a:lnTo>
                  <a:lnTo>
                    <a:pt x="181" y="14"/>
                  </a:lnTo>
                  <a:lnTo>
                    <a:pt x="158" y="25"/>
                  </a:lnTo>
                  <a:lnTo>
                    <a:pt x="134" y="36"/>
                  </a:lnTo>
                  <a:lnTo>
                    <a:pt x="114" y="51"/>
                  </a:lnTo>
                  <a:lnTo>
                    <a:pt x="93" y="66"/>
                  </a:lnTo>
                  <a:lnTo>
                    <a:pt x="73" y="85"/>
                  </a:lnTo>
                  <a:lnTo>
                    <a:pt x="56" y="104"/>
                  </a:lnTo>
                  <a:lnTo>
                    <a:pt x="42" y="126"/>
                  </a:lnTo>
                  <a:lnTo>
                    <a:pt x="29" y="148"/>
                  </a:lnTo>
                  <a:lnTo>
                    <a:pt x="17" y="173"/>
                  </a:lnTo>
                  <a:lnTo>
                    <a:pt x="9" y="201"/>
                  </a:lnTo>
                  <a:lnTo>
                    <a:pt x="9" y="201"/>
                  </a:lnTo>
                  <a:lnTo>
                    <a:pt x="3" y="227"/>
                  </a:lnTo>
                  <a:lnTo>
                    <a:pt x="0" y="254"/>
                  </a:lnTo>
                  <a:lnTo>
                    <a:pt x="0" y="281"/>
                  </a:lnTo>
                  <a:lnTo>
                    <a:pt x="3" y="307"/>
                  </a:lnTo>
                  <a:lnTo>
                    <a:pt x="7" y="333"/>
                  </a:lnTo>
                  <a:lnTo>
                    <a:pt x="14" y="358"/>
                  </a:lnTo>
                  <a:lnTo>
                    <a:pt x="24" y="382"/>
                  </a:lnTo>
                  <a:lnTo>
                    <a:pt x="35" y="405"/>
                  </a:lnTo>
                  <a:lnTo>
                    <a:pt x="50" y="427"/>
                  </a:lnTo>
                  <a:lnTo>
                    <a:pt x="67" y="447"/>
                  </a:lnTo>
                  <a:lnTo>
                    <a:pt x="84" y="466"/>
                  </a:lnTo>
                  <a:lnTo>
                    <a:pt x="104" y="483"/>
                  </a:lnTo>
                  <a:lnTo>
                    <a:pt x="125" y="498"/>
                  </a:lnTo>
                  <a:lnTo>
                    <a:pt x="149" y="512"/>
                  </a:lnTo>
                  <a:lnTo>
                    <a:pt x="173" y="522"/>
                  </a:lnTo>
                  <a:lnTo>
                    <a:pt x="200" y="530"/>
                  </a:lnTo>
                  <a:lnTo>
                    <a:pt x="200" y="530"/>
                  </a:lnTo>
                  <a:lnTo>
                    <a:pt x="227" y="537"/>
                  </a:lnTo>
                  <a:lnTo>
                    <a:pt x="254" y="539"/>
                  </a:lnTo>
                  <a:lnTo>
                    <a:pt x="280" y="539"/>
                  </a:lnTo>
                  <a:lnTo>
                    <a:pt x="306" y="538"/>
                  </a:lnTo>
                  <a:lnTo>
                    <a:pt x="332" y="533"/>
                  </a:lnTo>
                  <a:lnTo>
                    <a:pt x="357" y="525"/>
                  </a:lnTo>
                  <a:lnTo>
                    <a:pt x="382" y="516"/>
                  </a:lnTo>
                  <a:lnTo>
                    <a:pt x="405" y="504"/>
                  </a:lnTo>
                  <a:lnTo>
                    <a:pt x="426" y="490"/>
                  </a:lnTo>
                  <a:lnTo>
                    <a:pt x="447" y="474"/>
                  </a:lnTo>
                  <a:lnTo>
                    <a:pt x="465" y="456"/>
                  </a:lnTo>
                  <a:lnTo>
                    <a:pt x="482" y="436"/>
                  </a:lnTo>
                  <a:lnTo>
                    <a:pt x="498" y="414"/>
                  </a:lnTo>
                  <a:lnTo>
                    <a:pt x="511" y="391"/>
                  </a:lnTo>
                  <a:lnTo>
                    <a:pt x="523" y="366"/>
                  </a:lnTo>
                  <a:lnTo>
                    <a:pt x="530" y="340"/>
                  </a:lnTo>
                  <a:lnTo>
                    <a:pt x="530" y="340"/>
                  </a:lnTo>
                  <a:lnTo>
                    <a:pt x="537" y="313"/>
                  </a:lnTo>
                  <a:lnTo>
                    <a:pt x="540" y="285"/>
                  </a:lnTo>
                  <a:lnTo>
                    <a:pt x="540" y="259"/>
                  </a:lnTo>
                  <a:lnTo>
                    <a:pt x="537" y="233"/>
                  </a:lnTo>
                  <a:lnTo>
                    <a:pt x="532" y="207"/>
                  </a:lnTo>
                  <a:lnTo>
                    <a:pt x="525" y="182"/>
                  </a:lnTo>
                  <a:lnTo>
                    <a:pt x="515" y="158"/>
                  </a:lnTo>
                  <a:lnTo>
                    <a:pt x="503" y="135"/>
                  </a:lnTo>
                  <a:lnTo>
                    <a:pt x="490" y="113"/>
                  </a:lnTo>
                  <a:lnTo>
                    <a:pt x="473" y="92"/>
                  </a:lnTo>
                  <a:lnTo>
                    <a:pt x="456" y="74"/>
                  </a:lnTo>
                  <a:lnTo>
                    <a:pt x="435" y="57"/>
                  </a:lnTo>
                  <a:lnTo>
                    <a:pt x="415" y="42"/>
                  </a:lnTo>
                  <a:lnTo>
                    <a:pt x="391" y="29"/>
                  </a:lnTo>
                  <a:lnTo>
                    <a:pt x="366" y="18"/>
                  </a:lnTo>
                  <a:lnTo>
                    <a:pt x="340" y="9"/>
                  </a:lnTo>
                  <a:lnTo>
                    <a:pt x="34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6" name="Freeform 96"/>
            <p:cNvSpPr>
              <a:spLocks/>
            </p:cNvSpPr>
            <p:nvPr userDrawn="1"/>
          </p:nvSpPr>
          <p:spPr bwMode="auto">
            <a:xfrm>
              <a:off x="5177" y="504"/>
              <a:ext cx="114" cy="115"/>
            </a:xfrm>
            <a:custGeom>
              <a:avLst/>
              <a:gdLst>
                <a:gd name="T0" fmla="*/ 288 w 459"/>
                <a:gd name="T1" fmla="*/ 8 h 459"/>
                <a:gd name="T2" fmla="*/ 243 w 459"/>
                <a:gd name="T3" fmla="*/ 2 h 459"/>
                <a:gd name="T4" fmla="*/ 197 w 459"/>
                <a:gd name="T5" fmla="*/ 3 h 459"/>
                <a:gd name="T6" fmla="*/ 154 w 459"/>
                <a:gd name="T7" fmla="*/ 13 h 459"/>
                <a:gd name="T8" fmla="*/ 115 w 459"/>
                <a:gd name="T9" fmla="*/ 31 h 459"/>
                <a:gd name="T10" fmla="*/ 78 w 459"/>
                <a:gd name="T11" fmla="*/ 56 h 459"/>
                <a:gd name="T12" fmla="*/ 48 w 459"/>
                <a:gd name="T13" fmla="*/ 89 h 459"/>
                <a:gd name="T14" fmla="*/ 24 w 459"/>
                <a:gd name="T15" fmla="*/ 127 h 459"/>
                <a:gd name="T16" fmla="*/ 7 w 459"/>
                <a:gd name="T17" fmla="*/ 171 h 459"/>
                <a:gd name="T18" fmla="*/ 3 w 459"/>
                <a:gd name="T19" fmla="*/ 193 h 459"/>
                <a:gd name="T20" fmla="*/ 0 w 459"/>
                <a:gd name="T21" fmla="*/ 239 h 459"/>
                <a:gd name="T22" fmla="*/ 5 w 459"/>
                <a:gd name="T23" fmla="*/ 283 h 459"/>
                <a:gd name="T24" fmla="*/ 20 w 459"/>
                <a:gd name="T25" fmla="*/ 325 h 459"/>
                <a:gd name="T26" fmla="*/ 42 w 459"/>
                <a:gd name="T27" fmla="*/ 364 h 459"/>
                <a:gd name="T28" fmla="*/ 71 w 459"/>
                <a:gd name="T29" fmla="*/ 396 h 459"/>
                <a:gd name="T30" fmla="*/ 106 w 459"/>
                <a:gd name="T31" fmla="*/ 424 h 459"/>
                <a:gd name="T32" fmla="*/ 147 w 459"/>
                <a:gd name="T33" fmla="*/ 444 h 459"/>
                <a:gd name="T34" fmla="*/ 170 w 459"/>
                <a:gd name="T35" fmla="*/ 452 h 459"/>
                <a:gd name="T36" fmla="*/ 215 w 459"/>
                <a:gd name="T37" fmla="*/ 459 h 459"/>
                <a:gd name="T38" fmla="*/ 261 w 459"/>
                <a:gd name="T39" fmla="*/ 458 h 459"/>
                <a:gd name="T40" fmla="*/ 304 w 459"/>
                <a:gd name="T41" fmla="*/ 447 h 459"/>
                <a:gd name="T42" fmla="*/ 344 w 459"/>
                <a:gd name="T43" fmla="*/ 429 h 459"/>
                <a:gd name="T44" fmla="*/ 379 w 459"/>
                <a:gd name="T45" fmla="*/ 403 h 459"/>
                <a:gd name="T46" fmla="*/ 411 w 459"/>
                <a:gd name="T47" fmla="*/ 372 h 459"/>
                <a:gd name="T48" fmla="*/ 434 w 459"/>
                <a:gd name="T49" fmla="*/ 332 h 459"/>
                <a:gd name="T50" fmla="*/ 451 w 459"/>
                <a:gd name="T51" fmla="*/ 289 h 459"/>
                <a:gd name="T52" fmla="*/ 456 w 459"/>
                <a:gd name="T53" fmla="*/ 266 h 459"/>
                <a:gd name="T54" fmla="*/ 459 w 459"/>
                <a:gd name="T55" fmla="*/ 220 h 459"/>
                <a:gd name="T56" fmla="*/ 452 w 459"/>
                <a:gd name="T57" fmla="*/ 176 h 459"/>
                <a:gd name="T58" fmla="*/ 438 w 459"/>
                <a:gd name="T59" fmla="*/ 134 h 459"/>
                <a:gd name="T60" fmla="*/ 416 w 459"/>
                <a:gd name="T61" fmla="*/ 97 h 459"/>
                <a:gd name="T62" fmla="*/ 387 w 459"/>
                <a:gd name="T63" fmla="*/ 64 h 459"/>
                <a:gd name="T64" fmla="*/ 352 w 459"/>
                <a:gd name="T65" fmla="*/ 35 h 459"/>
                <a:gd name="T66" fmla="*/ 310 w 459"/>
                <a:gd name="T67" fmla="*/ 16 h 459"/>
                <a:gd name="T68" fmla="*/ 288 w 459"/>
                <a:gd name="T69" fmla="*/ 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8" y="8"/>
                  </a:moveTo>
                  <a:lnTo>
                    <a:pt x="288" y="8"/>
                  </a:lnTo>
                  <a:lnTo>
                    <a:pt x="266" y="3"/>
                  </a:lnTo>
                  <a:lnTo>
                    <a:pt x="243" y="2"/>
                  </a:lnTo>
                  <a:lnTo>
                    <a:pt x="220" y="0"/>
                  </a:lnTo>
                  <a:lnTo>
                    <a:pt x="197" y="3"/>
                  </a:lnTo>
                  <a:lnTo>
                    <a:pt x="176" y="7"/>
                  </a:lnTo>
                  <a:lnTo>
                    <a:pt x="154" y="13"/>
                  </a:lnTo>
                  <a:lnTo>
                    <a:pt x="134" y="21"/>
                  </a:lnTo>
                  <a:lnTo>
                    <a:pt x="115" y="31"/>
                  </a:lnTo>
                  <a:lnTo>
                    <a:pt x="95" y="43"/>
                  </a:lnTo>
                  <a:lnTo>
                    <a:pt x="78" y="56"/>
                  </a:lnTo>
                  <a:lnTo>
                    <a:pt x="63" y="72"/>
                  </a:lnTo>
                  <a:lnTo>
                    <a:pt x="48" y="89"/>
                  </a:lnTo>
                  <a:lnTo>
                    <a:pt x="35" y="107"/>
                  </a:lnTo>
                  <a:lnTo>
                    <a:pt x="24" y="127"/>
                  </a:lnTo>
                  <a:lnTo>
                    <a:pt x="14" y="149"/>
                  </a:lnTo>
                  <a:lnTo>
                    <a:pt x="7" y="171"/>
                  </a:lnTo>
                  <a:lnTo>
                    <a:pt x="7" y="171"/>
                  </a:lnTo>
                  <a:lnTo>
                    <a:pt x="3" y="193"/>
                  </a:lnTo>
                  <a:lnTo>
                    <a:pt x="0" y="216"/>
                  </a:lnTo>
                  <a:lnTo>
                    <a:pt x="0" y="239"/>
                  </a:lnTo>
                  <a:lnTo>
                    <a:pt x="1" y="262"/>
                  </a:lnTo>
                  <a:lnTo>
                    <a:pt x="5" y="283"/>
                  </a:lnTo>
                  <a:lnTo>
                    <a:pt x="12" y="305"/>
                  </a:lnTo>
                  <a:lnTo>
                    <a:pt x="20" y="325"/>
                  </a:lnTo>
                  <a:lnTo>
                    <a:pt x="30" y="344"/>
                  </a:lnTo>
                  <a:lnTo>
                    <a:pt x="42" y="364"/>
                  </a:lnTo>
                  <a:lnTo>
                    <a:pt x="56" y="381"/>
                  </a:lnTo>
                  <a:lnTo>
                    <a:pt x="71" y="396"/>
                  </a:lnTo>
                  <a:lnTo>
                    <a:pt x="87" y="411"/>
                  </a:lnTo>
                  <a:lnTo>
                    <a:pt x="106" y="424"/>
                  </a:lnTo>
                  <a:lnTo>
                    <a:pt x="127" y="435"/>
                  </a:lnTo>
                  <a:lnTo>
                    <a:pt x="147" y="444"/>
                  </a:lnTo>
                  <a:lnTo>
                    <a:pt x="170" y="452"/>
                  </a:lnTo>
                  <a:lnTo>
                    <a:pt x="170" y="452"/>
                  </a:lnTo>
                  <a:lnTo>
                    <a:pt x="193" y="456"/>
                  </a:lnTo>
                  <a:lnTo>
                    <a:pt x="215" y="459"/>
                  </a:lnTo>
                  <a:lnTo>
                    <a:pt x="239" y="459"/>
                  </a:lnTo>
                  <a:lnTo>
                    <a:pt x="261" y="458"/>
                  </a:lnTo>
                  <a:lnTo>
                    <a:pt x="283" y="454"/>
                  </a:lnTo>
                  <a:lnTo>
                    <a:pt x="304" y="447"/>
                  </a:lnTo>
                  <a:lnTo>
                    <a:pt x="325" y="439"/>
                  </a:lnTo>
                  <a:lnTo>
                    <a:pt x="344" y="429"/>
                  </a:lnTo>
                  <a:lnTo>
                    <a:pt x="362" y="417"/>
                  </a:lnTo>
                  <a:lnTo>
                    <a:pt x="379" y="403"/>
                  </a:lnTo>
                  <a:lnTo>
                    <a:pt x="395" y="388"/>
                  </a:lnTo>
                  <a:lnTo>
                    <a:pt x="411" y="372"/>
                  </a:lnTo>
                  <a:lnTo>
                    <a:pt x="424" y="353"/>
                  </a:lnTo>
                  <a:lnTo>
                    <a:pt x="434" y="332"/>
                  </a:lnTo>
                  <a:lnTo>
                    <a:pt x="443" y="312"/>
                  </a:lnTo>
                  <a:lnTo>
                    <a:pt x="451" y="289"/>
                  </a:lnTo>
                  <a:lnTo>
                    <a:pt x="451" y="289"/>
                  </a:lnTo>
                  <a:lnTo>
                    <a:pt x="456" y="266"/>
                  </a:lnTo>
                  <a:lnTo>
                    <a:pt x="458" y="244"/>
                  </a:lnTo>
                  <a:lnTo>
                    <a:pt x="459" y="220"/>
                  </a:lnTo>
                  <a:lnTo>
                    <a:pt x="456" y="198"/>
                  </a:lnTo>
                  <a:lnTo>
                    <a:pt x="452" y="176"/>
                  </a:lnTo>
                  <a:lnTo>
                    <a:pt x="446" y="155"/>
                  </a:lnTo>
                  <a:lnTo>
                    <a:pt x="438" y="134"/>
                  </a:lnTo>
                  <a:lnTo>
                    <a:pt x="428" y="115"/>
                  </a:lnTo>
                  <a:lnTo>
                    <a:pt x="416" y="97"/>
                  </a:lnTo>
                  <a:lnTo>
                    <a:pt x="403" y="80"/>
                  </a:lnTo>
                  <a:lnTo>
                    <a:pt x="387" y="64"/>
                  </a:lnTo>
                  <a:lnTo>
                    <a:pt x="370" y="48"/>
                  </a:lnTo>
                  <a:lnTo>
                    <a:pt x="352" y="35"/>
                  </a:lnTo>
                  <a:lnTo>
                    <a:pt x="332" y="25"/>
                  </a:lnTo>
                  <a:lnTo>
                    <a:pt x="310" y="16"/>
                  </a:lnTo>
                  <a:lnTo>
                    <a:pt x="288" y="8"/>
                  </a:lnTo>
                  <a:lnTo>
                    <a:pt x="28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7" name="Freeform 97"/>
            <p:cNvSpPr>
              <a:spLocks/>
            </p:cNvSpPr>
            <p:nvPr userDrawn="1"/>
          </p:nvSpPr>
          <p:spPr bwMode="auto">
            <a:xfrm>
              <a:off x="5431" y="580"/>
              <a:ext cx="94" cy="95"/>
            </a:xfrm>
            <a:custGeom>
              <a:avLst/>
              <a:gdLst>
                <a:gd name="T0" fmla="*/ 238 w 378"/>
                <a:gd name="T1" fmla="*/ 5 h 378"/>
                <a:gd name="T2" fmla="*/ 201 w 378"/>
                <a:gd name="T3" fmla="*/ 0 h 378"/>
                <a:gd name="T4" fmla="*/ 163 w 378"/>
                <a:gd name="T5" fmla="*/ 1 h 378"/>
                <a:gd name="T6" fmla="*/ 128 w 378"/>
                <a:gd name="T7" fmla="*/ 9 h 378"/>
                <a:gd name="T8" fmla="*/ 95 w 378"/>
                <a:gd name="T9" fmla="*/ 25 h 378"/>
                <a:gd name="T10" fmla="*/ 65 w 378"/>
                <a:gd name="T11" fmla="*/ 45 h 378"/>
                <a:gd name="T12" fmla="*/ 40 w 378"/>
                <a:gd name="T13" fmla="*/ 71 h 378"/>
                <a:gd name="T14" fmla="*/ 21 w 378"/>
                <a:gd name="T15" fmla="*/ 104 h 378"/>
                <a:gd name="T16" fmla="*/ 6 w 378"/>
                <a:gd name="T17" fmla="*/ 139 h 378"/>
                <a:gd name="T18" fmla="*/ 2 w 378"/>
                <a:gd name="T19" fmla="*/ 159 h 378"/>
                <a:gd name="T20" fmla="*/ 0 w 378"/>
                <a:gd name="T21" fmla="*/ 195 h 378"/>
                <a:gd name="T22" fmla="*/ 5 w 378"/>
                <a:gd name="T23" fmla="*/ 232 h 378"/>
                <a:gd name="T24" fmla="*/ 17 w 378"/>
                <a:gd name="T25" fmla="*/ 267 h 378"/>
                <a:gd name="T26" fmla="*/ 35 w 378"/>
                <a:gd name="T27" fmla="*/ 298 h 378"/>
                <a:gd name="T28" fmla="*/ 59 w 378"/>
                <a:gd name="T29" fmla="*/ 325 h 378"/>
                <a:gd name="T30" fmla="*/ 88 w 378"/>
                <a:gd name="T31" fmla="*/ 348 h 378"/>
                <a:gd name="T32" fmla="*/ 122 w 378"/>
                <a:gd name="T33" fmla="*/ 365 h 378"/>
                <a:gd name="T34" fmla="*/ 141 w 378"/>
                <a:gd name="T35" fmla="*/ 371 h 378"/>
                <a:gd name="T36" fmla="*/ 178 w 378"/>
                <a:gd name="T37" fmla="*/ 376 h 378"/>
                <a:gd name="T38" fmla="*/ 215 w 378"/>
                <a:gd name="T39" fmla="*/ 375 h 378"/>
                <a:gd name="T40" fmla="*/ 250 w 378"/>
                <a:gd name="T41" fmla="*/ 367 h 378"/>
                <a:gd name="T42" fmla="*/ 284 w 378"/>
                <a:gd name="T43" fmla="*/ 352 h 378"/>
                <a:gd name="T44" fmla="*/ 313 w 378"/>
                <a:gd name="T45" fmla="*/ 331 h 378"/>
                <a:gd name="T46" fmla="*/ 339 w 378"/>
                <a:gd name="T47" fmla="*/ 305 h 378"/>
                <a:gd name="T48" fmla="*/ 358 w 378"/>
                <a:gd name="T49" fmla="*/ 273 h 378"/>
                <a:gd name="T50" fmla="*/ 371 w 378"/>
                <a:gd name="T51" fmla="*/ 237 h 378"/>
                <a:gd name="T52" fmla="*/ 375 w 378"/>
                <a:gd name="T53" fmla="*/ 219 h 378"/>
                <a:gd name="T54" fmla="*/ 378 w 378"/>
                <a:gd name="T55" fmla="*/ 181 h 378"/>
                <a:gd name="T56" fmla="*/ 373 w 378"/>
                <a:gd name="T57" fmla="*/ 144 h 378"/>
                <a:gd name="T58" fmla="*/ 361 w 378"/>
                <a:gd name="T59" fmla="*/ 109 h 378"/>
                <a:gd name="T60" fmla="*/ 343 w 378"/>
                <a:gd name="T61" fmla="*/ 78 h 378"/>
                <a:gd name="T62" fmla="*/ 319 w 378"/>
                <a:gd name="T63" fmla="*/ 51 h 378"/>
                <a:gd name="T64" fmla="*/ 290 w 378"/>
                <a:gd name="T65" fmla="*/ 28 h 378"/>
                <a:gd name="T66" fmla="*/ 257 w 378"/>
                <a:gd name="T67" fmla="*/ 12 h 378"/>
                <a:gd name="T68" fmla="*/ 238 w 378"/>
                <a:gd name="T69" fmla="*/ 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5"/>
                  </a:moveTo>
                  <a:lnTo>
                    <a:pt x="238" y="5"/>
                  </a:lnTo>
                  <a:lnTo>
                    <a:pt x="219" y="1"/>
                  </a:lnTo>
                  <a:lnTo>
                    <a:pt x="201" y="0"/>
                  </a:lnTo>
                  <a:lnTo>
                    <a:pt x="181" y="0"/>
                  </a:lnTo>
                  <a:lnTo>
                    <a:pt x="163" y="1"/>
                  </a:lnTo>
                  <a:lnTo>
                    <a:pt x="145" y="4"/>
                  </a:lnTo>
                  <a:lnTo>
                    <a:pt x="128" y="9"/>
                  </a:lnTo>
                  <a:lnTo>
                    <a:pt x="111" y="17"/>
                  </a:lnTo>
                  <a:lnTo>
                    <a:pt x="95" y="25"/>
                  </a:lnTo>
                  <a:lnTo>
                    <a:pt x="79" y="34"/>
                  </a:lnTo>
                  <a:lnTo>
                    <a:pt x="65" y="45"/>
                  </a:lnTo>
                  <a:lnTo>
                    <a:pt x="52" y="58"/>
                  </a:lnTo>
                  <a:lnTo>
                    <a:pt x="40" y="71"/>
                  </a:lnTo>
                  <a:lnTo>
                    <a:pt x="30" y="87"/>
                  </a:lnTo>
                  <a:lnTo>
                    <a:pt x="21" y="104"/>
                  </a:lnTo>
                  <a:lnTo>
                    <a:pt x="13" y="121"/>
                  </a:lnTo>
                  <a:lnTo>
                    <a:pt x="6" y="139"/>
                  </a:lnTo>
                  <a:lnTo>
                    <a:pt x="6" y="139"/>
                  </a:lnTo>
                  <a:lnTo>
                    <a:pt x="2" y="159"/>
                  </a:lnTo>
                  <a:lnTo>
                    <a:pt x="0" y="177"/>
                  </a:lnTo>
                  <a:lnTo>
                    <a:pt x="0" y="195"/>
                  </a:lnTo>
                  <a:lnTo>
                    <a:pt x="2" y="213"/>
                  </a:lnTo>
                  <a:lnTo>
                    <a:pt x="5" y="232"/>
                  </a:lnTo>
                  <a:lnTo>
                    <a:pt x="10" y="250"/>
                  </a:lnTo>
                  <a:lnTo>
                    <a:pt x="17" y="267"/>
                  </a:lnTo>
                  <a:lnTo>
                    <a:pt x="26" y="282"/>
                  </a:lnTo>
                  <a:lnTo>
                    <a:pt x="35" y="298"/>
                  </a:lnTo>
                  <a:lnTo>
                    <a:pt x="47" y="312"/>
                  </a:lnTo>
                  <a:lnTo>
                    <a:pt x="59" y="325"/>
                  </a:lnTo>
                  <a:lnTo>
                    <a:pt x="73" y="337"/>
                  </a:lnTo>
                  <a:lnTo>
                    <a:pt x="88" y="348"/>
                  </a:lnTo>
                  <a:lnTo>
                    <a:pt x="104" y="357"/>
                  </a:lnTo>
                  <a:lnTo>
                    <a:pt x="122" y="365"/>
                  </a:lnTo>
                  <a:lnTo>
                    <a:pt x="141" y="371"/>
                  </a:lnTo>
                  <a:lnTo>
                    <a:pt x="141" y="371"/>
                  </a:lnTo>
                  <a:lnTo>
                    <a:pt x="159" y="375"/>
                  </a:lnTo>
                  <a:lnTo>
                    <a:pt x="178" y="376"/>
                  </a:lnTo>
                  <a:lnTo>
                    <a:pt x="197" y="378"/>
                  </a:lnTo>
                  <a:lnTo>
                    <a:pt x="215" y="375"/>
                  </a:lnTo>
                  <a:lnTo>
                    <a:pt x="233" y="372"/>
                  </a:lnTo>
                  <a:lnTo>
                    <a:pt x="250" y="367"/>
                  </a:lnTo>
                  <a:lnTo>
                    <a:pt x="267" y="361"/>
                  </a:lnTo>
                  <a:lnTo>
                    <a:pt x="284" y="352"/>
                  </a:lnTo>
                  <a:lnTo>
                    <a:pt x="298" y="342"/>
                  </a:lnTo>
                  <a:lnTo>
                    <a:pt x="313" y="331"/>
                  </a:lnTo>
                  <a:lnTo>
                    <a:pt x="327" y="318"/>
                  </a:lnTo>
                  <a:lnTo>
                    <a:pt x="339" y="305"/>
                  </a:lnTo>
                  <a:lnTo>
                    <a:pt x="349" y="289"/>
                  </a:lnTo>
                  <a:lnTo>
                    <a:pt x="358" y="273"/>
                  </a:lnTo>
                  <a:lnTo>
                    <a:pt x="366" y="255"/>
                  </a:lnTo>
                  <a:lnTo>
                    <a:pt x="371" y="237"/>
                  </a:lnTo>
                  <a:lnTo>
                    <a:pt x="371" y="237"/>
                  </a:lnTo>
                  <a:lnTo>
                    <a:pt x="375" y="219"/>
                  </a:lnTo>
                  <a:lnTo>
                    <a:pt x="378" y="199"/>
                  </a:lnTo>
                  <a:lnTo>
                    <a:pt x="378" y="181"/>
                  </a:lnTo>
                  <a:lnTo>
                    <a:pt x="376" y="163"/>
                  </a:lnTo>
                  <a:lnTo>
                    <a:pt x="373" y="144"/>
                  </a:lnTo>
                  <a:lnTo>
                    <a:pt x="367" y="126"/>
                  </a:lnTo>
                  <a:lnTo>
                    <a:pt x="361" y="109"/>
                  </a:lnTo>
                  <a:lnTo>
                    <a:pt x="353" y="94"/>
                  </a:lnTo>
                  <a:lnTo>
                    <a:pt x="343" y="78"/>
                  </a:lnTo>
                  <a:lnTo>
                    <a:pt x="332" y="64"/>
                  </a:lnTo>
                  <a:lnTo>
                    <a:pt x="319" y="51"/>
                  </a:lnTo>
                  <a:lnTo>
                    <a:pt x="305" y="39"/>
                  </a:lnTo>
                  <a:lnTo>
                    <a:pt x="290" y="28"/>
                  </a:lnTo>
                  <a:lnTo>
                    <a:pt x="274" y="19"/>
                  </a:lnTo>
                  <a:lnTo>
                    <a:pt x="257" y="12"/>
                  </a:lnTo>
                  <a:lnTo>
                    <a:pt x="238" y="5"/>
                  </a:lnTo>
                  <a:lnTo>
                    <a:pt x="23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 name="Freeform 98"/>
            <p:cNvSpPr>
              <a:spLocks/>
            </p:cNvSpPr>
            <p:nvPr userDrawn="1"/>
          </p:nvSpPr>
          <p:spPr bwMode="auto">
            <a:xfrm>
              <a:off x="5686" y="656"/>
              <a:ext cx="74" cy="74"/>
            </a:xfrm>
            <a:custGeom>
              <a:avLst/>
              <a:gdLst>
                <a:gd name="T0" fmla="*/ 186 w 297"/>
                <a:gd name="T1" fmla="*/ 5 h 297"/>
                <a:gd name="T2" fmla="*/ 158 w 297"/>
                <a:gd name="T3" fmla="*/ 0 h 297"/>
                <a:gd name="T4" fmla="*/ 128 w 297"/>
                <a:gd name="T5" fmla="*/ 1 h 297"/>
                <a:gd name="T6" fmla="*/ 100 w 297"/>
                <a:gd name="T7" fmla="*/ 8 h 297"/>
                <a:gd name="T8" fmla="*/ 74 w 297"/>
                <a:gd name="T9" fmla="*/ 20 h 297"/>
                <a:gd name="T10" fmla="*/ 51 w 297"/>
                <a:gd name="T11" fmla="*/ 37 h 297"/>
                <a:gd name="T12" fmla="*/ 31 w 297"/>
                <a:gd name="T13" fmla="*/ 57 h 297"/>
                <a:gd name="T14" fmla="*/ 16 w 297"/>
                <a:gd name="T15" fmla="*/ 82 h 297"/>
                <a:gd name="T16" fmla="*/ 5 w 297"/>
                <a:gd name="T17" fmla="*/ 109 h 297"/>
                <a:gd name="T18" fmla="*/ 1 w 297"/>
                <a:gd name="T19" fmla="*/ 125 h 297"/>
                <a:gd name="T20" fmla="*/ 0 w 297"/>
                <a:gd name="T21" fmla="*/ 154 h 297"/>
                <a:gd name="T22" fmla="*/ 4 w 297"/>
                <a:gd name="T23" fmla="*/ 182 h 297"/>
                <a:gd name="T24" fmla="*/ 13 w 297"/>
                <a:gd name="T25" fmla="*/ 210 h 297"/>
                <a:gd name="T26" fmla="*/ 27 w 297"/>
                <a:gd name="T27" fmla="*/ 235 h 297"/>
                <a:gd name="T28" fmla="*/ 46 w 297"/>
                <a:gd name="T29" fmla="*/ 255 h 297"/>
                <a:gd name="T30" fmla="*/ 69 w 297"/>
                <a:gd name="T31" fmla="*/ 274 h 297"/>
                <a:gd name="T32" fmla="*/ 95 w 297"/>
                <a:gd name="T33" fmla="*/ 287 h 297"/>
                <a:gd name="T34" fmla="*/ 109 w 297"/>
                <a:gd name="T35" fmla="*/ 292 h 297"/>
                <a:gd name="T36" fmla="*/ 139 w 297"/>
                <a:gd name="T37" fmla="*/ 296 h 297"/>
                <a:gd name="T38" fmla="*/ 169 w 297"/>
                <a:gd name="T39" fmla="*/ 296 h 297"/>
                <a:gd name="T40" fmla="*/ 197 w 297"/>
                <a:gd name="T41" fmla="*/ 288 h 297"/>
                <a:gd name="T42" fmla="*/ 223 w 297"/>
                <a:gd name="T43" fmla="*/ 276 h 297"/>
                <a:gd name="T44" fmla="*/ 246 w 297"/>
                <a:gd name="T45" fmla="*/ 261 h 297"/>
                <a:gd name="T46" fmla="*/ 266 w 297"/>
                <a:gd name="T47" fmla="*/ 240 h 297"/>
                <a:gd name="T48" fmla="*/ 281 w 297"/>
                <a:gd name="T49" fmla="*/ 215 h 297"/>
                <a:gd name="T50" fmla="*/ 292 w 297"/>
                <a:gd name="T51" fmla="*/ 186 h 297"/>
                <a:gd name="T52" fmla="*/ 294 w 297"/>
                <a:gd name="T53" fmla="*/ 172 h 297"/>
                <a:gd name="T54" fmla="*/ 297 w 297"/>
                <a:gd name="T55" fmla="*/ 142 h 297"/>
                <a:gd name="T56" fmla="*/ 293 w 297"/>
                <a:gd name="T57" fmla="*/ 113 h 297"/>
                <a:gd name="T58" fmla="*/ 284 w 297"/>
                <a:gd name="T59" fmla="*/ 86 h 297"/>
                <a:gd name="T60" fmla="*/ 270 w 297"/>
                <a:gd name="T61" fmla="*/ 63 h 297"/>
                <a:gd name="T62" fmla="*/ 250 w 297"/>
                <a:gd name="T63" fmla="*/ 40 h 297"/>
                <a:gd name="T64" fmla="*/ 228 w 297"/>
                <a:gd name="T65" fmla="*/ 22 h 297"/>
                <a:gd name="T66" fmla="*/ 201 w 297"/>
                <a:gd name="T67" fmla="*/ 9 h 297"/>
                <a:gd name="T68" fmla="*/ 186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6" y="5"/>
                  </a:moveTo>
                  <a:lnTo>
                    <a:pt x="186" y="5"/>
                  </a:lnTo>
                  <a:lnTo>
                    <a:pt x="172" y="1"/>
                  </a:lnTo>
                  <a:lnTo>
                    <a:pt x="158" y="0"/>
                  </a:lnTo>
                  <a:lnTo>
                    <a:pt x="142" y="0"/>
                  </a:lnTo>
                  <a:lnTo>
                    <a:pt x="128" y="1"/>
                  </a:lnTo>
                  <a:lnTo>
                    <a:pt x="113" y="4"/>
                  </a:lnTo>
                  <a:lnTo>
                    <a:pt x="100" y="8"/>
                  </a:lnTo>
                  <a:lnTo>
                    <a:pt x="87" y="13"/>
                  </a:lnTo>
                  <a:lnTo>
                    <a:pt x="74" y="20"/>
                  </a:lnTo>
                  <a:lnTo>
                    <a:pt x="62" y="27"/>
                  </a:lnTo>
                  <a:lnTo>
                    <a:pt x="51" y="37"/>
                  </a:lnTo>
                  <a:lnTo>
                    <a:pt x="40" y="46"/>
                  </a:lnTo>
                  <a:lnTo>
                    <a:pt x="31" y="57"/>
                  </a:lnTo>
                  <a:lnTo>
                    <a:pt x="23" y="69"/>
                  </a:lnTo>
                  <a:lnTo>
                    <a:pt x="16" y="82"/>
                  </a:lnTo>
                  <a:lnTo>
                    <a:pt x="9" y="95"/>
                  </a:lnTo>
                  <a:lnTo>
                    <a:pt x="5" y="109"/>
                  </a:lnTo>
                  <a:lnTo>
                    <a:pt x="5" y="109"/>
                  </a:lnTo>
                  <a:lnTo>
                    <a:pt x="1" y="125"/>
                  </a:lnTo>
                  <a:lnTo>
                    <a:pt x="0" y="139"/>
                  </a:lnTo>
                  <a:lnTo>
                    <a:pt x="0" y="154"/>
                  </a:lnTo>
                  <a:lnTo>
                    <a:pt x="1" y="168"/>
                  </a:lnTo>
                  <a:lnTo>
                    <a:pt x="4" y="182"/>
                  </a:lnTo>
                  <a:lnTo>
                    <a:pt x="8" y="197"/>
                  </a:lnTo>
                  <a:lnTo>
                    <a:pt x="13" y="210"/>
                  </a:lnTo>
                  <a:lnTo>
                    <a:pt x="19" y="223"/>
                  </a:lnTo>
                  <a:lnTo>
                    <a:pt x="27" y="235"/>
                  </a:lnTo>
                  <a:lnTo>
                    <a:pt x="36" y="245"/>
                  </a:lnTo>
                  <a:lnTo>
                    <a:pt x="46" y="255"/>
                  </a:lnTo>
                  <a:lnTo>
                    <a:pt x="57" y="266"/>
                  </a:lnTo>
                  <a:lnTo>
                    <a:pt x="69" y="274"/>
                  </a:lnTo>
                  <a:lnTo>
                    <a:pt x="82" y="281"/>
                  </a:lnTo>
                  <a:lnTo>
                    <a:pt x="95" y="287"/>
                  </a:lnTo>
                  <a:lnTo>
                    <a:pt x="109" y="292"/>
                  </a:lnTo>
                  <a:lnTo>
                    <a:pt x="109" y="292"/>
                  </a:lnTo>
                  <a:lnTo>
                    <a:pt x="125" y="294"/>
                  </a:lnTo>
                  <a:lnTo>
                    <a:pt x="139" y="296"/>
                  </a:lnTo>
                  <a:lnTo>
                    <a:pt x="154" y="297"/>
                  </a:lnTo>
                  <a:lnTo>
                    <a:pt x="169" y="296"/>
                  </a:lnTo>
                  <a:lnTo>
                    <a:pt x="182" y="293"/>
                  </a:lnTo>
                  <a:lnTo>
                    <a:pt x="197" y="288"/>
                  </a:lnTo>
                  <a:lnTo>
                    <a:pt x="210" y="283"/>
                  </a:lnTo>
                  <a:lnTo>
                    <a:pt x="223" y="276"/>
                  </a:lnTo>
                  <a:lnTo>
                    <a:pt x="234" y="268"/>
                  </a:lnTo>
                  <a:lnTo>
                    <a:pt x="246" y="261"/>
                  </a:lnTo>
                  <a:lnTo>
                    <a:pt x="257" y="250"/>
                  </a:lnTo>
                  <a:lnTo>
                    <a:pt x="266" y="240"/>
                  </a:lnTo>
                  <a:lnTo>
                    <a:pt x="274" y="228"/>
                  </a:lnTo>
                  <a:lnTo>
                    <a:pt x="281" y="215"/>
                  </a:lnTo>
                  <a:lnTo>
                    <a:pt x="287" y="201"/>
                  </a:lnTo>
                  <a:lnTo>
                    <a:pt x="292" y="186"/>
                  </a:lnTo>
                  <a:lnTo>
                    <a:pt x="292" y="186"/>
                  </a:lnTo>
                  <a:lnTo>
                    <a:pt x="294" y="172"/>
                  </a:lnTo>
                  <a:lnTo>
                    <a:pt x="297" y="156"/>
                  </a:lnTo>
                  <a:lnTo>
                    <a:pt x="297" y="142"/>
                  </a:lnTo>
                  <a:lnTo>
                    <a:pt x="296" y="128"/>
                  </a:lnTo>
                  <a:lnTo>
                    <a:pt x="293" y="113"/>
                  </a:lnTo>
                  <a:lnTo>
                    <a:pt x="289" y="100"/>
                  </a:lnTo>
                  <a:lnTo>
                    <a:pt x="284" y="86"/>
                  </a:lnTo>
                  <a:lnTo>
                    <a:pt x="277" y="74"/>
                  </a:lnTo>
                  <a:lnTo>
                    <a:pt x="270" y="63"/>
                  </a:lnTo>
                  <a:lnTo>
                    <a:pt x="261" y="51"/>
                  </a:lnTo>
                  <a:lnTo>
                    <a:pt x="250" y="40"/>
                  </a:lnTo>
                  <a:lnTo>
                    <a:pt x="240" y="31"/>
                  </a:lnTo>
                  <a:lnTo>
                    <a:pt x="228" y="22"/>
                  </a:lnTo>
                  <a:lnTo>
                    <a:pt x="215" y="16"/>
                  </a:lnTo>
                  <a:lnTo>
                    <a:pt x="201" y="9"/>
                  </a:lnTo>
                  <a:lnTo>
                    <a:pt x="186" y="5"/>
                  </a:lnTo>
                  <a:lnTo>
                    <a:pt x="18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 name="Freeform 99"/>
            <p:cNvSpPr>
              <a:spLocks/>
            </p:cNvSpPr>
            <p:nvPr userDrawn="1"/>
          </p:nvSpPr>
          <p:spPr bwMode="auto">
            <a:xfrm>
              <a:off x="1704" y="332"/>
              <a:ext cx="90" cy="10"/>
            </a:xfrm>
            <a:custGeom>
              <a:avLst/>
              <a:gdLst>
                <a:gd name="T0" fmla="*/ 291 w 361"/>
                <a:gd name="T1" fmla="*/ 26 h 40"/>
                <a:gd name="T2" fmla="*/ 291 w 361"/>
                <a:gd name="T3" fmla="*/ 26 h 40"/>
                <a:gd name="T4" fmla="*/ 309 w 361"/>
                <a:gd name="T5" fmla="*/ 21 h 40"/>
                <a:gd name="T6" fmla="*/ 328 w 361"/>
                <a:gd name="T7" fmla="*/ 14 h 40"/>
                <a:gd name="T8" fmla="*/ 361 w 361"/>
                <a:gd name="T9" fmla="*/ 0 h 40"/>
                <a:gd name="T10" fmla="*/ 0 w 361"/>
                <a:gd name="T11" fmla="*/ 0 h 40"/>
                <a:gd name="T12" fmla="*/ 0 w 361"/>
                <a:gd name="T13" fmla="*/ 0 h 40"/>
                <a:gd name="T14" fmla="*/ 34 w 361"/>
                <a:gd name="T15" fmla="*/ 13 h 40"/>
                <a:gd name="T16" fmla="*/ 70 w 361"/>
                <a:gd name="T17" fmla="*/ 25 h 40"/>
                <a:gd name="T18" fmla="*/ 105 w 361"/>
                <a:gd name="T19" fmla="*/ 33 h 40"/>
                <a:gd name="T20" fmla="*/ 123 w 361"/>
                <a:gd name="T21" fmla="*/ 36 h 40"/>
                <a:gd name="T22" fmla="*/ 141 w 361"/>
                <a:gd name="T23" fmla="*/ 38 h 40"/>
                <a:gd name="T24" fmla="*/ 159 w 361"/>
                <a:gd name="T25" fmla="*/ 39 h 40"/>
                <a:gd name="T26" fmla="*/ 178 w 361"/>
                <a:gd name="T27" fmla="*/ 40 h 40"/>
                <a:gd name="T28" fmla="*/ 197 w 361"/>
                <a:gd name="T29" fmla="*/ 40 h 40"/>
                <a:gd name="T30" fmla="*/ 215 w 361"/>
                <a:gd name="T31" fmla="*/ 39 h 40"/>
                <a:gd name="T32" fmla="*/ 235 w 361"/>
                <a:gd name="T33" fmla="*/ 38 h 40"/>
                <a:gd name="T34" fmla="*/ 253 w 361"/>
                <a:gd name="T35" fmla="*/ 34 h 40"/>
                <a:gd name="T36" fmla="*/ 273 w 361"/>
                <a:gd name="T37" fmla="*/ 31 h 40"/>
                <a:gd name="T38" fmla="*/ 291 w 361"/>
                <a:gd name="T39" fmla="*/ 26 h 40"/>
                <a:gd name="T40" fmla="*/ 291 w 361"/>
                <a:gd name="T41"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291" y="26"/>
                  </a:moveTo>
                  <a:lnTo>
                    <a:pt x="291" y="26"/>
                  </a:lnTo>
                  <a:lnTo>
                    <a:pt x="309" y="21"/>
                  </a:lnTo>
                  <a:lnTo>
                    <a:pt x="328" y="14"/>
                  </a:lnTo>
                  <a:lnTo>
                    <a:pt x="361" y="0"/>
                  </a:lnTo>
                  <a:lnTo>
                    <a:pt x="0" y="0"/>
                  </a:lnTo>
                  <a:lnTo>
                    <a:pt x="0" y="0"/>
                  </a:lnTo>
                  <a:lnTo>
                    <a:pt x="34" y="13"/>
                  </a:lnTo>
                  <a:lnTo>
                    <a:pt x="70" y="25"/>
                  </a:lnTo>
                  <a:lnTo>
                    <a:pt x="105" y="33"/>
                  </a:lnTo>
                  <a:lnTo>
                    <a:pt x="123" y="36"/>
                  </a:lnTo>
                  <a:lnTo>
                    <a:pt x="141" y="38"/>
                  </a:lnTo>
                  <a:lnTo>
                    <a:pt x="159" y="39"/>
                  </a:lnTo>
                  <a:lnTo>
                    <a:pt x="178" y="40"/>
                  </a:lnTo>
                  <a:lnTo>
                    <a:pt x="197" y="40"/>
                  </a:lnTo>
                  <a:lnTo>
                    <a:pt x="215" y="39"/>
                  </a:lnTo>
                  <a:lnTo>
                    <a:pt x="235" y="38"/>
                  </a:lnTo>
                  <a:lnTo>
                    <a:pt x="253" y="34"/>
                  </a:lnTo>
                  <a:lnTo>
                    <a:pt x="273" y="31"/>
                  </a:lnTo>
                  <a:lnTo>
                    <a:pt x="291" y="26"/>
                  </a:lnTo>
                  <a:lnTo>
                    <a:pt x="29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 name="Freeform 100"/>
            <p:cNvSpPr>
              <a:spLocks/>
            </p:cNvSpPr>
            <p:nvPr userDrawn="1"/>
          </p:nvSpPr>
          <p:spPr bwMode="auto">
            <a:xfrm>
              <a:off x="1413" y="332"/>
              <a:ext cx="184" cy="65"/>
            </a:xfrm>
            <a:custGeom>
              <a:avLst/>
              <a:gdLst>
                <a:gd name="T0" fmla="*/ 469 w 738"/>
                <a:gd name="T1" fmla="*/ 249 h 262"/>
                <a:gd name="T2" fmla="*/ 469 w 738"/>
                <a:gd name="T3" fmla="*/ 249 h 262"/>
                <a:gd name="T4" fmla="*/ 493 w 738"/>
                <a:gd name="T5" fmla="*/ 242 h 262"/>
                <a:gd name="T6" fmla="*/ 516 w 738"/>
                <a:gd name="T7" fmla="*/ 233 h 262"/>
                <a:gd name="T8" fmla="*/ 538 w 738"/>
                <a:gd name="T9" fmla="*/ 223 h 262"/>
                <a:gd name="T10" fmla="*/ 561 w 738"/>
                <a:gd name="T11" fmla="*/ 212 h 262"/>
                <a:gd name="T12" fmla="*/ 580 w 738"/>
                <a:gd name="T13" fmla="*/ 199 h 262"/>
                <a:gd name="T14" fmla="*/ 600 w 738"/>
                <a:gd name="T15" fmla="*/ 186 h 262"/>
                <a:gd name="T16" fmla="*/ 619 w 738"/>
                <a:gd name="T17" fmla="*/ 171 h 262"/>
                <a:gd name="T18" fmla="*/ 636 w 738"/>
                <a:gd name="T19" fmla="*/ 155 h 262"/>
                <a:gd name="T20" fmla="*/ 653 w 738"/>
                <a:gd name="T21" fmla="*/ 139 h 262"/>
                <a:gd name="T22" fmla="*/ 669 w 738"/>
                <a:gd name="T23" fmla="*/ 121 h 262"/>
                <a:gd name="T24" fmla="*/ 683 w 738"/>
                <a:gd name="T25" fmla="*/ 103 h 262"/>
                <a:gd name="T26" fmla="*/ 696 w 738"/>
                <a:gd name="T27" fmla="*/ 83 h 262"/>
                <a:gd name="T28" fmla="*/ 708 w 738"/>
                <a:gd name="T29" fmla="*/ 64 h 262"/>
                <a:gd name="T30" fmla="*/ 720 w 738"/>
                <a:gd name="T31" fmla="*/ 43 h 262"/>
                <a:gd name="T32" fmla="*/ 729 w 738"/>
                <a:gd name="T33" fmla="*/ 21 h 262"/>
                <a:gd name="T34" fmla="*/ 738 w 738"/>
                <a:gd name="T35" fmla="*/ 0 h 262"/>
                <a:gd name="T36" fmla="*/ 0 w 738"/>
                <a:gd name="T37" fmla="*/ 0 h 262"/>
                <a:gd name="T38" fmla="*/ 0 w 738"/>
                <a:gd name="T39" fmla="*/ 0 h 262"/>
                <a:gd name="T40" fmla="*/ 7 w 738"/>
                <a:gd name="T41" fmla="*/ 17 h 262"/>
                <a:gd name="T42" fmla="*/ 15 w 738"/>
                <a:gd name="T43" fmla="*/ 35 h 262"/>
                <a:gd name="T44" fmla="*/ 22 w 738"/>
                <a:gd name="T45" fmla="*/ 51 h 262"/>
                <a:gd name="T46" fmla="*/ 31 w 738"/>
                <a:gd name="T47" fmla="*/ 68 h 262"/>
                <a:gd name="T48" fmla="*/ 41 w 738"/>
                <a:gd name="T49" fmla="*/ 83 h 262"/>
                <a:gd name="T50" fmla="*/ 51 w 738"/>
                <a:gd name="T51" fmla="*/ 98 h 262"/>
                <a:gd name="T52" fmla="*/ 61 w 738"/>
                <a:gd name="T53" fmla="*/ 113 h 262"/>
                <a:gd name="T54" fmla="*/ 73 w 738"/>
                <a:gd name="T55" fmla="*/ 126 h 262"/>
                <a:gd name="T56" fmla="*/ 86 w 738"/>
                <a:gd name="T57" fmla="*/ 141 h 262"/>
                <a:gd name="T58" fmla="*/ 98 w 738"/>
                <a:gd name="T59" fmla="*/ 152 h 262"/>
                <a:gd name="T60" fmla="*/ 111 w 738"/>
                <a:gd name="T61" fmla="*/ 165 h 262"/>
                <a:gd name="T62" fmla="*/ 125 w 738"/>
                <a:gd name="T63" fmla="*/ 177 h 262"/>
                <a:gd name="T64" fmla="*/ 140 w 738"/>
                <a:gd name="T65" fmla="*/ 188 h 262"/>
                <a:gd name="T66" fmla="*/ 154 w 738"/>
                <a:gd name="T67" fmla="*/ 198 h 262"/>
                <a:gd name="T68" fmla="*/ 170 w 738"/>
                <a:gd name="T69" fmla="*/ 207 h 262"/>
                <a:gd name="T70" fmla="*/ 185 w 738"/>
                <a:gd name="T71" fmla="*/ 216 h 262"/>
                <a:gd name="T72" fmla="*/ 201 w 738"/>
                <a:gd name="T73" fmla="*/ 224 h 262"/>
                <a:gd name="T74" fmla="*/ 217 w 738"/>
                <a:gd name="T75" fmla="*/ 232 h 262"/>
                <a:gd name="T76" fmla="*/ 233 w 738"/>
                <a:gd name="T77" fmla="*/ 238 h 262"/>
                <a:gd name="T78" fmla="*/ 250 w 738"/>
                <a:gd name="T79" fmla="*/ 244 h 262"/>
                <a:gd name="T80" fmla="*/ 267 w 738"/>
                <a:gd name="T81" fmla="*/ 249 h 262"/>
                <a:gd name="T82" fmla="*/ 286 w 738"/>
                <a:gd name="T83" fmla="*/ 253 h 262"/>
                <a:gd name="T84" fmla="*/ 303 w 738"/>
                <a:gd name="T85" fmla="*/ 257 h 262"/>
                <a:gd name="T86" fmla="*/ 321 w 738"/>
                <a:gd name="T87" fmla="*/ 259 h 262"/>
                <a:gd name="T88" fmla="*/ 339 w 738"/>
                <a:gd name="T89" fmla="*/ 262 h 262"/>
                <a:gd name="T90" fmla="*/ 357 w 738"/>
                <a:gd name="T91" fmla="*/ 262 h 262"/>
                <a:gd name="T92" fmla="*/ 376 w 738"/>
                <a:gd name="T93" fmla="*/ 262 h 262"/>
                <a:gd name="T94" fmla="*/ 395 w 738"/>
                <a:gd name="T95" fmla="*/ 262 h 262"/>
                <a:gd name="T96" fmla="*/ 413 w 738"/>
                <a:gd name="T97" fmla="*/ 259 h 262"/>
                <a:gd name="T98" fmla="*/ 432 w 738"/>
                <a:gd name="T99" fmla="*/ 257 h 262"/>
                <a:gd name="T100" fmla="*/ 450 w 738"/>
                <a:gd name="T101" fmla="*/ 254 h 262"/>
                <a:gd name="T102" fmla="*/ 469 w 738"/>
                <a:gd name="T103" fmla="*/ 249 h 262"/>
                <a:gd name="T104" fmla="*/ 4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469" y="249"/>
                  </a:moveTo>
                  <a:lnTo>
                    <a:pt x="469" y="249"/>
                  </a:lnTo>
                  <a:lnTo>
                    <a:pt x="493" y="242"/>
                  </a:lnTo>
                  <a:lnTo>
                    <a:pt x="516" y="233"/>
                  </a:lnTo>
                  <a:lnTo>
                    <a:pt x="538" y="223"/>
                  </a:lnTo>
                  <a:lnTo>
                    <a:pt x="561" y="212"/>
                  </a:lnTo>
                  <a:lnTo>
                    <a:pt x="580" y="199"/>
                  </a:lnTo>
                  <a:lnTo>
                    <a:pt x="600" y="186"/>
                  </a:lnTo>
                  <a:lnTo>
                    <a:pt x="619" y="171"/>
                  </a:lnTo>
                  <a:lnTo>
                    <a:pt x="636" y="155"/>
                  </a:lnTo>
                  <a:lnTo>
                    <a:pt x="653" y="139"/>
                  </a:lnTo>
                  <a:lnTo>
                    <a:pt x="669" y="121"/>
                  </a:lnTo>
                  <a:lnTo>
                    <a:pt x="683" y="103"/>
                  </a:lnTo>
                  <a:lnTo>
                    <a:pt x="696" y="83"/>
                  </a:lnTo>
                  <a:lnTo>
                    <a:pt x="708" y="64"/>
                  </a:lnTo>
                  <a:lnTo>
                    <a:pt x="720" y="43"/>
                  </a:lnTo>
                  <a:lnTo>
                    <a:pt x="729" y="21"/>
                  </a:lnTo>
                  <a:lnTo>
                    <a:pt x="738" y="0"/>
                  </a:lnTo>
                  <a:lnTo>
                    <a:pt x="0" y="0"/>
                  </a:lnTo>
                  <a:lnTo>
                    <a:pt x="0" y="0"/>
                  </a:lnTo>
                  <a:lnTo>
                    <a:pt x="7" y="17"/>
                  </a:lnTo>
                  <a:lnTo>
                    <a:pt x="15" y="35"/>
                  </a:lnTo>
                  <a:lnTo>
                    <a:pt x="22" y="51"/>
                  </a:lnTo>
                  <a:lnTo>
                    <a:pt x="31" y="68"/>
                  </a:lnTo>
                  <a:lnTo>
                    <a:pt x="41" y="83"/>
                  </a:lnTo>
                  <a:lnTo>
                    <a:pt x="51" y="98"/>
                  </a:lnTo>
                  <a:lnTo>
                    <a:pt x="61" y="113"/>
                  </a:lnTo>
                  <a:lnTo>
                    <a:pt x="73" y="126"/>
                  </a:lnTo>
                  <a:lnTo>
                    <a:pt x="86" y="141"/>
                  </a:lnTo>
                  <a:lnTo>
                    <a:pt x="98" y="152"/>
                  </a:lnTo>
                  <a:lnTo>
                    <a:pt x="111" y="165"/>
                  </a:lnTo>
                  <a:lnTo>
                    <a:pt x="125" y="177"/>
                  </a:lnTo>
                  <a:lnTo>
                    <a:pt x="140" y="188"/>
                  </a:lnTo>
                  <a:lnTo>
                    <a:pt x="154" y="198"/>
                  </a:lnTo>
                  <a:lnTo>
                    <a:pt x="170" y="207"/>
                  </a:lnTo>
                  <a:lnTo>
                    <a:pt x="185" y="216"/>
                  </a:lnTo>
                  <a:lnTo>
                    <a:pt x="201" y="224"/>
                  </a:lnTo>
                  <a:lnTo>
                    <a:pt x="217" y="232"/>
                  </a:lnTo>
                  <a:lnTo>
                    <a:pt x="233" y="238"/>
                  </a:lnTo>
                  <a:lnTo>
                    <a:pt x="250" y="244"/>
                  </a:lnTo>
                  <a:lnTo>
                    <a:pt x="267" y="249"/>
                  </a:lnTo>
                  <a:lnTo>
                    <a:pt x="286" y="253"/>
                  </a:lnTo>
                  <a:lnTo>
                    <a:pt x="303" y="257"/>
                  </a:lnTo>
                  <a:lnTo>
                    <a:pt x="321" y="259"/>
                  </a:lnTo>
                  <a:lnTo>
                    <a:pt x="339" y="262"/>
                  </a:lnTo>
                  <a:lnTo>
                    <a:pt x="357" y="262"/>
                  </a:lnTo>
                  <a:lnTo>
                    <a:pt x="376" y="262"/>
                  </a:lnTo>
                  <a:lnTo>
                    <a:pt x="395" y="262"/>
                  </a:lnTo>
                  <a:lnTo>
                    <a:pt x="413" y="259"/>
                  </a:lnTo>
                  <a:lnTo>
                    <a:pt x="432" y="257"/>
                  </a:lnTo>
                  <a:lnTo>
                    <a:pt x="450" y="254"/>
                  </a:lnTo>
                  <a:lnTo>
                    <a:pt x="469" y="249"/>
                  </a:lnTo>
                  <a:lnTo>
                    <a:pt x="4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 name="Freeform 101"/>
            <p:cNvSpPr>
              <a:spLocks/>
            </p:cNvSpPr>
            <p:nvPr userDrawn="1"/>
          </p:nvSpPr>
          <p:spPr bwMode="auto">
            <a:xfrm>
              <a:off x="1172" y="332"/>
              <a:ext cx="176" cy="121"/>
            </a:xfrm>
            <a:custGeom>
              <a:avLst/>
              <a:gdLst>
                <a:gd name="T0" fmla="*/ 441 w 702"/>
                <a:gd name="T1" fmla="*/ 472 h 483"/>
                <a:gd name="T2" fmla="*/ 475 w 702"/>
                <a:gd name="T3" fmla="*/ 461 h 483"/>
                <a:gd name="T4" fmla="*/ 508 w 702"/>
                <a:gd name="T5" fmla="*/ 447 h 483"/>
                <a:gd name="T6" fmla="*/ 538 w 702"/>
                <a:gd name="T7" fmla="*/ 430 h 483"/>
                <a:gd name="T8" fmla="*/ 566 w 702"/>
                <a:gd name="T9" fmla="*/ 410 h 483"/>
                <a:gd name="T10" fmla="*/ 592 w 702"/>
                <a:gd name="T11" fmla="*/ 388 h 483"/>
                <a:gd name="T12" fmla="*/ 616 w 702"/>
                <a:gd name="T13" fmla="*/ 363 h 483"/>
                <a:gd name="T14" fmla="*/ 637 w 702"/>
                <a:gd name="T15" fmla="*/ 336 h 483"/>
                <a:gd name="T16" fmla="*/ 655 w 702"/>
                <a:gd name="T17" fmla="*/ 309 h 483"/>
                <a:gd name="T18" fmla="*/ 669 w 702"/>
                <a:gd name="T19" fmla="*/ 279 h 483"/>
                <a:gd name="T20" fmla="*/ 682 w 702"/>
                <a:gd name="T21" fmla="*/ 248 h 483"/>
                <a:gd name="T22" fmla="*/ 691 w 702"/>
                <a:gd name="T23" fmla="*/ 215 h 483"/>
                <a:gd name="T24" fmla="*/ 698 w 702"/>
                <a:gd name="T25" fmla="*/ 181 h 483"/>
                <a:gd name="T26" fmla="*/ 702 w 702"/>
                <a:gd name="T27" fmla="*/ 147 h 483"/>
                <a:gd name="T28" fmla="*/ 701 w 702"/>
                <a:gd name="T29" fmla="*/ 112 h 483"/>
                <a:gd name="T30" fmla="*/ 697 w 702"/>
                <a:gd name="T31" fmla="*/ 77 h 483"/>
                <a:gd name="T32" fmla="*/ 690 w 702"/>
                <a:gd name="T33" fmla="*/ 42 h 483"/>
                <a:gd name="T34" fmla="*/ 686 w 702"/>
                <a:gd name="T35" fmla="*/ 31 h 483"/>
                <a:gd name="T36" fmla="*/ 673 w 702"/>
                <a:gd name="T37" fmla="*/ 0 h 483"/>
                <a:gd name="T38" fmla="*/ 27 w 702"/>
                <a:gd name="T39" fmla="*/ 0 h 483"/>
                <a:gd name="T40" fmla="*/ 10 w 702"/>
                <a:gd name="T41" fmla="*/ 52 h 483"/>
                <a:gd name="T42" fmla="*/ 1 w 702"/>
                <a:gd name="T43" fmla="*/ 108 h 483"/>
                <a:gd name="T44" fmla="*/ 1 w 702"/>
                <a:gd name="T45" fmla="*/ 165 h 483"/>
                <a:gd name="T46" fmla="*/ 11 w 702"/>
                <a:gd name="T47" fmla="*/ 224 h 483"/>
                <a:gd name="T48" fmla="*/ 16 w 702"/>
                <a:gd name="T49" fmla="*/ 241 h 483"/>
                <a:gd name="T50" fmla="*/ 30 w 702"/>
                <a:gd name="T51" fmla="*/ 275 h 483"/>
                <a:gd name="T52" fmla="*/ 45 w 702"/>
                <a:gd name="T53" fmla="*/ 306 h 483"/>
                <a:gd name="T54" fmla="*/ 63 w 702"/>
                <a:gd name="T55" fmla="*/ 335 h 483"/>
                <a:gd name="T56" fmla="*/ 84 w 702"/>
                <a:gd name="T57" fmla="*/ 362 h 483"/>
                <a:gd name="T58" fmla="*/ 108 w 702"/>
                <a:gd name="T59" fmla="*/ 387 h 483"/>
                <a:gd name="T60" fmla="*/ 134 w 702"/>
                <a:gd name="T61" fmla="*/ 409 h 483"/>
                <a:gd name="T62" fmla="*/ 161 w 702"/>
                <a:gd name="T63" fmla="*/ 429 h 483"/>
                <a:gd name="T64" fmla="*/ 190 w 702"/>
                <a:gd name="T65" fmla="*/ 444 h 483"/>
                <a:gd name="T66" fmla="*/ 221 w 702"/>
                <a:gd name="T67" fmla="*/ 459 h 483"/>
                <a:gd name="T68" fmla="*/ 252 w 702"/>
                <a:gd name="T69" fmla="*/ 470 h 483"/>
                <a:gd name="T70" fmla="*/ 285 w 702"/>
                <a:gd name="T71" fmla="*/ 478 h 483"/>
                <a:gd name="T72" fmla="*/ 319 w 702"/>
                <a:gd name="T73" fmla="*/ 482 h 483"/>
                <a:gd name="T74" fmla="*/ 354 w 702"/>
                <a:gd name="T75" fmla="*/ 483 h 483"/>
                <a:gd name="T76" fmla="*/ 389 w 702"/>
                <a:gd name="T77" fmla="*/ 482 h 483"/>
                <a:gd name="T78" fmla="*/ 424 w 702"/>
                <a:gd name="T79" fmla="*/ 476 h 483"/>
                <a:gd name="T80" fmla="*/ 44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441" y="472"/>
                  </a:moveTo>
                  <a:lnTo>
                    <a:pt x="441" y="472"/>
                  </a:lnTo>
                  <a:lnTo>
                    <a:pt x="458" y="466"/>
                  </a:lnTo>
                  <a:lnTo>
                    <a:pt x="475" y="461"/>
                  </a:lnTo>
                  <a:lnTo>
                    <a:pt x="492" y="455"/>
                  </a:lnTo>
                  <a:lnTo>
                    <a:pt x="508" y="447"/>
                  </a:lnTo>
                  <a:lnTo>
                    <a:pt x="523" y="439"/>
                  </a:lnTo>
                  <a:lnTo>
                    <a:pt x="538" y="430"/>
                  </a:lnTo>
                  <a:lnTo>
                    <a:pt x="552" y="420"/>
                  </a:lnTo>
                  <a:lnTo>
                    <a:pt x="566" y="410"/>
                  </a:lnTo>
                  <a:lnTo>
                    <a:pt x="579" y="399"/>
                  </a:lnTo>
                  <a:lnTo>
                    <a:pt x="592" y="388"/>
                  </a:lnTo>
                  <a:lnTo>
                    <a:pt x="604" y="375"/>
                  </a:lnTo>
                  <a:lnTo>
                    <a:pt x="616" y="363"/>
                  </a:lnTo>
                  <a:lnTo>
                    <a:pt x="626" y="350"/>
                  </a:lnTo>
                  <a:lnTo>
                    <a:pt x="637" y="336"/>
                  </a:lnTo>
                  <a:lnTo>
                    <a:pt x="646" y="323"/>
                  </a:lnTo>
                  <a:lnTo>
                    <a:pt x="655" y="309"/>
                  </a:lnTo>
                  <a:lnTo>
                    <a:pt x="663" y="293"/>
                  </a:lnTo>
                  <a:lnTo>
                    <a:pt x="669" y="279"/>
                  </a:lnTo>
                  <a:lnTo>
                    <a:pt x="677" y="263"/>
                  </a:lnTo>
                  <a:lnTo>
                    <a:pt x="682" y="248"/>
                  </a:lnTo>
                  <a:lnTo>
                    <a:pt x="688" y="231"/>
                  </a:lnTo>
                  <a:lnTo>
                    <a:pt x="691" y="215"/>
                  </a:lnTo>
                  <a:lnTo>
                    <a:pt x="695" y="198"/>
                  </a:lnTo>
                  <a:lnTo>
                    <a:pt x="698" y="181"/>
                  </a:lnTo>
                  <a:lnTo>
                    <a:pt x="701" y="164"/>
                  </a:lnTo>
                  <a:lnTo>
                    <a:pt x="702" y="147"/>
                  </a:lnTo>
                  <a:lnTo>
                    <a:pt x="702" y="129"/>
                  </a:lnTo>
                  <a:lnTo>
                    <a:pt x="701" y="112"/>
                  </a:lnTo>
                  <a:lnTo>
                    <a:pt x="699" y="95"/>
                  </a:lnTo>
                  <a:lnTo>
                    <a:pt x="697" y="77"/>
                  </a:lnTo>
                  <a:lnTo>
                    <a:pt x="694" y="60"/>
                  </a:lnTo>
                  <a:lnTo>
                    <a:pt x="690" y="42"/>
                  </a:lnTo>
                  <a:lnTo>
                    <a:pt x="690" y="42"/>
                  </a:lnTo>
                  <a:lnTo>
                    <a:pt x="686" y="31"/>
                  </a:lnTo>
                  <a:lnTo>
                    <a:pt x="682" y="21"/>
                  </a:lnTo>
                  <a:lnTo>
                    <a:pt x="673" y="0"/>
                  </a:lnTo>
                  <a:lnTo>
                    <a:pt x="27" y="0"/>
                  </a:lnTo>
                  <a:lnTo>
                    <a:pt x="27" y="0"/>
                  </a:lnTo>
                  <a:lnTo>
                    <a:pt x="18" y="26"/>
                  </a:lnTo>
                  <a:lnTo>
                    <a:pt x="10" y="52"/>
                  </a:lnTo>
                  <a:lnTo>
                    <a:pt x="5" y="81"/>
                  </a:lnTo>
                  <a:lnTo>
                    <a:pt x="1" y="108"/>
                  </a:lnTo>
                  <a:lnTo>
                    <a:pt x="0" y="137"/>
                  </a:lnTo>
                  <a:lnTo>
                    <a:pt x="1" y="165"/>
                  </a:lnTo>
                  <a:lnTo>
                    <a:pt x="5" y="194"/>
                  </a:lnTo>
                  <a:lnTo>
                    <a:pt x="11" y="224"/>
                  </a:lnTo>
                  <a:lnTo>
                    <a:pt x="11" y="224"/>
                  </a:lnTo>
                  <a:lnTo>
                    <a:pt x="16" y="241"/>
                  </a:lnTo>
                  <a:lnTo>
                    <a:pt x="23" y="258"/>
                  </a:lnTo>
                  <a:lnTo>
                    <a:pt x="30" y="275"/>
                  </a:lnTo>
                  <a:lnTo>
                    <a:pt x="36" y="291"/>
                  </a:lnTo>
                  <a:lnTo>
                    <a:pt x="45" y="306"/>
                  </a:lnTo>
                  <a:lnTo>
                    <a:pt x="54" y="321"/>
                  </a:lnTo>
                  <a:lnTo>
                    <a:pt x="63" y="335"/>
                  </a:lnTo>
                  <a:lnTo>
                    <a:pt x="74" y="349"/>
                  </a:lnTo>
                  <a:lnTo>
                    <a:pt x="84" y="362"/>
                  </a:lnTo>
                  <a:lnTo>
                    <a:pt x="96" y="374"/>
                  </a:lnTo>
                  <a:lnTo>
                    <a:pt x="108" y="387"/>
                  </a:lnTo>
                  <a:lnTo>
                    <a:pt x="121" y="397"/>
                  </a:lnTo>
                  <a:lnTo>
                    <a:pt x="134" y="409"/>
                  </a:lnTo>
                  <a:lnTo>
                    <a:pt x="147" y="418"/>
                  </a:lnTo>
                  <a:lnTo>
                    <a:pt x="161" y="429"/>
                  </a:lnTo>
                  <a:lnTo>
                    <a:pt x="175" y="436"/>
                  </a:lnTo>
                  <a:lnTo>
                    <a:pt x="190" y="444"/>
                  </a:lnTo>
                  <a:lnTo>
                    <a:pt x="205" y="452"/>
                  </a:lnTo>
                  <a:lnTo>
                    <a:pt x="221" y="459"/>
                  </a:lnTo>
                  <a:lnTo>
                    <a:pt x="237" y="465"/>
                  </a:lnTo>
                  <a:lnTo>
                    <a:pt x="252" y="470"/>
                  </a:lnTo>
                  <a:lnTo>
                    <a:pt x="269" y="474"/>
                  </a:lnTo>
                  <a:lnTo>
                    <a:pt x="285" y="478"/>
                  </a:lnTo>
                  <a:lnTo>
                    <a:pt x="302" y="481"/>
                  </a:lnTo>
                  <a:lnTo>
                    <a:pt x="319" y="482"/>
                  </a:lnTo>
                  <a:lnTo>
                    <a:pt x="337" y="483"/>
                  </a:lnTo>
                  <a:lnTo>
                    <a:pt x="354" y="483"/>
                  </a:lnTo>
                  <a:lnTo>
                    <a:pt x="371" y="483"/>
                  </a:lnTo>
                  <a:lnTo>
                    <a:pt x="389" y="482"/>
                  </a:lnTo>
                  <a:lnTo>
                    <a:pt x="406" y="479"/>
                  </a:lnTo>
                  <a:lnTo>
                    <a:pt x="424" y="476"/>
                  </a:lnTo>
                  <a:lnTo>
                    <a:pt x="441" y="472"/>
                  </a:lnTo>
                  <a:lnTo>
                    <a:pt x="44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 name="Freeform 102"/>
            <p:cNvSpPr>
              <a:spLocks/>
            </p:cNvSpPr>
            <p:nvPr userDrawn="1"/>
          </p:nvSpPr>
          <p:spPr bwMode="auto">
            <a:xfrm>
              <a:off x="938" y="353"/>
              <a:ext cx="155" cy="155"/>
            </a:xfrm>
            <a:custGeom>
              <a:avLst/>
              <a:gdLst>
                <a:gd name="T0" fmla="*/ 231 w 622"/>
                <a:gd name="T1" fmla="*/ 10 h 620"/>
                <a:gd name="T2" fmla="*/ 201 w 622"/>
                <a:gd name="T3" fmla="*/ 19 h 620"/>
                <a:gd name="T4" fmla="*/ 172 w 622"/>
                <a:gd name="T5" fmla="*/ 32 h 620"/>
                <a:gd name="T6" fmla="*/ 120 w 622"/>
                <a:gd name="T7" fmla="*/ 65 h 620"/>
                <a:gd name="T8" fmla="*/ 77 w 622"/>
                <a:gd name="T9" fmla="*/ 107 h 620"/>
                <a:gd name="T10" fmla="*/ 42 w 622"/>
                <a:gd name="T11" fmla="*/ 155 h 620"/>
                <a:gd name="T12" fmla="*/ 17 w 622"/>
                <a:gd name="T13" fmla="*/ 209 h 620"/>
                <a:gd name="T14" fmla="*/ 4 w 622"/>
                <a:gd name="T15" fmla="*/ 267 h 620"/>
                <a:gd name="T16" fmla="*/ 2 w 622"/>
                <a:gd name="T17" fmla="*/ 328 h 620"/>
                <a:gd name="T18" fmla="*/ 4 w 622"/>
                <a:gd name="T19" fmla="*/ 359 h 620"/>
                <a:gd name="T20" fmla="*/ 11 w 622"/>
                <a:gd name="T21" fmla="*/ 391 h 620"/>
                <a:gd name="T22" fmla="*/ 16 w 622"/>
                <a:gd name="T23" fmla="*/ 406 h 620"/>
                <a:gd name="T24" fmla="*/ 28 w 622"/>
                <a:gd name="T25" fmla="*/ 435 h 620"/>
                <a:gd name="T26" fmla="*/ 49 w 622"/>
                <a:gd name="T27" fmla="*/ 475 h 620"/>
                <a:gd name="T28" fmla="*/ 86 w 622"/>
                <a:gd name="T29" fmla="*/ 523 h 620"/>
                <a:gd name="T30" fmla="*/ 131 w 622"/>
                <a:gd name="T31" fmla="*/ 563 h 620"/>
                <a:gd name="T32" fmla="*/ 183 w 622"/>
                <a:gd name="T33" fmla="*/ 592 h 620"/>
                <a:gd name="T34" fmla="*/ 239 w 622"/>
                <a:gd name="T35" fmla="*/ 612 h 620"/>
                <a:gd name="T36" fmla="*/ 299 w 622"/>
                <a:gd name="T37" fmla="*/ 620 h 620"/>
                <a:gd name="T38" fmla="*/ 346 w 622"/>
                <a:gd name="T39" fmla="*/ 619 h 620"/>
                <a:gd name="T40" fmla="*/ 376 w 622"/>
                <a:gd name="T41" fmla="*/ 613 h 620"/>
                <a:gd name="T42" fmla="*/ 391 w 622"/>
                <a:gd name="T43" fmla="*/ 609 h 620"/>
                <a:gd name="T44" fmla="*/ 423 w 622"/>
                <a:gd name="T45" fmla="*/ 600 h 620"/>
                <a:gd name="T46" fmla="*/ 451 w 622"/>
                <a:gd name="T47" fmla="*/ 587 h 620"/>
                <a:gd name="T48" fmla="*/ 502 w 622"/>
                <a:gd name="T49" fmla="*/ 555 h 620"/>
                <a:gd name="T50" fmla="*/ 546 w 622"/>
                <a:gd name="T51" fmla="*/ 514 h 620"/>
                <a:gd name="T52" fmla="*/ 580 w 622"/>
                <a:gd name="T53" fmla="*/ 465 h 620"/>
                <a:gd name="T54" fmla="*/ 605 w 622"/>
                <a:gd name="T55" fmla="*/ 411 h 620"/>
                <a:gd name="T56" fmla="*/ 619 w 622"/>
                <a:gd name="T57" fmla="*/ 353 h 620"/>
                <a:gd name="T58" fmla="*/ 622 w 622"/>
                <a:gd name="T59" fmla="*/ 292 h 620"/>
                <a:gd name="T60" fmla="*/ 618 w 622"/>
                <a:gd name="T61" fmla="*/ 260 h 620"/>
                <a:gd name="T62" fmla="*/ 611 w 622"/>
                <a:gd name="T63" fmla="*/ 229 h 620"/>
                <a:gd name="T64" fmla="*/ 606 w 622"/>
                <a:gd name="T65" fmla="*/ 215 h 620"/>
                <a:gd name="T66" fmla="*/ 596 w 622"/>
                <a:gd name="T67" fmla="*/ 185 h 620"/>
                <a:gd name="T68" fmla="*/ 574 w 622"/>
                <a:gd name="T69" fmla="*/ 144 h 620"/>
                <a:gd name="T70" fmla="*/ 537 w 622"/>
                <a:gd name="T71" fmla="*/ 96 h 620"/>
                <a:gd name="T72" fmla="*/ 492 w 622"/>
                <a:gd name="T73" fmla="*/ 57 h 620"/>
                <a:gd name="T74" fmla="*/ 441 w 622"/>
                <a:gd name="T75" fmla="*/ 27 h 620"/>
                <a:gd name="T76" fmla="*/ 383 w 622"/>
                <a:gd name="T77" fmla="*/ 8 h 620"/>
                <a:gd name="T78" fmla="*/ 323 w 622"/>
                <a:gd name="T79" fmla="*/ 0 h 620"/>
                <a:gd name="T80" fmla="*/ 278 w 622"/>
                <a:gd name="T81" fmla="*/ 1 h 620"/>
                <a:gd name="T82" fmla="*/ 247 w 622"/>
                <a:gd name="T83" fmla="*/ 6 h 620"/>
                <a:gd name="T84" fmla="*/ 231 w 622"/>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231" y="10"/>
                  </a:moveTo>
                  <a:lnTo>
                    <a:pt x="231" y="10"/>
                  </a:lnTo>
                  <a:lnTo>
                    <a:pt x="215" y="14"/>
                  </a:lnTo>
                  <a:lnTo>
                    <a:pt x="201" y="19"/>
                  </a:lnTo>
                  <a:lnTo>
                    <a:pt x="187" y="26"/>
                  </a:lnTo>
                  <a:lnTo>
                    <a:pt x="172" y="32"/>
                  </a:lnTo>
                  <a:lnTo>
                    <a:pt x="145" y="48"/>
                  </a:lnTo>
                  <a:lnTo>
                    <a:pt x="120" y="65"/>
                  </a:lnTo>
                  <a:lnTo>
                    <a:pt x="98" y="84"/>
                  </a:lnTo>
                  <a:lnTo>
                    <a:pt x="77" y="107"/>
                  </a:lnTo>
                  <a:lnTo>
                    <a:pt x="59" y="130"/>
                  </a:lnTo>
                  <a:lnTo>
                    <a:pt x="42" y="155"/>
                  </a:lnTo>
                  <a:lnTo>
                    <a:pt x="29" y="181"/>
                  </a:lnTo>
                  <a:lnTo>
                    <a:pt x="17" y="209"/>
                  </a:lnTo>
                  <a:lnTo>
                    <a:pt x="9" y="238"/>
                  </a:lnTo>
                  <a:lnTo>
                    <a:pt x="4" y="267"/>
                  </a:lnTo>
                  <a:lnTo>
                    <a:pt x="0" y="298"/>
                  </a:lnTo>
                  <a:lnTo>
                    <a:pt x="2" y="328"/>
                  </a:lnTo>
                  <a:lnTo>
                    <a:pt x="3" y="344"/>
                  </a:lnTo>
                  <a:lnTo>
                    <a:pt x="4" y="359"/>
                  </a:lnTo>
                  <a:lnTo>
                    <a:pt x="8" y="375"/>
                  </a:lnTo>
                  <a:lnTo>
                    <a:pt x="11" y="391"/>
                  </a:lnTo>
                  <a:lnTo>
                    <a:pt x="11" y="391"/>
                  </a:lnTo>
                  <a:lnTo>
                    <a:pt x="16" y="406"/>
                  </a:lnTo>
                  <a:lnTo>
                    <a:pt x="21" y="421"/>
                  </a:lnTo>
                  <a:lnTo>
                    <a:pt x="28" y="435"/>
                  </a:lnTo>
                  <a:lnTo>
                    <a:pt x="34" y="449"/>
                  </a:lnTo>
                  <a:lnTo>
                    <a:pt x="49" y="475"/>
                  </a:lnTo>
                  <a:lnTo>
                    <a:pt x="67" y="501"/>
                  </a:lnTo>
                  <a:lnTo>
                    <a:pt x="86" y="523"/>
                  </a:lnTo>
                  <a:lnTo>
                    <a:pt x="107" y="544"/>
                  </a:lnTo>
                  <a:lnTo>
                    <a:pt x="131" y="563"/>
                  </a:lnTo>
                  <a:lnTo>
                    <a:pt x="157" y="579"/>
                  </a:lnTo>
                  <a:lnTo>
                    <a:pt x="183" y="592"/>
                  </a:lnTo>
                  <a:lnTo>
                    <a:pt x="210" y="603"/>
                  </a:lnTo>
                  <a:lnTo>
                    <a:pt x="239" y="612"/>
                  </a:lnTo>
                  <a:lnTo>
                    <a:pt x="269" y="617"/>
                  </a:lnTo>
                  <a:lnTo>
                    <a:pt x="299" y="620"/>
                  </a:lnTo>
                  <a:lnTo>
                    <a:pt x="330" y="620"/>
                  </a:lnTo>
                  <a:lnTo>
                    <a:pt x="346" y="619"/>
                  </a:lnTo>
                  <a:lnTo>
                    <a:pt x="361" y="616"/>
                  </a:lnTo>
                  <a:lnTo>
                    <a:pt x="376" y="613"/>
                  </a:lnTo>
                  <a:lnTo>
                    <a:pt x="391" y="609"/>
                  </a:lnTo>
                  <a:lnTo>
                    <a:pt x="391" y="609"/>
                  </a:lnTo>
                  <a:lnTo>
                    <a:pt x="407" y="606"/>
                  </a:lnTo>
                  <a:lnTo>
                    <a:pt x="423" y="600"/>
                  </a:lnTo>
                  <a:lnTo>
                    <a:pt x="437" y="594"/>
                  </a:lnTo>
                  <a:lnTo>
                    <a:pt x="451" y="587"/>
                  </a:lnTo>
                  <a:lnTo>
                    <a:pt x="477" y="573"/>
                  </a:lnTo>
                  <a:lnTo>
                    <a:pt x="502" y="555"/>
                  </a:lnTo>
                  <a:lnTo>
                    <a:pt x="525" y="535"/>
                  </a:lnTo>
                  <a:lnTo>
                    <a:pt x="546" y="514"/>
                  </a:lnTo>
                  <a:lnTo>
                    <a:pt x="565" y="491"/>
                  </a:lnTo>
                  <a:lnTo>
                    <a:pt x="580" y="465"/>
                  </a:lnTo>
                  <a:lnTo>
                    <a:pt x="595" y="439"/>
                  </a:lnTo>
                  <a:lnTo>
                    <a:pt x="605" y="411"/>
                  </a:lnTo>
                  <a:lnTo>
                    <a:pt x="614" y="383"/>
                  </a:lnTo>
                  <a:lnTo>
                    <a:pt x="619" y="353"/>
                  </a:lnTo>
                  <a:lnTo>
                    <a:pt x="622" y="323"/>
                  </a:lnTo>
                  <a:lnTo>
                    <a:pt x="622" y="292"/>
                  </a:lnTo>
                  <a:lnTo>
                    <a:pt x="621" y="276"/>
                  </a:lnTo>
                  <a:lnTo>
                    <a:pt x="618" y="260"/>
                  </a:lnTo>
                  <a:lnTo>
                    <a:pt x="615" y="245"/>
                  </a:lnTo>
                  <a:lnTo>
                    <a:pt x="611" y="229"/>
                  </a:lnTo>
                  <a:lnTo>
                    <a:pt x="611" y="229"/>
                  </a:lnTo>
                  <a:lnTo>
                    <a:pt x="606" y="215"/>
                  </a:lnTo>
                  <a:lnTo>
                    <a:pt x="601" y="199"/>
                  </a:lnTo>
                  <a:lnTo>
                    <a:pt x="596" y="185"/>
                  </a:lnTo>
                  <a:lnTo>
                    <a:pt x="589" y="170"/>
                  </a:lnTo>
                  <a:lnTo>
                    <a:pt x="574" y="144"/>
                  </a:lnTo>
                  <a:lnTo>
                    <a:pt x="557" y="120"/>
                  </a:lnTo>
                  <a:lnTo>
                    <a:pt x="537" y="96"/>
                  </a:lnTo>
                  <a:lnTo>
                    <a:pt x="515" y="75"/>
                  </a:lnTo>
                  <a:lnTo>
                    <a:pt x="492" y="57"/>
                  </a:lnTo>
                  <a:lnTo>
                    <a:pt x="467" y="41"/>
                  </a:lnTo>
                  <a:lnTo>
                    <a:pt x="441" y="27"/>
                  </a:lnTo>
                  <a:lnTo>
                    <a:pt x="412" y="17"/>
                  </a:lnTo>
                  <a:lnTo>
                    <a:pt x="383" y="8"/>
                  </a:lnTo>
                  <a:lnTo>
                    <a:pt x="353" y="2"/>
                  </a:lnTo>
                  <a:lnTo>
                    <a:pt x="323" y="0"/>
                  </a:lnTo>
                  <a:lnTo>
                    <a:pt x="293" y="0"/>
                  </a:lnTo>
                  <a:lnTo>
                    <a:pt x="278" y="1"/>
                  </a:lnTo>
                  <a:lnTo>
                    <a:pt x="262" y="4"/>
                  </a:lnTo>
                  <a:lnTo>
                    <a:pt x="247" y="6"/>
                  </a:lnTo>
                  <a:lnTo>
                    <a:pt x="231" y="10"/>
                  </a:lnTo>
                  <a:lnTo>
                    <a:pt x="23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 name="Freeform 103"/>
            <p:cNvSpPr>
              <a:spLocks/>
            </p:cNvSpPr>
            <p:nvPr userDrawn="1"/>
          </p:nvSpPr>
          <p:spPr bwMode="auto">
            <a:xfrm>
              <a:off x="703" y="429"/>
              <a:ext cx="135" cy="135"/>
            </a:xfrm>
            <a:custGeom>
              <a:avLst/>
              <a:gdLst>
                <a:gd name="T0" fmla="*/ 200 w 540"/>
                <a:gd name="T1" fmla="*/ 9 h 539"/>
                <a:gd name="T2" fmla="*/ 149 w 540"/>
                <a:gd name="T3" fmla="*/ 29 h 539"/>
                <a:gd name="T4" fmla="*/ 105 w 540"/>
                <a:gd name="T5" fmla="*/ 57 h 539"/>
                <a:gd name="T6" fmla="*/ 67 w 540"/>
                <a:gd name="T7" fmla="*/ 92 h 539"/>
                <a:gd name="T8" fmla="*/ 37 w 540"/>
                <a:gd name="T9" fmla="*/ 135 h 539"/>
                <a:gd name="T10" fmla="*/ 15 w 540"/>
                <a:gd name="T11" fmla="*/ 182 h 539"/>
                <a:gd name="T12" fmla="*/ 3 w 540"/>
                <a:gd name="T13" fmla="*/ 233 h 539"/>
                <a:gd name="T14" fmla="*/ 0 w 540"/>
                <a:gd name="T15" fmla="*/ 285 h 539"/>
                <a:gd name="T16" fmla="*/ 10 w 540"/>
                <a:gd name="T17" fmla="*/ 340 h 539"/>
                <a:gd name="T18" fmla="*/ 17 w 540"/>
                <a:gd name="T19" fmla="*/ 366 h 539"/>
                <a:gd name="T20" fmla="*/ 42 w 540"/>
                <a:gd name="T21" fmla="*/ 414 h 539"/>
                <a:gd name="T22" fmla="*/ 75 w 540"/>
                <a:gd name="T23" fmla="*/ 456 h 539"/>
                <a:gd name="T24" fmla="*/ 114 w 540"/>
                <a:gd name="T25" fmla="*/ 490 h 539"/>
                <a:gd name="T26" fmla="*/ 158 w 540"/>
                <a:gd name="T27" fmla="*/ 516 h 539"/>
                <a:gd name="T28" fmla="*/ 208 w 540"/>
                <a:gd name="T29" fmla="*/ 533 h 539"/>
                <a:gd name="T30" fmla="*/ 260 w 540"/>
                <a:gd name="T31" fmla="*/ 539 h 539"/>
                <a:gd name="T32" fmla="*/ 313 w 540"/>
                <a:gd name="T33" fmla="*/ 537 h 539"/>
                <a:gd name="T34" fmla="*/ 340 w 540"/>
                <a:gd name="T35" fmla="*/ 530 h 539"/>
                <a:gd name="T36" fmla="*/ 391 w 540"/>
                <a:gd name="T37" fmla="*/ 512 h 539"/>
                <a:gd name="T38" fmla="*/ 436 w 540"/>
                <a:gd name="T39" fmla="*/ 483 h 539"/>
                <a:gd name="T40" fmla="*/ 473 w 540"/>
                <a:gd name="T41" fmla="*/ 447 h 539"/>
                <a:gd name="T42" fmla="*/ 503 w 540"/>
                <a:gd name="T43" fmla="*/ 405 h 539"/>
                <a:gd name="T44" fmla="*/ 526 w 540"/>
                <a:gd name="T45" fmla="*/ 358 h 539"/>
                <a:gd name="T46" fmla="*/ 537 w 540"/>
                <a:gd name="T47" fmla="*/ 307 h 539"/>
                <a:gd name="T48" fmla="*/ 540 w 540"/>
                <a:gd name="T49" fmla="*/ 254 h 539"/>
                <a:gd name="T50" fmla="*/ 531 w 540"/>
                <a:gd name="T51" fmla="*/ 201 h 539"/>
                <a:gd name="T52" fmla="*/ 523 w 540"/>
                <a:gd name="T53" fmla="*/ 173 h 539"/>
                <a:gd name="T54" fmla="*/ 498 w 540"/>
                <a:gd name="T55" fmla="*/ 126 h 539"/>
                <a:gd name="T56" fmla="*/ 466 w 540"/>
                <a:gd name="T57" fmla="*/ 85 h 539"/>
                <a:gd name="T58" fmla="*/ 426 w 540"/>
                <a:gd name="T59" fmla="*/ 51 h 539"/>
                <a:gd name="T60" fmla="*/ 382 w 540"/>
                <a:gd name="T61" fmla="*/ 25 h 539"/>
                <a:gd name="T62" fmla="*/ 333 w 540"/>
                <a:gd name="T63" fmla="*/ 8 h 539"/>
                <a:gd name="T64" fmla="*/ 281 w 540"/>
                <a:gd name="T65" fmla="*/ 0 h 539"/>
                <a:gd name="T66" fmla="*/ 227 w 540"/>
                <a:gd name="T67" fmla="*/ 4 h 539"/>
                <a:gd name="T68" fmla="*/ 20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200" y="9"/>
                  </a:moveTo>
                  <a:lnTo>
                    <a:pt x="200" y="9"/>
                  </a:lnTo>
                  <a:lnTo>
                    <a:pt x="174" y="18"/>
                  </a:lnTo>
                  <a:lnTo>
                    <a:pt x="149" y="29"/>
                  </a:lnTo>
                  <a:lnTo>
                    <a:pt x="125" y="42"/>
                  </a:lnTo>
                  <a:lnTo>
                    <a:pt x="105" y="57"/>
                  </a:lnTo>
                  <a:lnTo>
                    <a:pt x="84" y="74"/>
                  </a:lnTo>
                  <a:lnTo>
                    <a:pt x="67" y="92"/>
                  </a:lnTo>
                  <a:lnTo>
                    <a:pt x="50" y="113"/>
                  </a:lnTo>
                  <a:lnTo>
                    <a:pt x="37" y="135"/>
                  </a:lnTo>
                  <a:lnTo>
                    <a:pt x="24" y="158"/>
                  </a:lnTo>
                  <a:lnTo>
                    <a:pt x="15" y="182"/>
                  </a:lnTo>
                  <a:lnTo>
                    <a:pt x="7" y="207"/>
                  </a:lnTo>
                  <a:lnTo>
                    <a:pt x="3" y="233"/>
                  </a:lnTo>
                  <a:lnTo>
                    <a:pt x="0" y="259"/>
                  </a:lnTo>
                  <a:lnTo>
                    <a:pt x="0" y="285"/>
                  </a:lnTo>
                  <a:lnTo>
                    <a:pt x="3" y="313"/>
                  </a:lnTo>
                  <a:lnTo>
                    <a:pt x="10" y="340"/>
                  </a:lnTo>
                  <a:lnTo>
                    <a:pt x="10" y="340"/>
                  </a:lnTo>
                  <a:lnTo>
                    <a:pt x="17" y="366"/>
                  </a:lnTo>
                  <a:lnTo>
                    <a:pt x="29" y="391"/>
                  </a:lnTo>
                  <a:lnTo>
                    <a:pt x="42" y="414"/>
                  </a:lnTo>
                  <a:lnTo>
                    <a:pt x="56" y="436"/>
                  </a:lnTo>
                  <a:lnTo>
                    <a:pt x="75" y="456"/>
                  </a:lnTo>
                  <a:lnTo>
                    <a:pt x="93" y="474"/>
                  </a:lnTo>
                  <a:lnTo>
                    <a:pt x="114" y="490"/>
                  </a:lnTo>
                  <a:lnTo>
                    <a:pt x="135" y="504"/>
                  </a:lnTo>
                  <a:lnTo>
                    <a:pt x="158" y="516"/>
                  </a:lnTo>
                  <a:lnTo>
                    <a:pt x="183" y="525"/>
                  </a:lnTo>
                  <a:lnTo>
                    <a:pt x="208" y="533"/>
                  </a:lnTo>
                  <a:lnTo>
                    <a:pt x="234" y="538"/>
                  </a:lnTo>
                  <a:lnTo>
                    <a:pt x="260" y="539"/>
                  </a:lnTo>
                  <a:lnTo>
                    <a:pt x="286" y="539"/>
                  </a:lnTo>
                  <a:lnTo>
                    <a:pt x="313" y="537"/>
                  </a:lnTo>
                  <a:lnTo>
                    <a:pt x="340" y="530"/>
                  </a:lnTo>
                  <a:lnTo>
                    <a:pt x="340" y="530"/>
                  </a:lnTo>
                  <a:lnTo>
                    <a:pt x="367" y="522"/>
                  </a:lnTo>
                  <a:lnTo>
                    <a:pt x="391" y="512"/>
                  </a:lnTo>
                  <a:lnTo>
                    <a:pt x="415" y="498"/>
                  </a:lnTo>
                  <a:lnTo>
                    <a:pt x="436" y="483"/>
                  </a:lnTo>
                  <a:lnTo>
                    <a:pt x="456" y="466"/>
                  </a:lnTo>
                  <a:lnTo>
                    <a:pt x="473" y="447"/>
                  </a:lnTo>
                  <a:lnTo>
                    <a:pt x="490" y="427"/>
                  </a:lnTo>
                  <a:lnTo>
                    <a:pt x="503" y="405"/>
                  </a:lnTo>
                  <a:lnTo>
                    <a:pt x="516" y="382"/>
                  </a:lnTo>
                  <a:lnTo>
                    <a:pt x="526" y="358"/>
                  </a:lnTo>
                  <a:lnTo>
                    <a:pt x="533" y="333"/>
                  </a:lnTo>
                  <a:lnTo>
                    <a:pt x="537" y="307"/>
                  </a:lnTo>
                  <a:lnTo>
                    <a:pt x="540" y="281"/>
                  </a:lnTo>
                  <a:lnTo>
                    <a:pt x="540" y="254"/>
                  </a:lnTo>
                  <a:lnTo>
                    <a:pt x="537" y="227"/>
                  </a:lnTo>
                  <a:lnTo>
                    <a:pt x="531" y="201"/>
                  </a:lnTo>
                  <a:lnTo>
                    <a:pt x="531" y="201"/>
                  </a:lnTo>
                  <a:lnTo>
                    <a:pt x="523" y="173"/>
                  </a:lnTo>
                  <a:lnTo>
                    <a:pt x="511" y="148"/>
                  </a:lnTo>
                  <a:lnTo>
                    <a:pt x="498" y="126"/>
                  </a:lnTo>
                  <a:lnTo>
                    <a:pt x="484" y="104"/>
                  </a:lnTo>
                  <a:lnTo>
                    <a:pt x="466" y="85"/>
                  </a:lnTo>
                  <a:lnTo>
                    <a:pt x="447" y="66"/>
                  </a:lnTo>
                  <a:lnTo>
                    <a:pt x="426" y="51"/>
                  </a:lnTo>
                  <a:lnTo>
                    <a:pt x="406" y="36"/>
                  </a:lnTo>
                  <a:lnTo>
                    <a:pt x="382" y="25"/>
                  </a:lnTo>
                  <a:lnTo>
                    <a:pt x="357" y="14"/>
                  </a:lnTo>
                  <a:lnTo>
                    <a:pt x="333" y="8"/>
                  </a:lnTo>
                  <a:lnTo>
                    <a:pt x="308" y="3"/>
                  </a:lnTo>
                  <a:lnTo>
                    <a:pt x="281" y="0"/>
                  </a:lnTo>
                  <a:lnTo>
                    <a:pt x="254" y="0"/>
                  </a:lnTo>
                  <a:lnTo>
                    <a:pt x="227" y="4"/>
                  </a:lnTo>
                  <a:lnTo>
                    <a:pt x="200" y="9"/>
                  </a:lnTo>
                  <a:lnTo>
                    <a:pt x="20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 name="Freeform 104"/>
            <p:cNvSpPr>
              <a:spLocks/>
            </p:cNvSpPr>
            <p:nvPr userDrawn="1"/>
          </p:nvSpPr>
          <p:spPr bwMode="auto">
            <a:xfrm>
              <a:off x="469" y="504"/>
              <a:ext cx="114" cy="115"/>
            </a:xfrm>
            <a:custGeom>
              <a:avLst/>
              <a:gdLst>
                <a:gd name="T0" fmla="*/ 289 w 459"/>
                <a:gd name="T1" fmla="*/ 452 h 459"/>
                <a:gd name="T2" fmla="*/ 332 w 459"/>
                <a:gd name="T3" fmla="*/ 435 h 459"/>
                <a:gd name="T4" fmla="*/ 372 w 459"/>
                <a:gd name="T5" fmla="*/ 411 h 459"/>
                <a:gd name="T6" fmla="*/ 403 w 459"/>
                <a:gd name="T7" fmla="*/ 381 h 459"/>
                <a:gd name="T8" fmla="*/ 429 w 459"/>
                <a:gd name="T9" fmla="*/ 344 h 459"/>
                <a:gd name="T10" fmla="*/ 447 w 459"/>
                <a:gd name="T11" fmla="*/ 305 h 459"/>
                <a:gd name="T12" fmla="*/ 458 w 459"/>
                <a:gd name="T13" fmla="*/ 262 h 459"/>
                <a:gd name="T14" fmla="*/ 459 w 459"/>
                <a:gd name="T15" fmla="*/ 216 h 459"/>
                <a:gd name="T16" fmla="*/ 452 w 459"/>
                <a:gd name="T17" fmla="*/ 171 h 459"/>
                <a:gd name="T18" fmla="*/ 445 w 459"/>
                <a:gd name="T19" fmla="*/ 149 h 459"/>
                <a:gd name="T20" fmla="*/ 424 w 459"/>
                <a:gd name="T21" fmla="*/ 107 h 459"/>
                <a:gd name="T22" fmla="*/ 396 w 459"/>
                <a:gd name="T23" fmla="*/ 72 h 459"/>
                <a:gd name="T24" fmla="*/ 364 w 459"/>
                <a:gd name="T25" fmla="*/ 43 h 459"/>
                <a:gd name="T26" fmla="*/ 325 w 459"/>
                <a:gd name="T27" fmla="*/ 21 h 459"/>
                <a:gd name="T28" fmla="*/ 283 w 459"/>
                <a:gd name="T29" fmla="*/ 7 h 459"/>
                <a:gd name="T30" fmla="*/ 239 w 459"/>
                <a:gd name="T31" fmla="*/ 0 h 459"/>
                <a:gd name="T32" fmla="*/ 193 w 459"/>
                <a:gd name="T33" fmla="*/ 3 h 459"/>
                <a:gd name="T34" fmla="*/ 171 w 459"/>
                <a:gd name="T35" fmla="*/ 8 h 459"/>
                <a:gd name="T36" fmla="*/ 127 w 459"/>
                <a:gd name="T37" fmla="*/ 25 h 459"/>
                <a:gd name="T38" fmla="*/ 89 w 459"/>
                <a:gd name="T39" fmla="*/ 48 h 459"/>
                <a:gd name="T40" fmla="*/ 56 w 459"/>
                <a:gd name="T41" fmla="*/ 80 h 459"/>
                <a:gd name="T42" fmla="*/ 31 w 459"/>
                <a:gd name="T43" fmla="*/ 115 h 459"/>
                <a:gd name="T44" fmla="*/ 13 w 459"/>
                <a:gd name="T45" fmla="*/ 155 h 459"/>
                <a:gd name="T46" fmla="*/ 3 w 459"/>
                <a:gd name="T47" fmla="*/ 198 h 459"/>
                <a:gd name="T48" fmla="*/ 0 w 459"/>
                <a:gd name="T49" fmla="*/ 244 h 459"/>
                <a:gd name="T50" fmla="*/ 8 w 459"/>
                <a:gd name="T51" fmla="*/ 289 h 459"/>
                <a:gd name="T52" fmla="*/ 16 w 459"/>
                <a:gd name="T53" fmla="*/ 312 h 459"/>
                <a:gd name="T54" fmla="*/ 35 w 459"/>
                <a:gd name="T55" fmla="*/ 353 h 459"/>
                <a:gd name="T56" fmla="*/ 63 w 459"/>
                <a:gd name="T57" fmla="*/ 388 h 459"/>
                <a:gd name="T58" fmla="*/ 97 w 459"/>
                <a:gd name="T59" fmla="*/ 417 h 459"/>
                <a:gd name="T60" fmla="*/ 134 w 459"/>
                <a:gd name="T61" fmla="*/ 439 h 459"/>
                <a:gd name="T62" fmla="*/ 176 w 459"/>
                <a:gd name="T63" fmla="*/ 454 h 459"/>
                <a:gd name="T64" fmla="*/ 220 w 459"/>
                <a:gd name="T65" fmla="*/ 459 h 459"/>
                <a:gd name="T66" fmla="*/ 266 w 459"/>
                <a:gd name="T67" fmla="*/ 456 h 459"/>
                <a:gd name="T68" fmla="*/ 289 w 459"/>
                <a:gd name="T69" fmla="*/ 452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9" y="452"/>
                  </a:moveTo>
                  <a:lnTo>
                    <a:pt x="289" y="452"/>
                  </a:lnTo>
                  <a:lnTo>
                    <a:pt x="312" y="444"/>
                  </a:lnTo>
                  <a:lnTo>
                    <a:pt x="332" y="435"/>
                  </a:lnTo>
                  <a:lnTo>
                    <a:pt x="353" y="424"/>
                  </a:lnTo>
                  <a:lnTo>
                    <a:pt x="372" y="411"/>
                  </a:lnTo>
                  <a:lnTo>
                    <a:pt x="388" y="396"/>
                  </a:lnTo>
                  <a:lnTo>
                    <a:pt x="403" y="381"/>
                  </a:lnTo>
                  <a:lnTo>
                    <a:pt x="417" y="364"/>
                  </a:lnTo>
                  <a:lnTo>
                    <a:pt x="429" y="344"/>
                  </a:lnTo>
                  <a:lnTo>
                    <a:pt x="439" y="325"/>
                  </a:lnTo>
                  <a:lnTo>
                    <a:pt x="447" y="305"/>
                  </a:lnTo>
                  <a:lnTo>
                    <a:pt x="454" y="283"/>
                  </a:lnTo>
                  <a:lnTo>
                    <a:pt x="458" y="262"/>
                  </a:lnTo>
                  <a:lnTo>
                    <a:pt x="459" y="239"/>
                  </a:lnTo>
                  <a:lnTo>
                    <a:pt x="459" y="216"/>
                  </a:lnTo>
                  <a:lnTo>
                    <a:pt x="456" y="193"/>
                  </a:lnTo>
                  <a:lnTo>
                    <a:pt x="452" y="171"/>
                  </a:lnTo>
                  <a:lnTo>
                    <a:pt x="452" y="171"/>
                  </a:lnTo>
                  <a:lnTo>
                    <a:pt x="445" y="149"/>
                  </a:lnTo>
                  <a:lnTo>
                    <a:pt x="435" y="127"/>
                  </a:lnTo>
                  <a:lnTo>
                    <a:pt x="424" y="107"/>
                  </a:lnTo>
                  <a:lnTo>
                    <a:pt x="411" y="89"/>
                  </a:lnTo>
                  <a:lnTo>
                    <a:pt x="396" y="72"/>
                  </a:lnTo>
                  <a:lnTo>
                    <a:pt x="381" y="56"/>
                  </a:lnTo>
                  <a:lnTo>
                    <a:pt x="364" y="43"/>
                  </a:lnTo>
                  <a:lnTo>
                    <a:pt x="344" y="31"/>
                  </a:lnTo>
                  <a:lnTo>
                    <a:pt x="325" y="21"/>
                  </a:lnTo>
                  <a:lnTo>
                    <a:pt x="305" y="13"/>
                  </a:lnTo>
                  <a:lnTo>
                    <a:pt x="283" y="7"/>
                  </a:lnTo>
                  <a:lnTo>
                    <a:pt x="262" y="3"/>
                  </a:lnTo>
                  <a:lnTo>
                    <a:pt x="239" y="0"/>
                  </a:lnTo>
                  <a:lnTo>
                    <a:pt x="216" y="2"/>
                  </a:lnTo>
                  <a:lnTo>
                    <a:pt x="193" y="3"/>
                  </a:lnTo>
                  <a:lnTo>
                    <a:pt x="171" y="8"/>
                  </a:lnTo>
                  <a:lnTo>
                    <a:pt x="171" y="8"/>
                  </a:lnTo>
                  <a:lnTo>
                    <a:pt x="149" y="16"/>
                  </a:lnTo>
                  <a:lnTo>
                    <a:pt x="127" y="25"/>
                  </a:lnTo>
                  <a:lnTo>
                    <a:pt x="107" y="35"/>
                  </a:lnTo>
                  <a:lnTo>
                    <a:pt x="89" y="48"/>
                  </a:lnTo>
                  <a:lnTo>
                    <a:pt x="72" y="64"/>
                  </a:lnTo>
                  <a:lnTo>
                    <a:pt x="56" y="80"/>
                  </a:lnTo>
                  <a:lnTo>
                    <a:pt x="43" y="97"/>
                  </a:lnTo>
                  <a:lnTo>
                    <a:pt x="31" y="115"/>
                  </a:lnTo>
                  <a:lnTo>
                    <a:pt x="21" y="134"/>
                  </a:lnTo>
                  <a:lnTo>
                    <a:pt x="13" y="155"/>
                  </a:lnTo>
                  <a:lnTo>
                    <a:pt x="7" y="176"/>
                  </a:lnTo>
                  <a:lnTo>
                    <a:pt x="3" y="198"/>
                  </a:lnTo>
                  <a:lnTo>
                    <a:pt x="0" y="220"/>
                  </a:lnTo>
                  <a:lnTo>
                    <a:pt x="0" y="244"/>
                  </a:lnTo>
                  <a:lnTo>
                    <a:pt x="3" y="266"/>
                  </a:lnTo>
                  <a:lnTo>
                    <a:pt x="8" y="289"/>
                  </a:lnTo>
                  <a:lnTo>
                    <a:pt x="8" y="289"/>
                  </a:lnTo>
                  <a:lnTo>
                    <a:pt x="16" y="312"/>
                  </a:lnTo>
                  <a:lnTo>
                    <a:pt x="25" y="332"/>
                  </a:lnTo>
                  <a:lnTo>
                    <a:pt x="35" y="353"/>
                  </a:lnTo>
                  <a:lnTo>
                    <a:pt x="48" y="372"/>
                  </a:lnTo>
                  <a:lnTo>
                    <a:pt x="63" y="388"/>
                  </a:lnTo>
                  <a:lnTo>
                    <a:pt x="80" y="403"/>
                  </a:lnTo>
                  <a:lnTo>
                    <a:pt x="97" y="417"/>
                  </a:lnTo>
                  <a:lnTo>
                    <a:pt x="115" y="429"/>
                  </a:lnTo>
                  <a:lnTo>
                    <a:pt x="134" y="439"/>
                  </a:lnTo>
                  <a:lnTo>
                    <a:pt x="155" y="447"/>
                  </a:lnTo>
                  <a:lnTo>
                    <a:pt x="176" y="454"/>
                  </a:lnTo>
                  <a:lnTo>
                    <a:pt x="198" y="458"/>
                  </a:lnTo>
                  <a:lnTo>
                    <a:pt x="220" y="459"/>
                  </a:lnTo>
                  <a:lnTo>
                    <a:pt x="244" y="459"/>
                  </a:lnTo>
                  <a:lnTo>
                    <a:pt x="266" y="456"/>
                  </a:lnTo>
                  <a:lnTo>
                    <a:pt x="289" y="452"/>
                  </a:lnTo>
                  <a:lnTo>
                    <a:pt x="289" y="4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 name="Freeform 105"/>
            <p:cNvSpPr>
              <a:spLocks/>
            </p:cNvSpPr>
            <p:nvPr userDrawn="1"/>
          </p:nvSpPr>
          <p:spPr bwMode="auto">
            <a:xfrm>
              <a:off x="235" y="580"/>
              <a:ext cx="94" cy="95"/>
            </a:xfrm>
            <a:custGeom>
              <a:avLst/>
              <a:gdLst>
                <a:gd name="T0" fmla="*/ 372 w 378"/>
                <a:gd name="T1" fmla="*/ 139 h 378"/>
                <a:gd name="T2" fmla="*/ 357 w 378"/>
                <a:gd name="T3" fmla="*/ 104 h 378"/>
                <a:gd name="T4" fmla="*/ 338 w 378"/>
                <a:gd name="T5" fmla="*/ 71 h 378"/>
                <a:gd name="T6" fmla="*/ 313 w 378"/>
                <a:gd name="T7" fmla="*/ 45 h 378"/>
                <a:gd name="T8" fmla="*/ 283 w 378"/>
                <a:gd name="T9" fmla="*/ 25 h 378"/>
                <a:gd name="T10" fmla="*/ 250 w 378"/>
                <a:gd name="T11" fmla="*/ 9 h 378"/>
                <a:gd name="T12" fmla="*/ 215 w 378"/>
                <a:gd name="T13" fmla="*/ 1 h 378"/>
                <a:gd name="T14" fmla="*/ 177 w 378"/>
                <a:gd name="T15" fmla="*/ 0 h 378"/>
                <a:gd name="T16" fmla="*/ 140 w 378"/>
                <a:gd name="T17" fmla="*/ 5 h 378"/>
                <a:gd name="T18" fmla="*/ 121 w 378"/>
                <a:gd name="T19" fmla="*/ 12 h 378"/>
                <a:gd name="T20" fmla="*/ 88 w 378"/>
                <a:gd name="T21" fmla="*/ 28 h 378"/>
                <a:gd name="T22" fmla="*/ 59 w 378"/>
                <a:gd name="T23" fmla="*/ 51 h 378"/>
                <a:gd name="T24" fmla="*/ 35 w 378"/>
                <a:gd name="T25" fmla="*/ 78 h 378"/>
                <a:gd name="T26" fmla="*/ 17 w 378"/>
                <a:gd name="T27" fmla="*/ 109 h 378"/>
                <a:gd name="T28" fmla="*/ 5 w 378"/>
                <a:gd name="T29" fmla="*/ 144 h 378"/>
                <a:gd name="T30" fmla="*/ 0 w 378"/>
                <a:gd name="T31" fmla="*/ 181 h 378"/>
                <a:gd name="T32" fmla="*/ 2 w 378"/>
                <a:gd name="T33" fmla="*/ 219 h 378"/>
                <a:gd name="T34" fmla="*/ 7 w 378"/>
                <a:gd name="T35" fmla="*/ 237 h 378"/>
                <a:gd name="T36" fmla="*/ 20 w 378"/>
                <a:gd name="T37" fmla="*/ 273 h 378"/>
                <a:gd name="T38" fmla="*/ 39 w 378"/>
                <a:gd name="T39" fmla="*/ 305 h 378"/>
                <a:gd name="T40" fmla="*/ 65 w 378"/>
                <a:gd name="T41" fmla="*/ 331 h 378"/>
                <a:gd name="T42" fmla="*/ 94 w 378"/>
                <a:gd name="T43" fmla="*/ 352 h 378"/>
                <a:gd name="T44" fmla="*/ 127 w 378"/>
                <a:gd name="T45" fmla="*/ 367 h 378"/>
                <a:gd name="T46" fmla="*/ 163 w 378"/>
                <a:gd name="T47" fmla="*/ 375 h 378"/>
                <a:gd name="T48" fmla="*/ 200 w 378"/>
                <a:gd name="T49" fmla="*/ 376 h 378"/>
                <a:gd name="T50" fmla="*/ 237 w 378"/>
                <a:gd name="T51" fmla="*/ 371 h 378"/>
                <a:gd name="T52" fmla="*/ 256 w 378"/>
                <a:gd name="T53" fmla="*/ 365 h 378"/>
                <a:gd name="T54" fmla="*/ 290 w 378"/>
                <a:gd name="T55" fmla="*/ 348 h 378"/>
                <a:gd name="T56" fmla="*/ 319 w 378"/>
                <a:gd name="T57" fmla="*/ 325 h 378"/>
                <a:gd name="T58" fmla="*/ 343 w 378"/>
                <a:gd name="T59" fmla="*/ 298 h 378"/>
                <a:gd name="T60" fmla="*/ 361 w 378"/>
                <a:gd name="T61" fmla="*/ 267 h 378"/>
                <a:gd name="T62" fmla="*/ 373 w 378"/>
                <a:gd name="T63" fmla="*/ 232 h 378"/>
                <a:gd name="T64" fmla="*/ 378 w 378"/>
                <a:gd name="T65" fmla="*/ 195 h 378"/>
                <a:gd name="T66" fmla="*/ 376 w 378"/>
                <a:gd name="T67" fmla="*/ 159 h 378"/>
                <a:gd name="T68" fmla="*/ 372 w 378"/>
                <a:gd name="T69" fmla="*/ 13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39"/>
                  </a:moveTo>
                  <a:lnTo>
                    <a:pt x="372" y="139"/>
                  </a:lnTo>
                  <a:lnTo>
                    <a:pt x="365" y="121"/>
                  </a:lnTo>
                  <a:lnTo>
                    <a:pt x="357" y="104"/>
                  </a:lnTo>
                  <a:lnTo>
                    <a:pt x="348" y="87"/>
                  </a:lnTo>
                  <a:lnTo>
                    <a:pt x="338" y="71"/>
                  </a:lnTo>
                  <a:lnTo>
                    <a:pt x="326" y="58"/>
                  </a:lnTo>
                  <a:lnTo>
                    <a:pt x="313" y="45"/>
                  </a:lnTo>
                  <a:lnTo>
                    <a:pt x="299" y="34"/>
                  </a:lnTo>
                  <a:lnTo>
                    <a:pt x="283" y="25"/>
                  </a:lnTo>
                  <a:lnTo>
                    <a:pt x="267" y="17"/>
                  </a:lnTo>
                  <a:lnTo>
                    <a:pt x="250" y="9"/>
                  </a:lnTo>
                  <a:lnTo>
                    <a:pt x="232" y="4"/>
                  </a:lnTo>
                  <a:lnTo>
                    <a:pt x="215" y="1"/>
                  </a:lnTo>
                  <a:lnTo>
                    <a:pt x="197" y="0"/>
                  </a:lnTo>
                  <a:lnTo>
                    <a:pt x="177" y="0"/>
                  </a:lnTo>
                  <a:lnTo>
                    <a:pt x="159" y="1"/>
                  </a:lnTo>
                  <a:lnTo>
                    <a:pt x="140" y="5"/>
                  </a:lnTo>
                  <a:lnTo>
                    <a:pt x="140" y="5"/>
                  </a:lnTo>
                  <a:lnTo>
                    <a:pt x="121" y="12"/>
                  </a:lnTo>
                  <a:lnTo>
                    <a:pt x="104" y="19"/>
                  </a:lnTo>
                  <a:lnTo>
                    <a:pt x="88" y="28"/>
                  </a:lnTo>
                  <a:lnTo>
                    <a:pt x="73" y="39"/>
                  </a:lnTo>
                  <a:lnTo>
                    <a:pt x="59" y="51"/>
                  </a:lnTo>
                  <a:lnTo>
                    <a:pt x="46" y="64"/>
                  </a:lnTo>
                  <a:lnTo>
                    <a:pt x="35" y="78"/>
                  </a:lnTo>
                  <a:lnTo>
                    <a:pt x="25" y="94"/>
                  </a:lnTo>
                  <a:lnTo>
                    <a:pt x="17" y="109"/>
                  </a:lnTo>
                  <a:lnTo>
                    <a:pt x="11" y="126"/>
                  </a:lnTo>
                  <a:lnTo>
                    <a:pt x="5" y="144"/>
                  </a:lnTo>
                  <a:lnTo>
                    <a:pt x="2" y="163"/>
                  </a:lnTo>
                  <a:lnTo>
                    <a:pt x="0" y="181"/>
                  </a:lnTo>
                  <a:lnTo>
                    <a:pt x="0" y="199"/>
                  </a:lnTo>
                  <a:lnTo>
                    <a:pt x="2" y="219"/>
                  </a:lnTo>
                  <a:lnTo>
                    <a:pt x="7" y="237"/>
                  </a:lnTo>
                  <a:lnTo>
                    <a:pt x="7" y="237"/>
                  </a:lnTo>
                  <a:lnTo>
                    <a:pt x="12" y="255"/>
                  </a:lnTo>
                  <a:lnTo>
                    <a:pt x="20" y="273"/>
                  </a:lnTo>
                  <a:lnTo>
                    <a:pt x="29" y="289"/>
                  </a:lnTo>
                  <a:lnTo>
                    <a:pt x="39" y="305"/>
                  </a:lnTo>
                  <a:lnTo>
                    <a:pt x="51" y="318"/>
                  </a:lnTo>
                  <a:lnTo>
                    <a:pt x="65" y="331"/>
                  </a:lnTo>
                  <a:lnTo>
                    <a:pt x="78" y="342"/>
                  </a:lnTo>
                  <a:lnTo>
                    <a:pt x="94" y="352"/>
                  </a:lnTo>
                  <a:lnTo>
                    <a:pt x="111" y="361"/>
                  </a:lnTo>
                  <a:lnTo>
                    <a:pt x="127" y="367"/>
                  </a:lnTo>
                  <a:lnTo>
                    <a:pt x="145" y="372"/>
                  </a:lnTo>
                  <a:lnTo>
                    <a:pt x="163" y="375"/>
                  </a:lnTo>
                  <a:lnTo>
                    <a:pt x="181" y="378"/>
                  </a:lnTo>
                  <a:lnTo>
                    <a:pt x="200" y="376"/>
                  </a:lnTo>
                  <a:lnTo>
                    <a:pt x="219" y="375"/>
                  </a:lnTo>
                  <a:lnTo>
                    <a:pt x="237" y="371"/>
                  </a:lnTo>
                  <a:lnTo>
                    <a:pt x="237" y="371"/>
                  </a:lnTo>
                  <a:lnTo>
                    <a:pt x="256" y="365"/>
                  </a:lnTo>
                  <a:lnTo>
                    <a:pt x="274" y="357"/>
                  </a:lnTo>
                  <a:lnTo>
                    <a:pt x="290" y="348"/>
                  </a:lnTo>
                  <a:lnTo>
                    <a:pt x="305" y="337"/>
                  </a:lnTo>
                  <a:lnTo>
                    <a:pt x="319" y="325"/>
                  </a:lnTo>
                  <a:lnTo>
                    <a:pt x="331" y="312"/>
                  </a:lnTo>
                  <a:lnTo>
                    <a:pt x="343" y="298"/>
                  </a:lnTo>
                  <a:lnTo>
                    <a:pt x="352" y="282"/>
                  </a:lnTo>
                  <a:lnTo>
                    <a:pt x="361" y="267"/>
                  </a:lnTo>
                  <a:lnTo>
                    <a:pt x="368" y="250"/>
                  </a:lnTo>
                  <a:lnTo>
                    <a:pt x="373" y="232"/>
                  </a:lnTo>
                  <a:lnTo>
                    <a:pt x="376" y="213"/>
                  </a:lnTo>
                  <a:lnTo>
                    <a:pt x="378" y="195"/>
                  </a:lnTo>
                  <a:lnTo>
                    <a:pt x="378" y="177"/>
                  </a:lnTo>
                  <a:lnTo>
                    <a:pt x="376" y="159"/>
                  </a:lnTo>
                  <a:lnTo>
                    <a:pt x="372" y="139"/>
                  </a:lnTo>
                  <a:lnTo>
                    <a:pt x="372"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 name="Freeform 106"/>
            <p:cNvSpPr>
              <a:spLocks/>
            </p:cNvSpPr>
            <p:nvPr userDrawn="1"/>
          </p:nvSpPr>
          <p:spPr bwMode="auto">
            <a:xfrm>
              <a:off x="0" y="656"/>
              <a:ext cx="74" cy="74"/>
            </a:xfrm>
            <a:custGeom>
              <a:avLst/>
              <a:gdLst>
                <a:gd name="T0" fmla="*/ 111 w 297"/>
                <a:gd name="T1" fmla="*/ 5 h 297"/>
                <a:gd name="T2" fmla="*/ 82 w 297"/>
                <a:gd name="T3" fmla="*/ 16 h 297"/>
                <a:gd name="T4" fmla="*/ 57 w 297"/>
                <a:gd name="T5" fmla="*/ 31 h 297"/>
                <a:gd name="T6" fmla="*/ 36 w 297"/>
                <a:gd name="T7" fmla="*/ 51 h 297"/>
                <a:gd name="T8" fmla="*/ 20 w 297"/>
                <a:gd name="T9" fmla="*/ 74 h 297"/>
                <a:gd name="T10" fmla="*/ 8 w 297"/>
                <a:gd name="T11" fmla="*/ 100 h 297"/>
                <a:gd name="T12" fmla="*/ 1 w 297"/>
                <a:gd name="T13" fmla="*/ 128 h 297"/>
                <a:gd name="T14" fmla="*/ 0 w 297"/>
                <a:gd name="T15" fmla="*/ 156 h 297"/>
                <a:gd name="T16" fmla="*/ 5 w 297"/>
                <a:gd name="T17" fmla="*/ 186 h 297"/>
                <a:gd name="T18" fmla="*/ 10 w 297"/>
                <a:gd name="T19" fmla="*/ 201 h 297"/>
                <a:gd name="T20" fmla="*/ 23 w 297"/>
                <a:gd name="T21" fmla="*/ 228 h 297"/>
                <a:gd name="T22" fmla="*/ 40 w 297"/>
                <a:gd name="T23" fmla="*/ 250 h 297"/>
                <a:gd name="T24" fmla="*/ 63 w 297"/>
                <a:gd name="T25" fmla="*/ 268 h 297"/>
                <a:gd name="T26" fmla="*/ 87 w 297"/>
                <a:gd name="T27" fmla="*/ 283 h 297"/>
                <a:gd name="T28" fmla="*/ 115 w 297"/>
                <a:gd name="T29" fmla="*/ 293 h 297"/>
                <a:gd name="T30" fmla="*/ 142 w 297"/>
                <a:gd name="T31" fmla="*/ 297 h 297"/>
                <a:gd name="T32" fmla="*/ 172 w 297"/>
                <a:gd name="T33" fmla="*/ 294 h 297"/>
                <a:gd name="T34" fmla="*/ 188 w 297"/>
                <a:gd name="T35" fmla="*/ 292 h 297"/>
                <a:gd name="T36" fmla="*/ 215 w 297"/>
                <a:gd name="T37" fmla="*/ 281 h 297"/>
                <a:gd name="T38" fmla="*/ 240 w 297"/>
                <a:gd name="T39" fmla="*/ 266 h 297"/>
                <a:gd name="T40" fmla="*/ 261 w 297"/>
                <a:gd name="T41" fmla="*/ 245 h 297"/>
                <a:gd name="T42" fmla="*/ 278 w 297"/>
                <a:gd name="T43" fmla="*/ 223 h 297"/>
                <a:gd name="T44" fmla="*/ 289 w 297"/>
                <a:gd name="T45" fmla="*/ 197 h 297"/>
                <a:gd name="T46" fmla="*/ 296 w 297"/>
                <a:gd name="T47" fmla="*/ 168 h 297"/>
                <a:gd name="T48" fmla="*/ 297 w 297"/>
                <a:gd name="T49" fmla="*/ 139 h 297"/>
                <a:gd name="T50" fmla="*/ 292 w 297"/>
                <a:gd name="T51" fmla="*/ 109 h 297"/>
                <a:gd name="T52" fmla="*/ 288 w 297"/>
                <a:gd name="T53" fmla="*/ 95 h 297"/>
                <a:gd name="T54" fmla="*/ 274 w 297"/>
                <a:gd name="T55" fmla="*/ 69 h 297"/>
                <a:gd name="T56" fmla="*/ 257 w 297"/>
                <a:gd name="T57" fmla="*/ 46 h 297"/>
                <a:gd name="T58" fmla="*/ 235 w 297"/>
                <a:gd name="T59" fmla="*/ 27 h 297"/>
                <a:gd name="T60" fmla="*/ 210 w 297"/>
                <a:gd name="T61" fmla="*/ 13 h 297"/>
                <a:gd name="T62" fmla="*/ 184 w 297"/>
                <a:gd name="T63" fmla="*/ 4 h 297"/>
                <a:gd name="T64" fmla="*/ 155 w 297"/>
                <a:gd name="T65" fmla="*/ 0 h 297"/>
                <a:gd name="T66" fmla="*/ 125 w 297"/>
                <a:gd name="T67" fmla="*/ 1 h 297"/>
                <a:gd name="T68" fmla="*/ 111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11" y="5"/>
                  </a:moveTo>
                  <a:lnTo>
                    <a:pt x="111" y="5"/>
                  </a:lnTo>
                  <a:lnTo>
                    <a:pt x="95" y="9"/>
                  </a:lnTo>
                  <a:lnTo>
                    <a:pt x="82" y="16"/>
                  </a:lnTo>
                  <a:lnTo>
                    <a:pt x="69" y="22"/>
                  </a:lnTo>
                  <a:lnTo>
                    <a:pt x="57" y="31"/>
                  </a:lnTo>
                  <a:lnTo>
                    <a:pt x="47" y="40"/>
                  </a:lnTo>
                  <a:lnTo>
                    <a:pt x="36" y="51"/>
                  </a:lnTo>
                  <a:lnTo>
                    <a:pt x="27" y="61"/>
                  </a:lnTo>
                  <a:lnTo>
                    <a:pt x="20" y="74"/>
                  </a:lnTo>
                  <a:lnTo>
                    <a:pt x="13" y="86"/>
                  </a:lnTo>
                  <a:lnTo>
                    <a:pt x="8" y="100"/>
                  </a:lnTo>
                  <a:lnTo>
                    <a:pt x="4" y="113"/>
                  </a:lnTo>
                  <a:lnTo>
                    <a:pt x="1" y="128"/>
                  </a:lnTo>
                  <a:lnTo>
                    <a:pt x="0" y="142"/>
                  </a:lnTo>
                  <a:lnTo>
                    <a:pt x="0" y="156"/>
                  </a:lnTo>
                  <a:lnTo>
                    <a:pt x="1" y="172"/>
                  </a:lnTo>
                  <a:lnTo>
                    <a:pt x="5" y="186"/>
                  </a:lnTo>
                  <a:lnTo>
                    <a:pt x="5" y="186"/>
                  </a:lnTo>
                  <a:lnTo>
                    <a:pt x="10" y="201"/>
                  </a:lnTo>
                  <a:lnTo>
                    <a:pt x="16" y="215"/>
                  </a:lnTo>
                  <a:lnTo>
                    <a:pt x="23" y="228"/>
                  </a:lnTo>
                  <a:lnTo>
                    <a:pt x="31" y="240"/>
                  </a:lnTo>
                  <a:lnTo>
                    <a:pt x="40" y="250"/>
                  </a:lnTo>
                  <a:lnTo>
                    <a:pt x="51" y="261"/>
                  </a:lnTo>
                  <a:lnTo>
                    <a:pt x="63" y="268"/>
                  </a:lnTo>
                  <a:lnTo>
                    <a:pt x="74" y="276"/>
                  </a:lnTo>
                  <a:lnTo>
                    <a:pt x="87" y="283"/>
                  </a:lnTo>
                  <a:lnTo>
                    <a:pt x="100" y="288"/>
                  </a:lnTo>
                  <a:lnTo>
                    <a:pt x="115" y="293"/>
                  </a:lnTo>
                  <a:lnTo>
                    <a:pt x="128" y="296"/>
                  </a:lnTo>
                  <a:lnTo>
                    <a:pt x="142" y="297"/>
                  </a:lnTo>
                  <a:lnTo>
                    <a:pt x="158" y="296"/>
                  </a:lnTo>
                  <a:lnTo>
                    <a:pt x="172" y="294"/>
                  </a:lnTo>
                  <a:lnTo>
                    <a:pt x="188" y="292"/>
                  </a:lnTo>
                  <a:lnTo>
                    <a:pt x="188" y="292"/>
                  </a:lnTo>
                  <a:lnTo>
                    <a:pt x="202" y="287"/>
                  </a:lnTo>
                  <a:lnTo>
                    <a:pt x="215" y="281"/>
                  </a:lnTo>
                  <a:lnTo>
                    <a:pt x="228" y="274"/>
                  </a:lnTo>
                  <a:lnTo>
                    <a:pt x="240" y="266"/>
                  </a:lnTo>
                  <a:lnTo>
                    <a:pt x="250" y="255"/>
                  </a:lnTo>
                  <a:lnTo>
                    <a:pt x="261" y="245"/>
                  </a:lnTo>
                  <a:lnTo>
                    <a:pt x="270" y="235"/>
                  </a:lnTo>
                  <a:lnTo>
                    <a:pt x="278" y="223"/>
                  </a:lnTo>
                  <a:lnTo>
                    <a:pt x="284" y="210"/>
                  </a:lnTo>
                  <a:lnTo>
                    <a:pt x="289" y="197"/>
                  </a:lnTo>
                  <a:lnTo>
                    <a:pt x="293" y="182"/>
                  </a:lnTo>
                  <a:lnTo>
                    <a:pt x="296" y="168"/>
                  </a:lnTo>
                  <a:lnTo>
                    <a:pt x="297" y="154"/>
                  </a:lnTo>
                  <a:lnTo>
                    <a:pt x="297" y="139"/>
                  </a:lnTo>
                  <a:lnTo>
                    <a:pt x="296" y="125"/>
                  </a:lnTo>
                  <a:lnTo>
                    <a:pt x="292" y="109"/>
                  </a:lnTo>
                  <a:lnTo>
                    <a:pt x="292" y="109"/>
                  </a:lnTo>
                  <a:lnTo>
                    <a:pt x="288" y="95"/>
                  </a:lnTo>
                  <a:lnTo>
                    <a:pt x="281" y="82"/>
                  </a:lnTo>
                  <a:lnTo>
                    <a:pt x="274" y="69"/>
                  </a:lnTo>
                  <a:lnTo>
                    <a:pt x="266" y="57"/>
                  </a:lnTo>
                  <a:lnTo>
                    <a:pt x="257" y="46"/>
                  </a:lnTo>
                  <a:lnTo>
                    <a:pt x="246" y="37"/>
                  </a:lnTo>
                  <a:lnTo>
                    <a:pt x="235" y="27"/>
                  </a:lnTo>
                  <a:lnTo>
                    <a:pt x="223" y="20"/>
                  </a:lnTo>
                  <a:lnTo>
                    <a:pt x="210" y="13"/>
                  </a:lnTo>
                  <a:lnTo>
                    <a:pt x="197" y="8"/>
                  </a:lnTo>
                  <a:lnTo>
                    <a:pt x="184" y="4"/>
                  </a:lnTo>
                  <a:lnTo>
                    <a:pt x="169" y="1"/>
                  </a:lnTo>
                  <a:lnTo>
                    <a:pt x="155" y="0"/>
                  </a:lnTo>
                  <a:lnTo>
                    <a:pt x="139" y="0"/>
                  </a:lnTo>
                  <a:lnTo>
                    <a:pt x="125" y="1"/>
                  </a:lnTo>
                  <a:lnTo>
                    <a:pt x="111" y="5"/>
                  </a:lnTo>
                  <a:lnTo>
                    <a:pt x="11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 name="Freeform 107"/>
            <p:cNvSpPr>
              <a:spLocks noEditPoints="1"/>
            </p:cNvSpPr>
            <p:nvPr userDrawn="1"/>
          </p:nvSpPr>
          <p:spPr bwMode="auto">
            <a:xfrm>
              <a:off x="2196" y="332"/>
              <a:ext cx="1368" cy="392"/>
            </a:xfrm>
            <a:custGeom>
              <a:avLst/>
              <a:gdLst>
                <a:gd name="T0" fmla="*/ 352 w 5472"/>
                <a:gd name="T1" fmla="*/ 367 h 1567"/>
                <a:gd name="T2" fmla="*/ 421 w 5472"/>
                <a:gd name="T3" fmla="*/ 549 h 1567"/>
                <a:gd name="T4" fmla="*/ 537 w 5472"/>
                <a:gd name="T5" fmla="*/ 677 h 1567"/>
                <a:gd name="T6" fmla="*/ 710 w 5472"/>
                <a:gd name="T7" fmla="*/ 769 h 1567"/>
                <a:gd name="T8" fmla="*/ 902 w 5472"/>
                <a:gd name="T9" fmla="*/ 787 h 1567"/>
                <a:gd name="T10" fmla="*/ 955 w 5472"/>
                <a:gd name="T11" fmla="*/ 942 h 1567"/>
                <a:gd name="T12" fmla="*/ 1079 w 5472"/>
                <a:gd name="T13" fmla="*/ 1093 h 1567"/>
                <a:gd name="T14" fmla="*/ 1229 w 5472"/>
                <a:gd name="T15" fmla="*/ 1180 h 1567"/>
                <a:gd name="T16" fmla="*/ 1422 w 5472"/>
                <a:gd name="T17" fmla="*/ 1212 h 1567"/>
                <a:gd name="T18" fmla="*/ 1582 w 5472"/>
                <a:gd name="T19" fmla="*/ 1180 h 1567"/>
                <a:gd name="T20" fmla="*/ 1694 w 5472"/>
                <a:gd name="T21" fmla="*/ 1335 h 1567"/>
                <a:gd name="T22" fmla="*/ 1860 w 5472"/>
                <a:gd name="T23" fmla="*/ 1441 h 1567"/>
                <a:gd name="T24" fmla="*/ 2029 w 5472"/>
                <a:gd name="T25" fmla="*/ 1477 h 1567"/>
                <a:gd name="T26" fmla="*/ 2221 w 5472"/>
                <a:gd name="T27" fmla="*/ 1447 h 1567"/>
                <a:gd name="T28" fmla="*/ 2361 w 5472"/>
                <a:gd name="T29" fmla="*/ 1404 h 1567"/>
                <a:gd name="T30" fmla="*/ 2515 w 5472"/>
                <a:gd name="T31" fmla="*/ 1518 h 1567"/>
                <a:gd name="T32" fmla="*/ 2707 w 5472"/>
                <a:gd name="T33" fmla="*/ 1567 h 1567"/>
                <a:gd name="T34" fmla="*/ 2879 w 5472"/>
                <a:gd name="T35" fmla="*/ 1548 h 1567"/>
                <a:gd name="T36" fmla="*/ 3051 w 5472"/>
                <a:gd name="T37" fmla="*/ 1460 h 1567"/>
                <a:gd name="T38" fmla="*/ 3176 w 5472"/>
                <a:gd name="T39" fmla="*/ 1414 h 1567"/>
                <a:gd name="T40" fmla="*/ 3358 w 5472"/>
                <a:gd name="T41" fmla="*/ 1474 h 1567"/>
                <a:gd name="T42" fmla="*/ 3556 w 5472"/>
                <a:gd name="T43" fmla="*/ 1459 h 1567"/>
                <a:gd name="T44" fmla="*/ 3713 w 5472"/>
                <a:gd name="T45" fmla="*/ 1389 h 1567"/>
                <a:gd name="T46" fmla="*/ 3848 w 5472"/>
                <a:gd name="T47" fmla="*/ 1252 h 1567"/>
                <a:gd name="T48" fmla="*/ 3968 w 5472"/>
                <a:gd name="T49" fmla="*/ 1203 h 1567"/>
                <a:gd name="T50" fmla="*/ 4161 w 5472"/>
                <a:gd name="T51" fmla="*/ 1203 h 1567"/>
                <a:gd name="T52" fmla="*/ 4321 w 5472"/>
                <a:gd name="T53" fmla="*/ 1143 h 1567"/>
                <a:gd name="T54" fmla="*/ 4471 w 5472"/>
                <a:gd name="T55" fmla="*/ 1012 h 1567"/>
                <a:gd name="T56" fmla="*/ 4558 w 5472"/>
                <a:gd name="T57" fmla="*/ 840 h 1567"/>
                <a:gd name="T58" fmla="*/ 4680 w 5472"/>
                <a:gd name="T59" fmla="*/ 786 h 1567"/>
                <a:gd name="T60" fmla="*/ 4863 w 5472"/>
                <a:gd name="T61" fmla="*/ 726 h 1567"/>
                <a:gd name="T62" fmla="*/ 4999 w 5472"/>
                <a:gd name="T63" fmla="*/ 618 h 1567"/>
                <a:gd name="T64" fmla="*/ 5099 w 5472"/>
                <a:gd name="T65" fmla="*/ 448 h 1567"/>
                <a:gd name="T66" fmla="*/ 5128 w 5472"/>
                <a:gd name="T67" fmla="*/ 258 h 1567"/>
                <a:gd name="T68" fmla="*/ 5252 w 5472"/>
                <a:gd name="T69" fmla="*/ 192 h 1567"/>
                <a:gd name="T70" fmla="*/ 5403 w 5472"/>
                <a:gd name="T71" fmla="*/ 86 h 1567"/>
                <a:gd name="T72" fmla="*/ 4235 w 5472"/>
                <a:gd name="T73" fmla="*/ 0 h 1567"/>
                <a:gd name="T74" fmla="*/ 2863 w 5472"/>
                <a:gd name="T75" fmla="*/ 0 h 1567"/>
                <a:gd name="T76" fmla="*/ 1288 w 5472"/>
                <a:gd name="T77" fmla="*/ 0 h 1567"/>
                <a:gd name="T78" fmla="*/ 33 w 5472"/>
                <a:gd name="T79" fmla="*/ 44 h 1567"/>
                <a:gd name="T80" fmla="*/ 173 w 5472"/>
                <a:gd name="T81" fmla="*/ 168 h 1567"/>
                <a:gd name="T82" fmla="*/ 345 w 5472"/>
                <a:gd name="T83" fmla="*/ 231 h 1567"/>
                <a:gd name="T84" fmla="*/ 3599 w 5472"/>
                <a:gd name="T85" fmla="*/ 482 h 1567"/>
                <a:gd name="T86" fmla="*/ 3486 w 5472"/>
                <a:gd name="T87" fmla="*/ 435 h 1567"/>
                <a:gd name="T88" fmla="*/ 3648 w 5472"/>
                <a:gd name="T89" fmla="*/ 369 h 1567"/>
                <a:gd name="T90" fmla="*/ 3055 w 5472"/>
                <a:gd name="T91" fmla="*/ 608 h 1567"/>
                <a:gd name="T92" fmla="*/ 2903 w 5472"/>
                <a:gd name="T93" fmla="*/ 569 h 1567"/>
                <a:gd name="T94" fmla="*/ 3075 w 5472"/>
                <a:gd name="T95" fmla="*/ 533 h 1567"/>
                <a:gd name="T96" fmla="*/ 2502 w 5472"/>
                <a:gd name="T97" fmla="*/ 598 h 1567"/>
                <a:gd name="T98" fmla="*/ 2335 w 5472"/>
                <a:gd name="T99" fmla="*/ 539 h 1567"/>
                <a:gd name="T100" fmla="*/ 2483 w 5472"/>
                <a:gd name="T101" fmla="*/ 534 h 1567"/>
                <a:gd name="T102" fmla="*/ 1976 w 5472"/>
                <a:gd name="T103" fmla="*/ 456 h 1567"/>
                <a:gd name="T104" fmla="*/ 1817 w 5472"/>
                <a:gd name="T105" fmla="*/ 391 h 1567"/>
                <a:gd name="T106" fmla="*/ 1917 w 5472"/>
                <a:gd name="T107" fmla="*/ 375 h 1567"/>
                <a:gd name="T108" fmla="*/ 4156 w 5472"/>
                <a:gd name="T109" fmla="*/ 51 h 1567"/>
                <a:gd name="T110" fmla="*/ 4040 w 5472"/>
                <a:gd name="T111" fmla="*/ 186 h 1567"/>
                <a:gd name="T112" fmla="*/ 4040 w 5472"/>
                <a:gd name="T113" fmla="*/ 95 h 1567"/>
                <a:gd name="T114" fmla="*/ 1432 w 5472"/>
                <a:gd name="T115" fmla="*/ 95 h 1567"/>
                <a:gd name="T116" fmla="*/ 1469 w 5472"/>
                <a:gd name="T117" fmla="*/ 189 h 1567"/>
                <a:gd name="T118" fmla="*/ 1332 w 5472"/>
                <a:gd name="T119" fmla="*/ 83 h 1567"/>
                <a:gd name="T120" fmla="*/ 1432 w 5472"/>
                <a:gd name="T121" fmla="*/ 95 h 1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72" h="1567">
                  <a:moveTo>
                    <a:pt x="345" y="231"/>
                  </a:moveTo>
                  <a:lnTo>
                    <a:pt x="345" y="231"/>
                  </a:lnTo>
                  <a:lnTo>
                    <a:pt x="344" y="258"/>
                  </a:lnTo>
                  <a:lnTo>
                    <a:pt x="344" y="285"/>
                  </a:lnTo>
                  <a:lnTo>
                    <a:pt x="345" y="313"/>
                  </a:lnTo>
                  <a:lnTo>
                    <a:pt x="348" y="340"/>
                  </a:lnTo>
                  <a:lnTo>
                    <a:pt x="352" y="367"/>
                  </a:lnTo>
                  <a:lnTo>
                    <a:pt x="357" y="395"/>
                  </a:lnTo>
                  <a:lnTo>
                    <a:pt x="364" y="421"/>
                  </a:lnTo>
                  <a:lnTo>
                    <a:pt x="373" y="448"/>
                  </a:lnTo>
                  <a:lnTo>
                    <a:pt x="383" y="474"/>
                  </a:lnTo>
                  <a:lnTo>
                    <a:pt x="394" y="499"/>
                  </a:lnTo>
                  <a:lnTo>
                    <a:pt x="407" y="524"/>
                  </a:lnTo>
                  <a:lnTo>
                    <a:pt x="421" y="549"/>
                  </a:lnTo>
                  <a:lnTo>
                    <a:pt x="437" y="572"/>
                  </a:lnTo>
                  <a:lnTo>
                    <a:pt x="455" y="595"/>
                  </a:lnTo>
                  <a:lnTo>
                    <a:pt x="473" y="618"/>
                  </a:lnTo>
                  <a:lnTo>
                    <a:pt x="494" y="638"/>
                  </a:lnTo>
                  <a:lnTo>
                    <a:pt x="494" y="638"/>
                  </a:lnTo>
                  <a:lnTo>
                    <a:pt x="515" y="659"/>
                  </a:lnTo>
                  <a:lnTo>
                    <a:pt x="537" y="677"/>
                  </a:lnTo>
                  <a:lnTo>
                    <a:pt x="560" y="696"/>
                  </a:lnTo>
                  <a:lnTo>
                    <a:pt x="584" y="711"/>
                  </a:lnTo>
                  <a:lnTo>
                    <a:pt x="609" y="726"/>
                  </a:lnTo>
                  <a:lnTo>
                    <a:pt x="633" y="739"/>
                  </a:lnTo>
                  <a:lnTo>
                    <a:pt x="658" y="749"/>
                  </a:lnTo>
                  <a:lnTo>
                    <a:pt x="684" y="760"/>
                  </a:lnTo>
                  <a:lnTo>
                    <a:pt x="710" y="769"/>
                  </a:lnTo>
                  <a:lnTo>
                    <a:pt x="738" y="775"/>
                  </a:lnTo>
                  <a:lnTo>
                    <a:pt x="765" y="780"/>
                  </a:lnTo>
                  <a:lnTo>
                    <a:pt x="792" y="786"/>
                  </a:lnTo>
                  <a:lnTo>
                    <a:pt x="820" y="788"/>
                  </a:lnTo>
                  <a:lnTo>
                    <a:pt x="847" y="790"/>
                  </a:lnTo>
                  <a:lnTo>
                    <a:pt x="875" y="788"/>
                  </a:lnTo>
                  <a:lnTo>
                    <a:pt x="902" y="787"/>
                  </a:lnTo>
                  <a:lnTo>
                    <a:pt x="902" y="787"/>
                  </a:lnTo>
                  <a:lnTo>
                    <a:pt x="907" y="814"/>
                  </a:lnTo>
                  <a:lnTo>
                    <a:pt x="914" y="840"/>
                  </a:lnTo>
                  <a:lnTo>
                    <a:pt x="923" y="866"/>
                  </a:lnTo>
                  <a:lnTo>
                    <a:pt x="932" y="892"/>
                  </a:lnTo>
                  <a:lnTo>
                    <a:pt x="942" y="917"/>
                  </a:lnTo>
                  <a:lnTo>
                    <a:pt x="955" y="942"/>
                  </a:lnTo>
                  <a:lnTo>
                    <a:pt x="968" y="967"/>
                  </a:lnTo>
                  <a:lnTo>
                    <a:pt x="984" y="989"/>
                  </a:lnTo>
                  <a:lnTo>
                    <a:pt x="1001" y="1012"/>
                  </a:lnTo>
                  <a:lnTo>
                    <a:pt x="1018" y="1033"/>
                  </a:lnTo>
                  <a:lnTo>
                    <a:pt x="1037" y="1054"/>
                  </a:lnTo>
                  <a:lnTo>
                    <a:pt x="1057" y="1074"/>
                  </a:lnTo>
                  <a:lnTo>
                    <a:pt x="1079" y="1093"/>
                  </a:lnTo>
                  <a:lnTo>
                    <a:pt x="1101" y="1111"/>
                  </a:lnTo>
                  <a:lnTo>
                    <a:pt x="1125" y="1127"/>
                  </a:lnTo>
                  <a:lnTo>
                    <a:pt x="1151" y="1143"/>
                  </a:lnTo>
                  <a:lnTo>
                    <a:pt x="1151" y="1143"/>
                  </a:lnTo>
                  <a:lnTo>
                    <a:pt x="1176" y="1157"/>
                  </a:lnTo>
                  <a:lnTo>
                    <a:pt x="1203" y="1169"/>
                  </a:lnTo>
                  <a:lnTo>
                    <a:pt x="1229" y="1180"/>
                  </a:lnTo>
                  <a:lnTo>
                    <a:pt x="1256" y="1190"/>
                  </a:lnTo>
                  <a:lnTo>
                    <a:pt x="1284" y="1196"/>
                  </a:lnTo>
                  <a:lnTo>
                    <a:pt x="1311" y="1203"/>
                  </a:lnTo>
                  <a:lnTo>
                    <a:pt x="1338" y="1206"/>
                  </a:lnTo>
                  <a:lnTo>
                    <a:pt x="1366" y="1210"/>
                  </a:lnTo>
                  <a:lnTo>
                    <a:pt x="1394" y="1212"/>
                  </a:lnTo>
                  <a:lnTo>
                    <a:pt x="1422" y="1212"/>
                  </a:lnTo>
                  <a:lnTo>
                    <a:pt x="1449" y="1210"/>
                  </a:lnTo>
                  <a:lnTo>
                    <a:pt x="1477" y="1206"/>
                  </a:lnTo>
                  <a:lnTo>
                    <a:pt x="1504" y="1203"/>
                  </a:lnTo>
                  <a:lnTo>
                    <a:pt x="1530" y="1196"/>
                  </a:lnTo>
                  <a:lnTo>
                    <a:pt x="1556" y="1190"/>
                  </a:lnTo>
                  <a:lnTo>
                    <a:pt x="1582" y="1180"/>
                  </a:lnTo>
                  <a:lnTo>
                    <a:pt x="1582" y="1180"/>
                  </a:lnTo>
                  <a:lnTo>
                    <a:pt x="1595" y="1205"/>
                  </a:lnTo>
                  <a:lnTo>
                    <a:pt x="1608" y="1229"/>
                  </a:lnTo>
                  <a:lnTo>
                    <a:pt x="1624" y="1252"/>
                  </a:lnTo>
                  <a:lnTo>
                    <a:pt x="1639" y="1274"/>
                  </a:lnTo>
                  <a:lnTo>
                    <a:pt x="1656" y="1296"/>
                  </a:lnTo>
                  <a:lnTo>
                    <a:pt x="1675" y="1316"/>
                  </a:lnTo>
                  <a:lnTo>
                    <a:pt x="1694" y="1335"/>
                  </a:lnTo>
                  <a:lnTo>
                    <a:pt x="1715" y="1355"/>
                  </a:lnTo>
                  <a:lnTo>
                    <a:pt x="1737" y="1372"/>
                  </a:lnTo>
                  <a:lnTo>
                    <a:pt x="1759" y="1389"/>
                  </a:lnTo>
                  <a:lnTo>
                    <a:pt x="1783" y="1403"/>
                  </a:lnTo>
                  <a:lnTo>
                    <a:pt x="1808" y="1418"/>
                  </a:lnTo>
                  <a:lnTo>
                    <a:pt x="1834" y="1431"/>
                  </a:lnTo>
                  <a:lnTo>
                    <a:pt x="1860" y="1441"/>
                  </a:lnTo>
                  <a:lnTo>
                    <a:pt x="1887" y="1451"/>
                  </a:lnTo>
                  <a:lnTo>
                    <a:pt x="1916" y="1459"/>
                  </a:lnTo>
                  <a:lnTo>
                    <a:pt x="1916" y="1459"/>
                  </a:lnTo>
                  <a:lnTo>
                    <a:pt x="1944" y="1466"/>
                  </a:lnTo>
                  <a:lnTo>
                    <a:pt x="1973" y="1471"/>
                  </a:lnTo>
                  <a:lnTo>
                    <a:pt x="2000" y="1475"/>
                  </a:lnTo>
                  <a:lnTo>
                    <a:pt x="2029" y="1477"/>
                  </a:lnTo>
                  <a:lnTo>
                    <a:pt x="2058" y="1477"/>
                  </a:lnTo>
                  <a:lnTo>
                    <a:pt x="2086" y="1476"/>
                  </a:lnTo>
                  <a:lnTo>
                    <a:pt x="2114" y="1474"/>
                  </a:lnTo>
                  <a:lnTo>
                    <a:pt x="2141" y="1468"/>
                  </a:lnTo>
                  <a:lnTo>
                    <a:pt x="2169" y="1463"/>
                  </a:lnTo>
                  <a:lnTo>
                    <a:pt x="2195" y="1455"/>
                  </a:lnTo>
                  <a:lnTo>
                    <a:pt x="2221" y="1447"/>
                  </a:lnTo>
                  <a:lnTo>
                    <a:pt x="2247" y="1437"/>
                  </a:lnTo>
                  <a:lnTo>
                    <a:pt x="2271" y="1425"/>
                  </a:lnTo>
                  <a:lnTo>
                    <a:pt x="2296" y="1414"/>
                  </a:lnTo>
                  <a:lnTo>
                    <a:pt x="2320" y="1399"/>
                  </a:lnTo>
                  <a:lnTo>
                    <a:pt x="2343" y="1384"/>
                  </a:lnTo>
                  <a:lnTo>
                    <a:pt x="2343" y="1384"/>
                  </a:lnTo>
                  <a:lnTo>
                    <a:pt x="2361" y="1404"/>
                  </a:lnTo>
                  <a:lnTo>
                    <a:pt x="2380" y="1424"/>
                  </a:lnTo>
                  <a:lnTo>
                    <a:pt x="2400" y="1442"/>
                  </a:lnTo>
                  <a:lnTo>
                    <a:pt x="2421" y="1460"/>
                  </a:lnTo>
                  <a:lnTo>
                    <a:pt x="2443" y="1476"/>
                  </a:lnTo>
                  <a:lnTo>
                    <a:pt x="2467" y="1492"/>
                  </a:lnTo>
                  <a:lnTo>
                    <a:pt x="2490" y="1505"/>
                  </a:lnTo>
                  <a:lnTo>
                    <a:pt x="2515" y="1518"/>
                  </a:lnTo>
                  <a:lnTo>
                    <a:pt x="2541" y="1530"/>
                  </a:lnTo>
                  <a:lnTo>
                    <a:pt x="2567" y="1539"/>
                  </a:lnTo>
                  <a:lnTo>
                    <a:pt x="2593" y="1548"/>
                  </a:lnTo>
                  <a:lnTo>
                    <a:pt x="2621" y="1554"/>
                  </a:lnTo>
                  <a:lnTo>
                    <a:pt x="2649" y="1561"/>
                  </a:lnTo>
                  <a:lnTo>
                    <a:pt x="2678" y="1565"/>
                  </a:lnTo>
                  <a:lnTo>
                    <a:pt x="2707" y="1567"/>
                  </a:lnTo>
                  <a:lnTo>
                    <a:pt x="2735" y="1567"/>
                  </a:lnTo>
                  <a:lnTo>
                    <a:pt x="2735" y="1567"/>
                  </a:lnTo>
                  <a:lnTo>
                    <a:pt x="2765" y="1567"/>
                  </a:lnTo>
                  <a:lnTo>
                    <a:pt x="2794" y="1565"/>
                  </a:lnTo>
                  <a:lnTo>
                    <a:pt x="2823" y="1561"/>
                  </a:lnTo>
                  <a:lnTo>
                    <a:pt x="2851" y="1554"/>
                  </a:lnTo>
                  <a:lnTo>
                    <a:pt x="2879" y="1548"/>
                  </a:lnTo>
                  <a:lnTo>
                    <a:pt x="2905" y="1539"/>
                  </a:lnTo>
                  <a:lnTo>
                    <a:pt x="2931" y="1530"/>
                  </a:lnTo>
                  <a:lnTo>
                    <a:pt x="2957" y="1518"/>
                  </a:lnTo>
                  <a:lnTo>
                    <a:pt x="2982" y="1505"/>
                  </a:lnTo>
                  <a:lnTo>
                    <a:pt x="3005" y="1492"/>
                  </a:lnTo>
                  <a:lnTo>
                    <a:pt x="3029" y="1476"/>
                  </a:lnTo>
                  <a:lnTo>
                    <a:pt x="3051" y="1460"/>
                  </a:lnTo>
                  <a:lnTo>
                    <a:pt x="3072" y="1442"/>
                  </a:lnTo>
                  <a:lnTo>
                    <a:pt x="3092" y="1424"/>
                  </a:lnTo>
                  <a:lnTo>
                    <a:pt x="3111" y="1404"/>
                  </a:lnTo>
                  <a:lnTo>
                    <a:pt x="3129" y="1384"/>
                  </a:lnTo>
                  <a:lnTo>
                    <a:pt x="3129" y="1384"/>
                  </a:lnTo>
                  <a:lnTo>
                    <a:pt x="3152" y="1399"/>
                  </a:lnTo>
                  <a:lnTo>
                    <a:pt x="3176" y="1414"/>
                  </a:lnTo>
                  <a:lnTo>
                    <a:pt x="3201" y="1425"/>
                  </a:lnTo>
                  <a:lnTo>
                    <a:pt x="3225" y="1437"/>
                  </a:lnTo>
                  <a:lnTo>
                    <a:pt x="3251" y="1447"/>
                  </a:lnTo>
                  <a:lnTo>
                    <a:pt x="3277" y="1455"/>
                  </a:lnTo>
                  <a:lnTo>
                    <a:pt x="3303" y="1463"/>
                  </a:lnTo>
                  <a:lnTo>
                    <a:pt x="3331" y="1468"/>
                  </a:lnTo>
                  <a:lnTo>
                    <a:pt x="3358" y="1474"/>
                  </a:lnTo>
                  <a:lnTo>
                    <a:pt x="3386" y="1476"/>
                  </a:lnTo>
                  <a:lnTo>
                    <a:pt x="3414" y="1477"/>
                  </a:lnTo>
                  <a:lnTo>
                    <a:pt x="3443" y="1477"/>
                  </a:lnTo>
                  <a:lnTo>
                    <a:pt x="3472" y="1475"/>
                  </a:lnTo>
                  <a:lnTo>
                    <a:pt x="3499" y="1471"/>
                  </a:lnTo>
                  <a:lnTo>
                    <a:pt x="3528" y="1466"/>
                  </a:lnTo>
                  <a:lnTo>
                    <a:pt x="3556" y="1459"/>
                  </a:lnTo>
                  <a:lnTo>
                    <a:pt x="3556" y="1459"/>
                  </a:lnTo>
                  <a:lnTo>
                    <a:pt x="3585" y="1451"/>
                  </a:lnTo>
                  <a:lnTo>
                    <a:pt x="3612" y="1441"/>
                  </a:lnTo>
                  <a:lnTo>
                    <a:pt x="3638" y="1431"/>
                  </a:lnTo>
                  <a:lnTo>
                    <a:pt x="3664" y="1418"/>
                  </a:lnTo>
                  <a:lnTo>
                    <a:pt x="3689" y="1403"/>
                  </a:lnTo>
                  <a:lnTo>
                    <a:pt x="3713" y="1389"/>
                  </a:lnTo>
                  <a:lnTo>
                    <a:pt x="3735" y="1372"/>
                  </a:lnTo>
                  <a:lnTo>
                    <a:pt x="3757" y="1355"/>
                  </a:lnTo>
                  <a:lnTo>
                    <a:pt x="3778" y="1335"/>
                  </a:lnTo>
                  <a:lnTo>
                    <a:pt x="3797" y="1316"/>
                  </a:lnTo>
                  <a:lnTo>
                    <a:pt x="3816" y="1296"/>
                  </a:lnTo>
                  <a:lnTo>
                    <a:pt x="3833" y="1274"/>
                  </a:lnTo>
                  <a:lnTo>
                    <a:pt x="3848" y="1252"/>
                  </a:lnTo>
                  <a:lnTo>
                    <a:pt x="3864" y="1229"/>
                  </a:lnTo>
                  <a:lnTo>
                    <a:pt x="3877" y="1205"/>
                  </a:lnTo>
                  <a:lnTo>
                    <a:pt x="3889" y="1180"/>
                  </a:lnTo>
                  <a:lnTo>
                    <a:pt x="3889" y="1180"/>
                  </a:lnTo>
                  <a:lnTo>
                    <a:pt x="3915" y="1190"/>
                  </a:lnTo>
                  <a:lnTo>
                    <a:pt x="3942" y="1196"/>
                  </a:lnTo>
                  <a:lnTo>
                    <a:pt x="3968" y="1203"/>
                  </a:lnTo>
                  <a:lnTo>
                    <a:pt x="3995" y="1206"/>
                  </a:lnTo>
                  <a:lnTo>
                    <a:pt x="4023" y="1210"/>
                  </a:lnTo>
                  <a:lnTo>
                    <a:pt x="4050" y="1212"/>
                  </a:lnTo>
                  <a:lnTo>
                    <a:pt x="4078" y="1212"/>
                  </a:lnTo>
                  <a:lnTo>
                    <a:pt x="4106" y="1210"/>
                  </a:lnTo>
                  <a:lnTo>
                    <a:pt x="4134" y="1206"/>
                  </a:lnTo>
                  <a:lnTo>
                    <a:pt x="4161" y="1203"/>
                  </a:lnTo>
                  <a:lnTo>
                    <a:pt x="4188" y="1196"/>
                  </a:lnTo>
                  <a:lnTo>
                    <a:pt x="4216" y="1190"/>
                  </a:lnTo>
                  <a:lnTo>
                    <a:pt x="4243" y="1180"/>
                  </a:lnTo>
                  <a:lnTo>
                    <a:pt x="4269" y="1169"/>
                  </a:lnTo>
                  <a:lnTo>
                    <a:pt x="4296" y="1157"/>
                  </a:lnTo>
                  <a:lnTo>
                    <a:pt x="4321" y="1143"/>
                  </a:lnTo>
                  <a:lnTo>
                    <a:pt x="4321" y="1143"/>
                  </a:lnTo>
                  <a:lnTo>
                    <a:pt x="4347" y="1127"/>
                  </a:lnTo>
                  <a:lnTo>
                    <a:pt x="4371" y="1111"/>
                  </a:lnTo>
                  <a:lnTo>
                    <a:pt x="4393" y="1093"/>
                  </a:lnTo>
                  <a:lnTo>
                    <a:pt x="4415" y="1074"/>
                  </a:lnTo>
                  <a:lnTo>
                    <a:pt x="4435" y="1054"/>
                  </a:lnTo>
                  <a:lnTo>
                    <a:pt x="4454" y="1033"/>
                  </a:lnTo>
                  <a:lnTo>
                    <a:pt x="4471" y="1012"/>
                  </a:lnTo>
                  <a:lnTo>
                    <a:pt x="4488" y="989"/>
                  </a:lnTo>
                  <a:lnTo>
                    <a:pt x="4502" y="967"/>
                  </a:lnTo>
                  <a:lnTo>
                    <a:pt x="4517" y="942"/>
                  </a:lnTo>
                  <a:lnTo>
                    <a:pt x="4530" y="917"/>
                  </a:lnTo>
                  <a:lnTo>
                    <a:pt x="4540" y="892"/>
                  </a:lnTo>
                  <a:lnTo>
                    <a:pt x="4549" y="866"/>
                  </a:lnTo>
                  <a:lnTo>
                    <a:pt x="4558" y="840"/>
                  </a:lnTo>
                  <a:lnTo>
                    <a:pt x="4565" y="814"/>
                  </a:lnTo>
                  <a:lnTo>
                    <a:pt x="4570" y="787"/>
                  </a:lnTo>
                  <a:lnTo>
                    <a:pt x="4570" y="787"/>
                  </a:lnTo>
                  <a:lnTo>
                    <a:pt x="4597" y="788"/>
                  </a:lnTo>
                  <a:lnTo>
                    <a:pt x="4625" y="790"/>
                  </a:lnTo>
                  <a:lnTo>
                    <a:pt x="4652" y="788"/>
                  </a:lnTo>
                  <a:lnTo>
                    <a:pt x="4680" y="786"/>
                  </a:lnTo>
                  <a:lnTo>
                    <a:pt x="4707" y="780"/>
                  </a:lnTo>
                  <a:lnTo>
                    <a:pt x="4734" y="775"/>
                  </a:lnTo>
                  <a:lnTo>
                    <a:pt x="4760" y="769"/>
                  </a:lnTo>
                  <a:lnTo>
                    <a:pt x="4788" y="760"/>
                  </a:lnTo>
                  <a:lnTo>
                    <a:pt x="4814" y="749"/>
                  </a:lnTo>
                  <a:lnTo>
                    <a:pt x="4839" y="739"/>
                  </a:lnTo>
                  <a:lnTo>
                    <a:pt x="4863" y="726"/>
                  </a:lnTo>
                  <a:lnTo>
                    <a:pt x="4888" y="711"/>
                  </a:lnTo>
                  <a:lnTo>
                    <a:pt x="4912" y="696"/>
                  </a:lnTo>
                  <a:lnTo>
                    <a:pt x="4935" y="677"/>
                  </a:lnTo>
                  <a:lnTo>
                    <a:pt x="4957" y="659"/>
                  </a:lnTo>
                  <a:lnTo>
                    <a:pt x="4978" y="638"/>
                  </a:lnTo>
                  <a:lnTo>
                    <a:pt x="4978" y="638"/>
                  </a:lnTo>
                  <a:lnTo>
                    <a:pt x="4999" y="618"/>
                  </a:lnTo>
                  <a:lnTo>
                    <a:pt x="5017" y="595"/>
                  </a:lnTo>
                  <a:lnTo>
                    <a:pt x="5035" y="572"/>
                  </a:lnTo>
                  <a:lnTo>
                    <a:pt x="5051" y="549"/>
                  </a:lnTo>
                  <a:lnTo>
                    <a:pt x="5065" y="524"/>
                  </a:lnTo>
                  <a:lnTo>
                    <a:pt x="5078" y="499"/>
                  </a:lnTo>
                  <a:lnTo>
                    <a:pt x="5089" y="474"/>
                  </a:lnTo>
                  <a:lnTo>
                    <a:pt x="5099" y="448"/>
                  </a:lnTo>
                  <a:lnTo>
                    <a:pt x="5108" y="421"/>
                  </a:lnTo>
                  <a:lnTo>
                    <a:pt x="5115" y="395"/>
                  </a:lnTo>
                  <a:lnTo>
                    <a:pt x="5120" y="367"/>
                  </a:lnTo>
                  <a:lnTo>
                    <a:pt x="5124" y="340"/>
                  </a:lnTo>
                  <a:lnTo>
                    <a:pt x="5127" y="313"/>
                  </a:lnTo>
                  <a:lnTo>
                    <a:pt x="5128" y="285"/>
                  </a:lnTo>
                  <a:lnTo>
                    <a:pt x="5128" y="258"/>
                  </a:lnTo>
                  <a:lnTo>
                    <a:pt x="5127" y="231"/>
                  </a:lnTo>
                  <a:lnTo>
                    <a:pt x="5127" y="231"/>
                  </a:lnTo>
                  <a:lnTo>
                    <a:pt x="5153" y="225"/>
                  </a:lnTo>
                  <a:lnTo>
                    <a:pt x="5177" y="219"/>
                  </a:lnTo>
                  <a:lnTo>
                    <a:pt x="5202" y="211"/>
                  </a:lnTo>
                  <a:lnTo>
                    <a:pt x="5227" y="202"/>
                  </a:lnTo>
                  <a:lnTo>
                    <a:pt x="5252" y="192"/>
                  </a:lnTo>
                  <a:lnTo>
                    <a:pt x="5275" y="180"/>
                  </a:lnTo>
                  <a:lnTo>
                    <a:pt x="5299" y="168"/>
                  </a:lnTo>
                  <a:lnTo>
                    <a:pt x="5321" y="154"/>
                  </a:lnTo>
                  <a:lnTo>
                    <a:pt x="5343" y="138"/>
                  </a:lnTo>
                  <a:lnTo>
                    <a:pt x="5364" y="122"/>
                  </a:lnTo>
                  <a:lnTo>
                    <a:pt x="5383" y="104"/>
                  </a:lnTo>
                  <a:lnTo>
                    <a:pt x="5403" y="86"/>
                  </a:lnTo>
                  <a:lnTo>
                    <a:pt x="5421" y="66"/>
                  </a:lnTo>
                  <a:lnTo>
                    <a:pt x="5439" y="44"/>
                  </a:lnTo>
                  <a:lnTo>
                    <a:pt x="5456" y="22"/>
                  </a:lnTo>
                  <a:lnTo>
                    <a:pt x="5472" y="0"/>
                  </a:lnTo>
                  <a:lnTo>
                    <a:pt x="5047" y="0"/>
                  </a:lnTo>
                  <a:lnTo>
                    <a:pt x="4604" y="0"/>
                  </a:lnTo>
                  <a:lnTo>
                    <a:pt x="4235" y="0"/>
                  </a:lnTo>
                  <a:lnTo>
                    <a:pt x="4184" y="0"/>
                  </a:lnTo>
                  <a:lnTo>
                    <a:pt x="4083" y="0"/>
                  </a:lnTo>
                  <a:lnTo>
                    <a:pt x="3715" y="0"/>
                  </a:lnTo>
                  <a:lnTo>
                    <a:pt x="3564" y="0"/>
                  </a:lnTo>
                  <a:lnTo>
                    <a:pt x="3288" y="0"/>
                  </a:lnTo>
                  <a:lnTo>
                    <a:pt x="3035" y="0"/>
                  </a:lnTo>
                  <a:lnTo>
                    <a:pt x="2863" y="0"/>
                  </a:lnTo>
                  <a:lnTo>
                    <a:pt x="2609" y="0"/>
                  </a:lnTo>
                  <a:lnTo>
                    <a:pt x="2437" y="0"/>
                  </a:lnTo>
                  <a:lnTo>
                    <a:pt x="2184" y="0"/>
                  </a:lnTo>
                  <a:lnTo>
                    <a:pt x="1908" y="0"/>
                  </a:lnTo>
                  <a:lnTo>
                    <a:pt x="1757" y="0"/>
                  </a:lnTo>
                  <a:lnTo>
                    <a:pt x="1389" y="0"/>
                  </a:lnTo>
                  <a:lnTo>
                    <a:pt x="1288" y="0"/>
                  </a:lnTo>
                  <a:lnTo>
                    <a:pt x="1237" y="0"/>
                  </a:lnTo>
                  <a:lnTo>
                    <a:pt x="868" y="0"/>
                  </a:lnTo>
                  <a:lnTo>
                    <a:pt x="425" y="0"/>
                  </a:lnTo>
                  <a:lnTo>
                    <a:pt x="0" y="0"/>
                  </a:lnTo>
                  <a:lnTo>
                    <a:pt x="0" y="0"/>
                  </a:lnTo>
                  <a:lnTo>
                    <a:pt x="16" y="22"/>
                  </a:lnTo>
                  <a:lnTo>
                    <a:pt x="33" y="44"/>
                  </a:lnTo>
                  <a:lnTo>
                    <a:pt x="51" y="66"/>
                  </a:lnTo>
                  <a:lnTo>
                    <a:pt x="69" y="86"/>
                  </a:lnTo>
                  <a:lnTo>
                    <a:pt x="89" y="104"/>
                  </a:lnTo>
                  <a:lnTo>
                    <a:pt x="108" y="122"/>
                  </a:lnTo>
                  <a:lnTo>
                    <a:pt x="129" y="138"/>
                  </a:lnTo>
                  <a:lnTo>
                    <a:pt x="151" y="154"/>
                  </a:lnTo>
                  <a:lnTo>
                    <a:pt x="173" y="168"/>
                  </a:lnTo>
                  <a:lnTo>
                    <a:pt x="197" y="180"/>
                  </a:lnTo>
                  <a:lnTo>
                    <a:pt x="220" y="192"/>
                  </a:lnTo>
                  <a:lnTo>
                    <a:pt x="245" y="202"/>
                  </a:lnTo>
                  <a:lnTo>
                    <a:pt x="270" y="211"/>
                  </a:lnTo>
                  <a:lnTo>
                    <a:pt x="295" y="219"/>
                  </a:lnTo>
                  <a:lnTo>
                    <a:pt x="319" y="225"/>
                  </a:lnTo>
                  <a:lnTo>
                    <a:pt x="345" y="231"/>
                  </a:lnTo>
                  <a:lnTo>
                    <a:pt x="345" y="231"/>
                  </a:lnTo>
                  <a:close/>
                  <a:moveTo>
                    <a:pt x="3677" y="362"/>
                  </a:moveTo>
                  <a:lnTo>
                    <a:pt x="3677" y="362"/>
                  </a:lnTo>
                  <a:lnTo>
                    <a:pt x="3655" y="391"/>
                  </a:lnTo>
                  <a:lnTo>
                    <a:pt x="3634" y="420"/>
                  </a:lnTo>
                  <a:lnTo>
                    <a:pt x="3616" y="451"/>
                  </a:lnTo>
                  <a:lnTo>
                    <a:pt x="3599" y="482"/>
                  </a:lnTo>
                  <a:lnTo>
                    <a:pt x="3599" y="482"/>
                  </a:lnTo>
                  <a:lnTo>
                    <a:pt x="3567" y="472"/>
                  </a:lnTo>
                  <a:lnTo>
                    <a:pt x="3532" y="463"/>
                  </a:lnTo>
                  <a:lnTo>
                    <a:pt x="3496" y="456"/>
                  </a:lnTo>
                  <a:lnTo>
                    <a:pt x="3460" y="452"/>
                  </a:lnTo>
                  <a:lnTo>
                    <a:pt x="3460" y="452"/>
                  </a:lnTo>
                  <a:lnTo>
                    <a:pt x="3486" y="435"/>
                  </a:lnTo>
                  <a:lnTo>
                    <a:pt x="3511" y="416"/>
                  </a:lnTo>
                  <a:lnTo>
                    <a:pt x="3534" y="396"/>
                  </a:lnTo>
                  <a:lnTo>
                    <a:pt x="3555" y="375"/>
                  </a:lnTo>
                  <a:lnTo>
                    <a:pt x="3555" y="375"/>
                  </a:lnTo>
                  <a:lnTo>
                    <a:pt x="3586" y="375"/>
                  </a:lnTo>
                  <a:lnTo>
                    <a:pt x="3616" y="373"/>
                  </a:lnTo>
                  <a:lnTo>
                    <a:pt x="3648" y="369"/>
                  </a:lnTo>
                  <a:lnTo>
                    <a:pt x="3677" y="362"/>
                  </a:lnTo>
                  <a:lnTo>
                    <a:pt x="3677" y="362"/>
                  </a:lnTo>
                  <a:close/>
                  <a:moveTo>
                    <a:pt x="3137" y="539"/>
                  </a:moveTo>
                  <a:lnTo>
                    <a:pt x="3137" y="539"/>
                  </a:lnTo>
                  <a:lnTo>
                    <a:pt x="3107" y="560"/>
                  </a:lnTo>
                  <a:lnTo>
                    <a:pt x="3079" y="584"/>
                  </a:lnTo>
                  <a:lnTo>
                    <a:pt x="3055" y="608"/>
                  </a:lnTo>
                  <a:lnTo>
                    <a:pt x="3031" y="634"/>
                  </a:lnTo>
                  <a:lnTo>
                    <a:pt x="3031" y="634"/>
                  </a:lnTo>
                  <a:lnTo>
                    <a:pt x="3001" y="615"/>
                  </a:lnTo>
                  <a:lnTo>
                    <a:pt x="2970" y="598"/>
                  </a:lnTo>
                  <a:lnTo>
                    <a:pt x="2937" y="582"/>
                  </a:lnTo>
                  <a:lnTo>
                    <a:pt x="2903" y="569"/>
                  </a:lnTo>
                  <a:lnTo>
                    <a:pt x="2903" y="569"/>
                  </a:lnTo>
                  <a:lnTo>
                    <a:pt x="2933" y="559"/>
                  </a:lnTo>
                  <a:lnTo>
                    <a:pt x="2961" y="547"/>
                  </a:lnTo>
                  <a:lnTo>
                    <a:pt x="2989" y="534"/>
                  </a:lnTo>
                  <a:lnTo>
                    <a:pt x="3016" y="520"/>
                  </a:lnTo>
                  <a:lnTo>
                    <a:pt x="3016" y="520"/>
                  </a:lnTo>
                  <a:lnTo>
                    <a:pt x="3045" y="528"/>
                  </a:lnTo>
                  <a:lnTo>
                    <a:pt x="3075" y="533"/>
                  </a:lnTo>
                  <a:lnTo>
                    <a:pt x="3105" y="537"/>
                  </a:lnTo>
                  <a:lnTo>
                    <a:pt x="3137" y="539"/>
                  </a:lnTo>
                  <a:lnTo>
                    <a:pt x="3137" y="539"/>
                  </a:lnTo>
                  <a:close/>
                  <a:moveTo>
                    <a:pt x="2569" y="569"/>
                  </a:moveTo>
                  <a:lnTo>
                    <a:pt x="2569" y="569"/>
                  </a:lnTo>
                  <a:lnTo>
                    <a:pt x="2535" y="582"/>
                  </a:lnTo>
                  <a:lnTo>
                    <a:pt x="2502" y="598"/>
                  </a:lnTo>
                  <a:lnTo>
                    <a:pt x="2471" y="615"/>
                  </a:lnTo>
                  <a:lnTo>
                    <a:pt x="2441" y="634"/>
                  </a:lnTo>
                  <a:lnTo>
                    <a:pt x="2441" y="634"/>
                  </a:lnTo>
                  <a:lnTo>
                    <a:pt x="2417" y="608"/>
                  </a:lnTo>
                  <a:lnTo>
                    <a:pt x="2391" y="584"/>
                  </a:lnTo>
                  <a:lnTo>
                    <a:pt x="2364" y="560"/>
                  </a:lnTo>
                  <a:lnTo>
                    <a:pt x="2335" y="539"/>
                  </a:lnTo>
                  <a:lnTo>
                    <a:pt x="2335" y="539"/>
                  </a:lnTo>
                  <a:lnTo>
                    <a:pt x="2367" y="537"/>
                  </a:lnTo>
                  <a:lnTo>
                    <a:pt x="2397" y="533"/>
                  </a:lnTo>
                  <a:lnTo>
                    <a:pt x="2427" y="528"/>
                  </a:lnTo>
                  <a:lnTo>
                    <a:pt x="2456" y="520"/>
                  </a:lnTo>
                  <a:lnTo>
                    <a:pt x="2456" y="520"/>
                  </a:lnTo>
                  <a:lnTo>
                    <a:pt x="2483" y="534"/>
                  </a:lnTo>
                  <a:lnTo>
                    <a:pt x="2511" y="547"/>
                  </a:lnTo>
                  <a:lnTo>
                    <a:pt x="2539" y="559"/>
                  </a:lnTo>
                  <a:lnTo>
                    <a:pt x="2569" y="569"/>
                  </a:lnTo>
                  <a:lnTo>
                    <a:pt x="2569" y="569"/>
                  </a:lnTo>
                  <a:close/>
                  <a:moveTo>
                    <a:pt x="2012" y="452"/>
                  </a:moveTo>
                  <a:lnTo>
                    <a:pt x="2012" y="452"/>
                  </a:lnTo>
                  <a:lnTo>
                    <a:pt x="1976" y="456"/>
                  </a:lnTo>
                  <a:lnTo>
                    <a:pt x="1940" y="463"/>
                  </a:lnTo>
                  <a:lnTo>
                    <a:pt x="1905" y="472"/>
                  </a:lnTo>
                  <a:lnTo>
                    <a:pt x="1871" y="482"/>
                  </a:lnTo>
                  <a:lnTo>
                    <a:pt x="1871" y="482"/>
                  </a:lnTo>
                  <a:lnTo>
                    <a:pt x="1856" y="451"/>
                  </a:lnTo>
                  <a:lnTo>
                    <a:pt x="1838" y="420"/>
                  </a:lnTo>
                  <a:lnTo>
                    <a:pt x="1817" y="391"/>
                  </a:lnTo>
                  <a:lnTo>
                    <a:pt x="1795" y="362"/>
                  </a:lnTo>
                  <a:lnTo>
                    <a:pt x="1795" y="362"/>
                  </a:lnTo>
                  <a:lnTo>
                    <a:pt x="1824" y="369"/>
                  </a:lnTo>
                  <a:lnTo>
                    <a:pt x="1856" y="373"/>
                  </a:lnTo>
                  <a:lnTo>
                    <a:pt x="1886" y="375"/>
                  </a:lnTo>
                  <a:lnTo>
                    <a:pt x="1917" y="375"/>
                  </a:lnTo>
                  <a:lnTo>
                    <a:pt x="1917" y="375"/>
                  </a:lnTo>
                  <a:lnTo>
                    <a:pt x="1938" y="396"/>
                  </a:lnTo>
                  <a:lnTo>
                    <a:pt x="1961" y="416"/>
                  </a:lnTo>
                  <a:lnTo>
                    <a:pt x="1986" y="435"/>
                  </a:lnTo>
                  <a:lnTo>
                    <a:pt x="2012" y="452"/>
                  </a:lnTo>
                  <a:lnTo>
                    <a:pt x="2012" y="452"/>
                  </a:lnTo>
                  <a:close/>
                  <a:moveTo>
                    <a:pt x="4156" y="51"/>
                  </a:moveTo>
                  <a:lnTo>
                    <a:pt x="4156" y="51"/>
                  </a:lnTo>
                  <a:lnTo>
                    <a:pt x="4140" y="83"/>
                  </a:lnTo>
                  <a:lnTo>
                    <a:pt x="4128" y="117"/>
                  </a:lnTo>
                  <a:lnTo>
                    <a:pt x="4118" y="152"/>
                  </a:lnTo>
                  <a:lnTo>
                    <a:pt x="4111" y="188"/>
                  </a:lnTo>
                  <a:lnTo>
                    <a:pt x="4111" y="188"/>
                  </a:lnTo>
                  <a:lnTo>
                    <a:pt x="4075" y="185"/>
                  </a:lnTo>
                  <a:lnTo>
                    <a:pt x="4040" y="186"/>
                  </a:lnTo>
                  <a:lnTo>
                    <a:pt x="4003" y="189"/>
                  </a:lnTo>
                  <a:lnTo>
                    <a:pt x="3968" y="195"/>
                  </a:lnTo>
                  <a:lnTo>
                    <a:pt x="3968" y="195"/>
                  </a:lnTo>
                  <a:lnTo>
                    <a:pt x="3988" y="171"/>
                  </a:lnTo>
                  <a:lnTo>
                    <a:pt x="4006" y="147"/>
                  </a:lnTo>
                  <a:lnTo>
                    <a:pt x="4024" y="121"/>
                  </a:lnTo>
                  <a:lnTo>
                    <a:pt x="4040" y="95"/>
                  </a:lnTo>
                  <a:lnTo>
                    <a:pt x="4040" y="95"/>
                  </a:lnTo>
                  <a:lnTo>
                    <a:pt x="4070" y="86"/>
                  </a:lnTo>
                  <a:lnTo>
                    <a:pt x="4098" y="76"/>
                  </a:lnTo>
                  <a:lnTo>
                    <a:pt x="4127" y="64"/>
                  </a:lnTo>
                  <a:lnTo>
                    <a:pt x="4156" y="51"/>
                  </a:lnTo>
                  <a:lnTo>
                    <a:pt x="4156" y="51"/>
                  </a:lnTo>
                  <a:close/>
                  <a:moveTo>
                    <a:pt x="1432" y="95"/>
                  </a:moveTo>
                  <a:lnTo>
                    <a:pt x="1432" y="95"/>
                  </a:lnTo>
                  <a:lnTo>
                    <a:pt x="1448" y="121"/>
                  </a:lnTo>
                  <a:lnTo>
                    <a:pt x="1465" y="147"/>
                  </a:lnTo>
                  <a:lnTo>
                    <a:pt x="1484" y="171"/>
                  </a:lnTo>
                  <a:lnTo>
                    <a:pt x="1504" y="195"/>
                  </a:lnTo>
                  <a:lnTo>
                    <a:pt x="1504" y="195"/>
                  </a:lnTo>
                  <a:lnTo>
                    <a:pt x="1469" y="189"/>
                  </a:lnTo>
                  <a:lnTo>
                    <a:pt x="1432" y="186"/>
                  </a:lnTo>
                  <a:lnTo>
                    <a:pt x="1397" y="185"/>
                  </a:lnTo>
                  <a:lnTo>
                    <a:pt x="1361" y="188"/>
                  </a:lnTo>
                  <a:lnTo>
                    <a:pt x="1361" y="188"/>
                  </a:lnTo>
                  <a:lnTo>
                    <a:pt x="1354" y="152"/>
                  </a:lnTo>
                  <a:lnTo>
                    <a:pt x="1344" y="117"/>
                  </a:lnTo>
                  <a:lnTo>
                    <a:pt x="1332" y="83"/>
                  </a:lnTo>
                  <a:lnTo>
                    <a:pt x="1316" y="51"/>
                  </a:lnTo>
                  <a:lnTo>
                    <a:pt x="1316" y="51"/>
                  </a:lnTo>
                  <a:lnTo>
                    <a:pt x="1345" y="64"/>
                  </a:lnTo>
                  <a:lnTo>
                    <a:pt x="1374" y="76"/>
                  </a:lnTo>
                  <a:lnTo>
                    <a:pt x="1402" y="86"/>
                  </a:lnTo>
                  <a:lnTo>
                    <a:pt x="1432" y="95"/>
                  </a:lnTo>
                  <a:lnTo>
                    <a:pt x="143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 name="Freeform 108"/>
            <p:cNvSpPr>
              <a:spLocks/>
            </p:cNvSpPr>
            <p:nvPr userDrawn="1"/>
          </p:nvSpPr>
          <p:spPr bwMode="auto">
            <a:xfrm>
              <a:off x="1967" y="332"/>
              <a:ext cx="236" cy="176"/>
            </a:xfrm>
            <a:custGeom>
              <a:avLst/>
              <a:gdLst>
                <a:gd name="T0" fmla="*/ 708 w 944"/>
                <a:gd name="T1" fmla="*/ 641 h 705"/>
                <a:gd name="T2" fmla="*/ 748 w 944"/>
                <a:gd name="T3" fmla="*/ 615 h 705"/>
                <a:gd name="T4" fmla="*/ 785 w 944"/>
                <a:gd name="T5" fmla="*/ 585 h 705"/>
                <a:gd name="T6" fmla="*/ 819 w 944"/>
                <a:gd name="T7" fmla="*/ 554 h 705"/>
                <a:gd name="T8" fmla="*/ 849 w 944"/>
                <a:gd name="T9" fmla="*/ 517 h 705"/>
                <a:gd name="T10" fmla="*/ 873 w 944"/>
                <a:gd name="T11" fmla="*/ 481 h 705"/>
                <a:gd name="T12" fmla="*/ 896 w 944"/>
                <a:gd name="T13" fmla="*/ 440 h 705"/>
                <a:gd name="T14" fmla="*/ 914 w 944"/>
                <a:gd name="T15" fmla="*/ 399 h 705"/>
                <a:gd name="T16" fmla="*/ 927 w 944"/>
                <a:gd name="T17" fmla="*/ 356 h 705"/>
                <a:gd name="T18" fmla="*/ 937 w 944"/>
                <a:gd name="T19" fmla="*/ 313 h 705"/>
                <a:gd name="T20" fmla="*/ 943 w 944"/>
                <a:gd name="T21" fmla="*/ 267 h 705"/>
                <a:gd name="T22" fmla="*/ 944 w 944"/>
                <a:gd name="T23" fmla="*/ 223 h 705"/>
                <a:gd name="T24" fmla="*/ 941 w 944"/>
                <a:gd name="T25" fmla="*/ 177 h 705"/>
                <a:gd name="T26" fmla="*/ 933 w 944"/>
                <a:gd name="T27" fmla="*/ 132 h 705"/>
                <a:gd name="T28" fmla="*/ 922 w 944"/>
                <a:gd name="T29" fmla="*/ 86 h 705"/>
                <a:gd name="T30" fmla="*/ 905 w 944"/>
                <a:gd name="T31" fmla="*/ 43 h 705"/>
                <a:gd name="T32" fmla="*/ 883 w 944"/>
                <a:gd name="T33" fmla="*/ 0 h 705"/>
                <a:gd name="T34" fmla="*/ 63 w 944"/>
                <a:gd name="T35" fmla="*/ 0 h 705"/>
                <a:gd name="T36" fmla="*/ 36 w 944"/>
                <a:gd name="T37" fmla="*/ 53 h 705"/>
                <a:gd name="T38" fmla="*/ 16 w 944"/>
                <a:gd name="T39" fmla="*/ 111 h 705"/>
                <a:gd name="T40" fmla="*/ 4 w 944"/>
                <a:gd name="T41" fmla="*/ 171 h 705"/>
                <a:gd name="T42" fmla="*/ 0 w 944"/>
                <a:gd name="T43" fmla="*/ 231 h 705"/>
                <a:gd name="T44" fmla="*/ 3 w 944"/>
                <a:gd name="T45" fmla="*/ 291 h 705"/>
                <a:gd name="T46" fmla="*/ 15 w 944"/>
                <a:gd name="T47" fmla="*/ 352 h 705"/>
                <a:gd name="T48" fmla="*/ 34 w 944"/>
                <a:gd name="T49" fmla="*/ 410 h 705"/>
                <a:gd name="T50" fmla="*/ 63 w 944"/>
                <a:gd name="T51" fmla="*/ 468 h 705"/>
                <a:gd name="T52" fmla="*/ 75 w 944"/>
                <a:gd name="T53" fmla="*/ 489 h 705"/>
                <a:gd name="T54" fmla="*/ 103 w 944"/>
                <a:gd name="T55" fmla="*/ 528 h 705"/>
                <a:gd name="T56" fmla="*/ 135 w 944"/>
                <a:gd name="T57" fmla="*/ 563 h 705"/>
                <a:gd name="T58" fmla="*/ 168 w 944"/>
                <a:gd name="T59" fmla="*/ 594 h 705"/>
                <a:gd name="T60" fmla="*/ 205 w 944"/>
                <a:gd name="T61" fmla="*/ 623 h 705"/>
                <a:gd name="T62" fmla="*/ 244 w 944"/>
                <a:gd name="T63" fmla="*/ 646 h 705"/>
                <a:gd name="T64" fmla="*/ 286 w 944"/>
                <a:gd name="T65" fmla="*/ 666 h 705"/>
                <a:gd name="T66" fmla="*/ 327 w 944"/>
                <a:gd name="T67" fmla="*/ 681 h 705"/>
                <a:gd name="T68" fmla="*/ 372 w 944"/>
                <a:gd name="T69" fmla="*/ 693 h 705"/>
                <a:gd name="T70" fmla="*/ 416 w 944"/>
                <a:gd name="T71" fmla="*/ 701 h 705"/>
                <a:gd name="T72" fmla="*/ 462 w 944"/>
                <a:gd name="T73" fmla="*/ 705 h 705"/>
                <a:gd name="T74" fmla="*/ 507 w 944"/>
                <a:gd name="T75" fmla="*/ 704 h 705"/>
                <a:gd name="T76" fmla="*/ 553 w 944"/>
                <a:gd name="T77" fmla="*/ 697 h 705"/>
                <a:gd name="T78" fmla="*/ 599 w 944"/>
                <a:gd name="T79" fmla="*/ 688 h 705"/>
                <a:gd name="T80" fmla="*/ 643 w 944"/>
                <a:gd name="T81" fmla="*/ 672 h 705"/>
                <a:gd name="T82" fmla="*/ 687 w 944"/>
                <a:gd name="T83" fmla="*/ 653 h 705"/>
                <a:gd name="T84" fmla="*/ 708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708" y="641"/>
                  </a:moveTo>
                  <a:lnTo>
                    <a:pt x="708" y="641"/>
                  </a:lnTo>
                  <a:lnTo>
                    <a:pt x="729" y="628"/>
                  </a:lnTo>
                  <a:lnTo>
                    <a:pt x="748" y="615"/>
                  </a:lnTo>
                  <a:lnTo>
                    <a:pt x="768" y="601"/>
                  </a:lnTo>
                  <a:lnTo>
                    <a:pt x="785" y="585"/>
                  </a:lnTo>
                  <a:lnTo>
                    <a:pt x="802" y="569"/>
                  </a:lnTo>
                  <a:lnTo>
                    <a:pt x="819" y="554"/>
                  </a:lnTo>
                  <a:lnTo>
                    <a:pt x="834" y="535"/>
                  </a:lnTo>
                  <a:lnTo>
                    <a:pt x="849" y="517"/>
                  </a:lnTo>
                  <a:lnTo>
                    <a:pt x="862" y="499"/>
                  </a:lnTo>
                  <a:lnTo>
                    <a:pt x="873" y="481"/>
                  </a:lnTo>
                  <a:lnTo>
                    <a:pt x="885" y="461"/>
                  </a:lnTo>
                  <a:lnTo>
                    <a:pt x="896" y="440"/>
                  </a:lnTo>
                  <a:lnTo>
                    <a:pt x="905" y="420"/>
                  </a:lnTo>
                  <a:lnTo>
                    <a:pt x="914" y="399"/>
                  </a:lnTo>
                  <a:lnTo>
                    <a:pt x="922" y="378"/>
                  </a:lnTo>
                  <a:lnTo>
                    <a:pt x="927" y="356"/>
                  </a:lnTo>
                  <a:lnTo>
                    <a:pt x="933" y="335"/>
                  </a:lnTo>
                  <a:lnTo>
                    <a:pt x="937" y="313"/>
                  </a:lnTo>
                  <a:lnTo>
                    <a:pt x="940" y="291"/>
                  </a:lnTo>
                  <a:lnTo>
                    <a:pt x="943" y="267"/>
                  </a:lnTo>
                  <a:lnTo>
                    <a:pt x="944" y="245"/>
                  </a:lnTo>
                  <a:lnTo>
                    <a:pt x="944" y="223"/>
                  </a:lnTo>
                  <a:lnTo>
                    <a:pt x="943" y="199"/>
                  </a:lnTo>
                  <a:lnTo>
                    <a:pt x="941" y="177"/>
                  </a:lnTo>
                  <a:lnTo>
                    <a:pt x="937" y="154"/>
                  </a:lnTo>
                  <a:lnTo>
                    <a:pt x="933" y="132"/>
                  </a:lnTo>
                  <a:lnTo>
                    <a:pt x="928" y="109"/>
                  </a:lnTo>
                  <a:lnTo>
                    <a:pt x="922" y="86"/>
                  </a:lnTo>
                  <a:lnTo>
                    <a:pt x="914" y="64"/>
                  </a:lnTo>
                  <a:lnTo>
                    <a:pt x="905" y="43"/>
                  </a:lnTo>
                  <a:lnTo>
                    <a:pt x="894" y="21"/>
                  </a:lnTo>
                  <a:lnTo>
                    <a:pt x="883" y="0"/>
                  </a:lnTo>
                  <a:lnTo>
                    <a:pt x="63" y="0"/>
                  </a:lnTo>
                  <a:lnTo>
                    <a:pt x="63" y="0"/>
                  </a:lnTo>
                  <a:lnTo>
                    <a:pt x="49" y="26"/>
                  </a:lnTo>
                  <a:lnTo>
                    <a:pt x="36" y="53"/>
                  </a:lnTo>
                  <a:lnTo>
                    <a:pt x="25" y="82"/>
                  </a:lnTo>
                  <a:lnTo>
                    <a:pt x="16" y="111"/>
                  </a:lnTo>
                  <a:lnTo>
                    <a:pt x="10" y="141"/>
                  </a:lnTo>
                  <a:lnTo>
                    <a:pt x="4" y="171"/>
                  </a:lnTo>
                  <a:lnTo>
                    <a:pt x="2" y="201"/>
                  </a:lnTo>
                  <a:lnTo>
                    <a:pt x="0" y="231"/>
                  </a:lnTo>
                  <a:lnTo>
                    <a:pt x="0" y="261"/>
                  </a:lnTo>
                  <a:lnTo>
                    <a:pt x="3" y="291"/>
                  </a:lnTo>
                  <a:lnTo>
                    <a:pt x="8" y="322"/>
                  </a:lnTo>
                  <a:lnTo>
                    <a:pt x="15" y="352"/>
                  </a:lnTo>
                  <a:lnTo>
                    <a:pt x="24" y="382"/>
                  </a:lnTo>
                  <a:lnTo>
                    <a:pt x="34" y="410"/>
                  </a:lnTo>
                  <a:lnTo>
                    <a:pt x="47" y="439"/>
                  </a:lnTo>
                  <a:lnTo>
                    <a:pt x="63" y="468"/>
                  </a:lnTo>
                  <a:lnTo>
                    <a:pt x="63" y="468"/>
                  </a:lnTo>
                  <a:lnTo>
                    <a:pt x="75" y="489"/>
                  </a:lnTo>
                  <a:lnTo>
                    <a:pt x="89" y="509"/>
                  </a:lnTo>
                  <a:lnTo>
                    <a:pt x="103" y="528"/>
                  </a:lnTo>
                  <a:lnTo>
                    <a:pt x="119" y="546"/>
                  </a:lnTo>
                  <a:lnTo>
                    <a:pt x="135" y="563"/>
                  </a:lnTo>
                  <a:lnTo>
                    <a:pt x="152" y="580"/>
                  </a:lnTo>
                  <a:lnTo>
                    <a:pt x="168" y="594"/>
                  </a:lnTo>
                  <a:lnTo>
                    <a:pt x="187" y="608"/>
                  </a:lnTo>
                  <a:lnTo>
                    <a:pt x="205" y="623"/>
                  </a:lnTo>
                  <a:lnTo>
                    <a:pt x="225" y="634"/>
                  </a:lnTo>
                  <a:lnTo>
                    <a:pt x="244" y="646"/>
                  </a:lnTo>
                  <a:lnTo>
                    <a:pt x="265" y="657"/>
                  </a:lnTo>
                  <a:lnTo>
                    <a:pt x="286" y="666"/>
                  </a:lnTo>
                  <a:lnTo>
                    <a:pt x="307" y="675"/>
                  </a:lnTo>
                  <a:lnTo>
                    <a:pt x="327" y="681"/>
                  </a:lnTo>
                  <a:lnTo>
                    <a:pt x="350" y="688"/>
                  </a:lnTo>
                  <a:lnTo>
                    <a:pt x="372" y="693"/>
                  </a:lnTo>
                  <a:lnTo>
                    <a:pt x="394" y="698"/>
                  </a:lnTo>
                  <a:lnTo>
                    <a:pt x="416" y="701"/>
                  </a:lnTo>
                  <a:lnTo>
                    <a:pt x="440" y="704"/>
                  </a:lnTo>
                  <a:lnTo>
                    <a:pt x="462" y="705"/>
                  </a:lnTo>
                  <a:lnTo>
                    <a:pt x="484" y="705"/>
                  </a:lnTo>
                  <a:lnTo>
                    <a:pt x="507" y="704"/>
                  </a:lnTo>
                  <a:lnTo>
                    <a:pt x="531" y="701"/>
                  </a:lnTo>
                  <a:lnTo>
                    <a:pt x="553" y="697"/>
                  </a:lnTo>
                  <a:lnTo>
                    <a:pt x="576" y="693"/>
                  </a:lnTo>
                  <a:lnTo>
                    <a:pt x="599" y="688"/>
                  </a:lnTo>
                  <a:lnTo>
                    <a:pt x="621" y="680"/>
                  </a:lnTo>
                  <a:lnTo>
                    <a:pt x="643" y="672"/>
                  </a:lnTo>
                  <a:lnTo>
                    <a:pt x="665" y="663"/>
                  </a:lnTo>
                  <a:lnTo>
                    <a:pt x="687" y="653"/>
                  </a:lnTo>
                  <a:lnTo>
                    <a:pt x="708" y="641"/>
                  </a:lnTo>
                  <a:lnTo>
                    <a:pt x="708"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 name="Freeform 109"/>
            <p:cNvSpPr>
              <a:spLocks/>
            </p:cNvSpPr>
            <p:nvPr userDrawn="1"/>
          </p:nvSpPr>
          <p:spPr bwMode="auto">
            <a:xfrm>
              <a:off x="1758" y="409"/>
              <a:ext cx="216" cy="215"/>
            </a:xfrm>
            <a:custGeom>
              <a:avLst/>
              <a:gdLst>
                <a:gd name="T0" fmla="*/ 70 w 864"/>
                <a:gd name="T1" fmla="*/ 667 h 864"/>
                <a:gd name="T2" fmla="*/ 110 w 864"/>
                <a:gd name="T3" fmla="*/ 719 h 864"/>
                <a:gd name="T4" fmla="*/ 156 w 864"/>
                <a:gd name="T5" fmla="*/ 764 h 864"/>
                <a:gd name="T6" fmla="*/ 206 w 864"/>
                <a:gd name="T7" fmla="*/ 800 h 864"/>
                <a:gd name="T8" fmla="*/ 262 w 864"/>
                <a:gd name="T9" fmla="*/ 829 h 864"/>
                <a:gd name="T10" fmla="*/ 321 w 864"/>
                <a:gd name="T11" fmla="*/ 850 h 864"/>
                <a:gd name="T12" fmla="*/ 382 w 864"/>
                <a:gd name="T13" fmla="*/ 861 h 864"/>
                <a:gd name="T14" fmla="*/ 445 w 864"/>
                <a:gd name="T15" fmla="*/ 864 h 864"/>
                <a:gd name="T16" fmla="*/ 507 w 864"/>
                <a:gd name="T17" fmla="*/ 857 h 864"/>
                <a:gd name="T18" fmla="*/ 569 w 864"/>
                <a:gd name="T19" fmla="*/ 842 h 864"/>
                <a:gd name="T20" fmla="*/ 630 w 864"/>
                <a:gd name="T21" fmla="*/ 817 h 864"/>
                <a:gd name="T22" fmla="*/ 668 w 864"/>
                <a:gd name="T23" fmla="*/ 795 h 864"/>
                <a:gd name="T24" fmla="*/ 720 w 864"/>
                <a:gd name="T25" fmla="*/ 755 h 864"/>
                <a:gd name="T26" fmla="*/ 764 w 864"/>
                <a:gd name="T27" fmla="*/ 709 h 864"/>
                <a:gd name="T28" fmla="*/ 801 w 864"/>
                <a:gd name="T29" fmla="*/ 658 h 864"/>
                <a:gd name="T30" fmla="*/ 829 w 864"/>
                <a:gd name="T31" fmla="*/ 603 h 864"/>
                <a:gd name="T32" fmla="*/ 850 w 864"/>
                <a:gd name="T33" fmla="*/ 543 h 864"/>
                <a:gd name="T34" fmla="*/ 862 w 864"/>
                <a:gd name="T35" fmla="*/ 484 h 864"/>
                <a:gd name="T36" fmla="*/ 864 w 864"/>
                <a:gd name="T37" fmla="*/ 421 h 864"/>
                <a:gd name="T38" fmla="*/ 858 w 864"/>
                <a:gd name="T39" fmla="*/ 358 h 864"/>
                <a:gd name="T40" fmla="*/ 842 w 864"/>
                <a:gd name="T41" fmla="*/ 296 h 864"/>
                <a:gd name="T42" fmla="*/ 818 w 864"/>
                <a:gd name="T43" fmla="*/ 236 h 864"/>
                <a:gd name="T44" fmla="*/ 795 w 864"/>
                <a:gd name="T45" fmla="*/ 197 h 864"/>
                <a:gd name="T46" fmla="*/ 756 w 864"/>
                <a:gd name="T47" fmla="*/ 145 h 864"/>
                <a:gd name="T48" fmla="*/ 709 w 864"/>
                <a:gd name="T49" fmla="*/ 100 h 864"/>
                <a:gd name="T50" fmla="*/ 659 w 864"/>
                <a:gd name="T51" fmla="*/ 64 h 864"/>
                <a:gd name="T52" fmla="*/ 604 w 864"/>
                <a:gd name="T53" fmla="*/ 35 h 864"/>
                <a:gd name="T54" fmla="*/ 545 w 864"/>
                <a:gd name="T55" fmla="*/ 15 h 864"/>
                <a:gd name="T56" fmla="*/ 484 w 864"/>
                <a:gd name="T57" fmla="*/ 3 h 864"/>
                <a:gd name="T58" fmla="*/ 421 w 864"/>
                <a:gd name="T59" fmla="*/ 0 h 864"/>
                <a:gd name="T60" fmla="*/ 359 w 864"/>
                <a:gd name="T61" fmla="*/ 7 h 864"/>
                <a:gd name="T62" fmla="*/ 296 w 864"/>
                <a:gd name="T63" fmla="*/ 22 h 864"/>
                <a:gd name="T64" fmla="*/ 236 w 864"/>
                <a:gd name="T65" fmla="*/ 47 h 864"/>
                <a:gd name="T66" fmla="*/ 197 w 864"/>
                <a:gd name="T67" fmla="*/ 69 h 864"/>
                <a:gd name="T68" fmla="*/ 145 w 864"/>
                <a:gd name="T69" fmla="*/ 110 h 864"/>
                <a:gd name="T70" fmla="*/ 101 w 864"/>
                <a:gd name="T71" fmla="*/ 155 h 864"/>
                <a:gd name="T72" fmla="*/ 64 w 864"/>
                <a:gd name="T73" fmla="*/ 206 h 864"/>
                <a:gd name="T74" fmla="*/ 36 w 864"/>
                <a:gd name="T75" fmla="*/ 262 h 864"/>
                <a:gd name="T76" fmla="*/ 15 w 864"/>
                <a:gd name="T77" fmla="*/ 321 h 864"/>
                <a:gd name="T78" fmla="*/ 3 w 864"/>
                <a:gd name="T79" fmla="*/ 382 h 864"/>
                <a:gd name="T80" fmla="*/ 0 w 864"/>
                <a:gd name="T81" fmla="*/ 443 h 864"/>
                <a:gd name="T82" fmla="*/ 7 w 864"/>
                <a:gd name="T83" fmla="*/ 507 h 864"/>
                <a:gd name="T84" fmla="*/ 23 w 864"/>
                <a:gd name="T85" fmla="*/ 568 h 864"/>
                <a:gd name="T86" fmla="*/ 47 w 864"/>
                <a:gd name="T87" fmla="*/ 628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9" y="648"/>
                  </a:moveTo>
                  <a:lnTo>
                    <a:pt x="59" y="648"/>
                  </a:lnTo>
                  <a:lnTo>
                    <a:pt x="70" y="667"/>
                  </a:lnTo>
                  <a:lnTo>
                    <a:pt x="83" y="685"/>
                  </a:lnTo>
                  <a:lnTo>
                    <a:pt x="96" y="702"/>
                  </a:lnTo>
                  <a:lnTo>
                    <a:pt x="110" y="719"/>
                  </a:lnTo>
                  <a:lnTo>
                    <a:pt x="124" y="735"/>
                  </a:lnTo>
                  <a:lnTo>
                    <a:pt x="140" y="749"/>
                  </a:lnTo>
                  <a:lnTo>
                    <a:pt x="156" y="764"/>
                  </a:lnTo>
                  <a:lnTo>
                    <a:pt x="173" y="777"/>
                  </a:lnTo>
                  <a:lnTo>
                    <a:pt x="189" y="790"/>
                  </a:lnTo>
                  <a:lnTo>
                    <a:pt x="206" y="800"/>
                  </a:lnTo>
                  <a:lnTo>
                    <a:pt x="225" y="811"/>
                  </a:lnTo>
                  <a:lnTo>
                    <a:pt x="243" y="821"/>
                  </a:lnTo>
                  <a:lnTo>
                    <a:pt x="262" y="829"/>
                  </a:lnTo>
                  <a:lnTo>
                    <a:pt x="282" y="837"/>
                  </a:lnTo>
                  <a:lnTo>
                    <a:pt x="302" y="843"/>
                  </a:lnTo>
                  <a:lnTo>
                    <a:pt x="321" y="850"/>
                  </a:lnTo>
                  <a:lnTo>
                    <a:pt x="341" y="855"/>
                  </a:lnTo>
                  <a:lnTo>
                    <a:pt x="361" y="859"/>
                  </a:lnTo>
                  <a:lnTo>
                    <a:pt x="382" y="861"/>
                  </a:lnTo>
                  <a:lnTo>
                    <a:pt x="403" y="863"/>
                  </a:lnTo>
                  <a:lnTo>
                    <a:pt x="424" y="864"/>
                  </a:lnTo>
                  <a:lnTo>
                    <a:pt x="445" y="864"/>
                  </a:lnTo>
                  <a:lnTo>
                    <a:pt x="466" y="863"/>
                  </a:lnTo>
                  <a:lnTo>
                    <a:pt x="487" y="861"/>
                  </a:lnTo>
                  <a:lnTo>
                    <a:pt x="507" y="857"/>
                  </a:lnTo>
                  <a:lnTo>
                    <a:pt x="528" y="854"/>
                  </a:lnTo>
                  <a:lnTo>
                    <a:pt x="549" y="848"/>
                  </a:lnTo>
                  <a:lnTo>
                    <a:pt x="569" y="842"/>
                  </a:lnTo>
                  <a:lnTo>
                    <a:pt x="589" y="835"/>
                  </a:lnTo>
                  <a:lnTo>
                    <a:pt x="609" y="826"/>
                  </a:lnTo>
                  <a:lnTo>
                    <a:pt x="630" y="817"/>
                  </a:lnTo>
                  <a:lnTo>
                    <a:pt x="649" y="807"/>
                  </a:lnTo>
                  <a:lnTo>
                    <a:pt x="649" y="807"/>
                  </a:lnTo>
                  <a:lnTo>
                    <a:pt x="668" y="795"/>
                  </a:lnTo>
                  <a:lnTo>
                    <a:pt x="686" y="782"/>
                  </a:lnTo>
                  <a:lnTo>
                    <a:pt x="703" y="769"/>
                  </a:lnTo>
                  <a:lnTo>
                    <a:pt x="720" y="755"/>
                  </a:lnTo>
                  <a:lnTo>
                    <a:pt x="735" y="740"/>
                  </a:lnTo>
                  <a:lnTo>
                    <a:pt x="750" y="726"/>
                  </a:lnTo>
                  <a:lnTo>
                    <a:pt x="764" y="709"/>
                  </a:lnTo>
                  <a:lnTo>
                    <a:pt x="777" y="693"/>
                  </a:lnTo>
                  <a:lnTo>
                    <a:pt x="790" y="676"/>
                  </a:lnTo>
                  <a:lnTo>
                    <a:pt x="801" y="658"/>
                  </a:lnTo>
                  <a:lnTo>
                    <a:pt x="811" y="640"/>
                  </a:lnTo>
                  <a:lnTo>
                    <a:pt x="821" y="622"/>
                  </a:lnTo>
                  <a:lnTo>
                    <a:pt x="829" y="603"/>
                  </a:lnTo>
                  <a:lnTo>
                    <a:pt x="837" y="584"/>
                  </a:lnTo>
                  <a:lnTo>
                    <a:pt x="845" y="564"/>
                  </a:lnTo>
                  <a:lnTo>
                    <a:pt x="850" y="543"/>
                  </a:lnTo>
                  <a:lnTo>
                    <a:pt x="855" y="524"/>
                  </a:lnTo>
                  <a:lnTo>
                    <a:pt x="859" y="503"/>
                  </a:lnTo>
                  <a:lnTo>
                    <a:pt x="862" y="484"/>
                  </a:lnTo>
                  <a:lnTo>
                    <a:pt x="864" y="463"/>
                  </a:lnTo>
                  <a:lnTo>
                    <a:pt x="864" y="442"/>
                  </a:lnTo>
                  <a:lnTo>
                    <a:pt x="864" y="421"/>
                  </a:lnTo>
                  <a:lnTo>
                    <a:pt x="863" y="400"/>
                  </a:lnTo>
                  <a:lnTo>
                    <a:pt x="862" y="379"/>
                  </a:lnTo>
                  <a:lnTo>
                    <a:pt x="858" y="358"/>
                  </a:lnTo>
                  <a:lnTo>
                    <a:pt x="854" y="338"/>
                  </a:lnTo>
                  <a:lnTo>
                    <a:pt x="849" y="317"/>
                  </a:lnTo>
                  <a:lnTo>
                    <a:pt x="842" y="296"/>
                  </a:lnTo>
                  <a:lnTo>
                    <a:pt x="836" y="275"/>
                  </a:lnTo>
                  <a:lnTo>
                    <a:pt x="827" y="256"/>
                  </a:lnTo>
                  <a:lnTo>
                    <a:pt x="818" y="236"/>
                  </a:lnTo>
                  <a:lnTo>
                    <a:pt x="807" y="216"/>
                  </a:lnTo>
                  <a:lnTo>
                    <a:pt x="807" y="216"/>
                  </a:lnTo>
                  <a:lnTo>
                    <a:pt x="795" y="197"/>
                  </a:lnTo>
                  <a:lnTo>
                    <a:pt x="782" y="179"/>
                  </a:lnTo>
                  <a:lnTo>
                    <a:pt x="769" y="162"/>
                  </a:lnTo>
                  <a:lnTo>
                    <a:pt x="756" y="145"/>
                  </a:lnTo>
                  <a:lnTo>
                    <a:pt x="741" y="129"/>
                  </a:lnTo>
                  <a:lnTo>
                    <a:pt x="726" y="115"/>
                  </a:lnTo>
                  <a:lnTo>
                    <a:pt x="709" y="100"/>
                  </a:lnTo>
                  <a:lnTo>
                    <a:pt x="694" y="87"/>
                  </a:lnTo>
                  <a:lnTo>
                    <a:pt x="677" y="76"/>
                  </a:lnTo>
                  <a:lnTo>
                    <a:pt x="659" y="64"/>
                  </a:lnTo>
                  <a:lnTo>
                    <a:pt x="640" y="54"/>
                  </a:lnTo>
                  <a:lnTo>
                    <a:pt x="622" y="44"/>
                  </a:lnTo>
                  <a:lnTo>
                    <a:pt x="604" y="35"/>
                  </a:lnTo>
                  <a:lnTo>
                    <a:pt x="584" y="28"/>
                  </a:lnTo>
                  <a:lnTo>
                    <a:pt x="565" y="21"/>
                  </a:lnTo>
                  <a:lnTo>
                    <a:pt x="545" y="15"/>
                  </a:lnTo>
                  <a:lnTo>
                    <a:pt x="524" y="11"/>
                  </a:lnTo>
                  <a:lnTo>
                    <a:pt x="503" y="7"/>
                  </a:lnTo>
                  <a:lnTo>
                    <a:pt x="484" y="3"/>
                  </a:lnTo>
                  <a:lnTo>
                    <a:pt x="463" y="1"/>
                  </a:lnTo>
                  <a:lnTo>
                    <a:pt x="442" y="0"/>
                  </a:lnTo>
                  <a:lnTo>
                    <a:pt x="421" y="0"/>
                  </a:lnTo>
                  <a:lnTo>
                    <a:pt x="401" y="1"/>
                  </a:lnTo>
                  <a:lnTo>
                    <a:pt x="380" y="3"/>
                  </a:lnTo>
                  <a:lnTo>
                    <a:pt x="359" y="7"/>
                  </a:lnTo>
                  <a:lnTo>
                    <a:pt x="338" y="11"/>
                  </a:lnTo>
                  <a:lnTo>
                    <a:pt x="317" y="16"/>
                  </a:lnTo>
                  <a:lnTo>
                    <a:pt x="296" y="22"/>
                  </a:lnTo>
                  <a:lnTo>
                    <a:pt x="277" y="29"/>
                  </a:lnTo>
                  <a:lnTo>
                    <a:pt x="256" y="38"/>
                  </a:lnTo>
                  <a:lnTo>
                    <a:pt x="236" y="47"/>
                  </a:lnTo>
                  <a:lnTo>
                    <a:pt x="217" y="57"/>
                  </a:lnTo>
                  <a:lnTo>
                    <a:pt x="217" y="57"/>
                  </a:lnTo>
                  <a:lnTo>
                    <a:pt x="197" y="69"/>
                  </a:lnTo>
                  <a:lnTo>
                    <a:pt x="179" y="82"/>
                  </a:lnTo>
                  <a:lnTo>
                    <a:pt x="162" y="95"/>
                  </a:lnTo>
                  <a:lnTo>
                    <a:pt x="145" y="110"/>
                  </a:lnTo>
                  <a:lnTo>
                    <a:pt x="129" y="124"/>
                  </a:lnTo>
                  <a:lnTo>
                    <a:pt x="115" y="140"/>
                  </a:lnTo>
                  <a:lnTo>
                    <a:pt x="101" y="155"/>
                  </a:lnTo>
                  <a:lnTo>
                    <a:pt x="88" y="172"/>
                  </a:lnTo>
                  <a:lnTo>
                    <a:pt x="76" y="189"/>
                  </a:lnTo>
                  <a:lnTo>
                    <a:pt x="64" y="206"/>
                  </a:lnTo>
                  <a:lnTo>
                    <a:pt x="54" y="224"/>
                  </a:lnTo>
                  <a:lnTo>
                    <a:pt x="45" y="243"/>
                  </a:lnTo>
                  <a:lnTo>
                    <a:pt x="36" y="262"/>
                  </a:lnTo>
                  <a:lnTo>
                    <a:pt x="28" y="280"/>
                  </a:lnTo>
                  <a:lnTo>
                    <a:pt x="21" y="300"/>
                  </a:lnTo>
                  <a:lnTo>
                    <a:pt x="15" y="321"/>
                  </a:lnTo>
                  <a:lnTo>
                    <a:pt x="11" y="340"/>
                  </a:lnTo>
                  <a:lnTo>
                    <a:pt x="7" y="361"/>
                  </a:lnTo>
                  <a:lnTo>
                    <a:pt x="3" y="382"/>
                  </a:lnTo>
                  <a:lnTo>
                    <a:pt x="2" y="403"/>
                  </a:lnTo>
                  <a:lnTo>
                    <a:pt x="0" y="422"/>
                  </a:lnTo>
                  <a:lnTo>
                    <a:pt x="0" y="443"/>
                  </a:lnTo>
                  <a:lnTo>
                    <a:pt x="2" y="465"/>
                  </a:lnTo>
                  <a:lnTo>
                    <a:pt x="4" y="486"/>
                  </a:lnTo>
                  <a:lnTo>
                    <a:pt x="7" y="507"/>
                  </a:lnTo>
                  <a:lnTo>
                    <a:pt x="11" y="528"/>
                  </a:lnTo>
                  <a:lnTo>
                    <a:pt x="16" y="547"/>
                  </a:lnTo>
                  <a:lnTo>
                    <a:pt x="23" y="568"/>
                  </a:lnTo>
                  <a:lnTo>
                    <a:pt x="30" y="589"/>
                  </a:lnTo>
                  <a:lnTo>
                    <a:pt x="38" y="609"/>
                  </a:lnTo>
                  <a:lnTo>
                    <a:pt x="47" y="628"/>
                  </a:lnTo>
                  <a:lnTo>
                    <a:pt x="59" y="648"/>
                  </a:lnTo>
                  <a:lnTo>
                    <a:pt x="59" y="6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 name="Freeform 110"/>
            <p:cNvSpPr>
              <a:spLocks/>
            </p:cNvSpPr>
            <p:nvPr userDrawn="1"/>
          </p:nvSpPr>
          <p:spPr bwMode="auto">
            <a:xfrm>
              <a:off x="1549" y="545"/>
              <a:ext cx="196" cy="196"/>
            </a:xfrm>
            <a:custGeom>
              <a:avLst/>
              <a:gdLst>
                <a:gd name="T0" fmla="*/ 64 w 783"/>
                <a:gd name="T1" fmla="*/ 605 h 783"/>
                <a:gd name="T2" fmla="*/ 99 w 783"/>
                <a:gd name="T3" fmla="*/ 652 h 783"/>
                <a:gd name="T4" fmla="*/ 141 w 783"/>
                <a:gd name="T5" fmla="*/ 692 h 783"/>
                <a:gd name="T6" fmla="*/ 186 w 783"/>
                <a:gd name="T7" fmla="*/ 725 h 783"/>
                <a:gd name="T8" fmla="*/ 237 w 783"/>
                <a:gd name="T9" fmla="*/ 751 h 783"/>
                <a:gd name="T10" fmla="*/ 290 w 783"/>
                <a:gd name="T11" fmla="*/ 769 h 783"/>
                <a:gd name="T12" fmla="*/ 345 w 783"/>
                <a:gd name="T13" fmla="*/ 781 h 783"/>
                <a:gd name="T14" fmla="*/ 403 w 783"/>
                <a:gd name="T15" fmla="*/ 783 h 783"/>
                <a:gd name="T16" fmla="*/ 459 w 783"/>
                <a:gd name="T17" fmla="*/ 777 h 783"/>
                <a:gd name="T18" fmla="*/ 515 w 783"/>
                <a:gd name="T19" fmla="*/ 763 h 783"/>
                <a:gd name="T20" fmla="*/ 569 w 783"/>
                <a:gd name="T21" fmla="*/ 740 h 783"/>
                <a:gd name="T22" fmla="*/ 605 w 783"/>
                <a:gd name="T23" fmla="*/ 720 h 783"/>
                <a:gd name="T24" fmla="*/ 651 w 783"/>
                <a:gd name="T25" fmla="*/ 684 h 783"/>
                <a:gd name="T26" fmla="*/ 692 w 783"/>
                <a:gd name="T27" fmla="*/ 643 h 783"/>
                <a:gd name="T28" fmla="*/ 726 w 783"/>
                <a:gd name="T29" fmla="*/ 596 h 783"/>
                <a:gd name="T30" fmla="*/ 752 w 783"/>
                <a:gd name="T31" fmla="*/ 546 h 783"/>
                <a:gd name="T32" fmla="*/ 770 w 783"/>
                <a:gd name="T33" fmla="*/ 493 h 783"/>
                <a:gd name="T34" fmla="*/ 780 w 783"/>
                <a:gd name="T35" fmla="*/ 437 h 783"/>
                <a:gd name="T36" fmla="*/ 783 w 783"/>
                <a:gd name="T37" fmla="*/ 381 h 783"/>
                <a:gd name="T38" fmla="*/ 778 w 783"/>
                <a:gd name="T39" fmla="*/ 323 h 783"/>
                <a:gd name="T40" fmla="*/ 764 w 783"/>
                <a:gd name="T41" fmla="*/ 267 h 783"/>
                <a:gd name="T42" fmla="*/ 740 w 783"/>
                <a:gd name="T43" fmla="*/ 213 h 783"/>
                <a:gd name="T44" fmla="*/ 721 w 783"/>
                <a:gd name="T45" fmla="*/ 179 h 783"/>
                <a:gd name="T46" fmla="*/ 684 w 783"/>
                <a:gd name="T47" fmla="*/ 132 h 783"/>
                <a:gd name="T48" fmla="*/ 642 w 783"/>
                <a:gd name="T49" fmla="*/ 92 h 783"/>
                <a:gd name="T50" fmla="*/ 597 w 783"/>
                <a:gd name="T51" fmla="*/ 58 h 783"/>
                <a:gd name="T52" fmla="*/ 546 w 783"/>
                <a:gd name="T53" fmla="*/ 32 h 783"/>
                <a:gd name="T54" fmla="*/ 492 w 783"/>
                <a:gd name="T55" fmla="*/ 13 h 783"/>
                <a:gd name="T56" fmla="*/ 438 w 783"/>
                <a:gd name="T57" fmla="*/ 3 h 783"/>
                <a:gd name="T58" fmla="*/ 382 w 783"/>
                <a:gd name="T59" fmla="*/ 0 h 783"/>
                <a:gd name="T60" fmla="*/ 324 w 783"/>
                <a:gd name="T61" fmla="*/ 6 h 783"/>
                <a:gd name="T62" fmla="*/ 268 w 783"/>
                <a:gd name="T63" fmla="*/ 20 h 783"/>
                <a:gd name="T64" fmla="*/ 214 w 783"/>
                <a:gd name="T65" fmla="*/ 43 h 783"/>
                <a:gd name="T66" fmla="*/ 178 w 783"/>
                <a:gd name="T67" fmla="*/ 63 h 783"/>
                <a:gd name="T68" fmla="*/ 132 w 783"/>
                <a:gd name="T69" fmla="*/ 98 h 783"/>
                <a:gd name="T70" fmla="*/ 91 w 783"/>
                <a:gd name="T71" fmla="*/ 140 h 783"/>
                <a:gd name="T72" fmla="*/ 59 w 783"/>
                <a:gd name="T73" fmla="*/ 187 h 783"/>
                <a:gd name="T74" fmla="*/ 32 w 783"/>
                <a:gd name="T75" fmla="*/ 237 h 783"/>
                <a:gd name="T76" fmla="*/ 13 w 783"/>
                <a:gd name="T77" fmla="*/ 290 h 783"/>
                <a:gd name="T78" fmla="*/ 3 w 783"/>
                <a:gd name="T79" fmla="*/ 346 h 783"/>
                <a:gd name="T80" fmla="*/ 0 w 783"/>
                <a:gd name="T81" fmla="*/ 402 h 783"/>
                <a:gd name="T82" fmla="*/ 6 w 783"/>
                <a:gd name="T83" fmla="*/ 459 h 783"/>
                <a:gd name="T84" fmla="*/ 19 w 783"/>
                <a:gd name="T85" fmla="*/ 515 h 783"/>
                <a:gd name="T86" fmla="*/ 43 w 783"/>
                <a:gd name="T87" fmla="*/ 57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587"/>
                  </a:moveTo>
                  <a:lnTo>
                    <a:pt x="52" y="587"/>
                  </a:lnTo>
                  <a:lnTo>
                    <a:pt x="64" y="605"/>
                  </a:lnTo>
                  <a:lnTo>
                    <a:pt x="74" y="621"/>
                  </a:lnTo>
                  <a:lnTo>
                    <a:pt x="86" y="636"/>
                  </a:lnTo>
                  <a:lnTo>
                    <a:pt x="99" y="652"/>
                  </a:lnTo>
                  <a:lnTo>
                    <a:pt x="112" y="666"/>
                  </a:lnTo>
                  <a:lnTo>
                    <a:pt x="126" y="679"/>
                  </a:lnTo>
                  <a:lnTo>
                    <a:pt x="141" y="692"/>
                  </a:lnTo>
                  <a:lnTo>
                    <a:pt x="155" y="704"/>
                  </a:lnTo>
                  <a:lnTo>
                    <a:pt x="171" y="714"/>
                  </a:lnTo>
                  <a:lnTo>
                    <a:pt x="186" y="725"/>
                  </a:lnTo>
                  <a:lnTo>
                    <a:pt x="203" y="735"/>
                  </a:lnTo>
                  <a:lnTo>
                    <a:pt x="220" y="743"/>
                  </a:lnTo>
                  <a:lnTo>
                    <a:pt x="237" y="751"/>
                  </a:lnTo>
                  <a:lnTo>
                    <a:pt x="254" y="759"/>
                  </a:lnTo>
                  <a:lnTo>
                    <a:pt x="272" y="764"/>
                  </a:lnTo>
                  <a:lnTo>
                    <a:pt x="290" y="769"/>
                  </a:lnTo>
                  <a:lnTo>
                    <a:pt x="309" y="774"/>
                  </a:lnTo>
                  <a:lnTo>
                    <a:pt x="327" y="778"/>
                  </a:lnTo>
                  <a:lnTo>
                    <a:pt x="345" y="781"/>
                  </a:lnTo>
                  <a:lnTo>
                    <a:pt x="365" y="782"/>
                  </a:lnTo>
                  <a:lnTo>
                    <a:pt x="383" y="783"/>
                  </a:lnTo>
                  <a:lnTo>
                    <a:pt x="403" y="783"/>
                  </a:lnTo>
                  <a:lnTo>
                    <a:pt x="421" y="782"/>
                  </a:lnTo>
                  <a:lnTo>
                    <a:pt x="440" y="779"/>
                  </a:lnTo>
                  <a:lnTo>
                    <a:pt x="459" y="777"/>
                  </a:lnTo>
                  <a:lnTo>
                    <a:pt x="478" y="773"/>
                  </a:lnTo>
                  <a:lnTo>
                    <a:pt x="496" y="769"/>
                  </a:lnTo>
                  <a:lnTo>
                    <a:pt x="515" y="763"/>
                  </a:lnTo>
                  <a:lnTo>
                    <a:pt x="534" y="756"/>
                  </a:lnTo>
                  <a:lnTo>
                    <a:pt x="552" y="748"/>
                  </a:lnTo>
                  <a:lnTo>
                    <a:pt x="569" y="740"/>
                  </a:lnTo>
                  <a:lnTo>
                    <a:pt x="588" y="730"/>
                  </a:lnTo>
                  <a:lnTo>
                    <a:pt x="588" y="730"/>
                  </a:lnTo>
                  <a:lnTo>
                    <a:pt x="605" y="720"/>
                  </a:lnTo>
                  <a:lnTo>
                    <a:pt x="621" y="709"/>
                  </a:lnTo>
                  <a:lnTo>
                    <a:pt x="637" y="697"/>
                  </a:lnTo>
                  <a:lnTo>
                    <a:pt x="651" y="684"/>
                  </a:lnTo>
                  <a:lnTo>
                    <a:pt x="666" y="671"/>
                  </a:lnTo>
                  <a:lnTo>
                    <a:pt x="680" y="657"/>
                  </a:lnTo>
                  <a:lnTo>
                    <a:pt x="692" y="643"/>
                  </a:lnTo>
                  <a:lnTo>
                    <a:pt x="704" y="627"/>
                  </a:lnTo>
                  <a:lnTo>
                    <a:pt x="715" y="613"/>
                  </a:lnTo>
                  <a:lnTo>
                    <a:pt x="726" y="596"/>
                  </a:lnTo>
                  <a:lnTo>
                    <a:pt x="735" y="580"/>
                  </a:lnTo>
                  <a:lnTo>
                    <a:pt x="744" y="563"/>
                  </a:lnTo>
                  <a:lnTo>
                    <a:pt x="752" y="546"/>
                  </a:lnTo>
                  <a:lnTo>
                    <a:pt x="758" y="528"/>
                  </a:lnTo>
                  <a:lnTo>
                    <a:pt x="765" y="511"/>
                  </a:lnTo>
                  <a:lnTo>
                    <a:pt x="770" y="493"/>
                  </a:lnTo>
                  <a:lnTo>
                    <a:pt x="774" y="475"/>
                  </a:lnTo>
                  <a:lnTo>
                    <a:pt x="778" y="456"/>
                  </a:lnTo>
                  <a:lnTo>
                    <a:pt x="780" y="437"/>
                  </a:lnTo>
                  <a:lnTo>
                    <a:pt x="782" y="419"/>
                  </a:lnTo>
                  <a:lnTo>
                    <a:pt x="783" y="400"/>
                  </a:lnTo>
                  <a:lnTo>
                    <a:pt x="783" y="381"/>
                  </a:lnTo>
                  <a:lnTo>
                    <a:pt x="782" y="363"/>
                  </a:lnTo>
                  <a:lnTo>
                    <a:pt x="780" y="343"/>
                  </a:lnTo>
                  <a:lnTo>
                    <a:pt x="778" y="323"/>
                  </a:lnTo>
                  <a:lnTo>
                    <a:pt x="774" y="305"/>
                  </a:lnTo>
                  <a:lnTo>
                    <a:pt x="769" y="287"/>
                  </a:lnTo>
                  <a:lnTo>
                    <a:pt x="764" y="267"/>
                  </a:lnTo>
                  <a:lnTo>
                    <a:pt x="757" y="249"/>
                  </a:lnTo>
                  <a:lnTo>
                    <a:pt x="749" y="231"/>
                  </a:lnTo>
                  <a:lnTo>
                    <a:pt x="740" y="213"/>
                  </a:lnTo>
                  <a:lnTo>
                    <a:pt x="731" y="196"/>
                  </a:lnTo>
                  <a:lnTo>
                    <a:pt x="731" y="196"/>
                  </a:lnTo>
                  <a:lnTo>
                    <a:pt x="721" y="179"/>
                  </a:lnTo>
                  <a:lnTo>
                    <a:pt x="709" y="162"/>
                  </a:lnTo>
                  <a:lnTo>
                    <a:pt x="697" y="146"/>
                  </a:lnTo>
                  <a:lnTo>
                    <a:pt x="684" y="132"/>
                  </a:lnTo>
                  <a:lnTo>
                    <a:pt x="671" y="118"/>
                  </a:lnTo>
                  <a:lnTo>
                    <a:pt x="658" y="103"/>
                  </a:lnTo>
                  <a:lnTo>
                    <a:pt x="642" y="92"/>
                  </a:lnTo>
                  <a:lnTo>
                    <a:pt x="628" y="79"/>
                  </a:lnTo>
                  <a:lnTo>
                    <a:pt x="612" y="68"/>
                  </a:lnTo>
                  <a:lnTo>
                    <a:pt x="597" y="58"/>
                  </a:lnTo>
                  <a:lnTo>
                    <a:pt x="580" y="49"/>
                  </a:lnTo>
                  <a:lnTo>
                    <a:pt x="563" y="39"/>
                  </a:lnTo>
                  <a:lnTo>
                    <a:pt x="546" y="32"/>
                  </a:lnTo>
                  <a:lnTo>
                    <a:pt x="529" y="25"/>
                  </a:lnTo>
                  <a:lnTo>
                    <a:pt x="511" y="19"/>
                  </a:lnTo>
                  <a:lnTo>
                    <a:pt x="492" y="13"/>
                  </a:lnTo>
                  <a:lnTo>
                    <a:pt x="474" y="8"/>
                  </a:lnTo>
                  <a:lnTo>
                    <a:pt x="456" y="6"/>
                  </a:lnTo>
                  <a:lnTo>
                    <a:pt x="438" y="3"/>
                  </a:lnTo>
                  <a:lnTo>
                    <a:pt x="420" y="0"/>
                  </a:lnTo>
                  <a:lnTo>
                    <a:pt x="400" y="0"/>
                  </a:lnTo>
                  <a:lnTo>
                    <a:pt x="382" y="0"/>
                  </a:lnTo>
                  <a:lnTo>
                    <a:pt x="362" y="0"/>
                  </a:lnTo>
                  <a:lnTo>
                    <a:pt x="344" y="3"/>
                  </a:lnTo>
                  <a:lnTo>
                    <a:pt x="324" y="6"/>
                  </a:lnTo>
                  <a:lnTo>
                    <a:pt x="306" y="9"/>
                  </a:lnTo>
                  <a:lnTo>
                    <a:pt x="287" y="15"/>
                  </a:lnTo>
                  <a:lnTo>
                    <a:pt x="268" y="20"/>
                  </a:lnTo>
                  <a:lnTo>
                    <a:pt x="250" y="26"/>
                  </a:lnTo>
                  <a:lnTo>
                    <a:pt x="232" y="34"/>
                  </a:lnTo>
                  <a:lnTo>
                    <a:pt x="214" y="43"/>
                  </a:lnTo>
                  <a:lnTo>
                    <a:pt x="195" y="52"/>
                  </a:lnTo>
                  <a:lnTo>
                    <a:pt x="195" y="52"/>
                  </a:lnTo>
                  <a:lnTo>
                    <a:pt x="178" y="63"/>
                  </a:lnTo>
                  <a:lnTo>
                    <a:pt x="163" y="75"/>
                  </a:lnTo>
                  <a:lnTo>
                    <a:pt x="147" y="86"/>
                  </a:lnTo>
                  <a:lnTo>
                    <a:pt x="132" y="98"/>
                  </a:lnTo>
                  <a:lnTo>
                    <a:pt x="117" y="112"/>
                  </a:lnTo>
                  <a:lnTo>
                    <a:pt x="104" y="125"/>
                  </a:lnTo>
                  <a:lnTo>
                    <a:pt x="91" y="140"/>
                  </a:lnTo>
                  <a:lnTo>
                    <a:pt x="79" y="155"/>
                  </a:lnTo>
                  <a:lnTo>
                    <a:pt x="68" y="171"/>
                  </a:lnTo>
                  <a:lnTo>
                    <a:pt x="59" y="187"/>
                  </a:lnTo>
                  <a:lnTo>
                    <a:pt x="48" y="202"/>
                  </a:lnTo>
                  <a:lnTo>
                    <a:pt x="40" y="219"/>
                  </a:lnTo>
                  <a:lnTo>
                    <a:pt x="32" y="237"/>
                  </a:lnTo>
                  <a:lnTo>
                    <a:pt x="25" y="254"/>
                  </a:lnTo>
                  <a:lnTo>
                    <a:pt x="19" y="273"/>
                  </a:lnTo>
                  <a:lnTo>
                    <a:pt x="13" y="290"/>
                  </a:lnTo>
                  <a:lnTo>
                    <a:pt x="9" y="308"/>
                  </a:lnTo>
                  <a:lnTo>
                    <a:pt x="5" y="327"/>
                  </a:lnTo>
                  <a:lnTo>
                    <a:pt x="3" y="346"/>
                  </a:lnTo>
                  <a:lnTo>
                    <a:pt x="1" y="364"/>
                  </a:lnTo>
                  <a:lnTo>
                    <a:pt x="0" y="383"/>
                  </a:lnTo>
                  <a:lnTo>
                    <a:pt x="0" y="402"/>
                  </a:lnTo>
                  <a:lnTo>
                    <a:pt x="1" y="421"/>
                  </a:lnTo>
                  <a:lnTo>
                    <a:pt x="3" y="439"/>
                  </a:lnTo>
                  <a:lnTo>
                    <a:pt x="6" y="459"/>
                  </a:lnTo>
                  <a:lnTo>
                    <a:pt x="9" y="477"/>
                  </a:lnTo>
                  <a:lnTo>
                    <a:pt x="14" y="497"/>
                  </a:lnTo>
                  <a:lnTo>
                    <a:pt x="19" y="515"/>
                  </a:lnTo>
                  <a:lnTo>
                    <a:pt x="27" y="533"/>
                  </a:lnTo>
                  <a:lnTo>
                    <a:pt x="34" y="551"/>
                  </a:lnTo>
                  <a:lnTo>
                    <a:pt x="43" y="570"/>
                  </a:lnTo>
                  <a:lnTo>
                    <a:pt x="52" y="587"/>
                  </a:lnTo>
                  <a:lnTo>
                    <a:pt x="52" y="5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 name="Freeform 111"/>
            <p:cNvSpPr>
              <a:spLocks/>
            </p:cNvSpPr>
            <p:nvPr userDrawn="1"/>
          </p:nvSpPr>
          <p:spPr bwMode="auto">
            <a:xfrm>
              <a:off x="1340" y="682"/>
              <a:ext cx="175" cy="175"/>
            </a:xfrm>
            <a:custGeom>
              <a:avLst/>
              <a:gdLst>
                <a:gd name="T0" fmla="*/ 58 w 703"/>
                <a:gd name="T1" fmla="*/ 542 h 703"/>
                <a:gd name="T2" fmla="*/ 89 w 703"/>
                <a:gd name="T3" fmla="*/ 585 h 703"/>
                <a:gd name="T4" fmla="*/ 127 w 703"/>
                <a:gd name="T5" fmla="*/ 620 h 703"/>
                <a:gd name="T6" fmla="*/ 168 w 703"/>
                <a:gd name="T7" fmla="*/ 650 h 703"/>
                <a:gd name="T8" fmla="*/ 213 w 703"/>
                <a:gd name="T9" fmla="*/ 674 h 703"/>
                <a:gd name="T10" fmla="*/ 261 w 703"/>
                <a:gd name="T11" fmla="*/ 691 h 703"/>
                <a:gd name="T12" fmla="*/ 310 w 703"/>
                <a:gd name="T13" fmla="*/ 700 h 703"/>
                <a:gd name="T14" fmla="*/ 361 w 703"/>
                <a:gd name="T15" fmla="*/ 703 h 703"/>
                <a:gd name="T16" fmla="*/ 412 w 703"/>
                <a:gd name="T17" fmla="*/ 697 h 703"/>
                <a:gd name="T18" fmla="*/ 463 w 703"/>
                <a:gd name="T19" fmla="*/ 684 h 703"/>
                <a:gd name="T20" fmla="*/ 511 w 703"/>
                <a:gd name="T21" fmla="*/ 665 h 703"/>
                <a:gd name="T22" fmla="*/ 542 w 703"/>
                <a:gd name="T23" fmla="*/ 646 h 703"/>
                <a:gd name="T24" fmla="*/ 585 w 703"/>
                <a:gd name="T25" fmla="*/ 614 h 703"/>
                <a:gd name="T26" fmla="*/ 621 w 703"/>
                <a:gd name="T27" fmla="*/ 577 h 703"/>
                <a:gd name="T28" fmla="*/ 651 w 703"/>
                <a:gd name="T29" fmla="*/ 536 h 703"/>
                <a:gd name="T30" fmla="*/ 674 w 703"/>
                <a:gd name="T31" fmla="*/ 490 h 703"/>
                <a:gd name="T32" fmla="*/ 691 w 703"/>
                <a:gd name="T33" fmla="*/ 442 h 703"/>
                <a:gd name="T34" fmla="*/ 700 w 703"/>
                <a:gd name="T35" fmla="*/ 392 h 703"/>
                <a:gd name="T36" fmla="*/ 703 w 703"/>
                <a:gd name="T37" fmla="*/ 342 h 703"/>
                <a:gd name="T38" fmla="*/ 697 w 703"/>
                <a:gd name="T39" fmla="*/ 291 h 703"/>
                <a:gd name="T40" fmla="*/ 684 w 703"/>
                <a:gd name="T41" fmla="*/ 241 h 703"/>
                <a:gd name="T42" fmla="*/ 665 w 703"/>
                <a:gd name="T43" fmla="*/ 192 h 703"/>
                <a:gd name="T44" fmla="*/ 647 w 703"/>
                <a:gd name="T45" fmla="*/ 161 h 703"/>
                <a:gd name="T46" fmla="*/ 614 w 703"/>
                <a:gd name="T47" fmla="*/ 119 h 703"/>
                <a:gd name="T48" fmla="*/ 578 w 703"/>
                <a:gd name="T49" fmla="*/ 82 h 703"/>
                <a:gd name="T50" fmla="*/ 536 w 703"/>
                <a:gd name="T51" fmla="*/ 52 h 703"/>
                <a:gd name="T52" fmla="*/ 490 w 703"/>
                <a:gd name="T53" fmla="*/ 29 h 703"/>
                <a:gd name="T54" fmla="*/ 442 w 703"/>
                <a:gd name="T55" fmla="*/ 12 h 703"/>
                <a:gd name="T56" fmla="*/ 393 w 703"/>
                <a:gd name="T57" fmla="*/ 3 h 703"/>
                <a:gd name="T58" fmla="*/ 342 w 703"/>
                <a:gd name="T59" fmla="*/ 0 h 703"/>
                <a:gd name="T60" fmla="*/ 291 w 703"/>
                <a:gd name="T61" fmla="*/ 5 h 703"/>
                <a:gd name="T62" fmla="*/ 241 w 703"/>
                <a:gd name="T63" fmla="*/ 19 h 703"/>
                <a:gd name="T64" fmla="*/ 192 w 703"/>
                <a:gd name="T65" fmla="*/ 39 h 703"/>
                <a:gd name="T66" fmla="*/ 161 w 703"/>
                <a:gd name="T67" fmla="*/ 58 h 703"/>
                <a:gd name="T68" fmla="*/ 119 w 703"/>
                <a:gd name="T69" fmla="*/ 89 h 703"/>
                <a:gd name="T70" fmla="*/ 82 w 703"/>
                <a:gd name="T71" fmla="*/ 127 h 703"/>
                <a:gd name="T72" fmla="*/ 52 w 703"/>
                <a:gd name="T73" fmla="*/ 168 h 703"/>
                <a:gd name="T74" fmla="*/ 29 w 703"/>
                <a:gd name="T75" fmla="*/ 213 h 703"/>
                <a:gd name="T76" fmla="*/ 12 w 703"/>
                <a:gd name="T77" fmla="*/ 261 h 703"/>
                <a:gd name="T78" fmla="*/ 3 w 703"/>
                <a:gd name="T79" fmla="*/ 310 h 703"/>
                <a:gd name="T80" fmla="*/ 0 w 703"/>
                <a:gd name="T81" fmla="*/ 361 h 703"/>
                <a:gd name="T82" fmla="*/ 6 w 703"/>
                <a:gd name="T83" fmla="*/ 412 h 703"/>
                <a:gd name="T84" fmla="*/ 19 w 703"/>
                <a:gd name="T85" fmla="*/ 463 h 703"/>
                <a:gd name="T86" fmla="*/ 39 w 703"/>
                <a:gd name="T87" fmla="*/ 51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527"/>
                  </a:moveTo>
                  <a:lnTo>
                    <a:pt x="47" y="527"/>
                  </a:lnTo>
                  <a:lnTo>
                    <a:pt x="58" y="542"/>
                  </a:lnTo>
                  <a:lnTo>
                    <a:pt x="67" y="558"/>
                  </a:lnTo>
                  <a:lnTo>
                    <a:pt x="79" y="571"/>
                  </a:lnTo>
                  <a:lnTo>
                    <a:pt x="89" y="585"/>
                  </a:lnTo>
                  <a:lnTo>
                    <a:pt x="101" y="597"/>
                  </a:lnTo>
                  <a:lnTo>
                    <a:pt x="114" y="610"/>
                  </a:lnTo>
                  <a:lnTo>
                    <a:pt x="127" y="620"/>
                  </a:lnTo>
                  <a:lnTo>
                    <a:pt x="140" y="632"/>
                  </a:lnTo>
                  <a:lnTo>
                    <a:pt x="154" y="641"/>
                  </a:lnTo>
                  <a:lnTo>
                    <a:pt x="168" y="650"/>
                  </a:lnTo>
                  <a:lnTo>
                    <a:pt x="183" y="660"/>
                  </a:lnTo>
                  <a:lnTo>
                    <a:pt x="198" y="667"/>
                  </a:lnTo>
                  <a:lnTo>
                    <a:pt x="213" y="674"/>
                  </a:lnTo>
                  <a:lnTo>
                    <a:pt x="228" y="680"/>
                  </a:lnTo>
                  <a:lnTo>
                    <a:pt x="245" y="686"/>
                  </a:lnTo>
                  <a:lnTo>
                    <a:pt x="261" y="691"/>
                  </a:lnTo>
                  <a:lnTo>
                    <a:pt x="278" y="695"/>
                  </a:lnTo>
                  <a:lnTo>
                    <a:pt x="294" y="697"/>
                  </a:lnTo>
                  <a:lnTo>
                    <a:pt x="310" y="700"/>
                  </a:lnTo>
                  <a:lnTo>
                    <a:pt x="327" y="703"/>
                  </a:lnTo>
                  <a:lnTo>
                    <a:pt x="344" y="703"/>
                  </a:lnTo>
                  <a:lnTo>
                    <a:pt x="361" y="703"/>
                  </a:lnTo>
                  <a:lnTo>
                    <a:pt x="378" y="701"/>
                  </a:lnTo>
                  <a:lnTo>
                    <a:pt x="395" y="700"/>
                  </a:lnTo>
                  <a:lnTo>
                    <a:pt x="412" y="697"/>
                  </a:lnTo>
                  <a:lnTo>
                    <a:pt x="429" y="695"/>
                  </a:lnTo>
                  <a:lnTo>
                    <a:pt x="446" y="689"/>
                  </a:lnTo>
                  <a:lnTo>
                    <a:pt x="463" y="684"/>
                  </a:lnTo>
                  <a:lnTo>
                    <a:pt x="479" y="679"/>
                  </a:lnTo>
                  <a:lnTo>
                    <a:pt x="495" y="673"/>
                  </a:lnTo>
                  <a:lnTo>
                    <a:pt x="511" y="665"/>
                  </a:lnTo>
                  <a:lnTo>
                    <a:pt x="527" y="656"/>
                  </a:lnTo>
                  <a:lnTo>
                    <a:pt x="527" y="656"/>
                  </a:lnTo>
                  <a:lnTo>
                    <a:pt x="542" y="646"/>
                  </a:lnTo>
                  <a:lnTo>
                    <a:pt x="558" y="636"/>
                  </a:lnTo>
                  <a:lnTo>
                    <a:pt x="571" y="626"/>
                  </a:lnTo>
                  <a:lnTo>
                    <a:pt x="585" y="614"/>
                  </a:lnTo>
                  <a:lnTo>
                    <a:pt x="597" y="602"/>
                  </a:lnTo>
                  <a:lnTo>
                    <a:pt x="610" y="589"/>
                  </a:lnTo>
                  <a:lnTo>
                    <a:pt x="621" y="577"/>
                  </a:lnTo>
                  <a:lnTo>
                    <a:pt x="632" y="563"/>
                  </a:lnTo>
                  <a:lnTo>
                    <a:pt x="641" y="550"/>
                  </a:lnTo>
                  <a:lnTo>
                    <a:pt x="651" y="536"/>
                  </a:lnTo>
                  <a:lnTo>
                    <a:pt x="660" y="520"/>
                  </a:lnTo>
                  <a:lnTo>
                    <a:pt x="668" y="506"/>
                  </a:lnTo>
                  <a:lnTo>
                    <a:pt x="674" y="490"/>
                  </a:lnTo>
                  <a:lnTo>
                    <a:pt x="681" y="475"/>
                  </a:lnTo>
                  <a:lnTo>
                    <a:pt x="686" y="459"/>
                  </a:lnTo>
                  <a:lnTo>
                    <a:pt x="691" y="442"/>
                  </a:lnTo>
                  <a:lnTo>
                    <a:pt x="695" y="426"/>
                  </a:lnTo>
                  <a:lnTo>
                    <a:pt x="697" y="409"/>
                  </a:lnTo>
                  <a:lnTo>
                    <a:pt x="700" y="392"/>
                  </a:lnTo>
                  <a:lnTo>
                    <a:pt x="701" y="375"/>
                  </a:lnTo>
                  <a:lnTo>
                    <a:pt x="703" y="359"/>
                  </a:lnTo>
                  <a:lnTo>
                    <a:pt x="703" y="342"/>
                  </a:lnTo>
                  <a:lnTo>
                    <a:pt x="701" y="325"/>
                  </a:lnTo>
                  <a:lnTo>
                    <a:pt x="700" y="308"/>
                  </a:lnTo>
                  <a:lnTo>
                    <a:pt x="697" y="291"/>
                  </a:lnTo>
                  <a:lnTo>
                    <a:pt x="695" y="274"/>
                  </a:lnTo>
                  <a:lnTo>
                    <a:pt x="690" y="258"/>
                  </a:lnTo>
                  <a:lnTo>
                    <a:pt x="684" y="241"/>
                  </a:lnTo>
                  <a:lnTo>
                    <a:pt x="679" y="224"/>
                  </a:lnTo>
                  <a:lnTo>
                    <a:pt x="673" y="209"/>
                  </a:lnTo>
                  <a:lnTo>
                    <a:pt x="665" y="192"/>
                  </a:lnTo>
                  <a:lnTo>
                    <a:pt x="656" y="176"/>
                  </a:lnTo>
                  <a:lnTo>
                    <a:pt x="656" y="176"/>
                  </a:lnTo>
                  <a:lnTo>
                    <a:pt x="647" y="161"/>
                  </a:lnTo>
                  <a:lnTo>
                    <a:pt x="636" y="146"/>
                  </a:lnTo>
                  <a:lnTo>
                    <a:pt x="626" y="132"/>
                  </a:lnTo>
                  <a:lnTo>
                    <a:pt x="614" y="119"/>
                  </a:lnTo>
                  <a:lnTo>
                    <a:pt x="602" y="106"/>
                  </a:lnTo>
                  <a:lnTo>
                    <a:pt x="589" y="94"/>
                  </a:lnTo>
                  <a:lnTo>
                    <a:pt x="578" y="82"/>
                  </a:lnTo>
                  <a:lnTo>
                    <a:pt x="563" y="72"/>
                  </a:lnTo>
                  <a:lnTo>
                    <a:pt x="550" y="61"/>
                  </a:lnTo>
                  <a:lnTo>
                    <a:pt x="536" y="52"/>
                  </a:lnTo>
                  <a:lnTo>
                    <a:pt x="520" y="45"/>
                  </a:lnTo>
                  <a:lnTo>
                    <a:pt x="506" y="37"/>
                  </a:lnTo>
                  <a:lnTo>
                    <a:pt x="490" y="29"/>
                  </a:lnTo>
                  <a:lnTo>
                    <a:pt x="475" y="22"/>
                  </a:lnTo>
                  <a:lnTo>
                    <a:pt x="459" y="17"/>
                  </a:lnTo>
                  <a:lnTo>
                    <a:pt x="442" y="12"/>
                  </a:lnTo>
                  <a:lnTo>
                    <a:pt x="426" y="8"/>
                  </a:lnTo>
                  <a:lnTo>
                    <a:pt x="409" y="5"/>
                  </a:lnTo>
                  <a:lnTo>
                    <a:pt x="393" y="3"/>
                  </a:lnTo>
                  <a:lnTo>
                    <a:pt x="376" y="2"/>
                  </a:lnTo>
                  <a:lnTo>
                    <a:pt x="359" y="0"/>
                  </a:lnTo>
                  <a:lnTo>
                    <a:pt x="342" y="0"/>
                  </a:lnTo>
                  <a:lnTo>
                    <a:pt x="325" y="2"/>
                  </a:lnTo>
                  <a:lnTo>
                    <a:pt x="308" y="3"/>
                  </a:lnTo>
                  <a:lnTo>
                    <a:pt x="291" y="5"/>
                  </a:lnTo>
                  <a:lnTo>
                    <a:pt x="274" y="9"/>
                  </a:lnTo>
                  <a:lnTo>
                    <a:pt x="258" y="13"/>
                  </a:lnTo>
                  <a:lnTo>
                    <a:pt x="241" y="19"/>
                  </a:lnTo>
                  <a:lnTo>
                    <a:pt x="224" y="25"/>
                  </a:lnTo>
                  <a:lnTo>
                    <a:pt x="209" y="32"/>
                  </a:lnTo>
                  <a:lnTo>
                    <a:pt x="192" y="39"/>
                  </a:lnTo>
                  <a:lnTo>
                    <a:pt x="176" y="47"/>
                  </a:lnTo>
                  <a:lnTo>
                    <a:pt x="176" y="47"/>
                  </a:lnTo>
                  <a:lnTo>
                    <a:pt x="161" y="58"/>
                  </a:lnTo>
                  <a:lnTo>
                    <a:pt x="146" y="67"/>
                  </a:lnTo>
                  <a:lnTo>
                    <a:pt x="132" y="78"/>
                  </a:lnTo>
                  <a:lnTo>
                    <a:pt x="119" y="89"/>
                  </a:lnTo>
                  <a:lnTo>
                    <a:pt x="106" y="101"/>
                  </a:lnTo>
                  <a:lnTo>
                    <a:pt x="94" y="114"/>
                  </a:lnTo>
                  <a:lnTo>
                    <a:pt x="82" y="127"/>
                  </a:lnTo>
                  <a:lnTo>
                    <a:pt x="72" y="140"/>
                  </a:lnTo>
                  <a:lnTo>
                    <a:pt x="62" y="154"/>
                  </a:lnTo>
                  <a:lnTo>
                    <a:pt x="52" y="168"/>
                  </a:lnTo>
                  <a:lnTo>
                    <a:pt x="45" y="183"/>
                  </a:lnTo>
                  <a:lnTo>
                    <a:pt x="37" y="198"/>
                  </a:lnTo>
                  <a:lnTo>
                    <a:pt x="29" y="213"/>
                  </a:lnTo>
                  <a:lnTo>
                    <a:pt x="22" y="228"/>
                  </a:lnTo>
                  <a:lnTo>
                    <a:pt x="17" y="245"/>
                  </a:lnTo>
                  <a:lnTo>
                    <a:pt x="12" y="261"/>
                  </a:lnTo>
                  <a:lnTo>
                    <a:pt x="8" y="278"/>
                  </a:lnTo>
                  <a:lnTo>
                    <a:pt x="6" y="293"/>
                  </a:lnTo>
                  <a:lnTo>
                    <a:pt x="3" y="310"/>
                  </a:lnTo>
                  <a:lnTo>
                    <a:pt x="2" y="327"/>
                  </a:lnTo>
                  <a:lnTo>
                    <a:pt x="0" y="344"/>
                  </a:lnTo>
                  <a:lnTo>
                    <a:pt x="0" y="361"/>
                  </a:lnTo>
                  <a:lnTo>
                    <a:pt x="2" y="378"/>
                  </a:lnTo>
                  <a:lnTo>
                    <a:pt x="3" y="395"/>
                  </a:lnTo>
                  <a:lnTo>
                    <a:pt x="6" y="412"/>
                  </a:lnTo>
                  <a:lnTo>
                    <a:pt x="9" y="429"/>
                  </a:lnTo>
                  <a:lnTo>
                    <a:pt x="13" y="446"/>
                  </a:lnTo>
                  <a:lnTo>
                    <a:pt x="19" y="463"/>
                  </a:lnTo>
                  <a:lnTo>
                    <a:pt x="25" y="478"/>
                  </a:lnTo>
                  <a:lnTo>
                    <a:pt x="32" y="495"/>
                  </a:lnTo>
                  <a:lnTo>
                    <a:pt x="39" y="511"/>
                  </a:lnTo>
                  <a:lnTo>
                    <a:pt x="47" y="527"/>
                  </a:lnTo>
                  <a:lnTo>
                    <a:pt x="47" y="5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 name="Freeform 112"/>
            <p:cNvSpPr>
              <a:spLocks/>
            </p:cNvSpPr>
            <p:nvPr userDrawn="1"/>
          </p:nvSpPr>
          <p:spPr bwMode="auto">
            <a:xfrm>
              <a:off x="1130" y="819"/>
              <a:ext cx="156" cy="155"/>
            </a:xfrm>
            <a:custGeom>
              <a:avLst/>
              <a:gdLst>
                <a:gd name="T0" fmla="*/ 580 w 621"/>
                <a:gd name="T1" fmla="*/ 156 h 622"/>
                <a:gd name="T2" fmla="*/ 563 w 621"/>
                <a:gd name="T3" fmla="*/ 129 h 622"/>
                <a:gd name="T4" fmla="*/ 543 w 621"/>
                <a:gd name="T5" fmla="*/ 105 h 622"/>
                <a:gd name="T6" fmla="*/ 498 w 621"/>
                <a:gd name="T7" fmla="*/ 63 h 622"/>
                <a:gd name="T8" fmla="*/ 447 w 621"/>
                <a:gd name="T9" fmla="*/ 32 h 622"/>
                <a:gd name="T10" fmla="*/ 391 w 621"/>
                <a:gd name="T11" fmla="*/ 11 h 622"/>
                <a:gd name="T12" fmla="*/ 332 w 621"/>
                <a:gd name="T13" fmla="*/ 2 h 622"/>
                <a:gd name="T14" fmla="*/ 272 w 621"/>
                <a:gd name="T15" fmla="*/ 3 h 622"/>
                <a:gd name="T16" fmla="*/ 213 w 621"/>
                <a:gd name="T17" fmla="*/ 16 h 622"/>
                <a:gd name="T18" fmla="*/ 183 w 621"/>
                <a:gd name="T19" fmla="*/ 28 h 622"/>
                <a:gd name="T20" fmla="*/ 155 w 621"/>
                <a:gd name="T21" fmla="*/ 42 h 622"/>
                <a:gd name="T22" fmla="*/ 142 w 621"/>
                <a:gd name="T23" fmla="*/ 50 h 622"/>
                <a:gd name="T24" fmla="*/ 116 w 621"/>
                <a:gd name="T25" fmla="*/ 68 h 622"/>
                <a:gd name="T26" fmla="*/ 82 w 621"/>
                <a:gd name="T27" fmla="*/ 101 h 622"/>
                <a:gd name="T28" fmla="*/ 47 w 621"/>
                <a:gd name="T29" fmla="*/ 149 h 622"/>
                <a:gd name="T30" fmla="*/ 19 w 621"/>
                <a:gd name="T31" fmla="*/ 202 h 622"/>
                <a:gd name="T32" fmla="*/ 5 w 621"/>
                <a:gd name="T33" fmla="*/ 260 h 622"/>
                <a:gd name="T34" fmla="*/ 0 w 621"/>
                <a:gd name="T35" fmla="*/ 320 h 622"/>
                <a:gd name="T36" fmla="*/ 8 w 621"/>
                <a:gd name="T37" fmla="*/ 380 h 622"/>
                <a:gd name="T38" fmla="*/ 22 w 621"/>
                <a:gd name="T39" fmla="*/ 424 h 622"/>
                <a:gd name="T40" fmla="*/ 34 w 621"/>
                <a:gd name="T41" fmla="*/ 453 h 622"/>
                <a:gd name="T42" fmla="*/ 41 w 621"/>
                <a:gd name="T43" fmla="*/ 466 h 622"/>
                <a:gd name="T44" fmla="*/ 60 w 621"/>
                <a:gd name="T45" fmla="*/ 493 h 622"/>
                <a:gd name="T46" fmla="*/ 78 w 621"/>
                <a:gd name="T47" fmla="*/ 518 h 622"/>
                <a:gd name="T48" fmla="*/ 124 w 621"/>
                <a:gd name="T49" fmla="*/ 558 h 622"/>
                <a:gd name="T50" fmla="*/ 174 w 621"/>
                <a:gd name="T51" fmla="*/ 591 h 622"/>
                <a:gd name="T52" fmla="*/ 230 w 621"/>
                <a:gd name="T53" fmla="*/ 610 h 622"/>
                <a:gd name="T54" fmla="*/ 289 w 621"/>
                <a:gd name="T55" fmla="*/ 621 h 622"/>
                <a:gd name="T56" fmla="*/ 349 w 621"/>
                <a:gd name="T57" fmla="*/ 619 h 622"/>
                <a:gd name="T58" fmla="*/ 409 w 621"/>
                <a:gd name="T59" fmla="*/ 606 h 622"/>
                <a:gd name="T60" fmla="*/ 438 w 621"/>
                <a:gd name="T61" fmla="*/ 595 h 622"/>
                <a:gd name="T62" fmla="*/ 466 w 621"/>
                <a:gd name="T63" fmla="*/ 580 h 622"/>
                <a:gd name="T64" fmla="*/ 479 w 621"/>
                <a:gd name="T65" fmla="*/ 571 h 622"/>
                <a:gd name="T66" fmla="*/ 505 w 621"/>
                <a:gd name="T67" fmla="*/ 553 h 622"/>
                <a:gd name="T68" fmla="*/ 539 w 621"/>
                <a:gd name="T69" fmla="*/ 522 h 622"/>
                <a:gd name="T70" fmla="*/ 576 w 621"/>
                <a:gd name="T71" fmla="*/ 473 h 622"/>
                <a:gd name="T72" fmla="*/ 602 w 621"/>
                <a:gd name="T73" fmla="*/ 420 h 622"/>
                <a:gd name="T74" fmla="*/ 617 w 621"/>
                <a:gd name="T75" fmla="*/ 363 h 622"/>
                <a:gd name="T76" fmla="*/ 621 w 621"/>
                <a:gd name="T77" fmla="*/ 303 h 622"/>
                <a:gd name="T78" fmla="*/ 613 w 621"/>
                <a:gd name="T79" fmla="*/ 243 h 622"/>
                <a:gd name="T80" fmla="*/ 600 w 621"/>
                <a:gd name="T81" fmla="*/ 198 h 622"/>
                <a:gd name="T82" fmla="*/ 587 w 621"/>
                <a:gd name="T83" fmla="*/ 170 h 622"/>
                <a:gd name="T84" fmla="*/ 580 w 621"/>
                <a:gd name="T85" fmla="*/ 15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156"/>
                  </a:moveTo>
                  <a:lnTo>
                    <a:pt x="580" y="156"/>
                  </a:lnTo>
                  <a:lnTo>
                    <a:pt x="572" y="142"/>
                  </a:lnTo>
                  <a:lnTo>
                    <a:pt x="563" y="129"/>
                  </a:lnTo>
                  <a:lnTo>
                    <a:pt x="554" y="116"/>
                  </a:lnTo>
                  <a:lnTo>
                    <a:pt x="543" y="105"/>
                  </a:lnTo>
                  <a:lnTo>
                    <a:pt x="521" y="83"/>
                  </a:lnTo>
                  <a:lnTo>
                    <a:pt x="498" y="63"/>
                  </a:lnTo>
                  <a:lnTo>
                    <a:pt x="473" y="46"/>
                  </a:lnTo>
                  <a:lnTo>
                    <a:pt x="447" y="32"/>
                  </a:lnTo>
                  <a:lnTo>
                    <a:pt x="419" y="20"/>
                  </a:lnTo>
                  <a:lnTo>
                    <a:pt x="391" y="11"/>
                  </a:lnTo>
                  <a:lnTo>
                    <a:pt x="362" y="4"/>
                  </a:lnTo>
                  <a:lnTo>
                    <a:pt x="332" y="2"/>
                  </a:lnTo>
                  <a:lnTo>
                    <a:pt x="302" y="0"/>
                  </a:lnTo>
                  <a:lnTo>
                    <a:pt x="272" y="3"/>
                  </a:lnTo>
                  <a:lnTo>
                    <a:pt x="242" y="8"/>
                  </a:lnTo>
                  <a:lnTo>
                    <a:pt x="213" y="16"/>
                  </a:lnTo>
                  <a:lnTo>
                    <a:pt x="198" y="21"/>
                  </a:lnTo>
                  <a:lnTo>
                    <a:pt x="183" y="28"/>
                  </a:lnTo>
                  <a:lnTo>
                    <a:pt x="169" y="34"/>
                  </a:lnTo>
                  <a:lnTo>
                    <a:pt x="155" y="42"/>
                  </a:lnTo>
                  <a:lnTo>
                    <a:pt x="155" y="42"/>
                  </a:lnTo>
                  <a:lnTo>
                    <a:pt x="142" y="50"/>
                  </a:lnTo>
                  <a:lnTo>
                    <a:pt x="129" y="59"/>
                  </a:lnTo>
                  <a:lnTo>
                    <a:pt x="116" y="68"/>
                  </a:lnTo>
                  <a:lnTo>
                    <a:pt x="104" y="79"/>
                  </a:lnTo>
                  <a:lnTo>
                    <a:pt x="82" y="101"/>
                  </a:lnTo>
                  <a:lnTo>
                    <a:pt x="64" y="124"/>
                  </a:lnTo>
                  <a:lnTo>
                    <a:pt x="47" y="149"/>
                  </a:lnTo>
                  <a:lnTo>
                    <a:pt x="31" y="175"/>
                  </a:lnTo>
                  <a:lnTo>
                    <a:pt x="19" y="202"/>
                  </a:lnTo>
                  <a:lnTo>
                    <a:pt x="10" y="231"/>
                  </a:lnTo>
                  <a:lnTo>
                    <a:pt x="5" y="260"/>
                  </a:lnTo>
                  <a:lnTo>
                    <a:pt x="1" y="290"/>
                  </a:lnTo>
                  <a:lnTo>
                    <a:pt x="0" y="320"/>
                  </a:lnTo>
                  <a:lnTo>
                    <a:pt x="2" y="350"/>
                  </a:lnTo>
                  <a:lnTo>
                    <a:pt x="8" y="380"/>
                  </a:lnTo>
                  <a:lnTo>
                    <a:pt x="15" y="408"/>
                  </a:lnTo>
                  <a:lnTo>
                    <a:pt x="22" y="424"/>
                  </a:lnTo>
                  <a:lnTo>
                    <a:pt x="27" y="438"/>
                  </a:lnTo>
                  <a:lnTo>
                    <a:pt x="34" y="453"/>
                  </a:lnTo>
                  <a:lnTo>
                    <a:pt x="41" y="466"/>
                  </a:lnTo>
                  <a:lnTo>
                    <a:pt x="41" y="466"/>
                  </a:lnTo>
                  <a:lnTo>
                    <a:pt x="51" y="480"/>
                  </a:lnTo>
                  <a:lnTo>
                    <a:pt x="60" y="493"/>
                  </a:lnTo>
                  <a:lnTo>
                    <a:pt x="69" y="506"/>
                  </a:lnTo>
                  <a:lnTo>
                    <a:pt x="78" y="518"/>
                  </a:lnTo>
                  <a:lnTo>
                    <a:pt x="100" y="539"/>
                  </a:lnTo>
                  <a:lnTo>
                    <a:pt x="124" y="558"/>
                  </a:lnTo>
                  <a:lnTo>
                    <a:pt x="148" y="575"/>
                  </a:lnTo>
                  <a:lnTo>
                    <a:pt x="174" y="591"/>
                  </a:lnTo>
                  <a:lnTo>
                    <a:pt x="202" y="602"/>
                  </a:lnTo>
                  <a:lnTo>
                    <a:pt x="230" y="610"/>
                  </a:lnTo>
                  <a:lnTo>
                    <a:pt x="259" y="617"/>
                  </a:lnTo>
                  <a:lnTo>
                    <a:pt x="289" y="621"/>
                  </a:lnTo>
                  <a:lnTo>
                    <a:pt x="319" y="622"/>
                  </a:lnTo>
                  <a:lnTo>
                    <a:pt x="349" y="619"/>
                  </a:lnTo>
                  <a:lnTo>
                    <a:pt x="379" y="614"/>
                  </a:lnTo>
                  <a:lnTo>
                    <a:pt x="409" y="606"/>
                  </a:lnTo>
                  <a:lnTo>
                    <a:pt x="423" y="600"/>
                  </a:lnTo>
                  <a:lnTo>
                    <a:pt x="438" y="595"/>
                  </a:lnTo>
                  <a:lnTo>
                    <a:pt x="452" y="588"/>
                  </a:lnTo>
                  <a:lnTo>
                    <a:pt x="466" y="580"/>
                  </a:lnTo>
                  <a:lnTo>
                    <a:pt x="466" y="580"/>
                  </a:lnTo>
                  <a:lnTo>
                    <a:pt x="479" y="571"/>
                  </a:lnTo>
                  <a:lnTo>
                    <a:pt x="492" y="562"/>
                  </a:lnTo>
                  <a:lnTo>
                    <a:pt x="505" y="553"/>
                  </a:lnTo>
                  <a:lnTo>
                    <a:pt x="517" y="542"/>
                  </a:lnTo>
                  <a:lnTo>
                    <a:pt x="539" y="522"/>
                  </a:lnTo>
                  <a:lnTo>
                    <a:pt x="559" y="498"/>
                  </a:lnTo>
                  <a:lnTo>
                    <a:pt x="576" y="473"/>
                  </a:lnTo>
                  <a:lnTo>
                    <a:pt x="590" y="447"/>
                  </a:lnTo>
                  <a:lnTo>
                    <a:pt x="602" y="420"/>
                  </a:lnTo>
                  <a:lnTo>
                    <a:pt x="611" y="391"/>
                  </a:lnTo>
                  <a:lnTo>
                    <a:pt x="617" y="363"/>
                  </a:lnTo>
                  <a:lnTo>
                    <a:pt x="620" y="333"/>
                  </a:lnTo>
                  <a:lnTo>
                    <a:pt x="621" y="303"/>
                  </a:lnTo>
                  <a:lnTo>
                    <a:pt x="619" y="273"/>
                  </a:lnTo>
                  <a:lnTo>
                    <a:pt x="613" y="243"/>
                  </a:lnTo>
                  <a:lnTo>
                    <a:pt x="606" y="213"/>
                  </a:lnTo>
                  <a:lnTo>
                    <a:pt x="600" y="198"/>
                  </a:lnTo>
                  <a:lnTo>
                    <a:pt x="594" y="184"/>
                  </a:lnTo>
                  <a:lnTo>
                    <a:pt x="587" y="170"/>
                  </a:lnTo>
                  <a:lnTo>
                    <a:pt x="580" y="156"/>
                  </a:lnTo>
                  <a:lnTo>
                    <a:pt x="580"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 name="Freeform 113"/>
            <p:cNvSpPr>
              <a:spLocks/>
            </p:cNvSpPr>
            <p:nvPr userDrawn="1"/>
          </p:nvSpPr>
          <p:spPr bwMode="auto">
            <a:xfrm>
              <a:off x="921" y="955"/>
              <a:ext cx="135" cy="135"/>
            </a:xfrm>
            <a:custGeom>
              <a:avLst/>
              <a:gdLst>
                <a:gd name="T0" fmla="*/ 136 w 541"/>
                <a:gd name="T1" fmla="*/ 35 h 539"/>
                <a:gd name="T2" fmla="*/ 91 w 541"/>
                <a:gd name="T3" fmla="*/ 67 h 539"/>
                <a:gd name="T4" fmla="*/ 55 w 541"/>
                <a:gd name="T5" fmla="*/ 106 h 539"/>
                <a:gd name="T6" fmla="*/ 28 w 541"/>
                <a:gd name="T7" fmla="*/ 151 h 539"/>
                <a:gd name="T8" fmla="*/ 9 w 541"/>
                <a:gd name="T9" fmla="*/ 199 h 539"/>
                <a:gd name="T10" fmla="*/ 1 w 541"/>
                <a:gd name="T11" fmla="*/ 250 h 539"/>
                <a:gd name="T12" fmla="*/ 3 w 541"/>
                <a:gd name="T13" fmla="*/ 302 h 539"/>
                <a:gd name="T14" fmla="*/ 14 w 541"/>
                <a:gd name="T15" fmla="*/ 354 h 539"/>
                <a:gd name="T16" fmla="*/ 37 w 541"/>
                <a:gd name="T17" fmla="*/ 404 h 539"/>
                <a:gd name="T18" fmla="*/ 52 w 541"/>
                <a:gd name="T19" fmla="*/ 427 h 539"/>
                <a:gd name="T20" fmla="*/ 87 w 541"/>
                <a:gd name="T21" fmla="*/ 467 h 539"/>
                <a:gd name="T22" fmla="*/ 129 w 541"/>
                <a:gd name="T23" fmla="*/ 500 h 539"/>
                <a:gd name="T24" fmla="*/ 176 w 541"/>
                <a:gd name="T25" fmla="*/ 522 h 539"/>
                <a:gd name="T26" fmla="*/ 226 w 541"/>
                <a:gd name="T27" fmla="*/ 535 h 539"/>
                <a:gd name="T28" fmla="*/ 278 w 541"/>
                <a:gd name="T29" fmla="*/ 539 h 539"/>
                <a:gd name="T30" fmla="*/ 330 w 541"/>
                <a:gd name="T31" fmla="*/ 533 h 539"/>
                <a:gd name="T32" fmla="*/ 381 w 541"/>
                <a:gd name="T33" fmla="*/ 516 h 539"/>
                <a:gd name="T34" fmla="*/ 405 w 541"/>
                <a:gd name="T35" fmla="*/ 503 h 539"/>
                <a:gd name="T36" fmla="*/ 450 w 541"/>
                <a:gd name="T37" fmla="*/ 471 h 539"/>
                <a:gd name="T38" fmla="*/ 486 w 541"/>
                <a:gd name="T39" fmla="*/ 432 h 539"/>
                <a:gd name="T40" fmla="*/ 514 w 541"/>
                <a:gd name="T41" fmla="*/ 388 h 539"/>
                <a:gd name="T42" fmla="*/ 532 w 541"/>
                <a:gd name="T43" fmla="*/ 338 h 539"/>
                <a:gd name="T44" fmla="*/ 540 w 541"/>
                <a:gd name="T45" fmla="*/ 288 h 539"/>
                <a:gd name="T46" fmla="*/ 538 w 541"/>
                <a:gd name="T47" fmla="*/ 235 h 539"/>
                <a:gd name="T48" fmla="*/ 527 w 541"/>
                <a:gd name="T49" fmla="*/ 185 h 539"/>
                <a:gd name="T50" fmla="*/ 504 w 541"/>
                <a:gd name="T51" fmla="*/ 134 h 539"/>
                <a:gd name="T52" fmla="*/ 490 w 541"/>
                <a:gd name="T53" fmla="*/ 110 h 539"/>
                <a:gd name="T54" fmla="*/ 454 w 541"/>
                <a:gd name="T55" fmla="*/ 71 h 539"/>
                <a:gd name="T56" fmla="*/ 412 w 541"/>
                <a:gd name="T57" fmla="*/ 39 h 539"/>
                <a:gd name="T58" fmla="*/ 365 w 541"/>
                <a:gd name="T59" fmla="*/ 17 h 539"/>
                <a:gd name="T60" fmla="*/ 315 w 541"/>
                <a:gd name="T61" fmla="*/ 2 h 539"/>
                <a:gd name="T62" fmla="*/ 263 w 541"/>
                <a:gd name="T63" fmla="*/ 0 h 539"/>
                <a:gd name="T64" fmla="*/ 211 w 541"/>
                <a:gd name="T65" fmla="*/ 6 h 539"/>
                <a:gd name="T66" fmla="*/ 160 w 541"/>
                <a:gd name="T67" fmla="*/ 23 h 539"/>
                <a:gd name="T68" fmla="*/ 136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136" y="35"/>
                  </a:moveTo>
                  <a:lnTo>
                    <a:pt x="136" y="35"/>
                  </a:lnTo>
                  <a:lnTo>
                    <a:pt x="112" y="50"/>
                  </a:lnTo>
                  <a:lnTo>
                    <a:pt x="91" y="67"/>
                  </a:lnTo>
                  <a:lnTo>
                    <a:pt x="72" y="86"/>
                  </a:lnTo>
                  <a:lnTo>
                    <a:pt x="55" y="106"/>
                  </a:lnTo>
                  <a:lnTo>
                    <a:pt x="41" y="127"/>
                  </a:lnTo>
                  <a:lnTo>
                    <a:pt x="28" y="151"/>
                  </a:lnTo>
                  <a:lnTo>
                    <a:pt x="18" y="174"/>
                  </a:lnTo>
                  <a:lnTo>
                    <a:pt x="9" y="199"/>
                  </a:lnTo>
                  <a:lnTo>
                    <a:pt x="4" y="225"/>
                  </a:lnTo>
                  <a:lnTo>
                    <a:pt x="1" y="250"/>
                  </a:lnTo>
                  <a:lnTo>
                    <a:pt x="0" y="276"/>
                  </a:lnTo>
                  <a:lnTo>
                    <a:pt x="3" y="302"/>
                  </a:lnTo>
                  <a:lnTo>
                    <a:pt x="7" y="328"/>
                  </a:lnTo>
                  <a:lnTo>
                    <a:pt x="14" y="354"/>
                  </a:lnTo>
                  <a:lnTo>
                    <a:pt x="25" y="380"/>
                  </a:lnTo>
                  <a:lnTo>
                    <a:pt x="37" y="404"/>
                  </a:lnTo>
                  <a:lnTo>
                    <a:pt x="37" y="404"/>
                  </a:lnTo>
                  <a:lnTo>
                    <a:pt x="52" y="427"/>
                  </a:lnTo>
                  <a:lnTo>
                    <a:pt x="69" y="449"/>
                  </a:lnTo>
                  <a:lnTo>
                    <a:pt x="87" y="467"/>
                  </a:lnTo>
                  <a:lnTo>
                    <a:pt x="108" y="484"/>
                  </a:lnTo>
                  <a:lnTo>
                    <a:pt x="129" y="500"/>
                  </a:lnTo>
                  <a:lnTo>
                    <a:pt x="153" y="512"/>
                  </a:lnTo>
                  <a:lnTo>
                    <a:pt x="176" y="522"/>
                  </a:lnTo>
                  <a:lnTo>
                    <a:pt x="201" y="530"/>
                  </a:lnTo>
                  <a:lnTo>
                    <a:pt x="226" y="535"/>
                  </a:lnTo>
                  <a:lnTo>
                    <a:pt x="252" y="539"/>
                  </a:lnTo>
                  <a:lnTo>
                    <a:pt x="278" y="539"/>
                  </a:lnTo>
                  <a:lnTo>
                    <a:pt x="304" y="538"/>
                  </a:lnTo>
                  <a:lnTo>
                    <a:pt x="330" y="533"/>
                  </a:lnTo>
                  <a:lnTo>
                    <a:pt x="356" y="526"/>
                  </a:lnTo>
                  <a:lnTo>
                    <a:pt x="381" y="516"/>
                  </a:lnTo>
                  <a:lnTo>
                    <a:pt x="405" y="503"/>
                  </a:lnTo>
                  <a:lnTo>
                    <a:pt x="405" y="503"/>
                  </a:lnTo>
                  <a:lnTo>
                    <a:pt x="429" y="488"/>
                  </a:lnTo>
                  <a:lnTo>
                    <a:pt x="450" y="471"/>
                  </a:lnTo>
                  <a:lnTo>
                    <a:pt x="469" y="452"/>
                  </a:lnTo>
                  <a:lnTo>
                    <a:pt x="486" y="432"/>
                  </a:lnTo>
                  <a:lnTo>
                    <a:pt x="501" y="410"/>
                  </a:lnTo>
                  <a:lnTo>
                    <a:pt x="514" y="388"/>
                  </a:lnTo>
                  <a:lnTo>
                    <a:pt x="524" y="363"/>
                  </a:lnTo>
                  <a:lnTo>
                    <a:pt x="532" y="338"/>
                  </a:lnTo>
                  <a:lnTo>
                    <a:pt x="537" y="314"/>
                  </a:lnTo>
                  <a:lnTo>
                    <a:pt x="540" y="288"/>
                  </a:lnTo>
                  <a:lnTo>
                    <a:pt x="541" y="262"/>
                  </a:lnTo>
                  <a:lnTo>
                    <a:pt x="538" y="235"/>
                  </a:lnTo>
                  <a:lnTo>
                    <a:pt x="534" y="209"/>
                  </a:lnTo>
                  <a:lnTo>
                    <a:pt x="527" y="185"/>
                  </a:lnTo>
                  <a:lnTo>
                    <a:pt x="517" y="159"/>
                  </a:lnTo>
                  <a:lnTo>
                    <a:pt x="504" y="134"/>
                  </a:lnTo>
                  <a:lnTo>
                    <a:pt x="504" y="134"/>
                  </a:lnTo>
                  <a:lnTo>
                    <a:pt x="490" y="110"/>
                  </a:lnTo>
                  <a:lnTo>
                    <a:pt x="473" y="90"/>
                  </a:lnTo>
                  <a:lnTo>
                    <a:pt x="454" y="71"/>
                  </a:lnTo>
                  <a:lnTo>
                    <a:pt x="434" y="54"/>
                  </a:lnTo>
                  <a:lnTo>
                    <a:pt x="412" y="39"/>
                  </a:lnTo>
                  <a:lnTo>
                    <a:pt x="390" y="27"/>
                  </a:lnTo>
                  <a:lnTo>
                    <a:pt x="365" y="17"/>
                  </a:lnTo>
                  <a:lnTo>
                    <a:pt x="340" y="9"/>
                  </a:lnTo>
                  <a:lnTo>
                    <a:pt x="315" y="2"/>
                  </a:lnTo>
                  <a:lnTo>
                    <a:pt x="289" y="0"/>
                  </a:lnTo>
                  <a:lnTo>
                    <a:pt x="263" y="0"/>
                  </a:lnTo>
                  <a:lnTo>
                    <a:pt x="237" y="1"/>
                  </a:lnTo>
                  <a:lnTo>
                    <a:pt x="211" y="6"/>
                  </a:lnTo>
                  <a:lnTo>
                    <a:pt x="185" y="13"/>
                  </a:lnTo>
                  <a:lnTo>
                    <a:pt x="160" y="23"/>
                  </a:lnTo>
                  <a:lnTo>
                    <a:pt x="136" y="35"/>
                  </a:lnTo>
                  <a:lnTo>
                    <a:pt x="136"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 name="Freeform 114"/>
            <p:cNvSpPr>
              <a:spLocks/>
            </p:cNvSpPr>
            <p:nvPr userDrawn="1"/>
          </p:nvSpPr>
          <p:spPr bwMode="auto">
            <a:xfrm>
              <a:off x="712" y="1092"/>
              <a:ext cx="115" cy="115"/>
            </a:xfrm>
            <a:custGeom>
              <a:avLst/>
              <a:gdLst>
                <a:gd name="T0" fmla="*/ 345 w 460"/>
                <a:gd name="T1" fmla="*/ 428 h 459"/>
                <a:gd name="T2" fmla="*/ 383 w 460"/>
                <a:gd name="T3" fmla="*/ 401 h 459"/>
                <a:gd name="T4" fmla="*/ 413 w 460"/>
                <a:gd name="T5" fmla="*/ 368 h 459"/>
                <a:gd name="T6" fmla="*/ 436 w 460"/>
                <a:gd name="T7" fmla="*/ 330 h 459"/>
                <a:gd name="T8" fmla="*/ 452 w 460"/>
                <a:gd name="T9" fmla="*/ 289 h 459"/>
                <a:gd name="T10" fmla="*/ 458 w 460"/>
                <a:gd name="T11" fmla="*/ 246 h 459"/>
                <a:gd name="T12" fmla="*/ 457 w 460"/>
                <a:gd name="T13" fmla="*/ 202 h 459"/>
                <a:gd name="T14" fmla="*/ 448 w 460"/>
                <a:gd name="T15" fmla="*/ 157 h 459"/>
                <a:gd name="T16" fmla="*/ 428 w 460"/>
                <a:gd name="T17" fmla="*/ 114 h 459"/>
                <a:gd name="T18" fmla="*/ 415 w 460"/>
                <a:gd name="T19" fmla="*/ 95 h 459"/>
                <a:gd name="T20" fmla="*/ 385 w 460"/>
                <a:gd name="T21" fmla="*/ 61 h 459"/>
                <a:gd name="T22" fmla="*/ 350 w 460"/>
                <a:gd name="T23" fmla="*/ 33 h 459"/>
                <a:gd name="T24" fmla="*/ 310 w 460"/>
                <a:gd name="T25" fmla="*/ 14 h 459"/>
                <a:gd name="T26" fmla="*/ 268 w 460"/>
                <a:gd name="T27" fmla="*/ 3 h 459"/>
                <a:gd name="T28" fmla="*/ 224 w 460"/>
                <a:gd name="T29" fmla="*/ 0 h 459"/>
                <a:gd name="T30" fmla="*/ 179 w 460"/>
                <a:gd name="T31" fmla="*/ 6 h 459"/>
                <a:gd name="T32" fmla="*/ 136 w 460"/>
                <a:gd name="T33" fmla="*/ 20 h 459"/>
                <a:gd name="T34" fmla="*/ 116 w 460"/>
                <a:gd name="T35" fmla="*/ 31 h 459"/>
                <a:gd name="T36" fmla="*/ 78 w 460"/>
                <a:gd name="T37" fmla="*/ 58 h 459"/>
                <a:gd name="T38" fmla="*/ 46 w 460"/>
                <a:gd name="T39" fmla="*/ 91 h 459"/>
                <a:gd name="T40" fmla="*/ 23 w 460"/>
                <a:gd name="T41" fmla="*/ 129 h 459"/>
                <a:gd name="T42" fmla="*/ 7 w 460"/>
                <a:gd name="T43" fmla="*/ 170 h 459"/>
                <a:gd name="T44" fmla="*/ 1 w 460"/>
                <a:gd name="T45" fmla="*/ 213 h 459"/>
                <a:gd name="T46" fmla="*/ 2 w 460"/>
                <a:gd name="T47" fmla="*/ 258 h 459"/>
                <a:gd name="T48" fmla="*/ 11 w 460"/>
                <a:gd name="T49" fmla="*/ 302 h 459"/>
                <a:gd name="T50" fmla="*/ 31 w 460"/>
                <a:gd name="T51" fmla="*/ 345 h 459"/>
                <a:gd name="T52" fmla="*/ 44 w 460"/>
                <a:gd name="T53" fmla="*/ 364 h 459"/>
                <a:gd name="T54" fmla="*/ 74 w 460"/>
                <a:gd name="T55" fmla="*/ 398 h 459"/>
                <a:gd name="T56" fmla="*/ 109 w 460"/>
                <a:gd name="T57" fmla="*/ 426 h 459"/>
                <a:gd name="T58" fmla="*/ 149 w 460"/>
                <a:gd name="T59" fmla="*/ 444 h 459"/>
                <a:gd name="T60" fmla="*/ 192 w 460"/>
                <a:gd name="T61" fmla="*/ 456 h 459"/>
                <a:gd name="T62" fmla="*/ 235 w 460"/>
                <a:gd name="T63" fmla="*/ 459 h 459"/>
                <a:gd name="T64" fmla="*/ 280 w 460"/>
                <a:gd name="T65" fmla="*/ 453 h 459"/>
                <a:gd name="T66" fmla="*/ 324 w 460"/>
                <a:gd name="T67" fmla="*/ 439 h 459"/>
                <a:gd name="T68" fmla="*/ 345 w 460"/>
                <a:gd name="T69" fmla="*/ 42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9">
                  <a:moveTo>
                    <a:pt x="345" y="428"/>
                  </a:moveTo>
                  <a:lnTo>
                    <a:pt x="345" y="428"/>
                  </a:lnTo>
                  <a:lnTo>
                    <a:pt x="364" y="415"/>
                  </a:lnTo>
                  <a:lnTo>
                    <a:pt x="383" y="401"/>
                  </a:lnTo>
                  <a:lnTo>
                    <a:pt x="398" y="385"/>
                  </a:lnTo>
                  <a:lnTo>
                    <a:pt x="413" y="368"/>
                  </a:lnTo>
                  <a:lnTo>
                    <a:pt x="426" y="350"/>
                  </a:lnTo>
                  <a:lnTo>
                    <a:pt x="436" y="330"/>
                  </a:lnTo>
                  <a:lnTo>
                    <a:pt x="445" y="310"/>
                  </a:lnTo>
                  <a:lnTo>
                    <a:pt x="452" y="289"/>
                  </a:lnTo>
                  <a:lnTo>
                    <a:pt x="456" y="267"/>
                  </a:lnTo>
                  <a:lnTo>
                    <a:pt x="458" y="246"/>
                  </a:lnTo>
                  <a:lnTo>
                    <a:pt x="460" y="224"/>
                  </a:lnTo>
                  <a:lnTo>
                    <a:pt x="457" y="202"/>
                  </a:lnTo>
                  <a:lnTo>
                    <a:pt x="454" y="179"/>
                  </a:lnTo>
                  <a:lnTo>
                    <a:pt x="448" y="157"/>
                  </a:lnTo>
                  <a:lnTo>
                    <a:pt x="439" y="135"/>
                  </a:lnTo>
                  <a:lnTo>
                    <a:pt x="428" y="114"/>
                  </a:lnTo>
                  <a:lnTo>
                    <a:pt x="428" y="114"/>
                  </a:lnTo>
                  <a:lnTo>
                    <a:pt x="415" y="95"/>
                  </a:lnTo>
                  <a:lnTo>
                    <a:pt x="401" y="76"/>
                  </a:lnTo>
                  <a:lnTo>
                    <a:pt x="385" y="61"/>
                  </a:lnTo>
                  <a:lnTo>
                    <a:pt x="368" y="46"/>
                  </a:lnTo>
                  <a:lnTo>
                    <a:pt x="350" y="33"/>
                  </a:lnTo>
                  <a:lnTo>
                    <a:pt x="331" y="23"/>
                  </a:lnTo>
                  <a:lnTo>
                    <a:pt x="310" y="14"/>
                  </a:lnTo>
                  <a:lnTo>
                    <a:pt x="289" y="7"/>
                  </a:lnTo>
                  <a:lnTo>
                    <a:pt x="268" y="3"/>
                  </a:lnTo>
                  <a:lnTo>
                    <a:pt x="246" y="1"/>
                  </a:lnTo>
                  <a:lnTo>
                    <a:pt x="224" y="0"/>
                  </a:lnTo>
                  <a:lnTo>
                    <a:pt x="202" y="2"/>
                  </a:lnTo>
                  <a:lnTo>
                    <a:pt x="179" y="6"/>
                  </a:lnTo>
                  <a:lnTo>
                    <a:pt x="157" y="11"/>
                  </a:lnTo>
                  <a:lnTo>
                    <a:pt x="136" y="20"/>
                  </a:lnTo>
                  <a:lnTo>
                    <a:pt x="116" y="31"/>
                  </a:lnTo>
                  <a:lnTo>
                    <a:pt x="116" y="31"/>
                  </a:lnTo>
                  <a:lnTo>
                    <a:pt x="95" y="44"/>
                  </a:lnTo>
                  <a:lnTo>
                    <a:pt x="78" y="58"/>
                  </a:lnTo>
                  <a:lnTo>
                    <a:pt x="61" y="74"/>
                  </a:lnTo>
                  <a:lnTo>
                    <a:pt x="46" y="91"/>
                  </a:lnTo>
                  <a:lnTo>
                    <a:pt x="33" y="109"/>
                  </a:lnTo>
                  <a:lnTo>
                    <a:pt x="23" y="129"/>
                  </a:lnTo>
                  <a:lnTo>
                    <a:pt x="15" y="149"/>
                  </a:lnTo>
                  <a:lnTo>
                    <a:pt x="7" y="170"/>
                  </a:lnTo>
                  <a:lnTo>
                    <a:pt x="3" y="191"/>
                  </a:lnTo>
                  <a:lnTo>
                    <a:pt x="1" y="213"/>
                  </a:lnTo>
                  <a:lnTo>
                    <a:pt x="0" y="235"/>
                  </a:lnTo>
                  <a:lnTo>
                    <a:pt x="2" y="258"/>
                  </a:lnTo>
                  <a:lnTo>
                    <a:pt x="6" y="280"/>
                  </a:lnTo>
                  <a:lnTo>
                    <a:pt x="11" y="302"/>
                  </a:lnTo>
                  <a:lnTo>
                    <a:pt x="20" y="323"/>
                  </a:lnTo>
                  <a:lnTo>
                    <a:pt x="31" y="345"/>
                  </a:lnTo>
                  <a:lnTo>
                    <a:pt x="31" y="345"/>
                  </a:lnTo>
                  <a:lnTo>
                    <a:pt x="44" y="364"/>
                  </a:lnTo>
                  <a:lnTo>
                    <a:pt x="58" y="381"/>
                  </a:lnTo>
                  <a:lnTo>
                    <a:pt x="74" y="398"/>
                  </a:lnTo>
                  <a:lnTo>
                    <a:pt x="91" y="413"/>
                  </a:lnTo>
                  <a:lnTo>
                    <a:pt x="109" y="426"/>
                  </a:lnTo>
                  <a:lnTo>
                    <a:pt x="129" y="436"/>
                  </a:lnTo>
                  <a:lnTo>
                    <a:pt x="149" y="444"/>
                  </a:lnTo>
                  <a:lnTo>
                    <a:pt x="170" y="452"/>
                  </a:lnTo>
                  <a:lnTo>
                    <a:pt x="192" y="456"/>
                  </a:lnTo>
                  <a:lnTo>
                    <a:pt x="213" y="458"/>
                  </a:lnTo>
                  <a:lnTo>
                    <a:pt x="235" y="459"/>
                  </a:lnTo>
                  <a:lnTo>
                    <a:pt x="258" y="457"/>
                  </a:lnTo>
                  <a:lnTo>
                    <a:pt x="280" y="453"/>
                  </a:lnTo>
                  <a:lnTo>
                    <a:pt x="302" y="448"/>
                  </a:lnTo>
                  <a:lnTo>
                    <a:pt x="324" y="439"/>
                  </a:lnTo>
                  <a:lnTo>
                    <a:pt x="345" y="428"/>
                  </a:lnTo>
                  <a:lnTo>
                    <a:pt x="345" y="4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 name="Freeform 115"/>
            <p:cNvSpPr>
              <a:spLocks/>
            </p:cNvSpPr>
            <p:nvPr userDrawn="1"/>
          </p:nvSpPr>
          <p:spPr bwMode="auto">
            <a:xfrm>
              <a:off x="503" y="1229"/>
              <a:ext cx="95" cy="94"/>
            </a:xfrm>
            <a:custGeom>
              <a:avLst/>
              <a:gdLst>
                <a:gd name="T0" fmla="*/ 94 w 378"/>
                <a:gd name="T1" fmla="*/ 25 h 378"/>
                <a:gd name="T2" fmla="*/ 63 w 378"/>
                <a:gd name="T3" fmla="*/ 48 h 378"/>
                <a:gd name="T4" fmla="*/ 38 w 378"/>
                <a:gd name="T5" fmla="*/ 74 h 378"/>
                <a:gd name="T6" fmla="*/ 19 w 378"/>
                <a:gd name="T7" fmla="*/ 105 h 378"/>
                <a:gd name="T8" fmla="*/ 5 w 378"/>
                <a:gd name="T9" fmla="*/ 139 h 378"/>
                <a:gd name="T10" fmla="*/ 0 w 378"/>
                <a:gd name="T11" fmla="*/ 176 h 378"/>
                <a:gd name="T12" fmla="*/ 2 w 378"/>
                <a:gd name="T13" fmla="*/ 212 h 378"/>
                <a:gd name="T14" fmla="*/ 9 w 378"/>
                <a:gd name="T15" fmla="*/ 249 h 378"/>
                <a:gd name="T16" fmla="*/ 25 w 378"/>
                <a:gd name="T17" fmla="*/ 284 h 378"/>
                <a:gd name="T18" fmla="*/ 35 w 378"/>
                <a:gd name="T19" fmla="*/ 299 h 378"/>
                <a:gd name="T20" fmla="*/ 60 w 378"/>
                <a:gd name="T21" fmla="*/ 328 h 378"/>
                <a:gd name="T22" fmla="*/ 90 w 378"/>
                <a:gd name="T23" fmla="*/ 350 h 378"/>
                <a:gd name="T24" fmla="*/ 123 w 378"/>
                <a:gd name="T25" fmla="*/ 366 h 378"/>
                <a:gd name="T26" fmla="*/ 158 w 378"/>
                <a:gd name="T27" fmla="*/ 375 h 378"/>
                <a:gd name="T28" fmla="*/ 193 w 378"/>
                <a:gd name="T29" fmla="*/ 378 h 378"/>
                <a:gd name="T30" fmla="*/ 231 w 378"/>
                <a:gd name="T31" fmla="*/ 374 h 378"/>
                <a:gd name="T32" fmla="*/ 266 w 378"/>
                <a:gd name="T33" fmla="*/ 361 h 378"/>
                <a:gd name="T34" fmla="*/ 283 w 378"/>
                <a:gd name="T35" fmla="*/ 353 h 378"/>
                <a:gd name="T36" fmla="*/ 314 w 378"/>
                <a:gd name="T37" fmla="*/ 329 h 378"/>
                <a:gd name="T38" fmla="*/ 339 w 378"/>
                <a:gd name="T39" fmla="*/ 303 h 378"/>
                <a:gd name="T40" fmla="*/ 359 w 378"/>
                <a:gd name="T41" fmla="*/ 272 h 378"/>
                <a:gd name="T42" fmla="*/ 372 w 378"/>
                <a:gd name="T43" fmla="*/ 238 h 378"/>
                <a:gd name="T44" fmla="*/ 377 w 378"/>
                <a:gd name="T45" fmla="*/ 202 h 378"/>
                <a:gd name="T46" fmla="*/ 377 w 378"/>
                <a:gd name="T47" fmla="*/ 165 h 378"/>
                <a:gd name="T48" fmla="*/ 368 w 378"/>
                <a:gd name="T49" fmla="*/ 129 h 378"/>
                <a:gd name="T50" fmla="*/ 352 w 378"/>
                <a:gd name="T51" fmla="*/ 94 h 378"/>
                <a:gd name="T52" fmla="*/ 342 w 378"/>
                <a:gd name="T53" fmla="*/ 78 h 378"/>
                <a:gd name="T54" fmla="*/ 317 w 378"/>
                <a:gd name="T55" fmla="*/ 49 h 378"/>
                <a:gd name="T56" fmla="*/ 287 w 378"/>
                <a:gd name="T57" fmla="*/ 27 h 378"/>
                <a:gd name="T58" fmla="*/ 254 w 378"/>
                <a:gd name="T59" fmla="*/ 11 h 378"/>
                <a:gd name="T60" fmla="*/ 221 w 378"/>
                <a:gd name="T61" fmla="*/ 2 h 378"/>
                <a:gd name="T62" fmla="*/ 184 w 378"/>
                <a:gd name="T63" fmla="*/ 0 h 378"/>
                <a:gd name="T64" fmla="*/ 148 w 378"/>
                <a:gd name="T65" fmla="*/ 4 h 378"/>
                <a:gd name="T66" fmla="*/ 111 w 378"/>
                <a:gd name="T67" fmla="*/ 17 h 378"/>
                <a:gd name="T68" fmla="*/ 9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4" y="25"/>
                  </a:moveTo>
                  <a:lnTo>
                    <a:pt x="94" y="25"/>
                  </a:lnTo>
                  <a:lnTo>
                    <a:pt x="78" y="35"/>
                  </a:lnTo>
                  <a:lnTo>
                    <a:pt x="63" y="48"/>
                  </a:lnTo>
                  <a:lnTo>
                    <a:pt x="50" y="61"/>
                  </a:lnTo>
                  <a:lnTo>
                    <a:pt x="38" y="74"/>
                  </a:lnTo>
                  <a:lnTo>
                    <a:pt x="28" y="90"/>
                  </a:lnTo>
                  <a:lnTo>
                    <a:pt x="19" y="105"/>
                  </a:lnTo>
                  <a:lnTo>
                    <a:pt x="12" y="122"/>
                  </a:lnTo>
                  <a:lnTo>
                    <a:pt x="5" y="139"/>
                  </a:lnTo>
                  <a:lnTo>
                    <a:pt x="3" y="157"/>
                  </a:lnTo>
                  <a:lnTo>
                    <a:pt x="0" y="176"/>
                  </a:lnTo>
                  <a:lnTo>
                    <a:pt x="0" y="194"/>
                  </a:lnTo>
                  <a:lnTo>
                    <a:pt x="2" y="212"/>
                  </a:lnTo>
                  <a:lnTo>
                    <a:pt x="4" y="230"/>
                  </a:lnTo>
                  <a:lnTo>
                    <a:pt x="9" y="249"/>
                  </a:lnTo>
                  <a:lnTo>
                    <a:pt x="16" y="266"/>
                  </a:lnTo>
                  <a:lnTo>
                    <a:pt x="25" y="284"/>
                  </a:lnTo>
                  <a:lnTo>
                    <a:pt x="25" y="284"/>
                  </a:lnTo>
                  <a:lnTo>
                    <a:pt x="35" y="299"/>
                  </a:lnTo>
                  <a:lnTo>
                    <a:pt x="47" y="314"/>
                  </a:lnTo>
                  <a:lnTo>
                    <a:pt x="60" y="328"/>
                  </a:lnTo>
                  <a:lnTo>
                    <a:pt x="75" y="340"/>
                  </a:lnTo>
                  <a:lnTo>
                    <a:pt x="90" y="350"/>
                  </a:lnTo>
                  <a:lnTo>
                    <a:pt x="106" y="358"/>
                  </a:lnTo>
                  <a:lnTo>
                    <a:pt x="123" y="366"/>
                  </a:lnTo>
                  <a:lnTo>
                    <a:pt x="140" y="371"/>
                  </a:lnTo>
                  <a:lnTo>
                    <a:pt x="158" y="375"/>
                  </a:lnTo>
                  <a:lnTo>
                    <a:pt x="175" y="378"/>
                  </a:lnTo>
                  <a:lnTo>
                    <a:pt x="193" y="378"/>
                  </a:lnTo>
                  <a:lnTo>
                    <a:pt x="213" y="376"/>
                  </a:lnTo>
                  <a:lnTo>
                    <a:pt x="231" y="374"/>
                  </a:lnTo>
                  <a:lnTo>
                    <a:pt x="248" y="368"/>
                  </a:lnTo>
                  <a:lnTo>
                    <a:pt x="266" y="361"/>
                  </a:lnTo>
                  <a:lnTo>
                    <a:pt x="283" y="353"/>
                  </a:lnTo>
                  <a:lnTo>
                    <a:pt x="283" y="353"/>
                  </a:lnTo>
                  <a:lnTo>
                    <a:pt x="300" y="342"/>
                  </a:lnTo>
                  <a:lnTo>
                    <a:pt x="314" y="329"/>
                  </a:lnTo>
                  <a:lnTo>
                    <a:pt x="327" y="316"/>
                  </a:lnTo>
                  <a:lnTo>
                    <a:pt x="339" y="303"/>
                  </a:lnTo>
                  <a:lnTo>
                    <a:pt x="350" y="288"/>
                  </a:lnTo>
                  <a:lnTo>
                    <a:pt x="359" y="272"/>
                  </a:lnTo>
                  <a:lnTo>
                    <a:pt x="365" y="255"/>
                  </a:lnTo>
                  <a:lnTo>
                    <a:pt x="372" y="238"/>
                  </a:lnTo>
                  <a:lnTo>
                    <a:pt x="376" y="220"/>
                  </a:lnTo>
                  <a:lnTo>
                    <a:pt x="377" y="202"/>
                  </a:lnTo>
                  <a:lnTo>
                    <a:pt x="378" y="183"/>
                  </a:lnTo>
                  <a:lnTo>
                    <a:pt x="377" y="165"/>
                  </a:lnTo>
                  <a:lnTo>
                    <a:pt x="373" y="147"/>
                  </a:lnTo>
                  <a:lnTo>
                    <a:pt x="368" y="129"/>
                  </a:lnTo>
                  <a:lnTo>
                    <a:pt x="361" y="112"/>
                  </a:lnTo>
                  <a:lnTo>
                    <a:pt x="352" y="94"/>
                  </a:lnTo>
                  <a:lnTo>
                    <a:pt x="352" y="94"/>
                  </a:lnTo>
                  <a:lnTo>
                    <a:pt x="342" y="78"/>
                  </a:lnTo>
                  <a:lnTo>
                    <a:pt x="330" y="64"/>
                  </a:lnTo>
                  <a:lnTo>
                    <a:pt x="317" y="49"/>
                  </a:lnTo>
                  <a:lnTo>
                    <a:pt x="303" y="38"/>
                  </a:lnTo>
                  <a:lnTo>
                    <a:pt x="287" y="27"/>
                  </a:lnTo>
                  <a:lnTo>
                    <a:pt x="271" y="19"/>
                  </a:lnTo>
                  <a:lnTo>
                    <a:pt x="254" y="11"/>
                  </a:lnTo>
                  <a:lnTo>
                    <a:pt x="237" y="6"/>
                  </a:lnTo>
                  <a:lnTo>
                    <a:pt x="221" y="2"/>
                  </a:lnTo>
                  <a:lnTo>
                    <a:pt x="202" y="0"/>
                  </a:lnTo>
                  <a:lnTo>
                    <a:pt x="184" y="0"/>
                  </a:lnTo>
                  <a:lnTo>
                    <a:pt x="166" y="1"/>
                  </a:lnTo>
                  <a:lnTo>
                    <a:pt x="148" y="4"/>
                  </a:lnTo>
                  <a:lnTo>
                    <a:pt x="129" y="9"/>
                  </a:lnTo>
                  <a:lnTo>
                    <a:pt x="111" y="17"/>
                  </a:lnTo>
                  <a:lnTo>
                    <a:pt x="94" y="25"/>
                  </a:lnTo>
                  <a:lnTo>
                    <a:pt x="9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116"/>
            <p:cNvSpPr>
              <a:spLocks/>
            </p:cNvSpPr>
            <p:nvPr userDrawn="1"/>
          </p:nvSpPr>
          <p:spPr bwMode="auto">
            <a:xfrm>
              <a:off x="294" y="1365"/>
              <a:ext cx="74" cy="75"/>
            </a:xfrm>
            <a:custGeom>
              <a:avLst/>
              <a:gdLst>
                <a:gd name="T0" fmla="*/ 74 w 297"/>
                <a:gd name="T1" fmla="*/ 19 h 297"/>
                <a:gd name="T2" fmla="*/ 49 w 297"/>
                <a:gd name="T3" fmla="*/ 36 h 297"/>
                <a:gd name="T4" fmla="*/ 30 w 297"/>
                <a:gd name="T5" fmla="*/ 59 h 297"/>
                <a:gd name="T6" fmla="*/ 14 w 297"/>
                <a:gd name="T7" fmla="*/ 83 h 297"/>
                <a:gd name="T8" fmla="*/ 4 w 297"/>
                <a:gd name="T9" fmla="*/ 109 h 297"/>
                <a:gd name="T10" fmla="*/ 0 w 297"/>
                <a:gd name="T11" fmla="*/ 138 h 297"/>
                <a:gd name="T12" fmla="*/ 0 w 297"/>
                <a:gd name="T13" fmla="*/ 167 h 297"/>
                <a:gd name="T14" fmla="*/ 6 w 297"/>
                <a:gd name="T15" fmla="*/ 195 h 297"/>
                <a:gd name="T16" fmla="*/ 19 w 297"/>
                <a:gd name="T17" fmla="*/ 223 h 297"/>
                <a:gd name="T18" fmla="*/ 27 w 297"/>
                <a:gd name="T19" fmla="*/ 234 h 297"/>
                <a:gd name="T20" fmla="*/ 47 w 297"/>
                <a:gd name="T21" fmla="*/ 257 h 297"/>
                <a:gd name="T22" fmla="*/ 70 w 297"/>
                <a:gd name="T23" fmla="*/ 275 h 297"/>
                <a:gd name="T24" fmla="*/ 96 w 297"/>
                <a:gd name="T25" fmla="*/ 287 h 297"/>
                <a:gd name="T26" fmla="*/ 123 w 297"/>
                <a:gd name="T27" fmla="*/ 294 h 297"/>
                <a:gd name="T28" fmla="*/ 152 w 297"/>
                <a:gd name="T29" fmla="*/ 297 h 297"/>
                <a:gd name="T30" fmla="*/ 181 w 297"/>
                <a:gd name="T31" fmla="*/ 293 h 297"/>
                <a:gd name="T32" fmla="*/ 208 w 297"/>
                <a:gd name="T33" fmla="*/ 284 h 297"/>
                <a:gd name="T34" fmla="*/ 223 w 297"/>
                <a:gd name="T35" fmla="*/ 276 h 297"/>
                <a:gd name="T36" fmla="*/ 246 w 297"/>
                <a:gd name="T37" fmla="*/ 259 h 297"/>
                <a:gd name="T38" fmla="*/ 267 w 297"/>
                <a:gd name="T39" fmla="*/ 237 h 297"/>
                <a:gd name="T40" fmla="*/ 281 w 297"/>
                <a:gd name="T41" fmla="*/ 214 h 297"/>
                <a:gd name="T42" fmla="*/ 292 w 297"/>
                <a:gd name="T43" fmla="*/ 186 h 297"/>
                <a:gd name="T44" fmla="*/ 295 w 297"/>
                <a:gd name="T45" fmla="*/ 158 h 297"/>
                <a:gd name="T46" fmla="*/ 295 w 297"/>
                <a:gd name="T47" fmla="*/ 129 h 297"/>
                <a:gd name="T48" fmla="*/ 289 w 297"/>
                <a:gd name="T49" fmla="*/ 102 h 297"/>
                <a:gd name="T50" fmla="*/ 276 w 297"/>
                <a:gd name="T51" fmla="*/ 74 h 297"/>
                <a:gd name="T52" fmla="*/ 268 w 297"/>
                <a:gd name="T53" fmla="*/ 61 h 297"/>
                <a:gd name="T54" fmla="*/ 249 w 297"/>
                <a:gd name="T55" fmla="*/ 39 h 297"/>
                <a:gd name="T56" fmla="*/ 225 w 297"/>
                <a:gd name="T57" fmla="*/ 21 h 297"/>
                <a:gd name="T58" fmla="*/ 199 w 297"/>
                <a:gd name="T59" fmla="*/ 9 h 297"/>
                <a:gd name="T60" fmla="*/ 172 w 297"/>
                <a:gd name="T61" fmla="*/ 1 h 297"/>
                <a:gd name="T62" fmla="*/ 144 w 297"/>
                <a:gd name="T63" fmla="*/ 0 h 297"/>
                <a:gd name="T64" fmla="*/ 116 w 297"/>
                <a:gd name="T65" fmla="*/ 3 h 297"/>
                <a:gd name="T66" fmla="*/ 87 w 297"/>
                <a:gd name="T67" fmla="*/ 13 h 297"/>
                <a:gd name="T68" fmla="*/ 74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19"/>
                  </a:moveTo>
                  <a:lnTo>
                    <a:pt x="74" y="19"/>
                  </a:lnTo>
                  <a:lnTo>
                    <a:pt x="61" y="27"/>
                  </a:lnTo>
                  <a:lnTo>
                    <a:pt x="49" y="36"/>
                  </a:lnTo>
                  <a:lnTo>
                    <a:pt x="39" y="47"/>
                  </a:lnTo>
                  <a:lnTo>
                    <a:pt x="30" y="59"/>
                  </a:lnTo>
                  <a:lnTo>
                    <a:pt x="21" y="70"/>
                  </a:lnTo>
                  <a:lnTo>
                    <a:pt x="14" y="83"/>
                  </a:lnTo>
                  <a:lnTo>
                    <a:pt x="9" y="96"/>
                  </a:lnTo>
                  <a:lnTo>
                    <a:pt x="4" y="109"/>
                  </a:lnTo>
                  <a:lnTo>
                    <a:pt x="1" y="124"/>
                  </a:lnTo>
                  <a:lnTo>
                    <a:pt x="0" y="138"/>
                  </a:lnTo>
                  <a:lnTo>
                    <a:pt x="0" y="152"/>
                  </a:lnTo>
                  <a:lnTo>
                    <a:pt x="0" y="167"/>
                  </a:lnTo>
                  <a:lnTo>
                    <a:pt x="2" y="181"/>
                  </a:lnTo>
                  <a:lnTo>
                    <a:pt x="6" y="195"/>
                  </a:lnTo>
                  <a:lnTo>
                    <a:pt x="13" y="208"/>
                  </a:lnTo>
                  <a:lnTo>
                    <a:pt x="19" y="223"/>
                  </a:lnTo>
                  <a:lnTo>
                    <a:pt x="19" y="223"/>
                  </a:lnTo>
                  <a:lnTo>
                    <a:pt x="27" y="234"/>
                  </a:lnTo>
                  <a:lnTo>
                    <a:pt x="36" y="246"/>
                  </a:lnTo>
                  <a:lnTo>
                    <a:pt x="47" y="257"/>
                  </a:lnTo>
                  <a:lnTo>
                    <a:pt x="58" y="266"/>
                  </a:lnTo>
                  <a:lnTo>
                    <a:pt x="70" y="275"/>
                  </a:lnTo>
                  <a:lnTo>
                    <a:pt x="83" y="281"/>
                  </a:lnTo>
                  <a:lnTo>
                    <a:pt x="96" y="287"/>
                  </a:lnTo>
                  <a:lnTo>
                    <a:pt x="109" y="292"/>
                  </a:lnTo>
                  <a:lnTo>
                    <a:pt x="123" y="294"/>
                  </a:lnTo>
                  <a:lnTo>
                    <a:pt x="138" y="296"/>
                  </a:lnTo>
                  <a:lnTo>
                    <a:pt x="152" y="297"/>
                  </a:lnTo>
                  <a:lnTo>
                    <a:pt x="166" y="296"/>
                  </a:lnTo>
                  <a:lnTo>
                    <a:pt x="181" y="293"/>
                  </a:lnTo>
                  <a:lnTo>
                    <a:pt x="195" y="289"/>
                  </a:lnTo>
                  <a:lnTo>
                    <a:pt x="208" y="284"/>
                  </a:lnTo>
                  <a:lnTo>
                    <a:pt x="223" y="276"/>
                  </a:lnTo>
                  <a:lnTo>
                    <a:pt x="223" y="276"/>
                  </a:lnTo>
                  <a:lnTo>
                    <a:pt x="234" y="268"/>
                  </a:lnTo>
                  <a:lnTo>
                    <a:pt x="246" y="259"/>
                  </a:lnTo>
                  <a:lnTo>
                    <a:pt x="256" y="249"/>
                  </a:lnTo>
                  <a:lnTo>
                    <a:pt x="267" y="237"/>
                  </a:lnTo>
                  <a:lnTo>
                    <a:pt x="275" y="225"/>
                  </a:lnTo>
                  <a:lnTo>
                    <a:pt x="281" y="214"/>
                  </a:lnTo>
                  <a:lnTo>
                    <a:pt x="286" y="199"/>
                  </a:lnTo>
                  <a:lnTo>
                    <a:pt x="292" y="186"/>
                  </a:lnTo>
                  <a:lnTo>
                    <a:pt x="294" y="172"/>
                  </a:lnTo>
                  <a:lnTo>
                    <a:pt x="295" y="158"/>
                  </a:lnTo>
                  <a:lnTo>
                    <a:pt x="297" y="143"/>
                  </a:lnTo>
                  <a:lnTo>
                    <a:pt x="295" y="129"/>
                  </a:lnTo>
                  <a:lnTo>
                    <a:pt x="293" y="115"/>
                  </a:lnTo>
                  <a:lnTo>
                    <a:pt x="289" y="102"/>
                  </a:lnTo>
                  <a:lnTo>
                    <a:pt x="284" y="87"/>
                  </a:lnTo>
                  <a:lnTo>
                    <a:pt x="276" y="74"/>
                  </a:lnTo>
                  <a:lnTo>
                    <a:pt x="276" y="74"/>
                  </a:lnTo>
                  <a:lnTo>
                    <a:pt x="268" y="61"/>
                  </a:lnTo>
                  <a:lnTo>
                    <a:pt x="259" y="49"/>
                  </a:lnTo>
                  <a:lnTo>
                    <a:pt x="249" y="39"/>
                  </a:lnTo>
                  <a:lnTo>
                    <a:pt x="237" y="30"/>
                  </a:lnTo>
                  <a:lnTo>
                    <a:pt x="225" y="21"/>
                  </a:lnTo>
                  <a:lnTo>
                    <a:pt x="213" y="14"/>
                  </a:lnTo>
                  <a:lnTo>
                    <a:pt x="199" y="9"/>
                  </a:lnTo>
                  <a:lnTo>
                    <a:pt x="186" y="4"/>
                  </a:lnTo>
                  <a:lnTo>
                    <a:pt x="172" y="1"/>
                  </a:lnTo>
                  <a:lnTo>
                    <a:pt x="159" y="0"/>
                  </a:lnTo>
                  <a:lnTo>
                    <a:pt x="144" y="0"/>
                  </a:lnTo>
                  <a:lnTo>
                    <a:pt x="129" y="0"/>
                  </a:lnTo>
                  <a:lnTo>
                    <a:pt x="116" y="3"/>
                  </a:lnTo>
                  <a:lnTo>
                    <a:pt x="101" y="6"/>
                  </a:lnTo>
                  <a:lnTo>
                    <a:pt x="87" y="13"/>
                  </a:lnTo>
                  <a:lnTo>
                    <a:pt x="74" y="19"/>
                  </a:lnTo>
                  <a:lnTo>
                    <a:pt x="7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Freeform 117"/>
            <p:cNvSpPr>
              <a:spLocks/>
            </p:cNvSpPr>
            <p:nvPr userDrawn="1"/>
          </p:nvSpPr>
          <p:spPr bwMode="auto">
            <a:xfrm>
              <a:off x="2113" y="462"/>
              <a:ext cx="236" cy="236"/>
            </a:xfrm>
            <a:custGeom>
              <a:avLst/>
              <a:gdLst>
                <a:gd name="T0" fmla="*/ 823 w 945"/>
                <a:gd name="T1" fmla="*/ 788 h 944"/>
                <a:gd name="T2" fmla="*/ 866 w 945"/>
                <a:gd name="T3" fmla="*/ 732 h 944"/>
                <a:gd name="T4" fmla="*/ 902 w 945"/>
                <a:gd name="T5" fmla="*/ 671 h 944"/>
                <a:gd name="T6" fmla="*/ 925 w 945"/>
                <a:gd name="T7" fmla="*/ 607 h 944"/>
                <a:gd name="T8" fmla="*/ 939 w 945"/>
                <a:gd name="T9" fmla="*/ 541 h 944"/>
                <a:gd name="T10" fmla="*/ 945 w 945"/>
                <a:gd name="T11" fmla="*/ 471 h 944"/>
                <a:gd name="T12" fmla="*/ 939 w 945"/>
                <a:gd name="T13" fmla="*/ 404 h 944"/>
                <a:gd name="T14" fmla="*/ 925 w 945"/>
                <a:gd name="T15" fmla="*/ 337 h 944"/>
                <a:gd name="T16" fmla="*/ 902 w 945"/>
                <a:gd name="T17" fmla="*/ 273 h 944"/>
                <a:gd name="T18" fmla="*/ 866 w 945"/>
                <a:gd name="T19" fmla="*/ 212 h 944"/>
                <a:gd name="T20" fmla="*/ 823 w 945"/>
                <a:gd name="T21" fmla="*/ 156 h 944"/>
                <a:gd name="T22" fmla="*/ 788 w 945"/>
                <a:gd name="T23" fmla="*/ 121 h 944"/>
                <a:gd name="T24" fmla="*/ 732 w 945"/>
                <a:gd name="T25" fmla="*/ 78 h 944"/>
                <a:gd name="T26" fmla="*/ 671 w 945"/>
                <a:gd name="T27" fmla="*/ 43 h 944"/>
                <a:gd name="T28" fmla="*/ 607 w 945"/>
                <a:gd name="T29" fmla="*/ 19 h 944"/>
                <a:gd name="T30" fmla="*/ 541 w 945"/>
                <a:gd name="T31" fmla="*/ 5 h 944"/>
                <a:gd name="T32" fmla="*/ 472 w 945"/>
                <a:gd name="T33" fmla="*/ 0 h 944"/>
                <a:gd name="T34" fmla="*/ 404 w 945"/>
                <a:gd name="T35" fmla="*/ 5 h 944"/>
                <a:gd name="T36" fmla="*/ 337 w 945"/>
                <a:gd name="T37" fmla="*/ 19 h 944"/>
                <a:gd name="T38" fmla="*/ 274 w 945"/>
                <a:gd name="T39" fmla="*/ 43 h 944"/>
                <a:gd name="T40" fmla="*/ 212 w 945"/>
                <a:gd name="T41" fmla="*/ 78 h 944"/>
                <a:gd name="T42" fmla="*/ 156 w 945"/>
                <a:gd name="T43" fmla="*/ 121 h 944"/>
                <a:gd name="T44" fmla="*/ 121 w 945"/>
                <a:gd name="T45" fmla="*/ 156 h 944"/>
                <a:gd name="T46" fmla="*/ 78 w 945"/>
                <a:gd name="T47" fmla="*/ 212 h 944"/>
                <a:gd name="T48" fmla="*/ 43 w 945"/>
                <a:gd name="T49" fmla="*/ 273 h 944"/>
                <a:gd name="T50" fmla="*/ 19 w 945"/>
                <a:gd name="T51" fmla="*/ 337 h 944"/>
                <a:gd name="T52" fmla="*/ 5 w 945"/>
                <a:gd name="T53" fmla="*/ 404 h 944"/>
                <a:gd name="T54" fmla="*/ 0 w 945"/>
                <a:gd name="T55" fmla="*/ 471 h 944"/>
                <a:gd name="T56" fmla="*/ 5 w 945"/>
                <a:gd name="T57" fmla="*/ 541 h 944"/>
                <a:gd name="T58" fmla="*/ 19 w 945"/>
                <a:gd name="T59" fmla="*/ 607 h 944"/>
                <a:gd name="T60" fmla="*/ 43 w 945"/>
                <a:gd name="T61" fmla="*/ 671 h 944"/>
                <a:gd name="T62" fmla="*/ 78 w 945"/>
                <a:gd name="T63" fmla="*/ 732 h 944"/>
                <a:gd name="T64" fmla="*/ 121 w 945"/>
                <a:gd name="T65" fmla="*/ 788 h 944"/>
                <a:gd name="T66" fmla="*/ 156 w 945"/>
                <a:gd name="T67" fmla="*/ 823 h 944"/>
                <a:gd name="T68" fmla="*/ 212 w 945"/>
                <a:gd name="T69" fmla="*/ 866 h 944"/>
                <a:gd name="T70" fmla="*/ 274 w 945"/>
                <a:gd name="T71" fmla="*/ 901 h 944"/>
                <a:gd name="T72" fmla="*/ 337 w 945"/>
                <a:gd name="T73" fmla="*/ 925 h 944"/>
                <a:gd name="T74" fmla="*/ 404 w 945"/>
                <a:gd name="T75" fmla="*/ 939 h 944"/>
                <a:gd name="T76" fmla="*/ 472 w 945"/>
                <a:gd name="T77" fmla="*/ 944 h 944"/>
                <a:gd name="T78" fmla="*/ 541 w 945"/>
                <a:gd name="T79" fmla="*/ 939 h 944"/>
                <a:gd name="T80" fmla="*/ 607 w 945"/>
                <a:gd name="T81" fmla="*/ 925 h 944"/>
                <a:gd name="T82" fmla="*/ 671 w 945"/>
                <a:gd name="T83" fmla="*/ 901 h 944"/>
                <a:gd name="T84" fmla="*/ 732 w 945"/>
                <a:gd name="T85" fmla="*/ 866 h 944"/>
                <a:gd name="T86" fmla="*/ 788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6" y="806"/>
                  </a:moveTo>
                  <a:lnTo>
                    <a:pt x="806" y="806"/>
                  </a:lnTo>
                  <a:lnTo>
                    <a:pt x="823" y="788"/>
                  </a:lnTo>
                  <a:lnTo>
                    <a:pt x="839" y="770"/>
                  </a:lnTo>
                  <a:lnTo>
                    <a:pt x="853" y="752"/>
                  </a:lnTo>
                  <a:lnTo>
                    <a:pt x="866" y="732"/>
                  </a:lnTo>
                  <a:lnTo>
                    <a:pt x="879" y="713"/>
                  </a:lnTo>
                  <a:lnTo>
                    <a:pt x="891" y="692"/>
                  </a:lnTo>
                  <a:lnTo>
                    <a:pt x="902" y="671"/>
                  </a:lnTo>
                  <a:lnTo>
                    <a:pt x="911" y="650"/>
                  </a:lnTo>
                  <a:lnTo>
                    <a:pt x="919" y="628"/>
                  </a:lnTo>
                  <a:lnTo>
                    <a:pt x="925" y="607"/>
                  </a:lnTo>
                  <a:lnTo>
                    <a:pt x="932" y="585"/>
                  </a:lnTo>
                  <a:lnTo>
                    <a:pt x="935" y="563"/>
                  </a:lnTo>
                  <a:lnTo>
                    <a:pt x="939" y="541"/>
                  </a:lnTo>
                  <a:lnTo>
                    <a:pt x="942" y="517"/>
                  </a:lnTo>
                  <a:lnTo>
                    <a:pt x="945" y="495"/>
                  </a:lnTo>
                  <a:lnTo>
                    <a:pt x="945" y="471"/>
                  </a:lnTo>
                  <a:lnTo>
                    <a:pt x="945" y="449"/>
                  </a:lnTo>
                  <a:lnTo>
                    <a:pt x="942" y="427"/>
                  </a:lnTo>
                  <a:lnTo>
                    <a:pt x="939" y="404"/>
                  </a:lnTo>
                  <a:lnTo>
                    <a:pt x="935" y="382"/>
                  </a:lnTo>
                  <a:lnTo>
                    <a:pt x="932" y="359"/>
                  </a:lnTo>
                  <a:lnTo>
                    <a:pt x="925" y="337"/>
                  </a:lnTo>
                  <a:lnTo>
                    <a:pt x="919" y="315"/>
                  </a:lnTo>
                  <a:lnTo>
                    <a:pt x="911" y="294"/>
                  </a:lnTo>
                  <a:lnTo>
                    <a:pt x="902" y="273"/>
                  </a:lnTo>
                  <a:lnTo>
                    <a:pt x="891" y="253"/>
                  </a:lnTo>
                  <a:lnTo>
                    <a:pt x="879" y="232"/>
                  </a:lnTo>
                  <a:lnTo>
                    <a:pt x="866" y="212"/>
                  </a:lnTo>
                  <a:lnTo>
                    <a:pt x="853" y="193"/>
                  </a:lnTo>
                  <a:lnTo>
                    <a:pt x="839" y="174"/>
                  </a:lnTo>
                  <a:lnTo>
                    <a:pt x="823" y="156"/>
                  </a:lnTo>
                  <a:lnTo>
                    <a:pt x="806" y="138"/>
                  </a:lnTo>
                  <a:lnTo>
                    <a:pt x="806" y="138"/>
                  </a:lnTo>
                  <a:lnTo>
                    <a:pt x="788" y="121"/>
                  </a:lnTo>
                  <a:lnTo>
                    <a:pt x="770" y="105"/>
                  </a:lnTo>
                  <a:lnTo>
                    <a:pt x="752" y="91"/>
                  </a:lnTo>
                  <a:lnTo>
                    <a:pt x="732" y="78"/>
                  </a:lnTo>
                  <a:lnTo>
                    <a:pt x="713" y="65"/>
                  </a:lnTo>
                  <a:lnTo>
                    <a:pt x="692" y="53"/>
                  </a:lnTo>
                  <a:lnTo>
                    <a:pt x="671" y="43"/>
                  </a:lnTo>
                  <a:lnTo>
                    <a:pt x="650" y="34"/>
                  </a:lnTo>
                  <a:lnTo>
                    <a:pt x="628" y="26"/>
                  </a:lnTo>
                  <a:lnTo>
                    <a:pt x="607" y="19"/>
                  </a:lnTo>
                  <a:lnTo>
                    <a:pt x="585" y="13"/>
                  </a:lnTo>
                  <a:lnTo>
                    <a:pt x="563" y="8"/>
                  </a:lnTo>
                  <a:lnTo>
                    <a:pt x="541" y="5"/>
                  </a:lnTo>
                  <a:lnTo>
                    <a:pt x="517" y="1"/>
                  </a:lnTo>
                  <a:lnTo>
                    <a:pt x="495" y="0"/>
                  </a:lnTo>
                  <a:lnTo>
                    <a:pt x="472" y="0"/>
                  </a:lnTo>
                  <a:lnTo>
                    <a:pt x="449" y="0"/>
                  </a:lnTo>
                  <a:lnTo>
                    <a:pt x="427" y="1"/>
                  </a:lnTo>
                  <a:lnTo>
                    <a:pt x="404" y="5"/>
                  </a:lnTo>
                  <a:lnTo>
                    <a:pt x="382" y="8"/>
                  </a:lnTo>
                  <a:lnTo>
                    <a:pt x="360" y="13"/>
                  </a:lnTo>
                  <a:lnTo>
                    <a:pt x="337" y="19"/>
                  </a:lnTo>
                  <a:lnTo>
                    <a:pt x="315" y="26"/>
                  </a:lnTo>
                  <a:lnTo>
                    <a:pt x="294" y="34"/>
                  </a:lnTo>
                  <a:lnTo>
                    <a:pt x="274" y="43"/>
                  </a:lnTo>
                  <a:lnTo>
                    <a:pt x="253" y="53"/>
                  </a:lnTo>
                  <a:lnTo>
                    <a:pt x="232" y="65"/>
                  </a:lnTo>
                  <a:lnTo>
                    <a:pt x="212" y="78"/>
                  </a:lnTo>
                  <a:lnTo>
                    <a:pt x="193" y="91"/>
                  </a:lnTo>
                  <a:lnTo>
                    <a:pt x="174" y="105"/>
                  </a:lnTo>
                  <a:lnTo>
                    <a:pt x="156" y="121"/>
                  </a:lnTo>
                  <a:lnTo>
                    <a:pt x="138" y="138"/>
                  </a:lnTo>
                  <a:lnTo>
                    <a:pt x="138" y="138"/>
                  </a:lnTo>
                  <a:lnTo>
                    <a:pt x="121" y="156"/>
                  </a:lnTo>
                  <a:lnTo>
                    <a:pt x="105" y="174"/>
                  </a:lnTo>
                  <a:lnTo>
                    <a:pt x="91" y="193"/>
                  </a:lnTo>
                  <a:lnTo>
                    <a:pt x="78" y="212"/>
                  </a:lnTo>
                  <a:lnTo>
                    <a:pt x="65" y="232"/>
                  </a:lnTo>
                  <a:lnTo>
                    <a:pt x="53" y="253"/>
                  </a:lnTo>
                  <a:lnTo>
                    <a:pt x="43" y="273"/>
                  </a:lnTo>
                  <a:lnTo>
                    <a:pt x="34" y="294"/>
                  </a:lnTo>
                  <a:lnTo>
                    <a:pt x="26" y="315"/>
                  </a:lnTo>
                  <a:lnTo>
                    <a:pt x="19" y="337"/>
                  </a:lnTo>
                  <a:lnTo>
                    <a:pt x="13" y="359"/>
                  </a:lnTo>
                  <a:lnTo>
                    <a:pt x="8" y="382"/>
                  </a:lnTo>
                  <a:lnTo>
                    <a:pt x="5" y="404"/>
                  </a:lnTo>
                  <a:lnTo>
                    <a:pt x="1" y="427"/>
                  </a:lnTo>
                  <a:lnTo>
                    <a:pt x="0" y="449"/>
                  </a:lnTo>
                  <a:lnTo>
                    <a:pt x="0" y="471"/>
                  </a:lnTo>
                  <a:lnTo>
                    <a:pt x="0" y="495"/>
                  </a:lnTo>
                  <a:lnTo>
                    <a:pt x="1" y="517"/>
                  </a:lnTo>
                  <a:lnTo>
                    <a:pt x="5" y="541"/>
                  </a:lnTo>
                  <a:lnTo>
                    <a:pt x="8" y="563"/>
                  </a:lnTo>
                  <a:lnTo>
                    <a:pt x="13" y="585"/>
                  </a:lnTo>
                  <a:lnTo>
                    <a:pt x="19" y="607"/>
                  </a:lnTo>
                  <a:lnTo>
                    <a:pt x="26" y="628"/>
                  </a:lnTo>
                  <a:lnTo>
                    <a:pt x="34" y="650"/>
                  </a:lnTo>
                  <a:lnTo>
                    <a:pt x="43" y="671"/>
                  </a:lnTo>
                  <a:lnTo>
                    <a:pt x="53" y="692"/>
                  </a:lnTo>
                  <a:lnTo>
                    <a:pt x="65" y="713"/>
                  </a:lnTo>
                  <a:lnTo>
                    <a:pt x="78" y="732"/>
                  </a:lnTo>
                  <a:lnTo>
                    <a:pt x="91" y="752"/>
                  </a:lnTo>
                  <a:lnTo>
                    <a:pt x="105" y="770"/>
                  </a:lnTo>
                  <a:lnTo>
                    <a:pt x="121" y="788"/>
                  </a:lnTo>
                  <a:lnTo>
                    <a:pt x="138" y="806"/>
                  </a:lnTo>
                  <a:lnTo>
                    <a:pt x="138" y="806"/>
                  </a:lnTo>
                  <a:lnTo>
                    <a:pt x="156" y="823"/>
                  </a:lnTo>
                  <a:lnTo>
                    <a:pt x="174" y="839"/>
                  </a:lnTo>
                  <a:lnTo>
                    <a:pt x="193" y="853"/>
                  </a:lnTo>
                  <a:lnTo>
                    <a:pt x="212" y="866"/>
                  </a:lnTo>
                  <a:lnTo>
                    <a:pt x="232" y="879"/>
                  </a:lnTo>
                  <a:lnTo>
                    <a:pt x="253" y="891"/>
                  </a:lnTo>
                  <a:lnTo>
                    <a:pt x="274" y="901"/>
                  </a:lnTo>
                  <a:lnTo>
                    <a:pt x="294" y="911"/>
                  </a:lnTo>
                  <a:lnTo>
                    <a:pt x="315" y="918"/>
                  </a:lnTo>
                  <a:lnTo>
                    <a:pt x="337" y="925"/>
                  </a:lnTo>
                  <a:lnTo>
                    <a:pt x="360" y="931"/>
                  </a:lnTo>
                  <a:lnTo>
                    <a:pt x="382" y="937"/>
                  </a:lnTo>
                  <a:lnTo>
                    <a:pt x="404" y="939"/>
                  </a:lnTo>
                  <a:lnTo>
                    <a:pt x="427" y="942"/>
                  </a:lnTo>
                  <a:lnTo>
                    <a:pt x="449" y="944"/>
                  </a:lnTo>
                  <a:lnTo>
                    <a:pt x="472" y="944"/>
                  </a:lnTo>
                  <a:lnTo>
                    <a:pt x="495" y="944"/>
                  </a:lnTo>
                  <a:lnTo>
                    <a:pt x="517" y="942"/>
                  </a:lnTo>
                  <a:lnTo>
                    <a:pt x="541" y="939"/>
                  </a:lnTo>
                  <a:lnTo>
                    <a:pt x="563" y="937"/>
                  </a:lnTo>
                  <a:lnTo>
                    <a:pt x="585" y="931"/>
                  </a:lnTo>
                  <a:lnTo>
                    <a:pt x="607" y="925"/>
                  </a:lnTo>
                  <a:lnTo>
                    <a:pt x="628" y="918"/>
                  </a:lnTo>
                  <a:lnTo>
                    <a:pt x="650" y="911"/>
                  </a:lnTo>
                  <a:lnTo>
                    <a:pt x="671" y="901"/>
                  </a:lnTo>
                  <a:lnTo>
                    <a:pt x="692" y="891"/>
                  </a:lnTo>
                  <a:lnTo>
                    <a:pt x="713" y="879"/>
                  </a:lnTo>
                  <a:lnTo>
                    <a:pt x="732" y="866"/>
                  </a:lnTo>
                  <a:lnTo>
                    <a:pt x="752" y="853"/>
                  </a:lnTo>
                  <a:lnTo>
                    <a:pt x="770" y="839"/>
                  </a:lnTo>
                  <a:lnTo>
                    <a:pt x="788" y="823"/>
                  </a:lnTo>
                  <a:lnTo>
                    <a:pt x="806" y="806"/>
                  </a:lnTo>
                  <a:lnTo>
                    <a:pt x="806"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118"/>
            <p:cNvSpPr>
              <a:spLocks/>
            </p:cNvSpPr>
            <p:nvPr userDrawn="1"/>
          </p:nvSpPr>
          <p:spPr bwMode="auto">
            <a:xfrm>
              <a:off x="1944" y="651"/>
              <a:ext cx="216" cy="216"/>
            </a:xfrm>
            <a:custGeom>
              <a:avLst/>
              <a:gdLst>
                <a:gd name="T0" fmla="*/ 753 w 864"/>
                <a:gd name="T1" fmla="*/ 722 h 866"/>
                <a:gd name="T2" fmla="*/ 793 w 864"/>
                <a:gd name="T3" fmla="*/ 670 h 866"/>
                <a:gd name="T4" fmla="*/ 824 w 864"/>
                <a:gd name="T5" fmla="*/ 615 h 866"/>
                <a:gd name="T6" fmla="*/ 847 w 864"/>
                <a:gd name="T7" fmla="*/ 556 h 866"/>
                <a:gd name="T8" fmla="*/ 860 w 864"/>
                <a:gd name="T9" fmla="*/ 496 h 866"/>
                <a:gd name="T10" fmla="*/ 864 w 864"/>
                <a:gd name="T11" fmla="*/ 433 h 866"/>
                <a:gd name="T12" fmla="*/ 860 w 864"/>
                <a:gd name="T13" fmla="*/ 371 h 866"/>
                <a:gd name="T14" fmla="*/ 847 w 864"/>
                <a:gd name="T15" fmla="*/ 311 h 866"/>
                <a:gd name="T16" fmla="*/ 824 w 864"/>
                <a:gd name="T17" fmla="*/ 251 h 866"/>
                <a:gd name="T18" fmla="*/ 793 w 864"/>
                <a:gd name="T19" fmla="*/ 196 h 866"/>
                <a:gd name="T20" fmla="*/ 753 w 864"/>
                <a:gd name="T21" fmla="*/ 144 h 866"/>
                <a:gd name="T22" fmla="*/ 721 w 864"/>
                <a:gd name="T23" fmla="*/ 113 h 866"/>
                <a:gd name="T24" fmla="*/ 669 w 864"/>
                <a:gd name="T25" fmla="*/ 72 h 866"/>
                <a:gd name="T26" fmla="*/ 615 w 864"/>
                <a:gd name="T27" fmla="*/ 41 h 866"/>
                <a:gd name="T28" fmla="*/ 555 w 864"/>
                <a:gd name="T29" fmla="*/ 19 h 866"/>
                <a:gd name="T30" fmla="*/ 495 w 864"/>
                <a:gd name="T31" fmla="*/ 6 h 866"/>
                <a:gd name="T32" fmla="*/ 432 w 864"/>
                <a:gd name="T33" fmla="*/ 0 h 866"/>
                <a:gd name="T34" fmla="*/ 370 w 864"/>
                <a:gd name="T35" fmla="*/ 6 h 866"/>
                <a:gd name="T36" fmla="*/ 310 w 864"/>
                <a:gd name="T37" fmla="*/ 19 h 866"/>
                <a:gd name="T38" fmla="*/ 250 w 864"/>
                <a:gd name="T39" fmla="*/ 41 h 866"/>
                <a:gd name="T40" fmla="*/ 194 w 864"/>
                <a:gd name="T41" fmla="*/ 72 h 866"/>
                <a:gd name="T42" fmla="*/ 143 w 864"/>
                <a:gd name="T43" fmla="*/ 113 h 866"/>
                <a:gd name="T44" fmla="*/ 112 w 864"/>
                <a:gd name="T45" fmla="*/ 144 h 866"/>
                <a:gd name="T46" fmla="*/ 71 w 864"/>
                <a:gd name="T47" fmla="*/ 196 h 866"/>
                <a:gd name="T48" fmla="*/ 40 w 864"/>
                <a:gd name="T49" fmla="*/ 251 h 866"/>
                <a:gd name="T50" fmla="*/ 18 w 864"/>
                <a:gd name="T51" fmla="*/ 311 h 866"/>
                <a:gd name="T52" fmla="*/ 5 w 864"/>
                <a:gd name="T53" fmla="*/ 371 h 866"/>
                <a:gd name="T54" fmla="*/ 0 w 864"/>
                <a:gd name="T55" fmla="*/ 433 h 866"/>
                <a:gd name="T56" fmla="*/ 5 w 864"/>
                <a:gd name="T57" fmla="*/ 496 h 866"/>
                <a:gd name="T58" fmla="*/ 18 w 864"/>
                <a:gd name="T59" fmla="*/ 556 h 866"/>
                <a:gd name="T60" fmla="*/ 40 w 864"/>
                <a:gd name="T61" fmla="*/ 615 h 866"/>
                <a:gd name="T62" fmla="*/ 71 w 864"/>
                <a:gd name="T63" fmla="*/ 670 h 866"/>
                <a:gd name="T64" fmla="*/ 112 w 864"/>
                <a:gd name="T65" fmla="*/ 722 h 866"/>
                <a:gd name="T66" fmla="*/ 143 w 864"/>
                <a:gd name="T67" fmla="*/ 754 h 866"/>
                <a:gd name="T68" fmla="*/ 194 w 864"/>
                <a:gd name="T69" fmla="*/ 794 h 866"/>
                <a:gd name="T70" fmla="*/ 250 w 864"/>
                <a:gd name="T71" fmla="*/ 825 h 866"/>
                <a:gd name="T72" fmla="*/ 310 w 864"/>
                <a:gd name="T73" fmla="*/ 847 h 866"/>
                <a:gd name="T74" fmla="*/ 370 w 864"/>
                <a:gd name="T75" fmla="*/ 860 h 866"/>
                <a:gd name="T76" fmla="*/ 432 w 864"/>
                <a:gd name="T77" fmla="*/ 866 h 866"/>
                <a:gd name="T78" fmla="*/ 495 w 864"/>
                <a:gd name="T79" fmla="*/ 860 h 866"/>
                <a:gd name="T80" fmla="*/ 555 w 864"/>
                <a:gd name="T81" fmla="*/ 847 h 866"/>
                <a:gd name="T82" fmla="*/ 615 w 864"/>
                <a:gd name="T83" fmla="*/ 825 h 866"/>
                <a:gd name="T84" fmla="*/ 669 w 864"/>
                <a:gd name="T85" fmla="*/ 794 h 866"/>
                <a:gd name="T86" fmla="*/ 721 w 864"/>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6">
                  <a:moveTo>
                    <a:pt x="737" y="738"/>
                  </a:moveTo>
                  <a:lnTo>
                    <a:pt x="737" y="738"/>
                  </a:lnTo>
                  <a:lnTo>
                    <a:pt x="753" y="722"/>
                  </a:lnTo>
                  <a:lnTo>
                    <a:pt x="767" y="705"/>
                  </a:lnTo>
                  <a:lnTo>
                    <a:pt x="780" y="688"/>
                  </a:lnTo>
                  <a:lnTo>
                    <a:pt x="793" y="670"/>
                  </a:lnTo>
                  <a:lnTo>
                    <a:pt x="805" y="652"/>
                  </a:lnTo>
                  <a:lnTo>
                    <a:pt x="815" y="634"/>
                  </a:lnTo>
                  <a:lnTo>
                    <a:pt x="824" y="615"/>
                  </a:lnTo>
                  <a:lnTo>
                    <a:pt x="832" y="596"/>
                  </a:lnTo>
                  <a:lnTo>
                    <a:pt x="840" y="576"/>
                  </a:lnTo>
                  <a:lnTo>
                    <a:pt x="847" y="556"/>
                  </a:lnTo>
                  <a:lnTo>
                    <a:pt x="852" y="536"/>
                  </a:lnTo>
                  <a:lnTo>
                    <a:pt x="856" y="515"/>
                  </a:lnTo>
                  <a:lnTo>
                    <a:pt x="860" y="496"/>
                  </a:lnTo>
                  <a:lnTo>
                    <a:pt x="862" y="475"/>
                  </a:lnTo>
                  <a:lnTo>
                    <a:pt x="864" y="454"/>
                  </a:lnTo>
                  <a:lnTo>
                    <a:pt x="864" y="433"/>
                  </a:lnTo>
                  <a:lnTo>
                    <a:pt x="864" y="412"/>
                  </a:lnTo>
                  <a:lnTo>
                    <a:pt x="862" y="391"/>
                  </a:lnTo>
                  <a:lnTo>
                    <a:pt x="860" y="371"/>
                  </a:lnTo>
                  <a:lnTo>
                    <a:pt x="856" y="351"/>
                  </a:lnTo>
                  <a:lnTo>
                    <a:pt x="852" y="330"/>
                  </a:lnTo>
                  <a:lnTo>
                    <a:pt x="847" y="311"/>
                  </a:lnTo>
                  <a:lnTo>
                    <a:pt x="840" y="290"/>
                  </a:lnTo>
                  <a:lnTo>
                    <a:pt x="832" y="270"/>
                  </a:lnTo>
                  <a:lnTo>
                    <a:pt x="824" y="251"/>
                  </a:lnTo>
                  <a:lnTo>
                    <a:pt x="815" y="232"/>
                  </a:lnTo>
                  <a:lnTo>
                    <a:pt x="805" y="214"/>
                  </a:lnTo>
                  <a:lnTo>
                    <a:pt x="793" y="196"/>
                  </a:lnTo>
                  <a:lnTo>
                    <a:pt x="780" y="178"/>
                  </a:lnTo>
                  <a:lnTo>
                    <a:pt x="767" y="161"/>
                  </a:lnTo>
                  <a:lnTo>
                    <a:pt x="753" y="144"/>
                  </a:lnTo>
                  <a:lnTo>
                    <a:pt x="737" y="128"/>
                  </a:lnTo>
                  <a:lnTo>
                    <a:pt x="737" y="128"/>
                  </a:lnTo>
                  <a:lnTo>
                    <a:pt x="721" y="113"/>
                  </a:lnTo>
                  <a:lnTo>
                    <a:pt x="705" y="98"/>
                  </a:lnTo>
                  <a:lnTo>
                    <a:pt x="688" y="85"/>
                  </a:lnTo>
                  <a:lnTo>
                    <a:pt x="669" y="72"/>
                  </a:lnTo>
                  <a:lnTo>
                    <a:pt x="651" y="60"/>
                  </a:lnTo>
                  <a:lnTo>
                    <a:pt x="633" y="50"/>
                  </a:lnTo>
                  <a:lnTo>
                    <a:pt x="615" y="41"/>
                  </a:lnTo>
                  <a:lnTo>
                    <a:pt x="595" y="33"/>
                  </a:lnTo>
                  <a:lnTo>
                    <a:pt x="576" y="25"/>
                  </a:lnTo>
                  <a:lnTo>
                    <a:pt x="555" y="19"/>
                  </a:lnTo>
                  <a:lnTo>
                    <a:pt x="535" y="14"/>
                  </a:lnTo>
                  <a:lnTo>
                    <a:pt x="514" y="10"/>
                  </a:lnTo>
                  <a:lnTo>
                    <a:pt x="495" y="6"/>
                  </a:lnTo>
                  <a:lnTo>
                    <a:pt x="474" y="3"/>
                  </a:lnTo>
                  <a:lnTo>
                    <a:pt x="453" y="2"/>
                  </a:lnTo>
                  <a:lnTo>
                    <a:pt x="432" y="0"/>
                  </a:lnTo>
                  <a:lnTo>
                    <a:pt x="411" y="2"/>
                  </a:lnTo>
                  <a:lnTo>
                    <a:pt x="390" y="3"/>
                  </a:lnTo>
                  <a:lnTo>
                    <a:pt x="370" y="6"/>
                  </a:lnTo>
                  <a:lnTo>
                    <a:pt x="350" y="10"/>
                  </a:lnTo>
                  <a:lnTo>
                    <a:pt x="329" y="14"/>
                  </a:lnTo>
                  <a:lnTo>
                    <a:pt x="310" y="19"/>
                  </a:lnTo>
                  <a:lnTo>
                    <a:pt x="289" y="25"/>
                  </a:lnTo>
                  <a:lnTo>
                    <a:pt x="269" y="33"/>
                  </a:lnTo>
                  <a:lnTo>
                    <a:pt x="250" y="41"/>
                  </a:lnTo>
                  <a:lnTo>
                    <a:pt x="232" y="50"/>
                  </a:lnTo>
                  <a:lnTo>
                    <a:pt x="212" y="60"/>
                  </a:lnTo>
                  <a:lnTo>
                    <a:pt x="194" y="72"/>
                  </a:lnTo>
                  <a:lnTo>
                    <a:pt x="177" y="85"/>
                  </a:lnTo>
                  <a:lnTo>
                    <a:pt x="160" y="98"/>
                  </a:lnTo>
                  <a:lnTo>
                    <a:pt x="143" y="113"/>
                  </a:lnTo>
                  <a:lnTo>
                    <a:pt x="126" y="128"/>
                  </a:lnTo>
                  <a:lnTo>
                    <a:pt x="126" y="128"/>
                  </a:lnTo>
                  <a:lnTo>
                    <a:pt x="112" y="144"/>
                  </a:lnTo>
                  <a:lnTo>
                    <a:pt x="97" y="161"/>
                  </a:lnTo>
                  <a:lnTo>
                    <a:pt x="83" y="178"/>
                  </a:lnTo>
                  <a:lnTo>
                    <a:pt x="71" y="196"/>
                  </a:lnTo>
                  <a:lnTo>
                    <a:pt x="60" y="214"/>
                  </a:lnTo>
                  <a:lnTo>
                    <a:pt x="49" y="232"/>
                  </a:lnTo>
                  <a:lnTo>
                    <a:pt x="40" y="251"/>
                  </a:lnTo>
                  <a:lnTo>
                    <a:pt x="32" y="270"/>
                  </a:lnTo>
                  <a:lnTo>
                    <a:pt x="24" y="290"/>
                  </a:lnTo>
                  <a:lnTo>
                    <a:pt x="18" y="311"/>
                  </a:lnTo>
                  <a:lnTo>
                    <a:pt x="13" y="330"/>
                  </a:lnTo>
                  <a:lnTo>
                    <a:pt x="7" y="351"/>
                  </a:lnTo>
                  <a:lnTo>
                    <a:pt x="5" y="371"/>
                  </a:lnTo>
                  <a:lnTo>
                    <a:pt x="2" y="391"/>
                  </a:lnTo>
                  <a:lnTo>
                    <a:pt x="1" y="412"/>
                  </a:lnTo>
                  <a:lnTo>
                    <a:pt x="0" y="433"/>
                  </a:lnTo>
                  <a:lnTo>
                    <a:pt x="1" y="454"/>
                  </a:lnTo>
                  <a:lnTo>
                    <a:pt x="2" y="475"/>
                  </a:lnTo>
                  <a:lnTo>
                    <a:pt x="5" y="496"/>
                  </a:lnTo>
                  <a:lnTo>
                    <a:pt x="7" y="515"/>
                  </a:lnTo>
                  <a:lnTo>
                    <a:pt x="13" y="536"/>
                  </a:lnTo>
                  <a:lnTo>
                    <a:pt x="18" y="556"/>
                  </a:lnTo>
                  <a:lnTo>
                    <a:pt x="24" y="576"/>
                  </a:lnTo>
                  <a:lnTo>
                    <a:pt x="32" y="596"/>
                  </a:lnTo>
                  <a:lnTo>
                    <a:pt x="40" y="615"/>
                  </a:lnTo>
                  <a:lnTo>
                    <a:pt x="49" y="634"/>
                  </a:lnTo>
                  <a:lnTo>
                    <a:pt x="60" y="652"/>
                  </a:lnTo>
                  <a:lnTo>
                    <a:pt x="71" y="670"/>
                  </a:lnTo>
                  <a:lnTo>
                    <a:pt x="83" y="688"/>
                  </a:lnTo>
                  <a:lnTo>
                    <a:pt x="97" y="705"/>
                  </a:lnTo>
                  <a:lnTo>
                    <a:pt x="112" y="722"/>
                  </a:lnTo>
                  <a:lnTo>
                    <a:pt x="126" y="738"/>
                  </a:lnTo>
                  <a:lnTo>
                    <a:pt x="126" y="738"/>
                  </a:lnTo>
                  <a:lnTo>
                    <a:pt x="143" y="754"/>
                  </a:lnTo>
                  <a:lnTo>
                    <a:pt x="160" y="768"/>
                  </a:lnTo>
                  <a:lnTo>
                    <a:pt x="177" y="781"/>
                  </a:lnTo>
                  <a:lnTo>
                    <a:pt x="194" y="794"/>
                  </a:lnTo>
                  <a:lnTo>
                    <a:pt x="212" y="806"/>
                  </a:lnTo>
                  <a:lnTo>
                    <a:pt x="232" y="816"/>
                  </a:lnTo>
                  <a:lnTo>
                    <a:pt x="250" y="825"/>
                  </a:lnTo>
                  <a:lnTo>
                    <a:pt x="269" y="833"/>
                  </a:lnTo>
                  <a:lnTo>
                    <a:pt x="289" y="841"/>
                  </a:lnTo>
                  <a:lnTo>
                    <a:pt x="310" y="847"/>
                  </a:lnTo>
                  <a:lnTo>
                    <a:pt x="329" y="853"/>
                  </a:lnTo>
                  <a:lnTo>
                    <a:pt x="350" y="856"/>
                  </a:lnTo>
                  <a:lnTo>
                    <a:pt x="370" y="860"/>
                  </a:lnTo>
                  <a:lnTo>
                    <a:pt x="390" y="863"/>
                  </a:lnTo>
                  <a:lnTo>
                    <a:pt x="411" y="864"/>
                  </a:lnTo>
                  <a:lnTo>
                    <a:pt x="432" y="866"/>
                  </a:lnTo>
                  <a:lnTo>
                    <a:pt x="453" y="864"/>
                  </a:lnTo>
                  <a:lnTo>
                    <a:pt x="474" y="863"/>
                  </a:lnTo>
                  <a:lnTo>
                    <a:pt x="495" y="860"/>
                  </a:lnTo>
                  <a:lnTo>
                    <a:pt x="514" y="856"/>
                  </a:lnTo>
                  <a:lnTo>
                    <a:pt x="535" y="853"/>
                  </a:lnTo>
                  <a:lnTo>
                    <a:pt x="555" y="847"/>
                  </a:lnTo>
                  <a:lnTo>
                    <a:pt x="576" y="841"/>
                  </a:lnTo>
                  <a:lnTo>
                    <a:pt x="595" y="833"/>
                  </a:lnTo>
                  <a:lnTo>
                    <a:pt x="615" y="825"/>
                  </a:lnTo>
                  <a:lnTo>
                    <a:pt x="633" y="816"/>
                  </a:lnTo>
                  <a:lnTo>
                    <a:pt x="651" y="806"/>
                  </a:lnTo>
                  <a:lnTo>
                    <a:pt x="669" y="794"/>
                  </a:lnTo>
                  <a:lnTo>
                    <a:pt x="688" y="781"/>
                  </a:lnTo>
                  <a:lnTo>
                    <a:pt x="705" y="768"/>
                  </a:lnTo>
                  <a:lnTo>
                    <a:pt x="721" y="754"/>
                  </a:lnTo>
                  <a:lnTo>
                    <a:pt x="737" y="738"/>
                  </a:lnTo>
                  <a:lnTo>
                    <a:pt x="737"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 name="Freeform 119"/>
            <p:cNvSpPr>
              <a:spLocks/>
            </p:cNvSpPr>
            <p:nvPr userDrawn="1"/>
          </p:nvSpPr>
          <p:spPr bwMode="auto">
            <a:xfrm>
              <a:off x="1775" y="840"/>
              <a:ext cx="196" cy="196"/>
            </a:xfrm>
            <a:custGeom>
              <a:avLst/>
              <a:gdLst>
                <a:gd name="T0" fmla="*/ 682 w 783"/>
                <a:gd name="T1" fmla="*/ 654 h 783"/>
                <a:gd name="T2" fmla="*/ 718 w 783"/>
                <a:gd name="T3" fmla="*/ 608 h 783"/>
                <a:gd name="T4" fmla="*/ 746 w 783"/>
                <a:gd name="T5" fmla="*/ 557 h 783"/>
                <a:gd name="T6" fmla="*/ 767 w 783"/>
                <a:gd name="T7" fmla="*/ 503 h 783"/>
                <a:gd name="T8" fmla="*/ 779 w 783"/>
                <a:gd name="T9" fmla="*/ 449 h 783"/>
                <a:gd name="T10" fmla="*/ 783 w 783"/>
                <a:gd name="T11" fmla="*/ 393 h 783"/>
                <a:gd name="T12" fmla="*/ 779 w 783"/>
                <a:gd name="T13" fmla="*/ 335 h 783"/>
                <a:gd name="T14" fmla="*/ 767 w 783"/>
                <a:gd name="T15" fmla="*/ 281 h 783"/>
                <a:gd name="T16" fmla="*/ 746 w 783"/>
                <a:gd name="T17" fmla="*/ 227 h 783"/>
                <a:gd name="T18" fmla="*/ 718 w 783"/>
                <a:gd name="T19" fmla="*/ 176 h 783"/>
                <a:gd name="T20" fmla="*/ 682 w 783"/>
                <a:gd name="T21" fmla="*/ 129 h 783"/>
                <a:gd name="T22" fmla="*/ 654 w 783"/>
                <a:gd name="T23" fmla="*/ 101 h 783"/>
                <a:gd name="T24" fmla="*/ 607 w 783"/>
                <a:gd name="T25" fmla="*/ 66 h 783"/>
                <a:gd name="T26" fmla="*/ 556 w 783"/>
                <a:gd name="T27" fmla="*/ 37 h 783"/>
                <a:gd name="T28" fmla="*/ 503 w 783"/>
                <a:gd name="T29" fmla="*/ 16 h 783"/>
                <a:gd name="T30" fmla="*/ 448 w 783"/>
                <a:gd name="T31" fmla="*/ 4 h 783"/>
                <a:gd name="T32" fmla="*/ 390 w 783"/>
                <a:gd name="T33" fmla="*/ 0 h 783"/>
                <a:gd name="T34" fmla="*/ 334 w 783"/>
                <a:gd name="T35" fmla="*/ 4 h 783"/>
                <a:gd name="T36" fmla="*/ 280 w 783"/>
                <a:gd name="T37" fmla="*/ 16 h 783"/>
                <a:gd name="T38" fmla="*/ 226 w 783"/>
                <a:gd name="T39" fmla="*/ 37 h 783"/>
                <a:gd name="T40" fmla="*/ 175 w 783"/>
                <a:gd name="T41" fmla="*/ 66 h 783"/>
                <a:gd name="T42" fmla="*/ 129 w 783"/>
                <a:gd name="T43" fmla="*/ 101 h 783"/>
                <a:gd name="T44" fmla="*/ 100 w 783"/>
                <a:gd name="T45" fmla="*/ 129 h 783"/>
                <a:gd name="T46" fmla="*/ 63 w 783"/>
                <a:gd name="T47" fmla="*/ 176 h 783"/>
                <a:gd name="T48" fmla="*/ 36 w 783"/>
                <a:gd name="T49" fmla="*/ 227 h 783"/>
                <a:gd name="T50" fmla="*/ 15 w 783"/>
                <a:gd name="T51" fmla="*/ 281 h 783"/>
                <a:gd name="T52" fmla="*/ 3 w 783"/>
                <a:gd name="T53" fmla="*/ 335 h 783"/>
                <a:gd name="T54" fmla="*/ 0 w 783"/>
                <a:gd name="T55" fmla="*/ 393 h 783"/>
                <a:gd name="T56" fmla="*/ 3 w 783"/>
                <a:gd name="T57" fmla="*/ 449 h 783"/>
                <a:gd name="T58" fmla="*/ 15 w 783"/>
                <a:gd name="T59" fmla="*/ 503 h 783"/>
                <a:gd name="T60" fmla="*/ 36 w 783"/>
                <a:gd name="T61" fmla="*/ 557 h 783"/>
                <a:gd name="T62" fmla="*/ 63 w 783"/>
                <a:gd name="T63" fmla="*/ 608 h 783"/>
                <a:gd name="T64" fmla="*/ 100 w 783"/>
                <a:gd name="T65" fmla="*/ 654 h 783"/>
                <a:gd name="T66" fmla="*/ 129 w 783"/>
                <a:gd name="T67" fmla="*/ 683 h 783"/>
                <a:gd name="T68" fmla="*/ 175 w 783"/>
                <a:gd name="T69" fmla="*/ 718 h 783"/>
                <a:gd name="T70" fmla="*/ 226 w 783"/>
                <a:gd name="T71" fmla="*/ 747 h 783"/>
                <a:gd name="T72" fmla="*/ 280 w 783"/>
                <a:gd name="T73" fmla="*/ 768 h 783"/>
                <a:gd name="T74" fmla="*/ 334 w 783"/>
                <a:gd name="T75" fmla="*/ 780 h 783"/>
                <a:gd name="T76" fmla="*/ 390 w 783"/>
                <a:gd name="T77" fmla="*/ 783 h 783"/>
                <a:gd name="T78" fmla="*/ 448 w 783"/>
                <a:gd name="T79" fmla="*/ 780 h 783"/>
                <a:gd name="T80" fmla="*/ 503 w 783"/>
                <a:gd name="T81" fmla="*/ 768 h 783"/>
                <a:gd name="T82" fmla="*/ 556 w 783"/>
                <a:gd name="T83" fmla="*/ 747 h 783"/>
                <a:gd name="T84" fmla="*/ 607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8" y="669"/>
                  </a:moveTo>
                  <a:lnTo>
                    <a:pt x="668" y="669"/>
                  </a:lnTo>
                  <a:lnTo>
                    <a:pt x="682" y="654"/>
                  </a:lnTo>
                  <a:lnTo>
                    <a:pt x="695" y="639"/>
                  </a:lnTo>
                  <a:lnTo>
                    <a:pt x="707" y="623"/>
                  </a:lnTo>
                  <a:lnTo>
                    <a:pt x="718" y="608"/>
                  </a:lnTo>
                  <a:lnTo>
                    <a:pt x="728" y="591"/>
                  </a:lnTo>
                  <a:lnTo>
                    <a:pt x="738" y="574"/>
                  </a:lnTo>
                  <a:lnTo>
                    <a:pt x="746" y="557"/>
                  </a:lnTo>
                  <a:lnTo>
                    <a:pt x="754" y="540"/>
                  </a:lnTo>
                  <a:lnTo>
                    <a:pt x="761" y="522"/>
                  </a:lnTo>
                  <a:lnTo>
                    <a:pt x="767" y="503"/>
                  </a:lnTo>
                  <a:lnTo>
                    <a:pt x="771" y="485"/>
                  </a:lnTo>
                  <a:lnTo>
                    <a:pt x="775" y="467"/>
                  </a:lnTo>
                  <a:lnTo>
                    <a:pt x="779" y="449"/>
                  </a:lnTo>
                  <a:lnTo>
                    <a:pt x="781" y="429"/>
                  </a:lnTo>
                  <a:lnTo>
                    <a:pt x="783" y="411"/>
                  </a:lnTo>
                  <a:lnTo>
                    <a:pt x="783" y="393"/>
                  </a:lnTo>
                  <a:lnTo>
                    <a:pt x="783" y="373"/>
                  </a:lnTo>
                  <a:lnTo>
                    <a:pt x="781" y="355"/>
                  </a:lnTo>
                  <a:lnTo>
                    <a:pt x="779" y="335"/>
                  </a:lnTo>
                  <a:lnTo>
                    <a:pt x="775" y="317"/>
                  </a:lnTo>
                  <a:lnTo>
                    <a:pt x="771" y="299"/>
                  </a:lnTo>
                  <a:lnTo>
                    <a:pt x="767" y="281"/>
                  </a:lnTo>
                  <a:lnTo>
                    <a:pt x="761" y="262"/>
                  </a:lnTo>
                  <a:lnTo>
                    <a:pt x="754" y="244"/>
                  </a:lnTo>
                  <a:lnTo>
                    <a:pt x="746" y="227"/>
                  </a:lnTo>
                  <a:lnTo>
                    <a:pt x="738" y="210"/>
                  </a:lnTo>
                  <a:lnTo>
                    <a:pt x="728" y="193"/>
                  </a:lnTo>
                  <a:lnTo>
                    <a:pt x="718" y="176"/>
                  </a:lnTo>
                  <a:lnTo>
                    <a:pt x="707" y="161"/>
                  </a:lnTo>
                  <a:lnTo>
                    <a:pt x="695" y="145"/>
                  </a:lnTo>
                  <a:lnTo>
                    <a:pt x="682" y="129"/>
                  </a:lnTo>
                  <a:lnTo>
                    <a:pt x="668" y="115"/>
                  </a:lnTo>
                  <a:lnTo>
                    <a:pt x="668" y="115"/>
                  </a:lnTo>
                  <a:lnTo>
                    <a:pt x="654" y="101"/>
                  </a:lnTo>
                  <a:lnTo>
                    <a:pt x="638" y="88"/>
                  </a:lnTo>
                  <a:lnTo>
                    <a:pt x="622" y="76"/>
                  </a:lnTo>
                  <a:lnTo>
                    <a:pt x="607" y="66"/>
                  </a:lnTo>
                  <a:lnTo>
                    <a:pt x="590" y="55"/>
                  </a:lnTo>
                  <a:lnTo>
                    <a:pt x="573" y="45"/>
                  </a:lnTo>
                  <a:lnTo>
                    <a:pt x="556" y="37"/>
                  </a:lnTo>
                  <a:lnTo>
                    <a:pt x="539" y="29"/>
                  </a:lnTo>
                  <a:lnTo>
                    <a:pt x="521" y="23"/>
                  </a:lnTo>
                  <a:lnTo>
                    <a:pt x="503" y="16"/>
                  </a:lnTo>
                  <a:lnTo>
                    <a:pt x="484" y="12"/>
                  </a:lnTo>
                  <a:lnTo>
                    <a:pt x="466" y="8"/>
                  </a:lnTo>
                  <a:lnTo>
                    <a:pt x="448" y="4"/>
                  </a:lnTo>
                  <a:lnTo>
                    <a:pt x="428" y="2"/>
                  </a:lnTo>
                  <a:lnTo>
                    <a:pt x="410" y="0"/>
                  </a:lnTo>
                  <a:lnTo>
                    <a:pt x="390" y="0"/>
                  </a:lnTo>
                  <a:lnTo>
                    <a:pt x="372" y="0"/>
                  </a:lnTo>
                  <a:lnTo>
                    <a:pt x="354" y="2"/>
                  </a:lnTo>
                  <a:lnTo>
                    <a:pt x="334" y="4"/>
                  </a:lnTo>
                  <a:lnTo>
                    <a:pt x="316" y="8"/>
                  </a:lnTo>
                  <a:lnTo>
                    <a:pt x="298" y="12"/>
                  </a:lnTo>
                  <a:lnTo>
                    <a:pt x="280" y="16"/>
                  </a:lnTo>
                  <a:lnTo>
                    <a:pt x="261" y="23"/>
                  </a:lnTo>
                  <a:lnTo>
                    <a:pt x="243" y="29"/>
                  </a:lnTo>
                  <a:lnTo>
                    <a:pt x="226" y="37"/>
                  </a:lnTo>
                  <a:lnTo>
                    <a:pt x="209" y="45"/>
                  </a:lnTo>
                  <a:lnTo>
                    <a:pt x="192" y="55"/>
                  </a:lnTo>
                  <a:lnTo>
                    <a:pt x="175" y="66"/>
                  </a:lnTo>
                  <a:lnTo>
                    <a:pt x="160" y="76"/>
                  </a:lnTo>
                  <a:lnTo>
                    <a:pt x="144" y="88"/>
                  </a:lnTo>
                  <a:lnTo>
                    <a:pt x="129" y="101"/>
                  </a:lnTo>
                  <a:lnTo>
                    <a:pt x="114" y="115"/>
                  </a:lnTo>
                  <a:lnTo>
                    <a:pt x="114" y="115"/>
                  </a:lnTo>
                  <a:lnTo>
                    <a:pt x="100" y="129"/>
                  </a:lnTo>
                  <a:lnTo>
                    <a:pt x="87" y="145"/>
                  </a:lnTo>
                  <a:lnTo>
                    <a:pt x="75" y="161"/>
                  </a:lnTo>
                  <a:lnTo>
                    <a:pt x="63" y="176"/>
                  </a:lnTo>
                  <a:lnTo>
                    <a:pt x="54" y="193"/>
                  </a:lnTo>
                  <a:lnTo>
                    <a:pt x="44" y="210"/>
                  </a:lnTo>
                  <a:lnTo>
                    <a:pt x="36" y="227"/>
                  </a:lnTo>
                  <a:lnTo>
                    <a:pt x="28" y="244"/>
                  </a:lnTo>
                  <a:lnTo>
                    <a:pt x="22" y="262"/>
                  </a:lnTo>
                  <a:lnTo>
                    <a:pt x="15" y="281"/>
                  </a:lnTo>
                  <a:lnTo>
                    <a:pt x="11" y="299"/>
                  </a:lnTo>
                  <a:lnTo>
                    <a:pt x="6" y="317"/>
                  </a:lnTo>
                  <a:lnTo>
                    <a:pt x="3" y="335"/>
                  </a:lnTo>
                  <a:lnTo>
                    <a:pt x="1" y="355"/>
                  </a:lnTo>
                  <a:lnTo>
                    <a:pt x="0" y="373"/>
                  </a:lnTo>
                  <a:lnTo>
                    <a:pt x="0" y="393"/>
                  </a:lnTo>
                  <a:lnTo>
                    <a:pt x="0" y="411"/>
                  </a:lnTo>
                  <a:lnTo>
                    <a:pt x="1" y="429"/>
                  </a:lnTo>
                  <a:lnTo>
                    <a:pt x="3" y="449"/>
                  </a:lnTo>
                  <a:lnTo>
                    <a:pt x="6" y="467"/>
                  </a:lnTo>
                  <a:lnTo>
                    <a:pt x="11" y="485"/>
                  </a:lnTo>
                  <a:lnTo>
                    <a:pt x="15" y="503"/>
                  </a:lnTo>
                  <a:lnTo>
                    <a:pt x="22" y="522"/>
                  </a:lnTo>
                  <a:lnTo>
                    <a:pt x="28" y="540"/>
                  </a:lnTo>
                  <a:lnTo>
                    <a:pt x="36" y="557"/>
                  </a:lnTo>
                  <a:lnTo>
                    <a:pt x="44" y="574"/>
                  </a:lnTo>
                  <a:lnTo>
                    <a:pt x="54" y="591"/>
                  </a:lnTo>
                  <a:lnTo>
                    <a:pt x="63" y="608"/>
                  </a:lnTo>
                  <a:lnTo>
                    <a:pt x="75" y="623"/>
                  </a:lnTo>
                  <a:lnTo>
                    <a:pt x="87" y="639"/>
                  </a:lnTo>
                  <a:lnTo>
                    <a:pt x="100" y="654"/>
                  </a:lnTo>
                  <a:lnTo>
                    <a:pt x="114" y="669"/>
                  </a:lnTo>
                  <a:lnTo>
                    <a:pt x="114" y="669"/>
                  </a:lnTo>
                  <a:lnTo>
                    <a:pt x="129" y="683"/>
                  </a:lnTo>
                  <a:lnTo>
                    <a:pt x="144" y="696"/>
                  </a:lnTo>
                  <a:lnTo>
                    <a:pt x="160" y="708"/>
                  </a:lnTo>
                  <a:lnTo>
                    <a:pt x="175" y="718"/>
                  </a:lnTo>
                  <a:lnTo>
                    <a:pt x="192" y="729"/>
                  </a:lnTo>
                  <a:lnTo>
                    <a:pt x="209" y="739"/>
                  </a:lnTo>
                  <a:lnTo>
                    <a:pt x="226" y="747"/>
                  </a:lnTo>
                  <a:lnTo>
                    <a:pt x="243" y="755"/>
                  </a:lnTo>
                  <a:lnTo>
                    <a:pt x="261" y="761"/>
                  </a:lnTo>
                  <a:lnTo>
                    <a:pt x="280" y="768"/>
                  </a:lnTo>
                  <a:lnTo>
                    <a:pt x="298" y="772"/>
                  </a:lnTo>
                  <a:lnTo>
                    <a:pt x="316" y="776"/>
                  </a:lnTo>
                  <a:lnTo>
                    <a:pt x="334" y="780"/>
                  </a:lnTo>
                  <a:lnTo>
                    <a:pt x="354" y="782"/>
                  </a:lnTo>
                  <a:lnTo>
                    <a:pt x="372" y="783"/>
                  </a:lnTo>
                  <a:lnTo>
                    <a:pt x="390" y="783"/>
                  </a:lnTo>
                  <a:lnTo>
                    <a:pt x="410" y="783"/>
                  </a:lnTo>
                  <a:lnTo>
                    <a:pt x="428" y="782"/>
                  </a:lnTo>
                  <a:lnTo>
                    <a:pt x="448" y="780"/>
                  </a:lnTo>
                  <a:lnTo>
                    <a:pt x="466" y="776"/>
                  </a:lnTo>
                  <a:lnTo>
                    <a:pt x="484" y="772"/>
                  </a:lnTo>
                  <a:lnTo>
                    <a:pt x="503" y="768"/>
                  </a:lnTo>
                  <a:lnTo>
                    <a:pt x="521" y="761"/>
                  </a:lnTo>
                  <a:lnTo>
                    <a:pt x="539" y="755"/>
                  </a:lnTo>
                  <a:lnTo>
                    <a:pt x="556" y="747"/>
                  </a:lnTo>
                  <a:lnTo>
                    <a:pt x="573" y="739"/>
                  </a:lnTo>
                  <a:lnTo>
                    <a:pt x="590" y="729"/>
                  </a:lnTo>
                  <a:lnTo>
                    <a:pt x="607" y="718"/>
                  </a:lnTo>
                  <a:lnTo>
                    <a:pt x="622" y="708"/>
                  </a:lnTo>
                  <a:lnTo>
                    <a:pt x="638" y="696"/>
                  </a:lnTo>
                  <a:lnTo>
                    <a:pt x="654" y="683"/>
                  </a:lnTo>
                  <a:lnTo>
                    <a:pt x="668" y="669"/>
                  </a:lnTo>
                  <a:lnTo>
                    <a:pt x="668"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Freeform 120"/>
            <p:cNvSpPr>
              <a:spLocks/>
            </p:cNvSpPr>
            <p:nvPr userDrawn="1"/>
          </p:nvSpPr>
          <p:spPr bwMode="auto">
            <a:xfrm>
              <a:off x="1606" y="1029"/>
              <a:ext cx="176" cy="176"/>
            </a:xfrm>
            <a:custGeom>
              <a:avLst/>
              <a:gdLst>
                <a:gd name="T0" fmla="*/ 91 w 703"/>
                <a:gd name="T1" fmla="*/ 116 h 701"/>
                <a:gd name="T2" fmla="*/ 59 w 703"/>
                <a:gd name="T3" fmla="*/ 158 h 701"/>
                <a:gd name="T4" fmla="*/ 33 w 703"/>
                <a:gd name="T5" fmla="*/ 204 h 701"/>
                <a:gd name="T6" fmla="*/ 16 w 703"/>
                <a:gd name="T7" fmla="*/ 251 h 701"/>
                <a:gd name="T8" fmla="*/ 4 w 703"/>
                <a:gd name="T9" fmla="*/ 300 h 701"/>
                <a:gd name="T10" fmla="*/ 0 w 703"/>
                <a:gd name="T11" fmla="*/ 351 h 701"/>
                <a:gd name="T12" fmla="*/ 4 w 703"/>
                <a:gd name="T13" fmla="*/ 402 h 701"/>
                <a:gd name="T14" fmla="*/ 16 w 703"/>
                <a:gd name="T15" fmla="*/ 451 h 701"/>
                <a:gd name="T16" fmla="*/ 33 w 703"/>
                <a:gd name="T17" fmla="*/ 498 h 701"/>
                <a:gd name="T18" fmla="*/ 59 w 703"/>
                <a:gd name="T19" fmla="*/ 544 h 701"/>
                <a:gd name="T20" fmla="*/ 91 w 703"/>
                <a:gd name="T21" fmla="*/ 585 h 701"/>
                <a:gd name="T22" fmla="*/ 116 w 703"/>
                <a:gd name="T23" fmla="*/ 611 h 701"/>
                <a:gd name="T24" fmla="*/ 159 w 703"/>
                <a:gd name="T25" fmla="*/ 644 h 701"/>
                <a:gd name="T26" fmla="*/ 204 w 703"/>
                <a:gd name="T27" fmla="*/ 669 h 701"/>
                <a:gd name="T28" fmla="*/ 252 w 703"/>
                <a:gd name="T29" fmla="*/ 687 h 701"/>
                <a:gd name="T30" fmla="*/ 301 w 703"/>
                <a:gd name="T31" fmla="*/ 699 h 701"/>
                <a:gd name="T32" fmla="*/ 352 w 703"/>
                <a:gd name="T33" fmla="*/ 701 h 701"/>
                <a:gd name="T34" fmla="*/ 403 w 703"/>
                <a:gd name="T35" fmla="*/ 699 h 701"/>
                <a:gd name="T36" fmla="*/ 452 w 703"/>
                <a:gd name="T37" fmla="*/ 687 h 701"/>
                <a:gd name="T38" fmla="*/ 499 w 703"/>
                <a:gd name="T39" fmla="*/ 669 h 701"/>
                <a:gd name="T40" fmla="*/ 545 w 703"/>
                <a:gd name="T41" fmla="*/ 644 h 701"/>
                <a:gd name="T42" fmla="*/ 587 w 703"/>
                <a:gd name="T43" fmla="*/ 611 h 701"/>
                <a:gd name="T44" fmla="*/ 613 w 703"/>
                <a:gd name="T45" fmla="*/ 585 h 701"/>
                <a:gd name="T46" fmla="*/ 645 w 703"/>
                <a:gd name="T47" fmla="*/ 544 h 701"/>
                <a:gd name="T48" fmla="*/ 670 w 703"/>
                <a:gd name="T49" fmla="*/ 498 h 701"/>
                <a:gd name="T50" fmla="*/ 688 w 703"/>
                <a:gd name="T51" fmla="*/ 451 h 701"/>
                <a:gd name="T52" fmla="*/ 700 w 703"/>
                <a:gd name="T53" fmla="*/ 402 h 701"/>
                <a:gd name="T54" fmla="*/ 703 w 703"/>
                <a:gd name="T55" fmla="*/ 351 h 701"/>
                <a:gd name="T56" fmla="*/ 700 w 703"/>
                <a:gd name="T57" fmla="*/ 300 h 701"/>
                <a:gd name="T58" fmla="*/ 688 w 703"/>
                <a:gd name="T59" fmla="*/ 251 h 701"/>
                <a:gd name="T60" fmla="*/ 670 w 703"/>
                <a:gd name="T61" fmla="*/ 204 h 701"/>
                <a:gd name="T62" fmla="*/ 645 w 703"/>
                <a:gd name="T63" fmla="*/ 158 h 701"/>
                <a:gd name="T64" fmla="*/ 613 w 703"/>
                <a:gd name="T65" fmla="*/ 116 h 701"/>
                <a:gd name="T66" fmla="*/ 587 w 703"/>
                <a:gd name="T67" fmla="*/ 90 h 701"/>
                <a:gd name="T68" fmla="*/ 545 w 703"/>
                <a:gd name="T69" fmla="*/ 58 h 701"/>
                <a:gd name="T70" fmla="*/ 499 w 703"/>
                <a:gd name="T71" fmla="*/ 33 h 701"/>
                <a:gd name="T72" fmla="*/ 452 w 703"/>
                <a:gd name="T73" fmla="*/ 15 h 701"/>
                <a:gd name="T74" fmla="*/ 403 w 703"/>
                <a:gd name="T75" fmla="*/ 3 h 701"/>
                <a:gd name="T76" fmla="*/ 352 w 703"/>
                <a:gd name="T77" fmla="*/ 0 h 701"/>
                <a:gd name="T78" fmla="*/ 301 w 703"/>
                <a:gd name="T79" fmla="*/ 3 h 701"/>
                <a:gd name="T80" fmla="*/ 252 w 703"/>
                <a:gd name="T81" fmla="*/ 15 h 701"/>
                <a:gd name="T82" fmla="*/ 204 w 703"/>
                <a:gd name="T83" fmla="*/ 33 h 701"/>
                <a:gd name="T84" fmla="*/ 159 w 703"/>
                <a:gd name="T85" fmla="*/ 58 h 701"/>
                <a:gd name="T86" fmla="*/ 116 w 703"/>
                <a:gd name="T87" fmla="*/ 9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1">
                  <a:moveTo>
                    <a:pt x="103" y="103"/>
                  </a:moveTo>
                  <a:lnTo>
                    <a:pt x="103" y="103"/>
                  </a:lnTo>
                  <a:lnTo>
                    <a:pt x="91" y="116"/>
                  </a:lnTo>
                  <a:lnTo>
                    <a:pt x="80" y="129"/>
                  </a:lnTo>
                  <a:lnTo>
                    <a:pt x="69" y="144"/>
                  </a:lnTo>
                  <a:lnTo>
                    <a:pt x="59" y="158"/>
                  </a:lnTo>
                  <a:lnTo>
                    <a:pt x="50" y="172"/>
                  </a:lnTo>
                  <a:lnTo>
                    <a:pt x="41" y="188"/>
                  </a:lnTo>
                  <a:lnTo>
                    <a:pt x="33" y="204"/>
                  </a:lnTo>
                  <a:lnTo>
                    <a:pt x="26" y="219"/>
                  </a:lnTo>
                  <a:lnTo>
                    <a:pt x="21" y="235"/>
                  </a:lnTo>
                  <a:lnTo>
                    <a:pt x="16" y="251"/>
                  </a:lnTo>
                  <a:lnTo>
                    <a:pt x="11" y="267"/>
                  </a:lnTo>
                  <a:lnTo>
                    <a:pt x="7" y="284"/>
                  </a:lnTo>
                  <a:lnTo>
                    <a:pt x="4" y="300"/>
                  </a:lnTo>
                  <a:lnTo>
                    <a:pt x="3" y="317"/>
                  </a:lnTo>
                  <a:lnTo>
                    <a:pt x="2" y="334"/>
                  </a:lnTo>
                  <a:lnTo>
                    <a:pt x="0" y="351"/>
                  </a:lnTo>
                  <a:lnTo>
                    <a:pt x="2" y="368"/>
                  </a:lnTo>
                  <a:lnTo>
                    <a:pt x="3" y="385"/>
                  </a:lnTo>
                  <a:lnTo>
                    <a:pt x="4" y="402"/>
                  </a:lnTo>
                  <a:lnTo>
                    <a:pt x="7" y="417"/>
                  </a:lnTo>
                  <a:lnTo>
                    <a:pt x="11" y="434"/>
                  </a:lnTo>
                  <a:lnTo>
                    <a:pt x="16" y="451"/>
                  </a:lnTo>
                  <a:lnTo>
                    <a:pt x="21" y="467"/>
                  </a:lnTo>
                  <a:lnTo>
                    <a:pt x="26" y="482"/>
                  </a:lnTo>
                  <a:lnTo>
                    <a:pt x="33" y="498"/>
                  </a:lnTo>
                  <a:lnTo>
                    <a:pt x="41" y="514"/>
                  </a:lnTo>
                  <a:lnTo>
                    <a:pt x="50" y="529"/>
                  </a:lnTo>
                  <a:lnTo>
                    <a:pt x="59" y="544"/>
                  </a:lnTo>
                  <a:lnTo>
                    <a:pt x="69" y="558"/>
                  </a:lnTo>
                  <a:lnTo>
                    <a:pt x="80" y="572"/>
                  </a:lnTo>
                  <a:lnTo>
                    <a:pt x="91" y="585"/>
                  </a:lnTo>
                  <a:lnTo>
                    <a:pt x="103" y="600"/>
                  </a:lnTo>
                  <a:lnTo>
                    <a:pt x="103" y="600"/>
                  </a:lnTo>
                  <a:lnTo>
                    <a:pt x="116" y="611"/>
                  </a:lnTo>
                  <a:lnTo>
                    <a:pt x="131" y="623"/>
                  </a:lnTo>
                  <a:lnTo>
                    <a:pt x="145" y="634"/>
                  </a:lnTo>
                  <a:lnTo>
                    <a:pt x="159" y="644"/>
                  </a:lnTo>
                  <a:lnTo>
                    <a:pt x="174" y="653"/>
                  </a:lnTo>
                  <a:lnTo>
                    <a:pt x="189" y="662"/>
                  </a:lnTo>
                  <a:lnTo>
                    <a:pt x="204" y="669"/>
                  </a:lnTo>
                  <a:lnTo>
                    <a:pt x="220" y="677"/>
                  </a:lnTo>
                  <a:lnTo>
                    <a:pt x="236" y="682"/>
                  </a:lnTo>
                  <a:lnTo>
                    <a:pt x="252" y="687"/>
                  </a:lnTo>
                  <a:lnTo>
                    <a:pt x="269" y="692"/>
                  </a:lnTo>
                  <a:lnTo>
                    <a:pt x="284" y="696"/>
                  </a:lnTo>
                  <a:lnTo>
                    <a:pt x="301" y="699"/>
                  </a:lnTo>
                  <a:lnTo>
                    <a:pt x="318" y="700"/>
                  </a:lnTo>
                  <a:lnTo>
                    <a:pt x="335" y="701"/>
                  </a:lnTo>
                  <a:lnTo>
                    <a:pt x="352" y="701"/>
                  </a:lnTo>
                  <a:lnTo>
                    <a:pt x="369" y="701"/>
                  </a:lnTo>
                  <a:lnTo>
                    <a:pt x="386" y="700"/>
                  </a:lnTo>
                  <a:lnTo>
                    <a:pt x="403" y="699"/>
                  </a:lnTo>
                  <a:lnTo>
                    <a:pt x="419" y="696"/>
                  </a:lnTo>
                  <a:lnTo>
                    <a:pt x="435" y="692"/>
                  </a:lnTo>
                  <a:lnTo>
                    <a:pt x="452" y="687"/>
                  </a:lnTo>
                  <a:lnTo>
                    <a:pt x="468" y="682"/>
                  </a:lnTo>
                  <a:lnTo>
                    <a:pt x="484" y="677"/>
                  </a:lnTo>
                  <a:lnTo>
                    <a:pt x="499" y="669"/>
                  </a:lnTo>
                  <a:lnTo>
                    <a:pt x="515" y="662"/>
                  </a:lnTo>
                  <a:lnTo>
                    <a:pt x="531" y="653"/>
                  </a:lnTo>
                  <a:lnTo>
                    <a:pt x="545" y="644"/>
                  </a:lnTo>
                  <a:lnTo>
                    <a:pt x="559" y="634"/>
                  </a:lnTo>
                  <a:lnTo>
                    <a:pt x="574" y="623"/>
                  </a:lnTo>
                  <a:lnTo>
                    <a:pt x="587" y="611"/>
                  </a:lnTo>
                  <a:lnTo>
                    <a:pt x="600" y="600"/>
                  </a:lnTo>
                  <a:lnTo>
                    <a:pt x="600" y="600"/>
                  </a:lnTo>
                  <a:lnTo>
                    <a:pt x="613" y="585"/>
                  </a:lnTo>
                  <a:lnTo>
                    <a:pt x="624" y="572"/>
                  </a:lnTo>
                  <a:lnTo>
                    <a:pt x="635" y="558"/>
                  </a:lnTo>
                  <a:lnTo>
                    <a:pt x="645" y="544"/>
                  </a:lnTo>
                  <a:lnTo>
                    <a:pt x="654" y="529"/>
                  </a:lnTo>
                  <a:lnTo>
                    <a:pt x="662" y="514"/>
                  </a:lnTo>
                  <a:lnTo>
                    <a:pt x="670" y="498"/>
                  </a:lnTo>
                  <a:lnTo>
                    <a:pt x="678" y="482"/>
                  </a:lnTo>
                  <a:lnTo>
                    <a:pt x="683" y="467"/>
                  </a:lnTo>
                  <a:lnTo>
                    <a:pt x="688" y="451"/>
                  </a:lnTo>
                  <a:lnTo>
                    <a:pt x="693" y="434"/>
                  </a:lnTo>
                  <a:lnTo>
                    <a:pt x="696" y="417"/>
                  </a:lnTo>
                  <a:lnTo>
                    <a:pt x="700" y="402"/>
                  </a:lnTo>
                  <a:lnTo>
                    <a:pt x="701" y="385"/>
                  </a:lnTo>
                  <a:lnTo>
                    <a:pt x="703" y="368"/>
                  </a:lnTo>
                  <a:lnTo>
                    <a:pt x="703" y="351"/>
                  </a:lnTo>
                  <a:lnTo>
                    <a:pt x="703" y="334"/>
                  </a:lnTo>
                  <a:lnTo>
                    <a:pt x="701" y="317"/>
                  </a:lnTo>
                  <a:lnTo>
                    <a:pt x="700" y="300"/>
                  </a:lnTo>
                  <a:lnTo>
                    <a:pt x="696" y="284"/>
                  </a:lnTo>
                  <a:lnTo>
                    <a:pt x="693" y="267"/>
                  </a:lnTo>
                  <a:lnTo>
                    <a:pt x="688" y="251"/>
                  </a:lnTo>
                  <a:lnTo>
                    <a:pt x="683" y="235"/>
                  </a:lnTo>
                  <a:lnTo>
                    <a:pt x="678" y="219"/>
                  </a:lnTo>
                  <a:lnTo>
                    <a:pt x="670" y="204"/>
                  </a:lnTo>
                  <a:lnTo>
                    <a:pt x="662" y="188"/>
                  </a:lnTo>
                  <a:lnTo>
                    <a:pt x="654" y="172"/>
                  </a:lnTo>
                  <a:lnTo>
                    <a:pt x="645" y="158"/>
                  </a:lnTo>
                  <a:lnTo>
                    <a:pt x="635" y="144"/>
                  </a:lnTo>
                  <a:lnTo>
                    <a:pt x="624" y="129"/>
                  </a:lnTo>
                  <a:lnTo>
                    <a:pt x="613" y="116"/>
                  </a:lnTo>
                  <a:lnTo>
                    <a:pt x="600" y="103"/>
                  </a:lnTo>
                  <a:lnTo>
                    <a:pt x="600" y="103"/>
                  </a:lnTo>
                  <a:lnTo>
                    <a:pt x="587" y="90"/>
                  </a:lnTo>
                  <a:lnTo>
                    <a:pt x="574" y="79"/>
                  </a:lnTo>
                  <a:lnTo>
                    <a:pt x="559" y="68"/>
                  </a:lnTo>
                  <a:lnTo>
                    <a:pt x="545" y="58"/>
                  </a:lnTo>
                  <a:lnTo>
                    <a:pt x="531" y="49"/>
                  </a:lnTo>
                  <a:lnTo>
                    <a:pt x="515" y="39"/>
                  </a:lnTo>
                  <a:lnTo>
                    <a:pt x="499" y="33"/>
                  </a:lnTo>
                  <a:lnTo>
                    <a:pt x="484" y="25"/>
                  </a:lnTo>
                  <a:lnTo>
                    <a:pt x="468" y="20"/>
                  </a:lnTo>
                  <a:lnTo>
                    <a:pt x="452" y="15"/>
                  </a:lnTo>
                  <a:lnTo>
                    <a:pt x="435" y="10"/>
                  </a:lnTo>
                  <a:lnTo>
                    <a:pt x="419" y="7"/>
                  </a:lnTo>
                  <a:lnTo>
                    <a:pt x="403" y="3"/>
                  </a:lnTo>
                  <a:lnTo>
                    <a:pt x="386" y="2"/>
                  </a:lnTo>
                  <a:lnTo>
                    <a:pt x="369" y="0"/>
                  </a:lnTo>
                  <a:lnTo>
                    <a:pt x="352" y="0"/>
                  </a:lnTo>
                  <a:lnTo>
                    <a:pt x="335" y="0"/>
                  </a:lnTo>
                  <a:lnTo>
                    <a:pt x="318" y="2"/>
                  </a:lnTo>
                  <a:lnTo>
                    <a:pt x="301" y="3"/>
                  </a:lnTo>
                  <a:lnTo>
                    <a:pt x="284" y="7"/>
                  </a:lnTo>
                  <a:lnTo>
                    <a:pt x="269" y="10"/>
                  </a:lnTo>
                  <a:lnTo>
                    <a:pt x="252" y="15"/>
                  </a:lnTo>
                  <a:lnTo>
                    <a:pt x="236" y="20"/>
                  </a:lnTo>
                  <a:lnTo>
                    <a:pt x="220" y="25"/>
                  </a:lnTo>
                  <a:lnTo>
                    <a:pt x="204" y="33"/>
                  </a:lnTo>
                  <a:lnTo>
                    <a:pt x="189" y="39"/>
                  </a:lnTo>
                  <a:lnTo>
                    <a:pt x="174" y="49"/>
                  </a:lnTo>
                  <a:lnTo>
                    <a:pt x="159" y="58"/>
                  </a:lnTo>
                  <a:lnTo>
                    <a:pt x="145" y="68"/>
                  </a:lnTo>
                  <a:lnTo>
                    <a:pt x="131" y="79"/>
                  </a:lnTo>
                  <a:lnTo>
                    <a:pt x="116" y="90"/>
                  </a:lnTo>
                  <a:lnTo>
                    <a:pt x="103" y="103"/>
                  </a:lnTo>
                  <a:lnTo>
                    <a:pt x="103"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Freeform 121"/>
            <p:cNvSpPr>
              <a:spLocks/>
            </p:cNvSpPr>
            <p:nvPr userDrawn="1"/>
          </p:nvSpPr>
          <p:spPr bwMode="auto">
            <a:xfrm>
              <a:off x="1437" y="1218"/>
              <a:ext cx="156" cy="156"/>
            </a:xfrm>
            <a:custGeom>
              <a:avLst/>
              <a:gdLst>
                <a:gd name="T0" fmla="*/ 91 w 622"/>
                <a:gd name="T1" fmla="*/ 91 h 622"/>
                <a:gd name="T2" fmla="*/ 69 w 622"/>
                <a:gd name="T3" fmla="*/ 115 h 622"/>
                <a:gd name="T4" fmla="*/ 51 w 622"/>
                <a:gd name="T5" fmla="*/ 139 h 622"/>
                <a:gd name="T6" fmla="*/ 24 w 622"/>
                <a:gd name="T7" fmla="*/ 194 h 622"/>
                <a:gd name="T8" fmla="*/ 5 w 622"/>
                <a:gd name="T9" fmla="*/ 252 h 622"/>
                <a:gd name="T10" fmla="*/ 0 w 622"/>
                <a:gd name="T11" fmla="*/ 311 h 622"/>
                <a:gd name="T12" fmla="*/ 5 w 622"/>
                <a:gd name="T13" fmla="*/ 370 h 622"/>
                <a:gd name="T14" fmla="*/ 24 w 622"/>
                <a:gd name="T15" fmla="*/ 427 h 622"/>
                <a:gd name="T16" fmla="*/ 51 w 622"/>
                <a:gd name="T17" fmla="*/ 482 h 622"/>
                <a:gd name="T18" fmla="*/ 69 w 622"/>
                <a:gd name="T19" fmla="*/ 507 h 622"/>
                <a:gd name="T20" fmla="*/ 91 w 622"/>
                <a:gd name="T21" fmla="*/ 530 h 622"/>
                <a:gd name="T22" fmla="*/ 103 w 622"/>
                <a:gd name="T23" fmla="*/ 542 h 622"/>
                <a:gd name="T24" fmla="*/ 127 w 622"/>
                <a:gd name="T25" fmla="*/ 562 h 622"/>
                <a:gd name="T26" fmla="*/ 167 w 622"/>
                <a:gd name="T27" fmla="*/ 586 h 622"/>
                <a:gd name="T28" fmla="*/ 223 w 622"/>
                <a:gd name="T29" fmla="*/ 608 h 622"/>
                <a:gd name="T30" fmla="*/ 282 w 622"/>
                <a:gd name="T31" fmla="*/ 620 h 622"/>
                <a:gd name="T32" fmla="*/ 340 w 622"/>
                <a:gd name="T33" fmla="*/ 620 h 622"/>
                <a:gd name="T34" fmla="*/ 399 w 622"/>
                <a:gd name="T35" fmla="*/ 608 h 622"/>
                <a:gd name="T36" fmla="*/ 455 w 622"/>
                <a:gd name="T37" fmla="*/ 586 h 622"/>
                <a:gd name="T38" fmla="*/ 494 w 622"/>
                <a:gd name="T39" fmla="*/ 562 h 622"/>
                <a:gd name="T40" fmla="*/ 519 w 622"/>
                <a:gd name="T41" fmla="*/ 542 h 622"/>
                <a:gd name="T42" fmla="*/ 531 w 622"/>
                <a:gd name="T43" fmla="*/ 530 h 622"/>
                <a:gd name="T44" fmla="*/ 551 w 622"/>
                <a:gd name="T45" fmla="*/ 507 h 622"/>
                <a:gd name="T46" fmla="*/ 570 w 622"/>
                <a:gd name="T47" fmla="*/ 482 h 622"/>
                <a:gd name="T48" fmla="*/ 598 w 622"/>
                <a:gd name="T49" fmla="*/ 427 h 622"/>
                <a:gd name="T50" fmla="*/ 615 w 622"/>
                <a:gd name="T51" fmla="*/ 370 h 622"/>
                <a:gd name="T52" fmla="*/ 622 w 622"/>
                <a:gd name="T53" fmla="*/ 311 h 622"/>
                <a:gd name="T54" fmla="*/ 615 w 622"/>
                <a:gd name="T55" fmla="*/ 252 h 622"/>
                <a:gd name="T56" fmla="*/ 598 w 622"/>
                <a:gd name="T57" fmla="*/ 194 h 622"/>
                <a:gd name="T58" fmla="*/ 570 w 622"/>
                <a:gd name="T59" fmla="*/ 139 h 622"/>
                <a:gd name="T60" fmla="*/ 551 w 622"/>
                <a:gd name="T61" fmla="*/ 115 h 622"/>
                <a:gd name="T62" fmla="*/ 531 w 622"/>
                <a:gd name="T63" fmla="*/ 91 h 622"/>
                <a:gd name="T64" fmla="*/ 519 w 622"/>
                <a:gd name="T65" fmla="*/ 81 h 622"/>
                <a:gd name="T66" fmla="*/ 494 w 622"/>
                <a:gd name="T67" fmla="*/ 60 h 622"/>
                <a:gd name="T68" fmla="*/ 455 w 622"/>
                <a:gd name="T69" fmla="*/ 35 h 622"/>
                <a:gd name="T70" fmla="*/ 399 w 622"/>
                <a:gd name="T71" fmla="*/ 13 h 622"/>
                <a:gd name="T72" fmla="*/ 340 w 622"/>
                <a:gd name="T73" fmla="*/ 1 h 622"/>
                <a:gd name="T74" fmla="*/ 282 w 622"/>
                <a:gd name="T75" fmla="*/ 1 h 622"/>
                <a:gd name="T76" fmla="*/ 223 w 622"/>
                <a:gd name="T77" fmla="*/ 13 h 622"/>
                <a:gd name="T78" fmla="*/ 167 w 622"/>
                <a:gd name="T79" fmla="*/ 35 h 622"/>
                <a:gd name="T80" fmla="*/ 127 w 622"/>
                <a:gd name="T81" fmla="*/ 60 h 622"/>
                <a:gd name="T82" fmla="*/ 103 w 622"/>
                <a:gd name="T83" fmla="*/ 81 h 622"/>
                <a:gd name="T84" fmla="*/ 9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91" y="91"/>
                  </a:moveTo>
                  <a:lnTo>
                    <a:pt x="91" y="91"/>
                  </a:lnTo>
                  <a:lnTo>
                    <a:pt x="80" y="103"/>
                  </a:lnTo>
                  <a:lnTo>
                    <a:pt x="69" y="115"/>
                  </a:lnTo>
                  <a:lnTo>
                    <a:pt x="60" y="128"/>
                  </a:lnTo>
                  <a:lnTo>
                    <a:pt x="51" y="139"/>
                  </a:lnTo>
                  <a:lnTo>
                    <a:pt x="35" y="167"/>
                  </a:lnTo>
                  <a:lnTo>
                    <a:pt x="24" y="194"/>
                  </a:lnTo>
                  <a:lnTo>
                    <a:pt x="13" y="223"/>
                  </a:lnTo>
                  <a:lnTo>
                    <a:pt x="5" y="252"/>
                  </a:lnTo>
                  <a:lnTo>
                    <a:pt x="2" y="281"/>
                  </a:lnTo>
                  <a:lnTo>
                    <a:pt x="0" y="311"/>
                  </a:lnTo>
                  <a:lnTo>
                    <a:pt x="2" y="340"/>
                  </a:lnTo>
                  <a:lnTo>
                    <a:pt x="5" y="370"/>
                  </a:lnTo>
                  <a:lnTo>
                    <a:pt x="13" y="399"/>
                  </a:lnTo>
                  <a:lnTo>
                    <a:pt x="24" y="427"/>
                  </a:lnTo>
                  <a:lnTo>
                    <a:pt x="35" y="455"/>
                  </a:lnTo>
                  <a:lnTo>
                    <a:pt x="51" y="482"/>
                  </a:lnTo>
                  <a:lnTo>
                    <a:pt x="60" y="494"/>
                  </a:lnTo>
                  <a:lnTo>
                    <a:pt x="69" y="507"/>
                  </a:lnTo>
                  <a:lnTo>
                    <a:pt x="80" y="519"/>
                  </a:lnTo>
                  <a:lnTo>
                    <a:pt x="91" y="530"/>
                  </a:lnTo>
                  <a:lnTo>
                    <a:pt x="91" y="530"/>
                  </a:lnTo>
                  <a:lnTo>
                    <a:pt x="103" y="542"/>
                  </a:lnTo>
                  <a:lnTo>
                    <a:pt x="115" y="551"/>
                  </a:lnTo>
                  <a:lnTo>
                    <a:pt x="127" y="562"/>
                  </a:lnTo>
                  <a:lnTo>
                    <a:pt x="140" y="571"/>
                  </a:lnTo>
                  <a:lnTo>
                    <a:pt x="167" y="586"/>
                  </a:lnTo>
                  <a:lnTo>
                    <a:pt x="194" y="598"/>
                  </a:lnTo>
                  <a:lnTo>
                    <a:pt x="223" y="608"/>
                  </a:lnTo>
                  <a:lnTo>
                    <a:pt x="252" y="616"/>
                  </a:lnTo>
                  <a:lnTo>
                    <a:pt x="282" y="620"/>
                  </a:lnTo>
                  <a:lnTo>
                    <a:pt x="310" y="622"/>
                  </a:lnTo>
                  <a:lnTo>
                    <a:pt x="340" y="620"/>
                  </a:lnTo>
                  <a:lnTo>
                    <a:pt x="370" y="616"/>
                  </a:lnTo>
                  <a:lnTo>
                    <a:pt x="399" y="608"/>
                  </a:lnTo>
                  <a:lnTo>
                    <a:pt x="428" y="598"/>
                  </a:lnTo>
                  <a:lnTo>
                    <a:pt x="455" y="586"/>
                  </a:lnTo>
                  <a:lnTo>
                    <a:pt x="482" y="571"/>
                  </a:lnTo>
                  <a:lnTo>
                    <a:pt x="494" y="562"/>
                  </a:lnTo>
                  <a:lnTo>
                    <a:pt x="507" y="551"/>
                  </a:lnTo>
                  <a:lnTo>
                    <a:pt x="519" y="542"/>
                  </a:lnTo>
                  <a:lnTo>
                    <a:pt x="531" y="530"/>
                  </a:lnTo>
                  <a:lnTo>
                    <a:pt x="531" y="530"/>
                  </a:lnTo>
                  <a:lnTo>
                    <a:pt x="541" y="519"/>
                  </a:lnTo>
                  <a:lnTo>
                    <a:pt x="551" y="507"/>
                  </a:lnTo>
                  <a:lnTo>
                    <a:pt x="562" y="494"/>
                  </a:lnTo>
                  <a:lnTo>
                    <a:pt x="570" y="482"/>
                  </a:lnTo>
                  <a:lnTo>
                    <a:pt x="585" y="455"/>
                  </a:lnTo>
                  <a:lnTo>
                    <a:pt x="598" y="427"/>
                  </a:lnTo>
                  <a:lnTo>
                    <a:pt x="609" y="399"/>
                  </a:lnTo>
                  <a:lnTo>
                    <a:pt x="615" y="370"/>
                  </a:lnTo>
                  <a:lnTo>
                    <a:pt x="621" y="340"/>
                  </a:lnTo>
                  <a:lnTo>
                    <a:pt x="622" y="311"/>
                  </a:lnTo>
                  <a:lnTo>
                    <a:pt x="621" y="281"/>
                  </a:lnTo>
                  <a:lnTo>
                    <a:pt x="615" y="252"/>
                  </a:lnTo>
                  <a:lnTo>
                    <a:pt x="609" y="223"/>
                  </a:lnTo>
                  <a:lnTo>
                    <a:pt x="598" y="194"/>
                  </a:lnTo>
                  <a:lnTo>
                    <a:pt x="585" y="167"/>
                  </a:lnTo>
                  <a:lnTo>
                    <a:pt x="570" y="139"/>
                  </a:lnTo>
                  <a:lnTo>
                    <a:pt x="562" y="128"/>
                  </a:lnTo>
                  <a:lnTo>
                    <a:pt x="551" y="115"/>
                  </a:lnTo>
                  <a:lnTo>
                    <a:pt x="541" y="103"/>
                  </a:lnTo>
                  <a:lnTo>
                    <a:pt x="531" y="91"/>
                  </a:lnTo>
                  <a:lnTo>
                    <a:pt x="531" y="91"/>
                  </a:lnTo>
                  <a:lnTo>
                    <a:pt x="519" y="81"/>
                  </a:lnTo>
                  <a:lnTo>
                    <a:pt x="507" y="70"/>
                  </a:lnTo>
                  <a:lnTo>
                    <a:pt x="494" y="60"/>
                  </a:lnTo>
                  <a:lnTo>
                    <a:pt x="482" y="51"/>
                  </a:lnTo>
                  <a:lnTo>
                    <a:pt x="455" y="35"/>
                  </a:lnTo>
                  <a:lnTo>
                    <a:pt x="428" y="24"/>
                  </a:lnTo>
                  <a:lnTo>
                    <a:pt x="399" y="13"/>
                  </a:lnTo>
                  <a:lnTo>
                    <a:pt x="370" y="7"/>
                  </a:lnTo>
                  <a:lnTo>
                    <a:pt x="340" y="1"/>
                  </a:lnTo>
                  <a:lnTo>
                    <a:pt x="310" y="0"/>
                  </a:lnTo>
                  <a:lnTo>
                    <a:pt x="282" y="1"/>
                  </a:lnTo>
                  <a:lnTo>
                    <a:pt x="252" y="7"/>
                  </a:lnTo>
                  <a:lnTo>
                    <a:pt x="223" y="13"/>
                  </a:lnTo>
                  <a:lnTo>
                    <a:pt x="194" y="24"/>
                  </a:lnTo>
                  <a:lnTo>
                    <a:pt x="167" y="35"/>
                  </a:lnTo>
                  <a:lnTo>
                    <a:pt x="140" y="51"/>
                  </a:lnTo>
                  <a:lnTo>
                    <a:pt x="127" y="60"/>
                  </a:lnTo>
                  <a:lnTo>
                    <a:pt x="115" y="70"/>
                  </a:lnTo>
                  <a:lnTo>
                    <a:pt x="103" y="81"/>
                  </a:lnTo>
                  <a:lnTo>
                    <a:pt x="91" y="91"/>
                  </a:lnTo>
                  <a:lnTo>
                    <a:pt x="9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Freeform 122"/>
            <p:cNvSpPr>
              <a:spLocks/>
            </p:cNvSpPr>
            <p:nvPr userDrawn="1"/>
          </p:nvSpPr>
          <p:spPr bwMode="auto">
            <a:xfrm>
              <a:off x="1269" y="1408"/>
              <a:ext cx="134" cy="134"/>
            </a:xfrm>
            <a:custGeom>
              <a:avLst/>
              <a:gdLst>
                <a:gd name="T0" fmla="*/ 460 w 540"/>
                <a:gd name="T1" fmla="*/ 79 h 539"/>
                <a:gd name="T2" fmla="*/ 419 w 540"/>
                <a:gd name="T3" fmla="*/ 44 h 539"/>
                <a:gd name="T4" fmla="*/ 372 w 540"/>
                <a:gd name="T5" fmla="*/ 20 h 539"/>
                <a:gd name="T6" fmla="*/ 321 w 540"/>
                <a:gd name="T7" fmla="*/ 5 h 539"/>
                <a:gd name="T8" fmla="*/ 270 w 540"/>
                <a:gd name="T9" fmla="*/ 0 h 539"/>
                <a:gd name="T10" fmla="*/ 218 w 540"/>
                <a:gd name="T11" fmla="*/ 5 h 539"/>
                <a:gd name="T12" fmla="*/ 168 w 540"/>
                <a:gd name="T13" fmla="*/ 20 h 539"/>
                <a:gd name="T14" fmla="*/ 121 w 540"/>
                <a:gd name="T15" fmla="*/ 44 h 539"/>
                <a:gd name="T16" fmla="*/ 78 w 540"/>
                <a:gd name="T17" fmla="*/ 79 h 539"/>
                <a:gd name="T18" fmla="*/ 60 w 540"/>
                <a:gd name="T19" fmla="*/ 99 h 539"/>
                <a:gd name="T20" fmla="*/ 30 w 540"/>
                <a:gd name="T21" fmla="*/ 145 h 539"/>
                <a:gd name="T22" fmla="*/ 11 w 540"/>
                <a:gd name="T23" fmla="*/ 193 h 539"/>
                <a:gd name="T24" fmla="*/ 2 w 540"/>
                <a:gd name="T25" fmla="*/ 244 h 539"/>
                <a:gd name="T26" fmla="*/ 2 w 540"/>
                <a:gd name="T27" fmla="*/ 296 h 539"/>
                <a:gd name="T28" fmla="*/ 11 w 540"/>
                <a:gd name="T29" fmla="*/ 347 h 539"/>
                <a:gd name="T30" fmla="*/ 30 w 540"/>
                <a:gd name="T31" fmla="*/ 395 h 539"/>
                <a:gd name="T32" fmla="*/ 60 w 540"/>
                <a:gd name="T33" fmla="*/ 440 h 539"/>
                <a:gd name="T34" fmla="*/ 78 w 540"/>
                <a:gd name="T35" fmla="*/ 461 h 539"/>
                <a:gd name="T36" fmla="*/ 121 w 540"/>
                <a:gd name="T37" fmla="*/ 495 h 539"/>
                <a:gd name="T38" fmla="*/ 168 w 540"/>
                <a:gd name="T39" fmla="*/ 520 h 539"/>
                <a:gd name="T40" fmla="*/ 218 w 540"/>
                <a:gd name="T41" fmla="*/ 535 h 539"/>
                <a:gd name="T42" fmla="*/ 270 w 540"/>
                <a:gd name="T43" fmla="*/ 539 h 539"/>
                <a:gd name="T44" fmla="*/ 321 w 540"/>
                <a:gd name="T45" fmla="*/ 535 h 539"/>
                <a:gd name="T46" fmla="*/ 372 w 540"/>
                <a:gd name="T47" fmla="*/ 520 h 539"/>
                <a:gd name="T48" fmla="*/ 419 w 540"/>
                <a:gd name="T49" fmla="*/ 495 h 539"/>
                <a:gd name="T50" fmla="*/ 460 w 540"/>
                <a:gd name="T51" fmla="*/ 461 h 539"/>
                <a:gd name="T52" fmla="*/ 480 w 540"/>
                <a:gd name="T53" fmla="*/ 440 h 539"/>
                <a:gd name="T54" fmla="*/ 508 w 540"/>
                <a:gd name="T55" fmla="*/ 395 h 539"/>
                <a:gd name="T56" fmla="*/ 529 w 540"/>
                <a:gd name="T57" fmla="*/ 347 h 539"/>
                <a:gd name="T58" fmla="*/ 538 w 540"/>
                <a:gd name="T59" fmla="*/ 296 h 539"/>
                <a:gd name="T60" fmla="*/ 538 w 540"/>
                <a:gd name="T61" fmla="*/ 244 h 539"/>
                <a:gd name="T62" fmla="*/ 529 w 540"/>
                <a:gd name="T63" fmla="*/ 193 h 539"/>
                <a:gd name="T64" fmla="*/ 508 w 540"/>
                <a:gd name="T65" fmla="*/ 145 h 539"/>
                <a:gd name="T66" fmla="*/ 480 w 540"/>
                <a:gd name="T67" fmla="*/ 99 h 539"/>
                <a:gd name="T68" fmla="*/ 46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460" y="79"/>
                  </a:moveTo>
                  <a:lnTo>
                    <a:pt x="460" y="79"/>
                  </a:lnTo>
                  <a:lnTo>
                    <a:pt x="441" y="60"/>
                  </a:lnTo>
                  <a:lnTo>
                    <a:pt x="419" y="44"/>
                  </a:lnTo>
                  <a:lnTo>
                    <a:pt x="395" y="31"/>
                  </a:lnTo>
                  <a:lnTo>
                    <a:pt x="372" y="20"/>
                  </a:lnTo>
                  <a:lnTo>
                    <a:pt x="347" y="10"/>
                  </a:lnTo>
                  <a:lnTo>
                    <a:pt x="321" y="5"/>
                  </a:lnTo>
                  <a:lnTo>
                    <a:pt x="296" y="1"/>
                  </a:lnTo>
                  <a:lnTo>
                    <a:pt x="270" y="0"/>
                  </a:lnTo>
                  <a:lnTo>
                    <a:pt x="244" y="1"/>
                  </a:lnTo>
                  <a:lnTo>
                    <a:pt x="218" y="5"/>
                  </a:lnTo>
                  <a:lnTo>
                    <a:pt x="193" y="10"/>
                  </a:lnTo>
                  <a:lnTo>
                    <a:pt x="168" y="20"/>
                  </a:lnTo>
                  <a:lnTo>
                    <a:pt x="144" y="31"/>
                  </a:lnTo>
                  <a:lnTo>
                    <a:pt x="121" y="44"/>
                  </a:lnTo>
                  <a:lnTo>
                    <a:pt x="99" y="60"/>
                  </a:lnTo>
                  <a:lnTo>
                    <a:pt x="78" y="79"/>
                  </a:lnTo>
                  <a:lnTo>
                    <a:pt x="78" y="79"/>
                  </a:lnTo>
                  <a:lnTo>
                    <a:pt x="60" y="99"/>
                  </a:lnTo>
                  <a:lnTo>
                    <a:pt x="45" y="121"/>
                  </a:lnTo>
                  <a:lnTo>
                    <a:pt x="30" y="145"/>
                  </a:lnTo>
                  <a:lnTo>
                    <a:pt x="20" y="168"/>
                  </a:lnTo>
                  <a:lnTo>
                    <a:pt x="11" y="193"/>
                  </a:lnTo>
                  <a:lnTo>
                    <a:pt x="4" y="218"/>
                  </a:lnTo>
                  <a:lnTo>
                    <a:pt x="2" y="244"/>
                  </a:lnTo>
                  <a:lnTo>
                    <a:pt x="0" y="270"/>
                  </a:lnTo>
                  <a:lnTo>
                    <a:pt x="2" y="296"/>
                  </a:lnTo>
                  <a:lnTo>
                    <a:pt x="4" y="322"/>
                  </a:lnTo>
                  <a:lnTo>
                    <a:pt x="11" y="347"/>
                  </a:lnTo>
                  <a:lnTo>
                    <a:pt x="20" y="371"/>
                  </a:lnTo>
                  <a:lnTo>
                    <a:pt x="30" y="395"/>
                  </a:lnTo>
                  <a:lnTo>
                    <a:pt x="45" y="418"/>
                  </a:lnTo>
                  <a:lnTo>
                    <a:pt x="60" y="440"/>
                  </a:lnTo>
                  <a:lnTo>
                    <a:pt x="78" y="461"/>
                  </a:lnTo>
                  <a:lnTo>
                    <a:pt x="78" y="461"/>
                  </a:lnTo>
                  <a:lnTo>
                    <a:pt x="99" y="479"/>
                  </a:lnTo>
                  <a:lnTo>
                    <a:pt x="121" y="495"/>
                  </a:lnTo>
                  <a:lnTo>
                    <a:pt x="144" y="509"/>
                  </a:lnTo>
                  <a:lnTo>
                    <a:pt x="168" y="520"/>
                  </a:lnTo>
                  <a:lnTo>
                    <a:pt x="193" y="529"/>
                  </a:lnTo>
                  <a:lnTo>
                    <a:pt x="218" y="535"/>
                  </a:lnTo>
                  <a:lnTo>
                    <a:pt x="244" y="538"/>
                  </a:lnTo>
                  <a:lnTo>
                    <a:pt x="270" y="539"/>
                  </a:lnTo>
                  <a:lnTo>
                    <a:pt x="296" y="538"/>
                  </a:lnTo>
                  <a:lnTo>
                    <a:pt x="321" y="535"/>
                  </a:lnTo>
                  <a:lnTo>
                    <a:pt x="347" y="529"/>
                  </a:lnTo>
                  <a:lnTo>
                    <a:pt x="372" y="520"/>
                  </a:lnTo>
                  <a:lnTo>
                    <a:pt x="395" y="509"/>
                  </a:lnTo>
                  <a:lnTo>
                    <a:pt x="419" y="495"/>
                  </a:lnTo>
                  <a:lnTo>
                    <a:pt x="441" y="479"/>
                  </a:lnTo>
                  <a:lnTo>
                    <a:pt x="460" y="461"/>
                  </a:lnTo>
                  <a:lnTo>
                    <a:pt x="460" y="461"/>
                  </a:lnTo>
                  <a:lnTo>
                    <a:pt x="480" y="440"/>
                  </a:lnTo>
                  <a:lnTo>
                    <a:pt x="495" y="418"/>
                  </a:lnTo>
                  <a:lnTo>
                    <a:pt x="508" y="395"/>
                  </a:lnTo>
                  <a:lnTo>
                    <a:pt x="520" y="371"/>
                  </a:lnTo>
                  <a:lnTo>
                    <a:pt x="529" y="347"/>
                  </a:lnTo>
                  <a:lnTo>
                    <a:pt x="535" y="322"/>
                  </a:lnTo>
                  <a:lnTo>
                    <a:pt x="538" y="296"/>
                  </a:lnTo>
                  <a:lnTo>
                    <a:pt x="540" y="270"/>
                  </a:lnTo>
                  <a:lnTo>
                    <a:pt x="538" y="244"/>
                  </a:lnTo>
                  <a:lnTo>
                    <a:pt x="535" y="218"/>
                  </a:lnTo>
                  <a:lnTo>
                    <a:pt x="529" y="193"/>
                  </a:lnTo>
                  <a:lnTo>
                    <a:pt x="520" y="168"/>
                  </a:lnTo>
                  <a:lnTo>
                    <a:pt x="508" y="145"/>
                  </a:lnTo>
                  <a:lnTo>
                    <a:pt x="495" y="121"/>
                  </a:lnTo>
                  <a:lnTo>
                    <a:pt x="480" y="99"/>
                  </a:lnTo>
                  <a:lnTo>
                    <a:pt x="460" y="79"/>
                  </a:lnTo>
                  <a:lnTo>
                    <a:pt x="46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Freeform 123"/>
            <p:cNvSpPr>
              <a:spLocks/>
            </p:cNvSpPr>
            <p:nvPr userDrawn="1"/>
          </p:nvSpPr>
          <p:spPr bwMode="auto">
            <a:xfrm>
              <a:off x="1099" y="1596"/>
              <a:ext cx="115" cy="115"/>
            </a:xfrm>
            <a:custGeom>
              <a:avLst/>
              <a:gdLst>
                <a:gd name="T0" fmla="*/ 68 w 459"/>
                <a:gd name="T1" fmla="*/ 67 h 460"/>
                <a:gd name="T2" fmla="*/ 38 w 459"/>
                <a:gd name="T3" fmla="*/ 104 h 460"/>
                <a:gd name="T4" fmla="*/ 17 w 459"/>
                <a:gd name="T5" fmla="*/ 143 h 460"/>
                <a:gd name="T6" fmla="*/ 4 w 459"/>
                <a:gd name="T7" fmla="*/ 186 h 460"/>
                <a:gd name="T8" fmla="*/ 0 w 459"/>
                <a:gd name="T9" fmla="*/ 230 h 460"/>
                <a:gd name="T10" fmla="*/ 4 w 459"/>
                <a:gd name="T11" fmla="*/ 273 h 460"/>
                <a:gd name="T12" fmla="*/ 17 w 459"/>
                <a:gd name="T13" fmla="*/ 316 h 460"/>
                <a:gd name="T14" fmla="*/ 38 w 459"/>
                <a:gd name="T15" fmla="*/ 357 h 460"/>
                <a:gd name="T16" fmla="*/ 68 w 459"/>
                <a:gd name="T17" fmla="*/ 392 h 460"/>
                <a:gd name="T18" fmla="*/ 85 w 459"/>
                <a:gd name="T19" fmla="*/ 407 h 460"/>
                <a:gd name="T20" fmla="*/ 122 w 459"/>
                <a:gd name="T21" fmla="*/ 434 h 460"/>
                <a:gd name="T22" fmla="*/ 164 w 459"/>
                <a:gd name="T23" fmla="*/ 449 h 460"/>
                <a:gd name="T24" fmla="*/ 207 w 459"/>
                <a:gd name="T25" fmla="*/ 458 h 460"/>
                <a:gd name="T26" fmla="*/ 251 w 459"/>
                <a:gd name="T27" fmla="*/ 458 h 460"/>
                <a:gd name="T28" fmla="*/ 294 w 459"/>
                <a:gd name="T29" fmla="*/ 449 h 460"/>
                <a:gd name="T30" fmla="*/ 336 w 459"/>
                <a:gd name="T31" fmla="*/ 434 h 460"/>
                <a:gd name="T32" fmla="*/ 375 w 459"/>
                <a:gd name="T33" fmla="*/ 407 h 460"/>
                <a:gd name="T34" fmla="*/ 392 w 459"/>
                <a:gd name="T35" fmla="*/ 392 h 460"/>
                <a:gd name="T36" fmla="*/ 421 w 459"/>
                <a:gd name="T37" fmla="*/ 357 h 460"/>
                <a:gd name="T38" fmla="*/ 443 w 459"/>
                <a:gd name="T39" fmla="*/ 316 h 460"/>
                <a:gd name="T40" fmla="*/ 455 w 459"/>
                <a:gd name="T41" fmla="*/ 273 h 460"/>
                <a:gd name="T42" fmla="*/ 459 w 459"/>
                <a:gd name="T43" fmla="*/ 230 h 460"/>
                <a:gd name="T44" fmla="*/ 455 w 459"/>
                <a:gd name="T45" fmla="*/ 186 h 460"/>
                <a:gd name="T46" fmla="*/ 443 w 459"/>
                <a:gd name="T47" fmla="*/ 143 h 460"/>
                <a:gd name="T48" fmla="*/ 421 w 459"/>
                <a:gd name="T49" fmla="*/ 104 h 460"/>
                <a:gd name="T50" fmla="*/ 392 w 459"/>
                <a:gd name="T51" fmla="*/ 67 h 460"/>
                <a:gd name="T52" fmla="*/ 375 w 459"/>
                <a:gd name="T53" fmla="*/ 52 h 460"/>
                <a:gd name="T54" fmla="*/ 336 w 459"/>
                <a:gd name="T55" fmla="*/ 27 h 460"/>
                <a:gd name="T56" fmla="*/ 294 w 459"/>
                <a:gd name="T57" fmla="*/ 10 h 460"/>
                <a:gd name="T58" fmla="*/ 251 w 459"/>
                <a:gd name="T59" fmla="*/ 1 h 460"/>
                <a:gd name="T60" fmla="*/ 207 w 459"/>
                <a:gd name="T61" fmla="*/ 1 h 460"/>
                <a:gd name="T62" fmla="*/ 164 w 459"/>
                <a:gd name="T63" fmla="*/ 10 h 460"/>
                <a:gd name="T64" fmla="*/ 122 w 459"/>
                <a:gd name="T65" fmla="*/ 27 h 460"/>
                <a:gd name="T66" fmla="*/ 85 w 459"/>
                <a:gd name="T67" fmla="*/ 52 h 460"/>
                <a:gd name="T68" fmla="*/ 68 w 459"/>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60">
                  <a:moveTo>
                    <a:pt x="68" y="67"/>
                  </a:moveTo>
                  <a:lnTo>
                    <a:pt x="68" y="67"/>
                  </a:lnTo>
                  <a:lnTo>
                    <a:pt x="52" y="84"/>
                  </a:lnTo>
                  <a:lnTo>
                    <a:pt x="38" y="104"/>
                  </a:lnTo>
                  <a:lnTo>
                    <a:pt x="26" y="123"/>
                  </a:lnTo>
                  <a:lnTo>
                    <a:pt x="17" y="143"/>
                  </a:lnTo>
                  <a:lnTo>
                    <a:pt x="9" y="164"/>
                  </a:lnTo>
                  <a:lnTo>
                    <a:pt x="4" y="186"/>
                  </a:lnTo>
                  <a:lnTo>
                    <a:pt x="1" y="208"/>
                  </a:lnTo>
                  <a:lnTo>
                    <a:pt x="0" y="230"/>
                  </a:lnTo>
                  <a:lnTo>
                    <a:pt x="1" y="251"/>
                  </a:lnTo>
                  <a:lnTo>
                    <a:pt x="4" y="273"/>
                  </a:lnTo>
                  <a:lnTo>
                    <a:pt x="9" y="295"/>
                  </a:lnTo>
                  <a:lnTo>
                    <a:pt x="17" y="316"/>
                  </a:lnTo>
                  <a:lnTo>
                    <a:pt x="26" y="337"/>
                  </a:lnTo>
                  <a:lnTo>
                    <a:pt x="38" y="357"/>
                  </a:lnTo>
                  <a:lnTo>
                    <a:pt x="52" y="375"/>
                  </a:lnTo>
                  <a:lnTo>
                    <a:pt x="68" y="392"/>
                  </a:lnTo>
                  <a:lnTo>
                    <a:pt x="68" y="392"/>
                  </a:lnTo>
                  <a:lnTo>
                    <a:pt x="85" y="407"/>
                  </a:lnTo>
                  <a:lnTo>
                    <a:pt x="103" y="422"/>
                  </a:lnTo>
                  <a:lnTo>
                    <a:pt x="122" y="434"/>
                  </a:lnTo>
                  <a:lnTo>
                    <a:pt x="143" y="443"/>
                  </a:lnTo>
                  <a:lnTo>
                    <a:pt x="164" y="449"/>
                  </a:lnTo>
                  <a:lnTo>
                    <a:pt x="186" y="456"/>
                  </a:lnTo>
                  <a:lnTo>
                    <a:pt x="207" y="458"/>
                  </a:lnTo>
                  <a:lnTo>
                    <a:pt x="229" y="460"/>
                  </a:lnTo>
                  <a:lnTo>
                    <a:pt x="251" y="458"/>
                  </a:lnTo>
                  <a:lnTo>
                    <a:pt x="274" y="456"/>
                  </a:lnTo>
                  <a:lnTo>
                    <a:pt x="294" y="449"/>
                  </a:lnTo>
                  <a:lnTo>
                    <a:pt x="317" y="443"/>
                  </a:lnTo>
                  <a:lnTo>
                    <a:pt x="336" y="434"/>
                  </a:lnTo>
                  <a:lnTo>
                    <a:pt x="356" y="422"/>
                  </a:lnTo>
                  <a:lnTo>
                    <a:pt x="375" y="407"/>
                  </a:lnTo>
                  <a:lnTo>
                    <a:pt x="392" y="392"/>
                  </a:lnTo>
                  <a:lnTo>
                    <a:pt x="392" y="392"/>
                  </a:lnTo>
                  <a:lnTo>
                    <a:pt x="408" y="375"/>
                  </a:lnTo>
                  <a:lnTo>
                    <a:pt x="421" y="357"/>
                  </a:lnTo>
                  <a:lnTo>
                    <a:pt x="433" y="337"/>
                  </a:lnTo>
                  <a:lnTo>
                    <a:pt x="443" y="316"/>
                  </a:lnTo>
                  <a:lnTo>
                    <a:pt x="450" y="295"/>
                  </a:lnTo>
                  <a:lnTo>
                    <a:pt x="455" y="273"/>
                  </a:lnTo>
                  <a:lnTo>
                    <a:pt x="459" y="251"/>
                  </a:lnTo>
                  <a:lnTo>
                    <a:pt x="459" y="230"/>
                  </a:lnTo>
                  <a:lnTo>
                    <a:pt x="459" y="208"/>
                  </a:lnTo>
                  <a:lnTo>
                    <a:pt x="455" y="186"/>
                  </a:lnTo>
                  <a:lnTo>
                    <a:pt x="450" y="164"/>
                  </a:lnTo>
                  <a:lnTo>
                    <a:pt x="443" y="143"/>
                  </a:lnTo>
                  <a:lnTo>
                    <a:pt x="433" y="123"/>
                  </a:lnTo>
                  <a:lnTo>
                    <a:pt x="421" y="104"/>
                  </a:lnTo>
                  <a:lnTo>
                    <a:pt x="408" y="84"/>
                  </a:lnTo>
                  <a:lnTo>
                    <a:pt x="392" y="67"/>
                  </a:lnTo>
                  <a:lnTo>
                    <a:pt x="392" y="67"/>
                  </a:lnTo>
                  <a:lnTo>
                    <a:pt x="375" y="52"/>
                  </a:lnTo>
                  <a:lnTo>
                    <a:pt x="356" y="37"/>
                  </a:lnTo>
                  <a:lnTo>
                    <a:pt x="336" y="27"/>
                  </a:lnTo>
                  <a:lnTo>
                    <a:pt x="317" y="17"/>
                  </a:lnTo>
                  <a:lnTo>
                    <a:pt x="294" y="10"/>
                  </a:lnTo>
                  <a:lnTo>
                    <a:pt x="274" y="5"/>
                  </a:lnTo>
                  <a:lnTo>
                    <a:pt x="251" y="1"/>
                  </a:lnTo>
                  <a:lnTo>
                    <a:pt x="229" y="0"/>
                  </a:lnTo>
                  <a:lnTo>
                    <a:pt x="207" y="1"/>
                  </a:lnTo>
                  <a:lnTo>
                    <a:pt x="186" y="5"/>
                  </a:lnTo>
                  <a:lnTo>
                    <a:pt x="164" y="10"/>
                  </a:lnTo>
                  <a:lnTo>
                    <a:pt x="143" y="17"/>
                  </a:lnTo>
                  <a:lnTo>
                    <a:pt x="122" y="27"/>
                  </a:lnTo>
                  <a:lnTo>
                    <a:pt x="103"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Freeform 124"/>
            <p:cNvSpPr>
              <a:spLocks/>
            </p:cNvSpPr>
            <p:nvPr userDrawn="1"/>
          </p:nvSpPr>
          <p:spPr bwMode="auto">
            <a:xfrm>
              <a:off x="931" y="1786"/>
              <a:ext cx="94" cy="94"/>
            </a:xfrm>
            <a:custGeom>
              <a:avLst/>
              <a:gdLst>
                <a:gd name="T0" fmla="*/ 55 w 378"/>
                <a:gd name="T1" fmla="*/ 56 h 377"/>
                <a:gd name="T2" fmla="*/ 31 w 378"/>
                <a:gd name="T3" fmla="*/ 84 h 377"/>
                <a:gd name="T4" fmla="*/ 13 w 378"/>
                <a:gd name="T5" fmla="*/ 118 h 377"/>
                <a:gd name="T6" fmla="*/ 3 w 378"/>
                <a:gd name="T7" fmla="*/ 152 h 377"/>
                <a:gd name="T8" fmla="*/ 0 w 378"/>
                <a:gd name="T9" fmla="*/ 189 h 377"/>
                <a:gd name="T10" fmla="*/ 3 w 378"/>
                <a:gd name="T11" fmla="*/ 225 h 377"/>
                <a:gd name="T12" fmla="*/ 13 w 378"/>
                <a:gd name="T13" fmla="*/ 260 h 377"/>
                <a:gd name="T14" fmla="*/ 31 w 378"/>
                <a:gd name="T15" fmla="*/ 293 h 377"/>
                <a:gd name="T16" fmla="*/ 55 w 378"/>
                <a:gd name="T17" fmla="*/ 323 h 377"/>
                <a:gd name="T18" fmla="*/ 69 w 378"/>
                <a:gd name="T19" fmla="*/ 336 h 377"/>
                <a:gd name="T20" fmla="*/ 100 w 378"/>
                <a:gd name="T21" fmla="*/ 357 h 377"/>
                <a:gd name="T22" fmla="*/ 135 w 378"/>
                <a:gd name="T23" fmla="*/ 370 h 377"/>
                <a:gd name="T24" fmla="*/ 171 w 378"/>
                <a:gd name="T25" fmla="*/ 377 h 377"/>
                <a:gd name="T26" fmla="*/ 207 w 378"/>
                <a:gd name="T27" fmla="*/ 377 h 377"/>
                <a:gd name="T28" fmla="*/ 242 w 378"/>
                <a:gd name="T29" fmla="*/ 370 h 377"/>
                <a:gd name="T30" fmla="*/ 276 w 378"/>
                <a:gd name="T31" fmla="*/ 357 h 377"/>
                <a:gd name="T32" fmla="*/ 307 w 378"/>
                <a:gd name="T33" fmla="*/ 336 h 377"/>
                <a:gd name="T34" fmla="*/ 322 w 378"/>
                <a:gd name="T35" fmla="*/ 323 h 377"/>
                <a:gd name="T36" fmla="*/ 347 w 378"/>
                <a:gd name="T37" fmla="*/ 293 h 377"/>
                <a:gd name="T38" fmla="*/ 364 w 378"/>
                <a:gd name="T39" fmla="*/ 260 h 377"/>
                <a:gd name="T40" fmla="*/ 374 w 378"/>
                <a:gd name="T41" fmla="*/ 225 h 377"/>
                <a:gd name="T42" fmla="*/ 378 w 378"/>
                <a:gd name="T43" fmla="*/ 189 h 377"/>
                <a:gd name="T44" fmla="*/ 374 w 378"/>
                <a:gd name="T45" fmla="*/ 152 h 377"/>
                <a:gd name="T46" fmla="*/ 364 w 378"/>
                <a:gd name="T47" fmla="*/ 118 h 377"/>
                <a:gd name="T48" fmla="*/ 347 w 378"/>
                <a:gd name="T49" fmla="*/ 84 h 377"/>
                <a:gd name="T50" fmla="*/ 322 w 378"/>
                <a:gd name="T51" fmla="*/ 56 h 377"/>
                <a:gd name="T52" fmla="*/ 307 w 378"/>
                <a:gd name="T53" fmla="*/ 43 h 377"/>
                <a:gd name="T54" fmla="*/ 276 w 378"/>
                <a:gd name="T55" fmla="*/ 22 h 377"/>
                <a:gd name="T56" fmla="*/ 242 w 378"/>
                <a:gd name="T57" fmla="*/ 7 h 377"/>
                <a:gd name="T58" fmla="*/ 207 w 378"/>
                <a:gd name="T59" fmla="*/ 1 h 377"/>
                <a:gd name="T60" fmla="*/ 171 w 378"/>
                <a:gd name="T61" fmla="*/ 1 h 377"/>
                <a:gd name="T62" fmla="*/ 135 w 378"/>
                <a:gd name="T63" fmla="*/ 7 h 377"/>
                <a:gd name="T64" fmla="*/ 100 w 378"/>
                <a:gd name="T65" fmla="*/ 22 h 377"/>
                <a:gd name="T66" fmla="*/ 69 w 378"/>
                <a:gd name="T67" fmla="*/ 43 h 377"/>
                <a:gd name="T68" fmla="*/ 55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5" y="56"/>
                  </a:moveTo>
                  <a:lnTo>
                    <a:pt x="55" y="56"/>
                  </a:lnTo>
                  <a:lnTo>
                    <a:pt x="42" y="70"/>
                  </a:lnTo>
                  <a:lnTo>
                    <a:pt x="31" y="84"/>
                  </a:lnTo>
                  <a:lnTo>
                    <a:pt x="21" y="101"/>
                  </a:lnTo>
                  <a:lnTo>
                    <a:pt x="13" y="118"/>
                  </a:lnTo>
                  <a:lnTo>
                    <a:pt x="8" y="135"/>
                  </a:lnTo>
                  <a:lnTo>
                    <a:pt x="3" y="152"/>
                  </a:lnTo>
                  <a:lnTo>
                    <a:pt x="0" y="170"/>
                  </a:lnTo>
                  <a:lnTo>
                    <a:pt x="0" y="189"/>
                  </a:lnTo>
                  <a:lnTo>
                    <a:pt x="0" y="207"/>
                  </a:lnTo>
                  <a:lnTo>
                    <a:pt x="3" y="225"/>
                  </a:lnTo>
                  <a:lnTo>
                    <a:pt x="8" y="242"/>
                  </a:lnTo>
                  <a:lnTo>
                    <a:pt x="13" y="260"/>
                  </a:lnTo>
                  <a:lnTo>
                    <a:pt x="21" y="277"/>
                  </a:lnTo>
                  <a:lnTo>
                    <a:pt x="31" y="293"/>
                  </a:lnTo>
                  <a:lnTo>
                    <a:pt x="42" y="308"/>
                  </a:lnTo>
                  <a:lnTo>
                    <a:pt x="55" y="323"/>
                  </a:lnTo>
                  <a:lnTo>
                    <a:pt x="55" y="323"/>
                  </a:lnTo>
                  <a:lnTo>
                    <a:pt x="69" y="336"/>
                  </a:lnTo>
                  <a:lnTo>
                    <a:pt x="85" y="346"/>
                  </a:lnTo>
                  <a:lnTo>
                    <a:pt x="100" y="357"/>
                  </a:lnTo>
                  <a:lnTo>
                    <a:pt x="117" y="364"/>
                  </a:lnTo>
                  <a:lnTo>
                    <a:pt x="135" y="370"/>
                  </a:lnTo>
                  <a:lnTo>
                    <a:pt x="152" y="375"/>
                  </a:lnTo>
                  <a:lnTo>
                    <a:pt x="171" y="377"/>
                  </a:lnTo>
                  <a:lnTo>
                    <a:pt x="189" y="377"/>
                  </a:lnTo>
                  <a:lnTo>
                    <a:pt x="207" y="377"/>
                  </a:lnTo>
                  <a:lnTo>
                    <a:pt x="225" y="375"/>
                  </a:lnTo>
                  <a:lnTo>
                    <a:pt x="242" y="370"/>
                  </a:lnTo>
                  <a:lnTo>
                    <a:pt x="259" y="364"/>
                  </a:lnTo>
                  <a:lnTo>
                    <a:pt x="276" y="357"/>
                  </a:lnTo>
                  <a:lnTo>
                    <a:pt x="293" y="346"/>
                  </a:lnTo>
                  <a:lnTo>
                    <a:pt x="307" y="336"/>
                  </a:lnTo>
                  <a:lnTo>
                    <a:pt x="322" y="323"/>
                  </a:lnTo>
                  <a:lnTo>
                    <a:pt x="322" y="323"/>
                  </a:lnTo>
                  <a:lnTo>
                    <a:pt x="335" y="308"/>
                  </a:lnTo>
                  <a:lnTo>
                    <a:pt x="347" y="293"/>
                  </a:lnTo>
                  <a:lnTo>
                    <a:pt x="356" y="277"/>
                  </a:lnTo>
                  <a:lnTo>
                    <a:pt x="364" y="260"/>
                  </a:lnTo>
                  <a:lnTo>
                    <a:pt x="370" y="242"/>
                  </a:lnTo>
                  <a:lnTo>
                    <a:pt x="374" y="225"/>
                  </a:lnTo>
                  <a:lnTo>
                    <a:pt x="377" y="207"/>
                  </a:lnTo>
                  <a:lnTo>
                    <a:pt x="378" y="189"/>
                  </a:lnTo>
                  <a:lnTo>
                    <a:pt x="377" y="170"/>
                  </a:lnTo>
                  <a:lnTo>
                    <a:pt x="374" y="152"/>
                  </a:lnTo>
                  <a:lnTo>
                    <a:pt x="370" y="135"/>
                  </a:lnTo>
                  <a:lnTo>
                    <a:pt x="364" y="118"/>
                  </a:lnTo>
                  <a:lnTo>
                    <a:pt x="356" y="101"/>
                  </a:lnTo>
                  <a:lnTo>
                    <a:pt x="347" y="84"/>
                  </a:lnTo>
                  <a:lnTo>
                    <a:pt x="335" y="70"/>
                  </a:lnTo>
                  <a:lnTo>
                    <a:pt x="322" y="56"/>
                  </a:lnTo>
                  <a:lnTo>
                    <a:pt x="322" y="56"/>
                  </a:lnTo>
                  <a:lnTo>
                    <a:pt x="307" y="43"/>
                  </a:lnTo>
                  <a:lnTo>
                    <a:pt x="293" y="31"/>
                  </a:lnTo>
                  <a:lnTo>
                    <a:pt x="276" y="22"/>
                  </a:lnTo>
                  <a:lnTo>
                    <a:pt x="259" y="14"/>
                  </a:lnTo>
                  <a:lnTo>
                    <a:pt x="242" y="7"/>
                  </a:lnTo>
                  <a:lnTo>
                    <a:pt x="225" y="4"/>
                  </a:lnTo>
                  <a:lnTo>
                    <a:pt x="207" y="1"/>
                  </a:lnTo>
                  <a:lnTo>
                    <a:pt x="189" y="0"/>
                  </a:lnTo>
                  <a:lnTo>
                    <a:pt x="171" y="1"/>
                  </a:lnTo>
                  <a:lnTo>
                    <a:pt x="152" y="4"/>
                  </a:lnTo>
                  <a:lnTo>
                    <a:pt x="135" y="7"/>
                  </a:lnTo>
                  <a:lnTo>
                    <a:pt x="117" y="14"/>
                  </a:lnTo>
                  <a:lnTo>
                    <a:pt x="100" y="22"/>
                  </a:lnTo>
                  <a:lnTo>
                    <a:pt x="85" y="31"/>
                  </a:lnTo>
                  <a:lnTo>
                    <a:pt x="69" y="43"/>
                  </a:lnTo>
                  <a:lnTo>
                    <a:pt x="55" y="56"/>
                  </a:lnTo>
                  <a:lnTo>
                    <a:pt x="5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Freeform 125"/>
            <p:cNvSpPr>
              <a:spLocks/>
            </p:cNvSpPr>
            <p:nvPr userDrawn="1"/>
          </p:nvSpPr>
          <p:spPr bwMode="auto">
            <a:xfrm>
              <a:off x="762" y="1975"/>
              <a:ext cx="74" cy="74"/>
            </a:xfrm>
            <a:custGeom>
              <a:avLst/>
              <a:gdLst>
                <a:gd name="T0" fmla="*/ 44 w 297"/>
                <a:gd name="T1" fmla="*/ 43 h 297"/>
                <a:gd name="T2" fmla="*/ 24 w 297"/>
                <a:gd name="T3" fmla="*/ 66 h 297"/>
                <a:gd name="T4" fmla="*/ 11 w 297"/>
                <a:gd name="T5" fmla="*/ 92 h 297"/>
                <a:gd name="T6" fmla="*/ 2 w 297"/>
                <a:gd name="T7" fmla="*/ 119 h 297"/>
                <a:gd name="T8" fmla="*/ 0 w 297"/>
                <a:gd name="T9" fmla="*/ 148 h 297"/>
                <a:gd name="T10" fmla="*/ 2 w 297"/>
                <a:gd name="T11" fmla="*/ 175 h 297"/>
                <a:gd name="T12" fmla="*/ 11 w 297"/>
                <a:gd name="T13" fmla="*/ 204 h 297"/>
                <a:gd name="T14" fmla="*/ 24 w 297"/>
                <a:gd name="T15" fmla="*/ 229 h 297"/>
                <a:gd name="T16" fmla="*/ 44 w 297"/>
                <a:gd name="T17" fmla="*/ 252 h 297"/>
                <a:gd name="T18" fmla="*/ 54 w 297"/>
                <a:gd name="T19" fmla="*/ 263 h 297"/>
                <a:gd name="T20" fmla="*/ 79 w 297"/>
                <a:gd name="T21" fmla="*/ 280 h 297"/>
                <a:gd name="T22" fmla="*/ 106 w 297"/>
                <a:gd name="T23" fmla="*/ 290 h 297"/>
                <a:gd name="T24" fmla="*/ 134 w 297"/>
                <a:gd name="T25" fmla="*/ 295 h 297"/>
                <a:gd name="T26" fmla="*/ 163 w 297"/>
                <a:gd name="T27" fmla="*/ 295 h 297"/>
                <a:gd name="T28" fmla="*/ 191 w 297"/>
                <a:gd name="T29" fmla="*/ 290 h 297"/>
                <a:gd name="T30" fmla="*/ 217 w 297"/>
                <a:gd name="T31" fmla="*/ 280 h 297"/>
                <a:gd name="T32" fmla="*/ 242 w 297"/>
                <a:gd name="T33" fmla="*/ 263 h 297"/>
                <a:gd name="T34" fmla="*/ 254 w 297"/>
                <a:gd name="T35" fmla="*/ 252 h 297"/>
                <a:gd name="T36" fmla="*/ 272 w 297"/>
                <a:gd name="T37" fmla="*/ 229 h 297"/>
                <a:gd name="T38" fmla="*/ 286 w 297"/>
                <a:gd name="T39" fmla="*/ 204 h 297"/>
                <a:gd name="T40" fmla="*/ 294 w 297"/>
                <a:gd name="T41" fmla="*/ 175 h 297"/>
                <a:gd name="T42" fmla="*/ 297 w 297"/>
                <a:gd name="T43" fmla="*/ 148 h 297"/>
                <a:gd name="T44" fmla="*/ 294 w 297"/>
                <a:gd name="T45" fmla="*/ 119 h 297"/>
                <a:gd name="T46" fmla="*/ 286 w 297"/>
                <a:gd name="T47" fmla="*/ 92 h 297"/>
                <a:gd name="T48" fmla="*/ 272 w 297"/>
                <a:gd name="T49" fmla="*/ 66 h 297"/>
                <a:gd name="T50" fmla="*/ 254 w 297"/>
                <a:gd name="T51" fmla="*/ 43 h 297"/>
                <a:gd name="T52" fmla="*/ 242 w 297"/>
                <a:gd name="T53" fmla="*/ 32 h 297"/>
                <a:gd name="T54" fmla="*/ 217 w 297"/>
                <a:gd name="T55" fmla="*/ 17 h 297"/>
                <a:gd name="T56" fmla="*/ 191 w 297"/>
                <a:gd name="T57" fmla="*/ 5 h 297"/>
                <a:gd name="T58" fmla="*/ 163 w 297"/>
                <a:gd name="T59" fmla="*/ 0 h 297"/>
                <a:gd name="T60" fmla="*/ 134 w 297"/>
                <a:gd name="T61" fmla="*/ 0 h 297"/>
                <a:gd name="T62" fmla="*/ 106 w 297"/>
                <a:gd name="T63" fmla="*/ 5 h 297"/>
                <a:gd name="T64" fmla="*/ 79 w 297"/>
                <a:gd name="T65" fmla="*/ 17 h 297"/>
                <a:gd name="T66" fmla="*/ 54 w 297"/>
                <a:gd name="T67" fmla="*/ 32 h 297"/>
                <a:gd name="T68" fmla="*/ 44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4" y="43"/>
                  </a:moveTo>
                  <a:lnTo>
                    <a:pt x="44" y="43"/>
                  </a:lnTo>
                  <a:lnTo>
                    <a:pt x="34" y="54"/>
                  </a:lnTo>
                  <a:lnTo>
                    <a:pt x="24" y="66"/>
                  </a:lnTo>
                  <a:lnTo>
                    <a:pt x="17" y="79"/>
                  </a:lnTo>
                  <a:lnTo>
                    <a:pt x="11" y="92"/>
                  </a:lnTo>
                  <a:lnTo>
                    <a:pt x="6" y="105"/>
                  </a:lnTo>
                  <a:lnTo>
                    <a:pt x="2" y="119"/>
                  </a:lnTo>
                  <a:lnTo>
                    <a:pt x="1" y="134"/>
                  </a:lnTo>
                  <a:lnTo>
                    <a:pt x="0" y="148"/>
                  </a:lnTo>
                  <a:lnTo>
                    <a:pt x="1" y="162"/>
                  </a:lnTo>
                  <a:lnTo>
                    <a:pt x="2" y="175"/>
                  </a:lnTo>
                  <a:lnTo>
                    <a:pt x="6" y="190"/>
                  </a:lnTo>
                  <a:lnTo>
                    <a:pt x="11" y="204"/>
                  </a:lnTo>
                  <a:lnTo>
                    <a:pt x="17" y="217"/>
                  </a:lnTo>
                  <a:lnTo>
                    <a:pt x="24" y="229"/>
                  </a:lnTo>
                  <a:lnTo>
                    <a:pt x="34" y="242"/>
                  </a:lnTo>
                  <a:lnTo>
                    <a:pt x="44" y="252"/>
                  </a:lnTo>
                  <a:lnTo>
                    <a:pt x="44" y="252"/>
                  </a:lnTo>
                  <a:lnTo>
                    <a:pt x="54" y="263"/>
                  </a:lnTo>
                  <a:lnTo>
                    <a:pt x="67" y="272"/>
                  </a:lnTo>
                  <a:lnTo>
                    <a:pt x="79" y="280"/>
                  </a:lnTo>
                  <a:lnTo>
                    <a:pt x="92" y="285"/>
                  </a:lnTo>
                  <a:lnTo>
                    <a:pt x="106" y="290"/>
                  </a:lnTo>
                  <a:lnTo>
                    <a:pt x="121" y="294"/>
                  </a:lnTo>
                  <a:lnTo>
                    <a:pt x="134" y="295"/>
                  </a:lnTo>
                  <a:lnTo>
                    <a:pt x="148" y="297"/>
                  </a:lnTo>
                  <a:lnTo>
                    <a:pt x="163" y="295"/>
                  </a:lnTo>
                  <a:lnTo>
                    <a:pt x="177" y="294"/>
                  </a:lnTo>
                  <a:lnTo>
                    <a:pt x="191" y="290"/>
                  </a:lnTo>
                  <a:lnTo>
                    <a:pt x="204" y="285"/>
                  </a:lnTo>
                  <a:lnTo>
                    <a:pt x="217" y="280"/>
                  </a:lnTo>
                  <a:lnTo>
                    <a:pt x="230" y="272"/>
                  </a:lnTo>
                  <a:lnTo>
                    <a:pt x="242" y="263"/>
                  </a:lnTo>
                  <a:lnTo>
                    <a:pt x="254" y="252"/>
                  </a:lnTo>
                  <a:lnTo>
                    <a:pt x="254" y="252"/>
                  </a:lnTo>
                  <a:lnTo>
                    <a:pt x="264" y="242"/>
                  </a:lnTo>
                  <a:lnTo>
                    <a:pt x="272" y="229"/>
                  </a:lnTo>
                  <a:lnTo>
                    <a:pt x="280" y="217"/>
                  </a:lnTo>
                  <a:lnTo>
                    <a:pt x="286" y="204"/>
                  </a:lnTo>
                  <a:lnTo>
                    <a:pt x="292" y="190"/>
                  </a:lnTo>
                  <a:lnTo>
                    <a:pt x="294" y="175"/>
                  </a:lnTo>
                  <a:lnTo>
                    <a:pt x="297" y="162"/>
                  </a:lnTo>
                  <a:lnTo>
                    <a:pt x="297" y="148"/>
                  </a:lnTo>
                  <a:lnTo>
                    <a:pt x="297" y="134"/>
                  </a:lnTo>
                  <a:lnTo>
                    <a:pt x="294" y="119"/>
                  </a:lnTo>
                  <a:lnTo>
                    <a:pt x="292" y="105"/>
                  </a:lnTo>
                  <a:lnTo>
                    <a:pt x="286" y="92"/>
                  </a:lnTo>
                  <a:lnTo>
                    <a:pt x="280" y="79"/>
                  </a:lnTo>
                  <a:lnTo>
                    <a:pt x="272" y="66"/>
                  </a:lnTo>
                  <a:lnTo>
                    <a:pt x="264" y="54"/>
                  </a:lnTo>
                  <a:lnTo>
                    <a:pt x="254" y="43"/>
                  </a:lnTo>
                  <a:lnTo>
                    <a:pt x="254" y="43"/>
                  </a:lnTo>
                  <a:lnTo>
                    <a:pt x="242" y="32"/>
                  </a:lnTo>
                  <a:lnTo>
                    <a:pt x="230" y="23"/>
                  </a:lnTo>
                  <a:lnTo>
                    <a:pt x="217" y="17"/>
                  </a:lnTo>
                  <a:lnTo>
                    <a:pt x="204" y="10"/>
                  </a:lnTo>
                  <a:lnTo>
                    <a:pt x="191" y="5"/>
                  </a:lnTo>
                  <a:lnTo>
                    <a:pt x="177" y="2"/>
                  </a:lnTo>
                  <a:lnTo>
                    <a:pt x="163" y="0"/>
                  </a:lnTo>
                  <a:lnTo>
                    <a:pt x="148" y="0"/>
                  </a:lnTo>
                  <a:lnTo>
                    <a:pt x="134" y="0"/>
                  </a:lnTo>
                  <a:lnTo>
                    <a:pt x="121" y="2"/>
                  </a:lnTo>
                  <a:lnTo>
                    <a:pt x="106" y="5"/>
                  </a:lnTo>
                  <a:lnTo>
                    <a:pt x="92" y="10"/>
                  </a:lnTo>
                  <a:lnTo>
                    <a:pt x="79" y="17"/>
                  </a:lnTo>
                  <a:lnTo>
                    <a:pt x="67" y="23"/>
                  </a:lnTo>
                  <a:lnTo>
                    <a:pt x="54" y="32"/>
                  </a:lnTo>
                  <a:lnTo>
                    <a:pt x="44" y="43"/>
                  </a:lnTo>
                  <a:lnTo>
                    <a:pt x="44"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Freeform 126"/>
            <p:cNvSpPr>
              <a:spLocks/>
            </p:cNvSpPr>
            <p:nvPr userDrawn="1"/>
          </p:nvSpPr>
          <p:spPr bwMode="auto">
            <a:xfrm>
              <a:off x="2303" y="608"/>
              <a:ext cx="236" cy="236"/>
            </a:xfrm>
            <a:custGeom>
              <a:avLst/>
              <a:gdLst>
                <a:gd name="T0" fmla="*/ 893 w 946"/>
                <a:gd name="T1" fmla="*/ 686 h 944"/>
                <a:gd name="T2" fmla="*/ 921 w 946"/>
                <a:gd name="T3" fmla="*/ 621 h 944"/>
                <a:gd name="T4" fmla="*/ 938 w 946"/>
                <a:gd name="T5" fmla="*/ 553 h 944"/>
                <a:gd name="T6" fmla="*/ 944 w 946"/>
                <a:gd name="T7" fmla="*/ 484 h 944"/>
                <a:gd name="T8" fmla="*/ 942 w 946"/>
                <a:gd name="T9" fmla="*/ 416 h 944"/>
                <a:gd name="T10" fmla="*/ 929 w 946"/>
                <a:gd name="T11" fmla="*/ 349 h 944"/>
                <a:gd name="T12" fmla="*/ 907 w 946"/>
                <a:gd name="T13" fmla="*/ 285 h 944"/>
                <a:gd name="T14" fmla="*/ 875 w 946"/>
                <a:gd name="T15" fmla="*/ 224 h 944"/>
                <a:gd name="T16" fmla="*/ 835 w 946"/>
                <a:gd name="T17" fmla="*/ 168 h 944"/>
                <a:gd name="T18" fmla="*/ 787 w 946"/>
                <a:gd name="T19" fmla="*/ 118 h 944"/>
                <a:gd name="T20" fmla="*/ 729 w 946"/>
                <a:gd name="T21" fmla="*/ 75 h 944"/>
                <a:gd name="T22" fmla="*/ 688 w 946"/>
                <a:gd name="T23" fmla="*/ 50 h 944"/>
                <a:gd name="T24" fmla="*/ 621 w 946"/>
                <a:gd name="T25" fmla="*/ 23 h 944"/>
                <a:gd name="T26" fmla="*/ 553 w 946"/>
                <a:gd name="T27" fmla="*/ 6 h 944"/>
                <a:gd name="T28" fmla="*/ 486 w 946"/>
                <a:gd name="T29" fmla="*/ 0 h 944"/>
                <a:gd name="T30" fmla="*/ 417 w 946"/>
                <a:gd name="T31" fmla="*/ 2 h 944"/>
                <a:gd name="T32" fmla="*/ 350 w 946"/>
                <a:gd name="T33" fmla="*/ 15 h 944"/>
                <a:gd name="T34" fmla="*/ 286 w 946"/>
                <a:gd name="T35" fmla="*/ 37 h 944"/>
                <a:gd name="T36" fmla="*/ 225 w 946"/>
                <a:gd name="T37" fmla="*/ 69 h 944"/>
                <a:gd name="T38" fmla="*/ 169 w 946"/>
                <a:gd name="T39" fmla="*/ 109 h 944"/>
                <a:gd name="T40" fmla="*/ 119 w 946"/>
                <a:gd name="T41" fmla="*/ 157 h 944"/>
                <a:gd name="T42" fmla="*/ 76 w 946"/>
                <a:gd name="T43" fmla="*/ 214 h 944"/>
                <a:gd name="T44" fmla="*/ 52 w 946"/>
                <a:gd name="T45" fmla="*/ 256 h 944"/>
                <a:gd name="T46" fmla="*/ 24 w 946"/>
                <a:gd name="T47" fmla="*/ 323 h 944"/>
                <a:gd name="T48" fmla="*/ 7 w 946"/>
                <a:gd name="T49" fmla="*/ 390 h 944"/>
                <a:gd name="T50" fmla="*/ 0 w 946"/>
                <a:gd name="T51" fmla="*/ 458 h 944"/>
                <a:gd name="T52" fmla="*/ 3 w 946"/>
                <a:gd name="T53" fmla="*/ 527 h 944"/>
                <a:gd name="T54" fmla="*/ 17 w 946"/>
                <a:gd name="T55" fmla="*/ 594 h 944"/>
                <a:gd name="T56" fmla="*/ 39 w 946"/>
                <a:gd name="T57" fmla="*/ 657 h 944"/>
                <a:gd name="T58" fmla="*/ 70 w 946"/>
                <a:gd name="T59" fmla="*/ 719 h 944"/>
                <a:gd name="T60" fmla="*/ 110 w 946"/>
                <a:gd name="T61" fmla="*/ 775 h 944"/>
                <a:gd name="T62" fmla="*/ 159 w 946"/>
                <a:gd name="T63" fmla="*/ 824 h 944"/>
                <a:gd name="T64" fmla="*/ 216 w 946"/>
                <a:gd name="T65" fmla="*/ 869 h 944"/>
                <a:gd name="T66" fmla="*/ 258 w 946"/>
                <a:gd name="T67" fmla="*/ 892 h 944"/>
                <a:gd name="T68" fmla="*/ 324 w 946"/>
                <a:gd name="T69" fmla="*/ 919 h 944"/>
                <a:gd name="T70" fmla="*/ 392 w 946"/>
                <a:gd name="T71" fmla="*/ 938 h 944"/>
                <a:gd name="T72" fmla="*/ 460 w 946"/>
                <a:gd name="T73" fmla="*/ 944 h 944"/>
                <a:gd name="T74" fmla="*/ 529 w 946"/>
                <a:gd name="T75" fmla="*/ 940 h 944"/>
                <a:gd name="T76" fmla="*/ 595 w 946"/>
                <a:gd name="T77" fmla="*/ 927 h 944"/>
                <a:gd name="T78" fmla="*/ 659 w 946"/>
                <a:gd name="T79" fmla="*/ 905 h 944"/>
                <a:gd name="T80" fmla="*/ 720 w 946"/>
                <a:gd name="T81" fmla="*/ 874 h 944"/>
                <a:gd name="T82" fmla="*/ 776 w 946"/>
                <a:gd name="T83" fmla="*/ 833 h 944"/>
                <a:gd name="T84" fmla="*/ 826 w 946"/>
                <a:gd name="T85" fmla="*/ 785 h 944"/>
                <a:gd name="T86" fmla="*/ 869 w 946"/>
                <a:gd name="T87" fmla="*/ 728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882" y="708"/>
                  </a:moveTo>
                  <a:lnTo>
                    <a:pt x="882" y="708"/>
                  </a:lnTo>
                  <a:lnTo>
                    <a:pt x="893" y="686"/>
                  </a:lnTo>
                  <a:lnTo>
                    <a:pt x="904" y="664"/>
                  </a:lnTo>
                  <a:lnTo>
                    <a:pt x="913" y="643"/>
                  </a:lnTo>
                  <a:lnTo>
                    <a:pt x="921" y="621"/>
                  </a:lnTo>
                  <a:lnTo>
                    <a:pt x="927" y="598"/>
                  </a:lnTo>
                  <a:lnTo>
                    <a:pt x="934" y="575"/>
                  </a:lnTo>
                  <a:lnTo>
                    <a:pt x="938" y="553"/>
                  </a:lnTo>
                  <a:lnTo>
                    <a:pt x="942" y="530"/>
                  </a:lnTo>
                  <a:lnTo>
                    <a:pt x="944" y="506"/>
                  </a:lnTo>
                  <a:lnTo>
                    <a:pt x="944" y="484"/>
                  </a:lnTo>
                  <a:lnTo>
                    <a:pt x="946" y="461"/>
                  </a:lnTo>
                  <a:lnTo>
                    <a:pt x="944" y="439"/>
                  </a:lnTo>
                  <a:lnTo>
                    <a:pt x="942" y="416"/>
                  </a:lnTo>
                  <a:lnTo>
                    <a:pt x="939" y="393"/>
                  </a:lnTo>
                  <a:lnTo>
                    <a:pt x="934" y="371"/>
                  </a:lnTo>
                  <a:lnTo>
                    <a:pt x="929" y="349"/>
                  </a:lnTo>
                  <a:lnTo>
                    <a:pt x="922" y="328"/>
                  </a:lnTo>
                  <a:lnTo>
                    <a:pt x="916" y="306"/>
                  </a:lnTo>
                  <a:lnTo>
                    <a:pt x="907" y="285"/>
                  </a:lnTo>
                  <a:lnTo>
                    <a:pt x="897" y="264"/>
                  </a:lnTo>
                  <a:lnTo>
                    <a:pt x="887" y="244"/>
                  </a:lnTo>
                  <a:lnTo>
                    <a:pt x="875" y="224"/>
                  </a:lnTo>
                  <a:lnTo>
                    <a:pt x="864" y="205"/>
                  </a:lnTo>
                  <a:lnTo>
                    <a:pt x="849" y="186"/>
                  </a:lnTo>
                  <a:lnTo>
                    <a:pt x="835" y="168"/>
                  </a:lnTo>
                  <a:lnTo>
                    <a:pt x="819" y="151"/>
                  </a:lnTo>
                  <a:lnTo>
                    <a:pt x="804" y="134"/>
                  </a:lnTo>
                  <a:lnTo>
                    <a:pt x="787" y="118"/>
                  </a:lnTo>
                  <a:lnTo>
                    <a:pt x="768" y="102"/>
                  </a:lnTo>
                  <a:lnTo>
                    <a:pt x="749" y="88"/>
                  </a:lnTo>
                  <a:lnTo>
                    <a:pt x="729" y="75"/>
                  </a:lnTo>
                  <a:lnTo>
                    <a:pt x="708" y="62"/>
                  </a:lnTo>
                  <a:lnTo>
                    <a:pt x="708" y="62"/>
                  </a:lnTo>
                  <a:lnTo>
                    <a:pt x="688" y="50"/>
                  </a:lnTo>
                  <a:lnTo>
                    <a:pt x="665" y="40"/>
                  </a:lnTo>
                  <a:lnTo>
                    <a:pt x="643" y="31"/>
                  </a:lnTo>
                  <a:lnTo>
                    <a:pt x="621" y="23"/>
                  </a:lnTo>
                  <a:lnTo>
                    <a:pt x="599" y="16"/>
                  </a:lnTo>
                  <a:lnTo>
                    <a:pt x="577" y="10"/>
                  </a:lnTo>
                  <a:lnTo>
                    <a:pt x="553" y="6"/>
                  </a:lnTo>
                  <a:lnTo>
                    <a:pt x="531" y="2"/>
                  </a:lnTo>
                  <a:lnTo>
                    <a:pt x="508" y="0"/>
                  </a:lnTo>
                  <a:lnTo>
                    <a:pt x="486" y="0"/>
                  </a:lnTo>
                  <a:lnTo>
                    <a:pt x="462" y="0"/>
                  </a:lnTo>
                  <a:lnTo>
                    <a:pt x="440" y="0"/>
                  </a:lnTo>
                  <a:lnTo>
                    <a:pt x="417" y="2"/>
                  </a:lnTo>
                  <a:lnTo>
                    <a:pt x="394" y="5"/>
                  </a:lnTo>
                  <a:lnTo>
                    <a:pt x="372" y="10"/>
                  </a:lnTo>
                  <a:lnTo>
                    <a:pt x="350" y="15"/>
                  </a:lnTo>
                  <a:lnTo>
                    <a:pt x="328" y="22"/>
                  </a:lnTo>
                  <a:lnTo>
                    <a:pt x="307" y="28"/>
                  </a:lnTo>
                  <a:lnTo>
                    <a:pt x="286" y="37"/>
                  </a:lnTo>
                  <a:lnTo>
                    <a:pt x="265" y="46"/>
                  </a:lnTo>
                  <a:lnTo>
                    <a:pt x="245" y="57"/>
                  </a:lnTo>
                  <a:lnTo>
                    <a:pt x="225" y="69"/>
                  </a:lnTo>
                  <a:lnTo>
                    <a:pt x="205" y="82"/>
                  </a:lnTo>
                  <a:lnTo>
                    <a:pt x="187" y="95"/>
                  </a:lnTo>
                  <a:lnTo>
                    <a:pt x="169" y="109"/>
                  </a:lnTo>
                  <a:lnTo>
                    <a:pt x="152" y="125"/>
                  </a:lnTo>
                  <a:lnTo>
                    <a:pt x="135" y="140"/>
                  </a:lnTo>
                  <a:lnTo>
                    <a:pt x="119" y="157"/>
                  </a:lnTo>
                  <a:lnTo>
                    <a:pt x="104" y="175"/>
                  </a:lnTo>
                  <a:lnTo>
                    <a:pt x="89" y="195"/>
                  </a:lnTo>
                  <a:lnTo>
                    <a:pt x="76" y="214"/>
                  </a:lnTo>
                  <a:lnTo>
                    <a:pt x="63" y="235"/>
                  </a:lnTo>
                  <a:lnTo>
                    <a:pt x="63" y="235"/>
                  </a:lnTo>
                  <a:lnTo>
                    <a:pt x="52" y="256"/>
                  </a:lnTo>
                  <a:lnTo>
                    <a:pt x="41" y="278"/>
                  </a:lnTo>
                  <a:lnTo>
                    <a:pt x="32" y="300"/>
                  </a:lnTo>
                  <a:lnTo>
                    <a:pt x="24" y="323"/>
                  </a:lnTo>
                  <a:lnTo>
                    <a:pt x="17" y="345"/>
                  </a:lnTo>
                  <a:lnTo>
                    <a:pt x="11" y="367"/>
                  </a:lnTo>
                  <a:lnTo>
                    <a:pt x="7" y="390"/>
                  </a:lnTo>
                  <a:lnTo>
                    <a:pt x="3" y="413"/>
                  </a:lnTo>
                  <a:lnTo>
                    <a:pt x="1" y="436"/>
                  </a:lnTo>
                  <a:lnTo>
                    <a:pt x="0" y="458"/>
                  </a:lnTo>
                  <a:lnTo>
                    <a:pt x="0" y="482"/>
                  </a:lnTo>
                  <a:lnTo>
                    <a:pt x="1" y="504"/>
                  </a:lnTo>
                  <a:lnTo>
                    <a:pt x="3" y="527"/>
                  </a:lnTo>
                  <a:lnTo>
                    <a:pt x="6" y="549"/>
                  </a:lnTo>
                  <a:lnTo>
                    <a:pt x="10" y="571"/>
                  </a:lnTo>
                  <a:lnTo>
                    <a:pt x="17" y="594"/>
                  </a:lnTo>
                  <a:lnTo>
                    <a:pt x="23" y="616"/>
                  </a:lnTo>
                  <a:lnTo>
                    <a:pt x="30" y="637"/>
                  </a:lnTo>
                  <a:lnTo>
                    <a:pt x="39" y="657"/>
                  </a:lnTo>
                  <a:lnTo>
                    <a:pt x="48" y="678"/>
                  </a:lnTo>
                  <a:lnTo>
                    <a:pt x="58" y="699"/>
                  </a:lnTo>
                  <a:lnTo>
                    <a:pt x="70" y="719"/>
                  </a:lnTo>
                  <a:lnTo>
                    <a:pt x="82" y="738"/>
                  </a:lnTo>
                  <a:lnTo>
                    <a:pt x="96" y="756"/>
                  </a:lnTo>
                  <a:lnTo>
                    <a:pt x="110" y="775"/>
                  </a:lnTo>
                  <a:lnTo>
                    <a:pt x="125" y="792"/>
                  </a:lnTo>
                  <a:lnTo>
                    <a:pt x="142" y="809"/>
                  </a:lnTo>
                  <a:lnTo>
                    <a:pt x="159" y="824"/>
                  </a:lnTo>
                  <a:lnTo>
                    <a:pt x="177" y="840"/>
                  </a:lnTo>
                  <a:lnTo>
                    <a:pt x="195" y="854"/>
                  </a:lnTo>
                  <a:lnTo>
                    <a:pt x="216" y="869"/>
                  </a:lnTo>
                  <a:lnTo>
                    <a:pt x="237" y="880"/>
                  </a:lnTo>
                  <a:lnTo>
                    <a:pt x="237" y="880"/>
                  </a:lnTo>
                  <a:lnTo>
                    <a:pt x="258" y="892"/>
                  </a:lnTo>
                  <a:lnTo>
                    <a:pt x="280" y="902"/>
                  </a:lnTo>
                  <a:lnTo>
                    <a:pt x="301" y="912"/>
                  </a:lnTo>
                  <a:lnTo>
                    <a:pt x="324" y="919"/>
                  </a:lnTo>
                  <a:lnTo>
                    <a:pt x="346" y="927"/>
                  </a:lnTo>
                  <a:lnTo>
                    <a:pt x="368" y="932"/>
                  </a:lnTo>
                  <a:lnTo>
                    <a:pt x="392" y="938"/>
                  </a:lnTo>
                  <a:lnTo>
                    <a:pt x="414" y="940"/>
                  </a:lnTo>
                  <a:lnTo>
                    <a:pt x="437" y="943"/>
                  </a:lnTo>
                  <a:lnTo>
                    <a:pt x="460" y="944"/>
                  </a:lnTo>
                  <a:lnTo>
                    <a:pt x="483" y="944"/>
                  </a:lnTo>
                  <a:lnTo>
                    <a:pt x="505" y="943"/>
                  </a:lnTo>
                  <a:lnTo>
                    <a:pt x="529" y="940"/>
                  </a:lnTo>
                  <a:lnTo>
                    <a:pt x="551" y="938"/>
                  </a:lnTo>
                  <a:lnTo>
                    <a:pt x="573" y="934"/>
                  </a:lnTo>
                  <a:lnTo>
                    <a:pt x="595" y="927"/>
                  </a:lnTo>
                  <a:lnTo>
                    <a:pt x="616" y="922"/>
                  </a:lnTo>
                  <a:lnTo>
                    <a:pt x="638" y="914"/>
                  </a:lnTo>
                  <a:lnTo>
                    <a:pt x="659" y="905"/>
                  </a:lnTo>
                  <a:lnTo>
                    <a:pt x="680" y="896"/>
                  </a:lnTo>
                  <a:lnTo>
                    <a:pt x="699" y="885"/>
                  </a:lnTo>
                  <a:lnTo>
                    <a:pt x="720" y="874"/>
                  </a:lnTo>
                  <a:lnTo>
                    <a:pt x="738" y="862"/>
                  </a:lnTo>
                  <a:lnTo>
                    <a:pt x="758" y="848"/>
                  </a:lnTo>
                  <a:lnTo>
                    <a:pt x="776" y="833"/>
                  </a:lnTo>
                  <a:lnTo>
                    <a:pt x="793" y="819"/>
                  </a:lnTo>
                  <a:lnTo>
                    <a:pt x="810" y="802"/>
                  </a:lnTo>
                  <a:lnTo>
                    <a:pt x="826" y="785"/>
                  </a:lnTo>
                  <a:lnTo>
                    <a:pt x="841" y="767"/>
                  </a:lnTo>
                  <a:lnTo>
                    <a:pt x="856" y="749"/>
                  </a:lnTo>
                  <a:lnTo>
                    <a:pt x="869" y="728"/>
                  </a:lnTo>
                  <a:lnTo>
                    <a:pt x="882" y="708"/>
                  </a:lnTo>
                  <a:lnTo>
                    <a:pt x="882" y="70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Freeform 127"/>
            <p:cNvSpPr>
              <a:spLocks/>
            </p:cNvSpPr>
            <p:nvPr userDrawn="1"/>
          </p:nvSpPr>
          <p:spPr bwMode="auto">
            <a:xfrm>
              <a:off x="2187" y="837"/>
              <a:ext cx="216" cy="216"/>
            </a:xfrm>
            <a:custGeom>
              <a:avLst/>
              <a:gdLst>
                <a:gd name="T0" fmla="*/ 817 w 864"/>
                <a:gd name="T1" fmla="*/ 628 h 864"/>
                <a:gd name="T2" fmla="*/ 842 w 864"/>
                <a:gd name="T3" fmla="*/ 568 h 864"/>
                <a:gd name="T4" fmla="*/ 858 w 864"/>
                <a:gd name="T5" fmla="*/ 505 h 864"/>
                <a:gd name="T6" fmla="*/ 864 w 864"/>
                <a:gd name="T7" fmla="*/ 443 h 864"/>
                <a:gd name="T8" fmla="*/ 862 w 864"/>
                <a:gd name="T9" fmla="*/ 380 h 864"/>
                <a:gd name="T10" fmla="*/ 850 w 864"/>
                <a:gd name="T11" fmla="*/ 319 h 864"/>
                <a:gd name="T12" fmla="*/ 829 w 864"/>
                <a:gd name="T13" fmla="*/ 260 h 864"/>
                <a:gd name="T14" fmla="*/ 800 w 864"/>
                <a:gd name="T15" fmla="*/ 206 h 864"/>
                <a:gd name="T16" fmla="*/ 764 w 864"/>
                <a:gd name="T17" fmla="*/ 153 h 864"/>
                <a:gd name="T18" fmla="*/ 720 w 864"/>
                <a:gd name="T19" fmla="*/ 108 h 864"/>
                <a:gd name="T20" fmla="*/ 668 w 864"/>
                <a:gd name="T21" fmla="*/ 69 h 864"/>
                <a:gd name="T22" fmla="*/ 628 w 864"/>
                <a:gd name="T23" fmla="*/ 47 h 864"/>
                <a:gd name="T24" fmla="*/ 569 w 864"/>
                <a:gd name="T25" fmla="*/ 21 h 864"/>
                <a:gd name="T26" fmla="*/ 506 w 864"/>
                <a:gd name="T27" fmla="*/ 5 h 864"/>
                <a:gd name="T28" fmla="*/ 443 w 864"/>
                <a:gd name="T29" fmla="*/ 0 h 864"/>
                <a:gd name="T30" fmla="*/ 381 w 864"/>
                <a:gd name="T31" fmla="*/ 2 h 864"/>
                <a:gd name="T32" fmla="*/ 320 w 864"/>
                <a:gd name="T33" fmla="*/ 14 h 864"/>
                <a:gd name="T34" fmla="*/ 261 w 864"/>
                <a:gd name="T35" fmla="*/ 35 h 864"/>
                <a:gd name="T36" fmla="*/ 206 w 864"/>
                <a:gd name="T37" fmla="*/ 64 h 864"/>
                <a:gd name="T38" fmla="*/ 155 w 864"/>
                <a:gd name="T39" fmla="*/ 100 h 864"/>
                <a:gd name="T40" fmla="*/ 109 w 864"/>
                <a:gd name="T41" fmla="*/ 144 h 864"/>
                <a:gd name="T42" fmla="*/ 69 w 864"/>
                <a:gd name="T43" fmla="*/ 196 h 864"/>
                <a:gd name="T44" fmla="*/ 47 w 864"/>
                <a:gd name="T45" fmla="*/ 234 h 864"/>
                <a:gd name="T46" fmla="*/ 23 w 864"/>
                <a:gd name="T47" fmla="*/ 295 h 864"/>
                <a:gd name="T48" fmla="*/ 7 w 864"/>
                <a:gd name="T49" fmla="*/ 357 h 864"/>
                <a:gd name="T50" fmla="*/ 0 w 864"/>
                <a:gd name="T51" fmla="*/ 419 h 864"/>
                <a:gd name="T52" fmla="*/ 3 w 864"/>
                <a:gd name="T53" fmla="*/ 482 h 864"/>
                <a:gd name="T54" fmla="*/ 15 w 864"/>
                <a:gd name="T55" fmla="*/ 543 h 864"/>
                <a:gd name="T56" fmla="*/ 36 w 864"/>
                <a:gd name="T57" fmla="*/ 602 h 864"/>
                <a:gd name="T58" fmla="*/ 64 w 864"/>
                <a:gd name="T59" fmla="*/ 658 h 864"/>
                <a:gd name="T60" fmla="*/ 101 w 864"/>
                <a:gd name="T61" fmla="*/ 708 h 864"/>
                <a:gd name="T62" fmla="*/ 145 w 864"/>
                <a:gd name="T63" fmla="*/ 754 h 864"/>
                <a:gd name="T64" fmla="*/ 197 w 864"/>
                <a:gd name="T65" fmla="*/ 793 h 864"/>
                <a:gd name="T66" fmla="*/ 236 w 864"/>
                <a:gd name="T67" fmla="*/ 815 h 864"/>
                <a:gd name="T68" fmla="*/ 296 w 864"/>
                <a:gd name="T69" fmla="*/ 841 h 864"/>
                <a:gd name="T70" fmla="*/ 357 w 864"/>
                <a:gd name="T71" fmla="*/ 857 h 864"/>
                <a:gd name="T72" fmla="*/ 420 w 864"/>
                <a:gd name="T73" fmla="*/ 864 h 864"/>
                <a:gd name="T74" fmla="*/ 483 w 864"/>
                <a:gd name="T75" fmla="*/ 860 h 864"/>
                <a:gd name="T76" fmla="*/ 544 w 864"/>
                <a:gd name="T77" fmla="*/ 848 h 864"/>
                <a:gd name="T78" fmla="*/ 602 w 864"/>
                <a:gd name="T79" fmla="*/ 828 h 864"/>
                <a:gd name="T80" fmla="*/ 658 w 864"/>
                <a:gd name="T81" fmla="*/ 800 h 864"/>
                <a:gd name="T82" fmla="*/ 709 w 864"/>
                <a:gd name="T83" fmla="*/ 763 h 864"/>
                <a:gd name="T84" fmla="*/ 755 w 864"/>
                <a:gd name="T85" fmla="*/ 718 h 864"/>
                <a:gd name="T86" fmla="*/ 795 w 864"/>
                <a:gd name="T87" fmla="*/ 667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806" y="647"/>
                  </a:moveTo>
                  <a:lnTo>
                    <a:pt x="806" y="647"/>
                  </a:lnTo>
                  <a:lnTo>
                    <a:pt x="817" y="628"/>
                  </a:lnTo>
                  <a:lnTo>
                    <a:pt x="827" y="608"/>
                  </a:lnTo>
                  <a:lnTo>
                    <a:pt x="834" y="587"/>
                  </a:lnTo>
                  <a:lnTo>
                    <a:pt x="842" y="568"/>
                  </a:lnTo>
                  <a:lnTo>
                    <a:pt x="849" y="547"/>
                  </a:lnTo>
                  <a:lnTo>
                    <a:pt x="854" y="526"/>
                  </a:lnTo>
                  <a:lnTo>
                    <a:pt x="858" y="505"/>
                  </a:lnTo>
                  <a:lnTo>
                    <a:pt x="860" y="484"/>
                  </a:lnTo>
                  <a:lnTo>
                    <a:pt x="863" y="464"/>
                  </a:lnTo>
                  <a:lnTo>
                    <a:pt x="864" y="443"/>
                  </a:lnTo>
                  <a:lnTo>
                    <a:pt x="864" y="422"/>
                  </a:lnTo>
                  <a:lnTo>
                    <a:pt x="863" y="401"/>
                  </a:lnTo>
                  <a:lnTo>
                    <a:pt x="862" y="380"/>
                  </a:lnTo>
                  <a:lnTo>
                    <a:pt x="858" y="359"/>
                  </a:lnTo>
                  <a:lnTo>
                    <a:pt x="854" y="340"/>
                  </a:lnTo>
                  <a:lnTo>
                    <a:pt x="850" y="319"/>
                  </a:lnTo>
                  <a:lnTo>
                    <a:pt x="843" y="299"/>
                  </a:lnTo>
                  <a:lnTo>
                    <a:pt x="837" y="280"/>
                  </a:lnTo>
                  <a:lnTo>
                    <a:pt x="829" y="260"/>
                  </a:lnTo>
                  <a:lnTo>
                    <a:pt x="820" y="242"/>
                  </a:lnTo>
                  <a:lnTo>
                    <a:pt x="811" y="224"/>
                  </a:lnTo>
                  <a:lnTo>
                    <a:pt x="800" y="206"/>
                  </a:lnTo>
                  <a:lnTo>
                    <a:pt x="789" y="187"/>
                  </a:lnTo>
                  <a:lnTo>
                    <a:pt x="777" y="170"/>
                  </a:lnTo>
                  <a:lnTo>
                    <a:pt x="764" y="153"/>
                  </a:lnTo>
                  <a:lnTo>
                    <a:pt x="750" y="138"/>
                  </a:lnTo>
                  <a:lnTo>
                    <a:pt x="735" y="123"/>
                  </a:lnTo>
                  <a:lnTo>
                    <a:pt x="720" y="108"/>
                  </a:lnTo>
                  <a:lnTo>
                    <a:pt x="703" y="95"/>
                  </a:lnTo>
                  <a:lnTo>
                    <a:pt x="686" y="81"/>
                  </a:lnTo>
                  <a:lnTo>
                    <a:pt x="668" y="69"/>
                  </a:lnTo>
                  <a:lnTo>
                    <a:pt x="648" y="57"/>
                  </a:lnTo>
                  <a:lnTo>
                    <a:pt x="648" y="57"/>
                  </a:lnTo>
                  <a:lnTo>
                    <a:pt x="628" y="47"/>
                  </a:lnTo>
                  <a:lnTo>
                    <a:pt x="609" y="38"/>
                  </a:lnTo>
                  <a:lnTo>
                    <a:pt x="588" y="28"/>
                  </a:lnTo>
                  <a:lnTo>
                    <a:pt x="569" y="21"/>
                  </a:lnTo>
                  <a:lnTo>
                    <a:pt x="548" y="15"/>
                  </a:lnTo>
                  <a:lnTo>
                    <a:pt x="527" y="10"/>
                  </a:lnTo>
                  <a:lnTo>
                    <a:pt x="506" y="5"/>
                  </a:lnTo>
                  <a:lnTo>
                    <a:pt x="485" y="2"/>
                  </a:lnTo>
                  <a:lnTo>
                    <a:pt x="464" y="0"/>
                  </a:lnTo>
                  <a:lnTo>
                    <a:pt x="443" y="0"/>
                  </a:lnTo>
                  <a:lnTo>
                    <a:pt x="423" y="0"/>
                  </a:lnTo>
                  <a:lnTo>
                    <a:pt x="402" y="0"/>
                  </a:lnTo>
                  <a:lnTo>
                    <a:pt x="381" y="2"/>
                  </a:lnTo>
                  <a:lnTo>
                    <a:pt x="361" y="5"/>
                  </a:lnTo>
                  <a:lnTo>
                    <a:pt x="340" y="9"/>
                  </a:lnTo>
                  <a:lnTo>
                    <a:pt x="320" y="14"/>
                  </a:lnTo>
                  <a:lnTo>
                    <a:pt x="300" y="19"/>
                  </a:lnTo>
                  <a:lnTo>
                    <a:pt x="281" y="27"/>
                  </a:lnTo>
                  <a:lnTo>
                    <a:pt x="261" y="35"/>
                  </a:lnTo>
                  <a:lnTo>
                    <a:pt x="243" y="43"/>
                  </a:lnTo>
                  <a:lnTo>
                    <a:pt x="224" y="53"/>
                  </a:lnTo>
                  <a:lnTo>
                    <a:pt x="206" y="64"/>
                  </a:lnTo>
                  <a:lnTo>
                    <a:pt x="188" y="74"/>
                  </a:lnTo>
                  <a:lnTo>
                    <a:pt x="171" y="87"/>
                  </a:lnTo>
                  <a:lnTo>
                    <a:pt x="155" y="100"/>
                  </a:lnTo>
                  <a:lnTo>
                    <a:pt x="138" y="113"/>
                  </a:lnTo>
                  <a:lnTo>
                    <a:pt x="124" y="129"/>
                  </a:lnTo>
                  <a:lnTo>
                    <a:pt x="109" y="144"/>
                  </a:lnTo>
                  <a:lnTo>
                    <a:pt x="95" y="161"/>
                  </a:lnTo>
                  <a:lnTo>
                    <a:pt x="82" y="178"/>
                  </a:lnTo>
                  <a:lnTo>
                    <a:pt x="69" y="196"/>
                  </a:lnTo>
                  <a:lnTo>
                    <a:pt x="58" y="215"/>
                  </a:lnTo>
                  <a:lnTo>
                    <a:pt x="58" y="215"/>
                  </a:lnTo>
                  <a:lnTo>
                    <a:pt x="47" y="234"/>
                  </a:lnTo>
                  <a:lnTo>
                    <a:pt x="38" y="255"/>
                  </a:lnTo>
                  <a:lnTo>
                    <a:pt x="29" y="275"/>
                  </a:lnTo>
                  <a:lnTo>
                    <a:pt x="23" y="295"/>
                  </a:lnTo>
                  <a:lnTo>
                    <a:pt x="16" y="315"/>
                  </a:lnTo>
                  <a:lnTo>
                    <a:pt x="11" y="336"/>
                  </a:lnTo>
                  <a:lnTo>
                    <a:pt x="7" y="357"/>
                  </a:lnTo>
                  <a:lnTo>
                    <a:pt x="3" y="378"/>
                  </a:lnTo>
                  <a:lnTo>
                    <a:pt x="2" y="398"/>
                  </a:lnTo>
                  <a:lnTo>
                    <a:pt x="0" y="419"/>
                  </a:lnTo>
                  <a:lnTo>
                    <a:pt x="0" y="440"/>
                  </a:lnTo>
                  <a:lnTo>
                    <a:pt x="2" y="461"/>
                  </a:lnTo>
                  <a:lnTo>
                    <a:pt x="3" y="482"/>
                  </a:lnTo>
                  <a:lnTo>
                    <a:pt x="6" y="503"/>
                  </a:lnTo>
                  <a:lnTo>
                    <a:pt x="9" y="523"/>
                  </a:lnTo>
                  <a:lnTo>
                    <a:pt x="15" y="543"/>
                  </a:lnTo>
                  <a:lnTo>
                    <a:pt x="21" y="563"/>
                  </a:lnTo>
                  <a:lnTo>
                    <a:pt x="28" y="582"/>
                  </a:lnTo>
                  <a:lnTo>
                    <a:pt x="36" y="602"/>
                  </a:lnTo>
                  <a:lnTo>
                    <a:pt x="43" y="621"/>
                  </a:lnTo>
                  <a:lnTo>
                    <a:pt x="54" y="639"/>
                  </a:lnTo>
                  <a:lnTo>
                    <a:pt x="64" y="658"/>
                  </a:lnTo>
                  <a:lnTo>
                    <a:pt x="75" y="675"/>
                  </a:lnTo>
                  <a:lnTo>
                    <a:pt x="88" y="692"/>
                  </a:lnTo>
                  <a:lnTo>
                    <a:pt x="101" y="708"/>
                  </a:lnTo>
                  <a:lnTo>
                    <a:pt x="115" y="724"/>
                  </a:lnTo>
                  <a:lnTo>
                    <a:pt x="129" y="740"/>
                  </a:lnTo>
                  <a:lnTo>
                    <a:pt x="145" y="754"/>
                  </a:lnTo>
                  <a:lnTo>
                    <a:pt x="162" y="768"/>
                  </a:lnTo>
                  <a:lnTo>
                    <a:pt x="179" y="781"/>
                  </a:lnTo>
                  <a:lnTo>
                    <a:pt x="197" y="793"/>
                  </a:lnTo>
                  <a:lnTo>
                    <a:pt x="217" y="805"/>
                  </a:lnTo>
                  <a:lnTo>
                    <a:pt x="217" y="805"/>
                  </a:lnTo>
                  <a:lnTo>
                    <a:pt x="236" y="815"/>
                  </a:lnTo>
                  <a:lnTo>
                    <a:pt x="256" y="826"/>
                  </a:lnTo>
                  <a:lnTo>
                    <a:pt x="275" y="834"/>
                  </a:lnTo>
                  <a:lnTo>
                    <a:pt x="296" y="841"/>
                  </a:lnTo>
                  <a:lnTo>
                    <a:pt x="317" y="848"/>
                  </a:lnTo>
                  <a:lnTo>
                    <a:pt x="337" y="853"/>
                  </a:lnTo>
                  <a:lnTo>
                    <a:pt x="357" y="857"/>
                  </a:lnTo>
                  <a:lnTo>
                    <a:pt x="378" y="860"/>
                  </a:lnTo>
                  <a:lnTo>
                    <a:pt x="399" y="862"/>
                  </a:lnTo>
                  <a:lnTo>
                    <a:pt x="420" y="864"/>
                  </a:lnTo>
                  <a:lnTo>
                    <a:pt x="441" y="864"/>
                  </a:lnTo>
                  <a:lnTo>
                    <a:pt x="462" y="862"/>
                  </a:lnTo>
                  <a:lnTo>
                    <a:pt x="483" y="860"/>
                  </a:lnTo>
                  <a:lnTo>
                    <a:pt x="503" y="857"/>
                  </a:lnTo>
                  <a:lnTo>
                    <a:pt x="524" y="853"/>
                  </a:lnTo>
                  <a:lnTo>
                    <a:pt x="544" y="848"/>
                  </a:lnTo>
                  <a:lnTo>
                    <a:pt x="563" y="843"/>
                  </a:lnTo>
                  <a:lnTo>
                    <a:pt x="583" y="836"/>
                  </a:lnTo>
                  <a:lnTo>
                    <a:pt x="602" y="828"/>
                  </a:lnTo>
                  <a:lnTo>
                    <a:pt x="622" y="819"/>
                  </a:lnTo>
                  <a:lnTo>
                    <a:pt x="640" y="810"/>
                  </a:lnTo>
                  <a:lnTo>
                    <a:pt x="658" y="800"/>
                  </a:lnTo>
                  <a:lnTo>
                    <a:pt x="675" y="788"/>
                  </a:lnTo>
                  <a:lnTo>
                    <a:pt x="692" y="776"/>
                  </a:lnTo>
                  <a:lnTo>
                    <a:pt x="709" y="763"/>
                  </a:lnTo>
                  <a:lnTo>
                    <a:pt x="725" y="749"/>
                  </a:lnTo>
                  <a:lnTo>
                    <a:pt x="741" y="735"/>
                  </a:lnTo>
                  <a:lnTo>
                    <a:pt x="755" y="718"/>
                  </a:lnTo>
                  <a:lnTo>
                    <a:pt x="769" y="702"/>
                  </a:lnTo>
                  <a:lnTo>
                    <a:pt x="782" y="684"/>
                  </a:lnTo>
                  <a:lnTo>
                    <a:pt x="795" y="667"/>
                  </a:lnTo>
                  <a:lnTo>
                    <a:pt x="806" y="647"/>
                  </a:lnTo>
                  <a:lnTo>
                    <a:pt x="806" y="6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Freeform 128"/>
            <p:cNvSpPr>
              <a:spLocks/>
            </p:cNvSpPr>
            <p:nvPr userDrawn="1"/>
          </p:nvSpPr>
          <p:spPr bwMode="auto">
            <a:xfrm>
              <a:off x="2070" y="1066"/>
              <a:ext cx="196" cy="196"/>
            </a:xfrm>
            <a:custGeom>
              <a:avLst/>
              <a:gdLst>
                <a:gd name="T0" fmla="*/ 214 w 783"/>
                <a:gd name="T1" fmla="*/ 740 h 783"/>
                <a:gd name="T2" fmla="*/ 268 w 783"/>
                <a:gd name="T3" fmla="*/ 762 h 783"/>
                <a:gd name="T4" fmla="*/ 324 w 783"/>
                <a:gd name="T5" fmla="*/ 776 h 783"/>
                <a:gd name="T6" fmla="*/ 382 w 783"/>
                <a:gd name="T7" fmla="*/ 783 h 783"/>
                <a:gd name="T8" fmla="*/ 438 w 783"/>
                <a:gd name="T9" fmla="*/ 780 h 783"/>
                <a:gd name="T10" fmla="*/ 494 w 783"/>
                <a:gd name="T11" fmla="*/ 769 h 783"/>
                <a:gd name="T12" fmla="*/ 546 w 783"/>
                <a:gd name="T13" fmla="*/ 750 h 783"/>
                <a:gd name="T14" fmla="*/ 597 w 783"/>
                <a:gd name="T15" fmla="*/ 724 h 783"/>
                <a:gd name="T16" fmla="*/ 644 w 783"/>
                <a:gd name="T17" fmla="*/ 692 h 783"/>
                <a:gd name="T18" fmla="*/ 684 w 783"/>
                <a:gd name="T19" fmla="*/ 651 h 783"/>
                <a:gd name="T20" fmla="*/ 720 w 783"/>
                <a:gd name="T21" fmla="*/ 604 h 783"/>
                <a:gd name="T22" fmla="*/ 740 w 783"/>
                <a:gd name="T23" fmla="*/ 569 h 783"/>
                <a:gd name="T24" fmla="*/ 763 w 783"/>
                <a:gd name="T25" fmla="*/ 515 h 783"/>
                <a:gd name="T26" fmla="*/ 778 w 783"/>
                <a:gd name="T27" fmla="*/ 459 h 783"/>
                <a:gd name="T28" fmla="*/ 783 w 783"/>
                <a:gd name="T29" fmla="*/ 401 h 783"/>
                <a:gd name="T30" fmla="*/ 780 w 783"/>
                <a:gd name="T31" fmla="*/ 345 h 783"/>
                <a:gd name="T32" fmla="*/ 770 w 783"/>
                <a:gd name="T33" fmla="*/ 289 h 783"/>
                <a:gd name="T34" fmla="*/ 752 w 783"/>
                <a:gd name="T35" fmla="*/ 237 h 783"/>
                <a:gd name="T36" fmla="*/ 726 w 783"/>
                <a:gd name="T37" fmla="*/ 186 h 783"/>
                <a:gd name="T38" fmla="*/ 692 w 783"/>
                <a:gd name="T39" fmla="*/ 139 h 783"/>
                <a:gd name="T40" fmla="*/ 651 w 783"/>
                <a:gd name="T41" fmla="*/ 99 h 783"/>
                <a:gd name="T42" fmla="*/ 604 w 783"/>
                <a:gd name="T43" fmla="*/ 62 h 783"/>
                <a:gd name="T44" fmla="*/ 569 w 783"/>
                <a:gd name="T45" fmla="*/ 43 h 783"/>
                <a:gd name="T46" fmla="*/ 516 w 783"/>
                <a:gd name="T47" fmla="*/ 19 h 783"/>
                <a:gd name="T48" fmla="*/ 459 w 783"/>
                <a:gd name="T49" fmla="*/ 5 h 783"/>
                <a:gd name="T50" fmla="*/ 403 w 783"/>
                <a:gd name="T51" fmla="*/ 0 h 783"/>
                <a:gd name="T52" fmla="*/ 345 w 783"/>
                <a:gd name="T53" fmla="*/ 3 h 783"/>
                <a:gd name="T54" fmla="*/ 290 w 783"/>
                <a:gd name="T55" fmla="*/ 13 h 783"/>
                <a:gd name="T56" fmla="*/ 237 w 783"/>
                <a:gd name="T57" fmla="*/ 31 h 783"/>
                <a:gd name="T58" fmla="*/ 188 w 783"/>
                <a:gd name="T59" fmla="*/ 57 h 783"/>
                <a:gd name="T60" fmla="*/ 141 w 783"/>
                <a:gd name="T61" fmla="*/ 91 h 783"/>
                <a:gd name="T62" fmla="*/ 99 w 783"/>
                <a:gd name="T63" fmla="*/ 132 h 783"/>
                <a:gd name="T64" fmla="*/ 64 w 783"/>
                <a:gd name="T65" fmla="*/ 178 h 783"/>
                <a:gd name="T66" fmla="*/ 43 w 783"/>
                <a:gd name="T67" fmla="*/ 214 h 783"/>
                <a:gd name="T68" fmla="*/ 21 w 783"/>
                <a:gd name="T69" fmla="*/ 267 h 783"/>
                <a:gd name="T70" fmla="*/ 6 w 783"/>
                <a:gd name="T71" fmla="*/ 324 h 783"/>
                <a:gd name="T72" fmla="*/ 0 w 783"/>
                <a:gd name="T73" fmla="*/ 380 h 783"/>
                <a:gd name="T74" fmla="*/ 2 w 783"/>
                <a:gd name="T75" fmla="*/ 438 h 783"/>
                <a:gd name="T76" fmla="*/ 13 w 783"/>
                <a:gd name="T77" fmla="*/ 492 h 783"/>
                <a:gd name="T78" fmla="*/ 32 w 783"/>
                <a:gd name="T79" fmla="*/ 546 h 783"/>
                <a:gd name="T80" fmla="*/ 58 w 783"/>
                <a:gd name="T81" fmla="*/ 595 h 783"/>
                <a:gd name="T82" fmla="*/ 91 w 783"/>
                <a:gd name="T83" fmla="*/ 642 h 783"/>
                <a:gd name="T84" fmla="*/ 131 w 783"/>
                <a:gd name="T85" fmla="*/ 684 h 783"/>
                <a:gd name="T86" fmla="*/ 178 w 783"/>
                <a:gd name="T87" fmla="*/ 71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197" y="730"/>
                  </a:moveTo>
                  <a:lnTo>
                    <a:pt x="197" y="730"/>
                  </a:lnTo>
                  <a:lnTo>
                    <a:pt x="214" y="740"/>
                  </a:lnTo>
                  <a:lnTo>
                    <a:pt x="232" y="748"/>
                  </a:lnTo>
                  <a:lnTo>
                    <a:pt x="250" y="756"/>
                  </a:lnTo>
                  <a:lnTo>
                    <a:pt x="268" y="762"/>
                  </a:lnTo>
                  <a:lnTo>
                    <a:pt x="287" y="769"/>
                  </a:lnTo>
                  <a:lnTo>
                    <a:pt x="306" y="773"/>
                  </a:lnTo>
                  <a:lnTo>
                    <a:pt x="324" y="776"/>
                  </a:lnTo>
                  <a:lnTo>
                    <a:pt x="344" y="779"/>
                  </a:lnTo>
                  <a:lnTo>
                    <a:pt x="362" y="782"/>
                  </a:lnTo>
                  <a:lnTo>
                    <a:pt x="382" y="783"/>
                  </a:lnTo>
                  <a:lnTo>
                    <a:pt x="400" y="783"/>
                  </a:lnTo>
                  <a:lnTo>
                    <a:pt x="419" y="782"/>
                  </a:lnTo>
                  <a:lnTo>
                    <a:pt x="438" y="780"/>
                  </a:lnTo>
                  <a:lnTo>
                    <a:pt x="456" y="778"/>
                  </a:lnTo>
                  <a:lnTo>
                    <a:pt x="475" y="774"/>
                  </a:lnTo>
                  <a:lnTo>
                    <a:pt x="494" y="769"/>
                  </a:lnTo>
                  <a:lnTo>
                    <a:pt x="511" y="763"/>
                  </a:lnTo>
                  <a:lnTo>
                    <a:pt x="529" y="758"/>
                  </a:lnTo>
                  <a:lnTo>
                    <a:pt x="546" y="750"/>
                  </a:lnTo>
                  <a:lnTo>
                    <a:pt x="564" y="743"/>
                  </a:lnTo>
                  <a:lnTo>
                    <a:pt x="580" y="735"/>
                  </a:lnTo>
                  <a:lnTo>
                    <a:pt x="597" y="724"/>
                  </a:lnTo>
                  <a:lnTo>
                    <a:pt x="612" y="714"/>
                  </a:lnTo>
                  <a:lnTo>
                    <a:pt x="628" y="703"/>
                  </a:lnTo>
                  <a:lnTo>
                    <a:pt x="644" y="692"/>
                  </a:lnTo>
                  <a:lnTo>
                    <a:pt x="658" y="679"/>
                  </a:lnTo>
                  <a:lnTo>
                    <a:pt x="671" y="666"/>
                  </a:lnTo>
                  <a:lnTo>
                    <a:pt x="684" y="651"/>
                  </a:lnTo>
                  <a:lnTo>
                    <a:pt x="697" y="636"/>
                  </a:lnTo>
                  <a:lnTo>
                    <a:pt x="709" y="620"/>
                  </a:lnTo>
                  <a:lnTo>
                    <a:pt x="720" y="604"/>
                  </a:lnTo>
                  <a:lnTo>
                    <a:pt x="731" y="586"/>
                  </a:lnTo>
                  <a:lnTo>
                    <a:pt x="731" y="586"/>
                  </a:lnTo>
                  <a:lnTo>
                    <a:pt x="740" y="569"/>
                  </a:lnTo>
                  <a:lnTo>
                    <a:pt x="749" y="551"/>
                  </a:lnTo>
                  <a:lnTo>
                    <a:pt x="757" y="533"/>
                  </a:lnTo>
                  <a:lnTo>
                    <a:pt x="763" y="515"/>
                  </a:lnTo>
                  <a:lnTo>
                    <a:pt x="769" y="496"/>
                  </a:lnTo>
                  <a:lnTo>
                    <a:pt x="774" y="477"/>
                  </a:lnTo>
                  <a:lnTo>
                    <a:pt x="778" y="459"/>
                  </a:lnTo>
                  <a:lnTo>
                    <a:pt x="780" y="439"/>
                  </a:lnTo>
                  <a:lnTo>
                    <a:pt x="782" y="421"/>
                  </a:lnTo>
                  <a:lnTo>
                    <a:pt x="783" y="401"/>
                  </a:lnTo>
                  <a:lnTo>
                    <a:pt x="783" y="383"/>
                  </a:lnTo>
                  <a:lnTo>
                    <a:pt x="783" y="363"/>
                  </a:lnTo>
                  <a:lnTo>
                    <a:pt x="780" y="345"/>
                  </a:lnTo>
                  <a:lnTo>
                    <a:pt x="778" y="327"/>
                  </a:lnTo>
                  <a:lnTo>
                    <a:pt x="774" y="307"/>
                  </a:lnTo>
                  <a:lnTo>
                    <a:pt x="770" y="289"/>
                  </a:lnTo>
                  <a:lnTo>
                    <a:pt x="765" y="272"/>
                  </a:lnTo>
                  <a:lnTo>
                    <a:pt x="758" y="254"/>
                  </a:lnTo>
                  <a:lnTo>
                    <a:pt x="752" y="237"/>
                  </a:lnTo>
                  <a:lnTo>
                    <a:pt x="744" y="219"/>
                  </a:lnTo>
                  <a:lnTo>
                    <a:pt x="735" y="203"/>
                  </a:lnTo>
                  <a:lnTo>
                    <a:pt x="726" y="186"/>
                  </a:lnTo>
                  <a:lnTo>
                    <a:pt x="715" y="171"/>
                  </a:lnTo>
                  <a:lnTo>
                    <a:pt x="705" y="155"/>
                  </a:lnTo>
                  <a:lnTo>
                    <a:pt x="692" y="139"/>
                  </a:lnTo>
                  <a:lnTo>
                    <a:pt x="680" y="125"/>
                  </a:lnTo>
                  <a:lnTo>
                    <a:pt x="666" y="112"/>
                  </a:lnTo>
                  <a:lnTo>
                    <a:pt x="651" y="99"/>
                  </a:lnTo>
                  <a:lnTo>
                    <a:pt x="637" y="86"/>
                  </a:lnTo>
                  <a:lnTo>
                    <a:pt x="621" y="74"/>
                  </a:lnTo>
                  <a:lnTo>
                    <a:pt x="604" y="62"/>
                  </a:lnTo>
                  <a:lnTo>
                    <a:pt x="588" y="52"/>
                  </a:lnTo>
                  <a:lnTo>
                    <a:pt x="588" y="52"/>
                  </a:lnTo>
                  <a:lnTo>
                    <a:pt x="569" y="43"/>
                  </a:lnTo>
                  <a:lnTo>
                    <a:pt x="552" y="34"/>
                  </a:lnTo>
                  <a:lnTo>
                    <a:pt x="534" y="26"/>
                  </a:lnTo>
                  <a:lnTo>
                    <a:pt x="516" y="19"/>
                  </a:lnTo>
                  <a:lnTo>
                    <a:pt x="496" y="14"/>
                  </a:lnTo>
                  <a:lnTo>
                    <a:pt x="478" y="9"/>
                  </a:lnTo>
                  <a:lnTo>
                    <a:pt x="459" y="5"/>
                  </a:lnTo>
                  <a:lnTo>
                    <a:pt x="440" y="3"/>
                  </a:lnTo>
                  <a:lnTo>
                    <a:pt x="421" y="0"/>
                  </a:lnTo>
                  <a:lnTo>
                    <a:pt x="403" y="0"/>
                  </a:lnTo>
                  <a:lnTo>
                    <a:pt x="383" y="0"/>
                  </a:lnTo>
                  <a:lnTo>
                    <a:pt x="365" y="0"/>
                  </a:lnTo>
                  <a:lnTo>
                    <a:pt x="345" y="3"/>
                  </a:lnTo>
                  <a:lnTo>
                    <a:pt x="327" y="5"/>
                  </a:lnTo>
                  <a:lnTo>
                    <a:pt x="309" y="9"/>
                  </a:lnTo>
                  <a:lnTo>
                    <a:pt x="290" y="13"/>
                  </a:lnTo>
                  <a:lnTo>
                    <a:pt x="272" y="18"/>
                  </a:lnTo>
                  <a:lnTo>
                    <a:pt x="255" y="25"/>
                  </a:lnTo>
                  <a:lnTo>
                    <a:pt x="237" y="31"/>
                  </a:lnTo>
                  <a:lnTo>
                    <a:pt x="220" y="39"/>
                  </a:lnTo>
                  <a:lnTo>
                    <a:pt x="203" y="48"/>
                  </a:lnTo>
                  <a:lnTo>
                    <a:pt x="188" y="57"/>
                  </a:lnTo>
                  <a:lnTo>
                    <a:pt x="171" y="68"/>
                  </a:lnTo>
                  <a:lnTo>
                    <a:pt x="155" y="78"/>
                  </a:lnTo>
                  <a:lnTo>
                    <a:pt x="141" y="91"/>
                  </a:lnTo>
                  <a:lnTo>
                    <a:pt x="126" y="103"/>
                  </a:lnTo>
                  <a:lnTo>
                    <a:pt x="112" y="117"/>
                  </a:lnTo>
                  <a:lnTo>
                    <a:pt x="99" y="132"/>
                  </a:lnTo>
                  <a:lnTo>
                    <a:pt x="86" y="146"/>
                  </a:lnTo>
                  <a:lnTo>
                    <a:pt x="74" y="161"/>
                  </a:lnTo>
                  <a:lnTo>
                    <a:pt x="64" y="178"/>
                  </a:lnTo>
                  <a:lnTo>
                    <a:pt x="53" y="195"/>
                  </a:lnTo>
                  <a:lnTo>
                    <a:pt x="53" y="195"/>
                  </a:lnTo>
                  <a:lnTo>
                    <a:pt x="43" y="214"/>
                  </a:lnTo>
                  <a:lnTo>
                    <a:pt x="35" y="231"/>
                  </a:lnTo>
                  <a:lnTo>
                    <a:pt x="27" y="249"/>
                  </a:lnTo>
                  <a:lnTo>
                    <a:pt x="21" y="267"/>
                  </a:lnTo>
                  <a:lnTo>
                    <a:pt x="14" y="287"/>
                  </a:lnTo>
                  <a:lnTo>
                    <a:pt x="10" y="305"/>
                  </a:lnTo>
                  <a:lnTo>
                    <a:pt x="6" y="324"/>
                  </a:lnTo>
                  <a:lnTo>
                    <a:pt x="2" y="343"/>
                  </a:lnTo>
                  <a:lnTo>
                    <a:pt x="1" y="362"/>
                  </a:lnTo>
                  <a:lnTo>
                    <a:pt x="0" y="380"/>
                  </a:lnTo>
                  <a:lnTo>
                    <a:pt x="0" y="400"/>
                  </a:lnTo>
                  <a:lnTo>
                    <a:pt x="1" y="418"/>
                  </a:lnTo>
                  <a:lnTo>
                    <a:pt x="2" y="438"/>
                  </a:lnTo>
                  <a:lnTo>
                    <a:pt x="5" y="456"/>
                  </a:lnTo>
                  <a:lnTo>
                    <a:pt x="9" y="474"/>
                  </a:lnTo>
                  <a:lnTo>
                    <a:pt x="13" y="492"/>
                  </a:lnTo>
                  <a:lnTo>
                    <a:pt x="19" y="511"/>
                  </a:lnTo>
                  <a:lnTo>
                    <a:pt x="25" y="528"/>
                  </a:lnTo>
                  <a:lnTo>
                    <a:pt x="32" y="546"/>
                  </a:lnTo>
                  <a:lnTo>
                    <a:pt x="40" y="563"/>
                  </a:lnTo>
                  <a:lnTo>
                    <a:pt x="48" y="580"/>
                  </a:lnTo>
                  <a:lnTo>
                    <a:pt x="58" y="595"/>
                  </a:lnTo>
                  <a:lnTo>
                    <a:pt x="68" y="612"/>
                  </a:lnTo>
                  <a:lnTo>
                    <a:pt x="79" y="628"/>
                  </a:lnTo>
                  <a:lnTo>
                    <a:pt x="91" y="642"/>
                  </a:lnTo>
                  <a:lnTo>
                    <a:pt x="104" y="657"/>
                  </a:lnTo>
                  <a:lnTo>
                    <a:pt x="117" y="671"/>
                  </a:lnTo>
                  <a:lnTo>
                    <a:pt x="131" y="684"/>
                  </a:lnTo>
                  <a:lnTo>
                    <a:pt x="147" y="697"/>
                  </a:lnTo>
                  <a:lnTo>
                    <a:pt x="163" y="709"/>
                  </a:lnTo>
                  <a:lnTo>
                    <a:pt x="178" y="719"/>
                  </a:lnTo>
                  <a:lnTo>
                    <a:pt x="197" y="730"/>
                  </a:lnTo>
                  <a:lnTo>
                    <a:pt x="197"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Freeform 129"/>
            <p:cNvSpPr>
              <a:spLocks/>
            </p:cNvSpPr>
            <p:nvPr userDrawn="1"/>
          </p:nvSpPr>
          <p:spPr bwMode="auto">
            <a:xfrm>
              <a:off x="1954" y="1296"/>
              <a:ext cx="175" cy="175"/>
            </a:xfrm>
            <a:custGeom>
              <a:avLst/>
              <a:gdLst>
                <a:gd name="T0" fmla="*/ 663 w 702"/>
                <a:gd name="T1" fmla="*/ 511 h 702"/>
                <a:gd name="T2" fmla="*/ 684 w 702"/>
                <a:gd name="T3" fmla="*/ 461 h 702"/>
                <a:gd name="T4" fmla="*/ 697 w 702"/>
                <a:gd name="T5" fmla="*/ 412 h 702"/>
                <a:gd name="T6" fmla="*/ 702 w 702"/>
                <a:gd name="T7" fmla="*/ 360 h 702"/>
                <a:gd name="T8" fmla="*/ 699 w 702"/>
                <a:gd name="T9" fmla="*/ 310 h 702"/>
                <a:gd name="T10" fmla="*/ 689 w 702"/>
                <a:gd name="T11" fmla="*/ 261 h 702"/>
                <a:gd name="T12" fmla="*/ 673 w 702"/>
                <a:gd name="T13" fmla="*/ 213 h 702"/>
                <a:gd name="T14" fmla="*/ 650 w 702"/>
                <a:gd name="T15" fmla="*/ 167 h 702"/>
                <a:gd name="T16" fmla="*/ 620 w 702"/>
                <a:gd name="T17" fmla="*/ 125 h 702"/>
                <a:gd name="T18" fmla="*/ 583 w 702"/>
                <a:gd name="T19" fmla="*/ 89 h 702"/>
                <a:gd name="T20" fmla="*/ 542 w 702"/>
                <a:gd name="T21" fmla="*/ 56 h 702"/>
                <a:gd name="T22" fmla="*/ 510 w 702"/>
                <a:gd name="T23" fmla="*/ 38 h 702"/>
                <a:gd name="T24" fmla="*/ 461 w 702"/>
                <a:gd name="T25" fmla="*/ 18 h 702"/>
                <a:gd name="T26" fmla="*/ 410 w 702"/>
                <a:gd name="T27" fmla="*/ 5 h 702"/>
                <a:gd name="T28" fmla="*/ 359 w 702"/>
                <a:gd name="T29" fmla="*/ 0 h 702"/>
                <a:gd name="T30" fmla="*/ 310 w 702"/>
                <a:gd name="T31" fmla="*/ 3 h 702"/>
                <a:gd name="T32" fmla="*/ 259 w 702"/>
                <a:gd name="T33" fmla="*/ 12 h 702"/>
                <a:gd name="T34" fmla="*/ 212 w 702"/>
                <a:gd name="T35" fmla="*/ 29 h 702"/>
                <a:gd name="T36" fmla="*/ 166 w 702"/>
                <a:gd name="T37" fmla="*/ 52 h 702"/>
                <a:gd name="T38" fmla="*/ 125 w 702"/>
                <a:gd name="T39" fmla="*/ 81 h 702"/>
                <a:gd name="T40" fmla="*/ 88 w 702"/>
                <a:gd name="T41" fmla="*/ 117 h 702"/>
                <a:gd name="T42" fmla="*/ 56 w 702"/>
                <a:gd name="T43" fmla="*/ 160 h 702"/>
                <a:gd name="T44" fmla="*/ 37 w 702"/>
                <a:gd name="T45" fmla="*/ 192 h 702"/>
                <a:gd name="T46" fmla="*/ 17 w 702"/>
                <a:gd name="T47" fmla="*/ 240 h 702"/>
                <a:gd name="T48" fmla="*/ 5 w 702"/>
                <a:gd name="T49" fmla="*/ 291 h 702"/>
                <a:gd name="T50" fmla="*/ 0 w 702"/>
                <a:gd name="T51" fmla="*/ 341 h 702"/>
                <a:gd name="T52" fmla="*/ 2 w 702"/>
                <a:gd name="T53" fmla="*/ 392 h 702"/>
                <a:gd name="T54" fmla="*/ 11 w 702"/>
                <a:gd name="T55" fmla="*/ 442 h 702"/>
                <a:gd name="T56" fmla="*/ 28 w 702"/>
                <a:gd name="T57" fmla="*/ 490 h 702"/>
                <a:gd name="T58" fmla="*/ 52 w 702"/>
                <a:gd name="T59" fmla="*/ 534 h 702"/>
                <a:gd name="T60" fmla="*/ 80 w 702"/>
                <a:gd name="T61" fmla="*/ 576 h 702"/>
                <a:gd name="T62" fmla="*/ 117 w 702"/>
                <a:gd name="T63" fmla="*/ 614 h 702"/>
                <a:gd name="T64" fmla="*/ 160 w 702"/>
                <a:gd name="T65" fmla="*/ 645 h 702"/>
                <a:gd name="T66" fmla="*/ 191 w 702"/>
                <a:gd name="T67" fmla="*/ 663 h 702"/>
                <a:gd name="T68" fmla="*/ 239 w 702"/>
                <a:gd name="T69" fmla="*/ 684 h 702"/>
                <a:gd name="T70" fmla="*/ 290 w 702"/>
                <a:gd name="T71" fmla="*/ 697 h 702"/>
                <a:gd name="T72" fmla="*/ 341 w 702"/>
                <a:gd name="T73" fmla="*/ 702 h 702"/>
                <a:gd name="T74" fmla="*/ 392 w 702"/>
                <a:gd name="T75" fmla="*/ 700 h 702"/>
                <a:gd name="T76" fmla="*/ 441 w 702"/>
                <a:gd name="T77" fmla="*/ 689 h 702"/>
                <a:gd name="T78" fmla="*/ 490 w 702"/>
                <a:gd name="T79" fmla="*/ 674 h 702"/>
                <a:gd name="T80" fmla="*/ 534 w 702"/>
                <a:gd name="T81" fmla="*/ 650 h 702"/>
                <a:gd name="T82" fmla="*/ 576 w 702"/>
                <a:gd name="T83" fmla="*/ 620 h 702"/>
                <a:gd name="T84" fmla="*/ 613 w 702"/>
                <a:gd name="T85" fmla="*/ 584 h 702"/>
                <a:gd name="T86" fmla="*/ 645 w 702"/>
                <a:gd name="T87" fmla="*/ 54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4" y="526"/>
                  </a:moveTo>
                  <a:lnTo>
                    <a:pt x="654" y="526"/>
                  </a:lnTo>
                  <a:lnTo>
                    <a:pt x="663" y="511"/>
                  </a:lnTo>
                  <a:lnTo>
                    <a:pt x="671" y="494"/>
                  </a:lnTo>
                  <a:lnTo>
                    <a:pt x="677" y="478"/>
                  </a:lnTo>
                  <a:lnTo>
                    <a:pt x="684" y="461"/>
                  </a:lnTo>
                  <a:lnTo>
                    <a:pt x="689" y="444"/>
                  </a:lnTo>
                  <a:lnTo>
                    <a:pt x="693" y="427"/>
                  </a:lnTo>
                  <a:lnTo>
                    <a:pt x="697" y="412"/>
                  </a:lnTo>
                  <a:lnTo>
                    <a:pt x="699" y="395"/>
                  </a:lnTo>
                  <a:lnTo>
                    <a:pt x="701" y="377"/>
                  </a:lnTo>
                  <a:lnTo>
                    <a:pt x="702" y="360"/>
                  </a:lnTo>
                  <a:lnTo>
                    <a:pt x="702" y="343"/>
                  </a:lnTo>
                  <a:lnTo>
                    <a:pt x="701" y="326"/>
                  </a:lnTo>
                  <a:lnTo>
                    <a:pt x="699" y="310"/>
                  </a:lnTo>
                  <a:lnTo>
                    <a:pt x="697" y="293"/>
                  </a:lnTo>
                  <a:lnTo>
                    <a:pt x="693" y="276"/>
                  </a:lnTo>
                  <a:lnTo>
                    <a:pt x="689" y="261"/>
                  </a:lnTo>
                  <a:lnTo>
                    <a:pt x="685" y="244"/>
                  </a:lnTo>
                  <a:lnTo>
                    <a:pt x="680" y="228"/>
                  </a:lnTo>
                  <a:lnTo>
                    <a:pt x="673" y="213"/>
                  </a:lnTo>
                  <a:lnTo>
                    <a:pt x="666" y="197"/>
                  </a:lnTo>
                  <a:lnTo>
                    <a:pt x="658" y="183"/>
                  </a:lnTo>
                  <a:lnTo>
                    <a:pt x="650" y="167"/>
                  </a:lnTo>
                  <a:lnTo>
                    <a:pt x="641" y="153"/>
                  </a:lnTo>
                  <a:lnTo>
                    <a:pt x="630" y="140"/>
                  </a:lnTo>
                  <a:lnTo>
                    <a:pt x="620" y="125"/>
                  </a:lnTo>
                  <a:lnTo>
                    <a:pt x="608" y="112"/>
                  </a:lnTo>
                  <a:lnTo>
                    <a:pt x="596" y="100"/>
                  </a:lnTo>
                  <a:lnTo>
                    <a:pt x="583" y="89"/>
                  </a:lnTo>
                  <a:lnTo>
                    <a:pt x="570" y="77"/>
                  </a:lnTo>
                  <a:lnTo>
                    <a:pt x="556" y="67"/>
                  </a:lnTo>
                  <a:lnTo>
                    <a:pt x="542" y="56"/>
                  </a:lnTo>
                  <a:lnTo>
                    <a:pt x="526" y="47"/>
                  </a:lnTo>
                  <a:lnTo>
                    <a:pt x="526" y="47"/>
                  </a:lnTo>
                  <a:lnTo>
                    <a:pt x="510" y="38"/>
                  </a:lnTo>
                  <a:lnTo>
                    <a:pt x="494" y="30"/>
                  </a:lnTo>
                  <a:lnTo>
                    <a:pt x="478" y="24"/>
                  </a:lnTo>
                  <a:lnTo>
                    <a:pt x="461" y="18"/>
                  </a:lnTo>
                  <a:lnTo>
                    <a:pt x="444" y="13"/>
                  </a:lnTo>
                  <a:lnTo>
                    <a:pt x="427" y="8"/>
                  </a:lnTo>
                  <a:lnTo>
                    <a:pt x="410" y="5"/>
                  </a:lnTo>
                  <a:lnTo>
                    <a:pt x="393" y="3"/>
                  </a:lnTo>
                  <a:lnTo>
                    <a:pt x="376" y="1"/>
                  </a:lnTo>
                  <a:lnTo>
                    <a:pt x="359" y="0"/>
                  </a:lnTo>
                  <a:lnTo>
                    <a:pt x="342" y="0"/>
                  </a:lnTo>
                  <a:lnTo>
                    <a:pt x="325" y="0"/>
                  </a:lnTo>
                  <a:lnTo>
                    <a:pt x="310" y="3"/>
                  </a:lnTo>
                  <a:lnTo>
                    <a:pt x="293" y="5"/>
                  </a:lnTo>
                  <a:lnTo>
                    <a:pt x="276" y="8"/>
                  </a:lnTo>
                  <a:lnTo>
                    <a:pt x="259" y="12"/>
                  </a:lnTo>
                  <a:lnTo>
                    <a:pt x="243" y="17"/>
                  </a:lnTo>
                  <a:lnTo>
                    <a:pt x="228" y="22"/>
                  </a:lnTo>
                  <a:lnTo>
                    <a:pt x="212" y="29"/>
                  </a:lnTo>
                  <a:lnTo>
                    <a:pt x="196" y="35"/>
                  </a:lnTo>
                  <a:lnTo>
                    <a:pt x="181" y="43"/>
                  </a:lnTo>
                  <a:lnTo>
                    <a:pt x="166" y="52"/>
                  </a:lnTo>
                  <a:lnTo>
                    <a:pt x="152" y="61"/>
                  </a:lnTo>
                  <a:lnTo>
                    <a:pt x="139" y="70"/>
                  </a:lnTo>
                  <a:lnTo>
                    <a:pt x="125" y="81"/>
                  </a:lnTo>
                  <a:lnTo>
                    <a:pt x="112" y="93"/>
                  </a:lnTo>
                  <a:lnTo>
                    <a:pt x="100" y="104"/>
                  </a:lnTo>
                  <a:lnTo>
                    <a:pt x="88" y="117"/>
                  </a:lnTo>
                  <a:lnTo>
                    <a:pt x="77" y="132"/>
                  </a:lnTo>
                  <a:lnTo>
                    <a:pt x="66" y="145"/>
                  </a:lnTo>
                  <a:lnTo>
                    <a:pt x="56" y="160"/>
                  </a:lnTo>
                  <a:lnTo>
                    <a:pt x="47" y="176"/>
                  </a:lnTo>
                  <a:lnTo>
                    <a:pt x="47" y="176"/>
                  </a:lnTo>
                  <a:lnTo>
                    <a:pt x="37" y="192"/>
                  </a:lnTo>
                  <a:lnTo>
                    <a:pt x="30" y="207"/>
                  </a:lnTo>
                  <a:lnTo>
                    <a:pt x="23" y="224"/>
                  </a:lnTo>
                  <a:lnTo>
                    <a:pt x="17" y="240"/>
                  </a:lnTo>
                  <a:lnTo>
                    <a:pt x="13" y="257"/>
                  </a:lnTo>
                  <a:lnTo>
                    <a:pt x="7" y="274"/>
                  </a:lnTo>
                  <a:lnTo>
                    <a:pt x="5" y="291"/>
                  </a:lnTo>
                  <a:lnTo>
                    <a:pt x="2" y="308"/>
                  </a:lnTo>
                  <a:lnTo>
                    <a:pt x="0" y="325"/>
                  </a:lnTo>
                  <a:lnTo>
                    <a:pt x="0" y="341"/>
                  </a:lnTo>
                  <a:lnTo>
                    <a:pt x="0" y="358"/>
                  </a:lnTo>
                  <a:lnTo>
                    <a:pt x="0" y="375"/>
                  </a:lnTo>
                  <a:lnTo>
                    <a:pt x="2" y="392"/>
                  </a:lnTo>
                  <a:lnTo>
                    <a:pt x="4" y="409"/>
                  </a:lnTo>
                  <a:lnTo>
                    <a:pt x="7" y="425"/>
                  </a:lnTo>
                  <a:lnTo>
                    <a:pt x="11" y="442"/>
                  </a:lnTo>
                  <a:lnTo>
                    <a:pt x="17" y="457"/>
                  </a:lnTo>
                  <a:lnTo>
                    <a:pt x="22" y="474"/>
                  </a:lnTo>
                  <a:lnTo>
                    <a:pt x="28" y="490"/>
                  </a:lnTo>
                  <a:lnTo>
                    <a:pt x="35" y="504"/>
                  </a:lnTo>
                  <a:lnTo>
                    <a:pt x="43" y="520"/>
                  </a:lnTo>
                  <a:lnTo>
                    <a:pt x="52" y="534"/>
                  </a:lnTo>
                  <a:lnTo>
                    <a:pt x="61" y="549"/>
                  </a:lnTo>
                  <a:lnTo>
                    <a:pt x="70" y="563"/>
                  </a:lnTo>
                  <a:lnTo>
                    <a:pt x="80" y="576"/>
                  </a:lnTo>
                  <a:lnTo>
                    <a:pt x="92" y="589"/>
                  </a:lnTo>
                  <a:lnTo>
                    <a:pt x="104" y="602"/>
                  </a:lnTo>
                  <a:lnTo>
                    <a:pt x="117" y="614"/>
                  </a:lnTo>
                  <a:lnTo>
                    <a:pt x="131" y="624"/>
                  </a:lnTo>
                  <a:lnTo>
                    <a:pt x="144" y="636"/>
                  </a:lnTo>
                  <a:lnTo>
                    <a:pt x="160" y="645"/>
                  </a:lnTo>
                  <a:lnTo>
                    <a:pt x="176" y="655"/>
                  </a:lnTo>
                  <a:lnTo>
                    <a:pt x="176" y="655"/>
                  </a:lnTo>
                  <a:lnTo>
                    <a:pt x="191" y="663"/>
                  </a:lnTo>
                  <a:lnTo>
                    <a:pt x="207" y="671"/>
                  </a:lnTo>
                  <a:lnTo>
                    <a:pt x="224" y="678"/>
                  </a:lnTo>
                  <a:lnTo>
                    <a:pt x="239" y="684"/>
                  </a:lnTo>
                  <a:lnTo>
                    <a:pt x="256" y="689"/>
                  </a:lnTo>
                  <a:lnTo>
                    <a:pt x="273" y="693"/>
                  </a:lnTo>
                  <a:lnTo>
                    <a:pt x="290" y="697"/>
                  </a:lnTo>
                  <a:lnTo>
                    <a:pt x="307" y="700"/>
                  </a:lnTo>
                  <a:lnTo>
                    <a:pt x="324" y="701"/>
                  </a:lnTo>
                  <a:lnTo>
                    <a:pt x="341" y="702"/>
                  </a:lnTo>
                  <a:lnTo>
                    <a:pt x="358" y="702"/>
                  </a:lnTo>
                  <a:lnTo>
                    <a:pt x="375" y="701"/>
                  </a:lnTo>
                  <a:lnTo>
                    <a:pt x="392" y="700"/>
                  </a:lnTo>
                  <a:lnTo>
                    <a:pt x="409" y="697"/>
                  </a:lnTo>
                  <a:lnTo>
                    <a:pt x="424" y="695"/>
                  </a:lnTo>
                  <a:lnTo>
                    <a:pt x="441" y="689"/>
                  </a:lnTo>
                  <a:lnTo>
                    <a:pt x="457" y="685"/>
                  </a:lnTo>
                  <a:lnTo>
                    <a:pt x="474" y="680"/>
                  </a:lnTo>
                  <a:lnTo>
                    <a:pt x="490" y="674"/>
                  </a:lnTo>
                  <a:lnTo>
                    <a:pt x="504" y="666"/>
                  </a:lnTo>
                  <a:lnTo>
                    <a:pt x="520" y="658"/>
                  </a:lnTo>
                  <a:lnTo>
                    <a:pt x="534" y="650"/>
                  </a:lnTo>
                  <a:lnTo>
                    <a:pt x="548" y="641"/>
                  </a:lnTo>
                  <a:lnTo>
                    <a:pt x="563" y="631"/>
                  </a:lnTo>
                  <a:lnTo>
                    <a:pt x="576" y="620"/>
                  </a:lnTo>
                  <a:lnTo>
                    <a:pt x="589" y="609"/>
                  </a:lnTo>
                  <a:lnTo>
                    <a:pt x="600" y="597"/>
                  </a:lnTo>
                  <a:lnTo>
                    <a:pt x="613" y="584"/>
                  </a:lnTo>
                  <a:lnTo>
                    <a:pt x="624" y="571"/>
                  </a:lnTo>
                  <a:lnTo>
                    <a:pt x="636" y="556"/>
                  </a:lnTo>
                  <a:lnTo>
                    <a:pt x="645" y="542"/>
                  </a:lnTo>
                  <a:lnTo>
                    <a:pt x="654" y="526"/>
                  </a:lnTo>
                  <a:lnTo>
                    <a:pt x="654" y="5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Freeform 130"/>
            <p:cNvSpPr>
              <a:spLocks/>
            </p:cNvSpPr>
            <p:nvPr userDrawn="1"/>
          </p:nvSpPr>
          <p:spPr bwMode="auto">
            <a:xfrm>
              <a:off x="1837" y="1525"/>
              <a:ext cx="155" cy="155"/>
            </a:xfrm>
            <a:custGeom>
              <a:avLst/>
              <a:gdLst>
                <a:gd name="T0" fmla="*/ 467 w 622"/>
                <a:gd name="T1" fmla="*/ 42 h 622"/>
                <a:gd name="T2" fmla="*/ 438 w 622"/>
                <a:gd name="T3" fmla="*/ 28 h 622"/>
                <a:gd name="T4" fmla="*/ 409 w 622"/>
                <a:gd name="T5" fmla="*/ 16 h 622"/>
                <a:gd name="T6" fmla="*/ 349 w 622"/>
                <a:gd name="T7" fmla="*/ 3 h 622"/>
                <a:gd name="T8" fmla="*/ 289 w 622"/>
                <a:gd name="T9" fmla="*/ 0 h 622"/>
                <a:gd name="T10" fmla="*/ 231 w 622"/>
                <a:gd name="T11" fmla="*/ 11 h 622"/>
                <a:gd name="T12" fmla="*/ 175 w 622"/>
                <a:gd name="T13" fmla="*/ 32 h 622"/>
                <a:gd name="T14" fmla="*/ 124 w 622"/>
                <a:gd name="T15" fmla="*/ 63 h 622"/>
                <a:gd name="T16" fmla="*/ 78 w 622"/>
                <a:gd name="T17" fmla="*/ 105 h 622"/>
                <a:gd name="T18" fmla="*/ 59 w 622"/>
                <a:gd name="T19" fmla="*/ 129 h 622"/>
                <a:gd name="T20" fmla="*/ 42 w 622"/>
                <a:gd name="T21" fmla="*/ 155 h 622"/>
                <a:gd name="T22" fmla="*/ 34 w 622"/>
                <a:gd name="T23" fmla="*/ 170 h 622"/>
                <a:gd name="T24" fmla="*/ 21 w 622"/>
                <a:gd name="T25" fmla="*/ 198 h 622"/>
                <a:gd name="T26" fmla="*/ 8 w 622"/>
                <a:gd name="T27" fmla="*/ 243 h 622"/>
                <a:gd name="T28" fmla="*/ 0 w 622"/>
                <a:gd name="T29" fmla="*/ 303 h 622"/>
                <a:gd name="T30" fmla="*/ 5 w 622"/>
                <a:gd name="T31" fmla="*/ 363 h 622"/>
                <a:gd name="T32" fmla="*/ 20 w 622"/>
                <a:gd name="T33" fmla="*/ 420 h 622"/>
                <a:gd name="T34" fmla="*/ 46 w 622"/>
                <a:gd name="T35" fmla="*/ 473 h 622"/>
                <a:gd name="T36" fmla="*/ 82 w 622"/>
                <a:gd name="T37" fmla="*/ 521 h 622"/>
                <a:gd name="T38" fmla="*/ 116 w 622"/>
                <a:gd name="T39" fmla="*/ 553 h 622"/>
                <a:gd name="T40" fmla="*/ 142 w 622"/>
                <a:gd name="T41" fmla="*/ 571 h 622"/>
                <a:gd name="T42" fmla="*/ 155 w 622"/>
                <a:gd name="T43" fmla="*/ 580 h 622"/>
                <a:gd name="T44" fmla="*/ 184 w 622"/>
                <a:gd name="T45" fmla="*/ 594 h 622"/>
                <a:gd name="T46" fmla="*/ 213 w 622"/>
                <a:gd name="T47" fmla="*/ 605 h 622"/>
                <a:gd name="T48" fmla="*/ 272 w 622"/>
                <a:gd name="T49" fmla="*/ 619 h 622"/>
                <a:gd name="T50" fmla="*/ 332 w 622"/>
                <a:gd name="T51" fmla="*/ 621 h 622"/>
                <a:gd name="T52" fmla="*/ 391 w 622"/>
                <a:gd name="T53" fmla="*/ 610 h 622"/>
                <a:gd name="T54" fmla="*/ 447 w 622"/>
                <a:gd name="T55" fmla="*/ 589 h 622"/>
                <a:gd name="T56" fmla="*/ 498 w 622"/>
                <a:gd name="T57" fmla="*/ 558 h 622"/>
                <a:gd name="T58" fmla="*/ 544 w 622"/>
                <a:gd name="T59" fmla="*/ 518 h 622"/>
                <a:gd name="T60" fmla="*/ 563 w 622"/>
                <a:gd name="T61" fmla="*/ 493 h 622"/>
                <a:gd name="T62" fmla="*/ 580 w 622"/>
                <a:gd name="T63" fmla="*/ 465 h 622"/>
                <a:gd name="T64" fmla="*/ 588 w 622"/>
                <a:gd name="T65" fmla="*/ 452 h 622"/>
                <a:gd name="T66" fmla="*/ 601 w 622"/>
                <a:gd name="T67" fmla="*/ 424 h 622"/>
                <a:gd name="T68" fmla="*/ 614 w 622"/>
                <a:gd name="T69" fmla="*/ 379 h 622"/>
                <a:gd name="T70" fmla="*/ 622 w 622"/>
                <a:gd name="T71" fmla="*/ 320 h 622"/>
                <a:gd name="T72" fmla="*/ 618 w 622"/>
                <a:gd name="T73" fmla="*/ 260 h 622"/>
                <a:gd name="T74" fmla="*/ 602 w 622"/>
                <a:gd name="T75" fmla="*/ 202 h 622"/>
                <a:gd name="T76" fmla="*/ 576 w 622"/>
                <a:gd name="T77" fmla="*/ 149 h 622"/>
                <a:gd name="T78" fmla="*/ 540 w 622"/>
                <a:gd name="T79" fmla="*/ 101 h 622"/>
                <a:gd name="T80" fmla="*/ 506 w 622"/>
                <a:gd name="T81" fmla="*/ 68 h 622"/>
                <a:gd name="T82" fmla="*/ 480 w 622"/>
                <a:gd name="T83" fmla="*/ 50 h 622"/>
                <a:gd name="T84" fmla="*/ 467 w 622"/>
                <a:gd name="T85" fmla="*/ 42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467" y="42"/>
                  </a:moveTo>
                  <a:lnTo>
                    <a:pt x="467" y="42"/>
                  </a:lnTo>
                  <a:lnTo>
                    <a:pt x="452" y="34"/>
                  </a:lnTo>
                  <a:lnTo>
                    <a:pt x="438" y="28"/>
                  </a:lnTo>
                  <a:lnTo>
                    <a:pt x="424" y="21"/>
                  </a:lnTo>
                  <a:lnTo>
                    <a:pt x="409" y="16"/>
                  </a:lnTo>
                  <a:lnTo>
                    <a:pt x="379" y="8"/>
                  </a:lnTo>
                  <a:lnTo>
                    <a:pt x="349" y="3"/>
                  </a:lnTo>
                  <a:lnTo>
                    <a:pt x="319" y="0"/>
                  </a:lnTo>
                  <a:lnTo>
                    <a:pt x="289" y="0"/>
                  </a:lnTo>
                  <a:lnTo>
                    <a:pt x="259" y="4"/>
                  </a:lnTo>
                  <a:lnTo>
                    <a:pt x="231" y="11"/>
                  </a:lnTo>
                  <a:lnTo>
                    <a:pt x="202" y="20"/>
                  </a:lnTo>
                  <a:lnTo>
                    <a:pt x="175" y="32"/>
                  </a:lnTo>
                  <a:lnTo>
                    <a:pt x="149" y="46"/>
                  </a:lnTo>
                  <a:lnTo>
                    <a:pt x="124" y="63"/>
                  </a:lnTo>
                  <a:lnTo>
                    <a:pt x="100" y="82"/>
                  </a:lnTo>
                  <a:lnTo>
                    <a:pt x="78" y="105"/>
                  </a:lnTo>
                  <a:lnTo>
                    <a:pt x="69" y="116"/>
                  </a:lnTo>
                  <a:lnTo>
                    <a:pt x="59" y="129"/>
                  </a:lnTo>
                  <a:lnTo>
                    <a:pt x="51" y="142"/>
                  </a:lnTo>
                  <a:lnTo>
                    <a:pt x="42" y="155"/>
                  </a:lnTo>
                  <a:lnTo>
                    <a:pt x="42" y="155"/>
                  </a:lnTo>
                  <a:lnTo>
                    <a:pt x="34" y="170"/>
                  </a:lnTo>
                  <a:lnTo>
                    <a:pt x="28" y="184"/>
                  </a:lnTo>
                  <a:lnTo>
                    <a:pt x="21" y="198"/>
                  </a:lnTo>
                  <a:lnTo>
                    <a:pt x="16" y="213"/>
                  </a:lnTo>
                  <a:lnTo>
                    <a:pt x="8" y="243"/>
                  </a:lnTo>
                  <a:lnTo>
                    <a:pt x="3" y="273"/>
                  </a:lnTo>
                  <a:lnTo>
                    <a:pt x="0" y="303"/>
                  </a:lnTo>
                  <a:lnTo>
                    <a:pt x="1" y="333"/>
                  </a:lnTo>
                  <a:lnTo>
                    <a:pt x="5" y="363"/>
                  </a:lnTo>
                  <a:lnTo>
                    <a:pt x="11" y="391"/>
                  </a:lnTo>
                  <a:lnTo>
                    <a:pt x="20" y="420"/>
                  </a:lnTo>
                  <a:lnTo>
                    <a:pt x="31" y="447"/>
                  </a:lnTo>
                  <a:lnTo>
                    <a:pt x="46" y="473"/>
                  </a:lnTo>
                  <a:lnTo>
                    <a:pt x="63" y="498"/>
                  </a:lnTo>
                  <a:lnTo>
                    <a:pt x="82" y="521"/>
                  </a:lnTo>
                  <a:lnTo>
                    <a:pt x="104" y="542"/>
                  </a:lnTo>
                  <a:lnTo>
                    <a:pt x="116" y="553"/>
                  </a:lnTo>
                  <a:lnTo>
                    <a:pt x="129" y="562"/>
                  </a:lnTo>
                  <a:lnTo>
                    <a:pt x="142" y="571"/>
                  </a:lnTo>
                  <a:lnTo>
                    <a:pt x="155" y="580"/>
                  </a:lnTo>
                  <a:lnTo>
                    <a:pt x="155" y="580"/>
                  </a:lnTo>
                  <a:lnTo>
                    <a:pt x="170" y="587"/>
                  </a:lnTo>
                  <a:lnTo>
                    <a:pt x="184" y="594"/>
                  </a:lnTo>
                  <a:lnTo>
                    <a:pt x="198" y="600"/>
                  </a:lnTo>
                  <a:lnTo>
                    <a:pt x="213" y="605"/>
                  </a:lnTo>
                  <a:lnTo>
                    <a:pt x="243" y="614"/>
                  </a:lnTo>
                  <a:lnTo>
                    <a:pt x="272" y="619"/>
                  </a:lnTo>
                  <a:lnTo>
                    <a:pt x="302" y="622"/>
                  </a:lnTo>
                  <a:lnTo>
                    <a:pt x="332" y="621"/>
                  </a:lnTo>
                  <a:lnTo>
                    <a:pt x="362" y="617"/>
                  </a:lnTo>
                  <a:lnTo>
                    <a:pt x="391" y="610"/>
                  </a:lnTo>
                  <a:lnTo>
                    <a:pt x="420" y="601"/>
                  </a:lnTo>
                  <a:lnTo>
                    <a:pt x="447" y="589"/>
                  </a:lnTo>
                  <a:lnTo>
                    <a:pt x="473" y="575"/>
                  </a:lnTo>
                  <a:lnTo>
                    <a:pt x="498" y="558"/>
                  </a:lnTo>
                  <a:lnTo>
                    <a:pt x="521" y="538"/>
                  </a:lnTo>
                  <a:lnTo>
                    <a:pt x="544" y="518"/>
                  </a:lnTo>
                  <a:lnTo>
                    <a:pt x="553" y="505"/>
                  </a:lnTo>
                  <a:lnTo>
                    <a:pt x="563" y="493"/>
                  </a:lnTo>
                  <a:lnTo>
                    <a:pt x="572" y="480"/>
                  </a:lnTo>
                  <a:lnTo>
                    <a:pt x="580" y="465"/>
                  </a:lnTo>
                  <a:lnTo>
                    <a:pt x="580" y="465"/>
                  </a:lnTo>
                  <a:lnTo>
                    <a:pt x="588" y="452"/>
                  </a:lnTo>
                  <a:lnTo>
                    <a:pt x="594" y="438"/>
                  </a:lnTo>
                  <a:lnTo>
                    <a:pt x="601" y="424"/>
                  </a:lnTo>
                  <a:lnTo>
                    <a:pt x="606" y="408"/>
                  </a:lnTo>
                  <a:lnTo>
                    <a:pt x="614" y="379"/>
                  </a:lnTo>
                  <a:lnTo>
                    <a:pt x="619" y="350"/>
                  </a:lnTo>
                  <a:lnTo>
                    <a:pt x="622" y="320"/>
                  </a:lnTo>
                  <a:lnTo>
                    <a:pt x="620" y="290"/>
                  </a:lnTo>
                  <a:lnTo>
                    <a:pt x="618" y="260"/>
                  </a:lnTo>
                  <a:lnTo>
                    <a:pt x="611" y="231"/>
                  </a:lnTo>
                  <a:lnTo>
                    <a:pt x="602" y="202"/>
                  </a:lnTo>
                  <a:lnTo>
                    <a:pt x="590" y="175"/>
                  </a:lnTo>
                  <a:lnTo>
                    <a:pt x="576" y="149"/>
                  </a:lnTo>
                  <a:lnTo>
                    <a:pt x="559" y="123"/>
                  </a:lnTo>
                  <a:lnTo>
                    <a:pt x="540" y="101"/>
                  </a:lnTo>
                  <a:lnTo>
                    <a:pt x="517" y="79"/>
                  </a:lnTo>
                  <a:lnTo>
                    <a:pt x="506" y="68"/>
                  </a:lnTo>
                  <a:lnTo>
                    <a:pt x="493" y="59"/>
                  </a:lnTo>
                  <a:lnTo>
                    <a:pt x="480" y="50"/>
                  </a:lnTo>
                  <a:lnTo>
                    <a:pt x="467" y="42"/>
                  </a:lnTo>
                  <a:lnTo>
                    <a:pt x="467"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Freeform 131"/>
            <p:cNvSpPr>
              <a:spLocks/>
            </p:cNvSpPr>
            <p:nvPr userDrawn="1"/>
          </p:nvSpPr>
          <p:spPr bwMode="auto">
            <a:xfrm>
              <a:off x="1721" y="1754"/>
              <a:ext cx="135" cy="135"/>
            </a:xfrm>
            <a:custGeom>
              <a:avLst/>
              <a:gdLst>
                <a:gd name="T0" fmla="*/ 405 w 539"/>
                <a:gd name="T1" fmla="*/ 36 h 539"/>
                <a:gd name="T2" fmla="*/ 354 w 539"/>
                <a:gd name="T3" fmla="*/ 14 h 539"/>
                <a:gd name="T4" fmla="*/ 304 w 539"/>
                <a:gd name="T5" fmla="*/ 2 h 539"/>
                <a:gd name="T6" fmla="*/ 251 w 539"/>
                <a:gd name="T7" fmla="*/ 1 h 539"/>
                <a:gd name="T8" fmla="*/ 199 w 539"/>
                <a:gd name="T9" fmla="*/ 9 h 539"/>
                <a:gd name="T10" fmla="*/ 151 w 539"/>
                <a:gd name="T11" fmla="*/ 27 h 539"/>
                <a:gd name="T12" fmla="*/ 107 w 539"/>
                <a:gd name="T13" fmla="*/ 54 h 539"/>
                <a:gd name="T14" fmla="*/ 68 w 539"/>
                <a:gd name="T15" fmla="*/ 91 h 539"/>
                <a:gd name="T16" fmla="*/ 36 w 539"/>
                <a:gd name="T17" fmla="*/ 135 h 539"/>
                <a:gd name="T18" fmla="*/ 23 w 539"/>
                <a:gd name="T19" fmla="*/ 160 h 539"/>
                <a:gd name="T20" fmla="*/ 6 w 539"/>
                <a:gd name="T21" fmla="*/ 211 h 539"/>
                <a:gd name="T22" fmla="*/ 0 w 539"/>
                <a:gd name="T23" fmla="*/ 263 h 539"/>
                <a:gd name="T24" fmla="*/ 4 w 539"/>
                <a:gd name="T25" fmla="*/ 314 h 539"/>
                <a:gd name="T26" fmla="*/ 17 w 539"/>
                <a:gd name="T27" fmla="*/ 364 h 539"/>
                <a:gd name="T28" fmla="*/ 39 w 539"/>
                <a:gd name="T29" fmla="*/ 411 h 539"/>
                <a:gd name="T30" fmla="*/ 72 w 539"/>
                <a:gd name="T31" fmla="*/ 453 h 539"/>
                <a:gd name="T32" fmla="*/ 112 w 539"/>
                <a:gd name="T33" fmla="*/ 488 h 539"/>
                <a:gd name="T34" fmla="*/ 134 w 539"/>
                <a:gd name="T35" fmla="*/ 504 h 539"/>
                <a:gd name="T36" fmla="*/ 185 w 539"/>
                <a:gd name="T37" fmla="*/ 526 h 539"/>
                <a:gd name="T38" fmla="*/ 236 w 539"/>
                <a:gd name="T39" fmla="*/ 538 h 539"/>
                <a:gd name="T40" fmla="*/ 288 w 539"/>
                <a:gd name="T41" fmla="*/ 539 h 539"/>
                <a:gd name="T42" fmla="*/ 340 w 539"/>
                <a:gd name="T43" fmla="*/ 530 h 539"/>
                <a:gd name="T44" fmla="*/ 388 w 539"/>
                <a:gd name="T45" fmla="*/ 513 h 539"/>
                <a:gd name="T46" fmla="*/ 433 w 539"/>
                <a:gd name="T47" fmla="*/ 486 h 539"/>
                <a:gd name="T48" fmla="*/ 472 w 539"/>
                <a:gd name="T49" fmla="*/ 449 h 539"/>
                <a:gd name="T50" fmla="*/ 504 w 539"/>
                <a:gd name="T51" fmla="*/ 405 h 539"/>
                <a:gd name="T52" fmla="*/ 516 w 539"/>
                <a:gd name="T53" fmla="*/ 380 h 539"/>
                <a:gd name="T54" fmla="*/ 533 w 539"/>
                <a:gd name="T55" fmla="*/ 329 h 539"/>
                <a:gd name="T56" fmla="*/ 539 w 539"/>
                <a:gd name="T57" fmla="*/ 277 h 539"/>
                <a:gd name="T58" fmla="*/ 536 w 539"/>
                <a:gd name="T59" fmla="*/ 225 h 539"/>
                <a:gd name="T60" fmla="*/ 522 w 539"/>
                <a:gd name="T61" fmla="*/ 175 h 539"/>
                <a:gd name="T62" fmla="*/ 500 w 539"/>
                <a:gd name="T63" fmla="*/ 129 h 539"/>
                <a:gd name="T64" fmla="*/ 468 w 539"/>
                <a:gd name="T65" fmla="*/ 87 h 539"/>
                <a:gd name="T66" fmla="*/ 427 w 539"/>
                <a:gd name="T67" fmla="*/ 50 h 539"/>
                <a:gd name="T68" fmla="*/ 405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405" y="36"/>
                  </a:moveTo>
                  <a:lnTo>
                    <a:pt x="405" y="36"/>
                  </a:lnTo>
                  <a:lnTo>
                    <a:pt x="380" y="23"/>
                  </a:lnTo>
                  <a:lnTo>
                    <a:pt x="354" y="14"/>
                  </a:lnTo>
                  <a:lnTo>
                    <a:pt x="330" y="6"/>
                  </a:lnTo>
                  <a:lnTo>
                    <a:pt x="304" y="2"/>
                  </a:lnTo>
                  <a:lnTo>
                    <a:pt x="277" y="0"/>
                  </a:lnTo>
                  <a:lnTo>
                    <a:pt x="251" y="1"/>
                  </a:lnTo>
                  <a:lnTo>
                    <a:pt x="225" y="3"/>
                  </a:lnTo>
                  <a:lnTo>
                    <a:pt x="199" y="9"/>
                  </a:lnTo>
                  <a:lnTo>
                    <a:pt x="175" y="17"/>
                  </a:lnTo>
                  <a:lnTo>
                    <a:pt x="151" y="27"/>
                  </a:lnTo>
                  <a:lnTo>
                    <a:pt x="129" y="40"/>
                  </a:lnTo>
                  <a:lnTo>
                    <a:pt x="107" y="54"/>
                  </a:lnTo>
                  <a:lnTo>
                    <a:pt x="86" y="71"/>
                  </a:lnTo>
                  <a:lnTo>
                    <a:pt x="68" y="91"/>
                  </a:lnTo>
                  <a:lnTo>
                    <a:pt x="51" y="112"/>
                  </a:lnTo>
                  <a:lnTo>
                    <a:pt x="36" y="135"/>
                  </a:lnTo>
                  <a:lnTo>
                    <a:pt x="36" y="135"/>
                  </a:lnTo>
                  <a:lnTo>
                    <a:pt x="23" y="160"/>
                  </a:lnTo>
                  <a:lnTo>
                    <a:pt x="13" y="185"/>
                  </a:lnTo>
                  <a:lnTo>
                    <a:pt x="6" y="211"/>
                  </a:lnTo>
                  <a:lnTo>
                    <a:pt x="1" y="237"/>
                  </a:lnTo>
                  <a:lnTo>
                    <a:pt x="0" y="263"/>
                  </a:lnTo>
                  <a:lnTo>
                    <a:pt x="0" y="289"/>
                  </a:lnTo>
                  <a:lnTo>
                    <a:pt x="4" y="314"/>
                  </a:lnTo>
                  <a:lnTo>
                    <a:pt x="9" y="340"/>
                  </a:lnTo>
                  <a:lnTo>
                    <a:pt x="17" y="364"/>
                  </a:lnTo>
                  <a:lnTo>
                    <a:pt x="27" y="388"/>
                  </a:lnTo>
                  <a:lnTo>
                    <a:pt x="39" y="411"/>
                  </a:lnTo>
                  <a:lnTo>
                    <a:pt x="55" y="432"/>
                  </a:lnTo>
                  <a:lnTo>
                    <a:pt x="72" y="453"/>
                  </a:lnTo>
                  <a:lnTo>
                    <a:pt x="90" y="471"/>
                  </a:lnTo>
                  <a:lnTo>
                    <a:pt x="112" y="488"/>
                  </a:lnTo>
                  <a:lnTo>
                    <a:pt x="134" y="504"/>
                  </a:lnTo>
                  <a:lnTo>
                    <a:pt x="134" y="504"/>
                  </a:lnTo>
                  <a:lnTo>
                    <a:pt x="159" y="515"/>
                  </a:lnTo>
                  <a:lnTo>
                    <a:pt x="185" y="526"/>
                  </a:lnTo>
                  <a:lnTo>
                    <a:pt x="210" y="534"/>
                  </a:lnTo>
                  <a:lnTo>
                    <a:pt x="236" y="538"/>
                  </a:lnTo>
                  <a:lnTo>
                    <a:pt x="262" y="539"/>
                  </a:lnTo>
                  <a:lnTo>
                    <a:pt x="288" y="539"/>
                  </a:lnTo>
                  <a:lnTo>
                    <a:pt x="314" y="536"/>
                  </a:lnTo>
                  <a:lnTo>
                    <a:pt x="340" y="530"/>
                  </a:lnTo>
                  <a:lnTo>
                    <a:pt x="365" y="522"/>
                  </a:lnTo>
                  <a:lnTo>
                    <a:pt x="388" y="513"/>
                  </a:lnTo>
                  <a:lnTo>
                    <a:pt x="410" y="500"/>
                  </a:lnTo>
                  <a:lnTo>
                    <a:pt x="433" y="486"/>
                  </a:lnTo>
                  <a:lnTo>
                    <a:pt x="453" y="469"/>
                  </a:lnTo>
                  <a:lnTo>
                    <a:pt x="472" y="449"/>
                  </a:lnTo>
                  <a:lnTo>
                    <a:pt x="489" y="428"/>
                  </a:lnTo>
                  <a:lnTo>
                    <a:pt x="504" y="405"/>
                  </a:lnTo>
                  <a:lnTo>
                    <a:pt x="504" y="405"/>
                  </a:lnTo>
                  <a:lnTo>
                    <a:pt x="516" y="380"/>
                  </a:lnTo>
                  <a:lnTo>
                    <a:pt x="526" y="355"/>
                  </a:lnTo>
                  <a:lnTo>
                    <a:pt x="533" y="329"/>
                  </a:lnTo>
                  <a:lnTo>
                    <a:pt x="538" y="303"/>
                  </a:lnTo>
                  <a:lnTo>
                    <a:pt x="539" y="277"/>
                  </a:lnTo>
                  <a:lnTo>
                    <a:pt x="539" y="251"/>
                  </a:lnTo>
                  <a:lnTo>
                    <a:pt x="536" y="225"/>
                  </a:lnTo>
                  <a:lnTo>
                    <a:pt x="530" y="200"/>
                  </a:lnTo>
                  <a:lnTo>
                    <a:pt x="522" y="175"/>
                  </a:lnTo>
                  <a:lnTo>
                    <a:pt x="512" y="151"/>
                  </a:lnTo>
                  <a:lnTo>
                    <a:pt x="500" y="129"/>
                  </a:lnTo>
                  <a:lnTo>
                    <a:pt x="485" y="106"/>
                  </a:lnTo>
                  <a:lnTo>
                    <a:pt x="468" y="87"/>
                  </a:lnTo>
                  <a:lnTo>
                    <a:pt x="450" y="67"/>
                  </a:lnTo>
                  <a:lnTo>
                    <a:pt x="427" y="50"/>
                  </a:lnTo>
                  <a:lnTo>
                    <a:pt x="405" y="36"/>
                  </a:lnTo>
                  <a:lnTo>
                    <a:pt x="405"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Freeform 132"/>
            <p:cNvSpPr>
              <a:spLocks/>
            </p:cNvSpPr>
            <p:nvPr userDrawn="1"/>
          </p:nvSpPr>
          <p:spPr bwMode="auto">
            <a:xfrm>
              <a:off x="1604" y="1984"/>
              <a:ext cx="115" cy="114"/>
            </a:xfrm>
            <a:custGeom>
              <a:avLst/>
              <a:gdLst>
                <a:gd name="T0" fmla="*/ 346 w 460"/>
                <a:gd name="T1" fmla="*/ 31 h 458"/>
                <a:gd name="T2" fmla="*/ 303 w 460"/>
                <a:gd name="T3" fmla="*/ 11 h 458"/>
                <a:gd name="T4" fmla="*/ 258 w 460"/>
                <a:gd name="T5" fmla="*/ 1 h 458"/>
                <a:gd name="T6" fmla="*/ 214 w 460"/>
                <a:gd name="T7" fmla="*/ 1 h 458"/>
                <a:gd name="T8" fmla="*/ 171 w 460"/>
                <a:gd name="T9" fmla="*/ 8 h 458"/>
                <a:gd name="T10" fmla="*/ 129 w 460"/>
                <a:gd name="T11" fmla="*/ 23 h 458"/>
                <a:gd name="T12" fmla="*/ 92 w 460"/>
                <a:gd name="T13" fmla="*/ 47 h 458"/>
                <a:gd name="T14" fmla="*/ 59 w 460"/>
                <a:gd name="T15" fmla="*/ 77 h 458"/>
                <a:gd name="T16" fmla="*/ 32 w 460"/>
                <a:gd name="T17" fmla="*/ 114 h 458"/>
                <a:gd name="T18" fmla="*/ 21 w 460"/>
                <a:gd name="T19" fmla="*/ 135 h 458"/>
                <a:gd name="T20" fmla="*/ 7 w 460"/>
                <a:gd name="T21" fmla="*/ 180 h 458"/>
                <a:gd name="T22" fmla="*/ 0 w 460"/>
                <a:gd name="T23" fmla="*/ 224 h 458"/>
                <a:gd name="T24" fmla="*/ 4 w 460"/>
                <a:gd name="T25" fmla="*/ 267 h 458"/>
                <a:gd name="T26" fmla="*/ 15 w 460"/>
                <a:gd name="T27" fmla="*/ 310 h 458"/>
                <a:gd name="T28" fmla="*/ 34 w 460"/>
                <a:gd name="T29" fmla="*/ 349 h 458"/>
                <a:gd name="T30" fmla="*/ 62 w 460"/>
                <a:gd name="T31" fmla="*/ 385 h 458"/>
                <a:gd name="T32" fmla="*/ 96 w 460"/>
                <a:gd name="T33" fmla="*/ 415 h 458"/>
                <a:gd name="T34" fmla="*/ 115 w 460"/>
                <a:gd name="T35" fmla="*/ 428 h 458"/>
                <a:gd name="T36" fmla="*/ 158 w 460"/>
                <a:gd name="T37" fmla="*/ 447 h 458"/>
                <a:gd name="T38" fmla="*/ 202 w 460"/>
                <a:gd name="T39" fmla="*/ 457 h 458"/>
                <a:gd name="T40" fmla="*/ 247 w 460"/>
                <a:gd name="T41" fmla="*/ 458 h 458"/>
                <a:gd name="T42" fmla="*/ 290 w 460"/>
                <a:gd name="T43" fmla="*/ 451 h 458"/>
                <a:gd name="T44" fmla="*/ 331 w 460"/>
                <a:gd name="T45" fmla="*/ 436 h 458"/>
                <a:gd name="T46" fmla="*/ 369 w 460"/>
                <a:gd name="T47" fmla="*/ 413 h 458"/>
                <a:gd name="T48" fmla="*/ 402 w 460"/>
                <a:gd name="T49" fmla="*/ 382 h 458"/>
                <a:gd name="T50" fmla="*/ 429 w 460"/>
                <a:gd name="T51" fmla="*/ 344 h 458"/>
                <a:gd name="T52" fmla="*/ 440 w 460"/>
                <a:gd name="T53" fmla="*/ 323 h 458"/>
                <a:gd name="T54" fmla="*/ 454 w 460"/>
                <a:gd name="T55" fmla="*/ 280 h 458"/>
                <a:gd name="T56" fmla="*/ 460 w 460"/>
                <a:gd name="T57" fmla="*/ 236 h 458"/>
                <a:gd name="T58" fmla="*/ 457 w 460"/>
                <a:gd name="T59" fmla="*/ 191 h 458"/>
                <a:gd name="T60" fmla="*/ 445 w 460"/>
                <a:gd name="T61" fmla="*/ 150 h 458"/>
                <a:gd name="T62" fmla="*/ 427 w 460"/>
                <a:gd name="T63" fmla="*/ 109 h 458"/>
                <a:gd name="T64" fmla="*/ 399 w 460"/>
                <a:gd name="T65" fmla="*/ 74 h 458"/>
                <a:gd name="T66" fmla="*/ 365 w 460"/>
                <a:gd name="T67" fmla="*/ 44 h 458"/>
                <a:gd name="T68" fmla="*/ 346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346" y="31"/>
                  </a:moveTo>
                  <a:lnTo>
                    <a:pt x="346" y="31"/>
                  </a:lnTo>
                  <a:lnTo>
                    <a:pt x="325" y="21"/>
                  </a:lnTo>
                  <a:lnTo>
                    <a:pt x="303" y="11"/>
                  </a:lnTo>
                  <a:lnTo>
                    <a:pt x="281" y="5"/>
                  </a:lnTo>
                  <a:lnTo>
                    <a:pt x="258" y="1"/>
                  </a:lnTo>
                  <a:lnTo>
                    <a:pt x="236" y="0"/>
                  </a:lnTo>
                  <a:lnTo>
                    <a:pt x="214" y="1"/>
                  </a:lnTo>
                  <a:lnTo>
                    <a:pt x="192" y="4"/>
                  </a:lnTo>
                  <a:lnTo>
                    <a:pt x="171" y="8"/>
                  </a:lnTo>
                  <a:lnTo>
                    <a:pt x="150" y="14"/>
                  </a:lnTo>
                  <a:lnTo>
                    <a:pt x="129" y="23"/>
                  </a:lnTo>
                  <a:lnTo>
                    <a:pt x="110" y="34"/>
                  </a:lnTo>
                  <a:lnTo>
                    <a:pt x="92" y="47"/>
                  </a:lnTo>
                  <a:lnTo>
                    <a:pt x="75" y="61"/>
                  </a:lnTo>
                  <a:lnTo>
                    <a:pt x="59" y="77"/>
                  </a:lnTo>
                  <a:lnTo>
                    <a:pt x="45" y="95"/>
                  </a:lnTo>
                  <a:lnTo>
                    <a:pt x="32" y="114"/>
                  </a:lnTo>
                  <a:lnTo>
                    <a:pt x="32" y="114"/>
                  </a:lnTo>
                  <a:lnTo>
                    <a:pt x="21" y="135"/>
                  </a:lnTo>
                  <a:lnTo>
                    <a:pt x="12" y="157"/>
                  </a:lnTo>
                  <a:lnTo>
                    <a:pt x="7" y="180"/>
                  </a:lnTo>
                  <a:lnTo>
                    <a:pt x="3" y="202"/>
                  </a:lnTo>
                  <a:lnTo>
                    <a:pt x="0" y="224"/>
                  </a:lnTo>
                  <a:lnTo>
                    <a:pt x="2" y="246"/>
                  </a:lnTo>
                  <a:lnTo>
                    <a:pt x="4" y="267"/>
                  </a:lnTo>
                  <a:lnTo>
                    <a:pt x="8" y="289"/>
                  </a:lnTo>
                  <a:lnTo>
                    <a:pt x="15" y="310"/>
                  </a:lnTo>
                  <a:lnTo>
                    <a:pt x="24" y="331"/>
                  </a:lnTo>
                  <a:lnTo>
                    <a:pt x="34" y="349"/>
                  </a:lnTo>
                  <a:lnTo>
                    <a:pt x="47" y="368"/>
                  </a:lnTo>
                  <a:lnTo>
                    <a:pt x="62" y="385"/>
                  </a:lnTo>
                  <a:lnTo>
                    <a:pt x="77" y="401"/>
                  </a:lnTo>
                  <a:lnTo>
                    <a:pt x="96" y="415"/>
                  </a:lnTo>
                  <a:lnTo>
                    <a:pt x="115" y="428"/>
                  </a:lnTo>
                  <a:lnTo>
                    <a:pt x="115" y="428"/>
                  </a:lnTo>
                  <a:lnTo>
                    <a:pt x="136" y="439"/>
                  </a:lnTo>
                  <a:lnTo>
                    <a:pt x="158" y="447"/>
                  </a:lnTo>
                  <a:lnTo>
                    <a:pt x="180" y="453"/>
                  </a:lnTo>
                  <a:lnTo>
                    <a:pt x="202" y="457"/>
                  </a:lnTo>
                  <a:lnTo>
                    <a:pt x="225" y="458"/>
                  </a:lnTo>
                  <a:lnTo>
                    <a:pt x="247" y="458"/>
                  </a:lnTo>
                  <a:lnTo>
                    <a:pt x="269" y="456"/>
                  </a:lnTo>
                  <a:lnTo>
                    <a:pt x="290" y="451"/>
                  </a:lnTo>
                  <a:lnTo>
                    <a:pt x="311" y="444"/>
                  </a:lnTo>
                  <a:lnTo>
                    <a:pt x="331" y="436"/>
                  </a:lnTo>
                  <a:lnTo>
                    <a:pt x="351" y="425"/>
                  </a:lnTo>
                  <a:lnTo>
                    <a:pt x="369" y="413"/>
                  </a:lnTo>
                  <a:lnTo>
                    <a:pt x="386" y="398"/>
                  </a:lnTo>
                  <a:lnTo>
                    <a:pt x="402" y="382"/>
                  </a:lnTo>
                  <a:lnTo>
                    <a:pt x="416" y="365"/>
                  </a:lnTo>
                  <a:lnTo>
                    <a:pt x="429" y="344"/>
                  </a:lnTo>
                  <a:lnTo>
                    <a:pt x="429" y="344"/>
                  </a:lnTo>
                  <a:lnTo>
                    <a:pt x="440" y="323"/>
                  </a:lnTo>
                  <a:lnTo>
                    <a:pt x="449" y="302"/>
                  </a:lnTo>
                  <a:lnTo>
                    <a:pt x="454" y="280"/>
                  </a:lnTo>
                  <a:lnTo>
                    <a:pt x="458" y="258"/>
                  </a:lnTo>
                  <a:lnTo>
                    <a:pt x="460" y="236"/>
                  </a:lnTo>
                  <a:lnTo>
                    <a:pt x="459" y="213"/>
                  </a:lnTo>
                  <a:lnTo>
                    <a:pt x="457" y="191"/>
                  </a:lnTo>
                  <a:lnTo>
                    <a:pt x="453" y="170"/>
                  </a:lnTo>
                  <a:lnTo>
                    <a:pt x="445" y="150"/>
                  </a:lnTo>
                  <a:lnTo>
                    <a:pt x="437" y="129"/>
                  </a:lnTo>
                  <a:lnTo>
                    <a:pt x="427" y="109"/>
                  </a:lnTo>
                  <a:lnTo>
                    <a:pt x="414" y="91"/>
                  </a:lnTo>
                  <a:lnTo>
                    <a:pt x="399" y="74"/>
                  </a:lnTo>
                  <a:lnTo>
                    <a:pt x="384" y="58"/>
                  </a:lnTo>
                  <a:lnTo>
                    <a:pt x="365" y="44"/>
                  </a:lnTo>
                  <a:lnTo>
                    <a:pt x="346" y="31"/>
                  </a:lnTo>
                  <a:lnTo>
                    <a:pt x="346"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Freeform 133"/>
            <p:cNvSpPr>
              <a:spLocks/>
            </p:cNvSpPr>
            <p:nvPr userDrawn="1"/>
          </p:nvSpPr>
          <p:spPr bwMode="auto">
            <a:xfrm>
              <a:off x="1488" y="2213"/>
              <a:ext cx="94" cy="94"/>
            </a:xfrm>
            <a:custGeom>
              <a:avLst/>
              <a:gdLst>
                <a:gd name="T0" fmla="*/ 283 w 378"/>
                <a:gd name="T1" fmla="*/ 26 h 378"/>
                <a:gd name="T2" fmla="*/ 249 w 378"/>
                <a:gd name="T3" fmla="*/ 10 h 378"/>
                <a:gd name="T4" fmla="*/ 213 w 378"/>
                <a:gd name="T5" fmla="*/ 1 h 378"/>
                <a:gd name="T6" fmla="*/ 176 w 378"/>
                <a:gd name="T7" fmla="*/ 1 h 378"/>
                <a:gd name="T8" fmla="*/ 140 w 378"/>
                <a:gd name="T9" fmla="*/ 6 h 378"/>
                <a:gd name="T10" fmla="*/ 106 w 378"/>
                <a:gd name="T11" fmla="*/ 20 h 378"/>
                <a:gd name="T12" fmla="*/ 75 w 378"/>
                <a:gd name="T13" fmla="*/ 39 h 378"/>
                <a:gd name="T14" fmla="*/ 47 w 378"/>
                <a:gd name="T15" fmla="*/ 64 h 378"/>
                <a:gd name="T16" fmla="*/ 25 w 378"/>
                <a:gd name="T17" fmla="*/ 95 h 378"/>
                <a:gd name="T18" fmla="*/ 17 w 378"/>
                <a:gd name="T19" fmla="*/ 112 h 378"/>
                <a:gd name="T20" fmla="*/ 4 w 378"/>
                <a:gd name="T21" fmla="*/ 147 h 378"/>
                <a:gd name="T22" fmla="*/ 0 w 378"/>
                <a:gd name="T23" fmla="*/ 184 h 378"/>
                <a:gd name="T24" fmla="*/ 3 w 378"/>
                <a:gd name="T25" fmla="*/ 220 h 378"/>
                <a:gd name="T26" fmla="*/ 12 w 378"/>
                <a:gd name="T27" fmla="*/ 255 h 378"/>
                <a:gd name="T28" fmla="*/ 28 w 378"/>
                <a:gd name="T29" fmla="*/ 288 h 378"/>
                <a:gd name="T30" fmla="*/ 50 w 378"/>
                <a:gd name="T31" fmla="*/ 318 h 378"/>
                <a:gd name="T32" fmla="*/ 78 w 378"/>
                <a:gd name="T33" fmla="*/ 343 h 378"/>
                <a:gd name="T34" fmla="*/ 94 w 378"/>
                <a:gd name="T35" fmla="*/ 353 h 378"/>
                <a:gd name="T36" fmla="*/ 129 w 378"/>
                <a:gd name="T37" fmla="*/ 369 h 378"/>
                <a:gd name="T38" fmla="*/ 166 w 378"/>
                <a:gd name="T39" fmla="*/ 377 h 378"/>
                <a:gd name="T40" fmla="*/ 202 w 378"/>
                <a:gd name="T41" fmla="*/ 378 h 378"/>
                <a:gd name="T42" fmla="*/ 237 w 378"/>
                <a:gd name="T43" fmla="*/ 371 h 378"/>
                <a:gd name="T44" fmla="*/ 273 w 378"/>
                <a:gd name="T45" fmla="*/ 360 h 378"/>
                <a:gd name="T46" fmla="*/ 303 w 378"/>
                <a:gd name="T47" fmla="*/ 340 h 378"/>
                <a:gd name="T48" fmla="*/ 330 w 378"/>
                <a:gd name="T49" fmla="*/ 315 h 378"/>
                <a:gd name="T50" fmla="*/ 353 w 378"/>
                <a:gd name="T51" fmla="*/ 284 h 378"/>
                <a:gd name="T52" fmla="*/ 361 w 378"/>
                <a:gd name="T53" fmla="*/ 267 h 378"/>
                <a:gd name="T54" fmla="*/ 373 w 378"/>
                <a:gd name="T55" fmla="*/ 231 h 378"/>
                <a:gd name="T56" fmla="*/ 378 w 378"/>
                <a:gd name="T57" fmla="*/ 194 h 378"/>
                <a:gd name="T58" fmla="*/ 376 w 378"/>
                <a:gd name="T59" fmla="*/ 158 h 378"/>
                <a:gd name="T60" fmla="*/ 366 w 378"/>
                <a:gd name="T61" fmla="*/ 124 h 378"/>
                <a:gd name="T62" fmla="*/ 351 w 378"/>
                <a:gd name="T63" fmla="*/ 90 h 378"/>
                <a:gd name="T64" fmla="*/ 329 w 378"/>
                <a:gd name="T65" fmla="*/ 61 h 378"/>
                <a:gd name="T66" fmla="*/ 300 w 378"/>
                <a:gd name="T67" fmla="*/ 36 h 378"/>
                <a:gd name="T68" fmla="*/ 283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3" y="26"/>
                  </a:moveTo>
                  <a:lnTo>
                    <a:pt x="283" y="26"/>
                  </a:lnTo>
                  <a:lnTo>
                    <a:pt x="266" y="17"/>
                  </a:lnTo>
                  <a:lnTo>
                    <a:pt x="249" y="10"/>
                  </a:lnTo>
                  <a:lnTo>
                    <a:pt x="231" y="5"/>
                  </a:lnTo>
                  <a:lnTo>
                    <a:pt x="213" y="1"/>
                  </a:lnTo>
                  <a:lnTo>
                    <a:pt x="194" y="0"/>
                  </a:lnTo>
                  <a:lnTo>
                    <a:pt x="176" y="1"/>
                  </a:lnTo>
                  <a:lnTo>
                    <a:pt x="158" y="3"/>
                  </a:lnTo>
                  <a:lnTo>
                    <a:pt x="140" y="6"/>
                  </a:lnTo>
                  <a:lnTo>
                    <a:pt x="123" y="12"/>
                  </a:lnTo>
                  <a:lnTo>
                    <a:pt x="106" y="20"/>
                  </a:lnTo>
                  <a:lnTo>
                    <a:pt x="90" y="29"/>
                  </a:lnTo>
                  <a:lnTo>
                    <a:pt x="75" y="39"/>
                  </a:lnTo>
                  <a:lnTo>
                    <a:pt x="60" y="51"/>
                  </a:lnTo>
                  <a:lnTo>
                    <a:pt x="47" y="64"/>
                  </a:lnTo>
                  <a:lnTo>
                    <a:pt x="35" y="78"/>
                  </a:lnTo>
                  <a:lnTo>
                    <a:pt x="25" y="95"/>
                  </a:lnTo>
                  <a:lnTo>
                    <a:pt x="25" y="95"/>
                  </a:lnTo>
                  <a:lnTo>
                    <a:pt x="17" y="112"/>
                  </a:lnTo>
                  <a:lnTo>
                    <a:pt x="9" y="130"/>
                  </a:lnTo>
                  <a:lnTo>
                    <a:pt x="4" y="147"/>
                  </a:lnTo>
                  <a:lnTo>
                    <a:pt x="2" y="165"/>
                  </a:lnTo>
                  <a:lnTo>
                    <a:pt x="0" y="184"/>
                  </a:lnTo>
                  <a:lnTo>
                    <a:pt x="0" y="202"/>
                  </a:lnTo>
                  <a:lnTo>
                    <a:pt x="3" y="220"/>
                  </a:lnTo>
                  <a:lnTo>
                    <a:pt x="7" y="238"/>
                  </a:lnTo>
                  <a:lnTo>
                    <a:pt x="12" y="255"/>
                  </a:lnTo>
                  <a:lnTo>
                    <a:pt x="20" y="272"/>
                  </a:lnTo>
                  <a:lnTo>
                    <a:pt x="28" y="288"/>
                  </a:lnTo>
                  <a:lnTo>
                    <a:pt x="38" y="304"/>
                  </a:lnTo>
                  <a:lnTo>
                    <a:pt x="50" y="318"/>
                  </a:lnTo>
                  <a:lnTo>
                    <a:pt x="64" y="331"/>
                  </a:lnTo>
                  <a:lnTo>
                    <a:pt x="78" y="343"/>
                  </a:lnTo>
                  <a:lnTo>
                    <a:pt x="94" y="353"/>
                  </a:lnTo>
                  <a:lnTo>
                    <a:pt x="94" y="353"/>
                  </a:lnTo>
                  <a:lnTo>
                    <a:pt x="112" y="362"/>
                  </a:lnTo>
                  <a:lnTo>
                    <a:pt x="129" y="369"/>
                  </a:lnTo>
                  <a:lnTo>
                    <a:pt x="147" y="374"/>
                  </a:lnTo>
                  <a:lnTo>
                    <a:pt x="166" y="377"/>
                  </a:lnTo>
                  <a:lnTo>
                    <a:pt x="184" y="378"/>
                  </a:lnTo>
                  <a:lnTo>
                    <a:pt x="202" y="378"/>
                  </a:lnTo>
                  <a:lnTo>
                    <a:pt x="220" y="375"/>
                  </a:lnTo>
                  <a:lnTo>
                    <a:pt x="237" y="371"/>
                  </a:lnTo>
                  <a:lnTo>
                    <a:pt x="256" y="366"/>
                  </a:lnTo>
                  <a:lnTo>
                    <a:pt x="273" y="360"/>
                  </a:lnTo>
                  <a:lnTo>
                    <a:pt x="288" y="350"/>
                  </a:lnTo>
                  <a:lnTo>
                    <a:pt x="303" y="340"/>
                  </a:lnTo>
                  <a:lnTo>
                    <a:pt x="317" y="328"/>
                  </a:lnTo>
                  <a:lnTo>
                    <a:pt x="330" y="315"/>
                  </a:lnTo>
                  <a:lnTo>
                    <a:pt x="342" y="300"/>
                  </a:lnTo>
                  <a:lnTo>
                    <a:pt x="353" y="284"/>
                  </a:lnTo>
                  <a:lnTo>
                    <a:pt x="353" y="284"/>
                  </a:lnTo>
                  <a:lnTo>
                    <a:pt x="361" y="267"/>
                  </a:lnTo>
                  <a:lnTo>
                    <a:pt x="369" y="249"/>
                  </a:lnTo>
                  <a:lnTo>
                    <a:pt x="373" y="231"/>
                  </a:lnTo>
                  <a:lnTo>
                    <a:pt x="377" y="212"/>
                  </a:lnTo>
                  <a:lnTo>
                    <a:pt x="378" y="194"/>
                  </a:lnTo>
                  <a:lnTo>
                    <a:pt x="378" y="176"/>
                  </a:lnTo>
                  <a:lnTo>
                    <a:pt x="376" y="158"/>
                  </a:lnTo>
                  <a:lnTo>
                    <a:pt x="372" y="141"/>
                  </a:lnTo>
                  <a:lnTo>
                    <a:pt x="366" y="124"/>
                  </a:lnTo>
                  <a:lnTo>
                    <a:pt x="359" y="107"/>
                  </a:lnTo>
                  <a:lnTo>
                    <a:pt x="351" y="90"/>
                  </a:lnTo>
                  <a:lnTo>
                    <a:pt x="340" y="76"/>
                  </a:lnTo>
                  <a:lnTo>
                    <a:pt x="329" y="61"/>
                  </a:lnTo>
                  <a:lnTo>
                    <a:pt x="314" y="48"/>
                  </a:lnTo>
                  <a:lnTo>
                    <a:pt x="300" y="36"/>
                  </a:lnTo>
                  <a:lnTo>
                    <a:pt x="283" y="26"/>
                  </a:lnTo>
                  <a:lnTo>
                    <a:pt x="28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Freeform 134"/>
            <p:cNvSpPr>
              <a:spLocks/>
            </p:cNvSpPr>
            <p:nvPr userDrawn="1"/>
          </p:nvSpPr>
          <p:spPr bwMode="auto">
            <a:xfrm>
              <a:off x="1371" y="2442"/>
              <a:ext cx="74" cy="75"/>
            </a:xfrm>
            <a:custGeom>
              <a:avLst/>
              <a:gdLst>
                <a:gd name="T0" fmla="*/ 223 w 297"/>
                <a:gd name="T1" fmla="*/ 21 h 297"/>
                <a:gd name="T2" fmla="*/ 195 w 297"/>
                <a:gd name="T3" fmla="*/ 8 h 297"/>
                <a:gd name="T4" fmla="*/ 167 w 297"/>
                <a:gd name="T5" fmla="*/ 1 h 297"/>
                <a:gd name="T6" fmla="*/ 138 w 297"/>
                <a:gd name="T7" fmla="*/ 1 h 297"/>
                <a:gd name="T8" fmla="*/ 110 w 297"/>
                <a:gd name="T9" fmla="*/ 5 h 297"/>
                <a:gd name="T10" fmla="*/ 83 w 297"/>
                <a:gd name="T11" fmla="*/ 16 h 297"/>
                <a:gd name="T12" fmla="*/ 60 w 297"/>
                <a:gd name="T13" fmla="*/ 30 h 297"/>
                <a:gd name="T14" fmla="*/ 38 w 297"/>
                <a:gd name="T15" fmla="*/ 51 h 297"/>
                <a:gd name="T16" fmla="*/ 21 w 297"/>
                <a:gd name="T17" fmla="*/ 74 h 297"/>
                <a:gd name="T18" fmla="*/ 13 w 297"/>
                <a:gd name="T19" fmla="*/ 89 h 297"/>
                <a:gd name="T20" fmla="*/ 4 w 297"/>
                <a:gd name="T21" fmla="*/ 116 h 297"/>
                <a:gd name="T22" fmla="*/ 0 w 297"/>
                <a:gd name="T23" fmla="*/ 145 h 297"/>
                <a:gd name="T24" fmla="*/ 2 w 297"/>
                <a:gd name="T25" fmla="*/ 173 h 297"/>
                <a:gd name="T26" fmla="*/ 10 w 297"/>
                <a:gd name="T27" fmla="*/ 201 h 297"/>
                <a:gd name="T28" fmla="*/ 22 w 297"/>
                <a:gd name="T29" fmla="*/ 227 h 297"/>
                <a:gd name="T30" fmla="*/ 40 w 297"/>
                <a:gd name="T31" fmla="*/ 250 h 297"/>
                <a:gd name="T32" fmla="*/ 62 w 297"/>
                <a:gd name="T33" fmla="*/ 270 h 297"/>
                <a:gd name="T34" fmla="*/ 74 w 297"/>
                <a:gd name="T35" fmla="*/ 278 h 297"/>
                <a:gd name="T36" fmla="*/ 101 w 297"/>
                <a:gd name="T37" fmla="*/ 291 h 297"/>
                <a:gd name="T38" fmla="*/ 130 w 297"/>
                <a:gd name="T39" fmla="*/ 296 h 297"/>
                <a:gd name="T40" fmla="*/ 159 w 297"/>
                <a:gd name="T41" fmla="*/ 297 h 297"/>
                <a:gd name="T42" fmla="*/ 187 w 297"/>
                <a:gd name="T43" fmla="*/ 292 h 297"/>
                <a:gd name="T44" fmla="*/ 213 w 297"/>
                <a:gd name="T45" fmla="*/ 283 h 297"/>
                <a:gd name="T46" fmla="*/ 238 w 297"/>
                <a:gd name="T47" fmla="*/ 267 h 297"/>
                <a:gd name="T48" fmla="*/ 260 w 297"/>
                <a:gd name="T49" fmla="*/ 248 h 297"/>
                <a:gd name="T50" fmla="*/ 277 w 297"/>
                <a:gd name="T51" fmla="*/ 223 h 297"/>
                <a:gd name="T52" fmla="*/ 284 w 297"/>
                <a:gd name="T53" fmla="*/ 210 h 297"/>
                <a:gd name="T54" fmla="*/ 294 w 297"/>
                <a:gd name="T55" fmla="*/ 181 h 297"/>
                <a:gd name="T56" fmla="*/ 297 w 297"/>
                <a:gd name="T57" fmla="*/ 153 h 297"/>
                <a:gd name="T58" fmla="*/ 296 w 297"/>
                <a:gd name="T59" fmla="*/ 125 h 297"/>
                <a:gd name="T60" fmla="*/ 288 w 297"/>
                <a:gd name="T61" fmla="*/ 97 h 297"/>
                <a:gd name="T62" fmla="*/ 275 w 297"/>
                <a:gd name="T63" fmla="*/ 72 h 297"/>
                <a:gd name="T64" fmla="*/ 258 w 297"/>
                <a:gd name="T65" fmla="*/ 48 h 297"/>
                <a:gd name="T66" fmla="*/ 236 w 297"/>
                <a:gd name="T67" fmla="*/ 29 h 297"/>
                <a:gd name="T68" fmla="*/ 223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21"/>
                  </a:moveTo>
                  <a:lnTo>
                    <a:pt x="223" y="21"/>
                  </a:lnTo>
                  <a:lnTo>
                    <a:pt x="210" y="13"/>
                  </a:lnTo>
                  <a:lnTo>
                    <a:pt x="195" y="8"/>
                  </a:lnTo>
                  <a:lnTo>
                    <a:pt x="181" y="4"/>
                  </a:lnTo>
                  <a:lnTo>
                    <a:pt x="167" y="1"/>
                  </a:lnTo>
                  <a:lnTo>
                    <a:pt x="152" y="0"/>
                  </a:lnTo>
                  <a:lnTo>
                    <a:pt x="138" y="1"/>
                  </a:lnTo>
                  <a:lnTo>
                    <a:pt x="125" y="3"/>
                  </a:lnTo>
                  <a:lnTo>
                    <a:pt x="110" y="5"/>
                  </a:lnTo>
                  <a:lnTo>
                    <a:pt x="96" y="11"/>
                  </a:lnTo>
                  <a:lnTo>
                    <a:pt x="83" y="16"/>
                  </a:lnTo>
                  <a:lnTo>
                    <a:pt x="71" y="22"/>
                  </a:lnTo>
                  <a:lnTo>
                    <a:pt x="60" y="30"/>
                  </a:lnTo>
                  <a:lnTo>
                    <a:pt x="48" y="41"/>
                  </a:lnTo>
                  <a:lnTo>
                    <a:pt x="38" y="51"/>
                  </a:lnTo>
                  <a:lnTo>
                    <a:pt x="28" y="63"/>
                  </a:lnTo>
                  <a:lnTo>
                    <a:pt x="21" y="74"/>
                  </a:lnTo>
                  <a:lnTo>
                    <a:pt x="21" y="74"/>
                  </a:lnTo>
                  <a:lnTo>
                    <a:pt x="13" y="89"/>
                  </a:lnTo>
                  <a:lnTo>
                    <a:pt x="8" y="102"/>
                  </a:lnTo>
                  <a:lnTo>
                    <a:pt x="4" y="116"/>
                  </a:lnTo>
                  <a:lnTo>
                    <a:pt x="1" y="130"/>
                  </a:lnTo>
                  <a:lnTo>
                    <a:pt x="0" y="145"/>
                  </a:lnTo>
                  <a:lnTo>
                    <a:pt x="1" y="159"/>
                  </a:lnTo>
                  <a:lnTo>
                    <a:pt x="2" y="173"/>
                  </a:lnTo>
                  <a:lnTo>
                    <a:pt x="5" y="188"/>
                  </a:lnTo>
                  <a:lnTo>
                    <a:pt x="10" y="201"/>
                  </a:lnTo>
                  <a:lnTo>
                    <a:pt x="15" y="214"/>
                  </a:lnTo>
                  <a:lnTo>
                    <a:pt x="22" y="227"/>
                  </a:lnTo>
                  <a:lnTo>
                    <a:pt x="30" y="239"/>
                  </a:lnTo>
                  <a:lnTo>
                    <a:pt x="40" y="250"/>
                  </a:lnTo>
                  <a:lnTo>
                    <a:pt x="51" y="261"/>
                  </a:lnTo>
                  <a:lnTo>
                    <a:pt x="62" y="270"/>
                  </a:lnTo>
                  <a:lnTo>
                    <a:pt x="74" y="278"/>
                  </a:lnTo>
                  <a:lnTo>
                    <a:pt x="74" y="278"/>
                  </a:lnTo>
                  <a:lnTo>
                    <a:pt x="88" y="284"/>
                  </a:lnTo>
                  <a:lnTo>
                    <a:pt x="101" y="291"/>
                  </a:lnTo>
                  <a:lnTo>
                    <a:pt x="116" y="295"/>
                  </a:lnTo>
                  <a:lnTo>
                    <a:pt x="130" y="296"/>
                  </a:lnTo>
                  <a:lnTo>
                    <a:pt x="144" y="297"/>
                  </a:lnTo>
                  <a:lnTo>
                    <a:pt x="159" y="297"/>
                  </a:lnTo>
                  <a:lnTo>
                    <a:pt x="173" y="296"/>
                  </a:lnTo>
                  <a:lnTo>
                    <a:pt x="187" y="292"/>
                  </a:lnTo>
                  <a:lnTo>
                    <a:pt x="200" y="288"/>
                  </a:lnTo>
                  <a:lnTo>
                    <a:pt x="213" y="283"/>
                  </a:lnTo>
                  <a:lnTo>
                    <a:pt x="226" y="275"/>
                  </a:lnTo>
                  <a:lnTo>
                    <a:pt x="238" y="267"/>
                  </a:lnTo>
                  <a:lnTo>
                    <a:pt x="250" y="258"/>
                  </a:lnTo>
                  <a:lnTo>
                    <a:pt x="260" y="248"/>
                  </a:lnTo>
                  <a:lnTo>
                    <a:pt x="269" y="236"/>
                  </a:lnTo>
                  <a:lnTo>
                    <a:pt x="277" y="223"/>
                  </a:lnTo>
                  <a:lnTo>
                    <a:pt x="277" y="223"/>
                  </a:lnTo>
                  <a:lnTo>
                    <a:pt x="284" y="210"/>
                  </a:lnTo>
                  <a:lnTo>
                    <a:pt x="290" y="196"/>
                  </a:lnTo>
                  <a:lnTo>
                    <a:pt x="294" y="181"/>
                  </a:lnTo>
                  <a:lnTo>
                    <a:pt x="296" y="167"/>
                  </a:lnTo>
                  <a:lnTo>
                    <a:pt x="297" y="153"/>
                  </a:lnTo>
                  <a:lnTo>
                    <a:pt x="297" y="138"/>
                  </a:lnTo>
                  <a:lnTo>
                    <a:pt x="296" y="125"/>
                  </a:lnTo>
                  <a:lnTo>
                    <a:pt x="292" y="111"/>
                  </a:lnTo>
                  <a:lnTo>
                    <a:pt x="288" y="97"/>
                  </a:lnTo>
                  <a:lnTo>
                    <a:pt x="282" y="84"/>
                  </a:lnTo>
                  <a:lnTo>
                    <a:pt x="275" y="72"/>
                  </a:lnTo>
                  <a:lnTo>
                    <a:pt x="267" y="60"/>
                  </a:lnTo>
                  <a:lnTo>
                    <a:pt x="258" y="48"/>
                  </a:lnTo>
                  <a:lnTo>
                    <a:pt x="247" y="38"/>
                  </a:lnTo>
                  <a:lnTo>
                    <a:pt x="236" y="29"/>
                  </a:lnTo>
                  <a:lnTo>
                    <a:pt x="223" y="21"/>
                  </a:lnTo>
                  <a:lnTo>
                    <a:pt x="22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Freeform 135"/>
            <p:cNvSpPr>
              <a:spLocks/>
            </p:cNvSpPr>
            <p:nvPr userDrawn="1"/>
          </p:nvSpPr>
          <p:spPr bwMode="auto">
            <a:xfrm>
              <a:off x="2524" y="699"/>
              <a:ext cx="237" cy="237"/>
            </a:xfrm>
            <a:custGeom>
              <a:avLst/>
              <a:gdLst>
                <a:gd name="T0" fmla="*/ 570 w 944"/>
                <a:gd name="T1" fmla="*/ 10 h 944"/>
                <a:gd name="T2" fmla="*/ 500 w 944"/>
                <a:gd name="T3" fmla="*/ 0 h 944"/>
                <a:gd name="T4" fmla="*/ 430 w 944"/>
                <a:gd name="T5" fmla="*/ 1 h 944"/>
                <a:gd name="T6" fmla="*/ 362 w 944"/>
                <a:gd name="T7" fmla="*/ 13 h 944"/>
                <a:gd name="T8" fmla="*/ 297 w 944"/>
                <a:gd name="T9" fmla="*/ 33 h 944"/>
                <a:gd name="T10" fmla="*/ 236 w 944"/>
                <a:gd name="T11" fmla="*/ 63 h 944"/>
                <a:gd name="T12" fmla="*/ 180 w 944"/>
                <a:gd name="T13" fmla="*/ 101 h 944"/>
                <a:gd name="T14" fmla="*/ 129 w 944"/>
                <a:gd name="T15" fmla="*/ 147 h 944"/>
                <a:gd name="T16" fmla="*/ 86 w 944"/>
                <a:gd name="T17" fmla="*/ 200 h 944"/>
                <a:gd name="T18" fmla="*/ 49 w 944"/>
                <a:gd name="T19" fmla="*/ 260 h 944"/>
                <a:gd name="T20" fmla="*/ 22 w 944"/>
                <a:gd name="T21" fmla="*/ 327 h 944"/>
                <a:gd name="T22" fmla="*/ 10 w 944"/>
                <a:gd name="T23" fmla="*/ 374 h 944"/>
                <a:gd name="T24" fmla="*/ 0 w 944"/>
                <a:gd name="T25" fmla="*/ 444 h 944"/>
                <a:gd name="T26" fmla="*/ 1 w 944"/>
                <a:gd name="T27" fmla="*/ 514 h 944"/>
                <a:gd name="T28" fmla="*/ 13 w 944"/>
                <a:gd name="T29" fmla="*/ 582 h 944"/>
                <a:gd name="T30" fmla="*/ 32 w 944"/>
                <a:gd name="T31" fmla="*/ 647 h 944"/>
                <a:gd name="T32" fmla="*/ 62 w 944"/>
                <a:gd name="T33" fmla="*/ 708 h 944"/>
                <a:gd name="T34" fmla="*/ 101 w 944"/>
                <a:gd name="T35" fmla="*/ 764 h 944"/>
                <a:gd name="T36" fmla="*/ 147 w 944"/>
                <a:gd name="T37" fmla="*/ 815 h 944"/>
                <a:gd name="T38" fmla="*/ 200 w 944"/>
                <a:gd name="T39" fmla="*/ 858 h 944"/>
                <a:gd name="T40" fmla="*/ 260 w 944"/>
                <a:gd name="T41" fmla="*/ 895 h 944"/>
                <a:gd name="T42" fmla="*/ 327 w 944"/>
                <a:gd name="T43" fmla="*/ 922 h 944"/>
                <a:gd name="T44" fmla="*/ 374 w 944"/>
                <a:gd name="T45" fmla="*/ 934 h 944"/>
                <a:gd name="T46" fmla="*/ 444 w 944"/>
                <a:gd name="T47" fmla="*/ 944 h 944"/>
                <a:gd name="T48" fmla="*/ 514 w 944"/>
                <a:gd name="T49" fmla="*/ 943 h 944"/>
                <a:gd name="T50" fmla="*/ 582 w 944"/>
                <a:gd name="T51" fmla="*/ 931 h 944"/>
                <a:gd name="T52" fmla="*/ 647 w 944"/>
                <a:gd name="T53" fmla="*/ 910 h 944"/>
                <a:gd name="T54" fmla="*/ 709 w 944"/>
                <a:gd name="T55" fmla="*/ 882 h 944"/>
                <a:gd name="T56" fmla="*/ 765 w 944"/>
                <a:gd name="T57" fmla="*/ 843 h 944"/>
                <a:gd name="T58" fmla="*/ 815 w 944"/>
                <a:gd name="T59" fmla="*/ 797 h 944"/>
                <a:gd name="T60" fmla="*/ 858 w 944"/>
                <a:gd name="T61" fmla="*/ 744 h 944"/>
                <a:gd name="T62" fmla="*/ 895 w 944"/>
                <a:gd name="T63" fmla="*/ 684 h 944"/>
                <a:gd name="T64" fmla="*/ 921 w 944"/>
                <a:gd name="T65" fmla="*/ 617 h 944"/>
                <a:gd name="T66" fmla="*/ 934 w 944"/>
                <a:gd name="T67" fmla="*/ 570 h 944"/>
                <a:gd name="T68" fmla="*/ 943 w 944"/>
                <a:gd name="T69" fmla="*/ 500 h 944"/>
                <a:gd name="T70" fmla="*/ 943 w 944"/>
                <a:gd name="T71" fmla="*/ 430 h 944"/>
                <a:gd name="T72" fmla="*/ 931 w 944"/>
                <a:gd name="T73" fmla="*/ 362 h 944"/>
                <a:gd name="T74" fmla="*/ 911 w 944"/>
                <a:gd name="T75" fmla="*/ 297 h 944"/>
                <a:gd name="T76" fmla="*/ 881 w 944"/>
                <a:gd name="T77" fmla="*/ 235 h 944"/>
                <a:gd name="T78" fmla="*/ 843 w 944"/>
                <a:gd name="T79" fmla="*/ 179 h 944"/>
                <a:gd name="T80" fmla="*/ 797 w 944"/>
                <a:gd name="T81" fmla="*/ 129 h 944"/>
                <a:gd name="T82" fmla="*/ 744 w 944"/>
                <a:gd name="T83" fmla="*/ 86 h 944"/>
                <a:gd name="T84" fmla="*/ 684 w 944"/>
                <a:gd name="T85" fmla="*/ 49 h 944"/>
                <a:gd name="T86" fmla="*/ 617 w 944"/>
                <a:gd name="T87" fmla="*/ 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15"/>
                  </a:moveTo>
                  <a:lnTo>
                    <a:pt x="594" y="15"/>
                  </a:lnTo>
                  <a:lnTo>
                    <a:pt x="570" y="10"/>
                  </a:lnTo>
                  <a:lnTo>
                    <a:pt x="547" y="5"/>
                  </a:lnTo>
                  <a:lnTo>
                    <a:pt x="524" y="2"/>
                  </a:lnTo>
                  <a:lnTo>
                    <a:pt x="500" y="0"/>
                  </a:lnTo>
                  <a:lnTo>
                    <a:pt x="477" y="0"/>
                  </a:lnTo>
                  <a:lnTo>
                    <a:pt x="453" y="0"/>
                  </a:lnTo>
                  <a:lnTo>
                    <a:pt x="430" y="1"/>
                  </a:lnTo>
                  <a:lnTo>
                    <a:pt x="406" y="4"/>
                  </a:lnTo>
                  <a:lnTo>
                    <a:pt x="384" y="7"/>
                  </a:lnTo>
                  <a:lnTo>
                    <a:pt x="362" y="13"/>
                  </a:lnTo>
                  <a:lnTo>
                    <a:pt x="340" y="18"/>
                  </a:lnTo>
                  <a:lnTo>
                    <a:pt x="318" y="26"/>
                  </a:lnTo>
                  <a:lnTo>
                    <a:pt x="297" y="33"/>
                  </a:lnTo>
                  <a:lnTo>
                    <a:pt x="276" y="43"/>
                  </a:lnTo>
                  <a:lnTo>
                    <a:pt x="255" y="52"/>
                  </a:lnTo>
                  <a:lnTo>
                    <a:pt x="236" y="63"/>
                  </a:lnTo>
                  <a:lnTo>
                    <a:pt x="216" y="75"/>
                  </a:lnTo>
                  <a:lnTo>
                    <a:pt x="198" y="87"/>
                  </a:lnTo>
                  <a:lnTo>
                    <a:pt x="180" y="101"/>
                  </a:lnTo>
                  <a:lnTo>
                    <a:pt x="161" y="116"/>
                  </a:lnTo>
                  <a:lnTo>
                    <a:pt x="144" y="131"/>
                  </a:lnTo>
                  <a:lnTo>
                    <a:pt x="129" y="147"/>
                  </a:lnTo>
                  <a:lnTo>
                    <a:pt x="113" y="164"/>
                  </a:lnTo>
                  <a:lnTo>
                    <a:pt x="99" y="182"/>
                  </a:lnTo>
                  <a:lnTo>
                    <a:pt x="86" y="200"/>
                  </a:lnTo>
                  <a:lnTo>
                    <a:pt x="73" y="220"/>
                  </a:lnTo>
                  <a:lnTo>
                    <a:pt x="61" y="239"/>
                  </a:lnTo>
                  <a:lnTo>
                    <a:pt x="49" y="260"/>
                  </a:lnTo>
                  <a:lnTo>
                    <a:pt x="39" y="281"/>
                  </a:lnTo>
                  <a:lnTo>
                    <a:pt x="30" y="303"/>
                  </a:lnTo>
                  <a:lnTo>
                    <a:pt x="22" y="327"/>
                  </a:lnTo>
                  <a:lnTo>
                    <a:pt x="15" y="350"/>
                  </a:lnTo>
                  <a:lnTo>
                    <a:pt x="15" y="350"/>
                  </a:lnTo>
                  <a:lnTo>
                    <a:pt x="10" y="374"/>
                  </a:lnTo>
                  <a:lnTo>
                    <a:pt x="5" y="397"/>
                  </a:lnTo>
                  <a:lnTo>
                    <a:pt x="2" y="420"/>
                  </a:lnTo>
                  <a:lnTo>
                    <a:pt x="0" y="444"/>
                  </a:lnTo>
                  <a:lnTo>
                    <a:pt x="0" y="467"/>
                  </a:lnTo>
                  <a:lnTo>
                    <a:pt x="0" y="491"/>
                  </a:lnTo>
                  <a:lnTo>
                    <a:pt x="1" y="514"/>
                  </a:lnTo>
                  <a:lnTo>
                    <a:pt x="4" y="536"/>
                  </a:lnTo>
                  <a:lnTo>
                    <a:pt x="7" y="560"/>
                  </a:lnTo>
                  <a:lnTo>
                    <a:pt x="13" y="582"/>
                  </a:lnTo>
                  <a:lnTo>
                    <a:pt x="18" y="604"/>
                  </a:lnTo>
                  <a:lnTo>
                    <a:pt x="24" y="626"/>
                  </a:lnTo>
                  <a:lnTo>
                    <a:pt x="32" y="647"/>
                  </a:lnTo>
                  <a:lnTo>
                    <a:pt x="41" y="668"/>
                  </a:lnTo>
                  <a:lnTo>
                    <a:pt x="52" y="689"/>
                  </a:lnTo>
                  <a:lnTo>
                    <a:pt x="62" y="708"/>
                  </a:lnTo>
                  <a:lnTo>
                    <a:pt x="74" y="728"/>
                  </a:lnTo>
                  <a:lnTo>
                    <a:pt x="87" y="746"/>
                  </a:lnTo>
                  <a:lnTo>
                    <a:pt x="101" y="764"/>
                  </a:lnTo>
                  <a:lnTo>
                    <a:pt x="116" y="783"/>
                  </a:lnTo>
                  <a:lnTo>
                    <a:pt x="130" y="800"/>
                  </a:lnTo>
                  <a:lnTo>
                    <a:pt x="147" y="815"/>
                  </a:lnTo>
                  <a:lnTo>
                    <a:pt x="164" y="831"/>
                  </a:lnTo>
                  <a:lnTo>
                    <a:pt x="181" y="845"/>
                  </a:lnTo>
                  <a:lnTo>
                    <a:pt x="200" y="858"/>
                  </a:lnTo>
                  <a:lnTo>
                    <a:pt x="220" y="871"/>
                  </a:lnTo>
                  <a:lnTo>
                    <a:pt x="239" y="883"/>
                  </a:lnTo>
                  <a:lnTo>
                    <a:pt x="260" y="895"/>
                  </a:lnTo>
                  <a:lnTo>
                    <a:pt x="281" y="905"/>
                  </a:lnTo>
                  <a:lnTo>
                    <a:pt x="303" y="914"/>
                  </a:lnTo>
                  <a:lnTo>
                    <a:pt x="327" y="922"/>
                  </a:lnTo>
                  <a:lnTo>
                    <a:pt x="349" y="929"/>
                  </a:lnTo>
                  <a:lnTo>
                    <a:pt x="349" y="929"/>
                  </a:lnTo>
                  <a:lnTo>
                    <a:pt x="374" y="934"/>
                  </a:lnTo>
                  <a:lnTo>
                    <a:pt x="397" y="939"/>
                  </a:lnTo>
                  <a:lnTo>
                    <a:pt x="421" y="942"/>
                  </a:lnTo>
                  <a:lnTo>
                    <a:pt x="444" y="944"/>
                  </a:lnTo>
                  <a:lnTo>
                    <a:pt x="467" y="944"/>
                  </a:lnTo>
                  <a:lnTo>
                    <a:pt x="491" y="944"/>
                  </a:lnTo>
                  <a:lnTo>
                    <a:pt x="514" y="943"/>
                  </a:lnTo>
                  <a:lnTo>
                    <a:pt x="537" y="940"/>
                  </a:lnTo>
                  <a:lnTo>
                    <a:pt x="560" y="936"/>
                  </a:lnTo>
                  <a:lnTo>
                    <a:pt x="582" y="931"/>
                  </a:lnTo>
                  <a:lnTo>
                    <a:pt x="604" y="926"/>
                  </a:lnTo>
                  <a:lnTo>
                    <a:pt x="625" y="919"/>
                  </a:lnTo>
                  <a:lnTo>
                    <a:pt x="647" y="910"/>
                  </a:lnTo>
                  <a:lnTo>
                    <a:pt x="668" y="902"/>
                  </a:lnTo>
                  <a:lnTo>
                    <a:pt x="688" y="892"/>
                  </a:lnTo>
                  <a:lnTo>
                    <a:pt x="709" y="882"/>
                  </a:lnTo>
                  <a:lnTo>
                    <a:pt x="728" y="870"/>
                  </a:lnTo>
                  <a:lnTo>
                    <a:pt x="746" y="857"/>
                  </a:lnTo>
                  <a:lnTo>
                    <a:pt x="765" y="843"/>
                  </a:lnTo>
                  <a:lnTo>
                    <a:pt x="782" y="828"/>
                  </a:lnTo>
                  <a:lnTo>
                    <a:pt x="798" y="814"/>
                  </a:lnTo>
                  <a:lnTo>
                    <a:pt x="815" y="797"/>
                  </a:lnTo>
                  <a:lnTo>
                    <a:pt x="830" y="780"/>
                  </a:lnTo>
                  <a:lnTo>
                    <a:pt x="845" y="762"/>
                  </a:lnTo>
                  <a:lnTo>
                    <a:pt x="858" y="744"/>
                  </a:lnTo>
                  <a:lnTo>
                    <a:pt x="871" y="724"/>
                  </a:lnTo>
                  <a:lnTo>
                    <a:pt x="883" y="704"/>
                  </a:lnTo>
                  <a:lnTo>
                    <a:pt x="895" y="684"/>
                  </a:lnTo>
                  <a:lnTo>
                    <a:pt x="904" y="663"/>
                  </a:lnTo>
                  <a:lnTo>
                    <a:pt x="913" y="641"/>
                  </a:lnTo>
                  <a:lnTo>
                    <a:pt x="921" y="617"/>
                  </a:lnTo>
                  <a:lnTo>
                    <a:pt x="929" y="594"/>
                  </a:lnTo>
                  <a:lnTo>
                    <a:pt x="929" y="594"/>
                  </a:lnTo>
                  <a:lnTo>
                    <a:pt x="934" y="570"/>
                  </a:lnTo>
                  <a:lnTo>
                    <a:pt x="938" y="547"/>
                  </a:lnTo>
                  <a:lnTo>
                    <a:pt x="942" y="523"/>
                  </a:lnTo>
                  <a:lnTo>
                    <a:pt x="943" y="500"/>
                  </a:lnTo>
                  <a:lnTo>
                    <a:pt x="944" y="476"/>
                  </a:lnTo>
                  <a:lnTo>
                    <a:pt x="944" y="453"/>
                  </a:lnTo>
                  <a:lnTo>
                    <a:pt x="943" y="430"/>
                  </a:lnTo>
                  <a:lnTo>
                    <a:pt x="941" y="407"/>
                  </a:lnTo>
                  <a:lnTo>
                    <a:pt x="937" y="384"/>
                  </a:lnTo>
                  <a:lnTo>
                    <a:pt x="931" y="362"/>
                  </a:lnTo>
                  <a:lnTo>
                    <a:pt x="926" y="340"/>
                  </a:lnTo>
                  <a:lnTo>
                    <a:pt x="918" y="319"/>
                  </a:lnTo>
                  <a:lnTo>
                    <a:pt x="911" y="297"/>
                  </a:lnTo>
                  <a:lnTo>
                    <a:pt x="901" y="276"/>
                  </a:lnTo>
                  <a:lnTo>
                    <a:pt x="892" y="256"/>
                  </a:lnTo>
                  <a:lnTo>
                    <a:pt x="881" y="235"/>
                  </a:lnTo>
                  <a:lnTo>
                    <a:pt x="869" y="216"/>
                  </a:lnTo>
                  <a:lnTo>
                    <a:pt x="857" y="198"/>
                  </a:lnTo>
                  <a:lnTo>
                    <a:pt x="843" y="179"/>
                  </a:lnTo>
                  <a:lnTo>
                    <a:pt x="828" y="162"/>
                  </a:lnTo>
                  <a:lnTo>
                    <a:pt x="813" y="146"/>
                  </a:lnTo>
                  <a:lnTo>
                    <a:pt x="797" y="129"/>
                  </a:lnTo>
                  <a:lnTo>
                    <a:pt x="780" y="114"/>
                  </a:lnTo>
                  <a:lnTo>
                    <a:pt x="762" y="99"/>
                  </a:lnTo>
                  <a:lnTo>
                    <a:pt x="744" y="86"/>
                  </a:lnTo>
                  <a:lnTo>
                    <a:pt x="724" y="73"/>
                  </a:lnTo>
                  <a:lnTo>
                    <a:pt x="705" y="61"/>
                  </a:lnTo>
                  <a:lnTo>
                    <a:pt x="684" y="49"/>
                  </a:lnTo>
                  <a:lnTo>
                    <a:pt x="662" y="40"/>
                  </a:lnTo>
                  <a:lnTo>
                    <a:pt x="641" y="31"/>
                  </a:lnTo>
                  <a:lnTo>
                    <a:pt x="617" y="23"/>
                  </a:lnTo>
                  <a:lnTo>
                    <a:pt x="594" y="15"/>
                  </a:lnTo>
                  <a:lnTo>
                    <a:pt x="59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136"/>
            <p:cNvSpPr>
              <a:spLocks/>
            </p:cNvSpPr>
            <p:nvPr userDrawn="1"/>
          </p:nvSpPr>
          <p:spPr bwMode="auto">
            <a:xfrm>
              <a:off x="2469" y="954"/>
              <a:ext cx="216" cy="216"/>
            </a:xfrm>
            <a:custGeom>
              <a:avLst/>
              <a:gdLst>
                <a:gd name="T0" fmla="*/ 521 w 864"/>
                <a:gd name="T1" fmla="*/ 10 h 864"/>
                <a:gd name="T2" fmla="*/ 458 w 864"/>
                <a:gd name="T3" fmla="*/ 0 h 864"/>
                <a:gd name="T4" fmla="*/ 394 w 864"/>
                <a:gd name="T5" fmla="*/ 2 h 864"/>
                <a:gd name="T6" fmla="*/ 331 w 864"/>
                <a:gd name="T7" fmla="*/ 12 h 864"/>
                <a:gd name="T8" fmla="*/ 271 w 864"/>
                <a:gd name="T9" fmla="*/ 30 h 864"/>
                <a:gd name="T10" fmla="*/ 215 w 864"/>
                <a:gd name="T11" fmla="*/ 58 h 864"/>
                <a:gd name="T12" fmla="*/ 164 w 864"/>
                <a:gd name="T13" fmla="*/ 93 h 864"/>
                <a:gd name="T14" fmla="*/ 117 w 864"/>
                <a:gd name="T15" fmla="*/ 135 h 864"/>
                <a:gd name="T16" fmla="*/ 78 w 864"/>
                <a:gd name="T17" fmla="*/ 184 h 864"/>
                <a:gd name="T18" fmla="*/ 46 w 864"/>
                <a:gd name="T19" fmla="*/ 239 h 864"/>
                <a:gd name="T20" fmla="*/ 21 w 864"/>
                <a:gd name="T21" fmla="*/ 299 h 864"/>
                <a:gd name="T22" fmla="*/ 9 w 864"/>
                <a:gd name="T23" fmla="*/ 342 h 864"/>
                <a:gd name="T24" fmla="*/ 0 w 864"/>
                <a:gd name="T25" fmla="*/ 407 h 864"/>
                <a:gd name="T26" fmla="*/ 1 w 864"/>
                <a:gd name="T27" fmla="*/ 471 h 864"/>
                <a:gd name="T28" fmla="*/ 12 w 864"/>
                <a:gd name="T29" fmla="*/ 532 h 864"/>
                <a:gd name="T30" fmla="*/ 30 w 864"/>
                <a:gd name="T31" fmla="*/ 592 h 864"/>
                <a:gd name="T32" fmla="*/ 57 w 864"/>
                <a:gd name="T33" fmla="*/ 648 h 864"/>
                <a:gd name="T34" fmla="*/ 93 w 864"/>
                <a:gd name="T35" fmla="*/ 700 h 864"/>
                <a:gd name="T36" fmla="*/ 134 w 864"/>
                <a:gd name="T37" fmla="*/ 746 h 864"/>
                <a:gd name="T38" fmla="*/ 183 w 864"/>
                <a:gd name="T39" fmla="*/ 786 h 864"/>
                <a:gd name="T40" fmla="*/ 239 w 864"/>
                <a:gd name="T41" fmla="*/ 819 h 864"/>
                <a:gd name="T42" fmla="*/ 299 w 864"/>
                <a:gd name="T43" fmla="*/ 843 h 864"/>
                <a:gd name="T44" fmla="*/ 342 w 864"/>
                <a:gd name="T45" fmla="*/ 855 h 864"/>
                <a:gd name="T46" fmla="*/ 407 w 864"/>
                <a:gd name="T47" fmla="*/ 863 h 864"/>
                <a:gd name="T48" fmla="*/ 471 w 864"/>
                <a:gd name="T49" fmla="*/ 863 h 864"/>
                <a:gd name="T50" fmla="*/ 532 w 864"/>
                <a:gd name="T51" fmla="*/ 853 h 864"/>
                <a:gd name="T52" fmla="*/ 592 w 864"/>
                <a:gd name="T53" fmla="*/ 833 h 864"/>
                <a:gd name="T54" fmla="*/ 648 w 864"/>
                <a:gd name="T55" fmla="*/ 806 h 864"/>
                <a:gd name="T56" fmla="*/ 700 w 864"/>
                <a:gd name="T57" fmla="*/ 772 h 864"/>
                <a:gd name="T58" fmla="*/ 746 w 864"/>
                <a:gd name="T59" fmla="*/ 729 h 864"/>
                <a:gd name="T60" fmla="*/ 786 w 864"/>
                <a:gd name="T61" fmla="*/ 681 h 864"/>
                <a:gd name="T62" fmla="*/ 818 w 864"/>
                <a:gd name="T63" fmla="*/ 626 h 864"/>
                <a:gd name="T64" fmla="*/ 843 w 864"/>
                <a:gd name="T65" fmla="*/ 565 h 864"/>
                <a:gd name="T66" fmla="*/ 854 w 864"/>
                <a:gd name="T67" fmla="*/ 522 h 864"/>
                <a:gd name="T68" fmla="*/ 863 w 864"/>
                <a:gd name="T69" fmla="*/ 458 h 864"/>
                <a:gd name="T70" fmla="*/ 863 w 864"/>
                <a:gd name="T71" fmla="*/ 394 h 864"/>
                <a:gd name="T72" fmla="*/ 852 w 864"/>
                <a:gd name="T73" fmla="*/ 331 h 864"/>
                <a:gd name="T74" fmla="*/ 833 w 864"/>
                <a:gd name="T75" fmla="*/ 271 h 864"/>
                <a:gd name="T76" fmla="*/ 805 w 864"/>
                <a:gd name="T77" fmla="*/ 215 h 864"/>
                <a:gd name="T78" fmla="*/ 772 w 864"/>
                <a:gd name="T79" fmla="*/ 165 h 864"/>
                <a:gd name="T80" fmla="*/ 729 w 864"/>
                <a:gd name="T81" fmla="*/ 119 h 864"/>
                <a:gd name="T82" fmla="*/ 680 w 864"/>
                <a:gd name="T83" fmla="*/ 79 h 864"/>
                <a:gd name="T84" fmla="*/ 626 w 864"/>
                <a:gd name="T85" fmla="*/ 46 h 864"/>
                <a:gd name="T86" fmla="*/ 564 w 864"/>
                <a:gd name="T87" fmla="*/ 21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4" y="15"/>
                  </a:moveTo>
                  <a:lnTo>
                    <a:pt x="544" y="15"/>
                  </a:lnTo>
                  <a:lnTo>
                    <a:pt x="521" y="10"/>
                  </a:lnTo>
                  <a:lnTo>
                    <a:pt x="501" y="6"/>
                  </a:lnTo>
                  <a:lnTo>
                    <a:pt x="478" y="3"/>
                  </a:lnTo>
                  <a:lnTo>
                    <a:pt x="458" y="0"/>
                  </a:lnTo>
                  <a:lnTo>
                    <a:pt x="435" y="0"/>
                  </a:lnTo>
                  <a:lnTo>
                    <a:pt x="415" y="0"/>
                  </a:lnTo>
                  <a:lnTo>
                    <a:pt x="394" y="2"/>
                  </a:lnTo>
                  <a:lnTo>
                    <a:pt x="373" y="4"/>
                  </a:lnTo>
                  <a:lnTo>
                    <a:pt x="352" y="7"/>
                  </a:lnTo>
                  <a:lnTo>
                    <a:pt x="331" y="12"/>
                  </a:lnTo>
                  <a:lnTo>
                    <a:pt x="312" y="17"/>
                  </a:lnTo>
                  <a:lnTo>
                    <a:pt x="291" y="24"/>
                  </a:lnTo>
                  <a:lnTo>
                    <a:pt x="271" y="30"/>
                  </a:lnTo>
                  <a:lnTo>
                    <a:pt x="253" y="40"/>
                  </a:lnTo>
                  <a:lnTo>
                    <a:pt x="233" y="47"/>
                  </a:lnTo>
                  <a:lnTo>
                    <a:pt x="215" y="58"/>
                  </a:lnTo>
                  <a:lnTo>
                    <a:pt x="198" y="68"/>
                  </a:lnTo>
                  <a:lnTo>
                    <a:pt x="181" y="80"/>
                  </a:lnTo>
                  <a:lnTo>
                    <a:pt x="164" y="93"/>
                  </a:lnTo>
                  <a:lnTo>
                    <a:pt x="149" y="106"/>
                  </a:lnTo>
                  <a:lnTo>
                    <a:pt x="133" y="120"/>
                  </a:lnTo>
                  <a:lnTo>
                    <a:pt x="117" y="135"/>
                  </a:lnTo>
                  <a:lnTo>
                    <a:pt x="104" y="150"/>
                  </a:lnTo>
                  <a:lnTo>
                    <a:pt x="90" y="167"/>
                  </a:lnTo>
                  <a:lnTo>
                    <a:pt x="78" y="184"/>
                  </a:lnTo>
                  <a:lnTo>
                    <a:pt x="67" y="201"/>
                  </a:lnTo>
                  <a:lnTo>
                    <a:pt x="55" y="219"/>
                  </a:lnTo>
                  <a:lnTo>
                    <a:pt x="46" y="239"/>
                  </a:lnTo>
                  <a:lnTo>
                    <a:pt x="37" y="258"/>
                  </a:lnTo>
                  <a:lnTo>
                    <a:pt x="28" y="278"/>
                  </a:lnTo>
                  <a:lnTo>
                    <a:pt x="21" y="299"/>
                  </a:lnTo>
                  <a:lnTo>
                    <a:pt x="14" y="320"/>
                  </a:lnTo>
                  <a:lnTo>
                    <a:pt x="14" y="320"/>
                  </a:lnTo>
                  <a:lnTo>
                    <a:pt x="9" y="342"/>
                  </a:lnTo>
                  <a:lnTo>
                    <a:pt x="5" y="364"/>
                  </a:lnTo>
                  <a:lnTo>
                    <a:pt x="3" y="385"/>
                  </a:lnTo>
                  <a:lnTo>
                    <a:pt x="0" y="407"/>
                  </a:lnTo>
                  <a:lnTo>
                    <a:pt x="0" y="428"/>
                  </a:lnTo>
                  <a:lnTo>
                    <a:pt x="0" y="450"/>
                  </a:lnTo>
                  <a:lnTo>
                    <a:pt x="1" y="471"/>
                  </a:lnTo>
                  <a:lnTo>
                    <a:pt x="4" y="492"/>
                  </a:lnTo>
                  <a:lnTo>
                    <a:pt x="7" y="512"/>
                  </a:lnTo>
                  <a:lnTo>
                    <a:pt x="12" y="532"/>
                  </a:lnTo>
                  <a:lnTo>
                    <a:pt x="17" y="553"/>
                  </a:lnTo>
                  <a:lnTo>
                    <a:pt x="24" y="572"/>
                  </a:lnTo>
                  <a:lnTo>
                    <a:pt x="30" y="592"/>
                  </a:lnTo>
                  <a:lnTo>
                    <a:pt x="38" y="611"/>
                  </a:lnTo>
                  <a:lnTo>
                    <a:pt x="47" y="630"/>
                  </a:lnTo>
                  <a:lnTo>
                    <a:pt x="57" y="648"/>
                  </a:lnTo>
                  <a:lnTo>
                    <a:pt x="68" y="666"/>
                  </a:lnTo>
                  <a:lnTo>
                    <a:pt x="80" y="683"/>
                  </a:lnTo>
                  <a:lnTo>
                    <a:pt x="93" y="700"/>
                  </a:lnTo>
                  <a:lnTo>
                    <a:pt x="106" y="716"/>
                  </a:lnTo>
                  <a:lnTo>
                    <a:pt x="120" y="731"/>
                  </a:lnTo>
                  <a:lnTo>
                    <a:pt x="134" y="746"/>
                  </a:lnTo>
                  <a:lnTo>
                    <a:pt x="150" y="760"/>
                  </a:lnTo>
                  <a:lnTo>
                    <a:pt x="166" y="773"/>
                  </a:lnTo>
                  <a:lnTo>
                    <a:pt x="183" y="786"/>
                  </a:lnTo>
                  <a:lnTo>
                    <a:pt x="201" y="798"/>
                  </a:lnTo>
                  <a:lnTo>
                    <a:pt x="219" y="808"/>
                  </a:lnTo>
                  <a:lnTo>
                    <a:pt x="239" y="819"/>
                  </a:lnTo>
                  <a:lnTo>
                    <a:pt x="258" y="828"/>
                  </a:lnTo>
                  <a:lnTo>
                    <a:pt x="278" y="836"/>
                  </a:lnTo>
                  <a:lnTo>
                    <a:pt x="299" y="843"/>
                  </a:lnTo>
                  <a:lnTo>
                    <a:pt x="319" y="850"/>
                  </a:lnTo>
                  <a:lnTo>
                    <a:pt x="319" y="850"/>
                  </a:lnTo>
                  <a:lnTo>
                    <a:pt x="342" y="855"/>
                  </a:lnTo>
                  <a:lnTo>
                    <a:pt x="364" y="859"/>
                  </a:lnTo>
                  <a:lnTo>
                    <a:pt x="385" y="862"/>
                  </a:lnTo>
                  <a:lnTo>
                    <a:pt x="407" y="863"/>
                  </a:lnTo>
                  <a:lnTo>
                    <a:pt x="428" y="864"/>
                  </a:lnTo>
                  <a:lnTo>
                    <a:pt x="448" y="864"/>
                  </a:lnTo>
                  <a:lnTo>
                    <a:pt x="471" y="863"/>
                  </a:lnTo>
                  <a:lnTo>
                    <a:pt x="491" y="860"/>
                  </a:lnTo>
                  <a:lnTo>
                    <a:pt x="512" y="856"/>
                  </a:lnTo>
                  <a:lnTo>
                    <a:pt x="532" y="853"/>
                  </a:lnTo>
                  <a:lnTo>
                    <a:pt x="553" y="847"/>
                  </a:lnTo>
                  <a:lnTo>
                    <a:pt x="572" y="841"/>
                  </a:lnTo>
                  <a:lnTo>
                    <a:pt x="592" y="833"/>
                  </a:lnTo>
                  <a:lnTo>
                    <a:pt x="611" y="825"/>
                  </a:lnTo>
                  <a:lnTo>
                    <a:pt x="630" y="816"/>
                  </a:lnTo>
                  <a:lnTo>
                    <a:pt x="648" y="806"/>
                  </a:lnTo>
                  <a:lnTo>
                    <a:pt x="666" y="795"/>
                  </a:lnTo>
                  <a:lnTo>
                    <a:pt x="683" y="783"/>
                  </a:lnTo>
                  <a:lnTo>
                    <a:pt x="700" y="772"/>
                  </a:lnTo>
                  <a:lnTo>
                    <a:pt x="716" y="757"/>
                  </a:lnTo>
                  <a:lnTo>
                    <a:pt x="731" y="744"/>
                  </a:lnTo>
                  <a:lnTo>
                    <a:pt x="746" y="729"/>
                  </a:lnTo>
                  <a:lnTo>
                    <a:pt x="760" y="713"/>
                  </a:lnTo>
                  <a:lnTo>
                    <a:pt x="773" y="697"/>
                  </a:lnTo>
                  <a:lnTo>
                    <a:pt x="786" y="681"/>
                  </a:lnTo>
                  <a:lnTo>
                    <a:pt x="798" y="662"/>
                  </a:lnTo>
                  <a:lnTo>
                    <a:pt x="808" y="644"/>
                  </a:lnTo>
                  <a:lnTo>
                    <a:pt x="818" y="626"/>
                  </a:lnTo>
                  <a:lnTo>
                    <a:pt x="828" y="606"/>
                  </a:lnTo>
                  <a:lnTo>
                    <a:pt x="835" y="585"/>
                  </a:lnTo>
                  <a:lnTo>
                    <a:pt x="843" y="565"/>
                  </a:lnTo>
                  <a:lnTo>
                    <a:pt x="848" y="544"/>
                  </a:lnTo>
                  <a:lnTo>
                    <a:pt x="848" y="544"/>
                  </a:lnTo>
                  <a:lnTo>
                    <a:pt x="854" y="522"/>
                  </a:lnTo>
                  <a:lnTo>
                    <a:pt x="859" y="501"/>
                  </a:lnTo>
                  <a:lnTo>
                    <a:pt x="861" y="479"/>
                  </a:lnTo>
                  <a:lnTo>
                    <a:pt x="863" y="458"/>
                  </a:lnTo>
                  <a:lnTo>
                    <a:pt x="864" y="436"/>
                  </a:lnTo>
                  <a:lnTo>
                    <a:pt x="864" y="415"/>
                  </a:lnTo>
                  <a:lnTo>
                    <a:pt x="863" y="394"/>
                  </a:lnTo>
                  <a:lnTo>
                    <a:pt x="860" y="373"/>
                  </a:lnTo>
                  <a:lnTo>
                    <a:pt x="856" y="352"/>
                  </a:lnTo>
                  <a:lnTo>
                    <a:pt x="852" y="331"/>
                  </a:lnTo>
                  <a:lnTo>
                    <a:pt x="847" y="312"/>
                  </a:lnTo>
                  <a:lnTo>
                    <a:pt x="841" y="291"/>
                  </a:lnTo>
                  <a:lnTo>
                    <a:pt x="833" y="271"/>
                  </a:lnTo>
                  <a:lnTo>
                    <a:pt x="825" y="253"/>
                  </a:lnTo>
                  <a:lnTo>
                    <a:pt x="816" y="234"/>
                  </a:lnTo>
                  <a:lnTo>
                    <a:pt x="805" y="215"/>
                  </a:lnTo>
                  <a:lnTo>
                    <a:pt x="795" y="198"/>
                  </a:lnTo>
                  <a:lnTo>
                    <a:pt x="783" y="182"/>
                  </a:lnTo>
                  <a:lnTo>
                    <a:pt x="772" y="165"/>
                  </a:lnTo>
                  <a:lnTo>
                    <a:pt x="757" y="149"/>
                  </a:lnTo>
                  <a:lnTo>
                    <a:pt x="744" y="133"/>
                  </a:lnTo>
                  <a:lnTo>
                    <a:pt x="729" y="119"/>
                  </a:lnTo>
                  <a:lnTo>
                    <a:pt x="713" y="105"/>
                  </a:lnTo>
                  <a:lnTo>
                    <a:pt x="697" y="92"/>
                  </a:lnTo>
                  <a:lnTo>
                    <a:pt x="680" y="79"/>
                  </a:lnTo>
                  <a:lnTo>
                    <a:pt x="662" y="67"/>
                  </a:lnTo>
                  <a:lnTo>
                    <a:pt x="644" y="56"/>
                  </a:lnTo>
                  <a:lnTo>
                    <a:pt x="626" y="46"/>
                  </a:lnTo>
                  <a:lnTo>
                    <a:pt x="606" y="37"/>
                  </a:lnTo>
                  <a:lnTo>
                    <a:pt x="585" y="28"/>
                  </a:lnTo>
                  <a:lnTo>
                    <a:pt x="564" y="21"/>
                  </a:lnTo>
                  <a:lnTo>
                    <a:pt x="544" y="15"/>
                  </a:lnTo>
                  <a:lnTo>
                    <a:pt x="54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137"/>
            <p:cNvSpPr>
              <a:spLocks/>
            </p:cNvSpPr>
            <p:nvPr userDrawn="1"/>
          </p:nvSpPr>
          <p:spPr bwMode="auto">
            <a:xfrm>
              <a:off x="2414" y="1208"/>
              <a:ext cx="195" cy="196"/>
            </a:xfrm>
            <a:custGeom>
              <a:avLst/>
              <a:gdLst>
                <a:gd name="T0" fmla="*/ 473 w 783"/>
                <a:gd name="T1" fmla="*/ 9 h 783"/>
                <a:gd name="T2" fmla="*/ 414 w 783"/>
                <a:gd name="T3" fmla="*/ 1 h 783"/>
                <a:gd name="T4" fmla="*/ 355 w 783"/>
                <a:gd name="T5" fmla="*/ 3 h 783"/>
                <a:gd name="T6" fmla="*/ 299 w 783"/>
                <a:gd name="T7" fmla="*/ 12 h 783"/>
                <a:gd name="T8" fmla="*/ 246 w 783"/>
                <a:gd name="T9" fmla="*/ 29 h 783"/>
                <a:gd name="T10" fmla="*/ 195 w 783"/>
                <a:gd name="T11" fmla="*/ 53 h 783"/>
                <a:gd name="T12" fmla="*/ 148 w 783"/>
                <a:gd name="T13" fmla="*/ 85 h 783"/>
                <a:gd name="T14" fmla="*/ 106 w 783"/>
                <a:gd name="T15" fmla="*/ 122 h 783"/>
                <a:gd name="T16" fmla="*/ 70 w 783"/>
                <a:gd name="T17" fmla="*/ 167 h 783"/>
                <a:gd name="T18" fmla="*/ 40 w 783"/>
                <a:gd name="T19" fmla="*/ 216 h 783"/>
                <a:gd name="T20" fmla="*/ 18 w 783"/>
                <a:gd name="T21" fmla="*/ 271 h 783"/>
                <a:gd name="T22" fmla="*/ 7 w 783"/>
                <a:gd name="T23" fmla="*/ 310 h 783"/>
                <a:gd name="T24" fmla="*/ 0 w 783"/>
                <a:gd name="T25" fmla="*/ 369 h 783"/>
                <a:gd name="T26" fmla="*/ 1 w 783"/>
                <a:gd name="T27" fmla="*/ 427 h 783"/>
                <a:gd name="T28" fmla="*/ 10 w 783"/>
                <a:gd name="T29" fmla="*/ 483 h 783"/>
                <a:gd name="T30" fmla="*/ 27 w 783"/>
                <a:gd name="T31" fmla="*/ 537 h 783"/>
                <a:gd name="T32" fmla="*/ 52 w 783"/>
                <a:gd name="T33" fmla="*/ 588 h 783"/>
                <a:gd name="T34" fmla="*/ 83 w 783"/>
                <a:gd name="T35" fmla="*/ 634 h 783"/>
                <a:gd name="T36" fmla="*/ 121 w 783"/>
                <a:gd name="T37" fmla="*/ 676 h 783"/>
                <a:gd name="T38" fmla="*/ 165 w 783"/>
                <a:gd name="T39" fmla="*/ 713 h 783"/>
                <a:gd name="T40" fmla="*/ 215 w 783"/>
                <a:gd name="T41" fmla="*/ 743 h 783"/>
                <a:gd name="T42" fmla="*/ 269 w 783"/>
                <a:gd name="T43" fmla="*/ 765 h 783"/>
                <a:gd name="T44" fmla="*/ 308 w 783"/>
                <a:gd name="T45" fmla="*/ 775 h 783"/>
                <a:gd name="T46" fmla="*/ 367 w 783"/>
                <a:gd name="T47" fmla="*/ 783 h 783"/>
                <a:gd name="T48" fmla="*/ 426 w 783"/>
                <a:gd name="T49" fmla="*/ 782 h 783"/>
                <a:gd name="T50" fmla="*/ 482 w 783"/>
                <a:gd name="T51" fmla="*/ 773 h 783"/>
                <a:gd name="T52" fmla="*/ 535 w 783"/>
                <a:gd name="T53" fmla="*/ 756 h 783"/>
                <a:gd name="T54" fmla="*/ 586 w 783"/>
                <a:gd name="T55" fmla="*/ 731 h 783"/>
                <a:gd name="T56" fmla="*/ 633 w 783"/>
                <a:gd name="T57" fmla="*/ 700 h 783"/>
                <a:gd name="T58" fmla="*/ 675 w 783"/>
                <a:gd name="T59" fmla="*/ 662 h 783"/>
                <a:gd name="T60" fmla="*/ 711 w 783"/>
                <a:gd name="T61" fmla="*/ 618 h 783"/>
                <a:gd name="T62" fmla="*/ 741 w 783"/>
                <a:gd name="T63" fmla="*/ 568 h 783"/>
                <a:gd name="T64" fmla="*/ 763 w 783"/>
                <a:gd name="T65" fmla="*/ 513 h 783"/>
                <a:gd name="T66" fmla="*/ 774 w 783"/>
                <a:gd name="T67" fmla="*/ 474 h 783"/>
                <a:gd name="T68" fmla="*/ 781 w 783"/>
                <a:gd name="T69" fmla="*/ 416 h 783"/>
                <a:gd name="T70" fmla="*/ 780 w 783"/>
                <a:gd name="T71" fmla="*/ 357 h 783"/>
                <a:gd name="T72" fmla="*/ 771 w 783"/>
                <a:gd name="T73" fmla="*/ 301 h 783"/>
                <a:gd name="T74" fmla="*/ 754 w 783"/>
                <a:gd name="T75" fmla="*/ 248 h 783"/>
                <a:gd name="T76" fmla="*/ 729 w 783"/>
                <a:gd name="T77" fmla="*/ 197 h 783"/>
                <a:gd name="T78" fmla="*/ 698 w 783"/>
                <a:gd name="T79" fmla="*/ 150 h 783"/>
                <a:gd name="T80" fmla="*/ 660 w 783"/>
                <a:gd name="T81" fmla="*/ 108 h 783"/>
                <a:gd name="T82" fmla="*/ 616 w 783"/>
                <a:gd name="T83" fmla="*/ 72 h 783"/>
                <a:gd name="T84" fmla="*/ 566 w 783"/>
                <a:gd name="T85" fmla="*/ 42 h 783"/>
                <a:gd name="T86" fmla="*/ 512 w 783"/>
                <a:gd name="T87" fmla="*/ 2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2" y="14"/>
                  </a:moveTo>
                  <a:lnTo>
                    <a:pt x="492" y="14"/>
                  </a:lnTo>
                  <a:lnTo>
                    <a:pt x="473" y="9"/>
                  </a:lnTo>
                  <a:lnTo>
                    <a:pt x="453" y="5"/>
                  </a:lnTo>
                  <a:lnTo>
                    <a:pt x="434" y="3"/>
                  </a:lnTo>
                  <a:lnTo>
                    <a:pt x="414" y="1"/>
                  </a:lnTo>
                  <a:lnTo>
                    <a:pt x="394" y="0"/>
                  </a:lnTo>
                  <a:lnTo>
                    <a:pt x="375" y="1"/>
                  </a:lnTo>
                  <a:lnTo>
                    <a:pt x="355" y="3"/>
                  </a:lnTo>
                  <a:lnTo>
                    <a:pt x="337" y="4"/>
                  </a:lnTo>
                  <a:lnTo>
                    <a:pt x="318" y="8"/>
                  </a:lnTo>
                  <a:lnTo>
                    <a:pt x="299" y="12"/>
                  </a:lnTo>
                  <a:lnTo>
                    <a:pt x="281" y="16"/>
                  </a:lnTo>
                  <a:lnTo>
                    <a:pt x="263" y="22"/>
                  </a:lnTo>
                  <a:lnTo>
                    <a:pt x="246" y="29"/>
                  </a:lnTo>
                  <a:lnTo>
                    <a:pt x="228" y="35"/>
                  </a:lnTo>
                  <a:lnTo>
                    <a:pt x="211" y="44"/>
                  </a:lnTo>
                  <a:lnTo>
                    <a:pt x="195" y="53"/>
                  </a:lnTo>
                  <a:lnTo>
                    <a:pt x="179" y="63"/>
                  </a:lnTo>
                  <a:lnTo>
                    <a:pt x="164" y="73"/>
                  </a:lnTo>
                  <a:lnTo>
                    <a:pt x="148" y="85"/>
                  </a:lnTo>
                  <a:lnTo>
                    <a:pt x="134" y="96"/>
                  </a:lnTo>
                  <a:lnTo>
                    <a:pt x="120" y="109"/>
                  </a:lnTo>
                  <a:lnTo>
                    <a:pt x="106" y="122"/>
                  </a:lnTo>
                  <a:lnTo>
                    <a:pt x="93" y="137"/>
                  </a:lnTo>
                  <a:lnTo>
                    <a:pt x="82" y="151"/>
                  </a:lnTo>
                  <a:lnTo>
                    <a:pt x="70" y="167"/>
                  </a:lnTo>
                  <a:lnTo>
                    <a:pt x="60" y="182"/>
                  </a:lnTo>
                  <a:lnTo>
                    <a:pt x="49" y="199"/>
                  </a:lnTo>
                  <a:lnTo>
                    <a:pt x="40" y="216"/>
                  </a:lnTo>
                  <a:lnTo>
                    <a:pt x="32" y="234"/>
                  </a:lnTo>
                  <a:lnTo>
                    <a:pt x="24" y="253"/>
                  </a:lnTo>
                  <a:lnTo>
                    <a:pt x="18" y="271"/>
                  </a:lnTo>
                  <a:lnTo>
                    <a:pt x="13" y="291"/>
                  </a:lnTo>
                  <a:lnTo>
                    <a:pt x="13" y="291"/>
                  </a:lnTo>
                  <a:lnTo>
                    <a:pt x="7" y="310"/>
                  </a:lnTo>
                  <a:lnTo>
                    <a:pt x="4" y="330"/>
                  </a:lnTo>
                  <a:lnTo>
                    <a:pt x="1" y="349"/>
                  </a:lnTo>
                  <a:lnTo>
                    <a:pt x="0" y="369"/>
                  </a:lnTo>
                  <a:lnTo>
                    <a:pt x="0" y="388"/>
                  </a:lnTo>
                  <a:lnTo>
                    <a:pt x="0" y="408"/>
                  </a:lnTo>
                  <a:lnTo>
                    <a:pt x="1" y="427"/>
                  </a:lnTo>
                  <a:lnTo>
                    <a:pt x="2" y="446"/>
                  </a:lnTo>
                  <a:lnTo>
                    <a:pt x="6" y="465"/>
                  </a:lnTo>
                  <a:lnTo>
                    <a:pt x="10" y="483"/>
                  </a:lnTo>
                  <a:lnTo>
                    <a:pt x="14" y="502"/>
                  </a:lnTo>
                  <a:lnTo>
                    <a:pt x="20" y="520"/>
                  </a:lnTo>
                  <a:lnTo>
                    <a:pt x="27" y="537"/>
                  </a:lnTo>
                  <a:lnTo>
                    <a:pt x="35" y="555"/>
                  </a:lnTo>
                  <a:lnTo>
                    <a:pt x="43" y="572"/>
                  </a:lnTo>
                  <a:lnTo>
                    <a:pt x="52" y="588"/>
                  </a:lnTo>
                  <a:lnTo>
                    <a:pt x="61" y="603"/>
                  </a:lnTo>
                  <a:lnTo>
                    <a:pt x="71" y="619"/>
                  </a:lnTo>
                  <a:lnTo>
                    <a:pt x="83" y="634"/>
                  </a:lnTo>
                  <a:lnTo>
                    <a:pt x="95" y="649"/>
                  </a:lnTo>
                  <a:lnTo>
                    <a:pt x="108" y="663"/>
                  </a:lnTo>
                  <a:lnTo>
                    <a:pt x="121" y="676"/>
                  </a:lnTo>
                  <a:lnTo>
                    <a:pt x="135" y="689"/>
                  </a:lnTo>
                  <a:lnTo>
                    <a:pt x="149" y="701"/>
                  </a:lnTo>
                  <a:lnTo>
                    <a:pt x="165" y="713"/>
                  </a:lnTo>
                  <a:lnTo>
                    <a:pt x="181" y="723"/>
                  </a:lnTo>
                  <a:lnTo>
                    <a:pt x="198" y="733"/>
                  </a:lnTo>
                  <a:lnTo>
                    <a:pt x="215" y="743"/>
                  </a:lnTo>
                  <a:lnTo>
                    <a:pt x="233" y="750"/>
                  </a:lnTo>
                  <a:lnTo>
                    <a:pt x="251" y="758"/>
                  </a:lnTo>
                  <a:lnTo>
                    <a:pt x="269" y="765"/>
                  </a:lnTo>
                  <a:lnTo>
                    <a:pt x="289" y="770"/>
                  </a:lnTo>
                  <a:lnTo>
                    <a:pt x="289" y="770"/>
                  </a:lnTo>
                  <a:lnTo>
                    <a:pt x="308" y="775"/>
                  </a:lnTo>
                  <a:lnTo>
                    <a:pt x="328" y="779"/>
                  </a:lnTo>
                  <a:lnTo>
                    <a:pt x="348" y="782"/>
                  </a:lnTo>
                  <a:lnTo>
                    <a:pt x="367" y="783"/>
                  </a:lnTo>
                  <a:lnTo>
                    <a:pt x="387" y="783"/>
                  </a:lnTo>
                  <a:lnTo>
                    <a:pt x="406" y="783"/>
                  </a:lnTo>
                  <a:lnTo>
                    <a:pt x="426" y="782"/>
                  </a:lnTo>
                  <a:lnTo>
                    <a:pt x="444" y="780"/>
                  </a:lnTo>
                  <a:lnTo>
                    <a:pt x="464" y="776"/>
                  </a:lnTo>
                  <a:lnTo>
                    <a:pt x="482" y="773"/>
                  </a:lnTo>
                  <a:lnTo>
                    <a:pt x="500" y="767"/>
                  </a:lnTo>
                  <a:lnTo>
                    <a:pt x="518" y="762"/>
                  </a:lnTo>
                  <a:lnTo>
                    <a:pt x="535" y="756"/>
                  </a:lnTo>
                  <a:lnTo>
                    <a:pt x="553" y="748"/>
                  </a:lnTo>
                  <a:lnTo>
                    <a:pt x="570" y="740"/>
                  </a:lnTo>
                  <a:lnTo>
                    <a:pt x="586" y="731"/>
                  </a:lnTo>
                  <a:lnTo>
                    <a:pt x="603" y="722"/>
                  </a:lnTo>
                  <a:lnTo>
                    <a:pt x="619" y="711"/>
                  </a:lnTo>
                  <a:lnTo>
                    <a:pt x="633" y="700"/>
                  </a:lnTo>
                  <a:lnTo>
                    <a:pt x="647" y="688"/>
                  </a:lnTo>
                  <a:lnTo>
                    <a:pt x="662" y="675"/>
                  </a:lnTo>
                  <a:lnTo>
                    <a:pt x="675" y="662"/>
                  </a:lnTo>
                  <a:lnTo>
                    <a:pt x="688" y="647"/>
                  </a:lnTo>
                  <a:lnTo>
                    <a:pt x="699" y="633"/>
                  </a:lnTo>
                  <a:lnTo>
                    <a:pt x="711" y="618"/>
                  </a:lnTo>
                  <a:lnTo>
                    <a:pt x="722" y="602"/>
                  </a:lnTo>
                  <a:lnTo>
                    <a:pt x="732" y="585"/>
                  </a:lnTo>
                  <a:lnTo>
                    <a:pt x="741" y="568"/>
                  </a:lnTo>
                  <a:lnTo>
                    <a:pt x="749" y="550"/>
                  </a:lnTo>
                  <a:lnTo>
                    <a:pt x="757" y="532"/>
                  </a:lnTo>
                  <a:lnTo>
                    <a:pt x="763" y="513"/>
                  </a:lnTo>
                  <a:lnTo>
                    <a:pt x="768" y="494"/>
                  </a:lnTo>
                  <a:lnTo>
                    <a:pt x="768" y="494"/>
                  </a:lnTo>
                  <a:lnTo>
                    <a:pt x="774" y="474"/>
                  </a:lnTo>
                  <a:lnTo>
                    <a:pt x="778" y="455"/>
                  </a:lnTo>
                  <a:lnTo>
                    <a:pt x="780" y="435"/>
                  </a:lnTo>
                  <a:lnTo>
                    <a:pt x="781" y="416"/>
                  </a:lnTo>
                  <a:lnTo>
                    <a:pt x="783" y="396"/>
                  </a:lnTo>
                  <a:lnTo>
                    <a:pt x="781" y="377"/>
                  </a:lnTo>
                  <a:lnTo>
                    <a:pt x="780" y="357"/>
                  </a:lnTo>
                  <a:lnTo>
                    <a:pt x="779" y="339"/>
                  </a:lnTo>
                  <a:lnTo>
                    <a:pt x="775" y="319"/>
                  </a:lnTo>
                  <a:lnTo>
                    <a:pt x="771" y="301"/>
                  </a:lnTo>
                  <a:lnTo>
                    <a:pt x="767" y="283"/>
                  </a:lnTo>
                  <a:lnTo>
                    <a:pt x="761" y="264"/>
                  </a:lnTo>
                  <a:lnTo>
                    <a:pt x="754" y="248"/>
                  </a:lnTo>
                  <a:lnTo>
                    <a:pt x="748" y="229"/>
                  </a:lnTo>
                  <a:lnTo>
                    <a:pt x="738" y="212"/>
                  </a:lnTo>
                  <a:lnTo>
                    <a:pt x="729" y="197"/>
                  </a:lnTo>
                  <a:lnTo>
                    <a:pt x="720" y="180"/>
                  </a:lnTo>
                  <a:lnTo>
                    <a:pt x="710" y="164"/>
                  </a:lnTo>
                  <a:lnTo>
                    <a:pt x="698" y="150"/>
                  </a:lnTo>
                  <a:lnTo>
                    <a:pt x="686" y="135"/>
                  </a:lnTo>
                  <a:lnTo>
                    <a:pt x="673" y="121"/>
                  </a:lnTo>
                  <a:lnTo>
                    <a:pt x="660" y="108"/>
                  </a:lnTo>
                  <a:lnTo>
                    <a:pt x="646" y="95"/>
                  </a:lnTo>
                  <a:lnTo>
                    <a:pt x="632" y="83"/>
                  </a:lnTo>
                  <a:lnTo>
                    <a:pt x="616" y="72"/>
                  </a:lnTo>
                  <a:lnTo>
                    <a:pt x="600" y="61"/>
                  </a:lnTo>
                  <a:lnTo>
                    <a:pt x="583" y="51"/>
                  </a:lnTo>
                  <a:lnTo>
                    <a:pt x="566" y="42"/>
                  </a:lnTo>
                  <a:lnTo>
                    <a:pt x="548" y="34"/>
                  </a:lnTo>
                  <a:lnTo>
                    <a:pt x="530" y="26"/>
                  </a:lnTo>
                  <a:lnTo>
                    <a:pt x="512" y="20"/>
                  </a:lnTo>
                  <a:lnTo>
                    <a:pt x="492" y="14"/>
                  </a:lnTo>
                  <a:lnTo>
                    <a:pt x="49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Freeform 138"/>
            <p:cNvSpPr>
              <a:spLocks/>
            </p:cNvSpPr>
            <p:nvPr userDrawn="1"/>
          </p:nvSpPr>
          <p:spPr bwMode="auto">
            <a:xfrm>
              <a:off x="2358" y="1463"/>
              <a:ext cx="176" cy="176"/>
            </a:xfrm>
            <a:custGeom>
              <a:avLst/>
              <a:gdLst>
                <a:gd name="T0" fmla="*/ 425 w 702"/>
                <a:gd name="T1" fmla="*/ 8 h 702"/>
                <a:gd name="T2" fmla="*/ 372 w 702"/>
                <a:gd name="T3" fmla="*/ 1 h 702"/>
                <a:gd name="T4" fmla="*/ 320 w 702"/>
                <a:gd name="T5" fmla="*/ 1 h 702"/>
                <a:gd name="T6" fmla="*/ 270 w 702"/>
                <a:gd name="T7" fmla="*/ 10 h 702"/>
                <a:gd name="T8" fmla="*/ 221 w 702"/>
                <a:gd name="T9" fmla="*/ 25 h 702"/>
                <a:gd name="T10" fmla="*/ 176 w 702"/>
                <a:gd name="T11" fmla="*/ 47 h 702"/>
                <a:gd name="T12" fmla="*/ 134 w 702"/>
                <a:gd name="T13" fmla="*/ 75 h 702"/>
                <a:gd name="T14" fmla="*/ 96 w 702"/>
                <a:gd name="T15" fmla="*/ 109 h 702"/>
                <a:gd name="T16" fmla="*/ 64 w 702"/>
                <a:gd name="T17" fmla="*/ 150 h 702"/>
                <a:gd name="T18" fmla="*/ 38 w 702"/>
                <a:gd name="T19" fmla="*/ 194 h 702"/>
                <a:gd name="T20" fmla="*/ 18 w 702"/>
                <a:gd name="T21" fmla="*/ 243 h 702"/>
                <a:gd name="T22" fmla="*/ 8 w 702"/>
                <a:gd name="T23" fmla="*/ 277 h 702"/>
                <a:gd name="T24" fmla="*/ 1 w 702"/>
                <a:gd name="T25" fmla="*/ 331 h 702"/>
                <a:gd name="T26" fmla="*/ 2 w 702"/>
                <a:gd name="T27" fmla="*/ 383 h 702"/>
                <a:gd name="T28" fmla="*/ 10 w 702"/>
                <a:gd name="T29" fmla="*/ 432 h 702"/>
                <a:gd name="T30" fmla="*/ 26 w 702"/>
                <a:gd name="T31" fmla="*/ 481 h 702"/>
                <a:gd name="T32" fmla="*/ 48 w 702"/>
                <a:gd name="T33" fmla="*/ 526 h 702"/>
                <a:gd name="T34" fmla="*/ 75 w 702"/>
                <a:gd name="T35" fmla="*/ 568 h 702"/>
                <a:gd name="T36" fmla="*/ 111 w 702"/>
                <a:gd name="T37" fmla="*/ 606 h 702"/>
                <a:gd name="T38" fmla="*/ 150 w 702"/>
                <a:gd name="T39" fmla="*/ 638 h 702"/>
                <a:gd name="T40" fmla="*/ 194 w 702"/>
                <a:gd name="T41" fmla="*/ 664 h 702"/>
                <a:gd name="T42" fmla="*/ 243 w 702"/>
                <a:gd name="T43" fmla="*/ 685 h 702"/>
                <a:gd name="T44" fmla="*/ 279 w 702"/>
                <a:gd name="T45" fmla="*/ 694 h 702"/>
                <a:gd name="T46" fmla="*/ 331 w 702"/>
                <a:gd name="T47" fmla="*/ 702 h 702"/>
                <a:gd name="T48" fmla="*/ 383 w 702"/>
                <a:gd name="T49" fmla="*/ 701 h 702"/>
                <a:gd name="T50" fmla="*/ 434 w 702"/>
                <a:gd name="T51" fmla="*/ 693 h 702"/>
                <a:gd name="T52" fmla="*/ 482 w 702"/>
                <a:gd name="T53" fmla="*/ 677 h 702"/>
                <a:gd name="T54" fmla="*/ 528 w 702"/>
                <a:gd name="T55" fmla="*/ 655 h 702"/>
                <a:gd name="T56" fmla="*/ 569 w 702"/>
                <a:gd name="T57" fmla="*/ 626 h 702"/>
                <a:gd name="T58" fmla="*/ 607 w 702"/>
                <a:gd name="T59" fmla="*/ 593 h 702"/>
                <a:gd name="T60" fmla="*/ 638 w 702"/>
                <a:gd name="T61" fmla="*/ 554 h 702"/>
                <a:gd name="T62" fmla="*/ 666 w 702"/>
                <a:gd name="T63" fmla="*/ 508 h 702"/>
                <a:gd name="T64" fmla="*/ 685 w 702"/>
                <a:gd name="T65" fmla="*/ 460 h 702"/>
                <a:gd name="T66" fmla="*/ 694 w 702"/>
                <a:gd name="T67" fmla="*/ 425 h 702"/>
                <a:gd name="T68" fmla="*/ 702 w 702"/>
                <a:gd name="T69" fmla="*/ 371 h 702"/>
                <a:gd name="T70" fmla="*/ 701 w 702"/>
                <a:gd name="T71" fmla="*/ 320 h 702"/>
                <a:gd name="T72" fmla="*/ 693 w 702"/>
                <a:gd name="T73" fmla="*/ 270 h 702"/>
                <a:gd name="T74" fmla="*/ 677 w 702"/>
                <a:gd name="T75" fmla="*/ 221 h 702"/>
                <a:gd name="T76" fmla="*/ 655 w 702"/>
                <a:gd name="T77" fmla="*/ 176 h 702"/>
                <a:gd name="T78" fmla="*/ 628 w 702"/>
                <a:gd name="T79" fmla="*/ 134 h 702"/>
                <a:gd name="T80" fmla="*/ 593 w 702"/>
                <a:gd name="T81" fmla="*/ 96 h 702"/>
                <a:gd name="T82" fmla="*/ 554 w 702"/>
                <a:gd name="T83" fmla="*/ 64 h 702"/>
                <a:gd name="T84" fmla="*/ 509 w 702"/>
                <a:gd name="T85" fmla="*/ 38 h 702"/>
                <a:gd name="T86" fmla="*/ 460 w 702"/>
                <a:gd name="T87" fmla="*/ 1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443" y="12"/>
                  </a:moveTo>
                  <a:lnTo>
                    <a:pt x="443" y="12"/>
                  </a:lnTo>
                  <a:lnTo>
                    <a:pt x="425" y="8"/>
                  </a:lnTo>
                  <a:lnTo>
                    <a:pt x="408" y="5"/>
                  </a:lnTo>
                  <a:lnTo>
                    <a:pt x="389" y="2"/>
                  </a:lnTo>
                  <a:lnTo>
                    <a:pt x="372" y="1"/>
                  </a:lnTo>
                  <a:lnTo>
                    <a:pt x="354" y="0"/>
                  </a:lnTo>
                  <a:lnTo>
                    <a:pt x="337" y="0"/>
                  </a:lnTo>
                  <a:lnTo>
                    <a:pt x="320" y="1"/>
                  </a:lnTo>
                  <a:lnTo>
                    <a:pt x="303" y="4"/>
                  </a:lnTo>
                  <a:lnTo>
                    <a:pt x="286" y="6"/>
                  </a:lnTo>
                  <a:lnTo>
                    <a:pt x="270" y="10"/>
                  </a:lnTo>
                  <a:lnTo>
                    <a:pt x="254" y="14"/>
                  </a:lnTo>
                  <a:lnTo>
                    <a:pt x="237" y="19"/>
                  </a:lnTo>
                  <a:lnTo>
                    <a:pt x="221" y="25"/>
                  </a:lnTo>
                  <a:lnTo>
                    <a:pt x="206" y="31"/>
                  </a:lnTo>
                  <a:lnTo>
                    <a:pt x="191" y="39"/>
                  </a:lnTo>
                  <a:lnTo>
                    <a:pt x="176" y="47"/>
                  </a:lnTo>
                  <a:lnTo>
                    <a:pt x="161" y="56"/>
                  </a:lnTo>
                  <a:lnTo>
                    <a:pt x="147" y="65"/>
                  </a:lnTo>
                  <a:lnTo>
                    <a:pt x="134" y="75"/>
                  </a:lnTo>
                  <a:lnTo>
                    <a:pt x="121" y="86"/>
                  </a:lnTo>
                  <a:lnTo>
                    <a:pt x="109" y="98"/>
                  </a:lnTo>
                  <a:lnTo>
                    <a:pt x="96" y="109"/>
                  </a:lnTo>
                  <a:lnTo>
                    <a:pt x="86" y="122"/>
                  </a:lnTo>
                  <a:lnTo>
                    <a:pt x="74" y="135"/>
                  </a:lnTo>
                  <a:lnTo>
                    <a:pt x="64" y="150"/>
                  </a:lnTo>
                  <a:lnTo>
                    <a:pt x="55" y="164"/>
                  </a:lnTo>
                  <a:lnTo>
                    <a:pt x="45" y="178"/>
                  </a:lnTo>
                  <a:lnTo>
                    <a:pt x="38" y="194"/>
                  </a:lnTo>
                  <a:lnTo>
                    <a:pt x="30" y="210"/>
                  </a:lnTo>
                  <a:lnTo>
                    <a:pt x="23" y="227"/>
                  </a:lnTo>
                  <a:lnTo>
                    <a:pt x="18" y="243"/>
                  </a:lnTo>
                  <a:lnTo>
                    <a:pt x="13" y="260"/>
                  </a:lnTo>
                  <a:lnTo>
                    <a:pt x="13" y="260"/>
                  </a:lnTo>
                  <a:lnTo>
                    <a:pt x="8" y="277"/>
                  </a:lnTo>
                  <a:lnTo>
                    <a:pt x="5" y="296"/>
                  </a:lnTo>
                  <a:lnTo>
                    <a:pt x="2" y="312"/>
                  </a:lnTo>
                  <a:lnTo>
                    <a:pt x="1" y="331"/>
                  </a:lnTo>
                  <a:lnTo>
                    <a:pt x="0" y="348"/>
                  </a:lnTo>
                  <a:lnTo>
                    <a:pt x="1" y="365"/>
                  </a:lnTo>
                  <a:lnTo>
                    <a:pt x="2" y="383"/>
                  </a:lnTo>
                  <a:lnTo>
                    <a:pt x="4" y="400"/>
                  </a:lnTo>
                  <a:lnTo>
                    <a:pt x="6" y="417"/>
                  </a:lnTo>
                  <a:lnTo>
                    <a:pt x="10" y="432"/>
                  </a:lnTo>
                  <a:lnTo>
                    <a:pt x="14" y="449"/>
                  </a:lnTo>
                  <a:lnTo>
                    <a:pt x="19" y="465"/>
                  </a:lnTo>
                  <a:lnTo>
                    <a:pt x="26" y="481"/>
                  </a:lnTo>
                  <a:lnTo>
                    <a:pt x="32" y="496"/>
                  </a:lnTo>
                  <a:lnTo>
                    <a:pt x="39" y="512"/>
                  </a:lnTo>
                  <a:lnTo>
                    <a:pt x="48" y="526"/>
                  </a:lnTo>
                  <a:lnTo>
                    <a:pt x="56" y="540"/>
                  </a:lnTo>
                  <a:lnTo>
                    <a:pt x="66" y="555"/>
                  </a:lnTo>
                  <a:lnTo>
                    <a:pt x="75" y="568"/>
                  </a:lnTo>
                  <a:lnTo>
                    <a:pt x="87" y="581"/>
                  </a:lnTo>
                  <a:lnTo>
                    <a:pt x="98" y="594"/>
                  </a:lnTo>
                  <a:lnTo>
                    <a:pt x="111" y="606"/>
                  </a:lnTo>
                  <a:lnTo>
                    <a:pt x="122" y="617"/>
                  </a:lnTo>
                  <a:lnTo>
                    <a:pt x="135" y="628"/>
                  </a:lnTo>
                  <a:lnTo>
                    <a:pt x="150" y="638"/>
                  </a:lnTo>
                  <a:lnTo>
                    <a:pt x="164" y="647"/>
                  </a:lnTo>
                  <a:lnTo>
                    <a:pt x="178" y="656"/>
                  </a:lnTo>
                  <a:lnTo>
                    <a:pt x="194" y="664"/>
                  </a:lnTo>
                  <a:lnTo>
                    <a:pt x="210" y="672"/>
                  </a:lnTo>
                  <a:lnTo>
                    <a:pt x="227" y="679"/>
                  </a:lnTo>
                  <a:lnTo>
                    <a:pt x="243" y="685"/>
                  </a:lnTo>
                  <a:lnTo>
                    <a:pt x="260" y="690"/>
                  </a:lnTo>
                  <a:lnTo>
                    <a:pt x="260" y="690"/>
                  </a:lnTo>
                  <a:lnTo>
                    <a:pt x="279" y="694"/>
                  </a:lnTo>
                  <a:lnTo>
                    <a:pt x="296" y="698"/>
                  </a:lnTo>
                  <a:lnTo>
                    <a:pt x="314" y="699"/>
                  </a:lnTo>
                  <a:lnTo>
                    <a:pt x="331" y="702"/>
                  </a:lnTo>
                  <a:lnTo>
                    <a:pt x="348" y="702"/>
                  </a:lnTo>
                  <a:lnTo>
                    <a:pt x="366" y="702"/>
                  </a:lnTo>
                  <a:lnTo>
                    <a:pt x="383" y="701"/>
                  </a:lnTo>
                  <a:lnTo>
                    <a:pt x="400" y="699"/>
                  </a:lnTo>
                  <a:lnTo>
                    <a:pt x="417" y="696"/>
                  </a:lnTo>
                  <a:lnTo>
                    <a:pt x="434" y="693"/>
                  </a:lnTo>
                  <a:lnTo>
                    <a:pt x="449" y="688"/>
                  </a:lnTo>
                  <a:lnTo>
                    <a:pt x="466" y="683"/>
                  </a:lnTo>
                  <a:lnTo>
                    <a:pt x="482" y="677"/>
                  </a:lnTo>
                  <a:lnTo>
                    <a:pt x="498" y="671"/>
                  </a:lnTo>
                  <a:lnTo>
                    <a:pt x="512" y="663"/>
                  </a:lnTo>
                  <a:lnTo>
                    <a:pt x="528" y="655"/>
                  </a:lnTo>
                  <a:lnTo>
                    <a:pt x="542" y="646"/>
                  </a:lnTo>
                  <a:lnTo>
                    <a:pt x="555" y="637"/>
                  </a:lnTo>
                  <a:lnTo>
                    <a:pt x="569" y="626"/>
                  </a:lnTo>
                  <a:lnTo>
                    <a:pt x="582" y="616"/>
                  </a:lnTo>
                  <a:lnTo>
                    <a:pt x="594" y="604"/>
                  </a:lnTo>
                  <a:lnTo>
                    <a:pt x="607" y="593"/>
                  </a:lnTo>
                  <a:lnTo>
                    <a:pt x="617" y="580"/>
                  </a:lnTo>
                  <a:lnTo>
                    <a:pt x="629" y="567"/>
                  </a:lnTo>
                  <a:lnTo>
                    <a:pt x="638" y="554"/>
                  </a:lnTo>
                  <a:lnTo>
                    <a:pt x="649" y="539"/>
                  </a:lnTo>
                  <a:lnTo>
                    <a:pt x="658" y="524"/>
                  </a:lnTo>
                  <a:lnTo>
                    <a:pt x="666" y="508"/>
                  </a:lnTo>
                  <a:lnTo>
                    <a:pt x="673" y="492"/>
                  </a:lnTo>
                  <a:lnTo>
                    <a:pt x="680" y="477"/>
                  </a:lnTo>
                  <a:lnTo>
                    <a:pt x="685" y="460"/>
                  </a:lnTo>
                  <a:lnTo>
                    <a:pt x="690" y="441"/>
                  </a:lnTo>
                  <a:lnTo>
                    <a:pt x="690" y="441"/>
                  </a:lnTo>
                  <a:lnTo>
                    <a:pt x="694" y="425"/>
                  </a:lnTo>
                  <a:lnTo>
                    <a:pt x="698" y="406"/>
                  </a:lnTo>
                  <a:lnTo>
                    <a:pt x="701" y="389"/>
                  </a:lnTo>
                  <a:lnTo>
                    <a:pt x="702" y="371"/>
                  </a:lnTo>
                  <a:lnTo>
                    <a:pt x="702" y="354"/>
                  </a:lnTo>
                  <a:lnTo>
                    <a:pt x="702" y="337"/>
                  </a:lnTo>
                  <a:lnTo>
                    <a:pt x="701" y="320"/>
                  </a:lnTo>
                  <a:lnTo>
                    <a:pt x="700" y="303"/>
                  </a:lnTo>
                  <a:lnTo>
                    <a:pt x="697" y="286"/>
                  </a:lnTo>
                  <a:lnTo>
                    <a:pt x="693" y="270"/>
                  </a:lnTo>
                  <a:lnTo>
                    <a:pt x="689" y="253"/>
                  </a:lnTo>
                  <a:lnTo>
                    <a:pt x="684" y="237"/>
                  </a:lnTo>
                  <a:lnTo>
                    <a:pt x="677" y="221"/>
                  </a:lnTo>
                  <a:lnTo>
                    <a:pt x="671" y="206"/>
                  </a:lnTo>
                  <a:lnTo>
                    <a:pt x="663" y="190"/>
                  </a:lnTo>
                  <a:lnTo>
                    <a:pt x="655" y="176"/>
                  </a:lnTo>
                  <a:lnTo>
                    <a:pt x="647" y="161"/>
                  </a:lnTo>
                  <a:lnTo>
                    <a:pt x="637" y="147"/>
                  </a:lnTo>
                  <a:lnTo>
                    <a:pt x="628" y="134"/>
                  </a:lnTo>
                  <a:lnTo>
                    <a:pt x="616" y="121"/>
                  </a:lnTo>
                  <a:lnTo>
                    <a:pt x="604" y="108"/>
                  </a:lnTo>
                  <a:lnTo>
                    <a:pt x="593" y="96"/>
                  </a:lnTo>
                  <a:lnTo>
                    <a:pt x="581" y="84"/>
                  </a:lnTo>
                  <a:lnTo>
                    <a:pt x="567" y="74"/>
                  </a:lnTo>
                  <a:lnTo>
                    <a:pt x="554" y="64"/>
                  </a:lnTo>
                  <a:lnTo>
                    <a:pt x="539" y="55"/>
                  </a:lnTo>
                  <a:lnTo>
                    <a:pt x="524" y="45"/>
                  </a:lnTo>
                  <a:lnTo>
                    <a:pt x="509" y="38"/>
                  </a:lnTo>
                  <a:lnTo>
                    <a:pt x="492" y="30"/>
                  </a:lnTo>
                  <a:lnTo>
                    <a:pt x="477" y="23"/>
                  </a:lnTo>
                  <a:lnTo>
                    <a:pt x="460" y="17"/>
                  </a:lnTo>
                  <a:lnTo>
                    <a:pt x="443" y="12"/>
                  </a:lnTo>
                  <a:lnTo>
                    <a:pt x="44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Freeform 139"/>
            <p:cNvSpPr>
              <a:spLocks/>
            </p:cNvSpPr>
            <p:nvPr userDrawn="1"/>
          </p:nvSpPr>
          <p:spPr bwMode="auto">
            <a:xfrm>
              <a:off x="2303" y="1718"/>
              <a:ext cx="155" cy="155"/>
            </a:xfrm>
            <a:custGeom>
              <a:avLst/>
              <a:gdLst>
                <a:gd name="T0" fmla="*/ 389 w 620"/>
                <a:gd name="T1" fmla="*/ 10 h 620"/>
                <a:gd name="T2" fmla="*/ 359 w 620"/>
                <a:gd name="T3" fmla="*/ 4 h 620"/>
                <a:gd name="T4" fmla="*/ 328 w 620"/>
                <a:gd name="T5" fmla="*/ 0 h 620"/>
                <a:gd name="T6" fmla="*/ 267 w 620"/>
                <a:gd name="T7" fmla="*/ 2 h 620"/>
                <a:gd name="T8" fmla="*/ 208 w 620"/>
                <a:gd name="T9" fmla="*/ 17 h 620"/>
                <a:gd name="T10" fmla="*/ 155 w 620"/>
                <a:gd name="T11" fmla="*/ 41 h 620"/>
                <a:gd name="T12" fmla="*/ 105 w 620"/>
                <a:gd name="T13" fmla="*/ 75 h 620"/>
                <a:gd name="T14" fmla="*/ 65 w 620"/>
                <a:gd name="T15" fmla="*/ 120 h 620"/>
                <a:gd name="T16" fmla="*/ 32 w 620"/>
                <a:gd name="T17" fmla="*/ 170 h 620"/>
                <a:gd name="T18" fmla="*/ 19 w 620"/>
                <a:gd name="T19" fmla="*/ 199 h 620"/>
                <a:gd name="T20" fmla="*/ 10 w 620"/>
                <a:gd name="T21" fmla="*/ 230 h 620"/>
                <a:gd name="T22" fmla="*/ 6 w 620"/>
                <a:gd name="T23" fmla="*/ 245 h 620"/>
                <a:gd name="T24" fmla="*/ 1 w 620"/>
                <a:gd name="T25" fmla="*/ 276 h 620"/>
                <a:gd name="T26" fmla="*/ 0 w 620"/>
                <a:gd name="T27" fmla="*/ 323 h 620"/>
                <a:gd name="T28" fmla="*/ 7 w 620"/>
                <a:gd name="T29" fmla="*/ 383 h 620"/>
                <a:gd name="T30" fmla="*/ 27 w 620"/>
                <a:gd name="T31" fmla="*/ 439 h 620"/>
                <a:gd name="T32" fmla="*/ 57 w 620"/>
                <a:gd name="T33" fmla="*/ 491 h 620"/>
                <a:gd name="T34" fmla="*/ 96 w 620"/>
                <a:gd name="T35" fmla="*/ 535 h 620"/>
                <a:gd name="T36" fmla="*/ 143 w 620"/>
                <a:gd name="T37" fmla="*/ 573 h 620"/>
                <a:gd name="T38" fmla="*/ 185 w 620"/>
                <a:gd name="T39" fmla="*/ 594 h 620"/>
                <a:gd name="T40" fmla="*/ 213 w 620"/>
                <a:gd name="T41" fmla="*/ 605 h 620"/>
                <a:gd name="T42" fmla="*/ 229 w 620"/>
                <a:gd name="T43" fmla="*/ 609 h 620"/>
                <a:gd name="T44" fmla="*/ 260 w 620"/>
                <a:gd name="T45" fmla="*/ 617 h 620"/>
                <a:gd name="T46" fmla="*/ 291 w 620"/>
                <a:gd name="T47" fmla="*/ 620 h 620"/>
                <a:gd name="T48" fmla="*/ 353 w 620"/>
                <a:gd name="T49" fmla="*/ 617 h 620"/>
                <a:gd name="T50" fmla="*/ 410 w 620"/>
                <a:gd name="T51" fmla="*/ 604 h 620"/>
                <a:gd name="T52" fmla="*/ 465 w 620"/>
                <a:gd name="T53" fmla="*/ 579 h 620"/>
                <a:gd name="T54" fmla="*/ 513 w 620"/>
                <a:gd name="T55" fmla="*/ 544 h 620"/>
                <a:gd name="T56" fmla="*/ 555 w 620"/>
                <a:gd name="T57" fmla="*/ 501 h 620"/>
                <a:gd name="T58" fmla="*/ 587 w 620"/>
                <a:gd name="T59" fmla="*/ 449 h 620"/>
                <a:gd name="T60" fmla="*/ 599 w 620"/>
                <a:gd name="T61" fmla="*/ 420 h 620"/>
                <a:gd name="T62" fmla="*/ 609 w 620"/>
                <a:gd name="T63" fmla="*/ 391 h 620"/>
                <a:gd name="T64" fmla="*/ 613 w 620"/>
                <a:gd name="T65" fmla="*/ 375 h 620"/>
                <a:gd name="T66" fmla="*/ 619 w 620"/>
                <a:gd name="T67" fmla="*/ 344 h 620"/>
                <a:gd name="T68" fmla="*/ 620 w 620"/>
                <a:gd name="T69" fmla="*/ 298 h 620"/>
                <a:gd name="T70" fmla="*/ 612 w 620"/>
                <a:gd name="T71" fmla="*/ 238 h 620"/>
                <a:gd name="T72" fmla="*/ 592 w 620"/>
                <a:gd name="T73" fmla="*/ 181 h 620"/>
                <a:gd name="T74" fmla="*/ 563 w 620"/>
                <a:gd name="T75" fmla="*/ 130 h 620"/>
                <a:gd name="T76" fmla="*/ 523 w 620"/>
                <a:gd name="T77" fmla="*/ 84 h 620"/>
                <a:gd name="T78" fmla="*/ 475 w 620"/>
                <a:gd name="T79" fmla="*/ 48 h 620"/>
                <a:gd name="T80" fmla="*/ 435 w 620"/>
                <a:gd name="T81" fmla="*/ 26 h 620"/>
                <a:gd name="T82" fmla="*/ 405 w 620"/>
                <a:gd name="T83" fmla="*/ 14 h 620"/>
                <a:gd name="T84" fmla="*/ 389 w 620"/>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89" y="10"/>
                  </a:moveTo>
                  <a:lnTo>
                    <a:pt x="389" y="10"/>
                  </a:lnTo>
                  <a:lnTo>
                    <a:pt x="375" y="6"/>
                  </a:lnTo>
                  <a:lnTo>
                    <a:pt x="359" y="4"/>
                  </a:lnTo>
                  <a:lnTo>
                    <a:pt x="344" y="1"/>
                  </a:lnTo>
                  <a:lnTo>
                    <a:pt x="328" y="0"/>
                  </a:lnTo>
                  <a:lnTo>
                    <a:pt x="297" y="0"/>
                  </a:lnTo>
                  <a:lnTo>
                    <a:pt x="267" y="2"/>
                  </a:lnTo>
                  <a:lnTo>
                    <a:pt x="237" y="7"/>
                  </a:lnTo>
                  <a:lnTo>
                    <a:pt x="208" y="17"/>
                  </a:lnTo>
                  <a:lnTo>
                    <a:pt x="181" y="27"/>
                  </a:lnTo>
                  <a:lnTo>
                    <a:pt x="155" y="41"/>
                  </a:lnTo>
                  <a:lnTo>
                    <a:pt x="129" y="57"/>
                  </a:lnTo>
                  <a:lnTo>
                    <a:pt x="105" y="75"/>
                  </a:lnTo>
                  <a:lnTo>
                    <a:pt x="84" y="96"/>
                  </a:lnTo>
                  <a:lnTo>
                    <a:pt x="65" y="120"/>
                  </a:lnTo>
                  <a:lnTo>
                    <a:pt x="46" y="144"/>
                  </a:lnTo>
                  <a:lnTo>
                    <a:pt x="32" y="170"/>
                  </a:lnTo>
                  <a:lnTo>
                    <a:pt x="26" y="185"/>
                  </a:lnTo>
                  <a:lnTo>
                    <a:pt x="19" y="199"/>
                  </a:lnTo>
                  <a:lnTo>
                    <a:pt x="14" y="215"/>
                  </a:lnTo>
                  <a:lnTo>
                    <a:pt x="10" y="230"/>
                  </a:lnTo>
                  <a:lnTo>
                    <a:pt x="10" y="230"/>
                  </a:lnTo>
                  <a:lnTo>
                    <a:pt x="6" y="245"/>
                  </a:lnTo>
                  <a:lnTo>
                    <a:pt x="2" y="260"/>
                  </a:lnTo>
                  <a:lnTo>
                    <a:pt x="1" y="276"/>
                  </a:lnTo>
                  <a:lnTo>
                    <a:pt x="0" y="291"/>
                  </a:lnTo>
                  <a:lnTo>
                    <a:pt x="0" y="323"/>
                  </a:lnTo>
                  <a:lnTo>
                    <a:pt x="2" y="353"/>
                  </a:lnTo>
                  <a:lnTo>
                    <a:pt x="7" y="383"/>
                  </a:lnTo>
                  <a:lnTo>
                    <a:pt x="15" y="411"/>
                  </a:lnTo>
                  <a:lnTo>
                    <a:pt x="27" y="439"/>
                  </a:lnTo>
                  <a:lnTo>
                    <a:pt x="40" y="465"/>
                  </a:lnTo>
                  <a:lnTo>
                    <a:pt x="57" y="491"/>
                  </a:lnTo>
                  <a:lnTo>
                    <a:pt x="75" y="514"/>
                  </a:lnTo>
                  <a:lnTo>
                    <a:pt x="96" y="535"/>
                  </a:lnTo>
                  <a:lnTo>
                    <a:pt x="118" y="555"/>
                  </a:lnTo>
                  <a:lnTo>
                    <a:pt x="143" y="573"/>
                  </a:lnTo>
                  <a:lnTo>
                    <a:pt x="170" y="587"/>
                  </a:lnTo>
                  <a:lnTo>
                    <a:pt x="185" y="594"/>
                  </a:lnTo>
                  <a:lnTo>
                    <a:pt x="199" y="600"/>
                  </a:lnTo>
                  <a:lnTo>
                    <a:pt x="213" y="605"/>
                  </a:lnTo>
                  <a:lnTo>
                    <a:pt x="229" y="609"/>
                  </a:lnTo>
                  <a:lnTo>
                    <a:pt x="229" y="609"/>
                  </a:lnTo>
                  <a:lnTo>
                    <a:pt x="245" y="613"/>
                  </a:lnTo>
                  <a:lnTo>
                    <a:pt x="260" y="617"/>
                  </a:lnTo>
                  <a:lnTo>
                    <a:pt x="276" y="619"/>
                  </a:lnTo>
                  <a:lnTo>
                    <a:pt x="291" y="620"/>
                  </a:lnTo>
                  <a:lnTo>
                    <a:pt x="321" y="620"/>
                  </a:lnTo>
                  <a:lnTo>
                    <a:pt x="353" y="617"/>
                  </a:lnTo>
                  <a:lnTo>
                    <a:pt x="381" y="612"/>
                  </a:lnTo>
                  <a:lnTo>
                    <a:pt x="410" y="604"/>
                  </a:lnTo>
                  <a:lnTo>
                    <a:pt x="439" y="592"/>
                  </a:lnTo>
                  <a:lnTo>
                    <a:pt x="465" y="579"/>
                  </a:lnTo>
                  <a:lnTo>
                    <a:pt x="490" y="562"/>
                  </a:lnTo>
                  <a:lnTo>
                    <a:pt x="513" y="544"/>
                  </a:lnTo>
                  <a:lnTo>
                    <a:pt x="535" y="523"/>
                  </a:lnTo>
                  <a:lnTo>
                    <a:pt x="555" y="501"/>
                  </a:lnTo>
                  <a:lnTo>
                    <a:pt x="572" y="476"/>
                  </a:lnTo>
                  <a:lnTo>
                    <a:pt x="587" y="449"/>
                  </a:lnTo>
                  <a:lnTo>
                    <a:pt x="594" y="435"/>
                  </a:lnTo>
                  <a:lnTo>
                    <a:pt x="599" y="420"/>
                  </a:lnTo>
                  <a:lnTo>
                    <a:pt x="606" y="406"/>
                  </a:lnTo>
                  <a:lnTo>
                    <a:pt x="609" y="391"/>
                  </a:lnTo>
                  <a:lnTo>
                    <a:pt x="609" y="391"/>
                  </a:lnTo>
                  <a:lnTo>
                    <a:pt x="613" y="375"/>
                  </a:lnTo>
                  <a:lnTo>
                    <a:pt x="616" y="359"/>
                  </a:lnTo>
                  <a:lnTo>
                    <a:pt x="619" y="344"/>
                  </a:lnTo>
                  <a:lnTo>
                    <a:pt x="620" y="328"/>
                  </a:lnTo>
                  <a:lnTo>
                    <a:pt x="620" y="298"/>
                  </a:lnTo>
                  <a:lnTo>
                    <a:pt x="617" y="267"/>
                  </a:lnTo>
                  <a:lnTo>
                    <a:pt x="612" y="238"/>
                  </a:lnTo>
                  <a:lnTo>
                    <a:pt x="603" y="209"/>
                  </a:lnTo>
                  <a:lnTo>
                    <a:pt x="592" y="181"/>
                  </a:lnTo>
                  <a:lnTo>
                    <a:pt x="578" y="155"/>
                  </a:lnTo>
                  <a:lnTo>
                    <a:pt x="563" y="130"/>
                  </a:lnTo>
                  <a:lnTo>
                    <a:pt x="544" y="106"/>
                  </a:lnTo>
                  <a:lnTo>
                    <a:pt x="523" y="84"/>
                  </a:lnTo>
                  <a:lnTo>
                    <a:pt x="500" y="65"/>
                  </a:lnTo>
                  <a:lnTo>
                    <a:pt x="475" y="48"/>
                  </a:lnTo>
                  <a:lnTo>
                    <a:pt x="449" y="32"/>
                  </a:lnTo>
                  <a:lnTo>
                    <a:pt x="435" y="26"/>
                  </a:lnTo>
                  <a:lnTo>
                    <a:pt x="420" y="20"/>
                  </a:lnTo>
                  <a:lnTo>
                    <a:pt x="405" y="14"/>
                  </a:lnTo>
                  <a:lnTo>
                    <a:pt x="389" y="10"/>
                  </a:lnTo>
                  <a:lnTo>
                    <a:pt x="38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140"/>
            <p:cNvSpPr>
              <a:spLocks/>
            </p:cNvSpPr>
            <p:nvPr userDrawn="1"/>
          </p:nvSpPr>
          <p:spPr bwMode="auto">
            <a:xfrm>
              <a:off x="2248" y="1973"/>
              <a:ext cx="134" cy="134"/>
            </a:xfrm>
            <a:custGeom>
              <a:avLst/>
              <a:gdLst>
                <a:gd name="T0" fmla="*/ 339 w 540"/>
                <a:gd name="T1" fmla="*/ 10 h 540"/>
                <a:gd name="T2" fmla="*/ 285 w 540"/>
                <a:gd name="T3" fmla="*/ 0 h 540"/>
                <a:gd name="T4" fmla="*/ 232 w 540"/>
                <a:gd name="T5" fmla="*/ 3 h 540"/>
                <a:gd name="T6" fmla="*/ 181 w 540"/>
                <a:gd name="T7" fmla="*/ 15 h 540"/>
                <a:gd name="T8" fmla="*/ 134 w 540"/>
                <a:gd name="T9" fmla="*/ 36 h 540"/>
                <a:gd name="T10" fmla="*/ 93 w 540"/>
                <a:gd name="T11" fmla="*/ 66 h 540"/>
                <a:gd name="T12" fmla="*/ 56 w 540"/>
                <a:gd name="T13" fmla="*/ 105 h 540"/>
                <a:gd name="T14" fmla="*/ 27 w 540"/>
                <a:gd name="T15" fmla="*/ 149 h 540"/>
                <a:gd name="T16" fmla="*/ 8 w 540"/>
                <a:gd name="T17" fmla="*/ 200 h 540"/>
                <a:gd name="T18" fmla="*/ 3 w 540"/>
                <a:gd name="T19" fmla="*/ 227 h 540"/>
                <a:gd name="T20" fmla="*/ 0 w 540"/>
                <a:gd name="T21" fmla="*/ 281 h 540"/>
                <a:gd name="T22" fmla="*/ 7 w 540"/>
                <a:gd name="T23" fmla="*/ 333 h 540"/>
                <a:gd name="T24" fmla="*/ 23 w 540"/>
                <a:gd name="T25" fmla="*/ 382 h 540"/>
                <a:gd name="T26" fmla="*/ 50 w 540"/>
                <a:gd name="T27" fmla="*/ 427 h 540"/>
                <a:gd name="T28" fmla="*/ 83 w 540"/>
                <a:gd name="T29" fmla="*/ 466 h 540"/>
                <a:gd name="T30" fmla="*/ 125 w 540"/>
                <a:gd name="T31" fmla="*/ 498 h 540"/>
                <a:gd name="T32" fmla="*/ 173 w 540"/>
                <a:gd name="T33" fmla="*/ 523 h 540"/>
                <a:gd name="T34" fmla="*/ 199 w 540"/>
                <a:gd name="T35" fmla="*/ 531 h 540"/>
                <a:gd name="T36" fmla="*/ 253 w 540"/>
                <a:gd name="T37" fmla="*/ 540 h 540"/>
                <a:gd name="T38" fmla="*/ 306 w 540"/>
                <a:gd name="T39" fmla="*/ 537 h 540"/>
                <a:gd name="T40" fmla="*/ 357 w 540"/>
                <a:gd name="T41" fmla="*/ 526 h 540"/>
                <a:gd name="T42" fmla="*/ 404 w 540"/>
                <a:gd name="T43" fmla="*/ 503 h 540"/>
                <a:gd name="T44" fmla="*/ 447 w 540"/>
                <a:gd name="T45" fmla="*/ 473 h 540"/>
                <a:gd name="T46" fmla="*/ 482 w 540"/>
                <a:gd name="T47" fmla="*/ 436 h 540"/>
                <a:gd name="T48" fmla="*/ 511 w 540"/>
                <a:gd name="T49" fmla="*/ 391 h 540"/>
                <a:gd name="T50" fmla="*/ 530 w 540"/>
                <a:gd name="T51" fmla="*/ 341 h 540"/>
                <a:gd name="T52" fmla="*/ 536 w 540"/>
                <a:gd name="T53" fmla="*/ 313 h 540"/>
                <a:gd name="T54" fmla="*/ 540 w 540"/>
                <a:gd name="T55" fmla="*/ 260 h 540"/>
                <a:gd name="T56" fmla="*/ 532 w 540"/>
                <a:gd name="T57" fmla="*/ 208 h 540"/>
                <a:gd name="T58" fmla="*/ 515 w 540"/>
                <a:gd name="T59" fmla="*/ 158 h 540"/>
                <a:gd name="T60" fmla="*/ 489 w 540"/>
                <a:gd name="T61" fmla="*/ 114 h 540"/>
                <a:gd name="T62" fmla="*/ 455 w 540"/>
                <a:gd name="T63" fmla="*/ 73 h 540"/>
                <a:gd name="T64" fmla="*/ 413 w 540"/>
                <a:gd name="T65" fmla="*/ 42 h 540"/>
                <a:gd name="T66" fmla="*/ 365 w 540"/>
                <a:gd name="T67" fmla="*/ 17 h 540"/>
                <a:gd name="T68" fmla="*/ 339 w 540"/>
                <a:gd name="T69" fmla="*/ 1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339" y="10"/>
                  </a:moveTo>
                  <a:lnTo>
                    <a:pt x="339" y="10"/>
                  </a:lnTo>
                  <a:lnTo>
                    <a:pt x="313" y="3"/>
                  </a:lnTo>
                  <a:lnTo>
                    <a:pt x="285" y="0"/>
                  </a:lnTo>
                  <a:lnTo>
                    <a:pt x="258" y="0"/>
                  </a:lnTo>
                  <a:lnTo>
                    <a:pt x="232" y="3"/>
                  </a:lnTo>
                  <a:lnTo>
                    <a:pt x="206" y="7"/>
                  </a:lnTo>
                  <a:lnTo>
                    <a:pt x="181" y="15"/>
                  </a:lnTo>
                  <a:lnTo>
                    <a:pt x="158" y="24"/>
                  </a:lnTo>
                  <a:lnTo>
                    <a:pt x="134" y="36"/>
                  </a:lnTo>
                  <a:lnTo>
                    <a:pt x="112" y="50"/>
                  </a:lnTo>
                  <a:lnTo>
                    <a:pt x="93" y="66"/>
                  </a:lnTo>
                  <a:lnTo>
                    <a:pt x="73" y="84"/>
                  </a:lnTo>
                  <a:lnTo>
                    <a:pt x="56" y="105"/>
                  </a:lnTo>
                  <a:lnTo>
                    <a:pt x="40" y="126"/>
                  </a:lnTo>
                  <a:lnTo>
                    <a:pt x="27" y="149"/>
                  </a:lnTo>
                  <a:lnTo>
                    <a:pt x="17" y="174"/>
                  </a:lnTo>
                  <a:lnTo>
                    <a:pt x="8" y="200"/>
                  </a:lnTo>
                  <a:lnTo>
                    <a:pt x="8" y="200"/>
                  </a:lnTo>
                  <a:lnTo>
                    <a:pt x="3" y="227"/>
                  </a:lnTo>
                  <a:lnTo>
                    <a:pt x="0" y="255"/>
                  </a:lnTo>
                  <a:lnTo>
                    <a:pt x="0" y="281"/>
                  </a:lnTo>
                  <a:lnTo>
                    <a:pt x="1" y="307"/>
                  </a:lnTo>
                  <a:lnTo>
                    <a:pt x="7" y="333"/>
                  </a:lnTo>
                  <a:lnTo>
                    <a:pt x="14" y="357"/>
                  </a:lnTo>
                  <a:lnTo>
                    <a:pt x="23" y="382"/>
                  </a:lnTo>
                  <a:lnTo>
                    <a:pt x="35" y="406"/>
                  </a:lnTo>
                  <a:lnTo>
                    <a:pt x="50" y="427"/>
                  </a:lnTo>
                  <a:lnTo>
                    <a:pt x="65" y="447"/>
                  </a:lnTo>
                  <a:lnTo>
                    <a:pt x="83" y="466"/>
                  </a:lnTo>
                  <a:lnTo>
                    <a:pt x="103" y="483"/>
                  </a:lnTo>
                  <a:lnTo>
                    <a:pt x="125" y="498"/>
                  </a:lnTo>
                  <a:lnTo>
                    <a:pt x="149" y="511"/>
                  </a:lnTo>
                  <a:lnTo>
                    <a:pt x="173" y="523"/>
                  </a:lnTo>
                  <a:lnTo>
                    <a:pt x="199" y="531"/>
                  </a:lnTo>
                  <a:lnTo>
                    <a:pt x="199" y="531"/>
                  </a:lnTo>
                  <a:lnTo>
                    <a:pt x="227" y="537"/>
                  </a:lnTo>
                  <a:lnTo>
                    <a:pt x="253" y="540"/>
                  </a:lnTo>
                  <a:lnTo>
                    <a:pt x="280" y="540"/>
                  </a:lnTo>
                  <a:lnTo>
                    <a:pt x="306" y="537"/>
                  </a:lnTo>
                  <a:lnTo>
                    <a:pt x="332" y="532"/>
                  </a:lnTo>
                  <a:lnTo>
                    <a:pt x="357" y="526"/>
                  </a:lnTo>
                  <a:lnTo>
                    <a:pt x="382" y="515"/>
                  </a:lnTo>
                  <a:lnTo>
                    <a:pt x="404" y="503"/>
                  </a:lnTo>
                  <a:lnTo>
                    <a:pt x="426" y="490"/>
                  </a:lnTo>
                  <a:lnTo>
                    <a:pt x="447" y="473"/>
                  </a:lnTo>
                  <a:lnTo>
                    <a:pt x="465" y="455"/>
                  </a:lnTo>
                  <a:lnTo>
                    <a:pt x="482" y="436"/>
                  </a:lnTo>
                  <a:lnTo>
                    <a:pt x="498" y="415"/>
                  </a:lnTo>
                  <a:lnTo>
                    <a:pt x="511" y="391"/>
                  </a:lnTo>
                  <a:lnTo>
                    <a:pt x="521" y="367"/>
                  </a:lnTo>
                  <a:lnTo>
                    <a:pt x="530" y="341"/>
                  </a:lnTo>
                  <a:lnTo>
                    <a:pt x="530" y="341"/>
                  </a:lnTo>
                  <a:lnTo>
                    <a:pt x="536" y="313"/>
                  </a:lnTo>
                  <a:lnTo>
                    <a:pt x="540" y="286"/>
                  </a:lnTo>
                  <a:lnTo>
                    <a:pt x="540" y="260"/>
                  </a:lnTo>
                  <a:lnTo>
                    <a:pt x="537" y="232"/>
                  </a:lnTo>
                  <a:lnTo>
                    <a:pt x="532" y="208"/>
                  </a:lnTo>
                  <a:lnTo>
                    <a:pt x="525" y="182"/>
                  </a:lnTo>
                  <a:lnTo>
                    <a:pt x="515" y="158"/>
                  </a:lnTo>
                  <a:lnTo>
                    <a:pt x="503" y="135"/>
                  </a:lnTo>
                  <a:lnTo>
                    <a:pt x="489" y="114"/>
                  </a:lnTo>
                  <a:lnTo>
                    <a:pt x="473" y="93"/>
                  </a:lnTo>
                  <a:lnTo>
                    <a:pt x="455" y="73"/>
                  </a:lnTo>
                  <a:lnTo>
                    <a:pt x="435" y="56"/>
                  </a:lnTo>
                  <a:lnTo>
                    <a:pt x="413" y="42"/>
                  </a:lnTo>
                  <a:lnTo>
                    <a:pt x="391" y="29"/>
                  </a:lnTo>
                  <a:lnTo>
                    <a:pt x="365" y="17"/>
                  </a:lnTo>
                  <a:lnTo>
                    <a:pt x="339" y="10"/>
                  </a:lnTo>
                  <a:lnTo>
                    <a:pt x="33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141"/>
            <p:cNvSpPr>
              <a:spLocks/>
            </p:cNvSpPr>
            <p:nvPr userDrawn="1"/>
          </p:nvSpPr>
          <p:spPr bwMode="auto">
            <a:xfrm>
              <a:off x="2192" y="2227"/>
              <a:ext cx="115" cy="115"/>
            </a:xfrm>
            <a:custGeom>
              <a:avLst/>
              <a:gdLst>
                <a:gd name="T0" fmla="*/ 290 w 460"/>
                <a:gd name="T1" fmla="*/ 8 h 460"/>
                <a:gd name="T2" fmla="*/ 244 w 460"/>
                <a:gd name="T3" fmla="*/ 1 h 460"/>
                <a:gd name="T4" fmla="*/ 198 w 460"/>
                <a:gd name="T5" fmla="*/ 3 h 460"/>
                <a:gd name="T6" fmla="*/ 155 w 460"/>
                <a:gd name="T7" fmla="*/ 13 h 460"/>
                <a:gd name="T8" fmla="*/ 115 w 460"/>
                <a:gd name="T9" fmla="*/ 31 h 460"/>
                <a:gd name="T10" fmla="*/ 80 w 460"/>
                <a:gd name="T11" fmla="*/ 57 h 460"/>
                <a:gd name="T12" fmla="*/ 48 w 460"/>
                <a:gd name="T13" fmla="*/ 89 h 460"/>
                <a:gd name="T14" fmla="*/ 25 w 460"/>
                <a:gd name="T15" fmla="*/ 128 h 460"/>
                <a:gd name="T16" fmla="*/ 8 w 460"/>
                <a:gd name="T17" fmla="*/ 171 h 460"/>
                <a:gd name="T18" fmla="*/ 4 w 460"/>
                <a:gd name="T19" fmla="*/ 194 h 460"/>
                <a:gd name="T20" fmla="*/ 0 w 460"/>
                <a:gd name="T21" fmla="*/ 240 h 460"/>
                <a:gd name="T22" fmla="*/ 7 w 460"/>
                <a:gd name="T23" fmla="*/ 284 h 460"/>
                <a:gd name="T24" fmla="*/ 21 w 460"/>
                <a:gd name="T25" fmla="*/ 326 h 460"/>
                <a:gd name="T26" fmla="*/ 43 w 460"/>
                <a:gd name="T27" fmla="*/ 364 h 460"/>
                <a:gd name="T28" fmla="*/ 72 w 460"/>
                <a:gd name="T29" fmla="*/ 396 h 460"/>
                <a:gd name="T30" fmla="*/ 107 w 460"/>
                <a:gd name="T31" fmla="*/ 423 h 460"/>
                <a:gd name="T32" fmla="*/ 149 w 460"/>
                <a:gd name="T33" fmla="*/ 444 h 460"/>
                <a:gd name="T34" fmla="*/ 171 w 460"/>
                <a:gd name="T35" fmla="*/ 452 h 460"/>
                <a:gd name="T36" fmla="*/ 217 w 460"/>
                <a:gd name="T37" fmla="*/ 459 h 460"/>
                <a:gd name="T38" fmla="*/ 262 w 460"/>
                <a:gd name="T39" fmla="*/ 457 h 460"/>
                <a:gd name="T40" fmla="*/ 305 w 460"/>
                <a:gd name="T41" fmla="*/ 447 h 460"/>
                <a:gd name="T42" fmla="*/ 346 w 460"/>
                <a:gd name="T43" fmla="*/ 429 h 460"/>
                <a:gd name="T44" fmla="*/ 381 w 460"/>
                <a:gd name="T45" fmla="*/ 403 h 460"/>
                <a:gd name="T46" fmla="*/ 412 w 460"/>
                <a:gd name="T47" fmla="*/ 371 h 460"/>
                <a:gd name="T48" fmla="*/ 435 w 460"/>
                <a:gd name="T49" fmla="*/ 332 h 460"/>
                <a:gd name="T50" fmla="*/ 452 w 460"/>
                <a:gd name="T51" fmla="*/ 289 h 460"/>
                <a:gd name="T52" fmla="*/ 456 w 460"/>
                <a:gd name="T53" fmla="*/ 266 h 460"/>
                <a:gd name="T54" fmla="*/ 460 w 460"/>
                <a:gd name="T55" fmla="*/ 220 h 460"/>
                <a:gd name="T56" fmla="*/ 454 w 460"/>
                <a:gd name="T57" fmla="*/ 177 h 460"/>
                <a:gd name="T58" fmla="*/ 439 w 460"/>
                <a:gd name="T59" fmla="*/ 136 h 460"/>
                <a:gd name="T60" fmla="*/ 417 w 460"/>
                <a:gd name="T61" fmla="*/ 96 h 460"/>
                <a:gd name="T62" fmla="*/ 389 w 460"/>
                <a:gd name="T63" fmla="*/ 64 h 460"/>
                <a:gd name="T64" fmla="*/ 353 w 460"/>
                <a:gd name="T65" fmla="*/ 36 h 460"/>
                <a:gd name="T66" fmla="*/ 312 w 460"/>
                <a:gd name="T67" fmla="*/ 16 h 460"/>
                <a:gd name="T68" fmla="*/ 290 w 460"/>
                <a:gd name="T69" fmla="*/ 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90" y="8"/>
                  </a:moveTo>
                  <a:lnTo>
                    <a:pt x="290" y="8"/>
                  </a:lnTo>
                  <a:lnTo>
                    <a:pt x="266" y="4"/>
                  </a:lnTo>
                  <a:lnTo>
                    <a:pt x="244" y="1"/>
                  </a:lnTo>
                  <a:lnTo>
                    <a:pt x="220" y="0"/>
                  </a:lnTo>
                  <a:lnTo>
                    <a:pt x="198" y="3"/>
                  </a:lnTo>
                  <a:lnTo>
                    <a:pt x="177" y="7"/>
                  </a:lnTo>
                  <a:lnTo>
                    <a:pt x="155" y="13"/>
                  </a:lnTo>
                  <a:lnTo>
                    <a:pt x="134" y="21"/>
                  </a:lnTo>
                  <a:lnTo>
                    <a:pt x="115" y="31"/>
                  </a:lnTo>
                  <a:lnTo>
                    <a:pt x="97" y="43"/>
                  </a:lnTo>
                  <a:lnTo>
                    <a:pt x="80" y="57"/>
                  </a:lnTo>
                  <a:lnTo>
                    <a:pt x="64" y="72"/>
                  </a:lnTo>
                  <a:lnTo>
                    <a:pt x="48" y="89"/>
                  </a:lnTo>
                  <a:lnTo>
                    <a:pt x="37" y="107"/>
                  </a:lnTo>
                  <a:lnTo>
                    <a:pt x="25" y="128"/>
                  </a:lnTo>
                  <a:lnTo>
                    <a:pt x="16" y="149"/>
                  </a:lnTo>
                  <a:lnTo>
                    <a:pt x="8" y="171"/>
                  </a:lnTo>
                  <a:lnTo>
                    <a:pt x="8" y="171"/>
                  </a:lnTo>
                  <a:lnTo>
                    <a:pt x="4" y="194"/>
                  </a:lnTo>
                  <a:lnTo>
                    <a:pt x="2" y="216"/>
                  </a:lnTo>
                  <a:lnTo>
                    <a:pt x="0" y="240"/>
                  </a:lnTo>
                  <a:lnTo>
                    <a:pt x="3" y="262"/>
                  </a:lnTo>
                  <a:lnTo>
                    <a:pt x="7" y="284"/>
                  </a:lnTo>
                  <a:lnTo>
                    <a:pt x="13" y="305"/>
                  </a:lnTo>
                  <a:lnTo>
                    <a:pt x="21" y="326"/>
                  </a:lnTo>
                  <a:lnTo>
                    <a:pt x="31" y="345"/>
                  </a:lnTo>
                  <a:lnTo>
                    <a:pt x="43" y="364"/>
                  </a:lnTo>
                  <a:lnTo>
                    <a:pt x="58" y="380"/>
                  </a:lnTo>
                  <a:lnTo>
                    <a:pt x="72" y="396"/>
                  </a:lnTo>
                  <a:lnTo>
                    <a:pt x="89" y="412"/>
                  </a:lnTo>
                  <a:lnTo>
                    <a:pt x="107" y="423"/>
                  </a:lnTo>
                  <a:lnTo>
                    <a:pt x="128" y="435"/>
                  </a:lnTo>
                  <a:lnTo>
                    <a:pt x="149" y="444"/>
                  </a:lnTo>
                  <a:lnTo>
                    <a:pt x="171" y="452"/>
                  </a:lnTo>
                  <a:lnTo>
                    <a:pt x="171" y="452"/>
                  </a:lnTo>
                  <a:lnTo>
                    <a:pt x="194" y="456"/>
                  </a:lnTo>
                  <a:lnTo>
                    <a:pt x="217" y="459"/>
                  </a:lnTo>
                  <a:lnTo>
                    <a:pt x="240" y="460"/>
                  </a:lnTo>
                  <a:lnTo>
                    <a:pt x="262" y="457"/>
                  </a:lnTo>
                  <a:lnTo>
                    <a:pt x="284" y="453"/>
                  </a:lnTo>
                  <a:lnTo>
                    <a:pt x="305" y="447"/>
                  </a:lnTo>
                  <a:lnTo>
                    <a:pt x="326" y="439"/>
                  </a:lnTo>
                  <a:lnTo>
                    <a:pt x="346" y="429"/>
                  </a:lnTo>
                  <a:lnTo>
                    <a:pt x="364" y="417"/>
                  </a:lnTo>
                  <a:lnTo>
                    <a:pt x="381" y="403"/>
                  </a:lnTo>
                  <a:lnTo>
                    <a:pt x="396" y="388"/>
                  </a:lnTo>
                  <a:lnTo>
                    <a:pt x="412" y="371"/>
                  </a:lnTo>
                  <a:lnTo>
                    <a:pt x="424" y="353"/>
                  </a:lnTo>
                  <a:lnTo>
                    <a:pt x="435" y="332"/>
                  </a:lnTo>
                  <a:lnTo>
                    <a:pt x="445" y="311"/>
                  </a:lnTo>
                  <a:lnTo>
                    <a:pt x="452" y="289"/>
                  </a:lnTo>
                  <a:lnTo>
                    <a:pt x="452" y="289"/>
                  </a:lnTo>
                  <a:lnTo>
                    <a:pt x="456" y="266"/>
                  </a:lnTo>
                  <a:lnTo>
                    <a:pt x="459" y="244"/>
                  </a:lnTo>
                  <a:lnTo>
                    <a:pt x="460" y="220"/>
                  </a:lnTo>
                  <a:lnTo>
                    <a:pt x="458" y="198"/>
                  </a:lnTo>
                  <a:lnTo>
                    <a:pt x="454" y="177"/>
                  </a:lnTo>
                  <a:lnTo>
                    <a:pt x="447" y="155"/>
                  </a:lnTo>
                  <a:lnTo>
                    <a:pt x="439" y="136"/>
                  </a:lnTo>
                  <a:lnTo>
                    <a:pt x="429" y="115"/>
                  </a:lnTo>
                  <a:lnTo>
                    <a:pt x="417" y="96"/>
                  </a:lnTo>
                  <a:lnTo>
                    <a:pt x="403" y="79"/>
                  </a:lnTo>
                  <a:lnTo>
                    <a:pt x="389" y="64"/>
                  </a:lnTo>
                  <a:lnTo>
                    <a:pt x="372" y="50"/>
                  </a:lnTo>
                  <a:lnTo>
                    <a:pt x="353" y="36"/>
                  </a:lnTo>
                  <a:lnTo>
                    <a:pt x="333" y="25"/>
                  </a:lnTo>
                  <a:lnTo>
                    <a:pt x="312" y="16"/>
                  </a:lnTo>
                  <a:lnTo>
                    <a:pt x="290" y="8"/>
                  </a:lnTo>
                  <a:lnTo>
                    <a:pt x="29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142"/>
            <p:cNvSpPr>
              <a:spLocks/>
            </p:cNvSpPr>
            <p:nvPr userDrawn="1"/>
          </p:nvSpPr>
          <p:spPr bwMode="auto">
            <a:xfrm>
              <a:off x="2136" y="2482"/>
              <a:ext cx="95" cy="94"/>
            </a:xfrm>
            <a:custGeom>
              <a:avLst/>
              <a:gdLst>
                <a:gd name="T0" fmla="*/ 238 w 378"/>
                <a:gd name="T1" fmla="*/ 6 h 378"/>
                <a:gd name="T2" fmla="*/ 200 w 378"/>
                <a:gd name="T3" fmla="*/ 0 h 378"/>
                <a:gd name="T4" fmla="*/ 163 w 378"/>
                <a:gd name="T5" fmla="*/ 1 h 378"/>
                <a:gd name="T6" fmla="*/ 127 w 378"/>
                <a:gd name="T7" fmla="*/ 10 h 378"/>
                <a:gd name="T8" fmla="*/ 95 w 378"/>
                <a:gd name="T9" fmla="*/ 26 h 378"/>
                <a:gd name="T10" fmla="*/ 65 w 378"/>
                <a:gd name="T11" fmla="*/ 47 h 378"/>
                <a:gd name="T12" fmla="*/ 40 w 378"/>
                <a:gd name="T13" fmla="*/ 73 h 378"/>
                <a:gd name="T14" fmla="*/ 21 w 378"/>
                <a:gd name="T15" fmla="*/ 104 h 378"/>
                <a:gd name="T16" fmla="*/ 6 w 378"/>
                <a:gd name="T17" fmla="*/ 141 h 378"/>
                <a:gd name="T18" fmla="*/ 2 w 378"/>
                <a:gd name="T19" fmla="*/ 159 h 378"/>
                <a:gd name="T20" fmla="*/ 0 w 378"/>
                <a:gd name="T21" fmla="*/ 197 h 378"/>
                <a:gd name="T22" fmla="*/ 5 w 378"/>
                <a:gd name="T23" fmla="*/ 233 h 378"/>
                <a:gd name="T24" fmla="*/ 17 w 378"/>
                <a:gd name="T25" fmla="*/ 267 h 378"/>
                <a:gd name="T26" fmla="*/ 35 w 378"/>
                <a:gd name="T27" fmla="*/ 298 h 378"/>
                <a:gd name="T28" fmla="*/ 60 w 378"/>
                <a:gd name="T29" fmla="*/ 327 h 378"/>
                <a:gd name="T30" fmla="*/ 88 w 378"/>
                <a:gd name="T31" fmla="*/ 349 h 378"/>
                <a:gd name="T32" fmla="*/ 122 w 378"/>
                <a:gd name="T33" fmla="*/ 366 h 378"/>
                <a:gd name="T34" fmla="*/ 140 w 378"/>
                <a:gd name="T35" fmla="*/ 371 h 378"/>
                <a:gd name="T36" fmla="*/ 178 w 378"/>
                <a:gd name="T37" fmla="*/ 378 h 378"/>
                <a:gd name="T38" fmla="*/ 215 w 378"/>
                <a:gd name="T39" fmla="*/ 376 h 378"/>
                <a:gd name="T40" fmla="*/ 251 w 378"/>
                <a:gd name="T41" fmla="*/ 367 h 378"/>
                <a:gd name="T42" fmla="*/ 284 w 378"/>
                <a:gd name="T43" fmla="*/ 353 h 378"/>
                <a:gd name="T44" fmla="*/ 314 w 378"/>
                <a:gd name="T45" fmla="*/ 332 h 378"/>
                <a:gd name="T46" fmla="*/ 338 w 378"/>
                <a:gd name="T47" fmla="*/ 305 h 378"/>
                <a:gd name="T48" fmla="*/ 358 w 378"/>
                <a:gd name="T49" fmla="*/ 273 h 378"/>
                <a:gd name="T50" fmla="*/ 372 w 378"/>
                <a:gd name="T51" fmla="*/ 238 h 378"/>
                <a:gd name="T52" fmla="*/ 376 w 378"/>
                <a:gd name="T53" fmla="*/ 219 h 378"/>
                <a:gd name="T54" fmla="*/ 378 w 378"/>
                <a:gd name="T55" fmla="*/ 181 h 378"/>
                <a:gd name="T56" fmla="*/ 372 w 378"/>
                <a:gd name="T57" fmla="*/ 144 h 378"/>
                <a:gd name="T58" fmla="*/ 361 w 378"/>
                <a:gd name="T59" fmla="*/ 111 h 378"/>
                <a:gd name="T60" fmla="*/ 342 w 378"/>
                <a:gd name="T61" fmla="*/ 79 h 378"/>
                <a:gd name="T62" fmla="*/ 319 w 378"/>
                <a:gd name="T63" fmla="*/ 52 h 378"/>
                <a:gd name="T64" fmla="*/ 290 w 378"/>
                <a:gd name="T65" fmla="*/ 30 h 378"/>
                <a:gd name="T66" fmla="*/ 256 w 378"/>
                <a:gd name="T67" fmla="*/ 13 h 378"/>
                <a:gd name="T68" fmla="*/ 238 w 378"/>
                <a:gd name="T69" fmla="*/ 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6"/>
                  </a:moveTo>
                  <a:lnTo>
                    <a:pt x="238" y="6"/>
                  </a:lnTo>
                  <a:lnTo>
                    <a:pt x="219" y="2"/>
                  </a:lnTo>
                  <a:lnTo>
                    <a:pt x="200" y="0"/>
                  </a:lnTo>
                  <a:lnTo>
                    <a:pt x="182" y="0"/>
                  </a:lnTo>
                  <a:lnTo>
                    <a:pt x="163" y="1"/>
                  </a:lnTo>
                  <a:lnTo>
                    <a:pt x="146" y="5"/>
                  </a:lnTo>
                  <a:lnTo>
                    <a:pt x="127" y="10"/>
                  </a:lnTo>
                  <a:lnTo>
                    <a:pt x="110" y="17"/>
                  </a:lnTo>
                  <a:lnTo>
                    <a:pt x="95" y="26"/>
                  </a:lnTo>
                  <a:lnTo>
                    <a:pt x="79" y="35"/>
                  </a:lnTo>
                  <a:lnTo>
                    <a:pt x="65" y="47"/>
                  </a:lnTo>
                  <a:lnTo>
                    <a:pt x="52" y="58"/>
                  </a:lnTo>
                  <a:lnTo>
                    <a:pt x="40" y="73"/>
                  </a:lnTo>
                  <a:lnTo>
                    <a:pt x="30" y="88"/>
                  </a:lnTo>
                  <a:lnTo>
                    <a:pt x="21" y="104"/>
                  </a:lnTo>
                  <a:lnTo>
                    <a:pt x="13" y="122"/>
                  </a:lnTo>
                  <a:lnTo>
                    <a:pt x="6" y="141"/>
                  </a:lnTo>
                  <a:lnTo>
                    <a:pt x="6" y="141"/>
                  </a:lnTo>
                  <a:lnTo>
                    <a:pt x="2" y="159"/>
                  </a:lnTo>
                  <a:lnTo>
                    <a:pt x="1" y="178"/>
                  </a:lnTo>
                  <a:lnTo>
                    <a:pt x="0" y="197"/>
                  </a:lnTo>
                  <a:lnTo>
                    <a:pt x="2" y="215"/>
                  </a:lnTo>
                  <a:lnTo>
                    <a:pt x="5" y="233"/>
                  </a:lnTo>
                  <a:lnTo>
                    <a:pt x="10" y="250"/>
                  </a:lnTo>
                  <a:lnTo>
                    <a:pt x="17" y="267"/>
                  </a:lnTo>
                  <a:lnTo>
                    <a:pt x="26" y="284"/>
                  </a:lnTo>
                  <a:lnTo>
                    <a:pt x="35" y="298"/>
                  </a:lnTo>
                  <a:lnTo>
                    <a:pt x="47" y="313"/>
                  </a:lnTo>
                  <a:lnTo>
                    <a:pt x="60" y="327"/>
                  </a:lnTo>
                  <a:lnTo>
                    <a:pt x="73" y="339"/>
                  </a:lnTo>
                  <a:lnTo>
                    <a:pt x="88" y="349"/>
                  </a:lnTo>
                  <a:lnTo>
                    <a:pt x="104" y="358"/>
                  </a:lnTo>
                  <a:lnTo>
                    <a:pt x="122" y="366"/>
                  </a:lnTo>
                  <a:lnTo>
                    <a:pt x="140" y="371"/>
                  </a:lnTo>
                  <a:lnTo>
                    <a:pt x="140" y="371"/>
                  </a:lnTo>
                  <a:lnTo>
                    <a:pt x="159" y="375"/>
                  </a:lnTo>
                  <a:lnTo>
                    <a:pt x="178" y="378"/>
                  </a:lnTo>
                  <a:lnTo>
                    <a:pt x="196" y="378"/>
                  </a:lnTo>
                  <a:lnTo>
                    <a:pt x="215" y="376"/>
                  </a:lnTo>
                  <a:lnTo>
                    <a:pt x="233" y="372"/>
                  </a:lnTo>
                  <a:lnTo>
                    <a:pt x="251" y="367"/>
                  </a:lnTo>
                  <a:lnTo>
                    <a:pt x="268" y="361"/>
                  </a:lnTo>
                  <a:lnTo>
                    <a:pt x="284" y="353"/>
                  </a:lnTo>
                  <a:lnTo>
                    <a:pt x="299" y="342"/>
                  </a:lnTo>
                  <a:lnTo>
                    <a:pt x="314" y="332"/>
                  </a:lnTo>
                  <a:lnTo>
                    <a:pt x="327" y="319"/>
                  </a:lnTo>
                  <a:lnTo>
                    <a:pt x="338" y="305"/>
                  </a:lnTo>
                  <a:lnTo>
                    <a:pt x="349" y="290"/>
                  </a:lnTo>
                  <a:lnTo>
                    <a:pt x="358" y="273"/>
                  </a:lnTo>
                  <a:lnTo>
                    <a:pt x="366" y="257"/>
                  </a:lnTo>
                  <a:lnTo>
                    <a:pt x="372" y="238"/>
                  </a:lnTo>
                  <a:lnTo>
                    <a:pt x="372" y="238"/>
                  </a:lnTo>
                  <a:lnTo>
                    <a:pt x="376" y="219"/>
                  </a:lnTo>
                  <a:lnTo>
                    <a:pt x="378" y="200"/>
                  </a:lnTo>
                  <a:lnTo>
                    <a:pt x="378" y="181"/>
                  </a:lnTo>
                  <a:lnTo>
                    <a:pt x="376" y="163"/>
                  </a:lnTo>
                  <a:lnTo>
                    <a:pt x="372" y="144"/>
                  </a:lnTo>
                  <a:lnTo>
                    <a:pt x="368" y="128"/>
                  </a:lnTo>
                  <a:lnTo>
                    <a:pt x="361" y="111"/>
                  </a:lnTo>
                  <a:lnTo>
                    <a:pt x="353" y="95"/>
                  </a:lnTo>
                  <a:lnTo>
                    <a:pt x="342" y="79"/>
                  </a:lnTo>
                  <a:lnTo>
                    <a:pt x="332" y="65"/>
                  </a:lnTo>
                  <a:lnTo>
                    <a:pt x="319" y="52"/>
                  </a:lnTo>
                  <a:lnTo>
                    <a:pt x="306" y="40"/>
                  </a:lnTo>
                  <a:lnTo>
                    <a:pt x="290" y="30"/>
                  </a:lnTo>
                  <a:lnTo>
                    <a:pt x="273" y="19"/>
                  </a:lnTo>
                  <a:lnTo>
                    <a:pt x="256" y="13"/>
                  </a:lnTo>
                  <a:lnTo>
                    <a:pt x="238" y="6"/>
                  </a:lnTo>
                  <a:lnTo>
                    <a:pt x="238"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143"/>
            <p:cNvSpPr>
              <a:spLocks/>
            </p:cNvSpPr>
            <p:nvPr userDrawn="1"/>
          </p:nvSpPr>
          <p:spPr bwMode="auto">
            <a:xfrm>
              <a:off x="2081" y="2736"/>
              <a:ext cx="74" cy="75"/>
            </a:xfrm>
            <a:custGeom>
              <a:avLst/>
              <a:gdLst>
                <a:gd name="T0" fmla="*/ 188 w 297"/>
                <a:gd name="T1" fmla="*/ 5 h 297"/>
                <a:gd name="T2" fmla="*/ 158 w 297"/>
                <a:gd name="T3" fmla="*/ 0 h 297"/>
                <a:gd name="T4" fmla="*/ 129 w 297"/>
                <a:gd name="T5" fmla="*/ 1 h 297"/>
                <a:gd name="T6" fmla="*/ 101 w 297"/>
                <a:gd name="T7" fmla="*/ 7 h 297"/>
                <a:gd name="T8" fmla="*/ 74 w 297"/>
                <a:gd name="T9" fmla="*/ 19 h 297"/>
                <a:gd name="T10" fmla="*/ 51 w 297"/>
                <a:gd name="T11" fmla="*/ 36 h 297"/>
                <a:gd name="T12" fmla="*/ 31 w 297"/>
                <a:gd name="T13" fmla="*/ 57 h 297"/>
                <a:gd name="T14" fmla="*/ 16 w 297"/>
                <a:gd name="T15" fmla="*/ 82 h 297"/>
                <a:gd name="T16" fmla="*/ 5 w 297"/>
                <a:gd name="T17" fmla="*/ 109 h 297"/>
                <a:gd name="T18" fmla="*/ 3 w 297"/>
                <a:gd name="T19" fmla="*/ 125 h 297"/>
                <a:gd name="T20" fmla="*/ 0 w 297"/>
                <a:gd name="T21" fmla="*/ 153 h 297"/>
                <a:gd name="T22" fmla="*/ 4 w 297"/>
                <a:gd name="T23" fmla="*/ 182 h 297"/>
                <a:gd name="T24" fmla="*/ 14 w 297"/>
                <a:gd name="T25" fmla="*/ 209 h 297"/>
                <a:gd name="T26" fmla="*/ 28 w 297"/>
                <a:gd name="T27" fmla="*/ 234 h 297"/>
                <a:gd name="T28" fmla="*/ 47 w 297"/>
                <a:gd name="T29" fmla="*/ 256 h 297"/>
                <a:gd name="T30" fmla="*/ 69 w 297"/>
                <a:gd name="T31" fmla="*/ 273 h 297"/>
                <a:gd name="T32" fmla="*/ 97 w 297"/>
                <a:gd name="T33" fmla="*/ 286 h 297"/>
                <a:gd name="T34" fmla="*/ 111 w 297"/>
                <a:gd name="T35" fmla="*/ 292 h 297"/>
                <a:gd name="T36" fmla="*/ 140 w 297"/>
                <a:gd name="T37" fmla="*/ 297 h 297"/>
                <a:gd name="T38" fmla="*/ 170 w 297"/>
                <a:gd name="T39" fmla="*/ 295 h 297"/>
                <a:gd name="T40" fmla="*/ 197 w 297"/>
                <a:gd name="T41" fmla="*/ 289 h 297"/>
                <a:gd name="T42" fmla="*/ 223 w 297"/>
                <a:gd name="T43" fmla="*/ 277 h 297"/>
                <a:gd name="T44" fmla="*/ 246 w 297"/>
                <a:gd name="T45" fmla="*/ 260 h 297"/>
                <a:gd name="T46" fmla="*/ 266 w 297"/>
                <a:gd name="T47" fmla="*/ 239 h 297"/>
                <a:gd name="T48" fmla="*/ 282 w 297"/>
                <a:gd name="T49" fmla="*/ 215 h 297"/>
                <a:gd name="T50" fmla="*/ 292 w 297"/>
                <a:gd name="T51" fmla="*/ 186 h 297"/>
                <a:gd name="T52" fmla="*/ 296 w 297"/>
                <a:gd name="T53" fmla="*/ 172 h 297"/>
                <a:gd name="T54" fmla="*/ 297 w 297"/>
                <a:gd name="T55" fmla="*/ 142 h 297"/>
                <a:gd name="T56" fmla="*/ 293 w 297"/>
                <a:gd name="T57" fmla="*/ 113 h 297"/>
                <a:gd name="T58" fmla="*/ 284 w 297"/>
                <a:gd name="T59" fmla="*/ 87 h 297"/>
                <a:gd name="T60" fmla="*/ 270 w 297"/>
                <a:gd name="T61" fmla="*/ 62 h 297"/>
                <a:gd name="T62" fmla="*/ 252 w 297"/>
                <a:gd name="T63" fmla="*/ 40 h 297"/>
                <a:gd name="T64" fmla="*/ 228 w 297"/>
                <a:gd name="T65" fmla="*/ 22 h 297"/>
                <a:gd name="T66" fmla="*/ 202 w 297"/>
                <a:gd name="T67" fmla="*/ 9 h 297"/>
                <a:gd name="T68" fmla="*/ 188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8" y="5"/>
                  </a:moveTo>
                  <a:lnTo>
                    <a:pt x="188" y="5"/>
                  </a:lnTo>
                  <a:lnTo>
                    <a:pt x="172" y="1"/>
                  </a:lnTo>
                  <a:lnTo>
                    <a:pt x="158" y="0"/>
                  </a:lnTo>
                  <a:lnTo>
                    <a:pt x="144" y="0"/>
                  </a:lnTo>
                  <a:lnTo>
                    <a:pt x="129" y="1"/>
                  </a:lnTo>
                  <a:lnTo>
                    <a:pt x="115" y="4"/>
                  </a:lnTo>
                  <a:lnTo>
                    <a:pt x="101" y="7"/>
                  </a:lnTo>
                  <a:lnTo>
                    <a:pt x="87" y="13"/>
                  </a:lnTo>
                  <a:lnTo>
                    <a:pt x="74" y="19"/>
                  </a:lnTo>
                  <a:lnTo>
                    <a:pt x="63" y="27"/>
                  </a:lnTo>
                  <a:lnTo>
                    <a:pt x="51" y="36"/>
                  </a:lnTo>
                  <a:lnTo>
                    <a:pt x="41" y="45"/>
                  </a:lnTo>
                  <a:lnTo>
                    <a:pt x="31" y="57"/>
                  </a:lnTo>
                  <a:lnTo>
                    <a:pt x="24" y="69"/>
                  </a:lnTo>
                  <a:lnTo>
                    <a:pt x="16" y="82"/>
                  </a:lnTo>
                  <a:lnTo>
                    <a:pt x="11" y="95"/>
                  </a:lnTo>
                  <a:lnTo>
                    <a:pt x="5" y="109"/>
                  </a:lnTo>
                  <a:lnTo>
                    <a:pt x="5" y="109"/>
                  </a:lnTo>
                  <a:lnTo>
                    <a:pt x="3" y="125"/>
                  </a:lnTo>
                  <a:lnTo>
                    <a:pt x="0" y="139"/>
                  </a:lnTo>
                  <a:lnTo>
                    <a:pt x="0" y="153"/>
                  </a:lnTo>
                  <a:lnTo>
                    <a:pt x="1" y="169"/>
                  </a:lnTo>
                  <a:lnTo>
                    <a:pt x="4" y="182"/>
                  </a:lnTo>
                  <a:lnTo>
                    <a:pt x="8" y="196"/>
                  </a:lnTo>
                  <a:lnTo>
                    <a:pt x="14" y="209"/>
                  </a:lnTo>
                  <a:lnTo>
                    <a:pt x="21" y="222"/>
                  </a:lnTo>
                  <a:lnTo>
                    <a:pt x="28" y="234"/>
                  </a:lnTo>
                  <a:lnTo>
                    <a:pt x="37" y="246"/>
                  </a:lnTo>
                  <a:lnTo>
                    <a:pt x="47" y="256"/>
                  </a:lnTo>
                  <a:lnTo>
                    <a:pt x="57" y="265"/>
                  </a:lnTo>
                  <a:lnTo>
                    <a:pt x="69" y="273"/>
                  </a:lnTo>
                  <a:lnTo>
                    <a:pt x="82" y="281"/>
                  </a:lnTo>
                  <a:lnTo>
                    <a:pt x="97" y="286"/>
                  </a:lnTo>
                  <a:lnTo>
                    <a:pt x="111" y="292"/>
                  </a:lnTo>
                  <a:lnTo>
                    <a:pt x="111" y="292"/>
                  </a:lnTo>
                  <a:lnTo>
                    <a:pt x="125" y="294"/>
                  </a:lnTo>
                  <a:lnTo>
                    <a:pt x="140" y="297"/>
                  </a:lnTo>
                  <a:lnTo>
                    <a:pt x="155" y="297"/>
                  </a:lnTo>
                  <a:lnTo>
                    <a:pt x="170" y="295"/>
                  </a:lnTo>
                  <a:lnTo>
                    <a:pt x="184" y="293"/>
                  </a:lnTo>
                  <a:lnTo>
                    <a:pt x="197" y="289"/>
                  </a:lnTo>
                  <a:lnTo>
                    <a:pt x="210" y="284"/>
                  </a:lnTo>
                  <a:lnTo>
                    <a:pt x="223" y="277"/>
                  </a:lnTo>
                  <a:lnTo>
                    <a:pt x="235" y="269"/>
                  </a:lnTo>
                  <a:lnTo>
                    <a:pt x="246" y="260"/>
                  </a:lnTo>
                  <a:lnTo>
                    <a:pt x="257" y="250"/>
                  </a:lnTo>
                  <a:lnTo>
                    <a:pt x="266" y="239"/>
                  </a:lnTo>
                  <a:lnTo>
                    <a:pt x="275" y="228"/>
                  </a:lnTo>
                  <a:lnTo>
                    <a:pt x="282" y="215"/>
                  </a:lnTo>
                  <a:lnTo>
                    <a:pt x="288" y="200"/>
                  </a:lnTo>
                  <a:lnTo>
                    <a:pt x="292" y="186"/>
                  </a:lnTo>
                  <a:lnTo>
                    <a:pt x="292" y="186"/>
                  </a:lnTo>
                  <a:lnTo>
                    <a:pt x="296" y="172"/>
                  </a:lnTo>
                  <a:lnTo>
                    <a:pt x="297" y="157"/>
                  </a:lnTo>
                  <a:lnTo>
                    <a:pt x="297" y="142"/>
                  </a:lnTo>
                  <a:lnTo>
                    <a:pt x="296" y="127"/>
                  </a:lnTo>
                  <a:lnTo>
                    <a:pt x="293" y="113"/>
                  </a:lnTo>
                  <a:lnTo>
                    <a:pt x="289" y="100"/>
                  </a:lnTo>
                  <a:lnTo>
                    <a:pt x="284" y="87"/>
                  </a:lnTo>
                  <a:lnTo>
                    <a:pt x="278" y="74"/>
                  </a:lnTo>
                  <a:lnTo>
                    <a:pt x="270" y="62"/>
                  </a:lnTo>
                  <a:lnTo>
                    <a:pt x="261" y="50"/>
                  </a:lnTo>
                  <a:lnTo>
                    <a:pt x="252" y="40"/>
                  </a:lnTo>
                  <a:lnTo>
                    <a:pt x="240" y="31"/>
                  </a:lnTo>
                  <a:lnTo>
                    <a:pt x="228" y="22"/>
                  </a:lnTo>
                  <a:lnTo>
                    <a:pt x="215" y="15"/>
                  </a:lnTo>
                  <a:lnTo>
                    <a:pt x="202" y="9"/>
                  </a:lnTo>
                  <a:lnTo>
                    <a:pt x="188" y="5"/>
                  </a:lnTo>
                  <a:lnTo>
                    <a:pt x="18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144"/>
            <p:cNvSpPr>
              <a:spLocks/>
            </p:cNvSpPr>
            <p:nvPr userDrawn="1"/>
          </p:nvSpPr>
          <p:spPr bwMode="auto">
            <a:xfrm>
              <a:off x="2762" y="731"/>
              <a:ext cx="236" cy="236"/>
            </a:xfrm>
            <a:custGeom>
              <a:avLst/>
              <a:gdLst>
                <a:gd name="T0" fmla="*/ 448 w 944"/>
                <a:gd name="T1" fmla="*/ 0 h 944"/>
                <a:gd name="T2" fmla="*/ 376 w 944"/>
                <a:gd name="T3" fmla="*/ 9 h 944"/>
                <a:gd name="T4" fmla="*/ 310 w 944"/>
                <a:gd name="T5" fmla="*/ 28 h 944"/>
                <a:gd name="T6" fmla="*/ 247 w 944"/>
                <a:gd name="T7" fmla="*/ 57 h 944"/>
                <a:gd name="T8" fmla="*/ 189 w 944"/>
                <a:gd name="T9" fmla="*/ 93 h 944"/>
                <a:gd name="T10" fmla="*/ 138 w 944"/>
                <a:gd name="T11" fmla="*/ 138 h 944"/>
                <a:gd name="T12" fmla="*/ 93 w 944"/>
                <a:gd name="T13" fmla="*/ 190 h 944"/>
                <a:gd name="T14" fmla="*/ 57 w 944"/>
                <a:gd name="T15" fmla="*/ 247 h 944"/>
                <a:gd name="T16" fmla="*/ 28 w 944"/>
                <a:gd name="T17" fmla="*/ 310 h 944"/>
                <a:gd name="T18" fmla="*/ 9 w 944"/>
                <a:gd name="T19" fmla="*/ 378 h 944"/>
                <a:gd name="T20" fmla="*/ 0 w 944"/>
                <a:gd name="T21" fmla="*/ 448 h 944"/>
                <a:gd name="T22" fmla="*/ 0 w 944"/>
                <a:gd name="T23" fmla="*/ 496 h 944"/>
                <a:gd name="T24" fmla="*/ 9 w 944"/>
                <a:gd name="T25" fmla="*/ 568 h 944"/>
                <a:gd name="T26" fmla="*/ 28 w 944"/>
                <a:gd name="T27" fmla="*/ 634 h 944"/>
                <a:gd name="T28" fmla="*/ 57 w 944"/>
                <a:gd name="T29" fmla="*/ 697 h 944"/>
                <a:gd name="T30" fmla="*/ 93 w 944"/>
                <a:gd name="T31" fmla="*/ 755 h 944"/>
                <a:gd name="T32" fmla="*/ 138 w 944"/>
                <a:gd name="T33" fmla="*/ 806 h 944"/>
                <a:gd name="T34" fmla="*/ 189 w 944"/>
                <a:gd name="T35" fmla="*/ 850 h 944"/>
                <a:gd name="T36" fmla="*/ 247 w 944"/>
                <a:gd name="T37" fmla="*/ 887 h 944"/>
                <a:gd name="T38" fmla="*/ 310 w 944"/>
                <a:gd name="T39" fmla="*/ 916 h 944"/>
                <a:gd name="T40" fmla="*/ 376 w 944"/>
                <a:gd name="T41" fmla="*/ 935 h 944"/>
                <a:gd name="T42" fmla="*/ 448 w 944"/>
                <a:gd name="T43" fmla="*/ 944 h 944"/>
                <a:gd name="T44" fmla="*/ 496 w 944"/>
                <a:gd name="T45" fmla="*/ 944 h 944"/>
                <a:gd name="T46" fmla="*/ 568 w 944"/>
                <a:gd name="T47" fmla="*/ 935 h 944"/>
                <a:gd name="T48" fmla="*/ 634 w 944"/>
                <a:gd name="T49" fmla="*/ 916 h 944"/>
                <a:gd name="T50" fmla="*/ 697 w 944"/>
                <a:gd name="T51" fmla="*/ 887 h 944"/>
                <a:gd name="T52" fmla="*/ 754 w 944"/>
                <a:gd name="T53" fmla="*/ 850 h 944"/>
                <a:gd name="T54" fmla="*/ 806 w 944"/>
                <a:gd name="T55" fmla="*/ 806 h 944"/>
                <a:gd name="T56" fmla="*/ 851 w 944"/>
                <a:gd name="T57" fmla="*/ 755 h 944"/>
                <a:gd name="T58" fmla="*/ 887 w 944"/>
                <a:gd name="T59" fmla="*/ 697 h 944"/>
                <a:gd name="T60" fmla="*/ 916 w 944"/>
                <a:gd name="T61" fmla="*/ 634 h 944"/>
                <a:gd name="T62" fmla="*/ 935 w 944"/>
                <a:gd name="T63" fmla="*/ 568 h 944"/>
                <a:gd name="T64" fmla="*/ 944 w 944"/>
                <a:gd name="T65" fmla="*/ 496 h 944"/>
                <a:gd name="T66" fmla="*/ 944 w 944"/>
                <a:gd name="T67" fmla="*/ 448 h 944"/>
                <a:gd name="T68" fmla="*/ 935 w 944"/>
                <a:gd name="T69" fmla="*/ 378 h 944"/>
                <a:gd name="T70" fmla="*/ 916 w 944"/>
                <a:gd name="T71" fmla="*/ 310 h 944"/>
                <a:gd name="T72" fmla="*/ 887 w 944"/>
                <a:gd name="T73" fmla="*/ 247 h 944"/>
                <a:gd name="T74" fmla="*/ 851 w 944"/>
                <a:gd name="T75" fmla="*/ 190 h 944"/>
                <a:gd name="T76" fmla="*/ 806 w 944"/>
                <a:gd name="T77" fmla="*/ 138 h 944"/>
                <a:gd name="T78" fmla="*/ 754 w 944"/>
                <a:gd name="T79" fmla="*/ 93 h 944"/>
                <a:gd name="T80" fmla="*/ 697 w 944"/>
                <a:gd name="T81" fmla="*/ 57 h 944"/>
                <a:gd name="T82" fmla="*/ 634 w 944"/>
                <a:gd name="T83" fmla="*/ 28 h 944"/>
                <a:gd name="T84" fmla="*/ 568 w 944"/>
                <a:gd name="T85" fmla="*/ 9 h 944"/>
                <a:gd name="T86" fmla="*/ 496 w 944"/>
                <a:gd name="T87" fmla="*/ 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471" y="0"/>
                  </a:moveTo>
                  <a:lnTo>
                    <a:pt x="471" y="0"/>
                  </a:lnTo>
                  <a:lnTo>
                    <a:pt x="448" y="0"/>
                  </a:lnTo>
                  <a:lnTo>
                    <a:pt x="423" y="2"/>
                  </a:lnTo>
                  <a:lnTo>
                    <a:pt x="400" y="5"/>
                  </a:lnTo>
                  <a:lnTo>
                    <a:pt x="376" y="9"/>
                  </a:lnTo>
                  <a:lnTo>
                    <a:pt x="354" y="14"/>
                  </a:lnTo>
                  <a:lnTo>
                    <a:pt x="332" y="21"/>
                  </a:lnTo>
                  <a:lnTo>
                    <a:pt x="310" y="28"/>
                  </a:lnTo>
                  <a:lnTo>
                    <a:pt x="288" y="36"/>
                  </a:lnTo>
                  <a:lnTo>
                    <a:pt x="267" y="47"/>
                  </a:lnTo>
                  <a:lnTo>
                    <a:pt x="247" y="57"/>
                  </a:lnTo>
                  <a:lnTo>
                    <a:pt x="226" y="67"/>
                  </a:lnTo>
                  <a:lnTo>
                    <a:pt x="208" y="80"/>
                  </a:lnTo>
                  <a:lnTo>
                    <a:pt x="189" y="93"/>
                  </a:lnTo>
                  <a:lnTo>
                    <a:pt x="172" y="108"/>
                  </a:lnTo>
                  <a:lnTo>
                    <a:pt x="155" y="122"/>
                  </a:lnTo>
                  <a:lnTo>
                    <a:pt x="138" y="138"/>
                  </a:lnTo>
                  <a:lnTo>
                    <a:pt x="122" y="155"/>
                  </a:lnTo>
                  <a:lnTo>
                    <a:pt x="108" y="172"/>
                  </a:lnTo>
                  <a:lnTo>
                    <a:pt x="93" y="190"/>
                  </a:lnTo>
                  <a:lnTo>
                    <a:pt x="80" y="208"/>
                  </a:lnTo>
                  <a:lnTo>
                    <a:pt x="67" y="228"/>
                  </a:lnTo>
                  <a:lnTo>
                    <a:pt x="57" y="247"/>
                  </a:lnTo>
                  <a:lnTo>
                    <a:pt x="47" y="267"/>
                  </a:lnTo>
                  <a:lnTo>
                    <a:pt x="36" y="288"/>
                  </a:lnTo>
                  <a:lnTo>
                    <a:pt x="28" y="310"/>
                  </a:lnTo>
                  <a:lnTo>
                    <a:pt x="20" y="332"/>
                  </a:lnTo>
                  <a:lnTo>
                    <a:pt x="14" y="354"/>
                  </a:lnTo>
                  <a:lnTo>
                    <a:pt x="9" y="378"/>
                  </a:lnTo>
                  <a:lnTo>
                    <a:pt x="5" y="400"/>
                  </a:lnTo>
                  <a:lnTo>
                    <a:pt x="2" y="424"/>
                  </a:lnTo>
                  <a:lnTo>
                    <a:pt x="0" y="448"/>
                  </a:lnTo>
                  <a:lnTo>
                    <a:pt x="0" y="473"/>
                  </a:lnTo>
                  <a:lnTo>
                    <a:pt x="0" y="473"/>
                  </a:lnTo>
                  <a:lnTo>
                    <a:pt x="0" y="496"/>
                  </a:lnTo>
                  <a:lnTo>
                    <a:pt x="2" y="521"/>
                  </a:lnTo>
                  <a:lnTo>
                    <a:pt x="5" y="544"/>
                  </a:lnTo>
                  <a:lnTo>
                    <a:pt x="9" y="568"/>
                  </a:lnTo>
                  <a:lnTo>
                    <a:pt x="14" y="590"/>
                  </a:lnTo>
                  <a:lnTo>
                    <a:pt x="20" y="612"/>
                  </a:lnTo>
                  <a:lnTo>
                    <a:pt x="28" y="634"/>
                  </a:lnTo>
                  <a:lnTo>
                    <a:pt x="36" y="656"/>
                  </a:lnTo>
                  <a:lnTo>
                    <a:pt x="47" y="677"/>
                  </a:lnTo>
                  <a:lnTo>
                    <a:pt x="57" y="697"/>
                  </a:lnTo>
                  <a:lnTo>
                    <a:pt x="67" y="718"/>
                  </a:lnTo>
                  <a:lnTo>
                    <a:pt x="80" y="736"/>
                  </a:lnTo>
                  <a:lnTo>
                    <a:pt x="93" y="755"/>
                  </a:lnTo>
                  <a:lnTo>
                    <a:pt x="108" y="772"/>
                  </a:lnTo>
                  <a:lnTo>
                    <a:pt x="122" y="789"/>
                  </a:lnTo>
                  <a:lnTo>
                    <a:pt x="138" y="806"/>
                  </a:lnTo>
                  <a:lnTo>
                    <a:pt x="155" y="822"/>
                  </a:lnTo>
                  <a:lnTo>
                    <a:pt x="172" y="836"/>
                  </a:lnTo>
                  <a:lnTo>
                    <a:pt x="189" y="850"/>
                  </a:lnTo>
                  <a:lnTo>
                    <a:pt x="208" y="863"/>
                  </a:lnTo>
                  <a:lnTo>
                    <a:pt x="226" y="877"/>
                  </a:lnTo>
                  <a:lnTo>
                    <a:pt x="247" y="887"/>
                  </a:lnTo>
                  <a:lnTo>
                    <a:pt x="267" y="897"/>
                  </a:lnTo>
                  <a:lnTo>
                    <a:pt x="288" y="908"/>
                  </a:lnTo>
                  <a:lnTo>
                    <a:pt x="310" y="916"/>
                  </a:lnTo>
                  <a:lnTo>
                    <a:pt x="332" y="923"/>
                  </a:lnTo>
                  <a:lnTo>
                    <a:pt x="354" y="930"/>
                  </a:lnTo>
                  <a:lnTo>
                    <a:pt x="376" y="935"/>
                  </a:lnTo>
                  <a:lnTo>
                    <a:pt x="400" y="939"/>
                  </a:lnTo>
                  <a:lnTo>
                    <a:pt x="423" y="942"/>
                  </a:lnTo>
                  <a:lnTo>
                    <a:pt x="448" y="944"/>
                  </a:lnTo>
                  <a:lnTo>
                    <a:pt x="471" y="944"/>
                  </a:lnTo>
                  <a:lnTo>
                    <a:pt x="471" y="944"/>
                  </a:lnTo>
                  <a:lnTo>
                    <a:pt x="496" y="944"/>
                  </a:lnTo>
                  <a:lnTo>
                    <a:pt x="521" y="942"/>
                  </a:lnTo>
                  <a:lnTo>
                    <a:pt x="544" y="939"/>
                  </a:lnTo>
                  <a:lnTo>
                    <a:pt x="568" y="935"/>
                  </a:lnTo>
                  <a:lnTo>
                    <a:pt x="590" y="930"/>
                  </a:lnTo>
                  <a:lnTo>
                    <a:pt x="612" y="923"/>
                  </a:lnTo>
                  <a:lnTo>
                    <a:pt x="634" y="916"/>
                  </a:lnTo>
                  <a:lnTo>
                    <a:pt x="656" y="908"/>
                  </a:lnTo>
                  <a:lnTo>
                    <a:pt x="677" y="897"/>
                  </a:lnTo>
                  <a:lnTo>
                    <a:pt x="697" y="887"/>
                  </a:lnTo>
                  <a:lnTo>
                    <a:pt x="718" y="877"/>
                  </a:lnTo>
                  <a:lnTo>
                    <a:pt x="736" y="863"/>
                  </a:lnTo>
                  <a:lnTo>
                    <a:pt x="754" y="850"/>
                  </a:lnTo>
                  <a:lnTo>
                    <a:pt x="772" y="836"/>
                  </a:lnTo>
                  <a:lnTo>
                    <a:pt x="789" y="822"/>
                  </a:lnTo>
                  <a:lnTo>
                    <a:pt x="806" y="806"/>
                  </a:lnTo>
                  <a:lnTo>
                    <a:pt x="822" y="789"/>
                  </a:lnTo>
                  <a:lnTo>
                    <a:pt x="836" y="772"/>
                  </a:lnTo>
                  <a:lnTo>
                    <a:pt x="851" y="755"/>
                  </a:lnTo>
                  <a:lnTo>
                    <a:pt x="864" y="736"/>
                  </a:lnTo>
                  <a:lnTo>
                    <a:pt x="877" y="718"/>
                  </a:lnTo>
                  <a:lnTo>
                    <a:pt x="887" y="697"/>
                  </a:lnTo>
                  <a:lnTo>
                    <a:pt x="897" y="677"/>
                  </a:lnTo>
                  <a:lnTo>
                    <a:pt x="908" y="656"/>
                  </a:lnTo>
                  <a:lnTo>
                    <a:pt x="916" y="634"/>
                  </a:lnTo>
                  <a:lnTo>
                    <a:pt x="924" y="612"/>
                  </a:lnTo>
                  <a:lnTo>
                    <a:pt x="930" y="590"/>
                  </a:lnTo>
                  <a:lnTo>
                    <a:pt x="935" y="568"/>
                  </a:lnTo>
                  <a:lnTo>
                    <a:pt x="939" y="544"/>
                  </a:lnTo>
                  <a:lnTo>
                    <a:pt x="942" y="521"/>
                  </a:lnTo>
                  <a:lnTo>
                    <a:pt x="944" y="496"/>
                  </a:lnTo>
                  <a:lnTo>
                    <a:pt x="944" y="473"/>
                  </a:lnTo>
                  <a:lnTo>
                    <a:pt x="944" y="473"/>
                  </a:lnTo>
                  <a:lnTo>
                    <a:pt x="944" y="448"/>
                  </a:lnTo>
                  <a:lnTo>
                    <a:pt x="942" y="424"/>
                  </a:lnTo>
                  <a:lnTo>
                    <a:pt x="939" y="400"/>
                  </a:lnTo>
                  <a:lnTo>
                    <a:pt x="935" y="378"/>
                  </a:lnTo>
                  <a:lnTo>
                    <a:pt x="930" y="354"/>
                  </a:lnTo>
                  <a:lnTo>
                    <a:pt x="924" y="332"/>
                  </a:lnTo>
                  <a:lnTo>
                    <a:pt x="916" y="310"/>
                  </a:lnTo>
                  <a:lnTo>
                    <a:pt x="908" y="288"/>
                  </a:lnTo>
                  <a:lnTo>
                    <a:pt x="897" y="267"/>
                  </a:lnTo>
                  <a:lnTo>
                    <a:pt x="887" y="247"/>
                  </a:lnTo>
                  <a:lnTo>
                    <a:pt x="877" y="228"/>
                  </a:lnTo>
                  <a:lnTo>
                    <a:pt x="864" y="208"/>
                  </a:lnTo>
                  <a:lnTo>
                    <a:pt x="851" y="190"/>
                  </a:lnTo>
                  <a:lnTo>
                    <a:pt x="836" y="172"/>
                  </a:lnTo>
                  <a:lnTo>
                    <a:pt x="822" y="155"/>
                  </a:lnTo>
                  <a:lnTo>
                    <a:pt x="806" y="138"/>
                  </a:lnTo>
                  <a:lnTo>
                    <a:pt x="789" y="122"/>
                  </a:lnTo>
                  <a:lnTo>
                    <a:pt x="772" y="108"/>
                  </a:lnTo>
                  <a:lnTo>
                    <a:pt x="754" y="93"/>
                  </a:lnTo>
                  <a:lnTo>
                    <a:pt x="736" y="80"/>
                  </a:lnTo>
                  <a:lnTo>
                    <a:pt x="718" y="67"/>
                  </a:lnTo>
                  <a:lnTo>
                    <a:pt x="697" y="57"/>
                  </a:lnTo>
                  <a:lnTo>
                    <a:pt x="677" y="47"/>
                  </a:lnTo>
                  <a:lnTo>
                    <a:pt x="656" y="36"/>
                  </a:lnTo>
                  <a:lnTo>
                    <a:pt x="634" y="28"/>
                  </a:lnTo>
                  <a:lnTo>
                    <a:pt x="612" y="21"/>
                  </a:lnTo>
                  <a:lnTo>
                    <a:pt x="590" y="14"/>
                  </a:lnTo>
                  <a:lnTo>
                    <a:pt x="568" y="9"/>
                  </a:lnTo>
                  <a:lnTo>
                    <a:pt x="544" y="5"/>
                  </a:lnTo>
                  <a:lnTo>
                    <a:pt x="521" y="2"/>
                  </a:lnTo>
                  <a:lnTo>
                    <a:pt x="496" y="0"/>
                  </a:lnTo>
                  <a:lnTo>
                    <a:pt x="471" y="0"/>
                  </a:lnTo>
                  <a:lnTo>
                    <a:pt x="47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Freeform 145"/>
            <p:cNvSpPr>
              <a:spLocks/>
            </p:cNvSpPr>
            <p:nvPr userDrawn="1"/>
          </p:nvSpPr>
          <p:spPr bwMode="auto">
            <a:xfrm>
              <a:off x="2772" y="994"/>
              <a:ext cx="216" cy="216"/>
            </a:xfrm>
            <a:custGeom>
              <a:avLst/>
              <a:gdLst>
                <a:gd name="T0" fmla="*/ 409 w 864"/>
                <a:gd name="T1" fmla="*/ 2 h 864"/>
                <a:gd name="T2" fmla="*/ 345 w 864"/>
                <a:gd name="T3" fmla="*/ 10 h 864"/>
                <a:gd name="T4" fmla="*/ 283 w 864"/>
                <a:gd name="T5" fmla="*/ 26 h 864"/>
                <a:gd name="T6" fmla="*/ 225 w 864"/>
                <a:gd name="T7" fmla="*/ 53 h 864"/>
                <a:gd name="T8" fmla="*/ 173 w 864"/>
                <a:gd name="T9" fmla="*/ 86 h 864"/>
                <a:gd name="T10" fmla="*/ 126 w 864"/>
                <a:gd name="T11" fmla="*/ 127 h 864"/>
                <a:gd name="T12" fmla="*/ 86 w 864"/>
                <a:gd name="T13" fmla="*/ 174 h 864"/>
                <a:gd name="T14" fmla="*/ 52 w 864"/>
                <a:gd name="T15" fmla="*/ 227 h 864"/>
                <a:gd name="T16" fmla="*/ 26 w 864"/>
                <a:gd name="T17" fmla="*/ 284 h 864"/>
                <a:gd name="T18" fmla="*/ 9 w 864"/>
                <a:gd name="T19" fmla="*/ 346 h 864"/>
                <a:gd name="T20" fmla="*/ 0 w 864"/>
                <a:gd name="T21" fmla="*/ 411 h 864"/>
                <a:gd name="T22" fmla="*/ 0 w 864"/>
                <a:gd name="T23" fmla="*/ 455 h 864"/>
                <a:gd name="T24" fmla="*/ 9 w 864"/>
                <a:gd name="T25" fmla="*/ 520 h 864"/>
                <a:gd name="T26" fmla="*/ 26 w 864"/>
                <a:gd name="T27" fmla="*/ 581 h 864"/>
                <a:gd name="T28" fmla="*/ 52 w 864"/>
                <a:gd name="T29" fmla="*/ 639 h 864"/>
                <a:gd name="T30" fmla="*/ 86 w 864"/>
                <a:gd name="T31" fmla="*/ 691 h 864"/>
                <a:gd name="T32" fmla="*/ 126 w 864"/>
                <a:gd name="T33" fmla="*/ 738 h 864"/>
                <a:gd name="T34" fmla="*/ 173 w 864"/>
                <a:gd name="T35" fmla="*/ 778 h 864"/>
                <a:gd name="T36" fmla="*/ 225 w 864"/>
                <a:gd name="T37" fmla="*/ 812 h 864"/>
                <a:gd name="T38" fmla="*/ 283 w 864"/>
                <a:gd name="T39" fmla="*/ 838 h 864"/>
                <a:gd name="T40" fmla="*/ 345 w 864"/>
                <a:gd name="T41" fmla="*/ 856 h 864"/>
                <a:gd name="T42" fmla="*/ 409 w 864"/>
                <a:gd name="T43" fmla="*/ 864 h 864"/>
                <a:gd name="T44" fmla="*/ 455 w 864"/>
                <a:gd name="T45" fmla="*/ 864 h 864"/>
                <a:gd name="T46" fmla="*/ 519 w 864"/>
                <a:gd name="T47" fmla="*/ 856 h 864"/>
                <a:gd name="T48" fmla="*/ 580 w 864"/>
                <a:gd name="T49" fmla="*/ 838 h 864"/>
                <a:gd name="T50" fmla="*/ 639 w 864"/>
                <a:gd name="T51" fmla="*/ 812 h 864"/>
                <a:gd name="T52" fmla="*/ 691 w 864"/>
                <a:gd name="T53" fmla="*/ 778 h 864"/>
                <a:gd name="T54" fmla="*/ 738 w 864"/>
                <a:gd name="T55" fmla="*/ 738 h 864"/>
                <a:gd name="T56" fmla="*/ 778 w 864"/>
                <a:gd name="T57" fmla="*/ 691 h 864"/>
                <a:gd name="T58" fmla="*/ 812 w 864"/>
                <a:gd name="T59" fmla="*/ 639 h 864"/>
                <a:gd name="T60" fmla="*/ 838 w 864"/>
                <a:gd name="T61" fmla="*/ 581 h 864"/>
                <a:gd name="T62" fmla="*/ 855 w 864"/>
                <a:gd name="T63" fmla="*/ 520 h 864"/>
                <a:gd name="T64" fmla="*/ 864 w 864"/>
                <a:gd name="T65" fmla="*/ 455 h 864"/>
                <a:gd name="T66" fmla="*/ 864 w 864"/>
                <a:gd name="T67" fmla="*/ 411 h 864"/>
                <a:gd name="T68" fmla="*/ 855 w 864"/>
                <a:gd name="T69" fmla="*/ 346 h 864"/>
                <a:gd name="T70" fmla="*/ 838 w 864"/>
                <a:gd name="T71" fmla="*/ 284 h 864"/>
                <a:gd name="T72" fmla="*/ 812 w 864"/>
                <a:gd name="T73" fmla="*/ 227 h 864"/>
                <a:gd name="T74" fmla="*/ 778 w 864"/>
                <a:gd name="T75" fmla="*/ 174 h 864"/>
                <a:gd name="T76" fmla="*/ 738 w 864"/>
                <a:gd name="T77" fmla="*/ 127 h 864"/>
                <a:gd name="T78" fmla="*/ 691 w 864"/>
                <a:gd name="T79" fmla="*/ 86 h 864"/>
                <a:gd name="T80" fmla="*/ 639 w 864"/>
                <a:gd name="T81" fmla="*/ 53 h 864"/>
                <a:gd name="T82" fmla="*/ 580 w 864"/>
                <a:gd name="T83" fmla="*/ 26 h 864"/>
                <a:gd name="T84" fmla="*/ 519 w 864"/>
                <a:gd name="T85" fmla="*/ 10 h 864"/>
                <a:gd name="T86" fmla="*/ 455 w 864"/>
                <a:gd name="T87" fmla="*/ 2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431" y="0"/>
                  </a:moveTo>
                  <a:lnTo>
                    <a:pt x="431" y="0"/>
                  </a:lnTo>
                  <a:lnTo>
                    <a:pt x="409" y="2"/>
                  </a:lnTo>
                  <a:lnTo>
                    <a:pt x="388" y="3"/>
                  </a:lnTo>
                  <a:lnTo>
                    <a:pt x="366" y="6"/>
                  </a:lnTo>
                  <a:lnTo>
                    <a:pt x="345" y="10"/>
                  </a:lnTo>
                  <a:lnTo>
                    <a:pt x="324" y="15"/>
                  </a:lnTo>
                  <a:lnTo>
                    <a:pt x="304" y="20"/>
                  </a:lnTo>
                  <a:lnTo>
                    <a:pt x="283" y="26"/>
                  </a:lnTo>
                  <a:lnTo>
                    <a:pt x="263" y="34"/>
                  </a:lnTo>
                  <a:lnTo>
                    <a:pt x="245" y="43"/>
                  </a:lnTo>
                  <a:lnTo>
                    <a:pt x="225" y="53"/>
                  </a:lnTo>
                  <a:lnTo>
                    <a:pt x="209" y="63"/>
                  </a:lnTo>
                  <a:lnTo>
                    <a:pt x="190" y="75"/>
                  </a:lnTo>
                  <a:lnTo>
                    <a:pt x="173" y="86"/>
                  </a:lnTo>
                  <a:lnTo>
                    <a:pt x="158" y="99"/>
                  </a:lnTo>
                  <a:lnTo>
                    <a:pt x="142" y="112"/>
                  </a:lnTo>
                  <a:lnTo>
                    <a:pt x="126" y="127"/>
                  </a:lnTo>
                  <a:lnTo>
                    <a:pt x="112" y="142"/>
                  </a:lnTo>
                  <a:lnTo>
                    <a:pt x="99" y="158"/>
                  </a:lnTo>
                  <a:lnTo>
                    <a:pt x="86" y="174"/>
                  </a:lnTo>
                  <a:lnTo>
                    <a:pt x="74" y="191"/>
                  </a:lnTo>
                  <a:lnTo>
                    <a:pt x="63" y="209"/>
                  </a:lnTo>
                  <a:lnTo>
                    <a:pt x="52" y="227"/>
                  </a:lnTo>
                  <a:lnTo>
                    <a:pt x="43" y="245"/>
                  </a:lnTo>
                  <a:lnTo>
                    <a:pt x="34" y="265"/>
                  </a:lnTo>
                  <a:lnTo>
                    <a:pt x="26" y="284"/>
                  </a:lnTo>
                  <a:lnTo>
                    <a:pt x="20" y="304"/>
                  </a:lnTo>
                  <a:lnTo>
                    <a:pt x="13" y="325"/>
                  </a:lnTo>
                  <a:lnTo>
                    <a:pt x="9" y="346"/>
                  </a:lnTo>
                  <a:lnTo>
                    <a:pt x="5" y="367"/>
                  </a:lnTo>
                  <a:lnTo>
                    <a:pt x="3" y="389"/>
                  </a:lnTo>
                  <a:lnTo>
                    <a:pt x="0" y="411"/>
                  </a:lnTo>
                  <a:lnTo>
                    <a:pt x="0" y="433"/>
                  </a:lnTo>
                  <a:lnTo>
                    <a:pt x="0" y="433"/>
                  </a:lnTo>
                  <a:lnTo>
                    <a:pt x="0" y="455"/>
                  </a:lnTo>
                  <a:lnTo>
                    <a:pt x="3" y="477"/>
                  </a:lnTo>
                  <a:lnTo>
                    <a:pt x="5" y="498"/>
                  </a:lnTo>
                  <a:lnTo>
                    <a:pt x="9" y="520"/>
                  </a:lnTo>
                  <a:lnTo>
                    <a:pt x="13" y="541"/>
                  </a:lnTo>
                  <a:lnTo>
                    <a:pt x="20" y="561"/>
                  </a:lnTo>
                  <a:lnTo>
                    <a:pt x="26" y="581"/>
                  </a:lnTo>
                  <a:lnTo>
                    <a:pt x="34" y="601"/>
                  </a:lnTo>
                  <a:lnTo>
                    <a:pt x="43" y="619"/>
                  </a:lnTo>
                  <a:lnTo>
                    <a:pt x="52" y="639"/>
                  </a:lnTo>
                  <a:lnTo>
                    <a:pt x="63" y="657"/>
                  </a:lnTo>
                  <a:lnTo>
                    <a:pt x="74" y="674"/>
                  </a:lnTo>
                  <a:lnTo>
                    <a:pt x="86" y="691"/>
                  </a:lnTo>
                  <a:lnTo>
                    <a:pt x="99" y="708"/>
                  </a:lnTo>
                  <a:lnTo>
                    <a:pt x="112" y="723"/>
                  </a:lnTo>
                  <a:lnTo>
                    <a:pt x="126" y="738"/>
                  </a:lnTo>
                  <a:lnTo>
                    <a:pt x="142" y="752"/>
                  </a:lnTo>
                  <a:lnTo>
                    <a:pt x="158" y="766"/>
                  </a:lnTo>
                  <a:lnTo>
                    <a:pt x="173" y="778"/>
                  </a:lnTo>
                  <a:lnTo>
                    <a:pt x="190" y="791"/>
                  </a:lnTo>
                  <a:lnTo>
                    <a:pt x="209" y="802"/>
                  </a:lnTo>
                  <a:lnTo>
                    <a:pt x="225" y="812"/>
                  </a:lnTo>
                  <a:lnTo>
                    <a:pt x="245" y="823"/>
                  </a:lnTo>
                  <a:lnTo>
                    <a:pt x="263" y="830"/>
                  </a:lnTo>
                  <a:lnTo>
                    <a:pt x="283" y="838"/>
                  </a:lnTo>
                  <a:lnTo>
                    <a:pt x="304" y="845"/>
                  </a:lnTo>
                  <a:lnTo>
                    <a:pt x="324" y="851"/>
                  </a:lnTo>
                  <a:lnTo>
                    <a:pt x="345" y="856"/>
                  </a:lnTo>
                  <a:lnTo>
                    <a:pt x="366" y="860"/>
                  </a:lnTo>
                  <a:lnTo>
                    <a:pt x="388" y="863"/>
                  </a:lnTo>
                  <a:lnTo>
                    <a:pt x="409" y="864"/>
                  </a:lnTo>
                  <a:lnTo>
                    <a:pt x="431" y="864"/>
                  </a:lnTo>
                  <a:lnTo>
                    <a:pt x="431" y="864"/>
                  </a:lnTo>
                  <a:lnTo>
                    <a:pt x="455" y="864"/>
                  </a:lnTo>
                  <a:lnTo>
                    <a:pt x="476" y="863"/>
                  </a:lnTo>
                  <a:lnTo>
                    <a:pt x="498" y="860"/>
                  </a:lnTo>
                  <a:lnTo>
                    <a:pt x="519" y="856"/>
                  </a:lnTo>
                  <a:lnTo>
                    <a:pt x="540" y="851"/>
                  </a:lnTo>
                  <a:lnTo>
                    <a:pt x="560" y="845"/>
                  </a:lnTo>
                  <a:lnTo>
                    <a:pt x="580" y="838"/>
                  </a:lnTo>
                  <a:lnTo>
                    <a:pt x="601" y="830"/>
                  </a:lnTo>
                  <a:lnTo>
                    <a:pt x="619" y="823"/>
                  </a:lnTo>
                  <a:lnTo>
                    <a:pt x="639" y="812"/>
                  </a:lnTo>
                  <a:lnTo>
                    <a:pt x="655" y="802"/>
                  </a:lnTo>
                  <a:lnTo>
                    <a:pt x="674" y="791"/>
                  </a:lnTo>
                  <a:lnTo>
                    <a:pt x="691" y="778"/>
                  </a:lnTo>
                  <a:lnTo>
                    <a:pt x="706" y="766"/>
                  </a:lnTo>
                  <a:lnTo>
                    <a:pt x="722" y="752"/>
                  </a:lnTo>
                  <a:lnTo>
                    <a:pt x="738" y="738"/>
                  </a:lnTo>
                  <a:lnTo>
                    <a:pt x="752" y="723"/>
                  </a:lnTo>
                  <a:lnTo>
                    <a:pt x="765" y="708"/>
                  </a:lnTo>
                  <a:lnTo>
                    <a:pt x="778" y="691"/>
                  </a:lnTo>
                  <a:lnTo>
                    <a:pt x="790" y="674"/>
                  </a:lnTo>
                  <a:lnTo>
                    <a:pt x="801" y="657"/>
                  </a:lnTo>
                  <a:lnTo>
                    <a:pt x="812" y="639"/>
                  </a:lnTo>
                  <a:lnTo>
                    <a:pt x="821" y="619"/>
                  </a:lnTo>
                  <a:lnTo>
                    <a:pt x="830" y="601"/>
                  </a:lnTo>
                  <a:lnTo>
                    <a:pt x="838" y="581"/>
                  </a:lnTo>
                  <a:lnTo>
                    <a:pt x="844" y="561"/>
                  </a:lnTo>
                  <a:lnTo>
                    <a:pt x="851" y="541"/>
                  </a:lnTo>
                  <a:lnTo>
                    <a:pt x="855" y="520"/>
                  </a:lnTo>
                  <a:lnTo>
                    <a:pt x="859" y="498"/>
                  </a:lnTo>
                  <a:lnTo>
                    <a:pt x="861" y="477"/>
                  </a:lnTo>
                  <a:lnTo>
                    <a:pt x="864" y="455"/>
                  </a:lnTo>
                  <a:lnTo>
                    <a:pt x="864" y="433"/>
                  </a:lnTo>
                  <a:lnTo>
                    <a:pt x="864" y="433"/>
                  </a:lnTo>
                  <a:lnTo>
                    <a:pt x="864" y="411"/>
                  </a:lnTo>
                  <a:lnTo>
                    <a:pt x="861" y="389"/>
                  </a:lnTo>
                  <a:lnTo>
                    <a:pt x="859" y="367"/>
                  </a:lnTo>
                  <a:lnTo>
                    <a:pt x="855" y="346"/>
                  </a:lnTo>
                  <a:lnTo>
                    <a:pt x="851" y="325"/>
                  </a:lnTo>
                  <a:lnTo>
                    <a:pt x="844" y="304"/>
                  </a:lnTo>
                  <a:lnTo>
                    <a:pt x="838" y="284"/>
                  </a:lnTo>
                  <a:lnTo>
                    <a:pt x="830" y="265"/>
                  </a:lnTo>
                  <a:lnTo>
                    <a:pt x="821" y="245"/>
                  </a:lnTo>
                  <a:lnTo>
                    <a:pt x="812" y="227"/>
                  </a:lnTo>
                  <a:lnTo>
                    <a:pt x="801" y="209"/>
                  </a:lnTo>
                  <a:lnTo>
                    <a:pt x="790" y="191"/>
                  </a:lnTo>
                  <a:lnTo>
                    <a:pt x="778" y="174"/>
                  </a:lnTo>
                  <a:lnTo>
                    <a:pt x="765" y="158"/>
                  </a:lnTo>
                  <a:lnTo>
                    <a:pt x="752" y="142"/>
                  </a:lnTo>
                  <a:lnTo>
                    <a:pt x="738" y="127"/>
                  </a:lnTo>
                  <a:lnTo>
                    <a:pt x="722" y="112"/>
                  </a:lnTo>
                  <a:lnTo>
                    <a:pt x="706" y="99"/>
                  </a:lnTo>
                  <a:lnTo>
                    <a:pt x="691" y="86"/>
                  </a:lnTo>
                  <a:lnTo>
                    <a:pt x="674" y="75"/>
                  </a:lnTo>
                  <a:lnTo>
                    <a:pt x="655" y="63"/>
                  </a:lnTo>
                  <a:lnTo>
                    <a:pt x="639" y="53"/>
                  </a:lnTo>
                  <a:lnTo>
                    <a:pt x="619" y="43"/>
                  </a:lnTo>
                  <a:lnTo>
                    <a:pt x="601" y="34"/>
                  </a:lnTo>
                  <a:lnTo>
                    <a:pt x="580" y="26"/>
                  </a:lnTo>
                  <a:lnTo>
                    <a:pt x="560" y="20"/>
                  </a:lnTo>
                  <a:lnTo>
                    <a:pt x="540" y="15"/>
                  </a:lnTo>
                  <a:lnTo>
                    <a:pt x="519" y="10"/>
                  </a:lnTo>
                  <a:lnTo>
                    <a:pt x="498" y="6"/>
                  </a:lnTo>
                  <a:lnTo>
                    <a:pt x="476" y="3"/>
                  </a:lnTo>
                  <a:lnTo>
                    <a:pt x="455" y="2"/>
                  </a:lnTo>
                  <a:lnTo>
                    <a:pt x="431" y="0"/>
                  </a:lnTo>
                  <a:lnTo>
                    <a:pt x="4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146"/>
            <p:cNvSpPr>
              <a:spLocks/>
            </p:cNvSpPr>
            <p:nvPr userDrawn="1"/>
          </p:nvSpPr>
          <p:spPr bwMode="auto">
            <a:xfrm>
              <a:off x="2782" y="1257"/>
              <a:ext cx="196" cy="196"/>
            </a:xfrm>
            <a:custGeom>
              <a:avLst/>
              <a:gdLst>
                <a:gd name="T0" fmla="*/ 372 w 784"/>
                <a:gd name="T1" fmla="*/ 1 h 783"/>
                <a:gd name="T2" fmla="*/ 313 w 784"/>
                <a:gd name="T3" fmla="*/ 8 h 783"/>
                <a:gd name="T4" fmla="*/ 257 w 784"/>
                <a:gd name="T5" fmla="*/ 25 h 783"/>
                <a:gd name="T6" fmla="*/ 205 w 784"/>
                <a:gd name="T7" fmla="*/ 48 h 783"/>
                <a:gd name="T8" fmla="*/ 158 w 784"/>
                <a:gd name="T9" fmla="*/ 78 h 783"/>
                <a:gd name="T10" fmla="*/ 115 w 784"/>
                <a:gd name="T11" fmla="*/ 115 h 783"/>
                <a:gd name="T12" fmla="*/ 79 w 784"/>
                <a:gd name="T13" fmla="*/ 158 h 783"/>
                <a:gd name="T14" fmla="*/ 47 w 784"/>
                <a:gd name="T15" fmla="*/ 206 h 783"/>
                <a:gd name="T16" fmla="*/ 24 w 784"/>
                <a:gd name="T17" fmla="*/ 258 h 783"/>
                <a:gd name="T18" fmla="*/ 8 w 784"/>
                <a:gd name="T19" fmla="*/ 313 h 783"/>
                <a:gd name="T20" fmla="*/ 0 w 784"/>
                <a:gd name="T21" fmla="*/ 371 h 783"/>
                <a:gd name="T22" fmla="*/ 0 w 784"/>
                <a:gd name="T23" fmla="*/ 412 h 783"/>
                <a:gd name="T24" fmla="*/ 8 w 784"/>
                <a:gd name="T25" fmla="*/ 470 h 783"/>
                <a:gd name="T26" fmla="*/ 24 w 784"/>
                <a:gd name="T27" fmla="*/ 526 h 783"/>
                <a:gd name="T28" fmla="*/ 47 w 784"/>
                <a:gd name="T29" fmla="*/ 579 h 783"/>
                <a:gd name="T30" fmla="*/ 79 w 784"/>
                <a:gd name="T31" fmla="*/ 627 h 783"/>
                <a:gd name="T32" fmla="*/ 115 w 784"/>
                <a:gd name="T33" fmla="*/ 668 h 783"/>
                <a:gd name="T34" fmla="*/ 158 w 784"/>
                <a:gd name="T35" fmla="*/ 706 h 783"/>
                <a:gd name="T36" fmla="*/ 205 w 784"/>
                <a:gd name="T37" fmla="*/ 736 h 783"/>
                <a:gd name="T38" fmla="*/ 257 w 784"/>
                <a:gd name="T39" fmla="*/ 760 h 783"/>
                <a:gd name="T40" fmla="*/ 313 w 784"/>
                <a:gd name="T41" fmla="*/ 775 h 783"/>
                <a:gd name="T42" fmla="*/ 372 w 784"/>
                <a:gd name="T43" fmla="*/ 783 h 783"/>
                <a:gd name="T44" fmla="*/ 412 w 784"/>
                <a:gd name="T45" fmla="*/ 783 h 783"/>
                <a:gd name="T46" fmla="*/ 471 w 784"/>
                <a:gd name="T47" fmla="*/ 775 h 783"/>
                <a:gd name="T48" fmla="*/ 527 w 784"/>
                <a:gd name="T49" fmla="*/ 760 h 783"/>
                <a:gd name="T50" fmla="*/ 579 w 784"/>
                <a:gd name="T51" fmla="*/ 736 h 783"/>
                <a:gd name="T52" fmla="*/ 626 w 784"/>
                <a:gd name="T53" fmla="*/ 706 h 783"/>
                <a:gd name="T54" fmla="*/ 669 w 784"/>
                <a:gd name="T55" fmla="*/ 668 h 783"/>
                <a:gd name="T56" fmla="*/ 705 w 784"/>
                <a:gd name="T57" fmla="*/ 627 h 783"/>
                <a:gd name="T58" fmla="*/ 737 w 784"/>
                <a:gd name="T59" fmla="*/ 579 h 783"/>
                <a:gd name="T60" fmla="*/ 760 w 784"/>
                <a:gd name="T61" fmla="*/ 526 h 783"/>
                <a:gd name="T62" fmla="*/ 776 w 784"/>
                <a:gd name="T63" fmla="*/ 470 h 783"/>
                <a:gd name="T64" fmla="*/ 784 w 784"/>
                <a:gd name="T65" fmla="*/ 412 h 783"/>
                <a:gd name="T66" fmla="*/ 784 w 784"/>
                <a:gd name="T67" fmla="*/ 371 h 783"/>
                <a:gd name="T68" fmla="*/ 776 w 784"/>
                <a:gd name="T69" fmla="*/ 313 h 783"/>
                <a:gd name="T70" fmla="*/ 760 w 784"/>
                <a:gd name="T71" fmla="*/ 258 h 783"/>
                <a:gd name="T72" fmla="*/ 737 w 784"/>
                <a:gd name="T73" fmla="*/ 206 h 783"/>
                <a:gd name="T74" fmla="*/ 705 w 784"/>
                <a:gd name="T75" fmla="*/ 158 h 783"/>
                <a:gd name="T76" fmla="*/ 669 w 784"/>
                <a:gd name="T77" fmla="*/ 115 h 783"/>
                <a:gd name="T78" fmla="*/ 626 w 784"/>
                <a:gd name="T79" fmla="*/ 78 h 783"/>
                <a:gd name="T80" fmla="*/ 579 w 784"/>
                <a:gd name="T81" fmla="*/ 48 h 783"/>
                <a:gd name="T82" fmla="*/ 527 w 784"/>
                <a:gd name="T83" fmla="*/ 25 h 783"/>
                <a:gd name="T84" fmla="*/ 471 w 784"/>
                <a:gd name="T85" fmla="*/ 8 h 783"/>
                <a:gd name="T86" fmla="*/ 412 w 784"/>
                <a:gd name="T87" fmla="*/ 1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4" h="783">
                  <a:moveTo>
                    <a:pt x="391" y="0"/>
                  </a:moveTo>
                  <a:lnTo>
                    <a:pt x="391" y="0"/>
                  </a:lnTo>
                  <a:lnTo>
                    <a:pt x="372" y="1"/>
                  </a:lnTo>
                  <a:lnTo>
                    <a:pt x="352" y="3"/>
                  </a:lnTo>
                  <a:lnTo>
                    <a:pt x="333" y="5"/>
                  </a:lnTo>
                  <a:lnTo>
                    <a:pt x="313" y="8"/>
                  </a:lnTo>
                  <a:lnTo>
                    <a:pt x="294" y="13"/>
                  </a:lnTo>
                  <a:lnTo>
                    <a:pt x="275" y="18"/>
                  </a:lnTo>
                  <a:lnTo>
                    <a:pt x="257" y="25"/>
                  </a:lnTo>
                  <a:lnTo>
                    <a:pt x="240" y="31"/>
                  </a:lnTo>
                  <a:lnTo>
                    <a:pt x="222" y="39"/>
                  </a:lnTo>
                  <a:lnTo>
                    <a:pt x="205" y="48"/>
                  </a:lnTo>
                  <a:lnTo>
                    <a:pt x="189" y="57"/>
                  </a:lnTo>
                  <a:lnTo>
                    <a:pt x="172" y="68"/>
                  </a:lnTo>
                  <a:lnTo>
                    <a:pt x="158" y="78"/>
                  </a:lnTo>
                  <a:lnTo>
                    <a:pt x="142" y="90"/>
                  </a:lnTo>
                  <a:lnTo>
                    <a:pt x="128" y="102"/>
                  </a:lnTo>
                  <a:lnTo>
                    <a:pt x="115" y="115"/>
                  </a:lnTo>
                  <a:lnTo>
                    <a:pt x="102" y="129"/>
                  </a:lnTo>
                  <a:lnTo>
                    <a:pt x="90" y="143"/>
                  </a:lnTo>
                  <a:lnTo>
                    <a:pt x="79" y="158"/>
                  </a:lnTo>
                  <a:lnTo>
                    <a:pt x="67" y="173"/>
                  </a:lnTo>
                  <a:lnTo>
                    <a:pt x="56" y="189"/>
                  </a:lnTo>
                  <a:lnTo>
                    <a:pt x="47" y="206"/>
                  </a:lnTo>
                  <a:lnTo>
                    <a:pt x="40" y="223"/>
                  </a:lnTo>
                  <a:lnTo>
                    <a:pt x="32" y="240"/>
                  </a:lnTo>
                  <a:lnTo>
                    <a:pt x="24" y="258"/>
                  </a:lnTo>
                  <a:lnTo>
                    <a:pt x="17" y="276"/>
                  </a:lnTo>
                  <a:lnTo>
                    <a:pt x="12" y="295"/>
                  </a:lnTo>
                  <a:lnTo>
                    <a:pt x="8" y="313"/>
                  </a:lnTo>
                  <a:lnTo>
                    <a:pt x="4" y="332"/>
                  </a:lnTo>
                  <a:lnTo>
                    <a:pt x="3" y="352"/>
                  </a:lnTo>
                  <a:lnTo>
                    <a:pt x="0" y="371"/>
                  </a:lnTo>
                  <a:lnTo>
                    <a:pt x="0" y="392"/>
                  </a:lnTo>
                  <a:lnTo>
                    <a:pt x="0" y="392"/>
                  </a:lnTo>
                  <a:lnTo>
                    <a:pt x="0" y="412"/>
                  </a:lnTo>
                  <a:lnTo>
                    <a:pt x="3" y="433"/>
                  </a:lnTo>
                  <a:lnTo>
                    <a:pt x="4" y="452"/>
                  </a:lnTo>
                  <a:lnTo>
                    <a:pt x="8" y="470"/>
                  </a:lnTo>
                  <a:lnTo>
                    <a:pt x="12" y="490"/>
                  </a:lnTo>
                  <a:lnTo>
                    <a:pt x="17" y="508"/>
                  </a:lnTo>
                  <a:lnTo>
                    <a:pt x="24" y="526"/>
                  </a:lnTo>
                  <a:lnTo>
                    <a:pt x="32" y="545"/>
                  </a:lnTo>
                  <a:lnTo>
                    <a:pt x="40" y="562"/>
                  </a:lnTo>
                  <a:lnTo>
                    <a:pt x="47" y="579"/>
                  </a:lnTo>
                  <a:lnTo>
                    <a:pt x="56" y="596"/>
                  </a:lnTo>
                  <a:lnTo>
                    <a:pt x="67" y="611"/>
                  </a:lnTo>
                  <a:lnTo>
                    <a:pt x="79" y="627"/>
                  </a:lnTo>
                  <a:lnTo>
                    <a:pt x="90" y="641"/>
                  </a:lnTo>
                  <a:lnTo>
                    <a:pt x="102" y="655"/>
                  </a:lnTo>
                  <a:lnTo>
                    <a:pt x="115" y="668"/>
                  </a:lnTo>
                  <a:lnTo>
                    <a:pt x="128" y="681"/>
                  </a:lnTo>
                  <a:lnTo>
                    <a:pt x="142" y="695"/>
                  </a:lnTo>
                  <a:lnTo>
                    <a:pt x="158" y="706"/>
                  </a:lnTo>
                  <a:lnTo>
                    <a:pt x="172" y="717"/>
                  </a:lnTo>
                  <a:lnTo>
                    <a:pt x="189" y="727"/>
                  </a:lnTo>
                  <a:lnTo>
                    <a:pt x="205" y="736"/>
                  </a:lnTo>
                  <a:lnTo>
                    <a:pt x="222" y="745"/>
                  </a:lnTo>
                  <a:lnTo>
                    <a:pt x="240" y="753"/>
                  </a:lnTo>
                  <a:lnTo>
                    <a:pt x="257" y="760"/>
                  </a:lnTo>
                  <a:lnTo>
                    <a:pt x="275" y="766"/>
                  </a:lnTo>
                  <a:lnTo>
                    <a:pt x="294" y="771"/>
                  </a:lnTo>
                  <a:lnTo>
                    <a:pt x="313" y="775"/>
                  </a:lnTo>
                  <a:lnTo>
                    <a:pt x="333" y="779"/>
                  </a:lnTo>
                  <a:lnTo>
                    <a:pt x="352" y="782"/>
                  </a:lnTo>
                  <a:lnTo>
                    <a:pt x="372" y="783"/>
                  </a:lnTo>
                  <a:lnTo>
                    <a:pt x="391" y="783"/>
                  </a:lnTo>
                  <a:lnTo>
                    <a:pt x="391" y="783"/>
                  </a:lnTo>
                  <a:lnTo>
                    <a:pt x="412" y="783"/>
                  </a:lnTo>
                  <a:lnTo>
                    <a:pt x="432" y="782"/>
                  </a:lnTo>
                  <a:lnTo>
                    <a:pt x="451" y="779"/>
                  </a:lnTo>
                  <a:lnTo>
                    <a:pt x="471" y="775"/>
                  </a:lnTo>
                  <a:lnTo>
                    <a:pt x="490" y="771"/>
                  </a:lnTo>
                  <a:lnTo>
                    <a:pt x="509" y="766"/>
                  </a:lnTo>
                  <a:lnTo>
                    <a:pt x="527" y="760"/>
                  </a:lnTo>
                  <a:lnTo>
                    <a:pt x="544" y="753"/>
                  </a:lnTo>
                  <a:lnTo>
                    <a:pt x="562" y="745"/>
                  </a:lnTo>
                  <a:lnTo>
                    <a:pt x="579" y="736"/>
                  </a:lnTo>
                  <a:lnTo>
                    <a:pt x="595" y="727"/>
                  </a:lnTo>
                  <a:lnTo>
                    <a:pt x="610" y="717"/>
                  </a:lnTo>
                  <a:lnTo>
                    <a:pt x="626" y="706"/>
                  </a:lnTo>
                  <a:lnTo>
                    <a:pt x="642" y="695"/>
                  </a:lnTo>
                  <a:lnTo>
                    <a:pt x="656" y="681"/>
                  </a:lnTo>
                  <a:lnTo>
                    <a:pt x="669" y="668"/>
                  </a:lnTo>
                  <a:lnTo>
                    <a:pt x="682" y="655"/>
                  </a:lnTo>
                  <a:lnTo>
                    <a:pt x="694" y="641"/>
                  </a:lnTo>
                  <a:lnTo>
                    <a:pt x="705" y="627"/>
                  </a:lnTo>
                  <a:lnTo>
                    <a:pt x="717" y="611"/>
                  </a:lnTo>
                  <a:lnTo>
                    <a:pt x="726" y="596"/>
                  </a:lnTo>
                  <a:lnTo>
                    <a:pt x="737" y="579"/>
                  </a:lnTo>
                  <a:lnTo>
                    <a:pt x="744" y="562"/>
                  </a:lnTo>
                  <a:lnTo>
                    <a:pt x="752" y="545"/>
                  </a:lnTo>
                  <a:lnTo>
                    <a:pt x="760" y="526"/>
                  </a:lnTo>
                  <a:lnTo>
                    <a:pt x="765" y="508"/>
                  </a:lnTo>
                  <a:lnTo>
                    <a:pt x="772" y="490"/>
                  </a:lnTo>
                  <a:lnTo>
                    <a:pt x="776" y="470"/>
                  </a:lnTo>
                  <a:lnTo>
                    <a:pt x="780" y="452"/>
                  </a:lnTo>
                  <a:lnTo>
                    <a:pt x="781" y="433"/>
                  </a:lnTo>
                  <a:lnTo>
                    <a:pt x="784" y="412"/>
                  </a:lnTo>
                  <a:lnTo>
                    <a:pt x="784" y="392"/>
                  </a:lnTo>
                  <a:lnTo>
                    <a:pt x="784" y="392"/>
                  </a:lnTo>
                  <a:lnTo>
                    <a:pt x="784" y="371"/>
                  </a:lnTo>
                  <a:lnTo>
                    <a:pt x="781" y="352"/>
                  </a:lnTo>
                  <a:lnTo>
                    <a:pt x="780" y="332"/>
                  </a:lnTo>
                  <a:lnTo>
                    <a:pt x="776" y="313"/>
                  </a:lnTo>
                  <a:lnTo>
                    <a:pt x="772" y="295"/>
                  </a:lnTo>
                  <a:lnTo>
                    <a:pt x="765" y="276"/>
                  </a:lnTo>
                  <a:lnTo>
                    <a:pt x="760" y="258"/>
                  </a:lnTo>
                  <a:lnTo>
                    <a:pt x="752" y="240"/>
                  </a:lnTo>
                  <a:lnTo>
                    <a:pt x="744" y="223"/>
                  </a:lnTo>
                  <a:lnTo>
                    <a:pt x="737" y="206"/>
                  </a:lnTo>
                  <a:lnTo>
                    <a:pt x="726" y="189"/>
                  </a:lnTo>
                  <a:lnTo>
                    <a:pt x="717" y="173"/>
                  </a:lnTo>
                  <a:lnTo>
                    <a:pt x="705" y="158"/>
                  </a:lnTo>
                  <a:lnTo>
                    <a:pt x="694" y="143"/>
                  </a:lnTo>
                  <a:lnTo>
                    <a:pt x="682" y="129"/>
                  </a:lnTo>
                  <a:lnTo>
                    <a:pt x="669" y="115"/>
                  </a:lnTo>
                  <a:lnTo>
                    <a:pt x="656" y="102"/>
                  </a:lnTo>
                  <a:lnTo>
                    <a:pt x="642" y="90"/>
                  </a:lnTo>
                  <a:lnTo>
                    <a:pt x="626" y="78"/>
                  </a:lnTo>
                  <a:lnTo>
                    <a:pt x="610" y="68"/>
                  </a:lnTo>
                  <a:lnTo>
                    <a:pt x="595" y="57"/>
                  </a:lnTo>
                  <a:lnTo>
                    <a:pt x="579" y="48"/>
                  </a:lnTo>
                  <a:lnTo>
                    <a:pt x="562" y="39"/>
                  </a:lnTo>
                  <a:lnTo>
                    <a:pt x="544" y="31"/>
                  </a:lnTo>
                  <a:lnTo>
                    <a:pt x="527" y="25"/>
                  </a:lnTo>
                  <a:lnTo>
                    <a:pt x="509" y="18"/>
                  </a:lnTo>
                  <a:lnTo>
                    <a:pt x="490" y="13"/>
                  </a:lnTo>
                  <a:lnTo>
                    <a:pt x="471" y="8"/>
                  </a:lnTo>
                  <a:lnTo>
                    <a:pt x="451" y="5"/>
                  </a:lnTo>
                  <a:lnTo>
                    <a:pt x="432" y="3"/>
                  </a:lnTo>
                  <a:lnTo>
                    <a:pt x="412" y="1"/>
                  </a:lnTo>
                  <a:lnTo>
                    <a:pt x="391" y="0"/>
                  </a:lnTo>
                  <a:lnTo>
                    <a:pt x="3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Freeform 147"/>
            <p:cNvSpPr>
              <a:spLocks/>
            </p:cNvSpPr>
            <p:nvPr userDrawn="1"/>
          </p:nvSpPr>
          <p:spPr bwMode="auto">
            <a:xfrm>
              <a:off x="2792" y="1521"/>
              <a:ext cx="176" cy="175"/>
            </a:xfrm>
            <a:custGeom>
              <a:avLst/>
              <a:gdLst>
                <a:gd name="T0" fmla="*/ 333 w 702"/>
                <a:gd name="T1" fmla="*/ 0 h 701"/>
                <a:gd name="T2" fmla="*/ 280 w 702"/>
                <a:gd name="T3" fmla="*/ 7 h 701"/>
                <a:gd name="T4" fmla="*/ 230 w 702"/>
                <a:gd name="T5" fmla="*/ 21 h 701"/>
                <a:gd name="T6" fmla="*/ 184 w 702"/>
                <a:gd name="T7" fmla="*/ 42 h 701"/>
                <a:gd name="T8" fmla="*/ 141 w 702"/>
                <a:gd name="T9" fmla="*/ 69 h 701"/>
                <a:gd name="T10" fmla="*/ 103 w 702"/>
                <a:gd name="T11" fmla="*/ 102 h 701"/>
                <a:gd name="T12" fmla="*/ 70 w 702"/>
                <a:gd name="T13" fmla="*/ 141 h 701"/>
                <a:gd name="T14" fmla="*/ 43 w 702"/>
                <a:gd name="T15" fmla="*/ 184 h 701"/>
                <a:gd name="T16" fmla="*/ 21 w 702"/>
                <a:gd name="T17" fmla="*/ 229 h 701"/>
                <a:gd name="T18" fmla="*/ 8 w 702"/>
                <a:gd name="T19" fmla="*/ 280 h 701"/>
                <a:gd name="T20" fmla="*/ 0 w 702"/>
                <a:gd name="T21" fmla="*/ 332 h 701"/>
                <a:gd name="T22" fmla="*/ 0 w 702"/>
                <a:gd name="T23" fmla="*/ 369 h 701"/>
                <a:gd name="T24" fmla="*/ 8 w 702"/>
                <a:gd name="T25" fmla="*/ 421 h 701"/>
                <a:gd name="T26" fmla="*/ 21 w 702"/>
                <a:gd name="T27" fmla="*/ 472 h 701"/>
                <a:gd name="T28" fmla="*/ 43 w 702"/>
                <a:gd name="T29" fmla="*/ 517 h 701"/>
                <a:gd name="T30" fmla="*/ 70 w 702"/>
                <a:gd name="T31" fmla="*/ 560 h 701"/>
                <a:gd name="T32" fmla="*/ 103 w 702"/>
                <a:gd name="T33" fmla="*/ 599 h 701"/>
                <a:gd name="T34" fmla="*/ 141 w 702"/>
                <a:gd name="T35" fmla="*/ 632 h 701"/>
                <a:gd name="T36" fmla="*/ 184 w 702"/>
                <a:gd name="T37" fmla="*/ 659 h 701"/>
                <a:gd name="T38" fmla="*/ 230 w 702"/>
                <a:gd name="T39" fmla="*/ 680 h 701"/>
                <a:gd name="T40" fmla="*/ 280 w 702"/>
                <a:gd name="T41" fmla="*/ 695 h 701"/>
                <a:gd name="T42" fmla="*/ 333 w 702"/>
                <a:gd name="T43" fmla="*/ 701 h 701"/>
                <a:gd name="T44" fmla="*/ 369 w 702"/>
                <a:gd name="T45" fmla="*/ 701 h 701"/>
                <a:gd name="T46" fmla="*/ 422 w 702"/>
                <a:gd name="T47" fmla="*/ 695 h 701"/>
                <a:gd name="T48" fmla="*/ 472 w 702"/>
                <a:gd name="T49" fmla="*/ 680 h 701"/>
                <a:gd name="T50" fmla="*/ 518 w 702"/>
                <a:gd name="T51" fmla="*/ 659 h 701"/>
                <a:gd name="T52" fmla="*/ 561 w 702"/>
                <a:gd name="T53" fmla="*/ 632 h 701"/>
                <a:gd name="T54" fmla="*/ 599 w 702"/>
                <a:gd name="T55" fmla="*/ 599 h 701"/>
                <a:gd name="T56" fmla="*/ 632 w 702"/>
                <a:gd name="T57" fmla="*/ 560 h 701"/>
                <a:gd name="T58" fmla="*/ 659 w 702"/>
                <a:gd name="T59" fmla="*/ 517 h 701"/>
                <a:gd name="T60" fmla="*/ 681 w 702"/>
                <a:gd name="T61" fmla="*/ 472 h 701"/>
                <a:gd name="T62" fmla="*/ 694 w 702"/>
                <a:gd name="T63" fmla="*/ 421 h 701"/>
                <a:gd name="T64" fmla="*/ 702 w 702"/>
                <a:gd name="T65" fmla="*/ 369 h 701"/>
                <a:gd name="T66" fmla="*/ 702 w 702"/>
                <a:gd name="T67" fmla="*/ 332 h 701"/>
                <a:gd name="T68" fmla="*/ 694 w 702"/>
                <a:gd name="T69" fmla="*/ 280 h 701"/>
                <a:gd name="T70" fmla="*/ 681 w 702"/>
                <a:gd name="T71" fmla="*/ 229 h 701"/>
                <a:gd name="T72" fmla="*/ 659 w 702"/>
                <a:gd name="T73" fmla="*/ 184 h 701"/>
                <a:gd name="T74" fmla="*/ 632 w 702"/>
                <a:gd name="T75" fmla="*/ 141 h 701"/>
                <a:gd name="T76" fmla="*/ 599 w 702"/>
                <a:gd name="T77" fmla="*/ 102 h 701"/>
                <a:gd name="T78" fmla="*/ 561 w 702"/>
                <a:gd name="T79" fmla="*/ 69 h 701"/>
                <a:gd name="T80" fmla="*/ 518 w 702"/>
                <a:gd name="T81" fmla="*/ 42 h 701"/>
                <a:gd name="T82" fmla="*/ 472 w 702"/>
                <a:gd name="T83" fmla="*/ 21 h 701"/>
                <a:gd name="T84" fmla="*/ 422 w 702"/>
                <a:gd name="T85" fmla="*/ 7 h 701"/>
                <a:gd name="T86" fmla="*/ 369 w 702"/>
                <a:gd name="T8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1">
                  <a:moveTo>
                    <a:pt x="350" y="0"/>
                  </a:moveTo>
                  <a:lnTo>
                    <a:pt x="350" y="0"/>
                  </a:lnTo>
                  <a:lnTo>
                    <a:pt x="333" y="0"/>
                  </a:lnTo>
                  <a:lnTo>
                    <a:pt x="315" y="1"/>
                  </a:lnTo>
                  <a:lnTo>
                    <a:pt x="297" y="4"/>
                  </a:lnTo>
                  <a:lnTo>
                    <a:pt x="280" y="7"/>
                  </a:lnTo>
                  <a:lnTo>
                    <a:pt x="263" y="11"/>
                  </a:lnTo>
                  <a:lnTo>
                    <a:pt x="246" y="16"/>
                  </a:lnTo>
                  <a:lnTo>
                    <a:pt x="230" y="21"/>
                  </a:lnTo>
                  <a:lnTo>
                    <a:pt x="215" y="27"/>
                  </a:lnTo>
                  <a:lnTo>
                    <a:pt x="199" y="34"/>
                  </a:lnTo>
                  <a:lnTo>
                    <a:pt x="184" y="42"/>
                  </a:lnTo>
                  <a:lnTo>
                    <a:pt x="169" y="51"/>
                  </a:lnTo>
                  <a:lnTo>
                    <a:pt x="155" y="60"/>
                  </a:lnTo>
                  <a:lnTo>
                    <a:pt x="141" y="69"/>
                  </a:lnTo>
                  <a:lnTo>
                    <a:pt x="128" y="80"/>
                  </a:lnTo>
                  <a:lnTo>
                    <a:pt x="114" y="91"/>
                  </a:lnTo>
                  <a:lnTo>
                    <a:pt x="103" y="102"/>
                  </a:lnTo>
                  <a:lnTo>
                    <a:pt x="91" y="115"/>
                  </a:lnTo>
                  <a:lnTo>
                    <a:pt x="81" y="128"/>
                  </a:lnTo>
                  <a:lnTo>
                    <a:pt x="70" y="141"/>
                  </a:lnTo>
                  <a:lnTo>
                    <a:pt x="60" y="154"/>
                  </a:lnTo>
                  <a:lnTo>
                    <a:pt x="51" y="168"/>
                  </a:lnTo>
                  <a:lnTo>
                    <a:pt x="43" y="184"/>
                  </a:lnTo>
                  <a:lnTo>
                    <a:pt x="35" y="198"/>
                  </a:lnTo>
                  <a:lnTo>
                    <a:pt x="27" y="214"/>
                  </a:lnTo>
                  <a:lnTo>
                    <a:pt x="21" y="229"/>
                  </a:lnTo>
                  <a:lnTo>
                    <a:pt x="15" y="246"/>
                  </a:lnTo>
                  <a:lnTo>
                    <a:pt x="12" y="263"/>
                  </a:lnTo>
                  <a:lnTo>
                    <a:pt x="8" y="280"/>
                  </a:lnTo>
                  <a:lnTo>
                    <a:pt x="4" y="297"/>
                  </a:lnTo>
                  <a:lnTo>
                    <a:pt x="1" y="314"/>
                  </a:lnTo>
                  <a:lnTo>
                    <a:pt x="0" y="332"/>
                  </a:lnTo>
                  <a:lnTo>
                    <a:pt x="0" y="351"/>
                  </a:lnTo>
                  <a:lnTo>
                    <a:pt x="0" y="351"/>
                  </a:lnTo>
                  <a:lnTo>
                    <a:pt x="0" y="369"/>
                  </a:lnTo>
                  <a:lnTo>
                    <a:pt x="1" y="387"/>
                  </a:lnTo>
                  <a:lnTo>
                    <a:pt x="4" y="404"/>
                  </a:lnTo>
                  <a:lnTo>
                    <a:pt x="8" y="421"/>
                  </a:lnTo>
                  <a:lnTo>
                    <a:pt x="12" y="438"/>
                  </a:lnTo>
                  <a:lnTo>
                    <a:pt x="15" y="455"/>
                  </a:lnTo>
                  <a:lnTo>
                    <a:pt x="21" y="472"/>
                  </a:lnTo>
                  <a:lnTo>
                    <a:pt x="27" y="487"/>
                  </a:lnTo>
                  <a:lnTo>
                    <a:pt x="35" y="503"/>
                  </a:lnTo>
                  <a:lnTo>
                    <a:pt x="43" y="517"/>
                  </a:lnTo>
                  <a:lnTo>
                    <a:pt x="51" y="533"/>
                  </a:lnTo>
                  <a:lnTo>
                    <a:pt x="60" y="547"/>
                  </a:lnTo>
                  <a:lnTo>
                    <a:pt x="70" y="560"/>
                  </a:lnTo>
                  <a:lnTo>
                    <a:pt x="81" y="573"/>
                  </a:lnTo>
                  <a:lnTo>
                    <a:pt x="91" y="586"/>
                  </a:lnTo>
                  <a:lnTo>
                    <a:pt x="103" y="599"/>
                  </a:lnTo>
                  <a:lnTo>
                    <a:pt x="114" y="610"/>
                  </a:lnTo>
                  <a:lnTo>
                    <a:pt x="128" y="622"/>
                  </a:lnTo>
                  <a:lnTo>
                    <a:pt x="141" y="632"/>
                  </a:lnTo>
                  <a:lnTo>
                    <a:pt x="155" y="641"/>
                  </a:lnTo>
                  <a:lnTo>
                    <a:pt x="169" y="650"/>
                  </a:lnTo>
                  <a:lnTo>
                    <a:pt x="184" y="659"/>
                  </a:lnTo>
                  <a:lnTo>
                    <a:pt x="199" y="667"/>
                  </a:lnTo>
                  <a:lnTo>
                    <a:pt x="215" y="674"/>
                  </a:lnTo>
                  <a:lnTo>
                    <a:pt x="230" y="680"/>
                  </a:lnTo>
                  <a:lnTo>
                    <a:pt x="246" y="685"/>
                  </a:lnTo>
                  <a:lnTo>
                    <a:pt x="263" y="691"/>
                  </a:lnTo>
                  <a:lnTo>
                    <a:pt x="280" y="695"/>
                  </a:lnTo>
                  <a:lnTo>
                    <a:pt x="297" y="697"/>
                  </a:lnTo>
                  <a:lnTo>
                    <a:pt x="315" y="700"/>
                  </a:lnTo>
                  <a:lnTo>
                    <a:pt x="333" y="701"/>
                  </a:lnTo>
                  <a:lnTo>
                    <a:pt x="350" y="701"/>
                  </a:lnTo>
                  <a:lnTo>
                    <a:pt x="350" y="701"/>
                  </a:lnTo>
                  <a:lnTo>
                    <a:pt x="369" y="701"/>
                  </a:lnTo>
                  <a:lnTo>
                    <a:pt x="387" y="700"/>
                  </a:lnTo>
                  <a:lnTo>
                    <a:pt x="404" y="697"/>
                  </a:lnTo>
                  <a:lnTo>
                    <a:pt x="422" y="695"/>
                  </a:lnTo>
                  <a:lnTo>
                    <a:pt x="439" y="691"/>
                  </a:lnTo>
                  <a:lnTo>
                    <a:pt x="456" y="685"/>
                  </a:lnTo>
                  <a:lnTo>
                    <a:pt x="472" y="680"/>
                  </a:lnTo>
                  <a:lnTo>
                    <a:pt x="487" y="674"/>
                  </a:lnTo>
                  <a:lnTo>
                    <a:pt x="503" y="667"/>
                  </a:lnTo>
                  <a:lnTo>
                    <a:pt x="518" y="659"/>
                  </a:lnTo>
                  <a:lnTo>
                    <a:pt x="533" y="650"/>
                  </a:lnTo>
                  <a:lnTo>
                    <a:pt x="547" y="641"/>
                  </a:lnTo>
                  <a:lnTo>
                    <a:pt x="561" y="632"/>
                  </a:lnTo>
                  <a:lnTo>
                    <a:pt x="574" y="622"/>
                  </a:lnTo>
                  <a:lnTo>
                    <a:pt x="588" y="610"/>
                  </a:lnTo>
                  <a:lnTo>
                    <a:pt x="599" y="599"/>
                  </a:lnTo>
                  <a:lnTo>
                    <a:pt x="611" y="586"/>
                  </a:lnTo>
                  <a:lnTo>
                    <a:pt x="621" y="573"/>
                  </a:lnTo>
                  <a:lnTo>
                    <a:pt x="632" y="560"/>
                  </a:lnTo>
                  <a:lnTo>
                    <a:pt x="642" y="547"/>
                  </a:lnTo>
                  <a:lnTo>
                    <a:pt x="651" y="533"/>
                  </a:lnTo>
                  <a:lnTo>
                    <a:pt x="659" y="517"/>
                  </a:lnTo>
                  <a:lnTo>
                    <a:pt x="667" y="503"/>
                  </a:lnTo>
                  <a:lnTo>
                    <a:pt x="675" y="487"/>
                  </a:lnTo>
                  <a:lnTo>
                    <a:pt x="681" y="472"/>
                  </a:lnTo>
                  <a:lnTo>
                    <a:pt x="687" y="455"/>
                  </a:lnTo>
                  <a:lnTo>
                    <a:pt x="690" y="438"/>
                  </a:lnTo>
                  <a:lnTo>
                    <a:pt x="694" y="421"/>
                  </a:lnTo>
                  <a:lnTo>
                    <a:pt x="698" y="404"/>
                  </a:lnTo>
                  <a:lnTo>
                    <a:pt x="700" y="387"/>
                  </a:lnTo>
                  <a:lnTo>
                    <a:pt x="702" y="369"/>
                  </a:lnTo>
                  <a:lnTo>
                    <a:pt x="702" y="351"/>
                  </a:lnTo>
                  <a:lnTo>
                    <a:pt x="702" y="351"/>
                  </a:lnTo>
                  <a:lnTo>
                    <a:pt x="702" y="332"/>
                  </a:lnTo>
                  <a:lnTo>
                    <a:pt x="700" y="314"/>
                  </a:lnTo>
                  <a:lnTo>
                    <a:pt x="698" y="297"/>
                  </a:lnTo>
                  <a:lnTo>
                    <a:pt x="694" y="280"/>
                  </a:lnTo>
                  <a:lnTo>
                    <a:pt x="690" y="263"/>
                  </a:lnTo>
                  <a:lnTo>
                    <a:pt x="687" y="246"/>
                  </a:lnTo>
                  <a:lnTo>
                    <a:pt x="681" y="229"/>
                  </a:lnTo>
                  <a:lnTo>
                    <a:pt x="675" y="214"/>
                  </a:lnTo>
                  <a:lnTo>
                    <a:pt x="667" y="198"/>
                  </a:lnTo>
                  <a:lnTo>
                    <a:pt x="659" y="184"/>
                  </a:lnTo>
                  <a:lnTo>
                    <a:pt x="651" y="168"/>
                  </a:lnTo>
                  <a:lnTo>
                    <a:pt x="642" y="154"/>
                  </a:lnTo>
                  <a:lnTo>
                    <a:pt x="632" y="141"/>
                  </a:lnTo>
                  <a:lnTo>
                    <a:pt x="621" y="128"/>
                  </a:lnTo>
                  <a:lnTo>
                    <a:pt x="611" y="115"/>
                  </a:lnTo>
                  <a:lnTo>
                    <a:pt x="599" y="102"/>
                  </a:lnTo>
                  <a:lnTo>
                    <a:pt x="588" y="91"/>
                  </a:lnTo>
                  <a:lnTo>
                    <a:pt x="574" y="80"/>
                  </a:lnTo>
                  <a:lnTo>
                    <a:pt x="561" y="69"/>
                  </a:lnTo>
                  <a:lnTo>
                    <a:pt x="547" y="60"/>
                  </a:lnTo>
                  <a:lnTo>
                    <a:pt x="533" y="51"/>
                  </a:lnTo>
                  <a:lnTo>
                    <a:pt x="518" y="42"/>
                  </a:lnTo>
                  <a:lnTo>
                    <a:pt x="503" y="34"/>
                  </a:lnTo>
                  <a:lnTo>
                    <a:pt x="487" y="27"/>
                  </a:lnTo>
                  <a:lnTo>
                    <a:pt x="472" y="21"/>
                  </a:lnTo>
                  <a:lnTo>
                    <a:pt x="456" y="16"/>
                  </a:lnTo>
                  <a:lnTo>
                    <a:pt x="439" y="11"/>
                  </a:lnTo>
                  <a:lnTo>
                    <a:pt x="422" y="7"/>
                  </a:lnTo>
                  <a:lnTo>
                    <a:pt x="404" y="4"/>
                  </a:lnTo>
                  <a:lnTo>
                    <a:pt x="387" y="1"/>
                  </a:lnTo>
                  <a:lnTo>
                    <a:pt x="369" y="0"/>
                  </a:lnTo>
                  <a:lnTo>
                    <a:pt x="350" y="0"/>
                  </a:lnTo>
                  <a:lnTo>
                    <a:pt x="35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148"/>
            <p:cNvSpPr>
              <a:spLocks/>
            </p:cNvSpPr>
            <p:nvPr userDrawn="1"/>
          </p:nvSpPr>
          <p:spPr bwMode="auto">
            <a:xfrm>
              <a:off x="2802" y="1784"/>
              <a:ext cx="156" cy="155"/>
            </a:xfrm>
            <a:custGeom>
              <a:avLst/>
              <a:gdLst>
                <a:gd name="T0" fmla="*/ 310 w 622"/>
                <a:gd name="T1" fmla="*/ 0 h 620"/>
                <a:gd name="T2" fmla="*/ 279 w 622"/>
                <a:gd name="T3" fmla="*/ 1 h 620"/>
                <a:gd name="T4" fmla="*/ 248 w 622"/>
                <a:gd name="T5" fmla="*/ 6 h 620"/>
                <a:gd name="T6" fmla="*/ 190 w 622"/>
                <a:gd name="T7" fmla="*/ 25 h 620"/>
                <a:gd name="T8" fmla="*/ 137 w 622"/>
                <a:gd name="T9" fmla="*/ 53 h 620"/>
                <a:gd name="T10" fmla="*/ 91 w 622"/>
                <a:gd name="T11" fmla="*/ 91 h 620"/>
                <a:gd name="T12" fmla="*/ 54 w 622"/>
                <a:gd name="T13" fmla="*/ 137 h 620"/>
                <a:gd name="T14" fmla="*/ 25 w 622"/>
                <a:gd name="T15" fmla="*/ 189 h 620"/>
                <a:gd name="T16" fmla="*/ 7 w 622"/>
                <a:gd name="T17" fmla="*/ 247 h 620"/>
                <a:gd name="T18" fmla="*/ 2 w 622"/>
                <a:gd name="T19" fmla="*/ 279 h 620"/>
                <a:gd name="T20" fmla="*/ 0 w 622"/>
                <a:gd name="T21" fmla="*/ 310 h 620"/>
                <a:gd name="T22" fmla="*/ 0 w 622"/>
                <a:gd name="T23" fmla="*/ 326 h 620"/>
                <a:gd name="T24" fmla="*/ 4 w 622"/>
                <a:gd name="T25" fmla="*/ 357 h 620"/>
                <a:gd name="T26" fmla="*/ 15 w 622"/>
                <a:gd name="T27" fmla="*/ 402 h 620"/>
                <a:gd name="T28" fmla="*/ 38 w 622"/>
                <a:gd name="T29" fmla="*/ 458 h 620"/>
                <a:gd name="T30" fmla="*/ 72 w 622"/>
                <a:gd name="T31" fmla="*/ 508 h 620"/>
                <a:gd name="T32" fmla="*/ 114 w 622"/>
                <a:gd name="T33" fmla="*/ 550 h 620"/>
                <a:gd name="T34" fmla="*/ 163 w 622"/>
                <a:gd name="T35" fmla="*/ 584 h 620"/>
                <a:gd name="T36" fmla="*/ 219 w 622"/>
                <a:gd name="T37" fmla="*/ 607 h 620"/>
                <a:gd name="T38" fmla="*/ 263 w 622"/>
                <a:gd name="T39" fmla="*/ 617 h 620"/>
                <a:gd name="T40" fmla="*/ 295 w 622"/>
                <a:gd name="T41" fmla="*/ 620 h 620"/>
                <a:gd name="T42" fmla="*/ 310 w 622"/>
                <a:gd name="T43" fmla="*/ 620 h 620"/>
                <a:gd name="T44" fmla="*/ 343 w 622"/>
                <a:gd name="T45" fmla="*/ 619 h 620"/>
                <a:gd name="T46" fmla="*/ 374 w 622"/>
                <a:gd name="T47" fmla="*/ 615 h 620"/>
                <a:gd name="T48" fmla="*/ 432 w 622"/>
                <a:gd name="T49" fmla="*/ 597 h 620"/>
                <a:gd name="T50" fmla="*/ 485 w 622"/>
                <a:gd name="T51" fmla="*/ 568 h 620"/>
                <a:gd name="T52" fmla="*/ 531 w 622"/>
                <a:gd name="T53" fmla="*/ 530 h 620"/>
                <a:gd name="T54" fmla="*/ 568 w 622"/>
                <a:gd name="T55" fmla="*/ 483 h 620"/>
                <a:gd name="T56" fmla="*/ 597 w 622"/>
                <a:gd name="T57" fmla="*/ 431 h 620"/>
                <a:gd name="T58" fmla="*/ 615 w 622"/>
                <a:gd name="T59" fmla="*/ 372 h 620"/>
                <a:gd name="T60" fmla="*/ 620 w 622"/>
                <a:gd name="T61" fmla="*/ 342 h 620"/>
                <a:gd name="T62" fmla="*/ 622 w 622"/>
                <a:gd name="T63" fmla="*/ 310 h 620"/>
                <a:gd name="T64" fmla="*/ 620 w 622"/>
                <a:gd name="T65" fmla="*/ 294 h 620"/>
                <a:gd name="T66" fmla="*/ 618 w 622"/>
                <a:gd name="T67" fmla="*/ 263 h 620"/>
                <a:gd name="T68" fmla="*/ 607 w 622"/>
                <a:gd name="T69" fmla="*/ 217 h 620"/>
                <a:gd name="T70" fmla="*/ 584 w 622"/>
                <a:gd name="T71" fmla="*/ 163 h 620"/>
                <a:gd name="T72" fmla="*/ 550 w 622"/>
                <a:gd name="T73" fmla="*/ 113 h 620"/>
                <a:gd name="T74" fmla="*/ 508 w 622"/>
                <a:gd name="T75" fmla="*/ 70 h 620"/>
                <a:gd name="T76" fmla="*/ 459 w 622"/>
                <a:gd name="T77" fmla="*/ 38 h 620"/>
                <a:gd name="T78" fmla="*/ 403 w 622"/>
                <a:gd name="T79" fmla="*/ 14 h 620"/>
                <a:gd name="T80" fmla="*/ 359 w 622"/>
                <a:gd name="T81" fmla="*/ 4 h 620"/>
                <a:gd name="T82" fmla="*/ 327 w 622"/>
                <a:gd name="T83" fmla="*/ 0 h 620"/>
                <a:gd name="T84" fmla="*/ 310 w 622"/>
                <a:gd name="T8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310" y="0"/>
                  </a:moveTo>
                  <a:lnTo>
                    <a:pt x="310" y="0"/>
                  </a:lnTo>
                  <a:lnTo>
                    <a:pt x="295" y="0"/>
                  </a:lnTo>
                  <a:lnTo>
                    <a:pt x="279" y="1"/>
                  </a:lnTo>
                  <a:lnTo>
                    <a:pt x="263" y="4"/>
                  </a:lnTo>
                  <a:lnTo>
                    <a:pt x="248" y="6"/>
                  </a:lnTo>
                  <a:lnTo>
                    <a:pt x="219" y="14"/>
                  </a:lnTo>
                  <a:lnTo>
                    <a:pt x="190" y="25"/>
                  </a:lnTo>
                  <a:lnTo>
                    <a:pt x="163" y="38"/>
                  </a:lnTo>
                  <a:lnTo>
                    <a:pt x="137" y="53"/>
                  </a:lnTo>
                  <a:lnTo>
                    <a:pt x="114" y="70"/>
                  </a:lnTo>
                  <a:lnTo>
                    <a:pt x="91" y="91"/>
                  </a:lnTo>
                  <a:lnTo>
                    <a:pt x="72" y="113"/>
                  </a:lnTo>
                  <a:lnTo>
                    <a:pt x="54" y="137"/>
                  </a:lnTo>
                  <a:lnTo>
                    <a:pt x="38" y="163"/>
                  </a:lnTo>
                  <a:lnTo>
                    <a:pt x="25" y="189"/>
                  </a:lnTo>
                  <a:lnTo>
                    <a:pt x="15" y="217"/>
                  </a:lnTo>
                  <a:lnTo>
                    <a:pt x="7" y="247"/>
                  </a:lnTo>
                  <a:lnTo>
                    <a:pt x="4" y="263"/>
                  </a:lnTo>
                  <a:lnTo>
                    <a:pt x="2" y="279"/>
                  </a:lnTo>
                  <a:lnTo>
                    <a:pt x="0" y="294"/>
                  </a:lnTo>
                  <a:lnTo>
                    <a:pt x="0" y="310"/>
                  </a:lnTo>
                  <a:lnTo>
                    <a:pt x="0" y="310"/>
                  </a:lnTo>
                  <a:lnTo>
                    <a:pt x="0" y="326"/>
                  </a:lnTo>
                  <a:lnTo>
                    <a:pt x="2" y="342"/>
                  </a:lnTo>
                  <a:lnTo>
                    <a:pt x="4" y="357"/>
                  </a:lnTo>
                  <a:lnTo>
                    <a:pt x="7" y="372"/>
                  </a:lnTo>
                  <a:lnTo>
                    <a:pt x="15" y="402"/>
                  </a:lnTo>
                  <a:lnTo>
                    <a:pt x="25" y="431"/>
                  </a:lnTo>
                  <a:lnTo>
                    <a:pt x="38" y="458"/>
                  </a:lnTo>
                  <a:lnTo>
                    <a:pt x="54" y="483"/>
                  </a:lnTo>
                  <a:lnTo>
                    <a:pt x="72" y="508"/>
                  </a:lnTo>
                  <a:lnTo>
                    <a:pt x="91" y="530"/>
                  </a:lnTo>
                  <a:lnTo>
                    <a:pt x="114" y="550"/>
                  </a:lnTo>
                  <a:lnTo>
                    <a:pt x="137" y="568"/>
                  </a:lnTo>
                  <a:lnTo>
                    <a:pt x="163" y="584"/>
                  </a:lnTo>
                  <a:lnTo>
                    <a:pt x="190" y="597"/>
                  </a:lnTo>
                  <a:lnTo>
                    <a:pt x="219" y="607"/>
                  </a:lnTo>
                  <a:lnTo>
                    <a:pt x="248" y="615"/>
                  </a:lnTo>
                  <a:lnTo>
                    <a:pt x="263" y="617"/>
                  </a:lnTo>
                  <a:lnTo>
                    <a:pt x="279" y="619"/>
                  </a:lnTo>
                  <a:lnTo>
                    <a:pt x="295" y="620"/>
                  </a:lnTo>
                  <a:lnTo>
                    <a:pt x="310" y="620"/>
                  </a:lnTo>
                  <a:lnTo>
                    <a:pt x="310" y="620"/>
                  </a:lnTo>
                  <a:lnTo>
                    <a:pt x="327" y="620"/>
                  </a:lnTo>
                  <a:lnTo>
                    <a:pt x="343" y="619"/>
                  </a:lnTo>
                  <a:lnTo>
                    <a:pt x="359" y="617"/>
                  </a:lnTo>
                  <a:lnTo>
                    <a:pt x="374" y="615"/>
                  </a:lnTo>
                  <a:lnTo>
                    <a:pt x="403" y="607"/>
                  </a:lnTo>
                  <a:lnTo>
                    <a:pt x="432" y="597"/>
                  </a:lnTo>
                  <a:lnTo>
                    <a:pt x="459" y="584"/>
                  </a:lnTo>
                  <a:lnTo>
                    <a:pt x="485" y="568"/>
                  </a:lnTo>
                  <a:lnTo>
                    <a:pt x="508" y="550"/>
                  </a:lnTo>
                  <a:lnTo>
                    <a:pt x="531" y="530"/>
                  </a:lnTo>
                  <a:lnTo>
                    <a:pt x="550" y="508"/>
                  </a:lnTo>
                  <a:lnTo>
                    <a:pt x="568" y="483"/>
                  </a:lnTo>
                  <a:lnTo>
                    <a:pt x="584" y="458"/>
                  </a:lnTo>
                  <a:lnTo>
                    <a:pt x="597" y="431"/>
                  </a:lnTo>
                  <a:lnTo>
                    <a:pt x="607" y="402"/>
                  </a:lnTo>
                  <a:lnTo>
                    <a:pt x="615" y="372"/>
                  </a:lnTo>
                  <a:lnTo>
                    <a:pt x="618" y="357"/>
                  </a:lnTo>
                  <a:lnTo>
                    <a:pt x="620" y="342"/>
                  </a:lnTo>
                  <a:lnTo>
                    <a:pt x="620" y="326"/>
                  </a:lnTo>
                  <a:lnTo>
                    <a:pt x="622" y="310"/>
                  </a:lnTo>
                  <a:lnTo>
                    <a:pt x="622" y="310"/>
                  </a:lnTo>
                  <a:lnTo>
                    <a:pt x="620" y="294"/>
                  </a:lnTo>
                  <a:lnTo>
                    <a:pt x="620" y="279"/>
                  </a:lnTo>
                  <a:lnTo>
                    <a:pt x="618" y="263"/>
                  </a:lnTo>
                  <a:lnTo>
                    <a:pt x="615" y="247"/>
                  </a:lnTo>
                  <a:lnTo>
                    <a:pt x="607" y="217"/>
                  </a:lnTo>
                  <a:lnTo>
                    <a:pt x="597" y="189"/>
                  </a:lnTo>
                  <a:lnTo>
                    <a:pt x="584" y="163"/>
                  </a:lnTo>
                  <a:lnTo>
                    <a:pt x="568" y="137"/>
                  </a:lnTo>
                  <a:lnTo>
                    <a:pt x="550" y="113"/>
                  </a:lnTo>
                  <a:lnTo>
                    <a:pt x="531" y="91"/>
                  </a:lnTo>
                  <a:lnTo>
                    <a:pt x="508" y="70"/>
                  </a:lnTo>
                  <a:lnTo>
                    <a:pt x="485" y="53"/>
                  </a:lnTo>
                  <a:lnTo>
                    <a:pt x="459" y="38"/>
                  </a:lnTo>
                  <a:lnTo>
                    <a:pt x="432" y="25"/>
                  </a:lnTo>
                  <a:lnTo>
                    <a:pt x="403" y="14"/>
                  </a:lnTo>
                  <a:lnTo>
                    <a:pt x="374" y="6"/>
                  </a:lnTo>
                  <a:lnTo>
                    <a:pt x="359" y="4"/>
                  </a:lnTo>
                  <a:lnTo>
                    <a:pt x="343" y="1"/>
                  </a:lnTo>
                  <a:lnTo>
                    <a:pt x="327" y="0"/>
                  </a:lnTo>
                  <a:lnTo>
                    <a:pt x="310" y="0"/>
                  </a:lnTo>
                  <a:lnTo>
                    <a:pt x="3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149"/>
            <p:cNvSpPr>
              <a:spLocks/>
            </p:cNvSpPr>
            <p:nvPr userDrawn="1"/>
          </p:nvSpPr>
          <p:spPr bwMode="auto">
            <a:xfrm>
              <a:off x="2812" y="2047"/>
              <a:ext cx="136" cy="135"/>
            </a:xfrm>
            <a:custGeom>
              <a:avLst/>
              <a:gdLst>
                <a:gd name="T0" fmla="*/ 269 w 540"/>
                <a:gd name="T1" fmla="*/ 0 h 540"/>
                <a:gd name="T2" fmla="*/ 216 w 540"/>
                <a:gd name="T3" fmla="*/ 5 h 540"/>
                <a:gd name="T4" fmla="*/ 165 w 540"/>
                <a:gd name="T5" fmla="*/ 20 h 540"/>
                <a:gd name="T6" fmla="*/ 119 w 540"/>
                <a:gd name="T7" fmla="*/ 45 h 540"/>
                <a:gd name="T8" fmla="*/ 79 w 540"/>
                <a:gd name="T9" fmla="*/ 79 h 540"/>
                <a:gd name="T10" fmla="*/ 47 w 540"/>
                <a:gd name="T11" fmla="*/ 118 h 540"/>
                <a:gd name="T12" fmla="*/ 22 w 540"/>
                <a:gd name="T13" fmla="*/ 165 h 540"/>
                <a:gd name="T14" fmla="*/ 5 w 540"/>
                <a:gd name="T15" fmla="*/ 216 h 540"/>
                <a:gd name="T16" fmla="*/ 0 w 540"/>
                <a:gd name="T17" fmla="*/ 269 h 540"/>
                <a:gd name="T18" fmla="*/ 1 w 540"/>
                <a:gd name="T19" fmla="*/ 297 h 540"/>
                <a:gd name="T20" fmla="*/ 13 w 540"/>
                <a:gd name="T21" fmla="*/ 350 h 540"/>
                <a:gd name="T22" fmla="*/ 32 w 540"/>
                <a:gd name="T23" fmla="*/ 398 h 540"/>
                <a:gd name="T24" fmla="*/ 62 w 540"/>
                <a:gd name="T25" fmla="*/ 441 h 540"/>
                <a:gd name="T26" fmla="*/ 99 w 540"/>
                <a:gd name="T27" fmla="*/ 478 h 540"/>
                <a:gd name="T28" fmla="*/ 142 w 540"/>
                <a:gd name="T29" fmla="*/ 508 h 540"/>
                <a:gd name="T30" fmla="*/ 190 w 540"/>
                <a:gd name="T31" fmla="*/ 527 h 540"/>
                <a:gd name="T32" fmla="*/ 242 w 540"/>
                <a:gd name="T33" fmla="*/ 538 h 540"/>
                <a:gd name="T34" fmla="*/ 269 w 540"/>
                <a:gd name="T35" fmla="*/ 540 h 540"/>
                <a:gd name="T36" fmla="*/ 324 w 540"/>
                <a:gd name="T37" fmla="*/ 534 h 540"/>
                <a:gd name="T38" fmla="*/ 375 w 540"/>
                <a:gd name="T39" fmla="*/ 518 h 540"/>
                <a:gd name="T40" fmla="*/ 421 w 540"/>
                <a:gd name="T41" fmla="*/ 493 h 540"/>
                <a:gd name="T42" fmla="*/ 461 w 540"/>
                <a:gd name="T43" fmla="*/ 461 h 540"/>
                <a:gd name="T44" fmla="*/ 493 w 540"/>
                <a:gd name="T45" fmla="*/ 420 h 540"/>
                <a:gd name="T46" fmla="*/ 518 w 540"/>
                <a:gd name="T47" fmla="*/ 375 h 540"/>
                <a:gd name="T48" fmla="*/ 534 w 540"/>
                <a:gd name="T49" fmla="*/ 324 h 540"/>
                <a:gd name="T50" fmla="*/ 540 w 540"/>
                <a:gd name="T51" fmla="*/ 269 h 540"/>
                <a:gd name="T52" fmla="*/ 539 w 540"/>
                <a:gd name="T53" fmla="*/ 242 h 540"/>
                <a:gd name="T54" fmla="*/ 527 w 540"/>
                <a:gd name="T55" fmla="*/ 190 h 540"/>
                <a:gd name="T56" fmla="*/ 508 w 540"/>
                <a:gd name="T57" fmla="*/ 140 h 540"/>
                <a:gd name="T58" fmla="*/ 478 w 540"/>
                <a:gd name="T59" fmla="*/ 97 h 540"/>
                <a:gd name="T60" fmla="*/ 441 w 540"/>
                <a:gd name="T61" fmla="*/ 61 h 540"/>
                <a:gd name="T62" fmla="*/ 398 w 540"/>
                <a:gd name="T63" fmla="*/ 32 h 540"/>
                <a:gd name="T64" fmla="*/ 350 w 540"/>
                <a:gd name="T65" fmla="*/ 11 h 540"/>
                <a:gd name="T66" fmla="*/ 298 w 540"/>
                <a:gd name="T67" fmla="*/ 1 h 540"/>
                <a:gd name="T68" fmla="*/ 269 w 540"/>
                <a:gd name="T6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269" y="0"/>
                  </a:moveTo>
                  <a:lnTo>
                    <a:pt x="269" y="0"/>
                  </a:lnTo>
                  <a:lnTo>
                    <a:pt x="242" y="1"/>
                  </a:lnTo>
                  <a:lnTo>
                    <a:pt x="216" y="5"/>
                  </a:lnTo>
                  <a:lnTo>
                    <a:pt x="190" y="11"/>
                  </a:lnTo>
                  <a:lnTo>
                    <a:pt x="165" y="20"/>
                  </a:lnTo>
                  <a:lnTo>
                    <a:pt x="142" y="32"/>
                  </a:lnTo>
                  <a:lnTo>
                    <a:pt x="119" y="45"/>
                  </a:lnTo>
                  <a:lnTo>
                    <a:pt x="99" y="61"/>
                  </a:lnTo>
                  <a:lnTo>
                    <a:pt x="79" y="79"/>
                  </a:lnTo>
                  <a:lnTo>
                    <a:pt x="62" y="97"/>
                  </a:lnTo>
                  <a:lnTo>
                    <a:pt x="47" y="118"/>
                  </a:lnTo>
                  <a:lnTo>
                    <a:pt x="32" y="140"/>
                  </a:lnTo>
                  <a:lnTo>
                    <a:pt x="22" y="165"/>
                  </a:lnTo>
                  <a:lnTo>
                    <a:pt x="13" y="190"/>
                  </a:lnTo>
                  <a:lnTo>
                    <a:pt x="5" y="216"/>
                  </a:lnTo>
                  <a:lnTo>
                    <a:pt x="1" y="242"/>
                  </a:lnTo>
                  <a:lnTo>
                    <a:pt x="0" y="269"/>
                  </a:lnTo>
                  <a:lnTo>
                    <a:pt x="0" y="269"/>
                  </a:lnTo>
                  <a:lnTo>
                    <a:pt x="1" y="297"/>
                  </a:lnTo>
                  <a:lnTo>
                    <a:pt x="5" y="324"/>
                  </a:lnTo>
                  <a:lnTo>
                    <a:pt x="13" y="350"/>
                  </a:lnTo>
                  <a:lnTo>
                    <a:pt x="22" y="375"/>
                  </a:lnTo>
                  <a:lnTo>
                    <a:pt x="32" y="398"/>
                  </a:lnTo>
                  <a:lnTo>
                    <a:pt x="47" y="420"/>
                  </a:lnTo>
                  <a:lnTo>
                    <a:pt x="62" y="441"/>
                  </a:lnTo>
                  <a:lnTo>
                    <a:pt x="79" y="461"/>
                  </a:lnTo>
                  <a:lnTo>
                    <a:pt x="99" y="478"/>
                  </a:lnTo>
                  <a:lnTo>
                    <a:pt x="119" y="493"/>
                  </a:lnTo>
                  <a:lnTo>
                    <a:pt x="142" y="508"/>
                  </a:lnTo>
                  <a:lnTo>
                    <a:pt x="165" y="518"/>
                  </a:lnTo>
                  <a:lnTo>
                    <a:pt x="190" y="527"/>
                  </a:lnTo>
                  <a:lnTo>
                    <a:pt x="216" y="534"/>
                  </a:lnTo>
                  <a:lnTo>
                    <a:pt x="242" y="538"/>
                  </a:lnTo>
                  <a:lnTo>
                    <a:pt x="269" y="540"/>
                  </a:lnTo>
                  <a:lnTo>
                    <a:pt x="269" y="540"/>
                  </a:lnTo>
                  <a:lnTo>
                    <a:pt x="298" y="538"/>
                  </a:lnTo>
                  <a:lnTo>
                    <a:pt x="324" y="534"/>
                  </a:lnTo>
                  <a:lnTo>
                    <a:pt x="350" y="527"/>
                  </a:lnTo>
                  <a:lnTo>
                    <a:pt x="375" y="518"/>
                  </a:lnTo>
                  <a:lnTo>
                    <a:pt x="398" y="508"/>
                  </a:lnTo>
                  <a:lnTo>
                    <a:pt x="421" y="493"/>
                  </a:lnTo>
                  <a:lnTo>
                    <a:pt x="441" y="478"/>
                  </a:lnTo>
                  <a:lnTo>
                    <a:pt x="461" y="461"/>
                  </a:lnTo>
                  <a:lnTo>
                    <a:pt x="478" y="441"/>
                  </a:lnTo>
                  <a:lnTo>
                    <a:pt x="493" y="420"/>
                  </a:lnTo>
                  <a:lnTo>
                    <a:pt x="508" y="398"/>
                  </a:lnTo>
                  <a:lnTo>
                    <a:pt x="518" y="375"/>
                  </a:lnTo>
                  <a:lnTo>
                    <a:pt x="527" y="350"/>
                  </a:lnTo>
                  <a:lnTo>
                    <a:pt x="534" y="324"/>
                  </a:lnTo>
                  <a:lnTo>
                    <a:pt x="539" y="297"/>
                  </a:lnTo>
                  <a:lnTo>
                    <a:pt x="540" y="269"/>
                  </a:lnTo>
                  <a:lnTo>
                    <a:pt x="540" y="269"/>
                  </a:lnTo>
                  <a:lnTo>
                    <a:pt x="539" y="242"/>
                  </a:lnTo>
                  <a:lnTo>
                    <a:pt x="534" y="216"/>
                  </a:lnTo>
                  <a:lnTo>
                    <a:pt x="527" y="190"/>
                  </a:lnTo>
                  <a:lnTo>
                    <a:pt x="518" y="165"/>
                  </a:lnTo>
                  <a:lnTo>
                    <a:pt x="508" y="140"/>
                  </a:lnTo>
                  <a:lnTo>
                    <a:pt x="493" y="118"/>
                  </a:lnTo>
                  <a:lnTo>
                    <a:pt x="478" y="97"/>
                  </a:lnTo>
                  <a:lnTo>
                    <a:pt x="461" y="79"/>
                  </a:lnTo>
                  <a:lnTo>
                    <a:pt x="441" y="61"/>
                  </a:lnTo>
                  <a:lnTo>
                    <a:pt x="421" y="45"/>
                  </a:lnTo>
                  <a:lnTo>
                    <a:pt x="398" y="32"/>
                  </a:lnTo>
                  <a:lnTo>
                    <a:pt x="375" y="20"/>
                  </a:lnTo>
                  <a:lnTo>
                    <a:pt x="350" y="11"/>
                  </a:lnTo>
                  <a:lnTo>
                    <a:pt x="324" y="5"/>
                  </a:lnTo>
                  <a:lnTo>
                    <a:pt x="298" y="1"/>
                  </a:lnTo>
                  <a:lnTo>
                    <a:pt x="269" y="0"/>
                  </a:lnTo>
                  <a:lnTo>
                    <a:pt x="26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150"/>
            <p:cNvSpPr>
              <a:spLocks/>
            </p:cNvSpPr>
            <p:nvPr userDrawn="1"/>
          </p:nvSpPr>
          <p:spPr bwMode="auto">
            <a:xfrm>
              <a:off x="2823" y="2310"/>
              <a:ext cx="114" cy="115"/>
            </a:xfrm>
            <a:custGeom>
              <a:avLst/>
              <a:gdLst>
                <a:gd name="T0" fmla="*/ 229 w 460"/>
                <a:gd name="T1" fmla="*/ 0 h 460"/>
                <a:gd name="T2" fmla="*/ 184 w 460"/>
                <a:gd name="T3" fmla="*/ 5 h 460"/>
                <a:gd name="T4" fmla="*/ 141 w 460"/>
                <a:gd name="T5" fmla="*/ 18 h 460"/>
                <a:gd name="T6" fmla="*/ 102 w 460"/>
                <a:gd name="T7" fmla="*/ 39 h 460"/>
                <a:gd name="T8" fmla="*/ 68 w 460"/>
                <a:gd name="T9" fmla="*/ 68 h 460"/>
                <a:gd name="T10" fmla="*/ 39 w 460"/>
                <a:gd name="T11" fmla="*/ 102 h 460"/>
                <a:gd name="T12" fmla="*/ 18 w 460"/>
                <a:gd name="T13" fmla="*/ 141 h 460"/>
                <a:gd name="T14" fmla="*/ 5 w 460"/>
                <a:gd name="T15" fmla="*/ 184 h 460"/>
                <a:gd name="T16" fmla="*/ 0 w 460"/>
                <a:gd name="T17" fmla="*/ 230 h 460"/>
                <a:gd name="T18" fmla="*/ 1 w 460"/>
                <a:gd name="T19" fmla="*/ 253 h 460"/>
                <a:gd name="T20" fmla="*/ 10 w 460"/>
                <a:gd name="T21" fmla="*/ 299 h 460"/>
                <a:gd name="T22" fmla="*/ 29 w 460"/>
                <a:gd name="T23" fmla="*/ 339 h 460"/>
                <a:gd name="T24" fmla="*/ 53 w 460"/>
                <a:gd name="T25" fmla="*/ 375 h 460"/>
                <a:gd name="T26" fmla="*/ 83 w 460"/>
                <a:gd name="T27" fmla="*/ 407 h 460"/>
                <a:gd name="T28" fmla="*/ 121 w 460"/>
                <a:gd name="T29" fmla="*/ 431 h 460"/>
                <a:gd name="T30" fmla="*/ 162 w 460"/>
                <a:gd name="T31" fmla="*/ 450 h 460"/>
                <a:gd name="T32" fmla="*/ 206 w 460"/>
                <a:gd name="T33" fmla="*/ 459 h 460"/>
                <a:gd name="T34" fmla="*/ 229 w 460"/>
                <a:gd name="T35" fmla="*/ 460 h 460"/>
                <a:gd name="T36" fmla="*/ 276 w 460"/>
                <a:gd name="T37" fmla="*/ 455 h 460"/>
                <a:gd name="T38" fmla="*/ 319 w 460"/>
                <a:gd name="T39" fmla="*/ 442 h 460"/>
                <a:gd name="T40" fmla="*/ 358 w 460"/>
                <a:gd name="T41" fmla="*/ 420 h 460"/>
                <a:gd name="T42" fmla="*/ 392 w 460"/>
                <a:gd name="T43" fmla="*/ 392 h 460"/>
                <a:gd name="T44" fmla="*/ 421 w 460"/>
                <a:gd name="T45" fmla="*/ 359 h 460"/>
                <a:gd name="T46" fmla="*/ 442 w 460"/>
                <a:gd name="T47" fmla="*/ 319 h 460"/>
                <a:gd name="T48" fmla="*/ 455 w 460"/>
                <a:gd name="T49" fmla="*/ 276 h 460"/>
                <a:gd name="T50" fmla="*/ 460 w 460"/>
                <a:gd name="T51" fmla="*/ 230 h 460"/>
                <a:gd name="T52" fmla="*/ 459 w 460"/>
                <a:gd name="T53" fmla="*/ 206 h 460"/>
                <a:gd name="T54" fmla="*/ 450 w 460"/>
                <a:gd name="T55" fmla="*/ 162 h 460"/>
                <a:gd name="T56" fmla="*/ 431 w 460"/>
                <a:gd name="T57" fmla="*/ 120 h 460"/>
                <a:gd name="T58" fmla="*/ 407 w 460"/>
                <a:gd name="T59" fmla="*/ 84 h 460"/>
                <a:gd name="T60" fmla="*/ 377 w 460"/>
                <a:gd name="T61" fmla="*/ 52 h 460"/>
                <a:gd name="T62" fmla="*/ 339 w 460"/>
                <a:gd name="T63" fmla="*/ 29 h 460"/>
                <a:gd name="T64" fmla="*/ 298 w 460"/>
                <a:gd name="T65" fmla="*/ 11 h 460"/>
                <a:gd name="T66" fmla="*/ 253 w 460"/>
                <a:gd name="T67" fmla="*/ 2 h 460"/>
                <a:gd name="T68" fmla="*/ 229 w 460"/>
                <a:gd name="T6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29" y="0"/>
                  </a:moveTo>
                  <a:lnTo>
                    <a:pt x="229" y="0"/>
                  </a:lnTo>
                  <a:lnTo>
                    <a:pt x="206" y="2"/>
                  </a:lnTo>
                  <a:lnTo>
                    <a:pt x="184" y="5"/>
                  </a:lnTo>
                  <a:lnTo>
                    <a:pt x="162" y="11"/>
                  </a:lnTo>
                  <a:lnTo>
                    <a:pt x="141" y="18"/>
                  </a:lnTo>
                  <a:lnTo>
                    <a:pt x="121" y="29"/>
                  </a:lnTo>
                  <a:lnTo>
                    <a:pt x="102" y="39"/>
                  </a:lnTo>
                  <a:lnTo>
                    <a:pt x="83" y="52"/>
                  </a:lnTo>
                  <a:lnTo>
                    <a:pt x="68" y="68"/>
                  </a:lnTo>
                  <a:lnTo>
                    <a:pt x="53" y="84"/>
                  </a:lnTo>
                  <a:lnTo>
                    <a:pt x="39" y="102"/>
                  </a:lnTo>
                  <a:lnTo>
                    <a:pt x="29" y="120"/>
                  </a:lnTo>
                  <a:lnTo>
                    <a:pt x="18" y="141"/>
                  </a:lnTo>
                  <a:lnTo>
                    <a:pt x="10" y="162"/>
                  </a:lnTo>
                  <a:lnTo>
                    <a:pt x="5" y="184"/>
                  </a:lnTo>
                  <a:lnTo>
                    <a:pt x="1" y="206"/>
                  </a:lnTo>
                  <a:lnTo>
                    <a:pt x="0" y="230"/>
                  </a:lnTo>
                  <a:lnTo>
                    <a:pt x="0" y="230"/>
                  </a:lnTo>
                  <a:lnTo>
                    <a:pt x="1" y="253"/>
                  </a:lnTo>
                  <a:lnTo>
                    <a:pt x="5" y="276"/>
                  </a:lnTo>
                  <a:lnTo>
                    <a:pt x="10" y="299"/>
                  </a:lnTo>
                  <a:lnTo>
                    <a:pt x="18" y="319"/>
                  </a:lnTo>
                  <a:lnTo>
                    <a:pt x="29" y="339"/>
                  </a:lnTo>
                  <a:lnTo>
                    <a:pt x="39" y="359"/>
                  </a:lnTo>
                  <a:lnTo>
                    <a:pt x="53" y="375"/>
                  </a:lnTo>
                  <a:lnTo>
                    <a:pt x="68" y="392"/>
                  </a:lnTo>
                  <a:lnTo>
                    <a:pt x="83" y="407"/>
                  </a:lnTo>
                  <a:lnTo>
                    <a:pt x="102" y="420"/>
                  </a:lnTo>
                  <a:lnTo>
                    <a:pt x="121" y="431"/>
                  </a:lnTo>
                  <a:lnTo>
                    <a:pt x="141" y="442"/>
                  </a:lnTo>
                  <a:lnTo>
                    <a:pt x="162" y="450"/>
                  </a:lnTo>
                  <a:lnTo>
                    <a:pt x="184" y="455"/>
                  </a:lnTo>
                  <a:lnTo>
                    <a:pt x="206" y="459"/>
                  </a:lnTo>
                  <a:lnTo>
                    <a:pt x="229" y="460"/>
                  </a:lnTo>
                  <a:lnTo>
                    <a:pt x="229" y="460"/>
                  </a:lnTo>
                  <a:lnTo>
                    <a:pt x="253" y="459"/>
                  </a:lnTo>
                  <a:lnTo>
                    <a:pt x="276" y="455"/>
                  </a:lnTo>
                  <a:lnTo>
                    <a:pt x="298" y="450"/>
                  </a:lnTo>
                  <a:lnTo>
                    <a:pt x="319" y="442"/>
                  </a:lnTo>
                  <a:lnTo>
                    <a:pt x="339" y="431"/>
                  </a:lnTo>
                  <a:lnTo>
                    <a:pt x="358" y="420"/>
                  </a:lnTo>
                  <a:lnTo>
                    <a:pt x="377" y="407"/>
                  </a:lnTo>
                  <a:lnTo>
                    <a:pt x="392" y="392"/>
                  </a:lnTo>
                  <a:lnTo>
                    <a:pt x="407" y="375"/>
                  </a:lnTo>
                  <a:lnTo>
                    <a:pt x="421" y="359"/>
                  </a:lnTo>
                  <a:lnTo>
                    <a:pt x="431" y="339"/>
                  </a:lnTo>
                  <a:lnTo>
                    <a:pt x="442" y="319"/>
                  </a:lnTo>
                  <a:lnTo>
                    <a:pt x="450" y="299"/>
                  </a:lnTo>
                  <a:lnTo>
                    <a:pt x="455" y="276"/>
                  </a:lnTo>
                  <a:lnTo>
                    <a:pt x="459" y="253"/>
                  </a:lnTo>
                  <a:lnTo>
                    <a:pt x="460" y="230"/>
                  </a:lnTo>
                  <a:lnTo>
                    <a:pt x="460" y="230"/>
                  </a:lnTo>
                  <a:lnTo>
                    <a:pt x="459" y="206"/>
                  </a:lnTo>
                  <a:lnTo>
                    <a:pt x="455" y="184"/>
                  </a:lnTo>
                  <a:lnTo>
                    <a:pt x="450" y="162"/>
                  </a:lnTo>
                  <a:lnTo>
                    <a:pt x="442" y="141"/>
                  </a:lnTo>
                  <a:lnTo>
                    <a:pt x="431" y="120"/>
                  </a:lnTo>
                  <a:lnTo>
                    <a:pt x="421" y="102"/>
                  </a:lnTo>
                  <a:lnTo>
                    <a:pt x="407" y="84"/>
                  </a:lnTo>
                  <a:lnTo>
                    <a:pt x="392" y="68"/>
                  </a:lnTo>
                  <a:lnTo>
                    <a:pt x="377" y="52"/>
                  </a:lnTo>
                  <a:lnTo>
                    <a:pt x="358" y="39"/>
                  </a:lnTo>
                  <a:lnTo>
                    <a:pt x="339" y="29"/>
                  </a:lnTo>
                  <a:lnTo>
                    <a:pt x="319" y="18"/>
                  </a:lnTo>
                  <a:lnTo>
                    <a:pt x="298" y="11"/>
                  </a:lnTo>
                  <a:lnTo>
                    <a:pt x="276" y="5"/>
                  </a:lnTo>
                  <a:lnTo>
                    <a:pt x="253" y="2"/>
                  </a:lnTo>
                  <a:lnTo>
                    <a:pt x="229" y="0"/>
                  </a:lnTo>
                  <a:lnTo>
                    <a:pt x="2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151"/>
            <p:cNvSpPr>
              <a:spLocks/>
            </p:cNvSpPr>
            <p:nvPr userDrawn="1"/>
          </p:nvSpPr>
          <p:spPr bwMode="auto">
            <a:xfrm>
              <a:off x="2833" y="2573"/>
              <a:ext cx="94" cy="95"/>
            </a:xfrm>
            <a:custGeom>
              <a:avLst/>
              <a:gdLst>
                <a:gd name="T0" fmla="*/ 189 w 380"/>
                <a:gd name="T1" fmla="*/ 0 h 379"/>
                <a:gd name="T2" fmla="*/ 152 w 380"/>
                <a:gd name="T3" fmla="*/ 4 h 379"/>
                <a:gd name="T4" fmla="*/ 116 w 380"/>
                <a:gd name="T5" fmla="*/ 16 h 379"/>
                <a:gd name="T6" fmla="*/ 84 w 380"/>
                <a:gd name="T7" fmla="*/ 33 h 379"/>
                <a:gd name="T8" fmla="*/ 56 w 380"/>
                <a:gd name="T9" fmla="*/ 56 h 379"/>
                <a:gd name="T10" fmla="*/ 33 w 380"/>
                <a:gd name="T11" fmla="*/ 83 h 379"/>
                <a:gd name="T12" fmla="*/ 16 w 380"/>
                <a:gd name="T13" fmla="*/ 116 h 379"/>
                <a:gd name="T14" fmla="*/ 4 w 380"/>
                <a:gd name="T15" fmla="*/ 151 h 379"/>
                <a:gd name="T16" fmla="*/ 0 w 380"/>
                <a:gd name="T17" fmla="*/ 190 h 379"/>
                <a:gd name="T18" fmla="*/ 2 w 380"/>
                <a:gd name="T19" fmla="*/ 208 h 379"/>
                <a:gd name="T20" fmla="*/ 10 w 380"/>
                <a:gd name="T21" fmla="*/ 246 h 379"/>
                <a:gd name="T22" fmla="*/ 24 w 380"/>
                <a:gd name="T23" fmla="*/ 280 h 379"/>
                <a:gd name="T24" fmla="*/ 45 w 380"/>
                <a:gd name="T25" fmla="*/ 310 h 379"/>
                <a:gd name="T26" fmla="*/ 69 w 380"/>
                <a:gd name="T27" fmla="*/ 336 h 379"/>
                <a:gd name="T28" fmla="*/ 99 w 380"/>
                <a:gd name="T29" fmla="*/ 356 h 379"/>
                <a:gd name="T30" fmla="*/ 133 w 380"/>
                <a:gd name="T31" fmla="*/ 370 h 379"/>
                <a:gd name="T32" fmla="*/ 171 w 380"/>
                <a:gd name="T33" fmla="*/ 378 h 379"/>
                <a:gd name="T34" fmla="*/ 189 w 380"/>
                <a:gd name="T35" fmla="*/ 379 h 379"/>
                <a:gd name="T36" fmla="*/ 228 w 380"/>
                <a:gd name="T37" fmla="*/ 375 h 379"/>
                <a:gd name="T38" fmla="*/ 264 w 380"/>
                <a:gd name="T39" fmla="*/ 363 h 379"/>
                <a:gd name="T40" fmla="*/ 296 w 380"/>
                <a:gd name="T41" fmla="*/ 346 h 379"/>
                <a:gd name="T42" fmla="*/ 324 w 380"/>
                <a:gd name="T43" fmla="*/ 323 h 379"/>
                <a:gd name="T44" fmla="*/ 347 w 380"/>
                <a:gd name="T45" fmla="*/ 296 h 379"/>
                <a:gd name="T46" fmla="*/ 364 w 380"/>
                <a:gd name="T47" fmla="*/ 263 h 379"/>
                <a:gd name="T48" fmla="*/ 376 w 380"/>
                <a:gd name="T49" fmla="*/ 228 h 379"/>
                <a:gd name="T50" fmla="*/ 380 w 380"/>
                <a:gd name="T51" fmla="*/ 190 h 379"/>
                <a:gd name="T52" fmla="*/ 378 w 380"/>
                <a:gd name="T53" fmla="*/ 171 h 379"/>
                <a:gd name="T54" fmla="*/ 370 w 380"/>
                <a:gd name="T55" fmla="*/ 133 h 379"/>
                <a:gd name="T56" fmla="*/ 356 w 380"/>
                <a:gd name="T57" fmla="*/ 99 h 379"/>
                <a:gd name="T58" fmla="*/ 335 w 380"/>
                <a:gd name="T59" fmla="*/ 69 h 379"/>
                <a:gd name="T60" fmla="*/ 311 w 380"/>
                <a:gd name="T61" fmla="*/ 44 h 379"/>
                <a:gd name="T62" fmla="*/ 281 w 380"/>
                <a:gd name="T63" fmla="*/ 23 h 379"/>
                <a:gd name="T64" fmla="*/ 247 w 380"/>
                <a:gd name="T65" fmla="*/ 9 h 379"/>
                <a:gd name="T66" fmla="*/ 209 w 380"/>
                <a:gd name="T67" fmla="*/ 1 h 379"/>
                <a:gd name="T68" fmla="*/ 189 w 380"/>
                <a:gd name="T69"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0" h="379">
                  <a:moveTo>
                    <a:pt x="189" y="0"/>
                  </a:moveTo>
                  <a:lnTo>
                    <a:pt x="189" y="0"/>
                  </a:lnTo>
                  <a:lnTo>
                    <a:pt x="171" y="1"/>
                  </a:lnTo>
                  <a:lnTo>
                    <a:pt x="152" y="4"/>
                  </a:lnTo>
                  <a:lnTo>
                    <a:pt x="133" y="9"/>
                  </a:lnTo>
                  <a:lnTo>
                    <a:pt x="116" y="16"/>
                  </a:lnTo>
                  <a:lnTo>
                    <a:pt x="99" y="23"/>
                  </a:lnTo>
                  <a:lnTo>
                    <a:pt x="84" y="33"/>
                  </a:lnTo>
                  <a:lnTo>
                    <a:pt x="69" y="44"/>
                  </a:lnTo>
                  <a:lnTo>
                    <a:pt x="56" y="56"/>
                  </a:lnTo>
                  <a:lnTo>
                    <a:pt x="45" y="69"/>
                  </a:lnTo>
                  <a:lnTo>
                    <a:pt x="33" y="83"/>
                  </a:lnTo>
                  <a:lnTo>
                    <a:pt x="24" y="99"/>
                  </a:lnTo>
                  <a:lnTo>
                    <a:pt x="16" y="116"/>
                  </a:lnTo>
                  <a:lnTo>
                    <a:pt x="10" y="133"/>
                  </a:lnTo>
                  <a:lnTo>
                    <a:pt x="4" y="151"/>
                  </a:lnTo>
                  <a:lnTo>
                    <a:pt x="2" y="171"/>
                  </a:lnTo>
                  <a:lnTo>
                    <a:pt x="0" y="190"/>
                  </a:lnTo>
                  <a:lnTo>
                    <a:pt x="0" y="190"/>
                  </a:lnTo>
                  <a:lnTo>
                    <a:pt x="2" y="208"/>
                  </a:lnTo>
                  <a:lnTo>
                    <a:pt x="4" y="228"/>
                  </a:lnTo>
                  <a:lnTo>
                    <a:pt x="10" y="246"/>
                  </a:lnTo>
                  <a:lnTo>
                    <a:pt x="16" y="263"/>
                  </a:lnTo>
                  <a:lnTo>
                    <a:pt x="24" y="280"/>
                  </a:lnTo>
                  <a:lnTo>
                    <a:pt x="33" y="296"/>
                  </a:lnTo>
                  <a:lnTo>
                    <a:pt x="45" y="310"/>
                  </a:lnTo>
                  <a:lnTo>
                    <a:pt x="56" y="323"/>
                  </a:lnTo>
                  <a:lnTo>
                    <a:pt x="69" y="336"/>
                  </a:lnTo>
                  <a:lnTo>
                    <a:pt x="84" y="346"/>
                  </a:lnTo>
                  <a:lnTo>
                    <a:pt x="99" y="356"/>
                  </a:lnTo>
                  <a:lnTo>
                    <a:pt x="116" y="363"/>
                  </a:lnTo>
                  <a:lnTo>
                    <a:pt x="133" y="370"/>
                  </a:lnTo>
                  <a:lnTo>
                    <a:pt x="152" y="375"/>
                  </a:lnTo>
                  <a:lnTo>
                    <a:pt x="171" y="378"/>
                  </a:lnTo>
                  <a:lnTo>
                    <a:pt x="189" y="379"/>
                  </a:lnTo>
                  <a:lnTo>
                    <a:pt x="189" y="379"/>
                  </a:lnTo>
                  <a:lnTo>
                    <a:pt x="209" y="378"/>
                  </a:lnTo>
                  <a:lnTo>
                    <a:pt x="228" y="375"/>
                  </a:lnTo>
                  <a:lnTo>
                    <a:pt x="247" y="370"/>
                  </a:lnTo>
                  <a:lnTo>
                    <a:pt x="264" y="363"/>
                  </a:lnTo>
                  <a:lnTo>
                    <a:pt x="281" y="356"/>
                  </a:lnTo>
                  <a:lnTo>
                    <a:pt x="296" y="346"/>
                  </a:lnTo>
                  <a:lnTo>
                    <a:pt x="311" y="336"/>
                  </a:lnTo>
                  <a:lnTo>
                    <a:pt x="324" y="323"/>
                  </a:lnTo>
                  <a:lnTo>
                    <a:pt x="335" y="310"/>
                  </a:lnTo>
                  <a:lnTo>
                    <a:pt x="347" y="296"/>
                  </a:lnTo>
                  <a:lnTo>
                    <a:pt x="356" y="280"/>
                  </a:lnTo>
                  <a:lnTo>
                    <a:pt x="364" y="263"/>
                  </a:lnTo>
                  <a:lnTo>
                    <a:pt x="370" y="246"/>
                  </a:lnTo>
                  <a:lnTo>
                    <a:pt x="376" y="228"/>
                  </a:lnTo>
                  <a:lnTo>
                    <a:pt x="378" y="208"/>
                  </a:lnTo>
                  <a:lnTo>
                    <a:pt x="380" y="190"/>
                  </a:lnTo>
                  <a:lnTo>
                    <a:pt x="380" y="190"/>
                  </a:lnTo>
                  <a:lnTo>
                    <a:pt x="378" y="171"/>
                  </a:lnTo>
                  <a:lnTo>
                    <a:pt x="376" y="151"/>
                  </a:lnTo>
                  <a:lnTo>
                    <a:pt x="370" y="133"/>
                  </a:lnTo>
                  <a:lnTo>
                    <a:pt x="364" y="116"/>
                  </a:lnTo>
                  <a:lnTo>
                    <a:pt x="356" y="99"/>
                  </a:lnTo>
                  <a:lnTo>
                    <a:pt x="347" y="83"/>
                  </a:lnTo>
                  <a:lnTo>
                    <a:pt x="335" y="69"/>
                  </a:lnTo>
                  <a:lnTo>
                    <a:pt x="324" y="56"/>
                  </a:lnTo>
                  <a:lnTo>
                    <a:pt x="311" y="44"/>
                  </a:lnTo>
                  <a:lnTo>
                    <a:pt x="296" y="33"/>
                  </a:lnTo>
                  <a:lnTo>
                    <a:pt x="281" y="23"/>
                  </a:lnTo>
                  <a:lnTo>
                    <a:pt x="264" y="16"/>
                  </a:lnTo>
                  <a:lnTo>
                    <a:pt x="247" y="9"/>
                  </a:lnTo>
                  <a:lnTo>
                    <a:pt x="228" y="4"/>
                  </a:lnTo>
                  <a:lnTo>
                    <a:pt x="209" y="1"/>
                  </a:lnTo>
                  <a:lnTo>
                    <a:pt x="189" y="0"/>
                  </a:lnTo>
                  <a:lnTo>
                    <a:pt x="18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152"/>
            <p:cNvSpPr>
              <a:spLocks/>
            </p:cNvSpPr>
            <p:nvPr userDrawn="1"/>
          </p:nvSpPr>
          <p:spPr bwMode="auto">
            <a:xfrm>
              <a:off x="2843" y="2837"/>
              <a:ext cx="74" cy="74"/>
            </a:xfrm>
            <a:custGeom>
              <a:avLst/>
              <a:gdLst>
                <a:gd name="T0" fmla="*/ 148 w 297"/>
                <a:gd name="T1" fmla="*/ 0 h 297"/>
                <a:gd name="T2" fmla="*/ 120 w 297"/>
                <a:gd name="T3" fmla="*/ 3 h 297"/>
                <a:gd name="T4" fmla="*/ 91 w 297"/>
                <a:gd name="T5" fmla="*/ 12 h 297"/>
                <a:gd name="T6" fmla="*/ 66 w 297"/>
                <a:gd name="T7" fmla="*/ 25 h 297"/>
                <a:gd name="T8" fmla="*/ 44 w 297"/>
                <a:gd name="T9" fmla="*/ 43 h 297"/>
                <a:gd name="T10" fmla="*/ 26 w 297"/>
                <a:gd name="T11" fmla="*/ 65 h 297"/>
                <a:gd name="T12" fmla="*/ 12 w 297"/>
                <a:gd name="T13" fmla="*/ 90 h 297"/>
                <a:gd name="T14" fmla="*/ 4 w 297"/>
                <a:gd name="T15" fmla="*/ 119 h 297"/>
                <a:gd name="T16" fmla="*/ 0 w 297"/>
                <a:gd name="T17" fmla="*/ 148 h 297"/>
                <a:gd name="T18" fmla="*/ 1 w 297"/>
                <a:gd name="T19" fmla="*/ 163 h 297"/>
                <a:gd name="T20" fmla="*/ 8 w 297"/>
                <a:gd name="T21" fmla="*/ 193 h 297"/>
                <a:gd name="T22" fmla="*/ 18 w 297"/>
                <a:gd name="T23" fmla="*/ 219 h 297"/>
                <a:gd name="T24" fmla="*/ 35 w 297"/>
                <a:gd name="T25" fmla="*/ 242 h 297"/>
                <a:gd name="T26" fmla="*/ 55 w 297"/>
                <a:gd name="T27" fmla="*/ 263 h 297"/>
                <a:gd name="T28" fmla="*/ 78 w 297"/>
                <a:gd name="T29" fmla="*/ 279 h 297"/>
                <a:gd name="T30" fmla="*/ 105 w 297"/>
                <a:gd name="T31" fmla="*/ 290 h 297"/>
                <a:gd name="T32" fmla="*/ 134 w 297"/>
                <a:gd name="T33" fmla="*/ 296 h 297"/>
                <a:gd name="T34" fmla="*/ 148 w 297"/>
                <a:gd name="T35" fmla="*/ 297 h 297"/>
                <a:gd name="T36" fmla="*/ 178 w 297"/>
                <a:gd name="T37" fmla="*/ 293 h 297"/>
                <a:gd name="T38" fmla="*/ 207 w 297"/>
                <a:gd name="T39" fmla="*/ 285 h 297"/>
                <a:gd name="T40" fmla="*/ 232 w 297"/>
                <a:gd name="T41" fmla="*/ 271 h 297"/>
                <a:gd name="T42" fmla="*/ 254 w 297"/>
                <a:gd name="T43" fmla="*/ 253 h 297"/>
                <a:gd name="T44" fmla="*/ 272 w 297"/>
                <a:gd name="T45" fmla="*/ 231 h 297"/>
                <a:gd name="T46" fmla="*/ 286 w 297"/>
                <a:gd name="T47" fmla="*/ 206 h 297"/>
                <a:gd name="T48" fmla="*/ 294 w 297"/>
                <a:gd name="T49" fmla="*/ 178 h 297"/>
                <a:gd name="T50" fmla="*/ 297 w 297"/>
                <a:gd name="T51" fmla="*/ 148 h 297"/>
                <a:gd name="T52" fmla="*/ 297 w 297"/>
                <a:gd name="T53" fmla="*/ 133 h 297"/>
                <a:gd name="T54" fmla="*/ 290 w 297"/>
                <a:gd name="T55" fmla="*/ 104 h 297"/>
                <a:gd name="T56" fmla="*/ 280 w 297"/>
                <a:gd name="T57" fmla="*/ 77 h 297"/>
                <a:gd name="T58" fmla="*/ 263 w 297"/>
                <a:gd name="T59" fmla="*/ 53 h 297"/>
                <a:gd name="T60" fmla="*/ 243 w 297"/>
                <a:gd name="T61" fmla="*/ 34 h 297"/>
                <a:gd name="T62" fmla="*/ 220 w 297"/>
                <a:gd name="T63" fmla="*/ 17 h 297"/>
                <a:gd name="T64" fmla="*/ 193 w 297"/>
                <a:gd name="T65" fmla="*/ 6 h 297"/>
                <a:gd name="T66" fmla="*/ 164 w 297"/>
                <a:gd name="T67" fmla="*/ 0 h 297"/>
                <a:gd name="T68" fmla="*/ 148 w 297"/>
                <a:gd name="T69"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48" y="0"/>
                  </a:moveTo>
                  <a:lnTo>
                    <a:pt x="148" y="0"/>
                  </a:lnTo>
                  <a:lnTo>
                    <a:pt x="134" y="0"/>
                  </a:lnTo>
                  <a:lnTo>
                    <a:pt x="120" y="3"/>
                  </a:lnTo>
                  <a:lnTo>
                    <a:pt x="105" y="6"/>
                  </a:lnTo>
                  <a:lnTo>
                    <a:pt x="91" y="12"/>
                  </a:lnTo>
                  <a:lnTo>
                    <a:pt x="78" y="17"/>
                  </a:lnTo>
                  <a:lnTo>
                    <a:pt x="66" y="25"/>
                  </a:lnTo>
                  <a:lnTo>
                    <a:pt x="55" y="34"/>
                  </a:lnTo>
                  <a:lnTo>
                    <a:pt x="44" y="43"/>
                  </a:lnTo>
                  <a:lnTo>
                    <a:pt x="35" y="53"/>
                  </a:lnTo>
                  <a:lnTo>
                    <a:pt x="26" y="65"/>
                  </a:lnTo>
                  <a:lnTo>
                    <a:pt x="18" y="77"/>
                  </a:lnTo>
                  <a:lnTo>
                    <a:pt x="12" y="90"/>
                  </a:lnTo>
                  <a:lnTo>
                    <a:pt x="8" y="104"/>
                  </a:lnTo>
                  <a:lnTo>
                    <a:pt x="4" y="119"/>
                  </a:lnTo>
                  <a:lnTo>
                    <a:pt x="1" y="133"/>
                  </a:lnTo>
                  <a:lnTo>
                    <a:pt x="0" y="148"/>
                  </a:lnTo>
                  <a:lnTo>
                    <a:pt x="0" y="148"/>
                  </a:lnTo>
                  <a:lnTo>
                    <a:pt x="1" y="163"/>
                  </a:lnTo>
                  <a:lnTo>
                    <a:pt x="4" y="178"/>
                  </a:lnTo>
                  <a:lnTo>
                    <a:pt x="8" y="193"/>
                  </a:lnTo>
                  <a:lnTo>
                    <a:pt x="12" y="206"/>
                  </a:lnTo>
                  <a:lnTo>
                    <a:pt x="18" y="219"/>
                  </a:lnTo>
                  <a:lnTo>
                    <a:pt x="26" y="231"/>
                  </a:lnTo>
                  <a:lnTo>
                    <a:pt x="35" y="242"/>
                  </a:lnTo>
                  <a:lnTo>
                    <a:pt x="44" y="253"/>
                  </a:lnTo>
                  <a:lnTo>
                    <a:pt x="55" y="263"/>
                  </a:lnTo>
                  <a:lnTo>
                    <a:pt x="66" y="271"/>
                  </a:lnTo>
                  <a:lnTo>
                    <a:pt x="78" y="279"/>
                  </a:lnTo>
                  <a:lnTo>
                    <a:pt x="91" y="285"/>
                  </a:lnTo>
                  <a:lnTo>
                    <a:pt x="105" y="290"/>
                  </a:lnTo>
                  <a:lnTo>
                    <a:pt x="120" y="293"/>
                  </a:lnTo>
                  <a:lnTo>
                    <a:pt x="134" y="296"/>
                  </a:lnTo>
                  <a:lnTo>
                    <a:pt x="148" y="297"/>
                  </a:lnTo>
                  <a:lnTo>
                    <a:pt x="148" y="297"/>
                  </a:lnTo>
                  <a:lnTo>
                    <a:pt x="164" y="296"/>
                  </a:lnTo>
                  <a:lnTo>
                    <a:pt x="178" y="293"/>
                  </a:lnTo>
                  <a:lnTo>
                    <a:pt x="193" y="290"/>
                  </a:lnTo>
                  <a:lnTo>
                    <a:pt x="207" y="285"/>
                  </a:lnTo>
                  <a:lnTo>
                    <a:pt x="220" y="279"/>
                  </a:lnTo>
                  <a:lnTo>
                    <a:pt x="232" y="271"/>
                  </a:lnTo>
                  <a:lnTo>
                    <a:pt x="243" y="263"/>
                  </a:lnTo>
                  <a:lnTo>
                    <a:pt x="254" y="253"/>
                  </a:lnTo>
                  <a:lnTo>
                    <a:pt x="263" y="242"/>
                  </a:lnTo>
                  <a:lnTo>
                    <a:pt x="272" y="231"/>
                  </a:lnTo>
                  <a:lnTo>
                    <a:pt x="280" y="219"/>
                  </a:lnTo>
                  <a:lnTo>
                    <a:pt x="286" y="206"/>
                  </a:lnTo>
                  <a:lnTo>
                    <a:pt x="290" y="193"/>
                  </a:lnTo>
                  <a:lnTo>
                    <a:pt x="294" y="178"/>
                  </a:lnTo>
                  <a:lnTo>
                    <a:pt x="297" y="163"/>
                  </a:lnTo>
                  <a:lnTo>
                    <a:pt x="297" y="148"/>
                  </a:lnTo>
                  <a:lnTo>
                    <a:pt x="297" y="148"/>
                  </a:lnTo>
                  <a:lnTo>
                    <a:pt x="297" y="133"/>
                  </a:lnTo>
                  <a:lnTo>
                    <a:pt x="294" y="119"/>
                  </a:lnTo>
                  <a:lnTo>
                    <a:pt x="290" y="104"/>
                  </a:lnTo>
                  <a:lnTo>
                    <a:pt x="286" y="90"/>
                  </a:lnTo>
                  <a:lnTo>
                    <a:pt x="280" y="77"/>
                  </a:lnTo>
                  <a:lnTo>
                    <a:pt x="272" y="65"/>
                  </a:lnTo>
                  <a:lnTo>
                    <a:pt x="263" y="53"/>
                  </a:lnTo>
                  <a:lnTo>
                    <a:pt x="254" y="43"/>
                  </a:lnTo>
                  <a:lnTo>
                    <a:pt x="243" y="34"/>
                  </a:lnTo>
                  <a:lnTo>
                    <a:pt x="232" y="25"/>
                  </a:lnTo>
                  <a:lnTo>
                    <a:pt x="220" y="17"/>
                  </a:lnTo>
                  <a:lnTo>
                    <a:pt x="207" y="12"/>
                  </a:lnTo>
                  <a:lnTo>
                    <a:pt x="193" y="6"/>
                  </a:lnTo>
                  <a:lnTo>
                    <a:pt x="178" y="3"/>
                  </a:lnTo>
                  <a:lnTo>
                    <a:pt x="164" y="0"/>
                  </a:lnTo>
                  <a:lnTo>
                    <a:pt x="148" y="0"/>
                  </a:ln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44" name="Group 4"/>
          <p:cNvGrpSpPr>
            <a:grpSpLocks noChangeAspect="1"/>
          </p:cNvGrpSpPr>
          <p:nvPr userDrawn="1"/>
        </p:nvGrpSpPr>
        <p:grpSpPr bwMode="auto">
          <a:xfrm>
            <a:off x="4105746" y="4801767"/>
            <a:ext cx="932508" cy="246888"/>
            <a:chOff x="0" y="859"/>
            <a:chExt cx="5760" cy="1525"/>
          </a:xfrm>
          <a:solidFill>
            <a:schemeClr val="bg1"/>
          </a:solidFill>
        </p:grpSpPr>
        <p:sp>
          <p:nvSpPr>
            <p:cNvPr id="146" name="Freeform 5"/>
            <p:cNvSpPr>
              <a:spLocks noEditPoints="1"/>
            </p:cNvSpPr>
            <p:nvPr userDrawn="1"/>
          </p:nvSpPr>
          <p:spPr bwMode="auto">
            <a:xfrm>
              <a:off x="4233" y="859"/>
              <a:ext cx="1527" cy="1525"/>
            </a:xfrm>
            <a:custGeom>
              <a:avLst/>
              <a:gdLst>
                <a:gd name="T0" fmla="*/ 2290 w 6110"/>
                <a:gd name="T1" fmla="*/ 86 h 6100"/>
                <a:gd name="T2" fmla="*/ 1696 w 6110"/>
                <a:gd name="T3" fmla="*/ 308 h 6100"/>
                <a:gd name="T4" fmla="*/ 1166 w 6110"/>
                <a:gd name="T5" fmla="*/ 644 h 6100"/>
                <a:gd name="T6" fmla="*/ 718 w 6110"/>
                <a:gd name="T7" fmla="*/ 1079 h 6100"/>
                <a:gd name="T8" fmla="*/ 365 w 6110"/>
                <a:gd name="T9" fmla="*/ 1597 h 6100"/>
                <a:gd name="T10" fmla="*/ 124 w 6110"/>
                <a:gd name="T11" fmla="*/ 2182 h 6100"/>
                <a:gd name="T12" fmla="*/ 9 w 6110"/>
                <a:gd name="T13" fmla="*/ 2821 h 6100"/>
                <a:gd name="T14" fmla="*/ 26 w 6110"/>
                <a:gd name="T15" fmla="*/ 3433 h 6100"/>
                <a:gd name="T16" fmla="*/ 186 w 6110"/>
                <a:gd name="T17" fmla="*/ 4094 h 6100"/>
                <a:gd name="T18" fmla="*/ 483 w 6110"/>
                <a:gd name="T19" fmla="*/ 4690 h 6100"/>
                <a:gd name="T20" fmla="*/ 897 w 6110"/>
                <a:gd name="T21" fmla="*/ 5204 h 6100"/>
                <a:gd name="T22" fmla="*/ 1410 w 6110"/>
                <a:gd name="T23" fmla="*/ 5617 h 6100"/>
                <a:gd name="T24" fmla="*/ 2006 w 6110"/>
                <a:gd name="T25" fmla="*/ 5914 h 6100"/>
                <a:gd name="T26" fmla="*/ 2667 w 6110"/>
                <a:gd name="T27" fmla="*/ 6075 h 6100"/>
                <a:gd name="T28" fmla="*/ 3291 w 6110"/>
                <a:gd name="T29" fmla="*/ 6091 h 6100"/>
                <a:gd name="T30" fmla="*/ 3963 w 6110"/>
                <a:gd name="T31" fmla="*/ 5962 h 6100"/>
                <a:gd name="T32" fmla="*/ 4575 w 6110"/>
                <a:gd name="T33" fmla="*/ 5694 h 6100"/>
                <a:gd name="T34" fmla="*/ 5108 w 6110"/>
                <a:gd name="T35" fmla="*/ 5305 h 6100"/>
                <a:gd name="T36" fmla="*/ 5545 w 6110"/>
                <a:gd name="T37" fmla="*/ 4811 h 6100"/>
                <a:gd name="T38" fmla="*/ 5870 w 6110"/>
                <a:gd name="T39" fmla="*/ 4233 h 6100"/>
                <a:gd name="T40" fmla="*/ 6062 w 6110"/>
                <a:gd name="T41" fmla="*/ 3584 h 6100"/>
                <a:gd name="T42" fmla="*/ 6109 w 6110"/>
                <a:gd name="T43" fmla="*/ 2969 h 6100"/>
                <a:gd name="T44" fmla="*/ 6024 w 6110"/>
                <a:gd name="T45" fmla="*/ 2321 h 6100"/>
                <a:gd name="T46" fmla="*/ 5809 w 6110"/>
                <a:gd name="T47" fmla="*/ 1721 h 6100"/>
                <a:gd name="T48" fmla="*/ 5480 w 6110"/>
                <a:gd name="T49" fmla="*/ 1188 h 6100"/>
                <a:gd name="T50" fmla="*/ 5052 w 6110"/>
                <a:gd name="T51" fmla="*/ 733 h 6100"/>
                <a:gd name="T52" fmla="*/ 4540 w 6110"/>
                <a:gd name="T53" fmla="*/ 374 h 6100"/>
                <a:gd name="T54" fmla="*/ 3958 w 6110"/>
                <a:gd name="T55" fmla="*/ 125 h 6100"/>
                <a:gd name="T56" fmla="*/ 3322 w 6110"/>
                <a:gd name="T57" fmla="*/ 0 h 6100"/>
                <a:gd name="T58" fmla="*/ 233 w 6110"/>
                <a:gd name="T59" fmla="*/ 2609 h 6100"/>
                <a:gd name="T60" fmla="*/ 398 w 6110"/>
                <a:gd name="T61" fmla="*/ 1998 h 6100"/>
                <a:gd name="T62" fmla="*/ 688 w 6110"/>
                <a:gd name="T63" fmla="*/ 1448 h 6100"/>
                <a:gd name="T64" fmla="*/ 1087 w 6110"/>
                <a:gd name="T65" fmla="*/ 977 h 6100"/>
                <a:gd name="T66" fmla="*/ 1576 w 6110"/>
                <a:gd name="T67" fmla="*/ 601 h 6100"/>
                <a:gd name="T68" fmla="*/ 2140 w 6110"/>
                <a:gd name="T69" fmla="*/ 337 h 6100"/>
                <a:gd name="T70" fmla="*/ 2764 w 6110"/>
                <a:gd name="T71" fmla="*/ 202 h 6100"/>
                <a:gd name="T72" fmla="*/ 3348 w 6110"/>
                <a:gd name="T73" fmla="*/ 202 h 6100"/>
                <a:gd name="T74" fmla="*/ 3970 w 6110"/>
                <a:gd name="T75" fmla="*/ 337 h 6100"/>
                <a:gd name="T76" fmla="*/ 4535 w 6110"/>
                <a:gd name="T77" fmla="*/ 601 h 6100"/>
                <a:gd name="T78" fmla="*/ 5025 w 6110"/>
                <a:gd name="T79" fmla="*/ 977 h 6100"/>
                <a:gd name="T80" fmla="*/ 5423 w 6110"/>
                <a:gd name="T81" fmla="*/ 1448 h 6100"/>
                <a:gd name="T82" fmla="*/ 5713 w 6110"/>
                <a:gd name="T83" fmla="*/ 1998 h 6100"/>
                <a:gd name="T84" fmla="*/ 5879 w 6110"/>
                <a:gd name="T85" fmla="*/ 2609 h 6100"/>
                <a:gd name="T86" fmla="*/ 5908 w 6110"/>
                <a:gd name="T87" fmla="*/ 3192 h 6100"/>
                <a:gd name="T88" fmla="*/ 5803 w 6110"/>
                <a:gd name="T89" fmla="*/ 3826 h 6100"/>
                <a:gd name="T90" fmla="*/ 5567 w 6110"/>
                <a:gd name="T91" fmla="*/ 4404 h 6100"/>
                <a:gd name="T92" fmla="*/ 5214 w 6110"/>
                <a:gd name="T93" fmla="*/ 4912 h 6100"/>
                <a:gd name="T94" fmla="*/ 4764 w 6110"/>
                <a:gd name="T95" fmla="*/ 5333 h 6100"/>
                <a:gd name="T96" fmla="*/ 4231 w 6110"/>
                <a:gd name="T97" fmla="*/ 5648 h 6100"/>
                <a:gd name="T98" fmla="*/ 3631 w 6110"/>
                <a:gd name="T99" fmla="*/ 5842 h 6100"/>
                <a:gd name="T100" fmla="*/ 3056 w 6110"/>
                <a:gd name="T101" fmla="*/ 5900 h 6100"/>
                <a:gd name="T102" fmla="*/ 2412 w 6110"/>
                <a:gd name="T103" fmla="*/ 5827 h 6100"/>
                <a:gd name="T104" fmla="*/ 1818 w 6110"/>
                <a:gd name="T105" fmla="*/ 5619 h 6100"/>
                <a:gd name="T106" fmla="*/ 1294 w 6110"/>
                <a:gd name="T107" fmla="*/ 5290 h 6100"/>
                <a:gd name="T108" fmla="*/ 853 w 6110"/>
                <a:gd name="T109" fmla="*/ 4861 h 6100"/>
                <a:gd name="T110" fmla="*/ 512 w 6110"/>
                <a:gd name="T111" fmla="*/ 4344 h 6100"/>
                <a:gd name="T112" fmla="*/ 290 w 6110"/>
                <a:gd name="T113" fmla="*/ 3758 h 6100"/>
                <a:gd name="T114" fmla="*/ 200 w 6110"/>
                <a:gd name="T115" fmla="*/ 3118 h 6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110" h="6100">
                  <a:moveTo>
                    <a:pt x="2789" y="0"/>
                  </a:moveTo>
                  <a:lnTo>
                    <a:pt x="2789" y="0"/>
                  </a:lnTo>
                  <a:lnTo>
                    <a:pt x="2716" y="8"/>
                  </a:lnTo>
                  <a:lnTo>
                    <a:pt x="2644" y="16"/>
                  </a:lnTo>
                  <a:lnTo>
                    <a:pt x="2572" y="27"/>
                  </a:lnTo>
                  <a:lnTo>
                    <a:pt x="2501" y="39"/>
                  </a:lnTo>
                  <a:lnTo>
                    <a:pt x="2431" y="53"/>
                  </a:lnTo>
                  <a:lnTo>
                    <a:pt x="2360" y="68"/>
                  </a:lnTo>
                  <a:lnTo>
                    <a:pt x="2290" y="86"/>
                  </a:lnTo>
                  <a:lnTo>
                    <a:pt x="2222" y="105"/>
                  </a:lnTo>
                  <a:lnTo>
                    <a:pt x="2154" y="125"/>
                  </a:lnTo>
                  <a:lnTo>
                    <a:pt x="2086" y="147"/>
                  </a:lnTo>
                  <a:lnTo>
                    <a:pt x="2019" y="169"/>
                  </a:lnTo>
                  <a:lnTo>
                    <a:pt x="1953" y="195"/>
                  </a:lnTo>
                  <a:lnTo>
                    <a:pt x="1887" y="221"/>
                  </a:lnTo>
                  <a:lnTo>
                    <a:pt x="1823" y="249"/>
                  </a:lnTo>
                  <a:lnTo>
                    <a:pt x="1759" y="278"/>
                  </a:lnTo>
                  <a:lnTo>
                    <a:pt x="1696" y="308"/>
                  </a:lnTo>
                  <a:lnTo>
                    <a:pt x="1634" y="340"/>
                  </a:lnTo>
                  <a:lnTo>
                    <a:pt x="1572" y="374"/>
                  </a:lnTo>
                  <a:lnTo>
                    <a:pt x="1511" y="408"/>
                  </a:lnTo>
                  <a:lnTo>
                    <a:pt x="1452" y="445"/>
                  </a:lnTo>
                  <a:lnTo>
                    <a:pt x="1392" y="483"/>
                  </a:lnTo>
                  <a:lnTo>
                    <a:pt x="1334" y="521"/>
                  </a:lnTo>
                  <a:lnTo>
                    <a:pt x="1277" y="561"/>
                  </a:lnTo>
                  <a:lnTo>
                    <a:pt x="1222" y="603"/>
                  </a:lnTo>
                  <a:lnTo>
                    <a:pt x="1166" y="644"/>
                  </a:lnTo>
                  <a:lnTo>
                    <a:pt x="1112" y="689"/>
                  </a:lnTo>
                  <a:lnTo>
                    <a:pt x="1059" y="733"/>
                  </a:lnTo>
                  <a:lnTo>
                    <a:pt x="1007" y="780"/>
                  </a:lnTo>
                  <a:lnTo>
                    <a:pt x="957" y="826"/>
                  </a:lnTo>
                  <a:lnTo>
                    <a:pt x="906" y="874"/>
                  </a:lnTo>
                  <a:lnTo>
                    <a:pt x="858" y="924"/>
                  </a:lnTo>
                  <a:lnTo>
                    <a:pt x="810" y="974"/>
                  </a:lnTo>
                  <a:lnTo>
                    <a:pt x="763" y="1026"/>
                  </a:lnTo>
                  <a:lnTo>
                    <a:pt x="718" y="1079"/>
                  </a:lnTo>
                  <a:lnTo>
                    <a:pt x="674" y="1132"/>
                  </a:lnTo>
                  <a:lnTo>
                    <a:pt x="631" y="1188"/>
                  </a:lnTo>
                  <a:lnTo>
                    <a:pt x="589" y="1243"/>
                  </a:lnTo>
                  <a:lnTo>
                    <a:pt x="549" y="1300"/>
                  </a:lnTo>
                  <a:lnTo>
                    <a:pt x="509" y="1357"/>
                  </a:lnTo>
                  <a:lnTo>
                    <a:pt x="472" y="1415"/>
                  </a:lnTo>
                  <a:lnTo>
                    <a:pt x="435" y="1474"/>
                  </a:lnTo>
                  <a:lnTo>
                    <a:pt x="400" y="1535"/>
                  </a:lnTo>
                  <a:lnTo>
                    <a:pt x="365" y="1597"/>
                  </a:lnTo>
                  <a:lnTo>
                    <a:pt x="334" y="1659"/>
                  </a:lnTo>
                  <a:lnTo>
                    <a:pt x="302" y="1721"/>
                  </a:lnTo>
                  <a:lnTo>
                    <a:pt x="272" y="1785"/>
                  </a:lnTo>
                  <a:lnTo>
                    <a:pt x="244" y="1850"/>
                  </a:lnTo>
                  <a:lnTo>
                    <a:pt x="218" y="1914"/>
                  </a:lnTo>
                  <a:lnTo>
                    <a:pt x="191" y="1980"/>
                  </a:lnTo>
                  <a:lnTo>
                    <a:pt x="168" y="2047"/>
                  </a:lnTo>
                  <a:lnTo>
                    <a:pt x="146" y="2114"/>
                  </a:lnTo>
                  <a:lnTo>
                    <a:pt x="124" y="2182"/>
                  </a:lnTo>
                  <a:lnTo>
                    <a:pt x="105" y="2251"/>
                  </a:lnTo>
                  <a:lnTo>
                    <a:pt x="88" y="2321"/>
                  </a:lnTo>
                  <a:lnTo>
                    <a:pt x="71" y="2390"/>
                  </a:lnTo>
                  <a:lnTo>
                    <a:pt x="57" y="2461"/>
                  </a:lnTo>
                  <a:lnTo>
                    <a:pt x="43" y="2532"/>
                  </a:lnTo>
                  <a:lnTo>
                    <a:pt x="32" y="2604"/>
                  </a:lnTo>
                  <a:lnTo>
                    <a:pt x="23" y="2676"/>
                  </a:lnTo>
                  <a:lnTo>
                    <a:pt x="16" y="2748"/>
                  </a:lnTo>
                  <a:lnTo>
                    <a:pt x="9" y="2821"/>
                  </a:lnTo>
                  <a:lnTo>
                    <a:pt x="4" y="2896"/>
                  </a:lnTo>
                  <a:lnTo>
                    <a:pt x="2" y="2969"/>
                  </a:lnTo>
                  <a:lnTo>
                    <a:pt x="0" y="3044"/>
                  </a:lnTo>
                  <a:lnTo>
                    <a:pt x="0" y="3044"/>
                  </a:lnTo>
                  <a:lnTo>
                    <a:pt x="2" y="3123"/>
                  </a:lnTo>
                  <a:lnTo>
                    <a:pt x="5" y="3202"/>
                  </a:lnTo>
                  <a:lnTo>
                    <a:pt x="9" y="3279"/>
                  </a:lnTo>
                  <a:lnTo>
                    <a:pt x="17" y="3356"/>
                  </a:lnTo>
                  <a:lnTo>
                    <a:pt x="26" y="3433"/>
                  </a:lnTo>
                  <a:lnTo>
                    <a:pt x="36" y="3509"/>
                  </a:lnTo>
                  <a:lnTo>
                    <a:pt x="48" y="3584"/>
                  </a:lnTo>
                  <a:lnTo>
                    <a:pt x="64" y="3659"/>
                  </a:lnTo>
                  <a:lnTo>
                    <a:pt x="79" y="3734"/>
                  </a:lnTo>
                  <a:lnTo>
                    <a:pt x="98" y="3807"/>
                  </a:lnTo>
                  <a:lnTo>
                    <a:pt x="117" y="3880"/>
                  </a:lnTo>
                  <a:lnTo>
                    <a:pt x="138" y="3952"/>
                  </a:lnTo>
                  <a:lnTo>
                    <a:pt x="162" y="4023"/>
                  </a:lnTo>
                  <a:lnTo>
                    <a:pt x="186" y="4094"/>
                  </a:lnTo>
                  <a:lnTo>
                    <a:pt x="213" y="4163"/>
                  </a:lnTo>
                  <a:lnTo>
                    <a:pt x="242" y="4233"/>
                  </a:lnTo>
                  <a:lnTo>
                    <a:pt x="271" y="4301"/>
                  </a:lnTo>
                  <a:lnTo>
                    <a:pt x="302" y="4368"/>
                  </a:lnTo>
                  <a:lnTo>
                    <a:pt x="335" y="4433"/>
                  </a:lnTo>
                  <a:lnTo>
                    <a:pt x="371" y="4499"/>
                  </a:lnTo>
                  <a:lnTo>
                    <a:pt x="406" y="4564"/>
                  </a:lnTo>
                  <a:lnTo>
                    <a:pt x="444" y="4627"/>
                  </a:lnTo>
                  <a:lnTo>
                    <a:pt x="483" y="4690"/>
                  </a:lnTo>
                  <a:lnTo>
                    <a:pt x="523" y="4751"/>
                  </a:lnTo>
                  <a:lnTo>
                    <a:pt x="565" y="4811"/>
                  </a:lnTo>
                  <a:lnTo>
                    <a:pt x="608" y="4871"/>
                  </a:lnTo>
                  <a:lnTo>
                    <a:pt x="653" y="4929"/>
                  </a:lnTo>
                  <a:lnTo>
                    <a:pt x="699" y="4987"/>
                  </a:lnTo>
                  <a:lnTo>
                    <a:pt x="747" y="5042"/>
                  </a:lnTo>
                  <a:lnTo>
                    <a:pt x="795" y="5098"/>
                  </a:lnTo>
                  <a:lnTo>
                    <a:pt x="845" y="5151"/>
                  </a:lnTo>
                  <a:lnTo>
                    <a:pt x="897" y="5204"/>
                  </a:lnTo>
                  <a:lnTo>
                    <a:pt x="949" y="5255"/>
                  </a:lnTo>
                  <a:lnTo>
                    <a:pt x="1003" y="5305"/>
                  </a:lnTo>
                  <a:lnTo>
                    <a:pt x="1058" y="5353"/>
                  </a:lnTo>
                  <a:lnTo>
                    <a:pt x="1113" y="5401"/>
                  </a:lnTo>
                  <a:lnTo>
                    <a:pt x="1171" y="5447"/>
                  </a:lnTo>
                  <a:lnTo>
                    <a:pt x="1229" y="5492"/>
                  </a:lnTo>
                  <a:lnTo>
                    <a:pt x="1289" y="5535"/>
                  </a:lnTo>
                  <a:lnTo>
                    <a:pt x="1349" y="5577"/>
                  </a:lnTo>
                  <a:lnTo>
                    <a:pt x="1410" y="5617"/>
                  </a:lnTo>
                  <a:lnTo>
                    <a:pt x="1473" y="5657"/>
                  </a:lnTo>
                  <a:lnTo>
                    <a:pt x="1536" y="5694"/>
                  </a:lnTo>
                  <a:lnTo>
                    <a:pt x="1601" y="5730"/>
                  </a:lnTo>
                  <a:lnTo>
                    <a:pt x="1666" y="5765"/>
                  </a:lnTo>
                  <a:lnTo>
                    <a:pt x="1732" y="5798"/>
                  </a:lnTo>
                  <a:lnTo>
                    <a:pt x="1800" y="5830"/>
                  </a:lnTo>
                  <a:lnTo>
                    <a:pt x="1867" y="5859"/>
                  </a:lnTo>
                  <a:lnTo>
                    <a:pt x="1937" y="5888"/>
                  </a:lnTo>
                  <a:lnTo>
                    <a:pt x="2006" y="5914"/>
                  </a:lnTo>
                  <a:lnTo>
                    <a:pt x="2077" y="5938"/>
                  </a:lnTo>
                  <a:lnTo>
                    <a:pt x="2149" y="5962"/>
                  </a:lnTo>
                  <a:lnTo>
                    <a:pt x="2221" y="5984"/>
                  </a:lnTo>
                  <a:lnTo>
                    <a:pt x="2293" y="6003"/>
                  </a:lnTo>
                  <a:lnTo>
                    <a:pt x="2366" y="6022"/>
                  </a:lnTo>
                  <a:lnTo>
                    <a:pt x="2441" y="6037"/>
                  </a:lnTo>
                  <a:lnTo>
                    <a:pt x="2515" y="6052"/>
                  </a:lnTo>
                  <a:lnTo>
                    <a:pt x="2591" y="6065"/>
                  </a:lnTo>
                  <a:lnTo>
                    <a:pt x="2667" y="6075"/>
                  </a:lnTo>
                  <a:lnTo>
                    <a:pt x="2744" y="6084"/>
                  </a:lnTo>
                  <a:lnTo>
                    <a:pt x="2821" y="6091"/>
                  </a:lnTo>
                  <a:lnTo>
                    <a:pt x="2899" y="6095"/>
                  </a:lnTo>
                  <a:lnTo>
                    <a:pt x="2978" y="6099"/>
                  </a:lnTo>
                  <a:lnTo>
                    <a:pt x="3056" y="6100"/>
                  </a:lnTo>
                  <a:lnTo>
                    <a:pt x="3056" y="6100"/>
                  </a:lnTo>
                  <a:lnTo>
                    <a:pt x="3134" y="6099"/>
                  </a:lnTo>
                  <a:lnTo>
                    <a:pt x="3212" y="6095"/>
                  </a:lnTo>
                  <a:lnTo>
                    <a:pt x="3291" y="6091"/>
                  </a:lnTo>
                  <a:lnTo>
                    <a:pt x="3368" y="6084"/>
                  </a:lnTo>
                  <a:lnTo>
                    <a:pt x="3445" y="6075"/>
                  </a:lnTo>
                  <a:lnTo>
                    <a:pt x="3521" y="6065"/>
                  </a:lnTo>
                  <a:lnTo>
                    <a:pt x="3595" y="6052"/>
                  </a:lnTo>
                  <a:lnTo>
                    <a:pt x="3671" y="6037"/>
                  </a:lnTo>
                  <a:lnTo>
                    <a:pt x="3744" y="6022"/>
                  </a:lnTo>
                  <a:lnTo>
                    <a:pt x="3819" y="6003"/>
                  </a:lnTo>
                  <a:lnTo>
                    <a:pt x="3891" y="5984"/>
                  </a:lnTo>
                  <a:lnTo>
                    <a:pt x="3963" y="5962"/>
                  </a:lnTo>
                  <a:lnTo>
                    <a:pt x="4035" y="5938"/>
                  </a:lnTo>
                  <a:lnTo>
                    <a:pt x="4105" y="5914"/>
                  </a:lnTo>
                  <a:lnTo>
                    <a:pt x="4175" y="5888"/>
                  </a:lnTo>
                  <a:lnTo>
                    <a:pt x="4243" y="5859"/>
                  </a:lnTo>
                  <a:lnTo>
                    <a:pt x="4311" y="5830"/>
                  </a:lnTo>
                  <a:lnTo>
                    <a:pt x="4378" y="5798"/>
                  </a:lnTo>
                  <a:lnTo>
                    <a:pt x="4445" y="5765"/>
                  </a:lnTo>
                  <a:lnTo>
                    <a:pt x="4511" y="5730"/>
                  </a:lnTo>
                  <a:lnTo>
                    <a:pt x="4575" y="5694"/>
                  </a:lnTo>
                  <a:lnTo>
                    <a:pt x="4639" y="5657"/>
                  </a:lnTo>
                  <a:lnTo>
                    <a:pt x="4700" y="5617"/>
                  </a:lnTo>
                  <a:lnTo>
                    <a:pt x="4762" y="5577"/>
                  </a:lnTo>
                  <a:lnTo>
                    <a:pt x="4823" y="5535"/>
                  </a:lnTo>
                  <a:lnTo>
                    <a:pt x="4882" y="5492"/>
                  </a:lnTo>
                  <a:lnTo>
                    <a:pt x="4940" y="5447"/>
                  </a:lnTo>
                  <a:lnTo>
                    <a:pt x="4997" y="5401"/>
                  </a:lnTo>
                  <a:lnTo>
                    <a:pt x="5054" y="5353"/>
                  </a:lnTo>
                  <a:lnTo>
                    <a:pt x="5108" y="5305"/>
                  </a:lnTo>
                  <a:lnTo>
                    <a:pt x="5161" y="5255"/>
                  </a:lnTo>
                  <a:lnTo>
                    <a:pt x="5214" y="5204"/>
                  </a:lnTo>
                  <a:lnTo>
                    <a:pt x="5266" y="5151"/>
                  </a:lnTo>
                  <a:lnTo>
                    <a:pt x="5316" y="5098"/>
                  </a:lnTo>
                  <a:lnTo>
                    <a:pt x="5365" y="5042"/>
                  </a:lnTo>
                  <a:lnTo>
                    <a:pt x="5412" y="4987"/>
                  </a:lnTo>
                  <a:lnTo>
                    <a:pt x="5458" y="4929"/>
                  </a:lnTo>
                  <a:lnTo>
                    <a:pt x="5502" y="4871"/>
                  </a:lnTo>
                  <a:lnTo>
                    <a:pt x="5545" y="4811"/>
                  </a:lnTo>
                  <a:lnTo>
                    <a:pt x="5588" y="4751"/>
                  </a:lnTo>
                  <a:lnTo>
                    <a:pt x="5629" y="4690"/>
                  </a:lnTo>
                  <a:lnTo>
                    <a:pt x="5668" y="4627"/>
                  </a:lnTo>
                  <a:lnTo>
                    <a:pt x="5705" y="4564"/>
                  </a:lnTo>
                  <a:lnTo>
                    <a:pt x="5741" y="4499"/>
                  </a:lnTo>
                  <a:lnTo>
                    <a:pt x="5775" y="4433"/>
                  </a:lnTo>
                  <a:lnTo>
                    <a:pt x="5808" y="4368"/>
                  </a:lnTo>
                  <a:lnTo>
                    <a:pt x="5840" y="4301"/>
                  </a:lnTo>
                  <a:lnTo>
                    <a:pt x="5870" y="4233"/>
                  </a:lnTo>
                  <a:lnTo>
                    <a:pt x="5898" y="4163"/>
                  </a:lnTo>
                  <a:lnTo>
                    <a:pt x="5924" y="4094"/>
                  </a:lnTo>
                  <a:lnTo>
                    <a:pt x="5950" y="4023"/>
                  </a:lnTo>
                  <a:lnTo>
                    <a:pt x="5972" y="3952"/>
                  </a:lnTo>
                  <a:lnTo>
                    <a:pt x="5994" y="3880"/>
                  </a:lnTo>
                  <a:lnTo>
                    <a:pt x="6014" y="3807"/>
                  </a:lnTo>
                  <a:lnTo>
                    <a:pt x="6032" y="3734"/>
                  </a:lnTo>
                  <a:lnTo>
                    <a:pt x="6048" y="3659"/>
                  </a:lnTo>
                  <a:lnTo>
                    <a:pt x="6062" y="3584"/>
                  </a:lnTo>
                  <a:lnTo>
                    <a:pt x="6075" y="3509"/>
                  </a:lnTo>
                  <a:lnTo>
                    <a:pt x="6086" y="3433"/>
                  </a:lnTo>
                  <a:lnTo>
                    <a:pt x="6095" y="3356"/>
                  </a:lnTo>
                  <a:lnTo>
                    <a:pt x="6101" y="3279"/>
                  </a:lnTo>
                  <a:lnTo>
                    <a:pt x="6106" y="3202"/>
                  </a:lnTo>
                  <a:lnTo>
                    <a:pt x="6109" y="3123"/>
                  </a:lnTo>
                  <a:lnTo>
                    <a:pt x="6110" y="3044"/>
                  </a:lnTo>
                  <a:lnTo>
                    <a:pt x="6110" y="3044"/>
                  </a:lnTo>
                  <a:lnTo>
                    <a:pt x="6109" y="2969"/>
                  </a:lnTo>
                  <a:lnTo>
                    <a:pt x="6106" y="2896"/>
                  </a:lnTo>
                  <a:lnTo>
                    <a:pt x="6102" y="2821"/>
                  </a:lnTo>
                  <a:lnTo>
                    <a:pt x="6096" y="2748"/>
                  </a:lnTo>
                  <a:lnTo>
                    <a:pt x="6089" y="2676"/>
                  </a:lnTo>
                  <a:lnTo>
                    <a:pt x="6078" y="2604"/>
                  </a:lnTo>
                  <a:lnTo>
                    <a:pt x="6067" y="2532"/>
                  </a:lnTo>
                  <a:lnTo>
                    <a:pt x="6054" y="2461"/>
                  </a:lnTo>
                  <a:lnTo>
                    <a:pt x="6039" y="2390"/>
                  </a:lnTo>
                  <a:lnTo>
                    <a:pt x="6024" y="2321"/>
                  </a:lnTo>
                  <a:lnTo>
                    <a:pt x="6006" y="2251"/>
                  </a:lnTo>
                  <a:lnTo>
                    <a:pt x="5986" y="2182"/>
                  </a:lnTo>
                  <a:lnTo>
                    <a:pt x="5966" y="2114"/>
                  </a:lnTo>
                  <a:lnTo>
                    <a:pt x="5943" y="2047"/>
                  </a:lnTo>
                  <a:lnTo>
                    <a:pt x="5919" y="1980"/>
                  </a:lnTo>
                  <a:lnTo>
                    <a:pt x="5894" y="1914"/>
                  </a:lnTo>
                  <a:lnTo>
                    <a:pt x="5867" y="1850"/>
                  </a:lnTo>
                  <a:lnTo>
                    <a:pt x="5838" y="1785"/>
                  </a:lnTo>
                  <a:lnTo>
                    <a:pt x="5809" y="1721"/>
                  </a:lnTo>
                  <a:lnTo>
                    <a:pt x="5778" y="1659"/>
                  </a:lnTo>
                  <a:lnTo>
                    <a:pt x="5745" y="1597"/>
                  </a:lnTo>
                  <a:lnTo>
                    <a:pt x="5711" y="1535"/>
                  </a:lnTo>
                  <a:lnTo>
                    <a:pt x="5675" y="1474"/>
                  </a:lnTo>
                  <a:lnTo>
                    <a:pt x="5639" y="1415"/>
                  </a:lnTo>
                  <a:lnTo>
                    <a:pt x="5601" y="1357"/>
                  </a:lnTo>
                  <a:lnTo>
                    <a:pt x="5562" y="1300"/>
                  </a:lnTo>
                  <a:lnTo>
                    <a:pt x="5521" y="1243"/>
                  </a:lnTo>
                  <a:lnTo>
                    <a:pt x="5480" y="1188"/>
                  </a:lnTo>
                  <a:lnTo>
                    <a:pt x="5437" y="1132"/>
                  </a:lnTo>
                  <a:lnTo>
                    <a:pt x="5393" y="1079"/>
                  </a:lnTo>
                  <a:lnTo>
                    <a:pt x="5347" y="1026"/>
                  </a:lnTo>
                  <a:lnTo>
                    <a:pt x="5302" y="974"/>
                  </a:lnTo>
                  <a:lnTo>
                    <a:pt x="5254" y="924"/>
                  </a:lnTo>
                  <a:lnTo>
                    <a:pt x="5204" y="874"/>
                  </a:lnTo>
                  <a:lnTo>
                    <a:pt x="5155" y="826"/>
                  </a:lnTo>
                  <a:lnTo>
                    <a:pt x="5103" y="780"/>
                  </a:lnTo>
                  <a:lnTo>
                    <a:pt x="5052" y="733"/>
                  </a:lnTo>
                  <a:lnTo>
                    <a:pt x="4998" y="689"/>
                  </a:lnTo>
                  <a:lnTo>
                    <a:pt x="4945" y="644"/>
                  </a:lnTo>
                  <a:lnTo>
                    <a:pt x="4890" y="603"/>
                  </a:lnTo>
                  <a:lnTo>
                    <a:pt x="4834" y="561"/>
                  </a:lnTo>
                  <a:lnTo>
                    <a:pt x="4776" y="521"/>
                  </a:lnTo>
                  <a:lnTo>
                    <a:pt x="4719" y="483"/>
                  </a:lnTo>
                  <a:lnTo>
                    <a:pt x="4660" y="445"/>
                  </a:lnTo>
                  <a:lnTo>
                    <a:pt x="4601" y="408"/>
                  </a:lnTo>
                  <a:lnTo>
                    <a:pt x="4540" y="374"/>
                  </a:lnTo>
                  <a:lnTo>
                    <a:pt x="4478" y="340"/>
                  </a:lnTo>
                  <a:lnTo>
                    <a:pt x="4416" y="308"/>
                  </a:lnTo>
                  <a:lnTo>
                    <a:pt x="4353" y="278"/>
                  </a:lnTo>
                  <a:lnTo>
                    <a:pt x="4289" y="249"/>
                  </a:lnTo>
                  <a:lnTo>
                    <a:pt x="4224" y="221"/>
                  </a:lnTo>
                  <a:lnTo>
                    <a:pt x="4159" y="195"/>
                  </a:lnTo>
                  <a:lnTo>
                    <a:pt x="4093" y="169"/>
                  </a:lnTo>
                  <a:lnTo>
                    <a:pt x="4026" y="147"/>
                  </a:lnTo>
                  <a:lnTo>
                    <a:pt x="3958" y="125"/>
                  </a:lnTo>
                  <a:lnTo>
                    <a:pt x="3889" y="105"/>
                  </a:lnTo>
                  <a:lnTo>
                    <a:pt x="3821" y="86"/>
                  </a:lnTo>
                  <a:lnTo>
                    <a:pt x="3752" y="68"/>
                  </a:lnTo>
                  <a:lnTo>
                    <a:pt x="3681" y="53"/>
                  </a:lnTo>
                  <a:lnTo>
                    <a:pt x="3610" y="39"/>
                  </a:lnTo>
                  <a:lnTo>
                    <a:pt x="3540" y="27"/>
                  </a:lnTo>
                  <a:lnTo>
                    <a:pt x="3468" y="16"/>
                  </a:lnTo>
                  <a:lnTo>
                    <a:pt x="3394" y="8"/>
                  </a:lnTo>
                  <a:lnTo>
                    <a:pt x="3322" y="0"/>
                  </a:lnTo>
                  <a:lnTo>
                    <a:pt x="2789" y="0"/>
                  </a:lnTo>
                  <a:close/>
                  <a:moveTo>
                    <a:pt x="200" y="3044"/>
                  </a:moveTo>
                  <a:lnTo>
                    <a:pt x="200" y="3044"/>
                  </a:lnTo>
                  <a:lnTo>
                    <a:pt x="200" y="2970"/>
                  </a:lnTo>
                  <a:lnTo>
                    <a:pt x="204" y="2897"/>
                  </a:lnTo>
                  <a:lnTo>
                    <a:pt x="208" y="2825"/>
                  </a:lnTo>
                  <a:lnTo>
                    <a:pt x="214" y="2752"/>
                  </a:lnTo>
                  <a:lnTo>
                    <a:pt x="223" y="2681"/>
                  </a:lnTo>
                  <a:lnTo>
                    <a:pt x="233" y="2609"/>
                  </a:lnTo>
                  <a:lnTo>
                    <a:pt x="244" y="2540"/>
                  </a:lnTo>
                  <a:lnTo>
                    <a:pt x="258" y="2469"/>
                  </a:lnTo>
                  <a:lnTo>
                    <a:pt x="273" y="2399"/>
                  </a:lnTo>
                  <a:lnTo>
                    <a:pt x="290" y="2331"/>
                  </a:lnTo>
                  <a:lnTo>
                    <a:pt x="309" y="2263"/>
                  </a:lnTo>
                  <a:lnTo>
                    <a:pt x="329" y="2196"/>
                  </a:lnTo>
                  <a:lnTo>
                    <a:pt x="350" y="2129"/>
                  </a:lnTo>
                  <a:lnTo>
                    <a:pt x="373" y="2063"/>
                  </a:lnTo>
                  <a:lnTo>
                    <a:pt x="398" y="1998"/>
                  </a:lnTo>
                  <a:lnTo>
                    <a:pt x="425" y="1933"/>
                  </a:lnTo>
                  <a:lnTo>
                    <a:pt x="453" y="1870"/>
                  </a:lnTo>
                  <a:lnTo>
                    <a:pt x="482" y="1807"/>
                  </a:lnTo>
                  <a:lnTo>
                    <a:pt x="512" y="1745"/>
                  </a:lnTo>
                  <a:lnTo>
                    <a:pt x="545" y="1683"/>
                  </a:lnTo>
                  <a:lnTo>
                    <a:pt x="579" y="1624"/>
                  </a:lnTo>
                  <a:lnTo>
                    <a:pt x="614" y="1564"/>
                  </a:lnTo>
                  <a:lnTo>
                    <a:pt x="650" y="1505"/>
                  </a:lnTo>
                  <a:lnTo>
                    <a:pt x="688" y="1448"/>
                  </a:lnTo>
                  <a:lnTo>
                    <a:pt x="727" y="1391"/>
                  </a:lnTo>
                  <a:lnTo>
                    <a:pt x="767" y="1335"/>
                  </a:lnTo>
                  <a:lnTo>
                    <a:pt x="810" y="1281"/>
                  </a:lnTo>
                  <a:lnTo>
                    <a:pt x="853" y="1228"/>
                  </a:lnTo>
                  <a:lnTo>
                    <a:pt x="897" y="1175"/>
                  </a:lnTo>
                  <a:lnTo>
                    <a:pt x="943" y="1124"/>
                  </a:lnTo>
                  <a:lnTo>
                    <a:pt x="989" y="1074"/>
                  </a:lnTo>
                  <a:lnTo>
                    <a:pt x="1037" y="1025"/>
                  </a:lnTo>
                  <a:lnTo>
                    <a:pt x="1087" y="977"/>
                  </a:lnTo>
                  <a:lnTo>
                    <a:pt x="1136" y="930"/>
                  </a:lnTo>
                  <a:lnTo>
                    <a:pt x="1188" y="884"/>
                  </a:lnTo>
                  <a:lnTo>
                    <a:pt x="1240" y="840"/>
                  </a:lnTo>
                  <a:lnTo>
                    <a:pt x="1294" y="797"/>
                  </a:lnTo>
                  <a:lnTo>
                    <a:pt x="1348" y="756"/>
                  </a:lnTo>
                  <a:lnTo>
                    <a:pt x="1404" y="715"/>
                  </a:lnTo>
                  <a:lnTo>
                    <a:pt x="1461" y="676"/>
                  </a:lnTo>
                  <a:lnTo>
                    <a:pt x="1517" y="638"/>
                  </a:lnTo>
                  <a:lnTo>
                    <a:pt x="1576" y="601"/>
                  </a:lnTo>
                  <a:lnTo>
                    <a:pt x="1635" y="566"/>
                  </a:lnTo>
                  <a:lnTo>
                    <a:pt x="1696" y="532"/>
                  </a:lnTo>
                  <a:lnTo>
                    <a:pt x="1756" y="500"/>
                  </a:lnTo>
                  <a:lnTo>
                    <a:pt x="1818" y="469"/>
                  </a:lnTo>
                  <a:lnTo>
                    <a:pt x="1881" y="440"/>
                  </a:lnTo>
                  <a:lnTo>
                    <a:pt x="1946" y="412"/>
                  </a:lnTo>
                  <a:lnTo>
                    <a:pt x="2010" y="385"/>
                  </a:lnTo>
                  <a:lnTo>
                    <a:pt x="2074" y="361"/>
                  </a:lnTo>
                  <a:lnTo>
                    <a:pt x="2140" y="337"/>
                  </a:lnTo>
                  <a:lnTo>
                    <a:pt x="2207" y="316"/>
                  </a:lnTo>
                  <a:lnTo>
                    <a:pt x="2275" y="296"/>
                  </a:lnTo>
                  <a:lnTo>
                    <a:pt x="2342" y="277"/>
                  </a:lnTo>
                  <a:lnTo>
                    <a:pt x="2412" y="260"/>
                  </a:lnTo>
                  <a:lnTo>
                    <a:pt x="2481" y="245"/>
                  </a:lnTo>
                  <a:lnTo>
                    <a:pt x="2551" y="231"/>
                  </a:lnTo>
                  <a:lnTo>
                    <a:pt x="2621" y="220"/>
                  </a:lnTo>
                  <a:lnTo>
                    <a:pt x="2692" y="210"/>
                  </a:lnTo>
                  <a:lnTo>
                    <a:pt x="2764" y="202"/>
                  </a:lnTo>
                  <a:lnTo>
                    <a:pt x="2836" y="196"/>
                  </a:lnTo>
                  <a:lnTo>
                    <a:pt x="2909" y="191"/>
                  </a:lnTo>
                  <a:lnTo>
                    <a:pt x="2983" y="188"/>
                  </a:lnTo>
                  <a:lnTo>
                    <a:pt x="3056" y="187"/>
                  </a:lnTo>
                  <a:lnTo>
                    <a:pt x="3056" y="187"/>
                  </a:lnTo>
                  <a:lnTo>
                    <a:pt x="3129" y="188"/>
                  </a:lnTo>
                  <a:lnTo>
                    <a:pt x="3202" y="191"/>
                  </a:lnTo>
                  <a:lnTo>
                    <a:pt x="3276" y="196"/>
                  </a:lnTo>
                  <a:lnTo>
                    <a:pt x="3348" y="202"/>
                  </a:lnTo>
                  <a:lnTo>
                    <a:pt x="3420" y="210"/>
                  </a:lnTo>
                  <a:lnTo>
                    <a:pt x="3490" y="220"/>
                  </a:lnTo>
                  <a:lnTo>
                    <a:pt x="3561" y="231"/>
                  </a:lnTo>
                  <a:lnTo>
                    <a:pt x="3631" y="245"/>
                  </a:lnTo>
                  <a:lnTo>
                    <a:pt x="3700" y="260"/>
                  </a:lnTo>
                  <a:lnTo>
                    <a:pt x="3768" y="277"/>
                  </a:lnTo>
                  <a:lnTo>
                    <a:pt x="3836" y="296"/>
                  </a:lnTo>
                  <a:lnTo>
                    <a:pt x="3905" y="316"/>
                  </a:lnTo>
                  <a:lnTo>
                    <a:pt x="3970" y="337"/>
                  </a:lnTo>
                  <a:lnTo>
                    <a:pt x="4037" y="361"/>
                  </a:lnTo>
                  <a:lnTo>
                    <a:pt x="4102" y="385"/>
                  </a:lnTo>
                  <a:lnTo>
                    <a:pt x="4166" y="412"/>
                  </a:lnTo>
                  <a:lnTo>
                    <a:pt x="4231" y="440"/>
                  </a:lnTo>
                  <a:lnTo>
                    <a:pt x="4292" y="469"/>
                  </a:lnTo>
                  <a:lnTo>
                    <a:pt x="4354" y="500"/>
                  </a:lnTo>
                  <a:lnTo>
                    <a:pt x="4416" y="532"/>
                  </a:lnTo>
                  <a:lnTo>
                    <a:pt x="4476" y="566"/>
                  </a:lnTo>
                  <a:lnTo>
                    <a:pt x="4535" y="601"/>
                  </a:lnTo>
                  <a:lnTo>
                    <a:pt x="4594" y="638"/>
                  </a:lnTo>
                  <a:lnTo>
                    <a:pt x="4651" y="676"/>
                  </a:lnTo>
                  <a:lnTo>
                    <a:pt x="4708" y="715"/>
                  </a:lnTo>
                  <a:lnTo>
                    <a:pt x="4764" y="756"/>
                  </a:lnTo>
                  <a:lnTo>
                    <a:pt x="4818" y="797"/>
                  </a:lnTo>
                  <a:lnTo>
                    <a:pt x="4871" y="840"/>
                  </a:lnTo>
                  <a:lnTo>
                    <a:pt x="4924" y="884"/>
                  </a:lnTo>
                  <a:lnTo>
                    <a:pt x="4974" y="930"/>
                  </a:lnTo>
                  <a:lnTo>
                    <a:pt x="5025" y="977"/>
                  </a:lnTo>
                  <a:lnTo>
                    <a:pt x="5074" y="1025"/>
                  </a:lnTo>
                  <a:lnTo>
                    <a:pt x="5122" y="1074"/>
                  </a:lnTo>
                  <a:lnTo>
                    <a:pt x="5169" y="1124"/>
                  </a:lnTo>
                  <a:lnTo>
                    <a:pt x="5214" y="1175"/>
                  </a:lnTo>
                  <a:lnTo>
                    <a:pt x="5259" y="1228"/>
                  </a:lnTo>
                  <a:lnTo>
                    <a:pt x="5302" y="1281"/>
                  </a:lnTo>
                  <a:lnTo>
                    <a:pt x="5343" y="1335"/>
                  </a:lnTo>
                  <a:lnTo>
                    <a:pt x="5384" y="1391"/>
                  </a:lnTo>
                  <a:lnTo>
                    <a:pt x="5423" y="1448"/>
                  </a:lnTo>
                  <a:lnTo>
                    <a:pt x="5461" y="1505"/>
                  </a:lnTo>
                  <a:lnTo>
                    <a:pt x="5497" y="1564"/>
                  </a:lnTo>
                  <a:lnTo>
                    <a:pt x="5533" y="1624"/>
                  </a:lnTo>
                  <a:lnTo>
                    <a:pt x="5567" y="1683"/>
                  </a:lnTo>
                  <a:lnTo>
                    <a:pt x="5598" y="1745"/>
                  </a:lnTo>
                  <a:lnTo>
                    <a:pt x="5630" y="1807"/>
                  </a:lnTo>
                  <a:lnTo>
                    <a:pt x="5659" y="1870"/>
                  </a:lnTo>
                  <a:lnTo>
                    <a:pt x="5687" y="1933"/>
                  </a:lnTo>
                  <a:lnTo>
                    <a:pt x="5713" y="1998"/>
                  </a:lnTo>
                  <a:lnTo>
                    <a:pt x="5739" y="2063"/>
                  </a:lnTo>
                  <a:lnTo>
                    <a:pt x="5761" y="2129"/>
                  </a:lnTo>
                  <a:lnTo>
                    <a:pt x="5783" y="2196"/>
                  </a:lnTo>
                  <a:lnTo>
                    <a:pt x="5803" y="2263"/>
                  </a:lnTo>
                  <a:lnTo>
                    <a:pt x="5822" y="2331"/>
                  </a:lnTo>
                  <a:lnTo>
                    <a:pt x="5838" y="2399"/>
                  </a:lnTo>
                  <a:lnTo>
                    <a:pt x="5854" y="2469"/>
                  </a:lnTo>
                  <a:lnTo>
                    <a:pt x="5867" y="2540"/>
                  </a:lnTo>
                  <a:lnTo>
                    <a:pt x="5879" y="2609"/>
                  </a:lnTo>
                  <a:lnTo>
                    <a:pt x="5889" y="2681"/>
                  </a:lnTo>
                  <a:lnTo>
                    <a:pt x="5897" y="2752"/>
                  </a:lnTo>
                  <a:lnTo>
                    <a:pt x="5903" y="2825"/>
                  </a:lnTo>
                  <a:lnTo>
                    <a:pt x="5908" y="2897"/>
                  </a:lnTo>
                  <a:lnTo>
                    <a:pt x="5910" y="2970"/>
                  </a:lnTo>
                  <a:lnTo>
                    <a:pt x="5912" y="3044"/>
                  </a:lnTo>
                  <a:lnTo>
                    <a:pt x="5912" y="3044"/>
                  </a:lnTo>
                  <a:lnTo>
                    <a:pt x="5910" y="3118"/>
                  </a:lnTo>
                  <a:lnTo>
                    <a:pt x="5908" y="3192"/>
                  </a:lnTo>
                  <a:lnTo>
                    <a:pt x="5903" y="3264"/>
                  </a:lnTo>
                  <a:lnTo>
                    <a:pt x="5897" y="3336"/>
                  </a:lnTo>
                  <a:lnTo>
                    <a:pt x="5889" y="3408"/>
                  </a:lnTo>
                  <a:lnTo>
                    <a:pt x="5879" y="3478"/>
                  </a:lnTo>
                  <a:lnTo>
                    <a:pt x="5867" y="3549"/>
                  </a:lnTo>
                  <a:lnTo>
                    <a:pt x="5854" y="3619"/>
                  </a:lnTo>
                  <a:lnTo>
                    <a:pt x="5838" y="3688"/>
                  </a:lnTo>
                  <a:lnTo>
                    <a:pt x="5822" y="3758"/>
                  </a:lnTo>
                  <a:lnTo>
                    <a:pt x="5803" y="3826"/>
                  </a:lnTo>
                  <a:lnTo>
                    <a:pt x="5783" y="3893"/>
                  </a:lnTo>
                  <a:lnTo>
                    <a:pt x="5761" y="3960"/>
                  </a:lnTo>
                  <a:lnTo>
                    <a:pt x="5739" y="4025"/>
                  </a:lnTo>
                  <a:lnTo>
                    <a:pt x="5713" y="4091"/>
                  </a:lnTo>
                  <a:lnTo>
                    <a:pt x="5687" y="4156"/>
                  </a:lnTo>
                  <a:lnTo>
                    <a:pt x="5659" y="4219"/>
                  </a:lnTo>
                  <a:lnTo>
                    <a:pt x="5630" y="4282"/>
                  </a:lnTo>
                  <a:lnTo>
                    <a:pt x="5598" y="4344"/>
                  </a:lnTo>
                  <a:lnTo>
                    <a:pt x="5567" y="4404"/>
                  </a:lnTo>
                  <a:lnTo>
                    <a:pt x="5533" y="4465"/>
                  </a:lnTo>
                  <a:lnTo>
                    <a:pt x="5497" y="4524"/>
                  </a:lnTo>
                  <a:lnTo>
                    <a:pt x="5461" y="4583"/>
                  </a:lnTo>
                  <a:lnTo>
                    <a:pt x="5423" y="4641"/>
                  </a:lnTo>
                  <a:lnTo>
                    <a:pt x="5384" y="4696"/>
                  </a:lnTo>
                  <a:lnTo>
                    <a:pt x="5343" y="4752"/>
                  </a:lnTo>
                  <a:lnTo>
                    <a:pt x="5302" y="4806"/>
                  </a:lnTo>
                  <a:lnTo>
                    <a:pt x="5259" y="4861"/>
                  </a:lnTo>
                  <a:lnTo>
                    <a:pt x="5214" y="4912"/>
                  </a:lnTo>
                  <a:lnTo>
                    <a:pt x="5169" y="4964"/>
                  </a:lnTo>
                  <a:lnTo>
                    <a:pt x="5122" y="5015"/>
                  </a:lnTo>
                  <a:lnTo>
                    <a:pt x="5074" y="5063"/>
                  </a:lnTo>
                  <a:lnTo>
                    <a:pt x="5025" y="5111"/>
                  </a:lnTo>
                  <a:lnTo>
                    <a:pt x="4974" y="5157"/>
                  </a:lnTo>
                  <a:lnTo>
                    <a:pt x="4924" y="5203"/>
                  </a:lnTo>
                  <a:lnTo>
                    <a:pt x="4871" y="5247"/>
                  </a:lnTo>
                  <a:lnTo>
                    <a:pt x="4818" y="5290"/>
                  </a:lnTo>
                  <a:lnTo>
                    <a:pt x="4764" y="5333"/>
                  </a:lnTo>
                  <a:lnTo>
                    <a:pt x="4708" y="5374"/>
                  </a:lnTo>
                  <a:lnTo>
                    <a:pt x="4651" y="5413"/>
                  </a:lnTo>
                  <a:lnTo>
                    <a:pt x="4594" y="5451"/>
                  </a:lnTo>
                  <a:lnTo>
                    <a:pt x="4535" y="5487"/>
                  </a:lnTo>
                  <a:lnTo>
                    <a:pt x="4476" y="5521"/>
                  </a:lnTo>
                  <a:lnTo>
                    <a:pt x="4416" y="5555"/>
                  </a:lnTo>
                  <a:lnTo>
                    <a:pt x="4354" y="5588"/>
                  </a:lnTo>
                  <a:lnTo>
                    <a:pt x="4292" y="5619"/>
                  </a:lnTo>
                  <a:lnTo>
                    <a:pt x="4231" y="5648"/>
                  </a:lnTo>
                  <a:lnTo>
                    <a:pt x="4166" y="5675"/>
                  </a:lnTo>
                  <a:lnTo>
                    <a:pt x="4102" y="5702"/>
                  </a:lnTo>
                  <a:lnTo>
                    <a:pt x="4037" y="5727"/>
                  </a:lnTo>
                  <a:lnTo>
                    <a:pt x="3970" y="5750"/>
                  </a:lnTo>
                  <a:lnTo>
                    <a:pt x="3905" y="5773"/>
                  </a:lnTo>
                  <a:lnTo>
                    <a:pt x="3836" y="5792"/>
                  </a:lnTo>
                  <a:lnTo>
                    <a:pt x="3768" y="5811"/>
                  </a:lnTo>
                  <a:lnTo>
                    <a:pt x="3700" y="5827"/>
                  </a:lnTo>
                  <a:lnTo>
                    <a:pt x="3631" y="5842"/>
                  </a:lnTo>
                  <a:lnTo>
                    <a:pt x="3561" y="5856"/>
                  </a:lnTo>
                  <a:lnTo>
                    <a:pt x="3490" y="5868"/>
                  </a:lnTo>
                  <a:lnTo>
                    <a:pt x="3420" y="5878"/>
                  </a:lnTo>
                  <a:lnTo>
                    <a:pt x="3348" y="5886"/>
                  </a:lnTo>
                  <a:lnTo>
                    <a:pt x="3276" y="5893"/>
                  </a:lnTo>
                  <a:lnTo>
                    <a:pt x="3202" y="5897"/>
                  </a:lnTo>
                  <a:lnTo>
                    <a:pt x="3129" y="5900"/>
                  </a:lnTo>
                  <a:lnTo>
                    <a:pt x="3056" y="5900"/>
                  </a:lnTo>
                  <a:lnTo>
                    <a:pt x="3056" y="5900"/>
                  </a:lnTo>
                  <a:lnTo>
                    <a:pt x="2983" y="5900"/>
                  </a:lnTo>
                  <a:lnTo>
                    <a:pt x="2909" y="5897"/>
                  </a:lnTo>
                  <a:lnTo>
                    <a:pt x="2836" y="5893"/>
                  </a:lnTo>
                  <a:lnTo>
                    <a:pt x="2764" y="5886"/>
                  </a:lnTo>
                  <a:lnTo>
                    <a:pt x="2692" y="5878"/>
                  </a:lnTo>
                  <a:lnTo>
                    <a:pt x="2621" y="5868"/>
                  </a:lnTo>
                  <a:lnTo>
                    <a:pt x="2551" y="5856"/>
                  </a:lnTo>
                  <a:lnTo>
                    <a:pt x="2481" y="5842"/>
                  </a:lnTo>
                  <a:lnTo>
                    <a:pt x="2412" y="5827"/>
                  </a:lnTo>
                  <a:lnTo>
                    <a:pt x="2342" y="5811"/>
                  </a:lnTo>
                  <a:lnTo>
                    <a:pt x="2275" y="5792"/>
                  </a:lnTo>
                  <a:lnTo>
                    <a:pt x="2207" y="5773"/>
                  </a:lnTo>
                  <a:lnTo>
                    <a:pt x="2140" y="5750"/>
                  </a:lnTo>
                  <a:lnTo>
                    <a:pt x="2074" y="5727"/>
                  </a:lnTo>
                  <a:lnTo>
                    <a:pt x="2010" y="5702"/>
                  </a:lnTo>
                  <a:lnTo>
                    <a:pt x="1946" y="5675"/>
                  </a:lnTo>
                  <a:lnTo>
                    <a:pt x="1881" y="5648"/>
                  </a:lnTo>
                  <a:lnTo>
                    <a:pt x="1818" y="5619"/>
                  </a:lnTo>
                  <a:lnTo>
                    <a:pt x="1756" y="5588"/>
                  </a:lnTo>
                  <a:lnTo>
                    <a:pt x="1696" y="5555"/>
                  </a:lnTo>
                  <a:lnTo>
                    <a:pt x="1635" y="5521"/>
                  </a:lnTo>
                  <a:lnTo>
                    <a:pt x="1576" y="5487"/>
                  </a:lnTo>
                  <a:lnTo>
                    <a:pt x="1517" y="5451"/>
                  </a:lnTo>
                  <a:lnTo>
                    <a:pt x="1461" y="5413"/>
                  </a:lnTo>
                  <a:lnTo>
                    <a:pt x="1404" y="5374"/>
                  </a:lnTo>
                  <a:lnTo>
                    <a:pt x="1348" y="5333"/>
                  </a:lnTo>
                  <a:lnTo>
                    <a:pt x="1294" y="5290"/>
                  </a:lnTo>
                  <a:lnTo>
                    <a:pt x="1240" y="5247"/>
                  </a:lnTo>
                  <a:lnTo>
                    <a:pt x="1188" y="5203"/>
                  </a:lnTo>
                  <a:lnTo>
                    <a:pt x="1136" y="5157"/>
                  </a:lnTo>
                  <a:lnTo>
                    <a:pt x="1087" y="5111"/>
                  </a:lnTo>
                  <a:lnTo>
                    <a:pt x="1037" y="5063"/>
                  </a:lnTo>
                  <a:lnTo>
                    <a:pt x="989" y="5015"/>
                  </a:lnTo>
                  <a:lnTo>
                    <a:pt x="943" y="4964"/>
                  </a:lnTo>
                  <a:lnTo>
                    <a:pt x="897" y="4912"/>
                  </a:lnTo>
                  <a:lnTo>
                    <a:pt x="853" y="4861"/>
                  </a:lnTo>
                  <a:lnTo>
                    <a:pt x="810" y="4806"/>
                  </a:lnTo>
                  <a:lnTo>
                    <a:pt x="767" y="4752"/>
                  </a:lnTo>
                  <a:lnTo>
                    <a:pt x="727" y="4696"/>
                  </a:lnTo>
                  <a:lnTo>
                    <a:pt x="688" y="4641"/>
                  </a:lnTo>
                  <a:lnTo>
                    <a:pt x="650" y="4583"/>
                  </a:lnTo>
                  <a:lnTo>
                    <a:pt x="614" y="4524"/>
                  </a:lnTo>
                  <a:lnTo>
                    <a:pt x="579" y="4465"/>
                  </a:lnTo>
                  <a:lnTo>
                    <a:pt x="545" y="4404"/>
                  </a:lnTo>
                  <a:lnTo>
                    <a:pt x="512" y="4344"/>
                  </a:lnTo>
                  <a:lnTo>
                    <a:pt x="482" y="4282"/>
                  </a:lnTo>
                  <a:lnTo>
                    <a:pt x="453" y="4219"/>
                  </a:lnTo>
                  <a:lnTo>
                    <a:pt x="425" y="4156"/>
                  </a:lnTo>
                  <a:lnTo>
                    <a:pt x="398" y="4091"/>
                  </a:lnTo>
                  <a:lnTo>
                    <a:pt x="373" y="4025"/>
                  </a:lnTo>
                  <a:lnTo>
                    <a:pt x="350" y="3960"/>
                  </a:lnTo>
                  <a:lnTo>
                    <a:pt x="329" y="3893"/>
                  </a:lnTo>
                  <a:lnTo>
                    <a:pt x="309" y="3826"/>
                  </a:lnTo>
                  <a:lnTo>
                    <a:pt x="290" y="3758"/>
                  </a:lnTo>
                  <a:lnTo>
                    <a:pt x="273" y="3688"/>
                  </a:lnTo>
                  <a:lnTo>
                    <a:pt x="258" y="3619"/>
                  </a:lnTo>
                  <a:lnTo>
                    <a:pt x="244" y="3549"/>
                  </a:lnTo>
                  <a:lnTo>
                    <a:pt x="233" y="3478"/>
                  </a:lnTo>
                  <a:lnTo>
                    <a:pt x="223" y="3408"/>
                  </a:lnTo>
                  <a:lnTo>
                    <a:pt x="214" y="3336"/>
                  </a:lnTo>
                  <a:lnTo>
                    <a:pt x="208" y="3264"/>
                  </a:lnTo>
                  <a:lnTo>
                    <a:pt x="204" y="3192"/>
                  </a:lnTo>
                  <a:lnTo>
                    <a:pt x="200" y="3118"/>
                  </a:lnTo>
                  <a:lnTo>
                    <a:pt x="200" y="30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Freeform 8"/>
            <p:cNvSpPr>
              <a:spLocks noEditPoints="1"/>
            </p:cNvSpPr>
            <p:nvPr userDrawn="1"/>
          </p:nvSpPr>
          <p:spPr bwMode="auto">
            <a:xfrm>
              <a:off x="2342" y="2046"/>
              <a:ext cx="299" cy="311"/>
            </a:xfrm>
            <a:custGeom>
              <a:avLst/>
              <a:gdLst>
                <a:gd name="T0" fmla="*/ 511 w 1193"/>
                <a:gd name="T1" fmla="*/ 1016 h 1241"/>
                <a:gd name="T2" fmla="*/ 574 w 1193"/>
                <a:gd name="T3" fmla="*/ 996 h 1241"/>
                <a:gd name="T4" fmla="*/ 641 w 1193"/>
                <a:gd name="T5" fmla="*/ 944 h 1241"/>
                <a:gd name="T6" fmla="*/ 711 w 1193"/>
                <a:gd name="T7" fmla="*/ 842 h 1241"/>
                <a:gd name="T8" fmla="*/ 744 w 1193"/>
                <a:gd name="T9" fmla="*/ 699 h 1241"/>
                <a:gd name="T10" fmla="*/ 637 w 1193"/>
                <a:gd name="T11" fmla="*/ 661 h 1241"/>
                <a:gd name="T12" fmla="*/ 487 w 1193"/>
                <a:gd name="T13" fmla="*/ 684 h 1241"/>
                <a:gd name="T14" fmla="*/ 404 w 1193"/>
                <a:gd name="T15" fmla="*/ 708 h 1241"/>
                <a:gd name="T16" fmla="*/ 339 w 1193"/>
                <a:gd name="T17" fmla="*/ 751 h 1241"/>
                <a:gd name="T18" fmla="*/ 304 w 1193"/>
                <a:gd name="T19" fmla="*/ 813 h 1241"/>
                <a:gd name="T20" fmla="*/ 298 w 1193"/>
                <a:gd name="T21" fmla="*/ 875 h 1241"/>
                <a:gd name="T22" fmla="*/ 324 w 1193"/>
                <a:gd name="T23" fmla="*/ 949 h 1241"/>
                <a:gd name="T24" fmla="*/ 382 w 1193"/>
                <a:gd name="T25" fmla="*/ 1001 h 1241"/>
                <a:gd name="T26" fmla="*/ 469 w 1193"/>
                <a:gd name="T27" fmla="*/ 1020 h 1241"/>
                <a:gd name="T28" fmla="*/ 235 w 1193"/>
                <a:gd name="T29" fmla="*/ 555 h 1241"/>
                <a:gd name="T30" fmla="*/ 351 w 1193"/>
                <a:gd name="T31" fmla="*/ 518 h 1241"/>
                <a:gd name="T32" fmla="*/ 559 w 1193"/>
                <a:gd name="T33" fmla="*/ 483 h 1241"/>
                <a:gd name="T34" fmla="*/ 741 w 1193"/>
                <a:gd name="T35" fmla="*/ 441 h 1241"/>
                <a:gd name="T36" fmla="*/ 720 w 1193"/>
                <a:gd name="T37" fmla="*/ 334 h 1241"/>
                <a:gd name="T38" fmla="*/ 655 w 1193"/>
                <a:gd name="T39" fmla="*/ 266 h 1241"/>
                <a:gd name="T40" fmla="*/ 549 w 1193"/>
                <a:gd name="T41" fmla="*/ 238 h 1241"/>
                <a:gd name="T42" fmla="*/ 462 w 1193"/>
                <a:gd name="T43" fmla="*/ 242 h 1241"/>
                <a:gd name="T44" fmla="*/ 288 w 1193"/>
                <a:gd name="T45" fmla="*/ 292 h 1241"/>
                <a:gd name="T46" fmla="*/ 79 w 1193"/>
                <a:gd name="T47" fmla="*/ 147 h 1241"/>
                <a:gd name="T48" fmla="*/ 161 w 1193"/>
                <a:gd name="T49" fmla="*/ 94 h 1241"/>
                <a:gd name="T50" fmla="*/ 328 w 1193"/>
                <a:gd name="T51" fmla="*/ 32 h 1241"/>
                <a:gd name="T52" fmla="*/ 483 w 1193"/>
                <a:gd name="T53" fmla="*/ 3 h 1241"/>
                <a:gd name="T54" fmla="*/ 606 w 1193"/>
                <a:gd name="T55" fmla="*/ 2 h 1241"/>
                <a:gd name="T56" fmla="*/ 735 w 1193"/>
                <a:gd name="T57" fmla="*/ 23 h 1241"/>
                <a:gd name="T58" fmla="*/ 842 w 1193"/>
                <a:gd name="T59" fmla="*/ 67 h 1241"/>
                <a:gd name="T60" fmla="*/ 927 w 1193"/>
                <a:gd name="T61" fmla="*/ 134 h 1241"/>
                <a:gd name="T62" fmla="*/ 986 w 1193"/>
                <a:gd name="T63" fmla="*/ 224 h 1241"/>
                <a:gd name="T64" fmla="*/ 1024 w 1193"/>
                <a:gd name="T65" fmla="*/ 335 h 1241"/>
                <a:gd name="T66" fmla="*/ 1035 w 1193"/>
                <a:gd name="T67" fmla="*/ 467 h 1241"/>
                <a:gd name="T68" fmla="*/ 1043 w 1193"/>
                <a:gd name="T69" fmla="*/ 973 h 1241"/>
                <a:gd name="T70" fmla="*/ 1087 w 1193"/>
                <a:gd name="T71" fmla="*/ 992 h 1241"/>
                <a:gd name="T72" fmla="*/ 896 w 1193"/>
                <a:gd name="T73" fmla="*/ 1212 h 1241"/>
                <a:gd name="T74" fmla="*/ 822 w 1193"/>
                <a:gd name="T75" fmla="*/ 1193 h 1241"/>
                <a:gd name="T76" fmla="*/ 779 w 1193"/>
                <a:gd name="T77" fmla="*/ 1150 h 1241"/>
                <a:gd name="T78" fmla="*/ 764 w 1193"/>
                <a:gd name="T79" fmla="*/ 1087 h 1241"/>
                <a:gd name="T80" fmla="*/ 761 w 1193"/>
                <a:gd name="T81" fmla="*/ 1022 h 1241"/>
                <a:gd name="T82" fmla="*/ 689 w 1193"/>
                <a:gd name="T83" fmla="*/ 1117 h 1241"/>
                <a:gd name="T84" fmla="*/ 612 w 1193"/>
                <a:gd name="T85" fmla="*/ 1180 h 1241"/>
                <a:gd name="T86" fmla="*/ 504 w 1193"/>
                <a:gd name="T87" fmla="*/ 1227 h 1241"/>
                <a:gd name="T88" fmla="*/ 392 w 1193"/>
                <a:gd name="T89" fmla="*/ 1241 h 1241"/>
                <a:gd name="T90" fmla="*/ 259 w 1193"/>
                <a:gd name="T91" fmla="*/ 1223 h 1241"/>
                <a:gd name="T92" fmla="*/ 174 w 1193"/>
                <a:gd name="T93" fmla="*/ 1189 h 1241"/>
                <a:gd name="T94" fmla="*/ 113 w 1193"/>
                <a:gd name="T95" fmla="*/ 1148 h 1241"/>
                <a:gd name="T96" fmla="*/ 53 w 1193"/>
                <a:gd name="T97" fmla="*/ 1081 h 1241"/>
                <a:gd name="T98" fmla="*/ 16 w 1193"/>
                <a:gd name="T99" fmla="*/ 998 h 1241"/>
                <a:gd name="T100" fmla="*/ 0 w 1193"/>
                <a:gd name="T101" fmla="*/ 901 h 1241"/>
                <a:gd name="T102" fmla="*/ 7 w 1193"/>
                <a:gd name="T103" fmla="*/ 806 h 1241"/>
                <a:gd name="T104" fmla="*/ 53 w 1193"/>
                <a:gd name="T105" fmla="*/ 700 h 1241"/>
                <a:gd name="T106" fmla="*/ 125 w 1193"/>
                <a:gd name="T107" fmla="*/ 6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93" h="1241">
                  <a:moveTo>
                    <a:pt x="469" y="1020"/>
                  </a:moveTo>
                  <a:lnTo>
                    <a:pt x="469" y="1020"/>
                  </a:lnTo>
                  <a:lnTo>
                    <a:pt x="483" y="1020"/>
                  </a:lnTo>
                  <a:lnTo>
                    <a:pt x="497" y="1019"/>
                  </a:lnTo>
                  <a:lnTo>
                    <a:pt x="511" y="1016"/>
                  </a:lnTo>
                  <a:lnTo>
                    <a:pt x="524" y="1014"/>
                  </a:lnTo>
                  <a:lnTo>
                    <a:pt x="536" y="1010"/>
                  </a:lnTo>
                  <a:lnTo>
                    <a:pt x="549" y="1006"/>
                  </a:lnTo>
                  <a:lnTo>
                    <a:pt x="562" y="1001"/>
                  </a:lnTo>
                  <a:lnTo>
                    <a:pt x="574" y="996"/>
                  </a:lnTo>
                  <a:lnTo>
                    <a:pt x="586" y="988"/>
                  </a:lnTo>
                  <a:lnTo>
                    <a:pt x="597" y="981"/>
                  </a:lnTo>
                  <a:lnTo>
                    <a:pt x="608" y="973"/>
                  </a:lnTo>
                  <a:lnTo>
                    <a:pt x="620" y="964"/>
                  </a:lnTo>
                  <a:lnTo>
                    <a:pt x="641" y="944"/>
                  </a:lnTo>
                  <a:lnTo>
                    <a:pt x="661" y="920"/>
                  </a:lnTo>
                  <a:lnTo>
                    <a:pt x="661" y="920"/>
                  </a:lnTo>
                  <a:lnTo>
                    <a:pt x="680" y="895"/>
                  </a:lnTo>
                  <a:lnTo>
                    <a:pt x="697" y="868"/>
                  </a:lnTo>
                  <a:lnTo>
                    <a:pt x="711" y="842"/>
                  </a:lnTo>
                  <a:lnTo>
                    <a:pt x="722" y="814"/>
                  </a:lnTo>
                  <a:lnTo>
                    <a:pt x="731" y="786"/>
                  </a:lnTo>
                  <a:lnTo>
                    <a:pt x="737" y="757"/>
                  </a:lnTo>
                  <a:lnTo>
                    <a:pt x="742" y="729"/>
                  </a:lnTo>
                  <a:lnTo>
                    <a:pt x="744" y="699"/>
                  </a:lnTo>
                  <a:lnTo>
                    <a:pt x="744" y="660"/>
                  </a:lnTo>
                  <a:lnTo>
                    <a:pt x="694" y="660"/>
                  </a:lnTo>
                  <a:lnTo>
                    <a:pt x="694" y="660"/>
                  </a:lnTo>
                  <a:lnTo>
                    <a:pt x="665" y="660"/>
                  </a:lnTo>
                  <a:lnTo>
                    <a:pt x="637" y="661"/>
                  </a:lnTo>
                  <a:lnTo>
                    <a:pt x="610" y="664"/>
                  </a:lnTo>
                  <a:lnTo>
                    <a:pt x="581" y="666"/>
                  </a:lnTo>
                  <a:lnTo>
                    <a:pt x="550" y="671"/>
                  </a:lnTo>
                  <a:lnTo>
                    <a:pt x="520" y="676"/>
                  </a:lnTo>
                  <a:lnTo>
                    <a:pt x="487" y="684"/>
                  </a:lnTo>
                  <a:lnTo>
                    <a:pt x="453" y="693"/>
                  </a:lnTo>
                  <a:lnTo>
                    <a:pt x="453" y="693"/>
                  </a:lnTo>
                  <a:lnTo>
                    <a:pt x="435" y="697"/>
                  </a:lnTo>
                  <a:lnTo>
                    <a:pt x="419" y="702"/>
                  </a:lnTo>
                  <a:lnTo>
                    <a:pt x="404" y="708"/>
                  </a:lnTo>
                  <a:lnTo>
                    <a:pt x="389" y="715"/>
                  </a:lnTo>
                  <a:lnTo>
                    <a:pt x="375" y="723"/>
                  </a:lnTo>
                  <a:lnTo>
                    <a:pt x="362" y="732"/>
                  </a:lnTo>
                  <a:lnTo>
                    <a:pt x="351" y="741"/>
                  </a:lnTo>
                  <a:lnTo>
                    <a:pt x="339" y="751"/>
                  </a:lnTo>
                  <a:lnTo>
                    <a:pt x="331" y="762"/>
                  </a:lnTo>
                  <a:lnTo>
                    <a:pt x="322" y="774"/>
                  </a:lnTo>
                  <a:lnTo>
                    <a:pt x="314" y="786"/>
                  </a:lnTo>
                  <a:lnTo>
                    <a:pt x="308" y="799"/>
                  </a:lnTo>
                  <a:lnTo>
                    <a:pt x="304" y="813"/>
                  </a:lnTo>
                  <a:lnTo>
                    <a:pt x="300" y="827"/>
                  </a:lnTo>
                  <a:lnTo>
                    <a:pt x="298" y="842"/>
                  </a:lnTo>
                  <a:lnTo>
                    <a:pt x="296" y="857"/>
                  </a:lnTo>
                  <a:lnTo>
                    <a:pt x="296" y="857"/>
                  </a:lnTo>
                  <a:lnTo>
                    <a:pt x="298" y="875"/>
                  </a:lnTo>
                  <a:lnTo>
                    <a:pt x="300" y="891"/>
                  </a:lnTo>
                  <a:lnTo>
                    <a:pt x="304" y="908"/>
                  </a:lnTo>
                  <a:lnTo>
                    <a:pt x="309" y="923"/>
                  </a:lnTo>
                  <a:lnTo>
                    <a:pt x="315" y="937"/>
                  </a:lnTo>
                  <a:lnTo>
                    <a:pt x="324" y="949"/>
                  </a:lnTo>
                  <a:lnTo>
                    <a:pt x="333" y="962"/>
                  </a:lnTo>
                  <a:lnTo>
                    <a:pt x="343" y="973"/>
                  </a:lnTo>
                  <a:lnTo>
                    <a:pt x="356" y="983"/>
                  </a:lnTo>
                  <a:lnTo>
                    <a:pt x="368" y="993"/>
                  </a:lnTo>
                  <a:lnTo>
                    <a:pt x="382" y="1001"/>
                  </a:lnTo>
                  <a:lnTo>
                    <a:pt x="397" y="1007"/>
                  </a:lnTo>
                  <a:lnTo>
                    <a:pt x="414" y="1012"/>
                  </a:lnTo>
                  <a:lnTo>
                    <a:pt x="432" y="1017"/>
                  </a:lnTo>
                  <a:lnTo>
                    <a:pt x="449" y="1019"/>
                  </a:lnTo>
                  <a:lnTo>
                    <a:pt x="469" y="1020"/>
                  </a:lnTo>
                  <a:close/>
                  <a:moveTo>
                    <a:pt x="176" y="583"/>
                  </a:moveTo>
                  <a:lnTo>
                    <a:pt x="176" y="583"/>
                  </a:lnTo>
                  <a:lnTo>
                    <a:pt x="195" y="573"/>
                  </a:lnTo>
                  <a:lnTo>
                    <a:pt x="214" y="564"/>
                  </a:lnTo>
                  <a:lnTo>
                    <a:pt x="235" y="555"/>
                  </a:lnTo>
                  <a:lnTo>
                    <a:pt x="256" y="546"/>
                  </a:lnTo>
                  <a:lnTo>
                    <a:pt x="279" y="539"/>
                  </a:lnTo>
                  <a:lnTo>
                    <a:pt x="301" y="531"/>
                  </a:lnTo>
                  <a:lnTo>
                    <a:pt x="351" y="518"/>
                  </a:lnTo>
                  <a:lnTo>
                    <a:pt x="351" y="518"/>
                  </a:lnTo>
                  <a:lnTo>
                    <a:pt x="397" y="507"/>
                  </a:lnTo>
                  <a:lnTo>
                    <a:pt x="442" y="498"/>
                  </a:lnTo>
                  <a:lnTo>
                    <a:pt x="483" y="491"/>
                  </a:lnTo>
                  <a:lnTo>
                    <a:pt x="523" y="487"/>
                  </a:lnTo>
                  <a:lnTo>
                    <a:pt x="559" y="483"/>
                  </a:lnTo>
                  <a:lnTo>
                    <a:pt x="596" y="482"/>
                  </a:lnTo>
                  <a:lnTo>
                    <a:pt x="667" y="480"/>
                  </a:lnTo>
                  <a:lnTo>
                    <a:pt x="741" y="480"/>
                  </a:lnTo>
                  <a:lnTo>
                    <a:pt x="741" y="441"/>
                  </a:lnTo>
                  <a:lnTo>
                    <a:pt x="741" y="441"/>
                  </a:lnTo>
                  <a:lnTo>
                    <a:pt x="740" y="416"/>
                  </a:lnTo>
                  <a:lnTo>
                    <a:pt x="737" y="393"/>
                  </a:lnTo>
                  <a:lnTo>
                    <a:pt x="733" y="372"/>
                  </a:lnTo>
                  <a:lnTo>
                    <a:pt x="727" y="352"/>
                  </a:lnTo>
                  <a:lnTo>
                    <a:pt x="720" y="334"/>
                  </a:lnTo>
                  <a:lnTo>
                    <a:pt x="711" y="316"/>
                  </a:lnTo>
                  <a:lnTo>
                    <a:pt x="699" y="301"/>
                  </a:lnTo>
                  <a:lnTo>
                    <a:pt x="687" y="288"/>
                  </a:lnTo>
                  <a:lnTo>
                    <a:pt x="672" y="276"/>
                  </a:lnTo>
                  <a:lnTo>
                    <a:pt x="655" y="266"/>
                  </a:lnTo>
                  <a:lnTo>
                    <a:pt x="637" y="257"/>
                  </a:lnTo>
                  <a:lnTo>
                    <a:pt x="619" y="249"/>
                  </a:lnTo>
                  <a:lnTo>
                    <a:pt x="597" y="244"/>
                  </a:lnTo>
                  <a:lnTo>
                    <a:pt x="574" y="240"/>
                  </a:lnTo>
                  <a:lnTo>
                    <a:pt x="549" y="238"/>
                  </a:lnTo>
                  <a:lnTo>
                    <a:pt x="523" y="237"/>
                  </a:lnTo>
                  <a:lnTo>
                    <a:pt x="523" y="237"/>
                  </a:lnTo>
                  <a:lnTo>
                    <a:pt x="502" y="238"/>
                  </a:lnTo>
                  <a:lnTo>
                    <a:pt x="482" y="239"/>
                  </a:lnTo>
                  <a:lnTo>
                    <a:pt x="462" y="242"/>
                  </a:lnTo>
                  <a:lnTo>
                    <a:pt x="440" y="245"/>
                  </a:lnTo>
                  <a:lnTo>
                    <a:pt x="400" y="254"/>
                  </a:lnTo>
                  <a:lnTo>
                    <a:pt x="360" y="264"/>
                  </a:lnTo>
                  <a:lnTo>
                    <a:pt x="322" y="278"/>
                  </a:lnTo>
                  <a:lnTo>
                    <a:pt x="288" y="292"/>
                  </a:lnTo>
                  <a:lnTo>
                    <a:pt x="257" y="306"/>
                  </a:lnTo>
                  <a:lnTo>
                    <a:pt x="232" y="321"/>
                  </a:lnTo>
                  <a:lnTo>
                    <a:pt x="188" y="350"/>
                  </a:lnTo>
                  <a:lnTo>
                    <a:pt x="79" y="147"/>
                  </a:lnTo>
                  <a:lnTo>
                    <a:pt x="79" y="147"/>
                  </a:lnTo>
                  <a:lnTo>
                    <a:pt x="91" y="138"/>
                  </a:lnTo>
                  <a:lnTo>
                    <a:pt x="103" y="128"/>
                  </a:lnTo>
                  <a:lnTo>
                    <a:pt x="137" y="106"/>
                  </a:lnTo>
                  <a:lnTo>
                    <a:pt x="137" y="106"/>
                  </a:lnTo>
                  <a:lnTo>
                    <a:pt x="161" y="94"/>
                  </a:lnTo>
                  <a:lnTo>
                    <a:pt x="195" y="77"/>
                  </a:lnTo>
                  <a:lnTo>
                    <a:pt x="241" y="61"/>
                  </a:lnTo>
                  <a:lnTo>
                    <a:pt x="296" y="42"/>
                  </a:lnTo>
                  <a:lnTo>
                    <a:pt x="296" y="42"/>
                  </a:lnTo>
                  <a:lnTo>
                    <a:pt x="328" y="32"/>
                  </a:lnTo>
                  <a:lnTo>
                    <a:pt x="358" y="23"/>
                  </a:lnTo>
                  <a:lnTo>
                    <a:pt x="390" y="17"/>
                  </a:lnTo>
                  <a:lnTo>
                    <a:pt x="420" y="10"/>
                  </a:lnTo>
                  <a:lnTo>
                    <a:pt x="452" y="5"/>
                  </a:lnTo>
                  <a:lnTo>
                    <a:pt x="483" y="3"/>
                  </a:lnTo>
                  <a:lnTo>
                    <a:pt x="516" y="0"/>
                  </a:lnTo>
                  <a:lnTo>
                    <a:pt x="548" y="0"/>
                  </a:lnTo>
                  <a:lnTo>
                    <a:pt x="548" y="0"/>
                  </a:lnTo>
                  <a:lnTo>
                    <a:pt x="577" y="0"/>
                  </a:lnTo>
                  <a:lnTo>
                    <a:pt x="606" y="2"/>
                  </a:lnTo>
                  <a:lnTo>
                    <a:pt x="634" y="4"/>
                  </a:lnTo>
                  <a:lnTo>
                    <a:pt x="660" y="8"/>
                  </a:lnTo>
                  <a:lnTo>
                    <a:pt x="685" y="12"/>
                  </a:lnTo>
                  <a:lnTo>
                    <a:pt x="711" y="17"/>
                  </a:lnTo>
                  <a:lnTo>
                    <a:pt x="735" y="23"/>
                  </a:lnTo>
                  <a:lnTo>
                    <a:pt x="759" y="31"/>
                  </a:lnTo>
                  <a:lnTo>
                    <a:pt x="780" y="38"/>
                  </a:lnTo>
                  <a:lnTo>
                    <a:pt x="802" y="47"/>
                  </a:lnTo>
                  <a:lnTo>
                    <a:pt x="822" y="57"/>
                  </a:lnTo>
                  <a:lnTo>
                    <a:pt x="842" y="67"/>
                  </a:lnTo>
                  <a:lnTo>
                    <a:pt x="861" y="79"/>
                  </a:lnTo>
                  <a:lnTo>
                    <a:pt x="879" y="91"/>
                  </a:lnTo>
                  <a:lnTo>
                    <a:pt x="895" y="105"/>
                  </a:lnTo>
                  <a:lnTo>
                    <a:pt x="912" y="119"/>
                  </a:lnTo>
                  <a:lnTo>
                    <a:pt x="927" y="134"/>
                  </a:lnTo>
                  <a:lnTo>
                    <a:pt x="941" y="151"/>
                  </a:lnTo>
                  <a:lnTo>
                    <a:pt x="953" y="167"/>
                  </a:lnTo>
                  <a:lnTo>
                    <a:pt x="966" y="186"/>
                  </a:lnTo>
                  <a:lnTo>
                    <a:pt x="976" y="204"/>
                  </a:lnTo>
                  <a:lnTo>
                    <a:pt x="986" y="224"/>
                  </a:lnTo>
                  <a:lnTo>
                    <a:pt x="996" y="244"/>
                  </a:lnTo>
                  <a:lnTo>
                    <a:pt x="1004" y="266"/>
                  </a:lnTo>
                  <a:lnTo>
                    <a:pt x="1011" y="288"/>
                  </a:lnTo>
                  <a:lnTo>
                    <a:pt x="1018" y="311"/>
                  </a:lnTo>
                  <a:lnTo>
                    <a:pt x="1024" y="335"/>
                  </a:lnTo>
                  <a:lnTo>
                    <a:pt x="1028" y="359"/>
                  </a:lnTo>
                  <a:lnTo>
                    <a:pt x="1032" y="386"/>
                  </a:lnTo>
                  <a:lnTo>
                    <a:pt x="1034" y="412"/>
                  </a:lnTo>
                  <a:lnTo>
                    <a:pt x="1035" y="439"/>
                  </a:lnTo>
                  <a:lnTo>
                    <a:pt x="1035" y="467"/>
                  </a:lnTo>
                  <a:lnTo>
                    <a:pt x="1035" y="942"/>
                  </a:lnTo>
                  <a:lnTo>
                    <a:pt x="1035" y="942"/>
                  </a:lnTo>
                  <a:lnTo>
                    <a:pt x="1037" y="953"/>
                  </a:lnTo>
                  <a:lnTo>
                    <a:pt x="1039" y="964"/>
                  </a:lnTo>
                  <a:lnTo>
                    <a:pt x="1043" y="973"/>
                  </a:lnTo>
                  <a:lnTo>
                    <a:pt x="1048" y="980"/>
                  </a:lnTo>
                  <a:lnTo>
                    <a:pt x="1056" y="986"/>
                  </a:lnTo>
                  <a:lnTo>
                    <a:pt x="1064" y="990"/>
                  </a:lnTo>
                  <a:lnTo>
                    <a:pt x="1074" y="991"/>
                  </a:lnTo>
                  <a:lnTo>
                    <a:pt x="1087" y="992"/>
                  </a:lnTo>
                  <a:lnTo>
                    <a:pt x="1193" y="992"/>
                  </a:lnTo>
                  <a:lnTo>
                    <a:pt x="1193" y="1213"/>
                  </a:lnTo>
                  <a:lnTo>
                    <a:pt x="915" y="1213"/>
                  </a:lnTo>
                  <a:lnTo>
                    <a:pt x="915" y="1213"/>
                  </a:lnTo>
                  <a:lnTo>
                    <a:pt x="896" y="1212"/>
                  </a:lnTo>
                  <a:lnTo>
                    <a:pt x="879" y="1211"/>
                  </a:lnTo>
                  <a:lnTo>
                    <a:pt x="864" y="1208"/>
                  </a:lnTo>
                  <a:lnTo>
                    <a:pt x="848" y="1204"/>
                  </a:lnTo>
                  <a:lnTo>
                    <a:pt x="834" y="1199"/>
                  </a:lnTo>
                  <a:lnTo>
                    <a:pt x="822" y="1193"/>
                  </a:lnTo>
                  <a:lnTo>
                    <a:pt x="810" y="1185"/>
                  </a:lnTo>
                  <a:lnTo>
                    <a:pt x="802" y="1178"/>
                  </a:lnTo>
                  <a:lnTo>
                    <a:pt x="793" y="1169"/>
                  </a:lnTo>
                  <a:lnTo>
                    <a:pt x="785" y="1160"/>
                  </a:lnTo>
                  <a:lnTo>
                    <a:pt x="779" y="1150"/>
                  </a:lnTo>
                  <a:lnTo>
                    <a:pt x="773" y="1139"/>
                  </a:lnTo>
                  <a:lnTo>
                    <a:pt x="769" y="1126"/>
                  </a:lnTo>
                  <a:lnTo>
                    <a:pt x="766" y="1115"/>
                  </a:lnTo>
                  <a:lnTo>
                    <a:pt x="765" y="1101"/>
                  </a:lnTo>
                  <a:lnTo>
                    <a:pt x="764" y="1087"/>
                  </a:lnTo>
                  <a:lnTo>
                    <a:pt x="764" y="1073"/>
                  </a:lnTo>
                  <a:lnTo>
                    <a:pt x="771" y="1014"/>
                  </a:lnTo>
                  <a:lnTo>
                    <a:pt x="766" y="1014"/>
                  </a:lnTo>
                  <a:lnTo>
                    <a:pt x="766" y="1014"/>
                  </a:lnTo>
                  <a:lnTo>
                    <a:pt x="761" y="1022"/>
                  </a:lnTo>
                  <a:lnTo>
                    <a:pt x="754" y="1036"/>
                  </a:lnTo>
                  <a:lnTo>
                    <a:pt x="738" y="1059"/>
                  </a:lnTo>
                  <a:lnTo>
                    <a:pt x="713" y="1092"/>
                  </a:lnTo>
                  <a:lnTo>
                    <a:pt x="713" y="1092"/>
                  </a:lnTo>
                  <a:lnTo>
                    <a:pt x="689" y="1117"/>
                  </a:lnTo>
                  <a:lnTo>
                    <a:pt x="677" y="1131"/>
                  </a:lnTo>
                  <a:lnTo>
                    <a:pt x="663" y="1144"/>
                  </a:lnTo>
                  <a:lnTo>
                    <a:pt x="648" y="1156"/>
                  </a:lnTo>
                  <a:lnTo>
                    <a:pt x="630" y="1169"/>
                  </a:lnTo>
                  <a:lnTo>
                    <a:pt x="612" y="1180"/>
                  </a:lnTo>
                  <a:lnTo>
                    <a:pt x="593" y="1192"/>
                  </a:lnTo>
                  <a:lnTo>
                    <a:pt x="573" y="1202"/>
                  </a:lnTo>
                  <a:lnTo>
                    <a:pt x="552" y="1212"/>
                  </a:lnTo>
                  <a:lnTo>
                    <a:pt x="529" y="1220"/>
                  </a:lnTo>
                  <a:lnTo>
                    <a:pt x="504" y="1227"/>
                  </a:lnTo>
                  <a:lnTo>
                    <a:pt x="478" y="1233"/>
                  </a:lnTo>
                  <a:lnTo>
                    <a:pt x="451" y="1237"/>
                  </a:lnTo>
                  <a:lnTo>
                    <a:pt x="423" y="1240"/>
                  </a:lnTo>
                  <a:lnTo>
                    <a:pt x="392" y="1241"/>
                  </a:lnTo>
                  <a:lnTo>
                    <a:pt x="392" y="1241"/>
                  </a:lnTo>
                  <a:lnTo>
                    <a:pt x="352" y="1240"/>
                  </a:lnTo>
                  <a:lnTo>
                    <a:pt x="313" y="1235"/>
                  </a:lnTo>
                  <a:lnTo>
                    <a:pt x="295" y="1232"/>
                  </a:lnTo>
                  <a:lnTo>
                    <a:pt x="276" y="1228"/>
                  </a:lnTo>
                  <a:lnTo>
                    <a:pt x="259" y="1223"/>
                  </a:lnTo>
                  <a:lnTo>
                    <a:pt x="241" y="1218"/>
                  </a:lnTo>
                  <a:lnTo>
                    <a:pt x="223" y="1212"/>
                  </a:lnTo>
                  <a:lnTo>
                    <a:pt x="207" y="1204"/>
                  </a:lnTo>
                  <a:lnTo>
                    <a:pt x="190" y="1197"/>
                  </a:lnTo>
                  <a:lnTo>
                    <a:pt x="174" y="1189"/>
                  </a:lnTo>
                  <a:lnTo>
                    <a:pt x="159" y="1179"/>
                  </a:lnTo>
                  <a:lnTo>
                    <a:pt x="144" y="1170"/>
                  </a:lnTo>
                  <a:lnTo>
                    <a:pt x="128" y="1159"/>
                  </a:lnTo>
                  <a:lnTo>
                    <a:pt x="113" y="1148"/>
                  </a:lnTo>
                  <a:lnTo>
                    <a:pt x="113" y="1148"/>
                  </a:lnTo>
                  <a:lnTo>
                    <a:pt x="99" y="1136"/>
                  </a:lnTo>
                  <a:lnTo>
                    <a:pt x="87" y="1124"/>
                  </a:lnTo>
                  <a:lnTo>
                    <a:pt x="74" y="1110"/>
                  </a:lnTo>
                  <a:lnTo>
                    <a:pt x="63" y="1096"/>
                  </a:lnTo>
                  <a:lnTo>
                    <a:pt x="53" y="1081"/>
                  </a:lnTo>
                  <a:lnTo>
                    <a:pt x="44" y="1065"/>
                  </a:lnTo>
                  <a:lnTo>
                    <a:pt x="35" y="1050"/>
                  </a:lnTo>
                  <a:lnTo>
                    <a:pt x="27" y="1034"/>
                  </a:lnTo>
                  <a:lnTo>
                    <a:pt x="21" y="1016"/>
                  </a:lnTo>
                  <a:lnTo>
                    <a:pt x="16" y="998"/>
                  </a:lnTo>
                  <a:lnTo>
                    <a:pt x="11" y="981"/>
                  </a:lnTo>
                  <a:lnTo>
                    <a:pt x="7" y="962"/>
                  </a:lnTo>
                  <a:lnTo>
                    <a:pt x="3" y="942"/>
                  </a:lnTo>
                  <a:lnTo>
                    <a:pt x="1" y="923"/>
                  </a:lnTo>
                  <a:lnTo>
                    <a:pt x="0" y="901"/>
                  </a:lnTo>
                  <a:lnTo>
                    <a:pt x="0" y="881"/>
                  </a:lnTo>
                  <a:lnTo>
                    <a:pt x="0" y="881"/>
                  </a:lnTo>
                  <a:lnTo>
                    <a:pt x="1" y="856"/>
                  </a:lnTo>
                  <a:lnTo>
                    <a:pt x="3" y="830"/>
                  </a:lnTo>
                  <a:lnTo>
                    <a:pt x="7" y="806"/>
                  </a:lnTo>
                  <a:lnTo>
                    <a:pt x="13" y="784"/>
                  </a:lnTo>
                  <a:lnTo>
                    <a:pt x="21" y="762"/>
                  </a:lnTo>
                  <a:lnTo>
                    <a:pt x="30" y="741"/>
                  </a:lnTo>
                  <a:lnTo>
                    <a:pt x="41" y="721"/>
                  </a:lnTo>
                  <a:lnTo>
                    <a:pt x="53" y="700"/>
                  </a:lnTo>
                  <a:lnTo>
                    <a:pt x="65" y="683"/>
                  </a:lnTo>
                  <a:lnTo>
                    <a:pt x="78" y="665"/>
                  </a:lnTo>
                  <a:lnTo>
                    <a:pt x="93" y="649"/>
                  </a:lnTo>
                  <a:lnTo>
                    <a:pt x="108" y="633"/>
                  </a:lnTo>
                  <a:lnTo>
                    <a:pt x="125" y="618"/>
                  </a:lnTo>
                  <a:lnTo>
                    <a:pt x="141" y="606"/>
                  </a:lnTo>
                  <a:lnTo>
                    <a:pt x="159" y="594"/>
                  </a:lnTo>
                  <a:lnTo>
                    <a:pt x="176" y="5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11"/>
            <p:cNvSpPr>
              <a:spLocks/>
            </p:cNvSpPr>
            <p:nvPr userDrawn="1"/>
          </p:nvSpPr>
          <p:spPr bwMode="auto">
            <a:xfrm>
              <a:off x="2648" y="2053"/>
              <a:ext cx="363" cy="304"/>
            </a:xfrm>
            <a:custGeom>
              <a:avLst/>
              <a:gdLst>
                <a:gd name="T0" fmla="*/ 0 w 1452"/>
                <a:gd name="T1" fmla="*/ 0 h 1213"/>
                <a:gd name="T2" fmla="*/ 479 w 1452"/>
                <a:gd name="T3" fmla="*/ 711 h 1213"/>
                <a:gd name="T4" fmla="*/ 484 w 1452"/>
                <a:gd name="T5" fmla="*/ 791 h 1213"/>
                <a:gd name="T6" fmla="*/ 500 w 1452"/>
                <a:gd name="T7" fmla="*/ 856 h 1213"/>
                <a:gd name="T8" fmla="*/ 531 w 1452"/>
                <a:gd name="T9" fmla="*/ 904 h 1213"/>
                <a:gd name="T10" fmla="*/ 576 w 1452"/>
                <a:gd name="T11" fmla="*/ 935 h 1213"/>
                <a:gd name="T12" fmla="*/ 639 w 1452"/>
                <a:gd name="T13" fmla="*/ 949 h 1213"/>
                <a:gd name="T14" fmla="*/ 682 w 1452"/>
                <a:gd name="T15" fmla="*/ 950 h 1213"/>
                <a:gd name="T16" fmla="*/ 734 w 1452"/>
                <a:gd name="T17" fmla="*/ 943 h 1213"/>
                <a:gd name="T18" fmla="*/ 782 w 1452"/>
                <a:gd name="T19" fmla="*/ 926 h 1213"/>
                <a:gd name="T20" fmla="*/ 825 w 1452"/>
                <a:gd name="T21" fmla="*/ 901 h 1213"/>
                <a:gd name="T22" fmla="*/ 865 w 1452"/>
                <a:gd name="T23" fmla="*/ 867 h 1213"/>
                <a:gd name="T24" fmla="*/ 901 w 1452"/>
                <a:gd name="T25" fmla="*/ 825 h 1213"/>
                <a:gd name="T26" fmla="*/ 932 w 1452"/>
                <a:gd name="T27" fmla="*/ 775 h 1213"/>
                <a:gd name="T28" fmla="*/ 956 w 1452"/>
                <a:gd name="T29" fmla="*/ 723 h 1213"/>
                <a:gd name="T30" fmla="*/ 974 w 1452"/>
                <a:gd name="T31" fmla="*/ 667 h 1213"/>
                <a:gd name="T32" fmla="*/ 987 w 1452"/>
                <a:gd name="T33" fmla="*/ 609 h 1213"/>
                <a:gd name="T34" fmla="*/ 992 w 1452"/>
                <a:gd name="T35" fmla="*/ 221 h 1213"/>
                <a:gd name="T36" fmla="*/ 1287 w 1452"/>
                <a:gd name="T37" fmla="*/ 0 h 1213"/>
                <a:gd name="T38" fmla="*/ 1287 w 1452"/>
                <a:gd name="T39" fmla="*/ 928 h 1213"/>
                <a:gd name="T40" fmla="*/ 1299 w 1452"/>
                <a:gd name="T41" fmla="*/ 954 h 1213"/>
                <a:gd name="T42" fmla="*/ 1325 w 1452"/>
                <a:gd name="T43" fmla="*/ 965 h 1213"/>
                <a:gd name="T44" fmla="*/ 1452 w 1452"/>
                <a:gd name="T45" fmla="*/ 1185 h 1213"/>
                <a:gd name="T46" fmla="*/ 1141 w 1452"/>
                <a:gd name="T47" fmla="*/ 1184 h 1213"/>
                <a:gd name="T48" fmla="*/ 1092 w 1452"/>
                <a:gd name="T49" fmla="*/ 1176 h 1213"/>
                <a:gd name="T50" fmla="*/ 1054 w 1452"/>
                <a:gd name="T51" fmla="*/ 1160 h 1213"/>
                <a:gd name="T52" fmla="*/ 1027 w 1452"/>
                <a:gd name="T53" fmla="*/ 1133 h 1213"/>
                <a:gd name="T54" fmla="*/ 1011 w 1452"/>
                <a:gd name="T55" fmla="*/ 1098 h 1213"/>
                <a:gd name="T56" fmla="*/ 1006 w 1452"/>
                <a:gd name="T57" fmla="*/ 1053 h 1213"/>
                <a:gd name="T58" fmla="*/ 1003 w 1452"/>
                <a:gd name="T59" fmla="*/ 953 h 1213"/>
                <a:gd name="T60" fmla="*/ 992 w 1452"/>
                <a:gd name="T61" fmla="*/ 979 h 1213"/>
                <a:gd name="T62" fmla="*/ 956 w 1452"/>
                <a:gd name="T63" fmla="*/ 1030 h 1213"/>
                <a:gd name="T64" fmla="*/ 895 w 1452"/>
                <a:gd name="T65" fmla="*/ 1097 h 1213"/>
                <a:gd name="T66" fmla="*/ 867 w 1452"/>
                <a:gd name="T67" fmla="*/ 1121 h 1213"/>
                <a:gd name="T68" fmla="*/ 819 w 1452"/>
                <a:gd name="T69" fmla="*/ 1152 h 1213"/>
                <a:gd name="T70" fmla="*/ 759 w 1452"/>
                <a:gd name="T71" fmla="*/ 1179 h 1213"/>
                <a:gd name="T72" fmla="*/ 694 w 1452"/>
                <a:gd name="T73" fmla="*/ 1199 h 1213"/>
                <a:gd name="T74" fmla="*/ 622 w 1452"/>
                <a:gd name="T75" fmla="*/ 1211 h 1213"/>
                <a:gd name="T76" fmla="*/ 571 w 1452"/>
                <a:gd name="T77" fmla="*/ 1213 h 1213"/>
                <a:gd name="T78" fmla="*/ 502 w 1452"/>
                <a:gd name="T79" fmla="*/ 1209 h 1213"/>
                <a:gd name="T80" fmla="*/ 440 w 1452"/>
                <a:gd name="T81" fmla="*/ 1197 h 1213"/>
                <a:gd name="T82" fmla="*/ 384 w 1452"/>
                <a:gd name="T83" fmla="*/ 1178 h 1213"/>
                <a:gd name="T84" fmla="*/ 335 w 1452"/>
                <a:gd name="T85" fmla="*/ 1150 h 1213"/>
                <a:gd name="T86" fmla="*/ 293 w 1452"/>
                <a:gd name="T87" fmla="*/ 1113 h 1213"/>
                <a:gd name="T88" fmla="*/ 258 w 1452"/>
                <a:gd name="T89" fmla="*/ 1070 h 1213"/>
                <a:gd name="T90" fmla="*/ 229 w 1452"/>
                <a:gd name="T91" fmla="*/ 1019 h 1213"/>
                <a:gd name="T92" fmla="*/ 207 w 1452"/>
                <a:gd name="T93" fmla="*/ 959 h 1213"/>
                <a:gd name="T94" fmla="*/ 194 w 1452"/>
                <a:gd name="T95" fmla="*/ 892 h 1213"/>
                <a:gd name="T96" fmla="*/ 185 w 1452"/>
                <a:gd name="T97" fmla="*/ 816 h 1213"/>
                <a:gd name="T98" fmla="*/ 183 w 1452"/>
                <a:gd name="T99" fmla="*/ 221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52" h="1213">
                  <a:moveTo>
                    <a:pt x="183" y="221"/>
                  </a:moveTo>
                  <a:lnTo>
                    <a:pt x="0" y="221"/>
                  </a:lnTo>
                  <a:lnTo>
                    <a:pt x="0" y="0"/>
                  </a:lnTo>
                  <a:lnTo>
                    <a:pt x="479" y="0"/>
                  </a:lnTo>
                  <a:lnTo>
                    <a:pt x="479" y="711"/>
                  </a:lnTo>
                  <a:lnTo>
                    <a:pt x="479" y="711"/>
                  </a:lnTo>
                  <a:lnTo>
                    <a:pt x="479" y="739"/>
                  </a:lnTo>
                  <a:lnTo>
                    <a:pt x="480" y="766"/>
                  </a:lnTo>
                  <a:lnTo>
                    <a:pt x="484" y="791"/>
                  </a:lnTo>
                  <a:lnTo>
                    <a:pt x="488" y="814"/>
                  </a:lnTo>
                  <a:lnTo>
                    <a:pt x="494" y="835"/>
                  </a:lnTo>
                  <a:lnTo>
                    <a:pt x="500" y="856"/>
                  </a:lnTo>
                  <a:lnTo>
                    <a:pt x="509" y="873"/>
                  </a:lnTo>
                  <a:lnTo>
                    <a:pt x="519" y="890"/>
                  </a:lnTo>
                  <a:lnTo>
                    <a:pt x="531" y="904"/>
                  </a:lnTo>
                  <a:lnTo>
                    <a:pt x="545" y="916"/>
                  </a:lnTo>
                  <a:lnTo>
                    <a:pt x="560" y="926"/>
                  </a:lnTo>
                  <a:lnTo>
                    <a:pt x="576" y="935"/>
                  </a:lnTo>
                  <a:lnTo>
                    <a:pt x="595" y="941"/>
                  </a:lnTo>
                  <a:lnTo>
                    <a:pt x="617" y="946"/>
                  </a:lnTo>
                  <a:lnTo>
                    <a:pt x="639" y="949"/>
                  </a:lnTo>
                  <a:lnTo>
                    <a:pt x="665" y="950"/>
                  </a:lnTo>
                  <a:lnTo>
                    <a:pt x="665" y="950"/>
                  </a:lnTo>
                  <a:lnTo>
                    <a:pt x="682" y="950"/>
                  </a:lnTo>
                  <a:lnTo>
                    <a:pt x="700" y="949"/>
                  </a:lnTo>
                  <a:lnTo>
                    <a:pt x="718" y="946"/>
                  </a:lnTo>
                  <a:lnTo>
                    <a:pt x="734" y="943"/>
                  </a:lnTo>
                  <a:lnTo>
                    <a:pt x="751" y="938"/>
                  </a:lnTo>
                  <a:lnTo>
                    <a:pt x="766" y="933"/>
                  </a:lnTo>
                  <a:lnTo>
                    <a:pt x="782" y="926"/>
                  </a:lnTo>
                  <a:lnTo>
                    <a:pt x="797" y="919"/>
                  </a:lnTo>
                  <a:lnTo>
                    <a:pt x="811" y="911"/>
                  </a:lnTo>
                  <a:lnTo>
                    <a:pt x="825" y="901"/>
                  </a:lnTo>
                  <a:lnTo>
                    <a:pt x="839" y="891"/>
                  </a:lnTo>
                  <a:lnTo>
                    <a:pt x="853" y="880"/>
                  </a:lnTo>
                  <a:lnTo>
                    <a:pt x="865" y="867"/>
                  </a:lnTo>
                  <a:lnTo>
                    <a:pt x="878" y="854"/>
                  </a:lnTo>
                  <a:lnTo>
                    <a:pt x="889" y="840"/>
                  </a:lnTo>
                  <a:lnTo>
                    <a:pt x="901" y="825"/>
                  </a:lnTo>
                  <a:lnTo>
                    <a:pt x="901" y="825"/>
                  </a:lnTo>
                  <a:lnTo>
                    <a:pt x="922" y="792"/>
                  </a:lnTo>
                  <a:lnTo>
                    <a:pt x="932" y="775"/>
                  </a:lnTo>
                  <a:lnTo>
                    <a:pt x="941" y="758"/>
                  </a:lnTo>
                  <a:lnTo>
                    <a:pt x="949" y="741"/>
                  </a:lnTo>
                  <a:lnTo>
                    <a:pt x="956" y="723"/>
                  </a:lnTo>
                  <a:lnTo>
                    <a:pt x="963" y="705"/>
                  </a:lnTo>
                  <a:lnTo>
                    <a:pt x="969" y="686"/>
                  </a:lnTo>
                  <a:lnTo>
                    <a:pt x="974" y="667"/>
                  </a:lnTo>
                  <a:lnTo>
                    <a:pt x="979" y="648"/>
                  </a:lnTo>
                  <a:lnTo>
                    <a:pt x="983" y="629"/>
                  </a:lnTo>
                  <a:lnTo>
                    <a:pt x="987" y="609"/>
                  </a:lnTo>
                  <a:lnTo>
                    <a:pt x="991" y="569"/>
                  </a:lnTo>
                  <a:lnTo>
                    <a:pt x="992" y="527"/>
                  </a:lnTo>
                  <a:lnTo>
                    <a:pt x="992" y="221"/>
                  </a:lnTo>
                  <a:lnTo>
                    <a:pt x="811" y="221"/>
                  </a:lnTo>
                  <a:lnTo>
                    <a:pt x="811" y="0"/>
                  </a:lnTo>
                  <a:lnTo>
                    <a:pt x="1287" y="0"/>
                  </a:lnTo>
                  <a:lnTo>
                    <a:pt x="1287" y="915"/>
                  </a:lnTo>
                  <a:lnTo>
                    <a:pt x="1287" y="915"/>
                  </a:lnTo>
                  <a:lnTo>
                    <a:pt x="1287" y="928"/>
                  </a:lnTo>
                  <a:lnTo>
                    <a:pt x="1290" y="938"/>
                  </a:lnTo>
                  <a:lnTo>
                    <a:pt x="1294" y="946"/>
                  </a:lnTo>
                  <a:lnTo>
                    <a:pt x="1299" y="954"/>
                  </a:lnTo>
                  <a:lnTo>
                    <a:pt x="1306" y="959"/>
                  </a:lnTo>
                  <a:lnTo>
                    <a:pt x="1315" y="963"/>
                  </a:lnTo>
                  <a:lnTo>
                    <a:pt x="1325" y="965"/>
                  </a:lnTo>
                  <a:lnTo>
                    <a:pt x="1338" y="967"/>
                  </a:lnTo>
                  <a:lnTo>
                    <a:pt x="1452" y="967"/>
                  </a:lnTo>
                  <a:lnTo>
                    <a:pt x="1452" y="1185"/>
                  </a:lnTo>
                  <a:lnTo>
                    <a:pt x="1159" y="1185"/>
                  </a:lnTo>
                  <a:lnTo>
                    <a:pt x="1159" y="1185"/>
                  </a:lnTo>
                  <a:lnTo>
                    <a:pt x="1141" y="1184"/>
                  </a:lnTo>
                  <a:lnTo>
                    <a:pt x="1123" y="1183"/>
                  </a:lnTo>
                  <a:lnTo>
                    <a:pt x="1107" y="1180"/>
                  </a:lnTo>
                  <a:lnTo>
                    <a:pt x="1092" y="1176"/>
                  </a:lnTo>
                  <a:lnTo>
                    <a:pt x="1078" y="1171"/>
                  </a:lnTo>
                  <a:lnTo>
                    <a:pt x="1065" y="1166"/>
                  </a:lnTo>
                  <a:lnTo>
                    <a:pt x="1054" y="1160"/>
                  </a:lnTo>
                  <a:lnTo>
                    <a:pt x="1044" y="1152"/>
                  </a:lnTo>
                  <a:lnTo>
                    <a:pt x="1035" y="1144"/>
                  </a:lnTo>
                  <a:lnTo>
                    <a:pt x="1027" y="1133"/>
                  </a:lnTo>
                  <a:lnTo>
                    <a:pt x="1021" y="1122"/>
                  </a:lnTo>
                  <a:lnTo>
                    <a:pt x="1016" y="1111"/>
                  </a:lnTo>
                  <a:lnTo>
                    <a:pt x="1011" y="1098"/>
                  </a:lnTo>
                  <a:lnTo>
                    <a:pt x="1008" y="1084"/>
                  </a:lnTo>
                  <a:lnTo>
                    <a:pt x="1007" y="1069"/>
                  </a:lnTo>
                  <a:lnTo>
                    <a:pt x="1006" y="1053"/>
                  </a:lnTo>
                  <a:lnTo>
                    <a:pt x="1006" y="1008"/>
                  </a:lnTo>
                  <a:lnTo>
                    <a:pt x="1008" y="953"/>
                  </a:lnTo>
                  <a:lnTo>
                    <a:pt x="1003" y="953"/>
                  </a:lnTo>
                  <a:lnTo>
                    <a:pt x="1003" y="953"/>
                  </a:lnTo>
                  <a:lnTo>
                    <a:pt x="999" y="965"/>
                  </a:lnTo>
                  <a:lnTo>
                    <a:pt x="992" y="979"/>
                  </a:lnTo>
                  <a:lnTo>
                    <a:pt x="983" y="994"/>
                  </a:lnTo>
                  <a:lnTo>
                    <a:pt x="970" y="1012"/>
                  </a:lnTo>
                  <a:lnTo>
                    <a:pt x="956" y="1030"/>
                  </a:lnTo>
                  <a:lnTo>
                    <a:pt x="939" y="1051"/>
                  </a:lnTo>
                  <a:lnTo>
                    <a:pt x="917" y="1073"/>
                  </a:lnTo>
                  <a:lnTo>
                    <a:pt x="895" y="1097"/>
                  </a:lnTo>
                  <a:lnTo>
                    <a:pt x="895" y="1097"/>
                  </a:lnTo>
                  <a:lnTo>
                    <a:pt x="882" y="1108"/>
                  </a:lnTo>
                  <a:lnTo>
                    <a:pt x="867" y="1121"/>
                  </a:lnTo>
                  <a:lnTo>
                    <a:pt x="852" y="1131"/>
                  </a:lnTo>
                  <a:lnTo>
                    <a:pt x="835" y="1142"/>
                  </a:lnTo>
                  <a:lnTo>
                    <a:pt x="819" y="1152"/>
                  </a:lnTo>
                  <a:lnTo>
                    <a:pt x="800" y="1163"/>
                  </a:lnTo>
                  <a:lnTo>
                    <a:pt x="780" y="1171"/>
                  </a:lnTo>
                  <a:lnTo>
                    <a:pt x="759" y="1179"/>
                  </a:lnTo>
                  <a:lnTo>
                    <a:pt x="739" y="1187"/>
                  </a:lnTo>
                  <a:lnTo>
                    <a:pt x="716" y="1193"/>
                  </a:lnTo>
                  <a:lnTo>
                    <a:pt x="694" y="1199"/>
                  </a:lnTo>
                  <a:lnTo>
                    <a:pt x="671" y="1204"/>
                  </a:lnTo>
                  <a:lnTo>
                    <a:pt x="647" y="1208"/>
                  </a:lnTo>
                  <a:lnTo>
                    <a:pt x="622" y="1211"/>
                  </a:lnTo>
                  <a:lnTo>
                    <a:pt x="596" y="1212"/>
                  </a:lnTo>
                  <a:lnTo>
                    <a:pt x="571" y="1213"/>
                  </a:lnTo>
                  <a:lnTo>
                    <a:pt x="571" y="1213"/>
                  </a:lnTo>
                  <a:lnTo>
                    <a:pt x="547" y="1213"/>
                  </a:lnTo>
                  <a:lnTo>
                    <a:pt x="524" y="1211"/>
                  </a:lnTo>
                  <a:lnTo>
                    <a:pt x="502" y="1209"/>
                  </a:lnTo>
                  <a:lnTo>
                    <a:pt x="480" y="1205"/>
                  </a:lnTo>
                  <a:lnTo>
                    <a:pt x="460" y="1202"/>
                  </a:lnTo>
                  <a:lnTo>
                    <a:pt x="440" y="1197"/>
                  </a:lnTo>
                  <a:lnTo>
                    <a:pt x="421" y="1192"/>
                  </a:lnTo>
                  <a:lnTo>
                    <a:pt x="402" y="1184"/>
                  </a:lnTo>
                  <a:lnTo>
                    <a:pt x="384" y="1178"/>
                  </a:lnTo>
                  <a:lnTo>
                    <a:pt x="367" y="1169"/>
                  </a:lnTo>
                  <a:lnTo>
                    <a:pt x="351" y="1160"/>
                  </a:lnTo>
                  <a:lnTo>
                    <a:pt x="335" y="1150"/>
                  </a:lnTo>
                  <a:lnTo>
                    <a:pt x="321" y="1139"/>
                  </a:lnTo>
                  <a:lnTo>
                    <a:pt x="306" y="1126"/>
                  </a:lnTo>
                  <a:lnTo>
                    <a:pt x="293" y="1113"/>
                  </a:lnTo>
                  <a:lnTo>
                    <a:pt x="281" y="1099"/>
                  </a:lnTo>
                  <a:lnTo>
                    <a:pt x="269" y="1085"/>
                  </a:lnTo>
                  <a:lnTo>
                    <a:pt x="258" y="1070"/>
                  </a:lnTo>
                  <a:lnTo>
                    <a:pt x="248" y="1054"/>
                  </a:lnTo>
                  <a:lnTo>
                    <a:pt x="238" y="1036"/>
                  </a:lnTo>
                  <a:lnTo>
                    <a:pt x="229" y="1019"/>
                  </a:lnTo>
                  <a:lnTo>
                    <a:pt x="221" y="1000"/>
                  </a:lnTo>
                  <a:lnTo>
                    <a:pt x="214" y="979"/>
                  </a:lnTo>
                  <a:lnTo>
                    <a:pt x="207" y="959"/>
                  </a:lnTo>
                  <a:lnTo>
                    <a:pt x="202" y="938"/>
                  </a:lnTo>
                  <a:lnTo>
                    <a:pt x="197" y="915"/>
                  </a:lnTo>
                  <a:lnTo>
                    <a:pt x="194" y="892"/>
                  </a:lnTo>
                  <a:lnTo>
                    <a:pt x="190" y="867"/>
                  </a:lnTo>
                  <a:lnTo>
                    <a:pt x="187" y="843"/>
                  </a:lnTo>
                  <a:lnTo>
                    <a:pt x="185" y="816"/>
                  </a:lnTo>
                  <a:lnTo>
                    <a:pt x="183" y="790"/>
                  </a:lnTo>
                  <a:lnTo>
                    <a:pt x="183" y="762"/>
                  </a:lnTo>
                  <a:lnTo>
                    <a:pt x="183" y="2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12"/>
            <p:cNvSpPr>
              <a:spLocks/>
            </p:cNvSpPr>
            <p:nvPr userDrawn="1"/>
          </p:nvSpPr>
          <p:spPr bwMode="auto">
            <a:xfrm>
              <a:off x="3034" y="2046"/>
              <a:ext cx="245" cy="311"/>
            </a:xfrm>
            <a:custGeom>
              <a:avLst/>
              <a:gdLst>
                <a:gd name="T0" fmla="*/ 253 w 981"/>
                <a:gd name="T1" fmla="*/ 901 h 1241"/>
                <a:gd name="T2" fmla="*/ 291 w 981"/>
                <a:gd name="T3" fmla="*/ 961 h 1241"/>
                <a:gd name="T4" fmla="*/ 372 w 981"/>
                <a:gd name="T5" fmla="*/ 997 h 1241"/>
                <a:gd name="T6" fmla="*/ 484 w 981"/>
                <a:gd name="T7" fmla="*/ 1011 h 1241"/>
                <a:gd name="T8" fmla="*/ 566 w 981"/>
                <a:gd name="T9" fmla="*/ 1002 h 1241"/>
                <a:gd name="T10" fmla="*/ 643 w 981"/>
                <a:gd name="T11" fmla="*/ 971 h 1241"/>
                <a:gd name="T12" fmla="*/ 683 w 981"/>
                <a:gd name="T13" fmla="*/ 918 h 1241"/>
                <a:gd name="T14" fmla="*/ 681 w 981"/>
                <a:gd name="T15" fmla="*/ 856 h 1241"/>
                <a:gd name="T16" fmla="*/ 627 w 981"/>
                <a:gd name="T17" fmla="*/ 793 h 1241"/>
                <a:gd name="T18" fmla="*/ 526 w 981"/>
                <a:gd name="T19" fmla="*/ 746 h 1241"/>
                <a:gd name="T20" fmla="*/ 416 w 981"/>
                <a:gd name="T21" fmla="*/ 707 h 1241"/>
                <a:gd name="T22" fmla="*/ 253 w 981"/>
                <a:gd name="T23" fmla="*/ 640 h 1241"/>
                <a:gd name="T24" fmla="*/ 151 w 981"/>
                <a:gd name="T25" fmla="*/ 576 h 1241"/>
                <a:gd name="T26" fmla="*/ 91 w 981"/>
                <a:gd name="T27" fmla="*/ 512 h 1241"/>
                <a:gd name="T28" fmla="*/ 55 w 981"/>
                <a:gd name="T29" fmla="*/ 434 h 1241"/>
                <a:gd name="T30" fmla="*/ 42 w 981"/>
                <a:gd name="T31" fmla="*/ 339 h 1241"/>
                <a:gd name="T32" fmla="*/ 51 w 981"/>
                <a:gd name="T33" fmla="*/ 259 h 1241"/>
                <a:gd name="T34" fmla="*/ 86 w 981"/>
                <a:gd name="T35" fmla="*/ 173 h 1241"/>
                <a:gd name="T36" fmla="*/ 150 w 981"/>
                <a:gd name="T37" fmla="*/ 106 h 1241"/>
                <a:gd name="T38" fmla="*/ 254 w 981"/>
                <a:gd name="T39" fmla="*/ 47 h 1241"/>
                <a:gd name="T40" fmla="*/ 463 w 981"/>
                <a:gd name="T41" fmla="*/ 2 h 1241"/>
                <a:gd name="T42" fmla="*/ 623 w 981"/>
                <a:gd name="T43" fmla="*/ 9 h 1241"/>
                <a:gd name="T44" fmla="*/ 800 w 981"/>
                <a:gd name="T45" fmla="*/ 62 h 1241"/>
                <a:gd name="T46" fmla="*/ 859 w 981"/>
                <a:gd name="T47" fmla="*/ 98 h 1241"/>
                <a:gd name="T48" fmla="*/ 910 w 981"/>
                <a:gd name="T49" fmla="*/ 152 h 1241"/>
                <a:gd name="T50" fmla="*/ 935 w 981"/>
                <a:gd name="T51" fmla="*/ 216 h 1241"/>
                <a:gd name="T52" fmla="*/ 684 w 981"/>
                <a:gd name="T53" fmla="*/ 330 h 1241"/>
                <a:gd name="T54" fmla="*/ 671 w 981"/>
                <a:gd name="T55" fmla="*/ 290 h 1241"/>
                <a:gd name="T56" fmla="*/ 623 w 981"/>
                <a:gd name="T57" fmla="*/ 253 h 1241"/>
                <a:gd name="T58" fmla="*/ 547 w 981"/>
                <a:gd name="T59" fmla="*/ 234 h 1241"/>
                <a:gd name="T60" fmla="*/ 473 w 981"/>
                <a:gd name="T61" fmla="*/ 234 h 1241"/>
                <a:gd name="T62" fmla="*/ 398 w 981"/>
                <a:gd name="T63" fmla="*/ 253 h 1241"/>
                <a:gd name="T64" fmla="*/ 350 w 981"/>
                <a:gd name="T65" fmla="*/ 292 h 1241"/>
                <a:gd name="T66" fmla="*/ 338 w 981"/>
                <a:gd name="T67" fmla="*/ 339 h 1241"/>
                <a:gd name="T68" fmla="*/ 352 w 981"/>
                <a:gd name="T69" fmla="*/ 393 h 1241"/>
                <a:gd name="T70" fmla="*/ 395 w 981"/>
                <a:gd name="T71" fmla="*/ 436 h 1241"/>
                <a:gd name="T72" fmla="*/ 515 w 981"/>
                <a:gd name="T73" fmla="*/ 493 h 1241"/>
                <a:gd name="T74" fmla="*/ 728 w 981"/>
                <a:gd name="T75" fmla="*/ 566 h 1241"/>
                <a:gd name="T76" fmla="*/ 848 w 981"/>
                <a:gd name="T77" fmla="*/ 632 h 1241"/>
                <a:gd name="T78" fmla="*/ 920 w 981"/>
                <a:gd name="T79" fmla="*/ 691 h 1241"/>
                <a:gd name="T80" fmla="*/ 963 w 981"/>
                <a:gd name="T81" fmla="*/ 767 h 1241"/>
                <a:gd name="T82" fmla="*/ 981 w 981"/>
                <a:gd name="T83" fmla="*/ 861 h 1241"/>
                <a:gd name="T84" fmla="*/ 976 w 981"/>
                <a:gd name="T85" fmla="*/ 942 h 1241"/>
                <a:gd name="T86" fmla="*/ 945 w 981"/>
                <a:gd name="T87" fmla="*/ 1034 h 1241"/>
                <a:gd name="T88" fmla="*/ 887 w 981"/>
                <a:gd name="T89" fmla="*/ 1110 h 1241"/>
                <a:gd name="T90" fmla="*/ 822 w 981"/>
                <a:gd name="T91" fmla="*/ 1159 h 1241"/>
                <a:gd name="T92" fmla="*/ 722 w 981"/>
                <a:gd name="T93" fmla="*/ 1204 h 1241"/>
                <a:gd name="T94" fmla="*/ 609 w 981"/>
                <a:gd name="T95" fmla="*/ 1232 h 1241"/>
                <a:gd name="T96" fmla="*/ 482 w 981"/>
                <a:gd name="T97" fmla="*/ 1241 h 1241"/>
                <a:gd name="T98" fmla="*/ 275 w 981"/>
                <a:gd name="T99" fmla="*/ 1213 h 1241"/>
                <a:gd name="T100" fmla="*/ 127 w 981"/>
                <a:gd name="T101" fmla="*/ 1150 h 1241"/>
                <a:gd name="T102" fmla="*/ 56 w 981"/>
                <a:gd name="T103" fmla="*/ 1093 h 1241"/>
                <a:gd name="T104" fmla="*/ 13 w 981"/>
                <a:gd name="T105" fmla="*/ 1022 h 1241"/>
                <a:gd name="T106" fmla="*/ 0 w 981"/>
                <a:gd name="T107" fmla="*/ 8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1" h="1241">
                  <a:moveTo>
                    <a:pt x="0" y="818"/>
                  </a:moveTo>
                  <a:lnTo>
                    <a:pt x="252" y="818"/>
                  </a:lnTo>
                  <a:lnTo>
                    <a:pt x="252" y="887"/>
                  </a:lnTo>
                  <a:lnTo>
                    <a:pt x="252" y="887"/>
                  </a:lnTo>
                  <a:lnTo>
                    <a:pt x="253" y="901"/>
                  </a:lnTo>
                  <a:lnTo>
                    <a:pt x="256" y="915"/>
                  </a:lnTo>
                  <a:lnTo>
                    <a:pt x="262" y="928"/>
                  </a:lnTo>
                  <a:lnTo>
                    <a:pt x="270" y="939"/>
                  </a:lnTo>
                  <a:lnTo>
                    <a:pt x="280" y="950"/>
                  </a:lnTo>
                  <a:lnTo>
                    <a:pt x="291" y="961"/>
                  </a:lnTo>
                  <a:lnTo>
                    <a:pt x="304" y="969"/>
                  </a:lnTo>
                  <a:lnTo>
                    <a:pt x="319" y="978"/>
                  </a:lnTo>
                  <a:lnTo>
                    <a:pt x="335" y="986"/>
                  </a:lnTo>
                  <a:lnTo>
                    <a:pt x="353" y="992"/>
                  </a:lnTo>
                  <a:lnTo>
                    <a:pt x="372" y="997"/>
                  </a:lnTo>
                  <a:lnTo>
                    <a:pt x="393" y="1002"/>
                  </a:lnTo>
                  <a:lnTo>
                    <a:pt x="415" y="1006"/>
                  </a:lnTo>
                  <a:lnTo>
                    <a:pt x="436" y="1009"/>
                  </a:lnTo>
                  <a:lnTo>
                    <a:pt x="460" y="1010"/>
                  </a:lnTo>
                  <a:lnTo>
                    <a:pt x="484" y="1011"/>
                  </a:lnTo>
                  <a:lnTo>
                    <a:pt x="484" y="1011"/>
                  </a:lnTo>
                  <a:lnTo>
                    <a:pt x="506" y="1010"/>
                  </a:lnTo>
                  <a:lnTo>
                    <a:pt x="527" y="1009"/>
                  </a:lnTo>
                  <a:lnTo>
                    <a:pt x="547" y="1006"/>
                  </a:lnTo>
                  <a:lnTo>
                    <a:pt x="566" y="1002"/>
                  </a:lnTo>
                  <a:lnTo>
                    <a:pt x="584" y="998"/>
                  </a:lnTo>
                  <a:lnTo>
                    <a:pt x="600" y="992"/>
                  </a:lnTo>
                  <a:lnTo>
                    <a:pt x="617" y="986"/>
                  </a:lnTo>
                  <a:lnTo>
                    <a:pt x="631" y="980"/>
                  </a:lnTo>
                  <a:lnTo>
                    <a:pt x="643" y="971"/>
                  </a:lnTo>
                  <a:lnTo>
                    <a:pt x="654" y="962"/>
                  </a:lnTo>
                  <a:lnTo>
                    <a:pt x="664" y="952"/>
                  </a:lnTo>
                  <a:lnTo>
                    <a:pt x="671" y="942"/>
                  </a:lnTo>
                  <a:lnTo>
                    <a:pt x="678" y="929"/>
                  </a:lnTo>
                  <a:lnTo>
                    <a:pt x="683" y="918"/>
                  </a:lnTo>
                  <a:lnTo>
                    <a:pt x="685" y="904"/>
                  </a:lnTo>
                  <a:lnTo>
                    <a:pt x="686" y="890"/>
                  </a:lnTo>
                  <a:lnTo>
                    <a:pt x="686" y="890"/>
                  </a:lnTo>
                  <a:lnTo>
                    <a:pt x="685" y="872"/>
                  </a:lnTo>
                  <a:lnTo>
                    <a:pt x="681" y="856"/>
                  </a:lnTo>
                  <a:lnTo>
                    <a:pt x="675" y="841"/>
                  </a:lnTo>
                  <a:lnTo>
                    <a:pt x="666" y="827"/>
                  </a:lnTo>
                  <a:lnTo>
                    <a:pt x="656" y="814"/>
                  </a:lnTo>
                  <a:lnTo>
                    <a:pt x="643" y="804"/>
                  </a:lnTo>
                  <a:lnTo>
                    <a:pt x="627" y="793"/>
                  </a:lnTo>
                  <a:lnTo>
                    <a:pt x="609" y="784"/>
                  </a:lnTo>
                  <a:lnTo>
                    <a:pt x="609" y="784"/>
                  </a:lnTo>
                  <a:lnTo>
                    <a:pt x="593" y="775"/>
                  </a:lnTo>
                  <a:lnTo>
                    <a:pt x="569" y="765"/>
                  </a:lnTo>
                  <a:lnTo>
                    <a:pt x="526" y="746"/>
                  </a:lnTo>
                  <a:lnTo>
                    <a:pt x="526" y="746"/>
                  </a:lnTo>
                  <a:lnTo>
                    <a:pt x="503" y="737"/>
                  </a:lnTo>
                  <a:lnTo>
                    <a:pt x="473" y="726"/>
                  </a:lnTo>
                  <a:lnTo>
                    <a:pt x="416" y="707"/>
                  </a:lnTo>
                  <a:lnTo>
                    <a:pt x="416" y="707"/>
                  </a:lnTo>
                  <a:lnTo>
                    <a:pt x="378" y="693"/>
                  </a:lnTo>
                  <a:lnTo>
                    <a:pt x="343" y="680"/>
                  </a:lnTo>
                  <a:lnTo>
                    <a:pt x="311" y="667"/>
                  </a:lnTo>
                  <a:lnTo>
                    <a:pt x="281" y="654"/>
                  </a:lnTo>
                  <a:lnTo>
                    <a:pt x="253" y="640"/>
                  </a:lnTo>
                  <a:lnTo>
                    <a:pt x="225" y="625"/>
                  </a:lnTo>
                  <a:lnTo>
                    <a:pt x="196" y="608"/>
                  </a:lnTo>
                  <a:lnTo>
                    <a:pt x="166" y="588"/>
                  </a:lnTo>
                  <a:lnTo>
                    <a:pt x="166" y="588"/>
                  </a:lnTo>
                  <a:lnTo>
                    <a:pt x="151" y="576"/>
                  </a:lnTo>
                  <a:lnTo>
                    <a:pt x="137" y="565"/>
                  </a:lnTo>
                  <a:lnTo>
                    <a:pt x="124" y="552"/>
                  </a:lnTo>
                  <a:lnTo>
                    <a:pt x="112" y="540"/>
                  </a:lnTo>
                  <a:lnTo>
                    <a:pt x="102" y="526"/>
                  </a:lnTo>
                  <a:lnTo>
                    <a:pt x="91" y="512"/>
                  </a:lnTo>
                  <a:lnTo>
                    <a:pt x="81" y="498"/>
                  </a:lnTo>
                  <a:lnTo>
                    <a:pt x="74" y="483"/>
                  </a:lnTo>
                  <a:lnTo>
                    <a:pt x="66" y="467"/>
                  </a:lnTo>
                  <a:lnTo>
                    <a:pt x="60" y="450"/>
                  </a:lnTo>
                  <a:lnTo>
                    <a:pt x="55" y="434"/>
                  </a:lnTo>
                  <a:lnTo>
                    <a:pt x="50" y="416"/>
                  </a:lnTo>
                  <a:lnTo>
                    <a:pt x="47" y="398"/>
                  </a:lnTo>
                  <a:lnTo>
                    <a:pt x="45" y="379"/>
                  </a:lnTo>
                  <a:lnTo>
                    <a:pt x="43" y="359"/>
                  </a:lnTo>
                  <a:lnTo>
                    <a:pt x="42" y="339"/>
                  </a:lnTo>
                  <a:lnTo>
                    <a:pt x="42" y="339"/>
                  </a:lnTo>
                  <a:lnTo>
                    <a:pt x="43" y="319"/>
                  </a:lnTo>
                  <a:lnTo>
                    <a:pt x="45" y="299"/>
                  </a:lnTo>
                  <a:lnTo>
                    <a:pt x="47" y="278"/>
                  </a:lnTo>
                  <a:lnTo>
                    <a:pt x="51" y="259"/>
                  </a:lnTo>
                  <a:lnTo>
                    <a:pt x="56" y="240"/>
                  </a:lnTo>
                  <a:lnTo>
                    <a:pt x="62" y="223"/>
                  </a:lnTo>
                  <a:lnTo>
                    <a:pt x="69" y="206"/>
                  </a:lnTo>
                  <a:lnTo>
                    <a:pt x="78" y="190"/>
                  </a:lnTo>
                  <a:lnTo>
                    <a:pt x="86" y="173"/>
                  </a:lnTo>
                  <a:lnTo>
                    <a:pt x="96" y="160"/>
                  </a:lnTo>
                  <a:lnTo>
                    <a:pt x="108" y="144"/>
                  </a:lnTo>
                  <a:lnTo>
                    <a:pt x="120" y="132"/>
                  </a:lnTo>
                  <a:lnTo>
                    <a:pt x="134" y="118"/>
                  </a:lnTo>
                  <a:lnTo>
                    <a:pt x="150" y="106"/>
                  </a:lnTo>
                  <a:lnTo>
                    <a:pt x="165" y="95"/>
                  </a:lnTo>
                  <a:lnTo>
                    <a:pt x="182" y="84"/>
                  </a:lnTo>
                  <a:lnTo>
                    <a:pt x="182" y="84"/>
                  </a:lnTo>
                  <a:lnTo>
                    <a:pt x="218" y="64"/>
                  </a:lnTo>
                  <a:lnTo>
                    <a:pt x="254" y="47"/>
                  </a:lnTo>
                  <a:lnTo>
                    <a:pt x="294" y="33"/>
                  </a:lnTo>
                  <a:lnTo>
                    <a:pt x="334" y="21"/>
                  </a:lnTo>
                  <a:lnTo>
                    <a:pt x="376" y="12"/>
                  </a:lnTo>
                  <a:lnTo>
                    <a:pt x="419" y="5"/>
                  </a:lnTo>
                  <a:lnTo>
                    <a:pt x="463" y="2"/>
                  </a:lnTo>
                  <a:lnTo>
                    <a:pt x="510" y="0"/>
                  </a:lnTo>
                  <a:lnTo>
                    <a:pt x="510" y="0"/>
                  </a:lnTo>
                  <a:lnTo>
                    <a:pt x="549" y="2"/>
                  </a:lnTo>
                  <a:lnTo>
                    <a:pt x="587" y="4"/>
                  </a:lnTo>
                  <a:lnTo>
                    <a:pt x="623" y="9"/>
                  </a:lnTo>
                  <a:lnTo>
                    <a:pt x="660" y="16"/>
                  </a:lnTo>
                  <a:lnTo>
                    <a:pt x="695" y="24"/>
                  </a:lnTo>
                  <a:lnTo>
                    <a:pt x="731" y="36"/>
                  </a:lnTo>
                  <a:lnTo>
                    <a:pt x="766" y="48"/>
                  </a:lnTo>
                  <a:lnTo>
                    <a:pt x="800" y="62"/>
                  </a:lnTo>
                  <a:lnTo>
                    <a:pt x="800" y="62"/>
                  </a:lnTo>
                  <a:lnTo>
                    <a:pt x="816" y="71"/>
                  </a:lnTo>
                  <a:lnTo>
                    <a:pt x="832" y="80"/>
                  </a:lnTo>
                  <a:lnTo>
                    <a:pt x="845" y="89"/>
                  </a:lnTo>
                  <a:lnTo>
                    <a:pt x="859" y="98"/>
                  </a:lnTo>
                  <a:lnTo>
                    <a:pt x="872" y="108"/>
                  </a:lnTo>
                  <a:lnTo>
                    <a:pt x="883" y="118"/>
                  </a:lnTo>
                  <a:lnTo>
                    <a:pt x="893" y="128"/>
                  </a:lnTo>
                  <a:lnTo>
                    <a:pt x="902" y="139"/>
                  </a:lnTo>
                  <a:lnTo>
                    <a:pt x="910" y="152"/>
                  </a:lnTo>
                  <a:lnTo>
                    <a:pt x="917" y="163"/>
                  </a:lnTo>
                  <a:lnTo>
                    <a:pt x="924" y="176"/>
                  </a:lnTo>
                  <a:lnTo>
                    <a:pt x="928" y="189"/>
                  </a:lnTo>
                  <a:lnTo>
                    <a:pt x="933" y="203"/>
                  </a:lnTo>
                  <a:lnTo>
                    <a:pt x="935" y="216"/>
                  </a:lnTo>
                  <a:lnTo>
                    <a:pt x="936" y="232"/>
                  </a:lnTo>
                  <a:lnTo>
                    <a:pt x="936" y="247"/>
                  </a:lnTo>
                  <a:lnTo>
                    <a:pt x="936" y="397"/>
                  </a:lnTo>
                  <a:lnTo>
                    <a:pt x="684" y="397"/>
                  </a:lnTo>
                  <a:lnTo>
                    <a:pt x="684" y="330"/>
                  </a:lnTo>
                  <a:lnTo>
                    <a:pt x="684" y="330"/>
                  </a:lnTo>
                  <a:lnTo>
                    <a:pt x="683" y="319"/>
                  </a:lnTo>
                  <a:lnTo>
                    <a:pt x="680" y="309"/>
                  </a:lnTo>
                  <a:lnTo>
                    <a:pt x="676" y="300"/>
                  </a:lnTo>
                  <a:lnTo>
                    <a:pt x="671" y="290"/>
                  </a:lnTo>
                  <a:lnTo>
                    <a:pt x="665" y="282"/>
                  </a:lnTo>
                  <a:lnTo>
                    <a:pt x="656" y="273"/>
                  </a:lnTo>
                  <a:lnTo>
                    <a:pt x="646" y="266"/>
                  </a:lnTo>
                  <a:lnTo>
                    <a:pt x="636" y="259"/>
                  </a:lnTo>
                  <a:lnTo>
                    <a:pt x="623" y="253"/>
                  </a:lnTo>
                  <a:lnTo>
                    <a:pt x="611" y="248"/>
                  </a:lnTo>
                  <a:lnTo>
                    <a:pt x="597" y="243"/>
                  </a:lnTo>
                  <a:lnTo>
                    <a:pt x="580" y="239"/>
                  </a:lnTo>
                  <a:lnTo>
                    <a:pt x="564" y="237"/>
                  </a:lnTo>
                  <a:lnTo>
                    <a:pt x="547" y="234"/>
                  </a:lnTo>
                  <a:lnTo>
                    <a:pt x="528" y="233"/>
                  </a:lnTo>
                  <a:lnTo>
                    <a:pt x="510" y="233"/>
                  </a:lnTo>
                  <a:lnTo>
                    <a:pt x="510" y="233"/>
                  </a:lnTo>
                  <a:lnTo>
                    <a:pt x="491" y="233"/>
                  </a:lnTo>
                  <a:lnTo>
                    <a:pt x="473" y="234"/>
                  </a:lnTo>
                  <a:lnTo>
                    <a:pt x="456" y="237"/>
                  </a:lnTo>
                  <a:lnTo>
                    <a:pt x="440" y="239"/>
                  </a:lnTo>
                  <a:lnTo>
                    <a:pt x="425" y="243"/>
                  </a:lnTo>
                  <a:lnTo>
                    <a:pt x="411" y="247"/>
                  </a:lnTo>
                  <a:lnTo>
                    <a:pt x="398" y="253"/>
                  </a:lnTo>
                  <a:lnTo>
                    <a:pt x="386" y="259"/>
                  </a:lnTo>
                  <a:lnTo>
                    <a:pt x="376" y="266"/>
                  </a:lnTo>
                  <a:lnTo>
                    <a:pt x="366" y="273"/>
                  </a:lnTo>
                  <a:lnTo>
                    <a:pt x="358" y="282"/>
                  </a:lnTo>
                  <a:lnTo>
                    <a:pt x="350" y="292"/>
                  </a:lnTo>
                  <a:lnTo>
                    <a:pt x="345" y="302"/>
                  </a:lnTo>
                  <a:lnTo>
                    <a:pt x="340" y="314"/>
                  </a:lnTo>
                  <a:lnTo>
                    <a:pt x="339" y="326"/>
                  </a:lnTo>
                  <a:lnTo>
                    <a:pt x="338" y="339"/>
                  </a:lnTo>
                  <a:lnTo>
                    <a:pt x="338" y="339"/>
                  </a:lnTo>
                  <a:lnTo>
                    <a:pt x="338" y="350"/>
                  </a:lnTo>
                  <a:lnTo>
                    <a:pt x="340" y="362"/>
                  </a:lnTo>
                  <a:lnTo>
                    <a:pt x="343" y="372"/>
                  </a:lnTo>
                  <a:lnTo>
                    <a:pt x="347" y="383"/>
                  </a:lnTo>
                  <a:lnTo>
                    <a:pt x="352" y="393"/>
                  </a:lnTo>
                  <a:lnTo>
                    <a:pt x="358" y="402"/>
                  </a:lnTo>
                  <a:lnTo>
                    <a:pt x="366" y="412"/>
                  </a:lnTo>
                  <a:lnTo>
                    <a:pt x="374" y="421"/>
                  </a:lnTo>
                  <a:lnTo>
                    <a:pt x="374" y="421"/>
                  </a:lnTo>
                  <a:lnTo>
                    <a:pt x="395" y="436"/>
                  </a:lnTo>
                  <a:lnTo>
                    <a:pt x="415" y="450"/>
                  </a:lnTo>
                  <a:lnTo>
                    <a:pt x="436" y="462"/>
                  </a:lnTo>
                  <a:lnTo>
                    <a:pt x="459" y="473"/>
                  </a:lnTo>
                  <a:lnTo>
                    <a:pt x="486" y="483"/>
                  </a:lnTo>
                  <a:lnTo>
                    <a:pt x="515" y="493"/>
                  </a:lnTo>
                  <a:lnTo>
                    <a:pt x="587" y="516"/>
                  </a:lnTo>
                  <a:lnTo>
                    <a:pt x="587" y="516"/>
                  </a:lnTo>
                  <a:lnTo>
                    <a:pt x="665" y="541"/>
                  </a:lnTo>
                  <a:lnTo>
                    <a:pt x="698" y="554"/>
                  </a:lnTo>
                  <a:lnTo>
                    <a:pt x="728" y="566"/>
                  </a:lnTo>
                  <a:lnTo>
                    <a:pt x="757" y="579"/>
                  </a:lnTo>
                  <a:lnTo>
                    <a:pt x="786" y="594"/>
                  </a:lnTo>
                  <a:lnTo>
                    <a:pt x="816" y="612"/>
                  </a:lnTo>
                  <a:lnTo>
                    <a:pt x="848" y="632"/>
                  </a:lnTo>
                  <a:lnTo>
                    <a:pt x="848" y="632"/>
                  </a:lnTo>
                  <a:lnTo>
                    <a:pt x="864" y="643"/>
                  </a:lnTo>
                  <a:lnTo>
                    <a:pt x="881" y="655"/>
                  </a:lnTo>
                  <a:lnTo>
                    <a:pt x="895" y="666"/>
                  </a:lnTo>
                  <a:lnTo>
                    <a:pt x="907" y="679"/>
                  </a:lnTo>
                  <a:lnTo>
                    <a:pt x="920" y="691"/>
                  </a:lnTo>
                  <a:lnTo>
                    <a:pt x="930" y="705"/>
                  </a:lnTo>
                  <a:lnTo>
                    <a:pt x="940" y="721"/>
                  </a:lnTo>
                  <a:lnTo>
                    <a:pt x="949" y="736"/>
                  </a:lnTo>
                  <a:lnTo>
                    <a:pt x="957" y="751"/>
                  </a:lnTo>
                  <a:lnTo>
                    <a:pt x="963" y="767"/>
                  </a:lnTo>
                  <a:lnTo>
                    <a:pt x="968" y="785"/>
                  </a:lnTo>
                  <a:lnTo>
                    <a:pt x="973" y="803"/>
                  </a:lnTo>
                  <a:lnTo>
                    <a:pt x="977" y="822"/>
                  </a:lnTo>
                  <a:lnTo>
                    <a:pt x="979" y="841"/>
                  </a:lnTo>
                  <a:lnTo>
                    <a:pt x="981" y="861"/>
                  </a:lnTo>
                  <a:lnTo>
                    <a:pt x="981" y="881"/>
                  </a:lnTo>
                  <a:lnTo>
                    <a:pt x="981" y="881"/>
                  </a:lnTo>
                  <a:lnTo>
                    <a:pt x="981" y="901"/>
                  </a:lnTo>
                  <a:lnTo>
                    <a:pt x="978" y="923"/>
                  </a:lnTo>
                  <a:lnTo>
                    <a:pt x="976" y="942"/>
                  </a:lnTo>
                  <a:lnTo>
                    <a:pt x="972" y="962"/>
                  </a:lnTo>
                  <a:lnTo>
                    <a:pt x="967" y="981"/>
                  </a:lnTo>
                  <a:lnTo>
                    <a:pt x="962" y="998"/>
                  </a:lnTo>
                  <a:lnTo>
                    <a:pt x="954" y="1016"/>
                  </a:lnTo>
                  <a:lnTo>
                    <a:pt x="945" y="1034"/>
                  </a:lnTo>
                  <a:lnTo>
                    <a:pt x="936" y="1050"/>
                  </a:lnTo>
                  <a:lnTo>
                    <a:pt x="926" y="1065"/>
                  </a:lnTo>
                  <a:lnTo>
                    <a:pt x="914" y="1081"/>
                  </a:lnTo>
                  <a:lnTo>
                    <a:pt x="901" y="1096"/>
                  </a:lnTo>
                  <a:lnTo>
                    <a:pt x="887" y="1110"/>
                  </a:lnTo>
                  <a:lnTo>
                    <a:pt x="873" y="1124"/>
                  </a:lnTo>
                  <a:lnTo>
                    <a:pt x="857" y="1136"/>
                  </a:lnTo>
                  <a:lnTo>
                    <a:pt x="839" y="1148"/>
                  </a:lnTo>
                  <a:lnTo>
                    <a:pt x="839" y="1148"/>
                  </a:lnTo>
                  <a:lnTo>
                    <a:pt x="822" y="1159"/>
                  </a:lnTo>
                  <a:lnTo>
                    <a:pt x="803" y="1170"/>
                  </a:lnTo>
                  <a:lnTo>
                    <a:pt x="784" y="1179"/>
                  </a:lnTo>
                  <a:lnTo>
                    <a:pt x="763" y="1189"/>
                  </a:lnTo>
                  <a:lnTo>
                    <a:pt x="743" y="1197"/>
                  </a:lnTo>
                  <a:lnTo>
                    <a:pt x="722" y="1204"/>
                  </a:lnTo>
                  <a:lnTo>
                    <a:pt x="700" y="1212"/>
                  </a:lnTo>
                  <a:lnTo>
                    <a:pt x="679" y="1218"/>
                  </a:lnTo>
                  <a:lnTo>
                    <a:pt x="656" y="1223"/>
                  </a:lnTo>
                  <a:lnTo>
                    <a:pt x="633" y="1228"/>
                  </a:lnTo>
                  <a:lnTo>
                    <a:pt x="609" y="1232"/>
                  </a:lnTo>
                  <a:lnTo>
                    <a:pt x="585" y="1235"/>
                  </a:lnTo>
                  <a:lnTo>
                    <a:pt x="560" y="1237"/>
                  </a:lnTo>
                  <a:lnTo>
                    <a:pt x="535" y="1240"/>
                  </a:lnTo>
                  <a:lnTo>
                    <a:pt x="482" y="1241"/>
                  </a:lnTo>
                  <a:lnTo>
                    <a:pt x="482" y="1241"/>
                  </a:lnTo>
                  <a:lnTo>
                    <a:pt x="440" y="1240"/>
                  </a:lnTo>
                  <a:lnTo>
                    <a:pt x="398" y="1236"/>
                  </a:lnTo>
                  <a:lnTo>
                    <a:pt x="357" y="1231"/>
                  </a:lnTo>
                  <a:lnTo>
                    <a:pt x="315" y="1223"/>
                  </a:lnTo>
                  <a:lnTo>
                    <a:pt x="275" y="1213"/>
                  </a:lnTo>
                  <a:lnTo>
                    <a:pt x="234" y="1201"/>
                  </a:lnTo>
                  <a:lnTo>
                    <a:pt x="196" y="1185"/>
                  </a:lnTo>
                  <a:lnTo>
                    <a:pt x="160" y="1169"/>
                  </a:lnTo>
                  <a:lnTo>
                    <a:pt x="143" y="1160"/>
                  </a:lnTo>
                  <a:lnTo>
                    <a:pt x="127" y="1150"/>
                  </a:lnTo>
                  <a:lnTo>
                    <a:pt x="110" y="1140"/>
                  </a:lnTo>
                  <a:lnTo>
                    <a:pt x="96" y="1129"/>
                  </a:lnTo>
                  <a:lnTo>
                    <a:pt x="81" y="1117"/>
                  </a:lnTo>
                  <a:lnTo>
                    <a:pt x="69" y="1106"/>
                  </a:lnTo>
                  <a:lnTo>
                    <a:pt x="56" y="1093"/>
                  </a:lnTo>
                  <a:lnTo>
                    <a:pt x="46" y="1081"/>
                  </a:lnTo>
                  <a:lnTo>
                    <a:pt x="36" y="1067"/>
                  </a:lnTo>
                  <a:lnTo>
                    <a:pt x="27" y="1052"/>
                  </a:lnTo>
                  <a:lnTo>
                    <a:pt x="19" y="1038"/>
                  </a:lnTo>
                  <a:lnTo>
                    <a:pt x="13" y="1022"/>
                  </a:lnTo>
                  <a:lnTo>
                    <a:pt x="8" y="1006"/>
                  </a:lnTo>
                  <a:lnTo>
                    <a:pt x="4" y="990"/>
                  </a:lnTo>
                  <a:lnTo>
                    <a:pt x="2" y="972"/>
                  </a:lnTo>
                  <a:lnTo>
                    <a:pt x="0" y="956"/>
                  </a:lnTo>
                  <a:lnTo>
                    <a:pt x="0" y="8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13"/>
            <p:cNvSpPr>
              <a:spLocks/>
            </p:cNvSpPr>
            <p:nvPr userDrawn="1"/>
          </p:nvSpPr>
          <p:spPr bwMode="auto">
            <a:xfrm>
              <a:off x="3311" y="1972"/>
              <a:ext cx="192" cy="380"/>
            </a:xfrm>
            <a:custGeom>
              <a:avLst/>
              <a:gdLst>
                <a:gd name="T0" fmla="*/ 0 w 766"/>
                <a:gd name="T1" fmla="*/ 544 h 1520"/>
                <a:gd name="T2" fmla="*/ 190 w 766"/>
                <a:gd name="T3" fmla="*/ 323 h 1520"/>
                <a:gd name="T4" fmla="*/ 476 w 766"/>
                <a:gd name="T5" fmla="*/ 0 h 1520"/>
                <a:gd name="T6" fmla="*/ 746 w 766"/>
                <a:gd name="T7" fmla="*/ 323 h 1520"/>
                <a:gd name="T8" fmla="*/ 476 w 766"/>
                <a:gd name="T9" fmla="*/ 544 h 1520"/>
                <a:gd name="T10" fmla="*/ 476 w 766"/>
                <a:gd name="T11" fmla="*/ 1043 h 1520"/>
                <a:gd name="T12" fmla="*/ 477 w 766"/>
                <a:gd name="T13" fmla="*/ 1079 h 1520"/>
                <a:gd name="T14" fmla="*/ 482 w 766"/>
                <a:gd name="T15" fmla="*/ 1112 h 1520"/>
                <a:gd name="T16" fmla="*/ 491 w 766"/>
                <a:gd name="T17" fmla="*/ 1139 h 1520"/>
                <a:gd name="T18" fmla="*/ 501 w 766"/>
                <a:gd name="T19" fmla="*/ 1165 h 1520"/>
                <a:gd name="T20" fmla="*/ 514 w 766"/>
                <a:gd name="T21" fmla="*/ 1186 h 1520"/>
                <a:gd name="T22" fmla="*/ 529 w 766"/>
                <a:gd name="T23" fmla="*/ 1205 h 1520"/>
                <a:gd name="T24" fmla="*/ 563 w 766"/>
                <a:gd name="T25" fmla="*/ 1234 h 1520"/>
                <a:gd name="T26" fmla="*/ 601 w 766"/>
                <a:gd name="T27" fmla="*/ 1254 h 1520"/>
                <a:gd name="T28" fmla="*/ 640 w 766"/>
                <a:gd name="T29" fmla="*/ 1266 h 1520"/>
                <a:gd name="T30" fmla="*/ 679 w 766"/>
                <a:gd name="T31" fmla="*/ 1272 h 1520"/>
                <a:gd name="T32" fmla="*/ 713 w 766"/>
                <a:gd name="T33" fmla="*/ 1273 h 1520"/>
                <a:gd name="T34" fmla="*/ 766 w 766"/>
                <a:gd name="T35" fmla="*/ 1512 h 1520"/>
                <a:gd name="T36" fmla="*/ 746 w 766"/>
                <a:gd name="T37" fmla="*/ 1516 h 1520"/>
                <a:gd name="T38" fmla="*/ 701 w 766"/>
                <a:gd name="T39" fmla="*/ 1520 h 1520"/>
                <a:gd name="T40" fmla="*/ 675 w 766"/>
                <a:gd name="T41" fmla="*/ 1520 h 1520"/>
                <a:gd name="T42" fmla="*/ 616 w 766"/>
                <a:gd name="T43" fmla="*/ 1518 h 1520"/>
                <a:gd name="T44" fmla="*/ 558 w 766"/>
                <a:gd name="T45" fmla="*/ 1511 h 1520"/>
                <a:gd name="T46" fmla="*/ 497 w 766"/>
                <a:gd name="T47" fmla="*/ 1498 h 1520"/>
                <a:gd name="T48" fmla="*/ 429 w 766"/>
                <a:gd name="T49" fmla="*/ 1475 h 1520"/>
                <a:gd name="T50" fmla="*/ 405 w 766"/>
                <a:gd name="T51" fmla="*/ 1465 h 1520"/>
                <a:gd name="T52" fmla="*/ 357 w 766"/>
                <a:gd name="T53" fmla="*/ 1440 h 1520"/>
                <a:gd name="T54" fmla="*/ 313 w 766"/>
                <a:gd name="T55" fmla="*/ 1407 h 1520"/>
                <a:gd name="T56" fmla="*/ 274 w 766"/>
                <a:gd name="T57" fmla="*/ 1368 h 1520"/>
                <a:gd name="T58" fmla="*/ 240 w 766"/>
                <a:gd name="T59" fmla="*/ 1320 h 1520"/>
                <a:gd name="T60" fmla="*/ 212 w 766"/>
                <a:gd name="T61" fmla="*/ 1262 h 1520"/>
                <a:gd name="T62" fmla="*/ 193 w 766"/>
                <a:gd name="T63" fmla="*/ 1195 h 1520"/>
                <a:gd name="T64" fmla="*/ 183 w 766"/>
                <a:gd name="T65" fmla="*/ 1117 h 1520"/>
                <a:gd name="T66" fmla="*/ 182 w 766"/>
                <a:gd name="T67" fmla="*/ 544 h 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66" h="1520">
                  <a:moveTo>
                    <a:pt x="182" y="544"/>
                  </a:moveTo>
                  <a:lnTo>
                    <a:pt x="0" y="544"/>
                  </a:lnTo>
                  <a:lnTo>
                    <a:pt x="0" y="323"/>
                  </a:lnTo>
                  <a:lnTo>
                    <a:pt x="190" y="323"/>
                  </a:lnTo>
                  <a:lnTo>
                    <a:pt x="190" y="0"/>
                  </a:lnTo>
                  <a:lnTo>
                    <a:pt x="476" y="0"/>
                  </a:lnTo>
                  <a:lnTo>
                    <a:pt x="476" y="323"/>
                  </a:lnTo>
                  <a:lnTo>
                    <a:pt x="746" y="323"/>
                  </a:lnTo>
                  <a:lnTo>
                    <a:pt x="746" y="544"/>
                  </a:lnTo>
                  <a:lnTo>
                    <a:pt x="476" y="544"/>
                  </a:lnTo>
                  <a:lnTo>
                    <a:pt x="476" y="1043"/>
                  </a:lnTo>
                  <a:lnTo>
                    <a:pt x="476" y="1043"/>
                  </a:lnTo>
                  <a:lnTo>
                    <a:pt x="476" y="1062"/>
                  </a:lnTo>
                  <a:lnTo>
                    <a:pt x="477" y="1079"/>
                  </a:lnTo>
                  <a:lnTo>
                    <a:pt x="480" y="1095"/>
                  </a:lnTo>
                  <a:lnTo>
                    <a:pt x="482" y="1112"/>
                  </a:lnTo>
                  <a:lnTo>
                    <a:pt x="486" y="1125"/>
                  </a:lnTo>
                  <a:lnTo>
                    <a:pt x="491" y="1139"/>
                  </a:lnTo>
                  <a:lnTo>
                    <a:pt x="496" y="1152"/>
                  </a:lnTo>
                  <a:lnTo>
                    <a:pt x="501" y="1165"/>
                  </a:lnTo>
                  <a:lnTo>
                    <a:pt x="508" y="1176"/>
                  </a:lnTo>
                  <a:lnTo>
                    <a:pt x="514" y="1186"/>
                  </a:lnTo>
                  <a:lnTo>
                    <a:pt x="521" y="1196"/>
                  </a:lnTo>
                  <a:lnTo>
                    <a:pt x="529" y="1205"/>
                  </a:lnTo>
                  <a:lnTo>
                    <a:pt x="545" y="1220"/>
                  </a:lnTo>
                  <a:lnTo>
                    <a:pt x="563" y="1234"/>
                  </a:lnTo>
                  <a:lnTo>
                    <a:pt x="582" y="1245"/>
                  </a:lnTo>
                  <a:lnTo>
                    <a:pt x="601" y="1254"/>
                  </a:lnTo>
                  <a:lnTo>
                    <a:pt x="621" y="1261"/>
                  </a:lnTo>
                  <a:lnTo>
                    <a:pt x="640" y="1266"/>
                  </a:lnTo>
                  <a:lnTo>
                    <a:pt x="660" y="1269"/>
                  </a:lnTo>
                  <a:lnTo>
                    <a:pt x="679" y="1272"/>
                  </a:lnTo>
                  <a:lnTo>
                    <a:pt x="697" y="1273"/>
                  </a:lnTo>
                  <a:lnTo>
                    <a:pt x="713" y="1273"/>
                  </a:lnTo>
                  <a:lnTo>
                    <a:pt x="766" y="1271"/>
                  </a:lnTo>
                  <a:lnTo>
                    <a:pt x="766" y="1512"/>
                  </a:lnTo>
                  <a:lnTo>
                    <a:pt x="766" y="1512"/>
                  </a:lnTo>
                  <a:lnTo>
                    <a:pt x="746" y="1516"/>
                  </a:lnTo>
                  <a:lnTo>
                    <a:pt x="725" y="1518"/>
                  </a:lnTo>
                  <a:lnTo>
                    <a:pt x="701" y="1520"/>
                  </a:lnTo>
                  <a:lnTo>
                    <a:pt x="675" y="1520"/>
                  </a:lnTo>
                  <a:lnTo>
                    <a:pt x="675" y="1520"/>
                  </a:lnTo>
                  <a:lnTo>
                    <a:pt x="646" y="1520"/>
                  </a:lnTo>
                  <a:lnTo>
                    <a:pt x="616" y="1518"/>
                  </a:lnTo>
                  <a:lnTo>
                    <a:pt x="587" y="1516"/>
                  </a:lnTo>
                  <a:lnTo>
                    <a:pt x="558" y="1511"/>
                  </a:lnTo>
                  <a:lnTo>
                    <a:pt x="528" y="1506"/>
                  </a:lnTo>
                  <a:lnTo>
                    <a:pt x="497" y="1498"/>
                  </a:lnTo>
                  <a:lnTo>
                    <a:pt x="465" y="1488"/>
                  </a:lnTo>
                  <a:lnTo>
                    <a:pt x="429" y="1475"/>
                  </a:lnTo>
                  <a:lnTo>
                    <a:pt x="429" y="1475"/>
                  </a:lnTo>
                  <a:lnTo>
                    <a:pt x="405" y="1465"/>
                  </a:lnTo>
                  <a:lnTo>
                    <a:pt x="381" y="1453"/>
                  </a:lnTo>
                  <a:lnTo>
                    <a:pt x="357" y="1440"/>
                  </a:lnTo>
                  <a:lnTo>
                    <a:pt x="334" y="1425"/>
                  </a:lnTo>
                  <a:lnTo>
                    <a:pt x="313" y="1407"/>
                  </a:lnTo>
                  <a:lnTo>
                    <a:pt x="293" y="1388"/>
                  </a:lnTo>
                  <a:lnTo>
                    <a:pt x="274" y="1368"/>
                  </a:lnTo>
                  <a:lnTo>
                    <a:pt x="256" y="1345"/>
                  </a:lnTo>
                  <a:lnTo>
                    <a:pt x="240" y="1320"/>
                  </a:lnTo>
                  <a:lnTo>
                    <a:pt x="225" y="1292"/>
                  </a:lnTo>
                  <a:lnTo>
                    <a:pt x="212" y="1262"/>
                  </a:lnTo>
                  <a:lnTo>
                    <a:pt x="202" y="1230"/>
                  </a:lnTo>
                  <a:lnTo>
                    <a:pt x="193" y="1195"/>
                  </a:lnTo>
                  <a:lnTo>
                    <a:pt x="187" y="1157"/>
                  </a:lnTo>
                  <a:lnTo>
                    <a:pt x="183" y="1117"/>
                  </a:lnTo>
                  <a:lnTo>
                    <a:pt x="182" y="1074"/>
                  </a:lnTo>
                  <a:lnTo>
                    <a:pt x="182" y="5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14"/>
            <p:cNvSpPr>
              <a:spLocks noEditPoints="1"/>
            </p:cNvSpPr>
            <p:nvPr userDrawn="1"/>
          </p:nvSpPr>
          <p:spPr bwMode="auto">
            <a:xfrm>
              <a:off x="3545" y="1937"/>
              <a:ext cx="162" cy="413"/>
            </a:xfrm>
            <a:custGeom>
              <a:avLst/>
              <a:gdLst>
                <a:gd name="T0" fmla="*/ 0 w 648"/>
                <a:gd name="T1" fmla="*/ 465 h 1650"/>
                <a:gd name="T2" fmla="*/ 0 w 648"/>
                <a:gd name="T3" fmla="*/ 685 h 1650"/>
                <a:gd name="T4" fmla="*/ 185 w 648"/>
                <a:gd name="T5" fmla="*/ 685 h 1650"/>
                <a:gd name="T6" fmla="*/ 185 w 648"/>
                <a:gd name="T7" fmla="*/ 1429 h 1650"/>
                <a:gd name="T8" fmla="*/ 12 w 648"/>
                <a:gd name="T9" fmla="*/ 1429 h 1650"/>
                <a:gd name="T10" fmla="*/ 12 w 648"/>
                <a:gd name="T11" fmla="*/ 1650 h 1650"/>
                <a:gd name="T12" fmla="*/ 648 w 648"/>
                <a:gd name="T13" fmla="*/ 1650 h 1650"/>
                <a:gd name="T14" fmla="*/ 648 w 648"/>
                <a:gd name="T15" fmla="*/ 1429 h 1650"/>
                <a:gd name="T16" fmla="*/ 479 w 648"/>
                <a:gd name="T17" fmla="*/ 1429 h 1650"/>
                <a:gd name="T18" fmla="*/ 479 w 648"/>
                <a:gd name="T19" fmla="*/ 465 h 1650"/>
                <a:gd name="T20" fmla="*/ 0 w 648"/>
                <a:gd name="T21" fmla="*/ 465 h 1650"/>
                <a:gd name="T22" fmla="*/ 182 w 648"/>
                <a:gd name="T23" fmla="*/ 263 h 1650"/>
                <a:gd name="T24" fmla="*/ 479 w 648"/>
                <a:gd name="T25" fmla="*/ 263 h 1650"/>
                <a:gd name="T26" fmla="*/ 479 w 648"/>
                <a:gd name="T27" fmla="*/ 0 h 1650"/>
                <a:gd name="T28" fmla="*/ 182 w 648"/>
                <a:gd name="T29" fmla="*/ 0 h 1650"/>
                <a:gd name="T30" fmla="*/ 182 w 648"/>
                <a:gd name="T31" fmla="*/ 263 h 1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8" h="1650">
                  <a:moveTo>
                    <a:pt x="0" y="465"/>
                  </a:moveTo>
                  <a:lnTo>
                    <a:pt x="0" y="685"/>
                  </a:lnTo>
                  <a:lnTo>
                    <a:pt x="185" y="685"/>
                  </a:lnTo>
                  <a:lnTo>
                    <a:pt x="185" y="1429"/>
                  </a:lnTo>
                  <a:lnTo>
                    <a:pt x="12" y="1429"/>
                  </a:lnTo>
                  <a:lnTo>
                    <a:pt x="12" y="1650"/>
                  </a:lnTo>
                  <a:lnTo>
                    <a:pt x="648" y="1650"/>
                  </a:lnTo>
                  <a:lnTo>
                    <a:pt x="648" y="1429"/>
                  </a:lnTo>
                  <a:lnTo>
                    <a:pt x="479" y="1429"/>
                  </a:lnTo>
                  <a:lnTo>
                    <a:pt x="479" y="465"/>
                  </a:lnTo>
                  <a:lnTo>
                    <a:pt x="0" y="465"/>
                  </a:lnTo>
                  <a:close/>
                  <a:moveTo>
                    <a:pt x="182" y="263"/>
                  </a:moveTo>
                  <a:lnTo>
                    <a:pt x="479" y="263"/>
                  </a:lnTo>
                  <a:lnTo>
                    <a:pt x="479" y="0"/>
                  </a:lnTo>
                  <a:lnTo>
                    <a:pt x="182" y="0"/>
                  </a:lnTo>
                  <a:lnTo>
                    <a:pt x="182" y="2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15"/>
            <p:cNvSpPr>
              <a:spLocks/>
            </p:cNvSpPr>
            <p:nvPr userDrawn="1"/>
          </p:nvSpPr>
          <p:spPr bwMode="auto">
            <a:xfrm>
              <a:off x="3704" y="2046"/>
              <a:ext cx="368" cy="304"/>
            </a:xfrm>
            <a:custGeom>
              <a:avLst/>
              <a:gdLst>
                <a:gd name="T0" fmla="*/ 185 w 1471"/>
                <a:gd name="T1" fmla="*/ 992 h 1213"/>
                <a:gd name="T2" fmla="*/ 183 w 1471"/>
                <a:gd name="T3" fmla="*/ 287 h 1213"/>
                <a:gd name="T4" fmla="*/ 172 w 1471"/>
                <a:gd name="T5" fmla="*/ 261 h 1213"/>
                <a:gd name="T6" fmla="*/ 146 w 1471"/>
                <a:gd name="T7" fmla="*/ 249 h 1213"/>
                <a:gd name="T8" fmla="*/ 0 w 1471"/>
                <a:gd name="T9" fmla="*/ 28 h 1213"/>
                <a:gd name="T10" fmla="*/ 330 w 1471"/>
                <a:gd name="T11" fmla="*/ 28 h 1213"/>
                <a:gd name="T12" fmla="*/ 379 w 1471"/>
                <a:gd name="T13" fmla="*/ 36 h 1213"/>
                <a:gd name="T14" fmla="*/ 417 w 1471"/>
                <a:gd name="T15" fmla="*/ 53 h 1213"/>
                <a:gd name="T16" fmla="*/ 444 w 1471"/>
                <a:gd name="T17" fmla="*/ 80 h 1213"/>
                <a:gd name="T18" fmla="*/ 460 w 1471"/>
                <a:gd name="T19" fmla="*/ 115 h 1213"/>
                <a:gd name="T20" fmla="*/ 465 w 1471"/>
                <a:gd name="T21" fmla="*/ 161 h 1213"/>
                <a:gd name="T22" fmla="*/ 465 w 1471"/>
                <a:gd name="T23" fmla="*/ 264 h 1213"/>
                <a:gd name="T24" fmla="*/ 478 w 1471"/>
                <a:gd name="T25" fmla="*/ 239 h 1213"/>
                <a:gd name="T26" fmla="*/ 514 w 1471"/>
                <a:gd name="T27" fmla="*/ 187 h 1213"/>
                <a:gd name="T28" fmla="*/ 574 w 1471"/>
                <a:gd name="T29" fmla="*/ 120 h 1213"/>
                <a:gd name="T30" fmla="*/ 602 w 1471"/>
                <a:gd name="T31" fmla="*/ 96 h 1213"/>
                <a:gd name="T32" fmla="*/ 652 w 1471"/>
                <a:gd name="T33" fmla="*/ 64 h 1213"/>
                <a:gd name="T34" fmla="*/ 711 w 1471"/>
                <a:gd name="T35" fmla="*/ 36 h 1213"/>
                <a:gd name="T36" fmla="*/ 778 w 1471"/>
                <a:gd name="T37" fmla="*/ 14 h 1213"/>
                <a:gd name="T38" fmla="*/ 852 w 1471"/>
                <a:gd name="T39" fmla="*/ 3 h 1213"/>
                <a:gd name="T40" fmla="*/ 902 w 1471"/>
                <a:gd name="T41" fmla="*/ 0 h 1213"/>
                <a:gd name="T42" fmla="*/ 973 w 1471"/>
                <a:gd name="T43" fmla="*/ 4 h 1213"/>
                <a:gd name="T44" fmla="*/ 1037 w 1471"/>
                <a:gd name="T45" fmla="*/ 16 h 1213"/>
                <a:gd name="T46" fmla="*/ 1094 w 1471"/>
                <a:gd name="T47" fmla="*/ 36 h 1213"/>
                <a:gd name="T48" fmla="*/ 1143 w 1471"/>
                <a:gd name="T49" fmla="*/ 64 h 1213"/>
                <a:gd name="T50" fmla="*/ 1186 w 1471"/>
                <a:gd name="T51" fmla="*/ 99 h 1213"/>
                <a:gd name="T52" fmla="*/ 1223 w 1471"/>
                <a:gd name="T53" fmla="*/ 143 h 1213"/>
                <a:gd name="T54" fmla="*/ 1252 w 1471"/>
                <a:gd name="T55" fmla="*/ 195 h 1213"/>
                <a:gd name="T56" fmla="*/ 1275 w 1471"/>
                <a:gd name="T57" fmla="*/ 254 h 1213"/>
                <a:gd name="T58" fmla="*/ 1289 w 1471"/>
                <a:gd name="T59" fmla="*/ 321 h 1213"/>
                <a:gd name="T60" fmla="*/ 1297 w 1471"/>
                <a:gd name="T61" fmla="*/ 396 h 1213"/>
                <a:gd name="T62" fmla="*/ 1299 w 1471"/>
                <a:gd name="T63" fmla="*/ 992 h 1213"/>
                <a:gd name="T64" fmla="*/ 1007 w 1471"/>
                <a:gd name="T65" fmla="*/ 1213 h 1213"/>
                <a:gd name="T66" fmla="*/ 1006 w 1471"/>
                <a:gd name="T67" fmla="*/ 483 h 1213"/>
                <a:gd name="T68" fmla="*/ 997 w 1471"/>
                <a:gd name="T69" fmla="*/ 407 h 1213"/>
                <a:gd name="T70" fmla="*/ 975 w 1471"/>
                <a:gd name="T71" fmla="*/ 348 h 1213"/>
                <a:gd name="T72" fmla="*/ 939 w 1471"/>
                <a:gd name="T73" fmla="*/ 305 h 1213"/>
                <a:gd name="T74" fmla="*/ 887 w 1471"/>
                <a:gd name="T75" fmla="*/ 278 h 1213"/>
                <a:gd name="T76" fmla="*/ 819 w 1471"/>
                <a:gd name="T77" fmla="*/ 269 h 1213"/>
                <a:gd name="T78" fmla="*/ 781 w 1471"/>
                <a:gd name="T79" fmla="*/ 272 h 1213"/>
                <a:gd name="T80" fmla="*/ 728 w 1471"/>
                <a:gd name="T81" fmla="*/ 282 h 1213"/>
                <a:gd name="T82" fmla="*/ 680 w 1471"/>
                <a:gd name="T83" fmla="*/ 301 h 1213"/>
                <a:gd name="T84" fmla="*/ 637 w 1471"/>
                <a:gd name="T85" fmla="*/ 328 h 1213"/>
                <a:gd name="T86" fmla="*/ 596 w 1471"/>
                <a:gd name="T87" fmla="*/ 364 h 1213"/>
                <a:gd name="T88" fmla="*/ 572 w 1471"/>
                <a:gd name="T89" fmla="*/ 393 h 1213"/>
                <a:gd name="T90" fmla="*/ 540 w 1471"/>
                <a:gd name="T91" fmla="*/ 440 h 1213"/>
                <a:gd name="T92" fmla="*/ 516 w 1471"/>
                <a:gd name="T93" fmla="*/ 491 h 1213"/>
                <a:gd name="T94" fmla="*/ 497 w 1471"/>
                <a:gd name="T95" fmla="*/ 545 h 1213"/>
                <a:gd name="T96" fmla="*/ 485 w 1471"/>
                <a:gd name="T97" fmla="*/ 602 h 1213"/>
                <a:gd name="T98" fmla="*/ 479 w 1471"/>
                <a:gd name="T99" fmla="*/ 992 h 1213"/>
                <a:gd name="T100" fmla="*/ 12 w 1471"/>
                <a:gd name="T101" fmla="*/ 1213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71" h="1213">
                  <a:moveTo>
                    <a:pt x="12" y="1213"/>
                  </a:moveTo>
                  <a:lnTo>
                    <a:pt x="12" y="992"/>
                  </a:lnTo>
                  <a:lnTo>
                    <a:pt x="185" y="992"/>
                  </a:lnTo>
                  <a:lnTo>
                    <a:pt x="185" y="300"/>
                  </a:lnTo>
                  <a:lnTo>
                    <a:pt x="185" y="300"/>
                  </a:lnTo>
                  <a:lnTo>
                    <a:pt x="183" y="287"/>
                  </a:lnTo>
                  <a:lnTo>
                    <a:pt x="181" y="277"/>
                  </a:lnTo>
                  <a:lnTo>
                    <a:pt x="177" y="268"/>
                  </a:lnTo>
                  <a:lnTo>
                    <a:pt x="172" y="261"/>
                  </a:lnTo>
                  <a:lnTo>
                    <a:pt x="164" y="256"/>
                  </a:lnTo>
                  <a:lnTo>
                    <a:pt x="156" y="252"/>
                  </a:lnTo>
                  <a:lnTo>
                    <a:pt x="146" y="249"/>
                  </a:lnTo>
                  <a:lnTo>
                    <a:pt x="133" y="249"/>
                  </a:lnTo>
                  <a:lnTo>
                    <a:pt x="0" y="249"/>
                  </a:lnTo>
                  <a:lnTo>
                    <a:pt x="0" y="28"/>
                  </a:lnTo>
                  <a:lnTo>
                    <a:pt x="312" y="28"/>
                  </a:lnTo>
                  <a:lnTo>
                    <a:pt x="312" y="28"/>
                  </a:lnTo>
                  <a:lnTo>
                    <a:pt x="330" y="28"/>
                  </a:lnTo>
                  <a:lnTo>
                    <a:pt x="348" y="31"/>
                  </a:lnTo>
                  <a:lnTo>
                    <a:pt x="364" y="33"/>
                  </a:lnTo>
                  <a:lnTo>
                    <a:pt x="379" y="36"/>
                  </a:lnTo>
                  <a:lnTo>
                    <a:pt x="393" y="41"/>
                  </a:lnTo>
                  <a:lnTo>
                    <a:pt x="406" y="47"/>
                  </a:lnTo>
                  <a:lnTo>
                    <a:pt x="417" y="53"/>
                  </a:lnTo>
                  <a:lnTo>
                    <a:pt x="427" y="61"/>
                  </a:lnTo>
                  <a:lnTo>
                    <a:pt x="436" y="70"/>
                  </a:lnTo>
                  <a:lnTo>
                    <a:pt x="444" y="80"/>
                  </a:lnTo>
                  <a:lnTo>
                    <a:pt x="450" y="90"/>
                  </a:lnTo>
                  <a:lnTo>
                    <a:pt x="455" y="103"/>
                  </a:lnTo>
                  <a:lnTo>
                    <a:pt x="460" y="115"/>
                  </a:lnTo>
                  <a:lnTo>
                    <a:pt x="463" y="129"/>
                  </a:lnTo>
                  <a:lnTo>
                    <a:pt x="465" y="144"/>
                  </a:lnTo>
                  <a:lnTo>
                    <a:pt x="465" y="161"/>
                  </a:lnTo>
                  <a:lnTo>
                    <a:pt x="465" y="214"/>
                  </a:lnTo>
                  <a:lnTo>
                    <a:pt x="460" y="264"/>
                  </a:lnTo>
                  <a:lnTo>
                    <a:pt x="465" y="264"/>
                  </a:lnTo>
                  <a:lnTo>
                    <a:pt x="465" y="264"/>
                  </a:lnTo>
                  <a:lnTo>
                    <a:pt x="470" y="253"/>
                  </a:lnTo>
                  <a:lnTo>
                    <a:pt x="478" y="239"/>
                  </a:lnTo>
                  <a:lnTo>
                    <a:pt x="488" y="223"/>
                  </a:lnTo>
                  <a:lnTo>
                    <a:pt x="499" y="206"/>
                  </a:lnTo>
                  <a:lnTo>
                    <a:pt x="514" y="187"/>
                  </a:lnTo>
                  <a:lnTo>
                    <a:pt x="532" y="167"/>
                  </a:lnTo>
                  <a:lnTo>
                    <a:pt x="551" y="144"/>
                  </a:lnTo>
                  <a:lnTo>
                    <a:pt x="574" y="120"/>
                  </a:lnTo>
                  <a:lnTo>
                    <a:pt x="574" y="120"/>
                  </a:lnTo>
                  <a:lnTo>
                    <a:pt x="588" y="109"/>
                  </a:lnTo>
                  <a:lnTo>
                    <a:pt x="602" y="96"/>
                  </a:lnTo>
                  <a:lnTo>
                    <a:pt x="618" y="85"/>
                  </a:lnTo>
                  <a:lnTo>
                    <a:pt x="634" y="74"/>
                  </a:lnTo>
                  <a:lnTo>
                    <a:pt x="652" y="64"/>
                  </a:lnTo>
                  <a:lnTo>
                    <a:pt x="671" y="53"/>
                  </a:lnTo>
                  <a:lnTo>
                    <a:pt x="691" y="43"/>
                  </a:lnTo>
                  <a:lnTo>
                    <a:pt x="711" y="36"/>
                  </a:lnTo>
                  <a:lnTo>
                    <a:pt x="733" y="27"/>
                  </a:lnTo>
                  <a:lnTo>
                    <a:pt x="756" y="21"/>
                  </a:lnTo>
                  <a:lnTo>
                    <a:pt x="778" y="14"/>
                  </a:lnTo>
                  <a:lnTo>
                    <a:pt x="802" y="9"/>
                  </a:lnTo>
                  <a:lnTo>
                    <a:pt x="826" y="5"/>
                  </a:lnTo>
                  <a:lnTo>
                    <a:pt x="852" y="3"/>
                  </a:lnTo>
                  <a:lnTo>
                    <a:pt x="877" y="0"/>
                  </a:lnTo>
                  <a:lnTo>
                    <a:pt x="902" y="0"/>
                  </a:lnTo>
                  <a:lnTo>
                    <a:pt x="902" y="0"/>
                  </a:lnTo>
                  <a:lnTo>
                    <a:pt x="926" y="0"/>
                  </a:lnTo>
                  <a:lnTo>
                    <a:pt x="950" y="2"/>
                  </a:lnTo>
                  <a:lnTo>
                    <a:pt x="973" y="4"/>
                  </a:lnTo>
                  <a:lnTo>
                    <a:pt x="994" y="7"/>
                  </a:lnTo>
                  <a:lnTo>
                    <a:pt x="1016" y="10"/>
                  </a:lnTo>
                  <a:lnTo>
                    <a:pt x="1037" y="16"/>
                  </a:lnTo>
                  <a:lnTo>
                    <a:pt x="1056" y="22"/>
                  </a:lnTo>
                  <a:lnTo>
                    <a:pt x="1075" y="28"/>
                  </a:lnTo>
                  <a:lnTo>
                    <a:pt x="1094" y="36"/>
                  </a:lnTo>
                  <a:lnTo>
                    <a:pt x="1112" y="45"/>
                  </a:lnTo>
                  <a:lnTo>
                    <a:pt x="1128" y="53"/>
                  </a:lnTo>
                  <a:lnTo>
                    <a:pt x="1143" y="64"/>
                  </a:lnTo>
                  <a:lnTo>
                    <a:pt x="1159" y="75"/>
                  </a:lnTo>
                  <a:lnTo>
                    <a:pt x="1174" y="86"/>
                  </a:lnTo>
                  <a:lnTo>
                    <a:pt x="1186" y="99"/>
                  </a:lnTo>
                  <a:lnTo>
                    <a:pt x="1200" y="113"/>
                  </a:lnTo>
                  <a:lnTo>
                    <a:pt x="1212" y="128"/>
                  </a:lnTo>
                  <a:lnTo>
                    <a:pt x="1223" y="143"/>
                  </a:lnTo>
                  <a:lnTo>
                    <a:pt x="1233" y="160"/>
                  </a:lnTo>
                  <a:lnTo>
                    <a:pt x="1243" y="176"/>
                  </a:lnTo>
                  <a:lnTo>
                    <a:pt x="1252" y="195"/>
                  </a:lnTo>
                  <a:lnTo>
                    <a:pt x="1260" y="214"/>
                  </a:lnTo>
                  <a:lnTo>
                    <a:pt x="1267" y="233"/>
                  </a:lnTo>
                  <a:lnTo>
                    <a:pt x="1275" y="254"/>
                  </a:lnTo>
                  <a:lnTo>
                    <a:pt x="1280" y="276"/>
                  </a:lnTo>
                  <a:lnTo>
                    <a:pt x="1285" y="299"/>
                  </a:lnTo>
                  <a:lnTo>
                    <a:pt x="1289" y="321"/>
                  </a:lnTo>
                  <a:lnTo>
                    <a:pt x="1292" y="345"/>
                  </a:lnTo>
                  <a:lnTo>
                    <a:pt x="1295" y="371"/>
                  </a:lnTo>
                  <a:lnTo>
                    <a:pt x="1297" y="396"/>
                  </a:lnTo>
                  <a:lnTo>
                    <a:pt x="1299" y="424"/>
                  </a:lnTo>
                  <a:lnTo>
                    <a:pt x="1299" y="451"/>
                  </a:lnTo>
                  <a:lnTo>
                    <a:pt x="1299" y="992"/>
                  </a:lnTo>
                  <a:lnTo>
                    <a:pt x="1471" y="992"/>
                  </a:lnTo>
                  <a:lnTo>
                    <a:pt x="1471" y="1213"/>
                  </a:lnTo>
                  <a:lnTo>
                    <a:pt x="1007" y="1213"/>
                  </a:lnTo>
                  <a:lnTo>
                    <a:pt x="1007" y="511"/>
                  </a:lnTo>
                  <a:lnTo>
                    <a:pt x="1007" y="511"/>
                  </a:lnTo>
                  <a:lnTo>
                    <a:pt x="1006" y="483"/>
                  </a:lnTo>
                  <a:lnTo>
                    <a:pt x="1004" y="455"/>
                  </a:lnTo>
                  <a:lnTo>
                    <a:pt x="1001" y="430"/>
                  </a:lnTo>
                  <a:lnTo>
                    <a:pt x="997" y="407"/>
                  </a:lnTo>
                  <a:lnTo>
                    <a:pt x="991" y="386"/>
                  </a:lnTo>
                  <a:lnTo>
                    <a:pt x="984" y="365"/>
                  </a:lnTo>
                  <a:lnTo>
                    <a:pt x="975" y="348"/>
                  </a:lnTo>
                  <a:lnTo>
                    <a:pt x="964" y="331"/>
                  </a:lnTo>
                  <a:lnTo>
                    <a:pt x="953" y="316"/>
                  </a:lnTo>
                  <a:lnTo>
                    <a:pt x="939" y="305"/>
                  </a:lnTo>
                  <a:lnTo>
                    <a:pt x="924" y="293"/>
                  </a:lnTo>
                  <a:lnTo>
                    <a:pt x="906" y="285"/>
                  </a:lnTo>
                  <a:lnTo>
                    <a:pt x="887" y="278"/>
                  </a:lnTo>
                  <a:lnTo>
                    <a:pt x="867" y="273"/>
                  </a:lnTo>
                  <a:lnTo>
                    <a:pt x="843" y="271"/>
                  </a:lnTo>
                  <a:lnTo>
                    <a:pt x="819" y="269"/>
                  </a:lnTo>
                  <a:lnTo>
                    <a:pt x="819" y="269"/>
                  </a:lnTo>
                  <a:lnTo>
                    <a:pt x="800" y="269"/>
                  </a:lnTo>
                  <a:lnTo>
                    <a:pt x="781" y="272"/>
                  </a:lnTo>
                  <a:lnTo>
                    <a:pt x="763" y="275"/>
                  </a:lnTo>
                  <a:lnTo>
                    <a:pt x="746" y="277"/>
                  </a:lnTo>
                  <a:lnTo>
                    <a:pt x="728" y="282"/>
                  </a:lnTo>
                  <a:lnTo>
                    <a:pt x="711" y="287"/>
                  </a:lnTo>
                  <a:lnTo>
                    <a:pt x="696" y="293"/>
                  </a:lnTo>
                  <a:lnTo>
                    <a:pt x="680" y="301"/>
                  </a:lnTo>
                  <a:lnTo>
                    <a:pt x="665" y="309"/>
                  </a:lnTo>
                  <a:lnTo>
                    <a:pt x="651" y="317"/>
                  </a:lnTo>
                  <a:lnTo>
                    <a:pt x="637" y="328"/>
                  </a:lnTo>
                  <a:lnTo>
                    <a:pt x="623" y="339"/>
                  </a:lnTo>
                  <a:lnTo>
                    <a:pt x="609" y="352"/>
                  </a:lnTo>
                  <a:lnTo>
                    <a:pt x="596" y="364"/>
                  </a:lnTo>
                  <a:lnTo>
                    <a:pt x="584" y="378"/>
                  </a:lnTo>
                  <a:lnTo>
                    <a:pt x="572" y="393"/>
                  </a:lnTo>
                  <a:lnTo>
                    <a:pt x="572" y="393"/>
                  </a:lnTo>
                  <a:lnTo>
                    <a:pt x="561" y="408"/>
                  </a:lnTo>
                  <a:lnTo>
                    <a:pt x="550" y="424"/>
                  </a:lnTo>
                  <a:lnTo>
                    <a:pt x="540" y="440"/>
                  </a:lnTo>
                  <a:lnTo>
                    <a:pt x="531" y="456"/>
                  </a:lnTo>
                  <a:lnTo>
                    <a:pt x="523" y="474"/>
                  </a:lnTo>
                  <a:lnTo>
                    <a:pt x="516" y="491"/>
                  </a:lnTo>
                  <a:lnTo>
                    <a:pt x="508" y="508"/>
                  </a:lnTo>
                  <a:lnTo>
                    <a:pt x="502" y="526"/>
                  </a:lnTo>
                  <a:lnTo>
                    <a:pt x="497" y="545"/>
                  </a:lnTo>
                  <a:lnTo>
                    <a:pt x="492" y="563"/>
                  </a:lnTo>
                  <a:lnTo>
                    <a:pt x="488" y="582"/>
                  </a:lnTo>
                  <a:lnTo>
                    <a:pt x="485" y="602"/>
                  </a:lnTo>
                  <a:lnTo>
                    <a:pt x="480" y="641"/>
                  </a:lnTo>
                  <a:lnTo>
                    <a:pt x="479" y="681"/>
                  </a:lnTo>
                  <a:lnTo>
                    <a:pt x="479" y="992"/>
                  </a:lnTo>
                  <a:lnTo>
                    <a:pt x="648" y="992"/>
                  </a:lnTo>
                  <a:lnTo>
                    <a:pt x="648" y="1213"/>
                  </a:lnTo>
                  <a:lnTo>
                    <a:pt x="12" y="12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16"/>
            <p:cNvSpPr>
              <a:spLocks noEditPoints="1"/>
            </p:cNvSpPr>
            <p:nvPr userDrawn="1"/>
          </p:nvSpPr>
          <p:spPr bwMode="auto">
            <a:xfrm>
              <a:off x="4999" y="1287"/>
              <a:ext cx="423" cy="692"/>
            </a:xfrm>
            <a:custGeom>
              <a:avLst/>
              <a:gdLst>
                <a:gd name="T0" fmla="*/ 1257 w 1691"/>
                <a:gd name="T1" fmla="*/ 1228 h 2767"/>
                <a:gd name="T2" fmla="*/ 1038 w 1691"/>
                <a:gd name="T3" fmla="*/ 1385 h 2767"/>
                <a:gd name="T4" fmla="*/ 845 w 1691"/>
                <a:gd name="T5" fmla="*/ 1438 h 2767"/>
                <a:gd name="T6" fmla="*/ 719 w 1691"/>
                <a:gd name="T7" fmla="*/ 1433 h 2767"/>
                <a:gd name="T8" fmla="*/ 565 w 1691"/>
                <a:gd name="T9" fmla="*/ 1389 h 2767"/>
                <a:gd name="T10" fmla="*/ 442 w 1691"/>
                <a:gd name="T11" fmla="*/ 1303 h 2767"/>
                <a:gd name="T12" fmla="*/ 355 w 1691"/>
                <a:gd name="T13" fmla="*/ 1178 h 2767"/>
                <a:gd name="T14" fmla="*/ 304 w 1691"/>
                <a:gd name="T15" fmla="*/ 1014 h 2767"/>
                <a:gd name="T16" fmla="*/ 290 w 1691"/>
                <a:gd name="T17" fmla="*/ 851 h 2767"/>
                <a:gd name="T18" fmla="*/ 311 w 1691"/>
                <a:gd name="T19" fmla="*/ 662 h 2767"/>
                <a:gd name="T20" fmla="*/ 370 w 1691"/>
                <a:gd name="T21" fmla="*/ 502 h 2767"/>
                <a:gd name="T22" fmla="*/ 462 w 1691"/>
                <a:gd name="T23" fmla="*/ 374 h 2767"/>
                <a:gd name="T24" fmla="*/ 582 w 1691"/>
                <a:gd name="T25" fmla="*/ 286 h 2767"/>
                <a:gd name="T26" fmla="*/ 725 w 1691"/>
                <a:gd name="T27" fmla="*/ 243 h 2767"/>
                <a:gd name="T28" fmla="*/ 873 w 1691"/>
                <a:gd name="T29" fmla="*/ 248 h 2767"/>
                <a:gd name="T30" fmla="*/ 1042 w 1691"/>
                <a:gd name="T31" fmla="*/ 306 h 2767"/>
                <a:gd name="T32" fmla="*/ 1180 w 1691"/>
                <a:gd name="T33" fmla="*/ 424 h 2767"/>
                <a:gd name="T34" fmla="*/ 1285 w 1691"/>
                <a:gd name="T35" fmla="*/ 598 h 2767"/>
                <a:gd name="T36" fmla="*/ 1358 w 1691"/>
                <a:gd name="T37" fmla="*/ 828 h 2767"/>
                <a:gd name="T38" fmla="*/ 1392 w 1691"/>
                <a:gd name="T39" fmla="*/ 1067 h 2767"/>
                <a:gd name="T40" fmla="*/ 655 w 1691"/>
                <a:gd name="T41" fmla="*/ 9 h 2767"/>
                <a:gd name="T42" fmla="*/ 434 w 1691"/>
                <a:gd name="T43" fmla="*/ 81 h 2767"/>
                <a:gd name="T44" fmla="*/ 249 w 1691"/>
                <a:gd name="T45" fmla="*/ 215 h 2767"/>
                <a:gd name="T46" fmla="*/ 109 w 1691"/>
                <a:gd name="T47" fmla="*/ 402 h 2767"/>
                <a:gd name="T48" fmla="*/ 23 w 1691"/>
                <a:gd name="T49" fmla="*/ 632 h 2767"/>
                <a:gd name="T50" fmla="*/ 0 w 1691"/>
                <a:gd name="T51" fmla="*/ 851 h 2767"/>
                <a:gd name="T52" fmla="*/ 28 w 1691"/>
                <a:gd name="T53" fmla="*/ 1118 h 2767"/>
                <a:gd name="T54" fmla="*/ 111 w 1691"/>
                <a:gd name="T55" fmla="*/ 1336 h 2767"/>
                <a:gd name="T56" fmla="*/ 246 w 1691"/>
                <a:gd name="T57" fmla="*/ 1501 h 2767"/>
                <a:gd name="T58" fmla="*/ 431 w 1691"/>
                <a:gd name="T59" fmla="*/ 1611 h 2767"/>
                <a:gd name="T60" fmla="*/ 661 w 1691"/>
                <a:gd name="T61" fmla="*/ 1663 h 2767"/>
                <a:gd name="T62" fmla="*/ 873 w 1691"/>
                <a:gd name="T63" fmla="*/ 1653 h 2767"/>
                <a:gd name="T64" fmla="*/ 1119 w 1691"/>
                <a:gd name="T65" fmla="*/ 1552 h 2767"/>
                <a:gd name="T66" fmla="*/ 1338 w 1691"/>
                <a:gd name="T67" fmla="*/ 1365 h 2767"/>
                <a:gd name="T68" fmla="*/ 1396 w 1691"/>
                <a:gd name="T69" fmla="*/ 1467 h 2767"/>
                <a:gd name="T70" fmla="*/ 1363 w 1691"/>
                <a:gd name="T71" fmla="*/ 1755 h 2767"/>
                <a:gd name="T72" fmla="*/ 1283 w 1691"/>
                <a:gd name="T73" fmla="*/ 2045 h 2767"/>
                <a:gd name="T74" fmla="*/ 1157 w 1691"/>
                <a:gd name="T75" fmla="*/ 2277 h 2767"/>
                <a:gd name="T76" fmla="*/ 1061 w 1691"/>
                <a:gd name="T77" fmla="*/ 2377 h 2767"/>
                <a:gd name="T78" fmla="*/ 945 w 1691"/>
                <a:gd name="T79" fmla="*/ 2454 h 2767"/>
                <a:gd name="T80" fmla="*/ 805 w 1691"/>
                <a:gd name="T81" fmla="*/ 2501 h 2767"/>
                <a:gd name="T82" fmla="*/ 667 w 1691"/>
                <a:gd name="T83" fmla="*/ 2515 h 2767"/>
                <a:gd name="T84" fmla="*/ 485 w 1691"/>
                <a:gd name="T85" fmla="*/ 2483 h 2767"/>
                <a:gd name="T86" fmla="*/ 318 w 1691"/>
                <a:gd name="T87" fmla="*/ 2395 h 2767"/>
                <a:gd name="T88" fmla="*/ 52 w 1691"/>
                <a:gd name="T89" fmla="*/ 2501 h 2767"/>
                <a:gd name="T90" fmla="*/ 222 w 1691"/>
                <a:gd name="T91" fmla="*/ 2640 h 2767"/>
                <a:gd name="T92" fmla="*/ 470 w 1691"/>
                <a:gd name="T93" fmla="*/ 2743 h 2767"/>
                <a:gd name="T94" fmla="*/ 652 w 1691"/>
                <a:gd name="T95" fmla="*/ 2766 h 2767"/>
                <a:gd name="T96" fmla="*/ 796 w 1691"/>
                <a:gd name="T97" fmla="*/ 2761 h 2767"/>
                <a:gd name="T98" fmla="*/ 957 w 1691"/>
                <a:gd name="T99" fmla="*/ 2727 h 2767"/>
                <a:gd name="T100" fmla="*/ 1105 w 1691"/>
                <a:gd name="T101" fmla="*/ 2665 h 2767"/>
                <a:gd name="T102" fmla="*/ 1238 w 1691"/>
                <a:gd name="T103" fmla="*/ 2578 h 2767"/>
                <a:gd name="T104" fmla="*/ 1354 w 1691"/>
                <a:gd name="T105" fmla="*/ 2463 h 2767"/>
                <a:gd name="T106" fmla="*/ 1454 w 1691"/>
                <a:gd name="T107" fmla="*/ 2324 h 2767"/>
                <a:gd name="T108" fmla="*/ 1604 w 1691"/>
                <a:gd name="T109" fmla="*/ 1974 h 2767"/>
                <a:gd name="T110" fmla="*/ 1681 w 1691"/>
                <a:gd name="T111" fmla="*/ 1533 h 2767"/>
                <a:gd name="T112" fmla="*/ 1686 w 1691"/>
                <a:gd name="T113" fmla="*/ 1135 h 2767"/>
                <a:gd name="T114" fmla="*/ 1628 w 1691"/>
                <a:gd name="T115" fmla="*/ 743 h 2767"/>
                <a:gd name="T116" fmla="*/ 1504 w 1691"/>
                <a:gd name="T117" fmla="*/ 427 h 2767"/>
                <a:gd name="T118" fmla="*/ 1317 w 1691"/>
                <a:gd name="T119" fmla="*/ 194 h 2767"/>
                <a:gd name="T120" fmla="*/ 1074 w 1691"/>
                <a:gd name="T121" fmla="*/ 50 h 2767"/>
                <a:gd name="T122" fmla="*/ 778 w 1691"/>
                <a:gd name="T123" fmla="*/ 0 h 2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91" h="2767">
                  <a:moveTo>
                    <a:pt x="1388" y="1072"/>
                  </a:moveTo>
                  <a:lnTo>
                    <a:pt x="1388" y="1072"/>
                  </a:lnTo>
                  <a:lnTo>
                    <a:pt x="1357" y="1115"/>
                  </a:lnTo>
                  <a:lnTo>
                    <a:pt x="1325" y="1155"/>
                  </a:lnTo>
                  <a:lnTo>
                    <a:pt x="1291" y="1193"/>
                  </a:lnTo>
                  <a:lnTo>
                    <a:pt x="1257" y="1228"/>
                  </a:lnTo>
                  <a:lnTo>
                    <a:pt x="1223" y="1260"/>
                  </a:lnTo>
                  <a:lnTo>
                    <a:pt x="1186" y="1290"/>
                  </a:lnTo>
                  <a:lnTo>
                    <a:pt x="1149" y="1318"/>
                  </a:lnTo>
                  <a:lnTo>
                    <a:pt x="1113" y="1343"/>
                  </a:lnTo>
                  <a:lnTo>
                    <a:pt x="1076" y="1365"/>
                  </a:lnTo>
                  <a:lnTo>
                    <a:pt x="1038" y="1385"/>
                  </a:lnTo>
                  <a:lnTo>
                    <a:pt x="999" y="1401"/>
                  </a:lnTo>
                  <a:lnTo>
                    <a:pt x="961" y="1414"/>
                  </a:lnTo>
                  <a:lnTo>
                    <a:pt x="923" y="1425"/>
                  </a:lnTo>
                  <a:lnTo>
                    <a:pt x="884" y="1433"/>
                  </a:lnTo>
                  <a:lnTo>
                    <a:pt x="865" y="1436"/>
                  </a:lnTo>
                  <a:lnTo>
                    <a:pt x="845" y="1438"/>
                  </a:lnTo>
                  <a:lnTo>
                    <a:pt x="826" y="1439"/>
                  </a:lnTo>
                  <a:lnTo>
                    <a:pt x="807" y="1439"/>
                  </a:lnTo>
                  <a:lnTo>
                    <a:pt x="807" y="1439"/>
                  </a:lnTo>
                  <a:lnTo>
                    <a:pt x="777" y="1438"/>
                  </a:lnTo>
                  <a:lnTo>
                    <a:pt x="748" y="1437"/>
                  </a:lnTo>
                  <a:lnTo>
                    <a:pt x="719" y="1433"/>
                  </a:lnTo>
                  <a:lnTo>
                    <a:pt x="691" y="1429"/>
                  </a:lnTo>
                  <a:lnTo>
                    <a:pt x="663" y="1424"/>
                  </a:lnTo>
                  <a:lnTo>
                    <a:pt x="638" y="1417"/>
                  </a:lnTo>
                  <a:lnTo>
                    <a:pt x="613" y="1409"/>
                  </a:lnTo>
                  <a:lnTo>
                    <a:pt x="587" y="1400"/>
                  </a:lnTo>
                  <a:lnTo>
                    <a:pt x="565" y="1389"/>
                  </a:lnTo>
                  <a:lnTo>
                    <a:pt x="542" y="1377"/>
                  </a:lnTo>
                  <a:lnTo>
                    <a:pt x="520" y="1365"/>
                  </a:lnTo>
                  <a:lnTo>
                    <a:pt x="499" y="1351"/>
                  </a:lnTo>
                  <a:lnTo>
                    <a:pt x="480" y="1337"/>
                  </a:lnTo>
                  <a:lnTo>
                    <a:pt x="461" y="1321"/>
                  </a:lnTo>
                  <a:lnTo>
                    <a:pt x="442" y="1303"/>
                  </a:lnTo>
                  <a:lnTo>
                    <a:pt x="426" y="1285"/>
                  </a:lnTo>
                  <a:lnTo>
                    <a:pt x="409" y="1265"/>
                  </a:lnTo>
                  <a:lnTo>
                    <a:pt x="394" y="1245"/>
                  </a:lnTo>
                  <a:lnTo>
                    <a:pt x="380" y="1223"/>
                  </a:lnTo>
                  <a:lnTo>
                    <a:pt x="368" y="1201"/>
                  </a:lnTo>
                  <a:lnTo>
                    <a:pt x="355" y="1178"/>
                  </a:lnTo>
                  <a:lnTo>
                    <a:pt x="344" y="1153"/>
                  </a:lnTo>
                  <a:lnTo>
                    <a:pt x="333" y="1127"/>
                  </a:lnTo>
                  <a:lnTo>
                    <a:pt x="325" y="1099"/>
                  </a:lnTo>
                  <a:lnTo>
                    <a:pt x="317" y="1072"/>
                  </a:lnTo>
                  <a:lnTo>
                    <a:pt x="309" y="1044"/>
                  </a:lnTo>
                  <a:lnTo>
                    <a:pt x="304" y="1014"/>
                  </a:lnTo>
                  <a:lnTo>
                    <a:pt x="299" y="983"/>
                  </a:lnTo>
                  <a:lnTo>
                    <a:pt x="296" y="952"/>
                  </a:lnTo>
                  <a:lnTo>
                    <a:pt x="293" y="919"/>
                  </a:lnTo>
                  <a:lnTo>
                    <a:pt x="290" y="885"/>
                  </a:lnTo>
                  <a:lnTo>
                    <a:pt x="290" y="851"/>
                  </a:lnTo>
                  <a:lnTo>
                    <a:pt x="290" y="851"/>
                  </a:lnTo>
                  <a:lnTo>
                    <a:pt x="290" y="818"/>
                  </a:lnTo>
                  <a:lnTo>
                    <a:pt x="293" y="785"/>
                  </a:lnTo>
                  <a:lnTo>
                    <a:pt x="296" y="753"/>
                  </a:lnTo>
                  <a:lnTo>
                    <a:pt x="299" y="723"/>
                  </a:lnTo>
                  <a:lnTo>
                    <a:pt x="304" y="693"/>
                  </a:lnTo>
                  <a:lnTo>
                    <a:pt x="311" y="662"/>
                  </a:lnTo>
                  <a:lnTo>
                    <a:pt x="318" y="633"/>
                  </a:lnTo>
                  <a:lnTo>
                    <a:pt x="327" y="605"/>
                  </a:lnTo>
                  <a:lnTo>
                    <a:pt x="336" y="579"/>
                  </a:lnTo>
                  <a:lnTo>
                    <a:pt x="346" y="552"/>
                  </a:lnTo>
                  <a:lnTo>
                    <a:pt x="357" y="526"/>
                  </a:lnTo>
                  <a:lnTo>
                    <a:pt x="370" y="502"/>
                  </a:lnTo>
                  <a:lnTo>
                    <a:pt x="383" y="478"/>
                  </a:lnTo>
                  <a:lnTo>
                    <a:pt x="398" y="455"/>
                  </a:lnTo>
                  <a:lnTo>
                    <a:pt x="412" y="434"/>
                  </a:lnTo>
                  <a:lnTo>
                    <a:pt x="428" y="412"/>
                  </a:lnTo>
                  <a:lnTo>
                    <a:pt x="445" y="393"/>
                  </a:lnTo>
                  <a:lnTo>
                    <a:pt x="462" y="374"/>
                  </a:lnTo>
                  <a:lnTo>
                    <a:pt x="480" y="357"/>
                  </a:lnTo>
                  <a:lnTo>
                    <a:pt x="499" y="340"/>
                  </a:lnTo>
                  <a:lnTo>
                    <a:pt x="519" y="325"/>
                  </a:lnTo>
                  <a:lnTo>
                    <a:pt x="539" y="310"/>
                  </a:lnTo>
                  <a:lnTo>
                    <a:pt x="561" y="297"/>
                  </a:lnTo>
                  <a:lnTo>
                    <a:pt x="582" y="286"/>
                  </a:lnTo>
                  <a:lnTo>
                    <a:pt x="605" y="276"/>
                  </a:lnTo>
                  <a:lnTo>
                    <a:pt x="628" y="266"/>
                  </a:lnTo>
                  <a:lnTo>
                    <a:pt x="652" y="258"/>
                  </a:lnTo>
                  <a:lnTo>
                    <a:pt x="676" y="252"/>
                  </a:lnTo>
                  <a:lnTo>
                    <a:pt x="700" y="247"/>
                  </a:lnTo>
                  <a:lnTo>
                    <a:pt x="725" y="243"/>
                  </a:lnTo>
                  <a:lnTo>
                    <a:pt x="751" y="240"/>
                  </a:lnTo>
                  <a:lnTo>
                    <a:pt x="778" y="240"/>
                  </a:lnTo>
                  <a:lnTo>
                    <a:pt x="778" y="240"/>
                  </a:lnTo>
                  <a:lnTo>
                    <a:pt x="811" y="240"/>
                  </a:lnTo>
                  <a:lnTo>
                    <a:pt x="842" y="243"/>
                  </a:lnTo>
                  <a:lnTo>
                    <a:pt x="873" y="248"/>
                  </a:lnTo>
                  <a:lnTo>
                    <a:pt x="903" y="253"/>
                  </a:lnTo>
                  <a:lnTo>
                    <a:pt x="933" y="261"/>
                  </a:lnTo>
                  <a:lnTo>
                    <a:pt x="961" y="269"/>
                  </a:lnTo>
                  <a:lnTo>
                    <a:pt x="989" y="281"/>
                  </a:lnTo>
                  <a:lnTo>
                    <a:pt x="1017" y="292"/>
                  </a:lnTo>
                  <a:lnTo>
                    <a:pt x="1042" y="306"/>
                  </a:lnTo>
                  <a:lnTo>
                    <a:pt x="1067" y="322"/>
                  </a:lnTo>
                  <a:lnTo>
                    <a:pt x="1091" y="339"/>
                  </a:lnTo>
                  <a:lnTo>
                    <a:pt x="1115" y="358"/>
                  </a:lnTo>
                  <a:lnTo>
                    <a:pt x="1138" y="378"/>
                  </a:lnTo>
                  <a:lnTo>
                    <a:pt x="1159" y="401"/>
                  </a:lnTo>
                  <a:lnTo>
                    <a:pt x="1180" y="424"/>
                  </a:lnTo>
                  <a:lnTo>
                    <a:pt x="1200" y="449"/>
                  </a:lnTo>
                  <a:lnTo>
                    <a:pt x="1219" y="475"/>
                  </a:lnTo>
                  <a:lnTo>
                    <a:pt x="1237" y="503"/>
                  </a:lnTo>
                  <a:lnTo>
                    <a:pt x="1253" y="533"/>
                  </a:lnTo>
                  <a:lnTo>
                    <a:pt x="1269" y="565"/>
                  </a:lnTo>
                  <a:lnTo>
                    <a:pt x="1285" y="598"/>
                  </a:lnTo>
                  <a:lnTo>
                    <a:pt x="1300" y="632"/>
                  </a:lnTo>
                  <a:lnTo>
                    <a:pt x="1312" y="669"/>
                  </a:lnTo>
                  <a:lnTo>
                    <a:pt x="1325" y="705"/>
                  </a:lnTo>
                  <a:lnTo>
                    <a:pt x="1336" y="744"/>
                  </a:lnTo>
                  <a:lnTo>
                    <a:pt x="1348" y="785"/>
                  </a:lnTo>
                  <a:lnTo>
                    <a:pt x="1358" y="828"/>
                  </a:lnTo>
                  <a:lnTo>
                    <a:pt x="1367" y="871"/>
                  </a:lnTo>
                  <a:lnTo>
                    <a:pt x="1374" y="916"/>
                  </a:lnTo>
                  <a:lnTo>
                    <a:pt x="1381" y="963"/>
                  </a:lnTo>
                  <a:lnTo>
                    <a:pt x="1387" y="1011"/>
                  </a:lnTo>
                  <a:lnTo>
                    <a:pt x="1392" y="1060"/>
                  </a:lnTo>
                  <a:lnTo>
                    <a:pt x="1392" y="1067"/>
                  </a:lnTo>
                  <a:lnTo>
                    <a:pt x="1388" y="1072"/>
                  </a:lnTo>
                  <a:close/>
                  <a:moveTo>
                    <a:pt x="778" y="0"/>
                  </a:moveTo>
                  <a:lnTo>
                    <a:pt x="778" y="0"/>
                  </a:lnTo>
                  <a:lnTo>
                    <a:pt x="736" y="2"/>
                  </a:lnTo>
                  <a:lnTo>
                    <a:pt x="696" y="4"/>
                  </a:lnTo>
                  <a:lnTo>
                    <a:pt x="655" y="9"/>
                  </a:lnTo>
                  <a:lnTo>
                    <a:pt x="616" y="17"/>
                  </a:lnTo>
                  <a:lnTo>
                    <a:pt x="578" y="26"/>
                  </a:lnTo>
                  <a:lnTo>
                    <a:pt x="541" y="37"/>
                  </a:lnTo>
                  <a:lnTo>
                    <a:pt x="504" y="50"/>
                  </a:lnTo>
                  <a:lnTo>
                    <a:pt x="469" y="65"/>
                  </a:lnTo>
                  <a:lnTo>
                    <a:pt x="434" y="81"/>
                  </a:lnTo>
                  <a:lnTo>
                    <a:pt x="400" y="100"/>
                  </a:lnTo>
                  <a:lnTo>
                    <a:pt x="368" y="119"/>
                  </a:lnTo>
                  <a:lnTo>
                    <a:pt x="336" y="142"/>
                  </a:lnTo>
                  <a:lnTo>
                    <a:pt x="306" y="165"/>
                  </a:lnTo>
                  <a:lnTo>
                    <a:pt x="277" y="190"/>
                  </a:lnTo>
                  <a:lnTo>
                    <a:pt x="249" y="215"/>
                  </a:lnTo>
                  <a:lnTo>
                    <a:pt x="222" y="243"/>
                  </a:lnTo>
                  <a:lnTo>
                    <a:pt x="197" y="272"/>
                  </a:lnTo>
                  <a:lnTo>
                    <a:pt x="173" y="303"/>
                  </a:lnTo>
                  <a:lnTo>
                    <a:pt x="150" y="335"/>
                  </a:lnTo>
                  <a:lnTo>
                    <a:pt x="129" y="368"/>
                  </a:lnTo>
                  <a:lnTo>
                    <a:pt x="109" y="402"/>
                  </a:lnTo>
                  <a:lnTo>
                    <a:pt x="91" y="439"/>
                  </a:lnTo>
                  <a:lnTo>
                    <a:pt x="74" y="475"/>
                  </a:lnTo>
                  <a:lnTo>
                    <a:pt x="59" y="513"/>
                  </a:lnTo>
                  <a:lnTo>
                    <a:pt x="45" y="551"/>
                  </a:lnTo>
                  <a:lnTo>
                    <a:pt x="34" y="592"/>
                  </a:lnTo>
                  <a:lnTo>
                    <a:pt x="23" y="632"/>
                  </a:lnTo>
                  <a:lnTo>
                    <a:pt x="15" y="675"/>
                  </a:lnTo>
                  <a:lnTo>
                    <a:pt x="9" y="717"/>
                  </a:lnTo>
                  <a:lnTo>
                    <a:pt x="4" y="761"/>
                  </a:lnTo>
                  <a:lnTo>
                    <a:pt x="1" y="805"/>
                  </a:lnTo>
                  <a:lnTo>
                    <a:pt x="0" y="851"/>
                  </a:lnTo>
                  <a:lnTo>
                    <a:pt x="0" y="851"/>
                  </a:lnTo>
                  <a:lnTo>
                    <a:pt x="0" y="899"/>
                  </a:lnTo>
                  <a:lnTo>
                    <a:pt x="2" y="944"/>
                  </a:lnTo>
                  <a:lnTo>
                    <a:pt x="6" y="990"/>
                  </a:lnTo>
                  <a:lnTo>
                    <a:pt x="13" y="1034"/>
                  </a:lnTo>
                  <a:lnTo>
                    <a:pt x="19" y="1077"/>
                  </a:lnTo>
                  <a:lnTo>
                    <a:pt x="28" y="1118"/>
                  </a:lnTo>
                  <a:lnTo>
                    <a:pt x="38" y="1158"/>
                  </a:lnTo>
                  <a:lnTo>
                    <a:pt x="49" y="1197"/>
                  </a:lnTo>
                  <a:lnTo>
                    <a:pt x="63" y="1233"/>
                  </a:lnTo>
                  <a:lnTo>
                    <a:pt x="77" y="1269"/>
                  </a:lnTo>
                  <a:lnTo>
                    <a:pt x="93" y="1303"/>
                  </a:lnTo>
                  <a:lnTo>
                    <a:pt x="111" y="1336"/>
                  </a:lnTo>
                  <a:lnTo>
                    <a:pt x="130" y="1367"/>
                  </a:lnTo>
                  <a:lnTo>
                    <a:pt x="150" y="1398"/>
                  </a:lnTo>
                  <a:lnTo>
                    <a:pt x="172" y="1425"/>
                  </a:lnTo>
                  <a:lnTo>
                    <a:pt x="196" y="1453"/>
                  </a:lnTo>
                  <a:lnTo>
                    <a:pt x="220" y="1479"/>
                  </a:lnTo>
                  <a:lnTo>
                    <a:pt x="246" y="1501"/>
                  </a:lnTo>
                  <a:lnTo>
                    <a:pt x="274" y="1524"/>
                  </a:lnTo>
                  <a:lnTo>
                    <a:pt x="302" y="1544"/>
                  </a:lnTo>
                  <a:lnTo>
                    <a:pt x="332" y="1564"/>
                  </a:lnTo>
                  <a:lnTo>
                    <a:pt x="364" y="1581"/>
                  </a:lnTo>
                  <a:lnTo>
                    <a:pt x="397" y="1597"/>
                  </a:lnTo>
                  <a:lnTo>
                    <a:pt x="431" y="1611"/>
                  </a:lnTo>
                  <a:lnTo>
                    <a:pt x="466" y="1624"/>
                  </a:lnTo>
                  <a:lnTo>
                    <a:pt x="503" y="1635"/>
                  </a:lnTo>
                  <a:lnTo>
                    <a:pt x="541" y="1645"/>
                  </a:lnTo>
                  <a:lnTo>
                    <a:pt x="580" y="1653"/>
                  </a:lnTo>
                  <a:lnTo>
                    <a:pt x="620" y="1658"/>
                  </a:lnTo>
                  <a:lnTo>
                    <a:pt x="661" y="1663"/>
                  </a:lnTo>
                  <a:lnTo>
                    <a:pt x="703" y="1666"/>
                  </a:lnTo>
                  <a:lnTo>
                    <a:pt x="748" y="1667"/>
                  </a:lnTo>
                  <a:lnTo>
                    <a:pt x="748" y="1667"/>
                  </a:lnTo>
                  <a:lnTo>
                    <a:pt x="789" y="1664"/>
                  </a:lnTo>
                  <a:lnTo>
                    <a:pt x="831" y="1660"/>
                  </a:lnTo>
                  <a:lnTo>
                    <a:pt x="873" y="1653"/>
                  </a:lnTo>
                  <a:lnTo>
                    <a:pt x="914" y="1643"/>
                  </a:lnTo>
                  <a:lnTo>
                    <a:pt x="956" y="1630"/>
                  </a:lnTo>
                  <a:lnTo>
                    <a:pt x="997" y="1614"/>
                  </a:lnTo>
                  <a:lnTo>
                    <a:pt x="1038" y="1596"/>
                  </a:lnTo>
                  <a:lnTo>
                    <a:pt x="1079" y="1575"/>
                  </a:lnTo>
                  <a:lnTo>
                    <a:pt x="1119" y="1552"/>
                  </a:lnTo>
                  <a:lnTo>
                    <a:pt x="1158" y="1525"/>
                  </a:lnTo>
                  <a:lnTo>
                    <a:pt x="1196" y="1497"/>
                  </a:lnTo>
                  <a:lnTo>
                    <a:pt x="1233" y="1467"/>
                  </a:lnTo>
                  <a:lnTo>
                    <a:pt x="1269" y="1436"/>
                  </a:lnTo>
                  <a:lnTo>
                    <a:pt x="1303" y="1400"/>
                  </a:lnTo>
                  <a:lnTo>
                    <a:pt x="1338" y="1365"/>
                  </a:lnTo>
                  <a:lnTo>
                    <a:pt x="1369" y="1326"/>
                  </a:lnTo>
                  <a:lnTo>
                    <a:pt x="1401" y="1285"/>
                  </a:lnTo>
                  <a:lnTo>
                    <a:pt x="1401" y="1337"/>
                  </a:lnTo>
                  <a:lnTo>
                    <a:pt x="1401" y="1337"/>
                  </a:lnTo>
                  <a:lnTo>
                    <a:pt x="1398" y="1423"/>
                  </a:lnTo>
                  <a:lnTo>
                    <a:pt x="1396" y="1467"/>
                  </a:lnTo>
                  <a:lnTo>
                    <a:pt x="1392" y="1514"/>
                  </a:lnTo>
                  <a:lnTo>
                    <a:pt x="1388" y="1561"/>
                  </a:lnTo>
                  <a:lnTo>
                    <a:pt x="1383" y="1609"/>
                  </a:lnTo>
                  <a:lnTo>
                    <a:pt x="1378" y="1658"/>
                  </a:lnTo>
                  <a:lnTo>
                    <a:pt x="1370" y="1706"/>
                  </a:lnTo>
                  <a:lnTo>
                    <a:pt x="1363" y="1755"/>
                  </a:lnTo>
                  <a:lnTo>
                    <a:pt x="1353" y="1804"/>
                  </a:lnTo>
                  <a:lnTo>
                    <a:pt x="1341" y="1854"/>
                  </a:lnTo>
                  <a:lnTo>
                    <a:pt x="1330" y="1903"/>
                  </a:lnTo>
                  <a:lnTo>
                    <a:pt x="1316" y="1951"/>
                  </a:lnTo>
                  <a:lnTo>
                    <a:pt x="1301" y="1998"/>
                  </a:lnTo>
                  <a:lnTo>
                    <a:pt x="1283" y="2045"/>
                  </a:lnTo>
                  <a:lnTo>
                    <a:pt x="1264" y="2090"/>
                  </a:lnTo>
                  <a:lnTo>
                    <a:pt x="1244" y="2134"/>
                  </a:lnTo>
                  <a:lnTo>
                    <a:pt x="1221" y="2177"/>
                  </a:lnTo>
                  <a:lnTo>
                    <a:pt x="1197" y="2219"/>
                  </a:lnTo>
                  <a:lnTo>
                    <a:pt x="1171" y="2258"/>
                  </a:lnTo>
                  <a:lnTo>
                    <a:pt x="1157" y="2277"/>
                  </a:lnTo>
                  <a:lnTo>
                    <a:pt x="1143" y="2295"/>
                  </a:lnTo>
                  <a:lnTo>
                    <a:pt x="1128" y="2312"/>
                  </a:lnTo>
                  <a:lnTo>
                    <a:pt x="1111" y="2330"/>
                  </a:lnTo>
                  <a:lnTo>
                    <a:pt x="1096" y="2347"/>
                  </a:lnTo>
                  <a:lnTo>
                    <a:pt x="1079" y="2362"/>
                  </a:lnTo>
                  <a:lnTo>
                    <a:pt x="1061" y="2377"/>
                  </a:lnTo>
                  <a:lnTo>
                    <a:pt x="1043" y="2392"/>
                  </a:lnTo>
                  <a:lnTo>
                    <a:pt x="1026" y="2406"/>
                  </a:lnTo>
                  <a:lnTo>
                    <a:pt x="1005" y="2419"/>
                  </a:lnTo>
                  <a:lnTo>
                    <a:pt x="986" y="2431"/>
                  </a:lnTo>
                  <a:lnTo>
                    <a:pt x="966" y="2444"/>
                  </a:lnTo>
                  <a:lnTo>
                    <a:pt x="945" y="2454"/>
                  </a:lnTo>
                  <a:lnTo>
                    <a:pt x="923" y="2464"/>
                  </a:lnTo>
                  <a:lnTo>
                    <a:pt x="901" y="2473"/>
                  </a:lnTo>
                  <a:lnTo>
                    <a:pt x="878" y="2482"/>
                  </a:lnTo>
                  <a:lnTo>
                    <a:pt x="854" y="2489"/>
                  </a:lnTo>
                  <a:lnTo>
                    <a:pt x="830" y="2496"/>
                  </a:lnTo>
                  <a:lnTo>
                    <a:pt x="805" y="2501"/>
                  </a:lnTo>
                  <a:lnTo>
                    <a:pt x="778" y="2506"/>
                  </a:lnTo>
                  <a:lnTo>
                    <a:pt x="751" y="2509"/>
                  </a:lnTo>
                  <a:lnTo>
                    <a:pt x="724" y="2512"/>
                  </a:lnTo>
                  <a:lnTo>
                    <a:pt x="696" y="2513"/>
                  </a:lnTo>
                  <a:lnTo>
                    <a:pt x="667" y="2515"/>
                  </a:lnTo>
                  <a:lnTo>
                    <a:pt x="667" y="2515"/>
                  </a:lnTo>
                  <a:lnTo>
                    <a:pt x="637" y="2513"/>
                  </a:lnTo>
                  <a:lnTo>
                    <a:pt x="606" y="2511"/>
                  </a:lnTo>
                  <a:lnTo>
                    <a:pt x="576" y="2506"/>
                  </a:lnTo>
                  <a:lnTo>
                    <a:pt x="546" y="2501"/>
                  </a:lnTo>
                  <a:lnTo>
                    <a:pt x="515" y="2492"/>
                  </a:lnTo>
                  <a:lnTo>
                    <a:pt x="485" y="2483"/>
                  </a:lnTo>
                  <a:lnTo>
                    <a:pt x="456" y="2472"/>
                  </a:lnTo>
                  <a:lnTo>
                    <a:pt x="427" y="2459"/>
                  </a:lnTo>
                  <a:lnTo>
                    <a:pt x="399" y="2445"/>
                  </a:lnTo>
                  <a:lnTo>
                    <a:pt x="371" y="2430"/>
                  </a:lnTo>
                  <a:lnTo>
                    <a:pt x="345" y="2413"/>
                  </a:lnTo>
                  <a:lnTo>
                    <a:pt x="318" y="2395"/>
                  </a:lnTo>
                  <a:lnTo>
                    <a:pt x="293" y="2374"/>
                  </a:lnTo>
                  <a:lnTo>
                    <a:pt x="269" y="2354"/>
                  </a:lnTo>
                  <a:lnTo>
                    <a:pt x="245" y="2331"/>
                  </a:lnTo>
                  <a:lnTo>
                    <a:pt x="224" y="2307"/>
                  </a:lnTo>
                  <a:lnTo>
                    <a:pt x="52" y="2501"/>
                  </a:lnTo>
                  <a:lnTo>
                    <a:pt x="52" y="2501"/>
                  </a:lnTo>
                  <a:lnTo>
                    <a:pt x="76" y="2523"/>
                  </a:lnTo>
                  <a:lnTo>
                    <a:pt x="101" y="2547"/>
                  </a:lnTo>
                  <a:lnTo>
                    <a:pt x="128" y="2571"/>
                  </a:lnTo>
                  <a:lnTo>
                    <a:pt x="158" y="2594"/>
                  </a:lnTo>
                  <a:lnTo>
                    <a:pt x="188" y="2617"/>
                  </a:lnTo>
                  <a:lnTo>
                    <a:pt x="222" y="2640"/>
                  </a:lnTo>
                  <a:lnTo>
                    <a:pt x="258" y="2660"/>
                  </a:lnTo>
                  <a:lnTo>
                    <a:pt x="296" y="2680"/>
                  </a:lnTo>
                  <a:lnTo>
                    <a:pt x="336" y="2699"/>
                  </a:lnTo>
                  <a:lnTo>
                    <a:pt x="378" y="2715"/>
                  </a:lnTo>
                  <a:lnTo>
                    <a:pt x="422" y="2731"/>
                  </a:lnTo>
                  <a:lnTo>
                    <a:pt x="470" y="2743"/>
                  </a:lnTo>
                  <a:lnTo>
                    <a:pt x="518" y="2753"/>
                  </a:lnTo>
                  <a:lnTo>
                    <a:pt x="544" y="2757"/>
                  </a:lnTo>
                  <a:lnTo>
                    <a:pt x="570" y="2761"/>
                  </a:lnTo>
                  <a:lnTo>
                    <a:pt x="596" y="2763"/>
                  </a:lnTo>
                  <a:lnTo>
                    <a:pt x="624" y="2765"/>
                  </a:lnTo>
                  <a:lnTo>
                    <a:pt x="652" y="2766"/>
                  </a:lnTo>
                  <a:lnTo>
                    <a:pt x="681" y="2767"/>
                  </a:lnTo>
                  <a:lnTo>
                    <a:pt x="681" y="2767"/>
                  </a:lnTo>
                  <a:lnTo>
                    <a:pt x="710" y="2766"/>
                  </a:lnTo>
                  <a:lnTo>
                    <a:pt x="739" y="2765"/>
                  </a:lnTo>
                  <a:lnTo>
                    <a:pt x="768" y="2763"/>
                  </a:lnTo>
                  <a:lnTo>
                    <a:pt x="796" y="2761"/>
                  </a:lnTo>
                  <a:lnTo>
                    <a:pt x="823" y="2757"/>
                  </a:lnTo>
                  <a:lnTo>
                    <a:pt x="851" y="2752"/>
                  </a:lnTo>
                  <a:lnTo>
                    <a:pt x="879" y="2747"/>
                  </a:lnTo>
                  <a:lnTo>
                    <a:pt x="906" y="2741"/>
                  </a:lnTo>
                  <a:lnTo>
                    <a:pt x="932" y="2734"/>
                  </a:lnTo>
                  <a:lnTo>
                    <a:pt x="957" y="2727"/>
                  </a:lnTo>
                  <a:lnTo>
                    <a:pt x="983" y="2718"/>
                  </a:lnTo>
                  <a:lnTo>
                    <a:pt x="1008" y="2709"/>
                  </a:lnTo>
                  <a:lnTo>
                    <a:pt x="1033" y="2699"/>
                  </a:lnTo>
                  <a:lnTo>
                    <a:pt x="1057" y="2689"/>
                  </a:lnTo>
                  <a:lnTo>
                    <a:pt x="1081" y="2678"/>
                  </a:lnTo>
                  <a:lnTo>
                    <a:pt x="1105" y="2665"/>
                  </a:lnTo>
                  <a:lnTo>
                    <a:pt x="1128" y="2652"/>
                  </a:lnTo>
                  <a:lnTo>
                    <a:pt x="1151" y="2640"/>
                  </a:lnTo>
                  <a:lnTo>
                    <a:pt x="1173" y="2624"/>
                  </a:lnTo>
                  <a:lnTo>
                    <a:pt x="1195" y="2609"/>
                  </a:lnTo>
                  <a:lnTo>
                    <a:pt x="1216" y="2594"/>
                  </a:lnTo>
                  <a:lnTo>
                    <a:pt x="1238" y="2578"/>
                  </a:lnTo>
                  <a:lnTo>
                    <a:pt x="1258" y="2560"/>
                  </a:lnTo>
                  <a:lnTo>
                    <a:pt x="1278" y="2542"/>
                  </a:lnTo>
                  <a:lnTo>
                    <a:pt x="1297" y="2523"/>
                  </a:lnTo>
                  <a:lnTo>
                    <a:pt x="1317" y="2504"/>
                  </a:lnTo>
                  <a:lnTo>
                    <a:pt x="1336" y="2484"/>
                  </a:lnTo>
                  <a:lnTo>
                    <a:pt x="1354" y="2463"/>
                  </a:lnTo>
                  <a:lnTo>
                    <a:pt x="1372" y="2441"/>
                  </a:lnTo>
                  <a:lnTo>
                    <a:pt x="1389" y="2420"/>
                  </a:lnTo>
                  <a:lnTo>
                    <a:pt x="1406" y="2397"/>
                  </a:lnTo>
                  <a:lnTo>
                    <a:pt x="1422" y="2373"/>
                  </a:lnTo>
                  <a:lnTo>
                    <a:pt x="1439" y="2349"/>
                  </a:lnTo>
                  <a:lnTo>
                    <a:pt x="1454" y="2324"/>
                  </a:lnTo>
                  <a:lnTo>
                    <a:pt x="1484" y="2272"/>
                  </a:lnTo>
                  <a:lnTo>
                    <a:pt x="1512" y="2218"/>
                  </a:lnTo>
                  <a:lnTo>
                    <a:pt x="1538" y="2161"/>
                  </a:lnTo>
                  <a:lnTo>
                    <a:pt x="1562" y="2100"/>
                  </a:lnTo>
                  <a:lnTo>
                    <a:pt x="1584" y="2038"/>
                  </a:lnTo>
                  <a:lnTo>
                    <a:pt x="1604" y="1974"/>
                  </a:lnTo>
                  <a:lnTo>
                    <a:pt x="1622" y="1906"/>
                  </a:lnTo>
                  <a:lnTo>
                    <a:pt x="1638" y="1836"/>
                  </a:lnTo>
                  <a:lnTo>
                    <a:pt x="1652" y="1764"/>
                  </a:lnTo>
                  <a:lnTo>
                    <a:pt x="1663" y="1690"/>
                  </a:lnTo>
                  <a:lnTo>
                    <a:pt x="1674" y="1612"/>
                  </a:lnTo>
                  <a:lnTo>
                    <a:pt x="1681" y="1533"/>
                  </a:lnTo>
                  <a:lnTo>
                    <a:pt x="1686" y="1452"/>
                  </a:lnTo>
                  <a:lnTo>
                    <a:pt x="1690" y="1367"/>
                  </a:lnTo>
                  <a:lnTo>
                    <a:pt x="1691" y="1281"/>
                  </a:lnTo>
                  <a:lnTo>
                    <a:pt x="1691" y="1281"/>
                  </a:lnTo>
                  <a:lnTo>
                    <a:pt x="1690" y="1207"/>
                  </a:lnTo>
                  <a:lnTo>
                    <a:pt x="1686" y="1135"/>
                  </a:lnTo>
                  <a:lnTo>
                    <a:pt x="1682" y="1064"/>
                  </a:lnTo>
                  <a:lnTo>
                    <a:pt x="1675" y="996"/>
                  </a:lnTo>
                  <a:lnTo>
                    <a:pt x="1666" y="930"/>
                  </a:lnTo>
                  <a:lnTo>
                    <a:pt x="1656" y="866"/>
                  </a:lnTo>
                  <a:lnTo>
                    <a:pt x="1643" y="803"/>
                  </a:lnTo>
                  <a:lnTo>
                    <a:pt x="1628" y="743"/>
                  </a:lnTo>
                  <a:lnTo>
                    <a:pt x="1612" y="685"/>
                  </a:lnTo>
                  <a:lnTo>
                    <a:pt x="1594" y="629"/>
                  </a:lnTo>
                  <a:lnTo>
                    <a:pt x="1574" y="575"/>
                  </a:lnTo>
                  <a:lnTo>
                    <a:pt x="1552" y="523"/>
                  </a:lnTo>
                  <a:lnTo>
                    <a:pt x="1530" y="474"/>
                  </a:lnTo>
                  <a:lnTo>
                    <a:pt x="1504" y="427"/>
                  </a:lnTo>
                  <a:lnTo>
                    <a:pt x="1477" y="382"/>
                  </a:lnTo>
                  <a:lnTo>
                    <a:pt x="1449" y="340"/>
                  </a:lnTo>
                  <a:lnTo>
                    <a:pt x="1418" y="300"/>
                  </a:lnTo>
                  <a:lnTo>
                    <a:pt x="1387" y="262"/>
                  </a:lnTo>
                  <a:lnTo>
                    <a:pt x="1353" y="226"/>
                  </a:lnTo>
                  <a:lnTo>
                    <a:pt x="1317" y="194"/>
                  </a:lnTo>
                  <a:lnTo>
                    <a:pt x="1281" y="163"/>
                  </a:lnTo>
                  <a:lnTo>
                    <a:pt x="1243" y="135"/>
                  </a:lnTo>
                  <a:lnTo>
                    <a:pt x="1202" y="110"/>
                  </a:lnTo>
                  <a:lnTo>
                    <a:pt x="1162" y="87"/>
                  </a:lnTo>
                  <a:lnTo>
                    <a:pt x="1119" y="67"/>
                  </a:lnTo>
                  <a:lnTo>
                    <a:pt x="1074" y="50"/>
                  </a:lnTo>
                  <a:lnTo>
                    <a:pt x="1028" y="34"/>
                  </a:lnTo>
                  <a:lnTo>
                    <a:pt x="981" y="22"/>
                  </a:lnTo>
                  <a:lnTo>
                    <a:pt x="932" y="13"/>
                  </a:lnTo>
                  <a:lnTo>
                    <a:pt x="882" y="5"/>
                  </a:lnTo>
                  <a:lnTo>
                    <a:pt x="830" y="2"/>
                  </a:lnTo>
                  <a:lnTo>
                    <a:pt x="77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19"/>
            <p:cNvSpPr>
              <a:spLocks/>
            </p:cNvSpPr>
            <p:nvPr userDrawn="1"/>
          </p:nvSpPr>
          <p:spPr bwMode="auto">
            <a:xfrm>
              <a:off x="4557" y="1300"/>
              <a:ext cx="372" cy="666"/>
            </a:xfrm>
            <a:custGeom>
              <a:avLst/>
              <a:gdLst>
                <a:gd name="T0" fmla="*/ 0 w 1488"/>
                <a:gd name="T1" fmla="*/ 2664 h 2664"/>
                <a:gd name="T2" fmla="*/ 1488 w 1488"/>
                <a:gd name="T3" fmla="*/ 2664 h 2664"/>
                <a:gd name="T4" fmla="*/ 1488 w 1488"/>
                <a:gd name="T5" fmla="*/ 2412 h 2664"/>
                <a:gd name="T6" fmla="*/ 930 w 1488"/>
                <a:gd name="T7" fmla="*/ 2412 h 2664"/>
                <a:gd name="T8" fmla="*/ 930 w 1488"/>
                <a:gd name="T9" fmla="*/ 0 h 2664"/>
                <a:gd name="T10" fmla="*/ 686 w 1488"/>
                <a:gd name="T11" fmla="*/ 0 h 2664"/>
                <a:gd name="T12" fmla="*/ 686 w 1488"/>
                <a:gd name="T13" fmla="*/ 0 h 2664"/>
                <a:gd name="T14" fmla="*/ 656 w 1488"/>
                <a:gd name="T15" fmla="*/ 17 h 2664"/>
                <a:gd name="T16" fmla="*/ 626 w 1488"/>
                <a:gd name="T17" fmla="*/ 34 h 2664"/>
                <a:gd name="T18" fmla="*/ 595 w 1488"/>
                <a:gd name="T19" fmla="*/ 49 h 2664"/>
                <a:gd name="T20" fmla="*/ 564 w 1488"/>
                <a:gd name="T21" fmla="*/ 64 h 2664"/>
                <a:gd name="T22" fmla="*/ 532 w 1488"/>
                <a:gd name="T23" fmla="*/ 79 h 2664"/>
                <a:gd name="T24" fmla="*/ 499 w 1488"/>
                <a:gd name="T25" fmla="*/ 92 h 2664"/>
                <a:gd name="T26" fmla="*/ 465 w 1488"/>
                <a:gd name="T27" fmla="*/ 106 h 2664"/>
                <a:gd name="T28" fmla="*/ 431 w 1488"/>
                <a:gd name="T29" fmla="*/ 119 h 2664"/>
                <a:gd name="T30" fmla="*/ 397 w 1488"/>
                <a:gd name="T31" fmla="*/ 130 h 2664"/>
                <a:gd name="T32" fmla="*/ 360 w 1488"/>
                <a:gd name="T33" fmla="*/ 141 h 2664"/>
                <a:gd name="T34" fmla="*/ 324 w 1488"/>
                <a:gd name="T35" fmla="*/ 151 h 2664"/>
                <a:gd name="T36" fmla="*/ 287 w 1488"/>
                <a:gd name="T37" fmla="*/ 162 h 2664"/>
                <a:gd name="T38" fmla="*/ 248 w 1488"/>
                <a:gd name="T39" fmla="*/ 172 h 2664"/>
                <a:gd name="T40" fmla="*/ 209 w 1488"/>
                <a:gd name="T41" fmla="*/ 180 h 2664"/>
                <a:gd name="T42" fmla="*/ 128 w 1488"/>
                <a:gd name="T43" fmla="*/ 196 h 2664"/>
                <a:gd name="T44" fmla="*/ 128 w 1488"/>
                <a:gd name="T45" fmla="*/ 388 h 2664"/>
                <a:gd name="T46" fmla="*/ 618 w 1488"/>
                <a:gd name="T47" fmla="*/ 388 h 2664"/>
                <a:gd name="T48" fmla="*/ 618 w 1488"/>
                <a:gd name="T49" fmla="*/ 2412 h 2664"/>
                <a:gd name="T50" fmla="*/ 0 w 1488"/>
                <a:gd name="T51" fmla="*/ 2412 h 2664"/>
                <a:gd name="T52" fmla="*/ 0 w 1488"/>
                <a:gd name="T53" fmla="*/ 2664 h 2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88" h="2664">
                  <a:moveTo>
                    <a:pt x="0" y="2664"/>
                  </a:moveTo>
                  <a:lnTo>
                    <a:pt x="1488" y="2664"/>
                  </a:lnTo>
                  <a:lnTo>
                    <a:pt x="1488" y="2412"/>
                  </a:lnTo>
                  <a:lnTo>
                    <a:pt x="930" y="2412"/>
                  </a:lnTo>
                  <a:lnTo>
                    <a:pt x="930" y="0"/>
                  </a:lnTo>
                  <a:lnTo>
                    <a:pt x="686" y="0"/>
                  </a:lnTo>
                  <a:lnTo>
                    <a:pt x="686" y="0"/>
                  </a:lnTo>
                  <a:lnTo>
                    <a:pt x="656" y="17"/>
                  </a:lnTo>
                  <a:lnTo>
                    <a:pt x="626" y="34"/>
                  </a:lnTo>
                  <a:lnTo>
                    <a:pt x="595" y="49"/>
                  </a:lnTo>
                  <a:lnTo>
                    <a:pt x="564" y="64"/>
                  </a:lnTo>
                  <a:lnTo>
                    <a:pt x="532" y="79"/>
                  </a:lnTo>
                  <a:lnTo>
                    <a:pt x="499" y="92"/>
                  </a:lnTo>
                  <a:lnTo>
                    <a:pt x="465" y="106"/>
                  </a:lnTo>
                  <a:lnTo>
                    <a:pt x="431" y="119"/>
                  </a:lnTo>
                  <a:lnTo>
                    <a:pt x="397" y="130"/>
                  </a:lnTo>
                  <a:lnTo>
                    <a:pt x="360" y="141"/>
                  </a:lnTo>
                  <a:lnTo>
                    <a:pt x="324" y="151"/>
                  </a:lnTo>
                  <a:lnTo>
                    <a:pt x="287" y="162"/>
                  </a:lnTo>
                  <a:lnTo>
                    <a:pt x="248" y="172"/>
                  </a:lnTo>
                  <a:lnTo>
                    <a:pt x="209" y="180"/>
                  </a:lnTo>
                  <a:lnTo>
                    <a:pt x="128" y="196"/>
                  </a:lnTo>
                  <a:lnTo>
                    <a:pt x="128" y="388"/>
                  </a:lnTo>
                  <a:lnTo>
                    <a:pt x="618" y="388"/>
                  </a:lnTo>
                  <a:lnTo>
                    <a:pt x="618" y="2412"/>
                  </a:lnTo>
                  <a:lnTo>
                    <a:pt x="0" y="2412"/>
                  </a:lnTo>
                  <a:lnTo>
                    <a:pt x="0" y="26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20"/>
            <p:cNvSpPr>
              <a:spLocks noEditPoints="1"/>
            </p:cNvSpPr>
            <p:nvPr userDrawn="1"/>
          </p:nvSpPr>
          <p:spPr bwMode="auto">
            <a:xfrm>
              <a:off x="0" y="1113"/>
              <a:ext cx="634" cy="688"/>
            </a:xfrm>
            <a:custGeom>
              <a:avLst/>
              <a:gdLst>
                <a:gd name="T0" fmla="*/ 1074 w 2536"/>
                <a:gd name="T1" fmla="*/ 2206 h 2752"/>
                <a:gd name="T2" fmla="*/ 1252 w 2536"/>
                <a:gd name="T3" fmla="*/ 2191 h 2752"/>
                <a:gd name="T4" fmla="*/ 1412 w 2536"/>
                <a:gd name="T5" fmla="*/ 2145 h 2752"/>
                <a:gd name="T6" fmla="*/ 1554 w 2536"/>
                <a:gd name="T7" fmla="*/ 2074 h 2752"/>
                <a:gd name="T8" fmla="*/ 1675 w 2536"/>
                <a:gd name="T9" fmla="*/ 1977 h 2752"/>
                <a:gd name="T10" fmla="*/ 1771 w 2536"/>
                <a:gd name="T11" fmla="*/ 1858 h 2752"/>
                <a:gd name="T12" fmla="*/ 1843 w 2536"/>
                <a:gd name="T13" fmla="*/ 1718 h 2752"/>
                <a:gd name="T14" fmla="*/ 1888 w 2536"/>
                <a:gd name="T15" fmla="*/ 1559 h 2752"/>
                <a:gd name="T16" fmla="*/ 1903 w 2536"/>
                <a:gd name="T17" fmla="*/ 1383 h 2752"/>
                <a:gd name="T18" fmla="*/ 1900 w 2536"/>
                <a:gd name="T19" fmla="*/ 1286 h 2752"/>
                <a:gd name="T20" fmla="*/ 1869 w 2536"/>
                <a:gd name="T21" fmla="*/ 1118 h 2752"/>
                <a:gd name="T22" fmla="*/ 1810 w 2536"/>
                <a:gd name="T23" fmla="*/ 968 h 2752"/>
                <a:gd name="T24" fmla="*/ 1725 w 2536"/>
                <a:gd name="T25" fmla="*/ 836 h 2752"/>
                <a:gd name="T26" fmla="*/ 1617 w 2536"/>
                <a:gd name="T27" fmla="*/ 726 h 2752"/>
                <a:gd name="T28" fmla="*/ 1485 w 2536"/>
                <a:gd name="T29" fmla="*/ 640 h 2752"/>
                <a:gd name="T30" fmla="*/ 1334 w 2536"/>
                <a:gd name="T31" fmla="*/ 581 h 2752"/>
                <a:gd name="T32" fmla="*/ 1165 w 2536"/>
                <a:gd name="T33" fmla="*/ 549 h 2752"/>
                <a:gd name="T34" fmla="*/ 0 w 2536"/>
                <a:gd name="T35" fmla="*/ 0 h 2752"/>
                <a:gd name="T36" fmla="*/ 1154 w 2536"/>
                <a:gd name="T37" fmla="*/ 1 h 2752"/>
                <a:gd name="T38" fmla="*/ 1310 w 2536"/>
                <a:gd name="T39" fmla="*/ 15 h 2752"/>
                <a:gd name="T40" fmla="*/ 1458 w 2536"/>
                <a:gd name="T41" fmla="*/ 42 h 2752"/>
                <a:gd name="T42" fmla="*/ 1599 w 2536"/>
                <a:gd name="T43" fmla="*/ 81 h 2752"/>
                <a:gd name="T44" fmla="*/ 1733 w 2536"/>
                <a:gd name="T45" fmla="*/ 131 h 2752"/>
                <a:gd name="T46" fmla="*/ 1858 w 2536"/>
                <a:gd name="T47" fmla="*/ 193 h 2752"/>
                <a:gd name="T48" fmla="*/ 1973 w 2536"/>
                <a:gd name="T49" fmla="*/ 266 h 2752"/>
                <a:gd name="T50" fmla="*/ 2080 w 2536"/>
                <a:gd name="T51" fmla="*/ 349 h 2752"/>
                <a:gd name="T52" fmla="*/ 2176 w 2536"/>
                <a:gd name="T53" fmla="*/ 441 h 2752"/>
                <a:gd name="T54" fmla="*/ 2262 w 2536"/>
                <a:gd name="T55" fmla="*/ 541 h 2752"/>
                <a:gd name="T56" fmla="*/ 2338 w 2536"/>
                <a:gd name="T57" fmla="*/ 651 h 2752"/>
                <a:gd name="T58" fmla="*/ 2401 w 2536"/>
                <a:gd name="T59" fmla="*/ 767 h 2752"/>
                <a:gd name="T60" fmla="*/ 2454 w 2536"/>
                <a:gd name="T61" fmla="*/ 889 h 2752"/>
                <a:gd name="T62" fmla="*/ 2493 w 2536"/>
                <a:gd name="T63" fmla="*/ 1019 h 2752"/>
                <a:gd name="T64" fmla="*/ 2521 w 2536"/>
                <a:gd name="T65" fmla="*/ 1155 h 2752"/>
                <a:gd name="T66" fmla="*/ 2534 w 2536"/>
                <a:gd name="T67" fmla="*/ 1296 h 2752"/>
                <a:gd name="T68" fmla="*/ 2536 w 2536"/>
                <a:gd name="T69" fmla="*/ 1376 h 2752"/>
                <a:gd name="T70" fmla="*/ 2529 w 2536"/>
                <a:gd name="T71" fmla="*/ 1519 h 2752"/>
                <a:gd name="T72" fmla="*/ 2508 w 2536"/>
                <a:gd name="T73" fmla="*/ 1657 h 2752"/>
                <a:gd name="T74" fmla="*/ 2476 w 2536"/>
                <a:gd name="T75" fmla="*/ 1790 h 2752"/>
                <a:gd name="T76" fmla="*/ 2429 w 2536"/>
                <a:gd name="T77" fmla="*/ 1918 h 2752"/>
                <a:gd name="T78" fmla="*/ 2371 w 2536"/>
                <a:gd name="T79" fmla="*/ 2038 h 2752"/>
                <a:gd name="T80" fmla="*/ 2301 w 2536"/>
                <a:gd name="T81" fmla="*/ 2152 h 2752"/>
                <a:gd name="T82" fmla="*/ 2221 w 2536"/>
                <a:gd name="T83" fmla="*/ 2258 h 2752"/>
                <a:gd name="T84" fmla="*/ 2130 w 2536"/>
                <a:gd name="T85" fmla="*/ 2355 h 2752"/>
                <a:gd name="T86" fmla="*/ 2027 w 2536"/>
                <a:gd name="T87" fmla="*/ 2442 h 2752"/>
                <a:gd name="T88" fmla="*/ 1916 w 2536"/>
                <a:gd name="T89" fmla="*/ 2520 h 2752"/>
                <a:gd name="T90" fmla="*/ 1796 w 2536"/>
                <a:gd name="T91" fmla="*/ 2589 h 2752"/>
                <a:gd name="T92" fmla="*/ 1667 w 2536"/>
                <a:gd name="T93" fmla="*/ 2646 h 2752"/>
                <a:gd name="T94" fmla="*/ 1530 w 2536"/>
                <a:gd name="T95" fmla="*/ 2691 h 2752"/>
                <a:gd name="T96" fmla="*/ 1384 w 2536"/>
                <a:gd name="T97" fmla="*/ 2725 h 2752"/>
                <a:gd name="T98" fmla="*/ 1233 w 2536"/>
                <a:gd name="T99" fmla="*/ 2745 h 2752"/>
                <a:gd name="T100" fmla="*/ 1074 w 2536"/>
                <a:gd name="T101" fmla="*/ 2752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36" h="2752">
                  <a:moveTo>
                    <a:pt x="606" y="546"/>
                  </a:moveTo>
                  <a:lnTo>
                    <a:pt x="606" y="2206"/>
                  </a:lnTo>
                  <a:lnTo>
                    <a:pt x="1074" y="2206"/>
                  </a:lnTo>
                  <a:lnTo>
                    <a:pt x="1074" y="2206"/>
                  </a:lnTo>
                  <a:lnTo>
                    <a:pt x="1119" y="2205"/>
                  </a:lnTo>
                  <a:lnTo>
                    <a:pt x="1165" y="2202"/>
                  </a:lnTo>
                  <a:lnTo>
                    <a:pt x="1209" y="2197"/>
                  </a:lnTo>
                  <a:lnTo>
                    <a:pt x="1252" y="2191"/>
                  </a:lnTo>
                  <a:lnTo>
                    <a:pt x="1293" y="2182"/>
                  </a:lnTo>
                  <a:lnTo>
                    <a:pt x="1334" y="2172"/>
                  </a:lnTo>
                  <a:lnTo>
                    <a:pt x="1374" y="2159"/>
                  </a:lnTo>
                  <a:lnTo>
                    <a:pt x="1412" y="2145"/>
                  </a:lnTo>
                  <a:lnTo>
                    <a:pt x="1450" y="2130"/>
                  </a:lnTo>
                  <a:lnTo>
                    <a:pt x="1485" y="2114"/>
                  </a:lnTo>
                  <a:lnTo>
                    <a:pt x="1521" y="2095"/>
                  </a:lnTo>
                  <a:lnTo>
                    <a:pt x="1554" y="2074"/>
                  </a:lnTo>
                  <a:lnTo>
                    <a:pt x="1586" y="2052"/>
                  </a:lnTo>
                  <a:lnTo>
                    <a:pt x="1617" y="2029"/>
                  </a:lnTo>
                  <a:lnTo>
                    <a:pt x="1646" y="2004"/>
                  </a:lnTo>
                  <a:lnTo>
                    <a:pt x="1675" y="1977"/>
                  </a:lnTo>
                  <a:lnTo>
                    <a:pt x="1701" y="1949"/>
                  </a:lnTo>
                  <a:lnTo>
                    <a:pt x="1725" y="1920"/>
                  </a:lnTo>
                  <a:lnTo>
                    <a:pt x="1749" y="1890"/>
                  </a:lnTo>
                  <a:lnTo>
                    <a:pt x="1771" y="1858"/>
                  </a:lnTo>
                  <a:lnTo>
                    <a:pt x="1792" y="1824"/>
                  </a:lnTo>
                  <a:lnTo>
                    <a:pt x="1810" y="1790"/>
                  </a:lnTo>
                  <a:lnTo>
                    <a:pt x="1828" y="1755"/>
                  </a:lnTo>
                  <a:lnTo>
                    <a:pt x="1843" y="1718"/>
                  </a:lnTo>
                  <a:lnTo>
                    <a:pt x="1857" y="1680"/>
                  </a:lnTo>
                  <a:lnTo>
                    <a:pt x="1869" y="1641"/>
                  </a:lnTo>
                  <a:lnTo>
                    <a:pt x="1879" y="1601"/>
                  </a:lnTo>
                  <a:lnTo>
                    <a:pt x="1888" y="1559"/>
                  </a:lnTo>
                  <a:lnTo>
                    <a:pt x="1895" y="1516"/>
                  </a:lnTo>
                  <a:lnTo>
                    <a:pt x="1900" y="1473"/>
                  </a:lnTo>
                  <a:lnTo>
                    <a:pt x="1902" y="1429"/>
                  </a:lnTo>
                  <a:lnTo>
                    <a:pt x="1903" y="1383"/>
                  </a:lnTo>
                  <a:lnTo>
                    <a:pt x="1903" y="1376"/>
                  </a:lnTo>
                  <a:lnTo>
                    <a:pt x="1903" y="1376"/>
                  </a:lnTo>
                  <a:lnTo>
                    <a:pt x="1902" y="1330"/>
                  </a:lnTo>
                  <a:lnTo>
                    <a:pt x="1900" y="1286"/>
                  </a:lnTo>
                  <a:lnTo>
                    <a:pt x="1895" y="1243"/>
                  </a:lnTo>
                  <a:lnTo>
                    <a:pt x="1888" y="1200"/>
                  </a:lnTo>
                  <a:lnTo>
                    <a:pt x="1879" y="1158"/>
                  </a:lnTo>
                  <a:lnTo>
                    <a:pt x="1869" y="1118"/>
                  </a:lnTo>
                  <a:lnTo>
                    <a:pt x="1857" y="1079"/>
                  </a:lnTo>
                  <a:lnTo>
                    <a:pt x="1843" y="1041"/>
                  </a:lnTo>
                  <a:lnTo>
                    <a:pt x="1828" y="1003"/>
                  </a:lnTo>
                  <a:lnTo>
                    <a:pt x="1810" y="968"/>
                  </a:lnTo>
                  <a:lnTo>
                    <a:pt x="1792" y="932"/>
                  </a:lnTo>
                  <a:lnTo>
                    <a:pt x="1771" y="899"/>
                  </a:lnTo>
                  <a:lnTo>
                    <a:pt x="1749" y="867"/>
                  </a:lnTo>
                  <a:lnTo>
                    <a:pt x="1725" y="836"/>
                  </a:lnTo>
                  <a:lnTo>
                    <a:pt x="1701" y="806"/>
                  </a:lnTo>
                  <a:lnTo>
                    <a:pt x="1675" y="778"/>
                  </a:lnTo>
                  <a:lnTo>
                    <a:pt x="1646" y="752"/>
                  </a:lnTo>
                  <a:lnTo>
                    <a:pt x="1617" y="726"/>
                  </a:lnTo>
                  <a:lnTo>
                    <a:pt x="1586" y="702"/>
                  </a:lnTo>
                  <a:lnTo>
                    <a:pt x="1554" y="680"/>
                  </a:lnTo>
                  <a:lnTo>
                    <a:pt x="1521" y="659"/>
                  </a:lnTo>
                  <a:lnTo>
                    <a:pt x="1485" y="640"/>
                  </a:lnTo>
                  <a:lnTo>
                    <a:pt x="1450" y="623"/>
                  </a:lnTo>
                  <a:lnTo>
                    <a:pt x="1412" y="608"/>
                  </a:lnTo>
                  <a:lnTo>
                    <a:pt x="1374" y="594"/>
                  </a:lnTo>
                  <a:lnTo>
                    <a:pt x="1334" y="581"/>
                  </a:lnTo>
                  <a:lnTo>
                    <a:pt x="1293" y="571"/>
                  </a:lnTo>
                  <a:lnTo>
                    <a:pt x="1252" y="562"/>
                  </a:lnTo>
                  <a:lnTo>
                    <a:pt x="1209" y="554"/>
                  </a:lnTo>
                  <a:lnTo>
                    <a:pt x="1165" y="549"/>
                  </a:lnTo>
                  <a:lnTo>
                    <a:pt x="1119" y="547"/>
                  </a:lnTo>
                  <a:lnTo>
                    <a:pt x="1074" y="546"/>
                  </a:lnTo>
                  <a:lnTo>
                    <a:pt x="606" y="546"/>
                  </a:lnTo>
                  <a:close/>
                  <a:moveTo>
                    <a:pt x="0" y="0"/>
                  </a:moveTo>
                  <a:lnTo>
                    <a:pt x="1074" y="0"/>
                  </a:lnTo>
                  <a:lnTo>
                    <a:pt x="1074" y="0"/>
                  </a:lnTo>
                  <a:lnTo>
                    <a:pt x="1114" y="0"/>
                  </a:lnTo>
                  <a:lnTo>
                    <a:pt x="1154" y="1"/>
                  </a:lnTo>
                  <a:lnTo>
                    <a:pt x="1194" y="4"/>
                  </a:lnTo>
                  <a:lnTo>
                    <a:pt x="1233" y="6"/>
                  </a:lnTo>
                  <a:lnTo>
                    <a:pt x="1271" y="10"/>
                  </a:lnTo>
                  <a:lnTo>
                    <a:pt x="1310" y="15"/>
                  </a:lnTo>
                  <a:lnTo>
                    <a:pt x="1348" y="20"/>
                  </a:lnTo>
                  <a:lnTo>
                    <a:pt x="1384" y="26"/>
                  </a:lnTo>
                  <a:lnTo>
                    <a:pt x="1422" y="34"/>
                  </a:lnTo>
                  <a:lnTo>
                    <a:pt x="1458" y="42"/>
                  </a:lnTo>
                  <a:lnTo>
                    <a:pt x="1494" y="50"/>
                  </a:lnTo>
                  <a:lnTo>
                    <a:pt x="1530" y="59"/>
                  </a:lnTo>
                  <a:lnTo>
                    <a:pt x="1565" y="69"/>
                  </a:lnTo>
                  <a:lnTo>
                    <a:pt x="1599" y="81"/>
                  </a:lnTo>
                  <a:lnTo>
                    <a:pt x="1633" y="92"/>
                  </a:lnTo>
                  <a:lnTo>
                    <a:pt x="1667" y="105"/>
                  </a:lnTo>
                  <a:lnTo>
                    <a:pt x="1700" y="117"/>
                  </a:lnTo>
                  <a:lnTo>
                    <a:pt x="1733" y="131"/>
                  </a:lnTo>
                  <a:lnTo>
                    <a:pt x="1765" y="145"/>
                  </a:lnTo>
                  <a:lnTo>
                    <a:pt x="1796" y="160"/>
                  </a:lnTo>
                  <a:lnTo>
                    <a:pt x="1826" y="177"/>
                  </a:lnTo>
                  <a:lnTo>
                    <a:pt x="1858" y="193"/>
                  </a:lnTo>
                  <a:lnTo>
                    <a:pt x="1887" y="211"/>
                  </a:lnTo>
                  <a:lnTo>
                    <a:pt x="1916" y="229"/>
                  </a:lnTo>
                  <a:lnTo>
                    <a:pt x="1945" y="246"/>
                  </a:lnTo>
                  <a:lnTo>
                    <a:pt x="1973" y="266"/>
                  </a:lnTo>
                  <a:lnTo>
                    <a:pt x="2001" y="285"/>
                  </a:lnTo>
                  <a:lnTo>
                    <a:pt x="2027" y="306"/>
                  </a:lnTo>
                  <a:lnTo>
                    <a:pt x="2054" y="327"/>
                  </a:lnTo>
                  <a:lnTo>
                    <a:pt x="2080" y="349"/>
                  </a:lnTo>
                  <a:lnTo>
                    <a:pt x="2104" y="370"/>
                  </a:lnTo>
                  <a:lnTo>
                    <a:pt x="2130" y="393"/>
                  </a:lnTo>
                  <a:lnTo>
                    <a:pt x="2154" y="417"/>
                  </a:lnTo>
                  <a:lnTo>
                    <a:pt x="2176" y="441"/>
                  </a:lnTo>
                  <a:lnTo>
                    <a:pt x="2199" y="465"/>
                  </a:lnTo>
                  <a:lnTo>
                    <a:pt x="2221" y="490"/>
                  </a:lnTo>
                  <a:lnTo>
                    <a:pt x="2242" y="515"/>
                  </a:lnTo>
                  <a:lnTo>
                    <a:pt x="2262" y="541"/>
                  </a:lnTo>
                  <a:lnTo>
                    <a:pt x="2282" y="567"/>
                  </a:lnTo>
                  <a:lnTo>
                    <a:pt x="2301" y="595"/>
                  </a:lnTo>
                  <a:lnTo>
                    <a:pt x="2320" y="621"/>
                  </a:lnTo>
                  <a:lnTo>
                    <a:pt x="2338" y="651"/>
                  </a:lnTo>
                  <a:lnTo>
                    <a:pt x="2354" y="678"/>
                  </a:lnTo>
                  <a:lnTo>
                    <a:pt x="2371" y="707"/>
                  </a:lnTo>
                  <a:lnTo>
                    <a:pt x="2387" y="736"/>
                  </a:lnTo>
                  <a:lnTo>
                    <a:pt x="2401" y="767"/>
                  </a:lnTo>
                  <a:lnTo>
                    <a:pt x="2416" y="797"/>
                  </a:lnTo>
                  <a:lnTo>
                    <a:pt x="2429" y="827"/>
                  </a:lnTo>
                  <a:lnTo>
                    <a:pt x="2442" y="859"/>
                  </a:lnTo>
                  <a:lnTo>
                    <a:pt x="2454" y="889"/>
                  </a:lnTo>
                  <a:lnTo>
                    <a:pt x="2464" y="922"/>
                  </a:lnTo>
                  <a:lnTo>
                    <a:pt x="2476" y="954"/>
                  </a:lnTo>
                  <a:lnTo>
                    <a:pt x="2484" y="987"/>
                  </a:lnTo>
                  <a:lnTo>
                    <a:pt x="2493" y="1019"/>
                  </a:lnTo>
                  <a:lnTo>
                    <a:pt x="2502" y="1054"/>
                  </a:lnTo>
                  <a:lnTo>
                    <a:pt x="2508" y="1086"/>
                  </a:lnTo>
                  <a:lnTo>
                    <a:pt x="2515" y="1121"/>
                  </a:lnTo>
                  <a:lnTo>
                    <a:pt x="2521" y="1155"/>
                  </a:lnTo>
                  <a:lnTo>
                    <a:pt x="2525" y="1190"/>
                  </a:lnTo>
                  <a:lnTo>
                    <a:pt x="2529" y="1225"/>
                  </a:lnTo>
                  <a:lnTo>
                    <a:pt x="2532" y="1261"/>
                  </a:lnTo>
                  <a:lnTo>
                    <a:pt x="2534" y="1296"/>
                  </a:lnTo>
                  <a:lnTo>
                    <a:pt x="2536" y="1332"/>
                  </a:lnTo>
                  <a:lnTo>
                    <a:pt x="2536" y="1368"/>
                  </a:lnTo>
                  <a:lnTo>
                    <a:pt x="2536" y="1376"/>
                  </a:lnTo>
                  <a:lnTo>
                    <a:pt x="2536" y="1376"/>
                  </a:lnTo>
                  <a:lnTo>
                    <a:pt x="2536" y="1412"/>
                  </a:lnTo>
                  <a:lnTo>
                    <a:pt x="2534" y="1448"/>
                  </a:lnTo>
                  <a:lnTo>
                    <a:pt x="2532" y="1483"/>
                  </a:lnTo>
                  <a:lnTo>
                    <a:pt x="2529" y="1519"/>
                  </a:lnTo>
                  <a:lnTo>
                    <a:pt x="2525" y="1554"/>
                  </a:lnTo>
                  <a:lnTo>
                    <a:pt x="2521" y="1589"/>
                  </a:lnTo>
                  <a:lnTo>
                    <a:pt x="2515" y="1623"/>
                  </a:lnTo>
                  <a:lnTo>
                    <a:pt x="2508" y="1657"/>
                  </a:lnTo>
                  <a:lnTo>
                    <a:pt x="2502" y="1692"/>
                  </a:lnTo>
                  <a:lnTo>
                    <a:pt x="2493" y="1724"/>
                  </a:lnTo>
                  <a:lnTo>
                    <a:pt x="2484" y="1757"/>
                  </a:lnTo>
                  <a:lnTo>
                    <a:pt x="2476" y="1790"/>
                  </a:lnTo>
                  <a:lnTo>
                    <a:pt x="2464" y="1823"/>
                  </a:lnTo>
                  <a:lnTo>
                    <a:pt x="2454" y="1855"/>
                  </a:lnTo>
                  <a:lnTo>
                    <a:pt x="2442" y="1886"/>
                  </a:lnTo>
                  <a:lnTo>
                    <a:pt x="2429" y="1918"/>
                  </a:lnTo>
                  <a:lnTo>
                    <a:pt x="2416" y="1948"/>
                  </a:lnTo>
                  <a:lnTo>
                    <a:pt x="2401" y="1978"/>
                  </a:lnTo>
                  <a:lnTo>
                    <a:pt x="2387" y="2009"/>
                  </a:lnTo>
                  <a:lnTo>
                    <a:pt x="2371" y="2038"/>
                  </a:lnTo>
                  <a:lnTo>
                    <a:pt x="2354" y="2067"/>
                  </a:lnTo>
                  <a:lnTo>
                    <a:pt x="2338" y="2096"/>
                  </a:lnTo>
                  <a:lnTo>
                    <a:pt x="2320" y="2124"/>
                  </a:lnTo>
                  <a:lnTo>
                    <a:pt x="2301" y="2152"/>
                  </a:lnTo>
                  <a:lnTo>
                    <a:pt x="2282" y="2179"/>
                  </a:lnTo>
                  <a:lnTo>
                    <a:pt x="2262" y="2206"/>
                  </a:lnTo>
                  <a:lnTo>
                    <a:pt x="2242" y="2231"/>
                  </a:lnTo>
                  <a:lnTo>
                    <a:pt x="2221" y="2258"/>
                  </a:lnTo>
                  <a:lnTo>
                    <a:pt x="2199" y="2283"/>
                  </a:lnTo>
                  <a:lnTo>
                    <a:pt x="2176" y="2307"/>
                  </a:lnTo>
                  <a:lnTo>
                    <a:pt x="2154" y="2331"/>
                  </a:lnTo>
                  <a:lnTo>
                    <a:pt x="2130" y="2355"/>
                  </a:lnTo>
                  <a:lnTo>
                    <a:pt x="2104" y="2378"/>
                  </a:lnTo>
                  <a:lnTo>
                    <a:pt x="2080" y="2399"/>
                  </a:lnTo>
                  <a:lnTo>
                    <a:pt x="2054" y="2422"/>
                  </a:lnTo>
                  <a:lnTo>
                    <a:pt x="2027" y="2442"/>
                  </a:lnTo>
                  <a:lnTo>
                    <a:pt x="2001" y="2464"/>
                  </a:lnTo>
                  <a:lnTo>
                    <a:pt x="1973" y="2483"/>
                  </a:lnTo>
                  <a:lnTo>
                    <a:pt x="1945" y="2503"/>
                  </a:lnTo>
                  <a:lnTo>
                    <a:pt x="1916" y="2520"/>
                  </a:lnTo>
                  <a:lnTo>
                    <a:pt x="1887" y="2539"/>
                  </a:lnTo>
                  <a:lnTo>
                    <a:pt x="1858" y="2556"/>
                  </a:lnTo>
                  <a:lnTo>
                    <a:pt x="1826" y="2573"/>
                  </a:lnTo>
                  <a:lnTo>
                    <a:pt x="1796" y="2589"/>
                  </a:lnTo>
                  <a:lnTo>
                    <a:pt x="1765" y="2604"/>
                  </a:lnTo>
                  <a:lnTo>
                    <a:pt x="1733" y="2619"/>
                  </a:lnTo>
                  <a:lnTo>
                    <a:pt x="1700" y="2633"/>
                  </a:lnTo>
                  <a:lnTo>
                    <a:pt x="1667" y="2646"/>
                  </a:lnTo>
                  <a:lnTo>
                    <a:pt x="1633" y="2658"/>
                  </a:lnTo>
                  <a:lnTo>
                    <a:pt x="1599" y="2671"/>
                  </a:lnTo>
                  <a:lnTo>
                    <a:pt x="1565" y="2681"/>
                  </a:lnTo>
                  <a:lnTo>
                    <a:pt x="1530" y="2691"/>
                  </a:lnTo>
                  <a:lnTo>
                    <a:pt x="1494" y="2701"/>
                  </a:lnTo>
                  <a:lnTo>
                    <a:pt x="1458" y="2710"/>
                  </a:lnTo>
                  <a:lnTo>
                    <a:pt x="1422" y="2718"/>
                  </a:lnTo>
                  <a:lnTo>
                    <a:pt x="1384" y="2725"/>
                  </a:lnTo>
                  <a:lnTo>
                    <a:pt x="1348" y="2731"/>
                  </a:lnTo>
                  <a:lnTo>
                    <a:pt x="1310" y="2736"/>
                  </a:lnTo>
                  <a:lnTo>
                    <a:pt x="1271" y="2742"/>
                  </a:lnTo>
                  <a:lnTo>
                    <a:pt x="1233" y="2745"/>
                  </a:lnTo>
                  <a:lnTo>
                    <a:pt x="1194" y="2748"/>
                  </a:lnTo>
                  <a:lnTo>
                    <a:pt x="1154" y="2750"/>
                  </a:lnTo>
                  <a:lnTo>
                    <a:pt x="1114" y="2752"/>
                  </a:lnTo>
                  <a:lnTo>
                    <a:pt x="1074"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21"/>
            <p:cNvSpPr>
              <a:spLocks/>
            </p:cNvSpPr>
            <p:nvPr userDrawn="1"/>
          </p:nvSpPr>
          <p:spPr bwMode="auto">
            <a:xfrm>
              <a:off x="729" y="1113"/>
              <a:ext cx="524" cy="688"/>
            </a:xfrm>
            <a:custGeom>
              <a:avLst/>
              <a:gdLst>
                <a:gd name="T0" fmla="*/ 0 w 2095"/>
                <a:gd name="T1" fmla="*/ 0 h 2752"/>
                <a:gd name="T2" fmla="*/ 2075 w 2095"/>
                <a:gd name="T3" fmla="*/ 0 h 2752"/>
                <a:gd name="T4" fmla="*/ 2075 w 2095"/>
                <a:gd name="T5" fmla="*/ 538 h 2752"/>
                <a:gd name="T6" fmla="*/ 601 w 2095"/>
                <a:gd name="T7" fmla="*/ 538 h 2752"/>
                <a:gd name="T8" fmla="*/ 601 w 2095"/>
                <a:gd name="T9" fmla="*/ 1097 h 2752"/>
                <a:gd name="T10" fmla="*/ 1898 w 2095"/>
                <a:gd name="T11" fmla="*/ 1097 h 2752"/>
                <a:gd name="T12" fmla="*/ 1898 w 2095"/>
                <a:gd name="T13" fmla="*/ 1635 h 2752"/>
                <a:gd name="T14" fmla="*/ 601 w 2095"/>
                <a:gd name="T15" fmla="*/ 1635 h 2752"/>
                <a:gd name="T16" fmla="*/ 601 w 2095"/>
                <a:gd name="T17" fmla="*/ 2213 h 2752"/>
                <a:gd name="T18" fmla="*/ 2095 w 2095"/>
                <a:gd name="T19" fmla="*/ 2213 h 2752"/>
                <a:gd name="T20" fmla="*/ 2095 w 2095"/>
                <a:gd name="T21" fmla="*/ 2752 h 2752"/>
                <a:gd name="T22" fmla="*/ 0 w 2095"/>
                <a:gd name="T23" fmla="*/ 2752 h 2752"/>
                <a:gd name="T24" fmla="*/ 0 w 2095"/>
                <a:gd name="T25"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95" h="2752">
                  <a:moveTo>
                    <a:pt x="0" y="0"/>
                  </a:moveTo>
                  <a:lnTo>
                    <a:pt x="2075" y="0"/>
                  </a:lnTo>
                  <a:lnTo>
                    <a:pt x="2075" y="538"/>
                  </a:lnTo>
                  <a:lnTo>
                    <a:pt x="601" y="538"/>
                  </a:lnTo>
                  <a:lnTo>
                    <a:pt x="601" y="1097"/>
                  </a:lnTo>
                  <a:lnTo>
                    <a:pt x="1898" y="1097"/>
                  </a:lnTo>
                  <a:lnTo>
                    <a:pt x="1898" y="1635"/>
                  </a:lnTo>
                  <a:lnTo>
                    <a:pt x="601" y="1635"/>
                  </a:lnTo>
                  <a:lnTo>
                    <a:pt x="601" y="2213"/>
                  </a:lnTo>
                  <a:lnTo>
                    <a:pt x="2095" y="2213"/>
                  </a:lnTo>
                  <a:lnTo>
                    <a:pt x="2095"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22"/>
            <p:cNvSpPr>
              <a:spLocks/>
            </p:cNvSpPr>
            <p:nvPr userDrawn="1"/>
          </p:nvSpPr>
          <p:spPr bwMode="auto">
            <a:xfrm>
              <a:off x="1297" y="1113"/>
              <a:ext cx="690" cy="693"/>
            </a:xfrm>
            <a:custGeom>
              <a:avLst/>
              <a:gdLst>
                <a:gd name="T0" fmla="*/ 0 w 2760"/>
                <a:gd name="T1" fmla="*/ 0 h 2772"/>
                <a:gd name="T2" fmla="*/ 668 w 2760"/>
                <a:gd name="T3" fmla="*/ 0 h 2772"/>
                <a:gd name="T4" fmla="*/ 1388 w 2760"/>
                <a:gd name="T5" fmla="*/ 1938 h 2772"/>
                <a:gd name="T6" fmla="*/ 2107 w 2760"/>
                <a:gd name="T7" fmla="*/ 0 h 2772"/>
                <a:gd name="T8" fmla="*/ 2760 w 2760"/>
                <a:gd name="T9" fmla="*/ 0 h 2772"/>
                <a:gd name="T10" fmla="*/ 1647 w 2760"/>
                <a:gd name="T11" fmla="*/ 2772 h 2772"/>
                <a:gd name="T12" fmla="*/ 1113 w 2760"/>
                <a:gd name="T13" fmla="*/ 2772 h 2772"/>
                <a:gd name="T14" fmla="*/ 0 w 2760"/>
                <a:gd name="T15" fmla="*/ 0 h 27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60" h="2772">
                  <a:moveTo>
                    <a:pt x="0" y="0"/>
                  </a:moveTo>
                  <a:lnTo>
                    <a:pt x="668" y="0"/>
                  </a:lnTo>
                  <a:lnTo>
                    <a:pt x="1388" y="1938"/>
                  </a:lnTo>
                  <a:lnTo>
                    <a:pt x="2107" y="0"/>
                  </a:lnTo>
                  <a:lnTo>
                    <a:pt x="2760" y="0"/>
                  </a:lnTo>
                  <a:lnTo>
                    <a:pt x="1647" y="2772"/>
                  </a:lnTo>
                  <a:lnTo>
                    <a:pt x="1113" y="277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23"/>
            <p:cNvSpPr>
              <a:spLocks/>
            </p:cNvSpPr>
            <p:nvPr userDrawn="1"/>
          </p:nvSpPr>
          <p:spPr bwMode="auto">
            <a:xfrm>
              <a:off x="1988" y="1101"/>
              <a:ext cx="616" cy="712"/>
            </a:xfrm>
            <a:custGeom>
              <a:avLst/>
              <a:gdLst>
                <a:gd name="T0" fmla="*/ 3 w 2460"/>
                <a:gd name="T1" fmla="*/ 1315 h 2848"/>
                <a:gd name="T2" fmla="*/ 34 w 2460"/>
                <a:gd name="T3" fmla="*/ 1104 h 2848"/>
                <a:gd name="T4" fmla="*/ 91 w 2460"/>
                <a:gd name="T5" fmla="*/ 904 h 2848"/>
                <a:gd name="T6" fmla="*/ 175 w 2460"/>
                <a:gd name="T7" fmla="*/ 719 h 2848"/>
                <a:gd name="T8" fmla="*/ 283 w 2460"/>
                <a:gd name="T9" fmla="*/ 548 h 2848"/>
                <a:gd name="T10" fmla="*/ 413 w 2460"/>
                <a:gd name="T11" fmla="*/ 397 h 2848"/>
                <a:gd name="T12" fmla="*/ 564 w 2460"/>
                <a:gd name="T13" fmla="*/ 265 h 2848"/>
                <a:gd name="T14" fmla="*/ 735 w 2460"/>
                <a:gd name="T15" fmla="*/ 158 h 2848"/>
                <a:gd name="T16" fmla="*/ 922 w 2460"/>
                <a:gd name="T17" fmla="*/ 76 h 2848"/>
                <a:gd name="T18" fmla="*/ 1124 w 2460"/>
                <a:gd name="T19" fmla="*/ 23 h 2848"/>
                <a:gd name="T20" fmla="*/ 1339 w 2460"/>
                <a:gd name="T21" fmla="*/ 1 h 2848"/>
                <a:gd name="T22" fmla="*/ 1551 w 2460"/>
                <a:gd name="T23" fmla="*/ 9 h 2848"/>
                <a:gd name="T24" fmla="*/ 1784 w 2460"/>
                <a:gd name="T25" fmla="*/ 50 h 2848"/>
                <a:gd name="T26" fmla="*/ 1988 w 2460"/>
                <a:gd name="T27" fmla="*/ 124 h 2848"/>
                <a:gd name="T28" fmla="*/ 2171 w 2460"/>
                <a:gd name="T29" fmla="*/ 223 h 2848"/>
                <a:gd name="T30" fmla="*/ 2300 w 2460"/>
                <a:gd name="T31" fmla="*/ 590 h 2848"/>
                <a:gd name="T32" fmla="*/ 2061 w 2460"/>
                <a:gd name="T33" fmla="*/ 394 h 2848"/>
                <a:gd name="T34" fmla="*/ 1872 w 2460"/>
                <a:gd name="T35" fmla="*/ 288 h 2848"/>
                <a:gd name="T36" fmla="*/ 1690 w 2460"/>
                <a:gd name="T37" fmla="*/ 223 h 2848"/>
                <a:gd name="T38" fmla="*/ 1484 w 2460"/>
                <a:gd name="T39" fmla="*/ 189 h 2848"/>
                <a:gd name="T40" fmla="*/ 1311 w 2460"/>
                <a:gd name="T41" fmla="*/ 187 h 2848"/>
                <a:gd name="T42" fmla="*/ 1133 w 2460"/>
                <a:gd name="T43" fmla="*/ 210 h 2848"/>
                <a:gd name="T44" fmla="*/ 860 w 2460"/>
                <a:gd name="T45" fmla="*/ 304 h 2848"/>
                <a:gd name="T46" fmla="*/ 584 w 2460"/>
                <a:gd name="T47" fmla="*/ 500 h 2848"/>
                <a:gd name="T48" fmla="*/ 375 w 2460"/>
                <a:gd name="T49" fmla="*/ 772 h 2848"/>
                <a:gd name="T50" fmla="*/ 247 w 2460"/>
                <a:gd name="T51" fmla="*/ 1104 h 2848"/>
                <a:gd name="T52" fmla="*/ 212 w 2460"/>
                <a:gd name="T53" fmla="*/ 1424 h 2848"/>
                <a:gd name="T54" fmla="*/ 247 w 2460"/>
                <a:gd name="T55" fmla="*/ 1737 h 2848"/>
                <a:gd name="T56" fmla="*/ 377 w 2460"/>
                <a:gd name="T57" fmla="*/ 2072 h 2848"/>
                <a:gd name="T58" fmla="*/ 588 w 2460"/>
                <a:gd name="T59" fmla="*/ 2345 h 2848"/>
                <a:gd name="T60" fmla="*/ 865 w 2460"/>
                <a:gd name="T61" fmla="*/ 2542 h 2848"/>
                <a:gd name="T62" fmla="*/ 1138 w 2460"/>
                <a:gd name="T63" fmla="*/ 2638 h 2848"/>
                <a:gd name="T64" fmla="*/ 1315 w 2460"/>
                <a:gd name="T65" fmla="*/ 2661 h 2848"/>
                <a:gd name="T66" fmla="*/ 1484 w 2460"/>
                <a:gd name="T67" fmla="*/ 2658 h 2848"/>
                <a:gd name="T68" fmla="*/ 1683 w 2460"/>
                <a:gd name="T69" fmla="*/ 2627 h 2848"/>
                <a:gd name="T70" fmla="*/ 1865 w 2460"/>
                <a:gd name="T71" fmla="*/ 2565 h 2848"/>
                <a:gd name="T72" fmla="*/ 2032 w 2460"/>
                <a:gd name="T73" fmla="*/ 2474 h 2848"/>
                <a:gd name="T74" fmla="*/ 2322 w 2460"/>
                <a:gd name="T75" fmla="*/ 2234 h 2848"/>
                <a:gd name="T76" fmla="*/ 2235 w 2460"/>
                <a:gd name="T77" fmla="*/ 2563 h 2848"/>
                <a:gd name="T78" fmla="*/ 2052 w 2460"/>
                <a:gd name="T79" fmla="*/ 2682 h 2848"/>
                <a:gd name="T80" fmla="*/ 1851 w 2460"/>
                <a:gd name="T81" fmla="*/ 2771 h 2848"/>
                <a:gd name="T82" fmla="*/ 1625 w 2460"/>
                <a:gd name="T83" fmla="*/ 2827 h 2848"/>
                <a:gd name="T84" fmla="*/ 1368 w 2460"/>
                <a:gd name="T85" fmla="*/ 2848 h 2848"/>
                <a:gd name="T86" fmla="*/ 1187 w 2460"/>
                <a:gd name="T87" fmla="*/ 2836 h 2848"/>
                <a:gd name="T88" fmla="*/ 982 w 2460"/>
                <a:gd name="T89" fmla="*/ 2795 h 2848"/>
                <a:gd name="T90" fmla="*/ 792 w 2460"/>
                <a:gd name="T91" fmla="*/ 2724 h 2848"/>
                <a:gd name="T92" fmla="*/ 617 w 2460"/>
                <a:gd name="T93" fmla="*/ 2627 h 2848"/>
                <a:gd name="T94" fmla="*/ 459 w 2460"/>
                <a:gd name="T95" fmla="*/ 2505 h 2848"/>
                <a:gd name="T96" fmla="*/ 323 w 2460"/>
                <a:gd name="T97" fmla="*/ 2361 h 2848"/>
                <a:gd name="T98" fmla="*/ 208 w 2460"/>
                <a:gd name="T99" fmla="*/ 2198 h 2848"/>
                <a:gd name="T100" fmla="*/ 116 w 2460"/>
                <a:gd name="T101" fmla="*/ 2018 h 2848"/>
                <a:gd name="T102" fmla="*/ 49 w 2460"/>
                <a:gd name="T103" fmla="*/ 1822 h 2848"/>
                <a:gd name="T104" fmla="*/ 10 w 2460"/>
                <a:gd name="T105" fmla="*/ 1613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60" h="2848">
                  <a:moveTo>
                    <a:pt x="0" y="1431"/>
                  </a:moveTo>
                  <a:lnTo>
                    <a:pt x="0" y="1424"/>
                  </a:lnTo>
                  <a:lnTo>
                    <a:pt x="0" y="1424"/>
                  </a:lnTo>
                  <a:lnTo>
                    <a:pt x="0" y="1387"/>
                  </a:lnTo>
                  <a:lnTo>
                    <a:pt x="1" y="1352"/>
                  </a:lnTo>
                  <a:lnTo>
                    <a:pt x="3" y="1315"/>
                  </a:lnTo>
                  <a:lnTo>
                    <a:pt x="6" y="1280"/>
                  </a:lnTo>
                  <a:lnTo>
                    <a:pt x="10" y="1244"/>
                  </a:lnTo>
                  <a:lnTo>
                    <a:pt x="15" y="1209"/>
                  </a:lnTo>
                  <a:lnTo>
                    <a:pt x="20" y="1174"/>
                  </a:lnTo>
                  <a:lnTo>
                    <a:pt x="26" y="1139"/>
                  </a:lnTo>
                  <a:lnTo>
                    <a:pt x="34" y="1104"/>
                  </a:lnTo>
                  <a:lnTo>
                    <a:pt x="41" y="1070"/>
                  </a:lnTo>
                  <a:lnTo>
                    <a:pt x="49" y="1037"/>
                  </a:lnTo>
                  <a:lnTo>
                    <a:pt x="59" y="1003"/>
                  </a:lnTo>
                  <a:lnTo>
                    <a:pt x="69" y="970"/>
                  </a:lnTo>
                  <a:lnTo>
                    <a:pt x="79" y="937"/>
                  </a:lnTo>
                  <a:lnTo>
                    <a:pt x="91" y="904"/>
                  </a:lnTo>
                  <a:lnTo>
                    <a:pt x="103" y="873"/>
                  </a:lnTo>
                  <a:lnTo>
                    <a:pt x="116" y="841"/>
                  </a:lnTo>
                  <a:lnTo>
                    <a:pt x="130" y="810"/>
                  </a:lnTo>
                  <a:lnTo>
                    <a:pt x="144" y="779"/>
                  </a:lnTo>
                  <a:lnTo>
                    <a:pt x="159" y="749"/>
                  </a:lnTo>
                  <a:lnTo>
                    <a:pt x="175" y="719"/>
                  </a:lnTo>
                  <a:lnTo>
                    <a:pt x="190" y="688"/>
                  </a:lnTo>
                  <a:lnTo>
                    <a:pt x="208" y="659"/>
                  </a:lnTo>
                  <a:lnTo>
                    <a:pt x="226" y="632"/>
                  </a:lnTo>
                  <a:lnTo>
                    <a:pt x="243" y="602"/>
                  </a:lnTo>
                  <a:lnTo>
                    <a:pt x="264" y="576"/>
                  </a:lnTo>
                  <a:lnTo>
                    <a:pt x="283" y="548"/>
                  </a:lnTo>
                  <a:lnTo>
                    <a:pt x="303" y="522"/>
                  </a:lnTo>
                  <a:lnTo>
                    <a:pt x="324" y="495"/>
                  </a:lnTo>
                  <a:lnTo>
                    <a:pt x="346" y="470"/>
                  </a:lnTo>
                  <a:lnTo>
                    <a:pt x="367" y="445"/>
                  </a:lnTo>
                  <a:lnTo>
                    <a:pt x="390" y="421"/>
                  </a:lnTo>
                  <a:lnTo>
                    <a:pt x="413" y="397"/>
                  </a:lnTo>
                  <a:lnTo>
                    <a:pt x="437" y="373"/>
                  </a:lnTo>
                  <a:lnTo>
                    <a:pt x="461" y="350"/>
                  </a:lnTo>
                  <a:lnTo>
                    <a:pt x="486" y="328"/>
                  </a:lnTo>
                  <a:lnTo>
                    <a:pt x="511" y="307"/>
                  </a:lnTo>
                  <a:lnTo>
                    <a:pt x="538" y="285"/>
                  </a:lnTo>
                  <a:lnTo>
                    <a:pt x="564" y="265"/>
                  </a:lnTo>
                  <a:lnTo>
                    <a:pt x="591" y="245"/>
                  </a:lnTo>
                  <a:lnTo>
                    <a:pt x="619" y="226"/>
                  </a:lnTo>
                  <a:lnTo>
                    <a:pt x="648" y="208"/>
                  </a:lnTo>
                  <a:lnTo>
                    <a:pt x="675" y="191"/>
                  </a:lnTo>
                  <a:lnTo>
                    <a:pt x="704" y="174"/>
                  </a:lnTo>
                  <a:lnTo>
                    <a:pt x="735" y="158"/>
                  </a:lnTo>
                  <a:lnTo>
                    <a:pt x="764" y="141"/>
                  </a:lnTo>
                  <a:lnTo>
                    <a:pt x="794" y="127"/>
                  </a:lnTo>
                  <a:lnTo>
                    <a:pt x="826" y="114"/>
                  </a:lnTo>
                  <a:lnTo>
                    <a:pt x="857" y="100"/>
                  </a:lnTo>
                  <a:lnTo>
                    <a:pt x="889" y="87"/>
                  </a:lnTo>
                  <a:lnTo>
                    <a:pt x="922" y="76"/>
                  </a:lnTo>
                  <a:lnTo>
                    <a:pt x="953" y="66"/>
                  </a:lnTo>
                  <a:lnTo>
                    <a:pt x="987" y="55"/>
                  </a:lnTo>
                  <a:lnTo>
                    <a:pt x="1020" y="45"/>
                  </a:lnTo>
                  <a:lnTo>
                    <a:pt x="1054" y="38"/>
                  </a:lnTo>
                  <a:lnTo>
                    <a:pt x="1088" y="30"/>
                  </a:lnTo>
                  <a:lnTo>
                    <a:pt x="1124" y="23"/>
                  </a:lnTo>
                  <a:lnTo>
                    <a:pt x="1158" y="18"/>
                  </a:lnTo>
                  <a:lnTo>
                    <a:pt x="1193" y="12"/>
                  </a:lnTo>
                  <a:lnTo>
                    <a:pt x="1230" y="7"/>
                  </a:lnTo>
                  <a:lnTo>
                    <a:pt x="1265" y="5"/>
                  </a:lnTo>
                  <a:lnTo>
                    <a:pt x="1302" y="2"/>
                  </a:lnTo>
                  <a:lnTo>
                    <a:pt x="1339" y="1"/>
                  </a:lnTo>
                  <a:lnTo>
                    <a:pt x="1375" y="0"/>
                  </a:lnTo>
                  <a:lnTo>
                    <a:pt x="1375" y="0"/>
                  </a:lnTo>
                  <a:lnTo>
                    <a:pt x="1421" y="1"/>
                  </a:lnTo>
                  <a:lnTo>
                    <a:pt x="1466" y="2"/>
                  </a:lnTo>
                  <a:lnTo>
                    <a:pt x="1509" y="5"/>
                  </a:lnTo>
                  <a:lnTo>
                    <a:pt x="1551" y="9"/>
                  </a:lnTo>
                  <a:lnTo>
                    <a:pt x="1592" y="14"/>
                  </a:lnTo>
                  <a:lnTo>
                    <a:pt x="1633" y="19"/>
                  </a:lnTo>
                  <a:lnTo>
                    <a:pt x="1672" y="25"/>
                  </a:lnTo>
                  <a:lnTo>
                    <a:pt x="1710" y="33"/>
                  </a:lnTo>
                  <a:lnTo>
                    <a:pt x="1748" y="42"/>
                  </a:lnTo>
                  <a:lnTo>
                    <a:pt x="1784" y="50"/>
                  </a:lnTo>
                  <a:lnTo>
                    <a:pt x="1820" y="60"/>
                  </a:lnTo>
                  <a:lnTo>
                    <a:pt x="1855" y="72"/>
                  </a:lnTo>
                  <a:lnTo>
                    <a:pt x="1889" y="83"/>
                  </a:lnTo>
                  <a:lnTo>
                    <a:pt x="1923" y="96"/>
                  </a:lnTo>
                  <a:lnTo>
                    <a:pt x="1956" y="108"/>
                  </a:lnTo>
                  <a:lnTo>
                    <a:pt x="1988" y="124"/>
                  </a:lnTo>
                  <a:lnTo>
                    <a:pt x="2021" y="138"/>
                  </a:lnTo>
                  <a:lnTo>
                    <a:pt x="2051" y="154"/>
                  </a:lnTo>
                  <a:lnTo>
                    <a:pt x="2081" y="170"/>
                  </a:lnTo>
                  <a:lnTo>
                    <a:pt x="2112" y="187"/>
                  </a:lnTo>
                  <a:lnTo>
                    <a:pt x="2142" y="206"/>
                  </a:lnTo>
                  <a:lnTo>
                    <a:pt x="2171" y="223"/>
                  </a:lnTo>
                  <a:lnTo>
                    <a:pt x="2228" y="263"/>
                  </a:lnTo>
                  <a:lnTo>
                    <a:pt x="2283" y="304"/>
                  </a:lnTo>
                  <a:lnTo>
                    <a:pt x="2338" y="347"/>
                  </a:lnTo>
                  <a:lnTo>
                    <a:pt x="2392" y="393"/>
                  </a:lnTo>
                  <a:lnTo>
                    <a:pt x="2445" y="441"/>
                  </a:lnTo>
                  <a:lnTo>
                    <a:pt x="2300" y="590"/>
                  </a:lnTo>
                  <a:lnTo>
                    <a:pt x="2300" y="590"/>
                  </a:lnTo>
                  <a:lnTo>
                    <a:pt x="2254" y="547"/>
                  </a:lnTo>
                  <a:lnTo>
                    <a:pt x="2208" y="506"/>
                  </a:lnTo>
                  <a:lnTo>
                    <a:pt x="2161" y="466"/>
                  </a:lnTo>
                  <a:lnTo>
                    <a:pt x="2112" y="429"/>
                  </a:lnTo>
                  <a:lnTo>
                    <a:pt x="2061" y="394"/>
                  </a:lnTo>
                  <a:lnTo>
                    <a:pt x="2009" y="360"/>
                  </a:lnTo>
                  <a:lnTo>
                    <a:pt x="1983" y="345"/>
                  </a:lnTo>
                  <a:lnTo>
                    <a:pt x="1956" y="330"/>
                  </a:lnTo>
                  <a:lnTo>
                    <a:pt x="1928" y="314"/>
                  </a:lnTo>
                  <a:lnTo>
                    <a:pt x="1901" y="301"/>
                  </a:lnTo>
                  <a:lnTo>
                    <a:pt x="1872" y="288"/>
                  </a:lnTo>
                  <a:lnTo>
                    <a:pt x="1843" y="275"/>
                  </a:lnTo>
                  <a:lnTo>
                    <a:pt x="1813" y="263"/>
                  </a:lnTo>
                  <a:lnTo>
                    <a:pt x="1783" y="253"/>
                  </a:lnTo>
                  <a:lnTo>
                    <a:pt x="1753" y="242"/>
                  </a:lnTo>
                  <a:lnTo>
                    <a:pt x="1721" y="232"/>
                  </a:lnTo>
                  <a:lnTo>
                    <a:pt x="1690" y="223"/>
                  </a:lnTo>
                  <a:lnTo>
                    <a:pt x="1657" y="216"/>
                  </a:lnTo>
                  <a:lnTo>
                    <a:pt x="1624" y="208"/>
                  </a:lnTo>
                  <a:lnTo>
                    <a:pt x="1590" y="203"/>
                  </a:lnTo>
                  <a:lnTo>
                    <a:pt x="1556" y="197"/>
                  </a:lnTo>
                  <a:lnTo>
                    <a:pt x="1520" y="193"/>
                  </a:lnTo>
                  <a:lnTo>
                    <a:pt x="1484" y="189"/>
                  </a:lnTo>
                  <a:lnTo>
                    <a:pt x="1447" y="187"/>
                  </a:lnTo>
                  <a:lnTo>
                    <a:pt x="1411" y="186"/>
                  </a:lnTo>
                  <a:lnTo>
                    <a:pt x="1371" y="186"/>
                  </a:lnTo>
                  <a:lnTo>
                    <a:pt x="1371" y="186"/>
                  </a:lnTo>
                  <a:lnTo>
                    <a:pt x="1341" y="186"/>
                  </a:lnTo>
                  <a:lnTo>
                    <a:pt x="1311" y="187"/>
                  </a:lnTo>
                  <a:lnTo>
                    <a:pt x="1280" y="188"/>
                  </a:lnTo>
                  <a:lnTo>
                    <a:pt x="1250" y="192"/>
                  </a:lnTo>
                  <a:lnTo>
                    <a:pt x="1220" y="194"/>
                  </a:lnTo>
                  <a:lnTo>
                    <a:pt x="1191" y="199"/>
                  </a:lnTo>
                  <a:lnTo>
                    <a:pt x="1162" y="204"/>
                  </a:lnTo>
                  <a:lnTo>
                    <a:pt x="1133" y="210"/>
                  </a:lnTo>
                  <a:lnTo>
                    <a:pt x="1104" y="216"/>
                  </a:lnTo>
                  <a:lnTo>
                    <a:pt x="1076" y="223"/>
                  </a:lnTo>
                  <a:lnTo>
                    <a:pt x="1019" y="240"/>
                  </a:lnTo>
                  <a:lnTo>
                    <a:pt x="965" y="259"/>
                  </a:lnTo>
                  <a:lnTo>
                    <a:pt x="912" y="280"/>
                  </a:lnTo>
                  <a:lnTo>
                    <a:pt x="860" y="304"/>
                  </a:lnTo>
                  <a:lnTo>
                    <a:pt x="811" y="331"/>
                  </a:lnTo>
                  <a:lnTo>
                    <a:pt x="761" y="360"/>
                  </a:lnTo>
                  <a:lnTo>
                    <a:pt x="715" y="391"/>
                  </a:lnTo>
                  <a:lnTo>
                    <a:pt x="669" y="426"/>
                  </a:lnTo>
                  <a:lnTo>
                    <a:pt x="626" y="462"/>
                  </a:lnTo>
                  <a:lnTo>
                    <a:pt x="584" y="500"/>
                  </a:lnTo>
                  <a:lnTo>
                    <a:pt x="544" y="541"/>
                  </a:lnTo>
                  <a:lnTo>
                    <a:pt x="506" y="584"/>
                  </a:lnTo>
                  <a:lnTo>
                    <a:pt x="471" y="628"/>
                  </a:lnTo>
                  <a:lnTo>
                    <a:pt x="437" y="675"/>
                  </a:lnTo>
                  <a:lnTo>
                    <a:pt x="405" y="723"/>
                  </a:lnTo>
                  <a:lnTo>
                    <a:pt x="375" y="772"/>
                  </a:lnTo>
                  <a:lnTo>
                    <a:pt x="348" y="824"/>
                  </a:lnTo>
                  <a:lnTo>
                    <a:pt x="323" y="877"/>
                  </a:lnTo>
                  <a:lnTo>
                    <a:pt x="300" y="931"/>
                  </a:lnTo>
                  <a:lnTo>
                    <a:pt x="280" y="988"/>
                  </a:lnTo>
                  <a:lnTo>
                    <a:pt x="262" y="1045"/>
                  </a:lnTo>
                  <a:lnTo>
                    <a:pt x="247" y="1104"/>
                  </a:lnTo>
                  <a:lnTo>
                    <a:pt x="235" y="1165"/>
                  </a:lnTo>
                  <a:lnTo>
                    <a:pt x="224" y="1225"/>
                  </a:lnTo>
                  <a:lnTo>
                    <a:pt x="218" y="1287"/>
                  </a:lnTo>
                  <a:lnTo>
                    <a:pt x="213" y="1352"/>
                  </a:lnTo>
                  <a:lnTo>
                    <a:pt x="212" y="1416"/>
                  </a:lnTo>
                  <a:lnTo>
                    <a:pt x="212" y="1424"/>
                  </a:lnTo>
                  <a:lnTo>
                    <a:pt x="212" y="1424"/>
                  </a:lnTo>
                  <a:lnTo>
                    <a:pt x="213" y="1488"/>
                  </a:lnTo>
                  <a:lnTo>
                    <a:pt x="218" y="1553"/>
                  </a:lnTo>
                  <a:lnTo>
                    <a:pt x="224" y="1615"/>
                  </a:lnTo>
                  <a:lnTo>
                    <a:pt x="235" y="1676"/>
                  </a:lnTo>
                  <a:lnTo>
                    <a:pt x="247" y="1737"/>
                  </a:lnTo>
                  <a:lnTo>
                    <a:pt x="264" y="1796"/>
                  </a:lnTo>
                  <a:lnTo>
                    <a:pt x="281" y="1855"/>
                  </a:lnTo>
                  <a:lnTo>
                    <a:pt x="302" y="1911"/>
                  </a:lnTo>
                  <a:lnTo>
                    <a:pt x="324" y="1966"/>
                  </a:lnTo>
                  <a:lnTo>
                    <a:pt x="350" y="2019"/>
                  </a:lnTo>
                  <a:lnTo>
                    <a:pt x="377" y="2072"/>
                  </a:lnTo>
                  <a:lnTo>
                    <a:pt x="408" y="2121"/>
                  </a:lnTo>
                  <a:lnTo>
                    <a:pt x="439" y="2170"/>
                  </a:lnTo>
                  <a:lnTo>
                    <a:pt x="473" y="2216"/>
                  </a:lnTo>
                  <a:lnTo>
                    <a:pt x="510" y="2261"/>
                  </a:lnTo>
                  <a:lnTo>
                    <a:pt x="548" y="2304"/>
                  </a:lnTo>
                  <a:lnTo>
                    <a:pt x="588" y="2345"/>
                  </a:lnTo>
                  <a:lnTo>
                    <a:pt x="630" y="2383"/>
                  </a:lnTo>
                  <a:lnTo>
                    <a:pt x="673" y="2419"/>
                  </a:lnTo>
                  <a:lnTo>
                    <a:pt x="718" y="2453"/>
                  </a:lnTo>
                  <a:lnTo>
                    <a:pt x="766" y="2486"/>
                  </a:lnTo>
                  <a:lnTo>
                    <a:pt x="814" y="2515"/>
                  </a:lnTo>
                  <a:lnTo>
                    <a:pt x="865" y="2542"/>
                  </a:lnTo>
                  <a:lnTo>
                    <a:pt x="917" y="2567"/>
                  </a:lnTo>
                  <a:lnTo>
                    <a:pt x="970" y="2589"/>
                  </a:lnTo>
                  <a:lnTo>
                    <a:pt x="1024" y="2608"/>
                  </a:lnTo>
                  <a:lnTo>
                    <a:pt x="1081" y="2624"/>
                  </a:lnTo>
                  <a:lnTo>
                    <a:pt x="1109" y="2632"/>
                  </a:lnTo>
                  <a:lnTo>
                    <a:pt x="1138" y="2638"/>
                  </a:lnTo>
                  <a:lnTo>
                    <a:pt x="1166" y="2643"/>
                  </a:lnTo>
                  <a:lnTo>
                    <a:pt x="1196" y="2648"/>
                  </a:lnTo>
                  <a:lnTo>
                    <a:pt x="1225" y="2653"/>
                  </a:lnTo>
                  <a:lnTo>
                    <a:pt x="1254" y="2656"/>
                  </a:lnTo>
                  <a:lnTo>
                    <a:pt x="1284" y="2658"/>
                  </a:lnTo>
                  <a:lnTo>
                    <a:pt x="1315" y="2661"/>
                  </a:lnTo>
                  <a:lnTo>
                    <a:pt x="1345" y="2662"/>
                  </a:lnTo>
                  <a:lnTo>
                    <a:pt x="1375" y="2662"/>
                  </a:lnTo>
                  <a:lnTo>
                    <a:pt x="1375" y="2662"/>
                  </a:lnTo>
                  <a:lnTo>
                    <a:pt x="1413" y="2662"/>
                  </a:lnTo>
                  <a:lnTo>
                    <a:pt x="1448" y="2661"/>
                  </a:lnTo>
                  <a:lnTo>
                    <a:pt x="1484" y="2658"/>
                  </a:lnTo>
                  <a:lnTo>
                    <a:pt x="1519" y="2656"/>
                  </a:lnTo>
                  <a:lnTo>
                    <a:pt x="1553" y="2651"/>
                  </a:lnTo>
                  <a:lnTo>
                    <a:pt x="1586" y="2647"/>
                  </a:lnTo>
                  <a:lnTo>
                    <a:pt x="1619" y="2640"/>
                  </a:lnTo>
                  <a:lnTo>
                    <a:pt x="1652" y="2634"/>
                  </a:lnTo>
                  <a:lnTo>
                    <a:pt x="1683" y="2627"/>
                  </a:lnTo>
                  <a:lnTo>
                    <a:pt x="1715" y="2618"/>
                  </a:lnTo>
                  <a:lnTo>
                    <a:pt x="1745" y="2609"/>
                  </a:lnTo>
                  <a:lnTo>
                    <a:pt x="1777" y="2599"/>
                  </a:lnTo>
                  <a:lnTo>
                    <a:pt x="1806" y="2589"/>
                  </a:lnTo>
                  <a:lnTo>
                    <a:pt x="1836" y="2577"/>
                  </a:lnTo>
                  <a:lnTo>
                    <a:pt x="1865" y="2565"/>
                  </a:lnTo>
                  <a:lnTo>
                    <a:pt x="1893" y="2551"/>
                  </a:lnTo>
                  <a:lnTo>
                    <a:pt x="1922" y="2537"/>
                  </a:lnTo>
                  <a:lnTo>
                    <a:pt x="1950" y="2523"/>
                  </a:lnTo>
                  <a:lnTo>
                    <a:pt x="1978" y="2507"/>
                  </a:lnTo>
                  <a:lnTo>
                    <a:pt x="2005" y="2490"/>
                  </a:lnTo>
                  <a:lnTo>
                    <a:pt x="2032" y="2474"/>
                  </a:lnTo>
                  <a:lnTo>
                    <a:pt x="2060" y="2455"/>
                  </a:lnTo>
                  <a:lnTo>
                    <a:pt x="2113" y="2417"/>
                  </a:lnTo>
                  <a:lnTo>
                    <a:pt x="2166" y="2375"/>
                  </a:lnTo>
                  <a:lnTo>
                    <a:pt x="2219" y="2331"/>
                  </a:lnTo>
                  <a:lnTo>
                    <a:pt x="2271" y="2284"/>
                  </a:lnTo>
                  <a:lnTo>
                    <a:pt x="2322" y="2234"/>
                  </a:lnTo>
                  <a:lnTo>
                    <a:pt x="2460" y="2368"/>
                  </a:lnTo>
                  <a:lnTo>
                    <a:pt x="2460" y="2368"/>
                  </a:lnTo>
                  <a:lnTo>
                    <a:pt x="2406" y="2421"/>
                  </a:lnTo>
                  <a:lnTo>
                    <a:pt x="2350" y="2470"/>
                  </a:lnTo>
                  <a:lnTo>
                    <a:pt x="2293" y="2518"/>
                  </a:lnTo>
                  <a:lnTo>
                    <a:pt x="2235" y="2563"/>
                  </a:lnTo>
                  <a:lnTo>
                    <a:pt x="2206" y="2585"/>
                  </a:lnTo>
                  <a:lnTo>
                    <a:pt x="2176" y="2606"/>
                  </a:lnTo>
                  <a:lnTo>
                    <a:pt x="2146" y="2627"/>
                  </a:lnTo>
                  <a:lnTo>
                    <a:pt x="2115" y="2646"/>
                  </a:lnTo>
                  <a:lnTo>
                    <a:pt x="2085" y="2664"/>
                  </a:lnTo>
                  <a:lnTo>
                    <a:pt x="2052" y="2682"/>
                  </a:lnTo>
                  <a:lnTo>
                    <a:pt x="2021" y="2699"/>
                  </a:lnTo>
                  <a:lnTo>
                    <a:pt x="1988" y="2715"/>
                  </a:lnTo>
                  <a:lnTo>
                    <a:pt x="1955" y="2730"/>
                  </a:lnTo>
                  <a:lnTo>
                    <a:pt x="1921" y="2745"/>
                  </a:lnTo>
                  <a:lnTo>
                    <a:pt x="1887" y="2758"/>
                  </a:lnTo>
                  <a:lnTo>
                    <a:pt x="1851" y="2771"/>
                  </a:lnTo>
                  <a:lnTo>
                    <a:pt x="1815" y="2783"/>
                  </a:lnTo>
                  <a:lnTo>
                    <a:pt x="1778" y="2793"/>
                  </a:lnTo>
                  <a:lnTo>
                    <a:pt x="1741" y="2803"/>
                  </a:lnTo>
                  <a:lnTo>
                    <a:pt x="1704" y="2812"/>
                  </a:lnTo>
                  <a:lnTo>
                    <a:pt x="1664" y="2821"/>
                  </a:lnTo>
                  <a:lnTo>
                    <a:pt x="1625" y="2827"/>
                  </a:lnTo>
                  <a:lnTo>
                    <a:pt x="1585" y="2834"/>
                  </a:lnTo>
                  <a:lnTo>
                    <a:pt x="1543" y="2839"/>
                  </a:lnTo>
                  <a:lnTo>
                    <a:pt x="1500" y="2843"/>
                  </a:lnTo>
                  <a:lnTo>
                    <a:pt x="1457" y="2845"/>
                  </a:lnTo>
                  <a:lnTo>
                    <a:pt x="1413" y="2846"/>
                  </a:lnTo>
                  <a:lnTo>
                    <a:pt x="1368" y="2848"/>
                  </a:lnTo>
                  <a:lnTo>
                    <a:pt x="1368" y="2848"/>
                  </a:lnTo>
                  <a:lnTo>
                    <a:pt x="1331" y="2846"/>
                  </a:lnTo>
                  <a:lnTo>
                    <a:pt x="1294" y="2845"/>
                  </a:lnTo>
                  <a:lnTo>
                    <a:pt x="1259" y="2843"/>
                  </a:lnTo>
                  <a:lnTo>
                    <a:pt x="1222" y="2840"/>
                  </a:lnTo>
                  <a:lnTo>
                    <a:pt x="1187" y="2836"/>
                  </a:lnTo>
                  <a:lnTo>
                    <a:pt x="1153" y="2831"/>
                  </a:lnTo>
                  <a:lnTo>
                    <a:pt x="1118" y="2825"/>
                  </a:lnTo>
                  <a:lnTo>
                    <a:pt x="1083" y="2819"/>
                  </a:lnTo>
                  <a:lnTo>
                    <a:pt x="1049" y="2811"/>
                  </a:lnTo>
                  <a:lnTo>
                    <a:pt x="1015" y="2803"/>
                  </a:lnTo>
                  <a:lnTo>
                    <a:pt x="982" y="2795"/>
                  </a:lnTo>
                  <a:lnTo>
                    <a:pt x="950" y="2784"/>
                  </a:lnTo>
                  <a:lnTo>
                    <a:pt x="917" y="2773"/>
                  </a:lnTo>
                  <a:lnTo>
                    <a:pt x="885" y="2762"/>
                  </a:lnTo>
                  <a:lnTo>
                    <a:pt x="854" y="2750"/>
                  </a:lnTo>
                  <a:lnTo>
                    <a:pt x="822" y="2738"/>
                  </a:lnTo>
                  <a:lnTo>
                    <a:pt x="792" y="2724"/>
                  </a:lnTo>
                  <a:lnTo>
                    <a:pt x="761" y="2709"/>
                  </a:lnTo>
                  <a:lnTo>
                    <a:pt x="731" y="2694"/>
                  </a:lnTo>
                  <a:lnTo>
                    <a:pt x="702" y="2678"/>
                  </a:lnTo>
                  <a:lnTo>
                    <a:pt x="673" y="2662"/>
                  </a:lnTo>
                  <a:lnTo>
                    <a:pt x="645" y="2644"/>
                  </a:lnTo>
                  <a:lnTo>
                    <a:pt x="617" y="2627"/>
                  </a:lnTo>
                  <a:lnTo>
                    <a:pt x="590" y="2608"/>
                  </a:lnTo>
                  <a:lnTo>
                    <a:pt x="563" y="2589"/>
                  </a:lnTo>
                  <a:lnTo>
                    <a:pt x="536" y="2568"/>
                  </a:lnTo>
                  <a:lnTo>
                    <a:pt x="510" y="2548"/>
                  </a:lnTo>
                  <a:lnTo>
                    <a:pt x="485" y="2527"/>
                  </a:lnTo>
                  <a:lnTo>
                    <a:pt x="459" y="2505"/>
                  </a:lnTo>
                  <a:lnTo>
                    <a:pt x="435" y="2483"/>
                  </a:lnTo>
                  <a:lnTo>
                    <a:pt x="413" y="2460"/>
                  </a:lnTo>
                  <a:lnTo>
                    <a:pt x="389" y="2436"/>
                  </a:lnTo>
                  <a:lnTo>
                    <a:pt x="366" y="2412"/>
                  </a:lnTo>
                  <a:lnTo>
                    <a:pt x="344" y="2386"/>
                  </a:lnTo>
                  <a:lnTo>
                    <a:pt x="323" y="2361"/>
                  </a:lnTo>
                  <a:lnTo>
                    <a:pt x="303" y="2336"/>
                  </a:lnTo>
                  <a:lnTo>
                    <a:pt x="283" y="2309"/>
                  </a:lnTo>
                  <a:lnTo>
                    <a:pt x="262" y="2283"/>
                  </a:lnTo>
                  <a:lnTo>
                    <a:pt x="243" y="2255"/>
                  </a:lnTo>
                  <a:lnTo>
                    <a:pt x="226" y="2227"/>
                  </a:lnTo>
                  <a:lnTo>
                    <a:pt x="208" y="2198"/>
                  </a:lnTo>
                  <a:lnTo>
                    <a:pt x="190" y="2169"/>
                  </a:lnTo>
                  <a:lnTo>
                    <a:pt x="174" y="2140"/>
                  </a:lnTo>
                  <a:lnTo>
                    <a:pt x="159" y="2110"/>
                  </a:lnTo>
                  <a:lnTo>
                    <a:pt x="144" y="2079"/>
                  </a:lnTo>
                  <a:lnTo>
                    <a:pt x="130" y="2049"/>
                  </a:lnTo>
                  <a:lnTo>
                    <a:pt x="116" y="2018"/>
                  </a:lnTo>
                  <a:lnTo>
                    <a:pt x="103" y="1986"/>
                  </a:lnTo>
                  <a:lnTo>
                    <a:pt x="91" y="1954"/>
                  </a:lnTo>
                  <a:lnTo>
                    <a:pt x="79" y="1922"/>
                  </a:lnTo>
                  <a:lnTo>
                    <a:pt x="69" y="1889"/>
                  </a:lnTo>
                  <a:lnTo>
                    <a:pt x="59" y="1856"/>
                  </a:lnTo>
                  <a:lnTo>
                    <a:pt x="49" y="1822"/>
                  </a:lnTo>
                  <a:lnTo>
                    <a:pt x="41" y="1788"/>
                  </a:lnTo>
                  <a:lnTo>
                    <a:pt x="34" y="1753"/>
                  </a:lnTo>
                  <a:lnTo>
                    <a:pt x="26" y="1719"/>
                  </a:lnTo>
                  <a:lnTo>
                    <a:pt x="20" y="1684"/>
                  </a:lnTo>
                  <a:lnTo>
                    <a:pt x="15" y="1649"/>
                  </a:lnTo>
                  <a:lnTo>
                    <a:pt x="10" y="1613"/>
                  </a:lnTo>
                  <a:lnTo>
                    <a:pt x="6" y="1578"/>
                  </a:lnTo>
                  <a:lnTo>
                    <a:pt x="3" y="1541"/>
                  </a:lnTo>
                  <a:lnTo>
                    <a:pt x="1" y="1505"/>
                  </a:lnTo>
                  <a:lnTo>
                    <a:pt x="0" y="1468"/>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25"/>
            <p:cNvSpPr>
              <a:spLocks noEditPoints="1"/>
            </p:cNvSpPr>
            <p:nvPr userDrawn="1"/>
          </p:nvSpPr>
          <p:spPr bwMode="auto">
            <a:xfrm>
              <a:off x="2651" y="1101"/>
              <a:ext cx="692" cy="712"/>
            </a:xfrm>
            <a:custGeom>
              <a:avLst/>
              <a:gdLst>
                <a:gd name="T0" fmla="*/ 2532 w 2767"/>
                <a:gd name="T1" fmla="*/ 1175 h 2848"/>
                <a:gd name="T2" fmla="*/ 2392 w 2767"/>
                <a:gd name="T3" fmla="*/ 783 h 2848"/>
                <a:gd name="T4" fmla="*/ 2139 w 2767"/>
                <a:gd name="T5" fmla="*/ 469 h 2848"/>
                <a:gd name="T6" fmla="*/ 1824 w 2767"/>
                <a:gd name="T7" fmla="*/ 271 h 2848"/>
                <a:gd name="T8" fmla="*/ 1625 w 2767"/>
                <a:gd name="T9" fmla="*/ 211 h 2848"/>
                <a:gd name="T10" fmla="*/ 1410 w 2767"/>
                <a:gd name="T11" fmla="*/ 186 h 2848"/>
                <a:gd name="T12" fmla="*/ 1224 w 2767"/>
                <a:gd name="T13" fmla="*/ 194 h 2848"/>
                <a:gd name="T14" fmla="*/ 1019 w 2767"/>
                <a:gd name="T15" fmla="*/ 240 h 2848"/>
                <a:gd name="T16" fmla="*/ 757 w 2767"/>
                <a:gd name="T17" fmla="*/ 364 h 2848"/>
                <a:gd name="T18" fmla="*/ 467 w 2767"/>
                <a:gd name="T19" fmla="*/ 633 h 2848"/>
                <a:gd name="T20" fmla="*/ 279 w 2767"/>
                <a:gd name="T21" fmla="*/ 993 h 2848"/>
                <a:gd name="T22" fmla="*/ 212 w 2767"/>
                <a:gd name="T23" fmla="*/ 1416 h 2848"/>
                <a:gd name="T24" fmla="*/ 247 w 2767"/>
                <a:gd name="T25" fmla="*/ 1732 h 2848"/>
                <a:gd name="T26" fmla="*/ 404 w 2767"/>
                <a:gd name="T27" fmla="*/ 2115 h 2848"/>
                <a:gd name="T28" fmla="*/ 670 w 2767"/>
                <a:gd name="T29" fmla="*/ 2416 h 2848"/>
                <a:gd name="T30" fmla="*/ 971 w 2767"/>
                <a:gd name="T31" fmla="*/ 2586 h 2848"/>
                <a:gd name="T32" fmla="*/ 1171 w 2767"/>
                <a:gd name="T33" fmla="*/ 2643 h 2848"/>
                <a:gd name="T34" fmla="*/ 1387 w 2767"/>
                <a:gd name="T35" fmla="*/ 2662 h 2848"/>
                <a:gd name="T36" fmla="*/ 1573 w 2767"/>
                <a:gd name="T37" fmla="*/ 2648 h 2848"/>
                <a:gd name="T38" fmla="*/ 1776 w 2767"/>
                <a:gd name="T39" fmla="*/ 2597 h 2848"/>
                <a:gd name="T40" fmla="*/ 2056 w 2767"/>
                <a:gd name="T41" fmla="*/ 2452 h 2848"/>
                <a:gd name="T42" fmla="*/ 2333 w 2767"/>
                <a:gd name="T43" fmla="*/ 2168 h 2848"/>
                <a:gd name="T44" fmla="*/ 2506 w 2767"/>
                <a:gd name="T45" fmla="*/ 1798 h 2848"/>
                <a:gd name="T46" fmla="*/ 0 w 2767"/>
                <a:gd name="T47" fmla="*/ 1431 h 2848"/>
                <a:gd name="T48" fmla="*/ 10 w 2767"/>
                <a:gd name="T49" fmla="*/ 1249 h 2848"/>
                <a:gd name="T50" fmla="*/ 56 w 2767"/>
                <a:gd name="T51" fmla="*/ 1013 h 2848"/>
                <a:gd name="T52" fmla="*/ 139 w 2767"/>
                <a:gd name="T53" fmla="*/ 791 h 2848"/>
                <a:gd name="T54" fmla="*/ 255 w 2767"/>
                <a:gd name="T55" fmla="*/ 587 h 2848"/>
                <a:gd name="T56" fmla="*/ 404 w 2767"/>
                <a:gd name="T57" fmla="*/ 407 h 2848"/>
                <a:gd name="T58" fmla="*/ 582 w 2767"/>
                <a:gd name="T59" fmla="*/ 253 h 2848"/>
                <a:gd name="T60" fmla="*/ 787 w 2767"/>
                <a:gd name="T61" fmla="*/ 131 h 2848"/>
                <a:gd name="T62" fmla="*/ 1018 w 2767"/>
                <a:gd name="T63" fmla="*/ 48 h 2848"/>
                <a:gd name="T64" fmla="*/ 1272 w 2767"/>
                <a:gd name="T65" fmla="*/ 5 h 2848"/>
                <a:gd name="T66" fmla="*/ 1503 w 2767"/>
                <a:gd name="T67" fmla="*/ 5 h 2848"/>
                <a:gd name="T68" fmla="*/ 1755 w 2767"/>
                <a:gd name="T69" fmla="*/ 47 h 2848"/>
                <a:gd name="T70" fmla="*/ 1985 w 2767"/>
                <a:gd name="T71" fmla="*/ 130 h 2848"/>
                <a:gd name="T72" fmla="*/ 2190 w 2767"/>
                <a:gd name="T73" fmla="*/ 250 h 2848"/>
                <a:gd name="T74" fmla="*/ 2367 w 2767"/>
                <a:gd name="T75" fmla="*/ 403 h 2848"/>
                <a:gd name="T76" fmla="*/ 2513 w 2767"/>
                <a:gd name="T77" fmla="*/ 582 h 2848"/>
                <a:gd name="T78" fmla="*/ 2629 w 2767"/>
                <a:gd name="T79" fmla="*/ 784 h 2848"/>
                <a:gd name="T80" fmla="*/ 2711 w 2767"/>
                <a:gd name="T81" fmla="*/ 1007 h 2848"/>
                <a:gd name="T82" fmla="*/ 2757 w 2767"/>
                <a:gd name="T83" fmla="*/ 1242 h 2848"/>
                <a:gd name="T84" fmla="*/ 2767 w 2767"/>
                <a:gd name="T85" fmla="*/ 1424 h 2848"/>
                <a:gd name="T86" fmla="*/ 2747 w 2767"/>
                <a:gd name="T87" fmla="*/ 1666 h 2848"/>
                <a:gd name="T88" fmla="*/ 2690 w 2767"/>
                <a:gd name="T89" fmla="*/ 1899 h 2848"/>
                <a:gd name="T90" fmla="*/ 2598 w 2767"/>
                <a:gd name="T91" fmla="*/ 2116 h 2848"/>
                <a:gd name="T92" fmla="*/ 2471 w 2767"/>
                <a:gd name="T93" fmla="*/ 2314 h 2848"/>
                <a:gd name="T94" fmla="*/ 2315 w 2767"/>
                <a:gd name="T95" fmla="*/ 2489 h 2848"/>
                <a:gd name="T96" fmla="*/ 2129 w 2767"/>
                <a:gd name="T97" fmla="*/ 2633 h 2848"/>
                <a:gd name="T98" fmla="*/ 1916 w 2767"/>
                <a:gd name="T99" fmla="*/ 2744 h 2848"/>
                <a:gd name="T100" fmla="*/ 1678 w 2767"/>
                <a:gd name="T101" fmla="*/ 2817 h 2848"/>
                <a:gd name="T102" fmla="*/ 1418 w 2767"/>
                <a:gd name="T103" fmla="*/ 2846 h 2848"/>
                <a:gd name="T104" fmla="*/ 1189 w 2767"/>
                <a:gd name="T105" fmla="*/ 2835 h 2848"/>
                <a:gd name="T106" fmla="*/ 942 w 2767"/>
                <a:gd name="T107" fmla="*/ 2781 h 2848"/>
                <a:gd name="T108" fmla="*/ 720 w 2767"/>
                <a:gd name="T109" fmla="*/ 2687 h 2848"/>
                <a:gd name="T110" fmla="*/ 523 w 2767"/>
                <a:gd name="T111" fmla="*/ 2557 h 2848"/>
                <a:gd name="T112" fmla="*/ 355 w 2767"/>
                <a:gd name="T113" fmla="*/ 2397 h 2848"/>
                <a:gd name="T114" fmla="*/ 216 w 2767"/>
                <a:gd name="T115" fmla="*/ 2210 h 2848"/>
                <a:gd name="T116" fmla="*/ 110 w 2767"/>
                <a:gd name="T117" fmla="*/ 2001 h 2848"/>
                <a:gd name="T118" fmla="*/ 39 w 2767"/>
                <a:gd name="T119" fmla="*/ 1775 h 2848"/>
                <a:gd name="T120" fmla="*/ 3 w 2767"/>
                <a:gd name="T121" fmla="*/ 1536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67" h="2848">
                  <a:moveTo>
                    <a:pt x="2555" y="1431"/>
                  </a:moveTo>
                  <a:lnTo>
                    <a:pt x="2555" y="1424"/>
                  </a:lnTo>
                  <a:lnTo>
                    <a:pt x="2555" y="1424"/>
                  </a:lnTo>
                  <a:lnTo>
                    <a:pt x="2554" y="1361"/>
                  </a:lnTo>
                  <a:lnTo>
                    <a:pt x="2549" y="1297"/>
                  </a:lnTo>
                  <a:lnTo>
                    <a:pt x="2542" y="1235"/>
                  </a:lnTo>
                  <a:lnTo>
                    <a:pt x="2532" y="1175"/>
                  </a:lnTo>
                  <a:lnTo>
                    <a:pt x="2519" y="1115"/>
                  </a:lnTo>
                  <a:lnTo>
                    <a:pt x="2504" y="1057"/>
                  </a:lnTo>
                  <a:lnTo>
                    <a:pt x="2487" y="999"/>
                  </a:lnTo>
                  <a:lnTo>
                    <a:pt x="2466" y="944"/>
                  </a:lnTo>
                  <a:lnTo>
                    <a:pt x="2444" y="888"/>
                  </a:lnTo>
                  <a:lnTo>
                    <a:pt x="2418" y="835"/>
                  </a:lnTo>
                  <a:lnTo>
                    <a:pt x="2392" y="783"/>
                  </a:lnTo>
                  <a:lnTo>
                    <a:pt x="2362" y="733"/>
                  </a:lnTo>
                  <a:lnTo>
                    <a:pt x="2330" y="685"/>
                  </a:lnTo>
                  <a:lnTo>
                    <a:pt x="2296" y="638"/>
                  </a:lnTo>
                  <a:lnTo>
                    <a:pt x="2261" y="592"/>
                  </a:lnTo>
                  <a:lnTo>
                    <a:pt x="2221" y="549"/>
                  </a:lnTo>
                  <a:lnTo>
                    <a:pt x="2182" y="508"/>
                  </a:lnTo>
                  <a:lnTo>
                    <a:pt x="2139" y="469"/>
                  </a:lnTo>
                  <a:lnTo>
                    <a:pt x="2095" y="432"/>
                  </a:lnTo>
                  <a:lnTo>
                    <a:pt x="2050" y="398"/>
                  </a:lnTo>
                  <a:lnTo>
                    <a:pt x="2003" y="365"/>
                  </a:lnTo>
                  <a:lnTo>
                    <a:pt x="1954" y="336"/>
                  </a:lnTo>
                  <a:lnTo>
                    <a:pt x="1902" y="308"/>
                  </a:lnTo>
                  <a:lnTo>
                    <a:pt x="1850" y="283"/>
                  </a:lnTo>
                  <a:lnTo>
                    <a:pt x="1824" y="271"/>
                  </a:lnTo>
                  <a:lnTo>
                    <a:pt x="1796" y="260"/>
                  </a:lnTo>
                  <a:lnTo>
                    <a:pt x="1768" y="250"/>
                  </a:lnTo>
                  <a:lnTo>
                    <a:pt x="1740" y="241"/>
                  </a:lnTo>
                  <a:lnTo>
                    <a:pt x="1712" y="232"/>
                  </a:lnTo>
                  <a:lnTo>
                    <a:pt x="1683" y="225"/>
                  </a:lnTo>
                  <a:lnTo>
                    <a:pt x="1654" y="217"/>
                  </a:lnTo>
                  <a:lnTo>
                    <a:pt x="1625" y="211"/>
                  </a:lnTo>
                  <a:lnTo>
                    <a:pt x="1595" y="204"/>
                  </a:lnTo>
                  <a:lnTo>
                    <a:pt x="1566" y="199"/>
                  </a:lnTo>
                  <a:lnTo>
                    <a:pt x="1536" y="196"/>
                  </a:lnTo>
                  <a:lnTo>
                    <a:pt x="1504" y="192"/>
                  </a:lnTo>
                  <a:lnTo>
                    <a:pt x="1474" y="189"/>
                  </a:lnTo>
                  <a:lnTo>
                    <a:pt x="1442" y="187"/>
                  </a:lnTo>
                  <a:lnTo>
                    <a:pt x="1410" y="186"/>
                  </a:lnTo>
                  <a:lnTo>
                    <a:pt x="1379" y="186"/>
                  </a:lnTo>
                  <a:lnTo>
                    <a:pt x="1379" y="186"/>
                  </a:lnTo>
                  <a:lnTo>
                    <a:pt x="1347" y="186"/>
                  </a:lnTo>
                  <a:lnTo>
                    <a:pt x="1316" y="187"/>
                  </a:lnTo>
                  <a:lnTo>
                    <a:pt x="1285" y="189"/>
                  </a:lnTo>
                  <a:lnTo>
                    <a:pt x="1254" y="192"/>
                  </a:lnTo>
                  <a:lnTo>
                    <a:pt x="1224" y="194"/>
                  </a:lnTo>
                  <a:lnTo>
                    <a:pt x="1193" y="199"/>
                  </a:lnTo>
                  <a:lnTo>
                    <a:pt x="1163" y="204"/>
                  </a:lnTo>
                  <a:lnTo>
                    <a:pt x="1134" y="210"/>
                  </a:lnTo>
                  <a:lnTo>
                    <a:pt x="1105" y="217"/>
                  </a:lnTo>
                  <a:lnTo>
                    <a:pt x="1076" y="223"/>
                  </a:lnTo>
                  <a:lnTo>
                    <a:pt x="1047" y="232"/>
                  </a:lnTo>
                  <a:lnTo>
                    <a:pt x="1019" y="240"/>
                  </a:lnTo>
                  <a:lnTo>
                    <a:pt x="991" y="250"/>
                  </a:lnTo>
                  <a:lnTo>
                    <a:pt x="963" y="260"/>
                  </a:lnTo>
                  <a:lnTo>
                    <a:pt x="937" y="270"/>
                  </a:lnTo>
                  <a:lnTo>
                    <a:pt x="910" y="282"/>
                  </a:lnTo>
                  <a:lnTo>
                    <a:pt x="857" y="307"/>
                  </a:lnTo>
                  <a:lnTo>
                    <a:pt x="807" y="333"/>
                  </a:lnTo>
                  <a:lnTo>
                    <a:pt x="757" y="364"/>
                  </a:lnTo>
                  <a:lnTo>
                    <a:pt x="711" y="395"/>
                  </a:lnTo>
                  <a:lnTo>
                    <a:pt x="665" y="429"/>
                  </a:lnTo>
                  <a:lnTo>
                    <a:pt x="622" y="466"/>
                  </a:lnTo>
                  <a:lnTo>
                    <a:pt x="581" y="505"/>
                  </a:lnTo>
                  <a:lnTo>
                    <a:pt x="540" y="546"/>
                  </a:lnTo>
                  <a:lnTo>
                    <a:pt x="502" y="589"/>
                  </a:lnTo>
                  <a:lnTo>
                    <a:pt x="467" y="633"/>
                  </a:lnTo>
                  <a:lnTo>
                    <a:pt x="433" y="680"/>
                  </a:lnTo>
                  <a:lnTo>
                    <a:pt x="401" y="728"/>
                  </a:lnTo>
                  <a:lnTo>
                    <a:pt x="372" y="778"/>
                  </a:lnTo>
                  <a:lnTo>
                    <a:pt x="346" y="829"/>
                  </a:lnTo>
                  <a:lnTo>
                    <a:pt x="320" y="882"/>
                  </a:lnTo>
                  <a:lnTo>
                    <a:pt x="299" y="936"/>
                  </a:lnTo>
                  <a:lnTo>
                    <a:pt x="279" y="993"/>
                  </a:lnTo>
                  <a:lnTo>
                    <a:pt x="261" y="1050"/>
                  </a:lnTo>
                  <a:lnTo>
                    <a:pt x="246" y="1108"/>
                  </a:lnTo>
                  <a:lnTo>
                    <a:pt x="235" y="1167"/>
                  </a:lnTo>
                  <a:lnTo>
                    <a:pt x="224" y="1228"/>
                  </a:lnTo>
                  <a:lnTo>
                    <a:pt x="217" y="1290"/>
                  </a:lnTo>
                  <a:lnTo>
                    <a:pt x="213" y="1353"/>
                  </a:lnTo>
                  <a:lnTo>
                    <a:pt x="212" y="1416"/>
                  </a:lnTo>
                  <a:lnTo>
                    <a:pt x="212" y="1424"/>
                  </a:lnTo>
                  <a:lnTo>
                    <a:pt x="212" y="1424"/>
                  </a:lnTo>
                  <a:lnTo>
                    <a:pt x="213" y="1487"/>
                  </a:lnTo>
                  <a:lnTo>
                    <a:pt x="217" y="1550"/>
                  </a:lnTo>
                  <a:lnTo>
                    <a:pt x="224" y="1612"/>
                  </a:lnTo>
                  <a:lnTo>
                    <a:pt x="235" y="1673"/>
                  </a:lnTo>
                  <a:lnTo>
                    <a:pt x="247" y="1732"/>
                  </a:lnTo>
                  <a:lnTo>
                    <a:pt x="262" y="1790"/>
                  </a:lnTo>
                  <a:lnTo>
                    <a:pt x="280" y="1848"/>
                  </a:lnTo>
                  <a:lnTo>
                    <a:pt x="300" y="1904"/>
                  </a:lnTo>
                  <a:lnTo>
                    <a:pt x="322" y="1959"/>
                  </a:lnTo>
                  <a:lnTo>
                    <a:pt x="347" y="2013"/>
                  </a:lnTo>
                  <a:lnTo>
                    <a:pt x="375" y="2064"/>
                  </a:lnTo>
                  <a:lnTo>
                    <a:pt x="404" y="2115"/>
                  </a:lnTo>
                  <a:lnTo>
                    <a:pt x="437" y="2163"/>
                  </a:lnTo>
                  <a:lnTo>
                    <a:pt x="469" y="2210"/>
                  </a:lnTo>
                  <a:lnTo>
                    <a:pt x="506" y="2255"/>
                  </a:lnTo>
                  <a:lnTo>
                    <a:pt x="544" y="2298"/>
                  </a:lnTo>
                  <a:lnTo>
                    <a:pt x="584" y="2340"/>
                  </a:lnTo>
                  <a:lnTo>
                    <a:pt x="626" y="2378"/>
                  </a:lnTo>
                  <a:lnTo>
                    <a:pt x="670" y="2416"/>
                  </a:lnTo>
                  <a:lnTo>
                    <a:pt x="716" y="2450"/>
                  </a:lnTo>
                  <a:lnTo>
                    <a:pt x="764" y="2483"/>
                  </a:lnTo>
                  <a:lnTo>
                    <a:pt x="813" y="2512"/>
                  </a:lnTo>
                  <a:lnTo>
                    <a:pt x="864" y="2539"/>
                  </a:lnTo>
                  <a:lnTo>
                    <a:pt x="917" y="2565"/>
                  </a:lnTo>
                  <a:lnTo>
                    <a:pt x="943" y="2576"/>
                  </a:lnTo>
                  <a:lnTo>
                    <a:pt x="971" y="2586"/>
                  </a:lnTo>
                  <a:lnTo>
                    <a:pt x="999" y="2596"/>
                  </a:lnTo>
                  <a:lnTo>
                    <a:pt x="1027" y="2606"/>
                  </a:lnTo>
                  <a:lnTo>
                    <a:pt x="1054" y="2615"/>
                  </a:lnTo>
                  <a:lnTo>
                    <a:pt x="1083" y="2623"/>
                  </a:lnTo>
                  <a:lnTo>
                    <a:pt x="1112" y="2630"/>
                  </a:lnTo>
                  <a:lnTo>
                    <a:pt x="1141" y="2637"/>
                  </a:lnTo>
                  <a:lnTo>
                    <a:pt x="1171" y="2643"/>
                  </a:lnTo>
                  <a:lnTo>
                    <a:pt x="1201" y="2648"/>
                  </a:lnTo>
                  <a:lnTo>
                    <a:pt x="1231" y="2652"/>
                  </a:lnTo>
                  <a:lnTo>
                    <a:pt x="1261" y="2656"/>
                  </a:lnTo>
                  <a:lnTo>
                    <a:pt x="1293" y="2658"/>
                  </a:lnTo>
                  <a:lnTo>
                    <a:pt x="1323" y="2661"/>
                  </a:lnTo>
                  <a:lnTo>
                    <a:pt x="1355" y="2662"/>
                  </a:lnTo>
                  <a:lnTo>
                    <a:pt x="1387" y="2662"/>
                  </a:lnTo>
                  <a:lnTo>
                    <a:pt x="1387" y="2662"/>
                  </a:lnTo>
                  <a:lnTo>
                    <a:pt x="1419" y="2662"/>
                  </a:lnTo>
                  <a:lnTo>
                    <a:pt x="1450" y="2661"/>
                  </a:lnTo>
                  <a:lnTo>
                    <a:pt x="1481" y="2658"/>
                  </a:lnTo>
                  <a:lnTo>
                    <a:pt x="1513" y="2656"/>
                  </a:lnTo>
                  <a:lnTo>
                    <a:pt x="1543" y="2652"/>
                  </a:lnTo>
                  <a:lnTo>
                    <a:pt x="1573" y="2648"/>
                  </a:lnTo>
                  <a:lnTo>
                    <a:pt x="1602" y="2643"/>
                  </a:lnTo>
                  <a:lnTo>
                    <a:pt x="1633" y="2637"/>
                  </a:lnTo>
                  <a:lnTo>
                    <a:pt x="1662" y="2630"/>
                  </a:lnTo>
                  <a:lnTo>
                    <a:pt x="1691" y="2624"/>
                  </a:lnTo>
                  <a:lnTo>
                    <a:pt x="1719" y="2615"/>
                  </a:lnTo>
                  <a:lnTo>
                    <a:pt x="1748" y="2606"/>
                  </a:lnTo>
                  <a:lnTo>
                    <a:pt x="1776" y="2597"/>
                  </a:lnTo>
                  <a:lnTo>
                    <a:pt x="1802" y="2587"/>
                  </a:lnTo>
                  <a:lnTo>
                    <a:pt x="1830" y="2577"/>
                  </a:lnTo>
                  <a:lnTo>
                    <a:pt x="1856" y="2566"/>
                  </a:lnTo>
                  <a:lnTo>
                    <a:pt x="1908" y="2541"/>
                  </a:lnTo>
                  <a:lnTo>
                    <a:pt x="1959" y="2514"/>
                  </a:lnTo>
                  <a:lnTo>
                    <a:pt x="2008" y="2484"/>
                  </a:lnTo>
                  <a:lnTo>
                    <a:pt x="2056" y="2452"/>
                  </a:lnTo>
                  <a:lnTo>
                    <a:pt x="2100" y="2418"/>
                  </a:lnTo>
                  <a:lnTo>
                    <a:pt x="2144" y="2381"/>
                  </a:lnTo>
                  <a:lnTo>
                    <a:pt x="2186" y="2342"/>
                  </a:lnTo>
                  <a:lnTo>
                    <a:pt x="2226" y="2302"/>
                  </a:lnTo>
                  <a:lnTo>
                    <a:pt x="2263" y="2259"/>
                  </a:lnTo>
                  <a:lnTo>
                    <a:pt x="2300" y="2215"/>
                  </a:lnTo>
                  <a:lnTo>
                    <a:pt x="2333" y="2168"/>
                  </a:lnTo>
                  <a:lnTo>
                    <a:pt x="2364" y="2120"/>
                  </a:lnTo>
                  <a:lnTo>
                    <a:pt x="2393" y="2071"/>
                  </a:lnTo>
                  <a:lnTo>
                    <a:pt x="2421" y="2019"/>
                  </a:lnTo>
                  <a:lnTo>
                    <a:pt x="2445" y="1966"/>
                  </a:lnTo>
                  <a:lnTo>
                    <a:pt x="2468" y="1911"/>
                  </a:lnTo>
                  <a:lnTo>
                    <a:pt x="2488" y="1855"/>
                  </a:lnTo>
                  <a:lnTo>
                    <a:pt x="2506" y="1798"/>
                  </a:lnTo>
                  <a:lnTo>
                    <a:pt x="2519" y="1740"/>
                  </a:lnTo>
                  <a:lnTo>
                    <a:pt x="2532" y="1680"/>
                  </a:lnTo>
                  <a:lnTo>
                    <a:pt x="2542" y="1620"/>
                  </a:lnTo>
                  <a:lnTo>
                    <a:pt x="2549" y="1558"/>
                  </a:lnTo>
                  <a:lnTo>
                    <a:pt x="2554" y="1494"/>
                  </a:lnTo>
                  <a:lnTo>
                    <a:pt x="2555" y="1431"/>
                  </a:lnTo>
                  <a:close/>
                  <a:moveTo>
                    <a:pt x="0" y="1431"/>
                  </a:moveTo>
                  <a:lnTo>
                    <a:pt x="0" y="1424"/>
                  </a:lnTo>
                  <a:lnTo>
                    <a:pt x="0" y="1424"/>
                  </a:lnTo>
                  <a:lnTo>
                    <a:pt x="0" y="1388"/>
                  </a:lnTo>
                  <a:lnTo>
                    <a:pt x="1" y="1353"/>
                  </a:lnTo>
                  <a:lnTo>
                    <a:pt x="3" y="1319"/>
                  </a:lnTo>
                  <a:lnTo>
                    <a:pt x="6" y="1283"/>
                  </a:lnTo>
                  <a:lnTo>
                    <a:pt x="10" y="1249"/>
                  </a:lnTo>
                  <a:lnTo>
                    <a:pt x="14" y="1215"/>
                  </a:lnTo>
                  <a:lnTo>
                    <a:pt x="19" y="1181"/>
                  </a:lnTo>
                  <a:lnTo>
                    <a:pt x="25" y="1147"/>
                  </a:lnTo>
                  <a:lnTo>
                    <a:pt x="31" y="1113"/>
                  </a:lnTo>
                  <a:lnTo>
                    <a:pt x="39" y="1080"/>
                  </a:lnTo>
                  <a:lnTo>
                    <a:pt x="48" y="1046"/>
                  </a:lnTo>
                  <a:lnTo>
                    <a:pt x="56" y="1013"/>
                  </a:lnTo>
                  <a:lnTo>
                    <a:pt x="65" y="980"/>
                  </a:lnTo>
                  <a:lnTo>
                    <a:pt x="75" y="949"/>
                  </a:lnTo>
                  <a:lnTo>
                    <a:pt x="87" y="916"/>
                  </a:lnTo>
                  <a:lnTo>
                    <a:pt x="99" y="884"/>
                  </a:lnTo>
                  <a:lnTo>
                    <a:pt x="112" y="853"/>
                  </a:lnTo>
                  <a:lnTo>
                    <a:pt x="125" y="822"/>
                  </a:lnTo>
                  <a:lnTo>
                    <a:pt x="139" y="791"/>
                  </a:lnTo>
                  <a:lnTo>
                    <a:pt x="154" y="760"/>
                  </a:lnTo>
                  <a:lnTo>
                    <a:pt x="169" y="731"/>
                  </a:lnTo>
                  <a:lnTo>
                    <a:pt x="184" y="701"/>
                  </a:lnTo>
                  <a:lnTo>
                    <a:pt x="202" y="672"/>
                  </a:lnTo>
                  <a:lnTo>
                    <a:pt x="218" y="643"/>
                  </a:lnTo>
                  <a:lnTo>
                    <a:pt x="237" y="615"/>
                  </a:lnTo>
                  <a:lnTo>
                    <a:pt x="255" y="587"/>
                  </a:lnTo>
                  <a:lnTo>
                    <a:pt x="275" y="560"/>
                  </a:lnTo>
                  <a:lnTo>
                    <a:pt x="294" y="533"/>
                  </a:lnTo>
                  <a:lnTo>
                    <a:pt x="315" y="506"/>
                  </a:lnTo>
                  <a:lnTo>
                    <a:pt x="337" y="481"/>
                  </a:lnTo>
                  <a:lnTo>
                    <a:pt x="358" y="455"/>
                  </a:lnTo>
                  <a:lnTo>
                    <a:pt x="381" y="431"/>
                  </a:lnTo>
                  <a:lnTo>
                    <a:pt x="404" y="407"/>
                  </a:lnTo>
                  <a:lnTo>
                    <a:pt x="428" y="383"/>
                  </a:lnTo>
                  <a:lnTo>
                    <a:pt x="452" y="359"/>
                  </a:lnTo>
                  <a:lnTo>
                    <a:pt x="477" y="337"/>
                  </a:lnTo>
                  <a:lnTo>
                    <a:pt x="502" y="314"/>
                  </a:lnTo>
                  <a:lnTo>
                    <a:pt x="528" y="293"/>
                  </a:lnTo>
                  <a:lnTo>
                    <a:pt x="554" y="273"/>
                  </a:lnTo>
                  <a:lnTo>
                    <a:pt x="582" y="253"/>
                  </a:lnTo>
                  <a:lnTo>
                    <a:pt x="610" y="234"/>
                  </a:lnTo>
                  <a:lnTo>
                    <a:pt x="637" y="215"/>
                  </a:lnTo>
                  <a:lnTo>
                    <a:pt x="667" y="197"/>
                  </a:lnTo>
                  <a:lnTo>
                    <a:pt x="696" y="179"/>
                  </a:lnTo>
                  <a:lnTo>
                    <a:pt x="726" y="163"/>
                  </a:lnTo>
                  <a:lnTo>
                    <a:pt x="756" y="146"/>
                  </a:lnTo>
                  <a:lnTo>
                    <a:pt x="787" y="131"/>
                  </a:lnTo>
                  <a:lnTo>
                    <a:pt x="818" y="117"/>
                  </a:lnTo>
                  <a:lnTo>
                    <a:pt x="851" y="103"/>
                  </a:lnTo>
                  <a:lnTo>
                    <a:pt x="883" y="91"/>
                  </a:lnTo>
                  <a:lnTo>
                    <a:pt x="917" y="78"/>
                  </a:lnTo>
                  <a:lnTo>
                    <a:pt x="949" y="67"/>
                  </a:lnTo>
                  <a:lnTo>
                    <a:pt x="984" y="57"/>
                  </a:lnTo>
                  <a:lnTo>
                    <a:pt x="1018" y="48"/>
                  </a:lnTo>
                  <a:lnTo>
                    <a:pt x="1053" y="39"/>
                  </a:lnTo>
                  <a:lnTo>
                    <a:pt x="1088" y="30"/>
                  </a:lnTo>
                  <a:lnTo>
                    <a:pt x="1124" y="24"/>
                  </a:lnTo>
                  <a:lnTo>
                    <a:pt x="1160" y="18"/>
                  </a:lnTo>
                  <a:lnTo>
                    <a:pt x="1197" y="12"/>
                  </a:lnTo>
                  <a:lnTo>
                    <a:pt x="1234" y="7"/>
                  </a:lnTo>
                  <a:lnTo>
                    <a:pt x="1272" y="5"/>
                  </a:lnTo>
                  <a:lnTo>
                    <a:pt x="1309" y="2"/>
                  </a:lnTo>
                  <a:lnTo>
                    <a:pt x="1349" y="1"/>
                  </a:lnTo>
                  <a:lnTo>
                    <a:pt x="1387" y="0"/>
                  </a:lnTo>
                  <a:lnTo>
                    <a:pt x="1387" y="0"/>
                  </a:lnTo>
                  <a:lnTo>
                    <a:pt x="1426" y="1"/>
                  </a:lnTo>
                  <a:lnTo>
                    <a:pt x="1465" y="2"/>
                  </a:lnTo>
                  <a:lnTo>
                    <a:pt x="1503" y="5"/>
                  </a:lnTo>
                  <a:lnTo>
                    <a:pt x="1539" y="7"/>
                  </a:lnTo>
                  <a:lnTo>
                    <a:pt x="1577" y="12"/>
                  </a:lnTo>
                  <a:lnTo>
                    <a:pt x="1614" y="18"/>
                  </a:lnTo>
                  <a:lnTo>
                    <a:pt x="1650" y="24"/>
                  </a:lnTo>
                  <a:lnTo>
                    <a:pt x="1686" y="30"/>
                  </a:lnTo>
                  <a:lnTo>
                    <a:pt x="1721" y="38"/>
                  </a:lnTo>
                  <a:lnTo>
                    <a:pt x="1755" y="47"/>
                  </a:lnTo>
                  <a:lnTo>
                    <a:pt x="1789" y="57"/>
                  </a:lnTo>
                  <a:lnTo>
                    <a:pt x="1824" y="67"/>
                  </a:lnTo>
                  <a:lnTo>
                    <a:pt x="1858" y="78"/>
                  </a:lnTo>
                  <a:lnTo>
                    <a:pt x="1890" y="90"/>
                  </a:lnTo>
                  <a:lnTo>
                    <a:pt x="1922" y="102"/>
                  </a:lnTo>
                  <a:lnTo>
                    <a:pt x="1955" y="116"/>
                  </a:lnTo>
                  <a:lnTo>
                    <a:pt x="1985" y="130"/>
                  </a:lnTo>
                  <a:lnTo>
                    <a:pt x="2017" y="145"/>
                  </a:lnTo>
                  <a:lnTo>
                    <a:pt x="2047" y="160"/>
                  </a:lnTo>
                  <a:lnTo>
                    <a:pt x="2076" y="178"/>
                  </a:lnTo>
                  <a:lnTo>
                    <a:pt x="2105" y="194"/>
                  </a:lnTo>
                  <a:lnTo>
                    <a:pt x="2134" y="212"/>
                  </a:lnTo>
                  <a:lnTo>
                    <a:pt x="2162" y="231"/>
                  </a:lnTo>
                  <a:lnTo>
                    <a:pt x="2190" y="250"/>
                  </a:lnTo>
                  <a:lnTo>
                    <a:pt x="2216" y="270"/>
                  </a:lnTo>
                  <a:lnTo>
                    <a:pt x="2243" y="290"/>
                  </a:lnTo>
                  <a:lnTo>
                    <a:pt x="2269" y="312"/>
                  </a:lnTo>
                  <a:lnTo>
                    <a:pt x="2295" y="333"/>
                  </a:lnTo>
                  <a:lnTo>
                    <a:pt x="2319" y="356"/>
                  </a:lnTo>
                  <a:lnTo>
                    <a:pt x="2343" y="379"/>
                  </a:lnTo>
                  <a:lnTo>
                    <a:pt x="2367" y="403"/>
                  </a:lnTo>
                  <a:lnTo>
                    <a:pt x="2389" y="427"/>
                  </a:lnTo>
                  <a:lnTo>
                    <a:pt x="2412" y="451"/>
                  </a:lnTo>
                  <a:lnTo>
                    <a:pt x="2434" y="476"/>
                  </a:lnTo>
                  <a:lnTo>
                    <a:pt x="2455" y="501"/>
                  </a:lnTo>
                  <a:lnTo>
                    <a:pt x="2475" y="528"/>
                  </a:lnTo>
                  <a:lnTo>
                    <a:pt x="2494" y="554"/>
                  </a:lnTo>
                  <a:lnTo>
                    <a:pt x="2513" y="582"/>
                  </a:lnTo>
                  <a:lnTo>
                    <a:pt x="2532" y="610"/>
                  </a:lnTo>
                  <a:lnTo>
                    <a:pt x="2550" y="638"/>
                  </a:lnTo>
                  <a:lnTo>
                    <a:pt x="2567" y="667"/>
                  </a:lnTo>
                  <a:lnTo>
                    <a:pt x="2584" y="696"/>
                  </a:lnTo>
                  <a:lnTo>
                    <a:pt x="2599" y="725"/>
                  </a:lnTo>
                  <a:lnTo>
                    <a:pt x="2614" y="754"/>
                  </a:lnTo>
                  <a:lnTo>
                    <a:pt x="2629" y="784"/>
                  </a:lnTo>
                  <a:lnTo>
                    <a:pt x="2643" y="816"/>
                  </a:lnTo>
                  <a:lnTo>
                    <a:pt x="2656" y="846"/>
                  </a:lnTo>
                  <a:lnTo>
                    <a:pt x="2669" y="878"/>
                  </a:lnTo>
                  <a:lnTo>
                    <a:pt x="2680" y="910"/>
                  </a:lnTo>
                  <a:lnTo>
                    <a:pt x="2691" y="941"/>
                  </a:lnTo>
                  <a:lnTo>
                    <a:pt x="2701" y="974"/>
                  </a:lnTo>
                  <a:lnTo>
                    <a:pt x="2711" y="1007"/>
                  </a:lnTo>
                  <a:lnTo>
                    <a:pt x="2720" y="1040"/>
                  </a:lnTo>
                  <a:lnTo>
                    <a:pt x="2728" y="1072"/>
                  </a:lnTo>
                  <a:lnTo>
                    <a:pt x="2735" y="1105"/>
                  </a:lnTo>
                  <a:lnTo>
                    <a:pt x="2742" y="1139"/>
                  </a:lnTo>
                  <a:lnTo>
                    <a:pt x="2748" y="1174"/>
                  </a:lnTo>
                  <a:lnTo>
                    <a:pt x="2753" y="1208"/>
                  </a:lnTo>
                  <a:lnTo>
                    <a:pt x="2757" y="1242"/>
                  </a:lnTo>
                  <a:lnTo>
                    <a:pt x="2761" y="1276"/>
                  </a:lnTo>
                  <a:lnTo>
                    <a:pt x="2763" y="1311"/>
                  </a:lnTo>
                  <a:lnTo>
                    <a:pt x="2766" y="1345"/>
                  </a:lnTo>
                  <a:lnTo>
                    <a:pt x="2767" y="1381"/>
                  </a:lnTo>
                  <a:lnTo>
                    <a:pt x="2767" y="1416"/>
                  </a:lnTo>
                  <a:lnTo>
                    <a:pt x="2767" y="1424"/>
                  </a:lnTo>
                  <a:lnTo>
                    <a:pt x="2767" y="1424"/>
                  </a:lnTo>
                  <a:lnTo>
                    <a:pt x="2767" y="1459"/>
                  </a:lnTo>
                  <a:lnTo>
                    <a:pt x="2766" y="1494"/>
                  </a:lnTo>
                  <a:lnTo>
                    <a:pt x="2763" y="1529"/>
                  </a:lnTo>
                  <a:lnTo>
                    <a:pt x="2761" y="1564"/>
                  </a:lnTo>
                  <a:lnTo>
                    <a:pt x="2757" y="1598"/>
                  </a:lnTo>
                  <a:lnTo>
                    <a:pt x="2753" y="1632"/>
                  </a:lnTo>
                  <a:lnTo>
                    <a:pt x="2747" y="1666"/>
                  </a:lnTo>
                  <a:lnTo>
                    <a:pt x="2742" y="1700"/>
                  </a:lnTo>
                  <a:lnTo>
                    <a:pt x="2735" y="1735"/>
                  </a:lnTo>
                  <a:lnTo>
                    <a:pt x="2728" y="1767"/>
                  </a:lnTo>
                  <a:lnTo>
                    <a:pt x="2719" y="1802"/>
                  </a:lnTo>
                  <a:lnTo>
                    <a:pt x="2710" y="1834"/>
                  </a:lnTo>
                  <a:lnTo>
                    <a:pt x="2700" y="1867"/>
                  </a:lnTo>
                  <a:lnTo>
                    <a:pt x="2690" y="1899"/>
                  </a:lnTo>
                  <a:lnTo>
                    <a:pt x="2679" y="1932"/>
                  </a:lnTo>
                  <a:lnTo>
                    <a:pt x="2667" y="1963"/>
                  </a:lnTo>
                  <a:lnTo>
                    <a:pt x="2655" y="1995"/>
                  </a:lnTo>
                  <a:lnTo>
                    <a:pt x="2642" y="2025"/>
                  </a:lnTo>
                  <a:lnTo>
                    <a:pt x="2628" y="2057"/>
                  </a:lnTo>
                  <a:lnTo>
                    <a:pt x="2613" y="2087"/>
                  </a:lnTo>
                  <a:lnTo>
                    <a:pt x="2598" y="2116"/>
                  </a:lnTo>
                  <a:lnTo>
                    <a:pt x="2581" y="2146"/>
                  </a:lnTo>
                  <a:lnTo>
                    <a:pt x="2565" y="2175"/>
                  </a:lnTo>
                  <a:lnTo>
                    <a:pt x="2547" y="2205"/>
                  </a:lnTo>
                  <a:lnTo>
                    <a:pt x="2530" y="2232"/>
                  </a:lnTo>
                  <a:lnTo>
                    <a:pt x="2511" y="2260"/>
                  </a:lnTo>
                  <a:lnTo>
                    <a:pt x="2492" y="2288"/>
                  </a:lnTo>
                  <a:lnTo>
                    <a:pt x="2471" y="2314"/>
                  </a:lnTo>
                  <a:lnTo>
                    <a:pt x="2451" y="2341"/>
                  </a:lnTo>
                  <a:lnTo>
                    <a:pt x="2430" y="2368"/>
                  </a:lnTo>
                  <a:lnTo>
                    <a:pt x="2408" y="2393"/>
                  </a:lnTo>
                  <a:lnTo>
                    <a:pt x="2386" y="2417"/>
                  </a:lnTo>
                  <a:lnTo>
                    <a:pt x="2363" y="2441"/>
                  </a:lnTo>
                  <a:lnTo>
                    <a:pt x="2339" y="2465"/>
                  </a:lnTo>
                  <a:lnTo>
                    <a:pt x="2315" y="2489"/>
                  </a:lnTo>
                  <a:lnTo>
                    <a:pt x="2290" y="2510"/>
                  </a:lnTo>
                  <a:lnTo>
                    <a:pt x="2264" y="2533"/>
                  </a:lnTo>
                  <a:lnTo>
                    <a:pt x="2238" y="2555"/>
                  </a:lnTo>
                  <a:lnTo>
                    <a:pt x="2211" y="2575"/>
                  </a:lnTo>
                  <a:lnTo>
                    <a:pt x="2185" y="2595"/>
                  </a:lnTo>
                  <a:lnTo>
                    <a:pt x="2157" y="2614"/>
                  </a:lnTo>
                  <a:lnTo>
                    <a:pt x="2129" y="2633"/>
                  </a:lnTo>
                  <a:lnTo>
                    <a:pt x="2100" y="2651"/>
                  </a:lnTo>
                  <a:lnTo>
                    <a:pt x="2070" y="2668"/>
                  </a:lnTo>
                  <a:lnTo>
                    <a:pt x="2041" y="2685"/>
                  </a:lnTo>
                  <a:lnTo>
                    <a:pt x="2010" y="2701"/>
                  </a:lnTo>
                  <a:lnTo>
                    <a:pt x="1979" y="2716"/>
                  </a:lnTo>
                  <a:lnTo>
                    <a:pt x="1947" y="2730"/>
                  </a:lnTo>
                  <a:lnTo>
                    <a:pt x="1916" y="2744"/>
                  </a:lnTo>
                  <a:lnTo>
                    <a:pt x="1883" y="2757"/>
                  </a:lnTo>
                  <a:lnTo>
                    <a:pt x="1850" y="2769"/>
                  </a:lnTo>
                  <a:lnTo>
                    <a:pt x="1817" y="2781"/>
                  </a:lnTo>
                  <a:lnTo>
                    <a:pt x="1783" y="2791"/>
                  </a:lnTo>
                  <a:lnTo>
                    <a:pt x="1749" y="2800"/>
                  </a:lnTo>
                  <a:lnTo>
                    <a:pt x="1714" y="2808"/>
                  </a:lnTo>
                  <a:lnTo>
                    <a:pt x="1678" y="2817"/>
                  </a:lnTo>
                  <a:lnTo>
                    <a:pt x="1643" y="2824"/>
                  </a:lnTo>
                  <a:lnTo>
                    <a:pt x="1606" y="2830"/>
                  </a:lnTo>
                  <a:lnTo>
                    <a:pt x="1570" y="2835"/>
                  </a:lnTo>
                  <a:lnTo>
                    <a:pt x="1532" y="2840"/>
                  </a:lnTo>
                  <a:lnTo>
                    <a:pt x="1495" y="2843"/>
                  </a:lnTo>
                  <a:lnTo>
                    <a:pt x="1456" y="2845"/>
                  </a:lnTo>
                  <a:lnTo>
                    <a:pt x="1418" y="2846"/>
                  </a:lnTo>
                  <a:lnTo>
                    <a:pt x="1379" y="2848"/>
                  </a:lnTo>
                  <a:lnTo>
                    <a:pt x="1379" y="2848"/>
                  </a:lnTo>
                  <a:lnTo>
                    <a:pt x="1340" y="2846"/>
                  </a:lnTo>
                  <a:lnTo>
                    <a:pt x="1302" y="2845"/>
                  </a:lnTo>
                  <a:lnTo>
                    <a:pt x="1264" y="2843"/>
                  </a:lnTo>
                  <a:lnTo>
                    <a:pt x="1226" y="2840"/>
                  </a:lnTo>
                  <a:lnTo>
                    <a:pt x="1189" y="2835"/>
                  </a:lnTo>
                  <a:lnTo>
                    <a:pt x="1153" y="2830"/>
                  </a:lnTo>
                  <a:lnTo>
                    <a:pt x="1116" y="2824"/>
                  </a:lnTo>
                  <a:lnTo>
                    <a:pt x="1081" y="2817"/>
                  </a:lnTo>
                  <a:lnTo>
                    <a:pt x="1045" y="2810"/>
                  </a:lnTo>
                  <a:lnTo>
                    <a:pt x="1010" y="2801"/>
                  </a:lnTo>
                  <a:lnTo>
                    <a:pt x="976" y="2791"/>
                  </a:lnTo>
                  <a:lnTo>
                    <a:pt x="942" y="2781"/>
                  </a:lnTo>
                  <a:lnTo>
                    <a:pt x="909" y="2769"/>
                  </a:lnTo>
                  <a:lnTo>
                    <a:pt x="876" y="2758"/>
                  </a:lnTo>
                  <a:lnTo>
                    <a:pt x="843" y="2745"/>
                  </a:lnTo>
                  <a:lnTo>
                    <a:pt x="812" y="2731"/>
                  </a:lnTo>
                  <a:lnTo>
                    <a:pt x="780" y="2718"/>
                  </a:lnTo>
                  <a:lnTo>
                    <a:pt x="750" y="2702"/>
                  </a:lnTo>
                  <a:lnTo>
                    <a:pt x="720" y="2687"/>
                  </a:lnTo>
                  <a:lnTo>
                    <a:pt x="689" y="2671"/>
                  </a:lnTo>
                  <a:lnTo>
                    <a:pt x="660" y="2653"/>
                  </a:lnTo>
                  <a:lnTo>
                    <a:pt x="632" y="2635"/>
                  </a:lnTo>
                  <a:lnTo>
                    <a:pt x="603" y="2616"/>
                  </a:lnTo>
                  <a:lnTo>
                    <a:pt x="577" y="2597"/>
                  </a:lnTo>
                  <a:lnTo>
                    <a:pt x="549" y="2577"/>
                  </a:lnTo>
                  <a:lnTo>
                    <a:pt x="523" y="2557"/>
                  </a:lnTo>
                  <a:lnTo>
                    <a:pt x="497" y="2536"/>
                  </a:lnTo>
                  <a:lnTo>
                    <a:pt x="472" y="2514"/>
                  </a:lnTo>
                  <a:lnTo>
                    <a:pt x="447" y="2491"/>
                  </a:lnTo>
                  <a:lnTo>
                    <a:pt x="423" y="2469"/>
                  </a:lnTo>
                  <a:lnTo>
                    <a:pt x="400" y="2445"/>
                  </a:lnTo>
                  <a:lnTo>
                    <a:pt x="377" y="2421"/>
                  </a:lnTo>
                  <a:lnTo>
                    <a:pt x="355" y="2397"/>
                  </a:lnTo>
                  <a:lnTo>
                    <a:pt x="333" y="2371"/>
                  </a:lnTo>
                  <a:lnTo>
                    <a:pt x="312" y="2346"/>
                  </a:lnTo>
                  <a:lnTo>
                    <a:pt x="291" y="2320"/>
                  </a:lnTo>
                  <a:lnTo>
                    <a:pt x="271" y="2293"/>
                  </a:lnTo>
                  <a:lnTo>
                    <a:pt x="252" y="2265"/>
                  </a:lnTo>
                  <a:lnTo>
                    <a:pt x="235" y="2237"/>
                  </a:lnTo>
                  <a:lnTo>
                    <a:pt x="216" y="2210"/>
                  </a:lnTo>
                  <a:lnTo>
                    <a:pt x="199" y="2181"/>
                  </a:lnTo>
                  <a:lnTo>
                    <a:pt x="183" y="2151"/>
                  </a:lnTo>
                  <a:lnTo>
                    <a:pt x="166" y="2122"/>
                  </a:lnTo>
                  <a:lnTo>
                    <a:pt x="151" y="2092"/>
                  </a:lnTo>
                  <a:lnTo>
                    <a:pt x="137" y="2063"/>
                  </a:lnTo>
                  <a:lnTo>
                    <a:pt x="123" y="2031"/>
                  </a:lnTo>
                  <a:lnTo>
                    <a:pt x="110" y="2001"/>
                  </a:lnTo>
                  <a:lnTo>
                    <a:pt x="98" y="1970"/>
                  </a:lnTo>
                  <a:lnTo>
                    <a:pt x="86" y="1938"/>
                  </a:lnTo>
                  <a:lnTo>
                    <a:pt x="75" y="1906"/>
                  </a:lnTo>
                  <a:lnTo>
                    <a:pt x="65" y="1874"/>
                  </a:lnTo>
                  <a:lnTo>
                    <a:pt x="55" y="1841"/>
                  </a:lnTo>
                  <a:lnTo>
                    <a:pt x="46" y="1808"/>
                  </a:lnTo>
                  <a:lnTo>
                    <a:pt x="39" y="1775"/>
                  </a:lnTo>
                  <a:lnTo>
                    <a:pt x="31" y="1742"/>
                  </a:lnTo>
                  <a:lnTo>
                    <a:pt x="25" y="1708"/>
                  </a:lnTo>
                  <a:lnTo>
                    <a:pt x="19" y="1674"/>
                  </a:lnTo>
                  <a:lnTo>
                    <a:pt x="14" y="1640"/>
                  </a:lnTo>
                  <a:lnTo>
                    <a:pt x="10" y="1606"/>
                  </a:lnTo>
                  <a:lnTo>
                    <a:pt x="6" y="1572"/>
                  </a:lnTo>
                  <a:lnTo>
                    <a:pt x="3" y="1536"/>
                  </a:lnTo>
                  <a:lnTo>
                    <a:pt x="1" y="1502"/>
                  </a:lnTo>
                  <a:lnTo>
                    <a:pt x="0" y="1467"/>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28"/>
            <p:cNvSpPr>
              <a:spLocks/>
            </p:cNvSpPr>
            <p:nvPr userDrawn="1"/>
          </p:nvSpPr>
          <p:spPr bwMode="auto">
            <a:xfrm>
              <a:off x="3476" y="1113"/>
              <a:ext cx="572" cy="688"/>
            </a:xfrm>
            <a:custGeom>
              <a:avLst/>
              <a:gdLst>
                <a:gd name="T0" fmla="*/ 2091 w 2287"/>
                <a:gd name="T1" fmla="*/ 0 h 2752"/>
                <a:gd name="T2" fmla="*/ 2091 w 2287"/>
                <a:gd name="T3" fmla="*/ 2394 h 2752"/>
                <a:gd name="T4" fmla="*/ 193 w 2287"/>
                <a:gd name="T5" fmla="*/ 0 h 2752"/>
                <a:gd name="T6" fmla="*/ 0 w 2287"/>
                <a:gd name="T7" fmla="*/ 0 h 2752"/>
                <a:gd name="T8" fmla="*/ 0 w 2287"/>
                <a:gd name="T9" fmla="*/ 2752 h 2752"/>
                <a:gd name="T10" fmla="*/ 197 w 2287"/>
                <a:gd name="T11" fmla="*/ 2752 h 2752"/>
                <a:gd name="T12" fmla="*/ 197 w 2287"/>
                <a:gd name="T13" fmla="*/ 307 h 2752"/>
                <a:gd name="T14" fmla="*/ 2134 w 2287"/>
                <a:gd name="T15" fmla="*/ 2752 h 2752"/>
                <a:gd name="T16" fmla="*/ 2287 w 2287"/>
                <a:gd name="T17" fmla="*/ 2752 h 2752"/>
                <a:gd name="T18" fmla="*/ 2287 w 2287"/>
                <a:gd name="T19" fmla="*/ 0 h 2752"/>
                <a:gd name="T20" fmla="*/ 2091 w 2287"/>
                <a:gd name="T21"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87" h="2752">
                  <a:moveTo>
                    <a:pt x="2091" y="0"/>
                  </a:moveTo>
                  <a:lnTo>
                    <a:pt x="2091" y="2394"/>
                  </a:lnTo>
                  <a:lnTo>
                    <a:pt x="193" y="0"/>
                  </a:lnTo>
                  <a:lnTo>
                    <a:pt x="0" y="0"/>
                  </a:lnTo>
                  <a:lnTo>
                    <a:pt x="0" y="2752"/>
                  </a:lnTo>
                  <a:lnTo>
                    <a:pt x="197" y="2752"/>
                  </a:lnTo>
                  <a:lnTo>
                    <a:pt x="197" y="307"/>
                  </a:lnTo>
                  <a:lnTo>
                    <a:pt x="2134" y="2752"/>
                  </a:lnTo>
                  <a:lnTo>
                    <a:pt x="2287" y="2752"/>
                  </a:lnTo>
                  <a:lnTo>
                    <a:pt x="2287" y="0"/>
                  </a:lnTo>
                  <a:lnTo>
                    <a:pt x="20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628978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photo">
    <p:spTree>
      <p:nvGrpSpPr>
        <p:cNvPr id="1" name=""/>
        <p:cNvGrpSpPr/>
        <p:nvPr/>
      </p:nvGrpSpPr>
      <p:grpSpPr>
        <a:xfrm>
          <a:off x="0" y="0"/>
          <a:ext cx="0" cy="0"/>
          <a:chOff x="0" y="0"/>
          <a:chExt cx="0" cy="0"/>
        </a:xfrm>
      </p:grpSpPr>
      <p:sp>
        <p:nvSpPr>
          <p:cNvPr id="147" name="Rectangle 146"/>
          <p:cNvSpPr/>
          <p:nvPr userDrawn="1"/>
        </p:nvSpPr>
        <p:spPr>
          <a:xfrm>
            <a:off x="0" y="4667249"/>
            <a:ext cx="9144000" cy="481014"/>
          </a:xfrm>
          <a:prstGeom prst="rect">
            <a:avLst/>
          </a:prstGeom>
          <a:solidFill>
            <a:schemeClr val="accent1"/>
          </a:solidFill>
          <a:ln w="6350" cap="sq" cmpd="sng" algn="ctr">
            <a:noFill/>
            <a:prstDash val="solid"/>
            <a:miter lim="800000"/>
          </a:ln>
          <a:effectLst/>
        </p:spPr>
        <p:txBody>
          <a:bodyPr rot="0" spcFirstLastPara="0" vert="horz" wrap="square" lIns="137160" tIns="137160" rIns="137160" bIns="13716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a:ln>
                <a:noFill/>
              </a:ln>
              <a:solidFill>
                <a:prstClr val="white"/>
              </a:solidFill>
              <a:effectLst/>
              <a:uLnTx/>
              <a:uFillTx/>
              <a:ea typeface="+mn-ea"/>
              <a:cs typeface="+mn-cs"/>
            </a:endParaRPr>
          </a:p>
        </p:txBody>
      </p:sp>
      <p:sp>
        <p:nvSpPr>
          <p:cNvPr id="167" name="Rectangle 166"/>
          <p:cNvSpPr/>
          <p:nvPr userDrawn="1"/>
        </p:nvSpPr>
        <p:spPr>
          <a:xfrm>
            <a:off x="0" y="-1429"/>
            <a:ext cx="9144000" cy="2575560"/>
          </a:xfrm>
          <a:prstGeom prst="rect">
            <a:avLst/>
          </a:prstGeom>
          <a:solidFill>
            <a:schemeClr val="accent1"/>
          </a:solidFill>
          <a:ln w="6350" cap="sq" cmpd="sng" algn="ctr">
            <a:noFill/>
            <a:prstDash val="solid"/>
            <a:miter lim="800000"/>
          </a:ln>
          <a:effectLst/>
        </p:spPr>
        <p:txBody>
          <a:bodyPr rot="0" spcFirstLastPara="0" vert="horz" wrap="square" lIns="137160" tIns="137160" rIns="137160" bIns="13716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a:ln>
                <a:noFill/>
              </a:ln>
              <a:solidFill>
                <a:prstClr val="white"/>
              </a:solidFill>
              <a:effectLst/>
              <a:uLnTx/>
              <a:uFillTx/>
              <a:ea typeface="+mn-ea"/>
              <a:cs typeface="+mn-cs"/>
            </a:endParaRPr>
          </a:p>
        </p:txBody>
      </p:sp>
      <p:sp>
        <p:nvSpPr>
          <p:cNvPr id="2" name="Title 1"/>
          <p:cNvSpPr>
            <a:spLocks noGrp="1"/>
          </p:cNvSpPr>
          <p:nvPr userDrawn="1">
            <p:ph type="ctrTitle" hasCustomPrompt="1"/>
          </p:nvPr>
        </p:nvSpPr>
        <p:spPr>
          <a:xfrm>
            <a:off x="312738" y="1160463"/>
            <a:ext cx="3946524" cy="1335126"/>
          </a:xfrm>
          <a:prstGeom prst="rect">
            <a:avLst/>
          </a:prstGeom>
        </p:spPr>
        <p:txBody>
          <a:bodyPr lIns="0" tIns="0" rIns="0" bIns="0" anchor="b">
            <a:noAutofit/>
          </a:bodyPr>
          <a:lstStyle>
            <a:lvl1pPr>
              <a:lnSpc>
                <a:spcPct val="90000"/>
              </a:lnSpc>
              <a:defRPr sz="3000">
                <a:solidFill>
                  <a:schemeClr val="bg1"/>
                </a:solidFill>
              </a:defRPr>
            </a:lvl1pPr>
          </a:lstStyle>
          <a:p>
            <a:r>
              <a:rPr lang="en-US" dirty="0"/>
              <a:t>Click to Edit Master Title Style</a:t>
            </a:r>
          </a:p>
        </p:txBody>
      </p:sp>
      <p:sp>
        <p:nvSpPr>
          <p:cNvPr id="3" name="Subtitle 2"/>
          <p:cNvSpPr>
            <a:spLocks noGrp="1"/>
          </p:cNvSpPr>
          <p:nvPr userDrawn="1">
            <p:ph type="subTitle" idx="1" hasCustomPrompt="1"/>
          </p:nvPr>
        </p:nvSpPr>
        <p:spPr>
          <a:xfrm>
            <a:off x="312738" y="2721855"/>
            <a:ext cx="3946524" cy="1632659"/>
          </a:xfrm>
          <a:prstGeom prst="rect">
            <a:avLst/>
          </a:prstGeom>
        </p:spPr>
        <p:txBody>
          <a:bodyPr lIns="0" tIns="0" rIns="0" bIns="0" anchor="t">
            <a:noAutofit/>
          </a:bodyPr>
          <a:lstStyle>
            <a:lvl1pPr marL="0" indent="0" algn="l">
              <a:lnSpc>
                <a:spcPct val="90000"/>
              </a:lnSpc>
              <a:spcBef>
                <a:spcPts val="0"/>
              </a:spcBef>
              <a:spcAft>
                <a:spcPts val="1200"/>
              </a:spcAft>
              <a:buNone/>
              <a:defRPr sz="1600" b="0">
                <a:solidFill>
                  <a:schemeClr val="tx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grpSp>
        <p:nvGrpSpPr>
          <p:cNvPr id="105" name="Group 4"/>
          <p:cNvGrpSpPr>
            <a:grpSpLocks noChangeAspect="1"/>
          </p:cNvGrpSpPr>
          <p:nvPr userDrawn="1"/>
        </p:nvGrpSpPr>
        <p:grpSpPr bwMode="auto">
          <a:xfrm>
            <a:off x="7948181" y="4838899"/>
            <a:ext cx="883081" cy="128016"/>
            <a:chOff x="-1130" y="731"/>
            <a:chExt cx="5760" cy="835"/>
          </a:xfrm>
          <a:solidFill>
            <a:schemeClr val="bg1"/>
          </a:solidFill>
        </p:grpSpPr>
        <p:sp>
          <p:nvSpPr>
            <p:cNvPr id="106" name="Freeform 5"/>
            <p:cNvSpPr>
              <a:spLocks noEditPoints="1"/>
            </p:cNvSpPr>
            <p:nvPr userDrawn="1"/>
          </p:nvSpPr>
          <p:spPr bwMode="auto">
            <a:xfrm>
              <a:off x="-1130" y="796"/>
              <a:ext cx="521" cy="756"/>
            </a:xfrm>
            <a:custGeom>
              <a:avLst/>
              <a:gdLst>
                <a:gd name="T0" fmla="*/ 268 w 1564"/>
                <a:gd name="T1" fmla="*/ 1587 h 2268"/>
                <a:gd name="T2" fmla="*/ 0 w 1564"/>
                <a:gd name="T3" fmla="*/ 1587 h 2268"/>
                <a:gd name="T4" fmla="*/ 0 w 1564"/>
                <a:gd name="T5" fmla="*/ 1322 h 2268"/>
                <a:gd name="T6" fmla="*/ 297 w 1564"/>
                <a:gd name="T7" fmla="*/ 1322 h 2268"/>
                <a:gd name="T8" fmla="*/ 352 w 1564"/>
                <a:gd name="T9" fmla="*/ 872 h 2268"/>
                <a:gd name="T10" fmla="*/ 70 w 1564"/>
                <a:gd name="T11" fmla="*/ 872 h 2268"/>
                <a:gd name="T12" fmla="*/ 70 w 1564"/>
                <a:gd name="T13" fmla="*/ 607 h 2268"/>
                <a:gd name="T14" fmla="*/ 387 w 1564"/>
                <a:gd name="T15" fmla="*/ 607 h 2268"/>
                <a:gd name="T16" fmla="*/ 464 w 1564"/>
                <a:gd name="T17" fmla="*/ 0 h 2268"/>
                <a:gd name="T18" fmla="*/ 705 w 1564"/>
                <a:gd name="T19" fmla="*/ 0 h 2268"/>
                <a:gd name="T20" fmla="*/ 631 w 1564"/>
                <a:gd name="T21" fmla="*/ 607 h 2268"/>
                <a:gd name="T22" fmla="*/ 1040 w 1564"/>
                <a:gd name="T23" fmla="*/ 607 h 2268"/>
                <a:gd name="T24" fmla="*/ 1121 w 1564"/>
                <a:gd name="T25" fmla="*/ 0 h 2268"/>
                <a:gd name="T26" fmla="*/ 1358 w 1564"/>
                <a:gd name="T27" fmla="*/ 0 h 2268"/>
                <a:gd name="T28" fmla="*/ 1284 w 1564"/>
                <a:gd name="T29" fmla="*/ 607 h 2268"/>
                <a:gd name="T30" fmla="*/ 1564 w 1564"/>
                <a:gd name="T31" fmla="*/ 607 h 2268"/>
                <a:gd name="T32" fmla="*/ 1564 w 1564"/>
                <a:gd name="T33" fmla="*/ 872 h 2268"/>
                <a:gd name="T34" fmla="*/ 1253 w 1564"/>
                <a:gd name="T35" fmla="*/ 872 h 2268"/>
                <a:gd name="T36" fmla="*/ 1197 w 1564"/>
                <a:gd name="T37" fmla="*/ 1322 h 2268"/>
                <a:gd name="T38" fmla="*/ 1494 w 1564"/>
                <a:gd name="T39" fmla="*/ 1322 h 2268"/>
                <a:gd name="T40" fmla="*/ 1494 w 1564"/>
                <a:gd name="T41" fmla="*/ 1587 h 2268"/>
                <a:gd name="T42" fmla="*/ 1166 w 1564"/>
                <a:gd name="T43" fmla="*/ 1587 h 2268"/>
                <a:gd name="T44" fmla="*/ 1085 w 1564"/>
                <a:gd name="T45" fmla="*/ 2268 h 2268"/>
                <a:gd name="T46" fmla="*/ 841 w 1564"/>
                <a:gd name="T47" fmla="*/ 2268 h 2268"/>
                <a:gd name="T48" fmla="*/ 921 w 1564"/>
                <a:gd name="T49" fmla="*/ 1587 h 2268"/>
                <a:gd name="T50" fmla="*/ 514 w 1564"/>
                <a:gd name="T51" fmla="*/ 1587 h 2268"/>
                <a:gd name="T52" fmla="*/ 430 w 1564"/>
                <a:gd name="T53" fmla="*/ 2268 h 2268"/>
                <a:gd name="T54" fmla="*/ 184 w 1564"/>
                <a:gd name="T55" fmla="*/ 2268 h 2268"/>
                <a:gd name="T56" fmla="*/ 268 w 1564"/>
                <a:gd name="T57" fmla="*/ 1587 h 2268"/>
                <a:gd name="T58" fmla="*/ 953 w 1564"/>
                <a:gd name="T59" fmla="*/ 1322 h 2268"/>
                <a:gd name="T60" fmla="*/ 1009 w 1564"/>
                <a:gd name="T61" fmla="*/ 872 h 2268"/>
                <a:gd name="T62" fmla="*/ 597 w 1564"/>
                <a:gd name="T63" fmla="*/ 872 h 2268"/>
                <a:gd name="T64" fmla="*/ 541 w 1564"/>
                <a:gd name="T65" fmla="*/ 1322 h 2268"/>
                <a:gd name="T66" fmla="*/ 953 w 1564"/>
                <a:gd name="T67" fmla="*/ 1322 h 2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4" h="2268">
                  <a:moveTo>
                    <a:pt x="268" y="1587"/>
                  </a:moveTo>
                  <a:lnTo>
                    <a:pt x="0" y="1587"/>
                  </a:lnTo>
                  <a:lnTo>
                    <a:pt x="0" y="1322"/>
                  </a:lnTo>
                  <a:lnTo>
                    <a:pt x="297" y="1322"/>
                  </a:lnTo>
                  <a:lnTo>
                    <a:pt x="352" y="872"/>
                  </a:lnTo>
                  <a:lnTo>
                    <a:pt x="70" y="872"/>
                  </a:lnTo>
                  <a:lnTo>
                    <a:pt x="70" y="607"/>
                  </a:lnTo>
                  <a:lnTo>
                    <a:pt x="387" y="607"/>
                  </a:lnTo>
                  <a:lnTo>
                    <a:pt x="464" y="0"/>
                  </a:lnTo>
                  <a:lnTo>
                    <a:pt x="705" y="0"/>
                  </a:lnTo>
                  <a:lnTo>
                    <a:pt x="631" y="607"/>
                  </a:lnTo>
                  <a:lnTo>
                    <a:pt x="1040" y="607"/>
                  </a:lnTo>
                  <a:lnTo>
                    <a:pt x="1121" y="0"/>
                  </a:lnTo>
                  <a:lnTo>
                    <a:pt x="1358" y="0"/>
                  </a:lnTo>
                  <a:lnTo>
                    <a:pt x="1284" y="607"/>
                  </a:lnTo>
                  <a:lnTo>
                    <a:pt x="1564" y="607"/>
                  </a:lnTo>
                  <a:lnTo>
                    <a:pt x="1564" y="872"/>
                  </a:lnTo>
                  <a:lnTo>
                    <a:pt x="1253" y="872"/>
                  </a:lnTo>
                  <a:lnTo>
                    <a:pt x="1197" y="1322"/>
                  </a:lnTo>
                  <a:lnTo>
                    <a:pt x="1494" y="1322"/>
                  </a:lnTo>
                  <a:lnTo>
                    <a:pt x="1494" y="1587"/>
                  </a:lnTo>
                  <a:lnTo>
                    <a:pt x="1166" y="1587"/>
                  </a:lnTo>
                  <a:lnTo>
                    <a:pt x="1085" y="2268"/>
                  </a:lnTo>
                  <a:lnTo>
                    <a:pt x="841" y="2268"/>
                  </a:lnTo>
                  <a:lnTo>
                    <a:pt x="921" y="1587"/>
                  </a:lnTo>
                  <a:lnTo>
                    <a:pt x="514" y="1587"/>
                  </a:lnTo>
                  <a:lnTo>
                    <a:pt x="430" y="2268"/>
                  </a:lnTo>
                  <a:lnTo>
                    <a:pt x="184" y="2268"/>
                  </a:lnTo>
                  <a:lnTo>
                    <a:pt x="268" y="1587"/>
                  </a:lnTo>
                  <a:close/>
                  <a:moveTo>
                    <a:pt x="953" y="1322"/>
                  </a:moveTo>
                  <a:lnTo>
                    <a:pt x="1009" y="872"/>
                  </a:lnTo>
                  <a:lnTo>
                    <a:pt x="597" y="872"/>
                  </a:lnTo>
                  <a:lnTo>
                    <a:pt x="541" y="1322"/>
                  </a:lnTo>
                  <a:lnTo>
                    <a:pt x="953" y="13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6"/>
            <p:cNvSpPr>
              <a:spLocks noEditPoints="1"/>
            </p:cNvSpPr>
            <p:nvPr userDrawn="1"/>
          </p:nvSpPr>
          <p:spPr bwMode="auto">
            <a:xfrm>
              <a:off x="-498" y="792"/>
              <a:ext cx="556" cy="760"/>
            </a:xfrm>
            <a:custGeom>
              <a:avLst/>
              <a:gdLst>
                <a:gd name="T0" fmla="*/ 773 w 1666"/>
                <a:gd name="T1" fmla="*/ 0 h 2282"/>
                <a:gd name="T2" fmla="*/ 939 w 1666"/>
                <a:gd name="T3" fmla="*/ 11 h 2282"/>
                <a:gd name="T4" fmla="*/ 1091 w 1666"/>
                <a:gd name="T5" fmla="*/ 36 h 2282"/>
                <a:gd name="T6" fmla="*/ 1224 w 1666"/>
                <a:gd name="T7" fmla="*/ 79 h 2282"/>
                <a:gd name="T8" fmla="*/ 1338 w 1666"/>
                <a:gd name="T9" fmla="*/ 140 h 2282"/>
                <a:gd name="T10" fmla="*/ 1430 w 1666"/>
                <a:gd name="T11" fmla="*/ 222 h 2282"/>
                <a:gd name="T12" fmla="*/ 1495 w 1666"/>
                <a:gd name="T13" fmla="*/ 324 h 2282"/>
                <a:gd name="T14" fmla="*/ 1534 w 1666"/>
                <a:gd name="T15" fmla="*/ 451 h 2282"/>
                <a:gd name="T16" fmla="*/ 1544 w 1666"/>
                <a:gd name="T17" fmla="*/ 561 h 2282"/>
                <a:gd name="T18" fmla="*/ 1520 w 1666"/>
                <a:gd name="T19" fmla="*/ 720 h 2282"/>
                <a:gd name="T20" fmla="*/ 1471 w 1666"/>
                <a:gd name="T21" fmla="*/ 831 h 2282"/>
                <a:gd name="T22" fmla="*/ 1423 w 1666"/>
                <a:gd name="T23" fmla="*/ 896 h 2282"/>
                <a:gd name="T24" fmla="*/ 1362 w 1666"/>
                <a:gd name="T25" fmla="*/ 954 h 2282"/>
                <a:gd name="T26" fmla="*/ 1288 w 1666"/>
                <a:gd name="T27" fmla="*/ 1004 h 2282"/>
                <a:gd name="T28" fmla="*/ 1200 w 1666"/>
                <a:gd name="T29" fmla="*/ 1042 h 2282"/>
                <a:gd name="T30" fmla="*/ 1152 w 1666"/>
                <a:gd name="T31" fmla="*/ 1071 h 2282"/>
                <a:gd name="T32" fmla="*/ 1268 w 1666"/>
                <a:gd name="T33" fmla="*/ 1097 h 2282"/>
                <a:gd name="T34" fmla="*/ 1371 w 1666"/>
                <a:gd name="T35" fmla="*/ 1136 h 2282"/>
                <a:gd name="T36" fmla="*/ 1459 w 1666"/>
                <a:gd name="T37" fmla="*/ 1185 h 2282"/>
                <a:gd name="T38" fmla="*/ 1532 w 1666"/>
                <a:gd name="T39" fmla="*/ 1246 h 2282"/>
                <a:gd name="T40" fmla="*/ 1589 w 1666"/>
                <a:gd name="T41" fmla="*/ 1320 h 2282"/>
                <a:gd name="T42" fmla="*/ 1632 w 1666"/>
                <a:gd name="T43" fmla="*/ 1405 h 2282"/>
                <a:gd name="T44" fmla="*/ 1657 w 1666"/>
                <a:gd name="T45" fmla="*/ 1503 h 2282"/>
                <a:gd name="T46" fmla="*/ 1666 w 1666"/>
                <a:gd name="T47" fmla="*/ 1611 h 2282"/>
                <a:gd name="T48" fmla="*/ 1656 w 1666"/>
                <a:gd name="T49" fmla="*/ 1734 h 2282"/>
                <a:gd name="T50" fmla="*/ 1615 w 1666"/>
                <a:gd name="T51" fmla="*/ 1876 h 2282"/>
                <a:gd name="T52" fmla="*/ 1542 w 1666"/>
                <a:gd name="T53" fmla="*/ 1998 h 2282"/>
                <a:gd name="T54" fmla="*/ 1444 w 1666"/>
                <a:gd name="T55" fmla="*/ 2096 h 2282"/>
                <a:gd name="T56" fmla="*/ 1321 w 1666"/>
                <a:gd name="T57" fmla="*/ 2174 h 2282"/>
                <a:gd name="T58" fmla="*/ 1178 w 1666"/>
                <a:gd name="T59" fmla="*/ 2231 h 2282"/>
                <a:gd name="T60" fmla="*/ 1014 w 1666"/>
                <a:gd name="T61" fmla="*/ 2266 h 2282"/>
                <a:gd name="T62" fmla="*/ 836 w 1666"/>
                <a:gd name="T63" fmla="*/ 2280 h 2282"/>
                <a:gd name="T64" fmla="*/ 691 w 1666"/>
                <a:gd name="T65" fmla="*/ 946 h 2282"/>
                <a:gd name="T66" fmla="*/ 853 w 1666"/>
                <a:gd name="T67" fmla="*/ 933 h 2282"/>
                <a:gd name="T68" fmla="*/ 939 w 1666"/>
                <a:gd name="T69" fmla="*/ 910 h 2282"/>
                <a:gd name="T70" fmla="*/ 1009 w 1666"/>
                <a:gd name="T71" fmla="*/ 878 h 2282"/>
                <a:gd name="T72" fmla="*/ 1064 w 1666"/>
                <a:gd name="T73" fmla="*/ 835 h 2282"/>
                <a:gd name="T74" fmla="*/ 1105 w 1666"/>
                <a:gd name="T75" fmla="*/ 783 h 2282"/>
                <a:gd name="T76" fmla="*/ 1131 w 1666"/>
                <a:gd name="T77" fmla="*/ 720 h 2282"/>
                <a:gd name="T78" fmla="*/ 1144 w 1666"/>
                <a:gd name="T79" fmla="*/ 649 h 2282"/>
                <a:gd name="T80" fmla="*/ 1144 w 1666"/>
                <a:gd name="T81" fmla="*/ 573 h 2282"/>
                <a:gd name="T82" fmla="*/ 1129 w 1666"/>
                <a:gd name="T83" fmla="*/ 505 h 2282"/>
                <a:gd name="T84" fmla="*/ 1102 w 1666"/>
                <a:gd name="T85" fmla="*/ 449 h 2282"/>
                <a:gd name="T86" fmla="*/ 1061 w 1666"/>
                <a:gd name="T87" fmla="*/ 402 h 2282"/>
                <a:gd name="T88" fmla="*/ 1006 w 1666"/>
                <a:gd name="T89" fmla="*/ 367 h 2282"/>
                <a:gd name="T90" fmla="*/ 897 w 1666"/>
                <a:gd name="T91" fmla="*/ 330 h 2282"/>
                <a:gd name="T92" fmla="*/ 702 w 1666"/>
                <a:gd name="T93" fmla="*/ 313 h 2282"/>
                <a:gd name="T94" fmla="*/ 748 w 1666"/>
                <a:gd name="T95" fmla="*/ 1967 h 2282"/>
                <a:gd name="T96" fmla="*/ 894 w 1666"/>
                <a:gd name="T97" fmla="*/ 1958 h 2282"/>
                <a:gd name="T98" fmla="*/ 993 w 1666"/>
                <a:gd name="T99" fmla="*/ 1937 h 2282"/>
                <a:gd name="T100" fmla="*/ 1080 w 1666"/>
                <a:gd name="T101" fmla="*/ 1905 h 2282"/>
                <a:gd name="T102" fmla="*/ 1149 w 1666"/>
                <a:gd name="T103" fmla="*/ 1861 h 2282"/>
                <a:gd name="T104" fmla="*/ 1203 w 1666"/>
                <a:gd name="T105" fmla="*/ 1804 h 2282"/>
                <a:gd name="T106" fmla="*/ 1241 w 1666"/>
                <a:gd name="T107" fmla="*/ 1734 h 2282"/>
                <a:gd name="T108" fmla="*/ 1263 w 1666"/>
                <a:gd name="T109" fmla="*/ 1653 h 2282"/>
                <a:gd name="T110" fmla="*/ 1267 w 1666"/>
                <a:gd name="T111" fmla="*/ 1584 h 2282"/>
                <a:gd name="T112" fmla="*/ 1258 w 1666"/>
                <a:gd name="T113" fmla="*/ 1500 h 2282"/>
                <a:gd name="T114" fmla="*/ 1234 w 1666"/>
                <a:gd name="T115" fmla="*/ 1429 h 2282"/>
                <a:gd name="T116" fmla="*/ 1192 w 1666"/>
                <a:gd name="T117" fmla="*/ 1368 h 2282"/>
                <a:gd name="T118" fmla="*/ 1135 w 1666"/>
                <a:gd name="T119" fmla="*/ 1320 h 2282"/>
                <a:gd name="T120" fmla="*/ 1061 w 1666"/>
                <a:gd name="T121" fmla="*/ 1283 h 2282"/>
                <a:gd name="T122" fmla="*/ 972 w 1666"/>
                <a:gd name="T123" fmla="*/ 1256 h 2282"/>
                <a:gd name="T124" fmla="*/ 748 w 1666"/>
                <a:gd name="T125" fmla="*/ 1235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66" h="2282">
                  <a:moveTo>
                    <a:pt x="0" y="0"/>
                  </a:moveTo>
                  <a:lnTo>
                    <a:pt x="729" y="0"/>
                  </a:lnTo>
                  <a:lnTo>
                    <a:pt x="729" y="0"/>
                  </a:lnTo>
                  <a:lnTo>
                    <a:pt x="773" y="0"/>
                  </a:lnTo>
                  <a:lnTo>
                    <a:pt x="816" y="1"/>
                  </a:lnTo>
                  <a:lnTo>
                    <a:pt x="858" y="4"/>
                  </a:lnTo>
                  <a:lnTo>
                    <a:pt x="900" y="7"/>
                  </a:lnTo>
                  <a:lnTo>
                    <a:pt x="939" y="11"/>
                  </a:lnTo>
                  <a:lnTo>
                    <a:pt x="979" y="15"/>
                  </a:lnTo>
                  <a:lnTo>
                    <a:pt x="1017" y="21"/>
                  </a:lnTo>
                  <a:lnTo>
                    <a:pt x="1054" y="28"/>
                  </a:lnTo>
                  <a:lnTo>
                    <a:pt x="1091" y="36"/>
                  </a:lnTo>
                  <a:lnTo>
                    <a:pt x="1125" y="45"/>
                  </a:lnTo>
                  <a:lnTo>
                    <a:pt x="1159" y="55"/>
                  </a:lnTo>
                  <a:lnTo>
                    <a:pt x="1193" y="66"/>
                  </a:lnTo>
                  <a:lnTo>
                    <a:pt x="1224" y="79"/>
                  </a:lnTo>
                  <a:lnTo>
                    <a:pt x="1256" y="93"/>
                  </a:lnTo>
                  <a:lnTo>
                    <a:pt x="1284" y="107"/>
                  </a:lnTo>
                  <a:lnTo>
                    <a:pt x="1312" y="123"/>
                  </a:lnTo>
                  <a:lnTo>
                    <a:pt x="1338" y="140"/>
                  </a:lnTo>
                  <a:lnTo>
                    <a:pt x="1363" y="158"/>
                  </a:lnTo>
                  <a:lnTo>
                    <a:pt x="1388" y="178"/>
                  </a:lnTo>
                  <a:lnTo>
                    <a:pt x="1409" y="200"/>
                  </a:lnTo>
                  <a:lnTo>
                    <a:pt x="1430" y="222"/>
                  </a:lnTo>
                  <a:lnTo>
                    <a:pt x="1449" y="245"/>
                  </a:lnTo>
                  <a:lnTo>
                    <a:pt x="1466" y="270"/>
                  </a:lnTo>
                  <a:lnTo>
                    <a:pt x="1481" y="297"/>
                  </a:lnTo>
                  <a:lnTo>
                    <a:pt x="1495" y="324"/>
                  </a:lnTo>
                  <a:lnTo>
                    <a:pt x="1508" y="354"/>
                  </a:lnTo>
                  <a:lnTo>
                    <a:pt x="1518" y="384"/>
                  </a:lnTo>
                  <a:lnTo>
                    <a:pt x="1528" y="417"/>
                  </a:lnTo>
                  <a:lnTo>
                    <a:pt x="1534" y="451"/>
                  </a:lnTo>
                  <a:lnTo>
                    <a:pt x="1539" y="486"/>
                  </a:lnTo>
                  <a:lnTo>
                    <a:pt x="1542" y="523"/>
                  </a:lnTo>
                  <a:lnTo>
                    <a:pt x="1544" y="561"/>
                  </a:lnTo>
                  <a:lnTo>
                    <a:pt x="1544" y="561"/>
                  </a:lnTo>
                  <a:lnTo>
                    <a:pt x="1542" y="602"/>
                  </a:lnTo>
                  <a:lnTo>
                    <a:pt x="1538" y="642"/>
                  </a:lnTo>
                  <a:lnTo>
                    <a:pt x="1529" y="682"/>
                  </a:lnTo>
                  <a:lnTo>
                    <a:pt x="1520" y="720"/>
                  </a:lnTo>
                  <a:lnTo>
                    <a:pt x="1507" y="758"/>
                  </a:lnTo>
                  <a:lnTo>
                    <a:pt x="1490" y="795"/>
                  </a:lnTo>
                  <a:lnTo>
                    <a:pt x="1481" y="812"/>
                  </a:lnTo>
                  <a:lnTo>
                    <a:pt x="1471" y="831"/>
                  </a:lnTo>
                  <a:lnTo>
                    <a:pt x="1460" y="848"/>
                  </a:lnTo>
                  <a:lnTo>
                    <a:pt x="1449" y="863"/>
                  </a:lnTo>
                  <a:lnTo>
                    <a:pt x="1436" y="880"/>
                  </a:lnTo>
                  <a:lnTo>
                    <a:pt x="1423" y="896"/>
                  </a:lnTo>
                  <a:lnTo>
                    <a:pt x="1409" y="912"/>
                  </a:lnTo>
                  <a:lnTo>
                    <a:pt x="1395" y="926"/>
                  </a:lnTo>
                  <a:lnTo>
                    <a:pt x="1379" y="940"/>
                  </a:lnTo>
                  <a:lnTo>
                    <a:pt x="1362" y="954"/>
                  </a:lnTo>
                  <a:lnTo>
                    <a:pt x="1345" y="968"/>
                  </a:lnTo>
                  <a:lnTo>
                    <a:pt x="1327" y="980"/>
                  </a:lnTo>
                  <a:lnTo>
                    <a:pt x="1308" y="992"/>
                  </a:lnTo>
                  <a:lnTo>
                    <a:pt x="1288" y="1004"/>
                  </a:lnTo>
                  <a:lnTo>
                    <a:pt x="1267" y="1014"/>
                  </a:lnTo>
                  <a:lnTo>
                    <a:pt x="1246" y="1024"/>
                  </a:lnTo>
                  <a:lnTo>
                    <a:pt x="1224" y="1034"/>
                  </a:lnTo>
                  <a:lnTo>
                    <a:pt x="1200" y="1042"/>
                  </a:lnTo>
                  <a:lnTo>
                    <a:pt x="1178" y="1049"/>
                  </a:lnTo>
                  <a:lnTo>
                    <a:pt x="1152" y="1056"/>
                  </a:lnTo>
                  <a:lnTo>
                    <a:pt x="1152" y="1071"/>
                  </a:lnTo>
                  <a:lnTo>
                    <a:pt x="1152" y="1071"/>
                  </a:lnTo>
                  <a:lnTo>
                    <a:pt x="1183" y="1076"/>
                  </a:lnTo>
                  <a:lnTo>
                    <a:pt x="1212" y="1083"/>
                  </a:lnTo>
                  <a:lnTo>
                    <a:pt x="1240" y="1090"/>
                  </a:lnTo>
                  <a:lnTo>
                    <a:pt x="1268" y="1097"/>
                  </a:lnTo>
                  <a:lnTo>
                    <a:pt x="1295" y="1106"/>
                  </a:lnTo>
                  <a:lnTo>
                    <a:pt x="1321" y="1114"/>
                  </a:lnTo>
                  <a:lnTo>
                    <a:pt x="1346" y="1124"/>
                  </a:lnTo>
                  <a:lnTo>
                    <a:pt x="1371" y="1136"/>
                  </a:lnTo>
                  <a:lnTo>
                    <a:pt x="1395" y="1147"/>
                  </a:lnTo>
                  <a:lnTo>
                    <a:pt x="1416" y="1158"/>
                  </a:lnTo>
                  <a:lnTo>
                    <a:pt x="1439" y="1171"/>
                  </a:lnTo>
                  <a:lnTo>
                    <a:pt x="1459" y="1185"/>
                  </a:lnTo>
                  <a:lnTo>
                    <a:pt x="1478" y="1200"/>
                  </a:lnTo>
                  <a:lnTo>
                    <a:pt x="1497" y="1215"/>
                  </a:lnTo>
                  <a:lnTo>
                    <a:pt x="1515" y="1231"/>
                  </a:lnTo>
                  <a:lnTo>
                    <a:pt x="1532" y="1246"/>
                  </a:lnTo>
                  <a:lnTo>
                    <a:pt x="1548" y="1265"/>
                  </a:lnTo>
                  <a:lnTo>
                    <a:pt x="1562" y="1282"/>
                  </a:lnTo>
                  <a:lnTo>
                    <a:pt x="1576" y="1300"/>
                  </a:lnTo>
                  <a:lnTo>
                    <a:pt x="1589" y="1320"/>
                  </a:lnTo>
                  <a:lnTo>
                    <a:pt x="1602" y="1340"/>
                  </a:lnTo>
                  <a:lnTo>
                    <a:pt x="1612" y="1361"/>
                  </a:lnTo>
                  <a:lnTo>
                    <a:pt x="1622" y="1383"/>
                  </a:lnTo>
                  <a:lnTo>
                    <a:pt x="1632" y="1405"/>
                  </a:lnTo>
                  <a:lnTo>
                    <a:pt x="1639" y="1428"/>
                  </a:lnTo>
                  <a:lnTo>
                    <a:pt x="1646" y="1452"/>
                  </a:lnTo>
                  <a:lnTo>
                    <a:pt x="1652" y="1478"/>
                  </a:lnTo>
                  <a:lnTo>
                    <a:pt x="1657" y="1503"/>
                  </a:lnTo>
                  <a:lnTo>
                    <a:pt x="1660" y="1529"/>
                  </a:lnTo>
                  <a:lnTo>
                    <a:pt x="1663" y="1556"/>
                  </a:lnTo>
                  <a:lnTo>
                    <a:pt x="1664" y="1583"/>
                  </a:lnTo>
                  <a:lnTo>
                    <a:pt x="1666" y="1611"/>
                  </a:lnTo>
                  <a:lnTo>
                    <a:pt x="1666" y="1611"/>
                  </a:lnTo>
                  <a:lnTo>
                    <a:pt x="1664" y="1653"/>
                  </a:lnTo>
                  <a:lnTo>
                    <a:pt x="1661" y="1695"/>
                  </a:lnTo>
                  <a:lnTo>
                    <a:pt x="1656" y="1734"/>
                  </a:lnTo>
                  <a:lnTo>
                    <a:pt x="1649" y="1771"/>
                  </a:lnTo>
                  <a:lnTo>
                    <a:pt x="1639" y="1808"/>
                  </a:lnTo>
                  <a:lnTo>
                    <a:pt x="1627" y="1844"/>
                  </a:lnTo>
                  <a:lnTo>
                    <a:pt x="1615" y="1876"/>
                  </a:lnTo>
                  <a:lnTo>
                    <a:pt x="1599" y="1909"/>
                  </a:lnTo>
                  <a:lnTo>
                    <a:pt x="1582" y="1940"/>
                  </a:lnTo>
                  <a:lnTo>
                    <a:pt x="1564" y="1970"/>
                  </a:lnTo>
                  <a:lnTo>
                    <a:pt x="1542" y="1998"/>
                  </a:lnTo>
                  <a:lnTo>
                    <a:pt x="1521" y="2025"/>
                  </a:lnTo>
                  <a:lnTo>
                    <a:pt x="1497" y="2049"/>
                  </a:lnTo>
                  <a:lnTo>
                    <a:pt x="1471" y="2073"/>
                  </a:lnTo>
                  <a:lnTo>
                    <a:pt x="1444" y="2096"/>
                  </a:lnTo>
                  <a:lnTo>
                    <a:pt x="1416" y="2117"/>
                  </a:lnTo>
                  <a:lnTo>
                    <a:pt x="1386" y="2139"/>
                  </a:lnTo>
                  <a:lnTo>
                    <a:pt x="1355" y="2157"/>
                  </a:lnTo>
                  <a:lnTo>
                    <a:pt x="1321" y="2174"/>
                  </a:lnTo>
                  <a:lnTo>
                    <a:pt x="1287" y="2190"/>
                  </a:lnTo>
                  <a:lnTo>
                    <a:pt x="1251" y="2205"/>
                  </a:lnTo>
                  <a:lnTo>
                    <a:pt x="1215" y="2218"/>
                  </a:lnTo>
                  <a:lnTo>
                    <a:pt x="1178" y="2231"/>
                  </a:lnTo>
                  <a:lnTo>
                    <a:pt x="1138" y="2241"/>
                  </a:lnTo>
                  <a:lnTo>
                    <a:pt x="1098" y="2251"/>
                  </a:lnTo>
                  <a:lnTo>
                    <a:pt x="1057" y="2259"/>
                  </a:lnTo>
                  <a:lnTo>
                    <a:pt x="1014" y="2266"/>
                  </a:lnTo>
                  <a:lnTo>
                    <a:pt x="972" y="2272"/>
                  </a:lnTo>
                  <a:lnTo>
                    <a:pt x="926" y="2276"/>
                  </a:lnTo>
                  <a:lnTo>
                    <a:pt x="882" y="2279"/>
                  </a:lnTo>
                  <a:lnTo>
                    <a:pt x="836" y="2280"/>
                  </a:lnTo>
                  <a:lnTo>
                    <a:pt x="789" y="2282"/>
                  </a:lnTo>
                  <a:lnTo>
                    <a:pt x="0" y="2282"/>
                  </a:lnTo>
                  <a:lnTo>
                    <a:pt x="0" y="0"/>
                  </a:lnTo>
                  <a:close/>
                  <a:moveTo>
                    <a:pt x="691" y="946"/>
                  </a:moveTo>
                  <a:lnTo>
                    <a:pt x="691" y="946"/>
                  </a:lnTo>
                  <a:lnTo>
                    <a:pt x="749" y="944"/>
                  </a:lnTo>
                  <a:lnTo>
                    <a:pt x="803" y="940"/>
                  </a:lnTo>
                  <a:lnTo>
                    <a:pt x="853" y="933"/>
                  </a:lnTo>
                  <a:lnTo>
                    <a:pt x="875" y="927"/>
                  </a:lnTo>
                  <a:lnTo>
                    <a:pt x="898" y="923"/>
                  </a:lnTo>
                  <a:lnTo>
                    <a:pt x="919" y="917"/>
                  </a:lnTo>
                  <a:lnTo>
                    <a:pt x="939" y="910"/>
                  </a:lnTo>
                  <a:lnTo>
                    <a:pt x="958" y="903"/>
                  </a:lnTo>
                  <a:lnTo>
                    <a:pt x="976" y="895"/>
                  </a:lnTo>
                  <a:lnTo>
                    <a:pt x="993" y="886"/>
                  </a:lnTo>
                  <a:lnTo>
                    <a:pt x="1009" y="878"/>
                  </a:lnTo>
                  <a:lnTo>
                    <a:pt x="1024" y="868"/>
                  </a:lnTo>
                  <a:lnTo>
                    <a:pt x="1039" y="858"/>
                  </a:lnTo>
                  <a:lnTo>
                    <a:pt x="1053" y="846"/>
                  </a:lnTo>
                  <a:lnTo>
                    <a:pt x="1064" y="835"/>
                  </a:lnTo>
                  <a:lnTo>
                    <a:pt x="1075" y="822"/>
                  </a:lnTo>
                  <a:lnTo>
                    <a:pt x="1087" y="810"/>
                  </a:lnTo>
                  <a:lnTo>
                    <a:pt x="1095" y="797"/>
                  </a:lnTo>
                  <a:lnTo>
                    <a:pt x="1105" y="783"/>
                  </a:lnTo>
                  <a:lnTo>
                    <a:pt x="1112" y="767"/>
                  </a:lnTo>
                  <a:lnTo>
                    <a:pt x="1119" y="753"/>
                  </a:lnTo>
                  <a:lnTo>
                    <a:pt x="1125" y="736"/>
                  </a:lnTo>
                  <a:lnTo>
                    <a:pt x="1131" y="720"/>
                  </a:lnTo>
                  <a:lnTo>
                    <a:pt x="1135" y="703"/>
                  </a:lnTo>
                  <a:lnTo>
                    <a:pt x="1139" y="686"/>
                  </a:lnTo>
                  <a:lnTo>
                    <a:pt x="1142" y="668"/>
                  </a:lnTo>
                  <a:lnTo>
                    <a:pt x="1144" y="649"/>
                  </a:lnTo>
                  <a:lnTo>
                    <a:pt x="1145" y="610"/>
                  </a:lnTo>
                  <a:lnTo>
                    <a:pt x="1145" y="610"/>
                  </a:lnTo>
                  <a:lnTo>
                    <a:pt x="1145" y="591"/>
                  </a:lnTo>
                  <a:lnTo>
                    <a:pt x="1144" y="573"/>
                  </a:lnTo>
                  <a:lnTo>
                    <a:pt x="1141" y="554"/>
                  </a:lnTo>
                  <a:lnTo>
                    <a:pt x="1138" y="537"/>
                  </a:lnTo>
                  <a:lnTo>
                    <a:pt x="1135" y="520"/>
                  </a:lnTo>
                  <a:lnTo>
                    <a:pt x="1129" y="505"/>
                  </a:lnTo>
                  <a:lnTo>
                    <a:pt x="1124" y="490"/>
                  </a:lnTo>
                  <a:lnTo>
                    <a:pt x="1118" y="475"/>
                  </a:lnTo>
                  <a:lnTo>
                    <a:pt x="1111" y="462"/>
                  </a:lnTo>
                  <a:lnTo>
                    <a:pt x="1102" y="449"/>
                  </a:lnTo>
                  <a:lnTo>
                    <a:pt x="1092" y="436"/>
                  </a:lnTo>
                  <a:lnTo>
                    <a:pt x="1083" y="424"/>
                  </a:lnTo>
                  <a:lnTo>
                    <a:pt x="1073" y="414"/>
                  </a:lnTo>
                  <a:lnTo>
                    <a:pt x="1061" y="402"/>
                  </a:lnTo>
                  <a:lnTo>
                    <a:pt x="1049" y="392"/>
                  </a:lnTo>
                  <a:lnTo>
                    <a:pt x="1034" y="384"/>
                  </a:lnTo>
                  <a:lnTo>
                    <a:pt x="1020" y="374"/>
                  </a:lnTo>
                  <a:lnTo>
                    <a:pt x="1006" y="367"/>
                  </a:lnTo>
                  <a:lnTo>
                    <a:pt x="989" y="358"/>
                  </a:lnTo>
                  <a:lnTo>
                    <a:pt x="973" y="353"/>
                  </a:lnTo>
                  <a:lnTo>
                    <a:pt x="936" y="340"/>
                  </a:lnTo>
                  <a:lnTo>
                    <a:pt x="897" y="330"/>
                  </a:lnTo>
                  <a:lnTo>
                    <a:pt x="853" y="323"/>
                  </a:lnTo>
                  <a:lnTo>
                    <a:pt x="806" y="317"/>
                  </a:lnTo>
                  <a:lnTo>
                    <a:pt x="756" y="314"/>
                  </a:lnTo>
                  <a:lnTo>
                    <a:pt x="702" y="313"/>
                  </a:lnTo>
                  <a:lnTo>
                    <a:pt x="406" y="313"/>
                  </a:lnTo>
                  <a:lnTo>
                    <a:pt x="406" y="946"/>
                  </a:lnTo>
                  <a:lnTo>
                    <a:pt x="691" y="946"/>
                  </a:lnTo>
                  <a:close/>
                  <a:moveTo>
                    <a:pt x="748" y="1967"/>
                  </a:moveTo>
                  <a:lnTo>
                    <a:pt x="748" y="1967"/>
                  </a:lnTo>
                  <a:lnTo>
                    <a:pt x="809" y="1966"/>
                  </a:lnTo>
                  <a:lnTo>
                    <a:pt x="865" y="1961"/>
                  </a:lnTo>
                  <a:lnTo>
                    <a:pt x="894" y="1958"/>
                  </a:lnTo>
                  <a:lnTo>
                    <a:pt x="919" y="1954"/>
                  </a:lnTo>
                  <a:lnTo>
                    <a:pt x="945" y="1950"/>
                  </a:lnTo>
                  <a:lnTo>
                    <a:pt x="970" y="1944"/>
                  </a:lnTo>
                  <a:lnTo>
                    <a:pt x="993" y="1937"/>
                  </a:lnTo>
                  <a:lnTo>
                    <a:pt x="1016" y="1930"/>
                  </a:lnTo>
                  <a:lnTo>
                    <a:pt x="1039" y="1923"/>
                  </a:lnTo>
                  <a:lnTo>
                    <a:pt x="1060" y="1914"/>
                  </a:lnTo>
                  <a:lnTo>
                    <a:pt x="1080" y="1905"/>
                  </a:lnTo>
                  <a:lnTo>
                    <a:pt x="1098" y="1895"/>
                  </a:lnTo>
                  <a:lnTo>
                    <a:pt x="1117" y="1885"/>
                  </a:lnTo>
                  <a:lnTo>
                    <a:pt x="1134" y="1872"/>
                  </a:lnTo>
                  <a:lnTo>
                    <a:pt x="1149" y="1861"/>
                  </a:lnTo>
                  <a:lnTo>
                    <a:pt x="1165" y="1846"/>
                  </a:lnTo>
                  <a:lnTo>
                    <a:pt x="1178" y="1834"/>
                  </a:lnTo>
                  <a:lnTo>
                    <a:pt x="1192" y="1818"/>
                  </a:lnTo>
                  <a:lnTo>
                    <a:pt x="1203" y="1804"/>
                  </a:lnTo>
                  <a:lnTo>
                    <a:pt x="1215" y="1787"/>
                  </a:lnTo>
                  <a:lnTo>
                    <a:pt x="1224" y="1770"/>
                  </a:lnTo>
                  <a:lnTo>
                    <a:pt x="1233" y="1753"/>
                  </a:lnTo>
                  <a:lnTo>
                    <a:pt x="1241" y="1734"/>
                  </a:lnTo>
                  <a:lnTo>
                    <a:pt x="1249" y="1714"/>
                  </a:lnTo>
                  <a:lnTo>
                    <a:pt x="1254" y="1695"/>
                  </a:lnTo>
                  <a:lnTo>
                    <a:pt x="1258" y="1675"/>
                  </a:lnTo>
                  <a:lnTo>
                    <a:pt x="1263" y="1653"/>
                  </a:lnTo>
                  <a:lnTo>
                    <a:pt x="1266" y="1631"/>
                  </a:lnTo>
                  <a:lnTo>
                    <a:pt x="1267" y="1608"/>
                  </a:lnTo>
                  <a:lnTo>
                    <a:pt x="1267" y="1584"/>
                  </a:lnTo>
                  <a:lnTo>
                    <a:pt x="1267" y="1584"/>
                  </a:lnTo>
                  <a:lnTo>
                    <a:pt x="1267" y="1561"/>
                  </a:lnTo>
                  <a:lnTo>
                    <a:pt x="1266" y="1540"/>
                  </a:lnTo>
                  <a:lnTo>
                    <a:pt x="1263" y="1520"/>
                  </a:lnTo>
                  <a:lnTo>
                    <a:pt x="1258" y="1500"/>
                  </a:lnTo>
                  <a:lnTo>
                    <a:pt x="1254" y="1482"/>
                  </a:lnTo>
                  <a:lnTo>
                    <a:pt x="1249" y="1463"/>
                  </a:lnTo>
                  <a:lnTo>
                    <a:pt x="1241" y="1446"/>
                  </a:lnTo>
                  <a:lnTo>
                    <a:pt x="1234" y="1429"/>
                  </a:lnTo>
                  <a:lnTo>
                    <a:pt x="1224" y="1412"/>
                  </a:lnTo>
                  <a:lnTo>
                    <a:pt x="1215" y="1398"/>
                  </a:lnTo>
                  <a:lnTo>
                    <a:pt x="1205" y="1383"/>
                  </a:lnTo>
                  <a:lnTo>
                    <a:pt x="1192" y="1368"/>
                  </a:lnTo>
                  <a:lnTo>
                    <a:pt x="1179" y="1356"/>
                  </a:lnTo>
                  <a:lnTo>
                    <a:pt x="1165" y="1343"/>
                  </a:lnTo>
                  <a:lnTo>
                    <a:pt x="1151" y="1331"/>
                  </a:lnTo>
                  <a:lnTo>
                    <a:pt x="1135" y="1320"/>
                  </a:lnTo>
                  <a:lnTo>
                    <a:pt x="1118" y="1310"/>
                  </a:lnTo>
                  <a:lnTo>
                    <a:pt x="1100" y="1300"/>
                  </a:lnTo>
                  <a:lnTo>
                    <a:pt x="1081" y="1290"/>
                  </a:lnTo>
                  <a:lnTo>
                    <a:pt x="1061" y="1283"/>
                  </a:lnTo>
                  <a:lnTo>
                    <a:pt x="1040" y="1275"/>
                  </a:lnTo>
                  <a:lnTo>
                    <a:pt x="1019" y="1268"/>
                  </a:lnTo>
                  <a:lnTo>
                    <a:pt x="995" y="1262"/>
                  </a:lnTo>
                  <a:lnTo>
                    <a:pt x="972" y="1256"/>
                  </a:lnTo>
                  <a:lnTo>
                    <a:pt x="921" y="1246"/>
                  </a:lnTo>
                  <a:lnTo>
                    <a:pt x="867" y="1239"/>
                  </a:lnTo>
                  <a:lnTo>
                    <a:pt x="809" y="1236"/>
                  </a:lnTo>
                  <a:lnTo>
                    <a:pt x="748" y="1235"/>
                  </a:lnTo>
                  <a:lnTo>
                    <a:pt x="406" y="1235"/>
                  </a:lnTo>
                  <a:lnTo>
                    <a:pt x="406" y="1967"/>
                  </a:lnTo>
                  <a:lnTo>
                    <a:pt x="748" y="19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7"/>
            <p:cNvSpPr>
              <a:spLocks noEditPoints="1"/>
            </p:cNvSpPr>
            <p:nvPr userDrawn="1"/>
          </p:nvSpPr>
          <p:spPr bwMode="auto">
            <a:xfrm>
              <a:off x="168" y="731"/>
              <a:ext cx="521" cy="835"/>
            </a:xfrm>
            <a:custGeom>
              <a:avLst/>
              <a:gdLst>
                <a:gd name="T0" fmla="*/ 390 w 1564"/>
                <a:gd name="T1" fmla="*/ 921 h 2505"/>
                <a:gd name="T2" fmla="*/ 474 w 1564"/>
                <a:gd name="T3" fmla="*/ 855 h 2505"/>
                <a:gd name="T4" fmla="*/ 596 w 1564"/>
                <a:gd name="T5" fmla="*/ 783 h 2505"/>
                <a:gd name="T6" fmla="*/ 722 w 1564"/>
                <a:gd name="T7" fmla="*/ 732 h 2505"/>
                <a:gd name="T8" fmla="*/ 854 w 1564"/>
                <a:gd name="T9" fmla="*/ 709 h 2505"/>
                <a:gd name="T10" fmla="*/ 965 w 1564"/>
                <a:gd name="T11" fmla="*/ 712 h 2505"/>
                <a:gd name="T12" fmla="*/ 1108 w 1564"/>
                <a:gd name="T13" fmla="*/ 743 h 2505"/>
                <a:gd name="T14" fmla="*/ 1233 w 1564"/>
                <a:gd name="T15" fmla="*/ 804 h 2505"/>
                <a:gd name="T16" fmla="*/ 1340 w 1564"/>
                <a:gd name="T17" fmla="*/ 892 h 2505"/>
                <a:gd name="T18" fmla="*/ 1426 w 1564"/>
                <a:gd name="T19" fmla="*/ 1006 h 2505"/>
                <a:gd name="T20" fmla="*/ 1493 w 1564"/>
                <a:gd name="T21" fmla="*/ 1142 h 2505"/>
                <a:gd name="T22" fmla="*/ 1538 w 1564"/>
                <a:gd name="T23" fmla="*/ 1301 h 2505"/>
                <a:gd name="T24" fmla="*/ 1561 w 1564"/>
                <a:gd name="T25" fmla="*/ 1481 h 2505"/>
                <a:gd name="T26" fmla="*/ 1562 w 1564"/>
                <a:gd name="T27" fmla="*/ 1631 h 2505"/>
                <a:gd name="T28" fmla="*/ 1540 w 1564"/>
                <a:gd name="T29" fmla="*/ 1835 h 2505"/>
                <a:gd name="T30" fmla="*/ 1487 w 1564"/>
                <a:gd name="T31" fmla="*/ 2013 h 2505"/>
                <a:gd name="T32" fmla="*/ 1411 w 1564"/>
                <a:gd name="T33" fmla="*/ 2166 h 2505"/>
                <a:gd name="T34" fmla="*/ 1314 w 1564"/>
                <a:gd name="T35" fmla="*/ 2291 h 2505"/>
                <a:gd name="T36" fmla="*/ 1199 w 1564"/>
                <a:gd name="T37" fmla="*/ 2389 h 2505"/>
                <a:gd name="T38" fmla="*/ 1073 w 1564"/>
                <a:gd name="T39" fmla="*/ 2458 h 2505"/>
                <a:gd name="T40" fmla="*/ 937 w 1564"/>
                <a:gd name="T41" fmla="*/ 2496 h 2505"/>
                <a:gd name="T42" fmla="*/ 830 w 1564"/>
                <a:gd name="T43" fmla="*/ 2505 h 2505"/>
                <a:gd name="T44" fmla="*/ 711 w 1564"/>
                <a:gd name="T45" fmla="*/ 2491 h 2505"/>
                <a:gd name="T46" fmla="*/ 592 w 1564"/>
                <a:gd name="T47" fmla="*/ 2450 h 2505"/>
                <a:gd name="T48" fmla="*/ 474 w 1564"/>
                <a:gd name="T49" fmla="*/ 2382 h 2505"/>
                <a:gd name="T50" fmla="*/ 364 w 1564"/>
                <a:gd name="T51" fmla="*/ 2289 h 2505"/>
                <a:gd name="T52" fmla="*/ 0 w 1564"/>
                <a:gd name="T53" fmla="*/ 0 h 2505"/>
                <a:gd name="T54" fmla="*/ 789 w 1564"/>
                <a:gd name="T55" fmla="*/ 2172 h 2505"/>
                <a:gd name="T56" fmla="*/ 869 w 1564"/>
                <a:gd name="T57" fmla="*/ 2153 h 2505"/>
                <a:gd name="T58" fmla="*/ 941 w 1564"/>
                <a:gd name="T59" fmla="*/ 2115 h 2505"/>
                <a:gd name="T60" fmla="*/ 1005 w 1564"/>
                <a:gd name="T61" fmla="*/ 2060 h 2505"/>
                <a:gd name="T62" fmla="*/ 1059 w 1564"/>
                <a:gd name="T63" fmla="*/ 1984 h 2505"/>
                <a:gd name="T64" fmla="*/ 1101 w 1564"/>
                <a:gd name="T65" fmla="*/ 1892 h 2505"/>
                <a:gd name="T66" fmla="*/ 1131 w 1564"/>
                <a:gd name="T67" fmla="*/ 1783 h 2505"/>
                <a:gd name="T68" fmla="*/ 1147 w 1564"/>
                <a:gd name="T69" fmla="*/ 1655 h 2505"/>
                <a:gd name="T70" fmla="*/ 1147 w 1564"/>
                <a:gd name="T71" fmla="*/ 1522 h 2505"/>
                <a:gd name="T72" fmla="*/ 1127 w 1564"/>
                <a:gd name="T73" fmla="*/ 1355 h 2505"/>
                <a:gd name="T74" fmla="*/ 1100 w 1564"/>
                <a:gd name="T75" fmla="*/ 1261 h 2505"/>
                <a:gd name="T76" fmla="*/ 1060 w 1564"/>
                <a:gd name="T77" fmla="*/ 1184 h 2505"/>
                <a:gd name="T78" fmla="*/ 1009 w 1564"/>
                <a:gd name="T79" fmla="*/ 1122 h 2505"/>
                <a:gd name="T80" fmla="*/ 945 w 1564"/>
                <a:gd name="T81" fmla="*/ 1077 h 2505"/>
                <a:gd name="T82" fmla="*/ 869 w 1564"/>
                <a:gd name="T83" fmla="*/ 1050 h 2505"/>
                <a:gd name="T84" fmla="*/ 778 w 1564"/>
                <a:gd name="T85" fmla="*/ 1040 h 2505"/>
                <a:gd name="T86" fmla="*/ 708 w 1564"/>
                <a:gd name="T87" fmla="*/ 1047 h 2505"/>
                <a:gd name="T88" fmla="*/ 616 w 1564"/>
                <a:gd name="T89" fmla="*/ 1077 h 2505"/>
                <a:gd name="T90" fmla="*/ 522 w 1564"/>
                <a:gd name="T91" fmla="*/ 1131 h 2505"/>
                <a:gd name="T92" fmla="*/ 426 w 1564"/>
                <a:gd name="T93" fmla="*/ 1209 h 2505"/>
                <a:gd name="T94" fmla="*/ 425 w 1564"/>
                <a:gd name="T95" fmla="*/ 2050 h 2505"/>
                <a:gd name="T96" fmla="*/ 515 w 1564"/>
                <a:gd name="T97" fmla="*/ 2111 h 2505"/>
                <a:gd name="T98" fmla="*/ 603 w 1564"/>
                <a:gd name="T99" fmla="*/ 2149 h 2505"/>
                <a:gd name="T100" fmla="*/ 688 w 1564"/>
                <a:gd name="T101" fmla="*/ 2170 h 2505"/>
                <a:gd name="T102" fmla="*/ 747 w 1564"/>
                <a:gd name="T103" fmla="*/ 217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4" h="2505">
                  <a:moveTo>
                    <a:pt x="0" y="0"/>
                  </a:moveTo>
                  <a:lnTo>
                    <a:pt x="402" y="0"/>
                  </a:lnTo>
                  <a:lnTo>
                    <a:pt x="402" y="635"/>
                  </a:lnTo>
                  <a:lnTo>
                    <a:pt x="390" y="921"/>
                  </a:lnTo>
                  <a:lnTo>
                    <a:pt x="390" y="921"/>
                  </a:lnTo>
                  <a:lnTo>
                    <a:pt x="417" y="898"/>
                  </a:lnTo>
                  <a:lnTo>
                    <a:pt x="446" y="877"/>
                  </a:lnTo>
                  <a:lnTo>
                    <a:pt x="474" y="855"/>
                  </a:lnTo>
                  <a:lnTo>
                    <a:pt x="504" y="835"/>
                  </a:lnTo>
                  <a:lnTo>
                    <a:pt x="534" y="816"/>
                  </a:lnTo>
                  <a:lnTo>
                    <a:pt x="565" y="799"/>
                  </a:lnTo>
                  <a:lnTo>
                    <a:pt x="596" y="783"/>
                  </a:lnTo>
                  <a:lnTo>
                    <a:pt x="627" y="767"/>
                  </a:lnTo>
                  <a:lnTo>
                    <a:pt x="659" y="755"/>
                  </a:lnTo>
                  <a:lnTo>
                    <a:pt x="691" y="743"/>
                  </a:lnTo>
                  <a:lnTo>
                    <a:pt x="722" y="732"/>
                  </a:lnTo>
                  <a:lnTo>
                    <a:pt x="755" y="723"/>
                  </a:lnTo>
                  <a:lnTo>
                    <a:pt x="788" y="718"/>
                  </a:lnTo>
                  <a:lnTo>
                    <a:pt x="820" y="712"/>
                  </a:lnTo>
                  <a:lnTo>
                    <a:pt x="854" y="709"/>
                  </a:lnTo>
                  <a:lnTo>
                    <a:pt x="887" y="708"/>
                  </a:lnTo>
                  <a:lnTo>
                    <a:pt x="887" y="708"/>
                  </a:lnTo>
                  <a:lnTo>
                    <a:pt x="927" y="709"/>
                  </a:lnTo>
                  <a:lnTo>
                    <a:pt x="965" y="712"/>
                  </a:lnTo>
                  <a:lnTo>
                    <a:pt x="1002" y="718"/>
                  </a:lnTo>
                  <a:lnTo>
                    <a:pt x="1039" y="723"/>
                  </a:lnTo>
                  <a:lnTo>
                    <a:pt x="1074" y="733"/>
                  </a:lnTo>
                  <a:lnTo>
                    <a:pt x="1108" y="743"/>
                  </a:lnTo>
                  <a:lnTo>
                    <a:pt x="1141" y="756"/>
                  </a:lnTo>
                  <a:lnTo>
                    <a:pt x="1174" y="770"/>
                  </a:lnTo>
                  <a:lnTo>
                    <a:pt x="1205" y="786"/>
                  </a:lnTo>
                  <a:lnTo>
                    <a:pt x="1233" y="804"/>
                  </a:lnTo>
                  <a:lnTo>
                    <a:pt x="1262" y="823"/>
                  </a:lnTo>
                  <a:lnTo>
                    <a:pt x="1290" y="844"/>
                  </a:lnTo>
                  <a:lnTo>
                    <a:pt x="1316" y="867"/>
                  </a:lnTo>
                  <a:lnTo>
                    <a:pt x="1340" y="892"/>
                  </a:lnTo>
                  <a:lnTo>
                    <a:pt x="1364" y="918"/>
                  </a:lnTo>
                  <a:lnTo>
                    <a:pt x="1386" y="945"/>
                  </a:lnTo>
                  <a:lnTo>
                    <a:pt x="1408" y="974"/>
                  </a:lnTo>
                  <a:lnTo>
                    <a:pt x="1426" y="1006"/>
                  </a:lnTo>
                  <a:lnTo>
                    <a:pt x="1446" y="1037"/>
                  </a:lnTo>
                  <a:lnTo>
                    <a:pt x="1463" y="1071"/>
                  </a:lnTo>
                  <a:lnTo>
                    <a:pt x="1479" y="1106"/>
                  </a:lnTo>
                  <a:lnTo>
                    <a:pt x="1493" y="1142"/>
                  </a:lnTo>
                  <a:lnTo>
                    <a:pt x="1506" y="1180"/>
                  </a:lnTo>
                  <a:lnTo>
                    <a:pt x="1518" y="1220"/>
                  </a:lnTo>
                  <a:lnTo>
                    <a:pt x="1528" y="1260"/>
                  </a:lnTo>
                  <a:lnTo>
                    <a:pt x="1538" y="1301"/>
                  </a:lnTo>
                  <a:lnTo>
                    <a:pt x="1545" y="1345"/>
                  </a:lnTo>
                  <a:lnTo>
                    <a:pt x="1552" y="1389"/>
                  </a:lnTo>
                  <a:lnTo>
                    <a:pt x="1557" y="1434"/>
                  </a:lnTo>
                  <a:lnTo>
                    <a:pt x="1561" y="1481"/>
                  </a:lnTo>
                  <a:lnTo>
                    <a:pt x="1562" y="1529"/>
                  </a:lnTo>
                  <a:lnTo>
                    <a:pt x="1564" y="1577"/>
                  </a:lnTo>
                  <a:lnTo>
                    <a:pt x="1564" y="1577"/>
                  </a:lnTo>
                  <a:lnTo>
                    <a:pt x="1562" y="1631"/>
                  </a:lnTo>
                  <a:lnTo>
                    <a:pt x="1560" y="1685"/>
                  </a:lnTo>
                  <a:lnTo>
                    <a:pt x="1554" y="1736"/>
                  </a:lnTo>
                  <a:lnTo>
                    <a:pt x="1548" y="1786"/>
                  </a:lnTo>
                  <a:lnTo>
                    <a:pt x="1540" y="1835"/>
                  </a:lnTo>
                  <a:lnTo>
                    <a:pt x="1528" y="1882"/>
                  </a:lnTo>
                  <a:lnTo>
                    <a:pt x="1517" y="1928"/>
                  </a:lnTo>
                  <a:lnTo>
                    <a:pt x="1503" y="1972"/>
                  </a:lnTo>
                  <a:lnTo>
                    <a:pt x="1487" y="2013"/>
                  </a:lnTo>
                  <a:lnTo>
                    <a:pt x="1470" y="2054"/>
                  </a:lnTo>
                  <a:lnTo>
                    <a:pt x="1452" y="2092"/>
                  </a:lnTo>
                  <a:lnTo>
                    <a:pt x="1432" y="2131"/>
                  </a:lnTo>
                  <a:lnTo>
                    <a:pt x="1411" y="2166"/>
                  </a:lnTo>
                  <a:lnTo>
                    <a:pt x="1388" y="2200"/>
                  </a:lnTo>
                  <a:lnTo>
                    <a:pt x="1365" y="2233"/>
                  </a:lnTo>
                  <a:lnTo>
                    <a:pt x="1340" y="2262"/>
                  </a:lnTo>
                  <a:lnTo>
                    <a:pt x="1314" y="2291"/>
                  </a:lnTo>
                  <a:lnTo>
                    <a:pt x="1287" y="2318"/>
                  </a:lnTo>
                  <a:lnTo>
                    <a:pt x="1259" y="2343"/>
                  </a:lnTo>
                  <a:lnTo>
                    <a:pt x="1230" y="2367"/>
                  </a:lnTo>
                  <a:lnTo>
                    <a:pt x="1199" y="2389"/>
                  </a:lnTo>
                  <a:lnTo>
                    <a:pt x="1169" y="2409"/>
                  </a:lnTo>
                  <a:lnTo>
                    <a:pt x="1138" y="2427"/>
                  </a:lnTo>
                  <a:lnTo>
                    <a:pt x="1106" y="2444"/>
                  </a:lnTo>
                  <a:lnTo>
                    <a:pt x="1073" y="2458"/>
                  </a:lnTo>
                  <a:lnTo>
                    <a:pt x="1039" y="2471"/>
                  </a:lnTo>
                  <a:lnTo>
                    <a:pt x="1006" y="2481"/>
                  </a:lnTo>
                  <a:lnTo>
                    <a:pt x="971" y="2489"/>
                  </a:lnTo>
                  <a:lnTo>
                    <a:pt x="937" y="2496"/>
                  </a:lnTo>
                  <a:lnTo>
                    <a:pt x="901" y="2502"/>
                  </a:lnTo>
                  <a:lnTo>
                    <a:pt x="866" y="2505"/>
                  </a:lnTo>
                  <a:lnTo>
                    <a:pt x="830" y="2505"/>
                  </a:lnTo>
                  <a:lnTo>
                    <a:pt x="830" y="2505"/>
                  </a:lnTo>
                  <a:lnTo>
                    <a:pt x="801" y="2505"/>
                  </a:lnTo>
                  <a:lnTo>
                    <a:pt x="771" y="2502"/>
                  </a:lnTo>
                  <a:lnTo>
                    <a:pt x="741" y="2498"/>
                  </a:lnTo>
                  <a:lnTo>
                    <a:pt x="711" y="2491"/>
                  </a:lnTo>
                  <a:lnTo>
                    <a:pt x="681" y="2484"/>
                  </a:lnTo>
                  <a:lnTo>
                    <a:pt x="652" y="2474"/>
                  </a:lnTo>
                  <a:lnTo>
                    <a:pt x="622" y="2462"/>
                  </a:lnTo>
                  <a:lnTo>
                    <a:pt x="592" y="2450"/>
                  </a:lnTo>
                  <a:lnTo>
                    <a:pt x="562" y="2435"/>
                  </a:lnTo>
                  <a:lnTo>
                    <a:pt x="532" y="2418"/>
                  </a:lnTo>
                  <a:lnTo>
                    <a:pt x="503" y="2401"/>
                  </a:lnTo>
                  <a:lnTo>
                    <a:pt x="474" y="2382"/>
                  </a:lnTo>
                  <a:lnTo>
                    <a:pt x="446" y="2360"/>
                  </a:lnTo>
                  <a:lnTo>
                    <a:pt x="417" y="2339"/>
                  </a:lnTo>
                  <a:lnTo>
                    <a:pt x="390" y="2315"/>
                  </a:lnTo>
                  <a:lnTo>
                    <a:pt x="364" y="2289"/>
                  </a:lnTo>
                  <a:lnTo>
                    <a:pt x="352" y="2289"/>
                  </a:lnTo>
                  <a:lnTo>
                    <a:pt x="318" y="2464"/>
                  </a:lnTo>
                  <a:lnTo>
                    <a:pt x="0" y="2464"/>
                  </a:lnTo>
                  <a:lnTo>
                    <a:pt x="0" y="0"/>
                  </a:lnTo>
                  <a:close/>
                  <a:moveTo>
                    <a:pt x="747" y="2174"/>
                  </a:moveTo>
                  <a:lnTo>
                    <a:pt x="747" y="2174"/>
                  </a:lnTo>
                  <a:lnTo>
                    <a:pt x="768" y="2173"/>
                  </a:lnTo>
                  <a:lnTo>
                    <a:pt x="789" y="2172"/>
                  </a:lnTo>
                  <a:lnTo>
                    <a:pt x="809" y="2169"/>
                  </a:lnTo>
                  <a:lnTo>
                    <a:pt x="829" y="2165"/>
                  </a:lnTo>
                  <a:lnTo>
                    <a:pt x="849" y="2159"/>
                  </a:lnTo>
                  <a:lnTo>
                    <a:pt x="869" y="2153"/>
                  </a:lnTo>
                  <a:lnTo>
                    <a:pt x="887" y="2145"/>
                  </a:lnTo>
                  <a:lnTo>
                    <a:pt x="906" y="2136"/>
                  </a:lnTo>
                  <a:lnTo>
                    <a:pt x="923" y="2126"/>
                  </a:lnTo>
                  <a:lnTo>
                    <a:pt x="941" y="2115"/>
                  </a:lnTo>
                  <a:lnTo>
                    <a:pt x="958" y="2104"/>
                  </a:lnTo>
                  <a:lnTo>
                    <a:pt x="974" y="2089"/>
                  </a:lnTo>
                  <a:lnTo>
                    <a:pt x="989" y="2075"/>
                  </a:lnTo>
                  <a:lnTo>
                    <a:pt x="1005" y="2060"/>
                  </a:lnTo>
                  <a:lnTo>
                    <a:pt x="1019" y="2043"/>
                  </a:lnTo>
                  <a:lnTo>
                    <a:pt x="1033" y="2024"/>
                  </a:lnTo>
                  <a:lnTo>
                    <a:pt x="1046" y="2006"/>
                  </a:lnTo>
                  <a:lnTo>
                    <a:pt x="1059" y="1984"/>
                  </a:lnTo>
                  <a:lnTo>
                    <a:pt x="1070" y="1963"/>
                  </a:lnTo>
                  <a:lnTo>
                    <a:pt x="1081" y="1940"/>
                  </a:lnTo>
                  <a:lnTo>
                    <a:pt x="1091" y="1918"/>
                  </a:lnTo>
                  <a:lnTo>
                    <a:pt x="1101" y="1892"/>
                  </a:lnTo>
                  <a:lnTo>
                    <a:pt x="1110" y="1867"/>
                  </a:lnTo>
                  <a:lnTo>
                    <a:pt x="1117" y="1840"/>
                  </a:lnTo>
                  <a:lnTo>
                    <a:pt x="1124" y="1811"/>
                  </a:lnTo>
                  <a:lnTo>
                    <a:pt x="1131" y="1783"/>
                  </a:lnTo>
                  <a:lnTo>
                    <a:pt x="1135" y="1752"/>
                  </a:lnTo>
                  <a:lnTo>
                    <a:pt x="1141" y="1721"/>
                  </a:lnTo>
                  <a:lnTo>
                    <a:pt x="1144" y="1688"/>
                  </a:lnTo>
                  <a:lnTo>
                    <a:pt x="1147" y="1655"/>
                  </a:lnTo>
                  <a:lnTo>
                    <a:pt x="1148" y="1620"/>
                  </a:lnTo>
                  <a:lnTo>
                    <a:pt x="1148" y="1584"/>
                  </a:lnTo>
                  <a:lnTo>
                    <a:pt x="1148" y="1584"/>
                  </a:lnTo>
                  <a:lnTo>
                    <a:pt x="1147" y="1522"/>
                  </a:lnTo>
                  <a:lnTo>
                    <a:pt x="1142" y="1462"/>
                  </a:lnTo>
                  <a:lnTo>
                    <a:pt x="1137" y="1407"/>
                  </a:lnTo>
                  <a:lnTo>
                    <a:pt x="1133" y="1380"/>
                  </a:lnTo>
                  <a:lnTo>
                    <a:pt x="1127" y="1355"/>
                  </a:lnTo>
                  <a:lnTo>
                    <a:pt x="1121" y="1331"/>
                  </a:lnTo>
                  <a:lnTo>
                    <a:pt x="1114" y="1306"/>
                  </a:lnTo>
                  <a:lnTo>
                    <a:pt x="1107" y="1284"/>
                  </a:lnTo>
                  <a:lnTo>
                    <a:pt x="1100" y="1261"/>
                  </a:lnTo>
                  <a:lnTo>
                    <a:pt x="1090" y="1241"/>
                  </a:lnTo>
                  <a:lnTo>
                    <a:pt x="1081" y="1221"/>
                  </a:lnTo>
                  <a:lnTo>
                    <a:pt x="1072" y="1201"/>
                  </a:lnTo>
                  <a:lnTo>
                    <a:pt x="1060" y="1184"/>
                  </a:lnTo>
                  <a:lnTo>
                    <a:pt x="1049" y="1167"/>
                  </a:lnTo>
                  <a:lnTo>
                    <a:pt x="1036" y="1150"/>
                  </a:lnTo>
                  <a:lnTo>
                    <a:pt x="1023" y="1136"/>
                  </a:lnTo>
                  <a:lnTo>
                    <a:pt x="1009" y="1122"/>
                  </a:lnTo>
                  <a:lnTo>
                    <a:pt x="993" y="1109"/>
                  </a:lnTo>
                  <a:lnTo>
                    <a:pt x="978" y="1098"/>
                  </a:lnTo>
                  <a:lnTo>
                    <a:pt x="962" y="1087"/>
                  </a:lnTo>
                  <a:lnTo>
                    <a:pt x="945" y="1077"/>
                  </a:lnTo>
                  <a:lnTo>
                    <a:pt x="927" y="1068"/>
                  </a:lnTo>
                  <a:lnTo>
                    <a:pt x="908" y="1061"/>
                  </a:lnTo>
                  <a:lnTo>
                    <a:pt x="888" y="1054"/>
                  </a:lnTo>
                  <a:lnTo>
                    <a:pt x="869" y="1050"/>
                  </a:lnTo>
                  <a:lnTo>
                    <a:pt x="847" y="1045"/>
                  </a:lnTo>
                  <a:lnTo>
                    <a:pt x="825" y="1043"/>
                  </a:lnTo>
                  <a:lnTo>
                    <a:pt x="802" y="1041"/>
                  </a:lnTo>
                  <a:lnTo>
                    <a:pt x="778" y="1040"/>
                  </a:lnTo>
                  <a:lnTo>
                    <a:pt x="778" y="1040"/>
                  </a:lnTo>
                  <a:lnTo>
                    <a:pt x="755" y="1041"/>
                  </a:lnTo>
                  <a:lnTo>
                    <a:pt x="731" y="1043"/>
                  </a:lnTo>
                  <a:lnTo>
                    <a:pt x="708" y="1047"/>
                  </a:lnTo>
                  <a:lnTo>
                    <a:pt x="686" y="1051"/>
                  </a:lnTo>
                  <a:lnTo>
                    <a:pt x="661" y="1058"/>
                  </a:lnTo>
                  <a:lnTo>
                    <a:pt x="639" y="1067"/>
                  </a:lnTo>
                  <a:lnTo>
                    <a:pt x="616" y="1077"/>
                  </a:lnTo>
                  <a:lnTo>
                    <a:pt x="592" y="1088"/>
                  </a:lnTo>
                  <a:lnTo>
                    <a:pt x="569" y="1101"/>
                  </a:lnTo>
                  <a:lnTo>
                    <a:pt x="545" y="1115"/>
                  </a:lnTo>
                  <a:lnTo>
                    <a:pt x="522" y="1131"/>
                  </a:lnTo>
                  <a:lnTo>
                    <a:pt x="498" y="1148"/>
                  </a:lnTo>
                  <a:lnTo>
                    <a:pt x="474" y="1166"/>
                  </a:lnTo>
                  <a:lnTo>
                    <a:pt x="450" y="1186"/>
                  </a:lnTo>
                  <a:lnTo>
                    <a:pt x="426" y="1209"/>
                  </a:lnTo>
                  <a:lnTo>
                    <a:pt x="402" y="1231"/>
                  </a:lnTo>
                  <a:lnTo>
                    <a:pt x="402" y="2031"/>
                  </a:lnTo>
                  <a:lnTo>
                    <a:pt x="402" y="2031"/>
                  </a:lnTo>
                  <a:lnTo>
                    <a:pt x="425" y="2050"/>
                  </a:lnTo>
                  <a:lnTo>
                    <a:pt x="447" y="2067"/>
                  </a:lnTo>
                  <a:lnTo>
                    <a:pt x="470" y="2082"/>
                  </a:lnTo>
                  <a:lnTo>
                    <a:pt x="493" y="2098"/>
                  </a:lnTo>
                  <a:lnTo>
                    <a:pt x="515" y="2111"/>
                  </a:lnTo>
                  <a:lnTo>
                    <a:pt x="538" y="2122"/>
                  </a:lnTo>
                  <a:lnTo>
                    <a:pt x="559" y="2132"/>
                  </a:lnTo>
                  <a:lnTo>
                    <a:pt x="582" y="2142"/>
                  </a:lnTo>
                  <a:lnTo>
                    <a:pt x="603" y="2149"/>
                  </a:lnTo>
                  <a:lnTo>
                    <a:pt x="625" y="2156"/>
                  </a:lnTo>
                  <a:lnTo>
                    <a:pt x="646" y="2162"/>
                  </a:lnTo>
                  <a:lnTo>
                    <a:pt x="667" y="2166"/>
                  </a:lnTo>
                  <a:lnTo>
                    <a:pt x="688" y="2170"/>
                  </a:lnTo>
                  <a:lnTo>
                    <a:pt x="708" y="2172"/>
                  </a:lnTo>
                  <a:lnTo>
                    <a:pt x="728" y="2173"/>
                  </a:lnTo>
                  <a:lnTo>
                    <a:pt x="747" y="2174"/>
                  </a:lnTo>
                  <a:lnTo>
                    <a:pt x="747"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8"/>
            <p:cNvSpPr>
              <a:spLocks/>
            </p:cNvSpPr>
            <p:nvPr userDrawn="1"/>
          </p:nvSpPr>
          <p:spPr bwMode="auto">
            <a:xfrm>
              <a:off x="722" y="792"/>
              <a:ext cx="889" cy="760"/>
            </a:xfrm>
            <a:custGeom>
              <a:avLst/>
              <a:gdLst>
                <a:gd name="T0" fmla="*/ 0 w 2668"/>
                <a:gd name="T1" fmla="*/ 0 h 2282"/>
                <a:gd name="T2" fmla="*/ 420 w 2668"/>
                <a:gd name="T3" fmla="*/ 0 h 2282"/>
                <a:gd name="T4" fmla="*/ 615 w 2668"/>
                <a:gd name="T5" fmla="*/ 1151 h 2282"/>
                <a:gd name="T6" fmla="*/ 615 w 2668"/>
                <a:gd name="T7" fmla="*/ 1151 h 2282"/>
                <a:gd name="T8" fmla="*/ 731 w 2668"/>
                <a:gd name="T9" fmla="*/ 1880 h 2282"/>
                <a:gd name="T10" fmla="*/ 744 w 2668"/>
                <a:gd name="T11" fmla="*/ 1880 h 2282"/>
                <a:gd name="T12" fmla="*/ 744 w 2668"/>
                <a:gd name="T13" fmla="*/ 1880 h 2282"/>
                <a:gd name="T14" fmla="*/ 779 w 2668"/>
                <a:gd name="T15" fmla="*/ 1699 h 2282"/>
                <a:gd name="T16" fmla="*/ 816 w 2668"/>
                <a:gd name="T17" fmla="*/ 1516 h 2282"/>
                <a:gd name="T18" fmla="*/ 891 w 2668"/>
                <a:gd name="T19" fmla="*/ 1151 h 2282"/>
                <a:gd name="T20" fmla="*/ 1174 w 2668"/>
                <a:gd name="T21" fmla="*/ 0 h 2282"/>
                <a:gd name="T22" fmla="*/ 1523 w 2668"/>
                <a:gd name="T23" fmla="*/ 0 h 2282"/>
                <a:gd name="T24" fmla="*/ 1805 w 2668"/>
                <a:gd name="T25" fmla="*/ 1151 h 2282"/>
                <a:gd name="T26" fmla="*/ 1805 w 2668"/>
                <a:gd name="T27" fmla="*/ 1151 h 2282"/>
                <a:gd name="T28" fmla="*/ 1880 w 2668"/>
                <a:gd name="T29" fmla="*/ 1513 h 2282"/>
                <a:gd name="T30" fmla="*/ 1955 w 2668"/>
                <a:gd name="T31" fmla="*/ 1880 h 2282"/>
                <a:gd name="T32" fmla="*/ 1970 w 2668"/>
                <a:gd name="T33" fmla="*/ 1880 h 2282"/>
                <a:gd name="T34" fmla="*/ 1970 w 2668"/>
                <a:gd name="T35" fmla="*/ 1880 h 2282"/>
                <a:gd name="T36" fmla="*/ 2025 w 2668"/>
                <a:gd name="T37" fmla="*/ 1514 h 2282"/>
                <a:gd name="T38" fmla="*/ 2053 w 2668"/>
                <a:gd name="T39" fmla="*/ 1331 h 2282"/>
                <a:gd name="T40" fmla="*/ 2082 w 2668"/>
                <a:gd name="T41" fmla="*/ 1151 h 2282"/>
                <a:gd name="T42" fmla="*/ 2276 w 2668"/>
                <a:gd name="T43" fmla="*/ 0 h 2282"/>
                <a:gd name="T44" fmla="*/ 2668 w 2668"/>
                <a:gd name="T45" fmla="*/ 0 h 2282"/>
                <a:gd name="T46" fmla="*/ 2228 w 2668"/>
                <a:gd name="T47" fmla="*/ 2282 h 2282"/>
                <a:gd name="T48" fmla="*/ 1725 w 2668"/>
                <a:gd name="T49" fmla="*/ 2282 h 2282"/>
                <a:gd name="T50" fmla="*/ 1442 w 2668"/>
                <a:gd name="T51" fmla="*/ 1082 h 2282"/>
                <a:gd name="T52" fmla="*/ 1442 w 2668"/>
                <a:gd name="T53" fmla="*/ 1082 h 2282"/>
                <a:gd name="T54" fmla="*/ 1415 w 2668"/>
                <a:gd name="T55" fmla="*/ 949 h 2282"/>
                <a:gd name="T56" fmla="*/ 1389 w 2668"/>
                <a:gd name="T57" fmla="*/ 817 h 2282"/>
                <a:gd name="T58" fmla="*/ 1341 w 2668"/>
                <a:gd name="T59" fmla="*/ 554 h 2282"/>
                <a:gd name="T60" fmla="*/ 1327 w 2668"/>
                <a:gd name="T61" fmla="*/ 554 h 2282"/>
                <a:gd name="T62" fmla="*/ 1327 w 2668"/>
                <a:gd name="T63" fmla="*/ 554 h 2282"/>
                <a:gd name="T64" fmla="*/ 1279 w 2668"/>
                <a:gd name="T65" fmla="*/ 817 h 2282"/>
                <a:gd name="T66" fmla="*/ 1253 w 2668"/>
                <a:gd name="T67" fmla="*/ 949 h 2282"/>
                <a:gd name="T68" fmla="*/ 1226 w 2668"/>
                <a:gd name="T69" fmla="*/ 1082 h 2282"/>
                <a:gd name="T70" fmla="*/ 951 w 2668"/>
                <a:gd name="T71" fmla="*/ 2282 h 2282"/>
                <a:gd name="T72" fmla="*/ 454 w 2668"/>
                <a:gd name="T73" fmla="*/ 2282 h 2282"/>
                <a:gd name="T74" fmla="*/ 0 w 2668"/>
                <a:gd name="T75" fmla="*/ 0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68" h="2282">
                  <a:moveTo>
                    <a:pt x="0" y="0"/>
                  </a:moveTo>
                  <a:lnTo>
                    <a:pt x="420" y="0"/>
                  </a:lnTo>
                  <a:lnTo>
                    <a:pt x="615" y="1151"/>
                  </a:lnTo>
                  <a:lnTo>
                    <a:pt x="615" y="1151"/>
                  </a:lnTo>
                  <a:lnTo>
                    <a:pt x="731" y="1880"/>
                  </a:lnTo>
                  <a:lnTo>
                    <a:pt x="744" y="1880"/>
                  </a:lnTo>
                  <a:lnTo>
                    <a:pt x="744" y="1880"/>
                  </a:lnTo>
                  <a:lnTo>
                    <a:pt x="779" y="1699"/>
                  </a:lnTo>
                  <a:lnTo>
                    <a:pt x="816" y="1516"/>
                  </a:lnTo>
                  <a:lnTo>
                    <a:pt x="891" y="1151"/>
                  </a:lnTo>
                  <a:lnTo>
                    <a:pt x="1174" y="0"/>
                  </a:lnTo>
                  <a:lnTo>
                    <a:pt x="1523" y="0"/>
                  </a:lnTo>
                  <a:lnTo>
                    <a:pt x="1805" y="1151"/>
                  </a:lnTo>
                  <a:lnTo>
                    <a:pt x="1805" y="1151"/>
                  </a:lnTo>
                  <a:lnTo>
                    <a:pt x="1880" y="1513"/>
                  </a:lnTo>
                  <a:lnTo>
                    <a:pt x="1955" y="1880"/>
                  </a:lnTo>
                  <a:lnTo>
                    <a:pt x="1970" y="1880"/>
                  </a:lnTo>
                  <a:lnTo>
                    <a:pt x="1970" y="1880"/>
                  </a:lnTo>
                  <a:lnTo>
                    <a:pt x="2025" y="1514"/>
                  </a:lnTo>
                  <a:lnTo>
                    <a:pt x="2053" y="1331"/>
                  </a:lnTo>
                  <a:lnTo>
                    <a:pt x="2082" y="1151"/>
                  </a:lnTo>
                  <a:lnTo>
                    <a:pt x="2276" y="0"/>
                  </a:lnTo>
                  <a:lnTo>
                    <a:pt x="2668" y="0"/>
                  </a:lnTo>
                  <a:lnTo>
                    <a:pt x="2228" y="2282"/>
                  </a:lnTo>
                  <a:lnTo>
                    <a:pt x="1725" y="2282"/>
                  </a:lnTo>
                  <a:lnTo>
                    <a:pt x="1442" y="1082"/>
                  </a:lnTo>
                  <a:lnTo>
                    <a:pt x="1442" y="1082"/>
                  </a:lnTo>
                  <a:lnTo>
                    <a:pt x="1415" y="949"/>
                  </a:lnTo>
                  <a:lnTo>
                    <a:pt x="1389" y="817"/>
                  </a:lnTo>
                  <a:lnTo>
                    <a:pt x="1341" y="554"/>
                  </a:lnTo>
                  <a:lnTo>
                    <a:pt x="1327" y="554"/>
                  </a:lnTo>
                  <a:lnTo>
                    <a:pt x="1327" y="554"/>
                  </a:lnTo>
                  <a:lnTo>
                    <a:pt x="1279" y="817"/>
                  </a:lnTo>
                  <a:lnTo>
                    <a:pt x="1253" y="949"/>
                  </a:lnTo>
                  <a:lnTo>
                    <a:pt x="1226" y="1082"/>
                  </a:lnTo>
                  <a:lnTo>
                    <a:pt x="951" y="2282"/>
                  </a:lnTo>
                  <a:lnTo>
                    <a:pt x="454" y="228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9"/>
            <p:cNvSpPr>
              <a:spLocks noEditPoints="1"/>
            </p:cNvSpPr>
            <p:nvPr userDrawn="1"/>
          </p:nvSpPr>
          <p:spPr bwMode="auto">
            <a:xfrm>
              <a:off x="1645" y="967"/>
              <a:ext cx="544" cy="599"/>
            </a:xfrm>
            <a:custGeom>
              <a:avLst/>
              <a:gdLst>
                <a:gd name="T0" fmla="*/ 932 w 1630"/>
                <a:gd name="T1" fmla="*/ 8 h 1797"/>
                <a:gd name="T2" fmla="*/ 1122 w 1630"/>
                <a:gd name="T3" fmla="*/ 61 h 1797"/>
                <a:gd name="T4" fmla="*/ 1292 w 1630"/>
                <a:gd name="T5" fmla="*/ 157 h 1797"/>
                <a:gd name="T6" fmla="*/ 1437 w 1630"/>
                <a:gd name="T7" fmla="*/ 296 h 1797"/>
                <a:gd name="T8" fmla="*/ 1546 w 1630"/>
                <a:gd name="T9" fmla="*/ 478 h 1797"/>
                <a:gd name="T10" fmla="*/ 1613 w 1630"/>
                <a:gd name="T11" fmla="*/ 698 h 1797"/>
                <a:gd name="T12" fmla="*/ 1630 w 1630"/>
                <a:gd name="T13" fmla="*/ 901 h 1797"/>
                <a:gd name="T14" fmla="*/ 1603 w 1630"/>
                <a:gd name="T15" fmla="*/ 1149 h 1797"/>
                <a:gd name="T16" fmla="*/ 1526 w 1630"/>
                <a:gd name="T17" fmla="*/ 1360 h 1797"/>
                <a:gd name="T18" fmla="*/ 1410 w 1630"/>
                <a:gd name="T19" fmla="*/ 1533 h 1797"/>
                <a:gd name="T20" fmla="*/ 1260 w 1630"/>
                <a:gd name="T21" fmla="*/ 1664 h 1797"/>
                <a:gd name="T22" fmla="*/ 1085 w 1630"/>
                <a:gd name="T23" fmla="*/ 1752 h 1797"/>
                <a:gd name="T24" fmla="*/ 894 w 1630"/>
                <a:gd name="T25" fmla="*/ 1794 h 1797"/>
                <a:gd name="T26" fmla="*/ 733 w 1630"/>
                <a:gd name="T27" fmla="*/ 1794 h 1797"/>
                <a:gd name="T28" fmla="*/ 543 w 1630"/>
                <a:gd name="T29" fmla="*/ 1752 h 1797"/>
                <a:gd name="T30" fmla="*/ 369 w 1630"/>
                <a:gd name="T31" fmla="*/ 1664 h 1797"/>
                <a:gd name="T32" fmla="*/ 220 w 1630"/>
                <a:gd name="T33" fmla="*/ 1533 h 1797"/>
                <a:gd name="T34" fmla="*/ 103 w 1630"/>
                <a:gd name="T35" fmla="*/ 1360 h 1797"/>
                <a:gd name="T36" fmla="*/ 27 w 1630"/>
                <a:gd name="T37" fmla="*/ 1149 h 1797"/>
                <a:gd name="T38" fmla="*/ 0 w 1630"/>
                <a:gd name="T39" fmla="*/ 901 h 1797"/>
                <a:gd name="T40" fmla="*/ 17 w 1630"/>
                <a:gd name="T41" fmla="*/ 698 h 1797"/>
                <a:gd name="T42" fmla="*/ 83 w 1630"/>
                <a:gd name="T43" fmla="*/ 478 h 1797"/>
                <a:gd name="T44" fmla="*/ 193 w 1630"/>
                <a:gd name="T45" fmla="*/ 296 h 1797"/>
                <a:gd name="T46" fmla="*/ 336 w 1630"/>
                <a:gd name="T47" fmla="*/ 157 h 1797"/>
                <a:gd name="T48" fmla="*/ 506 w 1630"/>
                <a:gd name="T49" fmla="*/ 61 h 1797"/>
                <a:gd name="T50" fmla="*/ 695 w 1630"/>
                <a:gd name="T51" fmla="*/ 8 h 1797"/>
                <a:gd name="T52" fmla="*/ 813 w 1630"/>
                <a:gd name="T53" fmla="*/ 1469 h 1797"/>
                <a:gd name="T54" fmla="*/ 902 w 1630"/>
                <a:gd name="T55" fmla="*/ 1459 h 1797"/>
                <a:gd name="T56" fmla="*/ 1000 w 1630"/>
                <a:gd name="T57" fmla="*/ 1418 h 1797"/>
                <a:gd name="T58" fmla="*/ 1082 w 1630"/>
                <a:gd name="T59" fmla="*/ 1349 h 1797"/>
                <a:gd name="T60" fmla="*/ 1146 w 1630"/>
                <a:gd name="T61" fmla="*/ 1252 h 1797"/>
                <a:gd name="T62" fmla="*/ 1190 w 1630"/>
                <a:gd name="T63" fmla="*/ 1133 h 1797"/>
                <a:gd name="T64" fmla="*/ 1214 w 1630"/>
                <a:gd name="T65" fmla="*/ 994 h 1797"/>
                <a:gd name="T66" fmla="*/ 1217 w 1630"/>
                <a:gd name="T67" fmla="*/ 869 h 1797"/>
                <a:gd name="T68" fmla="*/ 1201 w 1630"/>
                <a:gd name="T69" fmla="*/ 719 h 1797"/>
                <a:gd name="T70" fmla="*/ 1166 w 1630"/>
                <a:gd name="T71" fmla="*/ 591 h 1797"/>
                <a:gd name="T72" fmla="*/ 1109 w 1630"/>
                <a:gd name="T73" fmla="*/ 485 h 1797"/>
                <a:gd name="T74" fmla="*/ 1035 w 1630"/>
                <a:gd name="T75" fmla="*/ 404 h 1797"/>
                <a:gd name="T76" fmla="*/ 943 w 1630"/>
                <a:gd name="T77" fmla="*/ 352 h 1797"/>
                <a:gd name="T78" fmla="*/ 837 w 1630"/>
                <a:gd name="T79" fmla="*/ 329 h 1797"/>
                <a:gd name="T80" fmla="*/ 745 w 1630"/>
                <a:gd name="T81" fmla="*/ 335 h 1797"/>
                <a:gd name="T82" fmla="*/ 644 w 1630"/>
                <a:gd name="T83" fmla="*/ 369 h 1797"/>
                <a:gd name="T84" fmla="*/ 560 w 1630"/>
                <a:gd name="T85" fmla="*/ 434 h 1797"/>
                <a:gd name="T86" fmla="*/ 493 w 1630"/>
                <a:gd name="T87" fmla="*/ 525 h 1797"/>
                <a:gd name="T88" fmla="*/ 447 w 1630"/>
                <a:gd name="T89" fmla="*/ 640 h 1797"/>
                <a:gd name="T90" fmla="*/ 418 w 1630"/>
                <a:gd name="T91" fmla="*/ 777 h 1797"/>
                <a:gd name="T92" fmla="*/ 411 w 1630"/>
                <a:gd name="T93" fmla="*/ 901 h 1797"/>
                <a:gd name="T94" fmla="*/ 423 w 1630"/>
                <a:gd name="T95" fmla="*/ 1052 h 1797"/>
                <a:gd name="T96" fmla="*/ 454 w 1630"/>
                <a:gd name="T97" fmla="*/ 1184 h 1797"/>
                <a:gd name="T98" fmla="*/ 506 w 1630"/>
                <a:gd name="T99" fmla="*/ 1293 h 1797"/>
                <a:gd name="T100" fmla="*/ 576 w 1630"/>
                <a:gd name="T101" fmla="*/ 1380 h 1797"/>
                <a:gd name="T102" fmla="*/ 664 w 1630"/>
                <a:gd name="T103" fmla="*/ 1438 h 1797"/>
                <a:gd name="T104" fmla="*/ 767 w 1630"/>
                <a:gd name="T105" fmla="*/ 1466 h 1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30" h="1797">
                  <a:moveTo>
                    <a:pt x="813" y="0"/>
                  </a:moveTo>
                  <a:lnTo>
                    <a:pt x="813" y="0"/>
                  </a:lnTo>
                  <a:lnTo>
                    <a:pt x="854" y="1"/>
                  </a:lnTo>
                  <a:lnTo>
                    <a:pt x="894" y="4"/>
                  </a:lnTo>
                  <a:lnTo>
                    <a:pt x="932" y="8"/>
                  </a:lnTo>
                  <a:lnTo>
                    <a:pt x="972" y="15"/>
                  </a:lnTo>
                  <a:lnTo>
                    <a:pt x="1010" y="24"/>
                  </a:lnTo>
                  <a:lnTo>
                    <a:pt x="1048" y="34"/>
                  </a:lnTo>
                  <a:lnTo>
                    <a:pt x="1085" y="47"/>
                  </a:lnTo>
                  <a:lnTo>
                    <a:pt x="1122" y="61"/>
                  </a:lnTo>
                  <a:lnTo>
                    <a:pt x="1157" y="76"/>
                  </a:lnTo>
                  <a:lnTo>
                    <a:pt x="1193" y="93"/>
                  </a:lnTo>
                  <a:lnTo>
                    <a:pt x="1227" y="113"/>
                  </a:lnTo>
                  <a:lnTo>
                    <a:pt x="1260" y="135"/>
                  </a:lnTo>
                  <a:lnTo>
                    <a:pt x="1292" y="157"/>
                  </a:lnTo>
                  <a:lnTo>
                    <a:pt x="1324" y="181"/>
                  </a:lnTo>
                  <a:lnTo>
                    <a:pt x="1353" y="208"/>
                  </a:lnTo>
                  <a:lnTo>
                    <a:pt x="1383" y="235"/>
                  </a:lnTo>
                  <a:lnTo>
                    <a:pt x="1410" y="265"/>
                  </a:lnTo>
                  <a:lnTo>
                    <a:pt x="1437" y="296"/>
                  </a:lnTo>
                  <a:lnTo>
                    <a:pt x="1461" y="330"/>
                  </a:lnTo>
                  <a:lnTo>
                    <a:pt x="1485" y="364"/>
                  </a:lnTo>
                  <a:lnTo>
                    <a:pt x="1507" y="400"/>
                  </a:lnTo>
                  <a:lnTo>
                    <a:pt x="1526" y="438"/>
                  </a:lnTo>
                  <a:lnTo>
                    <a:pt x="1546" y="478"/>
                  </a:lnTo>
                  <a:lnTo>
                    <a:pt x="1563" y="519"/>
                  </a:lnTo>
                  <a:lnTo>
                    <a:pt x="1577" y="562"/>
                  </a:lnTo>
                  <a:lnTo>
                    <a:pt x="1592" y="605"/>
                  </a:lnTo>
                  <a:lnTo>
                    <a:pt x="1603" y="651"/>
                  </a:lnTo>
                  <a:lnTo>
                    <a:pt x="1613" y="698"/>
                  </a:lnTo>
                  <a:lnTo>
                    <a:pt x="1620" y="746"/>
                  </a:lnTo>
                  <a:lnTo>
                    <a:pt x="1626" y="796"/>
                  </a:lnTo>
                  <a:lnTo>
                    <a:pt x="1629" y="848"/>
                  </a:lnTo>
                  <a:lnTo>
                    <a:pt x="1630" y="901"/>
                  </a:lnTo>
                  <a:lnTo>
                    <a:pt x="1630" y="901"/>
                  </a:lnTo>
                  <a:lnTo>
                    <a:pt x="1629" y="953"/>
                  </a:lnTo>
                  <a:lnTo>
                    <a:pt x="1626" y="1004"/>
                  </a:lnTo>
                  <a:lnTo>
                    <a:pt x="1620" y="1054"/>
                  </a:lnTo>
                  <a:lnTo>
                    <a:pt x="1613" y="1102"/>
                  </a:lnTo>
                  <a:lnTo>
                    <a:pt x="1603" y="1149"/>
                  </a:lnTo>
                  <a:lnTo>
                    <a:pt x="1592" y="1194"/>
                  </a:lnTo>
                  <a:lnTo>
                    <a:pt x="1577" y="1238"/>
                  </a:lnTo>
                  <a:lnTo>
                    <a:pt x="1563" y="1281"/>
                  </a:lnTo>
                  <a:lnTo>
                    <a:pt x="1546" y="1322"/>
                  </a:lnTo>
                  <a:lnTo>
                    <a:pt x="1526" y="1360"/>
                  </a:lnTo>
                  <a:lnTo>
                    <a:pt x="1507" y="1398"/>
                  </a:lnTo>
                  <a:lnTo>
                    <a:pt x="1485" y="1434"/>
                  </a:lnTo>
                  <a:lnTo>
                    <a:pt x="1461" y="1469"/>
                  </a:lnTo>
                  <a:lnTo>
                    <a:pt x="1437" y="1502"/>
                  </a:lnTo>
                  <a:lnTo>
                    <a:pt x="1410" y="1533"/>
                  </a:lnTo>
                  <a:lnTo>
                    <a:pt x="1383" y="1563"/>
                  </a:lnTo>
                  <a:lnTo>
                    <a:pt x="1353" y="1590"/>
                  </a:lnTo>
                  <a:lnTo>
                    <a:pt x="1324" y="1617"/>
                  </a:lnTo>
                  <a:lnTo>
                    <a:pt x="1292" y="1641"/>
                  </a:lnTo>
                  <a:lnTo>
                    <a:pt x="1260" y="1664"/>
                  </a:lnTo>
                  <a:lnTo>
                    <a:pt x="1227" y="1685"/>
                  </a:lnTo>
                  <a:lnTo>
                    <a:pt x="1193" y="1703"/>
                  </a:lnTo>
                  <a:lnTo>
                    <a:pt x="1157" y="1722"/>
                  </a:lnTo>
                  <a:lnTo>
                    <a:pt x="1122" y="1737"/>
                  </a:lnTo>
                  <a:lnTo>
                    <a:pt x="1085" y="1752"/>
                  </a:lnTo>
                  <a:lnTo>
                    <a:pt x="1048" y="1763"/>
                  </a:lnTo>
                  <a:lnTo>
                    <a:pt x="1010" y="1774"/>
                  </a:lnTo>
                  <a:lnTo>
                    <a:pt x="972" y="1783"/>
                  </a:lnTo>
                  <a:lnTo>
                    <a:pt x="932" y="1788"/>
                  </a:lnTo>
                  <a:lnTo>
                    <a:pt x="894" y="1794"/>
                  </a:lnTo>
                  <a:lnTo>
                    <a:pt x="854" y="1797"/>
                  </a:lnTo>
                  <a:lnTo>
                    <a:pt x="813" y="1797"/>
                  </a:lnTo>
                  <a:lnTo>
                    <a:pt x="813" y="1797"/>
                  </a:lnTo>
                  <a:lnTo>
                    <a:pt x="773" y="1797"/>
                  </a:lnTo>
                  <a:lnTo>
                    <a:pt x="733" y="1794"/>
                  </a:lnTo>
                  <a:lnTo>
                    <a:pt x="695" y="1788"/>
                  </a:lnTo>
                  <a:lnTo>
                    <a:pt x="655" y="1783"/>
                  </a:lnTo>
                  <a:lnTo>
                    <a:pt x="617" y="1774"/>
                  </a:lnTo>
                  <a:lnTo>
                    <a:pt x="580" y="1763"/>
                  </a:lnTo>
                  <a:lnTo>
                    <a:pt x="543" y="1752"/>
                  </a:lnTo>
                  <a:lnTo>
                    <a:pt x="506" y="1737"/>
                  </a:lnTo>
                  <a:lnTo>
                    <a:pt x="471" y="1722"/>
                  </a:lnTo>
                  <a:lnTo>
                    <a:pt x="435" y="1703"/>
                  </a:lnTo>
                  <a:lnTo>
                    <a:pt x="401" y="1685"/>
                  </a:lnTo>
                  <a:lnTo>
                    <a:pt x="369" y="1664"/>
                  </a:lnTo>
                  <a:lnTo>
                    <a:pt x="336" y="1641"/>
                  </a:lnTo>
                  <a:lnTo>
                    <a:pt x="305" y="1617"/>
                  </a:lnTo>
                  <a:lnTo>
                    <a:pt x="275" y="1590"/>
                  </a:lnTo>
                  <a:lnTo>
                    <a:pt x="247" y="1563"/>
                  </a:lnTo>
                  <a:lnTo>
                    <a:pt x="220" y="1533"/>
                  </a:lnTo>
                  <a:lnTo>
                    <a:pt x="193" y="1502"/>
                  </a:lnTo>
                  <a:lnTo>
                    <a:pt x="169" y="1469"/>
                  </a:lnTo>
                  <a:lnTo>
                    <a:pt x="144" y="1434"/>
                  </a:lnTo>
                  <a:lnTo>
                    <a:pt x="123" y="1398"/>
                  </a:lnTo>
                  <a:lnTo>
                    <a:pt x="103" y="1360"/>
                  </a:lnTo>
                  <a:lnTo>
                    <a:pt x="83" y="1322"/>
                  </a:lnTo>
                  <a:lnTo>
                    <a:pt x="66" y="1281"/>
                  </a:lnTo>
                  <a:lnTo>
                    <a:pt x="52" y="1238"/>
                  </a:lnTo>
                  <a:lnTo>
                    <a:pt x="38" y="1194"/>
                  </a:lnTo>
                  <a:lnTo>
                    <a:pt x="27" y="1149"/>
                  </a:lnTo>
                  <a:lnTo>
                    <a:pt x="17" y="1102"/>
                  </a:lnTo>
                  <a:lnTo>
                    <a:pt x="10" y="1054"/>
                  </a:lnTo>
                  <a:lnTo>
                    <a:pt x="4" y="1004"/>
                  </a:lnTo>
                  <a:lnTo>
                    <a:pt x="1" y="953"/>
                  </a:lnTo>
                  <a:lnTo>
                    <a:pt x="0" y="901"/>
                  </a:lnTo>
                  <a:lnTo>
                    <a:pt x="0" y="901"/>
                  </a:lnTo>
                  <a:lnTo>
                    <a:pt x="1" y="848"/>
                  </a:lnTo>
                  <a:lnTo>
                    <a:pt x="4" y="796"/>
                  </a:lnTo>
                  <a:lnTo>
                    <a:pt x="10" y="746"/>
                  </a:lnTo>
                  <a:lnTo>
                    <a:pt x="17" y="698"/>
                  </a:lnTo>
                  <a:lnTo>
                    <a:pt x="27" y="651"/>
                  </a:lnTo>
                  <a:lnTo>
                    <a:pt x="38" y="605"/>
                  </a:lnTo>
                  <a:lnTo>
                    <a:pt x="52" y="562"/>
                  </a:lnTo>
                  <a:lnTo>
                    <a:pt x="66" y="519"/>
                  </a:lnTo>
                  <a:lnTo>
                    <a:pt x="83" y="478"/>
                  </a:lnTo>
                  <a:lnTo>
                    <a:pt x="103" y="438"/>
                  </a:lnTo>
                  <a:lnTo>
                    <a:pt x="123" y="400"/>
                  </a:lnTo>
                  <a:lnTo>
                    <a:pt x="144" y="364"/>
                  </a:lnTo>
                  <a:lnTo>
                    <a:pt x="169" y="330"/>
                  </a:lnTo>
                  <a:lnTo>
                    <a:pt x="193" y="296"/>
                  </a:lnTo>
                  <a:lnTo>
                    <a:pt x="220" y="265"/>
                  </a:lnTo>
                  <a:lnTo>
                    <a:pt x="247" y="235"/>
                  </a:lnTo>
                  <a:lnTo>
                    <a:pt x="275" y="208"/>
                  </a:lnTo>
                  <a:lnTo>
                    <a:pt x="305" y="181"/>
                  </a:lnTo>
                  <a:lnTo>
                    <a:pt x="336" y="157"/>
                  </a:lnTo>
                  <a:lnTo>
                    <a:pt x="369" y="135"/>
                  </a:lnTo>
                  <a:lnTo>
                    <a:pt x="401" y="113"/>
                  </a:lnTo>
                  <a:lnTo>
                    <a:pt x="435" y="93"/>
                  </a:lnTo>
                  <a:lnTo>
                    <a:pt x="471" y="76"/>
                  </a:lnTo>
                  <a:lnTo>
                    <a:pt x="506" y="61"/>
                  </a:lnTo>
                  <a:lnTo>
                    <a:pt x="543" y="47"/>
                  </a:lnTo>
                  <a:lnTo>
                    <a:pt x="580" y="34"/>
                  </a:lnTo>
                  <a:lnTo>
                    <a:pt x="617" y="24"/>
                  </a:lnTo>
                  <a:lnTo>
                    <a:pt x="655" y="15"/>
                  </a:lnTo>
                  <a:lnTo>
                    <a:pt x="695" y="8"/>
                  </a:lnTo>
                  <a:lnTo>
                    <a:pt x="733" y="4"/>
                  </a:lnTo>
                  <a:lnTo>
                    <a:pt x="773" y="1"/>
                  </a:lnTo>
                  <a:lnTo>
                    <a:pt x="813" y="0"/>
                  </a:lnTo>
                  <a:lnTo>
                    <a:pt x="813" y="0"/>
                  </a:lnTo>
                  <a:close/>
                  <a:moveTo>
                    <a:pt x="813" y="1469"/>
                  </a:moveTo>
                  <a:lnTo>
                    <a:pt x="813" y="1469"/>
                  </a:lnTo>
                  <a:lnTo>
                    <a:pt x="837" y="1469"/>
                  </a:lnTo>
                  <a:lnTo>
                    <a:pt x="860" y="1466"/>
                  </a:lnTo>
                  <a:lnTo>
                    <a:pt x="881" y="1464"/>
                  </a:lnTo>
                  <a:lnTo>
                    <a:pt x="902" y="1459"/>
                  </a:lnTo>
                  <a:lnTo>
                    <a:pt x="923" y="1454"/>
                  </a:lnTo>
                  <a:lnTo>
                    <a:pt x="943" y="1447"/>
                  </a:lnTo>
                  <a:lnTo>
                    <a:pt x="963" y="1438"/>
                  </a:lnTo>
                  <a:lnTo>
                    <a:pt x="983" y="1428"/>
                  </a:lnTo>
                  <a:lnTo>
                    <a:pt x="1000" y="1418"/>
                  </a:lnTo>
                  <a:lnTo>
                    <a:pt x="1018" y="1407"/>
                  </a:lnTo>
                  <a:lnTo>
                    <a:pt x="1035" y="1394"/>
                  </a:lnTo>
                  <a:lnTo>
                    <a:pt x="1051" y="1380"/>
                  </a:lnTo>
                  <a:lnTo>
                    <a:pt x="1067" y="1364"/>
                  </a:lnTo>
                  <a:lnTo>
                    <a:pt x="1082" y="1349"/>
                  </a:lnTo>
                  <a:lnTo>
                    <a:pt x="1096" y="1332"/>
                  </a:lnTo>
                  <a:lnTo>
                    <a:pt x="1109" y="1313"/>
                  </a:lnTo>
                  <a:lnTo>
                    <a:pt x="1122" y="1293"/>
                  </a:lnTo>
                  <a:lnTo>
                    <a:pt x="1135" y="1274"/>
                  </a:lnTo>
                  <a:lnTo>
                    <a:pt x="1146" y="1252"/>
                  </a:lnTo>
                  <a:lnTo>
                    <a:pt x="1156" y="1231"/>
                  </a:lnTo>
                  <a:lnTo>
                    <a:pt x="1166" y="1208"/>
                  </a:lnTo>
                  <a:lnTo>
                    <a:pt x="1175" y="1184"/>
                  </a:lnTo>
                  <a:lnTo>
                    <a:pt x="1183" y="1159"/>
                  </a:lnTo>
                  <a:lnTo>
                    <a:pt x="1190" y="1133"/>
                  </a:lnTo>
                  <a:lnTo>
                    <a:pt x="1196" y="1108"/>
                  </a:lnTo>
                  <a:lnTo>
                    <a:pt x="1201" y="1081"/>
                  </a:lnTo>
                  <a:lnTo>
                    <a:pt x="1207" y="1052"/>
                  </a:lnTo>
                  <a:lnTo>
                    <a:pt x="1211" y="1024"/>
                  </a:lnTo>
                  <a:lnTo>
                    <a:pt x="1214" y="994"/>
                  </a:lnTo>
                  <a:lnTo>
                    <a:pt x="1216" y="963"/>
                  </a:lnTo>
                  <a:lnTo>
                    <a:pt x="1217" y="932"/>
                  </a:lnTo>
                  <a:lnTo>
                    <a:pt x="1219" y="901"/>
                  </a:lnTo>
                  <a:lnTo>
                    <a:pt x="1219" y="901"/>
                  </a:lnTo>
                  <a:lnTo>
                    <a:pt x="1217" y="869"/>
                  </a:lnTo>
                  <a:lnTo>
                    <a:pt x="1216" y="837"/>
                  </a:lnTo>
                  <a:lnTo>
                    <a:pt x="1214" y="807"/>
                  </a:lnTo>
                  <a:lnTo>
                    <a:pt x="1211" y="777"/>
                  </a:lnTo>
                  <a:lnTo>
                    <a:pt x="1207" y="747"/>
                  </a:lnTo>
                  <a:lnTo>
                    <a:pt x="1201" y="719"/>
                  </a:lnTo>
                  <a:lnTo>
                    <a:pt x="1196" y="692"/>
                  </a:lnTo>
                  <a:lnTo>
                    <a:pt x="1190" y="665"/>
                  </a:lnTo>
                  <a:lnTo>
                    <a:pt x="1183" y="640"/>
                  </a:lnTo>
                  <a:lnTo>
                    <a:pt x="1175" y="615"/>
                  </a:lnTo>
                  <a:lnTo>
                    <a:pt x="1166" y="591"/>
                  </a:lnTo>
                  <a:lnTo>
                    <a:pt x="1156" y="567"/>
                  </a:lnTo>
                  <a:lnTo>
                    <a:pt x="1146" y="546"/>
                  </a:lnTo>
                  <a:lnTo>
                    <a:pt x="1135" y="525"/>
                  </a:lnTo>
                  <a:lnTo>
                    <a:pt x="1122" y="505"/>
                  </a:lnTo>
                  <a:lnTo>
                    <a:pt x="1109" y="485"/>
                  </a:lnTo>
                  <a:lnTo>
                    <a:pt x="1096" y="466"/>
                  </a:lnTo>
                  <a:lnTo>
                    <a:pt x="1082" y="449"/>
                  </a:lnTo>
                  <a:lnTo>
                    <a:pt x="1067" y="434"/>
                  </a:lnTo>
                  <a:lnTo>
                    <a:pt x="1051" y="418"/>
                  </a:lnTo>
                  <a:lnTo>
                    <a:pt x="1035" y="404"/>
                  </a:lnTo>
                  <a:lnTo>
                    <a:pt x="1018" y="391"/>
                  </a:lnTo>
                  <a:lnTo>
                    <a:pt x="1000" y="380"/>
                  </a:lnTo>
                  <a:lnTo>
                    <a:pt x="983" y="369"/>
                  </a:lnTo>
                  <a:lnTo>
                    <a:pt x="963" y="360"/>
                  </a:lnTo>
                  <a:lnTo>
                    <a:pt x="943" y="352"/>
                  </a:lnTo>
                  <a:lnTo>
                    <a:pt x="923" y="344"/>
                  </a:lnTo>
                  <a:lnTo>
                    <a:pt x="902" y="339"/>
                  </a:lnTo>
                  <a:lnTo>
                    <a:pt x="881" y="335"/>
                  </a:lnTo>
                  <a:lnTo>
                    <a:pt x="860" y="330"/>
                  </a:lnTo>
                  <a:lnTo>
                    <a:pt x="837" y="329"/>
                  </a:lnTo>
                  <a:lnTo>
                    <a:pt x="813" y="329"/>
                  </a:lnTo>
                  <a:lnTo>
                    <a:pt x="813" y="329"/>
                  </a:lnTo>
                  <a:lnTo>
                    <a:pt x="790" y="329"/>
                  </a:lnTo>
                  <a:lnTo>
                    <a:pt x="767" y="330"/>
                  </a:lnTo>
                  <a:lnTo>
                    <a:pt x="745" y="335"/>
                  </a:lnTo>
                  <a:lnTo>
                    <a:pt x="723" y="339"/>
                  </a:lnTo>
                  <a:lnTo>
                    <a:pt x="703" y="344"/>
                  </a:lnTo>
                  <a:lnTo>
                    <a:pt x="682" y="352"/>
                  </a:lnTo>
                  <a:lnTo>
                    <a:pt x="664" y="360"/>
                  </a:lnTo>
                  <a:lnTo>
                    <a:pt x="644" y="369"/>
                  </a:lnTo>
                  <a:lnTo>
                    <a:pt x="627" y="380"/>
                  </a:lnTo>
                  <a:lnTo>
                    <a:pt x="608" y="391"/>
                  </a:lnTo>
                  <a:lnTo>
                    <a:pt x="591" y="404"/>
                  </a:lnTo>
                  <a:lnTo>
                    <a:pt x="576" y="418"/>
                  </a:lnTo>
                  <a:lnTo>
                    <a:pt x="560" y="434"/>
                  </a:lnTo>
                  <a:lnTo>
                    <a:pt x="546" y="449"/>
                  </a:lnTo>
                  <a:lnTo>
                    <a:pt x="532" y="466"/>
                  </a:lnTo>
                  <a:lnTo>
                    <a:pt x="518" y="485"/>
                  </a:lnTo>
                  <a:lnTo>
                    <a:pt x="506" y="505"/>
                  </a:lnTo>
                  <a:lnTo>
                    <a:pt x="493" y="525"/>
                  </a:lnTo>
                  <a:lnTo>
                    <a:pt x="482" y="546"/>
                  </a:lnTo>
                  <a:lnTo>
                    <a:pt x="472" y="567"/>
                  </a:lnTo>
                  <a:lnTo>
                    <a:pt x="462" y="591"/>
                  </a:lnTo>
                  <a:lnTo>
                    <a:pt x="454" y="615"/>
                  </a:lnTo>
                  <a:lnTo>
                    <a:pt x="447" y="640"/>
                  </a:lnTo>
                  <a:lnTo>
                    <a:pt x="440" y="665"/>
                  </a:lnTo>
                  <a:lnTo>
                    <a:pt x="432" y="692"/>
                  </a:lnTo>
                  <a:lnTo>
                    <a:pt x="427" y="719"/>
                  </a:lnTo>
                  <a:lnTo>
                    <a:pt x="423" y="747"/>
                  </a:lnTo>
                  <a:lnTo>
                    <a:pt x="418" y="777"/>
                  </a:lnTo>
                  <a:lnTo>
                    <a:pt x="415" y="807"/>
                  </a:lnTo>
                  <a:lnTo>
                    <a:pt x="414" y="837"/>
                  </a:lnTo>
                  <a:lnTo>
                    <a:pt x="413" y="869"/>
                  </a:lnTo>
                  <a:lnTo>
                    <a:pt x="411" y="901"/>
                  </a:lnTo>
                  <a:lnTo>
                    <a:pt x="411" y="901"/>
                  </a:lnTo>
                  <a:lnTo>
                    <a:pt x="413" y="932"/>
                  </a:lnTo>
                  <a:lnTo>
                    <a:pt x="414" y="963"/>
                  </a:lnTo>
                  <a:lnTo>
                    <a:pt x="415" y="994"/>
                  </a:lnTo>
                  <a:lnTo>
                    <a:pt x="418" y="1024"/>
                  </a:lnTo>
                  <a:lnTo>
                    <a:pt x="423" y="1052"/>
                  </a:lnTo>
                  <a:lnTo>
                    <a:pt x="427" y="1081"/>
                  </a:lnTo>
                  <a:lnTo>
                    <a:pt x="432" y="1108"/>
                  </a:lnTo>
                  <a:lnTo>
                    <a:pt x="440" y="1133"/>
                  </a:lnTo>
                  <a:lnTo>
                    <a:pt x="447" y="1159"/>
                  </a:lnTo>
                  <a:lnTo>
                    <a:pt x="454" y="1184"/>
                  </a:lnTo>
                  <a:lnTo>
                    <a:pt x="462" y="1208"/>
                  </a:lnTo>
                  <a:lnTo>
                    <a:pt x="472" y="1231"/>
                  </a:lnTo>
                  <a:lnTo>
                    <a:pt x="482" y="1252"/>
                  </a:lnTo>
                  <a:lnTo>
                    <a:pt x="493" y="1274"/>
                  </a:lnTo>
                  <a:lnTo>
                    <a:pt x="506" y="1293"/>
                  </a:lnTo>
                  <a:lnTo>
                    <a:pt x="518" y="1313"/>
                  </a:lnTo>
                  <a:lnTo>
                    <a:pt x="532" y="1332"/>
                  </a:lnTo>
                  <a:lnTo>
                    <a:pt x="546" y="1349"/>
                  </a:lnTo>
                  <a:lnTo>
                    <a:pt x="560" y="1364"/>
                  </a:lnTo>
                  <a:lnTo>
                    <a:pt x="576" y="1380"/>
                  </a:lnTo>
                  <a:lnTo>
                    <a:pt x="591" y="1394"/>
                  </a:lnTo>
                  <a:lnTo>
                    <a:pt x="608" y="1407"/>
                  </a:lnTo>
                  <a:lnTo>
                    <a:pt x="627" y="1418"/>
                  </a:lnTo>
                  <a:lnTo>
                    <a:pt x="644" y="1428"/>
                  </a:lnTo>
                  <a:lnTo>
                    <a:pt x="664" y="1438"/>
                  </a:lnTo>
                  <a:lnTo>
                    <a:pt x="682" y="1447"/>
                  </a:lnTo>
                  <a:lnTo>
                    <a:pt x="703" y="1454"/>
                  </a:lnTo>
                  <a:lnTo>
                    <a:pt x="723" y="1459"/>
                  </a:lnTo>
                  <a:lnTo>
                    <a:pt x="745" y="1464"/>
                  </a:lnTo>
                  <a:lnTo>
                    <a:pt x="767" y="1466"/>
                  </a:lnTo>
                  <a:lnTo>
                    <a:pt x="790" y="1469"/>
                  </a:lnTo>
                  <a:lnTo>
                    <a:pt x="813" y="1469"/>
                  </a:lnTo>
                  <a:lnTo>
                    <a:pt x="813" y="14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0"/>
            <p:cNvSpPr>
              <a:spLocks/>
            </p:cNvSpPr>
            <p:nvPr userDrawn="1"/>
          </p:nvSpPr>
          <p:spPr bwMode="auto">
            <a:xfrm>
              <a:off x="2298" y="967"/>
              <a:ext cx="351" cy="585"/>
            </a:xfrm>
            <a:custGeom>
              <a:avLst/>
              <a:gdLst>
                <a:gd name="T0" fmla="*/ 0 w 1054"/>
                <a:gd name="T1" fmla="*/ 42 h 1756"/>
                <a:gd name="T2" fmla="*/ 332 w 1054"/>
                <a:gd name="T3" fmla="*/ 42 h 1756"/>
                <a:gd name="T4" fmla="*/ 360 w 1054"/>
                <a:gd name="T5" fmla="*/ 346 h 1756"/>
                <a:gd name="T6" fmla="*/ 374 w 1054"/>
                <a:gd name="T7" fmla="*/ 346 h 1756"/>
                <a:gd name="T8" fmla="*/ 374 w 1054"/>
                <a:gd name="T9" fmla="*/ 346 h 1756"/>
                <a:gd name="T10" fmla="*/ 397 w 1054"/>
                <a:gd name="T11" fmla="*/ 305 h 1756"/>
                <a:gd name="T12" fmla="*/ 423 w 1054"/>
                <a:gd name="T13" fmla="*/ 266 h 1756"/>
                <a:gd name="T14" fmla="*/ 448 w 1054"/>
                <a:gd name="T15" fmla="*/ 231 h 1756"/>
                <a:gd name="T16" fmla="*/ 475 w 1054"/>
                <a:gd name="T17" fmla="*/ 197 h 1756"/>
                <a:gd name="T18" fmla="*/ 503 w 1054"/>
                <a:gd name="T19" fmla="*/ 167 h 1756"/>
                <a:gd name="T20" fmla="*/ 533 w 1054"/>
                <a:gd name="T21" fmla="*/ 139 h 1756"/>
                <a:gd name="T22" fmla="*/ 563 w 1054"/>
                <a:gd name="T23" fmla="*/ 112 h 1756"/>
                <a:gd name="T24" fmla="*/ 594 w 1054"/>
                <a:gd name="T25" fmla="*/ 89 h 1756"/>
                <a:gd name="T26" fmla="*/ 625 w 1054"/>
                <a:gd name="T27" fmla="*/ 69 h 1756"/>
                <a:gd name="T28" fmla="*/ 658 w 1054"/>
                <a:gd name="T29" fmla="*/ 51 h 1756"/>
                <a:gd name="T30" fmla="*/ 691 w 1054"/>
                <a:gd name="T31" fmla="*/ 35 h 1756"/>
                <a:gd name="T32" fmla="*/ 723 w 1054"/>
                <a:gd name="T33" fmla="*/ 23 h 1756"/>
                <a:gd name="T34" fmla="*/ 757 w 1054"/>
                <a:gd name="T35" fmla="*/ 13 h 1756"/>
                <a:gd name="T36" fmla="*/ 791 w 1054"/>
                <a:gd name="T37" fmla="*/ 5 h 1756"/>
                <a:gd name="T38" fmla="*/ 825 w 1054"/>
                <a:gd name="T39" fmla="*/ 1 h 1756"/>
                <a:gd name="T40" fmla="*/ 860 w 1054"/>
                <a:gd name="T41" fmla="*/ 0 h 1756"/>
                <a:gd name="T42" fmla="*/ 860 w 1054"/>
                <a:gd name="T43" fmla="*/ 0 h 1756"/>
                <a:gd name="T44" fmla="*/ 891 w 1054"/>
                <a:gd name="T45" fmla="*/ 1 h 1756"/>
                <a:gd name="T46" fmla="*/ 919 w 1054"/>
                <a:gd name="T47" fmla="*/ 3 h 1756"/>
                <a:gd name="T48" fmla="*/ 945 w 1054"/>
                <a:gd name="T49" fmla="*/ 5 h 1756"/>
                <a:gd name="T50" fmla="*/ 970 w 1054"/>
                <a:gd name="T51" fmla="*/ 8 h 1756"/>
                <a:gd name="T52" fmla="*/ 993 w 1054"/>
                <a:gd name="T53" fmla="*/ 14 h 1756"/>
                <a:gd name="T54" fmla="*/ 1014 w 1054"/>
                <a:gd name="T55" fmla="*/ 20 h 1756"/>
                <a:gd name="T56" fmla="*/ 1034 w 1054"/>
                <a:gd name="T57" fmla="*/ 27 h 1756"/>
                <a:gd name="T58" fmla="*/ 1054 w 1054"/>
                <a:gd name="T59" fmla="*/ 35 h 1756"/>
                <a:gd name="T60" fmla="*/ 984 w 1054"/>
                <a:gd name="T61" fmla="*/ 384 h 1756"/>
                <a:gd name="T62" fmla="*/ 984 w 1054"/>
                <a:gd name="T63" fmla="*/ 384 h 1756"/>
                <a:gd name="T64" fmla="*/ 942 w 1054"/>
                <a:gd name="T65" fmla="*/ 373 h 1756"/>
                <a:gd name="T66" fmla="*/ 901 w 1054"/>
                <a:gd name="T67" fmla="*/ 364 h 1756"/>
                <a:gd name="T68" fmla="*/ 879 w 1054"/>
                <a:gd name="T69" fmla="*/ 360 h 1756"/>
                <a:gd name="T70" fmla="*/ 857 w 1054"/>
                <a:gd name="T71" fmla="*/ 359 h 1756"/>
                <a:gd name="T72" fmla="*/ 833 w 1054"/>
                <a:gd name="T73" fmla="*/ 357 h 1756"/>
                <a:gd name="T74" fmla="*/ 807 w 1054"/>
                <a:gd name="T75" fmla="*/ 356 h 1756"/>
                <a:gd name="T76" fmla="*/ 807 w 1054"/>
                <a:gd name="T77" fmla="*/ 356 h 1756"/>
                <a:gd name="T78" fmla="*/ 780 w 1054"/>
                <a:gd name="T79" fmla="*/ 357 h 1756"/>
                <a:gd name="T80" fmla="*/ 755 w 1054"/>
                <a:gd name="T81" fmla="*/ 362 h 1756"/>
                <a:gd name="T82" fmla="*/ 728 w 1054"/>
                <a:gd name="T83" fmla="*/ 367 h 1756"/>
                <a:gd name="T84" fmla="*/ 701 w 1054"/>
                <a:gd name="T85" fmla="*/ 376 h 1756"/>
                <a:gd name="T86" fmla="*/ 674 w 1054"/>
                <a:gd name="T87" fmla="*/ 386 h 1756"/>
                <a:gd name="T88" fmla="*/ 647 w 1054"/>
                <a:gd name="T89" fmla="*/ 400 h 1756"/>
                <a:gd name="T90" fmla="*/ 620 w 1054"/>
                <a:gd name="T91" fmla="*/ 417 h 1756"/>
                <a:gd name="T92" fmla="*/ 593 w 1054"/>
                <a:gd name="T93" fmla="*/ 435 h 1756"/>
                <a:gd name="T94" fmla="*/ 566 w 1054"/>
                <a:gd name="T95" fmla="*/ 458 h 1756"/>
                <a:gd name="T96" fmla="*/ 540 w 1054"/>
                <a:gd name="T97" fmla="*/ 484 h 1756"/>
                <a:gd name="T98" fmla="*/ 515 w 1054"/>
                <a:gd name="T99" fmla="*/ 512 h 1756"/>
                <a:gd name="T100" fmla="*/ 491 w 1054"/>
                <a:gd name="T101" fmla="*/ 545 h 1756"/>
                <a:gd name="T102" fmla="*/ 467 w 1054"/>
                <a:gd name="T103" fmla="*/ 580 h 1756"/>
                <a:gd name="T104" fmla="*/ 444 w 1054"/>
                <a:gd name="T105" fmla="*/ 620 h 1756"/>
                <a:gd name="T106" fmla="*/ 423 w 1054"/>
                <a:gd name="T107" fmla="*/ 662 h 1756"/>
                <a:gd name="T108" fmla="*/ 401 w 1054"/>
                <a:gd name="T109" fmla="*/ 709 h 1756"/>
                <a:gd name="T110" fmla="*/ 401 w 1054"/>
                <a:gd name="T111" fmla="*/ 1756 h 1756"/>
                <a:gd name="T112" fmla="*/ 0 w 1054"/>
                <a:gd name="T113" fmla="*/ 1756 h 1756"/>
                <a:gd name="T114" fmla="*/ 0 w 1054"/>
                <a:gd name="T115" fmla="*/ 42 h 1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54" h="1756">
                  <a:moveTo>
                    <a:pt x="0" y="42"/>
                  </a:moveTo>
                  <a:lnTo>
                    <a:pt x="332" y="42"/>
                  </a:lnTo>
                  <a:lnTo>
                    <a:pt x="360" y="346"/>
                  </a:lnTo>
                  <a:lnTo>
                    <a:pt x="374" y="346"/>
                  </a:lnTo>
                  <a:lnTo>
                    <a:pt x="374" y="346"/>
                  </a:lnTo>
                  <a:lnTo>
                    <a:pt x="397" y="305"/>
                  </a:lnTo>
                  <a:lnTo>
                    <a:pt x="423" y="266"/>
                  </a:lnTo>
                  <a:lnTo>
                    <a:pt x="448" y="231"/>
                  </a:lnTo>
                  <a:lnTo>
                    <a:pt x="475" y="197"/>
                  </a:lnTo>
                  <a:lnTo>
                    <a:pt x="503" y="167"/>
                  </a:lnTo>
                  <a:lnTo>
                    <a:pt x="533" y="139"/>
                  </a:lnTo>
                  <a:lnTo>
                    <a:pt x="563" y="112"/>
                  </a:lnTo>
                  <a:lnTo>
                    <a:pt x="594" y="89"/>
                  </a:lnTo>
                  <a:lnTo>
                    <a:pt x="625" y="69"/>
                  </a:lnTo>
                  <a:lnTo>
                    <a:pt x="658" y="51"/>
                  </a:lnTo>
                  <a:lnTo>
                    <a:pt x="691" y="35"/>
                  </a:lnTo>
                  <a:lnTo>
                    <a:pt x="723" y="23"/>
                  </a:lnTo>
                  <a:lnTo>
                    <a:pt x="757" y="13"/>
                  </a:lnTo>
                  <a:lnTo>
                    <a:pt x="791" y="5"/>
                  </a:lnTo>
                  <a:lnTo>
                    <a:pt x="825" y="1"/>
                  </a:lnTo>
                  <a:lnTo>
                    <a:pt x="860" y="0"/>
                  </a:lnTo>
                  <a:lnTo>
                    <a:pt x="860" y="0"/>
                  </a:lnTo>
                  <a:lnTo>
                    <a:pt x="891" y="1"/>
                  </a:lnTo>
                  <a:lnTo>
                    <a:pt x="919" y="3"/>
                  </a:lnTo>
                  <a:lnTo>
                    <a:pt x="945" y="5"/>
                  </a:lnTo>
                  <a:lnTo>
                    <a:pt x="970" y="8"/>
                  </a:lnTo>
                  <a:lnTo>
                    <a:pt x="993" y="14"/>
                  </a:lnTo>
                  <a:lnTo>
                    <a:pt x="1014" y="20"/>
                  </a:lnTo>
                  <a:lnTo>
                    <a:pt x="1034" y="27"/>
                  </a:lnTo>
                  <a:lnTo>
                    <a:pt x="1054" y="35"/>
                  </a:lnTo>
                  <a:lnTo>
                    <a:pt x="984" y="384"/>
                  </a:lnTo>
                  <a:lnTo>
                    <a:pt x="984" y="384"/>
                  </a:lnTo>
                  <a:lnTo>
                    <a:pt x="942" y="373"/>
                  </a:lnTo>
                  <a:lnTo>
                    <a:pt x="901" y="364"/>
                  </a:lnTo>
                  <a:lnTo>
                    <a:pt x="879" y="360"/>
                  </a:lnTo>
                  <a:lnTo>
                    <a:pt x="857" y="359"/>
                  </a:lnTo>
                  <a:lnTo>
                    <a:pt x="833" y="357"/>
                  </a:lnTo>
                  <a:lnTo>
                    <a:pt x="807" y="356"/>
                  </a:lnTo>
                  <a:lnTo>
                    <a:pt x="807" y="356"/>
                  </a:lnTo>
                  <a:lnTo>
                    <a:pt x="780" y="357"/>
                  </a:lnTo>
                  <a:lnTo>
                    <a:pt x="755" y="362"/>
                  </a:lnTo>
                  <a:lnTo>
                    <a:pt x="728" y="367"/>
                  </a:lnTo>
                  <a:lnTo>
                    <a:pt x="701" y="376"/>
                  </a:lnTo>
                  <a:lnTo>
                    <a:pt x="674" y="386"/>
                  </a:lnTo>
                  <a:lnTo>
                    <a:pt x="647" y="400"/>
                  </a:lnTo>
                  <a:lnTo>
                    <a:pt x="620" y="417"/>
                  </a:lnTo>
                  <a:lnTo>
                    <a:pt x="593" y="435"/>
                  </a:lnTo>
                  <a:lnTo>
                    <a:pt x="566" y="458"/>
                  </a:lnTo>
                  <a:lnTo>
                    <a:pt x="540" y="484"/>
                  </a:lnTo>
                  <a:lnTo>
                    <a:pt x="515" y="512"/>
                  </a:lnTo>
                  <a:lnTo>
                    <a:pt x="491" y="545"/>
                  </a:lnTo>
                  <a:lnTo>
                    <a:pt x="467" y="580"/>
                  </a:lnTo>
                  <a:lnTo>
                    <a:pt x="444" y="620"/>
                  </a:lnTo>
                  <a:lnTo>
                    <a:pt x="423" y="662"/>
                  </a:lnTo>
                  <a:lnTo>
                    <a:pt x="401" y="709"/>
                  </a:lnTo>
                  <a:lnTo>
                    <a:pt x="401" y="1756"/>
                  </a:lnTo>
                  <a:lnTo>
                    <a:pt x="0" y="1756"/>
                  </a:lnTo>
                  <a:lnTo>
                    <a:pt x="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1"/>
            <p:cNvSpPr>
              <a:spLocks/>
            </p:cNvSpPr>
            <p:nvPr userDrawn="1"/>
          </p:nvSpPr>
          <p:spPr bwMode="auto">
            <a:xfrm>
              <a:off x="2718" y="731"/>
              <a:ext cx="202" cy="835"/>
            </a:xfrm>
            <a:custGeom>
              <a:avLst/>
              <a:gdLst>
                <a:gd name="T0" fmla="*/ 402 w 604"/>
                <a:gd name="T1" fmla="*/ 0 h 2505"/>
                <a:gd name="T2" fmla="*/ 402 w 604"/>
                <a:gd name="T3" fmla="*/ 2045 h 2505"/>
                <a:gd name="T4" fmla="*/ 403 w 604"/>
                <a:gd name="T5" fmla="*/ 2078 h 2505"/>
                <a:gd name="T6" fmla="*/ 409 w 604"/>
                <a:gd name="T7" fmla="*/ 2106 h 2505"/>
                <a:gd name="T8" fmla="*/ 419 w 604"/>
                <a:gd name="T9" fmla="*/ 2129 h 2505"/>
                <a:gd name="T10" fmla="*/ 430 w 604"/>
                <a:gd name="T11" fmla="*/ 2148 h 2505"/>
                <a:gd name="T12" fmla="*/ 443 w 604"/>
                <a:gd name="T13" fmla="*/ 2162 h 2505"/>
                <a:gd name="T14" fmla="*/ 457 w 604"/>
                <a:gd name="T15" fmla="*/ 2170 h 2505"/>
                <a:gd name="T16" fmla="*/ 473 w 604"/>
                <a:gd name="T17" fmla="*/ 2176 h 2505"/>
                <a:gd name="T18" fmla="*/ 488 w 604"/>
                <a:gd name="T19" fmla="*/ 2177 h 2505"/>
                <a:gd name="T20" fmla="*/ 515 w 604"/>
                <a:gd name="T21" fmla="*/ 2176 h 2505"/>
                <a:gd name="T22" fmla="*/ 552 w 604"/>
                <a:gd name="T23" fmla="*/ 2170 h 2505"/>
                <a:gd name="T24" fmla="*/ 604 w 604"/>
                <a:gd name="T25" fmla="*/ 2471 h 2505"/>
                <a:gd name="T26" fmla="*/ 563 w 604"/>
                <a:gd name="T27" fmla="*/ 2485 h 2505"/>
                <a:gd name="T28" fmla="*/ 515 w 604"/>
                <a:gd name="T29" fmla="*/ 2496 h 2505"/>
                <a:gd name="T30" fmla="*/ 457 w 604"/>
                <a:gd name="T31" fmla="*/ 2504 h 2505"/>
                <a:gd name="T32" fmla="*/ 392 w 604"/>
                <a:gd name="T33" fmla="*/ 2505 h 2505"/>
                <a:gd name="T34" fmla="*/ 365 w 604"/>
                <a:gd name="T35" fmla="*/ 2505 h 2505"/>
                <a:gd name="T36" fmla="*/ 315 w 604"/>
                <a:gd name="T37" fmla="*/ 2501 h 2505"/>
                <a:gd name="T38" fmla="*/ 270 w 604"/>
                <a:gd name="T39" fmla="*/ 2492 h 2505"/>
                <a:gd name="T40" fmla="*/ 228 w 604"/>
                <a:gd name="T41" fmla="*/ 2479 h 2505"/>
                <a:gd name="T42" fmla="*/ 190 w 604"/>
                <a:gd name="T43" fmla="*/ 2464 h 2505"/>
                <a:gd name="T44" fmla="*/ 158 w 604"/>
                <a:gd name="T45" fmla="*/ 2443 h 2505"/>
                <a:gd name="T46" fmla="*/ 126 w 604"/>
                <a:gd name="T47" fmla="*/ 2418 h 2505"/>
                <a:gd name="T48" fmla="*/ 101 w 604"/>
                <a:gd name="T49" fmla="*/ 2392 h 2505"/>
                <a:gd name="T50" fmla="*/ 77 w 604"/>
                <a:gd name="T51" fmla="*/ 2360 h 2505"/>
                <a:gd name="T52" fmla="*/ 57 w 604"/>
                <a:gd name="T53" fmla="*/ 2325 h 2505"/>
                <a:gd name="T54" fmla="*/ 40 w 604"/>
                <a:gd name="T55" fmla="*/ 2287 h 2505"/>
                <a:gd name="T56" fmla="*/ 27 w 604"/>
                <a:gd name="T57" fmla="*/ 2245 h 2505"/>
                <a:gd name="T58" fmla="*/ 16 w 604"/>
                <a:gd name="T59" fmla="*/ 2201 h 2505"/>
                <a:gd name="T60" fmla="*/ 6 w 604"/>
                <a:gd name="T61" fmla="*/ 2129 h 2505"/>
                <a:gd name="T62" fmla="*/ 0 w 604"/>
                <a:gd name="T63" fmla="*/ 202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4" h="2505">
                  <a:moveTo>
                    <a:pt x="0" y="0"/>
                  </a:moveTo>
                  <a:lnTo>
                    <a:pt x="402" y="0"/>
                  </a:lnTo>
                  <a:lnTo>
                    <a:pt x="402" y="2045"/>
                  </a:lnTo>
                  <a:lnTo>
                    <a:pt x="402" y="2045"/>
                  </a:lnTo>
                  <a:lnTo>
                    <a:pt x="402" y="2062"/>
                  </a:lnTo>
                  <a:lnTo>
                    <a:pt x="403" y="2078"/>
                  </a:lnTo>
                  <a:lnTo>
                    <a:pt x="406" y="2094"/>
                  </a:lnTo>
                  <a:lnTo>
                    <a:pt x="409" y="2106"/>
                  </a:lnTo>
                  <a:lnTo>
                    <a:pt x="413" y="2119"/>
                  </a:lnTo>
                  <a:lnTo>
                    <a:pt x="419" y="2129"/>
                  </a:lnTo>
                  <a:lnTo>
                    <a:pt x="423" y="2139"/>
                  </a:lnTo>
                  <a:lnTo>
                    <a:pt x="430" y="2148"/>
                  </a:lnTo>
                  <a:lnTo>
                    <a:pt x="436" y="2155"/>
                  </a:lnTo>
                  <a:lnTo>
                    <a:pt x="443" y="2162"/>
                  </a:lnTo>
                  <a:lnTo>
                    <a:pt x="450" y="2166"/>
                  </a:lnTo>
                  <a:lnTo>
                    <a:pt x="457" y="2170"/>
                  </a:lnTo>
                  <a:lnTo>
                    <a:pt x="465" y="2173"/>
                  </a:lnTo>
                  <a:lnTo>
                    <a:pt x="473" y="2176"/>
                  </a:lnTo>
                  <a:lnTo>
                    <a:pt x="481" y="2177"/>
                  </a:lnTo>
                  <a:lnTo>
                    <a:pt x="488" y="2177"/>
                  </a:lnTo>
                  <a:lnTo>
                    <a:pt x="488" y="2177"/>
                  </a:lnTo>
                  <a:lnTo>
                    <a:pt x="515" y="2176"/>
                  </a:lnTo>
                  <a:lnTo>
                    <a:pt x="531" y="2174"/>
                  </a:lnTo>
                  <a:lnTo>
                    <a:pt x="552" y="2170"/>
                  </a:lnTo>
                  <a:lnTo>
                    <a:pt x="604" y="2471"/>
                  </a:lnTo>
                  <a:lnTo>
                    <a:pt x="604" y="2471"/>
                  </a:lnTo>
                  <a:lnTo>
                    <a:pt x="585" y="2478"/>
                  </a:lnTo>
                  <a:lnTo>
                    <a:pt x="563" y="2485"/>
                  </a:lnTo>
                  <a:lnTo>
                    <a:pt x="539" y="2491"/>
                  </a:lnTo>
                  <a:lnTo>
                    <a:pt x="515" y="2496"/>
                  </a:lnTo>
                  <a:lnTo>
                    <a:pt x="487" y="2499"/>
                  </a:lnTo>
                  <a:lnTo>
                    <a:pt x="457" y="2504"/>
                  </a:lnTo>
                  <a:lnTo>
                    <a:pt x="426" y="2505"/>
                  </a:lnTo>
                  <a:lnTo>
                    <a:pt x="392" y="2505"/>
                  </a:lnTo>
                  <a:lnTo>
                    <a:pt x="392" y="2505"/>
                  </a:lnTo>
                  <a:lnTo>
                    <a:pt x="365" y="2505"/>
                  </a:lnTo>
                  <a:lnTo>
                    <a:pt x="339" y="2504"/>
                  </a:lnTo>
                  <a:lnTo>
                    <a:pt x="315" y="2501"/>
                  </a:lnTo>
                  <a:lnTo>
                    <a:pt x="292" y="2496"/>
                  </a:lnTo>
                  <a:lnTo>
                    <a:pt x="270" y="2492"/>
                  </a:lnTo>
                  <a:lnTo>
                    <a:pt x="248" y="2487"/>
                  </a:lnTo>
                  <a:lnTo>
                    <a:pt x="228" y="2479"/>
                  </a:lnTo>
                  <a:lnTo>
                    <a:pt x="209" y="2472"/>
                  </a:lnTo>
                  <a:lnTo>
                    <a:pt x="190" y="2464"/>
                  </a:lnTo>
                  <a:lnTo>
                    <a:pt x="173" y="2454"/>
                  </a:lnTo>
                  <a:lnTo>
                    <a:pt x="158" y="2443"/>
                  </a:lnTo>
                  <a:lnTo>
                    <a:pt x="142" y="2431"/>
                  </a:lnTo>
                  <a:lnTo>
                    <a:pt x="126" y="2418"/>
                  </a:lnTo>
                  <a:lnTo>
                    <a:pt x="114" y="2406"/>
                  </a:lnTo>
                  <a:lnTo>
                    <a:pt x="101" y="2392"/>
                  </a:lnTo>
                  <a:lnTo>
                    <a:pt x="88" y="2376"/>
                  </a:lnTo>
                  <a:lnTo>
                    <a:pt x="77" y="2360"/>
                  </a:lnTo>
                  <a:lnTo>
                    <a:pt x="67" y="2343"/>
                  </a:lnTo>
                  <a:lnTo>
                    <a:pt x="57" y="2325"/>
                  </a:lnTo>
                  <a:lnTo>
                    <a:pt x="48" y="2306"/>
                  </a:lnTo>
                  <a:lnTo>
                    <a:pt x="40" y="2287"/>
                  </a:lnTo>
                  <a:lnTo>
                    <a:pt x="33" y="2267"/>
                  </a:lnTo>
                  <a:lnTo>
                    <a:pt x="27" y="2245"/>
                  </a:lnTo>
                  <a:lnTo>
                    <a:pt x="21" y="2224"/>
                  </a:lnTo>
                  <a:lnTo>
                    <a:pt x="16" y="2201"/>
                  </a:lnTo>
                  <a:lnTo>
                    <a:pt x="11" y="2179"/>
                  </a:lnTo>
                  <a:lnTo>
                    <a:pt x="6" y="2129"/>
                  </a:lnTo>
                  <a:lnTo>
                    <a:pt x="1" y="2078"/>
                  </a:lnTo>
                  <a:lnTo>
                    <a:pt x="0" y="202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12"/>
            <p:cNvSpPr>
              <a:spLocks noEditPoints="1"/>
            </p:cNvSpPr>
            <p:nvPr userDrawn="1"/>
          </p:nvSpPr>
          <p:spPr bwMode="auto">
            <a:xfrm>
              <a:off x="2970" y="731"/>
              <a:ext cx="521" cy="835"/>
            </a:xfrm>
            <a:custGeom>
              <a:avLst/>
              <a:gdLst>
                <a:gd name="T0" fmla="*/ 796 w 1563"/>
                <a:gd name="T1" fmla="*/ 712 h 2505"/>
                <a:gd name="T2" fmla="*/ 919 w 1563"/>
                <a:gd name="T3" fmla="*/ 738 h 2505"/>
                <a:gd name="T4" fmla="*/ 1027 w 1563"/>
                <a:gd name="T5" fmla="*/ 787 h 2505"/>
                <a:gd name="T6" fmla="*/ 1126 w 1563"/>
                <a:gd name="T7" fmla="*/ 855 h 2505"/>
                <a:gd name="T8" fmla="*/ 1563 w 1563"/>
                <a:gd name="T9" fmla="*/ 0 h 2505"/>
                <a:gd name="T10" fmla="*/ 1190 w 1563"/>
                <a:gd name="T11" fmla="*/ 2278 h 2505"/>
                <a:gd name="T12" fmla="*/ 1114 w 1563"/>
                <a:gd name="T13" fmla="*/ 2346 h 2505"/>
                <a:gd name="T14" fmla="*/ 1000 w 1563"/>
                <a:gd name="T15" fmla="*/ 2423 h 2505"/>
                <a:gd name="T16" fmla="*/ 874 w 1563"/>
                <a:gd name="T17" fmla="*/ 2478 h 2505"/>
                <a:gd name="T18" fmla="*/ 739 w 1563"/>
                <a:gd name="T19" fmla="*/ 2505 h 2505"/>
                <a:gd name="T20" fmla="*/ 626 w 1563"/>
                <a:gd name="T21" fmla="*/ 2502 h 2505"/>
                <a:gd name="T22" fmla="*/ 481 w 1563"/>
                <a:gd name="T23" fmla="*/ 2471 h 2505"/>
                <a:gd name="T24" fmla="*/ 350 w 1563"/>
                <a:gd name="T25" fmla="*/ 2411 h 2505"/>
                <a:gd name="T26" fmla="*/ 240 w 1563"/>
                <a:gd name="T27" fmla="*/ 2323 h 2505"/>
                <a:gd name="T28" fmla="*/ 147 w 1563"/>
                <a:gd name="T29" fmla="*/ 2209 h 2505"/>
                <a:gd name="T30" fmla="*/ 77 w 1563"/>
                <a:gd name="T31" fmla="*/ 2067 h 2505"/>
                <a:gd name="T32" fmla="*/ 28 w 1563"/>
                <a:gd name="T33" fmla="*/ 1901 h 2505"/>
                <a:gd name="T34" fmla="*/ 3 w 1563"/>
                <a:gd name="T35" fmla="*/ 1712 h 2505"/>
                <a:gd name="T36" fmla="*/ 1 w 1563"/>
                <a:gd name="T37" fmla="*/ 1557 h 2505"/>
                <a:gd name="T38" fmla="*/ 24 w 1563"/>
                <a:gd name="T39" fmla="*/ 1363 h 2505"/>
                <a:gd name="T40" fmla="*/ 77 w 1563"/>
                <a:gd name="T41" fmla="*/ 1192 h 2505"/>
                <a:gd name="T42" fmla="*/ 152 w 1563"/>
                <a:gd name="T43" fmla="*/ 1044 h 2505"/>
                <a:gd name="T44" fmla="*/ 248 w 1563"/>
                <a:gd name="T45" fmla="*/ 921 h 2505"/>
                <a:gd name="T46" fmla="*/ 362 w 1563"/>
                <a:gd name="T47" fmla="*/ 824 h 2505"/>
                <a:gd name="T48" fmla="*/ 487 w 1563"/>
                <a:gd name="T49" fmla="*/ 756 h 2505"/>
                <a:gd name="T50" fmla="*/ 621 w 1563"/>
                <a:gd name="T51" fmla="*/ 718 h 2505"/>
                <a:gd name="T52" fmla="*/ 726 w 1563"/>
                <a:gd name="T53" fmla="*/ 708 h 2505"/>
                <a:gd name="T54" fmla="*/ 851 w 1563"/>
                <a:gd name="T55" fmla="*/ 2172 h 2505"/>
                <a:gd name="T56" fmla="*/ 945 w 1563"/>
                <a:gd name="T57" fmla="*/ 2148 h 2505"/>
                <a:gd name="T58" fmla="*/ 1033 w 1563"/>
                <a:gd name="T59" fmla="*/ 2101 h 2505"/>
                <a:gd name="T60" fmla="*/ 1119 w 1563"/>
                <a:gd name="T61" fmla="*/ 2028 h 2505"/>
                <a:gd name="T62" fmla="*/ 1162 w 1563"/>
                <a:gd name="T63" fmla="*/ 1183 h 2505"/>
                <a:gd name="T64" fmla="*/ 1074 w 1563"/>
                <a:gd name="T65" fmla="*/ 1116 h 2505"/>
                <a:gd name="T66" fmla="*/ 986 w 1563"/>
                <a:gd name="T67" fmla="*/ 1072 h 2505"/>
                <a:gd name="T68" fmla="*/ 899 w 1563"/>
                <a:gd name="T69" fmla="*/ 1047 h 2505"/>
                <a:gd name="T70" fmla="*/ 813 w 1563"/>
                <a:gd name="T71" fmla="*/ 1040 h 2505"/>
                <a:gd name="T72" fmla="*/ 752 w 1563"/>
                <a:gd name="T73" fmla="*/ 1045 h 2505"/>
                <a:gd name="T74" fmla="*/ 677 w 1563"/>
                <a:gd name="T75" fmla="*/ 1070 h 2505"/>
                <a:gd name="T76" fmla="*/ 607 w 1563"/>
                <a:gd name="T77" fmla="*/ 1111 h 2505"/>
                <a:gd name="T78" fmla="*/ 545 w 1563"/>
                <a:gd name="T79" fmla="*/ 1170 h 2505"/>
                <a:gd name="T80" fmla="*/ 494 w 1563"/>
                <a:gd name="T81" fmla="*/ 1247 h 2505"/>
                <a:gd name="T82" fmla="*/ 454 w 1563"/>
                <a:gd name="T83" fmla="*/ 1339 h 2505"/>
                <a:gd name="T84" fmla="*/ 427 w 1563"/>
                <a:gd name="T85" fmla="*/ 1448 h 2505"/>
                <a:gd name="T86" fmla="*/ 416 w 1563"/>
                <a:gd name="T87" fmla="*/ 1572 h 2505"/>
                <a:gd name="T88" fmla="*/ 418 w 1563"/>
                <a:gd name="T89" fmla="*/ 1705 h 2505"/>
                <a:gd name="T90" fmla="*/ 434 w 1563"/>
                <a:gd name="T91" fmla="*/ 1823 h 2505"/>
                <a:gd name="T92" fmla="*/ 464 w 1563"/>
                <a:gd name="T93" fmla="*/ 1925 h 2505"/>
                <a:gd name="T94" fmla="*/ 504 w 1563"/>
                <a:gd name="T95" fmla="*/ 2010 h 2505"/>
                <a:gd name="T96" fmla="*/ 556 w 1563"/>
                <a:gd name="T97" fmla="*/ 2078 h 2505"/>
                <a:gd name="T98" fmla="*/ 620 w 1563"/>
                <a:gd name="T99" fmla="*/ 2128 h 2505"/>
                <a:gd name="T100" fmla="*/ 694 w 1563"/>
                <a:gd name="T101" fmla="*/ 2159 h 2505"/>
                <a:gd name="T102" fmla="*/ 780 w 1563"/>
                <a:gd name="T103" fmla="*/ 2173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3" h="2505">
                  <a:moveTo>
                    <a:pt x="726" y="708"/>
                  </a:moveTo>
                  <a:lnTo>
                    <a:pt x="726" y="708"/>
                  </a:lnTo>
                  <a:lnTo>
                    <a:pt x="762" y="709"/>
                  </a:lnTo>
                  <a:lnTo>
                    <a:pt x="796" y="712"/>
                  </a:lnTo>
                  <a:lnTo>
                    <a:pt x="828" y="716"/>
                  </a:lnTo>
                  <a:lnTo>
                    <a:pt x="860" y="722"/>
                  </a:lnTo>
                  <a:lnTo>
                    <a:pt x="889" y="729"/>
                  </a:lnTo>
                  <a:lnTo>
                    <a:pt x="919" y="738"/>
                  </a:lnTo>
                  <a:lnTo>
                    <a:pt x="948" y="748"/>
                  </a:lnTo>
                  <a:lnTo>
                    <a:pt x="975" y="759"/>
                  </a:lnTo>
                  <a:lnTo>
                    <a:pt x="1000" y="772"/>
                  </a:lnTo>
                  <a:lnTo>
                    <a:pt x="1027" y="787"/>
                  </a:lnTo>
                  <a:lnTo>
                    <a:pt x="1053" y="801"/>
                  </a:lnTo>
                  <a:lnTo>
                    <a:pt x="1077" y="818"/>
                  </a:lnTo>
                  <a:lnTo>
                    <a:pt x="1102" y="837"/>
                  </a:lnTo>
                  <a:lnTo>
                    <a:pt x="1126" y="855"/>
                  </a:lnTo>
                  <a:lnTo>
                    <a:pt x="1176" y="896"/>
                  </a:lnTo>
                  <a:lnTo>
                    <a:pt x="1162" y="621"/>
                  </a:lnTo>
                  <a:lnTo>
                    <a:pt x="1162" y="0"/>
                  </a:lnTo>
                  <a:lnTo>
                    <a:pt x="1563" y="0"/>
                  </a:lnTo>
                  <a:lnTo>
                    <a:pt x="1563" y="2464"/>
                  </a:lnTo>
                  <a:lnTo>
                    <a:pt x="1231" y="2464"/>
                  </a:lnTo>
                  <a:lnTo>
                    <a:pt x="1204" y="2278"/>
                  </a:lnTo>
                  <a:lnTo>
                    <a:pt x="1190" y="2278"/>
                  </a:lnTo>
                  <a:lnTo>
                    <a:pt x="1190" y="2278"/>
                  </a:lnTo>
                  <a:lnTo>
                    <a:pt x="1166" y="2302"/>
                  </a:lnTo>
                  <a:lnTo>
                    <a:pt x="1141" y="2325"/>
                  </a:lnTo>
                  <a:lnTo>
                    <a:pt x="1114" y="2346"/>
                  </a:lnTo>
                  <a:lnTo>
                    <a:pt x="1087" y="2367"/>
                  </a:lnTo>
                  <a:lnTo>
                    <a:pt x="1058" y="2387"/>
                  </a:lnTo>
                  <a:lnTo>
                    <a:pt x="1030" y="2406"/>
                  </a:lnTo>
                  <a:lnTo>
                    <a:pt x="1000" y="2423"/>
                  </a:lnTo>
                  <a:lnTo>
                    <a:pt x="969" y="2440"/>
                  </a:lnTo>
                  <a:lnTo>
                    <a:pt x="938" y="2454"/>
                  </a:lnTo>
                  <a:lnTo>
                    <a:pt x="907" y="2467"/>
                  </a:lnTo>
                  <a:lnTo>
                    <a:pt x="874" y="2478"/>
                  </a:lnTo>
                  <a:lnTo>
                    <a:pt x="841" y="2488"/>
                  </a:lnTo>
                  <a:lnTo>
                    <a:pt x="807" y="2495"/>
                  </a:lnTo>
                  <a:lnTo>
                    <a:pt x="773" y="2501"/>
                  </a:lnTo>
                  <a:lnTo>
                    <a:pt x="739" y="2505"/>
                  </a:lnTo>
                  <a:lnTo>
                    <a:pt x="705" y="2505"/>
                  </a:lnTo>
                  <a:lnTo>
                    <a:pt x="705" y="2505"/>
                  </a:lnTo>
                  <a:lnTo>
                    <a:pt x="665" y="2505"/>
                  </a:lnTo>
                  <a:lnTo>
                    <a:pt x="626" y="2502"/>
                  </a:lnTo>
                  <a:lnTo>
                    <a:pt x="589" y="2496"/>
                  </a:lnTo>
                  <a:lnTo>
                    <a:pt x="552" y="2491"/>
                  </a:lnTo>
                  <a:lnTo>
                    <a:pt x="515" y="2481"/>
                  </a:lnTo>
                  <a:lnTo>
                    <a:pt x="481" y="2471"/>
                  </a:lnTo>
                  <a:lnTo>
                    <a:pt x="447" y="2458"/>
                  </a:lnTo>
                  <a:lnTo>
                    <a:pt x="413" y="2445"/>
                  </a:lnTo>
                  <a:lnTo>
                    <a:pt x="382" y="2428"/>
                  </a:lnTo>
                  <a:lnTo>
                    <a:pt x="350" y="2411"/>
                  </a:lnTo>
                  <a:lnTo>
                    <a:pt x="322" y="2392"/>
                  </a:lnTo>
                  <a:lnTo>
                    <a:pt x="294" y="2370"/>
                  </a:lnTo>
                  <a:lnTo>
                    <a:pt x="265" y="2348"/>
                  </a:lnTo>
                  <a:lnTo>
                    <a:pt x="240" y="2323"/>
                  </a:lnTo>
                  <a:lnTo>
                    <a:pt x="214" y="2296"/>
                  </a:lnTo>
                  <a:lnTo>
                    <a:pt x="191" y="2270"/>
                  </a:lnTo>
                  <a:lnTo>
                    <a:pt x="169" y="2240"/>
                  </a:lnTo>
                  <a:lnTo>
                    <a:pt x="147" y="2209"/>
                  </a:lnTo>
                  <a:lnTo>
                    <a:pt x="128" y="2176"/>
                  </a:lnTo>
                  <a:lnTo>
                    <a:pt x="109" y="2140"/>
                  </a:lnTo>
                  <a:lnTo>
                    <a:pt x="92" y="2105"/>
                  </a:lnTo>
                  <a:lnTo>
                    <a:pt x="77" y="2067"/>
                  </a:lnTo>
                  <a:lnTo>
                    <a:pt x="62" y="2028"/>
                  </a:lnTo>
                  <a:lnTo>
                    <a:pt x="50" y="1987"/>
                  </a:lnTo>
                  <a:lnTo>
                    <a:pt x="38" y="1945"/>
                  </a:lnTo>
                  <a:lnTo>
                    <a:pt x="28" y="1901"/>
                  </a:lnTo>
                  <a:lnTo>
                    <a:pt x="20" y="1857"/>
                  </a:lnTo>
                  <a:lnTo>
                    <a:pt x="13" y="1810"/>
                  </a:lnTo>
                  <a:lnTo>
                    <a:pt x="7" y="1762"/>
                  </a:lnTo>
                  <a:lnTo>
                    <a:pt x="3" y="1712"/>
                  </a:lnTo>
                  <a:lnTo>
                    <a:pt x="0" y="1661"/>
                  </a:lnTo>
                  <a:lnTo>
                    <a:pt x="0" y="1609"/>
                  </a:lnTo>
                  <a:lnTo>
                    <a:pt x="0" y="1609"/>
                  </a:lnTo>
                  <a:lnTo>
                    <a:pt x="1" y="1557"/>
                  </a:lnTo>
                  <a:lnTo>
                    <a:pt x="4" y="1506"/>
                  </a:lnTo>
                  <a:lnTo>
                    <a:pt x="8" y="1457"/>
                  </a:lnTo>
                  <a:lnTo>
                    <a:pt x="15" y="1410"/>
                  </a:lnTo>
                  <a:lnTo>
                    <a:pt x="24" y="1363"/>
                  </a:lnTo>
                  <a:lnTo>
                    <a:pt x="35" y="1318"/>
                  </a:lnTo>
                  <a:lnTo>
                    <a:pt x="47" y="1275"/>
                  </a:lnTo>
                  <a:lnTo>
                    <a:pt x="61" y="1233"/>
                  </a:lnTo>
                  <a:lnTo>
                    <a:pt x="77" y="1192"/>
                  </a:lnTo>
                  <a:lnTo>
                    <a:pt x="94" y="1152"/>
                  </a:lnTo>
                  <a:lnTo>
                    <a:pt x="111" y="1115"/>
                  </a:lnTo>
                  <a:lnTo>
                    <a:pt x="130" y="1078"/>
                  </a:lnTo>
                  <a:lnTo>
                    <a:pt x="152" y="1044"/>
                  </a:lnTo>
                  <a:lnTo>
                    <a:pt x="174" y="1010"/>
                  </a:lnTo>
                  <a:lnTo>
                    <a:pt x="199" y="979"/>
                  </a:lnTo>
                  <a:lnTo>
                    <a:pt x="223" y="949"/>
                  </a:lnTo>
                  <a:lnTo>
                    <a:pt x="248" y="921"/>
                  </a:lnTo>
                  <a:lnTo>
                    <a:pt x="275" y="894"/>
                  </a:lnTo>
                  <a:lnTo>
                    <a:pt x="304" y="870"/>
                  </a:lnTo>
                  <a:lnTo>
                    <a:pt x="332" y="845"/>
                  </a:lnTo>
                  <a:lnTo>
                    <a:pt x="362" y="824"/>
                  </a:lnTo>
                  <a:lnTo>
                    <a:pt x="391" y="804"/>
                  </a:lnTo>
                  <a:lnTo>
                    <a:pt x="423" y="787"/>
                  </a:lnTo>
                  <a:lnTo>
                    <a:pt x="455" y="770"/>
                  </a:lnTo>
                  <a:lnTo>
                    <a:pt x="487" y="756"/>
                  </a:lnTo>
                  <a:lnTo>
                    <a:pt x="521" y="743"/>
                  </a:lnTo>
                  <a:lnTo>
                    <a:pt x="553" y="733"/>
                  </a:lnTo>
                  <a:lnTo>
                    <a:pt x="587" y="725"/>
                  </a:lnTo>
                  <a:lnTo>
                    <a:pt x="621" y="718"/>
                  </a:lnTo>
                  <a:lnTo>
                    <a:pt x="655" y="712"/>
                  </a:lnTo>
                  <a:lnTo>
                    <a:pt x="691" y="709"/>
                  </a:lnTo>
                  <a:lnTo>
                    <a:pt x="726" y="708"/>
                  </a:lnTo>
                  <a:lnTo>
                    <a:pt x="726" y="708"/>
                  </a:lnTo>
                  <a:close/>
                  <a:moveTo>
                    <a:pt x="803" y="2174"/>
                  </a:moveTo>
                  <a:lnTo>
                    <a:pt x="803" y="2174"/>
                  </a:lnTo>
                  <a:lnTo>
                    <a:pt x="827" y="2173"/>
                  </a:lnTo>
                  <a:lnTo>
                    <a:pt x="851" y="2172"/>
                  </a:lnTo>
                  <a:lnTo>
                    <a:pt x="875" y="2167"/>
                  </a:lnTo>
                  <a:lnTo>
                    <a:pt x="898" y="2163"/>
                  </a:lnTo>
                  <a:lnTo>
                    <a:pt x="921" y="2156"/>
                  </a:lnTo>
                  <a:lnTo>
                    <a:pt x="945" y="2148"/>
                  </a:lnTo>
                  <a:lnTo>
                    <a:pt x="966" y="2139"/>
                  </a:lnTo>
                  <a:lnTo>
                    <a:pt x="989" y="2128"/>
                  </a:lnTo>
                  <a:lnTo>
                    <a:pt x="1010" y="2115"/>
                  </a:lnTo>
                  <a:lnTo>
                    <a:pt x="1033" y="2101"/>
                  </a:lnTo>
                  <a:lnTo>
                    <a:pt x="1054" y="2085"/>
                  </a:lnTo>
                  <a:lnTo>
                    <a:pt x="1075" y="2068"/>
                  </a:lnTo>
                  <a:lnTo>
                    <a:pt x="1098" y="2050"/>
                  </a:lnTo>
                  <a:lnTo>
                    <a:pt x="1119" y="2028"/>
                  </a:lnTo>
                  <a:lnTo>
                    <a:pt x="1141" y="2006"/>
                  </a:lnTo>
                  <a:lnTo>
                    <a:pt x="1162" y="1982"/>
                  </a:lnTo>
                  <a:lnTo>
                    <a:pt x="1162" y="1183"/>
                  </a:lnTo>
                  <a:lnTo>
                    <a:pt x="1162" y="1183"/>
                  </a:lnTo>
                  <a:lnTo>
                    <a:pt x="1139" y="1165"/>
                  </a:lnTo>
                  <a:lnTo>
                    <a:pt x="1118" y="1146"/>
                  </a:lnTo>
                  <a:lnTo>
                    <a:pt x="1095" y="1131"/>
                  </a:lnTo>
                  <a:lnTo>
                    <a:pt x="1074" y="1116"/>
                  </a:lnTo>
                  <a:lnTo>
                    <a:pt x="1051" y="1104"/>
                  </a:lnTo>
                  <a:lnTo>
                    <a:pt x="1030" y="1092"/>
                  </a:lnTo>
                  <a:lnTo>
                    <a:pt x="1007" y="1081"/>
                  </a:lnTo>
                  <a:lnTo>
                    <a:pt x="986" y="1072"/>
                  </a:lnTo>
                  <a:lnTo>
                    <a:pt x="965" y="1064"/>
                  </a:lnTo>
                  <a:lnTo>
                    <a:pt x="942" y="1058"/>
                  </a:lnTo>
                  <a:lnTo>
                    <a:pt x="921" y="1052"/>
                  </a:lnTo>
                  <a:lnTo>
                    <a:pt x="899" y="1047"/>
                  </a:lnTo>
                  <a:lnTo>
                    <a:pt x="878" y="1044"/>
                  </a:lnTo>
                  <a:lnTo>
                    <a:pt x="855" y="1041"/>
                  </a:lnTo>
                  <a:lnTo>
                    <a:pt x="834" y="1040"/>
                  </a:lnTo>
                  <a:lnTo>
                    <a:pt x="813" y="1040"/>
                  </a:lnTo>
                  <a:lnTo>
                    <a:pt x="813" y="1040"/>
                  </a:lnTo>
                  <a:lnTo>
                    <a:pt x="793" y="1041"/>
                  </a:lnTo>
                  <a:lnTo>
                    <a:pt x="772" y="1043"/>
                  </a:lnTo>
                  <a:lnTo>
                    <a:pt x="752" y="1045"/>
                  </a:lnTo>
                  <a:lnTo>
                    <a:pt x="732" y="1050"/>
                  </a:lnTo>
                  <a:lnTo>
                    <a:pt x="714" y="1055"/>
                  </a:lnTo>
                  <a:lnTo>
                    <a:pt x="695" y="1061"/>
                  </a:lnTo>
                  <a:lnTo>
                    <a:pt x="677" y="1070"/>
                  </a:lnTo>
                  <a:lnTo>
                    <a:pt x="658" y="1078"/>
                  </a:lnTo>
                  <a:lnTo>
                    <a:pt x="640" y="1088"/>
                  </a:lnTo>
                  <a:lnTo>
                    <a:pt x="623" y="1098"/>
                  </a:lnTo>
                  <a:lnTo>
                    <a:pt x="607" y="1111"/>
                  </a:lnTo>
                  <a:lnTo>
                    <a:pt x="590" y="1123"/>
                  </a:lnTo>
                  <a:lnTo>
                    <a:pt x="575" y="1138"/>
                  </a:lnTo>
                  <a:lnTo>
                    <a:pt x="560" y="1153"/>
                  </a:lnTo>
                  <a:lnTo>
                    <a:pt x="545" y="1170"/>
                  </a:lnTo>
                  <a:lnTo>
                    <a:pt x="532" y="1187"/>
                  </a:lnTo>
                  <a:lnTo>
                    <a:pt x="518" y="1206"/>
                  </a:lnTo>
                  <a:lnTo>
                    <a:pt x="506" y="1226"/>
                  </a:lnTo>
                  <a:lnTo>
                    <a:pt x="494" y="1247"/>
                  </a:lnTo>
                  <a:lnTo>
                    <a:pt x="482" y="1268"/>
                  </a:lnTo>
                  <a:lnTo>
                    <a:pt x="472" y="1291"/>
                  </a:lnTo>
                  <a:lnTo>
                    <a:pt x="462" y="1315"/>
                  </a:lnTo>
                  <a:lnTo>
                    <a:pt x="454" y="1339"/>
                  </a:lnTo>
                  <a:lnTo>
                    <a:pt x="447" y="1365"/>
                  </a:lnTo>
                  <a:lnTo>
                    <a:pt x="440" y="1392"/>
                  </a:lnTo>
                  <a:lnTo>
                    <a:pt x="433" y="1420"/>
                  </a:lnTo>
                  <a:lnTo>
                    <a:pt x="427" y="1448"/>
                  </a:lnTo>
                  <a:lnTo>
                    <a:pt x="423" y="1478"/>
                  </a:lnTo>
                  <a:lnTo>
                    <a:pt x="420" y="1508"/>
                  </a:lnTo>
                  <a:lnTo>
                    <a:pt x="417" y="1539"/>
                  </a:lnTo>
                  <a:lnTo>
                    <a:pt x="416" y="1572"/>
                  </a:lnTo>
                  <a:lnTo>
                    <a:pt x="416" y="1606"/>
                  </a:lnTo>
                  <a:lnTo>
                    <a:pt x="416" y="1606"/>
                  </a:lnTo>
                  <a:lnTo>
                    <a:pt x="417" y="1672"/>
                  </a:lnTo>
                  <a:lnTo>
                    <a:pt x="418" y="1705"/>
                  </a:lnTo>
                  <a:lnTo>
                    <a:pt x="421" y="1736"/>
                  </a:lnTo>
                  <a:lnTo>
                    <a:pt x="426" y="1766"/>
                  </a:lnTo>
                  <a:lnTo>
                    <a:pt x="430" y="1794"/>
                  </a:lnTo>
                  <a:lnTo>
                    <a:pt x="434" y="1823"/>
                  </a:lnTo>
                  <a:lnTo>
                    <a:pt x="441" y="1850"/>
                  </a:lnTo>
                  <a:lnTo>
                    <a:pt x="447" y="1877"/>
                  </a:lnTo>
                  <a:lnTo>
                    <a:pt x="455" y="1901"/>
                  </a:lnTo>
                  <a:lnTo>
                    <a:pt x="464" y="1925"/>
                  </a:lnTo>
                  <a:lnTo>
                    <a:pt x="472" y="1948"/>
                  </a:lnTo>
                  <a:lnTo>
                    <a:pt x="482" y="1969"/>
                  </a:lnTo>
                  <a:lnTo>
                    <a:pt x="492" y="1990"/>
                  </a:lnTo>
                  <a:lnTo>
                    <a:pt x="504" y="2010"/>
                  </a:lnTo>
                  <a:lnTo>
                    <a:pt x="516" y="2028"/>
                  </a:lnTo>
                  <a:lnTo>
                    <a:pt x="529" y="2045"/>
                  </a:lnTo>
                  <a:lnTo>
                    <a:pt x="542" y="2062"/>
                  </a:lnTo>
                  <a:lnTo>
                    <a:pt x="556" y="2078"/>
                  </a:lnTo>
                  <a:lnTo>
                    <a:pt x="570" y="2092"/>
                  </a:lnTo>
                  <a:lnTo>
                    <a:pt x="586" y="2105"/>
                  </a:lnTo>
                  <a:lnTo>
                    <a:pt x="603" y="2116"/>
                  </a:lnTo>
                  <a:lnTo>
                    <a:pt x="620" y="2128"/>
                  </a:lnTo>
                  <a:lnTo>
                    <a:pt x="637" y="2138"/>
                  </a:lnTo>
                  <a:lnTo>
                    <a:pt x="655" y="2146"/>
                  </a:lnTo>
                  <a:lnTo>
                    <a:pt x="675" y="2153"/>
                  </a:lnTo>
                  <a:lnTo>
                    <a:pt x="694" y="2159"/>
                  </a:lnTo>
                  <a:lnTo>
                    <a:pt x="715" y="2165"/>
                  </a:lnTo>
                  <a:lnTo>
                    <a:pt x="736" y="2169"/>
                  </a:lnTo>
                  <a:lnTo>
                    <a:pt x="758" y="2172"/>
                  </a:lnTo>
                  <a:lnTo>
                    <a:pt x="780" y="2173"/>
                  </a:lnTo>
                  <a:lnTo>
                    <a:pt x="803" y="2174"/>
                  </a:lnTo>
                  <a:lnTo>
                    <a:pt x="803"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13"/>
            <p:cNvSpPr>
              <a:spLocks/>
            </p:cNvSpPr>
            <p:nvPr userDrawn="1"/>
          </p:nvSpPr>
          <p:spPr bwMode="auto">
            <a:xfrm>
              <a:off x="3603" y="812"/>
              <a:ext cx="446" cy="740"/>
            </a:xfrm>
            <a:custGeom>
              <a:avLst/>
              <a:gdLst>
                <a:gd name="T0" fmla="*/ 0 w 1338"/>
                <a:gd name="T1" fmla="*/ 1892 h 2220"/>
                <a:gd name="T2" fmla="*/ 496 w 1338"/>
                <a:gd name="T3" fmla="*/ 1892 h 2220"/>
                <a:gd name="T4" fmla="*/ 496 w 1338"/>
                <a:gd name="T5" fmla="*/ 433 h 2220"/>
                <a:gd name="T6" fmla="*/ 88 w 1338"/>
                <a:gd name="T7" fmla="*/ 433 h 2220"/>
                <a:gd name="T8" fmla="*/ 88 w 1338"/>
                <a:gd name="T9" fmla="*/ 182 h 2220"/>
                <a:gd name="T10" fmla="*/ 88 w 1338"/>
                <a:gd name="T11" fmla="*/ 182 h 2220"/>
                <a:gd name="T12" fmla="*/ 167 w 1338"/>
                <a:gd name="T13" fmla="*/ 166 h 2220"/>
                <a:gd name="T14" fmla="*/ 241 w 1338"/>
                <a:gd name="T15" fmla="*/ 147 h 2220"/>
                <a:gd name="T16" fmla="*/ 309 w 1338"/>
                <a:gd name="T17" fmla="*/ 128 h 2220"/>
                <a:gd name="T18" fmla="*/ 374 w 1338"/>
                <a:gd name="T19" fmla="*/ 106 h 2220"/>
                <a:gd name="T20" fmla="*/ 435 w 1338"/>
                <a:gd name="T21" fmla="*/ 84 h 2220"/>
                <a:gd name="T22" fmla="*/ 492 w 1338"/>
                <a:gd name="T23" fmla="*/ 58 h 2220"/>
                <a:gd name="T24" fmla="*/ 547 w 1338"/>
                <a:gd name="T25" fmla="*/ 30 h 2220"/>
                <a:gd name="T26" fmla="*/ 600 w 1338"/>
                <a:gd name="T27" fmla="*/ 0 h 2220"/>
                <a:gd name="T28" fmla="*/ 901 w 1338"/>
                <a:gd name="T29" fmla="*/ 0 h 2220"/>
                <a:gd name="T30" fmla="*/ 901 w 1338"/>
                <a:gd name="T31" fmla="*/ 1892 h 2220"/>
                <a:gd name="T32" fmla="*/ 1338 w 1338"/>
                <a:gd name="T33" fmla="*/ 1892 h 2220"/>
                <a:gd name="T34" fmla="*/ 1338 w 1338"/>
                <a:gd name="T35" fmla="*/ 2220 h 2220"/>
                <a:gd name="T36" fmla="*/ 0 w 1338"/>
                <a:gd name="T37" fmla="*/ 2220 h 2220"/>
                <a:gd name="T38" fmla="*/ 0 w 1338"/>
                <a:gd name="T39" fmla="*/ 1892 h 2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8" h="2220">
                  <a:moveTo>
                    <a:pt x="0" y="1892"/>
                  </a:moveTo>
                  <a:lnTo>
                    <a:pt x="496" y="1892"/>
                  </a:lnTo>
                  <a:lnTo>
                    <a:pt x="496" y="433"/>
                  </a:lnTo>
                  <a:lnTo>
                    <a:pt x="88" y="433"/>
                  </a:lnTo>
                  <a:lnTo>
                    <a:pt x="88" y="182"/>
                  </a:lnTo>
                  <a:lnTo>
                    <a:pt x="88" y="182"/>
                  </a:lnTo>
                  <a:lnTo>
                    <a:pt x="167" y="166"/>
                  </a:lnTo>
                  <a:lnTo>
                    <a:pt x="241" y="147"/>
                  </a:lnTo>
                  <a:lnTo>
                    <a:pt x="309" y="128"/>
                  </a:lnTo>
                  <a:lnTo>
                    <a:pt x="374" y="106"/>
                  </a:lnTo>
                  <a:lnTo>
                    <a:pt x="435" y="84"/>
                  </a:lnTo>
                  <a:lnTo>
                    <a:pt x="492" y="58"/>
                  </a:lnTo>
                  <a:lnTo>
                    <a:pt x="547" y="30"/>
                  </a:lnTo>
                  <a:lnTo>
                    <a:pt x="600" y="0"/>
                  </a:lnTo>
                  <a:lnTo>
                    <a:pt x="901" y="0"/>
                  </a:lnTo>
                  <a:lnTo>
                    <a:pt x="901" y="1892"/>
                  </a:lnTo>
                  <a:lnTo>
                    <a:pt x="1338" y="1892"/>
                  </a:lnTo>
                  <a:lnTo>
                    <a:pt x="1338" y="2220"/>
                  </a:lnTo>
                  <a:lnTo>
                    <a:pt x="0" y="2220"/>
                  </a:lnTo>
                  <a:lnTo>
                    <a:pt x="0" y="18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Freeform 14"/>
            <p:cNvSpPr>
              <a:spLocks noEditPoints="1"/>
            </p:cNvSpPr>
            <p:nvPr userDrawn="1"/>
          </p:nvSpPr>
          <p:spPr bwMode="auto">
            <a:xfrm>
              <a:off x="4130" y="799"/>
              <a:ext cx="500" cy="767"/>
            </a:xfrm>
            <a:custGeom>
              <a:avLst/>
              <a:gdLst>
                <a:gd name="T0" fmla="*/ 323 w 1501"/>
                <a:gd name="T1" fmla="*/ 1875 h 2302"/>
                <a:gd name="T2" fmla="*/ 457 w 1501"/>
                <a:gd name="T3" fmla="*/ 1947 h 2302"/>
                <a:gd name="T4" fmla="*/ 607 w 1501"/>
                <a:gd name="T5" fmla="*/ 1974 h 2302"/>
                <a:gd name="T6" fmla="*/ 733 w 1501"/>
                <a:gd name="T7" fmla="*/ 1959 h 2302"/>
                <a:gd name="T8" fmla="*/ 870 w 1501"/>
                <a:gd name="T9" fmla="*/ 1893 h 2302"/>
                <a:gd name="T10" fmla="*/ 985 w 1501"/>
                <a:gd name="T11" fmla="*/ 1770 h 2302"/>
                <a:gd name="T12" fmla="*/ 1070 w 1501"/>
                <a:gd name="T13" fmla="*/ 1580 h 2302"/>
                <a:gd name="T14" fmla="*/ 1121 w 1501"/>
                <a:gd name="T15" fmla="*/ 1316 h 2302"/>
                <a:gd name="T16" fmla="*/ 1080 w 1501"/>
                <a:gd name="T17" fmla="*/ 1211 h 2302"/>
                <a:gd name="T18" fmla="*/ 899 w 1501"/>
                <a:gd name="T19" fmla="*/ 1343 h 2302"/>
                <a:gd name="T20" fmla="*/ 706 w 1501"/>
                <a:gd name="T21" fmla="*/ 1408 h 2302"/>
                <a:gd name="T22" fmla="*/ 542 w 1501"/>
                <a:gd name="T23" fmla="*/ 1407 h 2302"/>
                <a:gd name="T24" fmla="*/ 355 w 1501"/>
                <a:gd name="T25" fmla="*/ 1359 h 2302"/>
                <a:gd name="T26" fmla="*/ 201 w 1501"/>
                <a:gd name="T27" fmla="*/ 1264 h 2302"/>
                <a:gd name="T28" fmla="*/ 88 w 1501"/>
                <a:gd name="T29" fmla="*/ 1119 h 2302"/>
                <a:gd name="T30" fmla="*/ 18 w 1501"/>
                <a:gd name="T31" fmla="*/ 925 h 2302"/>
                <a:gd name="T32" fmla="*/ 0 w 1501"/>
                <a:gd name="T33" fmla="*/ 725 h 2302"/>
                <a:gd name="T34" fmla="*/ 31 w 1501"/>
                <a:gd name="T35" fmla="*/ 493 h 2302"/>
                <a:gd name="T36" fmla="*/ 120 w 1501"/>
                <a:gd name="T37" fmla="*/ 301 h 2302"/>
                <a:gd name="T38" fmla="*/ 255 w 1501"/>
                <a:gd name="T39" fmla="*/ 152 h 2302"/>
                <a:gd name="T40" fmla="*/ 428 w 1501"/>
                <a:gd name="T41" fmla="*/ 51 h 2302"/>
                <a:gd name="T42" fmla="*/ 627 w 1501"/>
                <a:gd name="T43" fmla="*/ 3 h 2302"/>
                <a:gd name="T44" fmla="*/ 817 w 1501"/>
                <a:gd name="T45" fmla="*/ 8 h 2302"/>
                <a:gd name="T46" fmla="*/ 1041 w 1501"/>
                <a:gd name="T47" fmla="*/ 81 h 2302"/>
                <a:gd name="T48" fmla="*/ 1233 w 1501"/>
                <a:gd name="T49" fmla="*/ 228 h 2302"/>
                <a:gd name="T50" fmla="*/ 1382 w 1501"/>
                <a:gd name="T51" fmla="*/ 454 h 2302"/>
                <a:gd name="T52" fmla="*/ 1474 w 1501"/>
                <a:gd name="T53" fmla="*/ 762 h 2302"/>
                <a:gd name="T54" fmla="*/ 1501 w 1501"/>
                <a:gd name="T55" fmla="*/ 1081 h 2302"/>
                <a:gd name="T56" fmla="*/ 1458 w 1501"/>
                <a:gd name="T57" fmla="*/ 1513 h 2302"/>
                <a:gd name="T58" fmla="*/ 1345 w 1501"/>
                <a:gd name="T59" fmla="*/ 1847 h 2302"/>
                <a:gd name="T60" fmla="*/ 1173 w 1501"/>
                <a:gd name="T61" fmla="*/ 2084 h 2302"/>
                <a:gd name="T62" fmla="*/ 958 w 1501"/>
                <a:gd name="T63" fmla="*/ 2232 h 2302"/>
                <a:gd name="T64" fmla="*/ 714 w 1501"/>
                <a:gd name="T65" fmla="*/ 2298 h 2302"/>
                <a:gd name="T66" fmla="*/ 487 w 1501"/>
                <a:gd name="T67" fmla="*/ 2291 h 2302"/>
                <a:gd name="T68" fmla="*/ 245 w 1501"/>
                <a:gd name="T69" fmla="*/ 2211 h 2302"/>
                <a:gd name="T70" fmla="*/ 59 w 1501"/>
                <a:gd name="T71" fmla="*/ 2076 h 2302"/>
                <a:gd name="T72" fmla="*/ 1105 w 1501"/>
                <a:gd name="T73" fmla="*/ 760 h 2302"/>
                <a:gd name="T74" fmla="*/ 1058 w 1501"/>
                <a:gd name="T75" fmla="*/ 587 h 2302"/>
                <a:gd name="T76" fmla="*/ 989 w 1501"/>
                <a:gd name="T77" fmla="*/ 457 h 2302"/>
                <a:gd name="T78" fmla="*/ 902 w 1501"/>
                <a:gd name="T79" fmla="*/ 369 h 2302"/>
                <a:gd name="T80" fmla="*/ 799 w 1501"/>
                <a:gd name="T81" fmla="*/ 319 h 2302"/>
                <a:gd name="T82" fmla="*/ 701 w 1501"/>
                <a:gd name="T83" fmla="*/ 306 h 2302"/>
                <a:gd name="T84" fmla="*/ 603 w 1501"/>
                <a:gd name="T85" fmla="*/ 322 h 2302"/>
                <a:gd name="T86" fmla="*/ 516 w 1501"/>
                <a:gd name="T87" fmla="*/ 369 h 2302"/>
                <a:gd name="T88" fmla="*/ 445 w 1501"/>
                <a:gd name="T89" fmla="*/ 444 h 2302"/>
                <a:gd name="T90" fmla="*/ 396 w 1501"/>
                <a:gd name="T91" fmla="*/ 546 h 2302"/>
                <a:gd name="T92" fmla="*/ 372 w 1501"/>
                <a:gd name="T93" fmla="*/ 676 h 2302"/>
                <a:gd name="T94" fmla="*/ 383 w 1501"/>
                <a:gd name="T95" fmla="*/ 859 h 2302"/>
                <a:gd name="T96" fmla="*/ 423 w 1501"/>
                <a:gd name="T97" fmla="*/ 966 h 2302"/>
                <a:gd name="T98" fmla="*/ 487 w 1501"/>
                <a:gd name="T99" fmla="*/ 1045 h 2302"/>
                <a:gd name="T100" fmla="*/ 573 w 1501"/>
                <a:gd name="T101" fmla="*/ 1098 h 2302"/>
                <a:gd name="T102" fmla="*/ 681 w 1501"/>
                <a:gd name="T103" fmla="*/ 1122 h 2302"/>
                <a:gd name="T104" fmla="*/ 820 w 1501"/>
                <a:gd name="T105" fmla="*/ 1109 h 2302"/>
                <a:gd name="T106" fmla="*/ 973 w 1501"/>
                <a:gd name="T107" fmla="*/ 1028 h 2302"/>
                <a:gd name="T108" fmla="*/ 1119 w 1501"/>
                <a:gd name="T109" fmla="*/ 865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01" h="2302">
                  <a:moveTo>
                    <a:pt x="251" y="1807"/>
                  </a:moveTo>
                  <a:lnTo>
                    <a:pt x="251" y="1807"/>
                  </a:lnTo>
                  <a:lnTo>
                    <a:pt x="267" y="1825"/>
                  </a:lnTo>
                  <a:lnTo>
                    <a:pt x="285" y="1842"/>
                  </a:lnTo>
                  <a:lnTo>
                    <a:pt x="304" y="1858"/>
                  </a:lnTo>
                  <a:lnTo>
                    <a:pt x="323" y="1875"/>
                  </a:lnTo>
                  <a:lnTo>
                    <a:pt x="343" y="1889"/>
                  </a:lnTo>
                  <a:lnTo>
                    <a:pt x="365" y="1903"/>
                  </a:lnTo>
                  <a:lnTo>
                    <a:pt x="386" y="1916"/>
                  </a:lnTo>
                  <a:lnTo>
                    <a:pt x="410" y="1928"/>
                  </a:lnTo>
                  <a:lnTo>
                    <a:pt x="433" y="1937"/>
                  </a:lnTo>
                  <a:lnTo>
                    <a:pt x="457" y="1947"/>
                  </a:lnTo>
                  <a:lnTo>
                    <a:pt x="481" y="1956"/>
                  </a:lnTo>
                  <a:lnTo>
                    <a:pt x="505" y="1962"/>
                  </a:lnTo>
                  <a:lnTo>
                    <a:pt x="531" y="1967"/>
                  </a:lnTo>
                  <a:lnTo>
                    <a:pt x="556" y="1971"/>
                  </a:lnTo>
                  <a:lnTo>
                    <a:pt x="582" y="1974"/>
                  </a:lnTo>
                  <a:lnTo>
                    <a:pt x="607" y="1974"/>
                  </a:lnTo>
                  <a:lnTo>
                    <a:pt x="607" y="1974"/>
                  </a:lnTo>
                  <a:lnTo>
                    <a:pt x="633" y="1974"/>
                  </a:lnTo>
                  <a:lnTo>
                    <a:pt x="658" y="1971"/>
                  </a:lnTo>
                  <a:lnTo>
                    <a:pt x="684" y="1969"/>
                  </a:lnTo>
                  <a:lnTo>
                    <a:pt x="709" y="1964"/>
                  </a:lnTo>
                  <a:lnTo>
                    <a:pt x="733" y="1959"/>
                  </a:lnTo>
                  <a:lnTo>
                    <a:pt x="758" y="1952"/>
                  </a:lnTo>
                  <a:lnTo>
                    <a:pt x="782" y="1943"/>
                  </a:lnTo>
                  <a:lnTo>
                    <a:pt x="804" y="1933"/>
                  </a:lnTo>
                  <a:lnTo>
                    <a:pt x="827" y="1920"/>
                  </a:lnTo>
                  <a:lnTo>
                    <a:pt x="848" y="1908"/>
                  </a:lnTo>
                  <a:lnTo>
                    <a:pt x="870" y="1893"/>
                  </a:lnTo>
                  <a:lnTo>
                    <a:pt x="891" y="1876"/>
                  </a:lnTo>
                  <a:lnTo>
                    <a:pt x="911" y="1859"/>
                  </a:lnTo>
                  <a:lnTo>
                    <a:pt x="931" y="1840"/>
                  </a:lnTo>
                  <a:lnTo>
                    <a:pt x="949" y="1818"/>
                  </a:lnTo>
                  <a:lnTo>
                    <a:pt x="968" y="1794"/>
                  </a:lnTo>
                  <a:lnTo>
                    <a:pt x="985" y="1770"/>
                  </a:lnTo>
                  <a:lnTo>
                    <a:pt x="1000" y="1743"/>
                  </a:lnTo>
                  <a:lnTo>
                    <a:pt x="1016" y="1715"/>
                  </a:lnTo>
                  <a:lnTo>
                    <a:pt x="1031" y="1684"/>
                  </a:lnTo>
                  <a:lnTo>
                    <a:pt x="1044" y="1651"/>
                  </a:lnTo>
                  <a:lnTo>
                    <a:pt x="1057" y="1617"/>
                  </a:lnTo>
                  <a:lnTo>
                    <a:pt x="1070" y="1580"/>
                  </a:lnTo>
                  <a:lnTo>
                    <a:pt x="1081" y="1542"/>
                  </a:lnTo>
                  <a:lnTo>
                    <a:pt x="1091" y="1501"/>
                  </a:lnTo>
                  <a:lnTo>
                    <a:pt x="1099" y="1458"/>
                  </a:lnTo>
                  <a:lnTo>
                    <a:pt x="1108" y="1413"/>
                  </a:lnTo>
                  <a:lnTo>
                    <a:pt x="1115" y="1366"/>
                  </a:lnTo>
                  <a:lnTo>
                    <a:pt x="1121" y="1316"/>
                  </a:lnTo>
                  <a:lnTo>
                    <a:pt x="1125" y="1265"/>
                  </a:lnTo>
                  <a:lnTo>
                    <a:pt x="1128" y="1211"/>
                  </a:lnTo>
                  <a:lnTo>
                    <a:pt x="1131" y="1154"/>
                  </a:lnTo>
                  <a:lnTo>
                    <a:pt x="1131" y="1154"/>
                  </a:lnTo>
                  <a:lnTo>
                    <a:pt x="1105" y="1184"/>
                  </a:lnTo>
                  <a:lnTo>
                    <a:pt x="1080" y="1211"/>
                  </a:lnTo>
                  <a:lnTo>
                    <a:pt x="1051" y="1238"/>
                  </a:lnTo>
                  <a:lnTo>
                    <a:pt x="1023" y="1262"/>
                  </a:lnTo>
                  <a:lnTo>
                    <a:pt x="993" y="1285"/>
                  </a:lnTo>
                  <a:lnTo>
                    <a:pt x="962" y="1306"/>
                  </a:lnTo>
                  <a:lnTo>
                    <a:pt x="932" y="1326"/>
                  </a:lnTo>
                  <a:lnTo>
                    <a:pt x="899" y="1343"/>
                  </a:lnTo>
                  <a:lnTo>
                    <a:pt x="868" y="1360"/>
                  </a:lnTo>
                  <a:lnTo>
                    <a:pt x="836" y="1373"/>
                  </a:lnTo>
                  <a:lnTo>
                    <a:pt x="803" y="1386"/>
                  </a:lnTo>
                  <a:lnTo>
                    <a:pt x="770" y="1394"/>
                  </a:lnTo>
                  <a:lnTo>
                    <a:pt x="739" y="1403"/>
                  </a:lnTo>
                  <a:lnTo>
                    <a:pt x="706" y="1408"/>
                  </a:lnTo>
                  <a:lnTo>
                    <a:pt x="675" y="1411"/>
                  </a:lnTo>
                  <a:lnTo>
                    <a:pt x="645" y="1413"/>
                  </a:lnTo>
                  <a:lnTo>
                    <a:pt x="645" y="1413"/>
                  </a:lnTo>
                  <a:lnTo>
                    <a:pt x="610" y="1413"/>
                  </a:lnTo>
                  <a:lnTo>
                    <a:pt x="576" y="1410"/>
                  </a:lnTo>
                  <a:lnTo>
                    <a:pt x="542" y="1407"/>
                  </a:lnTo>
                  <a:lnTo>
                    <a:pt x="508" y="1403"/>
                  </a:lnTo>
                  <a:lnTo>
                    <a:pt x="477" y="1396"/>
                  </a:lnTo>
                  <a:lnTo>
                    <a:pt x="444" y="1389"/>
                  </a:lnTo>
                  <a:lnTo>
                    <a:pt x="414" y="1380"/>
                  </a:lnTo>
                  <a:lnTo>
                    <a:pt x="384" y="1370"/>
                  </a:lnTo>
                  <a:lnTo>
                    <a:pt x="355" y="1359"/>
                  </a:lnTo>
                  <a:lnTo>
                    <a:pt x="328" y="1347"/>
                  </a:lnTo>
                  <a:lnTo>
                    <a:pt x="299" y="1333"/>
                  </a:lnTo>
                  <a:lnTo>
                    <a:pt x="274" y="1318"/>
                  </a:lnTo>
                  <a:lnTo>
                    <a:pt x="248" y="1301"/>
                  </a:lnTo>
                  <a:lnTo>
                    <a:pt x="224" y="1284"/>
                  </a:lnTo>
                  <a:lnTo>
                    <a:pt x="201" y="1264"/>
                  </a:lnTo>
                  <a:lnTo>
                    <a:pt x="180" y="1242"/>
                  </a:lnTo>
                  <a:lnTo>
                    <a:pt x="159" y="1221"/>
                  </a:lnTo>
                  <a:lnTo>
                    <a:pt x="139" y="1197"/>
                  </a:lnTo>
                  <a:lnTo>
                    <a:pt x="120" y="1173"/>
                  </a:lnTo>
                  <a:lnTo>
                    <a:pt x="103" y="1146"/>
                  </a:lnTo>
                  <a:lnTo>
                    <a:pt x="88" y="1119"/>
                  </a:lnTo>
                  <a:lnTo>
                    <a:pt x="72" y="1091"/>
                  </a:lnTo>
                  <a:lnTo>
                    <a:pt x="59" y="1059"/>
                  </a:lnTo>
                  <a:lnTo>
                    <a:pt x="47" y="1028"/>
                  </a:lnTo>
                  <a:lnTo>
                    <a:pt x="37" y="996"/>
                  </a:lnTo>
                  <a:lnTo>
                    <a:pt x="27" y="962"/>
                  </a:lnTo>
                  <a:lnTo>
                    <a:pt x="18" y="925"/>
                  </a:lnTo>
                  <a:lnTo>
                    <a:pt x="11" y="888"/>
                  </a:lnTo>
                  <a:lnTo>
                    <a:pt x="7" y="849"/>
                  </a:lnTo>
                  <a:lnTo>
                    <a:pt x="3" y="810"/>
                  </a:lnTo>
                  <a:lnTo>
                    <a:pt x="0" y="769"/>
                  </a:lnTo>
                  <a:lnTo>
                    <a:pt x="0" y="725"/>
                  </a:lnTo>
                  <a:lnTo>
                    <a:pt x="0" y="725"/>
                  </a:lnTo>
                  <a:lnTo>
                    <a:pt x="0" y="684"/>
                  </a:lnTo>
                  <a:lnTo>
                    <a:pt x="3" y="644"/>
                  </a:lnTo>
                  <a:lnTo>
                    <a:pt x="8" y="606"/>
                  </a:lnTo>
                  <a:lnTo>
                    <a:pt x="14" y="567"/>
                  </a:lnTo>
                  <a:lnTo>
                    <a:pt x="21" y="530"/>
                  </a:lnTo>
                  <a:lnTo>
                    <a:pt x="31" y="493"/>
                  </a:lnTo>
                  <a:lnTo>
                    <a:pt x="42" y="458"/>
                  </a:lnTo>
                  <a:lnTo>
                    <a:pt x="55" y="425"/>
                  </a:lnTo>
                  <a:lnTo>
                    <a:pt x="69" y="393"/>
                  </a:lnTo>
                  <a:lnTo>
                    <a:pt x="85" y="360"/>
                  </a:lnTo>
                  <a:lnTo>
                    <a:pt x="102" y="330"/>
                  </a:lnTo>
                  <a:lnTo>
                    <a:pt x="120" y="301"/>
                  </a:lnTo>
                  <a:lnTo>
                    <a:pt x="140" y="272"/>
                  </a:lnTo>
                  <a:lnTo>
                    <a:pt x="160" y="245"/>
                  </a:lnTo>
                  <a:lnTo>
                    <a:pt x="183" y="220"/>
                  </a:lnTo>
                  <a:lnTo>
                    <a:pt x="206" y="196"/>
                  </a:lnTo>
                  <a:lnTo>
                    <a:pt x="230" y="173"/>
                  </a:lnTo>
                  <a:lnTo>
                    <a:pt x="255" y="152"/>
                  </a:lnTo>
                  <a:lnTo>
                    <a:pt x="282" y="132"/>
                  </a:lnTo>
                  <a:lnTo>
                    <a:pt x="309" y="112"/>
                  </a:lnTo>
                  <a:lnTo>
                    <a:pt x="338" y="95"/>
                  </a:lnTo>
                  <a:lnTo>
                    <a:pt x="367" y="78"/>
                  </a:lnTo>
                  <a:lnTo>
                    <a:pt x="397" y="64"/>
                  </a:lnTo>
                  <a:lnTo>
                    <a:pt x="428" y="51"/>
                  </a:lnTo>
                  <a:lnTo>
                    <a:pt x="460" y="38"/>
                  </a:lnTo>
                  <a:lnTo>
                    <a:pt x="492" y="28"/>
                  </a:lnTo>
                  <a:lnTo>
                    <a:pt x="525" y="20"/>
                  </a:lnTo>
                  <a:lnTo>
                    <a:pt x="559" y="13"/>
                  </a:lnTo>
                  <a:lnTo>
                    <a:pt x="593" y="7"/>
                  </a:lnTo>
                  <a:lnTo>
                    <a:pt x="627" y="3"/>
                  </a:lnTo>
                  <a:lnTo>
                    <a:pt x="662" y="0"/>
                  </a:lnTo>
                  <a:lnTo>
                    <a:pt x="698" y="0"/>
                  </a:lnTo>
                  <a:lnTo>
                    <a:pt x="698" y="0"/>
                  </a:lnTo>
                  <a:lnTo>
                    <a:pt x="738" y="0"/>
                  </a:lnTo>
                  <a:lnTo>
                    <a:pt x="777" y="3"/>
                  </a:lnTo>
                  <a:lnTo>
                    <a:pt x="817" y="8"/>
                  </a:lnTo>
                  <a:lnTo>
                    <a:pt x="857" y="15"/>
                  </a:lnTo>
                  <a:lnTo>
                    <a:pt x="895" y="24"/>
                  </a:lnTo>
                  <a:lnTo>
                    <a:pt x="932" y="35"/>
                  </a:lnTo>
                  <a:lnTo>
                    <a:pt x="969" y="48"/>
                  </a:lnTo>
                  <a:lnTo>
                    <a:pt x="1006" y="64"/>
                  </a:lnTo>
                  <a:lnTo>
                    <a:pt x="1041" y="81"/>
                  </a:lnTo>
                  <a:lnTo>
                    <a:pt x="1075" y="101"/>
                  </a:lnTo>
                  <a:lnTo>
                    <a:pt x="1109" y="122"/>
                  </a:lnTo>
                  <a:lnTo>
                    <a:pt x="1142" y="145"/>
                  </a:lnTo>
                  <a:lnTo>
                    <a:pt x="1173" y="170"/>
                  </a:lnTo>
                  <a:lnTo>
                    <a:pt x="1204" y="198"/>
                  </a:lnTo>
                  <a:lnTo>
                    <a:pt x="1233" y="228"/>
                  </a:lnTo>
                  <a:lnTo>
                    <a:pt x="1261" y="261"/>
                  </a:lnTo>
                  <a:lnTo>
                    <a:pt x="1288" y="295"/>
                  </a:lnTo>
                  <a:lnTo>
                    <a:pt x="1314" y="330"/>
                  </a:lnTo>
                  <a:lnTo>
                    <a:pt x="1338" y="370"/>
                  </a:lnTo>
                  <a:lnTo>
                    <a:pt x="1361" y="411"/>
                  </a:lnTo>
                  <a:lnTo>
                    <a:pt x="1382" y="454"/>
                  </a:lnTo>
                  <a:lnTo>
                    <a:pt x="1402" y="499"/>
                  </a:lnTo>
                  <a:lnTo>
                    <a:pt x="1420" y="547"/>
                  </a:lnTo>
                  <a:lnTo>
                    <a:pt x="1436" y="597"/>
                  </a:lnTo>
                  <a:lnTo>
                    <a:pt x="1450" y="649"/>
                  </a:lnTo>
                  <a:lnTo>
                    <a:pt x="1464" y="703"/>
                  </a:lnTo>
                  <a:lnTo>
                    <a:pt x="1474" y="762"/>
                  </a:lnTo>
                  <a:lnTo>
                    <a:pt x="1484" y="820"/>
                  </a:lnTo>
                  <a:lnTo>
                    <a:pt x="1491" y="882"/>
                  </a:lnTo>
                  <a:lnTo>
                    <a:pt x="1497" y="946"/>
                  </a:lnTo>
                  <a:lnTo>
                    <a:pt x="1500" y="1013"/>
                  </a:lnTo>
                  <a:lnTo>
                    <a:pt x="1501" y="1081"/>
                  </a:lnTo>
                  <a:lnTo>
                    <a:pt x="1501" y="1081"/>
                  </a:lnTo>
                  <a:lnTo>
                    <a:pt x="1500" y="1160"/>
                  </a:lnTo>
                  <a:lnTo>
                    <a:pt x="1495" y="1237"/>
                  </a:lnTo>
                  <a:lnTo>
                    <a:pt x="1490" y="1310"/>
                  </a:lnTo>
                  <a:lnTo>
                    <a:pt x="1481" y="1381"/>
                  </a:lnTo>
                  <a:lnTo>
                    <a:pt x="1471" y="1450"/>
                  </a:lnTo>
                  <a:lnTo>
                    <a:pt x="1458" y="1513"/>
                  </a:lnTo>
                  <a:lnTo>
                    <a:pt x="1444" y="1576"/>
                  </a:lnTo>
                  <a:lnTo>
                    <a:pt x="1429" y="1635"/>
                  </a:lnTo>
                  <a:lnTo>
                    <a:pt x="1410" y="1692"/>
                  </a:lnTo>
                  <a:lnTo>
                    <a:pt x="1390" y="1746"/>
                  </a:lnTo>
                  <a:lnTo>
                    <a:pt x="1369" y="1797"/>
                  </a:lnTo>
                  <a:lnTo>
                    <a:pt x="1345" y="1847"/>
                  </a:lnTo>
                  <a:lnTo>
                    <a:pt x="1319" y="1892"/>
                  </a:lnTo>
                  <a:lnTo>
                    <a:pt x="1294" y="1936"/>
                  </a:lnTo>
                  <a:lnTo>
                    <a:pt x="1265" y="1977"/>
                  </a:lnTo>
                  <a:lnTo>
                    <a:pt x="1236" y="2015"/>
                  </a:lnTo>
                  <a:lnTo>
                    <a:pt x="1204" y="2051"/>
                  </a:lnTo>
                  <a:lnTo>
                    <a:pt x="1173" y="2084"/>
                  </a:lnTo>
                  <a:lnTo>
                    <a:pt x="1139" y="2115"/>
                  </a:lnTo>
                  <a:lnTo>
                    <a:pt x="1105" y="2143"/>
                  </a:lnTo>
                  <a:lnTo>
                    <a:pt x="1070" y="2169"/>
                  </a:lnTo>
                  <a:lnTo>
                    <a:pt x="1033" y="2193"/>
                  </a:lnTo>
                  <a:lnTo>
                    <a:pt x="996" y="2214"/>
                  </a:lnTo>
                  <a:lnTo>
                    <a:pt x="958" y="2232"/>
                  </a:lnTo>
                  <a:lnTo>
                    <a:pt x="918" y="2250"/>
                  </a:lnTo>
                  <a:lnTo>
                    <a:pt x="878" y="2264"/>
                  </a:lnTo>
                  <a:lnTo>
                    <a:pt x="837" y="2275"/>
                  </a:lnTo>
                  <a:lnTo>
                    <a:pt x="797" y="2285"/>
                  </a:lnTo>
                  <a:lnTo>
                    <a:pt x="755" y="2293"/>
                  </a:lnTo>
                  <a:lnTo>
                    <a:pt x="714" y="2298"/>
                  </a:lnTo>
                  <a:lnTo>
                    <a:pt x="671" y="2302"/>
                  </a:lnTo>
                  <a:lnTo>
                    <a:pt x="628" y="2302"/>
                  </a:lnTo>
                  <a:lnTo>
                    <a:pt x="628" y="2302"/>
                  </a:lnTo>
                  <a:lnTo>
                    <a:pt x="579" y="2301"/>
                  </a:lnTo>
                  <a:lnTo>
                    <a:pt x="532" y="2298"/>
                  </a:lnTo>
                  <a:lnTo>
                    <a:pt x="487" y="2291"/>
                  </a:lnTo>
                  <a:lnTo>
                    <a:pt x="443" y="2282"/>
                  </a:lnTo>
                  <a:lnTo>
                    <a:pt x="400" y="2272"/>
                  </a:lnTo>
                  <a:lnTo>
                    <a:pt x="359" y="2259"/>
                  </a:lnTo>
                  <a:lnTo>
                    <a:pt x="319" y="2245"/>
                  </a:lnTo>
                  <a:lnTo>
                    <a:pt x="281" y="2230"/>
                  </a:lnTo>
                  <a:lnTo>
                    <a:pt x="245" y="2211"/>
                  </a:lnTo>
                  <a:lnTo>
                    <a:pt x="210" y="2191"/>
                  </a:lnTo>
                  <a:lnTo>
                    <a:pt x="177" y="2172"/>
                  </a:lnTo>
                  <a:lnTo>
                    <a:pt x="146" y="2149"/>
                  </a:lnTo>
                  <a:lnTo>
                    <a:pt x="116" y="2126"/>
                  </a:lnTo>
                  <a:lnTo>
                    <a:pt x="88" y="2102"/>
                  </a:lnTo>
                  <a:lnTo>
                    <a:pt x="59" y="2076"/>
                  </a:lnTo>
                  <a:lnTo>
                    <a:pt x="34" y="2051"/>
                  </a:lnTo>
                  <a:lnTo>
                    <a:pt x="251" y="1807"/>
                  </a:lnTo>
                  <a:close/>
                  <a:moveTo>
                    <a:pt x="1119" y="865"/>
                  </a:moveTo>
                  <a:lnTo>
                    <a:pt x="1119" y="865"/>
                  </a:lnTo>
                  <a:lnTo>
                    <a:pt x="1111" y="794"/>
                  </a:lnTo>
                  <a:lnTo>
                    <a:pt x="1105" y="760"/>
                  </a:lnTo>
                  <a:lnTo>
                    <a:pt x="1099" y="729"/>
                  </a:lnTo>
                  <a:lnTo>
                    <a:pt x="1092" y="698"/>
                  </a:lnTo>
                  <a:lnTo>
                    <a:pt x="1084" y="668"/>
                  </a:lnTo>
                  <a:lnTo>
                    <a:pt x="1077" y="640"/>
                  </a:lnTo>
                  <a:lnTo>
                    <a:pt x="1067" y="613"/>
                  </a:lnTo>
                  <a:lnTo>
                    <a:pt x="1058" y="587"/>
                  </a:lnTo>
                  <a:lnTo>
                    <a:pt x="1048" y="562"/>
                  </a:lnTo>
                  <a:lnTo>
                    <a:pt x="1037" y="539"/>
                  </a:lnTo>
                  <a:lnTo>
                    <a:pt x="1026" y="516"/>
                  </a:lnTo>
                  <a:lnTo>
                    <a:pt x="1014" y="495"/>
                  </a:lnTo>
                  <a:lnTo>
                    <a:pt x="1002" y="475"/>
                  </a:lnTo>
                  <a:lnTo>
                    <a:pt x="989" y="457"/>
                  </a:lnTo>
                  <a:lnTo>
                    <a:pt x="976" y="440"/>
                  </a:lnTo>
                  <a:lnTo>
                    <a:pt x="962" y="423"/>
                  </a:lnTo>
                  <a:lnTo>
                    <a:pt x="948" y="407"/>
                  </a:lnTo>
                  <a:lnTo>
                    <a:pt x="933" y="393"/>
                  </a:lnTo>
                  <a:lnTo>
                    <a:pt x="918" y="380"/>
                  </a:lnTo>
                  <a:lnTo>
                    <a:pt x="902" y="369"/>
                  </a:lnTo>
                  <a:lnTo>
                    <a:pt x="885" y="357"/>
                  </a:lnTo>
                  <a:lnTo>
                    <a:pt x="870" y="347"/>
                  </a:lnTo>
                  <a:lnTo>
                    <a:pt x="853" y="339"/>
                  </a:lnTo>
                  <a:lnTo>
                    <a:pt x="834" y="332"/>
                  </a:lnTo>
                  <a:lnTo>
                    <a:pt x="817" y="325"/>
                  </a:lnTo>
                  <a:lnTo>
                    <a:pt x="799" y="319"/>
                  </a:lnTo>
                  <a:lnTo>
                    <a:pt x="780" y="315"/>
                  </a:lnTo>
                  <a:lnTo>
                    <a:pt x="760" y="310"/>
                  </a:lnTo>
                  <a:lnTo>
                    <a:pt x="741" y="309"/>
                  </a:lnTo>
                  <a:lnTo>
                    <a:pt x="721" y="308"/>
                  </a:lnTo>
                  <a:lnTo>
                    <a:pt x="701" y="306"/>
                  </a:lnTo>
                  <a:lnTo>
                    <a:pt x="701" y="306"/>
                  </a:lnTo>
                  <a:lnTo>
                    <a:pt x="684" y="306"/>
                  </a:lnTo>
                  <a:lnTo>
                    <a:pt x="668" y="308"/>
                  </a:lnTo>
                  <a:lnTo>
                    <a:pt x="651" y="310"/>
                  </a:lnTo>
                  <a:lnTo>
                    <a:pt x="634" y="313"/>
                  </a:lnTo>
                  <a:lnTo>
                    <a:pt x="618" y="318"/>
                  </a:lnTo>
                  <a:lnTo>
                    <a:pt x="603" y="322"/>
                  </a:lnTo>
                  <a:lnTo>
                    <a:pt x="587" y="328"/>
                  </a:lnTo>
                  <a:lnTo>
                    <a:pt x="573" y="335"/>
                  </a:lnTo>
                  <a:lnTo>
                    <a:pt x="557" y="342"/>
                  </a:lnTo>
                  <a:lnTo>
                    <a:pt x="543" y="349"/>
                  </a:lnTo>
                  <a:lnTo>
                    <a:pt x="531" y="359"/>
                  </a:lnTo>
                  <a:lnTo>
                    <a:pt x="516" y="369"/>
                  </a:lnTo>
                  <a:lnTo>
                    <a:pt x="504" y="379"/>
                  </a:lnTo>
                  <a:lnTo>
                    <a:pt x="491" y="390"/>
                  </a:lnTo>
                  <a:lnTo>
                    <a:pt x="479" y="403"/>
                  </a:lnTo>
                  <a:lnTo>
                    <a:pt x="467" y="415"/>
                  </a:lnTo>
                  <a:lnTo>
                    <a:pt x="457" y="428"/>
                  </a:lnTo>
                  <a:lnTo>
                    <a:pt x="445" y="444"/>
                  </a:lnTo>
                  <a:lnTo>
                    <a:pt x="435" y="458"/>
                  </a:lnTo>
                  <a:lnTo>
                    <a:pt x="427" y="475"/>
                  </a:lnTo>
                  <a:lnTo>
                    <a:pt x="418" y="492"/>
                  </a:lnTo>
                  <a:lnTo>
                    <a:pt x="410" y="509"/>
                  </a:lnTo>
                  <a:lnTo>
                    <a:pt x="403" y="528"/>
                  </a:lnTo>
                  <a:lnTo>
                    <a:pt x="396" y="546"/>
                  </a:lnTo>
                  <a:lnTo>
                    <a:pt x="390" y="566"/>
                  </a:lnTo>
                  <a:lnTo>
                    <a:pt x="384" y="587"/>
                  </a:lnTo>
                  <a:lnTo>
                    <a:pt x="380" y="608"/>
                  </a:lnTo>
                  <a:lnTo>
                    <a:pt x="376" y="630"/>
                  </a:lnTo>
                  <a:lnTo>
                    <a:pt x="373" y="652"/>
                  </a:lnTo>
                  <a:lnTo>
                    <a:pt x="372" y="676"/>
                  </a:lnTo>
                  <a:lnTo>
                    <a:pt x="370" y="701"/>
                  </a:lnTo>
                  <a:lnTo>
                    <a:pt x="370" y="725"/>
                  </a:lnTo>
                  <a:lnTo>
                    <a:pt x="370" y="725"/>
                  </a:lnTo>
                  <a:lnTo>
                    <a:pt x="372" y="773"/>
                  </a:lnTo>
                  <a:lnTo>
                    <a:pt x="376" y="817"/>
                  </a:lnTo>
                  <a:lnTo>
                    <a:pt x="383" y="859"/>
                  </a:lnTo>
                  <a:lnTo>
                    <a:pt x="387" y="879"/>
                  </a:lnTo>
                  <a:lnTo>
                    <a:pt x="393" y="898"/>
                  </a:lnTo>
                  <a:lnTo>
                    <a:pt x="400" y="916"/>
                  </a:lnTo>
                  <a:lnTo>
                    <a:pt x="406" y="933"/>
                  </a:lnTo>
                  <a:lnTo>
                    <a:pt x="414" y="950"/>
                  </a:lnTo>
                  <a:lnTo>
                    <a:pt x="423" y="966"/>
                  </a:lnTo>
                  <a:lnTo>
                    <a:pt x="431" y="981"/>
                  </a:lnTo>
                  <a:lnTo>
                    <a:pt x="441" y="996"/>
                  </a:lnTo>
                  <a:lnTo>
                    <a:pt x="451" y="1010"/>
                  </a:lnTo>
                  <a:lnTo>
                    <a:pt x="462" y="1023"/>
                  </a:lnTo>
                  <a:lnTo>
                    <a:pt x="474" y="1034"/>
                  </a:lnTo>
                  <a:lnTo>
                    <a:pt x="487" y="1045"/>
                  </a:lnTo>
                  <a:lnTo>
                    <a:pt x="499" y="1057"/>
                  </a:lnTo>
                  <a:lnTo>
                    <a:pt x="512" y="1067"/>
                  </a:lnTo>
                  <a:lnTo>
                    <a:pt x="526" y="1075"/>
                  </a:lnTo>
                  <a:lnTo>
                    <a:pt x="542" y="1084"/>
                  </a:lnTo>
                  <a:lnTo>
                    <a:pt x="556" y="1091"/>
                  </a:lnTo>
                  <a:lnTo>
                    <a:pt x="573" y="1098"/>
                  </a:lnTo>
                  <a:lnTo>
                    <a:pt x="589" y="1103"/>
                  </a:lnTo>
                  <a:lnTo>
                    <a:pt x="607" y="1109"/>
                  </a:lnTo>
                  <a:lnTo>
                    <a:pt x="624" y="1113"/>
                  </a:lnTo>
                  <a:lnTo>
                    <a:pt x="643" y="1116"/>
                  </a:lnTo>
                  <a:lnTo>
                    <a:pt x="662" y="1119"/>
                  </a:lnTo>
                  <a:lnTo>
                    <a:pt x="681" y="1122"/>
                  </a:lnTo>
                  <a:lnTo>
                    <a:pt x="722" y="1123"/>
                  </a:lnTo>
                  <a:lnTo>
                    <a:pt x="722" y="1123"/>
                  </a:lnTo>
                  <a:lnTo>
                    <a:pt x="746" y="1122"/>
                  </a:lnTo>
                  <a:lnTo>
                    <a:pt x="770" y="1119"/>
                  </a:lnTo>
                  <a:lnTo>
                    <a:pt x="794" y="1115"/>
                  </a:lnTo>
                  <a:lnTo>
                    <a:pt x="820" y="1109"/>
                  </a:lnTo>
                  <a:lnTo>
                    <a:pt x="845" y="1101"/>
                  </a:lnTo>
                  <a:lnTo>
                    <a:pt x="871" y="1091"/>
                  </a:lnTo>
                  <a:lnTo>
                    <a:pt x="897" y="1078"/>
                  </a:lnTo>
                  <a:lnTo>
                    <a:pt x="922" y="1064"/>
                  </a:lnTo>
                  <a:lnTo>
                    <a:pt x="948" y="1047"/>
                  </a:lnTo>
                  <a:lnTo>
                    <a:pt x="973" y="1028"/>
                  </a:lnTo>
                  <a:lnTo>
                    <a:pt x="999" y="1007"/>
                  </a:lnTo>
                  <a:lnTo>
                    <a:pt x="1024" y="983"/>
                  </a:lnTo>
                  <a:lnTo>
                    <a:pt x="1048" y="957"/>
                  </a:lnTo>
                  <a:lnTo>
                    <a:pt x="1073" y="929"/>
                  </a:lnTo>
                  <a:lnTo>
                    <a:pt x="1097" y="898"/>
                  </a:lnTo>
                  <a:lnTo>
                    <a:pt x="1119" y="865"/>
                  </a:lnTo>
                  <a:lnTo>
                    <a:pt x="1119" y="8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5" name="Group 134" descr="Blackboard logo" title="Blackboard logo"/>
          <p:cNvGrpSpPr>
            <a:grpSpLocks noChangeAspect="1"/>
          </p:cNvGrpSpPr>
          <p:nvPr userDrawn="1"/>
        </p:nvGrpSpPr>
        <p:grpSpPr>
          <a:xfrm>
            <a:off x="312738" y="4843751"/>
            <a:ext cx="878003" cy="123164"/>
            <a:chOff x="311150" y="4851501"/>
            <a:chExt cx="768114" cy="107749"/>
          </a:xfrm>
          <a:solidFill>
            <a:schemeClr val="bg1"/>
          </a:solidFill>
        </p:grpSpPr>
        <p:sp>
          <p:nvSpPr>
            <p:cNvPr id="136" name="Freeform 5" descr=" " title=" "/>
            <p:cNvSpPr>
              <a:spLocks noEditPoints="1"/>
            </p:cNvSpPr>
            <p:nvPr userDrawn="1"/>
          </p:nvSpPr>
          <p:spPr bwMode="auto">
            <a:xfrm>
              <a:off x="311150" y="4855768"/>
              <a:ext cx="84679" cy="101748"/>
            </a:xfrm>
            <a:custGeom>
              <a:avLst/>
              <a:gdLst>
                <a:gd name="T0" fmla="*/ 1001 w 1271"/>
                <a:gd name="T1" fmla="*/ 1053 h 1526"/>
                <a:gd name="T2" fmla="*/ 983 w 1271"/>
                <a:gd name="T3" fmla="*/ 989 h 1526"/>
                <a:gd name="T4" fmla="*/ 943 w 1271"/>
                <a:gd name="T5" fmla="*/ 939 h 1526"/>
                <a:gd name="T6" fmla="*/ 881 w 1271"/>
                <a:gd name="T7" fmla="*/ 901 h 1526"/>
                <a:gd name="T8" fmla="*/ 797 w 1271"/>
                <a:gd name="T9" fmla="*/ 878 h 1526"/>
                <a:gd name="T10" fmla="*/ 689 w 1271"/>
                <a:gd name="T11" fmla="*/ 870 h 1526"/>
                <a:gd name="T12" fmla="*/ 708 w 1271"/>
                <a:gd name="T13" fmla="*/ 1289 h 1526"/>
                <a:gd name="T14" fmla="*/ 773 w 1271"/>
                <a:gd name="T15" fmla="*/ 1286 h 1526"/>
                <a:gd name="T16" fmla="*/ 857 w 1271"/>
                <a:gd name="T17" fmla="*/ 1268 h 1526"/>
                <a:gd name="T18" fmla="*/ 924 w 1271"/>
                <a:gd name="T19" fmla="*/ 1235 h 1526"/>
                <a:gd name="T20" fmla="*/ 971 w 1271"/>
                <a:gd name="T21" fmla="*/ 1188 h 1526"/>
                <a:gd name="T22" fmla="*/ 997 w 1271"/>
                <a:gd name="T23" fmla="*/ 1127 h 1526"/>
                <a:gd name="T24" fmla="*/ 917 w 1271"/>
                <a:gd name="T25" fmla="*/ 434 h 1526"/>
                <a:gd name="T26" fmla="*/ 912 w 1271"/>
                <a:gd name="T27" fmla="*/ 390 h 1526"/>
                <a:gd name="T28" fmla="*/ 890 w 1271"/>
                <a:gd name="T29" fmla="*/ 334 h 1526"/>
                <a:gd name="T30" fmla="*/ 848 w 1271"/>
                <a:gd name="T31" fmla="*/ 290 h 1526"/>
                <a:gd name="T32" fmla="*/ 788 w 1271"/>
                <a:gd name="T33" fmla="*/ 258 h 1526"/>
                <a:gd name="T34" fmla="*/ 711 w 1271"/>
                <a:gd name="T35" fmla="*/ 242 h 1526"/>
                <a:gd name="T36" fmla="*/ 264 w 1271"/>
                <a:gd name="T37" fmla="*/ 238 h 1526"/>
                <a:gd name="T38" fmla="*/ 629 w 1271"/>
                <a:gd name="T39" fmla="*/ 643 h 1526"/>
                <a:gd name="T40" fmla="*/ 720 w 1271"/>
                <a:gd name="T41" fmla="*/ 636 h 1526"/>
                <a:gd name="T42" fmla="*/ 797 w 1271"/>
                <a:gd name="T43" fmla="*/ 614 h 1526"/>
                <a:gd name="T44" fmla="*/ 856 w 1271"/>
                <a:gd name="T45" fmla="*/ 579 h 1526"/>
                <a:gd name="T46" fmla="*/ 891 w 1271"/>
                <a:gd name="T47" fmla="*/ 537 h 1526"/>
                <a:gd name="T48" fmla="*/ 905 w 1271"/>
                <a:gd name="T49" fmla="*/ 507 h 1526"/>
                <a:gd name="T50" fmla="*/ 916 w 1271"/>
                <a:gd name="T51" fmla="*/ 460 h 1526"/>
                <a:gd name="T52" fmla="*/ 1186 w 1271"/>
                <a:gd name="T53" fmla="*/ 391 h 1526"/>
                <a:gd name="T54" fmla="*/ 1175 w 1271"/>
                <a:gd name="T55" fmla="*/ 487 h 1526"/>
                <a:gd name="T56" fmla="*/ 1147 w 1271"/>
                <a:gd name="T57" fmla="*/ 565 h 1526"/>
                <a:gd name="T58" fmla="*/ 1104 w 1271"/>
                <a:gd name="T59" fmla="*/ 630 h 1526"/>
                <a:gd name="T60" fmla="*/ 1050 w 1271"/>
                <a:gd name="T61" fmla="*/ 681 h 1526"/>
                <a:gd name="T62" fmla="*/ 989 w 1271"/>
                <a:gd name="T63" fmla="*/ 722 h 1526"/>
                <a:gd name="T64" fmla="*/ 1001 w 1271"/>
                <a:gd name="T65" fmla="*/ 745 h 1526"/>
                <a:gd name="T66" fmla="*/ 1090 w 1271"/>
                <a:gd name="T67" fmla="*/ 788 h 1526"/>
                <a:gd name="T68" fmla="*/ 1164 w 1271"/>
                <a:gd name="T69" fmla="*/ 843 h 1526"/>
                <a:gd name="T70" fmla="*/ 1213 w 1271"/>
                <a:gd name="T71" fmla="*/ 899 h 1526"/>
                <a:gd name="T72" fmla="*/ 1236 w 1271"/>
                <a:gd name="T73" fmla="*/ 939 h 1526"/>
                <a:gd name="T74" fmla="*/ 1253 w 1271"/>
                <a:gd name="T75" fmla="*/ 983 h 1526"/>
                <a:gd name="T76" fmla="*/ 1265 w 1271"/>
                <a:gd name="T77" fmla="*/ 1032 h 1526"/>
                <a:gd name="T78" fmla="*/ 1270 w 1271"/>
                <a:gd name="T79" fmla="*/ 1086 h 1526"/>
                <a:gd name="T80" fmla="*/ 1270 w 1271"/>
                <a:gd name="T81" fmla="*/ 1130 h 1526"/>
                <a:gd name="T82" fmla="*/ 1260 w 1271"/>
                <a:gd name="T83" fmla="*/ 1202 h 1526"/>
                <a:gd name="T84" fmla="*/ 1240 w 1271"/>
                <a:gd name="T85" fmla="*/ 1268 h 1526"/>
                <a:gd name="T86" fmla="*/ 1207 w 1271"/>
                <a:gd name="T87" fmla="*/ 1325 h 1526"/>
                <a:gd name="T88" fmla="*/ 1167 w 1271"/>
                <a:gd name="T89" fmla="*/ 1375 h 1526"/>
                <a:gd name="T90" fmla="*/ 1115 w 1271"/>
                <a:gd name="T91" fmla="*/ 1419 h 1526"/>
                <a:gd name="T92" fmla="*/ 1056 w 1271"/>
                <a:gd name="T93" fmla="*/ 1455 h 1526"/>
                <a:gd name="T94" fmla="*/ 988 w 1271"/>
                <a:gd name="T95" fmla="*/ 1484 h 1526"/>
                <a:gd name="T96" fmla="*/ 911 w 1271"/>
                <a:gd name="T97" fmla="*/ 1505 h 1526"/>
                <a:gd name="T98" fmla="*/ 828 w 1271"/>
                <a:gd name="T99" fmla="*/ 1520 h 1526"/>
                <a:gd name="T100" fmla="*/ 738 w 1271"/>
                <a:gd name="T101" fmla="*/ 1526 h 1526"/>
                <a:gd name="T102" fmla="*/ 0 w 1271"/>
                <a:gd name="T103" fmla="*/ 0 h 1526"/>
                <a:gd name="T104" fmla="*/ 713 w 1271"/>
                <a:gd name="T105" fmla="*/ 0 h 1526"/>
                <a:gd name="T106" fmla="*/ 794 w 1271"/>
                <a:gd name="T107" fmla="*/ 8 h 1526"/>
                <a:gd name="T108" fmla="*/ 868 w 1271"/>
                <a:gd name="T109" fmla="*/ 22 h 1526"/>
                <a:gd name="T110" fmla="*/ 936 w 1271"/>
                <a:gd name="T111" fmla="*/ 42 h 1526"/>
                <a:gd name="T112" fmla="*/ 997 w 1271"/>
                <a:gd name="T113" fmla="*/ 71 h 1526"/>
                <a:gd name="T114" fmla="*/ 1050 w 1271"/>
                <a:gd name="T115" fmla="*/ 106 h 1526"/>
                <a:gd name="T116" fmla="*/ 1095 w 1271"/>
                <a:gd name="T117" fmla="*/ 147 h 1526"/>
                <a:gd name="T118" fmla="*/ 1131 w 1271"/>
                <a:gd name="T119" fmla="*/ 194 h 1526"/>
                <a:gd name="T120" fmla="*/ 1158 w 1271"/>
                <a:gd name="T121" fmla="*/ 247 h 1526"/>
                <a:gd name="T122" fmla="*/ 1176 w 1271"/>
                <a:gd name="T123" fmla="*/ 305 h 1526"/>
                <a:gd name="T124" fmla="*/ 1185 w 1271"/>
                <a:gd name="T125" fmla="*/ 368 h 1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1" h="1526">
                  <a:moveTo>
                    <a:pt x="1002" y="1077"/>
                  </a:moveTo>
                  <a:lnTo>
                    <a:pt x="1002" y="1077"/>
                  </a:lnTo>
                  <a:lnTo>
                    <a:pt x="1001" y="1053"/>
                  </a:lnTo>
                  <a:lnTo>
                    <a:pt x="997" y="1031"/>
                  </a:lnTo>
                  <a:lnTo>
                    <a:pt x="991" y="1010"/>
                  </a:lnTo>
                  <a:lnTo>
                    <a:pt x="983" y="989"/>
                  </a:lnTo>
                  <a:lnTo>
                    <a:pt x="972" y="972"/>
                  </a:lnTo>
                  <a:lnTo>
                    <a:pt x="959" y="955"/>
                  </a:lnTo>
                  <a:lnTo>
                    <a:pt x="943" y="939"/>
                  </a:lnTo>
                  <a:lnTo>
                    <a:pt x="924" y="925"/>
                  </a:lnTo>
                  <a:lnTo>
                    <a:pt x="904" y="912"/>
                  </a:lnTo>
                  <a:lnTo>
                    <a:pt x="881" y="901"/>
                  </a:lnTo>
                  <a:lnTo>
                    <a:pt x="855" y="892"/>
                  </a:lnTo>
                  <a:lnTo>
                    <a:pt x="826" y="884"/>
                  </a:lnTo>
                  <a:lnTo>
                    <a:pt x="797" y="878"/>
                  </a:lnTo>
                  <a:lnTo>
                    <a:pt x="763" y="874"/>
                  </a:lnTo>
                  <a:lnTo>
                    <a:pt x="727" y="871"/>
                  </a:lnTo>
                  <a:lnTo>
                    <a:pt x="689" y="870"/>
                  </a:lnTo>
                  <a:lnTo>
                    <a:pt x="264" y="870"/>
                  </a:lnTo>
                  <a:lnTo>
                    <a:pt x="264" y="1289"/>
                  </a:lnTo>
                  <a:lnTo>
                    <a:pt x="708" y="1289"/>
                  </a:lnTo>
                  <a:lnTo>
                    <a:pt x="708" y="1289"/>
                  </a:lnTo>
                  <a:lnTo>
                    <a:pt x="742" y="1288"/>
                  </a:lnTo>
                  <a:lnTo>
                    <a:pt x="773" y="1286"/>
                  </a:lnTo>
                  <a:lnTo>
                    <a:pt x="804" y="1281"/>
                  </a:lnTo>
                  <a:lnTo>
                    <a:pt x="831" y="1275"/>
                  </a:lnTo>
                  <a:lnTo>
                    <a:pt x="857" y="1268"/>
                  </a:lnTo>
                  <a:lnTo>
                    <a:pt x="881" y="1258"/>
                  </a:lnTo>
                  <a:lnTo>
                    <a:pt x="904" y="1247"/>
                  </a:lnTo>
                  <a:lnTo>
                    <a:pt x="924" y="1235"/>
                  </a:lnTo>
                  <a:lnTo>
                    <a:pt x="942" y="1221"/>
                  </a:lnTo>
                  <a:lnTo>
                    <a:pt x="958" y="1206"/>
                  </a:lnTo>
                  <a:lnTo>
                    <a:pt x="971" y="1188"/>
                  </a:lnTo>
                  <a:lnTo>
                    <a:pt x="982" y="1169"/>
                  </a:lnTo>
                  <a:lnTo>
                    <a:pt x="991" y="1148"/>
                  </a:lnTo>
                  <a:lnTo>
                    <a:pt x="997" y="1127"/>
                  </a:lnTo>
                  <a:lnTo>
                    <a:pt x="1001" y="1103"/>
                  </a:lnTo>
                  <a:lnTo>
                    <a:pt x="1002" y="1077"/>
                  </a:lnTo>
                  <a:close/>
                  <a:moveTo>
                    <a:pt x="917" y="434"/>
                  </a:moveTo>
                  <a:lnTo>
                    <a:pt x="917" y="434"/>
                  </a:lnTo>
                  <a:lnTo>
                    <a:pt x="916" y="411"/>
                  </a:lnTo>
                  <a:lnTo>
                    <a:pt x="912" y="390"/>
                  </a:lnTo>
                  <a:lnTo>
                    <a:pt x="908" y="371"/>
                  </a:lnTo>
                  <a:lnTo>
                    <a:pt x="899" y="352"/>
                  </a:lnTo>
                  <a:lnTo>
                    <a:pt x="890" y="334"/>
                  </a:lnTo>
                  <a:lnTo>
                    <a:pt x="878" y="318"/>
                  </a:lnTo>
                  <a:lnTo>
                    <a:pt x="863" y="303"/>
                  </a:lnTo>
                  <a:lnTo>
                    <a:pt x="848" y="290"/>
                  </a:lnTo>
                  <a:lnTo>
                    <a:pt x="830" y="278"/>
                  </a:lnTo>
                  <a:lnTo>
                    <a:pt x="810" y="268"/>
                  </a:lnTo>
                  <a:lnTo>
                    <a:pt x="788" y="258"/>
                  </a:lnTo>
                  <a:lnTo>
                    <a:pt x="764" y="251"/>
                  </a:lnTo>
                  <a:lnTo>
                    <a:pt x="738" y="245"/>
                  </a:lnTo>
                  <a:lnTo>
                    <a:pt x="711" y="242"/>
                  </a:lnTo>
                  <a:lnTo>
                    <a:pt x="681" y="239"/>
                  </a:lnTo>
                  <a:lnTo>
                    <a:pt x="650" y="238"/>
                  </a:lnTo>
                  <a:lnTo>
                    <a:pt x="264" y="238"/>
                  </a:lnTo>
                  <a:lnTo>
                    <a:pt x="264" y="643"/>
                  </a:lnTo>
                  <a:lnTo>
                    <a:pt x="629" y="643"/>
                  </a:lnTo>
                  <a:lnTo>
                    <a:pt x="629" y="643"/>
                  </a:lnTo>
                  <a:lnTo>
                    <a:pt x="662" y="643"/>
                  </a:lnTo>
                  <a:lnTo>
                    <a:pt x="691" y="641"/>
                  </a:lnTo>
                  <a:lnTo>
                    <a:pt x="720" y="636"/>
                  </a:lnTo>
                  <a:lnTo>
                    <a:pt x="748" y="631"/>
                  </a:lnTo>
                  <a:lnTo>
                    <a:pt x="773" y="624"/>
                  </a:lnTo>
                  <a:lnTo>
                    <a:pt x="797" y="614"/>
                  </a:lnTo>
                  <a:lnTo>
                    <a:pt x="818" y="605"/>
                  </a:lnTo>
                  <a:lnTo>
                    <a:pt x="838" y="592"/>
                  </a:lnTo>
                  <a:lnTo>
                    <a:pt x="856" y="579"/>
                  </a:lnTo>
                  <a:lnTo>
                    <a:pt x="872" y="563"/>
                  </a:lnTo>
                  <a:lnTo>
                    <a:pt x="885" y="546"/>
                  </a:lnTo>
                  <a:lnTo>
                    <a:pt x="891" y="537"/>
                  </a:lnTo>
                  <a:lnTo>
                    <a:pt x="897" y="527"/>
                  </a:lnTo>
                  <a:lnTo>
                    <a:pt x="902" y="516"/>
                  </a:lnTo>
                  <a:lnTo>
                    <a:pt x="905" y="507"/>
                  </a:lnTo>
                  <a:lnTo>
                    <a:pt x="909" y="495"/>
                  </a:lnTo>
                  <a:lnTo>
                    <a:pt x="912" y="484"/>
                  </a:lnTo>
                  <a:lnTo>
                    <a:pt x="916" y="460"/>
                  </a:lnTo>
                  <a:lnTo>
                    <a:pt x="917" y="434"/>
                  </a:lnTo>
                  <a:close/>
                  <a:moveTo>
                    <a:pt x="1186" y="391"/>
                  </a:moveTo>
                  <a:lnTo>
                    <a:pt x="1186" y="391"/>
                  </a:lnTo>
                  <a:lnTo>
                    <a:pt x="1185" y="425"/>
                  </a:lnTo>
                  <a:lnTo>
                    <a:pt x="1181" y="457"/>
                  </a:lnTo>
                  <a:lnTo>
                    <a:pt x="1175" y="487"/>
                  </a:lnTo>
                  <a:lnTo>
                    <a:pt x="1167" y="515"/>
                  </a:lnTo>
                  <a:lnTo>
                    <a:pt x="1157" y="542"/>
                  </a:lnTo>
                  <a:lnTo>
                    <a:pt x="1147" y="565"/>
                  </a:lnTo>
                  <a:lnTo>
                    <a:pt x="1133" y="589"/>
                  </a:lnTo>
                  <a:lnTo>
                    <a:pt x="1119" y="610"/>
                  </a:lnTo>
                  <a:lnTo>
                    <a:pt x="1104" y="630"/>
                  </a:lnTo>
                  <a:lnTo>
                    <a:pt x="1087" y="648"/>
                  </a:lnTo>
                  <a:lnTo>
                    <a:pt x="1069" y="666"/>
                  </a:lnTo>
                  <a:lnTo>
                    <a:pt x="1050" y="681"/>
                  </a:lnTo>
                  <a:lnTo>
                    <a:pt x="1029" y="696"/>
                  </a:lnTo>
                  <a:lnTo>
                    <a:pt x="1009" y="709"/>
                  </a:lnTo>
                  <a:lnTo>
                    <a:pt x="989" y="722"/>
                  </a:lnTo>
                  <a:lnTo>
                    <a:pt x="967" y="733"/>
                  </a:lnTo>
                  <a:lnTo>
                    <a:pt x="967" y="733"/>
                  </a:lnTo>
                  <a:lnTo>
                    <a:pt x="1001" y="745"/>
                  </a:lnTo>
                  <a:lnTo>
                    <a:pt x="1032" y="758"/>
                  </a:lnTo>
                  <a:lnTo>
                    <a:pt x="1062" y="772"/>
                  </a:lnTo>
                  <a:lnTo>
                    <a:pt x="1090" y="788"/>
                  </a:lnTo>
                  <a:lnTo>
                    <a:pt x="1117" y="804"/>
                  </a:lnTo>
                  <a:lnTo>
                    <a:pt x="1142" y="822"/>
                  </a:lnTo>
                  <a:lnTo>
                    <a:pt x="1164" y="843"/>
                  </a:lnTo>
                  <a:lnTo>
                    <a:pt x="1186" y="864"/>
                  </a:lnTo>
                  <a:lnTo>
                    <a:pt x="1205" y="887"/>
                  </a:lnTo>
                  <a:lnTo>
                    <a:pt x="1213" y="899"/>
                  </a:lnTo>
                  <a:lnTo>
                    <a:pt x="1222" y="912"/>
                  </a:lnTo>
                  <a:lnTo>
                    <a:pt x="1229" y="925"/>
                  </a:lnTo>
                  <a:lnTo>
                    <a:pt x="1236" y="939"/>
                  </a:lnTo>
                  <a:lnTo>
                    <a:pt x="1242" y="952"/>
                  </a:lnTo>
                  <a:lnTo>
                    <a:pt x="1248" y="968"/>
                  </a:lnTo>
                  <a:lnTo>
                    <a:pt x="1253" y="983"/>
                  </a:lnTo>
                  <a:lnTo>
                    <a:pt x="1258" y="999"/>
                  </a:lnTo>
                  <a:lnTo>
                    <a:pt x="1261" y="1016"/>
                  </a:lnTo>
                  <a:lnTo>
                    <a:pt x="1265" y="1032"/>
                  </a:lnTo>
                  <a:lnTo>
                    <a:pt x="1267" y="1049"/>
                  </a:lnTo>
                  <a:lnTo>
                    <a:pt x="1268" y="1067"/>
                  </a:lnTo>
                  <a:lnTo>
                    <a:pt x="1270" y="1086"/>
                  </a:lnTo>
                  <a:lnTo>
                    <a:pt x="1271" y="1105"/>
                  </a:lnTo>
                  <a:lnTo>
                    <a:pt x="1271" y="1105"/>
                  </a:lnTo>
                  <a:lnTo>
                    <a:pt x="1270" y="1130"/>
                  </a:lnTo>
                  <a:lnTo>
                    <a:pt x="1267" y="1155"/>
                  </a:lnTo>
                  <a:lnTo>
                    <a:pt x="1265" y="1179"/>
                  </a:lnTo>
                  <a:lnTo>
                    <a:pt x="1260" y="1202"/>
                  </a:lnTo>
                  <a:lnTo>
                    <a:pt x="1254" y="1225"/>
                  </a:lnTo>
                  <a:lnTo>
                    <a:pt x="1247" y="1246"/>
                  </a:lnTo>
                  <a:lnTo>
                    <a:pt x="1240" y="1268"/>
                  </a:lnTo>
                  <a:lnTo>
                    <a:pt x="1230" y="1287"/>
                  </a:lnTo>
                  <a:lnTo>
                    <a:pt x="1219" y="1306"/>
                  </a:lnTo>
                  <a:lnTo>
                    <a:pt x="1207" y="1325"/>
                  </a:lnTo>
                  <a:lnTo>
                    <a:pt x="1195" y="1343"/>
                  </a:lnTo>
                  <a:lnTo>
                    <a:pt x="1181" y="1360"/>
                  </a:lnTo>
                  <a:lnTo>
                    <a:pt x="1167" y="1375"/>
                  </a:lnTo>
                  <a:lnTo>
                    <a:pt x="1150" y="1391"/>
                  </a:lnTo>
                  <a:lnTo>
                    <a:pt x="1133" y="1405"/>
                  </a:lnTo>
                  <a:lnTo>
                    <a:pt x="1115" y="1419"/>
                  </a:lnTo>
                  <a:lnTo>
                    <a:pt x="1096" y="1431"/>
                  </a:lnTo>
                  <a:lnTo>
                    <a:pt x="1077" y="1445"/>
                  </a:lnTo>
                  <a:lnTo>
                    <a:pt x="1056" y="1455"/>
                  </a:lnTo>
                  <a:lnTo>
                    <a:pt x="1034" y="1466"/>
                  </a:lnTo>
                  <a:lnTo>
                    <a:pt x="1012" y="1476"/>
                  </a:lnTo>
                  <a:lnTo>
                    <a:pt x="988" y="1484"/>
                  </a:lnTo>
                  <a:lnTo>
                    <a:pt x="963" y="1492"/>
                  </a:lnTo>
                  <a:lnTo>
                    <a:pt x="938" y="1499"/>
                  </a:lnTo>
                  <a:lnTo>
                    <a:pt x="911" y="1505"/>
                  </a:lnTo>
                  <a:lnTo>
                    <a:pt x="885" y="1511"/>
                  </a:lnTo>
                  <a:lnTo>
                    <a:pt x="856" y="1516"/>
                  </a:lnTo>
                  <a:lnTo>
                    <a:pt x="828" y="1520"/>
                  </a:lnTo>
                  <a:lnTo>
                    <a:pt x="799" y="1522"/>
                  </a:lnTo>
                  <a:lnTo>
                    <a:pt x="768" y="1525"/>
                  </a:lnTo>
                  <a:lnTo>
                    <a:pt x="738" y="1526"/>
                  </a:lnTo>
                  <a:lnTo>
                    <a:pt x="706" y="1526"/>
                  </a:lnTo>
                  <a:lnTo>
                    <a:pt x="0" y="1526"/>
                  </a:lnTo>
                  <a:lnTo>
                    <a:pt x="0" y="0"/>
                  </a:lnTo>
                  <a:lnTo>
                    <a:pt x="684" y="0"/>
                  </a:lnTo>
                  <a:lnTo>
                    <a:pt x="684" y="0"/>
                  </a:lnTo>
                  <a:lnTo>
                    <a:pt x="713" y="0"/>
                  </a:lnTo>
                  <a:lnTo>
                    <a:pt x="740" y="3"/>
                  </a:lnTo>
                  <a:lnTo>
                    <a:pt x="768" y="4"/>
                  </a:lnTo>
                  <a:lnTo>
                    <a:pt x="794" y="8"/>
                  </a:lnTo>
                  <a:lnTo>
                    <a:pt x="819" y="11"/>
                  </a:lnTo>
                  <a:lnTo>
                    <a:pt x="844" y="16"/>
                  </a:lnTo>
                  <a:lnTo>
                    <a:pt x="868" y="22"/>
                  </a:lnTo>
                  <a:lnTo>
                    <a:pt x="892" y="28"/>
                  </a:lnTo>
                  <a:lnTo>
                    <a:pt x="915" y="35"/>
                  </a:lnTo>
                  <a:lnTo>
                    <a:pt x="936" y="42"/>
                  </a:lnTo>
                  <a:lnTo>
                    <a:pt x="958" y="52"/>
                  </a:lnTo>
                  <a:lnTo>
                    <a:pt x="978" y="61"/>
                  </a:lnTo>
                  <a:lnTo>
                    <a:pt x="997" y="71"/>
                  </a:lnTo>
                  <a:lnTo>
                    <a:pt x="1015" y="82"/>
                  </a:lnTo>
                  <a:lnTo>
                    <a:pt x="1033" y="94"/>
                  </a:lnTo>
                  <a:lnTo>
                    <a:pt x="1050" y="106"/>
                  </a:lnTo>
                  <a:lnTo>
                    <a:pt x="1065" y="119"/>
                  </a:lnTo>
                  <a:lnTo>
                    <a:pt x="1081" y="133"/>
                  </a:lnTo>
                  <a:lnTo>
                    <a:pt x="1095" y="147"/>
                  </a:lnTo>
                  <a:lnTo>
                    <a:pt x="1108" y="162"/>
                  </a:lnTo>
                  <a:lnTo>
                    <a:pt x="1120" y="177"/>
                  </a:lnTo>
                  <a:lnTo>
                    <a:pt x="1131" y="194"/>
                  </a:lnTo>
                  <a:lnTo>
                    <a:pt x="1142" y="211"/>
                  </a:lnTo>
                  <a:lnTo>
                    <a:pt x="1150" y="229"/>
                  </a:lnTo>
                  <a:lnTo>
                    <a:pt x="1158" y="247"/>
                  </a:lnTo>
                  <a:lnTo>
                    <a:pt x="1166" y="266"/>
                  </a:lnTo>
                  <a:lnTo>
                    <a:pt x="1172" y="285"/>
                  </a:lnTo>
                  <a:lnTo>
                    <a:pt x="1176" y="305"/>
                  </a:lnTo>
                  <a:lnTo>
                    <a:pt x="1180" y="325"/>
                  </a:lnTo>
                  <a:lnTo>
                    <a:pt x="1184" y="347"/>
                  </a:lnTo>
                  <a:lnTo>
                    <a:pt x="1185" y="368"/>
                  </a:lnTo>
                  <a:lnTo>
                    <a:pt x="1186"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37" name="Rectangle 9" descr=" " title=" "/>
            <p:cNvSpPr>
              <a:spLocks noChangeArrowheads="1"/>
            </p:cNvSpPr>
            <p:nvPr userDrawn="1"/>
          </p:nvSpPr>
          <p:spPr bwMode="auto">
            <a:xfrm>
              <a:off x="407698" y="4851501"/>
              <a:ext cx="17603" cy="1060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38" name="Freeform 10" descr=" " title=" "/>
            <p:cNvSpPr>
              <a:spLocks noEditPoints="1"/>
            </p:cNvSpPr>
            <p:nvPr userDrawn="1"/>
          </p:nvSpPr>
          <p:spPr bwMode="auto">
            <a:xfrm>
              <a:off x="435835" y="4879638"/>
              <a:ext cx="69477" cy="79478"/>
            </a:xfrm>
            <a:custGeom>
              <a:avLst/>
              <a:gdLst>
                <a:gd name="T0" fmla="*/ 735 w 1044"/>
                <a:gd name="T1" fmla="*/ 661 h 1192"/>
                <a:gd name="T2" fmla="*/ 601 w 1044"/>
                <a:gd name="T3" fmla="*/ 636 h 1192"/>
                <a:gd name="T4" fmla="*/ 496 w 1044"/>
                <a:gd name="T5" fmla="*/ 634 h 1192"/>
                <a:gd name="T6" fmla="*/ 392 w 1044"/>
                <a:gd name="T7" fmla="*/ 653 h 1192"/>
                <a:gd name="T8" fmla="*/ 315 w 1044"/>
                <a:gd name="T9" fmla="*/ 695 h 1192"/>
                <a:gd name="T10" fmla="*/ 272 w 1044"/>
                <a:gd name="T11" fmla="*/ 758 h 1192"/>
                <a:gd name="T12" fmla="*/ 262 w 1044"/>
                <a:gd name="T13" fmla="*/ 823 h 1192"/>
                <a:gd name="T14" fmla="*/ 272 w 1044"/>
                <a:gd name="T15" fmla="*/ 879 h 1192"/>
                <a:gd name="T16" fmla="*/ 313 w 1044"/>
                <a:gd name="T17" fmla="*/ 937 h 1192"/>
                <a:gd name="T18" fmla="*/ 377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89 w 1044"/>
                <a:gd name="T33" fmla="*/ 679 h 1192"/>
                <a:gd name="T34" fmla="*/ 768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4 w 1044"/>
                <a:gd name="T47" fmla="*/ 1168 h 1192"/>
                <a:gd name="T48" fmla="*/ 185 w 1044"/>
                <a:gd name="T49" fmla="*/ 1139 h 1192"/>
                <a:gd name="T50" fmla="*/ 123 w 1044"/>
                <a:gd name="T51" fmla="*/ 1100 h 1192"/>
                <a:gd name="T52" fmla="*/ 73 w 1044"/>
                <a:gd name="T53" fmla="*/ 1050 h 1192"/>
                <a:gd name="T54" fmla="*/ 33 w 1044"/>
                <a:gd name="T55" fmla="*/ 989 h 1192"/>
                <a:gd name="T56" fmla="*/ 10 w 1044"/>
                <a:gd name="T57" fmla="*/ 917 h 1192"/>
                <a:gd name="T58" fmla="*/ 0 w 1044"/>
                <a:gd name="T59" fmla="*/ 836 h 1192"/>
                <a:gd name="T60" fmla="*/ 2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5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6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89" y="679"/>
                  </a:moveTo>
                  <a:lnTo>
                    <a:pt x="789" y="679"/>
                  </a:lnTo>
                  <a:lnTo>
                    <a:pt x="763" y="670"/>
                  </a:lnTo>
                  <a:lnTo>
                    <a:pt x="735" y="661"/>
                  </a:lnTo>
                  <a:lnTo>
                    <a:pt x="703" y="653"/>
                  </a:lnTo>
                  <a:lnTo>
                    <a:pt x="670" y="646"/>
                  </a:lnTo>
                  <a:lnTo>
                    <a:pt x="637" y="641"/>
                  </a:lnTo>
                  <a:lnTo>
                    <a:pt x="601" y="636"/>
                  </a:lnTo>
                  <a:lnTo>
                    <a:pt x="564" y="634"/>
                  </a:lnTo>
                  <a:lnTo>
                    <a:pt x="526" y="633"/>
                  </a:lnTo>
                  <a:lnTo>
                    <a:pt x="526" y="633"/>
                  </a:lnTo>
                  <a:lnTo>
                    <a:pt x="496" y="634"/>
                  </a:lnTo>
                  <a:lnTo>
                    <a:pt x="467" y="636"/>
                  </a:lnTo>
                  <a:lnTo>
                    <a:pt x="440" y="640"/>
                  </a:lnTo>
                  <a:lnTo>
                    <a:pt x="414" y="646"/>
                  </a:lnTo>
                  <a:lnTo>
                    <a:pt x="392" y="653"/>
                  </a:lnTo>
                  <a:lnTo>
                    <a:pt x="369" y="661"/>
                  </a:lnTo>
                  <a:lnTo>
                    <a:pt x="350" y="671"/>
                  </a:lnTo>
                  <a:lnTo>
                    <a:pt x="332" y="682"/>
                  </a:lnTo>
                  <a:lnTo>
                    <a:pt x="315" y="695"/>
                  </a:lnTo>
                  <a:lnTo>
                    <a:pt x="302" y="708"/>
                  </a:lnTo>
                  <a:lnTo>
                    <a:pt x="290" y="724"/>
                  </a:lnTo>
                  <a:lnTo>
                    <a:pt x="280" y="740"/>
                  </a:lnTo>
                  <a:lnTo>
                    <a:pt x="272" y="758"/>
                  </a:lnTo>
                  <a:lnTo>
                    <a:pt x="266" y="777"/>
                  </a:lnTo>
                  <a:lnTo>
                    <a:pt x="263" y="798"/>
                  </a:lnTo>
                  <a:lnTo>
                    <a:pt x="262" y="819"/>
                  </a:lnTo>
                  <a:lnTo>
                    <a:pt x="262" y="823"/>
                  </a:lnTo>
                  <a:lnTo>
                    <a:pt x="262" y="823"/>
                  </a:lnTo>
                  <a:lnTo>
                    <a:pt x="263" y="843"/>
                  </a:lnTo>
                  <a:lnTo>
                    <a:pt x="266" y="861"/>
                  </a:lnTo>
                  <a:lnTo>
                    <a:pt x="272" y="879"/>
                  </a:lnTo>
                  <a:lnTo>
                    <a:pt x="280" y="896"/>
                  </a:lnTo>
                  <a:lnTo>
                    <a:pt x="289" y="911"/>
                  </a:lnTo>
                  <a:lnTo>
                    <a:pt x="300" y="924"/>
                  </a:lnTo>
                  <a:lnTo>
                    <a:pt x="313" y="937"/>
                  </a:lnTo>
                  <a:lnTo>
                    <a:pt x="326" y="948"/>
                  </a:lnTo>
                  <a:lnTo>
                    <a:pt x="343" y="959"/>
                  </a:lnTo>
                  <a:lnTo>
                    <a:pt x="360" y="967"/>
                  </a:lnTo>
                  <a:lnTo>
                    <a:pt x="377" y="976"/>
                  </a:lnTo>
                  <a:lnTo>
                    <a:pt x="398" y="982"/>
                  </a:lnTo>
                  <a:lnTo>
                    <a:pt x="418" y="986"/>
                  </a:lnTo>
                  <a:lnTo>
                    <a:pt x="440" y="990"/>
                  </a:lnTo>
                  <a:lnTo>
                    <a:pt x="461" y="992"/>
                  </a:lnTo>
                  <a:lnTo>
                    <a:pt x="485" y="992"/>
                  </a:lnTo>
                  <a:lnTo>
                    <a:pt x="485"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3" y="802"/>
                  </a:lnTo>
                  <a:lnTo>
                    <a:pt x="786" y="790"/>
                  </a:lnTo>
                  <a:lnTo>
                    <a:pt x="788" y="777"/>
                  </a:lnTo>
                  <a:lnTo>
                    <a:pt x="788" y="764"/>
                  </a:lnTo>
                  <a:lnTo>
                    <a:pt x="789" y="751"/>
                  </a:lnTo>
                  <a:lnTo>
                    <a:pt x="789" y="679"/>
                  </a:lnTo>
                  <a:close/>
                  <a:moveTo>
                    <a:pt x="782" y="1167"/>
                  </a:moveTo>
                  <a:lnTo>
                    <a:pt x="782" y="1026"/>
                  </a:lnTo>
                  <a:lnTo>
                    <a:pt x="782" y="1026"/>
                  </a:lnTo>
                  <a:lnTo>
                    <a:pt x="768" y="1043"/>
                  </a:lnTo>
                  <a:lnTo>
                    <a:pt x="751" y="1059"/>
                  </a:lnTo>
                  <a:lnTo>
                    <a:pt x="735" y="1076"/>
                  </a:lnTo>
                  <a:lnTo>
                    <a:pt x="715"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50" y="1188"/>
                  </a:lnTo>
                  <a:lnTo>
                    <a:pt x="330" y="1186"/>
                  </a:lnTo>
                  <a:lnTo>
                    <a:pt x="311" y="1182"/>
                  </a:lnTo>
                  <a:lnTo>
                    <a:pt x="291" y="1179"/>
                  </a:lnTo>
                  <a:lnTo>
                    <a:pt x="272" y="1174"/>
                  </a:lnTo>
                  <a:lnTo>
                    <a:pt x="254" y="1168"/>
                  </a:lnTo>
                  <a:lnTo>
                    <a:pt x="237" y="1162"/>
                  </a:lnTo>
                  <a:lnTo>
                    <a:pt x="219" y="1155"/>
                  </a:lnTo>
                  <a:lnTo>
                    <a:pt x="202" y="1148"/>
                  </a:lnTo>
                  <a:lnTo>
                    <a:pt x="185" y="1139"/>
                  </a:lnTo>
                  <a:lnTo>
                    <a:pt x="168" y="1131"/>
                  </a:lnTo>
                  <a:lnTo>
                    <a:pt x="153" y="1121"/>
                  </a:lnTo>
                  <a:lnTo>
                    <a:pt x="137" y="1111"/>
                  </a:lnTo>
                  <a:lnTo>
                    <a:pt x="123" y="1100"/>
                  </a:lnTo>
                  <a:lnTo>
                    <a:pt x="110" y="1089"/>
                  </a:lnTo>
                  <a:lnTo>
                    <a:pt x="97" y="1076"/>
                  </a:lnTo>
                  <a:lnTo>
                    <a:pt x="85" y="1064"/>
                  </a:lnTo>
                  <a:lnTo>
                    <a:pt x="73" y="1050"/>
                  </a:lnTo>
                  <a:lnTo>
                    <a:pt x="62" y="1035"/>
                  </a:lnTo>
                  <a:lnTo>
                    <a:pt x="51" y="1021"/>
                  </a:lnTo>
                  <a:lnTo>
                    <a:pt x="42" y="1005"/>
                  </a:lnTo>
                  <a:lnTo>
                    <a:pt x="33" y="989"/>
                  </a:lnTo>
                  <a:lnTo>
                    <a:pt x="26" y="972"/>
                  </a:lnTo>
                  <a:lnTo>
                    <a:pt x="19" y="954"/>
                  </a:lnTo>
                  <a:lnTo>
                    <a:pt x="14" y="936"/>
                  </a:lnTo>
                  <a:lnTo>
                    <a:pt x="10" y="917"/>
                  </a:lnTo>
                  <a:lnTo>
                    <a:pt x="6" y="898"/>
                  </a:lnTo>
                  <a:lnTo>
                    <a:pt x="2" y="878"/>
                  </a:lnTo>
                  <a:lnTo>
                    <a:pt x="1" y="857"/>
                  </a:lnTo>
                  <a:lnTo>
                    <a:pt x="0" y="836"/>
                  </a:lnTo>
                  <a:lnTo>
                    <a:pt x="0" y="831"/>
                  </a:lnTo>
                  <a:lnTo>
                    <a:pt x="0" y="831"/>
                  </a:lnTo>
                  <a:lnTo>
                    <a:pt x="1" y="808"/>
                  </a:lnTo>
                  <a:lnTo>
                    <a:pt x="2" y="787"/>
                  </a:lnTo>
                  <a:lnTo>
                    <a:pt x="6"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0" y="491"/>
                  </a:lnTo>
                  <a:lnTo>
                    <a:pt x="281" y="485"/>
                  </a:lnTo>
                  <a:lnTo>
                    <a:pt x="302" y="479"/>
                  </a:lnTo>
                  <a:lnTo>
                    <a:pt x="324" y="474"/>
                  </a:lnTo>
                  <a:lnTo>
                    <a:pt x="346" y="470"/>
                  </a:lnTo>
                  <a:lnTo>
                    <a:pt x="370"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3" y="451"/>
                  </a:lnTo>
                  <a:lnTo>
                    <a:pt x="780" y="425"/>
                  </a:lnTo>
                  <a:lnTo>
                    <a:pt x="775" y="399"/>
                  </a:lnTo>
                  <a:lnTo>
                    <a:pt x="767" y="375"/>
                  </a:lnTo>
                  <a:lnTo>
                    <a:pt x="756" y="353"/>
                  </a:lnTo>
                  <a:lnTo>
                    <a:pt x="744" y="333"/>
                  </a:lnTo>
                  <a:lnTo>
                    <a:pt x="729" y="315"/>
                  </a:lnTo>
                  <a:lnTo>
                    <a:pt x="712" y="298"/>
                  </a:lnTo>
                  <a:lnTo>
                    <a:pt x="693" y="283"/>
                  </a:lnTo>
                  <a:lnTo>
                    <a:pt x="671" y="271"/>
                  </a:lnTo>
                  <a:lnTo>
                    <a:pt x="649" y="260"/>
                  </a:lnTo>
                  <a:lnTo>
                    <a:pt x="623" y="251"/>
                  </a:lnTo>
                  <a:lnTo>
                    <a:pt x="596" y="243"/>
                  </a:lnTo>
                  <a:lnTo>
                    <a:pt x="566" y="239"/>
                  </a:lnTo>
                  <a:lnTo>
                    <a:pt x="535" y="236"/>
                  </a:lnTo>
                  <a:lnTo>
                    <a:pt x="502" y="235"/>
                  </a:lnTo>
                  <a:lnTo>
                    <a:pt x="502" y="235"/>
                  </a:lnTo>
                  <a:lnTo>
                    <a:pt x="455" y="236"/>
                  </a:lnTo>
                  <a:lnTo>
                    <a:pt x="411" y="240"/>
                  </a:lnTo>
                  <a:lnTo>
                    <a:pt x="369" y="246"/>
                  </a:lnTo>
                  <a:lnTo>
                    <a:pt x="328" y="254"/>
                  </a:lnTo>
                  <a:lnTo>
                    <a:pt x="289" y="265"/>
                  </a:lnTo>
                  <a:lnTo>
                    <a:pt x="250" y="277"/>
                  </a:lnTo>
                  <a:lnTo>
                    <a:pt x="211" y="290"/>
                  </a:lnTo>
                  <a:lnTo>
                    <a:pt x="173" y="307"/>
                  </a:lnTo>
                  <a:lnTo>
                    <a:pt x="100" y="95"/>
                  </a:lnTo>
                  <a:lnTo>
                    <a:pt x="100" y="95"/>
                  </a:lnTo>
                  <a:lnTo>
                    <a:pt x="148" y="75"/>
                  </a:lnTo>
                  <a:lnTo>
                    <a:pt x="196" y="56"/>
                  </a:lnTo>
                  <a:lnTo>
                    <a:pt x="246" y="39"/>
                  </a:lnTo>
                  <a:lnTo>
                    <a:pt x="271" y="32"/>
                  </a:lnTo>
                  <a:lnTo>
                    <a:pt x="297" y="26"/>
                  </a:lnTo>
                  <a:lnTo>
                    <a:pt x="324" y="20"/>
                  </a:lnTo>
                  <a:lnTo>
                    <a:pt x="351" y="14"/>
                  </a:lnTo>
                  <a:lnTo>
                    <a:pt x="380" y="11"/>
                  </a:lnTo>
                  <a:lnTo>
                    <a:pt x="410" y="6"/>
                  </a:lnTo>
                  <a:lnTo>
                    <a:pt x="440" y="3"/>
                  </a:lnTo>
                  <a:lnTo>
                    <a:pt x="472" y="1"/>
                  </a:lnTo>
                  <a:lnTo>
                    <a:pt x="504" y="0"/>
                  </a:lnTo>
                  <a:lnTo>
                    <a:pt x="539" y="0"/>
                  </a:lnTo>
                  <a:lnTo>
                    <a:pt x="539" y="0"/>
                  </a:lnTo>
                  <a:lnTo>
                    <a:pt x="570" y="0"/>
                  </a:lnTo>
                  <a:lnTo>
                    <a:pt x="601" y="1"/>
                  </a:lnTo>
                  <a:lnTo>
                    <a:pt x="629"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8" y="126"/>
                  </a:lnTo>
                  <a:lnTo>
                    <a:pt x="934" y="143"/>
                  </a:lnTo>
                  <a:lnTo>
                    <a:pt x="948" y="160"/>
                  </a:lnTo>
                  <a:lnTo>
                    <a:pt x="961" y="178"/>
                  </a:lnTo>
                  <a:lnTo>
                    <a:pt x="973" y="197"/>
                  </a:lnTo>
                  <a:lnTo>
                    <a:pt x="985" y="216"/>
                  </a:lnTo>
                  <a:lnTo>
                    <a:pt x="996" y="236"/>
                  </a:lnTo>
                  <a:lnTo>
                    <a:pt x="1004"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39" name="Freeform 11" descr=" " title=" "/>
            <p:cNvSpPr>
              <a:spLocks/>
            </p:cNvSpPr>
            <p:nvPr userDrawn="1"/>
          </p:nvSpPr>
          <p:spPr bwMode="auto">
            <a:xfrm>
              <a:off x="514780" y="4879238"/>
              <a:ext cx="71077" cy="80012"/>
            </a:xfrm>
            <a:custGeom>
              <a:avLst/>
              <a:gdLst>
                <a:gd name="T0" fmla="*/ 531 w 1065"/>
                <a:gd name="T1" fmla="*/ 1198 h 1200"/>
                <a:gd name="T2" fmla="*/ 413 w 1065"/>
                <a:gd name="T3" fmla="*/ 1174 h 1200"/>
                <a:gd name="T4" fmla="*/ 306 w 1065"/>
                <a:gd name="T5" fmla="*/ 1128 h 1200"/>
                <a:gd name="T6" fmla="*/ 211 w 1065"/>
                <a:gd name="T7" fmla="*/ 1064 h 1200"/>
                <a:gd name="T8" fmla="*/ 131 w 1065"/>
                <a:gd name="T9" fmla="*/ 983 h 1200"/>
                <a:gd name="T10" fmla="*/ 69 w 1065"/>
                <a:gd name="T11" fmla="*/ 887 h 1200"/>
                <a:gd name="T12" fmla="*/ 25 w 1065"/>
                <a:gd name="T13" fmla="*/ 781 h 1200"/>
                <a:gd name="T14" fmla="*/ 4 w 1065"/>
                <a:gd name="T15" fmla="*/ 665 h 1200"/>
                <a:gd name="T16" fmla="*/ 1 w 1065"/>
                <a:gd name="T17" fmla="*/ 573 h 1200"/>
                <a:gd name="T18" fmla="*/ 18 w 1065"/>
                <a:gd name="T19" fmla="*/ 454 h 1200"/>
                <a:gd name="T20" fmla="*/ 56 w 1065"/>
                <a:gd name="T21" fmla="*/ 344 h 1200"/>
                <a:gd name="T22" fmla="*/ 115 w 1065"/>
                <a:gd name="T23" fmla="*/ 244 h 1200"/>
                <a:gd name="T24" fmla="*/ 190 w 1065"/>
                <a:gd name="T25" fmla="*/ 158 h 1200"/>
                <a:gd name="T26" fmla="*/ 281 w 1065"/>
                <a:gd name="T27" fmla="*/ 88 h 1200"/>
                <a:gd name="T28" fmla="*/ 386 w 1065"/>
                <a:gd name="T29" fmla="*/ 37 h 1200"/>
                <a:gd name="T30" fmla="*/ 503 w 1065"/>
                <a:gd name="T31" fmla="*/ 7 h 1200"/>
                <a:gd name="T32" fmla="*/ 597 w 1065"/>
                <a:gd name="T33" fmla="*/ 0 h 1200"/>
                <a:gd name="T34" fmla="*/ 745 w 1065"/>
                <a:gd name="T35" fmla="*/ 14 h 1200"/>
                <a:gd name="T36" fmla="*/ 868 w 1065"/>
                <a:gd name="T37" fmla="*/ 55 h 1200"/>
                <a:gd name="T38" fmla="*/ 971 w 1065"/>
                <a:gd name="T39" fmla="*/ 118 h 1200"/>
                <a:gd name="T40" fmla="*/ 1057 w 1065"/>
                <a:gd name="T41" fmla="*/ 198 h 1200"/>
                <a:gd name="T42" fmla="*/ 847 w 1065"/>
                <a:gd name="T43" fmla="*/ 329 h 1200"/>
                <a:gd name="T44" fmla="*/ 781 w 1065"/>
                <a:gd name="T45" fmla="*/ 280 h 1200"/>
                <a:gd name="T46" fmla="*/ 707 w 1065"/>
                <a:gd name="T47" fmla="*/ 247 h 1200"/>
                <a:gd name="T48" fmla="*/ 619 w 1065"/>
                <a:gd name="T49" fmla="*/ 231 h 1200"/>
                <a:gd name="T50" fmla="*/ 559 w 1065"/>
                <a:gd name="T51" fmla="*/ 233 h 1200"/>
                <a:gd name="T52" fmla="*/ 493 w 1065"/>
                <a:gd name="T53" fmla="*/ 247 h 1200"/>
                <a:gd name="T54" fmla="*/ 433 w 1065"/>
                <a:gd name="T55" fmla="*/ 276 h 1200"/>
                <a:gd name="T56" fmla="*/ 381 w 1065"/>
                <a:gd name="T57" fmla="*/ 315 h 1200"/>
                <a:gd name="T58" fmla="*/ 337 w 1065"/>
                <a:gd name="T59" fmla="*/ 365 h 1200"/>
                <a:gd name="T60" fmla="*/ 302 w 1065"/>
                <a:gd name="T61" fmla="*/ 424 h 1200"/>
                <a:gd name="T62" fmla="*/ 278 w 1065"/>
                <a:gd name="T63" fmla="*/ 489 h 1200"/>
                <a:gd name="T64" fmla="*/ 265 w 1065"/>
                <a:gd name="T65" fmla="*/ 561 h 1200"/>
                <a:gd name="T66" fmla="*/ 264 w 1065"/>
                <a:gd name="T67" fmla="*/ 618 h 1200"/>
                <a:gd name="T68" fmla="*/ 273 w 1065"/>
                <a:gd name="T69" fmla="*/ 692 h 1200"/>
                <a:gd name="T70" fmla="*/ 295 w 1065"/>
                <a:gd name="T71" fmla="*/ 762 h 1200"/>
                <a:gd name="T72" fmla="*/ 328 w 1065"/>
                <a:gd name="T73" fmla="*/ 823 h 1200"/>
                <a:gd name="T74" fmla="*/ 371 w 1065"/>
                <a:gd name="T75" fmla="*/ 875 h 1200"/>
                <a:gd name="T76" fmla="*/ 424 w 1065"/>
                <a:gd name="T77" fmla="*/ 918 h 1200"/>
                <a:gd name="T78" fmla="*/ 485 w 1065"/>
                <a:gd name="T79" fmla="*/ 949 h 1200"/>
                <a:gd name="T80" fmla="*/ 553 w 1065"/>
                <a:gd name="T81" fmla="*/ 967 h 1200"/>
                <a:gd name="T82" fmla="*/ 608 w 1065"/>
                <a:gd name="T83" fmla="*/ 972 h 1200"/>
                <a:gd name="T84" fmla="*/ 695 w 1065"/>
                <a:gd name="T85" fmla="*/ 961 h 1200"/>
                <a:gd name="T86" fmla="*/ 773 w 1065"/>
                <a:gd name="T87" fmla="*/ 931 h 1200"/>
                <a:gd name="T88" fmla="*/ 842 w 1065"/>
                <a:gd name="T89" fmla="*/ 886 h 1200"/>
                <a:gd name="T90" fmla="*/ 1065 w 1065"/>
                <a:gd name="T91" fmla="*/ 985 h 1200"/>
                <a:gd name="T92" fmla="*/ 1000 w 1065"/>
                <a:gd name="T93" fmla="*/ 1052 h 1200"/>
                <a:gd name="T94" fmla="*/ 899 w 1065"/>
                <a:gd name="T95" fmla="*/ 1125 h 1200"/>
                <a:gd name="T96" fmla="*/ 781 w 1065"/>
                <a:gd name="T97" fmla="*/ 1176 h 1200"/>
                <a:gd name="T98" fmla="*/ 635 w 1065"/>
                <a:gd name="T99" fmla="*/ 1199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65" h="1200">
                  <a:moveTo>
                    <a:pt x="595" y="1200"/>
                  </a:moveTo>
                  <a:lnTo>
                    <a:pt x="595" y="1200"/>
                  </a:lnTo>
                  <a:lnTo>
                    <a:pt x="562" y="1200"/>
                  </a:lnTo>
                  <a:lnTo>
                    <a:pt x="531" y="1198"/>
                  </a:lnTo>
                  <a:lnTo>
                    <a:pt x="502" y="1194"/>
                  </a:lnTo>
                  <a:lnTo>
                    <a:pt x="471" y="1188"/>
                  </a:lnTo>
                  <a:lnTo>
                    <a:pt x="442" y="1182"/>
                  </a:lnTo>
                  <a:lnTo>
                    <a:pt x="413" y="1174"/>
                  </a:lnTo>
                  <a:lnTo>
                    <a:pt x="385" y="1164"/>
                  </a:lnTo>
                  <a:lnTo>
                    <a:pt x="357" y="1153"/>
                  </a:lnTo>
                  <a:lnTo>
                    <a:pt x="331" y="1141"/>
                  </a:lnTo>
                  <a:lnTo>
                    <a:pt x="306" y="1128"/>
                  </a:lnTo>
                  <a:lnTo>
                    <a:pt x="281" y="1114"/>
                  </a:lnTo>
                  <a:lnTo>
                    <a:pt x="257" y="1098"/>
                  </a:lnTo>
                  <a:lnTo>
                    <a:pt x="233" y="1082"/>
                  </a:lnTo>
                  <a:lnTo>
                    <a:pt x="211" y="1064"/>
                  </a:lnTo>
                  <a:lnTo>
                    <a:pt x="190" y="1045"/>
                  </a:lnTo>
                  <a:lnTo>
                    <a:pt x="170" y="1026"/>
                  </a:lnTo>
                  <a:lnTo>
                    <a:pt x="149" y="1004"/>
                  </a:lnTo>
                  <a:lnTo>
                    <a:pt x="131" y="983"/>
                  </a:lnTo>
                  <a:lnTo>
                    <a:pt x="115" y="960"/>
                  </a:lnTo>
                  <a:lnTo>
                    <a:pt x="98" y="937"/>
                  </a:lnTo>
                  <a:lnTo>
                    <a:pt x="84" y="912"/>
                  </a:lnTo>
                  <a:lnTo>
                    <a:pt x="69" y="887"/>
                  </a:lnTo>
                  <a:lnTo>
                    <a:pt x="56" y="862"/>
                  </a:lnTo>
                  <a:lnTo>
                    <a:pt x="45" y="836"/>
                  </a:lnTo>
                  <a:lnTo>
                    <a:pt x="35" y="808"/>
                  </a:lnTo>
                  <a:lnTo>
                    <a:pt x="25" y="781"/>
                  </a:lnTo>
                  <a:lnTo>
                    <a:pt x="18" y="752"/>
                  </a:lnTo>
                  <a:lnTo>
                    <a:pt x="12" y="723"/>
                  </a:lnTo>
                  <a:lnTo>
                    <a:pt x="7" y="694"/>
                  </a:lnTo>
                  <a:lnTo>
                    <a:pt x="4" y="665"/>
                  </a:lnTo>
                  <a:lnTo>
                    <a:pt x="1" y="634"/>
                  </a:lnTo>
                  <a:lnTo>
                    <a:pt x="0" y="604"/>
                  </a:lnTo>
                  <a:lnTo>
                    <a:pt x="0" y="604"/>
                  </a:lnTo>
                  <a:lnTo>
                    <a:pt x="1" y="573"/>
                  </a:lnTo>
                  <a:lnTo>
                    <a:pt x="4" y="542"/>
                  </a:lnTo>
                  <a:lnTo>
                    <a:pt x="7" y="512"/>
                  </a:lnTo>
                  <a:lnTo>
                    <a:pt x="12" y="483"/>
                  </a:lnTo>
                  <a:lnTo>
                    <a:pt x="18" y="454"/>
                  </a:lnTo>
                  <a:lnTo>
                    <a:pt x="25" y="426"/>
                  </a:lnTo>
                  <a:lnTo>
                    <a:pt x="35" y="397"/>
                  </a:lnTo>
                  <a:lnTo>
                    <a:pt x="45" y="370"/>
                  </a:lnTo>
                  <a:lnTo>
                    <a:pt x="56" y="344"/>
                  </a:lnTo>
                  <a:lnTo>
                    <a:pt x="69" y="317"/>
                  </a:lnTo>
                  <a:lnTo>
                    <a:pt x="84" y="292"/>
                  </a:lnTo>
                  <a:lnTo>
                    <a:pt x="98" y="267"/>
                  </a:lnTo>
                  <a:lnTo>
                    <a:pt x="115" y="244"/>
                  </a:lnTo>
                  <a:lnTo>
                    <a:pt x="131" y="221"/>
                  </a:lnTo>
                  <a:lnTo>
                    <a:pt x="150" y="199"/>
                  </a:lnTo>
                  <a:lnTo>
                    <a:pt x="170" y="178"/>
                  </a:lnTo>
                  <a:lnTo>
                    <a:pt x="190" y="158"/>
                  </a:lnTo>
                  <a:lnTo>
                    <a:pt x="211" y="139"/>
                  </a:lnTo>
                  <a:lnTo>
                    <a:pt x="234" y="121"/>
                  </a:lnTo>
                  <a:lnTo>
                    <a:pt x="257" y="104"/>
                  </a:lnTo>
                  <a:lnTo>
                    <a:pt x="281" y="88"/>
                  </a:lnTo>
                  <a:lnTo>
                    <a:pt x="306" y="74"/>
                  </a:lnTo>
                  <a:lnTo>
                    <a:pt x="332" y="61"/>
                  </a:lnTo>
                  <a:lnTo>
                    <a:pt x="358" y="47"/>
                  </a:lnTo>
                  <a:lnTo>
                    <a:pt x="386" y="37"/>
                  </a:lnTo>
                  <a:lnTo>
                    <a:pt x="414" y="27"/>
                  </a:lnTo>
                  <a:lnTo>
                    <a:pt x="443" y="19"/>
                  </a:lnTo>
                  <a:lnTo>
                    <a:pt x="473" y="12"/>
                  </a:lnTo>
                  <a:lnTo>
                    <a:pt x="503" y="7"/>
                  </a:lnTo>
                  <a:lnTo>
                    <a:pt x="534" y="3"/>
                  </a:lnTo>
                  <a:lnTo>
                    <a:pt x="565" y="1"/>
                  </a:lnTo>
                  <a:lnTo>
                    <a:pt x="597" y="0"/>
                  </a:lnTo>
                  <a:lnTo>
                    <a:pt x="597" y="0"/>
                  </a:lnTo>
                  <a:lnTo>
                    <a:pt x="637" y="1"/>
                  </a:lnTo>
                  <a:lnTo>
                    <a:pt x="675" y="3"/>
                  </a:lnTo>
                  <a:lnTo>
                    <a:pt x="711" y="8"/>
                  </a:lnTo>
                  <a:lnTo>
                    <a:pt x="745" y="14"/>
                  </a:lnTo>
                  <a:lnTo>
                    <a:pt x="779" y="22"/>
                  </a:lnTo>
                  <a:lnTo>
                    <a:pt x="810" y="32"/>
                  </a:lnTo>
                  <a:lnTo>
                    <a:pt x="840" y="43"/>
                  </a:lnTo>
                  <a:lnTo>
                    <a:pt x="868" y="55"/>
                  </a:lnTo>
                  <a:lnTo>
                    <a:pt x="896" y="69"/>
                  </a:lnTo>
                  <a:lnTo>
                    <a:pt x="922" y="83"/>
                  </a:lnTo>
                  <a:lnTo>
                    <a:pt x="947" y="100"/>
                  </a:lnTo>
                  <a:lnTo>
                    <a:pt x="971" y="118"/>
                  </a:lnTo>
                  <a:lnTo>
                    <a:pt x="994" y="136"/>
                  </a:lnTo>
                  <a:lnTo>
                    <a:pt x="1015" y="156"/>
                  </a:lnTo>
                  <a:lnTo>
                    <a:pt x="1037" y="176"/>
                  </a:lnTo>
                  <a:lnTo>
                    <a:pt x="1057" y="198"/>
                  </a:lnTo>
                  <a:lnTo>
                    <a:pt x="893" y="375"/>
                  </a:lnTo>
                  <a:lnTo>
                    <a:pt x="893" y="375"/>
                  </a:lnTo>
                  <a:lnTo>
                    <a:pt x="862" y="344"/>
                  </a:lnTo>
                  <a:lnTo>
                    <a:pt x="847" y="329"/>
                  </a:lnTo>
                  <a:lnTo>
                    <a:pt x="831" y="316"/>
                  </a:lnTo>
                  <a:lnTo>
                    <a:pt x="814" y="303"/>
                  </a:lnTo>
                  <a:lnTo>
                    <a:pt x="798" y="291"/>
                  </a:lnTo>
                  <a:lnTo>
                    <a:pt x="781" y="280"/>
                  </a:lnTo>
                  <a:lnTo>
                    <a:pt x="763" y="271"/>
                  </a:lnTo>
                  <a:lnTo>
                    <a:pt x="745" y="261"/>
                  </a:lnTo>
                  <a:lnTo>
                    <a:pt x="726" y="254"/>
                  </a:lnTo>
                  <a:lnTo>
                    <a:pt x="707" y="247"/>
                  </a:lnTo>
                  <a:lnTo>
                    <a:pt x="685" y="241"/>
                  </a:lnTo>
                  <a:lnTo>
                    <a:pt x="665" y="236"/>
                  </a:lnTo>
                  <a:lnTo>
                    <a:pt x="642" y="233"/>
                  </a:lnTo>
                  <a:lnTo>
                    <a:pt x="619" y="231"/>
                  </a:lnTo>
                  <a:lnTo>
                    <a:pt x="595" y="230"/>
                  </a:lnTo>
                  <a:lnTo>
                    <a:pt x="595" y="230"/>
                  </a:lnTo>
                  <a:lnTo>
                    <a:pt x="577" y="231"/>
                  </a:lnTo>
                  <a:lnTo>
                    <a:pt x="559" y="233"/>
                  </a:lnTo>
                  <a:lnTo>
                    <a:pt x="542" y="235"/>
                  </a:lnTo>
                  <a:lnTo>
                    <a:pt x="525" y="239"/>
                  </a:lnTo>
                  <a:lnTo>
                    <a:pt x="509" y="242"/>
                  </a:lnTo>
                  <a:lnTo>
                    <a:pt x="493" y="247"/>
                  </a:lnTo>
                  <a:lnTo>
                    <a:pt x="478" y="253"/>
                  </a:lnTo>
                  <a:lnTo>
                    <a:pt x="462" y="260"/>
                  </a:lnTo>
                  <a:lnTo>
                    <a:pt x="448" y="267"/>
                  </a:lnTo>
                  <a:lnTo>
                    <a:pt x="433" y="276"/>
                  </a:lnTo>
                  <a:lnTo>
                    <a:pt x="419" y="284"/>
                  </a:lnTo>
                  <a:lnTo>
                    <a:pt x="406" y="293"/>
                  </a:lnTo>
                  <a:lnTo>
                    <a:pt x="393" y="304"/>
                  </a:lnTo>
                  <a:lnTo>
                    <a:pt x="381" y="315"/>
                  </a:lnTo>
                  <a:lnTo>
                    <a:pt x="369" y="327"/>
                  </a:lnTo>
                  <a:lnTo>
                    <a:pt x="357" y="339"/>
                  </a:lnTo>
                  <a:lnTo>
                    <a:pt x="346" y="352"/>
                  </a:lnTo>
                  <a:lnTo>
                    <a:pt x="337" y="365"/>
                  </a:lnTo>
                  <a:lnTo>
                    <a:pt x="327" y="378"/>
                  </a:lnTo>
                  <a:lnTo>
                    <a:pt x="318" y="394"/>
                  </a:lnTo>
                  <a:lnTo>
                    <a:pt x="309" y="408"/>
                  </a:lnTo>
                  <a:lnTo>
                    <a:pt x="302" y="424"/>
                  </a:lnTo>
                  <a:lnTo>
                    <a:pt x="295" y="439"/>
                  </a:lnTo>
                  <a:lnTo>
                    <a:pt x="288" y="456"/>
                  </a:lnTo>
                  <a:lnTo>
                    <a:pt x="283" y="473"/>
                  </a:lnTo>
                  <a:lnTo>
                    <a:pt x="278" y="489"/>
                  </a:lnTo>
                  <a:lnTo>
                    <a:pt x="273" y="507"/>
                  </a:lnTo>
                  <a:lnTo>
                    <a:pt x="270" y="525"/>
                  </a:lnTo>
                  <a:lnTo>
                    <a:pt x="267" y="543"/>
                  </a:lnTo>
                  <a:lnTo>
                    <a:pt x="265" y="561"/>
                  </a:lnTo>
                  <a:lnTo>
                    <a:pt x="264" y="580"/>
                  </a:lnTo>
                  <a:lnTo>
                    <a:pt x="264" y="599"/>
                  </a:lnTo>
                  <a:lnTo>
                    <a:pt x="264" y="599"/>
                  </a:lnTo>
                  <a:lnTo>
                    <a:pt x="264" y="618"/>
                  </a:lnTo>
                  <a:lnTo>
                    <a:pt x="265" y="637"/>
                  </a:lnTo>
                  <a:lnTo>
                    <a:pt x="267" y="657"/>
                  </a:lnTo>
                  <a:lnTo>
                    <a:pt x="270" y="674"/>
                  </a:lnTo>
                  <a:lnTo>
                    <a:pt x="273" y="692"/>
                  </a:lnTo>
                  <a:lnTo>
                    <a:pt x="278" y="710"/>
                  </a:lnTo>
                  <a:lnTo>
                    <a:pt x="283" y="727"/>
                  </a:lnTo>
                  <a:lnTo>
                    <a:pt x="289" y="745"/>
                  </a:lnTo>
                  <a:lnTo>
                    <a:pt x="295" y="762"/>
                  </a:lnTo>
                  <a:lnTo>
                    <a:pt x="302" y="777"/>
                  </a:lnTo>
                  <a:lnTo>
                    <a:pt x="310" y="793"/>
                  </a:lnTo>
                  <a:lnTo>
                    <a:pt x="319" y="808"/>
                  </a:lnTo>
                  <a:lnTo>
                    <a:pt x="328" y="823"/>
                  </a:lnTo>
                  <a:lnTo>
                    <a:pt x="338" y="837"/>
                  </a:lnTo>
                  <a:lnTo>
                    <a:pt x="349" y="850"/>
                  </a:lnTo>
                  <a:lnTo>
                    <a:pt x="359" y="863"/>
                  </a:lnTo>
                  <a:lnTo>
                    <a:pt x="371" y="875"/>
                  </a:lnTo>
                  <a:lnTo>
                    <a:pt x="383" y="887"/>
                  </a:lnTo>
                  <a:lnTo>
                    <a:pt x="396" y="898"/>
                  </a:lnTo>
                  <a:lnTo>
                    <a:pt x="410" y="909"/>
                  </a:lnTo>
                  <a:lnTo>
                    <a:pt x="424" y="918"/>
                  </a:lnTo>
                  <a:lnTo>
                    <a:pt x="438" y="926"/>
                  </a:lnTo>
                  <a:lnTo>
                    <a:pt x="453" y="935"/>
                  </a:lnTo>
                  <a:lnTo>
                    <a:pt x="468" y="942"/>
                  </a:lnTo>
                  <a:lnTo>
                    <a:pt x="485" y="949"/>
                  </a:lnTo>
                  <a:lnTo>
                    <a:pt x="500" y="955"/>
                  </a:lnTo>
                  <a:lnTo>
                    <a:pt x="517" y="960"/>
                  </a:lnTo>
                  <a:lnTo>
                    <a:pt x="535" y="964"/>
                  </a:lnTo>
                  <a:lnTo>
                    <a:pt x="553" y="967"/>
                  </a:lnTo>
                  <a:lnTo>
                    <a:pt x="571" y="969"/>
                  </a:lnTo>
                  <a:lnTo>
                    <a:pt x="589" y="971"/>
                  </a:lnTo>
                  <a:lnTo>
                    <a:pt x="608" y="972"/>
                  </a:lnTo>
                  <a:lnTo>
                    <a:pt x="608" y="972"/>
                  </a:lnTo>
                  <a:lnTo>
                    <a:pt x="631" y="971"/>
                  </a:lnTo>
                  <a:lnTo>
                    <a:pt x="653" y="968"/>
                  </a:lnTo>
                  <a:lnTo>
                    <a:pt x="675" y="966"/>
                  </a:lnTo>
                  <a:lnTo>
                    <a:pt x="695" y="961"/>
                  </a:lnTo>
                  <a:lnTo>
                    <a:pt x="715" y="955"/>
                  </a:lnTo>
                  <a:lnTo>
                    <a:pt x="734" y="948"/>
                  </a:lnTo>
                  <a:lnTo>
                    <a:pt x="754" y="941"/>
                  </a:lnTo>
                  <a:lnTo>
                    <a:pt x="773" y="931"/>
                  </a:lnTo>
                  <a:lnTo>
                    <a:pt x="791" y="922"/>
                  </a:lnTo>
                  <a:lnTo>
                    <a:pt x="808" y="911"/>
                  </a:lnTo>
                  <a:lnTo>
                    <a:pt x="825" y="899"/>
                  </a:lnTo>
                  <a:lnTo>
                    <a:pt x="842" y="886"/>
                  </a:lnTo>
                  <a:lnTo>
                    <a:pt x="859" y="873"/>
                  </a:lnTo>
                  <a:lnTo>
                    <a:pt x="875" y="858"/>
                  </a:lnTo>
                  <a:lnTo>
                    <a:pt x="906" y="827"/>
                  </a:lnTo>
                  <a:lnTo>
                    <a:pt x="1065" y="985"/>
                  </a:lnTo>
                  <a:lnTo>
                    <a:pt x="1065" y="985"/>
                  </a:lnTo>
                  <a:lnTo>
                    <a:pt x="1044" y="1008"/>
                  </a:lnTo>
                  <a:lnTo>
                    <a:pt x="1022" y="1030"/>
                  </a:lnTo>
                  <a:lnTo>
                    <a:pt x="1000" y="1052"/>
                  </a:lnTo>
                  <a:lnTo>
                    <a:pt x="976" y="1072"/>
                  </a:lnTo>
                  <a:lnTo>
                    <a:pt x="951" y="1090"/>
                  </a:lnTo>
                  <a:lnTo>
                    <a:pt x="926" y="1108"/>
                  </a:lnTo>
                  <a:lnTo>
                    <a:pt x="899" y="1125"/>
                  </a:lnTo>
                  <a:lnTo>
                    <a:pt x="872" y="1140"/>
                  </a:lnTo>
                  <a:lnTo>
                    <a:pt x="843" y="1153"/>
                  </a:lnTo>
                  <a:lnTo>
                    <a:pt x="812" y="1165"/>
                  </a:lnTo>
                  <a:lnTo>
                    <a:pt x="781" y="1176"/>
                  </a:lnTo>
                  <a:lnTo>
                    <a:pt x="748" y="1184"/>
                  </a:lnTo>
                  <a:lnTo>
                    <a:pt x="712" y="1192"/>
                  </a:lnTo>
                  <a:lnTo>
                    <a:pt x="675" y="1196"/>
                  </a:lnTo>
                  <a:lnTo>
                    <a:pt x="635" y="1199"/>
                  </a:lnTo>
                  <a:lnTo>
                    <a:pt x="595"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40" name="Freeform 13" descr=" " title=" "/>
            <p:cNvSpPr>
              <a:spLocks/>
            </p:cNvSpPr>
            <p:nvPr userDrawn="1"/>
          </p:nvSpPr>
          <p:spPr bwMode="auto">
            <a:xfrm>
              <a:off x="594659" y="4851501"/>
              <a:ext cx="71744" cy="106015"/>
            </a:xfrm>
            <a:custGeom>
              <a:avLst/>
              <a:gdLst>
                <a:gd name="T0" fmla="*/ 1076 w 1076"/>
                <a:gd name="T1" fmla="*/ 1590 h 1590"/>
                <a:gd name="T2" fmla="*/ 771 w 1076"/>
                <a:gd name="T3" fmla="*/ 1590 h 1590"/>
                <a:gd name="T4" fmla="*/ 425 w 1076"/>
                <a:gd name="T5" fmla="*/ 1093 h 1590"/>
                <a:gd name="T6" fmla="*/ 264 w 1076"/>
                <a:gd name="T7" fmla="*/ 1261 h 1590"/>
                <a:gd name="T8" fmla="*/ 264 w 1076"/>
                <a:gd name="T9" fmla="*/ 1590 h 1590"/>
                <a:gd name="T10" fmla="*/ 0 w 1076"/>
                <a:gd name="T11" fmla="*/ 1590 h 1590"/>
                <a:gd name="T12" fmla="*/ 0 w 1076"/>
                <a:gd name="T13" fmla="*/ 0 h 1590"/>
                <a:gd name="T14" fmla="*/ 264 w 1076"/>
                <a:gd name="T15" fmla="*/ 0 h 1590"/>
                <a:gd name="T16" fmla="*/ 264 w 1076"/>
                <a:gd name="T17" fmla="*/ 950 h 1590"/>
                <a:gd name="T18" fmla="*/ 741 w 1076"/>
                <a:gd name="T19" fmla="*/ 440 h 1590"/>
                <a:gd name="T20" fmla="*/ 1062 w 1076"/>
                <a:gd name="T21" fmla="*/ 440 h 1590"/>
                <a:gd name="T22" fmla="*/ 604 w 1076"/>
                <a:gd name="T23" fmla="*/ 908 h 1590"/>
                <a:gd name="T24" fmla="*/ 1076 w 1076"/>
                <a:gd name="T25" fmla="*/ 1590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6" h="1590">
                  <a:moveTo>
                    <a:pt x="1076" y="1590"/>
                  </a:moveTo>
                  <a:lnTo>
                    <a:pt x="771" y="1590"/>
                  </a:lnTo>
                  <a:lnTo>
                    <a:pt x="425" y="1093"/>
                  </a:lnTo>
                  <a:lnTo>
                    <a:pt x="264" y="1261"/>
                  </a:lnTo>
                  <a:lnTo>
                    <a:pt x="264" y="1590"/>
                  </a:lnTo>
                  <a:lnTo>
                    <a:pt x="0" y="1590"/>
                  </a:lnTo>
                  <a:lnTo>
                    <a:pt x="0" y="0"/>
                  </a:lnTo>
                  <a:lnTo>
                    <a:pt x="264" y="0"/>
                  </a:lnTo>
                  <a:lnTo>
                    <a:pt x="264" y="950"/>
                  </a:lnTo>
                  <a:lnTo>
                    <a:pt x="741" y="440"/>
                  </a:lnTo>
                  <a:lnTo>
                    <a:pt x="1062" y="440"/>
                  </a:lnTo>
                  <a:lnTo>
                    <a:pt x="604" y="908"/>
                  </a:lnTo>
                  <a:lnTo>
                    <a:pt x="1076"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41" name="Freeform 14" descr=" " title=" "/>
            <p:cNvSpPr>
              <a:spLocks noEditPoints="1"/>
            </p:cNvSpPr>
            <p:nvPr userDrawn="1"/>
          </p:nvSpPr>
          <p:spPr bwMode="auto">
            <a:xfrm>
              <a:off x="675871" y="4851501"/>
              <a:ext cx="79478" cy="107616"/>
            </a:xfrm>
            <a:custGeom>
              <a:avLst/>
              <a:gdLst>
                <a:gd name="T0" fmla="*/ 560 w 1191"/>
                <a:gd name="T1" fmla="*/ 646 h 1615"/>
                <a:gd name="T2" fmla="*/ 496 w 1191"/>
                <a:gd name="T3" fmla="*/ 659 h 1615"/>
                <a:gd name="T4" fmla="*/ 436 w 1191"/>
                <a:gd name="T5" fmla="*/ 686 h 1615"/>
                <a:gd name="T6" fmla="*/ 382 w 1191"/>
                <a:gd name="T7" fmla="*/ 723 h 1615"/>
                <a:gd name="T8" fmla="*/ 337 w 1191"/>
                <a:gd name="T9" fmla="*/ 770 h 1615"/>
                <a:gd name="T10" fmla="*/ 300 w 1191"/>
                <a:gd name="T11" fmla="*/ 829 h 1615"/>
                <a:gd name="T12" fmla="*/ 273 w 1191"/>
                <a:gd name="T13" fmla="*/ 897 h 1615"/>
                <a:gd name="T14" fmla="*/ 259 w 1191"/>
                <a:gd name="T15" fmla="*/ 973 h 1615"/>
                <a:gd name="T16" fmla="*/ 258 w 1191"/>
                <a:gd name="T17" fmla="*/ 1036 h 1615"/>
                <a:gd name="T18" fmla="*/ 269 w 1191"/>
                <a:gd name="T19" fmla="*/ 1114 h 1615"/>
                <a:gd name="T20" fmla="*/ 291 w 1191"/>
                <a:gd name="T21" fmla="*/ 1184 h 1615"/>
                <a:gd name="T22" fmla="*/ 326 w 1191"/>
                <a:gd name="T23" fmla="*/ 1245 h 1615"/>
                <a:gd name="T24" fmla="*/ 370 w 1191"/>
                <a:gd name="T25" fmla="*/ 1296 h 1615"/>
                <a:gd name="T26" fmla="*/ 422 w 1191"/>
                <a:gd name="T27" fmla="*/ 1337 h 1615"/>
                <a:gd name="T28" fmla="*/ 480 w 1191"/>
                <a:gd name="T29" fmla="*/ 1365 h 1615"/>
                <a:gd name="T30" fmla="*/ 543 w 1191"/>
                <a:gd name="T31" fmla="*/ 1382 h 1615"/>
                <a:gd name="T32" fmla="*/ 594 w 1191"/>
                <a:gd name="T33" fmla="*/ 1385 h 1615"/>
                <a:gd name="T34" fmla="*/ 659 w 1191"/>
                <a:gd name="T35" fmla="*/ 1378 h 1615"/>
                <a:gd name="T36" fmla="*/ 720 w 1191"/>
                <a:gd name="T37" fmla="*/ 1359 h 1615"/>
                <a:gd name="T38" fmla="*/ 776 w 1191"/>
                <a:gd name="T39" fmla="*/ 1328 h 1615"/>
                <a:gd name="T40" fmla="*/ 825 w 1191"/>
                <a:gd name="T41" fmla="*/ 1286 h 1615"/>
                <a:gd name="T42" fmla="*/ 866 w 1191"/>
                <a:gd name="T43" fmla="*/ 1233 h 1615"/>
                <a:gd name="T44" fmla="*/ 896 w 1191"/>
                <a:gd name="T45" fmla="*/ 1169 h 1615"/>
                <a:gd name="T46" fmla="*/ 915 w 1191"/>
                <a:gd name="T47" fmla="*/ 1096 h 1615"/>
                <a:gd name="T48" fmla="*/ 922 w 1191"/>
                <a:gd name="T49" fmla="*/ 1015 h 1615"/>
                <a:gd name="T50" fmla="*/ 918 w 1191"/>
                <a:gd name="T51" fmla="*/ 953 h 1615"/>
                <a:gd name="T52" fmla="*/ 902 w 1191"/>
                <a:gd name="T53" fmla="*/ 879 h 1615"/>
                <a:gd name="T54" fmla="*/ 874 w 1191"/>
                <a:gd name="T55" fmla="*/ 813 h 1615"/>
                <a:gd name="T56" fmla="*/ 836 w 1191"/>
                <a:gd name="T57" fmla="*/ 757 h 1615"/>
                <a:gd name="T58" fmla="*/ 788 w 1191"/>
                <a:gd name="T59" fmla="*/ 712 h 1615"/>
                <a:gd name="T60" fmla="*/ 734 w 1191"/>
                <a:gd name="T61" fmla="*/ 677 h 1615"/>
                <a:gd name="T62" fmla="*/ 675 w 1191"/>
                <a:gd name="T63" fmla="*/ 655 h 1615"/>
                <a:gd name="T64" fmla="*/ 610 w 1191"/>
                <a:gd name="T65" fmla="*/ 645 h 1615"/>
                <a:gd name="T66" fmla="*/ 620 w 1191"/>
                <a:gd name="T67" fmla="*/ 1614 h 1615"/>
                <a:gd name="T68" fmla="*/ 496 w 1191"/>
                <a:gd name="T69" fmla="*/ 1589 h 1615"/>
                <a:gd name="T70" fmla="*/ 395 w 1191"/>
                <a:gd name="T71" fmla="*/ 1538 h 1615"/>
                <a:gd name="T72" fmla="*/ 314 w 1191"/>
                <a:gd name="T73" fmla="*/ 1470 h 1615"/>
                <a:gd name="T74" fmla="*/ 264 w 1191"/>
                <a:gd name="T75" fmla="*/ 1590 h 1615"/>
                <a:gd name="T76" fmla="*/ 264 w 1191"/>
                <a:gd name="T77" fmla="*/ 632 h 1615"/>
                <a:gd name="T78" fmla="*/ 315 w 1191"/>
                <a:gd name="T79" fmla="*/ 567 h 1615"/>
                <a:gd name="T80" fmla="*/ 398 w 1191"/>
                <a:gd name="T81" fmla="*/ 493 h 1615"/>
                <a:gd name="T82" fmla="*/ 498 w 1191"/>
                <a:gd name="T83" fmla="*/ 442 h 1615"/>
                <a:gd name="T84" fmla="*/ 620 w 1191"/>
                <a:gd name="T85" fmla="*/ 417 h 1615"/>
                <a:gd name="T86" fmla="*/ 705 w 1191"/>
                <a:gd name="T87" fmla="*/ 418 h 1615"/>
                <a:gd name="T88" fmla="*/ 805 w 1191"/>
                <a:gd name="T89" fmla="*/ 438 h 1615"/>
                <a:gd name="T90" fmla="*/ 899 w 1191"/>
                <a:gd name="T91" fmla="*/ 478 h 1615"/>
                <a:gd name="T92" fmla="*/ 985 w 1191"/>
                <a:gd name="T93" fmla="*/ 535 h 1615"/>
                <a:gd name="T94" fmla="*/ 1061 w 1191"/>
                <a:gd name="T95" fmla="*/ 612 h 1615"/>
                <a:gd name="T96" fmla="*/ 1120 w 1191"/>
                <a:gd name="T97" fmla="*/ 706 h 1615"/>
                <a:gd name="T98" fmla="*/ 1164 w 1191"/>
                <a:gd name="T99" fmla="*/ 817 h 1615"/>
                <a:gd name="T100" fmla="*/ 1187 w 1191"/>
                <a:gd name="T101" fmla="*/ 945 h 1615"/>
                <a:gd name="T102" fmla="*/ 1189 w 1191"/>
                <a:gd name="T103" fmla="*/ 1050 h 1615"/>
                <a:gd name="T104" fmla="*/ 1172 w 1191"/>
                <a:gd name="T105" fmla="*/ 1182 h 1615"/>
                <a:gd name="T106" fmla="*/ 1133 w 1191"/>
                <a:gd name="T107" fmla="*/ 1297 h 1615"/>
                <a:gd name="T108" fmla="*/ 1077 w 1191"/>
                <a:gd name="T109" fmla="*/ 1396 h 1615"/>
                <a:gd name="T110" fmla="*/ 1006 w 1191"/>
                <a:gd name="T111" fmla="*/ 1477 h 1615"/>
                <a:gd name="T112" fmla="*/ 922 w 1191"/>
                <a:gd name="T113" fmla="*/ 1540 h 1615"/>
                <a:gd name="T114" fmla="*/ 830 w 1191"/>
                <a:gd name="T115" fmla="*/ 1584 h 1615"/>
                <a:gd name="T116" fmla="*/ 731 w 1191"/>
                <a:gd name="T117" fmla="*/ 1609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4" y="644"/>
                  </a:moveTo>
                  <a:lnTo>
                    <a:pt x="594" y="644"/>
                  </a:lnTo>
                  <a:lnTo>
                    <a:pt x="577" y="645"/>
                  </a:lnTo>
                  <a:lnTo>
                    <a:pt x="560" y="646"/>
                  </a:lnTo>
                  <a:lnTo>
                    <a:pt x="543" y="649"/>
                  </a:lnTo>
                  <a:lnTo>
                    <a:pt x="528" y="651"/>
                  </a:lnTo>
                  <a:lnTo>
                    <a:pt x="511" y="655"/>
                  </a:lnTo>
                  <a:lnTo>
                    <a:pt x="496" y="659"/>
                  </a:lnTo>
                  <a:lnTo>
                    <a:pt x="480" y="664"/>
                  </a:lnTo>
                  <a:lnTo>
                    <a:pt x="466" y="671"/>
                  </a:lnTo>
                  <a:lnTo>
                    <a:pt x="450" y="677"/>
                  </a:lnTo>
                  <a:lnTo>
                    <a:pt x="436" y="686"/>
                  </a:lnTo>
                  <a:lnTo>
                    <a:pt x="422" y="694"/>
                  </a:lnTo>
                  <a:lnTo>
                    <a:pt x="408" y="702"/>
                  </a:lnTo>
                  <a:lnTo>
                    <a:pt x="395" y="712"/>
                  </a:lnTo>
                  <a:lnTo>
                    <a:pt x="382" y="723"/>
                  </a:lnTo>
                  <a:lnTo>
                    <a:pt x="370" y="733"/>
                  </a:lnTo>
                  <a:lnTo>
                    <a:pt x="358" y="745"/>
                  </a:lnTo>
                  <a:lnTo>
                    <a:pt x="346" y="758"/>
                  </a:lnTo>
                  <a:lnTo>
                    <a:pt x="337" y="770"/>
                  </a:lnTo>
                  <a:lnTo>
                    <a:pt x="326" y="785"/>
                  </a:lnTo>
                  <a:lnTo>
                    <a:pt x="316" y="799"/>
                  </a:lnTo>
                  <a:lnTo>
                    <a:pt x="308" y="813"/>
                  </a:lnTo>
                  <a:lnTo>
                    <a:pt x="300" y="829"/>
                  </a:lnTo>
                  <a:lnTo>
                    <a:pt x="291" y="846"/>
                  </a:lnTo>
                  <a:lnTo>
                    <a:pt x="284" y="862"/>
                  </a:lnTo>
                  <a:lnTo>
                    <a:pt x="278" y="879"/>
                  </a:lnTo>
                  <a:lnTo>
                    <a:pt x="273" y="897"/>
                  </a:lnTo>
                  <a:lnTo>
                    <a:pt x="269" y="916"/>
                  </a:lnTo>
                  <a:lnTo>
                    <a:pt x="264" y="934"/>
                  </a:lnTo>
                  <a:lnTo>
                    <a:pt x="262" y="954"/>
                  </a:lnTo>
                  <a:lnTo>
                    <a:pt x="259" y="973"/>
                  </a:lnTo>
                  <a:lnTo>
                    <a:pt x="258" y="994"/>
                  </a:lnTo>
                  <a:lnTo>
                    <a:pt x="257" y="1015"/>
                  </a:lnTo>
                  <a:lnTo>
                    <a:pt x="257" y="1015"/>
                  </a:lnTo>
                  <a:lnTo>
                    <a:pt x="258" y="1036"/>
                  </a:lnTo>
                  <a:lnTo>
                    <a:pt x="259" y="1056"/>
                  </a:lnTo>
                  <a:lnTo>
                    <a:pt x="262" y="1076"/>
                  </a:lnTo>
                  <a:lnTo>
                    <a:pt x="264" y="1095"/>
                  </a:lnTo>
                  <a:lnTo>
                    <a:pt x="269" y="1114"/>
                  </a:lnTo>
                  <a:lnTo>
                    <a:pt x="273" y="1132"/>
                  </a:lnTo>
                  <a:lnTo>
                    <a:pt x="278" y="1150"/>
                  </a:lnTo>
                  <a:lnTo>
                    <a:pt x="284" y="1167"/>
                  </a:lnTo>
                  <a:lnTo>
                    <a:pt x="291" y="1184"/>
                  </a:lnTo>
                  <a:lnTo>
                    <a:pt x="300" y="1200"/>
                  </a:lnTo>
                  <a:lnTo>
                    <a:pt x="308" y="1216"/>
                  </a:lnTo>
                  <a:lnTo>
                    <a:pt x="316" y="1230"/>
                  </a:lnTo>
                  <a:lnTo>
                    <a:pt x="326" y="1245"/>
                  </a:lnTo>
                  <a:lnTo>
                    <a:pt x="337" y="1259"/>
                  </a:lnTo>
                  <a:lnTo>
                    <a:pt x="346" y="1272"/>
                  </a:lnTo>
                  <a:lnTo>
                    <a:pt x="358" y="1284"/>
                  </a:lnTo>
                  <a:lnTo>
                    <a:pt x="370" y="1296"/>
                  </a:lnTo>
                  <a:lnTo>
                    <a:pt x="382" y="1307"/>
                  </a:lnTo>
                  <a:lnTo>
                    <a:pt x="395" y="1317"/>
                  </a:lnTo>
                  <a:lnTo>
                    <a:pt x="408" y="1327"/>
                  </a:lnTo>
                  <a:lnTo>
                    <a:pt x="422" y="1337"/>
                  </a:lnTo>
                  <a:lnTo>
                    <a:pt x="436" y="1345"/>
                  </a:lnTo>
                  <a:lnTo>
                    <a:pt x="450" y="1352"/>
                  </a:lnTo>
                  <a:lnTo>
                    <a:pt x="466" y="1359"/>
                  </a:lnTo>
                  <a:lnTo>
                    <a:pt x="480" y="1365"/>
                  </a:lnTo>
                  <a:lnTo>
                    <a:pt x="496" y="1370"/>
                  </a:lnTo>
                  <a:lnTo>
                    <a:pt x="511" y="1375"/>
                  </a:lnTo>
                  <a:lnTo>
                    <a:pt x="528" y="1378"/>
                  </a:lnTo>
                  <a:lnTo>
                    <a:pt x="543" y="1382"/>
                  </a:lnTo>
                  <a:lnTo>
                    <a:pt x="560" y="1383"/>
                  </a:lnTo>
                  <a:lnTo>
                    <a:pt x="577" y="1384"/>
                  </a:lnTo>
                  <a:lnTo>
                    <a:pt x="594" y="1385"/>
                  </a:lnTo>
                  <a:lnTo>
                    <a:pt x="594" y="1385"/>
                  </a:lnTo>
                  <a:lnTo>
                    <a:pt x="610" y="1385"/>
                  </a:lnTo>
                  <a:lnTo>
                    <a:pt x="627" y="1383"/>
                  </a:lnTo>
                  <a:lnTo>
                    <a:pt x="643" y="1382"/>
                  </a:lnTo>
                  <a:lnTo>
                    <a:pt x="659" y="1378"/>
                  </a:lnTo>
                  <a:lnTo>
                    <a:pt x="675" y="1375"/>
                  </a:lnTo>
                  <a:lnTo>
                    <a:pt x="690" y="1371"/>
                  </a:lnTo>
                  <a:lnTo>
                    <a:pt x="706" y="1365"/>
                  </a:lnTo>
                  <a:lnTo>
                    <a:pt x="720" y="1359"/>
                  </a:lnTo>
                  <a:lnTo>
                    <a:pt x="736" y="1353"/>
                  </a:lnTo>
                  <a:lnTo>
                    <a:pt x="750" y="1346"/>
                  </a:lnTo>
                  <a:lnTo>
                    <a:pt x="763" y="1338"/>
                  </a:lnTo>
                  <a:lnTo>
                    <a:pt x="776" y="1328"/>
                  </a:lnTo>
                  <a:lnTo>
                    <a:pt x="789" y="1319"/>
                  </a:lnTo>
                  <a:lnTo>
                    <a:pt x="801" y="1309"/>
                  </a:lnTo>
                  <a:lnTo>
                    <a:pt x="813" y="1297"/>
                  </a:lnTo>
                  <a:lnTo>
                    <a:pt x="825" y="1286"/>
                  </a:lnTo>
                  <a:lnTo>
                    <a:pt x="836" y="1273"/>
                  </a:lnTo>
                  <a:lnTo>
                    <a:pt x="847" y="1260"/>
                  </a:lnTo>
                  <a:lnTo>
                    <a:pt x="856" y="1247"/>
                  </a:lnTo>
                  <a:lnTo>
                    <a:pt x="866" y="1233"/>
                  </a:lnTo>
                  <a:lnTo>
                    <a:pt x="874" y="1218"/>
                  </a:lnTo>
                  <a:lnTo>
                    <a:pt x="883" y="1203"/>
                  </a:lnTo>
                  <a:lnTo>
                    <a:pt x="890" y="1186"/>
                  </a:lnTo>
                  <a:lnTo>
                    <a:pt x="896" y="1169"/>
                  </a:lnTo>
                  <a:lnTo>
                    <a:pt x="902" y="1153"/>
                  </a:lnTo>
                  <a:lnTo>
                    <a:pt x="908" y="1135"/>
                  </a:lnTo>
                  <a:lnTo>
                    <a:pt x="911" y="1116"/>
                  </a:lnTo>
                  <a:lnTo>
                    <a:pt x="915" y="1096"/>
                  </a:lnTo>
                  <a:lnTo>
                    <a:pt x="918" y="1077"/>
                  </a:lnTo>
                  <a:lnTo>
                    <a:pt x="921" y="1057"/>
                  </a:lnTo>
                  <a:lnTo>
                    <a:pt x="922" y="1037"/>
                  </a:lnTo>
                  <a:lnTo>
                    <a:pt x="922" y="1015"/>
                  </a:lnTo>
                  <a:lnTo>
                    <a:pt x="922" y="1015"/>
                  </a:lnTo>
                  <a:lnTo>
                    <a:pt x="922" y="994"/>
                  </a:lnTo>
                  <a:lnTo>
                    <a:pt x="921" y="973"/>
                  </a:lnTo>
                  <a:lnTo>
                    <a:pt x="918" y="953"/>
                  </a:lnTo>
                  <a:lnTo>
                    <a:pt x="915" y="934"/>
                  </a:lnTo>
                  <a:lnTo>
                    <a:pt x="911" y="915"/>
                  </a:lnTo>
                  <a:lnTo>
                    <a:pt x="906" y="897"/>
                  </a:lnTo>
                  <a:lnTo>
                    <a:pt x="902" y="879"/>
                  </a:lnTo>
                  <a:lnTo>
                    <a:pt x="896" y="861"/>
                  </a:lnTo>
                  <a:lnTo>
                    <a:pt x="889" y="844"/>
                  </a:lnTo>
                  <a:lnTo>
                    <a:pt x="881" y="829"/>
                  </a:lnTo>
                  <a:lnTo>
                    <a:pt x="874" y="813"/>
                  </a:lnTo>
                  <a:lnTo>
                    <a:pt x="865" y="798"/>
                  </a:lnTo>
                  <a:lnTo>
                    <a:pt x="856" y="784"/>
                  </a:lnTo>
                  <a:lnTo>
                    <a:pt x="846" y="770"/>
                  </a:lnTo>
                  <a:lnTo>
                    <a:pt x="836" y="757"/>
                  </a:lnTo>
                  <a:lnTo>
                    <a:pt x="824" y="745"/>
                  </a:lnTo>
                  <a:lnTo>
                    <a:pt x="813" y="733"/>
                  </a:lnTo>
                  <a:lnTo>
                    <a:pt x="801" y="721"/>
                  </a:lnTo>
                  <a:lnTo>
                    <a:pt x="788" y="712"/>
                  </a:lnTo>
                  <a:lnTo>
                    <a:pt x="775" y="702"/>
                  </a:lnTo>
                  <a:lnTo>
                    <a:pt x="762" y="693"/>
                  </a:lnTo>
                  <a:lnTo>
                    <a:pt x="749" y="684"/>
                  </a:lnTo>
                  <a:lnTo>
                    <a:pt x="734" y="677"/>
                  </a:lnTo>
                  <a:lnTo>
                    <a:pt x="720" y="670"/>
                  </a:lnTo>
                  <a:lnTo>
                    <a:pt x="705" y="664"/>
                  </a:lnTo>
                  <a:lnTo>
                    <a:pt x="690" y="659"/>
                  </a:lnTo>
                  <a:lnTo>
                    <a:pt x="675" y="655"/>
                  </a:lnTo>
                  <a:lnTo>
                    <a:pt x="658" y="651"/>
                  </a:lnTo>
                  <a:lnTo>
                    <a:pt x="643" y="649"/>
                  </a:lnTo>
                  <a:lnTo>
                    <a:pt x="626" y="646"/>
                  </a:lnTo>
                  <a:lnTo>
                    <a:pt x="610" y="645"/>
                  </a:lnTo>
                  <a:lnTo>
                    <a:pt x="594" y="644"/>
                  </a:lnTo>
                  <a:close/>
                  <a:moveTo>
                    <a:pt x="654" y="1615"/>
                  </a:moveTo>
                  <a:lnTo>
                    <a:pt x="654" y="1615"/>
                  </a:lnTo>
                  <a:lnTo>
                    <a:pt x="620" y="1614"/>
                  </a:lnTo>
                  <a:lnTo>
                    <a:pt x="586" y="1610"/>
                  </a:lnTo>
                  <a:lnTo>
                    <a:pt x="554" y="1605"/>
                  </a:lnTo>
                  <a:lnTo>
                    <a:pt x="524" y="1598"/>
                  </a:lnTo>
                  <a:lnTo>
                    <a:pt x="496" y="1589"/>
                  </a:lnTo>
                  <a:lnTo>
                    <a:pt x="468" y="1578"/>
                  </a:lnTo>
                  <a:lnTo>
                    <a:pt x="443" y="1566"/>
                  </a:lnTo>
                  <a:lnTo>
                    <a:pt x="418" y="1553"/>
                  </a:lnTo>
                  <a:lnTo>
                    <a:pt x="395" y="1538"/>
                  </a:lnTo>
                  <a:lnTo>
                    <a:pt x="373" y="1523"/>
                  </a:lnTo>
                  <a:lnTo>
                    <a:pt x="352" y="1506"/>
                  </a:lnTo>
                  <a:lnTo>
                    <a:pt x="332" y="1488"/>
                  </a:lnTo>
                  <a:lnTo>
                    <a:pt x="314" y="1470"/>
                  </a:lnTo>
                  <a:lnTo>
                    <a:pt x="296" y="1451"/>
                  </a:lnTo>
                  <a:lnTo>
                    <a:pt x="279" y="1431"/>
                  </a:lnTo>
                  <a:lnTo>
                    <a:pt x="264" y="1412"/>
                  </a:lnTo>
                  <a:lnTo>
                    <a:pt x="264" y="1590"/>
                  </a:lnTo>
                  <a:lnTo>
                    <a:pt x="0" y="1590"/>
                  </a:lnTo>
                  <a:lnTo>
                    <a:pt x="0" y="0"/>
                  </a:lnTo>
                  <a:lnTo>
                    <a:pt x="264" y="0"/>
                  </a:lnTo>
                  <a:lnTo>
                    <a:pt x="264" y="632"/>
                  </a:lnTo>
                  <a:lnTo>
                    <a:pt x="264" y="632"/>
                  </a:lnTo>
                  <a:lnTo>
                    <a:pt x="281" y="609"/>
                  </a:lnTo>
                  <a:lnTo>
                    <a:pt x="297" y="588"/>
                  </a:lnTo>
                  <a:lnTo>
                    <a:pt x="315" y="567"/>
                  </a:lnTo>
                  <a:lnTo>
                    <a:pt x="334" y="547"/>
                  </a:lnTo>
                  <a:lnTo>
                    <a:pt x="355" y="528"/>
                  </a:lnTo>
                  <a:lnTo>
                    <a:pt x="376" y="510"/>
                  </a:lnTo>
                  <a:lnTo>
                    <a:pt x="398" y="493"/>
                  </a:lnTo>
                  <a:lnTo>
                    <a:pt x="422" y="479"/>
                  </a:lnTo>
                  <a:lnTo>
                    <a:pt x="445" y="465"/>
                  </a:lnTo>
                  <a:lnTo>
                    <a:pt x="472" y="453"/>
                  </a:lnTo>
                  <a:lnTo>
                    <a:pt x="498" y="442"/>
                  </a:lnTo>
                  <a:lnTo>
                    <a:pt x="527" y="432"/>
                  </a:lnTo>
                  <a:lnTo>
                    <a:pt x="557" y="425"/>
                  </a:lnTo>
                  <a:lnTo>
                    <a:pt x="588" y="420"/>
                  </a:lnTo>
                  <a:lnTo>
                    <a:pt x="620" y="417"/>
                  </a:lnTo>
                  <a:lnTo>
                    <a:pt x="654" y="416"/>
                  </a:lnTo>
                  <a:lnTo>
                    <a:pt x="654" y="416"/>
                  </a:lnTo>
                  <a:lnTo>
                    <a:pt x="680" y="417"/>
                  </a:lnTo>
                  <a:lnTo>
                    <a:pt x="705" y="418"/>
                  </a:lnTo>
                  <a:lnTo>
                    <a:pt x="730" y="422"/>
                  </a:lnTo>
                  <a:lnTo>
                    <a:pt x="755" y="425"/>
                  </a:lnTo>
                  <a:lnTo>
                    <a:pt x="780" y="431"/>
                  </a:lnTo>
                  <a:lnTo>
                    <a:pt x="805" y="438"/>
                  </a:lnTo>
                  <a:lnTo>
                    <a:pt x="829" y="447"/>
                  </a:lnTo>
                  <a:lnTo>
                    <a:pt x="853" y="455"/>
                  </a:lnTo>
                  <a:lnTo>
                    <a:pt x="877" y="466"/>
                  </a:lnTo>
                  <a:lnTo>
                    <a:pt x="899" y="478"/>
                  </a:lnTo>
                  <a:lnTo>
                    <a:pt x="922" y="490"/>
                  </a:lnTo>
                  <a:lnTo>
                    <a:pt x="943" y="504"/>
                  </a:lnTo>
                  <a:lnTo>
                    <a:pt x="965" y="520"/>
                  </a:lnTo>
                  <a:lnTo>
                    <a:pt x="985" y="535"/>
                  </a:lnTo>
                  <a:lnTo>
                    <a:pt x="1006" y="553"/>
                  </a:lnTo>
                  <a:lnTo>
                    <a:pt x="1025" y="571"/>
                  </a:lnTo>
                  <a:lnTo>
                    <a:pt x="1043" y="591"/>
                  </a:lnTo>
                  <a:lnTo>
                    <a:pt x="1061" y="612"/>
                  </a:lnTo>
                  <a:lnTo>
                    <a:pt x="1077" y="634"/>
                  </a:lnTo>
                  <a:lnTo>
                    <a:pt x="1093" y="657"/>
                  </a:lnTo>
                  <a:lnTo>
                    <a:pt x="1107" y="681"/>
                  </a:lnTo>
                  <a:lnTo>
                    <a:pt x="1120" y="706"/>
                  </a:lnTo>
                  <a:lnTo>
                    <a:pt x="1133" y="732"/>
                  </a:lnTo>
                  <a:lnTo>
                    <a:pt x="1144" y="760"/>
                  </a:lnTo>
                  <a:lnTo>
                    <a:pt x="1155" y="788"/>
                  </a:lnTo>
                  <a:lnTo>
                    <a:pt x="1164" y="817"/>
                  </a:lnTo>
                  <a:lnTo>
                    <a:pt x="1172" y="848"/>
                  </a:lnTo>
                  <a:lnTo>
                    <a:pt x="1179" y="879"/>
                  </a:lnTo>
                  <a:lnTo>
                    <a:pt x="1184" y="911"/>
                  </a:lnTo>
                  <a:lnTo>
                    <a:pt x="1187" y="945"/>
                  </a:lnTo>
                  <a:lnTo>
                    <a:pt x="1189" y="979"/>
                  </a:lnTo>
                  <a:lnTo>
                    <a:pt x="1191" y="1015"/>
                  </a:lnTo>
                  <a:lnTo>
                    <a:pt x="1191" y="1015"/>
                  </a:lnTo>
                  <a:lnTo>
                    <a:pt x="1189" y="1050"/>
                  </a:lnTo>
                  <a:lnTo>
                    <a:pt x="1187" y="1084"/>
                  </a:lnTo>
                  <a:lnTo>
                    <a:pt x="1184" y="1118"/>
                  </a:lnTo>
                  <a:lnTo>
                    <a:pt x="1179" y="1151"/>
                  </a:lnTo>
                  <a:lnTo>
                    <a:pt x="1172" y="1182"/>
                  </a:lnTo>
                  <a:lnTo>
                    <a:pt x="1164" y="1212"/>
                  </a:lnTo>
                  <a:lnTo>
                    <a:pt x="1155" y="1242"/>
                  </a:lnTo>
                  <a:lnTo>
                    <a:pt x="1145" y="1271"/>
                  </a:lnTo>
                  <a:lnTo>
                    <a:pt x="1133" y="1297"/>
                  </a:lnTo>
                  <a:lnTo>
                    <a:pt x="1121" y="1323"/>
                  </a:lnTo>
                  <a:lnTo>
                    <a:pt x="1107" y="1348"/>
                  </a:lnTo>
                  <a:lnTo>
                    <a:pt x="1093" y="1374"/>
                  </a:lnTo>
                  <a:lnTo>
                    <a:pt x="1077" y="1396"/>
                  </a:lnTo>
                  <a:lnTo>
                    <a:pt x="1061" y="1418"/>
                  </a:lnTo>
                  <a:lnTo>
                    <a:pt x="1044" y="1439"/>
                  </a:lnTo>
                  <a:lnTo>
                    <a:pt x="1025" y="1458"/>
                  </a:lnTo>
                  <a:lnTo>
                    <a:pt x="1006" y="1477"/>
                  </a:lnTo>
                  <a:lnTo>
                    <a:pt x="986" y="1494"/>
                  </a:lnTo>
                  <a:lnTo>
                    <a:pt x="965" y="1511"/>
                  </a:lnTo>
                  <a:lnTo>
                    <a:pt x="945" y="1525"/>
                  </a:lnTo>
                  <a:lnTo>
                    <a:pt x="922" y="1540"/>
                  </a:lnTo>
                  <a:lnTo>
                    <a:pt x="900" y="1553"/>
                  </a:lnTo>
                  <a:lnTo>
                    <a:pt x="877" y="1565"/>
                  </a:lnTo>
                  <a:lnTo>
                    <a:pt x="854" y="1574"/>
                  </a:lnTo>
                  <a:lnTo>
                    <a:pt x="830" y="1584"/>
                  </a:lnTo>
                  <a:lnTo>
                    <a:pt x="805" y="1592"/>
                  </a:lnTo>
                  <a:lnTo>
                    <a:pt x="781" y="1598"/>
                  </a:lnTo>
                  <a:lnTo>
                    <a:pt x="756" y="1604"/>
                  </a:lnTo>
                  <a:lnTo>
                    <a:pt x="731" y="1609"/>
                  </a:lnTo>
                  <a:lnTo>
                    <a:pt x="706" y="1611"/>
                  </a:lnTo>
                  <a:lnTo>
                    <a:pt x="680" y="1614"/>
                  </a:lnTo>
                  <a:lnTo>
                    <a:pt x="654" y="16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42" name="Freeform 17" descr=" " title=" "/>
            <p:cNvSpPr>
              <a:spLocks noEditPoints="1"/>
            </p:cNvSpPr>
            <p:nvPr userDrawn="1"/>
          </p:nvSpPr>
          <p:spPr bwMode="auto">
            <a:xfrm>
              <a:off x="761884" y="4879238"/>
              <a:ext cx="81745" cy="80012"/>
            </a:xfrm>
            <a:custGeom>
              <a:avLst/>
              <a:gdLst>
                <a:gd name="T0" fmla="*/ 551 w 1226"/>
                <a:gd name="T1" fmla="*/ 235 h 1200"/>
                <a:gd name="T2" fmla="*/ 465 w 1226"/>
                <a:gd name="T3" fmla="*/ 260 h 1200"/>
                <a:gd name="T4" fmla="*/ 394 w 1226"/>
                <a:gd name="T5" fmla="*/ 304 h 1200"/>
                <a:gd name="T6" fmla="*/ 335 w 1226"/>
                <a:gd name="T7" fmla="*/ 365 h 1200"/>
                <a:gd name="T8" fmla="*/ 293 w 1226"/>
                <a:gd name="T9" fmla="*/ 439 h 1200"/>
                <a:gd name="T10" fmla="*/ 268 w 1226"/>
                <a:gd name="T11" fmla="*/ 525 h 1200"/>
                <a:gd name="T12" fmla="*/ 262 w 1226"/>
                <a:gd name="T13" fmla="*/ 599 h 1200"/>
                <a:gd name="T14" fmla="*/ 273 w 1226"/>
                <a:gd name="T15" fmla="*/ 691 h 1200"/>
                <a:gd name="T16" fmla="*/ 303 w 1226"/>
                <a:gd name="T17" fmla="*/ 776 h 1200"/>
                <a:gd name="T18" fmla="*/ 350 w 1226"/>
                <a:gd name="T19" fmla="*/ 849 h 1200"/>
                <a:gd name="T20" fmla="*/ 413 w 1226"/>
                <a:gd name="T21" fmla="*/ 907 h 1200"/>
                <a:gd name="T22" fmla="*/ 488 w 1226"/>
                <a:gd name="T23" fmla="*/ 949 h 1200"/>
                <a:gd name="T24" fmla="*/ 575 w 1226"/>
                <a:gd name="T25" fmla="*/ 969 h 1200"/>
                <a:gd name="T26" fmla="*/ 653 w 1226"/>
                <a:gd name="T27" fmla="*/ 969 h 1200"/>
                <a:gd name="T28" fmla="*/ 741 w 1226"/>
                <a:gd name="T29" fmla="*/ 949 h 1200"/>
                <a:gd name="T30" fmla="*/ 818 w 1226"/>
                <a:gd name="T31" fmla="*/ 909 h 1200"/>
                <a:gd name="T32" fmla="*/ 879 w 1226"/>
                <a:gd name="T33" fmla="*/ 851 h 1200"/>
                <a:gd name="T34" fmla="*/ 924 w 1226"/>
                <a:gd name="T35" fmla="*/ 778 h 1200"/>
                <a:gd name="T36" fmla="*/ 953 w 1226"/>
                <a:gd name="T37" fmla="*/ 695 h 1200"/>
                <a:gd name="T38" fmla="*/ 962 w 1226"/>
                <a:gd name="T39" fmla="*/ 604 h 1200"/>
                <a:gd name="T40" fmla="*/ 955 w 1226"/>
                <a:gd name="T41" fmla="*/ 529 h 1200"/>
                <a:gd name="T42" fmla="*/ 930 w 1226"/>
                <a:gd name="T43" fmla="*/ 443 h 1200"/>
                <a:gd name="T44" fmla="*/ 886 w 1226"/>
                <a:gd name="T45" fmla="*/ 366 h 1200"/>
                <a:gd name="T46" fmla="*/ 826 w 1226"/>
                <a:gd name="T47" fmla="*/ 305 h 1200"/>
                <a:gd name="T48" fmla="*/ 752 w 1226"/>
                <a:gd name="T49" fmla="*/ 260 h 1200"/>
                <a:gd name="T50" fmla="*/ 666 w 1226"/>
                <a:gd name="T51" fmla="*/ 235 h 1200"/>
                <a:gd name="T52" fmla="*/ 609 w 1226"/>
                <a:gd name="T53" fmla="*/ 1200 h 1200"/>
                <a:gd name="T54" fmla="*/ 452 w 1226"/>
                <a:gd name="T55" fmla="*/ 1182 h 1200"/>
                <a:gd name="T56" fmla="*/ 313 w 1226"/>
                <a:gd name="T57" fmla="*/ 1128 h 1200"/>
                <a:gd name="T58" fmla="*/ 193 w 1226"/>
                <a:gd name="T59" fmla="*/ 1045 h 1200"/>
                <a:gd name="T60" fmla="*/ 100 w 1226"/>
                <a:gd name="T61" fmla="*/ 937 h 1200"/>
                <a:gd name="T62" fmla="*/ 34 w 1226"/>
                <a:gd name="T63" fmla="*/ 808 h 1200"/>
                <a:gd name="T64" fmla="*/ 2 w 1226"/>
                <a:gd name="T65" fmla="*/ 665 h 1200"/>
                <a:gd name="T66" fmla="*/ 2 w 1226"/>
                <a:gd name="T67" fmla="*/ 542 h 1200"/>
                <a:gd name="T68" fmla="*/ 34 w 1226"/>
                <a:gd name="T69" fmla="*/ 396 h 1200"/>
                <a:gd name="T70" fmla="*/ 100 w 1226"/>
                <a:gd name="T71" fmla="*/ 267 h 1200"/>
                <a:gd name="T72" fmla="*/ 195 w 1226"/>
                <a:gd name="T73" fmla="*/ 157 h 1200"/>
                <a:gd name="T74" fmla="*/ 315 w 1226"/>
                <a:gd name="T75" fmla="*/ 73 h 1200"/>
                <a:gd name="T76" fmla="*/ 456 w 1226"/>
                <a:gd name="T77" fmla="*/ 19 h 1200"/>
                <a:gd name="T78" fmla="*/ 613 w 1226"/>
                <a:gd name="T79" fmla="*/ 0 h 1200"/>
                <a:gd name="T80" fmla="*/ 741 w 1226"/>
                <a:gd name="T81" fmla="*/ 12 h 1200"/>
                <a:gd name="T82" fmla="*/ 886 w 1226"/>
                <a:gd name="T83" fmla="*/ 58 h 1200"/>
                <a:gd name="T84" fmla="*/ 1009 w 1226"/>
                <a:gd name="T85" fmla="*/ 137 h 1200"/>
                <a:gd name="T86" fmla="*/ 1109 w 1226"/>
                <a:gd name="T87" fmla="*/ 240 h 1200"/>
                <a:gd name="T88" fmla="*/ 1180 w 1226"/>
                <a:gd name="T89" fmla="*/ 365 h 1200"/>
                <a:gd name="T90" fmla="*/ 1219 w 1226"/>
                <a:gd name="T91" fmla="*/ 507 h 1200"/>
                <a:gd name="T92" fmla="*/ 1225 w 1226"/>
                <a:gd name="T93" fmla="*/ 629 h 1200"/>
                <a:gd name="T94" fmla="*/ 1200 w 1226"/>
                <a:gd name="T95" fmla="*/ 777 h 1200"/>
                <a:gd name="T96" fmla="*/ 1140 w 1226"/>
                <a:gd name="T97" fmla="*/ 910 h 1200"/>
                <a:gd name="T98" fmla="*/ 1051 w 1226"/>
                <a:gd name="T99" fmla="*/ 1023 h 1200"/>
                <a:gd name="T100" fmla="*/ 936 w 1226"/>
                <a:gd name="T101" fmla="*/ 1113 h 1200"/>
                <a:gd name="T102" fmla="*/ 797 w 1226"/>
                <a:gd name="T103" fmla="*/ 1173 h 1200"/>
                <a:gd name="T104" fmla="*/ 642 w 1226"/>
                <a:gd name="T105" fmla="*/ 1200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26" h="1200">
                  <a:moveTo>
                    <a:pt x="609" y="230"/>
                  </a:moveTo>
                  <a:lnTo>
                    <a:pt x="609" y="230"/>
                  </a:lnTo>
                  <a:lnTo>
                    <a:pt x="590" y="231"/>
                  </a:lnTo>
                  <a:lnTo>
                    <a:pt x="570" y="233"/>
                  </a:lnTo>
                  <a:lnTo>
                    <a:pt x="551" y="235"/>
                  </a:lnTo>
                  <a:lnTo>
                    <a:pt x="533" y="239"/>
                  </a:lnTo>
                  <a:lnTo>
                    <a:pt x="516" y="242"/>
                  </a:lnTo>
                  <a:lnTo>
                    <a:pt x="499" y="247"/>
                  </a:lnTo>
                  <a:lnTo>
                    <a:pt x="482" y="253"/>
                  </a:lnTo>
                  <a:lnTo>
                    <a:pt x="465" y="260"/>
                  </a:lnTo>
                  <a:lnTo>
                    <a:pt x="450" y="267"/>
                  </a:lnTo>
                  <a:lnTo>
                    <a:pt x="436" y="276"/>
                  </a:lnTo>
                  <a:lnTo>
                    <a:pt x="421" y="284"/>
                  </a:lnTo>
                  <a:lnTo>
                    <a:pt x="407" y="293"/>
                  </a:lnTo>
                  <a:lnTo>
                    <a:pt x="394" y="304"/>
                  </a:lnTo>
                  <a:lnTo>
                    <a:pt x="381" y="315"/>
                  </a:lnTo>
                  <a:lnTo>
                    <a:pt x="369" y="327"/>
                  </a:lnTo>
                  <a:lnTo>
                    <a:pt x="357" y="339"/>
                  </a:lnTo>
                  <a:lnTo>
                    <a:pt x="346" y="352"/>
                  </a:lnTo>
                  <a:lnTo>
                    <a:pt x="335" y="365"/>
                  </a:lnTo>
                  <a:lnTo>
                    <a:pt x="326" y="378"/>
                  </a:lnTo>
                  <a:lnTo>
                    <a:pt x="316" y="394"/>
                  </a:lnTo>
                  <a:lnTo>
                    <a:pt x="308" y="408"/>
                  </a:lnTo>
                  <a:lnTo>
                    <a:pt x="301" y="424"/>
                  </a:lnTo>
                  <a:lnTo>
                    <a:pt x="293" y="439"/>
                  </a:lnTo>
                  <a:lnTo>
                    <a:pt x="287" y="456"/>
                  </a:lnTo>
                  <a:lnTo>
                    <a:pt x="281" y="473"/>
                  </a:lnTo>
                  <a:lnTo>
                    <a:pt x="277" y="489"/>
                  </a:lnTo>
                  <a:lnTo>
                    <a:pt x="272" y="507"/>
                  </a:lnTo>
                  <a:lnTo>
                    <a:pt x="268" y="525"/>
                  </a:lnTo>
                  <a:lnTo>
                    <a:pt x="266" y="543"/>
                  </a:lnTo>
                  <a:lnTo>
                    <a:pt x="265" y="561"/>
                  </a:lnTo>
                  <a:lnTo>
                    <a:pt x="264" y="580"/>
                  </a:lnTo>
                  <a:lnTo>
                    <a:pt x="262" y="599"/>
                  </a:lnTo>
                  <a:lnTo>
                    <a:pt x="262" y="599"/>
                  </a:lnTo>
                  <a:lnTo>
                    <a:pt x="264" y="618"/>
                  </a:lnTo>
                  <a:lnTo>
                    <a:pt x="265" y="637"/>
                  </a:lnTo>
                  <a:lnTo>
                    <a:pt x="266" y="655"/>
                  </a:lnTo>
                  <a:lnTo>
                    <a:pt x="270" y="673"/>
                  </a:lnTo>
                  <a:lnTo>
                    <a:pt x="273" y="691"/>
                  </a:lnTo>
                  <a:lnTo>
                    <a:pt x="278" y="709"/>
                  </a:lnTo>
                  <a:lnTo>
                    <a:pt x="283" y="727"/>
                  </a:lnTo>
                  <a:lnTo>
                    <a:pt x="289" y="744"/>
                  </a:lnTo>
                  <a:lnTo>
                    <a:pt x="296" y="760"/>
                  </a:lnTo>
                  <a:lnTo>
                    <a:pt x="303" y="776"/>
                  </a:lnTo>
                  <a:lnTo>
                    <a:pt x="311" y="792"/>
                  </a:lnTo>
                  <a:lnTo>
                    <a:pt x="320" y="807"/>
                  </a:lnTo>
                  <a:lnTo>
                    <a:pt x="329" y="821"/>
                  </a:lnTo>
                  <a:lnTo>
                    <a:pt x="339" y="836"/>
                  </a:lnTo>
                  <a:lnTo>
                    <a:pt x="350" y="849"/>
                  </a:lnTo>
                  <a:lnTo>
                    <a:pt x="361" y="862"/>
                  </a:lnTo>
                  <a:lnTo>
                    <a:pt x="373" y="874"/>
                  </a:lnTo>
                  <a:lnTo>
                    <a:pt x="385" y="886"/>
                  </a:lnTo>
                  <a:lnTo>
                    <a:pt x="398" y="898"/>
                  </a:lnTo>
                  <a:lnTo>
                    <a:pt x="413" y="907"/>
                  </a:lnTo>
                  <a:lnTo>
                    <a:pt x="426" y="917"/>
                  </a:lnTo>
                  <a:lnTo>
                    <a:pt x="441" y="926"/>
                  </a:lnTo>
                  <a:lnTo>
                    <a:pt x="457" y="935"/>
                  </a:lnTo>
                  <a:lnTo>
                    <a:pt x="473" y="942"/>
                  </a:lnTo>
                  <a:lnTo>
                    <a:pt x="488" y="949"/>
                  </a:lnTo>
                  <a:lnTo>
                    <a:pt x="505" y="955"/>
                  </a:lnTo>
                  <a:lnTo>
                    <a:pt x="522" y="960"/>
                  </a:lnTo>
                  <a:lnTo>
                    <a:pt x="539" y="964"/>
                  </a:lnTo>
                  <a:lnTo>
                    <a:pt x="557" y="967"/>
                  </a:lnTo>
                  <a:lnTo>
                    <a:pt x="575" y="969"/>
                  </a:lnTo>
                  <a:lnTo>
                    <a:pt x="594" y="971"/>
                  </a:lnTo>
                  <a:lnTo>
                    <a:pt x="613" y="972"/>
                  </a:lnTo>
                  <a:lnTo>
                    <a:pt x="613" y="972"/>
                  </a:lnTo>
                  <a:lnTo>
                    <a:pt x="634" y="971"/>
                  </a:lnTo>
                  <a:lnTo>
                    <a:pt x="653" y="969"/>
                  </a:lnTo>
                  <a:lnTo>
                    <a:pt x="672" y="967"/>
                  </a:lnTo>
                  <a:lnTo>
                    <a:pt x="690" y="964"/>
                  </a:lnTo>
                  <a:lnTo>
                    <a:pt x="708" y="960"/>
                  </a:lnTo>
                  <a:lnTo>
                    <a:pt x="725" y="955"/>
                  </a:lnTo>
                  <a:lnTo>
                    <a:pt x="741" y="949"/>
                  </a:lnTo>
                  <a:lnTo>
                    <a:pt x="758" y="942"/>
                  </a:lnTo>
                  <a:lnTo>
                    <a:pt x="774" y="935"/>
                  </a:lnTo>
                  <a:lnTo>
                    <a:pt x="789" y="926"/>
                  </a:lnTo>
                  <a:lnTo>
                    <a:pt x="803" y="918"/>
                  </a:lnTo>
                  <a:lnTo>
                    <a:pt x="818" y="909"/>
                  </a:lnTo>
                  <a:lnTo>
                    <a:pt x="831" y="898"/>
                  </a:lnTo>
                  <a:lnTo>
                    <a:pt x="844" y="887"/>
                  </a:lnTo>
                  <a:lnTo>
                    <a:pt x="856" y="875"/>
                  </a:lnTo>
                  <a:lnTo>
                    <a:pt x="868" y="863"/>
                  </a:lnTo>
                  <a:lnTo>
                    <a:pt x="879" y="851"/>
                  </a:lnTo>
                  <a:lnTo>
                    <a:pt x="889" y="837"/>
                  </a:lnTo>
                  <a:lnTo>
                    <a:pt x="899" y="824"/>
                  </a:lnTo>
                  <a:lnTo>
                    <a:pt x="908" y="809"/>
                  </a:lnTo>
                  <a:lnTo>
                    <a:pt x="917" y="794"/>
                  </a:lnTo>
                  <a:lnTo>
                    <a:pt x="924" y="778"/>
                  </a:lnTo>
                  <a:lnTo>
                    <a:pt x="931" y="763"/>
                  </a:lnTo>
                  <a:lnTo>
                    <a:pt x="938" y="746"/>
                  </a:lnTo>
                  <a:lnTo>
                    <a:pt x="943" y="729"/>
                  </a:lnTo>
                  <a:lnTo>
                    <a:pt x="948" y="713"/>
                  </a:lnTo>
                  <a:lnTo>
                    <a:pt x="953" y="695"/>
                  </a:lnTo>
                  <a:lnTo>
                    <a:pt x="956" y="677"/>
                  </a:lnTo>
                  <a:lnTo>
                    <a:pt x="959" y="659"/>
                  </a:lnTo>
                  <a:lnTo>
                    <a:pt x="961" y="641"/>
                  </a:lnTo>
                  <a:lnTo>
                    <a:pt x="962" y="622"/>
                  </a:lnTo>
                  <a:lnTo>
                    <a:pt x="962" y="604"/>
                  </a:lnTo>
                  <a:lnTo>
                    <a:pt x="962" y="604"/>
                  </a:lnTo>
                  <a:lnTo>
                    <a:pt x="962" y="585"/>
                  </a:lnTo>
                  <a:lnTo>
                    <a:pt x="961" y="566"/>
                  </a:lnTo>
                  <a:lnTo>
                    <a:pt x="959" y="547"/>
                  </a:lnTo>
                  <a:lnTo>
                    <a:pt x="955" y="529"/>
                  </a:lnTo>
                  <a:lnTo>
                    <a:pt x="951" y="511"/>
                  </a:lnTo>
                  <a:lnTo>
                    <a:pt x="948" y="493"/>
                  </a:lnTo>
                  <a:lnTo>
                    <a:pt x="942" y="476"/>
                  </a:lnTo>
                  <a:lnTo>
                    <a:pt x="936" y="458"/>
                  </a:lnTo>
                  <a:lnTo>
                    <a:pt x="930" y="443"/>
                  </a:lnTo>
                  <a:lnTo>
                    <a:pt x="922" y="426"/>
                  </a:lnTo>
                  <a:lnTo>
                    <a:pt x="914" y="411"/>
                  </a:lnTo>
                  <a:lnTo>
                    <a:pt x="905" y="395"/>
                  </a:lnTo>
                  <a:lnTo>
                    <a:pt x="895" y="381"/>
                  </a:lnTo>
                  <a:lnTo>
                    <a:pt x="886" y="366"/>
                  </a:lnTo>
                  <a:lnTo>
                    <a:pt x="875" y="353"/>
                  </a:lnTo>
                  <a:lnTo>
                    <a:pt x="863" y="340"/>
                  </a:lnTo>
                  <a:lnTo>
                    <a:pt x="851" y="328"/>
                  </a:lnTo>
                  <a:lnTo>
                    <a:pt x="839" y="316"/>
                  </a:lnTo>
                  <a:lnTo>
                    <a:pt x="826" y="305"/>
                  </a:lnTo>
                  <a:lnTo>
                    <a:pt x="812" y="295"/>
                  </a:lnTo>
                  <a:lnTo>
                    <a:pt x="797" y="285"/>
                  </a:lnTo>
                  <a:lnTo>
                    <a:pt x="783" y="276"/>
                  </a:lnTo>
                  <a:lnTo>
                    <a:pt x="768" y="267"/>
                  </a:lnTo>
                  <a:lnTo>
                    <a:pt x="752" y="260"/>
                  </a:lnTo>
                  <a:lnTo>
                    <a:pt x="735" y="253"/>
                  </a:lnTo>
                  <a:lnTo>
                    <a:pt x="719" y="247"/>
                  </a:lnTo>
                  <a:lnTo>
                    <a:pt x="702" y="242"/>
                  </a:lnTo>
                  <a:lnTo>
                    <a:pt x="684" y="239"/>
                  </a:lnTo>
                  <a:lnTo>
                    <a:pt x="666" y="235"/>
                  </a:lnTo>
                  <a:lnTo>
                    <a:pt x="647" y="233"/>
                  </a:lnTo>
                  <a:lnTo>
                    <a:pt x="629" y="231"/>
                  </a:lnTo>
                  <a:lnTo>
                    <a:pt x="609" y="230"/>
                  </a:lnTo>
                  <a:close/>
                  <a:moveTo>
                    <a:pt x="609" y="1200"/>
                  </a:moveTo>
                  <a:lnTo>
                    <a:pt x="609" y="1200"/>
                  </a:lnTo>
                  <a:lnTo>
                    <a:pt x="576" y="1200"/>
                  </a:lnTo>
                  <a:lnTo>
                    <a:pt x="544" y="1198"/>
                  </a:lnTo>
                  <a:lnTo>
                    <a:pt x="513" y="1194"/>
                  </a:lnTo>
                  <a:lnTo>
                    <a:pt x="482" y="1188"/>
                  </a:lnTo>
                  <a:lnTo>
                    <a:pt x="452" y="1182"/>
                  </a:lnTo>
                  <a:lnTo>
                    <a:pt x="422" y="1174"/>
                  </a:lnTo>
                  <a:lnTo>
                    <a:pt x="394" y="1164"/>
                  </a:lnTo>
                  <a:lnTo>
                    <a:pt x="366" y="1153"/>
                  </a:lnTo>
                  <a:lnTo>
                    <a:pt x="339" y="1141"/>
                  </a:lnTo>
                  <a:lnTo>
                    <a:pt x="313" y="1128"/>
                  </a:lnTo>
                  <a:lnTo>
                    <a:pt x="286" y="1114"/>
                  </a:lnTo>
                  <a:lnTo>
                    <a:pt x="262" y="1098"/>
                  </a:lnTo>
                  <a:lnTo>
                    <a:pt x="238" y="1082"/>
                  </a:lnTo>
                  <a:lnTo>
                    <a:pt x="216" y="1064"/>
                  </a:lnTo>
                  <a:lnTo>
                    <a:pt x="193" y="1045"/>
                  </a:lnTo>
                  <a:lnTo>
                    <a:pt x="173" y="1026"/>
                  </a:lnTo>
                  <a:lnTo>
                    <a:pt x="152" y="1004"/>
                  </a:lnTo>
                  <a:lnTo>
                    <a:pt x="133" y="983"/>
                  </a:lnTo>
                  <a:lnTo>
                    <a:pt x="117" y="960"/>
                  </a:lnTo>
                  <a:lnTo>
                    <a:pt x="100" y="937"/>
                  </a:lnTo>
                  <a:lnTo>
                    <a:pt x="84" y="912"/>
                  </a:lnTo>
                  <a:lnTo>
                    <a:pt x="70" y="887"/>
                  </a:lnTo>
                  <a:lnTo>
                    <a:pt x="57" y="862"/>
                  </a:lnTo>
                  <a:lnTo>
                    <a:pt x="45" y="836"/>
                  </a:lnTo>
                  <a:lnTo>
                    <a:pt x="34" y="808"/>
                  </a:lnTo>
                  <a:lnTo>
                    <a:pt x="26" y="781"/>
                  </a:lnTo>
                  <a:lnTo>
                    <a:pt x="18" y="752"/>
                  </a:lnTo>
                  <a:lnTo>
                    <a:pt x="10" y="723"/>
                  </a:lnTo>
                  <a:lnTo>
                    <a:pt x="6" y="694"/>
                  </a:lnTo>
                  <a:lnTo>
                    <a:pt x="2" y="665"/>
                  </a:lnTo>
                  <a:lnTo>
                    <a:pt x="0" y="634"/>
                  </a:lnTo>
                  <a:lnTo>
                    <a:pt x="0" y="604"/>
                  </a:lnTo>
                  <a:lnTo>
                    <a:pt x="0" y="604"/>
                  </a:lnTo>
                  <a:lnTo>
                    <a:pt x="0" y="573"/>
                  </a:lnTo>
                  <a:lnTo>
                    <a:pt x="2" y="542"/>
                  </a:lnTo>
                  <a:lnTo>
                    <a:pt x="6" y="512"/>
                  </a:lnTo>
                  <a:lnTo>
                    <a:pt x="12" y="482"/>
                  </a:lnTo>
                  <a:lnTo>
                    <a:pt x="18" y="454"/>
                  </a:lnTo>
                  <a:lnTo>
                    <a:pt x="26" y="425"/>
                  </a:lnTo>
                  <a:lnTo>
                    <a:pt x="34" y="396"/>
                  </a:lnTo>
                  <a:lnTo>
                    <a:pt x="45" y="370"/>
                  </a:lnTo>
                  <a:lnTo>
                    <a:pt x="57" y="342"/>
                  </a:lnTo>
                  <a:lnTo>
                    <a:pt x="70" y="316"/>
                  </a:lnTo>
                  <a:lnTo>
                    <a:pt x="84" y="291"/>
                  </a:lnTo>
                  <a:lnTo>
                    <a:pt x="100" y="267"/>
                  </a:lnTo>
                  <a:lnTo>
                    <a:pt x="117" y="243"/>
                  </a:lnTo>
                  <a:lnTo>
                    <a:pt x="135" y="221"/>
                  </a:lnTo>
                  <a:lnTo>
                    <a:pt x="154" y="198"/>
                  </a:lnTo>
                  <a:lnTo>
                    <a:pt x="174" y="178"/>
                  </a:lnTo>
                  <a:lnTo>
                    <a:pt x="195" y="157"/>
                  </a:lnTo>
                  <a:lnTo>
                    <a:pt x="217" y="138"/>
                  </a:lnTo>
                  <a:lnTo>
                    <a:pt x="240" y="120"/>
                  </a:lnTo>
                  <a:lnTo>
                    <a:pt x="264" y="104"/>
                  </a:lnTo>
                  <a:lnTo>
                    <a:pt x="289" y="88"/>
                  </a:lnTo>
                  <a:lnTo>
                    <a:pt x="315" y="73"/>
                  </a:lnTo>
                  <a:lnTo>
                    <a:pt x="341" y="59"/>
                  </a:lnTo>
                  <a:lnTo>
                    <a:pt x="369" y="47"/>
                  </a:lnTo>
                  <a:lnTo>
                    <a:pt x="397" y="37"/>
                  </a:lnTo>
                  <a:lnTo>
                    <a:pt x="426" y="27"/>
                  </a:lnTo>
                  <a:lnTo>
                    <a:pt x="456" y="19"/>
                  </a:lnTo>
                  <a:lnTo>
                    <a:pt x="486" y="12"/>
                  </a:lnTo>
                  <a:lnTo>
                    <a:pt x="517" y="7"/>
                  </a:lnTo>
                  <a:lnTo>
                    <a:pt x="549" y="3"/>
                  </a:lnTo>
                  <a:lnTo>
                    <a:pt x="581" y="1"/>
                  </a:lnTo>
                  <a:lnTo>
                    <a:pt x="613" y="0"/>
                  </a:lnTo>
                  <a:lnTo>
                    <a:pt x="613" y="0"/>
                  </a:lnTo>
                  <a:lnTo>
                    <a:pt x="647" y="1"/>
                  </a:lnTo>
                  <a:lnTo>
                    <a:pt x="679" y="3"/>
                  </a:lnTo>
                  <a:lnTo>
                    <a:pt x="710" y="7"/>
                  </a:lnTo>
                  <a:lnTo>
                    <a:pt x="741" y="12"/>
                  </a:lnTo>
                  <a:lnTo>
                    <a:pt x="771" y="19"/>
                  </a:lnTo>
                  <a:lnTo>
                    <a:pt x="801" y="27"/>
                  </a:lnTo>
                  <a:lnTo>
                    <a:pt x="830" y="35"/>
                  </a:lnTo>
                  <a:lnTo>
                    <a:pt x="858" y="46"/>
                  </a:lnTo>
                  <a:lnTo>
                    <a:pt x="886" y="58"/>
                  </a:lnTo>
                  <a:lnTo>
                    <a:pt x="912" y="73"/>
                  </a:lnTo>
                  <a:lnTo>
                    <a:pt x="937" y="87"/>
                  </a:lnTo>
                  <a:lnTo>
                    <a:pt x="962" y="102"/>
                  </a:lnTo>
                  <a:lnTo>
                    <a:pt x="986" y="119"/>
                  </a:lnTo>
                  <a:lnTo>
                    <a:pt x="1009" y="137"/>
                  </a:lnTo>
                  <a:lnTo>
                    <a:pt x="1031" y="155"/>
                  </a:lnTo>
                  <a:lnTo>
                    <a:pt x="1052" y="175"/>
                  </a:lnTo>
                  <a:lnTo>
                    <a:pt x="1072" y="196"/>
                  </a:lnTo>
                  <a:lnTo>
                    <a:pt x="1091" y="218"/>
                  </a:lnTo>
                  <a:lnTo>
                    <a:pt x="1109" y="240"/>
                  </a:lnTo>
                  <a:lnTo>
                    <a:pt x="1125" y="264"/>
                  </a:lnTo>
                  <a:lnTo>
                    <a:pt x="1140" y="289"/>
                  </a:lnTo>
                  <a:lnTo>
                    <a:pt x="1154" y="314"/>
                  </a:lnTo>
                  <a:lnTo>
                    <a:pt x="1168" y="339"/>
                  </a:lnTo>
                  <a:lnTo>
                    <a:pt x="1180" y="365"/>
                  </a:lnTo>
                  <a:lnTo>
                    <a:pt x="1190" y="393"/>
                  </a:lnTo>
                  <a:lnTo>
                    <a:pt x="1200" y="420"/>
                  </a:lnTo>
                  <a:lnTo>
                    <a:pt x="1207" y="449"/>
                  </a:lnTo>
                  <a:lnTo>
                    <a:pt x="1214" y="479"/>
                  </a:lnTo>
                  <a:lnTo>
                    <a:pt x="1219" y="507"/>
                  </a:lnTo>
                  <a:lnTo>
                    <a:pt x="1223" y="537"/>
                  </a:lnTo>
                  <a:lnTo>
                    <a:pt x="1225" y="568"/>
                  </a:lnTo>
                  <a:lnTo>
                    <a:pt x="1226" y="599"/>
                  </a:lnTo>
                  <a:lnTo>
                    <a:pt x="1226" y="599"/>
                  </a:lnTo>
                  <a:lnTo>
                    <a:pt x="1225" y="629"/>
                  </a:lnTo>
                  <a:lnTo>
                    <a:pt x="1223" y="660"/>
                  </a:lnTo>
                  <a:lnTo>
                    <a:pt x="1219" y="690"/>
                  </a:lnTo>
                  <a:lnTo>
                    <a:pt x="1214" y="720"/>
                  </a:lnTo>
                  <a:lnTo>
                    <a:pt x="1207" y="749"/>
                  </a:lnTo>
                  <a:lnTo>
                    <a:pt x="1200" y="777"/>
                  </a:lnTo>
                  <a:lnTo>
                    <a:pt x="1190" y="805"/>
                  </a:lnTo>
                  <a:lnTo>
                    <a:pt x="1180" y="832"/>
                  </a:lnTo>
                  <a:lnTo>
                    <a:pt x="1168" y="858"/>
                  </a:lnTo>
                  <a:lnTo>
                    <a:pt x="1154" y="885"/>
                  </a:lnTo>
                  <a:lnTo>
                    <a:pt x="1140" y="910"/>
                  </a:lnTo>
                  <a:lnTo>
                    <a:pt x="1125" y="934"/>
                  </a:lnTo>
                  <a:lnTo>
                    <a:pt x="1108" y="958"/>
                  </a:lnTo>
                  <a:lnTo>
                    <a:pt x="1090" y="980"/>
                  </a:lnTo>
                  <a:lnTo>
                    <a:pt x="1071" y="1002"/>
                  </a:lnTo>
                  <a:lnTo>
                    <a:pt x="1051" y="1023"/>
                  </a:lnTo>
                  <a:lnTo>
                    <a:pt x="1029" y="1044"/>
                  </a:lnTo>
                  <a:lnTo>
                    <a:pt x="1008" y="1061"/>
                  </a:lnTo>
                  <a:lnTo>
                    <a:pt x="985" y="1081"/>
                  </a:lnTo>
                  <a:lnTo>
                    <a:pt x="960" y="1097"/>
                  </a:lnTo>
                  <a:lnTo>
                    <a:pt x="936" y="1113"/>
                  </a:lnTo>
                  <a:lnTo>
                    <a:pt x="910" y="1127"/>
                  </a:lnTo>
                  <a:lnTo>
                    <a:pt x="883" y="1140"/>
                  </a:lnTo>
                  <a:lnTo>
                    <a:pt x="856" y="1152"/>
                  </a:lnTo>
                  <a:lnTo>
                    <a:pt x="827" y="1163"/>
                  </a:lnTo>
                  <a:lnTo>
                    <a:pt x="797" y="1173"/>
                  </a:lnTo>
                  <a:lnTo>
                    <a:pt x="769" y="1181"/>
                  </a:lnTo>
                  <a:lnTo>
                    <a:pt x="738" y="1188"/>
                  </a:lnTo>
                  <a:lnTo>
                    <a:pt x="707" y="1193"/>
                  </a:lnTo>
                  <a:lnTo>
                    <a:pt x="674" y="1198"/>
                  </a:lnTo>
                  <a:lnTo>
                    <a:pt x="642" y="1200"/>
                  </a:lnTo>
                  <a:lnTo>
                    <a:pt x="609"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43" name="Freeform 20" descr=" " title=" "/>
            <p:cNvSpPr>
              <a:spLocks noEditPoints="1"/>
            </p:cNvSpPr>
            <p:nvPr userDrawn="1"/>
          </p:nvSpPr>
          <p:spPr bwMode="auto">
            <a:xfrm>
              <a:off x="848963" y="4879638"/>
              <a:ext cx="69610" cy="79478"/>
            </a:xfrm>
            <a:custGeom>
              <a:avLst/>
              <a:gdLst>
                <a:gd name="T0" fmla="*/ 733 w 1044"/>
                <a:gd name="T1" fmla="*/ 661 h 1192"/>
                <a:gd name="T2" fmla="*/ 601 w 1044"/>
                <a:gd name="T3" fmla="*/ 636 h 1192"/>
                <a:gd name="T4" fmla="*/ 496 w 1044"/>
                <a:gd name="T5" fmla="*/ 634 h 1192"/>
                <a:gd name="T6" fmla="*/ 391 w 1044"/>
                <a:gd name="T7" fmla="*/ 653 h 1192"/>
                <a:gd name="T8" fmla="*/ 315 w 1044"/>
                <a:gd name="T9" fmla="*/ 695 h 1192"/>
                <a:gd name="T10" fmla="*/ 272 w 1044"/>
                <a:gd name="T11" fmla="*/ 758 h 1192"/>
                <a:gd name="T12" fmla="*/ 262 w 1044"/>
                <a:gd name="T13" fmla="*/ 823 h 1192"/>
                <a:gd name="T14" fmla="*/ 271 w 1044"/>
                <a:gd name="T15" fmla="*/ 879 h 1192"/>
                <a:gd name="T16" fmla="*/ 312 w 1044"/>
                <a:gd name="T17" fmla="*/ 937 h 1192"/>
                <a:gd name="T18" fmla="*/ 378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90 w 1044"/>
                <a:gd name="T33" fmla="*/ 679 h 1192"/>
                <a:gd name="T34" fmla="*/ 767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5 w 1044"/>
                <a:gd name="T47" fmla="*/ 1168 h 1192"/>
                <a:gd name="T48" fmla="*/ 184 w 1044"/>
                <a:gd name="T49" fmla="*/ 1139 h 1192"/>
                <a:gd name="T50" fmla="*/ 123 w 1044"/>
                <a:gd name="T51" fmla="*/ 1100 h 1192"/>
                <a:gd name="T52" fmla="*/ 73 w 1044"/>
                <a:gd name="T53" fmla="*/ 1050 h 1192"/>
                <a:gd name="T54" fmla="*/ 34 w 1044"/>
                <a:gd name="T55" fmla="*/ 989 h 1192"/>
                <a:gd name="T56" fmla="*/ 9 w 1044"/>
                <a:gd name="T57" fmla="*/ 917 h 1192"/>
                <a:gd name="T58" fmla="*/ 0 w 1044"/>
                <a:gd name="T59" fmla="*/ 836 h 1192"/>
                <a:gd name="T60" fmla="*/ 3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4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5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90" y="679"/>
                  </a:moveTo>
                  <a:lnTo>
                    <a:pt x="790" y="679"/>
                  </a:lnTo>
                  <a:lnTo>
                    <a:pt x="762" y="670"/>
                  </a:lnTo>
                  <a:lnTo>
                    <a:pt x="733" y="661"/>
                  </a:lnTo>
                  <a:lnTo>
                    <a:pt x="704" y="653"/>
                  </a:lnTo>
                  <a:lnTo>
                    <a:pt x="670" y="646"/>
                  </a:lnTo>
                  <a:lnTo>
                    <a:pt x="637" y="641"/>
                  </a:lnTo>
                  <a:lnTo>
                    <a:pt x="601" y="636"/>
                  </a:lnTo>
                  <a:lnTo>
                    <a:pt x="564" y="634"/>
                  </a:lnTo>
                  <a:lnTo>
                    <a:pt x="526" y="633"/>
                  </a:lnTo>
                  <a:lnTo>
                    <a:pt x="526" y="633"/>
                  </a:lnTo>
                  <a:lnTo>
                    <a:pt x="496" y="634"/>
                  </a:lnTo>
                  <a:lnTo>
                    <a:pt x="467" y="636"/>
                  </a:lnTo>
                  <a:lnTo>
                    <a:pt x="440" y="640"/>
                  </a:lnTo>
                  <a:lnTo>
                    <a:pt x="415" y="646"/>
                  </a:lnTo>
                  <a:lnTo>
                    <a:pt x="391" y="653"/>
                  </a:lnTo>
                  <a:lnTo>
                    <a:pt x="369" y="661"/>
                  </a:lnTo>
                  <a:lnTo>
                    <a:pt x="350" y="671"/>
                  </a:lnTo>
                  <a:lnTo>
                    <a:pt x="332" y="682"/>
                  </a:lnTo>
                  <a:lnTo>
                    <a:pt x="315" y="695"/>
                  </a:lnTo>
                  <a:lnTo>
                    <a:pt x="301" y="708"/>
                  </a:lnTo>
                  <a:lnTo>
                    <a:pt x="289" y="724"/>
                  </a:lnTo>
                  <a:lnTo>
                    <a:pt x="280" y="740"/>
                  </a:lnTo>
                  <a:lnTo>
                    <a:pt x="272" y="758"/>
                  </a:lnTo>
                  <a:lnTo>
                    <a:pt x="266" y="777"/>
                  </a:lnTo>
                  <a:lnTo>
                    <a:pt x="263" y="798"/>
                  </a:lnTo>
                  <a:lnTo>
                    <a:pt x="262" y="819"/>
                  </a:lnTo>
                  <a:lnTo>
                    <a:pt x="262" y="823"/>
                  </a:lnTo>
                  <a:lnTo>
                    <a:pt x="262" y="823"/>
                  </a:lnTo>
                  <a:lnTo>
                    <a:pt x="263" y="843"/>
                  </a:lnTo>
                  <a:lnTo>
                    <a:pt x="266" y="861"/>
                  </a:lnTo>
                  <a:lnTo>
                    <a:pt x="271" y="879"/>
                  </a:lnTo>
                  <a:lnTo>
                    <a:pt x="280" y="896"/>
                  </a:lnTo>
                  <a:lnTo>
                    <a:pt x="288" y="911"/>
                  </a:lnTo>
                  <a:lnTo>
                    <a:pt x="300" y="924"/>
                  </a:lnTo>
                  <a:lnTo>
                    <a:pt x="312" y="937"/>
                  </a:lnTo>
                  <a:lnTo>
                    <a:pt x="326" y="948"/>
                  </a:lnTo>
                  <a:lnTo>
                    <a:pt x="342" y="959"/>
                  </a:lnTo>
                  <a:lnTo>
                    <a:pt x="360" y="967"/>
                  </a:lnTo>
                  <a:lnTo>
                    <a:pt x="378" y="976"/>
                  </a:lnTo>
                  <a:lnTo>
                    <a:pt x="397" y="982"/>
                  </a:lnTo>
                  <a:lnTo>
                    <a:pt x="417" y="986"/>
                  </a:lnTo>
                  <a:lnTo>
                    <a:pt x="438" y="990"/>
                  </a:lnTo>
                  <a:lnTo>
                    <a:pt x="461" y="992"/>
                  </a:lnTo>
                  <a:lnTo>
                    <a:pt x="484" y="992"/>
                  </a:lnTo>
                  <a:lnTo>
                    <a:pt x="484"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4" y="802"/>
                  </a:lnTo>
                  <a:lnTo>
                    <a:pt x="786" y="790"/>
                  </a:lnTo>
                  <a:lnTo>
                    <a:pt x="787" y="777"/>
                  </a:lnTo>
                  <a:lnTo>
                    <a:pt x="788" y="764"/>
                  </a:lnTo>
                  <a:lnTo>
                    <a:pt x="790" y="751"/>
                  </a:lnTo>
                  <a:lnTo>
                    <a:pt x="790" y="679"/>
                  </a:lnTo>
                  <a:close/>
                  <a:moveTo>
                    <a:pt x="782" y="1167"/>
                  </a:moveTo>
                  <a:lnTo>
                    <a:pt x="782" y="1026"/>
                  </a:lnTo>
                  <a:lnTo>
                    <a:pt x="782" y="1026"/>
                  </a:lnTo>
                  <a:lnTo>
                    <a:pt x="767" y="1043"/>
                  </a:lnTo>
                  <a:lnTo>
                    <a:pt x="751" y="1059"/>
                  </a:lnTo>
                  <a:lnTo>
                    <a:pt x="733" y="1076"/>
                  </a:lnTo>
                  <a:lnTo>
                    <a:pt x="716"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49" y="1188"/>
                  </a:lnTo>
                  <a:lnTo>
                    <a:pt x="330" y="1186"/>
                  </a:lnTo>
                  <a:lnTo>
                    <a:pt x="311" y="1182"/>
                  </a:lnTo>
                  <a:lnTo>
                    <a:pt x="292" y="1179"/>
                  </a:lnTo>
                  <a:lnTo>
                    <a:pt x="272" y="1174"/>
                  </a:lnTo>
                  <a:lnTo>
                    <a:pt x="255" y="1168"/>
                  </a:lnTo>
                  <a:lnTo>
                    <a:pt x="235" y="1162"/>
                  </a:lnTo>
                  <a:lnTo>
                    <a:pt x="219" y="1155"/>
                  </a:lnTo>
                  <a:lnTo>
                    <a:pt x="201" y="1148"/>
                  </a:lnTo>
                  <a:lnTo>
                    <a:pt x="184" y="1139"/>
                  </a:lnTo>
                  <a:lnTo>
                    <a:pt x="169" y="1131"/>
                  </a:lnTo>
                  <a:lnTo>
                    <a:pt x="153" y="1121"/>
                  </a:lnTo>
                  <a:lnTo>
                    <a:pt x="137" y="1111"/>
                  </a:lnTo>
                  <a:lnTo>
                    <a:pt x="123" y="1100"/>
                  </a:lnTo>
                  <a:lnTo>
                    <a:pt x="110" y="1089"/>
                  </a:lnTo>
                  <a:lnTo>
                    <a:pt x="97" y="1076"/>
                  </a:lnTo>
                  <a:lnTo>
                    <a:pt x="84" y="1064"/>
                  </a:lnTo>
                  <a:lnTo>
                    <a:pt x="73" y="1050"/>
                  </a:lnTo>
                  <a:lnTo>
                    <a:pt x="61" y="1035"/>
                  </a:lnTo>
                  <a:lnTo>
                    <a:pt x="52" y="1021"/>
                  </a:lnTo>
                  <a:lnTo>
                    <a:pt x="42" y="1005"/>
                  </a:lnTo>
                  <a:lnTo>
                    <a:pt x="34" y="989"/>
                  </a:lnTo>
                  <a:lnTo>
                    <a:pt x="26" y="972"/>
                  </a:lnTo>
                  <a:lnTo>
                    <a:pt x="19" y="954"/>
                  </a:lnTo>
                  <a:lnTo>
                    <a:pt x="13" y="936"/>
                  </a:lnTo>
                  <a:lnTo>
                    <a:pt x="9" y="917"/>
                  </a:lnTo>
                  <a:lnTo>
                    <a:pt x="5" y="898"/>
                  </a:lnTo>
                  <a:lnTo>
                    <a:pt x="3" y="878"/>
                  </a:lnTo>
                  <a:lnTo>
                    <a:pt x="1" y="857"/>
                  </a:lnTo>
                  <a:lnTo>
                    <a:pt x="0" y="836"/>
                  </a:lnTo>
                  <a:lnTo>
                    <a:pt x="0" y="831"/>
                  </a:lnTo>
                  <a:lnTo>
                    <a:pt x="0" y="831"/>
                  </a:lnTo>
                  <a:lnTo>
                    <a:pt x="1" y="808"/>
                  </a:lnTo>
                  <a:lnTo>
                    <a:pt x="3" y="787"/>
                  </a:lnTo>
                  <a:lnTo>
                    <a:pt x="5"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1" y="491"/>
                  </a:lnTo>
                  <a:lnTo>
                    <a:pt x="281" y="485"/>
                  </a:lnTo>
                  <a:lnTo>
                    <a:pt x="302" y="479"/>
                  </a:lnTo>
                  <a:lnTo>
                    <a:pt x="324" y="474"/>
                  </a:lnTo>
                  <a:lnTo>
                    <a:pt x="346" y="470"/>
                  </a:lnTo>
                  <a:lnTo>
                    <a:pt x="369"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4" y="451"/>
                  </a:lnTo>
                  <a:lnTo>
                    <a:pt x="780" y="425"/>
                  </a:lnTo>
                  <a:lnTo>
                    <a:pt x="774" y="399"/>
                  </a:lnTo>
                  <a:lnTo>
                    <a:pt x="767" y="375"/>
                  </a:lnTo>
                  <a:lnTo>
                    <a:pt x="756" y="353"/>
                  </a:lnTo>
                  <a:lnTo>
                    <a:pt x="743" y="333"/>
                  </a:lnTo>
                  <a:lnTo>
                    <a:pt x="729" y="315"/>
                  </a:lnTo>
                  <a:lnTo>
                    <a:pt x="712" y="298"/>
                  </a:lnTo>
                  <a:lnTo>
                    <a:pt x="693" y="283"/>
                  </a:lnTo>
                  <a:lnTo>
                    <a:pt x="671" y="271"/>
                  </a:lnTo>
                  <a:lnTo>
                    <a:pt x="649" y="260"/>
                  </a:lnTo>
                  <a:lnTo>
                    <a:pt x="624" y="251"/>
                  </a:lnTo>
                  <a:lnTo>
                    <a:pt x="596" y="243"/>
                  </a:lnTo>
                  <a:lnTo>
                    <a:pt x="566" y="239"/>
                  </a:lnTo>
                  <a:lnTo>
                    <a:pt x="535" y="236"/>
                  </a:lnTo>
                  <a:lnTo>
                    <a:pt x="502" y="235"/>
                  </a:lnTo>
                  <a:lnTo>
                    <a:pt x="502" y="235"/>
                  </a:lnTo>
                  <a:lnTo>
                    <a:pt x="455" y="236"/>
                  </a:lnTo>
                  <a:lnTo>
                    <a:pt x="411" y="240"/>
                  </a:lnTo>
                  <a:lnTo>
                    <a:pt x="368" y="246"/>
                  </a:lnTo>
                  <a:lnTo>
                    <a:pt x="329" y="254"/>
                  </a:lnTo>
                  <a:lnTo>
                    <a:pt x="289" y="265"/>
                  </a:lnTo>
                  <a:lnTo>
                    <a:pt x="250" y="277"/>
                  </a:lnTo>
                  <a:lnTo>
                    <a:pt x="212" y="290"/>
                  </a:lnTo>
                  <a:lnTo>
                    <a:pt x="172" y="307"/>
                  </a:lnTo>
                  <a:lnTo>
                    <a:pt x="100" y="95"/>
                  </a:lnTo>
                  <a:lnTo>
                    <a:pt x="100" y="95"/>
                  </a:lnTo>
                  <a:lnTo>
                    <a:pt x="148" y="75"/>
                  </a:lnTo>
                  <a:lnTo>
                    <a:pt x="196" y="56"/>
                  </a:lnTo>
                  <a:lnTo>
                    <a:pt x="245" y="39"/>
                  </a:lnTo>
                  <a:lnTo>
                    <a:pt x="271" y="32"/>
                  </a:lnTo>
                  <a:lnTo>
                    <a:pt x="296" y="26"/>
                  </a:lnTo>
                  <a:lnTo>
                    <a:pt x="324" y="20"/>
                  </a:lnTo>
                  <a:lnTo>
                    <a:pt x="351" y="14"/>
                  </a:lnTo>
                  <a:lnTo>
                    <a:pt x="380" y="11"/>
                  </a:lnTo>
                  <a:lnTo>
                    <a:pt x="409" y="6"/>
                  </a:lnTo>
                  <a:lnTo>
                    <a:pt x="440" y="3"/>
                  </a:lnTo>
                  <a:lnTo>
                    <a:pt x="471" y="1"/>
                  </a:lnTo>
                  <a:lnTo>
                    <a:pt x="504" y="0"/>
                  </a:lnTo>
                  <a:lnTo>
                    <a:pt x="539" y="0"/>
                  </a:lnTo>
                  <a:lnTo>
                    <a:pt x="539" y="0"/>
                  </a:lnTo>
                  <a:lnTo>
                    <a:pt x="570" y="0"/>
                  </a:lnTo>
                  <a:lnTo>
                    <a:pt x="601" y="1"/>
                  </a:lnTo>
                  <a:lnTo>
                    <a:pt x="630"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9" y="126"/>
                  </a:lnTo>
                  <a:lnTo>
                    <a:pt x="934" y="143"/>
                  </a:lnTo>
                  <a:lnTo>
                    <a:pt x="948" y="160"/>
                  </a:lnTo>
                  <a:lnTo>
                    <a:pt x="962" y="178"/>
                  </a:lnTo>
                  <a:lnTo>
                    <a:pt x="973" y="197"/>
                  </a:lnTo>
                  <a:lnTo>
                    <a:pt x="985" y="216"/>
                  </a:lnTo>
                  <a:lnTo>
                    <a:pt x="995" y="236"/>
                  </a:lnTo>
                  <a:lnTo>
                    <a:pt x="1005"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44" name="Freeform 21" descr=" " title=" "/>
            <p:cNvSpPr>
              <a:spLocks/>
            </p:cNvSpPr>
            <p:nvPr userDrawn="1"/>
          </p:nvSpPr>
          <p:spPr bwMode="auto">
            <a:xfrm>
              <a:off x="932309" y="4879372"/>
              <a:ext cx="44673" cy="78145"/>
            </a:xfrm>
            <a:custGeom>
              <a:avLst/>
              <a:gdLst>
                <a:gd name="T0" fmla="*/ 263 w 672"/>
                <a:gd name="T1" fmla="*/ 1172 h 1172"/>
                <a:gd name="T2" fmla="*/ 0 w 672"/>
                <a:gd name="T3" fmla="*/ 1172 h 1172"/>
                <a:gd name="T4" fmla="*/ 0 w 672"/>
                <a:gd name="T5" fmla="*/ 22 h 1172"/>
                <a:gd name="T6" fmla="*/ 263 w 672"/>
                <a:gd name="T7" fmla="*/ 22 h 1172"/>
                <a:gd name="T8" fmla="*/ 263 w 672"/>
                <a:gd name="T9" fmla="*/ 281 h 1172"/>
                <a:gd name="T10" fmla="*/ 263 w 672"/>
                <a:gd name="T11" fmla="*/ 281 h 1172"/>
                <a:gd name="T12" fmla="*/ 277 w 672"/>
                <a:gd name="T13" fmla="*/ 250 h 1172"/>
                <a:gd name="T14" fmla="*/ 293 w 672"/>
                <a:gd name="T15" fmla="*/ 220 h 1172"/>
                <a:gd name="T16" fmla="*/ 311 w 672"/>
                <a:gd name="T17" fmla="*/ 190 h 1172"/>
                <a:gd name="T18" fmla="*/ 329 w 672"/>
                <a:gd name="T19" fmla="*/ 164 h 1172"/>
                <a:gd name="T20" fmla="*/ 349 w 672"/>
                <a:gd name="T21" fmla="*/ 137 h 1172"/>
                <a:gd name="T22" fmla="*/ 371 w 672"/>
                <a:gd name="T23" fmla="*/ 115 h 1172"/>
                <a:gd name="T24" fmla="*/ 393 w 672"/>
                <a:gd name="T25" fmla="*/ 92 h 1172"/>
                <a:gd name="T26" fmla="*/ 418 w 672"/>
                <a:gd name="T27" fmla="*/ 73 h 1172"/>
                <a:gd name="T28" fmla="*/ 445 w 672"/>
                <a:gd name="T29" fmla="*/ 55 h 1172"/>
                <a:gd name="T30" fmla="*/ 472 w 672"/>
                <a:gd name="T31" fmla="*/ 39 h 1172"/>
                <a:gd name="T32" fmla="*/ 501 w 672"/>
                <a:gd name="T33" fmla="*/ 26 h 1172"/>
                <a:gd name="T34" fmla="*/ 516 w 672"/>
                <a:gd name="T35" fmla="*/ 22 h 1172"/>
                <a:gd name="T36" fmla="*/ 532 w 672"/>
                <a:gd name="T37" fmla="*/ 16 h 1172"/>
                <a:gd name="T38" fmla="*/ 549 w 672"/>
                <a:gd name="T39" fmla="*/ 12 h 1172"/>
                <a:gd name="T40" fmla="*/ 564 w 672"/>
                <a:gd name="T41" fmla="*/ 8 h 1172"/>
                <a:gd name="T42" fmla="*/ 581 w 672"/>
                <a:gd name="T43" fmla="*/ 5 h 1172"/>
                <a:gd name="T44" fmla="*/ 599 w 672"/>
                <a:gd name="T45" fmla="*/ 2 h 1172"/>
                <a:gd name="T46" fmla="*/ 615 w 672"/>
                <a:gd name="T47" fmla="*/ 1 h 1172"/>
                <a:gd name="T48" fmla="*/ 633 w 672"/>
                <a:gd name="T49" fmla="*/ 0 h 1172"/>
                <a:gd name="T50" fmla="*/ 652 w 672"/>
                <a:gd name="T51" fmla="*/ 0 h 1172"/>
                <a:gd name="T52" fmla="*/ 672 w 672"/>
                <a:gd name="T53" fmla="*/ 0 h 1172"/>
                <a:gd name="T54" fmla="*/ 672 w 672"/>
                <a:gd name="T55" fmla="*/ 278 h 1172"/>
                <a:gd name="T56" fmla="*/ 656 w 672"/>
                <a:gd name="T57" fmla="*/ 278 h 1172"/>
                <a:gd name="T58" fmla="*/ 656 w 672"/>
                <a:gd name="T59" fmla="*/ 278 h 1172"/>
                <a:gd name="T60" fmla="*/ 635 w 672"/>
                <a:gd name="T61" fmla="*/ 280 h 1172"/>
                <a:gd name="T62" fmla="*/ 613 w 672"/>
                <a:gd name="T63" fmla="*/ 281 h 1172"/>
                <a:gd name="T64" fmla="*/ 593 w 672"/>
                <a:gd name="T65" fmla="*/ 283 h 1172"/>
                <a:gd name="T66" fmla="*/ 572 w 672"/>
                <a:gd name="T67" fmla="*/ 285 h 1172"/>
                <a:gd name="T68" fmla="*/ 553 w 672"/>
                <a:gd name="T69" fmla="*/ 290 h 1172"/>
                <a:gd name="T70" fmla="*/ 534 w 672"/>
                <a:gd name="T71" fmla="*/ 295 h 1172"/>
                <a:gd name="T72" fmla="*/ 515 w 672"/>
                <a:gd name="T73" fmla="*/ 301 h 1172"/>
                <a:gd name="T74" fmla="*/ 497 w 672"/>
                <a:gd name="T75" fmla="*/ 307 h 1172"/>
                <a:gd name="T76" fmla="*/ 479 w 672"/>
                <a:gd name="T77" fmla="*/ 314 h 1172"/>
                <a:gd name="T78" fmla="*/ 463 w 672"/>
                <a:gd name="T79" fmla="*/ 323 h 1172"/>
                <a:gd name="T80" fmla="*/ 446 w 672"/>
                <a:gd name="T81" fmla="*/ 332 h 1172"/>
                <a:gd name="T82" fmla="*/ 430 w 672"/>
                <a:gd name="T83" fmla="*/ 343 h 1172"/>
                <a:gd name="T84" fmla="*/ 415 w 672"/>
                <a:gd name="T85" fmla="*/ 354 h 1172"/>
                <a:gd name="T86" fmla="*/ 400 w 672"/>
                <a:gd name="T87" fmla="*/ 366 h 1172"/>
                <a:gd name="T88" fmla="*/ 386 w 672"/>
                <a:gd name="T89" fmla="*/ 379 h 1172"/>
                <a:gd name="T90" fmla="*/ 373 w 672"/>
                <a:gd name="T91" fmla="*/ 392 h 1172"/>
                <a:gd name="T92" fmla="*/ 360 w 672"/>
                <a:gd name="T93" fmla="*/ 407 h 1172"/>
                <a:gd name="T94" fmla="*/ 348 w 672"/>
                <a:gd name="T95" fmla="*/ 423 h 1172"/>
                <a:gd name="T96" fmla="*/ 337 w 672"/>
                <a:gd name="T97" fmla="*/ 438 h 1172"/>
                <a:gd name="T98" fmla="*/ 326 w 672"/>
                <a:gd name="T99" fmla="*/ 456 h 1172"/>
                <a:gd name="T100" fmla="*/ 317 w 672"/>
                <a:gd name="T101" fmla="*/ 474 h 1172"/>
                <a:gd name="T102" fmla="*/ 308 w 672"/>
                <a:gd name="T103" fmla="*/ 493 h 1172"/>
                <a:gd name="T104" fmla="*/ 300 w 672"/>
                <a:gd name="T105" fmla="*/ 514 h 1172"/>
                <a:gd name="T106" fmla="*/ 292 w 672"/>
                <a:gd name="T107" fmla="*/ 534 h 1172"/>
                <a:gd name="T108" fmla="*/ 286 w 672"/>
                <a:gd name="T109" fmla="*/ 557 h 1172"/>
                <a:gd name="T110" fmla="*/ 280 w 672"/>
                <a:gd name="T111" fmla="*/ 579 h 1172"/>
                <a:gd name="T112" fmla="*/ 275 w 672"/>
                <a:gd name="T113" fmla="*/ 602 h 1172"/>
                <a:gd name="T114" fmla="*/ 270 w 672"/>
                <a:gd name="T115" fmla="*/ 627 h 1172"/>
                <a:gd name="T116" fmla="*/ 268 w 672"/>
                <a:gd name="T117" fmla="*/ 652 h 1172"/>
                <a:gd name="T118" fmla="*/ 265 w 672"/>
                <a:gd name="T119" fmla="*/ 678 h 1172"/>
                <a:gd name="T120" fmla="*/ 264 w 672"/>
                <a:gd name="T121" fmla="*/ 706 h 1172"/>
                <a:gd name="T122" fmla="*/ 263 w 672"/>
                <a:gd name="T123" fmla="*/ 735 h 1172"/>
                <a:gd name="T124" fmla="*/ 263 w 672"/>
                <a:gd name="T125" fmla="*/ 1172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2" h="1172">
                  <a:moveTo>
                    <a:pt x="263" y="1172"/>
                  </a:moveTo>
                  <a:lnTo>
                    <a:pt x="0" y="1172"/>
                  </a:lnTo>
                  <a:lnTo>
                    <a:pt x="0" y="22"/>
                  </a:lnTo>
                  <a:lnTo>
                    <a:pt x="263" y="22"/>
                  </a:lnTo>
                  <a:lnTo>
                    <a:pt x="263" y="281"/>
                  </a:lnTo>
                  <a:lnTo>
                    <a:pt x="263" y="281"/>
                  </a:lnTo>
                  <a:lnTo>
                    <a:pt x="277" y="250"/>
                  </a:lnTo>
                  <a:lnTo>
                    <a:pt x="293" y="220"/>
                  </a:lnTo>
                  <a:lnTo>
                    <a:pt x="311" y="190"/>
                  </a:lnTo>
                  <a:lnTo>
                    <a:pt x="329" y="164"/>
                  </a:lnTo>
                  <a:lnTo>
                    <a:pt x="349" y="137"/>
                  </a:lnTo>
                  <a:lnTo>
                    <a:pt x="371" y="115"/>
                  </a:lnTo>
                  <a:lnTo>
                    <a:pt x="393" y="92"/>
                  </a:lnTo>
                  <a:lnTo>
                    <a:pt x="418" y="73"/>
                  </a:lnTo>
                  <a:lnTo>
                    <a:pt x="445" y="55"/>
                  </a:lnTo>
                  <a:lnTo>
                    <a:pt x="472" y="39"/>
                  </a:lnTo>
                  <a:lnTo>
                    <a:pt x="501" y="26"/>
                  </a:lnTo>
                  <a:lnTo>
                    <a:pt x="516" y="22"/>
                  </a:lnTo>
                  <a:lnTo>
                    <a:pt x="532" y="16"/>
                  </a:lnTo>
                  <a:lnTo>
                    <a:pt x="549" y="12"/>
                  </a:lnTo>
                  <a:lnTo>
                    <a:pt x="564" y="8"/>
                  </a:lnTo>
                  <a:lnTo>
                    <a:pt x="581" y="5"/>
                  </a:lnTo>
                  <a:lnTo>
                    <a:pt x="599" y="2"/>
                  </a:lnTo>
                  <a:lnTo>
                    <a:pt x="615" y="1"/>
                  </a:lnTo>
                  <a:lnTo>
                    <a:pt x="633" y="0"/>
                  </a:lnTo>
                  <a:lnTo>
                    <a:pt x="652" y="0"/>
                  </a:lnTo>
                  <a:lnTo>
                    <a:pt x="672" y="0"/>
                  </a:lnTo>
                  <a:lnTo>
                    <a:pt x="672" y="278"/>
                  </a:lnTo>
                  <a:lnTo>
                    <a:pt x="656" y="278"/>
                  </a:lnTo>
                  <a:lnTo>
                    <a:pt x="656" y="278"/>
                  </a:lnTo>
                  <a:lnTo>
                    <a:pt x="635" y="280"/>
                  </a:lnTo>
                  <a:lnTo>
                    <a:pt x="613" y="281"/>
                  </a:lnTo>
                  <a:lnTo>
                    <a:pt x="593" y="283"/>
                  </a:lnTo>
                  <a:lnTo>
                    <a:pt x="572" y="285"/>
                  </a:lnTo>
                  <a:lnTo>
                    <a:pt x="553" y="290"/>
                  </a:lnTo>
                  <a:lnTo>
                    <a:pt x="534" y="295"/>
                  </a:lnTo>
                  <a:lnTo>
                    <a:pt x="515" y="301"/>
                  </a:lnTo>
                  <a:lnTo>
                    <a:pt x="497" y="307"/>
                  </a:lnTo>
                  <a:lnTo>
                    <a:pt x="479" y="314"/>
                  </a:lnTo>
                  <a:lnTo>
                    <a:pt x="463" y="323"/>
                  </a:lnTo>
                  <a:lnTo>
                    <a:pt x="446" y="332"/>
                  </a:lnTo>
                  <a:lnTo>
                    <a:pt x="430" y="343"/>
                  </a:lnTo>
                  <a:lnTo>
                    <a:pt x="415" y="354"/>
                  </a:lnTo>
                  <a:lnTo>
                    <a:pt x="400" y="366"/>
                  </a:lnTo>
                  <a:lnTo>
                    <a:pt x="386" y="379"/>
                  </a:lnTo>
                  <a:lnTo>
                    <a:pt x="373" y="392"/>
                  </a:lnTo>
                  <a:lnTo>
                    <a:pt x="360" y="407"/>
                  </a:lnTo>
                  <a:lnTo>
                    <a:pt x="348" y="423"/>
                  </a:lnTo>
                  <a:lnTo>
                    <a:pt x="337" y="438"/>
                  </a:lnTo>
                  <a:lnTo>
                    <a:pt x="326" y="456"/>
                  </a:lnTo>
                  <a:lnTo>
                    <a:pt x="317" y="474"/>
                  </a:lnTo>
                  <a:lnTo>
                    <a:pt x="308" y="493"/>
                  </a:lnTo>
                  <a:lnTo>
                    <a:pt x="300" y="514"/>
                  </a:lnTo>
                  <a:lnTo>
                    <a:pt x="292" y="534"/>
                  </a:lnTo>
                  <a:lnTo>
                    <a:pt x="286" y="557"/>
                  </a:lnTo>
                  <a:lnTo>
                    <a:pt x="280" y="579"/>
                  </a:lnTo>
                  <a:lnTo>
                    <a:pt x="275" y="602"/>
                  </a:lnTo>
                  <a:lnTo>
                    <a:pt x="270" y="627"/>
                  </a:lnTo>
                  <a:lnTo>
                    <a:pt x="268" y="652"/>
                  </a:lnTo>
                  <a:lnTo>
                    <a:pt x="265" y="678"/>
                  </a:lnTo>
                  <a:lnTo>
                    <a:pt x="264" y="706"/>
                  </a:lnTo>
                  <a:lnTo>
                    <a:pt x="263" y="735"/>
                  </a:lnTo>
                  <a:lnTo>
                    <a:pt x="263" y="11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45" name="Freeform 22" descr=" " title=" "/>
            <p:cNvSpPr>
              <a:spLocks noEditPoints="1"/>
            </p:cNvSpPr>
            <p:nvPr userDrawn="1"/>
          </p:nvSpPr>
          <p:spPr bwMode="auto">
            <a:xfrm>
              <a:off x="978849" y="4851501"/>
              <a:ext cx="79345" cy="107616"/>
            </a:xfrm>
            <a:custGeom>
              <a:avLst/>
              <a:gdLst>
                <a:gd name="T0" fmla="*/ 564 w 1191"/>
                <a:gd name="T1" fmla="*/ 646 h 1615"/>
                <a:gd name="T2" fmla="*/ 499 w 1191"/>
                <a:gd name="T3" fmla="*/ 659 h 1615"/>
                <a:gd name="T4" fmla="*/ 441 w 1191"/>
                <a:gd name="T5" fmla="*/ 683 h 1615"/>
                <a:gd name="T6" fmla="*/ 388 w 1191"/>
                <a:gd name="T7" fmla="*/ 720 h 1615"/>
                <a:gd name="T8" fmla="*/ 343 w 1191"/>
                <a:gd name="T9" fmla="*/ 768 h 1615"/>
                <a:gd name="T10" fmla="*/ 307 w 1191"/>
                <a:gd name="T11" fmla="*/ 827 h 1615"/>
                <a:gd name="T12" fmla="*/ 282 w 1191"/>
                <a:gd name="T13" fmla="*/ 895 h 1615"/>
                <a:gd name="T14" fmla="*/ 268 w 1191"/>
                <a:gd name="T15" fmla="*/ 972 h 1615"/>
                <a:gd name="T16" fmla="*/ 266 w 1191"/>
                <a:gd name="T17" fmla="*/ 1036 h 1615"/>
                <a:gd name="T18" fmla="*/ 277 w 1191"/>
                <a:gd name="T19" fmla="*/ 1114 h 1615"/>
                <a:gd name="T20" fmla="*/ 300 w 1191"/>
                <a:gd name="T21" fmla="*/ 1185 h 1615"/>
                <a:gd name="T22" fmla="*/ 333 w 1191"/>
                <a:gd name="T23" fmla="*/ 1246 h 1615"/>
                <a:gd name="T24" fmla="*/ 376 w 1191"/>
                <a:gd name="T25" fmla="*/ 1297 h 1615"/>
                <a:gd name="T26" fmla="*/ 428 w 1191"/>
                <a:gd name="T27" fmla="*/ 1337 h 1615"/>
                <a:gd name="T28" fmla="*/ 485 w 1191"/>
                <a:gd name="T29" fmla="*/ 1365 h 1615"/>
                <a:gd name="T30" fmla="*/ 548 w 1191"/>
                <a:gd name="T31" fmla="*/ 1382 h 1615"/>
                <a:gd name="T32" fmla="*/ 597 w 1191"/>
                <a:gd name="T33" fmla="*/ 1385 h 1615"/>
                <a:gd name="T34" fmla="*/ 663 w 1191"/>
                <a:gd name="T35" fmla="*/ 1378 h 1615"/>
                <a:gd name="T36" fmla="*/ 724 w 1191"/>
                <a:gd name="T37" fmla="*/ 1359 h 1615"/>
                <a:gd name="T38" fmla="*/ 780 w 1191"/>
                <a:gd name="T39" fmla="*/ 1327 h 1615"/>
                <a:gd name="T40" fmla="*/ 830 w 1191"/>
                <a:gd name="T41" fmla="*/ 1284 h 1615"/>
                <a:gd name="T42" fmla="*/ 872 w 1191"/>
                <a:gd name="T43" fmla="*/ 1230 h 1615"/>
                <a:gd name="T44" fmla="*/ 904 w 1191"/>
                <a:gd name="T45" fmla="*/ 1167 h 1615"/>
                <a:gd name="T46" fmla="*/ 924 w 1191"/>
                <a:gd name="T47" fmla="*/ 1095 h 1615"/>
                <a:gd name="T48" fmla="*/ 930 w 1191"/>
                <a:gd name="T49" fmla="*/ 1015 h 1615"/>
                <a:gd name="T50" fmla="*/ 927 w 1191"/>
                <a:gd name="T51" fmla="*/ 954 h 1615"/>
                <a:gd name="T52" fmla="*/ 910 w 1191"/>
                <a:gd name="T53" fmla="*/ 879 h 1615"/>
                <a:gd name="T54" fmla="*/ 881 w 1191"/>
                <a:gd name="T55" fmla="*/ 813 h 1615"/>
                <a:gd name="T56" fmla="*/ 842 w 1191"/>
                <a:gd name="T57" fmla="*/ 758 h 1615"/>
                <a:gd name="T58" fmla="*/ 793 w 1191"/>
                <a:gd name="T59" fmla="*/ 712 h 1615"/>
                <a:gd name="T60" fmla="*/ 738 w 1191"/>
                <a:gd name="T61" fmla="*/ 677 h 1615"/>
                <a:gd name="T62" fmla="*/ 678 w 1191"/>
                <a:gd name="T63" fmla="*/ 655 h 1615"/>
                <a:gd name="T64" fmla="*/ 614 w 1191"/>
                <a:gd name="T65" fmla="*/ 645 h 1615"/>
                <a:gd name="T66" fmla="*/ 927 w 1191"/>
                <a:gd name="T67" fmla="*/ 1399 h 1615"/>
                <a:gd name="T68" fmla="*/ 856 w 1191"/>
                <a:gd name="T69" fmla="*/ 1482 h 1615"/>
                <a:gd name="T70" fmla="*/ 769 w 1191"/>
                <a:gd name="T71" fmla="*/ 1552 h 1615"/>
                <a:gd name="T72" fmla="*/ 663 w 1191"/>
                <a:gd name="T73" fmla="*/ 1597 h 1615"/>
                <a:gd name="T74" fmla="*/ 534 w 1191"/>
                <a:gd name="T75" fmla="*/ 1615 h 1615"/>
                <a:gd name="T76" fmla="*/ 459 w 1191"/>
                <a:gd name="T77" fmla="*/ 1609 h 1615"/>
                <a:gd name="T78" fmla="*/ 361 w 1191"/>
                <a:gd name="T79" fmla="*/ 1584 h 1615"/>
                <a:gd name="T80" fmla="*/ 269 w 1191"/>
                <a:gd name="T81" fmla="*/ 1540 h 1615"/>
                <a:gd name="T82" fmla="*/ 185 w 1191"/>
                <a:gd name="T83" fmla="*/ 1477 h 1615"/>
                <a:gd name="T84" fmla="*/ 113 w 1191"/>
                <a:gd name="T85" fmla="*/ 1396 h 1615"/>
                <a:gd name="T86" fmla="*/ 57 w 1191"/>
                <a:gd name="T87" fmla="*/ 1297 h 1615"/>
                <a:gd name="T88" fmla="*/ 19 w 1191"/>
                <a:gd name="T89" fmla="*/ 1182 h 1615"/>
                <a:gd name="T90" fmla="*/ 1 w 1191"/>
                <a:gd name="T91" fmla="*/ 1050 h 1615"/>
                <a:gd name="T92" fmla="*/ 4 w 1191"/>
                <a:gd name="T93" fmla="*/ 945 h 1615"/>
                <a:gd name="T94" fmla="*/ 26 w 1191"/>
                <a:gd name="T95" fmla="*/ 817 h 1615"/>
                <a:gd name="T96" fmla="*/ 69 w 1191"/>
                <a:gd name="T97" fmla="*/ 706 h 1615"/>
                <a:gd name="T98" fmla="*/ 129 w 1191"/>
                <a:gd name="T99" fmla="*/ 612 h 1615"/>
                <a:gd name="T100" fmla="*/ 203 w 1191"/>
                <a:gd name="T101" fmla="*/ 535 h 1615"/>
                <a:gd name="T102" fmla="*/ 289 w 1191"/>
                <a:gd name="T103" fmla="*/ 478 h 1615"/>
                <a:gd name="T104" fmla="*/ 383 w 1191"/>
                <a:gd name="T105" fmla="*/ 438 h 1615"/>
                <a:gd name="T106" fmla="*/ 484 w 1191"/>
                <a:gd name="T107" fmla="*/ 418 h 1615"/>
                <a:gd name="T108" fmla="*/ 570 w 1191"/>
                <a:gd name="T109" fmla="*/ 417 h 1615"/>
                <a:gd name="T110" fmla="*/ 693 w 1191"/>
                <a:gd name="T111" fmla="*/ 441 h 1615"/>
                <a:gd name="T112" fmla="*/ 794 w 1191"/>
                <a:gd name="T113" fmla="*/ 492 h 1615"/>
                <a:gd name="T114" fmla="*/ 875 w 1191"/>
                <a:gd name="T115" fmla="*/ 560 h 1615"/>
                <a:gd name="T116" fmla="*/ 927 w 1191"/>
                <a:gd name="T117" fmla="*/ 0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7" y="644"/>
                  </a:moveTo>
                  <a:lnTo>
                    <a:pt x="597" y="644"/>
                  </a:lnTo>
                  <a:lnTo>
                    <a:pt x="580" y="645"/>
                  </a:lnTo>
                  <a:lnTo>
                    <a:pt x="564" y="646"/>
                  </a:lnTo>
                  <a:lnTo>
                    <a:pt x="547" y="649"/>
                  </a:lnTo>
                  <a:lnTo>
                    <a:pt x="531" y="651"/>
                  </a:lnTo>
                  <a:lnTo>
                    <a:pt x="516" y="655"/>
                  </a:lnTo>
                  <a:lnTo>
                    <a:pt x="499" y="659"/>
                  </a:lnTo>
                  <a:lnTo>
                    <a:pt x="485" y="664"/>
                  </a:lnTo>
                  <a:lnTo>
                    <a:pt x="469" y="670"/>
                  </a:lnTo>
                  <a:lnTo>
                    <a:pt x="455" y="676"/>
                  </a:lnTo>
                  <a:lnTo>
                    <a:pt x="441" y="683"/>
                  </a:lnTo>
                  <a:lnTo>
                    <a:pt x="426" y="692"/>
                  </a:lnTo>
                  <a:lnTo>
                    <a:pt x="413" y="701"/>
                  </a:lnTo>
                  <a:lnTo>
                    <a:pt x="400" y="711"/>
                  </a:lnTo>
                  <a:lnTo>
                    <a:pt x="388" y="720"/>
                  </a:lnTo>
                  <a:lnTo>
                    <a:pt x="375" y="731"/>
                  </a:lnTo>
                  <a:lnTo>
                    <a:pt x="364" y="743"/>
                  </a:lnTo>
                  <a:lnTo>
                    <a:pt x="354" y="755"/>
                  </a:lnTo>
                  <a:lnTo>
                    <a:pt x="343" y="768"/>
                  </a:lnTo>
                  <a:lnTo>
                    <a:pt x="333" y="782"/>
                  </a:lnTo>
                  <a:lnTo>
                    <a:pt x="324" y="797"/>
                  </a:lnTo>
                  <a:lnTo>
                    <a:pt x="315" y="811"/>
                  </a:lnTo>
                  <a:lnTo>
                    <a:pt x="307" y="827"/>
                  </a:lnTo>
                  <a:lnTo>
                    <a:pt x="300" y="843"/>
                  </a:lnTo>
                  <a:lnTo>
                    <a:pt x="293" y="860"/>
                  </a:lnTo>
                  <a:lnTo>
                    <a:pt x="287" y="877"/>
                  </a:lnTo>
                  <a:lnTo>
                    <a:pt x="282" y="895"/>
                  </a:lnTo>
                  <a:lnTo>
                    <a:pt x="277" y="914"/>
                  </a:lnTo>
                  <a:lnTo>
                    <a:pt x="274" y="933"/>
                  </a:lnTo>
                  <a:lnTo>
                    <a:pt x="270" y="952"/>
                  </a:lnTo>
                  <a:lnTo>
                    <a:pt x="268" y="972"/>
                  </a:lnTo>
                  <a:lnTo>
                    <a:pt x="266" y="994"/>
                  </a:lnTo>
                  <a:lnTo>
                    <a:pt x="266" y="1015"/>
                  </a:lnTo>
                  <a:lnTo>
                    <a:pt x="266" y="1015"/>
                  </a:lnTo>
                  <a:lnTo>
                    <a:pt x="266" y="1036"/>
                  </a:lnTo>
                  <a:lnTo>
                    <a:pt x="268" y="1057"/>
                  </a:lnTo>
                  <a:lnTo>
                    <a:pt x="270" y="1076"/>
                  </a:lnTo>
                  <a:lnTo>
                    <a:pt x="274" y="1096"/>
                  </a:lnTo>
                  <a:lnTo>
                    <a:pt x="277" y="1114"/>
                  </a:lnTo>
                  <a:lnTo>
                    <a:pt x="282" y="1133"/>
                  </a:lnTo>
                  <a:lnTo>
                    <a:pt x="287" y="1151"/>
                  </a:lnTo>
                  <a:lnTo>
                    <a:pt x="293" y="1168"/>
                  </a:lnTo>
                  <a:lnTo>
                    <a:pt x="300" y="1185"/>
                  </a:lnTo>
                  <a:lnTo>
                    <a:pt x="307" y="1202"/>
                  </a:lnTo>
                  <a:lnTo>
                    <a:pt x="315" y="1217"/>
                  </a:lnTo>
                  <a:lnTo>
                    <a:pt x="324" y="1231"/>
                  </a:lnTo>
                  <a:lnTo>
                    <a:pt x="333" y="1246"/>
                  </a:lnTo>
                  <a:lnTo>
                    <a:pt x="343" y="1260"/>
                  </a:lnTo>
                  <a:lnTo>
                    <a:pt x="354" y="1273"/>
                  </a:lnTo>
                  <a:lnTo>
                    <a:pt x="365" y="1285"/>
                  </a:lnTo>
                  <a:lnTo>
                    <a:pt x="376" y="1297"/>
                  </a:lnTo>
                  <a:lnTo>
                    <a:pt x="388" y="1308"/>
                  </a:lnTo>
                  <a:lnTo>
                    <a:pt x="401" y="1319"/>
                  </a:lnTo>
                  <a:lnTo>
                    <a:pt x="414" y="1328"/>
                  </a:lnTo>
                  <a:lnTo>
                    <a:pt x="428" y="1337"/>
                  </a:lnTo>
                  <a:lnTo>
                    <a:pt x="442" y="1345"/>
                  </a:lnTo>
                  <a:lnTo>
                    <a:pt x="456" y="1352"/>
                  </a:lnTo>
                  <a:lnTo>
                    <a:pt x="471" y="1359"/>
                  </a:lnTo>
                  <a:lnTo>
                    <a:pt x="485" y="1365"/>
                  </a:lnTo>
                  <a:lnTo>
                    <a:pt x="500" y="1371"/>
                  </a:lnTo>
                  <a:lnTo>
                    <a:pt x="516" y="1375"/>
                  </a:lnTo>
                  <a:lnTo>
                    <a:pt x="531" y="1378"/>
                  </a:lnTo>
                  <a:lnTo>
                    <a:pt x="548" y="1382"/>
                  </a:lnTo>
                  <a:lnTo>
                    <a:pt x="565" y="1383"/>
                  </a:lnTo>
                  <a:lnTo>
                    <a:pt x="580" y="1385"/>
                  </a:lnTo>
                  <a:lnTo>
                    <a:pt x="597" y="1385"/>
                  </a:lnTo>
                  <a:lnTo>
                    <a:pt x="597" y="1385"/>
                  </a:lnTo>
                  <a:lnTo>
                    <a:pt x="614" y="1384"/>
                  </a:lnTo>
                  <a:lnTo>
                    <a:pt x="631" y="1383"/>
                  </a:lnTo>
                  <a:lnTo>
                    <a:pt x="646" y="1382"/>
                  </a:lnTo>
                  <a:lnTo>
                    <a:pt x="663" y="1378"/>
                  </a:lnTo>
                  <a:lnTo>
                    <a:pt x="678" y="1375"/>
                  </a:lnTo>
                  <a:lnTo>
                    <a:pt x="694" y="1370"/>
                  </a:lnTo>
                  <a:lnTo>
                    <a:pt x="709" y="1365"/>
                  </a:lnTo>
                  <a:lnTo>
                    <a:pt x="724" y="1359"/>
                  </a:lnTo>
                  <a:lnTo>
                    <a:pt x="738" y="1352"/>
                  </a:lnTo>
                  <a:lnTo>
                    <a:pt x="752" y="1345"/>
                  </a:lnTo>
                  <a:lnTo>
                    <a:pt x="767" y="1337"/>
                  </a:lnTo>
                  <a:lnTo>
                    <a:pt x="780" y="1327"/>
                  </a:lnTo>
                  <a:lnTo>
                    <a:pt x="793" y="1317"/>
                  </a:lnTo>
                  <a:lnTo>
                    <a:pt x="806" y="1307"/>
                  </a:lnTo>
                  <a:lnTo>
                    <a:pt x="818" y="1296"/>
                  </a:lnTo>
                  <a:lnTo>
                    <a:pt x="830" y="1284"/>
                  </a:lnTo>
                  <a:lnTo>
                    <a:pt x="842" y="1272"/>
                  </a:lnTo>
                  <a:lnTo>
                    <a:pt x="853" y="1259"/>
                  </a:lnTo>
                  <a:lnTo>
                    <a:pt x="862" y="1245"/>
                  </a:lnTo>
                  <a:lnTo>
                    <a:pt x="872" y="1230"/>
                  </a:lnTo>
                  <a:lnTo>
                    <a:pt x="881" y="1216"/>
                  </a:lnTo>
                  <a:lnTo>
                    <a:pt x="889" y="1200"/>
                  </a:lnTo>
                  <a:lnTo>
                    <a:pt x="897" y="1184"/>
                  </a:lnTo>
                  <a:lnTo>
                    <a:pt x="904" y="1167"/>
                  </a:lnTo>
                  <a:lnTo>
                    <a:pt x="910" y="1150"/>
                  </a:lnTo>
                  <a:lnTo>
                    <a:pt x="915" y="1132"/>
                  </a:lnTo>
                  <a:lnTo>
                    <a:pt x="920" y="1114"/>
                  </a:lnTo>
                  <a:lnTo>
                    <a:pt x="924" y="1095"/>
                  </a:lnTo>
                  <a:lnTo>
                    <a:pt x="927" y="1076"/>
                  </a:lnTo>
                  <a:lnTo>
                    <a:pt x="929" y="1056"/>
                  </a:lnTo>
                  <a:lnTo>
                    <a:pt x="930" y="1036"/>
                  </a:lnTo>
                  <a:lnTo>
                    <a:pt x="930" y="1015"/>
                  </a:lnTo>
                  <a:lnTo>
                    <a:pt x="930" y="1015"/>
                  </a:lnTo>
                  <a:lnTo>
                    <a:pt x="930" y="994"/>
                  </a:lnTo>
                  <a:lnTo>
                    <a:pt x="929" y="973"/>
                  </a:lnTo>
                  <a:lnTo>
                    <a:pt x="927" y="954"/>
                  </a:lnTo>
                  <a:lnTo>
                    <a:pt x="924" y="934"/>
                  </a:lnTo>
                  <a:lnTo>
                    <a:pt x="920" y="916"/>
                  </a:lnTo>
                  <a:lnTo>
                    <a:pt x="915" y="897"/>
                  </a:lnTo>
                  <a:lnTo>
                    <a:pt x="910" y="879"/>
                  </a:lnTo>
                  <a:lnTo>
                    <a:pt x="904" y="862"/>
                  </a:lnTo>
                  <a:lnTo>
                    <a:pt x="897" y="846"/>
                  </a:lnTo>
                  <a:lnTo>
                    <a:pt x="889" y="829"/>
                  </a:lnTo>
                  <a:lnTo>
                    <a:pt x="881" y="813"/>
                  </a:lnTo>
                  <a:lnTo>
                    <a:pt x="872" y="799"/>
                  </a:lnTo>
                  <a:lnTo>
                    <a:pt x="862" y="785"/>
                  </a:lnTo>
                  <a:lnTo>
                    <a:pt x="853" y="770"/>
                  </a:lnTo>
                  <a:lnTo>
                    <a:pt x="842" y="758"/>
                  </a:lnTo>
                  <a:lnTo>
                    <a:pt x="830" y="745"/>
                  </a:lnTo>
                  <a:lnTo>
                    <a:pt x="818" y="733"/>
                  </a:lnTo>
                  <a:lnTo>
                    <a:pt x="806" y="723"/>
                  </a:lnTo>
                  <a:lnTo>
                    <a:pt x="793" y="712"/>
                  </a:lnTo>
                  <a:lnTo>
                    <a:pt x="780" y="702"/>
                  </a:lnTo>
                  <a:lnTo>
                    <a:pt x="767" y="694"/>
                  </a:lnTo>
                  <a:lnTo>
                    <a:pt x="752" y="686"/>
                  </a:lnTo>
                  <a:lnTo>
                    <a:pt x="738" y="677"/>
                  </a:lnTo>
                  <a:lnTo>
                    <a:pt x="724" y="671"/>
                  </a:lnTo>
                  <a:lnTo>
                    <a:pt x="709" y="664"/>
                  </a:lnTo>
                  <a:lnTo>
                    <a:pt x="694" y="659"/>
                  </a:lnTo>
                  <a:lnTo>
                    <a:pt x="678" y="655"/>
                  </a:lnTo>
                  <a:lnTo>
                    <a:pt x="663" y="651"/>
                  </a:lnTo>
                  <a:lnTo>
                    <a:pt x="646" y="649"/>
                  </a:lnTo>
                  <a:lnTo>
                    <a:pt x="631" y="646"/>
                  </a:lnTo>
                  <a:lnTo>
                    <a:pt x="614" y="645"/>
                  </a:lnTo>
                  <a:lnTo>
                    <a:pt x="597" y="644"/>
                  </a:lnTo>
                  <a:close/>
                  <a:moveTo>
                    <a:pt x="927" y="1590"/>
                  </a:moveTo>
                  <a:lnTo>
                    <a:pt x="927" y="1399"/>
                  </a:lnTo>
                  <a:lnTo>
                    <a:pt x="927" y="1399"/>
                  </a:lnTo>
                  <a:lnTo>
                    <a:pt x="910" y="1420"/>
                  </a:lnTo>
                  <a:lnTo>
                    <a:pt x="893" y="1442"/>
                  </a:lnTo>
                  <a:lnTo>
                    <a:pt x="875" y="1463"/>
                  </a:lnTo>
                  <a:lnTo>
                    <a:pt x="856" y="1482"/>
                  </a:lnTo>
                  <a:lnTo>
                    <a:pt x="836" y="1501"/>
                  </a:lnTo>
                  <a:lnTo>
                    <a:pt x="815" y="1519"/>
                  </a:lnTo>
                  <a:lnTo>
                    <a:pt x="792" y="1536"/>
                  </a:lnTo>
                  <a:lnTo>
                    <a:pt x="769" y="1552"/>
                  </a:lnTo>
                  <a:lnTo>
                    <a:pt x="744" y="1565"/>
                  </a:lnTo>
                  <a:lnTo>
                    <a:pt x="719" y="1578"/>
                  </a:lnTo>
                  <a:lnTo>
                    <a:pt x="692" y="1589"/>
                  </a:lnTo>
                  <a:lnTo>
                    <a:pt x="663" y="1597"/>
                  </a:lnTo>
                  <a:lnTo>
                    <a:pt x="633" y="1604"/>
                  </a:lnTo>
                  <a:lnTo>
                    <a:pt x="602" y="1610"/>
                  </a:lnTo>
                  <a:lnTo>
                    <a:pt x="568" y="1614"/>
                  </a:lnTo>
                  <a:lnTo>
                    <a:pt x="534" y="1615"/>
                  </a:lnTo>
                  <a:lnTo>
                    <a:pt x="534" y="1615"/>
                  </a:lnTo>
                  <a:lnTo>
                    <a:pt x="509" y="1614"/>
                  </a:lnTo>
                  <a:lnTo>
                    <a:pt x="484" y="1611"/>
                  </a:lnTo>
                  <a:lnTo>
                    <a:pt x="459" y="1609"/>
                  </a:lnTo>
                  <a:lnTo>
                    <a:pt x="434" y="1604"/>
                  </a:lnTo>
                  <a:lnTo>
                    <a:pt x="410" y="1598"/>
                  </a:lnTo>
                  <a:lnTo>
                    <a:pt x="385" y="1592"/>
                  </a:lnTo>
                  <a:lnTo>
                    <a:pt x="361" y="1584"/>
                  </a:lnTo>
                  <a:lnTo>
                    <a:pt x="337" y="1574"/>
                  </a:lnTo>
                  <a:lnTo>
                    <a:pt x="314" y="1565"/>
                  </a:lnTo>
                  <a:lnTo>
                    <a:pt x="290" y="1553"/>
                  </a:lnTo>
                  <a:lnTo>
                    <a:pt x="269" y="1540"/>
                  </a:lnTo>
                  <a:lnTo>
                    <a:pt x="247" y="1525"/>
                  </a:lnTo>
                  <a:lnTo>
                    <a:pt x="226" y="1511"/>
                  </a:lnTo>
                  <a:lnTo>
                    <a:pt x="205" y="1494"/>
                  </a:lnTo>
                  <a:lnTo>
                    <a:pt x="185" y="1477"/>
                  </a:lnTo>
                  <a:lnTo>
                    <a:pt x="166" y="1458"/>
                  </a:lnTo>
                  <a:lnTo>
                    <a:pt x="148" y="1439"/>
                  </a:lnTo>
                  <a:lnTo>
                    <a:pt x="130" y="1418"/>
                  </a:lnTo>
                  <a:lnTo>
                    <a:pt x="113" y="1396"/>
                  </a:lnTo>
                  <a:lnTo>
                    <a:pt x="98" y="1374"/>
                  </a:lnTo>
                  <a:lnTo>
                    <a:pt x="84" y="1348"/>
                  </a:lnTo>
                  <a:lnTo>
                    <a:pt x="70" y="1323"/>
                  </a:lnTo>
                  <a:lnTo>
                    <a:pt x="57" y="1297"/>
                  </a:lnTo>
                  <a:lnTo>
                    <a:pt x="45" y="1271"/>
                  </a:lnTo>
                  <a:lnTo>
                    <a:pt x="36" y="1242"/>
                  </a:lnTo>
                  <a:lnTo>
                    <a:pt x="26" y="1212"/>
                  </a:lnTo>
                  <a:lnTo>
                    <a:pt x="19" y="1182"/>
                  </a:lnTo>
                  <a:lnTo>
                    <a:pt x="12" y="1151"/>
                  </a:lnTo>
                  <a:lnTo>
                    <a:pt x="7" y="1118"/>
                  </a:lnTo>
                  <a:lnTo>
                    <a:pt x="4" y="1084"/>
                  </a:lnTo>
                  <a:lnTo>
                    <a:pt x="1" y="1050"/>
                  </a:lnTo>
                  <a:lnTo>
                    <a:pt x="0" y="1015"/>
                  </a:lnTo>
                  <a:lnTo>
                    <a:pt x="0" y="1015"/>
                  </a:lnTo>
                  <a:lnTo>
                    <a:pt x="1" y="979"/>
                  </a:lnTo>
                  <a:lnTo>
                    <a:pt x="4" y="945"/>
                  </a:lnTo>
                  <a:lnTo>
                    <a:pt x="7" y="911"/>
                  </a:lnTo>
                  <a:lnTo>
                    <a:pt x="12" y="879"/>
                  </a:lnTo>
                  <a:lnTo>
                    <a:pt x="19" y="848"/>
                  </a:lnTo>
                  <a:lnTo>
                    <a:pt x="26" y="817"/>
                  </a:lnTo>
                  <a:lnTo>
                    <a:pt x="35" y="788"/>
                  </a:lnTo>
                  <a:lnTo>
                    <a:pt x="45" y="760"/>
                  </a:lnTo>
                  <a:lnTo>
                    <a:pt x="56" y="732"/>
                  </a:lnTo>
                  <a:lnTo>
                    <a:pt x="69" y="706"/>
                  </a:lnTo>
                  <a:lnTo>
                    <a:pt x="82" y="681"/>
                  </a:lnTo>
                  <a:lnTo>
                    <a:pt x="97" y="657"/>
                  </a:lnTo>
                  <a:lnTo>
                    <a:pt x="112" y="634"/>
                  </a:lnTo>
                  <a:lnTo>
                    <a:pt x="129" y="612"/>
                  </a:lnTo>
                  <a:lnTo>
                    <a:pt x="146" y="591"/>
                  </a:lnTo>
                  <a:lnTo>
                    <a:pt x="165" y="571"/>
                  </a:lnTo>
                  <a:lnTo>
                    <a:pt x="184" y="553"/>
                  </a:lnTo>
                  <a:lnTo>
                    <a:pt x="203" y="535"/>
                  </a:lnTo>
                  <a:lnTo>
                    <a:pt x="223" y="520"/>
                  </a:lnTo>
                  <a:lnTo>
                    <a:pt x="245" y="504"/>
                  </a:lnTo>
                  <a:lnTo>
                    <a:pt x="266" y="490"/>
                  </a:lnTo>
                  <a:lnTo>
                    <a:pt x="289" y="478"/>
                  </a:lnTo>
                  <a:lnTo>
                    <a:pt x="312" y="466"/>
                  </a:lnTo>
                  <a:lnTo>
                    <a:pt x="336" y="455"/>
                  </a:lnTo>
                  <a:lnTo>
                    <a:pt x="359" y="447"/>
                  </a:lnTo>
                  <a:lnTo>
                    <a:pt x="383" y="438"/>
                  </a:lnTo>
                  <a:lnTo>
                    <a:pt x="407" y="431"/>
                  </a:lnTo>
                  <a:lnTo>
                    <a:pt x="432" y="425"/>
                  </a:lnTo>
                  <a:lnTo>
                    <a:pt x="457" y="422"/>
                  </a:lnTo>
                  <a:lnTo>
                    <a:pt x="484" y="418"/>
                  </a:lnTo>
                  <a:lnTo>
                    <a:pt x="509" y="417"/>
                  </a:lnTo>
                  <a:lnTo>
                    <a:pt x="534" y="416"/>
                  </a:lnTo>
                  <a:lnTo>
                    <a:pt x="534" y="416"/>
                  </a:lnTo>
                  <a:lnTo>
                    <a:pt x="570" y="417"/>
                  </a:lnTo>
                  <a:lnTo>
                    <a:pt x="602" y="420"/>
                  </a:lnTo>
                  <a:lnTo>
                    <a:pt x="634" y="425"/>
                  </a:lnTo>
                  <a:lnTo>
                    <a:pt x="664" y="432"/>
                  </a:lnTo>
                  <a:lnTo>
                    <a:pt x="693" y="441"/>
                  </a:lnTo>
                  <a:lnTo>
                    <a:pt x="720" y="451"/>
                  </a:lnTo>
                  <a:lnTo>
                    <a:pt x="745" y="463"/>
                  </a:lnTo>
                  <a:lnTo>
                    <a:pt x="770" y="477"/>
                  </a:lnTo>
                  <a:lnTo>
                    <a:pt x="794" y="492"/>
                  </a:lnTo>
                  <a:lnTo>
                    <a:pt x="816" y="508"/>
                  </a:lnTo>
                  <a:lnTo>
                    <a:pt x="837" y="524"/>
                  </a:lnTo>
                  <a:lnTo>
                    <a:pt x="858" y="541"/>
                  </a:lnTo>
                  <a:lnTo>
                    <a:pt x="875" y="560"/>
                  </a:lnTo>
                  <a:lnTo>
                    <a:pt x="893" y="579"/>
                  </a:lnTo>
                  <a:lnTo>
                    <a:pt x="910" y="598"/>
                  </a:lnTo>
                  <a:lnTo>
                    <a:pt x="927" y="619"/>
                  </a:lnTo>
                  <a:lnTo>
                    <a:pt x="927" y="0"/>
                  </a:lnTo>
                  <a:lnTo>
                    <a:pt x="1191" y="0"/>
                  </a:lnTo>
                  <a:lnTo>
                    <a:pt x="1191" y="1590"/>
                  </a:lnTo>
                  <a:lnTo>
                    <a:pt x="927"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46" name="Freeform 145" descr=" " title=" "/>
            <p:cNvSpPr>
              <a:spLocks noEditPoints="1"/>
            </p:cNvSpPr>
            <p:nvPr userDrawn="1"/>
          </p:nvSpPr>
          <p:spPr bwMode="auto">
            <a:xfrm>
              <a:off x="1066862" y="4851501"/>
              <a:ext cx="12402" cy="12402"/>
            </a:xfrm>
            <a:custGeom>
              <a:avLst/>
              <a:gdLst>
                <a:gd name="T0" fmla="*/ 95 w 186"/>
                <a:gd name="T1" fmla="*/ 85 h 185"/>
                <a:gd name="T2" fmla="*/ 111 w 186"/>
                <a:gd name="T3" fmla="*/ 80 h 185"/>
                <a:gd name="T4" fmla="*/ 111 w 186"/>
                <a:gd name="T5" fmla="*/ 69 h 185"/>
                <a:gd name="T6" fmla="*/ 95 w 186"/>
                <a:gd name="T7" fmla="*/ 64 h 185"/>
                <a:gd name="T8" fmla="*/ 99 w 186"/>
                <a:gd name="T9" fmla="*/ 43 h 185"/>
                <a:gd name="T10" fmla="*/ 114 w 186"/>
                <a:gd name="T11" fmla="*/ 45 h 185"/>
                <a:gd name="T12" fmla="*/ 130 w 186"/>
                <a:gd name="T13" fmla="*/ 55 h 185"/>
                <a:gd name="T14" fmla="*/ 135 w 186"/>
                <a:gd name="T15" fmla="*/ 73 h 185"/>
                <a:gd name="T16" fmla="*/ 131 w 186"/>
                <a:gd name="T17" fmla="*/ 86 h 185"/>
                <a:gd name="T18" fmla="*/ 123 w 186"/>
                <a:gd name="T19" fmla="*/ 94 h 185"/>
                <a:gd name="T20" fmla="*/ 131 w 186"/>
                <a:gd name="T21" fmla="*/ 109 h 185"/>
                <a:gd name="T22" fmla="*/ 133 w 186"/>
                <a:gd name="T23" fmla="*/ 130 h 185"/>
                <a:gd name="T24" fmla="*/ 139 w 186"/>
                <a:gd name="T25" fmla="*/ 142 h 185"/>
                <a:gd name="T26" fmla="*/ 110 w 186"/>
                <a:gd name="T27" fmla="*/ 135 h 185"/>
                <a:gd name="T28" fmla="*/ 108 w 186"/>
                <a:gd name="T29" fmla="*/ 113 h 185"/>
                <a:gd name="T30" fmla="*/ 105 w 186"/>
                <a:gd name="T31" fmla="*/ 106 h 185"/>
                <a:gd name="T32" fmla="*/ 79 w 186"/>
                <a:gd name="T33" fmla="*/ 105 h 185"/>
                <a:gd name="T34" fmla="*/ 55 w 186"/>
                <a:gd name="T35" fmla="*/ 43 h 185"/>
                <a:gd name="T36" fmla="*/ 18 w 186"/>
                <a:gd name="T37" fmla="*/ 92 h 185"/>
                <a:gd name="T38" fmla="*/ 21 w 186"/>
                <a:gd name="T39" fmla="*/ 115 h 185"/>
                <a:gd name="T40" fmla="*/ 40 w 186"/>
                <a:gd name="T41" fmla="*/ 146 h 185"/>
                <a:gd name="T42" fmla="*/ 70 w 186"/>
                <a:gd name="T43" fmla="*/ 165 h 185"/>
                <a:gd name="T44" fmla="*/ 93 w 186"/>
                <a:gd name="T45" fmla="*/ 168 h 185"/>
                <a:gd name="T46" fmla="*/ 107 w 186"/>
                <a:gd name="T47" fmla="*/ 166 h 185"/>
                <a:gd name="T48" fmla="*/ 135 w 186"/>
                <a:gd name="T49" fmla="*/ 155 h 185"/>
                <a:gd name="T50" fmla="*/ 161 w 186"/>
                <a:gd name="T51" fmla="*/ 122 h 185"/>
                <a:gd name="T52" fmla="*/ 167 w 186"/>
                <a:gd name="T53" fmla="*/ 100 h 185"/>
                <a:gd name="T54" fmla="*/ 167 w 186"/>
                <a:gd name="T55" fmla="*/ 85 h 185"/>
                <a:gd name="T56" fmla="*/ 161 w 186"/>
                <a:gd name="T57" fmla="*/ 63 h 185"/>
                <a:gd name="T58" fmla="*/ 135 w 186"/>
                <a:gd name="T59" fmla="*/ 30 h 185"/>
                <a:gd name="T60" fmla="*/ 107 w 186"/>
                <a:gd name="T61" fmla="*/ 19 h 185"/>
                <a:gd name="T62" fmla="*/ 93 w 186"/>
                <a:gd name="T63" fmla="*/ 17 h 185"/>
                <a:gd name="T64" fmla="*/ 70 w 186"/>
                <a:gd name="T65" fmla="*/ 20 h 185"/>
                <a:gd name="T66" fmla="*/ 40 w 186"/>
                <a:gd name="T67" fmla="*/ 39 h 185"/>
                <a:gd name="T68" fmla="*/ 21 w 186"/>
                <a:gd name="T69" fmla="*/ 70 h 185"/>
                <a:gd name="T70" fmla="*/ 18 w 186"/>
                <a:gd name="T71" fmla="*/ 92 h 185"/>
                <a:gd name="T72" fmla="*/ 185 w 186"/>
                <a:gd name="T73" fmla="*/ 102 h 185"/>
                <a:gd name="T74" fmla="*/ 178 w 186"/>
                <a:gd name="T75" fmla="*/ 129 h 185"/>
                <a:gd name="T76" fmla="*/ 165 w 186"/>
                <a:gd name="T77" fmla="*/ 152 h 185"/>
                <a:gd name="T78" fmla="*/ 144 w 186"/>
                <a:gd name="T79" fmla="*/ 170 h 185"/>
                <a:gd name="T80" fmla="*/ 120 w 186"/>
                <a:gd name="T81" fmla="*/ 182 h 185"/>
                <a:gd name="T82" fmla="*/ 93 w 186"/>
                <a:gd name="T83" fmla="*/ 185 h 185"/>
                <a:gd name="T84" fmla="*/ 74 w 186"/>
                <a:gd name="T85" fmla="*/ 184 h 185"/>
                <a:gd name="T86" fmla="*/ 49 w 186"/>
                <a:gd name="T87" fmla="*/ 174 h 185"/>
                <a:gd name="T88" fmla="*/ 27 w 186"/>
                <a:gd name="T89" fmla="*/ 158 h 185"/>
                <a:gd name="T90" fmla="*/ 10 w 186"/>
                <a:gd name="T91" fmla="*/ 137 h 185"/>
                <a:gd name="T92" fmla="*/ 2 w 186"/>
                <a:gd name="T93" fmla="*/ 111 h 185"/>
                <a:gd name="T94" fmla="*/ 0 w 186"/>
                <a:gd name="T95" fmla="*/ 92 h 185"/>
                <a:gd name="T96" fmla="*/ 4 w 186"/>
                <a:gd name="T97" fmla="*/ 64 h 185"/>
                <a:gd name="T98" fmla="*/ 15 w 186"/>
                <a:gd name="T99" fmla="*/ 41 h 185"/>
                <a:gd name="T100" fmla="*/ 33 w 186"/>
                <a:gd name="T101" fmla="*/ 20 h 185"/>
                <a:gd name="T102" fmla="*/ 57 w 186"/>
                <a:gd name="T103" fmla="*/ 7 h 185"/>
                <a:gd name="T104" fmla="*/ 83 w 186"/>
                <a:gd name="T105" fmla="*/ 0 h 185"/>
                <a:gd name="T106" fmla="*/ 102 w 186"/>
                <a:gd name="T107" fmla="*/ 0 h 185"/>
                <a:gd name="T108" fmla="*/ 129 w 186"/>
                <a:gd name="T109" fmla="*/ 7 h 185"/>
                <a:gd name="T110" fmla="*/ 151 w 186"/>
                <a:gd name="T111" fmla="*/ 20 h 185"/>
                <a:gd name="T112" fmla="*/ 169 w 186"/>
                <a:gd name="T113" fmla="*/ 41 h 185"/>
                <a:gd name="T114" fmla="*/ 181 w 186"/>
                <a:gd name="T115" fmla="*/ 64 h 185"/>
                <a:gd name="T116" fmla="*/ 186 w 186"/>
                <a:gd name="T117" fmla="*/ 92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79" y="85"/>
                  </a:moveTo>
                  <a:lnTo>
                    <a:pt x="95" y="85"/>
                  </a:lnTo>
                  <a:lnTo>
                    <a:pt x="95" y="85"/>
                  </a:lnTo>
                  <a:lnTo>
                    <a:pt x="102" y="85"/>
                  </a:lnTo>
                  <a:lnTo>
                    <a:pt x="107" y="82"/>
                  </a:lnTo>
                  <a:lnTo>
                    <a:pt x="111" y="80"/>
                  </a:lnTo>
                  <a:lnTo>
                    <a:pt x="111" y="74"/>
                  </a:lnTo>
                  <a:lnTo>
                    <a:pt x="111" y="74"/>
                  </a:lnTo>
                  <a:lnTo>
                    <a:pt x="111" y="69"/>
                  </a:lnTo>
                  <a:lnTo>
                    <a:pt x="108" y="66"/>
                  </a:lnTo>
                  <a:lnTo>
                    <a:pt x="102" y="64"/>
                  </a:lnTo>
                  <a:lnTo>
                    <a:pt x="95" y="64"/>
                  </a:lnTo>
                  <a:lnTo>
                    <a:pt x="79" y="64"/>
                  </a:lnTo>
                  <a:lnTo>
                    <a:pt x="79" y="85"/>
                  </a:lnTo>
                  <a:close/>
                  <a:moveTo>
                    <a:pt x="99" y="43"/>
                  </a:moveTo>
                  <a:lnTo>
                    <a:pt x="99" y="43"/>
                  </a:lnTo>
                  <a:lnTo>
                    <a:pt x="107" y="44"/>
                  </a:lnTo>
                  <a:lnTo>
                    <a:pt x="114" y="45"/>
                  </a:lnTo>
                  <a:lnTo>
                    <a:pt x="120" y="48"/>
                  </a:lnTo>
                  <a:lnTo>
                    <a:pt x="125" y="50"/>
                  </a:lnTo>
                  <a:lnTo>
                    <a:pt x="130" y="55"/>
                  </a:lnTo>
                  <a:lnTo>
                    <a:pt x="132" y="60"/>
                  </a:lnTo>
                  <a:lnTo>
                    <a:pt x="133" y="66"/>
                  </a:lnTo>
                  <a:lnTo>
                    <a:pt x="135" y="73"/>
                  </a:lnTo>
                  <a:lnTo>
                    <a:pt x="135" y="73"/>
                  </a:lnTo>
                  <a:lnTo>
                    <a:pt x="133" y="80"/>
                  </a:lnTo>
                  <a:lnTo>
                    <a:pt x="131" y="86"/>
                  </a:lnTo>
                  <a:lnTo>
                    <a:pt x="129" y="91"/>
                  </a:lnTo>
                  <a:lnTo>
                    <a:pt x="123" y="94"/>
                  </a:lnTo>
                  <a:lnTo>
                    <a:pt x="123" y="94"/>
                  </a:lnTo>
                  <a:lnTo>
                    <a:pt x="127" y="98"/>
                  </a:lnTo>
                  <a:lnTo>
                    <a:pt x="130" y="103"/>
                  </a:lnTo>
                  <a:lnTo>
                    <a:pt x="131" y="109"/>
                  </a:lnTo>
                  <a:lnTo>
                    <a:pt x="132" y="121"/>
                  </a:lnTo>
                  <a:lnTo>
                    <a:pt x="132" y="121"/>
                  </a:lnTo>
                  <a:lnTo>
                    <a:pt x="133" y="130"/>
                  </a:lnTo>
                  <a:lnTo>
                    <a:pt x="133" y="136"/>
                  </a:lnTo>
                  <a:lnTo>
                    <a:pt x="136" y="140"/>
                  </a:lnTo>
                  <a:lnTo>
                    <a:pt x="139" y="142"/>
                  </a:lnTo>
                  <a:lnTo>
                    <a:pt x="112" y="142"/>
                  </a:lnTo>
                  <a:lnTo>
                    <a:pt x="112" y="142"/>
                  </a:lnTo>
                  <a:lnTo>
                    <a:pt x="110" y="135"/>
                  </a:lnTo>
                  <a:lnTo>
                    <a:pt x="108" y="125"/>
                  </a:lnTo>
                  <a:lnTo>
                    <a:pt x="108" y="125"/>
                  </a:lnTo>
                  <a:lnTo>
                    <a:pt x="108" y="113"/>
                  </a:lnTo>
                  <a:lnTo>
                    <a:pt x="107" y="110"/>
                  </a:lnTo>
                  <a:lnTo>
                    <a:pt x="106" y="107"/>
                  </a:lnTo>
                  <a:lnTo>
                    <a:pt x="105" y="106"/>
                  </a:lnTo>
                  <a:lnTo>
                    <a:pt x="102" y="105"/>
                  </a:lnTo>
                  <a:lnTo>
                    <a:pt x="94" y="105"/>
                  </a:lnTo>
                  <a:lnTo>
                    <a:pt x="79" y="105"/>
                  </a:lnTo>
                  <a:lnTo>
                    <a:pt x="79" y="142"/>
                  </a:lnTo>
                  <a:lnTo>
                    <a:pt x="55" y="142"/>
                  </a:lnTo>
                  <a:lnTo>
                    <a:pt x="55" y="43"/>
                  </a:lnTo>
                  <a:lnTo>
                    <a:pt x="99" y="43"/>
                  </a:lnTo>
                  <a:close/>
                  <a:moveTo>
                    <a:pt x="18" y="92"/>
                  </a:moveTo>
                  <a:lnTo>
                    <a:pt x="18" y="92"/>
                  </a:lnTo>
                  <a:lnTo>
                    <a:pt x="19" y="100"/>
                  </a:lnTo>
                  <a:lnTo>
                    <a:pt x="20" y="107"/>
                  </a:lnTo>
                  <a:lnTo>
                    <a:pt x="21" y="115"/>
                  </a:lnTo>
                  <a:lnTo>
                    <a:pt x="24" y="122"/>
                  </a:lnTo>
                  <a:lnTo>
                    <a:pt x="31" y="135"/>
                  </a:lnTo>
                  <a:lnTo>
                    <a:pt x="40" y="146"/>
                  </a:lnTo>
                  <a:lnTo>
                    <a:pt x="51" y="155"/>
                  </a:lnTo>
                  <a:lnTo>
                    <a:pt x="64" y="162"/>
                  </a:lnTo>
                  <a:lnTo>
                    <a:pt x="70" y="165"/>
                  </a:lnTo>
                  <a:lnTo>
                    <a:pt x="77" y="166"/>
                  </a:lnTo>
                  <a:lnTo>
                    <a:pt x="84" y="167"/>
                  </a:lnTo>
                  <a:lnTo>
                    <a:pt x="93" y="168"/>
                  </a:lnTo>
                  <a:lnTo>
                    <a:pt x="93" y="168"/>
                  </a:lnTo>
                  <a:lnTo>
                    <a:pt x="100" y="167"/>
                  </a:lnTo>
                  <a:lnTo>
                    <a:pt x="107" y="166"/>
                  </a:lnTo>
                  <a:lnTo>
                    <a:pt x="114" y="165"/>
                  </a:lnTo>
                  <a:lnTo>
                    <a:pt x="122" y="162"/>
                  </a:lnTo>
                  <a:lnTo>
                    <a:pt x="135" y="155"/>
                  </a:lnTo>
                  <a:lnTo>
                    <a:pt x="145" y="146"/>
                  </a:lnTo>
                  <a:lnTo>
                    <a:pt x="155" y="135"/>
                  </a:lnTo>
                  <a:lnTo>
                    <a:pt x="161" y="122"/>
                  </a:lnTo>
                  <a:lnTo>
                    <a:pt x="163" y="115"/>
                  </a:lnTo>
                  <a:lnTo>
                    <a:pt x="166" y="107"/>
                  </a:lnTo>
                  <a:lnTo>
                    <a:pt x="167" y="100"/>
                  </a:lnTo>
                  <a:lnTo>
                    <a:pt x="167" y="92"/>
                  </a:lnTo>
                  <a:lnTo>
                    <a:pt x="167" y="92"/>
                  </a:lnTo>
                  <a:lnTo>
                    <a:pt x="167" y="85"/>
                  </a:lnTo>
                  <a:lnTo>
                    <a:pt x="166" y="78"/>
                  </a:lnTo>
                  <a:lnTo>
                    <a:pt x="163" y="70"/>
                  </a:lnTo>
                  <a:lnTo>
                    <a:pt x="161" y="63"/>
                  </a:lnTo>
                  <a:lnTo>
                    <a:pt x="155" y="50"/>
                  </a:lnTo>
                  <a:lnTo>
                    <a:pt x="145" y="39"/>
                  </a:lnTo>
                  <a:lnTo>
                    <a:pt x="135" y="30"/>
                  </a:lnTo>
                  <a:lnTo>
                    <a:pt x="122" y="23"/>
                  </a:lnTo>
                  <a:lnTo>
                    <a:pt x="114" y="20"/>
                  </a:lnTo>
                  <a:lnTo>
                    <a:pt x="107" y="19"/>
                  </a:lnTo>
                  <a:lnTo>
                    <a:pt x="100" y="18"/>
                  </a:lnTo>
                  <a:lnTo>
                    <a:pt x="93" y="17"/>
                  </a:lnTo>
                  <a:lnTo>
                    <a:pt x="93" y="17"/>
                  </a:lnTo>
                  <a:lnTo>
                    <a:pt x="84" y="18"/>
                  </a:lnTo>
                  <a:lnTo>
                    <a:pt x="77" y="19"/>
                  </a:lnTo>
                  <a:lnTo>
                    <a:pt x="70" y="20"/>
                  </a:lnTo>
                  <a:lnTo>
                    <a:pt x="63" y="23"/>
                  </a:lnTo>
                  <a:lnTo>
                    <a:pt x="51" y="30"/>
                  </a:lnTo>
                  <a:lnTo>
                    <a:pt x="40" y="39"/>
                  </a:lnTo>
                  <a:lnTo>
                    <a:pt x="31" y="50"/>
                  </a:lnTo>
                  <a:lnTo>
                    <a:pt x="24" y="63"/>
                  </a:lnTo>
                  <a:lnTo>
                    <a:pt x="21" y="70"/>
                  </a:lnTo>
                  <a:lnTo>
                    <a:pt x="20" y="78"/>
                  </a:lnTo>
                  <a:lnTo>
                    <a:pt x="19" y="85"/>
                  </a:lnTo>
                  <a:lnTo>
                    <a:pt x="18" y="92"/>
                  </a:lnTo>
                  <a:close/>
                  <a:moveTo>
                    <a:pt x="186" y="92"/>
                  </a:moveTo>
                  <a:lnTo>
                    <a:pt x="186" y="92"/>
                  </a:lnTo>
                  <a:lnTo>
                    <a:pt x="185" y="102"/>
                  </a:lnTo>
                  <a:lnTo>
                    <a:pt x="184" y="111"/>
                  </a:lnTo>
                  <a:lnTo>
                    <a:pt x="181" y="121"/>
                  </a:lnTo>
                  <a:lnTo>
                    <a:pt x="178" y="129"/>
                  </a:lnTo>
                  <a:lnTo>
                    <a:pt x="174" y="137"/>
                  </a:lnTo>
                  <a:lnTo>
                    <a:pt x="169" y="145"/>
                  </a:lnTo>
                  <a:lnTo>
                    <a:pt x="165" y="152"/>
                  </a:lnTo>
                  <a:lnTo>
                    <a:pt x="159" y="158"/>
                  </a:lnTo>
                  <a:lnTo>
                    <a:pt x="151" y="165"/>
                  </a:lnTo>
                  <a:lnTo>
                    <a:pt x="144" y="170"/>
                  </a:lnTo>
                  <a:lnTo>
                    <a:pt x="137" y="174"/>
                  </a:lnTo>
                  <a:lnTo>
                    <a:pt x="129" y="178"/>
                  </a:lnTo>
                  <a:lnTo>
                    <a:pt x="120" y="182"/>
                  </a:lnTo>
                  <a:lnTo>
                    <a:pt x="112" y="184"/>
                  </a:lnTo>
                  <a:lnTo>
                    <a:pt x="102" y="185"/>
                  </a:lnTo>
                  <a:lnTo>
                    <a:pt x="93" y="185"/>
                  </a:lnTo>
                  <a:lnTo>
                    <a:pt x="93" y="185"/>
                  </a:lnTo>
                  <a:lnTo>
                    <a:pt x="83" y="185"/>
                  </a:lnTo>
                  <a:lnTo>
                    <a:pt x="74" y="184"/>
                  </a:lnTo>
                  <a:lnTo>
                    <a:pt x="65" y="182"/>
                  </a:lnTo>
                  <a:lnTo>
                    <a:pt x="57" y="178"/>
                  </a:lnTo>
                  <a:lnTo>
                    <a:pt x="49" y="174"/>
                  </a:lnTo>
                  <a:lnTo>
                    <a:pt x="40" y="170"/>
                  </a:lnTo>
                  <a:lnTo>
                    <a:pt x="33" y="165"/>
                  </a:lnTo>
                  <a:lnTo>
                    <a:pt x="27" y="158"/>
                  </a:lnTo>
                  <a:lnTo>
                    <a:pt x="21" y="152"/>
                  </a:lnTo>
                  <a:lnTo>
                    <a:pt x="15" y="145"/>
                  </a:lnTo>
                  <a:lnTo>
                    <a:pt x="10" y="137"/>
                  </a:lnTo>
                  <a:lnTo>
                    <a:pt x="7" y="129"/>
                  </a:lnTo>
                  <a:lnTo>
                    <a:pt x="4" y="121"/>
                  </a:lnTo>
                  <a:lnTo>
                    <a:pt x="2" y="111"/>
                  </a:lnTo>
                  <a:lnTo>
                    <a:pt x="0" y="102"/>
                  </a:lnTo>
                  <a:lnTo>
                    <a:pt x="0" y="92"/>
                  </a:lnTo>
                  <a:lnTo>
                    <a:pt x="0" y="92"/>
                  </a:lnTo>
                  <a:lnTo>
                    <a:pt x="0" y="82"/>
                  </a:lnTo>
                  <a:lnTo>
                    <a:pt x="2" y="74"/>
                  </a:lnTo>
                  <a:lnTo>
                    <a:pt x="4" y="64"/>
                  </a:lnTo>
                  <a:lnTo>
                    <a:pt x="7" y="56"/>
                  </a:lnTo>
                  <a:lnTo>
                    <a:pt x="10" y="48"/>
                  </a:lnTo>
                  <a:lnTo>
                    <a:pt x="15" y="41"/>
                  </a:lnTo>
                  <a:lnTo>
                    <a:pt x="21" y="33"/>
                  </a:lnTo>
                  <a:lnTo>
                    <a:pt x="27" y="26"/>
                  </a:lnTo>
                  <a:lnTo>
                    <a:pt x="33" y="20"/>
                  </a:lnTo>
                  <a:lnTo>
                    <a:pt x="40" y="16"/>
                  </a:lnTo>
                  <a:lnTo>
                    <a:pt x="49" y="11"/>
                  </a:lnTo>
                  <a:lnTo>
                    <a:pt x="57" y="7"/>
                  </a:lnTo>
                  <a:lnTo>
                    <a:pt x="65" y="4"/>
                  </a:lnTo>
                  <a:lnTo>
                    <a:pt x="74" y="1"/>
                  </a:lnTo>
                  <a:lnTo>
                    <a:pt x="83" y="0"/>
                  </a:lnTo>
                  <a:lnTo>
                    <a:pt x="93" y="0"/>
                  </a:lnTo>
                  <a:lnTo>
                    <a:pt x="93" y="0"/>
                  </a:lnTo>
                  <a:lnTo>
                    <a:pt x="102" y="0"/>
                  </a:lnTo>
                  <a:lnTo>
                    <a:pt x="112" y="1"/>
                  </a:lnTo>
                  <a:lnTo>
                    <a:pt x="120" y="4"/>
                  </a:lnTo>
                  <a:lnTo>
                    <a:pt x="129" y="7"/>
                  </a:lnTo>
                  <a:lnTo>
                    <a:pt x="137" y="11"/>
                  </a:lnTo>
                  <a:lnTo>
                    <a:pt x="144" y="16"/>
                  </a:lnTo>
                  <a:lnTo>
                    <a:pt x="151" y="20"/>
                  </a:lnTo>
                  <a:lnTo>
                    <a:pt x="159" y="26"/>
                  </a:lnTo>
                  <a:lnTo>
                    <a:pt x="165" y="33"/>
                  </a:lnTo>
                  <a:lnTo>
                    <a:pt x="169" y="41"/>
                  </a:lnTo>
                  <a:lnTo>
                    <a:pt x="174" y="48"/>
                  </a:lnTo>
                  <a:lnTo>
                    <a:pt x="178" y="56"/>
                  </a:lnTo>
                  <a:lnTo>
                    <a:pt x="181" y="64"/>
                  </a:lnTo>
                  <a:lnTo>
                    <a:pt x="184" y="74"/>
                  </a:lnTo>
                  <a:lnTo>
                    <a:pt x="185" y="82"/>
                  </a:lnTo>
                  <a:lnTo>
                    <a:pt x="186"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250" name="Group 54"/>
          <p:cNvGrpSpPr>
            <a:grpSpLocks noChangeAspect="1"/>
          </p:cNvGrpSpPr>
          <p:nvPr userDrawn="1"/>
        </p:nvGrpSpPr>
        <p:grpSpPr bwMode="auto">
          <a:xfrm>
            <a:off x="2733982" y="0"/>
            <a:ext cx="3676037" cy="1645920"/>
            <a:chOff x="0" y="332"/>
            <a:chExt cx="5760" cy="2579"/>
          </a:xfrm>
          <a:solidFill>
            <a:schemeClr val="accent6"/>
          </a:solidFill>
        </p:grpSpPr>
        <p:sp>
          <p:nvSpPr>
            <p:cNvPr id="251" name="Freeform 55"/>
            <p:cNvSpPr>
              <a:spLocks/>
            </p:cNvSpPr>
            <p:nvPr userDrawn="1"/>
          </p:nvSpPr>
          <p:spPr bwMode="auto">
            <a:xfrm>
              <a:off x="2999" y="699"/>
              <a:ext cx="237" cy="237"/>
            </a:xfrm>
            <a:custGeom>
              <a:avLst/>
              <a:gdLst>
                <a:gd name="T0" fmla="*/ 617 w 944"/>
                <a:gd name="T1" fmla="*/ 922 h 944"/>
                <a:gd name="T2" fmla="*/ 684 w 944"/>
                <a:gd name="T3" fmla="*/ 895 h 944"/>
                <a:gd name="T4" fmla="*/ 744 w 944"/>
                <a:gd name="T5" fmla="*/ 858 h 944"/>
                <a:gd name="T6" fmla="*/ 797 w 944"/>
                <a:gd name="T7" fmla="*/ 815 h 944"/>
                <a:gd name="T8" fmla="*/ 843 w 944"/>
                <a:gd name="T9" fmla="*/ 764 h 944"/>
                <a:gd name="T10" fmla="*/ 882 w 944"/>
                <a:gd name="T11" fmla="*/ 708 h 944"/>
                <a:gd name="T12" fmla="*/ 910 w 944"/>
                <a:gd name="T13" fmla="*/ 647 h 944"/>
                <a:gd name="T14" fmla="*/ 931 w 944"/>
                <a:gd name="T15" fmla="*/ 582 h 944"/>
                <a:gd name="T16" fmla="*/ 943 w 944"/>
                <a:gd name="T17" fmla="*/ 514 h 944"/>
                <a:gd name="T18" fmla="*/ 944 w 944"/>
                <a:gd name="T19" fmla="*/ 444 h 944"/>
                <a:gd name="T20" fmla="*/ 934 w 944"/>
                <a:gd name="T21" fmla="*/ 374 h 944"/>
                <a:gd name="T22" fmla="*/ 922 w 944"/>
                <a:gd name="T23" fmla="*/ 327 h 944"/>
                <a:gd name="T24" fmla="*/ 895 w 944"/>
                <a:gd name="T25" fmla="*/ 260 h 944"/>
                <a:gd name="T26" fmla="*/ 858 w 944"/>
                <a:gd name="T27" fmla="*/ 200 h 944"/>
                <a:gd name="T28" fmla="*/ 815 w 944"/>
                <a:gd name="T29" fmla="*/ 147 h 944"/>
                <a:gd name="T30" fmla="*/ 764 w 944"/>
                <a:gd name="T31" fmla="*/ 101 h 944"/>
                <a:gd name="T32" fmla="*/ 708 w 944"/>
                <a:gd name="T33" fmla="*/ 63 h 944"/>
                <a:gd name="T34" fmla="*/ 647 w 944"/>
                <a:gd name="T35" fmla="*/ 33 h 944"/>
                <a:gd name="T36" fmla="*/ 582 w 944"/>
                <a:gd name="T37" fmla="*/ 13 h 944"/>
                <a:gd name="T38" fmla="*/ 514 w 944"/>
                <a:gd name="T39" fmla="*/ 1 h 944"/>
                <a:gd name="T40" fmla="*/ 444 w 944"/>
                <a:gd name="T41" fmla="*/ 1 h 944"/>
                <a:gd name="T42" fmla="*/ 374 w 944"/>
                <a:gd name="T43" fmla="*/ 10 h 944"/>
                <a:gd name="T44" fmla="*/ 327 w 944"/>
                <a:gd name="T45" fmla="*/ 23 h 944"/>
                <a:gd name="T46" fmla="*/ 260 w 944"/>
                <a:gd name="T47" fmla="*/ 49 h 944"/>
                <a:gd name="T48" fmla="*/ 200 w 944"/>
                <a:gd name="T49" fmla="*/ 86 h 944"/>
                <a:gd name="T50" fmla="*/ 147 w 944"/>
                <a:gd name="T51" fmla="*/ 129 h 944"/>
                <a:gd name="T52" fmla="*/ 101 w 944"/>
                <a:gd name="T53" fmla="*/ 179 h 944"/>
                <a:gd name="T54" fmla="*/ 63 w 944"/>
                <a:gd name="T55" fmla="*/ 235 h 944"/>
                <a:gd name="T56" fmla="*/ 33 w 944"/>
                <a:gd name="T57" fmla="*/ 297 h 944"/>
                <a:gd name="T58" fmla="*/ 13 w 944"/>
                <a:gd name="T59" fmla="*/ 362 h 944"/>
                <a:gd name="T60" fmla="*/ 1 w 944"/>
                <a:gd name="T61" fmla="*/ 430 h 944"/>
                <a:gd name="T62" fmla="*/ 1 w 944"/>
                <a:gd name="T63" fmla="*/ 500 h 944"/>
                <a:gd name="T64" fmla="*/ 10 w 944"/>
                <a:gd name="T65" fmla="*/ 570 h 944"/>
                <a:gd name="T66" fmla="*/ 23 w 944"/>
                <a:gd name="T67" fmla="*/ 617 h 944"/>
                <a:gd name="T68" fmla="*/ 49 w 944"/>
                <a:gd name="T69" fmla="*/ 684 h 944"/>
                <a:gd name="T70" fmla="*/ 86 w 944"/>
                <a:gd name="T71" fmla="*/ 744 h 944"/>
                <a:gd name="T72" fmla="*/ 129 w 944"/>
                <a:gd name="T73" fmla="*/ 797 h 944"/>
                <a:gd name="T74" fmla="*/ 179 w 944"/>
                <a:gd name="T75" fmla="*/ 843 h 944"/>
                <a:gd name="T76" fmla="*/ 235 w 944"/>
                <a:gd name="T77" fmla="*/ 882 h 944"/>
                <a:gd name="T78" fmla="*/ 297 w 944"/>
                <a:gd name="T79" fmla="*/ 910 h 944"/>
                <a:gd name="T80" fmla="*/ 362 w 944"/>
                <a:gd name="T81" fmla="*/ 931 h 944"/>
                <a:gd name="T82" fmla="*/ 430 w 944"/>
                <a:gd name="T83" fmla="*/ 943 h 944"/>
                <a:gd name="T84" fmla="*/ 500 w 944"/>
                <a:gd name="T85" fmla="*/ 944 h 944"/>
                <a:gd name="T86" fmla="*/ 570 w 944"/>
                <a:gd name="T87" fmla="*/ 934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929"/>
                  </a:moveTo>
                  <a:lnTo>
                    <a:pt x="594" y="929"/>
                  </a:lnTo>
                  <a:lnTo>
                    <a:pt x="617" y="922"/>
                  </a:lnTo>
                  <a:lnTo>
                    <a:pt x="641" y="914"/>
                  </a:lnTo>
                  <a:lnTo>
                    <a:pt x="663" y="905"/>
                  </a:lnTo>
                  <a:lnTo>
                    <a:pt x="684" y="895"/>
                  </a:lnTo>
                  <a:lnTo>
                    <a:pt x="705" y="883"/>
                  </a:lnTo>
                  <a:lnTo>
                    <a:pt x="724" y="871"/>
                  </a:lnTo>
                  <a:lnTo>
                    <a:pt x="744" y="858"/>
                  </a:lnTo>
                  <a:lnTo>
                    <a:pt x="762" y="845"/>
                  </a:lnTo>
                  <a:lnTo>
                    <a:pt x="780" y="831"/>
                  </a:lnTo>
                  <a:lnTo>
                    <a:pt x="797" y="815"/>
                  </a:lnTo>
                  <a:lnTo>
                    <a:pt x="814" y="800"/>
                  </a:lnTo>
                  <a:lnTo>
                    <a:pt x="828" y="783"/>
                  </a:lnTo>
                  <a:lnTo>
                    <a:pt x="843" y="764"/>
                  </a:lnTo>
                  <a:lnTo>
                    <a:pt x="857" y="746"/>
                  </a:lnTo>
                  <a:lnTo>
                    <a:pt x="870" y="728"/>
                  </a:lnTo>
                  <a:lnTo>
                    <a:pt x="882" y="708"/>
                  </a:lnTo>
                  <a:lnTo>
                    <a:pt x="892" y="689"/>
                  </a:lnTo>
                  <a:lnTo>
                    <a:pt x="903" y="668"/>
                  </a:lnTo>
                  <a:lnTo>
                    <a:pt x="910" y="647"/>
                  </a:lnTo>
                  <a:lnTo>
                    <a:pt x="920" y="626"/>
                  </a:lnTo>
                  <a:lnTo>
                    <a:pt x="926" y="604"/>
                  </a:lnTo>
                  <a:lnTo>
                    <a:pt x="931" y="582"/>
                  </a:lnTo>
                  <a:lnTo>
                    <a:pt x="937" y="560"/>
                  </a:lnTo>
                  <a:lnTo>
                    <a:pt x="940" y="536"/>
                  </a:lnTo>
                  <a:lnTo>
                    <a:pt x="943" y="514"/>
                  </a:lnTo>
                  <a:lnTo>
                    <a:pt x="944" y="491"/>
                  </a:lnTo>
                  <a:lnTo>
                    <a:pt x="944" y="467"/>
                  </a:lnTo>
                  <a:lnTo>
                    <a:pt x="944" y="444"/>
                  </a:lnTo>
                  <a:lnTo>
                    <a:pt x="942" y="420"/>
                  </a:lnTo>
                  <a:lnTo>
                    <a:pt x="939" y="397"/>
                  </a:lnTo>
                  <a:lnTo>
                    <a:pt x="934" y="374"/>
                  </a:lnTo>
                  <a:lnTo>
                    <a:pt x="929" y="350"/>
                  </a:lnTo>
                  <a:lnTo>
                    <a:pt x="929" y="350"/>
                  </a:lnTo>
                  <a:lnTo>
                    <a:pt x="922" y="327"/>
                  </a:lnTo>
                  <a:lnTo>
                    <a:pt x="913" y="303"/>
                  </a:lnTo>
                  <a:lnTo>
                    <a:pt x="905" y="281"/>
                  </a:lnTo>
                  <a:lnTo>
                    <a:pt x="895" y="260"/>
                  </a:lnTo>
                  <a:lnTo>
                    <a:pt x="883" y="239"/>
                  </a:lnTo>
                  <a:lnTo>
                    <a:pt x="871" y="220"/>
                  </a:lnTo>
                  <a:lnTo>
                    <a:pt x="858" y="200"/>
                  </a:lnTo>
                  <a:lnTo>
                    <a:pt x="845" y="182"/>
                  </a:lnTo>
                  <a:lnTo>
                    <a:pt x="831" y="164"/>
                  </a:lnTo>
                  <a:lnTo>
                    <a:pt x="815" y="147"/>
                  </a:lnTo>
                  <a:lnTo>
                    <a:pt x="800" y="131"/>
                  </a:lnTo>
                  <a:lnTo>
                    <a:pt x="783" y="116"/>
                  </a:lnTo>
                  <a:lnTo>
                    <a:pt x="764" y="101"/>
                  </a:lnTo>
                  <a:lnTo>
                    <a:pt x="746" y="87"/>
                  </a:lnTo>
                  <a:lnTo>
                    <a:pt x="728" y="75"/>
                  </a:lnTo>
                  <a:lnTo>
                    <a:pt x="708" y="63"/>
                  </a:lnTo>
                  <a:lnTo>
                    <a:pt x="689" y="52"/>
                  </a:lnTo>
                  <a:lnTo>
                    <a:pt x="668" y="43"/>
                  </a:lnTo>
                  <a:lnTo>
                    <a:pt x="647" y="33"/>
                  </a:lnTo>
                  <a:lnTo>
                    <a:pt x="626" y="26"/>
                  </a:lnTo>
                  <a:lnTo>
                    <a:pt x="604" y="18"/>
                  </a:lnTo>
                  <a:lnTo>
                    <a:pt x="582" y="13"/>
                  </a:lnTo>
                  <a:lnTo>
                    <a:pt x="560" y="7"/>
                  </a:lnTo>
                  <a:lnTo>
                    <a:pt x="536" y="4"/>
                  </a:lnTo>
                  <a:lnTo>
                    <a:pt x="514" y="1"/>
                  </a:lnTo>
                  <a:lnTo>
                    <a:pt x="491" y="0"/>
                  </a:lnTo>
                  <a:lnTo>
                    <a:pt x="467" y="0"/>
                  </a:lnTo>
                  <a:lnTo>
                    <a:pt x="444" y="1"/>
                  </a:lnTo>
                  <a:lnTo>
                    <a:pt x="420" y="2"/>
                  </a:lnTo>
                  <a:lnTo>
                    <a:pt x="397" y="6"/>
                  </a:lnTo>
                  <a:lnTo>
                    <a:pt x="374" y="10"/>
                  </a:lnTo>
                  <a:lnTo>
                    <a:pt x="350" y="15"/>
                  </a:lnTo>
                  <a:lnTo>
                    <a:pt x="350" y="15"/>
                  </a:lnTo>
                  <a:lnTo>
                    <a:pt x="327" y="23"/>
                  </a:lnTo>
                  <a:lnTo>
                    <a:pt x="303" y="31"/>
                  </a:lnTo>
                  <a:lnTo>
                    <a:pt x="281" y="40"/>
                  </a:lnTo>
                  <a:lnTo>
                    <a:pt x="260" y="49"/>
                  </a:lnTo>
                  <a:lnTo>
                    <a:pt x="239" y="61"/>
                  </a:lnTo>
                  <a:lnTo>
                    <a:pt x="220" y="73"/>
                  </a:lnTo>
                  <a:lnTo>
                    <a:pt x="200" y="86"/>
                  </a:lnTo>
                  <a:lnTo>
                    <a:pt x="182" y="99"/>
                  </a:lnTo>
                  <a:lnTo>
                    <a:pt x="164" y="114"/>
                  </a:lnTo>
                  <a:lnTo>
                    <a:pt x="147" y="129"/>
                  </a:lnTo>
                  <a:lnTo>
                    <a:pt x="131" y="146"/>
                  </a:lnTo>
                  <a:lnTo>
                    <a:pt x="116" y="162"/>
                  </a:lnTo>
                  <a:lnTo>
                    <a:pt x="101" y="179"/>
                  </a:lnTo>
                  <a:lnTo>
                    <a:pt x="87" y="198"/>
                  </a:lnTo>
                  <a:lnTo>
                    <a:pt x="75" y="216"/>
                  </a:lnTo>
                  <a:lnTo>
                    <a:pt x="63" y="235"/>
                  </a:lnTo>
                  <a:lnTo>
                    <a:pt x="52" y="256"/>
                  </a:lnTo>
                  <a:lnTo>
                    <a:pt x="43" y="276"/>
                  </a:lnTo>
                  <a:lnTo>
                    <a:pt x="33" y="297"/>
                  </a:lnTo>
                  <a:lnTo>
                    <a:pt x="26" y="319"/>
                  </a:lnTo>
                  <a:lnTo>
                    <a:pt x="18" y="340"/>
                  </a:lnTo>
                  <a:lnTo>
                    <a:pt x="13" y="362"/>
                  </a:lnTo>
                  <a:lnTo>
                    <a:pt x="7" y="384"/>
                  </a:lnTo>
                  <a:lnTo>
                    <a:pt x="3" y="407"/>
                  </a:lnTo>
                  <a:lnTo>
                    <a:pt x="1" y="430"/>
                  </a:lnTo>
                  <a:lnTo>
                    <a:pt x="0" y="453"/>
                  </a:lnTo>
                  <a:lnTo>
                    <a:pt x="0" y="476"/>
                  </a:lnTo>
                  <a:lnTo>
                    <a:pt x="1" y="500"/>
                  </a:lnTo>
                  <a:lnTo>
                    <a:pt x="2" y="523"/>
                  </a:lnTo>
                  <a:lnTo>
                    <a:pt x="6" y="547"/>
                  </a:lnTo>
                  <a:lnTo>
                    <a:pt x="10" y="570"/>
                  </a:lnTo>
                  <a:lnTo>
                    <a:pt x="15" y="594"/>
                  </a:lnTo>
                  <a:lnTo>
                    <a:pt x="15" y="594"/>
                  </a:lnTo>
                  <a:lnTo>
                    <a:pt x="23" y="617"/>
                  </a:lnTo>
                  <a:lnTo>
                    <a:pt x="31" y="641"/>
                  </a:lnTo>
                  <a:lnTo>
                    <a:pt x="40" y="663"/>
                  </a:lnTo>
                  <a:lnTo>
                    <a:pt x="49" y="684"/>
                  </a:lnTo>
                  <a:lnTo>
                    <a:pt x="61" y="704"/>
                  </a:lnTo>
                  <a:lnTo>
                    <a:pt x="73" y="724"/>
                  </a:lnTo>
                  <a:lnTo>
                    <a:pt x="86" y="744"/>
                  </a:lnTo>
                  <a:lnTo>
                    <a:pt x="99" y="762"/>
                  </a:lnTo>
                  <a:lnTo>
                    <a:pt x="114" y="780"/>
                  </a:lnTo>
                  <a:lnTo>
                    <a:pt x="129" y="797"/>
                  </a:lnTo>
                  <a:lnTo>
                    <a:pt x="146" y="814"/>
                  </a:lnTo>
                  <a:lnTo>
                    <a:pt x="162" y="828"/>
                  </a:lnTo>
                  <a:lnTo>
                    <a:pt x="179" y="843"/>
                  </a:lnTo>
                  <a:lnTo>
                    <a:pt x="198" y="857"/>
                  </a:lnTo>
                  <a:lnTo>
                    <a:pt x="216" y="870"/>
                  </a:lnTo>
                  <a:lnTo>
                    <a:pt x="235" y="882"/>
                  </a:lnTo>
                  <a:lnTo>
                    <a:pt x="256" y="892"/>
                  </a:lnTo>
                  <a:lnTo>
                    <a:pt x="276" y="902"/>
                  </a:lnTo>
                  <a:lnTo>
                    <a:pt x="297" y="910"/>
                  </a:lnTo>
                  <a:lnTo>
                    <a:pt x="319" y="919"/>
                  </a:lnTo>
                  <a:lnTo>
                    <a:pt x="340" y="926"/>
                  </a:lnTo>
                  <a:lnTo>
                    <a:pt x="362" y="931"/>
                  </a:lnTo>
                  <a:lnTo>
                    <a:pt x="384" y="936"/>
                  </a:lnTo>
                  <a:lnTo>
                    <a:pt x="407" y="940"/>
                  </a:lnTo>
                  <a:lnTo>
                    <a:pt x="430" y="943"/>
                  </a:lnTo>
                  <a:lnTo>
                    <a:pt x="453" y="944"/>
                  </a:lnTo>
                  <a:lnTo>
                    <a:pt x="477" y="944"/>
                  </a:lnTo>
                  <a:lnTo>
                    <a:pt x="500" y="944"/>
                  </a:lnTo>
                  <a:lnTo>
                    <a:pt x="523" y="942"/>
                  </a:lnTo>
                  <a:lnTo>
                    <a:pt x="547" y="939"/>
                  </a:lnTo>
                  <a:lnTo>
                    <a:pt x="570" y="934"/>
                  </a:lnTo>
                  <a:lnTo>
                    <a:pt x="594" y="929"/>
                  </a:lnTo>
                  <a:lnTo>
                    <a:pt x="594"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2" name="Freeform 56"/>
            <p:cNvSpPr>
              <a:spLocks/>
            </p:cNvSpPr>
            <p:nvPr userDrawn="1"/>
          </p:nvSpPr>
          <p:spPr bwMode="auto">
            <a:xfrm>
              <a:off x="3075" y="954"/>
              <a:ext cx="216" cy="216"/>
            </a:xfrm>
            <a:custGeom>
              <a:avLst/>
              <a:gdLst>
                <a:gd name="T0" fmla="*/ 565 w 864"/>
                <a:gd name="T1" fmla="*/ 843 h 864"/>
                <a:gd name="T2" fmla="*/ 625 w 864"/>
                <a:gd name="T3" fmla="*/ 819 h 864"/>
                <a:gd name="T4" fmla="*/ 680 w 864"/>
                <a:gd name="T5" fmla="*/ 786 h 864"/>
                <a:gd name="T6" fmla="*/ 730 w 864"/>
                <a:gd name="T7" fmla="*/ 746 h 864"/>
                <a:gd name="T8" fmla="*/ 771 w 864"/>
                <a:gd name="T9" fmla="*/ 700 h 864"/>
                <a:gd name="T10" fmla="*/ 807 w 864"/>
                <a:gd name="T11" fmla="*/ 648 h 864"/>
                <a:gd name="T12" fmla="*/ 834 w 864"/>
                <a:gd name="T13" fmla="*/ 592 h 864"/>
                <a:gd name="T14" fmla="*/ 852 w 864"/>
                <a:gd name="T15" fmla="*/ 532 h 864"/>
                <a:gd name="T16" fmla="*/ 863 w 864"/>
                <a:gd name="T17" fmla="*/ 471 h 864"/>
                <a:gd name="T18" fmla="*/ 864 w 864"/>
                <a:gd name="T19" fmla="*/ 407 h 864"/>
                <a:gd name="T20" fmla="*/ 855 w 864"/>
                <a:gd name="T21" fmla="*/ 342 h 864"/>
                <a:gd name="T22" fmla="*/ 843 w 864"/>
                <a:gd name="T23" fmla="*/ 299 h 864"/>
                <a:gd name="T24" fmla="*/ 818 w 864"/>
                <a:gd name="T25" fmla="*/ 239 h 864"/>
                <a:gd name="T26" fmla="*/ 786 w 864"/>
                <a:gd name="T27" fmla="*/ 184 h 864"/>
                <a:gd name="T28" fmla="*/ 745 w 864"/>
                <a:gd name="T29" fmla="*/ 135 h 864"/>
                <a:gd name="T30" fmla="*/ 700 w 864"/>
                <a:gd name="T31" fmla="*/ 93 h 864"/>
                <a:gd name="T32" fmla="*/ 649 w 864"/>
                <a:gd name="T33" fmla="*/ 58 h 864"/>
                <a:gd name="T34" fmla="*/ 593 w 864"/>
                <a:gd name="T35" fmla="*/ 30 h 864"/>
                <a:gd name="T36" fmla="*/ 533 w 864"/>
                <a:gd name="T37" fmla="*/ 12 h 864"/>
                <a:gd name="T38" fmla="*/ 470 w 864"/>
                <a:gd name="T39" fmla="*/ 2 h 864"/>
                <a:gd name="T40" fmla="*/ 406 w 864"/>
                <a:gd name="T41" fmla="*/ 0 h 864"/>
                <a:gd name="T42" fmla="*/ 343 w 864"/>
                <a:gd name="T43" fmla="*/ 10 h 864"/>
                <a:gd name="T44" fmla="*/ 300 w 864"/>
                <a:gd name="T45" fmla="*/ 21 h 864"/>
                <a:gd name="T46" fmla="*/ 238 w 864"/>
                <a:gd name="T47" fmla="*/ 46 h 864"/>
                <a:gd name="T48" fmla="*/ 184 w 864"/>
                <a:gd name="T49" fmla="*/ 79 h 864"/>
                <a:gd name="T50" fmla="*/ 135 w 864"/>
                <a:gd name="T51" fmla="*/ 119 h 864"/>
                <a:gd name="T52" fmla="*/ 92 w 864"/>
                <a:gd name="T53" fmla="*/ 165 h 864"/>
                <a:gd name="T54" fmla="*/ 59 w 864"/>
                <a:gd name="T55" fmla="*/ 215 h 864"/>
                <a:gd name="T56" fmla="*/ 31 w 864"/>
                <a:gd name="T57" fmla="*/ 271 h 864"/>
                <a:gd name="T58" fmla="*/ 12 w 864"/>
                <a:gd name="T59" fmla="*/ 331 h 864"/>
                <a:gd name="T60" fmla="*/ 1 w 864"/>
                <a:gd name="T61" fmla="*/ 394 h 864"/>
                <a:gd name="T62" fmla="*/ 1 w 864"/>
                <a:gd name="T63" fmla="*/ 458 h 864"/>
                <a:gd name="T64" fmla="*/ 9 w 864"/>
                <a:gd name="T65" fmla="*/ 522 h 864"/>
                <a:gd name="T66" fmla="*/ 21 w 864"/>
                <a:gd name="T67" fmla="*/ 565 h 864"/>
                <a:gd name="T68" fmla="*/ 46 w 864"/>
                <a:gd name="T69" fmla="*/ 626 h 864"/>
                <a:gd name="T70" fmla="*/ 78 w 864"/>
                <a:gd name="T71" fmla="*/ 681 h 864"/>
                <a:gd name="T72" fmla="*/ 118 w 864"/>
                <a:gd name="T73" fmla="*/ 729 h 864"/>
                <a:gd name="T74" fmla="*/ 164 w 864"/>
                <a:gd name="T75" fmla="*/ 772 h 864"/>
                <a:gd name="T76" fmla="*/ 216 w 864"/>
                <a:gd name="T77" fmla="*/ 806 h 864"/>
                <a:gd name="T78" fmla="*/ 272 w 864"/>
                <a:gd name="T79" fmla="*/ 833 h 864"/>
                <a:gd name="T80" fmla="*/ 332 w 864"/>
                <a:gd name="T81" fmla="*/ 853 h 864"/>
                <a:gd name="T82" fmla="*/ 393 w 864"/>
                <a:gd name="T83" fmla="*/ 863 h 864"/>
                <a:gd name="T84" fmla="*/ 457 w 864"/>
                <a:gd name="T85" fmla="*/ 863 h 864"/>
                <a:gd name="T86" fmla="*/ 522 w 864"/>
                <a:gd name="T87" fmla="*/ 85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5" y="850"/>
                  </a:moveTo>
                  <a:lnTo>
                    <a:pt x="545" y="850"/>
                  </a:lnTo>
                  <a:lnTo>
                    <a:pt x="565" y="843"/>
                  </a:lnTo>
                  <a:lnTo>
                    <a:pt x="586" y="836"/>
                  </a:lnTo>
                  <a:lnTo>
                    <a:pt x="606" y="828"/>
                  </a:lnTo>
                  <a:lnTo>
                    <a:pt x="625" y="819"/>
                  </a:lnTo>
                  <a:lnTo>
                    <a:pt x="645" y="808"/>
                  </a:lnTo>
                  <a:lnTo>
                    <a:pt x="663" y="798"/>
                  </a:lnTo>
                  <a:lnTo>
                    <a:pt x="680" y="786"/>
                  </a:lnTo>
                  <a:lnTo>
                    <a:pt x="697" y="773"/>
                  </a:lnTo>
                  <a:lnTo>
                    <a:pt x="714" y="760"/>
                  </a:lnTo>
                  <a:lnTo>
                    <a:pt x="730" y="746"/>
                  </a:lnTo>
                  <a:lnTo>
                    <a:pt x="744" y="731"/>
                  </a:lnTo>
                  <a:lnTo>
                    <a:pt x="758" y="716"/>
                  </a:lnTo>
                  <a:lnTo>
                    <a:pt x="771" y="700"/>
                  </a:lnTo>
                  <a:lnTo>
                    <a:pt x="784" y="683"/>
                  </a:lnTo>
                  <a:lnTo>
                    <a:pt x="796" y="666"/>
                  </a:lnTo>
                  <a:lnTo>
                    <a:pt x="807" y="648"/>
                  </a:lnTo>
                  <a:lnTo>
                    <a:pt x="817" y="630"/>
                  </a:lnTo>
                  <a:lnTo>
                    <a:pt x="825" y="611"/>
                  </a:lnTo>
                  <a:lnTo>
                    <a:pt x="834" y="592"/>
                  </a:lnTo>
                  <a:lnTo>
                    <a:pt x="840" y="572"/>
                  </a:lnTo>
                  <a:lnTo>
                    <a:pt x="847" y="553"/>
                  </a:lnTo>
                  <a:lnTo>
                    <a:pt x="852" y="532"/>
                  </a:lnTo>
                  <a:lnTo>
                    <a:pt x="857" y="512"/>
                  </a:lnTo>
                  <a:lnTo>
                    <a:pt x="860" y="492"/>
                  </a:lnTo>
                  <a:lnTo>
                    <a:pt x="863" y="471"/>
                  </a:lnTo>
                  <a:lnTo>
                    <a:pt x="864" y="450"/>
                  </a:lnTo>
                  <a:lnTo>
                    <a:pt x="864" y="428"/>
                  </a:lnTo>
                  <a:lnTo>
                    <a:pt x="864" y="407"/>
                  </a:lnTo>
                  <a:lnTo>
                    <a:pt x="861" y="385"/>
                  </a:lnTo>
                  <a:lnTo>
                    <a:pt x="859" y="364"/>
                  </a:lnTo>
                  <a:lnTo>
                    <a:pt x="855" y="342"/>
                  </a:lnTo>
                  <a:lnTo>
                    <a:pt x="850" y="320"/>
                  </a:lnTo>
                  <a:lnTo>
                    <a:pt x="850" y="320"/>
                  </a:lnTo>
                  <a:lnTo>
                    <a:pt x="843" y="299"/>
                  </a:lnTo>
                  <a:lnTo>
                    <a:pt x="836" y="278"/>
                  </a:lnTo>
                  <a:lnTo>
                    <a:pt x="827" y="258"/>
                  </a:lnTo>
                  <a:lnTo>
                    <a:pt x="818" y="239"/>
                  </a:lnTo>
                  <a:lnTo>
                    <a:pt x="808" y="219"/>
                  </a:lnTo>
                  <a:lnTo>
                    <a:pt x="797" y="201"/>
                  </a:lnTo>
                  <a:lnTo>
                    <a:pt x="786" y="184"/>
                  </a:lnTo>
                  <a:lnTo>
                    <a:pt x="773" y="167"/>
                  </a:lnTo>
                  <a:lnTo>
                    <a:pt x="760" y="150"/>
                  </a:lnTo>
                  <a:lnTo>
                    <a:pt x="745" y="135"/>
                  </a:lnTo>
                  <a:lnTo>
                    <a:pt x="731" y="120"/>
                  </a:lnTo>
                  <a:lnTo>
                    <a:pt x="715" y="106"/>
                  </a:lnTo>
                  <a:lnTo>
                    <a:pt x="700" y="93"/>
                  </a:lnTo>
                  <a:lnTo>
                    <a:pt x="683" y="80"/>
                  </a:lnTo>
                  <a:lnTo>
                    <a:pt x="666" y="68"/>
                  </a:lnTo>
                  <a:lnTo>
                    <a:pt x="649" y="58"/>
                  </a:lnTo>
                  <a:lnTo>
                    <a:pt x="631" y="47"/>
                  </a:lnTo>
                  <a:lnTo>
                    <a:pt x="611" y="40"/>
                  </a:lnTo>
                  <a:lnTo>
                    <a:pt x="593" y="30"/>
                  </a:lnTo>
                  <a:lnTo>
                    <a:pt x="573" y="24"/>
                  </a:lnTo>
                  <a:lnTo>
                    <a:pt x="552" y="17"/>
                  </a:lnTo>
                  <a:lnTo>
                    <a:pt x="533" y="12"/>
                  </a:lnTo>
                  <a:lnTo>
                    <a:pt x="512" y="7"/>
                  </a:lnTo>
                  <a:lnTo>
                    <a:pt x="491" y="4"/>
                  </a:lnTo>
                  <a:lnTo>
                    <a:pt x="470" y="2"/>
                  </a:lnTo>
                  <a:lnTo>
                    <a:pt x="449" y="0"/>
                  </a:lnTo>
                  <a:lnTo>
                    <a:pt x="429" y="0"/>
                  </a:lnTo>
                  <a:lnTo>
                    <a:pt x="406" y="0"/>
                  </a:lnTo>
                  <a:lnTo>
                    <a:pt x="386" y="3"/>
                  </a:lnTo>
                  <a:lnTo>
                    <a:pt x="363" y="6"/>
                  </a:lnTo>
                  <a:lnTo>
                    <a:pt x="343" y="10"/>
                  </a:lnTo>
                  <a:lnTo>
                    <a:pt x="320" y="15"/>
                  </a:lnTo>
                  <a:lnTo>
                    <a:pt x="320" y="15"/>
                  </a:lnTo>
                  <a:lnTo>
                    <a:pt x="300" y="21"/>
                  </a:lnTo>
                  <a:lnTo>
                    <a:pt x="279" y="28"/>
                  </a:lnTo>
                  <a:lnTo>
                    <a:pt x="258" y="37"/>
                  </a:lnTo>
                  <a:lnTo>
                    <a:pt x="238" y="46"/>
                  </a:lnTo>
                  <a:lnTo>
                    <a:pt x="220" y="56"/>
                  </a:lnTo>
                  <a:lnTo>
                    <a:pt x="202" y="67"/>
                  </a:lnTo>
                  <a:lnTo>
                    <a:pt x="184" y="79"/>
                  </a:lnTo>
                  <a:lnTo>
                    <a:pt x="167" y="92"/>
                  </a:lnTo>
                  <a:lnTo>
                    <a:pt x="151" y="105"/>
                  </a:lnTo>
                  <a:lnTo>
                    <a:pt x="135" y="119"/>
                  </a:lnTo>
                  <a:lnTo>
                    <a:pt x="120" y="133"/>
                  </a:lnTo>
                  <a:lnTo>
                    <a:pt x="107" y="149"/>
                  </a:lnTo>
                  <a:lnTo>
                    <a:pt x="92" y="165"/>
                  </a:lnTo>
                  <a:lnTo>
                    <a:pt x="81" y="182"/>
                  </a:lnTo>
                  <a:lnTo>
                    <a:pt x="69" y="198"/>
                  </a:lnTo>
                  <a:lnTo>
                    <a:pt x="59" y="215"/>
                  </a:lnTo>
                  <a:lnTo>
                    <a:pt x="48" y="234"/>
                  </a:lnTo>
                  <a:lnTo>
                    <a:pt x="39" y="253"/>
                  </a:lnTo>
                  <a:lnTo>
                    <a:pt x="31" y="271"/>
                  </a:lnTo>
                  <a:lnTo>
                    <a:pt x="23" y="291"/>
                  </a:lnTo>
                  <a:lnTo>
                    <a:pt x="17" y="312"/>
                  </a:lnTo>
                  <a:lnTo>
                    <a:pt x="12" y="331"/>
                  </a:lnTo>
                  <a:lnTo>
                    <a:pt x="8" y="352"/>
                  </a:lnTo>
                  <a:lnTo>
                    <a:pt x="4" y="373"/>
                  </a:lnTo>
                  <a:lnTo>
                    <a:pt x="1" y="394"/>
                  </a:lnTo>
                  <a:lnTo>
                    <a:pt x="0" y="415"/>
                  </a:lnTo>
                  <a:lnTo>
                    <a:pt x="0" y="436"/>
                  </a:lnTo>
                  <a:lnTo>
                    <a:pt x="1" y="458"/>
                  </a:lnTo>
                  <a:lnTo>
                    <a:pt x="3" y="479"/>
                  </a:lnTo>
                  <a:lnTo>
                    <a:pt x="5" y="501"/>
                  </a:lnTo>
                  <a:lnTo>
                    <a:pt x="9" y="522"/>
                  </a:lnTo>
                  <a:lnTo>
                    <a:pt x="14" y="544"/>
                  </a:lnTo>
                  <a:lnTo>
                    <a:pt x="14" y="544"/>
                  </a:lnTo>
                  <a:lnTo>
                    <a:pt x="21" y="565"/>
                  </a:lnTo>
                  <a:lnTo>
                    <a:pt x="29" y="585"/>
                  </a:lnTo>
                  <a:lnTo>
                    <a:pt x="36" y="606"/>
                  </a:lnTo>
                  <a:lnTo>
                    <a:pt x="46" y="626"/>
                  </a:lnTo>
                  <a:lnTo>
                    <a:pt x="56" y="644"/>
                  </a:lnTo>
                  <a:lnTo>
                    <a:pt x="66" y="662"/>
                  </a:lnTo>
                  <a:lnTo>
                    <a:pt x="78" y="681"/>
                  </a:lnTo>
                  <a:lnTo>
                    <a:pt x="91" y="697"/>
                  </a:lnTo>
                  <a:lnTo>
                    <a:pt x="104" y="713"/>
                  </a:lnTo>
                  <a:lnTo>
                    <a:pt x="118" y="729"/>
                  </a:lnTo>
                  <a:lnTo>
                    <a:pt x="133" y="744"/>
                  </a:lnTo>
                  <a:lnTo>
                    <a:pt x="148" y="757"/>
                  </a:lnTo>
                  <a:lnTo>
                    <a:pt x="164" y="772"/>
                  </a:lnTo>
                  <a:lnTo>
                    <a:pt x="181" y="783"/>
                  </a:lnTo>
                  <a:lnTo>
                    <a:pt x="198" y="795"/>
                  </a:lnTo>
                  <a:lnTo>
                    <a:pt x="216" y="806"/>
                  </a:lnTo>
                  <a:lnTo>
                    <a:pt x="234" y="816"/>
                  </a:lnTo>
                  <a:lnTo>
                    <a:pt x="253" y="825"/>
                  </a:lnTo>
                  <a:lnTo>
                    <a:pt x="272" y="833"/>
                  </a:lnTo>
                  <a:lnTo>
                    <a:pt x="292" y="841"/>
                  </a:lnTo>
                  <a:lnTo>
                    <a:pt x="311" y="847"/>
                  </a:lnTo>
                  <a:lnTo>
                    <a:pt x="332" y="853"/>
                  </a:lnTo>
                  <a:lnTo>
                    <a:pt x="352" y="856"/>
                  </a:lnTo>
                  <a:lnTo>
                    <a:pt x="373" y="860"/>
                  </a:lnTo>
                  <a:lnTo>
                    <a:pt x="393" y="863"/>
                  </a:lnTo>
                  <a:lnTo>
                    <a:pt x="414" y="864"/>
                  </a:lnTo>
                  <a:lnTo>
                    <a:pt x="436" y="864"/>
                  </a:lnTo>
                  <a:lnTo>
                    <a:pt x="457" y="863"/>
                  </a:lnTo>
                  <a:lnTo>
                    <a:pt x="479" y="862"/>
                  </a:lnTo>
                  <a:lnTo>
                    <a:pt x="500" y="859"/>
                  </a:lnTo>
                  <a:lnTo>
                    <a:pt x="522" y="855"/>
                  </a:lnTo>
                  <a:lnTo>
                    <a:pt x="545" y="850"/>
                  </a:lnTo>
                  <a:lnTo>
                    <a:pt x="545" y="8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3" name="Freeform 57"/>
            <p:cNvSpPr>
              <a:spLocks/>
            </p:cNvSpPr>
            <p:nvPr userDrawn="1"/>
          </p:nvSpPr>
          <p:spPr bwMode="auto">
            <a:xfrm>
              <a:off x="3151" y="1208"/>
              <a:ext cx="195" cy="196"/>
            </a:xfrm>
            <a:custGeom>
              <a:avLst/>
              <a:gdLst>
                <a:gd name="T0" fmla="*/ 512 w 783"/>
                <a:gd name="T1" fmla="*/ 765 h 783"/>
                <a:gd name="T2" fmla="*/ 568 w 783"/>
                <a:gd name="T3" fmla="*/ 743 h 783"/>
                <a:gd name="T4" fmla="*/ 618 w 783"/>
                <a:gd name="T5" fmla="*/ 713 h 783"/>
                <a:gd name="T6" fmla="*/ 662 w 783"/>
                <a:gd name="T7" fmla="*/ 676 h 783"/>
                <a:gd name="T8" fmla="*/ 700 w 783"/>
                <a:gd name="T9" fmla="*/ 634 h 783"/>
                <a:gd name="T10" fmla="*/ 731 w 783"/>
                <a:gd name="T11" fmla="*/ 588 h 783"/>
                <a:gd name="T12" fmla="*/ 756 w 783"/>
                <a:gd name="T13" fmla="*/ 537 h 783"/>
                <a:gd name="T14" fmla="*/ 773 w 783"/>
                <a:gd name="T15" fmla="*/ 483 h 783"/>
                <a:gd name="T16" fmla="*/ 782 w 783"/>
                <a:gd name="T17" fmla="*/ 427 h 783"/>
                <a:gd name="T18" fmla="*/ 783 w 783"/>
                <a:gd name="T19" fmla="*/ 369 h 783"/>
                <a:gd name="T20" fmla="*/ 776 w 783"/>
                <a:gd name="T21" fmla="*/ 310 h 783"/>
                <a:gd name="T22" fmla="*/ 765 w 783"/>
                <a:gd name="T23" fmla="*/ 271 h 783"/>
                <a:gd name="T24" fmla="*/ 743 w 783"/>
                <a:gd name="T25" fmla="*/ 216 h 783"/>
                <a:gd name="T26" fmla="*/ 713 w 783"/>
                <a:gd name="T27" fmla="*/ 167 h 783"/>
                <a:gd name="T28" fmla="*/ 677 w 783"/>
                <a:gd name="T29" fmla="*/ 122 h 783"/>
                <a:gd name="T30" fmla="*/ 635 w 783"/>
                <a:gd name="T31" fmla="*/ 85 h 783"/>
                <a:gd name="T32" fmla="*/ 588 w 783"/>
                <a:gd name="T33" fmla="*/ 53 h 783"/>
                <a:gd name="T34" fmla="*/ 537 w 783"/>
                <a:gd name="T35" fmla="*/ 29 h 783"/>
                <a:gd name="T36" fmla="*/ 484 w 783"/>
                <a:gd name="T37" fmla="*/ 12 h 783"/>
                <a:gd name="T38" fmla="*/ 428 w 783"/>
                <a:gd name="T39" fmla="*/ 3 h 783"/>
                <a:gd name="T40" fmla="*/ 369 w 783"/>
                <a:gd name="T41" fmla="*/ 1 h 783"/>
                <a:gd name="T42" fmla="*/ 310 w 783"/>
                <a:gd name="T43" fmla="*/ 9 h 783"/>
                <a:gd name="T44" fmla="*/ 271 w 783"/>
                <a:gd name="T45" fmla="*/ 20 h 783"/>
                <a:gd name="T46" fmla="*/ 217 w 783"/>
                <a:gd name="T47" fmla="*/ 42 h 783"/>
                <a:gd name="T48" fmla="*/ 167 w 783"/>
                <a:gd name="T49" fmla="*/ 72 h 783"/>
                <a:gd name="T50" fmla="*/ 123 w 783"/>
                <a:gd name="T51" fmla="*/ 108 h 783"/>
                <a:gd name="T52" fmla="*/ 85 w 783"/>
                <a:gd name="T53" fmla="*/ 150 h 783"/>
                <a:gd name="T54" fmla="*/ 54 w 783"/>
                <a:gd name="T55" fmla="*/ 197 h 783"/>
                <a:gd name="T56" fmla="*/ 29 w 783"/>
                <a:gd name="T57" fmla="*/ 248 h 783"/>
                <a:gd name="T58" fmla="*/ 12 w 783"/>
                <a:gd name="T59" fmla="*/ 301 h 783"/>
                <a:gd name="T60" fmla="*/ 3 w 783"/>
                <a:gd name="T61" fmla="*/ 357 h 783"/>
                <a:gd name="T62" fmla="*/ 2 w 783"/>
                <a:gd name="T63" fmla="*/ 416 h 783"/>
                <a:gd name="T64" fmla="*/ 9 w 783"/>
                <a:gd name="T65" fmla="*/ 474 h 783"/>
                <a:gd name="T66" fmla="*/ 20 w 783"/>
                <a:gd name="T67" fmla="*/ 513 h 783"/>
                <a:gd name="T68" fmla="*/ 42 w 783"/>
                <a:gd name="T69" fmla="*/ 568 h 783"/>
                <a:gd name="T70" fmla="*/ 72 w 783"/>
                <a:gd name="T71" fmla="*/ 618 h 783"/>
                <a:gd name="T72" fmla="*/ 108 w 783"/>
                <a:gd name="T73" fmla="*/ 662 h 783"/>
                <a:gd name="T74" fmla="*/ 150 w 783"/>
                <a:gd name="T75" fmla="*/ 700 h 783"/>
                <a:gd name="T76" fmla="*/ 197 w 783"/>
                <a:gd name="T77" fmla="*/ 731 h 783"/>
                <a:gd name="T78" fmla="*/ 248 w 783"/>
                <a:gd name="T79" fmla="*/ 756 h 783"/>
                <a:gd name="T80" fmla="*/ 301 w 783"/>
                <a:gd name="T81" fmla="*/ 773 h 783"/>
                <a:gd name="T82" fmla="*/ 357 w 783"/>
                <a:gd name="T83" fmla="*/ 782 h 783"/>
                <a:gd name="T84" fmla="*/ 416 w 783"/>
                <a:gd name="T85" fmla="*/ 783 h 783"/>
                <a:gd name="T86" fmla="*/ 475 w 783"/>
                <a:gd name="T87" fmla="*/ 775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4" y="770"/>
                  </a:moveTo>
                  <a:lnTo>
                    <a:pt x="494" y="770"/>
                  </a:lnTo>
                  <a:lnTo>
                    <a:pt x="512" y="765"/>
                  </a:lnTo>
                  <a:lnTo>
                    <a:pt x="532" y="758"/>
                  </a:lnTo>
                  <a:lnTo>
                    <a:pt x="550" y="750"/>
                  </a:lnTo>
                  <a:lnTo>
                    <a:pt x="568" y="743"/>
                  </a:lnTo>
                  <a:lnTo>
                    <a:pt x="585" y="733"/>
                  </a:lnTo>
                  <a:lnTo>
                    <a:pt x="601" y="723"/>
                  </a:lnTo>
                  <a:lnTo>
                    <a:pt x="618" y="713"/>
                  </a:lnTo>
                  <a:lnTo>
                    <a:pt x="634" y="701"/>
                  </a:lnTo>
                  <a:lnTo>
                    <a:pt x="648" y="689"/>
                  </a:lnTo>
                  <a:lnTo>
                    <a:pt x="662" y="676"/>
                  </a:lnTo>
                  <a:lnTo>
                    <a:pt x="675" y="663"/>
                  </a:lnTo>
                  <a:lnTo>
                    <a:pt x="688" y="649"/>
                  </a:lnTo>
                  <a:lnTo>
                    <a:pt x="700" y="634"/>
                  </a:lnTo>
                  <a:lnTo>
                    <a:pt x="712" y="619"/>
                  </a:lnTo>
                  <a:lnTo>
                    <a:pt x="722" y="603"/>
                  </a:lnTo>
                  <a:lnTo>
                    <a:pt x="731" y="588"/>
                  </a:lnTo>
                  <a:lnTo>
                    <a:pt x="740" y="572"/>
                  </a:lnTo>
                  <a:lnTo>
                    <a:pt x="748" y="555"/>
                  </a:lnTo>
                  <a:lnTo>
                    <a:pt x="756" y="537"/>
                  </a:lnTo>
                  <a:lnTo>
                    <a:pt x="763" y="520"/>
                  </a:lnTo>
                  <a:lnTo>
                    <a:pt x="768" y="502"/>
                  </a:lnTo>
                  <a:lnTo>
                    <a:pt x="773" y="483"/>
                  </a:lnTo>
                  <a:lnTo>
                    <a:pt x="777" y="465"/>
                  </a:lnTo>
                  <a:lnTo>
                    <a:pt x="781" y="446"/>
                  </a:lnTo>
                  <a:lnTo>
                    <a:pt x="782" y="427"/>
                  </a:lnTo>
                  <a:lnTo>
                    <a:pt x="783" y="408"/>
                  </a:lnTo>
                  <a:lnTo>
                    <a:pt x="783" y="388"/>
                  </a:lnTo>
                  <a:lnTo>
                    <a:pt x="783" y="369"/>
                  </a:lnTo>
                  <a:lnTo>
                    <a:pt x="782" y="349"/>
                  </a:lnTo>
                  <a:lnTo>
                    <a:pt x="779" y="330"/>
                  </a:lnTo>
                  <a:lnTo>
                    <a:pt x="776" y="310"/>
                  </a:lnTo>
                  <a:lnTo>
                    <a:pt x="770" y="291"/>
                  </a:lnTo>
                  <a:lnTo>
                    <a:pt x="770" y="291"/>
                  </a:lnTo>
                  <a:lnTo>
                    <a:pt x="765" y="271"/>
                  </a:lnTo>
                  <a:lnTo>
                    <a:pt x="759" y="253"/>
                  </a:lnTo>
                  <a:lnTo>
                    <a:pt x="751" y="234"/>
                  </a:lnTo>
                  <a:lnTo>
                    <a:pt x="743" y="216"/>
                  </a:lnTo>
                  <a:lnTo>
                    <a:pt x="734" y="199"/>
                  </a:lnTo>
                  <a:lnTo>
                    <a:pt x="723" y="182"/>
                  </a:lnTo>
                  <a:lnTo>
                    <a:pt x="713" y="167"/>
                  </a:lnTo>
                  <a:lnTo>
                    <a:pt x="701" y="151"/>
                  </a:lnTo>
                  <a:lnTo>
                    <a:pt x="690" y="137"/>
                  </a:lnTo>
                  <a:lnTo>
                    <a:pt x="677" y="122"/>
                  </a:lnTo>
                  <a:lnTo>
                    <a:pt x="663" y="109"/>
                  </a:lnTo>
                  <a:lnTo>
                    <a:pt x="649" y="96"/>
                  </a:lnTo>
                  <a:lnTo>
                    <a:pt x="635" y="85"/>
                  </a:lnTo>
                  <a:lnTo>
                    <a:pt x="619" y="73"/>
                  </a:lnTo>
                  <a:lnTo>
                    <a:pt x="604" y="63"/>
                  </a:lnTo>
                  <a:lnTo>
                    <a:pt x="588" y="53"/>
                  </a:lnTo>
                  <a:lnTo>
                    <a:pt x="571" y="44"/>
                  </a:lnTo>
                  <a:lnTo>
                    <a:pt x="554" y="35"/>
                  </a:lnTo>
                  <a:lnTo>
                    <a:pt x="537" y="29"/>
                  </a:lnTo>
                  <a:lnTo>
                    <a:pt x="520" y="22"/>
                  </a:lnTo>
                  <a:lnTo>
                    <a:pt x="502" y="16"/>
                  </a:lnTo>
                  <a:lnTo>
                    <a:pt x="484" y="12"/>
                  </a:lnTo>
                  <a:lnTo>
                    <a:pt x="465" y="8"/>
                  </a:lnTo>
                  <a:lnTo>
                    <a:pt x="446" y="4"/>
                  </a:lnTo>
                  <a:lnTo>
                    <a:pt x="428" y="3"/>
                  </a:lnTo>
                  <a:lnTo>
                    <a:pt x="408" y="1"/>
                  </a:lnTo>
                  <a:lnTo>
                    <a:pt x="389" y="0"/>
                  </a:lnTo>
                  <a:lnTo>
                    <a:pt x="369" y="1"/>
                  </a:lnTo>
                  <a:lnTo>
                    <a:pt x="349" y="3"/>
                  </a:lnTo>
                  <a:lnTo>
                    <a:pt x="330" y="5"/>
                  </a:lnTo>
                  <a:lnTo>
                    <a:pt x="310" y="9"/>
                  </a:lnTo>
                  <a:lnTo>
                    <a:pt x="291" y="14"/>
                  </a:lnTo>
                  <a:lnTo>
                    <a:pt x="291" y="14"/>
                  </a:lnTo>
                  <a:lnTo>
                    <a:pt x="271" y="20"/>
                  </a:lnTo>
                  <a:lnTo>
                    <a:pt x="253" y="26"/>
                  </a:lnTo>
                  <a:lnTo>
                    <a:pt x="235" y="34"/>
                  </a:lnTo>
                  <a:lnTo>
                    <a:pt x="217" y="42"/>
                  </a:lnTo>
                  <a:lnTo>
                    <a:pt x="200" y="51"/>
                  </a:lnTo>
                  <a:lnTo>
                    <a:pt x="183" y="61"/>
                  </a:lnTo>
                  <a:lnTo>
                    <a:pt x="167" y="72"/>
                  </a:lnTo>
                  <a:lnTo>
                    <a:pt x="151" y="83"/>
                  </a:lnTo>
                  <a:lnTo>
                    <a:pt x="137" y="95"/>
                  </a:lnTo>
                  <a:lnTo>
                    <a:pt x="123" y="108"/>
                  </a:lnTo>
                  <a:lnTo>
                    <a:pt x="110" y="121"/>
                  </a:lnTo>
                  <a:lnTo>
                    <a:pt x="97" y="135"/>
                  </a:lnTo>
                  <a:lnTo>
                    <a:pt x="85" y="150"/>
                  </a:lnTo>
                  <a:lnTo>
                    <a:pt x="73" y="164"/>
                  </a:lnTo>
                  <a:lnTo>
                    <a:pt x="63" y="180"/>
                  </a:lnTo>
                  <a:lnTo>
                    <a:pt x="54" y="197"/>
                  </a:lnTo>
                  <a:lnTo>
                    <a:pt x="45" y="212"/>
                  </a:lnTo>
                  <a:lnTo>
                    <a:pt x="35" y="229"/>
                  </a:lnTo>
                  <a:lnTo>
                    <a:pt x="29" y="248"/>
                  </a:lnTo>
                  <a:lnTo>
                    <a:pt x="22" y="264"/>
                  </a:lnTo>
                  <a:lnTo>
                    <a:pt x="16" y="283"/>
                  </a:lnTo>
                  <a:lnTo>
                    <a:pt x="12" y="301"/>
                  </a:lnTo>
                  <a:lnTo>
                    <a:pt x="8" y="319"/>
                  </a:lnTo>
                  <a:lnTo>
                    <a:pt x="4" y="339"/>
                  </a:lnTo>
                  <a:lnTo>
                    <a:pt x="3" y="357"/>
                  </a:lnTo>
                  <a:lnTo>
                    <a:pt x="2" y="377"/>
                  </a:lnTo>
                  <a:lnTo>
                    <a:pt x="0" y="396"/>
                  </a:lnTo>
                  <a:lnTo>
                    <a:pt x="2" y="416"/>
                  </a:lnTo>
                  <a:lnTo>
                    <a:pt x="3" y="435"/>
                  </a:lnTo>
                  <a:lnTo>
                    <a:pt x="5" y="455"/>
                  </a:lnTo>
                  <a:lnTo>
                    <a:pt x="9" y="474"/>
                  </a:lnTo>
                  <a:lnTo>
                    <a:pt x="15" y="494"/>
                  </a:lnTo>
                  <a:lnTo>
                    <a:pt x="15" y="494"/>
                  </a:lnTo>
                  <a:lnTo>
                    <a:pt x="20" y="513"/>
                  </a:lnTo>
                  <a:lnTo>
                    <a:pt x="26" y="532"/>
                  </a:lnTo>
                  <a:lnTo>
                    <a:pt x="34" y="550"/>
                  </a:lnTo>
                  <a:lnTo>
                    <a:pt x="42" y="568"/>
                  </a:lnTo>
                  <a:lnTo>
                    <a:pt x="51" y="585"/>
                  </a:lnTo>
                  <a:lnTo>
                    <a:pt x="61" y="602"/>
                  </a:lnTo>
                  <a:lnTo>
                    <a:pt x="72" y="618"/>
                  </a:lnTo>
                  <a:lnTo>
                    <a:pt x="84" y="633"/>
                  </a:lnTo>
                  <a:lnTo>
                    <a:pt x="95" y="647"/>
                  </a:lnTo>
                  <a:lnTo>
                    <a:pt x="108" y="662"/>
                  </a:lnTo>
                  <a:lnTo>
                    <a:pt x="121" y="675"/>
                  </a:lnTo>
                  <a:lnTo>
                    <a:pt x="136" y="688"/>
                  </a:lnTo>
                  <a:lnTo>
                    <a:pt x="150" y="700"/>
                  </a:lnTo>
                  <a:lnTo>
                    <a:pt x="164" y="711"/>
                  </a:lnTo>
                  <a:lnTo>
                    <a:pt x="180" y="722"/>
                  </a:lnTo>
                  <a:lnTo>
                    <a:pt x="197" y="731"/>
                  </a:lnTo>
                  <a:lnTo>
                    <a:pt x="213" y="740"/>
                  </a:lnTo>
                  <a:lnTo>
                    <a:pt x="230" y="748"/>
                  </a:lnTo>
                  <a:lnTo>
                    <a:pt x="248" y="756"/>
                  </a:lnTo>
                  <a:lnTo>
                    <a:pt x="265" y="762"/>
                  </a:lnTo>
                  <a:lnTo>
                    <a:pt x="283" y="767"/>
                  </a:lnTo>
                  <a:lnTo>
                    <a:pt x="301" y="773"/>
                  </a:lnTo>
                  <a:lnTo>
                    <a:pt x="319" y="776"/>
                  </a:lnTo>
                  <a:lnTo>
                    <a:pt x="339" y="780"/>
                  </a:lnTo>
                  <a:lnTo>
                    <a:pt x="357" y="782"/>
                  </a:lnTo>
                  <a:lnTo>
                    <a:pt x="377" y="783"/>
                  </a:lnTo>
                  <a:lnTo>
                    <a:pt x="396" y="783"/>
                  </a:lnTo>
                  <a:lnTo>
                    <a:pt x="416" y="783"/>
                  </a:lnTo>
                  <a:lnTo>
                    <a:pt x="435" y="782"/>
                  </a:lnTo>
                  <a:lnTo>
                    <a:pt x="455" y="779"/>
                  </a:lnTo>
                  <a:lnTo>
                    <a:pt x="475" y="775"/>
                  </a:lnTo>
                  <a:lnTo>
                    <a:pt x="494" y="770"/>
                  </a:lnTo>
                  <a:lnTo>
                    <a:pt x="494" y="7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4" name="Freeform 58"/>
            <p:cNvSpPr>
              <a:spLocks/>
            </p:cNvSpPr>
            <p:nvPr userDrawn="1"/>
          </p:nvSpPr>
          <p:spPr bwMode="auto">
            <a:xfrm>
              <a:off x="3226" y="1463"/>
              <a:ext cx="176" cy="176"/>
            </a:xfrm>
            <a:custGeom>
              <a:avLst/>
              <a:gdLst>
                <a:gd name="T0" fmla="*/ 459 w 701"/>
                <a:gd name="T1" fmla="*/ 685 h 702"/>
                <a:gd name="T2" fmla="*/ 508 w 701"/>
                <a:gd name="T3" fmla="*/ 664 h 702"/>
                <a:gd name="T4" fmla="*/ 552 w 701"/>
                <a:gd name="T5" fmla="*/ 638 h 702"/>
                <a:gd name="T6" fmla="*/ 591 w 701"/>
                <a:gd name="T7" fmla="*/ 606 h 702"/>
                <a:gd name="T8" fmla="*/ 627 w 701"/>
                <a:gd name="T9" fmla="*/ 568 h 702"/>
                <a:gd name="T10" fmla="*/ 654 w 701"/>
                <a:gd name="T11" fmla="*/ 526 h 702"/>
                <a:gd name="T12" fmla="*/ 676 w 701"/>
                <a:gd name="T13" fmla="*/ 481 h 702"/>
                <a:gd name="T14" fmla="*/ 692 w 701"/>
                <a:gd name="T15" fmla="*/ 432 h 702"/>
                <a:gd name="T16" fmla="*/ 700 w 701"/>
                <a:gd name="T17" fmla="*/ 383 h 702"/>
                <a:gd name="T18" fmla="*/ 701 w 701"/>
                <a:gd name="T19" fmla="*/ 331 h 702"/>
                <a:gd name="T20" fmla="*/ 694 w 701"/>
                <a:gd name="T21" fmla="*/ 277 h 702"/>
                <a:gd name="T22" fmla="*/ 684 w 701"/>
                <a:gd name="T23" fmla="*/ 243 h 702"/>
                <a:gd name="T24" fmla="*/ 664 w 701"/>
                <a:gd name="T25" fmla="*/ 194 h 702"/>
                <a:gd name="T26" fmla="*/ 637 w 701"/>
                <a:gd name="T27" fmla="*/ 150 h 702"/>
                <a:gd name="T28" fmla="*/ 606 w 701"/>
                <a:gd name="T29" fmla="*/ 109 h 702"/>
                <a:gd name="T30" fmla="*/ 568 w 701"/>
                <a:gd name="T31" fmla="*/ 75 h 702"/>
                <a:gd name="T32" fmla="*/ 526 w 701"/>
                <a:gd name="T33" fmla="*/ 47 h 702"/>
                <a:gd name="T34" fmla="*/ 481 w 701"/>
                <a:gd name="T35" fmla="*/ 25 h 702"/>
                <a:gd name="T36" fmla="*/ 432 w 701"/>
                <a:gd name="T37" fmla="*/ 10 h 702"/>
                <a:gd name="T38" fmla="*/ 382 w 701"/>
                <a:gd name="T39" fmla="*/ 1 h 702"/>
                <a:gd name="T40" fmla="*/ 330 w 701"/>
                <a:gd name="T41" fmla="*/ 1 h 702"/>
                <a:gd name="T42" fmla="*/ 277 w 701"/>
                <a:gd name="T43" fmla="*/ 8 h 702"/>
                <a:gd name="T44" fmla="*/ 242 w 701"/>
                <a:gd name="T45" fmla="*/ 17 h 702"/>
                <a:gd name="T46" fmla="*/ 193 w 701"/>
                <a:gd name="T47" fmla="*/ 38 h 702"/>
                <a:gd name="T48" fmla="*/ 148 w 701"/>
                <a:gd name="T49" fmla="*/ 64 h 702"/>
                <a:gd name="T50" fmla="*/ 109 w 701"/>
                <a:gd name="T51" fmla="*/ 96 h 702"/>
                <a:gd name="T52" fmla="*/ 74 w 701"/>
                <a:gd name="T53" fmla="*/ 134 h 702"/>
                <a:gd name="T54" fmla="*/ 47 w 701"/>
                <a:gd name="T55" fmla="*/ 176 h 702"/>
                <a:gd name="T56" fmla="*/ 25 w 701"/>
                <a:gd name="T57" fmla="*/ 221 h 702"/>
                <a:gd name="T58" fmla="*/ 9 w 701"/>
                <a:gd name="T59" fmla="*/ 270 h 702"/>
                <a:gd name="T60" fmla="*/ 1 w 701"/>
                <a:gd name="T61" fmla="*/ 320 h 702"/>
                <a:gd name="T62" fmla="*/ 0 w 701"/>
                <a:gd name="T63" fmla="*/ 371 h 702"/>
                <a:gd name="T64" fmla="*/ 8 w 701"/>
                <a:gd name="T65" fmla="*/ 425 h 702"/>
                <a:gd name="T66" fmla="*/ 17 w 701"/>
                <a:gd name="T67" fmla="*/ 460 h 702"/>
                <a:gd name="T68" fmla="*/ 36 w 701"/>
                <a:gd name="T69" fmla="*/ 508 h 702"/>
                <a:gd name="T70" fmla="*/ 64 w 701"/>
                <a:gd name="T71" fmla="*/ 554 h 702"/>
                <a:gd name="T72" fmla="*/ 95 w 701"/>
                <a:gd name="T73" fmla="*/ 593 h 702"/>
                <a:gd name="T74" fmla="*/ 133 w 701"/>
                <a:gd name="T75" fmla="*/ 626 h 702"/>
                <a:gd name="T76" fmla="*/ 174 w 701"/>
                <a:gd name="T77" fmla="*/ 655 h 702"/>
                <a:gd name="T78" fmla="*/ 220 w 701"/>
                <a:gd name="T79" fmla="*/ 677 h 702"/>
                <a:gd name="T80" fmla="*/ 268 w 701"/>
                <a:gd name="T81" fmla="*/ 693 h 702"/>
                <a:gd name="T82" fmla="*/ 319 w 701"/>
                <a:gd name="T83" fmla="*/ 701 h 702"/>
                <a:gd name="T84" fmla="*/ 371 w 701"/>
                <a:gd name="T85" fmla="*/ 702 h 702"/>
                <a:gd name="T86" fmla="*/ 423 w 701"/>
                <a:gd name="T87" fmla="*/ 694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2">
                  <a:moveTo>
                    <a:pt x="442" y="690"/>
                  </a:moveTo>
                  <a:lnTo>
                    <a:pt x="442" y="690"/>
                  </a:lnTo>
                  <a:lnTo>
                    <a:pt x="459" y="685"/>
                  </a:lnTo>
                  <a:lnTo>
                    <a:pt x="475" y="679"/>
                  </a:lnTo>
                  <a:lnTo>
                    <a:pt x="492" y="672"/>
                  </a:lnTo>
                  <a:lnTo>
                    <a:pt x="508" y="664"/>
                  </a:lnTo>
                  <a:lnTo>
                    <a:pt x="524" y="656"/>
                  </a:lnTo>
                  <a:lnTo>
                    <a:pt x="538" y="647"/>
                  </a:lnTo>
                  <a:lnTo>
                    <a:pt x="552" y="638"/>
                  </a:lnTo>
                  <a:lnTo>
                    <a:pt x="567" y="628"/>
                  </a:lnTo>
                  <a:lnTo>
                    <a:pt x="580" y="617"/>
                  </a:lnTo>
                  <a:lnTo>
                    <a:pt x="591" y="606"/>
                  </a:lnTo>
                  <a:lnTo>
                    <a:pt x="604" y="594"/>
                  </a:lnTo>
                  <a:lnTo>
                    <a:pt x="615" y="581"/>
                  </a:lnTo>
                  <a:lnTo>
                    <a:pt x="627" y="568"/>
                  </a:lnTo>
                  <a:lnTo>
                    <a:pt x="636" y="555"/>
                  </a:lnTo>
                  <a:lnTo>
                    <a:pt x="646" y="540"/>
                  </a:lnTo>
                  <a:lnTo>
                    <a:pt x="654" y="526"/>
                  </a:lnTo>
                  <a:lnTo>
                    <a:pt x="663" y="512"/>
                  </a:lnTo>
                  <a:lnTo>
                    <a:pt x="670" y="496"/>
                  </a:lnTo>
                  <a:lnTo>
                    <a:pt x="676" y="481"/>
                  </a:lnTo>
                  <a:lnTo>
                    <a:pt x="683" y="465"/>
                  </a:lnTo>
                  <a:lnTo>
                    <a:pt x="688" y="449"/>
                  </a:lnTo>
                  <a:lnTo>
                    <a:pt x="692" y="432"/>
                  </a:lnTo>
                  <a:lnTo>
                    <a:pt x="696" y="417"/>
                  </a:lnTo>
                  <a:lnTo>
                    <a:pt x="698" y="400"/>
                  </a:lnTo>
                  <a:lnTo>
                    <a:pt x="700" y="383"/>
                  </a:lnTo>
                  <a:lnTo>
                    <a:pt x="701" y="365"/>
                  </a:lnTo>
                  <a:lnTo>
                    <a:pt x="701" y="348"/>
                  </a:lnTo>
                  <a:lnTo>
                    <a:pt x="701" y="331"/>
                  </a:lnTo>
                  <a:lnTo>
                    <a:pt x="700" y="312"/>
                  </a:lnTo>
                  <a:lnTo>
                    <a:pt x="697" y="296"/>
                  </a:lnTo>
                  <a:lnTo>
                    <a:pt x="694" y="277"/>
                  </a:lnTo>
                  <a:lnTo>
                    <a:pt x="689" y="260"/>
                  </a:lnTo>
                  <a:lnTo>
                    <a:pt x="689" y="260"/>
                  </a:lnTo>
                  <a:lnTo>
                    <a:pt x="684" y="243"/>
                  </a:lnTo>
                  <a:lnTo>
                    <a:pt x="679" y="227"/>
                  </a:lnTo>
                  <a:lnTo>
                    <a:pt x="672" y="210"/>
                  </a:lnTo>
                  <a:lnTo>
                    <a:pt x="664" y="194"/>
                  </a:lnTo>
                  <a:lnTo>
                    <a:pt x="657" y="178"/>
                  </a:lnTo>
                  <a:lnTo>
                    <a:pt x="647" y="164"/>
                  </a:lnTo>
                  <a:lnTo>
                    <a:pt x="637" y="150"/>
                  </a:lnTo>
                  <a:lnTo>
                    <a:pt x="628" y="135"/>
                  </a:lnTo>
                  <a:lnTo>
                    <a:pt x="616" y="122"/>
                  </a:lnTo>
                  <a:lnTo>
                    <a:pt x="606" y="109"/>
                  </a:lnTo>
                  <a:lnTo>
                    <a:pt x="593" y="98"/>
                  </a:lnTo>
                  <a:lnTo>
                    <a:pt x="581" y="86"/>
                  </a:lnTo>
                  <a:lnTo>
                    <a:pt x="568" y="75"/>
                  </a:lnTo>
                  <a:lnTo>
                    <a:pt x="554" y="65"/>
                  </a:lnTo>
                  <a:lnTo>
                    <a:pt x="541" y="56"/>
                  </a:lnTo>
                  <a:lnTo>
                    <a:pt x="526" y="47"/>
                  </a:lnTo>
                  <a:lnTo>
                    <a:pt x="511" y="39"/>
                  </a:lnTo>
                  <a:lnTo>
                    <a:pt x="496" y="31"/>
                  </a:lnTo>
                  <a:lnTo>
                    <a:pt x="481" y="25"/>
                  </a:lnTo>
                  <a:lnTo>
                    <a:pt x="465" y="19"/>
                  </a:lnTo>
                  <a:lnTo>
                    <a:pt x="448" y="14"/>
                  </a:lnTo>
                  <a:lnTo>
                    <a:pt x="432" y="10"/>
                  </a:lnTo>
                  <a:lnTo>
                    <a:pt x="416" y="6"/>
                  </a:lnTo>
                  <a:lnTo>
                    <a:pt x="399" y="4"/>
                  </a:lnTo>
                  <a:lnTo>
                    <a:pt x="382" y="1"/>
                  </a:lnTo>
                  <a:lnTo>
                    <a:pt x="365" y="0"/>
                  </a:lnTo>
                  <a:lnTo>
                    <a:pt x="348" y="0"/>
                  </a:lnTo>
                  <a:lnTo>
                    <a:pt x="330" y="1"/>
                  </a:lnTo>
                  <a:lnTo>
                    <a:pt x="313" y="2"/>
                  </a:lnTo>
                  <a:lnTo>
                    <a:pt x="294" y="5"/>
                  </a:lnTo>
                  <a:lnTo>
                    <a:pt x="277" y="8"/>
                  </a:lnTo>
                  <a:lnTo>
                    <a:pt x="259" y="12"/>
                  </a:lnTo>
                  <a:lnTo>
                    <a:pt x="259" y="12"/>
                  </a:lnTo>
                  <a:lnTo>
                    <a:pt x="242" y="17"/>
                  </a:lnTo>
                  <a:lnTo>
                    <a:pt x="225" y="23"/>
                  </a:lnTo>
                  <a:lnTo>
                    <a:pt x="208" y="30"/>
                  </a:lnTo>
                  <a:lnTo>
                    <a:pt x="193" y="38"/>
                  </a:lnTo>
                  <a:lnTo>
                    <a:pt x="177" y="45"/>
                  </a:lnTo>
                  <a:lnTo>
                    <a:pt x="163" y="55"/>
                  </a:lnTo>
                  <a:lnTo>
                    <a:pt x="148" y="64"/>
                  </a:lnTo>
                  <a:lnTo>
                    <a:pt x="134" y="74"/>
                  </a:lnTo>
                  <a:lnTo>
                    <a:pt x="121" y="84"/>
                  </a:lnTo>
                  <a:lnTo>
                    <a:pt x="109" y="96"/>
                  </a:lnTo>
                  <a:lnTo>
                    <a:pt x="96" y="108"/>
                  </a:lnTo>
                  <a:lnTo>
                    <a:pt x="86" y="121"/>
                  </a:lnTo>
                  <a:lnTo>
                    <a:pt x="74" y="134"/>
                  </a:lnTo>
                  <a:lnTo>
                    <a:pt x="65" y="147"/>
                  </a:lnTo>
                  <a:lnTo>
                    <a:pt x="55" y="161"/>
                  </a:lnTo>
                  <a:lnTo>
                    <a:pt x="47" y="176"/>
                  </a:lnTo>
                  <a:lnTo>
                    <a:pt x="39" y="190"/>
                  </a:lnTo>
                  <a:lnTo>
                    <a:pt x="31" y="206"/>
                  </a:lnTo>
                  <a:lnTo>
                    <a:pt x="25" y="221"/>
                  </a:lnTo>
                  <a:lnTo>
                    <a:pt x="18" y="237"/>
                  </a:lnTo>
                  <a:lnTo>
                    <a:pt x="13" y="253"/>
                  </a:lnTo>
                  <a:lnTo>
                    <a:pt x="9" y="270"/>
                  </a:lnTo>
                  <a:lnTo>
                    <a:pt x="5" y="286"/>
                  </a:lnTo>
                  <a:lnTo>
                    <a:pt x="2" y="303"/>
                  </a:lnTo>
                  <a:lnTo>
                    <a:pt x="1" y="320"/>
                  </a:lnTo>
                  <a:lnTo>
                    <a:pt x="0" y="337"/>
                  </a:lnTo>
                  <a:lnTo>
                    <a:pt x="0" y="354"/>
                  </a:lnTo>
                  <a:lnTo>
                    <a:pt x="0" y="371"/>
                  </a:lnTo>
                  <a:lnTo>
                    <a:pt x="1" y="389"/>
                  </a:lnTo>
                  <a:lnTo>
                    <a:pt x="4" y="406"/>
                  </a:lnTo>
                  <a:lnTo>
                    <a:pt x="8" y="425"/>
                  </a:lnTo>
                  <a:lnTo>
                    <a:pt x="12" y="441"/>
                  </a:lnTo>
                  <a:lnTo>
                    <a:pt x="12" y="441"/>
                  </a:lnTo>
                  <a:lnTo>
                    <a:pt x="17" y="460"/>
                  </a:lnTo>
                  <a:lnTo>
                    <a:pt x="22" y="477"/>
                  </a:lnTo>
                  <a:lnTo>
                    <a:pt x="29" y="492"/>
                  </a:lnTo>
                  <a:lnTo>
                    <a:pt x="36" y="508"/>
                  </a:lnTo>
                  <a:lnTo>
                    <a:pt x="44" y="524"/>
                  </a:lnTo>
                  <a:lnTo>
                    <a:pt x="53" y="539"/>
                  </a:lnTo>
                  <a:lnTo>
                    <a:pt x="64" y="554"/>
                  </a:lnTo>
                  <a:lnTo>
                    <a:pt x="73" y="567"/>
                  </a:lnTo>
                  <a:lnTo>
                    <a:pt x="85" y="580"/>
                  </a:lnTo>
                  <a:lnTo>
                    <a:pt x="95" y="593"/>
                  </a:lnTo>
                  <a:lnTo>
                    <a:pt x="108" y="604"/>
                  </a:lnTo>
                  <a:lnTo>
                    <a:pt x="120" y="616"/>
                  </a:lnTo>
                  <a:lnTo>
                    <a:pt x="133" y="626"/>
                  </a:lnTo>
                  <a:lnTo>
                    <a:pt x="147" y="637"/>
                  </a:lnTo>
                  <a:lnTo>
                    <a:pt x="160" y="646"/>
                  </a:lnTo>
                  <a:lnTo>
                    <a:pt x="174" y="655"/>
                  </a:lnTo>
                  <a:lnTo>
                    <a:pt x="190" y="663"/>
                  </a:lnTo>
                  <a:lnTo>
                    <a:pt x="204" y="671"/>
                  </a:lnTo>
                  <a:lnTo>
                    <a:pt x="220" y="677"/>
                  </a:lnTo>
                  <a:lnTo>
                    <a:pt x="236" y="683"/>
                  </a:lnTo>
                  <a:lnTo>
                    <a:pt x="253" y="688"/>
                  </a:lnTo>
                  <a:lnTo>
                    <a:pt x="268" y="693"/>
                  </a:lnTo>
                  <a:lnTo>
                    <a:pt x="285" y="696"/>
                  </a:lnTo>
                  <a:lnTo>
                    <a:pt x="302" y="699"/>
                  </a:lnTo>
                  <a:lnTo>
                    <a:pt x="319" y="701"/>
                  </a:lnTo>
                  <a:lnTo>
                    <a:pt x="336" y="702"/>
                  </a:lnTo>
                  <a:lnTo>
                    <a:pt x="354" y="702"/>
                  </a:lnTo>
                  <a:lnTo>
                    <a:pt x="371" y="702"/>
                  </a:lnTo>
                  <a:lnTo>
                    <a:pt x="388" y="699"/>
                  </a:lnTo>
                  <a:lnTo>
                    <a:pt x="406" y="698"/>
                  </a:lnTo>
                  <a:lnTo>
                    <a:pt x="423" y="694"/>
                  </a:lnTo>
                  <a:lnTo>
                    <a:pt x="442" y="690"/>
                  </a:lnTo>
                  <a:lnTo>
                    <a:pt x="442" y="6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5" name="Freeform 59"/>
            <p:cNvSpPr>
              <a:spLocks/>
            </p:cNvSpPr>
            <p:nvPr userDrawn="1"/>
          </p:nvSpPr>
          <p:spPr bwMode="auto">
            <a:xfrm>
              <a:off x="3302" y="1718"/>
              <a:ext cx="155" cy="155"/>
            </a:xfrm>
            <a:custGeom>
              <a:avLst/>
              <a:gdLst>
                <a:gd name="T0" fmla="*/ 391 w 620"/>
                <a:gd name="T1" fmla="*/ 609 h 620"/>
                <a:gd name="T2" fmla="*/ 421 w 620"/>
                <a:gd name="T3" fmla="*/ 600 h 620"/>
                <a:gd name="T4" fmla="*/ 450 w 620"/>
                <a:gd name="T5" fmla="*/ 587 h 620"/>
                <a:gd name="T6" fmla="*/ 502 w 620"/>
                <a:gd name="T7" fmla="*/ 555 h 620"/>
                <a:gd name="T8" fmla="*/ 545 w 620"/>
                <a:gd name="T9" fmla="*/ 514 h 620"/>
                <a:gd name="T10" fmla="*/ 580 w 620"/>
                <a:gd name="T11" fmla="*/ 465 h 620"/>
                <a:gd name="T12" fmla="*/ 605 w 620"/>
                <a:gd name="T13" fmla="*/ 411 h 620"/>
                <a:gd name="T14" fmla="*/ 618 w 620"/>
                <a:gd name="T15" fmla="*/ 353 h 620"/>
                <a:gd name="T16" fmla="*/ 620 w 620"/>
                <a:gd name="T17" fmla="*/ 291 h 620"/>
                <a:gd name="T18" fmla="*/ 617 w 620"/>
                <a:gd name="T19" fmla="*/ 260 h 620"/>
                <a:gd name="T20" fmla="*/ 610 w 620"/>
                <a:gd name="T21" fmla="*/ 230 h 620"/>
                <a:gd name="T22" fmla="*/ 606 w 620"/>
                <a:gd name="T23" fmla="*/ 215 h 620"/>
                <a:gd name="T24" fmla="*/ 594 w 620"/>
                <a:gd name="T25" fmla="*/ 185 h 620"/>
                <a:gd name="T26" fmla="*/ 574 w 620"/>
                <a:gd name="T27" fmla="*/ 144 h 620"/>
                <a:gd name="T28" fmla="*/ 536 w 620"/>
                <a:gd name="T29" fmla="*/ 96 h 620"/>
                <a:gd name="T30" fmla="*/ 491 w 620"/>
                <a:gd name="T31" fmla="*/ 57 h 620"/>
                <a:gd name="T32" fmla="*/ 439 w 620"/>
                <a:gd name="T33" fmla="*/ 27 h 620"/>
                <a:gd name="T34" fmla="*/ 383 w 620"/>
                <a:gd name="T35" fmla="*/ 7 h 620"/>
                <a:gd name="T36" fmla="*/ 323 w 620"/>
                <a:gd name="T37" fmla="*/ 0 h 620"/>
                <a:gd name="T38" fmla="*/ 276 w 620"/>
                <a:gd name="T39" fmla="*/ 1 h 620"/>
                <a:gd name="T40" fmla="*/ 245 w 620"/>
                <a:gd name="T41" fmla="*/ 6 h 620"/>
                <a:gd name="T42" fmla="*/ 230 w 620"/>
                <a:gd name="T43" fmla="*/ 10 h 620"/>
                <a:gd name="T44" fmla="*/ 200 w 620"/>
                <a:gd name="T45" fmla="*/ 20 h 620"/>
                <a:gd name="T46" fmla="*/ 171 w 620"/>
                <a:gd name="T47" fmla="*/ 32 h 620"/>
                <a:gd name="T48" fmla="*/ 120 w 620"/>
                <a:gd name="T49" fmla="*/ 65 h 620"/>
                <a:gd name="T50" fmla="*/ 76 w 620"/>
                <a:gd name="T51" fmla="*/ 106 h 620"/>
                <a:gd name="T52" fmla="*/ 42 w 620"/>
                <a:gd name="T53" fmla="*/ 155 h 620"/>
                <a:gd name="T54" fmla="*/ 17 w 620"/>
                <a:gd name="T55" fmla="*/ 209 h 620"/>
                <a:gd name="T56" fmla="*/ 3 w 620"/>
                <a:gd name="T57" fmla="*/ 267 h 620"/>
                <a:gd name="T58" fmla="*/ 0 w 620"/>
                <a:gd name="T59" fmla="*/ 328 h 620"/>
                <a:gd name="T60" fmla="*/ 4 w 620"/>
                <a:gd name="T61" fmla="*/ 359 h 620"/>
                <a:gd name="T62" fmla="*/ 11 w 620"/>
                <a:gd name="T63" fmla="*/ 391 h 620"/>
                <a:gd name="T64" fmla="*/ 14 w 620"/>
                <a:gd name="T65" fmla="*/ 406 h 620"/>
                <a:gd name="T66" fmla="*/ 26 w 620"/>
                <a:gd name="T67" fmla="*/ 435 h 620"/>
                <a:gd name="T68" fmla="*/ 48 w 620"/>
                <a:gd name="T69" fmla="*/ 476 h 620"/>
                <a:gd name="T70" fmla="*/ 85 w 620"/>
                <a:gd name="T71" fmla="*/ 523 h 620"/>
                <a:gd name="T72" fmla="*/ 130 w 620"/>
                <a:gd name="T73" fmla="*/ 562 h 620"/>
                <a:gd name="T74" fmla="*/ 181 w 620"/>
                <a:gd name="T75" fmla="*/ 592 h 620"/>
                <a:gd name="T76" fmla="*/ 239 w 620"/>
                <a:gd name="T77" fmla="*/ 612 h 620"/>
                <a:gd name="T78" fmla="*/ 299 w 620"/>
                <a:gd name="T79" fmla="*/ 620 h 620"/>
                <a:gd name="T80" fmla="*/ 344 w 620"/>
                <a:gd name="T81" fmla="*/ 619 h 620"/>
                <a:gd name="T82" fmla="*/ 375 w 620"/>
                <a:gd name="T83" fmla="*/ 613 h 620"/>
                <a:gd name="T84" fmla="*/ 391 w 620"/>
                <a:gd name="T85" fmla="*/ 60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91" y="609"/>
                  </a:moveTo>
                  <a:lnTo>
                    <a:pt x="391" y="609"/>
                  </a:lnTo>
                  <a:lnTo>
                    <a:pt x="407" y="605"/>
                  </a:lnTo>
                  <a:lnTo>
                    <a:pt x="421" y="600"/>
                  </a:lnTo>
                  <a:lnTo>
                    <a:pt x="435" y="594"/>
                  </a:lnTo>
                  <a:lnTo>
                    <a:pt x="450" y="587"/>
                  </a:lnTo>
                  <a:lnTo>
                    <a:pt x="477" y="573"/>
                  </a:lnTo>
                  <a:lnTo>
                    <a:pt x="502" y="555"/>
                  </a:lnTo>
                  <a:lnTo>
                    <a:pt x="524" y="535"/>
                  </a:lnTo>
                  <a:lnTo>
                    <a:pt x="545" y="514"/>
                  </a:lnTo>
                  <a:lnTo>
                    <a:pt x="563" y="491"/>
                  </a:lnTo>
                  <a:lnTo>
                    <a:pt x="580" y="465"/>
                  </a:lnTo>
                  <a:lnTo>
                    <a:pt x="593" y="439"/>
                  </a:lnTo>
                  <a:lnTo>
                    <a:pt x="605" y="411"/>
                  </a:lnTo>
                  <a:lnTo>
                    <a:pt x="613" y="383"/>
                  </a:lnTo>
                  <a:lnTo>
                    <a:pt x="618" y="353"/>
                  </a:lnTo>
                  <a:lnTo>
                    <a:pt x="620" y="323"/>
                  </a:lnTo>
                  <a:lnTo>
                    <a:pt x="620" y="291"/>
                  </a:lnTo>
                  <a:lnTo>
                    <a:pt x="619" y="276"/>
                  </a:lnTo>
                  <a:lnTo>
                    <a:pt x="617" y="260"/>
                  </a:lnTo>
                  <a:lnTo>
                    <a:pt x="614" y="245"/>
                  </a:lnTo>
                  <a:lnTo>
                    <a:pt x="610" y="230"/>
                  </a:lnTo>
                  <a:lnTo>
                    <a:pt x="610" y="230"/>
                  </a:lnTo>
                  <a:lnTo>
                    <a:pt x="606" y="215"/>
                  </a:lnTo>
                  <a:lnTo>
                    <a:pt x="601" y="199"/>
                  </a:lnTo>
                  <a:lnTo>
                    <a:pt x="594" y="185"/>
                  </a:lnTo>
                  <a:lnTo>
                    <a:pt x="588" y="170"/>
                  </a:lnTo>
                  <a:lnTo>
                    <a:pt x="574" y="144"/>
                  </a:lnTo>
                  <a:lnTo>
                    <a:pt x="555" y="120"/>
                  </a:lnTo>
                  <a:lnTo>
                    <a:pt x="536" y="96"/>
                  </a:lnTo>
                  <a:lnTo>
                    <a:pt x="515" y="75"/>
                  </a:lnTo>
                  <a:lnTo>
                    <a:pt x="491" y="57"/>
                  </a:lnTo>
                  <a:lnTo>
                    <a:pt x="465" y="41"/>
                  </a:lnTo>
                  <a:lnTo>
                    <a:pt x="439" y="27"/>
                  </a:lnTo>
                  <a:lnTo>
                    <a:pt x="412" y="17"/>
                  </a:lnTo>
                  <a:lnTo>
                    <a:pt x="383" y="7"/>
                  </a:lnTo>
                  <a:lnTo>
                    <a:pt x="353" y="2"/>
                  </a:lnTo>
                  <a:lnTo>
                    <a:pt x="323" y="0"/>
                  </a:lnTo>
                  <a:lnTo>
                    <a:pt x="292" y="0"/>
                  </a:lnTo>
                  <a:lnTo>
                    <a:pt x="276" y="1"/>
                  </a:lnTo>
                  <a:lnTo>
                    <a:pt x="261" y="4"/>
                  </a:lnTo>
                  <a:lnTo>
                    <a:pt x="245" y="6"/>
                  </a:lnTo>
                  <a:lnTo>
                    <a:pt x="230" y="10"/>
                  </a:lnTo>
                  <a:lnTo>
                    <a:pt x="230" y="10"/>
                  </a:lnTo>
                  <a:lnTo>
                    <a:pt x="215" y="14"/>
                  </a:lnTo>
                  <a:lnTo>
                    <a:pt x="200" y="20"/>
                  </a:lnTo>
                  <a:lnTo>
                    <a:pt x="185" y="26"/>
                  </a:lnTo>
                  <a:lnTo>
                    <a:pt x="171" y="32"/>
                  </a:lnTo>
                  <a:lnTo>
                    <a:pt x="145" y="48"/>
                  </a:lnTo>
                  <a:lnTo>
                    <a:pt x="120" y="65"/>
                  </a:lnTo>
                  <a:lnTo>
                    <a:pt x="97" y="84"/>
                  </a:lnTo>
                  <a:lnTo>
                    <a:pt x="76" y="106"/>
                  </a:lnTo>
                  <a:lnTo>
                    <a:pt x="57" y="130"/>
                  </a:lnTo>
                  <a:lnTo>
                    <a:pt x="42" y="155"/>
                  </a:lnTo>
                  <a:lnTo>
                    <a:pt x="28" y="181"/>
                  </a:lnTo>
                  <a:lnTo>
                    <a:pt x="17" y="209"/>
                  </a:lnTo>
                  <a:lnTo>
                    <a:pt x="8" y="238"/>
                  </a:lnTo>
                  <a:lnTo>
                    <a:pt x="3" y="267"/>
                  </a:lnTo>
                  <a:lnTo>
                    <a:pt x="0" y="298"/>
                  </a:lnTo>
                  <a:lnTo>
                    <a:pt x="0" y="328"/>
                  </a:lnTo>
                  <a:lnTo>
                    <a:pt x="1" y="344"/>
                  </a:lnTo>
                  <a:lnTo>
                    <a:pt x="4" y="359"/>
                  </a:lnTo>
                  <a:lnTo>
                    <a:pt x="7" y="375"/>
                  </a:lnTo>
                  <a:lnTo>
                    <a:pt x="11" y="391"/>
                  </a:lnTo>
                  <a:lnTo>
                    <a:pt x="11" y="391"/>
                  </a:lnTo>
                  <a:lnTo>
                    <a:pt x="14" y="406"/>
                  </a:lnTo>
                  <a:lnTo>
                    <a:pt x="20" y="420"/>
                  </a:lnTo>
                  <a:lnTo>
                    <a:pt x="26" y="435"/>
                  </a:lnTo>
                  <a:lnTo>
                    <a:pt x="33" y="449"/>
                  </a:lnTo>
                  <a:lnTo>
                    <a:pt x="48" y="476"/>
                  </a:lnTo>
                  <a:lnTo>
                    <a:pt x="65" y="501"/>
                  </a:lnTo>
                  <a:lnTo>
                    <a:pt x="85" y="523"/>
                  </a:lnTo>
                  <a:lnTo>
                    <a:pt x="107" y="544"/>
                  </a:lnTo>
                  <a:lnTo>
                    <a:pt x="130" y="562"/>
                  </a:lnTo>
                  <a:lnTo>
                    <a:pt x="155" y="579"/>
                  </a:lnTo>
                  <a:lnTo>
                    <a:pt x="181" y="592"/>
                  </a:lnTo>
                  <a:lnTo>
                    <a:pt x="210" y="604"/>
                  </a:lnTo>
                  <a:lnTo>
                    <a:pt x="239" y="612"/>
                  </a:lnTo>
                  <a:lnTo>
                    <a:pt x="267" y="617"/>
                  </a:lnTo>
                  <a:lnTo>
                    <a:pt x="299" y="620"/>
                  </a:lnTo>
                  <a:lnTo>
                    <a:pt x="329" y="620"/>
                  </a:lnTo>
                  <a:lnTo>
                    <a:pt x="344" y="619"/>
                  </a:lnTo>
                  <a:lnTo>
                    <a:pt x="360" y="617"/>
                  </a:lnTo>
                  <a:lnTo>
                    <a:pt x="375" y="613"/>
                  </a:lnTo>
                  <a:lnTo>
                    <a:pt x="391" y="609"/>
                  </a:lnTo>
                  <a:lnTo>
                    <a:pt x="391" y="6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 name="Freeform 60"/>
            <p:cNvSpPr>
              <a:spLocks/>
            </p:cNvSpPr>
            <p:nvPr userDrawn="1"/>
          </p:nvSpPr>
          <p:spPr bwMode="auto">
            <a:xfrm>
              <a:off x="3378" y="1973"/>
              <a:ext cx="134" cy="134"/>
            </a:xfrm>
            <a:custGeom>
              <a:avLst/>
              <a:gdLst>
                <a:gd name="T0" fmla="*/ 531 w 540"/>
                <a:gd name="T1" fmla="*/ 200 h 540"/>
                <a:gd name="T2" fmla="*/ 513 w 540"/>
                <a:gd name="T3" fmla="*/ 149 h 540"/>
                <a:gd name="T4" fmla="*/ 484 w 540"/>
                <a:gd name="T5" fmla="*/ 105 h 540"/>
                <a:gd name="T6" fmla="*/ 447 w 540"/>
                <a:gd name="T7" fmla="*/ 66 h 540"/>
                <a:gd name="T8" fmla="*/ 406 w 540"/>
                <a:gd name="T9" fmla="*/ 36 h 540"/>
                <a:gd name="T10" fmla="*/ 359 w 540"/>
                <a:gd name="T11" fmla="*/ 15 h 540"/>
                <a:gd name="T12" fmla="*/ 308 w 540"/>
                <a:gd name="T13" fmla="*/ 3 h 540"/>
                <a:gd name="T14" fmla="*/ 255 w 540"/>
                <a:gd name="T15" fmla="*/ 0 h 540"/>
                <a:gd name="T16" fmla="*/ 201 w 540"/>
                <a:gd name="T17" fmla="*/ 10 h 540"/>
                <a:gd name="T18" fmla="*/ 174 w 540"/>
                <a:gd name="T19" fmla="*/ 17 h 540"/>
                <a:gd name="T20" fmla="*/ 127 w 540"/>
                <a:gd name="T21" fmla="*/ 42 h 540"/>
                <a:gd name="T22" fmla="*/ 85 w 540"/>
                <a:gd name="T23" fmla="*/ 73 h 540"/>
                <a:gd name="T24" fmla="*/ 51 w 540"/>
                <a:gd name="T25" fmla="*/ 114 h 540"/>
                <a:gd name="T26" fmla="*/ 25 w 540"/>
                <a:gd name="T27" fmla="*/ 158 h 540"/>
                <a:gd name="T28" fmla="*/ 8 w 540"/>
                <a:gd name="T29" fmla="*/ 208 h 540"/>
                <a:gd name="T30" fmla="*/ 0 w 540"/>
                <a:gd name="T31" fmla="*/ 260 h 540"/>
                <a:gd name="T32" fmla="*/ 4 w 540"/>
                <a:gd name="T33" fmla="*/ 313 h 540"/>
                <a:gd name="T34" fmla="*/ 10 w 540"/>
                <a:gd name="T35" fmla="*/ 341 h 540"/>
                <a:gd name="T36" fmla="*/ 29 w 540"/>
                <a:gd name="T37" fmla="*/ 391 h 540"/>
                <a:gd name="T38" fmla="*/ 58 w 540"/>
                <a:gd name="T39" fmla="*/ 436 h 540"/>
                <a:gd name="T40" fmla="*/ 93 w 540"/>
                <a:gd name="T41" fmla="*/ 473 h 540"/>
                <a:gd name="T42" fmla="*/ 136 w 540"/>
                <a:gd name="T43" fmla="*/ 503 h 540"/>
                <a:gd name="T44" fmla="*/ 183 w 540"/>
                <a:gd name="T45" fmla="*/ 526 h 540"/>
                <a:gd name="T46" fmla="*/ 234 w 540"/>
                <a:gd name="T47" fmla="*/ 537 h 540"/>
                <a:gd name="T48" fmla="*/ 287 w 540"/>
                <a:gd name="T49" fmla="*/ 540 h 540"/>
                <a:gd name="T50" fmla="*/ 341 w 540"/>
                <a:gd name="T51" fmla="*/ 531 h 540"/>
                <a:gd name="T52" fmla="*/ 367 w 540"/>
                <a:gd name="T53" fmla="*/ 523 h 540"/>
                <a:gd name="T54" fmla="*/ 415 w 540"/>
                <a:gd name="T55" fmla="*/ 498 h 540"/>
                <a:gd name="T56" fmla="*/ 457 w 540"/>
                <a:gd name="T57" fmla="*/ 466 h 540"/>
                <a:gd name="T58" fmla="*/ 490 w 540"/>
                <a:gd name="T59" fmla="*/ 427 h 540"/>
                <a:gd name="T60" fmla="*/ 517 w 540"/>
                <a:gd name="T61" fmla="*/ 382 h 540"/>
                <a:gd name="T62" fmla="*/ 533 w 540"/>
                <a:gd name="T63" fmla="*/ 333 h 540"/>
                <a:gd name="T64" fmla="*/ 540 w 540"/>
                <a:gd name="T65" fmla="*/ 281 h 540"/>
                <a:gd name="T66" fmla="*/ 537 w 540"/>
                <a:gd name="T67" fmla="*/ 227 h 540"/>
                <a:gd name="T68" fmla="*/ 531 w 540"/>
                <a:gd name="T69" fmla="*/ 20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531" y="200"/>
                  </a:moveTo>
                  <a:lnTo>
                    <a:pt x="531" y="200"/>
                  </a:lnTo>
                  <a:lnTo>
                    <a:pt x="523" y="174"/>
                  </a:lnTo>
                  <a:lnTo>
                    <a:pt x="513" y="149"/>
                  </a:lnTo>
                  <a:lnTo>
                    <a:pt x="500" y="126"/>
                  </a:lnTo>
                  <a:lnTo>
                    <a:pt x="484" y="105"/>
                  </a:lnTo>
                  <a:lnTo>
                    <a:pt x="467" y="84"/>
                  </a:lnTo>
                  <a:lnTo>
                    <a:pt x="447" y="66"/>
                  </a:lnTo>
                  <a:lnTo>
                    <a:pt x="428" y="50"/>
                  </a:lnTo>
                  <a:lnTo>
                    <a:pt x="406" y="36"/>
                  </a:lnTo>
                  <a:lnTo>
                    <a:pt x="382" y="24"/>
                  </a:lnTo>
                  <a:lnTo>
                    <a:pt x="359" y="15"/>
                  </a:lnTo>
                  <a:lnTo>
                    <a:pt x="334" y="7"/>
                  </a:lnTo>
                  <a:lnTo>
                    <a:pt x="308" y="3"/>
                  </a:lnTo>
                  <a:lnTo>
                    <a:pt x="282" y="0"/>
                  </a:lnTo>
                  <a:lnTo>
                    <a:pt x="255" y="0"/>
                  </a:lnTo>
                  <a:lnTo>
                    <a:pt x="227" y="3"/>
                  </a:lnTo>
                  <a:lnTo>
                    <a:pt x="201" y="10"/>
                  </a:lnTo>
                  <a:lnTo>
                    <a:pt x="201" y="10"/>
                  </a:lnTo>
                  <a:lnTo>
                    <a:pt x="174" y="17"/>
                  </a:lnTo>
                  <a:lnTo>
                    <a:pt x="149" y="29"/>
                  </a:lnTo>
                  <a:lnTo>
                    <a:pt x="127" y="42"/>
                  </a:lnTo>
                  <a:lnTo>
                    <a:pt x="105" y="56"/>
                  </a:lnTo>
                  <a:lnTo>
                    <a:pt x="85" y="73"/>
                  </a:lnTo>
                  <a:lnTo>
                    <a:pt x="67" y="93"/>
                  </a:lnTo>
                  <a:lnTo>
                    <a:pt x="51" y="114"/>
                  </a:lnTo>
                  <a:lnTo>
                    <a:pt x="37" y="135"/>
                  </a:lnTo>
                  <a:lnTo>
                    <a:pt x="25" y="158"/>
                  </a:lnTo>
                  <a:lnTo>
                    <a:pt x="15" y="182"/>
                  </a:lnTo>
                  <a:lnTo>
                    <a:pt x="8" y="208"/>
                  </a:lnTo>
                  <a:lnTo>
                    <a:pt x="3" y="232"/>
                  </a:lnTo>
                  <a:lnTo>
                    <a:pt x="0" y="260"/>
                  </a:lnTo>
                  <a:lnTo>
                    <a:pt x="0" y="286"/>
                  </a:lnTo>
                  <a:lnTo>
                    <a:pt x="4" y="313"/>
                  </a:lnTo>
                  <a:lnTo>
                    <a:pt x="10" y="341"/>
                  </a:lnTo>
                  <a:lnTo>
                    <a:pt x="10" y="341"/>
                  </a:lnTo>
                  <a:lnTo>
                    <a:pt x="19" y="367"/>
                  </a:lnTo>
                  <a:lnTo>
                    <a:pt x="29" y="391"/>
                  </a:lnTo>
                  <a:lnTo>
                    <a:pt x="42" y="415"/>
                  </a:lnTo>
                  <a:lnTo>
                    <a:pt x="58" y="436"/>
                  </a:lnTo>
                  <a:lnTo>
                    <a:pt x="75" y="455"/>
                  </a:lnTo>
                  <a:lnTo>
                    <a:pt x="93" y="473"/>
                  </a:lnTo>
                  <a:lnTo>
                    <a:pt x="114" y="490"/>
                  </a:lnTo>
                  <a:lnTo>
                    <a:pt x="136" y="503"/>
                  </a:lnTo>
                  <a:lnTo>
                    <a:pt x="158" y="515"/>
                  </a:lnTo>
                  <a:lnTo>
                    <a:pt x="183" y="526"/>
                  </a:lnTo>
                  <a:lnTo>
                    <a:pt x="208" y="532"/>
                  </a:lnTo>
                  <a:lnTo>
                    <a:pt x="234" y="537"/>
                  </a:lnTo>
                  <a:lnTo>
                    <a:pt x="260" y="540"/>
                  </a:lnTo>
                  <a:lnTo>
                    <a:pt x="287" y="540"/>
                  </a:lnTo>
                  <a:lnTo>
                    <a:pt x="313" y="537"/>
                  </a:lnTo>
                  <a:lnTo>
                    <a:pt x="341" y="531"/>
                  </a:lnTo>
                  <a:lnTo>
                    <a:pt x="341" y="531"/>
                  </a:lnTo>
                  <a:lnTo>
                    <a:pt x="367" y="523"/>
                  </a:lnTo>
                  <a:lnTo>
                    <a:pt x="391" y="511"/>
                  </a:lnTo>
                  <a:lnTo>
                    <a:pt x="415" y="498"/>
                  </a:lnTo>
                  <a:lnTo>
                    <a:pt x="437" y="483"/>
                  </a:lnTo>
                  <a:lnTo>
                    <a:pt x="457" y="466"/>
                  </a:lnTo>
                  <a:lnTo>
                    <a:pt x="475" y="447"/>
                  </a:lnTo>
                  <a:lnTo>
                    <a:pt x="490" y="427"/>
                  </a:lnTo>
                  <a:lnTo>
                    <a:pt x="505" y="406"/>
                  </a:lnTo>
                  <a:lnTo>
                    <a:pt x="517" y="382"/>
                  </a:lnTo>
                  <a:lnTo>
                    <a:pt x="526" y="357"/>
                  </a:lnTo>
                  <a:lnTo>
                    <a:pt x="533" y="333"/>
                  </a:lnTo>
                  <a:lnTo>
                    <a:pt x="539" y="307"/>
                  </a:lnTo>
                  <a:lnTo>
                    <a:pt x="540" y="281"/>
                  </a:lnTo>
                  <a:lnTo>
                    <a:pt x="540" y="255"/>
                  </a:lnTo>
                  <a:lnTo>
                    <a:pt x="537" y="227"/>
                  </a:lnTo>
                  <a:lnTo>
                    <a:pt x="531" y="200"/>
                  </a:lnTo>
                  <a:lnTo>
                    <a:pt x="531" y="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Freeform 61"/>
            <p:cNvSpPr>
              <a:spLocks/>
            </p:cNvSpPr>
            <p:nvPr userDrawn="1"/>
          </p:nvSpPr>
          <p:spPr bwMode="auto">
            <a:xfrm>
              <a:off x="3453" y="2227"/>
              <a:ext cx="115" cy="115"/>
            </a:xfrm>
            <a:custGeom>
              <a:avLst/>
              <a:gdLst>
                <a:gd name="T0" fmla="*/ 452 w 458"/>
                <a:gd name="T1" fmla="*/ 171 h 460"/>
                <a:gd name="T2" fmla="*/ 435 w 458"/>
                <a:gd name="T3" fmla="*/ 128 h 460"/>
                <a:gd name="T4" fmla="*/ 410 w 458"/>
                <a:gd name="T5" fmla="*/ 89 h 460"/>
                <a:gd name="T6" fmla="*/ 380 w 458"/>
                <a:gd name="T7" fmla="*/ 57 h 460"/>
                <a:gd name="T8" fmla="*/ 344 w 458"/>
                <a:gd name="T9" fmla="*/ 31 h 460"/>
                <a:gd name="T10" fmla="*/ 305 w 458"/>
                <a:gd name="T11" fmla="*/ 13 h 460"/>
                <a:gd name="T12" fmla="*/ 262 w 458"/>
                <a:gd name="T13" fmla="*/ 3 h 460"/>
                <a:gd name="T14" fmla="*/ 216 w 458"/>
                <a:gd name="T15" fmla="*/ 1 h 460"/>
                <a:gd name="T16" fmla="*/ 170 w 458"/>
                <a:gd name="T17" fmla="*/ 8 h 460"/>
                <a:gd name="T18" fmla="*/ 148 w 458"/>
                <a:gd name="T19" fmla="*/ 16 h 460"/>
                <a:gd name="T20" fmla="*/ 107 w 458"/>
                <a:gd name="T21" fmla="*/ 36 h 460"/>
                <a:gd name="T22" fmla="*/ 71 w 458"/>
                <a:gd name="T23" fmla="*/ 64 h 460"/>
                <a:gd name="T24" fmla="*/ 43 w 458"/>
                <a:gd name="T25" fmla="*/ 96 h 460"/>
                <a:gd name="T26" fmla="*/ 21 w 458"/>
                <a:gd name="T27" fmla="*/ 134 h 460"/>
                <a:gd name="T28" fmla="*/ 6 w 458"/>
                <a:gd name="T29" fmla="*/ 177 h 460"/>
                <a:gd name="T30" fmla="*/ 0 w 458"/>
                <a:gd name="T31" fmla="*/ 220 h 460"/>
                <a:gd name="T32" fmla="*/ 2 w 458"/>
                <a:gd name="T33" fmla="*/ 266 h 460"/>
                <a:gd name="T34" fmla="*/ 8 w 458"/>
                <a:gd name="T35" fmla="*/ 289 h 460"/>
                <a:gd name="T36" fmla="*/ 25 w 458"/>
                <a:gd name="T37" fmla="*/ 332 h 460"/>
                <a:gd name="T38" fmla="*/ 48 w 458"/>
                <a:gd name="T39" fmla="*/ 371 h 460"/>
                <a:gd name="T40" fmla="*/ 79 w 458"/>
                <a:gd name="T41" fmla="*/ 403 h 460"/>
                <a:gd name="T42" fmla="*/ 114 w 458"/>
                <a:gd name="T43" fmla="*/ 429 h 460"/>
                <a:gd name="T44" fmla="*/ 155 w 458"/>
                <a:gd name="T45" fmla="*/ 447 h 460"/>
                <a:gd name="T46" fmla="*/ 198 w 458"/>
                <a:gd name="T47" fmla="*/ 457 h 460"/>
                <a:gd name="T48" fmla="*/ 243 w 458"/>
                <a:gd name="T49" fmla="*/ 459 h 460"/>
                <a:gd name="T50" fmla="*/ 289 w 458"/>
                <a:gd name="T51" fmla="*/ 452 h 460"/>
                <a:gd name="T52" fmla="*/ 311 w 458"/>
                <a:gd name="T53" fmla="*/ 444 h 460"/>
                <a:gd name="T54" fmla="*/ 353 w 458"/>
                <a:gd name="T55" fmla="*/ 423 h 460"/>
                <a:gd name="T56" fmla="*/ 388 w 458"/>
                <a:gd name="T57" fmla="*/ 396 h 460"/>
                <a:gd name="T58" fmla="*/ 417 w 458"/>
                <a:gd name="T59" fmla="*/ 364 h 460"/>
                <a:gd name="T60" fmla="*/ 439 w 458"/>
                <a:gd name="T61" fmla="*/ 326 h 460"/>
                <a:gd name="T62" fmla="*/ 453 w 458"/>
                <a:gd name="T63" fmla="*/ 284 h 460"/>
                <a:gd name="T64" fmla="*/ 458 w 458"/>
                <a:gd name="T65" fmla="*/ 240 h 460"/>
                <a:gd name="T66" fmla="*/ 456 w 458"/>
                <a:gd name="T67" fmla="*/ 194 h 460"/>
                <a:gd name="T68" fmla="*/ 452 w 458"/>
                <a:gd name="T69" fmla="*/ 17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8" h="460">
                  <a:moveTo>
                    <a:pt x="452" y="171"/>
                  </a:moveTo>
                  <a:lnTo>
                    <a:pt x="452" y="171"/>
                  </a:lnTo>
                  <a:lnTo>
                    <a:pt x="444" y="149"/>
                  </a:lnTo>
                  <a:lnTo>
                    <a:pt x="435" y="128"/>
                  </a:lnTo>
                  <a:lnTo>
                    <a:pt x="423" y="107"/>
                  </a:lnTo>
                  <a:lnTo>
                    <a:pt x="410" y="89"/>
                  </a:lnTo>
                  <a:lnTo>
                    <a:pt x="396" y="72"/>
                  </a:lnTo>
                  <a:lnTo>
                    <a:pt x="380" y="57"/>
                  </a:lnTo>
                  <a:lnTo>
                    <a:pt x="363" y="43"/>
                  </a:lnTo>
                  <a:lnTo>
                    <a:pt x="344" y="31"/>
                  </a:lnTo>
                  <a:lnTo>
                    <a:pt x="324" y="21"/>
                  </a:lnTo>
                  <a:lnTo>
                    <a:pt x="305" y="13"/>
                  </a:lnTo>
                  <a:lnTo>
                    <a:pt x="283" y="7"/>
                  </a:lnTo>
                  <a:lnTo>
                    <a:pt x="262" y="3"/>
                  </a:lnTo>
                  <a:lnTo>
                    <a:pt x="238" y="0"/>
                  </a:lnTo>
                  <a:lnTo>
                    <a:pt x="216" y="1"/>
                  </a:lnTo>
                  <a:lnTo>
                    <a:pt x="193" y="4"/>
                  </a:lnTo>
                  <a:lnTo>
                    <a:pt x="170" y="8"/>
                  </a:lnTo>
                  <a:lnTo>
                    <a:pt x="170" y="8"/>
                  </a:lnTo>
                  <a:lnTo>
                    <a:pt x="148" y="16"/>
                  </a:lnTo>
                  <a:lnTo>
                    <a:pt x="126" y="25"/>
                  </a:lnTo>
                  <a:lnTo>
                    <a:pt x="107" y="36"/>
                  </a:lnTo>
                  <a:lnTo>
                    <a:pt x="88" y="50"/>
                  </a:lnTo>
                  <a:lnTo>
                    <a:pt x="71" y="64"/>
                  </a:lnTo>
                  <a:lnTo>
                    <a:pt x="56" y="79"/>
                  </a:lnTo>
                  <a:lnTo>
                    <a:pt x="43" y="96"/>
                  </a:lnTo>
                  <a:lnTo>
                    <a:pt x="31" y="115"/>
                  </a:lnTo>
                  <a:lnTo>
                    <a:pt x="21" y="134"/>
                  </a:lnTo>
                  <a:lnTo>
                    <a:pt x="13" y="155"/>
                  </a:lnTo>
                  <a:lnTo>
                    <a:pt x="6" y="177"/>
                  </a:lnTo>
                  <a:lnTo>
                    <a:pt x="2" y="198"/>
                  </a:lnTo>
                  <a:lnTo>
                    <a:pt x="0" y="220"/>
                  </a:lnTo>
                  <a:lnTo>
                    <a:pt x="1" y="244"/>
                  </a:lnTo>
                  <a:lnTo>
                    <a:pt x="2" y="266"/>
                  </a:lnTo>
                  <a:lnTo>
                    <a:pt x="8" y="289"/>
                  </a:lnTo>
                  <a:lnTo>
                    <a:pt x="8" y="289"/>
                  </a:lnTo>
                  <a:lnTo>
                    <a:pt x="15" y="311"/>
                  </a:lnTo>
                  <a:lnTo>
                    <a:pt x="25" y="332"/>
                  </a:lnTo>
                  <a:lnTo>
                    <a:pt x="35" y="353"/>
                  </a:lnTo>
                  <a:lnTo>
                    <a:pt x="48" y="371"/>
                  </a:lnTo>
                  <a:lnTo>
                    <a:pt x="64" y="388"/>
                  </a:lnTo>
                  <a:lnTo>
                    <a:pt x="79" y="403"/>
                  </a:lnTo>
                  <a:lnTo>
                    <a:pt x="96" y="417"/>
                  </a:lnTo>
                  <a:lnTo>
                    <a:pt x="114" y="429"/>
                  </a:lnTo>
                  <a:lnTo>
                    <a:pt x="134" y="439"/>
                  </a:lnTo>
                  <a:lnTo>
                    <a:pt x="155" y="447"/>
                  </a:lnTo>
                  <a:lnTo>
                    <a:pt x="176" y="453"/>
                  </a:lnTo>
                  <a:lnTo>
                    <a:pt x="198" y="457"/>
                  </a:lnTo>
                  <a:lnTo>
                    <a:pt x="220" y="460"/>
                  </a:lnTo>
                  <a:lnTo>
                    <a:pt x="243" y="459"/>
                  </a:lnTo>
                  <a:lnTo>
                    <a:pt x="266" y="456"/>
                  </a:lnTo>
                  <a:lnTo>
                    <a:pt x="289" y="452"/>
                  </a:lnTo>
                  <a:lnTo>
                    <a:pt x="289" y="452"/>
                  </a:lnTo>
                  <a:lnTo>
                    <a:pt x="311" y="444"/>
                  </a:lnTo>
                  <a:lnTo>
                    <a:pt x="332" y="435"/>
                  </a:lnTo>
                  <a:lnTo>
                    <a:pt x="353" y="423"/>
                  </a:lnTo>
                  <a:lnTo>
                    <a:pt x="371" y="412"/>
                  </a:lnTo>
                  <a:lnTo>
                    <a:pt x="388" y="396"/>
                  </a:lnTo>
                  <a:lnTo>
                    <a:pt x="402" y="380"/>
                  </a:lnTo>
                  <a:lnTo>
                    <a:pt x="417" y="364"/>
                  </a:lnTo>
                  <a:lnTo>
                    <a:pt x="429" y="345"/>
                  </a:lnTo>
                  <a:lnTo>
                    <a:pt x="439" y="326"/>
                  </a:lnTo>
                  <a:lnTo>
                    <a:pt x="447" y="305"/>
                  </a:lnTo>
                  <a:lnTo>
                    <a:pt x="453" y="284"/>
                  </a:lnTo>
                  <a:lnTo>
                    <a:pt x="457" y="262"/>
                  </a:lnTo>
                  <a:lnTo>
                    <a:pt x="458" y="240"/>
                  </a:lnTo>
                  <a:lnTo>
                    <a:pt x="458" y="216"/>
                  </a:lnTo>
                  <a:lnTo>
                    <a:pt x="456" y="194"/>
                  </a:lnTo>
                  <a:lnTo>
                    <a:pt x="452" y="171"/>
                  </a:lnTo>
                  <a:lnTo>
                    <a:pt x="452" y="1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8" name="Freeform 62"/>
            <p:cNvSpPr>
              <a:spLocks/>
            </p:cNvSpPr>
            <p:nvPr userDrawn="1"/>
          </p:nvSpPr>
          <p:spPr bwMode="auto">
            <a:xfrm>
              <a:off x="3529" y="2482"/>
              <a:ext cx="95" cy="94"/>
            </a:xfrm>
            <a:custGeom>
              <a:avLst/>
              <a:gdLst>
                <a:gd name="T0" fmla="*/ 372 w 378"/>
                <a:gd name="T1" fmla="*/ 141 h 378"/>
                <a:gd name="T2" fmla="*/ 357 w 378"/>
                <a:gd name="T3" fmla="*/ 104 h 378"/>
                <a:gd name="T4" fmla="*/ 338 w 378"/>
                <a:gd name="T5" fmla="*/ 73 h 378"/>
                <a:gd name="T6" fmla="*/ 313 w 378"/>
                <a:gd name="T7" fmla="*/ 47 h 378"/>
                <a:gd name="T8" fmla="*/ 283 w 378"/>
                <a:gd name="T9" fmla="*/ 26 h 378"/>
                <a:gd name="T10" fmla="*/ 251 w 378"/>
                <a:gd name="T11" fmla="*/ 10 h 378"/>
                <a:gd name="T12" fmla="*/ 215 w 378"/>
                <a:gd name="T13" fmla="*/ 1 h 378"/>
                <a:gd name="T14" fmla="*/ 178 w 378"/>
                <a:gd name="T15" fmla="*/ 0 h 378"/>
                <a:gd name="T16" fmla="*/ 140 w 378"/>
                <a:gd name="T17" fmla="*/ 6 h 378"/>
                <a:gd name="T18" fmla="*/ 122 w 378"/>
                <a:gd name="T19" fmla="*/ 13 h 378"/>
                <a:gd name="T20" fmla="*/ 88 w 378"/>
                <a:gd name="T21" fmla="*/ 30 h 378"/>
                <a:gd name="T22" fmla="*/ 59 w 378"/>
                <a:gd name="T23" fmla="*/ 52 h 378"/>
                <a:gd name="T24" fmla="*/ 34 w 378"/>
                <a:gd name="T25" fmla="*/ 79 h 378"/>
                <a:gd name="T26" fmla="*/ 17 w 378"/>
                <a:gd name="T27" fmla="*/ 111 h 378"/>
                <a:gd name="T28" fmla="*/ 4 w 378"/>
                <a:gd name="T29" fmla="*/ 144 h 378"/>
                <a:gd name="T30" fmla="*/ 0 w 378"/>
                <a:gd name="T31" fmla="*/ 181 h 378"/>
                <a:gd name="T32" fmla="*/ 2 w 378"/>
                <a:gd name="T33" fmla="*/ 219 h 378"/>
                <a:gd name="T34" fmla="*/ 6 w 378"/>
                <a:gd name="T35" fmla="*/ 238 h 378"/>
                <a:gd name="T36" fmla="*/ 20 w 378"/>
                <a:gd name="T37" fmla="*/ 273 h 378"/>
                <a:gd name="T38" fmla="*/ 40 w 378"/>
                <a:gd name="T39" fmla="*/ 305 h 378"/>
                <a:gd name="T40" fmla="*/ 64 w 378"/>
                <a:gd name="T41" fmla="*/ 332 h 378"/>
                <a:gd name="T42" fmla="*/ 94 w 378"/>
                <a:gd name="T43" fmla="*/ 353 h 378"/>
                <a:gd name="T44" fmla="*/ 127 w 378"/>
                <a:gd name="T45" fmla="*/ 367 h 378"/>
                <a:gd name="T46" fmla="*/ 163 w 378"/>
                <a:gd name="T47" fmla="*/ 376 h 378"/>
                <a:gd name="T48" fmla="*/ 200 w 378"/>
                <a:gd name="T49" fmla="*/ 378 h 378"/>
                <a:gd name="T50" fmla="*/ 238 w 378"/>
                <a:gd name="T51" fmla="*/ 371 h 378"/>
                <a:gd name="T52" fmla="*/ 256 w 378"/>
                <a:gd name="T53" fmla="*/ 366 h 378"/>
                <a:gd name="T54" fmla="*/ 290 w 378"/>
                <a:gd name="T55" fmla="*/ 349 h 378"/>
                <a:gd name="T56" fmla="*/ 318 w 378"/>
                <a:gd name="T57" fmla="*/ 327 h 378"/>
                <a:gd name="T58" fmla="*/ 343 w 378"/>
                <a:gd name="T59" fmla="*/ 298 h 378"/>
                <a:gd name="T60" fmla="*/ 361 w 378"/>
                <a:gd name="T61" fmla="*/ 267 h 378"/>
                <a:gd name="T62" fmla="*/ 373 w 378"/>
                <a:gd name="T63" fmla="*/ 233 h 378"/>
                <a:gd name="T64" fmla="*/ 378 w 378"/>
                <a:gd name="T65" fmla="*/ 197 h 378"/>
                <a:gd name="T66" fmla="*/ 376 w 378"/>
                <a:gd name="T67" fmla="*/ 159 h 378"/>
                <a:gd name="T68" fmla="*/ 372 w 378"/>
                <a:gd name="T69" fmla="*/ 141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41"/>
                  </a:moveTo>
                  <a:lnTo>
                    <a:pt x="372" y="141"/>
                  </a:lnTo>
                  <a:lnTo>
                    <a:pt x="365" y="122"/>
                  </a:lnTo>
                  <a:lnTo>
                    <a:pt x="357" y="104"/>
                  </a:lnTo>
                  <a:lnTo>
                    <a:pt x="348" y="88"/>
                  </a:lnTo>
                  <a:lnTo>
                    <a:pt x="338" y="73"/>
                  </a:lnTo>
                  <a:lnTo>
                    <a:pt x="326" y="58"/>
                  </a:lnTo>
                  <a:lnTo>
                    <a:pt x="313" y="47"/>
                  </a:lnTo>
                  <a:lnTo>
                    <a:pt x="299" y="35"/>
                  </a:lnTo>
                  <a:lnTo>
                    <a:pt x="283" y="26"/>
                  </a:lnTo>
                  <a:lnTo>
                    <a:pt x="268" y="17"/>
                  </a:lnTo>
                  <a:lnTo>
                    <a:pt x="251" y="10"/>
                  </a:lnTo>
                  <a:lnTo>
                    <a:pt x="232" y="5"/>
                  </a:lnTo>
                  <a:lnTo>
                    <a:pt x="215" y="1"/>
                  </a:lnTo>
                  <a:lnTo>
                    <a:pt x="196" y="0"/>
                  </a:lnTo>
                  <a:lnTo>
                    <a:pt x="178" y="0"/>
                  </a:lnTo>
                  <a:lnTo>
                    <a:pt x="159" y="2"/>
                  </a:lnTo>
                  <a:lnTo>
                    <a:pt x="140" y="6"/>
                  </a:lnTo>
                  <a:lnTo>
                    <a:pt x="140" y="6"/>
                  </a:lnTo>
                  <a:lnTo>
                    <a:pt x="122" y="13"/>
                  </a:lnTo>
                  <a:lnTo>
                    <a:pt x="105" y="19"/>
                  </a:lnTo>
                  <a:lnTo>
                    <a:pt x="88" y="30"/>
                  </a:lnTo>
                  <a:lnTo>
                    <a:pt x="72" y="40"/>
                  </a:lnTo>
                  <a:lnTo>
                    <a:pt x="59" y="52"/>
                  </a:lnTo>
                  <a:lnTo>
                    <a:pt x="46" y="65"/>
                  </a:lnTo>
                  <a:lnTo>
                    <a:pt x="34" y="79"/>
                  </a:lnTo>
                  <a:lnTo>
                    <a:pt x="25" y="95"/>
                  </a:lnTo>
                  <a:lnTo>
                    <a:pt x="17" y="111"/>
                  </a:lnTo>
                  <a:lnTo>
                    <a:pt x="10" y="128"/>
                  </a:lnTo>
                  <a:lnTo>
                    <a:pt x="4" y="144"/>
                  </a:lnTo>
                  <a:lnTo>
                    <a:pt x="2" y="163"/>
                  </a:lnTo>
                  <a:lnTo>
                    <a:pt x="0" y="181"/>
                  </a:lnTo>
                  <a:lnTo>
                    <a:pt x="0" y="200"/>
                  </a:lnTo>
                  <a:lnTo>
                    <a:pt x="2" y="219"/>
                  </a:lnTo>
                  <a:lnTo>
                    <a:pt x="6" y="238"/>
                  </a:lnTo>
                  <a:lnTo>
                    <a:pt x="6" y="238"/>
                  </a:lnTo>
                  <a:lnTo>
                    <a:pt x="12" y="257"/>
                  </a:lnTo>
                  <a:lnTo>
                    <a:pt x="20" y="273"/>
                  </a:lnTo>
                  <a:lnTo>
                    <a:pt x="29" y="290"/>
                  </a:lnTo>
                  <a:lnTo>
                    <a:pt x="40" y="305"/>
                  </a:lnTo>
                  <a:lnTo>
                    <a:pt x="51" y="319"/>
                  </a:lnTo>
                  <a:lnTo>
                    <a:pt x="64" y="332"/>
                  </a:lnTo>
                  <a:lnTo>
                    <a:pt x="79" y="342"/>
                  </a:lnTo>
                  <a:lnTo>
                    <a:pt x="94" y="353"/>
                  </a:lnTo>
                  <a:lnTo>
                    <a:pt x="110" y="361"/>
                  </a:lnTo>
                  <a:lnTo>
                    <a:pt x="127" y="367"/>
                  </a:lnTo>
                  <a:lnTo>
                    <a:pt x="145" y="372"/>
                  </a:lnTo>
                  <a:lnTo>
                    <a:pt x="163" y="376"/>
                  </a:lnTo>
                  <a:lnTo>
                    <a:pt x="182" y="378"/>
                  </a:lnTo>
                  <a:lnTo>
                    <a:pt x="200" y="378"/>
                  </a:lnTo>
                  <a:lnTo>
                    <a:pt x="219" y="375"/>
                  </a:lnTo>
                  <a:lnTo>
                    <a:pt x="238" y="371"/>
                  </a:lnTo>
                  <a:lnTo>
                    <a:pt x="238" y="371"/>
                  </a:lnTo>
                  <a:lnTo>
                    <a:pt x="256" y="366"/>
                  </a:lnTo>
                  <a:lnTo>
                    <a:pt x="274" y="358"/>
                  </a:lnTo>
                  <a:lnTo>
                    <a:pt x="290" y="349"/>
                  </a:lnTo>
                  <a:lnTo>
                    <a:pt x="305" y="339"/>
                  </a:lnTo>
                  <a:lnTo>
                    <a:pt x="318" y="327"/>
                  </a:lnTo>
                  <a:lnTo>
                    <a:pt x="331" y="313"/>
                  </a:lnTo>
                  <a:lnTo>
                    <a:pt x="343" y="298"/>
                  </a:lnTo>
                  <a:lnTo>
                    <a:pt x="352" y="284"/>
                  </a:lnTo>
                  <a:lnTo>
                    <a:pt x="361" y="267"/>
                  </a:lnTo>
                  <a:lnTo>
                    <a:pt x="368" y="250"/>
                  </a:lnTo>
                  <a:lnTo>
                    <a:pt x="373" y="233"/>
                  </a:lnTo>
                  <a:lnTo>
                    <a:pt x="376" y="215"/>
                  </a:lnTo>
                  <a:lnTo>
                    <a:pt x="378" y="197"/>
                  </a:lnTo>
                  <a:lnTo>
                    <a:pt x="377" y="178"/>
                  </a:lnTo>
                  <a:lnTo>
                    <a:pt x="376" y="159"/>
                  </a:lnTo>
                  <a:lnTo>
                    <a:pt x="372" y="141"/>
                  </a:lnTo>
                  <a:lnTo>
                    <a:pt x="37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9" name="Freeform 63"/>
            <p:cNvSpPr>
              <a:spLocks/>
            </p:cNvSpPr>
            <p:nvPr userDrawn="1"/>
          </p:nvSpPr>
          <p:spPr bwMode="auto">
            <a:xfrm>
              <a:off x="3605" y="2736"/>
              <a:ext cx="74" cy="75"/>
            </a:xfrm>
            <a:custGeom>
              <a:avLst/>
              <a:gdLst>
                <a:gd name="T0" fmla="*/ 109 w 297"/>
                <a:gd name="T1" fmla="*/ 5 h 297"/>
                <a:gd name="T2" fmla="*/ 82 w 297"/>
                <a:gd name="T3" fmla="*/ 15 h 297"/>
                <a:gd name="T4" fmla="*/ 57 w 297"/>
                <a:gd name="T5" fmla="*/ 31 h 297"/>
                <a:gd name="T6" fmla="*/ 36 w 297"/>
                <a:gd name="T7" fmla="*/ 50 h 297"/>
                <a:gd name="T8" fmla="*/ 19 w 297"/>
                <a:gd name="T9" fmla="*/ 74 h 297"/>
                <a:gd name="T10" fmla="*/ 8 w 297"/>
                <a:gd name="T11" fmla="*/ 100 h 297"/>
                <a:gd name="T12" fmla="*/ 1 w 297"/>
                <a:gd name="T13" fmla="*/ 127 h 297"/>
                <a:gd name="T14" fmla="*/ 0 w 297"/>
                <a:gd name="T15" fmla="*/ 157 h 297"/>
                <a:gd name="T16" fmla="*/ 5 w 297"/>
                <a:gd name="T17" fmla="*/ 186 h 297"/>
                <a:gd name="T18" fmla="*/ 9 w 297"/>
                <a:gd name="T19" fmla="*/ 200 h 297"/>
                <a:gd name="T20" fmla="*/ 22 w 297"/>
                <a:gd name="T21" fmla="*/ 228 h 297"/>
                <a:gd name="T22" fmla="*/ 40 w 297"/>
                <a:gd name="T23" fmla="*/ 250 h 297"/>
                <a:gd name="T24" fmla="*/ 62 w 297"/>
                <a:gd name="T25" fmla="*/ 269 h 297"/>
                <a:gd name="T26" fmla="*/ 86 w 297"/>
                <a:gd name="T27" fmla="*/ 284 h 297"/>
                <a:gd name="T28" fmla="*/ 113 w 297"/>
                <a:gd name="T29" fmla="*/ 293 h 297"/>
                <a:gd name="T30" fmla="*/ 142 w 297"/>
                <a:gd name="T31" fmla="*/ 297 h 297"/>
                <a:gd name="T32" fmla="*/ 172 w 297"/>
                <a:gd name="T33" fmla="*/ 294 h 297"/>
                <a:gd name="T34" fmla="*/ 186 w 297"/>
                <a:gd name="T35" fmla="*/ 292 h 297"/>
                <a:gd name="T36" fmla="*/ 215 w 297"/>
                <a:gd name="T37" fmla="*/ 281 h 297"/>
                <a:gd name="T38" fmla="*/ 240 w 297"/>
                <a:gd name="T39" fmla="*/ 265 h 297"/>
                <a:gd name="T40" fmla="*/ 260 w 297"/>
                <a:gd name="T41" fmla="*/ 246 h 297"/>
                <a:gd name="T42" fmla="*/ 276 w 297"/>
                <a:gd name="T43" fmla="*/ 222 h 297"/>
                <a:gd name="T44" fmla="*/ 288 w 297"/>
                <a:gd name="T45" fmla="*/ 196 h 297"/>
                <a:gd name="T46" fmla="*/ 296 w 297"/>
                <a:gd name="T47" fmla="*/ 169 h 297"/>
                <a:gd name="T48" fmla="*/ 297 w 297"/>
                <a:gd name="T49" fmla="*/ 139 h 297"/>
                <a:gd name="T50" fmla="*/ 292 w 297"/>
                <a:gd name="T51" fmla="*/ 109 h 297"/>
                <a:gd name="T52" fmla="*/ 286 w 297"/>
                <a:gd name="T53" fmla="*/ 95 h 297"/>
                <a:gd name="T54" fmla="*/ 273 w 297"/>
                <a:gd name="T55" fmla="*/ 69 h 297"/>
                <a:gd name="T56" fmla="*/ 255 w 297"/>
                <a:gd name="T57" fmla="*/ 45 h 297"/>
                <a:gd name="T58" fmla="*/ 234 w 297"/>
                <a:gd name="T59" fmla="*/ 27 h 297"/>
                <a:gd name="T60" fmla="*/ 210 w 297"/>
                <a:gd name="T61" fmla="*/ 13 h 297"/>
                <a:gd name="T62" fmla="*/ 182 w 297"/>
                <a:gd name="T63" fmla="*/ 4 h 297"/>
                <a:gd name="T64" fmla="*/ 153 w 297"/>
                <a:gd name="T65" fmla="*/ 0 h 297"/>
                <a:gd name="T66" fmla="*/ 125 w 297"/>
                <a:gd name="T67" fmla="*/ 1 h 297"/>
                <a:gd name="T68" fmla="*/ 109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09" y="5"/>
                  </a:moveTo>
                  <a:lnTo>
                    <a:pt x="109" y="5"/>
                  </a:lnTo>
                  <a:lnTo>
                    <a:pt x="95" y="9"/>
                  </a:lnTo>
                  <a:lnTo>
                    <a:pt x="82" y="15"/>
                  </a:lnTo>
                  <a:lnTo>
                    <a:pt x="69" y="22"/>
                  </a:lnTo>
                  <a:lnTo>
                    <a:pt x="57" y="31"/>
                  </a:lnTo>
                  <a:lnTo>
                    <a:pt x="45" y="40"/>
                  </a:lnTo>
                  <a:lnTo>
                    <a:pt x="36" y="50"/>
                  </a:lnTo>
                  <a:lnTo>
                    <a:pt x="27" y="62"/>
                  </a:lnTo>
                  <a:lnTo>
                    <a:pt x="19" y="74"/>
                  </a:lnTo>
                  <a:lnTo>
                    <a:pt x="13" y="87"/>
                  </a:lnTo>
                  <a:lnTo>
                    <a:pt x="8" y="100"/>
                  </a:lnTo>
                  <a:lnTo>
                    <a:pt x="4" y="113"/>
                  </a:lnTo>
                  <a:lnTo>
                    <a:pt x="1" y="127"/>
                  </a:lnTo>
                  <a:lnTo>
                    <a:pt x="0" y="142"/>
                  </a:lnTo>
                  <a:lnTo>
                    <a:pt x="0" y="157"/>
                  </a:lnTo>
                  <a:lnTo>
                    <a:pt x="1" y="172"/>
                  </a:lnTo>
                  <a:lnTo>
                    <a:pt x="5" y="186"/>
                  </a:lnTo>
                  <a:lnTo>
                    <a:pt x="5" y="186"/>
                  </a:lnTo>
                  <a:lnTo>
                    <a:pt x="9" y="200"/>
                  </a:lnTo>
                  <a:lnTo>
                    <a:pt x="15" y="215"/>
                  </a:lnTo>
                  <a:lnTo>
                    <a:pt x="22" y="228"/>
                  </a:lnTo>
                  <a:lnTo>
                    <a:pt x="31" y="239"/>
                  </a:lnTo>
                  <a:lnTo>
                    <a:pt x="40" y="250"/>
                  </a:lnTo>
                  <a:lnTo>
                    <a:pt x="51" y="260"/>
                  </a:lnTo>
                  <a:lnTo>
                    <a:pt x="62" y="269"/>
                  </a:lnTo>
                  <a:lnTo>
                    <a:pt x="74" y="277"/>
                  </a:lnTo>
                  <a:lnTo>
                    <a:pt x="86" y="284"/>
                  </a:lnTo>
                  <a:lnTo>
                    <a:pt x="100" y="289"/>
                  </a:lnTo>
                  <a:lnTo>
                    <a:pt x="113" y="293"/>
                  </a:lnTo>
                  <a:lnTo>
                    <a:pt x="127" y="295"/>
                  </a:lnTo>
                  <a:lnTo>
                    <a:pt x="142" y="297"/>
                  </a:lnTo>
                  <a:lnTo>
                    <a:pt x="156" y="297"/>
                  </a:lnTo>
                  <a:lnTo>
                    <a:pt x="172" y="294"/>
                  </a:lnTo>
                  <a:lnTo>
                    <a:pt x="186" y="292"/>
                  </a:lnTo>
                  <a:lnTo>
                    <a:pt x="186" y="292"/>
                  </a:lnTo>
                  <a:lnTo>
                    <a:pt x="200" y="286"/>
                  </a:lnTo>
                  <a:lnTo>
                    <a:pt x="215" y="281"/>
                  </a:lnTo>
                  <a:lnTo>
                    <a:pt x="228" y="273"/>
                  </a:lnTo>
                  <a:lnTo>
                    <a:pt x="240" y="265"/>
                  </a:lnTo>
                  <a:lnTo>
                    <a:pt x="250" y="256"/>
                  </a:lnTo>
                  <a:lnTo>
                    <a:pt x="260" y="246"/>
                  </a:lnTo>
                  <a:lnTo>
                    <a:pt x="269" y="234"/>
                  </a:lnTo>
                  <a:lnTo>
                    <a:pt x="276" y="222"/>
                  </a:lnTo>
                  <a:lnTo>
                    <a:pt x="283" y="209"/>
                  </a:lnTo>
                  <a:lnTo>
                    <a:pt x="288" y="196"/>
                  </a:lnTo>
                  <a:lnTo>
                    <a:pt x="293" y="182"/>
                  </a:lnTo>
                  <a:lnTo>
                    <a:pt x="296" y="169"/>
                  </a:lnTo>
                  <a:lnTo>
                    <a:pt x="297" y="153"/>
                  </a:lnTo>
                  <a:lnTo>
                    <a:pt x="297" y="139"/>
                  </a:lnTo>
                  <a:lnTo>
                    <a:pt x="294" y="125"/>
                  </a:lnTo>
                  <a:lnTo>
                    <a:pt x="292" y="109"/>
                  </a:lnTo>
                  <a:lnTo>
                    <a:pt x="292" y="109"/>
                  </a:lnTo>
                  <a:lnTo>
                    <a:pt x="286" y="95"/>
                  </a:lnTo>
                  <a:lnTo>
                    <a:pt x="281" y="82"/>
                  </a:lnTo>
                  <a:lnTo>
                    <a:pt x="273" y="69"/>
                  </a:lnTo>
                  <a:lnTo>
                    <a:pt x="266" y="57"/>
                  </a:lnTo>
                  <a:lnTo>
                    <a:pt x="255" y="45"/>
                  </a:lnTo>
                  <a:lnTo>
                    <a:pt x="246" y="36"/>
                  </a:lnTo>
                  <a:lnTo>
                    <a:pt x="234" y="27"/>
                  </a:lnTo>
                  <a:lnTo>
                    <a:pt x="223" y="19"/>
                  </a:lnTo>
                  <a:lnTo>
                    <a:pt x="210" y="13"/>
                  </a:lnTo>
                  <a:lnTo>
                    <a:pt x="196" y="7"/>
                  </a:lnTo>
                  <a:lnTo>
                    <a:pt x="182" y="4"/>
                  </a:lnTo>
                  <a:lnTo>
                    <a:pt x="168" y="1"/>
                  </a:lnTo>
                  <a:lnTo>
                    <a:pt x="153" y="0"/>
                  </a:lnTo>
                  <a:lnTo>
                    <a:pt x="139" y="0"/>
                  </a:lnTo>
                  <a:lnTo>
                    <a:pt x="125" y="1"/>
                  </a:lnTo>
                  <a:lnTo>
                    <a:pt x="109" y="5"/>
                  </a:lnTo>
                  <a:lnTo>
                    <a:pt x="10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0" name="Freeform 64"/>
            <p:cNvSpPr>
              <a:spLocks/>
            </p:cNvSpPr>
            <p:nvPr userDrawn="1"/>
          </p:nvSpPr>
          <p:spPr bwMode="auto">
            <a:xfrm>
              <a:off x="3221" y="608"/>
              <a:ext cx="236" cy="236"/>
            </a:xfrm>
            <a:custGeom>
              <a:avLst/>
              <a:gdLst>
                <a:gd name="T0" fmla="*/ 217 w 946"/>
                <a:gd name="T1" fmla="*/ 75 h 944"/>
                <a:gd name="T2" fmla="*/ 159 w 946"/>
                <a:gd name="T3" fmla="*/ 118 h 944"/>
                <a:gd name="T4" fmla="*/ 111 w 946"/>
                <a:gd name="T5" fmla="*/ 169 h 944"/>
                <a:gd name="T6" fmla="*/ 71 w 946"/>
                <a:gd name="T7" fmla="*/ 224 h 944"/>
                <a:gd name="T8" fmla="*/ 39 w 946"/>
                <a:gd name="T9" fmla="*/ 285 h 944"/>
                <a:gd name="T10" fmla="*/ 17 w 946"/>
                <a:gd name="T11" fmla="*/ 349 h 944"/>
                <a:gd name="T12" fmla="*/ 4 w 946"/>
                <a:gd name="T13" fmla="*/ 416 h 944"/>
                <a:gd name="T14" fmla="*/ 0 w 946"/>
                <a:gd name="T15" fmla="*/ 484 h 944"/>
                <a:gd name="T16" fmla="*/ 8 w 946"/>
                <a:gd name="T17" fmla="*/ 553 h 944"/>
                <a:gd name="T18" fmla="*/ 25 w 946"/>
                <a:gd name="T19" fmla="*/ 621 h 944"/>
                <a:gd name="T20" fmla="*/ 53 w 946"/>
                <a:gd name="T21" fmla="*/ 686 h 944"/>
                <a:gd name="T22" fmla="*/ 77 w 946"/>
                <a:gd name="T23" fmla="*/ 728 h 944"/>
                <a:gd name="T24" fmla="*/ 120 w 946"/>
                <a:gd name="T25" fmla="*/ 785 h 944"/>
                <a:gd name="T26" fmla="*/ 170 w 946"/>
                <a:gd name="T27" fmla="*/ 833 h 944"/>
                <a:gd name="T28" fmla="*/ 226 w 946"/>
                <a:gd name="T29" fmla="*/ 874 h 944"/>
                <a:gd name="T30" fmla="*/ 287 w 946"/>
                <a:gd name="T31" fmla="*/ 905 h 944"/>
                <a:gd name="T32" fmla="*/ 351 w 946"/>
                <a:gd name="T33" fmla="*/ 927 h 944"/>
                <a:gd name="T34" fmla="*/ 417 w 946"/>
                <a:gd name="T35" fmla="*/ 940 h 944"/>
                <a:gd name="T36" fmla="*/ 486 w 946"/>
                <a:gd name="T37" fmla="*/ 944 h 944"/>
                <a:gd name="T38" fmla="*/ 554 w 946"/>
                <a:gd name="T39" fmla="*/ 938 h 944"/>
                <a:gd name="T40" fmla="*/ 622 w 946"/>
                <a:gd name="T41" fmla="*/ 919 h 944"/>
                <a:gd name="T42" fmla="*/ 688 w 946"/>
                <a:gd name="T43" fmla="*/ 892 h 944"/>
                <a:gd name="T44" fmla="*/ 730 w 946"/>
                <a:gd name="T45" fmla="*/ 869 h 944"/>
                <a:gd name="T46" fmla="*/ 787 w 946"/>
                <a:gd name="T47" fmla="*/ 824 h 944"/>
                <a:gd name="T48" fmla="*/ 836 w 946"/>
                <a:gd name="T49" fmla="*/ 775 h 944"/>
                <a:gd name="T50" fmla="*/ 876 w 946"/>
                <a:gd name="T51" fmla="*/ 719 h 944"/>
                <a:gd name="T52" fmla="*/ 907 w 946"/>
                <a:gd name="T53" fmla="*/ 657 h 944"/>
                <a:gd name="T54" fmla="*/ 929 w 946"/>
                <a:gd name="T55" fmla="*/ 594 h 944"/>
                <a:gd name="T56" fmla="*/ 943 w 946"/>
                <a:gd name="T57" fmla="*/ 527 h 944"/>
                <a:gd name="T58" fmla="*/ 946 w 946"/>
                <a:gd name="T59" fmla="*/ 458 h 944"/>
                <a:gd name="T60" fmla="*/ 939 w 946"/>
                <a:gd name="T61" fmla="*/ 390 h 944"/>
                <a:gd name="T62" fmla="*/ 922 w 946"/>
                <a:gd name="T63" fmla="*/ 323 h 944"/>
                <a:gd name="T64" fmla="*/ 894 w 946"/>
                <a:gd name="T65" fmla="*/ 256 h 944"/>
                <a:gd name="T66" fmla="*/ 870 w 946"/>
                <a:gd name="T67" fmla="*/ 214 h 944"/>
                <a:gd name="T68" fmla="*/ 827 w 946"/>
                <a:gd name="T69" fmla="*/ 157 h 944"/>
                <a:gd name="T70" fmla="*/ 777 w 946"/>
                <a:gd name="T71" fmla="*/ 109 h 944"/>
                <a:gd name="T72" fmla="*/ 721 w 946"/>
                <a:gd name="T73" fmla="*/ 69 h 944"/>
                <a:gd name="T74" fmla="*/ 660 w 946"/>
                <a:gd name="T75" fmla="*/ 37 h 944"/>
                <a:gd name="T76" fmla="*/ 596 w 946"/>
                <a:gd name="T77" fmla="*/ 15 h 944"/>
                <a:gd name="T78" fmla="*/ 529 w 946"/>
                <a:gd name="T79" fmla="*/ 2 h 944"/>
                <a:gd name="T80" fmla="*/ 460 w 946"/>
                <a:gd name="T81" fmla="*/ 0 h 944"/>
                <a:gd name="T82" fmla="*/ 393 w 946"/>
                <a:gd name="T83" fmla="*/ 6 h 944"/>
                <a:gd name="T84" fmla="*/ 325 w 946"/>
                <a:gd name="T85" fmla="*/ 23 h 944"/>
                <a:gd name="T86" fmla="*/ 258 w 946"/>
                <a:gd name="T87" fmla="*/ 5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238" y="62"/>
                  </a:moveTo>
                  <a:lnTo>
                    <a:pt x="238" y="62"/>
                  </a:lnTo>
                  <a:lnTo>
                    <a:pt x="217" y="75"/>
                  </a:lnTo>
                  <a:lnTo>
                    <a:pt x="197" y="88"/>
                  </a:lnTo>
                  <a:lnTo>
                    <a:pt x="178" y="102"/>
                  </a:lnTo>
                  <a:lnTo>
                    <a:pt x="159" y="118"/>
                  </a:lnTo>
                  <a:lnTo>
                    <a:pt x="142" y="134"/>
                  </a:lnTo>
                  <a:lnTo>
                    <a:pt x="125" y="151"/>
                  </a:lnTo>
                  <a:lnTo>
                    <a:pt x="111" y="169"/>
                  </a:lnTo>
                  <a:lnTo>
                    <a:pt x="97" y="186"/>
                  </a:lnTo>
                  <a:lnTo>
                    <a:pt x="82" y="205"/>
                  </a:lnTo>
                  <a:lnTo>
                    <a:pt x="71" y="224"/>
                  </a:lnTo>
                  <a:lnTo>
                    <a:pt x="59" y="244"/>
                  </a:lnTo>
                  <a:lnTo>
                    <a:pt x="49" y="264"/>
                  </a:lnTo>
                  <a:lnTo>
                    <a:pt x="39" y="285"/>
                  </a:lnTo>
                  <a:lnTo>
                    <a:pt x="30" y="306"/>
                  </a:lnTo>
                  <a:lnTo>
                    <a:pt x="24" y="328"/>
                  </a:lnTo>
                  <a:lnTo>
                    <a:pt x="17" y="349"/>
                  </a:lnTo>
                  <a:lnTo>
                    <a:pt x="12" y="371"/>
                  </a:lnTo>
                  <a:lnTo>
                    <a:pt x="7" y="393"/>
                  </a:lnTo>
                  <a:lnTo>
                    <a:pt x="4" y="416"/>
                  </a:lnTo>
                  <a:lnTo>
                    <a:pt x="2" y="439"/>
                  </a:lnTo>
                  <a:lnTo>
                    <a:pt x="0" y="461"/>
                  </a:lnTo>
                  <a:lnTo>
                    <a:pt x="0" y="484"/>
                  </a:lnTo>
                  <a:lnTo>
                    <a:pt x="2" y="506"/>
                  </a:lnTo>
                  <a:lnTo>
                    <a:pt x="4" y="530"/>
                  </a:lnTo>
                  <a:lnTo>
                    <a:pt x="8" y="553"/>
                  </a:lnTo>
                  <a:lnTo>
                    <a:pt x="12" y="575"/>
                  </a:lnTo>
                  <a:lnTo>
                    <a:pt x="19" y="598"/>
                  </a:lnTo>
                  <a:lnTo>
                    <a:pt x="25" y="621"/>
                  </a:lnTo>
                  <a:lnTo>
                    <a:pt x="33" y="643"/>
                  </a:lnTo>
                  <a:lnTo>
                    <a:pt x="42" y="664"/>
                  </a:lnTo>
                  <a:lnTo>
                    <a:pt x="53" y="686"/>
                  </a:lnTo>
                  <a:lnTo>
                    <a:pt x="64" y="707"/>
                  </a:lnTo>
                  <a:lnTo>
                    <a:pt x="64" y="707"/>
                  </a:lnTo>
                  <a:lnTo>
                    <a:pt x="77" y="728"/>
                  </a:lnTo>
                  <a:lnTo>
                    <a:pt x="90" y="749"/>
                  </a:lnTo>
                  <a:lnTo>
                    <a:pt x="105" y="767"/>
                  </a:lnTo>
                  <a:lnTo>
                    <a:pt x="120" y="785"/>
                  </a:lnTo>
                  <a:lnTo>
                    <a:pt x="136" y="802"/>
                  </a:lnTo>
                  <a:lnTo>
                    <a:pt x="153" y="819"/>
                  </a:lnTo>
                  <a:lnTo>
                    <a:pt x="170" y="833"/>
                  </a:lnTo>
                  <a:lnTo>
                    <a:pt x="188" y="848"/>
                  </a:lnTo>
                  <a:lnTo>
                    <a:pt x="208" y="862"/>
                  </a:lnTo>
                  <a:lnTo>
                    <a:pt x="226" y="874"/>
                  </a:lnTo>
                  <a:lnTo>
                    <a:pt x="245" y="885"/>
                  </a:lnTo>
                  <a:lnTo>
                    <a:pt x="266" y="896"/>
                  </a:lnTo>
                  <a:lnTo>
                    <a:pt x="287" y="905"/>
                  </a:lnTo>
                  <a:lnTo>
                    <a:pt x="308" y="914"/>
                  </a:lnTo>
                  <a:lnTo>
                    <a:pt x="329" y="922"/>
                  </a:lnTo>
                  <a:lnTo>
                    <a:pt x="351" y="927"/>
                  </a:lnTo>
                  <a:lnTo>
                    <a:pt x="373" y="934"/>
                  </a:lnTo>
                  <a:lnTo>
                    <a:pt x="395" y="938"/>
                  </a:lnTo>
                  <a:lnTo>
                    <a:pt x="417" y="940"/>
                  </a:lnTo>
                  <a:lnTo>
                    <a:pt x="441" y="943"/>
                  </a:lnTo>
                  <a:lnTo>
                    <a:pt x="463" y="944"/>
                  </a:lnTo>
                  <a:lnTo>
                    <a:pt x="486" y="944"/>
                  </a:lnTo>
                  <a:lnTo>
                    <a:pt x="509" y="943"/>
                  </a:lnTo>
                  <a:lnTo>
                    <a:pt x="532" y="940"/>
                  </a:lnTo>
                  <a:lnTo>
                    <a:pt x="554" y="938"/>
                  </a:lnTo>
                  <a:lnTo>
                    <a:pt x="578" y="932"/>
                  </a:lnTo>
                  <a:lnTo>
                    <a:pt x="600" y="927"/>
                  </a:lnTo>
                  <a:lnTo>
                    <a:pt x="622" y="919"/>
                  </a:lnTo>
                  <a:lnTo>
                    <a:pt x="644" y="912"/>
                  </a:lnTo>
                  <a:lnTo>
                    <a:pt x="666" y="902"/>
                  </a:lnTo>
                  <a:lnTo>
                    <a:pt x="688" y="892"/>
                  </a:lnTo>
                  <a:lnTo>
                    <a:pt x="709" y="880"/>
                  </a:lnTo>
                  <a:lnTo>
                    <a:pt x="709" y="880"/>
                  </a:lnTo>
                  <a:lnTo>
                    <a:pt x="730" y="869"/>
                  </a:lnTo>
                  <a:lnTo>
                    <a:pt x="751" y="854"/>
                  </a:lnTo>
                  <a:lnTo>
                    <a:pt x="769" y="840"/>
                  </a:lnTo>
                  <a:lnTo>
                    <a:pt x="787" y="824"/>
                  </a:lnTo>
                  <a:lnTo>
                    <a:pt x="804" y="809"/>
                  </a:lnTo>
                  <a:lnTo>
                    <a:pt x="821" y="792"/>
                  </a:lnTo>
                  <a:lnTo>
                    <a:pt x="836" y="775"/>
                  </a:lnTo>
                  <a:lnTo>
                    <a:pt x="850" y="756"/>
                  </a:lnTo>
                  <a:lnTo>
                    <a:pt x="864" y="738"/>
                  </a:lnTo>
                  <a:lnTo>
                    <a:pt x="876" y="719"/>
                  </a:lnTo>
                  <a:lnTo>
                    <a:pt x="888" y="699"/>
                  </a:lnTo>
                  <a:lnTo>
                    <a:pt x="898" y="678"/>
                  </a:lnTo>
                  <a:lnTo>
                    <a:pt x="907" y="657"/>
                  </a:lnTo>
                  <a:lnTo>
                    <a:pt x="916" y="637"/>
                  </a:lnTo>
                  <a:lnTo>
                    <a:pt x="923" y="616"/>
                  </a:lnTo>
                  <a:lnTo>
                    <a:pt x="929" y="594"/>
                  </a:lnTo>
                  <a:lnTo>
                    <a:pt x="935" y="571"/>
                  </a:lnTo>
                  <a:lnTo>
                    <a:pt x="940" y="549"/>
                  </a:lnTo>
                  <a:lnTo>
                    <a:pt x="943" y="527"/>
                  </a:lnTo>
                  <a:lnTo>
                    <a:pt x="945" y="504"/>
                  </a:lnTo>
                  <a:lnTo>
                    <a:pt x="946" y="482"/>
                  </a:lnTo>
                  <a:lnTo>
                    <a:pt x="946" y="458"/>
                  </a:lnTo>
                  <a:lnTo>
                    <a:pt x="945" y="436"/>
                  </a:lnTo>
                  <a:lnTo>
                    <a:pt x="943" y="413"/>
                  </a:lnTo>
                  <a:lnTo>
                    <a:pt x="939" y="390"/>
                  </a:lnTo>
                  <a:lnTo>
                    <a:pt x="935" y="367"/>
                  </a:lnTo>
                  <a:lnTo>
                    <a:pt x="929" y="345"/>
                  </a:lnTo>
                  <a:lnTo>
                    <a:pt x="922" y="323"/>
                  </a:lnTo>
                  <a:lnTo>
                    <a:pt x="914" y="300"/>
                  </a:lnTo>
                  <a:lnTo>
                    <a:pt x="905" y="278"/>
                  </a:lnTo>
                  <a:lnTo>
                    <a:pt x="894" y="256"/>
                  </a:lnTo>
                  <a:lnTo>
                    <a:pt x="883" y="235"/>
                  </a:lnTo>
                  <a:lnTo>
                    <a:pt x="883" y="235"/>
                  </a:lnTo>
                  <a:lnTo>
                    <a:pt x="870" y="214"/>
                  </a:lnTo>
                  <a:lnTo>
                    <a:pt x="857" y="195"/>
                  </a:lnTo>
                  <a:lnTo>
                    <a:pt x="842" y="175"/>
                  </a:lnTo>
                  <a:lnTo>
                    <a:pt x="827" y="157"/>
                  </a:lnTo>
                  <a:lnTo>
                    <a:pt x="811" y="140"/>
                  </a:lnTo>
                  <a:lnTo>
                    <a:pt x="794" y="125"/>
                  </a:lnTo>
                  <a:lnTo>
                    <a:pt x="777" y="109"/>
                  </a:lnTo>
                  <a:lnTo>
                    <a:pt x="759" y="95"/>
                  </a:lnTo>
                  <a:lnTo>
                    <a:pt x="741" y="82"/>
                  </a:lnTo>
                  <a:lnTo>
                    <a:pt x="721" y="69"/>
                  </a:lnTo>
                  <a:lnTo>
                    <a:pt x="701" y="57"/>
                  </a:lnTo>
                  <a:lnTo>
                    <a:pt x="681" y="46"/>
                  </a:lnTo>
                  <a:lnTo>
                    <a:pt x="660" y="37"/>
                  </a:lnTo>
                  <a:lnTo>
                    <a:pt x="639" y="28"/>
                  </a:lnTo>
                  <a:lnTo>
                    <a:pt x="618" y="22"/>
                  </a:lnTo>
                  <a:lnTo>
                    <a:pt x="596" y="15"/>
                  </a:lnTo>
                  <a:lnTo>
                    <a:pt x="574" y="10"/>
                  </a:lnTo>
                  <a:lnTo>
                    <a:pt x="552" y="5"/>
                  </a:lnTo>
                  <a:lnTo>
                    <a:pt x="529" y="2"/>
                  </a:lnTo>
                  <a:lnTo>
                    <a:pt x="506" y="0"/>
                  </a:lnTo>
                  <a:lnTo>
                    <a:pt x="484" y="0"/>
                  </a:lnTo>
                  <a:lnTo>
                    <a:pt x="460" y="0"/>
                  </a:lnTo>
                  <a:lnTo>
                    <a:pt x="438" y="0"/>
                  </a:lnTo>
                  <a:lnTo>
                    <a:pt x="415" y="2"/>
                  </a:lnTo>
                  <a:lnTo>
                    <a:pt x="393" y="6"/>
                  </a:lnTo>
                  <a:lnTo>
                    <a:pt x="369" y="10"/>
                  </a:lnTo>
                  <a:lnTo>
                    <a:pt x="347" y="16"/>
                  </a:lnTo>
                  <a:lnTo>
                    <a:pt x="325" y="23"/>
                  </a:lnTo>
                  <a:lnTo>
                    <a:pt x="303" y="31"/>
                  </a:lnTo>
                  <a:lnTo>
                    <a:pt x="281" y="40"/>
                  </a:lnTo>
                  <a:lnTo>
                    <a:pt x="258" y="50"/>
                  </a:lnTo>
                  <a:lnTo>
                    <a:pt x="238" y="62"/>
                  </a:lnTo>
                  <a:lnTo>
                    <a:pt x="23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1" name="Freeform 65"/>
            <p:cNvSpPr>
              <a:spLocks/>
            </p:cNvSpPr>
            <p:nvPr userDrawn="1"/>
          </p:nvSpPr>
          <p:spPr bwMode="auto">
            <a:xfrm>
              <a:off x="3357" y="837"/>
              <a:ext cx="216" cy="216"/>
            </a:xfrm>
            <a:custGeom>
              <a:avLst/>
              <a:gdLst>
                <a:gd name="T0" fmla="*/ 667 w 864"/>
                <a:gd name="T1" fmla="*/ 793 h 864"/>
                <a:gd name="T2" fmla="*/ 719 w 864"/>
                <a:gd name="T3" fmla="*/ 754 h 864"/>
                <a:gd name="T4" fmla="*/ 763 w 864"/>
                <a:gd name="T5" fmla="*/ 708 h 864"/>
                <a:gd name="T6" fmla="*/ 800 w 864"/>
                <a:gd name="T7" fmla="*/ 658 h 864"/>
                <a:gd name="T8" fmla="*/ 828 w 864"/>
                <a:gd name="T9" fmla="*/ 602 h 864"/>
                <a:gd name="T10" fmla="*/ 849 w 864"/>
                <a:gd name="T11" fmla="*/ 543 h 864"/>
                <a:gd name="T12" fmla="*/ 861 w 864"/>
                <a:gd name="T13" fmla="*/ 482 h 864"/>
                <a:gd name="T14" fmla="*/ 864 w 864"/>
                <a:gd name="T15" fmla="*/ 419 h 864"/>
                <a:gd name="T16" fmla="*/ 857 w 864"/>
                <a:gd name="T17" fmla="*/ 357 h 864"/>
                <a:gd name="T18" fmla="*/ 841 w 864"/>
                <a:gd name="T19" fmla="*/ 295 h 864"/>
                <a:gd name="T20" fmla="*/ 817 w 864"/>
                <a:gd name="T21" fmla="*/ 234 h 864"/>
                <a:gd name="T22" fmla="*/ 795 w 864"/>
                <a:gd name="T23" fmla="*/ 196 h 864"/>
                <a:gd name="T24" fmla="*/ 755 w 864"/>
                <a:gd name="T25" fmla="*/ 144 h 864"/>
                <a:gd name="T26" fmla="*/ 709 w 864"/>
                <a:gd name="T27" fmla="*/ 100 h 864"/>
                <a:gd name="T28" fmla="*/ 658 w 864"/>
                <a:gd name="T29" fmla="*/ 64 h 864"/>
                <a:gd name="T30" fmla="*/ 603 w 864"/>
                <a:gd name="T31" fmla="*/ 35 h 864"/>
                <a:gd name="T32" fmla="*/ 543 w 864"/>
                <a:gd name="T33" fmla="*/ 14 h 864"/>
                <a:gd name="T34" fmla="*/ 483 w 864"/>
                <a:gd name="T35" fmla="*/ 2 h 864"/>
                <a:gd name="T36" fmla="*/ 421 w 864"/>
                <a:gd name="T37" fmla="*/ 0 h 864"/>
                <a:gd name="T38" fmla="*/ 358 w 864"/>
                <a:gd name="T39" fmla="*/ 5 h 864"/>
                <a:gd name="T40" fmla="*/ 295 w 864"/>
                <a:gd name="T41" fmla="*/ 21 h 864"/>
                <a:gd name="T42" fmla="*/ 236 w 864"/>
                <a:gd name="T43" fmla="*/ 47 h 864"/>
                <a:gd name="T44" fmla="*/ 196 w 864"/>
                <a:gd name="T45" fmla="*/ 69 h 864"/>
                <a:gd name="T46" fmla="*/ 144 w 864"/>
                <a:gd name="T47" fmla="*/ 108 h 864"/>
                <a:gd name="T48" fmla="*/ 100 w 864"/>
                <a:gd name="T49" fmla="*/ 153 h 864"/>
                <a:gd name="T50" fmla="*/ 64 w 864"/>
                <a:gd name="T51" fmla="*/ 206 h 864"/>
                <a:gd name="T52" fmla="*/ 35 w 864"/>
                <a:gd name="T53" fmla="*/ 260 h 864"/>
                <a:gd name="T54" fmla="*/ 14 w 864"/>
                <a:gd name="T55" fmla="*/ 319 h 864"/>
                <a:gd name="T56" fmla="*/ 2 w 864"/>
                <a:gd name="T57" fmla="*/ 380 h 864"/>
                <a:gd name="T58" fmla="*/ 0 w 864"/>
                <a:gd name="T59" fmla="*/ 443 h 864"/>
                <a:gd name="T60" fmla="*/ 6 w 864"/>
                <a:gd name="T61" fmla="*/ 505 h 864"/>
                <a:gd name="T62" fmla="*/ 22 w 864"/>
                <a:gd name="T63" fmla="*/ 568 h 864"/>
                <a:gd name="T64" fmla="*/ 47 w 864"/>
                <a:gd name="T65" fmla="*/ 628 h 864"/>
                <a:gd name="T66" fmla="*/ 69 w 864"/>
                <a:gd name="T67" fmla="*/ 667 h 864"/>
                <a:gd name="T68" fmla="*/ 109 w 864"/>
                <a:gd name="T69" fmla="*/ 718 h 864"/>
                <a:gd name="T70" fmla="*/ 155 w 864"/>
                <a:gd name="T71" fmla="*/ 763 h 864"/>
                <a:gd name="T72" fmla="*/ 206 w 864"/>
                <a:gd name="T73" fmla="*/ 800 h 864"/>
                <a:gd name="T74" fmla="*/ 262 w 864"/>
                <a:gd name="T75" fmla="*/ 828 h 864"/>
                <a:gd name="T76" fmla="*/ 320 w 864"/>
                <a:gd name="T77" fmla="*/ 848 h 864"/>
                <a:gd name="T78" fmla="*/ 381 w 864"/>
                <a:gd name="T79" fmla="*/ 860 h 864"/>
                <a:gd name="T80" fmla="*/ 444 w 864"/>
                <a:gd name="T81" fmla="*/ 864 h 864"/>
                <a:gd name="T82" fmla="*/ 507 w 864"/>
                <a:gd name="T83" fmla="*/ 857 h 864"/>
                <a:gd name="T84" fmla="*/ 568 w 864"/>
                <a:gd name="T85" fmla="*/ 841 h 864"/>
                <a:gd name="T86" fmla="*/ 628 w 864"/>
                <a:gd name="T87" fmla="*/ 81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647" y="805"/>
                  </a:moveTo>
                  <a:lnTo>
                    <a:pt x="647" y="805"/>
                  </a:lnTo>
                  <a:lnTo>
                    <a:pt x="667" y="793"/>
                  </a:lnTo>
                  <a:lnTo>
                    <a:pt x="685" y="781"/>
                  </a:lnTo>
                  <a:lnTo>
                    <a:pt x="702" y="768"/>
                  </a:lnTo>
                  <a:lnTo>
                    <a:pt x="719" y="754"/>
                  </a:lnTo>
                  <a:lnTo>
                    <a:pt x="735" y="740"/>
                  </a:lnTo>
                  <a:lnTo>
                    <a:pt x="749" y="724"/>
                  </a:lnTo>
                  <a:lnTo>
                    <a:pt x="763" y="708"/>
                  </a:lnTo>
                  <a:lnTo>
                    <a:pt x="776" y="692"/>
                  </a:lnTo>
                  <a:lnTo>
                    <a:pt x="789" y="675"/>
                  </a:lnTo>
                  <a:lnTo>
                    <a:pt x="800" y="658"/>
                  </a:lnTo>
                  <a:lnTo>
                    <a:pt x="810" y="639"/>
                  </a:lnTo>
                  <a:lnTo>
                    <a:pt x="821" y="621"/>
                  </a:lnTo>
                  <a:lnTo>
                    <a:pt x="828" y="602"/>
                  </a:lnTo>
                  <a:lnTo>
                    <a:pt x="836" y="582"/>
                  </a:lnTo>
                  <a:lnTo>
                    <a:pt x="843" y="563"/>
                  </a:lnTo>
                  <a:lnTo>
                    <a:pt x="849" y="543"/>
                  </a:lnTo>
                  <a:lnTo>
                    <a:pt x="855" y="523"/>
                  </a:lnTo>
                  <a:lnTo>
                    <a:pt x="858" y="503"/>
                  </a:lnTo>
                  <a:lnTo>
                    <a:pt x="861" y="482"/>
                  </a:lnTo>
                  <a:lnTo>
                    <a:pt x="862" y="461"/>
                  </a:lnTo>
                  <a:lnTo>
                    <a:pt x="864" y="440"/>
                  </a:lnTo>
                  <a:lnTo>
                    <a:pt x="864" y="419"/>
                  </a:lnTo>
                  <a:lnTo>
                    <a:pt x="862" y="398"/>
                  </a:lnTo>
                  <a:lnTo>
                    <a:pt x="861" y="378"/>
                  </a:lnTo>
                  <a:lnTo>
                    <a:pt x="857" y="357"/>
                  </a:lnTo>
                  <a:lnTo>
                    <a:pt x="853" y="336"/>
                  </a:lnTo>
                  <a:lnTo>
                    <a:pt x="848" y="315"/>
                  </a:lnTo>
                  <a:lnTo>
                    <a:pt x="841" y="295"/>
                  </a:lnTo>
                  <a:lnTo>
                    <a:pt x="835" y="275"/>
                  </a:lnTo>
                  <a:lnTo>
                    <a:pt x="826" y="255"/>
                  </a:lnTo>
                  <a:lnTo>
                    <a:pt x="817" y="234"/>
                  </a:lnTo>
                  <a:lnTo>
                    <a:pt x="806" y="215"/>
                  </a:lnTo>
                  <a:lnTo>
                    <a:pt x="806" y="215"/>
                  </a:lnTo>
                  <a:lnTo>
                    <a:pt x="795" y="196"/>
                  </a:lnTo>
                  <a:lnTo>
                    <a:pt x="782" y="178"/>
                  </a:lnTo>
                  <a:lnTo>
                    <a:pt x="769" y="161"/>
                  </a:lnTo>
                  <a:lnTo>
                    <a:pt x="755" y="144"/>
                  </a:lnTo>
                  <a:lnTo>
                    <a:pt x="740" y="129"/>
                  </a:lnTo>
                  <a:lnTo>
                    <a:pt x="726" y="113"/>
                  </a:lnTo>
                  <a:lnTo>
                    <a:pt x="709" y="100"/>
                  </a:lnTo>
                  <a:lnTo>
                    <a:pt x="693" y="87"/>
                  </a:lnTo>
                  <a:lnTo>
                    <a:pt x="676" y="74"/>
                  </a:lnTo>
                  <a:lnTo>
                    <a:pt x="658" y="64"/>
                  </a:lnTo>
                  <a:lnTo>
                    <a:pt x="640" y="53"/>
                  </a:lnTo>
                  <a:lnTo>
                    <a:pt x="621" y="43"/>
                  </a:lnTo>
                  <a:lnTo>
                    <a:pt x="603" y="35"/>
                  </a:lnTo>
                  <a:lnTo>
                    <a:pt x="583" y="27"/>
                  </a:lnTo>
                  <a:lnTo>
                    <a:pt x="564" y="19"/>
                  </a:lnTo>
                  <a:lnTo>
                    <a:pt x="543" y="14"/>
                  </a:lnTo>
                  <a:lnTo>
                    <a:pt x="524" y="9"/>
                  </a:lnTo>
                  <a:lnTo>
                    <a:pt x="503" y="5"/>
                  </a:lnTo>
                  <a:lnTo>
                    <a:pt x="483" y="2"/>
                  </a:lnTo>
                  <a:lnTo>
                    <a:pt x="462" y="0"/>
                  </a:lnTo>
                  <a:lnTo>
                    <a:pt x="441" y="0"/>
                  </a:lnTo>
                  <a:lnTo>
                    <a:pt x="421" y="0"/>
                  </a:lnTo>
                  <a:lnTo>
                    <a:pt x="400" y="0"/>
                  </a:lnTo>
                  <a:lnTo>
                    <a:pt x="379" y="2"/>
                  </a:lnTo>
                  <a:lnTo>
                    <a:pt x="358" y="5"/>
                  </a:lnTo>
                  <a:lnTo>
                    <a:pt x="337" y="10"/>
                  </a:lnTo>
                  <a:lnTo>
                    <a:pt x="316" y="15"/>
                  </a:lnTo>
                  <a:lnTo>
                    <a:pt x="295" y="21"/>
                  </a:lnTo>
                  <a:lnTo>
                    <a:pt x="275" y="28"/>
                  </a:lnTo>
                  <a:lnTo>
                    <a:pt x="255" y="38"/>
                  </a:lnTo>
                  <a:lnTo>
                    <a:pt x="236" y="47"/>
                  </a:lnTo>
                  <a:lnTo>
                    <a:pt x="216" y="57"/>
                  </a:lnTo>
                  <a:lnTo>
                    <a:pt x="216" y="57"/>
                  </a:lnTo>
                  <a:lnTo>
                    <a:pt x="196" y="69"/>
                  </a:lnTo>
                  <a:lnTo>
                    <a:pt x="178" y="81"/>
                  </a:lnTo>
                  <a:lnTo>
                    <a:pt x="161" y="95"/>
                  </a:lnTo>
                  <a:lnTo>
                    <a:pt x="144" y="108"/>
                  </a:lnTo>
                  <a:lnTo>
                    <a:pt x="129" y="123"/>
                  </a:lnTo>
                  <a:lnTo>
                    <a:pt x="114" y="138"/>
                  </a:lnTo>
                  <a:lnTo>
                    <a:pt x="100" y="153"/>
                  </a:lnTo>
                  <a:lnTo>
                    <a:pt x="87" y="170"/>
                  </a:lnTo>
                  <a:lnTo>
                    <a:pt x="75" y="187"/>
                  </a:lnTo>
                  <a:lnTo>
                    <a:pt x="64" y="206"/>
                  </a:lnTo>
                  <a:lnTo>
                    <a:pt x="53" y="224"/>
                  </a:lnTo>
                  <a:lnTo>
                    <a:pt x="44" y="242"/>
                  </a:lnTo>
                  <a:lnTo>
                    <a:pt x="35" y="260"/>
                  </a:lnTo>
                  <a:lnTo>
                    <a:pt x="27" y="280"/>
                  </a:lnTo>
                  <a:lnTo>
                    <a:pt x="21" y="299"/>
                  </a:lnTo>
                  <a:lnTo>
                    <a:pt x="14" y="319"/>
                  </a:lnTo>
                  <a:lnTo>
                    <a:pt x="10" y="340"/>
                  </a:lnTo>
                  <a:lnTo>
                    <a:pt x="6" y="359"/>
                  </a:lnTo>
                  <a:lnTo>
                    <a:pt x="2" y="380"/>
                  </a:lnTo>
                  <a:lnTo>
                    <a:pt x="1" y="401"/>
                  </a:lnTo>
                  <a:lnTo>
                    <a:pt x="0" y="422"/>
                  </a:lnTo>
                  <a:lnTo>
                    <a:pt x="0" y="443"/>
                  </a:lnTo>
                  <a:lnTo>
                    <a:pt x="1" y="464"/>
                  </a:lnTo>
                  <a:lnTo>
                    <a:pt x="2" y="484"/>
                  </a:lnTo>
                  <a:lnTo>
                    <a:pt x="6" y="505"/>
                  </a:lnTo>
                  <a:lnTo>
                    <a:pt x="10" y="526"/>
                  </a:lnTo>
                  <a:lnTo>
                    <a:pt x="15" y="547"/>
                  </a:lnTo>
                  <a:lnTo>
                    <a:pt x="22" y="568"/>
                  </a:lnTo>
                  <a:lnTo>
                    <a:pt x="30" y="587"/>
                  </a:lnTo>
                  <a:lnTo>
                    <a:pt x="37" y="608"/>
                  </a:lnTo>
                  <a:lnTo>
                    <a:pt x="47" y="628"/>
                  </a:lnTo>
                  <a:lnTo>
                    <a:pt x="57" y="647"/>
                  </a:lnTo>
                  <a:lnTo>
                    <a:pt x="57" y="647"/>
                  </a:lnTo>
                  <a:lnTo>
                    <a:pt x="69" y="667"/>
                  </a:lnTo>
                  <a:lnTo>
                    <a:pt x="82" y="684"/>
                  </a:lnTo>
                  <a:lnTo>
                    <a:pt x="95" y="702"/>
                  </a:lnTo>
                  <a:lnTo>
                    <a:pt x="109" y="718"/>
                  </a:lnTo>
                  <a:lnTo>
                    <a:pt x="123" y="735"/>
                  </a:lnTo>
                  <a:lnTo>
                    <a:pt x="139" y="749"/>
                  </a:lnTo>
                  <a:lnTo>
                    <a:pt x="155" y="763"/>
                  </a:lnTo>
                  <a:lnTo>
                    <a:pt x="172" y="776"/>
                  </a:lnTo>
                  <a:lnTo>
                    <a:pt x="189" y="788"/>
                  </a:lnTo>
                  <a:lnTo>
                    <a:pt x="206" y="800"/>
                  </a:lnTo>
                  <a:lnTo>
                    <a:pt x="224" y="810"/>
                  </a:lnTo>
                  <a:lnTo>
                    <a:pt x="242" y="819"/>
                  </a:lnTo>
                  <a:lnTo>
                    <a:pt x="262" y="828"/>
                  </a:lnTo>
                  <a:lnTo>
                    <a:pt x="280" y="836"/>
                  </a:lnTo>
                  <a:lnTo>
                    <a:pt x="301" y="843"/>
                  </a:lnTo>
                  <a:lnTo>
                    <a:pt x="320" y="848"/>
                  </a:lnTo>
                  <a:lnTo>
                    <a:pt x="340" y="853"/>
                  </a:lnTo>
                  <a:lnTo>
                    <a:pt x="361" y="857"/>
                  </a:lnTo>
                  <a:lnTo>
                    <a:pt x="381" y="860"/>
                  </a:lnTo>
                  <a:lnTo>
                    <a:pt x="402" y="862"/>
                  </a:lnTo>
                  <a:lnTo>
                    <a:pt x="422" y="864"/>
                  </a:lnTo>
                  <a:lnTo>
                    <a:pt x="444" y="864"/>
                  </a:lnTo>
                  <a:lnTo>
                    <a:pt x="465" y="862"/>
                  </a:lnTo>
                  <a:lnTo>
                    <a:pt x="486" y="860"/>
                  </a:lnTo>
                  <a:lnTo>
                    <a:pt x="507" y="857"/>
                  </a:lnTo>
                  <a:lnTo>
                    <a:pt x="527" y="853"/>
                  </a:lnTo>
                  <a:lnTo>
                    <a:pt x="547" y="848"/>
                  </a:lnTo>
                  <a:lnTo>
                    <a:pt x="568" y="841"/>
                  </a:lnTo>
                  <a:lnTo>
                    <a:pt x="589" y="834"/>
                  </a:lnTo>
                  <a:lnTo>
                    <a:pt x="608" y="826"/>
                  </a:lnTo>
                  <a:lnTo>
                    <a:pt x="628" y="815"/>
                  </a:lnTo>
                  <a:lnTo>
                    <a:pt x="647" y="805"/>
                  </a:lnTo>
                  <a:lnTo>
                    <a:pt x="647"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2" name="Freeform 66"/>
            <p:cNvSpPr>
              <a:spLocks/>
            </p:cNvSpPr>
            <p:nvPr userDrawn="1"/>
          </p:nvSpPr>
          <p:spPr bwMode="auto">
            <a:xfrm>
              <a:off x="3494" y="1066"/>
              <a:ext cx="196" cy="196"/>
            </a:xfrm>
            <a:custGeom>
              <a:avLst/>
              <a:gdLst>
                <a:gd name="T0" fmla="*/ 605 w 783"/>
                <a:gd name="T1" fmla="*/ 719 h 783"/>
                <a:gd name="T2" fmla="*/ 652 w 783"/>
                <a:gd name="T3" fmla="*/ 684 h 783"/>
                <a:gd name="T4" fmla="*/ 692 w 783"/>
                <a:gd name="T5" fmla="*/ 642 h 783"/>
                <a:gd name="T6" fmla="*/ 725 w 783"/>
                <a:gd name="T7" fmla="*/ 595 h 783"/>
                <a:gd name="T8" fmla="*/ 751 w 783"/>
                <a:gd name="T9" fmla="*/ 546 h 783"/>
                <a:gd name="T10" fmla="*/ 769 w 783"/>
                <a:gd name="T11" fmla="*/ 492 h 783"/>
                <a:gd name="T12" fmla="*/ 781 w 783"/>
                <a:gd name="T13" fmla="*/ 438 h 783"/>
                <a:gd name="T14" fmla="*/ 783 w 783"/>
                <a:gd name="T15" fmla="*/ 380 h 783"/>
                <a:gd name="T16" fmla="*/ 777 w 783"/>
                <a:gd name="T17" fmla="*/ 324 h 783"/>
                <a:gd name="T18" fmla="*/ 762 w 783"/>
                <a:gd name="T19" fmla="*/ 267 h 783"/>
                <a:gd name="T20" fmla="*/ 740 w 783"/>
                <a:gd name="T21" fmla="*/ 214 h 783"/>
                <a:gd name="T22" fmla="*/ 719 w 783"/>
                <a:gd name="T23" fmla="*/ 178 h 783"/>
                <a:gd name="T24" fmla="*/ 684 w 783"/>
                <a:gd name="T25" fmla="*/ 132 h 783"/>
                <a:gd name="T26" fmla="*/ 642 w 783"/>
                <a:gd name="T27" fmla="*/ 91 h 783"/>
                <a:gd name="T28" fmla="*/ 595 w 783"/>
                <a:gd name="T29" fmla="*/ 57 h 783"/>
                <a:gd name="T30" fmla="*/ 546 w 783"/>
                <a:gd name="T31" fmla="*/ 31 h 783"/>
                <a:gd name="T32" fmla="*/ 493 w 783"/>
                <a:gd name="T33" fmla="*/ 13 h 783"/>
                <a:gd name="T34" fmla="*/ 437 w 783"/>
                <a:gd name="T35" fmla="*/ 3 h 783"/>
                <a:gd name="T36" fmla="*/ 380 w 783"/>
                <a:gd name="T37" fmla="*/ 0 h 783"/>
                <a:gd name="T38" fmla="*/ 324 w 783"/>
                <a:gd name="T39" fmla="*/ 5 h 783"/>
                <a:gd name="T40" fmla="*/ 267 w 783"/>
                <a:gd name="T41" fmla="*/ 19 h 783"/>
                <a:gd name="T42" fmla="*/ 214 w 783"/>
                <a:gd name="T43" fmla="*/ 43 h 783"/>
                <a:gd name="T44" fmla="*/ 179 w 783"/>
                <a:gd name="T45" fmla="*/ 62 h 783"/>
                <a:gd name="T46" fmla="*/ 132 w 783"/>
                <a:gd name="T47" fmla="*/ 99 h 783"/>
                <a:gd name="T48" fmla="*/ 91 w 783"/>
                <a:gd name="T49" fmla="*/ 139 h 783"/>
                <a:gd name="T50" fmla="*/ 57 w 783"/>
                <a:gd name="T51" fmla="*/ 186 h 783"/>
                <a:gd name="T52" fmla="*/ 31 w 783"/>
                <a:gd name="T53" fmla="*/ 237 h 783"/>
                <a:gd name="T54" fmla="*/ 13 w 783"/>
                <a:gd name="T55" fmla="*/ 289 h 783"/>
                <a:gd name="T56" fmla="*/ 3 w 783"/>
                <a:gd name="T57" fmla="*/ 345 h 783"/>
                <a:gd name="T58" fmla="*/ 0 w 783"/>
                <a:gd name="T59" fmla="*/ 401 h 783"/>
                <a:gd name="T60" fmla="*/ 5 w 783"/>
                <a:gd name="T61" fmla="*/ 459 h 783"/>
                <a:gd name="T62" fmla="*/ 20 w 783"/>
                <a:gd name="T63" fmla="*/ 515 h 783"/>
                <a:gd name="T64" fmla="*/ 43 w 783"/>
                <a:gd name="T65" fmla="*/ 569 h 783"/>
                <a:gd name="T66" fmla="*/ 63 w 783"/>
                <a:gd name="T67" fmla="*/ 604 h 783"/>
                <a:gd name="T68" fmla="*/ 99 w 783"/>
                <a:gd name="T69" fmla="*/ 651 h 783"/>
                <a:gd name="T70" fmla="*/ 139 w 783"/>
                <a:gd name="T71" fmla="*/ 692 h 783"/>
                <a:gd name="T72" fmla="*/ 186 w 783"/>
                <a:gd name="T73" fmla="*/ 724 h 783"/>
                <a:gd name="T74" fmla="*/ 237 w 783"/>
                <a:gd name="T75" fmla="*/ 750 h 783"/>
                <a:gd name="T76" fmla="*/ 289 w 783"/>
                <a:gd name="T77" fmla="*/ 769 h 783"/>
                <a:gd name="T78" fmla="*/ 345 w 783"/>
                <a:gd name="T79" fmla="*/ 780 h 783"/>
                <a:gd name="T80" fmla="*/ 401 w 783"/>
                <a:gd name="T81" fmla="*/ 783 h 783"/>
                <a:gd name="T82" fmla="*/ 459 w 783"/>
                <a:gd name="T83" fmla="*/ 776 h 783"/>
                <a:gd name="T84" fmla="*/ 515 w 783"/>
                <a:gd name="T85" fmla="*/ 762 h 783"/>
                <a:gd name="T86" fmla="*/ 569 w 783"/>
                <a:gd name="T87" fmla="*/ 74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86" y="730"/>
                  </a:moveTo>
                  <a:lnTo>
                    <a:pt x="586" y="730"/>
                  </a:lnTo>
                  <a:lnTo>
                    <a:pt x="605" y="719"/>
                  </a:lnTo>
                  <a:lnTo>
                    <a:pt x="620" y="709"/>
                  </a:lnTo>
                  <a:lnTo>
                    <a:pt x="636" y="697"/>
                  </a:lnTo>
                  <a:lnTo>
                    <a:pt x="652" y="684"/>
                  </a:lnTo>
                  <a:lnTo>
                    <a:pt x="666" y="671"/>
                  </a:lnTo>
                  <a:lnTo>
                    <a:pt x="679" y="657"/>
                  </a:lnTo>
                  <a:lnTo>
                    <a:pt x="692" y="642"/>
                  </a:lnTo>
                  <a:lnTo>
                    <a:pt x="704" y="628"/>
                  </a:lnTo>
                  <a:lnTo>
                    <a:pt x="714" y="612"/>
                  </a:lnTo>
                  <a:lnTo>
                    <a:pt x="725" y="595"/>
                  </a:lnTo>
                  <a:lnTo>
                    <a:pt x="735" y="580"/>
                  </a:lnTo>
                  <a:lnTo>
                    <a:pt x="743" y="563"/>
                  </a:lnTo>
                  <a:lnTo>
                    <a:pt x="751" y="546"/>
                  </a:lnTo>
                  <a:lnTo>
                    <a:pt x="758" y="528"/>
                  </a:lnTo>
                  <a:lnTo>
                    <a:pt x="764" y="511"/>
                  </a:lnTo>
                  <a:lnTo>
                    <a:pt x="769" y="492"/>
                  </a:lnTo>
                  <a:lnTo>
                    <a:pt x="774" y="474"/>
                  </a:lnTo>
                  <a:lnTo>
                    <a:pt x="778" y="456"/>
                  </a:lnTo>
                  <a:lnTo>
                    <a:pt x="781" y="438"/>
                  </a:lnTo>
                  <a:lnTo>
                    <a:pt x="782" y="418"/>
                  </a:lnTo>
                  <a:lnTo>
                    <a:pt x="783" y="400"/>
                  </a:lnTo>
                  <a:lnTo>
                    <a:pt x="783" y="380"/>
                  </a:lnTo>
                  <a:lnTo>
                    <a:pt x="782" y="362"/>
                  </a:lnTo>
                  <a:lnTo>
                    <a:pt x="779" y="343"/>
                  </a:lnTo>
                  <a:lnTo>
                    <a:pt x="777" y="324"/>
                  </a:lnTo>
                  <a:lnTo>
                    <a:pt x="773" y="305"/>
                  </a:lnTo>
                  <a:lnTo>
                    <a:pt x="769" y="287"/>
                  </a:lnTo>
                  <a:lnTo>
                    <a:pt x="762" y="267"/>
                  </a:lnTo>
                  <a:lnTo>
                    <a:pt x="756" y="249"/>
                  </a:lnTo>
                  <a:lnTo>
                    <a:pt x="748" y="231"/>
                  </a:lnTo>
                  <a:lnTo>
                    <a:pt x="740" y="214"/>
                  </a:lnTo>
                  <a:lnTo>
                    <a:pt x="730" y="195"/>
                  </a:lnTo>
                  <a:lnTo>
                    <a:pt x="730" y="195"/>
                  </a:lnTo>
                  <a:lnTo>
                    <a:pt x="719" y="178"/>
                  </a:lnTo>
                  <a:lnTo>
                    <a:pt x="709" y="161"/>
                  </a:lnTo>
                  <a:lnTo>
                    <a:pt x="697" y="146"/>
                  </a:lnTo>
                  <a:lnTo>
                    <a:pt x="684" y="132"/>
                  </a:lnTo>
                  <a:lnTo>
                    <a:pt x="671" y="117"/>
                  </a:lnTo>
                  <a:lnTo>
                    <a:pt x="657" y="103"/>
                  </a:lnTo>
                  <a:lnTo>
                    <a:pt x="642" y="91"/>
                  </a:lnTo>
                  <a:lnTo>
                    <a:pt x="627" y="78"/>
                  </a:lnTo>
                  <a:lnTo>
                    <a:pt x="612" y="68"/>
                  </a:lnTo>
                  <a:lnTo>
                    <a:pt x="595" y="57"/>
                  </a:lnTo>
                  <a:lnTo>
                    <a:pt x="580" y="48"/>
                  </a:lnTo>
                  <a:lnTo>
                    <a:pt x="563" y="39"/>
                  </a:lnTo>
                  <a:lnTo>
                    <a:pt x="546" y="31"/>
                  </a:lnTo>
                  <a:lnTo>
                    <a:pt x="528" y="25"/>
                  </a:lnTo>
                  <a:lnTo>
                    <a:pt x="511" y="18"/>
                  </a:lnTo>
                  <a:lnTo>
                    <a:pt x="493" y="13"/>
                  </a:lnTo>
                  <a:lnTo>
                    <a:pt x="474" y="9"/>
                  </a:lnTo>
                  <a:lnTo>
                    <a:pt x="456" y="5"/>
                  </a:lnTo>
                  <a:lnTo>
                    <a:pt x="437" y="3"/>
                  </a:lnTo>
                  <a:lnTo>
                    <a:pt x="418" y="0"/>
                  </a:lnTo>
                  <a:lnTo>
                    <a:pt x="400" y="0"/>
                  </a:lnTo>
                  <a:lnTo>
                    <a:pt x="380" y="0"/>
                  </a:lnTo>
                  <a:lnTo>
                    <a:pt x="362" y="0"/>
                  </a:lnTo>
                  <a:lnTo>
                    <a:pt x="343" y="3"/>
                  </a:lnTo>
                  <a:lnTo>
                    <a:pt x="324" y="5"/>
                  </a:lnTo>
                  <a:lnTo>
                    <a:pt x="305" y="9"/>
                  </a:lnTo>
                  <a:lnTo>
                    <a:pt x="287" y="14"/>
                  </a:lnTo>
                  <a:lnTo>
                    <a:pt x="267" y="19"/>
                  </a:lnTo>
                  <a:lnTo>
                    <a:pt x="249" y="26"/>
                  </a:lnTo>
                  <a:lnTo>
                    <a:pt x="231" y="34"/>
                  </a:lnTo>
                  <a:lnTo>
                    <a:pt x="214" y="43"/>
                  </a:lnTo>
                  <a:lnTo>
                    <a:pt x="195" y="52"/>
                  </a:lnTo>
                  <a:lnTo>
                    <a:pt x="195" y="52"/>
                  </a:lnTo>
                  <a:lnTo>
                    <a:pt x="179" y="62"/>
                  </a:lnTo>
                  <a:lnTo>
                    <a:pt x="162" y="74"/>
                  </a:lnTo>
                  <a:lnTo>
                    <a:pt x="146" y="86"/>
                  </a:lnTo>
                  <a:lnTo>
                    <a:pt x="132" y="99"/>
                  </a:lnTo>
                  <a:lnTo>
                    <a:pt x="117" y="112"/>
                  </a:lnTo>
                  <a:lnTo>
                    <a:pt x="103" y="125"/>
                  </a:lnTo>
                  <a:lnTo>
                    <a:pt x="91" y="139"/>
                  </a:lnTo>
                  <a:lnTo>
                    <a:pt x="78" y="155"/>
                  </a:lnTo>
                  <a:lnTo>
                    <a:pt x="68" y="171"/>
                  </a:lnTo>
                  <a:lnTo>
                    <a:pt x="57" y="186"/>
                  </a:lnTo>
                  <a:lnTo>
                    <a:pt x="48" y="203"/>
                  </a:lnTo>
                  <a:lnTo>
                    <a:pt x="39" y="219"/>
                  </a:lnTo>
                  <a:lnTo>
                    <a:pt x="31" y="237"/>
                  </a:lnTo>
                  <a:lnTo>
                    <a:pt x="25" y="254"/>
                  </a:lnTo>
                  <a:lnTo>
                    <a:pt x="18" y="272"/>
                  </a:lnTo>
                  <a:lnTo>
                    <a:pt x="13" y="289"/>
                  </a:lnTo>
                  <a:lnTo>
                    <a:pt x="9" y="307"/>
                  </a:lnTo>
                  <a:lnTo>
                    <a:pt x="5" y="327"/>
                  </a:lnTo>
                  <a:lnTo>
                    <a:pt x="3" y="345"/>
                  </a:lnTo>
                  <a:lnTo>
                    <a:pt x="0" y="363"/>
                  </a:lnTo>
                  <a:lnTo>
                    <a:pt x="0" y="383"/>
                  </a:lnTo>
                  <a:lnTo>
                    <a:pt x="0" y="401"/>
                  </a:lnTo>
                  <a:lnTo>
                    <a:pt x="0" y="421"/>
                  </a:lnTo>
                  <a:lnTo>
                    <a:pt x="3" y="439"/>
                  </a:lnTo>
                  <a:lnTo>
                    <a:pt x="5" y="459"/>
                  </a:lnTo>
                  <a:lnTo>
                    <a:pt x="9" y="477"/>
                  </a:lnTo>
                  <a:lnTo>
                    <a:pt x="14" y="496"/>
                  </a:lnTo>
                  <a:lnTo>
                    <a:pt x="20" y="515"/>
                  </a:lnTo>
                  <a:lnTo>
                    <a:pt x="26" y="533"/>
                  </a:lnTo>
                  <a:lnTo>
                    <a:pt x="34" y="551"/>
                  </a:lnTo>
                  <a:lnTo>
                    <a:pt x="43" y="569"/>
                  </a:lnTo>
                  <a:lnTo>
                    <a:pt x="52" y="586"/>
                  </a:lnTo>
                  <a:lnTo>
                    <a:pt x="52" y="586"/>
                  </a:lnTo>
                  <a:lnTo>
                    <a:pt x="63" y="604"/>
                  </a:lnTo>
                  <a:lnTo>
                    <a:pt x="74" y="620"/>
                  </a:lnTo>
                  <a:lnTo>
                    <a:pt x="86" y="636"/>
                  </a:lnTo>
                  <a:lnTo>
                    <a:pt x="99" y="651"/>
                  </a:lnTo>
                  <a:lnTo>
                    <a:pt x="112" y="666"/>
                  </a:lnTo>
                  <a:lnTo>
                    <a:pt x="125" y="679"/>
                  </a:lnTo>
                  <a:lnTo>
                    <a:pt x="139" y="692"/>
                  </a:lnTo>
                  <a:lnTo>
                    <a:pt x="155" y="703"/>
                  </a:lnTo>
                  <a:lnTo>
                    <a:pt x="171" y="714"/>
                  </a:lnTo>
                  <a:lnTo>
                    <a:pt x="186" y="724"/>
                  </a:lnTo>
                  <a:lnTo>
                    <a:pt x="203" y="735"/>
                  </a:lnTo>
                  <a:lnTo>
                    <a:pt x="219" y="743"/>
                  </a:lnTo>
                  <a:lnTo>
                    <a:pt x="237" y="750"/>
                  </a:lnTo>
                  <a:lnTo>
                    <a:pt x="254" y="758"/>
                  </a:lnTo>
                  <a:lnTo>
                    <a:pt x="272" y="763"/>
                  </a:lnTo>
                  <a:lnTo>
                    <a:pt x="289" y="769"/>
                  </a:lnTo>
                  <a:lnTo>
                    <a:pt x="308" y="774"/>
                  </a:lnTo>
                  <a:lnTo>
                    <a:pt x="327" y="778"/>
                  </a:lnTo>
                  <a:lnTo>
                    <a:pt x="345" y="780"/>
                  </a:lnTo>
                  <a:lnTo>
                    <a:pt x="364" y="782"/>
                  </a:lnTo>
                  <a:lnTo>
                    <a:pt x="383" y="783"/>
                  </a:lnTo>
                  <a:lnTo>
                    <a:pt x="401" y="783"/>
                  </a:lnTo>
                  <a:lnTo>
                    <a:pt x="421" y="782"/>
                  </a:lnTo>
                  <a:lnTo>
                    <a:pt x="439" y="779"/>
                  </a:lnTo>
                  <a:lnTo>
                    <a:pt x="459" y="776"/>
                  </a:lnTo>
                  <a:lnTo>
                    <a:pt x="477" y="773"/>
                  </a:lnTo>
                  <a:lnTo>
                    <a:pt x="496" y="769"/>
                  </a:lnTo>
                  <a:lnTo>
                    <a:pt x="515" y="762"/>
                  </a:lnTo>
                  <a:lnTo>
                    <a:pt x="533" y="756"/>
                  </a:lnTo>
                  <a:lnTo>
                    <a:pt x="551" y="748"/>
                  </a:lnTo>
                  <a:lnTo>
                    <a:pt x="569" y="740"/>
                  </a:lnTo>
                  <a:lnTo>
                    <a:pt x="586" y="730"/>
                  </a:lnTo>
                  <a:lnTo>
                    <a:pt x="586"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3" name="Freeform 67"/>
            <p:cNvSpPr>
              <a:spLocks/>
            </p:cNvSpPr>
            <p:nvPr userDrawn="1"/>
          </p:nvSpPr>
          <p:spPr bwMode="auto">
            <a:xfrm>
              <a:off x="3631" y="1296"/>
              <a:ext cx="175" cy="175"/>
            </a:xfrm>
            <a:custGeom>
              <a:avLst/>
              <a:gdLst>
                <a:gd name="T0" fmla="*/ 646 w 702"/>
                <a:gd name="T1" fmla="*/ 160 h 702"/>
                <a:gd name="T2" fmla="*/ 614 w 702"/>
                <a:gd name="T3" fmla="*/ 117 h 702"/>
                <a:gd name="T4" fmla="*/ 577 w 702"/>
                <a:gd name="T5" fmla="*/ 81 h 702"/>
                <a:gd name="T6" fmla="*/ 536 w 702"/>
                <a:gd name="T7" fmla="*/ 52 h 702"/>
                <a:gd name="T8" fmla="*/ 490 w 702"/>
                <a:gd name="T9" fmla="*/ 29 h 702"/>
                <a:gd name="T10" fmla="*/ 442 w 702"/>
                <a:gd name="T11" fmla="*/ 12 h 702"/>
                <a:gd name="T12" fmla="*/ 392 w 702"/>
                <a:gd name="T13" fmla="*/ 3 h 702"/>
                <a:gd name="T14" fmla="*/ 343 w 702"/>
                <a:gd name="T15" fmla="*/ 0 h 702"/>
                <a:gd name="T16" fmla="*/ 291 w 702"/>
                <a:gd name="T17" fmla="*/ 5 h 702"/>
                <a:gd name="T18" fmla="*/ 241 w 702"/>
                <a:gd name="T19" fmla="*/ 18 h 702"/>
                <a:gd name="T20" fmla="*/ 192 w 702"/>
                <a:gd name="T21" fmla="*/ 38 h 702"/>
                <a:gd name="T22" fmla="*/ 160 w 702"/>
                <a:gd name="T23" fmla="*/ 56 h 702"/>
                <a:gd name="T24" fmla="*/ 119 w 702"/>
                <a:gd name="T25" fmla="*/ 89 h 702"/>
                <a:gd name="T26" fmla="*/ 82 w 702"/>
                <a:gd name="T27" fmla="*/ 125 h 702"/>
                <a:gd name="T28" fmla="*/ 52 w 702"/>
                <a:gd name="T29" fmla="*/ 167 h 702"/>
                <a:gd name="T30" fmla="*/ 29 w 702"/>
                <a:gd name="T31" fmla="*/ 213 h 702"/>
                <a:gd name="T32" fmla="*/ 13 w 702"/>
                <a:gd name="T33" fmla="*/ 259 h 702"/>
                <a:gd name="T34" fmla="*/ 3 w 702"/>
                <a:gd name="T35" fmla="*/ 310 h 702"/>
                <a:gd name="T36" fmla="*/ 0 w 702"/>
                <a:gd name="T37" fmla="*/ 360 h 702"/>
                <a:gd name="T38" fmla="*/ 5 w 702"/>
                <a:gd name="T39" fmla="*/ 412 h 702"/>
                <a:gd name="T40" fmla="*/ 18 w 702"/>
                <a:gd name="T41" fmla="*/ 461 h 702"/>
                <a:gd name="T42" fmla="*/ 39 w 702"/>
                <a:gd name="T43" fmla="*/ 511 h 702"/>
                <a:gd name="T44" fmla="*/ 57 w 702"/>
                <a:gd name="T45" fmla="*/ 542 h 702"/>
                <a:gd name="T46" fmla="*/ 89 w 702"/>
                <a:gd name="T47" fmla="*/ 584 h 702"/>
                <a:gd name="T48" fmla="*/ 126 w 702"/>
                <a:gd name="T49" fmla="*/ 620 h 702"/>
                <a:gd name="T50" fmla="*/ 168 w 702"/>
                <a:gd name="T51" fmla="*/ 650 h 702"/>
                <a:gd name="T52" fmla="*/ 212 w 702"/>
                <a:gd name="T53" fmla="*/ 674 h 702"/>
                <a:gd name="T54" fmla="*/ 261 w 702"/>
                <a:gd name="T55" fmla="*/ 689 h 702"/>
                <a:gd name="T56" fmla="*/ 310 w 702"/>
                <a:gd name="T57" fmla="*/ 700 h 702"/>
                <a:gd name="T58" fmla="*/ 361 w 702"/>
                <a:gd name="T59" fmla="*/ 702 h 702"/>
                <a:gd name="T60" fmla="*/ 412 w 702"/>
                <a:gd name="T61" fmla="*/ 697 h 702"/>
                <a:gd name="T62" fmla="*/ 463 w 702"/>
                <a:gd name="T63" fmla="*/ 684 h 702"/>
                <a:gd name="T64" fmla="*/ 511 w 702"/>
                <a:gd name="T65" fmla="*/ 663 h 702"/>
                <a:gd name="T66" fmla="*/ 542 w 702"/>
                <a:gd name="T67" fmla="*/ 645 h 702"/>
                <a:gd name="T68" fmla="*/ 585 w 702"/>
                <a:gd name="T69" fmla="*/ 614 h 702"/>
                <a:gd name="T70" fmla="*/ 622 w 702"/>
                <a:gd name="T71" fmla="*/ 576 h 702"/>
                <a:gd name="T72" fmla="*/ 650 w 702"/>
                <a:gd name="T73" fmla="*/ 534 h 702"/>
                <a:gd name="T74" fmla="*/ 674 w 702"/>
                <a:gd name="T75" fmla="*/ 490 h 702"/>
                <a:gd name="T76" fmla="*/ 691 w 702"/>
                <a:gd name="T77" fmla="*/ 442 h 702"/>
                <a:gd name="T78" fmla="*/ 700 w 702"/>
                <a:gd name="T79" fmla="*/ 392 h 702"/>
                <a:gd name="T80" fmla="*/ 702 w 702"/>
                <a:gd name="T81" fmla="*/ 341 h 702"/>
                <a:gd name="T82" fmla="*/ 697 w 702"/>
                <a:gd name="T83" fmla="*/ 291 h 702"/>
                <a:gd name="T84" fmla="*/ 684 w 702"/>
                <a:gd name="T85" fmla="*/ 240 h 702"/>
                <a:gd name="T86" fmla="*/ 665 w 702"/>
                <a:gd name="T87" fmla="*/ 19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5" y="176"/>
                  </a:moveTo>
                  <a:lnTo>
                    <a:pt x="655" y="176"/>
                  </a:lnTo>
                  <a:lnTo>
                    <a:pt x="646" y="160"/>
                  </a:lnTo>
                  <a:lnTo>
                    <a:pt x="636" y="145"/>
                  </a:lnTo>
                  <a:lnTo>
                    <a:pt x="625" y="132"/>
                  </a:lnTo>
                  <a:lnTo>
                    <a:pt x="614" y="117"/>
                  </a:lnTo>
                  <a:lnTo>
                    <a:pt x="602" y="104"/>
                  </a:lnTo>
                  <a:lnTo>
                    <a:pt x="590" y="93"/>
                  </a:lnTo>
                  <a:lnTo>
                    <a:pt x="577" y="81"/>
                  </a:lnTo>
                  <a:lnTo>
                    <a:pt x="563" y="70"/>
                  </a:lnTo>
                  <a:lnTo>
                    <a:pt x="550" y="61"/>
                  </a:lnTo>
                  <a:lnTo>
                    <a:pt x="536" y="52"/>
                  </a:lnTo>
                  <a:lnTo>
                    <a:pt x="520" y="43"/>
                  </a:lnTo>
                  <a:lnTo>
                    <a:pt x="506" y="35"/>
                  </a:lnTo>
                  <a:lnTo>
                    <a:pt x="490" y="29"/>
                  </a:lnTo>
                  <a:lnTo>
                    <a:pt x="474" y="22"/>
                  </a:lnTo>
                  <a:lnTo>
                    <a:pt x="459" y="17"/>
                  </a:lnTo>
                  <a:lnTo>
                    <a:pt x="442" y="12"/>
                  </a:lnTo>
                  <a:lnTo>
                    <a:pt x="426" y="8"/>
                  </a:lnTo>
                  <a:lnTo>
                    <a:pt x="409" y="5"/>
                  </a:lnTo>
                  <a:lnTo>
                    <a:pt x="392" y="3"/>
                  </a:lnTo>
                  <a:lnTo>
                    <a:pt x="375" y="0"/>
                  </a:lnTo>
                  <a:lnTo>
                    <a:pt x="360" y="0"/>
                  </a:lnTo>
                  <a:lnTo>
                    <a:pt x="343" y="0"/>
                  </a:lnTo>
                  <a:lnTo>
                    <a:pt x="324" y="1"/>
                  </a:lnTo>
                  <a:lnTo>
                    <a:pt x="308" y="3"/>
                  </a:lnTo>
                  <a:lnTo>
                    <a:pt x="291" y="5"/>
                  </a:lnTo>
                  <a:lnTo>
                    <a:pt x="274" y="8"/>
                  </a:lnTo>
                  <a:lnTo>
                    <a:pt x="258" y="13"/>
                  </a:lnTo>
                  <a:lnTo>
                    <a:pt x="241" y="18"/>
                  </a:lnTo>
                  <a:lnTo>
                    <a:pt x="224" y="24"/>
                  </a:lnTo>
                  <a:lnTo>
                    <a:pt x="208" y="30"/>
                  </a:lnTo>
                  <a:lnTo>
                    <a:pt x="192" y="38"/>
                  </a:lnTo>
                  <a:lnTo>
                    <a:pt x="176" y="47"/>
                  </a:lnTo>
                  <a:lnTo>
                    <a:pt x="176" y="47"/>
                  </a:lnTo>
                  <a:lnTo>
                    <a:pt x="160" y="56"/>
                  </a:lnTo>
                  <a:lnTo>
                    <a:pt x="146" y="67"/>
                  </a:lnTo>
                  <a:lnTo>
                    <a:pt x="132" y="77"/>
                  </a:lnTo>
                  <a:lnTo>
                    <a:pt x="119" y="89"/>
                  </a:lnTo>
                  <a:lnTo>
                    <a:pt x="106" y="100"/>
                  </a:lnTo>
                  <a:lnTo>
                    <a:pt x="94" y="112"/>
                  </a:lnTo>
                  <a:lnTo>
                    <a:pt x="82" y="125"/>
                  </a:lnTo>
                  <a:lnTo>
                    <a:pt x="72" y="140"/>
                  </a:lnTo>
                  <a:lnTo>
                    <a:pt x="61" y="153"/>
                  </a:lnTo>
                  <a:lnTo>
                    <a:pt x="52" y="167"/>
                  </a:lnTo>
                  <a:lnTo>
                    <a:pt x="44" y="183"/>
                  </a:lnTo>
                  <a:lnTo>
                    <a:pt x="36" y="197"/>
                  </a:lnTo>
                  <a:lnTo>
                    <a:pt x="29" y="213"/>
                  </a:lnTo>
                  <a:lnTo>
                    <a:pt x="22" y="228"/>
                  </a:lnTo>
                  <a:lnTo>
                    <a:pt x="17" y="244"/>
                  </a:lnTo>
                  <a:lnTo>
                    <a:pt x="13" y="259"/>
                  </a:lnTo>
                  <a:lnTo>
                    <a:pt x="8" y="276"/>
                  </a:lnTo>
                  <a:lnTo>
                    <a:pt x="5" y="293"/>
                  </a:lnTo>
                  <a:lnTo>
                    <a:pt x="3" y="310"/>
                  </a:lnTo>
                  <a:lnTo>
                    <a:pt x="1" y="326"/>
                  </a:lnTo>
                  <a:lnTo>
                    <a:pt x="0" y="343"/>
                  </a:lnTo>
                  <a:lnTo>
                    <a:pt x="0" y="360"/>
                  </a:lnTo>
                  <a:lnTo>
                    <a:pt x="1" y="378"/>
                  </a:lnTo>
                  <a:lnTo>
                    <a:pt x="3" y="395"/>
                  </a:lnTo>
                  <a:lnTo>
                    <a:pt x="5" y="412"/>
                  </a:lnTo>
                  <a:lnTo>
                    <a:pt x="9" y="429"/>
                  </a:lnTo>
                  <a:lnTo>
                    <a:pt x="13" y="444"/>
                  </a:lnTo>
                  <a:lnTo>
                    <a:pt x="18" y="461"/>
                  </a:lnTo>
                  <a:lnTo>
                    <a:pt x="25" y="478"/>
                  </a:lnTo>
                  <a:lnTo>
                    <a:pt x="31" y="494"/>
                  </a:lnTo>
                  <a:lnTo>
                    <a:pt x="39" y="511"/>
                  </a:lnTo>
                  <a:lnTo>
                    <a:pt x="47" y="526"/>
                  </a:lnTo>
                  <a:lnTo>
                    <a:pt x="47" y="526"/>
                  </a:lnTo>
                  <a:lnTo>
                    <a:pt x="57" y="542"/>
                  </a:lnTo>
                  <a:lnTo>
                    <a:pt x="66" y="556"/>
                  </a:lnTo>
                  <a:lnTo>
                    <a:pt x="78" y="571"/>
                  </a:lnTo>
                  <a:lnTo>
                    <a:pt x="89" y="584"/>
                  </a:lnTo>
                  <a:lnTo>
                    <a:pt x="100" y="597"/>
                  </a:lnTo>
                  <a:lnTo>
                    <a:pt x="113" y="609"/>
                  </a:lnTo>
                  <a:lnTo>
                    <a:pt x="126" y="620"/>
                  </a:lnTo>
                  <a:lnTo>
                    <a:pt x="139" y="631"/>
                  </a:lnTo>
                  <a:lnTo>
                    <a:pt x="154" y="641"/>
                  </a:lnTo>
                  <a:lnTo>
                    <a:pt x="168" y="650"/>
                  </a:lnTo>
                  <a:lnTo>
                    <a:pt x="182" y="658"/>
                  </a:lnTo>
                  <a:lnTo>
                    <a:pt x="198" y="666"/>
                  </a:lnTo>
                  <a:lnTo>
                    <a:pt x="212" y="674"/>
                  </a:lnTo>
                  <a:lnTo>
                    <a:pt x="228" y="680"/>
                  </a:lnTo>
                  <a:lnTo>
                    <a:pt x="245" y="685"/>
                  </a:lnTo>
                  <a:lnTo>
                    <a:pt x="261" y="689"/>
                  </a:lnTo>
                  <a:lnTo>
                    <a:pt x="278" y="695"/>
                  </a:lnTo>
                  <a:lnTo>
                    <a:pt x="293" y="697"/>
                  </a:lnTo>
                  <a:lnTo>
                    <a:pt x="310" y="700"/>
                  </a:lnTo>
                  <a:lnTo>
                    <a:pt x="327" y="701"/>
                  </a:lnTo>
                  <a:lnTo>
                    <a:pt x="344" y="702"/>
                  </a:lnTo>
                  <a:lnTo>
                    <a:pt x="361" y="702"/>
                  </a:lnTo>
                  <a:lnTo>
                    <a:pt x="378" y="701"/>
                  </a:lnTo>
                  <a:lnTo>
                    <a:pt x="395" y="700"/>
                  </a:lnTo>
                  <a:lnTo>
                    <a:pt x="412" y="697"/>
                  </a:lnTo>
                  <a:lnTo>
                    <a:pt x="429" y="693"/>
                  </a:lnTo>
                  <a:lnTo>
                    <a:pt x="446" y="689"/>
                  </a:lnTo>
                  <a:lnTo>
                    <a:pt x="463" y="684"/>
                  </a:lnTo>
                  <a:lnTo>
                    <a:pt x="478" y="678"/>
                  </a:lnTo>
                  <a:lnTo>
                    <a:pt x="495" y="671"/>
                  </a:lnTo>
                  <a:lnTo>
                    <a:pt x="511" y="663"/>
                  </a:lnTo>
                  <a:lnTo>
                    <a:pt x="526" y="655"/>
                  </a:lnTo>
                  <a:lnTo>
                    <a:pt x="526" y="655"/>
                  </a:lnTo>
                  <a:lnTo>
                    <a:pt x="542" y="645"/>
                  </a:lnTo>
                  <a:lnTo>
                    <a:pt x="558" y="636"/>
                  </a:lnTo>
                  <a:lnTo>
                    <a:pt x="571" y="624"/>
                  </a:lnTo>
                  <a:lnTo>
                    <a:pt x="585" y="614"/>
                  </a:lnTo>
                  <a:lnTo>
                    <a:pt x="598" y="602"/>
                  </a:lnTo>
                  <a:lnTo>
                    <a:pt x="610" y="589"/>
                  </a:lnTo>
                  <a:lnTo>
                    <a:pt x="622" y="576"/>
                  </a:lnTo>
                  <a:lnTo>
                    <a:pt x="632" y="563"/>
                  </a:lnTo>
                  <a:lnTo>
                    <a:pt x="641" y="549"/>
                  </a:lnTo>
                  <a:lnTo>
                    <a:pt x="650" y="534"/>
                  </a:lnTo>
                  <a:lnTo>
                    <a:pt x="659" y="520"/>
                  </a:lnTo>
                  <a:lnTo>
                    <a:pt x="667" y="504"/>
                  </a:lnTo>
                  <a:lnTo>
                    <a:pt x="674" y="490"/>
                  </a:lnTo>
                  <a:lnTo>
                    <a:pt x="680" y="474"/>
                  </a:lnTo>
                  <a:lnTo>
                    <a:pt x="685" y="457"/>
                  </a:lnTo>
                  <a:lnTo>
                    <a:pt x="691" y="442"/>
                  </a:lnTo>
                  <a:lnTo>
                    <a:pt x="695" y="425"/>
                  </a:lnTo>
                  <a:lnTo>
                    <a:pt x="697" y="409"/>
                  </a:lnTo>
                  <a:lnTo>
                    <a:pt x="700" y="392"/>
                  </a:lnTo>
                  <a:lnTo>
                    <a:pt x="702" y="375"/>
                  </a:lnTo>
                  <a:lnTo>
                    <a:pt x="702" y="358"/>
                  </a:lnTo>
                  <a:lnTo>
                    <a:pt x="702" y="341"/>
                  </a:lnTo>
                  <a:lnTo>
                    <a:pt x="701" y="325"/>
                  </a:lnTo>
                  <a:lnTo>
                    <a:pt x="700" y="308"/>
                  </a:lnTo>
                  <a:lnTo>
                    <a:pt x="697" y="291"/>
                  </a:lnTo>
                  <a:lnTo>
                    <a:pt x="695" y="274"/>
                  </a:lnTo>
                  <a:lnTo>
                    <a:pt x="689" y="257"/>
                  </a:lnTo>
                  <a:lnTo>
                    <a:pt x="684" y="240"/>
                  </a:lnTo>
                  <a:lnTo>
                    <a:pt x="679" y="224"/>
                  </a:lnTo>
                  <a:lnTo>
                    <a:pt x="672" y="207"/>
                  </a:lnTo>
                  <a:lnTo>
                    <a:pt x="665" y="192"/>
                  </a:lnTo>
                  <a:lnTo>
                    <a:pt x="655" y="176"/>
                  </a:lnTo>
                  <a:lnTo>
                    <a:pt x="655"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4" name="Freeform 68"/>
            <p:cNvSpPr>
              <a:spLocks/>
            </p:cNvSpPr>
            <p:nvPr userDrawn="1"/>
          </p:nvSpPr>
          <p:spPr bwMode="auto">
            <a:xfrm>
              <a:off x="3768" y="1525"/>
              <a:ext cx="155" cy="155"/>
            </a:xfrm>
            <a:custGeom>
              <a:avLst/>
              <a:gdLst>
                <a:gd name="T0" fmla="*/ 580 w 622"/>
                <a:gd name="T1" fmla="*/ 155 h 622"/>
                <a:gd name="T2" fmla="*/ 562 w 622"/>
                <a:gd name="T3" fmla="*/ 129 h 622"/>
                <a:gd name="T4" fmla="*/ 544 w 622"/>
                <a:gd name="T5" fmla="*/ 105 h 622"/>
                <a:gd name="T6" fmla="*/ 498 w 622"/>
                <a:gd name="T7" fmla="*/ 63 h 622"/>
                <a:gd name="T8" fmla="*/ 447 w 622"/>
                <a:gd name="T9" fmla="*/ 32 h 622"/>
                <a:gd name="T10" fmla="*/ 391 w 622"/>
                <a:gd name="T11" fmla="*/ 11 h 622"/>
                <a:gd name="T12" fmla="*/ 333 w 622"/>
                <a:gd name="T13" fmla="*/ 2 h 622"/>
                <a:gd name="T14" fmla="*/ 273 w 622"/>
                <a:gd name="T15" fmla="*/ 3 h 622"/>
                <a:gd name="T16" fmla="*/ 213 w 622"/>
                <a:gd name="T17" fmla="*/ 16 h 622"/>
                <a:gd name="T18" fmla="*/ 184 w 622"/>
                <a:gd name="T19" fmla="*/ 28 h 622"/>
                <a:gd name="T20" fmla="*/ 155 w 622"/>
                <a:gd name="T21" fmla="*/ 42 h 622"/>
                <a:gd name="T22" fmla="*/ 142 w 622"/>
                <a:gd name="T23" fmla="*/ 50 h 622"/>
                <a:gd name="T24" fmla="*/ 116 w 622"/>
                <a:gd name="T25" fmla="*/ 68 h 622"/>
                <a:gd name="T26" fmla="*/ 82 w 622"/>
                <a:gd name="T27" fmla="*/ 101 h 622"/>
                <a:gd name="T28" fmla="*/ 46 w 622"/>
                <a:gd name="T29" fmla="*/ 149 h 622"/>
                <a:gd name="T30" fmla="*/ 20 w 622"/>
                <a:gd name="T31" fmla="*/ 202 h 622"/>
                <a:gd name="T32" fmla="*/ 4 w 622"/>
                <a:gd name="T33" fmla="*/ 260 h 622"/>
                <a:gd name="T34" fmla="*/ 0 w 622"/>
                <a:gd name="T35" fmla="*/ 320 h 622"/>
                <a:gd name="T36" fmla="*/ 8 w 622"/>
                <a:gd name="T37" fmla="*/ 379 h 622"/>
                <a:gd name="T38" fmla="*/ 21 w 622"/>
                <a:gd name="T39" fmla="*/ 424 h 622"/>
                <a:gd name="T40" fmla="*/ 34 w 622"/>
                <a:gd name="T41" fmla="*/ 452 h 622"/>
                <a:gd name="T42" fmla="*/ 42 w 622"/>
                <a:gd name="T43" fmla="*/ 465 h 622"/>
                <a:gd name="T44" fmla="*/ 59 w 622"/>
                <a:gd name="T45" fmla="*/ 493 h 622"/>
                <a:gd name="T46" fmla="*/ 78 w 622"/>
                <a:gd name="T47" fmla="*/ 518 h 622"/>
                <a:gd name="T48" fmla="*/ 124 w 622"/>
                <a:gd name="T49" fmla="*/ 558 h 622"/>
                <a:gd name="T50" fmla="*/ 175 w 622"/>
                <a:gd name="T51" fmla="*/ 589 h 622"/>
                <a:gd name="T52" fmla="*/ 231 w 622"/>
                <a:gd name="T53" fmla="*/ 610 h 622"/>
                <a:gd name="T54" fmla="*/ 290 w 622"/>
                <a:gd name="T55" fmla="*/ 621 h 622"/>
                <a:gd name="T56" fmla="*/ 350 w 622"/>
                <a:gd name="T57" fmla="*/ 619 h 622"/>
                <a:gd name="T58" fmla="*/ 408 w 622"/>
                <a:gd name="T59" fmla="*/ 605 h 622"/>
                <a:gd name="T60" fmla="*/ 438 w 622"/>
                <a:gd name="T61" fmla="*/ 594 h 622"/>
                <a:gd name="T62" fmla="*/ 465 w 622"/>
                <a:gd name="T63" fmla="*/ 580 h 622"/>
                <a:gd name="T64" fmla="*/ 480 w 622"/>
                <a:gd name="T65" fmla="*/ 571 h 622"/>
                <a:gd name="T66" fmla="*/ 506 w 622"/>
                <a:gd name="T67" fmla="*/ 553 h 622"/>
                <a:gd name="T68" fmla="*/ 540 w 622"/>
                <a:gd name="T69" fmla="*/ 521 h 622"/>
                <a:gd name="T70" fmla="*/ 575 w 622"/>
                <a:gd name="T71" fmla="*/ 473 h 622"/>
                <a:gd name="T72" fmla="*/ 602 w 622"/>
                <a:gd name="T73" fmla="*/ 420 h 622"/>
                <a:gd name="T74" fmla="*/ 617 w 622"/>
                <a:gd name="T75" fmla="*/ 363 h 622"/>
                <a:gd name="T76" fmla="*/ 622 w 622"/>
                <a:gd name="T77" fmla="*/ 303 h 622"/>
                <a:gd name="T78" fmla="*/ 614 w 622"/>
                <a:gd name="T79" fmla="*/ 243 h 622"/>
                <a:gd name="T80" fmla="*/ 600 w 622"/>
                <a:gd name="T81" fmla="*/ 198 h 622"/>
                <a:gd name="T82" fmla="*/ 588 w 622"/>
                <a:gd name="T83" fmla="*/ 170 h 622"/>
                <a:gd name="T84" fmla="*/ 580 w 622"/>
                <a:gd name="T85" fmla="*/ 15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80" y="155"/>
                  </a:moveTo>
                  <a:lnTo>
                    <a:pt x="580" y="155"/>
                  </a:lnTo>
                  <a:lnTo>
                    <a:pt x="571" y="142"/>
                  </a:lnTo>
                  <a:lnTo>
                    <a:pt x="562" y="129"/>
                  </a:lnTo>
                  <a:lnTo>
                    <a:pt x="553" y="116"/>
                  </a:lnTo>
                  <a:lnTo>
                    <a:pt x="544" y="105"/>
                  </a:lnTo>
                  <a:lnTo>
                    <a:pt x="522" y="82"/>
                  </a:lnTo>
                  <a:lnTo>
                    <a:pt x="498" y="63"/>
                  </a:lnTo>
                  <a:lnTo>
                    <a:pt x="473" y="46"/>
                  </a:lnTo>
                  <a:lnTo>
                    <a:pt x="447" y="32"/>
                  </a:lnTo>
                  <a:lnTo>
                    <a:pt x="420" y="20"/>
                  </a:lnTo>
                  <a:lnTo>
                    <a:pt x="391" y="11"/>
                  </a:lnTo>
                  <a:lnTo>
                    <a:pt x="363" y="4"/>
                  </a:lnTo>
                  <a:lnTo>
                    <a:pt x="333" y="2"/>
                  </a:lnTo>
                  <a:lnTo>
                    <a:pt x="303" y="0"/>
                  </a:lnTo>
                  <a:lnTo>
                    <a:pt x="273" y="3"/>
                  </a:lnTo>
                  <a:lnTo>
                    <a:pt x="243" y="8"/>
                  </a:lnTo>
                  <a:lnTo>
                    <a:pt x="213" y="16"/>
                  </a:lnTo>
                  <a:lnTo>
                    <a:pt x="198" y="21"/>
                  </a:lnTo>
                  <a:lnTo>
                    <a:pt x="184" y="28"/>
                  </a:lnTo>
                  <a:lnTo>
                    <a:pt x="170" y="34"/>
                  </a:lnTo>
                  <a:lnTo>
                    <a:pt x="155" y="42"/>
                  </a:lnTo>
                  <a:lnTo>
                    <a:pt x="155" y="42"/>
                  </a:lnTo>
                  <a:lnTo>
                    <a:pt x="142" y="50"/>
                  </a:lnTo>
                  <a:lnTo>
                    <a:pt x="129" y="59"/>
                  </a:lnTo>
                  <a:lnTo>
                    <a:pt x="116" y="68"/>
                  </a:lnTo>
                  <a:lnTo>
                    <a:pt x="105" y="79"/>
                  </a:lnTo>
                  <a:lnTo>
                    <a:pt x="82" y="101"/>
                  </a:lnTo>
                  <a:lnTo>
                    <a:pt x="63" y="123"/>
                  </a:lnTo>
                  <a:lnTo>
                    <a:pt x="46" y="149"/>
                  </a:lnTo>
                  <a:lnTo>
                    <a:pt x="32" y="175"/>
                  </a:lnTo>
                  <a:lnTo>
                    <a:pt x="20" y="202"/>
                  </a:lnTo>
                  <a:lnTo>
                    <a:pt x="11" y="231"/>
                  </a:lnTo>
                  <a:lnTo>
                    <a:pt x="4" y="260"/>
                  </a:lnTo>
                  <a:lnTo>
                    <a:pt x="2" y="290"/>
                  </a:lnTo>
                  <a:lnTo>
                    <a:pt x="0" y="320"/>
                  </a:lnTo>
                  <a:lnTo>
                    <a:pt x="3" y="350"/>
                  </a:lnTo>
                  <a:lnTo>
                    <a:pt x="8" y="379"/>
                  </a:lnTo>
                  <a:lnTo>
                    <a:pt x="16" y="408"/>
                  </a:lnTo>
                  <a:lnTo>
                    <a:pt x="21" y="424"/>
                  </a:lnTo>
                  <a:lnTo>
                    <a:pt x="28" y="438"/>
                  </a:lnTo>
                  <a:lnTo>
                    <a:pt x="34" y="452"/>
                  </a:lnTo>
                  <a:lnTo>
                    <a:pt x="42" y="465"/>
                  </a:lnTo>
                  <a:lnTo>
                    <a:pt x="42" y="465"/>
                  </a:lnTo>
                  <a:lnTo>
                    <a:pt x="50" y="480"/>
                  </a:lnTo>
                  <a:lnTo>
                    <a:pt x="59" y="493"/>
                  </a:lnTo>
                  <a:lnTo>
                    <a:pt x="68" y="505"/>
                  </a:lnTo>
                  <a:lnTo>
                    <a:pt x="78" y="518"/>
                  </a:lnTo>
                  <a:lnTo>
                    <a:pt x="101" y="538"/>
                  </a:lnTo>
                  <a:lnTo>
                    <a:pt x="124" y="558"/>
                  </a:lnTo>
                  <a:lnTo>
                    <a:pt x="149" y="575"/>
                  </a:lnTo>
                  <a:lnTo>
                    <a:pt x="175" y="589"/>
                  </a:lnTo>
                  <a:lnTo>
                    <a:pt x="202" y="601"/>
                  </a:lnTo>
                  <a:lnTo>
                    <a:pt x="231" y="610"/>
                  </a:lnTo>
                  <a:lnTo>
                    <a:pt x="260" y="617"/>
                  </a:lnTo>
                  <a:lnTo>
                    <a:pt x="290" y="621"/>
                  </a:lnTo>
                  <a:lnTo>
                    <a:pt x="320" y="622"/>
                  </a:lnTo>
                  <a:lnTo>
                    <a:pt x="350" y="619"/>
                  </a:lnTo>
                  <a:lnTo>
                    <a:pt x="379" y="614"/>
                  </a:lnTo>
                  <a:lnTo>
                    <a:pt x="408" y="605"/>
                  </a:lnTo>
                  <a:lnTo>
                    <a:pt x="424" y="600"/>
                  </a:lnTo>
                  <a:lnTo>
                    <a:pt x="438" y="594"/>
                  </a:lnTo>
                  <a:lnTo>
                    <a:pt x="452" y="587"/>
                  </a:lnTo>
                  <a:lnTo>
                    <a:pt x="465" y="580"/>
                  </a:lnTo>
                  <a:lnTo>
                    <a:pt x="465" y="580"/>
                  </a:lnTo>
                  <a:lnTo>
                    <a:pt x="480" y="571"/>
                  </a:lnTo>
                  <a:lnTo>
                    <a:pt x="493" y="562"/>
                  </a:lnTo>
                  <a:lnTo>
                    <a:pt x="506" y="553"/>
                  </a:lnTo>
                  <a:lnTo>
                    <a:pt x="518" y="542"/>
                  </a:lnTo>
                  <a:lnTo>
                    <a:pt x="540" y="521"/>
                  </a:lnTo>
                  <a:lnTo>
                    <a:pt x="558" y="498"/>
                  </a:lnTo>
                  <a:lnTo>
                    <a:pt x="575" y="473"/>
                  </a:lnTo>
                  <a:lnTo>
                    <a:pt x="591" y="447"/>
                  </a:lnTo>
                  <a:lnTo>
                    <a:pt x="602" y="420"/>
                  </a:lnTo>
                  <a:lnTo>
                    <a:pt x="611" y="391"/>
                  </a:lnTo>
                  <a:lnTo>
                    <a:pt x="617" y="363"/>
                  </a:lnTo>
                  <a:lnTo>
                    <a:pt x="621" y="333"/>
                  </a:lnTo>
                  <a:lnTo>
                    <a:pt x="622" y="303"/>
                  </a:lnTo>
                  <a:lnTo>
                    <a:pt x="619" y="273"/>
                  </a:lnTo>
                  <a:lnTo>
                    <a:pt x="614" y="243"/>
                  </a:lnTo>
                  <a:lnTo>
                    <a:pt x="606" y="213"/>
                  </a:lnTo>
                  <a:lnTo>
                    <a:pt x="600" y="198"/>
                  </a:lnTo>
                  <a:lnTo>
                    <a:pt x="594" y="184"/>
                  </a:lnTo>
                  <a:lnTo>
                    <a:pt x="588" y="170"/>
                  </a:lnTo>
                  <a:lnTo>
                    <a:pt x="580" y="155"/>
                  </a:lnTo>
                  <a:lnTo>
                    <a:pt x="580" y="1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5" name="Freeform 69"/>
            <p:cNvSpPr>
              <a:spLocks/>
            </p:cNvSpPr>
            <p:nvPr userDrawn="1"/>
          </p:nvSpPr>
          <p:spPr bwMode="auto">
            <a:xfrm>
              <a:off x="3904" y="1754"/>
              <a:ext cx="135" cy="135"/>
            </a:xfrm>
            <a:custGeom>
              <a:avLst/>
              <a:gdLst>
                <a:gd name="T0" fmla="*/ 134 w 539"/>
                <a:gd name="T1" fmla="*/ 36 h 539"/>
                <a:gd name="T2" fmla="*/ 89 w 539"/>
                <a:gd name="T3" fmla="*/ 67 h 539"/>
                <a:gd name="T4" fmla="*/ 54 w 539"/>
                <a:gd name="T5" fmla="*/ 106 h 539"/>
                <a:gd name="T6" fmla="*/ 27 w 539"/>
                <a:gd name="T7" fmla="*/ 151 h 539"/>
                <a:gd name="T8" fmla="*/ 9 w 539"/>
                <a:gd name="T9" fmla="*/ 200 h 539"/>
                <a:gd name="T10" fmla="*/ 0 w 539"/>
                <a:gd name="T11" fmla="*/ 251 h 539"/>
                <a:gd name="T12" fmla="*/ 1 w 539"/>
                <a:gd name="T13" fmla="*/ 303 h 539"/>
                <a:gd name="T14" fmla="*/ 13 w 539"/>
                <a:gd name="T15" fmla="*/ 355 h 539"/>
                <a:gd name="T16" fmla="*/ 35 w 539"/>
                <a:gd name="T17" fmla="*/ 405 h 539"/>
                <a:gd name="T18" fmla="*/ 50 w 539"/>
                <a:gd name="T19" fmla="*/ 428 h 539"/>
                <a:gd name="T20" fmla="*/ 86 w 539"/>
                <a:gd name="T21" fmla="*/ 469 h 539"/>
                <a:gd name="T22" fmla="*/ 127 w 539"/>
                <a:gd name="T23" fmla="*/ 500 h 539"/>
                <a:gd name="T24" fmla="*/ 174 w 539"/>
                <a:gd name="T25" fmla="*/ 522 h 539"/>
                <a:gd name="T26" fmla="*/ 225 w 539"/>
                <a:gd name="T27" fmla="*/ 536 h 539"/>
                <a:gd name="T28" fmla="*/ 276 w 539"/>
                <a:gd name="T29" fmla="*/ 539 h 539"/>
                <a:gd name="T30" fmla="*/ 328 w 539"/>
                <a:gd name="T31" fmla="*/ 532 h 539"/>
                <a:gd name="T32" fmla="*/ 380 w 539"/>
                <a:gd name="T33" fmla="*/ 515 h 539"/>
                <a:gd name="T34" fmla="*/ 404 w 539"/>
                <a:gd name="T35" fmla="*/ 504 h 539"/>
                <a:gd name="T36" fmla="*/ 449 w 539"/>
                <a:gd name="T37" fmla="*/ 471 h 539"/>
                <a:gd name="T38" fmla="*/ 484 w 539"/>
                <a:gd name="T39" fmla="*/ 432 h 539"/>
                <a:gd name="T40" fmla="*/ 512 w 539"/>
                <a:gd name="T41" fmla="*/ 388 h 539"/>
                <a:gd name="T42" fmla="*/ 530 w 539"/>
                <a:gd name="T43" fmla="*/ 340 h 539"/>
                <a:gd name="T44" fmla="*/ 539 w 539"/>
                <a:gd name="T45" fmla="*/ 289 h 539"/>
                <a:gd name="T46" fmla="*/ 538 w 539"/>
                <a:gd name="T47" fmla="*/ 237 h 539"/>
                <a:gd name="T48" fmla="*/ 526 w 539"/>
                <a:gd name="T49" fmla="*/ 185 h 539"/>
                <a:gd name="T50" fmla="*/ 503 w 539"/>
                <a:gd name="T51" fmla="*/ 135 h 539"/>
                <a:gd name="T52" fmla="*/ 488 w 539"/>
                <a:gd name="T53" fmla="*/ 112 h 539"/>
                <a:gd name="T54" fmla="*/ 452 w 539"/>
                <a:gd name="T55" fmla="*/ 71 h 539"/>
                <a:gd name="T56" fmla="*/ 410 w 539"/>
                <a:gd name="T57" fmla="*/ 40 h 539"/>
                <a:gd name="T58" fmla="*/ 363 w 539"/>
                <a:gd name="T59" fmla="*/ 17 h 539"/>
                <a:gd name="T60" fmla="*/ 314 w 539"/>
                <a:gd name="T61" fmla="*/ 3 h 539"/>
                <a:gd name="T62" fmla="*/ 262 w 539"/>
                <a:gd name="T63" fmla="*/ 0 h 539"/>
                <a:gd name="T64" fmla="*/ 209 w 539"/>
                <a:gd name="T65" fmla="*/ 6 h 539"/>
                <a:gd name="T66" fmla="*/ 159 w 539"/>
                <a:gd name="T67" fmla="*/ 23 h 539"/>
                <a:gd name="T68" fmla="*/ 134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134" y="36"/>
                  </a:moveTo>
                  <a:lnTo>
                    <a:pt x="134" y="36"/>
                  </a:lnTo>
                  <a:lnTo>
                    <a:pt x="110" y="50"/>
                  </a:lnTo>
                  <a:lnTo>
                    <a:pt x="89" y="67"/>
                  </a:lnTo>
                  <a:lnTo>
                    <a:pt x="71" y="87"/>
                  </a:lnTo>
                  <a:lnTo>
                    <a:pt x="54" y="106"/>
                  </a:lnTo>
                  <a:lnTo>
                    <a:pt x="39" y="129"/>
                  </a:lnTo>
                  <a:lnTo>
                    <a:pt x="27" y="151"/>
                  </a:lnTo>
                  <a:lnTo>
                    <a:pt x="17" y="175"/>
                  </a:lnTo>
                  <a:lnTo>
                    <a:pt x="9" y="200"/>
                  </a:lnTo>
                  <a:lnTo>
                    <a:pt x="2" y="225"/>
                  </a:lnTo>
                  <a:lnTo>
                    <a:pt x="0" y="251"/>
                  </a:lnTo>
                  <a:lnTo>
                    <a:pt x="0" y="277"/>
                  </a:lnTo>
                  <a:lnTo>
                    <a:pt x="1" y="303"/>
                  </a:lnTo>
                  <a:lnTo>
                    <a:pt x="6" y="329"/>
                  </a:lnTo>
                  <a:lnTo>
                    <a:pt x="13" y="355"/>
                  </a:lnTo>
                  <a:lnTo>
                    <a:pt x="23" y="380"/>
                  </a:lnTo>
                  <a:lnTo>
                    <a:pt x="35" y="405"/>
                  </a:lnTo>
                  <a:lnTo>
                    <a:pt x="35" y="405"/>
                  </a:lnTo>
                  <a:lnTo>
                    <a:pt x="50" y="428"/>
                  </a:lnTo>
                  <a:lnTo>
                    <a:pt x="67" y="449"/>
                  </a:lnTo>
                  <a:lnTo>
                    <a:pt x="86" y="469"/>
                  </a:lnTo>
                  <a:lnTo>
                    <a:pt x="106" y="486"/>
                  </a:lnTo>
                  <a:lnTo>
                    <a:pt x="127" y="500"/>
                  </a:lnTo>
                  <a:lnTo>
                    <a:pt x="151" y="513"/>
                  </a:lnTo>
                  <a:lnTo>
                    <a:pt x="174" y="522"/>
                  </a:lnTo>
                  <a:lnTo>
                    <a:pt x="199" y="530"/>
                  </a:lnTo>
                  <a:lnTo>
                    <a:pt x="225" y="536"/>
                  </a:lnTo>
                  <a:lnTo>
                    <a:pt x="250" y="539"/>
                  </a:lnTo>
                  <a:lnTo>
                    <a:pt x="276" y="539"/>
                  </a:lnTo>
                  <a:lnTo>
                    <a:pt x="303" y="538"/>
                  </a:lnTo>
                  <a:lnTo>
                    <a:pt x="328" y="532"/>
                  </a:lnTo>
                  <a:lnTo>
                    <a:pt x="354" y="526"/>
                  </a:lnTo>
                  <a:lnTo>
                    <a:pt x="380" y="515"/>
                  </a:lnTo>
                  <a:lnTo>
                    <a:pt x="404" y="504"/>
                  </a:lnTo>
                  <a:lnTo>
                    <a:pt x="404" y="504"/>
                  </a:lnTo>
                  <a:lnTo>
                    <a:pt x="427" y="488"/>
                  </a:lnTo>
                  <a:lnTo>
                    <a:pt x="449" y="471"/>
                  </a:lnTo>
                  <a:lnTo>
                    <a:pt x="467" y="453"/>
                  </a:lnTo>
                  <a:lnTo>
                    <a:pt x="484" y="432"/>
                  </a:lnTo>
                  <a:lnTo>
                    <a:pt x="500" y="411"/>
                  </a:lnTo>
                  <a:lnTo>
                    <a:pt x="512" y="388"/>
                  </a:lnTo>
                  <a:lnTo>
                    <a:pt x="522" y="364"/>
                  </a:lnTo>
                  <a:lnTo>
                    <a:pt x="530" y="340"/>
                  </a:lnTo>
                  <a:lnTo>
                    <a:pt x="535" y="314"/>
                  </a:lnTo>
                  <a:lnTo>
                    <a:pt x="539" y="289"/>
                  </a:lnTo>
                  <a:lnTo>
                    <a:pt x="539" y="263"/>
                  </a:lnTo>
                  <a:lnTo>
                    <a:pt x="538" y="237"/>
                  </a:lnTo>
                  <a:lnTo>
                    <a:pt x="533" y="211"/>
                  </a:lnTo>
                  <a:lnTo>
                    <a:pt x="526" y="185"/>
                  </a:lnTo>
                  <a:lnTo>
                    <a:pt x="516" y="160"/>
                  </a:lnTo>
                  <a:lnTo>
                    <a:pt x="503" y="135"/>
                  </a:lnTo>
                  <a:lnTo>
                    <a:pt x="503" y="135"/>
                  </a:lnTo>
                  <a:lnTo>
                    <a:pt x="488" y="112"/>
                  </a:lnTo>
                  <a:lnTo>
                    <a:pt x="471" y="91"/>
                  </a:lnTo>
                  <a:lnTo>
                    <a:pt x="452" y="71"/>
                  </a:lnTo>
                  <a:lnTo>
                    <a:pt x="432" y="54"/>
                  </a:lnTo>
                  <a:lnTo>
                    <a:pt x="410" y="40"/>
                  </a:lnTo>
                  <a:lnTo>
                    <a:pt x="388" y="27"/>
                  </a:lnTo>
                  <a:lnTo>
                    <a:pt x="363" y="17"/>
                  </a:lnTo>
                  <a:lnTo>
                    <a:pt x="340" y="9"/>
                  </a:lnTo>
                  <a:lnTo>
                    <a:pt x="314" y="3"/>
                  </a:lnTo>
                  <a:lnTo>
                    <a:pt x="288" y="1"/>
                  </a:lnTo>
                  <a:lnTo>
                    <a:pt x="262" y="0"/>
                  </a:lnTo>
                  <a:lnTo>
                    <a:pt x="235" y="2"/>
                  </a:lnTo>
                  <a:lnTo>
                    <a:pt x="209" y="6"/>
                  </a:lnTo>
                  <a:lnTo>
                    <a:pt x="185" y="14"/>
                  </a:lnTo>
                  <a:lnTo>
                    <a:pt x="159" y="23"/>
                  </a:lnTo>
                  <a:lnTo>
                    <a:pt x="134" y="36"/>
                  </a:lnTo>
                  <a:lnTo>
                    <a:pt x="134"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6" name="Freeform 70"/>
            <p:cNvSpPr>
              <a:spLocks/>
            </p:cNvSpPr>
            <p:nvPr userDrawn="1"/>
          </p:nvSpPr>
          <p:spPr bwMode="auto">
            <a:xfrm>
              <a:off x="4041" y="1984"/>
              <a:ext cx="115" cy="114"/>
            </a:xfrm>
            <a:custGeom>
              <a:avLst/>
              <a:gdLst>
                <a:gd name="T0" fmla="*/ 114 w 460"/>
                <a:gd name="T1" fmla="*/ 31 h 458"/>
                <a:gd name="T2" fmla="*/ 76 w 460"/>
                <a:gd name="T3" fmla="*/ 58 h 458"/>
                <a:gd name="T4" fmla="*/ 46 w 460"/>
                <a:gd name="T5" fmla="*/ 91 h 458"/>
                <a:gd name="T6" fmla="*/ 23 w 460"/>
                <a:gd name="T7" fmla="*/ 129 h 458"/>
                <a:gd name="T8" fmla="*/ 7 w 460"/>
                <a:gd name="T9" fmla="*/ 170 h 458"/>
                <a:gd name="T10" fmla="*/ 1 w 460"/>
                <a:gd name="T11" fmla="*/ 213 h 458"/>
                <a:gd name="T12" fmla="*/ 2 w 460"/>
                <a:gd name="T13" fmla="*/ 258 h 458"/>
                <a:gd name="T14" fmla="*/ 11 w 460"/>
                <a:gd name="T15" fmla="*/ 302 h 458"/>
                <a:gd name="T16" fmla="*/ 31 w 460"/>
                <a:gd name="T17" fmla="*/ 344 h 458"/>
                <a:gd name="T18" fmla="*/ 44 w 460"/>
                <a:gd name="T19" fmla="*/ 365 h 458"/>
                <a:gd name="T20" fmla="*/ 74 w 460"/>
                <a:gd name="T21" fmla="*/ 398 h 458"/>
                <a:gd name="T22" fmla="*/ 109 w 460"/>
                <a:gd name="T23" fmla="*/ 425 h 458"/>
                <a:gd name="T24" fmla="*/ 149 w 460"/>
                <a:gd name="T25" fmla="*/ 444 h 458"/>
                <a:gd name="T26" fmla="*/ 191 w 460"/>
                <a:gd name="T27" fmla="*/ 456 h 458"/>
                <a:gd name="T28" fmla="*/ 235 w 460"/>
                <a:gd name="T29" fmla="*/ 458 h 458"/>
                <a:gd name="T30" fmla="*/ 280 w 460"/>
                <a:gd name="T31" fmla="*/ 453 h 458"/>
                <a:gd name="T32" fmla="*/ 323 w 460"/>
                <a:gd name="T33" fmla="*/ 439 h 458"/>
                <a:gd name="T34" fmla="*/ 345 w 460"/>
                <a:gd name="T35" fmla="*/ 428 h 458"/>
                <a:gd name="T36" fmla="*/ 381 w 460"/>
                <a:gd name="T37" fmla="*/ 401 h 458"/>
                <a:gd name="T38" fmla="*/ 413 w 460"/>
                <a:gd name="T39" fmla="*/ 368 h 458"/>
                <a:gd name="T40" fmla="*/ 436 w 460"/>
                <a:gd name="T41" fmla="*/ 331 h 458"/>
                <a:gd name="T42" fmla="*/ 452 w 460"/>
                <a:gd name="T43" fmla="*/ 289 h 458"/>
                <a:gd name="T44" fmla="*/ 458 w 460"/>
                <a:gd name="T45" fmla="*/ 246 h 458"/>
                <a:gd name="T46" fmla="*/ 457 w 460"/>
                <a:gd name="T47" fmla="*/ 202 h 458"/>
                <a:gd name="T48" fmla="*/ 448 w 460"/>
                <a:gd name="T49" fmla="*/ 157 h 458"/>
                <a:gd name="T50" fmla="*/ 428 w 460"/>
                <a:gd name="T51" fmla="*/ 114 h 458"/>
                <a:gd name="T52" fmla="*/ 415 w 460"/>
                <a:gd name="T53" fmla="*/ 95 h 458"/>
                <a:gd name="T54" fmla="*/ 385 w 460"/>
                <a:gd name="T55" fmla="*/ 61 h 458"/>
                <a:gd name="T56" fmla="*/ 350 w 460"/>
                <a:gd name="T57" fmla="*/ 34 h 458"/>
                <a:gd name="T58" fmla="*/ 310 w 460"/>
                <a:gd name="T59" fmla="*/ 14 h 458"/>
                <a:gd name="T60" fmla="*/ 268 w 460"/>
                <a:gd name="T61" fmla="*/ 4 h 458"/>
                <a:gd name="T62" fmla="*/ 224 w 460"/>
                <a:gd name="T63" fmla="*/ 0 h 458"/>
                <a:gd name="T64" fmla="*/ 179 w 460"/>
                <a:gd name="T65" fmla="*/ 5 h 458"/>
                <a:gd name="T66" fmla="*/ 135 w 460"/>
                <a:gd name="T67" fmla="*/ 21 h 458"/>
                <a:gd name="T68" fmla="*/ 114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114" y="31"/>
                  </a:moveTo>
                  <a:lnTo>
                    <a:pt x="114" y="31"/>
                  </a:lnTo>
                  <a:lnTo>
                    <a:pt x="95" y="44"/>
                  </a:lnTo>
                  <a:lnTo>
                    <a:pt x="76" y="58"/>
                  </a:lnTo>
                  <a:lnTo>
                    <a:pt x="61" y="74"/>
                  </a:lnTo>
                  <a:lnTo>
                    <a:pt x="46" y="91"/>
                  </a:lnTo>
                  <a:lnTo>
                    <a:pt x="33" y="109"/>
                  </a:lnTo>
                  <a:lnTo>
                    <a:pt x="23" y="129"/>
                  </a:lnTo>
                  <a:lnTo>
                    <a:pt x="14" y="150"/>
                  </a:lnTo>
                  <a:lnTo>
                    <a:pt x="7" y="170"/>
                  </a:lnTo>
                  <a:lnTo>
                    <a:pt x="3" y="191"/>
                  </a:lnTo>
                  <a:lnTo>
                    <a:pt x="1" y="213"/>
                  </a:lnTo>
                  <a:lnTo>
                    <a:pt x="0" y="236"/>
                  </a:lnTo>
                  <a:lnTo>
                    <a:pt x="2" y="258"/>
                  </a:lnTo>
                  <a:lnTo>
                    <a:pt x="6" y="280"/>
                  </a:lnTo>
                  <a:lnTo>
                    <a:pt x="11" y="302"/>
                  </a:lnTo>
                  <a:lnTo>
                    <a:pt x="20" y="323"/>
                  </a:lnTo>
                  <a:lnTo>
                    <a:pt x="31" y="344"/>
                  </a:lnTo>
                  <a:lnTo>
                    <a:pt x="31" y="344"/>
                  </a:lnTo>
                  <a:lnTo>
                    <a:pt x="44" y="365"/>
                  </a:lnTo>
                  <a:lnTo>
                    <a:pt x="58" y="382"/>
                  </a:lnTo>
                  <a:lnTo>
                    <a:pt x="74" y="398"/>
                  </a:lnTo>
                  <a:lnTo>
                    <a:pt x="91" y="413"/>
                  </a:lnTo>
                  <a:lnTo>
                    <a:pt x="109" y="425"/>
                  </a:lnTo>
                  <a:lnTo>
                    <a:pt x="129" y="436"/>
                  </a:lnTo>
                  <a:lnTo>
                    <a:pt x="149" y="444"/>
                  </a:lnTo>
                  <a:lnTo>
                    <a:pt x="170" y="451"/>
                  </a:lnTo>
                  <a:lnTo>
                    <a:pt x="191" y="456"/>
                  </a:lnTo>
                  <a:lnTo>
                    <a:pt x="213" y="458"/>
                  </a:lnTo>
                  <a:lnTo>
                    <a:pt x="235" y="458"/>
                  </a:lnTo>
                  <a:lnTo>
                    <a:pt x="258" y="457"/>
                  </a:lnTo>
                  <a:lnTo>
                    <a:pt x="280" y="453"/>
                  </a:lnTo>
                  <a:lnTo>
                    <a:pt x="302" y="447"/>
                  </a:lnTo>
                  <a:lnTo>
                    <a:pt x="323" y="439"/>
                  </a:lnTo>
                  <a:lnTo>
                    <a:pt x="345" y="428"/>
                  </a:lnTo>
                  <a:lnTo>
                    <a:pt x="345" y="428"/>
                  </a:lnTo>
                  <a:lnTo>
                    <a:pt x="364" y="415"/>
                  </a:lnTo>
                  <a:lnTo>
                    <a:pt x="381" y="401"/>
                  </a:lnTo>
                  <a:lnTo>
                    <a:pt x="398" y="385"/>
                  </a:lnTo>
                  <a:lnTo>
                    <a:pt x="413" y="368"/>
                  </a:lnTo>
                  <a:lnTo>
                    <a:pt x="426" y="349"/>
                  </a:lnTo>
                  <a:lnTo>
                    <a:pt x="436" y="331"/>
                  </a:lnTo>
                  <a:lnTo>
                    <a:pt x="444" y="310"/>
                  </a:lnTo>
                  <a:lnTo>
                    <a:pt x="452" y="289"/>
                  </a:lnTo>
                  <a:lnTo>
                    <a:pt x="456" y="267"/>
                  </a:lnTo>
                  <a:lnTo>
                    <a:pt x="458" y="246"/>
                  </a:lnTo>
                  <a:lnTo>
                    <a:pt x="460" y="224"/>
                  </a:lnTo>
                  <a:lnTo>
                    <a:pt x="457" y="202"/>
                  </a:lnTo>
                  <a:lnTo>
                    <a:pt x="453" y="180"/>
                  </a:lnTo>
                  <a:lnTo>
                    <a:pt x="448" y="157"/>
                  </a:lnTo>
                  <a:lnTo>
                    <a:pt x="439" y="135"/>
                  </a:lnTo>
                  <a:lnTo>
                    <a:pt x="428" y="114"/>
                  </a:lnTo>
                  <a:lnTo>
                    <a:pt x="428" y="114"/>
                  </a:lnTo>
                  <a:lnTo>
                    <a:pt x="415" y="95"/>
                  </a:lnTo>
                  <a:lnTo>
                    <a:pt x="401" y="77"/>
                  </a:lnTo>
                  <a:lnTo>
                    <a:pt x="385" y="61"/>
                  </a:lnTo>
                  <a:lnTo>
                    <a:pt x="368" y="47"/>
                  </a:lnTo>
                  <a:lnTo>
                    <a:pt x="350" y="34"/>
                  </a:lnTo>
                  <a:lnTo>
                    <a:pt x="331" y="23"/>
                  </a:lnTo>
                  <a:lnTo>
                    <a:pt x="310" y="14"/>
                  </a:lnTo>
                  <a:lnTo>
                    <a:pt x="289" y="8"/>
                  </a:lnTo>
                  <a:lnTo>
                    <a:pt x="268" y="4"/>
                  </a:lnTo>
                  <a:lnTo>
                    <a:pt x="246" y="1"/>
                  </a:lnTo>
                  <a:lnTo>
                    <a:pt x="224" y="0"/>
                  </a:lnTo>
                  <a:lnTo>
                    <a:pt x="202" y="1"/>
                  </a:lnTo>
                  <a:lnTo>
                    <a:pt x="179" y="5"/>
                  </a:lnTo>
                  <a:lnTo>
                    <a:pt x="157" y="11"/>
                  </a:lnTo>
                  <a:lnTo>
                    <a:pt x="135" y="21"/>
                  </a:lnTo>
                  <a:lnTo>
                    <a:pt x="114" y="31"/>
                  </a:lnTo>
                  <a:lnTo>
                    <a:pt x="11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7" name="Freeform 71"/>
            <p:cNvSpPr>
              <a:spLocks/>
            </p:cNvSpPr>
            <p:nvPr userDrawn="1"/>
          </p:nvSpPr>
          <p:spPr bwMode="auto">
            <a:xfrm>
              <a:off x="4178" y="2213"/>
              <a:ext cx="94" cy="94"/>
            </a:xfrm>
            <a:custGeom>
              <a:avLst/>
              <a:gdLst>
                <a:gd name="T0" fmla="*/ 95 w 378"/>
                <a:gd name="T1" fmla="*/ 26 h 378"/>
                <a:gd name="T2" fmla="*/ 64 w 378"/>
                <a:gd name="T3" fmla="*/ 48 h 378"/>
                <a:gd name="T4" fmla="*/ 38 w 378"/>
                <a:gd name="T5" fmla="*/ 76 h 378"/>
                <a:gd name="T6" fmla="*/ 19 w 378"/>
                <a:gd name="T7" fmla="*/ 107 h 378"/>
                <a:gd name="T8" fmla="*/ 6 w 378"/>
                <a:gd name="T9" fmla="*/ 141 h 378"/>
                <a:gd name="T10" fmla="*/ 0 w 378"/>
                <a:gd name="T11" fmla="*/ 176 h 378"/>
                <a:gd name="T12" fmla="*/ 1 w 378"/>
                <a:gd name="T13" fmla="*/ 212 h 378"/>
                <a:gd name="T14" fmla="*/ 9 w 378"/>
                <a:gd name="T15" fmla="*/ 249 h 378"/>
                <a:gd name="T16" fmla="*/ 25 w 378"/>
                <a:gd name="T17" fmla="*/ 284 h 378"/>
                <a:gd name="T18" fmla="*/ 35 w 378"/>
                <a:gd name="T19" fmla="*/ 300 h 378"/>
                <a:gd name="T20" fmla="*/ 61 w 378"/>
                <a:gd name="T21" fmla="*/ 328 h 378"/>
                <a:gd name="T22" fmla="*/ 90 w 378"/>
                <a:gd name="T23" fmla="*/ 350 h 378"/>
                <a:gd name="T24" fmla="*/ 122 w 378"/>
                <a:gd name="T25" fmla="*/ 366 h 378"/>
                <a:gd name="T26" fmla="*/ 158 w 378"/>
                <a:gd name="T27" fmla="*/ 375 h 378"/>
                <a:gd name="T28" fmla="*/ 194 w 378"/>
                <a:gd name="T29" fmla="*/ 378 h 378"/>
                <a:gd name="T30" fmla="*/ 231 w 378"/>
                <a:gd name="T31" fmla="*/ 374 h 378"/>
                <a:gd name="T32" fmla="*/ 266 w 378"/>
                <a:gd name="T33" fmla="*/ 362 h 378"/>
                <a:gd name="T34" fmla="*/ 284 w 378"/>
                <a:gd name="T35" fmla="*/ 353 h 378"/>
                <a:gd name="T36" fmla="*/ 314 w 378"/>
                <a:gd name="T37" fmla="*/ 331 h 378"/>
                <a:gd name="T38" fmla="*/ 340 w 378"/>
                <a:gd name="T39" fmla="*/ 304 h 378"/>
                <a:gd name="T40" fmla="*/ 358 w 378"/>
                <a:gd name="T41" fmla="*/ 272 h 378"/>
                <a:gd name="T42" fmla="*/ 371 w 378"/>
                <a:gd name="T43" fmla="*/ 238 h 378"/>
                <a:gd name="T44" fmla="*/ 378 w 378"/>
                <a:gd name="T45" fmla="*/ 202 h 378"/>
                <a:gd name="T46" fmla="*/ 376 w 378"/>
                <a:gd name="T47" fmla="*/ 165 h 378"/>
                <a:gd name="T48" fmla="*/ 369 w 378"/>
                <a:gd name="T49" fmla="*/ 130 h 378"/>
                <a:gd name="T50" fmla="*/ 353 w 378"/>
                <a:gd name="T51" fmla="*/ 95 h 378"/>
                <a:gd name="T52" fmla="*/ 343 w 378"/>
                <a:gd name="T53" fmla="*/ 78 h 378"/>
                <a:gd name="T54" fmla="*/ 317 w 378"/>
                <a:gd name="T55" fmla="*/ 51 h 378"/>
                <a:gd name="T56" fmla="*/ 288 w 378"/>
                <a:gd name="T57" fmla="*/ 29 h 378"/>
                <a:gd name="T58" fmla="*/ 255 w 378"/>
                <a:gd name="T59" fmla="*/ 12 h 378"/>
                <a:gd name="T60" fmla="*/ 220 w 378"/>
                <a:gd name="T61" fmla="*/ 3 h 378"/>
                <a:gd name="T62" fmla="*/ 184 w 378"/>
                <a:gd name="T63" fmla="*/ 0 h 378"/>
                <a:gd name="T64" fmla="*/ 147 w 378"/>
                <a:gd name="T65" fmla="*/ 5 h 378"/>
                <a:gd name="T66" fmla="*/ 112 w 378"/>
                <a:gd name="T67" fmla="*/ 17 h 378"/>
                <a:gd name="T68" fmla="*/ 95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5" y="26"/>
                  </a:moveTo>
                  <a:lnTo>
                    <a:pt x="95" y="26"/>
                  </a:lnTo>
                  <a:lnTo>
                    <a:pt x="78" y="36"/>
                  </a:lnTo>
                  <a:lnTo>
                    <a:pt x="64" y="48"/>
                  </a:lnTo>
                  <a:lnTo>
                    <a:pt x="49" y="61"/>
                  </a:lnTo>
                  <a:lnTo>
                    <a:pt x="38" y="76"/>
                  </a:lnTo>
                  <a:lnTo>
                    <a:pt x="27" y="90"/>
                  </a:lnTo>
                  <a:lnTo>
                    <a:pt x="19" y="107"/>
                  </a:lnTo>
                  <a:lnTo>
                    <a:pt x="12" y="124"/>
                  </a:lnTo>
                  <a:lnTo>
                    <a:pt x="6" y="141"/>
                  </a:lnTo>
                  <a:lnTo>
                    <a:pt x="2" y="158"/>
                  </a:lnTo>
                  <a:lnTo>
                    <a:pt x="0" y="176"/>
                  </a:lnTo>
                  <a:lnTo>
                    <a:pt x="0" y="194"/>
                  </a:lnTo>
                  <a:lnTo>
                    <a:pt x="1" y="212"/>
                  </a:lnTo>
                  <a:lnTo>
                    <a:pt x="4" y="231"/>
                  </a:lnTo>
                  <a:lnTo>
                    <a:pt x="9" y="249"/>
                  </a:lnTo>
                  <a:lnTo>
                    <a:pt x="17" y="267"/>
                  </a:lnTo>
                  <a:lnTo>
                    <a:pt x="25" y="284"/>
                  </a:lnTo>
                  <a:lnTo>
                    <a:pt x="25" y="284"/>
                  </a:lnTo>
                  <a:lnTo>
                    <a:pt x="35" y="300"/>
                  </a:lnTo>
                  <a:lnTo>
                    <a:pt x="48" y="315"/>
                  </a:lnTo>
                  <a:lnTo>
                    <a:pt x="61" y="328"/>
                  </a:lnTo>
                  <a:lnTo>
                    <a:pt x="74" y="340"/>
                  </a:lnTo>
                  <a:lnTo>
                    <a:pt x="90" y="350"/>
                  </a:lnTo>
                  <a:lnTo>
                    <a:pt x="105" y="360"/>
                  </a:lnTo>
                  <a:lnTo>
                    <a:pt x="122" y="366"/>
                  </a:lnTo>
                  <a:lnTo>
                    <a:pt x="139" y="371"/>
                  </a:lnTo>
                  <a:lnTo>
                    <a:pt x="158" y="375"/>
                  </a:lnTo>
                  <a:lnTo>
                    <a:pt x="176" y="378"/>
                  </a:lnTo>
                  <a:lnTo>
                    <a:pt x="194" y="378"/>
                  </a:lnTo>
                  <a:lnTo>
                    <a:pt x="212" y="377"/>
                  </a:lnTo>
                  <a:lnTo>
                    <a:pt x="231" y="374"/>
                  </a:lnTo>
                  <a:lnTo>
                    <a:pt x="249" y="369"/>
                  </a:lnTo>
                  <a:lnTo>
                    <a:pt x="266" y="362"/>
                  </a:lnTo>
                  <a:lnTo>
                    <a:pt x="284" y="353"/>
                  </a:lnTo>
                  <a:lnTo>
                    <a:pt x="284" y="353"/>
                  </a:lnTo>
                  <a:lnTo>
                    <a:pt x="300" y="343"/>
                  </a:lnTo>
                  <a:lnTo>
                    <a:pt x="314" y="331"/>
                  </a:lnTo>
                  <a:lnTo>
                    <a:pt x="328" y="318"/>
                  </a:lnTo>
                  <a:lnTo>
                    <a:pt x="340" y="304"/>
                  </a:lnTo>
                  <a:lnTo>
                    <a:pt x="350" y="288"/>
                  </a:lnTo>
                  <a:lnTo>
                    <a:pt x="358" y="272"/>
                  </a:lnTo>
                  <a:lnTo>
                    <a:pt x="366" y="255"/>
                  </a:lnTo>
                  <a:lnTo>
                    <a:pt x="371" y="238"/>
                  </a:lnTo>
                  <a:lnTo>
                    <a:pt x="375" y="220"/>
                  </a:lnTo>
                  <a:lnTo>
                    <a:pt x="378" y="202"/>
                  </a:lnTo>
                  <a:lnTo>
                    <a:pt x="378" y="184"/>
                  </a:lnTo>
                  <a:lnTo>
                    <a:pt x="376" y="165"/>
                  </a:lnTo>
                  <a:lnTo>
                    <a:pt x="374" y="147"/>
                  </a:lnTo>
                  <a:lnTo>
                    <a:pt x="369" y="130"/>
                  </a:lnTo>
                  <a:lnTo>
                    <a:pt x="361" y="112"/>
                  </a:lnTo>
                  <a:lnTo>
                    <a:pt x="353" y="95"/>
                  </a:lnTo>
                  <a:lnTo>
                    <a:pt x="353" y="95"/>
                  </a:lnTo>
                  <a:lnTo>
                    <a:pt x="343" y="78"/>
                  </a:lnTo>
                  <a:lnTo>
                    <a:pt x="330" y="64"/>
                  </a:lnTo>
                  <a:lnTo>
                    <a:pt x="317" y="51"/>
                  </a:lnTo>
                  <a:lnTo>
                    <a:pt x="303" y="39"/>
                  </a:lnTo>
                  <a:lnTo>
                    <a:pt x="288" y="29"/>
                  </a:lnTo>
                  <a:lnTo>
                    <a:pt x="272" y="20"/>
                  </a:lnTo>
                  <a:lnTo>
                    <a:pt x="255" y="12"/>
                  </a:lnTo>
                  <a:lnTo>
                    <a:pt x="238" y="6"/>
                  </a:lnTo>
                  <a:lnTo>
                    <a:pt x="220" y="3"/>
                  </a:lnTo>
                  <a:lnTo>
                    <a:pt x="202" y="1"/>
                  </a:lnTo>
                  <a:lnTo>
                    <a:pt x="184" y="0"/>
                  </a:lnTo>
                  <a:lnTo>
                    <a:pt x="165" y="1"/>
                  </a:lnTo>
                  <a:lnTo>
                    <a:pt x="147" y="5"/>
                  </a:lnTo>
                  <a:lnTo>
                    <a:pt x="129" y="10"/>
                  </a:lnTo>
                  <a:lnTo>
                    <a:pt x="112" y="17"/>
                  </a:lnTo>
                  <a:lnTo>
                    <a:pt x="95" y="26"/>
                  </a:lnTo>
                  <a:lnTo>
                    <a:pt x="9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8" name="Freeform 72"/>
            <p:cNvSpPr>
              <a:spLocks/>
            </p:cNvSpPr>
            <p:nvPr userDrawn="1"/>
          </p:nvSpPr>
          <p:spPr bwMode="auto">
            <a:xfrm>
              <a:off x="4315" y="2442"/>
              <a:ext cx="74" cy="75"/>
            </a:xfrm>
            <a:custGeom>
              <a:avLst/>
              <a:gdLst>
                <a:gd name="T0" fmla="*/ 74 w 297"/>
                <a:gd name="T1" fmla="*/ 21 h 297"/>
                <a:gd name="T2" fmla="*/ 50 w 297"/>
                <a:gd name="T3" fmla="*/ 38 h 297"/>
                <a:gd name="T4" fmla="*/ 30 w 297"/>
                <a:gd name="T5" fmla="*/ 60 h 297"/>
                <a:gd name="T6" fmla="*/ 15 w 297"/>
                <a:gd name="T7" fmla="*/ 84 h 297"/>
                <a:gd name="T8" fmla="*/ 5 w 297"/>
                <a:gd name="T9" fmla="*/ 111 h 297"/>
                <a:gd name="T10" fmla="*/ 0 w 297"/>
                <a:gd name="T11" fmla="*/ 138 h 297"/>
                <a:gd name="T12" fmla="*/ 0 w 297"/>
                <a:gd name="T13" fmla="*/ 167 h 297"/>
                <a:gd name="T14" fmla="*/ 7 w 297"/>
                <a:gd name="T15" fmla="*/ 196 h 297"/>
                <a:gd name="T16" fmla="*/ 20 w 297"/>
                <a:gd name="T17" fmla="*/ 223 h 297"/>
                <a:gd name="T18" fmla="*/ 28 w 297"/>
                <a:gd name="T19" fmla="*/ 236 h 297"/>
                <a:gd name="T20" fmla="*/ 47 w 297"/>
                <a:gd name="T21" fmla="*/ 258 h 297"/>
                <a:gd name="T22" fmla="*/ 71 w 297"/>
                <a:gd name="T23" fmla="*/ 275 h 297"/>
                <a:gd name="T24" fmla="*/ 97 w 297"/>
                <a:gd name="T25" fmla="*/ 288 h 297"/>
                <a:gd name="T26" fmla="*/ 124 w 297"/>
                <a:gd name="T27" fmla="*/ 296 h 297"/>
                <a:gd name="T28" fmla="*/ 153 w 297"/>
                <a:gd name="T29" fmla="*/ 297 h 297"/>
                <a:gd name="T30" fmla="*/ 181 w 297"/>
                <a:gd name="T31" fmla="*/ 295 h 297"/>
                <a:gd name="T32" fmla="*/ 209 w 297"/>
                <a:gd name="T33" fmla="*/ 284 h 297"/>
                <a:gd name="T34" fmla="*/ 223 w 297"/>
                <a:gd name="T35" fmla="*/ 278 h 297"/>
                <a:gd name="T36" fmla="*/ 246 w 297"/>
                <a:gd name="T37" fmla="*/ 261 h 297"/>
                <a:gd name="T38" fmla="*/ 267 w 297"/>
                <a:gd name="T39" fmla="*/ 239 h 297"/>
                <a:gd name="T40" fmla="*/ 282 w 297"/>
                <a:gd name="T41" fmla="*/ 214 h 297"/>
                <a:gd name="T42" fmla="*/ 292 w 297"/>
                <a:gd name="T43" fmla="*/ 188 h 297"/>
                <a:gd name="T44" fmla="*/ 296 w 297"/>
                <a:gd name="T45" fmla="*/ 159 h 297"/>
                <a:gd name="T46" fmla="*/ 296 w 297"/>
                <a:gd name="T47" fmla="*/ 130 h 297"/>
                <a:gd name="T48" fmla="*/ 289 w 297"/>
                <a:gd name="T49" fmla="*/ 102 h 297"/>
                <a:gd name="T50" fmla="*/ 276 w 297"/>
                <a:gd name="T51" fmla="*/ 74 h 297"/>
                <a:gd name="T52" fmla="*/ 269 w 297"/>
                <a:gd name="T53" fmla="*/ 63 h 297"/>
                <a:gd name="T54" fmla="*/ 249 w 297"/>
                <a:gd name="T55" fmla="*/ 41 h 297"/>
                <a:gd name="T56" fmla="*/ 226 w 297"/>
                <a:gd name="T57" fmla="*/ 22 h 297"/>
                <a:gd name="T58" fmla="*/ 201 w 297"/>
                <a:gd name="T59" fmla="*/ 11 h 297"/>
                <a:gd name="T60" fmla="*/ 172 w 297"/>
                <a:gd name="T61" fmla="*/ 3 h 297"/>
                <a:gd name="T62" fmla="*/ 145 w 297"/>
                <a:gd name="T63" fmla="*/ 0 h 297"/>
                <a:gd name="T64" fmla="*/ 116 w 297"/>
                <a:gd name="T65" fmla="*/ 4 h 297"/>
                <a:gd name="T66" fmla="*/ 87 w 297"/>
                <a:gd name="T67" fmla="*/ 13 h 297"/>
                <a:gd name="T68" fmla="*/ 74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21"/>
                  </a:moveTo>
                  <a:lnTo>
                    <a:pt x="74" y="21"/>
                  </a:lnTo>
                  <a:lnTo>
                    <a:pt x="61" y="29"/>
                  </a:lnTo>
                  <a:lnTo>
                    <a:pt x="50" y="38"/>
                  </a:lnTo>
                  <a:lnTo>
                    <a:pt x="39" y="48"/>
                  </a:lnTo>
                  <a:lnTo>
                    <a:pt x="30" y="60"/>
                  </a:lnTo>
                  <a:lnTo>
                    <a:pt x="21" y="72"/>
                  </a:lnTo>
                  <a:lnTo>
                    <a:pt x="15" y="84"/>
                  </a:lnTo>
                  <a:lnTo>
                    <a:pt x="9" y="97"/>
                  </a:lnTo>
                  <a:lnTo>
                    <a:pt x="5" y="111"/>
                  </a:lnTo>
                  <a:lnTo>
                    <a:pt x="1" y="125"/>
                  </a:lnTo>
                  <a:lnTo>
                    <a:pt x="0" y="138"/>
                  </a:lnTo>
                  <a:lnTo>
                    <a:pt x="0" y="153"/>
                  </a:lnTo>
                  <a:lnTo>
                    <a:pt x="0" y="167"/>
                  </a:lnTo>
                  <a:lnTo>
                    <a:pt x="3" y="181"/>
                  </a:lnTo>
                  <a:lnTo>
                    <a:pt x="7" y="196"/>
                  </a:lnTo>
                  <a:lnTo>
                    <a:pt x="13" y="210"/>
                  </a:lnTo>
                  <a:lnTo>
                    <a:pt x="20" y="223"/>
                  </a:lnTo>
                  <a:lnTo>
                    <a:pt x="20" y="223"/>
                  </a:lnTo>
                  <a:lnTo>
                    <a:pt x="28" y="236"/>
                  </a:lnTo>
                  <a:lnTo>
                    <a:pt x="37" y="248"/>
                  </a:lnTo>
                  <a:lnTo>
                    <a:pt x="47" y="258"/>
                  </a:lnTo>
                  <a:lnTo>
                    <a:pt x="59" y="267"/>
                  </a:lnTo>
                  <a:lnTo>
                    <a:pt x="71" y="275"/>
                  </a:lnTo>
                  <a:lnTo>
                    <a:pt x="84" y="283"/>
                  </a:lnTo>
                  <a:lnTo>
                    <a:pt x="97" y="288"/>
                  </a:lnTo>
                  <a:lnTo>
                    <a:pt x="110" y="292"/>
                  </a:lnTo>
                  <a:lnTo>
                    <a:pt x="124" y="296"/>
                  </a:lnTo>
                  <a:lnTo>
                    <a:pt x="138" y="297"/>
                  </a:lnTo>
                  <a:lnTo>
                    <a:pt x="153" y="297"/>
                  </a:lnTo>
                  <a:lnTo>
                    <a:pt x="167" y="296"/>
                  </a:lnTo>
                  <a:lnTo>
                    <a:pt x="181" y="295"/>
                  </a:lnTo>
                  <a:lnTo>
                    <a:pt x="196" y="291"/>
                  </a:lnTo>
                  <a:lnTo>
                    <a:pt x="209" y="284"/>
                  </a:lnTo>
                  <a:lnTo>
                    <a:pt x="223" y="278"/>
                  </a:lnTo>
                  <a:lnTo>
                    <a:pt x="223" y="278"/>
                  </a:lnTo>
                  <a:lnTo>
                    <a:pt x="235" y="270"/>
                  </a:lnTo>
                  <a:lnTo>
                    <a:pt x="246" y="261"/>
                  </a:lnTo>
                  <a:lnTo>
                    <a:pt x="257" y="250"/>
                  </a:lnTo>
                  <a:lnTo>
                    <a:pt x="267" y="239"/>
                  </a:lnTo>
                  <a:lnTo>
                    <a:pt x="275" y="227"/>
                  </a:lnTo>
                  <a:lnTo>
                    <a:pt x="282" y="214"/>
                  </a:lnTo>
                  <a:lnTo>
                    <a:pt x="287" y="201"/>
                  </a:lnTo>
                  <a:lnTo>
                    <a:pt x="292" y="188"/>
                  </a:lnTo>
                  <a:lnTo>
                    <a:pt x="295" y="173"/>
                  </a:lnTo>
                  <a:lnTo>
                    <a:pt x="296" y="159"/>
                  </a:lnTo>
                  <a:lnTo>
                    <a:pt x="297" y="145"/>
                  </a:lnTo>
                  <a:lnTo>
                    <a:pt x="296" y="130"/>
                  </a:lnTo>
                  <a:lnTo>
                    <a:pt x="293" y="116"/>
                  </a:lnTo>
                  <a:lnTo>
                    <a:pt x="289" y="102"/>
                  </a:lnTo>
                  <a:lnTo>
                    <a:pt x="284" y="89"/>
                  </a:lnTo>
                  <a:lnTo>
                    <a:pt x="276" y="74"/>
                  </a:lnTo>
                  <a:lnTo>
                    <a:pt x="276" y="74"/>
                  </a:lnTo>
                  <a:lnTo>
                    <a:pt x="269" y="63"/>
                  </a:lnTo>
                  <a:lnTo>
                    <a:pt x="259" y="51"/>
                  </a:lnTo>
                  <a:lnTo>
                    <a:pt x="249" y="41"/>
                  </a:lnTo>
                  <a:lnTo>
                    <a:pt x="237" y="30"/>
                  </a:lnTo>
                  <a:lnTo>
                    <a:pt x="226" y="22"/>
                  </a:lnTo>
                  <a:lnTo>
                    <a:pt x="214" y="16"/>
                  </a:lnTo>
                  <a:lnTo>
                    <a:pt x="201" y="11"/>
                  </a:lnTo>
                  <a:lnTo>
                    <a:pt x="187" y="5"/>
                  </a:lnTo>
                  <a:lnTo>
                    <a:pt x="172" y="3"/>
                  </a:lnTo>
                  <a:lnTo>
                    <a:pt x="159" y="1"/>
                  </a:lnTo>
                  <a:lnTo>
                    <a:pt x="145" y="0"/>
                  </a:lnTo>
                  <a:lnTo>
                    <a:pt x="130" y="1"/>
                  </a:lnTo>
                  <a:lnTo>
                    <a:pt x="116" y="4"/>
                  </a:lnTo>
                  <a:lnTo>
                    <a:pt x="102" y="8"/>
                  </a:lnTo>
                  <a:lnTo>
                    <a:pt x="87" y="13"/>
                  </a:lnTo>
                  <a:lnTo>
                    <a:pt x="74" y="21"/>
                  </a:lnTo>
                  <a:lnTo>
                    <a:pt x="7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9" name="Freeform 73"/>
            <p:cNvSpPr>
              <a:spLocks/>
            </p:cNvSpPr>
            <p:nvPr userDrawn="1"/>
          </p:nvSpPr>
          <p:spPr bwMode="auto">
            <a:xfrm>
              <a:off x="3411" y="462"/>
              <a:ext cx="236" cy="236"/>
            </a:xfrm>
            <a:custGeom>
              <a:avLst/>
              <a:gdLst>
                <a:gd name="T0" fmla="*/ 824 w 945"/>
                <a:gd name="T1" fmla="*/ 788 h 944"/>
                <a:gd name="T2" fmla="*/ 867 w 945"/>
                <a:gd name="T3" fmla="*/ 732 h 944"/>
                <a:gd name="T4" fmla="*/ 902 w 945"/>
                <a:gd name="T5" fmla="*/ 671 h 944"/>
                <a:gd name="T6" fmla="*/ 926 w 945"/>
                <a:gd name="T7" fmla="*/ 607 h 944"/>
                <a:gd name="T8" fmla="*/ 940 w 945"/>
                <a:gd name="T9" fmla="*/ 541 h 944"/>
                <a:gd name="T10" fmla="*/ 945 w 945"/>
                <a:gd name="T11" fmla="*/ 471 h 944"/>
                <a:gd name="T12" fmla="*/ 940 w 945"/>
                <a:gd name="T13" fmla="*/ 404 h 944"/>
                <a:gd name="T14" fmla="*/ 926 w 945"/>
                <a:gd name="T15" fmla="*/ 337 h 944"/>
                <a:gd name="T16" fmla="*/ 902 w 945"/>
                <a:gd name="T17" fmla="*/ 273 h 944"/>
                <a:gd name="T18" fmla="*/ 867 w 945"/>
                <a:gd name="T19" fmla="*/ 212 h 944"/>
                <a:gd name="T20" fmla="*/ 824 w 945"/>
                <a:gd name="T21" fmla="*/ 156 h 944"/>
                <a:gd name="T22" fmla="*/ 789 w 945"/>
                <a:gd name="T23" fmla="*/ 121 h 944"/>
                <a:gd name="T24" fmla="*/ 733 w 945"/>
                <a:gd name="T25" fmla="*/ 78 h 944"/>
                <a:gd name="T26" fmla="*/ 671 w 945"/>
                <a:gd name="T27" fmla="*/ 43 h 944"/>
                <a:gd name="T28" fmla="*/ 608 w 945"/>
                <a:gd name="T29" fmla="*/ 19 h 944"/>
                <a:gd name="T30" fmla="*/ 541 w 945"/>
                <a:gd name="T31" fmla="*/ 5 h 944"/>
                <a:gd name="T32" fmla="*/ 473 w 945"/>
                <a:gd name="T33" fmla="*/ 0 h 944"/>
                <a:gd name="T34" fmla="*/ 404 w 945"/>
                <a:gd name="T35" fmla="*/ 5 h 944"/>
                <a:gd name="T36" fmla="*/ 338 w 945"/>
                <a:gd name="T37" fmla="*/ 19 h 944"/>
                <a:gd name="T38" fmla="*/ 274 w 945"/>
                <a:gd name="T39" fmla="*/ 43 h 944"/>
                <a:gd name="T40" fmla="*/ 213 w 945"/>
                <a:gd name="T41" fmla="*/ 78 h 944"/>
                <a:gd name="T42" fmla="*/ 157 w 945"/>
                <a:gd name="T43" fmla="*/ 121 h 944"/>
                <a:gd name="T44" fmla="*/ 122 w 945"/>
                <a:gd name="T45" fmla="*/ 156 h 944"/>
                <a:gd name="T46" fmla="*/ 79 w 945"/>
                <a:gd name="T47" fmla="*/ 212 h 944"/>
                <a:gd name="T48" fmla="*/ 43 w 945"/>
                <a:gd name="T49" fmla="*/ 273 h 944"/>
                <a:gd name="T50" fmla="*/ 20 w 945"/>
                <a:gd name="T51" fmla="*/ 337 h 944"/>
                <a:gd name="T52" fmla="*/ 6 w 945"/>
                <a:gd name="T53" fmla="*/ 404 h 944"/>
                <a:gd name="T54" fmla="*/ 0 w 945"/>
                <a:gd name="T55" fmla="*/ 471 h 944"/>
                <a:gd name="T56" fmla="*/ 6 w 945"/>
                <a:gd name="T57" fmla="*/ 541 h 944"/>
                <a:gd name="T58" fmla="*/ 20 w 945"/>
                <a:gd name="T59" fmla="*/ 607 h 944"/>
                <a:gd name="T60" fmla="*/ 43 w 945"/>
                <a:gd name="T61" fmla="*/ 671 h 944"/>
                <a:gd name="T62" fmla="*/ 79 w 945"/>
                <a:gd name="T63" fmla="*/ 732 h 944"/>
                <a:gd name="T64" fmla="*/ 122 w 945"/>
                <a:gd name="T65" fmla="*/ 788 h 944"/>
                <a:gd name="T66" fmla="*/ 157 w 945"/>
                <a:gd name="T67" fmla="*/ 823 h 944"/>
                <a:gd name="T68" fmla="*/ 213 w 945"/>
                <a:gd name="T69" fmla="*/ 866 h 944"/>
                <a:gd name="T70" fmla="*/ 274 w 945"/>
                <a:gd name="T71" fmla="*/ 901 h 944"/>
                <a:gd name="T72" fmla="*/ 338 w 945"/>
                <a:gd name="T73" fmla="*/ 925 h 944"/>
                <a:gd name="T74" fmla="*/ 404 w 945"/>
                <a:gd name="T75" fmla="*/ 939 h 944"/>
                <a:gd name="T76" fmla="*/ 473 w 945"/>
                <a:gd name="T77" fmla="*/ 944 h 944"/>
                <a:gd name="T78" fmla="*/ 541 w 945"/>
                <a:gd name="T79" fmla="*/ 939 h 944"/>
                <a:gd name="T80" fmla="*/ 608 w 945"/>
                <a:gd name="T81" fmla="*/ 925 h 944"/>
                <a:gd name="T82" fmla="*/ 671 w 945"/>
                <a:gd name="T83" fmla="*/ 901 h 944"/>
                <a:gd name="T84" fmla="*/ 733 w 945"/>
                <a:gd name="T85" fmla="*/ 866 h 944"/>
                <a:gd name="T86" fmla="*/ 789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7" y="806"/>
                  </a:moveTo>
                  <a:lnTo>
                    <a:pt x="807" y="806"/>
                  </a:lnTo>
                  <a:lnTo>
                    <a:pt x="824" y="788"/>
                  </a:lnTo>
                  <a:lnTo>
                    <a:pt x="840" y="770"/>
                  </a:lnTo>
                  <a:lnTo>
                    <a:pt x="854" y="752"/>
                  </a:lnTo>
                  <a:lnTo>
                    <a:pt x="867" y="732"/>
                  </a:lnTo>
                  <a:lnTo>
                    <a:pt x="880" y="713"/>
                  </a:lnTo>
                  <a:lnTo>
                    <a:pt x="892" y="692"/>
                  </a:lnTo>
                  <a:lnTo>
                    <a:pt x="902" y="671"/>
                  </a:lnTo>
                  <a:lnTo>
                    <a:pt x="911" y="650"/>
                  </a:lnTo>
                  <a:lnTo>
                    <a:pt x="919" y="628"/>
                  </a:lnTo>
                  <a:lnTo>
                    <a:pt x="926" y="607"/>
                  </a:lnTo>
                  <a:lnTo>
                    <a:pt x="932" y="585"/>
                  </a:lnTo>
                  <a:lnTo>
                    <a:pt x="937" y="563"/>
                  </a:lnTo>
                  <a:lnTo>
                    <a:pt x="940" y="541"/>
                  </a:lnTo>
                  <a:lnTo>
                    <a:pt x="944" y="517"/>
                  </a:lnTo>
                  <a:lnTo>
                    <a:pt x="945" y="495"/>
                  </a:lnTo>
                  <a:lnTo>
                    <a:pt x="945" y="471"/>
                  </a:lnTo>
                  <a:lnTo>
                    <a:pt x="945" y="449"/>
                  </a:lnTo>
                  <a:lnTo>
                    <a:pt x="944" y="427"/>
                  </a:lnTo>
                  <a:lnTo>
                    <a:pt x="940" y="404"/>
                  </a:lnTo>
                  <a:lnTo>
                    <a:pt x="937" y="382"/>
                  </a:lnTo>
                  <a:lnTo>
                    <a:pt x="932" y="359"/>
                  </a:lnTo>
                  <a:lnTo>
                    <a:pt x="926" y="337"/>
                  </a:lnTo>
                  <a:lnTo>
                    <a:pt x="919" y="315"/>
                  </a:lnTo>
                  <a:lnTo>
                    <a:pt x="911" y="294"/>
                  </a:lnTo>
                  <a:lnTo>
                    <a:pt x="902" y="273"/>
                  </a:lnTo>
                  <a:lnTo>
                    <a:pt x="892" y="253"/>
                  </a:lnTo>
                  <a:lnTo>
                    <a:pt x="880" y="232"/>
                  </a:lnTo>
                  <a:lnTo>
                    <a:pt x="867" y="212"/>
                  </a:lnTo>
                  <a:lnTo>
                    <a:pt x="854" y="193"/>
                  </a:lnTo>
                  <a:lnTo>
                    <a:pt x="840" y="174"/>
                  </a:lnTo>
                  <a:lnTo>
                    <a:pt x="824" y="156"/>
                  </a:lnTo>
                  <a:lnTo>
                    <a:pt x="807" y="138"/>
                  </a:lnTo>
                  <a:lnTo>
                    <a:pt x="807" y="138"/>
                  </a:lnTo>
                  <a:lnTo>
                    <a:pt x="789" y="121"/>
                  </a:lnTo>
                  <a:lnTo>
                    <a:pt x="771" y="105"/>
                  </a:lnTo>
                  <a:lnTo>
                    <a:pt x="752" y="91"/>
                  </a:lnTo>
                  <a:lnTo>
                    <a:pt x="733" y="78"/>
                  </a:lnTo>
                  <a:lnTo>
                    <a:pt x="713" y="65"/>
                  </a:lnTo>
                  <a:lnTo>
                    <a:pt x="692" y="53"/>
                  </a:lnTo>
                  <a:lnTo>
                    <a:pt x="671" y="43"/>
                  </a:lnTo>
                  <a:lnTo>
                    <a:pt x="651" y="34"/>
                  </a:lnTo>
                  <a:lnTo>
                    <a:pt x="628" y="26"/>
                  </a:lnTo>
                  <a:lnTo>
                    <a:pt x="608" y="19"/>
                  </a:lnTo>
                  <a:lnTo>
                    <a:pt x="585" y="13"/>
                  </a:lnTo>
                  <a:lnTo>
                    <a:pt x="563" y="8"/>
                  </a:lnTo>
                  <a:lnTo>
                    <a:pt x="541" y="5"/>
                  </a:lnTo>
                  <a:lnTo>
                    <a:pt x="518" y="1"/>
                  </a:lnTo>
                  <a:lnTo>
                    <a:pt x="496" y="0"/>
                  </a:lnTo>
                  <a:lnTo>
                    <a:pt x="473" y="0"/>
                  </a:lnTo>
                  <a:lnTo>
                    <a:pt x="450" y="0"/>
                  </a:lnTo>
                  <a:lnTo>
                    <a:pt x="428" y="1"/>
                  </a:lnTo>
                  <a:lnTo>
                    <a:pt x="404" y="5"/>
                  </a:lnTo>
                  <a:lnTo>
                    <a:pt x="382" y="8"/>
                  </a:lnTo>
                  <a:lnTo>
                    <a:pt x="360" y="13"/>
                  </a:lnTo>
                  <a:lnTo>
                    <a:pt x="338" y="19"/>
                  </a:lnTo>
                  <a:lnTo>
                    <a:pt x="317" y="26"/>
                  </a:lnTo>
                  <a:lnTo>
                    <a:pt x="295" y="34"/>
                  </a:lnTo>
                  <a:lnTo>
                    <a:pt x="274" y="43"/>
                  </a:lnTo>
                  <a:lnTo>
                    <a:pt x="253" y="53"/>
                  </a:lnTo>
                  <a:lnTo>
                    <a:pt x="232" y="65"/>
                  </a:lnTo>
                  <a:lnTo>
                    <a:pt x="213" y="78"/>
                  </a:lnTo>
                  <a:lnTo>
                    <a:pt x="193" y="91"/>
                  </a:lnTo>
                  <a:lnTo>
                    <a:pt x="175" y="105"/>
                  </a:lnTo>
                  <a:lnTo>
                    <a:pt x="157" y="121"/>
                  </a:lnTo>
                  <a:lnTo>
                    <a:pt x="139" y="138"/>
                  </a:lnTo>
                  <a:lnTo>
                    <a:pt x="139" y="138"/>
                  </a:lnTo>
                  <a:lnTo>
                    <a:pt x="122" y="156"/>
                  </a:lnTo>
                  <a:lnTo>
                    <a:pt x="106" y="174"/>
                  </a:lnTo>
                  <a:lnTo>
                    <a:pt x="92" y="193"/>
                  </a:lnTo>
                  <a:lnTo>
                    <a:pt x="79" y="212"/>
                  </a:lnTo>
                  <a:lnTo>
                    <a:pt x="66" y="232"/>
                  </a:lnTo>
                  <a:lnTo>
                    <a:pt x="54" y="253"/>
                  </a:lnTo>
                  <a:lnTo>
                    <a:pt x="43" y="273"/>
                  </a:lnTo>
                  <a:lnTo>
                    <a:pt x="34" y="294"/>
                  </a:lnTo>
                  <a:lnTo>
                    <a:pt x="26" y="315"/>
                  </a:lnTo>
                  <a:lnTo>
                    <a:pt x="20" y="337"/>
                  </a:lnTo>
                  <a:lnTo>
                    <a:pt x="13" y="359"/>
                  </a:lnTo>
                  <a:lnTo>
                    <a:pt x="8" y="382"/>
                  </a:lnTo>
                  <a:lnTo>
                    <a:pt x="6" y="404"/>
                  </a:lnTo>
                  <a:lnTo>
                    <a:pt x="3" y="427"/>
                  </a:lnTo>
                  <a:lnTo>
                    <a:pt x="0" y="449"/>
                  </a:lnTo>
                  <a:lnTo>
                    <a:pt x="0" y="471"/>
                  </a:lnTo>
                  <a:lnTo>
                    <a:pt x="0" y="495"/>
                  </a:lnTo>
                  <a:lnTo>
                    <a:pt x="3" y="517"/>
                  </a:lnTo>
                  <a:lnTo>
                    <a:pt x="6" y="541"/>
                  </a:lnTo>
                  <a:lnTo>
                    <a:pt x="8" y="563"/>
                  </a:lnTo>
                  <a:lnTo>
                    <a:pt x="13" y="585"/>
                  </a:lnTo>
                  <a:lnTo>
                    <a:pt x="20" y="607"/>
                  </a:lnTo>
                  <a:lnTo>
                    <a:pt x="26" y="628"/>
                  </a:lnTo>
                  <a:lnTo>
                    <a:pt x="34" y="650"/>
                  </a:lnTo>
                  <a:lnTo>
                    <a:pt x="43" y="671"/>
                  </a:lnTo>
                  <a:lnTo>
                    <a:pt x="54" y="692"/>
                  </a:lnTo>
                  <a:lnTo>
                    <a:pt x="66" y="713"/>
                  </a:lnTo>
                  <a:lnTo>
                    <a:pt x="79" y="732"/>
                  </a:lnTo>
                  <a:lnTo>
                    <a:pt x="92" y="752"/>
                  </a:lnTo>
                  <a:lnTo>
                    <a:pt x="106" y="770"/>
                  </a:lnTo>
                  <a:lnTo>
                    <a:pt x="122" y="788"/>
                  </a:lnTo>
                  <a:lnTo>
                    <a:pt x="139" y="806"/>
                  </a:lnTo>
                  <a:lnTo>
                    <a:pt x="139" y="806"/>
                  </a:lnTo>
                  <a:lnTo>
                    <a:pt x="157" y="823"/>
                  </a:lnTo>
                  <a:lnTo>
                    <a:pt x="175" y="839"/>
                  </a:lnTo>
                  <a:lnTo>
                    <a:pt x="193" y="853"/>
                  </a:lnTo>
                  <a:lnTo>
                    <a:pt x="213" y="866"/>
                  </a:lnTo>
                  <a:lnTo>
                    <a:pt x="232" y="879"/>
                  </a:lnTo>
                  <a:lnTo>
                    <a:pt x="253" y="891"/>
                  </a:lnTo>
                  <a:lnTo>
                    <a:pt x="274" y="901"/>
                  </a:lnTo>
                  <a:lnTo>
                    <a:pt x="295" y="911"/>
                  </a:lnTo>
                  <a:lnTo>
                    <a:pt x="317" y="918"/>
                  </a:lnTo>
                  <a:lnTo>
                    <a:pt x="338" y="925"/>
                  </a:lnTo>
                  <a:lnTo>
                    <a:pt x="360" y="931"/>
                  </a:lnTo>
                  <a:lnTo>
                    <a:pt x="382" y="937"/>
                  </a:lnTo>
                  <a:lnTo>
                    <a:pt x="404" y="939"/>
                  </a:lnTo>
                  <a:lnTo>
                    <a:pt x="428" y="942"/>
                  </a:lnTo>
                  <a:lnTo>
                    <a:pt x="450" y="944"/>
                  </a:lnTo>
                  <a:lnTo>
                    <a:pt x="473" y="944"/>
                  </a:lnTo>
                  <a:lnTo>
                    <a:pt x="496" y="944"/>
                  </a:lnTo>
                  <a:lnTo>
                    <a:pt x="518" y="942"/>
                  </a:lnTo>
                  <a:lnTo>
                    <a:pt x="541" y="939"/>
                  </a:lnTo>
                  <a:lnTo>
                    <a:pt x="563" y="937"/>
                  </a:lnTo>
                  <a:lnTo>
                    <a:pt x="585" y="931"/>
                  </a:lnTo>
                  <a:lnTo>
                    <a:pt x="608" y="925"/>
                  </a:lnTo>
                  <a:lnTo>
                    <a:pt x="628" y="918"/>
                  </a:lnTo>
                  <a:lnTo>
                    <a:pt x="651" y="911"/>
                  </a:lnTo>
                  <a:lnTo>
                    <a:pt x="671" y="901"/>
                  </a:lnTo>
                  <a:lnTo>
                    <a:pt x="692" y="891"/>
                  </a:lnTo>
                  <a:lnTo>
                    <a:pt x="713" y="879"/>
                  </a:lnTo>
                  <a:lnTo>
                    <a:pt x="733" y="866"/>
                  </a:lnTo>
                  <a:lnTo>
                    <a:pt x="752" y="853"/>
                  </a:lnTo>
                  <a:lnTo>
                    <a:pt x="771" y="839"/>
                  </a:lnTo>
                  <a:lnTo>
                    <a:pt x="789" y="823"/>
                  </a:lnTo>
                  <a:lnTo>
                    <a:pt x="807" y="806"/>
                  </a:lnTo>
                  <a:lnTo>
                    <a:pt x="807"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0" name="Freeform 74"/>
            <p:cNvSpPr>
              <a:spLocks/>
            </p:cNvSpPr>
            <p:nvPr userDrawn="1"/>
          </p:nvSpPr>
          <p:spPr bwMode="auto">
            <a:xfrm>
              <a:off x="3600" y="651"/>
              <a:ext cx="216" cy="216"/>
            </a:xfrm>
            <a:custGeom>
              <a:avLst/>
              <a:gdLst>
                <a:gd name="T0" fmla="*/ 753 w 865"/>
                <a:gd name="T1" fmla="*/ 722 h 866"/>
                <a:gd name="T2" fmla="*/ 794 w 865"/>
                <a:gd name="T3" fmla="*/ 670 h 866"/>
                <a:gd name="T4" fmla="*/ 825 w 865"/>
                <a:gd name="T5" fmla="*/ 615 h 866"/>
                <a:gd name="T6" fmla="*/ 847 w 865"/>
                <a:gd name="T7" fmla="*/ 556 h 866"/>
                <a:gd name="T8" fmla="*/ 860 w 865"/>
                <a:gd name="T9" fmla="*/ 496 h 866"/>
                <a:gd name="T10" fmla="*/ 865 w 865"/>
                <a:gd name="T11" fmla="*/ 433 h 866"/>
                <a:gd name="T12" fmla="*/ 860 w 865"/>
                <a:gd name="T13" fmla="*/ 371 h 866"/>
                <a:gd name="T14" fmla="*/ 847 w 865"/>
                <a:gd name="T15" fmla="*/ 311 h 866"/>
                <a:gd name="T16" fmla="*/ 825 w 865"/>
                <a:gd name="T17" fmla="*/ 251 h 866"/>
                <a:gd name="T18" fmla="*/ 794 w 865"/>
                <a:gd name="T19" fmla="*/ 196 h 866"/>
                <a:gd name="T20" fmla="*/ 753 w 865"/>
                <a:gd name="T21" fmla="*/ 144 h 866"/>
                <a:gd name="T22" fmla="*/ 722 w 865"/>
                <a:gd name="T23" fmla="*/ 113 h 866"/>
                <a:gd name="T24" fmla="*/ 670 w 865"/>
                <a:gd name="T25" fmla="*/ 72 h 866"/>
                <a:gd name="T26" fmla="*/ 615 w 865"/>
                <a:gd name="T27" fmla="*/ 41 h 866"/>
                <a:gd name="T28" fmla="*/ 555 w 865"/>
                <a:gd name="T29" fmla="*/ 19 h 866"/>
                <a:gd name="T30" fmla="*/ 495 w 865"/>
                <a:gd name="T31" fmla="*/ 6 h 866"/>
                <a:gd name="T32" fmla="*/ 433 w 865"/>
                <a:gd name="T33" fmla="*/ 0 h 866"/>
                <a:gd name="T34" fmla="*/ 370 w 865"/>
                <a:gd name="T35" fmla="*/ 6 h 866"/>
                <a:gd name="T36" fmla="*/ 310 w 865"/>
                <a:gd name="T37" fmla="*/ 19 h 866"/>
                <a:gd name="T38" fmla="*/ 250 w 865"/>
                <a:gd name="T39" fmla="*/ 41 h 866"/>
                <a:gd name="T40" fmla="*/ 196 w 865"/>
                <a:gd name="T41" fmla="*/ 72 h 866"/>
                <a:gd name="T42" fmla="*/ 144 w 865"/>
                <a:gd name="T43" fmla="*/ 113 h 866"/>
                <a:gd name="T44" fmla="*/ 112 w 865"/>
                <a:gd name="T45" fmla="*/ 144 h 866"/>
                <a:gd name="T46" fmla="*/ 72 w 865"/>
                <a:gd name="T47" fmla="*/ 196 h 866"/>
                <a:gd name="T48" fmla="*/ 41 w 865"/>
                <a:gd name="T49" fmla="*/ 251 h 866"/>
                <a:gd name="T50" fmla="*/ 18 w 865"/>
                <a:gd name="T51" fmla="*/ 311 h 866"/>
                <a:gd name="T52" fmla="*/ 5 w 865"/>
                <a:gd name="T53" fmla="*/ 371 h 866"/>
                <a:gd name="T54" fmla="*/ 0 w 865"/>
                <a:gd name="T55" fmla="*/ 433 h 866"/>
                <a:gd name="T56" fmla="*/ 5 w 865"/>
                <a:gd name="T57" fmla="*/ 496 h 866"/>
                <a:gd name="T58" fmla="*/ 18 w 865"/>
                <a:gd name="T59" fmla="*/ 556 h 866"/>
                <a:gd name="T60" fmla="*/ 41 w 865"/>
                <a:gd name="T61" fmla="*/ 615 h 866"/>
                <a:gd name="T62" fmla="*/ 72 w 865"/>
                <a:gd name="T63" fmla="*/ 670 h 866"/>
                <a:gd name="T64" fmla="*/ 112 w 865"/>
                <a:gd name="T65" fmla="*/ 722 h 866"/>
                <a:gd name="T66" fmla="*/ 144 w 865"/>
                <a:gd name="T67" fmla="*/ 754 h 866"/>
                <a:gd name="T68" fmla="*/ 196 w 865"/>
                <a:gd name="T69" fmla="*/ 794 h 866"/>
                <a:gd name="T70" fmla="*/ 250 w 865"/>
                <a:gd name="T71" fmla="*/ 825 h 866"/>
                <a:gd name="T72" fmla="*/ 310 w 865"/>
                <a:gd name="T73" fmla="*/ 847 h 866"/>
                <a:gd name="T74" fmla="*/ 370 w 865"/>
                <a:gd name="T75" fmla="*/ 860 h 866"/>
                <a:gd name="T76" fmla="*/ 433 w 865"/>
                <a:gd name="T77" fmla="*/ 866 h 866"/>
                <a:gd name="T78" fmla="*/ 495 w 865"/>
                <a:gd name="T79" fmla="*/ 860 h 866"/>
                <a:gd name="T80" fmla="*/ 555 w 865"/>
                <a:gd name="T81" fmla="*/ 847 h 866"/>
                <a:gd name="T82" fmla="*/ 615 w 865"/>
                <a:gd name="T83" fmla="*/ 825 h 866"/>
                <a:gd name="T84" fmla="*/ 670 w 865"/>
                <a:gd name="T85" fmla="*/ 794 h 866"/>
                <a:gd name="T86" fmla="*/ 722 w 865"/>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5" h="866">
                  <a:moveTo>
                    <a:pt x="738" y="738"/>
                  </a:moveTo>
                  <a:lnTo>
                    <a:pt x="738" y="738"/>
                  </a:lnTo>
                  <a:lnTo>
                    <a:pt x="753" y="722"/>
                  </a:lnTo>
                  <a:lnTo>
                    <a:pt x="768" y="705"/>
                  </a:lnTo>
                  <a:lnTo>
                    <a:pt x="781" y="688"/>
                  </a:lnTo>
                  <a:lnTo>
                    <a:pt x="794" y="670"/>
                  </a:lnTo>
                  <a:lnTo>
                    <a:pt x="805" y="652"/>
                  </a:lnTo>
                  <a:lnTo>
                    <a:pt x="816" y="634"/>
                  </a:lnTo>
                  <a:lnTo>
                    <a:pt x="825" y="615"/>
                  </a:lnTo>
                  <a:lnTo>
                    <a:pt x="833" y="596"/>
                  </a:lnTo>
                  <a:lnTo>
                    <a:pt x="841" y="576"/>
                  </a:lnTo>
                  <a:lnTo>
                    <a:pt x="847" y="556"/>
                  </a:lnTo>
                  <a:lnTo>
                    <a:pt x="852" y="536"/>
                  </a:lnTo>
                  <a:lnTo>
                    <a:pt x="858" y="515"/>
                  </a:lnTo>
                  <a:lnTo>
                    <a:pt x="860" y="496"/>
                  </a:lnTo>
                  <a:lnTo>
                    <a:pt x="863" y="475"/>
                  </a:lnTo>
                  <a:lnTo>
                    <a:pt x="864" y="454"/>
                  </a:lnTo>
                  <a:lnTo>
                    <a:pt x="865" y="433"/>
                  </a:lnTo>
                  <a:lnTo>
                    <a:pt x="864" y="412"/>
                  </a:lnTo>
                  <a:lnTo>
                    <a:pt x="863" y="391"/>
                  </a:lnTo>
                  <a:lnTo>
                    <a:pt x="860" y="371"/>
                  </a:lnTo>
                  <a:lnTo>
                    <a:pt x="858" y="351"/>
                  </a:lnTo>
                  <a:lnTo>
                    <a:pt x="852" y="330"/>
                  </a:lnTo>
                  <a:lnTo>
                    <a:pt x="847" y="311"/>
                  </a:lnTo>
                  <a:lnTo>
                    <a:pt x="841" y="290"/>
                  </a:lnTo>
                  <a:lnTo>
                    <a:pt x="833" y="270"/>
                  </a:lnTo>
                  <a:lnTo>
                    <a:pt x="825" y="251"/>
                  </a:lnTo>
                  <a:lnTo>
                    <a:pt x="816" y="232"/>
                  </a:lnTo>
                  <a:lnTo>
                    <a:pt x="805" y="214"/>
                  </a:lnTo>
                  <a:lnTo>
                    <a:pt x="794" y="196"/>
                  </a:lnTo>
                  <a:lnTo>
                    <a:pt x="781" y="178"/>
                  </a:lnTo>
                  <a:lnTo>
                    <a:pt x="768" y="161"/>
                  </a:lnTo>
                  <a:lnTo>
                    <a:pt x="753" y="144"/>
                  </a:lnTo>
                  <a:lnTo>
                    <a:pt x="738" y="128"/>
                  </a:lnTo>
                  <a:lnTo>
                    <a:pt x="738" y="128"/>
                  </a:lnTo>
                  <a:lnTo>
                    <a:pt x="722" y="113"/>
                  </a:lnTo>
                  <a:lnTo>
                    <a:pt x="705" y="98"/>
                  </a:lnTo>
                  <a:lnTo>
                    <a:pt x="688" y="85"/>
                  </a:lnTo>
                  <a:lnTo>
                    <a:pt x="670" y="72"/>
                  </a:lnTo>
                  <a:lnTo>
                    <a:pt x="652" y="60"/>
                  </a:lnTo>
                  <a:lnTo>
                    <a:pt x="633" y="50"/>
                  </a:lnTo>
                  <a:lnTo>
                    <a:pt x="615" y="41"/>
                  </a:lnTo>
                  <a:lnTo>
                    <a:pt x="596" y="33"/>
                  </a:lnTo>
                  <a:lnTo>
                    <a:pt x="576" y="25"/>
                  </a:lnTo>
                  <a:lnTo>
                    <a:pt x="555" y="19"/>
                  </a:lnTo>
                  <a:lnTo>
                    <a:pt x="536" y="14"/>
                  </a:lnTo>
                  <a:lnTo>
                    <a:pt x="515" y="8"/>
                  </a:lnTo>
                  <a:lnTo>
                    <a:pt x="495" y="6"/>
                  </a:lnTo>
                  <a:lnTo>
                    <a:pt x="475" y="3"/>
                  </a:lnTo>
                  <a:lnTo>
                    <a:pt x="454" y="2"/>
                  </a:lnTo>
                  <a:lnTo>
                    <a:pt x="433" y="0"/>
                  </a:lnTo>
                  <a:lnTo>
                    <a:pt x="412" y="2"/>
                  </a:lnTo>
                  <a:lnTo>
                    <a:pt x="391" y="3"/>
                  </a:lnTo>
                  <a:lnTo>
                    <a:pt x="370" y="6"/>
                  </a:lnTo>
                  <a:lnTo>
                    <a:pt x="351" y="8"/>
                  </a:lnTo>
                  <a:lnTo>
                    <a:pt x="330" y="14"/>
                  </a:lnTo>
                  <a:lnTo>
                    <a:pt x="310" y="19"/>
                  </a:lnTo>
                  <a:lnTo>
                    <a:pt x="289" y="25"/>
                  </a:lnTo>
                  <a:lnTo>
                    <a:pt x="270" y="33"/>
                  </a:lnTo>
                  <a:lnTo>
                    <a:pt x="250" y="41"/>
                  </a:lnTo>
                  <a:lnTo>
                    <a:pt x="232" y="50"/>
                  </a:lnTo>
                  <a:lnTo>
                    <a:pt x="214" y="60"/>
                  </a:lnTo>
                  <a:lnTo>
                    <a:pt x="196" y="72"/>
                  </a:lnTo>
                  <a:lnTo>
                    <a:pt x="177" y="85"/>
                  </a:lnTo>
                  <a:lnTo>
                    <a:pt x="160" y="98"/>
                  </a:lnTo>
                  <a:lnTo>
                    <a:pt x="144" y="113"/>
                  </a:lnTo>
                  <a:lnTo>
                    <a:pt x="128" y="128"/>
                  </a:lnTo>
                  <a:lnTo>
                    <a:pt x="128" y="128"/>
                  </a:lnTo>
                  <a:lnTo>
                    <a:pt x="112" y="144"/>
                  </a:lnTo>
                  <a:lnTo>
                    <a:pt x="98" y="161"/>
                  </a:lnTo>
                  <a:lnTo>
                    <a:pt x="85" y="178"/>
                  </a:lnTo>
                  <a:lnTo>
                    <a:pt x="72" y="196"/>
                  </a:lnTo>
                  <a:lnTo>
                    <a:pt x="60" y="214"/>
                  </a:lnTo>
                  <a:lnTo>
                    <a:pt x="50" y="232"/>
                  </a:lnTo>
                  <a:lnTo>
                    <a:pt x="41" y="251"/>
                  </a:lnTo>
                  <a:lnTo>
                    <a:pt x="33" y="270"/>
                  </a:lnTo>
                  <a:lnTo>
                    <a:pt x="25" y="290"/>
                  </a:lnTo>
                  <a:lnTo>
                    <a:pt x="18" y="311"/>
                  </a:lnTo>
                  <a:lnTo>
                    <a:pt x="13" y="330"/>
                  </a:lnTo>
                  <a:lnTo>
                    <a:pt x="9" y="351"/>
                  </a:lnTo>
                  <a:lnTo>
                    <a:pt x="5" y="371"/>
                  </a:lnTo>
                  <a:lnTo>
                    <a:pt x="3" y="391"/>
                  </a:lnTo>
                  <a:lnTo>
                    <a:pt x="1" y="412"/>
                  </a:lnTo>
                  <a:lnTo>
                    <a:pt x="0" y="433"/>
                  </a:lnTo>
                  <a:lnTo>
                    <a:pt x="1" y="454"/>
                  </a:lnTo>
                  <a:lnTo>
                    <a:pt x="3" y="475"/>
                  </a:lnTo>
                  <a:lnTo>
                    <a:pt x="5" y="496"/>
                  </a:lnTo>
                  <a:lnTo>
                    <a:pt x="9" y="515"/>
                  </a:lnTo>
                  <a:lnTo>
                    <a:pt x="13" y="536"/>
                  </a:lnTo>
                  <a:lnTo>
                    <a:pt x="18" y="556"/>
                  </a:lnTo>
                  <a:lnTo>
                    <a:pt x="25" y="576"/>
                  </a:lnTo>
                  <a:lnTo>
                    <a:pt x="33" y="596"/>
                  </a:lnTo>
                  <a:lnTo>
                    <a:pt x="41" y="615"/>
                  </a:lnTo>
                  <a:lnTo>
                    <a:pt x="50" y="634"/>
                  </a:lnTo>
                  <a:lnTo>
                    <a:pt x="60" y="652"/>
                  </a:lnTo>
                  <a:lnTo>
                    <a:pt x="72" y="670"/>
                  </a:lnTo>
                  <a:lnTo>
                    <a:pt x="85" y="688"/>
                  </a:lnTo>
                  <a:lnTo>
                    <a:pt x="98" y="705"/>
                  </a:lnTo>
                  <a:lnTo>
                    <a:pt x="112" y="722"/>
                  </a:lnTo>
                  <a:lnTo>
                    <a:pt x="128" y="738"/>
                  </a:lnTo>
                  <a:lnTo>
                    <a:pt x="128" y="738"/>
                  </a:lnTo>
                  <a:lnTo>
                    <a:pt x="144" y="754"/>
                  </a:lnTo>
                  <a:lnTo>
                    <a:pt x="160" y="768"/>
                  </a:lnTo>
                  <a:lnTo>
                    <a:pt x="177" y="781"/>
                  </a:lnTo>
                  <a:lnTo>
                    <a:pt x="196" y="794"/>
                  </a:lnTo>
                  <a:lnTo>
                    <a:pt x="214" y="806"/>
                  </a:lnTo>
                  <a:lnTo>
                    <a:pt x="232" y="816"/>
                  </a:lnTo>
                  <a:lnTo>
                    <a:pt x="250" y="825"/>
                  </a:lnTo>
                  <a:lnTo>
                    <a:pt x="270" y="833"/>
                  </a:lnTo>
                  <a:lnTo>
                    <a:pt x="289" y="841"/>
                  </a:lnTo>
                  <a:lnTo>
                    <a:pt x="310" y="847"/>
                  </a:lnTo>
                  <a:lnTo>
                    <a:pt x="330" y="853"/>
                  </a:lnTo>
                  <a:lnTo>
                    <a:pt x="351" y="856"/>
                  </a:lnTo>
                  <a:lnTo>
                    <a:pt x="370" y="860"/>
                  </a:lnTo>
                  <a:lnTo>
                    <a:pt x="391" y="863"/>
                  </a:lnTo>
                  <a:lnTo>
                    <a:pt x="412" y="864"/>
                  </a:lnTo>
                  <a:lnTo>
                    <a:pt x="433" y="866"/>
                  </a:lnTo>
                  <a:lnTo>
                    <a:pt x="454" y="864"/>
                  </a:lnTo>
                  <a:lnTo>
                    <a:pt x="475" y="863"/>
                  </a:lnTo>
                  <a:lnTo>
                    <a:pt x="495" y="860"/>
                  </a:lnTo>
                  <a:lnTo>
                    <a:pt x="515" y="856"/>
                  </a:lnTo>
                  <a:lnTo>
                    <a:pt x="536" y="853"/>
                  </a:lnTo>
                  <a:lnTo>
                    <a:pt x="555" y="847"/>
                  </a:lnTo>
                  <a:lnTo>
                    <a:pt x="576" y="841"/>
                  </a:lnTo>
                  <a:lnTo>
                    <a:pt x="596" y="833"/>
                  </a:lnTo>
                  <a:lnTo>
                    <a:pt x="615" y="825"/>
                  </a:lnTo>
                  <a:lnTo>
                    <a:pt x="633" y="816"/>
                  </a:lnTo>
                  <a:lnTo>
                    <a:pt x="652" y="806"/>
                  </a:lnTo>
                  <a:lnTo>
                    <a:pt x="670" y="794"/>
                  </a:lnTo>
                  <a:lnTo>
                    <a:pt x="688" y="781"/>
                  </a:lnTo>
                  <a:lnTo>
                    <a:pt x="705" y="768"/>
                  </a:lnTo>
                  <a:lnTo>
                    <a:pt x="722" y="754"/>
                  </a:lnTo>
                  <a:lnTo>
                    <a:pt x="738" y="738"/>
                  </a:lnTo>
                  <a:lnTo>
                    <a:pt x="738"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1" name="Freeform 75"/>
            <p:cNvSpPr>
              <a:spLocks/>
            </p:cNvSpPr>
            <p:nvPr userDrawn="1"/>
          </p:nvSpPr>
          <p:spPr bwMode="auto">
            <a:xfrm>
              <a:off x="3789" y="840"/>
              <a:ext cx="196" cy="196"/>
            </a:xfrm>
            <a:custGeom>
              <a:avLst/>
              <a:gdLst>
                <a:gd name="T0" fmla="*/ 683 w 783"/>
                <a:gd name="T1" fmla="*/ 654 h 783"/>
                <a:gd name="T2" fmla="*/ 720 w 783"/>
                <a:gd name="T3" fmla="*/ 608 h 783"/>
                <a:gd name="T4" fmla="*/ 747 w 783"/>
                <a:gd name="T5" fmla="*/ 557 h 783"/>
                <a:gd name="T6" fmla="*/ 768 w 783"/>
                <a:gd name="T7" fmla="*/ 503 h 783"/>
                <a:gd name="T8" fmla="*/ 780 w 783"/>
                <a:gd name="T9" fmla="*/ 449 h 783"/>
                <a:gd name="T10" fmla="*/ 783 w 783"/>
                <a:gd name="T11" fmla="*/ 393 h 783"/>
                <a:gd name="T12" fmla="*/ 780 w 783"/>
                <a:gd name="T13" fmla="*/ 335 h 783"/>
                <a:gd name="T14" fmla="*/ 768 w 783"/>
                <a:gd name="T15" fmla="*/ 281 h 783"/>
                <a:gd name="T16" fmla="*/ 747 w 783"/>
                <a:gd name="T17" fmla="*/ 227 h 783"/>
                <a:gd name="T18" fmla="*/ 720 w 783"/>
                <a:gd name="T19" fmla="*/ 176 h 783"/>
                <a:gd name="T20" fmla="*/ 683 w 783"/>
                <a:gd name="T21" fmla="*/ 129 h 783"/>
                <a:gd name="T22" fmla="*/ 654 w 783"/>
                <a:gd name="T23" fmla="*/ 101 h 783"/>
                <a:gd name="T24" fmla="*/ 608 w 783"/>
                <a:gd name="T25" fmla="*/ 66 h 783"/>
                <a:gd name="T26" fmla="*/ 557 w 783"/>
                <a:gd name="T27" fmla="*/ 37 h 783"/>
                <a:gd name="T28" fmla="*/ 503 w 783"/>
                <a:gd name="T29" fmla="*/ 16 h 783"/>
                <a:gd name="T30" fmla="*/ 449 w 783"/>
                <a:gd name="T31" fmla="*/ 4 h 783"/>
                <a:gd name="T32" fmla="*/ 393 w 783"/>
                <a:gd name="T33" fmla="*/ 0 h 783"/>
                <a:gd name="T34" fmla="*/ 335 w 783"/>
                <a:gd name="T35" fmla="*/ 4 h 783"/>
                <a:gd name="T36" fmla="*/ 280 w 783"/>
                <a:gd name="T37" fmla="*/ 16 h 783"/>
                <a:gd name="T38" fmla="*/ 227 w 783"/>
                <a:gd name="T39" fmla="*/ 37 h 783"/>
                <a:gd name="T40" fmla="*/ 176 w 783"/>
                <a:gd name="T41" fmla="*/ 66 h 783"/>
                <a:gd name="T42" fmla="*/ 129 w 783"/>
                <a:gd name="T43" fmla="*/ 101 h 783"/>
                <a:gd name="T44" fmla="*/ 101 w 783"/>
                <a:gd name="T45" fmla="*/ 129 h 783"/>
                <a:gd name="T46" fmla="*/ 65 w 783"/>
                <a:gd name="T47" fmla="*/ 176 h 783"/>
                <a:gd name="T48" fmla="*/ 37 w 783"/>
                <a:gd name="T49" fmla="*/ 227 h 783"/>
                <a:gd name="T50" fmla="*/ 16 w 783"/>
                <a:gd name="T51" fmla="*/ 281 h 783"/>
                <a:gd name="T52" fmla="*/ 4 w 783"/>
                <a:gd name="T53" fmla="*/ 335 h 783"/>
                <a:gd name="T54" fmla="*/ 0 w 783"/>
                <a:gd name="T55" fmla="*/ 393 h 783"/>
                <a:gd name="T56" fmla="*/ 4 w 783"/>
                <a:gd name="T57" fmla="*/ 449 h 783"/>
                <a:gd name="T58" fmla="*/ 16 w 783"/>
                <a:gd name="T59" fmla="*/ 503 h 783"/>
                <a:gd name="T60" fmla="*/ 37 w 783"/>
                <a:gd name="T61" fmla="*/ 557 h 783"/>
                <a:gd name="T62" fmla="*/ 65 w 783"/>
                <a:gd name="T63" fmla="*/ 608 h 783"/>
                <a:gd name="T64" fmla="*/ 101 w 783"/>
                <a:gd name="T65" fmla="*/ 654 h 783"/>
                <a:gd name="T66" fmla="*/ 129 w 783"/>
                <a:gd name="T67" fmla="*/ 683 h 783"/>
                <a:gd name="T68" fmla="*/ 176 w 783"/>
                <a:gd name="T69" fmla="*/ 718 h 783"/>
                <a:gd name="T70" fmla="*/ 227 w 783"/>
                <a:gd name="T71" fmla="*/ 747 h 783"/>
                <a:gd name="T72" fmla="*/ 280 w 783"/>
                <a:gd name="T73" fmla="*/ 768 h 783"/>
                <a:gd name="T74" fmla="*/ 335 w 783"/>
                <a:gd name="T75" fmla="*/ 780 h 783"/>
                <a:gd name="T76" fmla="*/ 393 w 783"/>
                <a:gd name="T77" fmla="*/ 783 h 783"/>
                <a:gd name="T78" fmla="*/ 449 w 783"/>
                <a:gd name="T79" fmla="*/ 780 h 783"/>
                <a:gd name="T80" fmla="*/ 503 w 783"/>
                <a:gd name="T81" fmla="*/ 768 h 783"/>
                <a:gd name="T82" fmla="*/ 557 w 783"/>
                <a:gd name="T83" fmla="*/ 747 h 783"/>
                <a:gd name="T84" fmla="*/ 608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9" y="669"/>
                  </a:moveTo>
                  <a:lnTo>
                    <a:pt x="669" y="669"/>
                  </a:lnTo>
                  <a:lnTo>
                    <a:pt x="683" y="654"/>
                  </a:lnTo>
                  <a:lnTo>
                    <a:pt x="696" y="639"/>
                  </a:lnTo>
                  <a:lnTo>
                    <a:pt x="708" y="623"/>
                  </a:lnTo>
                  <a:lnTo>
                    <a:pt x="720" y="608"/>
                  </a:lnTo>
                  <a:lnTo>
                    <a:pt x="729" y="591"/>
                  </a:lnTo>
                  <a:lnTo>
                    <a:pt x="739" y="574"/>
                  </a:lnTo>
                  <a:lnTo>
                    <a:pt x="747" y="557"/>
                  </a:lnTo>
                  <a:lnTo>
                    <a:pt x="755" y="540"/>
                  </a:lnTo>
                  <a:lnTo>
                    <a:pt x="761" y="522"/>
                  </a:lnTo>
                  <a:lnTo>
                    <a:pt x="768" y="503"/>
                  </a:lnTo>
                  <a:lnTo>
                    <a:pt x="772" y="485"/>
                  </a:lnTo>
                  <a:lnTo>
                    <a:pt x="777" y="467"/>
                  </a:lnTo>
                  <a:lnTo>
                    <a:pt x="780" y="449"/>
                  </a:lnTo>
                  <a:lnTo>
                    <a:pt x="782" y="429"/>
                  </a:lnTo>
                  <a:lnTo>
                    <a:pt x="783" y="411"/>
                  </a:lnTo>
                  <a:lnTo>
                    <a:pt x="783" y="393"/>
                  </a:lnTo>
                  <a:lnTo>
                    <a:pt x="783" y="373"/>
                  </a:lnTo>
                  <a:lnTo>
                    <a:pt x="782" y="355"/>
                  </a:lnTo>
                  <a:lnTo>
                    <a:pt x="780" y="335"/>
                  </a:lnTo>
                  <a:lnTo>
                    <a:pt x="777" y="317"/>
                  </a:lnTo>
                  <a:lnTo>
                    <a:pt x="772" y="299"/>
                  </a:lnTo>
                  <a:lnTo>
                    <a:pt x="768" y="281"/>
                  </a:lnTo>
                  <a:lnTo>
                    <a:pt x="761" y="262"/>
                  </a:lnTo>
                  <a:lnTo>
                    <a:pt x="755" y="244"/>
                  </a:lnTo>
                  <a:lnTo>
                    <a:pt x="747" y="227"/>
                  </a:lnTo>
                  <a:lnTo>
                    <a:pt x="739" y="210"/>
                  </a:lnTo>
                  <a:lnTo>
                    <a:pt x="729" y="193"/>
                  </a:lnTo>
                  <a:lnTo>
                    <a:pt x="720" y="176"/>
                  </a:lnTo>
                  <a:lnTo>
                    <a:pt x="708" y="161"/>
                  </a:lnTo>
                  <a:lnTo>
                    <a:pt x="696" y="145"/>
                  </a:lnTo>
                  <a:lnTo>
                    <a:pt x="683" y="129"/>
                  </a:lnTo>
                  <a:lnTo>
                    <a:pt x="669" y="115"/>
                  </a:lnTo>
                  <a:lnTo>
                    <a:pt x="669" y="115"/>
                  </a:lnTo>
                  <a:lnTo>
                    <a:pt x="654" y="101"/>
                  </a:lnTo>
                  <a:lnTo>
                    <a:pt x="639" y="88"/>
                  </a:lnTo>
                  <a:lnTo>
                    <a:pt x="623" y="76"/>
                  </a:lnTo>
                  <a:lnTo>
                    <a:pt x="608" y="66"/>
                  </a:lnTo>
                  <a:lnTo>
                    <a:pt x="591" y="55"/>
                  </a:lnTo>
                  <a:lnTo>
                    <a:pt x="574" y="45"/>
                  </a:lnTo>
                  <a:lnTo>
                    <a:pt x="557" y="37"/>
                  </a:lnTo>
                  <a:lnTo>
                    <a:pt x="540" y="29"/>
                  </a:lnTo>
                  <a:lnTo>
                    <a:pt x="522" y="23"/>
                  </a:lnTo>
                  <a:lnTo>
                    <a:pt x="503" y="16"/>
                  </a:lnTo>
                  <a:lnTo>
                    <a:pt x="485" y="12"/>
                  </a:lnTo>
                  <a:lnTo>
                    <a:pt x="467" y="8"/>
                  </a:lnTo>
                  <a:lnTo>
                    <a:pt x="449" y="4"/>
                  </a:lnTo>
                  <a:lnTo>
                    <a:pt x="429" y="2"/>
                  </a:lnTo>
                  <a:lnTo>
                    <a:pt x="411" y="0"/>
                  </a:lnTo>
                  <a:lnTo>
                    <a:pt x="393" y="0"/>
                  </a:lnTo>
                  <a:lnTo>
                    <a:pt x="373" y="0"/>
                  </a:lnTo>
                  <a:lnTo>
                    <a:pt x="355" y="2"/>
                  </a:lnTo>
                  <a:lnTo>
                    <a:pt x="335" y="4"/>
                  </a:lnTo>
                  <a:lnTo>
                    <a:pt x="317" y="8"/>
                  </a:lnTo>
                  <a:lnTo>
                    <a:pt x="299" y="12"/>
                  </a:lnTo>
                  <a:lnTo>
                    <a:pt x="280" y="16"/>
                  </a:lnTo>
                  <a:lnTo>
                    <a:pt x="262" y="23"/>
                  </a:lnTo>
                  <a:lnTo>
                    <a:pt x="244" y="29"/>
                  </a:lnTo>
                  <a:lnTo>
                    <a:pt x="227" y="37"/>
                  </a:lnTo>
                  <a:lnTo>
                    <a:pt x="210" y="45"/>
                  </a:lnTo>
                  <a:lnTo>
                    <a:pt x="193" y="55"/>
                  </a:lnTo>
                  <a:lnTo>
                    <a:pt x="176" y="66"/>
                  </a:lnTo>
                  <a:lnTo>
                    <a:pt x="161" y="76"/>
                  </a:lnTo>
                  <a:lnTo>
                    <a:pt x="145" y="88"/>
                  </a:lnTo>
                  <a:lnTo>
                    <a:pt x="129" y="101"/>
                  </a:lnTo>
                  <a:lnTo>
                    <a:pt x="115" y="115"/>
                  </a:lnTo>
                  <a:lnTo>
                    <a:pt x="115" y="115"/>
                  </a:lnTo>
                  <a:lnTo>
                    <a:pt x="101" y="129"/>
                  </a:lnTo>
                  <a:lnTo>
                    <a:pt x="88" y="145"/>
                  </a:lnTo>
                  <a:lnTo>
                    <a:pt x="76" y="161"/>
                  </a:lnTo>
                  <a:lnTo>
                    <a:pt x="65" y="176"/>
                  </a:lnTo>
                  <a:lnTo>
                    <a:pt x="55" y="193"/>
                  </a:lnTo>
                  <a:lnTo>
                    <a:pt x="45" y="210"/>
                  </a:lnTo>
                  <a:lnTo>
                    <a:pt x="37" y="227"/>
                  </a:lnTo>
                  <a:lnTo>
                    <a:pt x="29" y="244"/>
                  </a:lnTo>
                  <a:lnTo>
                    <a:pt x="22" y="262"/>
                  </a:lnTo>
                  <a:lnTo>
                    <a:pt x="16" y="281"/>
                  </a:lnTo>
                  <a:lnTo>
                    <a:pt x="12" y="299"/>
                  </a:lnTo>
                  <a:lnTo>
                    <a:pt x="8" y="317"/>
                  </a:lnTo>
                  <a:lnTo>
                    <a:pt x="4" y="335"/>
                  </a:lnTo>
                  <a:lnTo>
                    <a:pt x="2" y="355"/>
                  </a:lnTo>
                  <a:lnTo>
                    <a:pt x="0" y="373"/>
                  </a:lnTo>
                  <a:lnTo>
                    <a:pt x="0" y="393"/>
                  </a:lnTo>
                  <a:lnTo>
                    <a:pt x="0" y="411"/>
                  </a:lnTo>
                  <a:lnTo>
                    <a:pt x="2" y="429"/>
                  </a:lnTo>
                  <a:lnTo>
                    <a:pt x="4" y="449"/>
                  </a:lnTo>
                  <a:lnTo>
                    <a:pt x="8" y="467"/>
                  </a:lnTo>
                  <a:lnTo>
                    <a:pt x="12" y="485"/>
                  </a:lnTo>
                  <a:lnTo>
                    <a:pt x="16" y="503"/>
                  </a:lnTo>
                  <a:lnTo>
                    <a:pt x="22" y="522"/>
                  </a:lnTo>
                  <a:lnTo>
                    <a:pt x="29" y="540"/>
                  </a:lnTo>
                  <a:lnTo>
                    <a:pt x="37" y="557"/>
                  </a:lnTo>
                  <a:lnTo>
                    <a:pt x="45" y="574"/>
                  </a:lnTo>
                  <a:lnTo>
                    <a:pt x="55" y="591"/>
                  </a:lnTo>
                  <a:lnTo>
                    <a:pt x="65" y="608"/>
                  </a:lnTo>
                  <a:lnTo>
                    <a:pt x="76" y="623"/>
                  </a:lnTo>
                  <a:lnTo>
                    <a:pt x="88" y="639"/>
                  </a:lnTo>
                  <a:lnTo>
                    <a:pt x="101" y="654"/>
                  </a:lnTo>
                  <a:lnTo>
                    <a:pt x="115" y="669"/>
                  </a:lnTo>
                  <a:lnTo>
                    <a:pt x="115" y="669"/>
                  </a:lnTo>
                  <a:lnTo>
                    <a:pt x="129" y="683"/>
                  </a:lnTo>
                  <a:lnTo>
                    <a:pt x="145" y="696"/>
                  </a:lnTo>
                  <a:lnTo>
                    <a:pt x="161" y="708"/>
                  </a:lnTo>
                  <a:lnTo>
                    <a:pt x="176" y="718"/>
                  </a:lnTo>
                  <a:lnTo>
                    <a:pt x="193" y="729"/>
                  </a:lnTo>
                  <a:lnTo>
                    <a:pt x="210" y="739"/>
                  </a:lnTo>
                  <a:lnTo>
                    <a:pt x="227" y="747"/>
                  </a:lnTo>
                  <a:lnTo>
                    <a:pt x="244" y="755"/>
                  </a:lnTo>
                  <a:lnTo>
                    <a:pt x="262" y="761"/>
                  </a:lnTo>
                  <a:lnTo>
                    <a:pt x="280" y="768"/>
                  </a:lnTo>
                  <a:lnTo>
                    <a:pt x="299" y="772"/>
                  </a:lnTo>
                  <a:lnTo>
                    <a:pt x="317" y="777"/>
                  </a:lnTo>
                  <a:lnTo>
                    <a:pt x="335" y="780"/>
                  </a:lnTo>
                  <a:lnTo>
                    <a:pt x="355" y="782"/>
                  </a:lnTo>
                  <a:lnTo>
                    <a:pt x="373" y="783"/>
                  </a:lnTo>
                  <a:lnTo>
                    <a:pt x="393" y="783"/>
                  </a:lnTo>
                  <a:lnTo>
                    <a:pt x="411" y="783"/>
                  </a:lnTo>
                  <a:lnTo>
                    <a:pt x="429" y="782"/>
                  </a:lnTo>
                  <a:lnTo>
                    <a:pt x="449" y="780"/>
                  </a:lnTo>
                  <a:lnTo>
                    <a:pt x="467" y="777"/>
                  </a:lnTo>
                  <a:lnTo>
                    <a:pt x="485" y="772"/>
                  </a:lnTo>
                  <a:lnTo>
                    <a:pt x="503" y="768"/>
                  </a:lnTo>
                  <a:lnTo>
                    <a:pt x="522" y="761"/>
                  </a:lnTo>
                  <a:lnTo>
                    <a:pt x="540" y="755"/>
                  </a:lnTo>
                  <a:lnTo>
                    <a:pt x="557" y="747"/>
                  </a:lnTo>
                  <a:lnTo>
                    <a:pt x="574" y="739"/>
                  </a:lnTo>
                  <a:lnTo>
                    <a:pt x="591" y="729"/>
                  </a:lnTo>
                  <a:lnTo>
                    <a:pt x="608" y="718"/>
                  </a:lnTo>
                  <a:lnTo>
                    <a:pt x="623" y="708"/>
                  </a:lnTo>
                  <a:lnTo>
                    <a:pt x="639" y="696"/>
                  </a:lnTo>
                  <a:lnTo>
                    <a:pt x="654" y="683"/>
                  </a:lnTo>
                  <a:lnTo>
                    <a:pt x="669" y="669"/>
                  </a:lnTo>
                  <a:lnTo>
                    <a:pt x="669"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2" name="Freeform 76"/>
            <p:cNvSpPr>
              <a:spLocks/>
            </p:cNvSpPr>
            <p:nvPr userDrawn="1"/>
          </p:nvSpPr>
          <p:spPr bwMode="auto">
            <a:xfrm>
              <a:off x="3978" y="1029"/>
              <a:ext cx="176" cy="176"/>
            </a:xfrm>
            <a:custGeom>
              <a:avLst/>
              <a:gdLst>
                <a:gd name="T0" fmla="*/ 612 w 701"/>
                <a:gd name="T1" fmla="*/ 585 h 701"/>
                <a:gd name="T2" fmla="*/ 644 w 701"/>
                <a:gd name="T3" fmla="*/ 544 h 701"/>
                <a:gd name="T4" fmla="*/ 670 w 701"/>
                <a:gd name="T5" fmla="*/ 498 h 701"/>
                <a:gd name="T6" fmla="*/ 687 w 701"/>
                <a:gd name="T7" fmla="*/ 451 h 701"/>
                <a:gd name="T8" fmla="*/ 699 w 701"/>
                <a:gd name="T9" fmla="*/ 402 h 701"/>
                <a:gd name="T10" fmla="*/ 701 w 701"/>
                <a:gd name="T11" fmla="*/ 351 h 701"/>
                <a:gd name="T12" fmla="*/ 699 w 701"/>
                <a:gd name="T13" fmla="*/ 300 h 701"/>
                <a:gd name="T14" fmla="*/ 687 w 701"/>
                <a:gd name="T15" fmla="*/ 251 h 701"/>
                <a:gd name="T16" fmla="*/ 670 w 701"/>
                <a:gd name="T17" fmla="*/ 204 h 701"/>
                <a:gd name="T18" fmla="*/ 644 w 701"/>
                <a:gd name="T19" fmla="*/ 158 h 701"/>
                <a:gd name="T20" fmla="*/ 612 w 701"/>
                <a:gd name="T21" fmla="*/ 116 h 701"/>
                <a:gd name="T22" fmla="*/ 587 w 701"/>
                <a:gd name="T23" fmla="*/ 90 h 701"/>
                <a:gd name="T24" fmla="*/ 544 w 701"/>
                <a:gd name="T25" fmla="*/ 58 h 701"/>
                <a:gd name="T26" fmla="*/ 498 w 701"/>
                <a:gd name="T27" fmla="*/ 33 h 701"/>
                <a:gd name="T28" fmla="*/ 451 w 701"/>
                <a:gd name="T29" fmla="*/ 15 h 701"/>
                <a:gd name="T30" fmla="*/ 402 w 701"/>
                <a:gd name="T31" fmla="*/ 3 h 701"/>
                <a:gd name="T32" fmla="*/ 351 w 701"/>
                <a:gd name="T33" fmla="*/ 0 h 701"/>
                <a:gd name="T34" fmla="*/ 300 w 701"/>
                <a:gd name="T35" fmla="*/ 3 h 701"/>
                <a:gd name="T36" fmla="*/ 251 w 701"/>
                <a:gd name="T37" fmla="*/ 15 h 701"/>
                <a:gd name="T38" fmla="*/ 204 w 701"/>
                <a:gd name="T39" fmla="*/ 33 h 701"/>
                <a:gd name="T40" fmla="*/ 158 w 701"/>
                <a:gd name="T41" fmla="*/ 58 h 701"/>
                <a:gd name="T42" fmla="*/ 116 w 701"/>
                <a:gd name="T43" fmla="*/ 90 h 701"/>
                <a:gd name="T44" fmla="*/ 90 w 701"/>
                <a:gd name="T45" fmla="*/ 116 h 701"/>
                <a:gd name="T46" fmla="*/ 58 w 701"/>
                <a:gd name="T47" fmla="*/ 158 h 701"/>
                <a:gd name="T48" fmla="*/ 33 w 701"/>
                <a:gd name="T49" fmla="*/ 204 h 701"/>
                <a:gd name="T50" fmla="*/ 15 w 701"/>
                <a:gd name="T51" fmla="*/ 251 h 701"/>
                <a:gd name="T52" fmla="*/ 3 w 701"/>
                <a:gd name="T53" fmla="*/ 300 h 701"/>
                <a:gd name="T54" fmla="*/ 0 w 701"/>
                <a:gd name="T55" fmla="*/ 351 h 701"/>
                <a:gd name="T56" fmla="*/ 3 w 701"/>
                <a:gd name="T57" fmla="*/ 402 h 701"/>
                <a:gd name="T58" fmla="*/ 15 w 701"/>
                <a:gd name="T59" fmla="*/ 451 h 701"/>
                <a:gd name="T60" fmla="*/ 33 w 701"/>
                <a:gd name="T61" fmla="*/ 498 h 701"/>
                <a:gd name="T62" fmla="*/ 58 w 701"/>
                <a:gd name="T63" fmla="*/ 544 h 701"/>
                <a:gd name="T64" fmla="*/ 90 w 701"/>
                <a:gd name="T65" fmla="*/ 585 h 701"/>
                <a:gd name="T66" fmla="*/ 116 w 701"/>
                <a:gd name="T67" fmla="*/ 611 h 701"/>
                <a:gd name="T68" fmla="*/ 158 w 701"/>
                <a:gd name="T69" fmla="*/ 644 h 701"/>
                <a:gd name="T70" fmla="*/ 204 w 701"/>
                <a:gd name="T71" fmla="*/ 669 h 701"/>
                <a:gd name="T72" fmla="*/ 251 w 701"/>
                <a:gd name="T73" fmla="*/ 687 h 701"/>
                <a:gd name="T74" fmla="*/ 300 w 701"/>
                <a:gd name="T75" fmla="*/ 699 h 701"/>
                <a:gd name="T76" fmla="*/ 351 w 701"/>
                <a:gd name="T77" fmla="*/ 701 h 701"/>
                <a:gd name="T78" fmla="*/ 402 w 701"/>
                <a:gd name="T79" fmla="*/ 699 h 701"/>
                <a:gd name="T80" fmla="*/ 451 w 701"/>
                <a:gd name="T81" fmla="*/ 687 h 701"/>
                <a:gd name="T82" fmla="*/ 498 w 701"/>
                <a:gd name="T83" fmla="*/ 669 h 701"/>
                <a:gd name="T84" fmla="*/ 544 w 701"/>
                <a:gd name="T85" fmla="*/ 644 h 701"/>
                <a:gd name="T86" fmla="*/ 587 w 701"/>
                <a:gd name="T87" fmla="*/ 611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1">
                  <a:moveTo>
                    <a:pt x="600" y="600"/>
                  </a:moveTo>
                  <a:lnTo>
                    <a:pt x="600" y="600"/>
                  </a:lnTo>
                  <a:lnTo>
                    <a:pt x="612" y="585"/>
                  </a:lnTo>
                  <a:lnTo>
                    <a:pt x="623" y="572"/>
                  </a:lnTo>
                  <a:lnTo>
                    <a:pt x="634" y="558"/>
                  </a:lnTo>
                  <a:lnTo>
                    <a:pt x="644" y="544"/>
                  </a:lnTo>
                  <a:lnTo>
                    <a:pt x="653" y="529"/>
                  </a:lnTo>
                  <a:lnTo>
                    <a:pt x="662" y="514"/>
                  </a:lnTo>
                  <a:lnTo>
                    <a:pt x="670" y="498"/>
                  </a:lnTo>
                  <a:lnTo>
                    <a:pt x="677" y="482"/>
                  </a:lnTo>
                  <a:lnTo>
                    <a:pt x="682" y="467"/>
                  </a:lnTo>
                  <a:lnTo>
                    <a:pt x="687" y="451"/>
                  </a:lnTo>
                  <a:lnTo>
                    <a:pt x="692" y="434"/>
                  </a:lnTo>
                  <a:lnTo>
                    <a:pt x="696" y="417"/>
                  </a:lnTo>
                  <a:lnTo>
                    <a:pt x="699" y="402"/>
                  </a:lnTo>
                  <a:lnTo>
                    <a:pt x="700" y="385"/>
                  </a:lnTo>
                  <a:lnTo>
                    <a:pt x="701" y="368"/>
                  </a:lnTo>
                  <a:lnTo>
                    <a:pt x="701" y="351"/>
                  </a:lnTo>
                  <a:lnTo>
                    <a:pt x="701" y="334"/>
                  </a:lnTo>
                  <a:lnTo>
                    <a:pt x="700" y="317"/>
                  </a:lnTo>
                  <a:lnTo>
                    <a:pt x="699" y="300"/>
                  </a:lnTo>
                  <a:lnTo>
                    <a:pt x="696" y="284"/>
                  </a:lnTo>
                  <a:lnTo>
                    <a:pt x="692" y="267"/>
                  </a:lnTo>
                  <a:lnTo>
                    <a:pt x="687" y="251"/>
                  </a:lnTo>
                  <a:lnTo>
                    <a:pt x="682" y="235"/>
                  </a:lnTo>
                  <a:lnTo>
                    <a:pt x="677" y="219"/>
                  </a:lnTo>
                  <a:lnTo>
                    <a:pt x="670" y="204"/>
                  </a:lnTo>
                  <a:lnTo>
                    <a:pt x="662" y="188"/>
                  </a:lnTo>
                  <a:lnTo>
                    <a:pt x="653" y="172"/>
                  </a:lnTo>
                  <a:lnTo>
                    <a:pt x="644" y="158"/>
                  </a:lnTo>
                  <a:lnTo>
                    <a:pt x="634" y="144"/>
                  </a:lnTo>
                  <a:lnTo>
                    <a:pt x="623" y="129"/>
                  </a:lnTo>
                  <a:lnTo>
                    <a:pt x="612" y="116"/>
                  </a:lnTo>
                  <a:lnTo>
                    <a:pt x="600" y="103"/>
                  </a:lnTo>
                  <a:lnTo>
                    <a:pt x="600" y="103"/>
                  </a:lnTo>
                  <a:lnTo>
                    <a:pt x="587" y="90"/>
                  </a:lnTo>
                  <a:lnTo>
                    <a:pt x="572" y="79"/>
                  </a:lnTo>
                  <a:lnTo>
                    <a:pt x="558" y="68"/>
                  </a:lnTo>
                  <a:lnTo>
                    <a:pt x="544" y="58"/>
                  </a:lnTo>
                  <a:lnTo>
                    <a:pt x="529" y="49"/>
                  </a:lnTo>
                  <a:lnTo>
                    <a:pt x="514" y="39"/>
                  </a:lnTo>
                  <a:lnTo>
                    <a:pt x="498" y="33"/>
                  </a:lnTo>
                  <a:lnTo>
                    <a:pt x="483" y="25"/>
                  </a:lnTo>
                  <a:lnTo>
                    <a:pt x="467" y="20"/>
                  </a:lnTo>
                  <a:lnTo>
                    <a:pt x="451" y="15"/>
                  </a:lnTo>
                  <a:lnTo>
                    <a:pt x="434" y="10"/>
                  </a:lnTo>
                  <a:lnTo>
                    <a:pt x="419" y="7"/>
                  </a:lnTo>
                  <a:lnTo>
                    <a:pt x="402" y="3"/>
                  </a:lnTo>
                  <a:lnTo>
                    <a:pt x="385" y="2"/>
                  </a:lnTo>
                  <a:lnTo>
                    <a:pt x="368" y="0"/>
                  </a:lnTo>
                  <a:lnTo>
                    <a:pt x="351" y="0"/>
                  </a:lnTo>
                  <a:lnTo>
                    <a:pt x="334" y="0"/>
                  </a:lnTo>
                  <a:lnTo>
                    <a:pt x="317" y="2"/>
                  </a:lnTo>
                  <a:lnTo>
                    <a:pt x="300" y="3"/>
                  </a:lnTo>
                  <a:lnTo>
                    <a:pt x="284" y="7"/>
                  </a:lnTo>
                  <a:lnTo>
                    <a:pt x="268" y="10"/>
                  </a:lnTo>
                  <a:lnTo>
                    <a:pt x="251" y="15"/>
                  </a:lnTo>
                  <a:lnTo>
                    <a:pt x="235" y="20"/>
                  </a:lnTo>
                  <a:lnTo>
                    <a:pt x="219" y="25"/>
                  </a:lnTo>
                  <a:lnTo>
                    <a:pt x="204" y="33"/>
                  </a:lnTo>
                  <a:lnTo>
                    <a:pt x="188" y="39"/>
                  </a:lnTo>
                  <a:lnTo>
                    <a:pt x="172" y="49"/>
                  </a:lnTo>
                  <a:lnTo>
                    <a:pt x="158" y="58"/>
                  </a:lnTo>
                  <a:lnTo>
                    <a:pt x="144" y="68"/>
                  </a:lnTo>
                  <a:lnTo>
                    <a:pt x="129" y="79"/>
                  </a:lnTo>
                  <a:lnTo>
                    <a:pt x="116" y="90"/>
                  </a:lnTo>
                  <a:lnTo>
                    <a:pt x="103" y="103"/>
                  </a:lnTo>
                  <a:lnTo>
                    <a:pt x="103" y="103"/>
                  </a:lnTo>
                  <a:lnTo>
                    <a:pt x="90" y="116"/>
                  </a:lnTo>
                  <a:lnTo>
                    <a:pt x="79" y="129"/>
                  </a:lnTo>
                  <a:lnTo>
                    <a:pt x="68" y="144"/>
                  </a:lnTo>
                  <a:lnTo>
                    <a:pt x="58" y="158"/>
                  </a:lnTo>
                  <a:lnTo>
                    <a:pt x="49" y="172"/>
                  </a:lnTo>
                  <a:lnTo>
                    <a:pt x="39" y="188"/>
                  </a:lnTo>
                  <a:lnTo>
                    <a:pt x="33" y="204"/>
                  </a:lnTo>
                  <a:lnTo>
                    <a:pt x="25" y="219"/>
                  </a:lnTo>
                  <a:lnTo>
                    <a:pt x="20" y="235"/>
                  </a:lnTo>
                  <a:lnTo>
                    <a:pt x="15" y="251"/>
                  </a:lnTo>
                  <a:lnTo>
                    <a:pt x="10" y="267"/>
                  </a:lnTo>
                  <a:lnTo>
                    <a:pt x="7" y="284"/>
                  </a:lnTo>
                  <a:lnTo>
                    <a:pt x="3" y="300"/>
                  </a:lnTo>
                  <a:lnTo>
                    <a:pt x="2" y="317"/>
                  </a:lnTo>
                  <a:lnTo>
                    <a:pt x="0" y="334"/>
                  </a:lnTo>
                  <a:lnTo>
                    <a:pt x="0" y="351"/>
                  </a:lnTo>
                  <a:lnTo>
                    <a:pt x="0" y="368"/>
                  </a:lnTo>
                  <a:lnTo>
                    <a:pt x="2" y="385"/>
                  </a:lnTo>
                  <a:lnTo>
                    <a:pt x="3" y="402"/>
                  </a:lnTo>
                  <a:lnTo>
                    <a:pt x="7" y="417"/>
                  </a:lnTo>
                  <a:lnTo>
                    <a:pt x="10" y="434"/>
                  </a:lnTo>
                  <a:lnTo>
                    <a:pt x="15" y="451"/>
                  </a:lnTo>
                  <a:lnTo>
                    <a:pt x="20" y="467"/>
                  </a:lnTo>
                  <a:lnTo>
                    <a:pt x="25" y="482"/>
                  </a:lnTo>
                  <a:lnTo>
                    <a:pt x="33" y="498"/>
                  </a:lnTo>
                  <a:lnTo>
                    <a:pt x="39" y="514"/>
                  </a:lnTo>
                  <a:lnTo>
                    <a:pt x="49" y="529"/>
                  </a:lnTo>
                  <a:lnTo>
                    <a:pt x="58" y="544"/>
                  </a:lnTo>
                  <a:lnTo>
                    <a:pt x="68" y="558"/>
                  </a:lnTo>
                  <a:lnTo>
                    <a:pt x="79" y="572"/>
                  </a:lnTo>
                  <a:lnTo>
                    <a:pt x="90" y="585"/>
                  </a:lnTo>
                  <a:lnTo>
                    <a:pt x="103" y="600"/>
                  </a:lnTo>
                  <a:lnTo>
                    <a:pt x="103" y="600"/>
                  </a:lnTo>
                  <a:lnTo>
                    <a:pt x="116" y="611"/>
                  </a:lnTo>
                  <a:lnTo>
                    <a:pt x="129" y="623"/>
                  </a:lnTo>
                  <a:lnTo>
                    <a:pt x="144" y="634"/>
                  </a:lnTo>
                  <a:lnTo>
                    <a:pt x="158" y="644"/>
                  </a:lnTo>
                  <a:lnTo>
                    <a:pt x="172" y="653"/>
                  </a:lnTo>
                  <a:lnTo>
                    <a:pt x="188" y="662"/>
                  </a:lnTo>
                  <a:lnTo>
                    <a:pt x="204" y="669"/>
                  </a:lnTo>
                  <a:lnTo>
                    <a:pt x="219" y="677"/>
                  </a:lnTo>
                  <a:lnTo>
                    <a:pt x="235" y="682"/>
                  </a:lnTo>
                  <a:lnTo>
                    <a:pt x="251" y="687"/>
                  </a:lnTo>
                  <a:lnTo>
                    <a:pt x="268" y="692"/>
                  </a:lnTo>
                  <a:lnTo>
                    <a:pt x="284" y="695"/>
                  </a:lnTo>
                  <a:lnTo>
                    <a:pt x="300" y="699"/>
                  </a:lnTo>
                  <a:lnTo>
                    <a:pt x="317" y="700"/>
                  </a:lnTo>
                  <a:lnTo>
                    <a:pt x="334" y="701"/>
                  </a:lnTo>
                  <a:lnTo>
                    <a:pt x="351" y="701"/>
                  </a:lnTo>
                  <a:lnTo>
                    <a:pt x="368" y="701"/>
                  </a:lnTo>
                  <a:lnTo>
                    <a:pt x="385" y="700"/>
                  </a:lnTo>
                  <a:lnTo>
                    <a:pt x="402" y="699"/>
                  </a:lnTo>
                  <a:lnTo>
                    <a:pt x="419" y="695"/>
                  </a:lnTo>
                  <a:lnTo>
                    <a:pt x="434" y="692"/>
                  </a:lnTo>
                  <a:lnTo>
                    <a:pt x="451" y="687"/>
                  </a:lnTo>
                  <a:lnTo>
                    <a:pt x="467" y="682"/>
                  </a:lnTo>
                  <a:lnTo>
                    <a:pt x="483" y="677"/>
                  </a:lnTo>
                  <a:lnTo>
                    <a:pt x="498" y="669"/>
                  </a:lnTo>
                  <a:lnTo>
                    <a:pt x="514" y="662"/>
                  </a:lnTo>
                  <a:lnTo>
                    <a:pt x="529" y="653"/>
                  </a:lnTo>
                  <a:lnTo>
                    <a:pt x="544" y="644"/>
                  </a:lnTo>
                  <a:lnTo>
                    <a:pt x="558" y="634"/>
                  </a:lnTo>
                  <a:lnTo>
                    <a:pt x="572" y="623"/>
                  </a:lnTo>
                  <a:lnTo>
                    <a:pt x="587" y="611"/>
                  </a:lnTo>
                  <a:lnTo>
                    <a:pt x="600" y="600"/>
                  </a:lnTo>
                  <a:lnTo>
                    <a:pt x="600"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3" name="Freeform 77"/>
            <p:cNvSpPr>
              <a:spLocks/>
            </p:cNvSpPr>
            <p:nvPr userDrawn="1"/>
          </p:nvSpPr>
          <p:spPr bwMode="auto">
            <a:xfrm>
              <a:off x="4167" y="1218"/>
              <a:ext cx="156" cy="156"/>
            </a:xfrm>
            <a:custGeom>
              <a:avLst/>
              <a:gdLst>
                <a:gd name="T0" fmla="*/ 531 w 622"/>
                <a:gd name="T1" fmla="*/ 91 h 622"/>
                <a:gd name="T2" fmla="*/ 507 w 622"/>
                <a:gd name="T3" fmla="*/ 70 h 622"/>
                <a:gd name="T4" fmla="*/ 482 w 622"/>
                <a:gd name="T5" fmla="*/ 51 h 622"/>
                <a:gd name="T6" fmla="*/ 428 w 622"/>
                <a:gd name="T7" fmla="*/ 24 h 622"/>
                <a:gd name="T8" fmla="*/ 370 w 622"/>
                <a:gd name="T9" fmla="*/ 7 h 622"/>
                <a:gd name="T10" fmla="*/ 312 w 622"/>
                <a:gd name="T11" fmla="*/ 0 h 622"/>
                <a:gd name="T12" fmla="*/ 252 w 622"/>
                <a:gd name="T13" fmla="*/ 7 h 622"/>
                <a:gd name="T14" fmla="*/ 194 w 622"/>
                <a:gd name="T15" fmla="*/ 24 h 622"/>
                <a:gd name="T16" fmla="*/ 140 w 622"/>
                <a:gd name="T17" fmla="*/ 51 h 622"/>
                <a:gd name="T18" fmla="*/ 115 w 622"/>
                <a:gd name="T19" fmla="*/ 70 h 622"/>
                <a:gd name="T20" fmla="*/ 91 w 622"/>
                <a:gd name="T21" fmla="*/ 91 h 622"/>
                <a:gd name="T22" fmla="*/ 81 w 622"/>
                <a:gd name="T23" fmla="*/ 103 h 622"/>
                <a:gd name="T24" fmla="*/ 60 w 622"/>
                <a:gd name="T25" fmla="*/ 128 h 622"/>
                <a:gd name="T26" fmla="*/ 37 w 622"/>
                <a:gd name="T27" fmla="*/ 167 h 622"/>
                <a:gd name="T28" fmla="*/ 13 w 622"/>
                <a:gd name="T29" fmla="*/ 223 h 622"/>
                <a:gd name="T30" fmla="*/ 1 w 622"/>
                <a:gd name="T31" fmla="*/ 281 h 622"/>
                <a:gd name="T32" fmla="*/ 1 w 622"/>
                <a:gd name="T33" fmla="*/ 340 h 622"/>
                <a:gd name="T34" fmla="*/ 13 w 622"/>
                <a:gd name="T35" fmla="*/ 399 h 622"/>
                <a:gd name="T36" fmla="*/ 37 w 622"/>
                <a:gd name="T37" fmla="*/ 455 h 622"/>
                <a:gd name="T38" fmla="*/ 60 w 622"/>
                <a:gd name="T39" fmla="*/ 494 h 622"/>
                <a:gd name="T40" fmla="*/ 81 w 622"/>
                <a:gd name="T41" fmla="*/ 519 h 622"/>
                <a:gd name="T42" fmla="*/ 91 w 622"/>
                <a:gd name="T43" fmla="*/ 530 h 622"/>
                <a:gd name="T44" fmla="*/ 115 w 622"/>
                <a:gd name="T45" fmla="*/ 551 h 622"/>
                <a:gd name="T46" fmla="*/ 140 w 622"/>
                <a:gd name="T47" fmla="*/ 571 h 622"/>
                <a:gd name="T48" fmla="*/ 194 w 622"/>
                <a:gd name="T49" fmla="*/ 598 h 622"/>
                <a:gd name="T50" fmla="*/ 252 w 622"/>
                <a:gd name="T51" fmla="*/ 615 h 622"/>
                <a:gd name="T52" fmla="*/ 312 w 622"/>
                <a:gd name="T53" fmla="*/ 622 h 622"/>
                <a:gd name="T54" fmla="*/ 370 w 622"/>
                <a:gd name="T55" fmla="*/ 615 h 622"/>
                <a:gd name="T56" fmla="*/ 428 w 622"/>
                <a:gd name="T57" fmla="*/ 598 h 622"/>
                <a:gd name="T58" fmla="*/ 482 w 622"/>
                <a:gd name="T59" fmla="*/ 571 h 622"/>
                <a:gd name="T60" fmla="*/ 507 w 622"/>
                <a:gd name="T61" fmla="*/ 551 h 622"/>
                <a:gd name="T62" fmla="*/ 531 w 622"/>
                <a:gd name="T63" fmla="*/ 530 h 622"/>
                <a:gd name="T64" fmla="*/ 542 w 622"/>
                <a:gd name="T65" fmla="*/ 519 h 622"/>
                <a:gd name="T66" fmla="*/ 562 w 622"/>
                <a:gd name="T67" fmla="*/ 494 h 622"/>
                <a:gd name="T68" fmla="*/ 587 w 622"/>
                <a:gd name="T69" fmla="*/ 455 h 622"/>
                <a:gd name="T70" fmla="*/ 609 w 622"/>
                <a:gd name="T71" fmla="*/ 399 h 622"/>
                <a:gd name="T72" fmla="*/ 620 w 622"/>
                <a:gd name="T73" fmla="*/ 340 h 622"/>
                <a:gd name="T74" fmla="*/ 620 w 622"/>
                <a:gd name="T75" fmla="*/ 281 h 622"/>
                <a:gd name="T76" fmla="*/ 609 w 622"/>
                <a:gd name="T77" fmla="*/ 223 h 622"/>
                <a:gd name="T78" fmla="*/ 587 w 622"/>
                <a:gd name="T79" fmla="*/ 167 h 622"/>
                <a:gd name="T80" fmla="*/ 562 w 622"/>
                <a:gd name="T81" fmla="*/ 128 h 622"/>
                <a:gd name="T82" fmla="*/ 542 w 622"/>
                <a:gd name="T83" fmla="*/ 103 h 622"/>
                <a:gd name="T84" fmla="*/ 53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31" y="91"/>
                  </a:moveTo>
                  <a:lnTo>
                    <a:pt x="531" y="91"/>
                  </a:lnTo>
                  <a:lnTo>
                    <a:pt x="519" y="81"/>
                  </a:lnTo>
                  <a:lnTo>
                    <a:pt x="507" y="70"/>
                  </a:lnTo>
                  <a:lnTo>
                    <a:pt x="494" y="60"/>
                  </a:lnTo>
                  <a:lnTo>
                    <a:pt x="482" y="51"/>
                  </a:lnTo>
                  <a:lnTo>
                    <a:pt x="455" y="35"/>
                  </a:lnTo>
                  <a:lnTo>
                    <a:pt x="428" y="24"/>
                  </a:lnTo>
                  <a:lnTo>
                    <a:pt x="399" y="13"/>
                  </a:lnTo>
                  <a:lnTo>
                    <a:pt x="370" y="7"/>
                  </a:lnTo>
                  <a:lnTo>
                    <a:pt x="340" y="1"/>
                  </a:lnTo>
                  <a:lnTo>
                    <a:pt x="312" y="0"/>
                  </a:lnTo>
                  <a:lnTo>
                    <a:pt x="282" y="1"/>
                  </a:lnTo>
                  <a:lnTo>
                    <a:pt x="252" y="7"/>
                  </a:lnTo>
                  <a:lnTo>
                    <a:pt x="223" y="13"/>
                  </a:lnTo>
                  <a:lnTo>
                    <a:pt x="194" y="24"/>
                  </a:lnTo>
                  <a:lnTo>
                    <a:pt x="167" y="35"/>
                  </a:lnTo>
                  <a:lnTo>
                    <a:pt x="140" y="51"/>
                  </a:lnTo>
                  <a:lnTo>
                    <a:pt x="128" y="60"/>
                  </a:lnTo>
                  <a:lnTo>
                    <a:pt x="115" y="70"/>
                  </a:lnTo>
                  <a:lnTo>
                    <a:pt x="103" y="81"/>
                  </a:lnTo>
                  <a:lnTo>
                    <a:pt x="91" y="91"/>
                  </a:lnTo>
                  <a:lnTo>
                    <a:pt x="91" y="91"/>
                  </a:lnTo>
                  <a:lnTo>
                    <a:pt x="81" y="103"/>
                  </a:lnTo>
                  <a:lnTo>
                    <a:pt x="71" y="115"/>
                  </a:lnTo>
                  <a:lnTo>
                    <a:pt x="60" y="128"/>
                  </a:lnTo>
                  <a:lnTo>
                    <a:pt x="52" y="139"/>
                  </a:lnTo>
                  <a:lnTo>
                    <a:pt x="37" y="167"/>
                  </a:lnTo>
                  <a:lnTo>
                    <a:pt x="24" y="194"/>
                  </a:lnTo>
                  <a:lnTo>
                    <a:pt x="13" y="223"/>
                  </a:lnTo>
                  <a:lnTo>
                    <a:pt x="7" y="252"/>
                  </a:lnTo>
                  <a:lnTo>
                    <a:pt x="1" y="281"/>
                  </a:lnTo>
                  <a:lnTo>
                    <a:pt x="0" y="311"/>
                  </a:lnTo>
                  <a:lnTo>
                    <a:pt x="1" y="340"/>
                  </a:lnTo>
                  <a:lnTo>
                    <a:pt x="7" y="370"/>
                  </a:lnTo>
                  <a:lnTo>
                    <a:pt x="13" y="399"/>
                  </a:lnTo>
                  <a:lnTo>
                    <a:pt x="24" y="427"/>
                  </a:lnTo>
                  <a:lnTo>
                    <a:pt x="37" y="455"/>
                  </a:lnTo>
                  <a:lnTo>
                    <a:pt x="52" y="482"/>
                  </a:lnTo>
                  <a:lnTo>
                    <a:pt x="60" y="494"/>
                  </a:lnTo>
                  <a:lnTo>
                    <a:pt x="71" y="507"/>
                  </a:lnTo>
                  <a:lnTo>
                    <a:pt x="81" y="519"/>
                  </a:lnTo>
                  <a:lnTo>
                    <a:pt x="91" y="530"/>
                  </a:lnTo>
                  <a:lnTo>
                    <a:pt x="91" y="530"/>
                  </a:lnTo>
                  <a:lnTo>
                    <a:pt x="103" y="542"/>
                  </a:lnTo>
                  <a:lnTo>
                    <a:pt x="115" y="551"/>
                  </a:lnTo>
                  <a:lnTo>
                    <a:pt x="128" y="562"/>
                  </a:lnTo>
                  <a:lnTo>
                    <a:pt x="140" y="571"/>
                  </a:lnTo>
                  <a:lnTo>
                    <a:pt x="167" y="586"/>
                  </a:lnTo>
                  <a:lnTo>
                    <a:pt x="194" y="598"/>
                  </a:lnTo>
                  <a:lnTo>
                    <a:pt x="223" y="608"/>
                  </a:lnTo>
                  <a:lnTo>
                    <a:pt x="252" y="615"/>
                  </a:lnTo>
                  <a:lnTo>
                    <a:pt x="282" y="620"/>
                  </a:lnTo>
                  <a:lnTo>
                    <a:pt x="312" y="622"/>
                  </a:lnTo>
                  <a:lnTo>
                    <a:pt x="340" y="620"/>
                  </a:lnTo>
                  <a:lnTo>
                    <a:pt x="370" y="615"/>
                  </a:lnTo>
                  <a:lnTo>
                    <a:pt x="399" y="608"/>
                  </a:lnTo>
                  <a:lnTo>
                    <a:pt x="428" y="598"/>
                  </a:lnTo>
                  <a:lnTo>
                    <a:pt x="455" y="586"/>
                  </a:lnTo>
                  <a:lnTo>
                    <a:pt x="482" y="571"/>
                  </a:lnTo>
                  <a:lnTo>
                    <a:pt x="494" y="562"/>
                  </a:lnTo>
                  <a:lnTo>
                    <a:pt x="507" y="551"/>
                  </a:lnTo>
                  <a:lnTo>
                    <a:pt x="519" y="542"/>
                  </a:lnTo>
                  <a:lnTo>
                    <a:pt x="531" y="530"/>
                  </a:lnTo>
                  <a:lnTo>
                    <a:pt x="531" y="530"/>
                  </a:lnTo>
                  <a:lnTo>
                    <a:pt x="542" y="519"/>
                  </a:lnTo>
                  <a:lnTo>
                    <a:pt x="551" y="507"/>
                  </a:lnTo>
                  <a:lnTo>
                    <a:pt x="562" y="494"/>
                  </a:lnTo>
                  <a:lnTo>
                    <a:pt x="571" y="482"/>
                  </a:lnTo>
                  <a:lnTo>
                    <a:pt x="587" y="455"/>
                  </a:lnTo>
                  <a:lnTo>
                    <a:pt x="598" y="427"/>
                  </a:lnTo>
                  <a:lnTo>
                    <a:pt x="609" y="399"/>
                  </a:lnTo>
                  <a:lnTo>
                    <a:pt x="617" y="370"/>
                  </a:lnTo>
                  <a:lnTo>
                    <a:pt x="620" y="340"/>
                  </a:lnTo>
                  <a:lnTo>
                    <a:pt x="622" y="311"/>
                  </a:lnTo>
                  <a:lnTo>
                    <a:pt x="620" y="281"/>
                  </a:lnTo>
                  <a:lnTo>
                    <a:pt x="617" y="252"/>
                  </a:lnTo>
                  <a:lnTo>
                    <a:pt x="609" y="223"/>
                  </a:lnTo>
                  <a:lnTo>
                    <a:pt x="598" y="194"/>
                  </a:lnTo>
                  <a:lnTo>
                    <a:pt x="587" y="167"/>
                  </a:lnTo>
                  <a:lnTo>
                    <a:pt x="571" y="139"/>
                  </a:lnTo>
                  <a:lnTo>
                    <a:pt x="562" y="128"/>
                  </a:lnTo>
                  <a:lnTo>
                    <a:pt x="551" y="115"/>
                  </a:lnTo>
                  <a:lnTo>
                    <a:pt x="542" y="103"/>
                  </a:lnTo>
                  <a:lnTo>
                    <a:pt x="531" y="91"/>
                  </a:lnTo>
                  <a:lnTo>
                    <a:pt x="53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4" name="Freeform 78"/>
            <p:cNvSpPr>
              <a:spLocks/>
            </p:cNvSpPr>
            <p:nvPr userDrawn="1"/>
          </p:nvSpPr>
          <p:spPr bwMode="auto">
            <a:xfrm>
              <a:off x="4357" y="1408"/>
              <a:ext cx="134" cy="134"/>
            </a:xfrm>
            <a:custGeom>
              <a:avLst/>
              <a:gdLst>
                <a:gd name="T0" fmla="*/ 80 w 540"/>
                <a:gd name="T1" fmla="*/ 79 h 539"/>
                <a:gd name="T2" fmla="*/ 45 w 540"/>
                <a:gd name="T3" fmla="*/ 121 h 539"/>
                <a:gd name="T4" fmla="*/ 20 w 540"/>
                <a:gd name="T5" fmla="*/ 168 h 539"/>
                <a:gd name="T6" fmla="*/ 5 w 540"/>
                <a:gd name="T7" fmla="*/ 218 h 539"/>
                <a:gd name="T8" fmla="*/ 0 w 540"/>
                <a:gd name="T9" fmla="*/ 270 h 539"/>
                <a:gd name="T10" fmla="*/ 5 w 540"/>
                <a:gd name="T11" fmla="*/ 322 h 539"/>
                <a:gd name="T12" fmla="*/ 20 w 540"/>
                <a:gd name="T13" fmla="*/ 371 h 539"/>
                <a:gd name="T14" fmla="*/ 45 w 540"/>
                <a:gd name="T15" fmla="*/ 418 h 539"/>
                <a:gd name="T16" fmla="*/ 80 w 540"/>
                <a:gd name="T17" fmla="*/ 461 h 539"/>
                <a:gd name="T18" fmla="*/ 99 w 540"/>
                <a:gd name="T19" fmla="*/ 479 h 539"/>
                <a:gd name="T20" fmla="*/ 145 w 540"/>
                <a:gd name="T21" fmla="*/ 509 h 539"/>
                <a:gd name="T22" fmla="*/ 193 w 540"/>
                <a:gd name="T23" fmla="*/ 529 h 539"/>
                <a:gd name="T24" fmla="*/ 244 w 540"/>
                <a:gd name="T25" fmla="*/ 538 h 539"/>
                <a:gd name="T26" fmla="*/ 296 w 540"/>
                <a:gd name="T27" fmla="*/ 538 h 539"/>
                <a:gd name="T28" fmla="*/ 347 w 540"/>
                <a:gd name="T29" fmla="*/ 529 h 539"/>
                <a:gd name="T30" fmla="*/ 395 w 540"/>
                <a:gd name="T31" fmla="*/ 509 h 539"/>
                <a:gd name="T32" fmla="*/ 441 w 540"/>
                <a:gd name="T33" fmla="*/ 479 h 539"/>
                <a:gd name="T34" fmla="*/ 462 w 540"/>
                <a:gd name="T35" fmla="*/ 461 h 539"/>
                <a:gd name="T36" fmla="*/ 495 w 540"/>
                <a:gd name="T37" fmla="*/ 418 h 539"/>
                <a:gd name="T38" fmla="*/ 520 w 540"/>
                <a:gd name="T39" fmla="*/ 371 h 539"/>
                <a:gd name="T40" fmla="*/ 536 w 540"/>
                <a:gd name="T41" fmla="*/ 322 h 539"/>
                <a:gd name="T42" fmla="*/ 540 w 540"/>
                <a:gd name="T43" fmla="*/ 270 h 539"/>
                <a:gd name="T44" fmla="*/ 536 w 540"/>
                <a:gd name="T45" fmla="*/ 218 h 539"/>
                <a:gd name="T46" fmla="*/ 520 w 540"/>
                <a:gd name="T47" fmla="*/ 168 h 539"/>
                <a:gd name="T48" fmla="*/ 495 w 540"/>
                <a:gd name="T49" fmla="*/ 121 h 539"/>
                <a:gd name="T50" fmla="*/ 462 w 540"/>
                <a:gd name="T51" fmla="*/ 79 h 539"/>
                <a:gd name="T52" fmla="*/ 441 w 540"/>
                <a:gd name="T53" fmla="*/ 60 h 539"/>
                <a:gd name="T54" fmla="*/ 395 w 540"/>
                <a:gd name="T55" fmla="*/ 31 h 539"/>
                <a:gd name="T56" fmla="*/ 347 w 540"/>
                <a:gd name="T57" fmla="*/ 10 h 539"/>
                <a:gd name="T58" fmla="*/ 296 w 540"/>
                <a:gd name="T59" fmla="*/ 1 h 539"/>
                <a:gd name="T60" fmla="*/ 244 w 540"/>
                <a:gd name="T61" fmla="*/ 1 h 539"/>
                <a:gd name="T62" fmla="*/ 193 w 540"/>
                <a:gd name="T63" fmla="*/ 10 h 539"/>
                <a:gd name="T64" fmla="*/ 145 w 540"/>
                <a:gd name="T65" fmla="*/ 31 h 539"/>
                <a:gd name="T66" fmla="*/ 99 w 540"/>
                <a:gd name="T67" fmla="*/ 60 h 539"/>
                <a:gd name="T68" fmla="*/ 8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80" y="79"/>
                  </a:moveTo>
                  <a:lnTo>
                    <a:pt x="80" y="79"/>
                  </a:lnTo>
                  <a:lnTo>
                    <a:pt x="60" y="99"/>
                  </a:lnTo>
                  <a:lnTo>
                    <a:pt x="45" y="121"/>
                  </a:lnTo>
                  <a:lnTo>
                    <a:pt x="32" y="145"/>
                  </a:lnTo>
                  <a:lnTo>
                    <a:pt x="20" y="168"/>
                  </a:lnTo>
                  <a:lnTo>
                    <a:pt x="11" y="193"/>
                  </a:lnTo>
                  <a:lnTo>
                    <a:pt x="5" y="218"/>
                  </a:lnTo>
                  <a:lnTo>
                    <a:pt x="2" y="244"/>
                  </a:lnTo>
                  <a:lnTo>
                    <a:pt x="0" y="270"/>
                  </a:lnTo>
                  <a:lnTo>
                    <a:pt x="2" y="296"/>
                  </a:lnTo>
                  <a:lnTo>
                    <a:pt x="5" y="322"/>
                  </a:lnTo>
                  <a:lnTo>
                    <a:pt x="11" y="347"/>
                  </a:lnTo>
                  <a:lnTo>
                    <a:pt x="20" y="371"/>
                  </a:lnTo>
                  <a:lnTo>
                    <a:pt x="32" y="395"/>
                  </a:lnTo>
                  <a:lnTo>
                    <a:pt x="45" y="418"/>
                  </a:lnTo>
                  <a:lnTo>
                    <a:pt x="60" y="440"/>
                  </a:lnTo>
                  <a:lnTo>
                    <a:pt x="80" y="461"/>
                  </a:lnTo>
                  <a:lnTo>
                    <a:pt x="80" y="461"/>
                  </a:lnTo>
                  <a:lnTo>
                    <a:pt x="99" y="479"/>
                  </a:lnTo>
                  <a:lnTo>
                    <a:pt x="121" y="495"/>
                  </a:lnTo>
                  <a:lnTo>
                    <a:pt x="145" y="509"/>
                  </a:lnTo>
                  <a:lnTo>
                    <a:pt x="168" y="520"/>
                  </a:lnTo>
                  <a:lnTo>
                    <a:pt x="193" y="529"/>
                  </a:lnTo>
                  <a:lnTo>
                    <a:pt x="219" y="535"/>
                  </a:lnTo>
                  <a:lnTo>
                    <a:pt x="244" y="538"/>
                  </a:lnTo>
                  <a:lnTo>
                    <a:pt x="270" y="539"/>
                  </a:lnTo>
                  <a:lnTo>
                    <a:pt x="296" y="538"/>
                  </a:lnTo>
                  <a:lnTo>
                    <a:pt x="322" y="535"/>
                  </a:lnTo>
                  <a:lnTo>
                    <a:pt x="347" y="529"/>
                  </a:lnTo>
                  <a:lnTo>
                    <a:pt x="372" y="520"/>
                  </a:lnTo>
                  <a:lnTo>
                    <a:pt x="395" y="509"/>
                  </a:lnTo>
                  <a:lnTo>
                    <a:pt x="419" y="495"/>
                  </a:lnTo>
                  <a:lnTo>
                    <a:pt x="441" y="479"/>
                  </a:lnTo>
                  <a:lnTo>
                    <a:pt x="462" y="461"/>
                  </a:lnTo>
                  <a:lnTo>
                    <a:pt x="462" y="461"/>
                  </a:lnTo>
                  <a:lnTo>
                    <a:pt x="480" y="440"/>
                  </a:lnTo>
                  <a:lnTo>
                    <a:pt x="495" y="418"/>
                  </a:lnTo>
                  <a:lnTo>
                    <a:pt x="510" y="395"/>
                  </a:lnTo>
                  <a:lnTo>
                    <a:pt x="520" y="371"/>
                  </a:lnTo>
                  <a:lnTo>
                    <a:pt x="529" y="347"/>
                  </a:lnTo>
                  <a:lnTo>
                    <a:pt x="536" y="322"/>
                  </a:lnTo>
                  <a:lnTo>
                    <a:pt x="538" y="296"/>
                  </a:lnTo>
                  <a:lnTo>
                    <a:pt x="540" y="270"/>
                  </a:lnTo>
                  <a:lnTo>
                    <a:pt x="538" y="244"/>
                  </a:lnTo>
                  <a:lnTo>
                    <a:pt x="536" y="218"/>
                  </a:lnTo>
                  <a:lnTo>
                    <a:pt x="529" y="193"/>
                  </a:lnTo>
                  <a:lnTo>
                    <a:pt x="520" y="168"/>
                  </a:lnTo>
                  <a:lnTo>
                    <a:pt x="510" y="145"/>
                  </a:lnTo>
                  <a:lnTo>
                    <a:pt x="495" y="121"/>
                  </a:lnTo>
                  <a:lnTo>
                    <a:pt x="480" y="99"/>
                  </a:lnTo>
                  <a:lnTo>
                    <a:pt x="462" y="79"/>
                  </a:lnTo>
                  <a:lnTo>
                    <a:pt x="462" y="79"/>
                  </a:lnTo>
                  <a:lnTo>
                    <a:pt x="441" y="60"/>
                  </a:lnTo>
                  <a:lnTo>
                    <a:pt x="419" y="44"/>
                  </a:lnTo>
                  <a:lnTo>
                    <a:pt x="395" y="31"/>
                  </a:lnTo>
                  <a:lnTo>
                    <a:pt x="372" y="20"/>
                  </a:lnTo>
                  <a:lnTo>
                    <a:pt x="347" y="10"/>
                  </a:lnTo>
                  <a:lnTo>
                    <a:pt x="322" y="5"/>
                  </a:lnTo>
                  <a:lnTo>
                    <a:pt x="296" y="1"/>
                  </a:lnTo>
                  <a:lnTo>
                    <a:pt x="270" y="0"/>
                  </a:lnTo>
                  <a:lnTo>
                    <a:pt x="244" y="1"/>
                  </a:lnTo>
                  <a:lnTo>
                    <a:pt x="219" y="5"/>
                  </a:lnTo>
                  <a:lnTo>
                    <a:pt x="193" y="10"/>
                  </a:lnTo>
                  <a:lnTo>
                    <a:pt x="168" y="20"/>
                  </a:lnTo>
                  <a:lnTo>
                    <a:pt x="145" y="31"/>
                  </a:lnTo>
                  <a:lnTo>
                    <a:pt x="121" y="44"/>
                  </a:lnTo>
                  <a:lnTo>
                    <a:pt x="99" y="60"/>
                  </a:lnTo>
                  <a:lnTo>
                    <a:pt x="80" y="79"/>
                  </a:lnTo>
                  <a:lnTo>
                    <a:pt x="8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5" name="Freeform 79"/>
            <p:cNvSpPr>
              <a:spLocks/>
            </p:cNvSpPr>
            <p:nvPr userDrawn="1"/>
          </p:nvSpPr>
          <p:spPr bwMode="auto">
            <a:xfrm>
              <a:off x="4546" y="1596"/>
              <a:ext cx="115" cy="115"/>
            </a:xfrm>
            <a:custGeom>
              <a:avLst/>
              <a:gdLst>
                <a:gd name="T0" fmla="*/ 68 w 460"/>
                <a:gd name="T1" fmla="*/ 67 h 460"/>
                <a:gd name="T2" fmla="*/ 38 w 460"/>
                <a:gd name="T3" fmla="*/ 104 h 460"/>
                <a:gd name="T4" fmla="*/ 17 w 460"/>
                <a:gd name="T5" fmla="*/ 143 h 460"/>
                <a:gd name="T6" fmla="*/ 5 w 460"/>
                <a:gd name="T7" fmla="*/ 186 h 460"/>
                <a:gd name="T8" fmla="*/ 0 w 460"/>
                <a:gd name="T9" fmla="*/ 230 h 460"/>
                <a:gd name="T10" fmla="*/ 5 w 460"/>
                <a:gd name="T11" fmla="*/ 273 h 460"/>
                <a:gd name="T12" fmla="*/ 17 w 460"/>
                <a:gd name="T13" fmla="*/ 316 h 460"/>
                <a:gd name="T14" fmla="*/ 38 w 460"/>
                <a:gd name="T15" fmla="*/ 357 h 460"/>
                <a:gd name="T16" fmla="*/ 68 w 460"/>
                <a:gd name="T17" fmla="*/ 392 h 460"/>
                <a:gd name="T18" fmla="*/ 85 w 460"/>
                <a:gd name="T19" fmla="*/ 407 h 460"/>
                <a:gd name="T20" fmla="*/ 124 w 460"/>
                <a:gd name="T21" fmla="*/ 434 h 460"/>
                <a:gd name="T22" fmla="*/ 164 w 460"/>
                <a:gd name="T23" fmla="*/ 449 h 460"/>
                <a:gd name="T24" fmla="*/ 209 w 460"/>
                <a:gd name="T25" fmla="*/ 458 h 460"/>
                <a:gd name="T26" fmla="*/ 252 w 460"/>
                <a:gd name="T27" fmla="*/ 458 h 460"/>
                <a:gd name="T28" fmla="*/ 296 w 460"/>
                <a:gd name="T29" fmla="*/ 449 h 460"/>
                <a:gd name="T30" fmla="*/ 338 w 460"/>
                <a:gd name="T31" fmla="*/ 434 h 460"/>
                <a:gd name="T32" fmla="*/ 375 w 460"/>
                <a:gd name="T33" fmla="*/ 407 h 460"/>
                <a:gd name="T34" fmla="*/ 392 w 460"/>
                <a:gd name="T35" fmla="*/ 392 h 460"/>
                <a:gd name="T36" fmla="*/ 422 w 460"/>
                <a:gd name="T37" fmla="*/ 357 h 460"/>
                <a:gd name="T38" fmla="*/ 443 w 460"/>
                <a:gd name="T39" fmla="*/ 316 h 460"/>
                <a:gd name="T40" fmla="*/ 456 w 460"/>
                <a:gd name="T41" fmla="*/ 273 h 460"/>
                <a:gd name="T42" fmla="*/ 460 w 460"/>
                <a:gd name="T43" fmla="*/ 230 h 460"/>
                <a:gd name="T44" fmla="*/ 456 w 460"/>
                <a:gd name="T45" fmla="*/ 186 h 460"/>
                <a:gd name="T46" fmla="*/ 443 w 460"/>
                <a:gd name="T47" fmla="*/ 143 h 460"/>
                <a:gd name="T48" fmla="*/ 422 w 460"/>
                <a:gd name="T49" fmla="*/ 104 h 460"/>
                <a:gd name="T50" fmla="*/ 392 w 460"/>
                <a:gd name="T51" fmla="*/ 67 h 460"/>
                <a:gd name="T52" fmla="*/ 375 w 460"/>
                <a:gd name="T53" fmla="*/ 52 h 460"/>
                <a:gd name="T54" fmla="*/ 338 w 460"/>
                <a:gd name="T55" fmla="*/ 27 h 460"/>
                <a:gd name="T56" fmla="*/ 296 w 460"/>
                <a:gd name="T57" fmla="*/ 10 h 460"/>
                <a:gd name="T58" fmla="*/ 252 w 460"/>
                <a:gd name="T59" fmla="*/ 1 h 460"/>
                <a:gd name="T60" fmla="*/ 209 w 460"/>
                <a:gd name="T61" fmla="*/ 1 h 460"/>
                <a:gd name="T62" fmla="*/ 164 w 460"/>
                <a:gd name="T63" fmla="*/ 10 h 460"/>
                <a:gd name="T64" fmla="*/ 124 w 460"/>
                <a:gd name="T65" fmla="*/ 27 h 460"/>
                <a:gd name="T66" fmla="*/ 85 w 460"/>
                <a:gd name="T67" fmla="*/ 52 h 460"/>
                <a:gd name="T68" fmla="*/ 68 w 460"/>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68" y="67"/>
                  </a:moveTo>
                  <a:lnTo>
                    <a:pt x="68" y="67"/>
                  </a:lnTo>
                  <a:lnTo>
                    <a:pt x="52" y="84"/>
                  </a:lnTo>
                  <a:lnTo>
                    <a:pt x="38" y="104"/>
                  </a:lnTo>
                  <a:lnTo>
                    <a:pt x="27" y="123"/>
                  </a:lnTo>
                  <a:lnTo>
                    <a:pt x="17" y="143"/>
                  </a:lnTo>
                  <a:lnTo>
                    <a:pt x="10" y="164"/>
                  </a:lnTo>
                  <a:lnTo>
                    <a:pt x="5" y="186"/>
                  </a:lnTo>
                  <a:lnTo>
                    <a:pt x="1" y="208"/>
                  </a:lnTo>
                  <a:lnTo>
                    <a:pt x="0" y="230"/>
                  </a:lnTo>
                  <a:lnTo>
                    <a:pt x="1" y="251"/>
                  </a:lnTo>
                  <a:lnTo>
                    <a:pt x="5" y="273"/>
                  </a:lnTo>
                  <a:lnTo>
                    <a:pt x="10" y="295"/>
                  </a:lnTo>
                  <a:lnTo>
                    <a:pt x="17" y="316"/>
                  </a:lnTo>
                  <a:lnTo>
                    <a:pt x="27" y="337"/>
                  </a:lnTo>
                  <a:lnTo>
                    <a:pt x="38" y="357"/>
                  </a:lnTo>
                  <a:lnTo>
                    <a:pt x="52" y="375"/>
                  </a:lnTo>
                  <a:lnTo>
                    <a:pt x="68" y="392"/>
                  </a:lnTo>
                  <a:lnTo>
                    <a:pt x="68" y="392"/>
                  </a:lnTo>
                  <a:lnTo>
                    <a:pt x="85" y="407"/>
                  </a:lnTo>
                  <a:lnTo>
                    <a:pt x="104" y="422"/>
                  </a:lnTo>
                  <a:lnTo>
                    <a:pt x="124" y="434"/>
                  </a:lnTo>
                  <a:lnTo>
                    <a:pt x="143" y="443"/>
                  </a:lnTo>
                  <a:lnTo>
                    <a:pt x="164" y="449"/>
                  </a:lnTo>
                  <a:lnTo>
                    <a:pt x="186" y="456"/>
                  </a:lnTo>
                  <a:lnTo>
                    <a:pt x="209" y="458"/>
                  </a:lnTo>
                  <a:lnTo>
                    <a:pt x="231" y="460"/>
                  </a:lnTo>
                  <a:lnTo>
                    <a:pt x="252" y="458"/>
                  </a:lnTo>
                  <a:lnTo>
                    <a:pt x="274" y="456"/>
                  </a:lnTo>
                  <a:lnTo>
                    <a:pt x="296" y="449"/>
                  </a:lnTo>
                  <a:lnTo>
                    <a:pt x="317" y="443"/>
                  </a:lnTo>
                  <a:lnTo>
                    <a:pt x="338" y="434"/>
                  </a:lnTo>
                  <a:lnTo>
                    <a:pt x="357" y="422"/>
                  </a:lnTo>
                  <a:lnTo>
                    <a:pt x="375" y="407"/>
                  </a:lnTo>
                  <a:lnTo>
                    <a:pt x="392" y="392"/>
                  </a:lnTo>
                  <a:lnTo>
                    <a:pt x="392" y="392"/>
                  </a:lnTo>
                  <a:lnTo>
                    <a:pt x="408" y="375"/>
                  </a:lnTo>
                  <a:lnTo>
                    <a:pt x="422" y="357"/>
                  </a:lnTo>
                  <a:lnTo>
                    <a:pt x="434" y="337"/>
                  </a:lnTo>
                  <a:lnTo>
                    <a:pt x="443" y="316"/>
                  </a:lnTo>
                  <a:lnTo>
                    <a:pt x="451" y="295"/>
                  </a:lnTo>
                  <a:lnTo>
                    <a:pt x="456" y="273"/>
                  </a:lnTo>
                  <a:lnTo>
                    <a:pt x="459" y="251"/>
                  </a:lnTo>
                  <a:lnTo>
                    <a:pt x="460" y="230"/>
                  </a:lnTo>
                  <a:lnTo>
                    <a:pt x="459" y="208"/>
                  </a:lnTo>
                  <a:lnTo>
                    <a:pt x="456" y="186"/>
                  </a:lnTo>
                  <a:lnTo>
                    <a:pt x="451" y="164"/>
                  </a:lnTo>
                  <a:lnTo>
                    <a:pt x="443" y="143"/>
                  </a:lnTo>
                  <a:lnTo>
                    <a:pt x="434" y="123"/>
                  </a:lnTo>
                  <a:lnTo>
                    <a:pt x="422" y="104"/>
                  </a:lnTo>
                  <a:lnTo>
                    <a:pt x="408" y="84"/>
                  </a:lnTo>
                  <a:lnTo>
                    <a:pt x="392" y="67"/>
                  </a:lnTo>
                  <a:lnTo>
                    <a:pt x="392" y="67"/>
                  </a:lnTo>
                  <a:lnTo>
                    <a:pt x="375" y="52"/>
                  </a:lnTo>
                  <a:lnTo>
                    <a:pt x="357" y="37"/>
                  </a:lnTo>
                  <a:lnTo>
                    <a:pt x="338" y="27"/>
                  </a:lnTo>
                  <a:lnTo>
                    <a:pt x="317" y="17"/>
                  </a:lnTo>
                  <a:lnTo>
                    <a:pt x="296" y="10"/>
                  </a:lnTo>
                  <a:lnTo>
                    <a:pt x="274" y="5"/>
                  </a:lnTo>
                  <a:lnTo>
                    <a:pt x="252" y="1"/>
                  </a:lnTo>
                  <a:lnTo>
                    <a:pt x="231" y="0"/>
                  </a:lnTo>
                  <a:lnTo>
                    <a:pt x="209" y="1"/>
                  </a:lnTo>
                  <a:lnTo>
                    <a:pt x="186" y="5"/>
                  </a:lnTo>
                  <a:lnTo>
                    <a:pt x="164" y="10"/>
                  </a:lnTo>
                  <a:lnTo>
                    <a:pt x="143" y="17"/>
                  </a:lnTo>
                  <a:lnTo>
                    <a:pt x="124" y="27"/>
                  </a:lnTo>
                  <a:lnTo>
                    <a:pt x="104"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6" name="Freeform 80"/>
            <p:cNvSpPr>
              <a:spLocks/>
            </p:cNvSpPr>
            <p:nvPr userDrawn="1"/>
          </p:nvSpPr>
          <p:spPr bwMode="auto">
            <a:xfrm>
              <a:off x="4735" y="1786"/>
              <a:ext cx="94" cy="94"/>
            </a:xfrm>
            <a:custGeom>
              <a:avLst/>
              <a:gdLst>
                <a:gd name="T0" fmla="*/ 56 w 378"/>
                <a:gd name="T1" fmla="*/ 56 h 377"/>
                <a:gd name="T2" fmla="*/ 31 w 378"/>
                <a:gd name="T3" fmla="*/ 84 h 377"/>
                <a:gd name="T4" fmla="*/ 14 w 378"/>
                <a:gd name="T5" fmla="*/ 118 h 377"/>
                <a:gd name="T6" fmla="*/ 4 w 378"/>
                <a:gd name="T7" fmla="*/ 152 h 377"/>
                <a:gd name="T8" fmla="*/ 0 w 378"/>
                <a:gd name="T9" fmla="*/ 189 h 377"/>
                <a:gd name="T10" fmla="*/ 4 w 378"/>
                <a:gd name="T11" fmla="*/ 225 h 377"/>
                <a:gd name="T12" fmla="*/ 14 w 378"/>
                <a:gd name="T13" fmla="*/ 260 h 377"/>
                <a:gd name="T14" fmla="*/ 31 w 378"/>
                <a:gd name="T15" fmla="*/ 293 h 377"/>
                <a:gd name="T16" fmla="*/ 56 w 378"/>
                <a:gd name="T17" fmla="*/ 323 h 377"/>
                <a:gd name="T18" fmla="*/ 71 w 378"/>
                <a:gd name="T19" fmla="*/ 336 h 377"/>
                <a:gd name="T20" fmla="*/ 102 w 378"/>
                <a:gd name="T21" fmla="*/ 357 h 377"/>
                <a:gd name="T22" fmla="*/ 136 w 378"/>
                <a:gd name="T23" fmla="*/ 370 h 377"/>
                <a:gd name="T24" fmla="*/ 171 w 378"/>
                <a:gd name="T25" fmla="*/ 376 h 377"/>
                <a:gd name="T26" fmla="*/ 207 w 378"/>
                <a:gd name="T27" fmla="*/ 376 h 377"/>
                <a:gd name="T28" fmla="*/ 243 w 378"/>
                <a:gd name="T29" fmla="*/ 370 h 377"/>
                <a:gd name="T30" fmla="*/ 278 w 378"/>
                <a:gd name="T31" fmla="*/ 357 h 377"/>
                <a:gd name="T32" fmla="*/ 309 w 378"/>
                <a:gd name="T33" fmla="*/ 336 h 377"/>
                <a:gd name="T34" fmla="*/ 323 w 378"/>
                <a:gd name="T35" fmla="*/ 323 h 377"/>
                <a:gd name="T36" fmla="*/ 347 w 378"/>
                <a:gd name="T37" fmla="*/ 293 h 377"/>
                <a:gd name="T38" fmla="*/ 365 w 378"/>
                <a:gd name="T39" fmla="*/ 260 h 377"/>
                <a:gd name="T40" fmla="*/ 375 w 378"/>
                <a:gd name="T41" fmla="*/ 225 h 377"/>
                <a:gd name="T42" fmla="*/ 378 w 378"/>
                <a:gd name="T43" fmla="*/ 189 h 377"/>
                <a:gd name="T44" fmla="*/ 375 w 378"/>
                <a:gd name="T45" fmla="*/ 152 h 377"/>
                <a:gd name="T46" fmla="*/ 365 w 378"/>
                <a:gd name="T47" fmla="*/ 118 h 377"/>
                <a:gd name="T48" fmla="*/ 347 w 378"/>
                <a:gd name="T49" fmla="*/ 84 h 377"/>
                <a:gd name="T50" fmla="*/ 323 w 378"/>
                <a:gd name="T51" fmla="*/ 56 h 377"/>
                <a:gd name="T52" fmla="*/ 309 w 378"/>
                <a:gd name="T53" fmla="*/ 43 h 377"/>
                <a:gd name="T54" fmla="*/ 278 w 378"/>
                <a:gd name="T55" fmla="*/ 22 h 377"/>
                <a:gd name="T56" fmla="*/ 243 w 378"/>
                <a:gd name="T57" fmla="*/ 7 h 377"/>
                <a:gd name="T58" fmla="*/ 207 w 378"/>
                <a:gd name="T59" fmla="*/ 1 h 377"/>
                <a:gd name="T60" fmla="*/ 171 w 378"/>
                <a:gd name="T61" fmla="*/ 1 h 377"/>
                <a:gd name="T62" fmla="*/ 136 w 378"/>
                <a:gd name="T63" fmla="*/ 7 h 377"/>
                <a:gd name="T64" fmla="*/ 102 w 378"/>
                <a:gd name="T65" fmla="*/ 22 h 377"/>
                <a:gd name="T66" fmla="*/ 71 w 378"/>
                <a:gd name="T67" fmla="*/ 43 h 377"/>
                <a:gd name="T68" fmla="*/ 56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6" y="56"/>
                  </a:moveTo>
                  <a:lnTo>
                    <a:pt x="56" y="56"/>
                  </a:lnTo>
                  <a:lnTo>
                    <a:pt x="43" y="70"/>
                  </a:lnTo>
                  <a:lnTo>
                    <a:pt x="31" y="84"/>
                  </a:lnTo>
                  <a:lnTo>
                    <a:pt x="22" y="101"/>
                  </a:lnTo>
                  <a:lnTo>
                    <a:pt x="14" y="118"/>
                  </a:lnTo>
                  <a:lnTo>
                    <a:pt x="8" y="135"/>
                  </a:lnTo>
                  <a:lnTo>
                    <a:pt x="4" y="152"/>
                  </a:lnTo>
                  <a:lnTo>
                    <a:pt x="1" y="170"/>
                  </a:lnTo>
                  <a:lnTo>
                    <a:pt x="0" y="189"/>
                  </a:lnTo>
                  <a:lnTo>
                    <a:pt x="1" y="207"/>
                  </a:lnTo>
                  <a:lnTo>
                    <a:pt x="4" y="225"/>
                  </a:lnTo>
                  <a:lnTo>
                    <a:pt x="8" y="242"/>
                  </a:lnTo>
                  <a:lnTo>
                    <a:pt x="14" y="260"/>
                  </a:lnTo>
                  <a:lnTo>
                    <a:pt x="22" y="277"/>
                  </a:lnTo>
                  <a:lnTo>
                    <a:pt x="31" y="293"/>
                  </a:lnTo>
                  <a:lnTo>
                    <a:pt x="43" y="308"/>
                  </a:lnTo>
                  <a:lnTo>
                    <a:pt x="56" y="323"/>
                  </a:lnTo>
                  <a:lnTo>
                    <a:pt x="56" y="323"/>
                  </a:lnTo>
                  <a:lnTo>
                    <a:pt x="71" y="336"/>
                  </a:lnTo>
                  <a:lnTo>
                    <a:pt x="85" y="346"/>
                  </a:lnTo>
                  <a:lnTo>
                    <a:pt x="102" y="357"/>
                  </a:lnTo>
                  <a:lnTo>
                    <a:pt x="119" y="364"/>
                  </a:lnTo>
                  <a:lnTo>
                    <a:pt x="136" y="370"/>
                  </a:lnTo>
                  <a:lnTo>
                    <a:pt x="153" y="375"/>
                  </a:lnTo>
                  <a:lnTo>
                    <a:pt x="171" y="376"/>
                  </a:lnTo>
                  <a:lnTo>
                    <a:pt x="189" y="377"/>
                  </a:lnTo>
                  <a:lnTo>
                    <a:pt x="207" y="376"/>
                  </a:lnTo>
                  <a:lnTo>
                    <a:pt x="226" y="375"/>
                  </a:lnTo>
                  <a:lnTo>
                    <a:pt x="243" y="370"/>
                  </a:lnTo>
                  <a:lnTo>
                    <a:pt x="261" y="364"/>
                  </a:lnTo>
                  <a:lnTo>
                    <a:pt x="278" y="357"/>
                  </a:lnTo>
                  <a:lnTo>
                    <a:pt x="293" y="346"/>
                  </a:lnTo>
                  <a:lnTo>
                    <a:pt x="309" y="336"/>
                  </a:lnTo>
                  <a:lnTo>
                    <a:pt x="323" y="323"/>
                  </a:lnTo>
                  <a:lnTo>
                    <a:pt x="323" y="323"/>
                  </a:lnTo>
                  <a:lnTo>
                    <a:pt x="336" y="308"/>
                  </a:lnTo>
                  <a:lnTo>
                    <a:pt x="347" y="293"/>
                  </a:lnTo>
                  <a:lnTo>
                    <a:pt x="357" y="277"/>
                  </a:lnTo>
                  <a:lnTo>
                    <a:pt x="365" y="260"/>
                  </a:lnTo>
                  <a:lnTo>
                    <a:pt x="370" y="242"/>
                  </a:lnTo>
                  <a:lnTo>
                    <a:pt x="375" y="225"/>
                  </a:lnTo>
                  <a:lnTo>
                    <a:pt x="378" y="207"/>
                  </a:lnTo>
                  <a:lnTo>
                    <a:pt x="378" y="189"/>
                  </a:lnTo>
                  <a:lnTo>
                    <a:pt x="378" y="170"/>
                  </a:lnTo>
                  <a:lnTo>
                    <a:pt x="375" y="152"/>
                  </a:lnTo>
                  <a:lnTo>
                    <a:pt x="370" y="135"/>
                  </a:lnTo>
                  <a:lnTo>
                    <a:pt x="365" y="118"/>
                  </a:lnTo>
                  <a:lnTo>
                    <a:pt x="357" y="101"/>
                  </a:lnTo>
                  <a:lnTo>
                    <a:pt x="347" y="84"/>
                  </a:lnTo>
                  <a:lnTo>
                    <a:pt x="336" y="70"/>
                  </a:lnTo>
                  <a:lnTo>
                    <a:pt x="323" y="56"/>
                  </a:lnTo>
                  <a:lnTo>
                    <a:pt x="323" y="56"/>
                  </a:lnTo>
                  <a:lnTo>
                    <a:pt x="309" y="43"/>
                  </a:lnTo>
                  <a:lnTo>
                    <a:pt x="293" y="31"/>
                  </a:lnTo>
                  <a:lnTo>
                    <a:pt x="278" y="22"/>
                  </a:lnTo>
                  <a:lnTo>
                    <a:pt x="261" y="14"/>
                  </a:lnTo>
                  <a:lnTo>
                    <a:pt x="243" y="7"/>
                  </a:lnTo>
                  <a:lnTo>
                    <a:pt x="226" y="4"/>
                  </a:lnTo>
                  <a:lnTo>
                    <a:pt x="207" y="1"/>
                  </a:lnTo>
                  <a:lnTo>
                    <a:pt x="189" y="0"/>
                  </a:lnTo>
                  <a:lnTo>
                    <a:pt x="171" y="1"/>
                  </a:lnTo>
                  <a:lnTo>
                    <a:pt x="153" y="4"/>
                  </a:lnTo>
                  <a:lnTo>
                    <a:pt x="136" y="7"/>
                  </a:lnTo>
                  <a:lnTo>
                    <a:pt x="119" y="14"/>
                  </a:lnTo>
                  <a:lnTo>
                    <a:pt x="102" y="22"/>
                  </a:lnTo>
                  <a:lnTo>
                    <a:pt x="85" y="31"/>
                  </a:lnTo>
                  <a:lnTo>
                    <a:pt x="71" y="43"/>
                  </a:lnTo>
                  <a:lnTo>
                    <a:pt x="56" y="56"/>
                  </a:lnTo>
                  <a:lnTo>
                    <a:pt x="56"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7" name="Freeform 81"/>
            <p:cNvSpPr>
              <a:spLocks/>
            </p:cNvSpPr>
            <p:nvPr userDrawn="1"/>
          </p:nvSpPr>
          <p:spPr bwMode="auto">
            <a:xfrm>
              <a:off x="4924" y="1975"/>
              <a:ext cx="74" cy="74"/>
            </a:xfrm>
            <a:custGeom>
              <a:avLst/>
              <a:gdLst>
                <a:gd name="T0" fmla="*/ 43 w 297"/>
                <a:gd name="T1" fmla="*/ 43 h 297"/>
                <a:gd name="T2" fmla="*/ 24 w 297"/>
                <a:gd name="T3" fmla="*/ 66 h 297"/>
                <a:gd name="T4" fmla="*/ 11 w 297"/>
                <a:gd name="T5" fmla="*/ 92 h 297"/>
                <a:gd name="T6" fmla="*/ 3 w 297"/>
                <a:gd name="T7" fmla="*/ 119 h 297"/>
                <a:gd name="T8" fmla="*/ 0 w 297"/>
                <a:gd name="T9" fmla="*/ 148 h 297"/>
                <a:gd name="T10" fmla="*/ 3 w 297"/>
                <a:gd name="T11" fmla="*/ 175 h 297"/>
                <a:gd name="T12" fmla="*/ 11 w 297"/>
                <a:gd name="T13" fmla="*/ 204 h 297"/>
                <a:gd name="T14" fmla="*/ 24 w 297"/>
                <a:gd name="T15" fmla="*/ 229 h 297"/>
                <a:gd name="T16" fmla="*/ 43 w 297"/>
                <a:gd name="T17" fmla="*/ 252 h 297"/>
                <a:gd name="T18" fmla="*/ 55 w 297"/>
                <a:gd name="T19" fmla="*/ 263 h 297"/>
                <a:gd name="T20" fmla="*/ 80 w 297"/>
                <a:gd name="T21" fmla="*/ 280 h 297"/>
                <a:gd name="T22" fmla="*/ 106 w 297"/>
                <a:gd name="T23" fmla="*/ 290 h 297"/>
                <a:gd name="T24" fmla="*/ 134 w 297"/>
                <a:gd name="T25" fmla="*/ 295 h 297"/>
                <a:gd name="T26" fmla="*/ 163 w 297"/>
                <a:gd name="T27" fmla="*/ 295 h 297"/>
                <a:gd name="T28" fmla="*/ 191 w 297"/>
                <a:gd name="T29" fmla="*/ 290 h 297"/>
                <a:gd name="T30" fmla="*/ 218 w 297"/>
                <a:gd name="T31" fmla="*/ 280 h 297"/>
                <a:gd name="T32" fmla="*/ 243 w 297"/>
                <a:gd name="T33" fmla="*/ 263 h 297"/>
                <a:gd name="T34" fmla="*/ 253 w 297"/>
                <a:gd name="T35" fmla="*/ 252 h 297"/>
                <a:gd name="T36" fmla="*/ 273 w 297"/>
                <a:gd name="T37" fmla="*/ 229 h 297"/>
                <a:gd name="T38" fmla="*/ 286 w 297"/>
                <a:gd name="T39" fmla="*/ 204 h 297"/>
                <a:gd name="T40" fmla="*/ 295 w 297"/>
                <a:gd name="T41" fmla="*/ 175 h 297"/>
                <a:gd name="T42" fmla="*/ 297 w 297"/>
                <a:gd name="T43" fmla="*/ 148 h 297"/>
                <a:gd name="T44" fmla="*/ 295 w 297"/>
                <a:gd name="T45" fmla="*/ 119 h 297"/>
                <a:gd name="T46" fmla="*/ 286 w 297"/>
                <a:gd name="T47" fmla="*/ 92 h 297"/>
                <a:gd name="T48" fmla="*/ 273 w 297"/>
                <a:gd name="T49" fmla="*/ 66 h 297"/>
                <a:gd name="T50" fmla="*/ 253 w 297"/>
                <a:gd name="T51" fmla="*/ 43 h 297"/>
                <a:gd name="T52" fmla="*/ 243 w 297"/>
                <a:gd name="T53" fmla="*/ 32 h 297"/>
                <a:gd name="T54" fmla="*/ 218 w 297"/>
                <a:gd name="T55" fmla="*/ 17 h 297"/>
                <a:gd name="T56" fmla="*/ 191 w 297"/>
                <a:gd name="T57" fmla="*/ 5 h 297"/>
                <a:gd name="T58" fmla="*/ 163 w 297"/>
                <a:gd name="T59" fmla="*/ 0 h 297"/>
                <a:gd name="T60" fmla="*/ 134 w 297"/>
                <a:gd name="T61" fmla="*/ 0 h 297"/>
                <a:gd name="T62" fmla="*/ 106 w 297"/>
                <a:gd name="T63" fmla="*/ 5 h 297"/>
                <a:gd name="T64" fmla="*/ 80 w 297"/>
                <a:gd name="T65" fmla="*/ 17 h 297"/>
                <a:gd name="T66" fmla="*/ 55 w 297"/>
                <a:gd name="T67" fmla="*/ 32 h 297"/>
                <a:gd name="T68" fmla="*/ 43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3" y="43"/>
                  </a:moveTo>
                  <a:lnTo>
                    <a:pt x="43" y="43"/>
                  </a:lnTo>
                  <a:lnTo>
                    <a:pt x="33" y="54"/>
                  </a:lnTo>
                  <a:lnTo>
                    <a:pt x="24" y="66"/>
                  </a:lnTo>
                  <a:lnTo>
                    <a:pt x="17" y="79"/>
                  </a:lnTo>
                  <a:lnTo>
                    <a:pt x="11" y="92"/>
                  </a:lnTo>
                  <a:lnTo>
                    <a:pt x="5" y="105"/>
                  </a:lnTo>
                  <a:lnTo>
                    <a:pt x="3" y="119"/>
                  </a:lnTo>
                  <a:lnTo>
                    <a:pt x="0" y="134"/>
                  </a:lnTo>
                  <a:lnTo>
                    <a:pt x="0" y="148"/>
                  </a:lnTo>
                  <a:lnTo>
                    <a:pt x="0" y="162"/>
                  </a:lnTo>
                  <a:lnTo>
                    <a:pt x="3" y="175"/>
                  </a:lnTo>
                  <a:lnTo>
                    <a:pt x="5" y="190"/>
                  </a:lnTo>
                  <a:lnTo>
                    <a:pt x="11" y="204"/>
                  </a:lnTo>
                  <a:lnTo>
                    <a:pt x="17" y="217"/>
                  </a:lnTo>
                  <a:lnTo>
                    <a:pt x="24" y="229"/>
                  </a:lnTo>
                  <a:lnTo>
                    <a:pt x="33" y="242"/>
                  </a:lnTo>
                  <a:lnTo>
                    <a:pt x="43" y="252"/>
                  </a:lnTo>
                  <a:lnTo>
                    <a:pt x="43" y="252"/>
                  </a:lnTo>
                  <a:lnTo>
                    <a:pt x="55" y="263"/>
                  </a:lnTo>
                  <a:lnTo>
                    <a:pt x="67" y="272"/>
                  </a:lnTo>
                  <a:lnTo>
                    <a:pt x="80" y="280"/>
                  </a:lnTo>
                  <a:lnTo>
                    <a:pt x="93" y="285"/>
                  </a:lnTo>
                  <a:lnTo>
                    <a:pt x="106" y="290"/>
                  </a:lnTo>
                  <a:lnTo>
                    <a:pt x="120" y="294"/>
                  </a:lnTo>
                  <a:lnTo>
                    <a:pt x="134" y="295"/>
                  </a:lnTo>
                  <a:lnTo>
                    <a:pt x="149" y="297"/>
                  </a:lnTo>
                  <a:lnTo>
                    <a:pt x="163" y="295"/>
                  </a:lnTo>
                  <a:lnTo>
                    <a:pt x="176" y="294"/>
                  </a:lnTo>
                  <a:lnTo>
                    <a:pt x="191" y="290"/>
                  </a:lnTo>
                  <a:lnTo>
                    <a:pt x="205" y="285"/>
                  </a:lnTo>
                  <a:lnTo>
                    <a:pt x="218" y="280"/>
                  </a:lnTo>
                  <a:lnTo>
                    <a:pt x="230" y="272"/>
                  </a:lnTo>
                  <a:lnTo>
                    <a:pt x="243" y="263"/>
                  </a:lnTo>
                  <a:lnTo>
                    <a:pt x="253" y="252"/>
                  </a:lnTo>
                  <a:lnTo>
                    <a:pt x="253" y="252"/>
                  </a:lnTo>
                  <a:lnTo>
                    <a:pt x="263" y="242"/>
                  </a:lnTo>
                  <a:lnTo>
                    <a:pt x="273" y="229"/>
                  </a:lnTo>
                  <a:lnTo>
                    <a:pt x="280" y="217"/>
                  </a:lnTo>
                  <a:lnTo>
                    <a:pt x="286" y="204"/>
                  </a:lnTo>
                  <a:lnTo>
                    <a:pt x="291" y="190"/>
                  </a:lnTo>
                  <a:lnTo>
                    <a:pt x="295" y="175"/>
                  </a:lnTo>
                  <a:lnTo>
                    <a:pt x="296" y="162"/>
                  </a:lnTo>
                  <a:lnTo>
                    <a:pt x="297" y="148"/>
                  </a:lnTo>
                  <a:lnTo>
                    <a:pt x="296" y="134"/>
                  </a:lnTo>
                  <a:lnTo>
                    <a:pt x="295" y="119"/>
                  </a:lnTo>
                  <a:lnTo>
                    <a:pt x="291" y="105"/>
                  </a:lnTo>
                  <a:lnTo>
                    <a:pt x="286" y="92"/>
                  </a:lnTo>
                  <a:lnTo>
                    <a:pt x="280" y="79"/>
                  </a:lnTo>
                  <a:lnTo>
                    <a:pt x="273" y="66"/>
                  </a:lnTo>
                  <a:lnTo>
                    <a:pt x="263" y="54"/>
                  </a:lnTo>
                  <a:lnTo>
                    <a:pt x="253" y="43"/>
                  </a:lnTo>
                  <a:lnTo>
                    <a:pt x="253" y="43"/>
                  </a:lnTo>
                  <a:lnTo>
                    <a:pt x="243" y="32"/>
                  </a:lnTo>
                  <a:lnTo>
                    <a:pt x="230" y="23"/>
                  </a:lnTo>
                  <a:lnTo>
                    <a:pt x="218" y="17"/>
                  </a:lnTo>
                  <a:lnTo>
                    <a:pt x="205" y="10"/>
                  </a:lnTo>
                  <a:lnTo>
                    <a:pt x="191" y="5"/>
                  </a:lnTo>
                  <a:lnTo>
                    <a:pt x="176" y="2"/>
                  </a:lnTo>
                  <a:lnTo>
                    <a:pt x="163" y="0"/>
                  </a:lnTo>
                  <a:lnTo>
                    <a:pt x="149" y="0"/>
                  </a:lnTo>
                  <a:lnTo>
                    <a:pt x="134" y="0"/>
                  </a:lnTo>
                  <a:lnTo>
                    <a:pt x="120" y="2"/>
                  </a:lnTo>
                  <a:lnTo>
                    <a:pt x="106" y="5"/>
                  </a:lnTo>
                  <a:lnTo>
                    <a:pt x="93" y="10"/>
                  </a:lnTo>
                  <a:lnTo>
                    <a:pt x="80" y="17"/>
                  </a:lnTo>
                  <a:lnTo>
                    <a:pt x="67" y="23"/>
                  </a:lnTo>
                  <a:lnTo>
                    <a:pt x="55" y="32"/>
                  </a:lnTo>
                  <a:lnTo>
                    <a:pt x="43" y="43"/>
                  </a:lnTo>
                  <a:lnTo>
                    <a:pt x="43"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8" name="Freeform 82"/>
            <p:cNvSpPr>
              <a:spLocks/>
            </p:cNvSpPr>
            <p:nvPr userDrawn="1"/>
          </p:nvSpPr>
          <p:spPr bwMode="auto">
            <a:xfrm>
              <a:off x="3557" y="332"/>
              <a:ext cx="236" cy="176"/>
            </a:xfrm>
            <a:custGeom>
              <a:avLst/>
              <a:gdLst>
                <a:gd name="T0" fmla="*/ 236 w 944"/>
                <a:gd name="T1" fmla="*/ 641 h 705"/>
                <a:gd name="T2" fmla="*/ 279 w 944"/>
                <a:gd name="T3" fmla="*/ 663 h 705"/>
                <a:gd name="T4" fmla="*/ 323 w 944"/>
                <a:gd name="T5" fmla="*/ 680 h 705"/>
                <a:gd name="T6" fmla="*/ 368 w 944"/>
                <a:gd name="T7" fmla="*/ 693 h 705"/>
                <a:gd name="T8" fmla="*/ 413 w 944"/>
                <a:gd name="T9" fmla="*/ 701 h 705"/>
                <a:gd name="T10" fmla="*/ 459 w 944"/>
                <a:gd name="T11" fmla="*/ 705 h 705"/>
                <a:gd name="T12" fmla="*/ 504 w 944"/>
                <a:gd name="T13" fmla="*/ 704 h 705"/>
                <a:gd name="T14" fmla="*/ 550 w 944"/>
                <a:gd name="T15" fmla="*/ 698 h 705"/>
                <a:gd name="T16" fmla="*/ 594 w 944"/>
                <a:gd name="T17" fmla="*/ 688 h 705"/>
                <a:gd name="T18" fmla="*/ 637 w 944"/>
                <a:gd name="T19" fmla="*/ 675 h 705"/>
                <a:gd name="T20" fmla="*/ 679 w 944"/>
                <a:gd name="T21" fmla="*/ 657 h 705"/>
                <a:gd name="T22" fmla="*/ 719 w 944"/>
                <a:gd name="T23" fmla="*/ 634 h 705"/>
                <a:gd name="T24" fmla="*/ 757 w 944"/>
                <a:gd name="T25" fmla="*/ 608 h 705"/>
                <a:gd name="T26" fmla="*/ 792 w 944"/>
                <a:gd name="T27" fmla="*/ 580 h 705"/>
                <a:gd name="T28" fmla="*/ 825 w 944"/>
                <a:gd name="T29" fmla="*/ 546 h 705"/>
                <a:gd name="T30" fmla="*/ 855 w 944"/>
                <a:gd name="T31" fmla="*/ 509 h 705"/>
                <a:gd name="T32" fmla="*/ 881 w 944"/>
                <a:gd name="T33" fmla="*/ 468 h 705"/>
                <a:gd name="T34" fmla="*/ 897 w 944"/>
                <a:gd name="T35" fmla="*/ 439 h 705"/>
                <a:gd name="T36" fmla="*/ 920 w 944"/>
                <a:gd name="T37" fmla="*/ 382 h 705"/>
                <a:gd name="T38" fmla="*/ 936 w 944"/>
                <a:gd name="T39" fmla="*/ 322 h 705"/>
                <a:gd name="T40" fmla="*/ 944 w 944"/>
                <a:gd name="T41" fmla="*/ 261 h 705"/>
                <a:gd name="T42" fmla="*/ 942 w 944"/>
                <a:gd name="T43" fmla="*/ 201 h 705"/>
                <a:gd name="T44" fmla="*/ 934 w 944"/>
                <a:gd name="T45" fmla="*/ 141 h 705"/>
                <a:gd name="T46" fmla="*/ 919 w 944"/>
                <a:gd name="T47" fmla="*/ 82 h 705"/>
                <a:gd name="T48" fmla="*/ 895 w 944"/>
                <a:gd name="T49" fmla="*/ 26 h 705"/>
                <a:gd name="T50" fmla="*/ 61 w 944"/>
                <a:gd name="T51" fmla="*/ 0 h 705"/>
                <a:gd name="T52" fmla="*/ 50 w 944"/>
                <a:gd name="T53" fmla="*/ 21 h 705"/>
                <a:gd name="T54" fmla="*/ 30 w 944"/>
                <a:gd name="T55" fmla="*/ 64 h 705"/>
                <a:gd name="T56" fmla="*/ 16 w 944"/>
                <a:gd name="T57" fmla="*/ 109 h 705"/>
                <a:gd name="T58" fmla="*/ 7 w 944"/>
                <a:gd name="T59" fmla="*/ 154 h 705"/>
                <a:gd name="T60" fmla="*/ 1 w 944"/>
                <a:gd name="T61" fmla="*/ 199 h 705"/>
                <a:gd name="T62" fmla="*/ 0 w 944"/>
                <a:gd name="T63" fmla="*/ 245 h 705"/>
                <a:gd name="T64" fmla="*/ 3 w 944"/>
                <a:gd name="T65" fmla="*/ 291 h 705"/>
                <a:gd name="T66" fmla="*/ 11 w 944"/>
                <a:gd name="T67" fmla="*/ 335 h 705"/>
                <a:gd name="T68" fmla="*/ 22 w 944"/>
                <a:gd name="T69" fmla="*/ 378 h 705"/>
                <a:gd name="T70" fmla="*/ 39 w 944"/>
                <a:gd name="T71" fmla="*/ 420 h 705"/>
                <a:gd name="T72" fmla="*/ 59 w 944"/>
                <a:gd name="T73" fmla="*/ 461 h 705"/>
                <a:gd name="T74" fmla="*/ 82 w 944"/>
                <a:gd name="T75" fmla="*/ 499 h 705"/>
                <a:gd name="T76" fmla="*/ 110 w 944"/>
                <a:gd name="T77" fmla="*/ 535 h 705"/>
                <a:gd name="T78" fmla="*/ 141 w 944"/>
                <a:gd name="T79" fmla="*/ 569 h 705"/>
                <a:gd name="T80" fmla="*/ 176 w 944"/>
                <a:gd name="T81" fmla="*/ 601 h 705"/>
                <a:gd name="T82" fmla="*/ 215 w 944"/>
                <a:gd name="T83" fmla="*/ 628 h 705"/>
                <a:gd name="T84" fmla="*/ 236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236" y="641"/>
                  </a:moveTo>
                  <a:lnTo>
                    <a:pt x="236" y="641"/>
                  </a:lnTo>
                  <a:lnTo>
                    <a:pt x="257" y="653"/>
                  </a:lnTo>
                  <a:lnTo>
                    <a:pt x="279" y="663"/>
                  </a:lnTo>
                  <a:lnTo>
                    <a:pt x="301" y="672"/>
                  </a:lnTo>
                  <a:lnTo>
                    <a:pt x="323" y="680"/>
                  </a:lnTo>
                  <a:lnTo>
                    <a:pt x="345" y="688"/>
                  </a:lnTo>
                  <a:lnTo>
                    <a:pt x="368" y="693"/>
                  </a:lnTo>
                  <a:lnTo>
                    <a:pt x="391" y="697"/>
                  </a:lnTo>
                  <a:lnTo>
                    <a:pt x="413" y="701"/>
                  </a:lnTo>
                  <a:lnTo>
                    <a:pt x="437" y="704"/>
                  </a:lnTo>
                  <a:lnTo>
                    <a:pt x="459" y="705"/>
                  </a:lnTo>
                  <a:lnTo>
                    <a:pt x="482" y="705"/>
                  </a:lnTo>
                  <a:lnTo>
                    <a:pt x="504" y="704"/>
                  </a:lnTo>
                  <a:lnTo>
                    <a:pt x="528" y="701"/>
                  </a:lnTo>
                  <a:lnTo>
                    <a:pt x="550" y="698"/>
                  </a:lnTo>
                  <a:lnTo>
                    <a:pt x="572" y="693"/>
                  </a:lnTo>
                  <a:lnTo>
                    <a:pt x="594" y="688"/>
                  </a:lnTo>
                  <a:lnTo>
                    <a:pt x="617" y="681"/>
                  </a:lnTo>
                  <a:lnTo>
                    <a:pt x="637" y="675"/>
                  </a:lnTo>
                  <a:lnTo>
                    <a:pt x="658" y="666"/>
                  </a:lnTo>
                  <a:lnTo>
                    <a:pt x="679" y="657"/>
                  </a:lnTo>
                  <a:lnTo>
                    <a:pt x="700" y="646"/>
                  </a:lnTo>
                  <a:lnTo>
                    <a:pt x="719" y="634"/>
                  </a:lnTo>
                  <a:lnTo>
                    <a:pt x="739" y="623"/>
                  </a:lnTo>
                  <a:lnTo>
                    <a:pt x="757" y="608"/>
                  </a:lnTo>
                  <a:lnTo>
                    <a:pt x="776" y="594"/>
                  </a:lnTo>
                  <a:lnTo>
                    <a:pt x="792" y="580"/>
                  </a:lnTo>
                  <a:lnTo>
                    <a:pt x="809" y="563"/>
                  </a:lnTo>
                  <a:lnTo>
                    <a:pt x="825" y="546"/>
                  </a:lnTo>
                  <a:lnTo>
                    <a:pt x="841" y="528"/>
                  </a:lnTo>
                  <a:lnTo>
                    <a:pt x="855" y="509"/>
                  </a:lnTo>
                  <a:lnTo>
                    <a:pt x="869" y="489"/>
                  </a:lnTo>
                  <a:lnTo>
                    <a:pt x="881" y="468"/>
                  </a:lnTo>
                  <a:lnTo>
                    <a:pt x="881" y="468"/>
                  </a:lnTo>
                  <a:lnTo>
                    <a:pt x="897" y="439"/>
                  </a:lnTo>
                  <a:lnTo>
                    <a:pt x="910" y="410"/>
                  </a:lnTo>
                  <a:lnTo>
                    <a:pt x="920" y="382"/>
                  </a:lnTo>
                  <a:lnTo>
                    <a:pt x="929" y="352"/>
                  </a:lnTo>
                  <a:lnTo>
                    <a:pt x="936" y="322"/>
                  </a:lnTo>
                  <a:lnTo>
                    <a:pt x="941" y="291"/>
                  </a:lnTo>
                  <a:lnTo>
                    <a:pt x="944" y="261"/>
                  </a:lnTo>
                  <a:lnTo>
                    <a:pt x="944" y="231"/>
                  </a:lnTo>
                  <a:lnTo>
                    <a:pt x="942" y="201"/>
                  </a:lnTo>
                  <a:lnTo>
                    <a:pt x="940" y="171"/>
                  </a:lnTo>
                  <a:lnTo>
                    <a:pt x="934" y="141"/>
                  </a:lnTo>
                  <a:lnTo>
                    <a:pt x="928" y="111"/>
                  </a:lnTo>
                  <a:lnTo>
                    <a:pt x="919" y="82"/>
                  </a:lnTo>
                  <a:lnTo>
                    <a:pt x="908" y="53"/>
                  </a:lnTo>
                  <a:lnTo>
                    <a:pt x="895" y="26"/>
                  </a:lnTo>
                  <a:lnTo>
                    <a:pt x="881" y="0"/>
                  </a:lnTo>
                  <a:lnTo>
                    <a:pt x="61" y="0"/>
                  </a:lnTo>
                  <a:lnTo>
                    <a:pt x="61" y="0"/>
                  </a:lnTo>
                  <a:lnTo>
                    <a:pt x="50" y="21"/>
                  </a:lnTo>
                  <a:lnTo>
                    <a:pt x="39" y="43"/>
                  </a:lnTo>
                  <a:lnTo>
                    <a:pt x="30" y="64"/>
                  </a:lnTo>
                  <a:lnTo>
                    <a:pt x="22" y="86"/>
                  </a:lnTo>
                  <a:lnTo>
                    <a:pt x="16" y="109"/>
                  </a:lnTo>
                  <a:lnTo>
                    <a:pt x="11" y="132"/>
                  </a:lnTo>
                  <a:lnTo>
                    <a:pt x="7" y="154"/>
                  </a:lnTo>
                  <a:lnTo>
                    <a:pt x="3" y="177"/>
                  </a:lnTo>
                  <a:lnTo>
                    <a:pt x="1" y="199"/>
                  </a:lnTo>
                  <a:lnTo>
                    <a:pt x="0" y="223"/>
                  </a:lnTo>
                  <a:lnTo>
                    <a:pt x="0" y="245"/>
                  </a:lnTo>
                  <a:lnTo>
                    <a:pt x="1" y="267"/>
                  </a:lnTo>
                  <a:lnTo>
                    <a:pt x="3" y="291"/>
                  </a:lnTo>
                  <a:lnTo>
                    <a:pt x="7" y="313"/>
                  </a:lnTo>
                  <a:lnTo>
                    <a:pt x="11" y="335"/>
                  </a:lnTo>
                  <a:lnTo>
                    <a:pt x="16" y="356"/>
                  </a:lnTo>
                  <a:lnTo>
                    <a:pt x="22" y="378"/>
                  </a:lnTo>
                  <a:lnTo>
                    <a:pt x="30" y="399"/>
                  </a:lnTo>
                  <a:lnTo>
                    <a:pt x="39" y="420"/>
                  </a:lnTo>
                  <a:lnTo>
                    <a:pt x="48" y="440"/>
                  </a:lnTo>
                  <a:lnTo>
                    <a:pt x="59" y="461"/>
                  </a:lnTo>
                  <a:lnTo>
                    <a:pt x="71" y="481"/>
                  </a:lnTo>
                  <a:lnTo>
                    <a:pt x="82" y="499"/>
                  </a:lnTo>
                  <a:lnTo>
                    <a:pt x="95" y="517"/>
                  </a:lnTo>
                  <a:lnTo>
                    <a:pt x="110" y="535"/>
                  </a:lnTo>
                  <a:lnTo>
                    <a:pt x="125" y="554"/>
                  </a:lnTo>
                  <a:lnTo>
                    <a:pt x="141" y="569"/>
                  </a:lnTo>
                  <a:lnTo>
                    <a:pt x="159" y="585"/>
                  </a:lnTo>
                  <a:lnTo>
                    <a:pt x="176" y="601"/>
                  </a:lnTo>
                  <a:lnTo>
                    <a:pt x="196" y="615"/>
                  </a:lnTo>
                  <a:lnTo>
                    <a:pt x="215" y="628"/>
                  </a:lnTo>
                  <a:lnTo>
                    <a:pt x="236" y="641"/>
                  </a:lnTo>
                  <a:lnTo>
                    <a:pt x="236"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Freeform 83"/>
            <p:cNvSpPr>
              <a:spLocks/>
            </p:cNvSpPr>
            <p:nvPr userDrawn="1"/>
          </p:nvSpPr>
          <p:spPr bwMode="auto">
            <a:xfrm>
              <a:off x="3786" y="409"/>
              <a:ext cx="216" cy="215"/>
            </a:xfrm>
            <a:custGeom>
              <a:avLst/>
              <a:gdLst>
                <a:gd name="T0" fmla="*/ 234 w 864"/>
                <a:gd name="T1" fmla="*/ 817 h 864"/>
                <a:gd name="T2" fmla="*/ 295 w 864"/>
                <a:gd name="T3" fmla="*/ 842 h 864"/>
                <a:gd name="T4" fmla="*/ 357 w 864"/>
                <a:gd name="T5" fmla="*/ 857 h 864"/>
                <a:gd name="T6" fmla="*/ 419 w 864"/>
                <a:gd name="T7" fmla="*/ 864 h 864"/>
                <a:gd name="T8" fmla="*/ 482 w 864"/>
                <a:gd name="T9" fmla="*/ 861 h 864"/>
                <a:gd name="T10" fmla="*/ 543 w 864"/>
                <a:gd name="T11" fmla="*/ 850 h 864"/>
                <a:gd name="T12" fmla="*/ 602 w 864"/>
                <a:gd name="T13" fmla="*/ 829 h 864"/>
                <a:gd name="T14" fmla="*/ 658 w 864"/>
                <a:gd name="T15" fmla="*/ 800 h 864"/>
                <a:gd name="T16" fmla="*/ 708 w 864"/>
                <a:gd name="T17" fmla="*/ 764 h 864"/>
                <a:gd name="T18" fmla="*/ 754 w 864"/>
                <a:gd name="T19" fmla="*/ 719 h 864"/>
                <a:gd name="T20" fmla="*/ 793 w 864"/>
                <a:gd name="T21" fmla="*/ 667 h 864"/>
                <a:gd name="T22" fmla="*/ 817 w 864"/>
                <a:gd name="T23" fmla="*/ 628 h 864"/>
                <a:gd name="T24" fmla="*/ 841 w 864"/>
                <a:gd name="T25" fmla="*/ 568 h 864"/>
                <a:gd name="T26" fmla="*/ 857 w 864"/>
                <a:gd name="T27" fmla="*/ 507 h 864"/>
                <a:gd name="T28" fmla="*/ 864 w 864"/>
                <a:gd name="T29" fmla="*/ 443 h 864"/>
                <a:gd name="T30" fmla="*/ 861 w 864"/>
                <a:gd name="T31" fmla="*/ 382 h 864"/>
                <a:gd name="T32" fmla="*/ 848 w 864"/>
                <a:gd name="T33" fmla="*/ 321 h 864"/>
                <a:gd name="T34" fmla="*/ 828 w 864"/>
                <a:gd name="T35" fmla="*/ 262 h 864"/>
                <a:gd name="T36" fmla="*/ 800 w 864"/>
                <a:gd name="T37" fmla="*/ 206 h 864"/>
                <a:gd name="T38" fmla="*/ 763 w 864"/>
                <a:gd name="T39" fmla="*/ 155 h 864"/>
                <a:gd name="T40" fmla="*/ 719 w 864"/>
                <a:gd name="T41" fmla="*/ 110 h 864"/>
                <a:gd name="T42" fmla="*/ 667 w 864"/>
                <a:gd name="T43" fmla="*/ 69 h 864"/>
                <a:gd name="T44" fmla="*/ 628 w 864"/>
                <a:gd name="T45" fmla="*/ 47 h 864"/>
                <a:gd name="T46" fmla="*/ 568 w 864"/>
                <a:gd name="T47" fmla="*/ 22 h 864"/>
                <a:gd name="T48" fmla="*/ 505 w 864"/>
                <a:gd name="T49" fmla="*/ 7 h 864"/>
                <a:gd name="T50" fmla="*/ 443 w 864"/>
                <a:gd name="T51" fmla="*/ 0 h 864"/>
                <a:gd name="T52" fmla="*/ 380 w 864"/>
                <a:gd name="T53" fmla="*/ 3 h 864"/>
                <a:gd name="T54" fmla="*/ 319 w 864"/>
                <a:gd name="T55" fmla="*/ 15 h 864"/>
                <a:gd name="T56" fmla="*/ 260 w 864"/>
                <a:gd name="T57" fmla="*/ 35 h 864"/>
                <a:gd name="T58" fmla="*/ 205 w 864"/>
                <a:gd name="T59" fmla="*/ 64 h 864"/>
                <a:gd name="T60" fmla="*/ 153 w 864"/>
                <a:gd name="T61" fmla="*/ 100 h 864"/>
                <a:gd name="T62" fmla="*/ 108 w 864"/>
                <a:gd name="T63" fmla="*/ 145 h 864"/>
                <a:gd name="T64" fmla="*/ 69 w 864"/>
                <a:gd name="T65" fmla="*/ 197 h 864"/>
                <a:gd name="T66" fmla="*/ 46 w 864"/>
                <a:gd name="T67" fmla="*/ 236 h 864"/>
                <a:gd name="T68" fmla="*/ 20 w 864"/>
                <a:gd name="T69" fmla="*/ 296 h 864"/>
                <a:gd name="T70" fmla="*/ 5 w 864"/>
                <a:gd name="T71" fmla="*/ 358 h 864"/>
                <a:gd name="T72" fmla="*/ 0 w 864"/>
                <a:gd name="T73" fmla="*/ 421 h 864"/>
                <a:gd name="T74" fmla="*/ 2 w 864"/>
                <a:gd name="T75" fmla="*/ 484 h 864"/>
                <a:gd name="T76" fmla="*/ 14 w 864"/>
                <a:gd name="T77" fmla="*/ 543 h 864"/>
                <a:gd name="T78" fmla="*/ 35 w 864"/>
                <a:gd name="T79" fmla="*/ 603 h 864"/>
                <a:gd name="T80" fmla="*/ 63 w 864"/>
                <a:gd name="T81" fmla="*/ 658 h 864"/>
                <a:gd name="T82" fmla="*/ 100 w 864"/>
                <a:gd name="T83" fmla="*/ 709 h 864"/>
                <a:gd name="T84" fmla="*/ 144 w 864"/>
                <a:gd name="T85" fmla="*/ 756 h 864"/>
                <a:gd name="T86" fmla="*/ 196 w 864"/>
                <a:gd name="T87" fmla="*/ 79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215" y="807"/>
                  </a:moveTo>
                  <a:lnTo>
                    <a:pt x="215" y="807"/>
                  </a:lnTo>
                  <a:lnTo>
                    <a:pt x="234" y="817"/>
                  </a:lnTo>
                  <a:lnTo>
                    <a:pt x="255" y="826"/>
                  </a:lnTo>
                  <a:lnTo>
                    <a:pt x="275" y="835"/>
                  </a:lnTo>
                  <a:lnTo>
                    <a:pt x="295" y="842"/>
                  </a:lnTo>
                  <a:lnTo>
                    <a:pt x="315" y="848"/>
                  </a:lnTo>
                  <a:lnTo>
                    <a:pt x="336" y="854"/>
                  </a:lnTo>
                  <a:lnTo>
                    <a:pt x="357" y="857"/>
                  </a:lnTo>
                  <a:lnTo>
                    <a:pt x="377" y="861"/>
                  </a:lnTo>
                  <a:lnTo>
                    <a:pt x="398" y="863"/>
                  </a:lnTo>
                  <a:lnTo>
                    <a:pt x="419" y="864"/>
                  </a:lnTo>
                  <a:lnTo>
                    <a:pt x="440" y="864"/>
                  </a:lnTo>
                  <a:lnTo>
                    <a:pt x="461" y="863"/>
                  </a:lnTo>
                  <a:lnTo>
                    <a:pt x="482" y="861"/>
                  </a:lnTo>
                  <a:lnTo>
                    <a:pt x="503" y="859"/>
                  </a:lnTo>
                  <a:lnTo>
                    <a:pt x="523" y="855"/>
                  </a:lnTo>
                  <a:lnTo>
                    <a:pt x="543" y="850"/>
                  </a:lnTo>
                  <a:lnTo>
                    <a:pt x="562" y="843"/>
                  </a:lnTo>
                  <a:lnTo>
                    <a:pt x="582" y="837"/>
                  </a:lnTo>
                  <a:lnTo>
                    <a:pt x="602" y="829"/>
                  </a:lnTo>
                  <a:lnTo>
                    <a:pt x="621" y="821"/>
                  </a:lnTo>
                  <a:lnTo>
                    <a:pt x="639" y="811"/>
                  </a:lnTo>
                  <a:lnTo>
                    <a:pt x="658" y="800"/>
                  </a:lnTo>
                  <a:lnTo>
                    <a:pt x="675" y="790"/>
                  </a:lnTo>
                  <a:lnTo>
                    <a:pt x="691" y="777"/>
                  </a:lnTo>
                  <a:lnTo>
                    <a:pt x="708" y="764"/>
                  </a:lnTo>
                  <a:lnTo>
                    <a:pt x="724" y="749"/>
                  </a:lnTo>
                  <a:lnTo>
                    <a:pt x="740" y="735"/>
                  </a:lnTo>
                  <a:lnTo>
                    <a:pt x="754" y="719"/>
                  </a:lnTo>
                  <a:lnTo>
                    <a:pt x="768" y="702"/>
                  </a:lnTo>
                  <a:lnTo>
                    <a:pt x="781" y="685"/>
                  </a:lnTo>
                  <a:lnTo>
                    <a:pt x="793" y="667"/>
                  </a:lnTo>
                  <a:lnTo>
                    <a:pt x="805" y="648"/>
                  </a:lnTo>
                  <a:lnTo>
                    <a:pt x="805" y="648"/>
                  </a:lnTo>
                  <a:lnTo>
                    <a:pt x="817" y="628"/>
                  </a:lnTo>
                  <a:lnTo>
                    <a:pt x="826" y="609"/>
                  </a:lnTo>
                  <a:lnTo>
                    <a:pt x="834" y="589"/>
                  </a:lnTo>
                  <a:lnTo>
                    <a:pt x="841" y="568"/>
                  </a:lnTo>
                  <a:lnTo>
                    <a:pt x="848" y="547"/>
                  </a:lnTo>
                  <a:lnTo>
                    <a:pt x="853" y="528"/>
                  </a:lnTo>
                  <a:lnTo>
                    <a:pt x="857" y="507"/>
                  </a:lnTo>
                  <a:lnTo>
                    <a:pt x="860" y="486"/>
                  </a:lnTo>
                  <a:lnTo>
                    <a:pt x="862" y="465"/>
                  </a:lnTo>
                  <a:lnTo>
                    <a:pt x="864" y="443"/>
                  </a:lnTo>
                  <a:lnTo>
                    <a:pt x="864" y="422"/>
                  </a:lnTo>
                  <a:lnTo>
                    <a:pt x="862" y="403"/>
                  </a:lnTo>
                  <a:lnTo>
                    <a:pt x="861" y="382"/>
                  </a:lnTo>
                  <a:lnTo>
                    <a:pt x="857" y="361"/>
                  </a:lnTo>
                  <a:lnTo>
                    <a:pt x="853" y="340"/>
                  </a:lnTo>
                  <a:lnTo>
                    <a:pt x="848" y="321"/>
                  </a:lnTo>
                  <a:lnTo>
                    <a:pt x="843" y="301"/>
                  </a:lnTo>
                  <a:lnTo>
                    <a:pt x="836" y="280"/>
                  </a:lnTo>
                  <a:lnTo>
                    <a:pt x="828" y="262"/>
                  </a:lnTo>
                  <a:lnTo>
                    <a:pt x="819" y="243"/>
                  </a:lnTo>
                  <a:lnTo>
                    <a:pt x="810" y="224"/>
                  </a:lnTo>
                  <a:lnTo>
                    <a:pt x="800" y="206"/>
                  </a:lnTo>
                  <a:lnTo>
                    <a:pt x="788" y="189"/>
                  </a:lnTo>
                  <a:lnTo>
                    <a:pt x="776" y="172"/>
                  </a:lnTo>
                  <a:lnTo>
                    <a:pt x="763" y="155"/>
                  </a:lnTo>
                  <a:lnTo>
                    <a:pt x="749" y="140"/>
                  </a:lnTo>
                  <a:lnTo>
                    <a:pt x="735" y="124"/>
                  </a:lnTo>
                  <a:lnTo>
                    <a:pt x="719" y="110"/>
                  </a:lnTo>
                  <a:lnTo>
                    <a:pt x="702" y="95"/>
                  </a:lnTo>
                  <a:lnTo>
                    <a:pt x="685" y="82"/>
                  </a:lnTo>
                  <a:lnTo>
                    <a:pt x="667" y="69"/>
                  </a:lnTo>
                  <a:lnTo>
                    <a:pt x="647" y="57"/>
                  </a:lnTo>
                  <a:lnTo>
                    <a:pt x="647" y="57"/>
                  </a:lnTo>
                  <a:lnTo>
                    <a:pt x="628" y="47"/>
                  </a:lnTo>
                  <a:lnTo>
                    <a:pt x="608" y="38"/>
                  </a:lnTo>
                  <a:lnTo>
                    <a:pt x="587" y="29"/>
                  </a:lnTo>
                  <a:lnTo>
                    <a:pt x="568" y="22"/>
                  </a:lnTo>
                  <a:lnTo>
                    <a:pt x="547" y="16"/>
                  </a:lnTo>
                  <a:lnTo>
                    <a:pt x="526" y="11"/>
                  </a:lnTo>
                  <a:lnTo>
                    <a:pt x="505" y="7"/>
                  </a:lnTo>
                  <a:lnTo>
                    <a:pt x="484" y="3"/>
                  </a:lnTo>
                  <a:lnTo>
                    <a:pt x="463" y="1"/>
                  </a:lnTo>
                  <a:lnTo>
                    <a:pt x="443" y="0"/>
                  </a:lnTo>
                  <a:lnTo>
                    <a:pt x="422" y="0"/>
                  </a:lnTo>
                  <a:lnTo>
                    <a:pt x="401" y="1"/>
                  </a:lnTo>
                  <a:lnTo>
                    <a:pt x="380" y="3"/>
                  </a:lnTo>
                  <a:lnTo>
                    <a:pt x="359" y="7"/>
                  </a:lnTo>
                  <a:lnTo>
                    <a:pt x="340" y="11"/>
                  </a:lnTo>
                  <a:lnTo>
                    <a:pt x="319" y="15"/>
                  </a:lnTo>
                  <a:lnTo>
                    <a:pt x="299" y="21"/>
                  </a:lnTo>
                  <a:lnTo>
                    <a:pt x="280" y="28"/>
                  </a:lnTo>
                  <a:lnTo>
                    <a:pt x="260" y="35"/>
                  </a:lnTo>
                  <a:lnTo>
                    <a:pt x="242" y="44"/>
                  </a:lnTo>
                  <a:lnTo>
                    <a:pt x="224" y="54"/>
                  </a:lnTo>
                  <a:lnTo>
                    <a:pt x="205" y="64"/>
                  </a:lnTo>
                  <a:lnTo>
                    <a:pt x="187" y="76"/>
                  </a:lnTo>
                  <a:lnTo>
                    <a:pt x="170" y="87"/>
                  </a:lnTo>
                  <a:lnTo>
                    <a:pt x="153" y="100"/>
                  </a:lnTo>
                  <a:lnTo>
                    <a:pt x="138" y="115"/>
                  </a:lnTo>
                  <a:lnTo>
                    <a:pt x="123" y="129"/>
                  </a:lnTo>
                  <a:lnTo>
                    <a:pt x="108" y="145"/>
                  </a:lnTo>
                  <a:lnTo>
                    <a:pt x="95" y="162"/>
                  </a:lnTo>
                  <a:lnTo>
                    <a:pt x="80" y="179"/>
                  </a:lnTo>
                  <a:lnTo>
                    <a:pt x="69" y="197"/>
                  </a:lnTo>
                  <a:lnTo>
                    <a:pt x="57" y="216"/>
                  </a:lnTo>
                  <a:lnTo>
                    <a:pt x="57" y="216"/>
                  </a:lnTo>
                  <a:lnTo>
                    <a:pt x="46" y="236"/>
                  </a:lnTo>
                  <a:lnTo>
                    <a:pt x="37" y="256"/>
                  </a:lnTo>
                  <a:lnTo>
                    <a:pt x="28" y="275"/>
                  </a:lnTo>
                  <a:lnTo>
                    <a:pt x="20" y="296"/>
                  </a:lnTo>
                  <a:lnTo>
                    <a:pt x="15" y="317"/>
                  </a:lnTo>
                  <a:lnTo>
                    <a:pt x="10" y="338"/>
                  </a:lnTo>
                  <a:lnTo>
                    <a:pt x="5" y="358"/>
                  </a:lnTo>
                  <a:lnTo>
                    <a:pt x="2" y="379"/>
                  </a:lnTo>
                  <a:lnTo>
                    <a:pt x="1" y="400"/>
                  </a:lnTo>
                  <a:lnTo>
                    <a:pt x="0" y="421"/>
                  </a:lnTo>
                  <a:lnTo>
                    <a:pt x="0" y="442"/>
                  </a:lnTo>
                  <a:lnTo>
                    <a:pt x="0" y="463"/>
                  </a:lnTo>
                  <a:lnTo>
                    <a:pt x="2" y="484"/>
                  </a:lnTo>
                  <a:lnTo>
                    <a:pt x="5" y="503"/>
                  </a:lnTo>
                  <a:lnTo>
                    <a:pt x="9" y="524"/>
                  </a:lnTo>
                  <a:lnTo>
                    <a:pt x="14" y="543"/>
                  </a:lnTo>
                  <a:lnTo>
                    <a:pt x="19" y="564"/>
                  </a:lnTo>
                  <a:lnTo>
                    <a:pt x="27" y="584"/>
                  </a:lnTo>
                  <a:lnTo>
                    <a:pt x="35" y="603"/>
                  </a:lnTo>
                  <a:lnTo>
                    <a:pt x="43" y="622"/>
                  </a:lnTo>
                  <a:lnTo>
                    <a:pt x="53" y="640"/>
                  </a:lnTo>
                  <a:lnTo>
                    <a:pt x="63" y="658"/>
                  </a:lnTo>
                  <a:lnTo>
                    <a:pt x="74" y="676"/>
                  </a:lnTo>
                  <a:lnTo>
                    <a:pt x="87" y="693"/>
                  </a:lnTo>
                  <a:lnTo>
                    <a:pt x="100" y="709"/>
                  </a:lnTo>
                  <a:lnTo>
                    <a:pt x="113" y="726"/>
                  </a:lnTo>
                  <a:lnTo>
                    <a:pt x="129" y="740"/>
                  </a:lnTo>
                  <a:lnTo>
                    <a:pt x="144" y="756"/>
                  </a:lnTo>
                  <a:lnTo>
                    <a:pt x="161" y="769"/>
                  </a:lnTo>
                  <a:lnTo>
                    <a:pt x="178" y="782"/>
                  </a:lnTo>
                  <a:lnTo>
                    <a:pt x="196" y="795"/>
                  </a:lnTo>
                  <a:lnTo>
                    <a:pt x="215" y="807"/>
                  </a:lnTo>
                  <a:lnTo>
                    <a:pt x="215" y="8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0" name="Freeform 84"/>
            <p:cNvSpPr>
              <a:spLocks/>
            </p:cNvSpPr>
            <p:nvPr userDrawn="1"/>
          </p:nvSpPr>
          <p:spPr bwMode="auto">
            <a:xfrm>
              <a:off x="4015" y="545"/>
              <a:ext cx="196" cy="196"/>
            </a:xfrm>
            <a:custGeom>
              <a:avLst/>
              <a:gdLst>
                <a:gd name="T0" fmla="*/ 43 w 783"/>
                <a:gd name="T1" fmla="*/ 213 h 783"/>
                <a:gd name="T2" fmla="*/ 19 w 783"/>
                <a:gd name="T3" fmla="*/ 267 h 783"/>
                <a:gd name="T4" fmla="*/ 5 w 783"/>
                <a:gd name="T5" fmla="*/ 323 h 783"/>
                <a:gd name="T6" fmla="*/ 0 w 783"/>
                <a:gd name="T7" fmla="*/ 381 h 783"/>
                <a:gd name="T8" fmla="*/ 3 w 783"/>
                <a:gd name="T9" fmla="*/ 437 h 783"/>
                <a:gd name="T10" fmla="*/ 13 w 783"/>
                <a:gd name="T11" fmla="*/ 493 h 783"/>
                <a:gd name="T12" fmla="*/ 31 w 783"/>
                <a:gd name="T13" fmla="*/ 546 h 783"/>
                <a:gd name="T14" fmla="*/ 57 w 783"/>
                <a:gd name="T15" fmla="*/ 596 h 783"/>
                <a:gd name="T16" fmla="*/ 91 w 783"/>
                <a:gd name="T17" fmla="*/ 643 h 783"/>
                <a:gd name="T18" fmla="*/ 132 w 783"/>
                <a:gd name="T19" fmla="*/ 684 h 783"/>
                <a:gd name="T20" fmla="*/ 178 w 783"/>
                <a:gd name="T21" fmla="*/ 720 h 783"/>
                <a:gd name="T22" fmla="*/ 214 w 783"/>
                <a:gd name="T23" fmla="*/ 740 h 783"/>
                <a:gd name="T24" fmla="*/ 267 w 783"/>
                <a:gd name="T25" fmla="*/ 763 h 783"/>
                <a:gd name="T26" fmla="*/ 324 w 783"/>
                <a:gd name="T27" fmla="*/ 777 h 783"/>
                <a:gd name="T28" fmla="*/ 380 w 783"/>
                <a:gd name="T29" fmla="*/ 783 h 783"/>
                <a:gd name="T30" fmla="*/ 438 w 783"/>
                <a:gd name="T31" fmla="*/ 781 h 783"/>
                <a:gd name="T32" fmla="*/ 493 w 783"/>
                <a:gd name="T33" fmla="*/ 769 h 783"/>
                <a:gd name="T34" fmla="*/ 546 w 783"/>
                <a:gd name="T35" fmla="*/ 751 h 783"/>
                <a:gd name="T36" fmla="*/ 595 w 783"/>
                <a:gd name="T37" fmla="*/ 725 h 783"/>
                <a:gd name="T38" fmla="*/ 642 w 783"/>
                <a:gd name="T39" fmla="*/ 692 h 783"/>
                <a:gd name="T40" fmla="*/ 684 w 783"/>
                <a:gd name="T41" fmla="*/ 652 h 783"/>
                <a:gd name="T42" fmla="*/ 719 w 783"/>
                <a:gd name="T43" fmla="*/ 605 h 783"/>
                <a:gd name="T44" fmla="*/ 740 w 783"/>
                <a:gd name="T45" fmla="*/ 570 h 783"/>
                <a:gd name="T46" fmla="*/ 762 w 783"/>
                <a:gd name="T47" fmla="*/ 515 h 783"/>
                <a:gd name="T48" fmla="*/ 777 w 783"/>
                <a:gd name="T49" fmla="*/ 459 h 783"/>
                <a:gd name="T50" fmla="*/ 783 w 783"/>
                <a:gd name="T51" fmla="*/ 402 h 783"/>
                <a:gd name="T52" fmla="*/ 780 w 783"/>
                <a:gd name="T53" fmla="*/ 346 h 783"/>
                <a:gd name="T54" fmla="*/ 769 w 783"/>
                <a:gd name="T55" fmla="*/ 290 h 783"/>
                <a:gd name="T56" fmla="*/ 751 w 783"/>
                <a:gd name="T57" fmla="*/ 237 h 783"/>
                <a:gd name="T58" fmla="*/ 724 w 783"/>
                <a:gd name="T59" fmla="*/ 187 h 783"/>
                <a:gd name="T60" fmla="*/ 692 w 783"/>
                <a:gd name="T61" fmla="*/ 140 h 783"/>
                <a:gd name="T62" fmla="*/ 651 w 783"/>
                <a:gd name="T63" fmla="*/ 98 h 783"/>
                <a:gd name="T64" fmla="*/ 605 w 783"/>
                <a:gd name="T65" fmla="*/ 63 h 783"/>
                <a:gd name="T66" fmla="*/ 569 w 783"/>
                <a:gd name="T67" fmla="*/ 43 h 783"/>
                <a:gd name="T68" fmla="*/ 515 w 783"/>
                <a:gd name="T69" fmla="*/ 20 h 783"/>
                <a:gd name="T70" fmla="*/ 459 w 783"/>
                <a:gd name="T71" fmla="*/ 6 h 783"/>
                <a:gd name="T72" fmla="*/ 401 w 783"/>
                <a:gd name="T73" fmla="*/ 0 h 783"/>
                <a:gd name="T74" fmla="*/ 345 w 783"/>
                <a:gd name="T75" fmla="*/ 3 h 783"/>
                <a:gd name="T76" fmla="*/ 289 w 783"/>
                <a:gd name="T77" fmla="*/ 13 h 783"/>
                <a:gd name="T78" fmla="*/ 237 w 783"/>
                <a:gd name="T79" fmla="*/ 32 h 783"/>
                <a:gd name="T80" fmla="*/ 186 w 783"/>
                <a:gd name="T81" fmla="*/ 58 h 783"/>
                <a:gd name="T82" fmla="*/ 139 w 783"/>
                <a:gd name="T83" fmla="*/ 92 h 783"/>
                <a:gd name="T84" fmla="*/ 99 w 783"/>
                <a:gd name="T85" fmla="*/ 131 h 783"/>
                <a:gd name="T86" fmla="*/ 62 w 783"/>
                <a:gd name="T87" fmla="*/ 17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196"/>
                  </a:moveTo>
                  <a:lnTo>
                    <a:pt x="52" y="196"/>
                  </a:lnTo>
                  <a:lnTo>
                    <a:pt x="43" y="213"/>
                  </a:lnTo>
                  <a:lnTo>
                    <a:pt x="34" y="231"/>
                  </a:lnTo>
                  <a:lnTo>
                    <a:pt x="26" y="249"/>
                  </a:lnTo>
                  <a:lnTo>
                    <a:pt x="19" y="267"/>
                  </a:lnTo>
                  <a:lnTo>
                    <a:pt x="14" y="287"/>
                  </a:lnTo>
                  <a:lnTo>
                    <a:pt x="9" y="305"/>
                  </a:lnTo>
                  <a:lnTo>
                    <a:pt x="5" y="323"/>
                  </a:lnTo>
                  <a:lnTo>
                    <a:pt x="3" y="343"/>
                  </a:lnTo>
                  <a:lnTo>
                    <a:pt x="1" y="363"/>
                  </a:lnTo>
                  <a:lnTo>
                    <a:pt x="0" y="381"/>
                  </a:lnTo>
                  <a:lnTo>
                    <a:pt x="0" y="400"/>
                  </a:lnTo>
                  <a:lnTo>
                    <a:pt x="0" y="419"/>
                  </a:lnTo>
                  <a:lnTo>
                    <a:pt x="3" y="437"/>
                  </a:lnTo>
                  <a:lnTo>
                    <a:pt x="5" y="456"/>
                  </a:lnTo>
                  <a:lnTo>
                    <a:pt x="9" y="475"/>
                  </a:lnTo>
                  <a:lnTo>
                    <a:pt x="13" y="493"/>
                  </a:lnTo>
                  <a:lnTo>
                    <a:pt x="18" y="511"/>
                  </a:lnTo>
                  <a:lnTo>
                    <a:pt x="25" y="528"/>
                  </a:lnTo>
                  <a:lnTo>
                    <a:pt x="31" y="546"/>
                  </a:lnTo>
                  <a:lnTo>
                    <a:pt x="39" y="563"/>
                  </a:lnTo>
                  <a:lnTo>
                    <a:pt x="48" y="580"/>
                  </a:lnTo>
                  <a:lnTo>
                    <a:pt x="57" y="596"/>
                  </a:lnTo>
                  <a:lnTo>
                    <a:pt x="68" y="613"/>
                  </a:lnTo>
                  <a:lnTo>
                    <a:pt x="79" y="627"/>
                  </a:lnTo>
                  <a:lnTo>
                    <a:pt x="91" y="643"/>
                  </a:lnTo>
                  <a:lnTo>
                    <a:pt x="103" y="657"/>
                  </a:lnTo>
                  <a:lnTo>
                    <a:pt x="117" y="671"/>
                  </a:lnTo>
                  <a:lnTo>
                    <a:pt x="132" y="684"/>
                  </a:lnTo>
                  <a:lnTo>
                    <a:pt x="146" y="697"/>
                  </a:lnTo>
                  <a:lnTo>
                    <a:pt x="162" y="709"/>
                  </a:lnTo>
                  <a:lnTo>
                    <a:pt x="178" y="720"/>
                  </a:lnTo>
                  <a:lnTo>
                    <a:pt x="195" y="730"/>
                  </a:lnTo>
                  <a:lnTo>
                    <a:pt x="195" y="730"/>
                  </a:lnTo>
                  <a:lnTo>
                    <a:pt x="214" y="740"/>
                  </a:lnTo>
                  <a:lnTo>
                    <a:pt x="231" y="748"/>
                  </a:lnTo>
                  <a:lnTo>
                    <a:pt x="249" y="756"/>
                  </a:lnTo>
                  <a:lnTo>
                    <a:pt x="267" y="763"/>
                  </a:lnTo>
                  <a:lnTo>
                    <a:pt x="287" y="769"/>
                  </a:lnTo>
                  <a:lnTo>
                    <a:pt x="305" y="773"/>
                  </a:lnTo>
                  <a:lnTo>
                    <a:pt x="324" y="777"/>
                  </a:lnTo>
                  <a:lnTo>
                    <a:pt x="343" y="779"/>
                  </a:lnTo>
                  <a:lnTo>
                    <a:pt x="362" y="782"/>
                  </a:lnTo>
                  <a:lnTo>
                    <a:pt x="380" y="783"/>
                  </a:lnTo>
                  <a:lnTo>
                    <a:pt x="400" y="783"/>
                  </a:lnTo>
                  <a:lnTo>
                    <a:pt x="418" y="782"/>
                  </a:lnTo>
                  <a:lnTo>
                    <a:pt x="438" y="781"/>
                  </a:lnTo>
                  <a:lnTo>
                    <a:pt x="456" y="778"/>
                  </a:lnTo>
                  <a:lnTo>
                    <a:pt x="474" y="774"/>
                  </a:lnTo>
                  <a:lnTo>
                    <a:pt x="493" y="769"/>
                  </a:lnTo>
                  <a:lnTo>
                    <a:pt x="511" y="764"/>
                  </a:lnTo>
                  <a:lnTo>
                    <a:pt x="528" y="759"/>
                  </a:lnTo>
                  <a:lnTo>
                    <a:pt x="546" y="751"/>
                  </a:lnTo>
                  <a:lnTo>
                    <a:pt x="563" y="743"/>
                  </a:lnTo>
                  <a:lnTo>
                    <a:pt x="580" y="735"/>
                  </a:lnTo>
                  <a:lnTo>
                    <a:pt x="595" y="725"/>
                  </a:lnTo>
                  <a:lnTo>
                    <a:pt x="612" y="714"/>
                  </a:lnTo>
                  <a:lnTo>
                    <a:pt x="628" y="704"/>
                  </a:lnTo>
                  <a:lnTo>
                    <a:pt x="642" y="692"/>
                  </a:lnTo>
                  <a:lnTo>
                    <a:pt x="657" y="679"/>
                  </a:lnTo>
                  <a:lnTo>
                    <a:pt x="671" y="666"/>
                  </a:lnTo>
                  <a:lnTo>
                    <a:pt x="684" y="652"/>
                  </a:lnTo>
                  <a:lnTo>
                    <a:pt x="697" y="636"/>
                  </a:lnTo>
                  <a:lnTo>
                    <a:pt x="709" y="621"/>
                  </a:lnTo>
                  <a:lnTo>
                    <a:pt x="719" y="605"/>
                  </a:lnTo>
                  <a:lnTo>
                    <a:pt x="730" y="587"/>
                  </a:lnTo>
                  <a:lnTo>
                    <a:pt x="730" y="587"/>
                  </a:lnTo>
                  <a:lnTo>
                    <a:pt x="740" y="570"/>
                  </a:lnTo>
                  <a:lnTo>
                    <a:pt x="748" y="551"/>
                  </a:lnTo>
                  <a:lnTo>
                    <a:pt x="756" y="533"/>
                  </a:lnTo>
                  <a:lnTo>
                    <a:pt x="762" y="515"/>
                  </a:lnTo>
                  <a:lnTo>
                    <a:pt x="769" y="497"/>
                  </a:lnTo>
                  <a:lnTo>
                    <a:pt x="773" y="477"/>
                  </a:lnTo>
                  <a:lnTo>
                    <a:pt x="777" y="459"/>
                  </a:lnTo>
                  <a:lnTo>
                    <a:pt x="779" y="439"/>
                  </a:lnTo>
                  <a:lnTo>
                    <a:pt x="782" y="421"/>
                  </a:lnTo>
                  <a:lnTo>
                    <a:pt x="783" y="402"/>
                  </a:lnTo>
                  <a:lnTo>
                    <a:pt x="783" y="383"/>
                  </a:lnTo>
                  <a:lnTo>
                    <a:pt x="782" y="364"/>
                  </a:lnTo>
                  <a:lnTo>
                    <a:pt x="780" y="346"/>
                  </a:lnTo>
                  <a:lnTo>
                    <a:pt x="778" y="327"/>
                  </a:lnTo>
                  <a:lnTo>
                    <a:pt x="774" y="308"/>
                  </a:lnTo>
                  <a:lnTo>
                    <a:pt x="769" y="290"/>
                  </a:lnTo>
                  <a:lnTo>
                    <a:pt x="764" y="273"/>
                  </a:lnTo>
                  <a:lnTo>
                    <a:pt x="758" y="254"/>
                  </a:lnTo>
                  <a:lnTo>
                    <a:pt x="751" y="237"/>
                  </a:lnTo>
                  <a:lnTo>
                    <a:pt x="743" y="219"/>
                  </a:lnTo>
                  <a:lnTo>
                    <a:pt x="735" y="202"/>
                  </a:lnTo>
                  <a:lnTo>
                    <a:pt x="724" y="187"/>
                  </a:lnTo>
                  <a:lnTo>
                    <a:pt x="714" y="171"/>
                  </a:lnTo>
                  <a:lnTo>
                    <a:pt x="704" y="155"/>
                  </a:lnTo>
                  <a:lnTo>
                    <a:pt x="692" y="140"/>
                  </a:lnTo>
                  <a:lnTo>
                    <a:pt x="679" y="125"/>
                  </a:lnTo>
                  <a:lnTo>
                    <a:pt x="666" y="112"/>
                  </a:lnTo>
                  <a:lnTo>
                    <a:pt x="651" y="98"/>
                  </a:lnTo>
                  <a:lnTo>
                    <a:pt x="636" y="86"/>
                  </a:lnTo>
                  <a:lnTo>
                    <a:pt x="620" y="75"/>
                  </a:lnTo>
                  <a:lnTo>
                    <a:pt x="605" y="63"/>
                  </a:lnTo>
                  <a:lnTo>
                    <a:pt x="586" y="52"/>
                  </a:lnTo>
                  <a:lnTo>
                    <a:pt x="586" y="52"/>
                  </a:lnTo>
                  <a:lnTo>
                    <a:pt x="569" y="43"/>
                  </a:lnTo>
                  <a:lnTo>
                    <a:pt x="551" y="34"/>
                  </a:lnTo>
                  <a:lnTo>
                    <a:pt x="533" y="26"/>
                  </a:lnTo>
                  <a:lnTo>
                    <a:pt x="515" y="20"/>
                  </a:lnTo>
                  <a:lnTo>
                    <a:pt x="496" y="15"/>
                  </a:lnTo>
                  <a:lnTo>
                    <a:pt x="477" y="9"/>
                  </a:lnTo>
                  <a:lnTo>
                    <a:pt x="459" y="6"/>
                  </a:lnTo>
                  <a:lnTo>
                    <a:pt x="439" y="3"/>
                  </a:lnTo>
                  <a:lnTo>
                    <a:pt x="421" y="0"/>
                  </a:lnTo>
                  <a:lnTo>
                    <a:pt x="401" y="0"/>
                  </a:lnTo>
                  <a:lnTo>
                    <a:pt x="383" y="0"/>
                  </a:lnTo>
                  <a:lnTo>
                    <a:pt x="363" y="0"/>
                  </a:lnTo>
                  <a:lnTo>
                    <a:pt x="345" y="3"/>
                  </a:lnTo>
                  <a:lnTo>
                    <a:pt x="327" y="6"/>
                  </a:lnTo>
                  <a:lnTo>
                    <a:pt x="307" y="8"/>
                  </a:lnTo>
                  <a:lnTo>
                    <a:pt x="289" y="13"/>
                  </a:lnTo>
                  <a:lnTo>
                    <a:pt x="272" y="19"/>
                  </a:lnTo>
                  <a:lnTo>
                    <a:pt x="254" y="25"/>
                  </a:lnTo>
                  <a:lnTo>
                    <a:pt x="237" y="32"/>
                  </a:lnTo>
                  <a:lnTo>
                    <a:pt x="219" y="39"/>
                  </a:lnTo>
                  <a:lnTo>
                    <a:pt x="203" y="49"/>
                  </a:lnTo>
                  <a:lnTo>
                    <a:pt x="186" y="58"/>
                  </a:lnTo>
                  <a:lnTo>
                    <a:pt x="171" y="68"/>
                  </a:lnTo>
                  <a:lnTo>
                    <a:pt x="155" y="79"/>
                  </a:lnTo>
                  <a:lnTo>
                    <a:pt x="139" y="92"/>
                  </a:lnTo>
                  <a:lnTo>
                    <a:pt x="125" y="103"/>
                  </a:lnTo>
                  <a:lnTo>
                    <a:pt x="112" y="118"/>
                  </a:lnTo>
                  <a:lnTo>
                    <a:pt x="99" y="131"/>
                  </a:lnTo>
                  <a:lnTo>
                    <a:pt x="86" y="146"/>
                  </a:lnTo>
                  <a:lnTo>
                    <a:pt x="74" y="162"/>
                  </a:lnTo>
                  <a:lnTo>
                    <a:pt x="62" y="179"/>
                  </a:lnTo>
                  <a:lnTo>
                    <a:pt x="52" y="196"/>
                  </a:lnTo>
                  <a:lnTo>
                    <a:pt x="52"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1" name="Freeform 85"/>
            <p:cNvSpPr>
              <a:spLocks/>
            </p:cNvSpPr>
            <p:nvPr userDrawn="1"/>
          </p:nvSpPr>
          <p:spPr bwMode="auto">
            <a:xfrm>
              <a:off x="4245" y="682"/>
              <a:ext cx="175" cy="175"/>
            </a:xfrm>
            <a:custGeom>
              <a:avLst/>
              <a:gdLst>
                <a:gd name="T0" fmla="*/ 38 w 703"/>
                <a:gd name="T1" fmla="*/ 192 h 703"/>
                <a:gd name="T2" fmla="*/ 19 w 703"/>
                <a:gd name="T3" fmla="*/ 241 h 703"/>
                <a:gd name="T4" fmla="*/ 6 w 703"/>
                <a:gd name="T5" fmla="*/ 291 h 703"/>
                <a:gd name="T6" fmla="*/ 0 w 703"/>
                <a:gd name="T7" fmla="*/ 342 h 703"/>
                <a:gd name="T8" fmla="*/ 3 w 703"/>
                <a:gd name="T9" fmla="*/ 392 h 703"/>
                <a:gd name="T10" fmla="*/ 12 w 703"/>
                <a:gd name="T11" fmla="*/ 442 h 703"/>
                <a:gd name="T12" fmla="*/ 29 w 703"/>
                <a:gd name="T13" fmla="*/ 490 h 703"/>
                <a:gd name="T14" fmla="*/ 52 w 703"/>
                <a:gd name="T15" fmla="*/ 536 h 703"/>
                <a:gd name="T16" fmla="*/ 82 w 703"/>
                <a:gd name="T17" fmla="*/ 577 h 703"/>
                <a:gd name="T18" fmla="*/ 118 w 703"/>
                <a:gd name="T19" fmla="*/ 614 h 703"/>
                <a:gd name="T20" fmla="*/ 161 w 703"/>
                <a:gd name="T21" fmla="*/ 646 h 703"/>
                <a:gd name="T22" fmla="*/ 192 w 703"/>
                <a:gd name="T23" fmla="*/ 665 h 703"/>
                <a:gd name="T24" fmla="*/ 240 w 703"/>
                <a:gd name="T25" fmla="*/ 684 h 703"/>
                <a:gd name="T26" fmla="*/ 291 w 703"/>
                <a:gd name="T27" fmla="*/ 697 h 703"/>
                <a:gd name="T28" fmla="*/ 342 w 703"/>
                <a:gd name="T29" fmla="*/ 703 h 703"/>
                <a:gd name="T30" fmla="*/ 393 w 703"/>
                <a:gd name="T31" fmla="*/ 700 h 703"/>
                <a:gd name="T32" fmla="*/ 442 w 703"/>
                <a:gd name="T33" fmla="*/ 691 h 703"/>
                <a:gd name="T34" fmla="*/ 490 w 703"/>
                <a:gd name="T35" fmla="*/ 674 h 703"/>
                <a:gd name="T36" fmla="*/ 535 w 703"/>
                <a:gd name="T37" fmla="*/ 650 h 703"/>
                <a:gd name="T38" fmla="*/ 576 w 703"/>
                <a:gd name="T39" fmla="*/ 620 h 703"/>
                <a:gd name="T40" fmla="*/ 614 w 703"/>
                <a:gd name="T41" fmla="*/ 585 h 703"/>
                <a:gd name="T42" fmla="*/ 645 w 703"/>
                <a:gd name="T43" fmla="*/ 542 h 703"/>
                <a:gd name="T44" fmla="*/ 664 w 703"/>
                <a:gd name="T45" fmla="*/ 511 h 703"/>
                <a:gd name="T46" fmla="*/ 684 w 703"/>
                <a:gd name="T47" fmla="*/ 463 h 703"/>
                <a:gd name="T48" fmla="*/ 697 w 703"/>
                <a:gd name="T49" fmla="*/ 412 h 703"/>
                <a:gd name="T50" fmla="*/ 703 w 703"/>
                <a:gd name="T51" fmla="*/ 361 h 703"/>
                <a:gd name="T52" fmla="*/ 700 w 703"/>
                <a:gd name="T53" fmla="*/ 310 h 703"/>
                <a:gd name="T54" fmla="*/ 690 w 703"/>
                <a:gd name="T55" fmla="*/ 261 h 703"/>
                <a:gd name="T56" fmla="*/ 674 w 703"/>
                <a:gd name="T57" fmla="*/ 213 h 703"/>
                <a:gd name="T58" fmla="*/ 651 w 703"/>
                <a:gd name="T59" fmla="*/ 168 h 703"/>
                <a:gd name="T60" fmla="*/ 621 w 703"/>
                <a:gd name="T61" fmla="*/ 127 h 703"/>
                <a:gd name="T62" fmla="*/ 584 w 703"/>
                <a:gd name="T63" fmla="*/ 89 h 703"/>
                <a:gd name="T64" fmla="*/ 542 w 703"/>
                <a:gd name="T65" fmla="*/ 58 h 703"/>
                <a:gd name="T66" fmla="*/ 511 w 703"/>
                <a:gd name="T67" fmla="*/ 39 h 703"/>
                <a:gd name="T68" fmla="*/ 462 w 703"/>
                <a:gd name="T69" fmla="*/ 19 h 703"/>
                <a:gd name="T70" fmla="*/ 412 w 703"/>
                <a:gd name="T71" fmla="*/ 5 h 703"/>
                <a:gd name="T72" fmla="*/ 360 w 703"/>
                <a:gd name="T73" fmla="*/ 0 h 703"/>
                <a:gd name="T74" fmla="*/ 310 w 703"/>
                <a:gd name="T75" fmla="*/ 3 h 703"/>
                <a:gd name="T76" fmla="*/ 261 w 703"/>
                <a:gd name="T77" fmla="*/ 13 h 703"/>
                <a:gd name="T78" fmla="*/ 213 w 703"/>
                <a:gd name="T79" fmla="*/ 29 h 703"/>
                <a:gd name="T80" fmla="*/ 167 w 703"/>
                <a:gd name="T81" fmla="*/ 52 h 703"/>
                <a:gd name="T82" fmla="*/ 125 w 703"/>
                <a:gd name="T83" fmla="*/ 82 h 703"/>
                <a:gd name="T84" fmla="*/ 89 w 703"/>
                <a:gd name="T85" fmla="*/ 119 h 703"/>
                <a:gd name="T86" fmla="*/ 56 w 703"/>
                <a:gd name="T87" fmla="*/ 16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176"/>
                  </a:moveTo>
                  <a:lnTo>
                    <a:pt x="47" y="176"/>
                  </a:lnTo>
                  <a:lnTo>
                    <a:pt x="38" y="192"/>
                  </a:lnTo>
                  <a:lnTo>
                    <a:pt x="30" y="209"/>
                  </a:lnTo>
                  <a:lnTo>
                    <a:pt x="24" y="224"/>
                  </a:lnTo>
                  <a:lnTo>
                    <a:pt x="19" y="241"/>
                  </a:lnTo>
                  <a:lnTo>
                    <a:pt x="13" y="258"/>
                  </a:lnTo>
                  <a:lnTo>
                    <a:pt x="8" y="274"/>
                  </a:lnTo>
                  <a:lnTo>
                    <a:pt x="6" y="291"/>
                  </a:lnTo>
                  <a:lnTo>
                    <a:pt x="3" y="308"/>
                  </a:lnTo>
                  <a:lnTo>
                    <a:pt x="2" y="325"/>
                  </a:lnTo>
                  <a:lnTo>
                    <a:pt x="0" y="342"/>
                  </a:lnTo>
                  <a:lnTo>
                    <a:pt x="0" y="359"/>
                  </a:lnTo>
                  <a:lnTo>
                    <a:pt x="0" y="375"/>
                  </a:lnTo>
                  <a:lnTo>
                    <a:pt x="3" y="392"/>
                  </a:lnTo>
                  <a:lnTo>
                    <a:pt x="6" y="409"/>
                  </a:lnTo>
                  <a:lnTo>
                    <a:pt x="8" y="426"/>
                  </a:lnTo>
                  <a:lnTo>
                    <a:pt x="12" y="442"/>
                  </a:lnTo>
                  <a:lnTo>
                    <a:pt x="17" y="459"/>
                  </a:lnTo>
                  <a:lnTo>
                    <a:pt x="22" y="475"/>
                  </a:lnTo>
                  <a:lnTo>
                    <a:pt x="29" y="490"/>
                  </a:lnTo>
                  <a:lnTo>
                    <a:pt x="35" y="506"/>
                  </a:lnTo>
                  <a:lnTo>
                    <a:pt x="43" y="520"/>
                  </a:lnTo>
                  <a:lnTo>
                    <a:pt x="52" y="536"/>
                  </a:lnTo>
                  <a:lnTo>
                    <a:pt x="62" y="550"/>
                  </a:lnTo>
                  <a:lnTo>
                    <a:pt x="71" y="563"/>
                  </a:lnTo>
                  <a:lnTo>
                    <a:pt x="82" y="577"/>
                  </a:lnTo>
                  <a:lnTo>
                    <a:pt x="93" y="589"/>
                  </a:lnTo>
                  <a:lnTo>
                    <a:pt x="105" y="602"/>
                  </a:lnTo>
                  <a:lnTo>
                    <a:pt x="118" y="614"/>
                  </a:lnTo>
                  <a:lnTo>
                    <a:pt x="132" y="626"/>
                  </a:lnTo>
                  <a:lnTo>
                    <a:pt x="145" y="636"/>
                  </a:lnTo>
                  <a:lnTo>
                    <a:pt x="161" y="646"/>
                  </a:lnTo>
                  <a:lnTo>
                    <a:pt x="176" y="656"/>
                  </a:lnTo>
                  <a:lnTo>
                    <a:pt x="176" y="656"/>
                  </a:lnTo>
                  <a:lnTo>
                    <a:pt x="192" y="665"/>
                  </a:lnTo>
                  <a:lnTo>
                    <a:pt x="208" y="673"/>
                  </a:lnTo>
                  <a:lnTo>
                    <a:pt x="224" y="679"/>
                  </a:lnTo>
                  <a:lnTo>
                    <a:pt x="240" y="684"/>
                  </a:lnTo>
                  <a:lnTo>
                    <a:pt x="257" y="689"/>
                  </a:lnTo>
                  <a:lnTo>
                    <a:pt x="274" y="695"/>
                  </a:lnTo>
                  <a:lnTo>
                    <a:pt x="291" y="697"/>
                  </a:lnTo>
                  <a:lnTo>
                    <a:pt x="308" y="700"/>
                  </a:lnTo>
                  <a:lnTo>
                    <a:pt x="325" y="701"/>
                  </a:lnTo>
                  <a:lnTo>
                    <a:pt x="342" y="703"/>
                  </a:lnTo>
                  <a:lnTo>
                    <a:pt x="359" y="703"/>
                  </a:lnTo>
                  <a:lnTo>
                    <a:pt x="376" y="703"/>
                  </a:lnTo>
                  <a:lnTo>
                    <a:pt x="393" y="700"/>
                  </a:lnTo>
                  <a:lnTo>
                    <a:pt x="409" y="697"/>
                  </a:lnTo>
                  <a:lnTo>
                    <a:pt x="425" y="695"/>
                  </a:lnTo>
                  <a:lnTo>
                    <a:pt x="442" y="691"/>
                  </a:lnTo>
                  <a:lnTo>
                    <a:pt x="458" y="686"/>
                  </a:lnTo>
                  <a:lnTo>
                    <a:pt x="475" y="680"/>
                  </a:lnTo>
                  <a:lnTo>
                    <a:pt x="490" y="674"/>
                  </a:lnTo>
                  <a:lnTo>
                    <a:pt x="505" y="667"/>
                  </a:lnTo>
                  <a:lnTo>
                    <a:pt x="520" y="660"/>
                  </a:lnTo>
                  <a:lnTo>
                    <a:pt x="535" y="650"/>
                  </a:lnTo>
                  <a:lnTo>
                    <a:pt x="549" y="641"/>
                  </a:lnTo>
                  <a:lnTo>
                    <a:pt x="563" y="632"/>
                  </a:lnTo>
                  <a:lnTo>
                    <a:pt x="576" y="620"/>
                  </a:lnTo>
                  <a:lnTo>
                    <a:pt x="589" y="610"/>
                  </a:lnTo>
                  <a:lnTo>
                    <a:pt x="602" y="598"/>
                  </a:lnTo>
                  <a:lnTo>
                    <a:pt x="614" y="585"/>
                  </a:lnTo>
                  <a:lnTo>
                    <a:pt x="624" y="571"/>
                  </a:lnTo>
                  <a:lnTo>
                    <a:pt x="636" y="558"/>
                  </a:lnTo>
                  <a:lnTo>
                    <a:pt x="645" y="542"/>
                  </a:lnTo>
                  <a:lnTo>
                    <a:pt x="656" y="527"/>
                  </a:lnTo>
                  <a:lnTo>
                    <a:pt x="656" y="527"/>
                  </a:lnTo>
                  <a:lnTo>
                    <a:pt x="664" y="511"/>
                  </a:lnTo>
                  <a:lnTo>
                    <a:pt x="671" y="495"/>
                  </a:lnTo>
                  <a:lnTo>
                    <a:pt x="678" y="478"/>
                  </a:lnTo>
                  <a:lnTo>
                    <a:pt x="684" y="463"/>
                  </a:lnTo>
                  <a:lnTo>
                    <a:pt x="690" y="446"/>
                  </a:lnTo>
                  <a:lnTo>
                    <a:pt x="694" y="429"/>
                  </a:lnTo>
                  <a:lnTo>
                    <a:pt x="697" y="412"/>
                  </a:lnTo>
                  <a:lnTo>
                    <a:pt x="700" y="395"/>
                  </a:lnTo>
                  <a:lnTo>
                    <a:pt x="701" y="378"/>
                  </a:lnTo>
                  <a:lnTo>
                    <a:pt x="703" y="361"/>
                  </a:lnTo>
                  <a:lnTo>
                    <a:pt x="703" y="344"/>
                  </a:lnTo>
                  <a:lnTo>
                    <a:pt x="701" y="327"/>
                  </a:lnTo>
                  <a:lnTo>
                    <a:pt x="700" y="310"/>
                  </a:lnTo>
                  <a:lnTo>
                    <a:pt x="697" y="293"/>
                  </a:lnTo>
                  <a:lnTo>
                    <a:pt x="695" y="278"/>
                  </a:lnTo>
                  <a:lnTo>
                    <a:pt x="690" y="261"/>
                  </a:lnTo>
                  <a:lnTo>
                    <a:pt x="686" y="245"/>
                  </a:lnTo>
                  <a:lnTo>
                    <a:pt x="681" y="228"/>
                  </a:lnTo>
                  <a:lnTo>
                    <a:pt x="674" y="213"/>
                  </a:lnTo>
                  <a:lnTo>
                    <a:pt x="666" y="198"/>
                  </a:lnTo>
                  <a:lnTo>
                    <a:pt x="658" y="183"/>
                  </a:lnTo>
                  <a:lnTo>
                    <a:pt x="651" y="168"/>
                  </a:lnTo>
                  <a:lnTo>
                    <a:pt x="641" y="154"/>
                  </a:lnTo>
                  <a:lnTo>
                    <a:pt x="631" y="140"/>
                  </a:lnTo>
                  <a:lnTo>
                    <a:pt x="621" y="127"/>
                  </a:lnTo>
                  <a:lnTo>
                    <a:pt x="609" y="114"/>
                  </a:lnTo>
                  <a:lnTo>
                    <a:pt x="597" y="101"/>
                  </a:lnTo>
                  <a:lnTo>
                    <a:pt x="584" y="89"/>
                  </a:lnTo>
                  <a:lnTo>
                    <a:pt x="571" y="78"/>
                  </a:lnTo>
                  <a:lnTo>
                    <a:pt x="557" y="67"/>
                  </a:lnTo>
                  <a:lnTo>
                    <a:pt x="542" y="58"/>
                  </a:lnTo>
                  <a:lnTo>
                    <a:pt x="527" y="47"/>
                  </a:lnTo>
                  <a:lnTo>
                    <a:pt x="527" y="47"/>
                  </a:lnTo>
                  <a:lnTo>
                    <a:pt x="511" y="39"/>
                  </a:lnTo>
                  <a:lnTo>
                    <a:pt x="494" y="32"/>
                  </a:lnTo>
                  <a:lnTo>
                    <a:pt x="479" y="25"/>
                  </a:lnTo>
                  <a:lnTo>
                    <a:pt x="462" y="19"/>
                  </a:lnTo>
                  <a:lnTo>
                    <a:pt x="445" y="13"/>
                  </a:lnTo>
                  <a:lnTo>
                    <a:pt x="429" y="9"/>
                  </a:lnTo>
                  <a:lnTo>
                    <a:pt x="412" y="5"/>
                  </a:lnTo>
                  <a:lnTo>
                    <a:pt x="395" y="3"/>
                  </a:lnTo>
                  <a:lnTo>
                    <a:pt x="378" y="2"/>
                  </a:lnTo>
                  <a:lnTo>
                    <a:pt x="360" y="0"/>
                  </a:lnTo>
                  <a:lnTo>
                    <a:pt x="343" y="0"/>
                  </a:lnTo>
                  <a:lnTo>
                    <a:pt x="327" y="2"/>
                  </a:lnTo>
                  <a:lnTo>
                    <a:pt x="310" y="3"/>
                  </a:lnTo>
                  <a:lnTo>
                    <a:pt x="294" y="5"/>
                  </a:lnTo>
                  <a:lnTo>
                    <a:pt x="277" y="8"/>
                  </a:lnTo>
                  <a:lnTo>
                    <a:pt x="261" y="13"/>
                  </a:lnTo>
                  <a:lnTo>
                    <a:pt x="244" y="17"/>
                  </a:lnTo>
                  <a:lnTo>
                    <a:pt x="228" y="22"/>
                  </a:lnTo>
                  <a:lnTo>
                    <a:pt x="213" y="29"/>
                  </a:lnTo>
                  <a:lnTo>
                    <a:pt x="197" y="37"/>
                  </a:lnTo>
                  <a:lnTo>
                    <a:pt x="183" y="45"/>
                  </a:lnTo>
                  <a:lnTo>
                    <a:pt x="167" y="52"/>
                  </a:lnTo>
                  <a:lnTo>
                    <a:pt x="153" y="61"/>
                  </a:lnTo>
                  <a:lnTo>
                    <a:pt x="140" y="72"/>
                  </a:lnTo>
                  <a:lnTo>
                    <a:pt x="125" y="82"/>
                  </a:lnTo>
                  <a:lnTo>
                    <a:pt x="114" y="94"/>
                  </a:lnTo>
                  <a:lnTo>
                    <a:pt x="101" y="106"/>
                  </a:lnTo>
                  <a:lnTo>
                    <a:pt x="89" y="119"/>
                  </a:lnTo>
                  <a:lnTo>
                    <a:pt x="77" y="132"/>
                  </a:lnTo>
                  <a:lnTo>
                    <a:pt x="67" y="146"/>
                  </a:lnTo>
                  <a:lnTo>
                    <a:pt x="56" y="161"/>
                  </a:lnTo>
                  <a:lnTo>
                    <a:pt x="47" y="176"/>
                  </a:lnTo>
                  <a:lnTo>
                    <a:pt x="47"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86"/>
            <p:cNvSpPr>
              <a:spLocks/>
            </p:cNvSpPr>
            <p:nvPr userDrawn="1"/>
          </p:nvSpPr>
          <p:spPr bwMode="auto">
            <a:xfrm>
              <a:off x="4474" y="819"/>
              <a:ext cx="156" cy="155"/>
            </a:xfrm>
            <a:custGeom>
              <a:avLst/>
              <a:gdLst>
                <a:gd name="T0" fmla="*/ 580 w 621"/>
                <a:gd name="T1" fmla="*/ 466 h 622"/>
                <a:gd name="T2" fmla="*/ 594 w 621"/>
                <a:gd name="T3" fmla="*/ 438 h 622"/>
                <a:gd name="T4" fmla="*/ 604 w 621"/>
                <a:gd name="T5" fmla="*/ 408 h 622"/>
                <a:gd name="T6" fmla="*/ 619 w 621"/>
                <a:gd name="T7" fmla="*/ 350 h 622"/>
                <a:gd name="T8" fmla="*/ 620 w 621"/>
                <a:gd name="T9" fmla="*/ 290 h 622"/>
                <a:gd name="T10" fmla="*/ 610 w 621"/>
                <a:gd name="T11" fmla="*/ 231 h 622"/>
                <a:gd name="T12" fmla="*/ 589 w 621"/>
                <a:gd name="T13" fmla="*/ 175 h 622"/>
                <a:gd name="T14" fmla="*/ 557 w 621"/>
                <a:gd name="T15" fmla="*/ 123 h 622"/>
                <a:gd name="T16" fmla="*/ 517 w 621"/>
                <a:gd name="T17" fmla="*/ 79 h 622"/>
                <a:gd name="T18" fmla="*/ 492 w 621"/>
                <a:gd name="T19" fmla="*/ 59 h 622"/>
                <a:gd name="T20" fmla="*/ 465 w 621"/>
                <a:gd name="T21" fmla="*/ 42 h 622"/>
                <a:gd name="T22" fmla="*/ 452 w 621"/>
                <a:gd name="T23" fmla="*/ 34 h 622"/>
                <a:gd name="T24" fmla="*/ 423 w 621"/>
                <a:gd name="T25" fmla="*/ 21 h 622"/>
                <a:gd name="T26" fmla="*/ 379 w 621"/>
                <a:gd name="T27" fmla="*/ 8 h 622"/>
                <a:gd name="T28" fmla="*/ 319 w 621"/>
                <a:gd name="T29" fmla="*/ 0 h 622"/>
                <a:gd name="T30" fmla="*/ 259 w 621"/>
                <a:gd name="T31" fmla="*/ 4 h 622"/>
                <a:gd name="T32" fmla="*/ 202 w 621"/>
                <a:gd name="T33" fmla="*/ 20 h 622"/>
                <a:gd name="T34" fmla="*/ 148 w 621"/>
                <a:gd name="T35" fmla="*/ 46 h 622"/>
                <a:gd name="T36" fmla="*/ 100 w 621"/>
                <a:gd name="T37" fmla="*/ 83 h 622"/>
                <a:gd name="T38" fmla="*/ 67 w 621"/>
                <a:gd name="T39" fmla="*/ 116 h 622"/>
                <a:gd name="T40" fmla="*/ 49 w 621"/>
                <a:gd name="T41" fmla="*/ 142 h 622"/>
                <a:gd name="T42" fmla="*/ 41 w 621"/>
                <a:gd name="T43" fmla="*/ 156 h 622"/>
                <a:gd name="T44" fmla="*/ 27 w 621"/>
                <a:gd name="T45" fmla="*/ 184 h 622"/>
                <a:gd name="T46" fmla="*/ 15 w 621"/>
                <a:gd name="T47" fmla="*/ 213 h 622"/>
                <a:gd name="T48" fmla="*/ 2 w 621"/>
                <a:gd name="T49" fmla="*/ 273 h 622"/>
                <a:gd name="T50" fmla="*/ 1 w 621"/>
                <a:gd name="T51" fmla="*/ 333 h 622"/>
                <a:gd name="T52" fmla="*/ 10 w 621"/>
                <a:gd name="T53" fmla="*/ 391 h 622"/>
                <a:gd name="T54" fmla="*/ 31 w 621"/>
                <a:gd name="T55" fmla="*/ 447 h 622"/>
                <a:gd name="T56" fmla="*/ 62 w 621"/>
                <a:gd name="T57" fmla="*/ 498 h 622"/>
                <a:gd name="T58" fmla="*/ 104 w 621"/>
                <a:gd name="T59" fmla="*/ 542 h 622"/>
                <a:gd name="T60" fmla="*/ 129 w 621"/>
                <a:gd name="T61" fmla="*/ 562 h 622"/>
                <a:gd name="T62" fmla="*/ 155 w 621"/>
                <a:gd name="T63" fmla="*/ 580 h 622"/>
                <a:gd name="T64" fmla="*/ 169 w 621"/>
                <a:gd name="T65" fmla="*/ 588 h 622"/>
                <a:gd name="T66" fmla="*/ 198 w 621"/>
                <a:gd name="T67" fmla="*/ 600 h 622"/>
                <a:gd name="T68" fmla="*/ 242 w 621"/>
                <a:gd name="T69" fmla="*/ 614 h 622"/>
                <a:gd name="T70" fmla="*/ 302 w 621"/>
                <a:gd name="T71" fmla="*/ 622 h 622"/>
                <a:gd name="T72" fmla="*/ 362 w 621"/>
                <a:gd name="T73" fmla="*/ 617 h 622"/>
                <a:gd name="T74" fmla="*/ 419 w 621"/>
                <a:gd name="T75" fmla="*/ 602 h 622"/>
                <a:gd name="T76" fmla="*/ 473 w 621"/>
                <a:gd name="T77" fmla="*/ 575 h 622"/>
                <a:gd name="T78" fmla="*/ 521 w 621"/>
                <a:gd name="T79" fmla="*/ 539 h 622"/>
                <a:gd name="T80" fmla="*/ 552 w 621"/>
                <a:gd name="T81" fmla="*/ 505 h 622"/>
                <a:gd name="T82" fmla="*/ 570 w 621"/>
                <a:gd name="T83" fmla="*/ 480 h 622"/>
                <a:gd name="T84" fmla="*/ 580 w 621"/>
                <a:gd name="T85" fmla="*/ 46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466"/>
                  </a:moveTo>
                  <a:lnTo>
                    <a:pt x="580" y="466"/>
                  </a:lnTo>
                  <a:lnTo>
                    <a:pt x="587" y="453"/>
                  </a:lnTo>
                  <a:lnTo>
                    <a:pt x="594" y="438"/>
                  </a:lnTo>
                  <a:lnTo>
                    <a:pt x="599" y="424"/>
                  </a:lnTo>
                  <a:lnTo>
                    <a:pt x="604" y="408"/>
                  </a:lnTo>
                  <a:lnTo>
                    <a:pt x="613" y="380"/>
                  </a:lnTo>
                  <a:lnTo>
                    <a:pt x="619" y="350"/>
                  </a:lnTo>
                  <a:lnTo>
                    <a:pt x="621" y="320"/>
                  </a:lnTo>
                  <a:lnTo>
                    <a:pt x="620" y="290"/>
                  </a:lnTo>
                  <a:lnTo>
                    <a:pt x="616" y="260"/>
                  </a:lnTo>
                  <a:lnTo>
                    <a:pt x="610" y="231"/>
                  </a:lnTo>
                  <a:lnTo>
                    <a:pt x="602" y="202"/>
                  </a:lnTo>
                  <a:lnTo>
                    <a:pt x="589" y="175"/>
                  </a:lnTo>
                  <a:lnTo>
                    <a:pt x="574" y="149"/>
                  </a:lnTo>
                  <a:lnTo>
                    <a:pt x="557" y="123"/>
                  </a:lnTo>
                  <a:lnTo>
                    <a:pt x="538" y="101"/>
                  </a:lnTo>
                  <a:lnTo>
                    <a:pt x="517" y="79"/>
                  </a:lnTo>
                  <a:lnTo>
                    <a:pt x="505" y="68"/>
                  </a:lnTo>
                  <a:lnTo>
                    <a:pt x="492" y="59"/>
                  </a:lnTo>
                  <a:lnTo>
                    <a:pt x="479" y="50"/>
                  </a:lnTo>
                  <a:lnTo>
                    <a:pt x="465" y="42"/>
                  </a:lnTo>
                  <a:lnTo>
                    <a:pt x="465" y="42"/>
                  </a:lnTo>
                  <a:lnTo>
                    <a:pt x="452" y="34"/>
                  </a:lnTo>
                  <a:lnTo>
                    <a:pt x="438" y="28"/>
                  </a:lnTo>
                  <a:lnTo>
                    <a:pt x="423" y="21"/>
                  </a:lnTo>
                  <a:lnTo>
                    <a:pt x="408" y="16"/>
                  </a:lnTo>
                  <a:lnTo>
                    <a:pt x="379" y="8"/>
                  </a:lnTo>
                  <a:lnTo>
                    <a:pt x="349" y="3"/>
                  </a:lnTo>
                  <a:lnTo>
                    <a:pt x="319" y="0"/>
                  </a:lnTo>
                  <a:lnTo>
                    <a:pt x="289" y="2"/>
                  </a:lnTo>
                  <a:lnTo>
                    <a:pt x="259" y="4"/>
                  </a:lnTo>
                  <a:lnTo>
                    <a:pt x="230" y="11"/>
                  </a:lnTo>
                  <a:lnTo>
                    <a:pt x="202" y="20"/>
                  </a:lnTo>
                  <a:lnTo>
                    <a:pt x="174" y="32"/>
                  </a:lnTo>
                  <a:lnTo>
                    <a:pt x="148" y="46"/>
                  </a:lnTo>
                  <a:lnTo>
                    <a:pt x="122" y="63"/>
                  </a:lnTo>
                  <a:lnTo>
                    <a:pt x="100" y="83"/>
                  </a:lnTo>
                  <a:lnTo>
                    <a:pt x="78" y="105"/>
                  </a:lnTo>
                  <a:lnTo>
                    <a:pt x="67" y="116"/>
                  </a:lnTo>
                  <a:lnTo>
                    <a:pt x="58" y="129"/>
                  </a:lnTo>
                  <a:lnTo>
                    <a:pt x="49" y="142"/>
                  </a:lnTo>
                  <a:lnTo>
                    <a:pt x="41" y="156"/>
                  </a:lnTo>
                  <a:lnTo>
                    <a:pt x="41" y="156"/>
                  </a:lnTo>
                  <a:lnTo>
                    <a:pt x="34" y="170"/>
                  </a:lnTo>
                  <a:lnTo>
                    <a:pt x="27" y="184"/>
                  </a:lnTo>
                  <a:lnTo>
                    <a:pt x="21" y="198"/>
                  </a:lnTo>
                  <a:lnTo>
                    <a:pt x="15" y="213"/>
                  </a:lnTo>
                  <a:lnTo>
                    <a:pt x="8" y="243"/>
                  </a:lnTo>
                  <a:lnTo>
                    <a:pt x="2" y="273"/>
                  </a:lnTo>
                  <a:lnTo>
                    <a:pt x="0" y="303"/>
                  </a:lnTo>
                  <a:lnTo>
                    <a:pt x="1" y="333"/>
                  </a:lnTo>
                  <a:lnTo>
                    <a:pt x="4" y="363"/>
                  </a:lnTo>
                  <a:lnTo>
                    <a:pt x="10" y="391"/>
                  </a:lnTo>
                  <a:lnTo>
                    <a:pt x="19" y="420"/>
                  </a:lnTo>
                  <a:lnTo>
                    <a:pt x="31" y="447"/>
                  </a:lnTo>
                  <a:lnTo>
                    <a:pt x="45" y="473"/>
                  </a:lnTo>
                  <a:lnTo>
                    <a:pt x="62" y="498"/>
                  </a:lnTo>
                  <a:lnTo>
                    <a:pt x="82" y="522"/>
                  </a:lnTo>
                  <a:lnTo>
                    <a:pt x="104" y="542"/>
                  </a:lnTo>
                  <a:lnTo>
                    <a:pt x="116" y="553"/>
                  </a:lnTo>
                  <a:lnTo>
                    <a:pt x="129" y="562"/>
                  </a:lnTo>
                  <a:lnTo>
                    <a:pt x="142" y="571"/>
                  </a:lnTo>
                  <a:lnTo>
                    <a:pt x="155" y="580"/>
                  </a:lnTo>
                  <a:lnTo>
                    <a:pt x="155" y="580"/>
                  </a:lnTo>
                  <a:lnTo>
                    <a:pt x="169" y="588"/>
                  </a:lnTo>
                  <a:lnTo>
                    <a:pt x="183" y="595"/>
                  </a:lnTo>
                  <a:lnTo>
                    <a:pt x="198" y="600"/>
                  </a:lnTo>
                  <a:lnTo>
                    <a:pt x="212" y="606"/>
                  </a:lnTo>
                  <a:lnTo>
                    <a:pt x="242" y="614"/>
                  </a:lnTo>
                  <a:lnTo>
                    <a:pt x="272" y="619"/>
                  </a:lnTo>
                  <a:lnTo>
                    <a:pt x="302" y="622"/>
                  </a:lnTo>
                  <a:lnTo>
                    <a:pt x="332" y="621"/>
                  </a:lnTo>
                  <a:lnTo>
                    <a:pt x="362" y="617"/>
                  </a:lnTo>
                  <a:lnTo>
                    <a:pt x="391" y="610"/>
                  </a:lnTo>
                  <a:lnTo>
                    <a:pt x="419" y="602"/>
                  </a:lnTo>
                  <a:lnTo>
                    <a:pt x="447" y="589"/>
                  </a:lnTo>
                  <a:lnTo>
                    <a:pt x="473" y="575"/>
                  </a:lnTo>
                  <a:lnTo>
                    <a:pt x="497" y="558"/>
                  </a:lnTo>
                  <a:lnTo>
                    <a:pt x="521" y="539"/>
                  </a:lnTo>
                  <a:lnTo>
                    <a:pt x="542" y="518"/>
                  </a:lnTo>
                  <a:lnTo>
                    <a:pt x="552" y="505"/>
                  </a:lnTo>
                  <a:lnTo>
                    <a:pt x="561" y="493"/>
                  </a:lnTo>
                  <a:lnTo>
                    <a:pt x="570" y="480"/>
                  </a:lnTo>
                  <a:lnTo>
                    <a:pt x="580" y="466"/>
                  </a:lnTo>
                  <a:lnTo>
                    <a:pt x="58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3" name="Freeform 87"/>
            <p:cNvSpPr>
              <a:spLocks/>
            </p:cNvSpPr>
            <p:nvPr userDrawn="1"/>
          </p:nvSpPr>
          <p:spPr bwMode="auto">
            <a:xfrm>
              <a:off x="4704" y="955"/>
              <a:ext cx="135" cy="135"/>
            </a:xfrm>
            <a:custGeom>
              <a:avLst/>
              <a:gdLst>
                <a:gd name="T0" fmla="*/ 405 w 541"/>
                <a:gd name="T1" fmla="*/ 35 h 539"/>
                <a:gd name="T2" fmla="*/ 356 w 541"/>
                <a:gd name="T3" fmla="*/ 13 h 539"/>
                <a:gd name="T4" fmla="*/ 304 w 541"/>
                <a:gd name="T5" fmla="*/ 1 h 539"/>
                <a:gd name="T6" fmla="*/ 252 w 541"/>
                <a:gd name="T7" fmla="*/ 0 h 539"/>
                <a:gd name="T8" fmla="*/ 201 w 541"/>
                <a:gd name="T9" fmla="*/ 9 h 539"/>
                <a:gd name="T10" fmla="*/ 151 w 541"/>
                <a:gd name="T11" fmla="*/ 27 h 539"/>
                <a:gd name="T12" fmla="*/ 107 w 541"/>
                <a:gd name="T13" fmla="*/ 54 h 539"/>
                <a:gd name="T14" fmla="*/ 68 w 541"/>
                <a:gd name="T15" fmla="*/ 90 h 539"/>
                <a:gd name="T16" fmla="*/ 37 w 541"/>
                <a:gd name="T17" fmla="*/ 134 h 539"/>
                <a:gd name="T18" fmla="*/ 24 w 541"/>
                <a:gd name="T19" fmla="*/ 159 h 539"/>
                <a:gd name="T20" fmla="*/ 7 w 541"/>
                <a:gd name="T21" fmla="*/ 209 h 539"/>
                <a:gd name="T22" fmla="*/ 0 w 541"/>
                <a:gd name="T23" fmla="*/ 262 h 539"/>
                <a:gd name="T24" fmla="*/ 4 w 541"/>
                <a:gd name="T25" fmla="*/ 314 h 539"/>
                <a:gd name="T26" fmla="*/ 17 w 541"/>
                <a:gd name="T27" fmla="*/ 363 h 539"/>
                <a:gd name="T28" fmla="*/ 40 w 541"/>
                <a:gd name="T29" fmla="*/ 410 h 539"/>
                <a:gd name="T30" fmla="*/ 72 w 541"/>
                <a:gd name="T31" fmla="*/ 452 h 539"/>
                <a:gd name="T32" fmla="*/ 112 w 541"/>
                <a:gd name="T33" fmla="*/ 488 h 539"/>
                <a:gd name="T34" fmla="*/ 136 w 541"/>
                <a:gd name="T35" fmla="*/ 503 h 539"/>
                <a:gd name="T36" fmla="*/ 185 w 541"/>
                <a:gd name="T37" fmla="*/ 526 h 539"/>
                <a:gd name="T38" fmla="*/ 237 w 541"/>
                <a:gd name="T39" fmla="*/ 538 h 539"/>
                <a:gd name="T40" fmla="*/ 289 w 541"/>
                <a:gd name="T41" fmla="*/ 539 h 539"/>
                <a:gd name="T42" fmla="*/ 340 w 541"/>
                <a:gd name="T43" fmla="*/ 530 h 539"/>
                <a:gd name="T44" fmla="*/ 388 w 541"/>
                <a:gd name="T45" fmla="*/ 512 h 539"/>
                <a:gd name="T46" fmla="*/ 433 w 541"/>
                <a:gd name="T47" fmla="*/ 484 h 539"/>
                <a:gd name="T48" fmla="*/ 472 w 541"/>
                <a:gd name="T49" fmla="*/ 449 h 539"/>
                <a:gd name="T50" fmla="*/ 504 w 541"/>
                <a:gd name="T51" fmla="*/ 404 h 539"/>
                <a:gd name="T52" fmla="*/ 516 w 541"/>
                <a:gd name="T53" fmla="*/ 380 h 539"/>
                <a:gd name="T54" fmla="*/ 534 w 541"/>
                <a:gd name="T55" fmla="*/ 328 h 539"/>
                <a:gd name="T56" fmla="*/ 541 w 541"/>
                <a:gd name="T57" fmla="*/ 276 h 539"/>
                <a:gd name="T58" fmla="*/ 537 w 541"/>
                <a:gd name="T59" fmla="*/ 225 h 539"/>
                <a:gd name="T60" fmla="*/ 523 w 541"/>
                <a:gd name="T61" fmla="*/ 174 h 539"/>
                <a:gd name="T62" fmla="*/ 500 w 541"/>
                <a:gd name="T63" fmla="*/ 127 h 539"/>
                <a:gd name="T64" fmla="*/ 469 w 541"/>
                <a:gd name="T65" fmla="*/ 86 h 539"/>
                <a:gd name="T66" fmla="*/ 429 w 541"/>
                <a:gd name="T67" fmla="*/ 50 h 539"/>
                <a:gd name="T68" fmla="*/ 405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405" y="35"/>
                  </a:moveTo>
                  <a:lnTo>
                    <a:pt x="405" y="35"/>
                  </a:lnTo>
                  <a:lnTo>
                    <a:pt x="381" y="23"/>
                  </a:lnTo>
                  <a:lnTo>
                    <a:pt x="356" y="13"/>
                  </a:lnTo>
                  <a:lnTo>
                    <a:pt x="330" y="6"/>
                  </a:lnTo>
                  <a:lnTo>
                    <a:pt x="304" y="1"/>
                  </a:lnTo>
                  <a:lnTo>
                    <a:pt x="278" y="0"/>
                  </a:lnTo>
                  <a:lnTo>
                    <a:pt x="252" y="0"/>
                  </a:lnTo>
                  <a:lnTo>
                    <a:pt x="226" y="2"/>
                  </a:lnTo>
                  <a:lnTo>
                    <a:pt x="201" y="9"/>
                  </a:lnTo>
                  <a:lnTo>
                    <a:pt x="176" y="17"/>
                  </a:lnTo>
                  <a:lnTo>
                    <a:pt x="151" y="27"/>
                  </a:lnTo>
                  <a:lnTo>
                    <a:pt x="129" y="39"/>
                  </a:lnTo>
                  <a:lnTo>
                    <a:pt x="107" y="54"/>
                  </a:lnTo>
                  <a:lnTo>
                    <a:pt x="87" y="71"/>
                  </a:lnTo>
                  <a:lnTo>
                    <a:pt x="68" y="90"/>
                  </a:lnTo>
                  <a:lnTo>
                    <a:pt x="51" y="110"/>
                  </a:lnTo>
                  <a:lnTo>
                    <a:pt x="37" y="134"/>
                  </a:lnTo>
                  <a:lnTo>
                    <a:pt x="37" y="134"/>
                  </a:lnTo>
                  <a:lnTo>
                    <a:pt x="24" y="159"/>
                  </a:lnTo>
                  <a:lnTo>
                    <a:pt x="14" y="185"/>
                  </a:lnTo>
                  <a:lnTo>
                    <a:pt x="7" y="209"/>
                  </a:lnTo>
                  <a:lnTo>
                    <a:pt x="3" y="235"/>
                  </a:lnTo>
                  <a:lnTo>
                    <a:pt x="0" y="262"/>
                  </a:lnTo>
                  <a:lnTo>
                    <a:pt x="1" y="288"/>
                  </a:lnTo>
                  <a:lnTo>
                    <a:pt x="4" y="314"/>
                  </a:lnTo>
                  <a:lnTo>
                    <a:pt x="9" y="338"/>
                  </a:lnTo>
                  <a:lnTo>
                    <a:pt x="17" y="363"/>
                  </a:lnTo>
                  <a:lnTo>
                    <a:pt x="27" y="388"/>
                  </a:lnTo>
                  <a:lnTo>
                    <a:pt x="40" y="410"/>
                  </a:lnTo>
                  <a:lnTo>
                    <a:pt x="55" y="432"/>
                  </a:lnTo>
                  <a:lnTo>
                    <a:pt x="72" y="452"/>
                  </a:lnTo>
                  <a:lnTo>
                    <a:pt x="91" y="471"/>
                  </a:lnTo>
                  <a:lnTo>
                    <a:pt x="112" y="488"/>
                  </a:lnTo>
                  <a:lnTo>
                    <a:pt x="136" y="503"/>
                  </a:lnTo>
                  <a:lnTo>
                    <a:pt x="136" y="503"/>
                  </a:lnTo>
                  <a:lnTo>
                    <a:pt x="160" y="516"/>
                  </a:lnTo>
                  <a:lnTo>
                    <a:pt x="185" y="526"/>
                  </a:lnTo>
                  <a:lnTo>
                    <a:pt x="211" y="533"/>
                  </a:lnTo>
                  <a:lnTo>
                    <a:pt x="237" y="538"/>
                  </a:lnTo>
                  <a:lnTo>
                    <a:pt x="263" y="539"/>
                  </a:lnTo>
                  <a:lnTo>
                    <a:pt x="289" y="539"/>
                  </a:lnTo>
                  <a:lnTo>
                    <a:pt x="315" y="535"/>
                  </a:lnTo>
                  <a:lnTo>
                    <a:pt x="340" y="530"/>
                  </a:lnTo>
                  <a:lnTo>
                    <a:pt x="365" y="522"/>
                  </a:lnTo>
                  <a:lnTo>
                    <a:pt x="388" y="512"/>
                  </a:lnTo>
                  <a:lnTo>
                    <a:pt x="412" y="500"/>
                  </a:lnTo>
                  <a:lnTo>
                    <a:pt x="433" y="484"/>
                  </a:lnTo>
                  <a:lnTo>
                    <a:pt x="454" y="467"/>
                  </a:lnTo>
                  <a:lnTo>
                    <a:pt x="472" y="449"/>
                  </a:lnTo>
                  <a:lnTo>
                    <a:pt x="489" y="427"/>
                  </a:lnTo>
                  <a:lnTo>
                    <a:pt x="504" y="404"/>
                  </a:lnTo>
                  <a:lnTo>
                    <a:pt x="504" y="404"/>
                  </a:lnTo>
                  <a:lnTo>
                    <a:pt x="516" y="380"/>
                  </a:lnTo>
                  <a:lnTo>
                    <a:pt x="527" y="354"/>
                  </a:lnTo>
                  <a:lnTo>
                    <a:pt x="534" y="328"/>
                  </a:lnTo>
                  <a:lnTo>
                    <a:pt x="538" y="302"/>
                  </a:lnTo>
                  <a:lnTo>
                    <a:pt x="541" y="276"/>
                  </a:lnTo>
                  <a:lnTo>
                    <a:pt x="540" y="250"/>
                  </a:lnTo>
                  <a:lnTo>
                    <a:pt x="537" y="225"/>
                  </a:lnTo>
                  <a:lnTo>
                    <a:pt x="530" y="199"/>
                  </a:lnTo>
                  <a:lnTo>
                    <a:pt x="523" y="174"/>
                  </a:lnTo>
                  <a:lnTo>
                    <a:pt x="513" y="151"/>
                  </a:lnTo>
                  <a:lnTo>
                    <a:pt x="500" y="127"/>
                  </a:lnTo>
                  <a:lnTo>
                    <a:pt x="486" y="106"/>
                  </a:lnTo>
                  <a:lnTo>
                    <a:pt x="469" y="86"/>
                  </a:lnTo>
                  <a:lnTo>
                    <a:pt x="450" y="67"/>
                  </a:lnTo>
                  <a:lnTo>
                    <a:pt x="429" y="50"/>
                  </a:lnTo>
                  <a:lnTo>
                    <a:pt x="405" y="35"/>
                  </a:lnTo>
                  <a:lnTo>
                    <a:pt x="40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4" name="Freeform 88"/>
            <p:cNvSpPr>
              <a:spLocks/>
            </p:cNvSpPr>
            <p:nvPr userDrawn="1"/>
          </p:nvSpPr>
          <p:spPr bwMode="auto">
            <a:xfrm>
              <a:off x="4933" y="1092"/>
              <a:ext cx="115" cy="115"/>
            </a:xfrm>
            <a:custGeom>
              <a:avLst/>
              <a:gdLst>
                <a:gd name="T0" fmla="*/ 344 w 459"/>
                <a:gd name="T1" fmla="*/ 31 h 459"/>
                <a:gd name="T2" fmla="*/ 303 w 459"/>
                <a:gd name="T3" fmla="*/ 11 h 459"/>
                <a:gd name="T4" fmla="*/ 258 w 459"/>
                <a:gd name="T5" fmla="*/ 2 h 459"/>
                <a:gd name="T6" fmla="*/ 214 w 459"/>
                <a:gd name="T7" fmla="*/ 1 h 459"/>
                <a:gd name="T8" fmla="*/ 171 w 459"/>
                <a:gd name="T9" fmla="*/ 7 h 459"/>
                <a:gd name="T10" fmla="*/ 129 w 459"/>
                <a:gd name="T11" fmla="*/ 23 h 459"/>
                <a:gd name="T12" fmla="*/ 92 w 459"/>
                <a:gd name="T13" fmla="*/ 46 h 459"/>
                <a:gd name="T14" fmla="*/ 59 w 459"/>
                <a:gd name="T15" fmla="*/ 76 h 459"/>
                <a:gd name="T16" fmla="*/ 32 w 459"/>
                <a:gd name="T17" fmla="*/ 114 h 459"/>
                <a:gd name="T18" fmla="*/ 21 w 459"/>
                <a:gd name="T19" fmla="*/ 135 h 459"/>
                <a:gd name="T20" fmla="*/ 6 w 459"/>
                <a:gd name="T21" fmla="*/ 179 h 459"/>
                <a:gd name="T22" fmla="*/ 0 w 459"/>
                <a:gd name="T23" fmla="*/ 224 h 459"/>
                <a:gd name="T24" fmla="*/ 4 w 459"/>
                <a:gd name="T25" fmla="*/ 267 h 459"/>
                <a:gd name="T26" fmla="*/ 15 w 459"/>
                <a:gd name="T27" fmla="*/ 310 h 459"/>
                <a:gd name="T28" fmla="*/ 34 w 459"/>
                <a:gd name="T29" fmla="*/ 350 h 459"/>
                <a:gd name="T30" fmla="*/ 62 w 459"/>
                <a:gd name="T31" fmla="*/ 385 h 459"/>
                <a:gd name="T32" fmla="*/ 96 w 459"/>
                <a:gd name="T33" fmla="*/ 415 h 459"/>
                <a:gd name="T34" fmla="*/ 115 w 459"/>
                <a:gd name="T35" fmla="*/ 428 h 459"/>
                <a:gd name="T36" fmla="*/ 158 w 459"/>
                <a:gd name="T37" fmla="*/ 448 h 459"/>
                <a:gd name="T38" fmla="*/ 202 w 459"/>
                <a:gd name="T39" fmla="*/ 457 h 459"/>
                <a:gd name="T40" fmla="*/ 247 w 459"/>
                <a:gd name="T41" fmla="*/ 458 h 459"/>
                <a:gd name="T42" fmla="*/ 290 w 459"/>
                <a:gd name="T43" fmla="*/ 452 h 459"/>
                <a:gd name="T44" fmla="*/ 331 w 459"/>
                <a:gd name="T45" fmla="*/ 436 h 459"/>
                <a:gd name="T46" fmla="*/ 369 w 459"/>
                <a:gd name="T47" fmla="*/ 413 h 459"/>
                <a:gd name="T48" fmla="*/ 402 w 459"/>
                <a:gd name="T49" fmla="*/ 381 h 459"/>
                <a:gd name="T50" fmla="*/ 429 w 459"/>
                <a:gd name="T51" fmla="*/ 345 h 459"/>
                <a:gd name="T52" fmla="*/ 440 w 459"/>
                <a:gd name="T53" fmla="*/ 323 h 459"/>
                <a:gd name="T54" fmla="*/ 454 w 459"/>
                <a:gd name="T55" fmla="*/ 280 h 459"/>
                <a:gd name="T56" fmla="*/ 459 w 459"/>
                <a:gd name="T57" fmla="*/ 235 h 459"/>
                <a:gd name="T58" fmla="*/ 457 w 459"/>
                <a:gd name="T59" fmla="*/ 191 h 459"/>
                <a:gd name="T60" fmla="*/ 445 w 459"/>
                <a:gd name="T61" fmla="*/ 149 h 459"/>
                <a:gd name="T62" fmla="*/ 425 w 459"/>
                <a:gd name="T63" fmla="*/ 109 h 459"/>
                <a:gd name="T64" fmla="*/ 399 w 459"/>
                <a:gd name="T65" fmla="*/ 74 h 459"/>
                <a:gd name="T66" fmla="*/ 365 w 459"/>
                <a:gd name="T67" fmla="*/ 44 h 459"/>
                <a:gd name="T68" fmla="*/ 344 w 459"/>
                <a:gd name="T69" fmla="*/ 31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344" y="31"/>
                  </a:moveTo>
                  <a:lnTo>
                    <a:pt x="344" y="31"/>
                  </a:lnTo>
                  <a:lnTo>
                    <a:pt x="324" y="20"/>
                  </a:lnTo>
                  <a:lnTo>
                    <a:pt x="303" y="11"/>
                  </a:lnTo>
                  <a:lnTo>
                    <a:pt x="281" y="6"/>
                  </a:lnTo>
                  <a:lnTo>
                    <a:pt x="258" y="2"/>
                  </a:lnTo>
                  <a:lnTo>
                    <a:pt x="236" y="0"/>
                  </a:lnTo>
                  <a:lnTo>
                    <a:pt x="214" y="1"/>
                  </a:lnTo>
                  <a:lnTo>
                    <a:pt x="192" y="3"/>
                  </a:lnTo>
                  <a:lnTo>
                    <a:pt x="171" y="7"/>
                  </a:lnTo>
                  <a:lnTo>
                    <a:pt x="150" y="14"/>
                  </a:lnTo>
                  <a:lnTo>
                    <a:pt x="129" y="23"/>
                  </a:lnTo>
                  <a:lnTo>
                    <a:pt x="110" y="33"/>
                  </a:lnTo>
                  <a:lnTo>
                    <a:pt x="92" y="46"/>
                  </a:lnTo>
                  <a:lnTo>
                    <a:pt x="75" y="61"/>
                  </a:lnTo>
                  <a:lnTo>
                    <a:pt x="59" y="76"/>
                  </a:lnTo>
                  <a:lnTo>
                    <a:pt x="45" y="95"/>
                  </a:lnTo>
                  <a:lnTo>
                    <a:pt x="32" y="114"/>
                  </a:lnTo>
                  <a:lnTo>
                    <a:pt x="32" y="114"/>
                  </a:lnTo>
                  <a:lnTo>
                    <a:pt x="21" y="135"/>
                  </a:lnTo>
                  <a:lnTo>
                    <a:pt x="12" y="157"/>
                  </a:lnTo>
                  <a:lnTo>
                    <a:pt x="6" y="179"/>
                  </a:lnTo>
                  <a:lnTo>
                    <a:pt x="2" y="202"/>
                  </a:lnTo>
                  <a:lnTo>
                    <a:pt x="0" y="224"/>
                  </a:lnTo>
                  <a:lnTo>
                    <a:pt x="2" y="246"/>
                  </a:lnTo>
                  <a:lnTo>
                    <a:pt x="4" y="267"/>
                  </a:lnTo>
                  <a:lnTo>
                    <a:pt x="8" y="289"/>
                  </a:lnTo>
                  <a:lnTo>
                    <a:pt x="15" y="310"/>
                  </a:lnTo>
                  <a:lnTo>
                    <a:pt x="24" y="330"/>
                  </a:lnTo>
                  <a:lnTo>
                    <a:pt x="34" y="350"/>
                  </a:lnTo>
                  <a:lnTo>
                    <a:pt x="47" y="368"/>
                  </a:lnTo>
                  <a:lnTo>
                    <a:pt x="62" y="385"/>
                  </a:lnTo>
                  <a:lnTo>
                    <a:pt x="77" y="401"/>
                  </a:lnTo>
                  <a:lnTo>
                    <a:pt x="96" y="415"/>
                  </a:lnTo>
                  <a:lnTo>
                    <a:pt x="115" y="428"/>
                  </a:lnTo>
                  <a:lnTo>
                    <a:pt x="115" y="428"/>
                  </a:lnTo>
                  <a:lnTo>
                    <a:pt x="136" y="439"/>
                  </a:lnTo>
                  <a:lnTo>
                    <a:pt x="158" y="448"/>
                  </a:lnTo>
                  <a:lnTo>
                    <a:pt x="180" y="453"/>
                  </a:lnTo>
                  <a:lnTo>
                    <a:pt x="202" y="457"/>
                  </a:lnTo>
                  <a:lnTo>
                    <a:pt x="225" y="459"/>
                  </a:lnTo>
                  <a:lnTo>
                    <a:pt x="247" y="458"/>
                  </a:lnTo>
                  <a:lnTo>
                    <a:pt x="268" y="456"/>
                  </a:lnTo>
                  <a:lnTo>
                    <a:pt x="290" y="452"/>
                  </a:lnTo>
                  <a:lnTo>
                    <a:pt x="311" y="444"/>
                  </a:lnTo>
                  <a:lnTo>
                    <a:pt x="331" y="436"/>
                  </a:lnTo>
                  <a:lnTo>
                    <a:pt x="350" y="426"/>
                  </a:lnTo>
                  <a:lnTo>
                    <a:pt x="369" y="413"/>
                  </a:lnTo>
                  <a:lnTo>
                    <a:pt x="386" y="398"/>
                  </a:lnTo>
                  <a:lnTo>
                    <a:pt x="402" y="381"/>
                  </a:lnTo>
                  <a:lnTo>
                    <a:pt x="416" y="364"/>
                  </a:lnTo>
                  <a:lnTo>
                    <a:pt x="429" y="345"/>
                  </a:lnTo>
                  <a:lnTo>
                    <a:pt x="429" y="345"/>
                  </a:lnTo>
                  <a:lnTo>
                    <a:pt x="440" y="323"/>
                  </a:lnTo>
                  <a:lnTo>
                    <a:pt x="449" y="302"/>
                  </a:lnTo>
                  <a:lnTo>
                    <a:pt x="454" y="280"/>
                  </a:lnTo>
                  <a:lnTo>
                    <a:pt x="458" y="258"/>
                  </a:lnTo>
                  <a:lnTo>
                    <a:pt x="459" y="235"/>
                  </a:lnTo>
                  <a:lnTo>
                    <a:pt x="459" y="213"/>
                  </a:lnTo>
                  <a:lnTo>
                    <a:pt x="457" y="191"/>
                  </a:lnTo>
                  <a:lnTo>
                    <a:pt x="451" y="170"/>
                  </a:lnTo>
                  <a:lnTo>
                    <a:pt x="445" y="149"/>
                  </a:lnTo>
                  <a:lnTo>
                    <a:pt x="437" y="129"/>
                  </a:lnTo>
                  <a:lnTo>
                    <a:pt x="425" y="109"/>
                  </a:lnTo>
                  <a:lnTo>
                    <a:pt x="414" y="91"/>
                  </a:lnTo>
                  <a:lnTo>
                    <a:pt x="399" y="74"/>
                  </a:lnTo>
                  <a:lnTo>
                    <a:pt x="382" y="58"/>
                  </a:lnTo>
                  <a:lnTo>
                    <a:pt x="365" y="44"/>
                  </a:lnTo>
                  <a:lnTo>
                    <a:pt x="344" y="31"/>
                  </a:lnTo>
                  <a:lnTo>
                    <a:pt x="34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Freeform 89"/>
            <p:cNvSpPr>
              <a:spLocks/>
            </p:cNvSpPr>
            <p:nvPr userDrawn="1"/>
          </p:nvSpPr>
          <p:spPr bwMode="auto">
            <a:xfrm>
              <a:off x="5162" y="1229"/>
              <a:ext cx="95" cy="94"/>
            </a:xfrm>
            <a:custGeom>
              <a:avLst/>
              <a:gdLst>
                <a:gd name="T0" fmla="*/ 284 w 378"/>
                <a:gd name="T1" fmla="*/ 25 h 378"/>
                <a:gd name="T2" fmla="*/ 249 w 378"/>
                <a:gd name="T3" fmla="*/ 9 h 378"/>
                <a:gd name="T4" fmla="*/ 212 w 378"/>
                <a:gd name="T5" fmla="*/ 1 h 378"/>
                <a:gd name="T6" fmla="*/ 176 w 378"/>
                <a:gd name="T7" fmla="*/ 0 h 378"/>
                <a:gd name="T8" fmla="*/ 141 w 378"/>
                <a:gd name="T9" fmla="*/ 6 h 378"/>
                <a:gd name="T10" fmla="*/ 107 w 378"/>
                <a:gd name="T11" fmla="*/ 19 h 378"/>
                <a:gd name="T12" fmla="*/ 75 w 378"/>
                <a:gd name="T13" fmla="*/ 38 h 378"/>
                <a:gd name="T14" fmla="*/ 48 w 378"/>
                <a:gd name="T15" fmla="*/ 64 h 378"/>
                <a:gd name="T16" fmla="*/ 26 w 378"/>
                <a:gd name="T17" fmla="*/ 94 h 378"/>
                <a:gd name="T18" fmla="*/ 17 w 378"/>
                <a:gd name="T19" fmla="*/ 112 h 378"/>
                <a:gd name="T20" fmla="*/ 5 w 378"/>
                <a:gd name="T21" fmla="*/ 147 h 378"/>
                <a:gd name="T22" fmla="*/ 0 w 378"/>
                <a:gd name="T23" fmla="*/ 183 h 378"/>
                <a:gd name="T24" fmla="*/ 2 w 378"/>
                <a:gd name="T25" fmla="*/ 220 h 378"/>
                <a:gd name="T26" fmla="*/ 12 w 378"/>
                <a:gd name="T27" fmla="*/ 255 h 378"/>
                <a:gd name="T28" fmla="*/ 28 w 378"/>
                <a:gd name="T29" fmla="*/ 288 h 378"/>
                <a:gd name="T30" fmla="*/ 51 w 378"/>
                <a:gd name="T31" fmla="*/ 316 h 378"/>
                <a:gd name="T32" fmla="*/ 78 w 378"/>
                <a:gd name="T33" fmla="*/ 342 h 378"/>
                <a:gd name="T34" fmla="*/ 95 w 378"/>
                <a:gd name="T35" fmla="*/ 353 h 378"/>
                <a:gd name="T36" fmla="*/ 130 w 378"/>
                <a:gd name="T37" fmla="*/ 368 h 378"/>
                <a:gd name="T38" fmla="*/ 165 w 378"/>
                <a:gd name="T39" fmla="*/ 376 h 378"/>
                <a:gd name="T40" fmla="*/ 202 w 378"/>
                <a:gd name="T41" fmla="*/ 378 h 378"/>
                <a:gd name="T42" fmla="*/ 238 w 378"/>
                <a:gd name="T43" fmla="*/ 371 h 378"/>
                <a:gd name="T44" fmla="*/ 272 w 378"/>
                <a:gd name="T45" fmla="*/ 358 h 378"/>
                <a:gd name="T46" fmla="*/ 303 w 378"/>
                <a:gd name="T47" fmla="*/ 340 h 378"/>
                <a:gd name="T48" fmla="*/ 331 w 378"/>
                <a:gd name="T49" fmla="*/ 314 h 378"/>
                <a:gd name="T50" fmla="*/ 353 w 378"/>
                <a:gd name="T51" fmla="*/ 284 h 378"/>
                <a:gd name="T52" fmla="*/ 362 w 378"/>
                <a:gd name="T53" fmla="*/ 266 h 378"/>
                <a:gd name="T54" fmla="*/ 374 w 378"/>
                <a:gd name="T55" fmla="*/ 230 h 378"/>
                <a:gd name="T56" fmla="*/ 378 w 378"/>
                <a:gd name="T57" fmla="*/ 194 h 378"/>
                <a:gd name="T58" fmla="*/ 375 w 378"/>
                <a:gd name="T59" fmla="*/ 157 h 378"/>
                <a:gd name="T60" fmla="*/ 366 w 378"/>
                <a:gd name="T61" fmla="*/ 122 h 378"/>
                <a:gd name="T62" fmla="*/ 350 w 378"/>
                <a:gd name="T63" fmla="*/ 90 h 378"/>
                <a:gd name="T64" fmla="*/ 328 w 378"/>
                <a:gd name="T65" fmla="*/ 61 h 378"/>
                <a:gd name="T66" fmla="*/ 300 w 378"/>
                <a:gd name="T67" fmla="*/ 35 h 378"/>
                <a:gd name="T68" fmla="*/ 28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4" y="25"/>
                  </a:moveTo>
                  <a:lnTo>
                    <a:pt x="284" y="25"/>
                  </a:lnTo>
                  <a:lnTo>
                    <a:pt x="267" y="17"/>
                  </a:lnTo>
                  <a:lnTo>
                    <a:pt x="249" y="9"/>
                  </a:lnTo>
                  <a:lnTo>
                    <a:pt x="230" y="4"/>
                  </a:lnTo>
                  <a:lnTo>
                    <a:pt x="212" y="1"/>
                  </a:lnTo>
                  <a:lnTo>
                    <a:pt x="194" y="0"/>
                  </a:lnTo>
                  <a:lnTo>
                    <a:pt x="176" y="0"/>
                  </a:lnTo>
                  <a:lnTo>
                    <a:pt x="157" y="2"/>
                  </a:lnTo>
                  <a:lnTo>
                    <a:pt x="141" y="6"/>
                  </a:lnTo>
                  <a:lnTo>
                    <a:pt x="124" y="11"/>
                  </a:lnTo>
                  <a:lnTo>
                    <a:pt x="107" y="19"/>
                  </a:lnTo>
                  <a:lnTo>
                    <a:pt x="90" y="27"/>
                  </a:lnTo>
                  <a:lnTo>
                    <a:pt x="75" y="38"/>
                  </a:lnTo>
                  <a:lnTo>
                    <a:pt x="61" y="49"/>
                  </a:lnTo>
                  <a:lnTo>
                    <a:pt x="48" y="64"/>
                  </a:lnTo>
                  <a:lnTo>
                    <a:pt x="36" y="78"/>
                  </a:lnTo>
                  <a:lnTo>
                    <a:pt x="26" y="94"/>
                  </a:lnTo>
                  <a:lnTo>
                    <a:pt x="26" y="94"/>
                  </a:lnTo>
                  <a:lnTo>
                    <a:pt x="17" y="112"/>
                  </a:lnTo>
                  <a:lnTo>
                    <a:pt x="10" y="129"/>
                  </a:lnTo>
                  <a:lnTo>
                    <a:pt x="5" y="147"/>
                  </a:lnTo>
                  <a:lnTo>
                    <a:pt x="1" y="165"/>
                  </a:lnTo>
                  <a:lnTo>
                    <a:pt x="0" y="183"/>
                  </a:lnTo>
                  <a:lnTo>
                    <a:pt x="1" y="202"/>
                  </a:lnTo>
                  <a:lnTo>
                    <a:pt x="2" y="220"/>
                  </a:lnTo>
                  <a:lnTo>
                    <a:pt x="6" y="238"/>
                  </a:lnTo>
                  <a:lnTo>
                    <a:pt x="12" y="255"/>
                  </a:lnTo>
                  <a:lnTo>
                    <a:pt x="19" y="272"/>
                  </a:lnTo>
                  <a:lnTo>
                    <a:pt x="28" y="288"/>
                  </a:lnTo>
                  <a:lnTo>
                    <a:pt x="39" y="303"/>
                  </a:lnTo>
                  <a:lnTo>
                    <a:pt x="51" y="316"/>
                  </a:lnTo>
                  <a:lnTo>
                    <a:pt x="64" y="329"/>
                  </a:lnTo>
                  <a:lnTo>
                    <a:pt x="78" y="342"/>
                  </a:lnTo>
                  <a:lnTo>
                    <a:pt x="95" y="353"/>
                  </a:lnTo>
                  <a:lnTo>
                    <a:pt x="95" y="353"/>
                  </a:lnTo>
                  <a:lnTo>
                    <a:pt x="112" y="361"/>
                  </a:lnTo>
                  <a:lnTo>
                    <a:pt x="130" y="368"/>
                  </a:lnTo>
                  <a:lnTo>
                    <a:pt x="147" y="374"/>
                  </a:lnTo>
                  <a:lnTo>
                    <a:pt x="165" y="376"/>
                  </a:lnTo>
                  <a:lnTo>
                    <a:pt x="184" y="378"/>
                  </a:lnTo>
                  <a:lnTo>
                    <a:pt x="202" y="378"/>
                  </a:lnTo>
                  <a:lnTo>
                    <a:pt x="220" y="375"/>
                  </a:lnTo>
                  <a:lnTo>
                    <a:pt x="238" y="371"/>
                  </a:lnTo>
                  <a:lnTo>
                    <a:pt x="255" y="366"/>
                  </a:lnTo>
                  <a:lnTo>
                    <a:pt x="272" y="358"/>
                  </a:lnTo>
                  <a:lnTo>
                    <a:pt x="288" y="350"/>
                  </a:lnTo>
                  <a:lnTo>
                    <a:pt x="303" y="340"/>
                  </a:lnTo>
                  <a:lnTo>
                    <a:pt x="318" y="328"/>
                  </a:lnTo>
                  <a:lnTo>
                    <a:pt x="331" y="314"/>
                  </a:lnTo>
                  <a:lnTo>
                    <a:pt x="343" y="299"/>
                  </a:lnTo>
                  <a:lnTo>
                    <a:pt x="353" y="284"/>
                  </a:lnTo>
                  <a:lnTo>
                    <a:pt x="353" y="284"/>
                  </a:lnTo>
                  <a:lnTo>
                    <a:pt x="362" y="266"/>
                  </a:lnTo>
                  <a:lnTo>
                    <a:pt x="369" y="249"/>
                  </a:lnTo>
                  <a:lnTo>
                    <a:pt x="374" y="230"/>
                  </a:lnTo>
                  <a:lnTo>
                    <a:pt x="376" y="212"/>
                  </a:lnTo>
                  <a:lnTo>
                    <a:pt x="378" y="194"/>
                  </a:lnTo>
                  <a:lnTo>
                    <a:pt x="378" y="176"/>
                  </a:lnTo>
                  <a:lnTo>
                    <a:pt x="375" y="157"/>
                  </a:lnTo>
                  <a:lnTo>
                    <a:pt x="371" y="139"/>
                  </a:lnTo>
                  <a:lnTo>
                    <a:pt x="366" y="122"/>
                  </a:lnTo>
                  <a:lnTo>
                    <a:pt x="359" y="105"/>
                  </a:lnTo>
                  <a:lnTo>
                    <a:pt x="350" y="90"/>
                  </a:lnTo>
                  <a:lnTo>
                    <a:pt x="340" y="74"/>
                  </a:lnTo>
                  <a:lnTo>
                    <a:pt x="328" y="61"/>
                  </a:lnTo>
                  <a:lnTo>
                    <a:pt x="315" y="48"/>
                  </a:lnTo>
                  <a:lnTo>
                    <a:pt x="300" y="35"/>
                  </a:lnTo>
                  <a:lnTo>
                    <a:pt x="284" y="25"/>
                  </a:lnTo>
                  <a:lnTo>
                    <a:pt x="28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6" name="Freeform 90"/>
            <p:cNvSpPr>
              <a:spLocks/>
            </p:cNvSpPr>
            <p:nvPr userDrawn="1"/>
          </p:nvSpPr>
          <p:spPr bwMode="auto">
            <a:xfrm>
              <a:off x="5392" y="1365"/>
              <a:ext cx="74" cy="75"/>
            </a:xfrm>
            <a:custGeom>
              <a:avLst/>
              <a:gdLst>
                <a:gd name="T0" fmla="*/ 223 w 297"/>
                <a:gd name="T1" fmla="*/ 19 h 297"/>
                <a:gd name="T2" fmla="*/ 196 w 297"/>
                <a:gd name="T3" fmla="*/ 6 h 297"/>
                <a:gd name="T4" fmla="*/ 167 w 297"/>
                <a:gd name="T5" fmla="*/ 0 h 297"/>
                <a:gd name="T6" fmla="*/ 138 w 297"/>
                <a:gd name="T7" fmla="*/ 0 h 297"/>
                <a:gd name="T8" fmla="*/ 111 w 297"/>
                <a:gd name="T9" fmla="*/ 4 h 297"/>
                <a:gd name="T10" fmla="*/ 84 w 297"/>
                <a:gd name="T11" fmla="*/ 14 h 297"/>
                <a:gd name="T12" fmla="*/ 60 w 297"/>
                <a:gd name="T13" fmla="*/ 30 h 297"/>
                <a:gd name="T14" fmla="*/ 38 w 297"/>
                <a:gd name="T15" fmla="*/ 49 h 297"/>
                <a:gd name="T16" fmla="*/ 21 w 297"/>
                <a:gd name="T17" fmla="*/ 74 h 297"/>
                <a:gd name="T18" fmla="*/ 13 w 297"/>
                <a:gd name="T19" fmla="*/ 87 h 297"/>
                <a:gd name="T20" fmla="*/ 4 w 297"/>
                <a:gd name="T21" fmla="*/ 115 h 297"/>
                <a:gd name="T22" fmla="*/ 0 w 297"/>
                <a:gd name="T23" fmla="*/ 143 h 297"/>
                <a:gd name="T24" fmla="*/ 3 w 297"/>
                <a:gd name="T25" fmla="*/ 172 h 297"/>
                <a:gd name="T26" fmla="*/ 11 w 297"/>
                <a:gd name="T27" fmla="*/ 199 h 297"/>
                <a:gd name="T28" fmla="*/ 22 w 297"/>
                <a:gd name="T29" fmla="*/ 225 h 297"/>
                <a:gd name="T30" fmla="*/ 41 w 297"/>
                <a:gd name="T31" fmla="*/ 249 h 297"/>
                <a:gd name="T32" fmla="*/ 63 w 297"/>
                <a:gd name="T33" fmla="*/ 268 h 297"/>
                <a:gd name="T34" fmla="*/ 74 w 297"/>
                <a:gd name="T35" fmla="*/ 276 h 297"/>
                <a:gd name="T36" fmla="*/ 102 w 297"/>
                <a:gd name="T37" fmla="*/ 289 h 297"/>
                <a:gd name="T38" fmla="*/ 131 w 297"/>
                <a:gd name="T39" fmla="*/ 296 h 297"/>
                <a:gd name="T40" fmla="*/ 159 w 297"/>
                <a:gd name="T41" fmla="*/ 296 h 297"/>
                <a:gd name="T42" fmla="*/ 188 w 297"/>
                <a:gd name="T43" fmla="*/ 292 h 297"/>
                <a:gd name="T44" fmla="*/ 214 w 297"/>
                <a:gd name="T45" fmla="*/ 281 h 297"/>
                <a:gd name="T46" fmla="*/ 239 w 297"/>
                <a:gd name="T47" fmla="*/ 266 h 297"/>
                <a:gd name="T48" fmla="*/ 261 w 297"/>
                <a:gd name="T49" fmla="*/ 246 h 297"/>
                <a:gd name="T50" fmla="*/ 278 w 297"/>
                <a:gd name="T51" fmla="*/ 223 h 297"/>
                <a:gd name="T52" fmla="*/ 284 w 297"/>
                <a:gd name="T53" fmla="*/ 208 h 297"/>
                <a:gd name="T54" fmla="*/ 295 w 297"/>
                <a:gd name="T55" fmla="*/ 181 h 297"/>
                <a:gd name="T56" fmla="*/ 297 w 297"/>
                <a:gd name="T57" fmla="*/ 152 h 297"/>
                <a:gd name="T58" fmla="*/ 296 w 297"/>
                <a:gd name="T59" fmla="*/ 124 h 297"/>
                <a:gd name="T60" fmla="*/ 288 w 297"/>
                <a:gd name="T61" fmla="*/ 96 h 297"/>
                <a:gd name="T62" fmla="*/ 276 w 297"/>
                <a:gd name="T63" fmla="*/ 70 h 297"/>
                <a:gd name="T64" fmla="*/ 258 w 297"/>
                <a:gd name="T65" fmla="*/ 47 h 297"/>
                <a:gd name="T66" fmla="*/ 236 w 297"/>
                <a:gd name="T67" fmla="*/ 27 h 297"/>
                <a:gd name="T68" fmla="*/ 223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19"/>
                  </a:moveTo>
                  <a:lnTo>
                    <a:pt x="223" y="19"/>
                  </a:lnTo>
                  <a:lnTo>
                    <a:pt x="210" y="13"/>
                  </a:lnTo>
                  <a:lnTo>
                    <a:pt x="196" y="6"/>
                  </a:lnTo>
                  <a:lnTo>
                    <a:pt x="181" y="3"/>
                  </a:lnTo>
                  <a:lnTo>
                    <a:pt x="167" y="0"/>
                  </a:lnTo>
                  <a:lnTo>
                    <a:pt x="153" y="0"/>
                  </a:lnTo>
                  <a:lnTo>
                    <a:pt x="138" y="0"/>
                  </a:lnTo>
                  <a:lnTo>
                    <a:pt x="125" y="1"/>
                  </a:lnTo>
                  <a:lnTo>
                    <a:pt x="111" y="4"/>
                  </a:lnTo>
                  <a:lnTo>
                    <a:pt x="97" y="9"/>
                  </a:lnTo>
                  <a:lnTo>
                    <a:pt x="84" y="14"/>
                  </a:lnTo>
                  <a:lnTo>
                    <a:pt x="72" y="21"/>
                  </a:lnTo>
                  <a:lnTo>
                    <a:pt x="60" y="30"/>
                  </a:lnTo>
                  <a:lnTo>
                    <a:pt x="48" y="39"/>
                  </a:lnTo>
                  <a:lnTo>
                    <a:pt x="38" y="49"/>
                  </a:lnTo>
                  <a:lnTo>
                    <a:pt x="29" y="61"/>
                  </a:lnTo>
                  <a:lnTo>
                    <a:pt x="21" y="74"/>
                  </a:lnTo>
                  <a:lnTo>
                    <a:pt x="21" y="74"/>
                  </a:lnTo>
                  <a:lnTo>
                    <a:pt x="13" y="87"/>
                  </a:lnTo>
                  <a:lnTo>
                    <a:pt x="8" y="102"/>
                  </a:lnTo>
                  <a:lnTo>
                    <a:pt x="4" y="115"/>
                  </a:lnTo>
                  <a:lnTo>
                    <a:pt x="2" y="129"/>
                  </a:lnTo>
                  <a:lnTo>
                    <a:pt x="0" y="143"/>
                  </a:lnTo>
                  <a:lnTo>
                    <a:pt x="2" y="158"/>
                  </a:lnTo>
                  <a:lnTo>
                    <a:pt x="3" y="172"/>
                  </a:lnTo>
                  <a:lnTo>
                    <a:pt x="5" y="186"/>
                  </a:lnTo>
                  <a:lnTo>
                    <a:pt x="11" y="199"/>
                  </a:lnTo>
                  <a:lnTo>
                    <a:pt x="16" y="214"/>
                  </a:lnTo>
                  <a:lnTo>
                    <a:pt x="22" y="225"/>
                  </a:lnTo>
                  <a:lnTo>
                    <a:pt x="30" y="237"/>
                  </a:lnTo>
                  <a:lnTo>
                    <a:pt x="41" y="249"/>
                  </a:lnTo>
                  <a:lnTo>
                    <a:pt x="51" y="259"/>
                  </a:lnTo>
                  <a:lnTo>
                    <a:pt x="63" y="268"/>
                  </a:lnTo>
                  <a:lnTo>
                    <a:pt x="74" y="276"/>
                  </a:lnTo>
                  <a:lnTo>
                    <a:pt x="74" y="276"/>
                  </a:lnTo>
                  <a:lnTo>
                    <a:pt x="89" y="284"/>
                  </a:lnTo>
                  <a:lnTo>
                    <a:pt x="102" y="289"/>
                  </a:lnTo>
                  <a:lnTo>
                    <a:pt x="116" y="293"/>
                  </a:lnTo>
                  <a:lnTo>
                    <a:pt x="131" y="296"/>
                  </a:lnTo>
                  <a:lnTo>
                    <a:pt x="145" y="297"/>
                  </a:lnTo>
                  <a:lnTo>
                    <a:pt x="159" y="296"/>
                  </a:lnTo>
                  <a:lnTo>
                    <a:pt x="174" y="294"/>
                  </a:lnTo>
                  <a:lnTo>
                    <a:pt x="188" y="292"/>
                  </a:lnTo>
                  <a:lnTo>
                    <a:pt x="201" y="287"/>
                  </a:lnTo>
                  <a:lnTo>
                    <a:pt x="214" y="281"/>
                  </a:lnTo>
                  <a:lnTo>
                    <a:pt x="227" y="275"/>
                  </a:lnTo>
                  <a:lnTo>
                    <a:pt x="239" y="266"/>
                  </a:lnTo>
                  <a:lnTo>
                    <a:pt x="250" y="257"/>
                  </a:lnTo>
                  <a:lnTo>
                    <a:pt x="261" y="246"/>
                  </a:lnTo>
                  <a:lnTo>
                    <a:pt x="270" y="234"/>
                  </a:lnTo>
                  <a:lnTo>
                    <a:pt x="278" y="223"/>
                  </a:lnTo>
                  <a:lnTo>
                    <a:pt x="278" y="223"/>
                  </a:lnTo>
                  <a:lnTo>
                    <a:pt x="284" y="208"/>
                  </a:lnTo>
                  <a:lnTo>
                    <a:pt x="291" y="195"/>
                  </a:lnTo>
                  <a:lnTo>
                    <a:pt x="295" y="181"/>
                  </a:lnTo>
                  <a:lnTo>
                    <a:pt x="297" y="167"/>
                  </a:lnTo>
                  <a:lnTo>
                    <a:pt x="297" y="152"/>
                  </a:lnTo>
                  <a:lnTo>
                    <a:pt x="297" y="138"/>
                  </a:lnTo>
                  <a:lnTo>
                    <a:pt x="296" y="124"/>
                  </a:lnTo>
                  <a:lnTo>
                    <a:pt x="292" y="109"/>
                  </a:lnTo>
                  <a:lnTo>
                    <a:pt x="288" y="96"/>
                  </a:lnTo>
                  <a:lnTo>
                    <a:pt x="283" y="83"/>
                  </a:lnTo>
                  <a:lnTo>
                    <a:pt x="276" y="70"/>
                  </a:lnTo>
                  <a:lnTo>
                    <a:pt x="267" y="59"/>
                  </a:lnTo>
                  <a:lnTo>
                    <a:pt x="258" y="47"/>
                  </a:lnTo>
                  <a:lnTo>
                    <a:pt x="248" y="36"/>
                  </a:lnTo>
                  <a:lnTo>
                    <a:pt x="236" y="27"/>
                  </a:lnTo>
                  <a:lnTo>
                    <a:pt x="223" y="19"/>
                  </a:lnTo>
                  <a:lnTo>
                    <a:pt x="223"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7" name="Freeform 91"/>
            <p:cNvSpPr>
              <a:spLocks/>
            </p:cNvSpPr>
            <p:nvPr userDrawn="1"/>
          </p:nvSpPr>
          <p:spPr bwMode="auto">
            <a:xfrm>
              <a:off x="3966" y="332"/>
              <a:ext cx="90" cy="10"/>
            </a:xfrm>
            <a:custGeom>
              <a:avLst/>
              <a:gdLst>
                <a:gd name="T0" fmla="*/ 361 w 361"/>
                <a:gd name="T1" fmla="*/ 0 h 40"/>
                <a:gd name="T2" fmla="*/ 0 w 361"/>
                <a:gd name="T3" fmla="*/ 0 h 40"/>
                <a:gd name="T4" fmla="*/ 0 w 361"/>
                <a:gd name="T5" fmla="*/ 0 h 40"/>
                <a:gd name="T6" fmla="*/ 33 w 361"/>
                <a:gd name="T7" fmla="*/ 14 h 40"/>
                <a:gd name="T8" fmla="*/ 52 w 361"/>
                <a:gd name="T9" fmla="*/ 21 h 40"/>
                <a:gd name="T10" fmla="*/ 69 w 361"/>
                <a:gd name="T11" fmla="*/ 26 h 40"/>
                <a:gd name="T12" fmla="*/ 69 w 361"/>
                <a:gd name="T13" fmla="*/ 26 h 40"/>
                <a:gd name="T14" fmla="*/ 88 w 361"/>
                <a:gd name="T15" fmla="*/ 31 h 40"/>
                <a:gd name="T16" fmla="*/ 108 w 361"/>
                <a:gd name="T17" fmla="*/ 34 h 40"/>
                <a:gd name="T18" fmla="*/ 126 w 361"/>
                <a:gd name="T19" fmla="*/ 38 h 40"/>
                <a:gd name="T20" fmla="*/ 146 w 361"/>
                <a:gd name="T21" fmla="*/ 39 h 40"/>
                <a:gd name="T22" fmla="*/ 164 w 361"/>
                <a:gd name="T23" fmla="*/ 40 h 40"/>
                <a:gd name="T24" fmla="*/ 182 w 361"/>
                <a:gd name="T25" fmla="*/ 40 h 40"/>
                <a:gd name="T26" fmla="*/ 202 w 361"/>
                <a:gd name="T27" fmla="*/ 39 h 40"/>
                <a:gd name="T28" fmla="*/ 220 w 361"/>
                <a:gd name="T29" fmla="*/ 38 h 40"/>
                <a:gd name="T30" fmla="*/ 238 w 361"/>
                <a:gd name="T31" fmla="*/ 36 h 40"/>
                <a:gd name="T32" fmla="*/ 256 w 361"/>
                <a:gd name="T33" fmla="*/ 33 h 40"/>
                <a:gd name="T34" fmla="*/ 291 w 361"/>
                <a:gd name="T35" fmla="*/ 25 h 40"/>
                <a:gd name="T36" fmla="*/ 327 w 361"/>
                <a:gd name="T37" fmla="*/ 13 h 40"/>
                <a:gd name="T38" fmla="*/ 361 w 361"/>
                <a:gd name="T39" fmla="*/ 0 h 40"/>
                <a:gd name="T40" fmla="*/ 361 w 36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361" y="0"/>
                  </a:moveTo>
                  <a:lnTo>
                    <a:pt x="0" y="0"/>
                  </a:lnTo>
                  <a:lnTo>
                    <a:pt x="0" y="0"/>
                  </a:lnTo>
                  <a:lnTo>
                    <a:pt x="33" y="14"/>
                  </a:lnTo>
                  <a:lnTo>
                    <a:pt x="52" y="21"/>
                  </a:lnTo>
                  <a:lnTo>
                    <a:pt x="69" y="26"/>
                  </a:lnTo>
                  <a:lnTo>
                    <a:pt x="69" y="26"/>
                  </a:lnTo>
                  <a:lnTo>
                    <a:pt x="88" y="31"/>
                  </a:lnTo>
                  <a:lnTo>
                    <a:pt x="108" y="34"/>
                  </a:lnTo>
                  <a:lnTo>
                    <a:pt x="126" y="38"/>
                  </a:lnTo>
                  <a:lnTo>
                    <a:pt x="146" y="39"/>
                  </a:lnTo>
                  <a:lnTo>
                    <a:pt x="164" y="40"/>
                  </a:lnTo>
                  <a:lnTo>
                    <a:pt x="182" y="40"/>
                  </a:lnTo>
                  <a:lnTo>
                    <a:pt x="202" y="39"/>
                  </a:lnTo>
                  <a:lnTo>
                    <a:pt x="220" y="38"/>
                  </a:lnTo>
                  <a:lnTo>
                    <a:pt x="238" y="36"/>
                  </a:lnTo>
                  <a:lnTo>
                    <a:pt x="256" y="33"/>
                  </a:lnTo>
                  <a:lnTo>
                    <a:pt x="291" y="25"/>
                  </a:lnTo>
                  <a:lnTo>
                    <a:pt x="327" y="13"/>
                  </a:lnTo>
                  <a:lnTo>
                    <a:pt x="361" y="0"/>
                  </a:lnTo>
                  <a:lnTo>
                    <a:pt x="36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8" name="Freeform 92"/>
            <p:cNvSpPr>
              <a:spLocks/>
            </p:cNvSpPr>
            <p:nvPr userDrawn="1"/>
          </p:nvSpPr>
          <p:spPr bwMode="auto">
            <a:xfrm>
              <a:off x="4163" y="332"/>
              <a:ext cx="184" cy="65"/>
            </a:xfrm>
            <a:custGeom>
              <a:avLst/>
              <a:gdLst>
                <a:gd name="T0" fmla="*/ 269 w 738"/>
                <a:gd name="T1" fmla="*/ 249 h 262"/>
                <a:gd name="T2" fmla="*/ 269 w 738"/>
                <a:gd name="T3" fmla="*/ 249 h 262"/>
                <a:gd name="T4" fmla="*/ 288 w 738"/>
                <a:gd name="T5" fmla="*/ 254 h 262"/>
                <a:gd name="T6" fmla="*/ 306 w 738"/>
                <a:gd name="T7" fmla="*/ 257 h 262"/>
                <a:gd name="T8" fmla="*/ 325 w 738"/>
                <a:gd name="T9" fmla="*/ 259 h 262"/>
                <a:gd name="T10" fmla="*/ 343 w 738"/>
                <a:gd name="T11" fmla="*/ 262 h 262"/>
                <a:gd name="T12" fmla="*/ 362 w 738"/>
                <a:gd name="T13" fmla="*/ 262 h 262"/>
                <a:gd name="T14" fmla="*/ 381 w 738"/>
                <a:gd name="T15" fmla="*/ 262 h 262"/>
                <a:gd name="T16" fmla="*/ 399 w 738"/>
                <a:gd name="T17" fmla="*/ 262 h 262"/>
                <a:gd name="T18" fmla="*/ 417 w 738"/>
                <a:gd name="T19" fmla="*/ 259 h 262"/>
                <a:gd name="T20" fmla="*/ 434 w 738"/>
                <a:gd name="T21" fmla="*/ 257 h 262"/>
                <a:gd name="T22" fmla="*/ 452 w 738"/>
                <a:gd name="T23" fmla="*/ 253 h 262"/>
                <a:gd name="T24" fmla="*/ 469 w 738"/>
                <a:gd name="T25" fmla="*/ 249 h 262"/>
                <a:gd name="T26" fmla="*/ 488 w 738"/>
                <a:gd name="T27" fmla="*/ 244 h 262"/>
                <a:gd name="T28" fmla="*/ 505 w 738"/>
                <a:gd name="T29" fmla="*/ 238 h 262"/>
                <a:gd name="T30" fmla="*/ 520 w 738"/>
                <a:gd name="T31" fmla="*/ 232 h 262"/>
                <a:gd name="T32" fmla="*/ 537 w 738"/>
                <a:gd name="T33" fmla="*/ 224 h 262"/>
                <a:gd name="T34" fmla="*/ 553 w 738"/>
                <a:gd name="T35" fmla="*/ 216 h 262"/>
                <a:gd name="T36" fmla="*/ 568 w 738"/>
                <a:gd name="T37" fmla="*/ 207 h 262"/>
                <a:gd name="T38" fmla="*/ 584 w 738"/>
                <a:gd name="T39" fmla="*/ 198 h 262"/>
                <a:gd name="T40" fmla="*/ 598 w 738"/>
                <a:gd name="T41" fmla="*/ 188 h 262"/>
                <a:gd name="T42" fmla="*/ 613 w 738"/>
                <a:gd name="T43" fmla="*/ 177 h 262"/>
                <a:gd name="T44" fmla="*/ 627 w 738"/>
                <a:gd name="T45" fmla="*/ 165 h 262"/>
                <a:gd name="T46" fmla="*/ 640 w 738"/>
                <a:gd name="T47" fmla="*/ 152 h 262"/>
                <a:gd name="T48" fmla="*/ 652 w 738"/>
                <a:gd name="T49" fmla="*/ 141 h 262"/>
                <a:gd name="T50" fmla="*/ 665 w 738"/>
                <a:gd name="T51" fmla="*/ 126 h 262"/>
                <a:gd name="T52" fmla="*/ 677 w 738"/>
                <a:gd name="T53" fmla="*/ 113 h 262"/>
                <a:gd name="T54" fmla="*/ 687 w 738"/>
                <a:gd name="T55" fmla="*/ 98 h 262"/>
                <a:gd name="T56" fmla="*/ 697 w 738"/>
                <a:gd name="T57" fmla="*/ 83 h 262"/>
                <a:gd name="T58" fmla="*/ 707 w 738"/>
                <a:gd name="T59" fmla="*/ 68 h 262"/>
                <a:gd name="T60" fmla="*/ 716 w 738"/>
                <a:gd name="T61" fmla="*/ 51 h 262"/>
                <a:gd name="T62" fmla="*/ 723 w 738"/>
                <a:gd name="T63" fmla="*/ 35 h 262"/>
                <a:gd name="T64" fmla="*/ 731 w 738"/>
                <a:gd name="T65" fmla="*/ 17 h 262"/>
                <a:gd name="T66" fmla="*/ 738 w 738"/>
                <a:gd name="T67" fmla="*/ 0 h 262"/>
                <a:gd name="T68" fmla="*/ 0 w 738"/>
                <a:gd name="T69" fmla="*/ 0 h 262"/>
                <a:gd name="T70" fmla="*/ 0 w 738"/>
                <a:gd name="T71" fmla="*/ 0 h 262"/>
                <a:gd name="T72" fmla="*/ 9 w 738"/>
                <a:gd name="T73" fmla="*/ 21 h 262"/>
                <a:gd name="T74" fmla="*/ 18 w 738"/>
                <a:gd name="T75" fmla="*/ 43 h 262"/>
                <a:gd name="T76" fmla="*/ 29 w 738"/>
                <a:gd name="T77" fmla="*/ 64 h 262"/>
                <a:gd name="T78" fmla="*/ 42 w 738"/>
                <a:gd name="T79" fmla="*/ 83 h 262"/>
                <a:gd name="T80" fmla="*/ 55 w 738"/>
                <a:gd name="T81" fmla="*/ 103 h 262"/>
                <a:gd name="T82" fmla="*/ 69 w 738"/>
                <a:gd name="T83" fmla="*/ 121 h 262"/>
                <a:gd name="T84" fmla="*/ 85 w 738"/>
                <a:gd name="T85" fmla="*/ 139 h 262"/>
                <a:gd name="T86" fmla="*/ 102 w 738"/>
                <a:gd name="T87" fmla="*/ 155 h 262"/>
                <a:gd name="T88" fmla="*/ 119 w 738"/>
                <a:gd name="T89" fmla="*/ 171 h 262"/>
                <a:gd name="T90" fmla="*/ 138 w 738"/>
                <a:gd name="T91" fmla="*/ 186 h 262"/>
                <a:gd name="T92" fmla="*/ 158 w 738"/>
                <a:gd name="T93" fmla="*/ 199 h 262"/>
                <a:gd name="T94" fmla="*/ 177 w 738"/>
                <a:gd name="T95" fmla="*/ 212 h 262"/>
                <a:gd name="T96" fmla="*/ 200 w 738"/>
                <a:gd name="T97" fmla="*/ 223 h 262"/>
                <a:gd name="T98" fmla="*/ 222 w 738"/>
                <a:gd name="T99" fmla="*/ 233 h 262"/>
                <a:gd name="T100" fmla="*/ 245 w 738"/>
                <a:gd name="T101" fmla="*/ 242 h 262"/>
                <a:gd name="T102" fmla="*/ 269 w 738"/>
                <a:gd name="T103" fmla="*/ 249 h 262"/>
                <a:gd name="T104" fmla="*/ 2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269" y="249"/>
                  </a:moveTo>
                  <a:lnTo>
                    <a:pt x="269" y="249"/>
                  </a:lnTo>
                  <a:lnTo>
                    <a:pt x="288" y="254"/>
                  </a:lnTo>
                  <a:lnTo>
                    <a:pt x="306" y="257"/>
                  </a:lnTo>
                  <a:lnTo>
                    <a:pt x="325" y="259"/>
                  </a:lnTo>
                  <a:lnTo>
                    <a:pt x="343" y="262"/>
                  </a:lnTo>
                  <a:lnTo>
                    <a:pt x="362" y="262"/>
                  </a:lnTo>
                  <a:lnTo>
                    <a:pt x="381" y="262"/>
                  </a:lnTo>
                  <a:lnTo>
                    <a:pt x="399" y="262"/>
                  </a:lnTo>
                  <a:lnTo>
                    <a:pt x="417" y="259"/>
                  </a:lnTo>
                  <a:lnTo>
                    <a:pt x="434" y="257"/>
                  </a:lnTo>
                  <a:lnTo>
                    <a:pt x="452" y="253"/>
                  </a:lnTo>
                  <a:lnTo>
                    <a:pt x="469" y="249"/>
                  </a:lnTo>
                  <a:lnTo>
                    <a:pt x="488" y="244"/>
                  </a:lnTo>
                  <a:lnTo>
                    <a:pt x="505" y="238"/>
                  </a:lnTo>
                  <a:lnTo>
                    <a:pt x="520" y="232"/>
                  </a:lnTo>
                  <a:lnTo>
                    <a:pt x="537" y="224"/>
                  </a:lnTo>
                  <a:lnTo>
                    <a:pt x="553" y="216"/>
                  </a:lnTo>
                  <a:lnTo>
                    <a:pt x="568" y="207"/>
                  </a:lnTo>
                  <a:lnTo>
                    <a:pt x="584" y="198"/>
                  </a:lnTo>
                  <a:lnTo>
                    <a:pt x="598" y="188"/>
                  </a:lnTo>
                  <a:lnTo>
                    <a:pt x="613" y="177"/>
                  </a:lnTo>
                  <a:lnTo>
                    <a:pt x="627" y="165"/>
                  </a:lnTo>
                  <a:lnTo>
                    <a:pt x="640" y="152"/>
                  </a:lnTo>
                  <a:lnTo>
                    <a:pt x="652" y="141"/>
                  </a:lnTo>
                  <a:lnTo>
                    <a:pt x="665" y="126"/>
                  </a:lnTo>
                  <a:lnTo>
                    <a:pt x="677" y="113"/>
                  </a:lnTo>
                  <a:lnTo>
                    <a:pt x="687" y="98"/>
                  </a:lnTo>
                  <a:lnTo>
                    <a:pt x="697" y="83"/>
                  </a:lnTo>
                  <a:lnTo>
                    <a:pt x="707" y="68"/>
                  </a:lnTo>
                  <a:lnTo>
                    <a:pt x="716" y="51"/>
                  </a:lnTo>
                  <a:lnTo>
                    <a:pt x="723" y="35"/>
                  </a:lnTo>
                  <a:lnTo>
                    <a:pt x="731" y="17"/>
                  </a:lnTo>
                  <a:lnTo>
                    <a:pt x="738" y="0"/>
                  </a:lnTo>
                  <a:lnTo>
                    <a:pt x="0" y="0"/>
                  </a:lnTo>
                  <a:lnTo>
                    <a:pt x="0" y="0"/>
                  </a:lnTo>
                  <a:lnTo>
                    <a:pt x="9" y="21"/>
                  </a:lnTo>
                  <a:lnTo>
                    <a:pt x="18" y="43"/>
                  </a:lnTo>
                  <a:lnTo>
                    <a:pt x="29" y="64"/>
                  </a:lnTo>
                  <a:lnTo>
                    <a:pt x="42" y="83"/>
                  </a:lnTo>
                  <a:lnTo>
                    <a:pt x="55" y="103"/>
                  </a:lnTo>
                  <a:lnTo>
                    <a:pt x="69" y="121"/>
                  </a:lnTo>
                  <a:lnTo>
                    <a:pt x="85" y="139"/>
                  </a:lnTo>
                  <a:lnTo>
                    <a:pt x="102" y="155"/>
                  </a:lnTo>
                  <a:lnTo>
                    <a:pt x="119" y="171"/>
                  </a:lnTo>
                  <a:lnTo>
                    <a:pt x="138" y="186"/>
                  </a:lnTo>
                  <a:lnTo>
                    <a:pt x="158" y="199"/>
                  </a:lnTo>
                  <a:lnTo>
                    <a:pt x="177" y="212"/>
                  </a:lnTo>
                  <a:lnTo>
                    <a:pt x="200" y="223"/>
                  </a:lnTo>
                  <a:lnTo>
                    <a:pt x="222" y="233"/>
                  </a:lnTo>
                  <a:lnTo>
                    <a:pt x="245" y="242"/>
                  </a:lnTo>
                  <a:lnTo>
                    <a:pt x="269" y="249"/>
                  </a:lnTo>
                  <a:lnTo>
                    <a:pt x="2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9" name="Freeform 93"/>
            <p:cNvSpPr>
              <a:spLocks/>
            </p:cNvSpPr>
            <p:nvPr userDrawn="1"/>
          </p:nvSpPr>
          <p:spPr bwMode="auto">
            <a:xfrm>
              <a:off x="4412" y="332"/>
              <a:ext cx="176" cy="121"/>
            </a:xfrm>
            <a:custGeom>
              <a:avLst/>
              <a:gdLst>
                <a:gd name="T0" fmla="*/ 261 w 702"/>
                <a:gd name="T1" fmla="*/ 472 h 483"/>
                <a:gd name="T2" fmla="*/ 296 w 702"/>
                <a:gd name="T3" fmla="*/ 479 h 483"/>
                <a:gd name="T4" fmla="*/ 331 w 702"/>
                <a:gd name="T5" fmla="*/ 483 h 483"/>
                <a:gd name="T6" fmla="*/ 365 w 702"/>
                <a:gd name="T7" fmla="*/ 483 h 483"/>
                <a:gd name="T8" fmla="*/ 400 w 702"/>
                <a:gd name="T9" fmla="*/ 481 h 483"/>
                <a:gd name="T10" fmla="*/ 433 w 702"/>
                <a:gd name="T11" fmla="*/ 474 h 483"/>
                <a:gd name="T12" fmla="*/ 465 w 702"/>
                <a:gd name="T13" fmla="*/ 465 h 483"/>
                <a:gd name="T14" fmla="*/ 497 w 702"/>
                <a:gd name="T15" fmla="*/ 452 h 483"/>
                <a:gd name="T16" fmla="*/ 527 w 702"/>
                <a:gd name="T17" fmla="*/ 436 h 483"/>
                <a:gd name="T18" fmla="*/ 555 w 702"/>
                <a:gd name="T19" fmla="*/ 418 h 483"/>
                <a:gd name="T20" fmla="*/ 581 w 702"/>
                <a:gd name="T21" fmla="*/ 397 h 483"/>
                <a:gd name="T22" fmla="*/ 606 w 702"/>
                <a:gd name="T23" fmla="*/ 374 h 483"/>
                <a:gd name="T24" fmla="*/ 628 w 702"/>
                <a:gd name="T25" fmla="*/ 349 h 483"/>
                <a:gd name="T26" fmla="*/ 648 w 702"/>
                <a:gd name="T27" fmla="*/ 321 h 483"/>
                <a:gd name="T28" fmla="*/ 665 w 702"/>
                <a:gd name="T29" fmla="*/ 291 h 483"/>
                <a:gd name="T30" fmla="*/ 679 w 702"/>
                <a:gd name="T31" fmla="*/ 258 h 483"/>
                <a:gd name="T32" fmla="*/ 691 w 702"/>
                <a:gd name="T33" fmla="*/ 224 h 483"/>
                <a:gd name="T34" fmla="*/ 697 w 702"/>
                <a:gd name="T35" fmla="*/ 194 h 483"/>
                <a:gd name="T36" fmla="*/ 702 w 702"/>
                <a:gd name="T37" fmla="*/ 137 h 483"/>
                <a:gd name="T38" fmla="*/ 697 w 702"/>
                <a:gd name="T39" fmla="*/ 81 h 483"/>
                <a:gd name="T40" fmla="*/ 684 w 702"/>
                <a:gd name="T41" fmla="*/ 26 h 483"/>
                <a:gd name="T42" fmla="*/ 29 w 702"/>
                <a:gd name="T43" fmla="*/ 0 h 483"/>
                <a:gd name="T44" fmla="*/ 20 w 702"/>
                <a:gd name="T45" fmla="*/ 21 h 483"/>
                <a:gd name="T46" fmla="*/ 12 w 702"/>
                <a:gd name="T47" fmla="*/ 42 h 483"/>
                <a:gd name="T48" fmla="*/ 8 w 702"/>
                <a:gd name="T49" fmla="*/ 60 h 483"/>
                <a:gd name="T50" fmla="*/ 3 w 702"/>
                <a:gd name="T51" fmla="*/ 95 h 483"/>
                <a:gd name="T52" fmla="*/ 0 w 702"/>
                <a:gd name="T53" fmla="*/ 129 h 483"/>
                <a:gd name="T54" fmla="*/ 1 w 702"/>
                <a:gd name="T55" fmla="*/ 164 h 483"/>
                <a:gd name="T56" fmla="*/ 7 w 702"/>
                <a:gd name="T57" fmla="*/ 198 h 483"/>
                <a:gd name="T58" fmla="*/ 14 w 702"/>
                <a:gd name="T59" fmla="*/ 231 h 483"/>
                <a:gd name="T60" fmla="*/ 25 w 702"/>
                <a:gd name="T61" fmla="*/ 263 h 483"/>
                <a:gd name="T62" fmla="*/ 39 w 702"/>
                <a:gd name="T63" fmla="*/ 293 h 483"/>
                <a:gd name="T64" fmla="*/ 56 w 702"/>
                <a:gd name="T65" fmla="*/ 323 h 483"/>
                <a:gd name="T66" fmla="*/ 76 w 702"/>
                <a:gd name="T67" fmla="*/ 350 h 483"/>
                <a:gd name="T68" fmla="*/ 98 w 702"/>
                <a:gd name="T69" fmla="*/ 375 h 483"/>
                <a:gd name="T70" fmla="*/ 123 w 702"/>
                <a:gd name="T71" fmla="*/ 399 h 483"/>
                <a:gd name="T72" fmla="*/ 150 w 702"/>
                <a:gd name="T73" fmla="*/ 420 h 483"/>
                <a:gd name="T74" fmla="*/ 179 w 702"/>
                <a:gd name="T75" fmla="*/ 439 h 483"/>
                <a:gd name="T76" fmla="*/ 210 w 702"/>
                <a:gd name="T77" fmla="*/ 455 h 483"/>
                <a:gd name="T78" fmla="*/ 244 w 702"/>
                <a:gd name="T79" fmla="*/ 466 h 483"/>
                <a:gd name="T80" fmla="*/ 26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261" y="472"/>
                  </a:moveTo>
                  <a:lnTo>
                    <a:pt x="261" y="472"/>
                  </a:lnTo>
                  <a:lnTo>
                    <a:pt x="278" y="476"/>
                  </a:lnTo>
                  <a:lnTo>
                    <a:pt x="296" y="479"/>
                  </a:lnTo>
                  <a:lnTo>
                    <a:pt x="313" y="482"/>
                  </a:lnTo>
                  <a:lnTo>
                    <a:pt x="331" y="483"/>
                  </a:lnTo>
                  <a:lnTo>
                    <a:pt x="348" y="483"/>
                  </a:lnTo>
                  <a:lnTo>
                    <a:pt x="365" y="483"/>
                  </a:lnTo>
                  <a:lnTo>
                    <a:pt x="383" y="482"/>
                  </a:lnTo>
                  <a:lnTo>
                    <a:pt x="400" y="481"/>
                  </a:lnTo>
                  <a:lnTo>
                    <a:pt x="417" y="478"/>
                  </a:lnTo>
                  <a:lnTo>
                    <a:pt x="433" y="474"/>
                  </a:lnTo>
                  <a:lnTo>
                    <a:pt x="450" y="470"/>
                  </a:lnTo>
                  <a:lnTo>
                    <a:pt x="465" y="465"/>
                  </a:lnTo>
                  <a:lnTo>
                    <a:pt x="481" y="459"/>
                  </a:lnTo>
                  <a:lnTo>
                    <a:pt x="497" y="452"/>
                  </a:lnTo>
                  <a:lnTo>
                    <a:pt x="512" y="444"/>
                  </a:lnTo>
                  <a:lnTo>
                    <a:pt x="527" y="436"/>
                  </a:lnTo>
                  <a:lnTo>
                    <a:pt x="541" y="429"/>
                  </a:lnTo>
                  <a:lnTo>
                    <a:pt x="555" y="418"/>
                  </a:lnTo>
                  <a:lnTo>
                    <a:pt x="568" y="409"/>
                  </a:lnTo>
                  <a:lnTo>
                    <a:pt x="581" y="397"/>
                  </a:lnTo>
                  <a:lnTo>
                    <a:pt x="594" y="387"/>
                  </a:lnTo>
                  <a:lnTo>
                    <a:pt x="606" y="374"/>
                  </a:lnTo>
                  <a:lnTo>
                    <a:pt x="618" y="362"/>
                  </a:lnTo>
                  <a:lnTo>
                    <a:pt x="628" y="349"/>
                  </a:lnTo>
                  <a:lnTo>
                    <a:pt x="639" y="335"/>
                  </a:lnTo>
                  <a:lnTo>
                    <a:pt x="648" y="321"/>
                  </a:lnTo>
                  <a:lnTo>
                    <a:pt x="657" y="306"/>
                  </a:lnTo>
                  <a:lnTo>
                    <a:pt x="665" y="291"/>
                  </a:lnTo>
                  <a:lnTo>
                    <a:pt x="672" y="275"/>
                  </a:lnTo>
                  <a:lnTo>
                    <a:pt x="679" y="258"/>
                  </a:lnTo>
                  <a:lnTo>
                    <a:pt x="686" y="241"/>
                  </a:lnTo>
                  <a:lnTo>
                    <a:pt x="691" y="224"/>
                  </a:lnTo>
                  <a:lnTo>
                    <a:pt x="691" y="224"/>
                  </a:lnTo>
                  <a:lnTo>
                    <a:pt x="697" y="194"/>
                  </a:lnTo>
                  <a:lnTo>
                    <a:pt x="701" y="165"/>
                  </a:lnTo>
                  <a:lnTo>
                    <a:pt x="702" y="137"/>
                  </a:lnTo>
                  <a:lnTo>
                    <a:pt x="701" y="108"/>
                  </a:lnTo>
                  <a:lnTo>
                    <a:pt x="697" y="81"/>
                  </a:lnTo>
                  <a:lnTo>
                    <a:pt x="692" y="52"/>
                  </a:lnTo>
                  <a:lnTo>
                    <a:pt x="684" y="26"/>
                  </a:lnTo>
                  <a:lnTo>
                    <a:pt x="675" y="0"/>
                  </a:lnTo>
                  <a:lnTo>
                    <a:pt x="29" y="0"/>
                  </a:lnTo>
                  <a:lnTo>
                    <a:pt x="29" y="0"/>
                  </a:lnTo>
                  <a:lnTo>
                    <a:pt x="20" y="21"/>
                  </a:lnTo>
                  <a:lnTo>
                    <a:pt x="16" y="31"/>
                  </a:lnTo>
                  <a:lnTo>
                    <a:pt x="12" y="42"/>
                  </a:lnTo>
                  <a:lnTo>
                    <a:pt x="12" y="42"/>
                  </a:lnTo>
                  <a:lnTo>
                    <a:pt x="8" y="60"/>
                  </a:lnTo>
                  <a:lnTo>
                    <a:pt x="5" y="77"/>
                  </a:lnTo>
                  <a:lnTo>
                    <a:pt x="3" y="95"/>
                  </a:lnTo>
                  <a:lnTo>
                    <a:pt x="1" y="112"/>
                  </a:lnTo>
                  <a:lnTo>
                    <a:pt x="0" y="129"/>
                  </a:lnTo>
                  <a:lnTo>
                    <a:pt x="0" y="147"/>
                  </a:lnTo>
                  <a:lnTo>
                    <a:pt x="1" y="164"/>
                  </a:lnTo>
                  <a:lnTo>
                    <a:pt x="4" y="181"/>
                  </a:lnTo>
                  <a:lnTo>
                    <a:pt x="7" y="198"/>
                  </a:lnTo>
                  <a:lnTo>
                    <a:pt x="11" y="215"/>
                  </a:lnTo>
                  <a:lnTo>
                    <a:pt x="14" y="231"/>
                  </a:lnTo>
                  <a:lnTo>
                    <a:pt x="20" y="248"/>
                  </a:lnTo>
                  <a:lnTo>
                    <a:pt x="25" y="263"/>
                  </a:lnTo>
                  <a:lnTo>
                    <a:pt x="31" y="279"/>
                  </a:lnTo>
                  <a:lnTo>
                    <a:pt x="39" y="293"/>
                  </a:lnTo>
                  <a:lnTo>
                    <a:pt x="47" y="309"/>
                  </a:lnTo>
                  <a:lnTo>
                    <a:pt x="56" y="323"/>
                  </a:lnTo>
                  <a:lnTo>
                    <a:pt x="65" y="336"/>
                  </a:lnTo>
                  <a:lnTo>
                    <a:pt x="76" y="350"/>
                  </a:lnTo>
                  <a:lnTo>
                    <a:pt x="86" y="363"/>
                  </a:lnTo>
                  <a:lnTo>
                    <a:pt x="98" y="375"/>
                  </a:lnTo>
                  <a:lnTo>
                    <a:pt x="110" y="388"/>
                  </a:lnTo>
                  <a:lnTo>
                    <a:pt x="123" y="399"/>
                  </a:lnTo>
                  <a:lnTo>
                    <a:pt x="136" y="410"/>
                  </a:lnTo>
                  <a:lnTo>
                    <a:pt x="150" y="420"/>
                  </a:lnTo>
                  <a:lnTo>
                    <a:pt x="164" y="430"/>
                  </a:lnTo>
                  <a:lnTo>
                    <a:pt x="179" y="439"/>
                  </a:lnTo>
                  <a:lnTo>
                    <a:pt x="194" y="447"/>
                  </a:lnTo>
                  <a:lnTo>
                    <a:pt x="210" y="455"/>
                  </a:lnTo>
                  <a:lnTo>
                    <a:pt x="227" y="461"/>
                  </a:lnTo>
                  <a:lnTo>
                    <a:pt x="244" y="466"/>
                  </a:lnTo>
                  <a:lnTo>
                    <a:pt x="261" y="472"/>
                  </a:lnTo>
                  <a:lnTo>
                    <a:pt x="26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0" name="Freeform 94"/>
            <p:cNvSpPr>
              <a:spLocks/>
            </p:cNvSpPr>
            <p:nvPr userDrawn="1"/>
          </p:nvSpPr>
          <p:spPr bwMode="auto">
            <a:xfrm>
              <a:off x="4667" y="353"/>
              <a:ext cx="155" cy="155"/>
            </a:xfrm>
            <a:custGeom>
              <a:avLst/>
              <a:gdLst>
                <a:gd name="T0" fmla="*/ 610 w 620"/>
                <a:gd name="T1" fmla="*/ 391 h 620"/>
                <a:gd name="T2" fmla="*/ 618 w 620"/>
                <a:gd name="T3" fmla="*/ 359 h 620"/>
                <a:gd name="T4" fmla="*/ 620 w 620"/>
                <a:gd name="T5" fmla="*/ 328 h 620"/>
                <a:gd name="T6" fmla="*/ 618 w 620"/>
                <a:gd name="T7" fmla="*/ 267 h 620"/>
                <a:gd name="T8" fmla="*/ 605 w 620"/>
                <a:gd name="T9" fmla="*/ 209 h 620"/>
                <a:gd name="T10" fmla="*/ 580 w 620"/>
                <a:gd name="T11" fmla="*/ 155 h 620"/>
                <a:gd name="T12" fmla="*/ 545 w 620"/>
                <a:gd name="T13" fmla="*/ 107 h 620"/>
                <a:gd name="T14" fmla="*/ 502 w 620"/>
                <a:gd name="T15" fmla="*/ 65 h 620"/>
                <a:gd name="T16" fmla="*/ 450 w 620"/>
                <a:gd name="T17" fmla="*/ 32 h 620"/>
                <a:gd name="T18" fmla="*/ 421 w 620"/>
                <a:gd name="T19" fmla="*/ 19 h 620"/>
                <a:gd name="T20" fmla="*/ 391 w 620"/>
                <a:gd name="T21" fmla="*/ 10 h 620"/>
                <a:gd name="T22" fmla="*/ 375 w 620"/>
                <a:gd name="T23" fmla="*/ 6 h 620"/>
                <a:gd name="T24" fmla="*/ 344 w 620"/>
                <a:gd name="T25" fmla="*/ 1 h 620"/>
                <a:gd name="T26" fmla="*/ 299 w 620"/>
                <a:gd name="T27" fmla="*/ 0 h 620"/>
                <a:gd name="T28" fmla="*/ 239 w 620"/>
                <a:gd name="T29" fmla="*/ 8 h 620"/>
                <a:gd name="T30" fmla="*/ 181 w 620"/>
                <a:gd name="T31" fmla="*/ 27 h 620"/>
                <a:gd name="T32" fmla="*/ 130 w 620"/>
                <a:gd name="T33" fmla="*/ 57 h 620"/>
                <a:gd name="T34" fmla="*/ 85 w 620"/>
                <a:gd name="T35" fmla="*/ 96 h 620"/>
                <a:gd name="T36" fmla="*/ 48 w 620"/>
                <a:gd name="T37" fmla="*/ 144 h 620"/>
                <a:gd name="T38" fmla="*/ 26 w 620"/>
                <a:gd name="T39" fmla="*/ 185 h 620"/>
                <a:gd name="T40" fmla="*/ 16 w 620"/>
                <a:gd name="T41" fmla="*/ 215 h 620"/>
                <a:gd name="T42" fmla="*/ 11 w 620"/>
                <a:gd name="T43" fmla="*/ 229 h 620"/>
                <a:gd name="T44" fmla="*/ 4 w 620"/>
                <a:gd name="T45" fmla="*/ 260 h 620"/>
                <a:gd name="T46" fmla="*/ 0 w 620"/>
                <a:gd name="T47" fmla="*/ 292 h 620"/>
                <a:gd name="T48" fmla="*/ 3 w 620"/>
                <a:gd name="T49" fmla="*/ 353 h 620"/>
                <a:gd name="T50" fmla="*/ 17 w 620"/>
                <a:gd name="T51" fmla="*/ 411 h 620"/>
                <a:gd name="T52" fmla="*/ 42 w 620"/>
                <a:gd name="T53" fmla="*/ 465 h 620"/>
                <a:gd name="T54" fmla="*/ 76 w 620"/>
                <a:gd name="T55" fmla="*/ 514 h 620"/>
                <a:gd name="T56" fmla="*/ 120 w 620"/>
                <a:gd name="T57" fmla="*/ 555 h 620"/>
                <a:gd name="T58" fmla="*/ 171 w 620"/>
                <a:gd name="T59" fmla="*/ 587 h 620"/>
                <a:gd name="T60" fmla="*/ 199 w 620"/>
                <a:gd name="T61" fmla="*/ 600 h 620"/>
                <a:gd name="T62" fmla="*/ 231 w 620"/>
                <a:gd name="T63" fmla="*/ 609 h 620"/>
                <a:gd name="T64" fmla="*/ 246 w 620"/>
                <a:gd name="T65" fmla="*/ 613 h 620"/>
                <a:gd name="T66" fmla="*/ 276 w 620"/>
                <a:gd name="T67" fmla="*/ 619 h 620"/>
                <a:gd name="T68" fmla="*/ 323 w 620"/>
                <a:gd name="T69" fmla="*/ 620 h 620"/>
                <a:gd name="T70" fmla="*/ 383 w 620"/>
                <a:gd name="T71" fmla="*/ 612 h 620"/>
                <a:gd name="T72" fmla="*/ 439 w 620"/>
                <a:gd name="T73" fmla="*/ 592 h 620"/>
                <a:gd name="T74" fmla="*/ 491 w 620"/>
                <a:gd name="T75" fmla="*/ 563 h 620"/>
                <a:gd name="T76" fmla="*/ 536 w 620"/>
                <a:gd name="T77" fmla="*/ 523 h 620"/>
                <a:gd name="T78" fmla="*/ 573 w 620"/>
                <a:gd name="T79" fmla="*/ 475 h 620"/>
                <a:gd name="T80" fmla="*/ 594 w 620"/>
                <a:gd name="T81" fmla="*/ 435 h 620"/>
                <a:gd name="T82" fmla="*/ 606 w 620"/>
                <a:gd name="T83" fmla="*/ 406 h 620"/>
                <a:gd name="T84" fmla="*/ 610 w 620"/>
                <a:gd name="T85" fmla="*/ 391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610" y="391"/>
                  </a:moveTo>
                  <a:lnTo>
                    <a:pt x="610" y="391"/>
                  </a:lnTo>
                  <a:lnTo>
                    <a:pt x="614" y="375"/>
                  </a:lnTo>
                  <a:lnTo>
                    <a:pt x="618" y="359"/>
                  </a:lnTo>
                  <a:lnTo>
                    <a:pt x="619" y="344"/>
                  </a:lnTo>
                  <a:lnTo>
                    <a:pt x="620" y="328"/>
                  </a:lnTo>
                  <a:lnTo>
                    <a:pt x="620" y="298"/>
                  </a:lnTo>
                  <a:lnTo>
                    <a:pt x="618" y="267"/>
                  </a:lnTo>
                  <a:lnTo>
                    <a:pt x="613" y="238"/>
                  </a:lnTo>
                  <a:lnTo>
                    <a:pt x="605" y="209"/>
                  </a:lnTo>
                  <a:lnTo>
                    <a:pt x="593" y="181"/>
                  </a:lnTo>
                  <a:lnTo>
                    <a:pt x="580" y="155"/>
                  </a:lnTo>
                  <a:lnTo>
                    <a:pt x="563" y="130"/>
                  </a:lnTo>
                  <a:lnTo>
                    <a:pt x="545" y="107"/>
                  </a:lnTo>
                  <a:lnTo>
                    <a:pt x="524" y="84"/>
                  </a:lnTo>
                  <a:lnTo>
                    <a:pt x="502" y="65"/>
                  </a:lnTo>
                  <a:lnTo>
                    <a:pt x="477" y="48"/>
                  </a:lnTo>
                  <a:lnTo>
                    <a:pt x="450" y="32"/>
                  </a:lnTo>
                  <a:lnTo>
                    <a:pt x="435" y="26"/>
                  </a:lnTo>
                  <a:lnTo>
                    <a:pt x="421" y="19"/>
                  </a:lnTo>
                  <a:lnTo>
                    <a:pt x="407" y="14"/>
                  </a:lnTo>
                  <a:lnTo>
                    <a:pt x="391" y="10"/>
                  </a:lnTo>
                  <a:lnTo>
                    <a:pt x="391" y="10"/>
                  </a:lnTo>
                  <a:lnTo>
                    <a:pt x="375" y="6"/>
                  </a:lnTo>
                  <a:lnTo>
                    <a:pt x="360" y="4"/>
                  </a:lnTo>
                  <a:lnTo>
                    <a:pt x="344" y="1"/>
                  </a:lnTo>
                  <a:lnTo>
                    <a:pt x="329" y="0"/>
                  </a:lnTo>
                  <a:lnTo>
                    <a:pt x="299" y="0"/>
                  </a:lnTo>
                  <a:lnTo>
                    <a:pt x="267" y="2"/>
                  </a:lnTo>
                  <a:lnTo>
                    <a:pt x="239" y="8"/>
                  </a:lnTo>
                  <a:lnTo>
                    <a:pt x="210" y="17"/>
                  </a:lnTo>
                  <a:lnTo>
                    <a:pt x="181" y="27"/>
                  </a:lnTo>
                  <a:lnTo>
                    <a:pt x="155" y="41"/>
                  </a:lnTo>
                  <a:lnTo>
                    <a:pt x="130" y="57"/>
                  </a:lnTo>
                  <a:lnTo>
                    <a:pt x="107" y="75"/>
                  </a:lnTo>
                  <a:lnTo>
                    <a:pt x="85" y="96"/>
                  </a:lnTo>
                  <a:lnTo>
                    <a:pt x="65" y="120"/>
                  </a:lnTo>
                  <a:lnTo>
                    <a:pt x="48" y="144"/>
                  </a:lnTo>
                  <a:lnTo>
                    <a:pt x="33" y="170"/>
                  </a:lnTo>
                  <a:lnTo>
                    <a:pt x="26" y="185"/>
                  </a:lnTo>
                  <a:lnTo>
                    <a:pt x="21" y="199"/>
                  </a:lnTo>
                  <a:lnTo>
                    <a:pt x="16" y="215"/>
                  </a:lnTo>
                  <a:lnTo>
                    <a:pt x="11" y="229"/>
                  </a:lnTo>
                  <a:lnTo>
                    <a:pt x="11" y="229"/>
                  </a:lnTo>
                  <a:lnTo>
                    <a:pt x="7" y="245"/>
                  </a:lnTo>
                  <a:lnTo>
                    <a:pt x="4" y="260"/>
                  </a:lnTo>
                  <a:lnTo>
                    <a:pt x="1" y="276"/>
                  </a:lnTo>
                  <a:lnTo>
                    <a:pt x="0" y="292"/>
                  </a:lnTo>
                  <a:lnTo>
                    <a:pt x="0" y="323"/>
                  </a:lnTo>
                  <a:lnTo>
                    <a:pt x="3" y="353"/>
                  </a:lnTo>
                  <a:lnTo>
                    <a:pt x="8" y="383"/>
                  </a:lnTo>
                  <a:lnTo>
                    <a:pt x="17" y="411"/>
                  </a:lnTo>
                  <a:lnTo>
                    <a:pt x="27" y="439"/>
                  </a:lnTo>
                  <a:lnTo>
                    <a:pt x="42" y="465"/>
                  </a:lnTo>
                  <a:lnTo>
                    <a:pt x="57" y="491"/>
                  </a:lnTo>
                  <a:lnTo>
                    <a:pt x="76" y="514"/>
                  </a:lnTo>
                  <a:lnTo>
                    <a:pt x="97" y="535"/>
                  </a:lnTo>
                  <a:lnTo>
                    <a:pt x="120" y="555"/>
                  </a:lnTo>
                  <a:lnTo>
                    <a:pt x="145" y="573"/>
                  </a:lnTo>
                  <a:lnTo>
                    <a:pt x="171" y="587"/>
                  </a:lnTo>
                  <a:lnTo>
                    <a:pt x="185" y="594"/>
                  </a:lnTo>
                  <a:lnTo>
                    <a:pt x="199" y="600"/>
                  </a:lnTo>
                  <a:lnTo>
                    <a:pt x="215" y="606"/>
                  </a:lnTo>
                  <a:lnTo>
                    <a:pt x="231" y="609"/>
                  </a:lnTo>
                  <a:lnTo>
                    <a:pt x="231" y="609"/>
                  </a:lnTo>
                  <a:lnTo>
                    <a:pt x="246" y="613"/>
                  </a:lnTo>
                  <a:lnTo>
                    <a:pt x="261" y="616"/>
                  </a:lnTo>
                  <a:lnTo>
                    <a:pt x="276" y="619"/>
                  </a:lnTo>
                  <a:lnTo>
                    <a:pt x="292" y="620"/>
                  </a:lnTo>
                  <a:lnTo>
                    <a:pt x="323" y="620"/>
                  </a:lnTo>
                  <a:lnTo>
                    <a:pt x="353" y="617"/>
                  </a:lnTo>
                  <a:lnTo>
                    <a:pt x="383" y="612"/>
                  </a:lnTo>
                  <a:lnTo>
                    <a:pt x="412" y="604"/>
                  </a:lnTo>
                  <a:lnTo>
                    <a:pt x="439" y="592"/>
                  </a:lnTo>
                  <a:lnTo>
                    <a:pt x="465" y="579"/>
                  </a:lnTo>
                  <a:lnTo>
                    <a:pt x="491" y="563"/>
                  </a:lnTo>
                  <a:lnTo>
                    <a:pt x="515" y="544"/>
                  </a:lnTo>
                  <a:lnTo>
                    <a:pt x="536" y="523"/>
                  </a:lnTo>
                  <a:lnTo>
                    <a:pt x="555" y="501"/>
                  </a:lnTo>
                  <a:lnTo>
                    <a:pt x="573" y="475"/>
                  </a:lnTo>
                  <a:lnTo>
                    <a:pt x="588" y="449"/>
                  </a:lnTo>
                  <a:lnTo>
                    <a:pt x="594" y="435"/>
                  </a:lnTo>
                  <a:lnTo>
                    <a:pt x="601" y="421"/>
                  </a:lnTo>
                  <a:lnTo>
                    <a:pt x="606" y="406"/>
                  </a:lnTo>
                  <a:lnTo>
                    <a:pt x="610" y="391"/>
                  </a:lnTo>
                  <a:lnTo>
                    <a:pt x="610"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1" name="Freeform 95"/>
            <p:cNvSpPr>
              <a:spLocks/>
            </p:cNvSpPr>
            <p:nvPr userDrawn="1"/>
          </p:nvSpPr>
          <p:spPr bwMode="auto">
            <a:xfrm>
              <a:off x="4922" y="429"/>
              <a:ext cx="135" cy="135"/>
            </a:xfrm>
            <a:custGeom>
              <a:avLst/>
              <a:gdLst>
                <a:gd name="T0" fmla="*/ 340 w 540"/>
                <a:gd name="T1" fmla="*/ 9 h 539"/>
                <a:gd name="T2" fmla="*/ 286 w 540"/>
                <a:gd name="T3" fmla="*/ 0 h 539"/>
                <a:gd name="T4" fmla="*/ 232 w 540"/>
                <a:gd name="T5" fmla="*/ 3 h 539"/>
                <a:gd name="T6" fmla="*/ 181 w 540"/>
                <a:gd name="T7" fmla="*/ 14 h 539"/>
                <a:gd name="T8" fmla="*/ 134 w 540"/>
                <a:gd name="T9" fmla="*/ 36 h 539"/>
                <a:gd name="T10" fmla="*/ 93 w 540"/>
                <a:gd name="T11" fmla="*/ 66 h 539"/>
                <a:gd name="T12" fmla="*/ 56 w 540"/>
                <a:gd name="T13" fmla="*/ 104 h 539"/>
                <a:gd name="T14" fmla="*/ 29 w 540"/>
                <a:gd name="T15" fmla="*/ 148 h 539"/>
                <a:gd name="T16" fmla="*/ 9 w 540"/>
                <a:gd name="T17" fmla="*/ 201 h 539"/>
                <a:gd name="T18" fmla="*/ 3 w 540"/>
                <a:gd name="T19" fmla="*/ 227 h 539"/>
                <a:gd name="T20" fmla="*/ 0 w 540"/>
                <a:gd name="T21" fmla="*/ 281 h 539"/>
                <a:gd name="T22" fmla="*/ 7 w 540"/>
                <a:gd name="T23" fmla="*/ 333 h 539"/>
                <a:gd name="T24" fmla="*/ 24 w 540"/>
                <a:gd name="T25" fmla="*/ 382 h 539"/>
                <a:gd name="T26" fmla="*/ 50 w 540"/>
                <a:gd name="T27" fmla="*/ 427 h 539"/>
                <a:gd name="T28" fmla="*/ 84 w 540"/>
                <a:gd name="T29" fmla="*/ 466 h 539"/>
                <a:gd name="T30" fmla="*/ 125 w 540"/>
                <a:gd name="T31" fmla="*/ 498 h 539"/>
                <a:gd name="T32" fmla="*/ 173 w 540"/>
                <a:gd name="T33" fmla="*/ 522 h 539"/>
                <a:gd name="T34" fmla="*/ 200 w 540"/>
                <a:gd name="T35" fmla="*/ 530 h 539"/>
                <a:gd name="T36" fmla="*/ 254 w 540"/>
                <a:gd name="T37" fmla="*/ 539 h 539"/>
                <a:gd name="T38" fmla="*/ 306 w 540"/>
                <a:gd name="T39" fmla="*/ 538 h 539"/>
                <a:gd name="T40" fmla="*/ 357 w 540"/>
                <a:gd name="T41" fmla="*/ 525 h 539"/>
                <a:gd name="T42" fmla="*/ 405 w 540"/>
                <a:gd name="T43" fmla="*/ 504 h 539"/>
                <a:gd name="T44" fmla="*/ 447 w 540"/>
                <a:gd name="T45" fmla="*/ 474 h 539"/>
                <a:gd name="T46" fmla="*/ 482 w 540"/>
                <a:gd name="T47" fmla="*/ 436 h 539"/>
                <a:gd name="T48" fmla="*/ 511 w 540"/>
                <a:gd name="T49" fmla="*/ 391 h 539"/>
                <a:gd name="T50" fmla="*/ 530 w 540"/>
                <a:gd name="T51" fmla="*/ 340 h 539"/>
                <a:gd name="T52" fmla="*/ 537 w 540"/>
                <a:gd name="T53" fmla="*/ 313 h 539"/>
                <a:gd name="T54" fmla="*/ 540 w 540"/>
                <a:gd name="T55" fmla="*/ 259 h 539"/>
                <a:gd name="T56" fmla="*/ 532 w 540"/>
                <a:gd name="T57" fmla="*/ 207 h 539"/>
                <a:gd name="T58" fmla="*/ 515 w 540"/>
                <a:gd name="T59" fmla="*/ 158 h 539"/>
                <a:gd name="T60" fmla="*/ 490 w 540"/>
                <a:gd name="T61" fmla="*/ 113 h 539"/>
                <a:gd name="T62" fmla="*/ 456 w 540"/>
                <a:gd name="T63" fmla="*/ 74 h 539"/>
                <a:gd name="T64" fmla="*/ 415 w 540"/>
                <a:gd name="T65" fmla="*/ 42 h 539"/>
                <a:gd name="T66" fmla="*/ 366 w 540"/>
                <a:gd name="T67" fmla="*/ 18 h 539"/>
                <a:gd name="T68" fmla="*/ 34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340" y="9"/>
                  </a:moveTo>
                  <a:lnTo>
                    <a:pt x="340" y="9"/>
                  </a:lnTo>
                  <a:lnTo>
                    <a:pt x="313" y="4"/>
                  </a:lnTo>
                  <a:lnTo>
                    <a:pt x="286" y="0"/>
                  </a:lnTo>
                  <a:lnTo>
                    <a:pt x="259" y="0"/>
                  </a:lnTo>
                  <a:lnTo>
                    <a:pt x="232" y="3"/>
                  </a:lnTo>
                  <a:lnTo>
                    <a:pt x="207" y="8"/>
                  </a:lnTo>
                  <a:lnTo>
                    <a:pt x="181" y="14"/>
                  </a:lnTo>
                  <a:lnTo>
                    <a:pt x="158" y="25"/>
                  </a:lnTo>
                  <a:lnTo>
                    <a:pt x="134" y="36"/>
                  </a:lnTo>
                  <a:lnTo>
                    <a:pt x="114" y="51"/>
                  </a:lnTo>
                  <a:lnTo>
                    <a:pt x="93" y="66"/>
                  </a:lnTo>
                  <a:lnTo>
                    <a:pt x="73" y="85"/>
                  </a:lnTo>
                  <a:lnTo>
                    <a:pt x="56" y="104"/>
                  </a:lnTo>
                  <a:lnTo>
                    <a:pt x="42" y="126"/>
                  </a:lnTo>
                  <a:lnTo>
                    <a:pt x="29" y="148"/>
                  </a:lnTo>
                  <a:lnTo>
                    <a:pt x="17" y="173"/>
                  </a:lnTo>
                  <a:lnTo>
                    <a:pt x="9" y="201"/>
                  </a:lnTo>
                  <a:lnTo>
                    <a:pt x="9" y="201"/>
                  </a:lnTo>
                  <a:lnTo>
                    <a:pt x="3" y="227"/>
                  </a:lnTo>
                  <a:lnTo>
                    <a:pt x="0" y="254"/>
                  </a:lnTo>
                  <a:lnTo>
                    <a:pt x="0" y="281"/>
                  </a:lnTo>
                  <a:lnTo>
                    <a:pt x="3" y="307"/>
                  </a:lnTo>
                  <a:lnTo>
                    <a:pt x="7" y="333"/>
                  </a:lnTo>
                  <a:lnTo>
                    <a:pt x="14" y="358"/>
                  </a:lnTo>
                  <a:lnTo>
                    <a:pt x="24" y="382"/>
                  </a:lnTo>
                  <a:lnTo>
                    <a:pt x="35" y="405"/>
                  </a:lnTo>
                  <a:lnTo>
                    <a:pt x="50" y="427"/>
                  </a:lnTo>
                  <a:lnTo>
                    <a:pt x="67" y="447"/>
                  </a:lnTo>
                  <a:lnTo>
                    <a:pt x="84" y="466"/>
                  </a:lnTo>
                  <a:lnTo>
                    <a:pt x="104" y="483"/>
                  </a:lnTo>
                  <a:lnTo>
                    <a:pt x="125" y="498"/>
                  </a:lnTo>
                  <a:lnTo>
                    <a:pt x="149" y="512"/>
                  </a:lnTo>
                  <a:lnTo>
                    <a:pt x="173" y="522"/>
                  </a:lnTo>
                  <a:lnTo>
                    <a:pt x="200" y="530"/>
                  </a:lnTo>
                  <a:lnTo>
                    <a:pt x="200" y="530"/>
                  </a:lnTo>
                  <a:lnTo>
                    <a:pt x="227" y="537"/>
                  </a:lnTo>
                  <a:lnTo>
                    <a:pt x="254" y="539"/>
                  </a:lnTo>
                  <a:lnTo>
                    <a:pt x="280" y="539"/>
                  </a:lnTo>
                  <a:lnTo>
                    <a:pt x="306" y="538"/>
                  </a:lnTo>
                  <a:lnTo>
                    <a:pt x="332" y="533"/>
                  </a:lnTo>
                  <a:lnTo>
                    <a:pt x="357" y="525"/>
                  </a:lnTo>
                  <a:lnTo>
                    <a:pt x="382" y="516"/>
                  </a:lnTo>
                  <a:lnTo>
                    <a:pt x="405" y="504"/>
                  </a:lnTo>
                  <a:lnTo>
                    <a:pt x="426" y="490"/>
                  </a:lnTo>
                  <a:lnTo>
                    <a:pt x="447" y="474"/>
                  </a:lnTo>
                  <a:lnTo>
                    <a:pt x="465" y="456"/>
                  </a:lnTo>
                  <a:lnTo>
                    <a:pt x="482" y="436"/>
                  </a:lnTo>
                  <a:lnTo>
                    <a:pt x="498" y="414"/>
                  </a:lnTo>
                  <a:lnTo>
                    <a:pt x="511" y="391"/>
                  </a:lnTo>
                  <a:lnTo>
                    <a:pt x="523" y="366"/>
                  </a:lnTo>
                  <a:lnTo>
                    <a:pt x="530" y="340"/>
                  </a:lnTo>
                  <a:lnTo>
                    <a:pt x="530" y="340"/>
                  </a:lnTo>
                  <a:lnTo>
                    <a:pt x="537" y="313"/>
                  </a:lnTo>
                  <a:lnTo>
                    <a:pt x="540" y="285"/>
                  </a:lnTo>
                  <a:lnTo>
                    <a:pt x="540" y="259"/>
                  </a:lnTo>
                  <a:lnTo>
                    <a:pt x="537" y="233"/>
                  </a:lnTo>
                  <a:lnTo>
                    <a:pt x="532" y="207"/>
                  </a:lnTo>
                  <a:lnTo>
                    <a:pt x="525" y="182"/>
                  </a:lnTo>
                  <a:lnTo>
                    <a:pt x="515" y="158"/>
                  </a:lnTo>
                  <a:lnTo>
                    <a:pt x="503" y="135"/>
                  </a:lnTo>
                  <a:lnTo>
                    <a:pt x="490" y="113"/>
                  </a:lnTo>
                  <a:lnTo>
                    <a:pt x="473" y="92"/>
                  </a:lnTo>
                  <a:lnTo>
                    <a:pt x="456" y="74"/>
                  </a:lnTo>
                  <a:lnTo>
                    <a:pt x="435" y="57"/>
                  </a:lnTo>
                  <a:lnTo>
                    <a:pt x="415" y="42"/>
                  </a:lnTo>
                  <a:lnTo>
                    <a:pt x="391" y="29"/>
                  </a:lnTo>
                  <a:lnTo>
                    <a:pt x="366" y="18"/>
                  </a:lnTo>
                  <a:lnTo>
                    <a:pt x="340" y="9"/>
                  </a:lnTo>
                  <a:lnTo>
                    <a:pt x="34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2" name="Freeform 96"/>
            <p:cNvSpPr>
              <a:spLocks/>
            </p:cNvSpPr>
            <p:nvPr userDrawn="1"/>
          </p:nvSpPr>
          <p:spPr bwMode="auto">
            <a:xfrm>
              <a:off x="5177" y="504"/>
              <a:ext cx="114" cy="115"/>
            </a:xfrm>
            <a:custGeom>
              <a:avLst/>
              <a:gdLst>
                <a:gd name="T0" fmla="*/ 288 w 459"/>
                <a:gd name="T1" fmla="*/ 8 h 459"/>
                <a:gd name="T2" fmla="*/ 243 w 459"/>
                <a:gd name="T3" fmla="*/ 2 h 459"/>
                <a:gd name="T4" fmla="*/ 197 w 459"/>
                <a:gd name="T5" fmla="*/ 3 h 459"/>
                <a:gd name="T6" fmla="*/ 154 w 459"/>
                <a:gd name="T7" fmla="*/ 13 h 459"/>
                <a:gd name="T8" fmla="*/ 115 w 459"/>
                <a:gd name="T9" fmla="*/ 31 h 459"/>
                <a:gd name="T10" fmla="*/ 78 w 459"/>
                <a:gd name="T11" fmla="*/ 56 h 459"/>
                <a:gd name="T12" fmla="*/ 48 w 459"/>
                <a:gd name="T13" fmla="*/ 89 h 459"/>
                <a:gd name="T14" fmla="*/ 24 w 459"/>
                <a:gd name="T15" fmla="*/ 127 h 459"/>
                <a:gd name="T16" fmla="*/ 7 w 459"/>
                <a:gd name="T17" fmla="*/ 171 h 459"/>
                <a:gd name="T18" fmla="*/ 3 w 459"/>
                <a:gd name="T19" fmla="*/ 193 h 459"/>
                <a:gd name="T20" fmla="*/ 0 w 459"/>
                <a:gd name="T21" fmla="*/ 239 h 459"/>
                <a:gd name="T22" fmla="*/ 5 w 459"/>
                <a:gd name="T23" fmla="*/ 283 h 459"/>
                <a:gd name="T24" fmla="*/ 20 w 459"/>
                <a:gd name="T25" fmla="*/ 325 h 459"/>
                <a:gd name="T26" fmla="*/ 42 w 459"/>
                <a:gd name="T27" fmla="*/ 364 h 459"/>
                <a:gd name="T28" fmla="*/ 71 w 459"/>
                <a:gd name="T29" fmla="*/ 396 h 459"/>
                <a:gd name="T30" fmla="*/ 106 w 459"/>
                <a:gd name="T31" fmla="*/ 424 h 459"/>
                <a:gd name="T32" fmla="*/ 147 w 459"/>
                <a:gd name="T33" fmla="*/ 444 h 459"/>
                <a:gd name="T34" fmla="*/ 170 w 459"/>
                <a:gd name="T35" fmla="*/ 452 h 459"/>
                <a:gd name="T36" fmla="*/ 215 w 459"/>
                <a:gd name="T37" fmla="*/ 459 h 459"/>
                <a:gd name="T38" fmla="*/ 261 w 459"/>
                <a:gd name="T39" fmla="*/ 458 h 459"/>
                <a:gd name="T40" fmla="*/ 304 w 459"/>
                <a:gd name="T41" fmla="*/ 447 h 459"/>
                <a:gd name="T42" fmla="*/ 344 w 459"/>
                <a:gd name="T43" fmla="*/ 429 h 459"/>
                <a:gd name="T44" fmla="*/ 379 w 459"/>
                <a:gd name="T45" fmla="*/ 403 h 459"/>
                <a:gd name="T46" fmla="*/ 411 w 459"/>
                <a:gd name="T47" fmla="*/ 372 h 459"/>
                <a:gd name="T48" fmla="*/ 434 w 459"/>
                <a:gd name="T49" fmla="*/ 332 h 459"/>
                <a:gd name="T50" fmla="*/ 451 w 459"/>
                <a:gd name="T51" fmla="*/ 289 h 459"/>
                <a:gd name="T52" fmla="*/ 456 w 459"/>
                <a:gd name="T53" fmla="*/ 266 h 459"/>
                <a:gd name="T54" fmla="*/ 459 w 459"/>
                <a:gd name="T55" fmla="*/ 220 h 459"/>
                <a:gd name="T56" fmla="*/ 452 w 459"/>
                <a:gd name="T57" fmla="*/ 176 h 459"/>
                <a:gd name="T58" fmla="*/ 438 w 459"/>
                <a:gd name="T59" fmla="*/ 134 h 459"/>
                <a:gd name="T60" fmla="*/ 416 w 459"/>
                <a:gd name="T61" fmla="*/ 97 h 459"/>
                <a:gd name="T62" fmla="*/ 387 w 459"/>
                <a:gd name="T63" fmla="*/ 64 h 459"/>
                <a:gd name="T64" fmla="*/ 352 w 459"/>
                <a:gd name="T65" fmla="*/ 35 h 459"/>
                <a:gd name="T66" fmla="*/ 310 w 459"/>
                <a:gd name="T67" fmla="*/ 16 h 459"/>
                <a:gd name="T68" fmla="*/ 288 w 459"/>
                <a:gd name="T69" fmla="*/ 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8" y="8"/>
                  </a:moveTo>
                  <a:lnTo>
                    <a:pt x="288" y="8"/>
                  </a:lnTo>
                  <a:lnTo>
                    <a:pt x="266" y="3"/>
                  </a:lnTo>
                  <a:lnTo>
                    <a:pt x="243" y="2"/>
                  </a:lnTo>
                  <a:lnTo>
                    <a:pt x="220" y="0"/>
                  </a:lnTo>
                  <a:lnTo>
                    <a:pt x="197" y="3"/>
                  </a:lnTo>
                  <a:lnTo>
                    <a:pt x="176" y="7"/>
                  </a:lnTo>
                  <a:lnTo>
                    <a:pt x="154" y="13"/>
                  </a:lnTo>
                  <a:lnTo>
                    <a:pt x="134" y="21"/>
                  </a:lnTo>
                  <a:lnTo>
                    <a:pt x="115" y="31"/>
                  </a:lnTo>
                  <a:lnTo>
                    <a:pt x="95" y="43"/>
                  </a:lnTo>
                  <a:lnTo>
                    <a:pt x="78" y="56"/>
                  </a:lnTo>
                  <a:lnTo>
                    <a:pt x="63" y="72"/>
                  </a:lnTo>
                  <a:lnTo>
                    <a:pt x="48" y="89"/>
                  </a:lnTo>
                  <a:lnTo>
                    <a:pt x="35" y="107"/>
                  </a:lnTo>
                  <a:lnTo>
                    <a:pt x="24" y="127"/>
                  </a:lnTo>
                  <a:lnTo>
                    <a:pt x="14" y="149"/>
                  </a:lnTo>
                  <a:lnTo>
                    <a:pt x="7" y="171"/>
                  </a:lnTo>
                  <a:lnTo>
                    <a:pt x="7" y="171"/>
                  </a:lnTo>
                  <a:lnTo>
                    <a:pt x="3" y="193"/>
                  </a:lnTo>
                  <a:lnTo>
                    <a:pt x="0" y="216"/>
                  </a:lnTo>
                  <a:lnTo>
                    <a:pt x="0" y="239"/>
                  </a:lnTo>
                  <a:lnTo>
                    <a:pt x="1" y="262"/>
                  </a:lnTo>
                  <a:lnTo>
                    <a:pt x="5" y="283"/>
                  </a:lnTo>
                  <a:lnTo>
                    <a:pt x="12" y="305"/>
                  </a:lnTo>
                  <a:lnTo>
                    <a:pt x="20" y="325"/>
                  </a:lnTo>
                  <a:lnTo>
                    <a:pt x="30" y="344"/>
                  </a:lnTo>
                  <a:lnTo>
                    <a:pt x="42" y="364"/>
                  </a:lnTo>
                  <a:lnTo>
                    <a:pt x="56" y="381"/>
                  </a:lnTo>
                  <a:lnTo>
                    <a:pt x="71" y="396"/>
                  </a:lnTo>
                  <a:lnTo>
                    <a:pt x="87" y="411"/>
                  </a:lnTo>
                  <a:lnTo>
                    <a:pt x="106" y="424"/>
                  </a:lnTo>
                  <a:lnTo>
                    <a:pt x="127" y="435"/>
                  </a:lnTo>
                  <a:lnTo>
                    <a:pt x="147" y="444"/>
                  </a:lnTo>
                  <a:lnTo>
                    <a:pt x="170" y="452"/>
                  </a:lnTo>
                  <a:lnTo>
                    <a:pt x="170" y="452"/>
                  </a:lnTo>
                  <a:lnTo>
                    <a:pt x="193" y="456"/>
                  </a:lnTo>
                  <a:lnTo>
                    <a:pt x="215" y="459"/>
                  </a:lnTo>
                  <a:lnTo>
                    <a:pt x="239" y="459"/>
                  </a:lnTo>
                  <a:lnTo>
                    <a:pt x="261" y="458"/>
                  </a:lnTo>
                  <a:lnTo>
                    <a:pt x="283" y="454"/>
                  </a:lnTo>
                  <a:lnTo>
                    <a:pt x="304" y="447"/>
                  </a:lnTo>
                  <a:lnTo>
                    <a:pt x="325" y="439"/>
                  </a:lnTo>
                  <a:lnTo>
                    <a:pt x="344" y="429"/>
                  </a:lnTo>
                  <a:lnTo>
                    <a:pt x="362" y="417"/>
                  </a:lnTo>
                  <a:lnTo>
                    <a:pt x="379" y="403"/>
                  </a:lnTo>
                  <a:lnTo>
                    <a:pt x="395" y="388"/>
                  </a:lnTo>
                  <a:lnTo>
                    <a:pt x="411" y="372"/>
                  </a:lnTo>
                  <a:lnTo>
                    <a:pt x="424" y="353"/>
                  </a:lnTo>
                  <a:lnTo>
                    <a:pt x="434" y="332"/>
                  </a:lnTo>
                  <a:lnTo>
                    <a:pt x="443" y="312"/>
                  </a:lnTo>
                  <a:lnTo>
                    <a:pt x="451" y="289"/>
                  </a:lnTo>
                  <a:lnTo>
                    <a:pt x="451" y="289"/>
                  </a:lnTo>
                  <a:lnTo>
                    <a:pt x="456" y="266"/>
                  </a:lnTo>
                  <a:lnTo>
                    <a:pt x="458" y="244"/>
                  </a:lnTo>
                  <a:lnTo>
                    <a:pt x="459" y="220"/>
                  </a:lnTo>
                  <a:lnTo>
                    <a:pt x="456" y="198"/>
                  </a:lnTo>
                  <a:lnTo>
                    <a:pt x="452" y="176"/>
                  </a:lnTo>
                  <a:lnTo>
                    <a:pt x="446" y="155"/>
                  </a:lnTo>
                  <a:lnTo>
                    <a:pt x="438" y="134"/>
                  </a:lnTo>
                  <a:lnTo>
                    <a:pt x="428" y="115"/>
                  </a:lnTo>
                  <a:lnTo>
                    <a:pt x="416" y="97"/>
                  </a:lnTo>
                  <a:lnTo>
                    <a:pt x="403" y="80"/>
                  </a:lnTo>
                  <a:lnTo>
                    <a:pt x="387" y="64"/>
                  </a:lnTo>
                  <a:lnTo>
                    <a:pt x="370" y="48"/>
                  </a:lnTo>
                  <a:lnTo>
                    <a:pt x="352" y="35"/>
                  </a:lnTo>
                  <a:lnTo>
                    <a:pt x="332" y="25"/>
                  </a:lnTo>
                  <a:lnTo>
                    <a:pt x="310" y="16"/>
                  </a:lnTo>
                  <a:lnTo>
                    <a:pt x="288" y="8"/>
                  </a:lnTo>
                  <a:lnTo>
                    <a:pt x="28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3" name="Freeform 97"/>
            <p:cNvSpPr>
              <a:spLocks/>
            </p:cNvSpPr>
            <p:nvPr userDrawn="1"/>
          </p:nvSpPr>
          <p:spPr bwMode="auto">
            <a:xfrm>
              <a:off x="5431" y="580"/>
              <a:ext cx="94" cy="95"/>
            </a:xfrm>
            <a:custGeom>
              <a:avLst/>
              <a:gdLst>
                <a:gd name="T0" fmla="*/ 238 w 378"/>
                <a:gd name="T1" fmla="*/ 5 h 378"/>
                <a:gd name="T2" fmla="*/ 201 w 378"/>
                <a:gd name="T3" fmla="*/ 0 h 378"/>
                <a:gd name="T4" fmla="*/ 163 w 378"/>
                <a:gd name="T5" fmla="*/ 1 h 378"/>
                <a:gd name="T6" fmla="*/ 128 w 378"/>
                <a:gd name="T7" fmla="*/ 9 h 378"/>
                <a:gd name="T8" fmla="*/ 95 w 378"/>
                <a:gd name="T9" fmla="*/ 25 h 378"/>
                <a:gd name="T10" fmla="*/ 65 w 378"/>
                <a:gd name="T11" fmla="*/ 45 h 378"/>
                <a:gd name="T12" fmla="*/ 40 w 378"/>
                <a:gd name="T13" fmla="*/ 71 h 378"/>
                <a:gd name="T14" fmla="*/ 21 w 378"/>
                <a:gd name="T15" fmla="*/ 104 h 378"/>
                <a:gd name="T16" fmla="*/ 6 w 378"/>
                <a:gd name="T17" fmla="*/ 139 h 378"/>
                <a:gd name="T18" fmla="*/ 2 w 378"/>
                <a:gd name="T19" fmla="*/ 159 h 378"/>
                <a:gd name="T20" fmla="*/ 0 w 378"/>
                <a:gd name="T21" fmla="*/ 195 h 378"/>
                <a:gd name="T22" fmla="*/ 5 w 378"/>
                <a:gd name="T23" fmla="*/ 232 h 378"/>
                <a:gd name="T24" fmla="*/ 17 w 378"/>
                <a:gd name="T25" fmla="*/ 267 h 378"/>
                <a:gd name="T26" fmla="*/ 35 w 378"/>
                <a:gd name="T27" fmla="*/ 298 h 378"/>
                <a:gd name="T28" fmla="*/ 59 w 378"/>
                <a:gd name="T29" fmla="*/ 325 h 378"/>
                <a:gd name="T30" fmla="*/ 88 w 378"/>
                <a:gd name="T31" fmla="*/ 348 h 378"/>
                <a:gd name="T32" fmla="*/ 122 w 378"/>
                <a:gd name="T33" fmla="*/ 365 h 378"/>
                <a:gd name="T34" fmla="*/ 141 w 378"/>
                <a:gd name="T35" fmla="*/ 371 h 378"/>
                <a:gd name="T36" fmla="*/ 178 w 378"/>
                <a:gd name="T37" fmla="*/ 376 h 378"/>
                <a:gd name="T38" fmla="*/ 215 w 378"/>
                <a:gd name="T39" fmla="*/ 375 h 378"/>
                <a:gd name="T40" fmla="*/ 250 w 378"/>
                <a:gd name="T41" fmla="*/ 367 h 378"/>
                <a:gd name="T42" fmla="*/ 284 w 378"/>
                <a:gd name="T43" fmla="*/ 352 h 378"/>
                <a:gd name="T44" fmla="*/ 313 w 378"/>
                <a:gd name="T45" fmla="*/ 331 h 378"/>
                <a:gd name="T46" fmla="*/ 339 w 378"/>
                <a:gd name="T47" fmla="*/ 305 h 378"/>
                <a:gd name="T48" fmla="*/ 358 w 378"/>
                <a:gd name="T49" fmla="*/ 273 h 378"/>
                <a:gd name="T50" fmla="*/ 371 w 378"/>
                <a:gd name="T51" fmla="*/ 237 h 378"/>
                <a:gd name="T52" fmla="*/ 375 w 378"/>
                <a:gd name="T53" fmla="*/ 219 h 378"/>
                <a:gd name="T54" fmla="*/ 378 w 378"/>
                <a:gd name="T55" fmla="*/ 181 h 378"/>
                <a:gd name="T56" fmla="*/ 373 w 378"/>
                <a:gd name="T57" fmla="*/ 144 h 378"/>
                <a:gd name="T58" fmla="*/ 361 w 378"/>
                <a:gd name="T59" fmla="*/ 109 h 378"/>
                <a:gd name="T60" fmla="*/ 343 w 378"/>
                <a:gd name="T61" fmla="*/ 78 h 378"/>
                <a:gd name="T62" fmla="*/ 319 w 378"/>
                <a:gd name="T63" fmla="*/ 51 h 378"/>
                <a:gd name="T64" fmla="*/ 290 w 378"/>
                <a:gd name="T65" fmla="*/ 28 h 378"/>
                <a:gd name="T66" fmla="*/ 257 w 378"/>
                <a:gd name="T67" fmla="*/ 12 h 378"/>
                <a:gd name="T68" fmla="*/ 238 w 378"/>
                <a:gd name="T69" fmla="*/ 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5"/>
                  </a:moveTo>
                  <a:lnTo>
                    <a:pt x="238" y="5"/>
                  </a:lnTo>
                  <a:lnTo>
                    <a:pt x="219" y="1"/>
                  </a:lnTo>
                  <a:lnTo>
                    <a:pt x="201" y="0"/>
                  </a:lnTo>
                  <a:lnTo>
                    <a:pt x="181" y="0"/>
                  </a:lnTo>
                  <a:lnTo>
                    <a:pt x="163" y="1"/>
                  </a:lnTo>
                  <a:lnTo>
                    <a:pt x="145" y="4"/>
                  </a:lnTo>
                  <a:lnTo>
                    <a:pt x="128" y="9"/>
                  </a:lnTo>
                  <a:lnTo>
                    <a:pt x="111" y="17"/>
                  </a:lnTo>
                  <a:lnTo>
                    <a:pt x="95" y="25"/>
                  </a:lnTo>
                  <a:lnTo>
                    <a:pt x="79" y="34"/>
                  </a:lnTo>
                  <a:lnTo>
                    <a:pt x="65" y="45"/>
                  </a:lnTo>
                  <a:lnTo>
                    <a:pt x="52" y="58"/>
                  </a:lnTo>
                  <a:lnTo>
                    <a:pt x="40" y="71"/>
                  </a:lnTo>
                  <a:lnTo>
                    <a:pt x="30" y="87"/>
                  </a:lnTo>
                  <a:lnTo>
                    <a:pt x="21" y="104"/>
                  </a:lnTo>
                  <a:lnTo>
                    <a:pt x="13" y="121"/>
                  </a:lnTo>
                  <a:lnTo>
                    <a:pt x="6" y="139"/>
                  </a:lnTo>
                  <a:lnTo>
                    <a:pt x="6" y="139"/>
                  </a:lnTo>
                  <a:lnTo>
                    <a:pt x="2" y="159"/>
                  </a:lnTo>
                  <a:lnTo>
                    <a:pt x="0" y="177"/>
                  </a:lnTo>
                  <a:lnTo>
                    <a:pt x="0" y="195"/>
                  </a:lnTo>
                  <a:lnTo>
                    <a:pt x="2" y="213"/>
                  </a:lnTo>
                  <a:lnTo>
                    <a:pt x="5" y="232"/>
                  </a:lnTo>
                  <a:lnTo>
                    <a:pt x="10" y="250"/>
                  </a:lnTo>
                  <a:lnTo>
                    <a:pt x="17" y="267"/>
                  </a:lnTo>
                  <a:lnTo>
                    <a:pt x="26" y="282"/>
                  </a:lnTo>
                  <a:lnTo>
                    <a:pt x="35" y="298"/>
                  </a:lnTo>
                  <a:lnTo>
                    <a:pt x="47" y="312"/>
                  </a:lnTo>
                  <a:lnTo>
                    <a:pt x="59" y="325"/>
                  </a:lnTo>
                  <a:lnTo>
                    <a:pt x="73" y="337"/>
                  </a:lnTo>
                  <a:lnTo>
                    <a:pt x="88" y="348"/>
                  </a:lnTo>
                  <a:lnTo>
                    <a:pt x="104" y="357"/>
                  </a:lnTo>
                  <a:lnTo>
                    <a:pt x="122" y="365"/>
                  </a:lnTo>
                  <a:lnTo>
                    <a:pt x="141" y="371"/>
                  </a:lnTo>
                  <a:lnTo>
                    <a:pt x="141" y="371"/>
                  </a:lnTo>
                  <a:lnTo>
                    <a:pt x="159" y="375"/>
                  </a:lnTo>
                  <a:lnTo>
                    <a:pt x="178" y="376"/>
                  </a:lnTo>
                  <a:lnTo>
                    <a:pt x="197" y="378"/>
                  </a:lnTo>
                  <a:lnTo>
                    <a:pt x="215" y="375"/>
                  </a:lnTo>
                  <a:lnTo>
                    <a:pt x="233" y="372"/>
                  </a:lnTo>
                  <a:lnTo>
                    <a:pt x="250" y="367"/>
                  </a:lnTo>
                  <a:lnTo>
                    <a:pt x="267" y="361"/>
                  </a:lnTo>
                  <a:lnTo>
                    <a:pt x="284" y="352"/>
                  </a:lnTo>
                  <a:lnTo>
                    <a:pt x="298" y="342"/>
                  </a:lnTo>
                  <a:lnTo>
                    <a:pt x="313" y="331"/>
                  </a:lnTo>
                  <a:lnTo>
                    <a:pt x="327" y="318"/>
                  </a:lnTo>
                  <a:lnTo>
                    <a:pt x="339" y="305"/>
                  </a:lnTo>
                  <a:lnTo>
                    <a:pt x="349" y="289"/>
                  </a:lnTo>
                  <a:lnTo>
                    <a:pt x="358" y="273"/>
                  </a:lnTo>
                  <a:lnTo>
                    <a:pt x="366" y="255"/>
                  </a:lnTo>
                  <a:lnTo>
                    <a:pt x="371" y="237"/>
                  </a:lnTo>
                  <a:lnTo>
                    <a:pt x="371" y="237"/>
                  </a:lnTo>
                  <a:lnTo>
                    <a:pt x="375" y="219"/>
                  </a:lnTo>
                  <a:lnTo>
                    <a:pt x="378" y="199"/>
                  </a:lnTo>
                  <a:lnTo>
                    <a:pt x="378" y="181"/>
                  </a:lnTo>
                  <a:lnTo>
                    <a:pt x="376" y="163"/>
                  </a:lnTo>
                  <a:lnTo>
                    <a:pt x="373" y="144"/>
                  </a:lnTo>
                  <a:lnTo>
                    <a:pt x="367" y="126"/>
                  </a:lnTo>
                  <a:lnTo>
                    <a:pt x="361" y="109"/>
                  </a:lnTo>
                  <a:lnTo>
                    <a:pt x="353" y="94"/>
                  </a:lnTo>
                  <a:lnTo>
                    <a:pt x="343" y="78"/>
                  </a:lnTo>
                  <a:lnTo>
                    <a:pt x="332" y="64"/>
                  </a:lnTo>
                  <a:lnTo>
                    <a:pt x="319" y="51"/>
                  </a:lnTo>
                  <a:lnTo>
                    <a:pt x="305" y="39"/>
                  </a:lnTo>
                  <a:lnTo>
                    <a:pt x="290" y="28"/>
                  </a:lnTo>
                  <a:lnTo>
                    <a:pt x="274" y="19"/>
                  </a:lnTo>
                  <a:lnTo>
                    <a:pt x="257" y="12"/>
                  </a:lnTo>
                  <a:lnTo>
                    <a:pt x="238" y="5"/>
                  </a:lnTo>
                  <a:lnTo>
                    <a:pt x="23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 name="Freeform 98"/>
            <p:cNvSpPr>
              <a:spLocks/>
            </p:cNvSpPr>
            <p:nvPr userDrawn="1"/>
          </p:nvSpPr>
          <p:spPr bwMode="auto">
            <a:xfrm>
              <a:off x="5686" y="656"/>
              <a:ext cx="74" cy="74"/>
            </a:xfrm>
            <a:custGeom>
              <a:avLst/>
              <a:gdLst>
                <a:gd name="T0" fmla="*/ 186 w 297"/>
                <a:gd name="T1" fmla="*/ 5 h 297"/>
                <a:gd name="T2" fmla="*/ 158 w 297"/>
                <a:gd name="T3" fmla="*/ 0 h 297"/>
                <a:gd name="T4" fmla="*/ 128 w 297"/>
                <a:gd name="T5" fmla="*/ 1 h 297"/>
                <a:gd name="T6" fmla="*/ 100 w 297"/>
                <a:gd name="T7" fmla="*/ 8 h 297"/>
                <a:gd name="T8" fmla="*/ 74 w 297"/>
                <a:gd name="T9" fmla="*/ 20 h 297"/>
                <a:gd name="T10" fmla="*/ 51 w 297"/>
                <a:gd name="T11" fmla="*/ 37 h 297"/>
                <a:gd name="T12" fmla="*/ 31 w 297"/>
                <a:gd name="T13" fmla="*/ 57 h 297"/>
                <a:gd name="T14" fmla="*/ 16 w 297"/>
                <a:gd name="T15" fmla="*/ 82 h 297"/>
                <a:gd name="T16" fmla="*/ 5 w 297"/>
                <a:gd name="T17" fmla="*/ 109 h 297"/>
                <a:gd name="T18" fmla="*/ 1 w 297"/>
                <a:gd name="T19" fmla="*/ 125 h 297"/>
                <a:gd name="T20" fmla="*/ 0 w 297"/>
                <a:gd name="T21" fmla="*/ 154 h 297"/>
                <a:gd name="T22" fmla="*/ 4 w 297"/>
                <a:gd name="T23" fmla="*/ 182 h 297"/>
                <a:gd name="T24" fmla="*/ 13 w 297"/>
                <a:gd name="T25" fmla="*/ 210 h 297"/>
                <a:gd name="T26" fmla="*/ 27 w 297"/>
                <a:gd name="T27" fmla="*/ 235 h 297"/>
                <a:gd name="T28" fmla="*/ 46 w 297"/>
                <a:gd name="T29" fmla="*/ 255 h 297"/>
                <a:gd name="T30" fmla="*/ 69 w 297"/>
                <a:gd name="T31" fmla="*/ 274 h 297"/>
                <a:gd name="T32" fmla="*/ 95 w 297"/>
                <a:gd name="T33" fmla="*/ 287 h 297"/>
                <a:gd name="T34" fmla="*/ 109 w 297"/>
                <a:gd name="T35" fmla="*/ 292 h 297"/>
                <a:gd name="T36" fmla="*/ 139 w 297"/>
                <a:gd name="T37" fmla="*/ 296 h 297"/>
                <a:gd name="T38" fmla="*/ 169 w 297"/>
                <a:gd name="T39" fmla="*/ 296 h 297"/>
                <a:gd name="T40" fmla="*/ 197 w 297"/>
                <a:gd name="T41" fmla="*/ 288 h 297"/>
                <a:gd name="T42" fmla="*/ 223 w 297"/>
                <a:gd name="T43" fmla="*/ 276 h 297"/>
                <a:gd name="T44" fmla="*/ 246 w 297"/>
                <a:gd name="T45" fmla="*/ 261 h 297"/>
                <a:gd name="T46" fmla="*/ 266 w 297"/>
                <a:gd name="T47" fmla="*/ 240 h 297"/>
                <a:gd name="T48" fmla="*/ 281 w 297"/>
                <a:gd name="T49" fmla="*/ 215 h 297"/>
                <a:gd name="T50" fmla="*/ 292 w 297"/>
                <a:gd name="T51" fmla="*/ 186 h 297"/>
                <a:gd name="T52" fmla="*/ 294 w 297"/>
                <a:gd name="T53" fmla="*/ 172 h 297"/>
                <a:gd name="T54" fmla="*/ 297 w 297"/>
                <a:gd name="T55" fmla="*/ 142 h 297"/>
                <a:gd name="T56" fmla="*/ 293 w 297"/>
                <a:gd name="T57" fmla="*/ 113 h 297"/>
                <a:gd name="T58" fmla="*/ 284 w 297"/>
                <a:gd name="T59" fmla="*/ 86 h 297"/>
                <a:gd name="T60" fmla="*/ 270 w 297"/>
                <a:gd name="T61" fmla="*/ 63 h 297"/>
                <a:gd name="T62" fmla="*/ 250 w 297"/>
                <a:gd name="T63" fmla="*/ 40 h 297"/>
                <a:gd name="T64" fmla="*/ 228 w 297"/>
                <a:gd name="T65" fmla="*/ 22 h 297"/>
                <a:gd name="T66" fmla="*/ 201 w 297"/>
                <a:gd name="T67" fmla="*/ 9 h 297"/>
                <a:gd name="T68" fmla="*/ 186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6" y="5"/>
                  </a:moveTo>
                  <a:lnTo>
                    <a:pt x="186" y="5"/>
                  </a:lnTo>
                  <a:lnTo>
                    <a:pt x="172" y="1"/>
                  </a:lnTo>
                  <a:lnTo>
                    <a:pt x="158" y="0"/>
                  </a:lnTo>
                  <a:lnTo>
                    <a:pt x="142" y="0"/>
                  </a:lnTo>
                  <a:lnTo>
                    <a:pt x="128" y="1"/>
                  </a:lnTo>
                  <a:lnTo>
                    <a:pt x="113" y="4"/>
                  </a:lnTo>
                  <a:lnTo>
                    <a:pt x="100" y="8"/>
                  </a:lnTo>
                  <a:lnTo>
                    <a:pt x="87" y="13"/>
                  </a:lnTo>
                  <a:lnTo>
                    <a:pt x="74" y="20"/>
                  </a:lnTo>
                  <a:lnTo>
                    <a:pt x="62" y="27"/>
                  </a:lnTo>
                  <a:lnTo>
                    <a:pt x="51" y="37"/>
                  </a:lnTo>
                  <a:lnTo>
                    <a:pt x="40" y="46"/>
                  </a:lnTo>
                  <a:lnTo>
                    <a:pt x="31" y="57"/>
                  </a:lnTo>
                  <a:lnTo>
                    <a:pt x="23" y="69"/>
                  </a:lnTo>
                  <a:lnTo>
                    <a:pt x="16" y="82"/>
                  </a:lnTo>
                  <a:lnTo>
                    <a:pt x="9" y="95"/>
                  </a:lnTo>
                  <a:lnTo>
                    <a:pt x="5" y="109"/>
                  </a:lnTo>
                  <a:lnTo>
                    <a:pt x="5" y="109"/>
                  </a:lnTo>
                  <a:lnTo>
                    <a:pt x="1" y="125"/>
                  </a:lnTo>
                  <a:lnTo>
                    <a:pt x="0" y="139"/>
                  </a:lnTo>
                  <a:lnTo>
                    <a:pt x="0" y="154"/>
                  </a:lnTo>
                  <a:lnTo>
                    <a:pt x="1" y="168"/>
                  </a:lnTo>
                  <a:lnTo>
                    <a:pt x="4" y="182"/>
                  </a:lnTo>
                  <a:lnTo>
                    <a:pt x="8" y="197"/>
                  </a:lnTo>
                  <a:lnTo>
                    <a:pt x="13" y="210"/>
                  </a:lnTo>
                  <a:lnTo>
                    <a:pt x="19" y="223"/>
                  </a:lnTo>
                  <a:lnTo>
                    <a:pt x="27" y="235"/>
                  </a:lnTo>
                  <a:lnTo>
                    <a:pt x="36" y="245"/>
                  </a:lnTo>
                  <a:lnTo>
                    <a:pt x="46" y="255"/>
                  </a:lnTo>
                  <a:lnTo>
                    <a:pt x="57" y="266"/>
                  </a:lnTo>
                  <a:lnTo>
                    <a:pt x="69" y="274"/>
                  </a:lnTo>
                  <a:lnTo>
                    <a:pt x="82" y="281"/>
                  </a:lnTo>
                  <a:lnTo>
                    <a:pt x="95" y="287"/>
                  </a:lnTo>
                  <a:lnTo>
                    <a:pt x="109" y="292"/>
                  </a:lnTo>
                  <a:lnTo>
                    <a:pt x="109" y="292"/>
                  </a:lnTo>
                  <a:lnTo>
                    <a:pt x="125" y="294"/>
                  </a:lnTo>
                  <a:lnTo>
                    <a:pt x="139" y="296"/>
                  </a:lnTo>
                  <a:lnTo>
                    <a:pt x="154" y="297"/>
                  </a:lnTo>
                  <a:lnTo>
                    <a:pt x="169" y="296"/>
                  </a:lnTo>
                  <a:lnTo>
                    <a:pt x="182" y="293"/>
                  </a:lnTo>
                  <a:lnTo>
                    <a:pt x="197" y="288"/>
                  </a:lnTo>
                  <a:lnTo>
                    <a:pt x="210" y="283"/>
                  </a:lnTo>
                  <a:lnTo>
                    <a:pt x="223" y="276"/>
                  </a:lnTo>
                  <a:lnTo>
                    <a:pt x="234" y="268"/>
                  </a:lnTo>
                  <a:lnTo>
                    <a:pt x="246" y="261"/>
                  </a:lnTo>
                  <a:lnTo>
                    <a:pt x="257" y="250"/>
                  </a:lnTo>
                  <a:lnTo>
                    <a:pt x="266" y="240"/>
                  </a:lnTo>
                  <a:lnTo>
                    <a:pt x="274" y="228"/>
                  </a:lnTo>
                  <a:lnTo>
                    <a:pt x="281" y="215"/>
                  </a:lnTo>
                  <a:lnTo>
                    <a:pt x="287" y="201"/>
                  </a:lnTo>
                  <a:lnTo>
                    <a:pt x="292" y="186"/>
                  </a:lnTo>
                  <a:lnTo>
                    <a:pt x="292" y="186"/>
                  </a:lnTo>
                  <a:lnTo>
                    <a:pt x="294" y="172"/>
                  </a:lnTo>
                  <a:lnTo>
                    <a:pt x="297" y="156"/>
                  </a:lnTo>
                  <a:lnTo>
                    <a:pt x="297" y="142"/>
                  </a:lnTo>
                  <a:lnTo>
                    <a:pt x="296" y="128"/>
                  </a:lnTo>
                  <a:lnTo>
                    <a:pt x="293" y="113"/>
                  </a:lnTo>
                  <a:lnTo>
                    <a:pt x="289" y="100"/>
                  </a:lnTo>
                  <a:lnTo>
                    <a:pt x="284" y="86"/>
                  </a:lnTo>
                  <a:lnTo>
                    <a:pt x="277" y="74"/>
                  </a:lnTo>
                  <a:lnTo>
                    <a:pt x="270" y="63"/>
                  </a:lnTo>
                  <a:lnTo>
                    <a:pt x="261" y="51"/>
                  </a:lnTo>
                  <a:lnTo>
                    <a:pt x="250" y="40"/>
                  </a:lnTo>
                  <a:lnTo>
                    <a:pt x="240" y="31"/>
                  </a:lnTo>
                  <a:lnTo>
                    <a:pt x="228" y="22"/>
                  </a:lnTo>
                  <a:lnTo>
                    <a:pt x="215" y="16"/>
                  </a:lnTo>
                  <a:lnTo>
                    <a:pt x="201" y="9"/>
                  </a:lnTo>
                  <a:lnTo>
                    <a:pt x="186" y="5"/>
                  </a:lnTo>
                  <a:lnTo>
                    <a:pt x="18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 name="Freeform 99"/>
            <p:cNvSpPr>
              <a:spLocks/>
            </p:cNvSpPr>
            <p:nvPr userDrawn="1"/>
          </p:nvSpPr>
          <p:spPr bwMode="auto">
            <a:xfrm>
              <a:off x="1704" y="332"/>
              <a:ext cx="90" cy="10"/>
            </a:xfrm>
            <a:custGeom>
              <a:avLst/>
              <a:gdLst>
                <a:gd name="T0" fmla="*/ 291 w 361"/>
                <a:gd name="T1" fmla="*/ 26 h 40"/>
                <a:gd name="T2" fmla="*/ 291 w 361"/>
                <a:gd name="T3" fmla="*/ 26 h 40"/>
                <a:gd name="T4" fmla="*/ 309 w 361"/>
                <a:gd name="T5" fmla="*/ 21 h 40"/>
                <a:gd name="T6" fmla="*/ 328 w 361"/>
                <a:gd name="T7" fmla="*/ 14 h 40"/>
                <a:gd name="T8" fmla="*/ 361 w 361"/>
                <a:gd name="T9" fmla="*/ 0 h 40"/>
                <a:gd name="T10" fmla="*/ 0 w 361"/>
                <a:gd name="T11" fmla="*/ 0 h 40"/>
                <a:gd name="T12" fmla="*/ 0 w 361"/>
                <a:gd name="T13" fmla="*/ 0 h 40"/>
                <a:gd name="T14" fmla="*/ 34 w 361"/>
                <a:gd name="T15" fmla="*/ 13 h 40"/>
                <a:gd name="T16" fmla="*/ 70 w 361"/>
                <a:gd name="T17" fmla="*/ 25 h 40"/>
                <a:gd name="T18" fmla="*/ 105 w 361"/>
                <a:gd name="T19" fmla="*/ 33 h 40"/>
                <a:gd name="T20" fmla="*/ 123 w 361"/>
                <a:gd name="T21" fmla="*/ 36 h 40"/>
                <a:gd name="T22" fmla="*/ 141 w 361"/>
                <a:gd name="T23" fmla="*/ 38 h 40"/>
                <a:gd name="T24" fmla="*/ 159 w 361"/>
                <a:gd name="T25" fmla="*/ 39 h 40"/>
                <a:gd name="T26" fmla="*/ 178 w 361"/>
                <a:gd name="T27" fmla="*/ 40 h 40"/>
                <a:gd name="T28" fmla="*/ 197 w 361"/>
                <a:gd name="T29" fmla="*/ 40 h 40"/>
                <a:gd name="T30" fmla="*/ 215 w 361"/>
                <a:gd name="T31" fmla="*/ 39 h 40"/>
                <a:gd name="T32" fmla="*/ 235 w 361"/>
                <a:gd name="T33" fmla="*/ 38 h 40"/>
                <a:gd name="T34" fmla="*/ 253 w 361"/>
                <a:gd name="T35" fmla="*/ 34 h 40"/>
                <a:gd name="T36" fmla="*/ 273 w 361"/>
                <a:gd name="T37" fmla="*/ 31 h 40"/>
                <a:gd name="T38" fmla="*/ 291 w 361"/>
                <a:gd name="T39" fmla="*/ 26 h 40"/>
                <a:gd name="T40" fmla="*/ 291 w 361"/>
                <a:gd name="T41"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291" y="26"/>
                  </a:moveTo>
                  <a:lnTo>
                    <a:pt x="291" y="26"/>
                  </a:lnTo>
                  <a:lnTo>
                    <a:pt x="309" y="21"/>
                  </a:lnTo>
                  <a:lnTo>
                    <a:pt x="328" y="14"/>
                  </a:lnTo>
                  <a:lnTo>
                    <a:pt x="361" y="0"/>
                  </a:lnTo>
                  <a:lnTo>
                    <a:pt x="0" y="0"/>
                  </a:lnTo>
                  <a:lnTo>
                    <a:pt x="0" y="0"/>
                  </a:lnTo>
                  <a:lnTo>
                    <a:pt x="34" y="13"/>
                  </a:lnTo>
                  <a:lnTo>
                    <a:pt x="70" y="25"/>
                  </a:lnTo>
                  <a:lnTo>
                    <a:pt x="105" y="33"/>
                  </a:lnTo>
                  <a:lnTo>
                    <a:pt x="123" y="36"/>
                  </a:lnTo>
                  <a:lnTo>
                    <a:pt x="141" y="38"/>
                  </a:lnTo>
                  <a:lnTo>
                    <a:pt x="159" y="39"/>
                  </a:lnTo>
                  <a:lnTo>
                    <a:pt x="178" y="40"/>
                  </a:lnTo>
                  <a:lnTo>
                    <a:pt x="197" y="40"/>
                  </a:lnTo>
                  <a:lnTo>
                    <a:pt x="215" y="39"/>
                  </a:lnTo>
                  <a:lnTo>
                    <a:pt x="235" y="38"/>
                  </a:lnTo>
                  <a:lnTo>
                    <a:pt x="253" y="34"/>
                  </a:lnTo>
                  <a:lnTo>
                    <a:pt x="273" y="31"/>
                  </a:lnTo>
                  <a:lnTo>
                    <a:pt x="291" y="26"/>
                  </a:lnTo>
                  <a:lnTo>
                    <a:pt x="29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 name="Freeform 100"/>
            <p:cNvSpPr>
              <a:spLocks/>
            </p:cNvSpPr>
            <p:nvPr userDrawn="1"/>
          </p:nvSpPr>
          <p:spPr bwMode="auto">
            <a:xfrm>
              <a:off x="1413" y="332"/>
              <a:ext cx="184" cy="65"/>
            </a:xfrm>
            <a:custGeom>
              <a:avLst/>
              <a:gdLst>
                <a:gd name="T0" fmla="*/ 469 w 738"/>
                <a:gd name="T1" fmla="*/ 249 h 262"/>
                <a:gd name="T2" fmla="*/ 469 w 738"/>
                <a:gd name="T3" fmla="*/ 249 h 262"/>
                <a:gd name="T4" fmla="*/ 493 w 738"/>
                <a:gd name="T5" fmla="*/ 242 h 262"/>
                <a:gd name="T6" fmla="*/ 516 w 738"/>
                <a:gd name="T7" fmla="*/ 233 h 262"/>
                <a:gd name="T8" fmla="*/ 538 w 738"/>
                <a:gd name="T9" fmla="*/ 223 h 262"/>
                <a:gd name="T10" fmla="*/ 561 w 738"/>
                <a:gd name="T11" fmla="*/ 212 h 262"/>
                <a:gd name="T12" fmla="*/ 580 w 738"/>
                <a:gd name="T13" fmla="*/ 199 h 262"/>
                <a:gd name="T14" fmla="*/ 600 w 738"/>
                <a:gd name="T15" fmla="*/ 186 h 262"/>
                <a:gd name="T16" fmla="*/ 619 w 738"/>
                <a:gd name="T17" fmla="*/ 171 h 262"/>
                <a:gd name="T18" fmla="*/ 636 w 738"/>
                <a:gd name="T19" fmla="*/ 155 h 262"/>
                <a:gd name="T20" fmla="*/ 653 w 738"/>
                <a:gd name="T21" fmla="*/ 139 h 262"/>
                <a:gd name="T22" fmla="*/ 669 w 738"/>
                <a:gd name="T23" fmla="*/ 121 h 262"/>
                <a:gd name="T24" fmla="*/ 683 w 738"/>
                <a:gd name="T25" fmla="*/ 103 h 262"/>
                <a:gd name="T26" fmla="*/ 696 w 738"/>
                <a:gd name="T27" fmla="*/ 83 h 262"/>
                <a:gd name="T28" fmla="*/ 708 w 738"/>
                <a:gd name="T29" fmla="*/ 64 h 262"/>
                <a:gd name="T30" fmla="*/ 720 w 738"/>
                <a:gd name="T31" fmla="*/ 43 h 262"/>
                <a:gd name="T32" fmla="*/ 729 w 738"/>
                <a:gd name="T33" fmla="*/ 21 h 262"/>
                <a:gd name="T34" fmla="*/ 738 w 738"/>
                <a:gd name="T35" fmla="*/ 0 h 262"/>
                <a:gd name="T36" fmla="*/ 0 w 738"/>
                <a:gd name="T37" fmla="*/ 0 h 262"/>
                <a:gd name="T38" fmla="*/ 0 w 738"/>
                <a:gd name="T39" fmla="*/ 0 h 262"/>
                <a:gd name="T40" fmla="*/ 7 w 738"/>
                <a:gd name="T41" fmla="*/ 17 h 262"/>
                <a:gd name="T42" fmla="*/ 15 w 738"/>
                <a:gd name="T43" fmla="*/ 35 h 262"/>
                <a:gd name="T44" fmla="*/ 22 w 738"/>
                <a:gd name="T45" fmla="*/ 51 h 262"/>
                <a:gd name="T46" fmla="*/ 31 w 738"/>
                <a:gd name="T47" fmla="*/ 68 h 262"/>
                <a:gd name="T48" fmla="*/ 41 w 738"/>
                <a:gd name="T49" fmla="*/ 83 h 262"/>
                <a:gd name="T50" fmla="*/ 51 w 738"/>
                <a:gd name="T51" fmla="*/ 98 h 262"/>
                <a:gd name="T52" fmla="*/ 61 w 738"/>
                <a:gd name="T53" fmla="*/ 113 h 262"/>
                <a:gd name="T54" fmla="*/ 73 w 738"/>
                <a:gd name="T55" fmla="*/ 126 h 262"/>
                <a:gd name="T56" fmla="*/ 86 w 738"/>
                <a:gd name="T57" fmla="*/ 141 h 262"/>
                <a:gd name="T58" fmla="*/ 98 w 738"/>
                <a:gd name="T59" fmla="*/ 152 h 262"/>
                <a:gd name="T60" fmla="*/ 111 w 738"/>
                <a:gd name="T61" fmla="*/ 165 h 262"/>
                <a:gd name="T62" fmla="*/ 125 w 738"/>
                <a:gd name="T63" fmla="*/ 177 h 262"/>
                <a:gd name="T64" fmla="*/ 140 w 738"/>
                <a:gd name="T65" fmla="*/ 188 h 262"/>
                <a:gd name="T66" fmla="*/ 154 w 738"/>
                <a:gd name="T67" fmla="*/ 198 h 262"/>
                <a:gd name="T68" fmla="*/ 170 w 738"/>
                <a:gd name="T69" fmla="*/ 207 h 262"/>
                <a:gd name="T70" fmla="*/ 185 w 738"/>
                <a:gd name="T71" fmla="*/ 216 h 262"/>
                <a:gd name="T72" fmla="*/ 201 w 738"/>
                <a:gd name="T73" fmla="*/ 224 h 262"/>
                <a:gd name="T74" fmla="*/ 217 w 738"/>
                <a:gd name="T75" fmla="*/ 232 h 262"/>
                <a:gd name="T76" fmla="*/ 233 w 738"/>
                <a:gd name="T77" fmla="*/ 238 h 262"/>
                <a:gd name="T78" fmla="*/ 250 w 738"/>
                <a:gd name="T79" fmla="*/ 244 h 262"/>
                <a:gd name="T80" fmla="*/ 267 w 738"/>
                <a:gd name="T81" fmla="*/ 249 h 262"/>
                <a:gd name="T82" fmla="*/ 286 w 738"/>
                <a:gd name="T83" fmla="*/ 253 h 262"/>
                <a:gd name="T84" fmla="*/ 303 w 738"/>
                <a:gd name="T85" fmla="*/ 257 h 262"/>
                <a:gd name="T86" fmla="*/ 321 w 738"/>
                <a:gd name="T87" fmla="*/ 259 h 262"/>
                <a:gd name="T88" fmla="*/ 339 w 738"/>
                <a:gd name="T89" fmla="*/ 262 h 262"/>
                <a:gd name="T90" fmla="*/ 357 w 738"/>
                <a:gd name="T91" fmla="*/ 262 h 262"/>
                <a:gd name="T92" fmla="*/ 376 w 738"/>
                <a:gd name="T93" fmla="*/ 262 h 262"/>
                <a:gd name="T94" fmla="*/ 395 w 738"/>
                <a:gd name="T95" fmla="*/ 262 h 262"/>
                <a:gd name="T96" fmla="*/ 413 w 738"/>
                <a:gd name="T97" fmla="*/ 259 h 262"/>
                <a:gd name="T98" fmla="*/ 432 w 738"/>
                <a:gd name="T99" fmla="*/ 257 h 262"/>
                <a:gd name="T100" fmla="*/ 450 w 738"/>
                <a:gd name="T101" fmla="*/ 254 h 262"/>
                <a:gd name="T102" fmla="*/ 469 w 738"/>
                <a:gd name="T103" fmla="*/ 249 h 262"/>
                <a:gd name="T104" fmla="*/ 4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469" y="249"/>
                  </a:moveTo>
                  <a:lnTo>
                    <a:pt x="469" y="249"/>
                  </a:lnTo>
                  <a:lnTo>
                    <a:pt x="493" y="242"/>
                  </a:lnTo>
                  <a:lnTo>
                    <a:pt x="516" y="233"/>
                  </a:lnTo>
                  <a:lnTo>
                    <a:pt x="538" y="223"/>
                  </a:lnTo>
                  <a:lnTo>
                    <a:pt x="561" y="212"/>
                  </a:lnTo>
                  <a:lnTo>
                    <a:pt x="580" y="199"/>
                  </a:lnTo>
                  <a:lnTo>
                    <a:pt x="600" y="186"/>
                  </a:lnTo>
                  <a:lnTo>
                    <a:pt x="619" y="171"/>
                  </a:lnTo>
                  <a:lnTo>
                    <a:pt x="636" y="155"/>
                  </a:lnTo>
                  <a:lnTo>
                    <a:pt x="653" y="139"/>
                  </a:lnTo>
                  <a:lnTo>
                    <a:pt x="669" y="121"/>
                  </a:lnTo>
                  <a:lnTo>
                    <a:pt x="683" y="103"/>
                  </a:lnTo>
                  <a:lnTo>
                    <a:pt x="696" y="83"/>
                  </a:lnTo>
                  <a:lnTo>
                    <a:pt x="708" y="64"/>
                  </a:lnTo>
                  <a:lnTo>
                    <a:pt x="720" y="43"/>
                  </a:lnTo>
                  <a:lnTo>
                    <a:pt x="729" y="21"/>
                  </a:lnTo>
                  <a:lnTo>
                    <a:pt x="738" y="0"/>
                  </a:lnTo>
                  <a:lnTo>
                    <a:pt x="0" y="0"/>
                  </a:lnTo>
                  <a:lnTo>
                    <a:pt x="0" y="0"/>
                  </a:lnTo>
                  <a:lnTo>
                    <a:pt x="7" y="17"/>
                  </a:lnTo>
                  <a:lnTo>
                    <a:pt x="15" y="35"/>
                  </a:lnTo>
                  <a:lnTo>
                    <a:pt x="22" y="51"/>
                  </a:lnTo>
                  <a:lnTo>
                    <a:pt x="31" y="68"/>
                  </a:lnTo>
                  <a:lnTo>
                    <a:pt x="41" y="83"/>
                  </a:lnTo>
                  <a:lnTo>
                    <a:pt x="51" y="98"/>
                  </a:lnTo>
                  <a:lnTo>
                    <a:pt x="61" y="113"/>
                  </a:lnTo>
                  <a:lnTo>
                    <a:pt x="73" y="126"/>
                  </a:lnTo>
                  <a:lnTo>
                    <a:pt x="86" y="141"/>
                  </a:lnTo>
                  <a:lnTo>
                    <a:pt x="98" y="152"/>
                  </a:lnTo>
                  <a:lnTo>
                    <a:pt x="111" y="165"/>
                  </a:lnTo>
                  <a:lnTo>
                    <a:pt x="125" y="177"/>
                  </a:lnTo>
                  <a:lnTo>
                    <a:pt x="140" y="188"/>
                  </a:lnTo>
                  <a:lnTo>
                    <a:pt x="154" y="198"/>
                  </a:lnTo>
                  <a:lnTo>
                    <a:pt x="170" y="207"/>
                  </a:lnTo>
                  <a:lnTo>
                    <a:pt x="185" y="216"/>
                  </a:lnTo>
                  <a:lnTo>
                    <a:pt x="201" y="224"/>
                  </a:lnTo>
                  <a:lnTo>
                    <a:pt x="217" y="232"/>
                  </a:lnTo>
                  <a:lnTo>
                    <a:pt x="233" y="238"/>
                  </a:lnTo>
                  <a:lnTo>
                    <a:pt x="250" y="244"/>
                  </a:lnTo>
                  <a:lnTo>
                    <a:pt x="267" y="249"/>
                  </a:lnTo>
                  <a:lnTo>
                    <a:pt x="286" y="253"/>
                  </a:lnTo>
                  <a:lnTo>
                    <a:pt x="303" y="257"/>
                  </a:lnTo>
                  <a:lnTo>
                    <a:pt x="321" y="259"/>
                  </a:lnTo>
                  <a:lnTo>
                    <a:pt x="339" y="262"/>
                  </a:lnTo>
                  <a:lnTo>
                    <a:pt x="357" y="262"/>
                  </a:lnTo>
                  <a:lnTo>
                    <a:pt x="376" y="262"/>
                  </a:lnTo>
                  <a:lnTo>
                    <a:pt x="395" y="262"/>
                  </a:lnTo>
                  <a:lnTo>
                    <a:pt x="413" y="259"/>
                  </a:lnTo>
                  <a:lnTo>
                    <a:pt x="432" y="257"/>
                  </a:lnTo>
                  <a:lnTo>
                    <a:pt x="450" y="254"/>
                  </a:lnTo>
                  <a:lnTo>
                    <a:pt x="469" y="249"/>
                  </a:lnTo>
                  <a:lnTo>
                    <a:pt x="4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 name="Freeform 101"/>
            <p:cNvSpPr>
              <a:spLocks/>
            </p:cNvSpPr>
            <p:nvPr userDrawn="1"/>
          </p:nvSpPr>
          <p:spPr bwMode="auto">
            <a:xfrm>
              <a:off x="1172" y="332"/>
              <a:ext cx="176" cy="121"/>
            </a:xfrm>
            <a:custGeom>
              <a:avLst/>
              <a:gdLst>
                <a:gd name="T0" fmla="*/ 441 w 702"/>
                <a:gd name="T1" fmla="*/ 472 h 483"/>
                <a:gd name="T2" fmla="*/ 475 w 702"/>
                <a:gd name="T3" fmla="*/ 461 h 483"/>
                <a:gd name="T4" fmla="*/ 508 w 702"/>
                <a:gd name="T5" fmla="*/ 447 h 483"/>
                <a:gd name="T6" fmla="*/ 538 w 702"/>
                <a:gd name="T7" fmla="*/ 430 h 483"/>
                <a:gd name="T8" fmla="*/ 566 w 702"/>
                <a:gd name="T9" fmla="*/ 410 h 483"/>
                <a:gd name="T10" fmla="*/ 592 w 702"/>
                <a:gd name="T11" fmla="*/ 388 h 483"/>
                <a:gd name="T12" fmla="*/ 616 w 702"/>
                <a:gd name="T13" fmla="*/ 363 h 483"/>
                <a:gd name="T14" fmla="*/ 637 w 702"/>
                <a:gd name="T15" fmla="*/ 336 h 483"/>
                <a:gd name="T16" fmla="*/ 655 w 702"/>
                <a:gd name="T17" fmla="*/ 309 h 483"/>
                <a:gd name="T18" fmla="*/ 669 w 702"/>
                <a:gd name="T19" fmla="*/ 279 h 483"/>
                <a:gd name="T20" fmla="*/ 682 w 702"/>
                <a:gd name="T21" fmla="*/ 248 h 483"/>
                <a:gd name="T22" fmla="*/ 691 w 702"/>
                <a:gd name="T23" fmla="*/ 215 h 483"/>
                <a:gd name="T24" fmla="*/ 698 w 702"/>
                <a:gd name="T25" fmla="*/ 181 h 483"/>
                <a:gd name="T26" fmla="*/ 702 w 702"/>
                <a:gd name="T27" fmla="*/ 147 h 483"/>
                <a:gd name="T28" fmla="*/ 701 w 702"/>
                <a:gd name="T29" fmla="*/ 112 h 483"/>
                <a:gd name="T30" fmla="*/ 697 w 702"/>
                <a:gd name="T31" fmla="*/ 77 h 483"/>
                <a:gd name="T32" fmla="*/ 690 w 702"/>
                <a:gd name="T33" fmla="*/ 42 h 483"/>
                <a:gd name="T34" fmla="*/ 686 w 702"/>
                <a:gd name="T35" fmla="*/ 31 h 483"/>
                <a:gd name="T36" fmla="*/ 673 w 702"/>
                <a:gd name="T37" fmla="*/ 0 h 483"/>
                <a:gd name="T38" fmla="*/ 27 w 702"/>
                <a:gd name="T39" fmla="*/ 0 h 483"/>
                <a:gd name="T40" fmla="*/ 10 w 702"/>
                <a:gd name="T41" fmla="*/ 52 h 483"/>
                <a:gd name="T42" fmla="*/ 1 w 702"/>
                <a:gd name="T43" fmla="*/ 108 h 483"/>
                <a:gd name="T44" fmla="*/ 1 w 702"/>
                <a:gd name="T45" fmla="*/ 165 h 483"/>
                <a:gd name="T46" fmla="*/ 11 w 702"/>
                <a:gd name="T47" fmla="*/ 224 h 483"/>
                <a:gd name="T48" fmla="*/ 16 w 702"/>
                <a:gd name="T49" fmla="*/ 241 h 483"/>
                <a:gd name="T50" fmla="*/ 30 w 702"/>
                <a:gd name="T51" fmla="*/ 275 h 483"/>
                <a:gd name="T52" fmla="*/ 45 w 702"/>
                <a:gd name="T53" fmla="*/ 306 h 483"/>
                <a:gd name="T54" fmla="*/ 63 w 702"/>
                <a:gd name="T55" fmla="*/ 335 h 483"/>
                <a:gd name="T56" fmla="*/ 84 w 702"/>
                <a:gd name="T57" fmla="*/ 362 h 483"/>
                <a:gd name="T58" fmla="*/ 108 w 702"/>
                <a:gd name="T59" fmla="*/ 387 h 483"/>
                <a:gd name="T60" fmla="*/ 134 w 702"/>
                <a:gd name="T61" fmla="*/ 409 h 483"/>
                <a:gd name="T62" fmla="*/ 161 w 702"/>
                <a:gd name="T63" fmla="*/ 429 h 483"/>
                <a:gd name="T64" fmla="*/ 190 w 702"/>
                <a:gd name="T65" fmla="*/ 444 h 483"/>
                <a:gd name="T66" fmla="*/ 221 w 702"/>
                <a:gd name="T67" fmla="*/ 459 h 483"/>
                <a:gd name="T68" fmla="*/ 252 w 702"/>
                <a:gd name="T69" fmla="*/ 470 h 483"/>
                <a:gd name="T70" fmla="*/ 285 w 702"/>
                <a:gd name="T71" fmla="*/ 478 h 483"/>
                <a:gd name="T72" fmla="*/ 319 w 702"/>
                <a:gd name="T73" fmla="*/ 482 h 483"/>
                <a:gd name="T74" fmla="*/ 354 w 702"/>
                <a:gd name="T75" fmla="*/ 483 h 483"/>
                <a:gd name="T76" fmla="*/ 389 w 702"/>
                <a:gd name="T77" fmla="*/ 482 h 483"/>
                <a:gd name="T78" fmla="*/ 424 w 702"/>
                <a:gd name="T79" fmla="*/ 476 h 483"/>
                <a:gd name="T80" fmla="*/ 44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441" y="472"/>
                  </a:moveTo>
                  <a:lnTo>
                    <a:pt x="441" y="472"/>
                  </a:lnTo>
                  <a:lnTo>
                    <a:pt x="458" y="466"/>
                  </a:lnTo>
                  <a:lnTo>
                    <a:pt x="475" y="461"/>
                  </a:lnTo>
                  <a:lnTo>
                    <a:pt x="492" y="455"/>
                  </a:lnTo>
                  <a:lnTo>
                    <a:pt x="508" y="447"/>
                  </a:lnTo>
                  <a:lnTo>
                    <a:pt x="523" y="439"/>
                  </a:lnTo>
                  <a:lnTo>
                    <a:pt x="538" y="430"/>
                  </a:lnTo>
                  <a:lnTo>
                    <a:pt x="552" y="420"/>
                  </a:lnTo>
                  <a:lnTo>
                    <a:pt x="566" y="410"/>
                  </a:lnTo>
                  <a:lnTo>
                    <a:pt x="579" y="399"/>
                  </a:lnTo>
                  <a:lnTo>
                    <a:pt x="592" y="388"/>
                  </a:lnTo>
                  <a:lnTo>
                    <a:pt x="604" y="375"/>
                  </a:lnTo>
                  <a:lnTo>
                    <a:pt x="616" y="363"/>
                  </a:lnTo>
                  <a:lnTo>
                    <a:pt x="626" y="350"/>
                  </a:lnTo>
                  <a:lnTo>
                    <a:pt x="637" y="336"/>
                  </a:lnTo>
                  <a:lnTo>
                    <a:pt x="646" y="323"/>
                  </a:lnTo>
                  <a:lnTo>
                    <a:pt x="655" y="309"/>
                  </a:lnTo>
                  <a:lnTo>
                    <a:pt x="663" y="293"/>
                  </a:lnTo>
                  <a:lnTo>
                    <a:pt x="669" y="279"/>
                  </a:lnTo>
                  <a:lnTo>
                    <a:pt x="677" y="263"/>
                  </a:lnTo>
                  <a:lnTo>
                    <a:pt x="682" y="248"/>
                  </a:lnTo>
                  <a:lnTo>
                    <a:pt x="688" y="231"/>
                  </a:lnTo>
                  <a:lnTo>
                    <a:pt x="691" y="215"/>
                  </a:lnTo>
                  <a:lnTo>
                    <a:pt x="695" y="198"/>
                  </a:lnTo>
                  <a:lnTo>
                    <a:pt x="698" y="181"/>
                  </a:lnTo>
                  <a:lnTo>
                    <a:pt x="701" y="164"/>
                  </a:lnTo>
                  <a:lnTo>
                    <a:pt x="702" y="147"/>
                  </a:lnTo>
                  <a:lnTo>
                    <a:pt x="702" y="129"/>
                  </a:lnTo>
                  <a:lnTo>
                    <a:pt x="701" y="112"/>
                  </a:lnTo>
                  <a:lnTo>
                    <a:pt x="699" y="95"/>
                  </a:lnTo>
                  <a:lnTo>
                    <a:pt x="697" y="77"/>
                  </a:lnTo>
                  <a:lnTo>
                    <a:pt x="694" y="60"/>
                  </a:lnTo>
                  <a:lnTo>
                    <a:pt x="690" y="42"/>
                  </a:lnTo>
                  <a:lnTo>
                    <a:pt x="690" y="42"/>
                  </a:lnTo>
                  <a:lnTo>
                    <a:pt x="686" y="31"/>
                  </a:lnTo>
                  <a:lnTo>
                    <a:pt x="682" y="21"/>
                  </a:lnTo>
                  <a:lnTo>
                    <a:pt x="673" y="0"/>
                  </a:lnTo>
                  <a:lnTo>
                    <a:pt x="27" y="0"/>
                  </a:lnTo>
                  <a:lnTo>
                    <a:pt x="27" y="0"/>
                  </a:lnTo>
                  <a:lnTo>
                    <a:pt x="18" y="26"/>
                  </a:lnTo>
                  <a:lnTo>
                    <a:pt x="10" y="52"/>
                  </a:lnTo>
                  <a:lnTo>
                    <a:pt x="5" y="81"/>
                  </a:lnTo>
                  <a:lnTo>
                    <a:pt x="1" y="108"/>
                  </a:lnTo>
                  <a:lnTo>
                    <a:pt x="0" y="137"/>
                  </a:lnTo>
                  <a:lnTo>
                    <a:pt x="1" y="165"/>
                  </a:lnTo>
                  <a:lnTo>
                    <a:pt x="5" y="194"/>
                  </a:lnTo>
                  <a:lnTo>
                    <a:pt x="11" y="224"/>
                  </a:lnTo>
                  <a:lnTo>
                    <a:pt x="11" y="224"/>
                  </a:lnTo>
                  <a:lnTo>
                    <a:pt x="16" y="241"/>
                  </a:lnTo>
                  <a:lnTo>
                    <a:pt x="23" y="258"/>
                  </a:lnTo>
                  <a:lnTo>
                    <a:pt x="30" y="275"/>
                  </a:lnTo>
                  <a:lnTo>
                    <a:pt x="36" y="291"/>
                  </a:lnTo>
                  <a:lnTo>
                    <a:pt x="45" y="306"/>
                  </a:lnTo>
                  <a:lnTo>
                    <a:pt x="54" y="321"/>
                  </a:lnTo>
                  <a:lnTo>
                    <a:pt x="63" y="335"/>
                  </a:lnTo>
                  <a:lnTo>
                    <a:pt x="74" y="349"/>
                  </a:lnTo>
                  <a:lnTo>
                    <a:pt x="84" y="362"/>
                  </a:lnTo>
                  <a:lnTo>
                    <a:pt x="96" y="374"/>
                  </a:lnTo>
                  <a:lnTo>
                    <a:pt x="108" y="387"/>
                  </a:lnTo>
                  <a:lnTo>
                    <a:pt x="121" y="397"/>
                  </a:lnTo>
                  <a:lnTo>
                    <a:pt x="134" y="409"/>
                  </a:lnTo>
                  <a:lnTo>
                    <a:pt x="147" y="418"/>
                  </a:lnTo>
                  <a:lnTo>
                    <a:pt x="161" y="429"/>
                  </a:lnTo>
                  <a:lnTo>
                    <a:pt x="175" y="436"/>
                  </a:lnTo>
                  <a:lnTo>
                    <a:pt x="190" y="444"/>
                  </a:lnTo>
                  <a:lnTo>
                    <a:pt x="205" y="452"/>
                  </a:lnTo>
                  <a:lnTo>
                    <a:pt x="221" y="459"/>
                  </a:lnTo>
                  <a:lnTo>
                    <a:pt x="237" y="465"/>
                  </a:lnTo>
                  <a:lnTo>
                    <a:pt x="252" y="470"/>
                  </a:lnTo>
                  <a:lnTo>
                    <a:pt x="269" y="474"/>
                  </a:lnTo>
                  <a:lnTo>
                    <a:pt x="285" y="478"/>
                  </a:lnTo>
                  <a:lnTo>
                    <a:pt x="302" y="481"/>
                  </a:lnTo>
                  <a:lnTo>
                    <a:pt x="319" y="482"/>
                  </a:lnTo>
                  <a:lnTo>
                    <a:pt x="337" y="483"/>
                  </a:lnTo>
                  <a:lnTo>
                    <a:pt x="354" y="483"/>
                  </a:lnTo>
                  <a:lnTo>
                    <a:pt x="371" y="483"/>
                  </a:lnTo>
                  <a:lnTo>
                    <a:pt x="389" y="482"/>
                  </a:lnTo>
                  <a:lnTo>
                    <a:pt x="406" y="479"/>
                  </a:lnTo>
                  <a:lnTo>
                    <a:pt x="424" y="476"/>
                  </a:lnTo>
                  <a:lnTo>
                    <a:pt x="441" y="472"/>
                  </a:lnTo>
                  <a:lnTo>
                    <a:pt x="44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 name="Freeform 102"/>
            <p:cNvSpPr>
              <a:spLocks/>
            </p:cNvSpPr>
            <p:nvPr userDrawn="1"/>
          </p:nvSpPr>
          <p:spPr bwMode="auto">
            <a:xfrm>
              <a:off x="938" y="353"/>
              <a:ext cx="155" cy="155"/>
            </a:xfrm>
            <a:custGeom>
              <a:avLst/>
              <a:gdLst>
                <a:gd name="T0" fmla="*/ 231 w 622"/>
                <a:gd name="T1" fmla="*/ 10 h 620"/>
                <a:gd name="T2" fmla="*/ 201 w 622"/>
                <a:gd name="T3" fmla="*/ 19 h 620"/>
                <a:gd name="T4" fmla="*/ 172 w 622"/>
                <a:gd name="T5" fmla="*/ 32 h 620"/>
                <a:gd name="T6" fmla="*/ 120 w 622"/>
                <a:gd name="T7" fmla="*/ 65 h 620"/>
                <a:gd name="T8" fmla="*/ 77 w 622"/>
                <a:gd name="T9" fmla="*/ 107 h 620"/>
                <a:gd name="T10" fmla="*/ 42 w 622"/>
                <a:gd name="T11" fmla="*/ 155 h 620"/>
                <a:gd name="T12" fmla="*/ 17 w 622"/>
                <a:gd name="T13" fmla="*/ 209 h 620"/>
                <a:gd name="T14" fmla="*/ 4 w 622"/>
                <a:gd name="T15" fmla="*/ 267 h 620"/>
                <a:gd name="T16" fmla="*/ 2 w 622"/>
                <a:gd name="T17" fmla="*/ 328 h 620"/>
                <a:gd name="T18" fmla="*/ 4 w 622"/>
                <a:gd name="T19" fmla="*/ 359 h 620"/>
                <a:gd name="T20" fmla="*/ 11 w 622"/>
                <a:gd name="T21" fmla="*/ 391 h 620"/>
                <a:gd name="T22" fmla="*/ 16 w 622"/>
                <a:gd name="T23" fmla="*/ 406 h 620"/>
                <a:gd name="T24" fmla="*/ 28 w 622"/>
                <a:gd name="T25" fmla="*/ 435 h 620"/>
                <a:gd name="T26" fmla="*/ 49 w 622"/>
                <a:gd name="T27" fmla="*/ 475 h 620"/>
                <a:gd name="T28" fmla="*/ 86 w 622"/>
                <a:gd name="T29" fmla="*/ 523 h 620"/>
                <a:gd name="T30" fmla="*/ 131 w 622"/>
                <a:gd name="T31" fmla="*/ 563 h 620"/>
                <a:gd name="T32" fmla="*/ 183 w 622"/>
                <a:gd name="T33" fmla="*/ 592 h 620"/>
                <a:gd name="T34" fmla="*/ 239 w 622"/>
                <a:gd name="T35" fmla="*/ 612 h 620"/>
                <a:gd name="T36" fmla="*/ 299 w 622"/>
                <a:gd name="T37" fmla="*/ 620 h 620"/>
                <a:gd name="T38" fmla="*/ 346 w 622"/>
                <a:gd name="T39" fmla="*/ 619 h 620"/>
                <a:gd name="T40" fmla="*/ 376 w 622"/>
                <a:gd name="T41" fmla="*/ 613 h 620"/>
                <a:gd name="T42" fmla="*/ 391 w 622"/>
                <a:gd name="T43" fmla="*/ 609 h 620"/>
                <a:gd name="T44" fmla="*/ 423 w 622"/>
                <a:gd name="T45" fmla="*/ 600 h 620"/>
                <a:gd name="T46" fmla="*/ 451 w 622"/>
                <a:gd name="T47" fmla="*/ 587 h 620"/>
                <a:gd name="T48" fmla="*/ 502 w 622"/>
                <a:gd name="T49" fmla="*/ 555 h 620"/>
                <a:gd name="T50" fmla="*/ 546 w 622"/>
                <a:gd name="T51" fmla="*/ 514 h 620"/>
                <a:gd name="T52" fmla="*/ 580 w 622"/>
                <a:gd name="T53" fmla="*/ 465 h 620"/>
                <a:gd name="T54" fmla="*/ 605 w 622"/>
                <a:gd name="T55" fmla="*/ 411 h 620"/>
                <a:gd name="T56" fmla="*/ 619 w 622"/>
                <a:gd name="T57" fmla="*/ 353 h 620"/>
                <a:gd name="T58" fmla="*/ 622 w 622"/>
                <a:gd name="T59" fmla="*/ 292 h 620"/>
                <a:gd name="T60" fmla="*/ 618 w 622"/>
                <a:gd name="T61" fmla="*/ 260 h 620"/>
                <a:gd name="T62" fmla="*/ 611 w 622"/>
                <a:gd name="T63" fmla="*/ 229 h 620"/>
                <a:gd name="T64" fmla="*/ 606 w 622"/>
                <a:gd name="T65" fmla="*/ 215 h 620"/>
                <a:gd name="T66" fmla="*/ 596 w 622"/>
                <a:gd name="T67" fmla="*/ 185 h 620"/>
                <a:gd name="T68" fmla="*/ 574 w 622"/>
                <a:gd name="T69" fmla="*/ 144 h 620"/>
                <a:gd name="T70" fmla="*/ 537 w 622"/>
                <a:gd name="T71" fmla="*/ 96 h 620"/>
                <a:gd name="T72" fmla="*/ 492 w 622"/>
                <a:gd name="T73" fmla="*/ 57 h 620"/>
                <a:gd name="T74" fmla="*/ 441 w 622"/>
                <a:gd name="T75" fmla="*/ 27 h 620"/>
                <a:gd name="T76" fmla="*/ 383 w 622"/>
                <a:gd name="T77" fmla="*/ 8 h 620"/>
                <a:gd name="T78" fmla="*/ 323 w 622"/>
                <a:gd name="T79" fmla="*/ 0 h 620"/>
                <a:gd name="T80" fmla="*/ 278 w 622"/>
                <a:gd name="T81" fmla="*/ 1 h 620"/>
                <a:gd name="T82" fmla="*/ 247 w 622"/>
                <a:gd name="T83" fmla="*/ 6 h 620"/>
                <a:gd name="T84" fmla="*/ 231 w 622"/>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231" y="10"/>
                  </a:moveTo>
                  <a:lnTo>
                    <a:pt x="231" y="10"/>
                  </a:lnTo>
                  <a:lnTo>
                    <a:pt x="215" y="14"/>
                  </a:lnTo>
                  <a:lnTo>
                    <a:pt x="201" y="19"/>
                  </a:lnTo>
                  <a:lnTo>
                    <a:pt x="187" y="26"/>
                  </a:lnTo>
                  <a:lnTo>
                    <a:pt x="172" y="32"/>
                  </a:lnTo>
                  <a:lnTo>
                    <a:pt x="145" y="48"/>
                  </a:lnTo>
                  <a:lnTo>
                    <a:pt x="120" y="65"/>
                  </a:lnTo>
                  <a:lnTo>
                    <a:pt x="98" y="84"/>
                  </a:lnTo>
                  <a:lnTo>
                    <a:pt x="77" y="107"/>
                  </a:lnTo>
                  <a:lnTo>
                    <a:pt x="59" y="130"/>
                  </a:lnTo>
                  <a:lnTo>
                    <a:pt x="42" y="155"/>
                  </a:lnTo>
                  <a:lnTo>
                    <a:pt x="29" y="181"/>
                  </a:lnTo>
                  <a:lnTo>
                    <a:pt x="17" y="209"/>
                  </a:lnTo>
                  <a:lnTo>
                    <a:pt x="9" y="238"/>
                  </a:lnTo>
                  <a:lnTo>
                    <a:pt x="4" y="267"/>
                  </a:lnTo>
                  <a:lnTo>
                    <a:pt x="0" y="298"/>
                  </a:lnTo>
                  <a:lnTo>
                    <a:pt x="2" y="328"/>
                  </a:lnTo>
                  <a:lnTo>
                    <a:pt x="3" y="344"/>
                  </a:lnTo>
                  <a:lnTo>
                    <a:pt x="4" y="359"/>
                  </a:lnTo>
                  <a:lnTo>
                    <a:pt x="8" y="375"/>
                  </a:lnTo>
                  <a:lnTo>
                    <a:pt x="11" y="391"/>
                  </a:lnTo>
                  <a:lnTo>
                    <a:pt x="11" y="391"/>
                  </a:lnTo>
                  <a:lnTo>
                    <a:pt x="16" y="406"/>
                  </a:lnTo>
                  <a:lnTo>
                    <a:pt x="21" y="421"/>
                  </a:lnTo>
                  <a:lnTo>
                    <a:pt x="28" y="435"/>
                  </a:lnTo>
                  <a:lnTo>
                    <a:pt x="34" y="449"/>
                  </a:lnTo>
                  <a:lnTo>
                    <a:pt x="49" y="475"/>
                  </a:lnTo>
                  <a:lnTo>
                    <a:pt x="67" y="501"/>
                  </a:lnTo>
                  <a:lnTo>
                    <a:pt x="86" y="523"/>
                  </a:lnTo>
                  <a:lnTo>
                    <a:pt x="107" y="544"/>
                  </a:lnTo>
                  <a:lnTo>
                    <a:pt x="131" y="563"/>
                  </a:lnTo>
                  <a:lnTo>
                    <a:pt x="157" y="579"/>
                  </a:lnTo>
                  <a:lnTo>
                    <a:pt x="183" y="592"/>
                  </a:lnTo>
                  <a:lnTo>
                    <a:pt x="210" y="603"/>
                  </a:lnTo>
                  <a:lnTo>
                    <a:pt x="239" y="612"/>
                  </a:lnTo>
                  <a:lnTo>
                    <a:pt x="269" y="617"/>
                  </a:lnTo>
                  <a:lnTo>
                    <a:pt x="299" y="620"/>
                  </a:lnTo>
                  <a:lnTo>
                    <a:pt x="330" y="620"/>
                  </a:lnTo>
                  <a:lnTo>
                    <a:pt x="346" y="619"/>
                  </a:lnTo>
                  <a:lnTo>
                    <a:pt x="361" y="616"/>
                  </a:lnTo>
                  <a:lnTo>
                    <a:pt x="376" y="613"/>
                  </a:lnTo>
                  <a:lnTo>
                    <a:pt x="391" y="609"/>
                  </a:lnTo>
                  <a:lnTo>
                    <a:pt x="391" y="609"/>
                  </a:lnTo>
                  <a:lnTo>
                    <a:pt x="407" y="606"/>
                  </a:lnTo>
                  <a:lnTo>
                    <a:pt x="423" y="600"/>
                  </a:lnTo>
                  <a:lnTo>
                    <a:pt x="437" y="594"/>
                  </a:lnTo>
                  <a:lnTo>
                    <a:pt x="451" y="587"/>
                  </a:lnTo>
                  <a:lnTo>
                    <a:pt x="477" y="573"/>
                  </a:lnTo>
                  <a:lnTo>
                    <a:pt x="502" y="555"/>
                  </a:lnTo>
                  <a:lnTo>
                    <a:pt x="525" y="535"/>
                  </a:lnTo>
                  <a:lnTo>
                    <a:pt x="546" y="514"/>
                  </a:lnTo>
                  <a:lnTo>
                    <a:pt x="565" y="491"/>
                  </a:lnTo>
                  <a:lnTo>
                    <a:pt x="580" y="465"/>
                  </a:lnTo>
                  <a:lnTo>
                    <a:pt x="595" y="439"/>
                  </a:lnTo>
                  <a:lnTo>
                    <a:pt x="605" y="411"/>
                  </a:lnTo>
                  <a:lnTo>
                    <a:pt x="614" y="383"/>
                  </a:lnTo>
                  <a:lnTo>
                    <a:pt x="619" y="353"/>
                  </a:lnTo>
                  <a:lnTo>
                    <a:pt x="622" y="323"/>
                  </a:lnTo>
                  <a:lnTo>
                    <a:pt x="622" y="292"/>
                  </a:lnTo>
                  <a:lnTo>
                    <a:pt x="621" y="276"/>
                  </a:lnTo>
                  <a:lnTo>
                    <a:pt x="618" y="260"/>
                  </a:lnTo>
                  <a:lnTo>
                    <a:pt x="615" y="245"/>
                  </a:lnTo>
                  <a:lnTo>
                    <a:pt x="611" y="229"/>
                  </a:lnTo>
                  <a:lnTo>
                    <a:pt x="611" y="229"/>
                  </a:lnTo>
                  <a:lnTo>
                    <a:pt x="606" y="215"/>
                  </a:lnTo>
                  <a:lnTo>
                    <a:pt x="601" y="199"/>
                  </a:lnTo>
                  <a:lnTo>
                    <a:pt x="596" y="185"/>
                  </a:lnTo>
                  <a:lnTo>
                    <a:pt x="589" y="170"/>
                  </a:lnTo>
                  <a:lnTo>
                    <a:pt x="574" y="144"/>
                  </a:lnTo>
                  <a:lnTo>
                    <a:pt x="557" y="120"/>
                  </a:lnTo>
                  <a:lnTo>
                    <a:pt x="537" y="96"/>
                  </a:lnTo>
                  <a:lnTo>
                    <a:pt x="515" y="75"/>
                  </a:lnTo>
                  <a:lnTo>
                    <a:pt x="492" y="57"/>
                  </a:lnTo>
                  <a:lnTo>
                    <a:pt x="467" y="41"/>
                  </a:lnTo>
                  <a:lnTo>
                    <a:pt x="441" y="27"/>
                  </a:lnTo>
                  <a:lnTo>
                    <a:pt x="412" y="17"/>
                  </a:lnTo>
                  <a:lnTo>
                    <a:pt x="383" y="8"/>
                  </a:lnTo>
                  <a:lnTo>
                    <a:pt x="353" y="2"/>
                  </a:lnTo>
                  <a:lnTo>
                    <a:pt x="323" y="0"/>
                  </a:lnTo>
                  <a:lnTo>
                    <a:pt x="293" y="0"/>
                  </a:lnTo>
                  <a:lnTo>
                    <a:pt x="278" y="1"/>
                  </a:lnTo>
                  <a:lnTo>
                    <a:pt x="262" y="4"/>
                  </a:lnTo>
                  <a:lnTo>
                    <a:pt x="247" y="6"/>
                  </a:lnTo>
                  <a:lnTo>
                    <a:pt x="231" y="10"/>
                  </a:lnTo>
                  <a:lnTo>
                    <a:pt x="23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 name="Freeform 103"/>
            <p:cNvSpPr>
              <a:spLocks/>
            </p:cNvSpPr>
            <p:nvPr userDrawn="1"/>
          </p:nvSpPr>
          <p:spPr bwMode="auto">
            <a:xfrm>
              <a:off x="703" y="429"/>
              <a:ext cx="135" cy="135"/>
            </a:xfrm>
            <a:custGeom>
              <a:avLst/>
              <a:gdLst>
                <a:gd name="T0" fmla="*/ 200 w 540"/>
                <a:gd name="T1" fmla="*/ 9 h 539"/>
                <a:gd name="T2" fmla="*/ 149 w 540"/>
                <a:gd name="T3" fmla="*/ 29 h 539"/>
                <a:gd name="T4" fmla="*/ 105 w 540"/>
                <a:gd name="T5" fmla="*/ 57 h 539"/>
                <a:gd name="T6" fmla="*/ 67 w 540"/>
                <a:gd name="T7" fmla="*/ 92 h 539"/>
                <a:gd name="T8" fmla="*/ 37 w 540"/>
                <a:gd name="T9" fmla="*/ 135 h 539"/>
                <a:gd name="T10" fmla="*/ 15 w 540"/>
                <a:gd name="T11" fmla="*/ 182 h 539"/>
                <a:gd name="T12" fmla="*/ 3 w 540"/>
                <a:gd name="T13" fmla="*/ 233 h 539"/>
                <a:gd name="T14" fmla="*/ 0 w 540"/>
                <a:gd name="T15" fmla="*/ 285 h 539"/>
                <a:gd name="T16" fmla="*/ 10 w 540"/>
                <a:gd name="T17" fmla="*/ 340 h 539"/>
                <a:gd name="T18" fmla="*/ 17 w 540"/>
                <a:gd name="T19" fmla="*/ 366 h 539"/>
                <a:gd name="T20" fmla="*/ 42 w 540"/>
                <a:gd name="T21" fmla="*/ 414 h 539"/>
                <a:gd name="T22" fmla="*/ 75 w 540"/>
                <a:gd name="T23" fmla="*/ 456 h 539"/>
                <a:gd name="T24" fmla="*/ 114 w 540"/>
                <a:gd name="T25" fmla="*/ 490 h 539"/>
                <a:gd name="T26" fmla="*/ 158 w 540"/>
                <a:gd name="T27" fmla="*/ 516 h 539"/>
                <a:gd name="T28" fmla="*/ 208 w 540"/>
                <a:gd name="T29" fmla="*/ 533 h 539"/>
                <a:gd name="T30" fmla="*/ 260 w 540"/>
                <a:gd name="T31" fmla="*/ 539 h 539"/>
                <a:gd name="T32" fmla="*/ 313 w 540"/>
                <a:gd name="T33" fmla="*/ 537 h 539"/>
                <a:gd name="T34" fmla="*/ 340 w 540"/>
                <a:gd name="T35" fmla="*/ 530 h 539"/>
                <a:gd name="T36" fmla="*/ 391 w 540"/>
                <a:gd name="T37" fmla="*/ 512 h 539"/>
                <a:gd name="T38" fmla="*/ 436 w 540"/>
                <a:gd name="T39" fmla="*/ 483 h 539"/>
                <a:gd name="T40" fmla="*/ 473 w 540"/>
                <a:gd name="T41" fmla="*/ 447 h 539"/>
                <a:gd name="T42" fmla="*/ 503 w 540"/>
                <a:gd name="T43" fmla="*/ 405 h 539"/>
                <a:gd name="T44" fmla="*/ 526 w 540"/>
                <a:gd name="T45" fmla="*/ 358 h 539"/>
                <a:gd name="T46" fmla="*/ 537 w 540"/>
                <a:gd name="T47" fmla="*/ 307 h 539"/>
                <a:gd name="T48" fmla="*/ 540 w 540"/>
                <a:gd name="T49" fmla="*/ 254 h 539"/>
                <a:gd name="T50" fmla="*/ 531 w 540"/>
                <a:gd name="T51" fmla="*/ 201 h 539"/>
                <a:gd name="T52" fmla="*/ 523 w 540"/>
                <a:gd name="T53" fmla="*/ 173 h 539"/>
                <a:gd name="T54" fmla="*/ 498 w 540"/>
                <a:gd name="T55" fmla="*/ 126 h 539"/>
                <a:gd name="T56" fmla="*/ 466 w 540"/>
                <a:gd name="T57" fmla="*/ 85 h 539"/>
                <a:gd name="T58" fmla="*/ 426 w 540"/>
                <a:gd name="T59" fmla="*/ 51 h 539"/>
                <a:gd name="T60" fmla="*/ 382 w 540"/>
                <a:gd name="T61" fmla="*/ 25 h 539"/>
                <a:gd name="T62" fmla="*/ 333 w 540"/>
                <a:gd name="T63" fmla="*/ 8 h 539"/>
                <a:gd name="T64" fmla="*/ 281 w 540"/>
                <a:gd name="T65" fmla="*/ 0 h 539"/>
                <a:gd name="T66" fmla="*/ 227 w 540"/>
                <a:gd name="T67" fmla="*/ 4 h 539"/>
                <a:gd name="T68" fmla="*/ 20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200" y="9"/>
                  </a:moveTo>
                  <a:lnTo>
                    <a:pt x="200" y="9"/>
                  </a:lnTo>
                  <a:lnTo>
                    <a:pt x="174" y="18"/>
                  </a:lnTo>
                  <a:lnTo>
                    <a:pt x="149" y="29"/>
                  </a:lnTo>
                  <a:lnTo>
                    <a:pt x="125" y="42"/>
                  </a:lnTo>
                  <a:lnTo>
                    <a:pt x="105" y="57"/>
                  </a:lnTo>
                  <a:lnTo>
                    <a:pt x="84" y="74"/>
                  </a:lnTo>
                  <a:lnTo>
                    <a:pt x="67" y="92"/>
                  </a:lnTo>
                  <a:lnTo>
                    <a:pt x="50" y="113"/>
                  </a:lnTo>
                  <a:lnTo>
                    <a:pt x="37" y="135"/>
                  </a:lnTo>
                  <a:lnTo>
                    <a:pt x="24" y="158"/>
                  </a:lnTo>
                  <a:lnTo>
                    <a:pt x="15" y="182"/>
                  </a:lnTo>
                  <a:lnTo>
                    <a:pt x="7" y="207"/>
                  </a:lnTo>
                  <a:lnTo>
                    <a:pt x="3" y="233"/>
                  </a:lnTo>
                  <a:lnTo>
                    <a:pt x="0" y="259"/>
                  </a:lnTo>
                  <a:lnTo>
                    <a:pt x="0" y="285"/>
                  </a:lnTo>
                  <a:lnTo>
                    <a:pt x="3" y="313"/>
                  </a:lnTo>
                  <a:lnTo>
                    <a:pt x="10" y="340"/>
                  </a:lnTo>
                  <a:lnTo>
                    <a:pt x="10" y="340"/>
                  </a:lnTo>
                  <a:lnTo>
                    <a:pt x="17" y="366"/>
                  </a:lnTo>
                  <a:lnTo>
                    <a:pt x="29" y="391"/>
                  </a:lnTo>
                  <a:lnTo>
                    <a:pt x="42" y="414"/>
                  </a:lnTo>
                  <a:lnTo>
                    <a:pt x="56" y="436"/>
                  </a:lnTo>
                  <a:lnTo>
                    <a:pt x="75" y="456"/>
                  </a:lnTo>
                  <a:lnTo>
                    <a:pt x="93" y="474"/>
                  </a:lnTo>
                  <a:lnTo>
                    <a:pt x="114" y="490"/>
                  </a:lnTo>
                  <a:lnTo>
                    <a:pt x="135" y="504"/>
                  </a:lnTo>
                  <a:lnTo>
                    <a:pt x="158" y="516"/>
                  </a:lnTo>
                  <a:lnTo>
                    <a:pt x="183" y="525"/>
                  </a:lnTo>
                  <a:lnTo>
                    <a:pt x="208" y="533"/>
                  </a:lnTo>
                  <a:lnTo>
                    <a:pt x="234" y="538"/>
                  </a:lnTo>
                  <a:lnTo>
                    <a:pt x="260" y="539"/>
                  </a:lnTo>
                  <a:lnTo>
                    <a:pt x="286" y="539"/>
                  </a:lnTo>
                  <a:lnTo>
                    <a:pt x="313" y="537"/>
                  </a:lnTo>
                  <a:lnTo>
                    <a:pt x="340" y="530"/>
                  </a:lnTo>
                  <a:lnTo>
                    <a:pt x="340" y="530"/>
                  </a:lnTo>
                  <a:lnTo>
                    <a:pt x="367" y="522"/>
                  </a:lnTo>
                  <a:lnTo>
                    <a:pt x="391" y="512"/>
                  </a:lnTo>
                  <a:lnTo>
                    <a:pt x="415" y="498"/>
                  </a:lnTo>
                  <a:lnTo>
                    <a:pt x="436" y="483"/>
                  </a:lnTo>
                  <a:lnTo>
                    <a:pt x="456" y="466"/>
                  </a:lnTo>
                  <a:lnTo>
                    <a:pt x="473" y="447"/>
                  </a:lnTo>
                  <a:lnTo>
                    <a:pt x="490" y="427"/>
                  </a:lnTo>
                  <a:lnTo>
                    <a:pt x="503" y="405"/>
                  </a:lnTo>
                  <a:lnTo>
                    <a:pt x="516" y="382"/>
                  </a:lnTo>
                  <a:lnTo>
                    <a:pt x="526" y="358"/>
                  </a:lnTo>
                  <a:lnTo>
                    <a:pt x="533" y="333"/>
                  </a:lnTo>
                  <a:lnTo>
                    <a:pt x="537" y="307"/>
                  </a:lnTo>
                  <a:lnTo>
                    <a:pt x="540" y="281"/>
                  </a:lnTo>
                  <a:lnTo>
                    <a:pt x="540" y="254"/>
                  </a:lnTo>
                  <a:lnTo>
                    <a:pt x="537" y="227"/>
                  </a:lnTo>
                  <a:lnTo>
                    <a:pt x="531" y="201"/>
                  </a:lnTo>
                  <a:lnTo>
                    <a:pt x="531" y="201"/>
                  </a:lnTo>
                  <a:lnTo>
                    <a:pt x="523" y="173"/>
                  </a:lnTo>
                  <a:lnTo>
                    <a:pt x="511" y="148"/>
                  </a:lnTo>
                  <a:lnTo>
                    <a:pt x="498" y="126"/>
                  </a:lnTo>
                  <a:lnTo>
                    <a:pt x="484" y="104"/>
                  </a:lnTo>
                  <a:lnTo>
                    <a:pt x="466" y="85"/>
                  </a:lnTo>
                  <a:lnTo>
                    <a:pt x="447" y="66"/>
                  </a:lnTo>
                  <a:lnTo>
                    <a:pt x="426" y="51"/>
                  </a:lnTo>
                  <a:lnTo>
                    <a:pt x="406" y="36"/>
                  </a:lnTo>
                  <a:lnTo>
                    <a:pt x="382" y="25"/>
                  </a:lnTo>
                  <a:lnTo>
                    <a:pt x="357" y="14"/>
                  </a:lnTo>
                  <a:lnTo>
                    <a:pt x="333" y="8"/>
                  </a:lnTo>
                  <a:lnTo>
                    <a:pt x="308" y="3"/>
                  </a:lnTo>
                  <a:lnTo>
                    <a:pt x="281" y="0"/>
                  </a:lnTo>
                  <a:lnTo>
                    <a:pt x="254" y="0"/>
                  </a:lnTo>
                  <a:lnTo>
                    <a:pt x="227" y="4"/>
                  </a:lnTo>
                  <a:lnTo>
                    <a:pt x="200" y="9"/>
                  </a:lnTo>
                  <a:lnTo>
                    <a:pt x="20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 name="Freeform 104"/>
            <p:cNvSpPr>
              <a:spLocks/>
            </p:cNvSpPr>
            <p:nvPr userDrawn="1"/>
          </p:nvSpPr>
          <p:spPr bwMode="auto">
            <a:xfrm>
              <a:off x="469" y="504"/>
              <a:ext cx="114" cy="115"/>
            </a:xfrm>
            <a:custGeom>
              <a:avLst/>
              <a:gdLst>
                <a:gd name="T0" fmla="*/ 289 w 459"/>
                <a:gd name="T1" fmla="*/ 452 h 459"/>
                <a:gd name="T2" fmla="*/ 332 w 459"/>
                <a:gd name="T3" fmla="*/ 435 h 459"/>
                <a:gd name="T4" fmla="*/ 372 w 459"/>
                <a:gd name="T5" fmla="*/ 411 h 459"/>
                <a:gd name="T6" fmla="*/ 403 w 459"/>
                <a:gd name="T7" fmla="*/ 381 h 459"/>
                <a:gd name="T8" fmla="*/ 429 w 459"/>
                <a:gd name="T9" fmla="*/ 344 h 459"/>
                <a:gd name="T10" fmla="*/ 447 w 459"/>
                <a:gd name="T11" fmla="*/ 305 h 459"/>
                <a:gd name="T12" fmla="*/ 458 w 459"/>
                <a:gd name="T13" fmla="*/ 262 h 459"/>
                <a:gd name="T14" fmla="*/ 459 w 459"/>
                <a:gd name="T15" fmla="*/ 216 h 459"/>
                <a:gd name="T16" fmla="*/ 452 w 459"/>
                <a:gd name="T17" fmla="*/ 171 h 459"/>
                <a:gd name="T18" fmla="*/ 445 w 459"/>
                <a:gd name="T19" fmla="*/ 149 h 459"/>
                <a:gd name="T20" fmla="*/ 424 w 459"/>
                <a:gd name="T21" fmla="*/ 107 h 459"/>
                <a:gd name="T22" fmla="*/ 396 w 459"/>
                <a:gd name="T23" fmla="*/ 72 h 459"/>
                <a:gd name="T24" fmla="*/ 364 w 459"/>
                <a:gd name="T25" fmla="*/ 43 h 459"/>
                <a:gd name="T26" fmla="*/ 325 w 459"/>
                <a:gd name="T27" fmla="*/ 21 h 459"/>
                <a:gd name="T28" fmla="*/ 283 w 459"/>
                <a:gd name="T29" fmla="*/ 7 h 459"/>
                <a:gd name="T30" fmla="*/ 239 w 459"/>
                <a:gd name="T31" fmla="*/ 0 h 459"/>
                <a:gd name="T32" fmla="*/ 193 w 459"/>
                <a:gd name="T33" fmla="*/ 3 h 459"/>
                <a:gd name="T34" fmla="*/ 171 w 459"/>
                <a:gd name="T35" fmla="*/ 8 h 459"/>
                <a:gd name="T36" fmla="*/ 127 w 459"/>
                <a:gd name="T37" fmla="*/ 25 h 459"/>
                <a:gd name="T38" fmla="*/ 89 w 459"/>
                <a:gd name="T39" fmla="*/ 48 h 459"/>
                <a:gd name="T40" fmla="*/ 56 w 459"/>
                <a:gd name="T41" fmla="*/ 80 h 459"/>
                <a:gd name="T42" fmla="*/ 31 w 459"/>
                <a:gd name="T43" fmla="*/ 115 h 459"/>
                <a:gd name="T44" fmla="*/ 13 w 459"/>
                <a:gd name="T45" fmla="*/ 155 h 459"/>
                <a:gd name="T46" fmla="*/ 3 w 459"/>
                <a:gd name="T47" fmla="*/ 198 h 459"/>
                <a:gd name="T48" fmla="*/ 0 w 459"/>
                <a:gd name="T49" fmla="*/ 244 h 459"/>
                <a:gd name="T50" fmla="*/ 8 w 459"/>
                <a:gd name="T51" fmla="*/ 289 h 459"/>
                <a:gd name="T52" fmla="*/ 16 w 459"/>
                <a:gd name="T53" fmla="*/ 312 h 459"/>
                <a:gd name="T54" fmla="*/ 35 w 459"/>
                <a:gd name="T55" fmla="*/ 353 h 459"/>
                <a:gd name="T56" fmla="*/ 63 w 459"/>
                <a:gd name="T57" fmla="*/ 388 h 459"/>
                <a:gd name="T58" fmla="*/ 97 w 459"/>
                <a:gd name="T59" fmla="*/ 417 h 459"/>
                <a:gd name="T60" fmla="*/ 134 w 459"/>
                <a:gd name="T61" fmla="*/ 439 h 459"/>
                <a:gd name="T62" fmla="*/ 176 w 459"/>
                <a:gd name="T63" fmla="*/ 454 h 459"/>
                <a:gd name="T64" fmla="*/ 220 w 459"/>
                <a:gd name="T65" fmla="*/ 459 h 459"/>
                <a:gd name="T66" fmla="*/ 266 w 459"/>
                <a:gd name="T67" fmla="*/ 456 h 459"/>
                <a:gd name="T68" fmla="*/ 289 w 459"/>
                <a:gd name="T69" fmla="*/ 452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9" y="452"/>
                  </a:moveTo>
                  <a:lnTo>
                    <a:pt x="289" y="452"/>
                  </a:lnTo>
                  <a:lnTo>
                    <a:pt x="312" y="444"/>
                  </a:lnTo>
                  <a:lnTo>
                    <a:pt x="332" y="435"/>
                  </a:lnTo>
                  <a:lnTo>
                    <a:pt x="353" y="424"/>
                  </a:lnTo>
                  <a:lnTo>
                    <a:pt x="372" y="411"/>
                  </a:lnTo>
                  <a:lnTo>
                    <a:pt x="388" y="396"/>
                  </a:lnTo>
                  <a:lnTo>
                    <a:pt x="403" y="381"/>
                  </a:lnTo>
                  <a:lnTo>
                    <a:pt x="417" y="364"/>
                  </a:lnTo>
                  <a:lnTo>
                    <a:pt x="429" y="344"/>
                  </a:lnTo>
                  <a:lnTo>
                    <a:pt x="439" y="325"/>
                  </a:lnTo>
                  <a:lnTo>
                    <a:pt x="447" y="305"/>
                  </a:lnTo>
                  <a:lnTo>
                    <a:pt x="454" y="283"/>
                  </a:lnTo>
                  <a:lnTo>
                    <a:pt x="458" y="262"/>
                  </a:lnTo>
                  <a:lnTo>
                    <a:pt x="459" y="239"/>
                  </a:lnTo>
                  <a:lnTo>
                    <a:pt x="459" y="216"/>
                  </a:lnTo>
                  <a:lnTo>
                    <a:pt x="456" y="193"/>
                  </a:lnTo>
                  <a:lnTo>
                    <a:pt x="452" y="171"/>
                  </a:lnTo>
                  <a:lnTo>
                    <a:pt x="452" y="171"/>
                  </a:lnTo>
                  <a:lnTo>
                    <a:pt x="445" y="149"/>
                  </a:lnTo>
                  <a:lnTo>
                    <a:pt x="435" y="127"/>
                  </a:lnTo>
                  <a:lnTo>
                    <a:pt x="424" y="107"/>
                  </a:lnTo>
                  <a:lnTo>
                    <a:pt x="411" y="89"/>
                  </a:lnTo>
                  <a:lnTo>
                    <a:pt x="396" y="72"/>
                  </a:lnTo>
                  <a:lnTo>
                    <a:pt x="381" y="56"/>
                  </a:lnTo>
                  <a:lnTo>
                    <a:pt x="364" y="43"/>
                  </a:lnTo>
                  <a:lnTo>
                    <a:pt x="344" y="31"/>
                  </a:lnTo>
                  <a:lnTo>
                    <a:pt x="325" y="21"/>
                  </a:lnTo>
                  <a:lnTo>
                    <a:pt x="305" y="13"/>
                  </a:lnTo>
                  <a:lnTo>
                    <a:pt x="283" y="7"/>
                  </a:lnTo>
                  <a:lnTo>
                    <a:pt x="262" y="3"/>
                  </a:lnTo>
                  <a:lnTo>
                    <a:pt x="239" y="0"/>
                  </a:lnTo>
                  <a:lnTo>
                    <a:pt x="216" y="2"/>
                  </a:lnTo>
                  <a:lnTo>
                    <a:pt x="193" y="3"/>
                  </a:lnTo>
                  <a:lnTo>
                    <a:pt x="171" y="8"/>
                  </a:lnTo>
                  <a:lnTo>
                    <a:pt x="171" y="8"/>
                  </a:lnTo>
                  <a:lnTo>
                    <a:pt x="149" y="16"/>
                  </a:lnTo>
                  <a:lnTo>
                    <a:pt x="127" y="25"/>
                  </a:lnTo>
                  <a:lnTo>
                    <a:pt x="107" y="35"/>
                  </a:lnTo>
                  <a:lnTo>
                    <a:pt x="89" y="48"/>
                  </a:lnTo>
                  <a:lnTo>
                    <a:pt x="72" y="64"/>
                  </a:lnTo>
                  <a:lnTo>
                    <a:pt x="56" y="80"/>
                  </a:lnTo>
                  <a:lnTo>
                    <a:pt x="43" y="97"/>
                  </a:lnTo>
                  <a:lnTo>
                    <a:pt x="31" y="115"/>
                  </a:lnTo>
                  <a:lnTo>
                    <a:pt x="21" y="134"/>
                  </a:lnTo>
                  <a:lnTo>
                    <a:pt x="13" y="155"/>
                  </a:lnTo>
                  <a:lnTo>
                    <a:pt x="7" y="176"/>
                  </a:lnTo>
                  <a:lnTo>
                    <a:pt x="3" y="198"/>
                  </a:lnTo>
                  <a:lnTo>
                    <a:pt x="0" y="220"/>
                  </a:lnTo>
                  <a:lnTo>
                    <a:pt x="0" y="244"/>
                  </a:lnTo>
                  <a:lnTo>
                    <a:pt x="3" y="266"/>
                  </a:lnTo>
                  <a:lnTo>
                    <a:pt x="8" y="289"/>
                  </a:lnTo>
                  <a:lnTo>
                    <a:pt x="8" y="289"/>
                  </a:lnTo>
                  <a:lnTo>
                    <a:pt x="16" y="312"/>
                  </a:lnTo>
                  <a:lnTo>
                    <a:pt x="25" y="332"/>
                  </a:lnTo>
                  <a:lnTo>
                    <a:pt x="35" y="353"/>
                  </a:lnTo>
                  <a:lnTo>
                    <a:pt x="48" y="372"/>
                  </a:lnTo>
                  <a:lnTo>
                    <a:pt x="63" y="388"/>
                  </a:lnTo>
                  <a:lnTo>
                    <a:pt x="80" y="403"/>
                  </a:lnTo>
                  <a:lnTo>
                    <a:pt x="97" y="417"/>
                  </a:lnTo>
                  <a:lnTo>
                    <a:pt x="115" y="429"/>
                  </a:lnTo>
                  <a:lnTo>
                    <a:pt x="134" y="439"/>
                  </a:lnTo>
                  <a:lnTo>
                    <a:pt x="155" y="447"/>
                  </a:lnTo>
                  <a:lnTo>
                    <a:pt x="176" y="454"/>
                  </a:lnTo>
                  <a:lnTo>
                    <a:pt x="198" y="458"/>
                  </a:lnTo>
                  <a:lnTo>
                    <a:pt x="220" y="459"/>
                  </a:lnTo>
                  <a:lnTo>
                    <a:pt x="244" y="459"/>
                  </a:lnTo>
                  <a:lnTo>
                    <a:pt x="266" y="456"/>
                  </a:lnTo>
                  <a:lnTo>
                    <a:pt x="289" y="452"/>
                  </a:lnTo>
                  <a:lnTo>
                    <a:pt x="289" y="4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1" name="Freeform 105"/>
            <p:cNvSpPr>
              <a:spLocks/>
            </p:cNvSpPr>
            <p:nvPr userDrawn="1"/>
          </p:nvSpPr>
          <p:spPr bwMode="auto">
            <a:xfrm>
              <a:off x="235" y="580"/>
              <a:ext cx="94" cy="95"/>
            </a:xfrm>
            <a:custGeom>
              <a:avLst/>
              <a:gdLst>
                <a:gd name="T0" fmla="*/ 372 w 378"/>
                <a:gd name="T1" fmla="*/ 139 h 378"/>
                <a:gd name="T2" fmla="*/ 357 w 378"/>
                <a:gd name="T3" fmla="*/ 104 h 378"/>
                <a:gd name="T4" fmla="*/ 338 w 378"/>
                <a:gd name="T5" fmla="*/ 71 h 378"/>
                <a:gd name="T6" fmla="*/ 313 w 378"/>
                <a:gd name="T7" fmla="*/ 45 h 378"/>
                <a:gd name="T8" fmla="*/ 283 w 378"/>
                <a:gd name="T9" fmla="*/ 25 h 378"/>
                <a:gd name="T10" fmla="*/ 250 w 378"/>
                <a:gd name="T11" fmla="*/ 9 h 378"/>
                <a:gd name="T12" fmla="*/ 215 w 378"/>
                <a:gd name="T13" fmla="*/ 1 h 378"/>
                <a:gd name="T14" fmla="*/ 177 w 378"/>
                <a:gd name="T15" fmla="*/ 0 h 378"/>
                <a:gd name="T16" fmla="*/ 140 w 378"/>
                <a:gd name="T17" fmla="*/ 5 h 378"/>
                <a:gd name="T18" fmla="*/ 121 w 378"/>
                <a:gd name="T19" fmla="*/ 12 h 378"/>
                <a:gd name="T20" fmla="*/ 88 w 378"/>
                <a:gd name="T21" fmla="*/ 28 h 378"/>
                <a:gd name="T22" fmla="*/ 59 w 378"/>
                <a:gd name="T23" fmla="*/ 51 h 378"/>
                <a:gd name="T24" fmla="*/ 35 w 378"/>
                <a:gd name="T25" fmla="*/ 78 h 378"/>
                <a:gd name="T26" fmla="*/ 17 w 378"/>
                <a:gd name="T27" fmla="*/ 109 h 378"/>
                <a:gd name="T28" fmla="*/ 5 w 378"/>
                <a:gd name="T29" fmla="*/ 144 h 378"/>
                <a:gd name="T30" fmla="*/ 0 w 378"/>
                <a:gd name="T31" fmla="*/ 181 h 378"/>
                <a:gd name="T32" fmla="*/ 2 w 378"/>
                <a:gd name="T33" fmla="*/ 219 h 378"/>
                <a:gd name="T34" fmla="*/ 7 w 378"/>
                <a:gd name="T35" fmla="*/ 237 h 378"/>
                <a:gd name="T36" fmla="*/ 20 w 378"/>
                <a:gd name="T37" fmla="*/ 273 h 378"/>
                <a:gd name="T38" fmla="*/ 39 w 378"/>
                <a:gd name="T39" fmla="*/ 305 h 378"/>
                <a:gd name="T40" fmla="*/ 65 w 378"/>
                <a:gd name="T41" fmla="*/ 331 h 378"/>
                <a:gd name="T42" fmla="*/ 94 w 378"/>
                <a:gd name="T43" fmla="*/ 352 h 378"/>
                <a:gd name="T44" fmla="*/ 127 w 378"/>
                <a:gd name="T45" fmla="*/ 367 h 378"/>
                <a:gd name="T46" fmla="*/ 163 w 378"/>
                <a:gd name="T47" fmla="*/ 375 h 378"/>
                <a:gd name="T48" fmla="*/ 200 w 378"/>
                <a:gd name="T49" fmla="*/ 376 h 378"/>
                <a:gd name="T50" fmla="*/ 237 w 378"/>
                <a:gd name="T51" fmla="*/ 371 h 378"/>
                <a:gd name="T52" fmla="*/ 256 w 378"/>
                <a:gd name="T53" fmla="*/ 365 h 378"/>
                <a:gd name="T54" fmla="*/ 290 w 378"/>
                <a:gd name="T55" fmla="*/ 348 h 378"/>
                <a:gd name="T56" fmla="*/ 319 w 378"/>
                <a:gd name="T57" fmla="*/ 325 h 378"/>
                <a:gd name="T58" fmla="*/ 343 w 378"/>
                <a:gd name="T59" fmla="*/ 298 h 378"/>
                <a:gd name="T60" fmla="*/ 361 w 378"/>
                <a:gd name="T61" fmla="*/ 267 h 378"/>
                <a:gd name="T62" fmla="*/ 373 w 378"/>
                <a:gd name="T63" fmla="*/ 232 h 378"/>
                <a:gd name="T64" fmla="*/ 378 w 378"/>
                <a:gd name="T65" fmla="*/ 195 h 378"/>
                <a:gd name="T66" fmla="*/ 376 w 378"/>
                <a:gd name="T67" fmla="*/ 159 h 378"/>
                <a:gd name="T68" fmla="*/ 372 w 378"/>
                <a:gd name="T69" fmla="*/ 13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39"/>
                  </a:moveTo>
                  <a:lnTo>
                    <a:pt x="372" y="139"/>
                  </a:lnTo>
                  <a:lnTo>
                    <a:pt x="365" y="121"/>
                  </a:lnTo>
                  <a:lnTo>
                    <a:pt x="357" y="104"/>
                  </a:lnTo>
                  <a:lnTo>
                    <a:pt x="348" y="87"/>
                  </a:lnTo>
                  <a:lnTo>
                    <a:pt x="338" y="71"/>
                  </a:lnTo>
                  <a:lnTo>
                    <a:pt x="326" y="58"/>
                  </a:lnTo>
                  <a:lnTo>
                    <a:pt x="313" y="45"/>
                  </a:lnTo>
                  <a:lnTo>
                    <a:pt x="299" y="34"/>
                  </a:lnTo>
                  <a:lnTo>
                    <a:pt x="283" y="25"/>
                  </a:lnTo>
                  <a:lnTo>
                    <a:pt x="267" y="17"/>
                  </a:lnTo>
                  <a:lnTo>
                    <a:pt x="250" y="9"/>
                  </a:lnTo>
                  <a:lnTo>
                    <a:pt x="232" y="4"/>
                  </a:lnTo>
                  <a:lnTo>
                    <a:pt x="215" y="1"/>
                  </a:lnTo>
                  <a:lnTo>
                    <a:pt x="197" y="0"/>
                  </a:lnTo>
                  <a:lnTo>
                    <a:pt x="177" y="0"/>
                  </a:lnTo>
                  <a:lnTo>
                    <a:pt x="159" y="1"/>
                  </a:lnTo>
                  <a:lnTo>
                    <a:pt x="140" y="5"/>
                  </a:lnTo>
                  <a:lnTo>
                    <a:pt x="140" y="5"/>
                  </a:lnTo>
                  <a:lnTo>
                    <a:pt x="121" y="12"/>
                  </a:lnTo>
                  <a:lnTo>
                    <a:pt x="104" y="19"/>
                  </a:lnTo>
                  <a:lnTo>
                    <a:pt x="88" y="28"/>
                  </a:lnTo>
                  <a:lnTo>
                    <a:pt x="73" y="39"/>
                  </a:lnTo>
                  <a:lnTo>
                    <a:pt x="59" y="51"/>
                  </a:lnTo>
                  <a:lnTo>
                    <a:pt x="46" y="64"/>
                  </a:lnTo>
                  <a:lnTo>
                    <a:pt x="35" y="78"/>
                  </a:lnTo>
                  <a:lnTo>
                    <a:pt x="25" y="94"/>
                  </a:lnTo>
                  <a:lnTo>
                    <a:pt x="17" y="109"/>
                  </a:lnTo>
                  <a:lnTo>
                    <a:pt x="11" y="126"/>
                  </a:lnTo>
                  <a:lnTo>
                    <a:pt x="5" y="144"/>
                  </a:lnTo>
                  <a:lnTo>
                    <a:pt x="2" y="163"/>
                  </a:lnTo>
                  <a:lnTo>
                    <a:pt x="0" y="181"/>
                  </a:lnTo>
                  <a:lnTo>
                    <a:pt x="0" y="199"/>
                  </a:lnTo>
                  <a:lnTo>
                    <a:pt x="2" y="219"/>
                  </a:lnTo>
                  <a:lnTo>
                    <a:pt x="7" y="237"/>
                  </a:lnTo>
                  <a:lnTo>
                    <a:pt x="7" y="237"/>
                  </a:lnTo>
                  <a:lnTo>
                    <a:pt x="12" y="255"/>
                  </a:lnTo>
                  <a:lnTo>
                    <a:pt x="20" y="273"/>
                  </a:lnTo>
                  <a:lnTo>
                    <a:pt x="29" y="289"/>
                  </a:lnTo>
                  <a:lnTo>
                    <a:pt x="39" y="305"/>
                  </a:lnTo>
                  <a:lnTo>
                    <a:pt x="51" y="318"/>
                  </a:lnTo>
                  <a:lnTo>
                    <a:pt x="65" y="331"/>
                  </a:lnTo>
                  <a:lnTo>
                    <a:pt x="78" y="342"/>
                  </a:lnTo>
                  <a:lnTo>
                    <a:pt x="94" y="352"/>
                  </a:lnTo>
                  <a:lnTo>
                    <a:pt x="111" y="361"/>
                  </a:lnTo>
                  <a:lnTo>
                    <a:pt x="127" y="367"/>
                  </a:lnTo>
                  <a:lnTo>
                    <a:pt x="145" y="372"/>
                  </a:lnTo>
                  <a:lnTo>
                    <a:pt x="163" y="375"/>
                  </a:lnTo>
                  <a:lnTo>
                    <a:pt x="181" y="378"/>
                  </a:lnTo>
                  <a:lnTo>
                    <a:pt x="200" y="376"/>
                  </a:lnTo>
                  <a:lnTo>
                    <a:pt x="219" y="375"/>
                  </a:lnTo>
                  <a:lnTo>
                    <a:pt x="237" y="371"/>
                  </a:lnTo>
                  <a:lnTo>
                    <a:pt x="237" y="371"/>
                  </a:lnTo>
                  <a:lnTo>
                    <a:pt x="256" y="365"/>
                  </a:lnTo>
                  <a:lnTo>
                    <a:pt x="274" y="357"/>
                  </a:lnTo>
                  <a:lnTo>
                    <a:pt x="290" y="348"/>
                  </a:lnTo>
                  <a:lnTo>
                    <a:pt x="305" y="337"/>
                  </a:lnTo>
                  <a:lnTo>
                    <a:pt x="319" y="325"/>
                  </a:lnTo>
                  <a:lnTo>
                    <a:pt x="331" y="312"/>
                  </a:lnTo>
                  <a:lnTo>
                    <a:pt x="343" y="298"/>
                  </a:lnTo>
                  <a:lnTo>
                    <a:pt x="352" y="282"/>
                  </a:lnTo>
                  <a:lnTo>
                    <a:pt x="361" y="267"/>
                  </a:lnTo>
                  <a:lnTo>
                    <a:pt x="368" y="250"/>
                  </a:lnTo>
                  <a:lnTo>
                    <a:pt x="373" y="232"/>
                  </a:lnTo>
                  <a:lnTo>
                    <a:pt x="376" y="213"/>
                  </a:lnTo>
                  <a:lnTo>
                    <a:pt x="378" y="195"/>
                  </a:lnTo>
                  <a:lnTo>
                    <a:pt x="378" y="177"/>
                  </a:lnTo>
                  <a:lnTo>
                    <a:pt x="376" y="159"/>
                  </a:lnTo>
                  <a:lnTo>
                    <a:pt x="372" y="139"/>
                  </a:lnTo>
                  <a:lnTo>
                    <a:pt x="372"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2" name="Freeform 106"/>
            <p:cNvSpPr>
              <a:spLocks/>
            </p:cNvSpPr>
            <p:nvPr userDrawn="1"/>
          </p:nvSpPr>
          <p:spPr bwMode="auto">
            <a:xfrm>
              <a:off x="0" y="656"/>
              <a:ext cx="74" cy="74"/>
            </a:xfrm>
            <a:custGeom>
              <a:avLst/>
              <a:gdLst>
                <a:gd name="T0" fmla="*/ 111 w 297"/>
                <a:gd name="T1" fmla="*/ 5 h 297"/>
                <a:gd name="T2" fmla="*/ 82 w 297"/>
                <a:gd name="T3" fmla="*/ 16 h 297"/>
                <a:gd name="T4" fmla="*/ 57 w 297"/>
                <a:gd name="T5" fmla="*/ 31 h 297"/>
                <a:gd name="T6" fmla="*/ 36 w 297"/>
                <a:gd name="T7" fmla="*/ 51 h 297"/>
                <a:gd name="T8" fmla="*/ 20 w 297"/>
                <a:gd name="T9" fmla="*/ 74 h 297"/>
                <a:gd name="T10" fmla="*/ 8 w 297"/>
                <a:gd name="T11" fmla="*/ 100 h 297"/>
                <a:gd name="T12" fmla="*/ 1 w 297"/>
                <a:gd name="T13" fmla="*/ 128 h 297"/>
                <a:gd name="T14" fmla="*/ 0 w 297"/>
                <a:gd name="T15" fmla="*/ 156 h 297"/>
                <a:gd name="T16" fmla="*/ 5 w 297"/>
                <a:gd name="T17" fmla="*/ 186 h 297"/>
                <a:gd name="T18" fmla="*/ 10 w 297"/>
                <a:gd name="T19" fmla="*/ 201 h 297"/>
                <a:gd name="T20" fmla="*/ 23 w 297"/>
                <a:gd name="T21" fmla="*/ 228 h 297"/>
                <a:gd name="T22" fmla="*/ 40 w 297"/>
                <a:gd name="T23" fmla="*/ 250 h 297"/>
                <a:gd name="T24" fmla="*/ 63 w 297"/>
                <a:gd name="T25" fmla="*/ 268 h 297"/>
                <a:gd name="T26" fmla="*/ 87 w 297"/>
                <a:gd name="T27" fmla="*/ 283 h 297"/>
                <a:gd name="T28" fmla="*/ 115 w 297"/>
                <a:gd name="T29" fmla="*/ 293 h 297"/>
                <a:gd name="T30" fmla="*/ 142 w 297"/>
                <a:gd name="T31" fmla="*/ 297 h 297"/>
                <a:gd name="T32" fmla="*/ 172 w 297"/>
                <a:gd name="T33" fmla="*/ 294 h 297"/>
                <a:gd name="T34" fmla="*/ 188 w 297"/>
                <a:gd name="T35" fmla="*/ 292 h 297"/>
                <a:gd name="T36" fmla="*/ 215 w 297"/>
                <a:gd name="T37" fmla="*/ 281 h 297"/>
                <a:gd name="T38" fmla="*/ 240 w 297"/>
                <a:gd name="T39" fmla="*/ 266 h 297"/>
                <a:gd name="T40" fmla="*/ 261 w 297"/>
                <a:gd name="T41" fmla="*/ 245 h 297"/>
                <a:gd name="T42" fmla="*/ 278 w 297"/>
                <a:gd name="T43" fmla="*/ 223 h 297"/>
                <a:gd name="T44" fmla="*/ 289 w 297"/>
                <a:gd name="T45" fmla="*/ 197 h 297"/>
                <a:gd name="T46" fmla="*/ 296 w 297"/>
                <a:gd name="T47" fmla="*/ 168 h 297"/>
                <a:gd name="T48" fmla="*/ 297 w 297"/>
                <a:gd name="T49" fmla="*/ 139 h 297"/>
                <a:gd name="T50" fmla="*/ 292 w 297"/>
                <a:gd name="T51" fmla="*/ 109 h 297"/>
                <a:gd name="T52" fmla="*/ 288 w 297"/>
                <a:gd name="T53" fmla="*/ 95 h 297"/>
                <a:gd name="T54" fmla="*/ 274 w 297"/>
                <a:gd name="T55" fmla="*/ 69 h 297"/>
                <a:gd name="T56" fmla="*/ 257 w 297"/>
                <a:gd name="T57" fmla="*/ 46 h 297"/>
                <a:gd name="T58" fmla="*/ 235 w 297"/>
                <a:gd name="T59" fmla="*/ 27 h 297"/>
                <a:gd name="T60" fmla="*/ 210 w 297"/>
                <a:gd name="T61" fmla="*/ 13 h 297"/>
                <a:gd name="T62" fmla="*/ 184 w 297"/>
                <a:gd name="T63" fmla="*/ 4 h 297"/>
                <a:gd name="T64" fmla="*/ 155 w 297"/>
                <a:gd name="T65" fmla="*/ 0 h 297"/>
                <a:gd name="T66" fmla="*/ 125 w 297"/>
                <a:gd name="T67" fmla="*/ 1 h 297"/>
                <a:gd name="T68" fmla="*/ 111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11" y="5"/>
                  </a:moveTo>
                  <a:lnTo>
                    <a:pt x="111" y="5"/>
                  </a:lnTo>
                  <a:lnTo>
                    <a:pt x="95" y="9"/>
                  </a:lnTo>
                  <a:lnTo>
                    <a:pt x="82" y="16"/>
                  </a:lnTo>
                  <a:lnTo>
                    <a:pt x="69" y="22"/>
                  </a:lnTo>
                  <a:lnTo>
                    <a:pt x="57" y="31"/>
                  </a:lnTo>
                  <a:lnTo>
                    <a:pt x="47" y="40"/>
                  </a:lnTo>
                  <a:lnTo>
                    <a:pt x="36" y="51"/>
                  </a:lnTo>
                  <a:lnTo>
                    <a:pt x="27" y="61"/>
                  </a:lnTo>
                  <a:lnTo>
                    <a:pt x="20" y="74"/>
                  </a:lnTo>
                  <a:lnTo>
                    <a:pt x="13" y="86"/>
                  </a:lnTo>
                  <a:lnTo>
                    <a:pt x="8" y="100"/>
                  </a:lnTo>
                  <a:lnTo>
                    <a:pt x="4" y="113"/>
                  </a:lnTo>
                  <a:lnTo>
                    <a:pt x="1" y="128"/>
                  </a:lnTo>
                  <a:lnTo>
                    <a:pt x="0" y="142"/>
                  </a:lnTo>
                  <a:lnTo>
                    <a:pt x="0" y="156"/>
                  </a:lnTo>
                  <a:lnTo>
                    <a:pt x="1" y="172"/>
                  </a:lnTo>
                  <a:lnTo>
                    <a:pt x="5" y="186"/>
                  </a:lnTo>
                  <a:lnTo>
                    <a:pt x="5" y="186"/>
                  </a:lnTo>
                  <a:lnTo>
                    <a:pt x="10" y="201"/>
                  </a:lnTo>
                  <a:lnTo>
                    <a:pt x="16" y="215"/>
                  </a:lnTo>
                  <a:lnTo>
                    <a:pt x="23" y="228"/>
                  </a:lnTo>
                  <a:lnTo>
                    <a:pt x="31" y="240"/>
                  </a:lnTo>
                  <a:lnTo>
                    <a:pt x="40" y="250"/>
                  </a:lnTo>
                  <a:lnTo>
                    <a:pt x="51" y="261"/>
                  </a:lnTo>
                  <a:lnTo>
                    <a:pt x="63" y="268"/>
                  </a:lnTo>
                  <a:lnTo>
                    <a:pt x="74" y="276"/>
                  </a:lnTo>
                  <a:lnTo>
                    <a:pt x="87" y="283"/>
                  </a:lnTo>
                  <a:lnTo>
                    <a:pt x="100" y="288"/>
                  </a:lnTo>
                  <a:lnTo>
                    <a:pt x="115" y="293"/>
                  </a:lnTo>
                  <a:lnTo>
                    <a:pt x="128" y="296"/>
                  </a:lnTo>
                  <a:lnTo>
                    <a:pt x="142" y="297"/>
                  </a:lnTo>
                  <a:lnTo>
                    <a:pt x="158" y="296"/>
                  </a:lnTo>
                  <a:lnTo>
                    <a:pt x="172" y="294"/>
                  </a:lnTo>
                  <a:lnTo>
                    <a:pt x="188" y="292"/>
                  </a:lnTo>
                  <a:lnTo>
                    <a:pt x="188" y="292"/>
                  </a:lnTo>
                  <a:lnTo>
                    <a:pt x="202" y="287"/>
                  </a:lnTo>
                  <a:lnTo>
                    <a:pt x="215" y="281"/>
                  </a:lnTo>
                  <a:lnTo>
                    <a:pt x="228" y="274"/>
                  </a:lnTo>
                  <a:lnTo>
                    <a:pt x="240" y="266"/>
                  </a:lnTo>
                  <a:lnTo>
                    <a:pt x="250" y="255"/>
                  </a:lnTo>
                  <a:lnTo>
                    <a:pt x="261" y="245"/>
                  </a:lnTo>
                  <a:lnTo>
                    <a:pt x="270" y="235"/>
                  </a:lnTo>
                  <a:lnTo>
                    <a:pt x="278" y="223"/>
                  </a:lnTo>
                  <a:lnTo>
                    <a:pt x="284" y="210"/>
                  </a:lnTo>
                  <a:lnTo>
                    <a:pt x="289" y="197"/>
                  </a:lnTo>
                  <a:lnTo>
                    <a:pt x="293" y="182"/>
                  </a:lnTo>
                  <a:lnTo>
                    <a:pt x="296" y="168"/>
                  </a:lnTo>
                  <a:lnTo>
                    <a:pt x="297" y="154"/>
                  </a:lnTo>
                  <a:lnTo>
                    <a:pt x="297" y="139"/>
                  </a:lnTo>
                  <a:lnTo>
                    <a:pt x="296" y="125"/>
                  </a:lnTo>
                  <a:lnTo>
                    <a:pt x="292" y="109"/>
                  </a:lnTo>
                  <a:lnTo>
                    <a:pt x="292" y="109"/>
                  </a:lnTo>
                  <a:lnTo>
                    <a:pt x="288" y="95"/>
                  </a:lnTo>
                  <a:lnTo>
                    <a:pt x="281" y="82"/>
                  </a:lnTo>
                  <a:lnTo>
                    <a:pt x="274" y="69"/>
                  </a:lnTo>
                  <a:lnTo>
                    <a:pt x="266" y="57"/>
                  </a:lnTo>
                  <a:lnTo>
                    <a:pt x="257" y="46"/>
                  </a:lnTo>
                  <a:lnTo>
                    <a:pt x="246" y="37"/>
                  </a:lnTo>
                  <a:lnTo>
                    <a:pt x="235" y="27"/>
                  </a:lnTo>
                  <a:lnTo>
                    <a:pt x="223" y="20"/>
                  </a:lnTo>
                  <a:lnTo>
                    <a:pt x="210" y="13"/>
                  </a:lnTo>
                  <a:lnTo>
                    <a:pt x="197" y="8"/>
                  </a:lnTo>
                  <a:lnTo>
                    <a:pt x="184" y="4"/>
                  </a:lnTo>
                  <a:lnTo>
                    <a:pt x="169" y="1"/>
                  </a:lnTo>
                  <a:lnTo>
                    <a:pt x="155" y="0"/>
                  </a:lnTo>
                  <a:lnTo>
                    <a:pt x="139" y="0"/>
                  </a:lnTo>
                  <a:lnTo>
                    <a:pt x="125" y="1"/>
                  </a:lnTo>
                  <a:lnTo>
                    <a:pt x="111" y="5"/>
                  </a:lnTo>
                  <a:lnTo>
                    <a:pt x="11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3" name="Freeform 107"/>
            <p:cNvSpPr>
              <a:spLocks noEditPoints="1"/>
            </p:cNvSpPr>
            <p:nvPr userDrawn="1"/>
          </p:nvSpPr>
          <p:spPr bwMode="auto">
            <a:xfrm>
              <a:off x="2196" y="332"/>
              <a:ext cx="1368" cy="392"/>
            </a:xfrm>
            <a:custGeom>
              <a:avLst/>
              <a:gdLst>
                <a:gd name="T0" fmla="*/ 352 w 5472"/>
                <a:gd name="T1" fmla="*/ 367 h 1567"/>
                <a:gd name="T2" fmla="*/ 421 w 5472"/>
                <a:gd name="T3" fmla="*/ 549 h 1567"/>
                <a:gd name="T4" fmla="*/ 537 w 5472"/>
                <a:gd name="T5" fmla="*/ 677 h 1567"/>
                <a:gd name="T6" fmla="*/ 710 w 5472"/>
                <a:gd name="T7" fmla="*/ 769 h 1567"/>
                <a:gd name="T8" fmla="*/ 902 w 5472"/>
                <a:gd name="T9" fmla="*/ 787 h 1567"/>
                <a:gd name="T10" fmla="*/ 955 w 5472"/>
                <a:gd name="T11" fmla="*/ 942 h 1567"/>
                <a:gd name="T12" fmla="*/ 1079 w 5472"/>
                <a:gd name="T13" fmla="*/ 1093 h 1567"/>
                <a:gd name="T14" fmla="*/ 1229 w 5472"/>
                <a:gd name="T15" fmla="*/ 1180 h 1567"/>
                <a:gd name="T16" fmla="*/ 1422 w 5472"/>
                <a:gd name="T17" fmla="*/ 1212 h 1567"/>
                <a:gd name="T18" fmla="*/ 1582 w 5472"/>
                <a:gd name="T19" fmla="*/ 1180 h 1567"/>
                <a:gd name="T20" fmla="*/ 1694 w 5472"/>
                <a:gd name="T21" fmla="*/ 1335 h 1567"/>
                <a:gd name="T22" fmla="*/ 1860 w 5472"/>
                <a:gd name="T23" fmla="*/ 1441 h 1567"/>
                <a:gd name="T24" fmla="*/ 2029 w 5472"/>
                <a:gd name="T25" fmla="*/ 1477 h 1567"/>
                <a:gd name="T26" fmla="*/ 2221 w 5472"/>
                <a:gd name="T27" fmla="*/ 1447 h 1567"/>
                <a:gd name="T28" fmla="*/ 2361 w 5472"/>
                <a:gd name="T29" fmla="*/ 1404 h 1567"/>
                <a:gd name="T30" fmla="*/ 2515 w 5472"/>
                <a:gd name="T31" fmla="*/ 1518 h 1567"/>
                <a:gd name="T32" fmla="*/ 2707 w 5472"/>
                <a:gd name="T33" fmla="*/ 1567 h 1567"/>
                <a:gd name="T34" fmla="*/ 2879 w 5472"/>
                <a:gd name="T35" fmla="*/ 1548 h 1567"/>
                <a:gd name="T36" fmla="*/ 3051 w 5472"/>
                <a:gd name="T37" fmla="*/ 1460 h 1567"/>
                <a:gd name="T38" fmla="*/ 3176 w 5472"/>
                <a:gd name="T39" fmla="*/ 1414 h 1567"/>
                <a:gd name="T40" fmla="*/ 3358 w 5472"/>
                <a:gd name="T41" fmla="*/ 1474 h 1567"/>
                <a:gd name="T42" fmla="*/ 3556 w 5472"/>
                <a:gd name="T43" fmla="*/ 1459 h 1567"/>
                <a:gd name="T44" fmla="*/ 3713 w 5472"/>
                <a:gd name="T45" fmla="*/ 1389 h 1567"/>
                <a:gd name="T46" fmla="*/ 3848 w 5472"/>
                <a:gd name="T47" fmla="*/ 1252 h 1567"/>
                <a:gd name="T48" fmla="*/ 3968 w 5472"/>
                <a:gd name="T49" fmla="*/ 1203 h 1567"/>
                <a:gd name="T50" fmla="*/ 4161 w 5472"/>
                <a:gd name="T51" fmla="*/ 1203 h 1567"/>
                <a:gd name="T52" fmla="*/ 4321 w 5472"/>
                <a:gd name="T53" fmla="*/ 1143 h 1567"/>
                <a:gd name="T54" fmla="*/ 4471 w 5472"/>
                <a:gd name="T55" fmla="*/ 1012 h 1567"/>
                <a:gd name="T56" fmla="*/ 4558 w 5472"/>
                <a:gd name="T57" fmla="*/ 840 h 1567"/>
                <a:gd name="T58" fmla="*/ 4680 w 5472"/>
                <a:gd name="T59" fmla="*/ 786 h 1567"/>
                <a:gd name="T60" fmla="*/ 4863 w 5472"/>
                <a:gd name="T61" fmla="*/ 726 h 1567"/>
                <a:gd name="T62" fmla="*/ 4999 w 5472"/>
                <a:gd name="T63" fmla="*/ 618 h 1567"/>
                <a:gd name="T64" fmla="*/ 5099 w 5472"/>
                <a:gd name="T65" fmla="*/ 448 h 1567"/>
                <a:gd name="T66" fmla="*/ 5128 w 5472"/>
                <a:gd name="T67" fmla="*/ 258 h 1567"/>
                <a:gd name="T68" fmla="*/ 5252 w 5472"/>
                <a:gd name="T69" fmla="*/ 192 h 1567"/>
                <a:gd name="T70" fmla="*/ 5403 w 5472"/>
                <a:gd name="T71" fmla="*/ 86 h 1567"/>
                <a:gd name="T72" fmla="*/ 4235 w 5472"/>
                <a:gd name="T73" fmla="*/ 0 h 1567"/>
                <a:gd name="T74" fmla="*/ 2863 w 5472"/>
                <a:gd name="T75" fmla="*/ 0 h 1567"/>
                <a:gd name="T76" fmla="*/ 1288 w 5472"/>
                <a:gd name="T77" fmla="*/ 0 h 1567"/>
                <a:gd name="T78" fmla="*/ 33 w 5472"/>
                <a:gd name="T79" fmla="*/ 44 h 1567"/>
                <a:gd name="T80" fmla="*/ 173 w 5472"/>
                <a:gd name="T81" fmla="*/ 168 h 1567"/>
                <a:gd name="T82" fmla="*/ 345 w 5472"/>
                <a:gd name="T83" fmla="*/ 231 h 1567"/>
                <a:gd name="T84" fmla="*/ 3599 w 5472"/>
                <a:gd name="T85" fmla="*/ 482 h 1567"/>
                <a:gd name="T86" fmla="*/ 3486 w 5472"/>
                <a:gd name="T87" fmla="*/ 435 h 1567"/>
                <a:gd name="T88" fmla="*/ 3648 w 5472"/>
                <a:gd name="T89" fmla="*/ 369 h 1567"/>
                <a:gd name="T90" fmla="*/ 3055 w 5472"/>
                <a:gd name="T91" fmla="*/ 608 h 1567"/>
                <a:gd name="T92" fmla="*/ 2903 w 5472"/>
                <a:gd name="T93" fmla="*/ 569 h 1567"/>
                <a:gd name="T94" fmla="*/ 3075 w 5472"/>
                <a:gd name="T95" fmla="*/ 533 h 1567"/>
                <a:gd name="T96" fmla="*/ 2502 w 5472"/>
                <a:gd name="T97" fmla="*/ 598 h 1567"/>
                <a:gd name="T98" fmla="*/ 2335 w 5472"/>
                <a:gd name="T99" fmla="*/ 539 h 1567"/>
                <a:gd name="T100" fmla="*/ 2483 w 5472"/>
                <a:gd name="T101" fmla="*/ 534 h 1567"/>
                <a:gd name="T102" fmla="*/ 1976 w 5472"/>
                <a:gd name="T103" fmla="*/ 456 h 1567"/>
                <a:gd name="T104" fmla="*/ 1817 w 5472"/>
                <a:gd name="T105" fmla="*/ 391 h 1567"/>
                <a:gd name="T106" fmla="*/ 1917 w 5472"/>
                <a:gd name="T107" fmla="*/ 375 h 1567"/>
                <a:gd name="T108" fmla="*/ 4156 w 5472"/>
                <a:gd name="T109" fmla="*/ 51 h 1567"/>
                <a:gd name="T110" fmla="*/ 4040 w 5472"/>
                <a:gd name="T111" fmla="*/ 186 h 1567"/>
                <a:gd name="T112" fmla="*/ 4040 w 5472"/>
                <a:gd name="T113" fmla="*/ 95 h 1567"/>
                <a:gd name="T114" fmla="*/ 1432 w 5472"/>
                <a:gd name="T115" fmla="*/ 95 h 1567"/>
                <a:gd name="T116" fmla="*/ 1469 w 5472"/>
                <a:gd name="T117" fmla="*/ 189 h 1567"/>
                <a:gd name="T118" fmla="*/ 1332 w 5472"/>
                <a:gd name="T119" fmla="*/ 83 h 1567"/>
                <a:gd name="T120" fmla="*/ 1432 w 5472"/>
                <a:gd name="T121" fmla="*/ 95 h 1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72" h="1567">
                  <a:moveTo>
                    <a:pt x="345" y="231"/>
                  </a:moveTo>
                  <a:lnTo>
                    <a:pt x="345" y="231"/>
                  </a:lnTo>
                  <a:lnTo>
                    <a:pt x="344" y="258"/>
                  </a:lnTo>
                  <a:lnTo>
                    <a:pt x="344" y="285"/>
                  </a:lnTo>
                  <a:lnTo>
                    <a:pt x="345" y="313"/>
                  </a:lnTo>
                  <a:lnTo>
                    <a:pt x="348" y="340"/>
                  </a:lnTo>
                  <a:lnTo>
                    <a:pt x="352" y="367"/>
                  </a:lnTo>
                  <a:lnTo>
                    <a:pt x="357" y="395"/>
                  </a:lnTo>
                  <a:lnTo>
                    <a:pt x="364" y="421"/>
                  </a:lnTo>
                  <a:lnTo>
                    <a:pt x="373" y="448"/>
                  </a:lnTo>
                  <a:lnTo>
                    <a:pt x="383" y="474"/>
                  </a:lnTo>
                  <a:lnTo>
                    <a:pt x="394" y="499"/>
                  </a:lnTo>
                  <a:lnTo>
                    <a:pt x="407" y="524"/>
                  </a:lnTo>
                  <a:lnTo>
                    <a:pt x="421" y="549"/>
                  </a:lnTo>
                  <a:lnTo>
                    <a:pt x="437" y="572"/>
                  </a:lnTo>
                  <a:lnTo>
                    <a:pt x="455" y="595"/>
                  </a:lnTo>
                  <a:lnTo>
                    <a:pt x="473" y="618"/>
                  </a:lnTo>
                  <a:lnTo>
                    <a:pt x="494" y="638"/>
                  </a:lnTo>
                  <a:lnTo>
                    <a:pt x="494" y="638"/>
                  </a:lnTo>
                  <a:lnTo>
                    <a:pt x="515" y="659"/>
                  </a:lnTo>
                  <a:lnTo>
                    <a:pt x="537" y="677"/>
                  </a:lnTo>
                  <a:lnTo>
                    <a:pt x="560" y="696"/>
                  </a:lnTo>
                  <a:lnTo>
                    <a:pt x="584" y="711"/>
                  </a:lnTo>
                  <a:lnTo>
                    <a:pt x="609" y="726"/>
                  </a:lnTo>
                  <a:lnTo>
                    <a:pt x="633" y="739"/>
                  </a:lnTo>
                  <a:lnTo>
                    <a:pt x="658" y="749"/>
                  </a:lnTo>
                  <a:lnTo>
                    <a:pt x="684" y="760"/>
                  </a:lnTo>
                  <a:lnTo>
                    <a:pt x="710" y="769"/>
                  </a:lnTo>
                  <a:lnTo>
                    <a:pt x="738" y="775"/>
                  </a:lnTo>
                  <a:lnTo>
                    <a:pt x="765" y="780"/>
                  </a:lnTo>
                  <a:lnTo>
                    <a:pt x="792" y="786"/>
                  </a:lnTo>
                  <a:lnTo>
                    <a:pt x="820" y="788"/>
                  </a:lnTo>
                  <a:lnTo>
                    <a:pt x="847" y="790"/>
                  </a:lnTo>
                  <a:lnTo>
                    <a:pt x="875" y="788"/>
                  </a:lnTo>
                  <a:lnTo>
                    <a:pt x="902" y="787"/>
                  </a:lnTo>
                  <a:lnTo>
                    <a:pt x="902" y="787"/>
                  </a:lnTo>
                  <a:lnTo>
                    <a:pt x="907" y="814"/>
                  </a:lnTo>
                  <a:lnTo>
                    <a:pt x="914" y="840"/>
                  </a:lnTo>
                  <a:lnTo>
                    <a:pt x="923" y="866"/>
                  </a:lnTo>
                  <a:lnTo>
                    <a:pt x="932" y="892"/>
                  </a:lnTo>
                  <a:lnTo>
                    <a:pt x="942" y="917"/>
                  </a:lnTo>
                  <a:lnTo>
                    <a:pt x="955" y="942"/>
                  </a:lnTo>
                  <a:lnTo>
                    <a:pt x="968" y="967"/>
                  </a:lnTo>
                  <a:lnTo>
                    <a:pt x="984" y="989"/>
                  </a:lnTo>
                  <a:lnTo>
                    <a:pt x="1001" y="1012"/>
                  </a:lnTo>
                  <a:lnTo>
                    <a:pt x="1018" y="1033"/>
                  </a:lnTo>
                  <a:lnTo>
                    <a:pt x="1037" y="1054"/>
                  </a:lnTo>
                  <a:lnTo>
                    <a:pt x="1057" y="1074"/>
                  </a:lnTo>
                  <a:lnTo>
                    <a:pt x="1079" y="1093"/>
                  </a:lnTo>
                  <a:lnTo>
                    <a:pt x="1101" y="1111"/>
                  </a:lnTo>
                  <a:lnTo>
                    <a:pt x="1125" y="1127"/>
                  </a:lnTo>
                  <a:lnTo>
                    <a:pt x="1151" y="1143"/>
                  </a:lnTo>
                  <a:lnTo>
                    <a:pt x="1151" y="1143"/>
                  </a:lnTo>
                  <a:lnTo>
                    <a:pt x="1176" y="1157"/>
                  </a:lnTo>
                  <a:lnTo>
                    <a:pt x="1203" y="1169"/>
                  </a:lnTo>
                  <a:lnTo>
                    <a:pt x="1229" y="1180"/>
                  </a:lnTo>
                  <a:lnTo>
                    <a:pt x="1256" y="1190"/>
                  </a:lnTo>
                  <a:lnTo>
                    <a:pt x="1284" y="1196"/>
                  </a:lnTo>
                  <a:lnTo>
                    <a:pt x="1311" y="1203"/>
                  </a:lnTo>
                  <a:lnTo>
                    <a:pt x="1338" y="1206"/>
                  </a:lnTo>
                  <a:lnTo>
                    <a:pt x="1366" y="1210"/>
                  </a:lnTo>
                  <a:lnTo>
                    <a:pt x="1394" y="1212"/>
                  </a:lnTo>
                  <a:lnTo>
                    <a:pt x="1422" y="1212"/>
                  </a:lnTo>
                  <a:lnTo>
                    <a:pt x="1449" y="1210"/>
                  </a:lnTo>
                  <a:lnTo>
                    <a:pt x="1477" y="1206"/>
                  </a:lnTo>
                  <a:lnTo>
                    <a:pt x="1504" y="1203"/>
                  </a:lnTo>
                  <a:lnTo>
                    <a:pt x="1530" y="1196"/>
                  </a:lnTo>
                  <a:lnTo>
                    <a:pt x="1556" y="1190"/>
                  </a:lnTo>
                  <a:lnTo>
                    <a:pt x="1582" y="1180"/>
                  </a:lnTo>
                  <a:lnTo>
                    <a:pt x="1582" y="1180"/>
                  </a:lnTo>
                  <a:lnTo>
                    <a:pt x="1595" y="1205"/>
                  </a:lnTo>
                  <a:lnTo>
                    <a:pt x="1608" y="1229"/>
                  </a:lnTo>
                  <a:lnTo>
                    <a:pt x="1624" y="1252"/>
                  </a:lnTo>
                  <a:lnTo>
                    <a:pt x="1639" y="1274"/>
                  </a:lnTo>
                  <a:lnTo>
                    <a:pt x="1656" y="1296"/>
                  </a:lnTo>
                  <a:lnTo>
                    <a:pt x="1675" y="1316"/>
                  </a:lnTo>
                  <a:lnTo>
                    <a:pt x="1694" y="1335"/>
                  </a:lnTo>
                  <a:lnTo>
                    <a:pt x="1715" y="1355"/>
                  </a:lnTo>
                  <a:lnTo>
                    <a:pt x="1737" y="1372"/>
                  </a:lnTo>
                  <a:lnTo>
                    <a:pt x="1759" y="1389"/>
                  </a:lnTo>
                  <a:lnTo>
                    <a:pt x="1783" y="1403"/>
                  </a:lnTo>
                  <a:lnTo>
                    <a:pt x="1808" y="1418"/>
                  </a:lnTo>
                  <a:lnTo>
                    <a:pt x="1834" y="1431"/>
                  </a:lnTo>
                  <a:lnTo>
                    <a:pt x="1860" y="1441"/>
                  </a:lnTo>
                  <a:lnTo>
                    <a:pt x="1887" y="1451"/>
                  </a:lnTo>
                  <a:lnTo>
                    <a:pt x="1916" y="1459"/>
                  </a:lnTo>
                  <a:lnTo>
                    <a:pt x="1916" y="1459"/>
                  </a:lnTo>
                  <a:lnTo>
                    <a:pt x="1944" y="1466"/>
                  </a:lnTo>
                  <a:lnTo>
                    <a:pt x="1973" y="1471"/>
                  </a:lnTo>
                  <a:lnTo>
                    <a:pt x="2000" y="1475"/>
                  </a:lnTo>
                  <a:lnTo>
                    <a:pt x="2029" y="1477"/>
                  </a:lnTo>
                  <a:lnTo>
                    <a:pt x="2058" y="1477"/>
                  </a:lnTo>
                  <a:lnTo>
                    <a:pt x="2086" y="1476"/>
                  </a:lnTo>
                  <a:lnTo>
                    <a:pt x="2114" y="1474"/>
                  </a:lnTo>
                  <a:lnTo>
                    <a:pt x="2141" y="1468"/>
                  </a:lnTo>
                  <a:lnTo>
                    <a:pt x="2169" y="1463"/>
                  </a:lnTo>
                  <a:lnTo>
                    <a:pt x="2195" y="1455"/>
                  </a:lnTo>
                  <a:lnTo>
                    <a:pt x="2221" y="1447"/>
                  </a:lnTo>
                  <a:lnTo>
                    <a:pt x="2247" y="1437"/>
                  </a:lnTo>
                  <a:lnTo>
                    <a:pt x="2271" y="1425"/>
                  </a:lnTo>
                  <a:lnTo>
                    <a:pt x="2296" y="1414"/>
                  </a:lnTo>
                  <a:lnTo>
                    <a:pt x="2320" y="1399"/>
                  </a:lnTo>
                  <a:lnTo>
                    <a:pt x="2343" y="1384"/>
                  </a:lnTo>
                  <a:lnTo>
                    <a:pt x="2343" y="1384"/>
                  </a:lnTo>
                  <a:lnTo>
                    <a:pt x="2361" y="1404"/>
                  </a:lnTo>
                  <a:lnTo>
                    <a:pt x="2380" y="1424"/>
                  </a:lnTo>
                  <a:lnTo>
                    <a:pt x="2400" y="1442"/>
                  </a:lnTo>
                  <a:lnTo>
                    <a:pt x="2421" y="1460"/>
                  </a:lnTo>
                  <a:lnTo>
                    <a:pt x="2443" y="1476"/>
                  </a:lnTo>
                  <a:lnTo>
                    <a:pt x="2467" y="1492"/>
                  </a:lnTo>
                  <a:lnTo>
                    <a:pt x="2490" y="1505"/>
                  </a:lnTo>
                  <a:lnTo>
                    <a:pt x="2515" y="1518"/>
                  </a:lnTo>
                  <a:lnTo>
                    <a:pt x="2541" y="1530"/>
                  </a:lnTo>
                  <a:lnTo>
                    <a:pt x="2567" y="1539"/>
                  </a:lnTo>
                  <a:lnTo>
                    <a:pt x="2593" y="1548"/>
                  </a:lnTo>
                  <a:lnTo>
                    <a:pt x="2621" y="1554"/>
                  </a:lnTo>
                  <a:lnTo>
                    <a:pt x="2649" y="1561"/>
                  </a:lnTo>
                  <a:lnTo>
                    <a:pt x="2678" y="1565"/>
                  </a:lnTo>
                  <a:lnTo>
                    <a:pt x="2707" y="1567"/>
                  </a:lnTo>
                  <a:lnTo>
                    <a:pt x="2735" y="1567"/>
                  </a:lnTo>
                  <a:lnTo>
                    <a:pt x="2735" y="1567"/>
                  </a:lnTo>
                  <a:lnTo>
                    <a:pt x="2765" y="1567"/>
                  </a:lnTo>
                  <a:lnTo>
                    <a:pt x="2794" y="1565"/>
                  </a:lnTo>
                  <a:lnTo>
                    <a:pt x="2823" y="1561"/>
                  </a:lnTo>
                  <a:lnTo>
                    <a:pt x="2851" y="1554"/>
                  </a:lnTo>
                  <a:lnTo>
                    <a:pt x="2879" y="1548"/>
                  </a:lnTo>
                  <a:lnTo>
                    <a:pt x="2905" y="1539"/>
                  </a:lnTo>
                  <a:lnTo>
                    <a:pt x="2931" y="1530"/>
                  </a:lnTo>
                  <a:lnTo>
                    <a:pt x="2957" y="1518"/>
                  </a:lnTo>
                  <a:lnTo>
                    <a:pt x="2982" y="1505"/>
                  </a:lnTo>
                  <a:lnTo>
                    <a:pt x="3005" y="1492"/>
                  </a:lnTo>
                  <a:lnTo>
                    <a:pt x="3029" y="1476"/>
                  </a:lnTo>
                  <a:lnTo>
                    <a:pt x="3051" y="1460"/>
                  </a:lnTo>
                  <a:lnTo>
                    <a:pt x="3072" y="1442"/>
                  </a:lnTo>
                  <a:lnTo>
                    <a:pt x="3092" y="1424"/>
                  </a:lnTo>
                  <a:lnTo>
                    <a:pt x="3111" y="1404"/>
                  </a:lnTo>
                  <a:lnTo>
                    <a:pt x="3129" y="1384"/>
                  </a:lnTo>
                  <a:lnTo>
                    <a:pt x="3129" y="1384"/>
                  </a:lnTo>
                  <a:lnTo>
                    <a:pt x="3152" y="1399"/>
                  </a:lnTo>
                  <a:lnTo>
                    <a:pt x="3176" y="1414"/>
                  </a:lnTo>
                  <a:lnTo>
                    <a:pt x="3201" y="1425"/>
                  </a:lnTo>
                  <a:lnTo>
                    <a:pt x="3225" y="1437"/>
                  </a:lnTo>
                  <a:lnTo>
                    <a:pt x="3251" y="1447"/>
                  </a:lnTo>
                  <a:lnTo>
                    <a:pt x="3277" y="1455"/>
                  </a:lnTo>
                  <a:lnTo>
                    <a:pt x="3303" y="1463"/>
                  </a:lnTo>
                  <a:lnTo>
                    <a:pt x="3331" y="1468"/>
                  </a:lnTo>
                  <a:lnTo>
                    <a:pt x="3358" y="1474"/>
                  </a:lnTo>
                  <a:lnTo>
                    <a:pt x="3386" y="1476"/>
                  </a:lnTo>
                  <a:lnTo>
                    <a:pt x="3414" y="1477"/>
                  </a:lnTo>
                  <a:lnTo>
                    <a:pt x="3443" y="1477"/>
                  </a:lnTo>
                  <a:lnTo>
                    <a:pt x="3472" y="1475"/>
                  </a:lnTo>
                  <a:lnTo>
                    <a:pt x="3499" y="1471"/>
                  </a:lnTo>
                  <a:lnTo>
                    <a:pt x="3528" y="1466"/>
                  </a:lnTo>
                  <a:lnTo>
                    <a:pt x="3556" y="1459"/>
                  </a:lnTo>
                  <a:lnTo>
                    <a:pt x="3556" y="1459"/>
                  </a:lnTo>
                  <a:lnTo>
                    <a:pt x="3585" y="1451"/>
                  </a:lnTo>
                  <a:lnTo>
                    <a:pt x="3612" y="1441"/>
                  </a:lnTo>
                  <a:lnTo>
                    <a:pt x="3638" y="1431"/>
                  </a:lnTo>
                  <a:lnTo>
                    <a:pt x="3664" y="1418"/>
                  </a:lnTo>
                  <a:lnTo>
                    <a:pt x="3689" y="1403"/>
                  </a:lnTo>
                  <a:lnTo>
                    <a:pt x="3713" y="1389"/>
                  </a:lnTo>
                  <a:lnTo>
                    <a:pt x="3735" y="1372"/>
                  </a:lnTo>
                  <a:lnTo>
                    <a:pt x="3757" y="1355"/>
                  </a:lnTo>
                  <a:lnTo>
                    <a:pt x="3778" y="1335"/>
                  </a:lnTo>
                  <a:lnTo>
                    <a:pt x="3797" y="1316"/>
                  </a:lnTo>
                  <a:lnTo>
                    <a:pt x="3816" y="1296"/>
                  </a:lnTo>
                  <a:lnTo>
                    <a:pt x="3833" y="1274"/>
                  </a:lnTo>
                  <a:lnTo>
                    <a:pt x="3848" y="1252"/>
                  </a:lnTo>
                  <a:lnTo>
                    <a:pt x="3864" y="1229"/>
                  </a:lnTo>
                  <a:lnTo>
                    <a:pt x="3877" y="1205"/>
                  </a:lnTo>
                  <a:lnTo>
                    <a:pt x="3889" y="1180"/>
                  </a:lnTo>
                  <a:lnTo>
                    <a:pt x="3889" y="1180"/>
                  </a:lnTo>
                  <a:lnTo>
                    <a:pt x="3915" y="1190"/>
                  </a:lnTo>
                  <a:lnTo>
                    <a:pt x="3942" y="1196"/>
                  </a:lnTo>
                  <a:lnTo>
                    <a:pt x="3968" y="1203"/>
                  </a:lnTo>
                  <a:lnTo>
                    <a:pt x="3995" y="1206"/>
                  </a:lnTo>
                  <a:lnTo>
                    <a:pt x="4023" y="1210"/>
                  </a:lnTo>
                  <a:lnTo>
                    <a:pt x="4050" y="1212"/>
                  </a:lnTo>
                  <a:lnTo>
                    <a:pt x="4078" y="1212"/>
                  </a:lnTo>
                  <a:lnTo>
                    <a:pt x="4106" y="1210"/>
                  </a:lnTo>
                  <a:lnTo>
                    <a:pt x="4134" y="1206"/>
                  </a:lnTo>
                  <a:lnTo>
                    <a:pt x="4161" y="1203"/>
                  </a:lnTo>
                  <a:lnTo>
                    <a:pt x="4188" y="1196"/>
                  </a:lnTo>
                  <a:lnTo>
                    <a:pt x="4216" y="1190"/>
                  </a:lnTo>
                  <a:lnTo>
                    <a:pt x="4243" y="1180"/>
                  </a:lnTo>
                  <a:lnTo>
                    <a:pt x="4269" y="1169"/>
                  </a:lnTo>
                  <a:lnTo>
                    <a:pt x="4296" y="1157"/>
                  </a:lnTo>
                  <a:lnTo>
                    <a:pt x="4321" y="1143"/>
                  </a:lnTo>
                  <a:lnTo>
                    <a:pt x="4321" y="1143"/>
                  </a:lnTo>
                  <a:lnTo>
                    <a:pt x="4347" y="1127"/>
                  </a:lnTo>
                  <a:lnTo>
                    <a:pt x="4371" y="1111"/>
                  </a:lnTo>
                  <a:lnTo>
                    <a:pt x="4393" y="1093"/>
                  </a:lnTo>
                  <a:lnTo>
                    <a:pt x="4415" y="1074"/>
                  </a:lnTo>
                  <a:lnTo>
                    <a:pt x="4435" y="1054"/>
                  </a:lnTo>
                  <a:lnTo>
                    <a:pt x="4454" y="1033"/>
                  </a:lnTo>
                  <a:lnTo>
                    <a:pt x="4471" y="1012"/>
                  </a:lnTo>
                  <a:lnTo>
                    <a:pt x="4488" y="989"/>
                  </a:lnTo>
                  <a:lnTo>
                    <a:pt x="4502" y="967"/>
                  </a:lnTo>
                  <a:lnTo>
                    <a:pt x="4517" y="942"/>
                  </a:lnTo>
                  <a:lnTo>
                    <a:pt x="4530" y="917"/>
                  </a:lnTo>
                  <a:lnTo>
                    <a:pt x="4540" y="892"/>
                  </a:lnTo>
                  <a:lnTo>
                    <a:pt x="4549" y="866"/>
                  </a:lnTo>
                  <a:lnTo>
                    <a:pt x="4558" y="840"/>
                  </a:lnTo>
                  <a:lnTo>
                    <a:pt x="4565" y="814"/>
                  </a:lnTo>
                  <a:lnTo>
                    <a:pt x="4570" y="787"/>
                  </a:lnTo>
                  <a:lnTo>
                    <a:pt x="4570" y="787"/>
                  </a:lnTo>
                  <a:lnTo>
                    <a:pt x="4597" y="788"/>
                  </a:lnTo>
                  <a:lnTo>
                    <a:pt x="4625" y="790"/>
                  </a:lnTo>
                  <a:lnTo>
                    <a:pt x="4652" y="788"/>
                  </a:lnTo>
                  <a:lnTo>
                    <a:pt x="4680" y="786"/>
                  </a:lnTo>
                  <a:lnTo>
                    <a:pt x="4707" y="780"/>
                  </a:lnTo>
                  <a:lnTo>
                    <a:pt x="4734" y="775"/>
                  </a:lnTo>
                  <a:lnTo>
                    <a:pt x="4760" y="769"/>
                  </a:lnTo>
                  <a:lnTo>
                    <a:pt x="4788" y="760"/>
                  </a:lnTo>
                  <a:lnTo>
                    <a:pt x="4814" y="749"/>
                  </a:lnTo>
                  <a:lnTo>
                    <a:pt x="4839" y="739"/>
                  </a:lnTo>
                  <a:lnTo>
                    <a:pt x="4863" y="726"/>
                  </a:lnTo>
                  <a:lnTo>
                    <a:pt x="4888" y="711"/>
                  </a:lnTo>
                  <a:lnTo>
                    <a:pt x="4912" y="696"/>
                  </a:lnTo>
                  <a:lnTo>
                    <a:pt x="4935" y="677"/>
                  </a:lnTo>
                  <a:lnTo>
                    <a:pt x="4957" y="659"/>
                  </a:lnTo>
                  <a:lnTo>
                    <a:pt x="4978" y="638"/>
                  </a:lnTo>
                  <a:lnTo>
                    <a:pt x="4978" y="638"/>
                  </a:lnTo>
                  <a:lnTo>
                    <a:pt x="4999" y="618"/>
                  </a:lnTo>
                  <a:lnTo>
                    <a:pt x="5017" y="595"/>
                  </a:lnTo>
                  <a:lnTo>
                    <a:pt x="5035" y="572"/>
                  </a:lnTo>
                  <a:lnTo>
                    <a:pt x="5051" y="549"/>
                  </a:lnTo>
                  <a:lnTo>
                    <a:pt x="5065" y="524"/>
                  </a:lnTo>
                  <a:lnTo>
                    <a:pt x="5078" y="499"/>
                  </a:lnTo>
                  <a:lnTo>
                    <a:pt x="5089" y="474"/>
                  </a:lnTo>
                  <a:lnTo>
                    <a:pt x="5099" y="448"/>
                  </a:lnTo>
                  <a:lnTo>
                    <a:pt x="5108" y="421"/>
                  </a:lnTo>
                  <a:lnTo>
                    <a:pt x="5115" y="395"/>
                  </a:lnTo>
                  <a:lnTo>
                    <a:pt x="5120" y="367"/>
                  </a:lnTo>
                  <a:lnTo>
                    <a:pt x="5124" y="340"/>
                  </a:lnTo>
                  <a:lnTo>
                    <a:pt x="5127" y="313"/>
                  </a:lnTo>
                  <a:lnTo>
                    <a:pt x="5128" y="285"/>
                  </a:lnTo>
                  <a:lnTo>
                    <a:pt x="5128" y="258"/>
                  </a:lnTo>
                  <a:lnTo>
                    <a:pt x="5127" y="231"/>
                  </a:lnTo>
                  <a:lnTo>
                    <a:pt x="5127" y="231"/>
                  </a:lnTo>
                  <a:lnTo>
                    <a:pt x="5153" y="225"/>
                  </a:lnTo>
                  <a:lnTo>
                    <a:pt x="5177" y="219"/>
                  </a:lnTo>
                  <a:lnTo>
                    <a:pt x="5202" y="211"/>
                  </a:lnTo>
                  <a:lnTo>
                    <a:pt x="5227" y="202"/>
                  </a:lnTo>
                  <a:lnTo>
                    <a:pt x="5252" y="192"/>
                  </a:lnTo>
                  <a:lnTo>
                    <a:pt x="5275" y="180"/>
                  </a:lnTo>
                  <a:lnTo>
                    <a:pt x="5299" y="168"/>
                  </a:lnTo>
                  <a:lnTo>
                    <a:pt x="5321" y="154"/>
                  </a:lnTo>
                  <a:lnTo>
                    <a:pt x="5343" y="138"/>
                  </a:lnTo>
                  <a:lnTo>
                    <a:pt x="5364" y="122"/>
                  </a:lnTo>
                  <a:lnTo>
                    <a:pt x="5383" y="104"/>
                  </a:lnTo>
                  <a:lnTo>
                    <a:pt x="5403" y="86"/>
                  </a:lnTo>
                  <a:lnTo>
                    <a:pt x="5421" y="66"/>
                  </a:lnTo>
                  <a:lnTo>
                    <a:pt x="5439" y="44"/>
                  </a:lnTo>
                  <a:lnTo>
                    <a:pt x="5456" y="22"/>
                  </a:lnTo>
                  <a:lnTo>
                    <a:pt x="5472" y="0"/>
                  </a:lnTo>
                  <a:lnTo>
                    <a:pt x="5047" y="0"/>
                  </a:lnTo>
                  <a:lnTo>
                    <a:pt x="4604" y="0"/>
                  </a:lnTo>
                  <a:lnTo>
                    <a:pt x="4235" y="0"/>
                  </a:lnTo>
                  <a:lnTo>
                    <a:pt x="4184" y="0"/>
                  </a:lnTo>
                  <a:lnTo>
                    <a:pt x="4083" y="0"/>
                  </a:lnTo>
                  <a:lnTo>
                    <a:pt x="3715" y="0"/>
                  </a:lnTo>
                  <a:lnTo>
                    <a:pt x="3564" y="0"/>
                  </a:lnTo>
                  <a:lnTo>
                    <a:pt x="3288" y="0"/>
                  </a:lnTo>
                  <a:lnTo>
                    <a:pt x="3035" y="0"/>
                  </a:lnTo>
                  <a:lnTo>
                    <a:pt x="2863" y="0"/>
                  </a:lnTo>
                  <a:lnTo>
                    <a:pt x="2609" y="0"/>
                  </a:lnTo>
                  <a:lnTo>
                    <a:pt x="2437" y="0"/>
                  </a:lnTo>
                  <a:lnTo>
                    <a:pt x="2184" y="0"/>
                  </a:lnTo>
                  <a:lnTo>
                    <a:pt x="1908" y="0"/>
                  </a:lnTo>
                  <a:lnTo>
                    <a:pt x="1757" y="0"/>
                  </a:lnTo>
                  <a:lnTo>
                    <a:pt x="1389" y="0"/>
                  </a:lnTo>
                  <a:lnTo>
                    <a:pt x="1288" y="0"/>
                  </a:lnTo>
                  <a:lnTo>
                    <a:pt x="1237" y="0"/>
                  </a:lnTo>
                  <a:lnTo>
                    <a:pt x="868" y="0"/>
                  </a:lnTo>
                  <a:lnTo>
                    <a:pt x="425" y="0"/>
                  </a:lnTo>
                  <a:lnTo>
                    <a:pt x="0" y="0"/>
                  </a:lnTo>
                  <a:lnTo>
                    <a:pt x="0" y="0"/>
                  </a:lnTo>
                  <a:lnTo>
                    <a:pt x="16" y="22"/>
                  </a:lnTo>
                  <a:lnTo>
                    <a:pt x="33" y="44"/>
                  </a:lnTo>
                  <a:lnTo>
                    <a:pt x="51" y="66"/>
                  </a:lnTo>
                  <a:lnTo>
                    <a:pt x="69" y="86"/>
                  </a:lnTo>
                  <a:lnTo>
                    <a:pt x="89" y="104"/>
                  </a:lnTo>
                  <a:lnTo>
                    <a:pt x="108" y="122"/>
                  </a:lnTo>
                  <a:lnTo>
                    <a:pt x="129" y="138"/>
                  </a:lnTo>
                  <a:lnTo>
                    <a:pt x="151" y="154"/>
                  </a:lnTo>
                  <a:lnTo>
                    <a:pt x="173" y="168"/>
                  </a:lnTo>
                  <a:lnTo>
                    <a:pt x="197" y="180"/>
                  </a:lnTo>
                  <a:lnTo>
                    <a:pt x="220" y="192"/>
                  </a:lnTo>
                  <a:lnTo>
                    <a:pt x="245" y="202"/>
                  </a:lnTo>
                  <a:lnTo>
                    <a:pt x="270" y="211"/>
                  </a:lnTo>
                  <a:lnTo>
                    <a:pt x="295" y="219"/>
                  </a:lnTo>
                  <a:lnTo>
                    <a:pt x="319" y="225"/>
                  </a:lnTo>
                  <a:lnTo>
                    <a:pt x="345" y="231"/>
                  </a:lnTo>
                  <a:lnTo>
                    <a:pt x="345" y="231"/>
                  </a:lnTo>
                  <a:close/>
                  <a:moveTo>
                    <a:pt x="3677" y="362"/>
                  </a:moveTo>
                  <a:lnTo>
                    <a:pt x="3677" y="362"/>
                  </a:lnTo>
                  <a:lnTo>
                    <a:pt x="3655" y="391"/>
                  </a:lnTo>
                  <a:lnTo>
                    <a:pt x="3634" y="420"/>
                  </a:lnTo>
                  <a:lnTo>
                    <a:pt x="3616" y="451"/>
                  </a:lnTo>
                  <a:lnTo>
                    <a:pt x="3599" y="482"/>
                  </a:lnTo>
                  <a:lnTo>
                    <a:pt x="3599" y="482"/>
                  </a:lnTo>
                  <a:lnTo>
                    <a:pt x="3567" y="472"/>
                  </a:lnTo>
                  <a:lnTo>
                    <a:pt x="3532" y="463"/>
                  </a:lnTo>
                  <a:lnTo>
                    <a:pt x="3496" y="456"/>
                  </a:lnTo>
                  <a:lnTo>
                    <a:pt x="3460" y="452"/>
                  </a:lnTo>
                  <a:lnTo>
                    <a:pt x="3460" y="452"/>
                  </a:lnTo>
                  <a:lnTo>
                    <a:pt x="3486" y="435"/>
                  </a:lnTo>
                  <a:lnTo>
                    <a:pt x="3511" y="416"/>
                  </a:lnTo>
                  <a:lnTo>
                    <a:pt x="3534" y="396"/>
                  </a:lnTo>
                  <a:lnTo>
                    <a:pt x="3555" y="375"/>
                  </a:lnTo>
                  <a:lnTo>
                    <a:pt x="3555" y="375"/>
                  </a:lnTo>
                  <a:lnTo>
                    <a:pt x="3586" y="375"/>
                  </a:lnTo>
                  <a:lnTo>
                    <a:pt x="3616" y="373"/>
                  </a:lnTo>
                  <a:lnTo>
                    <a:pt x="3648" y="369"/>
                  </a:lnTo>
                  <a:lnTo>
                    <a:pt x="3677" y="362"/>
                  </a:lnTo>
                  <a:lnTo>
                    <a:pt x="3677" y="362"/>
                  </a:lnTo>
                  <a:close/>
                  <a:moveTo>
                    <a:pt x="3137" y="539"/>
                  </a:moveTo>
                  <a:lnTo>
                    <a:pt x="3137" y="539"/>
                  </a:lnTo>
                  <a:lnTo>
                    <a:pt x="3107" y="560"/>
                  </a:lnTo>
                  <a:lnTo>
                    <a:pt x="3079" y="584"/>
                  </a:lnTo>
                  <a:lnTo>
                    <a:pt x="3055" y="608"/>
                  </a:lnTo>
                  <a:lnTo>
                    <a:pt x="3031" y="634"/>
                  </a:lnTo>
                  <a:lnTo>
                    <a:pt x="3031" y="634"/>
                  </a:lnTo>
                  <a:lnTo>
                    <a:pt x="3001" y="615"/>
                  </a:lnTo>
                  <a:lnTo>
                    <a:pt x="2970" y="598"/>
                  </a:lnTo>
                  <a:lnTo>
                    <a:pt x="2937" y="582"/>
                  </a:lnTo>
                  <a:lnTo>
                    <a:pt x="2903" y="569"/>
                  </a:lnTo>
                  <a:lnTo>
                    <a:pt x="2903" y="569"/>
                  </a:lnTo>
                  <a:lnTo>
                    <a:pt x="2933" y="559"/>
                  </a:lnTo>
                  <a:lnTo>
                    <a:pt x="2961" y="547"/>
                  </a:lnTo>
                  <a:lnTo>
                    <a:pt x="2989" y="534"/>
                  </a:lnTo>
                  <a:lnTo>
                    <a:pt x="3016" y="520"/>
                  </a:lnTo>
                  <a:lnTo>
                    <a:pt x="3016" y="520"/>
                  </a:lnTo>
                  <a:lnTo>
                    <a:pt x="3045" y="528"/>
                  </a:lnTo>
                  <a:lnTo>
                    <a:pt x="3075" y="533"/>
                  </a:lnTo>
                  <a:lnTo>
                    <a:pt x="3105" y="537"/>
                  </a:lnTo>
                  <a:lnTo>
                    <a:pt x="3137" y="539"/>
                  </a:lnTo>
                  <a:lnTo>
                    <a:pt x="3137" y="539"/>
                  </a:lnTo>
                  <a:close/>
                  <a:moveTo>
                    <a:pt x="2569" y="569"/>
                  </a:moveTo>
                  <a:lnTo>
                    <a:pt x="2569" y="569"/>
                  </a:lnTo>
                  <a:lnTo>
                    <a:pt x="2535" y="582"/>
                  </a:lnTo>
                  <a:lnTo>
                    <a:pt x="2502" y="598"/>
                  </a:lnTo>
                  <a:lnTo>
                    <a:pt x="2471" y="615"/>
                  </a:lnTo>
                  <a:lnTo>
                    <a:pt x="2441" y="634"/>
                  </a:lnTo>
                  <a:lnTo>
                    <a:pt x="2441" y="634"/>
                  </a:lnTo>
                  <a:lnTo>
                    <a:pt x="2417" y="608"/>
                  </a:lnTo>
                  <a:lnTo>
                    <a:pt x="2391" y="584"/>
                  </a:lnTo>
                  <a:lnTo>
                    <a:pt x="2364" y="560"/>
                  </a:lnTo>
                  <a:lnTo>
                    <a:pt x="2335" y="539"/>
                  </a:lnTo>
                  <a:lnTo>
                    <a:pt x="2335" y="539"/>
                  </a:lnTo>
                  <a:lnTo>
                    <a:pt x="2367" y="537"/>
                  </a:lnTo>
                  <a:lnTo>
                    <a:pt x="2397" y="533"/>
                  </a:lnTo>
                  <a:lnTo>
                    <a:pt x="2427" y="528"/>
                  </a:lnTo>
                  <a:lnTo>
                    <a:pt x="2456" y="520"/>
                  </a:lnTo>
                  <a:lnTo>
                    <a:pt x="2456" y="520"/>
                  </a:lnTo>
                  <a:lnTo>
                    <a:pt x="2483" y="534"/>
                  </a:lnTo>
                  <a:lnTo>
                    <a:pt x="2511" y="547"/>
                  </a:lnTo>
                  <a:lnTo>
                    <a:pt x="2539" y="559"/>
                  </a:lnTo>
                  <a:lnTo>
                    <a:pt x="2569" y="569"/>
                  </a:lnTo>
                  <a:lnTo>
                    <a:pt x="2569" y="569"/>
                  </a:lnTo>
                  <a:close/>
                  <a:moveTo>
                    <a:pt x="2012" y="452"/>
                  </a:moveTo>
                  <a:lnTo>
                    <a:pt x="2012" y="452"/>
                  </a:lnTo>
                  <a:lnTo>
                    <a:pt x="1976" y="456"/>
                  </a:lnTo>
                  <a:lnTo>
                    <a:pt x="1940" y="463"/>
                  </a:lnTo>
                  <a:lnTo>
                    <a:pt x="1905" y="472"/>
                  </a:lnTo>
                  <a:lnTo>
                    <a:pt x="1871" y="482"/>
                  </a:lnTo>
                  <a:lnTo>
                    <a:pt x="1871" y="482"/>
                  </a:lnTo>
                  <a:lnTo>
                    <a:pt x="1856" y="451"/>
                  </a:lnTo>
                  <a:lnTo>
                    <a:pt x="1838" y="420"/>
                  </a:lnTo>
                  <a:lnTo>
                    <a:pt x="1817" y="391"/>
                  </a:lnTo>
                  <a:lnTo>
                    <a:pt x="1795" y="362"/>
                  </a:lnTo>
                  <a:lnTo>
                    <a:pt x="1795" y="362"/>
                  </a:lnTo>
                  <a:lnTo>
                    <a:pt x="1824" y="369"/>
                  </a:lnTo>
                  <a:lnTo>
                    <a:pt x="1856" y="373"/>
                  </a:lnTo>
                  <a:lnTo>
                    <a:pt x="1886" y="375"/>
                  </a:lnTo>
                  <a:lnTo>
                    <a:pt x="1917" y="375"/>
                  </a:lnTo>
                  <a:lnTo>
                    <a:pt x="1917" y="375"/>
                  </a:lnTo>
                  <a:lnTo>
                    <a:pt x="1938" y="396"/>
                  </a:lnTo>
                  <a:lnTo>
                    <a:pt x="1961" y="416"/>
                  </a:lnTo>
                  <a:lnTo>
                    <a:pt x="1986" y="435"/>
                  </a:lnTo>
                  <a:lnTo>
                    <a:pt x="2012" y="452"/>
                  </a:lnTo>
                  <a:lnTo>
                    <a:pt x="2012" y="452"/>
                  </a:lnTo>
                  <a:close/>
                  <a:moveTo>
                    <a:pt x="4156" y="51"/>
                  </a:moveTo>
                  <a:lnTo>
                    <a:pt x="4156" y="51"/>
                  </a:lnTo>
                  <a:lnTo>
                    <a:pt x="4140" y="83"/>
                  </a:lnTo>
                  <a:lnTo>
                    <a:pt x="4128" y="117"/>
                  </a:lnTo>
                  <a:lnTo>
                    <a:pt x="4118" y="152"/>
                  </a:lnTo>
                  <a:lnTo>
                    <a:pt x="4111" y="188"/>
                  </a:lnTo>
                  <a:lnTo>
                    <a:pt x="4111" y="188"/>
                  </a:lnTo>
                  <a:lnTo>
                    <a:pt x="4075" y="185"/>
                  </a:lnTo>
                  <a:lnTo>
                    <a:pt x="4040" y="186"/>
                  </a:lnTo>
                  <a:lnTo>
                    <a:pt x="4003" y="189"/>
                  </a:lnTo>
                  <a:lnTo>
                    <a:pt x="3968" y="195"/>
                  </a:lnTo>
                  <a:lnTo>
                    <a:pt x="3968" y="195"/>
                  </a:lnTo>
                  <a:lnTo>
                    <a:pt x="3988" y="171"/>
                  </a:lnTo>
                  <a:lnTo>
                    <a:pt x="4006" y="147"/>
                  </a:lnTo>
                  <a:lnTo>
                    <a:pt x="4024" y="121"/>
                  </a:lnTo>
                  <a:lnTo>
                    <a:pt x="4040" y="95"/>
                  </a:lnTo>
                  <a:lnTo>
                    <a:pt x="4040" y="95"/>
                  </a:lnTo>
                  <a:lnTo>
                    <a:pt x="4070" y="86"/>
                  </a:lnTo>
                  <a:lnTo>
                    <a:pt x="4098" y="76"/>
                  </a:lnTo>
                  <a:lnTo>
                    <a:pt x="4127" y="64"/>
                  </a:lnTo>
                  <a:lnTo>
                    <a:pt x="4156" y="51"/>
                  </a:lnTo>
                  <a:lnTo>
                    <a:pt x="4156" y="51"/>
                  </a:lnTo>
                  <a:close/>
                  <a:moveTo>
                    <a:pt x="1432" y="95"/>
                  </a:moveTo>
                  <a:lnTo>
                    <a:pt x="1432" y="95"/>
                  </a:lnTo>
                  <a:lnTo>
                    <a:pt x="1448" y="121"/>
                  </a:lnTo>
                  <a:lnTo>
                    <a:pt x="1465" y="147"/>
                  </a:lnTo>
                  <a:lnTo>
                    <a:pt x="1484" y="171"/>
                  </a:lnTo>
                  <a:lnTo>
                    <a:pt x="1504" y="195"/>
                  </a:lnTo>
                  <a:lnTo>
                    <a:pt x="1504" y="195"/>
                  </a:lnTo>
                  <a:lnTo>
                    <a:pt x="1469" y="189"/>
                  </a:lnTo>
                  <a:lnTo>
                    <a:pt x="1432" y="186"/>
                  </a:lnTo>
                  <a:lnTo>
                    <a:pt x="1397" y="185"/>
                  </a:lnTo>
                  <a:lnTo>
                    <a:pt x="1361" y="188"/>
                  </a:lnTo>
                  <a:lnTo>
                    <a:pt x="1361" y="188"/>
                  </a:lnTo>
                  <a:lnTo>
                    <a:pt x="1354" y="152"/>
                  </a:lnTo>
                  <a:lnTo>
                    <a:pt x="1344" y="117"/>
                  </a:lnTo>
                  <a:lnTo>
                    <a:pt x="1332" y="83"/>
                  </a:lnTo>
                  <a:lnTo>
                    <a:pt x="1316" y="51"/>
                  </a:lnTo>
                  <a:lnTo>
                    <a:pt x="1316" y="51"/>
                  </a:lnTo>
                  <a:lnTo>
                    <a:pt x="1345" y="64"/>
                  </a:lnTo>
                  <a:lnTo>
                    <a:pt x="1374" y="76"/>
                  </a:lnTo>
                  <a:lnTo>
                    <a:pt x="1402" y="86"/>
                  </a:lnTo>
                  <a:lnTo>
                    <a:pt x="1432" y="95"/>
                  </a:lnTo>
                  <a:lnTo>
                    <a:pt x="143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4" name="Freeform 108"/>
            <p:cNvSpPr>
              <a:spLocks/>
            </p:cNvSpPr>
            <p:nvPr userDrawn="1"/>
          </p:nvSpPr>
          <p:spPr bwMode="auto">
            <a:xfrm>
              <a:off x="1967" y="332"/>
              <a:ext cx="236" cy="176"/>
            </a:xfrm>
            <a:custGeom>
              <a:avLst/>
              <a:gdLst>
                <a:gd name="T0" fmla="*/ 708 w 944"/>
                <a:gd name="T1" fmla="*/ 641 h 705"/>
                <a:gd name="T2" fmla="*/ 748 w 944"/>
                <a:gd name="T3" fmla="*/ 615 h 705"/>
                <a:gd name="T4" fmla="*/ 785 w 944"/>
                <a:gd name="T5" fmla="*/ 585 h 705"/>
                <a:gd name="T6" fmla="*/ 819 w 944"/>
                <a:gd name="T7" fmla="*/ 554 h 705"/>
                <a:gd name="T8" fmla="*/ 849 w 944"/>
                <a:gd name="T9" fmla="*/ 517 h 705"/>
                <a:gd name="T10" fmla="*/ 873 w 944"/>
                <a:gd name="T11" fmla="*/ 481 h 705"/>
                <a:gd name="T12" fmla="*/ 896 w 944"/>
                <a:gd name="T13" fmla="*/ 440 h 705"/>
                <a:gd name="T14" fmla="*/ 914 w 944"/>
                <a:gd name="T15" fmla="*/ 399 h 705"/>
                <a:gd name="T16" fmla="*/ 927 w 944"/>
                <a:gd name="T17" fmla="*/ 356 h 705"/>
                <a:gd name="T18" fmla="*/ 937 w 944"/>
                <a:gd name="T19" fmla="*/ 313 h 705"/>
                <a:gd name="T20" fmla="*/ 943 w 944"/>
                <a:gd name="T21" fmla="*/ 267 h 705"/>
                <a:gd name="T22" fmla="*/ 944 w 944"/>
                <a:gd name="T23" fmla="*/ 223 h 705"/>
                <a:gd name="T24" fmla="*/ 941 w 944"/>
                <a:gd name="T25" fmla="*/ 177 h 705"/>
                <a:gd name="T26" fmla="*/ 933 w 944"/>
                <a:gd name="T27" fmla="*/ 132 h 705"/>
                <a:gd name="T28" fmla="*/ 922 w 944"/>
                <a:gd name="T29" fmla="*/ 86 h 705"/>
                <a:gd name="T30" fmla="*/ 905 w 944"/>
                <a:gd name="T31" fmla="*/ 43 h 705"/>
                <a:gd name="T32" fmla="*/ 883 w 944"/>
                <a:gd name="T33" fmla="*/ 0 h 705"/>
                <a:gd name="T34" fmla="*/ 63 w 944"/>
                <a:gd name="T35" fmla="*/ 0 h 705"/>
                <a:gd name="T36" fmla="*/ 36 w 944"/>
                <a:gd name="T37" fmla="*/ 53 h 705"/>
                <a:gd name="T38" fmla="*/ 16 w 944"/>
                <a:gd name="T39" fmla="*/ 111 h 705"/>
                <a:gd name="T40" fmla="*/ 4 w 944"/>
                <a:gd name="T41" fmla="*/ 171 h 705"/>
                <a:gd name="T42" fmla="*/ 0 w 944"/>
                <a:gd name="T43" fmla="*/ 231 h 705"/>
                <a:gd name="T44" fmla="*/ 3 w 944"/>
                <a:gd name="T45" fmla="*/ 291 h 705"/>
                <a:gd name="T46" fmla="*/ 15 w 944"/>
                <a:gd name="T47" fmla="*/ 352 h 705"/>
                <a:gd name="T48" fmla="*/ 34 w 944"/>
                <a:gd name="T49" fmla="*/ 410 h 705"/>
                <a:gd name="T50" fmla="*/ 63 w 944"/>
                <a:gd name="T51" fmla="*/ 468 h 705"/>
                <a:gd name="T52" fmla="*/ 75 w 944"/>
                <a:gd name="T53" fmla="*/ 489 h 705"/>
                <a:gd name="T54" fmla="*/ 103 w 944"/>
                <a:gd name="T55" fmla="*/ 528 h 705"/>
                <a:gd name="T56" fmla="*/ 135 w 944"/>
                <a:gd name="T57" fmla="*/ 563 h 705"/>
                <a:gd name="T58" fmla="*/ 168 w 944"/>
                <a:gd name="T59" fmla="*/ 594 h 705"/>
                <a:gd name="T60" fmla="*/ 205 w 944"/>
                <a:gd name="T61" fmla="*/ 623 h 705"/>
                <a:gd name="T62" fmla="*/ 244 w 944"/>
                <a:gd name="T63" fmla="*/ 646 h 705"/>
                <a:gd name="T64" fmla="*/ 286 w 944"/>
                <a:gd name="T65" fmla="*/ 666 h 705"/>
                <a:gd name="T66" fmla="*/ 327 w 944"/>
                <a:gd name="T67" fmla="*/ 681 h 705"/>
                <a:gd name="T68" fmla="*/ 372 w 944"/>
                <a:gd name="T69" fmla="*/ 693 h 705"/>
                <a:gd name="T70" fmla="*/ 416 w 944"/>
                <a:gd name="T71" fmla="*/ 701 h 705"/>
                <a:gd name="T72" fmla="*/ 462 w 944"/>
                <a:gd name="T73" fmla="*/ 705 h 705"/>
                <a:gd name="T74" fmla="*/ 507 w 944"/>
                <a:gd name="T75" fmla="*/ 704 h 705"/>
                <a:gd name="T76" fmla="*/ 553 w 944"/>
                <a:gd name="T77" fmla="*/ 697 h 705"/>
                <a:gd name="T78" fmla="*/ 599 w 944"/>
                <a:gd name="T79" fmla="*/ 688 h 705"/>
                <a:gd name="T80" fmla="*/ 643 w 944"/>
                <a:gd name="T81" fmla="*/ 672 h 705"/>
                <a:gd name="T82" fmla="*/ 687 w 944"/>
                <a:gd name="T83" fmla="*/ 653 h 705"/>
                <a:gd name="T84" fmla="*/ 708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708" y="641"/>
                  </a:moveTo>
                  <a:lnTo>
                    <a:pt x="708" y="641"/>
                  </a:lnTo>
                  <a:lnTo>
                    <a:pt x="729" y="628"/>
                  </a:lnTo>
                  <a:lnTo>
                    <a:pt x="748" y="615"/>
                  </a:lnTo>
                  <a:lnTo>
                    <a:pt x="768" y="601"/>
                  </a:lnTo>
                  <a:lnTo>
                    <a:pt x="785" y="585"/>
                  </a:lnTo>
                  <a:lnTo>
                    <a:pt x="802" y="569"/>
                  </a:lnTo>
                  <a:lnTo>
                    <a:pt x="819" y="554"/>
                  </a:lnTo>
                  <a:lnTo>
                    <a:pt x="834" y="535"/>
                  </a:lnTo>
                  <a:lnTo>
                    <a:pt x="849" y="517"/>
                  </a:lnTo>
                  <a:lnTo>
                    <a:pt x="862" y="499"/>
                  </a:lnTo>
                  <a:lnTo>
                    <a:pt x="873" y="481"/>
                  </a:lnTo>
                  <a:lnTo>
                    <a:pt x="885" y="461"/>
                  </a:lnTo>
                  <a:lnTo>
                    <a:pt x="896" y="440"/>
                  </a:lnTo>
                  <a:lnTo>
                    <a:pt x="905" y="420"/>
                  </a:lnTo>
                  <a:lnTo>
                    <a:pt x="914" y="399"/>
                  </a:lnTo>
                  <a:lnTo>
                    <a:pt x="922" y="378"/>
                  </a:lnTo>
                  <a:lnTo>
                    <a:pt x="927" y="356"/>
                  </a:lnTo>
                  <a:lnTo>
                    <a:pt x="933" y="335"/>
                  </a:lnTo>
                  <a:lnTo>
                    <a:pt x="937" y="313"/>
                  </a:lnTo>
                  <a:lnTo>
                    <a:pt x="940" y="291"/>
                  </a:lnTo>
                  <a:lnTo>
                    <a:pt x="943" y="267"/>
                  </a:lnTo>
                  <a:lnTo>
                    <a:pt x="944" y="245"/>
                  </a:lnTo>
                  <a:lnTo>
                    <a:pt x="944" y="223"/>
                  </a:lnTo>
                  <a:lnTo>
                    <a:pt x="943" y="199"/>
                  </a:lnTo>
                  <a:lnTo>
                    <a:pt x="941" y="177"/>
                  </a:lnTo>
                  <a:lnTo>
                    <a:pt x="937" y="154"/>
                  </a:lnTo>
                  <a:lnTo>
                    <a:pt x="933" y="132"/>
                  </a:lnTo>
                  <a:lnTo>
                    <a:pt x="928" y="109"/>
                  </a:lnTo>
                  <a:lnTo>
                    <a:pt x="922" y="86"/>
                  </a:lnTo>
                  <a:lnTo>
                    <a:pt x="914" y="64"/>
                  </a:lnTo>
                  <a:lnTo>
                    <a:pt x="905" y="43"/>
                  </a:lnTo>
                  <a:lnTo>
                    <a:pt x="894" y="21"/>
                  </a:lnTo>
                  <a:lnTo>
                    <a:pt x="883" y="0"/>
                  </a:lnTo>
                  <a:lnTo>
                    <a:pt x="63" y="0"/>
                  </a:lnTo>
                  <a:lnTo>
                    <a:pt x="63" y="0"/>
                  </a:lnTo>
                  <a:lnTo>
                    <a:pt x="49" y="26"/>
                  </a:lnTo>
                  <a:lnTo>
                    <a:pt x="36" y="53"/>
                  </a:lnTo>
                  <a:lnTo>
                    <a:pt x="25" y="82"/>
                  </a:lnTo>
                  <a:lnTo>
                    <a:pt x="16" y="111"/>
                  </a:lnTo>
                  <a:lnTo>
                    <a:pt x="10" y="141"/>
                  </a:lnTo>
                  <a:lnTo>
                    <a:pt x="4" y="171"/>
                  </a:lnTo>
                  <a:lnTo>
                    <a:pt x="2" y="201"/>
                  </a:lnTo>
                  <a:lnTo>
                    <a:pt x="0" y="231"/>
                  </a:lnTo>
                  <a:lnTo>
                    <a:pt x="0" y="261"/>
                  </a:lnTo>
                  <a:lnTo>
                    <a:pt x="3" y="291"/>
                  </a:lnTo>
                  <a:lnTo>
                    <a:pt x="8" y="322"/>
                  </a:lnTo>
                  <a:lnTo>
                    <a:pt x="15" y="352"/>
                  </a:lnTo>
                  <a:lnTo>
                    <a:pt x="24" y="382"/>
                  </a:lnTo>
                  <a:lnTo>
                    <a:pt x="34" y="410"/>
                  </a:lnTo>
                  <a:lnTo>
                    <a:pt x="47" y="439"/>
                  </a:lnTo>
                  <a:lnTo>
                    <a:pt x="63" y="468"/>
                  </a:lnTo>
                  <a:lnTo>
                    <a:pt x="63" y="468"/>
                  </a:lnTo>
                  <a:lnTo>
                    <a:pt x="75" y="489"/>
                  </a:lnTo>
                  <a:lnTo>
                    <a:pt x="89" y="509"/>
                  </a:lnTo>
                  <a:lnTo>
                    <a:pt x="103" y="528"/>
                  </a:lnTo>
                  <a:lnTo>
                    <a:pt x="119" y="546"/>
                  </a:lnTo>
                  <a:lnTo>
                    <a:pt x="135" y="563"/>
                  </a:lnTo>
                  <a:lnTo>
                    <a:pt x="152" y="580"/>
                  </a:lnTo>
                  <a:lnTo>
                    <a:pt x="168" y="594"/>
                  </a:lnTo>
                  <a:lnTo>
                    <a:pt x="187" y="608"/>
                  </a:lnTo>
                  <a:lnTo>
                    <a:pt x="205" y="623"/>
                  </a:lnTo>
                  <a:lnTo>
                    <a:pt x="225" y="634"/>
                  </a:lnTo>
                  <a:lnTo>
                    <a:pt x="244" y="646"/>
                  </a:lnTo>
                  <a:lnTo>
                    <a:pt x="265" y="657"/>
                  </a:lnTo>
                  <a:lnTo>
                    <a:pt x="286" y="666"/>
                  </a:lnTo>
                  <a:lnTo>
                    <a:pt x="307" y="675"/>
                  </a:lnTo>
                  <a:lnTo>
                    <a:pt x="327" y="681"/>
                  </a:lnTo>
                  <a:lnTo>
                    <a:pt x="350" y="688"/>
                  </a:lnTo>
                  <a:lnTo>
                    <a:pt x="372" y="693"/>
                  </a:lnTo>
                  <a:lnTo>
                    <a:pt x="394" y="698"/>
                  </a:lnTo>
                  <a:lnTo>
                    <a:pt x="416" y="701"/>
                  </a:lnTo>
                  <a:lnTo>
                    <a:pt x="440" y="704"/>
                  </a:lnTo>
                  <a:lnTo>
                    <a:pt x="462" y="705"/>
                  </a:lnTo>
                  <a:lnTo>
                    <a:pt x="484" y="705"/>
                  </a:lnTo>
                  <a:lnTo>
                    <a:pt x="507" y="704"/>
                  </a:lnTo>
                  <a:lnTo>
                    <a:pt x="531" y="701"/>
                  </a:lnTo>
                  <a:lnTo>
                    <a:pt x="553" y="697"/>
                  </a:lnTo>
                  <a:lnTo>
                    <a:pt x="576" y="693"/>
                  </a:lnTo>
                  <a:lnTo>
                    <a:pt x="599" y="688"/>
                  </a:lnTo>
                  <a:lnTo>
                    <a:pt x="621" y="680"/>
                  </a:lnTo>
                  <a:lnTo>
                    <a:pt x="643" y="672"/>
                  </a:lnTo>
                  <a:lnTo>
                    <a:pt x="665" y="663"/>
                  </a:lnTo>
                  <a:lnTo>
                    <a:pt x="687" y="653"/>
                  </a:lnTo>
                  <a:lnTo>
                    <a:pt x="708" y="641"/>
                  </a:lnTo>
                  <a:lnTo>
                    <a:pt x="708"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5" name="Freeform 109"/>
            <p:cNvSpPr>
              <a:spLocks/>
            </p:cNvSpPr>
            <p:nvPr userDrawn="1"/>
          </p:nvSpPr>
          <p:spPr bwMode="auto">
            <a:xfrm>
              <a:off x="1758" y="409"/>
              <a:ext cx="216" cy="215"/>
            </a:xfrm>
            <a:custGeom>
              <a:avLst/>
              <a:gdLst>
                <a:gd name="T0" fmla="*/ 70 w 864"/>
                <a:gd name="T1" fmla="*/ 667 h 864"/>
                <a:gd name="T2" fmla="*/ 110 w 864"/>
                <a:gd name="T3" fmla="*/ 719 h 864"/>
                <a:gd name="T4" fmla="*/ 156 w 864"/>
                <a:gd name="T5" fmla="*/ 764 h 864"/>
                <a:gd name="T6" fmla="*/ 206 w 864"/>
                <a:gd name="T7" fmla="*/ 800 h 864"/>
                <a:gd name="T8" fmla="*/ 262 w 864"/>
                <a:gd name="T9" fmla="*/ 829 h 864"/>
                <a:gd name="T10" fmla="*/ 321 w 864"/>
                <a:gd name="T11" fmla="*/ 850 h 864"/>
                <a:gd name="T12" fmla="*/ 382 w 864"/>
                <a:gd name="T13" fmla="*/ 861 h 864"/>
                <a:gd name="T14" fmla="*/ 445 w 864"/>
                <a:gd name="T15" fmla="*/ 864 h 864"/>
                <a:gd name="T16" fmla="*/ 507 w 864"/>
                <a:gd name="T17" fmla="*/ 857 h 864"/>
                <a:gd name="T18" fmla="*/ 569 w 864"/>
                <a:gd name="T19" fmla="*/ 842 h 864"/>
                <a:gd name="T20" fmla="*/ 630 w 864"/>
                <a:gd name="T21" fmla="*/ 817 h 864"/>
                <a:gd name="T22" fmla="*/ 668 w 864"/>
                <a:gd name="T23" fmla="*/ 795 h 864"/>
                <a:gd name="T24" fmla="*/ 720 w 864"/>
                <a:gd name="T25" fmla="*/ 755 h 864"/>
                <a:gd name="T26" fmla="*/ 764 w 864"/>
                <a:gd name="T27" fmla="*/ 709 h 864"/>
                <a:gd name="T28" fmla="*/ 801 w 864"/>
                <a:gd name="T29" fmla="*/ 658 h 864"/>
                <a:gd name="T30" fmla="*/ 829 w 864"/>
                <a:gd name="T31" fmla="*/ 603 h 864"/>
                <a:gd name="T32" fmla="*/ 850 w 864"/>
                <a:gd name="T33" fmla="*/ 543 h 864"/>
                <a:gd name="T34" fmla="*/ 862 w 864"/>
                <a:gd name="T35" fmla="*/ 484 h 864"/>
                <a:gd name="T36" fmla="*/ 864 w 864"/>
                <a:gd name="T37" fmla="*/ 421 h 864"/>
                <a:gd name="T38" fmla="*/ 858 w 864"/>
                <a:gd name="T39" fmla="*/ 358 h 864"/>
                <a:gd name="T40" fmla="*/ 842 w 864"/>
                <a:gd name="T41" fmla="*/ 296 h 864"/>
                <a:gd name="T42" fmla="*/ 818 w 864"/>
                <a:gd name="T43" fmla="*/ 236 h 864"/>
                <a:gd name="T44" fmla="*/ 795 w 864"/>
                <a:gd name="T45" fmla="*/ 197 h 864"/>
                <a:gd name="T46" fmla="*/ 756 w 864"/>
                <a:gd name="T47" fmla="*/ 145 h 864"/>
                <a:gd name="T48" fmla="*/ 709 w 864"/>
                <a:gd name="T49" fmla="*/ 100 h 864"/>
                <a:gd name="T50" fmla="*/ 659 w 864"/>
                <a:gd name="T51" fmla="*/ 64 h 864"/>
                <a:gd name="T52" fmla="*/ 604 w 864"/>
                <a:gd name="T53" fmla="*/ 35 h 864"/>
                <a:gd name="T54" fmla="*/ 545 w 864"/>
                <a:gd name="T55" fmla="*/ 15 h 864"/>
                <a:gd name="T56" fmla="*/ 484 w 864"/>
                <a:gd name="T57" fmla="*/ 3 h 864"/>
                <a:gd name="T58" fmla="*/ 421 w 864"/>
                <a:gd name="T59" fmla="*/ 0 h 864"/>
                <a:gd name="T60" fmla="*/ 359 w 864"/>
                <a:gd name="T61" fmla="*/ 7 h 864"/>
                <a:gd name="T62" fmla="*/ 296 w 864"/>
                <a:gd name="T63" fmla="*/ 22 h 864"/>
                <a:gd name="T64" fmla="*/ 236 w 864"/>
                <a:gd name="T65" fmla="*/ 47 h 864"/>
                <a:gd name="T66" fmla="*/ 197 w 864"/>
                <a:gd name="T67" fmla="*/ 69 h 864"/>
                <a:gd name="T68" fmla="*/ 145 w 864"/>
                <a:gd name="T69" fmla="*/ 110 h 864"/>
                <a:gd name="T70" fmla="*/ 101 w 864"/>
                <a:gd name="T71" fmla="*/ 155 h 864"/>
                <a:gd name="T72" fmla="*/ 64 w 864"/>
                <a:gd name="T73" fmla="*/ 206 h 864"/>
                <a:gd name="T74" fmla="*/ 36 w 864"/>
                <a:gd name="T75" fmla="*/ 262 h 864"/>
                <a:gd name="T76" fmla="*/ 15 w 864"/>
                <a:gd name="T77" fmla="*/ 321 h 864"/>
                <a:gd name="T78" fmla="*/ 3 w 864"/>
                <a:gd name="T79" fmla="*/ 382 h 864"/>
                <a:gd name="T80" fmla="*/ 0 w 864"/>
                <a:gd name="T81" fmla="*/ 443 h 864"/>
                <a:gd name="T82" fmla="*/ 7 w 864"/>
                <a:gd name="T83" fmla="*/ 507 h 864"/>
                <a:gd name="T84" fmla="*/ 23 w 864"/>
                <a:gd name="T85" fmla="*/ 568 h 864"/>
                <a:gd name="T86" fmla="*/ 47 w 864"/>
                <a:gd name="T87" fmla="*/ 628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9" y="648"/>
                  </a:moveTo>
                  <a:lnTo>
                    <a:pt x="59" y="648"/>
                  </a:lnTo>
                  <a:lnTo>
                    <a:pt x="70" y="667"/>
                  </a:lnTo>
                  <a:lnTo>
                    <a:pt x="83" y="685"/>
                  </a:lnTo>
                  <a:lnTo>
                    <a:pt x="96" y="702"/>
                  </a:lnTo>
                  <a:lnTo>
                    <a:pt x="110" y="719"/>
                  </a:lnTo>
                  <a:lnTo>
                    <a:pt x="124" y="735"/>
                  </a:lnTo>
                  <a:lnTo>
                    <a:pt x="140" y="749"/>
                  </a:lnTo>
                  <a:lnTo>
                    <a:pt x="156" y="764"/>
                  </a:lnTo>
                  <a:lnTo>
                    <a:pt x="173" y="777"/>
                  </a:lnTo>
                  <a:lnTo>
                    <a:pt x="189" y="790"/>
                  </a:lnTo>
                  <a:lnTo>
                    <a:pt x="206" y="800"/>
                  </a:lnTo>
                  <a:lnTo>
                    <a:pt x="225" y="811"/>
                  </a:lnTo>
                  <a:lnTo>
                    <a:pt x="243" y="821"/>
                  </a:lnTo>
                  <a:lnTo>
                    <a:pt x="262" y="829"/>
                  </a:lnTo>
                  <a:lnTo>
                    <a:pt x="282" y="837"/>
                  </a:lnTo>
                  <a:lnTo>
                    <a:pt x="302" y="843"/>
                  </a:lnTo>
                  <a:lnTo>
                    <a:pt x="321" y="850"/>
                  </a:lnTo>
                  <a:lnTo>
                    <a:pt x="341" y="855"/>
                  </a:lnTo>
                  <a:lnTo>
                    <a:pt x="361" y="859"/>
                  </a:lnTo>
                  <a:lnTo>
                    <a:pt x="382" y="861"/>
                  </a:lnTo>
                  <a:lnTo>
                    <a:pt x="403" y="863"/>
                  </a:lnTo>
                  <a:lnTo>
                    <a:pt x="424" y="864"/>
                  </a:lnTo>
                  <a:lnTo>
                    <a:pt x="445" y="864"/>
                  </a:lnTo>
                  <a:lnTo>
                    <a:pt x="466" y="863"/>
                  </a:lnTo>
                  <a:lnTo>
                    <a:pt x="487" y="861"/>
                  </a:lnTo>
                  <a:lnTo>
                    <a:pt x="507" y="857"/>
                  </a:lnTo>
                  <a:lnTo>
                    <a:pt x="528" y="854"/>
                  </a:lnTo>
                  <a:lnTo>
                    <a:pt x="549" y="848"/>
                  </a:lnTo>
                  <a:lnTo>
                    <a:pt x="569" y="842"/>
                  </a:lnTo>
                  <a:lnTo>
                    <a:pt x="589" y="835"/>
                  </a:lnTo>
                  <a:lnTo>
                    <a:pt x="609" y="826"/>
                  </a:lnTo>
                  <a:lnTo>
                    <a:pt x="630" y="817"/>
                  </a:lnTo>
                  <a:lnTo>
                    <a:pt x="649" y="807"/>
                  </a:lnTo>
                  <a:lnTo>
                    <a:pt x="649" y="807"/>
                  </a:lnTo>
                  <a:lnTo>
                    <a:pt x="668" y="795"/>
                  </a:lnTo>
                  <a:lnTo>
                    <a:pt x="686" y="782"/>
                  </a:lnTo>
                  <a:lnTo>
                    <a:pt x="703" y="769"/>
                  </a:lnTo>
                  <a:lnTo>
                    <a:pt x="720" y="755"/>
                  </a:lnTo>
                  <a:lnTo>
                    <a:pt x="735" y="740"/>
                  </a:lnTo>
                  <a:lnTo>
                    <a:pt x="750" y="726"/>
                  </a:lnTo>
                  <a:lnTo>
                    <a:pt x="764" y="709"/>
                  </a:lnTo>
                  <a:lnTo>
                    <a:pt x="777" y="693"/>
                  </a:lnTo>
                  <a:lnTo>
                    <a:pt x="790" y="676"/>
                  </a:lnTo>
                  <a:lnTo>
                    <a:pt x="801" y="658"/>
                  </a:lnTo>
                  <a:lnTo>
                    <a:pt x="811" y="640"/>
                  </a:lnTo>
                  <a:lnTo>
                    <a:pt x="821" y="622"/>
                  </a:lnTo>
                  <a:lnTo>
                    <a:pt x="829" y="603"/>
                  </a:lnTo>
                  <a:lnTo>
                    <a:pt x="837" y="584"/>
                  </a:lnTo>
                  <a:lnTo>
                    <a:pt x="845" y="564"/>
                  </a:lnTo>
                  <a:lnTo>
                    <a:pt x="850" y="543"/>
                  </a:lnTo>
                  <a:lnTo>
                    <a:pt x="855" y="524"/>
                  </a:lnTo>
                  <a:lnTo>
                    <a:pt x="859" y="503"/>
                  </a:lnTo>
                  <a:lnTo>
                    <a:pt x="862" y="484"/>
                  </a:lnTo>
                  <a:lnTo>
                    <a:pt x="864" y="463"/>
                  </a:lnTo>
                  <a:lnTo>
                    <a:pt x="864" y="442"/>
                  </a:lnTo>
                  <a:lnTo>
                    <a:pt x="864" y="421"/>
                  </a:lnTo>
                  <a:lnTo>
                    <a:pt x="863" y="400"/>
                  </a:lnTo>
                  <a:lnTo>
                    <a:pt x="862" y="379"/>
                  </a:lnTo>
                  <a:lnTo>
                    <a:pt x="858" y="358"/>
                  </a:lnTo>
                  <a:lnTo>
                    <a:pt x="854" y="338"/>
                  </a:lnTo>
                  <a:lnTo>
                    <a:pt x="849" y="317"/>
                  </a:lnTo>
                  <a:lnTo>
                    <a:pt x="842" y="296"/>
                  </a:lnTo>
                  <a:lnTo>
                    <a:pt x="836" y="275"/>
                  </a:lnTo>
                  <a:lnTo>
                    <a:pt x="827" y="256"/>
                  </a:lnTo>
                  <a:lnTo>
                    <a:pt x="818" y="236"/>
                  </a:lnTo>
                  <a:lnTo>
                    <a:pt x="807" y="216"/>
                  </a:lnTo>
                  <a:lnTo>
                    <a:pt x="807" y="216"/>
                  </a:lnTo>
                  <a:lnTo>
                    <a:pt x="795" y="197"/>
                  </a:lnTo>
                  <a:lnTo>
                    <a:pt x="782" y="179"/>
                  </a:lnTo>
                  <a:lnTo>
                    <a:pt x="769" y="162"/>
                  </a:lnTo>
                  <a:lnTo>
                    <a:pt x="756" y="145"/>
                  </a:lnTo>
                  <a:lnTo>
                    <a:pt x="741" y="129"/>
                  </a:lnTo>
                  <a:lnTo>
                    <a:pt x="726" y="115"/>
                  </a:lnTo>
                  <a:lnTo>
                    <a:pt x="709" y="100"/>
                  </a:lnTo>
                  <a:lnTo>
                    <a:pt x="694" y="87"/>
                  </a:lnTo>
                  <a:lnTo>
                    <a:pt x="677" y="76"/>
                  </a:lnTo>
                  <a:lnTo>
                    <a:pt x="659" y="64"/>
                  </a:lnTo>
                  <a:lnTo>
                    <a:pt x="640" y="54"/>
                  </a:lnTo>
                  <a:lnTo>
                    <a:pt x="622" y="44"/>
                  </a:lnTo>
                  <a:lnTo>
                    <a:pt x="604" y="35"/>
                  </a:lnTo>
                  <a:lnTo>
                    <a:pt x="584" y="28"/>
                  </a:lnTo>
                  <a:lnTo>
                    <a:pt x="565" y="21"/>
                  </a:lnTo>
                  <a:lnTo>
                    <a:pt x="545" y="15"/>
                  </a:lnTo>
                  <a:lnTo>
                    <a:pt x="524" y="11"/>
                  </a:lnTo>
                  <a:lnTo>
                    <a:pt x="503" y="7"/>
                  </a:lnTo>
                  <a:lnTo>
                    <a:pt x="484" y="3"/>
                  </a:lnTo>
                  <a:lnTo>
                    <a:pt x="463" y="1"/>
                  </a:lnTo>
                  <a:lnTo>
                    <a:pt x="442" y="0"/>
                  </a:lnTo>
                  <a:lnTo>
                    <a:pt x="421" y="0"/>
                  </a:lnTo>
                  <a:lnTo>
                    <a:pt x="401" y="1"/>
                  </a:lnTo>
                  <a:lnTo>
                    <a:pt x="380" y="3"/>
                  </a:lnTo>
                  <a:lnTo>
                    <a:pt x="359" y="7"/>
                  </a:lnTo>
                  <a:lnTo>
                    <a:pt x="338" y="11"/>
                  </a:lnTo>
                  <a:lnTo>
                    <a:pt x="317" y="16"/>
                  </a:lnTo>
                  <a:lnTo>
                    <a:pt x="296" y="22"/>
                  </a:lnTo>
                  <a:lnTo>
                    <a:pt x="277" y="29"/>
                  </a:lnTo>
                  <a:lnTo>
                    <a:pt x="256" y="38"/>
                  </a:lnTo>
                  <a:lnTo>
                    <a:pt x="236" y="47"/>
                  </a:lnTo>
                  <a:lnTo>
                    <a:pt x="217" y="57"/>
                  </a:lnTo>
                  <a:lnTo>
                    <a:pt x="217" y="57"/>
                  </a:lnTo>
                  <a:lnTo>
                    <a:pt x="197" y="69"/>
                  </a:lnTo>
                  <a:lnTo>
                    <a:pt x="179" y="82"/>
                  </a:lnTo>
                  <a:lnTo>
                    <a:pt x="162" y="95"/>
                  </a:lnTo>
                  <a:lnTo>
                    <a:pt x="145" y="110"/>
                  </a:lnTo>
                  <a:lnTo>
                    <a:pt x="129" y="124"/>
                  </a:lnTo>
                  <a:lnTo>
                    <a:pt x="115" y="140"/>
                  </a:lnTo>
                  <a:lnTo>
                    <a:pt x="101" y="155"/>
                  </a:lnTo>
                  <a:lnTo>
                    <a:pt x="88" y="172"/>
                  </a:lnTo>
                  <a:lnTo>
                    <a:pt x="76" y="189"/>
                  </a:lnTo>
                  <a:lnTo>
                    <a:pt x="64" y="206"/>
                  </a:lnTo>
                  <a:lnTo>
                    <a:pt x="54" y="224"/>
                  </a:lnTo>
                  <a:lnTo>
                    <a:pt x="45" y="243"/>
                  </a:lnTo>
                  <a:lnTo>
                    <a:pt x="36" y="262"/>
                  </a:lnTo>
                  <a:lnTo>
                    <a:pt x="28" y="280"/>
                  </a:lnTo>
                  <a:lnTo>
                    <a:pt x="21" y="300"/>
                  </a:lnTo>
                  <a:lnTo>
                    <a:pt x="15" y="321"/>
                  </a:lnTo>
                  <a:lnTo>
                    <a:pt x="11" y="340"/>
                  </a:lnTo>
                  <a:lnTo>
                    <a:pt x="7" y="361"/>
                  </a:lnTo>
                  <a:lnTo>
                    <a:pt x="3" y="382"/>
                  </a:lnTo>
                  <a:lnTo>
                    <a:pt x="2" y="403"/>
                  </a:lnTo>
                  <a:lnTo>
                    <a:pt x="0" y="422"/>
                  </a:lnTo>
                  <a:lnTo>
                    <a:pt x="0" y="443"/>
                  </a:lnTo>
                  <a:lnTo>
                    <a:pt x="2" y="465"/>
                  </a:lnTo>
                  <a:lnTo>
                    <a:pt x="4" y="486"/>
                  </a:lnTo>
                  <a:lnTo>
                    <a:pt x="7" y="507"/>
                  </a:lnTo>
                  <a:lnTo>
                    <a:pt x="11" y="528"/>
                  </a:lnTo>
                  <a:lnTo>
                    <a:pt x="16" y="547"/>
                  </a:lnTo>
                  <a:lnTo>
                    <a:pt x="23" y="568"/>
                  </a:lnTo>
                  <a:lnTo>
                    <a:pt x="30" y="589"/>
                  </a:lnTo>
                  <a:lnTo>
                    <a:pt x="38" y="609"/>
                  </a:lnTo>
                  <a:lnTo>
                    <a:pt x="47" y="628"/>
                  </a:lnTo>
                  <a:lnTo>
                    <a:pt x="59" y="648"/>
                  </a:lnTo>
                  <a:lnTo>
                    <a:pt x="59" y="6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6" name="Freeform 110"/>
            <p:cNvSpPr>
              <a:spLocks/>
            </p:cNvSpPr>
            <p:nvPr userDrawn="1"/>
          </p:nvSpPr>
          <p:spPr bwMode="auto">
            <a:xfrm>
              <a:off x="1549" y="545"/>
              <a:ext cx="196" cy="196"/>
            </a:xfrm>
            <a:custGeom>
              <a:avLst/>
              <a:gdLst>
                <a:gd name="T0" fmla="*/ 64 w 783"/>
                <a:gd name="T1" fmla="*/ 605 h 783"/>
                <a:gd name="T2" fmla="*/ 99 w 783"/>
                <a:gd name="T3" fmla="*/ 652 h 783"/>
                <a:gd name="T4" fmla="*/ 141 w 783"/>
                <a:gd name="T5" fmla="*/ 692 h 783"/>
                <a:gd name="T6" fmla="*/ 186 w 783"/>
                <a:gd name="T7" fmla="*/ 725 h 783"/>
                <a:gd name="T8" fmla="*/ 237 w 783"/>
                <a:gd name="T9" fmla="*/ 751 h 783"/>
                <a:gd name="T10" fmla="*/ 290 w 783"/>
                <a:gd name="T11" fmla="*/ 769 h 783"/>
                <a:gd name="T12" fmla="*/ 345 w 783"/>
                <a:gd name="T13" fmla="*/ 781 h 783"/>
                <a:gd name="T14" fmla="*/ 403 w 783"/>
                <a:gd name="T15" fmla="*/ 783 h 783"/>
                <a:gd name="T16" fmla="*/ 459 w 783"/>
                <a:gd name="T17" fmla="*/ 777 h 783"/>
                <a:gd name="T18" fmla="*/ 515 w 783"/>
                <a:gd name="T19" fmla="*/ 763 h 783"/>
                <a:gd name="T20" fmla="*/ 569 w 783"/>
                <a:gd name="T21" fmla="*/ 740 h 783"/>
                <a:gd name="T22" fmla="*/ 605 w 783"/>
                <a:gd name="T23" fmla="*/ 720 h 783"/>
                <a:gd name="T24" fmla="*/ 651 w 783"/>
                <a:gd name="T25" fmla="*/ 684 h 783"/>
                <a:gd name="T26" fmla="*/ 692 w 783"/>
                <a:gd name="T27" fmla="*/ 643 h 783"/>
                <a:gd name="T28" fmla="*/ 726 w 783"/>
                <a:gd name="T29" fmla="*/ 596 h 783"/>
                <a:gd name="T30" fmla="*/ 752 w 783"/>
                <a:gd name="T31" fmla="*/ 546 h 783"/>
                <a:gd name="T32" fmla="*/ 770 w 783"/>
                <a:gd name="T33" fmla="*/ 493 h 783"/>
                <a:gd name="T34" fmla="*/ 780 w 783"/>
                <a:gd name="T35" fmla="*/ 437 h 783"/>
                <a:gd name="T36" fmla="*/ 783 w 783"/>
                <a:gd name="T37" fmla="*/ 381 h 783"/>
                <a:gd name="T38" fmla="*/ 778 w 783"/>
                <a:gd name="T39" fmla="*/ 323 h 783"/>
                <a:gd name="T40" fmla="*/ 764 w 783"/>
                <a:gd name="T41" fmla="*/ 267 h 783"/>
                <a:gd name="T42" fmla="*/ 740 w 783"/>
                <a:gd name="T43" fmla="*/ 213 h 783"/>
                <a:gd name="T44" fmla="*/ 721 w 783"/>
                <a:gd name="T45" fmla="*/ 179 h 783"/>
                <a:gd name="T46" fmla="*/ 684 w 783"/>
                <a:gd name="T47" fmla="*/ 132 h 783"/>
                <a:gd name="T48" fmla="*/ 642 w 783"/>
                <a:gd name="T49" fmla="*/ 92 h 783"/>
                <a:gd name="T50" fmla="*/ 597 w 783"/>
                <a:gd name="T51" fmla="*/ 58 h 783"/>
                <a:gd name="T52" fmla="*/ 546 w 783"/>
                <a:gd name="T53" fmla="*/ 32 h 783"/>
                <a:gd name="T54" fmla="*/ 492 w 783"/>
                <a:gd name="T55" fmla="*/ 13 h 783"/>
                <a:gd name="T56" fmla="*/ 438 w 783"/>
                <a:gd name="T57" fmla="*/ 3 h 783"/>
                <a:gd name="T58" fmla="*/ 382 w 783"/>
                <a:gd name="T59" fmla="*/ 0 h 783"/>
                <a:gd name="T60" fmla="*/ 324 w 783"/>
                <a:gd name="T61" fmla="*/ 6 h 783"/>
                <a:gd name="T62" fmla="*/ 268 w 783"/>
                <a:gd name="T63" fmla="*/ 20 h 783"/>
                <a:gd name="T64" fmla="*/ 214 w 783"/>
                <a:gd name="T65" fmla="*/ 43 h 783"/>
                <a:gd name="T66" fmla="*/ 178 w 783"/>
                <a:gd name="T67" fmla="*/ 63 h 783"/>
                <a:gd name="T68" fmla="*/ 132 w 783"/>
                <a:gd name="T69" fmla="*/ 98 h 783"/>
                <a:gd name="T70" fmla="*/ 91 w 783"/>
                <a:gd name="T71" fmla="*/ 140 h 783"/>
                <a:gd name="T72" fmla="*/ 59 w 783"/>
                <a:gd name="T73" fmla="*/ 187 h 783"/>
                <a:gd name="T74" fmla="*/ 32 w 783"/>
                <a:gd name="T75" fmla="*/ 237 h 783"/>
                <a:gd name="T76" fmla="*/ 13 w 783"/>
                <a:gd name="T77" fmla="*/ 290 h 783"/>
                <a:gd name="T78" fmla="*/ 3 w 783"/>
                <a:gd name="T79" fmla="*/ 346 h 783"/>
                <a:gd name="T80" fmla="*/ 0 w 783"/>
                <a:gd name="T81" fmla="*/ 402 h 783"/>
                <a:gd name="T82" fmla="*/ 6 w 783"/>
                <a:gd name="T83" fmla="*/ 459 h 783"/>
                <a:gd name="T84" fmla="*/ 19 w 783"/>
                <a:gd name="T85" fmla="*/ 515 h 783"/>
                <a:gd name="T86" fmla="*/ 43 w 783"/>
                <a:gd name="T87" fmla="*/ 57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587"/>
                  </a:moveTo>
                  <a:lnTo>
                    <a:pt x="52" y="587"/>
                  </a:lnTo>
                  <a:lnTo>
                    <a:pt x="64" y="605"/>
                  </a:lnTo>
                  <a:lnTo>
                    <a:pt x="74" y="621"/>
                  </a:lnTo>
                  <a:lnTo>
                    <a:pt x="86" y="636"/>
                  </a:lnTo>
                  <a:lnTo>
                    <a:pt x="99" y="652"/>
                  </a:lnTo>
                  <a:lnTo>
                    <a:pt x="112" y="666"/>
                  </a:lnTo>
                  <a:lnTo>
                    <a:pt x="126" y="679"/>
                  </a:lnTo>
                  <a:lnTo>
                    <a:pt x="141" y="692"/>
                  </a:lnTo>
                  <a:lnTo>
                    <a:pt x="155" y="704"/>
                  </a:lnTo>
                  <a:lnTo>
                    <a:pt x="171" y="714"/>
                  </a:lnTo>
                  <a:lnTo>
                    <a:pt x="186" y="725"/>
                  </a:lnTo>
                  <a:lnTo>
                    <a:pt x="203" y="735"/>
                  </a:lnTo>
                  <a:lnTo>
                    <a:pt x="220" y="743"/>
                  </a:lnTo>
                  <a:lnTo>
                    <a:pt x="237" y="751"/>
                  </a:lnTo>
                  <a:lnTo>
                    <a:pt x="254" y="759"/>
                  </a:lnTo>
                  <a:lnTo>
                    <a:pt x="272" y="764"/>
                  </a:lnTo>
                  <a:lnTo>
                    <a:pt x="290" y="769"/>
                  </a:lnTo>
                  <a:lnTo>
                    <a:pt x="309" y="774"/>
                  </a:lnTo>
                  <a:lnTo>
                    <a:pt x="327" y="778"/>
                  </a:lnTo>
                  <a:lnTo>
                    <a:pt x="345" y="781"/>
                  </a:lnTo>
                  <a:lnTo>
                    <a:pt x="365" y="782"/>
                  </a:lnTo>
                  <a:lnTo>
                    <a:pt x="383" y="783"/>
                  </a:lnTo>
                  <a:lnTo>
                    <a:pt x="403" y="783"/>
                  </a:lnTo>
                  <a:lnTo>
                    <a:pt x="421" y="782"/>
                  </a:lnTo>
                  <a:lnTo>
                    <a:pt x="440" y="779"/>
                  </a:lnTo>
                  <a:lnTo>
                    <a:pt x="459" y="777"/>
                  </a:lnTo>
                  <a:lnTo>
                    <a:pt x="478" y="773"/>
                  </a:lnTo>
                  <a:lnTo>
                    <a:pt x="496" y="769"/>
                  </a:lnTo>
                  <a:lnTo>
                    <a:pt x="515" y="763"/>
                  </a:lnTo>
                  <a:lnTo>
                    <a:pt x="534" y="756"/>
                  </a:lnTo>
                  <a:lnTo>
                    <a:pt x="552" y="748"/>
                  </a:lnTo>
                  <a:lnTo>
                    <a:pt x="569" y="740"/>
                  </a:lnTo>
                  <a:lnTo>
                    <a:pt x="588" y="730"/>
                  </a:lnTo>
                  <a:lnTo>
                    <a:pt x="588" y="730"/>
                  </a:lnTo>
                  <a:lnTo>
                    <a:pt x="605" y="720"/>
                  </a:lnTo>
                  <a:lnTo>
                    <a:pt x="621" y="709"/>
                  </a:lnTo>
                  <a:lnTo>
                    <a:pt x="637" y="697"/>
                  </a:lnTo>
                  <a:lnTo>
                    <a:pt x="651" y="684"/>
                  </a:lnTo>
                  <a:lnTo>
                    <a:pt x="666" y="671"/>
                  </a:lnTo>
                  <a:lnTo>
                    <a:pt x="680" y="657"/>
                  </a:lnTo>
                  <a:lnTo>
                    <a:pt x="692" y="643"/>
                  </a:lnTo>
                  <a:lnTo>
                    <a:pt x="704" y="627"/>
                  </a:lnTo>
                  <a:lnTo>
                    <a:pt x="715" y="613"/>
                  </a:lnTo>
                  <a:lnTo>
                    <a:pt x="726" y="596"/>
                  </a:lnTo>
                  <a:lnTo>
                    <a:pt x="735" y="580"/>
                  </a:lnTo>
                  <a:lnTo>
                    <a:pt x="744" y="563"/>
                  </a:lnTo>
                  <a:lnTo>
                    <a:pt x="752" y="546"/>
                  </a:lnTo>
                  <a:lnTo>
                    <a:pt x="758" y="528"/>
                  </a:lnTo>
                  <a:lnTo>
                    <a:pt x="765" y="511"/>
                  </a:lnTo>
                  <a:lnTo>
                    <a:pt x="770" y="493"/>
                  </a:lnTo>
                  <a:lnTo>
                    <a:pt x="774" y="475"/>
                  </a:lnTo>
                  <a:lnTo>
                    <a:pt x="778" y="456"/>
                  </a:lnTo>
                  <a:lnTo>
                    <a:pt x="780" y="437"/>
                  </a:lnTo>
                  <a:lnTo>
                    <a:pt x="782" y="419"/>
                  </a:lnTo>
                  <a:lnTo>
                    <a:pt x="783" y="400"/>
                  </a:lnTo>
                  <a:lnTo>
                    <a:pt x="783" y="381"/>
                  </a:lnTo>
                  <a:lnTo>
                    <a:pt x="782" y="363"/>
                  </a:lnTo>
                  <a:lnTo>
                    <a:pt x="780" y="343"/>
                  </a:lnTo>
                  <a:lnTo>
                    <a:pt x="778" y="323"/>
                  </a:lnTo>
                  <a:lnTo>
                    <a:pt x="774" y="305"/>
                  </a:lnTo>
                  <a:lnTo>
                    <a:pt x="769" y="287"/>
                  </a:lnTo>
                  <a:lnTo>
                    <a:pt x="764" y="267"/>
                  </a:lnTo>
                  <a:lnTo>
                    <a:pt x="757" y="249"/>
                  </a:lnTo>
                  <a:lnTo>
                    <a:pt x="749" y="231"/>
                  </a:lnTo>
                  <a:lnTo>
                    <a:pt x="740" y="213"/>
                  </a:lnTo>
                  <a:lnTo>
                    <a:pt x="731" y="196"/>
                  </a:lnTo>
                  <a:lnTo>
                    <a:pt x="731" y="196"/>
                  </a:lnTo>
                  <a:lnTo>
                    <a:pt x="721" y="179"/>
                  </a:lnTo>
                  <a:lnTo>
                    <a:pt x="709" y="162"/>
                  </a:lnTo>
                  <a:lnTo>
                    <a:pt x="697" y="146"/>
                  </a:lnTo>
                  <a:lnTo>
                    <a:pt x="684" y="132"/>
                  </a:lnTo>
                  <a:lnTo>
                    <a:pt x="671" y="118"/>
                  </a:lnTo>
                  <a:lnTo>
                    <a:pt x="658" y="103"/>
                  </a:lnTo>
                  <a:lnTo>
                    <a:pt x="642" y="92"/>
                  </a:lnTo>
                  <a:lnTo>
                    <a:pt x="628" y="79"/>
                  </a:lnTo>
                  <a:lnTo>
                    <a:pt x="612" y="68"/>
                  </a:lnTo>
                  <a:lnTo>
                    <a:pt x="597" y="58"/>
                  </a:lnTo>
                  <a:lnTo>
                    <a:pt x="580" y="49"/>
                  </a:lnTo>
                  <a:lnTo>
                    <a:pt x="563" y="39"/>
                  </a:lnTo>
                  <a:lnTo>
                    <a:pt x="546" y="32"/>
                  </a:lnTo>
                  <a:lnTo>
                    <a:pt x="529" y="25"/>
                  </a:lnTo>
                  <a:lnTo>
                    <a:pt x="511" y="19"/>
                  </a:lnTo>
                  <a:lnTo>
                    <a:pt x="492" y="13"/>
                  </a:lnTo>
                  <a:lnTo>
                    <a:pt x="474" y="8"/>
                  </a:lnTo>
                  <a:lnTo>
                    <a:pt x="456" y="6"/>
                  </a:lnTo>
                  <a:lnTo>
                    <a:pt x="438" y="3"/>
                  </a:lnTo>
                  <a:lnTo>
                    <a:pt x="420" y="0"/>
                  </a:lnTo>
                  <a:lnTo>
                    <a:pt x="400" y="0"/>
                  </a:lnTo>
                  <a:lnTo>
                    <a:pt x="382" y="0"/>
                  </a:lnTo>
                  <a:lnTo>
                    <a:pt x="362" y="0"/>
                  </a:lnTo>
                  <a:lnTo>
                    <a:pt x="344" y="3"/>
                  </a:lnTo>
                  <a:lnTo>
                    <a:pt x="324" y="6"/>
                  </a:lnTo>
                  <a:lnTo>
                    <a:pt x="306" y="9"/>
                  </a:lnTo>
                  <a:lnTo>
                    <a:pt x="287" y="15"/>
                  </a:lnTo>
                  <a:lnTo>
                    <a:pt x="268" y="20"/>
                  </a:lnTo>
                  <a:lnTo>
                    <a:pt x="250" y="26"/>
                  </a:lnTo>
                  <a:lnTo>
                    <a:pt x="232" y="34"/>
                  </a:lnTo>
                  <a:lnTo>
                    <a:pt x="214" y="43"/>
                  </a:lnTo>
                  <a:lnTo>
                    <a:pt x="195" y="52"/>
                  </a:lnTo>
                  <a:lnTo>
                    <a:pt x="195" y="52"/>
                  </a:lnTo>
                  <a:lnTo>
                    <a:pt x="178" y="63"/>
                  </a:lnTo>
                  <a:lnTo>
                    <a:pt x="163" y="75"/>
                  </a:lnTo>
                  <a:lnTo>
                    <a:pt x="147" y="86"/>
                  </a:lnTo>
                  <a:lnTo>
                    <a:pt x="132" y="98"/>
                  </a:lnTo>
                  <a:lnTo>
                    <a:pt x="117" y="112"/>
                  </a:lnTo>
                  <a:lnTo>
                    <a:pt x="104" y="125"/>
                  </a:lnTo>
                  <a:lnTo>
                    <a:pt x="91" y="140"/>
                  </a:lnTo>
                  <a:lnTo>
                    <a:pt x="79" y="155"/>
                  </a:lnTo>
                  <a:lnTo>
                    <a:pt x="68" y="171"/>
                  </a:lnTo>
                  <a:lnTo>
                    <a:pt x="59" y="187"/>
                  </a:lnTo>
                  <a:lnTo>
                    <a:pt x="48" y="202"/>
                  </a:lnTo>
                  <a:lnTo>
                    <a:pt x="40" y="219"/>
                  </a:lnTo>
                  <a:lnTo>
                    <a:pt x="32" y="237"/>
                  </a:lnTo>
                  <a:lnTo>
                    <a:pt x="25" y="254"/>
                  </a:lnTo>
                  <a:lnTo>
                    <a:pt x="19" y="273"/>
                  </a:lnTo>
                  <a:lnTo>
                    <a:pt x="13" y="290"/>
                  </a:lnTo>
                  <a:lnTo>
                    <a:pt x="9" y="308"/>
                  </a:lnTo>
                  <a:lnTo>
                    <a:pt x="5" y="327"/>
                  </a:lnTo>
                  <a:lnTo>
                    <a:pt x="3" y="346"/>
                  </a:lnTo>
                  <a:lnTo>
                    <a:pt x="1" y="364"/>
                  </a:lnTo>
                  <a:lnTo>
                    <a:pt x="0" y="383"/>
                  </a:lnTo>
                  <a:lnTo>
                    <a:pt x="0" y="402"/>
                  </a:lnTo>
                  <a:lnTo>
                    <a:pt x="1" y="421"/>
                  </a:lnTo>
                  <a:lnTo>
                    <a:pt x="3" y="439"/>
                  </a:lnTo>
                  <a:lnTo>
                    <a:pt x="6" y="459"/>
                  </a:lnTo>
                  <a:lnTo>
                    <a:pt x="9" y="477"/>
                  </a:lnTo>
                  <a:lnTo>
                    <a:pt x="14" y="497"/>
                  </a:lnTo>
                  <a:lnTo>
                    <a:pt x="19" y="515"/>
                  </a:lnTo>
                  <a:lnTo>
                    <a:pt x="27" y="533"/>
                  </a:lnTo>
                  <a:lnTo>
                    <a:pt x="34" y="551"/>
                  </a:lnTo>
                  <a:lnTo>
                    <a:pt x="43" y="570"/>
                  </a:lnTo>
                  <a:lnTo>
                    <a:pt x="52" y="587"/>
                  </a:lnTo>
                  <a:lnTo>
                    <a:pt x="52" y="5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7" name="Freeform 111"/>
            <p:cNvSpPr>
              <a:spLocks/>
            </p:cNvSpPr>
            <p:nvPr userDrawn="1"/>
          </p:nvSpPr>
          <p:spPr bwMode="auto">
            <a:xfrm>
              <a:off x="1340" y="682"/>
              <a:ext cx="175" cy="175"/>
            </a:xfrm>
            <a:custGeom>
              <a:avLst/>
              <a:gdLst>
                <a:gd name="T0" fmla="*/ 58 w 703"/>
                <a:gd name="T1" fmla="*/ 542 h 703"/>
                <a:gd name="T2" fmla="*/ 89 w 703"/>
                <a:gd name="T3" fmla="*/ 585 h 703"/>
                <a:gd name="T4" fmla="*/ 127 w 703"/>
                <a:gd name="T5" fmla="*/ 620 h 703"/>
                <a:gd name="T6" fmla="*/ 168 w 703"/>
                <a:gd name="T7" fmla="*/ 650 h 703"/>
                <a:gd name="T8" fmla="*/ 213 w 703"/>
                <a:gd name="T9" fmla="*/ 674 h 703"/>
                <a:gd name="T10" fmla="*/ 261 w 703"/>
                <a:gd name="T11" fmla="*/ 691 h 703"/>
                <a:gd name="T12" fmla="*/ 310 w 703"/>
                <a:gd name="T13" fmla="*/ 700 h 703"/>
                <a:gd name="T14" fmla="*/ 361 w 703"/>
                <a:gd name="T15" fmla="*/ 703 h 703"/>
                <a:gd name="T16" fmla="*/ 412 w 703"/>
                <a:gd name="T17" fmla="*/ 697 h 703"/>
                <a:gd name="T18" fmla="*/ 463 w 703"/>
                <a:gd name="T19" fmla="*/ 684 h 703"/>
                <a:gd name="T20" fmla="*/ 511 w 703"/>
                <a:gd name="T21" fmla="*/ 665 h 703"/>
                <a:gd name="T22" fmla="*/ 542 w 703"/>
                <a:gd name="T23" fmla="*/ 646 h 703"/>
                <a:gd name="T24" fmla="*/ 585 w 703"/>
                <a:gd name="T25" fmla="*/ 614 h 703"/>
                <a:gd name="T26" fmla="*/ 621 w 703"/>
                <a:gd name="T27" fmla="*/ 577 h 703"/>
                <a:gd name="T28" fmla="*/ 651 w 703"/>
                <a:gd name="T29" fmla="*/ 536 h 703"/>
                <a:gd name="T30" fmla="*/ 674 w 703"/>
                <a:gd name="T31" fmla="*/ 490 h 703"/>
                <a:gd name="T32" fmla="*/ 691 w 703"/>
                <a:gd name="T33" fmla="*/ 442 h 703"/>
                <a:gd name="T34" fmla="*/ 700 w 703"/>
                <a:gd name="T35" fmla="*/ 392 h 703"/>
                <a:gd name="T36" fmla="*/ 703 w 703"/>
                <a:gd name="T37" fmla="*/ 342 h 703"/>
                <a:gd name="T38" fmla="*/ 697 w 703"/>
                <a:gd name="T39" fmla="*/ 291 h 703"/>
                <a:gd name="T40" fmla="*/ 684 w 703"/>
                <a:gd name="T41" fmla="*/ 241 h 703"/>
                <a:gd name="T42" fmla="*/ 665 w 703"/>
                <a:gd name="T43" fmla="*/ 192 h 703"/>
                <a:gd name="T44" fmla="*/ 647 w 703"/>
                <a:gd name="T45" fmla="*/ 161 h 703"/>
                <a:gd name="T46" fmla="*/ 614 w 703"/>
                <a:gd name="T47" fmla="*/ 119 h 703"/>
                <a:gd name="T48" fmla="*/ 578 w 703"/>
                <a:gd name="T49" fmla="*/ 82 h 703"/>
                <a:gd name="T50" fmla="*/ 536 w 703"/>
                <a:gd name="T51" fmla="*/ 52 h 703"/>
                <a:gd name="T52" fmla="*/ 490 w 703"/>
                <a:gd name="T53" fmla="*/ 29 h 703"/>
                <a:gd name="T54" fmla="*/ 442 w 703"/>
                <a:gd name="T55" fmla="*/ 12 h 703"/>
                <a:gd name="T56" fmla="*/ 393 w 703"/>
                <a:gd name="T57" fmla="*/ 3 h 703"/>
                <a:gd name="T58" fmla="*/ 342 w 703"/>
                <a:gd name="T59" fmla="*/ 0 h 703"/>
                <a:gd name="T60" fmla="*/ 291 w 703"/>
                <a:gd name="T61" fmla="*/ 5 h 703"/>
                <a:gd name="T62" fmla="*/ 241 w 703"/>
                <a:gd name="T63" fmla="*/ 19 h 703"/>
                <a:gd name="T64" fmla="*/ 192 w 703"/>
                <a:gd name="T65" fmla="*/ 39 h 703"/>
                <a:gd name="T66" fmla="*/ 161 w 703"/>
                <a:gd name="T67" fmla="*/ 58 h 703"/>
                <a:gd name="T68" fmla="*/ 119 w 703"/>
                <a:gd name="T69" fmla="*/ 89 h 703"/>
                <a:gd name="T70" fmla="*/ 82 w 703"/>
                <a:gd name="T71" fmla="*/ 127 h 703"/>
                <a:gd name="T72" fmla="*/ 52 w 703"/>
                <a:gd name="T73" fmla="*/ 168 h 703"/>
                <a:gd name="T74" fmla="*/ 29 w 703"/>
                <a:gd name="T75" fmla="*/ 213 h 703"/>
                <a:gd name="T76" fmla="*/ 12 w 703"/>
                <a:gd name="T77" fmla="*/ 261 h 703"/>
                <a:gd name="T78" fmla="*/ 3 w 703"/>
                <a:gd name="T79" fmla="*/ 310 h 703"/>
                <a:gd name="T80" fmla="*/ 0 w 703"/>
                <a:gd name="T81" fmla="*/ 361 h 703"/>
                <a:gd name="T82" fmla="*/ 6 w 703"/>
                <a:gd name="T83" fmla="*/ 412 h 703"/>
                <a:gd name="T84" fmla="*/ 19 w 703"/>
                <a:gd name="T85" fmla="*/ 463 h 703"/>
                <a:gd name="T86" fmla="*/ 39 w 703"/>
                <a:gd name="T87" fmla="*/ 51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527"/>
                  </a:moveTo>
                  <a:lnTo>
                    <a:pt x="47" y="527"/>
                  </a:lnTo>
                  <a:lnTo>
                    <a:pt x="58" y="542"/>
                  </a:lnTo>
                  <a:lnTo>
                    <a:pt x="67" y="558"/>
                  </a:lnTo>
                  <a:lnTo>
                    <a:pt x="79" y="571"/>
                  </a:lnTo>
                  <a:lnTo>
                    <a:pt x="89" y="585"/>
                  </a:lnTo>
                  <a:lnTo>
                    <a:pt x="101" y="597"/>
                  </a:lnTo>
                  <a:lnTo>
                    <a:pt x="114" y="610"/>
                  </a:lnTo>
                  <a:lnTo>
                    <a:pt x="127" y="620"/>
                  </a:lnTo>
                  <a:lnTo>
                    <a:pt x="140" y="632"/>
                  </a:lnTo>
                  <a:lnTo>
                    <a:pt x="154" y="641"/>
                  </a:lnTo>
                  <a:lnTo>
                    <a:pt x="168" y="650"/>
                  </a:lnTo>
                  <a:lnTo>
                    <a:pt x="183" y="660"/>
                  </a:lnTo>
                  <a:lnTo>
                    <a:pt x="198" y="667"/>
                  </a:lnTo>
                  <a:lnTo>
                    <a:pt x="213" y="674"/>
                  </a:lnTo>
                  <a:lnTo>
                    <a:pt x="228" y="680"/>
                  </a:lnTo>
                  <a:lnTo>
                    <a:pt x="245" y="686"/>
                  </a:lnTo>
                  <a:lnTo>
                    <a:pt x="261" y="691"/>
                  </a:lnTo>
                  <a:lnTo>
                    <a:pt x="278" y="695"/>
                  </a:lnTo>
                  <a:lnTo>
                    <a:pt x="294" y="697"/>
                  </a:lnTo>
                  <a:lnTo>
                    <a:pt x="310" y="700"/>
                  </a:lnTo>
                  <a:lnTo>
                    <a:pt x="327" y="703"/>
                  </a:lnTo>
                  <a:lnTo>
                    <a:pt x="344" y="703"/>
                  </a:lnTo>
                  <a:lnTo>
                    <a:pt x="361" y="703"/>
                  </a:lnTo>
                  <a:lnTo>
                    <a:pt x="378" y="701"/>
                  </a:lnTo>
                  <a:lnTo>
                    <a:pt x="395" y="700"/>
                  </a:lnTo>
                  <a:lnTo>
                    <a:pt x="412" y="697"/>
                  </a:lnTo>
                  <a:lnTo>
                    <a:pt x="429" y="695"/>
                  </a:lnTo>
                  <a:lnTo>
                    <a:pt x="446" y="689"/>
                  </a:lnTo>
                  <a:lnTo>
                    <a:pt x="463" y="684"/>
                  </a:lnTo>
                  <a:lnTo>
                    <a:pt x="479" y="679"/>
                  </a:lnTo>
                  <a:lnTo>
                    <a:pt x="495" y="673"/>
                  </a:lnTo>
                  <a:lnTo>
                    <a:pt x="511" y="665"/>
                  </a:lnTo>
                  <a:lnTo>
                    <a:pt x="527" y="656"/>
                  </a:lnTo>
                  <a:lnTo>
                    <a:pt x="527" y="656"/>
                  </a:lnTo>
                  <a:lnTo>
                    <a:pt x="542" y="646"/>
                  </a:lnTo>
                  <a:lnTo>
                    <a:pt x="558" y="636"/>
                  </a:lnTo>
                  <a:lnTo>
                    <a:pt x="571" y="626"/>
                  </a:lnTo>
                  <a:lnTo>
                    <a:pt x="585" y="614"/>
                  </a:lnTo>
                  <a:lnTo>
                    <a:pt x="597" y="602"/>
                  </a:lnTo>
                  <a:lnTo>
                    <a:pt x="610" y="589"/>
                  </a:lnTo>
                  <a:lnTo>
                    <a:pt x="621" y="577"/>
                  </a:lnTo>
                  <a:lnTo>
                    <a:pt x="632" y="563"/>
                  </a:lnTo>
                  <a:lnTo>
                    <a:pt x="641" y="550"/>
                  </a:lnTo>
                  <a:lnTo>
                    <a:pt x="651" y="536"/>
                  </a:lnTo>
                  <a:lnTo>
                    <a:pt x="660" y="520"/>
                  </a:lnTo>
                  <a:lnTo>
                    <a:pt x="668" y="506"/>
                  </a:lnTo>
                  <a:lnTo>
                    <a:pt x="674" y="490"/>
                  </a:lnTo>
                  <a:lnTo>
                    <a:pt x="681" y="475"/>
                  </a:lnTo>
                  <a:lnTo>
                    <a:pt x="686" y="459"/>
                  </a:lnTo>
                  <a:lnTo>
                    <a:pt x="691" y="442"/>
                  </a:lnTo>
                  <a:lnTo>
                    <a:pt x="695" y="426"/>
                  </a:lnTo>
                  <a:lnTo>
                    <a:pt x="697" y="409"/>
                  </a:lnTo>
                  <a:lnTo>
                    <a:pt x="700" y="392"/>
                  </a:lnTo>
                  <a:lnTo>
                    <a:pt x="701" y="375"/>
                  </a:lnTo>
                  <a:lnTo>
                    <a:pt x="703" y="359"/>
                  </a:lnTo>
                  <a:lnTo>
                    <a:pt x="703" y="342"/>
                  </a:lnTo>
                  <a:lnTo>
                    <a:pt x="701" y="325"/>
                  </a:lnTo>
                  <a:lnTo>
                    <a:pt x="700" y="308"/>
                  </a:lnTo>
                  <a:lnTo>
                    <a:pt x="697" y="291"/>
                  </a:lnTo>
                  <a:lnTo>
                    <a:pt x="695" y="274"/>
                  </a:lnTo>
                  <a:lnTo>
                    <a:pt x="690" y="258"/>
                  </a:lnTo>
                  <a:lnTo>
                    <a:pt x="684" y="241"/>
                  </a:lnTo>
                  <a:lnTo>
                    <a:pt x="679" y="224"/>
                  </a:lnTo>
                  <a:lnTo>
                    <a:pt x="673" y="209"/>
                  </a:lnTo>
                  <a:lnTo>
                    <a:pt x="665" y="192"/>
                  </a:lnTo>
                  <a:lnTo>
                    <a:pt x="656" y="176"/>
                  </a:lnTo>
                  <a:lnTo>
                    <a:pt x="656" y="176"/>
                  </a:lnTo>
                  <a:lnTo>
                    <a:pt x="647" y="161"/>
                  </a:lnTo>
                  <a:lnTo>
                    <a:pt x="636" y="146"/>
                  </a:lnTo>
                  <a:lnTo>
                    <a:pt x="626" y="132"/>
                  </a:lnTo>
                  <a:lnTo>
                    <a:pt x="614" y="119"/>
                  </a:lnTo>
                  <a:lnTo>
                    <a:pt x="602" y="106"/>
                  </a:lnTo>
                  <a:lnTo>
                    <a:pt x="589" y="94"/>
                  </a:lnTo>
                  <a:lnTo>
                    <a:pt x="578" y="82"/>
                  </a:lnTo>
                  <a:lnTo>
                    <a:pt x="563" y="72"/>
                  </a:lnTo>
                  <a:lnTo>
                    <a:pt x="550" y="61"/>
                  </a:lnTo>
                  <a:lnTo>
                    <a:pt x="536" y="52"/>
                  </a:lnTo>
                  <a:lnTo>
                    <a:pt x="520" y="45"/>
                  </a:lnTo>
                  <a:lnTo>
                    <a:pt x="506" y="37"/>
                  </a:lnTo>
                  <a:lnTo>
                    <a:pt x="490" y="29"/>
                  </a:lnTo>
                  <a:lnTo>
                    <a:pt x="475" y="22"/>
                  </a:lnTo>
                  <a:lnTo>
                    <a:pt x="459" y="17"/>
                  </a:lnTo>
                  <a:lnTo>
                    <a:pt x="442" y="12"/>
                  </a:lnTo>
                  <a:lnTo>
                    <a:pt x="426" y="8"/>
                  </a:lnTo>
                  <a:lnTo>
                    <a:pt x="409" y="5"/>
                  </a:lnTo>
                  <a:lnTo>
                    <a:pt x="393" y="3"/>
                  </a:lnTo>
                  <a:lnTo>
                    <a:pt x="376" y="2"/>
                  </a:lnTo>
                  <a:lnTo>
                    <a:pt x="359" y="0"/>
                  </a:lnTo>
                  <a:lnTo>
                    <a:pt x="342" y="0"/>
                  </a:lnTo>
                  <a:lnTo>
                    <a:pt x="325" y="2"/>
                  </a:lnTo>
                  <a:lnTo>
                    <a:pt x="308" y="3"/>
                  </a:lnTo>
                  <a:lnTo>
                    <a:pt x="291" y="5"/>
                  </a:lnTo>
                  <a:lnTo>
                    <a:pt x="274" y="9"/>
                  </a:lnTo>
                  <a:lnTo>
                    <a:pt x="258" y="13"/>
                  </a:lnTo>
                  <a:lnTo>
                    <a:pt x="241" y="19"/>
                  </a:lnTo>
                  <a:lnTo>
                    <a:pt x="224" y="25"/>
                  </a:lnTo>
                  <a:lnTo>
                    <a:pt x="209" y="32"/>
                  </a:lnTo>
                  <a:lnTo>
                    <a:pt x="192" y="39"/>
                  </a:lnTo>
                  <a:lnTo>
                    <a:pt x="176" y="47"/>
                  </a:lnTo>
                  <a:lnTo>
                    <a:pt x="176" y="47"/>
                  </a:lnTo>
                  <a:lnTo>
                    <a:pt x="161" y="58"/>
                  </a:lnTo>
                  <a:lnTo>
                    <a:pt x="146" y="67"/>
                  </a:lnTo>
                  <a:lnTo>
                    <a:pt x="132" y="78"/>
                  </a:lnTo>
                  <a:lnTo>
                    <a:pt x="119" y="89"/>
                  </a:lnTo>
                  <a:lnTo>
                    <a:pt x="106" y="101"/>
                  </a:lnTo>
                  <a:lnTo>
                    <a:pt x="94" y="114"/>
                  </a:lnTo>
                  <a:lnTo>
                    <a:pt x="82" y="127"/>
                  </a:lnTo>
                  <a:lnTo>
                    <a:pt x="72" y="140"/>
                  </a:lnTo>
                  <a:lnTo>
                    <a:pt x="62" y="154"/>
                  </a:lnTo>
                  <a:lnTo>
                    <a:pt x="52" y="168"/>
                  </a:lnTo>
                  <a:lnTo>
                    <a:pt x="45" y="183"/>
                  </a:lnTo>
                  <a:lnTo>
                    <a:pt x="37" y="198"/>
                  </a:lnTo>
                  <a:lnTo>
                    <a:pt x="29" y="213"/>
                  </a:lnTo>
                  <a:lnTo>
                    <a:pt x="22" y="228"/>
                  </a:lnTo>
                  <a:lnTo>
                    <a:pt x="17" y="245"/>
                  </a:lnTo>
                  <a:lnTo>
                    <a:pt x="12" y="261"/>
                  </a:lnTo>
                  <a:lnTo>
                    <a:pt x="8" y="278"/>
                  </a:lnTo>
                  <a:lnTo>
                    <a:pt x="6" y="293"/>
                  </a:lnTo>
                  <a:lnTo>
                    <a:pt x="3" y="310"/>
                  </a:lnTo>
                  <a:lnTo>
                    <a:pt x="2" y="327"/>
                  </a:lnTo>
                  <a:lnTo>
                    <a:pt x="0" y="344"/>
                  </a:lnTo>
                  <a:lnTo>
                    <a:pt x="0" y="361"/>
                  </a:lnTo>
                  <a:lnTo>
                    <a:pt x="2" y="378"/>
                  </a:lnTo>
                  <a:lnTo>
                    <a:pt x="3" y="395"/>
                  </a:lnTo>
                  <a:lnTo>
                    <a:pt x="6" y="412"/>
                  </a:lnTo>
                  <a:lnTo>
                    <a:pt x="9" y="429"/>
                  </a:lnTo>
                  <a:lnTo>
                    <a:pt x="13" y="446"/>
                  </a:lnTo>
                  <a:lnTo>
                    <a:pt x="19" y="463"/>
                  </a:lnTo>
                  <a:lnTo>
                    <a:pt x="25" y="478"/>
                  </a:lnTo>
                  <a:lnTo>
                    <a:pt x="32" y="495"/>
                  </a:lnTo>
                  <a:lnTo>
                    <a:pt x="39" y="511"/>
                  </a:lnTo>
                  <a:lnTo>
                    <a:pt x="47" y="527"/>
                  </a:lnTo>
                  <a:lnTo>
                    <a:pt x="47" y="5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8" name="Freeform 112"/>
            <p:cNvSpPr>
              <a:spLocks/>
            </p:cNvSpPr>
            <p:nvPr userDrawn="1"/>
          </p:nvSpPr>
          <p:spPr bwMode="auto">
            <a:xfrm>
              <a:off x="1130" y="819"/>
              <a:ext cx="156" cy="155"/>
            </a:xfrm>
            <a:custGeom>
              <a:avLst/>
              <a:gdLst>
                <a:gd name="T0" fmla="*/ 580 w 621"/>
                <a:gd name="T1" fmla="*/ 156 h 622"/>
                <a:gd name="T2" fmla="*/ 563 w 621"/>
                <a:gd name="T3" fmla="*/ 129 h 622"/>
                <a:gd name="T4" fmla="*/ 543 w 621"/>
                <a:gd name="T5" fmla="*/ 105 h 622"/>
                <a:gd name="T6" fmla="*/ 498 w 621"/>
                <a:gd name="T7" fmla="*/ 63 h 622"/>
                <a:gd name="T8" fmla="*/ 447 w 621"/>
                <a:gd name="T9" fmla="*/ 32 h 622"/>
                <a:gd name="T10" fmla="*/ 391 w 621"/>
                <a:gd name="T11" fmla="*/ 11 h 622"/>
                <a:gd name="T12" fmla="*/ 332 w 621"/>
                <a:gd name="T13" fmla="*/ 2 h 622"/>
                <a:gd name="T14" fmla="*/ 272 w 621"/>
                <a:gd name="T15" fmla="*/ 3 h 622"/>
                <a:gd name="T16" fmla="*/ 213 w 621"/>
                <a:gd name="T17" fmla="*/ 16 h 622"/>
                <a:gd name="T18" fmla="*/ 183 w 621"/>
                <a:gd name="T19" fmla="*/ 28 h 622"/>
                <a:gd name="T20" fmla="*/ 155 w 621"/>
                <a:gd name="T21" fmla="*/ 42 h 622"/>
                <a:gd name="T22" fmla="*/ 142 w 621"/>
                <a:gd name="T23" fmla="*/ 50 h 622"/>
                <a:gd name="T24" fmla="*/ 116 w 621"/>
                <a:gd name="T25" fmla="*/ 68 h 622"/>
                <a:gd name="T26" fmla="*/ 82 w 621"/>
                <a:gd name="T27" fmla="*/ 101 h 622"/>
                <a:gd name="T28" fmla="*/ 47 w 621"/>
                <a:gd name="T29" fmla="*/ 149 h 622"/>
                <a:gd name="T30" fmla="*/ 19 w 621"/>
                <a:gd name="T31" fmla="*/ 202 h 622"/>
                <a:gd name="T32" fmla="*/ 5 w 621"/>
                <a:gd name="T33" fmla="*/ 260 h 622"/>
                <a:gd name="T34" fmla="*/ 0 w 621"/>
                <a:gd name="T35" fmla="*/ 320 h 622"/>
                <a:gd name="T36" fmla="*/ 8 w 621"/>
                <a:gd name="T37" fmla="*/ 380 h 622"/>
                <a:gd name="T38" fmla="*/ 22 w 621"/>
                <a:gd name="T39" fmla="*/ 424 h 622"/>
                <a:gd name="T40" fmla="*/ 34 w 621"/>
                <a:gd name="T41" fmla="*/ 453 h 622"/>
                <a:gd name="T42" fmla="*/ 41 w 621"/>
                <a:gd name="T43" fmla="*/ 466 h 622"/>
                <a:gd name="T44" fmla="*/ 60 w 621"/>
                <a:gd name="T45" fmla="*/ 493 h 622"/>
                <a:gd name="T46" fmla="*/ 78 w 621"/>
                <a:gd name="T47" fmla="*/ 518 h 622"/>
                <a:gd name="T48" fmla="*/ 124 w 621"/>
                <a:gd name="T49" fmla="*/ 558 h 622"/>
                <a:gd name="T50" fmla="*/ 174 w 621"/>
                <a:gd name="T51" fmla="*/ 591 h 622"/>
                <a:gd name="T52" fmla="*/ 230 w 621"/>
                <a:gd name="T53" fmla="*/ 610 h 622"/>
                <a:gd name="T54" fmla="*/ 289 w 621"/>
                <a:gd name="T55" fmla="*/ 621 h 622"/>
                <a:gd name="T56" fmla="*/ 349 w 621"/>
                <a:gd name="T57" fmla="*/ 619 h 622"/>
                <a:gd name="T58" fmla="*/ 409 w 621"/>
                <a:gd name="T59" fmla="*/ 606 h 622"/>
                <a:gd name="T60" fmla="*/ 438 w 621"/>
                <a:gd name="T61" fmla="*/ 595 h 622"/>
                <a:gd name="T62" fmla="*/ 466 w 621"/>
                <a:gd name="T63" fmla="*/ 580 h 622"/>
                <a:gd name="T64" fmla="*/ 479 w 621"/>
                <a:gd name="T65" fmla="*/ 571 h 622"/>
                <a:gd name="T66" fmla="*/ 505 w 621"/>
                <a:gd name="T67" fmla="*/ 553 h 622"/>
                <a:gd name="T68" fmla="*/ 539 w 621"/>
                <a:gd name="T69" fmla="*/ 522 h 622"/>
                <a:gd name="T70" fmla="*/ 576 w 621"/>
                <a:gd name="T71" fmla="*/ 473 h 622"/>
                <a:gd name="T72" fmla="*/ 602 w 621"/>
                <a:gd name="T73" fmla="*/ 420 h 622"/>
                <a:gd name="T74" fmla="*/ 617 w 621"/>
                <a:gd name="T75" fmla="*/ 363 h 622"/>
                <a:gd name="T76" fmla="*/ 621 w 621"/>
                <a:gd name="T77" fmla="*/ 303 h 622"/>
                <a:gd name="T78" fmla="*/ 613 w 621"/>
                <a:gd name="T79" fmla="*/ 243 h 622"/>
                <a:gd name="T80" fmla="*/ 600 w 621"/>
                <a:gd name="T81" fmla="*/ 198 h 622"/>
                <a:gd name="T82" fmla="*/ 587 w 621"/>
                <a:gd name="T83" fmla="*/ 170 h 622"/>
                <a:gd name="T84" fmla="*/ 580 w 621"/>
                <a:gd name="T85" fmla="*/ 15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156"/>
                  </a:moveTo>
                  <a:lnTo>
                    <a:pt x="580" y="156"/>
                  </a:lnTo>
                  <a:lnTo>
                    <a:pt x="572" y="142"/>
                  </a:lnTo>
                  <a:lnTo>
                    <a:pt x="563" y="129"/>
                  </a:lnTo>
                  <a:lnTo>
                    <a:pt x="554" y="116"/>
                  </a:lnTo>
                  <a:lnTo>
                    <a:pt x="543" y="105"/>
                  </a:lnTo>
                  <a:lnTo>
                    <a:pt x="521" y="83"/>
                  </a:lnTo>
                  <a:lnTo>
                    <a:pt x="498" y="63"/>
                  </a:lnTo>
                  <a:lnTo>
                    <a:pt x="473" y="46"/>
                  </a:lnTo>
                  <a:lnTo>
                    <a:pt x="447" y="32"/>
                  </a:lnTo>
                  <a:lnTo>
                    <a:pt x="419" y="20"/>
                  </a:lnTo>
                  <a:lnTo>
                    <a:pt x="391" y="11"/>
                  </a:lnTo>
                  <a:lnTo>
                    <a:pt x="362" y="4"/>
                  </a:lnTo>
                  <a:lnTo>
                    <a:pt x="332" y="2"/>
                  </a:lnTo>
                  <a:lnTo>
                    <a:pt x="302" y="0"/>
                  </a:lnTo>
                  <a:lnTo>
                    <a:pt x="272" y="3"/>
                  </a:lnTo>
                  <a:lnTo>
                    <a:pt x="242" y="8"/>
                  </a:lnTo>
                  <a:lnTo>
                    <a:pt x="213" y="16"/>
                  </a:lnTo>
                  <a:lnTo>
                    <a:pt x="198" y="21"/>
                  </a:lnTo>
                  <a:lnTo>
                    <a:pt x="183" y="28"/>
                  </a:lnTo>
                  <a:lnTo>
                    <a:pt x="169" y="34"/>
                  </a:lnTo>
                  <a:lnTo>
                    <a:pt x="155" y="42"/>
                  </a:lnTo>
                  <a:lnTo>
                    <a:pt x="155" y="42"/>
                  </a:lnTo>
                  <a:lnTo>
                    <a:pt x="142" y="50"/>
                  </a:lnTo>
                  <a:lnTo>
                    <a:pt x="129" y="59"/>
                  </a:lnTo>
                  <a:lnTo>
                    <a:pt x="116" y="68"/>
                  </a:lnTo>
                  <a:lnTo>
                    <a:pt x="104" y="79"/>
                  </a:lnTo>
                  <a:lnTo>
                    <a:pt x="82" y="101"/>
                  </a:lnTo>
                  <a:lnTo>
                    <a:pt x="64" y="124"/>
                  </a:lnTo>
                  <a:lnTo>
                    <a:pt x="47" y="149"/>
                  </a:lnTo>
                  <a:lnTo>
                    <a:pt x="31" y="175"/>
                  </a:lnTo>
                  <a:lnTo>
                    <a:pt x="19" y="202"/>
                  </a:lnTo>
                  <a:lnTo>
                    <a:pt x="10" y="231"/>
                  </a:lnTo>
                  <a:lnTo>
                    <a:pt x="5" y="260"/>
                  </a:lnTo>
                  <a:lnTo>
                    <a:pt x="1" y="290"/>
                  </a:lnTo>
                  <a:lnTo>
                    <a:pt x="0" y="320"/>
                  </a:lnTo>
                  <a:lnTo>
                    <a:pt x="2" y="350"/>
                  </a:lnTo>
                  <a:lnTo>
                    <a:pt x="8" y="380"/>
                  </a:lnTo>
                  <a:lnTo>
                    <a:pt x="15" y="408"/>
                  </a:lnTo>
                  <a:lnTo>
                    <a:pt x="22" y="424"/>
                  </a:lnTo>
                  <a:lnTo>
                    <a:pt x="27" y="438"/>
                  </a:lnTo>
                  <a:lnTo>
                    <a:pt x="34" y="453"/>
                  </a:lnTo>
                  <a:lnTo>
                    <a:pt x="41" y="466"/>
                  </a:lnTo>
                  <a:lnTo>
                    <a:pt x="41" y="466"/>
                  </a:lnTo>
                  <a:lnTo>
                    <a:pt x="51" y="480"/>
                  </a:lnTo>
                  <a:lnTo>
                    <a:pt x="60" y="493"/>
                  </a:lnTo>
                  <a:lnTo>
                    <a:pt x="69" y="506"/>
                  </a:lnTo>
                  <a:lnTo>
                    <a:pt x="78" y="518"/>
                  </a:lnTo>
                  <a:lnTo>
                    <a:pt x="100" y="539"/>
                  </a:lnTo>
                  <a:lnTo>
                    <a:pt x="124" y="558"/>
                  </a:lnTo>
                  <a:lnTo>
                    <a:pt x="148" y="575"/>
                  </a:lnTo>
                  <a:lnTo>
                    <a:pt x="174" y="591"/>
                  </a:lnTo>
                  <a:lnTo>
                    <a:pt x="202" y="602"/>
                  </a:lnTo>
                  <a:lnTo>
                    <a:pt x="230" y="610"/>
                  </a:lnTo>
                  <a:lnTo>
                    <a:pt x="259" y="617"/>
                  </a:lnTo>
                  <a:lnTo>
                    <a:pt x="289" y="621"/>
                  </a:lnTo>
                  <a:lnTo>
                    <a:pt x="319" y="622"/>
                  </a:lnTo>
                  <a:lnTo>
                    <a:pt x="349" y="619"/>
                  </a:lnTo>
                  <a:lnTo>
                    <a:pt x="379" y="614"/>
                  </a:lnTo>
                  <a:lnTo>
                    <a:pt x="409" y="606"/>
                  </a:lnTo>
                  <a:lnTo>
                    <a:pt x="423" y="600"/>
                  </a:lnTo>
                  <a:lnTo>
                    <a:pt x="438" y="595"/>
                  </a:lnTo>
                  <a:lnTo>
                    <a:pt x="452" y="588"/>
                  </a:lnTo>
                  <a:lnTo>
                    <a:pt x="466" y="580"/>
                  </a:lnTo>
                  <a:lnTo>
                    <a:pt x="466" y="580"/>
                  </a:lnTo>
                  <a:lnTo>
                    <a:pt x="479" y="571"/>
                  </a:lnTo>
                  <a:lnTo>
                    <a:pt x="492" y="562"/>
                  </a:lnTo>
                  <a:lnTo>
                    <a:pt x="505" y="553"/>
                  </a:lnTo>
                  <a:lnTo>
                    <a:pt x="517" y="542"/>
                  </a:lnTo>
                  <a:lnTo>
                    <a:pt x="539" y="522"/>
                  </a:lnTo>
                  <a:lnTo>
                    <a:pt x="559" y="498"/>
                  </a:lnTo>
                  <a:lnTo>
                    <a:pt x="576" y="473"/>
                  </a:lnTo>
                  <a:lnTo>
                    <a:pt x="590" y="447"/>
                  </a:lnTo>
                  <a:lnTo>
                    <a:pt x="602" y="420"/>
                  </a:lnTo>
                  <a:lnTo>
                    <a:pt x="611" y="391"/>
                  </a:lnTo>
                  <a:lnTo>
                    <a:pt x="617" y="363"/>
                  </a:lnTo>
                  <a:lnTo>
                    <a:pt x="620" y="333"/>
                  </a:lnTo>
                  <a:lnTo>
                    <a:pt x="621" y="303"/>
                  </a:lnTo>
                  <a:lnTo>
                    <a:pt x="619" y="273"/>
                  </a:lnTo>
                  <a:lnTo>
                    <a:pt x="613" y="243"/>
                  </a:lnTo>
                  <a:lnTo>
                    <a:pt x="606" y="213"/>
                  </a:lnTo>
                  <a:lnTo>
                    <a:pt x="600" y="198"/>
                  </a:lnTo>
                  <a:lnTo>
                    <a:pt x="594" y="184"/>
                  </a:lnTo>
                  <a:lnTo>
                    <a:pt x="587" y="170"/>
                  </a:lnTo>
                  <a:lnTo>
                    <a:pt x="580" y="156"/>
                  </a:lnTo>
                  <a:lnTo>
                    <a:pt x="580"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9" name="Freeform 113"/>
            <p:cNvSpPr>
              <a:spLocks/>
            </p:cNvSpPr>
            <p:nvPr userDrawn="1"/>
          </p:nvSpPr>
          <p:spPr bwMode="auto">
            <a:xfrm>
              <a:off x="921" y="955"/>
              <a:ext cx="135" cy="135"/>
            </a:xfrm>
            <a:custGeom>
              <a:avLst/>
              <a:gdLst>
                <a:gd name="T0" fmla="*/ 136 w 541"/>
                <a:gd name="T1" fmla="*/ 35 h 539"/>
                <a:gd name="T2" fmla="*/ 91 w 541"/>
                <a:gd name="T3" fmla="*/ 67 h 539"/>
                <a:gd name="T4" fmla="*/ 55 w 541"/>
                <a:gd name="T5" fmla="*/ 106 h 539"/>
                <a:gd name="T6" fmla="*/ 28 w 541"/>
                <a:gd name="T7" fmla="*/ 151 h 539"/>
                <a:gd name="T8" fmla="*/ 9 w 541"/>
                <a:gd name="T9" fmla="*/ 199 h 539"/>
                <a:gd name="T10" fmla="*/ 1 w 541"/>
                <a:gd name="T11" fmla="*/ 250 h 539"/>
                <a:gd name="T12" fmla="*/ 3 w 541"/>
                <a:gd name="T13" fmla="*/ 302 h 539"/>
                <a:gd name="T14" fmla="*/ 14 w 541"/>
                <a:gd name="T15" fmla="*/ 354 h 539"/>
                <a:gd name="T16" fmla="*/ 37 w 541"/>
                <a:gd name="T17" fmla="*/ 404 h 539"/>
                <a:gd name="T18" fmla="*/ 52 w 541"/>
                <a:gd name="T19" fmla="*/ 427 h 539"/>
                <a:gd name="T20" fmla="*/ 87 w 541"/>
                <a:gd name="T21" fmla="*/ 467 h 539"/>
                <a:gd name="T22" fmla="*/ 129 w 541"/>
                <a:gd name="T23" fmla="*/ 500 h 539"/>
                <a:gd name="T24" fmla="*/ 176 w 541"/>
                <a:gd name="T25" fmla="*/ 522 h 539"/>
                <a:gd name="T26" fmla="*/ 226 w 541"/>
                <a:gd name="T27" fmla="*/ 535 h 539"/>
                <a:gd name="T28" fmla="*/ 278 w 541"/>
                <a:gd name="T29" fmla="*/ 539 h 539"/>
                <a:gd name="T30" fmla="*/ 330 w 541"/>
                <a:gd name="T31" fmla="*/ 533 h 539"/>
                <a:gd name="T32" fmla="*/ 381 w 541"/>
                <a:gd name="T33" fmla="*/ 516 h 539"/>
                <a:gd name="T34" fmla="*/ 405 w 541"/>
                <a:gd name="T35" fmla="*/ 503 h 539"/>
                <a:gd name="T36" fmla="*/ 450 w 541"/>
                <a:gd name="T37" fmla="*/ 471 h 539"/>
                <a:gd name="T38" fmla="*/ 486 w 541"/>
                <a:gd name="T39" fmla="*/ 432 h 539"/>
                <a:gd name="T40" fmla="*/ 514 w 541"/>
                <a:gd name="T41" fmla="*/ 388 h 539"/>
                <a:gd name="T42" fmla="*/ 532 w 541"/>
                <a:gd name="T43" fmla="*/ 338 h 539"/>
                <a:gd name="T44" fmla="*/ 540 w 541"/>
                <a:gd name="T45" fmla="*/ 288 h 539"/>
                <a:gd name="T46" fmla="*/ 538 w 541"/>
                <a:gd name="T47" fmla="*/ 235 h 539"/>
                <a:gd name="T48" fmla="*/ 527 w 541"/>
                <a:gd name="T49" fmla="*/ 185 h 539"/>
                <a:gd name="T50" fmla="*/ 504 w 541"/>
                <a:gd name="T51" fmla="*/ 134 h 539"/>
                <a:gd name="T52" fmla="*/ 490 w 541"/>
                <a:gd name="T53" fmla="*/ 110 h 539"/>
                <a:gd name="T54" fmla="*/ 454 w 541"/>
                <a:gd name="T55" fmla="*/ 71 h 539"/>
                <a:gd name="T56" fmla="*/ 412 w 541"/>
                <a:gd name="T57" fmla="*/ 39 h 539"/>
                <a:gd name="T58" fmla="*/ 365 w 541"/>
                <a:gd name="T59" fmla="*/ 17 h 539"/>
                <a:gd name="T60" fmla="*/ 315 w 541"/>
                <a:gd name="T61" fmla="*/ 2 h 539"/>
                <a:gd name="T62" fmla="*/ 263 w 541"/>
                <a:gd name="T63" fmla="*/ 0 h 539"/>
                <a:gd name="T64" fmla="*/ 211 w 541"/>
                <a:gd name="T65" fmla="*/ 6 h 539"/>
                <a:gd name="T66" fmla="*/ 160 w 541"/>
                <a:gd name="T67" fmla="*/ 23 h 539"/>
                <a:gd name="T68" fmla="*/ 136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136" y="35"/>
                  </a:moveTo>
                  <a:lnTo>
                    <a:pt x="136" y="35"/>
                  </a:lnTo>
                  <a:lnTo>
                    <a:pt x="112" y="50"/>
                  </a:lnTo>
                  <a:lnTo>
                    <a:pt x="91" y="67"/>
                  </a:lnTo>
                  <a:lnTo>
                    <a:pt x="72" y="86"/>
                  </a:lnTo>
                  <a:lnTo>
                    <a:pt x="55" y="106"/>
                  </a:lnTo>
                  <a:lnTo>
                    <a:pt x="41" y="127"/>
                  </a:lnTo>
                  <a:lnTo>
                    <a:pt x="28" y="151"/>
                  </a:lnTo>
                  <a:lnTo>
                    <a:pt x="18" y="174"/>
                  </a:lnTo>
                  <a:lnTo>
                    <a:pt x="9" y="199"/>
                  </a:lnTo>
                  <a:lnTo>
                    <a:pt x="4" y="225"/>
                  </a:lnTo>
                  <a:lnTo>
                    <a:pt x="1" y="250"/>
                  </a:lnTo>
                  <a:lnTo>
                    <a:pt x="0" y="276"/>
                  </a:lnTo>
                  <a:lnTo>
                    <a:pt x="3" y="302"/>
                  </a:lnTo>
                  <a:lnTo>
                    <a:pt x="7" y="328"/>
                  </a:lnTo>
                  <a:lnTo>
                    <a:pt x="14" y="354"/>
                  </a:lnTo>
                  <a:lnTo>
                    <a:pt x="25" y="380"/>
                  </a:lnTo>
                  <a:lnTo>
                    <a:pt x="37" y="404"/>
                  </a:lnTo>
                  <a:lnTo>
                    <a:pt x="37" y="404"/>
                  </a:lnTo>
                  <a:lnTo>
                    <a:pt x="52" y="427"/>
                  </a:lnTo>
                  <a:lnTo>
                    <a:pt x="69" y="449"/>
                  </a:lnTo>
                  <a:lnTo>
                    <a:pt x="87" y="467"/>
                  </a:lnTo>
                  <a:lnTo>
                    <a:pt x="108" y="484"/>
                  </a:lnTo>
                  <a:lnTo>
                    <a:pt x="129" y="500"/>
                  </a:lnTo>
                  <a:lnTo>
                    <a:pt x="153" y="512"/>
                  </a:lnTo>
                  <a:lnTo>
                    <a:pt x="176" y="522"/>
                  </a:lnTo>
                  <a:lnTo>
                    <a:pt x="201" y="530"/>
                  </a:lnTo>
                  <a:lnTo>
                    <a:pt x="226" y="535"/>
                  </a:lnTo>
                  <a:lnTo>
                    <a:pt x="252" y="539"/>
                  </a:lnTo>
                  <a:lnTo>
                    <a:pt x="278" y="539"/>
                  </a:lnTo>
                  <a:lnTo>
                    <a:pt x="304" y="538"/>
                  </a:lnTo>
                  <a:lnTo>
                    <a:pt x="330" y="533"/>
                  </a:lnTo>
                  <a:lnTo>
                    <a:pt x="356" y="526"/>
                  </a:lnTo>
                  <a:lnTo>
                    <a:pt x="381" y="516"/>
                  </a:lnTo>
                  <a:lnTo>
                    <a:pt x="405" y="503"/>
                  </a:lnTo>
                  <a:lnTo>
                    <a:pt x="405" y="503"/>
                  </a:lnTo>
                  <a:lnTo>
                    <a:pt x="429" y="488"/>
                  </a:lnTo>
                  <a:lnTo>
                    <a:pt x="450" y="471"/>
                  </a:lnTo>
                  <a:lnTo>
                    <a:pt x="469" y="452"/>
                  </a:lnTo>
                  <a:lnTo>
                    <a:pt x="486" y="432"/>
                  </a:lnTo>
                  <a:lnTo>
                    <a:pt x="501" y="410"/>
                  </a:lnTo>
                  <a:lnTo>
                    <a:pt x="514" y="388"/>
                  </a:lnTo>
                  <a:lnTo>
                    <a:pt x="524" y="363"/>
                  </a:lnTo>
                  <a:lnTo>
                    <a:pt x="532" y="338"/>
                  </a:lnTo>
                  <a:lnTo>
                    <a:pt x="537" y="314"/>
                  </a:lnTo>
                  <a:lnTo>
                    <a:pt x="540" y="288"/>
                  </a:lnTo>
                  <a:lnTo>
                    <a:pt x="541" y="262"/>
                  </a:lnTo>
                  <a:lnTo>
                    <a:pt x="538" y="235"/>
                  </a:lnTo>
                  <a:lnTo>
                    <a:pt x="534" y="209"/>
                  </a:lnTo>
                  <a:lnTo>
                    <a:pt x="527" y="185"/>
                  </a:lnTo>
                  <a:lnTo>
                    <a:pt x="517" y="159"/>
                  </a:lnTo>
                  <a:lnTo>
                    <a:pt x="504" y="134"/>
                  </a:lnTo>
                  <a:lnTo>
                    <a:pt x="504" y="134"/>
                  </a:lnTo>
                  <a:lnTo>
                    <a:pt x="490" y="110"/>
                  </a:lnTo>
                  <a:lnTo>
                    <a:pt x="473" y="90"/>
                  </a:lnTo>
                  <a:lnTo>
                    <a:pt x="454" y="71"/>
                  </a:lnTo>
                  <a:lnTo>
                    <a:pt x="434" y="54"/>
                  </a:lnTo>
                  <a:lnTo>
                    <a:pt x="412" y="39"/>
                  </a:lnTo>
                  <a:lnTo>
                    <a:pt x="390" y="27"/>
                  </a:lnTo>
                  <a:lnTo>
                    <a:pt x="365" y="17"/>
                  </a:lnTo>
                  <a:lnTo>
                    <a:pt x="340" y="9"/>
                  </a:lnTo>
                  <a:lnTo>
                    <a:pt x="315" y="2"/>
                  </a:lnTo>
                  <a:lnTo>
                    <a:pt x="289" y="0"/>
                  </a:lnTo>
                  <a:lnTo>
                    <a:pt x="263" y="0"/>
                  </a:lnTo>
                  <a:lnTo>
                    <a:pt x="237" y="1"/>
                  </a:lnTo>
                  <a:lnTo>
                    <a:pt x="211" y="6"/>
                  </a:lnTo>
                  <a:lnTo>
                    <a:pt x="185" y="13"/>
                  </a:lnTo>
                  <a:lnTo>
                    <a:pt x="160" y="23"/>
                  </a:lnTo>
                  <a:lnTo>
                    <a:pt x="136" y="35"/>
                  </a:lnTo>
                  <a:lnTo>
                    <a:pt x="136"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0" name="Freeform 114"/>
            <p:cNvSpPr>
              <a:spLocks/>
            </p:cNvSpPr>
            <p:nvPr userDrawn="1"/>
          </p:nvSpPr>
          <p:spPr bwMode="auto">
            <a:xfrm>
              <a:off x="712" y="1092"/>
              <a:ext cx="115" cy="115"/>
            </a:xfrm>
            <a:custGeom>
              <a:avLst/>
              <a:gdLst>
                <a:gd name="T0" fmla="*/ 345 w 460"/>
                <a:gd name="T1" fmla="*/ 428 h 459"/>
                <a:gd name="T2" fmla="*/ 383 w 460"/>
                <a:gd name="T3" fmla="*/ 401 h 459"/>
                <a:gd name="T4" fmla="*/ 413 w 460"/>
                <a:gd name="T5" fmla="*/ 368 h 459"/>
                <a:gd name="T6" fmla="*/ 436 w 460"/>
                <a:gd name="T7" fmla="*/ 330 h 459"/>
                <a:gd name="T8" fmla="*/ 452 w 460"/>
                <a:gd name="T9" fmla="*/ 289 h 459"/>
                <a:gd name="T10" fmla="*/ 458 w 460"/>
                <a:gd name="T11" fmla="*/ 246 h 459"/>
                <a:gd name="T12" fmla="*/ 457 w 460"/>
                <a:gd name="T13" fmla="*/ 202 h 459"/>
                <a:gd name="T14" fmla="*/ 448 w 460"/>
                <a:gd name="T15" fmla="*/ 157 h 459"/>
                <a:gd name="T16" fmla="*/ 428 w 460"/>
                <a:gd name="T17" fmla="*/ 114 h 459"/>
                <a:gd name="T18" fmla="*/ 415 w 460"/>
                <a:gd name="T19" fmla="*/ 95 h 459"/>
                <a:gd name="T20" fmla="*/ 385 w 460"/>
                <a:gd name="T21" fmla="*/ 61 h 459"/>
                <a:gd name="T22" fmla="*/ 350 w 460"/>
                <a:gd name="T23" fmla="*/ 33 h 459"/>
                <a:gd name="T24" fmla="*/ 310 w 460"/>
                <a:gd name="T25" fmla="*/ 14 h 459"/>
                <a:gd name="T26" fmla="*/ 268 w 460"/>
                <a:gd name="T27" fmla="*/ 3 h 459"/>
                <a:gd name="T28" fmla="*/ 224 w 460"/>
                <a:gd name="T29" fmla="*/ 0 h 459"/>
                <a:gd name="T30" fmla="*/ 179 w 460"/>
                <a:gd name="T31" fmla="*/ 6 h 459"/>
                <a:gd name="T32" fmla="*/ 136 w 460"/>
                <a:gd name="T33" fmla="*/ 20 h 459"/>
                <a:gd name="T34" fmla="*/ 116 w 460"/>
                <a:gd name="T35" fmla="*/ 31 h 459"/>
                <a:gd name="T36" fmla="*/ 78 w 460"/>
                <a:gd name="T37" fmla="*/ 58 h 459"/>
                <a:gd name="T38" fmla="*/ 46 w 460"/>
                <a:gd name="T39" fmla="*/ 91 h 459"/>
                <a:gd name="T40" fmla="*/ 23 w 460"/>
                <a:gd name="T41" fmla="*/ 129 h 459"/>
                <a:gd name="T42" fmla="*/ 7 w 460"/>
                <a:gd name="T43" fmla="*/ 170 h 459"/>
                <a:gd name="T44" fmla="*/ 1 w 460"/>
                <a:gd name="T45" fmla="*/ 213 h 459"/>
                <a:gd name="T46" fmla="*/ 2 w 460"/>
                <a:gd name="T47" fmla="*/ 258 h 459"/>
                <a:gd name="T48" fmla="*/ 11 w 460"/>
                <a:gd name="T49" fmla="*/ 302 h 459"/>
                <a:gd name="T50" fmla="*/ 31 w 460"/>
                <a:gd name="T51" fmla="*/ 345 h 459"/>
                <a:gd name="T52" fmla="*/ 44 w 460"/>
                <a:gd name="T53" fmla="*/ 364 h 459"/>
                <a:gd name="T54" fmla="*/ 74 w 460"/>
                <a:gd name="T55" fmla="*/ 398 h 459"/>
                <a:gd name="T56" fmla="*/ 109 w 460"/>
                <a:gd name="T57" fmla="*/ 426 h 459"/>
                <a:gd name="T58" fmla="*/ 149 w 460"/>
                <a:gd name="T59" fmla="*/ 444 h 459"/>
                <a:gd name="T60" fmla="*/ 192 w 460"/>
                <a:gd name="T61" fmla="*/ 456 h 459"/>
                <a:gd name="T62" fmla="*/ 235 w 460"/>
                <a:gd name="T63" fmla="*/ 459 h 459"/>
                <a:gd name="T64" fmla="*/ 280 w 460"/>
                <a:gd name="T65" fmla="*/ 453 h 459"/>
                <a:gd name="T66" fmla="*/ 324 w 460"/>
                <a:gd name="T67" fmla="*/ 439 h 459"/>
                <a:gd name="T68" fmla="*/ 345 w 460"/>
                <a:gd name="T69" fmla="*/ 42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9">
                  <a:moveTo>
                    <a:pt x="345" y="428"/>
                  </a:moveTo>
                  <a:lnTo>
                    <a:pt x="345" y="428"/>
                  </a:lnTo>
                  <a:lnTo>
                    <a:pt x="364" y="415"/>
                  </a:lnTo>
                  <a:lnTo>
                    <a:pt x="383" y="401"/>
                  </a:lnTo>
                  <a:lnTo>
                    <a:pt x="398" y="385"/>
                  </a:lnTo>
                  <a:lnTo>
                    <a:pt x="413" y="368"/>
                  </a:lnTo>
                  <a:lnTo>
                    <a:pt x="426" y="350"/>
                  </a:lnTo>
                  <a:lnTo>
                    <a:pt x="436" y="330"/>
                  </a:lnTo>
                  <a:lnTo>
                    <a:pt x="445" y="310"/>
                  </a:lnTo>
                  <a:lnTo>
                    <a:pt x="452" y="289"/>
                  </a:lnTo>
                  <a:lnTo>
                    <a:pt x="456" y="267"/>
                  </a:lnTo>
                  <a:lnTo>
                    <a:pt x="458" y="246"/>
                  </a:lnTo>
                  <a:lnTo>
                    <a:pt x="460" y="224"/>
                  </a:lnTo>
                  <a:lnTo>
                    <a:pt x="457" y="202"/>
                  </a:lnTo>
                  <a:lnTo>
                    <a:pt x="454" y="179"/>
                  </a:lnTo>
                  <a:lnTo>
                    <a:pt x="448" y="157"/>
                  </a:lnTo>
                  <a:lnTo>
                    <a:pt x="439" y="135"/>
                  </a:lnTo>
                  <a:lnTo>
                    <a:pt x="428" y="114"/>
                  </a:lnTo>
                  <a:lnTo>
                    <a:pt x="428" y="114"/>
                  </a:lnTo>
                  <a:lnTo>
                    <a:pt x="415" y="95"/>
                  </a:lnTo>
                  <a:lnTo>
                    <a:pt x="401" y="76"/>
                  </a:lnTo>
                  <a:lnTo>
                    <a:pt x="385" y="61"/>
                  </a:lnTo>
                  <a:lnTo>
                    <a:pt x="368" y="46"/>
                  </a:lnTo>
                  <a:lnTo>
                    <a:pt x="350" y="33"/>
                  </a:lnTo>
                  <a:lnTo>
                    <a:pt x="331" y="23"/>
                  </a:lnTo>
                  <a:lnTo>
                    <a:pt x="310" y="14"/>
                  </a:lnTo>
                  <a:lnTo>
                    <a:pt x="289" y="7"/>
                  </a:lnTo>
                  <a:lnTo>
                    <a:pt x="268" y="3"/>
                  </a:lnTo>
                  <a:lnTo>
                    <a:pt x="246" y="1"/>
                  </a:lnTo>
                  <a:lnTo>
                    <a:pt x="224" y="0"/>
                  </a:lnTo>
                  <a:lnTo>
                    <a:pt x="202" y="2"/>
                  </a:lnTo>
                  <a:lnTo>
                    <a:pt x="179" y="6"/>
                  </a:lnTo>
                  <a:lnTo>
                    <a:pt x="157" y="11"/>
                  </a:lnTo>
                  <a:lnTo>
                    <a:pt x="136" y="20"/>
                  </a:lnTo>
                  <a:lnTo>
                    <a:pt x="116" y="31"/>
                  </a:lnTo>
                  <a:lnTo>
                    <a:pt x="116" y="31"/>
                  </a:lnTo>
                  <a:lnTo>
                    <a:pt x="95" y="44"/>
                  </a:lnTo>
                  <a:lnTo>
                    <a:pt x="78" y="58"/>
                  </a:lnTo>
                  <a:lnTo>
                    <a:pt x="61" y="74"/>
                  </a:lnTo>
                  <a:lnTo>
                    <a:pt x="46" y="91"/>
                  </a:lnTo>
                  <a:lnTo>
                    <a:pt x="33" y="109"/>
                  </a:lnTo>
                  <a:lnTo>
                    <a:pt x="23" y="129"/>
                  </a:lnTo>
                  <a:lnTo>
                    <a:pt x="15" y="149"/>
                  </a:lnTo>
                  <a:lnTo>
                    <a:pt x="7" y="170"/>
                  </a:lnTo>
                  <a:lnTo>
                    <a:pt x="3" y="191"/>
                  </a:lnTo>
                  <a:lnTo>
                    <a:pt x="1" y="213"/>
                  </a:lnTo>
                  <a:lnTo>
                    <a:pt x="0" y="235"/>
                  </a:lnTo>
                  <a:lnTo>
                    <a:pt x="2" y="258"/>
                  </a:lnTo>
                  <a:lnTo>
                    <a:pt x="6" y="280"/>
                  </a:lnTo>
                  <a:lnTo>
                    <a:pt x="11" y="302"/>
                  </a:lnTo>
                  <a:lnTo>
                    <a:pt x="20" y="323"/>
                  </a:lnTo>
                  <a:lnTo>
                    <a:pt x="31" y="345"/>
                  </a:lnTo>
                  <a:lnTo>
                    <a:pt x="31" y="345"/>
                  </a:lnTo>
                  <a:lnTo>
                    <a:pt x="44" y="364"/>
                  </a:lnTo>
                  <a:lnTo>
                    <a:pt x="58" y="381"/>
                  </a:lnTo>
                  <a:lnTo>
                    <a:pt x="74" y="398"/>
                  </a:lnTo>
                  <a:lnTo>
                    <a:pt x="91" y="413"/>
                  </a:lnTo>
                  <a:lnTo>
                    <a:pt x="109" y="426"/>
                  </a:lnTo>
                  <a:lnTo>
                    <a:pt x="129" y="436"/>
                  </a:lnTo>
                  <a:lnTo>
                    <a:pt x="149" y="444"/>
                  </a:lnTo>
                  <a:lnTo>
                    <a:pt x="170" y="452"/>
                  </a:lnTo>
                  <a:lnTo>
                    <a:pt x="192" y="456"/>
                  </a:lnTo>
                  <a:lnTo>
                    <a:pt x="213" y="458"/>
                  </a:lnTo>
                  <a:lnTo>
                    <a:pt x="235" y="459"/>
                  </a:lnTo>
                  <a:lnTo>
                    <a:pt x="258" y="457"/>
                  </a:lnTo>
                  <a:lnTo>
                    <a:pt x="280" y="453"/>
                  </a:lnTo>
                  <a:lnTo>
                    <a:pt x="302" y="448"/>
                  </a:lnTo>
                  <a:lnTo>
                    <a:pt x="324" y="439"/>
                  </a:lnTo>
                  <a:lnTo>
                    <a:pt x="345" y="428"/>
                  </a:lnTo>
                  <a:lnTo>
                    <a:pt x="345" y="4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1" name="Freeform 115"/>
            <p:cNvSpPr>
              <a:spLocks/>
            </p:cNvSpPr>
            <p:nvPr userDrawn="1"/>
          </p:nvSpPr>
          <p:spPr bwMode="auto">
            <a:xfrm>
              <a:off x="503" y="1229"/>
              <a:ext cx="95" cy="94"/>
            </a:xfrm>
            <a:custGeom>
              <a:avLst/>
              <a:gdLst>
                <a:gd name="T0" fmla="*/ 94 w 378"/>
                <a:gd name="T1" fmla="*/ 25 h 378"/>
                <a:gd name="T2" fmla="*/ 63 w 378"/>
                <a:gd name="T3" fmla="*/ 48 h 378"/>
                <a:gd name="T4" fmla="*/ 38 w 378"/>
                <a:gd name="T5" fmla="*/ 74 h 378"/>
                <a:gd name="T6" fmla="*/ 19 w 378"/>
                <a:gd name="T7" fmla="*/ 105 h 378"/>
                <a:gd name="T8" fmla="*/ 5 w 378"/>
                <a:gd name="T9" fmla="*/ 139 h 378"/>
                <a:gd name="T10" fmla="*/ 0 w 378"/>
                <a:gd name="T11" fmla="*/ 176 h 378"/>
                <a:gd name="T12" fmla="*/ 2 w 378"/>
                <a:gd name="T13" fmla="*/ 212 h 378"/>
                <a:gd name="T14" fmla="*/ 9 w 378"/>
                <a:gd name="T15" fmla="*/ 249 h 378"/>
                <a:gd name="T16" fmla="*/ 25 w 378"/>
                <a:gd name="T17" fmla="*/ 284 h 378"/>
                <a:gd name="T18" fmla="*/ 35 w 378"/>
                <a:gd name="T19" fmla="*/ 299 h 378"/>
                <a:gd name="T20" fmla="*/ 60 w 378"/>
                <a:gd name="T21" fmla="*/ 328 h 378"/>
                <a:gd name="T22" fmla="*/ 90 w 378"/>
                <a:gd name="T23" fmla="*/ 350 h 378"/>
                <a:gd name="T24" fmla="*/ 123 w 378"/>
                <a:gd name="T25" fmla="*/ 366 h 378"/>
                <a:gd name="T26" fmla="*/ 158 w 378"/>
                <a:gd name="T27" fmla="*/ 375 h 378"/>
                <a:gd name="T28" fmla="*/ 193 w 378"/>
                <a:gd name="T29" fmla="*/ 378 h 378"/>
                <a:gd name="T30" fmla="*/ 231 w 378"/>
                <a:gd name="T31" fmla="*/ 374 h 378"/>
                <a:gd name="T32" fmla="*/ 266 w 378"/>
                <a:gd name="T33" fmla="*/ 361 h 378"/>
                <a:gd name="T34" fmla="*/ 283 w 378"/>
                <a:gd name="T35" fmla="*/ 353 h 378"/>
                <a:gd name="T36" fmla="*/ 314 w 378"/>
                <a:gd name="T37" fmla="*/ 329 h 378"/>
                <a:gd name="T38" fmla="*/ 339 w 378"/>
                <a:gd name="T39" fmla="*/ 303 h 378"/>
                <a:gd name="T40" fmla="*/ 359 w 378"/>
                <a:gd name="T41" fmla="*/ 272 h 378"/>
                <a:gd name="T42" fmla="*/ 372 w 378"/>
                <a:gd name="T43" fmla="*/ 238 h 378"/>
                <a:gd name="T44" fmla="*/ 377 w 378"/>
                <a:gd name="T45" fmla="*/ 202 h 378"/>
                <a:gd name="T46" fmla="*/ 377 w 378"/>
                <a:gd name="T47" fmla="*/ 165 h 378"/>
                <a:gd name="T48" fmla="*/ 368 w 378"/>
                <a:gd name="T49" fmla="*/ 129 h 378"/>
                <a:gd name="T50" fmla="*/ 352 w 378"/>
                <a:gd name="T51" fmla="*/ 94 h 378"/>
                <a:gd name="T52" fmla="*/ 342 w 378"/>
                <a:gd name="T53" fmla="*/ 78 h 378"/>
                <a:gd name="T54" fmla="*/ 317 w 378"/>
                <a:gd name="T55" fmla="*/ 49 h 378"/>
                <a:gd name="T56" fmla="*/ 287 w 378"/>
                <a:gd name="T57" fmla="*/ 27 h 378"/>
                <a:gd name="T58" fmla="*/ 254 w 378"/>
                <a:gd name="T59" fmla="*/ 11 h 378"/>
                <a:gd name="T60" fmla="*/ 221 w 378"/>
                <a:gd name="T61" fmla="*/ 2 h 378"/>
                <a:gd name="T62" fmla="*/ 184 w 378"/>
                <a:gd name="T63" fmla="*/ 0 h 378"/>
                <a:gd name="T64" fmla="*/ 148 w 378"/>
                <a:gd name="T65" fmla="*/ 4 h 378"/>
                <a:gd name="T66" fmla="*/ 111 w 378"/>
                <a:gd name="T67" fmla="*/ 17 h 378"/>
                <a:gd name="T68" fmla="*/ 9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4" y="25"/>
                  </a:moveTo>
                  <a:lnTo>
                    <a:pt x="94" y="25"/>
                  </a:lnTo>
                  <a:lnTo>
                    <a:pt x="78" y="35"/>
                  </a:lnTo>
                  <a:lnTo>
                    <a:pt x="63" y="48"/>
                  </a:lnTo>
                  <a:lnTo>
                    <a:pt x="50" y="61"/>
                  </a:lnTo>
                  <a:lnTo>
                    <a:pt x="38" y="74"/>
                  </a:lnTo>
                  <a:lnTo>
                    <a:pt x="28" y="90"/>
                  </a:lnTo>
                  <a:lnTo>
                    <a:pt x="19" y="105"/>
                  </a:lnTo>
                  <a:lnTo>
                    <a:pt x="12" y="122"/>
                  </a:lnTo>
                  <a:lnTo>
                    <a:pt x="5" y="139"/>
                  </a:lnTo>
                  <a:lnTo>
                    <a:pt x="3" y="157"/>
                  </a:lnTo>
                  <a:lnTo>
                    <a:pt x="0" y="176"/>
                  </a:lnTo>
                  <a:lnTo>
                    <a:pt x="0" y="194"/>
                  </a:lnTo>
                  <a:lnTo>
                    <a:pt x="2" y="212"/>
                  </a:lnTo>
                  <a:lnTo>
                    <a:pt x="4" y="230"/>
                  </a:lnTo>
                  <a:lnTo>
                    <a:pt x="9" y="249"/>
                  </a:lnTo>
                  <a:lnTo>
                    <a:pt x="16" y="266"/>
                  </a:lnTo>
                  <a:lnTo>
                    <a:pt x="25" y="284"/>
                  </a:lnTo>
                  <a:lnTo>
                    <a:pt x="25" y="284"/>
                  </a:lnTo>
                  <a:lnTo>
                    <a:pt x="35" y="299"/>
                  </a:lnTo>
                  <a:lnTo>
                    <a:pt x="47" y="314"/>
                  </a:lnTo>
                  <a:lnTo>
                    <a:pt x="60" y="328"/>
                  </a:lnTo>
                  <a:lnTo>
                    <a:pt x="75" y="340"/>
                  </a:lnTo>
                  <a:lnTo>
                    <a:pt x="90" y="350"/>
                  </a:lnTo>
                  <a:lnTo>
                    <a:pt x="106" y="358"/>
                  </a:lnTo>
                  <a:lnTo>
                    <a:pt x="123" y="366"/>
                  </a:lnTo>
                  <a:lnTo>
                    <a:pt x="140" y="371"/>
                  </a:lnTo>
                  <a:lnTo>
                    <a:pt x="158" y="375"/>
                  </a:lnTo>
                  <a:lnTo>
                    <a:pt x="175" y="378"/>
                  </a:lnTo>
                  <a:lnTo>
                    <a:pt x="193" y="378"/>
                  </a:lnTo>
                  <a:lnTo>
                    <a:pt x="213" y="376"/>
                  </a:lnTo>
                  <a:lnTo>
                    <a:pt x="231" y="374"/>
                  </a:lnTo>
                  <a:lnTo>
                    <a:pt x="248" y="368"/>
                  </a:lnTo>
                  <a:lnTo>
                    <a:pt x="266" y="361"/>
                  </a:lnTo>
                  <a:lnTo>
                    <a:pt x="283" y="353"/>
                  </a:lnTo>
                  <a:lnTo>
                    <a:pt x="283" y="353"/>
                  </a:lnTo>
                  <a:lnTo>
                    <a:pt x="300" y="342"/>
                  </a:lnTo>
                  <a:lnTo>
                    <a:pt x="314" y="329"/>
                  </a:lnTo>
                  <a:lnTo>
                    <a:pt x="327" y="316"/>
                  </a:lnTo>
                  <a:lnTo>
                    <a:pt x="339" y="303"/>
                  </a:lnTo>
                  <a:lnTo>
                    <a:pt x="350" y="288"/>
                  </a:lnTo>
                  <a:lnTo>
                    <a:pt x="359" y="272"/>
                  </a:lnTo>
                  <a:lnTo>
                    <a:pt x="365" y="255"/>
                  </a:lnTo>
                  <a:lnTo>
                    <a:pt x="372" y="238"/>
                  </a:lnTo>
                  <a:lnTo>
                    <a:pt x="376" y="220"/>
                  </a:lnTo>
                  <a:lnTo>
                    <a:pt x="377" y="202"/>
                  </a:lnTo>
                  <a:lnTo>
                    <a:pt x="378" y="183"/>
                  </a:lnTo>
                  <a:lnTo>
                    <a:pt x="377" y="165"/>
                  </a:lnTo>
                  <a:lnTo>
                    <a:pt x="373" y="147"/>
                  </a:lnTo>
                  <a:lnTo>
                    <a:pt x="368" y="129"/>
                  </a:lnTo>
                  <a:lnTo>
                    <a:pt x="361" y="112"/>
                  </a:lnTo>
                  <a:lnTo>
                    <a:pt x="352" y="94"/>
                  </a:lnTo>
                  <a:lnTo>
                    <a:pt x="352" y="94"/>
                  </a:lnTo>
                  <a:lnTo>
                    <a:pt x="342" y="78"/>
                  </a:lnTo>
                  <a:lnTo>
                    <a:pt x="330" y="64"/>
                  </a:lnTo>
                  <a:lnTo>
                    <a:pt x="317" y="49"/>
                  </a:lnTo>
                  <a:lnTo>
                    <a:pt x="303" y="38"/>
                  </a:lnTo>
                  <a:lnTo>
                    <a:pt x="287" y="27"/>
                  </a:lnTo>
                  <a:lnTo>
                    <a:pt x="271" y="19"/>
                  </a:lnTo>
                  <a:lnTo>
                    <a:pt x="254" y="11"/>
                  </a:lnTo>
                  <a:lnTo>
                    <a:pt x="237" y="6"/>
                  </a:lnTo>
                  <a:lnTo>
                    <a:pt x="221" y="2"/>
                  </a:lnTo>
                  <a:lnTo>
                    <a:pt x="202" y="0"/>
                  </a:lnTo>
                  <a:lnTo>
                    <a:pt x="184" y="0"/>
                  </a:lnTo>
                  <a:lnTo>
                    <a:pt x="166" y="1"/>
                  </a:lnTo>
                  <a:lnTo>
                    <a:pt x="148" y="4"/>
                  </a:lnTo>
                  <a:lnTo>
                    <a:pt x="129" y="9"/>
                  </a:lnTo>
                  <a:lnTo>
                    <a:pt x="111" y="17"/>
                  </a:lnTo>
                  <a:lnTo>
                    <a:pt x="94" y="25"/>
                  </a:lnTo>
                  <a:lnTo>
                    <a:pt x="9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2" name="Freeform 116"/>
            <p:cNvSpPr>
              <a:spLocks/>
            </p:cNvSpPr>
            <p:nvPr userDrawn="1"/>
          </p:nvSpPr>
          <p:spPr bwMode="auto">
            <a:xfrm>
              <a:off x="294" y="1365"/>
              <a:ext cx="74" cy="75"/>
            </a:xfrm>
            <a:custGeom>
              <a:avLst/>
              <a:gdLst>
                <a:gd name="T0" fmla="*/ 74 w 297"/>
                <a:gd name="T1" fmla="*/ 19 h 297"/>
                <a:gd name="T2" fmla="*/ 49 w 297"/>
                <a:gd name="T3" fmla="*/ 36 h 297"/>
                <a:gd name="T4" fmla="*/ 30 w 297"/>
                <a:gd name="T5" fmla="*/ 59 h 297"/>
                <a:gd name="T6" fmla="*/ 14 w 297"/>
                <a:gd name="T7" fmla="*/ 83 h 297"/>
                <a:gd name="T8" fmla="*/ 4 w 297"/>
                <a:gd name="T9" fmla="*/ 109 h 297"/>
                <a:gd name="T10" fmla="*/ 0 w 297"/>
                <a:gd name="T11" fmla="*/ 138 h 297"/>
                <a:gd name="T12" fmla="*/ 0 w 297"/>
                <a:gd name="T13" fmla="*/ 167 h 297"/>
                <a:gd name="T14" fmla="*/ 6 w 297"/>
                <a:gd name="T15" fmla="*/ 195 h 297"/>
                <a:gd name="T16" fmla="*/ 19 w 297"/>
                <a:gd name="T17" fmla="*/ 223 h 297"/>
                <a:gd name="T18" fmla="*/ 27 w 297"/>
                <a:gd name="T19" fmla="*/ 234 h 297"/>
                <a:gd name="T20" fmla="*/ 47 w 297"/>
                <a:gd name="T21" fmla="*/ 257 h 297"/>
                <a:gd name="T22" fmla="*/ 70 w 297"/>
                <a:gd name="T23" fmla="*/ 275 h 297"/>
                <a:gd name="T24" fmla="*/ 96 w 297"/>
                <a:gd name="T25" fmla="*/ 287 h 297"/>
                <a:gd name="T26" fmla="*/ 123 w 297"/>
                <a:gd name="T27" fmla="*/ 294 h 297"/>
                <a:gd name="T28" fmla="*/ 152 w 297"/>
                <a:gd name="T29" fmla="*/ 297 h 297"/>
                <a:gd name="T30" fmla="*/ 181 w 297"/>
                <a:gd name="T31" fmla="*/ 293 h 297"/>
                <a:gd name="T32" fmla="*/ 208 w 297"/>
                <a:gd name="T33" fmla="*/ 284 h 297"/>
                <a:gd name="T34" fmla="*/ 223 w 297"/>
                <a:gd name="T35" fmla="*/ 276 h 297"/>
                <a:gd name="T36" fmla="*/ 246 w 297"/>
                <a:gd name="T37" fmla="*/ 259 h 297"/>
                <a:gd name="T38" fmla="*/ 267 w 297"/>
                <a:gd name="T39" fmla="*/ 237 h 297"/>
                <a:gd name="T40" fmla="*/ 281 w 297"/>
                <a:gd name="T41" fmla="*/ 214 h 297"/>
                <a:gd name="T42" fmla="*/ 292 w 297"/>
                <a:gd name="T43" fmla="*/ 186 h 297"/>
                <a:gd name="T44" fmla="*/ 295 w 297"/>
                <a:gd name="T45" fmla="*/ 158 h 297"/>
                <a:gd name="T46" fmla="*/ 295 w 297"/>
                <a:gd name="T47" fmla="*/ 129 h 297"/>
                <a:gd name="T48" fmla="*/ 289 w 297"/>
                <a:gd name="T49" fmla="*/ 102 h 297"/>
                <a:gd name="T50" fmla="*/ 276 w 297"/>
                <a:gd name="T51" fmla="*/ 74 h 297"/>
                <a:gd name="T52" fmla="*/ 268 w 297"/>
                <a:gd name="T53" fmla="*/ 61 h 297"/>
                <a:gd name="T54" fmla="*/ 249 w 297"/>
                <a:gd name="T55" fmla="*/ 39 h 297"/>
                <a:gd name="T56" fmla="*/ 225 w 297"/>
                <a:gd name="T57" fmla="*/ 21 h 297"/>
                <a:gd name="T58" fmla="*/ 199 w 297"/>
                <a:gd name="T59" fmla="*/ 9 h 297"/>
                <a:gd name="T60" fmla="*/ 172 w 297"/>
                <a:gd name="T61" fmla="*/ 1 h 297"/>
                <a:gd name="T62" fmla="*/ 144 w 297"/>
                <a:gd name="T63" fmla="*/ 0 h 297"/>
                <a:gd name="T64" fmla="*/ 116 w 297"/>
                <a:gd name="T65" fmla="*/ 3 h 297"/>
                <a:gd name="T66" fmla="*/ 87 w 297"/>
                <a:gd name="T67" fmla="*/ 13 h 297"/>
                <a:gd name="T68" fmla="*/ 74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19"/>
                  </a:moveTo>
                  <a:lnTo>
                    <a:pt x="74" y="19"/>
                  </a:lnTo>
                  <a:lnTo>
                    <a:pt x="61" y="27"/>
                  </a:lnTo>
                  <a:lnTo>
                    <a:pt x="49" y="36"/>
                  </a:lnTo>
                  <a:lnTo>
                    <a:pt x="39" y="47"/>
                  </a:lnTo>
                  <a:lnTo>
                    <a:pt x="30" y="59"/>
                  </a:lnTo>
                  <a:lnTo>
                    <a:pt x="21" y="70"/>
                  </a:lnTo>
                  <a:lnTo>
                    <a:pt x="14" y="83"/>
                  </a:lnTo>
                  <a:lnTo>
                    <a:pt x="9" y="96"/>
                  </a:lnTo>
                  <a:lnTo>
                    <a:pt x="4" y="109"/>
                  </a:lnTo>
                  <a:lnTo>
                    <a:pt x="1" y="124"/>
                  </a:lnTo>
                  <a:lnTo>
                    <a:pt x="0" y="138"/>
                  </a:lnTo>
                  <a:lnTo>
                    <a:pt x="0" y="152"/>
                  </a:lnTo>
                  <a:lnTo>
                    <a:pt x="0" y="167"/>
                  </a:lnTo>
                  <a:lnTo>
                    <a:pt x="2" y="181"/>
                  </a:lnTo>
                  <a:lnTo>
                    <a:pt x="6" y="195"/>
                  </a:lnTo>
                  <a:lnTo>
                    <a:pt x="13" y="208"/>
                  </a:lnTo>
                  <a:lnTo>
                    <a:pt x="19" y="223"/>
                  </a:lnTo>
                  <a:lnTo>
                    <a:pt x="19" y="223"/>
                  </a:lnTo>
                  <a:lnTo>
                    <a:pt x="27" y="234"/>
                  </a:lnTo>
                  <a:lnTo>
                    <a:pt x="36" y="246"/>
                  </a:lnTo>
                  <a:lnTo>
                    <a:pt x="47" y="257"/>
                  </a:lnTo>
                  <a:lnTo>
                    <a:pt x="58" y="266"/>
                  </a:lnTo>
                  <a:lnTo>
                    <a:pt x="70" y="275"/>
                  </a:lnTo>
                  <a:lnTo>
                    <a:pt x="83" y="281"/>
                  </a:lnTo>
                  <a:lnTo>
                    <a:pt x="96" y="287"/>
                  </a:lnTo>
                  <a:lnTo>
                    <a:pt x="109" y="292"/>
                  </a:lnTo>
                  <a:lnTo>
                    <a:pt x="123" y="294"/>
                  </a:lnTo>
                  <a:lnTo>
                    <a:pt x="138" y="296"/>
                  </a:lnTo>
                  <a:lnTo>
                    <a:pt x="152" y="297"/>
                  </a:lnTo>
                  <a:lnTo>
                    <a:pt x="166" y="296"/>
                  </a:lnTo>
                  <a:lnTo>
                    <a:pt x="181" y="293"/>
                  </a:lnTo>
                  <a:lnTo>
                    <a:pt x="195" y="289"/>
                  </a:lnTo>
                  <a:lnTo>
                    <a:pt x="208" y="284"/>
                  </a:lnTo>
                  <a:lnTo>
                    <a:pt x="223" y="276"/>
                  </a:lnTo>
                  <a:lnTo>
                    <a:pt x="223" y="276"/>
                  </a:lnTo>
                  <a:lnTo>
                    <a:pt x="234" y="268"/>
                  </a:lnTo>
                  <a:lnTo>
                    <a:pt x="246" y="259"/>
                  </a:lnTo>
                  <a:lnTo>
                    <a:pt x="256" y="249"/>
                  </a:lnTo>
                  <a:lnTo>
                    <a:pt x="267" y="237"/>
                  </a:lnTo>
                  <a:lnTo>
                    <a:pt x="275" y="225"/>
                  </a:lnTo>
                  <a:lnTo>
                    <a:pt x="281" y="214"/>
                  </a:lnTo>
                  <a:lnTo>
                    <a:pt x="286" y="199"/>
                  </a:lnTo>
                  <a:lnTo>
                    <a:pt x="292" y="186"/>
                  </a:lnTo>
                  <a:lnTo>
                    <a:pt x="294" y="172"/>
                  </a:lnTo>
                  <a:lnTo>
                    <a:pt x="295" y="158"/>
                  </a:lnTo>
                  <a:lnTo>
                    <a:pt x="297" y="143"/>
                  </a:lnTo>
                  <a:lnTo>
                    <a:pt x="295" y="129"/>
                  </a:lnTo>
                  <a:lnTo>
                    <a:pt x="293" y="115"/>
                  </a:lnTo>
                  <a:lnTo>
                    <a:pt x="289" y="102"/>
                  </a:lnTo>
                  <a:lnTo>
                    <a:pt x="284" y="87"/>
                  </a:lnTo>
                  <a:lnTo>
                    <a:pt x="276" y="74"/>
                  </a:lnTo>
                  <a:lnTo>
                    <a:pt x="276" y="74"/>
                  </a:lnTo>
                  <a:lnTo>
                    <a:pt x="268" y="61"/>
                  </a:lnTo>
                  <a:lnTo>
                    <a:pt x="259" y="49"/>
                  </a:lnTo>
                  <a:lnTo>
                    <a:pt x="249" y="39"/>
                  </a:lnTo>
                  <a:lnTo>
                    <a:pt x="237" y="30"/>
                  </a:lnTo>
                  <a:lnTo>
                    <a:pt x="225" y="21"/>
                  </a:lnTo>
                  <a:lnTo>
                    <a:pt x="213" y="14"/>
                  </a:lnTo>
                  <a:lnTo>
                    <a:pt x="199" y="9"/>
                  </a:lnTo>
                  <a:lnTo>
                    <a:pt x="186" y="4"/>
                  </a:lnTo>
                  <a:lnTo>
                    <a:pt x="172" y="1"/>
                  </a:lnTo>
                  <a:lnTo>
                    <a:pt x="159" y="0"/>
                  </a:lnTo>
                  <a:lnTo>
                    <a:pt x="144" y="0"/>
                  </a:lnTo>
                  <a:lnTo>
                    <a:pt x="129" y="0"/>
                  </a:lnTo>
                  <a:lnTo>
                    <a:pt x="116" y="3"/>
                  </a:lnTo>
                  <a:lnTo>
                    <a:pt x="101" y="6"/>
                  </a:lnTo>
                  <a:lnTo>
                    <a:pt x="87" y="13"/>
                  </a:lnTo>
                  <a:lnTo>
                    <a:pt x="74" y="19"/>
                  </a:lnTo>
                  <a:lnTo>
                    <a:pt x="7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3" name="Freeform 117"/>
            <p:cNvSpPr>
              <a:spLocks/>
            </p:cNvSpPr>
            <p:nvPr userDrawn="1"/>
          </p:nvSpPr>
          <p:spPr bwMode="auto">
            <a:xfrm>
              <a:off x="2113" y="462"/>
              <a:ext cx="236" cy="236"/>
            </a:xfrm>
            <a:custGeom>
              <a:avLst/>
              <a:gdLst>
                <a:gd name="T0" fmla="*/ 823 w 945"/>
                <a:gd name="T1" fmla="*/ 788 h 944"/>
                <a:gd name="T2" fmla="*/ 866 w 945"/>
                <a:gd name="T3" fmla="*/ 732 h 944"/>
                <a:gd name="T4" fmla="*/ 902 w 945"/>
                <a:gd name="T5" fmla="*/ 671 h 944"/>
                <a:gd name="T6" fmla="*/ 925 w 945"/>
                <a:gd name="T7" fmla="*/ 607 h 944"/>
                <a:gd name="T8" fmla="*/ 939 w 945"/>
                <a:gd name="T9" fmla="*/ 541 h 944"/>
                <a:gd name="T10" fmla="*/ 945 w 945"/>
                <a:gd name="T11" fmla="*/ 471 h 944"/>
                <a:gd name="T12" fmla="*/ 939 w 945"/>
                <a:gd name="T13" fmla="*/ 404 h 944"/>
                <a:gd name="T14" fmla="*/ 925 w 945"/>
                <a:gd name="T15" fmla="*/ 337 h 944"/>
                <a:gd name="T16" fmla="*/ 902 w 945"/>
                <a:gd name="T17" fmla="*/ 273 h 944"/>
                <a:gd name="T18" fmla="*/ 866 w 945"/>
                <a:gd name="T19" fmla="*/ 212 h 944"/>
                <a:gd name="T20" fmla="*/ 823 w 945"/>
                <a:gd name="T21" fmla="*/ 156 h 944"/>
                <a:gd name="T22" fmla="*/ 788 w 945"/>
                <a:gd name="T23" fmla="*/ 121 h 944"/>
                <a:gd name="T24" fmla="*/ 732 w 945"/>
                <a:gd name="T25" fmla="*/ 78 h 944"/>
                <a:gd name="T26" fmla="*/ 671 w 945"/>
                <a:gd name="T27" fmla="*/ 43 h 944"/>
                <a:gd name="T28" fmla="*/ 607 w 945"/>
                <a:gd name="T29" fmla="*/ 19 h 944"/>
                <a:gd name="T30" fmla="*/ 541 w 945"/>
                <a:gd name="T31" fmla="*/ 5 h 944"/>
                <a:gd name="T32" fmla="*/ 472 w 945"/>
                <a:gd name="T33" fmla="*/ 0 h 944"/>
                <a:gd name="T34" fmla="*/ 404 w 945"/>
                <a:gd name="T35" fmla="*/ 5 h 944"/>
                <a:gd name="T36" fmla="*/ 337 w 945"/>
                <a:gd name="T37" fmla="*/ 19 h 944"/>
                <a:gd name="T38" fmla="*/ 274 w 945"/>
                <a:gd name="T39" fmla="*/ 43 h 944"/>
                <a:gd name="T40" fmla="*/ 212 w 945"/>
                <a:gd name="T41" fmla="*/ 78 h 944"/>
                <a:gd name="T42" fmla="*/ 156 w 945"/>
                <a:gd name="T43" fmla="*/ 121 h 944"/>
                <a:gd name="T44" fmla="*/ 121 w 945"/>
                <a:gd name="T45" fmla="*/ 156 h 944"/>
                <a:gd name="T46" fmla="*/ 78 w 945"/>
                <a:gd name="T47" fmla="*/ 212 h 944"/>
                <a:gd name="T48" fmla="*/ 43 w 945"/>
                <a:gd name="T49" fmla="*/ 273 h 944"/>
                <a:gd name="T50" fmla="*/ 19 w 945"/>
                <a:gd name="T51" fmla="*/ 337 h 944"/>
                <a:gd name="T52" fmla="*/ 5 w 945"/>
                <a:gd name="T53" fmla="*/ 404 h 944"/>
                <a:gd name="T54" fmla="*/ 0 w 945"/>
                <a:gd name="T55" fmla="*/ 471 h 944"/>
                <a:gd name="T56" fmla="*/ 5 w 945"/>
                <a:gd name="T57" fmla="*/ 541 h 944"/>
                <a:gd name="T58" fmla="*/ 19 w 945"/>
                <a:gd name="T59" fmla="*/ 607 h 944"/>
                <a:gd name="T60" fmla="*/ 43 w 945"/>
                <a:gd name="T61" fmla="*/ 671 h 944"/>
                <a:gd name="T62" fmla="*/ 78 w 945"/>
                <a:gd name="T63" fmla="*/ 732 h 944"/>
                <a:gd name="T64" fmla="*/ 121 w 945"/>
                <a:gd name="T65" fmla="*/ 788 h 944"/>
                <a:gd name="T66" fmla="*/ 156 w 945"/>
                <a:gd name="T67" fmla="*/ 823 h 944"/>
                <a:gd name="T68" fmla="*/ 212 w 945"/>
                <a:gd name="T69" fmla="*/ 866 h 944"/>
                <a:gd name="T70" fmla="*/ 274 w 945"/>
                <a:gd name="T71" fmla="*/ 901 h 944"/>
                <a:gd name="T72" fmla="*/ 337 w 945"/>
                <a:gd name="T73" fmla="*/ 925 h 944"/>
                <a:gd name="T74" fmla="*/ 404 w 945"/>
                <a:gd name="T75" fmla="*/ 939 h 944"/>
                <a:gd name="T76" fmla="*/ 472 w 945"/>
                <a:gd name="T77" fmla="*/ 944 h 944"/>
                <a:gd name="T78" fmla="*/ 541 w 945"/>
                <a:gd name="T79" fmla="*/ 939 h 944"/>
                <a:gd name="T80" fmla="*/ 607 w 945"/>
                <a:gd name="T81" fmla="*/ 925 h 944"/>
                <a:gd name="T82" fmla="*/ 671 w 945"/>
                <a:gd name="T83" fmla="*/ 901 h 944"/>
                <a:gd name="T84" fmla="*/ 732 w 945"/>
                <a:gd name="T85" fmla="*/ 866 h 944"/>
                <a:gd name="T86" fmla="*/ 788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6" y="806"/>
                  </a:moveTo>
                  <a:lnTo>
                    <a:pt x="806" y="806"/>
                  </a:lnTo>
                  <a:lnTo>
                    <a:pt x="823" y="788"/>
                  </a:lnTo>
                  <a:lnTo>
                    <a:pt x="839" y="770"/>
                  </a:lnTo>
                  <a:lnTo>
                    <a:pt x="853" y="752"/>
                  </a:lnTo>
                  <a:lnTo>
                    <a:pt x="866" y="732"/>
                  </a:lnTo>
                  <a:lnTo>
                    <a:pt x="879" y="713"/>
                  </a:lnTo>
                  <a:lnTo>
                    <a:pt x="891" y="692"/>
                  </a:lnTo>
                  <a:lnTo>
                    <a:pt x="902" y="671"/>
                  </a:lnTo>
                  <a:lnTo>
                    <a:pt x="911" y="650"/>
                  </a:lnTo>
                  <a:lnTo>
                    <a:pt x="919" y="628"/>
                  </a:lnTo>
                  <a:lnTo>
                    <a:pt x="925" y="607"/>
                  </a:lnTo>
                  <a:lnTo>
                    <a:pt x="932" y="585"/>
                  </a:lnTo>
                  <a:lnTo>
                    <a:pt x="935" y="563"/>
                  </a:lnTo>
                  <a:lnTo>
                    <a:pt x="939" y="541"/>
                  </a:lnTo>
                  <a:lnTo>
                    <a:pt x="942" y="517"/>
                  </a:lnTo>
                  <a:lnTo>
                    <a:pt x="945" y="495"/>
                  </a:lnTo>
                  <a:lnTo>
                    <a:pt x="945" y="471"/>
                  </a:lnTo>
                  <a:lnTo>
                    <a:pt x="945" y="449"/>
                  </a:lnTo>
                  <a:lnTo>
                    <a:pt x="942" y="427"/>
                  </a:lnTo>
                  <a:lnTo>
                    <a:pt x="939" y="404"/>
                  </a:lnTo>
                  <a:lnTo>
                    <a:pt x="935" y="382"/>
                  </a:lnTo>
                  <a:lnTo>
                    <a:pt x="932" y="359"/>
                  </a:lnTo>
                  <a:lnTo>
                    <a:pt x="925" y="337"/>
                  </a:lnTo>
                  <a:lnTo>
                    <a:pt x="919" y="315"/>
                  </a:lnTo>
                  <a:lnTo>
                    <a:pt x="911" y="294"/>
                  </a:lnTo>
                  <a:lnTo>
                    <a:pt x="902" y="273"/>
                  </a:lnTo>
                  <a:lnTo>
                    <a:pt x="891" y="253"/>
                  </a:lnTo>
                  <a:lnTo>
                    <a:pt x="879" y="232"/>
                  </a:lnTo>
                  <a:lnTo>
                    <a:pt x="866" y="212"/>
                  </a:lnTo>
                  <a:lnTo>
                    <a:pt x="853" y="193"/>
                  </a:lnTo>
                  <a:lnTo>
                    <a:pt x="839" y="174"/>
                  </a:lnTo>
                  <a:lnTo>
                    <a:pt x="823" y="156"/>
                  </a:lnTo>
                  <a:lnTo>
                    <a:pt x="806" y="138"/>
                  </a:lnTo>
                  <a:lnTo>
                    <a:pt x="806" y="138"/>
                  </a:lnTo>
                  <a:lnTo>
                    <a:pt x="788" y="121"/>
                  </a:lnTo>
                  <a:lnTo>
                    <a:pt x="770" y="105"/>
                  </a:lnTo>
                  <a:lnTo>
                    <a:pt x="752" y="91"/>
                  </a:lnTo>
                  <a:lnTo>
                    <a:pt x="732" y="78"/>
                  </a:lnTo>
                  <a:lnTo>
                    <a:pt x="713" y="65"/>
                  </a:lnTo>
                  <a:lnTo>
                    <a:pt x="692" y="53"/>
                  </a:lnTo>
                  <a:lnTo>
                    <a:pt x="671" y="43"/>
                  </a:lnTo>
                  <a:lnTo>
                    <a:pt x="650" y="34"/>
                  </a:lnTo>
                  <a:lnTo>
                    <a:pt x="628" y="26"/>
                  </a:lnTo>
                  <a:lnTo>
                    <a:pt x="607" y="19"/>
                  </a:lnTo>
                  <a:lnTo>
                    <a:pt x="585" y="13"/>
                  </a:lnTo>
                  <a:lnTo>
                    <a:pt x="563" y="8"/>
                  </a:lnTo>
                  <a:lnTo>
                    <a:pt x="541" y="5"/>
                  </a:lnTo>
                  <a:lnTo>
                    <a:pt x="517" y="1"/>
                  </a:lnTo>
                  <a:lnTo>
                    <a:pt x="495" y="0"/>
                  </a:lnTo>
                  <a:lnTo>
                    <a:pt x="472" y="0"/>
                  </a:lnTo>
                  <a:lnTo>
                    <a:pt x="449" y="0"/>
                  </a:lnTo>
                  <a:lnTo>
                    <a:pt x="427" y="1"/>
                  </a:lnTo>
                  <a:lnTo>
                    <a:pt x="404" y="5"/>
                  </a:lnTo>
                  <a:lnTo>
                    <a:pt x="382" y="8"/>
                  </a:lnTo>
                  <a:lnTo>
                    <a:pt x="360" y="13"/>
                  </a:lnTo>
                  <a:lnTo>
                    <a:pt x="337" y="19"/>
                  </a:lnTo>
                  <a:lnTo>
                    <a:pt x="315" y="26"/>
                  </a:lnTo>
                  <a:lnTo>
                    <a:pt x="294" y="34"/>
                  </a:lnTo>
                  <a:lnTo>
                    <a:pt x="274" y="43"/>
                  </a:lnTo>
                  <a:lnTo>
                    <a:pt x="253" y="53"/>
                  </a:lnTo>
                  <a:lnTo>
                    <a:pt x="232" y="65"/>
                  </a:lnTo>
                  <a:lnTo>
                    <a:pt x="212" y="78"/>
                  </a:lnTo>
                  <a:lnTo>
                    <a:pt x="193" y="91"/>
                  </a:lnTo>
                  <a:lnTo>
                    <a:pt x="174" y="105"/>
                  </a:lnTo>
                  <a:lnTo>
                    <a:pt x="156" y="121"/>
                  </a:lnTo>
                  <a:lnTo>
                    <a:pt x="138" y="138"/>
                  </a:lnTo>
                  <a:lnTo>
                    <a:pt x="138" y="138"/>
                  </a:lnTo>
                  <a:lnTo>
                    <a:pt x="121" y="156"/>
                  </a:lnTo>
                  <a:lnTo>
                    <a:pt x="105" y="174"/>
                  </a:lnTo>
                  <a:lnTo>
                    <a:pt x="91" y="193"/>
                  </a:lnTo>
                  <a:lnTo>
                    <a:pt x="78" y="212"/>
                  </a:lnTo>
                  <a:lnTo>
                    <a:pt x="65" y="232"/>
                  </a:lnTo>
                  <a:lnTo>
                    <a:pt x="53" y="253"/>
                  </a:lnTo>
                  <a:lnTo>
                    <a:pt x="43" y="273"/>
                  </a:lnTo>
                  <a:lnTo>
                    <a:pt x="34" y="294"/>
                  </a:lnTo>
                  <a:lnTo>
                    <a:pt x="26" y="315"/>
                  </a:lnTo>
                  <a:lnTo>
                    <a:pt x="19" y="337"/>
                  </a:lnTo>
                  <a:lnTo>
                    <a:pt x="13" y="359"/>
                  </a:lnTo>
                  <a:lnTo>
                    <a:pt x="8" y="382"/>
                  </a:lnTo>
                  <a:lnTo>
                    <a:pt x="5" y="404"/>
                  </a:lnTo>
                  <a:lnTo>
                    <a:pt x="1" y="427"/>
                  </a:lnTo>
                  <a:lnTo>
                    <a:pt x="0" y="449"/>
                  </a:lnTo>
                  <a:lnTo>
                    <a:pt x="0" y="471"/>
                  </a:lnTo>
                  <a:lnTo>
                    <a:pt x="0" y="495"/>
                  </a:lnTo>
                  <a:lnTo>
                    <a:pt x="1" y="517"/>
                  </a:lnTo>
                  <a:lnTo>
                    <a:pt x="5" y="541"/>
                  </a:lnTo>
                  <a:lnTo>
                    <a:pt x="8" y="563"/>
                  </a:lnTo>
                  <a:lnTo>
                    <a:pt x="13" y="585"/>
                  </a:lnTo>
                  <a:lnTo>
                    <a:pt x="19" y="607"/>
                  </a:lnTo>
                  <a:lnTo>
                    <a:pt x="26" y="628"/>
                  </a:lnTo>
                  <a:lnTo>
                    <a:pt x="34" y="650"/>
                  </a:lnTo>
                  <a:lnTo>
                    <a:pt x="43" y="671"/>
                  </a:lnTo>
                  <a:lnTo>
                    <a:pt x="53" y="692"/>
                  </a:lnTo>
                  <a:lnTo>
                    <a:pt x="65" y="713"/>
                  </a:lnTo>
                  <a:lnTo>
                    <a:pt x="78" y="732"/>
                  </a:lnTo>
                  <a:lnTo>
                    <a:pt x="91" y="752"/>
                  </a:lnTo>
                  <a:lnTo>
                    <a:pt x="105" y="770"/>
                  </a:lnTo>
                  <a:lnTo>
                    <a:pt x="121" y="788"/>
                  </a:lnTo>
                  <a:lnTo>
                    <a:pt x="138" y="806"/>
                  </a:lnTo>
                  <a:lnTo>
                    <a:pt x="138" y="806"/>
                  </a:lnTo>
                  <a:lnTo>
                    <a:pt x="156" y="823"/>
                  </a:lnTo>
                  <a:lnTo>
                    <a:pt x="174" y="839"/>
                  </a:lnTo>
                  <a:lnTo>
                    <a:pt x="193" y="853"/>
                  </a:lnTo>
                  <a:lnTo>
                    <a:pt x="212" y="866"/>
                  </a:lnTo>
                  <a:lnTo>
                    <a:pt x="232" y="879"/>
                  </a:lnTo>
                  <a:lnTo>
                    <a:pt x="253" y="891"/>
                  </a:lnTo>
                  <a:lnTo>
                    <a:pt x="274" y="901"/>
                  </a:lnTo>
                  <a:lnTo>
                    <a:pt x="294" y="911"/>
                  </a:lnTo>
                  <a:lnTo>
                    <a:pt x="315" y="918"/>
                  </a:lnTo>
                  <a:lnTo>
                    <a:pt x="337" y="925"/>
                  </a:lnTo>
                  <a:lnTo>
                    <a:pt x="360" y="931"/>
                  </a:lnTo>
                  <a:lnTo>
                    <a:pt x="382" y="937"/>
                  </a:lnTo>
                  <a:lnTo>
                    <a:pt x="404" y="939"/>
                  </a:lnTo>
                  <a:lnTo>
                    <a:pt x="427" y="942"/>
                  </a:lnTo>
                  <a:lnTo>
                    <a:pt x="449" y="944"/>
                  </a:lnTo>
                  <a:lnTo>
                    <a:pt x="472" y="944"/>
                  </a:lnTo>
                  <a:lnTo>
                    <a:pt x="495" y="944"/>
                  </a:lnTo>
                  <a:lnTo>
                    <a:pt x="517" y="942"/>
                  </a:lnTo>
                  <a:lnTo>
                    <a:pt x="541" y="939"/>
                  </a:lnTo>
                  <a:lnTo>
                    <a:pt x="563" y="937"/>
                  </a:lnTo>
                  <a:lnTo>
                    <a:pt x="585" y="931"/>
                  </a:lnTo>
                  <a:lnTo>
                    <a:pt x="607" y="925"/>
                  </a:lnTo>
                  <a:lnTo>
                    <a:pt x="628" y="918"/>
                  </a:lnTo>
                  <a:lnTo>
                    <a:pt x="650" y="911"/>
                  </a:lnTo>
                  <a:lnTo>
                    <a:pt x="671" y="901"/>
                  </a:lnTo>
                  <a:lnTo>
                    <a:pt x="692" y="891"/>
                  </a:lnTo>
                  <a:lnTo>
                    <a:pt x="713" y="879"/>
                  </a:lnTo>
                  <a:lnTo>
                    <a:pt x="732" y="866"/>
                  </a:lnTo>
                  <a:lnTo>
                    <a:pt x="752" y="853"/>
                  </a:lnTo>
                  <a:lnTo>
                    <a:pt x="770" y="839"/>
                  </a:lnTo>
                  <a:lnTo>
                    <a:pt x="788" y="823"/>
                  </a:lnTo>
                  <a:lnTo>
                    <a:pt x="806" y="806"/>
                  </a:lnTo>
                  <a:lnTo>
                    <a:pt x="806"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4" name="Freeform 118"/>
            <p:cNvSpPr>
              <a:spLocks/>
            </p:cNvSpPr>
            <p:nvPr userDrawn="1"/>
          </p:nvSpPr>
          <p:spPr bwMode="auto">
            <a:xfrm>
              <a:off x="1944" y="651"/>
              <a:ext cx="216" cy="216"/>
            </a:xfrm>
            <a:custGeom>
              <a:avLst/>
              <a:gdLst>
                <a:gd name="T0" fmla="*/ 753 w 864"/>
                <a:gd name="T1" fmla="*/ 722 h 866"/>
                <a:gd name="T2" fmla="*/ 793 w 864"/>
                <a:gd name="T3" fmla="*/ 670 h 866"/>
                <a:gd name="T4" fmla="*/ 824 w 864"/>
                <a:gd name="T5" fmla="*/ 615 h 866"/>
                <a:gd name="T6" fmla="*/ 847 w 864"/>
                <a:gd name="T7" fmla="*/ 556 h 866"/>
                <a:gd name="T8" fmla="*/ 860 w 864"/>
                <a:gd name="T9" fmla="*/ 496 h 866"/>
                <a:gd name="T10" fmla="*/ 864 w 864"/>
                <a:gd name="T11" fmla="*/ 433 h 866"/>
                <a:gd name="T12" fmla="*/ 860 w 864"/>
                <a:gd name="T13" fmla="*/ 371 h 866"/>
                <a:gd name="T14" fmla="*/ 847 w 864"/>
                <a:gd name="T15" fmla="*/ 311 h 866"/>
                <a:gd name="T16" fmla="*/ 824 w 864"/>
                <a:gd name="T17" fmla="*/ 251 h 866"/>
                <a:gd name="T18" fmla="*/ 793 w 864"/>
                <a:gd name="T19" fmla="*/ 196 h 866"/>
                <a:gd name="T20" fmla="*/ 753 w 864"/>
                <a:gd name="T21" fmla="*/ 144 h 866"/>
                <a:gd name="T22" fmla="*/ 721 w 864"/>
                <a:gd name="T23" fmla="*/ 113 h 866"/>
                <a:gd name="T24" fmla="*/ 669 w 864"/>
                <a:gd name="T25" fmla="*/ 72 h 866"/>
                <a:gd name="T26" fmla="*/ 615 w 864"/>
                <a:gd name="T27" fmla="*/ 41 h 866"/>
                <a:gd name="T28" fmla="*/ 555 w 864"/>
                <a:gd name="T29" fmla="*/ 19 h 866"/>
                <a:gd name="T30" fmla="*/ 495 w 864"/>
                <a:gd name="T31" fmla="*/ 6 h 866"/>
                <a:gd name="T32" fmla="*/ 432 w 864"/>
                <a:gd name="T33" fmla="*/ 0 h 866"/>
                <a:gd name="T34" fmla="*/ 370 w 864"/>
                <a:gd name="T35" fmla="*/ 6 h 866"/>
                <a:gd name="T36" fmla="*/ 310 w 864"/>
                <a:gd name="T37" fmla="*/ 19 h 866"/>
                <a:gd name="T38" fmla="*/ 250 w 864"/>
                <a:gd name="T39" fmla="*/ 41 h 866"/>
                <a:gd name="T40" fmla="*/ 194 w 864"/>
                <a:gd name="T41" fmla="*/ 72 h 866"/>
                <a:gd name="T42" fmla="*/ 143 w 864"/>
                <a:gd name="T43" fmla="*/ 113 h 866"/>
                <a:gd name="T44" fmla="*/ 112 w 864"/>
                <a:gd name="T45" fmla="*/ 144 h 866"/>
                <a:gd name="T46" fmla="*/ 71 w 864"/>
                <a:gd name="T47" fmla="*/ 196 h 866"/>
                <a:gd name="T48" fmla="*/ 40 w 864"/>
                <a:gd name="T49" fmla="*/ 251 h 866"/>
                <a:gd name="T50" fmla="*/ 18 w 864"/>
                <a:gd name="T51" fmla="*/ 311 h 866"/>
                <a:gd name="T52" fmla="*/ 5 w 864"/>
                <a:gd name="T53" fmla="*/ 371 h 866"/>
                <a:gd name="T54" fmla="*/ 0 w 864"/>
                <a:gd name="T55" fmla="*/ 433 h 866"/>
                <a:gd name="T56" fmla="*/ 5 w 864"/>
                <a:gd name="T57" fmla="*/ 496 h 866"/>
                <a:gd name="T58" fmla="*/ 18 w 864"/>
                <a:gd name="T59" fmla="*/ 556 h 866"/>
                <a:gd name="T60" fmla="*/ 40 w 864"/>
                <a:gd name="T61" fmla="*/ 615 h 866"/>
                <a:gd name="T62" fmla="*/ 71 w 864"/>
                <a:gd name="T63" fmla="*/ 670 h 866"/>
                <a:gd name="T64" fmla="*/ 112 w 864"/>
                <a:gd name="T65" fmla="*/ 722 h 866"/>
                <a:gd name="T66" fmla="*/ 143 w 864"/>
                <a:gd name="T67" fmla="*/ 754 h 866"/>
                <a:gd name="T68" fmla="*/ 194 w 864"/>
                <a:gd name="T69" fmla="*/ 794 h 866"/>
                <a:gd name="T70" fmla="*/ 250 w 864"/>
                <a:gd name="T71" fmla="*/ 825 h 866"/>
                <a:gd name="T72" fmla="*/ 310 w 864"/>
                <a:gd name="T73" fmla="*/ 847 h 866"/>
                <a:gd name="T74" fmla="*/ 370 w 864"/>
                <a:gd name="T75" fmla="*/ 860 h 866"/>
                <a:gd name="T76" fmla="*/ 432 w 864"/>
                <a:gd name="T77" fmla="*/ 866 h 866"/>
                <a:gd name="T78" fmla="*/ 495 w 864"/>
                <a:gd name="T79" fmla="*/ 860 h 866"/>
                <a:gd name="T80" fmla="*/ 555 w 864"/>
                <a:gd name="T81" fmla="*/ 847 h 866"/>
                <a:gd name="T82" fmla="*/ 615 w 864"/>
                <a:gd name="T83" fmla="*/ 825 h 866"/>
                <a:gd name="T84" fmla="*/ 669 w 864"/>
                <a:gd name="T85" fmla="*/ 794 h 866"/>
                <a:gd name="T86" fmla="*/ 721 w 864"/>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6">
                  <a:moveTo>
                    <a:pt x="737" y="738"/>
                  </a:moveTo>
                  <a:lnTo>
                    <a:pt x="737" y="738"/>
                  </a:lnTo>
                  <a:lnTo>
                    <a:pt x="753" y="722"/>
                  </a:lnTo>
                  <a:lnTo>
                    <a:pt x="767" y="705"/>
                  </a:lnTo>
                  <a:lnTo>
                    <a:pt x="780" y="688"/>
                  </a:lnTo>
                  <a:lnTo>
                    <a:pt x="793" y="670"/>
                  </a:lnTo>
                  <a:lnTo>
                    <a:pt x="805" y="652"/>
                  </a:lnTo>
                  <a:lnTo>
                    <a:pt x="815" y="634"/>
                  </a:lnTo>
                  <a:lnTo>
                    <a:pt x="824" y="615"/>
                  </a:lnTo>
                  <a:lnTo>
                    <a:pt x="832" y="596"/>
                  </a:lnTo>
                  <a:lnTo>
                    <a:pt x="840" y="576"/>
                  </a:lnTo>
                  <a:lnTo>
                    <a:pt x="847" y="556"/>
                  </a:lnTo>
                  <a:lnTo>
                    <a:pt x="852" y="536"/>
                  </a:lnTo>
                  <a:lnTo>
                    <a:pt x="856" y="515"/>
                  </a:lnTo>
                  <a:lnTo>
                    <a:pt x="860" y="496"/>
                  </a:lnTo>
                  <a:lnTo>
                    <a:pt x="862" y="475"/>
                  </a:lnTo>
                  <a:lnTo>
                    <a:pt x="864" y="454"/>
                  </a:lnTo>
                  <a:lnTo>
                    <a:pt x="864" y="433"/>
                  </a:lnTo>
                  <a:lnTo>
                    <a:pt x="864" y="412"/>
                  </a:lnTo>
                  <a:lnTo>
                    <a:pt x="862" y="391"/>
                  </a:lnTo>
                  <a:lnTo>
                    <a:pt x="860" y="371"/>
                  </a:lnTo>
                  <a:lnTo>
                    <a:pt x="856" y="351"/>
                  </a:lnTo>
                  <a:lnTo>
                    <a:pt x="852" y="330"/>
                  </a:lnTo>
                  <a:lnTo>
                    <a:pt x="847" y="311"/>
                  </a:lnTo>
                  <a:lnTo>
                    <a:pt x="840" y="290"/>
                  </a:lnTo>
                  <a:lnTo>
                    <a:pt x="832" y="270"/>
                  </a:lnTo>
                  <a:lnTo>
                    <a:pt x="824" y="251"/>
                  </a:lnTo>
                  <a:lnTo>
                    <a:pt x="815" y="232"/>
                  </a:lnTo>
                  <a:lnTo>
                    <a:pt x="805" y="214"/>
                  </a:lnTo>
                  <a:lnTo>
                    <a:pt x="793" y="196"/>
                  </a:lnTo>
                  <a:lnTo>
                    <a:pt x="780" y="178"/>
                  </a:lnTo>
                  <a:lnTo>
                    <a:pt x="767" y="161"/>
                  </a:lnTo>
                  <a:lnTo>
                    <a:pt x="753" y="144"/>
                  </a:lnTo>
                  <a:lnTo>
                    <a:pt x="737" y="128"/>
                  </a:lnTo>
                  <a:lnTo>
                    <a:pt x="737" y="128"/>
                  </a:lnTo>
                  <a:lnTo>
                    <a:pt x="721" y="113"/>
                  </a:lnTo>
                  <a:lnTo>
                    <a:pt x="705" y="98"/>
                  </a:lnTo>
                  <a:lnTo>
                    <a:pt x="688" y="85"/>
                  </a:lnTo>
                  <a:lnTo>
                    <a:pt x="669" y="72"/>
                  </a:lnTo>
                  <a:lnTo>
                    <a:pt x="651" y="60"/>
                  </a:lnTo>
                  <a:lnTo>
                    <a:pt x="633" y="50"/>
                  </a:lnTo>
                  <a:lnTo>
                    <a:pt x="615" y="41"/>
                  </a:lnTo>
                  <a:lnTo>
                    <a:pt x="595" y="33"/>
                  </a:lnTo>
                  <a:lnTo>
                    <a:pt x="576" y="25"/>
                  </a:lnTo>
                  <a:lnTo>
                    <a:pt x="555" y="19"/>
                  </a:lnTo>
                  <a:lnTo>
                    <a:pt x="535" y="14"/>
                  </a:lnTo>
                  <a:lnTo>
                    <a:pt x="514" y="10"/>
                  </a:lnTo>
                  <a:lnTo>
                    <a:pt x="495" y="6"/>
                  </a:lnTo>
                  <a:lnTo>
                    <a:pt x="474" y="3"/>
                  </a:lnTo>
                  <a:lnTo>
                    <a:pt x="453" y="2"/>
                  </a:lnTo>
                  <a:lnTo>
                    <a:pt x="432" y="0"/>
                  </a:lnTo>
                  <a:lnTo>
                    <a:pt x="411" y="2"/>
                  </a:lnTo>
                  <a:lnTo>
                    <a:pt x="390" y="3"/>
                  </a:lnTo>
                  <a:lnTo>
                    <a:pt x="370" y="6"/>
                  </a:lnTo>
                  <a:lnTo>
                    <a:pt x="350" y="10"/>
                  </a:lnTo>
                  <a:lnTo>
                    <a:pt x="329" y="14"/>
                  </a:lnTo>
                  <a:lnTo>
                    <a:pt x="310" y="19"/>
                  </a:lnTo>
                  <a:lnTo>
                    <a:pt x="289" y="25"/>
                  </a:lnTo>
                  <a:lnTo>
                    <a:pt x="269" y="33"/>
                  </a:lnTo>
                  <a:lnTo>
                    <a:pt x="250" y="41"/>
                  </a:lnTo>
                  <a:lnTo>
                    <a:pt x="232" y="50"/>
                  </a:lnTo>
                  <a:lnTo>
                    <a:pt x="212" y="60"/>
                  </a:lnTo>
                  <a:lnTo>
                    <a:pt x="194" y="72"/>
                  </a:lnTo>
                  <a:lnTo>
                    <a:pt x="177" y="85"/>
                  </a:lnTo>
                  <a:lnTo>
                    <a:pt x="160" y="98"/>
                  </a:lnTo>
                  <a:lnTo>
                    <a:pt x="143" y="113"/>
                  </a:lnTo>
                  <a:lnTo>
                    <a:pt x="126" y="128"/>
                  </a:lnTo>
                  <a:lnTo>
                    <a:pt x="126" y="128"/>
                  </a:lnTo>
                  <a:lnTo>
                    <a:pt x="112" y="144"/>
                  </a:lnTo>
                  <a:lnTo>
                    <a:pt x="97" y="161"/>
                  </a:lnTo>
                  <a:lnTo>
                    <a:pt x="83" y="178"/>
                  </a:lnTo>
                  <a:lnTo>
                    <a:pt x="71" y="196"/>
                  </a:lnTo>
                  <a:lnTo>
                    <a:pt x="60" y="214"/>
                  </a:lnTo>
                  <a:lnTo>
                    <a:pt x="49" y="232"/>
                  </a:lnTo>
                  <a:lnTo>
                    <a:pt x="40" y="251"/>
                  </a:lnTo>
                  <a:lnTo>
                    <a:pt x="32" y="270"/>
                  </a:lnTo>
                  <a:lnTo>
                    <a:pt x="24" y="290"/>
                  </a:lnTo>
                  <a:lnTo>
                    <a:pt x="18" y="311"/>
                  </a:lnTo>
                  <a:lnTo>
                    <a:pt x="13" y="330"/>
                  </a:lnTo>
                  <a:lnTo>
                    <a:pt x="7" y="351"/>
                  </a:lnTo>
                  <a:lnTo>
                    <a:pt x="5" y="371"/>
                  </a:lnTo>
                  <a:lnTo>
                    <a:pt x="2" y="391"/>
                  </a:lnTo>
                  <a:lnTo>
                    <a:pt x="1" y="412"/>
                  </a:lnTo>
                  <a:lnTo>
                    <a:pt x="0" y="433"/>
                  </a:lnTo>
                  <a:lnTo>
                    <a:pt x="1" y="454"/>
                  </a:lnTo>
                  <a:lnTo>
                    <a:pt x="2" y="475"/>
                  </a:lnTo>
                  <a:lnTo>
                    <a:pt x="5" y="496"/>
                  </a:lnTo>
                  <a:lnTo>
                    <a:pt x="7" y="515"/>
                  </a:lnTo>
                  <a:lnTo>
                    <a:pt x="13" y="536"/>
                  </a:lnTo>
                  <a:lnTo>
                    <a:pt x="18" y="556"/>
                  </a:lnTo>
                  <a:lnTo>
                    <a:pt x="24" y="576"/>
                  </a:lnTo>
                  <a:lnTo>
                    <a:pt x="32" y="596"/>
                  </a:lnTo>
                  <a:lnTo>
                    <a:pt x="40" y="615"/>
                  </a:lnTo>
                  <a:lnTo>
                    <a:pt x="49" y="634"/>
                  </a:lnTo>
                  <a:lnTo>
                    <a:pt x="60" y="652"/>
                  </a:lnTo>
                  <a:lnTo>
                    <a:pt x="71" y="670"/>
                  </a:lnTo>
                  <a:lnTo>
                    <a:pt x="83" y="688"/>
                  </a:lnTo>
                  <a:lnTo>
                    <a:pt x="97" y="705"/>
                  </a:lnTo>
                  <a:lnTo>
                    <a:pt x="112" y="722"/>
                  </a:lnTo>
                  <a:lnTo>
                    <a:pt x="126" y="738"/>
                  </a:lnTo>
                  <a:lnTo>
                    <a:pt x="126" y="738"/>
                  </a:lnTo>
                  <a:lnTo>
                    <a:pt x="143" y="754"/>
                  </a:lnTo>
                  <a:lnTo>
                    <a:pt x="160" y="768"/>
                  </a:lnTo>
                  <a:lnTo>
                    <a:pt x="177" y="781"/>
                  </a:lnTo>
                  <a:lnTo>
                    <a:pt x="194" y="794"/>
                  </a:lnTo>
                  <a:lnTo>
                    <a:pt x="212" y="806"/>
                  </a:lnTo>
                  <a:lnTo>
                    <a:pt x="232" y="816"/>
                  </a:lnTo>
                  <a:lnTo>
                    <a:pt x="250" y="825"/>
                  </a:lnTo>
                  <a:lnTo>
                    <a:pt x="269" y="833"/>
                  </a:lnTo>
                  <a:lnTo>
                    <a:pt x="289" y="841"/>
                  </a:lnTo>
                  <a:lnTo>
                    <a:pt x="310" y="847"/>
                  </a:lnTo>
                  <a:lnTo>
                    <a:pt x="329" y="853"/>
                  </a:lnTo>
                  <a:lnTo>
                    <a:pt x="350" y="856"/>
                  </a:lnTo>
                  <a:lnTo>
                    <a:pt x="370" y="860"/>
                  </a:lnTo>
                  <a:lnTo>
                    <a:pt x="390" y="863"/>
                  </a:lnTo>
                  <a:lnTo>
                    <a:pt x="411" y="864"/>
                  </a:lnTo>
                  <a:lnTo>
                    <a:pt x="432" y="866"/>
                  </a:lnTo>
                  <a:lnTo>
                    <a:pt x="453" y="864"/>
                  </a:lnTo>
                  <a:lnTo>
                    <a:pt x="474" y="863"/>
                  </a:lnTo>
                  <a:lnTo>
                    <a:pt x="495" y="860"/>
                  </a:lnTo>
                  <a:lnTo>
                    <a:pt x="514" y="856"/>
                  </a:lnTo>
                  <a:lnTo>
                    <a:pt x="535" y="853"/>
                  </a:lnTo>
                  <a:lnTo>
                    <a:pt x="555" y="847"/>
                  </a:lnTo>
                  <a:lnTo>
                    <a:pt x="576" y="841"/>
                  </a:lnTo>
                  <a:lnTo>
                    <a:pt x="595" y="833"/>
                  </a:lnTo>
                  <a:lnTo>
                    <a:pt x="615" y="825"/>
                  </a:lnTo>
                  <a:lnTo>
                    <a:pt x="633" y="816"/>
                  </a:lnTo>
                  <a:lnTo>
                    <a:pt x="651" y="806"/>
                  </a:lnTo>
                  <a:lnTo>
                    <a:pt x="669" y="794"/>
                  </a:lnTo>
                  <a:lnTo>
                    <a:pt x="688" y="781"/>
                  </a:lnTo>
                  <a:lnTo>
                    <a:pt x="705" y="768"/>
                  </a:lnTo>
                  <a:lnTo>
                    <a:pt x="721" y="754"/>
                  </a:lnTo>
                  <a:lnTo>
                    <a:pt x="737" y="738"/>
                  </a:lnTo>
                  <a:lnTo>
                    <a:pt x="737"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5" name="Freeform 119"/>
            <p:cNvSpPr>
              <a:spLocks/>
            </p:cNvSpPr>
            <p:nvPr userDrawn="1"/>
          </p:nvSpPr>
          <p:spPr bwMode="auto">
            <a:xfrm>
              <a:off x="1775" y="840"/>
              <a:ext cx="196" cy="196"/>
            </a:xfrm>
            <a:custGeom>
              <a:avLst/>
              <a:gdLst>
                <a:gd name="T0" fmla="*/ 682 w 783"/>
                <a:gd name="T1" fmla="*/ 654 h 783"/>
                <a:gd name="T2" fmla="*/ 718 w 783"/>
                <a:gd name="T3" fmla="*/ 608 h 783"/>
                <a:gd name="T4" fmla="*/ 746 w 783"/>
                <a:gd name="T5" fmla="*/ 557 h 783"/>
                <a:gd name="T6" fmla="*/ 767 w 783"/>
                <a:gd name="T7" fmla="*/ 503 h 783"/>
                <a:gd name="T8" fmla="*/ 779 w 783"/>
                <a:gd name="T9" fmla="*/ 449 h 783"/>
                <a:gd name="T10" fmla="*/ 783 w 783"/>
                <a:gd name="T11" fmla="*/ 393 h 783"/>
                <a:gd name="T12" fmla="*/ 779 w 783"/>
                <a:gd name="T13" fmla="*/ 335 h 783"/>
                <a:gd name="T14" fmla="*/ 767 w 783"/>
                <a:gd name="T15" fmla="*/ 281 h 783"/>
                <a:gd name="T16" fmla="*/ 746 w 783"/>
                <a:gd name="T17" fmla="*/ 227 h 783"/>
                <a:gd name="T18" fmla="*/ 718 w 783"/>
                <a:gd name="T19" fmla="*/ 176 h 783"/>
                <a:gd name="T20" fmla="*/ 682 w 783"/>
                <a:gd name="T21" fmla="*/ 129 h 783"/>
                <a:gd name="T22" fmla="*/ 654 w 783"/>
                <a:gd name="T23" fmla="*/ 101 h 783"/>
                <a:gd name="T24" fmla="*/ 607 w 783"/>
                <a:gd name="T25" fmla="*/ 66 h 783"/>
                <a:gd name="T26" fmla="*/ 556 w 783"/>
                <a:gd name="T27" fmla="*/ 37 h 783"/>
                <a:gd name="T28" fmla="*/ 503 w 783"/>
                <a:gd name="T29" fmla="*/ 16 h 783"/>
                <a:gd name="T30" fmla="*/ 448 w 783"/>
                <a:gd name="T31" fmla="*/ 4 h 783"/>
                <a:gd name="T32" fmla="*/ 390 w 783"/>
                <a:gd name="T33" fmla="*/ 0 h 783"/>
                <a:gd name="T34" fmla="*/ 334 w 783"/>
                <a:gd name="T35" fmla="*/ 4 h 783"/>
                <a:gd name="T36" fmla="*/ 280 w 783"/>
                <a:gd name="T37" fmla="*/ 16 h 783"/>
                <a:gd name="T38" fmla="*/ 226 w 783"/>
                <a:gd name="T39" fmla="*/ 37 h 783"/>
                <a:gd name="T40" fmla="*/ 175 w 783"/>
                <a:gd name="T41" fmla="*/ 66 h 783"/>
                <a:gd name="T42" fmla="*/ 129 w 783"/>
                <a:gd name="T43" fmla="*/ 101 h 783"/>
                <a:gd name="T44" fmla="*/ 100 w 783"/>
                <a:gd name="T45" fmla="*/ 129 h 783"/>
                <a:gd name="T46" fmla="*/ 63 w 783"/>
                <a:gd name="T47" fmla="*/ 176 h 783"/>
                <a:gd name="T48" fmla="*/ 36 w 783"/>
                <a:gd name="T49" fmla="*/ 227 h 783"/>
                <a:gd name="T50" fmla="*/ 15 w 783"/>
                <a:gd name="T51" fmla="*/ 281 h 783"/>
                <a:gd name="T52" fmla="*/ 3 w 783"/>
                <a:gd name="T53" fmla="*/ 335 h 783"/>
                <a:gd name="T54" fmla="*/ 0 w 783"/>
                <a:gd name="T55" fmla="*/ 393 h 783"/>
                <a:gd name="T56" fmla="*/ 3 w 783"/>
                <a:gd name="T57" fmla="*/ 449 h 783"/>
                <a:gd name="T58" fmla="*/ 15 w 783"/>
                <a:gd name="T59" fmla="*/ 503 h 783"/>
                <a:gd name="T60" fmla="*/ 36 w 783"/>
                <a:gd name="T61" fmla="*/ 557 h 783"/>
                <a:gd name="T62" fmla="*/ 63 w 783"/>
                <a:gd name="T63" fmla="*/ 608 h 783"/>
                <a:gd name="T64" fmla="*/ 100 w 783"/>
                <a:gd name="T65" fmla="*/ 654 h 783"/>
                <a:gd name="T66" fmla="*/ 129 w 783"/>
                <a:gd name="T67" fmla="*/ 683 h 783"/>
                <a:gd name="T68" fmla="*/ 175 w 783"/>
                <a:gd name="T69" fmla="*/ 718 h 783"/>
                <a:gd name="T70" fmla="*/ 226 w 783"/>
                <a:gd name="T71" fmla="*/ 747 h 783"/>
                <a:gd name="T72" fmla="*/ 280 w 783"/>
                <a:gd name="T73" fmla="*/ 768 h 783"/>
                <a:gd name="T74" fmla="*/ 334 w 783"/>
                <a:gd name="T75" fmla="*/ 780 h 783"/>
                <a:gd name="T76" fmla="*/ 390 w 783"/>
                <a:gd name="T77" fmla="*/ 783 h 783"/>
                <a:gd name="T78" fmla="*/ 448 w 783"/>
                <a:gd name="T79" fmla="*/ 780 h 783"/>
                <a:gd name="T80" fmla="*/ 503 w 783"/>
                <a:gd name="T81" fmla="*/ 768 h 783"/>
                <a:gd name="T82" fmla="*/ 556 w 783"/>
                <a:gd name="T83" fmla="*/ 747 h 783"/>
                <a:gd name="T84" fmla="*/ 607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8" y="669"/>
                  </a:moveTo>
                  <a:lnTo>
                    <a:pt x="668" y="669"/>
                  </a:lnTo>
                  <a:lnTo>
                    <a:pt x="682" y="654"/>
                  </a:lnTo>
                  <a:lnTo>
                    <a:pt x="695" y="639"/>
                  </a:lnTo>
                  <a:lnTo>
                    <a:pt x="707" y="623"/>
                  </a:lnTo>
                  <a:lnTo>
                    <a:pt x="718" y="608"/>
                  </a:lnTo>
                  <a:lnTo>
                    <a:pt x="728" y="591"/>
                  </a:lnTo>
                  <a:lnTo>
                    <a:pt x="738" y="574"/>
                  </a:lnTo>
                  <a:lnTo>
                    <a:pt x="746" y="557"/>
                  </a:lnTo>
                  <a:lnTo>
                    <a:pt x="754" y="540"/>
                  </a:lnTo>
                  <a:lnTo>
                    <a:pt x="761" y="522"/>
                  </a:lnTo>
                  <a:lnTo>
                    <a:pt x="767" y="503"/>
                  </a:lnTo>
                  <a:lnTo>
                    <a:pt x="771" y="485"/>
                  </a:lnTo>
                  <a:lnTo>
                    <a:pt x="775" y="467"/>
                  </a:lnTo>
                  <a:lnTo>
                    <a:pt x="779" y="449"/>
                  </a:lnTo>
                  <a:lnTo>
                    <a:pt x="781" y="429"/>
                  </a:lnTo>
                  <a:lnTo>
                    <a:pt x="783" y="411"/>
                  </a:lnTo>
                  <a:lnTo>
                    <a:pt x="783" y="393"/>
                  </a:lnTo>
                  <a:lnTo>
                    <a:pt x="783" y="373"/>
                  </a:lnTo>
                  <a:lnTo>
                    <a:pt x="781" y="355"/>
                  </a:lnTo>
                  <a:lnTo>
                    <a:pt x="779" y="335"/>
                  </a:lnTo>
                  <a:lnTo>
                    <a:pt x="775" y="317"/>
                  </a:lnTo>
                  <a:lnTo>
                    <a:pt x="771" y="299"/>
                  </a:lnTo>
                  <a:lnTo>
                    <a:pt x="767" y="281"/>
                  </a:lnTo>
                  <a:lnTo>
                    <a:pt x="761" y="262"/>
                  </a:lnTo>
                  <a:lnTo>
                    <a:pt x="754" y="244"/>
                  </a:lnTo>
                  <a:lnTo>
                    <a:pt x="746" y="227"/>
                  </a:lnTo>
                  <a:lnTo>
                    <a:pt x="738" y="210"/>
                  </a:lnTo>
                  <a:lnTo>
                    <a:pt x="728" y="193"/>
                  </a:lnTo>
                  <a:lnTo>
                    <a:pt x="718" y="176"/>
                  </a:lnTo>
                  <a:lnTo>
                    <a:pt x="707" y="161"/>
                  </a:lnTo>
                  <a:lnTo>
                    <a:pt x="695" y="145"/>
                  </a:lnTo>
                  <a:lnTo>
                    <a:pt x="682" y="129"/>
                  </a:lnTo>
                  <a:lnTo>
                    <a:pt x="668" y="115"/>
                  </a:lnTo>
                  <a:lnTo>
                    <a:pt x="668" y="115"/>
                  </a:lnTo>
                  <a:lnTo>
                    <a:pt x="654" y="101"/>
                  </a:lnTo>
                  <a:lnTo>
                    <a:pt x="638" y="88"/>
                  </a:lnTo>
                  <a:lnTo>
                    <a:pt x="622" y="76"/>
                  </a:lnTo>
                  <a:lnTo>
                    <a:pt x="607" y="66"/>
                  </a:lnTo>
                  <a:lnTo>
                    <a:pt x="590" y="55"/>
                  </a:lnTo>
                  <a:lnTo>
                    <a:pt x="573" y="45"/>
                  </a:lnTo>
                  <a:lnTo>
                    <a:pt x="556" y="37"/>
                  </a:lnTo>
                  <a:lnTo>
                    <a:pt x="539" y="29"/>
                  </a:lnTo>
                  <a:lnTo>
                    <a:pt x="521" y="23"/>
                  </a:lnTo>
                  <a:lnTo>
                    <a:pt x="503" y="16"/>
                  </a:lnTo>
                  <a:lnTo>
                    <a:pt x="484" y="12"/>
                  </a:lnTo>
                  <a:lnTo>
                    <a:pt x="466" y="8"/>
                  </a:lnTo>
                  <a:lnTo>
                    <a:pt x="448" y="4"/>
                  </a:lnTo>
                  <a:lnTo>
                    <a:pt x="428" y="2"/>
                  </a:lnTo>
                  <a:lnTo>
                    <a:pt x="410" y="0"/>
                  </a:lnTo>
                  <a:lnTo>
                    <a:pt x="390" y="0"/>
                  </a:lnTo>
                  <a:lnTo>
                    <a:pt x="372" y="0"/>
                  </a:lnTo>
                  <a:lnTo>
                    <a:pt x="354" y="2"/>
                  </a:lnTo>
                  <a:lnTo>
                    <a:pt x="334" y="4"/>
                  </a:lnTo>
                  <a:lnTo>
                    <a:pt x="316" y="8"/>
                  </a:lnTo>
                  <a:lnTo>
                    <a:pt x="298" y="12"/>
                  </a:lnTo>
                  <a:lnTo>
                    <a:pt x="280" y="16"/>
                  </a:lnTo>
                  <a:lnTo>
                    <a:pt x="261" y="23"/>
                  </a:lnTo>
                  <a:lnTo>
                    <a:pt x="243" y="29"/>
                  </a:lnTo>
                  <a:lnTo>
                    <a:pt x="226" y="37"/>
                  </a:lnTo>
                  <a:lnTo>
                    <a:pt x="209" y="45"/>
                  </a:lnTo>
                  <a:lnTo>
                    <a:pt x="192" y="55"/>
                  </a:lnTo>
                  <a:lnTo>
                    <a:pt x="175" y="66"/>
                  </a:lnTo>
                  <a:lnTo>
                    <a:pt x="160" y="76"/>
                  </a:lnTo>
                  <a:lnTo>
                    <a:pt x="144" y="88"/>
                  </a:lnTo>
                  <a:lnTo>
                    <a:pt x="129" y="101"/>
                  </a:lnTo>
                  <a:lnTo>
                    <a:pt x="114" y="115"/>
                  </a:lnTo>
                  <a:lnTo>
                    <a:pt x="114" y="115"/>
                  </a:lnTo>
                  <a:lnTo>
                    <a:pt x="100" y="129"/>
                  </a:lnTo>
                  <a:lnTo>
                    <a:pt x="87" y="145"/>
                  </a:lnTo>
                  <a:lnTo>
                    <a:pt x="75" y="161"/>
                  </a:lnTo>
                  <a:lnTo>
                    <a:pt x="63" y="176"/>
                  </a:lnTo>
                  <a:lnTo>
                    <a:pt x="54" y="193"/>
                  </a:lnTo>
                  <a:lnTo>
                    <a:pt x="44" y="210"/>
                  </a:lnTo>
                  <a:lnTo>
                    <a:pt x="36" y="227"/>
                  </a:lnTo>
                  <a:lnTo>
                    <a:pt x="28" y="244"/>
                  </a:lnTo>
                  <a:lnTo>
                    <a:pt x="22" y="262"/>
                  </a:lnTo>
                  <a:lnTo>
                    <a:pt x="15" y="281"/>
                  </a:lnTo>
                  <a:lnTo>
                    <a:pt x="11" y="299"/>
                  </a:lnTo>
                  <a:lnTo>
                    <a:pt x="6" y="317"/>
                  </a:lnTo>
                  <a:lnTo>
                    <a:pt x="3" y="335"/>
                  </a:lnTo>
                  <a:lnTo>
                    <a:pt x="1" y="355"/>
                  </a:lnTo>
                  <a:lnTo>
                    <a:pt x="0" y="373"/>
                  </a:lnTo>
                  <a:lnTo>
                    <a:pt x="0" y="393"/>
                  </a:lnTo>
                  <a:lnTo>
                    <a:pt x="0" y="411"/>
                  </a:lnTo>
                  <a:lnTo>
                    <a:pt x="1" y="429"/>
                  </a:lnTo>
                  <a:lnTo>
                    <a:pt x="3" y="449"/>
                  </a:lnTo>
                  <a:lnTo>
                    <a:pt x="6" y="467"/>
                  </a:lnTo>
                  <a:lnTo>
                    <a:pt x="11" y="485"/>
                  </a:lnTo>
                  <a:lnTo>
                    <a:pt x="15" y="503"/>
                  </a:lnTo>
                  <a:lnTo>
                    <a:pt x="22" y="522"/>
                  </a:lnTo>
                  <a:lnTo>
                    <a:pt x="28" y="540"/>
                  </a:lnTo>
                  <a:lnTo>
                    <a:pt x="36" y="557"/>
                  </a:lnTo>
                  <a:lnTo>
                    <a:pt x="44" y="574"/>
                  </a:lnTo>
                  <a:lnTo>
                    <a:pt x="54" y="591"/>
                  </a:lnTo>
                  <a:lnTo>
                    <a:pt x="63" y="608"/>
                  </a:lnTo>
                  <a:lnTo>
                    <a:pt x="75" y="623"/>
                  </a:lnTo>
                  <a:lnTo>
                    <a:pt x="87" y="639"/>
                  </a:lnTo>
                  <a:lnTo>
                    <a:pt x="100" y="654"/>
                  </a:lnTo>
                  <a:lnTo>
                    <a:pt x="114" y="669"/>
                  </a:lnTo>
                  <a:lnTo>
                    <a:pt x="114" y="669"/>
                  </a:lnTo>
                  <a:lnTo>
                    <a:pt x="129" y="683"/>
                  </a:lnTo>
                  <a:lnTo>
                    <a:pt x="144" y="696"/>
                  </a:lnTo>
                  <a:lnTo>
                    <a:pt x="160" y="708"/>
                  </a:lnTo>
                  <a:lnTo>
                    <a:pt x="175" y="718"/>
                  </a:lnTo>
                  <a:lnTo>
                    <a:pt x="192" y="729"/>
                  </a:lnTo>
                  <a:lnTo>
                    <a:pt x="209" y="739"/>
                  </a:lnTo>
                  <a:lnTo>
                    <a:pt x="226" y="747"/>
                  </a:lnTo>
                  <a:lnTo>
                    <a:pt x="243" y="755"/>
                  </a:lnTo>
                  <a:lnTo>
                    <a:pt x="261" y="761"/>
                  </a:lnTo>
                  <a:lnTo>
                    <a:pt x="280" y="768"/>
                  </a:lnTo>
                  <a:lnTo>
                    <a:pt x="298" y="772"/>
                  </a:lnTo>
                  <a:lnTo>
                    <a:pt x="316" y="776"/>
                  </a:lnTo>
                  <a:lnTo>
                    <a:pt x="334" y="780"/>
                  </a:lnTo>
                  <a:lnTo>
                    <a:pt x="354" y="782"/>
                  </a:lnTo>
                  <a:lnTo>
                    <a:pt x="372" y="783"/>
                  </a:lnTo>
                  <a:lnTo>
                    <a:pt x="390" y="783"/>
                  </a:lnTo>
                  <a:lnTo>
                    <a:pt x="410" y="783"/>
                  </a:lnTo>
                  <a:lnTo>
                    <a:pt x="428" y="782"/>
                  </a:lnTo>
                  <a:lnTo>
                    <a:pt x="448" y="780"/>
                  </a:lnTo>
                  <a:lnTo>
                    <a:pt x="466" y="776"/>
                  </a:lnTo>
                  <a:lnTo>
                    <a:pt x="484" y="772"/>
                  </a:lnTo>
                  <a:lnTo>
                    <a:pt x="503" y="768"/>
                  </a:lnTo>
                  <a:lnTo>
                    <a:pt x="521" y="761"/>
                  </a:lnTo>
                  <a:lnTo>
                    <a:pt x="539" y="755"/>
                  </a:lnTo>
                  <a:lnTo>
                    <a:pt x="556" y="747"/>
                  </a:lnTo>
                  <a:lnTo>
                    <a:pt x="573" y="739"/>
                  </a:lnTo>
                  <a:lnTo>
                    <a:pt x="590" y="729"/>
                  </a:lnTo>
                  <a:lnTo>
                    <a:pt x="607" y="718"/>
                  </a:lnTo>
                  <a:lnTo>
                    <a:pt x="622" y="708"/>
                  </a:lnTo>
                  <a:lnTo>
                    <a:pt x="638" y="696"/>
                  </a:lnTo>
                  <a:lnTo>
                    <a:pt x="654" y="683"/>
                  </a:lnTo>
                  <a:lnTo>
                    <a:pt x="668" y="669"/>
                  </a:lnTo>
                  <a:lnTo>
                    <a:pt x="668"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6" name="Freeform 120"/>
            <p:cNvSpPr>
              <a:spLocks/>
            </p:cNvSpPr>
            <p:nvPr userDrawn="1"/>
          </p:nvSpPr>
          <p:spPr bwMode="auto">
            <a:xfrm>
              <a:off x="1606" y="1029"/>
              <a:ext cx="176" cy="176"/>
            </a:xfrm>
            <a:custGeom>
              <a:avLst/>
              <a:gdLst>
                <a:gd name="T0" fmla="*/ 91 w 703"/>
                <a:gd name="T1" fmla="*/ 116 h 701"/>
                <a:gd name="T2" fmla="*/ 59 w 703"/>
                <a:gd name="T3" fmla="*/ 158 h 701"/>
                <a:gd name="T4" fmla="*/ 33 w 703"/>
                <a:gd name="T5" fmla="*/ 204 h 701"/>
                <a:gd name="T6" fmla="*/ 16 w 703"/>
                <a:gd name="T7" fmla="*/ 251 h 701"/>
                <a:gd name="T8" fmla="*/ 4 w 703"/>
                <a:gd name="T9" fmla="*/ 300 h 701"/>
                <a:gd name="T10" fmla="*/ 0 w 703"/>
                <a:gd name="T11" fmla="*/ 351 h 701"/>
                <a:gd name="T12" fmla="*/ 4 w 703"/>
                <a:gd name="T13" fmla="*/ 402 h 701"/>
                <a:gd name="T14" fmla="*/ 16 w 703"/>
                <a:gd name="T15" fmla="*/ 451 h 701"/>
                <a:gd name="T16" fmla="*/ 33 w 703"/>
                <a:gd name="T17" fmla="*/ 498 h 701"/>
                <a:gd name="T18" fmla="*/ 59 w 703"/>
                <a:gd name="T19" fmla="*/ 544 h 701"/>
                <a:gd name="T20" fmla="*/ 91 w 703"/>
                <a:gd name="T21" fmla="*/ 585 h 701"/>
                <a:gd name="T22" fmla="*/ 116 w 703"/>
                <a:gd name="T23" fmla="*/ 611 h 701"/>
                <a:gd name="T24" fmla="*/ 159 w 703"/>
                <a:gd name="T25" fmla="*/ 644 h 701"/>
                <a:gd name="T26" fmla="*/ 204 w 703"/>
                <a:gd name="T27" fmla="*/ 669 h 701"/>
                <a:gd name="T28" fmla="*/ 252 w 703"/>
                <a:gd name="T29" fmla="*/ 687 h 701"/>
                <a:gd name="T30" fmla="*/ 301 w 703"/>
                <a:gd name="T31" fmla="*/ 699 h 701"/>
                <a:gd name="T32" fmla="*/ 352 w 703"/>
                <a:gd name="T33" fmla="*/ 701 h 701"/>
                <a:gd name="T34" fmla="*/ 403 w 703"/>
                <a:gd name="T35" fmla="*/ 699 h 701"/>
                <a:gd name="T36" fmla="*/ 452 w 703"/>
                <a:gd name="T37" fmla="*/ 687 h 701"/>
                <a:gd name="T38" fmla="*/ 499 w 703"/>
                <a:gd name="T39" fmla="*/ 669 h 701"/>
                <a:gd name="T40" fmla="*/ 545 w 703"/>
                <a:gd name="T41" fmla="*/ 644 h 701"/>
                <a:gd name="T42" fmla="*/ 587 w 703"/>
                <a:gd name="T43" fmla="*/ 611 h 701"/>
                <a:gd name="T44" fmla="*/ 613 w 703"/>
                <a:gd name="T45" fmla="*/ 585 h 701"/>
                <a:gd name="T46" fmla="*/ 645 w 703"/>
                <a:gd name="T47" fmla="*/ 544 h 701"/>
                <a:gd name="T48" fmla="*/ 670 w 703"/>
                <a:gd name="T49" fmla="*/ 498 h 701"/>
                <a:gd name="T50" fmla="*/ 688 w 703"/>
                <a:gd name="T51" fmla="*/ 451 h 701"/>
                <a:gd name="T52" fmla="*/ 700 w 703"/>
                <a:gd name="T53" fmla="*/ 402 h 701"/>
                <a:gd name="T54" fmla="*/ 703 w 703"/>
                <a:gd name="T55" fmla="*/ 351 h 701"/>
                <a:gd name="T56" fmla="*/ 700 w 703"/>
                <a:gd name="T57" fmla="*/ 300 h 701"/>
                <a:gd name="T58" fmla="*/ 688 w 703"/>
                <a:gd name="T59" fmla="*/ 251 h 701"/>
                <a:gd name="T60" fmla="*/ 670 w 703"/>
                <a:gd name="T61" fmla="*/ 204 h 701"/>
                <a:gd name="T62" fmla="*/ 645 w 703"/>
                <a:gd name="T63" fmla="*/ 158 h 701"/>
                <a:gd name="T64" fmla="*/ 613 w 703"/>
                <a:gd name="T65" fmla="*/ 116 h 701"/>
                <a:gd name="T66" fmla="*/ 587 w 703"/>
                <a:gd name="T67" fmla="*/ 90 h 701"/>
                <a:gd name="T68" fmla="*/ 545 w 703"/>
                <a:gd name="T69" fmla="*/ 58 h 701"/>
                <a:gd name="T70" fmla="*/ 499 w 703"/>
                <a:gd name="T71" fmla="*/ 33 h 701"/>
                <a:gd name="T72" fmla="*/ 452 w 703"/>
                <a:gd name="T73" fmla="*/ 15 h 701"/>
                <a:gd name="T74" fmla="*/ 403 w 703"/>
                <a:gd name="T75" fmla="*/ 3 h 701"/>
                <a:gd name="T76" fmla="*/ 352 w 703"/>
                <a:gd name="T77" fmla="*/ 0 h 701"/>
                <a:gd name="T78" fmla="*/ 301 w 703"/>
                <a:gd name="T79" fmla="*/ 3 h 701"/>
                <a:gd name="T80" fmla="*/ 252 w 703"/>
                <a:gd name="T81" fmla="*/ 15 h 701"/>
                <a:gd name="T82" fmla="*/ 204 w 703"/>
                <a:gd name="T83" fmla="*/ 33 h 701"/>
                <a:gd name="T84" fmla="*/ 159 w 703"/>
                <a:gd name="T85" fmla="*/ 58 h 701"/>
                <a:gd name="T86" fmla="*/ 116 w 703"/>
                <a:gd name="T87" fmla="*/ 9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1">
                  <a:moveTo>
                    <a:pt x="103" y="103"/>
                  </a:moveTo>
                  <a:lnTo>
                    <a:pt x="103" y="103"/>
                  </a:lnTo>
                  <a:lnTo>
                    <a:pt x="91" y="116"/>
                  </a:lnTo>
                  <a:lnTo>
                    <a:pt x="80" y="129"/>
                  </a:lnTo>
                  <a:lnTo>
                    <a:pt x="69" y="144"/>
                  </a:lnTo>
                  <a:lnTo>
                    <a:pt x="59" y="158"/>
                  </a:lnTo>
                  <a:lnTo>
                    <a:pt x="50" y="172"/>
                  </a:lnTo>
                  <a:lnTo>
                    <a:pt x="41" y="188"/>
                  </a:lnTo>
                  <a:lnTo>
                    <a:pt x="33" y="204"/>
                  </a:lnTo>
                  <a:lnTo>
                    <a:pt x="26" y="219"/>
                  </a:lnTo>
                  <a:lnTo>
                    <a:pt x="21" y="235"/>
                  </a:lnTo>
                  <a:lnTo>
                    <a:pt x="16" y="251"/>
                  </a:lnTo>
                  <a:lnTo>
                    <a:pt x="11" y="267"/>
                  </a:lnTo>
                  <a:lnTo>
                    <a:pt x="7" y="284"/>
                  </a:lnTo>
                  <a:lnTo>
                    <a:pt x="4" y="300"/>
                  </a:lnTo>
                  <a:lnTo>
                    <a:pt x="3" y="317"/>
                  </a:lnTo>
                  <a:lnTo>
                    <a:pt x="2" y="334"/>
                  </a:lnTo>
                  <a:lnTo>
                    <a:pt x="0" y="351"/>
                  </a:lnTo>
                  <a:lnTo>
                    <a:pt x="2" y="368"/>
                  </a:lnTo>
                  <a:lnTo>
                    <a:pt x="3" y="385"/>
                  </a:lnTo>
                  <a:lnTo>
                    <a:pt x="4" y="402"/>
                  </a:lnTo>
                  <a:lnTo>
                    <a:pt x="7" y="417"/>
                  </a:lnTo>
                  <a:lnTo>
                    <a:pt x="11" y="434"/>
                  </a:lnTo>
                  <a:lnTo>
                    <a:pt x="16" y="451"/>
                  </a:lnTo>
                  <a:lnTo>
                    <a:pt x="21" y="467"/>
                  </a:lnTo>
                  <a:lnTo>
                    <a:pt x="26" y="482"/>
                  </a:lnTo>
                  <a:lnTo>
                    <a:pt x="33" y="498"/>
                  </a:lnTo>
                  <a:lnTo>
                    <a:pt x="41" y="514"/>
                  </a:lnTo>
                  <a:lnTo>
                    <a:pt x="50" y="529"/>
                  </a:lnTo>
                  <a:lnTo>
                    <a:pt x="59" y="544"/>
                  </a:lnTo>
                  <a:lnTo>
                    <a:pt x="69" y="558"/>
                  </a:lnTo>
                  <a:lnTo>
                    <a:pt x="80" y="572"/>
                  </a:lnTo>
                  <a:lnTo>
                    <a:pt x="91" y="585"/>
                  </a:lnTo>
                  <a:lnTo>
                    <a:pt x="103" y="600"/>
                  </a:lnTo>
                  <a:lnTo>
                    <a:pt x="103" y="600"/>
                  </a:lnTo>
                  <a:lnTo>
                    <a:pt x="116" y="611"/>
                  </a:lnTo>
                  <a:lnTo>
                    <a:pt x="131" y="623"/>
                  </a:lnTo>
                  <a:lnTo>
                    <a:pt x="145" y="634"/>
                  </a:lnTo>
                  <a:lnTo>
                    <a:pt x="159" y="644"/>
                  </a:lnTo>
                  <a:lnTo>
                    <a:pt x="174" y="653"/>
                  </a:lnTo>
                  <a:lnTo>
                    <a:pt x="189" y="662"/>
                  </a:lnTo>
                  <a:lnTo>
                    <a:pt x="204" y="669"/>
                  </a:lnTo>
                  <a:lnTo>
                    <a:pt x="220" y="677"/>
                  </a:lnTo>
                  <a:lnTo>
                    <a:pt x="236" y="682"/>
                  </a:lnTo>
                  <a:lnTo>
                    <a:pt x="252" y="687"/>
                  </a:lnTo>
                  <a:lnTo>
                    <a:pt x="269" y="692"/>
                  </a:lnTo>
                  <a:lnTo>
                    <a:pt x="284" y="696"/>
                  </a:lnTo>
                  <a:lnTo>
                    <a:pt x="301" y="699"/>
                  </a:lnTo>
                  <a:lnTo>
                    <a:pt x="318" y="700"/>
                  </a:lnTo>
                  <a:lnTo>
                    <a:pt x="335" y="701"/>
                  </a:lnTo>
                  <a:lnTo>
                    <a:pt x="352" y="701"/>
                  </a:lnTo>
                  <a:lnTo>
                    <a:pt x="369" y="701"/>
                  </a:lnTo>
                  <a:lnTo>
                    <a:pt x="386" y="700"/>
                  </a:lnTo>
                  <a:lnTo>
                    <a:pt x="403" y="699"/>
                  </a:lnTo>
                  <a:lnTo>
                    <a:pt x="419" y="696"/>
                  </a:lnTo>
                  <a:lnTo>
                    <a:pt x="435" y="692"/>
                  </a:lnTo>
                  <a:lnTo>
                    <a:pt x="452" y="687"/>
                  </a:lnTo>
                  <a:lnTo>
                    <a:pt x="468" y="682"/>
                  </a:lnTo>
                  <a:lnTo>
                    <a:pt x="484" y="677"/>
                  </a:lnTo>
                  <a:lnTo>
                    <a:pt x="499" y="669"/>
                  </a:lnTo>
                  <a:lnTo>
                    <a:pt x="515" y="662"/>
                  </a:lnTo>
                  <a:lnTo>
                    <a:pt x="531" y="653"/>
                  </a:lnTo>
                  <a:lnTo>
                    <a:pt x="545" y="644"/>
                  </a:lnTo>
                  <a:lnTo>
                    <a:pt x="559" y="634"/>
                  </a:lnTo>
                  <a:lnTo>
                    <a:pt x="574" y="623"/>
                  </a:lnTo>
                  <a:lnTo>
                    <a:pt x="587" y="611"/>
                  </a:lnTo>
                  <a:lnTo>
                    <a:pt x="600" y="600"/>
                  </a:lnTo>
                  <a:lnTo>
                    <a:pt x="600" y="600"/>
                  </a:lnTo>
                  <a:lnTo>
                    <a:pt x="613" y="585"/>
                  </a:lnTo>
                  <a:lnTo>
                    <a:pt x="624" y="572"/>
                  </a:lnTo>
                  <a:lnTo>
                    <a:pt x="635" y="558"/>
                  </a:lnTo>
                  <a:lnTo>
                    <a:pt x="645" y="544"/>
                  </a:lnTo>
                  <a:lnTo>
                    <a:pt x="654" y="529"/>
                  </a:lnTo>
                  <a:lnTo>
                    <a:pt x="662" y="514"/>
                  </a:lnTo>
                  <a:lnTo>
                    <a:pt x="670" y="498"/>
                  </a:lnTo>
                  <a:lnTo>
                    <a:pt x="678" y="482"/>
                  </a:lnTo>
                  <a:lnTo>
                    <a:pt x="683" y="467"/>
                  </a:lnTo>
                  <a:lnTo>
                    <a:pt x="688" y="451"/>
                  </a:lnTo>
                  <a:lnTo>
                    <a:pt x="693" y="434"/>
                  </a:lnTo>
                  <a:lnTo>
                    <a:pt x="696" y="417"/>
                  </a:lnTo>
                  <a:lnTo>
                    <a:pt x="700" y="402"/>
                  </a:lnTo>
                  <a:lnTo>
                    <a:pt x="701" y="385"/>
                  </a:lnTo>
                  <a:lnTo>
                    <a:pt x="703" y="368"/>
                  </a:lnTo>
                  <a:lnTo>
                    <a:pt x="703" y="351"/>
                  </a:lnTo>
                  <a:lnTo>
                    <a:pt x="703" y="334"/>
                  </a:lnTo>
                  <a:lnTo>
                    <a:pt x="701" y="317"/>
                  </a:lnTo>
                  <a:lnTo>
                    <a:pt x="700" y="300"/>
                  </a:lnTo>
                  <a:lnTo>
                    <a:pt x="696" y="284"/>
                  </a:lnTo>
                  <a:lnTo>
                    <a:pt x="693" y="267"/>
                  </a:lnTo>
                  <a:lnTo>
                    <a:pt x="688" y="251"/>
                  </a:lnTo>
                  <a:lnTo>
                    <a:pt x="683" y="235"/>
                  </a:lnTo>
                  <a:lnTo>
                    <a:pt x="678" y="219"/>
                  </a:lnTo>
                  <a:lnTo>
                    <a:pt x="670" y="204"/>
                  </a:lnTo>
                  <a:lnTo>
                    <a:pt x="662" y="188"/>
                  </a:lnTo>
                  <a:lnTo>
                    <a:pt x="654" y="172"/>
                  </a:lnTo>
                  <a:lnTo>
                    <a:pt x="645" y="158"/>
                  </a:lnTo>
                  <a:lnTo>
                    <a:pt x="635" y="144"/>
                  </a:lnTo>
                  <a:lnTo>
                    <a:pt x="624" y="129"/>
                  </a:lnTo>
                  <a:lnTo>
                    <a:pt x="613" y="116"/>
                  </a:lnTo>
                  <a:lnTo>
                    <a:pt x="600" y="103"/>
                  </a:lnTo>
                  <a:lnTo>
                    <a:pt x="600" y="103"/>
                  </a:lnTo>
                  <a:lnTo>
                    <a:pt x="587" y="90"/>
                  </a:lnTo>
                  <a:lnTo>
                    <a:pt x="574" y="79"/>
                  </a:lnTo>
                  <a:lnTo>
                    <a:pt x="559" y="68"/>
                  </a:lnTo>
                  <a:lnTo>
                    <a:pt x="545" y="58"/>
                  </a:lnTo>
                  <a:lnTo>
                    <a:pt x="531" y="49"/>
                  </a:lnTo>
                  <a:lnTo>
                    <a:pt x="515" y="39"/>
                  </a:lnTo>
                  <a:lnTo>
                    <a:pt x="499" y="33"/>
                  </a:lnTo>
                  <a:lnTo>
                    <a:pt x="484" y="25"/>
                  </a:lnTo>
                  <a:lnTo>
                    <a:pt x="468" y="20"/>
                  </a:lnTo>
                  <a:lnTo>
                    <a:pt x="452" y="15"/>
                  </a:lnTo>
                  <a:lnTo>
                    <a:pt x="435" y="10"/>
                  </a:lnTo>
                  <a:lnTo>
                    <a:pt x="419" y="7"/>
                  </a:lnTo>
                  <a:lnTo>
                    <a:pt x="403" y="3"/>
                  </a:lnTo>
                  <a:lnTo>
                    <a:pt x="386" y="2"/>
                  </a:lnTo>
                  <a:lnTo>
                    <a:pt x="369" y="0"/>
                  </a:lnTo>
                  <a:lnTo>
                    <a:pt x="352" y="0"/>
                  </a:lnTo>
                  <a:lnTo>
                    <a:pt x="335" y="0"/>
                  </a:lnTo>
                  <a:lnTo>
                    <a:pt x="318" y="2"/>
                  </a:lnTo>
                  <a:lnTo>
                    <a:pt x="301" y="3"/>
                  </a:lnTo>
                  <a:lnTo>
                    <a:pt x="284" y="7"/>
                  </a:lnTo>
                  <a:lnTo>
                    <a:pt x="269" y="10"/>
                  </a:lnTo>
                  <a:lnTo>
                    <a:pt x="252" y="15"/>
                  </a:lnTo>
                  <a:lnTo>
                    <a:pt x="236" y="20"/>
                  </a:lnTo>
                  <a:lnTo>
                    <a:pt x="220" y="25"/>
                  </a:lnTo>
                  <a:lnTo>
                    <a:pt x="204" y="33"/>
                  </a:lnTo>
                  <a:lnTo>
                    <a:pt x="189" y="39"/>
                  </a:lnTo>
                  <a:lnTo>
                    <a:pt x="174" y="49"/>
                  </a:lnTo>
                  <a:lnTo>
                    <a:pt x="159" y="58"/>
                  </a:lnTo>
                  <a:lnTo>
                    <a:pt x="145" y="68"/>
                  </a:lnTo>
                  <a:lnTo>
                    <a:pt x="131" y="79"/>
                  </a:lnTo>
                  <a:lnTo>
                    <a:pt x="116" y="90"/>
                  </a:lnTo>
                  <a:lnTo>
                    <a:pt x="103" y="103"/>
                  </a:lnTo>
                  <a:lnTo>
                    <a:pt x="103"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7" name="Freeform 121"/>
            <p:cNvSpPr>
              <a:spLocks/>
            </p:cNvSpPr>
            <p:nvPr userDrawn="1"/>
          </p:nvSpPr>
          <p:spPr bwMode="auto">
            <a:xfrm>
              <a:off x="1437" y="1218"/>
              <a:ext cx="156" cy="156"/>
            </a:xfrm>
            <a:custGeom>
              <a:avLst/>
              <a:gdLst>
                <a:gd name="T0" fmla="*/ 91 w 622"/>
                <a:gd name="T1" fmla="*/ 91 h 622"/>
                <a:gd name="T2" fmla="*/ 69 w 622"/>
                <a:gd name="T3" fmla="*/ 115 h 622"/>
                <a:gd name="T4" fmla="*/ 51 w 622"/>
                <a:gd name="T5" fmla="*/ 139 h 622"/>
                <a:gd name="T6" fmla="*/ 24 w 622"/>
                <a:gd name="T7" fmla="*/ 194 h 622"/>
                <a:gd name="T8" fmla="*/ 5 w 622"/>
                <a:gd name="T9" fmla="*/ 252 h 622"/>
                <a:gd name="T10" fmla="*/ 0 w 622"/>
                <a:gd name="T11" fmla="*/ 311 h 622"/>
                <a:gd name="T12" fmla="*/ 5 w 622"/>
                <a:gd name="T13" fmla="*/ 370 h 622"/>
                <a:gd name="T14" fmla="*/ 24 w 622"/>
                <a:gd name="T15" fmla="*/ 427 h 622"/>
                <a:gd name="T16" fmla="*/ 51 w 622"/>
                <a:gd name="T17" fmla="*/ 482 h 622"/>
                <a:gd name="T18" fmla="*/ 69 w 622"/>
                <a:gd name="T19" fmla="*/ 507 h 622"/>
                <a:gd name="T20" fmla="*/ 91 w 622"/>
                <a:gd name="T21" fmla="*/ 530 h 622"/>
                <a:gd name="T22" fmla="*/ 103 w 622"/>
                <a:gd name="T23" fmla="*/ 542 h 622"/>
                <a:gd name="T24" fmla="*/ 127 w 622"/>
                <a:gd name="T25" fmla="*/ 562 h 622"/>
                <a:gd name="T26" fmla="*/ 167 w 622"/>
                <a:gd name="T27" fmla="*/ 586 h 622"/>
                <a:gd name="T28" fmla="*/ 223 w 622"/>
                <a:gd name="T29" fmla="*/ 608 h 622"/>
                <a:gd name="T30" fmla="*/ 282 w 622"/>
                <a:gd name="T31" fmla="*/ 620 h 622"/>
                <a:gd name="T32" fmla="*/ 340 w 622"/>
                <a:gd name="T33" fmla="*/ 620 h 622"/>
                <a:gd name="T34" fmla="*/ 399 w 622"/>
                <a:gd name="T35" fmla="*/ 608 h 622"/>
                <a:gd name="T36" fmla="*/ 455 w 622"/>
                <a:gd name="T37" fmla="*/ 586 h 622"/>
                <a:gd name="T38" fmla="*/ 494 w 622"/>
                <a:gd name="T39" fmla="*/ 562 h 622"/>
                <a:gd name="T40" fmla="*/ 519 w 622"/>
                <a:gd name="T41" fmla="*/ 542 h 622"/>
                <a:gd name="T42" fmla="*/ 531 w 622"/>
                <a:gd name="T43" fmla="*/ 530 h 622"/>
                <a:gd name="T44" fmla="*/ 551 w 622"/>
                <a:gd name="T45" fmla="*/ 507 h 622"/>
                <a:gd name="T46" fmla="*/ 570 w 622"/>
                <a:gd name="T47" fmla="*/ 482 h 622"/>
                <a:gd name="T48" fmla="*/ 598 w 622"/>
                <a:gd name="T49" fmla="*/ 427 h 622"/>
                <a:gd name="T50" fmla="*/ 615 w 622"/>
                <a:gd name="T51" fmla="*/ 370 h 622"/>
                <a:gd name="T52" fmla="*/ 622 w 622"/>
                <a:gd name="T53" fmla="*/ 311 h 622"/>
                <a:gd name="T54" fmla="*/ 615 w 622"/>
                <a:gd name="T55" fmla="*/ 252 h 622"/>
                <a:gd name="T56" fmla="*/ 598 w 622"/>
                <a:gd name="T57" fmla="*/ 194 h 622"/>
                <a:gd name="T58" fmla="*/ 570 w 622"/>
                <a:gd name="T59" fmla="*/ 139 h 622"/>
                <a:gd name="T60" fmla="*/ 551 w 622"/>
                <a:gd name="T61" fmla="*/ 115 h 622"/>
                <a:gd name="T62" fmla="*/ 531 w 622"/>
                <a:gd name="T63" fmla="*/ 91 h 622"/>
                <a:gd name="T64" fmla="*/ 519 w 622"/>
                <a:gd name="T65" fmla="*/ 81 h 622"/>
                <a:gd name="T66" fmla="*/ 494 w 622"/>
                <a:gd name="T67" fmla="*/ 60 h 622"/>
                <a:gd name="T68" fmla="*/ 455 w 622"/>
                <a:gd name="T69" fmla="*/ 35 h 622"/>
                <a:gd name="T70" fmla="*/ 399 w 622"/>
                <a:gd name="T71" fmla="*/ 13 h 622"/>
                <a:gd name="T72" fmla="*/ 340 w 622"/>
                <a:gd name="T73" fmla="*/ 1 h 622"/>
                <a:gd name="T74" fmla="*/ 282 w 622"/>
                <a:gd name="T75" fmla="*/ 1 h 622"/>
                <a:gd name="T76" fmla="*/ 223 w 622"/>
                <a:gd name="T77" fmla="*/ 13 h 622"/>
                <a:gd name="T78" fmla="*/ 167 w 622"/>
                <a:gd name="T79" fmla="*/ 35 h 622"/>
                <a:gd name="T80" fmla="*/ 127 w 622"/>
                <a:gd name="T81" fmla="*/ 60 h 622"/>
                <a:gd name="T82" fmla="*/ 103 w 622"/>
                <a:gd name="T83" fmla="*/ 81 h 622"/>
                <a:gd name="T84" fmla="*/ 9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91" y="91"/>
                  </a:moveTo>
                  <a:lnTo>
                    <a:pt x="91" y="91"/>
                  </a:lnTo>
                  <a:lnTo>
                    <a:pt x="80" y="103"/>
                  </a:lnTo>
                  <a:lnTo>
                    <a:pt x="69" y="115"/>
                  </a:lnTo>
                  <a:lnTo>
                    <a:pt x="60" y="128"/>
                  </a:lnTo>
                  <a:lnTo>
                    <a:pt x="51" y="139"/>
                  </a:lnTo>
                  <a:lnTo>
                    <a:pt x="35" y="167"/>
                  </a:lnTo>
                  <a:lnTo>
                    <a:pt x="24" y="194"/>
                  </a:lnTo>
                  <a:lnTo>
                    <a:pt x="13" y="223"/>
                  </a:lnTo>
                  <a:lnTo>
                    <a:pt x="5" y="252"/>
                  </a:lnTo>
                  <a:lnTo>
                    <a:pt x="2" y="281"/>
                  </a:lnTo>
                  <a:lnTo>
                    <a:pt x="0" y="311"/>
                  </a:lnTo>
                  <a:lnTo>
                    <a:pt x="2" y="340"/>
                  </a:lnTo>
                  <a:lnTo>
                    <a:pt x="5" y="370"/>
                  </a:lnTo>
                  <a:lnTo>
                    <a:pt x="13" y="399"/>
                  </a:lnTo>
                  <a:lnTo>
                    <a:pt x="24" y="427"/>
                  </a:lnTo>
                  <a:lnTo>
                    <a:pt x="35" y="455"/>
                  </a:lnTo>
                  <a:lnTo>
                    <a:pt x="51" y="482"/>
                  </a:lnTo>
                  <a:lnTo>
                    <a:pt x="60" y="494"/>
                  </a:lnTo>
                  <a:lnTo>
                    <a:pt x="69" y="507"/>
                  </a:lnTo>
                  <a:lnTo>
                    <a:pt x="80" y="519"/>
                  </a:lnTo>
                  <a:lnTo>
                    <a:pt x="91" y="530"/>
                  </a:lnTo>
                  <a:lnTo>
                    <a:pt x="91" y="530"/>
                  </a:lnTo>
                  <a:lnTo>
                    <a:pt x="103" y="542"/>
                  </a:lnTo>
                  <a:lnTo>
                    <a:pt x="115" y="551"/>
                  </a:lnTo>
                  <a:lnTo>
                    <a:pt x="127" y="562"/>
                  </a:lnTo>
                  <a:lnTo>
                    <a:pt x="140" y="571"/>
                  </a:lnTo>
                  <a:lnTo>
                    <a:pt x="167" y="586"/>
                  </a:lnTo>
                  <a:lnTo>
                    <a:pt x="194" y="598"/>
                  </a:lnTo>
                  <a:lnTo>
                    <a:pt x="223" y="608"/>
                  </a:lnTo>
                  <a:lnTo>
                    <a:pt x="252" y="616"/>
                  </a:lnTo>
                  <a:lnTo>
                    <a:pt x="282" y="620"/>
                  </a:lnTo>
                  <a:lnTo>
                    <a:pt x="310" y="622"/>
                  </a:lnTo>
                  <a:lnTo>
                    <a:pt x="340" y="620"/>
                  </a:lnTo>
                  <a:lnTo>
                    <a:pt x="370" y="616"/>
                  </a:lnTo>
                  <a:lnTo>
                    <a:pt x="399" y="608"/>
                  </a:lnTo>
                  <a:lnTo>
                    <a:pt x="428" y="598"/>
                  </a:lnTo>
                  <a:lnTo>
                    <a:pt x="455" y="586"/>
                  </a:lnTo>
                  <a:lnTo>
                    <a:pt x="482" y="571"/>
                  </a:lnTo>
                  <a:lnTo>
                    <a:pt x="494" y="562"/>
                  </a:lnTo>
                  <a:lnTo>
                    <a:pt x="507" y="551"/>
                  </a:lnTo>
                  <a:lnTo>
                    <a:pt x="519" y="542"/>
                  </a:lnTo>
                  <a:lnTo>
                    <a:pt x="531" y="530"/>
                  </a:lnTo>
                  <a:lnTo>
                    <a:pt x="531" y="530"/>
                  </a:lnTo>
                  <a:lnTo>
                    <a:pt x="541" y="519"/>
                  </a:lnTo>
                  <a:lnTo>
                    <a:pt x="551" y="507"/>
                  </a:lnTo>
                  <a:lnTo>
                    <a:pt x="562" y="494"/>
                  </a:lnTo>
                  <a:lnTo>
                    <a:pt x="570" y="482"/>
                  </a:lnTo>
                  <a:lnTo>
                    <a:pt x="585" y="455"/>
                  </a:lnTo>
                  <a:lnTo>
                    <a:pt x="598" y="427"/>
                  </a:lnTo>
                  <a:lnTo>
                    <a:pt x="609" y="399"/>
                  </a:lnTo>
                  <a:lnTo>
                    <a:pt x="615" y="370"/>
                  </a:lnTo>
                  <a:lnTo>
                    <a:pt x="621" y="340"/>
                  </a:lnTo>
                  <a:lnTo>
                    <a:pt x="622" y="311"/>
                  </a:lnTo>
                  <a:lnTo>
                    <a:pt x="621" y="281"/>
                  </a:lnTo>
                  <a:lnTo>
                    <a:pt x="615" y="252"/>
                  </a:lnTo>
                  <a:lnTo>
                    <a:pt x="609" y="223"/>
                  </a:lnTo>
                  <a:lnTo>
                    <a:pt x="598" y="194"/>
                  </a:lnTo>
                  <a:lnTo>
                    <a:pt x="585" y="167"/>
                  </a:lnTo>
                  <a:lnTo>
                    <a:pt x="570" y="139"/>
                  </a:lnTo>
                  <a:lnTo>
                    <a:pt x="562" y="128"/>
                  </a:lnTo>
                  <a:lnTo>
                    <a:pt x="551" y="115"/>
                  </a:lnTo>
                  <a:lnTo>
                    <a:pt x="541" y="103"/>
                  </a:lnTo>
                  <a:lnTo>
                    <a:pt x="531" y="91"/>
                  </a:lnTo>
                  <a:lnTo>
                    <a:pt x="531" y="91"/>
                  </a:lnTo>
                  <a:lnTo>
                    <a:pt x="519" y="81"/>
                  </a:lnTo>
                  <a:lnTo>
                    <a:pt x="507" y="70"/>
                  </a:lnTo>
                  <a:lnTo>
                    <a:pt x="494" y="60"/>
                  </a:lnTo>
                  <a:lnTo>
                    <a:pt x="482" y="51"/>
                  </a:lnTo>
                  <a:lnTo>
                    <a:pt x="455" y="35"/>
                  </a:lnTo>
                  <a:lnTo>
                    <a:pt x="428" y="24"/>
                  </a:lnTo>
                  <a:lnTo>
                    <a:pt x="399" y="13"/>
                  </a:lnTo>
                  <a:lnTo>
                    <a:pt x="370" y="7"/>
                  </a:lnTo>
                  <a:lnTo>
                    <a:pt x="340" y="1"/>
                  </a:lnTo>
                  <a:lnTo>
                    <a:pt x="310" y="0"/>
                  </a:lnTo>
                  <a:lnTo>
                    <a:pt x="282" y="1"/>
                  </a:lnTo>
                  <a:lnTo>
                    <a:pt x="252" y="7"/>
                  </a:lnTo>
                  <a:lnTo>
                    <a:pt x="223" y="13"/>
                  </a:lnTo>
                  <a:lnTo>
                    <a:pt x="194" y="24"/>
                  </a:lnTo>
                  <a:lnTo>
                    <a:pt x="167" y="35"/>
                  </a:lnTo>
                  <a:lnTo>
                    <a:pt x="140" y="51"/>
                  </a:lnTo>
                  <a:lnTo>
                    <a:pt x="127" y="60"/>
                  </a:lnTo>
                  <a:lnTo>
                    <a:pt x="115" y="70"/>
                  </a:lnTo>
                  <a:lnTo>
                    <a:pt x="103" y="81"/>
                  </a:lnTo>
                  <a:lnTo>
                    <a:pt x="91" y="91"/>
                  </a:lnTo>
                  <a:lnTo>
                    <a:pt x="9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8" name="Freeform 122"/>
            <p:cNvSpPr>
              <a:spLocks/>
            </p:cNvSpPr>
            <p:nvPr userDrawn="1"/>
          </p:nvSpPr>
          <p:spPr bwMode="auto">
            <a:xfrm>
              <a:off x="1269" y="1408"/>
              <a:ext cx="134" cy="134"/>
            </a:xfrm>
            <a:custGeom>
              <a:avLst/>
              <a:gdLst>
                <a:gd name="T0" fmla="*/ 460 w 540"/>
                <a:gd name="T1" fmla="*/ 79 h 539"/>
                <a:gd name="T2" fmla="*/ 419 w 540"/>
                <a:gd name="T3" fmla="*/ 44 h 539"/>
                <a:gd name="T4" fmla="*/ 372 w 540"/>
                <a:gd name="T5" fmla="*/ 20 h 539"/>
                <a:gd name="T6" fmla="*/ 321 w 540"/>
                <a:gd name="T7" fmla="*/ 5 h 539"/>
                <a:gd name="T8" fmla="*/ 270 w 540"/>
                <a:gd name="T9" fmla="*/ 0 h 539"/>
                <a:gd name="T10" fmla="*/ 218 w 540"/>
                <a:gd name="T11" fmla="*/ 5 h 539"/>
                <a:gd name="T12" fmla="*/ 168 w 540"/>
                <a:gd name="T13" fmla="*/ 20 h 539"/>
                <a:gd name="T14" fmla="*/ 121 w 540"/>
                <a:gd name="T15" fmla="*/ 44 h 539"/>
                <a:gd name="T16" fmla="*/ 78 w 540"/>
                <a:gd name="T17" fmla="*/ 79 h 539"/>
                <a:gd name="T18" fmla="*/ 60 w 540"/>
                <a:gd name="T19" fmla="*/ 99 h 539"/>
                <a:gd name="T20" fmla="*/ 30 w 540"/>
                <a:gd name="T21" fmla="*/ 145 h 539"/>
                <a:gd name="T22" fmla="*/ 11 w 540"/>
                <a:gd name="T23" fmla="*/ 193 h 539"/>
                <a:gd name="T24" fmla="*/ 2 w 540"/>
                <a:gd name="T25" fmla="*/ 244 h 539"/>
                <a:gd name="T26" fmla="*/ 2 w 540"/>
                <a:gd name="T27" fmla="*/ 296 h 539"/>
                <a:gd name="T28" fmla="*/ 11 w 540"/>
                <a:gd name="T29" fmla="*/ 347 h 539"/>
                <a:gd name="T30" fmla="*/ 30 w 540"/>
                <a:gd name="T31" fmla="*/ 395 h 539"/>
                <a:gd name="T32" fmla="*/ 60 w 540"/>
                <a:gd name="T33" fmla="*/ 440 h 539"/>
                <a:gd name="T34" fmla="*/ 78 w 540"/>
                <a:gd name="T35" fmla="*/ 461 h 539"/>
                <a:gd name="T36" fmla="*/ 121 w 540"/>
                <a:gd name="T37" fmla="*/ 495 h 539"/>
                <a:gd name="T38" fmla="*/ 168 w 540"/>
                <a:gd name="T39" fmla="*/ 520 h 539"/>
                <a:gd name="T40" fmla="*/ 218 w 540"/>
                <a:gd name="T41" fmla="*/ 535 h 539"/>
                <a:gd name="T42" fmla="*/ 270 w 540"/>
                <a:gd name="T43" fmla="*/ 539 h 539"/>
                <a:gd name="T44" fmla="*/ 321 w 540"/>
                <a:gd name="T45" fmla="*/ 535 h 539"/>
                <a:gd name="T46" fmla="*/ 372 w 540"/>
                <a:gd name="T47" fmla="*/ 520 h 539"/>
                <a:gd name="T48" fmla="*/ 419 w 540"/>
                <a:gd name="T49" fmla="*/ 495 h 539"/>
                <a:gd name="T50" fmla="*/ 460 w 540"/>
                <a:gd name="T51" fmla="*/ 461 h 539"/>
                <a:gd name="T52" fmla="*/ 480 w 540"/>
                <a:gd name="T53" fmla="*/ 440 h 539"/>
                <a:gd name="T54" fmla="*/ 508 w 540"/>
                <a:gd name="T55" fmla="*/ 395 h 539"/>
                <a:gd name="T56" fmla="*/ 529 w 540"/>
                <a:gd name="T57" fmla="*/ 347 h 539"/>
                <a:gd name="T58" fmla="*/ 538 w 540"/>
                <a:gd name="T59" fmla="*/ 296 h 539"/>
                <a:gd name="T60" fmla="*/ 538 w 540"/>
                <a:gd name="T61" fmla="*/ 244 h 539"/>
                <a:gd name="T62" fmla="*/ 529 w 540"/>
                <a:gd name="T63" fmla="*/ 193 h 539"/>
                <a:gd name="T64" fmla="*/ 508 w 540"/>
                <a:gd name="T65" fmla="*/ 145 h 539"/>
                <a:gd name="T66" fmla="*/ 480 w 540"/>
                <a:gd name="T67" fmla="*/ 99 h 539"/>
                <a:gd name="T68" fmla="*/ 46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460" y="79"/>
                  </a:moveTo>
                  <a:lnTo>
                    <a:pt x="460" y="79"/>
                  </a:lnTo>
                  <a:lnTo>
                    <a:pt x="441" y="60"/>
                  </a:lnTo>
                  <a:lnTo>
                    <a:pt x="419" y="44"/>
                  </a:lnTo>
                  <a:lnTo>
                    <a:pt x="395" y="31"/>
                  </a:lnTo>
                  <a:lnTo>
                    <a:pt x="372" y="20"/>
                  </a:lnTo>
                  <a:lnTo>
                    <a:pt x="347" y="10"/>
                  </a:lnTo>
                  <a:lnTo>
                    <a:pt x="321" y="5"/>
                  </a:lnTo>
                  <a:lnTo>
                    <a:pt x="296" y="1"/>
                  </a:lnTo>
                  <a:lnTo>
                    <a:pt x="270" y="0"/>
                  </a:lnTo>
                  <a:lnTo>
                    <a:pt x="244" y="1"/>
                  </a:lnTo>
                  <a:lnTo>
                    <a:pt x="218" y="5"/>
                  </a:lnTo>
                  <a:lnTo>
                    <a:pt x="193" y="10"/>
                  </a:lnTo>
                  <a:lnTo>
                    <a:pt x="168" y="20"/>
                  </a:lnTo>
                  <a:lnTo>
                    <a:pt x="144" y="31"/>
                  </a:lnTo>
                  <a:lnTo>
                    <a:pt x="121" y="44"/>
                  </a:lnTo>
                  <a:lnTo>
                    <a:pt x="99" y="60"/>
                  </a:lnTo>
                  <a:lnTo>
                    <a:pt x="78" y="79"/>
                  </a:lnTo>
                  <a:lnTo>
                    <a:pt x="78" y="79"/>
                  </a:lnTo>
                  <a:lnTo>
                    <a:pt x="60" y="99"/>
                  </a:lnTo>
                  <a:lnTo>
                    <a:pt x="45" y="121"/>
                  </a:lnTo>
                  <a:lnTo>
                    <a:pt x="30" y="145"/>
                  </a:lnTo>
                  <a:lnTo>
                    <a:pt x="20" y="168"/>
                  </a:lnTo>
                  <a:lnTo>
                    <a:pt x="11" y="193"/>
                  </a:lnTo>
                  <a:lnTo>
                    <a:pt x="4" y="218"/>
                  </a:lnTo>
                  <a:lnTo>
                    <a:pt x="2" y="244"/>
                  </a:lnTo>
                  <a:lnTo>
                    <a:pt x="0" y="270"/>
                  </a:lnTo>
                  <a:lnTo>
                    <a:pt x="2" y="296"/>
                  </a:lnTo>
                  <a:lnTo>
                    <a:pt x="4" y="322"/>
                  </a:lnTo>
                  <a:lnTo>
                    <a:pt x="11" y="347"/>
                  </a:lnTo>
                  <a:lnTo>
                    <a:pt x="20" y="371"/>
                  </a:lnTo>
                  <a:lnTo>
                    <a:pt x="30" y="395"/>
                  </a:lnTo>
                  <a:lnTo>
                    <a:pt x="45" y="418"/>
                  </a:lnTo>
                  <a:lnTo>
                    <a:pt x="60" y="440"/>
                  </a:lnTo>
                  <a:lnTo>
                    <a:pt x="78" y="461"/>
                  </a:lnTo>
                  <a:lnTo>
                    <a:pt x="78" y="461"/>
                  </a:lnTo>
                  <a:lnTo>
                    <a:pt x="99" y="479"/>
                  </a:lnTo>
                  <a:lnTo>
                    <a:pt x="121" y="495"/>
                  </a:lnTo>
                  <a:lnTo>
                    <a:pt x="144" y="509"/>
                  </a:lnTo>
                  <a:lnTo>
                    <a:pt x="168" y="520"/>
                  </a:lnTo>
                  <a:lnTo>
                    <a:pt x="193" y="529"/>
                  </a:lnTo>
                  <a:lnTo>
                    <a:pt x="218" y="535"/>
                  </a:lnTo>
                  <a:lnTo>
                    <a:pt x="244" y="538"/>
                  </a:lnTo>
                  <a:lnTo>
                    <a:pt x="270" y="539"/>
                  </a:lnTo>
                  <a:lnTo>
                    <a:pt x="296" y="538"/>
                  </a:lnTo>
                  <a:lnTo>
                    <a:pt x="321" y="535"/>
                  </a:lnTo>
                  <a:lnTo>
                    <a:pt x="347" y="529"/>
                  </a:lnTo>
                  <a:lnTo>
                    <a:pt x="372" y="520"/>
                  </a:lnTo>
                  <a:lnTo>
                    <a:pt x="395" y="509"/>
                  </a:lnTo>
                  <a:lnTo>
                    <a:pt x="419" y="495"/>
                  </a:lnTo>
                  <a:lnTo>
                    <a:pt x="441" y="479"/>
                  </a:lnTo>
                  <a:lnTo>
                    <a:pt x="460" y="461"/>
                  </a:lnTo>
                  <a:lnTo>
                    <a:pt x="460" y="461"/>
                  </a:lnTo>
                  <a:lnTo>
                    <a:pt x="480" y="440"/>
                  </a:lnTo>
                  <a:lnTo>
                    <a:pt x="495" y="418"/>
                  </a:lnTo>
                  <a:lnTo>
                    <a:pt x="508" y="395"/>
                  </a:lnTo>
                  <a:lnTo>
                    <a:pt x="520" y="371"/>
                  </a:lnTo>
                  <a:lnTo>
                    <a:pt x="529" y="347"/>
                  </a:lnTo>
                  <a:lnTo>
                    <a:pt x="535" y="322"/>
                  </a:lnTo>
                  <a:lnTo>
                    <a:pt x="538" y="296"/>
                  </a:lnTo>
                  <a:lnTo>
                    <a:pt x="540" y="270"/>
                  </a:lnTo>
                  <a:lnTo>
                    <a:pt x="538" y="244"/>
                  </a:lnTo>
                  <a:lnTo>
                    <a:pt x="535" y="218"/>
                  </a:lnTo>
                  <a:lnTo>
                    <a:pt x="529" y="193"/>
                  </a:lnTo>
                  <a:lnTo>
                    <a:pt x="520" y="168"/>
                  </a:lnTo>
                  <a:lnTo>
                    <a:pt x="508" y="145"/>
                  </a:lnTo>
                  <a:lnTo>
                    <a:pt x="495" y="121"/>
                  </a:lnTo>
                  <a:lnTo>
                    <a:pt x="480" y="99"/>
                  </a:lnTo>
                  <a:lnTo>
                    <a:pt x="460" y="79"/>
                  </a:lnTo>
                  <a:lnTo>
                    <a:pt x="46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9" name="Freeform 123"/>
            <p:cNvSpPr>
              <a:spLocks/>
            </p:cNvSpPr>
            <p:nvPr userDrawn="1"/>
          </p:nvSpPr>
          <p:spPr bwMode="auto">
            <a:xfrm>
              <a:off x="1099" y="1596"/>
              <a:ext cx="115" cy="115"/>
            </a:xfrm>
            <a:custGeom>
              <a:avLst/>
              <a:gdLst>
                <a:gd name="T0" fmla="*/ 68 w 459"/>
                <a:gd name="T1" fmla="*/ 67 h 460"/>
                <a:gd name="T2" fmla="*/ 38 w 459"/>
                <a:gd name="T3" fmla="*/ 104 h 460"/>
                <a:gd name="T4" fmla="*/ 17 w 459"/>
                <a:gd name="T5" fmla="*/ 143 h 460"/>
                <a:gd name="T6" fmla="*/ 4 w 459"/>
                <a:gd name="T7" fmla="*/ 186 h 460"/>
                <a:gd name="T8" fmla="*/ 0 w 459"/>
                <a:gd name="T9" fmla="*/ 230 h 460"/>
                <a:gd name="T10" fmla="*/ 4 w 459"/>
                <a:gd name="T11" fmla="*/ 273 h 460"/>
                <a:gd name="T12" fmla="*/ 17 w 459"/>
                <a:gd name="T13" fmla="*/ 316 h 460"/>
                <a:gd name="T14" fmla="*/ 38 w 459"/>
                <a:gd name="T15" fmla="*/ 357 h 460"/>
                <a:gd name="T16" fmla="*/ 68 w 459"/>
                <a:gd name="T17" fmla="*/ 392 h 460"/>
                <a:gd name="T18" fmla="*/ 85 w 459"/>
                <a:gd name="T19" fmla="*/ 407 h 460"/>
                <a:gd name="T20" fmla="*/ 122 w 459"/>
                <a:gd name="T21" fmla="*/ 434 h 460"/>
                <a:gd name="T22" fmla="*/ 164 w 459"/>
                <a:gd name="T23" fmla="*/ 449 h 460"/>
                <a:gd name="T24" fmla="*/ 207 w 459"/>
                <a:gd name="T25" fmla="*/ 458 h 460"/>
                <a:gd name="T26" fmla="*/ 251 w 459"/>
                <a:gd name="T27" fmla="*/ 458 h 460"/>
                <a:gd name="T28" fmla="*/ 294 w 459"/>
                <a:gd name="T29" fmla="*/ 449 h 460"/>
                <a:gd name="T30" fmla="*/ 336 w 459"/>
                <a:gd name="T31" fmla="*/ 434 h 460"/>
                <a:gd name="T32" fmla="*/ 375 w 459"/>
                <a:gd name="T33" fmla="*/ 407 h 460"/>
                <a:gd name="T34" fmla="*/ 392 w 459"/>
                <a:gd name="T35" fmla="*/ 392 h 460"/>
                <a:gd name="T36" fmla="*/ 421 w 459"/>
                <a:gd name="T37" fmla="*/ 357 h 460"/>
                <a:gd name="T38" fmla="*/ 443 w 459"/>
                <a:gd name="T39" fmla="*/ 316 h 460"/>
                <a:gd name="T40" fmla="*/ 455 w 459"/>
                <a:gd name="T41" fmla="*/ 273 h 460"/>
                <a:gd name="T42" fmla="*/ 459 w 459"/>
                <a:gd name="T43" fmla="*/ 230 h 460"/>
                <a:gd name="T44" fmla="*/ 455 w 459"/>
                <a:gd name="T45" fmla="*/ 186 h 460"/>
                <a:gd name="T46" fmla="*/ 443 w 459"/>
                <a:gd name="T47" fmla="*/ 143 h 460"/>
                <a:gd name="T48" fmla="*/ 421 w 459"/>
                <a:gd name="T49" fmla="*/ 104 h 460"/>
                <a:gd name="T50" fmla="*/ 392 w 459"/>
                <a:gd name="T51" fmla="*/ 67 h 460"/>
                <a:gd name="T52" fmla="*/ 375 w 459"/>
                <a:gd name="T53" fmla="*/ 52 h 460"/>
                <a:gd name="T54" fmla="*/ 336 w 459"/>
                <a:gd name="T55" fmla="*/ 27 h 460"/>
                <a:gd name="T56" fmla="*/ 294 w 459"/>
                <a:gd name="T57" fmla="*/ 10 h 460"/>
                <a:gd name="T58" fmla="*/ 251 w 459"/>
                <a:gd name="T59" fmla="*/ 1 h 460"/>
                <a:gd name="T60" fmla="*/ 207 w 459"/>
                <a:gd name="T61" fmla="*/ 1 h 460"/>
                <a:gd name="T62" fmla="*/ 164 w 459"/>
                <a:gd name="T63" fmla="*/ 10 h 460"/>
                <a:gd name="T64" fmla="*/ 122 w 459"/>
                <a:gd name="T65" fmla="*/ 27 h 460"/>
                <a:gd name="T66" fmla="*/ 85 w 459"/>
                <a:gd name="T67" fmla="*/ 52 h 460"/>
                <a:gd name="T68" fmla="*/ 68 w 459"/>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60">
                  <a:moveTo>
                    <a:pt x="68" y="67"/>
                  </a:moveTo>
                  <a:lnTo>
                    <a:pt x="68" y="67"/>
                  </a:lnTo>
                  <a:lnTo>
                    <a:pt x="52" y="84"/>
                  </a:lnTo>
                  <a:lnTo>
                    <a:pt x="38" y="104"/>
                  </a:lnTo>
                  <a:lnTo>
                    <a:pt x="26" y="123"/>
                  </a:lnTo>
                  <a:lnTo>
                    <a:pt x="17" y="143"/>
                  </a:lnTo>
                  <a:lnTo>
                    <a:pt x="9" y="164"/>
                  </a:lnTo>
                  <a:lnTo>
                    <a:pt x="4" y="186"/>
                  </a:lnTo>
                  <a:lnTo>
                    <a:pt x="1" y="208"/>
                  </a:lnTo>
                  <a:lnTo>
                    <a:pt x="0" y="230"/>
                  </a:lnTo>
                  <a:lnTo>
                    <a:pt x="1" y="251"/>
                  </a:lnTo>
                  <a:lnTo>
                    <a:pt x="4" y="273"/>
                  </a:lnTo>
                  <a:lnTo>
                    <a:pt x="9" y="295"/>
                  </a:lnTo>
                  <a:lnTo>
                    <a:pt x="17" y="316"/>
                  </a:lnTo>
                  <a:lnTo>
                    <a:pt x="26" y="337"/>
                  </a:lnTo>
                  <a:lnTo>
                    <a:pt x="38" y="357"/>
                  </a:lnTo>
                  <a:lnTo>
                    <a:pt x="52" y="375"/>
                  </a:lnTo>
                  <a:lnTo>
                    <a:pt x="68" y="392"/>
                  </a:lnTo>
                  <a:lnTo>
                    <a:pt x="68" y="392"/>
                  </a:lnTo>
                  <a:lnTo>
                    <a:pt x="85" y="407"/>
                  </a:lnTo>
                  <a:lnTo>
                    <a:pt x="103" y="422"/>
                  </a:lnTo>
                  <a:lnTo>
                    <a:pt x="122" y="434"/>
                  </a:lnTo>
                  <a:lnTo>
                    <a:pt x="143" y="443"/>
                  </a:lnTo>
                  <a:lnTo>
                    <a:pt x="164" y="449"/>
                  </a:lnTo>
                  <a:lnTo>
                    <a:pt x="186" y="456"/>
                  </a:lnTo>
                  <a:lnTo>
                    <a:pt x="207" y="458"/>
                  </a:lnTo>
                  <a:lnTo>
                    <a:pt x="229" y="460"/>
                  </a:lnTo>
                  <a:lnTo>
                    <a:pt x="251" y="458"/>
                  </a:lnTo>
                  <a:lnTo>
                    <a:pt x="274" y="456"/>
                  </a:lnTo>
                  <a:lnTo>
                    <a:pt x="294" y="449"/>
                  </a:lnTo>
                  <a:lnTo>
                    <a:pt x="317" y="443"/>
                  </a:lnTo>
                  <a:lnTo>
                    <a:pt x="336" y="434"/>
                  </a:lnTo>
                  <a:lnTo>
                    <a:pt x="356" y="422"/>
                  </a:lnTo>
                  <a:lnTo>
                    <a:pt x="375" y="407"/>
                  </a:lnTo>
                  <a:lnTo>
                    <a:pt x="392" y="392"/>
                  </a:lnTo>
                  <a:lnTo>
                    <a:pt x="392" y="392"/>
                  </a:lnTo>
                  <a:lnTo>
                    <a:pt x="408" y="375"/>
                  </a:lnTo>
                  <a:lnTo>
                    <a:pt x="421" y="357"/>
                  </a:lnTo>
                  <a:lnTo>
                    <a:pt x="433" y="337"/>
                  </a:lnTo>
                  <a:lnTo>
                    <a:pt x="443" y="316"/>
                  </a:lnTo>
                  <a:lnTo>
                    <a:pt x="450" y="295"/>
                  </a:lnTo>
                  <a:lnTo>
                    <a:pt x="455" y="273"/>
                  </a:lnTo>
                  <a:lnTo>
                    <a:pt x="459" y="251"/>
                  </a:lnTo>
                  <a:lnTo>
                    <a:pt x="459" y="230"/>
                  </a:lnTo>
                  <a:lnTo>
                    <a:pt x="459" y="208"/>
                  </a:lnTo>
                  <a:lnTo>
                    <a:pt x="455" y="186"/>
                  </a:lnTo>
                  <a:lnTo>
                    <a:pt x="450" y="164"/>
                  </a:lnTo>
                  <a:lnTo>
                    <a:pt x="443" y="143"/>
                  </a:lnTo>
                  <a:lnTo>
                    <a:pt x="433" y="123"/>
                  </a:lnTo>
                  <a:lnTo>
                    <a:pt x="421" y="104"/>
                  </a:lnTo>
                  <a:lnTo>
                    <a:pt x="408" y="84"/>
                  </a:lnTo>
                  <a:lnTo>
                    <a:pt x="392" y="67"/>
                  </a:lnTo>
                  <a:lnTo>
                    <a:pt x="392" y="67"/>
                  </a:lnTo>
                  <a:lnTo>
                    <a:pt x="375" y="52"/>
                  </a:lnTo>
                  <a:lnTo>
                    <a:pt x="356" y="37"/>
                  </a:lnTo>
                  <a:lnTo>
                    <a:pt x="336" y="27"/>
                  </a:lnTo>
                  <a:lnTo>
                    <a:pt x="317" y="17"/>
                  </a:lnTo>
                  <a:lnTo>
                    <a:pt x="294" y="10"/>
                  </a:lnTo>
                  <a:lnTo>
                    <a:pt x="274" y="5"/>
                  </a:lnTo>
                  <a:lnTo>
                    <a:pt x="251" y="1"/>
                  </a:lnTo>
                  <a:lnTo>
                    <a:pt x="229" y="0"/>
                  </a:lnTo>
                  <a:lnTo>
                    <a:pt x="207" y="1"/>
                  </a:lnTo>
                  <a:lnTo>
                    <a:pt x="186" y="5"/>
                  </a:lnTo>
                  <a:lnTo>
                    <a:pt x="164" y="10"/>
                  </a:lnTo>
                  <a:lnTo>
                    <a:pt x="143" y="17"/>
                  </a:lnTo>
                  <a:lnTo>
                    <a:pt x="122" y="27"/>
                  </a:lnTo>
                  <a:lnTo>
                    <a:pt x="103"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0" name="Freeform 124"/>
            <p:cNvSpPr>
              <a:spLocks/>
            </p:cNvSpPr>
            <p:nvPr userDrawn="1"/>
          </p:nvSpPr>
          <p:spPr bwMode="auto">
            <a:xfrm>
              <a:off x="931" y="1786"/>
              <a:ext cx="94" cy="94"/>
            </a:xfrm>
            <a:custGeom>
              <a:avLst/>
              <a:gdLst>
                <a:gd name="T0" fmla="*/ 55 w 378"/>
                <a:gd name="T1" fmla="*/ 56 h 377"/>
                <a:gd name="T2" fmla="*/ 31 w 378"/>
                <a:gd name="T3" fmla="*/ 84 h 377"/>
                <a:gd name="T4" fmla="*/ 13 w 378"/>
                <a:gd name="T5" fmla="*/ 118 h 377"/>
                <a:gd name="T6" fmla="*/ 3 w 378"/>
                <a:gd name="T7" fmla="*/ 152 h 377"/>
                <a:gd name="T8" fmla="*/ 0 w 378"/>
                <a:gd name="T9" fmla="*/ 189 h 377"/>
                <a:gd name="T10" fmla="*/ 3 w 378"/>
                <a:gd name="T11" fmla="*/ 225 h 377"/>
                <a:gd name="T12" fmla="*/ 13 w 378"/>
                <a:gd name="T13" fmla="*/ 260 h 377"/>
                <a:gd name="T14" fmla="*/ 31 w 378"/>
                <a:gd name="T15" fmla="*/ 293 h 377"/>
                <a:gd name="T16" fmla="*/ 55 w 378"/>
                <a:gd name="T17" fmla="*/ 323 h 377"/>
                <a:gd name="T18" fmla="*/ 69 w 378"/>
                <a:gd name="T19" fmla="*/ 336 h 377"/>
                <a:gd name="T20" fmla="*/ 100 w 378"/>
                <a:gd name="T21" fmla="*/ 357 h 377"/>
                <a:gd name="T22" fmla="*/ 135 w 378"/>
                <a:gd name="T23" fmla="*/ 370 h 377"/>
                <a:gd name="T24" fmla="*/ 171 w 378"/>
                <a:gd name="T25" fmla="*/ 377 h 377"/>
                <a:gd name="T26" fmla="*/ 207 w 378"/>
                <a:gd name="T27" fmla="*/ 377 h 377"/>
                <a:gd name="T28" fmla="*/ 242 w 378"/>
                <a:gd name="T29" fmla="*/ 370 h 377"/>
                <a:gd name="T30" fmla="*/ 276 w 378"/>
                <a:gd name="T31" fmla="*/ 357 h 377"/>
                <a:gd name="T32" fmla="*/ 307 w 378"/>
                <a:gd name="T33" fmla="*/ 336 h 377"/>
                <a:gd name="T34" fmla="*/ 322 w 378"/>
                <a:gd name="T35" fmla="*/ 323 h 377"/>
                <a:gd name="T36" fmla="*/ 347 w 378"/>
                <a:gd name="T37" fmla="*/ 293 h 377"/>
                <a:gd name="T38" fmla="*/ 364 w 378"/>
                <a:gd name="T39" fmla="*/ 260 h 377"/>
                <a:gd name="T40" fmla="*/ 374 w 378"/>
                <a:gd name="T41" fmla="*/ 225 h 377"/>
                <a:gd name="T42" fmla="*/ 378 w 378"/>
                <a:gd name="T43" fmla="*/ 189 h 377"/>
                <a:gd name="T44" fmla="*/ 374 w 378"/>
                <a:gd name="T45" fmla="*/ 152 h 377"/>
                <a:gd name="T46" fmla="*/ 364 w 378"/>
                <a:gd name="T47" fmla="*/ 118 h 377"/>
                <a:gd name="T48" fmla="*/ 347 w 378"/>
                <a:gd name="T49" fmla="*/ 84 h 377"/>
                <a:gd name="T50" fmla="*/ 322 w 378"/>
                <a:gd name="T51" fmla="*/ 56 h 377"/>
                <a:gd name="T52" fmla="*/ 307 w 378"/>
                <a:gd name="T53" fmla="*/ 43 h 377"/>
                <a:gd name="T54" fmla="*/ 276 w 378"/>
                <a:gd name="T55" fmla="*/ 22 h 377"/>
                <a:gd name="T56" fmla="*/ 242 w 378"/>
                <a:gd name="T57" fmla="*/ 7 h 377"/>
                <a:gd name="T58" fmla="*/ 207 w 378"/>
                <a:gd name="T59" fmla="*/ 1 h 377"/>
                <a:gd name="T60" fmla="*/ 171 w 378"/>
                <a:gd name="T61" fmla="*/ 1 h 377"/>
                <a:gd name="T62" fmla="*/ 135 w 378"/>
                <a:gd name="T63" fmla="*/ 7 h 377"/>
                <a:gd name="T64" fmla="*/ 100 w 378"/>
                <a:gd name="T65" fmla="*/ 22 h 377"/>
                <a:gd name="T66" fmla="*/ 69 w 378"/>
                <a:gd name="T67" fmla="*/ 43 h 377"/>
                <a:gd name="T68" fmla="*/ 55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5" y="56"/>
                  </a:moveTo>
                  <a:lnTo>
                    <a:pt x="55" y="56"/>
                  </a:lnTo>
                  <a:lnTo>
                    <a:pt x="42" y="70"/>
                  </a:lnTo>
                  <a:lnTo>
                    <a:pt x="31" y="84"/>
                  </a:lnTo>
                  <a:lnTo>
                    <a:pt x="21" y="101"/>
                  </a:lnTo>
                  <a:lnTo>
                    <a:pt x="13" y="118"/>
                  </a:lnTo>
                  <a:lnTo>
                    <a:pt x="8" y="135"/>
                  </a:lnTo>
                  <a:lnTo>
                    <a:pt x="3" y="152"/>
                  </a:lnTo>
                  <a:lnTo>
                    <a:pt x="0" y="170"/>
                  </a:lnTo>
                  <a:lnTo>
                    <a:pt x="0" y="189"/>
                  </a:lnTo>
                  <a:lnTo>
                    <a:pt x="0" y="207"/>
                  </a:lnTo>
                  <a:lnTo>
                    <a:pt x="3" y="225"/>
                  </a:lnTo>
                  <a:lnTo>
                    <a:pt x="8" y="242"/>
                  </a:lnTo>
                  <a:lnTo>
                    <a:pt x="13" y="260"/>
                  </a:lnTo>
                  <a:lnTo>
                    <a:pt x="21" y="277"/>
                  </a:lnTo>
                  <a:lnTo>
                    <a:pt x="31" y="293"/>
                  </a:lnTo>
                  <a:lnTo>
                    <a:pt x="42" y="308"/>
                  </a:lnTo>
                  <a:lnTo>
                    <a:pt x="55" y="323"/>
                  </a:lnTo>
                  <a:lnTo>
                    <a:pt x="55" y="323"/>
                  </a:lnTo>
                  <a:lnTo>
                    <a:pt x="69" y="336"/>
                  </a:lnTo>
                  <a:lnTo>
                    <a:pt x="85" y="346"/>
                  </a:lnTo>
                  <a:lnTo>
                    <a:pt x="100" y="357"/>
                  </a:lnTo>
                  <a:lnTo>
                    <a:pt x="117" y="364"/>
                  </a:lnTo>
                  <a:lnTo>
                    <a:pt x="135" y="370"/>
                  </a:lnTo>
                  <a:lnTo>
                    <a:pt x="152" y="375"/>
                  </a:lnTo>
                  <a:lnTo>
                    <a:pt x="171" y="377"/>
                  </a:lnTo>
                  <a:lnTo>
                    <a:pt x="189" y="377"/>
                  </a:lnTo>
                  <a:lnTo>
                    <a:pt x="207" y="377"/>
                  </a:lnTo>
                  <a:lnTo>
                    <a:pt x="225" y="375"/>
                  </a:lnTo>
                  <a:lnTo>
                    <a:pt x="242" y="370"/>
                  </a:lnTo>
                  <a:lnTo>
                    <a:pt x="259" y="364"/>
                  </a:lnTo>
                  <a:lnTo>
                    <a:pt x="276" y="357"/>
                  </a:lnTo>
                  <a:lnTo>
                    <a:pt x="293" y="346"/>
                  </a:lnTo>
                  <a:lnTo>
                    <a:pt x="307" y="336"/>
                  </a:lnTo>
                  <a:lnTo>
                    <a:pt x="322" y="323"/>
                  </a:lnTo>
                  <a:lnTo>
                    <a:pt x="322" y="323"/>
                  </a:lnTo>
                  <a:lnTo>
                    <a:pt x="335" y="308"/>
                  </a:lnTo>
                  <a:lnTo>
                    <a:pt x="347" y="293"/>
                  </a:lnTo>
                  <a:lnTo>
                    <a:pt x="356" y="277"/>
                  </a:lnTo>
                  <a:lnTo>
                    <a:pt x="364" y="260"/>
                  </a:lnTo>
                  <a:lnTo>
                    <a:pt x="370" y="242"/>
                  </a:lnTo>
                  <a:lnTo>
                    <a:pt x="374" y="225"/>
                  </a:lnTo>
                  <a:lnTo>
                    <a:pt x="377" y="207"/>
                  </a:lnTo>
                  <a:lnTo>
                    <a:pt x="378" y="189"/>
                  </a:lnTo>
                  <a:lnTo>
                    <a:pt x="377" y="170"/>
                  </a:lnTo>
                  <a:lnTo>
                    <a:pt x="374" y="152"/>
                  </a:lnTo>
                  <a:lnTo>
                    <a:pt x="370" y="135"/>
                  </a:lnTo>
                  <a:lnTo>
                    <a:pt x="364" y="118"/>
                  </a:lnTo>
                  <a:lnTo>
                    <a:pt x="356" y="101"/>
                  </a:lnTo>
                  <a:lnTo>
                    <a:pt x="347" y="84"/>
                  </a:lnTo>
                  <a:lnTo>
                    <a:pt x="335" y="70"/>
                  </a:lnTo>
                  <a:lnTo>
                    <a:pt x="322" y="56"/>
                  </a:lnTo>
                  <a:lnTo>
                    <a:pt x="322" y="56"/>
                  </a:lnTo>
                  <a:lnTo>
                    <a:pt x="307" y="43"/>
                  </a:lnTo>
                  <a:lnTo>
                    <a:pt x="293" y="31"/>
                  </a:lnTo>
                  <a:lnTo>
                    <a:pt x="276" y="22"/>
                  </a:lnTo>
                  <a:lnTo>
                    <a:pt x="259" y="14"/>
                  </a:lnTo>
                  <a:lnTo>
                    <a:pt x="242" y="7"/>
                  </a:lnTo>
                  <a:lnTo>
                    <a:pt x="225" y="4"/>
                  </a:lnTo>
                  <a:lnTo>
                    <a:pt x="207" y="1"/>
                  </a:lnTo>
                  <a:lnTo>
                    <a:pt x="189" y="0"/>
                  </a:lnTo>
                  <a:lnTo>
                    <a:pt x="171" y="1"/>
                  </a:lnTo>
                  <a:lnTo>
                    <a:pt x="152" y="4"/>
                  </a:lnTo>
                  <a:lnTo>
                    <a:pt x="135" y="7"/>
                  </a:lnTo>
                  <a:lnTo>
                    <a:pt x="117" y="14"/>
                  </a:lnTo>
                  <a:lnTo>
                    <a:pt x="100" y="22"/>
                  </a:lnTo>
                  <a:lnTo>
                    <a:pt x="85" y="31"/>
                  </a:lnTo>
                  <a:lnTo>
                    <a:pt x="69" y="43"/>
                  </a:lnTo>
                  <a:lnTo>
                    <a:pt x="55" y="56"/>
                  </a:lnTo>
                  <a:lnTo>
                    <a:pt x="5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 name="Freeform 125"/>
            <p:cNvSpPr>
              <a:spLocks/>
            </p:cNvSpPr>
            <p:nvPr userDrawn="1"/>
          </p:nvSpPr>
          <p:spPr bwMode="auto">
            <a:xfrm>
              <a:off x="762" y="1975"/>
              <a:ext cx="74" cy="74"/>
            </a:xfrm>
            <a:custGeom>
              <a:avLst/>
              <a:gdLst>
                <a:gd name="T0" fmla="*/ 44 w 297"/>
                <a:gd name="T1" fmla="*/ 43 h 297"/>
                <a:gd name="T2" fmla="*/ 24 w 297"/>
                <a:gd name="T3" fmla="*/ 66 h 297"/>
                <a:gd name="T4" fmla="*/ 11 w 297"/>
                <a:gd name="T5" fmla="*/ 92 h 297"/>
                <a:gd name="T6" fmla="*/ 2 w 297"/>
                <a:gd name="T7" fmla="*/ 119 h 297"/>
                <a:gd name="T8" fmla="*/ 0 w 297"/>
                <a:gd name="T9" fmla="*/ 148 h 297"/>
                <a:gd name="T10" fmla="*/ 2 w 297"/>
                <a:gd name="T11" fmla="*/ 175 h 297"/>
                <a:gd name="T12" fmla="*/ 11 w 297"/>
                <a:gd name="T13" fmla="*/ 204 h 297"/>
                <a:gd name="T14" fmla="*/ 24 w 297"/>
                <a:gd name="T15" fmla="*/ 229 h 297"/>
                <a:gd name="T16" fmla="*/ 44 w 297"/>
                <a:gd name="T17" fmla="*/ 252 h 297"/>
                <a:gd name="T18" fmla="*/ 54 w 297"/>
                <a:gd name="T19" fmla="*/ 263 h 297"/>
                <a:gd name="T20" fmla="*/ 79 w 297"/>
                <a:gd name="T21" fmla="*/ 280 h 297"/>
                <a:gd name="T22" fmla="*/ 106 w 297"/>
                <a:gd name="T23" fmla="*/ 290 h 297"/>
                <a:gd name="T24" fmla="*/ 134 w 297"/>
                <a:gd name="T25" fmla="*/ 295 h 297"/>
                <a:gd name="T26" fmla="*/ 163 w 297"/>
                <a:gd name="T27" fmla="*/ 295 h 297"/>
                <a:gd name="T28" fmla="*/ 191 w 297"/>
                <a:gd name="T29" fmla="*/ 290 h 297"/>
                <a:gd name="T30" fmla="*/ 217 w 297"/>
                <a:gd name="T31" fmla="*/ 280 h 297"/>
                <a:gd name="T32" fmla="*/ 242 w 297"/>
                <a:gd name="T33" fmla="*/ 263 h 297"/>
                <a:gd name="T34" fmla="*/ 254 w 297"/>
                <a:gd name="T35" fmla="*/ 252 h 297"/>
                <a:gd name="T36" fmla="*/ 272 w 297"/>
                <a:gd name="T37" fmla="*/ 229 h 297"/>
                <a:gd name="T38" fmla="*/ 286 w 297"/>
                <a:gd name="T39" fmla="*/ 204 h 297"/>
                <a:gd name="T40" fmla="*/ 294 w 297"/>
                <a:gd name="T41" fmla="*/ 175 h 297"/>
                <a:gd name="T42" fmla="*/ 297 w 297"/>
                <a:gd name="T43" fmla="*/ 148 h 297"/>
                <a:gd name="T44" fmla="*/ 294 w 297"/>
                <a:gd name="T45" fmla="*/ 119 h 297"/>
                <a:gd name="T46" fmla="*/ 286 w 297"/>
                <a:gd name="T47" fmla="*/ 92 h 297"/>
                <a:gd name="T48" fmla="*/ 272 w 297"/>
                <a:gd name="T49" fmla="*/ 66 h 297"/>
                <a:gd name="T50" fmla="*/ 254 w 297"/>
                <a:gd name="T51" fmla="*/ 43 h 297"/>
                <a:gd name="T52" fmla="*/ 242 w 297"/>
                <a:gd name="T53" fmla="*/ 32 h 297"/>
                <a:gd name="T54" fmla="*/ 217 w 297"/>
                <a:gd name="T55" fmla="*/ 17 h 297"/>
                <a:gd name="T56" fmla="*/ 191 w 297"/>
                <a:gd name="T57" fmla="*/ 5 h 297"/>
                <a:gd name="T58" fmla="*/ 163 w 297"/>
                <a:gd name="T59" fmla="*/ 0 h 297"/>
                <a:gd name="T60" fmla="*/ 134 w 297"/>
                <a:gd name="T61" fmla="*/ 0 h 297"/>
                <a:gd name="T62" fmla="*/ 106 w 297"/>
                <a:gd name="T63" fmla="*/ 5 h 297"/>
                <a:gd name="T64" fmla="*/ 79 w 297"/>
                <a:gd name="T65" fmla="*/ 17 h 297"/>
                <a:gd name="T66" fmla="*/ 54 w 297"/>
                <a:gd name="T67" fmla="*/ 32 h 297"/>
                <a:gd name="T68" fmla="*/ 44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4" y="43"/>
                  </a:moveTo>
                  <a:lnTo>
                    <a:pt x="44" y="43"/>
                  </a:lnTo>
                  <a:lnTo>
                    <a:pt x="34" y="54"/>
                  </a:lnTo>
                  <a:lnTo>
                    <a:pt x="24" y="66"/>
                  </a:lnTo>
                  <a:lnTo>
                    <a:pt x="17" y="79"/>
                  </a:lnTo>
                  <a:lnTo>
                    <a:pt x="11" y="92"/>
                  </a:lnTo>
                  <a:lnTo>
                    <a:pt x="6" y="105"/>
                  </a:lnTo>
                  <a:lnTo>
                    <a:pt x="2" y="119"/>
                  </a:lnTo>
                  <a:lnTo>
                    <a:pt x="1" y="134"/>
                  </a:lnTo>
                  <a:lnTo>
                    <a:pt x="0" y="148"/>
                  </a:lnTo>
                  <a:lnTo>
                    <a:pt x="1" y="162"/>
                  </a:lnTo>
                  <a:lnTo>
                    <a:pt x="2" y="175"/>
                  </a:lnTo>
                  <a:lnTo>
                    <a:pt x="6" y="190"/>
                  </a:lnTo>
                  <a:lnTo>
                    <a:pt x="11" y="204"/>
                  </a:lnTo>
                  <a:lnTo>
                    <a:pt x="17" y="217"/>
                  </a:lnTo>
                  <a:lnTo>
                    <a:pt x="24" y="229"/>
                  </a:lnTo>
                  <a:lnTo>
                    <a:pt x="34" y="242"/>
                  </a:lnTo>
                  <a:lnTo>
                    <a:pt x="44" y="252"/>
                  </a:lnTo>
                  <a:lnTo>
                    <a:pt x="44" y="252"/>
                  </a:lnTo>
                  <a:lnTo>
                    <a:pt x="54" y="263"/>
                  </a:lnTo>
                  <a:lnTo>
                    <a:pt x="67" y="272"/>
                  </a:lnTo>
                  <a:lnTo>
                    <a:pt x="79" y="280"/>
                  </a:lnTo>
                  <a:lnTo>
                    <a:pt x="92" y="285"/>
                  </a:lnTo>
                  <a:lnTo>
                    <a:pt x="106" y="290"/>
                  </a:lnTo>
                  <a:lnTo>
                    <a:pt x="121" y="294"/>
                  </a:lnTo>
                  <a:lnTo>
                    <a:pt x="134" y="295"/>
                  </a:lnTo>
                  <a:lnTo>
                    <a:pt x="148" y="297"/>
                  </a:lnTo>
                  <a:lnTo>
                    <a:pt x="163" y="295"/>
                  </a:lnTo>
                  <a:lnTo>
                    <a:pt x="177" y="294"/>
                  </a:lnTo>
                  <a:lnTo>
                    <a:pt x="191" y="290"/>
                  </a:lnTo>
                  <a:lnTo>
                    <a:pt x="204" y="285"/>
                  </a:lnTo>
                  <a:lnTo>
                    <a:pt x="217" y="280"/>
                  </a:lnTo>
                  <a:lnTo>
                    <a:pt x="230" y="272"/>
                  </a:lnTo>
                  <a:lnTo>
                    <a:pt x="242" y="263"/>
                  </a:lnTo>
                  <a:lnTo>
                    <a:pt x="254" y="252"/>
                  </a:lnTo>
                  <a:lnTo>
                    <a:pt x="254" y="252"/>
                  </a:lnTo>
                  <a:lnTo>
                    <a:pt x="264" y="242"/>
                  </a:lnTo>
                  <a:lnTo>
                    <a:pt x="272" y="229"/>
                  </a:lnTo>
                  <a:lnTo>
                    <a:pt x="280" y="217"/>
                  </a:lnTo>
                  <a:lnTo>
                    <a:pt x="286" y="204"/>
                  </a:lnTo>
                  <a:lnTo>
                    <a:pt x="292" y="190"/>
                  </a:lnTo>
                  <a:lnTo>
                    <a:pt x="294" y="175"/>
                  </a:lnTo>
                  <a:lnTo>
                    <a:pt x="297" y="162"/>
                  </a:lnTo>
                  <a:lnTo>
                    <a:pt x="297" y="148"/>
                  </a:lnTo>
                  <a:lnTo>
                    <a:pt x="297" y="134"/>
                  </a:lnTo>
                  <a:lnTo>
                    <a:pt x="294" y="119"/>
                  </a:lnTo>
                  <a:lnTo>
                    <a:pt x="292" y="105"/>
                  </a:lnTo>
                  <a:lnTo>
                    <a:pt x="286" y="92"/>
                  </a:lnTo>
                  <a:lnTo>
                    <a:pt x="280" y="79"/>
                  </a:lnTo>
                  <a:lnTo>
                    <a:pt x="272" y="66"/>
                  </a:lnTo>
                  <a:lnTo>
                    <a:pt x="264" y="54"/>
                  </a:lnTo>
                  <a:lnTo>
                    <a:pt x="254" y="43"/>
                  </a:lnTo>
                  <a:lnTo>
                    <a:pt x="254" y="43"/>
                  </a:lnTo>
                  <a:lnTo>
                    <a:pt x="242" y="32"/>
                  </a:lnTo>
                  <a:lnTo>
                    <a:pt x="230" y="23"/>
                  </a:lnTo>
                  <a:lnTo>
                    <a:pt x="217" y="17"/>
                  </a:lnTo>
                  <a:lnTo>
                    <a:pt x="204" y="10"/>
                  </a:lnTo>
                  <a:lnTo>
                    <a:pt x="191" y="5"/>
                  </a:lnTo>
                  <a:lnTo>
                    <a:pt x="177" y="2"/>
                  </a:lnTo>
                  <a:lnTo>
                    <a:pt x="163" y="0"/>
                  </a:lnTo>
                  <a:lnTo>
                    <a:pt x="148" y="0"/>
                  </a:lnTo>
                  <a:lnTo>
                    <a:pt x="134" y="0"/>
                  </a:lnTo>
                  <a:lnTo>
                    <a:pt x="121" y="2"/>
                  </a:lnTo>
                  <a:lnTo>
                    <a:pt x="106" y="5"/>
                  </a:lnTo>
                  <a:lnTo>
                    <a:pt x="92" y="10"/>
                  </a:lnTo>
                  <a:lnTo>
                    <a:pt x="79" y="17"/>
                  </a:lnTo>
                  <a:lnTo>
                    <a:pt x="67" y="23"/>
                  </a:lnTo>
                  <a:lnTo>
                    <a:pt x="54" y="32"/>
                  </a:lnTo>
                  <a:lnTo>
                    <a:pt x="44" y="43"/>
                  </a:lnTo>
                  <a:lnTo>
                    <a:pt x="44"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 name="Freeform 126"/>
            <p:cNvSpPr>
              <a:spLocks/>
            </p:cNvSpPr>
            <p:nvPr userDrawn="1"/>
          </p:nvSpPr>
          <p:spPr bwMode="auto">
            <a:xfrm>
              <a:off x="2303" y="608"/>
              <a:ext cx="236" cy="236"/>
            </a:xfrm>
            <a:custGeom>
              <a:avLst/>
              <a:gdLst>
                <a:gd name="T0" fmla="*/ 893 w 946"/>
                <a:gd name="T1" fmla="*/ 686 h 944"/>
                <a:gd name="T2" fmla="*/ 921 w 946"/>
                <a:gd name="T3" fmla="*/ 621 h 944"/>
                <a:gd name="T4" fmla="*/ 938 w 946"/>
                <a:gd name="T5" fmla="*/ 553 h 944"/>
                <a:gd name="T6" fmla="*/ 944 w 946"/>
                <a:gd name="T7" fmla="*/ 484 h 944"/>
                <a:gd name="T8" fmla="*/ 942 w 946"/>
                <a:gd name="T9" fmla="*/ 416 h 944"/>
                <a:gd name="T10" fmla="*/ 929 w 946"/>
                <a:gd name="T11" fmla="*/ 349 h 944"/>
                <a:gd name="T12" fmla="*/ 907 w 946"/>
                <a:gd name="T13" fmla="*/ 285 h 944"/>
                <a:gd name="T14" fmla="*/ 875 w 946"/>
                <a:gd name="T15" fmla="*/ 224 h 944"/>
                <a:gd name="T16" fmla="*/ 835 w 946"/>
                <a:gd name="T17" fmla="*/ 168 h 944"/>
                <a:gd name="T18" fmla="*/ 787 w 946"/>
                <a:gd name="T19" fmla="*/ 118 h 944"/>
                <a:gd name="T20" fmla="*/ 729 w 946"/>
                <a:gd name="T21" fmla="*/ 75 h 944"/>
                <a:gd name="T22" fmla="*/ 688 w 946"/>
                <a:gd name="T23" fmla="*/ 50 h 944"/>
                <a:gd name="T24" fmla="*/ 621 w 946"/>
                <a:gd name="T25" fmla="*/ 23 h 944"/>
                <a:gd name="T26" fmla="*/ 553 w 946"/>
                <a:gd name="T27" fmla="*/ 6 h 944"/>
                <a:gd name="T28" fmla="*/ 486 w 946"/>
                <a:gd name="T29" fmla="*/ 0 h 944"/>
                <a:gd name="T30" fmla="*/ 417 w 946"/>
                <a:gd name="T31" fmla="*/ 2 h 944"/>
                <a:gd name="T32" fmla="*/ 350 w 946"/>
                <a:gd name="T33" fmla="*/ 15 h 944"/>
                <a:gd name="T34" fmla="*/ 286 w 946"/>
                <a:gd name="T35" fmla="*/ 37 h 944"/>
                <a:gd name="T36" fmla="*/ 225 w 946"/>
                <a:gd name="T37" fmla="*/ 69 h 944"/>
                <a:gd name="T38" fmla="*/ 169 w 946"/>
                <a:gd name="T39" fmla="*/ 109 h 944"/>
                <a:gd name="T40" fmla="*/ 119 w 946"/>
                <a:gd name="T41" fmla="*/ 157 h 944"/>
                <a:gd name="T42" fmla="*/ 76 w 946"/>
                <a:gd name="T43" fmla="*/ 214 h 944"/>
                <a:gd name="T44" fmla="*/ 52 w 946"/>
                <a:gd name="T45" fmla="*/ 256 h 944"/>
                <a:gd name="T46" fmla="*/ 24 w 946"/>
                <a:gd name="T47" fmla="*/ 323 h 944"/>
                <a:gd name="T48" fmla="*/ 7 w 946"/>
                <a:gd name="T49" fmla="*/ 390 h 944"/>
                <a:gd name="T50" fmla="*/ 0 w 946"/>
                <a:gd name="T51" fmla="*/ 458 h 944"/>
                <a:gd name="T52" fmla="*/ 3 w 946"/>
                <a:gd name="T53" fmla="*/ 527 h 944"/>
                <a:gd name="T54" fmla="*/ 17 w 946"/>
                <a:gd name="T55" fmla="*/ 594 h 944"/>
                <a:gd name="T56" fmla="*/ 39 w 946"/>
                <a:gd name="T57" fmla="*/ 657 h 944"/>
                <a:gd name="T58" fmla="*/ 70 w 946"/>
                <a:gd name="T59" fmla="*/ 719 h 944"/>
                <a:gd name="T60" fmla="*/ 110 w 946"/>
                <a:gd name="T61" fmla="*/ 775 h 944"/>
                <a:gd name="T62" fmla="*/ 159 w 946"/>
                <a:gd name="T63" fmla="*/ 824 h 944"/>
                <a:gd name="T64" fmla="*/ 216 w 946"/>
                <a:gd name="T65" fmla="*/ 869 h 944"/>
                <a:gd name="T66" fmla="*/ 258 w 946"/>
                <a:gd name="T67" fmla="*/ 892 h 944"/>
                <a:gd name="T68" fmla="*/ 324 w 946"/>
                <a:gd name="T69" fmla="*/ 919 h 944"/>
                <a:gd name="T70" fmla="*/ 392 w 946"/>
                <a:gd name="T71" fmla="*/ 938 h 944"/>
                <a:gd name="T72" fmla="*/ 460 w 946"/>
                <a:gd name="T73" fmla="*/ 944 h 944"/>
                <a:gd name="T74" fmla="*/ 529 w 946"/>
                <a:gd name="T75" fmla="*/ 940 h 944"/>
                <a:gd name="T76" fmla="*/ 595 w 946"/>
                <a:gd name="T77" fmla="*/ 927 h 944"/>
                <a:gd name="T78" fmla="*/ 659 w 946"/>
                <a:gd name="T79" fmla="*/ 905 h 944"/>
                <a:gd name="T80" fmla="*/ 720 w 946"/>
                <a:gd name="T81" fmla="*/ 874 h 944"/>
                <a:gd name="T82" fmla="*/ 776 w 946"/>
                <a:gd name="T83" fmla="*/ 833 h 944"/>
                <a:gd name="T84" fmla="*/ 826 w 946"/>
                <a:gd name="T85" fmla="*/ 785 h 944"/>
                <a:gd name="T86" fmla="*/ 869 w 946"/>
                <a:gd name="T87" fmla="*/ 728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882" y="708"/>
                  </a:moveTo>
                  <a:lnTo>
                    <a:pt x="882" y="708"/>
                  </a:lnTo>
                  <a:lnTo>
                    <a:pt x="893" y="686"/>
                  </a:lnTo>
                  <a:lnTo>
                    <a:pt x="904" y="664"/>
                  </a:lnTo>
                  <a:lnTo>
                    <a:pt x="913" y="643"/>
                  </a:lnTo>
                  <a:lnTo>
                    <a:pt x="921" y="621"/>
                  </a:lnTo>
                  <a:lnTo>
                    <a:pt x="927" y="598"/>
                  </a:lnTo>
                  <a:lnTo>
                    <a:pt x="934" y="575"/>
                  </a:lnTo>
                  <a:lnTo>
                    <a:pt x="938" y="553"/>
                  </a:lnTo>
                  <a:lnTo>
                    <a:pt x="942" y="530"/>
                  </a:lnTo>
                  <a:lnTo>
                    <a:pt x="944" y="506"/>
                  </a:lnTo>
                  <a:lnTo>
                    <a:pt x="944" y="484"/>
                  </a:lnTo>
                  <a:lnTo>
                    <a:pt x="946" y="461"/>
                  </a:lnTo>
                  <a:lnTo>
                    <a:pt x="944" y="439"/>
                  </a:lnTo>
                  <a:lnTo>
                    <a:pt x="942" y="416"/>
                  </a:lnTo>
                  <a:lnTo>
                    <a:pt x="939" y="393"/>
                  </a:lnTo>
                  <a:lnTo>
                    <a:pt x="934" y="371"/>
                  </a:lnTo>
                  <a:lnTo>
                    <a:pt x="929" y="349"/>
                  </a:lnTo>
                  <a:lnTo>
                    <a:pt x="922" y="328"/>
                  </a:lnTo>
                  <a:lnTo>
                    <a:pt x="916" y="306"/>
                  </a:lnTo>
                  <a:lnTo>
                    <a:pt x="907" y="285"/>
                  </a:lnTo>
                  <a:lnTo>
                    <a:pt x="897" y="264"/>
                  </a:lnTo>
                  <a:lnTo>
                    <a:pt x="887" y="244"/>
                  </a:lnTo>
                  <a:lnTo>
                    <a:pt x="875" y="224"/>
                  </a:lnTo>
                  <a:lnTo>
                    <a:pt x="864" y="205"/>
                  </a:lnTo>
                  <a:lnTo>
                    <a:pt x="849" y="186"/>
                  </a:lnTo>
                  <a:lnTo>
                    <a:pt x="835" y="168"/>
                  </a:lnTo>
                  <a:lnTo>
                    <a:pt x="819" y="151"/>
                  </a:lnTo>
                  <a:lnTo>
                    <a:pt x="804" y="134"/>
                  </a:lnTo>
                  <a:lnTo>
                    <a:pt x="787" y="118"/>
                  </a:lnTo>
                  <a:lnTo>
                    <a:pt x="768" y="102"/>
                  </a:lnTo>
                  <a:lnTo>
                    <a:pt x="749" y="88"/>
                  </a:lnTo>
                  <a:lnTo>
                    <a:pt x="729" y="75"/>
                  </a:lnTo>
                  <a:lnTo>
                    <a:pt x="708" y="62"/>
                  </a:lnTo>
                  <a:lnTo>
                    <a:pt x="708" y="62"/>
                  </a:lnTo>
                  <a:lnTo>
                    <a:pt x="688" y="50"/>
                  </a:lnTo>
                  <a:lnTo>
                    <a:pt x="665" y="40"/>
                  </a:lnTo>
                  <a:lnTo>
                    <a:pt x="643" y="31"/>
                  </a:lnTo>
                  <a:lnTo>
                    <a:pt x="621" y="23"/>
                  </a:lnTo>
                  <a:lnTo>
                    <a:pt x="599" y="16"/>
                  </a:lnTo>
                  <a:lnTo>
                    <a:pt x="577" y="10"/>
                  </a:lnTo>
                  <a:lnTo>
                    <a:pt x="553" y="6"/>
                  </a:lnTo>
                  <a:lnTo>
                    <a:pt x="531" y="2"/>
                  </a:lnTo>
                  <a:lnTo>
                    <a:pt x="508" y="0"/>
                  </a:lnTo>
                  <a:lnTo>
                    <a:pt x="486" y="0"/>
                  </a:lnTo>
                  <a:lnTo>
                    <a:pt x="462" y="0"/>
                  </a:lnTo>
                  <a:lnTo>
                    <a:pt x="440" y="0"/>
                  </a:lnTo>
                  <a:lnTo>
                    <a:pt x="417" y="2"/>
                  </a:lnTo>
                  <a:lnTo>
                    <a:pt x="394" y="5"/>
                  </a:lnTo>
                  <a:lnTo>
                    <a:pt x="372" y="10"/>
                  </a:lnTo>
                  <a:lnTo>
                    <a:pt x="350" y="15"/>
                  </a:lnTo>
                  <a:lnTo>
                    <a:pt x="328" y="22"/>
                  </a:lnTo>
                  <a:lnTo>
                    <a:pt x="307" y="28"/>
                  </a:lnTo>
                  <a:lnTo>
                    <a:pt x="286" y="37"/>
                  </a:lnTo>
                  <a:lnTo>
                    <a:pt x="265" y="46"/>
                  </a:lnTo>
                  <a:lnTo>
                    <a:pt x="245" y="57"/>
                  </a:lnTo>
                  <a:lnTo>
                    <a:pt x="225" y="69"/>
                  </a:lnTo>
                  <a:lnTo>
                    <a:pt x="205" y="82"/>
                  </a:lnTo>
                  <a:lnTo>
                    <a:pt x="187" y="95"/>
                  </a:lnTo>
                  <a:lnTo>
                    <a:pt x="169" y="109"/>
                  </a:lnTo>
                  <a:lnTo>
                    <a:pt x="152" y="125"/>
                  </a:lnTo>
                  <a:lnTo>
                    <a:pt x="135" y="140"/>
                  </a:lnTo>
                  <a:lnTo>
                    <a:pt x="119" y="157"/>
                  </a:lnTo>
                  <a:lnTo>
                    <a:pt x="104" y="175"/>
                  </a:lnTo>
                  <a:lnTo>
                    <a:pt x="89" y="195"/>
                  </a:lnTo>
                  <a:lnTo>
                    <a:pt x="76" y="214"/>
                  </a:lnTo>
                  <a:lnTo>
                    <a:pt x="63" y="235"/>
                  </a:lnTo>
                  <a:lnTo>
                    <a:pt x="63" y="235"/>
                  </a:lnTo>
                  <a:lnTo>
                    <a:pt x="52" y="256"/>
                  </a:lnTo>
                  <a:lnTo>
                    <a:pt x="41" y="278"/>
                  </a:lnTo>
                  <a:lnTo>
                    <a:pt x="32" y="300"/>
                  </a:lnTo>
                  <a:lnTo>
                    <a:pt x="24" y="323"/>
                  </a:lnTo>
                  <a:lnTo>
                    <a:pt x="17" y="345"/>
                  </a:lnTo>
                  <a:lnTo>
                    <a:pt x="11" y="367"/>
                  </a:lnTo>
                  <a:lnTo>
                    <a:pt x="7" y="390"/>
                  </a:lnTo>
                  <a:lnTo>
                    <a:pt x="3" y="413"/>
                  </a:lnTo>
                  <a:lnTo>
                    <a:pt x="1" y="436"/>
                  </a:lnTo>
                  <a:lnTo>
                    <a:pt x="0" y="458"/>
                  </a:lnTo>
                  <a:lnTo>
                    <a:pt x="0" y="482"/>
                  </a:lnTo>
                  <a:lnTo>
                    <a:pt x="1" y="504"/>
                  </a:lnTo>
                  <a:lnTo>
                    <a:pt x="3" y="527"/>
                  </a:lnTo>
                  <a:lnTo>
                    <a:pt x="6" y="549"/>
                  </a:lnTo>
                  <a:lnTo>
                    <a:pt x="10" y="571"/>
                  </a:lnTo>
                  <a:lnTo>
                    <a:pt x="17" y="594"/>
                  </a:lnTo>
                  <a:lnTo>
                    <a:pt x="23" y="616"/>
                  </a:lnTo>
                  <a:lnTo>
                    <a:pt x="30" y="637"/>
                  </a:lnTo>
                  <a:lnTo>
                    <a:pt x="39" y="657"/>
                  </a:lnTo>
                  <a:lnTo>
                    <a:pt x="48" y="678"/>
                  </a:lnTo>
                  <a:lnTo>
                    <a:pt x="58" y="699"/>
                  </a:lnTo>
                  <a:lnTo>
                    <a:pt x="70" y="719"/>
                  </a:lnTo>
                  <a:lnTo>
                    <a:pt x="82" y="738"/>
                  </a:lnTo>
                  <a:lnTo>
                    <a:pt x="96" y="756"/>
                  </a:lnTo>
                  <a:lnTo>
                    <a:pt x="110" y="775"/>
                  </a:lnTo>
                  <a:lnTo>
                    <a:pt x="125" y="792"/>
                  </a:lnTo>
                  <a:lnTo>
                    <a:pt x="142" y="809"/>
                  </a:lnTo>
                  <a:lnTo>
                    <a:pt x="159" y="824"/>
                  </a:lnTo>
                  <a:lnTo>
                    <a:pt x="177" y="840"/>
                  </a:lnTo>
                  <a:lnTo>
                    <a:pt x="195" y="854"/>
                  </a:lnTo>
                  <a:lnTo>
                    <a:pt x="216" y="869"/>
                  </a:lnTo>
                  <a:lnTo>
                    <a:pt x="237" y="880"/>
                  </a:lnTo>
                  <a:lnTo>
                    <a:pt x="237" y="880"/>
                  </a:lnTo>
                  <a:lnTo>
                    <a:pt x="258" y="892"/>
                  </a:lnTo>
                  <a:lnTo>
                    <a:pt x="280" y="902"/>
                  </a:lnTo>
                  <a:lnTo>
                    <a:pt x="301" y="912"/>
                  </a:lnTo>
                  <a:lnTo>
                    <a:pt x="324" y="919"/>
                  </a:lnTo>
                  <a:lnTo>
                    <a:pt x="346" y="927"/>
                  </a:lnTo>
                  <a:lnTo>
                    <a:pt x="368" y="932"/>
                  </a:lnTo>
                  <a:lnTo>
                    <a:pt x="392" y="938"/>
                  </a:lnTo>
                  <a:lnTo>
                    <a:pt x="414" y="940"/>
                  </a:lnTo>
                  <a:lnTo>
                    <a:pt x="437" y="943"/>
                  </a:lnTo>
                  <a:lnTo>
                    <a:pt x="460" y="944"/>
                  </a:lnTo>
                  <a:lnTo>
                    <a:pt x="483" y="944"/>
                  </a:lnTo>
                  <a:lnTo>
                    <a:pt x="505" y="943"/>
                  </a:lnTo>
                  <a:lnTo>
                    <a:pt x="529" y="940"/>
                  </a:lnTo>
                  <a:lnTo>
                    <a:pt x="551" y="938"/>
                  </a:lnTo>
                  <a:lnTo>
                    <a:pt x="573" y="934"/>
                  </a:lnTo>
                  <a:lnTo>
                    <a:pt x="595" y="927"/>
                  </a:lnTo>
                  <a:lnTo>
                    <a:pt x="616" y="922"/>
                  </a:lnTo>
                  <a:lnTo>
                    <a:pt x="638" y="914"/>
                  </a:lnTo>
                  <a:lnTo>
                    <a:pt x="659" y="905"/>
                  </a:lnTo>
                  <a:lnTo>
                    <a:pt x="680" y="896"/>
                  </a:lnTo>
                  <a:lnTo>
                    <a:pt x="699" y="885"/>
                  </a:lnTo>
                  <a:lnTo>
                    <a:pt x="720" y="874"/>
                  </a:lnTo>
                  <a:lnTo>
                    <a:pt x="738" y="862"/>
                  </a:lnTo>
                  <a:lnTo>
                    <a:pt x="758" y="848"/>
                  </a:lnTo>
                  <a:lnTo>
                    <a:pt x="776" y="833"/>
                  </a:lnTo>
                  <a:lnTo>
                    <a:pt x="793" y="819"/>
                  </a:lnTo>
                  <a:lnTo>
                    <a:pt x="810" y="802"/>
                  </a:lnTo>
                  <a:lnTo>
                    <a:pt x="826" y="785"/>
                  </a:lnTo>
                  <a:lnTo>
                    <a:pt x="841" y="767"/>
                  </a:lnTo>
                  <a:lnTo>
                    <a:pt x="856" y="749"/>
                  </a:lnTo>
                  <a:lnTo>
                    <a:pt x="869" y="728"/>
                  </a:lnTo>
                  <a:lnTo>
                    <a:pt x="882" y="708"/>
                  </a:lnTo>
                  <a:lnTo>
                    <a:pt x="882" y="70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 name="Freeform 127"/>
            <p:cNvSpPr>
              <a:spLocks/>
            </p:cNvSpPr>
            <p:nvPr userDrawn="1"/>
          </p:nvSpPr>
          <p:spPr bwMode="auto">
            <a:xfrm>
              <a:off x="2187" y="837"/>
              <a:ext cx="216" cy="216"/>
            </a:xfrm>
            <a:custGeom>
              <a:avLst/>
              <a:gdLst>
                <a:gd name="T0" fmla="*/ 817 w 864"/>
                <a:gd name="T1" fmla="*/ 628 h 864"/>
                <a:gd name="T2" fmla="*/ 842 w 864"/>
                <a:gd name="T3" fmla="*/ 568 h 864"/>
                <a:gd name="T4" fmla="*/ 858 w 864"/>
                <a:gd name="T5" fmla="*/ 505 h 864"/>
                <a:gd name="T6" fmla="*/ 864 w 864"/>
                <a:gd name="T7" fmla="*/ 443 h 864"/>
                <a:gd name="T8" fmla="*/ 862 w 864"/>
                <a:gd name="T9" fmla="*/ 380 h 864"/>
                <a:gd name="T10" fmla="*/ 850 w 864"/>
                <a:gd name="T11" fmla="*/ 319 h 864"/>
                <a:gd name="T12" fmla="*/ 829 w 864"/>
                <a:gd name="T13" fmla="*/ 260 h 864"/>
                <a:gd name="T14" fmla="*/ 800 w 864"/>
                <a:gd name="T15" fmla="*/ 206 h 864"/>
                <a:gd name="T16" fmla="*/ 764 w 864"/>
                <a:gd name="T17" fmla="*/ 153 h 864"/>
                <a:gd name="T18" fmla="*/ 720 w 864"/>
                <a:gd name="T19" fmla="*/ 108 h 864"/>
                <a:gd name="T20" fmla="*/ 668 w 864"/>
                <a:gd name="T21" fmla="*/ 69 h 864"/>
                <a:gd name="T22" fmla="*/ 628 w 864"/>
                <a:gd name="T23" fmla="*/ 47 h 864"/>
                <a:gd name="T24" fmla="*/ 569 w 864"/>
                <a:gd name="T25" fmla="*/ 21 h 864"/>
                <a:gd name="T26" fmla="*/ 506 w 864"/>
                <a:gd name="T27" fmla="*/ 5 h 864"/>
                <a:gd name="T28" fmla="*/ 443 w 864"/>
                <a:gd name="T29" fmla="*/ 0 h 864"/>
                <a:gd name="T30" fmla="*/ 381 w 864"/>
                <a:gd name="T31" fmla="*/ 2 h 864"/>
                <a:gd name="T32" fmla="*/ 320 w 864"/>
                <a:gd name="T33" fmla="*/ 14 h 864"/>
                <a:gd name="T34" fmla="*/ 261 w 864"/>
                <a:gd name="T35" fmla="*/ 35 h 864"/>
                <a:gd name="T36" fmla="*/ 206 w 864"/>
                <a:gd name="T37" fmla="*/ 64 h 864"/>
                <a:gd name="T38" fmla="*/ 155 w 864"/>
                <a:gd name="T39" fmla="*/ 100 h 864"/>
                <a:gd name="T40" fmla="*/ 109 w 864"/>
                <a:gd name="T41" fmla="*/ 144 h 864"/>
                <a:gd name="T42" fmla="*/ 69 w 864"/>
                <a:gd name="T43" fmla="*/ 196 h 864"/>
                <a:gd name="T44" fmla="*/ 47 w 864"/>
                <a:gd name="T45" fmla="*/ 234 h 864"/>
                <a:gd name="T46" fmla="*/ 23 w 864"/>
                <a:gd name="T47" fmla="*/ 295 h 864"/>
                <a:gd name="T48" fmla="*/ 7 w 864"/>
                <a:gd name="T49" fmla="*/ 357 h 864"/>
                <a:gd name="T50" fmla="*/ 0 w 864"/>
                <a:gd name="T51" fmla="*/ 419 h 864"/>
                <a:gd name="T52" fmla="*/ 3 w 864"/>
                <a:gd name="T53" fmla="*/ 482 h 864"/>
                <a:gd name="T54" fmla="*/ 15 w 864"/>
                <a:gd name="T55" fmla="*/ 543 h 864"/>
                <a:gd name="T56" fmla="*/ 36 w 864"/>
                <a:gd name="T57" fmla="*/ 602 h 864"/>
                <a:gd name="T58" fmla="*/ 64 w 864"/>
                <a:gd name="T59" fmla="*/ 658 h 864"/>
                <a:gd name="T60" fmla="*/ 101 w 864"/>
                <a:gd name="T61" fmla="*/ 708 h 864"/>
                <a:gd name="T62" fmla="*/ 145 w 864"/>
                <a:gd name="T63" fmla="*/ 754 h 864"/>
                <a:gd name="T64" fmla="*/ 197 w 864"/>
                <a:gd name="T65" fmla="*/ 793 h 864"/>
                <a:gd name="T66" fmla="*/ 236 w 864"/>
                <a:gd name="T67" fmla="*/ 815 h 864"/>
                <a:gd name="T68" fmla="*/ 296 w 864"/>
                <a:gd name="T69" fmla="*/ 841 h 864"/>
                <a:gd name="T70" fmla="*/ 357 w 864"/>
                <a:gd name="T71" fmla="*/ 857 h 864"/>
                <a:gd name="T72" fmla="*/ 420 w 864"/>
                <a:gd name="T73" fmla="*/ 864 h 864"/>
                <a:gd name="T74" fmla="*/ 483 w 864"/>
                <a:gd name="T75" fmla="*/ 860 h 864"/>
                <a:gd name="T76" fmla="*/ 544 w 864"/>
                <a:gd name="T77" fmla="*/ 848 h 864"/>
                <a:gd name="T78" fmla="*/ 602 w 864"/>
                <a:gd name="T79" fmla="*/ 828 h 864"/>
                <a:gd name="T80" fmla="*/ 658 w 864"/>
                <a:gd name="T81" fmla="*/ 800 h 864"/>
                <a:gd name="T82" fmla="*/ 709 w 864"/>
                <a:gd name="T83" fmla="*/ 763 h 864"/>
                <a:gd name="T84" fmla="*/ 755 w 864"/>
                <a:gd name="T85" fmla="*/ 718 h 864"/>
                <a:gd name="T86" fmla="*/ 795 w 864"/>
                <a:gd name="T87" fmla="*/ 667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806" y="647"/>
                  </a:moveTo>
                  <a:lnTo>
                    <a:pt x="806" y="647"/>
                  </a:lnTo>
                  <a:lnTo>
                    <a:pt x="817" y="628"/>
                  </a:lnTo>
                  <a:lnTo>
                    <a:pt x="827" y="608"/>
                  </a:lnTo>
                  <a:lnTo>
                    <a:pt x="834" y="587"/>
                  </a:lnTo>
                  <a:lnTo>
                    <a:pt x="842" y="568"/>
                  </a:lnTo>
                  <a:lnTo>
                    <a:pt x="849" y="547"/>
                  </a:lnTo>
                  <a:lnTo>
                    <a:pt x="854" y="526"/>
                  </a:lnTo>
                  <a:lnTo>
                    <a:pt x="858" y="505"/>
                  </a:lnTo>
                  <a:lnTo>
                    <a:pt x="860" y="484"/>
                  </a:lnTo>
                  <a:lnTo>
                    <a:pt x="863" y="464"/>
                  </a:lnTo>
                  <a:lnTo>
                    <a:pt x="864" y="443"/>
                  </a:lnTo>
                  <a:lnTo>
                    <a:pt x="864" y="422"/>
                  </a:lnTo>
                  <a:lnTo>
                    <a:pt x="863" y="401"/>
                  </a:lnTo>
                  <a:lnTo>
                    <a:pt x="862" y="380"/>
                  </a:lnTo>
                  <a:lnTo>
                    <a:pt x="858" y="359"/>
                  </a:lnTo>
                  <a:lnTo>
                    <a:pt x="854" y="340"/>
                  </a:lnTo>
                  <a:lnTo>
                    <a:pt x="850" y="319"/>
                  </a:lnTo>
                  <a:lnTo>
                    <a:pt x="843" y="299"/>
                  </a:lnTo>
                  <a:lnTo>
                    <a:pt x="837" y="280"/>
                  </a:lnTo>
                  <a:lnTo>
                    <a:pt x="829" y="260"/>
                  </a:lnTo>
                  <a:lnTo>
                    <a:pt x="820" y="242"/>
                  </a:lnTo>
                  <a:lnTo>
                    <a:pt x="811" y="224"/>
                  </a:lnTo>
                  <a:lnTo>
                    <a:pt x="800" y="206"/>
                  </a:lnTo>
                  <a:lnTo>
                    <a:pt x="789" y="187"/>
                  </a:lnTo>
                  <a:lnTo>
                    <a:pt x="777" y="170"/>
                  </a:lnTo>
                  <a:lnTo>
                    <a:pt x="764" y="153"/>
                  </a:lnTo>
                  <a:lnTo>
                    <a:pt x="750" y="138"/>
                  </a:lnTo>
                  <a:lnTo>
                    <a:pt x="735" y="123"/>
                  </a:lnTo>
                  <a:lnTo>
                    <a:pt x="720" y="108"/>
                  </a:lnTo>
                  <a:lnTo>
                    <a:pt x="703" y="95"/>
                  </a:lnTo>
                  <a:lnTo>
                    <a:pt x="686" y="81"/>
                  </a:lnTo>
                  <a:lnTo>
                    <a:pt x="668" y="69"/>
                  </a:lnTo>
                  <a:lnTo>
                    <a:pt x="648" y="57"/>
                  </a:lnTo>
                  <a:lnTo>
                    <a:pt x="648" y="57"/>
                  </a:lnTo>
                  <a:lnTo>
                    <a:pt x="628" y="47"/>
                  </a:lnTo>
                  <a:lnTo>
                    <a:pt x="609" y="38"/>
                  </a:lnTo>
                  <a:lnTo>
                    <a:pt x="588" y="28"/>
                  </a:lnTo>
                  <a:lnTo>
                    <a:pt x="569" y="21"/>
                  </a:lnTo>
                  <a:lnTo>
                    <a:pt x="548" y="15"/>
                  </a:lnTo>
                  <a:lnTo>
                    <a:pt x="527" y="10"/>
                  </a:lnTo>
                  <a:lnTo>
                    <a:pt x="506" y="5"/>
                  </a:lnTo>
                  <a:lnTo>
                    <a:pt x="485" y="2"/>
                  </a:lnTo>
                  <a:lnTo>
                    <a:pt x="464" y="0"/>
                  </a:lnTo>
                  <a:lnTo>
                    <a:pt x="443" y="0"/>
                  </a:lnTo>
                  <a:lnTo>
                    <a:pt x="423" y="0"/>
                  </a:lnTo>
                  <a:lnTo>
                    <a:pt x="402" y="0"/>
                  </a:lnTo>
                  <a:lnTo>
                    <a:pt x="381" y="2"/>
                  </a:lnTo>
                  <a:lnTo>
                    <a:pt x="361" y="5"/>
                  </a:lnTo>
                  <a:lnTo>
                    <a:pt x="340" y="9"/>
                  </a:lnTo>
                  <a:lnTo>
                    <a:pt x="320" y="14"/>
                  </a:lnTo>
                  <a:lnTo>
                    <a:pt x="300" y="19"/>
                  </a:lnTo>
                  <a:lnTo>
                    <a:pt x="281" y="27"/>
                  </a:lnTo>
                  <a:lnTo>
                    <a:pt x="261" y="35"/>
                  </a:lnTo>
                  <a:lnTo>
                    <a:pt x="243" y="43"/>
                  </a:lnTo>
                  <a:lnTo>
                    <a:pt x="224" y="53"/>
                  </a:lnTo>
                  <a:lnTo>
                    <a:pt x="206" y="64"/>
                  </a:lnTo>
                  <a:lnTo>
                    <a:pt x="188" y="74"/>
                  </a:lnTo>
                  <a:lnTo>
                    <a:pt x="171" y="87"/>
                  </a:lnTo>
                  <a:lnTo>
                    <a:pt x="155" y="100"/>
                  </a:lnTo>
                  <a:lnTo>
                    <a:pt x="138" y="113"/>
                  </a:lnTo>
                  <a:lnTo>
                    <a:pt x="124" y="129"/>
                  </a:lnTo>
                  <a:lnTo>
                    <a:pt x="109" y="144"/>
                  </a:lnTo>
                  <a:lnTo>
                    <a:pt x="95" y="161"/>
                  </a:lnTo>
                  <a:lnTo>
                    <a:pt x="82" y="178"/>
                  </a:lnTo>
                  <a:lnTo>
                    <a:pt x="69" y="196"/>
                  </a:lnTo>
                  <a:lnTo>
                    <a:pt x="58" y="215"/>
                  </a:lnTo>
                  <a:lnTo>
                    <a:pt x="58" y="215"/>
                  </a:lnTo>
                  <a:lnTo>
                    <a:pt x="47" y="234"/>
                  </a:lnTo>
                  <a:lnTo>
                    <a:pt x="38" y="255"/>
                  </a:lnTo>
                  <a:lnTo>
                    <a:pt x="29" y="275"/>
                  </a:lnTo>
                  <a:lnTo>
                    <a:pt x="23" y="295"/>
                  </a:lnTo>
                  <a:lnTo>
                    <a:pt x="16" y="315"/>
                  </a:lnTo>
                  <a:lnTo>
                    <a:pt x="11" y="336"/>
                  </a:lnTo>
                  <a:lnTo>
                    <a:pt x="7" y="357"/>
                  </a:lnTo>
                  <a:lnTo>
                    <a:pt x="3" y="378"/>
                  </a:lnTo>
                  <a:lnTo>
                    <a:pt x="2" y="398"/>
                  </a:lnTo>
                  <a:lnTo>
                    <a:pt x="0" y="419"/>
                  </a:lnTo>
                  <a:lnTo>
                    <a:pt x="0" y="440"/>
                  </a:lnTo>
                  <a:lnTo>
                    <a:pt x="2" y="461"/>
                  </a:lnTo>
                  <a:lnTo>
                    <a:pt x="3" y="482"/>
                  </a:lnTo>
                  <a:lnTo>
                    <a:pt x="6" y="503"/>
                  </a:lnTo>
                  <a:lnTo>
                    <a:pt x="9" y="523"/>
                  </a:lnTo>
                  <a:lnTo>
                    <a:pt x="15" y="543"/>
                  </a:lnTo>
                  <a:lnTo>
                    <a:pt x="21" y="563"/>
                  </a:lnTo>
                  <a:lnTo>
                    <a:pt x="28" y="582"/>
                  </a:lnTo>
                  <a:lnTo>
                    <a:pt x="36" y="602"/>
                  </a:lnTo>
                  <a:lnTo>
                    <a:pt x="43" y="621"/>
                  </a:lnTo>
                  <a:lnTo>
                    <a:pt x="54" y="639"/>
                  </a:lnTo>
                  <a:lnTo>
                    <a:pt x="64" y="658"/>
                  </a:lnTo>
                  <a:lnTo>
                    <a:pt x="75" y="675"/>
                  </a:lnTo>
                  <a:lnTo>
                    <a:pt x="88" y="692"/>
                  </a:lnTo>
                  <a:lnTo>
                    <a:pt x="101" y="708"/>
                  </a:lnTo>
                  <a:lnTo>
                    <a:pt x="115" y="724"/>
                  </a:lnTo>
                  <a:lnTo>
                    <a:pt x="129" y="740"/>
                  </a:lnTo>
                  <a:lnTo>
                    <a:pt x="145" y="754"/>
                  </a:lnTo>
                  <a:lnTo>
                    <a:pt x="162" y="768"/>
                  </a:lnTo>
                  <a:lnTo>
                    <a:pt x="179" y="781"/>
                  </a:lnTo>
                  <a:lnTo>
                    <a:pt x="197" y="793"/>
                  </a:lnTo>
                  <a:lnTo>
                    <a:pt x="217" y="805"/>
                  </a:lnTo>
                  <a:lnTo>
                    <a:pt x="217" y="805"/>
                  </a:lnTo>
                  <a:lnTo>
                    <a:pt x="236" y="815"/>
                  </a:lnTo>
                  <a:lnTo>
                    <a:pt x="256" y="826"/>
                  </a:lnTo>
                  <a:lnTo>
                    <a:pt x="275" y="834"/>
                  </a:lnTo>
                  <a:lnTo>
                    <a:pt x="296" y="841"/>
                  </a:lnTo>
                  <a:lnTo>
                    <a:pt x="317" y="848"/>
                  </a:lnTo>
                  <a:lnTo>
                    <a:pt x="337" y="853"/>
                  </a:lnTo>
                  <a:lnTo>
                    <a:pt x="357" y="857"/>
                  </a:lnTo>
                  <a:lnTo>
                    <a:pt x="378" y="860"/>
                  </a:lnTo>
                  <a:lnTo>
                    <a:pt x="399" y="862"/>
                  </a:lnTo>
                  <a:lnTo>
                    <a:pt x="420" y="864"/>
                  </a:lnTo>
                  <a:lnTo>
                    <a:pt x="441" y="864"/>
                  </a:lnTo>
                  <a:lnTo>
                    <a:pt x="462" y="862"/>
                  </a:lnTo>
                  <a:lnTo>
                    <a:pt x="483" y="860"/>
                  </a:lnTo>
                  <a:lnTo>
                    <a:pt x="503" y="857"/>
                  </a:lnTo>
                  <a:lnTo>
                    <a:pt x="524" y="853"/>
                  </a:lnTo>
                  <a:lnTo>
                    <a:pt x="544" y="848"/>
                  </a:lnTo>
                  <a:lnTo>
                    <a:pt x="563" y="843"/>
                  </a:lnTo>
                  <a:lnTo>
                    <a:pt x="583" y="836"/>
                  </a:lnTo>
                  <a:lnTo>
                    <a:pt x="602" y="828"/>
                  </a:lnTo>
                  <a:lnTo>
                    <a:pt x="622" y="819"/>
                  </a:lnTo>
                  <a:lnTo>
                    <a:pt x="640" y="810"/>
                  </a:lnTo>
                  <a:lnTo>
                    <a:pt x="658" y="800"/>
                  </a:lnTo>
                  <a:lnTo>
                    <a:pt x="675" y="788"/>
                  </a:lnTo>
                  <a:lnTo>
                    <a:pt x="692" y="776"/>
                  </a:lnTo>
                  <a:lnTo>
                    <a:pt x="709" y="763"/>
                  </a:lnTo>
                  <a:lnTo>
                    <a:pt x="725" y="749"/>
                  </a:lnTo>
                  <a:lnTo>
                    <a:pt x="741" y="735"/>
                  </a:lnTo>
                  <a:lnTo>
                    <a:pt x="755" y="718"/>
                  </a:lnTo>
                  <a:lnTo>
                    <a:pt x="769" y="702"/>
                  </a:lnTo>
                  <a:lnTo>
                    <a:pt x="782" y="684"/>
                  </a:lnTo>
                  <a:lnTo>
                    <a:pt x="795" y="667"/>
                  </a:lnTo>
                  <a:lnTo>
                    <a:pt x="806" y="647"/>
                  </a:lnTo>
                  <a:lnTo>
                    <a:pt x="806" y="6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 name="Freeform 128"/>
            <p:cNvSpPr>
              <a:spLocks/>
            </p:cNvSpPr>
            <p:nvPr userDrawn="1"/>
          </p:nvSpPr>
          <p:spPr bwMode="auto">
            <a:xfrm>
              <a:off x="2070" y="1066"/>
              <a:ext cx="196" cy="196"/>
            </a:xfrm>
            <a:custGeom>
              <a:avLst/>
              <a:gdLst>
                <a:gd name="T0" fmla="*/ 214 w 783"/>
                <a:gd name="T1" fmla="*/ 740 h 783"/>
                <a:gd name="T2" fmla="*/ 268 w 783"/>
                <a:gd name="T3" fmla="*/ 762 h 783"/>
                <a:gd name="T4" fmla="*/ 324 w 783"/>
                <a:gd name="T5" fmla="*/ 776 h 783"/>
                <a:gd name="T6" fmla="*/ 382 w 783"/>
                <a:gd name="T7" fmla="*/ 783 h 783"/>
                <a:gd name="T8" fmla="*/ 438 w 783"/>
                <a:gd name="T9" fmla="*/ 780 h 783"/>
                <a:gd name="T10" fmla="*/ 494 w 783"/>
                <a:gd name="T11" fmla="*/ 769 h 783"/>
                <a:gd name="T12" fmla="*/ 546 w 783"/>
                <a:gd name="T13" fmla="*/ 750 h 783"/>
                <a:gd name="T14" fmla="*/ 597 w 783"/>
                <a:gd name="T15" fmla="*/ 724 h 783"/>
                <a:gd name="T16" fmla="*/ 644 w 783"/>
                <a:gd name="T17" fmla="*/ 692 h 783"/>
                <a:gd name="T18" fmla="*/ 684 w 783"/>
                <a:gd name="T19" fmla="*/ 651 h 783"/>
                <a:gd name="T20" fmla="*/ 720 w 783"/>
                <a:gd name="T21" fmla="*/ 604 h 783"/>
                <a:gd name="T22" fmla="*/ 740 w 783"/>
                <a:gd name="T23" fmla="*/ 569 h 783"/>
                <a:gd name="T24" fmla="*/ 763 w 783"/>
                <a:gd name="T25" fmla="*/ 515 h 783"/>
                <a:gd name="T26" fmla="*/ 778 w 783"/>
                <a:gd name="T27" fmla="*/ 459 h 783"/>
                <a:gd name="T28" fmla="*/ 783 w 783"/>
                <a:gd name="T29" fmla="*/ 401 h 783"/>
                <a:gd name="T30" fmla="*/ 780 w 783"/>
                <a:gd name="T31" fmla="*/ 345 h 783"/>
                <a:gd name="T32" fmla="*/ 770 w 783"/>
                <a:gd name="T33" fmla="*/ 289 h 783"/>
                <a:gd name="T34" fmla="*/ 752 w 783"/>
                <a:gd name="T35" fmla="*/ 237 h 783"/>
                <a:gd name="T36" fmla="*/ 726 w 783"/>
                <a:gd name="T37" fmla="*/ 186 h 783"/>
                <a:gd name="T38" fmla="*/ 692 w 783"/>
                <a:gd name="T39" fmla="*/ 139 h 783"/>
                <a:gd name="T40" fmla="*/ 651 w 783"/>
                <a:gd name="T41" fmla="*/ 99 h 783"/>
                <a:gd name="T42" fmla="*/ 604 w 783"/>
                <a:gd name="T43" fmla="*/ 62 h 783"/>
                <a:gd name="T44" fmla="*/ 569 w 783"/>
                <a:gd name="T45" fmla="*/ 43 h 783"/>
                <a:gd name="T46" fmla="*/ 516 w 783"/>
                <a:gd name="T47" fmla="*/ 19 h 783"/>
                <a:gd name="T48" fmla="*/ 459 w 783"/>
                <a:gd name="T49" fmla="*/ 5 h 783"/>
                <a:gd name="T50" fmla="*/ 403 w 783"/>
                <a:gd name="T51" fmla="*/ 0 h 783"/>
                <a:gd name="T52" fmla="*/ 345 w 783"/>
                <a:gd name="T53" fmla="*/ 3 h 783"/>
                <a:gd name="T54" fmla="*/ 290 w 783"/>
                <a:gd name="T55" fmla="*/ 13 h 783"/>
                <a:gd name="T56" fmla="*/ 237 w 783"/>
                <a:gd name="T57" fmla="*/ 31 h 783"/>
                <a:gd name="T58" fmla="*/ 188 w 783"/>
                <a:gd name="T59" fmla="*/ 57 h 783"/>
                <a:gd name="T60" fmla="*/ 141 w 783"/>
                <a:gd name="T61" fmla="*/ 91 h 783"/>
                <a:gd name="T62" fmla="*/ 99 w 783"/>
                <a:gd name="T63" fmla="*/ 132 h 783"/>
                <a:gd name="T64" fmla="*/ 64 w 783"/>
                <a:gd name="T65" fmla="*/ 178 h 783"/>
                <a:gd name="T66" fmla="*/ 43 w 783"/>
                <a:gd name="T67" fmla="*/ 214 h 783"/>
                <a:gd name="T68" fmla="*/ 21 w 783"/>
                <a:gd name="T69" fmla="*/ 267 h 783"/>
                <a:gd name="T70" fmla="*/ 6 w 783"/>
                <a:gd name="T71" fmla="*/ 324 h 783"/>
                <a:gd name="T72" fmla="*/ 0 w 783"/>
                <a:gd name="T73" fmla="*/ 380 h 783"/>
                <a:gd name="T74" fmla="*/ 2 w 783"/>
                <a:gd name="T75" fmla="*/ 438 h 783"/>
                <a:gd name="T76" fmla="*/ 13 w 783"/>
                <a:gd name="T77" fmla="*/ 492 h 783"/>
                <a:gd name="T78" fmla="*/ 32 w 783"/>
                <a:gd name="T79" fmla="*/ 546 h 783"/>
                <a:gd name="T80" fmla="*/ 58 w 783"/>
                <a:gd name="T81" fmla="*/ 595 h 783"/>
                <a:gd name="T82" fmla="*/ 91 w 783"/>
                <a:gd name="T83" fmla="*/ 642 h 783"/>
                <a:gd name="T84" fmla="*/ 131 w 783"/>
                <a:gd name="T85" fmla="*/ 684 h 783"/>
                <a:gd name="T86" fmla="*/ 178 w 783"/>
                <a:gd name="T87" fmla="*/ 71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197" y="730"/>
                  </a:moveTo>
                  <a:lnTo>
                    <a:pt x="197" y="730"/>
                  </a:lnTo>
                  <a:lnTo>
                    <a:pt x="214" y="740"/>
                  </a:lnTo>
                  <a:lnTo>
                    <a:pt x="232" y="748"/>
                  </a:lnTo>
                  <a:lnTo>
                    <a:pt x="250" y="756"/>
                  </a:lnTo>
                  <a:lnTo>
                    <a:pt x="268" y="762"/>
                  </a:lnTo>
                  <a:lnTo>
                    <a:pt x="287" y="769"/>
                  </a:lnTo>
                  <a:lnTo>
                    <a:pt x="306" y="773"/>
                  </a:lnTo>
                  <a:lnTo>
                    <a:pt x="324" y="776"/>
                  </a:lnTo>
                  <a:lnTo>
                    <a:pt x="344" y="779"/>
                  </a:lnTo>
                  <a:lnTo>
                    <a:pt x="362" y="782"/>
                  </a:lnTo>
                  <a:lnTo>
                    <a:pt x="382" y="783"/>
                  </a:lnTo>
                  <a:lnTo>
                    <a:pt x="400" y="783"/>
                  </a:lnTo>
                  <a:lnTo>
                    <a:pt x="419" y="782"/>
                  </a:lnTo>
                  <a:lnTo>
                    <a:pt x="438" y="780"/>
                  </a:lnTo>
                  <a:lnTo>
                    <a:pt x="456" y="778"/>
                  </a:lnTo>
                  <a:lnTo>
                    <a:pt x="475" y="774"/>
                  </a:lnTo>
                  <a:lnTo>
                    <a:pt x="494" y="769"/>
                  </a:lnTo>
                  <a:lnTo>
                    <a:pt x="511" y="763"/>
                  </a:lnTo>
                  <a:lnTo>
                    <a:pt x="529" y="758"/>
                  </a:lnTo>
                  <a:lnTo>
                    <a:pt x="546" y="750"/>
                  </a:lnTo>
                  <a:lnTo>
                    <a:pt x="564" y="743"/>
                  </a:lnTo>
                  <a:lnTo>
                    <a:pt x="580" y="735"/>
                  </a:lnTo>
                  <a:lnTo>
                    <a:pt x="597" y="724"/>
                  </a:lnTo>
                  <a:lnTo>
                    <a:pt x="612" y="714"/>
                  </a:lnTo>
                  <a:lnTo>
                    <a:pt x="628" y="703"/>
                  </a:lnTo>
                  <a:lnTo>
                    <a:pt x="644" y="692"/>
                  </a:lnTo>
                  <a:lnTo>
                    <a:pt x="658" y="679"/>
                  </a:lnTo>
                  <a:lnTo>
                    <a:pt x="671" y="666"/>
                  </a:lnTo>
                  <a:lnTo>
                    <a:pt x="684" y="651"/>
                  </a:lnTo>
                  <a:lnTo>
                    <a:pt x="697" y="636"/>
                  </a:lnTo>
                  <a:lnTo>
                    <a:pt x="709" y="620"/>
                  </a:lnTo>
                  <a:lnTo>
                    <a:pt x="720" y="604"/>
                  </a:lnTo>
                  <a:lnTo>
                    <a:pt x="731" y="586"/>
                  </a:lnTo>
                  <a:lnTo>
                    <a:pt x="731" y="586"/>
                  </a:lnTo>
                  <a:lnTo>
                    <a:pt x="740" y="569"/>
                  </a:lnTo>
                  <a:lnTo>
                    <a:pt x="749" y="551"/>
                  </a:lnTo>
                  <a:lnTo>
                    <a:pt x="757" y="533"/>
                  </a:lnTo>
                  <a:lnTo>
                    <a:pt x="763" y="515"/>
                  </a:lnTo>
                  <a:lnTo>
                    <a:pt x="769" y="496"/>
                  </a:lnTo>
                  <a:lnTo>
                    <a:pt x="774" y="477"/>
                  </a:lnTo>
                  <a:lnTo>
                    <a:pt x="778" y="459"/>
                  </a:lnTo>
                  <a:lnTo>
                    <a:pt x="780" y="439"/>
                  </a:lnTo>
                  <a:lnTo>
                    <a:pt x="782" y="421"/>
                  </a:lnTo>
                  <a:lnTo>
                    <a:pt x="783" y="401"/>
                  </a:lnTo>
                  <a:lnTo>
                    <a:pt x="783" y="383"/>
                  </a:lnTo>
                  <a:lnTo>
                    <a:pt x="783" y="363"/>
                  </a:lnTo>
                  <a:lnTo>
                    <a:pt x="780" y="345"/>
                  </a:lnTo>
                  <a:lnTo>
                    <a:pt x="778" y="327"/>
                  </a:lnTo>
                  <a:lnTo>
                    <a:pt x="774" y="307"/>
                  </a:lnTo>
                  <a:lnTo>
                    <a:pt x="770" y="289"/>
                  </a:lnTo>
                  <a:lnTo>
                    <a:pt x="765" y="272"/>
                  </a:lnTo>
                  <a:lnTo>
                    <a:pt x="758" y="254"/>
                  </a:lnTo>
                  <a:lnTo>
                    <a:pt x="752" y="237"/>
                  </a:lnTo>
                  <a:lnTo>
                    <a:pt x="744" y="219"/>
                  </a:lnTo>
                  <a:lnTo>
                    <a:pt x="735" y="203"/>
                  </a:lnTo>
                  <a:lnTo>
                    <a:pt x="726" y="186"/>
                  </a:lnTo>
                  <a:lnTo>
                    <a:pt x="715" y="171"/>
                  </a:lnTo>
                  <a:lnTo>
                    <a:pt x="705" y="155"/>
                  </a:lnTo>
                  <a:lnTo>
                    <a:pt x="692" y="139"/>
                  </a:lnTo>
                  <a:lnTo>
                    <a:pt x="680" y="125"/>
                  </a:lnTo>
                  <a:lnTo>
                    <a:pt x="666" y="112"/>
                  </a:lnTo>
                  <a:lnTo>
                    <a:pt x="651" y="99"/>
                  </a:lnTo>
                  <a:lnTo>
                    <a:pt x="637" y="86"/>
                  </a:lnTo>
                  <a:lnTo>
                    <a:pt x="621" y="74"/>
                  </a:lnTo>
                  <a:lnTo>
                    <a:pt x="604" y="62"/>
                  </a:lnTo>
                  <a:lnTo>
                    <a:pt x="588" y="52"/>
                  </a:lnTo>
                  <a:lnTo>
                    <a:pt x="588" y="52"/>
                  </a:lnTo>
                  <a:lnTo>
                    <a:pt x="569" y="43"/>
                  </a:lnTo>
                  <a:lnTo>
                    <a:pt x="552" y="34"/>
                  </a:lnTo>
                  <a:lnTo>
                    <a:pt x="534" y="26"/>
                  </a:lnTo>
                  <a:lnTo>
                    <a:pt x="516" y="19"/>
                  </a:lnTo>
                  <a:lnTo>
                    <a:pt x="496" y="14"/>
                  </a:lnTo>
                  <a:lnTo>
                    <a:pt x="478" y="9"/>
                  </a:lnTo>
                  <a:lnTo>
                    <a:pt x="459" y="5"/>
                  </a:lnTo>
                  <a:lnTo>
                    <a:pt x="440" y="3"/>
                  </a:lnTo>
                  <a:lnTo>
                    <a:pt x="421" y="0"/>
                  </a:lnTo>
                  <a:lnTo>
                    <a:pt x="403" y="0"/>
                  </a:lnTo>
                  <a:lnTo>
                    <a:pt x="383" y="0"/>
                  </a:lnTo>
                  <a:lnTo>
                    <a:pt x="365" y="0"/>
                  </a:lnTo>
                  <a:lnTo>
                    <a:pt x="345" y="3"/>
                  </a:lnTo>
                  <a:lnTo>
                    <a:pt x="327" y="5"/>
                  </a:lnTo>
                  <a:lnTo>
                    <a:pt x="309" y="9"/>
                  </a:lnTo>
                  <a:lnTo>
                    <a:pt x="290" y="13"/>
                  </a:lnTo>
                  <a:lnTo>
                    <a:pt x="272" y="18"/>
                  </a:lnTo>
                  <a:lnTo>
                    <a:pt x="255" y="25"/>
                  </a:lnTo>
                  <a:lnTo>
                    <a:pt x="237" y="31"/>
                  </a:lnTo>
                  <a:lnTo>
                    <a:pt x="220" y="39"/>
                  </a:lnTo>
                  <a:lnTo>
                    <a:pt x="203" y="48"/>
                  </a:lnTo>
                  <a:lnTo>
                    <a:pt x="188" y="57"/>
                  </a:lnTo>
                  <a:lnTo>
                    <a:pt x="171" y="68"/>
                  </a:lnTo>
                  <a:lnTo>
                    <a:pt x="155" y="78"/>
                  </a:lnTo>
                  <a:lnTo>
                    <a:pt x="141" y="91"/>
                  </a:lnTo>
                  <a:lnTo>
                    <a:pt x="126" y="103"/>
                  </a:lnTo>
                  <a:lnTo>
                    <a:pt x="112" y="117"/>
                  </a:lnTo>
                  <a:lnTo>
                    <a:pt x="99" y="132"/>
                  </a:lnTo>
                  <a:lnTo>
                    <a:pt x="86" y="146"/>
                  </a:lnTo>
                  <a:lnTo>
                    <a:pt x="74" y="161"/>
                  </a:lnTo>
                  <a:lnTo>
                    <a:pt x="64" y="178"/>
                  </a:lnTo>
                  <a:lnTo>
                    <a:pt x="53" y="195"/>
                  </a:lnTo>
                  <a:lnTo>
                    <a:pt x="53" y="195"/>
                  </a:lnTo>
                  <a:lnTo>
                    <a:pt x="43" y="214"/>
                  </a:lnTo>
                  <a:lnTo>
                    <a:pt x="35" y="231"/>
                  </a:lnTo>
                  <a:lnTo>
                    <a:pt x="27" y="249"/>
                  </a:lnTo>
                  <a:lnTo>
                    <a:pt x="21" y="267"/>
                  </a:lnTo>
                  <a:lnTo>
                    <a:pt x="14" y="287"/>
                  </a:lnTo>
                  <a:lnTo>
                    <a:pt x="10" y="305"/>
                  </a:lnTo>
                  <a:lnTo>
                    <a:pt x="6" y="324"/>
                  </a:lnTo>
                  <a:lnTo>
                    <a:pt x="2" y="343"/>
                  </a:lnTo>
                  <a:lnTo>
                    <a:pt x="1" y="362"/>
                  </a:lnTo>
                  <a:lnTo>
                    <a:pt x="0" y="380"/>
                  </a:lnTo>
                  <a:lnTo>
                    <a:pt x="0" y="400"/>
                  </a:lnTo>
                  <a:lnTo>
                    <a:pt x="1" y="418"/>
                  </a:lnTo>
                  <a:lnTo>
                    <a:pt x="2" y="438"/>
                  </a:lnTo>
                  <a:lnTo>
                    <a:pt x="5" y="456"/>
                  </a:lnTo>
                  <a:lnTo>
                    <a:pt x="9" y="474"/>
                  </a:lnTo>
                  <a:lnTo>
                    <a:pt x="13" y="492"/>
                  </a:lnTo>
                  <a:lnTo>
                    <a:pt x="19" y="511"/>
                  </a:lnTo>
                  <a:lnTo>
                    <a:pt x="25" y="528"/>
                  </a:lnTo>
                  <a:lnTo>
                    <a:pt x="32" y="546"/>
                  </a:lnTo>
                  <a:lnTo>
                    <a:pt x="40" y="563"/>
                  </a:lnTo>
                  <a:lnTo>
                    <a:pt x="48" y="580"/>
                  </a:lnTo>
                  <a:lnTo>
                    <a:pt x="58" y="595"/>
                  </a:lnTo>
                  <a:lnTo>
                    <a:pt x="68" y="612"/>
                  </a:lnTo>
                  <a:lnTo>
                    <a:pt x="79" y="628"/>
                  </a:lnTo>
                  <a:lnTo>
                    <a:pt x="91" y="642"/>
                  </a:lnTo>
                  <a:lnTo>
                    <a:pt x="104" y="657"/>
                  </a:lnTo>
                  <a:lnTo>
                    <a:pt x="117" y="671"/>
                  </a:lnTo>
                  <a:lnTo>
                    <a:pt x="131" y="684"/>
                  </a:lnTo>
                  <a:lnTo>
                    <a:pt x="147" y="697"/>
                  </a:lnTo>
                  <a:lnTo>
                    <a:pt x="163" y="709"/>
                  </a:lnTo>
                  <a:lnTo>
                    <a:pt x="178" y="719"/>
                  </a:lnTo>
                  <a:lnTo>
                    <a:pt x="197" y="730"/>
                  </a:lnTo>
                  <a:lnTo>
                    <a:pt x="197"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 name="Freeform 129"/>
            <p:cNvSpPr>
              <a:spLocks/>
            </p:cNvSpPr>
            <p:nvPr userDrawn="1"/>
          </p:nvSpPr>
          <p:spPr bwMode="auto">
            <a:xfrm>
              <a:off x="1954" y="1296"/>
              <a:ext cx="175" cy="175"/>
            </a:xfrm>
            <a:custGeom>
              <a:avLst/>
              <a:gdLst>
                <a:gd name="T0" fmla="*/ 663 w 702"/>
                <a:gd name="T1" fmla="*/ 511 h 702"/>
                <a:gd name="T2" fmla="*/ 684 w 702"/>
                <a:gd name="T3" fmla="*/ 461 h 702"/>
                <a:gd name="T4" fmla="*/ 697 w 702"/>
                <a:gd name="T5" fmla="*/ 412 h 702"/>
                <a:gd name="T6" fmla="*/ 702 w 702"/>
                <a:gd name="T7" fmla="*/ 360 h 702"/>
                <a:gd name="T8" fmla="*/ 699 w 702"/>
                <a:gd name="T9" fmla="*/ 310 h 702"/>
                <a:gd name="T10" fmla="*/ 689 w 702"/>
                <a:gd name="T11" fmla="*/ 261 h 702"/>
                <a:gd name="T12" fmla="*/ 673 w 702"/>
                <a:gd name="T13" fmla="*/ 213 h 702"/>
                <a:gd name="T14" fmla="*/ 650 w 702"/>
                <a:gd name="T15" fmla="*/ 167 h 702"/>
                <a:gd name="T16" fmla="*/ 620 w 702"/>
                <a:gd name="T17" fmla="*/ 125 h 702"/>
                <a:gd name="T18" fmla="*/ 583 w 702"/>
                <a:gd name="T19" fmla="*/ 89 h 702"/>
                <a:gd name="T20" fmla="*/ 542 w 702"/>
                <a:gd name="T21" fmla="*/ 56 h 702"/>
                <a:gd name="T22" fmla="*/ 510 w 702"/>
                <a:gd name="T23" fmla="*/ 38 h 702"/>
                <a:gd name="T24" fmla="*/ 461 w 702"/>
                <a:gd name="T25" fmla="*/ 18 h 702"/>
                <a:gd name="T26" fmla="*/ 410 w 702"/>
                <a:gd name="T27" fmla="*/ 5 h 702"/>
                <a:gd name="T28" fmla="*/ 359 w 702"/>
                <a:gd name="T29" fmla="*/ 0 h 702"/>
                <a:gd name="T30" fmla="*/ 310 w 702"/>
                <a:gd name="T31" fmla="*/ 3 h 702"/>
                <a:gd name="T32" fmla="*/ 259 w 702"/>
                <a:gd name="T33" fmla="*/ 12 h 702"/>
                <a:gd name="T34" fmla="*/ 212 w 702"/>
                <a:gd name="T35" fmla="*/ 29 h 702"/>
                <a:gd name="T36" fmla="*/ 166 w 702"/>
                <a:gd name="T37" fmla="*/ 52 h 702"/>
                <a:gd name="T38" fmla="*/ 125 w 702"/>
                <a:gd name="T39" fmla="*/ 81 h 702"/>
                <a:gd name="T40" fmla="*/ 88 w 702"/>
                <a:gd name="T41" fmla="*/ 117 h 702"/>
                <a:gd name="T42" fmla="*/ 56 w 702"/>
                <a:gd name="T43" fmla="*/ 160 h 702"/>
                <a:gd name="T44" fmla="*/ 37 w 702"/>
                <a:gd name="T45" fmla="*/ 192 h 702"/>
                <a:gd name="T46" fmla="*/ 17 w 702"/>
                <a:gd name="T47" fmla="*/ 240 h 702"/>
                <a:gd name="T48" fmla="*/ 5 w 702"/>
                <a:gd name="T49" fmla="*/ 291 h 702"/>
                <a:gd name="T50" fmla="*/ 0 w 702"/>
                <a:gd name="T51" fmla="*/ 341 h 702"/>
                <a:gd name="T52" fmla="*/ 2 w 702"/>
                <a:gd name="T53" fmla="*/ 392 h 702"/>
                <a:gd name="T54" fmla="*/ 11 w 702"/>
                <a:gd name="T55" fmla="*/ 442 h 702"/>
                <a:gd name="T56" fmla="*/ 28 w 702"/>
                <a:gd name="T57" fmla="*/ 490 h 702"/>
                <a:gd name="T58" fmla="*/ 52 w 702"/>
                <a:gd name="T59" fmla="*/ 534 h 702"/>
                <a:gd name="T60" fmla="*/ 80 w 702"/>
                <a:gd name="T61" fmla="*/ 576 h 702"/>
                <a:gd name="T62" fmla="*/ 117 w 702"/>
                <a:gd name="T63" fmla="*/ 614 h 702"/>
                <a:gd name="T64" fmla="*/ 160 w 702"/>
                <a:gd name="T65" fmla="*/ 645 h 702"/>
                <a:gd name="T66" fmla="*/ 191 w 702"/>
                <a:gd name="T67" fmla="*/ 663 h 702"/>
                <a:gd name="T68" fmla="*/ 239 w 702"/>
                <a:gd name="T69" fmla="*/ 684 h 702"/>
                <a:gd name="T70" fmla="*/ 290 w 702"/>
                <a:gd name="T71" fmla="*/ 697 h 702"/>
                <a:gd name="T72" fmla="*/ 341 w 702"/>
                <a:gd name="T73" fmla="*/ 702 h 702"/>
                <a:gd name="T74" fmla="*/ 392 w 702"/>
                <a:gd name="T75" fmla="*/ 700 h 702"/>
                <a:gd name="T76" fmla="*/ 441 w 702"/>
                <a:gd name="T77" fmla="*/ 689 h 702"/>
                <a:gd name="T78" fmla="*/ 490 w 702"/>
                <a:gd name="T79" fmla="*/ 674 h 702"/>
                <a:gd name="T80" fmla="*/ 534 w 702"/>
                <a:gd name="T81" fmla="*/ 650 h 702"/>
                <a:gd name="T82" fmla="*/ 576 w 702"/>
                <a:gd name="T83" fmla="*/ 620 h 702"/>
                <a:gd name="T84" fmla="*/ 613 w 702"/>
                <a:gd name="T85" fmla="*/ 584 h 702"/>
                <a:gd name="T86" fmla="*/ 645 w 702"/>
                <a:gd name="T87" fmla="*/ 54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4" y="526"/>
                  </a:moveTo>
                  <a:lnTo>
                    <a:pt x="654" y="526"/>
                  </a:lnTo>
                  <a:lnTo>
                    <a:pt x="663" y="511"/>
                  </a:lnTo>
                  <a:lnTo>
                    <a:pt x="671" y="494"/>
                  </a:lnTo>
                  <a:lnTo>
                    <a:pt x="677" y="478"/>
                  </a:lnTo>
                  <a:lnTo>
                    <a:pt x="684" y="461"/>
                  </a:lnTo>
                  <a:lnTo>
                    <a:pt x="689" y="444"/>
                  </a:lnTo>
                  <a:lnTo>
                    <a:pt x="693" y="427"/>
                  </a:lnTo>
                  <a:lnTo>
                    <a:pt x="697" y="412"/>
                  </a:lnTo>
                  <a:lnTo>
                    <a:pt x="699" y="395"/>
                  </a:lnTo>
                  <a:lnTo>
                    <a:pt x="701" y="377"/>
                  </a:lnTo>
                  <a:lnTo>
                    <a:pt x="702" y="360"/>
                  </a:lnTo>
                  <a:lnTo>
                    <a:pt x="702" y="343"/>
                  </a:lnTo>
                  <a:lnTo>
                    <a:pt x="701" y="326"/>
                  </a:lnTo>
                  <a:lnTo>
                    <a:pt x="699" y="310"/>
                  </a:lnTo>
                  <a:lnTo>
                    <a:pt x="697" y="293"/>
                  </a:lnTo>
                  <a:lnTo>
                    <a:pt x="693" y="276"/>
                  </a:lnTo>
                  <a:lnTo>
                    <a:pt x="689" y="261"/>
                  </a:lnTo>
                  <a:lnTo>
                    <a:pt x="685" y="244"/>
                  </a:lnTo>
                  <a:lnTo>
                    <a:pt x="680" y="228"/>
                  </a:lnTo>
                  <a:lnTo>
                    <a:pt x="673" y="213"/>
                  </a:lnTo>
                  <a:lnTo>
                    <a:pt x="666" y="197"/>
                  </a:lnTo>
                  <a:lnTo>
                    <a:pt x="658" y="183"/>
                  </a:lnTo>
                  <a:lnTo>
                    <a:pt x="650" y="167"/>
                  </a:lnTo>
                  <a:lnTo>
                    <a:pt x="641" y="153"/>
                  </a:lnTo>
                  <a:lnTo>
                    <a:pt x="630" y="140"/>
                  </a:lnTo>
                  <a:lnTo>
                    <a:pt x="620" y="125"/>
                  </a:lnTo>
                  <a:lnTo>
                    <a:pt x="608" y="112"/>
                  </a:lnTo>
                  <a:lnTo>
                    <a:pt x="596" y="100"/>
                  </a:lnTo>
                  <a:lnTo>
                    <a:pt x="583" y="89"/>
                  </a:lnTo>
                  <a:lnTo>
                    <a:pt x="570" y="77"/>
                  </a:lnTo>
                  <a:lnTo>
                    <a:pt x="556" y="67"/>
                  </a:lnTo>
                  <a:lnTo>
                    <a:pt x="542" y="56"/>
                  </a:lnTo>
                  <a:lnTo>
                    <a:pt x="526" y="47"/>
                  </a:lnTo>
                  <a:lnTo>
                    <a:pt x="526" y="47"/>
                  </a:lnTo>
                  <a:lnTo>
                    <a:pt x="510" y="38"/>
                  </a:lnTo>
                  <a:lnTo>
                    <a:pt x="494" y="30"/>
                  </a:lnTo>
                  <a:lnTo>
                    <a:pt x="478" y="24"/>
                  </a:lnTo>
                  <a:lnTo>
                    <a:pt x="461" y="18"/>
                  </a:lnTo>
                  <a:lnTo>
                    <a:pt x="444" y="13"/>
                  </a:lnTo>
                  <a:lnTo>
                    <a:pt x="427" y="8"/>
                  </a:lnTo>
                  <a:lnTo>
                    <a:pt x="410" y="5"/>
                  </a:lnTo>
                  <a:lnTo>
                    <a:pt x="393" y="3"/>
                  </a:lnTo>
                  <a:lnTo>
                    <a:pt x="376" y="1"/>
                  </a:lnTo>
                  <a:lnTo>
                    <a:pt x="359" y="0"/>
                  </a:lnTo>
                  <a:lnTo>
                    <a:pt x="342" y="0"/>
                  </a:lnTo>
                  <a:lnTo>
                    <a:pt x="325" y="0"/>
                  </a:lnTo>
                  <a:lnTo>
                    <a:pt x="310" y="3"/>
                  </a:lnTo>
                  <a:lnTo>
                    <a:pt x="293" y="5"/>
                  </a:lnTo>
                  <a:lnTo>
                    <a:pt x="276" y="8"/>
                  </a:lnTo>
                  <a:lnTo>
                    <a:pt x="259" y="12"/>
                  </a:lnTo>
                  <a:lnTo>
                    <a:pt x="243" y="17"/>
                  </a:lnTo>
                  <a:lnTo>
                    <a:pt x="228" y="22"/>
                  </a:lnTo>
                  <a:lnTo>
                    <a:pt x="212" y="29"/>
                  </a:lnTo>
                  <a:lnTo>
                    <a:pt x="196" y="35"/>
                  </a:lnTo>
                  <a:lnTo>
                    <a:pt x="181" y="43"/>
                  </a:lnTo>
                  <a:lnTo>
                    <a:pt x="166" y="52"/>
                  </a:lnTo>
                  <a:lnTo>
                    <a:pt x="152" y="61"/>
                  </a:lnTo>
                  <a:lnTo>
                    <a:pt x="139" y="70"/>
                  </a:lnTo>
                  <a:lnTo>
                    <a:pt x="125" y="81"/>
                  </a:lnTo>
                  <a:lnTo>
                    <a:pt x="112" y="93"/>
                  </a:lnTo>
                  <a:lnTo>
                    <a:pt x="100" y="104"/>
                  </a:lnTo>
                  <a:lnTo>
                    <a:pt x="88" y="117"/>
                  </a:lnTo>
                  <a:lnTo>
                    <a:pt x="77" y="132"/>
                  </a:lnTo>
                  <a:lnTo>
                    <a:pt x="66" y="145"/>
                  </a:lnTo>
                  <a:lnTo>
                    <a:pt x="56" y="160"/>
                  </a:lnTo>
                  <a:lnTo>
                    <a:pt x="47" y="176"/>
                  </a:lnTo>
                  <a:lnTo>
                    <a:pt x="47" y="176"/>
                  </a:lnTo>
                  <a:lnTo>
                    <a:pt x="37" y="192"/>
                  </a:lnTo>
                  <a:lnTo>
                    <a:pt x="30" y="207"/>
                  </a:lnTo>
                  <a:lnTo>
                    <a:pt x="23" y="224"/>
                  </a:lnTo>
                  <a:lnTo>
                    <a:pt x="17" y="240"/>
                  </a:lnTo>
                  <a:lnTo>
                    <a:pt x="13" y="257"/>
                  </a:lnTo>
                  <a:lnTo>
                    <a:pt x="7" y="274"/>
                  </a:lnTo>
                  <a:lnTo>
                    <a:pt x="5" y="291"/>
                  </a:lnTo>
                  <a:lnTo>
                    <a:pt x="2" y="308"/>
                  </a:lnTo>
                  <a:lnTo>
                    <a:pt x="0" y="325"/>
                  </a:lnTo>
                  <a:lnTo>
                    <a:pt x="0" y="341"/>
                  </a:lnTo>
                  <a:lnTo>
                    <a:pt x="0" y="358"/>
                  </a:lnTo>
                  <a:lnTo>
                    <a:pt x="0" y="375"/>
                  </a:lnTo>
                  <a:lnTo>
                    <a:pt x="2" y="392"/>
                  </a:lnTo>
                  <a:lnTo>
                    <a:pt x="4" y="409"/>
                  </a:lnTo>
                  <a:lnTo>
                    <a:pt x="7" y="425"/>
                  </a:lnTo>
                  <a:lnTo>
                    <a:pt x="11" y="442"/>
                  </a:lnTo>
                  <a:lnTo>
                    <a:pt x="17" y="457"/>
                  </a:lnTo>
                  <a:lnTo>
                    <a:pt x="22" y="474"/>
                  </a:lnTo>
                  <a:lnTo>
                    <a:pt x="28" y="490"/>
                  </a:lnTo>
                  <a:lnTo>
                    <a:pt x="35" y="504"/>
                  </a:lnTo>
                  <a:lnTo>
                    <a:pt x="43" y="520"/>
                  </a:lnTo>
                  <a:lnTo>
                    <a:pt x="52" y="534"/>
                  </a:lnTo>
                  <a:lnTo>
                    <a:pt x="61" y="549"/>
                  </a:lnTo>
                  <a:lnTo>
                    <a:pt x="70" y="563"/>
                  </a:lnTo>
                  <a:lnTo>
                    <a:pt x="80" y="576"/>
                  </a:lnTo>
                  <a:lnTo>
                    <a:pt x="92" y="589"/>
                  </a:lnTo>
                  <a:lnTo>
                    <a:pt x="104" y="602"/>
                  </a:lnTo>
                  <a:lnTo>
                    <a:pt x="117" y="614"/>
                  </a:lnTo>
                  <a:lnTo>
                    <a:pt x="131" y="624"/>
                  </a:lnTo>
                  <a:lnTo>
                    <a:pt x="144" y="636"/>
                  </a:lnTo>
                  <a:lnTo>
                    <a:pt x="160" y="645"/>
                  </a:lnTo>
                  <a:lnTo>
                    <a:pt x="176" y="655"/>
                  </a:lnTo>
                  <a:lnTo>
                    <a:pt x="176" y="655"/>
                  </a:lnTo>
                  <a:lnTo>
                    <a:pt x="191" y="663"/>
                  </a:lnTo>
                  <a:lnTo>
                    <a:pt x="207" y="671"/>
                  </a:lnTo>
                  <a:lnTo>
                    <a:pt x="224" y="678"/>
                  </a:lnTo>
                  <a:lnTo>
                    <a:pt x="239" y="684"/>
                  </a:lnTo>
                  <a:lnTo>
                    <a:pt x="256" y="689"/>
                  </a:lnTo>
                  <a:lnTo>
                    <a:pt x="273" y="693"/>
                  </a:lnTo>
                  <a:lnTo>
                    <a:pt x="290" y="697"/>
                  </a:lnTo>
                  <a:lnTo>
                    <a:pt x="307" y="700"/>
                  </a:lnTo>
                  <a:lnTo>
                    <a:pt x="324" y="701"/>
                  </a:lnTo>
                  <a:lnTo>
                    <a:pt x="341" y="702"/>
                  </a:lnTo>
                  <a:lnTo>
                    <a:pt x="358" y="702"/>
                  </a:lnTo>
                  <a:lnTo>
                    <a:pt x="375" y="701"/>
                  </a:lnTo>
                  <a:lnTo>
                    <a:pt x="392" y="700"/>
                  </a:lnTo>
                  <a:lnTo>
                    <a:pt x="409" y="697"/>
                  </a:lnTo>
                  <a:lnTo>
                    <a:pt x="424" y="695"/>
                  </a:lnTo>
                  <a:lnTo>
                    <a:pt x="441" y="689"/>
                  </a:lnTo>
                  <a:lnTo>
                    <a:pt x="457" y="685"/>
                  </a:lnTo>
                  <a:lnTo>
                    <a:pt x="474" y="680"/>
                  </a:lnTo>
                  <a:lnTo>
                    <a:pt x="490" y="674"/>
                  </a:lnTo>
                  <a:lnTo>
                    <a:pt x="504" y="666"/>
                  </a:lnTo>
                  <a:lnTo>
                    <a:pt x="520" y="658"/>
                  </a:lnTo>
                  <a:lnTo>
                    <a:pt x="534" y="650"/>
                  </a:lnTo>
                  <a:lnTo>
                    <a:pt x="548" y="641"/>
                  </a:lnTo>
                  <a:lnTo>
                    <a:pt x="563" y="631"/>
                  </a:lnTo>
                  <a:lnTo>
                    <a:pt x="576" y="620"/>
                  </a:lnTo>
                  <a:lnTo>
                    <a:pt x="589" y="609"/>
                  </a:lnTo>
                  <a:lnTo>
                    <a:pt x="600" y="597"/>
                  </a:lnTo>
                  <a:lnTo>
                    <a:pt x="613" y="584"/>
                  </a:lnTo>
                  <a:lnTo>
                    <a:pt x="624" y="571"/>
                  </a:lnTo>
                  <a:lnTo>
                    <a:pt x="636" y="556"/>
                  </a:lnTo>
                  <a:lnTo>
                    <a:pt x="645" y="542"/>
                  </a:lnTo>
                  <a:lnTo>
                    <a:pt x="654" y="526"/>
                  </a:lnTo>
                  <a:lnTo>
                    <a:pt x="654" y="5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6" name="Freeform 130"/>
            <p:cNvSpPr>
              <a:spLocks/>
            </p:cNvSpPr>
            <p:nvPr userDrawn="1"/>
          </p:nvSpPr>
          <p:spPr bwMode="auto">
            <a:xfrm>
              <a:off x="1837" y="1525"/>
              <a:ext cx="155" cy="155"/>
            </a:xfrm>
            <a:custGeom>
              <a:avLst/>
              <a:gdLst>
                <a:gd name="T0" fmla="*/ 467 w 622"/>
                <a:gd name="T1" fmla="*/ 42 h 622"/>
                <a:gd name="T2" fmla="*/ 438 w 622"/>
                <a:gd name="T3" fmla="*/ 28 h 622"/>
                <a:gd name="T4" fmla="*/ 409 w 622"/>
                <a:gd name="T5" fmla="*/ 16 h 622"/>
                <a:gd name="T6" fmla="*/ 349 w 622"/>
                <a:gd name="T7" fmla="*/ 3 h 622"/>
                <a:gd name="T8" fmla="*/ 289 w 622"/>
                <a:gd name="T9" fmla="*/ 0 h 622"/>
                <a:gd name="T10" fmla="*/ 231 w 622"/>
                <a:gd name="T11" fmla="*/ 11 h 622"/>
                <a:gd name="T12" fmla="*/ 175 w 622"/>
                <a:gd name="T13" fmla="*/ 32 h 622"/>
                <a:gd name="T14" fmla="*/ 124 w 622"/>
                <a:gd name="T15" fmla="*/ 63 h 622"/>
                <a:gd name="T16" fmla="*/ 78 w 622"/>
                <a:gd name="T17" fmla="*/ 105 h 622"/>
                <a:gd name="T18" fmla="*/ 59 w 622"/>
                <a:gd name="T19" fmla="*/ 129 h 622"/>
                <a:gd name="T20" fmla="*/ 42 w 622"/>
                <a:gd name="T21" fmla="*/ 155 h 622"/>
                <a:gd name="T22" fmla="*/ 34 w 622"/>
                <a:gd name="T23" fmla="*/ 170 h 622"/>
                <a:gd name="T24" fmla="*/ 21 w 622"/>
                <a:gd name="T25" fmla="*/ 198 h 622"/>
                <a:gd name="T26" fmla="*/ 8 w 622"/>
                <a:gd name="T27" fmla="*/ 243 h 622"/>
                <a:gd name="T28" fmla="*/ 0 w 622"/>
                <a:gd name="T29" fmla="*/ 303 h 622"/>
                <a:gd name="T30" fmla="*/ 5 w 622"/>
                <a:gd name="T31" fmla="*/ 363 h 622"/>
                <a:gd name="T32" fmla="*/ 20 w 622"/>
                <a:gd name="T33" fmla="*/ 420 h 622"/>
                <a:gd name="T34" fmla="*/ 46 w 622"/>
                <a:gd name="T35" fmla="*/ 473 h 622"/>
                <a:gd name="T36" fmla="*/ 82 w 622"/>
                <a:gd name="T37" fmla="*/ 521 h 622"/>
                <a:gd name="T38" fmla="*/ 116 w 622"/>
                <a:gd name="T39" fmla="*/ 553 h 622"/>
                <a:gd name="T40" fmla="*/ 142 w 622"/>
                <a:gd name="T41" fmla="*/ 571 h 622"/>
                <a:gd name="T42" fmla="*/ 155 w 622"/>
                <a:gd name="T43" fmla="*/ 580 h 622"/>
                <a:gd name="T44" fmla="*/ 184 w 622"/>
                <a:gd name="T45" fmla="*/ 594 h 622"/>
                <a:gd name="T46" fmla="*/ 213 w 622"/>
                <a:gd name="T47" fmla="*/ 605 h 622"/>
                <a:gd name="T48" fmla="*/ 272 w 622"/>
                <a:gd name="T49" fmla="*/ 619 h 622"/>
                <a:gd name="T50" fmla="*/ 332 w 622"/>
                <a:gd name="T51" fmla="*/ 621 h 622"/>
                <a:gd name="T52" fmla="*/ 391 w 622"/>
                <a:gd name="T53" fmla="*/ 610 h 622"/>
                <a:gd name="T54" fmla="*/ 447 w 622"/>
                <a:gd name="T55" fmla="*/ 589 h 622"/>
                <a:gd name="T56" fmla="*/ 498 w 622"/>
                <a:gd name="T57" fmla="*/ 558 h 622"/>
                <a:gd name="T58" fmla="*/ 544 w 622"/>
                <a:gd name="T59" fmla="*/ 518 h 622"/>
                <a:gd name="T60" fmla="*/ 563 w 622"/>
                <a:gd name="T61" fmla="*/ 493 h 622"/>
                <a:gd name="T62" fmla="*/ 580 w 622"/>
                <a:gd name="T63" fmla="*/ 465 h 622"/>
                <a:gd name="T64" fmla="*/ 588 w 622"/>
                <a:gd name="T65" fmla="*/ 452 h 622"/>
                <a:gd name="T66" fmla="*/ 601 w 622"/>
                <a:gd name="T67" fmla="*/ 424 h 622"/>
                <a:gd name="T68" fmla="*/ 614 w 622"/>
                <a:gd name="T69" fmla="*/ 379 h 622"/>
                <a:gd name="T70" fmla="*/ 622 w 622"/>
                <a:gd name="T71" fmla="*/ 320 h 622"/>
                <a:gd name="T72" fmla="*/ 618 w 622"/>
                <a:gd name="T73" fmla="*/ 260 h 622"/>
                <a:gd name="T74" fmla="*/ 602 w 622"/>
                <a:gd name="T75" fmla="*/ 202 h 622"/>
                <a:gd name="T76" fmla="*/ 576 w 622"/>
                <a:gd name="T77" fmla="*/ 149 h 622"/>
                <a:gd name="T78" fmla="*/ 540 w 622"/>
                <a:gd name="T79" fmla="*/ 101 h 622"/>
                <a:gd name="T80" fmla="*/ 506 w 622"/>
                <a:gd name="T81" fmla="*/ 68 h 622"/>
                <a:gd name="T82" fmla="*/ 480 w 622"/>
                <a:gd name="T83" fmla="*/ 50 h 622"/>
                <a:gd name="T84" fmla="*/ 467 w 622"/>
                <a:gd name="T85" fmla="*/ 42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467" y="42"/>
                  </a:moveTo>
                  <a:lnTo>
                    <a:pt x="467" y="42"/>
                  </a:lnTo>
                  <a:lnTo>
                    <a:pt x="452" y="34"/>
                  </a:lnTo>
                  <a:lnTo>
                    <a:pt x="438" y="28"/>
                  </a:lnTo>
                  <a:lnTo>
                    <a:pt x="424" y="21"/>
                  </a:lnTo>
                  <a:lnTo>
                    <a:pt x="409" y="16"/>
                  </a:lnTo>
                  <a:lnTo>
                    <a:pt x="379" y="8"/>
                  </a:lnTo>
                  <a:lnTo>
                    <a:pt x="349" y="3"/>
                  </a:lnTo>
                  <a:lnTo>
                    <a:pt x="319" y="0"/>
                  </a:lnTo>
                  <a:lnTo>
                    <a:pt x="289" y="0"/>
                  </a:lnTo>
                  <a:lnTo>
                    <a:pt x="259" y="4"/>
                  </a:lnTo>
                  <a:lnTo>
                    <a:pt x="231" y="11"/>
                  </a:lnTo>
                  <a:lnTo>
                    <a:pt x="202" y="20"/>
                  </a:lnTo>
                  <a:lnTo>
                    <a:pt x="175" y="32"/>
                  </a:lnTo>
                  <a:lnTo>
                    <a:pt x="149" y="46"/>
                  </a:lnTo>
                  <a:lnTo>
                    <a:pt x="124" y="63"/>
                  </a:lnTo>
                  <a:lnTo>
                    <a:pt x="100" y="82"/>
                  </a:lnTo>
                  <a:lnTo>
                    <a:pt x="78" y="105"/>
                  </a:lnTo>
                  <a:lnTo>
                    <a:pt x="69" y="116"/>
                  </a:lnTo>
                  <a:lnTo>
                    <a:pt x="59" y="129"/>
                  </a:lnTo>
                  <a:lnTo>
                    <a:pt x="51" y="142"/>
                  </a:lnTo>
                  <a:lnTo>
                    <a:pt x="42" y="155"/>
                  </a:lnTo>
                  <a:lnTo>
                    <a:pt x="42" y="155"/>
                  </a:lnTo>
                  <a:lnTo>
                    <a:pt x="34" y="170"/>
                  </a:lnTo>
                  <a:lnTo>
                    <a:pt x="28" y="184"/>
                  </a:lnTo>
                  <a:lnTo>
                    <a:pt x="21" y="198"/>
                  </a:lnTo>
                  <a:lnTo>
                    <a:pt x="16" y="213"/>
                  </a:lnTo>
                  <a:lnTo>
                    <a:pt x="8" y="243"/>
                  </a:lnTo>
                  <a:lnTo>
                    <a:pt x="3" y="273"/>
                  </a:lnTo>
                  <a:lnTo>
                    <a:pt x="0" y="303"/>
                  </a:lnTo>
                  <a:lnTo>
                    <a:pt x="1" y="333"/>
                  </a:lnTo>
                  <a:lnTo>
                    <a:pt x="5" y="363"/>
                  </a:lnTo>
                  <a:lnTo>
                    <a:pt x="11" y="391"/>
                  </a:lnTo>
                  <a:lnTo>
                    <a:pt x="20" y="420"/>
                  </a:lnTo>
                  <a:lnTo>
                    <a:pt x="31" y="447"/>
                  </a:lnTo>
                  <a:lnTo>
                    <a:pt x="46" y="473"/>
                  </a:lnTo>
                  <a:lnTo>
                    <a:pt x="63" y="498"/>
                  </a:lnTo>
                  <a:lnTo>
                    <a:pt x="82" y="521"/>
                  </a:lnTo>
                  <a:lnTo>
                    <a:pt x="104" y="542"/>
                  </a:lnTo>
                  <a:lnTo>
                    <a:pt x="116" y="553"/>
                  </a:lnTo>
                  <a:lnTo>
                    <a:pt x="129" y="562"/>
                  </a:lnTo>
                  <a:lnTo>
                    <a:pt x="142" y="571"/>
                  </a:lnTo>
                  <a:lnTo>
                    <a:pt x="155" y="580"/>
                  </a:lnTo>
                  <a:lnTo>
                    <a:pt x="155" y="580"/>
                  </a:lnTo>
                  <a:lnTo>
                    <a:pt x="170" y="587"/>
                  </a:lnTo>
                  <a:lnTo>
                    <a:pt x="184" y="594"/>
                  </a:lnTo>
                  <a:lnTo>
                    <a:pt x="198" y="600"/>
                  </a:lnTo>
                  <a:lnTo>
                    <a:pt x="213" y="605"/>
                  </a:lnTo>
                  <a:lnTo>
                    <a:pt x="243" y="614"/>
                  </a:lnTo>
                  <a:lnTo>
                    <a:pt x="272" y="619"/>
                  </a:lnTo>
                  <a:lnTo>
                    <a:pt x="302" y="622"/>
                  </a:lnTo>
                  <a:lnTo>
                    <a:pt x="332" y="621"/>
                  </a:lnTo>
                  <a:lnTo>
                    <a:pt x="362" y="617"/>
                  </a:lnTo>
                  <a:lnTo>
                    <a:pt x="391" y="610"/>
                  </a:lnTo>
                  <a:lnTo>
                    <a:pt x="420" y="601"/>
                  </a:lnTo>
                  <a:lnTo>
                    <a:pt x="447" y="589"/>
                  </a:lnTo>
                  <a:lnTo>
                    <a:pt x="473" y="575"/>
                  </a:lnTo>
                  <a:lnTo>
                    <a:pt x="498" y="558"/>
                  </a:lnTo>
                  <a:lnTo>
                    <a:pt x="521" y="538"/>
                  </a:lnTo>
                  <a:lnTo>
                    <a:pt x="544" y="518"/>
                  </a:lnTo>
                  <a:lnTo>
                    <a:pt x="553" y="505"/>
                  </a:lnTo>
                  <a:lnTo>
                    <a:pt x="563" y="493"/>
                  </a:lnTo>
                  <a:lnTo>
                    <a:pt x="572" y="480"/>
                  </a:lnTo>
                  <a:lnTo>
                    <a:pt x="580" y="465"/>
                  </a:lnTo>
                  <a:lnTo>
                    <a:pt x="580" y="465"/>
                  </a:lnTo>
                  <a:lnTo>
                    <a:pt x="588" y="452"/>
                  </a:lnTo>
                  <a:lnTo>
                    <a:pt x="594" y="438"/>
                  </a:lnTo>
                  <a:lnTo>
                    <a:pt x="601" y="424"/>
                  </a:lnTo>
                  <a:lnTo>
                    <a:pt x="606" y="408"/>
                  </a:lnTo>
                  <a:lnTo>
                    <a:pt x="614" y="379"/>
                  </a:lnTo>
                  <a:lnTo>
                    <a:pt x="619" y="350"/>
                  </a:lnTo>
                  <a:lnTo>
                    <a:pt x="622" y="320"/>
                  </a:lnTo>
                  <a:lnTo>
                    <a:pt x="620" y="290"/>
                  </a:lnTo>
                  <a:lnTo>
                    <a:pt x="618" y="260"/>
                  </a:lnTo>
                  <a:lnTo>
                    <a:pt x="611" y="231"/>
                  </a:lnTo>
                  <a:lnTo>
                    <a:pt x="602" y="202"/>
                  </a:lnTo>
                  <a:lnTo>
                    <a:pt x="590" y="175"/>
                  </a:lnTo>
                  <a:lnTo>
                    <a:pt x="576" y="149"/>
                  </a:lnTo>
                  <a:lnTo>
                    <a:pt x="559" y="123"/>
                  </a:lnTo>
                  <a:lnTo>
                    <a:pt x="540" y="101"/>
                  </a:lnTo>
                  <a:lnTo>
                    <a:pt x="517" y="79"/>
                  </a:lnTo>
                  <a:lnTo>
                    <a:pt x="506" y="68"/>
                  </a:lnTo>
                  <a:lnTo>
                    <a:pt x="493" y="59"/>
                  </a:lnTo>
                  <a:lnTo>
                    <a:pt x="480" y="50"/>
                  </a:lnTo>
                  <a:lnTo>
                    <a:pt x="467" y="42"/>
                  </a:lnTo>
                  <a:lnTo>
                    <a:pt x="467"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7" name="Freeform 131"/>
            <p:cNvSpPr>
              <a:spLocks/>
            </p:cNvSpPr>
            <p:nvPr userDrawn="1"/>
          </p:nvSpPr>
          <p:spPr bwMode="auto">
            <a:xfrm>
              <a:off x="1721" y="1754"/>
              <a:ext cx="135" cy="135"/>
            </a:xfrm>
            <a:custGeom>
              <a:avLst/>
              <a:gdLst>
                <a:gd name="T0" fmla="*/ 405 w 539"/>
                <a:gd name="T1" fmla="*/ 36 h 539"/>
                <a:gd name="T2" fmla="*/ 354 w 539"/>
                <a:gd name="T3" fmla="*/ 14 h 539"/>
                <a:gd name="T4" fmla="*/ 304 w 539"/>
                <a:gd name="T5" fmla="*/ 2 h 539"/>
                <a:gd name="T6" fmla="*/ 251 w 539"/>
                <a:gd name="T7" fmla="*/ 1 h 539"/>
                <a:gd name="T8" fmla="*/ 199 w 539"/>
                <a:gd name="T9" fmla="*/ 9 h 539"/>
                <a:gd name="T10" fmla="*/ 151 w 539"/>
                <a:gd name="T11" fmla="*/ 27 h 539"/>
                <a:gd name="T12" fmla="*/ 107 w 539"/>
                <a:gd name="T13" fmla="*/ 54 h 539"/>
                <a:gd name="T14" fmla="*/ 68 w 539"/>
                <a:gd name="T15" fmla="*/ 91 h 539"/>
                <a:gd name="T16" fmla="*/ 36 w 539"/>
                <a:gd name="T17" fmla="*/ 135 h 539"/>
                <a:gd name="T18" fmla="*/ 23 w 539"/>
                <a:gd name="T19" fmla="*/ 160 h 539"/>
                <a:gd name="T20" fmla="*/ 6 w 539"/>
                <a:gd name="T21" fmla="*/ 211 h 539"/>
                <a:gd name="T22" fmla="*/ 0 w 539"/>
                <a:gd name="T23" fmla="*/ 263 h 539"/>
                <a:gd name="T24" fmla="*/ 4 w 539"/>
                <a:gd name="T25" fmla="*/ 314 h 539"/>
                <a:gd name="T26" fmla="*/ 17 w 539"/>
                <a:gd name="T27" fmla="*/ 364 h 539"/>
                <a:gd name="T28" fmla="*/ 39 w 539"/>
                <a:gd name="T29" fmla="*/ 411 h 539"/>
                <a:gd name="T30" fmla="*/ 72 w 539"/>
                <a:gd name="T31" fmla="*/ 453 h 539"/>
                <a:gd name="T32" fmla="*/ 112 w 539"/>
                <a:gd name="T33" fmla="*/ 488 h 539"/>
                <a:gd name="T34" fmla="*/ 134 w 539"/>
                <a:gd name="T35" fmla="*/ 504 h 539"/>
                <a:gd name="T36" fmla="*/ 185 w 539"/>
                <a:gd name="T37" fmla="*/ 526 h 539"/>
                <a:gd name="T38" fmla="*/ 236 w 539"/>
                <a:gd name="T39" fmla="*/ 538 h 539"/>
                <a:gd name="T40" fmla="*/ 288 w 539"/>
                <a:gd name="T41" fmla="*/ 539 h 539"/>
                <a:gd name="T42" fmla="*/ 340 w 539"/>
                <a:gd name="T43" fmla="*/ 530 h 539"/>
                <a:gd name="T44" fmla="*/ 388 w 539"/>
                <a:gd name="T45" fmla="*/ 513 h 539"/>
                <a:gd name="T46" fmla="*/ 433 w 539"/>
                <a:gd name="T47" fmla="*/ 486 h 539"/>
                <a:gd name="T48" fmla="*/ 472 w 539"/>
                <a:gd name="T49" fmla="*/ 449 h 539"/>
                <a:gd name="T50" fmla="*/ 504 w 539"/>
                <a:gd name="T51" fmla="*/ 405 h 539"/>
                <a:gd name="T52" fmla="*/ 516 w 539"/>
                <a:gd name="T53" fmla="*/ 380 h 539"/>
                <a:gd name="T54" fmla="*/ 533 w 539"/>
                <a:gd name="T55" fmla="*/ 329 h 539"/>
                <a:gd name="T56" fmla="*/ 539 w 539"/>
                <a:gd name="T57" fmla="*/ 277 h 539"/>
                <a:gd name="T58" fmla="*/ 536 w 539"/>
                <a:gd name="T59" fmla="*/ 225 h 539"/>
                <a:gd name="T60" fmla="*/ 522 w 539"/>
                <a:gd name="T61" fmla="*/ 175 h 539"/>
                <a:gd name="T62" fmla="*/ 500 w 539"/>
                <a:gd name="T63" fmla="*/ 129 h 539"/>
                <a:gd name="T64" fmla="*/ 468 w 539"/>
                <a:gd name="T65" fmla="*/ 87 h 539"/>
                <a:gd name="T66" fmla="*/ 427 w 539"/>
                <a:gd name="T67" fmla="*/ 50 h 539"/>
                <a:gd name="T68" fmla="*/ 405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405" y="36"/>
                  </a:moveTo>
                  <a:lnTo>
                    <a:pt x="405" y="36"/>
                  </a:lnTo>
                  <a:lnTo>
                    <a:pt x="380" y="23"/>
                  </a:lnTo>
                  <a:lnTo>
                    <a:pt x="354" y="14"/>
                  </a:lnTo>
                  <a:lnTo>
                    <a:pt x="330" y="6"/>
                  </a:lnTo>
                  <a:lnTo>
                    <a:pt x="304" y="2"/>
                  </a:lnTo>
                  <a:lnTo>
                    <a:pt x="277" y="0"/>
                  </a:lnTo>
                  <a:lnTo>
                    <a:pt x="251" y="1"/>
                  </a:lnTo>
                  <a:lnTo>
                    <a:pt x="225" y="3"/>
                  </a:lnTo>
                  <a:lnTo>
                    <a:pt x="199" y="9"/>
                  </a:lnTo>
                  <a:lnTo>
                    <a:pt x="175" y="17"/>
                  </a:lnTo>
                  <a:lnTo>
                    <a:pt x="151" y="27"/>
                  </a:lnTo>
                  <a:lnTo>
                    <a:pt x="129" y="40"/>
                  </a:lnTo>
                  <a:lnTo>
                    <a:pt x="107" y="54"/>
                  </a:lnTo>
                  <a:lnTo>
                    <a:pt x="86" y="71"/>
                  </a:lnTo>
                  <a:lnTo>
                    <a:pt x="68" y="91"/>
                  </a:lnTo>
                  <a:lnTo>
                    <a:pt x="51" y="112"/>
                  </a:lnTo>
                  <a:lnTo>
                    <a:pt x="36" y="135"/>
                  </a:lnTo>
                  <a:lnTo>
                    <a:pt x="36" y="135"/>
                  </a:lnTo>
                  <a:lnTo>
                    <a:pt x="23" y="160"/>
                  </a:lnTo>
                  <a:lnTo>
                    <a:pt x="13" y="185"/>
                  </a:lnTo>
                  <a:lnTo>
                    <a:pt x="6" y="211"/>
                  </a:lnTo>
                  <a:lnTo>
                    <a:pt x="1" y="237"/>
                  </a:lnTo>
                  <a:lnTo>
                    <a:pt x="0" y="263"/>
                  </a:lnTo>
                  <a:lnTo>
                    <a:pt x="0" y="289"/>
                  </a:lnTo>
                  <a:lnTo>
                    <a:pt x="4" y="314"/>
                  </a:lnTo>
                  <a:lnTo>
                    <a:pt x="9" y="340"/>
                  </a:lnTo>
                  <a:lnTo>
                    <a:pt x="17" y="364"/>
                  </a:lnTo>
                  <a:lnTo>
                    <a:pt x="27" y="388"/>
                  </a:lnTo>
                  <a:lnTo>
                    <a:pt x="39" y="411"/>
                  </a:lnTo>
                  <a:lnTo>
                    <a:pt x="55" y="432"/>
                  </a:lnTo>
                  <a:lnTo>
                    <a:pt x="72" y="453"/>
                  </a:lnTo>
                  <a:lnTo>
                    <a:pt x="90" y="471"/>
                  </a:lnTo>
                  <a:lnTo>
                    <a:pt x="112" y="488"/>
                  </a:lnTo>
                  <a:lnTo>
                    <a:pt x="134" y="504"/>
                  </a:lnTo>
                  <a:lnTo>
                    <a:pt x="134" y="504"/>
                  </a:lnTo>
                  <a:lnTo>
                    <a:pt x="159" y="515"/>
                  </a:lnTo>
                  <a:lnTo>
                    <a:pt x="185" y="526"/>
                  </a:lnTo>
                  <a:lnTo>
                    <a:pt x="210" y="534"/>
                  </a:lnTo>
                  <a:lnTo>
                    <a:pt x="236" y="538"/>
                  </a:lnTo>
                  <a:lnTo>
                    <a:pt x="262" y="539"/>
                  </a:lnTo>
                  <a:lnTo>
                    <a:pt x="288" y="539"/>
                  </a:lnTo>
                  <a:lnTo>
                    <a:pt x="314" y="536"/>
                  </a:lnTo>
                  <a:lnTo>
                    <a:pt x="340" y="530"/>
                  </a:lnTo>
                  <a:lnTo>
                    <a:pt x="365" y="522"/>
                  </a:lnTo>
                  <a:lnTo>
                    <a:pt x="388" y="513"/>
                  </a:lnTo>
                  <a:lnTo>
                    <a:pt x="410" y="500"/>
                  </a:lnTo>
                  <a:lnTo>
                    <a:pt x="433" y="486"/>
                  </a:lnTo>
                  <a:lnTo>
                    <a:pt x="453" y="469"/>
                  </a:lnTo>
                  <a:lnTo>
                    <a:pt x="472" y="449"/>
                  </a:lnTo>
                  <a:lnTo>
                    <a:pt x="489" y="428"/>
                  </a:lnTo>
                  <a:lnTo>
                    <a:pt x="504" y="405"/>
                  </a:lnTo>
                  <a:lnTo>
                    <a:pt x="504" y="405"/>
                  </a:lnTo>
                  <a:lnTo>
                    <a:pt x="516" y="380"/>
                  </a:lnTo>
                  <a:lnTo>
                    <a:pt x="526" y="355"/>
                  </a:lnTo>
                  <a:lnTo>
                    <a:pt x="533" y="329"/>
                  </a:lnTo>
                  <a:lnTo>
                    <a:pt x="538" y="303"/>
                  </a:lnTo>
                  <a:lnTo>
                    <a:pt x="539" y="277"/>
                  </a:lnTo>
                  <a:lnTo>
                    <a:pt x="539" y="251"/>
                  </a:lnTo>
                  <a:lnTo>
                    <a:pt x="536" y="225"/>
                  </a:lnTo>
                  <a:lnTo>
                    <a:pt x="530" y="200"/>
                  </a:lnTo>
                  <a:lnTo>
                    <a:pt x="522" y="175"/>
                  </a:lnTo>
                  <a:lnTo>
                    <a:pt x="512" y="151"/>
                  </a:lnTo>
                  <a:lnTo>
                    <a:pt x="500" y="129"/>
                  </a:lnTo>
                  <a:lnTo>
                    <a:pt x="485" y="106"/>
                  </a:lnTo>
                  <a:lnTo>
                    <a:pt x="468" y="87"/>
                  </a:lnTo>
                  <a:lnTo>
                    <a:pt x="450" y="67"/>
                  </a:lnTo>
                  <a:lnTo>
                    <a:pt x="427" y="50"/>
                  </a:lnTo>
                  <a:lnTo>
                    <a:pt x="405" y="36"/>
                  </a:lnTo>
                  <a:lnTo>
                    <a:pt x="405"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8" name="Freeform 132"/>
            <p:cNvSpPr>
              <a:spLocks/>
            </p:cNvSpPr>
            <p:nvPr userDrawn="1"/>
          </p:nvSpPr>
          <p:spPr bwMode="auto">
            <a:xfrm>
              <a:off x="1604" y="1984"/>
              <a:ext cx="115" cy="114"/>
            </a:xfrm>
            <a:custGeom>
              <a:avLst/>
              <a:gdLst>
                <a:gd name="T0" fmla="*/ 346 w 460"/>
                <a:gd name="T1" fmla="*/ 31 h 458"/>
                <a:gd name="T2" fmla="*/ 303 w 460"/>
                <a:gd name="T3" fmla="*/ 11 h 458"/>
                <a:gd name="T4" fmla="*/ 258 w 460"/>
                <a:gd name="T5" fmla="*/ 1 h 458"/>
                <a:gd name="T6" fmla="*/ 214 w 460"/>
                <a:gd name="T7" fmla="*/ 1 h 458"/>
                <a:gd name="T8" fmla="*/ 171 w 460"/>
                <a:gd name="T9" fmla="*/ 8 h 458"/>
                <a:gd name="T10" fmla="*/ 129 w 460"/>
                <a:gd name="T11" fmla="*/ 23 h 458"/>
                <a:gd name="T12" fmla="*/ 92 w 460"/>
                <a:gd name="T13" fmla="*/ 47 h 458"/>
                <a:gd name="T14" fmla="*/ 59 w 460"/>
                <a:gd name="T15" fmla="*/ 77 h 458"/>
                <a:gd name="T16" fmla="*/ 32 w 460"/>
                <a:gd name="T17" fmla="*/ 114 h 458"/>
                <a:gd name="T18" fmla="*/ 21 w 460"/>
                <a:gd name="T19" fmla="*/ 135 h 458"/>
                <a:gd name="T20" fmla="*/ 7 w 460"/>
                <a:gd name="T21" fmla="*/ 180 h 458"/>
                <a:gd name="T22" fmla="*/ 0 w 460"/>
                <a:gd name="T23" fmla="*/ 224 h 458"/>
                <a:gd name="T24" fmla="*/ 4 w 460"/>
                <a:gd name="T25" fmla="*/ 267 h 458"/>
                <a:gd name="T26" fmla="*/ 15 w 460"/>
                <a:gd name="T27" fmla="*/ 310 h 458"/>
                <a:gd name="T28" fmla="*/ 34 w 460"/>
                <a:gd name="T29" fmla="*/ 349 h 458"/>
                <a:gd name="T30" fmla="*/ 62 w 460"/>
                <a:gd name="T31" fmla="*/ 385 h 458"/>
                <a:gd name="T32" fmla="*/ 96 w 460"/>
                <a:gd name="T33" fmla="*/ 415 h 458"/>
                <a:gd name="T34" fmla="*/ 115 w 460"/>
                <a:gd name="T35" fmla="*/ 428 h 458"/>
                <a:gd name="T36" fmla="*/ 158 w 460"/>
                <a:gd name="T37" fmla="*/ 447 h 458"/>
                <a:gd name="T38" fmla="*/ 202 w 460"/>
                <a:gd name="T39" fmla="*/ 457 h 458"/>
                <a:gd name="T40" fmla="*/ 247 w 460"/>
                <a:gd name="T41" fmla="*/ 458 h 458"/>
                <a:gd name="T42" fmla="*/ 290 w 460"/>
                <a:gd name="T43" fmla="*/ 451 h 458"/>
                <a:gd name="T44" fmla="*/ 331 w 460"/>
                <a:gd name="T45" fmla="*/ 436 h 458"/>
                <a:gd name="T46" fmla="*/ 369 w 460"/>
                <a:gd name="T47" fmla="*/ 413 h 458"/>
                <a:gd name="T48" fmla="*/ 402 w 460"/>
                <a:gd name="T49" fmla="*/ 382 h 458"/>
                <a:gd name="T50" fmla="*/ 429 w 460"/>
                <a:gd name="T51" fmla="*/ 344 h 458"/>
                <a:gd name="T52" fmla="*/ 440 w 460"/>
                <a:gd name="T53" fmla="*/ 323 h 458"/>
                <a:gd name="T54" fmla="*/ 454 w 460"/>
                <a:gd name="T55" fmla="*/ 280 h 458"/>
                <a:gd name="T56" fmla="*/ 460 w 460"/>
                <a:gd name="T57" fmla="*/ 236 h 458"/>
                <a:gd name="T58" fmla="*/ 457 w 460"/>
                <a:gd name="T59" fmla="*/ 191 h 458"/>
                <a:gd name="T60" fmla="*/ 445 w 460"/>
                <a:gd name="T61" fmla="*/ 150 h 458"/>
                <a:gd name="T62" fmla="*/ 427 w 460"/>
                <a:gd name="T63" fmla="*/ 109 h 458"/>
                <a:gd name="T64" fmla="*/ 399 w 460"/>
                <a:gd name="T65" fmla="*/ 74 h 458"/>
                <a:gd name="T66" fmla="*/ 365 w 460"/>
                <a:gd name="T67" fmla="*/ 44 h 458"/>
                <a:gd name="T68" fmla="*/ 346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346" y="31"/>
                  </a:moveTo>
                  <a:lnTo>
                    <a:pt x="346" y="31"/>
                  </a:lnTo>
                  <a:lnTo>
                    <a:pt x="325" y="21"/>
                  </a:lnTo>
                  <a:lnTo>
                    <a:pt x="303" y="11"/>
                  </a:lnTo>
                  <a:lnTo>
                    <a:pt x="281" y="5"/>
                  </a:lnTo>
                  <a:lnTo>
                    <a:pt x="258" y="1"/>
                  </a:lnTo>
                  <a:lnTo>
                    <a:pt x="236" y="0"/>
                  </a:lnTo>
                  <a:lnTo>
                    <a:pt x="214" y="1"/>
                  </a:lnTo>
                  <a:lnTo>
                    <a:pt x="192" y="4"/>
                  </a:lnTo>
                  <a:lnTo>
                    <a:pt x="171" y="8"/>
                  </a:lnTo>
                  <a:lnTo>
                    <a:pt x="150" y="14"/>
                  </a:lnTo>
                  <a:lnTo>
                    <a:pt x="129" y="23"/>
                  </a:lnTo>
                  <a:lnTo>
                    <a:pt x="110" y="34"/>
                  </a:lnTo>
                  <a:lnTo>
                    <a:pt x="92" y="47"/>
                  </a:lnTo>
                  <a:lnTo>
                    <a:pt x="75" y="61"/>
                  </a:lnTo>
                  <a:lnTo>
                    <a:pt x="59" y="77"/>
                  </a:lnTo>
                  <a:lnTo>
                    <a:pt x="45" y="95"/>
                  </a:lnTo>
                  <a:lnTo>
                    <a:pt x="32" y="114"/>
                  </a:lnTo>
                  <a:lnTo>
                    <a:pt x="32" y="114"/>
                  </a:lnTo>
                  <a:lnTo>
                    <a:pt x="21" y="135"/>
                  </a:lnTo>
                  <a:lnTo>
                    <a:pt x="12" y="157"/>
                  </a:lnTo>
                  <a:lnTo>
                    <a:pt x="7" y="180"/>
                  </a:lnTo>
                  <a:lnTo>
                    <a:pt x="3" y="202"/>
                  </a:lnTo>
                  <a:lnTo>
                    <a:pt x="0" y="224"/>
                  </a:lnTo>
                  <a:lnTo>
                    <a:pt x="2" y="246"/>
                  </a:lnTo>
                  <a:lnTo>
                    <a:pt x="4" y="267"/>
                  </a:lnTo>
                  <a:lnTo>
                    <a:pt x="8" y="289"/>
                  </a:lnTo>
                  <a:lnTo>
                    <a:pt x="15" y="310"/>
                  </a:lnTo>
                  <a:lnTo>
                    <a:pt x="24" y="331"/>
                  </a:lnTo>
                  <a:lnTo>
                    <a:pt x="34" y="349"/>
                  </a:lnTo>
                  <a:lnTo>
                    <a:pt x="47" y="368"/>
                  </a:lnTo>
                  <a:lnTo>
                    <a:pt x="62" y="385"/>
                  </a:lnTo>
                  <a:lnTo>
                    <a:pt x="77" y="401"/>
                  </a:lnTo>
                  <a:lnTo>
                    <a:pt x="96" y="415"/>
                  </a:lnTo>
                  <a:lnTo>
                    <a:pt x="115" y="428"/>
                  </a:lnTo>
                  <a:lnTo>
                    <a:pt x="115" y="428"/>
                  </a:lnTo>
                  <a:lnTo>
                    <a:pt x="136" y="439"/>
                  </a:lnTo>
                  <a:lnTo>
                    <a:pt x="158" y="447"/>
                  </a:lnTo>
                  <a:lnTo>
                    <a:pt x="180" y="453"/>
                  </a:lnTo>
                  <a:lnTo>
                    <a:pt x="202" y="457"/>
                  </a:lnTo>
                  <a:lnTo>
                    <a:pt x="225" y="458"/>
                  </a:lnTo>
                  <a:lnTo>
                    <a:pt x="247" y="458"/>
                  </a:lnTo>
                  <a:lnTo>
                    <a:pt x="269" y="456"/>
                  </a:lnTo>
                  <a:lnTo>
                    <a:pt x="290" y="451"/>
                  </a:lnTo>
                  <a:lnTo>
                    <a:pt x="311" y="444"/>
                  </a:lnTo>
                  <a:lnTo>
                    <a:pt x="331" y="436"/>
                  </a:lnTo>
                  <a:lnTo>
                    <a:pt x="351" y="425"/>
                  </a:lnTo>
                  <a:lnTo>
                    <a:pt x="369" y="413"/>
                  </a:lnTo>
                  <a:lnTo>
                    <a:pt x="386" y="398"/>
                  </a:lnTo>
                  <a:lnTo>
                    <a:pt x="402" y="382"/>
                  </a:lnTo>
                  <a:lnTo>
                    <a:pt x="416" y="365"/>
                  </a:lnTo>
                  <a:lnTo>
                    <a:pt x="429" y="344"/>
                  </a:lnTo>
                  <a:lnTo>
                    <a:pt x="429" y="344"/>
                  </a:lnTo>
                  <a:lnTo>
                    <a:pt x="440" y="323"/>
                  </a:lnTo>
                  <a:lnTo>
                    <a:pt x="449" y="302"/>
                  </a:lnTo>
                  <a:lnTo>
                    <a:pt x="454" y="280"/>
                  </a:lnTo>
                  <a:lnTo>
                    <a:pt x="458" y="258"/>
                  </a:lnTo>
                  <a:lnTo>
                    <a:pt x="460" y="236"/>
                  </a:lnTo>
                  <a:lnTo>
                    <a:pt x="459" y="213"/>
                  </a:lnTo>
                  <a:lnTo>
                    <a:pt x="457" y="191"/>
                  </a:lnTo>
                  <a:lnTo>
                    <a:pt x="453" y="170"/>
                  </a:lnTo>
                  <a:lnTo>
                    <a:pt x="445" y="150"/>
                  </a:lnTo>
                  <a:lnTo>
                    <a:pt x="437" y="129"/>
                  </a:lnTo>
                  <a:lnTo>
                    <a:pt x="427" y="109"/>
                  </a:lnTo>
                  <a:lnTo>
                    <a:pt x="414" y="91"/>
                  </a:lnTo>
                  <a:lnTo>
                    <a:pt x="399" y="74"/>
                  </a:lnTo>
                  <a:lnTo>
                    <a:pt x="384" y="58"/>
                  </a:lnTo>
                  <a:lnTo>
                    <a:pt x="365" y="44"/>
                  </a:lnTo>
                  <a:lnTo>
                    <a:pt x="346" y="31"/>
                  </a:lnTo>
                  <a:lnTo>
                    <a:pt x="346"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9" name="Freeform 133"/>
            <p:cNvSpPr>
              <a:spLocks/>
            </p:cNvSpPr>
            <p:nvPr userDrawn="1"/>
          </p:nvSpPr>
          <p:spPr bwMode="auto">
            <a:xfrm>
              <a:off x="1488" y="2213"/>
              <a:ext cx="94" cy="94"/>
            </a:xfrm>
            <a:custGeom>
              <a:avLst/>
              <a:gdLst>
                <a:gd name="T0" fmla="*/ 283 w 378"/>
                <a:gd name="T1" fmla="*/ 26 h 378"/>
                <a:gd name="T2" fmla="*/ 249 w 378"/>
                <a:gd name="T3" fmla="*/ 10 h 378"/>
                <a:gd name="T4" fmla="*/ 213 w 378"/>
                <a:gd name="T5" fmla="*/ 1 h 378"/>
                <a:gd name="T6" fmla="*/ 176 w 378"/>
                <a:gd name="T7" fmla="*/ 1 h 378"/>
                <a:gd name="T8" fmla="*/ 140 w 378"/>
                <a:gd name="T9" fmla="*/ 6 h 378"/>
                <a:gd name="T10" fmla="*/ 106 w 378"/>
                <a:gd name="T11" fmla="*/ 20 h 378"/>
                <a:gd name="T12" fmla="*/ 75 w 378"/>
                <a:gd name="T13" fmla="*/ 39 h 378"/>
                <a:gd name="T14" fmla="*/ 47 w 378"/>
                <a:gd name="T15" fmla="*/ 64 h 378"/>
                <a:gd name="T16" fmla="*/ 25 w 378"/>
                <a:gd name="T17" fmla="*/ 95 h 378"/>
                <a:gd name="T18" fmla="*/ 17 w 378"/>
                <a:gd name="T19" fmla="*/ 112 h 378"/>
                <a:gd name="T20" fmla="*/ 4 w 378"/>
                <a:gd name="T21" fmla="*/ 147 h 378"/>
                <a:gd name="T22" fmla="*/ 0 w 378"/>
                <a:gd name="T23" fmla="*/ 184 h 378"/>
                <a:gd name="T24" fmla="*/ 3 w 378"/>
                <a:gd name="T25" fmla="*/ 220 h 378"/>
                <a:gd name="T26" fmla="*/ 12 w 378"/>
                <a:gd name="T27" fmla="*/ 255 h 378"/>
                <a:gd name="T28" fmla="*/ 28 w 378"/>
                <a:gd name="T29" fmla="*/ 288 h 378"/>
                <a:gd name="T30" fmla="*/ 50 w 378"/>
                <a:gd name="T31" fmla="*/ 318 h 378"/>
                <a:gd name="T32" fmla="*/ 78 w 378"/>
                <a:gd name="T33" fmla="*/ 343 h 378"/>
                <a:gd name="T34" fmla="*/ 94 w 378"/>
                <a:gd name="T35" fmla="*/ 353 h 378"/>
                <a:gd name="T36" fmla="*/ 129 w 378"/>
                <a:gd name="T37" fmla="*/ 369 h 378"/>
                <a:gd name="T38" fmla="*/ 166 w 378"/>
                <a:gd name="T39" fmla="*/ 377 h 378"/>
                <a:gd name="T40" fmla="*/ 202 w 378"/>
                <a:gd name="T41" fmla="*/ 378 h 378"/>
                <a:gd name="T42" fmla="*/ 237 w 378"/>
                <a:gd name="T43" fmla="*/ 371 h 378"/>
                <a:gd name="T44" fmla="*/ 273 w 378"/>
                <a:gd name="T45" fmla="*/ 360 h 378"/>
                <a:gd name="T46" fmla="*/ 303 w 378"/>
                <a:gd name="T47" fmla="*/ 340 h 378"/>
                <a:gd name="T48" fmla="*/ 330 w 378"/>
                <a:gd name="T49" fmla="*/ 315 h 378"/>
                <a:gd name="T50" fmla="*/ 353 w 378"/>
                <a:gd name="T51" fmla="*/ 284 h 378"/>
                <a:gd name="T52" fmla="*/ 361 w 378"/>
                <a:gd name="T53" fmla="*/ 267 h 378"/>
                <a:gd name="T54" fmla="*/ 373 w 378"/>
                <a:gd name="T55" fmla="*/ 231 h 378"/>
                <a:gd name="T56" fmla="*/ 378 w 378"/>
                <a:gd name="T57" fmla="*/ 194 h 378"/>
                <a:gd name="T58" fmla="*/ 376 w 378"/>
                <a:gd name="T59" fmla="*/ 158 h 378"/>
                <a:gd name="T60" fmla="*/ 366 w 378"/>
                <a:gd name="T61" fmla="*/ 124 h 378"/>
                <a:gd name="T62" fmla="*/ 351 w 378"/>
                <a:gd name="T63" fmla="*/ 90 h 378"/>
                <a:gd name="T64" fmla="*/ 329 w 378"/>
                <a:gd name="T65" fmla="*/ 61 h 378"/>
                <a:gd name="T66" fmla="*/ 300 w 378"/>
                <a:gd name="T67" fmla="*/ 36 h 378"/>
                <a:gd name="T68" fmla="*/ 283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3" y="26"/>
                  </a:moveTo>
                  <a:lnTo>
                    <a:pt x="283" y="26"/>
                  </a:lnTo>
                  <a:lnTo>
                    <a:pt x="266" y="17"/>
                  </a:lnTo>
                  <a:lnTo>
                    <a:pt x="249" y="10"/>
                  </a:lnTo>
                  <a:lnTo>
                    <a:pt x="231" y="5"/>
                  </a:lnTo>
                  <a:lnTo>
                    <a:pt x="213" y="1"/>
                  </a:lnTo>
                  <a:lnTo>
                    <a:pt x="194" y="0"/>
                  </a:lnTo>
                  <a:lnTo>
                    <a:pt x="176" y="1"/>
                  </a:lnTo>
                  <a:lnTo>
                    <a:pt x="158" y="3"/>
                  </a:lnTo>
                  <a:lnTo>
                    <a:pt x="140" y="6"/>
                  </a:lnTo>
                  <a:lnTo>
                    <a:pt x="123" y="12"/>
                  </a:lnTo>
                  <a:lnTo>
                    <a:pt x="106" y="20"/>
                  </a:lnTo>
                  <a:lnTo>
                    <a:pt x="90" y="29"/>
                  </a:lnTo>
                  <a:lnTo>
                    <a:pt x="75" y="39"/>
                  </a:lnTo>
                  <a:lnTo>
                    <a:pt x="60" y="51"/>
                  </a:lnTo>
                  <a:lnTo>
                    <a:pt x="47" y="64"/>
                  </a:lnTo>
                  <a:lnTo>
                    <a:pt x="35" y="78"/>
                  </a:lnTo>
                  <a:lnTo>
                    <a:pt x="25" y="95"/>
                  </a:lnTo>
                  <a:lnTo>
                    <a:pt x="25" y="95"/>
                  </a:lnTo>
                  <a:lnTo>
                    <a:pt x="17" y="112"/>
                  </a:lnTo>
                  <a:lnTo>
                    <a:pt x="9" y="130"/>
                  </a:lnTo>
                  <a:lnTo>
                    <a:pt x="4" y="147"/>
                  </a:lnTo>
                  <a:lnTo>
                    <a:pt x="2" y="165"/>
                  </a:lnTo>
                  <a:lnTo>
                    <a:pt x="0" y="184"/>
                  </a:lnTo>
                  <a:lnTo>
                    <a:pt x="0" y="202"/>
                  </a:lnTo>
                  <a:lnTo>
                    <a:pt x="3" y="220"/>
                  </a:lnTo>
                  <a:lnTo>
                    <a:pt x="7" y="238"/>
                  </a:lnTo>
                  <a:lnTo>
                    <a:pt x="12" y="255"/>
                  </a:lnTo>
                  <a:lnTo>
                    <a:pt x="20" y="272"/>
                  </a:lnTo>
                  <a:lnTo>
                    <a:pt x="28" y="288"/>
                  </a:lnTo>
                  <a:lnTo>
                    <a:pt x="38" y="304"/>
                  </a:lnTo>
                  <a:lnTo>
                    <a:pt x="50" y="318"/>
                  </a:lnTo>
                  <a:lnTo>
                    <a:pt x="64" y="331"/>
                  </a:lnTo>
                  <a:lnTo>
                    <a:pt x="78" y="343"/>
                  </a:lnTo>
                  <a:lnTo>
                    <a:pt x="94" y="353"/>
                  </a:lnTo>
                  <a:lnTo>
                    <a:pt x="94" y="353"/>
                  </a:lnTo>
                  <a:lnTo>
                    <a:pt x="112" y="362"/>
                  </a:lnTo>
                  <a:lnTo>
                    <a:pt x="129" y="369"/>
                  </a:lnTo>
                  <a:lnTo>
                    <a:pt x="147" y="374"/>
                  </a:lnTo>
                  <a:lnTo>
                    <a:pt x="166" y="377"/>
                  </a:lnTo>
                  <a:lnTo>
                    <a:pt x="184" y="378"/>
                  </a:lnTo>
                  <a:lnTo>
                    <a:pt x="202" y="378"/>
                  </a:lnTo>
                  <a:lnTo>
                    <a:pt x="220" y="375"/>
                  </a:lnTo>
                  <a:lnTo>
                    <a:pt x="237" y="371"/>
                  </a:lnTo>
                  <a:lnTo>
                    <a:pt x="256" y="366"/>
                  </a:lnTo>
                  <a:lnTo>
                    <a:pt x="273" y="360"/>
                  </a:lnTo>
                  <a:lnTo>
                    <a:pt x="288" y="350"/>
                  </a:lnTo>
                  <a:lnTo>
                    <a:pt x="303" y="340"/>
                  </a:lnTo>
                  <a:lnTo>
                    <a:pt x="317" y="328"/>
                  </a:lnTo>
                  <a:lnTo>
                    <a:pt x="330" y="315"/>
                  </a:lnTo>
                  <a:lnTo>
                    <a:pt x="342" y="300"/>
                  </a:lnTo>
                  <a:lnTo>
                    <a:pt x="353" y="284"/>
                  </a:lnTo>
                  <a:lnTo>
                    <a:pt x="353" y="284"/>
                  </a:lnTo>
                  <a:lnTo>
                    <a:pt x="361" y="267"/>
                  </a:lnTo>
                  <a:lnTo>
                    <a:pt x="369" y="249"/>
                  </a:lnTo>
                  <a:lnTo>
                    <a:pt x="373" y="231"/>
                  </a:lnTo>
                  <a:lnTo>
                    <a:pt x="377" y="212"/>
                  </a:lnTo>
                  <a:lnTo>
                    <a:pt x="378" y="194"/>
                  </a:lnTo>
                  <a:lnTo>
                    <a:pt x="378" y="176"/>
                  </a:lnTo>
                  <a:lnTo>
                    <a:pt x="376" y="158"/>
                  </a:lnTo>
                  <a:lnTo>
                    <a:pt x="372" y="141"/>
                  </a:lnTo>
                  <a:lnTo>
                    <a:pt x="366" y="124"/>
                  </a:lnTo>
                  <a:lnTo>
                    <a:pt x="359" y="107"/>
                  </a:lnTo>
                  <a:lnTo>
                    <a:pt x="351" y="90"/>
                  </a:lnTo>
                  <a:lnTo>
                    <a:pt x="340" y="76"/>
                  </a:lnTo>
                  <a:lnTo>
                    <a:pt x="329" y="61"/>
                  </a:lnTo>
                  <a:lnTo>
                    <a:pt x="314" y="48"/>
                  </a:lnTo>
                  <a:lnTo>
                    <a:pt x="300" y="36"/>
                  </a:lnTo>
                  <a:lnTo>
                    <a:pt x="283" y="26"/>
                  </a:lnTo>
                  <a:lnTo>
                    <a:pt x="28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0" name="Freeform 134"/>
            <p:cNvSpPr>
              <a:spLocks/>
            </p:cNvSpPr>
            <p:nvPr userDrawn="1"/>
          </p:nvSpPr>
          <p:spPr bwMode="auto">
            <a:xfrm>
              <a:off x="1371" y="2442"/>
              <a:ext cx="74" cy="75"/>
            </a:xfrm>
            <a:custGeom>
              <a:avLst/>
              <a:gdLst>
                <a:gd name="T0" fmla="*/ 223 w 297"/>
                <a:gd name="T1" fmla="*/ 21 h 297"/>
                <a:gd name="T2" fmla="*/ 195 w 297"/>
                <a:gd name="T3" fmla="*/ 8 h 297"/>
                <a:gd name="T4" fmla="*/ 167 w 297"/>
                <a:gd name="T5" fmla="*/ 1 h 297"/>
                <a:gd name="T6" fmla="*/ 138 w 297"/>
                <a:gd name="T7" fmla="*/ 1 h 297"/>
                <a:gd name="T8" fmla="*/ 110 w 297"/>
                <a:gd name="T9" fmla="*/ 5 h 297"/>
                <a:gd name="T10" fmla="*/ 83 w 297"/>
                <a:gd name="T11" fmla="*/ 16 h 297"/>
                <a:gd name="T12" fmla="*/ 60 w 297"/>
                <a:gd name="T13" fmla="*/ 30 h 297"/>
                <a:gd name="T14" fmla="*/ 38 w 297"/>
                <a:gd name="T15" fmla="*/ 51 h 297"/>
                <a:gd name="T16" fmla="*/ 21 w 297"/>
                <a:gd name="T17" fmla="*/ 74 h 297"/>
                <a:gd name="T18" fmla="*/ 13 w 297"/>
                <a:gd name="T19" fmla="*/ 89 h 297"/>
                <a:gd name="T20" fmla="*/ 4 w 297"/>
                <a:gd name="T21" fmla="*/ 116 h 297"/>
                <a:gd name="T22" fmla="*/ 0 w 297"/>
                <a:gd name="T23" fmla="*/ 145 h 297"/>
                <a:gd name="T24" fmla="*/ 2 w 297"/>
                <a:gd name="T25" fmla="*/ 173 h 297"/>
                <a:gd name="T26" fmla="*/ 10 w 297"/>
                <a:gd name="T27" fmla="*/ 201 h 297"/>
                <a:gd name="T28" fmla="*/ 22 w 297"/>
                <a:gd name="T29" fmla="*/ 227 h 297"/>
                <a:gd name="T30" fmla="*/ 40 w 297"/>
                <a:gd name="T31" fmla="*/ 250 h 297"/>
                <a:gd name="T32" fmla="*/ 62 w 297"/>
                <a:gd name="T33" fmla="*/ 270 h 297"/>
                <a:gd name="T34" fmla="*/ 74 w 297"/>
                <a:gd name="T35" fmla="*/ 278 h 297"/>
                <a:gd name="T36" fmla="*/ 101 w 297"/>
                <a:gd name="T37" fmla="*/ 291 h 297"/>
                <a:gd name="T38" fmla="*/ 130 w 297"/>
                <a:gd name="T39" fmla="*/ 296 h 297"/>
                <a:gd name="T40" fmla="*/ 159 w 297"/>
                <a:gd name="T41" fmla="*/ 297 h 297"/>
                <a:gd name="T42" fmla="*/ 187 w 297"/>
                <a:gd name="T43" fmla="*/ 292 h 297"/>
                <a:gd name="T44" fmla="*/ 213 w 297"/>
                <a:gd name="T45" fmla="*/ 283 h 297"/>
                <a:gd name="T46" fmla="*/ 238 w 297"/>
                <a:gd name="T47" fmla="*/ 267 h 297"/>
                <a:gd name="T48" fmla="*/ 260 w 297"/>
                <a:gd name="T49" fmla="*/ 248 h 297"/>
                <a:gd name="T50" fmla="*/ 277 w 297"/>
                <a:gd name="T51" fmla="*/ 223 h 297"/>
                <a:gd name="T52" fmla="*/ 284 w 297"/>
                <a:gd name="T53" fmla="*/ 210 h 297"/>
                <a:gd name="T54" fmla="*/ 294 w 297"/>
                <a:gd name="T55" fmla="*/ 181 h 297"/>
                <a:gd name="T56" fmla="*/ 297 w 297"/>
                <a:gd name="T57" fmla="*/ 153 h 297"/>
                <a:gd name="T58" fmla="*/ 296 w 297"/>
                <a:gd name="T59" fmla="*/ 125 h 297"/>
                <a:gd name="T60" fmla="*/ 288 w 297"/>
                <a:gd name="T61" fmla="*/ 97 h 297"/>
                <a:gd name="T62" fmla="*/ 275 w 297"/>
                <a:gd name="T63" fmla="*/ 72 h 297"/>
                <a:gd name="T64" fmla="*/ 258 w 297"/>
                <a:gd name="T65" fmla="*/ 48 h 297"/>
                <a:gd name="T66" fmla="*/ 236 w 297"/>
                <a:gd name="T67" fmla="*/ 29 h 297"/>
                <a:gd name="T68" fmla="*/ 223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21"/>
                  </a:moveTo>
                  <a:lnTo>
                    <a:pt x="223" y="21"/>
                  </a:lnTo>
                  <a:lnTo>
                    <a:pt x="210" y="13"/>
                  </a:lnTo>
                  <a:lnTo>
                    <a:pt x="195" y="8"/>
                  </a:lnTo>
                  <a:lnTo>
                    <a:pt x="181" y="4"/>
                  </a:lnTo>
                  <a:lnTo>
                    <a:pt x="167" y="1"/>
                  </a:lnTo>
                  <a:lnTo>
                    <a:pt x="152" y="0"/>
                  </a:lnTo>
                  <a:lnTo>
                    <a:pt x="138" y="1"/>
                  </a:lnTo>
                  <a:lnTo>
                    <a:pt x="125" y="3"/>
                  </a:lnTo>
                  <a:lnTo>
                    <a:pt x="110" y="5"/>
                  </a:lnTo>
                  <a:lnTo>
                    <a:pt x="96" y="11"/>
                  </a:lnTo>
                  <a:lnTo>
                    <a:pt x="83" y="16"/>
                  </a:lnTo>
                  <a:lnTo>
                    <a:pt x="71" y="22"/>
                  </a:lnTo>
                  <a:lnTo>
                    <a:pt x="60" y="30"/>
                  </a:lnTo>
                  <a:lnTo>
                    <a:pt x="48" y="41"/>
                  </a:lnTo>
                  <a:lnTo>
                    <a:pt x="38" y="51"/>
                  </a:lnTo>
                  <a:lnTo>
                    <a:pt x="28" y="63"/>
                  </a:lnTo>
                  <a:lnTo>
                    <a:pt x="21" y="74"/>
                  </a:lnTo>
                  <a:lnTo>
                    <a:pt x="21" y="74"/>
                  </a:lnTo>
                  <a:lnTo>
                    <a:pt x="13" y="89"/>
                  </a:lnTo>
                  <a:lnTo>
                    <a:pt x="8" y="102"/>
                  </a:lnTo>
                  <a:lnTo>
                    <a:pt x="4" y="116"/>
                  </a:lnTo>
                  <a:lnTo>
                    <a:pt x="1" y="130"/>
                  </a:lnTo>
                  <a:lnTo>
                    <a:pt x="0" y="145"/>
                  </a:lnTo>
                  <a:lnTo>
                    <a:pt x="1" y="159"/>
                  </a:lnTo>
                  <a:lnTo>
                    <a:pt x="2" y="173"/>
                  </a:lnTo>
                  <a:lnTo>
                    <a:pt x="5" y="188"/>
                  </a:lnTo>
                  <a:lnTo>
                    <a:pt x="10" y="201"/>
                  </a:lnTo>
                  <a:lnTo>
                    <a:pt x="15" y="214"/>
                  </a:lnTo>
                  <a:lnTo>
                    <a:pt x="22" y="227"/>
                  </a:lnTo>
                  <a:lnTo>
                    <a:pt x="30" y="239"/>
                  </a:lnTo>
                  <a:lnTo>
                    <a:pt x="40" y="250"/>
                  </a:lnTo>
                  <a:lnTo>
                    <a:pt x="51" y="261"/>
                  </a:lnTo>
                  <a:lnTo>
                    <a:pt x="62" y="270"/>
                  </a:lnTo>
                  <a:lnTo>
                    <a:pt x="74" y="278"/>
                  </a:lnTo>
                  <a:lnTo>
                    <a:pt x="74" y="278"/>
                  </a:lnTo>
                  <a:lnTo>
                    <a:pt x="88" y="284"/>
                  </a:lnTo>
                  <a:lnTo>
                    <a:pt x="101" y="291"/>
                  </a:lnTo>
                  <a:lnTo>
                    <a:pt x="116" y="295"/>
                  </a:lnTo>
                  <a:lnTo>
                    <a:pt x="130" y="296"/>
                  </a:lnTo>
                  <a:lnTo>
                    <a:pt x="144" y="297"/>
                  </a:lnTo>
                  <a:lnTo>
                    <a:pt x="159" y="297"/>
                  </a:lnTo>
                  <a:lnTo>
                    <a:pt x="173" y="296"/>
                  </a:lnTo>
                  <a:lnTo>
                    <a:pt x="187" y="292"/>
                  </a:lnTo>
                  <a:lnTo>
                    <a:pt x="200" y="288"/>
                  </a:lnTo>
                  <a:lnTo>
                    <a:pt x="213" y="283"/>
                  </a:lnTo>
                  <a:lnTo>
                    <a:pt x="226" y="275"/>
                  </a:lnTo>
                  <a:lnTo>
                    <a:pt x="238" y="267"/>
                  </a:lnTo>
                  <a:lnTo>
                    <a:pt x="250" y="258"/>
                  </a:lnTo>
                  <a:lnTo>
                    <a:pt x="260" y="248"/>
                  </a:lnTo>
                  <a:lnTo>
                    <a:pt x="269" y="236"/>
                  </a:lnTo>
                  <a:lnTo>
                    <a:pt x="277" y="223"/>
                  </a:lnTo>
                  <a:lnTo>
                    <a:pt x="277" y="223"/>
                  </a:lnTo>
                  <a:lnTo>
                    <a:pt x="284" y="210"/>
                  </a:lnTo>
                  <a:lnTo>
                    <a:pt x="290" y="196"/>
                  </a:lnTo>
                  <a:lnTo>
                    <a:pt x="294" y="181"/>
                  </a:lnTo>
                  <a:lnTo>
                    <a:pt x="296" y="167"/>
                  </a:lnTo>
                  <a:lnTo>
                    <a:pt x="297" y="153"/>
                  </a:lnTo>
                  <a:lnTo>
                    <a:pt x="297" y="138"/>
                  </a:lnTo>
                  <a:lnTo>
                    <a:pt x="296" y="125"/>
                  </a:lnTo>
                  <a:lnTo>
                    <a:pt x="292" y="111"/>
                  </a:lnTo>
                  <a:lnTo>
                    <a:pt x="288" y="97"/>
                  </a:lnTo>
                  <a:lnTo>
                    <a:pt x="282" y="84"/>
                  </a:lnTo>
                  <a:lnTo>
                    <a:pt x="275" y="72"/>
                  </a:lnTo>
                  <a:lnTo>
                    <a:pt x="267" y="60"/>
                  </a:lnTo>
                  <a:lnTo>
                    <a:pt x="258" y="48"/>
                  </a:lnTo>
                  <a:lnTo>
                    <a:pt x="247" y="38"/>
                  </a:lnTo>
                  <a:lnTo>
                    <a:pt x="236" y="29"/>
                  </a:lnTo>
                  <a:lnTo>
                    <a:pt x="223" y="21"/>
                  </a:lnTo>
                  <a:lnTo>
                    <a:pt x="22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1" name="Freeform 135"/>
            <p:cNvSpPr>
              <a:spLocks/>
            </p:cNvSpPr>
            <p:nvPr userDrawn="1"/>
          </p:nvSpPr>
          <p:spPr bwMode="auto">
            <a:xfrm>
              <a:off x="2524" y="699"/>
              <a:ext cx="237" cy="237"/>
            </a:xfrm>
            <a:custGeom>
              <a:avLst/>
              <a:gdLst>
                <a:gd name="T0" fmla="*/ 570 w 944"/>
                <a:gd name="T1" fmla="*/ 10 h 944"/>
                <a:gd name="T2" fmla="*/ 500 w 944"/>
                <a:gd name="T3" fmla="*/ 0 h 944"/>
                <a:gd name="T4" fmla="*/ 430 w 944"/>
                <a:gd name="T5" fmla="*/ 1 h 944"/>
                <a:gd name="T6" fmla="*/ 362 w 944"/>
                <a:gd name="T7" fmla="*/ 13 h 944"/>
                <a:gd name="T8" fmla="*/ 297 w 944"/>
                <a:gd name="T9" fmla="*/ 33 h 944"/>
                <a:gd name="T10" fmla="*/ 236 w 944"/>
                <a:gd name="T11" fmla="*/ 63 h 944"/>
                <a:gd name="T12" fmla="*/ 180 w 944"/>
                <a:gd name="T13" fmla="*/ 101 h 944"/>
                <a:gd name="T14" fmla="*/ 129 w 944"/>
                <a:gd name="T15" fmla="*/ 147 h 944"/>
                <a:gd name="T16" fmla="*/ 86 w 944"/>
                <a:gd name="T17" fmla="*/ 200 h 944"/>
                <a:gd name="T18" fmla="*/ 49 w 944"/>
                <a:gd name="T19" fmla="*/ 260 h 944"/>
                <a:gd name="T20" fmla="*/ 22 w 944"/>
                <a:gd name="T21" fmla="*/ 327 h 944"/>
                <a:gd name="T22" fmla="*/ 10 w 944"/>
                <a:gd name="T23" fmla="*/ 374 h 944"/>
                <a:gd name="T24" fmla="*/ 0 w 944"/>
                <a:gd name="T25" fmla="*/ 444 h 944"/>
                <a:gd name="T26" fmla="*/ 1 w 944"/>
                <a:gd name="T27" fmla="*/ 514 h 944"/>
                <a:gd name="T28" fmla="*/ 13 w 944"/>
                <a:gd name="T29" fmla="*/ 582 h 944"/>
                <a:gd name="T30" fmla="*/ 32 w 944"/>
                <a:gd name="T31" fmla="*/ 647 h 944"/>
                <a:gd name="T32" fmla="*/ 62 w 944"/>
                <a:gd name="T33" fmla="*/ 708 h 944"/>
                <a:gd name="T34" fmla="*/ 101 w 944"/>
                <a:gd name="T35" fmla="*/ 764 h 944"/>
                <a:gd name="T36" fmla="*/ 147 w 944"/>
                <a:gd name="T37" fmla="*/ 815 h 944"/>
                <a:gd name="T38" fmla="*/ 200 w 944"/>
                <a:gd name="T39" fmla="*/ 858 h 944"/>
                <a:gd name="T40" fmla="*/ 260 w 944"/>
                <a:gd name="T41" fmla="*/ 895 h 944"/>
                <a:gd name="T42" fmla="*/ 327 w 944"/>
                <a:gd name="T43" fmla="*/ 922 h 944"/>
                <a:gd name="T44" fmla="*/ 374 w 944"/>
                <a:gd name="T45" fmla="*/ 934 h 944"/>
                <a:gd name="T46" fmla="*/ 444 w 944"/>
                <a:gd name="T47" fmla="*/ 944 h 944"/>
                <a:gd name="T48" fmla="*/ 514 w 944"/>
                <a:gd name="T49" fmla="*/ 943 h 944"/>
                <a:gd name="T50" fmla="*/ 582 w 944"/>
                <a:gd name="T51" fmla="*/ 931 h 944"/>
                <a:gd name="T52" fmla="*/ 647 w 944"/>
                <a:gd name="T53" fmla="*/ 910 h 944"/>
                <a:gd name="T54" fmla="*/ 709 w 944"/>
                <a:gd name="T55" fmla="*/ 882 h 944"/>
                <a:gd name="T56" fmla="*/ 765 w 944"/>
                <a:gd name="T57" fmla="*/ 843 h 944"/>
                <a:gd name="T58" fmla="*/ 815 w 944"/>
                <a:gd name="T59" fmla="*/ 797 h 944"/>
                <a:gd name="T60" fmla="*/ 858 w 944"/>
                <a:gd name="T61" fmla="*/ 744 h 944"/>
                <a:gd name="T62" fmla="*/ 895 w 944"/>
                <a:gd name="T63" fmla="*/ 684 h 944"/>
                <a:gd name="T64" fmla="*/ 921 w 944"/>
                <a:gd name="T65" fmla="*/ 617 h 944"/>
                <a:gd name="T66" fmla="*/ 934 w 944"/>
                <a:gd name="T67" fmla="*/ 570 h 944"/>
                <a:gd name="T68" fmla="*/ 943 w 944"/>
                <a:gd name="T69" fmla="*/ 500 h 944"/>
                <a:gd name="T70" fmla="*/ 943 w 944"/>
                <a:gd name="T71" fmla="*/ 430 h 944"/>
                <a:gd name="T72" fmla="*/ 931 w 944"/>
                <a:gd name="T73" fmla="*/ 362 h 944"/>
                <a:gd name="T74" fmla="*/ 911 w 944"/>
                <a:gd name="T75" fmla="*/ 297 h 944"/>
                <a:gd name="T76" fmla="*/ 881 w 944"/>
                <a:gd name="T77" fmla="*/ 235 h 944"/>
                <a:gd name="T78" fmla="*/ 843 w 944"/>
                <a:gd name="T79" fmla="*/ 179 h 944"/>
                <a:gd name="T80" fmla="*/ 797 w 944"/>
                <a:gd name="T81" fmla="*/ 129 h 944"/>
                <a:gd name="T82" fmla="*/ 744 w 944"/>
                <a:gd name="T83" fmla="*/ 86 h 944"/>
                <a:gd name="T84" fmla="*/ 684 w 944"/>
                <a:gd name="T85" fmla="*/ 49 h 944"/>
                <a:gd name="T86" fmla="*/ 617 w 944"/>
                <a:gd name="T87" fmla="*/ 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15"/>
                  </a:moveTo>
                  <a:lnTo>
                    <a:pt x="594" y="15"/>
                  </a:lnTo>
                  <a:lnTo>
                    <a:pt x="570" y="10"/>
                  </a:lnTo>
                  <a:lnTo>
                    <a:pt x="547" y="5"/>
                  </a:lnTo>
                  <a:lnTo>
                    <a:pt x="524" y="2"/>
                  </a:lnTo>
                  <a:lnTo>
                    <a:pt x="500" y="0"/>
                  </a:lnTo>
                  <a:lnTo>
                    <a:pt x="477" y="0"/>
                  </a:lnTo>
                  <a:lnTo>
                    <a:pt x="453" y="0"/>
                  </a:lnTo>
                  <a:lnTo>
                    <a:pt x="430" y="1"/>
                  </a:lnTo>
                  <a:lnTo>
                    <a:pt x="406" y="4"/>
                  </a:lnTo>
                  <a:lnTo>
                    <a:pt x="384" y="7"/>
                  </a:lnTo>
                  <a:lnTo>
                    <a:pt x="362" y="13"/>
                  </a:lnTo>
                  <a:lnTo>
                    <a:pt x="340" y="18"/>
                  </a:lnTo>
                  <a:lnTo>
                    <a:pt x="318" y="26"/>
                  </a:lnTo>
                  <a:lnTo>
                    <a:pt x="297" y="33"/>
                  </a:lnTo>
                  <a:lnTo>
                    <a:pt x="276" y="43"/>
                  </a:lnTo>
                  <a:lnTo>
                    <a:pt x="255" y="52"/>
                  </a:lnTo>
                  <a:lnTo>
                    <a:pt x="236" y="63"/>
                  </a:lnTo>
                  <a:lnTo>
                    <a:pt x="216" y="75"/>
                  </a:lnTo>
                  <a:lnTo>
                    <a:pt x="198" y="87"/>
                  </a:lnTo>
                  <a:lnTo>
                    <a:pt x="180" y="101"/>
                  </a:lnTo>
                  <a:lnTo>
                    <a:pt x="161" y="116"/>
                  </a:lnTo>
                  <a:lnTo>
                    <a:pt x="144" y="131"/>
                  </a:lnTo>
                  <a:lnTo>
                    <a:pt x="129" y="147"/>
                  </a:lnTo>
                  <a:lnTo>
                    <a:pt x="113" y="164"/>
                  </a:lnTo>
                  <a:lnTo>
                    <a:pt x="99" y="182"/>
                  </a:lnTo>
                  <a:lnTo>
                    <a:pt x="86" y="200"/>
                  </a:lnTo>
                  <a:lnTo>
                    <a:pt x="73" y="220"/>
                  </a:lnTo>
                  <a:lnTo>
                    <a:pt x="61" y="239"/>
                  </a:lnTo>
                  <a:lnTo>
                    <a:pt x="49" y="260"/>
                  </a:lnTo>
                  <a:lnTo>
                    <a:pt x="39" y="281"/>
                  </a:lnTo>
                  <a:lnTo>
                    <a:pt x="30" y="303"/>
                  </a:lnTo>
                  <a:lnTo>
                    <a:pt x="22" y="327"/>
                  </a:lnTo>
                  <a:lnTo>
                    <a:pt x="15" y="350"/>
                  </a:lnTo>
                  <a:lnTo>
                    <a:pt x="15" y="350"/>
                  </a:lnTo>
                  <a:lnTo>
                    <a:pt x="10" y="374"/>
                  </a:lnTo>
                  <a:lnTo>
                    <a:pt x="5" y="397"/>
                  </a:lnTo>
                  <a:lnTo>
                    <a:pt x="2" y="420"/>
                  </a:lnTo>
                  <a:lnTo>
                    <a:pt x="0" y="444"/>
                  </a:lnTo>
                  <a:lnTo>
                    <a:pt x="0" y="467"/>
                  </a:lnTo>
                  <a:lnTo>
                    <a:pt x="0" y="491"/>
                  </a:lnTo>
                  <a:lnTo>
                    <a:pt x="1" y="514"/>
                  </a:lnTo>
                  <a:lnTo>
                    <a:pt x="4" y="536"/>
                  </a:lnTo>
                  <a:lnTo>
                    <a:pt x="7" y="560"/>
                  </a:lnTo>
                  <a:lnTo>
                    <a:pt x="13" y="582"/>
                  </a:lnTo>
                  <a:lnTo>
                    <a:pt x="18" y="604"/>
                  </a:lnTo>
                  <a:lnTo>
                    <a:pt x="24" y="626"/>
                  </a:lnTo>
                  <a:lnTo>
                    <a:pt x="32" y="647"/>
                  </a:lnTo>
                  <a:lnTo>
                    <a:pt x="41" y="668"/>
                  </a:lnTo>
                  <a:lnTo>
                    <a:pt x="52" y="689"/>
                  </a:lnTo>
                  <a:lnTo>
                    <a:pt x="62" y="708"/>
                  </a:lnTo>
                  <a:lnTo>
                    <a:pt x="74" y="728"/>
                  </a:lnTo>
                  <a:lnTo>
                    <a:pt x="87" y="746"/>
                  </a:lnTo>
                  <a:lnTo>
                    <a:pt x="101" y="764"/>
                  </a:lnTo>
                  <a:lnTo>
                    <a:pt x="116" y="783"/>
                  </a:lnTo>
                  <a:lnTo>
                    <a:pt x="130" y="800"/>
                  </a:lnTo>
                  <a:lnTo>
                    <a:pt x="147" y="815"/>
                  </a:lnTo>
                  <a:lnTo>
                    <a:pt x="164" y="831"/>
                  </a:lnTo>
                  <a:lnTo>
                    <a:pt x="181" y="845"/>
                  </a:lnTo>
                  <a:lnTo>
                    <a:pt x="200" y="858"/>
                  </a:lnTo>
                  <a:lnTo>
                    <a:pt x="220" y="871"/>
                  </a:lnTo>
                  <a:lnTo>
                    <a:pt x="239" y="883"/>
                  </a:lnTo>
                  <a:lnTo>
                    <a:pt x="260" y="895"/>
                  </a:lnTo>
                  <a:lnTo>
                    <a:pt x="281" y="905"/>
                  </a:lnTo>
                  <a:lnTo>
                    <a:pt x="303" y="914"/>
                  </a:lnTo>
                  <a:lnTo>
                    <a:pt x="327" y="922"/>
                  </a:lnTo>
                  <a:lnTo>
                    <a:pt x="349" y="929"/>
                  </a:lnTo>
                  <a:lnTo>
                    <a:pt x="349" y="929"/>
                  </a:lnTo>
                  <a:lnTo>
                    <a:pt x="374" y="934"/>
                  </a:lnTo>
                  <a:lnTo>
                    <a:pt x="397" y="939"/>
                  </a:lnTo>
                  <a:lnTo>
                    <a:pt x="421" y="942"/>
                  </a:lnTo>
                  <a:lnTo>
                    <a:pt x="444" y="944"/>
                  </a:lnTo>
                  <a:lnTo>
                    <a:pt x="467" y="944"/>
                  </a:lnTo>
                  <a:lnTo>
                    <a:pt x="491" y="944"/>
                  </a:lnTo>
                  <a:lnTo>
                    <a:pt x="514" y="943"/>
                  </a:lnTo>
                  <a:lnTo>
                    <a:pt x="537" y="940"/>
                  </a:lnTo>
                  <a:lnTo>
                    <a:pt x="560" y="936"/>
                  </a:lnTo>
                  <a:lnTo>
                    <a:pt x="582" y="931"/>
                  </a:lnTo>
                  <a:lnTo>
                    <a:pt x="604" y="926"/>
                  </a:lnTo>
                  <a:lnTo>
                    <a:pt x="625" y="919"/>
                  </a:lnTo>
                  <a:lnTo>
                    <a:pt x="647" y="910"/>
                  </a:lnTo>
                  <a:lnTo>
                    <a:pt x="668" y="902"/>
                  </a:lnTo>
                  <a:lnTo>
                    <a:pt x="688" y="892"/>
                  </a:lnTo>
                  <a:lnTo>
                    <a:pt x="709" y="882"/>
                  </a:lnTo>
                  <a:lnTo>
                    <a:pt x="728" y="870"/>
                  </a:lnTo>
                  <a:lnTo>
                    <a:pt x="746" y="857"/>
                  </a:lnTo>
                  <a:lnTo>
                    <a:pt x="765" y="843"/>
                  </a:lnTo>
                  <a:lnTo>
                    <a:pt x="782" y="828"/>
                  </a:lnTo>
                  <a:lnTo>
                    <a:pt x="798" y="814"/>
                  </a:lnTo>
                  <a:lnTo>
                    <a:pt x="815" y="797"/>
                  </a:lnTo>
                  <a:lnTo>
                    <a:pt x="830" y="780"/>
                  </a:lnTo>
                  <a:lnTo>
                    <a:pt x="845" y="762"/>
                  </a:lnTo>
                  <a:lnTo>
                    <a:pt x="858" y="744"/>
                  </a:lnTo>
                  <a:lnTo>
                    <a:pt x="871" y="724"/>
                  </a:lnTo>
                  <a:lnTo>
                    <a:pt x="883" y="704"/>
                  </a:lnTo>
                  <a:lnTo>
                    <a:pt x="895" y="684"/>
                  </a:lnTo>
                  <a:lnTo>
                    <a:pt x="904" y="663"/>
                  </a:lnTo>
                  <a:lnTo>
                    <a:pt x="913" y="641"/>
                  </a:lnTo>
                  <a:lnTo>
                    <a:pt x="921" y="617"/>
                  </a:lnTo>
                  <a:lnTo>
                    <a:pt x="929" y="594"/>
                  </a:lnTo>
                  <a:lnTo>
                    <a:pt x="929" y="594"/>
                  </a:lnTo>
                  <a:lnTo>
                    <a:pt x="934" y="570"/>
                  </a:lnTo>
                  <a:lnTo>
                    <a:pt x="938" y="547"/>
                  </a:lnTo>
                  <a:lnTo>
                    <a:pt x="942" y="523"/>
                  </a:lnTo>
                  <a:lnTo>
                    <a:pt x="943" y="500"/>
                  </a:lnTo>
                  <a:lnTo>
                    <a:pt x="944" y="476"/>
                  </a:lnTo>
                  <a:lnTo>
                    <a:pt x="944" y="453"/>
                  </a:lnTo>
                  <a:lnTo>
                    <a:pt x="943" y="430"/>
                  </a:lnTo>
                  <a:lnTo>
                    <a:pt x="941" y="407"/>
                  </a:lnTo>
                  <a:lnTo>
                    <a:pt x="937" y="384"/>
                  </a:lnTo>
                  <a:lnTo>
                    <a:pt x="931" y="362"/>
                  </a:lnTo>
                  <a:lnTo>
                    <a:pt x="926" y="340"/>
                  </a:lnTo>
                  <a:lnTo>
                    <a:pt x="918" y="319"/>
                  </a:lnTo>
                  <a:lnTo>
                    <a:pt x="911" y="297"/>
                  </a:lnTo>
                  <a:lnTo>
                    <a:pt x="901" y="276"/>
                  </a:lnTo>
                  <a:lnTo>
                    <a:pt x="892" y="256"/>
                  </a:lnTo>
                  <a:lnTo>
                    <a:pt x="881" y="235"/>
                  </a:lnTo>
                  <a:lnTo>
                    <a:pt x="869" y="216"/>
                  </a:lnTo>
                  <a:lnTo>
                    <a:pt x="857" y="198"/>
                  </a:lnTo>
                  <a:lnTo>
                    <a:pt x="843" y="179"/>
                  </a:lnTo>
                  <a:lnTo>
                    <a:pt x="828" y="162"/>
                  </a:lnTo>
                  <a:lnTo>
                    <a:pt x="813" y="146"/>
                  </a:lnTo>
                  <a:lnTo>
                    <a:pt x="797" y="129"/>
                  </a:lnTo>
                  <a:lnTo>
                    <a:pt x="780" y="114"/>
                  </a:lnTo>
                  <a:lnTo>
                    <a:pt x="762" y="99"/>
                  </a:lnTo>
                  <a:lnTo>
                    <a:pt x="744" y="86"/>
                  </a:lnTo>
                  <a:lnTo>
                    <a:pt x="724" y="73"/>
                  </a:lnTo>
                  <a:lnTo>
                    <a:pt x="705" y="61"/>
                  </a:lnTo>
                  <a:lnTo>
                    <a:pt x="684" y="49"/>
                  </a:lnTo>
                  <a:lnTo>
                    <a:pt x="662" y="40"/>
                  </a:lnTo>
                  <a:lnTo>
                    <a:pt x="641" y="31"/>
                  </a:lnTo>
                  <a:lnTo>
                    <a:pt x="617" y="23"/>
                  </a:lnTo>
                  <a:lnTo>
                    <a:pt x="594" y="15"/>
                  </a:lnTo>
                  <a:lnTo>
                    <a:pt x="59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2" name="Freeform 136"/>
            <p:cNvSpPr>
              <a:spLocks/>
            </p:cNvSpPr>
            <p:nvPr userDrawn="1"/>
          </p:nvSpPr>
          <p:spPr bwMode="auto">
            <a:xfrm>
              <a:off x="2469" y="954"/>
              <a:ext cx="216" cy="216"/>
            </a:xfrm>
            <a:custGeom>
              <a:avLst/>
              <a:gdLst>
                <a:gd name="T0" fmla="*/ 521 w 864"/>
                <a:gd name="T1" fmla="*/ 10 h 864"/>
                <a:gd name="T2" fmla="*/ 458 w 864"/>
                <a:gd name="T3" fmla="*/ 0 h 864"/>
                <a:gd name="T4" fmla="*/ 394 w 864"/>
                <a:gd name="T5" fmla="*/ 2 h 864"/>
                <a:gd name="T6" fmla="*/ 331 w 864"/>
                <a:gd name="T7" fmla="*/ 12 h 864"/>
                <a:gd name="T8" fmla="*/ 271 w 864"/>
                <a:gd name="T9" fmla="*/ 30 h 864"/>
                <a:gd name="T10" fmla="*/ 215 w 864"/>
                <a:gd name="T11" fmla="*/ 58 h 864"/>
                <a:gd name="T12" fmla="*/ 164 w 864"/>
                <a:gd name="T13" fmla="*/ 93 h 864"/>
                <a:gd name="T14" fmla="*/ 117 w 864"/>
                <a:gd name="T15" fmla="*/ 135 h 864"/>
                <a:gd name="T16" fmla="*/ 78 w 864"/>
                <a:gd name="T17" fmla="*/ 184 h 864"/>
                <a:gd name="T18" fmla="*/ 46 w 864"/>
                <a:gd name="T19" fmla="*/ 239 h 864"/>
                <a:gd name="T20" fmla="*/ 21 w 864"/>
                <a:gd name="T21" fmla="*/ 299 h 864"/>
                <a:gd name="T22" fmla="*/ 9 w 864"/>
                <a:gd name="T23" fmla="*/ 342 h 864"/>
                <a:gd name="T24" fmla="*/ 0 w 864"/>
                <a:gd name="T25" fmla="*/ 407 h 864"/>
                <a:gd name="T26" fmla="*/ 1 w 864"/>
                <a:gd name="T27" fmla="*/ 471 h 864"/>
                <a:gd name="T28" fmla="*/ 12 w 864"/>
                <a:gd name="T29" fmla="*/ 532 h 864"/>
                <a:gd name="T30" fmla="*/ 30 w 864"/>
                <a:gd name="T31" fmla="*/ 592 h 864"/>
                <a:gd name="T32" fmla="*/ 57 w 864"/>
                <a:gd name="T33" fmla="*/ 648 h 864"/>
                <a:gd name="T34" fmla="*/ 93 w 864"/>
                <a:gd name="T35" fmla="*/ 700 h 864"/>
                <a:gd name="T36" fmla="*/ 134 w 864"/>
                <a:gd name="T37" fmla="*/ 746 h 864"/>
                <a:gd name="T38" fmla="*/ 183 w 864"/>
                <a:gd name="T39" fmla="*/ 786 h 864"/>
                <a:gd name="T40" fmla="*/ 239 w 864"/>
                <a:gd name="T41" fmla="*/ 819 h 864"/>
                <a:gd name="T42" fmla="*/ 299 w 864"/>
                <a:gd name="T43" fmla="*/ 843 h 864"/>
                <a:gd name="T44" fmla="*/ 342 w 864"/>
                <a:gd name="T45" fmla="*/ 855 h 864"/>
                <a:gd name="T46" fmla="*/ 407 w 864"/>
                <a:gd name="T47" fmla="*/ 863 h 864"/>
                <a:gd name="T48" fmla="*/ 471 w 864"/>
                <a:gd name="T49" fmla="*/ 863 h 864"/>
                <a:gd name="T50" fmla="*/ 532 w 864"/>
                <a:gd name="T51" fmla="*/ 853 h 864"/>
                <a:gd name="T52" fmla="*/ 592 w 864"/>
                <a:gd name="T53" fmla="*/ 833 h 864"/>
                <a:gd name="T54" fmla="*/ 648 w 864"/>
                <a:gd name="T55" fmla="*/ 806 h 864"/>
                <a:gd name="T56" fmla="*/ 700 w 864"/>
                <a:gd name="T57" fmla="*/ 772 h 864"/>
                <a:gd name="T58" fmla="*/ 746 w 864"/>
                <a:gd name="T59" fmla="*/ 729 h 864"/>
                <a:gd name="T60" fmla="*/ 786 w 864"/>
                <a:gd name="T61" fmla="*/ 681 h 864"/>
                <a:gd name="T62" fmla="*/ 818 w 864"/>
                <a:gd name="T63" fmla="*/ 626 h 864"/>
                <a:gd name="T64" fmla="*/ 843 w 864"/>
                <a:gd name="T65" fmla="*/ 565 h 864"/>
                <a:gd name="T66" fmla="*/ 854 w 864"/>
                <a:gd name="T67" fmla="*/ 522 h 864"/>
                <a:gd name="T68" fmla="*/ 863 w 864"/>
                <a:gd name="T69" fmla="*/ 458 h 864"/>
                <a:gd name="T70" fmla="*/ 863 w 864"/>
                <a:gd name="T71" fmla="*/ 394 h 864"/>
                <a:gd name="T72" fmla="*/ 852 w 864"/>
                <a:gd name="T73" fmla="*/ 331 h 864"/>
                <a:gd name="T74" fmla="*/ 833 w 864"/>
                <a:gd name="T75" fmla="*/ 271 h 864"/>
                <a:gd name="T76" fmla="*/ 805 w 864"/>
                <a:gd name="T77" fmla="*/ 215 h 864"/>
                <a:gd name="T78" fmla="*/ 772 w 864"/>
                <a:gd name="T79" fmla="*/ 165 h 864"/>
                <a:gd name="T80" fmla="*/ 729 w 864"/>
                <a:gd name="T81" fmla="*/ 119 h 864"/>
                <a:gd name="T82" fmla="*/ 680 w 864"/>
                <a:gd name="T83" fmla="*/ 79 h 864"/>
                <a:gd name="T84" fmla="*/ 626 w 864"/>
                <a:gd name="T85" fmla="*/ 46 h 864"/>
                <a:gd name="T86" fmla="*/ 564 w 864"/>
                <a:gd name="T87" fmla="*/ 21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4" y="15"/>
                  </a:moveTo>
                  <a:lnTo>
                    <a:pt x="544" y="15"/>
                  </a:lnTo>
                  <a:lnTo>
                    <a:pt x="521" y="10"/>
                  </a:lnTo>
                  <a:lnTo>
                    <a:pt x="501" y="6"/>
                  </a:lnTo>
                  <a:lnTo>
                    <a:pt x="478" y="3"/>
                  </a:lnTo>
                  <a:lnTo>
                    <a:pt x="458" y="0"/>
                  </a:lnTo>
                  <a:lnTo>
                    <a:pt x="435" y="0"/>
                  </a:lnTo>
                  <a:lnTo>
                    <a:pt x="415" y="0"/>
                  </a:lnTo>
                  <a:lnTo>
                    <a:pt x="394" y="2"/>
                  </a:lnTo>
                  <a:lnTo>
                    <a:pt x="373" y="4"/>
                  </a:lnTo>
                  <a:lnTo>
                    <a:pt x="352" y="7"/>
                  </a:lnTo>
                  <a:lnTo>
                    <a:pt x="331" y="12"/>
                  </a:lnTo>
                  <a:lnTo>
                    <a:pt x="312" y="17"/>
                  </a:lnTo>
                  <a:lnTo>
                    <a:pt x="291" y="24"/>
                  </a:lnTo>
                  <a:lnTo>
                    <a:pt x="271" y="30"/>
                  </a:lnTo>
                  <a:lnTo>
                    <a:pt x="253" y="40"/>
                  </a:lnTo>
                  <a:lnTo>
                    <a:pt x="233" y="47"/>
                  </a:lnTo>
                  <a:lnTo>
                    <a:pt x="215" y="58"/>
                  </a:lnTo>
                  <a:lnTo>
                    <a:pt x="198" y="68"/>
                  </a:lnTo>
                  <a:lnTo>
                    <a:pt x="181" y="80"/>
                  </a:lnTo>
                  <a:lnTo>
                    <a:pt x="164" y="93"/>
                  </a:lnTo>
                  <a:lnTo>
                    <a:pt x="149" y="106"/>
                  </a:lnTo>
                  <a:lnTo>
                    <a:pt x="133" y="120"/>
                  </a:lnTo>
                  <a:lnTo>
                    <a:pt x="117" y="135"/>
                  </a:lnTo>
                  <a:lnTo>
                    <a:pt x="104" y="150"/>
                  </a:lnTo>
                  <a:lnTo>
                    <a:pt x="90" y="167"/>
                  </a:lnTo>
                  <a:lnTo>
                    <a:pt x="78" y="184"/>
                  </a:lnTo>
                  <a:lnTo>
                    <a:pt x="67" y="201"/>
                  </a:lnTo>
                  <a:lnTo>
                    <a:pt x="55" y="219"/>
                  </a:lnTo>
                  <a:lnTo>
                    <a:pt x="46" y="239"/>
                  </a:lnTo>
                  <a:lnTo>
                    <a:pt x="37" y="258"/>
                  </a:lnTo>
                  <a:lnTo>
                    <a:pt x="28" y="278"/>
                  </a:lnTo>
                  <a:lnTo>
                    <a:pt x="21" y="299"/>
                  </a:lnTo>
                  <a:lnTo>
                    <a:pt x="14" y="320"/>
                  </a:lnTo>
                  <a:lnTo>
                    <a:pt x="14" y="320"/>
                  </a:lnTo>
                  <a:lnTo>
                    <a:pt x="9" y="342"/>
                  </a:lnTo>
                  <a:lnTo>
                    <a:pt x="5" y="364"/>
                  </a:lnTo>
                  <a:lnTo>
                    <a:pt x="3" y="385"/>
                  </a:lnTo>
                  <a:lnTo>
                    <a:pt x="0" y="407"/>
                  </a:lnTo>
                  <a:lnTo>
                    <a:pt x="0" y="428"/>
                  </a:lnTo>
                  <a:lnTo>
                    <a:pt x="0" y="450"/>
                  </a:lnTo>
                  <a:lnTo>
                    <a:pt x="1" y="471"/>
                  </a:lnTo>
                  <a:lnTo>
                    <a:pt x="4" y="492"/>
                  </a:lnTo>
                  <a:lnTo>
                    <a:pt x="7" y="512"/>
                  </a:lnTo>
                  <a:lnTo>
                    <a:pt x="12" y="532"/>
                  </a:lnTo>
                  <a:lnTo>
                    <a:pt x="17" y="553"/>
                  </a:lnTo>
                  <a:lnTo>
                    <a:pt x="24" y="572"/>
                  </a:lnTo>
                  <a:lnTo>
                    <a:pt x="30" y="592"/>
                  </a:lnTo>
                  <a:lnTo>
                    <a:pt x="38" y="611"/>
                  </a:lnTo>
                  <a:lnTo>
                    <a:pt x="47" y="630"/>
                  </a:lnTo>
                  <a:lnTo>
                    <a:pt x="57" y="648"/>
                  </a:lnTo>
                  <a:lnTo>
                    <a:pt x="68" y="666"/>
                  </a:lnTo>
                  <a:lnTo>
                    <a:pt x="80" y="683"/>
                  </a:lnTo>
                  <a:lnTo>
                    <a:pt x="93" y="700"/>
                  </a:lnTo>
                  <a:lnTo>
                    <a:pt x="106" y="716"/>
                  </a:lnTo>
                  <a:lnTo>
                    <a:pt x="120" y="731"/>
                  </a:lnTo>
                  <a:lnTo>
                    <a:pt x="134" y="746"/>
                  </a:lnTo>
                  <a:lnTo>
                    <a:pt x="150" y="760"/>
                  </a:lnTo>
                  <a:lnTo>
                    <a:pt x="166" y="773"/>
                  </a:lnTo>
                  <a:lnTo>
                    <a:pt x="183" y="786"/>
                  </a:lnTo>
                  <a:lnTo>
                    <a:pt x="201" y="798"/>
                  </a:lnTo>
                  <a:lnTo>
                    <a:pt x="219" y="808"/>
                  </a:lnTo>
                  <a:lnTo>
                    <a:pt x="239" y="819"/>
                  </a:lnTo>
                  <a:lnTo>
                    <a:pt x="258" y="828"/>
                  </a:lnTo>
                  <a:lnTo>
                    <a:pt x="278" y="836"/>
                  </a:lnTo>
                  <a:lnTo>
                    <a:pt x="299" y="843"/>
                  </a:lnTo>
                  <a:lnTo>
                    <a:pt x="319" y="850"/>
                  </a:lnTo>
                  <a:lnTo>
                    <a:pt x="319" y="850"/>
                  </a:lnTo>
                  <a:lnTo>
                    <a:pt x="342" y="855"/>
                  </a:lnTo>
                  <a:lnTo>
                    <a:pt x="364" y="859"/>
                  </a:lnTo>
                  <a:lnTo>
                    <a:pt x="385" y="862"/>
                  </a:lnTo>
                  <a:lnTo>
                    <a:pt x="407" y="863"/>
                  </a:lnTo>
                  <a:lnTo>
                    <a:pt x="428" y="864"/>
                  </a:lnTo>
                  <a:lnTo>
                    <a:pt x="448" y="864"/>
                  </a:lnTo>
                  <a:lnTo>
                    <a:pt x="471" y="863"/>
                  </a:lnTo>
                  <a:lnTo>
                    <a:pt x="491" y="860"/>
                  </a:lnTo>
                  <a:lnTo>
                    <a:pt x="512" y="856"/>
                  </a:lnTo>
                  <a:lnTo>
                    <a:pt x="532" y="853"/>
                  </a:lnTo>
                  <a:lnTo>
                    <a:pt x="553" y="847"/>
                  </a:lnTo>
                  <a:lnTo>
                    <a:pt x="572" y="841"/>
                  </a:lnTo>
                  <a:lnTo>
                    <a:pt x="592" y="833"/>
                  </a:lnTo>
                  <a:lnTo>
                    <a:pt x="611" y="825"/>
                  </a:lnTo>
                  <a:lnTo>
                    <a:pt x="630" y="816"/>
                  </a:lnTo>
                  <a:lnTo>
                    <a:pt x="648" y="806"/>
                  </a:lnTo>
                  <a:lnTo>
                    <a:pt x="666" y="795"/>
                  </a:lnTo>
                  <a:lnTo>
                    <a:pt x="683" y="783"/>
                  </a:lnTo>
                  <a:lnTo>
                    <a:pt x="700" y="772"/>
                  </a:lnTo>
                  <a:lnTo>
                    <a:pt x="716" y="757"/>
                  </a:lnTo>
                  <a:lnTo>
                    <a:pt x="731" y="744"/>
                  </a:lnTo>
                  <a:lnTo>
                    <a:pt x="746" y="729"/>
                  </a:lnTo>
                  <a:lnTo>
                    <a:pt x="760" y="713"/>
                  </a:lnTo>
                  <a:lnTo>
                    <a:pt x="773" y="697"/>
                  </a:lnTo>
                  <a:lnTo>
                    <a:pt x="786" y="681"/>
                  </a:lnTo>
                  <a:lnTo>
                    <a:pt x="798" y="662"/>
                  </a:lnTo>
                  <a:lnTo>
                    <a:pt x="808" y="644"/>
                  </a:lnTo>
                  <a:lnTo>
                    <a:pt x="818" y="626"/>
                  </a:lnTo>
                  <a:lnTo>
                    <a:pt x="828" y="606"/>
                  </a:lnTo>
                  <a:lnTo>
                    <a:pt x="835" y="585"/>
                  </a:lnTo>
                  <a:lnTo>
                    <a:pt x="843" y="565"/>
                  </a:lnTo>
                  <a:lnTo>
                    <a:pt x="848" y="544"/>
                  </a:lnTo>
                  <a:lnTo>
                    <a:pt x="848" y="544"/>
                  </a:lnTo>
                  <a:lnTo>
                    <a:pt x="854" y="522"/>
                  </a:lnTo>
                  <a:lnTo>
                    <a:pt x="859" y="501"/>
                  </a:lnTo>
                  <a:lnTo>
                    <a:pt x="861" y="479"/>
                  </a:lnTo>
                  <a:lnTo>
                    <a:pt x="863" y="458"/>
                  </a:lnTo>
                  <a:lnTo>
                    <a:pt x="864" y="436"/>
                  </a:lnTo>
                  <a:lnTo>
                    <a:pt x="864" y="415"/>
                  </a:lnTo>
                  <a:lnTo>
                    <a:pt x="863" y="394"/>
                  </a:lnTo>
                  <a:lnTo>
                    <a:pt x="860" y="373"/>
                  </a:lnTo>
                  <a:lnTo>
                    <a:pt x="856" y="352"/>
                  </a:lnTo>
                  <a:lnTo>
                    <a:pt x="852" y="331"/>
                  </a:lnTo>
                  <a:lnTo>
                    <a:pt x="847" y="312"/>
                  </a:lnTo>
                  <a:lnTo>
                    <a:pt x="841" y="291"/>
                  </a:lnTo>
                  <a:lnTo>
                    <a:pt x="833" y="271"/>
                  </a:lnTo>
                  <a:lnTo>
                    <a:pt x="825" y="253"/>
                  </a:lnTo>
                  <a:lnTo>
                    <a:pt x="816" y="234"/>
                  </a:lnTo>
                  <a:lnTo>
                    <a:pt x="805" y="215"/>
                  </a:lnTo>
                  <a:lnTo>
                    <a:pt x="795" y="198"/>
                  </a:lnTo>
                  <a:lnTo>
                    <a:pt x="783" y="182"/>
                  </a:lnTo>
                  <a:lnTo>
                    <a:pt x="772" y="165"/>
                  </a:lnTo>
                  <a:lnTo>
                    <a:pt x="757" y="149"/>
                  </a:lnTo>
                  <a:lnTo>
                    <a:pt x="744" y="133"/>
                  </a:lnTo>
                  <a:lnTo>
                    <a:pt x="729" y="119"/>
                  </a:lnTo>
                  <a:lnTo>
                    <a:pt x="713" y="105"/>
                  </a:lnTo>
                  <a:lnTo>
                    <a:pt x="697" y="92"/>
                  </a:lnTo>
                  <a:lnTo>
                    <a:pt x="680" y="79"/>
                  </a:lnTo>
                  <a:lnTo>
                    <a:pt x="662" y="67"/>
                  </a:lnTo>
                  <a:lnTo>
                    <a:pt x="644" y="56"/>
                  </a:lnTo>
                  <a:lnTo>
                    <a:pt x="626" y="46"/>
                  </a:lnTo>
                  <a:lnTo>
                    <a:pt x="606" y="37"/>
                  </a:lnTo>
                  <a:lnTo>
                    <a:pt x="585" y="28"/>
                  </a:lnTo>
                  <a:lnTo>
                    <a:pt x="564" y="21"/>
                  </a:lnTo>
                  <a:lnTo>
                    <a:pt x="544" y="15"/>
                  </a:lnTo>
                  <a:lnTo>
                    <a:pt x="54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3" name="Freeform 137"/>
            <p:cNvSpPr>
              <a:spLocks/>
            </p:cNvSpPr>
            <p:nvPr userDrawn="1"/>
          </p:nvSpPr>
          <p:spPr bwMode="auto">
            <a:xfrm>
              <a:off x="2414" y="1208"/>
              <a:ext cx="195" cy="196"/>
            </a:xfrm>
            <a:custGeom>
              <a:avLst/>
              <a:gdLst>
                <a:gd name="T0" fmla="*/ 473 w 783"/>
                <a:gd name="T1" fmla="*/ 9 h 783"/>
                <a:gd name="T2" fmla="*/ 414 w 783"/>
                <a:gd name="T3" fmla="*/ 1 h 783"/>
                <a:gd name="T4" fmla="*/ 355 w 783"/>
                <a:gd name="T5" fmla="*/ 3 h 783"/>
                <a:gd name="T6" fmla="*/ 299 w 783"/>
                <a:gd name="T7" fmla="*/ 12 h 783"/>
                <a:gd name="T8" fmla="*/ 246 w 783"/>
                <a:gd name="T9" fmla="*/ 29 h 783"/>
                <a:gd name="T10" fmla="*/ 195 w 783"/>
                <a:gd name="T11" fmla="*/ 53 h 783"/>
                <a:gd name="T12" fmla="*/ 148 w 783"/>
                <a:gd name="T13" fmla="*/ 85 h 783"/>
                <a:gd name="T14" fmla="*/ 106 w 783"/>
                <a:gd name="T15" fmla="*/ 122 h 783"/>
                <a:gd name="T16" fmla="*/ 70 w 783"/>
                <a:gd name="T17" fmla="*/ 167 h 783"/>
                <a:gd name="T18" fmla="*/ 40 w 783"/>
                <a:gd name="T19" fmla="*/ 216 h 783"/>
                <a:gd name="T20" fmla="*/ 18 w 783"/>
                <a:gd name="T21" fmla="*/ 271 h 783"/>
                <a:gd name="T22" fmla="*/ 7 w 783"/>
                <a:gd name="T23" fmla="*/ 310 h 783"/>
                <a:gd name="T24" fmla="*/ 0 w 783"/>
                <a:gd name="T25" fmla="*/ 369 h 783"/>
                <a:gd name="T26" fmla="*/ 1 w 783"/>
                <a:gd name="T27" fmla="*/ 427 h 783"/>
                <a:gd name="T28" fmla="*/ 10 w 783"/>
                <a:gd name="T29" fmla="*/ 483 h 783"/>
                <a:gd name="T30" fmla="*/ 27 w 783"/>
                <a:gd name="T31" fmla="*/ 537 h 783"/>
                <a:gd name="T32" fmla="*/ 52 w 783"/>
                <a:gd name="T33" fmla="*/ 588 h 783"/>
                <a:gd name="T34" fmla="*/ 83 w 783"/>
                <a:gd name="T35" fmla="*/ 634 h 783"/>
                <a:gd name="T36" fmla="*/ 121 w 783"/>
                <a:gd name="T37" fmla="*/ 676 h 783"/>
                <a:gd name="T38" fmla="*/ 165 w 783"/>
                <a:gd name="T39" fmla="*/ 713 h 783"/>
                <a:gd name="T40" fmla="*/ 215 w 783"/>
                <a:gd name="T41" fmla="*/ 743 h 783"/>
                <a:gd name="T42" fmla="*/ 269 w 783"/>
                <a:gd name="T43" fmla="*/ 765 h 783"/>
                <a:gd name="T44" fmla="*/ 308 w 783"/>
                <a:gd name="T45" fmla="*/ 775 h 783"/>
                <a:gd name="T46" fmla="*/ 367 w 783"/>
                <a:gd name="T47" fmla="*/ 783 h 783"/>
                <a:gd name="T48" fmla="*/ 426 w 783"/>
                <a:gd name="T49" fmla="*/ 782 h 783"/>
                <a:gd name="T50" fmla="*/ 482 w 783"/>
                <a:gd name="T51" fmla="*/ 773 h 783"/>
                <a:gd name="T52" fmla="*/ 535 w 783"/>
                <a:gd name="T53" fmla="*/ 756 h 783"/>
                <a:gd name="T54" fmla="*/ 586 w 783"/>
                <a:gd name="T55" fmla="*/ 731 h 783"/>
                <a:gd name="T56" fmla="*/ 633 w 783"/>
                <a:gd name="T57" fmla="*/ 700 h 783"/>
                <a:gd name="T58" fmla="*/ 675 w 783"/>
                <a:gd name="T59" fmla="*/ 662 h 783"/>
                <a:gd name="T60" fmla="*/ 711 w 783"/>
                <a:gd name="T61" fmla="*/ 618 h 783"/>
                <a:gd name="T62" fmla="*/ 741 w 783"/>
                <a:gd name="T63" fmla="*/ 568 h 783"/>
                <a:gd name="T64" fmla="*/ 763 w 783"/>
                <a:gd name="T65" fmla="*/ 513 h 783"/>
                <a:gd name="T66" fmla="*/ 774 w 783"/>
                <a:gd name="T67" fmla="*/ 474 h 783"/>
                <a:gd name="T68" fmla="*/ 781 w 783"/>
                <a:gd name="T69" fmla="*/ 416 h 783"/>
                <a:gd name="T70" fmla="*/ 780 w 783"/>
                <a:gd name="T71" fmla="*/ 357 h 783"/>
                <a:gd name="T72" fmla="*/ 771 w 783"/>
                <a:gd name="T73" fmla="*/ 301 h 783"/>
                <a:gd name="T74" fmla="*/ 754 w 783"/>
                <a:gd name="T75" fmla="*/ 248 h 783"/>
                <a:gd name="T76" fmla="*/ 729 w 783"/>
                <a:gd name="T77" fmla="*/ 197 h 783"/>
                <a:gd name="T78" fmla="*/ 698 w 783"/>
                <a:gd name="T79" fmla="*/ 150 h 783"/>
                <a:gd name="T80" fmla="*/ 660 w 783"/>
                <a:gd name="T81" fmla="*/ 108 h 783"/>
                <a:gd name="T82" fmla="*/ 616 w 783"/>
                <a:gd name="T83" fmla="*/ 72 h 783"/>
                <a:gd name="T84" fmla="*/ 566 w 783"/>
                <a:gd name="T85" fmla="*/ 42 h 783"/>
                <a:gd name="T86" fmla="*/ 512 w 783"/>
                <a:gd name="T87" fmla="*/ 2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2" y="14"/>
                  </a:moveTo>
                  <a:lnTo>
                    <a:pt x="492" y="14"/>
                  </a:lnTo>
                  <a:lnTo>
                    <a:pt x="473" y="9"/>
                  </a:lnTo>
                  <a:lnTo>
                    <a:pt x="453" y="5"/>
                  </a:lnTo>
                  <a:lnTo>
                    <a:pt x="434" y="3"/>
                  </a:lnTo>
                  <a:lnTo>
                    <a:pt x="414" y="1"/>
                  </a:lnTo>
                  <a:lnTo>
                    <a:pt x="394" y="0"/>
                  </a:lnTo>
                  <a:lnTo>
                    <a:pt x="375" y="1"/>
                  </a:lnTo>
                  <a:lnTo>
                    <a:pt x="355" y="3"/>
                  </a:lnTo>
                  <a:lnTo>
                    <a:pt x="337" y="4"/>
                  </a:lnTo>
                  <a:lnTo>
                    <a:pt x="318" y="8"/>
                  </a:lnTo>
                  <a:lnTo>
                    <a:pt x="299" y="12"/>
                  </a:lnTo>
                  <a:lnTo>
                    <a:pt x="281" y="16"/>
                  </a:lnTo>
                  <a:lnTo>
                    <a:pt x="263" y="22"/>
                  </a:lnTo>
                  <a:lnTo>
                    <a:pt x="246" y="29"/>
                  </a:lnTo>
                  <a:lnTo>
                    <a:pt x="228" y="35"/>
                  </a:lnTo>
                  <a:lnTo>
                    <a:pt x="211" y="44"/>
                  </a:lnTo>
                  <a:lnTo>
                    <a:pt x="195" y="53"/>
                  </a:lnTo>
                  <a:lnTo>
                    <a:pt x="179" y="63"/>
                  </a:lnTo>
                  <a:lnTo>
                    <a:pt x="164" y="73"/>
                  </a:lnTo>
                  <a:lnTo>
                    <a:pt x="148" y="85"/>
                  </a:lnTo>
                  <a:lnTo>
                    <a:pt x="134" y="96"/>
                  </a:lnTo>
                  <a:lnTo>
                    <a:pt x="120" y="109"/>
                  </a:lnTo>
                  <a:lnTo>
                    <a:pt x="106" y="122"/>
                  </a:lnTo>
                  <a:lnTo>
                    <a:pt x="93" y="137"/>
                  </a:lnTo>
                  <a:lnTo>
                    <a:pt x="82" y="151"/>
                  </a:lnTo>
                  <a:lnTo>
                    <a:pt x="70" y="167"/>
                  </a:lnTo>
                  <a:lnTo>
                    <a:pt x="60" y="182"/>
                  </a:lnTo>
                  <a:lnTo>
                    <a:pt x="49" y="199"/>
                  </a:lnTo>
                  <a:lnTo>
                    <a:pt x="40" y="216"/>
                  </a:lnTo>
                  <a:lnTo>
                    <a:pt x="32" y="234"/>
                  </a:lnTo>
                  <a:lnTo>
                    <a:pt x="24" y="253"/>
                  </a:lnTo>
                  <a:lnTo>
                    <a:pt x="18" y="271"/>
                  </a:lnTo>
                  <a:lnTo>
                    <a:pt x="13" y="291"/>
                  </a:lnTo>
                  <a:lnTo>
                    <a:pt x="13" y="291"/>
                  </a:lnTo>
                  <a:lnTo>
                    <a:pt x="7" y="310"/>
                  </a:lnTo>
                  <a:lnTo>
                    <a:pt x="4" y="330"/>
                  </a:lnTo>
                  <a:lnTo>
                    <a:pt x="1" y="349"/>
                  </a:lnTo>
                  <a:lnTo>
                    <a:pt x="0" y="369"/>
                  </a:lnTo>
                  <a:lnTo>
                    <a:pt x="0" y="388"/>
                  </a:lnTo>
                  <a:lnTo>
                    <a:pt x="0" y="408"/>
                  </a:lnTo>
                  <a:lnTo>
                    <a:pt x="1" y="427"/>
                  </a:lnTo>
                  <a:lnTo>
                    <a:pt x="2" y="446"/>
                  </a:lnTo>
                  <a:lnTo>
                    <a:pt x="6" y="465"/>
                  </a:lnTo>
                  <a:lnTo>
                    <a:pt x="10" y="483"/>
                  </a:lnTo>
                  <a:lnTo>
                    <a:pt x="14" y="502"/>
                  </a:lnTo>
                  <a:lnTo>
                    <a:pt x="20" y="520"/>
                  </a:lnTo>
                  <a:lnTo>
                    <a:pt x="27" y="537"/>
                  </a:lnTo>
                  <a:lnTo>
                    <a:pt x="35" y="555"/>
                  </a:lnTo>
                  <a:lnTo>
                    <a:pt x="43" y="572"/>
                  </a:lnTo>
                  <a:lnTo>
                    <a:pt x="52" y="588"/>
                  </a:lnTo>
                  <a:lnTo>
                    <a:pt x="61" y="603"/>
                  </a:lnTo>
                  <a:lnTo>
                    <a:pt x="71" y="619"/>
                  </a:lnTo>
                  <a:lnTo>
                    <a:pt x="83" y="634"/>
                  </a:lnTo>
                  <a:lnTo>
                    <a:pt x="95" y="649"/>
                  </a:lnTo>
                  <a:lnTo>
                    <a:pt x="108" y="663"/>
                  </a:lnTo>
                  <a:lnTo>
                    <a:pt x="121" y="676"/>
                  </a:lnTo>
                  <a:lnTo>
                    <a:pt x="135" y="689"/>
                  </a:lnTo>
                  <a:lnTo>
                    <a:pt x="149" y="701"/>
                  </a:lnTo>
                  <a:lnTo>
                    <a:pt x="165" y="713"/>
                  </a:lnTo>
                  <a:lnTo>
                    <a:pt x="181" y="723"/>
                  </a:lnTo>
                  <a:lnTo>
                    <a:pt x="198" y="733"/>
                  </a:lnTo>
                  <a:lnTo>
                    <a:pt x="215" y="743"/>
                  </a:lnTo>
                  <a:lnTo>
                    <a:pt x="233" y="750"/>
                  </a:lnTo>
                  <a:lnTo>
                    <a:pt x="251" y="758"/>
                  </a:lnTo>
                  <a:lnTo>
                    <a:pt x="269" y="765"/>
                  </a:lnTo>
                  <a:lnTo>
                    <a:pt x="289" y="770"/>
                  </a:lnTo>
                  <a:lnTo>
                    <a:pt x="289" y="770"/>
                  </a:lnTo>
                  <a:lnTo>
                    <a:pt x="308" y="775"/>
                  </a:lnTo>
                  <a:lnTo>
                    <a:pt x="328" y="779"/>
                  </a:lnTo>
                  <a:lnTo>
                    <a:pt x="348" y="782"/>
                  </a:lnTo>
                  <a:lnTo>
                    <a:pt x="367" y="783"/>
                  </a:lnTo>
                  <a:lnTo>
                    <a:pt x="387" y="783"/>
                  </a:lnTo>
                  <a:lnTo>
                    <a:pt x="406" y="783"/>
                  </a:lnTo>
                  <a:lnTo>
                    <a:pt x="426" y="782"/>
                  </a:lnTo>
                  <a:lnTo>
                    <a:pt x="444" y="780"/>
                  </a:lnTo>
                  <a:lnTo>
                    <a:pt x="464" y="776"/>
                  </a:lnTo>
                  <a:lnTo>
                    <a:pt x="482" y="773"/>
                  </a:lnTo>
                  <a:lnTo>
                    <a:pt x="500" y="767"/>
                  </a:lnTo>
                  <a:lnTo>
                    <a:pt x="518" y="762"/>
                  </a:lnTo>
                  <a:lnTo>
                    <a:pt x="535" y="756"/>
                  </a:lnTo>
                  <a:lnTo>
                    <a:pt x="553" y="748"/>
                  </a:lnTo>
                  <a:lnTo>
                    <a:pt x="570" y="740"/>
                  </a:lnTo>
                  <a:lnTo>
                    <a:pt x="586" y="731"/>
                  </a:lnTo>
                  <a:lnTo>
                    <a:pt x="603" y="722"/>
                  </a:lnTo>
                  <a:lnTo>
                    <a:pt x="619" y="711"/>
                  </a:lnTo>
                  <a:lnTo>
                    <a:pt x="633" y="700"/>
                  </a:lnTo>
                  <a:lnTo>
                    <a:pt x="647" y="688"/>
                  </a:lnTo>
                  <a:lnTo>
                    <a:pt x="662" y="675"/>
                  </a:lnTo>
                  <a:lnTo>
                    <a:pt x="675" y="662"/>
                  </a:lnTo>
                  <a:lnTo>
                    <a:pt x="688" y="647"/>
                  </a:lnTo>
                  <a:lnTo>
                    <a:pt x="699" y="633"/>
                  </a:lnTo>
                  <a:lnTo>
                    <a:pt x="711" y="618"/>
                  </a:lnTo>
                  <a:lnTo>
                    <a:pt x="722" y="602"/>
                  </a:lnTo>
                  <a:lnTo>
                    <a:pt x="732" y="585"/>
                  </a:lnTo>
                  <a:lnTo>
                    <a:pt x="741" y="568"/>
                  </a:lnTo>
                  <a:lnTo>
                    <a:pt x="749" y="550"/>
                  </a:lnTo>
                  <a:lnTo>
                    <a:pt x="757" y="532"/>
                  </a:lnTo>
                  <a:lnTo>
                    <a:pt x="763" y="513"/>
                  </a:lnTo>
                  <a:lnTo>
                    <a:pt x="768" y="494"/>
                  </a:lnTo>
                  <a:lnTo>
                    <a:pt x="768" y="494"/>
                  </a:lnTo>
                  <a:lnTo>
                    <a:pt x="774" y="474"/>
                  </a:lnTo>
                  <a:lnTo>
                    <a:pt x="778" y="455"/>
                  </a:lnTo>
                  <a:lnTo>
                    <a:pt x="780" y="435"/>
                  </a:lnTo>
                  <a:lnTo>
                    <a:pt x="781" y="416"/>
                  </a:lnTo>
                  <a:lnTo>
                    <a:pt x="783" y="396"/>
                  </a:lnTo>
                  <a:lnTo>
                    <a:pt x="781" y="377"/>
                  </a:lnTo>
                  <a:lnTo>
                    <a:pt x="780" y="357"/>
                  </a:lnTo>
                  <a:lnTo>
                    <a:pt x="779" y="339"/>
                  </a:lnTo>
                  <a:lnTo>
                    <a:pt x="775" y="319"/>
                  </a:lnTo>
                  <a:lnTo>
                    <a:pt x="771" y="301"/>
                  </a:lnTo>
                  <a:lnTo>
                    <a:pt x="767" y="283"/>
                  </a:lnTo>
                  <a:lnTo>
                    <a:pt x="761" y="264"/>
                  </a:lnTo>
                  <a:lnTo>
                    <a:pt x="754" y="248"/>
                  </a:lnTo>
                  <a:lnTo>
                    <a:pt x="748" y="229"/>
                  </a:lnTo>
                  <a:lnTo>
                    <a:pt x="738" y="212"/>
                  </a:lnTo>
                  <a:lnTo>
                    <a:pt x="729" y="197"/>
                  </a:lnTo>
                  <a:lnTo>
                    <a:pt x="720" y="180"/>
                  </a:lnTo>
                  <a:lnTo>
                    <a:pt x="710" y="164"/>
                  </a:lnTo>
                  <a:lnTo>
                    <a:pt x="698" y="150"/>
                  </a:lnTo>
                  <a:lnTo>
                    <a:pt x="686" y="135"/>
                  </a:lnTo>
                  <a:lnTo>
                    <a:pt x="673" y="121"/>
                  </a:lnTo>
                  <a:lnTo>
                    <a:pt x="660" y="108"/>
                  </a:lnTo>
                  <a:lnTo>
                    <a:pt x="646" y="95"/>
                  </a:lnTo>
                  <a:lnTo>
                    <a:pt x="632" y="83"/>
                  </a:lnTo>
                  <a:lnTo>
                    <a:pt x="616" y="72"/>
                  </a:lnTo>
                  <a:lnTo>
                    <a:pt x="600" y="61"/>
                  </a:lnTo>
                  <a:lnTo>
                    <a:pt x="583" y="51"/>
                  </a:lnTo>
                  <a:lnTo>
                    <a:pt x="566" y="42"/>
                  </a:lnTo>
                  <a:lnTo>
                    <a:pt x="548" y="34"/>
                  </a:lnTo>
                  <a:lnTo>
                    <a:pt x="530" y="26"/>
                  </a:lnTo>
                  <a:lnTo>
                    <a:pt x="512" y="20"/>
                  </a:lnTo>
                  <a:lnTo>
                    <a:pt x="492" y="14"/>
                  </a:lnTo>
                  <a:lnTo>
                    <a:pt x="49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4" name="Freeform 138"/>
            <p:cNvSpPr>
              <a:spLocks/>
            </p:cNvSpPr>
            <p:nvPr userDrawn="1"/>
          </p:nvSpPr>
          <p:spPr bwMode="auto">
            <a:xfrm>
              <a:off x="2358" y="1463"/>
              <a:ext cx="176" cy="176"/>
            </a:xfrm>
            <a:custGeom>
              <a:avLst/>
              <a:gdLst>
                <a:gd name="T0" fmla="*/ 425 w 702"/>
                <a:gd name="T1" fmla="*/ 8 h 702"/>
                <a:gd name="T2" fmla="*/ 372 w 702"/>
                <a:gd name="T3" fmla="*/ 1 h 702"/>
                <a:gd name="T4" fmla="*/ 320 w 702"/>
                <a:gd name="T5" fmla="*/ 1 h 702"/>
                <a:gd name="T6" fmla="*/ 270 w 702"/>
                <a:gd name="T7" fmla="*/ 10 h 702"/>
                <a:gd name="T8" fmla="*/ 221 w 702"/>
                <a:gd name="T9" fmla="*/ 25 h 702"/>
                <a:gd name="T10" fmla="*/ 176 w 702"/>
                <a:gd name="T11" fmla="*/ 47 h 702"/>
                <a:gd name="T12" fmla="*/ 134 w 702"/>
                <a:gd name="T13" fmla="*/ 75 h 702"/>
                <a:gd name="T14" fmla="*/ 96 w 702"/>
                <a:gd name="T15" fmla="*/ 109 h 702"/>
                <a:gd name="T16" fmla="*/ 64 w 702"/>
                <a:gd name="T17" fmla="*/ 150 h 702"/>
                <a:gd name="T18" fmla="*/ 38 w 702"/>
                <a:gd name="T19" fmla="*/ 194 h 702"/>
                <a:gd name="T20" fmla="*/ 18 w 702"/>
                <a:gd name="T21" fmla="*/ 243 h 702"/>
                <a:gd name="T22" fmla="*/ 8 w 702"/>
                <a:gd name="T23" fmla="*/ 277 h 702"/>
                <a:gd name="T24" fmla="*/ 1 w 702"/>
                <a:gd name="T25" fmla="*/ 331 h 702"/>
                <a:gd name="T26" fmla="*/ 2 w 702"/>
                <a:gd name="T27" fmla="*/ 383 h 702"/>
                <a:gd name="T28" fmla="*/ 10 w 702"/>
                <a:gd name="T29" fmla="*/ 432 h 702"/>
                <a:gd name="T30" fmla="*/ 26 w 702"/>
                <a:gd name="T31" fmla="*/ 481 h 702"/>
                <a:gd name="T32" fmla="*/ 48 w 702"/>
                <a:gd name="T33" fmla="*/ 526 h 702"/>
                <a:gd name="T34" fmla="*/ 75 w 702"/>
                <a:gd name="T35" fmla="*/ 568 h 702"/>
                <a:gd name="T36" fmla="*/ 111 w 702"/>
                <a:gd name="T37" fmla="*/ 606 h 702"/>
                <a:gd name="T38" fmla="*/ 150 w 702"/>
                <a:gd name="T39" fmla="*/ 638 h 702"/>
                <a:gd name="T40" fmla="*/ 194 w 702"/>
                <a:gd name="T41" fmla="*/ 664 h 702"/>
                <a:gd name="T42" fmla="*/ 243 w 702"/>
                <a:gd name="T43" fmla="*/ 685 h 702"/>
                <a:gd name="T44" fmla="*/ 279 w 702"/>
                <a:gd name="T45" fmla="*/ 694 h 702"/>
                <a:gd name="T46" fmla="*/ 331 w 702"/>
                <a:gd name="T47" fmla="*/ 702 h 702"/>
                <a:gd name="T48" fmla="*/ 383 w 702"/>
                <a:gd name="T49" fmla="*/ 701 h 702"/>
                <a:gd name="T50" fmla="*/ 434 w 702"/>
                <a:gd name="T51" fmla="*/ 693 h 702"/>
                <a:gd name="T52" fmla="*/ 482 w 702"/>
                <a:gd name="T53" fmla="*/ 677 h 702"/>
                <a:gd name="T54" fmla="*/ 528 w 702"/>
                <a:gd name="T55" fmla="*/ 655 h 702"/>
                <a:gd name="T56" fmla="*/ 569 w 702"/>
                <a:gd name="T57" fmla="*/ 626 h 702"/>
                <a:gd name="T58" fmla="*/ 607 w 702"/>
                <a:gd name="T59" fmla="*/ 593 h 702"/>
                <a:gd name="T60" fmla="*/ 638 w 702"/>
                <a:gd name="T61" fmla="*/ 554 h 702"/>
                <a:gd name="T62" fmla="*/ 666 w 702"/>
                <a:gd name="T63" fmla="*/ 508 h 702"/>
                <a:gd name="T64" fmla="*/ 685 w 702"/>
                <a:gd name="T65" fmla="*/ 460 h 702"/>
                <a:gd name="T66" fmla="*/ 694 w 702"/>
                <a:gd name="T67" fmla="*/ 425 h 702"/>
                <a:gd name="T68" fmla="*/ 702 w 702"/>
                <a:gd name="T69" fmla="*/ 371 h 702"/>
                <a:gd name="T70" fmla="*/ 701 w 702"/>
                <a:gd name="T71" fmla="*/ 320 h 702"/>
                <a:gd name="T72" fmla="*/ 693 w 702"/>
                <a:gd name="T73" fmla="*/ 270 h 702"/>
                <a:gd name="T74" fmla="*/ 677 w 702"/>
                <a:gd name="T75" fmla="*/ 221 h 702"/>
                <a:gd name="T76" fmla="*/ 655 w 702"/>
                <a:gd name="T77" fmla="*/ 176 h 702"/>
                <a:gd name="T78" fmla="*/ 628 w 702"/>
                <a:gd name="T79" fmla="*/ 134 h 702"/>
                <a:gd name="T80" fmla="*/ 593 w 702"/>
                <a:gd name="T81" fmla="*/ 96 h 702"/>
                <a:gd name="T82" fmla="*/ 554 w 702"/>
                <a:gd name="T83" fmla="*/ 64 h 702"/>
                <a:gd name="T84" fmla="*/ 509 w 702"/>
                <a:gd name="T85" fmla="*/ 38 h 702"/>
                <a:gd name="T86" fmla="*/ 460 w 702"/>
                <a:gd name="T87" fmla="*/ 1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443" y="12"/>
                  </a:moveTo>
                  <a:lnTo>
                    <a:pt x="443" y="12"/>
                  </a:lnTo>
                  <a:lnTo>
                    <a:pt x="425" y="8"/>
                  </a:lnTo>
                  <a:lnTo>
                    <a:pt x="408" y="5"/>
                  </a:lnTo>
                  <a:lnTo>
                    <a:pt x="389" y="2"/>
                  </a:lnTo>
                  <a:lnTo>
                    <a:pt x="372" y="1"/>
                  </a:lnTo>
                  <a:lnTo>
                    <a:pt x="354" y="0"/>
                  </a:lnTo>
                  <a:lnTo>
                    <a:pt x="337" y="0"/>
                  </a:lnTo>
                  <a:lnTo>
                    <a:pt x="320" y="1"/>
                  </a:lnTo>
                  <a:lnTo>
                    <a:pt x="303" y="4"/>
                  </a:lnTo>
                  <a:lnTo>
                    <a:pt x="286" y="6"/>
                  </a:lnTo>
                  <a:lnTo>
                    <a:pt x="270" y="10"/>
                  </a:lnTo>
                  <a:lnTo>
                    <a:pt x="254" y="14"/>
                  </a:lnTo>
                  <a:lnTo>
                    <a:pt x="237" y="19"/>
                  </a:lnTo>
                  <a:lnTo>
                    <a:pt x="221" y="25"/>
                  </a:lnTo>
                  <a:lnTo>
                    <a:pt x="206" y="31"/>
                  </a:lnTo>
                  <a:lnTo>
                    <a:pt x="191" y="39"/>
                  </a:lnTo>
                  <a:lnTo>
                    <a:pt x="176" y="47"/>
                  </a:lnTo>
                  <a:lnTo>
                    <a:pt x="161" y="56"/>
                  </a:lnTo>
                  <a:lnTo>
                    <a:pt x="147" y="65"/>
                  </a:lnTo>
                  <a:lnTo>
                    <a:pt x="134" y="75"/>
                  </a:lnTo>
                  <a:lnTo>
                    <a:pt x="121" y="86"/>
                  </a:lnTo>
                  <a:lnTo>
                    <a:pt x="109" y="98"/>
                  </a:lnTo>
                  <a:lnTo>
                    <a:pt x="96" y="109"/>
                  </a:lnTo>
                  <a:lnTo>
                    <a:pt x="86" y="122"/>
                  </a:lnTo>
                  <a:lnTo>
                    <a:pt x="74" y="135"/>
                  </a:lnTo>
                  <a:lnTo>
                    <a:pt x="64" y="150"/>
                  </a:lnTo>
                  <a:lnTo>
                    <a:pt x="55" y="164"/>
                  </a:lnTo>
                  <a:lnTo>
                    <a:pt x="45" y="178"/>
                  </a:lnTo>
                  <a:lnTo>
                    <a:pt x="38" y="194"/>
                  </a:lnTo>
                  <a:lnTo>
                    <a:pt x="30" y="210"/>
                  </a:lnTo>
                  <a:lnTo>
                    <a:pt x="23" y="227"/>
                  </a:lnTo>
                  <a:lnTo>
                    <a:pt x="18" y="243"/>
                  </a:lnTo>
                  <a:lnTo>
                    <a:pt x="13" y="260"/>
                  </a:lnTo>
                  <a:lnTo>
                    <a:pt x="13" y="260"/>
                  </a:lnTo>
                  <a:lnTo>
                    <a:pt x="8" y="277"/>
                  </a:lnTo>
                  <a:lnTo>
                    <a:pt x="5" y="296"/>
                  </a:lnTo>
                  <a:lnTo>
                    <a:pt x="2" y="312"/>
                  </a:lnTo>
                  <a:lnTo>
                    <a:pt x="1" y="331"/>
                  </a:lnTo>
                  <a:lnTo>
                    <a:pt x="0" y="348"/>
                  </a:lnTo>
                  <a:lnTo>
                    <a:pt x="1" y="365"/>
                  </a:lnTo>
                  <a:lnTo>
                    <a:pt x="2" y="383"/>
                  </a:lnTo>
                  <a:lnTo>
                    <a:pt x="4" y="400"/>
                  </a:lnTo>
                  <a:lnTo>
                    <a:pt x="6" y="417"/>
                  </a:lnTo>
                  <a:lnTo>
                    <a:pt x="10" y="432"/>
                  </a:lnTo>
                  <a:lnTo>
                    <a:pt x="14" y="449"/>
                  </a:lnTo>
                  <a:lnTo>
                    <a:pt x="19" y="465"/>
                  </a:lnTo>
                  <a:lnTo>
                    <a:pt x="26" y="481"/>
                  </a:lnTo>
                  <a:lnTo>
                    <a:pt x="32" y="496"/>
                  </a:lnTo>
                  <a:lnTo>
                    <a:pt x="39" y="512"/>
                  </a:lnTo>
                  <a:lnTo>
                    <a:pt x="48" y="526"/>
                  </a:lnTo>
                  <a:lnTo>
                    <a:pt x="56" y="540"/>
                  </a:lnTo>
                  <a:lnTo>
                    <a:pt x="66" y="555"/>
                  </a:lnTo>
                  <a:lnTo>
                    <a:pt x="75" y="568"/>
                  </a:lnTo>
                  <a:lnTo>
                    <a:pt x="87" y="581"/>
                  </a:lnTo>
                  <a:lnTo>
                    <a:pt x="98" y="594"/>
                  </a:lnTo>
                  <a:lnTo>
                    <a:pt x="111" y="606"/>
                  </a:lnTo>
                  <a:lnTo>
                    <a:pt x="122" y="617"/>
                  </a:lnTo>
                  <a:lnTo>
                    <a:pt x="135" y="628"/>
                  </a:lnTo>
                  <a:lnTo>
                    <a:pt x="150" y="638"/>
                  </a:lnTo>
                  <a:lnTo>
                    <a:pt x="164" y="647"/>
                  </a:lnTo>
                  <a:lnTo>
                    <a:pt x="178" y="656"/>
                  </a:lnTo>
                  <a:lnTo>
                    <a:pt x="194" y="664"/>
                  </a:lnTo>
                  <a:lnTo>
                    <a:pt x="210" y="672"/>
                  </a:lnTo>
                  <a:lnTo>
                    <a:pt x="227" y="679"/>
                  </a:lnTo>
                  <a:lnTo>
                    <a:pt x="243" y="685"/>
                  </a:lnTo>
                  <a:lnTo>
                    <a:pt x="260" y="690"/>
                  </a:lnTo>
                  <a:lnTo>
                    <a:pt x="260" y="690"/>
                  </a:lnTo>
                  <a:lnTo>
                    <a:pt x="279" y="694"/>
                  </a:lnTo>
                  <a:lnTo>
                    <a:pt x="296" y="698"/>
                  </a:lnTo>
                  <a:lnTo>
                    <a:pt x="314" y="699"/>
                  </a:lnTo>
                  <a:lnTo>
                    <a:pt x="331" y="702"/>
                  </a:lnTo>
                  <a:lnTo>
                    <a:pt x="348" y="702"/>
                  </a:lnTo>
                  <a:lnTo>
                    <a:pt x="366" y="702"/>
                  </a:lnTo>
                  <a:lnTo>
                    <a:pt x="383" y="701"/>
                  </a:lnTo>
                  <a:lnTo>
                    <a:pt x="400" y="699"/>
                  </a:lnTo>
                  <a:lnTo>
                    <a:pt x="417" y="696"/>
                  </a:lnTo>
                  <a:lnTo>
                    <a:pt x="434" y="693"/>
                  </a:lnTo>
                  <a:lnTo>
                    <a:pt x="449" y="688"/>
                  </a:lnTo>
                  <a:lnTo>
                    <a:pt x="466" y="683"/>
                  </a:lnTo>
                  <a:lnTo>
                    <a:pt x="482" y="677"/>
                  </a:lnTo>
                  <a:lnTo>
                    <a:pt x="498" y="671"/>
                  </a:lnTo>
                  <a:lnTo>
                    <a:pt x="512" y="663"/>
                  </a:lnTo>
                  <a:lnTo>
                    <a:pt x="528" y="655"/>
                  </a:lnTo>
                  <a:lnTo>
                    <a:pt x="542" y="646"/>
                  </a:lnTo>
                  <a:lnTo>
                    <a:pt x="555" y="637"/>
                  </a:lnTo>
                  <a:lnTo>
                    <a:pt x="569" y="626"/>
                  </a:lnTo>
                  <a:lnTo>
                    <a:pt x="582" y="616"/>
                  </a:lnTo>
                  <a:lnTo>
                    <a:pt x="594" y="604"/>
                  </a:lnTo>
                  <a:lnTo>
                    <a:pt x="607" y="593"/>
                  </a:lnTo>
                  <a:lnTo>
                    <a:pt x="617" y="580"/>
                  </a:lnTo>
                  <a:lnTo>
                    <a:pt x="629" y="567"/>
                  </a:lnTo>
                  <a:lnTo>
                    <a:pt x="638" y="554"/>
                  </a:lnTo>
                  <a:lnTo>
                    <a:pt x="649" y="539"/>
                  </a:lnTo>
                  <a:lnTo>
                    <a:pt x="658" y="524"/>
                  </a:lnTo>
                  <a:lnTo>
                    <a:pt x="666" y="508"/>
                  </a:lnTo>
                  <a:lnTo>
                    <a:pt x="673" y="492"/>
                  </a:lnTo>
                  <a:lnTo>
                    <a:pt x="680" y="477"/>
                  </a:lnTo>
                  <a:lnTo>
                    <a:pt x="685" y="460"/>
                  </a:lnTo>
                  <a:lnTo>
                    <a:pt x="690" y="441"/>
                  </a:lnTo>
                  <a:lnTo>
                    <a:pt x="690" y="441"/>
                  </a:lnTo>
                  <a:lnTo>
                    <a:pt x="694" y="425"/>
                  </a:lnTo>
                  <a:lnTo>
                    <a:pt x="698" y="406"/>
                  </a:lnTo>
                  <a:lnTo>
                    <a:pt x="701" y="389"/>
                  </a:lnTo>
                  <a:lnTo>
                    <a:pt x="702" y="371"/>
                  </a:lnTo>
                  <a:lnTo>
                    <a:pt x="702" y="354"/>
                  </a:lnTo>
                  <a:lnTo>
                    <a:pt x="702" y="337"/>
                  </a:lnTo>
                  <a:lnTo>
                    <a:pt x="701" y="320"/>
                  </a:lnTo>
                  <a:lnTo>
                    <a:pt x="700" y="303"/>
                  </a:lnTo>
                  <a:lnTo>
                    <a:pt x="697" y="286"/>
                  </a:lnTo>
                  <a:lnTo>
                    <a:pt x="693" y="270"/>
                  </a:lnTo>
                  <a:lnTo>
                    <a:pt x="689" y="253"/>
                  </a:lnTo>
                  <a:lnTo>
                    <a:pt x="684" y="237"/>
                  </a:lnTo>
                  <a:lnTo>
                    <a:pt x="677" y="221"/>
                  </a:lnTo>
                  <a:lnTo>
                    <a:pt x="671" y="206"/>
                  </a:lnTo>
                  <a:lnTo>
                    <a:pt x="663" y="190"/>
                  </a:lnTo>
                  <a:lnTo>
                    <a:pt x="655" y="176"/>
                  </a:lnTo>
                  <a:lnTo>
                    <a:pt x="647" y="161"/>
                  </a:lnTo>
                  <a:lnTo>
                    <a:pt x="637" y="147"/>
                  </a:lnTo>
                  <a:lnTo>
                    <a:pt x="628" y="134"/>
                  </a:lnTo>
                  <a:lnTo>
                    <a:pt x="616" y="121"/>
                  </a:lnTo>
                  <a:lnTo>
                    <a:pt x="604" y="108"/>
                  </a:lnTo>
                  <a:lnTo>
                    <a:pt x="593" y="96"/>
                  </a:lnTo>
                  <a:lnTo>
                    <a:pt x="581" y="84"/>
                  </a:lnTo>
                  <a:lnTo>
                    <a:pt x="567" y="74"/>
                  </a:lnTo>
                  <a:lnTo>
                    <a:pt x="554" y="64"/>
                  </a:lnTo>
                  <a:lnTo>
                    <a:pt x="539" y="55"/>
                  </a:lnTo>
                  <a:lnTo>
                    <a:pt x="524" y="45"/>
                  </a:lnTo>
                  <a:lnTo>
                    <a:pt x="509" y="38"/>
                  </a:lnTo>
                  <a:lnTo>
                    <a:pt x="492" y="30"/>
                  </a:lnTo>
                  <a:lnTo>
                    <a:pt x="477" y="23"/>
                  </a:lnTo>
                  <a:lnTo>
                    <a:pt x="460" y="17"/>
                  </a:lnTo>
                  <a:lnTo>
                    <a:pt x="443" y="12"/>
                  </a:lnTo>
                  <a:lnTo>
                    <a:pt x="44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5" name="Freeform 139"/>
            <p:cNvSpPr>
              <a:spLocks/>
            </p:cNvSpPr>
            <p:nvPr userDrawn="1"/>
          </p:nvSpPr>
          <p:spPr bwMode="auto">
            <a:xfrm>
              <a:off x="2303" y="1718"/>
              <a:ext cx="155" cy="155"/>
            </a:xfrm>
            <a:custGeom>
              <a:avLst/>
              <a:gdLst>
                <a:gd name="T0" fmla="*/ 389 w 620"/>
                <a:gd name="T1" fmla="*/ 10 h 620"/>
                <a:gd name="T2" fmla="*/ 359 w 620"/>
                <a:gd name="T3" fmla="*/ 4 h 620"/>
                <a:gd name="T4" fmla="*/ 328 w 620"/>
                <a:gd name="T5" fmla="*/ 0 h 620"/>
                <a:gd name="T6" fmla="*/ 267 w 620"/>
                <a:gd name="T7" fmla="*/ 2 h 620"/>
                <a:gd name="T8" fmla="*/ 208 w 620"/>
                <a:gd name="T9" fmla="*/ 17 h 620"/>
                <a:gd name="T10" fmla="*/ 155 w 620"/>
                <a:gd name="T11" fmla="*/ 41 h 620"/>
                <a:gd name="T12" fmla="*/ 105 w 620"/>
                <a:gd name="T13" fmla="*/ 75 h 620"/>
                <a:gd name="T14" fmla="*/ 65 w 620"/>
                <a:gd name="T15" fmla="*/ 120 h 620"/>
                <a:gd name="T16" fmla="*/ 32 w 620"/>
                <a:gd name="T17" fmla="*/ 170 h 620"/>
                <a:gd name="T18" fmla="*/ 19 w 620"/>
                <a:gd name="T19" fmla="*/ 199 h 620"/>
                <a:gd name="T20" fmla="*/ 10 w 620"/>
                <a:gd name="T21" fmla="*/ 230 h 620"/>
                <a:gd name="T22" fmla="*/ 6 w 620"/>
                <a:gd name="T23" fmla="*/ 245 h 620"/>
                <a:gd name="T24" fmla="*/ 1 w 620"/>
                <a:gd name="T25" fmla="*/ 276 h 620"/>
                <a:gd name="T26" fmla="*/ 0 w 620"/>
                <a:gd name="T27" fmla="*/ 323 h 620"/>
                <a:gd name="T28" fmla="*/ 7 w 620"/>
                <a:gd name="T29" fmla="*/ 383 h 620"/>
                <a:gd name="T30" fmla="*/ 27 w 620"/>
                <a:gd name="T31" fmla="*/ 439 h 620"/>
                <a:gd name="T32" fmla="*/ 57 w 620"/>
                <a:gd name="T33" fmla="*/ 491 h 620"/>
                <a:gd name="T34" fmla="*/ 96 w 620"/>
                <a:gd name="T35" fmla="*/ 535 h 620"/>
                <a:gd name="T36" fmla="*/ 143 w 620"/>
                <a:gd name="T37" fmla="*/ 573 h 620"/>
                <a:gd name="T38" fmla="*/ 185 w 620"/>
                <a:gd name="T39" fmla="*/ 594 h 620"/>
                <a:gd name="T40" fmla="*/ 213 w 620"/>
                <a:gd name="T41" fmla="*/ 605 h 620"/>
                <a:gd name="T42" fmla="*/ 229 w 620"/>
                <a:gd name="T43" fmla="*/ 609 h 620"/>
                <a:gd name="T44" fmla="*/ 260 w 620"/>
                <a:gd name="T45" fmla="*/ 617 h 620"/>
                <a:gd name="T46" fmla="*/ 291 w 620"/>
                <a:gd name="T47" fmla="*/ 620 h 620"/>
                <a:gd name="T48" fmla="*/ 353 w 620"/>
                <a:gd name="T49" fmla="*/ 617 h 620"/>
                <a:gd name="T50" fmla="*/ 410 w 620"/>
                <a:gd name="T51" fmla="*/ 604 h 620"/>
                <a:gd name="T52" fmla="*/ 465 w 620"/>
                <a:gd name="T53" fmla="*/ 579 h 620"/>
                <a:gd name="T54" fmla="*/ 513 w 620"/>
                <a:gd name="T55" fmla="*/ 544 h 620"/>
                <a:gd name="T56" fmla="*/ 555 w 620"/>
                <a:gd name="T57" fmla="*/ 501 h 620"/>
                <a:gd name="T58" fmla="*/ 587 w 620"/>
                <a:gd name="T59" fmla="*/ 449 h 620"/>
                <a:gd name="T60" fmla="*/ 599 w 620"/>
                <a:gd name="T61" fmla="*/ 420 h 620"/>
                <a:gd name="T62" fmla="*/ 609 w 620"/>
                <a:gd name="T63" fmla="*/ 391 h 620"/>
                <a:gd name="T64" fmla="*/ 613 w 620"/>
                <a:gd name="T65" fmla="*/ 375 h 620"/>
                <a:gd name="T66" fmla="*/ 619 w 620"/>
                <a:gd name="T67" fmla="*/ 344 h 620"/>
                <a:gd name="T68" fmla="*/ 620 w 620"/>
                <a:gd name="T69" fmla="*/ 298 h 620"/>
                <a:gd name="T70" fmla="*/ 612 w 620"/>
                <a:gd name="T71" fmla="*/ 238 h 620"/>
                <a:gd name="T72" fmla="*/ 592 w 620"/>
                <a:gd name="T73" fmla="*/ 181 h 620"/>
                <a:gd name="T74" fmla="*/ 563 w 620"/>
                <a:gd name="T75" fmla="*/ 130 h 620"/>
                <a:gd name="T76" fmla="*/ 523 w 620"/>
                <a:gd name="T77" fmla="*/ 84 h 620"/>
                <a:gd name="T78" fmla="*/ 475 w 620"/>
                <a:gd name="T79" fmla="*/ 48 h 620"/>
                <a:gd name="T80" fmla="*/ 435 w 620"/>
                <a:gd name="T81" fmla="*/ 26 h 620"/>
                <a:gd name="T82" fmla="*/ 405 w 620"/>
                <a:gd name="T83" fmla="*/ 14 h 620"/>
                <a:gd name="T84" fmla="*/ 389 w 620"/>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89" y="10"/>
                  </a:moveTo>
                  <a:lnTo>
                    <a:pt x="389" y="10"/>
                  </a:lnTo>
                  <a:lnTo>
                    <a:pt x="375" y="6"/>
                  </a:lnTo>
                  <a:lnTo>
                    <a:pt x="359" y="4"/>
                  </a:lnTo>
                  <a:lnTo>
                    <a:pt x="344" y="1"/>
                  </a:lnTo>
                  <a:lnTo>
                    <a:pt x="328" y="0"/>
                  </a:lnTo>
                  <a:lnTo>
                    <a:pt x="297" y="0"/>
                  </a:lnTo>
                  <a:lnTo>
                    <a:pt x="267" y="2"/>
                  </a:lnTo>
                  <a:lnTo>
                    <a:pt x="237" y="7"/>
                  </a:lnTo>
                  <a:lnTo>
                    <a:pt x="208" y="17"/>
                  </a:lnTo>
                  <a:lnTo>
                    <a:pt x="181" y="27"/>
                  </a:lnTo>
                  <a:lnTo>
                    <a:pt x="155" y="41"/>
                  </a:lnTo>
                  <a:lnTo>
                    <a:pt x="129" y="57"/>
                  </a:lnTo>
                  <a:lnTo>
                    <a:pt x="105" y="75"/>
                  </a:lnTo>
                  <a:lnTo>
                    <a:pt x="84" y="96"/>
                  </a:lnTo>
                  <a:lnTo>
                    <a:pt x="65" y="120"/>
                  </a:lnTo>
                  <a:lnTo>
                    <a:pt x="46" y="144"/>
                  </a:lnTo>
                  <a:lnTo>
                    <a:pt x="32" y="170"/>
                  </a:lnTo>
                  <a:lnTo>
                    <a:pt x="26" y="185"/>
                  </a:lnTo>
                  <a:lnTo>
                    <a:pt x="19" y="199"/>
                  </a:lnTo>
                  <a:lnTo>
                    <a:pt x="14" y="215"/>
                  </a:lnTo>
                  <a:lnTo>
                    <a:pt x="10" y="230"/>
                  </a:lnTo>
                  <a:lnTo>
                    <a:pt x="10" y="230"/>
                  </a:lnTo>
                  <a:lnTo>
                    <a:pt x="6" y="245"/>
                  </a:lnTo>
                  <a:lnTo>
                    <a:pt x="2" y="260"/>
                  </a:lnTo>
                  <a:lnTo>
                    <a:pt x="1" y="276"/>
                  </a:lnTo>
                  <a:lnTo>
                    <a:pt x="0" y="291"/>
                  </a:lnTo>
                  <a:lnTo>
                    <a:pt x="0" y="323"/>
                  </a:lnTo>
                  <a:lnTo>
                    <a:pt x="2" y="353"/>
                  </a:lnTo>
                  <a:lnTo>
                    <a:pt x="7" y="383"/>
                  </a:lnTo>
                  <a:lnTo>
                    <a:pt x="15" y="411"/>
                  </a:lnTo>
                  <a:lnTo>
                    <a:pt x="27" y="439"/>
                  </a:lnTo>
                  <a:lnTo>
                    <a:pt x="40" y="465"/>
                  </a:lnTo>
                  <a:lnTo>
                    <a:pt x="57" y="491"/>
                  </a:lnTo>
                  <a:lnTo>
                    <a:pt x="75" y="514"/>
                  </a:lnTo>
                  <a:lnTo>
                    <a:pt x="96" y="535"/>
                  </a:lnTo>
                  <a:lnTo>
                    <a:pt x="118" y="555"/>
                  </a:lnTo>
                  <a:lnTo>
                    <a:pt x="143" y="573"/>
                  </a:lnTo>
                  <a:lnTo>
                    <a:pt x="170" y="587"/>
                  </a:lnTo>
                  <a:lnTo>
                    <a:pt x="185" y="594"/>
                  </a:lnTo>
                  <a:lnTo>
                    <a:pt x="199" y="600"/>
                  </a:lnTo>
                  <a:lnTo>
                    <a:pt x="213" y="605"/>
                  </a:lnTo>
                  <a:lnTo>
                    <a:pt x="229" y="609"/>
                  </a:lnTo>
                  <a:lnTo>
                    <a:pt x="229" y="609"/>
                  </a:lnTo>
                  <a:lnTo>
                    <a:pt x="245" y="613"/>
                  </a:lnTo>
                  <a:lnTo>
                    <a:pt x="260" y="617"/>
                  </a:lnTo>
                  <a:lnTo>
                    <a:pt x="276" y="619"/>
                  </a:lnTo>
                  <a:lnTo>
                    <a:pt x="291" y="620"/>
                  </a:lnTo>
                  <a:lnTo>
                    <a:pt x="321" y="620"/>
                  </a:lnTo>
                  <a:lnTo>
                    <a:pt x="353" y="617"/>
                  </a:lnTo>
                  <a:lnTo>
                    <a:pt x="381" y="612"/>
                  </a:lnTo>
                  <a:lnTo>
                    <a:pt x="410" y="604"/>
                  </a:lnTo>
                  <a:lnTo>
                    <a:pt x="439" y="592"/>
                  </a:lnTo>
                  <a:lnTo>
                    <a:pt x="465" y="579"/>
                  </a:lnTo>
                  <a:lnTo>
                    <a:pt x="490" y="562"/>
                  </a:lnTo>
                  <a:lnTo>
                    <a:pt x="513" y="544"/>
                  </a:lnTo>
                  <a:lnTo>
                    <a:pt x="535" y="523"/>
                  </a:lnTo>
                  <a:lnTo>
                    <a:pt x="555" y="501"/>
                  </a:lnTo>
                  <a:lnTo>
                    <a:pt x="572" y="476"/>
                  </a:lnTo>
                  <a:lnTo>
                    <a:pt x="587" y="449"/>
                  </a:lnTo>
                  <a:lnTo>
                    <a:pt x="594" y="435"/>
                  </a:lnTo>
                  <a:lnTo>
                    <a:pt x="599" y="420"/>
                  </a:lnTo>
                  <a:lnTo>
                    <a:pt x="606" y="406"/>
                  </a:lnTo>
                  <a:lnTo>
                    <a:pt x="609" y="391"/>
                  </a:lnTo>
                  <a:lnTo>
                    <a:pt x="609" y="391"/>
                  </a:lnTo>
                  <a:lnTo>
                    <a:pt x="613" y="375"/>
                  </a:lnTo>
                  <a:lnTo>
                    <a:pt x="616" y="359"/>
                  </a:lnTo>
                  <a:lnTo>
                    <a:pt x="619" y="344"/>
                  </a:lnTo>
                  <a:lnTo>
                    <a:pt x="620" y="328"/>
                  </a:lnTo>
                  <a:lnTo>
                    <a:pt x="620" y="298"/>
                  </a:lnTo>
                  <a:lnTo>
                    <a:pt x="617" y="267"/>
                  </a:lnTo>
                  <a:lnTo>
                    <a:pt x="612" y="238"/>
                  </a:lnTo>
                  <a:lnTo>
                    <a:pt x="603" y="209"/>
                  </a:lnTo>
                  <a:lnTo>
                    <a:pt x="592" y="181"/>
                  </a:lnTo>
                  <a:lnTo>
                    <a:pt x="578" y="155"/>
                  </a:lnTo>
                  <a:lnTo>
                    <a:pt x="563" y="130"/>
                  </a:lnTo>
                  <a:lnTo>
                    <a:pt x="544" y="106"/>
                  </a:lnTo>
                  <a:lnTo>
                    <a:pt x="523" y="84"/>
                  </a:lnTo>
                  <a:lnTo>
                    <a:pt x="500" y="65"/>
                  </a:lnTo>
                  <a:lnTo>
                    <a:pt x="475" y="48"/>
                  </a:lnTo>
                  <a:lnTo>
                    <a:pt x="449" y="32"/>
                  </a:lnTo>
                  <a:lnTo>
                    <a:pt x="435" y="26"/>
                  </a:lnTo>
                  <a:lnTo>
                    <a:pt x="420" y="20"/>
                  </a:lnTo>
                  <a:lnTo>
                    <a:pt x="405" y="14"/>
                  </a:lnTo>
                  <a:lnTo>
                    <a:pt x="389" y="10"/>
                  </a:lnTo>
                  <a:lnTo>
                    <a:pt x="38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6" name="Freeform 140"/>
            <p:cNvSpPr>
              <a:spLocks/>
            </p:cNvSpPr>
            <p:nvPr userDrawn="1"/>
          </p:nvSpPr>
          <p:spPr bwMode="auto">
            <a:xfrm>
              <a:off x="2248" y="1973"/>
              <a:ext cx="134" cy="134"/>
            </a:xfrm>
            <a:custGeom>
              <a:avLst/>
              <a:gdLst>
                <a:gd name="T0" fmla="*/ 339 w 540"/>
                <a:gd name="T1" fmla="*/ 10 h 540"/>
                <a:gd name="T2" fmla="*/ 285 w 540"/>
                <a:gd name="T3" fmla="*/ 0 h 540"/>
                <a:gd name="T4" fmla="*/ 232 w 540"/>
                <a:gd name="T5" fmla="*/ 3 h 540"/>
                <a:gd name="T6" fmla="*/ 181 w 540"/>
                <a:gd name="T7" fmla="*/ 15 h 540"/>
                <a:gd name="T8" fmla="*/ 134 w 540"/>
                <a:gd name="T9" fmla="*/ 36 h 540"/>
                <a:gd name="T10" fmla="*/ 93 w 540"/>
                <a:gd name="T11" fmla="*/ 66 h 540"/>
                <a:gd name="T12" fmla="*/ 56 w 540"/>
                <a:gd name="T13" fmla="*/ 105 h 540"/>
                <a:gd name="T14" fmla="*/ 27 w 540"/>
                <a:gd name="T15" fmla="*/ 149 h 540"/>
                <a:gd name="T16" fmla="*/ 8 w 540"/>
                <a:gd name="T17" fmla="*/ 200 h 540"/>
                <a:gd name="T18" fmla="*/ 3 w 540"/>
                <a:gd name="T19" fmla="*/ 227 h 540"/>
                <a:gd name="T20" fmla="*/ 0 w 540"/>
                <a:gd name="T21" fmla="*/ 281 h 540"/>
                <a:gd name="T22" fmla="*/ 7 w 540"/>
                <a:gd name="T23" fmla="*/ 333 h 540"/>
                <a:gd name="T24" fmla="*/ 23 w 540"/>
                <a:gd name="T25" fmla="*/ 382 h 540"/>
                <a:gd name="T26" fmla="*/ 50 w 540"/>
                <a:gd name="T27" fmla="*/ 427 h 540"/>
                <a:gd name="T28" fmla="*/ 83 w 540"/>
                <a:gd name="T29" fmla="*/ 466 h 540"/>
                <a:gd name="T30" fmla="*/ 125 w 540"/>
                <a:gd name="T31" fmla="*/ 498 h 540"/>
                <a:gd name="T32" fmla="*/ 173 w 540"/>
                <a:gd name="T33" fmla="*/ 523 h 540"/>
                <a:gd name="T34" fmla="*/ 199 w 540"/>
                <a:gd name="T35" fmla="*/ 531 h 540"/>
                <a:gd name="T36" fmla="*/ 253 w 540"/>
                <a:gd name="T37" fmla="*/ 540 h 540"/>
                <a:gd name="T38" fmla="*/ 306 w 540"/>
                <a:gd name="T39" fmla="*/ 537 h 540"/>
                <a:gd name="T40" fmla="*/ 357 w 540"/>
                <a:gd name="T41" fmla="*/ 526 h 540"/>
                <a:gd name="T42" fmla="*/ 404 w 540"/>
                <a:gd name="T43" fmla="*/ 503 h 540"/>
                <a:gd name="T44" fmla="*/ 447 w 540"/>
                <a:gd name="T45" fmla="*/ 473 h 540"/>
                <a:gd name="T46" fmla="*/ 482 w 540"/>
                <a:gd name="T47" fmla="*/ 436 h 540"/>
                <a:gd name="T48" fmla="*/ 511 w 540"/>
                <a:gd name="T49" fmla="*/ 391 h 540"/>
                <a:gd name="T50" fmla="*/ 530 w 540"/>
                <a:gd name="T51" fmla="*/ 341 h 540"/>
                <a:gd name="T52" fmla="*/ 536 w 540"/>
                <a:gd name="T53" fmla="*/ 313 h 540"/>
                <a:gd name="T54" fmla="*/ 540 w 540"/>
                <a:gd name="T55" fmla="*/ 260 h 540"/>
                <a:gd name="T56" fmla="*/ 532 w 540"/>
                <a:gd name="T57" fmla="*/ 208 h 540"/>
                <a:gd name="T58" fmla="*/ 515 w 540"/>
                <a:gd name="T59" fmla="*/ 158 h 540"/>
                <a:gd name="T60" fmla="*/ 489 w 540"/>
                <a:gd name="T61" fmla="*/ 114 h 540"/>
                <a:gd name="T62" fmla="*/ 455 w 540"/>
                <a:gd name="T63" fmla="*/ 73 h 540"/>
                <a:gd name="T64" fmla="*/ 413 w 540"/>
                <a:gd name="T65" fmla="*/ 42 h 540"/>
                <a:gd name="T66" fmla="*/ 365 w 540"/>
                <a:gd name="T67" fmla="*/ 17 h 540"/>
                <a:gd name="T68" fmla="*/ 339 w 540"/>
                <a:gd name="T69" fmla="*/ 1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339" y="10"/>
                  </a:moveTo>
                  <a:lnTo>
                    <a:pt x="339" y="10"/>
                  </a:lnTo>
                  <a:lnTo>
                    <a:pt x="313" y="3"/>
                  </a:lnTo>
                  <a:lnTo>
                    <a:pt x="285" y="0"/>
                  </a:lnTo>
                  <a:lnTo>
                    <a:pt x="258" y="0"/>
                  </a:lnTo>
                  <a:lnTo>
                    <a:pt x="232" y="3"/>
                  </a:lnTo>
                  <a:lnTo>
                    <a:pt x="206" y="7"/>
                  </a:lnTo>
                  <a:lnTo>
                    <a:pt x="181" y="15"/>
                  </a:lnTo>
                  <a:lnTo>
                    <a:pt x="158" y="24"/>
                  </a:lnTo>
                  <a:lnTo>
                    <a:pt x="134" y="36"/>
                  </a:lnTo>
                  <a:lnTo>
                    <a:pt x="112" y="50"/>
                  </a:lnTo>
                  <a:lnTo>
                    <a:pt x="93" y="66"/>
                  </a:lnTo>
                  <a:lnTo>
                    <a:pt x="73" y="84"/>
                  </a:lnTo>
                  <a:lnTo>
                    <a:pt x="56" y="105"/>
                  </a:lnTo>
                  <a:lnTo>
                    <a:pt x="40" y="126"/>
                  </a:lnTo>
                  <a:lnTo>
                    <a:pt x="27" y="149"/>
                  </a:lnTo>
                  <a:lnTo>
                    <a:pt x="17" y="174"/>
                  </a:lnTo>
                  <a:lnTo>
                    <a:pt x="8" y="200"/>
                  </a:lnTo>
                  <a:lnTo>
                    <a:pt x="8" y="200"/>
                  </a:lnTo>
                  <a:lnTo>
                    <a:pt x="3" y="227"/>
                  </a:lnTo>
                  <a:lnTo>
                    <a:pt x="0" y="255"/>
                  </a:lnTo>
                  <a:lnTo>
                    <a:pt x="0" y="281"/>
                  </a:lnTo>
                  <a:lnTo>
                    <a:pt x="1" y="307"/>
                  </a:lnTo>
                  <a:lnTo>
                    <a:pt x="7" y="333"/>
                  </a:lnTo>
                  <a:lnTo>
                    <a:pt x="14" y="357"/>
                  </a:lnTo>
                  <a:lnTo>
                    <a:pt x="23" y="382"/>
                  </a:lnTo>
                  <a:lnTo>
                    <a:pt x="35" y="406"/>
                  </a:lnTo>
                  <a:lnTo>
                    <a:pt x="50" y="427"/>
                  </a:lnTo>
                  <a:lnTo>
                    <a:pt x="65" y="447"/>
                  </a:lnTo>
                  <a:lnTo>
                    <a:pt x="83" y="466"/>
                  </a:lnTo>
                  <a:lnTo>
                    <a:pt x="103" y="483"/>
                  </a:lnTo>
                  <a:lnTo>
                    <a:pt x="125" y="498"/>
                  </a:lnTo>
                  <a:lnTo>
                    <a:pt x="149" y="511"/>
                  </a:lnTo>
                  <a:lnTo>
                    <a:pt x="173" y="523"/>
                  </a:lnTo>
                  <a:lnTo>
                    <a:pt x="199" y="531"/>
                  </a:lnTo>
                  <a:lnTo>
                    <a:pt x="199" y="531"/>
                  </a:lnTo>
                  <a:lnTo>
                    <a:pt x="227" y="537"/>
                  </a:lnTo>
                  <a:lnTo>
                    <a:pt x="253" y="540"/>
                  </a:lnTo>
                  <a:lnTo>
                    <a:pt x="280" y="540"/>
                  </a:lnTo>
                  <a:lnTo>
                    <a:pt x="306" y="537"/>
                  </a:lnTo>
                  <a:lnTo>
                    <a:pt x="332" y="532"/>
                  </a:lnTo>
                  <a:lnTo>
                    <a:pt x="357" y="526"/>
                  </a:lnTo>
                  <a:lnTo>
                    <a:pt x="382" y="515"/>
                  </a:lnTo>
                  <a:lnTo>
                    <a:pt x="404" y="503"/>
                  </a:lnTo>
                  <a:lnTo>
                    <a:pt x="426" y="490"/>
                  </a:lnTo>
                  <a:lnTo>
                    <a:pt x="447" y="473"/>
                  </a:lnTo>
                  <a:lnTo>
                    <a:pt x="465" y="455"/>
                  </a:lnTo>
                  <a:lnTo>
                    <a:pt x="482" y="436"/>
                  </a:lnTo>
                  <a:lnTo>
                    <a:pt x="498" y="415"/>
                  </a:lnTo>
                  <a:lnTo>
                    <a:pt x="511" y="391"/>
                  </a:lnTo>
                  <a:lnTo>
                    <a:pt x="521" y="367"/>
                  </a:lnTo>
                  <a:lnTo>
                    <a:pt x="530" y="341"/>
                  </a:lnTo>
                  <a:lnTo>
                    <a:pt x="530" y="341"/>
                  </a:lnTo>
                  <a:lnTo>
                    <a:pt x="536" y="313"/>
                  </a:lnTo>
                  <a:lnTo>
                    <a:pt x="540" y="286"/>
                  </a:lnTo>
                  <a:lnTo>
                    <a:pt x="540" y="260"/>
                  </a:lnTo>
                  <a:lnTo>
                    <a:pt x="537" y="232"/>
                  </a:lnTo>
                  <a:lnTo>
                    <a:pt x="532" y="208"/>
                  </a:lnTo>
                  <a:lnTo>
                    <a:pt x="525" y="182"/>
                  </a:lnTo>
                  <a:lnTo>
                    <a:pt x="515" y="158"/>
                  </a:lnTo>
                  <a:lnTo>
                    <a:pt x="503" y="135"/>
                  </a:lnTo>
                  <a:lnTo>
                    <a:pt x="489" y="114"/>
                  </a:lnTo>
                  <a:lnTo>
                    <a:pt x="473" y="93"/>
                  </a:lnTo>
                  <a:lnTo>
                    <a:pt x="455" y="73"/>
                  </a:lnTo>
                  <a:lnTo>
                    <a:pt x="435" y="56"/>
                  </a:lnTo>
                  <a:lnTo>
                    <a:pt x="413" y="42"/>
                  </a:lnTo>
                  <a:lnTo>
                    <a:pt x="391" y="29"/>
                  </a:lnTo>
                  <a:lnTo>
                    <a:pt x="365" y="17"/>
                  </a:lnTo>
                  <a:lnTo>
                    <a:pt x="339" y="10"/>
                  </a:lnTo>
                  <a:lnTo>
                    <a:pt x="33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7" name="Freeform 141"/>
            <p:cNvSpPr>
              <a:spLocks/>
            </p:cNvSpPr>
            <p:nvPr userDrawn="1"/>
          </p:nvSpPr>
          <p:spPr bwMode="auto">
            <a:xfrm>
              <a:off x="2192" y="2227"/>
              <a:ext cx="115" cy="115"/>
            </a:xfrm>
            <a:custGeom>
              <a:avLst/>
              <a:gdLst>
                <a:gd name="T0" fmla="*/ 290 w 460"/>
                <a:gd name="T1" fmla="*/ 8 h 460"/>
                <a:gd name="T2" fmla="*/ 244 w 460"/>
                <a:gd name="T3" fmla="*/ 1 h 460"/>
                <a:gd name="T4" fmla="*/ 198 w 460"/>
                <a:gd name="T5" fmla="*/ 3 h 460"/>
                <a:gd name="T6" fmla="*/ 155 w 460"/>
                <a:gd name="T7" fmla="*/ 13 h 460"/>
                <a:gd name="T8" fmla="*/ 115 w 460"/>
                <a:gd name="T9" fmla="*/ 31 h 460"/>
                <a:gd name="T10" fmla="*/ 80 w 460"/>
                <a:gd name="T11" fmla="*/ 57 h 460"/>
                <a:gd name="T12" fmla="*/ 48 w 460"/>
                <a:gd name="T13" fmla="*/ 89 h 460"/>
                <a:gd name="T14" fmla="*/ 25 w 460"/>
                <a:gd name="T15" fmla="*/ 128 h 460"/>
                <a:gd name="T16" fmla="*/ 8 w 460"/>
                <a:gd name="T17" fmla="*/ 171 h 460"/>
                <a:gd name="T18" fmla="*/ 4 w 460"/>
                <a:gd name="T19" fmla="*/ 194 h 460"/>
                <a:gd name="T20" fmla="*/ 0 w 460"/>
                <a:gd name="T21" fmla="*/ 240 h 460"/>
                <a:gd name="T22" fmla="*/ 7 w 460"/>
                <a:gd name="T23" fmla="*/ 284 h 460"/>
                <a:gd name="T24" fmla="*/ 21 w 460"/>
                <a:gd name="T25" fmla="*/ 326 h 460"/>
                <a:gd name="T26" fmla="*/ 43 w 460"/>
                <a:gd name="T27" fmla="*/ 364 h 460"/>
                <a:gd name="T28" fmla="*/ 72 w 460"/>
                <a:gd name="T29" fmla="*/ 396 h 460"/>
                <a:gd name="T30" fmla="*/ 107 w 460"/>
                <a:gd name="T31" fmla="*/ 423 h 460"/>
                <a:gd name="T32" fmla="*/ 149 w 460"/>
                <a:gd name="T33" fmla="*/ 444 h 460"/>
                <a:gd name="T34" fmla="*/ 171 w 460"/>
                <a:gd name="T35" fmla="*/ 452 h 460"/>
                <a:gd name="T36" fmla="*/ 217 w 460"/>
                <a:gd name="T37" fmla="*/ 459 h 460"/>
                <a:gd name="T38" fmla="*/ 262 w 460"/>
                <a:gd name="T39" fmla="*/ 457 h 460"/>
                <a:gd name="T40" fmla="*/ 305 w 460"/>
                <a:gd name="T41" fmla="*/ 447 h 460"/>
                <a:gd name="T42" fmla="*/ 346 w 460"/>
                <a:gd name="T43" fmla="*/ 429 h 460"/>
                <a:gd name="T44" fmla="*/ 381 w 460"/>
                <a:gd name="T45" fmla="*/ 403 h 460"/>
                <a:gd name="T46" fmla="*/ 412 w 460"/>
                <a:gd name="T47" fmla="*/ 371 h 460"/>
                <a:gd name="T48" fmla="*/ 435 w 460"/>
                <a:gd name="T49" fmla="*/ 332 h 460"/>
                <a:gd name="T50" fmla="*/ 452 w 460"/>
                <a:gd name="T51" fmla="*/ 289 h 460"/>
                <a:gd name="T52" fmla="*/ 456 w 460"/>
                <a:gd name="T53" fmla="*/ 266 h 460"/>
                <a:gd name="T54" fmla="*/ 460 w 460"/>
                <a:gd name="T55" fmla="*/ 220 h 460"/>
                <a:gd name="T56" fmla="*/ 454 w 460"/>
                <a:gd name="T57" fmla="*/ 177 h 460"/>
                <a:gd name="T58" fmla="*/ 439 w 460"/>
                <a:gd name="T59" fmla="*/ 136 h 460"/>
                <a:gd name="T60" fmla="*/ 417 w 460"/>
                <a:gd name="T61" fmla="*/ 96 h 460"/>
                <a:gd name="T62" fmla="*/ 389 w 460"/>
                <a:gd name="T63" fmla="*/ 64 h 460"/>
                <a:gd name="T64" fmla="*/ 353 w 460"/>
                <a:gd name="T65" fmla="*/ 36 h 460"/>
                <a:gd name="T66" fmla="*/ 312 w 460"/>
                <a:gd name="T67" fmla="*/ 16 h 460"/>
                <a:gd name="T68" fmla="*/ 290 w 460"/>
                <a:gd name="T69" fmla="*/ 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90" y="8"/>
                  </a:moveTo>
                  <a:lnTo>
                    <a:pt x="290" y="8"/>
                  </a:lnTo>
                  <a:lnTo>
                    <a:pt x="266" y="4"/>
                  </a:lnTo>
                  <a:lnTo>
                    <a:pt x="244" y="1"/>
                  </a:lnTo>
                  <a:lnTo>
                    <a:pt x="220" y="0"/>
                  </a:lnTo>
                  <a:lnTo>
                    <a:pt x="198" y="3"/>
                  </a:lnTo>
                  <a:lnTo>
                    <a:pt x="177" y="7"/>
                  </a:lnTo>
                  <a:lnTo>
                    <a:pt x="155" y="13"/>
                  </a:lnTo>
                  <a:lnTo>
                    <a:pt x="134" y="21"/>
                  </a:lnTo>
                  <a:lnTo>
                    <a:pt x="115" y="31"/>
                  </a:lnTo>
                  <a:lnTo>
                    <a:pt x="97" y="43"/>
                  </a:lnTo>
                  <a:lnTo>
                    <a:pt x="80" y="57"/>
                  </a:lnTo>
                  <a:lnTo>
                    <a:pt x="64" y="72"/>
                  </a:lnTo>
                  <a:lnTo>
                    <a:pt x="48" y="89"/>
                  </a:lnTo>
                  <a:lnTo>
                    <a:pt x="37" y="107"/>
                  </a:lnTo>
                  <a:lnTo>
                    <a:pt x="25" y="128"/>
                  </a:lnTo>
                  <a:lnTo>
                    <a:pt x="16" y="149"/>
                  </a:lnTo>
                  <a:lnTo>
                    <a:pt x="8" y="171"/>
                  </a:lnTo>
                  <a:lnTo>
                    <a:pt x="8" y="171"/>
                  </a:lnTo>
                  <a:lnTo>
                    <a:pt x="4" y="194"/>
                  </a:lnTo>
                  <a:lnTo>
                    <a:pt x="2" y="216"/>
                  </a:lnTo>
                  <a:lnTo>
                    <a:pt x="0" y="240"/>
                  </a:lnTo>
                  <a:lnTo>
                    <a:pt x="3" y="262"/>
                  </a:lnTo>
                  <a:lnTo>
                    <a:pt x="7" y="284"/>
                  </a:lnTo>
                  <a:lnTo>
                    <a:pt x="13" y="305"/>
                  </a:lnTo>
                  <a:lnTo>
                    <a:pt x="21" y="326"/>
                  </a:lnTo>
                  <a:lnTo>
                    <a:pt x="31" y="345"/>
                  </a:lnTo>
                  <a:lnTo>
                    <a:pt x="43" y="364"/>
                  </a:lnTo>
                  <a:lnTo>
                    <a:pt x="58" y="380"/>
                  </a:lnTo>
                  <a:lnTo>
                    <a:pt x="72" y="396"/>
                  </a:lnTo>
                  <a:lnTo>
                    <a:pt x="89" y="412"/>
                  </a:lnTo>
                  <a:lnTo>
                    <a:pt x="107" y="423"/>
                  </a:lnTo>
                  <a:lnTo>
                    <a:pt x="128" y="435"/>
                  </a:lnTo>
                  <a:lnTo>
                    <a:pt x="149" y="444"/>
                  </a:lnTo>
                  <a:lnTo>
                    <a:pt x="171" y="452"/>
                  </a:lnTo>
                  <a:lnTo>
                    <a:pt x="171" y="452"/>
                  </a:lnTo>
                  <a:lnTo>
                    <a:pt x="194" y="456"/>
                  </a:lnTo>
                  <a:lnTo>
                    <a:pt x="217" y="459"/>
                  </a:lnTo>
                  <a:lnTo>
                    <a:pt x="240" y="460"/>
                  </a:lnTo>
                  <a:lnTo>
                    <a:pt x="262" y="457"/>
                  </a:lnTo>
                  <a:lnTo>
                    <a:pt x="284" y="453"/>
                  </a:lnTo>
                  <a:lnTo>
                    <a:pt x="305" y="447"/>
                  </a:lnTo>
                  <a:lnTo>
                    <a:pt x="326" y="439"/>
                  </a:lnTo>
                  <a:lnTo>
                    <a:pt x="346" y="429"/>
                  </a:lnTo>
                  <a:lnTo>
                    <a:pt x="364" y="417"/>
                  </a:lnTo>
                  <a:lnTo>
                    <a:pt x="381" y="403"/>
                  </a:lnTo>
                  <a:lnTo>
                    <a:pt x="396" y="388"/>
                  </a:lnTo>
                  <a:lnTo>
                    <a:pt x="412" y="371"/>
                  </a:lnTo>
                  <a:lnTo>
                    <a:pt x="424" y="353"/>
                  </a:lnTo>
                  <a:lnTo>
                    <a:pt x="435" y="332"/>
                  </a:lnTo>
                  <a:lnTo>
                    <a:pt x="445" y="311"/>
                  </a:lnTo>
                  <a:lnTo>
                    <a:pt x="452" y="289"/>
                  </a:lnTo>
                  <a:lnTo>
                    <a:pt x="452" y="289"/>
                  </a:lnTo>
                  <a:lnTo>
                    <a:pt x="456" y="266"/>
                  </a:lnTo>
                  <a:lnTo>
                    <a:pt x="459" y="244"/>
                  </a:lnTo>
                  <a:lnTo>
                    <a:pt x="460" y="220"/>
                  </a:lnTo>
                  <a:lnTo>
                    <a:pt x="458" y="198"/>
                  </a:lnTo>
                  <a:lnTo>
                    <a:pt x="454" y="177"/>
                  </a:lnTo>
                  <a:lnTo>
                    <a:pt x="447" y="155"/>
                  </a:lnTo>
                  <a:lnTo>
                    <a:pt x="439" y="136"/>
                  </a:lnTo>
                  <a:lnTo>
                    <a:pt x="429" y="115"/>
                  </a:lnTo>
                  <a:lnTo>
                    <a:pt x="417" y="96"/>
                  </a:lnTo>
                  <a:lnTo>
                    <a:pt x="403" y="79"/>
                  </a:lnTo>
                  <a:lnTo>
                    <a:pt x="389" y="64"/>
                  </a:lnTo>
                  <a:lnTo>
                    <a:pt x="372" y="50"/>
                  </a:lnTo>
                  <a:lnTo>
                    <a:pt x="353" y="36"/>
                  </a:lnTo>
                  <a:lnTo>
                    <a:pt x="333" y="25"/>
                  </a:lnTo>
                  <a:lnTo>
                    <a:pt x="312" y="16"/>
                  </a:lnTo>
                  <a:lnTo>
                    <a:pt x="290" y="8"/>
                  </a:lnTo>
                  <a:lnTo>
                    <a:pt x="29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8" name="Freeform 142"/>
            <p:cNvSpPr>
              <a:spLocks/>
            </p:cNvSpPr>
            <p:nvPr userDrawn="1"/>
          </p:nvSpPr>
          <p:spPr bwMode="auto">
            <a:xfrm>
              <a:off x="2136" y="2482"/>
              <a:ext cx="95" cy="94"/>
            </a:xfrm>
            <a:custGeom>
              <a:avLst/>
              <a:gdLst>
                <a:gd name="T0" fmla="*/ 238 w 378"/>
                <a:gd name="T1" fmla="*/ 6 h 378"/>
                <a:gd name="T2" fmla="*/ 200 w 378"/>
                <a:gd name="T3" fmla="*/ 0 h 378"/>
                <a:gd name="T4" fmla="*/ 163 w 378"/>
                <a:gd name="T5" fmla="*/ 1 h 378"/>
                <a:gd name="T6" fmla="*/ 127 w 378"/>
                <a:gd name="T7" fmla="*/ 10 h 378"/>
                <a:gd name="T8" fmla="*/ 95 w 378"/>
                <a:gd name="T9" fmla="*/ 26 h 378"/>
                <a:gd name="T10" fmla="*/ 65 w 378"/>
                <a:gd name="T11" fmla="*/ 47 h 378"/>
                <a:gd name="T12" fmla="*/ 40 w 378"/>
                <a:gd name="T13" fmla="*/ 73 h 378"/>
                <a:gd name="T14" fmla="*/ 21 w 378"/>
                <a:gd name="T15" fmla="*/ 104 h 378"/>
                <a:gd name="T16" fmla="*/ 6 w 378"/>
                <a:gd name="T17" fmla="*/ 141 h 378"/>
                <a:gd name="T18" fmla="*/ 2 w 378"/>
                <a:gd name="T19" fmla="*/ 159 h 378"/>
                <a:gd name="T20" fmla="*/ 0 w 378"/>
                <a:gd name="T21" fmla="*/ 197 h 378"/>
                <a:gd name="T22" fmla="*/ 5 w 378"/>
                <a:gd name="T23" fmla="*/ 233 h 378"/>
                <a:gd name="T24" fmla="*/ 17 w 378"/>
                <a:gd name="T25" fmla="*/ 267 h 378"/>
                <a:gd name="T26" fmla="*/ 35 w 378"/>
                <a:gd name="T27" fmla="*/ 298 h 378"/>
                <a:gd name="T28" fmla="*/ 60 w 378"/>
                <a:gd name="T29" fmla="*/ 327 h 378"/>
                <a:gd name="T30" fmla="*/ 88 w 378"/>
                <a:gd name="T31" fmla="*/ 349 h 378"/>
                <a:gd name="T32" fmla="*/ 122 w 378"/>
                <a:gd name="T33" fmla="*/ 366 h 378"/>
                <a:gd name="T34" fmla="*/ 140 w 378"/>
                <a:gd name="T35" fmla="*/ 371 h 378"/>
                <a:gd name="T36" fmla="*/ 178 w 378"/>
                <a:gd name="T37" fmla="*/ 378 h 378"/>
                <a:gd name="T38" fmla="*/ 215 w 378"/>
                <a:gd name="T39" fmla="*/ 376 h 378"/>
                <a:gd name="T40" fmla="*/ 251 w 378"/>
                <a:gd name="T41" fmla="*/ 367 h 378"/>
                <a:gd name="T42" fmla="*/ 284 w 378"/>
                <a:gd name="T43" fmla="*/ 353 h 378"/>
                <a:gd name="T44" fmla="*/ 314 w 378"/>
                <a:gd name="T45" fmla="*/ 332 h 378"/>
                <a:gd name="T46" fmla="*/ 338 w 378"/>
                <a:gd name="T47" fmla="*/ 305 h 378"/>
                <a:gd name="T48" fmla="*/ 358 w 378"/>
                <a:gd name="T49" fmla="*/ 273 h 378"/>
                <a:gd name="T50" fmla="*/ 372 w 378"/>
                <a:gd name="T51" fmla="*/ 238 h 378"/>
                <a:gd name="T52" fmla="*/ 376 w 378"/>
                <a:gd name="T53" fmla="*/ 219 h 378"/>
                <a:gd name="T54" fmla="*/ 378 w 378"/>
                <a:gd name="T55" fmla="*/ 181 h 378"/>
                <a:gd name="T56" fmla="*/ 372 w 378"/>
                <a:gd name="T57" fmla="*/ 144 h 378"/>
                <a:gd name="T58" fmla="*/ 361 w 378"/>
                <a:gd name="T59" fmla="*/ 111 h 378"/>
                <a:gd name="T60" fmla="*/ 342 w 378"/>
                <a:gd name="T61" fmla="*/ 79 h 378"/>
                <a:gd name="T62" fmla="*/ 319 w 378"/>
                <a:gd name="T63" fmla="*/ 52 h 378"/>
                <a:gd name="T64" fmla="*/ 290 w 378"/>
                <a:gd name="T65" fmla="*/ 30 h 378"/>
                <a:gd name="T66" fmla="*/ 256 w 378"/>
                <a:gd name="T67" fmla="*/ 13 h 378"/>
                <a:gd name="T68" fmla="*/ 238 w 378"/>
                <a:gd name="T69" fmla="*/ 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6"/>
                  </a:moveTo>
                  <a:lnTo>
                    <a:pt x="238" y="6"/>
                  </a:lnTo>
                  <a:lnTo>
                    <a:pt x="219" y="2"/>
                  </a:lnTo>
                  <a:lnTo>
                    <a:pt x="200" y="0"/>
                  </a:lnTo>
                  <a:lnTo>
                    <a:pt x="182" y="0"/>
                  </a:lnTo>
                  <a:lnTo>
                    <a:pt x="163" y="1"/>
                  </a:lnTo>
                  <a:lnTo>
                    <a:pt x="146" y="5"/>
                  </a:lnTo>
                  <a:lnTo>
                    <a:pt x="127" y="10"/>
                  </a:lnTo>
                  <a:lnTo>
                    <a:pt x="110" y="17"/>
                  </a:lnTo>
                  <a:lnTo>
                    <a:pt x="95" y="26"/>
                  </a:lnTo>
                  <a:lnTo>
                    <a:pt x="79" y="35"/>
                  </a:lnTo>
                  <a:lnTo>
                    <a:pt x="65" y="47"/>
                  </a:lnTo>
                  <a:lnTo>
                    <a:pt x="52" y="58"/>
                  </a:lnTo>
                  <a:lnTo>
                    <a:pt x="40" y="73"/>
                  </a:lnTo>
                  <a:lnTo>
                    <a:pt x="30" y="88"/>
                  </a:lnTo>
                  <a:lnTo>
                    <a:pt x="21" y="104"/>
                  </a:lnTo>
                  <a:lnTo>
                    <a:pt x="13" y="122"/>
                  </a:lnTo>
                  <a:lnTo>
                    <a:pt x="6" y="141"/>
                  </a:lnTo>
                  <a:lnTo>
                    <a:pt x="6" y="141"/>
                  </a:lnTo>
                  <a:lnTo>
                    <a:pt x="2" y="159"/>
                  </a:lnTo>
                  <a:lnTo>
                    <a:pt x="1" y="178"/>
                  </a:lnTo>
                  <a:lnTo>
                    <a:pt x="0" y="197"/>
                  </a:lnTo>
                  <a:lnTo>
                    <a:pt x="2" y="215"/>
                  </a:lnTo>
                  <a:lnTo>
                    <a:pt x="5" y="233"/>
                  </a:lnTo>
                  <a:lnTo>
                    <a:pt x="10" y="250"/>
                  </a:lnTo>
                  <a:lnTo>
                    <a:pt x="17" y="267"/>
                  </a:lnTo>
                  <a:lnTo>
                    <a:pt x="26" y="284"/>
                  </a:lnTo>
                  <a:lnTo>
                    <a:pt x="35" y="298"/>
                  </a:lnTo>
                  <a:lnTo>
                    <a:pt x="47" y="313"/>
                  </a:lnTo>
                  <a:lnTo>
                    <a:pt x="60" y="327"/>
                  </a:lnTo>
                  <a:lnTo>
                    <a:pt x="73" y="339"/>
                  </a:lnTo>
                  <a:lnTo>
                    <a:pt x="88" y="349"/>
                  </a:lnTo>
                  <a:lnTo>
                    <a:pt x="104" y="358"/>
                  </a:lnTo>
                  <a:lnTo>
                    <a:pt x="122" y="366"/>
                  </a:lnTo>
                  <a:lnTo>
                    <a:pt x="140" y="371"/>
                  </a:lnTo>
                  <a:lnTo>
                    <a:pt x="140" y="371"/>
                  </a:lnTo>
                  <a:lnTo>
                    <a:pt x="159" y="375"/>
                  </a:lnTo>
                  <a:lnTo>
                    <a:pt x="178" y="378"/>
                  </a:lnTo>
                  <a:lnTo>
                    <a:pt x="196" y="378"/>
                  </a:lnTo>
                  <a:lnTo>
                    <a:pt x="215" y="376"/>
                  </a:lnTo>
                  <a:lnTo>
                    <a:pt x="233" y="372"/>
                  </a:lnTo>
                  <a:lnTo>
                    <a:pt x="251" y="367"/>
                  </a:lnTo>
                  <a:lnTo>
                    <a:pt x="268" y="361"/>
                  </a:lnTo>
                  <a:lnTo>
                    <a:pt x="284" y="353"/>
                  </a:lnTo>
                  <a:lnTo>
                    <a:pt x="299" y="342"/>
                  </a:lnTo>
                  <a:lnTo>
                    <a:pt x="314" y="332"/>
                  </a:lnTo>
                  <a:lnTo>
                    <a:pt x="327" y="319"/>
                  </a:lnTo>
                  <a:lnTo>
                    <a:pt x="338" y="305"/>
                  </a:lnTo>
                  <a:lnTo>
                    <a:pt x="349" y="290"/>
                  </a:lnTo>
                  <a:lnTo>
                    <a:pt x="358" y="273"/>
                  </a:lnTo>
                  <a:lnTo>
                    <a:pt x="366" y="257"/>
                  </a:lnTo>
                  <a:lnTo>
                    <a:pt x="372" y="238"/>
                  </a:lnTo>
                  <a:lnTo>
                    <a:pt x="372" y="238"/>
                  </a:lnTo>
                  <a:lnTo>
                    <a:pt x="376" y="219"/>
                  </a:lnTo>
                  <a:lnTo>
                    <a:pt x="378" y="200"/>
                  </a:lnTo>
                  <a:lnTo>
                    <a:pt x="378" y="181"/>
                  </a:lnTo>
                  <a:lnTo>
                    <a:pt x="376" y="163"/>
                  </a:lnTo>
                  <a:lnTo>
                    <a:pt x="372" y="144"/>
                  </a:lnTo>
                  <a:lnTo>
                    <a:pt x="368" y="128"/>
                  </a:lnTo>
                  <a:lnTo>
                    <a:pt x="361" y="111"/>
                  </a:lnTo>
                  <a:lnTo>
                    <a:pt x="353" y="95"/>
                  </a:lnTo>
                  <a:lnTo>
                    <a:pt x="342" y="79"/>
                  </a:lnTo>
                  <a:lnTo>
                    <a:pt x="332" y="65"/>
                  </a:lnTo>
                  <a:lnTo>
                    <a:pt x="319" y="52"/>
                  </a:lnTo>
                  <a:lnTo>
                    <a:pt x="306" y="40"/>
                  </a:lnTo>
                  <a:lnTo>
                    <a:pt x="290" y="30"/>
                  </a:lnTo>
                  <a:lnTo>
                    <a:pt x="273" y="19"/>
                  </a:lnTo>
                  <a:lnTo>
                    <a:pt x="256" y="13"/>
                  </a:lnTo>
                  <a:lnTo>
                    <a:pt x="238" y="6"/>
                  </a:lnTo>
                  <a:lnTo>
                    <a:pt x="238"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9" name="Freeform 143"/>
            <p:cNvSpPr>
              <a:spLocks/>
            </p:cNvSpPr>
            <p:nvPr userDrawn="1"/>
          </p:nvSpPr>
          <p:spPr bwMode="auto">
            <a:xfrm>
              <a:off x="2081" y="2736"/>
              <a:ext cx="74" cy="75"/>
            </a:xfrm>
            <a:custGeom>
              <a:avLst/>
              <a:gdLst>
                <a:gd name="T0" fmla="*/ 188 w 297"/>
                <a:gd name="T1" fmla="*/ 5 h 297"/>
                <a:gd name="T2" fmla="*/ 158 w 297"/>
                <a:gd name="T3" fmla="*/ 0 h 297"/>
                <a:gd name="T4" fmla="*/ 129 w 297"/>
                <a:gd name="T5" fmla="*/ 1 h 297"/>
                <a:gd name="T6" fmla="*/ 101 w 297"/>
                <a:gd name="T7" fmla="*/ 7 h 297"/>
                <a:gd name="T8" fmla="*/ 74 w 297"/>
                <a:gd name="T9" fmla="*/ 19 h 297"/>
                <a:gd name="T10" fmla="*/ 51 w 297"/>
                <a:gd name="T11" fmla="*/ 36 h 297"/>
                <a:gd name="T12" fmla="*/ 31 w 297"/>
                <a:gd name="T13" fmla="*/ 57 h 297"/>
                <a:gd name="T14" fmla="*/ 16 w 297"/>
                <a:gd name="T15" fmla="*/ 82 h 297"/>
                <a:gd name="T16" fmla="*/ 5 w 297"/>
                <a:gd name="T17" fmla="*/ 109 h 297"/>
                <a:gd name="T18" fmla="*/ 3 w 297"/>
                <a:gd name="T19" fmla="*/ 125 h 297"/>
                <a:gd name="T20" fmla="*/ 0 w 297"/>
                <a:gd name="T21" fmla="*/ 153 h 297"/>
                <a:gd name="T22" fmla="*/ 4 w 297"/>
                <a:gd name="T23" fmla="*/ 182 h 297"/>
                <a:gd name="T24" fmla="*/ 14 w 297"/>
                <a:gd name="T25" fmla="*/ 209 h 297"/>
                <a:gd name="T26" fmla="*/ 28 w 297"/>
                <a:gd name="T27" fmla="*/ 234 h 297"/>
                <a:gd name="T28" fmla="*/ 47 w 297"/>
                <a:gd name="T29" fmla="*/ 256 h 297"/>
                <a:gd name="T30" fmla="*/ 69 w 297"/>
                <a:gd name="T31" fmla="*/ 273 h 297"/>
                <a:gd name="T32" fmla="*/ 97 w 297"/>
                <a:gd name="T33" fmla="*/ 286 h 297"/>
                <a:gd name="T34" fmla="*/ 111 w 297"/>
                <a:gd name="T35" fmla="*/ 292 h 297"/>
                <a:gd name="T36" fmla="*/ 140 w 297"/>
                <a:gd name="T37" fmla="*/ 297 h 297"/>
                <a:gd name="T38" fmla="*/ 170 w 297"/>
                <a:gd name="T39" fmla="*/ 295 h 297"/>
                <a:gd name="T40" fmla="*/ 197 w 297"/>
                <a:gd name="T41" fmla="*/ 289 h 297"/>
                <a:gd name="T42" fmla="*/ 223 w 297"/>
                <a:gd name="T43" fmla="*/ 277 h 297"/>
                <a:gd name="T44" fmla="*/ 246 w 297"/>
                <a:gd name="T45" fmla="*/ 260 h 297"/>
                <a:gd name="T46" fmla="*/ 266 w 297"/>
                <a:gd name="T47" fmla="*/ 239 h 297"/>
                <a:gd name="T48" fmla="*/ 282 w 297"/>
                <a:gd name="T49" fmla="*/ 215 h 297"/>
                <a:gd name="T50" fmla="*/ 292 w 297"/>
                <a:gd name="T51" fmla="*/ 186 h 297"/>
                <a:gd name="T52" fmla="*/ 296 w 297"/>
                <a:gd name="T53" fmla="*/ 172 h 297"/>
                <a:gd name="T54" fmla="*/ 297 w 297"/>
                <a:gd name="T55" fmla="*/ 142 h 297"/>
                <a:gd name="T56" fmla="*/ 293 w 297"/>
                <a:gd name="T57" fmla="*/ 113 h 297"/>
                <a:gd name="T58" fmla="*/ 284 w 297"/>
                <a:gd name="T59" fmla="*/ 87 h 297"/>
                <a:gd name="T60" fmla="*/ 270 w 297"/>
                <a:gd name="T61" fmla="*/ 62 h 297"/>
                <a:gd name="T62" fmla="*/ 252 w 297"/>
                <a:gd name="T63" fmla="*/ 40 h 297"/>
                <a:gd name="T64" fmla="*/ 228 w 297"/>
                <a:gd name="T65" fmla="*/ 22 h 297"/>
                <a:gd name="T66" fmla="*/ 202 w 297"/>
                <a:gd name="T67" fmla="*/ 9 h 297"/>
                <a:gd name="T68" fmla="*/ 188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8" y="5"/>
                  </a:moveTo>
                  <a:lnTo>
                    <a:pt x="188" y="5"/>
                  </a:lnTo>
                  <a:lnTo>
                    <a:pt x="172" y="1"/>
                  </a:lnTo>
                  <a:lnTo>
                    <a:pt x="158" y="0"/>
                  </a:lnTo>
                  <a:lnTo>
                    <a:pt x="144" y="0"/>
                  </a:lnTo>
                  <a:lnTo>
                    <a:pt x="129" y="1"/>
                  </a:lnTo>
                  <a:lnTo>
                    <a:pt x="115" y="4"/>
                  </a:lnTo>
                  <a:lnTo>
                    <a:pt x="101" y="7"/>
                  </a:lnTo>
                  <a:lnTo>
                    <a:pt x="87" y="13"/>
                  </a:lnTo>
                  <a:lnTo>
                    <a:pt x="74" y="19"/>
                  </a:lnTo>
                  <a:lnTo>
                    <a:pt x="63" y="27"/>
                  </a:lnTo>
                  <a:lnTo>
                    <a:pt x="51" y="36"/>
                  </a:lnTo>
                  <a:lnTo>
                    <a:pt x="41" y="45"/>
                  </a:lnTo>
                  <a:lnTo>
                    <a:pt x="31" y="57"/>
                  </a:lnTo>
                  <a:lnTo>
                    <a:pt x="24" y="69"/>
                  </a:lnTo>
                  <a:lnTo>
                    <a:pt x="16" y="82"/>
                  </a:lnTo>
                  <a:lnTo>
                    <a:pt x="11" y="95"/>
                  </a:lnTo>
                  <a:lnTo>
                    <a:pt x="5" y="109"/>
                  </a:lnTo>
                  <a:lnTo>
                    <a:pt x="5" y="109"/>
                  </a:lnTo>
                  <a:lnTo>
                    <a:pt x="3" y="125"/>
                  </a:lnTo>
                  <a:lnTo>
                    <a:pt x="0" y="139"/>
                  </a:lnTo>
                  <a:lnTo>
                    <a:pt x="0" y="153"/>
                  </a:lnTo>
                  <a:lnTo>
                    <a:pt x="1" y="169"/>
                  </a:lnTo>
                  <a:lnTo>
                    <a:pt x="4" y="182"/>
                  </a:lnTo>
                  <a:lnTo>
                    <a:pt x="8" y="196"/>
                  </a:lnTo>
                  <a:lnTo>
                    <a:pt x="14" y="209"/>
                  </a:lnTo>
                  <a:lnTo>
                    <a:pt x="21" y="222"/>
                  </a:lnTo>
                  <a:lnTo>
                    <a:pt x="28" y="234"/>
                  </a:lnTo>
                  <a:lnTo>
                    <a:pt x="37" y="246"/>
                  </a:lnTo>
                  <a:lnTo>
                    <a:pt x="47" y="256"/>
                  </a:lnTo>
                  <a:lnTo>
                    <a:pt x="57" y="265"/>
                  </a:lnTo>
                  <a:lnTo>
                    <a:pt x="69" y="273"/>
                  </a:lnTo>
                  <a:lnTo>
                    <a:pt x="82" y="281"/>
                  </a:lnTo>
                  <a:lnTo>
                    <a:pt x="97" y="286"/>
                  </a:lnTo>
                  <a:lnTo>
                    <a:pt x="111" y="292"/>
                  </a:lnTo>
                  <a:lnTo>
                    <a:pt x="111" y="292"/>
                  </a:lnTo>
                  <a:lnTo>
                    <a:pt x="125" y="294"/>
                  </a:lnTo>
                  <a:lnTo>
                    <a:pt x="140" y="297"/>
                  </a:lnTo>
                  <a:lnTo>
                    <a:pt x="155" y="297"/>
                  </a:lnTo>
                  <a:lnTo>
                    <a:pt x="170" y="295"/>
                  </a:lnTo>
                  <a:lnTo>
                    <a:pt x="184" y="293"/>
                  </a:lnTo>
                  <a:lnTo>
                    <a:pt x="197" y="289"/>
                  </a:lnTo>
                  <a:lnTo>
                    <a:pt x="210" y="284"/>
                  </a:lnTo>
                  <a:lnTo>
                    <a:pt x="223" y="277"/>
                  </a:lnTo>
                  <a:lnTo>
                    <a:pt x="235" y="269"/>
                  </a:lnTo>
                  <a:lnTo>
                    <a:pt x="246" y="260"/>
                  </a:lnTo>
                  <a:lnTo>
                    <a:pt x="257" y="250"/>
                  </a:lnTo>
                  <a:lnTo>
                    <a:pt x="266" y="239"/>
                  </a:lnTo>
                  <a:lnTo>
                    <a:pt x="275" y="228"/>
                  </a:lnTo>
                  <a:lnTo>
                    <a:pt x="282" y="215"/>
                  </a:lnTo>
                  <a:lnTo>
                    <a:pt x="288" y="200"/>
                  </a:lnTo>
                  <a:lnTo>
                    <a:pt x="292" y="186"/>
                  </a:lnTo>
                  <a:lnTo>
                    <a:pt x="292" y="186"/>
                  </a:lnTo>
                  <a:lnTo>
                    <a:pt x="296" y="172"/>
                  </a:lnTo>
                  <a:lnTo>
                    <a:pt x="297" y="157"/>
                  </a:lnTo>
                  <a:lnTo>
                    <a:pt x="297" y="142"/>
                  </a:lnTo>
                  <a:lnTo>
                    <a:pt x="296" y="127"/>
                  </a:lnTo>
                  <a:lnTo>
                    <a:pt x="293" y="113"/>
                  </a:lnTo>
                  <a:lnTo>
                    <a:pt x="289" y="100"/>
                  </a:lnTo>
                  <a:lnTo>
                    <a:pt x="284" y="87"/>
                  </a:lnTo>
                  <a:lnTo>
                    <a:pt x="278" y="74"/>
                  </a:lnTo>
                  <a:lnTo>
                    <a:pt x="270" y="62"/>
                  </a:lnTo>
                  <a:lnTo>
                    <a:pt x="261" y="50"/>
                  </a:lnTo>
                  <a:lnTo>
                    <a:pt x="252" y="40"/>
                  </a:lnTo>
                  <a:lnTo>
                    <a:pt x="240" y="31"/>
                  </a:lnTo>
                  <a:lnTo>
                    <a:pt x="228" y="22"/>
                  </a:lnTo>
                  <a:lnTo>
                    <a:pt x="215" y="15"/>
                  </a:lnTo>
                  <a:lnTo>
                    <a:pt x="202" y="9"/>
                  </a:lnTo>
                  <a:lnTo>
                    <a:pt x="188" y="5"/>
                  </a:lnTo>
                  <a:lnTo>
                    <a:pt x="18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0" name="Freeform 144"/>
            <p:cNvSpPr>
              <a:spLocks/>
            </p:cNvSpPr>
            <p:nvPr userDrawn="1"/>
          </p:nvSpPr>
          <p:spPr bwMode="auto">
            <a:xfrm>
              <a:off x="2762" y="731"/>
              <a:ext cx="236" cy="236"/>
            </a:xfrm>
            <a:custGeom>
              <a:avLst/>
              <a:gdLst>
                <a:gd name="T0" fmla="*/ 448 w 944"/>
                <a:gd name="T1" fmla="*/ 0 h 944"/>
                <a:gd name="T2" fmla="*/ 376 w 944"/>
                <a:gd name="T3" fmla="*/ 9 h 944"/>
                <a:gd name="T4" fmla="*/ 310 w 944"/>
                <a:gd name="T5" fmla="*/ 28 h 944"/>
                <a:gd name="T6" fmla="*/ 247 w 944"/>
                <a:gd name="T7" fmla="*/ 57 h 944"/>
                <a:gd name="T8" fmla="*/ 189 w 944"/>
                <a:gd name="T9" fmla="*/ 93 h 944"/>
                <a:gd name="T10" fmla="*/ 138 w 944"/>
                <a:gd name="T11" fmla="*/ 138 h 944"/>
                <a:gd name="T12" fmla="*/ 93 w 944"/>
                <a:gd name="T13" fmla="*/ 190 h 944"/>
                <a:gd name="T14" fmla="*/ 57 w 944"/>
                <a:gd name="T15" fmla="*/ 247 h 944"/>
                <a:gd name="T16" fmla="*/ 28 w 944"/>
                <a:gd name="T17" fmla="*/ 310 h 944"/>
                <a:gd name="T18" fmla="*/ 9 w 944"/>
                <a:gd name="T19" fmla="*/ 378 h 944"/>
                <a:gd name="T20" fmla="*/ 0 w 944"/>
                <a:gd name="T21" fmla="*/ 448 h 944"/>
                <a:gd name="T22" fmla="*/ 0 w 944"/>
                <a:gd name="T23" fmla="*/ 496 h 944"/>
                <a:gd name="T24" fmla="*/ 9 w 944"/>
                <a:gd name="T25" fmla="*/ 568 h 944"/>
                <a:gd name="T26" fmla="*/ 28 w 944"/>
                <a:gd name="T27" fmla="*/ 634 h 944"/>
                <a:gd name="T28" fmla="*/ 57 w 944"/>
                <a:gd name="T29" fmla="*/ 697 h 944"/>
                <a:gd name="T30" fmla="*/ 93 w 944"/>
                <a:gd name="T31" fmla="*/ 755 h 944"/>
                <a:gd name="T32" fmla="*/ 138 w 944"/>
                <a:gd name="T33" fmla="*/ 806 h 944"/>
                <a:gd name="T34" fmla="*/ 189 w 944"/>
                <a:gd name="T35" fmla="*/ 850 h 944"/>
                <a:gd name="T36" fmla="*/ 247 w 944"/>
                <a:gd name="T37" fmla="*/ 887 h 944"/>
                <a:gd name="T38" fmla="*/ 310 w 944"/>
                <a:gd name="T39" fmla="*/ 916 h 944"/>
                <a:gd name="T40" fmla="*/ 376 w 944"/>
                <a:gd name="T41" fmla="*/ 935 h 944"/>
                <a:gd name="T42" fmla="*/ 448 w 944"/>
                <a:gd name="T43" fmla="*/ 944 h 944"/>
                <a:gd name="T44" fmla="*/ 496 w 944"/>
                <a:gd name="T45" fmla="*/ 944 h 944"/>
                <a:gd name="T46" fmla="*/ 568 w 944"/>
                <a:gd name="T47" fmla="*/ 935 h 944"/>
                <a:gd name="T48" fmla="*/ 634 w 944"/>
                <a:gd name="T49" fmla="*/ 916 h 944"/>
                <a:gd name="T50" fmla="*/ 697 w 944"/>
                <a:gd name="T51" fmla="*/ 887 h 944"/>
                <a:gd name="T52" fmla="*/ 754 w 944"/>
                <a:gd name="T53" fmla="*/ 850 h 944"/>
                <a:gd name="T54" fmla="*/ 806 w 944"/>
                <a:gd name="T55" fmla="*/ 806 h 944"/>
                <a:gd name="T56" fmla="*/ 851 w 944"/>
                <a:gd name="T57" fmla="*/ 755 h 944"/>
                <a:gd name="T58" fmla="*/ 887 w 944"/>
                <a:gd name="T59" fmla="*/ 697 h 944"/>
                <a:gd name="T60" fmla="*/ 916 w 944"/>
                <a:gd name="T61" fmla="*/ 634 h 944"/>
                <a:gd name="T62" fmla="*/ 935 w 944"/>
                <a:gd name="T63" fmla="*/ 568 h 944"/>
                <a:gd name="T64" fmla="*/ 944 w 944"/>
                <a:gd name="T65" fmla="*/ 496 h 944"/>
                <a:gd name="T66" fmla="*/ 944 w 944"/>
                <a:gd name="T67" fmla="*/ 448 h 944"/>
                <a:gd name="T68" fmla="*/ 935 w 944"/>
                <a:gd name="T69" fmla="*/ 378 h 944"/>
                <a:gd name="T70" fmla="*/ 916 w 944"/>
                <a:gd name="T71" fmla="*/ 310 h 944"/>
                <a:gd name="T72" fmla="*/ 887 w 944"/>
                <a:gd name="T73" fmla="*/ 247 h 944"/>
                <a:gd name="T74" fmla="*/ 851 w 944"/>
                <a:gd name="T75" fmla="*/ 190 h 944"/>
                <a:gd name="T76" fmla="*/ 806 w 944"/>
                <a:gd name="T77" fmla="*/ 138 h 944"/>
                <a:gd name="T78" fmla="*/ 754 w 944"/>
                <a:gd name="T79" fmla="*/ 93 h 944"/>
                <a:gd name="T80" fmla="*/ 697 w 944"/>
                <a:gd name="T81" fmla="*/ 57 h 944"/>
                <a:gd name="T82" fmla="*/ 634 w 944"/>
                <a:gd name="T83" fmla="*/ 28 h 944"/>
                <a:gd name="T84" fmla="*/ 568 w 944"/>
                <a:gd name="T85" fmla="*/ 9 h 944"/>
                <a:gd name="T86" fmla="*/ 496 w 944"/>
                <a:gd name="T87" fmla="*/ 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471" y="0"/>
                  </a:moveTo>
                  <a:lnTo>
                    <a:pt x="471" y="0"/>
                  </a:lnTo>
                  <a:lnTo>
                    <a:pt x="448" y="0"/>
                  </a:lnTo>
                  <a:lnTo>
                    <a:pt x="423" y="2"/>
                  </a:lnTo>
                  <a:lnTo>
                    <a:pt x="400" y="5"/>
                  </a:lnTo>
                  <a:lnTo>
                    <a:pt x="376" y="9"/>
                  </a:lnTo>
                  <a:lnTo>
                    <a:pt x="354" y="14"/>
                  </a:lnTo>
                  <a:lnTo>
                    <a:pt x="332" y="21"/>
                  </a:lnTo>
                  <a:lnTo>
                    <a:pt x="310" y="28"/>
                  </a:lnTo>
                  <a:lnTo>
                    <a:pt x="288" y="36"/>
                  </a:lnTo>
                  <a:lnTo>
                    <a:pt x="267" y="47"/>
                  </a:lnTo>
                  <a:lnTo>
                    <a:pt x="247" y="57"/>
                  </a:lnTo>
                  <a:lnTo>
                    <a:pt x="226" y="67"/>
                  </a:lnTo>
                  <a:lnTo>
                    <a:pt x="208" y="80"/>
                  </a:lnTo>
                  <a:lnTo>
                    <a:pt x="189" y="93"/>
                  </a:lnTo>
                  <a:lnTo>
                    <a:pt x="172" y="108"/>
                  </a:lnTo>
                  <a:lnTo>
                    <a:pt x="155" y="122"/>
                  </a:lnTo>
                  <a:lnTo>
                    <a:pt x="138" y="138"/>
                  </a:lnTo>
                  <a:lnTo>
                    <a:pt x="122" y="155"/>
                  </a:lnTo>
                  <a:lnTo>
                    <a:pt x="108" y="172"/>
                  </a:lnTo>
                  <a:lnTo>
                    <a:pt x="93" y="190"/>
                  </a:lnTo>
                  <a:lnTo>
                    <a:pt x="80" y="208"/>
                  </a:lnTo>
                  <a:lnTo>
                    <a:pt x="67" y="228"/>
                  </a:lnTo>
                  <a:lnTo>
                    <a:pt x="57" y="247"/>
                  </a:lnTo>
                  <a:lnTo>
                    <a:pt x="47" y="267"/>
                  </a:lnTo>
                  <a:lnTo>
                    <a:pt x="36" y="288"/>
                  </a:lnTo>
                  <a:lnTo>
                    <a:pt x="28" y="310"/>
                  </a:lnTo>
                  <a:lnTo>
                    <a:pt x="20" y="332"/>
                  </a:lnTo>
                  <a:lnTo>
                    <a:pt x="14" y="354"/>
                  </a:lnTo>
                  <a:lnTo>
                    <a:pt x="9" y="378"/>
                  </a:lnTo>
                  <a:lnTo>
                    <a:pt x="5" y="400"/>
                  </a:lnTo>
                  <a:lnTo>
                    <a:pt x="2" y="424"/>
                  </a:lnTo>
                  <a:lnTo>
                    <a:pt x="0" y="448"/>
                  </a:lnTo>
                  <a:lnTo>
                    <a:pt x="0" y="473"/>
                  </a:lnTo>
                  <a:lnTo>
                    <a:pt x="0" y="473"/>
                  </a:lnTo>
                  <a:lnTo>
                    <a:pt x="0" y="496"/>
                  </a:lnTo>
                  <a:lnTo>
                    <a:pt x="2" y="521"/>
                  </a:lnTo>
                  <a:lnTo>
                    <a:pt x="5" y="544"/>
                  </a:lnTo>
                  <a:lnTo>
                    <a:pt x="9" y="568"/>
                  </a:lnTo>
                  <a:lnTo>
                    <a:pt x="14" y="590"/>
                  </a:lnTo>
                  <a:lnTo>
                    <a:pt x="20" y="612"/>
                  </a:lnTo>
                  <a:lnTo>
                    <a:pt x="28" y="634"/>
                  </a:lnTo>
                  <a:lnTo>
                    <a:pt x="36" y="656"/>
                  </a:lnTo>
                  <a:lnTo>
                    <a:pt x="47" y="677"/>
                  </a:lnTo>
                  <a:lnTo>
                    <a:pt x="57" y="697"/>
                  </a:lnTo>
                  <a:lnTo>
                    <a:pt x="67" y="718"/>
                  </a:lnTo>
                  <a:lnTo>
                    <a:pt x="80" y="736"/>
                  </a:lnTo>
                  <a:lnTo>
                    <a:pt x="93" y="755"/>
                  </a:lnTo>
                  <a:lnTo>
                    <a:pt x="108" y="772"/>
                  </a:lnTo>
                  <a:lnTo>
                    <a:pt x="122" y="789"/>
                  </a:lnTo>
                  <a:lnTo>
                    <a:pt x="138" y="806"/>
                  </a:lnTo>
                  <a:lnTo>
                    <a:pt x="155" y="822"/>
                  </a:lnTo>
                  <a:lnTo>
                    <a:pt x="172" y="836"/>
                  </a:lnTo>
                  <a:lnTo>
                    <a:pt x="189" y="850"/>
                  </a:lnTo>
                  <a:lnTo>
                    <a:pt x="208" y="863"/>
                  </a:lnTo>
                  <a:lnTo>
                    <a:pt x="226" y="877"/>
                  </a:lnTo>
                  <a:lnTo>
                    <a:pt x="247" y="887"/>
                  </a:lnTo>
                  <a:lnTo>
                    <a:pt x="267" y="897"/>
                  </a:lnTo>
                  <a:lnTo>
                    <a:pt x="288" y="908"/>
                  </a:lnTo>
                  <a:lnTo>
                    <a:pt x="310" y="916"/>
                  </a:lnTo>
                  <a:lnTo>
                    <a:pt x="332" y="923"/>
                  </a:lnTo>
                  <a:lnTo>
                    <a:pt x="354" y="930"/>
                  </a:lnTo>
                  <a:lnTo>
                    <a:pt x="376" y="935"/>
                  </a:lnTo>
                  <a:lnTo>
                    <a:pt x="400" y="939"/>
                  </a:lnTo>
                  <a:lnTo>
                    <a:pt x="423" y="942"/>
                  </a:lnTo>
                  <a:lnTo>
                    <a:pt x="448" y="944"/>
                  </a:lnTo>
                  <a:lnTo>
                    <a:pt x="471" y="944"/>
                  </a:lnTo>
                  <a:lnTo>
                    <a:pt x="471" y="944"/>
                  </a:lnTo>
                  <a:lnTo>
                    <a:pt x="496" y="944"/>
                  </a:lnTo>
                  <a:lnTo>
                    <a:pt x="521" y="942"/>
                  </a:lnTo>
                  <a:lnTo>
                    <a:pt x="544" y="939"/>
                  </a:lnTo>
                  <a:lnTo>
                    <a:pt x="568" y="935"/>
                  </a:lnTo>
                  <a:lnTo>
                    <a:pt x="590" y="930"/>
                  </a:lnTo>
                  <a:lnTo>
                    <a:pt x="612" y="923"/>
                  </a:lnTo>
                  <a:lnTo>
                    <a:pt x="634" y="916"/>
                  </a:lnTo>
                  <a:lnTo>
                    <a:pt x="656" y="908"/>
                  </a:lnTo>
                  <a:lnTo>
                    <a:pt x="677" y="897"/>
                  </a:lnTo>
                  <a:lnTo>
                    <a:pt x="697" y="887"/>
                  </a:lnTo>
                  <a:lnTo>
                    <a:pt x="718" y="877"/>
                  </a:lnTo>
                  <a:lnTo>
                    <a:pt x="736" y="863"/>
                  </a:lnTo>
                  <a:lnTo>
                    <a:pt x="754" y="850"/>
                  </a:lnTo>
                  <a:lnTo>
                    <a:pt x="772" y="836"/>
                  </a:lnTo>
                  <a:lnTo>
                    <a:pt x="789" y="822"/>
                  </a:lnTo>
                  <a:lnTo>
                    <a:pt x="806" y="806"/>
                  </a:lnTo>
                  <a:lnTo>
                    <a:pt x="822" y="789"/>
                  </a:lnTo>
                  <a:lnTo>
                    <a:pt x="836" y="772"/>
                  </a:lnTo>
                  <a:lnTo>
                    <a:pt x="851" y="755"/>
                  </a:lnTo>
                  <a:lnTo>
                    <a:pt x="864" y="736"/>
                  </a:lnTo>
                  <a:lnTo>
                    <a:pt x="877" y="718"/>
                  </a:lnTo>
                  <a:lnTo>
                    <a:pt x="887" y="697"/>
                  </a:lnTo>
                  <a:lnTo>
                    <a:pt x="897" y="677"/>
                  </a:lnTo>
                  <a:lnTo>
                    <a:pt x="908" y="656"/>
                  </a:lnTo>
                  <a:lnTo>
                    <a:pt x="916" y="634"/>
                  </a:lnTo>
                  <a:lnTo>
                    <a:pt x="924" y="612"/>
                  </a:lnTo>
                  <a:lnTo>
                    <a:pt x="930" y="590"/>
                  </a:lnTo>
                  <a:lnTo>
                    <a:pt x="935" y="568"/>
                  </a:lnTo>
                  <a:lnTo>
                    <a:pt x="939" y="544"/>
                  </a:lnTo>
                  <a:lnTo>
                    <a:pt x="942" y="521"/>
                  </a:lnTo>
                  <a:lnTo>
                    <a:pt x="944" y="496"/>
                  </a:lnTo>
                  <a:lnTo>
                    <a:pt x="944" y="473"/>
                  </a:lnTo>
                  <a:lnTo>
                    <a:pt x="944" y="473"/>
                  </a:lnTo>
                  <a:lnTo>
                    <a:pt x="944" y="448"/>
                  </a:lnTo>
                  <a:lnTo>
                    <a:pt x="942" y="424"/>
                  </a:lnTo>
                  <a:lnTo>
                    <a:pt x="939" y="400"/>
                  </a:lnTo>
                  <a:lnTo>
                    <a:pt x="935" y="378"/>
                  </a:lnTo>
                  <a:lnTo>
                    <a:pt x="930" y="354"/>
                  </a:lnTo>
                  <a:lnTo>
                    <a:pt x="924" y="332"/>
                  </a:lnTo>
                  <a:lnTo>
                    <a:pt x="916" y="310"/>
                  </a:lnTo>
                  <a:lnTo>
                    <a:pt x="908" y="288"/>
                  </a:lnTo>
                  <a:lnTo>
                    <a:pt x="897" y="267"/>
                  </a:lnTo>
                  <a:lnTo>
                    <a:pt x="887" y="247"/>
                  </a:lnTo>
                  <a:lnTo>
                    <a:pt x="877" y="228"/>
                  </a:lnTo>
                  <a:lnTo>
                    <a:pt x="864" y="208"/>
                  </a:lnTo>
                  <a:lnTo>
                    <a:pt x="851" y="190"/>
                  </a:lnTo>
                  <a:lnTo>
                    <a:pt x="836" y="172"/>
                  </a:lnTo>
                  <a:lnTo>
                    <a:pt x="822" y="155"/>
                  </a:lnTo>
                  <a:lnTo>
                    <a:pt x="806" y="138"/>
                  </a:lnTo>
                  <a:lnTo>
                    <a:pt x="789" y="122"/>
                  </a:lnTo>
                  <a:lnTo>
                    <a:pt x="772" y="108"/>
                  </a:lnTo>
                  <a:lnTo>
                    <a:pt x="754" y="93"/>
                  </a:lnTo>
                  <a:lnTo>
                    <a:pt x="736" y="80"/>
                  </a:lnTo>
                  <a:lnTo>
                    <a:pt x="718" y="67"/>
                  </a:lnTo>
                  <a:lnTo>
                    <a:pt x="697" y="57"/>
                  </a:lnTo>
                  <a:lnTo>
                    <a:pt x="677" y="47"/>
                  </a:lnTo>
                  <a:lnTo>
                    <a:pt x="656" y="36"/>
                  </a:lnTo>
                  <a:lnTo>
                    <a:pt x="634" y="28"/>
                  </a:lnTo>
                  <a:lnTo>
                    <a:pt x="612" y="21"/>
                  </a:lnTo>
                  <a:lnTo>
                    <a:pt x="590" y="14"/>
                  </a:lnTo>
                  <a:lnTo>
                    <a:pt x="568" y="9"/>
                  </a:lnTo>
                  <a:lnTo>
                    <a:pt x="544" y="5"/>
                  </a:lnTo>
                  <a:lnTo>
                    <a:pt x="521" y="2"/>
                  </a:lnTo>
                  <a:lnTo>
                    <a:pt x="496" y="0"/>
                  </a:lnTo>
                  <a:lnTo>
                    <a:pt x="471" y="0"/>
                  </a:lnTo>
                  <a:lnTo>
                    <a:pt x="47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1" name="Freeform 145"/>
            <p:cNvSpPr>
              <a:spLocks/>
            </p:cNvSpPr>
            <p:nvPr userDrawn="1"/>
          </p:nvSpPr>
          <p:spPr bwMode="auto">
            <a:xfrm>
              <a:off x="2772" y="994"/>
              <a:ext cx="216" cy="216"/>
            </a:xfrm>
            <a:custGeom>
              <a:avLst/>
              <a:gdLst>
                <a:gd name="T0" fmla="*/ 409 w 864"/>
                <a:gd name="T1" fmla="*/ 2 h 864"/>
                <a:gd name="T2" fmla="*/ 345 w 864"/>
                <a:gd name="T3" fmla="*/ 10 h 864"/>
                <a:gd name="T4" fmla="*/ 283 w 864"/>
                <a:gd name="T5" fmla="*/ 26 h 864"/>
                <a:gd name="T6" fmla="*/ 225 w 864"/>
                <a:gd name="T7" fmla="*/ 53 h 864"/>
                <a:gd name="T8" fmla="*/ 173 w 864"/>
                <a:gd name="T9" fmla="*/ 86 h 864"/>
                <a:gd name="T10" fmla="*/ 126 w 864"/>
                <a:gd name="T11" fmla="*/ 127 h 864"/>
                <a:gd name="T12" fmla="*/ 86 w 864"/>
                <a:gd name="T13" fmla="*/ 174 h 864"/>
                <a:gd name="T14" fmla="*/ 52 w 864"/>
                <a:gd name="T15" fmla="*/ 227 h 864"/>
                <a:gd name="T16" fmla="*/ 26 w 864"/>
                <a:gd name="T17" fmla="*/ 284 h 864"/>
                <a:gd name="T18" fmla="*/ 9 w 864"/>
                <a:gd name="T19" fmla="*/ 346 h 864"/>
                <a:gd name="T20" fmla="*/ 0 w 864"/>
                <a:gd name="T21" fmla="*/ 411 h 864"/>
                <a:gd name="T22" fmla="*/ 0 w 864"/>
                <a:gd name="T23" fmla="*/ 455 h 864"/>
                <a:gd name="T24" fmla="*/ 9 w 864"/>
                <a:gd name="T25" fmla="*/ 520 h 864"/>
                <a:gd name="T26" fmla="*/ 26 w 864"/>
                <a:gd name="T27" fmla="*/ 581 h 864"/>
                <a:gd name="T28" fmla="*/ 52 w 864"/>
                <a:gd name="T29" fmla="*/ 639 h 864"/>
                <a:gd name="T30" fmla="*/ 86 w 864"/>
                <a:gd name="T31" fmla="*/ 691 h 864"/>
                <a:gd name="T32" fmla="*/ 126 w 864"/>
                <a:gd name="T33" fmla="*/ 738 h 864"/>
                <a:gd name="T34" fmla="*/ 173 w 864"/>
                <a:gd name="T35" fmla="*/ 778 h 864"/>
                <a:gd name="T36" fmla="*/ 225 w 864"/>
                <a:gd name="T37" fmla="*/ 812 h 864"/>
                <a:gd name="T38" fmla="*/ 283 w 864"/>
                <a:gd name="T39" fmla="*/ 838 h 864"/>
                <a:gd name="T40" fmla="*/ 345 w 864"/>
                <a:gd name="T41" fmla="*/ 856 h 864"/>
                <a:gd name="T42" fmla="*/ 409 w 864"/>
                <a:gd name="T43" fmla="*/ 864 h 864"/>
                <a:gd name="T44" fmla="*/ 455 w 864"/>
                <a:gd name="T45" fmla="*/ 864 h 864"/>
                <a:gd name="T46" fmla="*/ 519 w 864"/>
                <a:gd name="T47" fmla="*/ 856 h 864"/>
                <a:gd name="T48" fmla="*/ 580 w 864"/>
                <a:gd name="T49" fmla="*/ 838 h 864"/>
                <a:gd name="T50" fmla="*/ 639 w 864"/>
                <a:gd name="T51" fmla="*/ 812 h 864"/>
                <a:gd name="T52" fmla="*/ 691 w 864"/>
                <a:gd name="T53" fmla="*/ 778 h 864"/>
                <a:gd name="T54" fmla="*/ 738 w 864"/>
                <a:gd name="T55" fmla="*/ 738 h 864"/>
                <a:gd name="T56" fmla="*/ 778 w 864"/>
                <a:gd name="T57" fmla="*/ 691 h 864"/>
                <a:gd name="T58" fmla="*/ 812 w 864"/>
                <a:gd name="T59" fmla="*/ 639 h 864"/>
                <a:gd name="T60" fmla="*/ 838 w 864"/>
                <a:gd name="T61" fmla="*/ 581 h 864"/>
                <a:gd name="T62" fmla="*/ 855 w 864"/>
                <a:gd name="T63" fmla="*/ 520 h 864"/>
                <a:gd name="T64" fmla="*/ 864 w 864"/>
                <a:gd name="T65" fmla="*/ 455 h 864"/>
                <a:gd name="T66" fmla="*/ 864 w 864"/>
                <a:gd name="T67" fmla="*/ 411 h 864"/>
                <a:gd name="T68" fmla="*/ 855 w 864"/>
                <a:gd name="T69" fmla="*/ 346 h 864"/>
                <a:gd name="T70" fmla="*/ 838 w 864"/>
                <a:gd name="T71" fmla="*/ 284 h 864"/>
                <a:gd name="T72" fmla="*/ 812 w 864"/>
                <a:gd name="T73" fmla="*/ 227 h 864"/>
                <a:gd name="T74" fmla="*/ 778 w 864"/>
                <a:gd name="T75" fmla="*/ 174 h 864"/>
                <a:gd name="T76" fmla="*/ 738 w 864"/>
                <a:gd name="T77" fmla="*/ 127 h 864"/>
                <a:gd name="T78" fmla="*/ 691 w 864"/>
                <a:gd name="T79" fmla="*/ 86 h 864"/>
                <a:gd name="T80" fmla="*/ 639 w 864"/>
                <a:gd name="T81" fmla="*/ 53 h 864"/>
                <a:gd name="T82" fmla="*/ 580 w 864"/>
                <a:gd name="T83" fmla="*/ 26 h 864"/>
                <a:gd name="T84" fmla="*/ 519 w 864"/>
                <a:gd name="T85" fmla="*/ 10 h 864"/>
                <a:gd name="T86" fmla="*/ 455 w 864"/>
                <a:gd name="T87" fmla="*/ 2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431" y="0"/>
                  </a:moveTo>
                  <a:lnTo>
                    <a:pt x="431" y="0"/>
                  </a:lnTo>
                  <a:lnTo>
                    <a:pt x="409" y="2"/>
                  </a:lnTo>
                  <a:lnTo>
                    <a:pt x="388" y="3"/>
                  </a:lnTo>
                  <a:lnTo>
                    <a:pt x="366" y="6"/>
                  </a:lnTo>
                  <a:lnTo>
                    <a:pt x="345" y="10"/>
                  </a:lnTo>
                  <a:lnTo>
                    <a:pt x="324" y="15"/>
                  </a:lnTo>
                  <a:lnTo>
                    <a:pt x="304" y="20"/>
                  </a:lnTo>
                  <a:lnTo>
                    <a:pt x="283" y="26"/>
                  </a:lnTo>
                  <a:lnTo>
                    <a:pt x="263" y="34"/>
                  </a:lnTo>
                  <a:lnTo>
                    <a:pt x="245" y="43"/>
                  </a:lnTo>
                  <a:lnTo>
                    <a:pt x="225" y="53"/>
                  </a:lnTo>
                  <a:lnTo>
                    <a:pt x="209" y="63"/>
                  </a:lnTo>
                  <a:lnTo>
                    <a:pt x="190" y="75"/>
                  </a:lnTo>
                  <a:lnTo>
                    <a:pt x="173" y="86"/>
                  </a:lnTo>
                  <a:lnTo>
                    <a:pt x="158" y="99"/>
                  </a:lnTo>
                  <a:lnTo>
                    <a:pt x="142" y="112"/>
                  </a:lnTo>
                  <a:lnTo>
                    <a:pt x="126" y="127"/>
                  </a:lnTo>
                  <a:lnTo>
                    <a:pt x="112" y="142"/>
                  </a:lnTo>
                  <a:lnTo>
                    <a:pt x="99" y="158"/>
                  </a:lnTo>
                  <a:lnTo>
                    <a:pt x="86" y="174"/>
                  </a:lnTo>
                  <a:lnTo>
                    <a:pt x="74" y="191"/>
                  </a:lnTo>
                  <a:lnTo>
                    <a:pt x="63" y="209"/>
                  </a:lnTo>
                  <a:lnTo>
                    <a:pt x="52" y="227"/>
                  </a:lnTo>
                  <a:lnTo>
                    <a:pt x="43" y="245"/>
                  </a:lnTo>
                  <a:lnTo>
                    <a:pt x="34" y="265"/>
                  </a:lnTo>
                  <a:lnTo>
                    <a:pt x="26" y="284"/>
                  </a:lnTo>
                  <a:lnTo>
                    <a:pt x="20" y="304"/>
                  </a:lnTo>
                  <a:lnTo>
                    <a:pt x="13" y="325"/>
                  </a:lnTo>
                  <a:lnTo>
                    <a:pt x="9" y="346"/>
                  </a:lnTo>
                  <a:lnTo>
                    <a:pt x="5" y="367"/>
                  </a:lnTo>
                  <a:lnTo>
                    <a:pt x="3" y="389"/>
                  </a:lnTo>
                  <a:lnTo>
                    <a:pt x="0" y="411"/>
                  </a:lnTo>
                  <a:lnTo>
                    <a:pt x="0" y="433"/>
                  </a:lnTo>
                  <a:lnTo>
                    <a:pt x="0" y="433"/>
                  </a:lnTo>
                  <a:lnTo>
                    <a:pt x="0" y="455"/>
                  </a:lnTo>
                  <a:lnTo>
                    <a:pt x="3" y="477"/>
                  </a:lnTo>
                  <a:lnTo>
                    <a:pt x="5" y="498"/>
                  </a:lnTo>
                  <a:lnTo>
                    <a:pt x="9" y="520"/>
                  </a:lnTo>
                  <a:lnTo>
                    <a:pt x="13" y="541"/>
                  </a:lnTo>
                  <a:lnTo>
                    <a:pt x="20" y="561"/>
                  </a:lnTo>
                  <a:lnTo>
                    <a:pt x="26" y="581"/>
                  </a:lnTo>
                  <a:lnTo>
                    <a:pt x="34" y="601"/>
                  </a:lnTo>
                  <a:lnTo>
                    <a:pt x="43" y="619"/>
                  </a:lnTo>
                  <a:lnTo>
                    <a:pt x="52" y="639"/>
                  </a:lnTo>
                  <a:lnTo>
                    <a:pt x="63" y="657"/>
                  </a:lnTo>
                  <a:lnTo>
                    <a:pt x="74" y="674"/>
                  </a:lnTo>
                  <a:lnTo>
                    <a:pt x="86" y="691"/>
                  </a:lnTo>
                  <a:lnTo>
                    <a:pt x="99" y="708"/>
                  </a:lnTo>
                  <a:lnTo>
                    <a:pt x="112" y="723"/>
                  </a:lnTo>
                  <a:lnTo>
                    <a:pt x="126" y="738"/>
                  </a:lnTo>
                  <a:lnTo>
                    <a:pt x="142" y="752"/>
                  </a:lnTo>
                  <a:lnTo>
                    <a:pt x="158" y="766"/>
                  </a:lnTo>
                  <a:lnTo>
                    <a:pt x="173" y="778"/>
                  </a:lnTo>
                  <a:lnTo>
                    <a:pt x="190" y="791"/>
                  </a:lnTo>
                  <a:lnTo>
                    <a:pt x="209" y="802"/>
                  </a:lnTo>
                  <a:lnTo>
                    <a:pt x="225" y="812"/>
                  </a:lnTo>
                  <a:lnTo>
                    <a:pt x="245" y="823"/>
                  </a:lnTo>
                  <a:lnTo>
                    <a:pt x="263" y="830"/>
                  </a:lnTo>
                  <a:lnTo>
                    <a:pt x="283" y="838"/>
                  </a:lnTo>
                  <a:lnTo>
                    <a:pt x="304" y="845"/>
                  </a:lnTo>
                  <a:lnTo>
                    <a:pt x="324" y="851"/>
                  </a:lnTo>
                  <a:lnTo>
                    <a:pt x="345" y="856"/>
                  </a:lnTo>
                  <a:lnTo>
                    <a:pt x="366" y="860"/>
                  </a:lnTo>
                  <a:lnTo>
                    <a:pt x="388" y="863"/>
                  </a:lnTo>
                  <a:lnTo>
                    <a:pt x="409" y="864"/>
                  </a:lnTo>
                  <a:lnTo>
                    <a:pt x="431" y="864"/>
                  </a:lnTo>
                  <a:lnTo>
                    <a:pt x="431" y="864"/>
                  </a:lnTo>
                  <a:lnTo>
                    <a:pt x="455" y="864"/>
                  </a:lnTo>
                  <a:lnTo>
                    <a:pt x="476" y="863"/>
                  </a:lnTo>
                  <a:lnTo>
                    <a:pt x="498" y="860"/>
                  </a:lnTo>
                  <a:lnTo>
                    <a:pt x="519" y="856"/>
                  </a:lnTo>
                  <a:lnTo>
                    <a:pt x="540" y="851"/>
                  </a:lnTo>
                  <a:lnTo>
                    <a:pt x="560" y="845"/>
                  </a:lnTo>
                  <a:lnTo>
                    <a:pt x="580" y="838"/>
                  </a:lnTo>
                  <a:lnTo>
                    <a:pt x="601" y="830"/>
                  </a:lnTo>
                  <a:lnTo>
                    <a:pt x="619" y="823"/>
                  </a:lnTo>
                  <a:lnTo>
                    <a:pt x="639" y="812"/>
                  </a:lnTo>
                  <a:lnTo>
                    <a:pt x="655" y="802"/>
                  </a:lnTo>
                  <a:lnTo>
                    <a:pt x="674" y="791"/>
                  </a:lnTo>
                  <a:lnTo>
                    <a:pt x="691" y="778"/>
                  </a:lnTo>
                  <a:lnTo>
                    <a:pt x="706" y="766"/>
                  </a:lnTo>
                  <a:lnTo>
                    <a:pt x="722" y="752"/>
                  </a:lnTo>
                  <a:lnTo>
                    <a:pt x="738" y="738"/>
                  </a:lnTo>
                  <a:lnTo>
                    <a:pt x="752" y="723"/>
                  </a:lnTo>
                  <a:lnTo>
                    <a:pt x="765" y="708"/>
                  </a:lnTo>
                  <a:lnTo>
                    <a:pt x="778" y="691"/>
                  </a:lnTo>
                  <a:lnTo>
                    <a:pt x="790" y="674"/>
                  </a:lnTo>
                  <a:lnTo>
                    <a:pt x="801" y="657"/>
                  </a:lnTo>
                  <a:lnTo>
                    <a:pt x="812" y="639"/>
                  </a:lnTo>
                  <a:lnTo>
                    <a:pt x="821" y="619"/>
                  </a:lnTo>
                  <a:lnTo>
                    <a:pt x="830" y="601"/>
                  </a:lnTo>
                  <a:lnTo>
                    <a:pt x="838" y="581"/>
                  </a:lnTo>
                  <a:lnTo>
                    <a:pt x="844" y="561"/>
                  </a:lnTo>
                  <a:lnTo>
                    <a:pt x="851" y="541"/>
                  </a:lnTo>
                  <a:lnTo>
                    <a:pt x="855" y="520"/>
                  </a:lnTo>
                  <a:lnTo>
                    <a:pt x="859" y="498"/>
                  </a:lnTo>
                  <a:lnTo>
                    <a:pt x="861" y="477"/>
                  </a:lnTo>
                  <a:lnTo>
                    <a:pt x="864" y="455"/>
                  </a:lnTo>
                  <a:lnTo>
                    <a:pt x="864" y="433"/>
                  </a:lnTo>
                  <a:lnTo>
                    <a:pt x="864" y="433"/>
                  </a:lnTo>
                  <a:lnTo>
                    <a:pt x="864" y="411"/>
                  </a:lnTo>
                  <a:lnTo>
                    <a:pt x="861" y="389"/>
                  </a:lnTo>
                  <a:lnTo>
                    <a:pt x="859" y="367"/>
                  </a:lnTo>
                  <a:lnTo>
                    <a:pt x="855" y="346"/>
                  </a:lnTo>
                  <a:lnTo>
                    <a:pt x="851" y="325"/>
                  </a:lnTo>
                  <a:lnTo>
                    <a:pt x="844" y="304"/>
                  </a:lnTo>
                  <a:lnTo>
                    <a:pt x="838" y="284"/>
                  </a:lnTo>
                  <a:lnTo>
                    <a:pt x="830" y="265"/>
                  </a:lnTo>
                  <a:lnTo>
                    <a:pt x="821" y="245"/>
                  </a:lnTo>
                  <a:lnTo>
                    <a:pt x="812" y="227"/>
                  </a:lnTo>
                  <a:lnTo>
                    <a:pt x="801" y="209"/>
                  </a:lnTo>
                  <a:lnTo>
                    <a:pt x="790" y="191"/>
                  </a:lnTo>
                  <a:lnTo>
                    <a:pt x="778" y="174"/>
                  </a:lnTo>
                  <a:lnTo>
                    <a:pt x="765" y="158"/>
                  </a:lnTo>
                  <a:lnTo>
                    <a:pt x="752" y="142"/>
                  </a:lnTo>
                  <a:lnTo>
                    <a:pt x="738" y="127"/>
                  </a:lnTo>
                  <a:lnTo>
                    <a:pt x="722" y="112"/>
                  </a:lnTo>
                  <a:lnTo>
                    <a:pt x="706" y="99"/>
                  </a:lnTo>
                  <a:lnTo>
                    <a:pt x="691" y="86"/>
                  </a:lnTo>
                  <a:lnTo>
                    <a:pt x="674" y="75"/>
                  </a:lnTo>
                  <a:lnTo>
                    <a:pt x="655" y="63"/>
                  </a:lnTo>
                  <a:lnTo>
                    <a:pt x="639" y="53"/>
                  </a:lnTo>
                  <a:lnTo>
                    <a:pt x="619" y="43"/>
                  </a:lnTo>
                  <a:lnTo>
                    <a:pt x="601" y="34"/>
                  </a:lnTo>
                  <a:lnTo>
                    <a:pt x="580" y="26"/>
                  </a:lnTo>
                  <a:lnTo>
                    <a:pt x="560" y="20"/>
                  </a:lnTo>
                  <a:lnTo>
                    <a:pt x="540" y="15"/>
                  </a:lnTo>
                  <a:lnTo>
                    <a:pt x="519" y="10"/>
                  </a:lnTo>
                  <a:lnTo>
                    <a:pt x="498" y="6"/>
                  </a:lnTo>
                  <a:lnTo>
                    <a:pt x="476" y="3"/>
                  </a:lnTo>
                  <a:lnTo>
                    <a:pt x="455" y="2"/>
                  </a:lnTo>
                  <a:lnTo>
                    <a:pt x="431" y="0"/>
                  </a:lnTo>
                  <a:lnTo>
                    <a:pt x="4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2" name="Freeform 146"/>
            <p:cNvSpPr>
              <a:spLocks/>
            </p:cNvSpPr>
            <p:nvPr userDrawn="1"/>
          </p:nvSpPr>
          <p:spPr bwMode="auto">
            <a:xfrm>
              <a:off x="2782" y="1257"/>
              <a:ext cx="196" cy="196"/>
            </a:xfrm>
            <a:custGeom>
              <a:avLst/>
              <a:gdLst>
                <a:gd name="T0" fmla="*/ 372 w 784"/>
                <a:gd name="T1" fmla="*/ 1 h 783"/>
                <a:gd name="T2" fmla="*/ 313 w 784"/>
                <a:gd name="T3" fmla="*/ 8 h 783"/>
                <a:gd name="T4" fmla="*/ 257 w 784"/>
                <a:gd name="T5" fmla="*/ 25 h 783"/>
                <a:gd name="T6" fmla="*/ 205 w 784"/>
                <a:gd name="T7" fmla="*/ 48 h 783"/>
                <a:gd name="T8" fmla="*/ 158 w 784"/>
                <a:gd name="T9" fmla="*/ 78 h 783"/>
                <a:gd name="T10" fmla="*/ 115 w 784"/>
                <a:gd name="T11" fmla="*/ 115 h 783"/>
                <a:gd name="T12" fmla="*/ 79 w 784"/>
                <a:gd name="T13" fmla="*/ 158 h 783"/>
                <a:gd name="T14" fmla="*/ 47 w 784"/>
                <a:gd name="T15" fmla="*/ 206 h 783"/>
                <a:gd name="T16" fmla="*/ 24 w 784"/>
                <a:gd name="T17" fmla="*/ 258 h 783"/>
                <a:gd name="T18" fmla="*/ 8 w 784"/>
                <a:gd name="T19" fmla="*/ 313 h 783"/>
                <a:gd name="T20" fmla="*/ 0 w 784"/>
                <a:gd name="T21" fmla="*/ 371 h 783"/>
                <a:gd name="T22" fmla="*/ 0 w 784"/>
                <a:gd name="T23" fmla="*/ 412 h 783"/>
                <a:gd name="T24" fmla="*/ 8 w 784"/>
                <a:gd name="T25" fmla="*/ 470 h 783"/>
                <a:gd name="T26" fmla="*/ 24 w 784"/>
                <a:gd name="T27" fmla="*/ 526 h 783"/>
                <a:gd name="T28" fmla="*/ 47 w 784"/>
                <a:gd name="T29" fmla="*/ 579 h 783"/>
                <a:gd name="T30" fmla="*/ 79 w 784"/>
                <a:gd name="T31" fmla="*/ 627 h 783"/>
                <a:gd name="T32" fmla="*/ 115 w 784"/>
                <a:gd name="T33" fmla="*/ 668 h 783"/>
                <a:gd name="T34" fmla="*/ 158 w 784"/>
                <a:gd name="T35" fmla="*/ 706 h 783"/>
                <a:gd name="T36" fmla="*/ 205 w 784"/>
                <a:gd name="T37" fmla="*/ 736 h 783"/>
                <a:gd name="T38" fmla="*/ 257 w 784"/>
                <a:gd name="T39" fmla="*/ 760 h 783"/>
                <a:gd name="T40" fmla="*/ 313 w 784"/>
                <a:gd name="T41" fmla="*/ 775 h 783"/>
                <a:gd name="T42" fmla="*/ 372 w 784"/>
                <a:gd name="T43" fmla="*/ 783 h 783"/>
                <a:gd name="T44" fmla="*/ 412 w 784"/>
                <a:gd name="T45" fmla="*/ 783 h 783"/>
                <a:gd name="T46" fmla="*/ 471 w 784"/>
                <a:gd name="T47" fmla="*/ 775 h 783"/>
                <a:gd name="T48" fmla="*/ 527 w 784"/>
                <a:gd name="T49" fmla="*/ 760 h 783"/>
                <a:gd name="T50" fmla="*/ 579 w 784"/>
                <a:gd name="T51" fmla="*/ 736 h 783"/>
                <a:gd name="T52" fmla="*/ 626 w 784"/>
                <a:gd name="T53" fmla="*/ 706 h 783"/>
                <a:gd name="T54" fmla="*/ 669 w 784"/>
                <a:gd name="T55" fmla="*/ 668 h 783"/>
                <a:gd name="T56" fmla="*/ 705 w 784"/>
                <a:gd name="T57" fmla="*/ 627 h 783"/>
                <a:gd name="T58" fmla="*/ 737 w 784"/>
                <a:gd name="T59" fmla="*/ 579 h 783"/>
                <a:gd name="T60" fmla="*/ 760 w 784"/>
                <a:gd name="T61" fmla="*/ 526 h 783"/>
                <a:gd name="T62" fmla="*/ 776 w 784"/>
                <a:gd name="T63" fmla="*/ 470 h 783"/>
                <a:gd name="T64" fmla="*/ 784 w 784"/>
                <a:gd name="T65" fmla="*/ 412 h 783"/>
                <a:gd name="T66" fmla="*/ 784 w 784"/>
                <a:gd name="T67" fmla="*/ 371 h 783"/>
                <a:gd name="T68" fmla="*/ 776 w 784"/>
                <a:gd name="T69" fmla="*/ 313 h 783"/>
                <a:gd name="T70" fmla="*/ 760 w 784"/>
                <a:gd name="T71" fmla="*/ 258 h 783"/>
                <a:gd name="T72" fmla="*/ 737 w 784"/>
                <a:gd name="T73" fmla="*/ 206 h 783"/>
                <a:gd name="T74" fmla="*/ 705 w 784"/>
                <a:gd name="T75" fmla="*/ 158 h 783"/>
                <a:gd name="T76" fmla="*/ 669 w 784"/>
                <a:gd name="T77" fmla="*/ 115 h 783"/>
                <a:gd name="T78" fmla="*/ 626 w 784"/>
                <a:gd name="T79" fmla="*/ 78 h 783"/>
                <a:gd name="T80" fmla="*/ 579 w 784"/>
                <a:gd name="T81" fmla="*/ 48 h 783"/>
                <a:gd name="T82" fmla="*/ 527 w 784"/>
                <a:gd name="T83" fmla="*/ 25 h 783"/>
                <a:gd name="T84" fmla="*/ 471 w 784"/>
                <a:gd name="T85" fmla="*/ 8 h 783"/>
                <a:gd name="T86" fmla="*/ 412 w 784"/>
                <a:gd name="T87" fmla="*/ 1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4" h="783">
                  <a:moveTo>
                    <a:pt x="391" y="0"/>
                  </a:moveTo>
                  <a:lnTo>
                    <a:pt x="391" y="0"/>
                  </a:lnTo>
                  <a:lnTo>
                    <a:pt x="372" y="1"/>
                  </a:lnTo>
                  <a:lnTo>
                    <a:pt x="352" y="3"/>
                  </a:lnTo>
                  <a:lnTo>
                    <a:pt x="333" y="5"/>
                  </a:lnTo>
                  <a:lnTo>
                    <a:pt x="313" y="8"/>
                  </a:lnTo>
                  <a:lnTo>
                    <a:pt x="294" y="13"/>
                  </a:lnTo>
                  <a:lnTo>
                    <a:pt x="275" y="18"/>
                  </a:lnTo>
                  <a:lnTo>
                    <a:pt x="257" y="25"/>
                  </a:lnTo>
                  <a:lnTo>
                    <a:pt x="240" y="31"/>
                  </a:lnTo>
                  <a:lnTo>
                    <a:pt x="222" y="39"/>
                  </a:lnTo>
                  <a:lnTo>
                    <a:pt x="205" y="48"/>
                  </a:lnTo>
                  <a:lnTo>
                    <a:pt x="189" y="57"/>
                  </a:lnTo>
                  <a:lnTo>
                    <a:pt x="172" y="68"/>
                  </a:lnTo>
                  <a:lnTo>
                    <a:pt x="158" y="78"/>
                  </a:lnTo>
                  <a:lnTo>
                    <a:pt x="142" y="90"/>
                  </a:lnTo>
                  <a:lnTo>
                    <a:pt x="128" y="102"/>
                  </a:lnTo>
                  <a:lnTo>
                    <a:pt x="115" y="115"/>
                  </a:lnTo>
                  <a:lnTo>
                    <a:pt x="102" y="129"/>
                  </a:lnTo>
                  <a:lnTo>
                    <a:pt x="90" y="143"/>
                  </a:lnTo>
                  <a:lnTo>
                    <a:pt x="79" y="158"/>
                  </a:lnTo>
                  <a:lnTo>
                    <a:pt x="67" y="173"/>
                  </a:lnTo>
                  <a:lnTo>
                    <a:pt x="56" y="189"/>
                  </a:lnTo>
                  <a:lnTo>
                    <a:pt x="47" y="206"/>
                  </a:lnTo>
                  <a:lnTo>
                    <a:pt x="40" y="223"/>
                  </a:lnTo>
                  <a:lnTo>
                    <a:pt x="32" y="240"/>
                  </a:lnTo>
                  <a:lnTo>
                    <a:pt x="24" y="258"/>
                  </a:lnTo>
                  <a:lnTo>
                    <a:pt x="17" y="276"/>
                  </a:lnTo>
                  <a:lnTo>
                    <a:pt x="12" y="295"/>
                  </a:lnTo>
                  <a:lnTo>
                    <a:pt x="8" y="313"/>
                  </a:lnTo>
                  <a:lnTo>
                    <a:pt x="4" y="332"/>
                  </a:lnTo>
                  <a:lnTo>
                    <a:pt x="3" y="352"/>
                  </a:lnTo>
                  <a:lnTo>
                    <a:pt x="0" y="371"/>
                  </a:lnTo>
                  <a:lnTo>
                    <a:pt x="0" y="392"/>
                  </a:lnTo>
                  <a:lnTo>
                    <a:pt x="0" y="392"/>
                  </a:lnTo>
                  <a:lnTo>
                    <a:pt x="0" y="412"/>
                  </a:lnTo>
                  <a:lnTo>
                    <a:pt x="3" y="433"/>
                  </a:lnTo>
                  <a:lnTo>
                    <a:pt x="4" y="452"/>
                  </a:lnTo>
                  <a:lnTo>
                    <a:pt x="8" y="470"/>
                  </a:lnTo>
                  <a:lnTo>
                    <a:pt x="12" y="490"/>
                  </a:lnTo>
                  <a:lnTo>
                    <a:pt x="17" y="508"/>
                  </a:lnTo>
                  <a:lnTo>
                    <a:pt x="24" y="526"/>
                  </a:lnTo>
                  <a:lnTo>
                    <a:pt x="32" y="545"/>
                  </a:lnTo>
                  <a:lnTo>
                    <a:pt x="40" y="562"/>
                  </a:lnTo>
                  <a:lnTo>
                    <a:pt x="47" y="579"/>
                  </a:lnTo>
                  <a:lnTo>
                    <a:pt x="56" y="596"/>
                  </a:lnTo>
                  <a:lnTo>
                    <a:pt x="67" y="611"/>
                  </a:lnTo>
                  <a:lnTo>
                    <a:pt x="79" y="627"/>
                  </a:lnTo>
                  <a:lnTo>
                    <a:pt x="90" y="641"/>
                  </a:lnTo>
                  <a:lnTo>
                    <a:pt x="102" y="655"/>
                  </a:lnTo>
                  <a:lnTo>
                    <a:pt x="115" y="668"/>
                  </a:lnTo>
                  <a:lnTo>
                    <a:pt x="128" y="681"/>
                  </a:lnTo>
                  <a:lnTo>
                    <a:pt x="142" y="695"/>
                  </a:lnTo>
                  <a:lnTo>
                    <a:pt x="158" y="706"/>
                  </a:lnTo>
                  <a:lnTo>
                    <a:pt x="172" y="717"/>
                  </a:lnTo>
                  <a:lnTo>
                    <a:pt x="189" y="727"/>
                  </a:lnTo>
                  <a:lnTo>
                    <a:pt x="205" y="736"/>
                  </a:lnTo>
                  <a:lnTo>
                    <a:pt x="222" y="745"/>
                  </a:lnTo>
                  <a:lnTo>
                    <a:pt x="240" y="753"/>
                  </a:lnTo>
                  <a:lnTo>
                    <a:pt x="257" y="760"/>
                  </a:lnTo>
                  <a:lnTo>
                    <a:pt x="275" y="766"/>
                  </a:lnTo>
                  <a:lnTo>
                    <a:pt x="294" y="771"/>
                  </a:lnTo>
                  <a:lnTo>
                    <a:pt x="313" y="775"/>
                  </a:lnTo>
                  <a:lnTo>
                    <a:pt x="333" y="779"/>
                  </a:lnTo>
                  <a:lnTo>
                    <a:pt x="352" y="782"/>
                  </a:lnTo>
                  <a:lnTo>
                    <a:pt x="372" y="783"/>
                  </a:lnTo>
                  <a:lnTo>
                    <a:pt x="391" y="783"/>
                  </a:lnTo>
                  <a:lnTo>
                    <a:pt x="391" y="783"/>
                  </a:lnTo>
                  <a:lnTo>
                    <a:pt x="412" y="783"/>
                  </a:lnTo>
                  <a:lnTo>
                    <a:pt x="432" y="782"/>
                  </a:lnTo>
                  <a:lnTo>
                    <a:pt x="451" y="779"/>
                  </a:lnTo>
                  <a:lnTo>
                    <a:pt x="471" y="775"/>
                  </a:lnTo>
                  <a:lnTo>
                    <a:pt x="490" y="771"/>
                  </a:lnTo>
                  <a:lnTo>
                    <a:pt x="509" y="766"/>
                  </a:lnTo>
                  <a:lnTo>
                    <a:pt x="527" y="760"/>
                  </a:lnTo>
                  <a:lnTo>
                    <a:pt x="544" y="753"/>
                  </a:lnTo>
                  <a:lnTo>
                    <a:pt x="562" y="745"/>
                  </a:lnTo>
                  <a:lnTo>
                    <a:pt x="579" y="736"/>
                  </a:lnTo>
                  <a:lnTo>
                    <a:pt x="595" y="727"/>
                  </a:lnTo>
                  <a:lnTo>
                    <a:pt x="610" y="717"/>
                  </a:lnTo>
                  <a:lnTo>
                    <a:pt x="626" y="706"/>
                  </a:lnTo>
                  <a:lnTo>
                    <a:pt x="642" y="695"/>
                  </a:lnTo>
                  <a:lnTo>
                    <a:pt x="656" y="681"/>
                  </a:lnTo>
                  <a:lnTo>
                    <a:pt x="669" y="668"/>
                  </a:lnTo>
                  <a:lnTo>
                    <a:pt x="682" y="655"/>
                  </a:lnTo>
                  <a:lnTo>
                    <a:pt x="694" y="641"/>
                  </a:lnTo>
                  <a:lnTo>
                    <a:pt x="705" y="627"/>
                  </a:lnTo>
                  <a:lnTo>
                    <a:pt x="717" y="611"/>
                  </a:lnTo>
                  <a:lnTo>
                    <a:pt x="726" y="596"/>
                  </a:lnTo>
                  <a:lnTo>
                    <a:pt x="737" y="579"/>
                  </a:lnTo>
                  <a:lnTo>
                    <a:pt x="744" y="562"/>
                  </a:lnTo>
                  <a:lnTo>
                    <a:pt x="752" y="545"/>
                  </a:lnTo>
                  <a:lnTo>
                    <a:pt x="760" y="526"/>
                  </a:lnTo>
                  <a:lnTo>
                    <a:pt x="765" y="508"/>
                  </a:lnTo>
                  <a:lnTo>
                    <a:pt x="772" y="490"/>
                  </a:lnTo>
                  <a:lnTo>
                    <a:pt x="776" y="470"/>
                  </a:lnTo>
                  <a:lnTo>
                    <a:pt x="780" y="452"/>
                  </a:lnTo>
                  <a:lnTo>
                    <a:pt x="781" y="433"/>
                  </a:lnTo>
                  <a:lnTo>
                    <a:pt x="784" y="412"/>
                  </a:lnTo>
                  <a:lnTo>
                    <a:pt x="784" y="392"/>
                  </a:lnTo>
                  <a:lnTo>
                    <a:pt x="784" y="392"/>
                  </a:lnTo>
                  <a:lnTo>
                    <a:pt x="784" y="371"/>
                  </a:lnTo>
                  <a:lnTo>
                    <a:pt x="781" y="352"/>
                  </a:lnTo>
                  <a:lnTo>
                    <a:pt x="780" y="332"/>
                  </a:lnTo>
                  <a:lnTo>
                    <a:pt x="776" y="313"/>
                  </a:lnTo>
                  <a:lnTo>
                    <a:pt x="772" y="295"/>
                  </a:lnTo>
                  <a:lnTo>
                    <a:pt x="765" y="276"/>
                  </a:lnTo>
                  <a:lnTo>
                    <a:pt x="760" y="258"/>
                  </a:lnTo>
                  <a:lnTo>
                    <a:pt x="752" y="240"/>
                  </a:lnTo>
                  <a:lnTo>
                    <a:pt x="744" y="223"/>
                  </a:lnTo>
                  <a:lnTo>
                    <a:pt x="737" y="206"/>
                  </a:lnTo>
                  <a:lnTo>
                    <a:pt x="726" y="189"/>
                  </a:lnTo>
                  <a:lnTo>
                    <a:pt x="717" y="173"/>
                  </a:lnTo>
                  <a:lnTo>
                    <a:pt x="705" y="158"/>
                  </a:lnTo>
                  <a:lnTo>
                    <a:pt x="694" y="143"/>
                  </a:lnTo>
                  <a:lnTo>
                    <a:pt x="682" y="129"/>
                  </a:lnTo>
                  <a:lnTo>
                    <a:pt x="669" y="115"/>
                  </a:lnTo>
                  <a:lnTo>
                    <a:pt x="656" y="102"/>
                  </a:lnTo>
                  <a:lnTo>
                    <a:pt x="642" y="90"/>
                  </a:lnTo>
                  <a:lnTo>
                    <a:pt x="626" y="78"/>
                  </a:lnTo>
                  <a:lnTo>
                    <a:pt x="610" y="68"/>
                  </a:lnTo>
                  <a:lnTo>
                    <a:pt x="595" y="57"/>
                  </a:lnTo>
                  <a:lnTo>
                    <a:pt x="579" y="48"/>
                  </a:lnTo>
                  <a:lnTo>
                    <a:pt x="562" y="39"/>
                  </a:lnTo>
                  <a:lnTo>
                    <a:pt x="544" y="31"/>
                  </a:lnTo>
                  <a:lnTo>
                    <a:pt x="527" y="25"/>
                  </a:lnTo>
                  <a:lnTo>
                    <a:pt x="509" y="18"/>
                  </a:lnTo>
                  <a:lnTo>
                    <a:pt x="490" y="13"/>
                  </a:lnTo>
                  <a:lnTo>
                    <a:pt x="471" y="8"/>
                  </a:lnTo>
                  <a:lnTo>
                    <a:pt x="451" y="5"/>
                  </a:lnTo>
                  <a:lnTo>
                    <a:pt x="432" y="3"/>
                  </a:lnTo>
                  <a:lnTo>
                    <a:pt x="412" y="1"/>
                  </a:lnTo>
                  <a:lnTo>
                    <a:pt x="391" y="0"/>
                  </a:lnTo>
                  <a:lnTo>
                    <a:pt x="3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3" name="Freeform 147"/>
            <p:cNvSpPr>
              <a:spLocks/>
            </p:cNvSpPr>
            <p:nvPr userDrawn="1"/>
          </p:nvSpPr>
          <p:spPr bwMode="auto">
            <a:xfrm>
              <a:off x="2792" y="1521"/>
              <a:ext cx="176" cy="175"/>
            </a:xfrm>
            <a:custGeom>
              <a:avLst/>
              <a:gdLst>
                <a:gd name="T0" fmla="*/ 333 w 702"/>
                <a:gd name="T1" fmla="*/ 0 h 701"/>
                <a:gd name="T2" fmla="*/ 280 w 702"/>
                <a:gd name="T3" fmla="*/ 7 h 701"/>
                <a:gd name="T4" fmla="*/ 230 w 702"/>
                <a:gd name="T5" fmla="*/ 21 h 701"/>
                <a:gd name="T6" fmla="*/ 184 w 702"/>
                <a:gd name="T7" fmla="*/ 42 h 701"/>
                <a:gd name="T8" fmla="*/ 141 w 702"/>
                <a:gd name="T9" fmla="*/ 69 h 701"/>
                <a:gd name="T10" fmla="*/ 103 w 702"/>
                <a:gd name="T11" fmla="*/ 102 h 701"/>
                <a:gd name="T12" fmla="*/ 70 w 702"/>
                <a:gd name="T13" fmla="*/ 141 h 701"/>
                <a:gd name="T14" fmla="*/ 43 w 702"/>
                <a:gd name="T15" fmla="*/ 184 h 701"/>
                <a:gd name="T16" fmla="*/ 21 w 702"/>
                <a:gd name="T17" fmla="*/ 229 h 701"/>
                <a:gd name="T18" fmla="*/ 8 w 702"/>
                <a:gd name="T19" fmla="*/ 280 h 701"/>
                <a:gd name="T20" fmla="*/ 0 w 702"/>
                <a:gd name="T21" fmla="*/ 332 h 701"/>
                <a:gd name="T22" fmla="*/ 0 w 702"/>
                <a:gd name="T23" fmla="*/ 369 h 701"/>
                <a:gd name="T24" fmla="*/ 8 w 702"/>
                <a:gd name="T25" fmla="*/ 421 h 701"/>
                <a:gd name="T26" fmla="*/ 21 w 702"/>
                <a:gd name="T27" fmla="*/ 472 h 701"/>
                <a:gd name="T28" fmla="*/ 43 w 702"/>
                <a:gd name="T29" fmla="*/ 517 h 701"/>
                <a:gd name="T30" fmla="*/ 70 w 702"/>
                <a:gd name="T31" fmla="*/ 560 h 701"/>
                <a:gd name="T32" fmla="*/ 103 w 702"/>
                <a:gd name="T33" fmla="*/ 599 h 701"/>
                <a:gd name="T34" fmla="*/ 141 w 702"/>
                <a:gd name="T35" fmla="*/ 632 h 701"/>
                <a:gd name="T36" fmla="*/ 184 w 702"/>
                <a:gd name="T37" fmla="*/ 659 h 701"/>
                <a:gd name="T38" fmla="*/ 230 w 702"/>
                <a:gd name="T39" fmla="*/ 680 h 701"/>
                <a:gd name="T40" fmla="*/ 280 w 702"/>
                <a:gd name="T41" fmla="*/ 695 h 701"/>
                <a:gd name="T42" fmla="*/ 333 w 702"/>
                <a:gd name="T43" fmla="*/ 701 h 701"/>
                <a:gd name="T44" fmla="*/ 369 w 702"/>
                <a:gd name="T45" fmla="*/ 701 h 701"/>
                <a:gd name="T46" fmla="*/ 422 w 702"/>
                <a:gd name="T47" fmla="*/ 695 h 701"/>
                <a:gd name="T48" fmla="*/ 472 w 702"/>
                <a:gd name="T49" fmla="*/ 680 h 701"/>
                <a:gd name="T50" fmla="*/ 518 w 702"/>
                <a:gd name="T51" fmla="*/ 659 h 701"/>
                <a:gd name="T52" fmla="*/ 561 w 702"/>
                <a:gd name="T53" fmla="*/ 632 h 701"/>
                <a:gd name="T54" fmla="*/ 599 w 702"/>
                <a:gd name="T55" fmla="*/ 599 h 701"/>
                <a:gd name="T56" fmla="*/ 632 w 702"/>
                <a:gd name="T57" fmla="*/ 560 h 701"/>
                <a:gd name="T58" fmla="*/ 659 w 702"/>
                <a:gd name="T59" fmla="*/ 517 h 701"/>
                <a:gd name="T60" fmla="*/ 681 w 702"/>
                <a:gd name="T61" fmla="*/ 472 h 701"/>
                <a:gd name="T62" fmla="*/ 694 w 702"/>
                <a:gd name="T63" fmla="*/ 421 h 701"/>
                <a:gd name="T64" fmla="*/ 702 w 702"/>
                <a:gd name="T65" fmla="*/ 369 h 701"/>
                <a:gd name="T66" fmla="*/ 702 w 702"/>
                <a:gd name="T67" fmla="*/ 332 h 701"/>
                <a:gd name="T68" fmla="*/ 694 w 702"/>
                <a:gd name="T69" fmla="*/ 280 h 701"/>
                <a:gd name="T70" fmla="*/ 681 w 702"/>
                <a:gd name="T71" fmla="*/ 229 h 701"/>
                <a:gd name="T72" fmla="*/ 659 w 702"/>
                <a:gd name="T73" fmla="*/ 184 h 701"/>
                <a:gd name="T74" fmla="*/ 632 w 702"/>
                <a:gd name="T75" fmla="*/ 141 h 701"/>
                <a:gd name="T76" fmla="*/ 599 w 702"/>
                <a:gd name="T77" fmla="*/ 102 h 701"/>
                <a:gd name="T78" fmla="*/ 561 w 702"/>
                <a:gd name="T79" fmla="*/ 69 h 701"/>
                <a:gd name="T80" fmla="*/ 518 w 702"/>
                <a:gd name="T81" fmla="*/ 42 h 701"/>
                <a:gd name="T82" fmla="*/ 472 w 702"/>
                <a:gd name="T83" fmla="*/ 21 h 701"/>
                <a:gd name="T84" fmla="*/ 422 w 702"/>
                <a:gd name="T85" fmla="*/ 7 h 701"/>
                <a:gd name="T86" fmla="*/ 369 w 702"/>
                <a:gd name="T8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1">
                  <a:moveTo>
                    <a:pt x="350" y="0"/>
                  </a:moveTo>
                  <a:lnTo>
                    <a:pt x="350" y="0"/>
                  </a:lnTo>
                  <a:lnTo>
                    <a:pt x="333" y="0"/>
                  </a:lnTo>
                  <a:lnTo>
                    <a:pt x="315" y="1"/>
                  </a:lnTo>
                  <a:lnTo>
                    <a:pt x="297" y="4"/>
                  </a:lnTo>
                  <a:lnTo>
                    <a:pt x="280" y="7"/>
                  </a:lnTo>
                  <a:lnTo>
                    <a:pt x="263" y="11"/>
                  </a:lnTo>
                  <a:lnTo>
                    <a:pt x="246" y="16"/>
                  </a:lnTo>
                  <a:lnTo>
                    <a:pt x="230" y="21"/>
                  </a:lnTo>
                  <a:lnTo>
                    <a:pt x="215" y="27"/>
                  </a:lnTo>
                  <a:lnTo>
                    <a:pt x="199" y="34"/>
                  </a:lnTo>
                  <a:lnTo>
                    <a:pt x="184" y="42"/>
                  </a:lnTo>
                  <a:lnTo>
                    <a:pt x="169" y="51"/>
                  </a:lnTo>
                  <a:lnTo>
                    <a:pt x="155" y="60"/>
                  </a:lnTo>
                  <a:lnTo>
                    <a:pt x="141" y="69"/>
                  </a:lnTo>
                  <a:lnTo>
                    <a:pt x="128" y="80"/>
                  </a:lnTo>
                  <a:lnTo>
                    <a:pt x="114" y="91"/>
                  </a:lnTo>
                  <a:lnTo>
                    <a:pt x="103" y="102"/>
                  </a:lnTo>
                  <a:lnTo>
                    <a:pt x="91" y="115"/>
                  </a:lnTo>
                  <a:lnTo>
                    <a:pt x="81" y="128"/>
                  </a:lnTo>
                  <a:lnTo>
                    <a:pt x="70" y="141"/>
                  </a:lnTo>
                  <a:lnTo>
                    <a:pt x="60" y="154"/>
                  </a:lnTo>
                  <a:lnTo>
                    <a:pt x="51" y="168"/>
                  </a:lnTo>
                  <a:lnTo>
                    <a:pt x="43" y="184"/>
                  </a:lnTo>
                  <a:lnTo>
                    <a:pt x="35" y="198"/>
                  </a:lnTo>
                  <a:lnTo>
                    <a:pt x="27" y="214"/>
                  </a:lnTo>
                  <a:lnTo>
                    <a:pt x="21" y="229"/>
                  </a:lnTo>
                  <a:lnTo>
                    <a:pt x="15" y="246"/>
                  </a:lnTo>
                  <a:lnTo>
                    <a:pt x="12" y="263"/>
                  </a:lnTo>
                  <a:lnTo>
                    <a:pt x="8" y="280"/>
                  </a:lnTo>
                  <a:lnTo>
                    <a:pt x="4" y="297"/>
                  </a:lnTo>
                  <a:lnTo>
                    <a:pt x="1" y="314"/>
                  </a:lnTo>
                  <a:lnTo>
                    <a:pt x="0" y="332"/>
                  </a:lnTo>
                  <a:lnTo>
                    <a:pt x="0" y="351"/>
                  </a:lnTo>
                  <a:lnTo>
                    <a:pt x="0" y="351"/>
                  </a:lnTo>
                  <a:lnTo>
                    <a:pt x="0" y="369"/>
                  </a:lnTo>
                  <a:lnTo>
                    <a:pt x="1" y="387"/>
                  </a:lnTo>
                  <a:lnTo>
                    <a:pt x="4" y="404"/>
                  </a:lnTo>
                  <a:lnTo>
                    <a:pt x="8" y="421"/>
                  </a:lnTo>
                  <a:lnTo>
                    <a:pt x="12" y="438"/>
                  </a:lnTo>
                  <a:lnTo>
                    <a:pt x="15" y="455"/>
                  </a:lnTo>
                  <a:lnTo>
                    <a:pt x="21" y="472"/>
                  </a:lnTo>
                  <a:lnTo>
                    <a:pt x="27" y="487"/>
                  </a:lnTo>
                  <a:lnTo>
                    <a:pt x="35" y="503"/>
                  </a:lnTo>
                  <a:lnTo>
                    <a:pt x="43" y="517"/>
                  </a:lnTo>
                  <a:lnTo>
                    <a:pt x="51" y="533"/>
                  </a:lnTo>
                  <a:lnTo>
                    <a:pt x="60" y="547"/>
                  </a:lnTo>
                  <a:lnTo>
                    <a:pt x="70" y="560"/>
                  </a:lnTo>
                  <a:lnTo>
                    <a:pt x="81" y="573"/>
                  </a:lnTo>
                  <a:lnTo>
                    <a:pt x="91" y="586"/>
                  </a:lnTo>
                  <a:lnTo>
                    <a:pt x="103" y="599"/>
                  </a:lnTo>
                  <a:lnTo>
                    <a:pt x="114" y="610"/>
                  </a:lnTo>
                  <a:lnTo>
                    <a:pt x="128" y="622"/>
                  </a:lnTo>
                  <a:lnTo>
                    <a:pt x="141" y="632"/>
                  </a:lnTo>
                  <a:lnTo>
                    <a:pt x="155" y="641"/>
                  </a:lnTo>
                  <a:lnTo>
                    <a:pt x="169" y="650"/>
                  </a:lnTo>
                  <a:lnTo>
                    <a:pt x="184" y="659"/>
                  </a:lnTo>
                  <a:lnTo>
                    <a:pt x="199" y="667"/>
                  </a:lnTo>
                  <a:lnTo>
                    <a:pt x="215" y="674"/>
                  </a:lnTo>
                  <a:lnTo>
                    <a:pt x="230" y="680"/>
                  </a:lnTo>
                  <a:lnTo>
                    <a:pt x="246" y="685"/>
                  </a:lnTo>
                  <a:lnTo>
                    <a:pt x="263" y="691"/>
                  </a:lnTo>
                  <a:lnTo>
                    <a:pt x="280" y="695"/>
                  </a:lnTo>
                  <a:lnTo>
                    <a:pt x="297" y="697"/>
                  </a:lnTo>
                  <a:lnTo>
                    <a:pt x="315" y="700"/>
                  </a:lnTo>
                  <a:lnTo>
                    <a:pt x="333" y="701"/>
                  </a:lnTo>
                  <a:lnTo>
                    <a:pt x="350" y="701"/>
                  </a:lnTo>
                  <a:lnTo>
                    <a:pt x="350" y="701"/>
                  </a:lnTo>
                  <a:lnTo>
                    <a:pt x="369" y="701"/>
                  </a:lnTo>
                  <a:lnTo>
                    <a:pt x="387" y="700"/>
                  </a:lnTo>
                  <a:lnTo>
                    <a:pt x="404" y="697"/>
                  </a:lnTo>
                  <a:lnTo>
                    <a:pt x="422" y="695"/>
                  </a:lnTo>
                  <a:lnTo>
                    <a:pt x="439" y="691"/>
                  </a:lnTo>
                  <a:lnTo>
                    <a:pt x="456" y="685"/>
                  </a:lnTo>
                  <a:lnTo>
                    <a:pt x="472" y="680"/>
                  </a:lnTo>
                  <a:lnTo>
                    <a:pt x="487" y="674"/>
                  </a:lnTo>
                  <a:lnTo>
                    <a:pt x="503" y="667"/>
                  </a:lnTo>
                  <a:lnTo>
                    <a:pt x="518" y="659"/>
                  </a:lnTo>
                  <a:lnTo>
                    <a:pt x="533" y="650"/>
                  </a:lnTo>
                  <a:lnTo>
                    <a:pt x="547" y="641"/>
                  </a:lnTo>
                  <a:lnTo>
                    <a:pt x="561" y="632"/>
                  </a:lnTo>
                  <a:lnTo>
                    <a:pt x="574" y="622"/>
                  </a:lnTo>
                  <a:lnTo>
                    <a:pt x="588" y="610"/>
                  </a:lnTo>
                  <a:lnTo>
                    <a:pt x="599" y="599"/>
                  </a:lnTo>
                  <a:lnTo>
                    <a:pt x="611" y="586"/>
                  </a:lnTo>
                  <a:lnTo>
                    <a:pt x="621" y="573"/>
                  </a:lnTo>
                  <a:lnTo>
                    <a:pt x="632" y="560"/>
                  </a:lnTo>
                  <a:lnTo>
                    <a:pt x="642" y="547"/>
                  </a:lnTo>
                  <a:lnTo>
                    <a:pt x="651" y="533"/>
                  </a:lnTo>
                  <a:lnTo>
                    <a:pt x="659" y="517"/>
                  </a:lnTo>
                  <a:lnTo>
                    <a:pt x="667" y="503"/>
                  </a:lnTo>
                  <a:lnTo>
                    <a:pt x="675" y="487"/>
                  </a:lnTo>
                  <a:lnTo>
                    <a:pt x="681" y="472"/>
                  </a:lnTo>
                  <a:lnTo>
                    <a:pt x="687" y="455"/>
                  </a:lnTo>
                  <a:lnTo>
                    <a:pt x="690" y="438"/>
                  </a:lnTo>
                  <a:lnTo>
                    <a:pt x="694" y="421"/>
                  </a:lnTo>
                  <a:lnTo>
                    <a:pt x="698" y="404"/>
                  </a:lnTo>
                  <a:lnTo>
                    <a:pt x="700" y="387"/>
                  </a:lnTo>
                  <a:lnTo>
                    <a:pt x="702" y="369"/>
                  </a:lnTo>
                  <a:lnTo>
                    <a:pt x="702" y="351"/>
                  </a:lnTo>
                  <a:lnTo>
                    <a:pt x="702" y="351"/>
                  </a:lnTo>
                  <a:lnTo>
                    <a:pt x="702" y="332"/>
                  </a:lnTo>
                  <a:lnTo>
                    <a:pt x="700" y="314"/>
                  </a:lnTo>
                  <a:lnTo>
                    <a:pt x="698" y="297"/>
                  </a:lnTo>
                  <a:lnTo>
                    <a:pt x="694" y="280"/>
                  </a:lnTo>
                  <a:lnTo>
                    <a:pt x="690" y="263"/>
                  </a:lnTo>
                  <a:lnTo>
                    <a:pt x="687" y="246"/>
                  </a:lnTo>
                  <a:lnTo>
                    <a:pt x="681" y="229"/>
                  </a:lnTo>
                  <a:lnTo>
                    <a:pt x="675" y="214"/>
                  </a:lnTo>
                  <a:lnTo>
                    <a:pt x="667" y="198"/>
                  </a:lnTo>
                  <a:lnTo>
                    <a:pt x="659" y="184"/>
                  </a:lnTo>
                  <a:lnTo>
                    <a:pt x="651" y="168"/>
                  </a:lnTo>
                  <a:lnTo>
                    <a:pt x="642" y="154"/>
                  </a:lnTo>
                  <a:lnTo>
                    <a:pt x="632" y="141"/>
                  </a:lnTo>
                  <a:lnTo>
                    <a:pt x="621" y="128"/>
                  </a:lnTo>
                  <a:lnTo>
                    <a:pt x="611" y="115"/>
                  </a:lnTo>
                  <a:lnTo>
                    <a:pt x="599" y="102"/>
                  </a:lnTo>
                  <a:lnTo>
                    <a:pt x="588" y="91"/>
                  </a:lnTo>
                  <a:lnTo>
                    <a:pt x="574" y="80"/>
                  </a:lnTo>
                  <a:lnTo>
                    <a:pt x="561" y="69"/>
                  </a:lnTo>
                  <a:lnTo>
                    <a:pt x="547" y="60"/>
                  </a:lnTo>
                  <a:lnTo>
                    <a:pt x="533" y="51"/>
                  </a:lnTo>
                  <a:lnTo>
                    <a:pt x="518" y="42"/>
                  </a:lnTo>
                  <a:lnTo>
                    <a:pt x="503" y="34"/>
                  </a:lnTo>
                  <a:lnTo>
                    <a:pt x="487" y="27"/>
                  </a:lnTo>
                  <a:lnTo>
                    <a:pt x="472" y="21"/>
                  </a:lnTo>
                  <a:lnTo>
                    <a:pt x="456" y="16"/>
                  </a:lnTo>
                  <a:lnTo>
                    <a:pt x="439" y="11"/>
                  </a:lnTo>
                  <a:lnTo>
                    <a:pt x="422" y="7"/>
                  </a:lnTo>
                  <a:lnTo>
                    <a:pt x="404" y="4"/>
                  </a:lnTo>
                  <a:lnTo>
                    <a:pt x="387" y="1"/>
                  </a:lnTo>
                  <a:lnTo>
                    <a:pt x="369" y="0"/>
                  </a:lnTo>
                  <a:lnTo>
                    <a:pt x="350" y="0"/>
                  </a:lnTo>
                  <a:lnTo>
                    <a:pt x="35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4" name="Freeform 148"/>
            <p:cNvSpPr>
              <a:spLocks/>
            </p:cNvSpPr>
            <p:nvPr userDrawn="1"/>
          </p:nvSpPr>
          <p:spPr bwMode="auto">
            <a:xfrm>
              <a:off x="2802" y="1784"/>
              <a:ext cx="156" cy="155"/>
            </a:xfrm>
            <a:custGeom>
              <a:avLst/>
              <a:gdLst>
                <a:gd name="T0" fmla="*/ 310 w 622"/>
                <a:gd name="T1" fmla="*/ 0 h 620"/>
                <a:gd name="T2" fmla="*/ 279 w 622"/>
                <a:gd name="T3" fmla="*/ 1 h 620"/>
                <a:gd name="T4" fmla="*/ 248 w 622"/>
                <a:gd name="T5" fmla="*/ 6 h 620"/>
                <a:gd name="T6" fmla="*/ 190 w 622"/>
                <a:gd name="T7" fmla="*/ 25 h 620"/>
                <a:gd name="T8" fmla="*/ 137 w 622"/>
                <a:gd name="T9" fmla="*/ 53 h 620"/>
                <a:gd name="T10" fmla="*/ 91 w 622"/>
                <a:gd name="T11" fmla="*/ 91 h 620"/>
                <a:gd name="T12" fmla="*/ 54 w 622"/>
                <a:gd name="T13" fmla="*/ 137 h 620"/>
                <a:gd name="T14" fmla="*/ 25 w 622"/>
                <a:gd name="T15" fmla="*/ 189 h 620"/>
                <a:gd name="T16" fmla="*/ 7 w 622"/>
                <a:gd name="T17" fmla="*/ 247 h 620"/>
                <a:gd name="T18" fmla="*/ 2 w 622"/>
                <a:gd name="T19" fmla="*/ 279 h 620"/>
                <a:gd name="T20" fmla="*/ 0 w 622"/>
                <a:gd name="T21" fmla="*/ 310 h 620"/>
                <a:gd name="T22" fmla="*/ 0 w 622"/>
                <a:gd name="T23" fmla="*/ 326 h 620"/>
                <a:gd name="T24" fmla="*/ 4 w 622"/>
                <a:gd name="T25" fmla="*/ 357 h 620"/>
                <a:gd name="T26" fmla="*/ 15 w 622"/>
                <a:gd name="T27" fmla="*/ 402 h 620"/>
                <a:gd name="T28" fmla="*/ 38 w 622"/>
                <a:gd name="T29" fmla="*/ 458 h 620"/>
                <a:gd name="T30" fmla="*/ 72 w 622"/>
                <a:gd name="T31" fmla="*/ 508 h 620"/>
                <a:gd name="T32" fmla="*/ 114 w 622"/>
                <a:gd name="T33" fmla="*/ 550 h 620"/>
                <a:gd name="T34" fmla="*/ 163 w 622"/>
                <a:gd name="T35" fmla="*/ 584 h 620"/>
                <a:gd name="T36" fmla="*/ 219 w 622"/>
                <a:gd name="T37" fmla="*/ 607 h 620"/>
                <a:gd name="T38" fmla="*/ 263 w 622"/>
                <a:gd name="T39" fmla="*/ 617 h 620"/>
                <a:gd name="T40" fmla="*/ 295 w 622"/>
                <a:gd name="T41" fmla="*/ 620 h 620"/>
                <a:gd name="T42" fmla="*/ 310 w 622"/>
                <a:gd name="T43" fmla="*/ 620 h 620"/>
                <a:gd name="T44" fmla="*/ 343 w 622"/>
                <a:gd name="T45" fmla="*/ 619 h 620"/>
                <a:gd name="T46" fmla="*/ 374 w 622"/>
                <a:gd name="T47" fmla="*/ 615 h 620"/>
                <a:gd name="T48" fmla="*/ 432 w 622"/>
                <a:gd name="T49" fmla="*/ 597 h 620"/>
                <a:gd name="T50" fmla="*/ 485 w 622"/>
                <a:gd name="T51" fmla="*/ 568 h 620"/>
                <a:gd name="T52" fmla="*/ 531 w 622"/>
                <a:gd name="T53" fmla="*/ 530 h 620"/>
                <a:gd name="T54" fmla="*/ 568 w 622"/>
                <a:gd name="T55" fmla="*/ 483 h 620"/>
                <a:gd name="T56" fmla="*/ 597 w 622"/>
                <a:gd name="T57" fmla="*/ 431 h 620"/>
                <a:gd name="T58" fmla="*/ 615 w 622"/>
                <a:gd name="T59" fmla="*/ 372 h 620"/>
                <a:gd name="T60" fmla="*/ 620 w 622"/>
                <a:gd name="T61" fmla="*/ 342 h 620"/>
                <a:gd name="T62" fmla="*/ 622 w 622"/>
                <a:gd name="T63" fmla="*/ 310 h 620"/>
                <a:gd name="T64" fmla="*/ 620 w 622"/>
                <a:gd name="T65" fmla="*/ 294 h 620"/>
                <a:gd name="T66" fmla="*/ 618 w 622"/>
                <a:gd name="T67" fmla="*/ 263 h 620"/>
                <a:gd name="T68" fmla="*/ 607 w 622"/>
                <a:gd name="T69" fmla="*/ 217 h 620"/>
                <a:gd name="T70" fmla="*/ 584 w 622"/>
                <a:gd name="T71" fmla="*/ 163 h 620"/>
                <a:gd name="T72" fmla="*/ 550 w 622"/>
                <a:gd name="T73" fmla="*/ 113 h 620"/>
                <a:gd name="T74" fmla="*/ 508 w 622"/>
                <a:gd name="T75" fmla="*/ 70 h 620"/>
                <a:gd name="T76" fmla="*/ 459 w 622"/>
                <a:gd name="T77" fmla="*/ 38 h 620"/>
                <a:gd name="T78" fmla="*/ 403 w 622"/>
                <a:gd name="T79" fmla="*/ 14 h 620"/>
                <a:gd name="T80" fmla="*/ 359 w 622"/>
                <a:gd name="T81" fmla="*/ 4 h 620"/>
                <a:gd name="T82" fmla="*/ 327 w 622"/>
                <a:gd name="T83" fmla="*/ 0 h 620"/>
                <a:gd name="T84" fmla="*/ 310 w 622"/>
                <a:gd name="T8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310" y="0"/>
                  </a:moveTo>
                  <a:lnTo>
                    <a:pt x="310" y="0"/>
                  </a:lnTo>
                  <a:lnTo>
                    <a:pt x="295" y="0"/>
                  </a:lnTo>
                  <a:lnTo>
                    <a:pt x="279" y="1"/>
                  </a:lnTo>
                  <a:lnTo>
                    <a:pt x="263" y="4"/>
                  </a:lnTo>
                  <a:lnTo>
                    <a:pt x="248" y="6"/>
                  </a:lnTo>
                  <a:lnTo>
                    <a:pt x="219" y="14"/>
                  </a:lnTo>
                  <a:lnTo>
                    <a:pt x="190" y="25"/>
                  </a:lnTo>
                  <a:lnTo>
                    <a:pt x="163" y="38"/>
                  </a:lnTo>
                  <a:lnTo>
                    <a:pt x="137" y="53"/>
                  </a:lnTo>
                  <a:lnTo>
                    <a:pt x="114" y="70"/>
                  </a:lnTo>
                  <a:lnTo>
                    <a:pt x="91" y="91"/>
                  </a:lnTo>
                  <a:lnTo>
                    <a:pt x="72" y="113"/>
                  </a:lnTo>
                  <a:lnTo>
                    <a:pt x="54" y="137"/>
                  </a:lnTo>
                  <a:lnTo>
                    <a:pt x="38" y="163"/>
                  </a:lnTo>
                  <a:lnTo>
                    <a:pt x="25" y="189"/>
                  </a:lnTo>
                  <a:lnTo>
                    <a:pt x="15" y="217"/>
                  </a:lnTo>
                  <a:lnTo>
                    <a:pt x="7" y="247"/>
                  </a:lnTo>
                  <a:lnTo>
                    <a:pt x="4" y="263"/>
                  </a:lnTo>
                  <a:lnTo>
                    <a:pt x="2" y="279"/>
                  </a:lnTo>
                  <a:lnTo>
                    <a:pt x="0" y="294"/>
                  </a:lnTo>
                  <a:lnTo>
                    <a:pt x="0" y="310"/>
                  </a:lnTo>
                  <a:lnTo>
                    <a:pt x="0" y="310"/>
                  </a:lnTo>
                  <a:lnTo>
                    <a:pt x="0" y="326"/>
                  </a:lnTo>
                  <a:lnTo>
                    <a:pt x="2" y="342"/>
                  </a:lnTo>
                  <a:lnTo>
                    <a:pt x="4" y="357"/>
                  </a:lnTo>
                  <a:lnTo>
                    <a:pt x="7" y="372"/>
                  </a:lnTo>
                  <a:lnTo>
                    <a:pt x="15" y="402"/>
                  </a:lnTo>
                  <a:lnTo>
                    <a:pt x="25" y="431"/>
                  </a:lnTo>
                  <a:lnTo>
                    <a:pt x="38" y="458"/>
                  </a:lnTo>
                  <a:lnTo>
                    <a:pt x="54" y="483"/>
                  </a:lnTo>
                  <a:lnTo>
                    <a:pt x="72" y="508"/>
                  </a:lnTo>
                  <a:lnTo>
                    <a:pt x="91" y="530"/>
                  </a:lnTo>
                  <a:lnTo>
                    <a:pt x="114" y="550"/>
                  </a:lnTo>
                  <a:lnTo>
                    <a:pt x="137" y="568"/>
                  </a:lnTo>
                  <a:lnTo>
                    <a:pt x="163" y="584"/>
                  </a:lnTo>
                  <a:lnTo>
                    <a:pt x="190" y="597"/>
                  </a:lnTo>
                  <a:lnTo>
                    <a:pt x="219" y="607"/>
                  </a:lnTo>
                  <a:lnTo>
                    <a:pt x="248" y="615"/>
                  </a:lnTo>
                  <a:lnTo>
                    <a:pt x="263" y="617"/>
                  </a:lnTo>
                  <a:lnTo>
                    <a:pt x="279" y="619"/>
                  </a:lnTo>
                  <a:lnTo>
                    <a:pt x="295" y="620"/>
                  </a:lnTo>
                  <a:lnTo>
                    <a:pt x="310" y="620"/>
                  </a:lnTo>
                  <a:lnTo>
                    <a:pt x="310" y="620"/>
                  </a:lnTo>
                  <a:lnTo>
                    <a:pt x="327" y="620"/>
                  </a:lnTo>
                  <a:lnTo>
                    <a:pt x="343" y="619"/>
                  </a:lnTo>
                  <a:lnTo>
                    <a:pt x="359" y="617"/>
                  </a:lnTo>
                  <a:lnTo>
                    <a:pt x="374" y="615"/>
                  </a:lnTo>
                  <a:lnTo>
                    <a:pt x="403" y="607"/>
                  </a:lnTo>
                  <a:lnTo>
                    <a:pt x="432" y="597"/>
                  </a:lnTo>
                  <a:lnTo>
                    <a:pt x="459" y="584"/>
                  </a:lnTo>
                  <a:lnTo>
                    <a:pt x="485" y="568"/>
                  </a:lnTo>
                  <a:lnTo>
                    <a:pt x="508" y="550"/>
                  </a:lnTo>
                  <a:lnTo>
                    <a:pt x="531" y="530"/>
                  </a:lnTo>
                  <a:lnTo>
                    <a:pt x="550" y="508"/>
                  </a:lnTo>
                  <a:lnTo>
                    <a:pt x="568" y="483"/>
                  </a:lnTo>
                  <a:lnTo>
                    <a:pt x="584" y="458"/>
                  </a:lnTo>
                  <a:lnTo>
                    <a:pt x="597" y="431"/>
                  </a:lnTo>
                  <a:lnTo>
                    <a:pt x="607" y="402"/>
                  </a:lnTo>
                  <a:lnTo>
                    <a:pt x="615" y="372"/>
                  </a:lnTo>
                  <a:lnTo>
                    <a:pt x="618" y="357"/>
                  </a:lnTo>
                  <a:lnTo>
                    <a:pt x="620" y="342"/>
                  </a:lnTo>
                  <a:lnTo>
                    <a:pt x="620" y="326"/>
                  </a:lnTo>
                  <a:lnTo>
                    <a:pt x="622" y="310"/>
                  </a:lnTo>
                  <a:lnTo>
                    <a:pt x="622" y="310"/>
                  </a:lnTo>
                  <a:lnTo>
                    <a:pt x="620" y="294"/>
                  </a:lnTo>
                  <a:lnTo>
                    <a:pt x="620" y="279"/>
                  </a:lnTo>
                  <a:lnTo>
                    <a:pt x="618" y="263"/>
                  </a:lnTo>
                  <a:lnTo>
                    <a:pt x="615" y="247"/>
                  </a:lnTo>
                  <a:lnTo>
                    <a:pt x="607" y="217"/>
                  </a:lnTo>
                  <a:lnTo>
                    <a:pt x="597" y="189"/>
                  </a:lnTo>
                  <a:lnTo>
                    <a:pt x="584" y="163"/>
                  </a:lnTo>
                  <a:lnTo>
                    <a:pt x="568" y="137"/>
                  </a:lnTo>
                  <a:lnTo>
                    <a:pt x="550" y="113"/>
                  </a:lnTo>
                  <a:lnTo>
                    <a:pt x="531" y="91"/>
                  </a:lnTo>
                  <a:lnTo>
                    <a:pt x="508" y="70"/>
                  </a:lnTo>
                  <a:lnTo>
                    <a:pt x="485" y="53"/>
                  </a:lnTo>
                  <a:lnTo>
                    <a:pt x="459" y="38"/>
                  </a:lnTo>
                  <a:lnTo>
                    <a:pt x="432" y="25"/>
                  </a:lnTo>
                  <a:lnTo>
                    <a:pt x="403" y="14"/>
                  </a:lnTo>
                  <a:lnTo>
                    <a:pt x="374" y="6"/>
                  </a:lnTo>
                  <a:lnTo>
                    <a:pt x="359" y="4"/>
                  </a:lnTo>
                  <a:lnTo>
                    <a:pt x="343" y="1"/>
                  </a:lnTo>
                  <a:lnTo>
                    <a:pt x="327" y="0"/>
                  </a:lnTo>
                  <a:lnTo>
                    <a:pt x="310" y="0"/>
                  </a:lnTo>
                  <a:lnTo>
                    <a:pt x="3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5" name="Freeform 149"/>
            <p:cNvSpPr>
              <a:spLocks/>
            </p:cNvSpPr>
            <p:nvPr userDrawn="1"/>
          </p:nvSpPr>
          <p:spPr bwMode="auto">
            <a:xfrm>
              <a:off x="2812" y="2047"/>
              <a:ext cx="136" cy="135"/>
            </a:xfrm>
            <a:custGeom>
              <a:avLst/>
              <a:gdLst>
                <a:gd name="T0" fmla="*/ 269 w 540"/>
                <a:gd name="T1" fmla="*/ 0 h 540"/>
                <a:gd name="T2" fmla="*/ 216 w 540"/>
                <a:gd name="T3" fmla="*/ 5 h 540"/>
                <a:gd name="T4" fmla="*/ 165 w 540"/>
                <a:gd name="T5" fmla="*/ 20 h 540"/>
                <a:gd name="T6" fmla="*/ 119 w 540"/>
                <a:gd name="T7" fmla="*/ 45 h 540"/>
                <a:gd name="T8" fmla="*/ 79 w 540"/>
                <a:gd name="T9" fmla="*/ 79 h 540"/>
                <a:gd name="T10" fmla="*/ 47 w 540"/>
                <a:gd name="T11" fmla="*/ 118 h 540"/>
                <a:gd name="T12" fmla="*/ 22 w 540"/>
                <a:gd name="T13" fmla="*/ 165 h 540"/>
                <a:gd name="T14" fmla="*/ 5 w 540"/>
                <a:gd name="T15" fmla="*/ 216 h 540"/>
                <a:gd name="T16" fmla="*/ 0 w 540"/>
                <a:gd name="T17" fmla="*/ 269 h 540"/>
                <a:gd name="T18" fmla="*/ 1 w 540"/>
                <a:gd name="T19" fmla="*/ 297 h 540"/>
                <a:gd name="T20" fmla="*/ 13 w 540"/>
                <a:gd name="T21" fmla="*/ 350 h 540"/>
                <a:gd name="T22" fmla="*/ 32 w 540"/>
                <a:gd name="T23" fmla="*/ 398 h 540"/>
                <a:gd name="T24" fmla="*/ 62 w 540"/>
                <a:gd name="T25" fmla="*/ 441 h 540"/>
                <a:gd name="T26" fmla="*/ 99 w 540"/>
                <a:gd name="T27" fmla="*/ 478 h 540"/>
                <a:gd name="T28" fmla="*/ 142 w 540"/>
                <a:gd name="T29" fmla="*/ 508 h 540"/>
                <a:gd name="T30" fmla="*/ 190 w 540"/>
                <a:gd name="T31" fmla="*/ 527 h 540"/>
                <a:gd name="T32" fmla="*/ 242 w 540"/>
                <a:gd name="T33" fmla="*/ 538 h 540"/>
                <a:gd name="T34" fmla="*/ 269 w 540"/>
                <a:gd name="T35" fmla="*/ 540 h 540"/>
                <a:gd name="T36" fmla="*/ 324 w 540"/>
                <a:gd name="T37" fmla="*/ 534 h 540"/>
                <a:gd name="T38" fmla="*/ 375 w 540"/>
                <a:gd name="T39" fmla="*/ 518 h 540"/>
                <a:gd name="T40" fmla="*/ 421 w 540"/>
                <a:gd name="T41" fmla="*/ 493 h 540"/>
                <a:gd name="T42" fmla="*/ 461 w 540"/>
                <a:gd name="T43" fmla="*/ 461 h 540"/>
                <a:gd name="T44" fmla="*/ 493 w 540"/>
                <a:gd name="T45" fmla="*/ 420 h 540"/>
                <a:gd name="T46" fmla="*/ 518 w 540"/>
                <a:gd name="T47" fmla="*/ 375 h 540"/>
                <a:gd name="T48" fmla="*/ 534 w 540"/>
                <a:gd name="T49" fmla="*/ 324 h 540"/>
                <a:gd name="T50" fmla="*/ 540 w 540"/>
                <a:gd name="T51" fmla="*/ 269 h 540"/>
                <a:gd name="T52" fmla="*/ 539 w 540"/>
                <a:gd name="T53" fmla="*/ 242 h 540"/>
                <a:gd name="T54" fmla="*/ 527 w 540"/>
                <a:gd name="T55" fmla="*/ 190 h 540"/>
                <a:gd name="T56" fmla="*/ 508 w 540"/>
                <a:gd name="T57" fmla="*/ 140 h 540"/>
                <a:gd name="T58" fmla="*/ 478 w 540"/>
                <a:gd name="T59" fmla="*/ 97 h 540"/>
                <a:gd name="T60" fmla="*/ 441 w 540"/>
                <a:gd name="T61" fmla="*/ 61 h 540"/>
                <a:gd name="T62" fmla="*/ 398 w 540"/>
                <a:gd name="T63" fmla="*/ 32 h 540"/>
                <a:gd name="T64" fmla="*/ 350 w 540"/>
                <a:gd name="T65" fmla="*/ 11 h 540"/>
                <a:gd name="T66" fmla="*/ 298 w 540"/>
                <a:gd name="T67" fmla="*/ 1 h 540"/>
                <a:gd name="T68" fmla="*/ 269 w 540"/>
                <a:gd name="T6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269" y="0"/>
                  </a:moveTo>
                  <a:lnTo>
                    <a:pt x="269" y="0"/>
                  </a:lnTo>
                  <a:lnTo>
                    <a:pt x="242" y="1"/>
                  </a:lnTo>
                  <a:lnTo>
                    <a:pt x="216" y="5"/>
                  </a:lnTo>
                  <a:lnTo>
                    <a:pt x="190" y="11"/>
                  </a:lnTo>
                  <a:lnTo>
                    <a:pt x="165" y="20"/>
                  </a:lnTo>
                  <a:lnTo>
                    <a:pt x="142" y="32"/>
                  </a:lnTo>
                  <a:lnTo>
                    <a:pt x="119" y="45"/>
                  </a:lnTo>
                  <a:lnTo>
                    <a:pt x="99" y="61"/>
                  </a:lnTo>
                  <a:lnTo>
                    <a:pt x="79" y="79"/>
                  </a:lnTo>
                  <a:lnTo>
                    <a:pt x="62" y="97"/>
                  </a:lnTo>
                  <a:lnTo>
                    <a:pt x="47" y="118"/>
                  </a:lnTo>
                  <a:lnTo>
                    <a:pt x="32" y="140"/>
                  </a:lnTo>
                  <a:lnTo>
                    <a:pt x="22" y="165"/>
                  </a:lnTo>
                  <a:lnTo>
                    <a:pt x="13" y="190"/>
                  </a:lnTo>
                  <a:lnTo>
                    <a:pt x="5" y="216"/>
                  </a:lnTo>
                  <a:lnTo>
                    <a:pt x="1" y="242"/>
                  </a:lnTo>
                  <a:lnTo>
                    <a:pt x="0" y="269"/>
                  </a:lnTo>
                  <a:lnTo>
                    <a:pt x="0" y="269"/>
                  </a:lnTo>
                  <a:lnTo>
                    <a:pt x="1" y="297"/>
                  </a:lnTo>
                  <a:lnTo>
                    <a:pt x="5" y="324"/>
                  </a:lnTo>
                  <a:lnTo>
                    <a:pt x="13" y="350"/>
                  </a:lnTo>
                  <a:lnTo>
                    <a:pt x="22" y="375"/>
                  </a:lnTo>
                  <a:lnTo>
                    <a:pt x="32" y="398"/>
                  </a:lnTo>
                  <a:lnTo>
                    <a:pt x="47" y="420"/>
                  </a:lnTo>
                  <a:lnTo>
                    <a:pt x="62" y="441"/>
                  </a:lnTo>
                  <a:lnTo>
                    <a:pt x="79" y="461"/>
                  </a:lnTo>
                  <a:lnTo>
                    <a:pt x="99" y="478"/>
                  </a:lnTo>
                  <a:lnTo>
                    <a:pt x="119" y="493"/>
                  </a:lnTo>
                  <a:lnTo>
                    <a:pt x="142" y="508"/>
                  </a:lnTo>
                  <a:lnTo>
                    <a:pt x="165" y="518"/>
                  </a:lnTo>
                  <a:lnTo>
                    <a:pt x="190" y="527"/>
                  </a:lnTo>
                  <a:lnTo>
                    <a:pt x="216" y="534"/>
                  </a:lnTo>
                  <a:lnTo>
                    <a:pt x="242" y="538"/>
                  </a:lnTo>
                  <a:lnTo>
                    <a:pt x="269" y="540"/>
                  </a:lnTo>
                  <a:lnTo>
                    <a:pt x="269" y="540"/>
                  </a:lnTo>
                  <a:lnTo>
                    <a:pt x="298" y="538"/>
                  </a:lnTo>
                  <a:lnTo>
                    <a:pt x="324" y="534"/>
                  </a:lnTo>
                  <a:lnTo>
                    <a:pt x="350" y="527"/>
                  </a:lnTo>
                  <a:lnTo>
                    <a:pt x="375" y="518"/>
                  </a:lnTo>
                  <a:lnTo>
                    <a:pt x="398" y="508"/>
                  </a:lnTo>
                  <a:lnTo>
                    <a:pt x="421" y="493"/>
                  </a:lnTo>
                  <a:lnTo>
                    <a:pt x="441" y="478"/>
                  </a:lnTo>
                  <a:lnTo>
                    <a:pt x="461" y="461"/>
                  </a:lnTo>
                  <a:lnTo>
                    <a:pt x="478" y="441"/>
                  </a:lnTo>
                  <a:lnTo>
                    <a:pt x="493" y="420"/>
                  </a:lnTo>
                  <a:lnTo>
                    <a:pt x="508" y="398"/>
                  </a:lnTo>
                  <a:lnTo>
                    <a:pt x="518" y="375"/>
                  </a:lnTo>
                  <a:lnTo>
                    <a:pt x="527" y="350"/>
                  </a:lnTo>
                  <a:lnTo>
                    <a:pt x="534" y="324"/>
                  </a:lnTo>
                  <a:lnTo>
                    <a:pt x="539" y="297"/>
                  </a:lnTo>
                  <a:lnTo>
                    <a:pt x="540" y="269"/>
                  </a:lnTo>
                  <a:lnTo>
                    <a:pt x="540" y="269"/>
                  </a:lnTo>
                  <a:lnTo>
                    <a:pt x="539" y="242"/>
                  </a:lnTo>
                  <a:lnTo>
                    <a:pt x="534" y="216"/>
                  </a:lnTo>
                  <a:lnTo>
                    <a:pt x="527" y="190"/>
                  </a:lnTo>
                  <a:lnTo>
                    <a:pt x="518" y="165"/>
                  </a:lnTo>
                  <a:lnTo>
                    <a:pt x="508" y="140"/>
                  </a:lnTo>
                  <a:lnTo>
                    <a:pt x="493" y="118"/>
                  </a:lnTo>
                  <a:lnTo>
                    <a:pt x="478" y="97"/>
                  </a:lnTo>
                  <a:lnTo>
                    <a:pt x="461" y="79"/>
                  </a:lnTo>
                  <a:lnTo>
                    <a:pt x="441" y="61"/>
                  </a:lnTo>
                  <a:lnTo>
                    <a:pt x="421" y="45"/>
                  </a:lnTo>
                  <a:lnTo>
                    <a:pt x="398" y="32"/>
                  </a:lnTo>
                  <a:lnTo>
                    <a:pt x="375" y="20"/>
                  </a:lnTo>
                  <a:lnTo>
                    <a:pt x="350" y="11"/>
                  </a:lnTo>
                  <a:lnTo>
                    <a:pt x="324" y="5"/>
                  </a:lnTo>
                  <a:lnTo>
                    <a:pt x="298" y="1"/>
                  </a:lnTo>
                  <a:lnTo>
                    <a:pt x="269" y="0"/>
                  </a:lnTo>
                  <a:lnTo>
                    <a:pt x="26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6" name="Freeform 150"/>
            <p:cNvSpPr>
              <a:spLocks/>
            </p:cNvSpPr>
            <p:nvPr userDrawn="1"/>
          </p:nvSpPr>
          <p:spPr bwMode="auto">
            <a:xfrm>
              <a:off x="2823" y="2310"/>
              <a:ext cx="114" cy="115"/>
            </a:xfrm>
            <a:custGeom>
              <a:avLst/>
              <a:gdLst>
                <a:gd name="T0" fmla="*/ 229 w 460"/>
                <a:gd name="T1" fmla="*/ 0 h 460"/>
                <a:gd name="T2" fmla="*/ 184 w 460"/>
                <a:gd name="T3" fmla="*/ 5 h 460"/>
                <a:gd name="T4" fmla="*/ 141 w 460"/>
                <a:gd name="T5" fmla="*/ 18 h 460"/>
                <a:gd name="T6" fmla="*/ 102 w 460"/>
                <a:gd name="T7" fmla="*/ 39 h 460"/>
                <a:gd name="T8" fmla="*/ 68 w 460"/>
                <a:gd name="T9" fmla="*/ 68 h 460"/>
                <a:gd name="T10" fmla="*/ 39 w 460"/>
                <a:gd name="T11" fmla="*/ 102 h 460"/>
                <a:gd name="T12" fmla="*/ 18 w 460"/>
                <a:gd name="T13" fmla="*/ 141 h 460"/>
                <a:gd name="T14" fmla="*/ 5 w 460"/>
                <a:gd name="T15" fmla="*/ 184 h 460"/>
                <a:gd name="T16" fmla="*/ 0 w 460"/>
                <a:gd name="T17" fmla="*/ 230 h 460"/>
                <a:gd name="T18" fmla="*/ 1 w 460"/>
                <a:gd name="T19" fmla="*/ 253 h 460"/>
                <a:gd name="T20" fmla="*/ 10 w 460"/>
                <a:gd name="T21" fmla="*/ 299 h 460"/>
                <a:gd name="T22" fmla="*/ 29 w 460"/>
                <a:gd name="T23" fmla="*/ 339 h 460"/>
                <a:gd name="T24" fmla="*/ 53 w 460"/>
                <a:gd name="T25" fmla="*/ 375 h 460"/>
                <a:gd name="T26" fmla="*/ 83 w 460"/>
                <a:gd name="T27" fmla="*/ 407 h 460"/>
                <a:gd name="T28" fmla="*/ 121 w 460"/>
                <a:gd name="T29" fmla="*/ 431 h 460"/>
                <a:gd name="T30" fmla="*/ 162 w 460"/>
                <a:gd name="T31" fmla="*/ 450 h 460"/>
                <a:gd name="T32" fmla="*/ 206 w 460"/>
                <a:gd name="T33" fmla="*/ 459 h 460"/>
                <a:gd name="T34" fmla="*/ 229 w 460"/>
                <a:gd name="T35" fmla="*/ 460 h 460"/>
                <a:gd name="T36" fmla="*/ 276 w 460"/>
                <a:gd name="T37" fmla="*/ 455 h 460"/>
                <a:gd name="T38" fmla="*/ 319 w 460"/>
                <a:gd name="T39" fmla="*/ 442 h 460"/>
                <a:gd name="T40" fmla="*/ 358 w 460"/>
                <a:gd name="T41" fmla="*/ 420 h 460"/>
                <a:gd name="T42" fmla="*/ 392 w 460"/>
                <a:gd name="T43" fmla="*/ 392 h 460"/>
                <a:gd name="T44" fmla="*/ 421 w 460"/>
                <a:gd name="T45" fmla="*/ 359 h 460"/>
                <a:gd name="T46" fmla="*/ 442 w 460"/>
                <a:gd name="T47" fmla="*/ 319 h 460"/>
                <a:gd name="T48" fmla="*/ 455 w 460"/>
                <a:gd name="T49" fmla="*/ 276 h 460"/>
                <a:gd name="T50" fmla="*/ 460 w 460"/>
                <a:gd name="T51" fmla="*/ 230 h 460"/>
                <a:gd name="T52" fmla="*/ 459 w 460"/>
                <a:gd name="T53" fmla="*/ 206 h 460"/>
                <a:gd name="T54" fmla="*/ 450 w 460"/>
                <a:gd name="T55" fmla="*/ 162 h 460"/>
                <a:gd name="T56" fmla="*/ 431 w 460"/>
                <a:gd name="T57" fmla="*/ 120 h 460"/>
                <a:gd name="T58" fmla="*/ 407 w 460"/>
                <a:gd name="T59" fmla="*/ 84 h 460"/>
                <a:gd name="T60" fmla="*/ 377 w 460"/>
                <a:gd name="T61" fmla="*/ 52 h 460"/>
                <a:gd name="T62" fmla="*/ 339 w 460"/>
                <a:gd name="T63" fmla="*/ 29 h 460"/>
                <a:gd name="T64" fmla="*/ 298 w 460"/>
                <a:gd name="T65" fmla="*/ 11 h 460"/>
                <a:gd name="T66" fmla="*/ 253 w 460"/>
                <a:gd name="T67" fmla="*/ 2 h 460"/>
                <a:gd name="T68" fmla="*/ 229 w 460"/>
                <a:gd name="T6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29" y="0"/>
                  </a:moveTo>
                  <a:lnTo>
                    <a:pt x="229" y="0"/>
                  </a:lnTo>
                  <a:lnTo>
                    <a:pt x="206" y="2"/>
                  </a:lnTo>
                  <a:lnTo>
                    <a:pt x="184" y="5"/>
                  </a:lnTo>
                  <a:lnTo>
                    <a:pt x="162" y="11"/>
                  </a:lnTo>
                  <a:lnTo>
                    <a:pt x="141" y="18"/>
                  </a:lnTo>
                  <a:lnTo>
                    <a:pt x="121" y="29"/>
                  </a:lnTo>
                  <a:lnTo>
                    <a:pt x="102" y="39"/>
                  </a:lnTo>
                  <a:lnTo>
                    <a:pt x="83" y="52"/>
                  </a:lnTo>
                  <a:lnTo>
                    <a:pt x="68" y="68"/>
                  </a:lnTo>
                  <a:lnTo>
                    <a:pt x="53" y="84"/>
                  </a:lnTo>
                  <a:lnTo>
                    <a:pt x="39" y="102"/>
                  </a:lnTo>
                  <a:lnTo>
                    <a:pt x="29" y="120"/>
                  </a:lnTo>
                  <a:lnTo>
                    <a:pt x="18" y="141"/>
                  </a:lnTo>
                  <a:lnTo>
                    <a:pt x="10" y="162"/>
                  </a:lnTo>
                  <a:lnTo>
                    <a:pt x="5" y="184"/>
                  </a:lnTo>
                  <a:lnTo>
                    <a:pt x="1" y="206"/>
                  </a:lnTo>
                  <a:lnTo>
                    <a:pt x="0" y="230"/>
                  </a:lnTo>
                  <a:lnTo>
                    <a:pt x="0" y="230"/>
                  </a:lnTo>
                  <a:lnTo>
                    <a:pt x="1" y="253"/>
                  </a:lnTo>
                  <a:lnTo>
                    <a:pt x="5" y="276"/>
                  </a:lnTo>
                  <a:lnTo>
                    <a:pt x="10" y="299"/>
                  </a:lnTo>
                  <a:lnTo>
                    <a:pt x="18" y="319"/>
                  </a:lnTo>
                  <a:lnTo>
                    <a:pt x="29" y="339"/>
                  </a:lnTo>
                  <a:lnTo>
                    <a:pt x="39" y="359"/>
                  </a:lnTo>
                  <a:lnTo>
                    <a:pt x="53" y="375"/>
                  </a:lnTo>
                  <a:lnTo>
                    <a:pt x="68" y="392"/>
                  </a:lnTo>
                  <a:lnTo>
                    <a:pt x="83" y="407"/>
                  </a:lnTo>
                  <a:lnTo>
                    <a:pt x="102" y="420"/>
                  </a:lnTo>
                  <a:lnTo>
                    <a:pt x="121" y="431"/>
                  </a:lnTo>
                  <a:lnTo>
                    <a:pt x="141" y="442"/>
                  </a:lnTo>
                  <a:lnTo>
                    <a:pt x="162" y="450"/>
                  </a:lnTo>
                  <a:lnTo>
                    <a:pt x="184" y="455"/>
                  </a:lnTo>
                  <a:lnTo>
                    <a:pt x="206" y="459"/>
                  </a:lnTo>
                  <a:lnTo>
                    <a:pt x="229" y="460"/>
                  </a:lnTo>
                  <a:lnTo>
                    <a:pt x="229" y="460"/>
                  </a:lnTo>
                  <a:lnTo>
                    <a:pt x="253" y="459"/>
                  </a:lnTo>
                  <a:lnTo>
                    <a:pt x="276" y="455"/>
                  </a:lnTo>
                  <a:lnTo>
                    <a:pt x="298" y="450"/>
                  </a:lnTo>
                  <a:lnTo>
                    <a:pt x="319" y="442"/>
                  </a:lnTo>
                  <a:lnTo>
                    <a:pt x="339" y="431"/>
                  </a:lnTo>
                  <a:lnTo>
                    <a:pt x="358" y="420"/>
                  </a:lnTo>
                  <a:lnTo>
                    <a:pt x="377" y="407"/>
                  </a:lnTo>
                  <a:lnTo>
                    <a:pt x="392" y="392"/>
                  </a:lnTo>
                  <a:lnTo>
                    <a:pt x="407" y="375"/>
                  </a:lnTo>
                  <a:lnTo>
                    <a:pt x="421" y="359"/>
                  </a:lnTo>
                  <a:lnTo>
                    <a:pt x="431" y="339"/>
                  </a:lnTo>
                  <a:lnTo>
                    <a:pt x="442" y="319"/>
                  </a:lnTo>
                  <a:lnTo>
                    <a:pt x="450" y="299"/>
                  </a:lnTo>
                  <a:lnTo>
                    <a:pt x="455" y="276"/>
                  </a:lnTo>
                  <a:lnTo>
                    <a:pt x="459" y="253"/>
                  </a:lnTo>
                  <a:lnTo>
                    <a:pt x="460" y="230"/>
                  </a:lnTo>
                  <a:lnTo>
                    <a:pt x="460" y="230"/>
                  </a:lnTo>
                  <a:lnTo>
                    <a:pt x="459" y="206"/>
                  </a:lnTo>
                  <a:lnTo>
                    <a:pt x="455" y="184"/>
                  </a:lnTo>
                  <a:lnTo>
                    <a:pt x="450" y="162"/>
                  </a:lnTo>
                  <a:lnTo>
                    <a:pt x="442" y="141"/>
                  </a:lnTo>
                  <a:lnTo>
                    <a:pt x="431" y="120"/>
                  </a:lnTo>
                  <a:lnTo>
                    <a:pt x="421" y="102"/>
                  </a:lnTo>
                  <a:lnTo>
                    <a:pt x="407" y="84"/>
                  </a:lnTo>
                  <a:lnTo>
                    <a:pt x="392" y="68"/>
                  </a:lnTo>
                  <a:lnTo>
                    <a:pt x="377" y="52"/>
                  </a:lnTo>
                  <a:lnTo>
                    <a:pt x="358" y="39"/>
                  </a:lnTo>
                  <a:lnTo>
                    <a:pt x="339" y="29"/>
                  </a:lnTo>
                  <a:lnTo>
                    <a:pt x="319" y="18"/>
                  </a:lnTo>
                  <a:lnTo>
                    <a:pt x="298" y="11"/>
                  </a:lnTo>
                  <a:lnTo>
                    <a:pt x="276" y="5"/>
                  </a:lnTo>
                  <a:lnTo>
                    <a:pt x="253" y="2"/>
                  </a:lnTo>
                  <a:lnTo>
                    <a:pt x="229" y="0"/>
                  </a:lnTo>
                  <a:lnTo>
                    <a:pt x="2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7" name="Freeform 151"/>
            <p:cNvSpPr>
              <a:spLocks/>
            </p:cNvSpPr>
            <p:nvPr userDrawn="1"/>
          </p:nvSpPr>
          <p:spPr bwMode="auto">
            <a:xfrm>
              <a:off x="2833" y="2573"/>
              <a:ext cx="94" cy="95"/>
            </a:xfrm>
            <a:custGeom>
              <a:avLst/>
              <a:gdLst>
                <a:gd name="T0" fmla="*/ 189 w 380"/>
                <a:gd name="T1" fmla="*/ 0 h 379"/>
                <a:gd name="T2" fmla="*/ 152 w 380"/>
                <a:gd name="T3" fmla="*/ 4 h 379"/>
                <a:gd name="T4" fmla="*/ 116 w 380"/>
                <a:gd name="T5" fmla="*/ 16 h 379"/>
                <a:gd name="T6" fmla="*/ 84 w 380"/>
                <a:gd name="T7" fmla="*/ 33 h 379"/>
                <a:gd name="T8" fmla="*/ 56 w 380"/>
                <a:gd name="T9" fmla="*/ 56 h 379"/>
                <a:gd name="T10" fmla="*/ 33 w 380"/>
                <a:gd name="T11" fmla="*/ 83 h 379"/>
                <a:gd name="T12" fmla="*/ 16 w 380"/>
                <a:gd name="T13" fmla="*/ 116 h 379"/>
                <a:gd name="T14" fmla="*/ 4 w 380"/>
                <a:gd name="T15" fmla="*/ 151 h 379"/>
                <a:gd name="T16" fmla="*/ 0 w 380"/>
                <a:gd name="T17" fmla="*/ 190 h 379"/>
                <a:gd name="T18" fmla="*/ 2 w 380"/>
                <a:gd name="T19" fmla="*/ 208 h 379"/>
                <a:gd name="T20" fmla="*/ 10 w 380"/>
                <a:gd name="T21" fmla="*/ 246 h 379"/>
                <a:gd name="T22" fmla="*/ 24 w 380"/>
                <a:gd name="T23" fmla="*/ 280 h 379"/>
                <a:gd name="T24" fmla="*/ 45 w 380"/>
                <a:gd name="T25" fmla="*/ 310 h 379"/>
                <a:gd name="T26" fmla="*/ 69 w 380"/>
                <a:gd name="T27" fmla="*/ 336 h 379"/>
                <a:gd name="T28" fmla="*/ 99 w 380"/>
                <a:gd name="T29" fmla="*/ 356 h 379"/>
                <a:gd name="T30" fmla="*/ 133 w 380"/>
                <a:gd name="T31" fmla="*/ 370 h 379"/>
                <a:gd name="T32" fmla="*/ 171 w 380"/>
                <a:gd name="T33" fmla="*/ 378 h 379"/>
                <a:gd name="T34" fmla="*/ 189 w 380"/>
                <a:gd name="T35" fmla="*/ 379 h 379"/>
                <a:gd name="T36" fmla="*/ 228 w 380"/>
                <a:gd name="T37" fmla="*/ 375 h 379"/>
                <a:gd name="T38" fmla="*/ 264 w 380"/>
                <a:gd name="T39" fmla="*/ 363 h 379"/>
                <a:gd name="T40" fmla="*/ 296 w 380"/>
                <a:gd name="T41" fmla="*/ 346 h 379"/>
                <a:gd name="T42" fmla="*/ 324 w 380"/>
                <a:gd name="T43" fmla="*/ 323 h 379"/>
                <a:gd name="T44" fmla="*/ 347 w 380"/>
                <a:gd name="T45" fmla="*/ 296 h 379"/>
                <a:gd name="T46" fmla="*/ 364 w 380"/>
                <a:gd name="T47" fmla="*/ 263 h 379"/>
                <a:gd name="T48" fmla="*/ 376 w 380"/>
                <a:gd name="T49" fmla="*/ 228 h 379"/>
                <a:gd name="T50" fmla="*/ 380 w 380"/>
                <a:gd name="T51" fmla="*/ 190 h 379"/>
                <a:gd name="T52" fmla="*/ 378 w 380"/>
                <a:gd name="T53" fmla="*/ 171 h 379"/>
                <a:gd name="T54" fmla="*/ 370 w 380"/>
                <a:gd name="T55" fmla="*/ 133 h 379"/>
                <a:gd name="T56" fmla="*/ 356 w 380"/>
                <a:gd name="T57" fmla="*/ 99 h 379"/>
                <a:gd name="T58" fmla="*/ 335 w 380"/>
                <a:gd name="T59" fmla="*/ 69 h 379"/>
                <a:gd name="T60" fmla="*/ 311 w 380"/>
                <a:gd name="T61" fmla="*/ 44 h 379"/>
                <a:gd name="T62" fmla="*/ 281 w 380"/>
                <a:gd name="T63" fmla="*/ 23 h 379"/>
                <a:gd name="T64" fmla="*/ 247 w 380"/>
                <a:gd name="T65" fmla="*/ 9 h 379"/>
                <a:gd name="T66" fmla="*/ 209 w 380"/>
                <a:gd name="T67" fmla="*/ 1 h 379"/>
                <a:gd name="T68" fmla="*/ 189 w 380"/>
                <a:gd name="T69"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0" h="379">
                  <a:moveTo>
                    <a:pt x="189" y="0"/>
                  </a:moveTo>
                  <a:lnTo>
                    <a:pt x="189" y="0"/>
                  </a:lnTo>
                  <a:lnTo>
                    <a:pt x="171" y="1"/>
                  </a:lnTo>
                  <a:lnTo>
                    <a:pt x="152" y="4"/>
                  </a:lnTo>
                  <a:lnTo>
                    <a:pt x="133" y="9"/>
                  </a:lnTo>
                  <a:lnTo>
                    <a:pt x="116" y="16"/>
                  </a:lnTo>
                  <a:lnTo>
                    <a:pt x="99" y="23"/>
                  </a:lnTo>
                  <a:lnTo>
                    <a:pt x="84" y="33"/>
                  </a:lnTo>
                  <a:lnTo>
                    <a:pt x="69" y="44"/>
                  </a:lnTo>
                  <a:lnTo>
                    <a:pt x="56" y="56"/>
                  </a:lnTo>
                  <a:lnTo>
                    <a:pt x="45" y="69"/>
                  </a:lnTo>
                  <a:lnTo>
                    <a:pt x="33" y="83"/>
                  </a:lnTo>
                  <a:lnTo>
                    <a:pt x="24" y="99"/>
                  </a:lnTo>
                  <a:lnTo>
                    <a:pt x="16" y="116"/>
                  </a:lnTo>
                  <a:lnTo>
                    <a:pt x="10" y="133"/>
                  </a:lnTo>
                  <a:lnTo>
                    <a:pt x="4" y="151"/>
                  </a:lnTo>
                  <a:lnTo>
                    <a:pt x="2" y="171"/>
                  </a:lnTo>
                  <a:lnTo>
                    <a:pt x="0" y="190"/>
                  </a:lnTo>
                  <a:lnTo>
                    <a:pt x="0" y="190"/>
                  </a:lnTo>
                  <a:lnTo>
                    <a:pt x="2" y="208"/>
                  </a:lnTo>
                  <a:lnTo>
                    <a:pt x="4" y="228"/>
                  </a:lnTo>
                  <a:lnTo>
                    <a:pt x="10" y="246"/>
                  </a:lnTo>
                  <a:lnTo>
                    <a:pt x="16" y="263"/>
                  </a:lnTo>
                  <a:lnTo>
                    <a:pt x="24" y="280"/>
                  </a:lnTo>
                  <a:lnTo>
                    <a:pt x="33" y="296"/>
                  </a:lnTo>
                  <a:lnTo>
                    <a:pt x="45" y="310"/>
                  </a:lnTo>
                  <a:lnTo>
                    <a:pt x="56" y="323"/>
                  </a:lnTo>
                  <a:lnTo>
                    <a:pt x="69" y="336"/>
                  </a:lnTo>
                  <a:lnTo>
                    <a:pt x="84" y="346"/>
                  </a:lnTo>
                  <a:lnTo>
                    <a:pt x="99" y="356"/>
                  </a:lnTo>
                  <a:lnTo>
                    <a:pt x="116" y="363"/>
                  </a:lnTo>
                  <a:lnTo>
                    <a:pt x="133" y="370"/>
                  </a:lnTo>
                  <a:lnTo>
                    <a:pt x="152" y="375"/>
                  </a:lnTo>
                  <a:lnTo>
                    <a:pt x="171" y="378"/>
                  </a:lnTo>
                  <a:lnTo>
                    <a:pt x="189" y="379"/>
                  </a:lnTo>
                  <a:lnTo>
                    <a:pt x="189" y="379"/>
                  </a:lnTo>
                  <a:lnTo>
                    <a:pt x="209" y="378"/>
                  </a:lnTo>
                  <a:lnTo>
                    <a:pt x="228" y="375"/>
                  </a:lnTo>
                  <a:lnTo>
                    <a:pt x="247" y="370"/>
                  </a:lnTo>
                  <a:lnTo>
                    <a:pt x="264" y="363"/>
                  </a:lnTo>
                  <a:lnTo>
                    <a:pt x="281" y="356"/>
                  </a:lnTo>
                  <a:lnTo>
                    <a:pt x="296" y="346"/>
                  </a:lnTo>
                  <a:lnTo>
                    <a:pt x="311" y="336"/>
                  </a:lnTo>
                  <a:lnTo>
                    <a:pt x="324" y="323"/>
                  </a:lnTo>
                  <a:lnTo>
                    <a:pt x="335" y="310"/>
                  </a:lnTo>
                  <a:lnTo>
                    <a:pt x="347" y="296"/>
                  </a:lnTo>
                  <a:lnTo>
                    <a:pt x="356" y="280"/>
                  </a:lnTo>
                  <a:lnTo>
                    <a:pt x="364" y="263"/>
                  </a:lnTo>
                  <a:lnTo>
                    <a:pt x="370" y="246"/>
                  </a:lnTo>
                  <a:lnTo>
                    <a:pt x="376" y="228"/>
                  </a:lnTo>
                  <a:lnTo>
                    <a:pt x="378" y="208"/>
                  </a:lnTo>
                  <a:lnTo>
                    <a:pt x="380" y="190"/>
                  </a:lnTo>
                  <a:lnTo>
                    <a:pt x="380" y="190"/>
                  </a:lnTo>
                  <a:lnTo>
                    <a:pt x="378" y="171"/>
                  </a:lnTo>
                  <a:lnTo>
                    <a:pt x="376" y="151"/>
                  </a:lnTo>
                  <a:lnTo>
                    <a:pt x="370" y="133"/>
                  </a:lnTo>
                  <a:lnTo>
                    <a:pt x="364" y="116"/>
                  </a:lnTo>
                  <a:lnTo>
                    <a:pt x="356" y="99"/>
                  </a:lnTo>
                  <a:lnTo>
                    <a:pt x="347" y="83"/>
                  </a:lnTo>
                  <a:lnTo>
                    <a:pt x="335" y="69"/>
                  </a:lnTo>
                  <a:lnTo>
                    <a:pt x="324" y="56"/>
                  </a:lnTo>
                  <a:lnTo>
                    <a:pt x="311" y="44"/>
                  </a:lnTo>
                  <a:lnTo>
                    <a:pt x="296" y="33"/>
                  </a:lnTo>
                  <a:lnTo>
                    <a:pt x="281" y="23"/>
                  </a:lnTo>
                  <a:lnTo>
                    <a:pt x="264" y="16"/>
                  </a:lnTo>
                  <a:lnTo>
                    <a:pt x="247" y="9"/>
                  </a:lnTo>
                  <a:lnTo>
                    <a:pt x="228" y="4"/>
                  </a:lnTo>
                  <a:lnTo>
                    <a:pt x="209" y="1"/>
                  </a:lnTo>
                  <a:lnTo>
                    <a:pt x="189" y="0"/>
                  </a:lnTo>
                  <a:lnTo>
                    <a:pt x="18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8" name="Freeform 152"/>
            <p:cNvSpPr>
              <a:spLocks/>
            </p:cNvSpPr>
            <p:nvPr userDrawn="1"/>
          </p:nvSpPr>
          <p:spPr bwMode="auto">
            <a:xfrm>
              <a:off x="2843" y="2837"/>
              <a:ext cx="74" cy="74"/>
            </a:xfrm>
            <a:custGeom>
              <a:avLst/>
              <a:gdLst>
                <a:gd name="T0" fmla="*/ 148 w 297"/>
                <a:gd name="T1" fmla="*/ 0 h 297"/>
                <a:gd name="T2" fmla="*/ 120 w 297"/>
                <a:gd name="T3" fmla="*/ 3 h 297"/>
                <a:gd name="T4" fmla="*/ 91 w 297"/>
                <a:gd name="T5" fmla="*/ 12 h 297"/>
                <a:gd name="T6" fmla="*/ 66 w 297"/>
                <a:gd name="T7" fmla="*/ 25 h 297"/>
                <a:gd name="T8" fmla="*/ 44 w 297"/>
                <a:gd name="T9" fmla="*/ 43 h 297"/>
                <a:gd name="T10" fmla="*/ 26 w 297"/>
                <a:gd name="T11" fmla="*/ 65 h 297"/>
                <a:gd name="T12" fmla="*/ 12 w 297"/>
                <a:gd name="T13" fmla="*/ 90 h 297"/>
                <a:gd name="T14" fmla="*/ 4 w 297"/>
                <a:gd name="T15" fmla="*/ 119 h 297"/>
                <a:gd name="T16" fmla="*/ 0 w 297"/>
                <a:gd name="T17" fmla="*/ 148 h 297"/>
                <a:gd name="T18" fmla="*/ 1 w 297"/>
                <a:gd name="T19" fmla="*/ 163 h 297"/>
                <a:gd name="T20" fmla="*/ 8 w 297"/>
                <a:gd name="T21" fmla="*/ 193 h 297"/>
                <a:gd name="T22" fmla="*/ 18 w 297"/>
                <a:gd name="T23" fmla="*/ 219 h 297"/>
                <a:gd name="T24" fmla="*/ 35 w 297"/>
                <a:gd name="T25" fmla="*/ 242 h 297"/>
                <a:gd name="T26" fmla="*/ 55 w 297"/>
                <a:gd name="T27" fmla="*/ 263 h 297"/>
                <a:gd name="T28" fmla="*/ 78 w 297"/>
                <a:gd name="T29" fmla="*/ 279 h 297"/>
                <a:gd name="T30" fmla="*/ 105 w 297"/>
                <a:gd name="T31" fmla="*/ 290 h 297"/>
                <a:gd name="T32" fmla="*/ 134 w 297"/>
                <a:gd name="T33" fmla="*/ 296 h 297"/>
                <a:gd name="T34" fmla="*/ 148 w 297"/>
                <a:gd name="T35" fmla="*/ 297 h 297"/>
                <a:gd name="T36" fmla="*/ 178 w 297"/>
                <a:gd name="T37" fmla="*/ 293 h 297"/>
                <a:gd name="T38" fmla="*/ 207 w 297"/>
                <a:gd name="T39" fmla="*/ 285 h 297"/>
                <a:gd name="T40" fmla="*/ 232 w 297"/>
                <a:gd name="T41" fmla="*/ 271 h 297"/>
                <a:gd name="T42" fmla="*/ 254 w 297"/>
                <a:gd name="T43" fmla="*/ 253 h 297"/>
                <a:gd name="T44" fmla="*/ 272 w 297"/>
                <a:gd name="T45" fmla="*/ 231 h 297"/>
                <a:gd name="T46" fmla="*/ 286 w 297"/>
                <a:gd name="T47" fmla="*/ 206 h 297"/>
                <a:gd name="T48" fmla="*/ 294 w 297"/>
                <a:gd name="T49" fmla="*/ 178 h 297"/>
                <a:gd name="T50" fmla="*/ 297 w 297"/>
                <a:gd name="T51" fmla="*/ 148 h 297"/>
                <a:gd name="T52" fmla="*/ 297 w 297"/>
                <a:gd name="T53" fmla="*/ 133 h 297"/>
                <a:gd name="T54" fmla="*/ 290 w 297"/>
                <a:gd name="T55" fmla="*/ 104 h 297"/>
                <a:gd name="T56" fmla="*/ 280 w 297"/>
                <a:gd name="T57" fmla="*/ 77 h 297"/>
                <a:gd name="T58" fmla="*/ 263 w 297"/>
                <a:gd name="T59" fmla="*/ 53 h 297"/>
                <a:gd name="T60" fmla="*/ 243 w 297"/>
                <a:gd name="T61" fmla="*/ 34 h 297"/>
                <a:gd name="T62" fmla="*/ 220 w 297"/>
                <a:gd name="T63" fmla="*/ 17 h 297"/>
                <a:gd name="T64" fmla="*/ 193 w 297"/>
                <a:gd name="T65" fmla="*/ 6 h 297"/>
                <a:gd name="T66" fmla="*/ 164 w 297"/>
                <a:gd name="T67" fmla="*/ 0 h 297"/>
                <a:gd name="T68" fmla="*/ 148 w 297"/>
                <a:gd name="T69"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48" y="0"/>
                  </a:moveTo>
                  <a:lnTo>
                    <a:pt x="148" y="0"/>
                  </a:lnTo>
                  <a:lnTo>
                    <a:pt x="134" y="0"/>
                  </a:lnTo>
                  <a:lnTo>
                    <a:pt x="120" y="3"/>
                  </a:lnTo>
                  <a:lnTo>
                    <a:pt x="105" y="6"/>
                  </a:lnTo>
                  <a:lnTo>
                    <a:pt x="91" y="12"/>
                  </a:lnTo>
                  <a:lnTo>
                    <a:pt x="78" y="17"/>
                  </a:lnTo>
                  <a:lnTo>
                    <a:pt x="66" y="25"/>
                  </a:lnTo>
                  <a:lnTo>
                    <a:pt x="55" y="34"/>
                  </a:lnTo>
                  <a:lnTo>
                    <a:pt x="44" y="43"/>
                  </a:lnTo>
                  <a:lnTo>
                    <a:pt x="35" y="53"/>
                  </a:lnTo>
                  <a:lnTo>
                    <a:pt x="26" y="65"/>
                  </a:lnTo>
                  <a:lnTo>
                    <a:pt x="18" y="77"/>
                  </a:lnTo>
                  <a:lnTo>
                    <a:pt x="12" y="90"/>
                  </a:lnTo>
                  <a:lnTo>
                    <a:pt x="8" y="104"/>
                  </a:lnTo>
                  <a:lnTo>
                    <a:pt x="4" y="119"/>
                  </a:lnTo>
                  <a:lnTo>
                    <a:pt x="1" y="133"/>
                  </a:lnTo>
                  <a:lnTo>
                    <a:pt x="0" y="148"/>
                  </a:lnTo>
                  <a:lnTo>
                    <a:pt x="0" y="148"/>
                  </a:lnTo>
                  <a:lnTo>
                    <a:pt x="1" y="163"/>
                  </a:lnTo>
                  <a:lnTo>
                    <a:pt x="4" y="178"/>
                  </a:lnTo>
                  <a:lnTo>
                    <a:pt x="8" y="193"/>
                  </a:lnTo>
                  <a:lnTo>
                    <a:pt x="12" y="206"/>
                  </a:lnTo>
                  <a:lnTo>
                    <a:pt x="18" y="219"/>
                  </a:lnTo>
                  <a:lnTo>
                    <a:pt x="26" y="231"/>
                  </a:lnTo>
                  <a:lnTo>
                    <a:pt x="35" y="242"/>
                  </a:lnTo>
                  <a:lnTo>
                    <a:pt x="44" y="253"/>
                  </a:lnTo>
                  <a:lnTo>
                    <a:pt x="55" y="263"/>
                  </a:lnTo>
                  <a:lnTo>
                    <a:pt x="66" y="271"/>
                  </a:lnTo>
                  <a:lnTo>
                    <a:pt x="78" y="279"/>
                  </a:lnTo>
                  <a:lnTo>
                    <a:pt x="91" y="285"/>
                  </a:lnTo>
                  <a:lnTo>
                    <a:pt x="105" y="290"/>
                  </a:lnTo>
                  <a:lnTo>
                    <a:pt x="120" y="293"/>
                  </a:lnTo>
                  <a:lnTo>
                    <a:pt x="134" y="296"/>
                  </a:lnTo>
                  <a:lnTo>
                    <a:pt x="148" y="297"/>
                  </a:lnTo>
                  <a:lnTo>
                    <a:pt x="148" y="297"/>
                  </a:lnTo>
                  <a:lnTo>
                    <a:pt x="164" y="296"/>
                  </a:lnTo>
                  <a:lnTo>
                    <a:pt x="178" y="293"/>
                  </a:lnTo>
                  <a:lnTo>
                    <a:pt x="193" y="290"/>
                  </a:lnTo>
                  <a:lnTo>
                    <a:pt x="207" y="285"/>
                  </a:lnTo>
                  <a:lnTo>
                    <a:pt x="220" y="279"/>
                  </a:lnTo>
                  <a:lnTo>
                    <a:pt x="232" y="271"/>
                  </a:lnTo>
                  <a:lnTo>
                    <a:pt x="243" y="263"/>
                  </a:lnTo>
                  <a:lnTo>
                    <a:pt x="254" y="253"/>
                  </a:lnTo>
                  <a:lnTo>
                    <a:pt x="263" y="242"/>
                  </a:lnTo>
                  <a:lnTo>
                    <a:pt x="272" y="231"/>
                  </a:lnTo>
                  <a:lnTo>
                    <a:pt x="280" y="219"/>
                  </a:lnTo>
                  <a:lnTo>
                    <a:pt x="286" y="206"/>
                  </a:lnTo>
                  <a:lnTo>
                    <a:pt x="290" y="193"/>
                  </a:lnTo>
                  <a:lnTo>
                    <a:pt x="294" y="178"/>
                  </a:lnTo>
                  <a:lnTo>
                    <a:pt x="297" y="163"/>
                  </a:lnTo>
                  <a:lnTo>
                    <a:pt x="297" y="148"/>
                  </a:lnTo>
                  <a:lnTo>
                    <a:pt x="297" y="148"/>
                  </a:lnTo>
                  <a:lnTo>
                    <a:pt x="297" y="133"/>
                  </a:lnTo>
                  <a:lnTo>
                    <a:pt x="294" y="119"/>
                  </a:lnTo>
                  <a:lnTo>
                    <a:pt x="290" y="104"/>
                  </a:lnTo>
                  <a:lnTo>
                    <a:pt x="286" y="90"/>
                  </a:lnTo>
                  <a:lnTo>
                    <a:pt x="280" y="77"/>
                  </a:lnTo>
                  <a:lnTo>
                    <a:pt x="272" y="65"/>
                  </a:lnTo>
                  <a:lnTo>
                    <a:pt x="263" y="53"/>
                  </a:lnTo>
                  <a:lnTo>
                    <a:pt x="254" y="43"/>
                  </a:lnTo>
                  <a:lnTo>
                    <a:pt x="243" y="34"/>
                  </a:lnTo>
                  <a:lnTo>
                    <a:pt x="232" y="25"/>
                  </a:lnTo>
                  <a:lnTo>
                    <a:pt x="220" y="17"/>
                  </a:lnTo>
                  <a:lnTo>
                    <a:pt x="207" y="12"/>
                  </a:lnTo>
                  <a:lnTo>
                    <a:pt x="193" y="6"/>
                  </a:lnTo>
                  <a:lnTo>
                    <a:pt x="178" y="3"/>
                  </a:lnTo>
                  <a:lnTo>
                    <a:pt x="164" y="0"/>
                  </a:lnTo>
                  <a:lnTo>
                    <a:pt x="148" y="0"/>
                  </a:ln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0" name="Picture Placeholder 9"/>
          <p:cNvSpPr>
            <a:spLocks noGrp="1"/>
          </p:cNvSpPr>
          <p:nvPr userDrawn="1">
            <p:ph type="pic" sz="quarter" idx="10" hasCustomPrompt="1"/>
          </p:nvPr>
        </p:nvSpPr>
        <p:spPr>
          <a:xfrm>
            <a:off x="4572000" y="0"/>
            <a:ext cx="4572000" cy="4667249"/>
          </a:xfrm>
          <a:pattFill prst="dkUpDiag">
            <a:fgClr>
              <a:schemeClr val="bg2"/>
            </a:fgClr>
            <a:bgClr>
              <a:schemeClr val="tx2">
                <a:lumMod val="20000"/>
                <a:lumOff val="80000"/>
              </a:schemeClr>
            </a:bgClr>
          </a:pattFill>
        </p:spPr>
        <p:txBody>
          <a:bodyPr tIns="2651760" anchor="t"/>
          <a:lstStyle>
            <a:lvl1pPr marL="0" indent="0" algn="ctr">
              <a:spcAft>
                <a:spcPts val="0"/>
              </a:spcAft>
              <a:buFontTx/>
              <a:buNone/>
              <a:defRPr b="1" baseline="0">
                <a:solidFill>
                  <a:schemeClr val="tx1"/>
                </a:solidFill>
              </a:defRPr>
            </a:lvl1pPr>
          </a:lstStyle>
          <a:p>
            <a:r>
              <a:rPr lang="en-US" dirty="0"/>
              <a:t>PLACEHOLDER FOR PHOTO</a:t>
            </a:r>
            <a:br>
              <a:rPr lang="en-US" dirty="0"/>
            </a:br>
            <a:r>
              <a:rPr lang="en-US" dirty="0"/>
              <a:t>Click the icon to add your image.</a:t>
            </a:r>
          </a:p>
        </p:txBody>
      </p:sp>
      <p:grpSp>
        <p:nvGrpSpPr>
          <p:cNvPr id="151" name="Group 4"/>
          <p:cNvGrpSpPr>
            <a:grpSpLocks noChangeAspect="1"/>
          </p:cNvGrpSpPr>
          <p:nvPr userDrawn="1"/>
        </p:nvGrpSpPr>
        <p:grpSpPr bwMode="auto">
          <a:xfrm>
            <a:off x="312736" y="479424"/>
            <a:ext cx="1692330" cy="448056"/>
            <a:chOff x="0" y="859"/>
            <a:chExt cx="5760" cy="1525"/>
          </a:xfrm>
          <a:solidFill>
            <a:schemeClr val="bg1"/>
          </a:solidFill>
        </p:grpSpPr>
        <p:sp>
          <p:nvSpPr>
            <p:cNvPr id="152" name="Freeform 5"/>
            <p:cNvSpPr>
              <a:spLocks noEditPoints="1"/>
            </p:cNvSpPr>
            <p:nvPr userDrawn="1"/>
          </p:nvSpPr>
          <p:spPr bwMode="auto">
            <a:xfrm>
              <a:off x="4233" y="859"/>
              <a:ext cx="1527" cy="1525"/>
            </a:xfrm>
            <a:custGeom>
              <a:avLst/>
              <a:gdLst>
                <a:gd name="T0" fmla="*/ 2290 w 6110"/>
                <a:gd name="T1" fmla="*/ 86 h 6100"/>
                <a:gd name="T2" fmla="*/ 1696 w 6110"/>
                <a:gd name="T3" fmla="*/ 308 h 6100"/>
                <a:gd name="T4" fmla="*/ 1166 w 6110"/>
                <a:gd name="T5" fmla="*/ 644 h 6100"/>
                <a:gd name="T6" fmla="*/ 718 w 6110"/>
                <a:gd name="T7" fmla="*/ 1079 h 6100"/>
                <a:gd name="T8" fmla="*/ 365 w 6110"/>
                <a:gd name="T9" fmla="*/ 1597 h 6100"/>
                <a:gd name="T10" fmla="*/ 124 w 6110"/>
                <a:gd name="T11" fmla="*/ 2182 h 6100"/>
                <a:gd name="T12" fmla="*/ 9 w 6110"/>
                <a:gd name="T13" fmla="*/ 2821 h 6100"/>
                <a:gd name="T14" fmla="*/ 26 w 6110"/>
                <a:gd name="T15" fmla="*/ 3433 h 6100"/>
                <a:gd name="T16" fmla="*/ 186 w 6110"/>
                <a:gd name="T17" fmla="*/ 4094 h 6100"/>
                <a:gd name="T18" fmla="*/ 483 w 6110"/>
                <a:gd name="T19" fmla="*/ 4690 h 6100"/>
                <a:gd name="T20" fmla="*/ 897 w 6110"/>
                <a:gd name="T21" fmla="*/ 5204 h 6100"/>
                <a:gd name="T22" fmla="*/ 1410 w 6110"/>
                <a:gd name="T23" fmla="*/ 5617 h 6100"/>
                <a:gd name="T24" fmla="*/ 2006 w 6110"/>
                <a:gd name="T25" fmla="*/ 5914 h 6100"/>
                <a:gd name="T26" fmla="*/ 2667 w 6110"/>
                <a:gd name="T27" fmla="*/ 6075 h 6100"/>
                <a:gd name="T28" fmla="*/ 3291 w 6110"/>
                <a:gd name="T29" fmla="*/ 6091 h 6100"/>
                <a:gd name="T30" fmla="*/ 3963 w 6110"/>
                <a:gd name="T31" fmla="*/ 5962 h 6100"/>
                <a:gd name="T32" fmla="*/ 4575 w 6110"/>
                <a:gd name="T33" fmla="*/ 5694 h 6100"/>
                <a:gd name="T34" fmla="*/ 5108 w 6110"/>
                <a:gd name="T35" fmla="*/ 5305 h 6100"/>
                <a:gd name="T36" fmla="*/ 5545 w 6110"/>
                <a:gd name="T37" fmla="*/ 4811 h 6100"/>
                <a:gd name="T38" fmla="*/ 5870 w 6110"/>
                <a:gd name="T39" fmla="*/ 4233 h 6100"/>
                <a:gd name="T40" fmla="*/ 6062 w 6110"/>
                <a:gd name="T41" fmla="*/ 3584 h 6100"/>
                <a:gd name="T42" fmla="*/ 6109 w 6110"/>
                <a:gd name="T43" fmla="*/ 2969 h 6100"/>
                <a:gd name="T44" fmla="*/ 6024 w 6110"/>
                <a:gd name="T45" fmla="*/ 2321 h 6100"/>
                <a:gd name="T46" fmla="*/ 5809 w 6110"/>
                <a:gd name="T47" fmla="*/ 1721 h 6100"/>
                <a:gd name="T48" fmla="*/ 5480 w 6110"/>
                <a:gd name="T49" fmla="*/ 1188 h 6100"/>
                <a:gd name="T50" fmla="*/ 5052 w 6110"/>
                <a:gd name="T51" fmla="*/ 733 h 6100"/>
                <a:gd name="T52" fmla="*/ 4540 w 6110"/>
                <a:gd name="T53" fmla="*/ 374 h 6100"/>
                <a:gd name="T54" fmla="*/ 3958 w 6110"/>
                <a:gd name="T55" fmla="*/ 125 h 6100"/>
                <a:gd name="T56" fmla="*/ 3322 w 6110"/>
                <a:gd name="T57" fmla="*/ 0 h 6100"/>
                <a:gd name="T58" fmla="*/ 233 w 6110"/>
                <a:gd name="T59" fmla="*/ 2609 h 6100"/>
                <a:gd name="T60" fmla="*/ 398 w 6110"/>
                <a:gd name="T61" fmla="*/ 1998 h 6100"/>
                <a:gd name="T62" fmla="*/ 688 w 6110"/>
                <a:gd name="T63" fmla="*/ 1448 h 6100"/>
                <a:gd name="T64" fmla="*/ 1087 w 6110"/>
                <a:gd name="T65" fmla="*/ 977 h 6100"/>
                <a:gd name="T66" fmla="*/ 1576 w 6110"/>
                <a:gd name="T67" fmla="*/ 601 h 6100"/>
                <a:gd name="T68" fmla="*/ 2140 w 6110"/>
                <a:gd name="T69" fmla="*/ 337 h 6100"/>
                <a:gd name="T70" fmla="*/ 2764 w 6110"/>
                <a:gd name="T71" fmla="*/ 202 h 6100"/>
                <a:gd name="T72" fmla="*/ 3348 w 6110"/>
                <a:gd name="T73" fmla="*/ 202 h 6100"/>
                <a:gd name="T74" fmla="*/ 3970 w 6110"/>
                <a:gd name="T75" fmla="*/ 337 h 6100"/>
                <a:gd name="T76" fmla="*/ 4535 w 6110"/>
                <a:gd name="T77" fmla="*/ 601 h 6100"/>
                <a:gd name="T78" fmla="*/ 5025 w 6110"/>
                <a:gd name="T79" fmla="*/ 977 h 6100"/>
                <a:gd name="T80" fmla="*/ 5423 w 6110"/>
                <a:gd name="T81" fmla="*/ 1448 h 6100"/>
                <a:gd name="T82" fmla="*/ 5713 w 6110"/>
                <a:gd name="T83" fmla="*/ 1998 h 6100"/>
                <a:gd name="T84" fmla="*/ 5879 w 6110"/>
                <a:gd name="T85" fmla="*/ 2609 h 6100"/>
                <a:gd name="T86" fmla="*/ 5908 w 6110"/>
                <a:gd name="T87" fmla="*/ 3192 h 6100"/>
                <a:gd name="T88" fmla="*/ 5803 w 6110"/>
                <a:gd name="T89" fmla="*/ 3826 h 6100"/>
                <a:gd name="T90" fmla="*/ 5567 w 6110"/>
                <a:gd name="T91" fmla="*/ 4404 h 6100"/>
                <a:gd name="T92" fmla="*/ 5214 w 6110"/>
                <a:gd name="T93" fmla="*/ 4912 h 6100"/>
                <a:gd name="T94" fmla="*/ 4764 w 6110"/>
                <a:gd name="T95" fmla="*/ 5333 h 6100"/>
                <a:gd name="T96" fmla="*/ 4231 w 6110"/>
                <a:gd name="T97" fmla="*/ 5648 h 6100"/>
                <a:gd name="T98" fmla="*/ 3631 w 6110"/>
                <a:gd name="T99" fmla="*/ 5842 h 6100"/>
                <a:gd name="T100" fmla="*/ 3056 w 6110"/>
                <a:gd name="T101" fmla="*/ 5900 h 6100"/>
                <a:gd name="T102" fmla="*/ 2412 w 6110"/>
                <a:gd name="T103" fmla="*/ 5827 h 6100"/>
                <a:gd name="T104" fmla="*/ 1818 w 6110"/>
                <a:gd name="T105" fmla="*/ 5619 h 6100"/>
                <a:gd name="T106" fmla="*/ 1294 w 6110"/>
                <a:gd name="T107" fmla="*/ 5290 h 6100"/>
                <a:gd name="T108" fmla="*/ 853 w 6110"/>
                <a:gd name="T109" fmla="*/ 4861 h 6100"/>
                <a:gd name="T110" fmla="*/ 512 w 6110"/>
                <a:gd name="T111" fmla="*/ 4344 h 6100"/>
                <a:gd name="T112" fmla="*/ 290 w 6110"/>
                <a:gd name="T113" fmla="*/ 3758 h 6100"/>
                <a:gd name="T114" fmla="*/ 200 w 6110"/>
                <a:gd name="T115" fmla="*/ 3118 h 6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110" h="6100">
                  <a:moveTo>
                    <a:pt x="2789" y="0"/>
                  </a:moveTo>
                  <a:lnTo>
                    <a:pt x="2789" y="0"/>
                  </a:lnTo>
                  <a:lnTo>
                    <a:pt x="2716" y="8"/>
                  </a:lnTo>
                  <a:lnTo>
                    <a:pt x="2644" y="16"/>
                  </a:lnTo>
                  <a:lnTo>
                    <a:pt x="2572" y="27"/>
                  </a:lnTo>
                  <a:lnTo>
                    <a:pt x="2501" y="39"/>
                  </a:lnTo>
                  <a:lnTo>
                    <a:pt x="2431" y="53"/>
                  </a:lnTo>
                  <a:lnTo>
                    <a:pt x="2360" y="68"/>
                  </a:lnTo>
                  <a:lnTo>
                    <a:pt x="2290" y="86"/>
                  </a:lnTo>
                  <a:lnTo>
                    <a:pt x="2222" y="105"/>
                  </a:lnTo>
                  <a:lnTo>
                    <a:pt x="2154" y="125"/>
                  </a:lnTo>
                  <a:lnTo>
                    <a:pt x="2086" y="147"/>
                  </a:lnTo>
                  <a:lnTo>
                    <a:pt x="2019" y="169"/>
                  </a:lnTo>
                  <a:lnTo>
                    <a:pt x="1953" y="195"/>
                  </a:lnTo>
                  <a:lnTo>
                    <a:pt x="1887" y="221"/>
                  </a:lnTo>
                  <a:lnTo>
                    <a:pt x="1823" y="249"/>
                  </a:lnTo>
                  <a:lnTo>
                    <a:pt x="1759" y="278"/>
                  </a:lnTo>
                  <a:lnTo>
                    <a:pt x="1696" y="308"/>
                  </a:lnTo>
                  <a:lnTo>
                    <a:pt x="1634" y="340"/>
                  </a:lnTo>
                  <a:lnTo>
                    <a:pt x="1572" y="374"/>
                  </a:lnTo>
                  <a:lnTo>
                    <a:pt x="1511" y="408"/>
                  </a:lnTo>
                  <a:lnTo>
                    <a:pt x="1452" y="445"/>
                  </a:lnTo>
                  <a:lnTo>
                    <a:pt x="1392" y="483"/>
                  </a:lnTo>
                  <a:lnTo>
                    <a:pt x="1334" y="521"/>
                  </a:lnTo>
                  <a:lnTo>
                    <a:pt x="1277" y="561"/>
                  </a:lnTo>
                  <a:lnTo>
                    <a:pt x="1222" y="603"/>
                  </a:lnTo>
                  <a:lnTo>
                    <a:pt x="1166" y="644"/>
                  </a:lnTo>
                  <a:lnTo>
                    <a:pt x="1112" y="689"/>
                  </a:lnTo>
                  <a:lnTo>
                    <a:pt x="1059" y="733"/>
                  </a:lnTo>
                  <a:lnTo>
                    <a:pt x="1007" y="780"/>
                  </a:lnTo>
                  <a:lnTo>
                    <a:pt x="957" y="826"/>
                  </a:lnTo>
                  <a:lnTo>
                    <a:pt x="906" y="874"/>
                  </a:lnTo>
                  <a:lnTo>
                    <a:pt x="858" y="924"/>
                  </a:lnTo>
                  <a:lnTo>
                    <a:pt x="810" y="974"/>
                  </a:lnTo>
                  <a:lnTo>
                    <a:pt x="763" y="1026"/>
                  </a:lnTo>
                  <a:lnTo>
                    <a:pt x="718" y="1079"/>
                  </a:lnTo>
                  <a:lnTo>
                    <a:pt x="674" y="1132"/>
                  </a:lnTo>
                  <a:lnTo>
                    <a:pt x="631" y="1188"/>
                  </a:lnTo>
                  <a:lnTo>
                    <a:pt x="589" y="1243"/>
                  </a:lnTo>
                  <a:lnTo>
                    <a:pt x="549" y="1300"/>
                  </a:lnTo>
                  <a:lnTo>
                    <a:pt x="509" y="1357"/>
                  </a:lnTo>
                  <a:lnTo>
                    <a:pt x="472" y="1415"/>
                  </a:lnTo>
                  <a:lnTo>
                    <a:pt x="435" y="1474"/>
                  </a:lnTo>
                  <a:lnTo>
                    <a:pt x="400" y="1535"/>
                  </a:lnTo>
                  <a:lnTo>
                    <a:pt x="365" y="1597"/>
                  </a:lnTo>
                  <a:lnTo>
                    <a:pt x="334" y="1659"/>
                  </a:lnTo>
                  <a:lnTo>
                    <a:pt x="302" y="1721"/>
                  </a:lnTo>
                  <a:lnTo>
                    <a:pt x="272" y="1785"/>
                  </a:lnTo>
                  <a:lnTo>
                    <a:pt x="244" y="1850"/>
                  </a:lnTo>
                  <a:lnTo>
                    <a:pt x="218" y="1914"/>
                  </a:lnTo>
                  <a:lnTo>
                    <a:pt x="191" y="1980"/>
                  </a:lnTo>
                  <a:lnTo>
                    <a:pt x="168" y="2047"/>
                  </a:lnTo>
                  <a:lnTo>
                    <a:pt x="146" y="2114"/>
                  </a:lnTo>
                  <a:lnTo>
                    <a:pt x="124" y="2182"/>
                  </a:lnTo>
                  <a:lnTo>
                    <a:pt x="105" y="2251"/>
                  </a:lnTo>
                  <a:lnTo>
                    <a:pt x="88" y="2321"/>
                  </a:lnTo>
                  <a:lnTo>
                    <a:pt x="71" y="2390"/>
                  </a:lnTo>
                  <a:lnTo>
                    <a:pt x="57" y="2461"/>
                  </a:lnTo>
                  <a:lnTo>
                    <a:pt x="43" y="2532"/>
                  </a:lnTo>
                  <a:lnTo>
                    <a:pt x="32" y="2604"/>
                  </a:lnTo>
                  <a:lnTo>
                    <a:pt x="23" y="2676"/>
                  </a:lnTo>
                  <a:lnTo>
                    <a:pt x="16" y="2748"/>
                  </a:lnTo>
                  <a:lnTo>
                    <a:pt x="9" y="2821"/>
                  </a:lnTo>
                  <a:lnTo>
                    <a:pt x="4" y="2896"/>
                  </a:lnTo>
                  <a:lnTo>
                    <a:pt x="2" y="2969"/>
                  </a:lnTo>
                  <a:lnTo>
                    <a:pt x="0" y="3044"/>
                  </a:lnTo>
                  <a:lnTo>
                    <a:pt x="0" y="3044"/>
                  </a:lnTo>
                  <a:lnTo>
                    <a:pt x="2" y="3123"/>
                  </a:lnTo>
                  <a:lnTo>
                    <a:pt x="5" y="3202"/>
                  </a:lnTo>
                  <a:lnTo>
                    <a:pt x="9" y="3279"/>
                  </a:lnTo>
                  <a:lnTo>
                    <a:pt x="17" y="3356"/>
                  </a:lnTo>
                  <a:lnTo>
                    <a:pt x="26" y="3433"/>
                  </a:lnTo>
                  <a:lnTo>
                    <a:pt x="36" y="3509"/>
                  </a:lnTo>
                  <a:lnTo>
                    <a:pt x="48" y="3584"/>
                  </a:lnTo>
                  <a:lnTo>
                    <a:pt x="64" y="3659"/>
                  </a:lnTo>
                  <a:lnTo>
                    <a:pt x="79" y="3734"/>
                  </a:lnTo>
                  <a:lnTo>
                    <a:pt x="98" y="3807"/>
                  </a:lnTo>
                  <a:lnTo>
                    <a:pt x="117" y="3880"/>
                  </a:lnTo>
                  <a:lnTo>
                    <a:pt x="138" y="3952"/>
                  </a:lnTo>
                  <a:lnTo>
                    <a:pt x="162" y="4023"/>
                  </a:lnTo>
                  <a:lnTo>
                    <a:pt x="186" y="4094"/>
                  </a:lnTo>
                  <a:lnTo>
                    <a:pt x="213" y="4163"/>
                  </a:lnTo>
                  <a:lnTo>
                    <a:pt x="242" y="4233"/>
                  </a:lnTo>
                  <a:lnTo>
                    <a:pt x="271" y="4301"/>
                  </a:lnTo>
                  <a:lnTo>
                    <a:pt x="302" y="4368"/>
                  </a:lnTo>
                  <a:lnTo>
                    <a:pt x="335" y="4433"/>
                  </a:lnTo>
                  <a:lnTo>
                    <a:pt x="371" y="4499"/>
                  </a:lnTo>
                  <a:lnTo>
                    <a:pt x="406" y="4564"/>
                  </a:lnTo>
                  <a:lnTo>
                    <a:pt x="444" y="4627"/>
                  </a:lnTo>
                  <a:lnTo>
                    <a:pt x="483" y="4690"/>
                  </a:lnTo>
                  <a:lnTo>
                    <a:pt x="523" y="4751"/>
                  </a:lnTo>
                  <a:lnTo>
                    <a:pt x="565" y="4811"/>
                  </a:lnTo>
                  <a:lnTo>
                    <a:pt x="608" y="4871"/>
                  </a:lnTo>
                  <a:lnTo>
                    <a:pt x="653" y="4929"/>
                  </a:lnTo>
                  <a:lnTo>
                    <a:pt x="699" y="4987"/>
                  </a:lnTo>
                  <a:lnTo>
                    <a:pt x="747" y="5042"/>
                  </a:lnTo>
                  <a:lnTo>
                    <a:pt x="795" y="5098"/>
                  </a:lnTo>
                  <a:lnTo>
                    <a:pt x="845" y="5151"/>
                  </a:lnTo>
                  <a:lnTo>
                    <a:pt x="897" y="5204"/>
                  </a:lnTo>
                  <a:lnTo>
                    <a:pt x="949" y="5255"/>
                  </a:lnTo>
                  <a:lnTo>
                    <a:pt x="1003" y="5305"/>
                  </a:lnTo>
                  <a:lnTo>
                    <a:pt x="1058" y="5353"/>
                  </a:lnTo>
                  <a:lnTo>
                    <a:pt x="1113" y="5401"/>
                  </a:lnTo>
                  <a:lnTo>
                    <a:pt x="1171" y="5447"/>
                  </a:lnTo>
                  <a:lnTo>
                    <a:pt x="1229" y="5492"/>
                  </a:lnTo>
                  <a:lnTo>
                    <a:pt x="1289" y="5535"/>
                  </a:lnTo>
                  <a:lnTo>
                    <a:pt x="1349" y="5577"/>
                  </a:lnTo>
                  <a:lnTo>
                    <a:pt x="1410" y="5617"/>
                  </a:lnTo>
                  <a:lnTo>
                    <a:pt x="1473" y="5657"/>
                  </a:lnTo>
                  <a:lnTo>
                    <a:pt x="1536" y="5694"/>
                  </a:lnTo>
                  <a:lnTo>
                    <a:pt x="1601" y="5730"/>
                  </a:lnTo>
                  <a:lnTo>
                    <a:pt x="1666" y="5765"/>
                  </a:lnTo>
                  <a:lnTo>
                    <a:pt x="1732" y="5798"/>
                  </a:lnTo>
                  <a:lnTo>
                    <a:pt x="1800" y="5830"/>
                  </a:lnTo>
                  <a:lnTo>
                    <a:pt x="1867" y="5859"/>
                  </a:lnTo>
                  <a:lnTo>
                    <a:pt x="1937" y="5888"/>
                  </a:lnTo>
                  <a:lnTo>
                    <a:pt x="2006" y="5914"/>
                  </a:lnTo>
                  <a:lnTo>
                    <a:pt x="2077" y="5938"/>
                  </a:lnTo>
                  <a:lnTo>
                    <a:pt x="2149" y="5962"/>
                  </a:lnTo>
                  <a:lnTo>
                    <a:pt x="2221" y="5984"/>
                  </a:lnTo>
                  <a:lnTo>
                    <a:pt x="2293" y="6003"/>
                  </a:lnTo>
                  <a:lnTo>
                    <a:pt x="2366" y="6022"/>
                  </a:lnTo>
                  <a:lnTo>
                    <a:pt x="2441" y="6037"/>
                  </a:lnTo>
                  <a:lnTo>
                    <a:pt x="2515" y="6052"/>
                  </a:lnTo>
                  <a:lnTo>
                    <a:pt x="2591" y="6065"/>
                  </a:lnTo>
                  <a:lnTo>
                    <a:pt x="2667" y="6075"/>
                  </a:lnTo>
                  <a:lnTo>
                    <a:pt x="2744" y="6084"/>
                  </a:lnTo>
                  <a:lnTo>
                    <a:pt x="2821" y="6091"/>
                  </a:lnTo>
                  <a:lnTo>
                    <a:pt x="2899" y="6095"/>
                  </a:lnTo>
                  <a:lnTo>
                    <a:pt x="2978" y="6099"/>
                  </a:lnTo>
                  <a:lnTo>
                    <a:pt x="3056" y="6100"/>
                  </a:lnTo>
                  <a:lnTo>
                    <a:pt x="3056" y="6100"/>
                  </a:lnTo>
                  <a:lnTo>
                    <a:pt x="3134" y="6099"/>
                  </a:lnTo>
                  <a:lnTo>
                    <a:pt x="3212" y="6095"/>
                  </a:lnTo>
                  <a:lnTo>
                    <a:pt x="3291" y="6091"/>
                  </a:lnTo>
                  <a:lnTo>
                    <a:pt x="3368" y="6084"/>
                  </a:lnTo>
                  <a:lnTo>
                    <a:pt x="3445" y="6075"/>
                  </a:lnTo>
                  <a:lnTo>
                    <a:pt x="3521" y="6065"/>
                  </a:lnTo>
                  <a:lnTo>
                    <a:pt x="3595" y="6052"/>
                  </a:lnTo>
                  <a:lnTo>
                    <a:pt x="3671" y="6037"/>
                  </a:lnTo>
                  <a:lnTo>
                    <a:pt x="3744" y="6022"/>
                  </a:lnTo>
                  <a:lnTo>
                    <a:pt x="3819" y="6003"/>
                  </a:lnTo>
                  <a:lnTo>
                    <a:pt x="3891" y="5984"/>
                  </a:lnTo>
                  <a:lnTo>
                    <a:pt x="3963" y="5962"/>
                  </a:lnTo>
                  <a:lnTo>
                    <a:pt x="4035" y="5938"/>
                  </a:lnTo>
                  <a:lnTo>
                    <a:pt x="4105" y="5914"/>
                  </a:lnTo>
                  <a:lnTo>
                    <a:pt x="4175" y="5888"/>
                  </a:lnTo>
                  <a:lnTo>
                    <a:pt x="4243" y="5859"/>
                  </a:lnTo>
                  <a:lnTo>
                    <a:pt x="4311" y="5830"/>
                  </a:lnTo>
                  <a:lnTo>
                    <a:pt x="4378" y="5798"/>
                  </a:lnTo>
                  <a:lnTo>
                    <a:pt x="4445" y="5765"/>
                  </a:lnTo>
                  <a:lnTo>
                    <a:pt x="4511" y="5730"/>
                  </a:lnTo>
                  <a:lnTo>
                    <a:pt x="4575" y="5694"/>
                  </a:lnTo>
                  <a:lnTo>
                    <a:pt x="4639" y="5657"/>
                  </a:lnTo>
                  <a:lnTo>
                    <a:pt x="4700" y="5617"/>
                  </a:lnTo>
                  <a:lnTo>
                    <a:pt x="4762" y="5577"/>
                  </a:lnTo>
                  <a:lnTo>
                    <a:pt x="4823" y="5535"/>
                  </a:lnTo>
                  <a:lnTo>
                    <a:pt x="4882" y="5492"/>
                  </a:lnTo>
                  <a:lnTo>
                    <a:pt x="4940" y="5447"/>
                  </a:lnTo>
                  <a:lnTo>
                    <a:pt x="4997" y="5401"/>
                  </a:lnTo>
                  <a:lnTo>
                    <a:pt x="5054" y="5353"/>
                  </a:lnTo>
                  <a:lnTo>
                    <a:pt x="5108" y="5305"/>
                  </a:lnTo>
                  <a:lnTo>
                    <a:pt x="5161" y="5255"/>
                  </a:lnTo>
                  <a:lnTo>
                    <a:pt x="5214" y="5204"/>
                  </a:lnTo>
                  <a:lnTo>
                    <a:pt x="5266" y="5151"/>
                  </a:lnTo>
                  <a:lnTo>
                    <a:pt x="5316" y="5098"/>
                  </a:lnTo>
                  <a:lnTo>
                    <a:pt x="5365" y="5042"/>
                  </a:lnTo>
                  <a:lnTo>
                    <a:pt x="5412" y="4987"/>
                  </a:lnTo>
                  <a:lnTo>
                    <a:pt x="5458" y="4929"/>
                  </a:lnTo>
                  <a:lnTo>
                    <a:pt x="5502" y="4871"/>
                  </a:lnTo>
                  <a:lnTo>
                    <a:pt x="5545" y="4811"/>
                  </a:lnTo>
                  <a:lnTo>
                    <a:pt x="5588" y="4751"/>
                  </a:lnTo>
                  <a:lnTo>
                    <a:pt x="5629" y="4690"/>
                  </a:lnTo>
                  <a:lnTo>
                    <a:pt x="5668" y="4627"/>
                  </a:lnTo>
                  <a:lnTo>
                    <a:pt x="5705" y="4564"/>
                  </a:lnTo>
                  <a:lnTo>
                    <a:pt x="5741" y="4499"/>
                  </a:lnTo>
                  <a:lnTo>
                    <a:pt x="5775" y="4433"/>
                  </a:lnTo>
                  <a:lnTo>
                    <a:pt x="5808" y="4368"/>
                  </a:lnTo>
                  <a:lnTo>
                    <a:pt x="5840" y="4301"/>
                  </a:lnTo>
                  <a:lnTo>
                    <a:pt x="5870" y="4233"/>
                  </a:lnTo>
                  <a:lnTo>
                    <a:pt x="5898" y="4163"/>
                  </a:lnTo>
                  <a:lnTo>
                    <a:pt x="5924" y="4094"/>
                  </a:lnTo>
                  <a:lnTo>
                    <a:pt x="5950" y="4023"/>
                  </a:lnTo>
                  <a:lnTo>
                    <a:pt x="5972" y="3952"/>
                  </a:lnTo>
                  <a:lnTo>
                    <a:pt x="5994" y="3880"/>
                  </a:lnTo>
                  <a:lnTo>
                    <a:pt x="6014" y="3807"/>
                  </a:lnTo>
                  <a:lnTo>
                    <a:pt x="6032" y="3734"/>
                  </a:lnTo>
                  <a:lnTo>
                    <a:pt x="6048" y="3659"/>
                  </a:lnTo>
                  <a:lnTo>
                    <a:pt x="6062" y="3584"/>
                  </a:lnTo>
                  <a:lnTo>
                    <a:pt x="6075" y="3509"/>
                  </a:lnTo>
                  <a:lnTo>
                    <a:pt x="6086" y="3433"/>
                  </a:lnTo>
                  <a:lnTo>
                    <a:pt x="6095" y="3356"/>
                  </a:lnTo>
                  <a:lnTo>
                    <a:pt x="6101" y="3279"/>
                  </a:lnTo>
                  <a:lnTo>
                    <a:pt x="6106" y="3202"/>
                  </a:lnTo>
                  <a:lnTo>
                    <a:pt x="6109" y="3123"/>
                  </a:lnTo>
                  <a:lnTo>
                    <a:pt x="6110" y="3044"/>
                  </a:lnTo>
                  <a:lnTo>
                    <a:pt x="6110" y="3044"/>
                  </a:lnTo>
                  <a:lnTo>
                    <a:pt x="6109" y="2969"/>
                  </a:lnTo>
                  <a:lnTo>
                    <a:pt x="6106" y="2896"/>
                  </a:lnTo>
                  <a:lnTo>
                    <a:pt x="6102" y="2821"/>
                  </a:lnTo>
                  <a:lnTo>
                    <a:pt x="6096" y="2748"/>
                  </a:lnTo>
                  <a:lnTo>
                    <a:pt x="6089" y="2676"/>
                  </a:lnTo>
                  <a:lnTo>
                    <a:pt x="6078" y="2604"/>
                  </a:lnTo>
                  <a:lnTo>
                    <a:pt x="6067" y="2532"/>
                  </a:lnTo>
                  <a:lnTo>
                    <a:pt x="6054" y="2461"/>
                  </a:lnTo>
                  <a:lnTo>
                    <a:pt x="6039" y="2390"/>
                  </a:lnTo>
                  <a:lnTo>
                    <a:pt x="6024" y="2321"/>
                  </a:lnTo>
                  <a:lnTo>
                    <a:pt x="6006" y="2251"/>
                  </a:lnTo>
                  <a:lnTo>
                    <a:pt x="5986" y="2182"/>
                  </a:lnTo>
                  <a:lnTo>
                    <a:pt x="5966" y="2114"/>
                  </a:lnTo>
                  <a:lnTo>
                    <a:pt x="5943" y="2047"/>
                  </a:lnTo>
                  <a:lnTo>
                    <a:pt x="5919" y="1980"/>
                  </a:lnTo>
                  <a:lnTo>
                    <a:pt x="5894" y="1914"/>
                  </a:lnTo>
                  <a:lnTo>
                    <a:pt x="5867" y="1850"/>
                  </a:lnTo>
                  <a:lnTo>
                    <a:pt x="5838" y="1785"/>
                  </a:lnTo>
                  <a:lnTo>
                    <a:pt x="5809" y="1721"/>
                  </a:lnTo>
                  <a:lnTo>
                    <a:pt x="5778" y="1659"/>
                  </a:lnTo>
                  <a:lnTo>
                    <a:pt x="5745" y="1597"/>
                  </a:lnTo>
                  <a:lnTo>
                    <a:pt x="5711" y="1535"/>
                  </a:lnTo>
                  <a:lnTo>
                    <a:pt x="5675" y="1474"/>
                  </a:lnTo>
                  <a:lnTo>
                    <a:pt x="5639" y="1415"/>
                  </a:lnTo>
                  <a:lnTo>
                    <a:pt x="5601" y="1357"/>
                  </a:lnTo>
                  <a:lnTo>
                    <a:pt x="5562" y="1300"/>
                  </a:lnTo>
                  <a:lnTo>
                    <a:pt x="5521" y="1243"/>
                  </a:lnTo>
                  <a:lnTo>
                    <a:pt x="5480" y="1188"/>
                  </a:lnTo>
                  <a:lnTo>
                    <a:pt x="5437" y="1132"/>
                  </a:lnTo>
                  <a:lnTo>
                    <a:pt x="5393" y="1079"/>
                  </a:lnTo>
                  <a:lnTo>
                    <a:pt x="5347" y="1026"/>
                  </a:lnTo>
                  <a:lnTo>
                    <a:pt x="5302" y="974"/>
                  </a:lnTo>
                  <a:lnTo>
                    <a:pt x="5254" y="924"/>
                  </a:lnTo>
                  <a:lnTo>
                    <a:pt x="5204" y="874"/>
                  </a:lnTo>
                  <a:lnTo>
                    <a:pt x="5155" y="826"/>
                  </a:lnTo>
                  <a:lnTo>
                    <a:pt x="5103" y="780"/>
                  </a:lnTo>
                  <a:lnTo>
                    <a:pt x="5052" y="733"/>
                  </a:lnTo>
                  <a:lnTo>
                    <a:pt x="4998" y="689"/>
                  </a:lnTo>
                  <a:lnTo>
                    <a:pt x="4945" y="644"/>
                  </a:lnTo>
                  <a:lnTo>
                    <a:pt x="4890" y="603"/>
                  </a:lnTo>
                  <a:lnTo>
                    <a:pt x="4834" y="561"/>
                  </a:lnTo>
                  <a:lnTo>
                    <a:pt x="4776" y="521"/>
                  </a:lnTo>
                  <a:lnTo>
                    <a:pt x="4719" y="483"/>
                  </a:lnTo>
                  <a:lnTo>
                    <a:pt x="4660" y="445"/>
                  </a:lnTo>
                  <a:lnTo>
                    <a:pt x="4601" y="408"/>
                  </a:lnTo>
                  <a:lnTo>
                    <a:pt x="4540" y="374"/>
                  </a:lnTo>
                  <a:lnTo>
                    <a:pt x="4478" y="340"/>
                  </a:lnTo>
                  <a:lnTo>
                    <a:pt x="4416" y="308"/>
                  </a:lnTo>
                  <a:lnTo>
                    <a:pt x="4353" y="278"/>
                  </a:lnTo>
                  <a:lnTo>
                    <a:pt x="4289" y="249"/>
                  </a:lnTo>
                  <a:lnTo>
                    <a:pt x="4224" y="221"/>
                  </a:lnTo>
                  <a:lnTo>
                    <a:pt x="4159" y="195"/>
                  </a:lnTo>
                  <a:lnTo>
                    <a:pt x="4093" y="169"/>
                  </a:lnTo>
                  <a:lnTo>
                    <a:pt x="4026" y="147"/>
                  </a:lnTo>
                  <a:lnTo>
                    <a:pt x="3958" y="125"/>
                  </a:lnTo>
                  <a:lnTo>
                    <a:pt x="3889" y="105"/>
                  </a:lnTo>
                  <a:lnTo>
                    <a:pt x="3821" y="86"/>
                  </a:lnTo>
                  <a:lnTo>
                    <a:pt x="3752" y="68"/>
                  </a:lnTo>
                  <a:lnTo>
                    <a:pt x="3681" y="53"/>
                  </a:lnTo>
                  <a:lnTo>
                    <a:pt x="3610" y="39"/>
                  </a:lnTo>
                  <a:lnTo>
                    <a:pt x="3540" y="27"/>
                  </a:lnTo>
                  <a:lnTo>
                    <a:pt x="3468" y="16"/>
                  </a:lnTo>
                  <a:lnTo>
                    <a:pt x="3394" y="8"/>
                  </a:lnTo>
                  <a:lnTo>
                    <a:pt x="3322" y="0"/>
                  </a:lnTo>
                  <a:lnTo>
                    <a:pt x="2789" y="0"/>
                  </a:lnTo>
                  <a:close/>
                  <a:moveTo>
                    <a:pt x="200" y="3044"/>
                  </a:moveTo>
                  <a:lnTo>
                    <a:pt x="200" y="3044"/>
                  </a:lnTo>
                  <a:lnTo>
                    <a:pt x="200" y="2970"/>
                  </a:lnTo>
                  <a:lnTo>
                    <a:pt x="204" y="2897"/>
                  </a:lnTo>
                  <a:lnTo>
                    <a:pt x="208" y="2825"/>
                  </a:lnTo>
                  <a:lnTo>
                    <a:pt x="214" y="2752"/>
                  </a:lnTo>
                  <a:lnTo>
                    <a:pt x="223" y="2681"/>
                  </a:lnTo>
                  <a:lnTo>
                    <a:pt x="233" y="2609"/>
                  </a:lnTo>
                  <a:lnTo>
                    <a:pt x="244" y="2540"/>
                  </a:lnTo>
                  <a:lnTo>
                    <a:pt x="258" y="2469"/>
                  </a:lnTo>
                  <a:lnTo>
                    <a:pt x="273" y="2399"/>
                  </a:lnTo>
                  <a:lnTo>
                    <a:pt x="290" y="2331"/>
                  </a:lnTo>
                  <a:lnTo>
                    <a:pt x="309" y="2263"/>
                  </a:lnTo>
                  <a:lnTo>
                    <a:pt x="329" y="2196"/>
                  </a:lnTo>
                  <a:lnTo>
                    <a:pt x="350" y="2129"/>
                  </a:lnTo>
                  <a:lnTo>
                    <a:pt x="373" y="2063"/>
                  </a:lnTo>
                  <a:lnTo>
                    <a:pt x="398" y="1998"/>
                  </a:lnTo>
                  <a:lnTo>
                    <a:pt x="425" y="1933"/>
                  </a:lnTo>
                  <a:lnTo>
                    <a:pt x="453" y="1870"/>
                  </a:lnTo>
                  <a:lnTo>
                    <a:pt x="482" y="1807"/>
                  </a:lnTo>
                  <a:lnTo>
                    <a:pt x="512" y="1745"/>
                  </a:lnTo>
                  <a:lnTo>
                    <a:pt x="545" y="1683"/>
                  </a:lnTo>
                  <a:lnTo>
                    <a:pt x="579" y="1624"/>
                  </a:lnTo>
                  <a:lnTo>
                    <a:pt x="614" y="1564"/>
                  </a:lnTo>
                  <a:lnTo>
                    <a:pt x="650" y="1505"/>
                  </a:lnTo>
                  <a:lnTo>
                    <a:pt x="688" y="1448"/>
                  </a:lnTo>
                  <a:lnTo>
                    <a:pt x="727" y="1391"/>
                  </a:lnTo>
                  <a:lnTo>
                    <a:pt x="767" y="1335"/>
                  </a:lnTo>
                  <a:lnTo>
                    <a:pt x="810" y="1281"/>
                  </a:lnTo>
                  <a:lnTo>
                    <a:pt x="853" y="1228"/>
                  </a:lnTo>
                  <a:lnTo>
                    <a:pt x="897" y="1175"/>
                  </a:lnTo>
                  <a:lnTo>
                    <a:pt x="943" y="1124"/>
                  </a:lnTo>
                  <a:lnTo>
                    <a:pt x="989" y="1074"/>
                  </a:lnTo>
                  <a:lnTo>
                    <a:pt x="1037" y="1025"/>
                  </a:lnTo>
                  <a:lnTo>
                    <a:pt x="1087" y="977"/>
                  </a:lnTo>
                  <a:lnTo>
                    <a:pt x="1136" y="930"/>
                  </a:lnTo>
                  <a:lnTo>
                    <a:pt x="1188" y="884"/>
                  </a:lnTo>
                  <a:lnTo>
                    <a:pt x="1240" y="840"/>
                  </a:lnTo>
                  <a:lnTo>
                    <a:pt x="1294" y="797"/>
                  </a:lnTo>
                  <a:lnTo>
                    <a:pt x="1348" y="756"/>
                  </a:lnTo>
                  <a:lnTo>
                    <a:pt x="1404" y="715"/>
                  </a:lnTo>
                  <a:lnTo>
                    <a:pt x="1461" y="676"/>
                  </a:lnTo>
                  <a:lnTo>
                    <a:pt x="1517" y="638"/>
                  </a:lnTo>
                  <a:lnTo>
                    <a:pt x="1576" y="601"/>
                  </a:lnTo>
                  <a:lnTo>
                    <a:pt x="1635" y="566"/>
                  </a:lnTo>
                  <a:lnTo>
                    <a:pt x="1696" y="532"/>
                  </a:lnTo>
                  <a:lnTo>
                    <a:pt x="1756" y="500"/>
                  </a:lnTo>
                  <a:lnTo>
                    <a:pt x="1818" y="469"/>
                  </a:lnTo>
                  <a:lnTo>
                    <a:pt x="1881" y="440"/>
                  </a:lnTo>
                  <a:lnTo>
                    <a:pt x="1946" y="412"/>
                  </a:lnTo>
                  <a:lnTo>
                    <a:pt x="2010" y="385"/>
                  </a:lnTo>
                  <a:lnTo>
                    <a:pt x="2074" y="361"/>
                  </a:lnTo>
                  <a:lnTo>
                    <a:pt x="2140" y="337"/>
                  </a:lnTo>
                  <a:lnTo>
                    <a:pt x="2207" y="316"/>
                  </a:lnTo>
                  <a:lnTo>
                    <a:pt x="2275" y="296"/>
                  </a:lnTo>
                  <a:lnTo>
                    <a:pt x="2342" y="277"/>
                  </a:lnTo>
                  <a:lnTo>
                    <a:pt x="2412" y="260"/>
                  </a:lnTo>
                  <a:lnTo>
                    <a:pt x="2481" y="245"/>
                  </a:lnTo>
                  <a:lnTo>
                    <a:pt x="2551" y="231"/>
                  </a:lnTo>
                  <a:lnTo>
                    <a:pt x="2621" y="220"/>
                  </a:lnTo>
                  <a:lnTo>
                    <a:pt x="2692" y="210"/>
                  </a:lnTo>
                  <a:lnTo>
                    <a:pt x="2764" y="202"/>
                  </a:lnTo>
                  <a:lnTo>
                    <a:pt x="2836" y="196"/>
                  </a:lnTo>
                  <a:lnTo>
                    <a:pt x="2909" y="191"/>
                  </a:lnTo>
                  <a:lnTo>
                    <a:pt x="2983" y="188"/>
                  </a:lnTo>
                  <a:lnTo>
                    <a:pt x="3056" y="187"/>
                  </a:lnTo>
                  <a:lnTo>
                    <a:pt x="3056" y="187"/>
                  </a:lnTo>
                  <a:lnTo>
                    <a:pt x="3129" y="188"/>
                  </a:lnTo>
                  <a:lnTo>
                    <a:pt x="3202" y="191"/>
                  </a:lnTo>
                  <a:lnTo>
                    <a:pt x="3276" y="196"/>
                  </a:lnTo>
                  <a:lnTo>
                    <a:pt x="3348" y="202"/>
                  </a:lnTo>
                  <a:lnTo>
                    <a:pt x="3420" y="210"/>
                  </a:lnTo>
                  <a:lnTo>
                    <a:pt x="3490" y="220"/>
                  </a:lnTo>
                  <a:lnTo>
                    <a:pt x="3561" y="231"/>
                  </a:lnTo>
                  <a:lnTo>
                    <a:pt x="3631" y="245"/>
                  </a:lnTo>
                  <a:lnTo>
                    <a:pt x="3700" y="260"/>
                  </a:lnTo>
                  <a:lnTo>
                    <a:pt x="3768" y="277"/>
                  </a:lnTo>
                  <a:lnTo>
                    <a:pt x="3836" y="296"/>
                  </a:lnTo>
                  <a:lnTo>
                    <a:pt x="3905" y="316"/>
                  </a:lnTo>
                  <a:lnTo>
                    <a:pt x="3970" y="337"/>
                  </a:lnTo>
                  <a:lnTo>
                    <a:pt x="4037" y="361"/>
                  </a:lnTo>
                  <a:lnTo>
                    <a:pt x="4102" y="385"/>
                  </a:lnTo>
                  <a:lnTo>
                    <a:pt x="4166" y="412"/>
                  </a:lnTo>
                  <a:lnTo>
                    <a:pt x="4231" y="440"/>
                  </a:lnTo>
                  <a:lnTo>
                    <a:pt x="4292" y="469"/>
                  </a:lnTo>
                  <a:lnTo>
                    <a:pt x="4354" y="500"/>
                  </a:lnTo>
                  <a:lnTo>
                    <a:pt x="4416" y="532"/>
                  </a:lnTo>
                  <a:lnTo>
                    <a:pt x="4476" y="566"/>
                  </a:lnTo>
                  <a:lnTo>
                    <a:pt x="4535" y="601"/>
                  </a:lnTo>
                  <a:lnTo>
                    <a:pt x="4594" y="638"/>
                  </a:lnTo>
                  <a:lnTo>
                    <a:pt x="4651" y="676"/>
                  </a:lnTo>
                  <a:lnTo>
                    <a:pt x="4708" y="715"/>
                  </a:lnTo>
                  <a:lnTo>
                    <a:pt x="4764" y="756"/>
                  </a:lnTo>
                  <a:lnTo>
                    <a:pt x="4818" y="797"/>
                  </a:lnTo>
                  <a:lnTo>
                    <a:pt x="4871" y="840"/>
                  </a:lnTo>
                  <a:lnTo>
                    <a:pt x="4924" y="884"/>
                  </a:lnTo>
                  <a:lnTo>
                    <a:pt x="4974" y="930"/>
                  </a:lnTo>
                  <a:lnTo>
                    <a:pt x="5025" y="977"/>
                  </a:lnTo>
                  <a:lnTo>
                    <a:pt x="5074" y="1025"/>
                  </a:lnTo>
                  <a:lnTo>
                    <a:pt x="5122" y="1074"/>
                  </a:lnTo>
                  <a:lnTo>
                    <a:pt x="5169" y="1124"/>
                  </a:lnTo>
                  <a:lnTo>
                    <a:pt x="5214" y="1175"/>
                  </a:lnTo>
                  <a:lnTo>
                    <a:pt x="5259" y="1228"/>
                  </a:lnTo>
                  <a:lnTo>
                    <a:pt x="5302" y="1281"/>
                  </a:lnTo>
                  <a:lnTo>
                    <a:pt x="5343" y="1335"/>
                  </a:lnTo>
                  <a:lnTo>
                    <a:pt x="5384" y="1391"/>
                  </a:lnTo>
                  <a:lnTo>
                    <a:pt x="5423" y="1448"/>
                  </a:lnTo>
                  <a:lnTo>
                    <a:pt x="5461" y="1505"/>
                  </a:lnTo>
                  <a:lnTo>
                    <a:pt x="5497" y="1564"/>
                  </a:lnTo>
                  <a:lnTo>
                    <a:pt x="5533" y="1624"/>
                  </a:lnTo>
                  <a:lnTo>
                    <a:pt x="5567" y="1683"/>
                  </a:lnTo>
                  <a:lnTo>
                    <a:pt x="5598" y="1745"/>
                  </a:lnTo>
                  <a:lnTo>
                    <a:pt x="5630" y="1807"/>
                  </a:lnTo>
                  <a:lnTo>
                    <a:pt x="5659" y="1870"/>
                  </a:lnTo>
                  <a:lnTo>
                    <a:pt x="5687" y="1933"/>
                  </a:lnTo>
                  <a:lnTo>
                    <a:pt x="5713" y="1998"/>
                  </a:lnTo>
                  <a:lnTo>
                    <a:pt x="5739" y="2063"/>
                  </a:lnTo>
                  <a:lnTo>
                    <a:pt x="5761" y="2129"/>
                  </a:lnTo>
                  <a:lnTo>
                    <a:pt x="5783" y="2196"/>
                  </a:lnTo>
                  <a:lnTo>
                    <a:pt x="5803" y="2263"/>
                  </a:lnTo>
                  <a:lnTo>
                    <a:pt x="5822" y="2331"/>
                  </a:lnTo>
                  <a:lnTo>
                    <a:pt x="5838" y="2399"/>
                  </a:lnTo>
                  <a:lnTo>
                    <a:pt x="5854" y="2469"/>
                  </a:lnTo>
                  <a:lnTo>
                    <a:pt x="5867" y="2540"/>
                  </a:lnTo>
                  <a:lnTo>
                    <a:pt x="5879" y="2609"/>
                  </a:lnTo>
                  <a:lnTo>
                    <a:pt x="5889" y="2681"/>
                  </a:lnTo>
                  <a:lnTo>
                    <a:pt x="5897" y="2752"/>
                  </a:lnTo>
                  <a:lnTo>
                    <a:pt x="5903" y="2825"/>
                  </a:lnTo>
                  <a:lnTo>
                    <a:pt x="5908" y="2897"/>
                  </a:lnTo>
                  <a:lnTo>
                    <a:pt x="5910" y="2970"/>
                  </a:lnTo>
                  <a:lnTo>
                    <a:pt x="5912" y="3044"/>
                  </a:lnTo>
                  <a:lnTo>
                    <a:pt x="5912" y="3044"/>
                  </a:lnTo>
                  <a:lnTo>
                    <a:pt x="5910" y="3118"/>
                  </a:lnTo>
                  <a:lnTo>
                    <a:pt x="5908" y="3192"/>
                  </a:lnTo>
                  <a:lnTo>
                    <a:pt x="5903" y="3264"/>
                  </a:lnTo>
                  <a:lnTo>
                    <a:pt x="5897" y="3336"/>
                  </a:lnTo>
                  <a:lnTo>
                    <a:pt x="5889" y="3408"/>
                  </a:lnTo>
                  <a:lnTo>
                    <a:pt x="5879" y="3478"/>
                  </a:lnTo>
                  <a:lnTo>
                    <a:pt x="5867" y="3549"/>
                  </a:lnTo>
                  <a:lnTo>
                    <a:pt x="5854" y="3619"/>
                  </a:lnTo>
                  <a:lnTo>
                    <a:pt x="5838" y="3688"/>
                  </a:lnTo>
                  <a:lnTo>
                    <a:pt x="5822" y="3758"/>
                  </a:lnTo>
                  <a:lnTo>
                    <a:pt x="5803" y="3826"/>
                  </a:lnTo>
                  <a:lnTo>
                    <a:pt x="5783" y="3893"/>
                  </a:lnTo>
                  <a:lnTo>
                    <a:pt x="5761" y="3960"/>
                  </a:lnTo>
                  <a:lnTo>
                    <a:pt x="5739" y="4025"/>
                  </a:lnTo>
                  <a:lnTo>
                    <a:pt x="5713" y="4091"/>
                  </a:lnTo>
                  <a:lnTo>
                    <a:pt x="5687" y="4156"/>
                  </a:lnTo>
                  <a:lnTo>
                    <a:pt x="5659" y="4219"/>
                  </a:lnTo>
                  <a:lnTo>
                    <a:pt x="5630" y="4282"/>
                  </a:lnTo>
                  <a:lnTo>
                    <a:pt x="5598" y="4344"/>
                  </a:lnTo>
                  <a:lnTo>
                    <a:pt x="5567" y="4404"/>
                  </a:lnTo>
                  <a:lnTo>
                    <a:pt x="5533" y="4465"/>
                  </a:lnTo>
                  <a:lnTo>
                    <a:pt x="5497" y="4524"/>
                  </a:lnTo>
                  <a:lnTo>
                    <a:pt x="5461" y="4583"/>
                  </a:lnTo>
                  <a:lnTo>
                    <a:pt x="5423" y="4641"/>
                  </a:lnTo>
                  <a:lnTo>
                    <a:pt x="5384" y="4696"/>
                  </a:lnTo>
                  <a:lnTo>
                    <a:pt x="5343" y="4752"/>
                  </a:lnTo>
                  <a:lnTo>
                    <a:pt x="5302" y="4806"/>
                  </a:lnTo>
                  <a:lnTo>
                    <a:pt x="5259" y="4861"/>
                  </a:lnTo>
                  <a:lnTo>
                    <a:pt x="5214" y="4912"/>
                  </a:lnTo>
                  <a:lnTo>
                    <a:pt x="5169" y="4964"/>
                  </a:lnTo>
                  <a:lnTo>
                    <a:pt x="5122" y="5015"/>
                  </a:lnTo>
                  <a:lnTo>
                    <a:pt x="5074" y="5063"/>
                  </a:lnTo>
                  <a:lnTo>
                    <a:pt x="5025" y="5111"/>
                  </a:lnTo>
                  <a:lnTo>
                    <a:pt x="4974" y="5157"/>
                  </a:lnTo>
                  <a:lnTo>
                    <a:pt x="4924" y="5203"/>
                  </a:lnTo>
                  <a:lnTo>
                    <a:pt x="4871" y="5247"/>
                  </a:lnTo>
                  <a:lnTo>
                    <a:pt x="4818" y="5290"/>
                  </a:lnTo>
                  <a:lnTo>
                    <a:pt x="4764" y="5333"/>
                  </a:lnTo>
                  <a:lnTo>
                    <a:pt x="4708" y="5374"/>
                  </a:lnTo>
                  <a:lnTo>
                    <a:pt x="4651" y="5413"/>
                  </a:lnTo>
                  <a:lnTo>
                    <a:pt x="4594" y="5451"/>
                  </a:lnTo>
                  <a:lnTo>
                    <a:pt x="4535" y="5487"/>
                  </a:lnTo>
                  <a:lnTo>
                    <a:pt x="4476" y="5521"/>
                  </a:lnTo>
                  <a:lnTo>
                    <a:pt x="4416" y="5555"/>
                  </a:lnTo>
                  <a:lnTo>
                    <a:pt x="4354" y="5588"/>
                  </a:lnTo>
                  <a:lnTo>
                    <a:pt x="4292" y="5619"/>
                  </a:lnTo>
                  <a:lnTo>
                    <a:pt x="4231" y="5648"/>
                  </a:lnTo>
                  <a:lnTo>
                    <a:pt x="4166" y="5675"/>
                  </a:lnTo>
                  <a:lnTo>
                    <a:pt x="4102" y="5702"/>
                  </a:lnTo>
                  <a:lnTo>
                    <a:pt x="4037" y="5727"/>
                  </a:lnTo>
                  <a:lnTo>
                    <a:pt x="3970" y="5750"/>
                  </a:lnTo>
                  <a:lnTo>
                    <a:pt x="3905" y="5773"/>
                  </a:lnTo>
                  <a:lnTo>
                    <a:pt x="3836" y="5792"/>
                  </a:lnTo>
                  <a:lnTo>
                    <a:pt x="3768" y="5811"/>
                  </a:lnTo>
                  <a:lnTo>
                    <a:pt x="3700" y="5827"/>
                  </a:lnTo>
                  <a:lnTo>
                    <a:pt x="3631" y="5842"/>
                  </a:lnTo>
                  <a:lnTo>
                    <a:pt x="3561" y="5856"/>
                  </a:lnTo>
                  <a:lnTo>
                    <a:pt x="3490" y="5868"/>
                  </a:lnTo>
                  <a:lnTo>
                    <a:pt x="3420" y="5878"/>
                  </a:lnTo>
                  <a:lnTo>
                    <a:pt x="3348" y="5886"/>
                  </a:lnTo>
                  <a:lnTo>
                    <a:pt x="3276" y="5893"/>
                  </a:lnTo>
                  <a:lnTo>
                    <a:pt x="3202" y="5897"/>
                  </a:lnTo>
                  <a:lnTo>
                    <a:pt x="3129" y="5900"/>
                  </a:lnTo>
                  <a:lnTo>
                    <a:pt x="3056" y="5900"/>
                  </a:lnTo>
                  <a:lnTo>
                    <a:pt x="3056" y="5900"/>
                  </a:lnTo>
                  <a:lnTo>
                    <a:pt x="2983" y="5900"/>
                  </a:lnTo>
                  <a:lnTo>
                    <a:pt x="2909" y="5897"/>
                  </a:lnTo>
                  <a:lnTo>
                    <a:pt x="2836" y="5893"/>
                  </a:lnTo>
                  <a:lnTo>
                    <a:pt x="2764" y="5886"/>
                  </a:lnTo>
                  <a:lnTo>
                    <a:pt x="2692" y="5878"/>
                  </a:lnTo>
                  <a:lnTo>
                    <a:pt x="2621" y="5868"/>
                  </a:lnTo>
                  <a:lnTo>
                    <a:pt x="2551" y="5856"/>
                  </a:lnTo>
                  <a:lnTo>
                    <a:pt x="2481" y="5842"/>
                  </a:lnTo>
                  <a:lnTo>
                    <a:pt x="2412" y="5827"/>
                  </a:lnTo>
                  <a:lnTo>
                    <a:pt x="2342" y="5811"/>
                  </a:lnTo>
                  <a:lnTo>
                    <a:pt x="2275" y="5792"/>
                  </a:lnTo>
                  <a:lnTo>
                    <a:pt x="2207" y="5773"/>
                  </a:lnTo>
                  <a:lnTo>
                    <a:pt x="2140" y="5750"/>
                  </a:lnTo>
                  <a:lnTo>
                    <a:pt x="2074" y="5727"/>
                  </a:lnTo>
                  <a:lnTo>
                    <a:pt x="2010" y="5702"/>
                  </a:lnTo>
                  <a:lnTo>
                    <a:pt x="1946" y="5675"/>
                  </a:lnTo>
                  <a:lnTo>
                    <a:pt x="1881" y="5648"/>
                  </a:lnTo>
                  <a:lnTo>
                    <a:pt x="1818" y="5619"/>
                  </a:lnTo>
                  <a:lnTo>
                    <a:pt x="1756" y="5588"/>
                  </a:lnTo>
                  <a:lnTo>
                    <a:pt x="1696" y="5555"/>
                  </a:lnTo>
                  <a:lnTo>
                    <a:pt x="1635" y="5521"/>
                  </a:lnTo>
                  <a:lnTo>
                    <a:pt x="1576" y="5487"/>
                  </a:lnTo>
                  <a:lnTo>
                    <a:pt x="1517" y="5451"/>
                  </a:lnTo>
                  <a:lnTo>
                    <a:pt x="1461" y="5413"/>
                  </a:lnTo>
                  <a:lnTo>
                    <a:pt x="1404" y="5374"/>
                  </a:lnTo>
                  <a:lnTo>
                    <a:pt x="1348" y="5333"/>
                  </a:lnTo>
                  <a:lnTo>
                    <a:pt x="1294" y="5290"/>
                  </a:lnTo>
                  <a:lnTo>
                    <a:pt x="1240" y="5247"/>
                  </a:lnTo>
                  <a:lnTo>
                    <a:pt x="1188" y="5203"/>
                  </a:lnTo>
                  <a:lnTo>
                    <a:pt x="1136" y="5157"/>
                  </a:lnTo>
                  <a:lnTo>
                    <a:pt x="1087" y="5111"/>
                  </a:lnTo>
                  <a:lnTo>
                    <a:pt x="1037" y="5063"/>
                  </a:lnTo>
                  <a:lnTo>
                    <a:pt x="989" y="5015"/>
                  </a:lnTo>
                  <a:lnTo>
                    <a:pt x="943" y="4964"/>
                  </a:lnTo>
                  <a:lnTo>
                    <a:pt x="897" y="4912"/>
                  </a:lnTo>
                  <a:lnTo>
                    <a:pt x="853" y="4861"/>
                  </a:lnTo>
                  <a:lnTo>
                    <a:pt x="810" y="4806"/>
                  </a:lnTo>
                  <a:lnTo>
                    <a:pt x="767" y="4752"/>
                  </a:lnTo>
                  <a:lnTo>
                    <a:pt x="727" y="4696"/>
                  </a:lnTo>
                  <a:lnTo>
                    <a:pt x="688" y="4641"/>
                  </a:lnTo>
                  <a:lnTo>
                    <a:pt x="650" y="4583"/>
                  </a:lnTo>
                  <a:lnTo>
                    <a:pt x="614" y="4524"/>
                  </a:lnTo>
                  <a:lnTo>
                    <a:pt x="579" y="4465"/>
                  </a:lnTo>
                  <a:lnTo>
                    <a:pt x="545" y="4404"/>
                  </a:lnTo>
                  <a:lnTo>
                    <a:pt x="512" y="4344"/>
                  </a:lnTo>
                  <a:lnTo>
                    <a:pt x="482" y="4282"/>
                  </a:lnTo>
                  <a:lnTo>
                    <a:pt x="453" y="4219"/>
                  </a:lnTo>
                  <a:lnTo>
                    <a:pt x="425" y="4156"/>
                  </a:lnTo>
                  <a:lnTo>
                    <a:pt x="398" y="4091"/>
                  </a:lnTo>
                  <a:lnTo>
                    <a:pt x="373" y="4025"/>
                  </a:lnTo>
                  <a:lnTo>
                    <a:pt x="350" y="3960"/>
                  </a:lnTo>
                  <a:lnTo>
                    <a:pt x="329" y="3893"/>
                  </a:lnTo>
                  <a:lnTo>
                    <a:pt x="309" y="3826"/>
                  </a:lnTo>
                  <a:lnTo>
                    <a:pt x="290" y="3758"/>
                  </a:lnTo>
                  <a:lnTo>
                    <a:pt x="273" y="3688"/>
                  </a:lnTo>
                  <a:lnTo>
                    <a:pt x="258" y="3619"/>
                  </a:lnTo>
                  <a:lnTo>
                    <a:pt x="244" y="3549"/>
                  </a:lnTo>
                  <a:lnTo>
                    <a:pt x="233" y="3478"/>
                  </a:lnTo>
                  <a:lnTo>
                    <a:pt x="223" y="3408"/>
                  </a:lnTo>
                  <a:lnTo>
                    <a:pt x="214" y="3336"/>
                  </a:lnTo>
                  <a:lnTo>
                    <a:pt x="208" y="3264"/>
                  </a:lnTo>
                  <a:lnTo>
                    <a:pt x="204" y="3192"/>
                  </a:lnTo>
                  <a:lnTo>
                    <a:pt x="200" y="3118"/>
                  </a:lnTo>
                  <a:lnTo>
                    <a:pt x="200" y="30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8"/>
            <p:cNvSpPr>
              <a:spLocks noEditPoints="1"/>
            </p:cNvSpPr>
            <p:nvPr userDrawn="1"/>
          </p:nvSpPr>
          <p:spPr bwMode="auto">
            <a:xfrm>
              <a:off x="2342" y="2046"/>
              <a:ext cx="299" cy="311"/>
            </a:xfrm>
            <a:custGeom>
              <a:avLst/>
              <a:gdLst>
                <a:gd name="T0" fmla="*/ 511 w 1193"/>
                <a:gd name="T1" fmla="*/ 1016 h 1241"/>
                <a:gd name="T2" fmla="*/ 574 w 1193"/>
                <a:gd name="T3" fmla="*/ 996 h 1241"/>
                <a:gd name="T4" fmla="*/ 641 w 1193"/>
                <a:gd name="T5" fmla="*/ 944 h 1241"/>
                <a:gd name="T6" fmla="*/ 711 w 1193"/>
                <a:gd name="T7" fmla="*/ 842 h 1241"/>
                <a:gd name="T8" fmla="*/ 744 w 1193"/>
                <a:gd name="T9" fmla="*/ 699 h 1241"/>
                <a:gd name="T10" fmla="*/ 637 w 1193"/>
                <a:gd name="T11" fmla="*/ 661 h 1241"/>
                <a:gd name="T12" fmla="*/ 487 w 1193"/>
                <a:gd name="T13" fmla="*/ 684 h 1241"/>
                <a:gd name="T14" fmla="*/ 404 w 1193"/>
                <a:gd name="T15" fmla="*/ 708 h 1241"/>
                <a:gd name="T16" fmla="*/ 339 w 1193"/>
                <a:gd name="T17" fmla="*/ 751 h 1241"/>
                <a:gd name="T18" fmla="*/ 304 w 1193"/>
                <a:gd name="T19" fmla="*/ 813 h 1241"/>
                <a:gd name="T20" fmla="*/ 298 w 1193"/>
                <a:gd name="T21" fmla="*/ 875 h 1241"/>
                <a:gd name="T22" fmla="*/ 324 w 1193"/>
                <a:gd name="T23" fmla="*/ 949 h 1241"/>
                <a:gd name="T24" fmla="*/ 382 w 1193"/>
                <a:gd name="T25" fmla="*/ 1001 h 1241"/>
                <a:gd name="T26" fmla="*/ 469 w 1193"/>
                <a:gd name="T27" fmla="*/ 1020 h 1241"/>
                <a:gd name="T28" fmla="*/ 235 w 1193"/>
                <a:gd name="T29" fmla="*/ 555 h 1241"/>
                <a:gd name="T30" fmla="*/ 351 w 1193"/>
                <a:gd name="T31" fmla="*/ 518 h 1241"/>
                <a:gd name="T32" fmla="*/ 559 w 1193"/>
                <a:gd name="T33" fmla="*/ 483 h 1241"/>
                <a:gd name="T34" fmla="*/ 741 w 1193"/>
                <a:gd name="T35" fmla="*/ 441 h 1241"/>
                <a:gd name="T36" fmla="*/ 720 w 1193"/>
                <a:gd name="T37" fmla="*/ 334 h 1241"/>
                <a:gd name="T38" fmla="*/ 655 w 1193"/>
                <a:gd name="T39" fmla="*/ 266 h 1241"/>
                <a:gd name="T40" fmla="*/ 549 w 1193"/>
                <a:gd name="T41" fmla="*/ 238 h 1241"/>
                <a:gd name="T42" fmla="*/ 462 w 1193"/>
                <a:gd name="T43" fmla="*/ 242 h 1241"/>
                <a:gd name="T44" fmla="*/ 288 w 1193"/>
                <a:gd name="T45" fmla="*/ 292 h 1241"/>
                <a:gd name="T46" fmla="*/ 79 w 1193"/>
                <a:gd name="T47" fmla="*/ 147 h 1241"/>
                <a:gd name="T48" fmla="*/ 161 w 1193"/>
                <a:gd name="T49" fmla="*/ 94 h 1241"/>
                <a:gd name="T50" fmla="*/ 328 w 1193"/>
                <a:gd name="T51" fmla="*/ 32 h 1241"/>
                <a:gd name="T52" fmla="*/ 483 w 1193"/>
                <a:gd name="T53" fmla="*/ 3 h 1241"/>
                <a:gd name="T54" fmla="*/ 606 w 1193"/>
                <a:gd name="T55" fmla="*/ 2 h 1241"/>
                <a:gd name="T56" fmla="*/ 735 w 1193"/>
                <a:gd name="T57" fmla="*/ 23 h 1241"/>
                <a:gd name="T58" fmla="*/ 842 w 1193"/>
                <a:gd name="T59" fmla="*/ 67 h 1241"/>
                <a:gd name="T60" fmla="*/ 927 w 1193"/>
                <a:gd name="T61" fmla="*/ 134 h 1241"/>
                <a:gd name="T62" fmla="*/ 986 w 1193"/>
                <a:gd name="T63" fmla="*/ 224 h 1241"/>
                <a:gd name="T64" fmla="*/ 1024 w 1193"/>
                <a:gd name="T65" fmla="*/ 335 h 1241"/>
                <a:gd name="T66" fmla="*/ 1035 w 1193"/>
                <a:gd name="T67" fmla="*/ 467 h 1241"/>
                <a:gd name="T68" fmla="*/ 1043 w 1193"/>
                <a:gd name="T69" fmla="*/ 973 h 1241"/>
                <a:gd name="T70" fmla="*/ 1087 w 1193"/>
                <a:gd name="T71" fmla="*/ 992 h 1241"/>
                <a:gd name="T72" fmla="*/ 896 w 1193"/>
                <a:gd name="T73" fmla="*/ 1212 h 1241"/>
                <a:gd name="T74" fmla="*/ 822 w 1193"/>
                <a:gd name="T75" fmla="*/ 1193 h 1241"/>
                <a:gd name="T76" fmla="*/ 779 w 1193"/>
                <a:gd name="T77" fmla="*/ 1150 h 1241"/>
                <a:gd name="T78" fmla="*/ 764 w 1193"/>
                <a:gd name="T79" fmla="*/ 1087 h 1241"/>
                <a:gd name="T80" fmla="*/ 761 w 1193"/>
                <a:gd name="T81" fmla="*/ 1022 h 1241"/>
                <a:gd name="T82" fmla="*/ 689 w 1193"/>
                <a:gd name="T83" fmla="*/ 1117 h 1241"/>
                <a:gd name="T84" fmla="*/ 612 w 1193"/>
                <a:gd name="T85" fmla="*/ 1180 h 1241"/>
                <a:gd name="T86" fmla="*/ 504 w 1193"/>
                <a:gd name="T87" fmla="*/ 1227 h 1241"/>
                <a:gd name="T88" fmla="*/ 392 w 1193"/>
                <a:gd name="T89" fmla="*/ 1241 h 1241"/>
                <a:gd name="T90" fmla="*/ 259 w 1193"/>
                <a:gd name="T91" fmla="*/ 1223 h 1241"/>
                <a:gd name="T92" fmla="*/ 174 w 1193"/>
                <a:gd name="T93" fmla="*/ 1189 h 1241"/>
                <a:gd name="T94" fmla="*/ 113 w 1193"/>
                <a:gd name="T95" fmla="*/ 1148 h 1241"/>
                <a:gd name="T96" fmla="*/ 53 w 1193"/>
                <a:gd name="T97" fmla="*/ 1081 h 1241"/>
                <a:gd name="T98" fmla="*/ 16 w 1193"/>
                <a:gd name="T99" fmla="*/ 998 h 1241"/>
                <a:gd name="T100" fmla="*/ 0 w 1193"/>
                <a:gd name="T101" fmla="*/ 901 h 1241"/>
                <a:gd name="T102" fmla="*/ 7 w 1193"/>
                <a:gd name="T103" fmla="*/ 806 h 1241"/>
                <a:gd name="T104" fmla="*/ 53 w 1193"/>
                <a:gd name="T105" fmla="*/ 700 h 1241"/>
                <a:gd name="T106" fmla="*/ 125 w 1193"/>
                <a:gd name="T107" fmla="*/ 6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93" h="1241">
                  <a:moveTo>
                    <a:pt x="469" y="1020"/>
                  </a:moveTo>
                  <a:lnTo>
                    <a:pt x="469" y="1020"/>
                  </a:lnTo>
                  <a:lnTo>
                    <a:pt x="483" y="1020"/>
                  </a:lnTo>
                  <a:lnTo>
                    <a:pt x="497" y="1019"/>
                  </a:lnTo>
                  <a:lnTo>
                    <a:pt x="511" y="1016"/>
                  </a:lnTo>
                  <a:lnTo>
                    <a:pt x="524" y="1014"/>
                  </a:lnTo>
                  <a:lnTo>
                    <a:pt x="536" y="1010"/>
                  </a:lnTo>
                  <a:lnTo>
                    <a:pt x="549" y="1006"/>
                  </a:lnTo>
                  <a:lnTo>
                    <a:pt x="562" y="1001"/>
                  </a:lnTo>
                  <a:lnTo>
                    <a:pt x="574" y="996"/>
                  </a:lnTo>
                  <a:lnTo>
                    <a:pt x="586" y="988"/>
                  </a:lnTo>
                  <a:lnTo>
                    <a:pt x="597" y="981"/>
                  </a:lnTo>
                  <a:lnTo>
                    <a:pt x="608" y="973"/>
                  </a:lnTo>
                  <a:lnTo>
                    <a:pt x="620" y="964"/>
                  </a:lnTo>
                  <a:lnTo>
                    <a:pt x="641" y="944"/>
                  </a:lnTo>
                  <a:lnTo>
                    <a:pt x="661" y="920"/>
                  </a:lnTo>
                  <a:lnTo>
                    <a:pt x="661" y="920"/>
                  </a:lnTo>
                  <a:lnTo>
                    <a:pt x="680" y="895"/>
                  </a:lnTo>
                  <a:lnTo>
                    <a:pt x="697" y="868"/>
                  </a:lnTo>
                  <a:lnTo>
                    <a:pt x="711" y="842"/>
                  </a:lnTo>
                  <a:lnTo>
                    <a:pt x="722" y="814"/>
                  </a:lnTo>
                  <a:lnTo>
                    <a:pt x="731" y="786"/>
                  </a:lnTo>
                  <a:lnTo>
                    <a:pt x="737" y="757"/>
                  </a:lnTo>
                  <a:lnTo>
                    <a:pt x="742" y="729"/>
                  </a:lnTo>
                  <a:lnTo>
                    <a:pt x="744" y="699"/>
                  </a:lnTo>
                  <a:lnTo>
                    <a:pt x="744" y="660"/>
                  </a:lnTo>
                  <a:lnTo>
                    <a:pt x="694" y="660"/>
                  </a:lnTo>
                  <a:lnTo>
                    <a:pt x="694" y="660"/>
                  </a:lnTo>
                  <a:lnTo>
                    <a:pt x="665" y="660"/>
                  </a:lnTo>
                  <a:lnTo>
                    <a:pt x="637" y="661"/>
                  </a:lnTo>
                  <a:lnTo>
                    <a:pt x="610" y="664"/>
                  </a:lnTo>
                  <a:lnTo>
                    <a:pt x="581" y="666"/>
                  </a:lnTo>
                  <a:lnTo>
                    <a:pt x="550" y="671"/>
                  </a:lnTo>
                  <a:lnTo>
                    <a:pt x="520" y="676"/>
                  </a:lnTo>
                  <a:lnTo>
                    <a:pt x="487" y="684"/>
                  </a:lnTo>
                  <a:lnTo>
                    <a:pt x="453" y="693"/>
                  </a:lnTo>
                  <a:lnTo>
                    <a:pt x="453" y="693"/>
                  </a:lnTo>
                  <a:lnTo>
                    <a:pt x="435" y="697"/>
                  </a:lnTo>
                  <a:lnTo>
                    <a:pt x="419" y="702"/>
                  </a:lnTo>
                  <a:lnTo>
                    <a:pt x="404" y="708"/>
                  </a:lnTo>
                  <a:lnTo>
                    <a:pt x="389" y="715"/>
                  </a:lnTo>
                  <a:lnTo>
                    <a:pt x="375" y="723"/>
                  </a:lnTo>
                  <a:lnTo>
                    <a:pt x="362" y="732"/>
                  </a:lnTo>
                  <a:lnTo>
                    <a:pt x="351" y="741"/>
                  </a:lnTo>
                  <a:lnTo>
                    <a:pt x="339" y="751"/>
                  </a:lnTo>
                  <a:lnTo>
                    <a:pt x="331" y="762"/>
                  </a:lnTo>
                  <a:lnTo>
                    <a:pt x="322" y="774"/>
                  </a:lnTo>
                  <a:lnTo>
                    <a:pt x="314" y="786"/>
                  </a:lnTo>
                  <a:lnTo>
                    <a:pt x="308" y="799"/>
                  </a:lnTo>
                  <a:lnTo>
                    <a:pt x="304" y="813"/>
                  </a:lnTo>
                  <a:lnTo>
                    <a:pt x="300" y="827"/>
                  </a:lnTo>
                  <a:lnTo>
                    <a:pt x="298" y="842"/>
                  </a:lnTo>
                  <a:lnTo>
                    <a:pt x="296" y="857"/>
                  </a:lnTo>
                  <a:lnTo>
                    <a:pt x="296" y="857"/>
                  </a:lnTo>
                  <a:lnTo>
                    <a:pt x="298" y="875"/>
                  </a:lnTo>
                  <a:lnTo>
                    <a:pt x="300" y="891"/>
                  </a:lnTo>
                  <a:lnTo>
                    <a:pt x="304" y="908"/>
                  </a:lnTo>
                  <a:lnTo>
                    <a:pt x="309" y="923"/>
                  </a:lnTo>
                  <a:lnTo>
                    <a:pt x="315" y="937"/>
                  </a:lnTo>
                  <a:lnTo>
                    <a:pt x="324" y="949"/>
                  </a:lnTo>
                  <a:lnTo>
                    <a:pt x="333" y="962"/>
                  </a:lnTo>
                  <a:lnTo>
                    <a:pt x="343" y="973"/>
                  </a:lnTo>
                  <a:lnTo>
                    <a:pt x="356" y="983"/>
                  </a:lnTo>
                  <a:lnTo>
                    <a:pt x="368" y="993"/>
                  </a:lnTo>
                  <a:lnTo>
                    <a:pt x="382" y="1001"/>
                  </a:lnTo>
                  <a:lnTo>
                    <a:pt x="397" y="1007"/>
                  </a:lnTo>
                  <a:lnTo>
                    <a:pt x="414" y="1012"/>
                  </a:lnTo>
                  <a:lnTo>
                    <a:pt x="432" y="1017"/>
                  </a:lnTo>
                  <a:lnTo>
                    <a:pt x="449" y="1019"/>
                  </a:lnTo>
                  <a:lnTo>
                    <a:pt x="469" y="1020"/>
                  </a:lnTo>
                  <a:close/>
                  <a:moveTo>
                    <a:pt x="176" y="583"/>
                  </a:moveTo>
                  <a:lnTo>
                    <a:pt x="176" y="583"/>
                  </a:lnTo>
                  <a:lnTo>
                    <a:pt x="195" y="573"/>
                  </a:lnTo>
                  <a:lnTo>
                    <a:pt x="214" y="564"/>
                  </a:lnTo>
                  <a:lnTo>
                    <a:pt x="235" y="555"/>
                  </a:lnTo>
                  <a:lnTo>
                    <a:pt x="256" y="546"/>
                  </a:lnTo>
                  <a:lnTo>
                    <a:pt x="279" y="539"/>
                  </a:lnTo>
                  <a:lnTo>
                    <a:pt x="301" y="531"/>
                  </a:lnTo>
                  <a:lnTo>
                    <a:pt x="351" y="518"/>
                  </a:lnTo>
                  <a:lnTo>
                    <a:pt x="351" y="518"/>
                  </a:lnTo>
                  <a:lnTo>
                    <a:pt x="397" y="507"/>
                  </a:lnTo>
                  <a:lnTo>
                    <a:pt x="442" y="498"/>
                  </a:lnTo>
                  <a:lnTo>
                    <a:pt x="483" y="491"/>
                  </a:lnTo>
                  <a:lnTo>
                    <a:pt x="523" y="487"/>
                  </a:lnTo>
                  <a:lnTo>
                    <a:pt x="559" y="483"/>
                  </a:lnTo>
                  <a:lnTo>
                    <a:pt x="596" y="482"/>
                  </a:lnTo>
                  <a:lnTo>
                    <a:pt x="667" y="480"/>
                  </a:lnTo>
                  <a:lnTo>
                    <a:pt x="741" y="480"/>
                  </a:lnTo>
                  <a:lnTo>
                    <a:pt x="741" y="441"/>
                  </a:lnTo>
                  <a:lnTo>
                    <a:pt x="741" y="441"/>
                  </a:lnTo>
                  <a:lnTo>
                    <a:pt x="740" y="416"/>
                  </a:lnTo>
                  <a:lnTo>
                    <a:pt x="737" y="393"/>
                  </a:lnTo>
                  <a:lnTo>
                    <a:pt x="733" y="372"/>
                  </a:lnTo>
                  <a:lnTo>
                    <a:pt x="727" y="352"/>
                  </a:lnTo>
                  <a:lnTo>
                    <a:pt x="720" y="334"/>
                  </a:lnTo>
                  <a:lnTo>
                    <a:pt x="711" y="316"/>
                  </a:lnTo>
                  <a:lnTo>
                    <a:pt x="699" y="301"/>
                  </a:lnTo>
                  <a:lnTo>
                    <a:pt x="687" y="288"/>
                  </a:lnTo>
                  <a:lnTo>
                    <a:pt x="672" y="276"/>
                  </a:lnTo>
                  <a:lnTo>
                    <a:pt x="655" y="266"/>
                  </a:lnTo>
                  <a:lnTo>
                    <a:pt x="637" y="257"/>
                  </a:lnTo>
                  <a:lnTo>
                    <a:pt x="619" y="249"/>
                  </a:lnTo>
                  <a:lnTo>
                    <a:pt x="597" y="244"/>
                  </a:lnTo>
                  <a:lnTo>
                    <a:pt x="574" y="240"/>
                  </a:lnTo>
                  <a:lnTo>
                    <a:pt x="549" y="238"/>
                  </a:lnTo>
                  <a:lnTo>
                    <a:pt x="523" y="237"/>
                  </a:lnTo>
                  <a:lnTo>
                    <a:pt x="523" y="237"/>
                  </a:lnTo>
                  <a:lnTo>
                    <a:pt x="502" y="238"/>
                  </a:lnTo>
                  <a:lnTo>
                    <a:pt x="482" y="239"/>
                  </a:lnTo>
                  <a:lnTo>
                    <a:pt x="462" y="242"/>
                  </a:lnTo>
                  <a:lnTo>
                    <a:pt x="440" y="245"/>
                  </a:lnTo>
                  <a:lnTo>
                    <a:pt x="400" y="254"/>
                  </a:lnTo>
                  <a:lnTo>
                    <a:pt x="360" y="264"/>
                  </a:lnTo>
                  <a:lnTo>
                    <a:pt x="322" y="278"/>
                  </a:lnTo>
                  <a:lnTo>
                    <a:pt x="288" y="292"/>
                  </a:lnTo>
                  <a:lnTo>
                    <a:pt x="257" y="306"/>
                  </a:lnTo>
                  <a:lnTo>
                    <a:pt x="232" y="321"/>
                  </a:lnTo>
                  <a:lnTo>
                    <a:pt x="188" y="350"/>
                  </a:lnTo>
                  <a:lnTo>
                    <a:pt x="79" y="147"/>
                  </a:lnTo>
                  <a:lnTo>
                    <a:pt x="79" y="147"/>
                  </a:lnTo>
                  <a:lnTo>
                    <a:pt x="91" y="138"/>
                  </a:lnTo>
                  <a:lnTo>
                    <a:pt x="103" y="128"/>
                  </a:lnTo>
                  <a:lnTo>
                    <a:pt x="137" y="106"/>
                  </a:lnTo>
                  <a:lnTo>
                    <a:pt x="137" y="106"/>
                  </a:lnTo>
                  <a:lnTo>
                    <a:pt x="161" y="94"/>
                  </a:lnTo>
                  <a:lnTo>
                    <a:pt x="195" y="77"/>
                  </a:lnTo>
                  <a:lnTo>
                    <a:pt x="241" y="61"/>
                  </a:lnTo>
                  <a:lnTo>
                    <a:pt x="296" y="42"/>
                  </a:lnTo>
                  <a:lnTo>
                    <a:pt x="296" y="42"/>
                  </a:lnTo>
                  <a:lnTo>
                    <a:pt x="328" y="32"/>
                  </a:lnTo>
                  <a:lnTo>
                    <a:pt x="358" y="23"/>
                  </a:lnTo>
                  <a:lnTo>
                    <a:pt x="390" y="17"/>
                  </a:lnTo>
                  <a:lnTo>
                    <a:pt x="420" y="10"/>
                  </a:lnTo>
                  <a:lnTo>
                    <a:pt x="452" y="5"/>
                  </a:lnTo>
                  <a:lnTo>
                    <a:pt x="483" y="3"/>
                  </a:lnTo>
                  <a:lnTo>
                    <a:pt x="516" y="0"/>
                  </a:lnTo>
                  <a:lnTo>
                    <a:pt x="548" y="0"/>
                  </a:lnTo>
                  <a:lnTo>
                    <a:pt x="548" y="0"/>
                  </a:lnTo>
                  <a:lnTo>
                    <a:pt x="577" y="0"/>
                  </a:lnTo>
                  <a:lnTo>
                    <a:pt x="606" y="2"/>
                  </a:lnTo>
                  <a:lnTo>
                    <a:pt x="634" y="4"/>
                  </a:lnTo>
                  <a:lnTo>
                    <a:pt x="660" y="8"/>
                  </a:lnTo>
                  <a:lnTo>
                    <a:pt x="685" y="12"/>
                  </a:lnTo>
                  <a:lnTo>
                    <a:pt x="711" y="17"/>
                  </a:lnTo>
                  <a:lnTo>
                    <a:pt x="735" y="23"/>
                  </a:lnTo>
                  <a:lnTo>
                    <a:pt x="759" y="31"/>
                  </a:lnTo>
                  <a:lnTo>
                    <a:pt x="780" y="38"/>
                  </a:lnTo>
                  <a:lnTo>
                    <a:pt x="802" y="47"/>
                  </a:lnTo>
                  <a:lnTo>
                    <a:pt x="822" y="57"/>
                  </a:lnTo>
                  <a:lnTo>
                    <a:pt x="842" y="67"/>
                  </a:lnTo>
                  <a:lnTo>
                    <a:pt x="861" y="79"/>
                  </a:lnTo>
                  <a:lnTo>
                    <a:pt x="879" y="91"/>
                  </a:lnTo>
                  <a:lnTo>
                    <a:pt x="895" y="105"/>
                  </a:lnTo>
                  <a:lnTo>
                    <a:pt x="912" y="119"/>
                  </a:lnTo>
                  <a:lnTo>
                    <a:pt x="927" y="134"/>
                  </a:lnTo>
                  <a:lnTo>
                    <a:pt x="941" y="151"/>
                  </a:lnTo>
                  <a:lnTo>
                    <a:pt x="953" y="167"/>
                  </a:lnTo>
                  <a:lnTo>
                    <a:pt x="966" y="186"/>
                  </a:lnTo>
                  <a:lnTo>
                    <a:pt x="976" y="204"/>
                  </a:lnTo>
                  <a:lnTo>
                    <a:pt x="986" y="224"/>
                  </a:lnTo>
                  <a:lnTo>
                    <a:pt x="996" y="244"/>
                  </a:lnTo>
                  <a:lnTo>
                    <a:pt x="1004" y="266"/>
                  </a:lnTo>
                  <a:lnTo>
                    <a:pt x="1011" y="288"/>
                  </a:lnTo>
                  <a:lnTo>
                    <a:pt x="1018" y="311"/>
                  </a:lnTo>
                  <a:lnTo>
                    <a:pt x="1024" y="335"/>
                  </a:lnTo>
                  <a:lnTo>
                    <a:pt x="1028" y="359"/>
                  </a:lnTo>
                  <a:lnTo>
                    <a:pt x="1032" y="386"/>
                  </a:lnTo>
                  <a:lnTo>
                    <a:pt x="1034" y="412"/>
                  </a:lnTo>
                  <a:lnTo>
                    <a:pt x="1035" y="439"/>
                  </a:lnTo>
                  <a:lnTo>
                    <a:pt x="1035" y="467"/>
                  </a:lnTo>
                  <a:lnTo>
                    <a:pt x="1035" y="942"/>
                  </a:lnTo>
                  <a:lnTo>
                    <a:pt x="1035" y="942"/>
                  </a:lnTo>
                  <a:lnTo>
                    <a:pt x="1037" y="953"/>
                  </a:lnTo>
                  <a:lnTo>
                    <a:pt x="1039" y="964"/>
                  </a:lnTo>
                  <a:lnTo>
                    <a:pt x="1043" y="973"/>
                  </a:lnTo>
                  <a:lnTo>
                    <a:pt x="1048" y="980"/>
                  </a:lnTo>
                  <a:lnTo>
                    <a:pt x="1056" y="986"/>
                  </a:lnTo>
                  <a:lnTo>
                    <a:pt x="1064" y="990"/>
                  </a:lnTo>
                  <a:lnTo>
                    <a:pt x="1074" y="991"/>
                  </a:lnTo>
                  <a:lnTo>
                    <a:pt x="1087" y="992"/>
                  </a:lnTo>
                  <a:lnTo>
                    <a:pt x="1193" y="992"/>
                  </a:lnTo>
                  <a:lnTo>
                    <a:pt x="1193" y="1213"/>
                  </a:lnTo>
                  <a:lnTo>
                    <a:pt x="915" y="1213"/>
                  </a:lnTo>
                  <a:lnTo>
                    <a:pt x="915" y="1213"/>
                  </a:lnTo>
                  <a:lnTo>
                    <a:pt x="896" y="1212"/>
                  </a:lnTo>
                  <a:lnTo>
                    <a:pt x="879" y="1211"/>
                  </a:lnTo>
                  <a:lnTo>
                    <a:pt x="864" y="1208"/>
                  </a:lnTo>
                  <a:lnTo>
                    <a:pt x="848" y="1204"/>
                  </a:lnTo>
                  <a:lnTo>
                    <a:pt x="834" y="1199"/>
                  </a:lnTo>
                  <a:lnTo>
                    <a:pt x="822" y="1193"/>
                  </a:lnTo>
                  <a:lnTo>
                    <a:pt x="810" y="1185"/>
                  </a:lnTo>
                  <a:lnTo>
                    <a:pt x="802" y="1178"/>
                  </a:lnTo>
                  <a:lnTo>
                    <a:pt x="793" y="1169"/>
                  </a:lnTo>
                  <a:lnTo>
                    <a:pt x="785" y="1160"/>
                  </a:lnTo>
                  <a:lnTo>
                    <a:pt x="779" y="1150"/>
                  </a:lnTo>
                  <a:lnTo>
                    <a:pt x="773" y="1139"/>
                  </a:lnTo>
                  <a:lnTo>
                    <a:pt x="769" y="1126"/>
                  </a:lnTo>
                  <a:lnTo>
                    <a:pt x="766" y="1115"/>
                  </a:lnTo>
                  <a:lnTo>
                    <a:pt x="765" y="1101"/>
                  </a:lnTo>
                  <a:lnTo>
                    <a:pt x="764" y="1087"/>
                  </a:lnTo>
                  <a:lnTo>
                    <a:pt x="764" y="1073"/>
                  </a:lnTo>
                  <a:lnTo>
                    <a:pt x="771" y="1014"/>
                  </a:lnTo>
                  <a:lnTo>
                    <a:pt x="766" y="1014"/>
                  </a:lnTo>
                  <a:lnTo>
                    <a:pt x="766" y="1014"/>
                  </a:lnTo>
                  <a:lnTo>
                    <a:pt x="761" y="1022"/>
                  </a:lnTo>
                  <a:lnTo>
                    <a:pt x="754" y="1036"/>
                  </a:lnTo>
                  <a:lnTo>
                    <a:pt x="738" y="1059"/>
                  </a:lnTo>
                  <a:lnTo>
                    <a:pt x="713" y="1092"/>
                  </a:lnTo>
                  <a:lnTo>
                    <a:pt x="713" y="1092"/>
                  </a:lnTo>
                  <a:lnTo>
                    <a:pt x="689" y="1117"/>
                  </a:lnTo>
                  <a:lnTo>
                    <a:pt x="677" y="1131"/>
                  </a:lnTo>
                  <a:lnTo>
                    <a:pt x="663" y="1144"/>
                  </a:lnTo>
                  <a:lnTo>
                    <a:pt x="648" y="1156"/>
                  </a:lnTo>
                  <a:lnTo>
                    <a:pt x="630" y="1169"/>
                  </a:lnTo>
                  <a:lnTo>
                    <a:pt x="612" y="1180"/>
                  </a:lnTo>
                  <a:lnTo>
                    <a:pt x="593" y="1192"/>
                  </a:lnTo>
                  <a:lnTo>
                    <a:pt x="573" y="1202"/>
                  </a:lnTo>
                  <a:lnTo>
                    <a:pt x="552" y="1212"/>
                  </a:lnTo>
                  <a:lnTo>
                    <a:pt x="529" y="1220"/>
                  </a:lnTo>
                  <a:lnTo>
                    <a:pt x="504" y="1227"/>
                  </a:lnTo>
                  <a:lnTo>
                    <a:pt x="478" y="1233"/>
                  </a:lnTo>
                  <a:lnTo>
                    <a:pt x="451" y="1237"/>
                  </a:lnTo>
                  <a:lnTo>
                    <a:pt x="423" y="1240"/>
                  </a:lnTo>
                  <a:lnTo>
                    <a:pt x="392" y="1241"/>
                  </a:lnTo>
                  <a:lnTo>
                    <a:pt x="392" y="1241"/>
                  </a:lnTo>
                  <a:lnTo>
                    <a:pt x="352" y="1240"/>
                  </a:lnTo>
                  <a:lnTo>
                    <a:pt x="313" y="1235"/>
                  </a:lnTo>
                  <a:lnTo>
                    <a:pt x="295" y="1232"/>
                  </a:lnTo>
                  <a:lnTo>
                    <a:pt x="276" y="1228"/>
                  </a:lnTo>
                  <a:lnTo>
                    <a:pt x="259" y="1223"/>
                  </a:lnTo>
                  <a:lnTo>
                    <a:pt x="241" y="1218"/>
                  </a:lnTo>
                  <a:lnTo>
                    <a:pt x="223" y="1212"/>
                  </a:lnTo>
                  <a:lnTo>
                    <a:pt x="207" y="1204"/>
                  </a:lnTo>
                  <a:lnTo>
                    <a:pt x="190" y="1197"/>
                  </a:lnTo>
                  <a:lnTo>
                    <a:pt x="174" y="1189"/>
                  </a:lnTo>
                  <a:lnTo>
                    <a:pt x="159" y="1179"/>
                  </a:lnTo>
                  <a:lnTo>
                    <a:pt x="144" y="1170"/>
                  </a:lnTo>
                  <a:lnTo>
                    <a:pt x="128" y="1159"/>
                  </a:lnTo>
                  <a:lnTo>
                    <a:pt x="113" y="1148"/>
                  </a:lnTo>
                  <a:lnTo>
                    <a:pt x="113" y="1148"/>
                  </a:lnTo>
                  <a:lnTo>
                    <a:pt x="99" y="1136"/>
                  </a:lnTo>
                  <a:lnTo>
                    <a:pt x="87" y="1124"/>
                  </a:lnTo>
                  <a:lnTo>
                    <a:pt x="74" y="1110"/>
                  </a:lnTo>
                  <a:lnTo>
                    <a:pt x="63" y="1096"/>
                  </a:lnTo>
                  <a:lnTo>
                    <a:pt x="53" y="1081"/>
                  </a:lnTo>
                  <a:lnTo>
                    <a:pt x="44" y="1065"/>
                  </a:lnTo>
                  <a:lnTo>
                    <a:pt x="35" y="1050"/>
                  </a:lnTo>
                  <a:lnTo>
                    <a:pt x="27" y="1034"/>
                  </a:lnTo>
                  <a:lnTo>
                    <a:pt x="21" y="1016"/>
                  </a:lnTo>
                  <a:lnTo>
                    <a:pt x="16" y="998"/>
                  </a:lnTo>
                  <a:lnTo>
                    <a:pt x="11" y="981"/>
                  </a:lnTo>
                  <a:lnTo>
                    <a:pt x="7" y="962"/>
                  </a:lnTo>
                  <a:lnTo>
                    <a:pt x="3" y="942"/>
                  </a:lnTo>
                  <a:lnTo>
                    <a:pt x="1" y="923"/>
                  </a:lnTo>
                  <a:lnTo>
                    <a:pt x="0" y="901"/>
                  </a:lnTo>
                  <a:lnTo>
                    <a:pt x="0" y="881"/>
                  </a:lnTo>
                  <a:lnTo>
                    <a:pt x="0" y="881"/>
                  </a:lnTo>
                  <a:lnTo>
                    <a:pt x="1" y="856"/>
                  </a:lnTo>
                  <a:lnTo>
                    <a:pt x="3" y="830"/>
                  </a:lnTo>
                  <a:lnTo>
                    <a:pt x="7" y="806"/>
                  </a:lnTo>
                  <a:lnTo>
                    <a:pt x="13" y="784"/>
                  </a:lnTo>
                  <a:lnTo>
                    <a:pt x="21" y="762"/>
                  </a:lnTo>
                  <a:lnTo>
                    <a:pt x="30" y="741"/>
                  </a:lnTo>
                  <a:lnTo>
                    <a:pt x="41" y="721"/>
                  </a:lnTo>
                  <a:lnTo>
                    <a:pt x="53" y="700"/>
                  </a:lnTo>
                  <a:lnTo>
                    <a:pt x="65" y="683"/>
                  </a:lnTo>
                  <a:lnTo>
                    <a:pt x="78" y="665"/>
                  </a:lnTo>
                  <a:lnTo>
                    <a:pt x="93" y="649"/>
                  </a:lnTo>
                  <a:lnTo>
                    <a:pt x="108" y="633"/>
                  </a:lnTo>
                  <a:lnTo>
                    <a:pt x="125" y="618"/>
                  </a:lnTo>
                  <a:lnTo>
                    <a:pt x="141" y="606"/>
                  </a:lnTo>
                  <a:lnTo>
                    <a:pt x="159" y="594"/>
                  </a:lnTo>
                  <a:lnTo>
                    <a:pt x="176" y="5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11"/>
            <p:cNvSpPr>
              <a:spLocks/>
            </p:cNvSpPr>
            <p:nvPr userDrawn="1"/>
          </p:nvSpPr>
          <p:spPr bwMode="auto">
            <a:xfrm>
              <a:off x="2648" y="2053"/>
              <a:ext cx="363" cy="304"/>
            </a:xfrm>
            <a:custGeom>
              <a:avLst/>
              <a:gdLst>
                <a:gd name="T0" fmla="*/ 0 w 1452"/>
                <a:gd name="T1" fmla="*/ 0 h 1213"/>
                <a:gd name="T2" fmla="*/ 479 w 1452"/>
                <a:gd name="T3" fmla="*/ 711 h 1213"/>
                <a:gd name="T4" fmla="*/ 484 w 1452"/>
                <a:gd name="T5" fmla="*/ 791 h 1213"/>
                <a:gd name="T6" fmla="*/ 500 w 1452"/>
                <a:gd name="T7" fmla="*/ 856 h 1213"/>
                <a:gd name="T8" fmla="*/ 531 w 1452"/>
                <a:gd name="T9" fmla="*/ 904 h 1213"/>
                <a:gd name="T10" fmla="*/ 576 w 1452"/>
                <a:gd name="T11" fmla="*/ 935 h 1213"/>
                <a:gd name="T12" fmla="*/ 639 w 1452"/>
                <a:gd name="T13" fmla="*/ 949 h 1213"/>
                <a:gd name="T14" fmla="*/ 682 w 1452"/>
                <a:gd name="T15" fmla="*/ 950 h 1213"/>
                <a:gd name="T16" fmla="*/ 734 w 1452"/>
                <a:gd name="T17" fmla="*/ 943 h 1213"/>
                <a:gd name="T18" fmla="*/ 782 w 1452"/>
                <a:gd name="T19" fmla="*/ 926 h 1213"/>
                <a:gd name="T20" fmla="*/ 825 w 1452"/>
                <a:gd name="T21" fmla="*/ 901 h 1213"/>
                <a:gd name="T22" fmla="*/ 865 w 1452"/>
                <a:gd name="T23" fmla="*/ 867 h 1213"/>
                <a:gd name="T24" fmla="*/ 901 w 1452"/>
                <a:gd name="T25" fmla="*/ 825 h 1213"/>
                <a:gd name="T26" fmla="*/ 932 w 1452"/>
                <a:gd name="T27" fmla="*/ 775 h 1213"/>
                <a:gd name="T28" fmla="*/ 956 w 1452"/>
                <a:gd name="T29" fmla="*/ 723 h 1213"/>
                <a:gd name="T30" fmla="*/ 974 w 1452"/>
                <a:gd name="T31" fmla="*/ 667 h 1213"/>
                <a:gd name="T32" fmla="*/ 987 w 1452"/>
                <a:gd name="T33" fmla="*/ 609 h 1213"/>
                <a:gd name="T34" fmla="*/ 992 w 1452"/>
                <a:gd name="T35" fmla="*/ 221 h 1213"/>
                <a:gd name="T36" fmla="*/ 1287 w 1452"/>
                <a:gd name="T37" fmla="*/ 0 h 1213"/>
                <a:gd name="T38" fmla="*/ 1287 w 1452"/>
                <a:gd name="T39" fmla="*/ 928 h 1213"/>
                <a:gd name="T40" fmla="*/ 1299 w 1452"/>
                <a:gd name="T41" fmla="*/ 954 h 1213"/>
                <a:gd name="T42" fmla="*/ 1325 w 1452"/>
                <a:gd name="T43" fmla="*/ 965 h 1213"/>
                <a:gd name="T44" fmla="*/ 1452 w 1452"/>
                <a:gd name="T45" fmla="*/ 1185 h 1213"/>
                <a:gd name="T46" fmla="*/ 1141 w 1452"/>
                <a:gd name="T47" fmla="*/ 1184 h 1213"/>
                <a:gd name="T48" fmla="*/ 1092 w 1452"/>
                <a:gd name="T49" fmla="*/ 1176 h 1213"/>
                <a:gd name="T50" fmla="*/ 1054 w 1452"/>
                <a:gd name="T51" fmla="*/ 1160 h 1213"/>
                <a:gd name="T52" fmla="*/ 1027 w 1452"/>
                <a:gd name="T53" fmla="*/ 1133 h 1213"/>
                <a:gd name="T54" fmla="*/ 1011 w 1452"/>
                <a:gd name="T55" fmla="*/ 1098 h 1213"/>
                <a:gd name="T56" fmla="*/ 1006 w 1452"/>
                <a:gd name="T57" fmla="*/ 1053 h 1213"/>
                <a:gd name="T58" fmla="*/ 1003 w 1452"/>
                <a:gd name="T59" fmla="*/ 953 h 1213"/>
                <a:gd name="T60" fmla="*/ 992 w 1452"/>
                <a:gd name="T61" fmla="*/ 979 h 1213"/>
                <a:gd name="T62" fmla="*/ 956 w 1452"/>
                <a:gd name="T63" fmla="*/ 1030 h 1213"/>
                <a:gd name="T64" fmla="*/ 895 w 1452"/>
                <a:gd name="T65" fmla="*/ 1097 h 1213"/>
                <a:gd name="T66" fmla="*/ 867 w 1452"/>
                <a:gd name="T67" fmla="*/ 1121 h 1213"/>
                <a:gd name="T68" fmla="*/ 819 w 1452"/>
                <a:gd name="T69" fmla="*/ 1152 h 1213"/>
                <a:gd name="T70" fmla="*/ 759 w 1452"/>
                <a:gd name="T71" fmla="*/ 1179 h 1213"/>
                <a:gd name="T72" fmla="*/ 694 w 1452"/>
                <a:gd name="T73" fmla="*/ 1199 h 1213"/>
                <a:gd name="T74" fmla="*/ 622 w 1452"/>
                <a:gd name="T75" fmla="*/ 1211 h 1213"/>
                <a:gd name="T76" fmla="*/ 571 w 1452"/>
                <a:gd name="T77" fmla="*/ 1213 h 1213"/>
                <a:gd name="T78" fmla="*/ 502 w 1452"/>
                <a:gd name="T79" fmla="*/ 1209 h 1213"/>
                <a:gd name="T80" fmla="*/ 440 w 1452"/>
                <a:gd name="T81" fmla="*/ 1197 h 1213"/>
                <a:gd name="T82" fmla="*/ 384 w 1452"/>
                <a:gd name="T83" fmla="*/ 1178 h 1213"/>
                <a:gd name="T84" fmla="*/ 335 w 1452"/>
                <a:gd name="T85" fmla="*/ 1150 h 1213"/>
                <a:gd name="T86" fmla="*/ 293 w 1452"/>
                <a:gd name="T87" fmla="*/ 1113 h 1213"/>
                <a:gd name="T88" fmla="*/ 258 w 1452"/>
                <a:gd name="T89" fmla="*/ 1070 h 1213"/>
                <a:gd name="T90" fmla="*/ 229 w 1452"/>
                <a:gd name="T91" fmla="*/ 1019 h 1213"/>
                <a:gd name="T92" fmla="*/ 207 w 1452"/>
                <a:gd name="T93" fmla="*/ 959 h 1213"/>
                <a:gd name="T94" fmla="*/ 194 w 1452"/>
                <a:gd name="T95" fmla="*/ 892 h 1213"/>
                <a:gd name="T96" fmla="*/ 185 w 1452"/>
                <a:gd name="T97" fmla="*/ 816 h 1213"/>
                <a:gd name="T98" fmla="*/ 183 w 1452"/>
                <a:gd name="T99" fmla="*/ 221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52" h="1213">
                  <a:moveTo>
                    <a:pt x="183" y="221"/>
                  </a:moveTo>
                  <a:lnTo>
                    <a:pt x="0" y="221"/>
                  </a:lnTo>
                  <a:lnTo>
                    <a:pt x="0" y="0"/>
                  </a:lnTo>
                  <a:lnTo>
                    <a:pt x="479" y="0"/>
                  </a:lnTo>
                  <a:lnTo>
                    <a:pt x="479" y="711"/>
                  </a:lnTo>
                  <a:lnTo>
                    <a:pt x="479" y="711"/>
                  </a:lnTo>
                  <a:lnTo>
                    <a:pt x="479" y="739"/>
                  </a:lnTo>
                  <a:lnTo>
                    <a:pt x="480" y="766"/>
                  </a:lnTo>
                  <a:lnTo>
                    <a:pt x="484" y="791"/>
                  </a:lnTo>
                  <a:lnTo>
                    <a:pt x="488" y="814"/>
                  </a:lnTo>
                  <a:lnTo>
                    <a:pt x="494" y="835"/>
                  </a:lnTo>
                  <a:lnTo>
                    <a:pt x="500" y="856"/>
                  </a:lnTo>
                  <a:lnTo>
                    <a:pt x="509" y="873"/>
                  </a:lnTo>
                  <a:lnTo>
                    <a:pt x="519" y="890"/>
                  </a:lnTo>
                  <a:lnTo>
                    <a:pt x="531" y="904"/>
                  </a:lnTo>
                  <a:lnTo>
                    <a:pt x="545" y="916"/>
                  </a:lnTo>
                  <a:lnTo>
                    <a:pt x="560" y="926"/>
                  </a:lnTo>
                  <a:lnTo>
                    <a:pt x="576" y="935"/>
                  </a:lnTo>
                  <a:lnTo>
                    <a:pt x="595" y="941"/>
                  </a:lnTo>
                  <a:lnTo>
                    <a:pt x="617" y="946"/>
                  </a:lnTo>
                  <a:lnTo>
                    <a:pt x="639" y="949"/>
                  </a:lnTo>
                  <a:lnTo>
                    <a:pt x="665" y="950"/>
                  </a:lnTo>
                  <a:lnTo>
                    <a:pt x="665" y="950"/>
                  </a:lnTo>
                  <a:lnTo>
                    <a:pt x="682" y="950"/>
                  </a:lnTo>
                  <a:lnTo>
                    <a:pt x="700" y="949"/>
                  </a:lnTo>
                  <a:lnTo>
                    <a:pt x="718" y="946"/>
                  </a:lnTo>
                  <a:lnTo>
                    <a:pt x="734" y="943"/>
                  </a:lnTo>
                  <a:lnTo>
                    <a:pt x="751" y="938"/>
                  </a:lnTo>
                  <a:lnTo>
                    <a:pt x="766" y="933"/>
                  </a:lnTo>
                  <a:lnTo>
                    <a:pt x="782" y="926"/>
                  </a:lnTo>
                  <a:lnTo>
                    <a:pt x="797" y="919"/>
                  </a:lnTo>
                  <a:lnTo>
                    <a:pt x="811" y="911"/>
                  </a:lnTo>
                  <a:lnTo>
                    <a:pt x="825" y="901"/>
                  </a:lnTo>
                  <a:lnTo>
                    <a:pt x="839" y="891"/>
                  </a:lnTo>
                  <a:lnTo>
                    <a:pt x="853" y="880"/>
                  </a:lnTo>
                  <a:lnTo>
                    <a:pt x="865" y="867"/>
                  </a:lnTo>
                  <a:lnTo>
                    <a:pt x="878" y="854"/>
                  </a:lnTo>
                  <a:lnTo>
                    <a:pt x="889" y="840"/>
                  </a:lnTo>
                  <a:lnTo>
                    <a:pt x="901" y="825"/>
                  </a:lnTo>
                  <a:lnTo>
                    <a:pt x="901" y="825"/>
                  </a:lnTo>
                  <a:lnTo>
                    <a:pt x="922" y="792"/>
                  </a:lnTo>
                  <a:lnTo>
                    <a:pt x="932" y="775"/>
                  </a:lnTo>
                  <a:lnTo>
                    <a:pt x="941" y="758"/>
                  </a:lnTo>
                  <a:lnTo>
                    <a:pt x="949" y="741"/>
                  </a:lnTo>
                  <a:lnTo>
                    <a:pt x="956" y="723"/>
                  </a:lnTo>
                  <a:lnTo>
                    <a:pt x="963" y="705"/>
                  </a:lnTo>
                  <a:lnTo>
                    <a:pt x="969" y="686"/>
                  </a:lnTo>
                  <a:lnTo>
                    <a:pt x="974" y="667"/>
                  </a:lnTo>
                  <a:lnTo>
                    <a:pt x="979" y="648"/>
                  </a:lnTo>
                  <a:lnTo>
                    <a:pt x="983" y="629"/>
                  </a:lnTo>
                  <a:lnTo>
                    <a:pt x="987" y="609"/>
                  </a:lnTo>
                  <a:lnTo>
                    <a:pt x="991" y="569"/>
                  </a:lnTo>
                  <a:lnTo>
                    <a:pt x="992" y="527"/>
                  </a:lnTo>
                  <a:lnTo>
                    <a:pt x="992" y="221"/>
                  </a:lnTo>
                  <a:lnTo>
                    <a:pt x="811" y="221"/>
                  </a:lnTo>
                  <a:lnTo>
                    <a:pt x="811" y="0"/>
                  </a:lnTo>
                  <a:lnTo>
                    <a:pt x="1287" y="0"/>
                  </a:lnTo>
                  <a:lnTo>
                    <a:pt x="1287" y="915"/>
                  </a:lnTo>
                  <a:lnTo>
                    <a:pt x="1287" y="915"/>
                  </a:lnTo>
                  <a:lnTo>
                    <a:pt x="1287" y="928"/>
                  </a:lnTo>
                  <a:lnTo>
                    <a:pt x="1290" y="938"/>
                  </a:lnTo>
                  <a:lnTo>
                    <a:pt x="1294" y="946"/>
                  </a:lnTo>
                  <a:lnTo>
                    <a:pt x="1299" y="954"/>
                  </a:lnTo>
                  <a:lnTo>
                    <a:pt x="1306" y="959"/>
                  </a:lnTo>
                  <a:lnTo>
                    <a:pt x="1315" y="963"/>
                  </a:lnTo>
                  <a:lnTo>
                    <a:pt x="1325" y="965"/>
                  </a:lnTo>
                  <a:lnTo>
                    <a:pt x="1338" y="967"/>
                  </a:lnTo>
                  <a:lnTo>
                    <a:pt x="1452" y="967"/>
                  </a:lnTo>
                  <a:lnTo>
                    <a:pt x="1452" y="1185"/>
                  </a:lnTo>
                  <a:lnTo>
                    <a:pt x="1159" y="1185"/>
                  </a:lnTo>
                  <a:lnTo>
                    <a:pt x="1159" y="1185"/>
                  </a:lnTo>
                  <a:lnTo>
                    <a:pt x="1141" y="1184"/>
                  </a:lnTo>
                  <a:lnTo>
                    <a:pt x="1123" y="1183"/>
                  </a:lnTo>
                  <a:lnTo>
                    <a:pt x="1107" y="1180"/>
                  </a:lnTo>
                  <a:lnTo>
                    <a:pt x="1092" y="1176"/>
                  </a:lnTo>
                  <a:lnTo>
                    <a:pt x="1078" y="1171"/>
                  </a:lnTo>
                  <a:lnTo>
                    <a:pt x="1065" y="1166"/>
                  </a:lnTo>
                  <a:lnTo>
                    <a:pt x="1054" y="1160"/>
                  </a:lnTo>
                  <a:lnTo>
                    <a:pt x="1044" y="1152"/>
                  </a:lnTo>
                  <a:lnTo>
                    <a:pt x="1035" y="1144"/>
                  </a:lnTo>
                  <a:lnTo>
                    <a:pt x="1027" y="1133"/>
                  </a:lnTo>
                  <a:lnTo>
                    <a:pt x="1021" y="1122"/>
                  </a:lnTo>
                  <a:lnTo>
                    <a:pt x="1016" y="1111"/>
                  </a:lnTo>
                  <a:lnTo>
                    <a:pt x="1011" y="1098"/>
                  </a:lnTo>
                  <a:lnTo>
                    <a:pt x="1008" y="1084"/>
                  </a:lnTo>
                  <a:lnTo>
                    <a:pt x="1007" y="1069"/>
                  </a:lnTo>
                  <a:lnTo>
                    <a:pt x="1006" y="1053"/>
                  </a:lnTo>
                  <a:lnTo>
                    <a:pt x="1006" y="1008"/>
                  </a:lnTo>
                  <a:lnTo>
                    <a:pt x="1008" y="953"/>
                  </a:lnTo>
                  <a:lnTo>
                    <a:pt x="1003" y="953"/>
                  </a:lnTo>
                  <a:lnTo>
                    <a:pt x="1003" y="953"/>
                  </a:lnTo>
                  <a:lnTo>
                    <a:pt x="999" y="965"/>
                  </a:lnTo>
                  <a:lnTo>
                    <a:pt x="992" y="979"/>
                  </a:lnTo>
                  <a:lnTo>
                    <a:pt x="983" y="994"/>
                  </a:lnTo>
                  <a:lnTo>
                    <a:pt x="970" y="1012"/>
                  </a:lnTo>
                  <a:lnTo>
                    <a:pt x="956" y="1030"/>
                  </a:lnTo>
                  <a:lnTo>
                    <a:pt x="939" y="1051"/>
                  </a:lnTo>
                  <a:lnTo>
                    <a:pt x="917" y="1073"/>
                  </a:lnTo>
                  <a:lnTo>
                    <a:pt x="895" y="1097"/>
                  </a:lnTo>
                  <a:lnTo>
                    <a:pt x="895" y="1097"/>
                  </a:lnTo>
                  <a:lnTo>
                    <a:pt x="882" y="1108"/>
                  </a:lnTo>
                  <a:lnTo>
                    <a:pt x="867" y="1121"/>
                  </a:lnTo>
                  <a:lnTo>
                    <a:pt x="852" y="1131"/>
                  </a:lnTo>
                  <a:lnTo>
                    <a:pt x="835" y="1142"/>
                  </a:lnTo>
                  <a:lnTo>
                    <a:pt x="819" y="1152"/>
                  </a:lnTo>
                  <a:lnTo>
                    <a:pt x="800" y="1163"/>
                  </a:lnTo>
                  <a:lnTo>
                    <a:pt x="780" y="1171"/>
                  </a:lnTo>
                  <a:lnTo>
                    <a:pt x="759" y="1179"/>
                  </a:lnTo>
                  <a:lnTo>
                    <a:pt x="739" y="1187"/>
                  </a:lnTo>
                  <a:lnTo>
                    <a:pt x="716" y="1193"/>
                  </a:lnTo>
                  <a:lnTo>
                    <a:pt x="694" y="1199"/>
                  </a:lnTo>
                  <a:lnTo>
                    <a:pt x="671" y="1204"/>
                  </a:lnTo>
                  <a:lnTo>
                    <a:pt x="647" y="1208"/>
                  </a:lnTo>
                  <a:lnTo>
                    <a:pt x="622" y="1211"/>
                  </a:lnTo>
                  <a:lnTo>
                    <a:pt x="596" y="1212"/>
                  </a:lnTo>
                  <a:lnTo>
                    <a:pt x="571" y="1213"/>
                  </a:lnTo>
                  <a:lnTo>
                    <a:pt x="571" y="1213"/>
                  </a:lnTo>
                  <a:lnTo>
                    <a:pt x="547" y="1213"/>
                  </a:lnTo>
                  <a:lnTo>
                    <a:pt x="524" y="1211"/>
                  </a:lnTo>
                  <a:lnTo>
                    <a:pt x="502" y="1209"/>
                  </a:lnTo>
                  <a:lnTo>
                    <a:pt x="480" y="1205"/>
                  </a:lnTo>
                  <a:lnTo>
                    <a:pt x="460" y="1202"/>
                  </a:lnTo>
                  <a:lnTo>
                    <a:pt x="440" y="1197"/>
                  </a:lnTo>
                  <a:lnTo>
                    <a:pt x="421" y="1192"/>
                  </a:lnTo>
                  <a:lnTo>
                    <a:pt x="402" y="1184"/>
                  </a:lnTo>
                  <a:lnTo>
                    <a:pt x="384" y="1178"/>
                  </a:lnTo>
                  <a:lnTo>
                    <a:pt x="367" y="1169"/>
                  </a:lnTo>
                  <a:lnTo>
                    <a:pt x="351" y="1160"/>
                  </a:lnTo>
                  <a:lnTo>
                    <a:pt x="335" y="1150"/>
                  </a:lnTo>
                  <a:lnTo>
                    <a:pt x="321" y="1139"/>
                  </a:lnTo>
                  <a:lnTo>
                    <a:pt x="306" y="1126"/>
                  </a:lnTo>
                  <a:lnTo>
                    <a:pt x="293" y="1113"/>
                  </a:lnTo>
                  <a:lnTo>
                    <a:pt x="281" y="1099"/>
                  </a:lnTo>
                  <a:lnTo>
                    <a:pt x="269" y="1085"/>
                  </a:lnTo>
                  <a:lnTo>
                    <a:pt x="258" y="1070"/>
                  </a:lnTo>
                  <a:lnTo>
                    <a:pt x="248" y="1054"/>
                  </a:lnTo>
                  <a:lnTo>
                    <a:pt x="238" y="1036"/>
                  </a:lnTo>
                  <a:lnTo>
                    <a:pt x="229" y="1019"/>
                  </a:lnTo>
                  <a:lnTo>
                    <a:pt x="221" y="1000"/>
                  </a:lnTo>
                  <a:lnTo>
                    <a:pt x="214" y="979"/>
                  </a:lnTo>
                  <a:lnTo>
                    <a:pt x="207" y="959"/>
                  </a:lnTo>
                  <a:lnTo>
                    <a:pt x="202" y="938"/>
                  </a:lnTo>
                  <a:lnTo>
                    <a:pt x="197" y="915"/>
                  </a:lnTo>
                  <a:lnTo>
                    <a:pt x="194" y="892"/>
                  </a:lnTo>
                  <a:lnTo>
                    <a:pt x="190" y="867"/>
                  </a:lnTo>
                  <a:lnTo>
                    <a:pt x="187" y="843"/>
                  </a:lnTo>
                  <a:lnTo>
                    <a:pt x="185" y="816"/>
                  </a:lnTo>
                  <a:lnTo>
                    <a:pt x="183" y="790"/>
                  </a:lnTo>
                  <a:lnTo>
                    <a:pt x="183" y="762"/>
                  </a:lnTo>
                  <a:lnTo>
                    <a:pt x="183" y="2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12"/>
            <p:cNvSpPr>
              <a:spLocks/>
            </p:cNvSpPr>
            <p:nvPr userDrawn="1"/>
          </p:nvSpPr>
          <p:spPr bwMode="auto">
            <a:xfrm>
              <a:off x="3034" y="2046"/>
              <a:ext cx="245" cy="311"/>
            </a:xfrm>
            <a:custGeom>
              <a:avLst/>
              <a:gdLst>
                <a:gd name="T0" fmla="*/ 253 w 981"/>
                <a:gd name="T1" fmla="*/ 901 h 1241"/>
                <a:gd name="T2" fmla="*/ 291 w 981"/>
                <a:gd name="T3" fmla="*/ 961 h 1241"/>
                <a:gd name="T4" fmla="*/ 372 w 981"/>
                <a:gd name="T5" fmla="*/ 997 h 1241"/>
                <a:gd name="T6" fmla="*/ 484 w 981"/>
                <a:gd name="T7" fmla="*/ 1011 h 1241"/>
                <a:gd name="T8" fmla="*/ 566 w 981"/>
                <a:gd name="T9" fmla="*/ 1002 h 1241"/>
                <a:gd name="T10" fmla="*/ 643 w 981"/>
                <a:gd name="T11" fmla="*/ 971 h 1241"/>
                <a:gd name="T12" fmla="*/ 683 w 981"/>
                <a:gd name="T13" fmla="*/ 918 h 1241"/>
                <a:gd name="T14" fmla="*/ 681 w 981"/>
                <a:gd name="T15" fmla="*/ 856 h 1241"/>
                <a:gd name="T16" fmla="*/ 627 w 981"/>
                <a:gd name="T17" fmla="*/ 793 h 1241"/>
                <a:gd name="T18" fmla="*/ 526 w 981"/>
                <a:gd name="T19" fmla="*/ 746 h 1241"/>
                <a:gd name="T20" fmla="*/ 416 w 981"/>
                <a:gd name="T21" fmla="*/ 707 h 1241"/>
                <a:gd name="T22" fmla="*/ 253 w 981"/>
                <a:gd name="T23" fmla="*/ 640 h 1241"/>
                <a:gd name="T24" fmla="*/ 151 w 981"/>
                <a:gd name="T25" fmla="*/ 576 h 1241"/>
                <a:gd name="T26" fmla="*/ 91 w 981"/>
                <a:gd name="T27" fmla="*/ 512 h 1241"/>
                <a:gd name="T28" fmla="*/ 55 w 981"/>
                <a:gd name="T29" fmla="*/ 434 h 1241"/>
                <a:gd name="T30" fmla="*/ 42 w 981"/>
                <a:gd name="T31" fmla="*/ 339 h 1241"/>
                <a:gd name="T32" fmla="*/ 51 w 981"/>
                <a:gd name="T33" fmla="*/ 259 h 1241"/>
                <a:gd name="T34" fmla="*/ 86 w 981"/>
                <a:gd name="T35" fmla="*/ 173 h 1241"/>
                <a:gd name="T36" fmla="*/ 150 w 981"/>
                <a:gd name="T37" fmla="*/ 106 h 1241"/>
                <a:gd name="T38" fmla="*/ 254 w 981"/>
                <a:gd name="T39" fmla="*/ 47 h 1241"/>
                <a:gd name="T40" fmla="*/ 463 w 981"/>
                <a:gd name="T41" fmla="*/ 2 h 1241"/>
                <a:gd name="T42" fmla="*/ 623 w 981"/>
                <a:gd name="T43" fmla="*/ 9 h 1241"/>
                <a:gd name="T44" fmla="*/ 800 w 981"/>
                <a:gd name="T45" fmla="*/ 62 h 1241"/>
                <a:gd name="T46" fmla="*/ 859 w 981"/>
                <a:gd name="T47" fmla="*/ 98 h 1241"/>
                <a:gd name="T48" fmla="*/ 910 w 981"/>
                <a:gd name="T49" fmla="*/ 152 h 1241"/>
                <a:gd name="T50" fmla="*/ 935 w 981"/>
                <a:gd name="T51" fmla="*/ 216 h 1241"/>
                <a:gd name="T52" fmla="*/ 684 w 981"/>
                <a:gd name="T53" fmla="*/ 330 h 1241"/>
                <a:gd name="T54" fmla="*/ 671 w 981"/>
                <a:gd name="T55" fmla="*/ 290 h 1241"/>
                <a:gd name="T56" fmla="*/ 623 w 981"/>
                <a:gd name="T57" fmla="*/ 253 h 1241"/>
                <a:gd name="T58" fmla="*/ 547 w 981"/>
                <a:gd name="T59" fmla="*/ 234 h 1241"/>
                <a:gd name="T60" fmla="*/ 473 w 981"/>
                <a:gd name="T61" fmla="*/ 234 h 1241"/>
                <a:gd name="T62" fmla="*/ 398 w 981"/>
                <a:gd name="T63" fmla="*/ 253 h 1241"/>
                <a:gd name="T64" fmla="*/ 350 w 981"/>
                <a:gd name="T65" fmla="*/ 292 h 1241"/>
                <a:gd name="T66" fmla="*/ 338 w 981"/>
                <a:gd name="T67" fmla="*/ 339 h 1241"/>
                <a:gd name="T68" fmla="*/ 352 w 981"/>
                <a:gd name="T69" fmla="*/ 393 h 1241"/>
                <a:gd name="T70" fmla="*/ 395 w 981"/>
                <a:gd name="T71" fmla="*/ 436 h 1241"/>
                <a:gd name="T72" fmla="*/ 515 w 981"/>
                <a:gd name="T73" fmla="*/ 493 h 1241"/>
                <a:gd name="T74" fmla="*/ 728 w 981"/>
                <a:gd name="T75" fmla="*/ 566 h 1241"/>
                <a:gd name="T76" fmla="*/ 848 w 981"/>
                <a:gd name="T77" fmla="*/ 632 h 1241"/>
                <a:gd name="T78" fmla="*/ 920 w 981"/>
                <a:gd name="T79" fmla="*/ 691 h 1241"/>
                <a:gd name="T80" fmla="*/ 963 w 981"/>
                <a:gd name="T81" fmla="*/ 767 h 1241"/>
                <a:gd name="T82" fmla="*/ 981 w 981"/>
                <a:gd name="T83" fmla="*/ 861 h 1241"/>
                <a:gd name="T84" fmla="*/ 976 w 981"/>
                <a:gd name="T85" fmla="*/ 942 h 1241"/>
                <a:gd name="T86" fmla="*/ 945 w 981"/>
                <a:gd name="T87" fmla="*/ 1034 h 1241"/>
                <a:gd name="T88" fmla="*/ 887 w 981"/>
                <a:gd name="T89" fmla="*/ 1110 h 1241"/>
                <a:gd name="T90" fmla="*/ 822 w 981"/>
                <a:gd name="T91" fmla="*/ 1159 h 1241"/>
                <a:gd name="T92" fmla="*/ 722 w 981"/>
                <a:gd name="T93" fmla="*/ 1204 h 1241"/>
                <a:gd name="T94" fmla="*/ 609 w 981"/>
                <a:gd name="T95" fmla="*/ 1232 h 1241"/>
                <a:gd name="T96" fmla="*/ 482 w 981"/>
                <a:gd name="T97" fmla="*/ 1241 h 1241"/>
                <a:gd name="T98" fmla="*/ 275 w 981"/>
                <a:gd name="T99" fmla="*/ 1213 h 1241"/>
                <a:gd name="T100" fmla="*/ 127 w 981"/>
                <a:gd name="T101" fmla="*/ 1150 h 1241"/>
                <a:gd name="T102" fmla="*/ 56 w 981"/>
                <a:gd name="T103" fmla="*/ 1093 h 1241"/>
                <a:gd name="T104" fmla="*/ 13 w 981"/>
                <a:gd name="T105" fmla="*/ 1022 h 1241"/>
                <a:gd name="T106" fmla="*/ 0 w 981"/>
                <a:gd name="T107" fmla="*/ 8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1" h="1241">
                  <a:moveTo>
                    <a:pt x="0" y="818"/>
                  </a:moveTo>
                  <a:lnTo>
                    <a:pt x="252" y="818"/>
                  </a:lnTo>
                  <a:lnTo>
                    <a:pt x="252" y="887"/>
                  </a:lnTo>
                  <a:lnTo>
                    <a:pt x="252" y="887"/>
                  </a:lnTo>
                  <a:lnTo>
                    <a:pt x="253" y="901"/>
                  </a:lnTo>
                  <a:lnTo>
                    <a:pt x="256" y="915"/>
                  </a:lnTo>
                  <a:lnTo>
                    <a:pt x="262" y="928"/>
                  </a:lnTo>
                  <a:lnTo>
                    <a:pt x="270" y="939"/>
                  </a:lnTo>
                  <a:lnTo>
                    <a:pt x="280" y="950"/>
                  </a:lnTo>
                  <a:lnTo>
                    <a:pt x="291" y="961"/>
                  </a:lnTo>
                  <a:lnTo>
                    <a:pt x="304" y="969"/>
                  </a:lnTo>
                  <a:lnTo>
                    <a:pt x="319" y="978"/>
                  </a:lnTo>
                  <a:lnTo>
                    <a:pt x="335" y="986"/>
                  </a:lnTo>
                  <a:lnTo>
                    <a:pt x="353" y="992"/>
                  </a:lnTo>
                  <a:lnTo>
                    <a:pt x="372" y="997"/>
                  </a:lnTo>
                  <a:lnTo>
                    <a:pt x="393" y="1002"/>
                  </a:lnTo>
                  <a:lnTo>
                    <a:pt x="415" y="1006"/>
                  </a:lnTo>
                  <a:lnTo>
                    <a:pt x="436" y="1009"/>
                  </a:lnTo>
                  <a:lnTo>
                    <a:pt x="460" y="1010"/>
                  </a:lnTo>
                  <a:lnTo>
                    <a:pt x="484" y="1011"/>
                  </a:lnTo>
                  <a:lnTo>
                    <a:pt x="484" y="1011"/>
                  </a:lnTo>
                  <a:lnTo>
                    <a:pt x="506" y="1010"/>
                  </a:lnTo>
                  <a:lnTo>
                    <a:pt x="527" y="1009"/>
                  </a:lnTo>
                  <a:lnTo>
                    <a:pt x="547" y="1006"/>
                  </a:lnTo>
                  <a:lnTo>
                    <a:pt x="566" y="1002"/>
                  </a:lnTo>
                  <a:lnTo>
                    <a:pt x="584" y="998"/>
                  </a:lnTo>
                  <a:lnTo>
                    <a:pt x="600" y="992"/>
                  </a:lnTo>
                  <a:lnTo>
                    <a:pt x="617" y="986"/>
                  </a:lnTo>
                  <a:lnTo>
                    <a:pt x="631" y="980"/>
                  </a:lnTo>
                  <a:lnTo>
                    <a:pt x="643" y="971"/>
                  </a:lnTo>
                  <a:lnTo>
                    <a:pt x="654" y="962"/>
                  </a:lnTo>
                  <a:lnTo>
                    <a:pt x="664" y="952"/>
                  </a:lnTo>
                  <a:lnTo>
                    <a:pt x="671" y="942"/>
                  </a:lnTo>
                  <a:lnTo>
                    <a:pt x="678" y="929"/>
                  </a:lnTo>
                  <a:lnTo>
                    <a:pt x="683" y="918"/>
                  </a:lnTo>
                  <a:lnTo>
                    <a:pt x="685" y="904"/>
                  </a:lnTo>
                  <a:lnTo>
                    <a:pt x="686" y="890"/>
                  </a:lnTo>
                  <a:lnTo>
                    <a:pt x="686" y="890"/>
                  </a:lnTo>
                  <a:lnTo>
                    <a:pt x="685" y="872"/>
                  </a:lnTo>
                  <a:lnTo>
                    <a:pt x="681" y="856"/>
                  </a:lnTo>
                  <a:lnTo>
                    <a:pt x="675" y="841"/>
                  </a:lnTo>
                  <a:lnTo>
                    <a:pt x="666" y="827"/>
                  </a:lnTo>
                  <a:lnTo>
                    <a:pt x="656" y="814"/>
                  </a:lnTo>
                  <a:lnTo>
                    <a:pt x="643" y="804"/>
                  </a:lnTo>
                  <a:lnTo>
                    <a:pt x="627" y="793"/>
                  </a:lnTo>
                  <a:lnTo>
                    <a:pt x="609" y="784"/>
                  </a:lnTo>
                  <a:lnTo>
                    <a:pt x="609" y="784"/>
                  </a:lnTo>
                  <a:lnTo>
                    <a:pt x="593" y="775"/>
                  </a:lnTo>
                  <a:lnTo>
                    <a:pt x="569" y="765"/>
                  </a:lnTo>
                  <a:lnTo>
                    <a:pt x="526" y="746"/>
                  </a:lnTo>
                  <a:lnTo>
                    <a:pt x="526" y="746"/>
                  </a:lnTo>
                  <a:lnTo>
                    <a:pt x="503" y="737"/>
                  </a:lnTo>
                  <a:lnTo>
                    <a:pt x="473" y="726"/>
                  </a:lnTo>
                  <a:lnTo>
                    <a:pt x="416" y="707"/>
                  </a:lnTo>
                  <a:lnTo>
                    <a:pt x="416" y="707"/>
                  </a:lnTo>
                  <a:lnTo>
                    <a:pt x="378" y="693"/>
                  </a:lnTo>
                  <a:lnTo>
                    <a:pt x="343" y="680"/>
                  </a:lnTo>
                  <a:lnTo>
                    <a:pt x="311" y="667"/>
                  </a:lnTo>
                  <a:lnTo>
                    <a:pt x="281" y="654"/>
                  </a:lnTo>
                  <a:lnTo>
                    <a:pt x="253" y="640"/>
                  </a:lnTo>
                  <a:lnTo>
                    <a:pt x="225" y="625"/>
                  </a:lnTo>
                  <a:lnTo>
                    <a:pt x="196" y="608"/>
                  </a:lnTo>
                  <a:lnTo>
                    <a:pt x="166" y="588"/>
                  </a:lnTo>
                  <a:lnTo>
                    <a:pt x="166" y="588"/>
                  </a:lnTo>
                  <a:lnTo>
                    <a:pt x="151" y="576"/>
                  </a:lnTo>
                  <a:lnTo>
                    <a:pt x="137" y="565"/>
                  </a:lnTo>
                  <a:lnTo>
                    <a:pt x="124" y="552"/>
                  </a:lnTo>
                  <a:lnTo>
                    <a:pt x="112" y="540"/>
                  </a:lnTo>
                  <a:lnTo>
                    <a:pt x="102" y="526"/>
                  </a:lnTo>
                  <a:lnTo>
                    <a:pt x="91" y="512"/>
                  </a:lnTo>
                  <a:lnTo>
                    <a:pt x="81" y="498"/>
                  </a:lnTo>
                  <a:lnTo>
                    <a:pt x="74" y="483"/>
                  </a:lnTo>
                  <a:lnTo>
                    <a:pt x="66" y="467"/>
                  </a:lnTo>
                  <a:lnTo>
                    <a:pt x="60" y="450"/>
                  </a:lnTo>
                  <a:lnTo>
                    <a:pt x="55" y="434"/>
                  </a:lnTo>
                  <a:lnTo>
                    <a:pt x="50" y="416"/>
                  </a:lnTo>
                  <a:lnTo>
                    <a:pt x="47" y="398"/>
                  </a:lnTo>
                  <a:lnTo>
                    <a:pt x="45" y="379"/>
                  </a:lnTo>
                  <a:lnTo>
                    <a:pt x="43" y="359"/>
                  </a:lnTo>
                  <a:lnTo>
                    <a:pt x="42" y="339"/>
                  </a:lnTo>
                  <a:lnTo>
                    <a:pt x="42" y="339"/>
                  </a:lnTo>
                  <a:lnTo>
                    <a:pt x="43" y="319"/>
                  </a:lnTo>
                  <a:lnTo>
                    <a:pt x="45" y="299"/>
                  </a:lnTo>
                  <a:lnTo>
                    <a:pt x="47" y="278"/>
                  </a:lnTo>
                  <a:lnTo>
                    <a:pt x="51" y="259"/>
                  </a:lnTo>
                  <a:lnTo>
                    <a:pt x="56" y="240"/>
                  </a:lnTo>
                  <a:lnTo>
                    <a:pt x="62" y="223"/>
                  </a:lnTo>
                  <a:lnTo>
                    <a:pt x="69" y="206"/>
                  </a:lnTo>
                  <a:lnTo>
                    <a:pt x="78" y="190"/>
                  </a:lnTo>
                  <a:lnTo>
                    <a:pt x="86" y="173"/>
                  </a:lnTo>
                  <a:lnTo>
                    <a:pt x="96" y="160"/>
                  </a:lnTo>
                  <a:lnTo>
                    <a:pt x="108" y="144"/>
                  </a:lnTo>
                  <a:lnTo>
                    <a:pt x="120" y="132"/>
                  </a:lnTo>
                  <a:lnTo>
                    <a:pt x="134" y="118"/>
                  </a:lnTo>
                  <a:lnTo>
                    <a:pt x="150" y="106"/>
                  </a:lnTo>
                  <a:lnTo>
                    <a:pt x="165" y="95"/>
                  </a:lnTo>
                  <a:lnTo>
                    <a:pt x="182" y="84"/>
                  </a:lnTo>
                  <a:lnTo>
                    <a:pt x="182" y="84"/>
                  </a:lnTo>
                  <a:lnTo>
                    <a:pt x="218" y="64"/>
                  </a:lnTo>
                  <a:lnTo>
                    <a:pt x="254" y="47"/>
                  </a:lnTo>
                  <a:lnTo>
                    <a:pt x="294" y="33"/>
                  </a:lnTo>
                  <a:lnTo>
                    <a:pt x="334" y="21"/>
                  </a:lnTo>
                  <a:lnTo>
                    <a:pt x="376" y="12"/>
                  </a:lnTo>
                  <a:lnTo>
                    <a:pt x="419" y="5"/>
                  </a:lnTo>
                  <a:lnTo>
                    <a:pt x="463" y="2"/>
                  </a:lnTo>
                  <a:lnTo>
                    <a:pt x="510" y="0"/>
                  </a:lnTo>
                  <a:lnTo>
                    <a:pt x="510" y="0"/>
                  </a:lnTo>
                  <a:lnTo>
                    <a:pt x="549" y="2"/>
                  </a:lnTo>
                  <a:lnTo>
                    <a:pt x="587" y="4"/>
                  </a:lnTo>
                  <a:lnTo>
                    <a:pt x="623" y="9"/>
                  </a:lnTo>
                  <a:lnTo>
                    <a:pt x="660" y="16"/>
                  </a:lnTo>
                  <a:lnTo>
                    <a:pt x="695" y="24"/>
                  </a:lnTo>
                  <a:lnTo>
                    <a:pt x="731" y="36"/>
                  </a:lnTo>
                  <a:lnTo>
                    <a:pt x="766" y="48"/>
                  </a:lnTo>
                  <a:lnTo>
                    <a:pt x="800" y="62"/>
                  </a:lnTo>
                  <a:lnTo>
                    <a:pt x="800" y="62"/>
                  </a:lnTo>
                  <a:lnTo>
                    <a:pt x="816" y="71"/>
                  </a:lnTo>
                  <a:lnTo>
                    <a:pt x="832" y="80"/>
                  </a:lnTo>
                  <a:lnTo>
                    <a:pt x="845" y="89"/>
                  </a:lnTo>
                  <a:lnTo>
                    <a:pt x="859" y="98"/>
                  </a:lnTo>
                  <a:lnTo>
                    <a:pt x="872" y="108"/>
                  </a:lnTo>
                  <a:lnTo>
                    <a:pt x="883" y="118"/>
                  </a:lnTo>
                  <a:lnTo>
                    <a:pt x="893" y="128"/>
                  </a:lnTo>
                  <a:lnTo>
                    <a:pt x="902" y="139"/>
                  </a:lnTo>
                  <a:lnTo>
                    <a:pt x="910" y="152"/>
                  </a:lnTo>
                  <a:lnTo>
                    <a:pt x="917" y="163"/>
                  </a:lnTo>
                  <a:lnTo>
                    <a:pt x="924" y="176"/>
                  </a:lnTo>
                  <a:lnTo>
                    <a:pt x="928" y="189"/>
                  </a:lnTo>
                  <a:lnTo>
                    <a:pt x="933" y="203"/>
                  </a:lnTo>
                  <a:lnTo>
                    <a:pt x="935" y="216"/>
                  </a:lnTo>
                  <a:lnTo>
                    <a:pt x="936" y="232"/>
                  </a:lnTo>
                  <a:lnTo>
                    <a:pt x="936" y="247"/>
                  </a:lnTo>
                  <a:lnTo>
                    <a:pt x="936" y="397"/>
                  </a:lnTo>
                  <a:lnTo>
                    <a:pt x="684" y="397"/>
                  </a:lnTo>
                  <a:lnTo>
                    <a:pt x="684" y="330"/>
                  </a:lnTo>
                  <a:lnTo>
                    <a:pt x="684" y="330"/>
                  </a:lnTo>
                  <a:lnTo>
                    <a:pt x="683" y="319"/>
                  </a:lnTo>
                  <a:lnTo>
                    <a:pt x="680" y="309"/>
                  </a:lnTo>
                  <a:lnTo>
                    <a:pt x="676" y="300"/>
                  </a:lnTo>
                  <a:lnTo>
                    <a:pt x="671" y="290"/>
                  </a:lnTo>
                  <a:lnTo>
                    <a:pt x="665" y="282"/>
                  </a:lnTo>
                  <a:lnTo>
                    <a:pt x="656" y="273"/>
                  </a:lnTo>
                  <a:lnTo>
                    <a:pt x="646" y="266"/>
                  </a:lnTo>
                  <a:lnTo>
                    <a:pt x="636" y="259"/>
                  </a:lnTo>
                  <a:lnTo>
                    <a:pt x="623" y="253"/>
                  </a:lnTo>
                  <a:lnTo>
                    <a:pt x="611" y="248"/>
                  </a:lnTo>
                  <a:lnTo>
                    <a:pt x="597" y="243"/>
                  </a:lnTo>
                  <a:lnTo>
                    <a:pt x="580" y="239"/>
                  </a:lnTo>
                  <a:lnTo>
                    <a:pt x="564" y="237"/>
                  </a:lnTo>
                  <a:lnTo>
                    <a:pt x="547" y="234"/>
                  </a:lnTo>
                  <a:lnTo>
                    <a:pt x="528" y="233"/>
                  </a:lnTo>
                  <a:lnTo>
                    <a:pt x="510" y="233"/>
                  </a:lnTo>
                  <a:lnTo>
                    <a:pt x="510" y="233"/>
                  </a:lnTo>
                  <a:lnTo>
                    <a:pt x="491" y="233"/>
                  </a:lnTo>
                  <a:lnTo>
                    <a:pt x="473" y="234"/>
                  </a:lnTo>
                  <a:lnTo>
                    <a:pt x="456" y="237"/>
                  </a:lnTo>
                  <a:lnTo>
                    <a:pt x="440" y="239"/>
                  </a:lnTo>
                  <a:lnTo>
                    <a:pt x="425" y="243"/>
                  </a:lnTo>
                  <a:lnTo>
                    <a:pt x="411" y="247"/>
                  </a:lnTo>
                  <a:lnTo>
                    <a:pt x="398" y="253"/>
                  </a:lnTo>
                  <a:lnTo>
                    <a:pt x="386" y="259"/>
                  </a:lnTo>
                  <a:lnTo>
                    <a:pt x="376" y="266"/>
                  </a:lnTo>
                  <a:lnTo>
                    <a:pt x="366" y="273"/>
                  </a:lnTo>
                  <a:lnTo>
                    <a:pt x="358" y="282"/>
                  </a:lnTo>
                  <a:lnTo>
                    <a:pt x="350" y="292"/>
                  </a:lnTo>
                  <a:lnTo>
                    <a:pt x="345" y="302"/>
                  </a:lnTo>
                  <a:lnTo>
                    <a:pt x="340" y="314"/>
                  </a:lnTo>
                  <a:lnTo>
                    <a:pt x="339" y="326"/>
                  </a:lnTo>
                  <a:lnTo>
                    <a:pt x="338" y="339"/>
                  </a:lnTo>
                  <a:lnTo>
                    <a:pt x="338" y="339"/>
                  </a:lnTo>
                  <a:lnTo>
                    <a:pt x="338" y="350"/>
                  </a:lnTo>
                  <a:lnTo>
                    <a:pt x="340" y="362"/>
                  </a:lnTo>
                  <a:lnTo>
                    <a:pt x="343" y="372"/>
                  </a:lnTo>
                  <a:lnTo>
                    <a:pt x="347" y="383"/>
                  </a:lnTo>
                  <a:lnTo>
                    <a:pt x="352" y="393"/>
                  </a:lnTo>
                  <a:lnTo>
                    <a:pt x="358" y="402"/>
                  </a:lnTo>
                  <a:lnTo>
                    <a:pt x="366" y="412"/>
                  </a:lnTo>
                  <a:lnTo>
                    <a:pt x="374" y="421"/>
                  </a:lnTo>
                  <a:lnTo>
                    <a:pt x="374" y="421"/>
                  </a:lnTo>
                  <a:lnTo>
                    <a:pt x="395" y="436"/>
                  </a:lnTo>
                  <a:lnTo>
                    <a:pt x="415" y="450"/>
                  </a:lnTo>
                  <a:lnTo>
                    <a:pt x="436" y="462"/>
                  </a:lnTo>
                  <a:lnTo>
                    <a:pt x="459" y="473"/>
                  </a:lnTo>
                  <a:lnTo>
                    <a:pt x="486" y="483"/>
                  </a:lnTo>
                  <a:lnTo>
                    <a:pt x="515" y="493"/>
                  </a:lnTo>
                  <a:lnTo>
                    <a:pt x="587" y="516"/>
                  </a:lnTo>
                  <a:lnTo>
                    <a:pt x="587" y="516"/>
                  </a:lnTo>
                  <a:lnTo>
                    <a:pt x="665" y="541"/>
                  </a:lnTo>
                  <a:lnTo>
                    <a:pt x="698" y="554"/>
                  </a:lnTo>
                  <a:lnTo>
                    <a:pt x="728" y="566"/>
                  </a:lnTo>
                  <a:lnTo>
                    <a:pt x="757" y="579"/>
                  </a:lnTo>
                  <a:lnTo>
                    <a:pt x="786" y="594"/>
                  </a:lnTo>
                  <a:lnTo>
                    <a:pt x="816" y="612"/>
                  </a:lnTo>
                  <a:lnTo>
                    <a:pt x="848" y="632"/>
                  </a:lnTo>
                  <a:lnTo>
                    <a:pt x="848" y="632"/>
                  </a:lnTo>
                  <a:lnTo>
                    <a:pt x="864" y="643"/>
                  </a:lnTo>
                  <a:lnTo>
                    <a:pt x="881" y="655"/>
                  </a:lnTo>
                  <a:lnTo>
                    <a:pt x="895" y="666"/>
                  </a:lnTo>
                  <a:lnTo>
                    <a:pt x="907" y="679"/>
                  </a:lnTo>
                  <a:lnTo>
                    <a:pt x="920" y="691"/>
                  </a:lnTo>
                  <a:lnTo>
                    <a:pt x="930" y="705"/>
                  </a:lnTo>
                  <a:lnTo>
                    <a:pt x="940" y="721"/>
                  </a:lnTo>
                  <a:lnTo>
                    <a:pt x="949" y="736"/>
                  </a:lnTo>
                  <a:lnTo>
                    <a:pt x="957" y="751"/>
                  </a:lnTo>
                  <a:lnTo>
                    <a:pt x="963" y="767"/>
                  </a:lnTo>
                  <a:lnTo>
                    <a:pt x="968" y="785"/>
                  </a:lnTo>
                  <a:lnTo>
                    <a:pt x="973" y="803"/>
                  </a:lnTo>
                  <a:lnTo>
                    <a:pt x="977" y="822"/>
                  </a:lnTo>
                  <a:lnTo>
                    <a:pt x="979" y="841"/>
                  </a:lnTo>
                  <a:lnTo>
                    <a:pt x="981" y="861"/>
                  </a:lnTo>
                  <a:lnTo>
                    <a:pt x="981" y="881"/>
                  </a:lnTo>
                  <a:lnTo>
                    <a:pt x="981" y="881"/>
                  </a:lnTo>
                  <a:lnTo>
                    <a:pt x="981" y="901"/>
                  </a:lnTo>
                  <a:lnTo>
                    <a:pt x="978" y="923"/>
                  </a:lnTo>
                  <a:lnTo>
                    <a:pt x="976" y="942"/>
                  </a:lnTo>
                  <a:lnTo>
                    <a:pt x="972" y="962"/>
                  </a:lnTo>
                  <a:lnTo>
                    <a:pt x="967" y="981"/>
                  </a:lnTo>
                  <a:lnTo>
                    <a:pt x="962" y="998"/>
                  </a:lnTo>
                  <a:lnTo>
                    <a:pt x="954" y="1016"/>
                  </a:lnTo>
                  <a:lnTo>
                    <a:pt x="945" y="1034"/>
                  </a:lnTo>
                  <a:lnTo>
                    <a:pt x="936" y="1050"/>
                  </a:lnTo>
                  <a:lnTo>
                    <a:pt x="926" y="1065"/>
                  </a:lnTo>
                  <a:lnTo>
                    <a:pt x="914" y="1081"/>
                  </a:lnTo>
                  <a:lnTo>
                    <a:pt x="901" y="1096"/>
                  </a:lnTo>
                  <a:lnTo>
                    <a:pt x="887" y="1110"/>
                  </a:lnTo>
                  <a:lnTo>
                    <a:pt x="873" y="1124"/>
                  </a:lnTo>
                  <a:lnTo>
                    <a:pt x="857" y="1136"/>
                  </a:lnTo>
                  <a:lnTo>
                    <a:pt x="839" y="1148"/>
                  </a:lnTo>
                  <a:lnTo>
                    <a:pt x="839" y="1148"/>
                  </a:lnTo>
                  <a:lnTo>
                    <a:pt x="822" y="1159"/>
                  </a:lnTo>
                  <a:lnTo>
                    <a:pt x="803" y="1170"/>
                  </a:lnTo>
                  <a:lnTo>
                    <a:pt x="784" y="1179"/>
                  </a:lnTo>
                  <a:lnTo>
                    <a:pt x="763" y="1189"/>
                  </a:lnTo>
                  <a:lnTo>
                    <a:pt x="743" y="1197"/>
                  </a:lnTo>
                  <a:lnTo>
                    <a:pt x="722" y="1204"/>
                  </a:lnTo>
                  <a:lnTo>
                    <a:pt x="700" y="1212"/>
                  </a:lnTo>
                  <a:lnTo>
                    <a:pt x="679" y="1218"/>
                  </a:lnTo>
                  <a:lnTo>
                    <a:pt x="656" y="1223"/>
                  </a:lnTo>
                  <a:lnTo>
                    <a:pt x="633" y="1228"/>
                  </a:lnTo>
                  <a:lnTo>
                    <a:pt x="609" y="1232"/>
                  </a:lnTo>
                  <a:lnTo>
                    <a:pt x="585" y="1235"/>
                  </a:lnTo>
                  <a:lnTo>
                    <a:pt x="560" y="1237"/>
                  </a:lnTo>
                  <a:lnTo>
                    <a:pt x="535" y="1240"/>
                  </a:lnTo>
                  <a:lnTo>
                    <a:pt x="482" y="1241"/>
                  </a:lnTo>
                  <a:lnTo>
                    <a:pt x="482" y="1241"/>
                  </a:lnTo>
                  <a:lnTo>
                    <a:pt x="440" y="1240"/>
                  </a:lnTo>
                  <a:lnTo>
                    <a:pt x="398" y="1236"/>
                  </a:lnTo>
                  <a:lnTo>
                    <a:pt x="357" y="1231"/>
                  </a:lnTo>
                  <a:lnTo>
                    <a:pt x="315" y="1223"/>
                  </a:lnTo>
                  <a:lnTo>
                    <a:pt x="275" y="1213"/>
                  </a:lnTo>
                  <a:lnTo>
                    <a:pt x="234" y="1201"/>
                  </a:lnTo>
                  <a:lnTo>
                    <a:pt x="196" y="1185"/>
                  </a:lnTo>
                  <a:lnTo>
                    <a:pt x="160" y="1169"/>
                  </a:lnTo>
                  <a:lnTo>
                    <a:pt x="143" y="1160"/>
                  </a:lnTo>
                  <a:lnTo>
                    <a:pt x="127" y="1150"/>
                  </a:lnTo>
                  <a:lnTo>
                    <a:pt x="110" y="1140"/>
                  </a:lnTo>
                  <a:lnTo>
                    <a:pt x="96" y="1129"/>
                  </a:lnTo>
                  <a:lnTo>
                    <a:pt x="81" y="1117"/>
                  </a:lnTo>
                  <a:lnTo>
                    <a:pt x="69" y="1106"/>
                  </a:lnTo>
                  <a:lnTo>
                    <a:pt x="56" y="1093"/>
                  </a:lnTo>
                  <a:lnTo>
                    <a:pt x="46" y="1081"/>
                  </a:lnTo>
                  <a:lnTo>
                    <a:pt x="36" y="1067"/>
                  </a:lnTo>
                  <a:lnTo>
                    <a:pt x="27" y="1052"/>
                  </a:lnTo>
                  <a:lnTo>
                    <a:pt x="19" y="1038"/>
                  </a:lnTo>
                  <a:lnTo>
                    <a:pt x="13" y="1022"/>
                  </a:lnTo>
                  <a:lnTo>
                    <a:pt x="8" y="1006"/>
                  </a:lnTo>
                  <a:lnTo>
                    <a:pt x="4" y="990"/>
                  </a:lnTo>
                  <a:lnTo>
                    <a:pt x="2" y="972"/>
                  </a:lnTo>
                  <a:lnTo>
                    <a:pt x="0" y="956"/>
                  </a:lnTo>
                  <a:lnTo>
                    <a:pt x="0" y="8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13"/>
            <p:cNvSpPr>
              <a:spLocks/>
            </p:cNvSpPr>
            <p:nvPr userDrawn="1"/>
          </p:nvSpPr>
          <p:spPr bwMode="auto">
            <a:xfrm>
              <a:off x="3311" y="1972"/>
              <a:ext cx="192" cy="380"/>
            </a:xfrm>
            <a:custGeom>
              <a:avLst/>
              <a:gdLst>
                <a:gd name="T0" fmla="*/ 0 w 766"/>
                <a:gd name="T1" fmla="*/ 544 h 1520"/>
                <a:gd name="T2" fmla="*/ 190 w 766"/>
                <a:gd name="T3" fmla="*/ 323 h 1520"/>
                <a:gd name="T4" fmla="*/ 476 w 766"/>
                <a:gd name="T5" fmla="*/ 0 h 1520"/>
                <a:gd name="T6" fmla="*/ 746 w 766"/>
                <a:gd name="T7" fmla="*/ 323 h 1520"/>
                <a:gd name="T8" fmla="*/ 476 w 766"/>
                <a:gd name="T9" fmla="*/ 544 h 1520"/>
                <a:gd name="T10" fmla="*/ 476 w 766"/>
                <a:gd name="T11" fmla="*/ 1043 h 1520"/>
                <a:gd name="T12" fmla="*/ 477 w 766"/>
                <a:gd name="T13" fmla="*/ 1079 h 1520"/>
                <a:gd name="T14" fmla="*/ 482 w 766"/>
                <a:gd name="T15" fmla="*/ 1112 h 1520"/>
                <a:gd name="T16" fmla="*/ 491 w 766"/>
                <a:gd name="T17" fmla="*/ 1139 h 1520"/>
                <a:gd name="T18" fmla="*/ 501 w 766"/>
                <a:gd name="T19" fmla="*/ 1165 h 1520"/>
                <a:gd name="T20" fmla="*/ 514 w 766"/>
                <a:gd name="T21" fmla="*/ 1186 h 1520"/>
                <a:gd name="T22" fmla="*/ 529 w 766"/>
                <a:gd name="T23" fmla="*/ 1205 h 1520"/>
                <a:gd name="T24" fmla="*/ 563 w 766"/>
                <a:gd name="T25" fmla="*/ 1234 h 1520"/>
                <a:gd name="T26" fmla="*/ 601 w 766"/>
                <a:gd name="T27" fmla="*/ 1254 h 1520"/>
                <a:gd name="T28" fmla="*/ 640 w 766"/>
                <a:gd name="T29" fmla="*/ 1266 h 1520"/>
                <a:gd name="T30" fmla="*/ 679 w 766"/>
                <a:gd name="T31" fmla="*/ 1272 h 1520"/>
                <a:gd name="T32" fmla="*/ 713 w 766"/>
                <a:gd name="T33" fmla="*/ 1273 h 1520"/>
                <a:gd name="T34" fmla="*/ 766 w 766"/>
                <a:gd name="T35" fmla="*/ 1512 h 1520"/>
                <a:gd name="T36" fmla="*/ 746 w 766"/>
                <a:gd name="T37" fmla="*/ 1516 h 1520"/>
                <a:gd name="T38" fmla="*/ 701 w 766"/>
                <a:gd name="T39" fmla="*/ 1520 h 1520"/>
                <a:gd name="T40" fmla="*/ 675 w 766"/>
                <a:gd name="T41" fmla="*/ 1520 h 1520"/>
                <a:gd name="T42" fmla="*/ 616 w 766"/>
                <a:gd name="T43" fmla="*/ 1518 h 1520"/>
                <a:gd name="T44" fmla="*/ 558 w 766"/>
                <a:gd name="T45" fmla="*/ 1511 h 1520"/>
                <a:gd name="T46" fmla="*/ 497 w 766"/>
                <a:gd name="T47" fmla="*/ 1498 h 1520"/>
                <a:gd name="T48" fmla="*/ 429 w 766"/>
                <a:gd name="T49" fmla="*/ 1475 h 1520"/>
                <a:gd name="T50" fmla="*/ 405 w 766"/>
                <a:gd name="T51" fmla="*/ 1465 h 1520"/>
                <a:gd name="T52" fmla="*/ 357 w 766"/>
                <a:gd name="T53" fmla="*/ 1440 h 1520"/>
                <a:gd name="T54" fmla="*/ 313 w 766"/>
                <a:gd name="T55" fmla="*/ 1407 h 1520"/>
                <a:gd name="T56" fmla="*/ 274 w 766"/>
                <a:gd name="T57" fmla="*/ 1368 h 1520"/>
                <a:gd name="T58" fmla="*/ 240 w 766"/>
                <a:gd name="T59" fmla="*/ 1320 h 1520"/>
                <a:gd name="T60" fmla="*/ 212 w 766"/>
                <a:gd name="T61" fmla="*/ 1262 h 1520"/>
                <a:gd name="T62" fmla="*/ 193 w 766"/>
                <a:gd name="T63" fmla="*/ 1195 h 1520"/>
                <a:gd name="T64" fmla="*/ 183 w 766"/>
                <a:gd name="T65" fmla="*/ 1117 h 1520"/>
                <a:gd name="T66" fmla="*/ 182 w 766"/>
                <a:gd name="T67" fmla="*/ 544 h 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66" h="1520">
                  <a:moveTo>
                    <a:pt x="182" y="544"/>
                  </a:moveTo>
                  <a:lnTo>
                    <a:pt x="0" y="544"/>
                  </a:lnTo>
                  <a:lnTo>
                    <a:pt x="0" y="323"/>
                  </a:lnTo>
                  <a:lnTo>
                    <a:pt x="190" y="323"/>
                  </a:lnTo>
                  <a:lnTo>
                    <a:pt x="190" y="0"/>
                  </a:lnTo>
                  <a:lnTo>
                    <a:pt x="476" y="0"/>
                  </a:lnTo>
                  <a:lnTo>
                    <a:pt x="476" y="323"/>
                  </a:lnTo>
                  <a:lnTo>
                    <a:pt x="746" y="323"/>
                  </a:lnTo>
                  <a:lnTo>
                    <a:pt x="746" y="544"/>
                  </a:lnTo>
                  <a:lnTo>
                    <a:pt x="476" y="544"/>
                  </a:lnTo>
                  <a:lnTo>
                    <a:pt x="476" y="1043"/>
                  </a:lnTo>
                  <a:lnTo>
                    <a:pt x="476" y="1043"/>
                  </a:lnTo>
                  <a:lnTo>
                    <a:pt x="476" y="1062"/>
                  </a:lnTo>
                  <a:lnTo>
                    <a:pt x="477" y="1079"/>
                  </a:lnTo>
                  <a:lnTo>
                    <a:pt x="480" y="1095"/>
                  </a:lnTo>
                  <a:lnTo>
                    <a:pt x="482" y="1112"/>
                  </a:lnTo>
                  <a:lnTo>
                    <a:pt x="486" y="1125"/>
                  </a:lnTo>
                  <a:lnTo>
                    <a:pt x="491" y="1139"/>
                  </a:lnTo>
                  <a:lnTo>
                    <a:pt x="496" y="1152"/>
                  </a:lnTo>
                  <a:lnTo>
                    <a:pt x="501" y="1165"/>
                  </a:lnTo>
                  <a:lnTo>
                    <a:pt x="508" y="1176"/>
                  </a:lnTo>
                  <a:lnTo>
                    <a:pt x="514" y="1186"/>
                  </a:lnTo>
                  <a:lnTo>
                    <a:pt x="521" y="1196"/>
                  </a:lnTo>
                  <a:lnTo>
                    <a:pt x="529" y="1205"/>
                  </a:lnTo>
                  <a:lnTo>
                    <a:pt x="545" y="1220"/>
                  </a:lnTo>
                  <a:lnTo>
                    <a:pt x="563" y="1234"/>
                  </a:lnTo>
                  <a:lnTo>
                    <a:pt x="582" y="1245"/>
                  </a:lnTo>
                  <a:lnTo>
                    <a:pt x="601" y="1254"/>
                  </a:lnTo>
                  <a:lnTo>
                    <a:pt x="621" y="1261"/>
                  </a:lnTo>
                  <a:lnTo>
                    <a:pt x="640" y="1266"/>
                  </a:lnTo>
                  <a:lnTo>
                    <a:pt x="660" y="1269"/>
                  </a:lnTo>
                  <a:lnTo>
                    <a:pt x="679" y="1272"/>
                  </a:lnTo>
                  <a:lnTo>
                    <a:pt x="697" y="1273"/>
                  </a:lnTo>
                  <a:lnTo>
                    <a:pt x="713" y="1273"/>
                  </a:lnTo>
                  <a:lnTo>
                    <a:pt x="766" y="1271"/>
                  </a:lnTo>
                  <a:lnTo>
                    <a:pt x="766" y="1512"/>
                  </a:lnTo>
                  <a:lnTo>
                    <a:pt x="766" y="1512"/>
                  </a:lnTo>
                  <a:lnTo>
                    <a:pt x="746" y="1516"/>
                  </a:lnTo>
                  <a:lnTo>
                    <a:pt x="725" y="1518"/>
                  </a:lnTo>
                  <a:lnTo>
                    <a:pt x="701" y="1520"/>
                  </a:lnTo>
                  <a:lnTo>
                    <a:pt x="675" y="1520"/>
                  </a:lnTo>
                  <a:lnTo>
                    <a:pt x="675" y="1520"/>
                  </a:lnTo>
                  <a:lnTo>
                    <a:pt x="646" y="1520"/>
                  </a:lnTo>
                  <a:lnTo>
                    <a:pt x="616" y="1518"/>
                  </a:lnTo>
                  <a:lnTo>
                    <a:pt x="587" y="1516"/>
                  </a:lnTo>
                  <a:lnTo>
                    <a:pt x="558" y="1511"/>
                  </a:lnTo>
                  <a:lnTo>
                    <a:pt x="528" y="1506"/>
                  </a:lnTo>
                  <a:lnTo>
                    <a:pt x="497" y="1498"/>
                  </a:lnTo>
                  <a:lnTo>
                    <a:pt x="465" y="1488"/>
                  </a:lnTo>
                  <a:lnTo>
                    <a:pt x="429" y="1475"/>
                  </a:lnTo>
                  <a:lnTo>
                    <a:pt x="429" y="1475"/>
                  </a:lnTo>
                  <a:lnTo>
                    <a:pt x="405" y="1465"/>
                  </a:lnTo>
                  <a:lnTo>
                    <a:pt x="381" y="1453"/>
                  </a:lnTo>
                  <a:lnTo>
                    <a:pt x="357" y="1440"/>
                  </a:lnTo>
                  <a:lnTo>
                    <a:pt x="334" y="1425"/>
                  </a:lnTo>
                  <a:lnTo>
                    <a:pt x="313" y="1407"/>
                  </a:lnTo>
                  <a:lnTo>
                    <a:pt x="293" y="1388"/>
                  </a:lnTo>
                  <a:lnTo>
                    <a:pt x="274" y="1368"/>
                  </a:lnTo>
                  <a:lnTo>
                    <a:pt x="256" y="1345"/>
                  </a:lnTo>
                  <a:lnTo>
                    <a:pt x="240" y="1320"/>
                  </a:lnTo>
                  <a:lnTo>
                    <a:pt x="225" y="1292"/>
                  </a:lnTo>
                  <a:lnTo>
                    <a:pt x="212" y="1262"/>
                  </a:lnTo>
                  <a:lnTo>
                    <a:pt x="202" y="1230"/>
                  </a:lnTo>
                  <a:lnTo>
                    <a:pt x="193" y="1195"/>
                  </a:lnTo>
                  <a:lnTo>
                    <a:pt x="187" y="1157"/>
                  </a:lnTo>
                  <a:lnTo>
                    <a:pt x="183" y="1117"/>
                  </a:lnTo>
                  <a:lnTo>
                    <a:pt x="182" y="1074"/>
                  </a:lnTo>
                  <a:lnTo>
                    <a:pt x="182" y="5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14"/>
            <p:cNvSpPr>
              <a:spLocks noEditPoints="1"/>
            </p:cNvSpPr>
            <p:nvPr userDrawn="1"/>
          </p:nvSpPr>
          <p:spPr bwMode="auto">
            <a:xfrm>
              <a:off x="3545" y="1937"/>
              <a:ext cx="162" cy="413"/>
            </a:xfrm>
            <a:custGeom>
              <a:avLst/>
              <a:gdLst>
                <a:gd name="T0" fmla="*/ 0 w 648"/>
                <a:gd name="T1" fmla="*/ 465 h 1650"/>
                <a:gd name="T2" fmla="*/ 0 w 648"/>
                <a:gd name="T3" fmla="*/ 685 h 1650"/>
                <a:gd name="T4" fmla="*/ 185 w 648"/>
                <a:gd name="T5" fmla="*/ 685 h 1650"/>
                <a:gd name="T6" fmla="*/ 185 w 648"/>
                <a:gd name="T7" fmla="*/ 1429 h 1650"/>
                <a:gd name="T8" fmla="*/ 12 w 648"/>
                <a:gd name="T9" fmla="*/ 1429 h 1650"/>
                <a:gd name="T10" fmla="*/ 12 w 648"/>
                <a:gd name="T11" fmla="*/ 1650 h 1650"/>
                <a:gd name="T12" fmla="*/ 648 w 648"/>
                <a:gd name="T13" fmla="*/ 1650 h 1650"/>
                <a:gd name="T14" fmla="*/ 648 w 648"/>
                <a:gd name="T15" fmla="*/ 1429 h 1650"/>
                <a:gd name="T16" fmla="*/ 479 w 648"/>
                <a:gd name="T17" fmla="*/ 1429 h 1650"/>
                <a:gd name="T18" fmla="*/ 479 w 648"/>
                <a:gd name="T19" fmla="*/ 465 h 1650"/>
                <a:gd name="T20" fmla="*/ 0 w 648"/>
                <a:gd name="T21" fmla="*/ 465 h 1650"/>
                <a:gd name="T22" fmla="*/ 182 w 648"/>
                <a:gd name="T23" fmla="*/ 263 h 1650"/>
                <a:gd name="T24" fmla="*/ 479 w 648"/>
                <a:gd name="T25" fmla="*/ 263 h 1650"/>
                <a:gd name="T26" fmla="*/ 479 w 648"/>
                <a:gd name="T27" fmla="*/ 0 h 1650"/>
                <a:gd name="T28" fmla="*/ 182 w 648"/>
                <a:gd name="T29" fmla="*/ 0 h 1650"/>
                <a:gd name="T30" fmla="*/ 182 w 648"/>
                <a:gd name="T31" fmla="*/ 263 h 1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8" h="1650">
                  <a:moveTo>
                    <a:pt x="0" y="465"/>
                  </a:moveTo>
                  <a:lnTo>
                    <a:pt x="0" y="685"/>
                  </a:lnTo>
                  <a:lnTo>
                    <a:pt x="185" y="685"/>
                  </a:lnTo>
                  <a:lnTo>
                    <a:pt x="185" y="1429"/>
                  </a:lnTo>
                  <a:lnTo>
                    <a:pt x="12" y="1429"/>
                  </a:lnTo>
                  <a:lnTo>
                    <a:pt x="12" y="1650"/>
                  </a:lnTo>
                  <a:lnTo>
                    <a:pt x="648" y="1650"/>
                  </a:lnTo>
                  <a:lnTo>
                    <a:pt x="648" y="1429"/>
                  </a:lnTo>
                  <a:lnTo>
                    <a:pt x="479" y="1429"/>
                  </a:lnTo>
                  <a:lnTo>
                    <a:pt x="479" y="465"/>
                  </a:lnTo>
                  <a:lnTo>
                    <a:pt x="0" y="465"/>
                  </a:lnTo>
                  <a:close/>
                  <a:moveTo>
                    <a:pt x="182" y="263"/>
                  </a:moveTo>
                  <a:lnTo>
                    <a:pt x="479" y="263"/>
                  </a:lnTo>
                  <a:lnTo>
                    <a:pt x="479" y="0"/>
                  </a:lnTo>
                  <a:lnTo>
                    <a:pt x="182" y="0"/>
                  </a:lnTo>
                  <a:lnTo>
                    <a:pt x="182" y="2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15"/>
            <p:cNvSpPr>
              <a:spLocks/>
            </p:cNvSpPr>
            <p:nvPr userDrawn="1"/>
          </p:nvSpPr>
          <p:spPr bwMode="auto">
            <a:xfrm>
              <a:off x="3704" y="2046"/>
              <a:ext cx="368" cy="304"/>
            </a:xfrm>
            <a:custGeom>
              <a:avLst/>
              <a:gdLst>
                <a:gd name="T0" fmla="*/ 185 w 1471"/>
                <a:gd name="T1" fmla="*/ 992 h 1213"/>
                <a:gd name="T2" fmla="*/ 183 w 1471"/>
                <a:gd name="T3" fmla="*/ 287 h 1213"/>
                <a:gd name="T4" fmla="*/ 172 w 1471"/>
                <a:gd name="T5" fmla="*/ 261 h 1213"/>
                <a:gd name="T6" fmla="*/ 146 w 1471"/>
                <a:gd name="T7" fmla="*/ 249 h 1213"/>
                <a:gd name="T8" fmla="*/ 0 w 1471"/>
                <a:gd name="T9" fmla="*/ 28 h 1213"/>
                <a:gd name="T10" fmla="*/ 330 w 1471"/>
                <a:gd name="T11" fmla="*/ 28 h 1213"/>
                <a:gd name="T12" fmla="*/ 379 w 1471"/>
                <a:gd name="T13" fmla="*/ 36 h 1213"/>
                <a:gd name="T14" fmla="*/ 417 w 1471"/>
                <a:gd name="T15" fmla="*/ 53 h 1213"/>
                <a:gd name="T16" fmla="*/ 444 w 1471"/>
                <a:gd name="T17" fmla="*/ 80 h 1213"/>
                <a:gd name="T18" fmla="*/ 460 w 1471"/>
                <a:gd name="T19" fmla="*/ 115 h 1213"/>
                <a:gd name="T20" fmla="*/ 465 w 1471"/>
                <a:gd name="T21" fmla="*/ 161 h 1213"/>
                <a:gd name="T22" fmla="*/ 465 w 1471"/>
                <a:gd name="T23" fmla="*/ 264 h 1213"/>
                <a:gd name="T24" fmla="*/ 478 w 1471"/>
                <a:gd name="T25" fmla="*/ 239 h 1213"/>
                <a:gd name="T26" fmla="*/ 514 w 1471"/>
                <a:gd name="T27" fmla="*/ 187 h 1213"/>
                <a:gd name="T28" fmla="*/ 574 w 1471"/>
                <a:gd name="T29" fmla="*/ 120 h 1213"/>
                <a:gd name="T30" fmla="*/ 602 w 1471"/>
                <a:gd name="T31" fmla="*/ 96 h 1213"/>
                <a:gd name="T32" fmla="*/ 652 w 1471"/>
                <a:gd name="T33" fmla="*/ 64 h 1213"/>
                <a:gd name="T34" fmla="*/ 711 w 1471"/>
                <a:gd name="T35" fmla="*/ 36 h 1213"/>
                <a:gd name="T36" fmla="*/ 778 w 1471"/>
                <a:gd name="T37" fmla="*/ 14 h 1213"/>
                <a:gd name="T38" fmla="*/ 852 w 1471"/>
                <a:gd name="T39" fmla="*/ 3 h 1213"/>
                <a:gd name="T40" fmla="*/ 902 w 1471"/>
                <a:gd name="T41" fmla="*/ 0 h 1213"/>
                <a:gd name="T42" fmla="*/ 973 w 1471"/>
                <a:gd name="T43" fmla="*/ 4 h 1213"/>
                <a:gd name="T44" fmla="*/ 1037 w 1471"/>
                <a:gd name="T45" fmla="*/ 16 h 1213"/>
                <a:gd name="T46" fmla="*/ 1094 w 1471"/>
                <a:gd name="T47" fmla="*/ 36 h 1213"/>
                <a:gd name="T48" fmla="*/ 1143 w 1471"/>
                <a:gd name="T49" fmla="*/ 64 h 1213"/>
                <a:gd name="T50" fmla="*/ 1186 w 1471"/>
                <a:gd name="T51" fmla="*/ 99 h 1213"/>
                <a:gd name="T52" fmla="*/ 1223 w 1471"/>
                <a:gd name="T53" fmla="*/ 143 h 1213"/>
                <a:gd name="T54" fmla="*/ 1252 w 1471"/>
                <a:gd name="T55" fmla="*/ 195 h 1213"/>
                <a:gd name="T56" fmla="*/ 1275 w 1471"/>
                <a:gd name="T57" fmla="*/ 254 h 1213"/>
                <a:gd name="T58" fmla="*/ 1289 w 1471"/>
                <a:gd name="T59" fmla="*/ 321 h 1213"/>
                <a:gd name="T60" fmla="*/ 1297 w 1471"/>
                <a:gd name="T61" fmla="*/ 396 h 1213"/>
                <a:gd name="T62" fmla="*/ 1299 w 1471"/>
                <a:gd name="T63" fmla="*/ 992 h 1213"/>
                <a:gd name="T64" fmla="*/ 1007 w 1471"/>
                <a:gd name="T65" fmla="*/ 1213 h 1213"/>
                <a:gd name="T66" fmla="*/ 1006 w 1471"/>
                <a:gd name="T67" fmla="*/ 483 h 1213"/>
                <a:gd name="T68" fmla="*/ 997 w 1471"/>
                <a:gd name="T69" fmla="*/ 407 h 1213"/>
                <a:gd name="T70" fmla="*/ 975 w 1471"/>
                <a:gd name="T71" fmla="*/ 348 h 1213"/>
                <a:gd name="T72" fmla="*/ 939 w 1471"/>
                <a:gd name="T73" fmla="*/ 305 h 1213"/>
                <a:gd name="T74" fmla="*/ 887 w 1471"/>
                <a:gd name="T75" fmla="*/ 278 h 1213"/>
                <a:gd name="T76" fmla="*/ 819 w 1471"/>
                <a:gd name="T77" fmla="*/ 269 h 1213"/>
                <a:gd name="T78" fmla="*/ 781 w 1471"/>
                <a:gd name="T79" fmla="*/ 272 h 1213"/>
                <a:gd name="T80" fmla="*/ 728 w 1471"/>
                <a:gd name="T81" fmla="*/ 282 h 1213"/>
                <a:gd name="T82" fmla="*/ 680 w 1471"/>
                <a:gd name="T83" fmla="*/ 301 h 1213"/>
                <a:gd name="T84" fmla="*/ 637 w 1471"/>
                <a:gd name="T85" fmla="*/ 328 h 1213"/>
                <a:gd name="T86" fmla="*/ 596 w 1471"/>
                <a:gd name="T87" fmla="*/ 364 h 1213"/>
                <a:gd name="T88" fmla="*/ 572 w 1471"/>
                <a:gd name="T89" fmla="*/ 393 h 1213"/>
                <a:gd name="T90" fmla="*/ 540 w 1471"/>
                <a:gd name="T91" fmla="*/ 440 h 1213"/>
                <a:gd name="T92" fmla="*/ 516 w 1471"/>
                <a:gd name="T93" fmla="*/ 491 h 1213"/>
                <a:gd name="T94" fmla="*/ 497 w 1471"/>
                <a:gd name="T95" fmla="*/ 545 h 1213"/>
                <a:gd name="T96" fmla="*/ 485 w 1471"/>
                <a:gd name="T97" fmla="*/ 602 h 1213"/>
                <a:gd name="T98" fmla="*/ 479 w 1471"/>
                <a:gd name="T99" fmla="*/ 992 h 1213"/>
                <a:gd name="T100" fmla="*/ 12 w 1471"/>
                <a:gd name="T101" fmla="*/ 1213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71" h="1213">
                  <a:moveTo>
                    <a:pt x="12" y="1213"/>
                  </a:moveTo>
                  <a:lnTo>
                    <a:pt x="12" y="992"/>
                  </a:lnTo>
                  <a:lnTo>
                    <a:pt x="185" y="992"/>
                  </a:lnTo>
                  <a:lnTo>
                    <a:pt x="185" y="300"/>
                  </a:lnTo>
                  <a:lnTo>
                    <a:pt x="185" y="300"/>
                  </a:lnTo>
                  <a:lnTo>
                    <a:pt x="183" y="287"/>
                  </a:lnTo>
                  <a:lnTo>
                    <a:pt x="181" y="277"/>
                  </a:lnTo>
                  <a:lnTo>
                    <a:pt x="177" y="268"/>
                  </a:lnTo>
                  <a:lnTo>
                    <a:pt x="172" y="261"/>
                  </a:lnTo>
                  <a:lnTo>
                    <a:pt x="164" y="256"/>
                  </a:lnTo>
                  <a:lnTo>
                    <a:pt x="156" y="252"/>
                  </a:lnTo>
                  <a:lnTo>
                    <a:pt x="146" y="249"/>
                  </a:lnTo>
                  <a:lnTo>
                    <a:pt x="133" y="249"/>
                  </a:lnTo>
                  <a:lnTo>
                    <a:pt x="0" y="249"/>
                  </a:lnTo>
                  <a:lnTo>
                    <a:pt x="0" y="28"/>
                  </a:lnTo>
                  <a:lnTo>
                    <a:pt x="312" y="28"/>
                  </a:lnTo>
                  <a:lnTo>
                    <a:pt x="312" y="28"/>
                  </a:lnTo>
                  <a:lnTo>
                    <a:pt x="330" y="28"/>
                  </a:lnTo>
                  <a:lnTo>
                    <a:pt x="348" y="31"/>
                  </a:lnTo>
                  <a:lnTo>
                    <a:pt x="364" y="33"/>
                  </a:lnTo>
                  <a:lnTo>
                    <a:pt x="379" y="36"/>
                  </a:lnTo>
                  <a:lnTo>
                    <a:pt x="393" y="41"/>
                  </a:lnTo>
                  <a:lnTo>
                    <a:pt x="406" y="47"/>
                  </a:lnTo>
                  <a:lnTo>
                    <a:pt x="417" y="53"/>
                  </a:lnTo>
                  <a:lnTo>
                    <a:pt x="427" y="61"/>
                  </a:lnTo>
                  <a:lnTo>
                    <a:pt x="436" y="70"/>
                  </a:lnTo>
                  <a:lnTo>
                    <a:pt x="444" y="80"/>
                  </a:lnTo>
                  <a:lnTo>
                    <a:pt x="450" y="90"/>
                  </a:lnTo>
                  <a:lnTo>
                    <a:pt x="455" y="103"/>
                  </a:lnTo>
                  <a:lnTo>
                    <a:pt x="460" y="115"/>
                  </a:lnTo>
                  <a:lnTo>
                    <a:pt x="463" y="129"/>
                  </a:lnTo>
                  <a:lnTo>
                    <a:pt x="465" y="144"/>
                  </a:lnTo>
                  <a:lnTo>
                    <a:pt x="465" y="161"/>
                  </a:lnTo>
                  <a:lnTo>
                    <a:pt x="465" y="214"/>
                  </a:lnTo>
                  <a:lnTo>
                    <a:pt x="460" y="264"/>
                  </a:lnTo>
                  <a:lnTo>
                    <a:pt x="465" y="264"/>
                  </a:lnTo>
                  <a:lnTo>
                    <a:pt x="465" y="264"/>
                  </a:lnTo>
                  <a:lnTo>
                    <a:pt x="470" y="253"/>
                  </a:lnTo>
                  <a:lnTo>
                    <a:pt x="478" y="239"/>
                  </a:lnTo>
                  <a:lnTo>
                    <a:pt x="488" y="223"/>
                  </a:lnTo>
                  <a:lnTo>
                    <a:pt x="499" y="206"/>
                  </a:lnTo>
                  <a:lnTo>
                    <a:pt x="514" y="187"/>
                  </a:lnTo>
                  <a:lnTo>
                    <a:pt x="532" y="167"/>
                  </a:lnTo>
                  <a:lnTo>
                    <a:pt x="551" y="144"/>
                  </a:lnTo>
                  <a:lnTo>
                    <a:pt x="574" y="120"/>
                  </a:lnTo>
                  <a:lnTo>
                    <a:pt x="574" y="120"/>
                  </a:lnTo>
                  <a:lnTo>
                    <a:pt x="588" y="109"/>
                  </a:lnTo>
                  <a:lnTo>
                    <a:pt x="602" y="96"/>
                  </a:lnTo>
                  <a:lnTo>
                    <a:pt x="618" y="85"/>
                  </a:lnTo>
                  <a:lnTo>
                    <a:pt x="634" y="74"/>
                  </a:lnTo>
                  <a:lnTo>
                    <a:pt x="652" y="64"/>
                  </a:lnTo>
                  <a:lnTo>
                    <a:pt x="671" y="53"/>
                  </a:lnTo>
                  <a:lnTo>
                    <a:pt x="691" y="43"/>
                  </a:lnTo>
                  <a:lnTo>
                    <a:pt x="711" y="36"/>
                  </a:lnTo>
                  <a:lnTo>
                    <a:pt x="733" y="27"/>
                  </a:lnTo>
                  <a:lnTo>
                    <a:pt x="756" y="21"/>
                  </a:lnTo>
                  <a:lnTo>
                    <a:pt x="778" y="14"/>
                  </a:lnTo>
                  <a:lnTo>
                    <a:pt x="802" y="9"/>
                  </a:lnTo>
                  <a:lnTo>
                    <a:pt x="826" y="5"/>
                  </a:lnTo>
                  <a:lnTo>
                    <a:pt x="852" y="3"/>
                  </a:lnTo>
                  <a:lnTo>
                    <a:pt x="877" y="0"/>
                  </a:lnTo>
                  <a:lnTo>
                    <a:pt x="902" y="0"/>
                  </a:lnTo>
                  <a:lnTo>
                    <a:pt x="902" y="0"/>
                  </a:lnTo>
                  <a:lnTo>
                    <a:pt x="926" y="0"/>
                  </a:lnTo>
                  <a:lnTo>
                    <a:pt x="950" y="2"/>
                  </a:lnTo>
                  <a:lnTo>
                    <a:pt x="973" y="4"/>
                  </a:lnTo>
                  <a:lnTo>
                    <a:pt x="994" y="7"/>
                  </a:lnTo>
                  <a:lnTo>
                    <a:pt x="1016" y="10"/>
                  </a:lnTo>
                  <a:lnTo>
                    <a:pt x="1037" y="16"/>
                  </a:lnTo>
                  <a:lnTo>
                    <a:pt x="1056" y="22"/>
                  </a:lnTo>
                  <a:lnTo>
                    <a:pt x="1075" y="28"/>
                  </a:lnTo>
                  <a:lnTo>
                    <a:pt x="1094" y="36"/>
                  </a:lnTo>
                  <a:lnTo>
                    <a:pt x="1112" y="45"/>
                  </a:lnTo>
                  <a:lnTo>
                    <a:pt x="1128" y="53"/>
                  </a:lnTo>
                  <a:lnTo>
                    <a:pt x="1143" y="64"/>
                  </a:lnTo>
                  <a:lnTo>
                    <a:pt x="1159" y="75"/>
                  </a:lnTo>
                  <a:lnTo>
                    <a:pt x="1174" y="86"/>
                  </a:lnTo>
                  <a:lnTo>
                    <a:pt x="1186" y="99"/>
                  </a:lnTo>
                  <a:lnTo>
                    <a:pt x="1200" y="113"/>
                  </a:lnTo>
                  <a:lnTo>
                    <a:pt x="1212" y="128"/>
                  </a:lnTo>
                  <a:lnTo>
                    <a:pt x="1223" y="143"/>
                  </a:lnTo>
                  <a:lnTo>
                    <a:pt x="1233" y="160"/>
                  </a:lnTo>
                  <a:lnTo>
                    <a:pt x="1243" y="176"/>
                  </a:lnTo>
                  <a:lnTo>
                    <a:pt x="1252" y="195"/>
                  </a:lnTo>
                  <a:lnTo>
                    <a:pt x="1260" y="214"/>
                  </a:lnTo>
                  <a:lnTo>
                    <a:pt x="1267" y="233"/>
                  </a:lnTo>
                  <a:lnTo>
                    <a:pt x="1275" y="254"/>
                  </a:lnTo>
                  <a:lnTo>
                    <a:pt x="1280" y="276"/>
                  </a:lnTo>
                  <a:lnTo>
                    <a:pt x="1285" y="299"/>
                  </a:lnTo>
                  <a:lnTo>
                    <a:pt x="1289" y="321"/>
                  </a:lnTo>
                  <a:lnTo>
                    <a:pt x="1292" y="345"/>
                  </a:lnTo>
                  <a:lnTo>
                    <a:pt x="1295" y="371"/>
                  </a:lnTo>
                  <a:lnTo>
                    <a:pt x="1297" y="396"/>
                  </a:lnTo>
                  <a:lnTo>
                    <a:pt x="1299" y="424"/>
                  </a:lnTo>
                  <a:lnTo>
                    <a:pt x="1299" y="451"/>
                  </a:lnTo>
                  <a:lnTo>
                    <a:pt x="1299" y="992"/>
                  </a:lnTo>
                  <a:lnTo>
                    <a:pt x="1471" y="992"/>
                  </a:lnTo>
                  <a:lnTo>
                    <a:pt x="1471" y="1213"/>
                  </a:lnTo>
                  <a:lnTo>
                    <a:pt x="1007" y="1213"/>
                  </a:lnTo>
                  <a:lnTo>
                    <a:pt x="1007" y="511"/>
                  </a:lnTo>
                  <a:lnTo>
                    <a:pt x="1007" y="511"/>
                  </a:lnTo>
                  <a:lnTo>
                    <a:pt x="1006" y="483"/>
                  </a:lnTo>
                  <a:lnTo>
                    <a:pt x="1004" y="455"/>
                  </a:lnTo>
                  <a:lnTo>
                    <a:pt x="1001" y="430"/>
                  </a:lnTo>
                  <a:lnTo>
                    <a:pt x="997" y="407"/>
                  </a:lnTo>
                  <a:lnTo>
                    <a:pt x="991" y="386"/>
                  </a:lnTo>
                  <a:lnTo>
                    <a:pt x="984" y="365"/>
                  </a:lnTo>
                  <a:lnTo>
                    <a:pt x="975" y="348"/>
                  </a:lnTo>
                  <a:lnTo>
                    <a:pt x="964" y="331"/>
                  </a:lnTo>
                  <a:lnTo>
                    <a:pt x="953" y="316"/>
                  </a:lnTo>
                  <a:lnTo>
                    <a:pt x="939" y="305"/>
                  </a:lnTo>
                  <a:lnTo>
                    <a:pt x="924" y="293"/>
                  </a:lnTo>
                  <a:lnTo>
                    <a:pt x="906" y="285"/>
                  </a:lnTo>
                  <a:lnTo>
                    <a:pt x="887" y="278"/>
                  </a:lnTo>
                  <a:lnTo>
                    <a:pt x="867" y="273"/>
                  </a:lnTo>
                  <a:lnTo>
                    <a:pt x="843" y="271"/>
                  </a:lnTo>
                  <a:lnTo>
                    <a:pt x="819" y="269"/>
                  </a:lnTo>
                  <a:lnTo>
                    <a:pt x="819" y="269"/>
                  </a:lnTo>
                  <a:lnTo>
                    <a:pt x="800" y="269"/>
                  </a:lnTo>
                  <a:lnTo>
                    <a:pt x="781" y="272"/>
                  </a:lnTo>
                  <a:lnTo>
                    <a:pt x="763" y="275"/>
                  </a:lnTo>
                  <a:lnTo>
                    <a:pt x="746" y="277"/>
                  </a:lnTo>
                  <a:lnTo>
                    <a:pt x="728" y="282"/>
                  </a:lnTo>
                  <a:lnTo>
                    <a:pt x="711" y="287"/>
                  </a:lnTo>
                  <a:lnTo>
                    <a:pt x="696" y="293"/>
                  </a:lnTo>
                  <a:lnTo>
                    <a:pt x="680" y="301"/>
                  </a:lnTo>
                  <a:lnTo>
                    <a:pt x="665" y="309"/>
                  </a:lnTo>
                  <a:lnTo>
                    <a:pt x="651" y="317"/>
                  </a:lnTo>
                  <a:lnTo>
                    <a:pt x="637" y="328"/>
                  </a:lnTo>
                  <a:lnTo>
                    <a:pt x="623" y="339"/>
                  </a:lnTo>
                  <a:lnTo>
                    <a:pt x="609" y="352"/>
                  </a:lnTo>
                  <a:lnTo>
                    <a:pt x="596" y="364"/>
                  </a:lnTo>
                  <a:lnTo>
                    <a:pt x="584" y="378"/>
                  </a:lnTo>
                  <a:lnTo>
                    <a:pt x="572" y="393"/>
                  </a:lnTo>
                  <a:lnTo>
                    <a:pt x="572" y="393"/>
                  </a:lnTo>
                  <a:lnTo>
                    <a:pt x="561" y="408"/>
                  </a:lnTo>
                  <a:lnTo>
                    <a:pt x="550" y="424"/>
                  </a:lnTo>
                  <a:lnTo>
                    <a:pt x="540" y="440"/>
                  </a:lnTo>
                  <a:lnTo>
                    <a:pt x="531" y="456"/>
                  </a:lnTo>
                  <a:lnTo>
                    <a:pt x="523" y="474"/>
                  </a:lnTo>
                  <a:lnTo>
                    <a:pt x="516" y="491"/>
                  </a:lnTo>
                  <a:lnTo>
                    <a:pt x="508" y="508"/>
                  </a:lnTo>
                  <a:lnTo>
                    <a:pt x="502" y="526"/>
                  </a:lnTo>
                  <a:lnTo>
                    <a:pt x="497" y="545"/>
                  </a:lnTo>
                  <a:lnTo>
                    <a:pt x="492" y="563"/>
                  </a:lnTo>
                  <a:lnTo>
                    <a:pt x="488" y="582"/>
                  </a:lnTo>
                  <a:lnTo>
                    <a:pt x="485" y="602"/>
                  </a:lnTo>
                  <a:lnTo>
                    <a:pt x="480" y="641"/>
                  </a:lnTo>
                  <a:lnTo>
                    <a:pt x="479" y="681"/>
                  </a:lnTo>
                  <a:lnTo>
                    <a:pt x="479" y="992"/>
                  </a:lnTo>
                  <a:lnTo>
                    <a:pt x="648" y="992"/>
                  </a:lnTo>
                  <a:lnTo>
                    <a:pt x="648" y="1213"/>
                  </a:lnTo>
                  <a:lnTo>
                    <a:pt x="12" y="12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16"/>
            <p:cNvSpPr>
              <a:spLocks noEditPoints="1"/>
            </p:cNvSpPr>
            <p:nvPr userDrawn="1"/>
          </p:nvSpPr>
          <p:spPr bwMode="auto">
            <a:xfrm>
              <a:off x="4999" y="1287"/>
              <a:ext cx="423" cy="692"/>
            </a:xfrm>
            <a:custGeom>
              <a:avLst/>
              <a:gdLst>
                <a:gd name="T0" fmla="*/ 1257 w 1691"/>
                <a:gd name="T1" fmla="*/ 1228 h 2767"/>
                <a:gd name="T2" fmla="*/ 1038 w 1691"/>
                <a:gd name="T3" fmla="*/ 1385 h 2767"/>
                <a:gd name="T4" fmla="*/ 845 w 1691"/>
                <a:gd name="T5" fmla="*/ 1438 h 2767"/>
                <a:gd name="T6" fmla="*/ 719 w 1691"/>
                <a:gd name="T7" fmla="*/ 1433 h 2767"/>
                <a:gd name="T8" fmla="*/ 565 w 1691"/>
                <a:gd name="T9" fmla="*/ 1389 h 2767"/>
                <a:gd name="T10" fmla="*/ 442 w 1691"/>
                <a:gd name="T11" fmla="*/ 1303 h 2767"/>
                <a:gd name="T12" fmla="*/ 355 w 1691"/>
                <a:gd name="T13" fmla="*/ 1178 h 2767"/>
                <a:gd name="T14" fmla="*/ 304 w 1691"/>
                <a:gd name="T15" fmla="*/ 1014 h 2767"/>
                <a:gd name="T16" fmla="*/ 290 w 1691"/>
                <a:gd name="T17" fmla="*/ 851 h 2767"/>
                <a:gd name="T18" fmla="*/ 311 w 1691"/>
                <a:gd name="T19" fmla="*/ 662 h 2767"/>
                <a:gd name="T20" fmla="*/ 370 w 1691"/>
                <a:gd name="T21" fmla="*/ 502 h 2767"/>
                <a:gd name="T22" fmla="*/ 462 w 1691"/>
                <a:gd name="T23" fmla="*/ 374 h 2767"/>
                <a:gd name="T24" fmla="*/ 582 w 1691"/>
                <a:gd name="T25" fmla="*/ 286 h 2767"/>
                <a:gd name="T26" fmla="*/ 725 w 1691"/>
                <a:gd name="T27" fmla="*/ 243 h 2767"/>
                <a:gd name="T28" fmla="*/ 873 w 1691"/>
                <a:gd name="T29" fmla="*/ 248 h 2767"/>
                <a:gd name="T30" fmla="*/ 1042 w 1691"/>
                <a:gd name="T31" fmla="*/ 306 h 2767"/>
                <a:gd name="T32" fmla="*/ 1180 w 1691"/>
                <a:gd name="T33" fmla="*/ 424 h 2767"/>
                <a:gd name="T34" fmla="*/ 1285 w 1691"/>
                <a:gd name="T35" fmla="*/ 598 h 2767"/>
                <a:gd name="T36" fmla="*/ 1358 w 1691"/>
                <a:gd name="T37" fmla="*/ 828 h 2767"/>
                <a:gd name="T38" fmla="*/ 1392 w 1691"/>
                <a:gd name="T39" fmla="*/ 1067 h 2767"/>
                <a:gd name="T40" fmla="*/ 655 w 1691"/>
                <a:gd name="T41" fmla="*/ 9 h 2767"/>
                <a:gd name="T42" fmla="*/ 434 w 1691"/>
                <a:gd name="T43" fmla="*/ 81 h 2767"/>
                <a:gd name="T44" fmla="*/ 249 w 1691"/>
                <a:gd name="T45" fmla="*/ 215 h 2767"/>
                <a:gd name="T46" fmla="*/ 109 w 1691"/>
                <a:gd name="T47" fmla="*/ 402 h 2767"/>
                <a:gd name="T48" fmla="*/ 23 w 1691"/>
                <a:gd name="T49" fmla="*/ 632 h 2767"/>
                <a:gd name="T50" fmla="*/ 0 w 1691"/>
                <a:gd name="T51" fmla="*/ 851 h 2767"/>
                <a:gd name="T52" fmla="*/ 28 w 1691"/>
                <a:gd name="T53" fmla="*/ 1118 h 2767"/>
                <a:gd name="T54" fmla="*/ 111 w 1691"/>
                <a:gd name="T55" fmla="*/ 1336 h 2767"/>
                <a:gd name="T56" fmla="*/ 246 w 1691"/>
                <a:gd name="T57" fmla="*/ 1501 h 2767"/>
                <a:gd name="T58" fmla="*/ 431 w 1691"/>
                <a:gd name="T59" fmla="*/ 1611 h 2767"/>
                <a:gd name="T60" fmla="*/ 661 w 1691"/>
                <a:gd name="T61" fmla="*/ 1663 h 2767"/>
                <a:gd name="T62" fmla="*/ 873 w 1691"/>
                <a:gd name="T63" fmla="*/ 1653 h 2767"/>
                <a:gd name="T64" fmla="*/ 1119 w 1691"/>
                <a:gd name="T65" fmla="*/ 1552 h 2767"/>
                <a:gd name="T66" fmla="*/ 1338 w 1691"/>
                <a:gd name="T67" fmla="*/ 1365 h 2767"/>
                <a:gd name="T68" fmla="*/ 1396 w 1691"/>
                <a:gd name="T69" fmla="*/ 1467 h 2767"/>
                <a:gd name="T70" fmla="*/ 1363 w 1691"/>
                <a:gd name="T71" fmla="*/ 1755 h 2767"/>
                <a:gd name="T72" fmla="*/ 1283 w 1691"/>
                <a:gd name="T73" fmla="*/ 2045 h 2767"/>
                <a:gd name="T74" fmla="*/ 1157 w 1691"/>
                <a:gd name="T75" fmla="*/ 2277 h 2767"/>
                <a:gd name="T76" fmla="*/ 1061 w 1691"/>
                <a:gd name="T77" fmla="*/ 2377 h 2767"/>
                <a:gd name="T78" fmla="*/ 945 w 1691"/>
                <a:gd name="T79" fmla="*/ 2454 h 2767"/>
                <a:gd name="T80" fmla="*/ 805 w 1691"/>
                <a:gd name="T81" fmla="*/ 2501 h 2767"/>
                <a:gd name="T82" fmla="*/ 667 w 1691"/>
                <a:gd name="T83" fmla="*/ 2515 h 2767"/>
                <a:gd name="T84" fmla="*/ 485 w 1691"/>
                <a:gd name="T85" fmla="*/ 2483 h 2767"/>
                <a:gd name="T86" fmla="*/ 318 w 1691"/>
                <a:gd name="T87" fmla="*/ 2395 h 2767"/>
                <a:gd name="T88" fmla="*/ 52 w 1691"/>
                <a:gd name="T89" fmla="*/ 2501 h 2767"/>
                <a:gd name="T90" fmla="*/ 222 w 1691"/>
                <a:gd name="T91" fmla="*/ 2640 h 2767"/>
                <a:gd name="T92" fmla="*/ 470 w 1691"/>
                <a:gd name="T93" fmla="*/ 2743 h 2767"/>
                <a:gd name="T94" fmla="*/ 652 w 1691"/>
                <a:gd name="T95" fmla="*/ 2766 h 2767"/>
                <a:gd name="T96" fmla="*/ 796 w 1691"/>
                <a:gd name="T97" fmla="*/ 2761 h 2767"/>
                <a:gd name="T98" fmla="*/ 957 w 1691"/>
                <a:gd name="T99" fmla="*/ 2727 h 2767"/>
                <a:gd name="T100" fmla="*/ 1105 w 1691"/>
                <a:gd name="T101" fmla="*/ 2665 h 2767"/>
                <a:gd name="T102" fmla="*/ 1238 w 1691"/>
                <a:gd name="T103" fmla="*/ 2578 h 2767"/>
                <a:gd name="T104" fmla="*/ 1354 w 1691"/>
                <a:gd name="T105" fmla="*/ 2463 h 2767"/>
                <a:gd name="T106" fmla="*/ 1454 w 1691"/>
                <a:gd name="T107" fmla="*/ 2324 h 2767"/>
                <a:gd name="T108" fmla="*/ 1604 w 1691"/>
                <a:gd name="T109" fmla="*/ 1974 h 2767"/>
                <a:gd name="T110" fmla="*/ 1681 w 1691"/>
                <a:gd name="T111" fmla="*/ 1533 h 2767"/>
                <a:gd name="T112" fmla="*/ 1686 w 1691"/>
                <a:gd name="T113" fmla="*/ 1135 h 2767"/>
                <a:gd name="T114" fmla="*/ 1628 w 1691"/>
                <a:gd name="T115" fmla="*/ 743 h 2767"/>
                <a:gd name="T116" fmla="*/ 1504 w 1691"/>
                <a:gd name="T117" fmla="*/ 427 h 2767"/>
                <a:gd name="T118" fmla="*/ 1317 w 1691"/>
                <a:gd name="T119" fmla="*/ 194 h 2767"/>
                <a:gd name="T120" fmla="*/ 1074 w 1691"/>
                <a:gd name="T121" fmla="*/ 50 h 2767"/>
                <a:gd name="T122" fmla="*/ 778 w 1691"/>
                <a:gd name="T123" fmla="*/ 0 h 2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91" h="2767">
                  <a:moveTo>
                    <a:pt x="1388" y="1072"/>
                  </a:moveTo>
                  <a:lnTo>
                    <a:pt x="1388" y="1072"/>
                  </a:lnTo>
                  <a:lnTo>
                    <a:pt x="1357" y="1115"/>
                  </a:lnTo>
                  <a:lnTo>
                    <a:pt x="1325" y="1155"/>
                  </a:lnTo>
                  <a:lnTo>
                    <a:pt x="1291" y="1193"/>
                  </a:lnTo>
                  <a:lnTo>
                    <a:pt x="1257" y="1228"/>
                  </a:lnTo>
                  <a:lnTo>
                    <a:pt x="1223" y="1260"/>
                  </a:lnTo>
                  <a:lnTo>
                    <a:pt x="1186" y="1290"/>
                  </a:lnTo>
                  <a:lnTo>
                    <a:pt x="1149" y="1318"/>
                  </a:lnTo>
                  <a:lnTo>
                    <a:pt x="1113" y="1343"/>
                  </a:lnTo>
                  <a:lnTo>
                    <a:pt x="1076" y="1365"/>
                  </a:lnTo>
                  <a:lnTo>
                    <a:pt x="1038" y="1385"/>
                  </a:lnTo>
                  <a:lnTo>
                    <a:pt x="999" y="1401"/>
                  </a:lnTo>
                  <a:lnTo>
                    <a:pt x="961" y="1414"/>
                  </a:lnTo>
                  <a:lnTo>
                    <a:pt x="923" y="1425"/>
                  </a:lnTo>
                  <a:lnTo>
                    <a:pt x="884" y="1433"/>
                  </a:lnTo>
                  <a:lnTo>
                    <a:pt x="865" y="1436"/>
                  </a:lnTo>
                  <a:lnTo>
                    <a:pt x="845" y="1438"/>
                  </a:lnTo>
                  <a:lnTo>
                    <a:pt x="826" y="1439"/>
                  </a:lnTo>
                  <a:lnTo>
                    <a:pt x="807" y="1439"/>
                  </a:lnTo>
                  <a:lnTo>
                    <a:pt x="807" y="1439"/>
                  </a:lnTo>
                  <a:lnTo>
                    <a:pt x="777" y="1438"/>
                  </a:lnTo>
                  <a:lnTo>
                    <a:pt x="748" y="1437"/>
                  </a:lnTo>
                  <a:lnTo>
                    <a:pt x="719" y="1433"/>
                  </a:lnTo>
                  <a:lnTo>
                    <a:pt x="691" y="1429"/>
                  </a:lnTo>
                  <a:lnTo>
                    <a:pt x="663" y="1424"/>
                  </a:lnTo>
                  <a:lnTo>
                    <a:pt x="638" y="1417"/>
                  </a:lnTo>
                  <a:lnTo>
                    <a:pt x="613" y="1409"/>
                  </a:lnTo>
                  <a:lnTo>
                    <a:pt x="587" y="1400"/>
                  </a:lnTo>
                  <a:lnTo>
                    <a:pt x="565" y="1389"/>
                  </a:lnTo>
                  <a:lnTo>
                    <a:pt x="542" y="1377"/>
                  </a:lnTo>
                  <a:lnTo>
                    <a:pt x="520" y="1365"/>
                  </a:lnTo>
                  <a:lnTo>
                    <a:pt x="499" y="1351"/>
                  </a:lnTo>
                  <a:lnTo>
                    <a:pt x="480" y="1337"/>
                  </a:lnTo>
                  <a:lnTo>
                    <a:pt x="461" y="1321"/>
                  </a:lnTo>
                  <a:lnTo>
                    <a:pt x="442" y="1303"/>
                  </a:lnTo>
                  <a:lnTo>
                    <a:pt x="426" y="1285"/>
                  </a:lnTo>
                  <a:lnTo>
                    <a:pt x="409" y="1265"/>
                  </a:lnTo>
                  <a:lnTo>
                    <a:pt x="394" y="1245"/>
                  </a:lnTo>
                  <a:lnTo>
                    <a:pt x="380" y="1223"/>
                  </a:lnTo>
                  <a:lnTo>
                    <a:pt x="368" y="1201"/>
                  </a:lnTo>
                  <a:lnTo>
                    <a:pt x="355" y="1178"/>
                  </a:lnTo>
                  <a:lnTo>
                    <a:pt x="344" y="1153"/>
                  </a:lnTo>
                  <a:lnTo>
                    <a:pt x="333" y="1127"/>
                  </a:lnTo>
                  <a:lnTo>
                    <a:pt x="325" y="1099"/>
                  </a:lnTo>
                  <a:lnTo>
                    <a:pt x="317" y="1072"/>
                  </a:lnTo>
                  <a:lnTo>
                    <a:pt x="309" y="1044"/>
                  </a:lnTo>
                  <a:lnTo>
                    <a:pt x="304" y="1014"/>
                  </a:lnTo>
                  <a:lnTo>
                    <a:pt x="299" y="983"/>
                  </a:lnTo>
                  <a:lnTo>
                    <a:pt x="296" y="952"/>
                  </a:lnTo>
                  <a:lnTo>
                    <a:pt x="293" y="919"/>
                  </a:lnTo>
                  <a:lnTo>
                    <a:pt x="290" y="885"/>
                  </a:lnTo>
                  <a:lnTo>
                    <a:pt x="290" y="851"/>
                  </a:lnTo>
                  <a:lnTo>
                    <a:pt x="290" y="851"/>
                  </a:lnTo>
                  <a:lnTo>
                    <a:pt x="290" y="818"/>
                  </a:lnTo>
                  <a:lnTo>
                    <a:pt x="293" y="785"/>
                  </a:lnTo>
                  <a:lnTo>
                    <a:pt x="296" y="753"/>
                  </a:lnTo>
                  <a:lnTo>
                    <a:pt x="299" y="723"/>
                  </a:lnTo>
                  <a:lnTo>
                    <a:pt x="304" y="693"/>
                  </a:lnTo>
                  <a:lnTo>
                    <a:pt x="311" y="662"/>
                  </a:lnTo>
                  <a:lnTo>
                    <a:pt x="318" y="633"/>
                  </a:lnTo>
                  <a:lnTo>
                    <a:pt x="327" y="605"/>
                  </a:lnTo>
                  <a:lnTo>
                    <a:pt x="336" y="579"/>
                  </a:lnTo>
                  <a:lnTo>
                    <a:pt x="346" y="552"/>
                  </a:lnTo>
                  <a:lnTo>
                    <a:pt x="357" y="526"/>
                  </a:lnTo>
                  <a:lnTo>
                    <a:pt x="370" y="502"/>
                  </a:lnTo>
                  <a:lnTo>
                    <a:pt x="383" y="478"/>
                  </a:lnTo>
                  <a:lnTo>
                    <a:pt x="398" y="455"/>
                  </a:lnTo>
                  <a:lnTo>
                    <a:pt x="412" y="434"/>
                  </a:lnTo>
                  <a:lnTo>
                    <a:pt x="428" y="412"/>
                  </a:lnTo>
                  <a:lnTo>
                    <a:pt x="445" y="393"/>
                  </a:lnTo>
                  <a:lnTo>
                    <a:pt x="462" y="374"/>
                  </a:lnTo>
                  <a:lnTo>
                    <a:pt x="480" y="357"/>
                  </a:lnTo>
                  <a:lnTo>
                    <a:pt x="499" y="340"/>
                  </a:lnTo>
                  <a:lnTo>
                    <a:pt x="519" y="325"/>
                  </a:lnTo>
                  <a:lnTo>
                    <a:pt x="539" y="310"/>
                  </a:lnTo>
                  <a:lnTo>
                    <a:pt x="561" y="297"/>
                  </a:lnTo>
                  <a:lnTo>
                    <a:pt x="582" y="286"/>
                  </a:lnTo>
                  <a:lnTo>
                    <a:pt x="605" y="276"/>
                  </a:lnTo>
                  <a:lnTo>
                    <a:pt x="628" y="266"/>
                  </a:lnTo>
                  <a:lnTo>
                    <a:pt x="652" y="258"/>
                  </a:lnTo>
                  <a:lnTo>
                    <a:pt x="676" y="252"/>
                  </a:lnTo>
                  <a:lnTo>
                    <a:pt x="700" y="247"/>
                  </a:lnTo>
                  <a:lnTo>
                    <a:pt x="725" y="243"/>
                  </a:lnTo>
                  <a:lnTo>
                    <a:pt x="751" y="240"/>
                  </a:lnTo>
                  <a:lnTo>
                    <a:pt x="778" y="240"/>
                  </a:lnTo>
                  <a:lnTo>
                    <a:pt x="778" y="240"/>
                  </a:lnTo>
                  <a:lnTo>
                    <a:pt x="811" y="240"/>
                  </a:lnTo>
                  <a:lnTo>
                    <a:pt x="842" y="243"/>
                  </a:lnTo>
                  <a:lnTo>
                    <a:pt x="873" y="248"/>
                  </a:lnTo>
                  <a:lnTo>
                    <a:pt x="903" y="253"/>
                  </a:lnTo>
                  <a:lnTo>
                    <a:pt x="933" y="261"/>
                  </a:lnTo>
                  <a:lnTo>
                    <a:pt x="961" y="269"/>
                  </a:lnTo>
                  <a:lnTo>
                    <a:pt x="989" y="281"/>
                  </a:lnTo>
                  <a:lnTo>
                    <a:pt x="1017" y="292"/>
                  </a:lnTo>
                  <a:lnTo>
                    <a:pt x="1042" y="306"/>
                  </a:lnTo>
                  <a:lnTo>
                    <a:pt x="1067" y="322"/>
                  </a:lnTo>
                  <a:lnTo>
                    <a:pt x="1091" y="339"/>
                  </a:lnTo>
                  <a:lnTo>
                    <a:pt x="1115" y="358"/>
                  </a:lnTo>
                  <a:lnTo>
                    <a:pt x="1138" y="378"/>
                  </a:lnTo>
                  <a:lnTo>
                    <a:pt x="1159" y="401"/>
                  </a:lnTo>
                  <a:lnTo>
                    <a:pt x="1180" y="424"/>
                  </a:lnTo>
                  <a:lnTo>
                    <a:pt x="1200" y="449"/>
                  </a:lnTo>
                  <a:lnTo>
                    <a:pt x="1219" y="475"/>
                  </a:lnTo>
                  <a:lnTo>
                    <a:pt x="1237" y="503"/>
                  </a:lnTo>
                  <a:lnTo>
                    <a:pt x="1253" y="533"/>
                  </a:lnTo>
                  <a:lnTo>
                    <a:pt x="1269" y="565"/>
                  </a:lnTo>
                  <a:lnTo>
                    <a:pt x="1285" y="598"/>
                  </a:lnTo>
                  <a:lnTo>
                    <a:pt x="1300" y="632"/>
                  </a:lnTo>
                  <a:lnTo>
                    <a:pt x="1312" y="669"/>
                  </a:lnTo>
                  <a:lnTo>
                    <a:pt x="1325" y="705"/>
                  </a:lnTo>
                  <a:lnTo>
                    <a:pt x="1336" y="744"/>
                  </a:lnTo>
                  <a:lnTo>
                    <a:pt x="1348" y="785"/>
                  </a:lnTo>
                  <a:lnTo>
                    <a:pt x="1358" y="828"/>
                  </a:lnTo>
                  <a:lnTo>
                    <a:pt x="1367" y="871"/>
                  </a:lnTo>
                  <a:lnTo>
                    <a:pt x="1374" y="916"/>
                  </a:lnTo>
                  <a:lnTo>
                    <a:pt x="1381" y="963"/>
                  </a:lnTo>
                  <a:lnTo>
                    <a:pt x="1387" y="1011"/>
                  </a:lnTo>
                  <a:lnTo>
                    <a:pt x="1392" y="1060"/>
                  </a:lnTo>
                  <a:lnTo>
                    <a:pt x="1392" y="1067"/>
                  </a:lnTo>
                  <a:lnTo>
                    <a:pt x="1388" y="1072"/>
                  </a:lnTo>
                  <a:close/>
                  <a:moveTo>
                    <a:pt x="778" y="0"/>
                  </a:moveTo>
                  <a:lnTo>
                    <a:pt x="778" y="0"/>
                  </a:lnTo>
                  <a:lnTo>
                    <a:pt x="736" y="2"/>
                  </a:lnTo>
                  <a:lnTo>
                    <a:pt x="696" y="4"/>
                  </a:lnTo>
                  <a:lnTo>
                    <a:pt x="655" y="9"/>
                  </a:lnTo>
                  <a:lnTo>
                    <a:pt x="616" y="17"/>
                  </a:lnTo>
                  <a:lnTo>
                    <a:pt x="578" y="26"/>
                  </a:lnTo>
                  <a:lnTo>
                    <a:pt x="541" y="37"/>
                  </a:lnTo>
                  <a:lnTo>
                    <a:pt x="504" y="50"/>
                  </a:lnTo>
                  <a:lnTo>
                    <a:pt x="469" y="65"/>
                  </a:lnTo>
                  <a:lnTo>
                    <a:pt x="434" y="81"/>
                  </a:lnTo>
                  <a:lnTo>
                    <a:pt x="400" y="100"/>
                  </a:lnTo>
                  <a:lnTo>
                    <a:pt x="368" y="119"/>
                  </a:lnTo>
                  <a:lnTo>
                    <a:pt x="336" y="142"/>
                  </a:lnTo>
                  <a:lnTo>
                    <a:pt x="306" y="165"/>
                  </a:lnTo>
                  <a:lnTo>
                    <a:pt x="277" y="190"/>
                  </a:lnTo>
                  <a:lnTo>
                    <a:pt x="249" y="215"/>
                  </a:lnTo>
                  <a:lnTo>
                    <a:pt x="222" y="243"/>
                  </a:lnTo>
                  <a:lnTo>
                    <a:pt x="197" y="272"/>
                  </a:lnTo>
                  <a:lnTo>
                    <a:pt x="173" y="303"/>
                  </a:lnTo>
                  <a:lnTo>
                    <a:pt x="150" y="335"/>
                  </a:lnTo>
                  <a:lnTo>
                    <a:pt x="129" y="368"/>
                  </a:lnTo>
                  <a:lnTo>
                    <a:pt x="109" y="402"/>
                  </a:lnTo>
                  <a:lnTo>
                    <a:pt x="91" y="439"/>
                  </a:lnTo>
                  <a:lnTo>
                    <a:pt x="74" y="475"/>
                  </a:lnTo>
                  <a:lnTo>
                    <a:pt x="59" y="513"/>
                  </a:lnTo>
                  <a:lnTo>
                    <a:pt x="45" y="551"/>
                  </a:lnTo>
                  <a:lnTo>
                    <a:pt x="34" y="592"/>
                  </a:lnTo>
                  <a:lnTo>
                    <a:pt x="23" y="632"/>
                  </a:lnTo>
                  <a:lnTo>
                    <a:pt x="15" y="675"/>
                  </a:lnTo>
                  <a:lnTo>
                    <a:pt x="9" y="717"/>
                  </a:lnTo>
                  <a:lnTo>
                    <a:pt x="4" y="761"/>
                  </a:lnTo>
                  <a:lnTo>
                    <a:pt x="1" y="805"/>
                  </a:lnTo>
                  <a:lnTo>
                    <a:pt x="0" y="851"/>
                  </a:lnTo>
                  <a:lnTo>
                    <a:pt x="0" y="851"/>
                  </a:lnTo>
                  <a:lnTo>
                    <a:pt x="0" y="899"/>
                  </a:lnTo>
                  <a:lnTo>
                    <a:pt x="2" y="944"/>
                  </a:lnTo>
                  <a:lnTo>
                    <a:pt x="6" y="990"/>
                  </a:lnTo>
                  <a:lnTo>
                    <a:pt x="13" y="1034"/>
                  </a:lnTo>
                  <a:lnTo>
                    <a:pt x="19" y="1077"/>
                  </a:lnTo>
                  <a:lnTo>
                    <a:pt x="28" y="1118"/>
                  </a:lnTo>
                  <a:lnTo>
                    <a:pt x="38" y="1158"/>
                  </a:lnTo>
                  <a:lnTo>
                    <a:pt x="49" y="1197"/>
                  </a:lnTo>
                  <a:lnTo>
                    <a:pt x="63" y="1233"/>
                  </a:lnTo>
                  <a:lnTo>
                    <a:pt x="77" y="1269"/>
                  </a:lnTo>
                  <a:lnTo>
                    <a:pt x="93" y="1303"/>
                  </a:lnTo>
                  <a:lnTo>
                    <a:pt x="111" y="1336"/>
                  </a:lnTo>
                  <a:lnTo>
                    <a:pt x="130" y="1367"/>
                  </a:lnTo>
                  <a:lnTo>
                    <a:pt x="150" y="1398"/>
                  </a:lnTo>
                  <a:lnTo>
                    <a:pt x="172" y="1425"/>
                  </a:lnTo>
                  <a:lnTo>
                    <a:pt x="196" y="1453"/>
                  </a:lnTo>
                  <a:lnTo>
                    <a:pt x="220" y="1479"/>
                  </a:lnTo>
                  <a:lnTo>
                    <a:pt x="246" y="1501"/>
                  </a:lnTo>
                  <a:lnTo>
                    <a:pt x="274" y="1524"/>
                  </a:lnTo>
                  <a:lnTo>
                    <a:pt x="302" y="1544"/>
                  </a:lnTo>
                  <a:lnTo>
                    <a:pt x="332" y="1564"/>
                  </a:lnTo>
                  <a:lnTo>
                    <a:pt x="364" y="1581"/>
                  </a:lnTo>
                  <a:lnTo>
                    <a:pt x="397" y="1597"/>
                  </a:lnTo>
                  <a:lnTo>
                    <a:pt x="431" y="1611"/>
                  </a:lnTo>
                  <a:lnTo>
                    <a:pt x="466" y="1624"/>
                  </a:lnTo>
                  <a:lnTo>
                    <a:pt x="503" y="1635"/>
                  </a:lnTo>
                  <a:lnTo>
                    <a:pt x="541" y="1645"/>
                  </a:lnTo>
                  <a:lnTo>
                    <a:pt x="580" y="1653"/>
                  </a:lnTo>
                  <a:lnTo>
                    <a:pt x="620" y="1658"/>
                  </a:lnTo>
                  <a:lnTo>
                    <a:pt x="661" y="1663"/>
                  </a:lnTo>
                  <a:lnTo>
                    <a:pt x="703" y="1666"/>
                  </a:lnTo>
                  <a:lnTo>
                    <a:pt x="748" y="1667"/>
                  </a:lnTo>
                  <a:lnTo>
                    <a:pt x="748" y="1667"/>
                  </a:lnTo>
                  <a:lnTo>
                    <a:pt x="789" y="1664"/>
                  </a:lnTo>
                  <a:lnTo>
                    <a:pt x="831" y="1660"/>
                  </a:lnTo>
                  <a:lnTo>
                    <a:pt x="873" y="1653"/>
                  </a:lnTo>
                  <a:lnTo>
                    <a:pt x="914" y="1643"/>
                  </a:lnTo>
                  <a:lnTo>
                    <a:pt x="956" y="1630"/>
                  </a:lnTo>
                  <a:lnTo>
                    <a:pt x="997" y="1614"/>
                  </a:lnTo>
                  <a:lnTo>
                    <a:pt x="1038" y="1596"/>
                  </a:lnTo>
                  <a:lnTo>
                    <a:pt x="1079" y="1575"/>
                  </a:lnTo>
                  <a:lnTo>
                    <a:pt x="1119" y="1552"/>
                  </a:lnTo>
                  <a:lnTo>
                    <a:pt x="1158" y="1525"/>
                  </a:lnTo>
                  <a:lnTo>
                    <a:pt x="1196" y="1497"/>
                  </a:lnTo>
                  <a:lnTo>
                    <a:pt x="1233" y="1467"/>
                  </a:lnTo>
                  <a:lnTo>
                    <a:pt x="1269" y="1436"/>
                  </a:lnTo>
                  <a:lnTo>
                    <a:pt x="1303" y="1400"/>
                  </a:lnTo>
                  <a:lnTo>
                    <a:pt x="1338" y="1365"/>
                  </a:lnTo>
                  <a:lnTo>
                    <a:pt x="1369" y="1326"/>
                  </a:lnTo>
                  <a:lnTo>
                    <a:pt x="1401" y="1285"/>
                  </a:lnTo>
                  <a:lnTo>
                    <a:pt x="1401" y="1337"/>
                  </a:lnTo>
                  <a:lnTo>
                    <a:pt x="1401" y="1337"/>
                  </a:lnTo>
                  <a:lnTo>
                    <a:pt x="1398" y="1423"/>
                  </a:lnTo>
                  <a:lnTo>
                    <a:pt x="1396" y="1467"/>
                  </a:lnTo>
                  <a:lnTo>
                    <a:pt x="1392" y="1514"/>
                  </a:lnTo>
                  <a:lnTo>
                    <a:pt x="1388" y="1561"/>
                  </a:lnTo>
                  <a:lnTo>
                    <a:pt x="1383" y="1609"/>
                  </a:lnTo>
                  <a:lnTo>
                    <a:pt x="1378" y="1658"/>
                  </a:lnTo>
                  <a:lnTo>
                    <a:pt x="1370" y="1706"/>
                  </a:lnTo>
                  <a:lnTo>
                    <a:pt x="1363" y="1755"/>
                  </a:lnTo>
                  <a:lnTo>
                    <a:pt x="1353" y="1804"/>
                  </a:lnTo>
                  <a:lnTo>
                    <a:pt x="1341" y="1854"/>
                  </a:lnTo>
                  <a:lnTo>
                    <a:pt x="1330" y="1903"/>
                  </a:lnTo>
                  <a:lnTo>
                    <a:pt x="1316" y="1951"/>
                  </a:lnTo>
                  <a:lnTo>
                    <a:pt x="1301" y="1998"/>
                  </a:lnTo>
                  <a:lnTo>
                    <a:pt x="1283" y="2045"/>
                  </a:lnTo>
                  <a:lnTo>
                    <a:pt x="1264" y="2090"/>
                  </a:lnTo>
                  <a:lnTo>
                    <a:pt x="1244" y="2134"/>
                  </a:lnTo>
                  <a:lnTo>
                    <a:pt x="1221" y="2177"/>
                  </a:lnTo>
                  <a:lnTo>
                    <a:pt x="1197" y="2219"/>
                  </a:lnTo>
                  <a:lnTo>
                    <a:pt x="1171" y="2258"/>
                  </a:lnTo>
                  <a:lnTo>
                    <a:pt x="1157" y="2277"/>
                  </a:lnTo>
                  <a:lnTo>
                    <a:pt x="1143" y="2295"/>
                  </a:lnTo>
                  <a:lnTo>
                    <a:pt x="1128" y="2312"/>
                  </a:lnTo>
                  <a:lnTo>
                    <a:pt x="1111" y="2330"/>
                  </a:lnTo>
                  <a:lnTo>
                    <a:pt x="1096" y="2347"/>
                  </a:lnTo>
                  <a:lnTo>
                    <a:pt x="1079" y="2362"/>
                  </a:lnTo>
                  <a:lnTo>
                    <a:pt x="1061" y="2377"/>
                  </a:lnTo>
                  <a:lnTo>
                    <a:pt x="1043" y="2392"/>
                  </a:lnTo>
                  <a:lnTo>
                    <a:pt x="1026" y="2406"/>
                  </a:lnTo>
                  <a:lnTo>
                    <a:pt x="1005" y="2419"/>
                  </a:lnTo>
                  <a:lnTo>
                    <a:pt x="986" y="2431"/>
                  </a:lnTo>
                  <a:lnTo>
                    <a:pt x="966" y="2444"/>
                  </a:lnTo>
                  <a:lnTo>
                    <a:pt x="945" y="2454"/>
                  </a:lnTo>
                  <a:lnTo>
                    <a:pt x="923" y="2464"/>
                  </a:lnTo>
                  <a:lnTo>
                    <a:pt x="901" y="2473"/>
                  </a:lnTo>
                  <a:lnTo>
                    <a:pt x="878" y="2482"/>
                  </a:lnTo>
                  <a:lnTo>
                    <a:pt x="854" y="2489"/>
                  </a:lnTo>
                  <a:lnTo>
                    <a:pt x="830" y="2496"/>
                  </a:lnTo>
                  <a:lnTo>
                    <a:pt x="805" y="2501"/>
                  </a:lnTo>
                  <a:lnTo>
                    <a:pt x="778" y="2506"/>
                  </a:lnTo>
                  <a:lnTo>
                    <a:pt x="751" y="2509"/>
                  </a:lnTo>
                  <a:lnTo>
                    <a:pt x="724" y="2512"/>
                  </a:lnTo>
                  <a:lnTo>
                    <a:pt x="696" y="2513"/>
                  </a:lnTo>
                  <a:lnTo>
                    <a:pt x="667" y="2515"/>
                  </a:lnTo>
                  <a:lnTo>
                    <a:pt x="667" y="2515"/>
                  </a:lnTo>
                  <a:lnTo>
                    <a:pt x="637" y="2513"/>
                  </a:lnTo>
                  <a:lnTo>
                    <a:pt x="606" y="2511"/>
                  </a:lnTo>
                  <a:lnTo>
                    <a:pt x="576" y="2506"/>
                  </a:lnTo>
                  <a:lnTo>
                    <a:pt x="546" y="2501"/>
                  </a:lnTo>
                  <a:lnTo>
                    <a:pt x="515" y="2492"/>
                  </a:lnTo>
                  <a:lnTo>
                    <a:pt x="485" y="2483"/>
                  </a:lnTo>
                  <a:lnTo>
                    <a:pt x="456" y="2472"/>
                  </a:lnTo>
                  <a:lnTo>
                    <a:pt x="427" y="2459"/>
                  </a:lnTo>
                  <a:lnTo>
                    <a:pt x="399" y="2445"/>
                  </a:lnTo>
                  <a:lnTo>
                    <a:pt x="371" y="2430"/>
                  </a:lnTo>
                  <a:lnTo>
                    <a:pt x="345" y="2413"/>
                  </a:lnTo>
                  <a:lnTo>
                    <a:pt x="318" y="2395"/>
                  </a:lnTo>
                  <a:lnTo>
                    <a:pt x="293" y="2374"/>
                  </a:lnTo>
                  <a:lnTo>
                    <a:pt x="269" y="2354"/>
                  </a:lnTo>
                  <a:lnTo>
                    <a:pt x="245" y="2331"/>
                  </a:lnTo>
                  <a:lnTo>
                    <a:pt x="224" y="2307"/>
                  </a:lnTo>
                  <a:lnTo>
                    <a:pt x="52" y="2501"/>
                  </a:lnTo>
                  <a:lnTo>
                    <a:pt x="52" y="2501"/>
                  </a:lnTo>
                  <a:lnTo>
                    <a:pt x="76" y="2523"/>
                  </a:lnTo>
                  <a:lnTo>
                    <a:pt x="101" y="2547"/>
                  </a:lnTo>
                  <a:lnTo>
                    <a:pt x="128" y="2571"/>
                  </a:lnTo>
                  <a:lnTo>
                    <a:pt x="158" y="2594"/>
                  </a:lnTo>
                  <a:lnTo>
                    <a:pt x="188" y="2617"/>
                  </a:lnTo>
                  <a:lnTo>
                    <a:pt x="222" y="2640"/>
                  </a:lnTo>
                  <a:lnTo>
                    <a:pt x="258" y="2660"/>
                  </a:lnTo>
                  <a:lnTo>
                    <a:pt x="296" y="2680"/>
                  </a:lnTo>
                  <a:lnTo>
                    <a:pt x="336" y="2699"/>
                  </a:lnTo>
                  <a:lnTo>
                    <a:pt x="378" y="2715"/>
                  </a:lnTo>
                  <a:lnTo>
                    <a:pt x="422" y="2731"/>
                  </a:lnTo>
                  <a:lnTo>
                    <a:pt x="470" y="2743"/>
                  </a:lnTo>
                  <a:lnTo>
                    <a:pt x="518" y="2753"/>
                  </a:lnTo>
                  <a:lnTo>
                    <a:pt x="544" y="2757"/>
                  </a:lnTo>
                  <a:lnTo>
                    <a:pt x="570" y="2761"/>
                  </a:lnTo>
                  <a:lnTo>
                    <a:pt x="596" y="2763"/>
                  </a:lnTo>
                  <a:lnTo>
                    <a:pt x="624" y="2765"/>
                  </a:lnTo>
                  <a:lnTo>
                    <a:pt x="652" y="2766"/>
                  </a:lnTo>
                  <a:lnTo>
                    <a:pt x="681" y="2767"/>
                  </a:lnTo>
                  <a:lnTo>
                    <a:pt x="681" y="2767"/>
                  </a:lnTo>
                  <a:lnTo>
                    <a:pt x="710" y="2766"/>
                  </a:lnTo>
                  <a:lnTo>
                    <a:pt x="739" y="2765"/>
                  </a:lnTo>
                  <a:lnTo>
                    <a:pt x="768" y="2763"/>
                  </a:lnTo>
                  <a:lnTo>
                    <a:pt x="796" y="2761"/>
                  </a:lnTo>
                  <a:lnTo>
                    <a:pt x="823" y="2757"/>
                  </a:lnTo>
                  <a:lnTo>
                    <a:pt x="851" y="2752"/>
                  </a:lnTo>
                  <a:lnTo>
                    <a:pt x="879" y="2747"/>
                  </a:lnTo>
                  <a:lnTo>
                    <a:pt x="906" y="2741"/>
                  </a:lnTo>
                  <a:lnTo>
                    <a:pt x="932" y="2734"/>
                  </a:lnTo>
                  <a:lnTo>
                    <a:pt x="957" y="2727"/>
                  </a:lnTo>
                  <a:lnTo>
                    <a:pt x="983" y="2718"/>
                  </a:lnTo>
                  <a:lnTo>
                    <a:pt x="1008" y="2709"/>
                  </a:lnTo>
                  <a:lnTo>
                    <a:pt x="1033" y="2699"/>
                  </a:lnTo>
                  <a:lnTo>
                    <a:pt x="1057" y="2689"/>
                  </a:lnTo>
                  <a:lnTo>
                    <a:pt x="1081" y="2678"/>
                  </a:lnTo>
                  <a:lnTo>
                    <a:pt x="1105" y="2665"/>
                  </a:lnTo>
                  <a:lnTo>
                    <a:pt x="1128" y="2652"/>
                  </a:lnTo>
                  <a:lnTo>
                    <a:pt x="1151" y="2640"/>
                  </a:lnTo>
                  <a:lnTo>
                    <a:pt x="1173" y="2624"/>
                  </a:lnTo>
                  <a:lnTo>
                    <a:pt x="1195" y="2609"/>
                  </a:lnTo>
                  <a:lnTo>
                    <a:pt x="1216" y="2594"/>
                  </a:lnTo>
                  <a:lnTo>
                    <a:pt x="1238" y="2578"/>
                  </a:lnTo>
                  <a:lnTo>
                    <a:pt x="1258" y="2560"/>
                  </a:lnTo>
                  <a:lnTo>
                    <a:pt x="1278" y="2542"/>
                  </a:lnTo>
                  <a:lnTo>
                    <a:pt x="1297" y="2523"/>
                  </a:lnTo>
                  <a:lnTo>
                    <a:pt x="1317" y="2504"/>
                  </a:lnTo>
                  <a:lnTo>
                    <a:pt x="1336" y="2484"/>
                  </a:lnTo>
                  <a:lnTo>
                    <a:pt x="1354" y="2463"/>
                  </a:lnTo>
                  <a:lnTo>
                    <a:pt x="1372" y="2441"/>
                  </a:lnTo>
                  <a:lnTo>
                    <a:pt x="1389" y="2420"/>
                  </a:lnTo>
                  <a:lnTo>
                    <a:pt x="1406" y="2397"/>
                  </a:lnTo>
                  <a:lnTo>
                    <a:pt x="1422" y="2373"/>
                  </a:lnTo>
                  <a:lnTo>
                    <a:pt x="1439" y="2349"/>
                  </a:lnTo>
                  <a:lnTo>
                    <a:pt x="1454" y="2324"/>
                  </a:lnTo>
                  <a:lnTo>
                    <a:pt x="1484" y="2272"/>
                  </a:lnTo>
                  <a:lnTo>
                    <a:pt x="1512" y="2218"/>
                  </a:lnTo>
                  <a:lnTo>
                    <a:pt x="1538" y="2161"/>
                  </a:lnTo>
                  <a:lnTo>
                    <a:pt x="1562" y="2100"/>
                  </a:lnTo>
                  <a:lnTo>
                    <a:pt x="1584" y="2038"/>
                  </a:lnTo>
                  <a:lnTo>
                    <a:pt x="1604" y="1974"/>
                  </a:lnTo>
                  <a:lnTo>
                    <a:pt x="1622" y="1906"/>
                  </a:lnTo>
                  <a:lnTo>
                    <a:pt x="1638" y="1836"/>
                  </a:lnTo>
                  <a:lnTo>
                    <a:pt x="1652" y="1764"/>
                  </a:lnTo>
                  <a:lnTo>
                    <a:pt x="1663" y="1690"/>
                  </a:lnTo>
                  <a:lnTo>
                    <a:pt x="1674" y="1612"/>
                  </a:lnTo>
                  <a:lnTo>
                    <a:pt x="1681" y="1533"/>
                  </a:lnTo>
                  <a:lnTo>
                    <a:pt x="1686" y="1452"/>
                  </a:lnTo>
                  <a:lnTo>
                    <a:pt x="1690" y="1367"/>
                  </a:lnTo>
                  <a:lnTo>
                    <a:pt x="1691" y="1281"/>
                  </a:lnTo>
                  <a:lnTo>
                    <a:pt x="1691" y="1281"/>
                  </a:lnTo>
                  <a:lnTo>
                    <a:pt x="1690" y="1207"/>
                  </a:lnTo>
                  <a:lnTo>
                    <a:pt x="1686" y="1135"/>
                  </a:lnTo>
                  <a:lnTo>
                    <a:pt x="1682" y="1064"/>
                  </a:lnTo>
                  <a:lnTo>
                    <a:pt x="1675" y="996"/>
                  </a:lnTo>
                  <a:lnTo>
                    <a:pt x="1666" y="930"/>
                  </a:lnTo>
                  <a:lnTo>
                    <a:pt x="1656" y="866"/>
                  </a:lnTo>
                  <a:lnTo>
                    <a:pt x="1643" y="803"/>
                  </a:lnTo>
                  <a:lnTo>
                    <a:pt x="1628" y="743"/>
                  </a:lnTo>
                  <a:lnTo>
                    <a:pt x="1612" y="685"/>
                  </a:lnTo>
                  <a:lnTo>
                    <a:pt x="1594" y="629"/>
                  </a:lnTo>
                  <a:lnTo>
                    <a:pt x="1574" y="575"/>
                  </a:lnTo>
                  <a:lnTo>
                    <a:pt x="1552" y="523"/>
                  </a:lnTo>
                  <a:lnTo>
                    <a:pt x="1530" y="474"/>
                  </a:lnTo>
                  <a:lnTo>
                    <a:pt x="1504" y="427"/>
                  </a:lnTo>
                  <a:lnTo>
                    <a:pt x="1477" y="382"/>
                  </a:lnTo>
                  <a:lnTo>
                    <a:pt x="1449" y="340"/>
                  </a:lnTo>
                  <a:lnTo>
                    <a:pt x="1418" y="300"/>
                  </a:lnTo>
                  <a:lnTo>
                    <a:pt x="1387" y="262"/>
                  </a:lnTo>
                  <a:lnTo>
                    <a:pt x="1353" y="226"/>
                  </a:lnTo>
                  <a:lnTo>
                    <a:pt x="1317" y="194"/>
                  </a:lnTo>
                  <a:lnTo>
                    <a:pt x="1281" y="163"/>
                  </a:lnTo>
                  <a:lnTo>
                    <a:pt x="1243" y="135"/>
                  </a:lnTo>
                  <a:lnTo>
                    <a:pt x="1202" y="110"/>
                  </a:lnTo>
                  <a:lnTo>
                    <a:pt x="1162" y="87"/>
                  </a:lnTo>
                  <a:lnTo>
                    <a:pt x="1119" y="67"/>
                  </a:lnTo>
                  <a:lnTo>
                    <a:pt x="1074" y="50"/>
                  </a:lnTo>
                  <a:lnTo>
                    <a:pt x="1028" y="34"/>
                  </a:lnTo>
                  <a:lnTo>
                    <a:pt x="981" y="22"/>
                  </a:lnTo>
                  <a:lnTo>
                    <a:pt x="932" y="13"/>
                  </a:lnTo>
                  <a:lnTo>
                    <a:pt x="882" y="5"/>
                  </a:lnTo>
                  <a:lnTo>
                    <a:pt x="830" y="2"/>
                  </a:lnTo>
                  <a:lnTo>
                    <a:pt x="77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19"/>
            <p:cNvSpPr>
              <a:spLocks/>
            </p:cNvSpPr>
            <p:nvPr userDrawn="1"/>
          </p:nvSpPr>
          <p:spPr bwMode="auto">
            <a:xfrm>
              <a:off x="4557" y="1300"/>
              <a:ext cx="372" cy="666"/>
            </a:xfrm>
            <a:custGeom>
              <a:avLst/>
              <a:gdLst>
                <a:gd name="T0" fmla="*/ 0 w 1488"/>
                <a:gd name="T1" fmla="*/ 2664 h 2664"/>
                <a:gd name="T2" fmla="*/ 1488 w 1488"/>
                <a:gd name="T3" fmla="*/ 2664 h 2664"/>
                <a:gd name="T4" fmla="*/ 1488 w 1488"/>
                <a:gd name="T5" fmla="*/ 2412 h 2664"/>
                <a:gd name="T6" fmla="*/ 930 w 1488"/>
                <a:gd name="T7" fmla="*/ 2412 h 2664"/>
                <a:gd name="T8" fmla="*/ 930 w 1488"/>
                <a:gd name="T9" fmla="*/ 0 h 2664"/>
                <a:gd name="T10" fmla="*/ 686 w 1488"/>
                <a:gd name="T11" fmla="*/ 0 h 2664"/>
                <a:gd name="T12" fmla="*/ 686 w 1488"/>
                <a:gd name="T13" fmla="*/ 0 h 2664"/>
                <a:gd name="T14" fmla="*/ 656 w 1488"/>
                <a:gd name="T15" fmla="*/ 17 h 2664"/>
                <a:gd name="T16" fmla="*/ 626 w 1488"/>
                <a:gd name="T17" fmla="*/ 34 h 2664"/>
                <a:gd name="T18" fmla="*/ 595 w 1488"/>
                <a:gd name="T19" fmla="*/ 49 h 2664"/>
                <a:gd name="T20" fmla="*/ 564 w 1488"/>
                <a:gd name="T21" fmla="*/ 64 h 2664"/>
                <a:gd name="T22" fmla="*/ 532 w 1488"/>
                <a:gd name="T23" fmla="*/ 79 h 2664"/>
                <a:gd name="T24" fmla="*/ 499 w 1488"/>
                <a:gd name="T25" fmla="*/ 92 h 2664"/>
                <a:gd name="T26" fmla="*/ 465 w 1488"/>
                <a:gd name="T27" fmla="*/ 106 h 2664"/>
                <a:gd name="T28" fmla="*/ 431 w 1488"/>
                <a:gd name="T29" fmla="*/ 119 h 2664"/>
                <a:gd name="T30" fmla="*/ 397 w 1488"/>
                <a:gd name="T31" fmla="*/ 130 h 2664"/>
                <a:gd name="T32" fmla="*/ 360 w 1488"/>
                <a:gd name="T33" fmla="*/ 141 h 2664"/>
                <a:gd name="T34" fmla="*/ 324 w 1488"/>
                <a:gd name="T35" fmla="*/ 151 h 2664"/>
                <a:gd name="T36" fmla="*/ 287 w 1488"/>
                <a:gd name="T37" fmla="*/ 162 h 2664"/>
                <a:gd name="T38" fmla="*/ 248 w 1488"/>
                <a:gd name="T39" fmla="*/ 172 h 2664"/>
                <a:gd name="T40" fmla="*/ 209 w 1488"/>
                <a:gd name="T41" fmla="*/ 180 h 2664"/>
                <a:gd name="T42" fmla="*/ 128 w 1488"/>
                <a:gd name="T43" fmla="*/ 196 h 2664"/>
                <a:gd name="T44" fmla="*/ 128 w 1488"/>
                <a:gd name="T45" fmla="*/ 388 h 2664"/>
                <a:gd name="T46" fmla="*/ 618 w 1488"/>
                <a:gd name="T47" fmla="*/ 388 h 2664"/>
                <a:gd name="T48" fmla="*/ 618 w 1488"/>
                <a:gd name="T49" fmla="*/ 2412 h 2664"/>
                <a:gd name="T50" fmla="*/ 0 w 1488"/>
                <a:gd name="T51" fmla="*/ 2412 h 2664"/>
                <a:gd name="T52" fmla="*/ 0 w 1488"/>
                <a:gd name="T53" fmla="*/ 2664 h 2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88" h="2664">
                  <a:moveTo>
                    <a:pt x="0" y="2664"/>
                  </a:moveTo>
                  <a:lnTo>
                    <a:pt x="1488" y="2664"/>
                  </a:lnTo>
                  <a:lnTo>
                    <a:pt x="1488" y="2412"/>
                  </a:lnTo>
                  <a:lnTo>
                    <a:pt x="930" y="2412"/>
                  </a:lnTo>
                  <a:lnTo>
                    <a:pt x="930" y="0"/>
                  </a:lnTo>
                  <a:lnTo>
                    <a:pt x="686" y="0"/>
                  </a:lnTo>
                  <a:lnTo>
                    <a:pt x="686" y="0"/>
                  </a:lnTo>
                  <a:lnTo>
                    <a:pt x="656" y="17"/>
                  </a:lnTo>
                  <a:lnTo>
                    <a:pt x="626" y="34"/>
                  </a:lnTo>
                  <a:lnTo>
                    <a:pt x="595" y="49"/>
                  </a:lnTo>
                  <a:lnTo>
                    <a:pt x="564" y="64"/>
                  </a:lnTo>
                  <a:lnTo>
                    <a:pt x="532" y="79"/>
                  </a:lnTo>
                  <a:lnTo>
                    <a:pt x="499" y="92"/>
                  </a:lnTo>
                  <a:lnTo>
                    <a:pt x="465" y="106"/>
                  </a:lnTo>
                  <a:lnTo>
                    <a:pt x="431" y="119"/>
                  </a:lnTo>
                  <a:lnTo>
                    <a:pt x="397" y="130"/>
                  </a:lnTo>
                  <a:lnTo>
                    <a:pt x="360" y="141"/>
                  </a:lnTo>
                  <a:lnTo>
                    <a:pt x="324" y="151"/>
                  </a:lnTo>
                  <a:lnTo>
                    <a:pt x="287" y="162"/>
                  </a:lnTo>
                  <a:lnTo>
                    <a:pt x="248" y="172"/>
                  </a:lnTo>
                  <a:lnTo>
                    <a:pt x="209" y="180"/>
                  </a:lnTo>
                  <a:lnTo>
                    <a:pt x="128" y="196"/>
                  </a:lnTo>
                  <a:lnTo>
                    <a:pt x="128" y="388"/>
                  </a:lnTo>
                  <a:lnTo>
                    <a:pt x="618" y="388"/>
                  </a:lnTo>
                  <a:lnTo>
                    <a:pt x="618" y="2412"/>
                  </a:lnTo>
                  <a:lnTo>
                    <a:pt x="0" y="2412"/>
                  </a:lnTo>
                  <a:lnTo>
                    <a:pt x="0" y="26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Freeform 20"/>
            <p:cNvSpPr>
              <a:spLocks noEditPoints="1"/>
            </p:cNvSpPr>
            <p:nvPr userDrawn="1"/>
          </p:nvSpPr>
          <p:spPr bwMode="auto">
            <a:xfrm>
              <a:off x="0" y="1113"/>
              <a:ext cx="634" cy="688"/>
            </a:xfrm>
            <a:custGeom>
              <a:avLst/>
              <a:gdLst>
                <a:gd name="T0" fmla="*/ 1074 w 2536"/>
                <a:gd name="T1" fmla="*/ 2206 h 2752"/>
                <a:gd name="T2" fmla="*/ 1252 w 2536"/>
                <a:gd name="T3" fmla="*/ 2191 h 2752"/>
                <a:gd name="T4" fmla="*/ 1412 w 2536"/>
                <a:gd name="T5" fmla="*/ 2145 h 2752"/>
                <a:gd name="T6" fmla="*/ 1554 w 2536"/>
                <a:gd name="T7" fmla="*/ 2074 h 2752"/>
                <a:gd name="T8" fmla="*/ 1675 w 2536"/>
                <a:gd name="T9" fmla="*/ 1977 h 2752"/>
                <a:gd name="T10" fmla="*/ 1771 w 2536"/>
                <a:gd name="T11" fmla="*/ 1858 h 2752"/>
                <a:gd name="T12" fmla="*/ 1843 w 2536"/>
                <a:gd name="T13" fmla="*/ 1718 h 2752"/>
                <a:gd name="T14" fmla="*/ 1888 w 2536"/>
                <a:gd name="T15" fmla="*/ 1559 h 2752"/>
                <a:gd name="T16" fmla="*/ 1903 w 2536"/>
                <a:gd name="T17" fmla="*/ 1383 h 2752"/>
                <a:gd name="T18" fmla="*/ 1900 w 2536"/>
                <a:gd name="T19" fmla="*/ 1286 h 2752"/>
                <a:gd name="T20" fmla="*/ 1869 w 2536"/>
                <a:gd name="T21" fmla="*/ 1118 h 2752"/>
                <a:gd name="T22" fmla="*/ 1810 w 2536"/>
                <a:gd name="T23" fmla="*/ 968 h 2752"/>
                <a:gd name="T24" fmla="*/ 1725 w 2536"/>
                <a:gd name="T25" fmla="*/ 836 h 2752"/>
                <a:gd name="T26" fmla="*/ 1617 w 2536"/>
                <a:gd name="T27" fmla="*/ 726 h 2752"/>
                <a:gd name="T28" fmla="*/ 1485 w 2536"/>
                <a:gd name="T29" fmla="*/ 640 h 2752"/>
                <a:gd name="T30" fmla="*/ 1334 w 2536"/>
                <a:gd name="T31" fmla="*/ 581 h 2752"/>
                <a:gd name="T32" fmla="*/ 1165 w 2536"/>
                <a:gd name="T33" fmla="*/ 549 h 2752"/>
                <a:gd name="T34" fmla="*/ 0 w 2536"/>
                <a:gd name="T35" fmla="*/ 0 h 2752"/>
                <a:gd name="T36" fmla="*/ 1154 w 2536"/>
                <a:gd name="T37" fmla="*/ 1 h 2752"/>
                <a:gd name="T38" fmla="*/ 1310 w 2536"/>
                <a:gd name="T39" fmla="*/ 15 h 2752"/>
                <a:gd name="T40" fmla="*/ 1458 w 2536"/>
                <a:gd name="T41" fmla="*/ 42 h 2752"/>
                <a:gd name="T42" fmla="*/ 1599 w 2536"/>
                <a:gd name="T43" fmla="*/ 81 h 2752"/>
                <a:gd name="T44" fmla="*/ 1733 w 2536"/>
                <a:gd name="T45" fmla="*/ 131 h 2752"/>
                <a:gd name="T46" fmla="*/ 1858 w 2536"/>
                <a:gd name="T47" fmla="*/ 193 h 2752"/>
                <a:gd name="T48" fmla="*/ 1973 w 2536"/>
                <a:gd name="T49" fmla="*/ 266 h 2752"/>
                <a:gd name="T50" fmla="*/ 2080 w 2536"/>
                <a:gd name="T51" fmla="*/ 349 h 2752"/>
                <a:gd name="T52" fmla="*/ 2176 w 2536"/>
                <a:gd name="T53" fmla="*/ 441 h 2752"/>
                <a:gd name="T54" fmla="*/ 2262 w 2536"/>
                <a:gd name="T55" fmla="*/ 541 h 2752"/>
                <a:gd name="T56" fmla="*/ 2338 w 2536"/>
                <a:gd name="T57" fmla="*/ 651 h 2752"/>
                <a:gd name="T58" fmla="*/ 2401 w 2536"/>
                <a:gd name="T59" fmla="*/ 767 h 2752"/>
                <a:gd name="T60" fmla="*/ 2454 w 2536"/>
                <a:gd name="T61" fmla="*/ 889 h 2752"/>
                <a:gd name="T62" fmla="*/ 2493 w 2536"/>
                <a:gd name="T63" fmla="*/ 1019 h 2752"/>
                <a:gd name="T64" fmla="*/ 2521 w 2536"/>
                <a:gd name="T65" fmla="*/ 1155 h 2752"/>
                <a:gd name="T66" fmla="*/ 2534 w 2536"/>
                <a:gd name="T67" fmla="*/ 1296 h 2752"/>
                <a:gd name="T68" fmla="*/ 2536 w 2536"/>
                <a:gd name="T69" fmla="*/ 1376 h 2752"/>
                <a:gd name="T70" fmla="*/ 2529 w 2536"/>
                <a:gd name="T71" fmla="*/ 1519 h 2752"/>
                <a:gd name="T72" fmla="*/ 2508 w 2536"/>
                <a:gd name="T73" fmla="*/ 1657 h 2752"/>
                <a:gd name="T74" fmla="*/ 2476 w 2536"/>
                <a:gd name="T75" fmla="*/ 1790 h 2752"/>
                <a:gd name="T76" fmla="*/ 2429 w 2536"/>
                <a:gd name="T77" fmla="*/ 1918 h 2752"/>
                <a:gd name="T78" fmla="*/ 2371 w 2536"/>
                <a:gd name="T79" fmla="*/ 2038 h 2752"/>
                <a:gd name="T80" fmla="*/ 2301 w 2536"/>
                <a:gd name="T81" fmla="*/ 2152 h 2752"/>
                <a:gd name="T82" fmla="*/ 2221 w 2536"/>
                <a:gd name="T83" fmla="*/ 2258 h 2752"/>
                <a:gd name="T84" fmla="*/ 2130 w 2536"/>
                <a:gd name="T85" fmla="*/ 2355 h 2752"/>
                <a:gd name="T86" fmla="*/ 2027 w 2536"/>
                <a:gd name="T87" fmla="*/ 2442 h 2752"/>
                <a:gd name="T88" fmla="*/ 1916 w 2536"/>
                <a:gd name="T89" fmla="*/ 2520 h 2752"/>
                <a:gd name="T90" fmla="*/ 1796 w 2536"/>
                <a:gd name="T91" fmla="*/ 2589 h 2752"/>
                <a:gd name="T92" fmla="*/ 1667 w 2536"/>
                <a:gd name="T93" fmla="*/ 2646 h 2752"/>
                <a:gd name="T94" fmla="*/ 1530 w 2536"/>
                <a:gd name="T95" fmla="*/ 2691 h 2752"/>
                <a:gd name="T96" fmla="*/ 1384 w 2536"/>
                <a:gd name="T97" fmla="*/ 2725 h 2752"/>
                <a:gd name="T98" fmla="*/ 1233 w 2536"/>
                <a:gd name="T99" fmla="*/ 2745 h 2752"/>
                <a:gd name="T100" fmla="*/ 1074 w 2536"/>
                <a:gd name="T101" fmla="*/ 2752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36" h="2752">
                  <a:moveTo>
                    <a:pt x="606" y="546"/>
                  </a:moveTo>
                  <a:lnTo>
                    <a:pt x="606" y="2206"/>
                  </a:lnTo>
                  <a:lnTo>
                    <a:pt x="1074" y="2206"/>
                  </a:lnTo>
                  <a:lnTo>
                    <a:pt x="1074" y="2206"/>
                  </a:lnTo>
                  <a:lnTo>
                    <a:pt x="1119" y="2205"/>
                  </a:lnTo>
                  <a:lnTo>
                    <a:pt x="1165" y="2202"/>
                  </a:lnTo>
                  <a:lnTo>
                    <a:pt x="1209" y="2197"/>
                  </a:lnTo>
                  <a:lnTo>
                    <a:pt x="1252" y="2191"/>
                  </a:lnTo>
                  <a:lnTo>
                    <a:pt x="1293" y="2182"/>
                  </a:lnTo>
                  <a:lnTo>
                    <a:pt x="1334" y="2172"/>
                  </a:lnTo>
                  <a:lnTo>
                    <a:pt x="1374" y="2159"/>
                  </a:lnTo>
                  <a:lnTo>
                    <a:pt x="1412" y="2145"/>
                  </a:lnTo>
                  <a:lnTo>
                    <a:pt x="1450" y="2130"/>
                  </a:lnTo>
                  <a:lnTo>
                    <a:pt x="1485" y="2114"/>
                  </a:lnTo>
                  <a:lnTo>
                    <a:pt x="1521" y="2095"/>
                  </a:lnTo>
                  <a:lnTo>
                    <a:pt x="1554" y="2074"/>
                  </a:lnTo>
                  <a:lnTo>
                    <a:pt x="1586" y="2052"/>
                  </a:lnTo>
                  <a:lnTo>
                    <a:pt x="1617" y="2029"/>
                  </a:lnTo>
                  <a:lnTo>
                    <a:pt x="1646" y="2004"/>
                  </a:lnTo>
                  <a:lnTo>
                    <a:pt x="1675" y="1977"/>
                  </a:lnTo>
                  <a:lnTo>
                    <a:pt x="1701" y="1949"/>
                  </a:lnTo>
                  <a:lnTo>
                    <a:pt x="1725" y="1920"/>
                  </a:lnTo>
                  <a:lnTo>
                    <a:pt x="1749" y="1890"/>
                  </a:lnTo>
                  <a:lnTo>
                    <a:pt x="1771" y="1858"/>
                  </a:lnTo>
                  <a:lnTo>
                    <a:pt x="1792" y="1824"/>
                  </a:lnTo>
                  <a:lnTo>
                    <a:pt x="1810" y="1790"/>
                  </a:lnTo>
                  <a:lnTo>
                    <a:pt x="1828" y="1755"/>
                  </a:lnTo>
                  <a:lnTo>
                    <a:pt x="1843" y="1718"/>
                  </a:lnTo>
                  <a:lnTo>
                    <a:pt x="1857" y="1680"/>
                  </a:lnTo>
                  <a:lnTo>
                    <a:pt x="1869" y="1641"/>
                  </a:lnTo>
                  <a:lnTo>
                    <a:pt x="1879" y="1601"/>
                  </a:lnTo>
                  <a:lnTo>
                    <a:pt x="1888" y="1559"/>
                  </a:lnTo>
                  <a:lnTo>
                    <a:pt x="1895" y="1516"/>
                  </a:lnTo>
                  <a:lnTo>
                    <a:pt x="1900" y="1473"/>
                  </a:lnTo>
                  <a:lnTo>
                    <a:pt x="1902" y="1429"/>
                  </a:lnTo>
                  <a:lnTo>
                    <a:pt x="1903" y="1383"/>
                  </a:lnTo>
                  <a:lnTo>
                    <a:pt x="1903" y="1376"/>
                  </a:lnTo>
                  <a:lnTo>
                    <a:pt x="1903" y="1376"/>
                  </a:lnTo>
                  <a:lnTo>
                    <a:pt x="1902" y="1330"/>
                  </a:lnTo>
                  <a:lnTo>
                    <a:pt x="1900" y="1286"/>
                  </a:lnTo>
                  <a:lnTo>
                    <a:pt x="1895" y="1243"/>
                  </a:lnTo>
                  <a:lnTo>
                    <a:pt x="1888" y="1200"/>
                  </a:lnTo>
                  <a:lnTo>
                    <a:pt x="1879" y="1158"/>
                  </a:lnTo>
                  <a:lnTo>
                    <a:pt x="1869" y="1118"/>
                  </a:lnTo>
                  <a:lnTo>
                    <a:pt x="1857" y="1079"/>
                  </a:lnTo>
                  <a:lnTo>
                    <a:pt x="1843" y="1041"/>
                  </a:lnTo>
                  <a:lnTo>
                    <a:pt x="1828" y="1003"/>
                  </a:lnTo>
                  <a:lnTo>
                    <a:pt x="1810" y="968"/>
                  </a:lnTo>
                  <a:lnTo>
                    <a:pt x="1792" y="932"/>
                  </a:lnTo>
                  <a:lnTo>
                    <a:pt x="1771" y="899"/>
                  </a:lnTo>
                  <a:lnTo>
                    <a:pt x="1749" y="867"/>
                  </a:lnTo>
                  <a:lnTo>
                    <a:pt x="1725" y="836"/>
                  </a:lnTo>
                  <a:lnTo>
                    <a:pt x="1701" y="806"/>
                  </a:lnTo>
                  <a:lnTo>
                    <a:pt x="1675" y="778"/>
                  </a:lnTo>
                  <a:lnTo>
                    <a:pt x="1646" y="752"/>
                  </a:lnTo>
                  <a:lnTo>
                    <a:pt x="1617" y="726"/>
                  </a:lnTo>
                  <a:lnTo>
                    <a:pt x="1586" y="702"/>
                  </a:lnTo>
                  <a:lnTo>
                    <a:pt x="1554" y="680"/>
                  </a:lnTo>
                  <a:lnTo>
                    <a:pt x="1521" y="659"/>
                  </a:lnTo>
                  <a:lnTo>
                    <a:pt x="1485" y="640"/>
                  </a:lnTo>
                  <a:lnTo>
                    <a:pt x="1450" y="623"/>
                  </a:lnTo>
                  <a:lnTo>
                    <a:pt x="1412" y="608"/>
                  </a:lnTo>
                  <a:lnTo>
                    <a:pt x="1374" y="594"/>
                  </a:lnTo>
                  <a:lnTo>
                    <a:pt x="1334" y="581"/>
                  </a:lnTo>
                  <a:lnTo>
                    <a:pt x="1293" y="571"/>
                  </a:lnTo>
                  <a:lnTo>
                    <a:pt x="1252" y="562"/>
                  </a:lnTo>
                  <a:lnTo>
                    <a:pt x="1209" y="554"/>
                  </a:lnTo>
                  <a:lnTo>
                    <a:pt x="1165" y="549"/>
                  </a:lnTo>
                  <a:lnTo>
                    <a:pt x="1119" y="547"/>
                  </a:lnTo>
                  <a:lnTo>
                    <a:pt x="1074" y="546"/>
                  </a:lnTo>
                  <a:lnTo>
                    <a:pt x="606" y="546"/>
                  </a:lnTo>
                  <a:close/>
                  <a:moveTo>
                    <a:pt x="0" y="0"/>
                  </a:moveTo>
                  <a:lnTo>
                    <a:pt x="1074" y="0"/>
                  </a:lnTo>
                  <a:lnTo>
                    <a:pt x="1074" y="0"/>
                  </a:lnTo>
                  <a:lnTo>
                    <a:pt x="1114" y="0"/>
                  </a:lnTo>
                  <a:lnTo>
                    <a:pt x="1154" y="1"/>
                  </a:lnTo>
                  <a:lnTo>
                    <a:pt x="1194" y="4"/>
                  </a:lnTo>
                  <a:lnTo>
                    <a:pt x="1233" y="6"/>
                  </a:lnTo>
                  <a:lnTo>
                    <a:pt x="1271" y="10"/>
                  </a:lnTo>
                  <a:lnTo>
                    <a:pt x="1310" y="15"/>
                  </a:lnTo>
                  <a:lnTo>
                    <a:pt x="1348" y="20"/>
                  </a:lnTo>
                  <a:lnTo>
                    <a:pt x="1384" y="26"/>
                  </a:lnTo>
                  <a:lnTo>
                    <a:pt x="1422" y="34"/>
                  </a:lnTo>
                  <a:lnTo>
                    <a:pt x="1458" y="42"/>
                  </a:lnTo>
                  <a:lnTo>
                    <a:pt x="1494" y="50"/>
                  </a:lnTo>
                  <a:lnTo>
                    <a:pt x="1530" y="59"/>
                  </a:lnTo>
                  <a:lnTo>
                    <a:pt x="1565" y="69"/>
                  </a:lnTo>
                  <a:lnTo>
                    <a:pt x="1599" y="81"/>
                  </a:lnTo>
                  <a:lnTo>
                    <a:pt x="1633" y="92"/>
                  </a:lnTo>
                  <a:lnTo>
                    <a:pt x="1667" y="105"/>
                  </a:lnTo>
                  <a:lnTo>
                    <a:pt x="1700" y="117"/>
                  </a:lnTo>
                  <a:lnTo>
                    <a:pt x="1733" y="131"/>
                  </a:lnTo>
                  <a:lnTo>
                    <a:pt x="1765" y="145"/>
                  </a:lnTo>
                  <a:lnTo>
                    <a:pt x="1796" y="160"/>
                  </a:lnTo>
                  <a:lnTo>
                    <a:pt x="1826" y="177"/>
                  </a:lnTo>
                  <a:lnTo>
                    <a:pt x="1858" y="193"/>
                  </a:lnTo>
                  <a:lnTo>
                    <a:pt x="1887" y="211"/>
                  </a:lnTo>
                  <a:lnTo>
                    <a:pt x="1916" y="229"/>
                  </a:lnTo>
                  <a:lnTo>
                    <a:pt x="1945" y="246"/>
                  </a:lnTo>
                  <a:lnTo>
                    <a:pt x="1973" y="266"/>
                  </a:lnTo>
                  <a:lnTo>
                    <a:pt x="2001" y="285"/>
                  </a:lnTo>
                  <a:lnTo>
                    <a:pt x="2027" y="306"/>
                  </a:lnTo>
                  <a:lnTo>
                    <a:pt x="2054" y="327"/>
                  </a:lnTo>
                  <a:lnTo>
                    <a:pt x="2080" y="349"/>
                  </a:lnTo>
                  <a:lnTo>
                    <a:pt x="2104" y="370"/>
                  </a:lnTo>
                  <a:lnTo>
                    <a:pt x="2130" y="393"/>
                  </a:lnTo>
                  <a:lnTo>
                    <a:pt x="2154" y="417"/>
                  </a:lnTo>
                  <a:lnTo>
                    <a:pt x="2176" y="441"/>
                  </a:lnTo>
                  <a:lnTo>
                    <a:pt x="2199" y="465"/>
                  </a:lnTo>
                  <a:lnTo>
                    <a:pt x="2221" y="490"/>
                  </a:lnTo>
                  <a:lnTo>
                    <a:pt x="2242" y="515"/>
                  </a:lnTo>
                  <a:lnTo>
                    <a:pt x="2262" y="541"/>
                  </a:lnTo>
                  <a:lnTo>
                    <a:pt x="2282" y="567"/>
                  </a:lnTo>
                  <a:lnTo>
                    <a:pt x="2301" y="595"/>
                  </a:lnTo>
                  <a:lnTo>
                    <a:pt x="2320" y="621"/>
                  </a:lnTo>
                  <a:lnTo>
                    <a:pt x="2338" y="651"/>
                  </a:lnTo>
                  <a:lnTo>
                    <a:pt x="2354" y="678"/>
                  </a:lnTo>
                  <a:lnTo>
                    <a:pt x="2371" y="707"/>
                  </a:lnTo>
                  <a:lnTo>
                    <a:pt x="2387" y="736"/>
                  </a:lnTo>
                  <a:lnTo>
                    <a:pt x="2401" y="767"/>
                  </a:lnTo>
                  <a:lnTo>
                    <a:pt x="2416" y="797"/>
                  </a:lnTo>
                  <a:lnTo>
                    <a:pt x="2429" y="827"/>
                  </a:lnTo>
                  <a:lnTo>
                    <a:pt x="2442" y="859"/>
                  </a:lnTo>
                  <a:lnTo>
                    <a:pt x="2454" y="889"/>
                  </a:lnTo>
                  <a:lnTo>
                    <a:pt x="2464" y="922"/>
                  </a:lnTo>
                  <a:lnTo>
                    <a:pt x="2476" y="954"/>
                  </a:lnTo>
                  <a:lnTo>
                    <a:pt x="2484" y="987"/>
                  </a:lnTo>
                  <a:lnTo>
                    <a:pt x="2493" y="1019"/>
                  </a:lnTo>
                  <a:lnTo>
                    <a:pt x="2502" y="1054"/>
                  </a:lnTo>
                  <a:lnTo>
                    <a:pt x="2508" y="1086"/>
                  </a:lnTo>
                  <a:lnTo>
                    <a:pt x="2515" y="1121"/>
                  </a:lnTo>
                  <a:lnTo>
                    <a:pt x="2521" y="1155"/>
                  </a:lnTo>
                  <a:lnTo>
                    <a:pt x="2525" y="1190"/>
                  </a:lnTo>
                  <a:lnTo>
                    <a:pt x="2529" y="1225"/>
                  </a:lnTo>
                  <a:lnTo>
                    <a:pt x="2532" y="1261"/>
                  </a:lnTo>
                  <a:lnTo>
                    <a:pt x="2534" y="1296"/>
                  </a:lnTo>
                  <a:lnTo>
                    <a:pt x="2536" y="1332"/>
                  </a:lnTo>
                  <a:lnTo>
                    <a:pt x="2536" y="1368"/>
                  </a:lnTo>
                  <a:lnTo>
                    <a:pt x="2536" y="1376"/>
                  </a:lnTo>
                  <a:lnTo>
                    <a:pt x="2536" y="1376"/>
                  </a:lnTo>
                  <a:lnTo>
                    <a:pt x="2536" y="1412"/>
                  </a:lnTo>
                  <a:lnTo>
                    <a:pt x="2534" y="1448"/>
                  </a:lnTo>
                  <a:lnTo>
                    <a:pt x="2532" y="1483"/>
                  </a:lnTo>
                  <a:lnTo>
                    <a:pt x="2529" y="1519"/>
                  </a:lnTo>
                  <a:lnTo>
                    <a:pt x="2525" y="1554"/>
                  </a:lnTo>
                  <a:lnTo>
                    <a:pt x="2521" y="1589"/>
                  </a:lnTo>
                  <a:lnTo>
                    <a:pt x="2515" y="1623"/>
                  </a:lnTo>
                  <a:lnTo>
                    <a:pt x="2508" y="1657"/>
                  </a:lnTo>
                  <a:lnTo>
                    <a:pt x="2502" y="1692"/>
                  </a:lnTo>
                  <a:lnTo>
                    <a:pt x="2493" y="1724"/>
                  </a:lnTo>
                  <a:lnTo>
                    <a:pt x="2484" y="1757"/>
                  </a:lnTo>
                  <a:lnTo>
                    <a:pt x="2476" y="1790"/>
                  </a:lnTo>
                  <a:lnTo>
                    <a:pt x="2464" y="1823"/>
                  </a:lnTo>
                  <a:lnTo>
                    <a:pt x="2454" y="1855"/>
                  </a:lnTo>
                  <a:lnTo>
                    <a:pt x="2442" y="1886"/>
                  </a:lnTo>
                  <a:lnTo>
                    <a:pt x="2429" y="1918"/>
                  </a:lnTo>
                  <a:lnTo>
                    <a:pt x="2416" y="1948"/>
                  </a:lnTo>
                  <a:lnTo>
                    <a:pt x="2401" y="1978"/>
                  </a:lnTo>
                  <a:lnTo>
                    <a:pt x="2387" y="2009"/>
                  </a:lnTo>
                  <a:lnTo>
                    <a:pt x="2371" y="2038"/>
                  </a:lnTo>
                  <a:lnTo>
                    <a:pt x="2354" y="2067"/>
                  </a:lnTo>
                  <a:lnTo>
                    <a:pt x="2338" y="2096"/>
                  </a:lnTo>
                  <a:lnTo>
                    <a:pt x="2320" y="2124"/>
                  </a:lnTo>
                  <a:lnTo>
                    <a:pt x="2301" y="2152"/>
                  </a:lnTo>
                  <a:lnTo>
                    <a:pt x="2282" y="2179"/>
                  </a:lnTo>
                  <a:lnTo>
                    <a:pt x="2262" y="2206"/>
                  </a:lnTo>
                  <a:lnTo>
                    <a:pt x="2242" y="2231"/>
                  </a:lnTo>
                  <a:lnTo>
                    <a:pt x="2221" y="2258"/>
                  </a:lnTo>
                  <a:lnTo>
                    <a:pt x="2199" y="2283"/>
                  </a:lnTo>
                  <a:lnTo>
                    <a:pt x="2176" y="2307"/>
                  </a:lnTo>
                  <a:lnTo>
                    <a:pt x="2154" y="2331"/>
                  </a:lnTo>
                  <a:lnTo>
                    <a:pt x="2130" y="2355"/>
                  </a:lnTo>
                  <a:lnTo>
                    <a:pt x="2104" y="2378"/>
                  </a:lnTo>
                  <a:lnTo>
                    <a:pt x="2080" y="2399"/>
                  </a:lnTo>
                  <a:lnTo>
                    <a:pt x="2054" y="2422"/>
                  </a:lnTo>
                  <a:lnTo>
                    <a:pt x="2027" y="2442"/>
                  </a:lnTo>
                  <a:lnTo>
                    <a:pt x="2001" y="2464"/>
                  </a:lnTo>
                  <a:lnTo>
                    <a:pt x="1973" y="2483"/>
                  </a:lnTo>
                  <a:lnTo>
                    <a:pt x="1945" y="2503"/>
                  </a:lnTo>
                  <a:lnTo>
                    <a:pt x="1916" y="2520"/>
                  </a:lnTo>
                  <a:lnTo>
                    <a:pt x="1887" y="2539"/>
                  </a:lnTo>
                  <a:lnTo>
                    <a:pt x="1858" y="2556"/>
                  </a:lnTo>
                  <a:lnTo>
                    <a:pt x="1826" y="2573"/>
                  </a:lnTo>
                  <a:lnTo>
                    <a:pt x="1796" y="2589"/>
                  </a:lnTo>
                  <a:lnTo>
                    <a:pt x="1765" y="2604"/>
                  </a:lnTo>
                  <a:lnTo>
                    <a:pt x="1733" y="2619"/>
                  </a:lnTo>
                  <a:lnTo>
                    <a:pt x="1700" y="2633"/>
                  </a:lnTo>
                  <a:lnTo>
                    <a:pt x="1667" y="2646"/>
                  </a:lnTo>
                  <a:lnTo>
                    <a:pt x="1633" y="2658"/>
                  </a:lnTo>
                  <a:lnTo>
                    <a:pt x="1599" y="2671"/>
                  </a:lnTo>
                  <a:lnTo>
                    <a:pt x="1565" y="2681"/>
                  </a:lnTo>
                  <a:lnTo>
                    <a:pt x="1530" y="2691"/>
                  </a:lnTo>
                  <a:lnTo>
                    <a:pt x="1494" y="2701"/>
                  </a:lnTo>
                  <a:lnTo>
                    <a:pt x="1458" y="2710"/>
                  </a:lnTo>
                  <a:lnTo>
                    <a:pt x="1422" y="2718"/>
                  </a:lnTo>
                  <a:lnTo>
                    <a:pt x="1384" y="2725"/>
                  </a:lnTo>
                  <a:lnTo>
                    <a:pt x="1348" y="2731"/>
                  </a:lnTo>
                  <a:lnTo>
                    <a:pt x="1310" y="2736"/>
                  </a:lnTo>
                  <a:lnTo>
                    <a:pt x="1271" y="2742"/>
                  </a:lnTo>
                  <a:lnTo>
                    <a:pt x="1233" y="2745"/>
                  </a:lnTo>
                  <a:lnTo>
                    <a:pt x="1194" y="2748"/>
                  </a:lnTo>
                  <a:lnTo>
                    <a:pt x="1154" y="2750"/>
                  </a:lnTo>
                  <a:lnTo>
                    <a:pt x="1114" y="2752"/>
                  </a:lnTo>
                  <a:lnTo>
                    <a:pt x="1074"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Freeform 21"/>
            <p:cNvSpPr>
              <a:spLocks/>
            </p:cNvSpPr>
            <p:nvPr userDrawn="1"/>
          </p:nvSpPr>
          <p:spPr bwMode="auto">
            <a:xfrm>
              <a:off x="729" y="1113"/>
              <a:ext cx="524" cy="688"/>
            </a:xfrm>
            <a:custGeom>
              <a:avLst/>
              <a:gdLst>
                <a:gd name="T0" fmla="*/ 0 w 2095"/>
                <a:gd name="T1" fmla="*/ 0 h 2752"/>
                <a:gd name="T2" fmla="*/ 2075 w 2095"/>
                <a:gd name="T3" fmla="*/ 0 h 2752"/>
                <a:gd name="T4" fmla="*/ 2075 w 2095"/>
                <a:gd name="T5" fmla="*/ 538 h 2752"/>
                <a:gd name="T6" fmla="*/ 601 w 2095"/>
                <a:gd name="T7" fmla="*/ 538 h 2752"/>
                <a:gd name="T8" fmla="*/ 601 w 2095"/>
                <a:gd name="T9" fmla="*/ 1097 h 2752"/>
                <a:gd name="T10" fmla="*/ 1898 w 2095"/>
                <a:gd name="T11" fmla="*/ 1097 h 2752"/>
                <a:gd name="T12" fmla="*/ 1898 w 2095"/>
                <a:gd name="T13" fmla="*/ 1635 h 2752"/>
                <a:gd name="T14" fmla="*/ 601 w 2095"/>
                <a:gd name="T15" fmla="*/ 1635 h 2752"/>
                <a:gd name="T16" fmla="*/ 601 w 2095"/>
                <a:gd name="T17" fmla="*/ 2213 h 2752"/>
                <a:gd name="T18" fmla="*/ 2095 w 2095"/>
                <a:gd name="T19" fmla="*/ 2213 h 2752"/>
                <a:gd name="T20" fmla="*/ 2095 w 2095"/>
                <a:gd name="T21" fmla="*/ 2752 h 2752"/>
                <a:gd name="T22" fmla="*/ 0 w 2095"/>
                <a:gd name="T23" fmla="*/ 2752 h 2752"/>
                <a:gd name="T24" fmla="*/ 0 w 2095"/>
                <a:gd name="T25"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95" h="2752">
                  <a:moveTo>
                    <a:pt x="0" y="0"/>
                  </a:moveTo>
                  <a:lnTo>
                    <a:pt x="2075" y="0"/>
                  </a:lnTo>
                  <a:lnTo>
                    <a:pt x="2075" y="538"/>
                  </a:lnTo>
                  <a:lnTo>
                    <a:pt x="601" y="538"/>
                  </a:lnTo>
                  <a:lnTo>
                    <a:pt x="601" y="1097"/>
                  </a:lnTo>
                  <a:lnTo>
                    <a:pt x="1898" y="1097"/>
                  </a:lnTo>
                  <a:lnTo>
                    <a:pt x="1898" y="1635"/>
                  </a:lnTo>
                  <a:lnTo>
                    <a:pt x="601" y="1635"/>
                  </a:lnTo>
                  <a:lnTo>
                    <a:pt x="601" y="2213"/>
                  </a:lnTo>
                  <a:lnTo>
                    <a:pt x="2095" y="2213"/>
                  </a:lnTo>
                  <a:lnTo>
                    <a:pt x="2095"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Freeform 22"/>
            <p:cNvSpPr>
              <a:spLocks/>
            </p:cNvSpPr>
            <p:nvPr userDrawn="1"/>
          </p:nvSpPr>
          <p:spPr bwMode="auto">
            <a:xfrm>
              <a:off x="1297" y="1113"/>
              <a:ext cx="690" cy="693"/>
            </a:xfrm>
            <a:custGeom>
              <a:avLst/>
              <a:gdLst>
                <a:gd name="T0" fmla="*/ 0 w 2760"/>
                <a:gd name="T1" fmla="*/ 0 h 2772"/>
                <a:gd name="T2" fmla="*/ 668 w 2760"/>
                <a:gd name="T3" fmla="*/ 0 h 2772"/>
                <a:gd name="T4" fmla="*/ 1388 w 2760"/>
                <a:gd name="T5" fmla="*/ 1938 h 2772"/>
                <a:gd name="T6" fmla="*/ 2107 w 2760"/>
                <a:gd name="T7" fmla="*/ 0 h 2772"/>
                <a:gd name="T8" fmla="*/ 2760 w 2760"/>
                <a:gd name="T9" fmla="*/ 0 h 2772"/>
                <a:gd name="T10" fmla="*/ 1647 w 2760"/>
                <a:gd name="T11" fmla="*/ 2772 h 2772"/>
                <a:gd name="T12" fmla="*/ 1113 w 2760"/>
                <a:gd name="T13" fmla="*/ 2772 h 2772"/>
                <a:gd name="T14" fmla="*/ 0 w 2760"/>
                <a:gd name="T15" fmla="*/ 0 h 27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60" h="2772">
                  <a:moveTo>
                    <a:pt x="0" y="0"/>
                  </a:moveTo>
                  <a:lnTo>
                    <a:pt x="668" y="0"/>
                  </a:lnTo>
                  <a:lnTo>
                    <a:pt x="1388" y="1938"/>
                  </a:lnTo>
                  <a:lnTo>
                    <a:pt x="2107" y="0"/>
                  </a:lnTo>
                  <a:lnTo>
                    <a:pt x="2760" y="0"/>
                  </a:lnTo>
                  <a:lnTo>
                    <a:pt x="1647" y="2772"/>
                  </a:lnTo>
                  <a:lnTo>
                    <a:pt x="1113" y="277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Freeform 23"/>
            <p:cNvSpPr>
              <a:spLocks/>
            </p:cNvSpPr>
            <p:nvPr userDrawn="1"/>
          </p:nvSpPr>
          <p:spPr bwMode="auto">
            <a:xfrm>
              <a:off x="1988" y="1101"/>
              <a:ext cx="616" cy="712"/>
            </a:xfrm>
            <a:custGeom>
              <a:avLst/>
              <a:gdLst>
                <a:gd name="T0" fmla="*/ 3 w 2460"/>
                <a:gd name="T1" fmla="*/ 1315 h 2848"/>
                <a:gd name="T2" fmla="*/ 34 w 2460"/>
                <a:gd name="T3" fmla="*/ 1104 h 2848"/>
                <a:gd name="T4" fmla="*/ 91 w 2460"/>
                <a:gd name="T5" fmla="*/ 904 h 2848"/>
                <a:gd name="T6" fmla="*/ 175 w 2460"/>
                <a:gd name="T7" fmla="*/ 719 h 2848"/>
                <a:gd name="T8" fmla="*/ 283 w 2460"/>
                <a:gd name="T9" fmla="*/ 548 h 2848"/>
                <a:gd name="T10" fmla="*/ 413 w 2460"/>
                <a:gd name="T11" fmla="*/ 397 h 2848"/>
                <a:gd name="T12" fmla="*/ 564 w 2460"/>
                <a:gd name="T13" fmla="*/ 265 h 2848"/>
                <a:gd name="T14" fmla="*/ 735 w 2460"/>
                <a:gd name="T15" fmla="*/ 158 h 2848"/>
                <a:gd name="T16" fmla="*/ 922 w 2460"/>
                <a:gd name="T17" fmla="*/ 76 h 2848"/>
                <a:gd name="T18" fmla="*/ 1124 w 2460"/>
                <a:gd name="T19" fmla="*/ 23 h 2848"/>
                <a:gd name="T20" fmla="*/ 1339 w 2460"/>
                <a:gd name="T21" fmla="*/ 1 h 2848"/>
                <a:gd name="T22" fmla="*/ 1551 w 2460"/>
                <a:gd name="T23" fmla="*/ 9 h 2848"/>
                <a:gd name="T24" fmla="*/ 1784 w 2460"/>
                <a:gd name="T25" fmla="*/ 50 h 2848"/>
                <a:gd name="T26" fmla="*/ 1988 w 2460"/>
                <a:gd name="T27" fmla="*/ 124 h 2848"/>
                <a:gd name="T28" fmla="*/ 2171 w 2460"/>
                <a:gd name="T29" fmla="*/ 223 h 2848"/>
                <a:gd name="T30" fmla="*/ 2300 w 2460"/>
                <a:gd name="T31" fmla="*/ 590 h 2848"/>
                <a:gd name="T32" fmla="*/ 2061 w 2460"/>
                <a:gd name="T33" fmla="*/ 394 h 2848"/>
                <a:gd name="T34" fmla="*/ 1872 w 2460"/>
                <a:gd name="T35" fmla="*/ 288 h 2848"/>
                <a:gd name="T36" fmla="*/ 1690 w 2460"/>
                <a:gd name="T37" fmla="*/ 223 h 2848"/>
                <a:gd name="T38" fmla="*/ 1484 w 2460"/>
                <a:gd name="T39" fmla="*/ 189 h 2848"/>
                <a:gd name="T40" fmla="*/ 1311 w 2460"/>
                <a:gd name="T41" fmla="*/ 187 h 2848"/>
                <a:gd name="T42" fmla="*/ 1133 w 2460"/>
                <a:gd name="T43" fmla="*/ 210 h 2848"/>
                <a:gd name="T44" fmla="*/ 860 w 2460"/>
                <a:gd name="T45" fmla="*/ 304 h 2848"/>
                <a:gd name="T46" fmla="*/ 584 w 2460"/>
                <a:gd name="T47" fmla="*/ 500 h 2848"/>
                <a:gd name="T48" fmla="*/ 375 w 2460"/>
                <a:gd name="T49" fmla="*/ 772 h 2848"/>
                <a:gd name="T50" fmla="*/ 247 w 2460"/>
                <a:gd name="T51" fmla="*/ 1104 h 2848"/>
                <a:gd name="T52" fmla="*/ 212 w 2460"/>
                <a:gd name="T53" fmla="*/ 1424 h 2848"/>
                <a:gd name="T54" fmla="*/ 247 w 2460"/>
                <a:gd name="T55" fmla="*/ 1737 h 2848"/>
                <a:gd name="T56" fmla="*/ 377 w 2460"/>
                <a:gd name="T57" fmla="*/ 2072 h 2848"/>
                <a:gd name="T58" fmla="*/ 588 w 2460"/>
                <a:gd name="T59" fmla="*/ 2345 h 2848"/>
                <a:gd name="T60" fmla="*/ 865 w 2460"/>
                <a:gd name="T61" fmla="*/ 2542 h 2848"/>
                <a:gd name="T62" fmla="*/ 1138 w 2460"/>
                <a:gd name="T63" fmla="*/ 2638 h 2848"/>
                <a:gd name="T64" fmla="*/ 1315 w 2460"/>
                <a:gd name="T65" fmla="*/ 2661 h 2848"/>
                <a:gd name="T66" fmla="*/ 1484 w 2460"/>
                <a:gd name="T67" fmla="*/ 2658 h 2848"/>
                <a:gd name="T68" fmla="*/ 1683 w 2460"/>
                <a:gd name="T69" fmla="*/ 2627 h 2848"/>
                <a:gd name="T70" fmla="*/ 1865 w 2460"/>
                <a:gd name="T71" fmla="*/ 2565 h 2848"/>
                <a:gd name="T72" fmla="*/ 2032 w 2460"/>
                <a:gd name="T73" fmla="*/ 2474 h 2848"/>
                <a:gd name="T74" fmla="*/ 2322 w 2460"/>
                <a:gd name="T75" fmla="*/ 2234 h 2848"/>
                <a:gd name="T76" fmla="*/ 2235 w 2460"/>
                <a:gd name="T77" fmla="*/ 2563 h 2848"/>
                <a:gd name="T78" fmla="*/ 2052 w 2460"/>
                <a:gd name="T79" fmla="*/ 2682 h 2848"/>
                <a:gd name="T80" fmla="*/ 1851 w 2460"/>
                <a:gd name="T81" fmla="*/ 2771 h 2848"/>
                <a:gd name="T82" fmla="*/ 1625 w 2460"/>
                <a:gd name="T83" fmla="*/ 2827 h 2848"/>
                <a:gd name="T84" fmla="*/ 1368 w 2460"/>
                <a:gd name="T85" fmla="*/ 2848 h 2848"/>
                <a:gd name="T86" fmla="*/ 1187 w 2460"/>
                <a:gd name="T87" fmla="*/ 2836 h 2848"/>
                <a:gd name="T88" fmla="*/ 982 w 2460"/>
                <a:gd name="T89" fmla="*/ 2795 h 2848"/>
                <a:gd name="T90" fmla="*/ 792 w 2460"/>
                <a:gd name="T91" fmla="*/ 2724 h 2848"/>
                <a:gd name="T92" fmla="*/ 617 w 2460"/>
                <a:gd name="T93" fmla="*/ 2627 h 2848"/>
                <a:gd name="T94" fmla="*/ 459 w 2460"/>
                <a:gd name="T95" fmla="*/ 2505 h 2848"/>
                <a:gd name="T96" fmla="*/ 323 w 2460"/>
                <a:gd name="T97" fmla="*/ 2361 h 2848"/>
                <a:gd name="T98" fmla="*/ 208 w 2460"/>
                <a:gd name="T99" fmla="*/ 2198 h 2848"/>
                <a:gd name="T100" fmla="*/ 116 w 2460"/>
                <a:gd name="T101" fmla="*/ 2018 h 2848"/>
                <a:gd name="T102" fmla="*/ 49 w 2460"/>
                <a:gd name="T103" fmla="*/ 1822 h 2848"/>
                <a:gd name="T104" fmla="*/ 10 w 2460"/>
                <a:gd name="T105" fmla="*/ 1613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60" h="2848">
                  <a:moveTo>
                    <a:pt x="0" y="1431"/>
                  </a:moveTo>
                  <a:lnTo>
                    <a:pt x="0" y="1424"/>
                  </a:lnTo>
                  <a:lnTo>
                    <a:pt x="0" y="1424"/>
                  </a:lnTo>
                  <a:lnTo>
                    <a:pt x="0" y="1387"/>
                  </a:lnTo>
                  <a:lnTo>
                    <a:pt x="1" y="1352"/>
                  </a:lnTo>
                  <a:lnTo>
                    <a:pt x="3" y="1315"/>
                  </a:lnTo>
                  <a:lnTo>
                    <a:pt x="6" y="1280"/>
                  </a:lnTo>
                  <a:lnTo>
                    <a:pt x="10" y="1244"/>
                  </a:lnTo>
                  <a:lnTo>
                    <a:pt x="15" y="1209"/>
                  </a:lnTo>
                  <a:lnTo>
                    <a:pt x="20" y="1174"/>
                  </a:lnTo>
                  <a:lnTo>
                    <a:pt x="26" y="1139"/>
                  </a:lnTo>
                  <a:lnTo>
                    <a:pt x="34" y="1104"/>
                  </a:lnTo>
                  <a:lnTo>
                    <a:pt x="41" y="1070"/>
                  </a:lnTo>
                  <a:lnTo>
                    <a:pt x="49" y="1037"/>
                  </a:lnTo>
                  <a:lnTo>
                    <a:pt x="59" y="1003"/>
                  </a:lnTo>
                  <a:lnTo>
                    <a:pt x="69" y="970"/>
                  </a:lnTo>
                  <a:lnTo>
                    <a:pt x="79" y="937"/>
                  </a:lnTo>
                  <a:lnTo>
                    <a:pt x="91" y="904"/>
                  </a:lnTo>
                  <a:lnTo>
                    <a:pt x="103" y="873"/>
                  </a:lnTo>
                  <a:lnTo>
                    <a:pt x="116" y="841"/>
                  </a:lnTo>
                  <a:lnTo>
                    <a:pt x="130" y="810"/>
                  </a:lnTo>
                  <a:lnTo>
                    <a:pt x="144" y="779"/>
                  </a:lnTo>
                  <a:lnTo>
                    <a:pt x="159" y="749"/>
                  </a:lnTo>
                  <a:lnTo>
                    <a:pt x="175" y="719"/>
                  </a:lnTo>
                  <a:lnTo>
                    <a:pt x="190" y="688"/>
                  </a:lnTo>
                  <a:lnTo>
                    <a:pt x="208" y="659"/>
                  </a:lnTo>
                  <a:lnTo>
                    <a:pt x="226" y="632"/>
                  </a:lnTo>
                  <a:lnTo>
                    <a:pt x="243" y="602"/>
                  </a:lnTo>
                  <a:lnTo>
                    <a:pt x="264" y="576"/>
                  </a:lnTo>
                  <a:lnTo>
                    <a:pt x="283" y="548"/>
                  </a:lnTo>
                  <a:lnTo>
                    <a:pt x="303" y="522"/>
                  </a:lnTo>
                  <a:lnTo>
                    <a:pt x="324" y="495"/>
                  </a:lnTo>
                  <a:lnTo>
                    <a:pt x="346" y="470"/>
                  </a:lnTo>
                  <a:lnTo>
                    <a:pt x="367" y="445"/>
                  </a:lnTo>
                  <a:lnTo>
                    <a:pt x="390" y="421"/>
                  </a:lnTo>
                  <a:lnTo>
                    <a:pt x="413" y="397"/>
                  </a:lnTo>
                  <a:lnTo>
                    <a:pt x="437" y="373"/>
                  </a:lnTo>
                  <a:lnTo>
                    <a:pt x="461" y="350"/>
                  </a:lnTo>
                  <a:lnTo>
                    <a:pt x="486" y="328"/>
                  </a:lnTo>
                  <a:lnTo>
                    <a:pt x="511" y="307"/>
                  </a:lnTo>
                  <a:lnTo>
                    <a:pt x="538" y="285"/>
                  </a:lnTo>
                  <a:lnTo>
                    <a:pt x="564" y="265"/>
                  </a:lnTo>
                  <a:lnTo>
                    <a:pt x="591" y="245"/>
                  </a:lnTo>
                  <a:lnTo>
                    <a:pt x="619" y="226"/>
                  </a:lnTo>
                  <a:lnTo>
                    <a:pt x="648" y="208"/>
                  </a:lnTo>
                  <a:lnTo>
                    <a:pt x="675" y="191"/>
                  </a:lnTo>
                  <a:lnTo>
                    <a:pt x="704" y="174"/>
                  </a:lnTo>
                  <a:lnTo>
                    <a:pt x="735" y="158"/>
                  </a:lnTo>
                  <a:lnTo>
                    <a:pt x="764" y="141"/>
                  </a:lnTo>
                  <a:lnTo>
                    <a:pt x="794" y="127"/>
                  </a:lnTo>
                  <a:lnTo>
                    <a:pt x="826" y="114"/>
                  </a:lnTo>
                  <a:lnTo>
                    <a:pt x="857" y="100"/>
                  </a:lnTo>
                  <a:lnTo>
                    <a:pt x="889" y="87"/>
                  </a:lnTo>
                  <a:lnTo>
                    <a:pt x="922" y="76"/>
                  </a:lnTo>
                  <a:lnTo>
                    <a:pt x="953" y="66"/>
                  </a:lnTo>
                  <a:lnTo>
                    <a:pt x="987" y="55"/>
                  </a:lnTo>
                  <a:lnTo>
                    <a:pt x="1020" y="45"/>
                  </a:lnTo>
                  <a:lnTo>
                    <a:pt x="1054" y="38"/>
                  </a:lnTo>
                  <a:lnTo>
                    <a:pt x="1088" y="30"/>
                  </a:lnTo>
                  <a:lnTo>
                    <a:pt x="1124" y="23"/>
                  </a:lnTo>
                  <a:lnTo>
                    <a:pt x="1158" y="18"/>
                  </a:lnTo>
                  <a:lnTo>
                    <a:pt x="1193" y="12"/>
                  </a:lnTo>
                  <a:lnTo>
                    <a:pt x="1230" y="7"/>
                  </a:lnTo>
                  <a:lnTo>
                    <a:pt x="1265" y="5"/>
                  </a:lnTo>
                  <a:lnTo>
                    <a:pt x="1302" y="2"/>
                  </a:lnTo>
                  <a:lnTo>
                    <a:pt x="1339" y="1"/>
                  </a:lnTo>
                  <a:lnTo>
                    <a:pt x="1375" y="0"/>
                  </a:lnTo>
                  <a:lnTo>
                    <a:pt x="1375" y="0"/>
                  </a:lnTo>
                  <a:lnTo>
                    <a:pt x="1421" y="1"/>
                  </a:lnTo>
                  <a:lnTo>
                    <a:pt x="1466" y="2"/>
                  </a:lnTo>
                  <a:lnTo>
                    <a:pt x="1509" y="5"/>
                  </a:lnTo>
                  <a:lnTo>
                    <a:pt x="1551" y="9"/>
                  </a:lnTo>
                  <a:lnTo>
                    <a:pt x="1592" y="14"/>
                  </a:lnTo>
                  <a:lnTo>
                    <a:pt x="1633" y="19"/>
                  </a:lnTo>
                  <a:lnTo>
                    <a:pt x="1672" y="25"/>
                  </a:lnTo>
                  <a:lnTo>
                    <a:pt x="1710" y="33"/>
                  </a:lnTo>
                  <a:lnTo>
                    <a:pt x="1748" y="42"/>
                  </a:lnTo>
                  <a:lnTo>
                    <a:pt x="1784" y="50"/>
                  </a:lnTo>
                  <a:lnTo>
                    <a:pt x="1820" y="60"/>
                  </a:lnTo>
                  <a:lnTo>
                    <a:pt x="1855" y="72"/>
                  </a:lnTo>
                  <a:lnTo>
                    <a:pt x="1889" y="83"/>
                  </a:lnTo>
                  <a:lnTo>
                    <a:pt x="1923" y="96"/>
                  </a:lnTo>
                  <a:lnTo>
                    <a:pt x="1956" y="108"/>
                  </a:lnTo>
                  <a:lnTo>
                    <a:pt x="1988" y="124"/>
                  </a:lnTo>
                  <a:lnTo>
                    <a:pt x="2021" y="138"/>
                  </a:lnTo>
                  <a:lnTo>
                    <a:pt x="2051" y="154"/>
                  </a:lnTo>
                  <a:lnTo>
                    <a:pt x="2081" y="170"/>
                  </a:lnTo>
                  <a:lnTo>
                    <a:pt x="2112" y="187"/>
                  </a:lnTo>
                  <a:lnTo>
                    <a:pt x="2142" y="206"/>
                  </a:lnTo>
                  <a:lnTo>
                    <a:pt x="2171" y="223"/>
                  </a:lnTo>
                  <a:lnTo>
                    <a:pt x="2228" y="263"/>
                  </a:lnTo>
                  <a:lnTo>
                    <a:pt x="2283" y="304"/>
                  </a:lnTo>
                  <a:lnTo>
                    <a:pt x="2338" y="347"/>
                  </a:lnTo>
                  <a:lnTo>
                    <a:pt x="2392" y="393"/>
                  </a:lnTo>
                  <a:lnTo>
                    <a:pt x="2445" y="441"/>
                  </a:lnTo>
                  <a:lnTo>
                    <a:pt x="2300" y="590"/>
                  </a:lnTo>
                  <a:lnTo>
                    <a:pt x="2300" y="590"/>
                  </a:lnTo>
                  <a:lnTo>
                    <a:pt x="2254" y="547"/>
                  </a:lnTo>
                  <a:lnTo>
                    <a:pt x="2208" y="506"/>
                  </a:lnTo>
                  <a:lnTo>
                    <a:pt x="2161" y="466"/>
                  </a:lnTo>
                  <a:lnTo>
                    <a:pt x="2112" y="429"/>
                  </a:lnTo>
                  <a:lnTo>
                    <a:pt x="2061" y="394"/>
                  </a:lnTo>
                  <a:lnTo>
                    <a:pt x="2009" y="360"/>
                  </a:lnTo>
                  <a:lnTo>
                    <a:pt x="1983" y="345"/>
                  </a:lnTo>
                  <a:lnTo>
                    <a:pt x="1956" y="330"/>
                  </a:lnTo>
                  <a:lnTo>
                    <a:pt x="1928" y="314"/>
                  </a:lnTo>
                  <a:lnTo>
                    <a:pt x="1901" y="301"/>
                  </a:lnTo>
                  <a:lnTo>
                    <a:pt x="1872" y="288"/>
                  </a:lnTo>
                  <a:lnTo>
                    <a:pt x="1843" y="275"/>
                  </a:lnTo>
                  <a:lnTo>
                    <a:pt x="1813" y="263"/>
                  </a:lnTo>
                  <a:lnTo>
                    <a:pt x="1783" y="253"/>
                  </a:lnTo>
                  <a:lnTo>
                    <a:pt x="1753" y="242"/>
                  </a:lnTo>
                  <a:lnTo>
                    <a:pt x="1721" y="232"/>
                  </a:lnTo>
                  <a:lnTo>
                    <a:pt x="1690" y="223"/>
                  </a:lnTo>
                  <a:lnTo>
                    <a:pt x="1657" y="216"/>
                  </a:lnTo>
                  <a:lnTo>
                    <a:pt x="1624" y="208"/>
                  </a:lnTo>
                  <a:lnTo>
                    <a:pt x="1590" y="203"/>
                  </a:lnTo>
                  <a:lnTo>
                    <a:pt x="1556" y="197"/>
                  </a:lnTo>
                  <a:lnTo>
                    <a:pt x="1520" y="193"/>
                  </a:lnTo>
                  <a:lnTo>
                    <a:pt x="1484" y="189"/>
                  </a:lnTo>
                  <a:lnTo>
                    <a:pt x="1447" y="187"/>
                  </a:lnTo>
                  <a:lnTo>
                    <a:pt x="1411" y="186"/>
                  </a:lnTo>
                  <a:lnTo>
                    <a:pt x="1371" y="186"/>
                  </a:lnTo>
                  <a:lnTo>
                    <a:pt x="1371" y="186"/>
                  </a:lnTo>
                  <a:lnTo>
                    <a:pt x="1341" y="186"/>
                  </a:lnTo>
                  <a:lnTo>
                    <a:pt x="1311" y="187"/>
                  </a:lnTo>
                  <a:lnTo>
                    <a:pt x="1280" y="188"/>
                  </a:lnTo>
                  <a:lnTo>
                    <a:pt x="1250" y="192"/>
                  </a:lnTo>
                  <a:lnTo>
                    <a:pt x="1220" y="194"/>
                  </a:lnTo>
                  <a:lnTo>
                    <a:pt x="1191" y="199"/>
                  </a:lnTo>
                  <a:lnTo>
                    <a:pt x="1162" y="204"/>
                  </a:lnTo>
                  <a:lnTo>
                    <a:pt x="1133" y="210"/>
                  </a:lnTo>
                  <a:lnTo>
                    <a:pt x="1104" y="216"/>
                  </a:lnTo>
                  <a:lnTo>
                    <a:pt x="1076" y="223"/>
                  </a:lnTo>
                  <a:lnTo>
                    <a:pt x="1019" y="240"/>
                  </a:lnTo>
                  <a:lnTo>
                    <a:pt x="965" y="259"/>
                  </a:lnTo>
                  <a:lnTo>
                    <a:pt x="912" y="280"/>
                  </a:lnTo>
                  <a:lnTo>
                    <a:pt x="860" y="304"/>
                  </a:lnTo>
                  <a:lnTo>
                    <a:pt x="811" y="331"/>
                  </a:lnTo>
                  <a:lnTo>
                    <a:pt x="761" y="360"/>
                  </a:lnTo>
                  <a:lnTo>
                    <a:pt x="715" y="391"/>
                  </a:lnTo>
                  <a:lnTo>
                    <a:pt x="669" y="426"/>
                  </a:lnTo>
                  <a:lnTo>
                    <a:pt x="626" y="462"/>
                  </a:lnTo>
                  <a:lnTo>
                    <a:pt x="584" y="500"/>
                  </a:lnTo>
                  <a:lnTo>
                    <a:pt x="544" y="541"/>
                  </a:lnTo>
                  <a:lnTo>
                    <a:pt x="506" y="584"/>
                  </a:lnTo>
                  <a:lnTo>
                    <a:pt x="471" y="628"/>
                  </a:lnTo>
                  <a:lnTo>
                    <a:pt x="437" y="675"/>
                  </a:lnTo>
                  <a:lnTo>
                    <a:pt x="405" y="723"/>
                  </a:lnTo>
                  <a:lnTo>
                    <a:pt x="375" y="772"/>
                  </a:lnTo>
                  <a:lnTo>
                    <a:pt x="348" y="824"/>
                  </a:lnTo>
                  <a:lnTo>
                    <a:pt x="323" y="877"/>
                  </a:lnTo>
                  <a:lnTo>
                    <a:pt x="300" y="931"/>
                  </a:lnTo>
                  <a:lnTo>
                    <a:pt x="280" y="988"/>
                  </a:lnTo>
                  <a:lnTo>
                    <a:pt x="262" y="1045"/>
                  </a:lnTo>
                  <a:lnTo>
                    <a:pt x="247" y="1104"/>
                  </a:lnTo>
                  <a:lnTo>
                    <a:pt x="235" y="1165"/>
                  </a:lnTo>
                  <a:lnTo>
                    <a:pt x="224" y="1225"/>
                  </a:lnTo>
                  <a:lnTo>
                    <a:pt x="218" y="1287"/>
                  </a:lnTo>
                  <a:lnTo>
                    <a:pt x="213" y="1352"/>
                  </a:lnTo>
                  <a:lnTo>
                    <a:pt x="212" y="1416"/>
                  </a:lnTo>
                  <a:lnTo>
                    <a:pt x="212" y="1424"/>
                  </a:lnTo>
                  <a:lnTo>
                    <a:pt x="212" y="1424"/>
                  </a:lnTo>
                  <a:lnTo>
                    <a:pt x="213" y="1488"/>
                  </a:lnTo>
                  <a:lnTo>
                    <a:pt x="218" y="1553"/>
                  </a:lnTo>
                  <a:lnTo>
                    <a:pt x="224" y="1615"/>
                  </a:lnTo>
                  <a:lnTo>
                    <a:pt x="235" y="1676"/>
                  </a:lnTo>
                  <a:lnTo>
                    <a:pt x="247" y="1737"/>
                  </a:lnTo>
                  <a:lnTo>
                    <a:pt x="264" y="1796"/>
                  </a:lnTo>
                  <a:lnTo>
                    <a:pt x="281" y="1855"/>
                  </a:lnTo>
                  <a:lnTo>
                    <a:pt x="302" y="1911"/>
                  </a:lnTo>
                  <a:lnTo>
                    <a:pt x="324" y="1966"/>
                  </a:lnTo>
                  <a:lnTo>
                    <a:pt x="350" y="2019"/>
                  </a:lnTo>
                  <a:lnTo>
                    <a:pt x="377" y="2072"/>
                  </a:lnTo>
                  <a:lnTo>
                    <a:pt x="408" y="2121"/>
                  </a:lnTo>
                  <a:lnTo>
                    <a:pt x="439" y="2170"/>
                  </a:lnTo>
                  <a:lnTo>
                    <a:pt x="473" y="2216"/>
                  </a:lnTo>
                  <a:lnTo>
                    <a:pt x="510" y="2261"/>
                  </a:lnTo>
                  <a:lnTo>
                    <a:pt x="548" y="2304"/>
                  </a:lnTo>
                  <a:lnTo>
                    <a:pt x="588" y="2345"/>
                  </a:lnTo>
                  <a:lnTo>
                    <a:pt x="630" y="2383"/>
                  </a:lnTo>
                  <a:lnTo>
                    <a:pt x="673" y="2419"/>
                  </a:lnTo>
                  <a:lnTo>
                    <a:pt x="718" y="2453"/>
                  </a:lnTo>
                  <a:lnTo>
                    <a:pt x="766" y="2486"/>
                  </a:lnTo>
                  <a:lnTo>
                    <a:pt x="814" y="2515"/>
                  </a:lnTo>
                  <a:lnTo>
                    <a:pt x="865" y="2542"/>
                  </a:lnTo>
                  <a:lnTo>
                    <a:pt x="917" y="2567"/>
                  </a:lnTo>
                  <a:lnTo>
                    <a:pt x="970" y="2589"/>
                  </a:lnTo>
                  <a:lnTo>
                    <a:pt x="1024" y="2608"/>
                  </a:lnTo>
                  <a:lnTo>
                    <a:pt x="1081" y="2624"/>
                  </a:lnTo>
                  <a:lnTo>
                    <a:pt x="1109" y="2632"/>
                  </a:lnTo>
                  <a:lnTo>
                    <a:pt x="1138" y="2638"/>
                  </a:lnTo>
                  <a:lnTo>
                    <a:pt x="1166" y="2643"/>
                  </a:lnTo>
                  <a:lnTo>
                    <a:pt x="1196" y="2648"/>
                  </a:lnTo>
                  <a:lnTo>
                    <a:pt x="1225" y="2653"/>
                  </a:lnTo>
                  <a:lnTo>
                    <a:pt x="1254" y="2656"/>
                  </a:lnTo>
                  <a:lnTo>
                    <a:pt x="1284" y="2658"/>
                  </a:lnTo>
                  <a:lnTo>
                    <a:pt x="1315" y="2661"/>
                  </a:lnTo>
                  <a:lnTo>
                    <a:pt x="1345" y="2662"/>
                  </a:lnTo>
                  <a:lnTo>
                    <a:pt x="1375" y="2662"/>
                  </a:lnTo>
                  <a:lnTo>
                    <a:pt x="1375" y="2662"/>
                  </a:lnTo>
                  <a:lnTo>
                    <a:pt x="1413" y="2662"/>
                  </a:lnTo>
                  <a:lnTo>
                    <a:pt x="1448" y="2661"/>
                  </a:lnTo>
                  <a:lnTo>
                    <a:pt x="1484" y="2658"/>
                  </a:lnTo>
                  <a:lnTo>
                    <a:pt x="1519" y="2656"/>
                  </a:lnTo>
                  <a:lnTo>
                    <a:pt x="1553" y="2651"/>
                  </a:lnTo>
                  <a:lnTo>
                    <a:pt x="1586" y="2647"/>
                  </a:lnTo>
                  <a:lnTo>
                    <a:pt x="1619" y="2640"/>
                  </a:lnTo>
                  <a:lnTo>
                    <a:pt x="1652" y="2634"/>
                  </a:lnTo>
                  <a:lnTo>
                    <a:pt x="1683" y="2627"/>
                  </a:lnTo>
                  <a:lnTo>
                    <a:pt x="1715" y="2618"/>
                  </a:lnTo>
                  <a:lnTo>
                    <a:pt x="1745" y="2609"/>
                  </a:lnTo>
                  <a:lnTo>
                    <a:pt x="1777" y="2599"/>
                  </a:lnTo>
                  <a:lnTo>
                    <a:pt x="1806" y="2589"/>
                  </a:lnTo>
                  <a:lnTo>
                    <a:pt x="1836" y="2577"/>
                  </a:lnTo>
                  <a:lnTo>
                    <a:pt x="1865" y="2565"/>
                  </a:lnTo>
                  <a:lnTo>
                    <a:pt x="1893" y="2551"/>
                  </a:lnTo>
                  <a:lnTo>
                    <a:pt x="1922" y="2537"/>
                  </a:lnTo>
                  <a:lnTo>
                    <a:pt x="1950" y="2523"/>
                  </a:lnTo>
                  <a:lnTo>
                    <a:pt x="1978" y="2507"/>
                  </a:lnTo>
                  <a:lnTo>
                    <a:pt x="2005" y="2490"/>
                  </a:lnTo>
                  <a:lnTo>
                    <a:pt x="2032" y="2474"/>
                  </a:lnTo>
                  <a:lnTo>
                    <a:pt x="2060" y="2455"/>
                  </a:lnTo>
                  <a:lnTo>
                    <a:pt x="2113" y="2417"/>
                  </a:lnTo>
                  <a:lnTo>
                    <a:pt x="2166" y="2375"/>
                  </a:lnTo>
                  <a:lnTo>
                    <a:pt x="2219" y="2331"/>
                  </a:lnTo>
                  <a:lnTo>
                    <a:pt x="2271" y="2284"/>
                  </a:lnTo>
                  <a:lnTo>
                    <a:pt x="2322" y="2234"/>
                  </a:lnTo>
                  <a:lnTo>
                    <a:pt x="2460" y="2368"/>
                  </a:lnTo>
                  <a:lnTo>
                    <a:pt x="2460" y="2368"/>
                  </a:lnTo>
                  <a:lnTo>
                    <a:pt x="2406" y="2421"/>
                  </a:lnTo>
                  <a:lnTo>
                    <a:pt x="2350" y="2470"/>
                  </a:lnTo>
                  <a:lnTo>
                    <a:pt x="2293" y="2518"/>
                  </a:lnTo>
                  <a:lnTo>
                    <a:pt x="2235" y="2563"/>
                  </a:lnTo>
                  <a:lnTo>
                    <a:pt x="2206" y="2585"/>
                  </a:lnTo>
                  <a:lnTo>
                    <a:pt x="2176" y="2606"/>
                  </a:lnTo>
                  <a:lnTo>
                    <a:pt x="2146" y="2627"/>
                  </a:lnTo>
                  <a:lnTo>
                    <a:pt x="2115" y="2646"/>
                  </a:lnTo>
                  <a:lnTo>
                    <a:pt x="2085" y="2664"/>
                  </a:lnTo>
                  <a:lnTo>
                    <a:pt x="2052" y="2682"/>
                  </a:lnTo>
                  <a:lnTo>
                    <a:pt x="2021" y="2699"/>
                  </a:lnTo>
                  <a:lnTo>
                    <a:pt x="1988" y="2715"/>
                  </a:lnTo>
                  <a:lnTo>
                    <a:pt x="1955" y="2730"/>
                  </a:lnTo>
                  <a:lnTo>
                    <a:pt x="1921" y="2745"/>
                  </a:lnTo>
                  <a:lnTo>
                    <a:pt x="1887" y="2758"/>
                  </a:lnTo>
                  <a:lnTo>
                    <a:pt x="1851" y="2771"/>
                  </a:lnTo>
                  <a:lnTo>
                    <a:pt x="1815" y="2783"/>
                  </a:lnTo>
                  <a:lnTo>
                    <a:pt x="1778" y="2793"/>
                  </a:lnTo>
                  <a:lnTo>
                    <a:pt x="1741" y="2803"/>
                  </a:lnTo>
                  <a:lnTo>
                    <a:pt x="1704" y="2812"/>
                  </a:lnTo>
                  <a:lnTo>
                    <a:pt x="1664" y="2821"/>
                  </a:lnTo>
                  <a:lnTo>
                    <a:pt x="1625" y="2827"/>
                  </a:lnTo>
                  <a:lnTo>
                    <a:pt x="1585" y="2834"/>
                  </a:lnTo>
                  <a:lnTo>
                    <a:pt x="1543" y="2839"/>
                  </a:lnTo>
                  <a:lnTo>
                    <a:pt x="1500" y="2843"/>
                  </a:lnTo>
                  <a:lnTo>
                    <a:pt x="1457" y="2845"/>
                  </a:lnTo>
                  <a:lnTo>
                    <a:pt x="1413" y="2846"/>
                  </a:lnTo>
                  <a:lnTo>
                    <a:pt x="1368" y="2848"/>
                  </a:lnTo>
                  <a:lnTo>
                    <a:pt x="1368" y="2848"/>
                  </a:lnTo>
                  <a:lnTo>
                    <a:pt x="1331" y="2846"/>
                  </a:lnTo>
                  <a:lnTo>
                    <a:pt x="1294" y="2845"/>
                  </a:lnTo>
                  <a:lnTo>
                    <a:pt x="1259" y="2843"/>
                  </a:lnTo>
                  <a:lnTo>
                    <a:pt x="1222" y="2840"/>
                  </a:lnTo>
                  <a:lnTo>
                    <a:pt x="1187" y="2836"/>
                  </a:lnTo>
                  <a:lnTo>
                    <a:pt x="1153" y="2831"/>
                  </a:lnTo>
                  <a:lnTo>
                    <a:pt x="1118" y="2825"/>
                  </a:lnTo>
                  <a:lnTo>
                    <a:pt x="1083" y="2819"/>
                  </a:lnTo>
                  <a:lnTo>
                    <a:pt x="1049" y="2811"/>
                  </a:lnTo>
                  <a:lnTo>
                    <a:pt x="1015" y="2803"/>
                  </a:lnTo>
                  <a:lnTo>
                    <a:pt x="982" y="2795"/>
                  </a:lnTo>
                  <a:lnTo>
                    <a:pt x="950" y="2784"/>
                  </a:lnTo>
                  <a:lnTo>
                    <a:pt x="917" y="2773"/>
                  </a:lnTo>
                  <a:lnTo>
                    <a:pt x="885" y="2762"/>
                  </a:lnTo>
                  <a:lnTo>
                    <a:pt x="854" y="2750"/>
                  </a:lnTo>
                  <a:lnTo>
                    <a:pt x="822" y="2738"/>
                  </a:lnTo>
                  <a:lnTo>
                    <a:pt x="792" y="2724"/>
                  </a:lnTo>
                  <a:lnTo>
                    <a:pt x="761" y="2709"/>
                  </a:lnTo>
                  <a:lnTo>
                    <a:pt x="731" y="2694"/>
                  </a:lnTo>
                  <a:lnTo>
                    <a:pt x="702" y="2678"/>
                  </a:lnTo>
                  <a:lnTo>
                    <a:pt x="673" y="2662"/>
                  </a:lnTo>
                  <a:lnTo>
                    <a:pt x="645" y="2644"/>
                  </a:lnTo>
                  <a:lnTo>
                    <a:pt x="617" y="2627"/>
                  </a:lnTo>
                  <a:lnTo>
                    <a:pt x="590" y="2608"/>
                  </a:lnTo>
                  <a:lnTo>
                    <a:pt x="563" y="2589"/>
                  </a:lnTo>
                  <a:lnTo>
                    <a:pt x="536" y="2568"/>
                  </a:lnTo>
                  <a:lnTo>
                    <a:pt x="510" y="2548"/>
                  </a:lnTo>
                  <a:lnTo>
                    <a:pt x="485" y="2527"/>
                  </a:lnTo>
                  <a:lnTo>
                    <a:pt x="459" y="2505"/>
                  </a:lnTo>
                  <a:lnTo>
                    <a:pt x="435" y="2483"/>
                  </a:lnTo>
                  <a:lnTo>
                    <a:pt x="413" y="2460"/>
                  </a:lnTo>
                  <a:lnTo>
                    <a:pt x="389" y="2436"/>
                  </a:lnTo>
                  <a:lnTo>
                    <a:pt x="366" y="2412"/>
                  </a:lnTo>
                  <a:lnTo>
                    <a:pt x="344" y="2386"/>
                  </a:lnTo>
                  <a:lnTo>
                    <a:pt x="323" y="2361"/>
                  </a:lnTo>
                  <a:lnTo>
                    <a:pt x="303" y="2336"/>
                  </a:lnTo>
                  <a:lnTo>
                    <a:pt x="283" y="2309"/>
                  </a:lnTo>
                  <a:lnTo>
                    <a:pt x="262" y="2283"/>
                  </a:lnTo>
                  <a:lnTo>
                    <a:pt x="243" y="2255"/>
                  </a:lnTo>
                  <a:lnTo>
                    <a:pt x="226" y="2227"/>
                  </a:lnTo>
                  <a:lnTo>
                    <a:pt x="208" y="2198"/>
                  </a:lnTo>
                  <a:lnTo>
                    <a:pt x="190" y="2169"/>
                  </a:lnTo>
                  <a:lnTo>
                    <a:pt x="174" y="2140"/>
                  </a:lnTo>
                  <a:lnTo>
                    <a:pt x="159" y="2110"/>
                  </a:lnTo>
                  <a:lnTo>
                    <a:pt x="144" y="2079"/>
                  </a:lnTo>
                  <a:lnTo>
                    <a:pt x="130" y="2049"/>
                  </a:lnTo>
                  <a:lnTo>
                    <a:pt x="116" y="2018"/>
                  </a:lnTo>
                  <a:lnTo>
                    <a:pt x="103" y="1986"/>
                  </a:lnTo>
                  <a:lnTo>
                    <a:pt x="91" y="1954"/>
                  </a:lnTo>
                  <a:lnTo>
                    <a:pt x="79" y="1922"/>
                  </a:lnTo>
                  <a:lnTo>
                    <a:pt x="69" y="1889"/>
                  </a:lnTo>
                  <a:lnTo>
                    <a:pt x="59" y="1856"/>
                  </a:lnTo>
                  <a:lnTo>
                    <a:pt x="49" y="1822"/>
                  </a:lnTo>
                  <a:lnTo>
                    <a:pt x="41" y="1788"/>
                  </a:lnTo>
                  <a:lnTo>
                    <a:pt x="34" y="1753"/>
                  </a:lnTo>
                  <a:lnTo>
                    <a:pt x="26" y="1719"/>
                  </a:lnTo>
                  <a:lnTo>
                    <a:pt x="20" y="1684"/>
                  </a:lnTo>
                  <a:lnTo>
                    <a:pt x="15" y="1649"/>
                  </a:lnTo>
                  <a:lnTo>
                    <a:pt x="10" y="1613"/>
                  </a:lnTo>
                  <a:lnTo>
                    <a:pt x="6" y="1578"/>
                  </a:lnTo>
                  <a:lnTo>
                    <a:pt x="3" y="1541"/>
                  </a:lnTo>
                  <a:lnTo>
                    <a:pt x="1" y="1505"/>
                  </a:lnTo>
                  <a:lnTo>
                    <a:pt x="0" y="1468"/>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Freeform 25"/>
            <p:cNvSpPr>
              <a:spLocks noEditPoints="1"/>
            </p:cNvSpPr>
            <p:nvPr userDrawn="1"/>
          </p:nvSpPr>
          <p:spPr bwMode="auto">
            <a:xfrm>
              <a:off x="2651" y="1101"/>
              <a:ext cx="692" cy="712"/>
            </a:xfrm>
            <a:custGeom>
              <a:avLst/>
              <a:gdLst>
                <a:gd name="T0" fmla="*/ 2532 w 2767"/>
                <a:gd name="T1" fmla="*/ 1175 h 2848"/>
                <a:gd name="T2" fmla="*/ 2392 w 2767"/>
                <a:gd name="T3" fmla="*/ 783 h 2848"/>
                <a:gd name="T4" fmla="*/ 2139 w 2767"/>
                <a:gd name="T5" fmla="*/ 469 h 2848"/>
                <a:gd name="T6" fmla="*/ 1824 w 2767"/>
                <a:gd name="T7" fmla="*/ 271 h 2848"/>
                <a:gd name="T8" fmla="*/ 1625 w 2767"/>
                <a:gd name="T9" fmla="*/ 211 h 2848"/>
                <a:gd name="T10" fmla="*/ 1410 w 2767"/>
                <a:gd name="T11" fmla="*/ 186 h 2848"/>
                <a:gd name="T12" fmla="*/ 1224 w 2767"/>
                <a:gd name="T13" fmla="*/ 194 h 2848"/>
                <a:gd name="T14" fmla="*/ 1019 w 2767"/>
                <a:gd name="T15" fmla="*/ 240 h 2848"/>
                <a:gd name="T16" fmla="*/ 757 w 2767"/>
                <a:gd name="T17" fmla="*/ 364 h 2848"/>
                <a:gd name="T18" fmla="*/ 467 w 2767"/>
                <a:gd name="T19" fmla="*/ 633 h 2848"/>
                <a:gd name="T20" fmla="*/ 279 w 2767"/>
                <a:gd name="T21" fmla="*/ 993 h 2848"/>
                <a:gd name="T22" fmla="*/ 212 w 2767"/>
                <a:gd name="T23" fmla="*/ 1416 h 2848"/>
                <a:gd name="T24" fmla="*/ 247 w 2767"/>
                <a:gd name="T25" fmla="*/ 1732 h 2848"/>
                <a:gd name="T26" fmla="*/ 404 w 2767"/>
                <a:gd name="T27" fmla="*/ 2115 h 2848"/>
                <a:gd name="T28" fmla="*/ 670 w 2767"/>
                <a:gd name="T29" fmla="*/ 2416 h 2848"/>
                <a:gd name="T30" fmla="*/ 971 w 2767"/>
                <a:gd name="T31" fmla="*/ 2586 h 2848"/>
                <a:gd name="T32" fmla="*/ 1171 w 2767"/>
                <a:gd name="T33" fmla="*/ 2643 h 2848"/>
                <a:gd name="T34" fmla="*/ 1387 w 2767"/>
                <a:gd name="T35" fmla="*/ 2662 h 2848"/>
                <a:gd name="T36" fmla="*/ 1573 w 2767"/>
                <a:gd name="T37" fmla="*/ 2648 h 2848"/>
                <a:gd name="T38" fmla="*/ 1776 w 2767"/>
                <a:gd name="T39" fmla="*/ 2597 h 2848"/>
                <a:gd name="T40" fmla="*/ 2056 w 2767"/>
                <a:gd name="T41" fmla="*/ 2452 h 2848"/>
                <a:gd name="T42" fmla="*/ 2333 w 2767"/>
                <a:gd name="T43" fmla="*/ 2168 h 2848"/>
                <a:gd name="T44" fmla="*/ 2506 w 2767"/>
                <a:gd name="T45" fmla="*/ 1798 h 2848"/>
                <a:gd name="T46" fmla="*/ 0 w 2767"/>
                <a:gd name="T47" fmla="*/ 1431 h 2848"/>
                <a:gd name="T48" fmla="*/ 10 w 2767"/>
                <a:gd name="T49" fmla="*/ 1249 h 2848"/>
                <a:gd name="T50" fmla="*/ 56 w 2767"/>
                <a:gd name="T51" fmla="*/ 1013 h 2848"/>
                <a:gd name="T52" fmla="*/ 139 w 2767"/>
                <a:gd name="T53" fmla="*/ 791 h 2848"/>
                <a:gd name="T54" fmla="*/ 255 w 2767"/>
                <a:gd name="T55" fmla="*/ 587 h 2848"/>
                <a:gd name="T56" fmla="*/ 404 w 2767"/>
                <a:gd name="T57" fmla="*/ 407 h 2848"/>
                <a:gd name="T58" fmla="*/ 582 w 2767"/>
                <a:gd name="T59" fmla="*/ 253 h 2848"/>
                <a:gd name="T60" fmla="*/ 787 w 2767"/>
                <a:gd name="T61" fmla="*/ 131 h 2848"/>
                <a:gd name="T62" fmla="*/ 1018 w 2767"/>
                <a:gd name="T63" fmla="*/ 48 h 2848"/>
                <a:gd name="T64" fmla="*/ 1272 w 2767"/>
                <a:gd name="T65" fmla="*/ 5 h 2848"/>
                <a:gd name="T66" fmla="*/ 1503 w 2767"/>
                <a:gd name="T67" fmla="*/ 5 h 2848"/>
                <a:gd name="T68" fmla="*/ 1755 w 2767"/>
                <a:gd name="T69" fmla="*/ 47 h 2848"/>
                <a:gd name="T70" fmla="*/ 1985 w 2767"/>
                <a:gd name="T71" fmla="*/ 130 h 2848"/>
                <a:gd name="T72" fmla="*/ 2190 w 2767"/>
                <a:gd name="T73" fmla="*/ 250 h 2848"/>
                <a:gd name="T74" fmla="*/ 2367 w 2767"/>
                <a:gd name="T75" fmla="*/ 403 h 2848"/>
                <a:gd name="T76" fmla="*/ 2513 w 2767"/>
                <a:gd name="T77" fmla="*/ 582 h 2848"/>
                <a:gd name="T78" fmla="*/ 2629 w 2767"/>
                <a:gd name="T79" fmla="*/ 784 h 2848"/>
                <a:gd name="T80" fmla="*/ 2711 w 2767"/>
                <a:gd name="T81" fmla="*/ 1007 h 2848"/>
                <a:gd name="T82" fmla="*/ 2757 w 2767"/>
                <a:gd name="T83" fmla="*/ 1242 h 2848"/>
                <a:gd name="T84" fmla="*/ 2767 w 2767"/>
                <a:gd name="T85" fmla="*/ 1424 h 2848"/>
                <a:gd name="T86" fmla="*/ 2747 w 2767"/>
                <a:gd name="T87" fmla="*/ 1666 h 2848"/>
                <a:gd name="T88" fmla="*/ 2690 w 2767"/>
                <a:gd name="T89" fmla="*/ 1899 h 2848"/>
                <a:gd name="T90" fmla="*/ 2598 w 2767"/>
                <a:gd name="T91" fmla="*/ 2116 h 2848"/>
                <a:gd name="T92" fmla="*/ 2471 w 2767"/>
                <a:gd name="T93" fmla="*/ 2314 h 2848"/>
                <a:gd name="T94" fmla="*/ 2315 w 2767"/>
                <a:gd name="T95" fmla="*/ 2489 h 2848"/>
                <a:gd name="T96" fmla="*/ 2129 w 2767"/>
                <a:gd name="T97" fmla="*/ 2633 h 2848"/>
                <a:gd name="T98" fmla="*/ 1916 w 2767"/>
                <a:gd name="T99" fmla="*/ 2744 h 2848"/>
                <a:gd name="T100" fmla="*/ 1678 w 2767"/>
                <a:gd name="T101" fmla="*/ 2817 h 2848"/>
                <a:gd name="T102" fmla="*/ 1418 w 2767"/>
                <a:gd name="T103" fmla="*/ 2846 h 2848"/>
                <a:gd name="T104" fmla="*/ 1189 w 2767"/>
                <a:gd name="T105" fmla="*/ 2835 h 2848"/>
                <a:gd name="T106" fmla="*/ 942 w 2767"/>
                <a:gd name="T107" fmla="*/ 2781 h 2848"/>
                <a:gd name="T108" fmla="*/ 720 w 2767"/>
                <a:gd name="T109" fmla="*/ 2687 h 2848"/>
                <a:gd name="T110" fmla="*/ 523 w 2767"/>
                <a:gd name="T111" fmla="*/ 2557 h 2848"/>
                <a:gd name="T112" fmla="*/ 355 w 2767"/>
                <a:gd name="T113" fmla="*/ 2397 h 2848"/>
                <a:gd name="T114" fmla="*/ 216 w 2767"/>
                <a:gd name="T115" fmla="*/ 2210 h 2848"/>
                <a:gd name="T116" fmla="*/ 110 w 2767"/>
                <a:gd name="T117" fmla="*/ 2001 h 2848"/>
                <a:gd name="T118" fmla="*/ 39 w 2767"/>
                <a:gd name="T119" fmla="*/ 1775 h 2848"/>
                <a:gd name="T120" fmla="*/ 3 w 2767"/>
                <a:gd name="T121" fmla="*/ 1536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67" h="2848">
                  <a:moveTo>
                    <a:pt x="2555" y="1431"/>
                  </a:moveTo>
                  <a:lnTo>
                    <a:pt x="2555" y="1424"/>
                  </a:lnTo>
                  <a:lnTo>
                    <a:pt x="2555" y="1424"/>
                  </a:lnTo>
                  <a:lnTo>
                    <a:pt x="2554" y="1361"/>
                  </a:lnTo>
                  <a:lnTo>
                    <a:pt x="2549" y="1297"/>
                  </a:lnTo>
                  <a:lnTo>
                    <a:pt x="2542" y="1235"/>
                  </a:lnTo>
                  <a:lnTo>
                    <a:pt x="2532" y="1175"/>
                  </a:lnTo>
                  <a:lnTo>
                    <a:pt x="2519" y="1115"/>
                  </a:lnTo>
                  <a:lnTo>
                    <a:pt x="2504" y="1057"/>
                  </a:lnTo>
                  <a:lnTo>
                    <a:pt x="2487" y="999"/>
                  </a:lnTo>
                  <a:lnTo>
                    <a:pt x="2466" y="944"/>
                  </a:lnTo>
                  <a:lnTo>
                    <a:pt x="2444" y="888"/>
                  </a:lnTo>
                  <a:lnTo>
                    <a:pt x="2418" y="835"/>
                  </a:lnTo>
                  <a:lnTo>
                    <a:pt x="2392" y="783"/>
                  </a:lnTo>
                  <a:lnTo>
                    <a:pt x="2362" y="733"/>
                  </a:lnTo>
                  <a:lnTo>
                    <a:pt x="2330" y="685"/>
                  </a:lnTo>
                  <a:lnTo>
                    <a:pt x="2296" y="638"/>
                  </a:lnTo>
                  <a:lnTo>
                    <a:pt x="2261" y="592"/>
                  </a:lnTo>
                  <a:lnTo>
                    <a:pt x="2221" y="549"/>
                  </a:lnTo>
                  <a:lnTo>
                    <a:pt x="2182" y="508"/>
                  </a:lnTo>
                  <a:lnTo>
                    <a:pt x="2139" y="469"/>
                  </a:lnTo>
                  <a:lnTo>
                    <a:pt x="2095" y="432"/>
                  </a:lnTo>
                  <a:lnTo>
                    <a:pt x="2050" y="398"/>
                  </a:lnTo>
                  <a:lnTo>
                    <a:pt x="2003" y="365"/>
                  </a:lnTo>
                  <a:lnTo>
                    <a:pt x="1954" y="336"/>
                  </a:lnTo>
                  <a:lnTo>
                    <a:pt x="1902" y="308"/>
                  </a:lnTo>
                  <a:lnTo>
                    <a:pt x="1850" y="283"/>
                  </a:lnTo>
                  <a:lnTo>
                    <a:pt x="1824" y="271"/>
                  </a:lnTo>
                  <a:lnTo>
                    <a:pt x="1796" y="260"/>
                  </a:lnTo>
                  <a:lnTo>
                    <a:pt x="1768" y="250"/>
                  </a:lnTo>
                  <a:lnTo>
                    <a:pt x="1740" y="241"/>
                  </a:lnTo>
                  <a:lnTo>
                    <a:pt x="1712" y="232"/>
                  </a:lnTo>
                  <a:lnTo>
                    <a:pt x="1683" y="225"/>
                  </a:lnTo>
                  <a:lnTo>
                    <a:pt x="1654" y="217"/>
                  </a:lnTo>
                  <a:lnTo>
                    <a:pt x="1625" y="211"/>
                  </a:lnTo>
                  <a:lnTo>
                    <a:pt x="1595" y="204"/>
                  </a:lnTo>
                  <a:lnTo>
                    <a:pt x="1566" y="199"/>
                  </a:lnTo>
                  <a:lnTo>
                    <a:pt x="1536" y="196"/>
                  </a:lnTo>
                  <a:lnTo>
                    <a:pt x="1504" y="192"/>
                  </a:lnTo>
                  <a:lnTo>
                    <a:pt x="1474" y="189"/>
                  </a:lnTo>
                  <a:lnTo>
                    <a:pt x="1442" y="187"/>
                  </a:lnTo>
                  <a:lnTo>
                    <a:pt x="1410" y="186"/>
                  </a:lnTo>
                  <a:lnTo>
                    <a:pt x="1379" y="186"/>
                  </a:lnTo>
                  <a:lnTo>
                    <a:pt x="1379" y="186"/>
                  </a:lnTo>
                  <a:lnTo>
                    <a:pt x="1347" y="186"/>
                  </a:lnTo>
                  <a:lnTo>
                    <a:pt x="1316" y="187"/>
                  </a:lnTo>
                  <a:lnTo>
                    <a:pt x="1285" y="189"/>
                  </a:lnTo>
                  <a:lnTo>
                    <a:pt x="1254" y="192"/>
                  </a:lnTo>
                  <a:lnTo>
                    <a:pt x="1224" y="194"/>
                  </a:lnTo>
                  <a:lnTo>
                    <a:pt x="1193" y="199"/>
                  </a:lnTo>
                  <a:lnTo>
                    <a:pt x="1163" y="204"/>
                  </a:lnTo>
                  <a:lnTo>
                    <a:pt x="1134" y="210"/>
                  </a:lnTo>
                  <a:lnTo>
                    <a:pt x="1105" y="217"/>
                  </a:lnTo>
                  <a:lnTo>
                    <a:pt x="1076" y="223"/>
                  </a:lnTo>
                  <a:lnTo>
                    <a:pt x="1047" y="232"/>
                  </a:lnTo>
                  <a:lnTo>
                    <a:pt x="1019" y="240"/>
                  </a:lnTo>
                  <a:lnTo>
                    <a:pt x="991" y="250"/>
                  </a:lnTo>
                  <a:lnTo>
                    <a:pt x="963" y="260"/>
                  </a:lnTo>
                  <a:lnTo>
                    <a:pt x="937" y="270"/>
                  </a:lnTo>
                  <a:lnTo>
                    <a:pt x="910" y="282"/>
                  </a:lnTo>
                  <a:lnTo>
                    <a:pt x="857" y="307"/>
                  </a:lnTo>
                  <a:lnTo>
                    <a:pt x="807" y="333"/>
                  </a:lnTo>
                  <a:lnTo>
                    <a:pt x="757" y="364"/>
                  </a:lnTo>
                  <a:lnTo>
                    <a:pt x="711" y="395"/>
                  </a:lnTo>
                  <a:lnTo>
                    <a:pt x="665" y="429"/>
                  </a:lnTo>
                  <a:lnTo>
                    <a:pt x="622" y="466"/>
                  </a:lnTo>
                  <a:lnTo>
                    <a:pt x="581" y="505"/>
                  </a:lnTo>
                  <a:lnTo>
                    <a:pt x="540" y="546"/>
                  </a:lnTo>
                  <a:lnTo>
                    <a:pt x="502" y="589"/>
                  </a:lnTo>
                  <a:lnTo>
                    <a:pt x="467" y="633"/>
                  </a:lnTo>
                  <a:lnTo>
                    <a:pt x="433" y="680"/>
                  </a:lnTo>
                  <a:lnTo>
                    <a:pt x="401" y="728"/>
                  </a:lnTo>
                  <a:lnTo>
                    <a:pt x="372" y="778"/>
                  </a:lnTo>
                  <a:lnTo>
                    <a:pt x="346" y="829"/>
                  </a:lnTo>
                  <a:lnTo>
                    <a:pt x="320" y="882"/>
                  </a:lnTo>
                  <a:lnTo>
                    <a:pt x="299" y="936"/>
                  </a:lnTo>
                  <a:lnTo>
                    <a:pt x="279" y="993"/>
                  </a:lnTo>
                  <a:lnTo>
                    <a:pt x="261" y="1050"/>
                  </a:lnTo>
                  <a:lnTo>
                    <a:pt x="246" y="1108"/>
                  </a:lnTo>
                  <a:lnTo>
                    <a:pt x="235" y="1167"/>
                  </a:lnTo>
                  <a:lnTo>
                    <a:pt x="224" y="1228"/>
                  </a:lnTo>
                  <a:lnTo>
                    <a:pt x="217" y="1290"/>
                  </a:lnTo>
                  <a:lnTo>
                    <a:pt x="213" y="1353"/>
                  </a:lnTo>
                  <a:lnTo>
                    <a:pt x="212" y="1416"/>
                  </a:lnTo>
                  <a:lnTo>
                    <a:pt x="212" y="1424"/>
                  </a:lnTo>
                  <a:lnTo>
                    <a:pt x="212" y="1424"/>
                  </a:lnTo>
                  <a:lnTo>
                    <a:pt x="213" y="1487"/>
                  </a:lnTo>
                  <a:lnTo>
                    <a:pt x="217" y="1550"/>
                  </a:lnTo>
                  <a:lnTo>
                    <a:pt x="224" y="1612"/>
                  </a:lnTo>
                  <a:lnTo>
                    <a:pt x="235" y="1673"/>
                  </a:lnTo>
                  <a:lnTo>
                    <a:pt x="247" y="1732"/>
                  </a:lnTo>
                  <a:lnTo>
                    <a:pt x="262" y="1790"/>
                  </a:lnTo>
                  <a:lnTo>
                    <a:pt x="280" y="1848"/>
                  </a:lnTo>
                  <a:lnTo>
                    <a:pt x="300" y="1904"/>
                  </a:lnTo>
                  <a:lnTo>
                    <a:pt x="322" y="1959"/>
                  </a:lnTo>
                  <a:lnTo>
                    <a:pt x="347" y="2013"/>
                  </a:lnTo>
                  <a:lnTo>
                    <a:pt x="375" y="2064"/>
                  </a:lnTo>
                  <a:lnTo>
                    <a:pt x="404" y="2115"/>
                  </a:lnTo>
                  <a:lnTo>
                    <a:pt x="437" y="2163"/>
                  </a:lnTo>
                  <a:lnTo>
                    <a:pt x="469" y="2210"/>
                  </a:lnTo>
                  <a:lnTo>
                    <a:pt x="506" y="2255"/>
                  </a:lnTo>
                  <a:lnTo>
                    <a:pt x="544" y="2298"/>
                  </a:lnTo>
                  <a:lnTo>
                    <a:pt x="584" y="2340"/>
                  </a:lnTo>
                  <a:lnTo>
                    <a:pt x="626" y="2378"/>
                  </a:lnTo>
                  <a:lnTo>
                    <a:pt x="670" y="2416"/>
                  </a:lnTo>
                  <a:lnTo>
                    <a:pt x="716" y="2450"/>
                  </a:lnTo>
                  <a:lnTo>
                    <a:pt x="764" y="2483"/>
                  </a:lnTo>
                  <a:lnTo>
                    <a:pt x="813" y="2512"/>
                  </a:lnTo>
                  <a:lnTo>
                    <a:pt x="864" y="2539"/>
                  </a:lnTo>
                  <a:lnTo>
                    <a:pt x="917" y="2565"/>
                  </a:lnTo>
                  <a:lnTo>
                    <a:pt x="943" y="2576"/>
                  </a:lnTo>
                  <a:lnTo>
                    <a:pt x="971" y="2586"/>
                  </a:lnTo>
                  <a:lnTo>
                    <a:pt x="999" y="2596"/>
                  </a:lnTo>
                  <a:lnTo>
                    <a:pt x="1027" y="2606"/>
                  </a:lnTo>
                  <a:lnTo>
                    <a:pt x="1054" y="2615"/>
                  </a:lnTo>
                  <a:lnTo>
                    <a:pt x="1083" y="2623"/>
                  </a:lnTo>
                  <a:lnTo>
                    <a:pt x="1112" y="2630"/>
                  </a:lnTo>
                  <a:lnTo>
                    <a:pt x="1141" y="2637"/>
                  </a:lnTo>
                  <a:lnTo>
                    <a:pt x="1171" y="2643"/>
                  </a:lnTo>
                  <a:lnTo>
                    <a:pt x="1201" y="2648"/>
                  </a:lnTo>
                  <a:lnTo>
                    <a:pt x="1231" y="2652"/>
                  </a:lnTo>
                  <a:lnTo>
                    <a:pt x="1261" y="2656"/>
                  </a:lnTo>
                  <a:lnTo>
                    <a:pt x="1293" y="2658"/>
                  </a:lnTo>
                  <a:lnTo>
                    <a:pt x="1323" y="2661"/>
                  </a:lnTo>
                  <a:lnTo>
                    <a:pt x="1355" y="2662"/>
                  </a:lnTo>
                  <a:lnTo>
                    <a:pt x="1387" y="2662"/>
                  </a:lnTo>
                  <a:lnTo>
                    <a:pt x="1387" y="2662"/>
                  </a:lnTo>
                  <a:lnTo>
                    <a:pt x="1419" y="2662"/>
                  </a:lnTo>
                  <a:lnTo>
                    <a:pt x="1450" y="2661"/>
                  </a:lnTo>
                  <a:lnTo>
                    <a:pt x="1481" y="2658"/>
                  </a:lnTo>
                  <a:lnTo>
                    <a:pt x="1513" y="2656"/>
                  </a:lnTo>
                  <a:lnTo>
                    <a:pt x="1543" y="2652"/>
                  </a:lnTo>
                  <a:lnTo>
                    <a:pt x="1573" y="2648"/>
                  </a:lnTo>
                  <a:lnTo>
                    <a:pt x="1602" y="2643"/>
                  </a:lnTo>
                  <a:lnTo>
                    <a:pt x="1633" y="2637"/>
                  </a:lnTo>
                  <a:lnTo>
                    <a:pt x="1662" y="2630"/>
                  </a:lnTo>
                  <a:lnTo>
                    <a:pt x="1691" y="2624"/>
                  </a:lnTo>
                  <a:lnTo>
                    <a:pt x="1719" y="2615"/>
                  </a:lnTo>
                  <a:lnTo>
                    <a:pt x="1748" y="2606"/>
                  </a:lnTo>
                  <a:lnTo>
                    <a:pt x="1776" y="2597"/>
                  </a:lnTo>
                  <a:lnTo>
                    <a:pt x="1802" y="2587"/>
                  </a:lnTo>
                  <a:lnTo>
                    <a:pt x="1830" y="2577"/>
                  </a:lnTo>
                  <a:lnTo>
                    <a:pt x="1856" y="2566"/>
                  </a:lnTo>
                  <a:lnTo>
                    <a:pt x="1908" y="2541"/>
                  </a:lnTo>
                  <a:lnTo>
                    <a:pt x="1959" y="2514"/>
                  </a:lnTo>
                  <a:lnTo>
                    <a:pt x="2008" y="2484"/>
                  </a:lnTo>
                  <a:lnTo>
                    <a:pt x="2056" y="2452"/>
                  </a:lnTo>
                  <a:lnTo>
                    <a:pt x="2100" y="2418"/>
                  </a:lnTo>
                  <a:lnTo>
                    <a:pt x="2144" y="2381"/>
                  </a:lnTo>
                  <a:lnTo>
                    <a:pt x="2186" y="2342"/>
                  </a:lnTo>
                  <a:lnTo>
                    <a:pt x="2226" y="2302"/>
                  </a:lnTo>
                  <a:lnTo>
                    <a:pt x="2263" y="2259"/>
                  </a:lnTo>
                  <a:lnTo>
                    <a:pt x="2300" y="2215"/>
                  </a:lnTo>
                  <a:lnTo>
                    <a:pt x="2333" y="2168"/>
                  </a:lnTo>
                  <a:lnTo>
                    <a:pt x="2364" y="2120"/>
                  </a:lnTo>
                  <a:lnTo>
                    <a:pt x="2393" y="2071"/>
                  </a:lnTo>
                  <a:lnTo>
                    <a:pt x="2421" y="2019"/>
                  </a:lnTo>
                  <a:lnTo>
                    <a:pt x="2445" y="1966"/>
                  </a:lnTo>
                  <a:lnTo>
                    <a:pt x="2468" y="1911"/>
                  </a:lnTo>
                  <a:lnTo>
                    <a:pt x="2488" y="1855"/>
                  </a:lnTo>
                  <a:lnTo>
                    <a:pt x="2506" y="1798"/>
                  </a:lnTo>
                  <a:lnTo>
                    <a:pt x="2519" y="1740"/>
                  </a:lnTo>
                  <a:lnTo>
                    <a:pt x="2532" y="1680"/>
                  </a:lnTo>
                  <a:lnTo>
                    <a:pt x="2542" y="1620"/>
                  </a:lnTo>
                  <a:lnTo>
                    <a:pt x="2549" y="1558"/>
                  </a:lnTo>
                  <a:lnTo>
                    <a:pt x="2554" y="1494"/>
                  </a:lnTo>
                  <a:lnTo>
                    <a:pt x="2555" y="1431"/>
                  </a:lnTo>
                  <a:close/>
                  <a:moveTo>
                    <a:pt x="0" y="1431"/>
                  </a:moveTo>
                  <a:lnTo>
                    <a:pt x="0" y="1424"/>
                  </a:lnTo>
                  <a:lnTo>
                    <a:pt x="0" y="1424"/>
                  </a:lnTo>
                  <a:lnTo>
                    <a:pt x="0" y="1388"/>
                  </a:lnTo>
                  <a:lnTo>
                    <a:pt x="1" y="1353"/>
                  </a:lnTo>
                  <a:lnTo>
                    <a:pt x="3" y="1319"/>
                  </a:lnTo>
                  <a:lnTo>
                    <a:pt x="6" y="1283"/>
                  </a:lnTo>
                  <a:lnTo>
                    <a:pt x="10" y="1249"/>
                  </a:lnTo>
                  <a:lnTo>
                    <a:pt x="14" y="1215"/>
                  </a:lnTo>
                  <a:lnTo>
                    <a:pt x="19" y="1181"/>
                  </a:lnTo>
                  <a:lnTo>
                    <a:pt x="25" y="1147"/>
                  </a:lnTo>
                  <a:lnTo>
                    <a:pt x="31" y="1113"/>
                  </a:lnTo>
                  <a:lnTo>
                    <a:pt x="39" y="1080"/>
                  </a:lnTo>
                  <a:lnTo>
                    <a:pt x="48" y="1046"/>
                  </a:lnTo>
                  <a:lnTo>
                    <a:pt x="56" y="1013"/>
                  </a:lnTo>
                  <a:lnTo>
                    <a:pt x="65" y="980"/>
                  </a:lnTo>
                  <a:lnTo>
                    <a:pt x="75" y="949"/>
                  </a:lnTo>
                  <a:lnTo>
                    <a:pt x="87" y="916"/>
                  </a:lnTo>
                  <a:lnTo>
                    <a:pt x="99" y="884"/>
                  </a:lnTo>
                  <a:lnTo>
                    <a:pt x="112" y="853"/>
                  </a:lnTo>
                  <a:lnTo>
                    <a:pt x="125" y="822"/>
                  </a:lnTo>
                  <a:lnTo>
                    <a:pt x="139" y="791"/>
                  </a:lnTo>
                  <a:lnTo>
                    <a:pt x="154" y="760"/>
                  </a:lnTo>
                  <a:lnTo>
                    <a:pt x="169" y="731"/>
                  </a:lnTo>
                  <a:lnTo>
                    <a:pt x="184" y="701"/>
                  </a:lnTo>
                  <a:lnTo>
                    <a:pt x="202" y="672"/>
                  </a:lnTo>
                  <a:lnTo>
                    <a:pt x="218" y="643"/>
                  </a:lnTo>
                  <a:lnTo>
                    <a:pt x="237" y="615"/>
                  </a:lnTo>
                  <a:lnTo>
                    <a:pt x="255" y="587"/>
                  </a:lnTo>
                  <a:lnTo>
                    <a:pt x="275" y="560"/>
                  </a:lnTo>
                  <a:lnTo>
                    <a:pt x="294" y="533"/>
                  </a:lnTo>
                  <a:lnTo>
                    <a:pt x="315" y="506"/>
                  </a:lnTo>
                  <a:lnTo>
                    <a:pt x="337" y="481"/>
                  </a:lnTo>
                  <a:lnTo>
                    <a:pt x="358" y="455"/>
                  </a:lnTo>
                  <a:lnTo>
                    <a:pt x="381" y="431"/>
                  </a:lnTo>
                  <a:lnTo>
                    <a:pt x="404" y="407"/>
                  </a:lnTo>
                  <a:lnTo>
                    <a:pt x="428" y="383"/>
                  </a:lnTo>
                  <a:lnTo>
                    <a:pt x="452" y="359"/>
                  </a:lnTo>
                  <a:lnTo>
                    <a:pt x="477" y="337"/>
                  </a:lnTo>
                  <a:lnTo>
                    <a:pt x="502" y="314"/>
                  </a:lnTo>
                  <a:lnTo>
                    <a:pt x="528" y="293"/>
                  </a:lnTo>
                  <a:lnTo>
                    <a:pt x="554" y="273"/>
                  </a:lnTo>
                  <a:lnTo>
                    <a:pt x="582" y="253"/>
                  </a:lnTo>
                  <a:lnTo>
                    <a:pt x="610" y="234"/>
                  </a:lnTo>
                  <a:lnTo>
                    <a:pt x="637" y="215"/>
                  </a:lnTo>
                  <a:lnTo>
                    <a:pt x="667" y="197"/>
                  </a:lnTo>
                  <a:lnTo>
                    <a:pt x="696" y="179"/>
                  </a:lnTo>
                  <a:lnTo>
                    <a:pt x="726" y="163"/>
                  </a:lnTo>
                  <a:lnTo>
                    <a:pt x="756" y="146"/>
                  </a:lnTo>
                  <a:lnTo>
                    <a:pt x="787" y="131"/>
                  </a:lnTo>
                  <a:lnTo>
                    <a:pt x="818" y="117"/>
                  </a:lnTo>
                  <a:lnTo>
                    <a:pt x="851" y="103"/>
                  </a:lnTo>
                  <a:lnTo>
                    <a:pt x="883" y="91"/>
                  </a:lnTo>
                  <a:lnTo>
                    <a:pt x="917" y="78"/>
                  </a:lnTo>
                  <a:lnTo>
                    <a:pt x="949" y="67"/>
                  </a:lnTo>
                  <a:lnTo>
                    <a:pt x="984" y="57"/>
                  </a:lnTo>
                  <a:lnTo>
                    <a:pt x="1018" y="48"/>
                  </a:lnTo>
                  <a:lnTo>
                    <a:pt x="1053" y="39"/>
                  </a:lnTo>
                  <a:lnTo>
                    <a:pt x="1088" y="30"/>
                  </a:lnTo>
                  <a:lnTo>
                    <a:pt x="1124" y="24"/>
                  </a:lnTo>
                  <a:lnTo>
                    <a:pt x="1160" y="18"/>
                  </a:lnTo>
                  <a:lnTo>
                    <a:pt x="1197" y="12"/>
                  </a:lnTo>
                  <a:lnTo>
                    <a:pt x="1234" y="7"/>
                  </a:lnTo>
                  <a:lnTo>
                    <a:pt x="1272" y="5"/>
                  </a:lnTo>
                  <a:lnTo>
                    <a:pt x="1309" y="2"/>
                  </a:lnTo>
                  <a:lnTo>
                    <a:pt x="1349" y="1"/>
                  </a:lnTo>
                  <a:lnTo>
                    <a:pt x="1387" y="0"/>
                  </a:lnTo>
                  <a:lnTo>
                    <a:pt x="1387" y="0"/>
                  </a:lnTo>
                  <a:lnTo>
                    <a:pt x="1426" y="1"/>
                  </a:lnTo>
                  <a:lnTo>
                    <a:pt x="1465" y="2"/>
                  </a:lnTo>
                  <a:lnTo>
                    <a:pt x="1503" y="5"/>
                  </a:lnTo>
                  <a:lnTo>
                    <a:pt x="1539" y="7"/>
                  </a:lnTo>
                  <a:lnTo>
                    <a:pt x="1577" y="12"/>
                  </a:lnTo>
                  <a:lnTo>
                    <a:pt x="1614" y="18"/>
                  </a:lnTo>
                  <a:lnTo>
                    <a:pt x="1650" y="24"/>
                  </a:lnTo>
                  <a:lnTo>
                    <a:pt x="1686" y="30"/>
                  </a:lnTo>
                  <a:lnTo>
                    <a:pt x="1721" y="38"/>
                  </a:lnTo>
                  <a:lnTo>
                    <a:pt x="1755" y="47"/>
                  </a:lnTo>
                  <a:lnTo>
                    <a:pt x="1789" y="57"/>
                  </a:lnTo>
                  <a:lnTo>
                    <a:pt x="1824" y="67"/>
                  </a:lnTo>
                  <a:lnTo>
                    <a:pt x="1858" y="78"/>
                  </a:lnTo>
                  <a:lnTo>
                    <a:pt x="1890" y="90"/>
                  </a:lnTo>
                  <a:lnTo>
                    <a:pt x="1922" y="102"/>
                  </a:lnTo>
                  <a:lnTo>
                    <a:pt x="1955" y="116"/>
                  </a:lnTo>
                  <a:lnTo>
                    <a:pt x="1985" y="130"/>
                  </a:lnTo>
                  <a:lnTo>
                    <a:pt x="2017" y="145"/>
                  </a:lnTo>
                  <a:lnTo>
                    <a:pt x="2047" y="160"/>
                  </a:lnTo>
                  <a:lnTo>
                    <a:pt x="2076" y="178"/>
                  </a:lnTo>
                  <a:lnTo>
                    <a:pt x="2105" y="194"/>
                  </a:lnTo>
                  <a:lnTo>
                    <a:pt x="2134" y="212"/>
                  </a:lnTo>
                  <a:lnTo>
                    <a:pt x="2162" y="231"/>
                  </a:lnTo>
                  <a:lnTo>
                    <a:pt x="2190" y="250"/>
                  </a:lnTo>
                  <a:lnTo>
                    <a:pt x="2216" y="270"/>
                  </a:lnTo>
                  <a:lnTo>
                    <a:pt x="2243" y="290"/>
                  </a:lnTo>
                  <a:lnTo>
                    <a:pt x="2269" y="312"/>
                  </a:lnTo>
                  <a:lnTo>
                    <a:pt x="2295" y="333"/>
                  </a:lnTo>
                  <a:lnTo>
                    <a:pt x="2319" y="356"/>
                  </a:lnTo>
                  <a:lnTo>
                    <a:pt x="2343" y="379"/>
                  </a:lnTo>
                  <a:lnTo>
                    <a:pt x="2367" y="403"/>
                  </a:lnTo>
                  <a:lnTo>
                    <a:pt x="2389" y="427"/>
                  </a:lnTo>
                  <a:lnTo>
                    <a:pt x="2412" y="451"/>
                  </a:lnTo>
                  <a:lnTo>
                    <a:pt x="2434" y="476"/>
                  </a:lnTo>
                  <a:lnTo>
                    <a:pt x="2455" y="501"/>
                  </a:lnTo>
                  <a:lnTo>
                    <a:pt x="2475" y="528"/>
                  </a:lnTo>
                  <a:lnTo>
                    <a:pt x="2494" y="554"/>
                  </a:lnTo>
                  <a:lnTo>
                    <a:pt x="2513" y="582"/>
                  </a:lnTo>
                  <a:lnTo>
                    <a:pt x="2532" y="610"/>
                  </a:lnTo>
                  <a:lnTo>
                    <a:pt x="2550" y="638"/>
                  </a:lnTo>
                  <a:lnTo>
                    <a:pt x="2567" y="667"/>
                  </a:lnTo>
                  <a:lnTo>
                    <a:pt x="2584" y="696"/>
                  </a:lnTo>
                  <a:lnTo>
                    <a:pt x="2599" y="725"/>
                  </a:lnTo>
                  <a:lnTo>
                    <a:pt x="2614" y="754"/>
                  </a:lnTo>
                  <a:lnTo>
                    <a:pt x="2629" y="784"/>
                  </a:lnTo>
                  <a:lnTo>
                    <a:pt x="2643" y="816"/>
                  </a:lnTo>
                  <a:lnTo>
                    <a:pt x="2656" y="846"/>
                  </a:lnTo>
                  <a:lnTo>
                    <a:pt x="2669" y="878"/>
                  </a:lnTo>
                  <a:lnTo>
                    <a:pt x="2680" y="910"/>
                  </a:lnTo>
                  <a:lnTo>
                    <a:pt x="2691" y="941"/>
                  </a:lnTo>
                  <a:lnTo>
                    <a:pt x="2701" y="974"/>
                  </a:lnTo>
                  <a:lnTo>
                    <a:pt x="2711" y="1007"/>
                  </a:lnTo>
                  <a:lnTo>
                    <a:pt x="2720" y="1040"/>
                  </a:lnTo>
                  <a:lnTo>
                    <a:pt x="2728" y="1072"/>
                  </a:lnTo>
                  <a:lnTo>
                    <a:pt x="2735" y="1105"/>
                  </a:lnTo>
                  <a:lnTo>
                    <a:pt x="2742" y="1139"/>
                  </a:lnTo>
                  <a:lnTo>
                    <a:pt x="2748" y="1174"/>
                  </a:lnTo>
                  <a:lnTo>
                    <a:pt x="2753" y="1208"/>
                  </a:lnTo>
                  <a:lnTo>
                    <a:pt x="2757" y="1242"/>
                  </a:lnTo>
                  <a:lnTo>
                    <a:pt x="2761" y="1276"/>
                  </a:lnTo>
                  <a:lnTo>
                    <a:pt x="2763" y="1311"/>
                  </a:lnTo>
                  <a:lnTo>
                    <a:pt x="2766" y="1345"/>
                  </a:lnTo>
                  <a:lnTo>
                    <a:pt x="2767" y="1381"/>
                  </a:lnTo>
                  <a:lnTo>
                    <a:pt x="2767" y="1416"/>
                  </a:lnTo>
                  <a:lnTo>
                    <a:pt x="2767" y="1424"/>
                  </a:lnTo>
                  <a:lnTo>
                    <a:pt x="2767" y="1424"/>
                  </a:lnTo>
                  <a:lnTo>
                    <a:pt x="2767" y="1459"/>
                  </a:lnTo>
                  <a:lnTo>
                    <a:pt x="2766" y="1494"/>
                  </a:lnTo>
                  <a:lnTo>
                    <a:pt x="2763" y="1529"/>
                  </a:lnTo>
                  <a:lnTo>
                    <a:pt x="2761" y="1564"/>
                  </a:lnTo>
                  <a:lnTo>
                    <a:pt x="2757" y="1598"/>
                  </a:lnTo>
                  <a:lnTo>
                    <a:pt x="2753" y="1632"/>
                  </a:lnTo>
                  <a:lnTo>
                    <a:pt x="2747" y="1666"/>
                  </a:lnTo>
                  <a:lnTo>
                    <a:pt x="2742" y="1700"/>
                  </a:lnTo>
                  <a:lnTo>
                    <a:pt x="2735" y="1735"/>
                  </a:lnTo>
                  <a:lnTo>
                    <a:pt x="2728" y="1767"/>
                  </a:lnTo>
                  <a:lnTo>
                    <a:pt x="2719" y="1802"/>
                  </a:lnTo>
                  <a:lnTo>
                    <a:pt x="2710" y="1834"/>
                  </a:lnTo>
                  <a:lnTo>
                    <a:pt x="2700" y="1867"/>
                  </a:lnTo>
                  <a:lnTo>
                    <a:pt x="2690" y="1899"/>
                  </a:lnTo>
                  <a:lnTo>
                    <a:pt x="2679" y="1932"/>
                  </a:lnTo>
                  <a:lnTo>
                    <a:pt x="2667" y="1963"/>
                  </a:lnTo>
                  <a:lnTo>
                    <a:pt x="2655" y="1995"/>
                  </a:lnTo>
                  <a:lnTo>
                    <a:pt x="2642" y="2025"/>
                  </a:lnTo>
                  <a:lnTo>
                    <a:pt x="2628" y="2057"/>
                  </a:lnTo>
                  <a:lnTo>
                    <a:pt x="2613" y="2087"/>
                  </a:lnTo>
                  <a:lnTo>
                    <a:pt x="2598" y="2116"/>
                  </a:lnTo>
                  <a:lnTo>
                    <a:pt x="2581" y="2146"/>
                  </a:lnTo>
                  <a:lnTo>
                    <a:pt x="2565" y="2175"/>
                  </a:lnTo>
                  <a:lnTo>
                    <a:pt x="2547" y="2205"/>
                  </a:lnTo>
                  <a:lnTo>
                    <a:pt x="2530" y="2232"/>
                  </a:lnTo>
                  <a:lnTo>
                    <a:pt x="2511" y="2260"/>
                  </a:lnTo>
                  <a:lnTo>
                    <a:pt x="2492" y="2288"/>
                  </a:lnTo>
                  <a:lnTo>
                    <a:pt x="2471" y="2314"/>
                  </a:lnTo>
                  <a:lnTo>
                    <a:pt x="2451" y="2341"/>
                  </a:lnTo>
                  <a:lnTo>
                    <a:pt x="2430" y="2368"/>
                  </a:lnTo>
                  <a:lnTo>
                    <a:pt x="2408" y="2393"/>
                  </a:lnTo>
                  <a:lnTo>
                    <a:pt x="2386" y="2417"/>
                  </a:lnTo>
                  <a:lnTo>
                    <a:pt x="2363" y="2441"/>
                  </a:lnTo>
                  <a:lnTo>
                    <a:pt x="2339" y="2465"/>
                  </a:lnTo>
                  <a:lnTo>
                    <a:pt x="2315" y="2489"/>
                  </a:lnTo>
                  <a:lnTo>
                    <a:pt x="2290" y="2510"/>
                  </a:lnTo>
                  <a:lnTo>
                    <a:pt x="2264" y="2533"/>
                  </a:lnTo>
                  <a:lnTo>
                    <a:pt x="2238" y="2555"/>
                  </a:lnTo>
                  <a:lnTo>
                    <a:pt x="2211" y="2575"/>
                  </a:lnTo>
                  <a:lnTo>
                    <a:pt x="2185" y="2595"/>
                  </a:lnTo>
                  <a:lnTo>
                    <a:pt x="2157" y="2614"/>
                  </a:lnTo>
                  <a:lnTo>
                    <a:pt x="2129" y="2633"/>
                  </a:lnTo>
                  <a:lnTo>
                    <a:pt x="2100" y="2651"/>
                  </a:lnTo>
                  <a:lnTo>
                    <a:pt x="2070" y="2668"/>
                  </a:lnTo>
                  <a:lnTo>
                    <a:pt x="2041" y="2685"/>
                  </a:lnTo>
                  <a:lnTo>
                    <a:pt x="2010" y="2701"/>
                  </a:lnTo>
                  <a:lnTo>
                    <a:pt x="1979" y="2716"/>
                  </a:lnTo>
                  <a:lnTo>
                    <a:pt x="1947" y="2730"/>
                  </a:lnTo>
                  <a:lnTo>
                    <a:pt x="1916" y="2744"/>
                  </a:lnTo>
                  <a:lnTo>
                    <a:pt x="1883" y="2757"/>
                  </a:lnTo>
                  <a:lnTo>
                    <a:pt x="1850" y="2769"/>
                  </a:lnTo>
                  <a:lnTo>
                    <a:pt x="1817" y="2781"/>
                  </a:lnTo>
                  <a:lnTo>
                    <a:pt x="1783" y="2791"/>
                  </a:lnTo>
                  <a:lnTo>
                    <a:pt x="1749" y="2800"/>
                  </a:lnTo>
                  <a:lnTo>
                    <a:pt x="1714" y="2808"/>
                  </a:lnTo>
                  <a:lnTo>
                    <a:pt x="1678" y="2817"/>
                  </a:lnTo>
                  <a:lnTo>
                    <a:pt x="1643" y="2824"/>
                  </a:lnTo>
                  <a:lnTo>
                    <a:pt x="1606" y="2830"/>
                  </a:lnTo>
                  <a:lnTo>
                    <a:pt x="1570" y="2835"/>
                  </a:lnTo>
                  <a:lnTo>
                    <a:pt x="1532" y="2840"/>
                  </a:lnTo>
                  <a:lnTo>
                    <a:pt x="1495" y="2843"/>
                  </a:lnTo>
                  <a:lnTo>
                    <a:pt x="1456" y="2845"/>
                  </a:lnTo>
                  <a:lnTo>
                    <a:pt x="1418" y="2846"/>
                  </a:lnTo>
                  <a:lnTo>
                    <a:pt x="1379" y="2848"/>
                  </a:lnTo>
                  <a:lnTo>
                    <a:pt x="1379" y="2848"/>
                  </a:lnTo>
                  <a:lnTo>
                    <a:pt x="1340" y="2846"/>
                  </a:lnTo>
                  <a:lnTo>
                    <a:pt x="1302" y="2845"/>
                  </a:lnTo>
                  <a:lnTo>
                    <a:pt x="1264" y="2843"/>
                  </a:lnTo>
                  <a:lnTo>
                    <a:pt x="1226" y="2840"/>
                  </a:lnTo>
                  <a:lnTo>
                    <a:pt x="1189" y="2835"/>
                  </a:lnTo>
                  <a:lnTo>
                    <a:pt x="1153" y="2830"/>
                  </a:lnTo>
                  <a:lnTo>
                    <a:pt x="1116" y="2824"/>
                  </a:lnTo>
                  <a:lnTo>
                    <a:pt x="1081" y="2817"/>
                  </a:lnTo>
                  <a:lnTo>
                    <a:pt x="1045" y="2810"/>
                  </a:lnTo>
                  <a:lnTo>
                    <a:pt x="1010" y="2801"/>
                  </a:lnTo>
                  <a:lnTo>
                    <a:pt x="976" y="2791"/>
                  </a:lnTo>
                  <a:lnTo>
                    <a:pt x="942" y="2781"/>
                  </a:lnTo>
                  <a:lnTo>
                    <a:pt x="909" y="2769"/>
                  </a:lnTo>
                  <a:lnTo>
                    <a:pt x="876" y="2758"/>
                  </a:lnTo>
                  <a:lnTo>
                    <a:pt x="843" y="2745"/>
                  </a:lnTo>
                  <a:lnTo>
                    <a:pt x="812" y="2731"/>
                  </a:lnTo>
                  <a:lnTo>
                    <a:pt x="780" y="2718"/>
                  </a:lnTo>
                  <a:lnTo>
                    <a:pt x="750" y="2702"/>
                  </a:lnTo>
                  <a:lnTo>
                    <a:pt x="720" y="2687"/>
                  </a:lnTo>
                  <a:lnTo>
                    <a:pt x="689" y="2671"/>
                  </a:lnTo>
                  <a:lnTo>
                    <a:pt x="660" y="2653"/>
                  </a:lnTo>
                  <a:lnTo>
                    <a:pt x="632" y="2635"/>
                  </a:lnTo>
                  <a:lnTo>
                    <a:pt x="603" y="2616"/>
                  </a:lnTo>
                  <a:lnTo>
                    <a:pt x="577" y="2597"/>
                  </a:lnTo>
                  <a:lnTo>
                    <a:pt x="549" y="2577"/>
                  </a:lnTo>
                  <a:lnTo>
                    <a:pt x="523" y="2557"/>
                  </a:lnTo>
                  <a:lnTo>
                    <a:pt x="497" y="2536"/>
                  </a:lnTo>
                  <a:lnTo>
                    <a:pt x="472" y="2514"/>
                  </a:lnTo>
                  <a:lnTo>
                    <a:pt x="447" y="2491"/>
                  </a:lnTo>
                  <a:lnTo>
                    <a:pt x="423" y="2469"/>
                  </a:lnTo>
                  <a:lnTo>
                    <a:pt x="400" y="2445"/>
                  </a:lnTo>
                  <a:lnTo>
                    <a:pt x="377" y="2421"/>
                  </a:lnTo>
                  <a:lnTo>
                    <a:pt x="355" y="2397"/>
                  </a:lnTo>
                  <a:lnTo>
                    <a:pt x="333" y="2371"/>
                  </a:lnTo>
                  <a:lnTo>
                    <a:pt x="312" y="2346"/>
                  </a:lnTo>
                  <a:lnTo>
                    <a:pt x="291" y="2320"/>
                  </a:lnTo>
                  <a:lnTo>
                    <a:pt x="271" y="2293"/>
                  </a:lnTo>
                  <a:lnTo>
                    <a:pt x="252" y="2265"/>
                  </a:lnTo>
                  <a:lnTo>
                    <a:pt x="235" y="2237"/>
                  </a:lnTo>
                  <a:lnTo>
                    <a:pt x="216" y="2210"/>
                  </a:lnTo>
                  <a:lnTo>
                    <a:pt x="199" y="2181"/>
                  </a:lnTo>
                  <a:lnTo>
                    <a:pt x="183" y="2151"/>
                  </a:lnTo>
                  <a:lnTo>
                    <a:pt x="166" y="2122"/>
                  </a:lnTo>
                  <a:lnTo>
                    <a:pt x="151" y="2092"/>
                  </a:lnTo>
                  <a:lnTo>
                    <a:pt x="137" y="2063"/>
                  </a:lnTo>
                  <a:lnTo>
                    <a:pt x="123" y="2031"/>
                  </a:lnTo>
                  <a:lnTo>
                    <a:pt x="110" y="2001"/>
                  </a:lnTo>
                  <a:lnTo>
                    <a:pt x="98" y="1970"/>
                  </a:lnTo>
                  <a:lnTo>
                    <a:pt x="86" y="1938"/>
                  </a:lnTo>
                  <a:lnTo>
                    <a:pt x="75" y="1906"/>
                  </a:lnTo>
                  <a:lnTo>
                    <a:pt x="65" y="1874"/>
                  </a:lnTo>
                  <a:lnTo>
                    <a:pt x="55" y="1841"/>
                  </a:lnTo>
                  <a:lnTo>
                    <a:pt x="46" y="1808"/>
                  </a:lnTo>
                  <a:lnTo>
                    <a:pt x="39" y="1775"/>
                  </a:lnTo>
                  <a:lnTo>
                    <a:pt x="31" y="1742"/>
                  </a:lnTo>
                  <a:lnTo>
                    <a:pt x="25" y="1708"/>
                  </a:lnTo>
                  <a:lnTo>
                    <a:pt x="19" y="1674"/>
                  </a:lnTo>
                  <a:lnTo>
                    <a:pt x="14" y="1640"/>
                  </a:lnTo>
                  <a:lnTo>
                    <a:pt x="10" y="1606"/>
                  </a:lnTo>
                  <a:lnTo>
                    <a:pt x="6" y="1572"/>
                  </a:lnTo>
                  <a:lnTo>
                    <a:pt x="3" y="1536"/>
                  </a:lnTo>
                  <a:lnTo>
                    <a:pt x="1" y="1502"/>
                  </a:lnTo>
                  <a:lnTo>
                    <a:pt x="0" y="1467"/>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Freeform 28"/>
            <p:cNvSpPr>
              <a:spLocks/>
            </p:cNvSpPr>
            <p:nvPr userDrawn="1"/>
          </p:nvSpPr>
          <p:spPr bwMode="auto">
            <a:xfrm>
              <a:off x="3476" y="1113"/>
              <a:ext cx="572" cy="688"/>
            </a:xfrm>
            <a:custGeom>
              <a:avLst/>
              <a:gdLst>
                <a:gd name="T0" fmla="*/ 2091 w 2287"/>
                <a:gd name="T1" fmla="*/ 0 h 2752"/>
                <a:gd name="T2" fmla="*/ 2091 w 2287"/>
                <a:gd name="T3" fmla="*/ 2394 h 2752"/>
                <a:gd name="T4" fmla="*/ 193 w 2287"/>
                <a:gd name="T5" fmla="*/ 0 h 2752"/>
                <a:gd name="T6" fmla="*/ 0 w 2287"/>
                <a:gd name="T7" fmla="*/ 0 h 2752"/>
                <a:gd name="T8" fmla="*/ 0 w 2287"/>
                <a:gd name="T9" fmla="*/ 2752 h 2752"/>
                <a:gd name="T10" fmla="*/ 197 w 2287"/>
                <a:gd name="T11" fmla="*/ 2752 h 2752"/>
                <a:gd name="T12" fmla="*/ 197 w 2287"/>
                <a:gd name="T13" fmla="*/ 307 h 2752"/>
                <a:gd name="T14" fmla="*/ 2134 w 2287"/>
                <a:gd name="T15" fmla="*/ 2752 h 2752"/>
                <a:gd name="T16" fmla="*/ 2287 w 2287"/>
                <a:gd name="T17" fmla="*/ 2752 h 2752"/>
                <a:gd name="T18" fmla="*/ 2287 w 2287"/>
                <a:gd name="T19" fmla="*/ 0 h 2752"/>
                <a:gd name="T20" fmla="*/ 2091 w 2287"/>
                <a:gd name="T21"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87" h="2752">
                  <a:moveTo>
                    <a:pt x="2091" y="0"/>
                  </a:moveTo>
                  <a:lnTo>
                    <a:pt x="2091" y="2394"/>
                  </a:lnTo>
                  <a:lnTo>
                    <a:pt x="193" y="0"/>
                  </a:lnTo>
                  <a:lnTo>
                    <a:pt x="0" y="0"/>
                  </a:lnTo>
                  <a:lnTo>
                    <a:pt x="0" y="2752"/>
                  </a:lnTo>
                  <a:lnTo>
                    <a:pt x="197" y="2752"/>
                  </a:lnTo>
                  <a:lnTo>
                    <a:pt x="197" y="307"/>
                  </a:lnTo>
                  <a:lnTo>
                    <a:pt x="2134" y="2752"/>
                  </a:lnTo>
                  <a:lnTo>
                    <a:pt x="2287" y="2752"/>
                  </a:lnTo>
                  <a:lnTo>
                    <a:pt x="2287" y="0"/>
                  </a:lnTo>
                  <a:lnTo>
                    <a:pt x="20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997705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tatement slide, light green">
    <p:spTree>
      <p:nvGrpSpPr>
        <p:cNvPr id="1" name=""/>
        <p:cNvGrpSpPr/>
        <p:nvPr/>
      </p:nvGrpSpPr>
      <p:grpSpPr>
        <a:xfrm>
          <a:off x="0" y="0"/>
          <a:ext cx="0" cy="0"/>
          <a:chOff x="0" y="0"/>
          <a:chExt cx="0" cy="0"/>
        </a:xfrm>
      </p:grpSpPr>
      <p:sp>
        <p:nvSpPr>
          <p:cNvPr id="142" name="Rectangle 141"/>
          <p:cNvSpPr/>
          <p:nvPr userDrawn="1"/>
        </p:nvSpPr>
        <p:spPr>
          <a:xfrm>
            <a:off x="0" y="-1429"/>
            <a:ext cx="9144000" cy="5149692"/>
          </a:xfrm>
          <a:prstGeom prst="rect">
            <a:avLst/>
          </a:prstGeom>
          <a:solidFill>
            <a:srgbClr val="D2E7E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Title 1"/>
          <p:cNvSpPr>
            <a:spLocks noGrp="1"/>
          </p:cNvSpPr>
          <p:nvPr>
            <p:ph type="ctrTitle" hasCustomPrompt="1"/>
          </p:nvPr>
        </p:nvSpPr>
        <p:spPr>
          <a:xfrm>
            <a:off x="312737" y="479426"/>
            <a:ext cx="6400800" cy="4187824"/>
          </a:xfrm>
          <a:prstGeom prst="rect">
            <a:avLst/>
          </a:prstGeom>
        </p:spPr>
        <p:txBody>
          <a:bodyPr lIns="0" tIns="0" rIns="0" bIns="0" anchor="ctr">
            <a:noAutofit/>
          </a:bodyPr>
          <a:lstStyle>
            <a:lvl1pPr>
              <a:lnSpc>
                <a:spcPct val="125000"/>
              </a:lnSpc>
              <a:spcAft>
                <a:spcPts val="1200"/>
              </a:spcAft>
              <a:defRPr sz="3000">
                <a:solidFill>
                  <a:schemeClr val="tx1"/>
                </a:solidFill>
              </a:defRPr>
            </a:lvl1pPr>
          </a:lstStyle>
          <a:p>
            <a:r>
              <a:rPr lang="en-US" dirty="0"/>
              <a:t>Click to Edit Master Title Style</a:t>
            </a:r>
          </a:p>
        </p:txBody>
      </p:sp>
      <p:grpSp>
        <p:nvGrpSpPr>
          <p:cNvPr id="288" name="Group 4"/>
          <p:cNvGrpSpPr>
            <a:grpSpLocks noChangeAspect="1"/>
          </p:cNvGrpSpPr>
          <p:nvPr userDrawn="1"/>
        </p:nvGrpSpPr>
        <p:grpSpPr bwMode="auto">
          <a:xfrm>
            <a:off x="7948181" y="4838899"/>
            <a:ext cx="883081" cy="128016"/>
            <a:chOff x="-1130" y="731"/>
            <a:chExt cx="5760" cy="835"/>
          </a:xfrm>
          <a:solidFill>
            <a:schemeClr val="tx1"/>
          </a:solidFill>
        </p:grpSpPr>
        <p:sp>
          <p:nvSpPr>
            <p:cNvPr id="289" name="Freeform 5"/>
            <p:cNvSpPr>
              <a:spLocks noEditPoints="1"/>
            </p:cNvSpPr>
            <p:nvPr userDrawn="1"/>
          </p:nvSpPr>
          <p:spPr bwMode="auto">
            <a:xfrm>
              <a:off x="-1130" y="796"/>
              <a:ext cx="521" cy="756"/>
            </a:xfrm>
            <a:custGeom>
              <a:avLst/>
              <a:gdLst>
                <a:gd name="T0" fmla="*/ 268 w 1564"/>
                <a:gd name="T1" fmla="*/ 1587 h 2268"/>
                <a:gd name="T2" fmla="*/ 0 w 1564"/>
                <a:gd name="T3" fmla="*/ 1587 h 2268"/>
                <a:gd name="T4" fmla="*/ 0 w 1564"/>
                <a:gd name="T5" fmla="*/ 1322 h 2268"/>
                <a:gd name="T6" fmla="*/ 297 w 1564"/>
                <a:gd name="T7" fmla="*/ 1322 h 2268"/>
                <a:gd name="T8" fmla="*/ 352 w 1564"/>
                <a:gd name="T9" fmla="*/ 872 h 2268"/>
                <a:gd name="T10" fmla="*/ 70 w 1564"/>
                <a:gd name="T11" fmla="*/ 872 h 2268"/>
                <a:gd name="T12" fmla="*/ 70 w 1564"/>
                <a:gd name="T13" fmla="*/ 607 h 2268"/>
                <a:gd name="T14" fmla="*/ 387 w 1564"/>
                <a:gd name="T15" fmla="*/ 607 h 2268"/>
                <a:gd name="T16" fmla="*/ 464 w 1564"/>
                <a:gd name="T17" fmla="*/ 0 h 2268"/>
                <a:gd name="T18" fmla="*/ 705 w 1564"/>
                <a:gd name="T19" fmla="*/ 0 h 2268"/>
                <a:gd name="T20" fmla="*/ 631 w 1564"/>
                <a:gd name="T21" fmla="*/ 607 h 2268"/>
                <a:gd name="T22" fmla="*/ 1040 w 1564"/>
                <a:gd name="T23" fmla="*/ 607 h 2268"/>
                <a:gd name="T24" fmla="*/ 1121 w 1564"/>
                <a:gd name="T25" fmla="*/ 0 h 2268"/>
                <a:gd name="T26" fmla="*/ 1358 w 1564"/>
                <a:gd name="T27" fmla="*/ 0 h 2268"/>
                <a:gd name="T28" fmla="*/ 1284 w 1564"/>
                <a:gd name="T29" fmla="*/ 607 h 2268"/>
                <a:gd name="T30" fmla="*/ 1564 w 1564"/>
                <a:gd name="T31" fmla="*/ 607 h 2268"/>
                <a:gd name="T32" fmla="*/ 1564 w 1564"/>
                <a:gd name="T33" fmla="*/ 872 h 2268"/>
                <a:gd name="T34" fmla="*/ 1253 w 1564"/>
                <a:gd name="T35" fmla="*/ 872 h 2268"/>
                <a:gd name="T36" fmla="*/ 1197 w 1564"/>
                <a:gd name="T37" fmla="*/ 1322 h 2268"/>
                <a:gd name="T38" fmla="*/ 1494 w 1564"/>
                <a:gd name="T39" fmla="*/ 1322 h 2268"/>
                <a:gd name="T40" fmla="*/ 1494 w 1564"/>
                <a:gd name="T41" fmla="*/ 1587 h 2268"/>
                <a:gd name="T42" fmla="*/ 1166 w 1564"/>
                <a:gd name="T43" fmla="*/ 1587 h 2268"/>
                <a:gd name="T44" fmla="*/ 1085 w 1564"/>
                <a:gd name="T45" fmla="*/ 2268 h 2268"/>
                <a:gd name="T46" fmla="*/ 841 w 1564"/>
                <a:gd name="T47" fmla="*/ 2268 h 2268"/>
                <a:gd name="T48" fmla="*/ 921 w 1564"/>
                <a:gd name="T49" fmla="*/ 1587 h 2268"/>
                <a:gd name="T50" fmla="*/ 514 w 1564"/>
                <a:gd name="T51" fmla="*/ 1587 h 2268"/>
                <a:gd name="T52" fmla="*/ 430 w 1564"/>
                <a:gd name="T53" fmla="*/ 2268 h 2268"/>
                <a:gd name="T54" fmla="*/ 184 w 1564"/>
                <a:gd name="T55" fmla="*/ 2268 h 2268"/>
                <a:gd name="T56" fmla="*/ 268 w 1564"/>
                <a:gd name="T57" fmla="*/ 1587 h 2268"/>
                <a:gd name="T58" fmla="*/ 953 w 1564"/>
                <a:gd name="T59" fmla="*/ 1322 h 2268"/>
                <a:gd name="T60" fmla="*/ 1009 w 1564"/>
                <a:gd name="T61" fmla="*/ 872 h 2268"/>
                <a:gd name="T62" fmla="*/ 597 w 1564"/>
                <a:gd name="T63" fmla="*/ 872 h 2268"/>
                <a:gd name="T64" fmla="*/ 541 w 1564"/>
                <a:gd name="T65" fmla="*/ 1322 h 2268"/>
                <a:gd name="T66" fmla="*/ 953 w 1564"/>
                <a:gd name="T67" fmla="*/ 1322 h 2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4" h="2268">
                  <a:moveTo>
                    <a:pt x="268" y="1587"/>
                  </a:moveTo>
                  <a:lnTo>
                    <a:pt x="0" y="1587"/>
                  </a:lnTo>
                  <a:lnTo>
                    <a:pt x="0" y="1322"/>
                  </a:lnTo>
                  <a:lnTo>
                    <a:pt x="297" y="1322"/>
                  </a:lnTo>
                  <a:lnTo>
                    <a:pt x="352" y="872"/>
                  </a:lnTo>
                  <a:lnTo>
                    <a:pt x="70" y="872"/>
                  </a:lnTo>
                  <a:lnTo>
                    <a:pt x="70" y="607"/>
                  </a:lnTo>
                  <a:lnTo>
                    <a:pt x="387" y="607"/>
                  </a:lnTo>
                  <a:lnTo>
                    <a:pt x="464" y="0"/>
                  </a:lnTo>
                  <a:lnTo>
                    <a:pt x="705" y="0"/>
                  </a:lnTo>
                  <a:lnTo>
                    <a:pt x="631" y="607"/>
                  </a:lnTo>
                  <a:lnTo>
                    <a:pt x="1040" y="607"/>
                  </a:lnTo>
                  <a:lnTo>
                    <a:pt x="1121" y="0"/>
                  </a:lnTo>
                  <a:lnTo>
                    <a:pt x="1358" y="0"/>
                  </a:lnTo>
                  <a:lnTo>
                    <a:pt x="1284" y="607"/>
                  </a:lnTo>
                  <a:lnTo>
                    <a:pt x="1564" y="607"/>
                  </a:lnTo>
                  <a:lnTo>
                    <a:pt x="1564" y="872"/>
                  </a:lnTo>
                  <a:lnTo>
                    <a:pt x="1253" y="872"/>
                  </a:lnTo>
                  <a:lnTo>
                    <a:pt x="1197" y="1322"/>
                  </a:lnTo>
                  <a:lnTo>
                    <a:pt x="1494" y="1322"/>
                  </a:lnTo>
                  <a:lnTo>
                    <a:pt x="1494" y="1587"/>
                  </a:lnTo>
                  <a:lnTo>
                    <a:pt x="1166" y="1587"/>
                  </a:lnTo>
                  <a:lnTo>
                    <a:pt x="1085" y="2268"/>
                  </a:lnTo>
                  <a:lnTo>
                    <a:pt x="841" y="2268"/>
                  </a:lnTo>
                  <a:lnTo>
                    <a:pt x="921" y="1587"/>
                  </a:lnTo>
                  <a:lnTo>
                    <a:pt x="514" y="1587"/>
                  </a:lnTo>
                  <a:lnTo>
                    <a:pt x="430" y="2268"/>
                  </a:lnTo>
                  <a:lnTo>
                    <a:pt x="184" y="2268"/>
                  </a:lnTo>
                  <a:lnTo>
                    <a:pt x="268" y="1587"/>
                  </a:lnTo>
                  <a:close/>
                  <a:moveTo>
                    <a:pt x="953" y="1322"/>
                  </a:moveTo>
                  <a:lnTo>
                    <a:pt x="1009" y="872"/>
                  </a:lnTo>
                  <a:lnTo>
                    <a:pt x="597" y="872"/>
                  </a:lnTo>
                  <a:lnTo>
                    <a:pt x="541" y="1322"/>
                  </a:lnTo>
                  <a:lnTo>
                    <a:pt x="953" y="13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0" name="Freeform 6"/>
            <p:cNvSpPr>
              <a:spLocks noEditPoints="1"/>
            </p:cNvSpPr>
            <p:nvPr userDrawn="1"/>
          </p:nvSpPr>
          <p:spPr bwMode="auto">
            <a:xfrm>
              <a:off x="-498" y="792"/>
              <a:ext cx="556" cy="760"/>
            </a:xfrm>
            <a:custGeom>
              <a:avLst/>
              <a:gdLst>
                <a:gd name="T0" fmla="*/ 773 w 1666"/>
                <a:gd name="T1" fmla="*/ 0 h 2282"/>
                <a:gd name="T2" fmla="*/ 939 w 1666"/>
                <a:gd name="T3" fmla="*/ 11 h 2282"/>
                <a:gd name="T4" fmla="*/ 1091 w 1666"/>
                <a:gd name="T5" fmla="*/ 36 h 2282"/>
                <a:gd name="T6" fmla="*/ 1224 w 1666"/>
                <a:gd name="T7" fmla="*/ 79 h 2282"/>
                <a:gd name="T8" fmla="*/ 1338 w 1666"/>
                <a:gd name="T9" fmla="*/ 140 h 2282"/>
                <a:gd name="T10" fmla="*/ 1430 w 1666"/>
                <a:gd name="T11" fmla="*/ 222 h 2282"/>
                <a:gd name="T12" fmla="*/ 1495 w 1666"/>
                <a:gd name="T13" fmla="*/ 324 h 2282"/>
                <a:gd name="T14" fmla="*/ 1534 w 1666"/>
                <a:gd name="T15" fmla="*/ 451 h 2282"/>
                <a:gd name="T16" fmla="*/ 1544 w 1666"/>
                <a:gd name="T17" fmla="*/ 561 h 2282"/>
                <a:gd name="T18" fmla="*/ 1520 w 1666"/>
                <a:gd name="T19" fmla="*/ 720 h 2282"/>
                <a:gd name="T20" fmla="*/ 1471 w 1666"/>
                <a:gd name="T21" fmla="*/ 831 h 2282"/>
                <a:gd name="T22" fmla="*/ 1423 w 1666"/>
                <a:gd name="T23" fmla="*/ 896 h 2282"/>
                <a:gd name="T24" fmla="*/ 1362 w 1666"/>
                <a:gd name="T25" fmla="*/ 954 h 2282"/>
                <a:gd name="T26" fmla="*/ 1288 w 1666"/>
                <a:gd name="T27" fmla="*/ 1004 h 2282"/>
                <a:gd name="T28" fmla="*/ 1200 w 1666"/>
                <a:gd name="T29" fmla="*/ 1042 h 2282"/>
                <a:gd name="T30" fmla="*/ 1152 w 1666"/>
                <a:gd name="T31" fmla="*/ 1071 h 2282"/>
                <a:gd name="T32" fmla="*/ 1268 w 1666"/>
                <a:gd name="T33" fmla="*/ 1097 h 2282"/>
                <a:gd name="T34" fmla="*/ 1371 w 1666"/>
                <a:gd name="T35" fmla="*/ 1136 h 2282"/>
                <a:gd name="T36" fmla="*/ 1459 w 1666"/>
                <a:gd name="T37" fmla="*/ 1185 h 2282"/>
                <a:gd name="T38" fmla="*/ 1532 w 1666"/>
                <a:gd name="T39" fmla="*/ 1246 h 2282"/>
                <a:gd name="T40" fmla="*/ 1589 w 1666"/>
                <a:gd name="T41" fmla="*/ 1320 h 2282"/>
                <a:gd name="T42" fmla="*/ 1632 w 1666"/>
                <a:gd name="T43" fmla="*/ 1405 h 2282"/>
                <a:gd name="T44" fmla="*/ 1657 w 1666"/>
                <a:gd name="T45" fmla="*/ 1503 h 2282"/>
                <a:gd name="T46" fmla="*/ 1666 w 1666"/>
                <a:gd name="T47" fmla="*/ 1611 h 2282"/>
                <a:gd name="T48" fmla="*/ 1656 w 1666"/>
                <a:gd name="T49" fmla="*/ 1734 h 2282"/>
                <a:gd name="T50" fmla="*/ 1615 w 1666"/>
                <a:gd name="T51" fmla="*/ 1876 h 2282"/>
                <a:gd name="T52" fmla="*/ 1542 w 1666"/>
                <a:gd name="T53" fmla="*/ 1998 h 2282"/>
                <a:gd name="T54" fmla="*/ 1444 w 1666"/>
                <a:gd name="T55" fmla="*/ 2096 h 2282"/>
                <a:gd name="T56" fmla="*/ 1321 w 1666"/>
                <a:gd name="T57" fmla="*/ 2174 h 2282"/>
                <a:gd name="T58" fmla="*/ 1178 w 1666"/>
                <a:gd name="T59" fmla="*/ 2231 h 2282"/>
                <a:gd name="T60" fmla="*/ 1014 w 1666"/>
                <a:gd name="T61" fmla="*/ 2266 h 2282"/>
                <a:gd name="T62" fmla="*/ 836 w 1666"/>
                <a:gd name="T63" fmla="*/ 2280 h 2282"/>
                <a:gd name="T64" fmla="*/ 691 w 1666"/>
                <a:gd name="T65" fmla="*/ 946 h 2282"/>
                <a:gd name="T66" fmla="*/ 853 w 1666"/>
                <a:gd name="T67" fmla="*/ 933 h 2282"/>
                <a:gd name="T68" fmla="*/ 939 w 1666"/>
                <a:gd name="T69" fmla="*/ 910 h 2282"/>
                <a:gd name="T70" fmla="*/ 1009 w 1666"/>
                <a:gd name="T71" fmla="*/ 878 h 2282"/>
                <a:gd name="T72" fmla="*/ 1064 w 1666"/>
                <a:gd name="T73" fmla="*/ 835 h 2282"/>
                <a:gd name="T74" fmla="*/ 1105 w 1666"/>
                <a:gd name="T75" fmla="*/ 783 h 2282"/>
                <a:gd name="T76" fmla="*/ 1131 w 1666"/>
                <a:gd name="T77" fmla="*/ 720 h 2282"/>
                <a:gd name="T78" fmla="*/ 1144 w 1666"/>
                <a:gd name="T79" fmla="*/ 649 h 2282"/>
                <a:gd name="T80" fmla="*/ 1144 w 1666"/>
                <a:gd name="T81" fmla="*/ 573 h 2282"/>
                <a:gd name="T82" fmla="*/ 1129 w 1666"/>
                <a:gd name="T83" fmla="*/ 505 h 2282"/>
                <a:gd name="T84" fmla="*/ 1102 w 1666"/>
                <a:gd name="T85" fmla="*/ 449 h 2282"/>
                <a:gd name="T86" fmla="*/ 1061 w 1666"/>
                <a:gd name="T87" fmla="*/ 402 h 2282"/>
                <a:gd name="T88" fmla="*/ 1006 w 1666"/>
                <a:gd name="T89" fmla="*/ 367 h 2282"/>
                <a:gd name="T90" fmla="*/ 897 w 1666"/>
                <a:gd name="T91" fmla="*/ 330 h 2282"/>
                <a:gd name="T92" fmla="*/ 702 w 1666"/>
                <a:gd name="T93" fmla="*/ 313 h 2282"/>
                <a:gd name="T94" fmla="*/ 748 w 1666"/>
                <a:gd name="T95" fmla="*/ 1967 h 2282"/>
                <a:gd name="T96" fmla="*/ 894 w 1666"/>
                <a:gd name="T97" fmla="*/ 1958 h 2282"/>
                <a:gd name="T98" fmla="*/ 993 w 1666"/>
                <a:gd name="T99" fmla="*/ 1937 h 2282"/>
                <a:gd name="T100" fmla="*/ 1080 w 1666"/>
                <a:gd name="T101" fmla="*/ 1905 h 2282"/>
                <a:gd name="T102" fmla="*/ 1149 w 1666"/>
                <a:gd name="T103" fmla="*/ 1861 h 2282"/>
                <a:gd name="T104" fmla="*/ 1203 w 1666"/>
                <a:gd name="T105" fmla="*/ 1804 h 2282"/>
                <a:gd name="T106" fmla="*/ 1241 w 1666"/>
                <a:gd name="T107" fmla="*/ 1734 h 2282"/>
                <a:gd name="T108" fmla="*/ 1263 w 1666"/>
                <a:gd name="T109" fmla="*/ 1653 h 2282"/>
                <a:gd name="T110" fmla="*/ 1267 w 1666"/>
                <a:gd name="T111" fmla="*/ 1584 h 2282"/>
                <a:gd name="T112" fmla="*/ 1258 w 1666"/>
                <a:gd name="T113" fmla="*/ 1500 h 2282"/>
                <a:gd name="T114" fmla="*/ 1234 w 1666"/>
                <a:gd name="T115" fmla="*/ 1429 h 2282"/>
                <a:gd name="T116" fmla="*/ 1192 w 1666"/>
                <a:gd name="T117" fmla="*/ 1368 h 2282"/>
                <a:gd name="T118" fmla="*/ 1135 w 1666"/>
                <a:gd name="T119" fmla="*/ 1320 h 2282"/>
                <a:gd name="T120" fmla="*/ 1061 w 1666"/>
                <a:gd name="T121" fmla="*/ 1283 h 2282"/>
                <a:gd name="T122" fmla="*/ 972 w 1666"/>
                <a:gd name="T123" fmla="*/ 1256 h 2282"/>
                <a:gd name="T124" fmla="*/ 748 w 1666"/>
                <a:gd name="T125" fmla="*/ 1235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66" h="2282">
                  <a:moveTo>
                    <a:pt x="0" y="0"/>
                  </a:moveTo>
                  <a:lnTo>
                    <a:pt x="729" y="0"/>
                  </a:lnTo>
                  <a:lnTo>
                    <a:pt x="729" y="0"/>
                  </a:lnTo>
                  <a:lnTo>
                    <a:pt x="773" y="0"/>
                  </a:lnTo>
                  <a:lnTo>
                    <a:pt x="816" y="1"/>
                  </a:lnTo>
                  <a:lnTo>
                    <a:pt x="858" y="4"/>
                  </a:lnTo>
                  <a:lnTo>
                    <a:pt x="900" y="7"/>
                  </a:lnTo>
                  <a:lnTo>
                    <a:pt x="939" y="11"/>
                  </a:lnTo>
                  <a:lnTo>
                    <a:pt x="979" y="15"/>
                  </a:lnTo>
                  <a:lnTo>
                    <a:pt x="1017" y="21"/>
                  </a:lnTo>
                  <a:lnTo>
                    <a:pt x="1054" y="28"/>
                  </a:lnTo>
                  <a:lnTo>
                    <a:pt x="1091" y="36"/>
                  </a:lnTo>
                  <a:lnTo>
                    <a:pt x="1125" y="45"/>
                  </a:lnTo>
                  <a:lnTo>
                    <a:pt x="1159" y="55"/>
                  </a:lnTo>
                  <a:lnTo>
                    <a:pt x="1193" y="66"/>
                  </a:lnTo>
                  <a:lnTo>
                    <a:pt x="1224" y="79"/>
                  </a:lnTo>
                  <a:lnTo>
                    <a:pt x="1256" y="93"/>
                  </a:lnTo>
                  <a:lnTo>
                    <a:pt x="1284" y="107"/>
                  </a:lnTo>
                  <a:lnTo>
                    <a:pt x="1312" y="123"/>
                  </a:lnTo>
                  <a:lnTo>
                    <a:pt x="1338" y="140"/>
                  </a:lnTo>
                  <a:lnTo>
                    <a:pt x="1363" y="158"/>
                  </a:lnTo>
                  <a:lnTo>
                    <a:pt x="1388" y="178"/>
                  </a:lnTo>
                  <a:lnTo>
                    <a:pt x="1409" y="200"/>
                  </a:lnTo>
                  <a:lnTo>
                    <a:pt x="1430" y="222"/>
                  </a:lnTo>
                  <a:lnTo>
                    <a:pt x="1449" y="245"/>
                  </a:lnTo>
                  <a:lnTo>
                    <a:pt x="1466" y="270"/>
                  </a:lnTo>
                  <a:lnTo>
                    <a:pt x="1481" y="297"/>
                  </a:lnTo>
                  <a:lnTo>
                    <a:pt x="1495" y="324"/>
                  </a:lnTo>
                  <a:lnTo>
                    <a:pt x="1508" y="354"/>
                  </a:lnTo>
                  <a:lnTo>
                    <a:pt x="1518" y="384"/>
                  </a:lnTo>
                  <a:lnTo>
                    <a:pt x="1528" y="417"/>
                  </a:lnTo>
                  <a:lnTo>
                    <a:pt x="1534" y="451"/>
                  </a:lnTo>
                  <a:lnTo>
                    <a:pt x="1539" y="486"/>
                  </a:lnTo>
                  <a:lnTo>
                    <a:pt x="1542" y="523"/>
                  </a:lnTo>
                  <a:lnTo>
                    <a:pt x="1544" y="561"/>
                  </a:lnTo>
                  <a:lnTo>
                    <a:pt x="1544" y="561"/>
                  </a:lnTo>
                  <a:lnTo>
                    <a:pt x="1542" y="602"/>
                  </a:lnTo>
                  <a:lnTo>
                    <a:pt x="1538" y="642"/>
                  </a:lnTo>
                  <a:lnTo>
                    <a:pt x="1529" y="682"/>
                  </a:lnTo>
                  <a:lnTo>
                    <a:pt x="1520" y="720"/>
                  </a:lnTo>
                  <a:lnTo>
                    <a:pt x="1507" y="758"/>
                  </a:lnTo>
                  <a:lnTo>
                    <a:pt x="1490" y="795"/>
                  </a:lnTo>
                  <a:lnTo>
                    <a:pt x="1481" y="812"/>
                  </a:lnTo>
                  <a:lnTo>
                    <a:pt x="1471" y="831"/>
                  </a:lnTo>
                  <a:lnTo>
                    <a:pt x="1460" y="848"/>
                  </a:lnTo>
                  <a:lnTo>
                    <a:pt x="1449" y="863"/>
                  </a:lnTo>
                  <a:lnTo>
                    <a:pt x="1436" y="880"/>
                  </a:lnTo>
                  <a:lnTo>
                    <a:pt x="1423" y="896"/>
                  </a:lnTo>
                  <a:lnTo>
                    <a:pt x="1409" y="912"/>
                  </a:lnTo>
                  <a:lnTo>
                    <a:pt x="1395" y="926"/>
                  </a:lnTo>
                  <a:lnTo>
                    <a:pt x="1379" y="940"/>
                  </a:lnTo>
                  <a:lnTo>
                    <a:pt x="1362" y="954"/>
                  </a:lnTo>
                  <a:lnTo>
                    <a:pt x="1345" y="968"/>
                  </a:lnTo>
                  <a:lnTo>
                    <a:pt x="1327" y="980"/>
                  </a:lnTo>
                  <a:lnTo>
                    <a:pt x="1308" y="992"/>
                  </a:lnTo>
                  <a:lnTo>
                    <a:pt x="1288" y="1004"/>
                  </a:lnTo>
                  <a:lnTo>
                    <a:pt x="1267" y="1014"/>
                  </a:lnTo>
                  <a:lnTo>
                    <a:pt x="1246" y="1024"/>
                  </a:lnTo>
                  <a:lnTo>
                    <a:pt x="1224" y="1034"/>
                  </a:lnTo>
                  <a:lnTo>
                    <a:pt x="1200" y="1042"/>
                  </a:lnTo>
                  <a:lnTo>
                    <a:pt x="1178" y="1049"/>
                  </a:lnTo>
                  <a:lnTo>
                    <a:pt x="1152" y="1056"/>
                  </a:lnTo>
                  <a:lnTo>
                    <a:pt x="1152" y="1071"/>
                  </a:lnTo>
                  <a:lnTo>
                    <a:pt x="1152" y="1071"/>
                  </a:lnTo>
                  <a:lnTo>
                    <a:pt x="1183" y="1076"/>
                  </a:lnTo>
                  <a:lnTo>
                    <a:pt x="1212" y="1083"/>
                  </a:lnTo>
                  <a:lnTo>
                    <a:pt x="1240" y="1090"/>
                  </a:lnTo>
                  <a:lnTo>
                    <a:pt x="1268" y="1097"/>
                  </a:lnTo>
                  <a:lnTo>
                    <a:pt x="1295" y="1106"/>
                  </a:lnTo>
                  <a:lnTo>
                    <a:pt x="1321" y="1114"/>
                  </a:lnTo>
                  <a:lnTo>
                    <a:pt x="1346" y="1124"/>
                  </a:lnTo>
                  <a:lnTo>
                    <a:pt x="1371" y="1136"/>
                  </a:lnTo>
                  <a:lnTo>
                    <a:pt x="1395" y="1147"/>
                  </a:lnTo>
                  <a:lnTo>
                    <a:pt x="1416" y="1158"/>
                  </a:lnTo>
                  <a:lnTo>
                    <a:pt x="1439" y="1171"/>
                  </a:lnTo>
                  <a:lnTo>
                    <a:pt x="1459" y="1185"/>
                  </a:lnTo>
                  <a:lnTo>
                    <a:pt x="1478" y="1200"/>
                  </a:lnTo>
                  <a:lnTo>
                    <a:pt x="1497" y="1215"/>
                  </a:lnTo>
                  <a:lnTo>
                    <a:pt x="1515" y="1231"/>
                  </a:lnTo>
                  <a:lnTo>
                    <a:pt x="1532" y="1246"/>
                  </a:lnTo>
                  <a:lnTo>
                    <a:pt x="1548" y="1265"/>
                  </a:lnTo>
                  <a:lnTo>
                    <a:pt x="1562" y="1282"/>
                  </a:lnTo>
                  <a:lnTo>
                    <a:pt x="1576" y="1300"/>
                  </a:lnTo>
                  <a:lnTo>
                    <a:pt x="1589" y="1320"/>
                  </a:lnTo>
                  <a:lnTo>
                    <a:pt x="1602" y="1340"/>
                  </a:lnTo>
                  <a:lnTo>
                    <a:pt x="1612" y="1361"/>
                  </a:lnTo>
                  <a:lnTo>
                    <a:pt x="1622" y="1383"/>
                  </a:lnTo>
                  <a:lnTo>
                    <a:pt x="1632" y="1405"/>
                  </a:lnTo>
                  <a:lnTo>
                    <a:pt x="1639" y="1428"/>
                  </a:lnTo>
                  <a:lnTo>
                    <a:pt x="1646" y="1452"/>
                  </a:lnTo>
                  <a:lnTo>
                    <a:pt x="1652" y="1478"/>
                  </a:lnTo>
                  <a:lnTo>
                    <a:pt x="1657" y="1503"/>
                  </a:lnTo>
                  <a:lnTo>
                    <a:pt x="1660" y="1529"/>
                  </a:lnTo>
                  <a:lnTo>
                    <a:pt x="1663" y="1556"/>
                  </a:lnTo>
                  <a:lnTo>
                    <a:pt x="1664" y="1583"/>
                  </a:lnTo>
                  <a:lnTo>
                    <a:pt x="1666" y="1611"/>
                  </a:lnTo>
                  <a:lnTo>
                    <a:pt x="1666" y="1611"/>
                  </a:lnTo>
                  <a:lnTo>
                    <a:pt x="1664" y="1653"/>
                  </a:lnTo>
                  <a:lnTo>
                    <a:pt x="1661" y="1695"/>
                  </a:lnTo>
                  <a:lnTo>
                    <a:pt x="1656" y="1734"/>
                  </a:lnTo>
                  <a:lnTo>
                    <a:pt x="1649" y="1771"/>
                  </a:lnTo>
                  <a:lnTo>
                    <a:pt x="1639" y="1808"/>
                  </a:lnTo>
                  <a:lnTo>
                    <a:pt x="1627" y="1844"/>
                  </a:lnTo>
                  <a:lnTo>
                    <a:pt x="1615" y="1876"/>
                  </a:lnTo>
                  <a:lnTo>
                    <a:pt x="1599" y="1909"/>
                  </a:lnTo>
                  <a:lnTo>
                    <a:pt x="1582" y="1940"/>
                  </a:lnTo>
                  <a:lnTo>
                    <a:pt x="1564" y="1970"/>
                  </a:lnTo>
                  <a:lnTo>
                    <a:pt x="1542" y="1998"/>
                  </a:lnTo>
                  <a:lnTo>
                    <a:pt x="1521" y="2025"/>
                  </a:lnTo>
                  <a:lnTo>
                    <a:pt x="1497" y="2049"/>
                  </a:lnTo>
                  <a:lnTo>
                    <a:pt x="1471" y="2073"/>
                  </a:lnTo>
                  <a:lnTo>
                    <a:pt x="1444" y="2096"/>
                  </a:lnTo>
                  <a:lnTo>
                    <a:pt x="1416" y="2117"/>
                  </a:lnTo>
                  <a:lnTo>
                    <a:pt x="1386" y="2139"/>
                  </a:lnTo>
                  <a:lnTo>
                    <a:pt x="1355" y="2157"/>
                  </a:lnTo>
                  <a:lnTo>
                    <a:pt x="1321" y="2174"/>
                  </a:lnTo>
                  <a:lnTo>
                    <a:pt x="1287" y="2190"/>
                  </a:lnTo>
                  <a:lnTo>
                    <a:pt x="1251" y="2205"/>
                  </a:lnTo>
                  <a:lnTo>
                    <a:pt x="1215" y="2218"/>
                  </a:lnTo>
                  <a:lnTo>
                    <a:pt x="1178" y="2231"/>
                  </a:lnTo>
                  <a:lnTo>
                    <a:pt x="1138" y="2241"/>
                  </a:lnTo>
                  <a:lnTo>
                    <a:pt x="1098" y="2251"/>
                  </a:lnTo>
                  <a:lnTo>
                    <a:pt x="1057" y="2259"/>
                  </a:lnTo>
                  <a:lnTo>
                    <a:pt x="1014" y="2266"/>
                  </a:lnTo>
                  <a:lnTo>
                    <a:pt x="972" y="2272"/>
                  </a:lnTo>
                  <a:lnTo>
                    <a:pt x="926" y="2276"/>
                  </a:lnTo>
                  <a:lnTo>
                    <a:pt x="882" y="2279"/>
                  </a:lnTo>
                  <a:lnTo>
                    <a:pt x="836" y="2280"/>
                  </a:lnTo>
                  <a:lnTo>
                    <a:pt x="789" y="2282"/>
                  </a:lnTo>
                  <a:lnTo>
                    <a:pt x="0" y="2282"/>
                  </a:lnTo>
                  <a:lnTo>
                    <a:pt x="0" y="0"/>
                  </a:lnTo>
                  <a:close/>
                  <a:moveTo>
                    <a:pt x="691" y="946"/>
                  </a:moveTo>
                  <a:lnTo>
                    <a:pt x="691" y="946"/>
                  </a:lnTo>
                  <a:lnTo>
                    <a:pt x="749" y="944"/>
                  </a:lnTo>
                  <a:lnTo>
                    <a:pt x="803" y="940"/>
                  </a:lnTo>
                  <a:lnTo>
                    <a:pt x="853" y="933"/>
                  </a:lnTo>
                  <a:lnTo>
                    <a:pt x="875" y="927"/>
                  </a:lnTo>
                  <a:lnTo>
                    <a:pt x="898" y="923"/>
                  </a:lnTo>
                  <a:lnTo>
                    <a:pt x="919" y="917"/>
                  </a:lnTo>
                  <a:lnTo>
                    <a:pt x="939" y="910"/>
                  </a:lnTo>
                  <a:lnTo>
                    <a:pt x="958" y="903"/>
                  </a:lnTo>
                  <a:lnTo>
                    <a:pt x="976" y="895"/>
                  </a:lnTo>
                  <a:lnTo>
                    <a:pt x="993" y="886"/>
                  </a:lnTo>
                  <a:lnTo>
                    <a:pt x="1009" y="878"/>
                  </a:lnTo>
                  <a:lnTo>
                    <a:pt x="1024" y="868"/>
                  </a:lnTo>
                  <a:lnTo>
                    <a:pt x="1039" y="858"/>
                  </a:lnTo>
                  <a:lnTo>
                    <a:pt x="1053" y="846"/>
                  </a:lnTo>
                  <a:lnTo>
                    <a:pt x="1064" y="835"/>
                  </a:lnTo>
                  <a:lnTo>
                    <a:pt x="1075" y="822"/>
                  </a:lnTo>
                  <a:lnTo>
                    <a:pt x="1087" y="810"/>
                  </a:lnTo>
                  <a:lnTo>
                    <a:pt x="1095" y="797"/>
                  </a:lnTo>
                  <a:lnTo>
                    <a:pt x="1105" y="783"/>
                  </a:lnTo>
                  <a:lnTo>
                    <a:pt x="1112" y="767"/>
                  </a:lnTo>
                  <a:lnTo>
                    <a:pt x="1119" y="753"/>
                  </a:lnTo>
                  <a:lnTo>
                    <a:pt x="1125" y="736"/>
                  </a:lnTo>
                  <a:lnTo>
                    <a:pt x="1131" y="720"/>
                  </a:lnTo>
                  <a:lnTo>
                    <a:pt x="1135" y="703"/>
                  </a:lnTo>
                  <a:lnTo>
                    <a:pt x="1139" y="686"/>
                  </a:lnTo>
                  <a:lnTo>
                    <a:pt x="1142" y="668"/>
                  </a:lnTo>
                  <a:lnTo>
                    <a:pt x="1144" y="649"/>
                  </a:lnTo>
                  <a:lnTo>
                    <a:pt x="1145" y="610"/>
                  </a:lnTo>
                  <a:lnTo>
                    <a:pt x="1145" y="610"/>
                  </a:lnTo>
                  <a:lnTo>
                    <a:pt x="1145" y="591"/>
                  </a:lnTo>
                  <a:lnTo>
                    <a:pt x="1144" y="573"/>
                  </a:lnTo>
                  <a:lnTo>
                    <a:pt x="1141" y="554"/>
                  </a:lnTo>
                  <a:lnTo>
                    <a:pt x="1138" y="537"/>
                  </a:lnTo>
                  <a:lnTo>
                    <a:pt x="1135" y="520"/>
                  </a:lnTo>
                  <a:lnTo>
                    <a:pt x="1129" y="505"/>
                  </a:lnTo>
                  <a:lnTo>
                    <a:pt x="1124" y="490"/>
                  </a:lnTo>
                  <a:lnTo>
                    <a:pt x="1118" y="475"/>
                  </a:lnTo>
                  <a:lnTo>
                    <a:pt x="1111" y="462"/>
                  </a:lnTo>
                  <a:lnTo>
                    <a:pt x="1102" y="449"/>
                  </a:lnTo>
                  <a:lnTo>
                    <a:pt x="1092" y="436"/>
                  </a:lnTo>
                  <a:lnTo>
                    <a:pt x="1083" y="424"/>
                  </a:lnTo>
                  <a:lnTo>
                    <a:pt x="1073" y="414"/>
                  </a:lnTo>
                  <a:lnTo>
                    <a:pt x="1061" y="402"/>
                  </a:lnTo>
                  <a:lnTo>
                    <a:pt x="1049" y="392"/>
                  </a:lnTo>
                  <a:lnTo>
                    <a:pt x="1034" y="384"/>
                  </a:lnTo>
                  <a:lnTo>
                    <a:pt x="1020" y="374"/>
                  </a:lnTo>
                  <a:lnTo>
                    <a:pt x="1006" y="367"/>
                  </a:lnTo>
                  <a:lnTo>
                    <a:pt x="989" y="358"/>
                  </a:lnTo>
                  <a:lnTo>
                    <a:pt x="973" y="353"/>
                  </a:lnTo>
                  <a:lnTo>
                    <a:pt x="936" y="340"/>
                  </a:lnTo>
                  <a:lnTo>
                    <a:pt x="897" y="330"/>
                  </a:lnTo>
                  <a:lnTo>
                    <a:pt x="853" y="323"/>
                  </a:lnTo>
                  <a:lnTo>
                    <a:pt x="806" y="317"/>
                  </a:lnTo>
                  <a:lnTo>
                    <a:pt x="756" y="314"/>
                  </a:lnTo>
                  <a:lnTo>
                    <a:pt x="702" y="313"/>
                  </a:lnTo>
                  <a:lnTo>
                    <a:pt x="406" y="313"/>
                  </a:lnTo>
                  <a:lnTo>
                    <a:pt x="406" y="946"/>
                  </a:lnTo>
                  <a:lnTo>
                    <a:pt x="691" y="946"/>
                  </a:lnTo>
                  <a:close/>
                  <a:moveTo>
                    <a:pt x="748" y="1967"/>
                  </a:moveTo>
                  <a:lnTo>
                    <a:pt x="748" y="1967"/>
                  </a:lnTo>
                  <a:lnTo>
                    <a:pt x="809" y="1966"/>
                  </a:lnTo>
                  <a:lnTo>
                    <a:pt x="865" y="1961"/>
                  </a:lnTo>
                  <a:lnTo>
                    <a:pt x="894" y="1958"/>
                  </a:lnTo>
                  <a:lnTo>
                    <a:pt x="919" y="1954"/>
                  </a:lnTo>
                  <a:lnTo>
                    <a:pt x="945" y="1950"/>
                  </a:lnTo>
                  <a:lnTo>
                    <a:pt x="970" y="1944"/>
                  </a:lnTo>
                  <a:lnTo>
                    <a:pt x="993" y="1937"/>
                  </a:lnTo>
                  <a:lnTo>
                    <a:pt x="1016" y="1930"/>
                  </a:lnTo>
                  <a:lnTo>
                    <a:pt x="1039" y="1923"/>
                  </a:lnTo>
                  <a:lnTo>
                    <a:pt x="1060" y="1914"/>
                  </a:lnTo>
                  <a:lnTo>
                    <a:pt x="1080" y="1905"/>
                  </a:lnTo>
                  <a:lnTo>
                    <a:pt x="1098" y="1895"/>
                  </a:lnTo>
                  <a:lnTo>
                    <a:pt x="1117" y="1885"/>
                  </a:lnTo>
                  <a:lnTo>
                    <a:pt x="1134" y="1872"/>
                  </a:lnTo>
                  <a:lnTo>
                    <a:pt x="1149" y="1861"/>
                  </a:lnTo>
                  <a:lnTo>
                    <a:pt x="1165" y="1846"/>
                  </a:lnTo>
                  <a:lnTo>
                    <a:pt x="1178" y="1834"/>
                  </a:lnTo>
                  <a:lnTo>
                    <a:pt x="1192" y="1818"/>
                  </a:lnTo>
                  <a:lnTo>
                    <a:pt x="1203" y="1804"/>
                  </a:lnTo>
                  <a:lnTo>
                    <a:pt x="1215" y="1787"/>
                  </a:lnTo>
                  <a:lnTo>
                    <a:pt x="1224" y="1770"/>
                  </a:lnTo>
                  <a:lnTo>
                    <a:pt x="1233" y="1753"/>
                  </a:lnTo>
                  <a:lnTo>
                    <a:pt x="1241" y="1734"/>
                  </a:lnTo>
                  <a:lnTo>
                    <a:pt x="1249" y="1714"/>
                  </a:lnTo>
                  <a:lnTo>
                    <a:pt x="1254" y="1695"/>
                  </a:lnTo>
                  <a:lnTo>
                    <a:pt x="1258" y="1675"/>
                  </a:lnTo>
                  <a:lnTo>
                    <a:pt x="1263" y="1653"/>
                  </a:lnTo>
                  <a:lnTo>
                    <a:pt x="1266" y="1631"/>
                  </a:lnTo>
                  <a:lnTo>
                    <a:pt x="1267" y="1608"/>
                  </a:lnTo>
                  <a:lnTo>
                    <a:pt x="1267" y="1584"/>
                  </a:lnTo>
                  <a:lnTo>
                    <a:pt x="1267" y="1584"/>
                  </a:lnTo>
                  <a:lnTo>
                    <a:pt x="1267" y="1561"/>
                  </a:lnTo>
                  <a:lnTo>
                    <a:pt x="1266" y="1540"/>
                  </a:lnTo>
                  <a:lnTo>
                    <a:pt x="1263" y="1520"/>
                  </a:lnTo>
                  <a:lnTo>
                    <a:pt x="1258" y="1500"/>
                  </a:lnTo>
                  <a:lnTo>
                    <a:pt x="1254" y="1482"/>
                  </a:lnTo>
                  <a:lnTo>
                    <a:pt x="1249" y="1463"/>
                  </a:lnTo>
                  <a:lnTo>
                    <a:pt x="1241" y="1446"/>
                  </a:lnTo>
                  <a:lnTo>
                    <a:pt x="1234" y="1429"/>
                  </a:lnTo>
                  <a:lnTo>
                    <a:pt x="1224" y="1412"/>
                  </a:lnTo>
                  <a:lnTo>
                    <a:pt x="1215" y="1398"/>
                  </a:lnTo>
                  <a:lnTo>
                    <a:pt x="1205" y="1383"/>
                  </a:lnTo>
                  <a:lnTo>
                    <a:pt x="1192" y="1368"/>
                  </a:lnTo>
                  <a:lnTo>
                    <a:pt x="1179" y="1356"/>
                  </a:lnTo>
                  <a:lnTo>
                    <a:pt x="1165" y="1343"/>
                  </a:lnTo>
                  <a:lnTo>
                    <a:pt x="1151" y="1331"/>
                  </a:lnTo>
                  <a:lnTo>
                    <a:pt x="1135" y="1320"/>
                  </a:lnTo>
                  <a:lnTo>
                    <a:pt x="1118" y="1310"/>
                  </a:lnTo>
                  <a:lnTo>
                    <a:pt x="1100" y="1300"/>
                  </a:lnTo>
                  <a:lnTo>
                    <a:pt x="1081" y="1290"/>
                  </a:lnTo>
                  <a:lnTo>
                    <a:pt x="1061" y="1283"/>
                  </a:lnTo>
                  <a:lnTo>
                    <a:pt x="1040" y="1275"/>
                  </a:lnTo>
                  <a:lnTo>
                    <a:pt x="1019" y="1268"/>
                  </a:lnTo>
                  <a:lnTo>
                    <a:pt x="995" y="1262"/>
                  </a:lnTo>
                  <a:lnTo>
                    <a:pt x="972" y="1256"/>
                  </a:lnTo>
                  <a:lnTo>
                    <a:pt x="921" y="1246"/>
                  </a:lnTo>
                  <a:lnTo>
                    <a:pt x="867" y="1239"/>
                  </a:lnTo>
                  <a:lnTo>
                    <a:pt x="809" y="1236"/>
                  </a:lnTo>
                  <a:lnTo>
                    <a:pt x="748" y="1235"/>
                  </a:lnTo>
                  <a:lnTo>
                    <a:pt x="406" y="1235"/>
                  </a:lnTo>
                  <a:lnTo>
                    <a:pt x="406" y="1967"/>
                  </a:lnTo>
                  <a:lnTo>
                    <a:pt x="748" y="19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1" name="Freeform 7"/>
            <p:cNvSpPr>
              <a:spLocks noEditPoints="1"/>
            </p:cNvSpPr>
            <p:nvPr userDrawn="1"/>
          </p:nvSpPr>
          <p:spPr bwMode="auto">
            <a:xfrm>
              <a:off x="168" y="731"/>
              <a:ext cx="521" cy="835"/>
            </a:xfrm>
            <a:custGeom>
              <a:avLst/>
              <a:gdLst>
                <a:gd name="T0" fmla="*/ 390 w 1564"/>
                <a:gd name="T1" fmla="*/ 921 h 2505"/>
                <a:gd name="T2" fmla="*/ 474 w 1564"/>
                <a:gd name="T3" fmla="*/ 855 h 2505"/>
                <a:gd name="T4" fmla="*/ 596 w 1564"/>
                <a:gd name="T5" fmla="*/ 783 h 2505"/>
                <a:gd name="T6" fmla="*/ 722 w 1564"/>
                <a:gd name="T7" fmla="*/ 732 h 2505"/>
                <a:gd name="T8" fmla="*/ 854 w 1564"/>
                <a:gd name="T9" fmla="*/ 709 h 2505"/>
                <a:gd name="T10" fmla="*/ 965 w 1564"/>
                <a:gd name="T11" fmla="*/ 712 h 2505"/>
                <a:gd name="T12" fmla="*/ 1108 w 1564"/>
                <a:gd name="T13" fmla="*/ 743 h 2505"/>
                <a:gd name="T14" fmla="*/ 1233 w 1564"/>
                <a:gd name="T15" fmla="*/ 804 h 2505"/>
                <a:gd name="T16" fmla="*/ 1340 w 1564"/>
                <a:gd name="T17" fmla="*/ 892 h 2505"/>
                <a:gd name="T18" fmla="*/ 1426 w 1564"/>
                <a:gd name="T19" fmla="*/ 1006 h 2505"/>
                <a:gd name="T20" fmla="*/ 1493 w 1564"/>
                <a:gd name="T21" fmla="*/ 1142 h 2505"/>
                <a:gd name="T22" fmla="*/ 1538 w 1564"/>
                <a:gd name="T23" fmla="*/ 1301 h 2505"/>
                <a:gd name="T24" fmla="*/ 1561 w 1564"/>
                <a:gd name="T25" fmla="*/ 1481 h 2505"/>
                <a:gd name="T26" fmla="*/ 1562 w 1564"/>
                <a:gd name="T27" fmla="*/ 1631 h 2505"/>
                <a:gd name="T28" fmla="*/ 1540 w 1564"/>
                <a:gd name="T29" fmla="*/ 1835 h 2505"/>
                <a:gd name="T30" fmla="*/ 1487 w 1564"/>
                <a:gd name="T31" fmla="*/ 2013 h 2505"/>
                <a:gd name="T32" fmla="*/ 1411 w 1564"/>
                <a:gd name="T33" fmla="*/ 2166 h 2505"/>
                <a:gd name="T34" fmla="*/ 1314 w 1564"/>
                <a:gd name="T35" fmla="*/ 2291 h 2505"/>
                <a:gd name="T36" fmla="*/ 1199 w 1564"/>
                <a:gd name="T37" fmla="*/ 2389 h 2505"/>
                <a:gd name="T38" fmla="*/ 1073 w 1564"/>
                <a:gd name="T39" fmla="*/ 2458 h 2505"/>
                <a:gd name="T40" fmla="*/ 937 w 1564"/>
                <a:gd name="T41" fmla="*/ 2496 h 2505"/>
                <a:gd name="T42" fmla="*/ 830 w 1564"/>
                <a:gd name="T43" fmla="*/ 2505 h 2505"/>
                <a:gd name="T44" fmla="*/ 711 w 1564"/>
                <a:gd name="T45" fmla="*/ 2491 h 2505"/>
                <a:gd name="T46" fmla="*/ 592 w 1564"/>
                <a:gd name="T47" fmla="*/ 2450 h 2505"/>
                <a:gd name="T48" fmla="*/ 474 w 1564"/>
                <a:gd name="T49" fmla="*/ 2382 h 2505"/>
                <a:gd name="T50" fmla="*/ 364 w 1564"/>
                <a:gd name="T51" fmla="*/ 2289 h 2505"/>
                <a:gd name="T52" fmla="*/ 0 w 1564"/>
                <a:gd name="T53" fmla="*/ 0 h 2505"/>
                <a:gd name="T54" fmla="*/ 789 w 1564"/>
                <a:gd name="T55" fmla="*/ 2172 h 2505"/>
                <a:gd name="T56" fmla="*/ 869 w 1564"/>
                <a:gd name="T57" fmla="*/ 2153 h 2505"/>
                <a:gd name="T58" fmla="*/ 941 w 1564"/>
                <a:gd name="T59" fmla="*/ 2115 h 2505"/>
                <a:gd name="T60" fmla="*/ 1005 w 1564"/>
                <a:gd name="T61" fmla="*/ 2060 h 2505"/>
                <a:gd name="T62" fmla="*/ 1059 w 1564"/>
                <a:gd name="T63" fmla="*/ 1984 h 2505"/>
                <a:gd name="T64" fmla="*/ 1101 w 1564"/>
                <a:gd name="T65" fmla="*/ 1892 h 2505"/>
                <a:gd name="T66" fmla="*/ 1131 w 1564"/>
                <a:gd name="T67" fmla="*/ 1783 h 2505"/>
                <a:gd name="T68" fmla="*/ 1147 w 1564"/>
                <a:gd name="T69" fmla="*/ 1655 h 2505"/>
                <a:gd name="T70" fmla="*/ 1147 w 1564"/>
                <a:gd name="T71" fmla="*/ 1522 h 2505"/>
                <a:gd name="T72" fmla="*/ 1127 w 1564"/>
                <a:gd name="T73" fmla="*/ 1355 h 2505"/>
                <a:gd name="T74" fmla="*/ 1100 w 1564"/>
                <a:gd name="T75" fmla="*/ 1261 h 2505"/>
                <a:gd name="T76" fmla="*/ 1060 w 1564"/>
                <a:gd name="T77" fmla="*/ 1184 h 2505"/>
                <a:gd name="T78" fmla="*/ 1009 w 1564"/>
                <a:gd name="T79" fmla="*/ 1122 h 2505"/>
                <a:gd name="T80" fmla="*/ 945 w 1564"/>
                <a:gd name="T81" fmla="*/ 1077 h 2505"/>
                <a:gd name="T82" fmla="*/ 869 w 1564"/>
                <a:gd name="T83" fmla="*/ 1050 h 2505"/>
                <a:gd name="T84" fmla="*/ 778 w 1564"/>
                <a:gd name="T85" fmla="*/ 1040 h 2505"/>
                <a:gd name="T86" fmla="*/ 708 w 1564"/>
                <a:gd name="T87" fmla="*/ 1047 h 2505"/>
                <a:gd name="T88" fmla="*/ 616 w 1564"/>
                <a:gd name="T89" fmla="*/ 1077 h 2505"/>
                <a:gd name="T90" fmla="*/ 522 w 1564"/>
                <a:gd name="T91" fmla="*/ 1131 h 2505"/>
                <a:gd name="T92" fmla="*/ 426 w 1564"/>
                <a:gd name="T93" fmla="*/ 1209 h 2505"/>
                <a:gd name="T94" fmla="*/ 425 w 1564"/>
                <a:gd name="T95" fmla="*/ 2050 h 2505"/>
                <a:gd name="T96" fmla="*/ 515 w 1564"/>
                <a:gd name="T97" fmla="*/ 2111 h 2505"/>
                <a:gd name="T98" fmla="*/ 603 w 1564"/>
                <a:gd name="T99" fmla="*/ 2149 h 2505"/>
                <a:gd name="T100" fmla="*/ 688 w 1564"/>
                <a:gd name="T101" fmla="*/ 2170 h 2505"/>
                <a:gd name="T102" fmla="*/ 747 w 1564"/>
                <a:gd name="T103" fmla="*/ 217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4" h="2505">
                  <a:moveTo>
                    <a:pt x="0" y="0"/>
                  </a:moveTo>
                  <a:lnTo>
                    <a:pt x="402" y="0"/>
                  </a:lnTo>
                  <a:lnTo>
                    <a:pt x="402" y="635"/>
                  </a:lnTo>
                  <a:lnTo>
                    <a:pt x="390" y="921"/>
                  </a:lnTo>
                  <a:lnTo>
                    <a:pt x="390" y="921"/>
                  </a:lnTo>
                  <a:lnTo>
                    <a:pt x="417" y="898"/>
                  </a:lnTo>
                  <a:lnTo>
                    <a:pt x="446" y="877"/>
                  </a:lnTo>
                  <a:lnTo>
                    <a:pt x="474" y="855"/>
                  </a:lnTo>
                  <a:lnTo>
                    <a:pt x="504" y="835"/>
                  </a:lnTo>
                  <a:lnTo>
                    <a:pt x="534" y="816"/>
                  </a:lnTo>
                  <a:lnTo>
                    <a:pt x="565" y="799"/>
                  </a:lnTo>
                  <a:lnTo>
                    <a:pt x="596" y="783"/>
                  </a:lnTo>
                  <a:lnTo>
                    <a:pt x="627" y="767"/>
                  </a:lnTo>
                  <a:lnTo>
                    <a:pt x="659" y="755"/>
                  </a:lnTo>
                  <a:lnTo>
                    <a:pt x="691" y="743"/>
                  </a:lnTo>
                  <a:lnTo>
                    <a:pt x="722" y="732"/>
                  </a:lnTo>
                  <a:lnTo>
                    <a:pt x="755" y="723"/>
                  </a:lnTo>
                  <a:lnTo>
                    <a:pt x="788" y="718"/>
                  </a:lnTo>
                  <a:lnTo>
                    <a:pt x="820" y="712"/>
                  </a:lnTo>
                  <a:lnTo>
                    <a:pt x="854" y="709"/>
                  </a:lnTo>
                  <a:lnTo>
                    <a:pt x="887" y="708"/>
                  </a:lnTo>
                  <a:lnTo>
                    <a:pt x="887" y="708"/>
                  </a:lnTo>
                  <a:lnTo>
                    <a:pt x="927" y="709"/>
                  </a:lnTo>
                  <a:lnTo>
                    <a:pt x="965" y="712"/>
                  </a:lnTo>
                  <a:lnTo>
                    <a:pt x="1002" y="718"/>
                  </a:lnTo>
                  <a:lnTo>
                    <a:pt x="1039" y="723"/>
                  </a:lnTo>
                  <a:lnTo>
                    <a:pt x="1074" y="733"/>
                  </a:lnTo>
                  <a:lnTo>
                    <a:pt x="1108" y="743"/>
                  </a:lnTo>
                  <a:lnTo>
                    <a:pt x="1141" y="756"/>
                  </a:lnTo>
                  <a:lnTo>
                    <a:pt x="1174" y="770"/>
                  </a:lnTo>
                  <a:lnTo>
                    <a:pt x="1205" y="786"/>
                  </a:lnTo>
                  <a:lnTo>
                    <a:pt x="1233" y="804"/>
                  </a:lnTo>
                  <a:lnTo>
                    <a:pt x="1262" y="823"/>
                  </a:lnTo>
                  <a:lnTo>
                    <a:pt x="1290" y="844"/>
                  </a:lnTo>
                  <a:lnTo>
                    <a:pt x="1316" y="867"/>
                  </a:lnTo>
                  <a:lnTo>
                    <a:pt x="1340" y="892"/>
                  </a:lnTo>
                  <a:lnTo>
                    <a:pt x="1364" y="918"/>
                  </a:lnTo>
                  <a:lnTo>
                    <a:pt x="1386" y="945"/>
                  </a:lnTo>
                  <a:lnTo>
                    <a:pt x="1408" y="974"/>
                  </a:lnTo>
                  <a:lnTo>
                    <a:pt x="1426" y="1006"/>
                  </a:lnTo>
                  <a:lnTo>
                    <a:pt x="1446" y="1037"/>
                  </a:lnTo>
                  <a:lnTo>
                    <a:pt x="1463" y="1071"/>
                  </a:lnTo>
                  <a:lnTo>
                    <a:pt x="1479" y="1106"/>
                  </a:lnTo>
                  <a:lnTo>
                    <a:pt x="1493" y="1142"/>
                  </a:lnTo>
                  <a:lnTo>
                    <a:pt x="1506" y="1180"/>
                  </a:lnTo>
                  <a:lnTo>
                    <a:pt x="1518" y="1220"/>
                  </a:lnTo>
                  <a:lnTo>
                    <a:pt x="1528" y="1260"/>
                  </a:lnTo>
                  <a:lnTo>
                    <a:pt x="1538" y="1301"/>
                  </a:lnTo>
                  <a:lnTo>
                    <a:pt x="1545" y="1345"/>
                  </a:lnTo>
                  <a:lnTo>
                    <a:pt x="1552" y="1389"/>
                  </a:lnTo>
                  <a:lnTo>
                    <a:pt x="1557" y="1434"/>
                  </a:lnTo>
                  <a:lnTo>
                    <a:pt x="1561" y="1481"/>
                  </a:lnTo>
                  <a:lnTo>
                    <a:pt x="1562" y="1529"/>
                  </a:lnTo>
                  <a:lnTo>
                    <a:pt x="1564" y="1577"/>
                  </a:lnTo>
                  <a:lnTo>
                    <a:pt x="1564" y="1577"/>
                  </a:lnTo>
                  <a:lnTo>
                    <a:pt x="1562" y="1631"/>
                  </a:lnTo>
                  <a:lnTo>
                    <a:pt x="1560" y="1685"/>
                  </a:lnTo>
                  <a:lnTo>
                    <a:pt x="1554" y="1736"/>
                  </a:lnTo>
                  <a:lnTo>
                    <a:pt x="1548" y="1786"/>
                  </a:lnTo>
                  <a:lnTo>
                    <a:pt x="1540" y="1835"/>
                  </a:lnTo>
                  <a:lnTo>
                    <a:pt x="1528" y="1882"/>
                  </a:lnTo>
                  <a:lnTo>
                    <a:pt x="1517" y="1928"/>
                  </a:lnTo>
                  <a:lnTo>
                    <a:pt x="1503" y="1972"/>
                  </a:lnTo>
                  <a:lnTo>
                    <a:pt x="1487" y="2013"/>
                  </a:lnTo>
                  <a:lnTo>
                    <a:pt x="1470" y="2054"/>
                  </a:lnTo>
                  <a:lnTo>
                    <a:pt x="1452" y="2092"/>
                  </a:lnTo>
                  <a:lnTo>
                    <a:pt x="1432" y="2131"/>
                  </a:lnTo>
                  <a:lnTo>
                    <a:pt x="1411" y="2166"/>
                  </a:lnTo>
                  <a:lnTo>
                    <a:pt x="1388" y="2200"/>
                  </a:lnTo>
                  <a:lnTo>
                    <a:pt x="1365" y="2233"/>
                  </a:lnTo>
                  <a:lnTo>
                    <a:pt x="1340" y="2262"/>
                  </a:lnTo>
                  <a:lnTo>
                    <a:pt x="1314" y="2291"/>
                  </a:lnTo>
                  <a:lnTo>
                    <a:pt x="1287" y="2318"/>
                  </a:lnTo>
                  <a:lnTo>
                    <a:pt x="1259" y="2343"/>
                  </a:lnTo>
                  <a:lnTo>
                    <a:pt x="1230" y="2367"/>
                  </a:lnTo>
                  <a:lnTo>
                    <a:pt x="1199" y="2389"/>
                  </a:lnTo>
                  <a:lnTo>
                    <a:pt x="1169" y="2409"/>
                  </a:lnTo>
                  <a:lnTo>
                    <a:pt x="1138" y="2427"/>
                  </a:lnTo>
                  <a:lnTo>
                    <a:pt x="1106" y="2444"/>
                  </a:lnTo>
                  <a:lnTo>
                    <a:pt x="1073" y="2458"/>
                  </a:lnTo>
                  <a:lnTo>
                    <a:pt x="1039" y="2471"/>
                  </a:lnTo>
                  <a:lnTo>
                    <a:pt x="1006" y="2481"/>
                  </a:lnTo>
                  <a:lnTo>
                    <a:pt x="971" y="2489"/>
                  </a:lnTo>
                  <a:lnTo>
                    <a:pt x="937" y="2496"/>
                  </a:lnTo>
                  <a:lnTo>
                    <a:pt x="901" y="2502"/>
                  </a:lnTo>
                  <a:lnTo>
                    <a:pt x="866" y="2505"/>
                  </a:lnTo>
                  <a:lnTo>
                    <a:pt x="830" y="2505"/>
                  </a:lnTo>
                  <a:lnTo>
                    <a:pt x="830" y="2505"/>
                  </a:lnTo>
                  <a:lnTo>
                    <a:pt x="801" y="2505"/>
                  </a:lnTo>
                  <a:lnTo>
                    <a:pt x="771" y="2502"/>
                  </a:lnTo>
                  <a:lnTo>
                    <a:pt x="741" y="2498"/>
                  </a:lnTo>
                  <a:lnTo>
                    <a:pt x="711" y="2491"/>
                  </a:lnTo>
                  <a:lnTo>
                    <a:pt x="681" y="2484"/>
                  </a:lnTo>
                  <a:lnTo>
                    <a:pt x="652" y="2474"/>
                  </a:lnTo>
                  <a:lnTo>
                    <a:pt x="622" y="2462"/>
                  </a:lnTo>
                  <a:lnTo>
                    <a:pt x="592" y="2450"/>
                  </a:lnTo>
                  <a:lnTo>
                    <a:pt x="562" y="2435"/>
                  </a:lnTo>
                  <a:lnTo>
                    <a:pt x="532" y="2418"/>
                  </a:lnTo>
                  <a:lnTo>
                    <a:pt x="503" y="2401"/>
                  </a:lnTo>
                  <a:lnTo>
                    <a:pt x="474" y="2382"/>
                  </a:lnTo>
                  <a:lnTo>
                    <a:pt x="446" y="2360"/>
                  </a:lnTo>
                  <a:lnTo>
                    <a:pt x="417" y="2339"/>
                  </a:lnTo>
                  <a:lnTo>
                    <a:pt x="390" y="2315"/>
                  </a:lnTo>
                  <a:lnTo>
                    <a:pt x="364" y="2289"/>
                  </a:lnTo>
                  <a:lnTo>
                    <a:pt x="352" y="2289"/>
                  </a:lnTo>
                  <a:lnTo>
                    <a:pt x="318" y="2464"/>
                  </a:lnTo>
                  <a:lnTo>
                    <a:pt x="0" y="2464"/>
                  </a:lnTo>
                  <a:lnTo>
                    <a:pt x="0" y="0"/>
                  </a:lnTo>
                  <a:close/>
                  <a:moveTo>
                    <a:pt x="747" y="2174"/>
                  </a:moveTo>
                  <a:lnTo>
                    <a:pt x="747" y="2174"/>
                  </a:lnTo>
                  <a:lnTo>
                    <a:pt x="768" y="2173"/>
                  </a:lnTo>
                  <a:lnTo>
                    <a:pt x="789" y="2172"/>
                  </a:lnTo>
                  <a:lnTo>
                    <a:pt x="809" y="2169"/>
                  </a:lnTo>
                  <a:lnTo>
                    <a:pt x="829" y="2165"/>
                  </a:lnTo>
                  <a:lnTo>
                    <a:pt x="849" y="2159"/>
                  </a:lnTo>
                  <a:lnTo>
                    <a:pt x="869" y="2153"/>
                  </a:lnTo>
                  <a:lnTo>
                    <a:pt x="887" y="2145"/>
                  </a:lnTo>
                  <a:lnTo>
                    <a:pt x="906" y="2136"/>
                  </a:lnTo>
                  <a:lnTo>
                    <a:pt x="923" y="2126"/>
                  </a:lnTo>
                  <a:lnTo>
                    <a:pt x="941" y="2115"/>
                  </a:lnTo>
                  <a:lnTo>
                    <a:pt x="958" y="2104"/>
                  </a:lnTo>
                  <a:lnTo>
                    <a:pt x="974" y="2089"/>
                  </a:lnTo>
                  <a:lnTo>
                    <a:pt x="989" y="2075"/>
                  </a:lnTo>
                  <a:lnTo>
                    <a:pt x="1005" y="2060"/>
                  </a:lnTo>
                  <a:lnTo>
                    <a:pt x="1019" y="2043"/>
                  </a:lnTo>
                  <a:lnTo>
                    <a:pt x="1033" y="2024"/>
                  </a:lnTo>
                  <a:lnTo>
                    <a:pt x="1046" y="2006"/>
                  </a:lnTo>
                  <a:lnTo>
                    <a:pt x="1059" y="1984"/>
                  </a:lnTo>
                  <a:lnTo>
                    <a:pt x="1070" y="1963"/>
                  </a:lnTo>
                  <a:lnTo>
                    <a:pt x="1081" y="1940"/>
                  </a:lnTo>
                  <a:lnTo>
                    <a:pt x="1091" y="1918"/>
                  </a:lnTo>
                  <a:lnTo>
                    <a:pt x="1101" y="1892"/>
                  </a:lnTo>
                  <a:lnTo>
                    <a:pt x="1110" y="1867"/>
                  </a:lnTo>
                  <a:lnTo>
                    <a:pt x="1117" y="1840"/>
                  </a:lnTo>
                  <a:lnTo>
                    <a:pt x="1124" y="1811"/>
                  </a:lnTo>
                  <a:lnTo>
                    <a:pt x="1131" y="1783"/>
                  </a:lnTo>
                  <a:lnTo>
                    <a:pt x="1135" y="1752"/>
                  </a:lnTo>
                  <a:lnTo>
                    <a:pt x="1141" y="1721"/>
                  </a:lnTo>
                  <a:lnTo>
                    <a:pt x="1144" y="1688"/>
                  </a:lnTo>
                  <a:lnTo>
                    <a:pt x="1147" y="1655"/>
                  </a:lnTo>
                  <a:lnTo>
                    <a:pt x="1148" y="1620"/>
                  </a:lnTo>
                  <a:lnTo>
                    <a:pt x="1148" y="1584"/>
                  </a:lnTo>
                  <a:lnTo>
                    <a:pt x="1148" y="1584"/>
                  </a:lnTo>
                  <a:lnTo>
                    <a:pt x="1147" y="1522"/>
                  </a:lnTo>
                  <a:lnTo>
                    <a:pt x="1142" y="1462"/>
                  </a:lnTo>
                  <a:lnTo>
                    <a:pt x="1137" y="1407"/>
                  </a:lnTo>
                  <a:lnTo>
                    <a:pt x="1133" y="1380"/>
                  </a:lnTo>
                  <a:lnTo>
                    <a:pt x="1127" y="1355"/>
                  </a:lnTo>
                  <a:lnTo>
                    <a:pt x="1121" y="1331"/>
                  </a:lnTo>
                  <a:lnTo>
                    <a:pt x="1114" y="1306"/>
                  </a:lnTo>
                  <a:lnTo>
                    <a:pt x="1107" y="1284"/>
                  </a:lnTo>
                  <a:lnTo>
                    <a:pt x="1100" y="1261"/>
                  </a:lnTo>
                  <a:lnTo>
                    <a:pt x="1090" y="1241"/>
                  </a:lnTo>
                  <a:lnTo>
                    <a:pt x="1081" y="1221"/>
                  </a:lnTo>
                  <a:lnTo>
                    <a:pt x="1072" y="1201"/>
                  </a:lnTo>
                  <a:lnTo>
                    <a:pt x="1060" y="1184"/>
                  </a:lnTo>
                  <a:lnTo>
                    <a:pt x="1049" y="1167"/>
                  </a:lnTo>
                  <a:lnTo>
                    <a:pt x="1036" y="1150"/>
                  </a:lnTo>
                  <a:lnTo>
                    <a:pt x="1023" y="1136"/>
                  </a:lnTo>
                  <a:lnTo>
                    <a:pt x="1009" y="1122"/>
                  </a:lnTo>
                  <a:lnTo>
                    <a:pt x="993" y="1109"/>
                  </a:lnTo>
                  <a:lnTo>
                    <a:pt x="978" y="1098"/>
                  </a:lnTo>
                  <a:lnTo>
                    <a:pt x="962" y="1087"/>
                  </a:lnTo>
                  <a:lnTo>
                    <a:pt x="945" y="1077"/>
                  </a:lnTo>
                  <a:lnTo>
                    <a:pt x="927" y="1068"/>
                  </a:lnTo>
                  <a:lnTo>
                    <a:pt x="908" y="1061"/>
                  </a:lnTo>
                  <a:lnTo>
                    <a:pt x="888" y="1054"/>
                  </a:lnTo>
                  <a:lnTo>
                    <a:pt x="869" y="1050"/>
                  </a:lnTo>
                  <a:lnTo>
                    <a:pt x="847" y="1045"/>
                  </a:lnTo>
                  <a:lnTo>
                    <a:pt x="825" y="1043"/>
                  </a:lnTo>
                  <a:lnTo>
                    <a:pt x="802" y="1041"/>
                  </a:lnTo>
                  <a:lnTo>
                    <a:pt x="778" y="1040"/>
                  </a:lnTo>
                  <a:lnTo>
                    <a:pt x="778" y="1040"/>
                  </a:lnTo>
                  <a:lnTo>
                    <a:pt x="755" y="1041"/>
                  </a:lnTo>
                  <a:lnTo>
                    <a:pt x="731" y="1043"/>
                  </a:lnTo>
                  <a:lnTo>
                    <a:pt x="708" y="1047"/>
                  </a:lnTo>
                  <a:lnTo>
                    <a:pt x="686" y="1051"/>
                  </a:lnTo>
                  <a:lnTo>
                    <a:pt x="661" y="1058"/>
                  </a:lnTo>
                  <a:lnTo>
                    <a:pt x="639" y="1067"/>
                  </a:lnTo>
                  <a:lnTo>
                    <a:pt x="616" y="1077"/>
                  </a:lnTo>
                  <a:lnTo>
                    <a:pt x="592" y="1088"/>
                  </a:lnTo>
                  <a:lnTo>
                    <a:pt x="569" y="1101"/>
                  </a:lnTo>
                  <a:lnTo>
                    <a:pt x="545" y="1115"/>
                  </a:lnTo>
                  <a:lnTo>
                    <a:pt x="522" y="1131"/>
                  </a:lnTo>
                  <a:lnTo>
                    <a:pt x="498" y="1148"/>
                  </a:lnTo>
                  <a:lnTo>
                    <a:pt x="474" y="1166"/>
                  </a:lnTo>
                  <a:lnTo>
                    <a:pt x="450" y="1186"/>
                  </a:lnTo>
                  <a:lnTo>
                    <a:pt x="426" y="1209"/>
                  </a:lnTo>
                  <a:lnTo>
                    <a:pt x="402" y="1231"/>
                  </a:lnTo>
                  <a:lnTo>
                    <a:pt x="402" y="2031"/>
                  </a:lnTo>
                  <a:lnTo>
                    <a:pt x="402" y="2031"/>
                  </a:lnTo>
                  <a:lnTo>
                    <a:pt x="425" y="2050"/>
                  </a:lnTo>
                  <a:lnTo>
                    <a:pt x="447" y="2067"/>
                  </a:lnTo>
                  <a:lnTo>
                    <a:pt x="470" y="2082"/>
                  </a:lnTo>
                  <a:lnTo>
                    <a:pt x="493" y="2098"/>
                  </a:lnTo>
                  <a:lnTo>
                    <a:pt x="515" y="2111"/>
                  </a:lnTo>
                  <a:lnTo>
                    <a:pt x="538" y="2122"/>
                  </a:lnTo>
                  <a:lnTo>
                    <a:pt x="559" y="2132"/>
                  </a:lnTo>
                  <a:lnTo>
                    <a:pt x="582" y="2142"/>
                  </a:lnTo>
                  <a:lnTo>
                    <a:pt x="603" y="2149"/>
                  </a:lnTo>
                  <a:lnTo>
                    <a:pt x="625" y="2156"/>
                  </a:lnTo>
                  <a:lnTo>
                    <a:pt x="646" y="2162"/>
                  </a:lnTo>
                  <a:lnTo>
                    <a:pt x="667" y="2166"/>
                  </a:lnTo>
                  <a:lnTo>
                    <a:pt x="688" y="2170"/>
                  </a:lnTo>
                  <a:lnTo>
                    <a:pt x="708" y="2172"/>
                  </a:lnTo>
                  <a:lnTo>
                    <a:pt x="728" y="2173"/>
                  </a:lnTo>
                  <a:lnTo>
                    <a:pt x="747" y="2174"/>
                  </a:lnTo>
                  <a:lnTo>
                    <a:pt x="747"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2" name="Freeform 8"/>
            <p:cNvSpPr>
              <a:spLocks/>
            </p:cNvSpPr>
            <p:nvPr userDrawn="1"/>
          </p:nvSpPr>
          <p:spPr bwMode="auto">
            <a:xfrm>
              <a:off x="722" y="792"/>
              <a:ext cx="889" cy="760"/>
            </a:xfrm>
            <a:custGeom>
              <a:avLst/>
              <a:gdLst>
                <a:gd name="T0" fmla="*/ 0 w 2668"/>
                <a:gd name="T1" fmla="*/ 0 h 2282"/>
                <a:gd name="T2" fmla="*/ 420 w 2668"/>
                <a:gd name="T3" fmla="*/ 0 h 2282"/>
                <a:gd name="T4" fmla="*/ 615 w 2668"/>
                <a:gd name="T5" fmla="*/ 1151 h 2282"/>
                <a:gd name="T6" fmla="*/ 615 w 2668"/>
                <a:gd name="T7" fmla="*/ 1151 h 2282"/>
                <a:gd name="T8" fmla="*/ 731 w 2668"/>
                <a:gd name="T9" fmla="*/ 1880 h 2282"/>
                <a:gd name="T10" fmla="*/ 744 w 2668"/>
                <a:gd name="T11" fmla="*/ 1880 h 2282"/>
                <a:gd name="T12" fmla="*/ 744 w 2668"/>
                <a:gd name="T13" fmla="*/ 1880 h 2282"/>
                <a:gd name="T14" fmla="*/ 779 w 2668"/>
                <a:gd name="T15" fmla="*/ 1699 h 2282"/>
                <a:gd name="T16" fmla="*/ 816 w 2668"/>
                <a:gd name="T17" fmla="*/ 1516 h 2282"/>
                <a:gd name="T18" fmla="*/ 891 w 2668"/>
                <a:gd name="T19" fmla="*/ 1151 h 2282"/>
                <a:gd name="T20" fmla="*/ 1174 w 2668"/>
                <a:gd name="T21" fmla="*/ 0 h 2282"/>
                <a:gd name="T22" fmla="*/ 1523 w 2668"/>
                <a:gd name="T23" fmla="*/ 0 h 2282"/>
                <a:gd name="T24" fmla="*/ 1805 w 2668"/>
                <a:gd name="T25" fmla="*/ 1151 h 2282"/>
                <a:gd name="T26" fmla="*/ 1805 w 2668"/>
                <a:gd name="T27" fmla="*/ 1151 h 2282"/>
                <a:gd name="T28" fmla="*/ 1880 w 2668"/>
                <a:gd name="T29" fmla="*/ 1513 h 2282"/>
                <a:gd name="T30" fmla="*/ 1955 w 2668"/>
                <a:gd name="T31" fmla="*/ 1880 h 2282"/>
                <a:gd name="T32" fmla="*/ 1970 w 2668"/>
                <a:gd name="T33" fmla="*/ 1880 h 2282"/>
                <a:gd name="T34" fmla="*/ 1970 w 2668"/>
                <a:gd name="T35" fmla="*/ 1880 h 2282"/>
                <a:gd name="T36" fmla="*/ 2025 w 2668"/>
                <a:gd name="T37" fmla="*/ 1514 h 2282"/>
                <a:gd name="T38" fmla="*/ 2053 w 2668"/>
                <a:gd name="T39" fmla="*/ 1331 h 2282"/>
                <a:gd name="T40" fmla="*/ 2082 w 2668"/>
                <a:gd name="T41" fmla="*/ 1151 h 2282"/>
                <a:gd name="T42" fmla="*/ 2276 w 2668"/>
                <a:gd name="T43" fmla="*/ 0 h 2282"/>
                <a:gd name="T44" fmla="*/ 2668 w 2668"/>
                <a:gd name="T45" fmla="*/ 0 h 2282"/>
                <a:gd name="T46" fmla="*/ 2228 w 2668"/>
                <a:gd name="T47" fmla="*/ 2282 h 2282"/>
                <a:gd name="T48" fmla="*/ 1725 w 2668"/>
                <a:gd name="T49" fmla="*/ 2282 h 2282"/>
                <a:gd name="T50" fmla="*/ 1442 w 2668"/>
                <a:gd name="T51" fmla="*/ 1082 h 2282"/>
                <a:gd name="T52" fmla="*/ 1442 w 2668"/>
                <a:gd name="T53" fmla="*/ 1082 h 2282"/>
                <a:gd name="T54" fmla="*/ 1415 w 2668"/>
                <a:gd name="T55" fmla="*/ 949 h 2282"/>
                <a:gd name="T56" fmla="*/ 1389 w 2668"/>
                <a:gd name="T57" fmla="*/ 817 h 2282"/>
                <a:gd name="T58" fmla="*/ 1341 w 2668"/>
                <a:gd name="T59" fmla="*/ 554 h 2282"/>
                <a:gd name="T60" fmla="*/ 1327 w 2668"/>
                <a:gd name="T61" fmla="*/ 554 h 2282"/>
                <a:gd name="T62" fmla="*/ 1327 w 2668"/>
                <a:gd name="T63" fmla="*/ 554 h 2282"/>
                <a:gd name="T64" fmla="*/ 1279 w 2668"/>
                <a:gd name="T65" fmla="*/ 817 h 2282"/>
                <a:gd name="T66" fmla="*/ 1253 w 2668"/>
                <a:gd name="T67" fmla="*/ 949 h 2282"/>
                <a:gd name="T68" fmla="*/ 1226 w 2668"/>
                <a:gd name="T69" fmla="*/ 1082 h 2282"/>
                <a:gd name="T70" fmla="*/ 951 w 2668"/>
                <a:gd name="T71" fmla="*/ 2282 h 2282"/>
                <a:gd name="T72" fmla="*/ 454 w 2668"/>
                <a:gd name="T73" fmla="*/ 2282 h 2282"/>
                <a:gd name="T74" fmla="*/ 0 w 2668"/>
                <a:gd name="T75" fmla="*/ 0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68" h="2282">
                  <a:moveTo>
                    <a:pt x="0" y="0"/>
                  </a:moveTo>
                  <a:lnTo>
                    <a:pt x="420" y="0"/>
                  </a:lnTo>
                  <a:lnTo>
                    <a:pt x="615" y="1151"/>
                  </a:lnTo>
                  <a:lnTo>
                    <a:pt x="615" y="1151"/>
                  </a:lnTo>
                  <a:lnTo>
                    <a:pt x="731" y="1880"/>
                  </a:lnTo>
                  <a:lnTo>
                    <a:pt x="744" y="1880"/>
                  </a:lnTo>
                  <a:lnTo>
                    <a:pt x="744" y="1880"/>
                  </a:lnTo>
                  <a:lnTo>
                    <a:pt x="779" y="1699"/>
                  </a:lnTo>
                  <a:lnTo>
                    <a:pt x="816" y="1516"/>
                  </a:lnTo>
                  <a:lnTo>
                    <a:pt x="891" y="1151"/>
                  </a:lnTo>
                  <a:lnTo>
                    <a:pt x="1174" y="0"/>
                  </a:lnTo>
                  <a:lnTo>
                    <a:pt x="1523" y="0"/>
                  </a:lnTo>
                  <a:lnTo>
                    <a:pt x="1805" y="1151"/>
                  </a:lnTo>
                  <a:lnTo>
                    <a:pt x="1805" y="1151"/>
                  </a:lnTo>
                  <a:lnTo>
                    <a:pt x="1880" y="1513"/>
                  </a:lnTo>
                  <a:lnTo>
                    <a:pt x="1955" y="1880"/>
                  </a:lnTo>
                  <a:lnTo>
                    <a:pt x="1970" y="1880"/>
                  </a:lnTo>
                  <a:lnTo>
                    <a:pt x="1970" y="1880"/>
                  </a:lnTo>
                  <a:lnTo>
                    <a:pt x="2025" y="1514"/>
                  </a:lnTo>
                  <a:lnTo>
                    <a:pt x="2053" y="1331"/>
                  </a:lnTo>
                  <a:lnTo>
                    <a:pt x="2082" y="1151"/>
                  </a:lnTo>
                  <a:lnTo>
                    <a:pt x="2276" y="0"/>
                  </a:lnTo>
                  <a:lnTo>
                    <a:pt x="2668" y="0"/>
                  </a:lnTo>
                  <a:lnTo>
                    <a:pt x="2228" y="2282"/>
                  </a:lnTo>
                  <a:lnTo>
                    <a:pt x="1725" y="2282"/>
                  </a:lnTo>
                  <a:lnTo>
                    <a:pt x="1442" y="1082"/>
                  </a:lnTo>
                  <a:lnTo>
                    <a:pt x="1442" y="1082"/>
                  </a:lnTo>
                  <a:lnTo>
                    <a:pt x="1415" y="949"/>
                  </a:lnTo>
                  <a:lnTo>
                    <a:pt x="1389" y="817"/>
                  </a:lnTo>
                  <a:lnTo>
                    <a:pt x="1341" y="554"/>
                  </a:lnTo>
                  <a:lnTo>
                    <a:pt x="1327" y="554"/>
                  </a:lnTo>
                  <a:lnTo>
                    <a:pt x="1327" y="554"/>
                  </a:lnTo>
                  <a:lnTo>
                    <a:pt x="1279" y="817"/>
                  </a:lnTo>
                  <a:lnTo>
                    <a:pt x="1253" y="949"/>
                  </a:lnTo>
                  <a:lnTo>
                    <a:pt x="1226" y="1082"/>
                  </a:lnTo>
                  <a:lnTo>
                    <a:pt x="951" y="2282"/>
                  </a:lnTo>
                  <a:lnTo>
                    <a:pt x="454" y="228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3" name="Freeform 9"/>
            <p:cNvSpPr>
              <a:spLocks noEditPoints="1"/>
            </p:cNvSpPr>
            <p:nvPr userDrawn="1"/>
          </p:nvSpPr>
          <p:spPr bwMode="auto">
            <a:xfrm>
              <a:off x="1645" y="967"/>
              <a:ext cx="544" cy="599"/>
            </a:xfrm>
            <a:custGeom>
              <a:avLst/>
              <a:gdLst>
                <a:gd name="T0" fmla="*/ 932 w 1630"/>
                <a:gd name="T1" fmla="*/ 8 h 1797"/>
                <a:gd name="T2" fmla="*/ 1122 w 1630"/>
                <a:gd name="T3" fmla="*/ 61 h 1797"/>
                <a:gd name="T4" fmla="*/ 1292 w 1630"/>
                <a:gd name="T5" fmla="*/ 157 h 1797"/>
                <a:gd name="T6" fmla="*/ 1437 w 1630"/>
                <a:gd name="T7" fmla="*/ 296 h 1797"/>
                <a:gd name="T8" fmla="*/ 1546 w 1630"/>
                <a:gd name="T9" fmla="*/ 478 h 1797"/>
                <a:gd name="T10" fmla="*/ 1613 w 1630"/>
                <a:gd name="T11" fmla="*/ 698 h 1797"/>
                <a:gd name="T12" fmla="*/ 1630 w 1630"/>
                <a:gd name="T13" fmla="*/ 901 h 1797"/>
                <a:gd name="T14" fmla="*/ 1603 w 1630"/>
                <a:gd name="T15" fmla="*/ 1149 h 1797"/>
                <a:gd name="T16" fmla="*/ 1526 w 1630"/>
                <a:gd name="T17" fmla="*/ 1360 h 1797"/>
                <a:gd name="T18" fmla="*/ 1410 w 1630"/>
                <a:gd name="T19" fmla="*/ 1533 h 1797"/>
                <a:gd name="T20" fmla="*/ 1260 w 1630"/>
                <a:gd name="T21" fmla="*/ 1664 h 1797"/>
                <a:gd name="T22" fmla="*/ 1085 w 1630"/>
                <a:gd name="T23" fmla="*/ 1752 h 1797"/>
                <a:gd name="T24" fmla="*/ 894 w 1630"/>
                <a:gd name="T25" fmla="*/ 1794 h 1797"/>
                <a:gd name="T26" fmla="*/ 733 w 1630"/>
                <a:gd name="T27" fmla="*/ 1794 h 1797"/>
                <a:gd name="T28" fmla="*/ 543 w 1630"/>
                <a:gd name="T29" fmla="*/ 1752 h 1797"/>
                <a:gd name="T30" fmla="*/ 369 w 1630"/>
                <a:gd name="T31" fmla="*/ 1664 h 1797"/>
                <a:gd name="T32" fmla="*/ 220 w 1630"/>
                <a:gd name="T33" fmla="*/ 1533 h 1797"/>
                <a:gd name="T34" fmla="*/ 103 w 1630"/>
                <a:gd name="T35" fmla="*/ 1360 h 1797"/>
                <a:gd name="T36" fmla="*/ 27 w 1630"/>
                <a:gd name="T37" fmla="*/ 1149 h 1797"/>
                <a:gd name="T38" fmla="*/ 0 w 1630"/>
                <a:gd name="T39" fmla="*/ 901 h 1797"/>
                <a:gd name="T40" fmla="*/ 17 w 1630"/>
                <a:gd name="T41" fmla="*/ 698 h 1797"/>
                <a:gd name="T42" fmla="*/ 83 w 1630"/>
                <a:gd name="T43" fmla="*/ 478 h 1797"/>
                <a:gd name="T44" fmla="*/ 193 w 1630"/>
                <a:gd name="T45" fmla="*/ 296 h 1797"/>
                <a:gd name="T46" fmla="*/ 336 w 1630"/>
                <a:gd name="T47" fmla="*/ 157 h 1797"/>
                <a:gd name="T48" fmla="*/ 506 w 1630"/>
                <a:gd name="T49" fmla="*/ 61 h 1797"/>
                <a:gd name="T50" fmla="*/ 695 w 1630"/>
                <a:gd name="T51" fmla="*/ 8 h 1797"/>
                <a:gd name="T52" fmla="*/ 813 w 1630"/>
                <a:gd name="T53" fmla="*/ 1469 h 1797"/>
                <a:gd name="T54" fmla="*/ 902 w 1630"/>
                <a:gd name="T55" fmla="*/ 1459 h 1797"/>
                <a:gd name="T56" fmla="*/ 1000 w 1630"/>
                <a:gd name="T57" fmla="*/ 1418 h 1797"/>
                <a:gd name="T58" fmla="*/ 1082 w 1630"/>
                <a:gd name="T59" fmla="*/ 1349 h 1797"/>
                <a:gd name="T60" fmla="*/ 1146 w 1630"/>
                <a:gd name="T61" fmla="*/ 1252 h 1797"/>
                <a:gd name="T62" fmla="*/ 1190 w 1630"/>
                <a:gd name="T63" fmla="*/ 1133 h 1797"/>
                <a:gd name="T64" fmla="*/ 1214 w 1630"/>
                <a:gd name="T65" fmla="*/ 994 h 1797"/>
                <a:gd name="T66" fmla="*/ 1217 w 1630"/>
                <a:gd name="T67" fmla="*/ 869 h 1797"/>
                <a:gd name="T68" fmla="*/ 1201 w 1630"/>
                <a:gd name="T69" fmla="*/ 719 h 1797"/>
                <a:gd name="T70" fmla="*/ 1166 w 1630"/>
                <a:gd name="T71" fmla="*/ 591 h 1797"/>
                <a:gd name="T72" fmla="*/ 1109 w 1630"/>
                <a:gd name="T73" fmla="*/ 485 h 1797"/>
                <a:gd name="T74" fmla="*/ 1035 w 1630"/>
                <a:gd name="T75" fmla="*/ 404 h 1797"/>
                <a:gd name="T76" fmla="*/ 943 w 1630"/>
                <a:gd name="T77" fmla="*/ 352 h 1797"/>
                <a:gd name="T78" fmla="*/ 837 w 1630"/>
                <a:gd name="T79" fmla="*/ 329 h 1797"/>
                <a:gd name="T80" fmla="*/ 745 w 1630"/>
                <a:gd name="T81" fmla="*/ 335 h 1797"/>
                <a:gd name="T82" fmla="*/ 644 w 1630"/>
                <a:gd name="T83" fmla="*/ 369 h 1797"/>
                <a:gd name="T84" fmla="*/ 560 w 1630"/>
                <a:gd name="T85" fmla="*/ 434 h 1797"/>
                <a:gd name="T86" fmla="*/ 493 w 1630"/>
                <a:gd name="T87" fmla="*/ 525 h 1797"/>
                <a:gd name="T88" fmla="*/ 447 w 1630"/>
                <a:gd name="T89" fmla="*/ 640 h 1797"/>
                <a:gd name="T90" fmla="*/ 418 w 1630"/>
                <a:gd name="T91" fmla="*/ 777 h 1797"/>
                <a:gd name="T92" fmla="*/ 411 w 1630"/>
                <a:gd name="T93" fmla="*/ 901 h 1797"/>
                <a:gd name="T94" fmla="*/ 423 w 1630"/>
                <a:gd name="T95" fmla="*/ 1052 h 1797"/>
                <a:gd name="T96" fmla="*/ 454 w 1630"/>
                <a:gd name="T97" fmla="*/ 1184 h 1797"/>
                <a:gd name="T98" fmla="*/ 506 w 1630"/>
                <a:gd name="T99" fmla="*/ 1293 h 1797"/>
                <a:gd name="T100" fmla="*/ 576 w 1630"/>
                <a:gd name="T101" fmla="*/ 1380 h 1797"/>
                <a:gd name="T102" fmla="*/ 664 w 1630"/>
                <a:gd name="T103" fmla="*/ 1438 h 1797"/>
                <a:gd name="T104" fmla="*/ 767 w 1630"/>
                <a:gd name="T105" fmla="*/ 1466 h 1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30" h="1797">
                  <a:moveTo>
                    <a:pt x="813" y="0"/>
                  </a:moveTo>
                  <a:lnTo>
                    <a:pt x="813" y="0"/>
                  </a:lnTo>
                  <a:lnTo>
                    <a:pt x="854" y="1"/>
                  </a:lnTo>
                  <a:lnTo>
                    <a:pt x="894" y="4"/>
                  </a:lnTo>
                  <a:lnTo>
                    <a:pt x="932" y="8"/>
                  </a:lnTo>
                  <a:lnTo>
                    <a:pt x="972" y="15"/>
                  </a:lnTo>
                  <a:lnTo>
                    <a:pt x="1010" y="24"/>
                  </a:lnTo>
                  <a:lnTo>
                    <a:pt x="1048" y="34"/>
                  </a:lnTo>
                  <a:lnTo>
                    <a:pt x="1085" y="47"/>
                  </a:lnTo>
                  <a:lnTo>
                    <a:pt x="1122" y="61"/>
                  </a:lnTo>
                  <a:lnTo>
                    <a:pt x="1157" y="76"/>
                  </a:lnTo>
                  <a:lnTo>
                    <a:pt x="1193" y="93"/>
                  </a:lnTo>
                  <a:lnTo>
                    <a:pt x="1227" y="113"/>
                  </a:lnTo>
                  <a:lnTo>
                    <a:pt x="1260" y="135"/>
                  </a:lnTo>
                  <a:lnTo>
                    <a:pt x="1292" y="157"/>
                  </a:lnTo>
                  <a:lnTo>
                    <a:pt x="1324" y="181"/>
                  </a:lnTo>
                  <a:lnTo>
                    <a:pt x="1353" y="208"/>
                  </a:lnTo>
                  <a:lnTo>
                    <a:pt x="1383" y="235"/>
                  </a:lnTo>
                  <a:lnTo>
                    <a:pt x="1410" y="265"/>
                  </a:lnTo>
                  <a:lnTo>
                    <a:pt x="1437" y="296"/>
                  </a:lnTo>
                  <a:lnTo>
                    <a:pt x="1461" y="330"/>
                  </a:lnTo>
                  <a:lnTo>
                    <a:pt x="1485" y="364"/>
                  </a:lnTo>
                  <a:lnTo>
                    <a:pt x="1507" y="400"/>
                  </a:lnTo>
                  <a:lnTo>
                    <a:pt x="1526" y="438"/>
                  </a:lnTo>
                  <a:lnTo>
                    <a:pt x="1546" y="478"/>
                  </a:lnTo>
                  <a:lnTo>
                    <a:pt x="1563" y="519"/>
                  </a:lnTo>
                  <a:lnTo>
                    <a:pt x="1577" y="562"/>
                  </a:lnTo>
                  <a:lnTo>
                    <a:pt x="1592" y="605"/>
                  </a:lnTo>
                  <a:lnTo>
                    <a:pt x="1603" y="651"/>
                  </a:lnTo>
                  <a:lnTo>
                    <a:pt x="1613" y="698"/>
                  </a:lnTo>
                  <a:lnTo>
                    <a:pt x="1620" y="746"/>
                  </a:lnTo>
                  <a:lnTo>
                    <a:pt x="1626" y="796"/>
                  </a:lnTo>
                  <a:lnTo>
                    <a:pt x="1629" y="848"/>
                  </a:lnTo>
                  <a:lnTo>
                    <a:pt x="1630" y="901"/>
                  </a:lnTo>
                  <a:lnTo>
                    <a:pt x="1630" y="901"/>
                  </a:lnTo>
                  <a:lnTo>
                    <a:pt x="1629" y="953"/>
                  </a:lnTo>
                  <a:lnTo>
                    <a:pt x="1626" y="1004"/>
                  </a:lnTo>
                  <a:lnTo>
                    <a:pt x="1620" y="1054"/>
                  </a:lnTo>
                  <a:lnTo>
                    <a:pt x="1613" y="1102"/>
                  </a:lnTo>
                  <a:lnTo>
                    <a:pt x="1603" y="1149"/>
                  </a:lnTo>
                  <a:lnTo>
                    <a:pt x="1592" y="1194"/>
                  </a:lnTo>
                  <a:lnTo>
                    <a:pt x="1577" y="1238"/>
                  </a:lnTo>
                  <a:lnTo>
                    <a:pt x="1563" y="1281"/>
                  </a:lnTo>
                  <a:lnTo>
                    <a:pt x="1546" y="1322"/>
                  </a:lnTo>
                  <a:lnTo>
                    <a:pt x="1526" y="1360"/>
                  </a:lnTo>
                  <a:lnTo>
                    <a:pt x="1507" y="1398"/>
                  </a:lnTo>
                  <a:lnTo>
                    <a:pt x="1485" y="1434"/>
                  </a:lnTo>
                  <a:lnTo>
                    <a:pt x="1461" y="1469"/>
                  </a:lnTo>
                  <a:lnTo>
                    <a:pt x="1437" y="1502"/>
                  </a:lnTo>
                  <a:lnTo>
                    <a:pt x="1410" y="1533"/>
                  </a:lnTo>
                  <a:lnTo>
                    <a:pt x="1383" y="1563"/>
                  </a:lnTo>
                  <a:lnTo>
                    <a:pt x="1353" y="1590"/>
                  </a:lnTo>
                  <a:lnTo>
                    <a:pt x="1324" y="1617"/>
                  </a:lnTo>
                  <a:lnTo>
                    <a:pt x="1292" y="1641"/>
                  </a:lnTo>
                  <a:lnTo>
                    <a:pt x="1260" y="1664"/>
                  </a:lnTo>
                  <a:lnTo>
                    <a:pt x="1227" y="1685"/>
                  </a:lnTo>
                  <a:lnTo>
                    <a:pt x="1193" y="1703"/>
                  </a:lnTo>
                  <a:lnTo>
                    <a:pt x="1157" y="1722"/>
                  </a:lnTo>
                  <a:lnTo>
                    <a:pt x="1122" y="1737"/>
                  </a:lnTo>
                  <a:lnTo>
                    <a:pt x="1085" y="1752"/>
                  </a:lnTo>
                  <a:lnTo>
                    <a:pt x="1048" y="1763"/>
                  </a:lnTo>
                  <a:lnTo>
                    <a:pt x="1010" y="1774"/>
                  </a:lnTo>
                  <a:lnTo>
                    <a:pt x="972" y="1783"/>
                  </a:lnTo>
                  <a:lnTo>
                    <a:pt x="932" y="1788"/>
                  </a:lnTo>
                  <a:lnTo>
                    <a:pt x="894" y="1794"/>
                  </a:lnTo>
                  <a:lnTo>
                    <a:pt x="854" y="1797"/>
                  </a:lnTo>
                  <a:lnTo>
                    <a:pt x="813" y="1797"/>
                  </a:lnTo>
                  <a:lnTo>
                    <a:pt x="813" y="1797"/>
                  </a:lnTo>
                  <a:lnTo>
                    <a:pt x="773" y="1797"/>
                  </a:lnTo>
                  <a:lnTo>
                    <a:pt x="733" y="1794"/>
                  </a:lnTo>
                  <a:lnTo>
                    <a:pt x="695" y="1788"/>
                  </a:lnTo>
                  <a:lnTo>
                    <a:pt x="655" y="1783"/>
                  </a:lnTo>
                  <a:lnTo>
                    <a:pt x="617" y="1774"/>
                  </a:lnTo>
                  <a:lnTo>
                    <a:pt x="580" y="1763"/>
                  </a:lnTo>
                  <a:lnTo>
                    <a:pt x="543" y="1752"/>
                  </a:lnTo>
                  <a:lnTo>
                    <a:pt x="506" y="1737"/>
                  </a:lnTo>
                  <a:lnTo>
                    <a:pt x="471" y="1722"/>
                  </a:lnTo>
                  <a:lnTo>
                    <a:pt x="435" y="1703"/>
                  </a:lnTo>
                  <a:lnTo>
                    <a:pt x="401" y="1685"/>
                  </a:lnTo>
                  <a:lnTo>
                    <a:pt x="369" y="1664"/>
                  </a:lnTo>
                  <a:lnTo>
                    <a:pt x="336" y="1641"/>
                  </a:lnTo>
                  <a:lnTo>
                    <a:pt x="305" y="1617"/>
                  </a:lnTo>
                  <a:lnTo>
                    <a:pt x="275" y="1590"/>
                  </a:lnTo>
                  <a:lnTo>
                    <a:pt x="247" y="1563"/>
                  </a:lnTo>
                  <a:lnTo>
                    <a:pt x="220" y="1533"/>
                  </a:lnTo>
                  <a:lnTo>
                    <a:pt x="193" y="1502"/>
                  </a:lnTo>
                  <a:lnTo>
                    <a:pt x="169" y="1469"/>
                  </a:lnTo>
                  <a:lnTo>
                    <a:pt x="144" y="1434"/>
                  </a:lnTo>
                  <a:lnTo>
                    <a:pt x="123" y="1398"/>
                  </a:lnTo>
                  <a:lnTo>
                    <a:pt x="103" y="1360"/>
                  </a:lnTo>
                  <a:lnTo>
                    <a:pt x="83" y="1322"/>
                  </a:lnTo>
                  <a:lnTo>
                    <a:pt x="66" y="1281"/>
                  </a:lnTo>
                  <a:lnTo>
                    <a:pt x="52" y="1238"/>
                  </a:lnTo>
                  <a:lnTo>
                    <a:pt x="38" y="1194"/>
                  </a:lnTo>
                  <a:lnTo>
                    <a:pt x="27" y="1149"/>
                  </a:lnTo>
                  <a:lnTo>
                    <a:pt x="17" y="1102"/>
                  </a:lnTo>
                  <a:lnTo>
                    <a:pt x="10" y="1054"/>
                  </a:lnTo>
                  <a:lnTo>
                    <a:pt x="4" y="1004"/>
                  </a:lnTo>
                  <a:lnTo>
                    <a:pt x="1" y="953"/>
                  </a:lnTo>
                  <a:lnTo>
                    <a:pt x="0" y="901"/>
                  </a:lnTo>
                  <a:lnTo>
                    <a:pt x="0" y="901"/>
                  </a:lnTo>
                  <a:lnTo>
                    <a:pt x="1" y="848"/>
                  </a:lnTo>
                  <a:lnTo>
                    <a:pt x="4" y="796"/>
                  </a:lnTo>
                  <a:lnTo>
                    <a:pt x="10" y="746"/>
                  </a:lnTo>
                  <a:lnTo>
                    <a:pt x="17" y="698"/>
                  </a:lnTo>
                  <a:lnTo>
                    <a:pt x="27" y="651"/>
                  </a:lnTo>
                  <a:lnTo>
                    <a:pt x="38" y="605"/>
                  </a:lnTo>
                  <a:lnTo>
                    <a:pt x="52" y="562"/>
                  </a:lnTo>
                  <a:lnTo>
                    <a:pt x="66" y="519"/>
                  </a:lnTo>
                  <a:lnTo>
                    <a:pt x="83" y="478"/>
                  </a:lnTo>
                  <a:lnTo>
                    <a:pt x="103" y="438"/>
                  </a:lnTo>
                  <a:lnTo>
                    <a:pt x="123" y="400"/>
                  </a:lnTo>
                  <a:lnTo>
                    <a:pt x="144" y="364"/>
                  </a:lnTo>
                  <a:lnTo>
                    <a:pt x="169" y="330"/>
                  </a:lnTo>
                  <a:lnTo>
                    <a:pt x="193" y="296"/>
                  </a:lnTo>
                  <a:lnTo>
                    <a:pt x="220" y="265"/>
                  </a:lnTo>
                  <a:lnTo>
                    <a:pt x="247" y="235"/>
                  </a:lnTo>
                  <a:lnTo>
                    <a:pt x="275" y="208"/>
                  </a:lnTo>
                  <a:lnTo>
                    <a:pt x="305" y="181"/>
                  </a:lnTo>
                  <a:lnTo>
                    <a:pt x="336" y="157"/>
                  </a:lnTo>
                  <a:lnTo>
                    <a:pt x="369" y="135"/>
                  </a:lnTo>
                  <a:lnTo>
                    <a:pt x="401" y="113"/>
                  </a:lnTo>
                  <a:lnTo>
                    <a:pt x="435" y="93"/>
                  </a:lnTo>
                  <a:lnTo>
                    <a:pt x="471" y="76"/>
                  </a:lnTo>
                  <a:lnTo>
                    <a:pt x="506" y="61"/>
                  </a:lnTo>
                  <a:lnTo>
                    <a:pt x="543" y="47"/>
                  </a:lnTo>
                  <a:lnTo>
                    <a:pt x="580" y="34"/>
                  </a:lnTo>
                  <a:lnTo>
                    <a:pt x="617" y="24"/>
                  </a:lnTo>
                  <a:lnTo>
                    <a:pt x="655" y="15"/>
                  </a:lnTo>
                  <a:lnTo>
                    <a:pt x="695" y="8"/>
                  </a:lnTo>
                  <a:lnTo>
                    <a:pt x="733" y="4"/>
                  </a:lnTo>
                  <a:lnTo>
                    <a:pt x="773" y="1"/>
                  </a:lnTo>
                  <a:lnTo>
                    <a:pt x="813" y="0"/>
                  </a:lnTo>
                  <a:lnTo>
                    <a:pt x="813" y="0"/>
                  </a:lnTo>
                  <a:close/>
                  <a:moveTo>
                    <a:pt x="813" y="1469"/>
                  </a:moveTo>
                  <a:lnTo>
                    <a:pt x="813" y="1469"/>
                  </a:lnTo>
                  <a:lnTo>
                    <a:pt x="837" y="1469"/>
                  </a:lnTo>
                  <a:lnTo>
                    <a:pt x="860" y="1466"/>
                  </a:lnTo>
                  <a:lnTo>
                    <a:pt x="881" y="1464"/>
                  </a:lnTo>
                  <a:lnTo>
                    <a:pt x="902" y="1459"/>
                  </a:lnTo>
                  <a:lnTo>
                    <a:pt x="923" y="1454"/>
                  </a:lnTo>
                  <a:lnTo>
                    <a:pt x="943" y="1447"/>
                  </a:lnTo>
                  <a:lnTo>
                    <a:pt x="963" y="1438"/>
                  </a:lnTo>
                  <a:lnTo>
                    <a:pt x="983" y="1428"/>
                  </a:lnTo>
                  <a:lnTo>
                    <a:pt x="1000" y="1418"/>
                  </a:lnTo>
                  <a:lnTo>
                    <a:pt x="1018" y="1407"/>
                  </a:lnTo>
                  <a:lnTo>
                    <a:pt x="1035" y="1394"/>
                  </a:lnTo>
                  <a:lnTo>
                    <a:pt x="1051" y="1380"/>
                  </a:lnTo>
                  <a:lnTo>
                    <a:pt x="1067" y="1364"/>
                  </a:lnTo>
                  <a:lnTo>
                    <a:pt x="1082" y="1349"/>
                  </a:lnTo>
                  <a:lnTo>
                    <a:pt x="1096" y="1332"/>
                  </a:lnTo>
                  <a:lnTo>
                    <a:pt x="1109" y="1313"/>
                  </a:lnTo>
                  <a:lnTo>
                    <a:pt x="1122" y="1293"/>
                  </a:lnTo>
                  <a:lnTo>
                    <a:pt x="1135" y="1274"/>
                  </a:lnTo>
                  <a:lnTo>
                    <a:pt x="1146" y="1252"/>
                  </a:lnTo>
                  <a:lnTo>
                    <a:pt x="1156" y="1231"/>
                  </a:lnTo>
                  <a:lnTo>
                    <a:pt x="1166" y="1208"/>
                  </a:lnTo>
                  <a:lnTo>
                    <a:pt x="1175" y="1184"/>
                  </a:lnTo>
                  <a:lnTo>
                    <a:pt x="1183" y="1159"/>
                  </a:lnTo>
                  <a:lnTo>
                    <a:pt x="1190" y="1133"/>
                  </a:lnTo>
                  <a:lnTo>
                    <a:pt x="1196" y="1108"/>
                  </a:lnTo>
                  <a:lnTo>
                    <a:pt x="1201" y="1081"/>
                  </a:lnTo>
                  <a:lnTo>
                    <a:pt x="1207" y="1052"/>
                  </a:lnTo>
                  <a:lnTo>
                    <a:pt x="1211" y="1024"/>
                  </a:lnTo>
                  <a:lnTo>
                    <a:pt x="1214" y="994"/>
                  </a:lnTo>
                  <a:lnTo>
                    <a:pt x="1216" y="963"/>
                  </a:lnTo>
                  <a:lnTo>
                    <a:pt x="1217" y="932"/>
                  </a:lnTo>
                  <a:lnTo>
                    <a:pt x="1219" y="901"/>
                  </a:lnTo>
                  <a:lnTo>
                    <a:pt x="1219" y="901"/>
                  </a:lnTo>
                  <a:lnTo>
                    <a:pt x="1217" y="869"/>
                  </a:lnTo>
                  <a:lnTo>
                    <a:pt x="1216" y="837"/>
                  </a:lnTo>
                  <a:lnTo>
                    <a:pt x="1214" y="807"/>
                  </a:lnTo>
                  <a:lnTo>
                    <a:pt x="1211" y="777"/>
                  </a:lnTo>
                  <a:lnTo>
                    <a:pt x="1207" y="747"/>
                  </a:lnTo>
                  <a:lnTo>
                    <a:pt x="1201" y="719"/>
                  </a:lnTo>
                  <a:lnTo>
                    <a:pt x="1196" y="692"/>
                  </a:lnTo>
                  <a:lnTo>
                    <a:pt x="1190" y="665"/>
                  </a:lnTo>
                  <a:lnTo>
                    <a:pt x="1183" y="640"/>
                  </a:lnTo>
                  <a:lnTo>
                    <a:pt x="1175" y="615"/>
                  </a:lnTo>
                  <a:lnTo>
                    <a:pt x="1166" y="591"/>
                  </a:lnTo>
                  <a:lnTo>
                    <a:pt x="1156" y="567"/>
                  </a:lnTo>
                  <a:lnTo>
                    <a:pt x="1146" y="546"/>
                  </a:lnTo>
                  <a:lnTo>
                    <a:pt x="1135" y="525"/>
                  </a:lnTo>
                  <a:lnTo>
                    <a:pt x="1122" y="505"/>
                  </a:lnTo>
                  <a:lnTo>
                    <a:pt x="1109" y="485"/>
                  </a:lnTo>
                  <a:lnTo>
                    <a:pt x="1096" y="466"/>
                  </a:lnTo>
                  <a:lnTo>
                    <a:pt x="1082" y="449"/>
                  </a:lnTo>
                  <a:lnTo>
                    <a:pt x="1067" y="434"/>
                  </a:lnTo>
                  <a:lnTo>
                    <a:pt x="1051" y="418"/>
                  </a:lnTo>
                  <a:lnTo>
                    <a:pt x="1035" y="404"/>
                  </a:lnTo>
                  <a:lnTo>
                    <a:pt x="1018" y="391"/>
                  </a:lnTo>
                  <a:lnTo>
                    <a:pt x="1000" y="380"/>
                  </a:lnTo>
                  <a:lnTo>
                    <a:pt x="983" y="369"/>
                  </a:lnTo>
                  <a:lnTo>
                    <a:pt x="963" y="360"/>
                  </a:lnTo>
                  <a:lnTo>
                    <a:pt x="943" y="352"/>
                  </a:lnTo>
                  <a:lnTo>
                    <a:pt x="923" y="344"/>
                  </a:lnTo>
                  <a:lnTo>
                    <a:pt x="902" y="339"/>
                  </a:lnTo>
                  <a:lnTo>
                    <a:pt x="881" y="335"/>
                  </a:lnTo>
                  <a:lnTo>
                    <a:pt x="860" y="330"/>
                  </a:lnTo>
                  <a:lnTo>
                    <a:pt x="837" y="329"/>
                  </a:lnTo>
                  <a:lnTo>
                    <a:pt x="813" y="329"/>
                  </a:lnTo>
                  <a:lnTo>
                    <a:pt x="813" y="329"/>
                  </a:lnTo>
                  <a:lnTo>
                    <a:pt x="790" y="329"/>
                  </a:lnTo>
                  <a:lnTo>
                    <a:pt x="767" y="330"/>
                  </a:lnTo>
                  <a:lnTo>
                    <a:pt x="745" y="335"/>
                  </a:lnTo>
                  <a:lnTo>
                    <a:pt x="723" y="339"/>
                  </a:lnTo>
                  <a:lnTo>
                    <a:pt x="703" y="344"/>
                  </a:lnTo>
                  <a:lnTo>
                    <a:pt x="682" y="352"/>
                  </a:lnTo>
                  <a:lnTo>
                    <a:pt x="664" y="360"/>
                  </a:lnTo>
                  <a:lnTo>
                    <a:pt x="644" y="369"/>
                  </a:lnTo>
                  <a:lnTo>
                    <a:pt x="627" y="380"/>
                  </a:lnTo>
                  <a:lnTo>
                    <a:pt x="608" y="391"/>
                  </a:lnTo>
                  <a:lnTo>
                    <a:pt x="591" y="404"/>
                  </a:lnTo>
                  <a:lnTo>
                    <a:pt x="576" y="418"/>
                  </a:lnTo>
                  <a:lnTo>
                    <a:pt x="560" y="434"/>
                  </a:lnTo>
                  <a:lnTo>
                    <a:pt x="546" y="449"/>
                  </a:lnTo>
                  <a:lnTo>
                    <a:pt x="532" y="466"/>
                  </a:lnTo>
                  <a:lnTo>
                    <a:pt x="518" y="485"/>
                  </a:lnTo>
                  <a:lnTo>
                    <a:pt x="506" y="505"/>
                  </a:lnTo>
                  <a:lnTo>
                    <a:pt x="493" y="525"/>
                  </a:lnTo>
                  <a:lnTo>
                    <a:pt x="482" y="546"/>
                  </a:lnTo>
                  <a:lnTo>
                    <a:pt x="472" y="567"/>
                  </a:lnTo>
                  <a:lnTo>
                    <a:pt x="462" y="591"/>
                  </a:lnTo>
                  <a:lnTo>
                    <a:pt x="454" y="615"/>
                  </a:lnTo>
                  <a:lnTo>
                    <a:pt x="447" y="640"/>
                  </a:lnTo>
                  <a:lnTo>
                    <a:pt x="440" y="665"/>
                  </a:lnTo>
                  <a:lnTo>
                    <a:pt x="432" y="692"/>
                  </a:lnTo>
                  <a:lnTo>
                    <a:pt x="427" y="719"/>
                  </a:lnTo>
                  <a:lnTo>
                    <a:pt x="423" y="747"/>
                  </a:lnTo>
                  <a:lnTo>
                    <a:pt x="418" y="777"/>
                  </a:lnTo>
                  <a:lnTo>
                    <a:pt x="415" y="807"/>
                  </a:lnTo>
                  <a:lnTo>
                    <a:pt x="414" y="837"/>
                  </a:lnTo>
                  <a:lnTo>
                    <a:pt x="413" y="869"/>
                  </a:lnTo>
                  <a:lnTo>
                    <a:pt x="411" y="901"/>
                  </a:lnTo>
                  <a:lnTo>
                    <a:pt x="411" y="901"/>
                  </a:lnTo>
                  <a:lnTo>
                    <a:pt x="413" y="932"/>
                  </a:lnTo>
                  <a:lnTo>
                    <a:pt x="414" y="963"/>
                  </a:lnTo>
                  <a:lnTo>
                    <a:pt x="415" y="994"/>
                  </a:lnTo>
                  <a:lnTo>
                    <a:pt x="418" y="1024"/>
                  </a:lnTo>
                  <a:lnTo>
                    <a:pt x="423" y="1052"/>
                  </a:lnTo>
                  <a:lnTo>
                    <a:pt x="427" y="1081"/>
                  </a:lnTo>
                  <a:lnTo>
                    <a:pt x="432" y="1108"/>
                  </a:lnTo>
                  <a:lnTo>
                    <a:pt x="440" y="1133"/>
                  </a:lnTo>
                  <a:lnTo>
                    <a:pt x="447" y="1159"/>
                  </a:lnTo>
                  <a:lnTo>
                    <a:pt x="454" y="1184"/>
                  </a:lnTo>
                  <a:lnTo>
                    <a:pt x="462" y="1208"/>
                  </a:lnTo>
                  <a:lnTo>
                    <a:pt x="472" y="1231"/>
                  </a:lnTo>
                  <a:lnTo>
                    <a:pt x="482" y="1252"/>
                  </a:lnTo>
                  <a:lnTo>
                    <a:pt x="493" y="1274"/>
                  </a:lnTo>
                  <a:lnTo>
                    <a:pt x="506" y="1293"/>
                  </a:lnTo>
                  <a:lnTo>
                    <a:pt x="518" y="1313"/>
                  </a:lnTo>
                  <a:lnTo>
                    <a:pt x="532" y="1332"/>
                  </a:lnTo>
                  <a:lnTo>
                    <a:pt x="546" y="1349"/>
                  </a:lnTo>
                  <a:lnTo>
                    <a:pt x="560" y="1364"/>
                  </a:lnTo>
                  <a:lnTo>
                    <a:pt x="576" y="1380"/>
                  </a:lnTo>
                  <a:lnTo>
                    <a:pt x="591" y="1394"/>
                  </a:lnTo>
                  <a:lnTo>
                    <a:pt x="608" y="1407"/>
                  </a:lnTo>
                  <a:lnTo>
                    <a:pt x="627" y="1418"/>
                  </a:lnTo>
                  <a:lnTo>
                    <a:pt x="644" y="1428"/>
                  </a:lnTo>
                  <a:lnTo>
                    <a:pt x="664" y="1438"/>
                  </a:lnTo>
                  <a:lnTo>
                    <a:pt x="682" y="1447"/>
                  </a:lnTo>
                  <a:lnTo>
                    <a:pt x="703" y="1454"/>
                  </a:lnTo>
                  <a:lnTo>
                    <a:pt x="723" y="1459"/>
                  </a:lnTo>
                  <a:lnTo>
                    <a:pt x="745" y="1464"/>
                  </a:lnTo>
                  <a:lnTo>
                    <a:pt x="767" y="1466"/>
                  </a:lnTo>
                  <a:lnTo>
                    <a:pt x="790" y="1469"/>
                  </a:lnTo>
                  <a:lnTo>
                    <a:pt x="813" y="1469"/>
                  </a:lnTo>
                  <a:lnTo>
                    <a:pt x="813" y="14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 name="Freeform 10"/>
            <p:cNvSpPr>
              <a:spLocks/>
            </p:cNvSpPr>
            <p:nvPr userDrawn="1"/>
          </p:nvSpPr>
          <p:spPr bwMode="auto">
            <a:xfrm>
              <a:off x="2298" y="967"/>
              <a:ext cx="351" cy="585"/>
            </a:xfrm>
            <a:custGeom>
              <a:avLst/>
              <a:gdLst>
                <a:gd name="T0" fmla="*/ 0 w 1054"/>
                <a:gd name="T1" fmla="*/ 42 h 1756"/>
                <a:gd name="T2" fmla="*/ 332 w 1054"/>
                <a:gd name="T3" fmla="*/ 42 h 1756"/>
                <a:gd name="T4" fmla="*/ 360 w 1054"/>
                <a:gd name="T5" fmla="*/ 346 h 1756"/>
                <a:gd name="T6" fmla="*/ 374 w 1054"/>
                <a:gd name="T7" fmla="*/ 346 h 1756"/>
                <a:gd name="T8" fmla="*/ 374 w 1054"/>
                <a:gd name="T9" fmla="*/ 346 h 1756"/>
                <a:gd name="T10" fmla="*/ 397 w 1054"/>
                <a:gd name="T11" fmla="*/ 305 h 1756"/>
                <a:gd name="T12" fmla="*/ 423 w 1054"/>
                <a:gd name="T13" fmla="*/ 266 h 1756"/>
                <a:gd name="T14" fmla="*/ 448 w 1054"/>
                <a:gd name="T15" fmla="*/ 231 h 1756"/>
                <a:gd name="T16" fmla="*/ 475 w 1054"/>
                <a:gd name="T17" fmla="*/ 197 h 1756"/>
                <a:gd name="T18" fmla="*/ 503 w 1054"/>
                <a:gd name="T19" fmla="*/ 167 h 1756"/>
                <a:gd name="T20" fmla="*/ 533 w 1054"/>
                <a:gd name="T21" fmla="*/ 139 h 1756"/>
                <a:gd name="T22" fmla="*/ 563 w 1054"/>
                <a:gd name="T23" fmla="*/ 112 h 1756"/>
                <a:gd name="T24" fmla="*/ 594 w 1054"/>
                <a:gd name="T25" fmla="*/ 89 h 1756"/>
                <a:gd name="T26" fmla="*/ 625 w 1054"/>
                <a:gd name="T27" fmla="*/ 69 h 1756"/>
                <a:gd name="T28" fmla="*/ 658 w 1054"/>
                <a:gd name="T29" fmla="*/ 51 h 1756"/>
                <a:gd name="T30" fmla="*/ 691 w 1054"/>
                <a:gd name="T31" fmla="*/ 35 h 1756"/>
                <a:gd name="T32" fmla="*/ 723 w 1054"/>
                <a:gd name="T33" fmla="*/ 23 h 1756"/>
                <a:gd name="T34" fmla="*/ 757 w 1054"/>
                <a:gd name="T35" fmla="*/ 13 h 1756"/>
                <a:gd name="T36" fmla="*/ 791 w 1054"/>
                <a:gd name="T37" fmla="*/ 5 h 1756"/>
                <a:gd name="T38" fmla="*/ 825 w 1054"/>
                <a:gd name="T39" fmla="*/ 1 h 1756"/>
                <a:gd name="T40" fmla="*/ 860 w 1054"/>
                <a:gd name="T41" fmla="*/ 0 h 1756"/>
                <a:gd name="T42" fmla="*/ 860 w 1054"/>
                <a:gd name="T43" fmla="*/ 0 h 1756"/>
                <a:gd name="T44" fmla="*/ 891 w 1054"/>
                <a:gd name="T45" fmla="*/ 1 h 1756"/>
                <a:gd name="T46" fmla="*/ 919 w 1054"/>
                <a:gd name="T47" fmla="*/ 3 h 1756"/>
                <a:gd name="T48" fmla="*/ 945 w 1054"/>
                <a:gd name="T49" fmla="*/ 5 h 1756"/>
                <a:gd name="T50" fmla="*/ 970 w 1054"/>
                <a:gd name="T51" fmla="*/ 8 h 1756"/>
                <a:gd name="T52" fmla="*/ 993 w 1054"/>
                <a:gd name="T53" fmla="*/ 14 h 1756"/>
                <a:gd name="T54" fmla="*/ 1014 w 1054"/>
                <a:gd name="T55" fmla="*/ 20 h 1756"/>
                <a:gd name="T56" fmla="*/ 1034 w 1054"/>
                <a:gd name="T57" fmla="*/ 27 h 1756"/>
                <a:gd name="T58" fmla="*/ 1054 w 1054"/>
                <a:gd name="T59" fmla="*/ 35 h 1756"/>
                <a:gd name="T60" fmla="*/ 984 w 1054"/>
                <a:gd name="T61" fmla="*/ 384 h 1756"/>
                <a:gd name="T62" fmla="*/ 984 w 1054"/>
                <a:gd name="T63" fmla="*/ 384 h 1756"/>
                <a:gd name="T64" fmla="*/ 942 w 1054"/>
                <a:gd name="T65" fmla="*/ 373 h 1756"/>
                <a:gd name="T66" fmla="*/ 901 w 1054"/>
                <a:gd name="T67" fmla="*/ 364 h 1756"/>
                <a:gd name="T68" fmla="*/ 879 w 1054"/>
                <a:gd name="T69" fmla="*/ 360 h 1756"/>
                <a:gd name="T70" fmla="*/ 857 w 1054"/>
                <a:gd name="T71" fmla="*/ 359 h 1756"/>
                <a:gd name="T72" fmla="*/ 833 w 1054"/>
                <a:gd name="T73" fmla="*/ 357 h 1756"/>
                <a:gd name="T74" fmla="*/ 807 w 1054"/>
                <a:gd name="T75" fmla="*/ 356 h 1756"/>
                <a:gd name="T76" fmla="*/ 807 w 1054"/>
                <a:gd name="T77" fmla="*/ 356 h 1756"/>
                <a:gd name="T78" fmla="*/ 780 w 1054"/>
                <a:gd name="T79" fmla="*/ 357 h 1756"/>
                <a:gd name="T80" fmla="*/ 755 w 1054"/>
                <a:gd name="T81" fmla="*/ 362 h 1756"/>
                <a:gd name="T82" fmla="*/ 728 w 1054"/>
                <a:gd name="T83" fmla="*/ 367 h 1756"/>
                <a:gd name="T84" fmla="*/ 701 w 1054"/>
                <a:gd name="T85" fmla="*/ 376 h 1756"/>
                <a:gd name="T86" fmla="*/ 674 w 1054"/>
                <a:gd name="T87" fmla="*/ 386 h 1756"/>
                <a:gd name="T88" fmla="*/ 647 w 1054"/>
                <a:gd name="T89" fmla="*/ 400 h 1756"/>
                <a:gd name="T90" fmla="*/ 620 w 1054"/>
                <a:gd name="T91" fmla="*/ 417 h 1756"/>
                <a:gd name="T92" fmla="*/ 593 w 1054"/>
                <a:gd name="T93" fmla="*/ 435 h 1756"/>
                <a:gd name="T94" fmla="*/ 566 w 1054"/>
                <a:gd name="T95" fmla="*/ 458 h 1756"/>
                <a:gd name="T96" fmla="*/ 540 w 1054"/>
                <a:gd name="T97" fmla="*/ 484 h 1756"/>
                <a:gd name="T98" fmla="*/ 515 w 1054"/>
                <a:gd name="T99" fmla="*/ 512 h 1756"/>
                <a:gd name="T100" fmla="*/ 491 w 1054"/>
                <a:gd name="T101" fmla="*/ 545 h 1756"/>
                <a:gd name="T102" fmla="*/ 467 w 1054"/>
                <a:gd name="T103" fmla="*/ 580 h 1756"/>
                <a:gd name="T104" fmla="*/ 444 w 1054"/>
                <a:gd name="T105" fmla="*/ 620 h 1756"/>
                <a:gd name="T106" fmla="*/ 423 w 1054"/>
                <a:gd name="T107" fmla="*/ 662 h 1756"/>
                <a:gd name="T108" fmla="*/ 401 w 1054"/>
                <a:gd name="T109" fmla="*/ 709 h 1756"/>
                <a:gd name="T110" fmla="*/ 401 w 1054"/>
                <a:gd name="T111" fmla="*/ 1756 h 1756"/>
                <a:gd name="T112" fmla="*/ 0 w 1054"/>
                <a:gd name="T113" fmla="*/ 1756 h 1756"/>
                <a:gd name="T114" fmla="*/ 0 w 1054"/>
                <a:gd name="T115" fmla="*/ 42 h 1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54" h="1756">
                  <a:moveTo>
                    <a:pt x="0" y="42"/>
                  </a:moveTo>
                  <a:lnTo>
                    <a:pt x="332" y="42"/>
                  </a:lnTo>
                  <a:lnTo>
                    <a:pt x="360" y="346"/>
                  </a:lnTo>
                  <a:lnTo>
                    <a:pt x="374" y="346"/>
                  </a:lnTo>
                  <a:lnTo>
                    <a:pt x="374" y="346"/>
                  </a:lnTo>
                  <a:lnTo>
                    <a:pt x="397" y="305"/>
                  </a:lnTo>
                  <a:lnTo>
                    <a:pt x="423" y="266"/>
                  </a:lnTo>
                  <a:lnTo>
                    <a:pt x="448" y="231"/>
                  </a:lnTo>
                  <a:lnTo>
                    <a:pt x="475" y="197"/>
                  </a:lnTo>
                  <a:lnTo>
                    <a:pt x="503" y="167"/>
                  </a:lnTo>
                  <a:lnTo>
                    <a:pt x="533" y="139"/>
                  </a:lnTo>
                  <a:lnTo>
                    <a:pt x="563" y="112"/>
                  </a:lnTo>
                  <a:lnTo>
                    <a:pt x="594" y="89"/>
                  </a:lnTo>
                  <a:lnTo>
                    <a:pt x="625" y="69"/>
                  </a:lnTo>
                  <a:lnTo>
                    <a:pt x="658" y="51"/>
                  </a:lnTo>
                  <a:lnTo>
                    <a:pt x="691" y="35"/>
                  </a:lnTo>
                  <a:lnTo>
                    <a:pt x="723" y="23"/>
                  </a:lnTo>
                  <a:lnTo>
                    <a:pt x="757" y="13"/>
                  </a:lnTo>
                  <a:lnTo>
                    <a:pt x="791" y="5"/>
                  </a:lnTo>
                  <a:lnTo>
                    <a:pt x="825" y="1"/>
                  </a:lnTo>
                  <a:lnTo>
                    <a:pt x="860" y="0"/>
                  </a:lnTo>
                  <a:lnTo>
                    <a:pt x="860" y="0"/>
                  </a:lnTo>
                  <a:lnTo>
                    <a:pt x="891" y="1"/>
                  </a:lnTo>
                  <a:lnTo>
                    <a:pt x="919" y="3"/>
                  </a:lnTo>
                  <a:lnTo>
                    <a:pt x="945" y="5"/>
                  </a:lnTo>
                  <a:lnTo>
                    <a:pt x="970" y="8"/>
                  </a:lnTo>
                  <a:lnTo>
                    <a:pt x="993" y="14"/>
                  </a:lnTo>
                  <a:lnTo>
                    <a:pt x="1014" y="20"/>
                  </a:lnTo>
                  <a:lnTo>
                    <a:pt x="1034" y="27"/>
                  </a:lnTo>
                  <a:lnTo>
                    <a:pt x="1054" y="35"/>
                  </a:lnTo>
                  <a:lnTo>
                    <a:pt x="984" y="384"/>
                  </a:lnTo>
                  <a:lnTo>
                    <a:pt x="984" y="384"/>
                  </a:lnTo>
                  <a:lnTo>
                    <a:pt x="942" y="373"/>
                  </a:lnTo>
                  <a:lnTo>
                    <a:pt x="901" y="364"/>
                  </a:lnTo>
                  <a:lnTo>
                    <a:pt x="879" y="360"/>
                  </a:lnTo>
                  <a:lnTo>
                    <a:pt x="857" y="359"/>
                  </a:lnTo>
                  <a:lnTo>
                    <a:pt x="833" y="357"/>
                  </a:lnTo>
                  <a:lnTo>
                    <a:pt x="807" y="356"/>
                  </a:lnTo>
                  <a:lnTo>
                    <a:pt x="807" y="356"/>
                  </a:lnTo>
                  <a:lnTo>
                    <a:pt x="780" y="357"/>
                  </a:lnTo>
                  <a:lnTo>
                    <a:pt x="755" y="362"/>
                  </a:lnTo>
                  <a:lnTo>
                    <a:pt x="728" y="367"/>
                  </a:lnTo>
                  <a:lnTo>
                    <a:pt x="701" y="376"/>
                  </a:lnTo>
                  <a:lnTo>
                    <a:pt x="674" y="386"/>
                  </a:lnTo>
                  <a:lnTo>
                    <a:pt x="647" y="400"/>
                  </a:lnTo>
                  <a:lnTo>
                    <a:pt x="620" y="417"/>
                  </a:lnTo>
                  <a:lnTo>
                    <a:pt x="593" y="435"/>
                  </a:lnTo>
                  <a:lnTo>
                    <a:pt x="566" y="458"/>
                  </a:lnTo>
                  <a:lnTo>
                    <a:pt x="540" y="484"/>
                  </a:lnTo>
                  <a:lnTo>
                    <a:pt x="515" y="512"/>
                  </a:lnTo>
                  <a:lnTo>
                    <a:pt x="491" y="545"/>
                  </a:lnTo>
                  <a:lnTo>
                    <a:pt x="467" y="580"/>
                  </a:lnTo>
                  <a:lnTo>
                    <a:pt x="444" y="620"/>
                  </a:lnTo>
                  <a:lnTo>
                    <a:pt x="423" y="662"/>
                  </a:lnTo>
                  <a:lnTo>
                    <a:pt x="401" y="709"/>
                  </a:lnTo>
                  <a:lnTo>
                    <a:pt x="401" y="1756"/>
                  </a:lnTo>
                  <a:lnTo>
                    <a:pt x="0" y="1756"/>
                  </a:lnTo>
                  <a:lnTo>
                    <a:pt x="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 name="Freeform 11"/>
            <p:cNvSpPr>
              <a:spLocks/>
            </p:cNvSpPr>
            <p:nvPr userDrawn="1"/>
          </p:nvSpPr>
          <p:spPr bwMode="auto">
            <a:xfrm>
              <a:off x="2718" y="731"/>
              <a:ext cx="202" cy="835"/>
            </a:xfrm>
            <a:custGeom>
              <a:avLst/>
              <a:gdLst>
                <a:gd name="T0" fmla="*/ 402 w 604"/>
                <a:gd name="T1" fmla="*/ 0 h 2505"/>
                <a:gd name="T2" fmla="*/ 402 w 604"/>
                <a:gd name="T3" fmla="*/ 2045 h 2505"/>
                <a:gd name="T4" fmla="*/ 403 w 604"/>
                <a:gd name="T5" fmla="*/ 2078 h 2505"/>
                <a:gd name="T6" fmla="*/ 409 w 604"/>
                <a:gd name="T7" fmla="*/ 2106 h 2505"/>
                <a:gd name="T8" fmla="*/ 419 w 604"/>
                <a:gd name="T9" fmla="*/ 2129 h 2505"/>
                <a:gd name="T10" fmla="*/ 430 w 604"/>
                <a:gd name="T11" fmla="*/ 2148 h 2505"/>
                <a:gd name="T12" fmla="*/ 443 w 604"/>
                <a:gd name="T13" fmla="*/ 2162 h 2505"/>
                <a:gd name="T14" fmla="*/ 457 w 604"/>
                <a:gd name="T15" fmla="*/ 2170 h 2505"/>
                <a:gd name="T16" fmla="*/ 473 w 604"/>
                <a:gd name="T17" fmla="*/ 2176 h 2505"/>
                <a:gd name="T18" fmla="*/ 488 w 604"/>
                <a:gd name="T19" fmla="*/ 2177 h 2505"/>
                <a:gd name="T20" fmla="*/ 515 w 604"/>
                <a:gd name="T21" fmla="*/ 2176 h 2505"/>
                <a:gd name="T22" fmla="*/ 552 w 604"/>
                <a:gd name="T23" fmla="*/ 2170 h 2505"/>
                <a:gd name="T24" fmla="*/ 604 w 604"/>
                <a:gd name="T25" fmla="*/ 2471 h 2505"/>
                <a:gd name="T26" fmla="*/ 563 w 604"/>
                <a:gd name="T27" fmla="*/ 2485 h 2505"/>
                <a:gd name="T28" fmla="*/ 515 w 604"/>
                <a:gd name="T29" fmla="*/ 2496 h 2505"/>
                <a:gd name="T30" fmla="*/ 457 w 604"/>
                <a:gd name="T31" fmla="*/ 2504 h 2505"/>
                <a:gd name="T32" fmla="*/ 392 w 604"/>
                <a:gd name="T33" fmla="*/ 2505 h 2505"/>
                <a:gd name="T34" fmla="*/ 365 w 604"/>
                <a:gd name="T35" fmla="*/ 2505 h 2505"/>
                <a:gd name="T36" fmla="*/ 315 w 604"/>
                <a:gd name="T37" fmla="*/ 2501 h 2505"/>
                <a:gd name="T38" fmla="*/ 270 w 604"/>
                <a:gd name="T39" fmla="*/ 2492 h 2505"/>
                <a:gd name="T40" fmla="*/ 228 w 604"/>
                <a:gd name="T41" fmla="*/ 2479 h 2505"/>
                <a:gd name="T42" fmla="*/ 190 w 604"/>
                <a:gd name="T43" fmla="*/ 2464 h 2505"/>
                <a:gd name="T44" fmla="*/ 158 w 604"/>
                <a:gd name="T45" fmla="*/ 2443 h 2505"/>
                <a:gd name="T46" fmla="*/ 126 w 604"/>
                <a:gd name="T47" fmla="*/ 2418 h 2505"/>
                <a:gd name="T48" fmla="*/ 101 w 604"/>
                <a:gd name="T49" fmla="*/ 2392 h 2505"/>
                <a:gd name="T50" fmla="*/ 77 w 604"/>
                <a:gd name="T51" fmla="*/ 2360 h 2505"/>
                <a:gd name="T52" fmla="*/ 57 w 604"/>
                <a:gd name="T53" fmla="*/ 2325 h 2505"/>
                <a:gd name="T54" fmla="*/ 40 w 604"/>
                <a:gd name="T55" fmla="*/ 2287 h 2505"/>
                <a:gd name="T56" fmla="*/ 27 w 604"/>
                <a:gd name="T57" fmla="*/ 2245 h 2505"/>
                <a:gd name="T58" fmla="*/ 16 w 604"/>
                <a:gd name="T59" fmla="*/ 2201 h 2505"/>
                <a:gd name="T60" fmla="*/ 6 w 604"/>
                <a:gd name="T61" fmla="*/ 2129 h 2505"/>
                <a:gd name="T62" fmla="*/ 0 w 604"/>
                <a:gd name="T63" fmla="*/ 202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4" h="2505">
                  <a:moveTo>
                    <a:pt x="0" y="0"/>
                  </a:moveTo>
                  <a:lnTo>
                    <a:pt x="402" y="0"/>
                  </a:lnTo>
                  <a:lnTo>
                    <a:pt x="402" y="2045"/>
                  </a:lnTo>
                  <a:lnTo>
                    <a:pt x="402" y="2045"/>
                  </a:lnTo>
                  <a:lnTo>
                    <a:pt x="402" y="2062"/>
                  </a:lnTo>
                  <a:lnTo>
                    <a:pt x="403" y="2078"/>
                  </a:lnTo>
                  <a:lnTo>
                    <a:pt x="406" y="2094"/>
                  </a:lnTo>
                  <a:lnTo>
                    <a:pt x="409" y="2106"/>
                  </a:lnTo>
                  <a:lnTo>
                    <a:pt x="413" y="2119"/>
                  </a:lnTo>
                  <a:lnTo>
                    <a:pt x="419" y="2129"/>
                  </a:lnTo>
                  <a:lnTo>
                    <a:pt x="423" y="2139"/>
                  </a:lnTo>
                  <a:lnTo>
                    <a:pt x="430" y="2148"/>
                  </a:lnTo>
                  <a:lnTo>
                    <a:pt x="436" y="2155"/>
                  </a:lnTo>
                  <a:lnTo>
                    <a:pt x="443" y="2162"/>
                  </a:lnTo>
                  <a:lnTo>
                    <a:pt x="450" y="2166"/>
                  </a:lnTo>
                  <a:lnTo>
                    <a:pt x="457" y="2170"/>
                  </a:lnTo>
                  <a:lnTo>
                    <a:pt x="465" y="2173"/>
                  </a:lnTo>
                  <a:lnTo>
                    <a:pt x="473" y="2176"/>
                  </a:lnTo>
                  <a:lnTo>
                    <a:pt x="481" y="2177"/>
                  </a:lnTo>
                  <a:lnTo>
                    <a:pt x="488" y="2177"/>
                  </a:lnTo>
                  <a:lnTo>
                    <a:pt x="488" y="2177"/>
                  </a:lnTo>
                  <a:lnTo>
                    <a:pt x="515" y="2176"/>
                  </a:lnTo>
                  <a:lnTo>
                    <a:pt x="531" y="2174"/>
                  </a:lnTo>
                  <a:lnTo>
                    <a:pt x="552" y="2170"/>
                  </a:lnTo>
                  <a:lnTo>
                    <a:pt x="604" y="2471"/>
                  </a:lnTo>
                  <a:lnTo>
                    <a:pt x="604" y="2471"/>
                  </a:lnTo>
                  <a:lnTo>
                    <a:pt x="585" y="2478"/>
                  </a:lnTo>
                  <a:lnTo>
                    <a:pt x="563" y="2485"/>
                  </a:lnTo>
                  <a:lnTo>
                    <a:pt x="539" y="2491"/>
                  </a:lnTo>
                  <a:lnTo>
                    <a:pt x="515" y="2496"/>
                  </a:lnTo>
                  <a:lnTo>
                    <a:pt x="487" y="2499"/>
                  </a:lnTo>
                  <a:lnTo>
                    <a:pt x="457" y="2504"/>
                  </a:lnTo>
                  <a:lnTo>
                    <a:pt x="426" y="2505"/>
                  </a:lnTo>
                  <a:lnTo>
                    <a:pt x="392" y="2505"/>
                  </a:lnTo>
                  <a:lnTo>
                    <a:pt x="392" y="2505"/>
                  </a:lnTo>
                  <a:lnTo>
                    <a:pt x="365" y="2505"/>
                  </a:lnTo>
                  <a:lnTo>
                    <a:pt x="339" y="2504"/>
                  </a:lnTo>
                  <a:lnTo>
                    <a:pt x="315" y="2501"/>
                  </a:lnTo>
                  <a:lnTo>
                    <a:pt x="292" y="2496"/>
                  </a:lnTo>
                  <a:lnTo>
                    <a:pt x="270" y="2492"/>
                  </a:lnTo>
                  <a:lnTo>
                    <a:pt x="248" y="2487"/>
                  </a:lnTo>
                  <a:lnTo>
                    <a:pt x="228" y="2479"/>
                  </a:lnTo>
                  <a:lnTo>
                    <a:pt x="209" y="2472"/>
                  </a:lnTo>
                  <a:lnTo>
                    <a:pt x="190" y="2464"/>
                  </a:lnTo>
                  <a:lnTo>
                    <a:pt x="173" y="2454"/>
                  </a:lnTo>
                  <a:lnTo>
                    <a:pt x="158" y="2443"/>
                  </a:lnTo>
                  <a:lnTo>
                    <a:pt x="142" y="2431"/>
                  </a:lnTo>
                  <a:lnTo>
                    <a:pt x="126" y="2418"/>
                  </a:lnTo>
                  <a:lnTo>
                    <a:pt x="114" y="2406"/>
                  </a:lnTo>
                  <a:lnTo>
                    <a:pt x="101" y="2392"/>
                  </a:lnTo>
                  <a:lnTo>
                    <a:pt x="88" y="2376"/>
                  </a:lnTo>
                  <a:lnTo>
                    <a:pt x="77" y="2360"/>
                  </a:lnTo>
                  <a:lnTo>
                    <a:pt x="67" y="2343"/>
                  </a:lnTo>
                  <a:lnTo>
                    <a:pt x="57" y="2325"/>
                  </a:lnTo>
                  <a:lnTo>
                    <a:pt x="48" y="2306"/>
                  </a:lnTo>
                  <a:lnTo>
                    <a:pt x="40" y="2287"/>
                  </a:lnTo>
                  <a:lnTo>
                    <a:pt x="33" y="2267"/>
                  </a:lnTo>
                  <a:lnTo>
                    <a:pt x="27" y="2245"/>
                  </a:lnTo>
                  <a:lnTo>
                    <a:pt x="21" y="2224"/>
                  </a:lnTo>
                  <a:lnTo>
                    <a:pt x="16" y="2201"/>
                  </a:lnTo>
                  <a:lnTo>
                    <a:pt x="11" y="2179"/>
                  </a:lnTo>
                  <a:lnTo>
                    <a:pt x="6" y="2129"/>
                  </a:lnTo>
                  <a:lnTo>
                    <a:pt x="1" y="2078"/>
                  </a:lnTo>
                  <a:lnTo>
                    <a:pt x="0" y="202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 name="Freeform 12"/>
            <p:cNvSpPr>
              <a:spLocks noEditPoints="1"/>
            </p:cNvSpPr>
            <p:nvPr userDrawn="1"/>
          </p:nvSpPr>
          <p:spPr bwMode="auto">
            <a:xfrm>
              <a:off x="2970" y="731"/>
              <a:ext cx="521" cy="835"/>
            </a:xfrm>
            <a:custGeom>
              <a:avLst/>
              <a:gdLst>
                <a:gd name="T0" fmla="*/ 796 w 1563"/>
                <a:gd name="T1" fmla="*/ 712 h 2505"/>
                <a:gd name="T2" fmla="*/ 919 w 1563"/>
                <a:gd name="T3" fmla="*/ 738 h 2505"/>
                <a:gd name="T4" fmla="*/ 1027 w 1563"/>
                <a:gd name="T5" fmla="*/ 787 h 2505"/>
                <a:gd name="T6" fmla="*/ 1126 w 1563"/>
                <a:gd name="T7" fmla="*/ 855 h 2505"/>
                <a:gd name="T8" fmla="*/ 1563 w 1563"/>
                <a:gd name="T9" fmla="*/ 0 h 2505"/>
                <a:gd name="T10" fmla="*/ 1190 w 1563"/>
                <a:gd name="T11" fmla="*/ 2278 h 2505"/>
                <a:gd name="T12" fmla="*/ 1114 w 1563"/>
                <a:gd name="T13" fmla="*/ 2346 h 2505"/>
                <a:gd name="T14" fmla="*/ 1000 w 1563"/>
                <a:gd name="T15" fmla="*/ 2423 h 2505"/>
                <a:gd name="T16" fmla="*/ 874 w 1563"/>
                <a:gd name="T17" fmla="*/ 2478 h 2505"/>
                <a:gd name="T18" fmla="*/ 739 w 1563"/>
                <a:gd name="T19" fmla="*/ 2505 h 2505"/>
                <a:gd name="T20" fmla="*/ 626 w 1563"/>
                <a:gd name="T21" fmla="*/ 2502 h 2505"/>
                <a:gd name="T22" fmla="*/ 481 w 1563"/>
                <a:gd name="T23" fmla="*/ 2471 h 2505"/>
                <a:gd name="T24" fmla="*/ 350 w 1563"/>
                <a:gd name="T25" fmla="*/ 2411 h 2505"/>
                <a:gd name="T26" fmla="*/ 240 w 1563"/>
                <a:gd name="T27" fmla="*/ 2323 h 2505"/>
                <a:gd name="T28" fmla="*/ 147 w 1563"/>
                <a:gd name="T29" fmla="*/ 2209 h 2505"/>
                <a:gd name="T30" fmla="*/ 77 w 1563"/>
                <a:gd name="T31" fmla="*/ 2067 h 2505"/>
                <a:gd name="T32" fmla="*/ 28 w 1563"/>
                <a:gd name="T33" fmla="*/ 1901 h 2505"/>
                <a:gd name="T34" fmla="*/ 3 w 1563"/>
                <a:gd name="T35" fmla="*/ 1712 h 2505"/>
                <a:gd name="T36" fmla="*/ 1 w 1563"/>
                <a:gd name="T37" fmla="*/ 1557 h 2505"/>
                <a:gd name="T38" fmla="*/ 24 w 1563"/>
                <a:gd name="T39" fmla="*/ 1363 h 2505"/>
                <a:gd name="T40" fmla="*/ 77 w 1563"/>
                <a:gd name="T41" fmla="*/ 1192 h 2505"/>
                <a:gd name="T42" fmla="*/ 152 w 1563"/>
                <a:gd name="T43" fmla="*/ 1044 h 2505"/>
                <a:gd name="T44" fmla="*/ 248 w 1563"/>
                <a:gd name="T45" fmla="*/ 921 h 2505"/>
                <a:gd name="T46" fmla="*/ 362 w 1563"/>
                <a:gd name="T47" fmla="*/ 824 h 2505"/>
                <a:gd name="T48" fmla="*/ 487 w 1563"/>
                <a:gd name="T49" fmla="*/ 756 h 2505"/>
                <a:gd name="T50" fmla="*/ 621 w 1563"/>
                <a:gd name="T51" fmla="*/ 718 h 2505"/>
                <a:gd name="T52" fmla="*/ 726 w 1563"/>
                <a:gd name="T53" fmla="*/ 708 h 2505"/>
                <a:gd name="T54" fmla="*/ 851 w 1563"/>
                <a:gd name="T55" fmla="*/ 2172 h 2505"/>
                <a:gd name="T56" fmla="*/ 945 w 1563"/>
                <a:gd name="T57" fmla="*/ 2148 h 2505"/>
                <a:gd name="T58" fmla="*/ 1033 w 1563"/>
                <a:gd name="T59" fmla="*/ 2101 h 2505"/>
                <a:gd name="T60" fmla="*/ 1119 w 1563"/>
                <a:gd name="T61" fmla="*/ 2028 h 2505"/>
                <a:gd name="T62" fmla="*/ 1162 w 1563"/>
                <a:gd name="T63" fmla="*/ 1183 h 2505"/>
                <a:gd name="T64" fmla="*/ 1074 w 1563"/>
                <a:gd name="T65" fmla="*/ 1116 h 2505"/>
                <a:gd name="T66" fmla="*/ 986 w 1563"/>
                <a:gd name="T67" fmla="*/ 1072 h 2505"/>
                <a:gd name="T68" fmla="*/ 899 w 1563"/>
                <a:gd name="T69" fmla="*/ 1047 h 2505"/>
                <a:gd name="T70" fmla="*/ 813 w 1563"/>
                <a:gd name="T71" fmla="*/ 1040 h 2505"/>
                <a:gd name="T72" fmla="*/ 752 w 1563"/>
                <a:gd name="T73" fmla="*/ 1045 h 2505"/>
                <a:gd name="T74" fmla="*/ 677 w 1563"/>
                <a:gd name="T75" fmla="*/ 1070 h 2505"/>
                <a:gd name="T76" fmla="*/ 607 w 1563"/>
                <a:gd name="T77" fmla="*/ 1111 h 2505"/>
                <a:gd name="T78" fmla="*/ 545 w 1563"/>
                <a:gd name="T79" fmla="*/ 1170 h 2505"/>
                <a:gd name="T80" fmla="*/ 494 w 1563"/>
                <a:gd name="T81" fmla="*/ 1247 h 2505"/>
                <a:gd name="T82" fmla="*/ 454 w 1563"/>
                <a:gd name="T83" fmla="*/ 1339 h 2505"/>
                <a:gd name="T84" fmla="*/ 427 w 1563"/>
                <a:gd name="T85" fmla="*/ 1448 h 2505"/>
                <a:gd name="T86" fmla="*/ 416 w 1563"/>
                <a:gd name="T87" fmla="*/ 1572 h 2505"/>
                <a:gd name="T88" fmla="*/ 418 w 1563"/>
                <a:gd name="T89" fmla="*/ 1705 h 2505"/>
                <a:gd name="T90" fmla="*/ 434 w 1563"/>
                <a:gd name="T91" fmla="*/ 1823 h 2505"/>
                <a:gd name="T92" fmla="*/ 464 w 1563"/>
                <a:gd name="T93" fmla="*/ 1925 h 2505"/>
                <a:gd name="T94" fmla="*/ 504 w 1563"/>
                <a:gd name="T95" fmla="*/ 2010 h 2505"/>
                <a:gd name="T96" fmla="*/ 556 w 1563"/>
                <a:gd name="T97" fmla="*/ 2078 h 2505"/>
                <a:gd name="T98" fmla="*/ 620 w 1563"/>
                <a:gd name="T99" fmla="*/ 2128 h 2505"/>
                <a:gd name="T100" fmla="*/ 694 w 1563"/>
                <a:gd name="T101" fmla="*/ 2159 h 2505"/>
                <a:gd name="T102" fmla="*/ 780 w 1563"/>
                <a:gd name="T103" fmla="*/ 2173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3" h="2505">
                  <a:moveTo>
                    <a:pt x="726" y="708"/>
                  </a:moveTo>
                  <a:lnTo>
                    <a:pt x="726" y="708"/>
                  </a:lnTo>
                  <a:lnTo>
                    <a:pt x="762" y="709"/>
                  </a:lnTo>
                  <a:lnTo>
                    <a:pt x="796" y="712"/>
                  </a:lnTo>
                  <a:lnTo>
                    <a:pt x="828" y="716"/>
                  </a:lnTo>
                  <a:lnTo>
                    <a:pt x="860" y="722"/>
                  </a:lnTo>
                  <a:lnTo>
                    <a:pt x="889" y="729"/>
                  </a:lnTo>
                  <a:lnTo>
                    <a:pt x="919" y="738"/>
                  </a:lnTo>
                  <a:lnTo>
                    <a:pt x="948" y="748"/>
                  </a:lnTo>
                  <a:lnTo>
                    <a:pt x="975" y="759"/>
                  </a:lnTo>
                  <a:lnTo>
                    <a:pt x="1000" y="772"/>
                  </a:lnTo>
                  <a:lnTo>
                    <a:pt x="1027" y="787"/>
                  </a:lnTo>
                  <a:lnTo>
                    <a:pt x="1053" y="801"/>
                  </a:lnTo>
                  <a:lnTo>
                    <a:pt x="1077" y="818"/>
                  </a:lnTo>
                  <a:lnTo>
                    <a:pt x="1102" y="837"/>
                  </a:lnTo>
                  <a:lnTo>
                    <a:pt x="1126" y="855"/>
                  </a:lnTo>
                  <a:lnTo>
                    <a:pt x="1176" y="896"/>
                  </a:lnTo>
                  <a:lnTo>
                    <a:pt x="1162" y="621"/>
                  </a:lnTo>
                  <a:lnTo>
                    <a:pt x="1162" y="0"/>
                  </a:lnTo>
                  <a:lnTo>
                    <a:pt x="1563" y="0"/>
                  </a:lnTo>
                  <a:lnTo>
                    <a:pt x="1563" y="2464"/>
                  </a:lnTo>
                  <a:lnTo>
                    <a:pt x="1231" y="2464"/>
                  </a:lnTo>
                  <a:lnTo>
                    <a:pt x="1204" y="2278"/>
                  </a:lnTo>
                  <a:lnTo>
                    <a:pt x="1190" y="2278"/>
                  </a:lnTo>
                  <a:lnTo>
                    <a:pt x="1190" y="2278"/>
                  </a:lnTo>
                  <a:lnTo>
                    <a:pt x="1166" y="2302"/>
                  </a:lnTo>
                  <a:lnTo>
                    <a:pt x="1141" y="2325"/>
                  </a:lnTo>
                  <a:lnTo>
                    <a:pt x="1114" y="2346"/>
                  </a:lnTo>
                  <a:lnTo>
                    <a:pt x="1087" y="2367"/>
                  </a:lnTo>
                  <a:lnTo>
                    <a:pt x="1058" y="2387"/>
                  </a:lnTo>
                  <a:lnTo>
                    <a:pt x="1030" y="2406"/>
                  </a:lnTo>
                  <a:lnTo>
                    <a:pt x="1000" y="2423"/>
                  </a:lnTo>
                  <a:lnTo>
                    <a:pt x="969" y="2440"/>
                  </a:lnTo>
                  <a:lnTo>
                    <a:pt x="938" y="2454"/>
                  </a:lnTo>
                  <a:lnTo>
                    <a:pt x="907" y="2467"/>
                  </a:lnTo>
                  <a:lnTo>
                    <a:pt x="874" y="2478"/>
                  </a:lnTo>
                  <a:lnTo>
                    <a:pt x="841" y="2488"/>
                  </a:lnTo>
                  <a:lnTo>
                    <a:pt x="807" y="2495"/>
                  </a:lnTo>
                  <a:lnTo>
                    <a:pt x="773" y="2501"/>
                  </a:lnTo>
                  <a:lnTo>
                    <a:pt x="739" y="2505"/>
                  </a:lnTo>
                  <a:lnTo>
                    <a:pt x="705" y="2505"/>
                  </a:lnTo>
                  <a:lnTo>
                    <a:pt x="705" y="2505"/>
                  </a:lnTo>
                  <a:lnTo>
                    <a:pt x="665" y="2505"/>
                  </a:lnTo>
                  <a:lnTo>
                    <a:pt x="626" y="2502"/>
                  </a:lnTo>
                  <a:lnTo>
                    <a:pt x="589" y="2496"/>
                  </a:lnTo>
                  <a:lnTo>
                    <a:pt x="552" y="2491"/>
                  </a:lnTo>
                  <a:lnTo>
                    <a:pt x="515" y="2481"/>
                  </a:lnTo>
                  <a:lnTo>
                    <a:pt x="481" y="2471"/>
                  </a:lnTo>
                  <a:lnTo>
                    <a:pt x="447" y="2458"/>
                  </a:lnTo>
                  <a:lnTo>
                    <a:pt x="413" y="2445"/>
                  </a:lnTo>
                  <a:lnTo>
                    <a:pt x="382" y="2428"/>
                  </a:lnTo>
                  <a:lnTo>
                    <a:pt x="350" y="2411"/>
                  </a:lnTo>
                  <a:lnTo>
                    <a:pt x="322" y="2392"/>
                  </a:lnTo>
                  <a:lnTo>
                    <a:pt x="294" y="2370"/>
                  </a:lnTo>
                  <a:lnTo>
                    <a:pt x="265" y="2348"/>
                  </a:lnTo>
                  <a:lnTo>
                    <a:pt x="240" y="2323"/>
                  </a:lnTo>
                  <a:lnTo>
                    <a:pt x="214" y="2296"/>
                  </a:lnTo>
                  <a:lnTo>
                    <a:pt x="191" y="2270"/>
                  </a:lnTo>
                  <a:lnTo>
                    <a:pt x="169" y="2240"/>
                  </a:lnTo>
                  <a:lnTo>
                    <a:pt x="147" y="2209"/>
                  </a:lnTo>
                  <a:lnTo>
                    <a:pt x="128" y="2176"/>
                  </a:lnTo>
                  <a:lnTo>
                    <a:pt x="109" y="2140"/>
                  </a:lnTo>
                  <a:lnTo>
                    <a:pt x="92" y="2105"/>
                  </a:lnTo>
                  <a:lnTo>
                    <a:pt x="77" y="2067"/>
                  </a:lnTo>
                  <a:lnTo>
                    <a:pt x="62" y="2028"/>
                  </a:lnTo>
                  <a:lnTo>
                    <a:pt x="50" y="1987"/>
                  </a:lnTo>
                  <a:lnTo>
                    <a:pt x="38" y="1945"/>
                  </a:lnTo>
                  <a:lnTo>
                    <a:pt x="28" y="1901"/>
                  </a:lnTo>
                  <a:lnTo>
                    <a:pt x="20" y="1857"/>
                  </a:lnTo>
                  <a:lnTo>
                    <a:pt x="13" y="1810"/>
                  </a:lnTo>
                  <a:lnTo>
                    <a:pt x="7" y="1762"/>
                  </a:lnTo>
                  <a:lnTo>
                    <a:pt x="3" y="1712"/>
                  </a:lnTo>
                  <a:lnTo>
                    <a:pt x="0" y="1661"/>
                  </a:lnTo>
                  <a:lnTo>
                    <a:pt x="0" y="1609"/>
                  </a:lnTo>
                  <a:lnTo>
                    <a:pt x="0" y="1609"/>
                  </a:lnTo>
                  <a:lnTo>
                    <a:pt x="1" y="1557"/>
                  </a:lnTo>
                  <a:lnTo>
                    <a:pt x="4" y="1506"/>
                  </a:lnTo>
                  <a:lnTo>
                    <a:pt x="8" y="1457"/>
                  </a:lnTo>
                  <a:lnTo>
                    <a:pt x="15" y="1410"/>
                  </a:lnTo>
                  <a:lnTo>
                    <a:pt x="24" y="1363"/>
                  </a:lnTo>
                  <a:lnTo>
                    <a:pt x="35" y="1318"/>
                  </a:lnTo>
                  <a:lnTo>
                    <a:pt x="47" y="1275"/>
                  </a:lnTo>
                  <a:lnTo>
                    <a:pt x="61" y="1233"/>
                  </a:lnTo>
                  <a:lnTo>
                    <a:pt x="77" y="1192"/>
                  </a:lnTo>
                  <a:lnTo>
                    <a:pt x="94" y="1152"/>
                  </a:lnTo>
                  <a:lnTo>
                    <a:pt x="111" y="1115"/>
                  </a:lnTo>
                  <a:lnTo>
                    <a:pt x="130" y="1078"/>
                  </a:lnTo>
                  <a:lnTo>
                    <a:pt x="152" y="1044"/>
                  </a:lnTo>
                  <a:lnTo>
                    <a:pt x="174" y="1010"/>
                  </a:lnTo>
                  <a:lnTo>
                    <a:pt x="199" y="979"/>
                  </a:lnTo>
                  <a:lnTo>
                    <a:pt x="223" y="949"/>
                  </a:lnTo>
                  <a:lnTo>
                    <a:pt x="248" y="921"/>
                  </a:lnTo>
                  <a:lnTo>
                    <a:pt x="275" y="894"/>
                  </a:lnTo>
                  <a:lnTo>
                    <a:pt x="304" y="870"/>
                  </a:lnTo>
                  <a:lnTo>
                    <a:pt x="332" y="845"/>
                  </a:lnTo>
                  <a:lnTo>
                    <a:pt x="362" y="824"/>
                  </a:lnTo>
                  <a:lnTo>
                    <a:pt x="391" y="804"/>
                  </a:lnTo>
                  <a:lnTo>
                    <a:pt x="423" y="787"/>
                  </a:lnTo>
                  <a:lnTo>
                    <a:pt x="455" y="770"/>
                  </a:lnTo>
                  <a:lnTo>
                    <a:pt x="487" y="756"/>
                  </a:lnTo>
                  <a:lnTo>
                    <a:pt x="521" y="743"/>
                  </a:lnTo>
                  <a:lnTo>
                    <a:pt x="553" y="733"/>
                  </a:lnTo>
                  <a:lnTo>
                    <a:pt x="587" y="725"/>
                  </a:lnTo>
                  <a:lnTo>
                    <a:pt x="621" y="718"/>
                  </a:lnTo>
                  <a:lnTo>
                    <a:pt x="655" y="712"/>
                  </a:lnTo>
                  <a:lnTo>
                    <a:pt x="691" y="709"/>
                  </a:lnTo>
                  <a:lnTo>
                    <a:pt x="726" y="708"/>
                  </a:lnTo>
                  <a:lnTo>
                    <a:pt x="726" y="708"/>
                  </a:lnTo>
                  <a:close/>
                  <a:moveTo>
                    <a:pt x="803" y="2174"/>
                  </a:moveTo>
                  <a:lnTo>
                    <a:pt x="803" y="2174"/>
                  </a:lnTo>
                  <a:lnTo>
                    <a:pt x="827" y="2173"/>
                  </a:lnTo>
                  <a:lnTo>
                    <a:pt x="851" y="2172"/>
                  </a:lnTo>
                  <a:lnTo>
                    <a:pt x="875" y="2167"/>
                  </a:lnTo>
                  <a:lnTo>
                    <a:pt x="898" y="2163"/>
                  </a:lnTo>
                  <a:lnTo>
                    <a:pt x="921" y="2156"/>
                  </a:lnTo>
                  <a:lnTo>
                    <a:pt x="945" y="2148"/>
                  </a:lnTo>
                  <a:lnTo>
                    <a:pt x="966" y="2139"/>
                  </a:lnTo>
                  <a:lnTo>
                    <a:pt x="989" y="2128"/>
                  </a:lnTo>
                  <a:lnTo>
                    <a:pt x="1010" y="2115"/>
                  </a:lnTo>
                  <a:lnTo>
                    <a:pt x="1033" y="2101"/>
                  </a:lnTo>
                  <a:lnTo>
                    <a:pt x="1054" y="2085"/>
                  </a:lnTo>
                  <a:lnTo>
                    <a:pt x="1075" y="2068"/>
                  </a:lnTo>
                  <a:lnTo>
                    <a:pt x="1098" y="2050"/>
                  </a:lnTo>
                  <a:lnTo>
                    <a:pt x="1119" y="2028"/>
                  </a:lnTo>
                  <a:lnTo>
                    <a:pt x="1141" y="2006"/>
                  </a:lnTo>
                  <a:lnTo>
                    <a:pt x="1162" y="1982"/>
                  </a:lnTo>
                  <a:lnTo>
                    <a:pt x="1162" y="1183"/>
                  </a:lnTo>
                  <a:lnTo>
                    <a:pt x="1162" y="1183"/>
                  </a:lnTo>
                  <a:lnTo>
                    <a:pt x="1139" y="1165"/>
                  </a:lnTo>
                  <a:lnTo>
                    <a:pt x="1118" y="1146"/>
                  </a:lnTo>
                  <a:lnTo>
                    <a:pt x="1095" y="1131"/>
                  </a:lnTo>
                  <a:lnTo>
                    <a:pt x="1074" y="1116"/>
                  </a:lnTo>
                  <a:lnTo>
                    <a:pt x="1051" y="1104"/>
                  </a:lnTo>
                  <a:lnTo>
                    <a:pt x="1030" y="1092"/>
                  </a:lnTo>
                  <a:lnTo>
                    <a:pt x="1007" y="1081"/>
                  </a:lnTo>
                  <a:lnTo>
                    <a:pt x="986" y="1072"/>
                  </a:lnTo>
                  <a:lnTo>
                    <a:pt x="965" y="1064"/>
                  </a:lnTo>
                  <a:lnTo>
                    <a:pt x="942" y="1058"/>
                  </a:lnTo>
                  <a:lnTo>
                    <a:pt x="921" y="1052"/>
                  </a:lnTo>
                  <a:lnTo>
                    <a:pt x="899" y="1047"/>
                  </a:lnTo>
                  <a:lnTo>
                    <a:pt x="878" y="1044"/>
                  </a:lnTo>
                  <a:lnTo>
                    <a:pt x="855" y="1041"/>
                  </a:lnTo>
                  <a:lnTo>
                    <a:pt x="834" y="1040"/>
                  </a:lnTo>
                  <a:lnTo>
                    <a:pt x="813" y="1040"/>
                  </a:lnTo>
                  <a:lnTo>
                    <a:pt x="813" y="1040"/>
                  </a:lnTo>
                  <a:lnTo>
                    <a:pt x="793" y="1041"/>
                  </a:lnTo>
                  <a:lnTo>
                    <a:pt x="772" y="1043"/>
                  </a:lnTo>
                  <a:lnTo>
                    <a:pt x="752" y="1045"/>
                  </a:lnTo>
                  <a:lnTo>
                    <a:pt x="732" y="1050"/>
                  </a:lnTo>
                  <a:lnTo>
                    <a:pt x="714" y="1055"/>
                  </a:lnTo>
                  <a:lnTo>
                    <a:pt x="695" y="1061"/>
                  </a:lnTo>
                  <a:lnTo>
                    <a:pt x="677" y="1070"/>
                  </a:lnTo>
                  <a:lnTo>
                    <a:pt x="658" y="1078"/>
                  </a:lnTo>
                  <a:lnTo>
                    <a:pt x="640" y="1088"/>
                  </a:lnTo>
                  <a:lnTo>
                    <a:pt x="623" y="1098"/>
                  </a:lnTo>
                  <a:lnTo>
                    <a:pt x="607" y="1111"/>
                  </a:lnTo>
                  <a:lnTo>
                    <a:pt x="590" y="1123"/>
                  </a:lnTo>
                  <a:lnTo>
                    <a:pt x="575" y="1138"/>
                  </a:lnTo>
                  <a:lnTo>
                    <a:pt x="560" y="1153"/>
                  </a:lnTo>
                  <a:lnTo>
                    <a:pt x="545" y="1170"/>
                  </a:lnTo>
                  <a:lnTo>
                    <a:pt x="532" y="1187"/>
                  </a:lnTo>
                  <a:lnTo>
                    <a:pt x="518" y="1206"/>
                  </a:lnTo>
                  <a:lnTo>
                    <a:pt x="506" y="1226"/>
                  </a:lnTo>
                  <a:lnTo>
                    <a:pt x="494" y="1247"/>
                  </a:lnTo>
                  <a:lnTo>
                    <a:pt x="482" y="1268"/>
                  </a:lnTo>
                  <a:lnTo>
                    <a:pt x="472" y="1291"/>
                  </a:lnTo>
                  <a:lnTo>
                    <a:pt x="462" y="1315"/>
                  </a:lnTo>
                  <a:lnTo>
                    <a:pt x="454" y="1339"/>
                  </a:lnTo>
                  <a:lnTo>
                    <a:pt x="447" y="1365"/>
                  </a:lnTo>
                  <a:lnTo>
                    <a:pt x="440" y="1392"/>
                  </a:lnTo>
                  <a:lnTo>
                    <a:pt x="433" y="1420"/>
                  </a:lnTo>
                  <a:lnTo>
                    <a:pt x="427" y="1448"/>
                  </a:lnTo>
                  <a:lnTo>
                    <a:pt x="423" y="1478"/>
                  </a:lnTo>
                  <a:lnTo>
                    <a:pt x="420" y="1508"/>
                  </a:lnTo>
                  <a:lnTo>
                    <a:pt x="417" y="1539"/>
                  </a:lnTo>
                  <a:lnTo>
                    <a:pt x="416" y="1572"/>
                  </a:lnTo>
                  <a:lnTo>
                    <a:pt x="416" y="1606"/>
                  </a:lnTo>
                  <a:lnTo>
                    <a:pt x="416" y="1606"/>
                  </a:lnTo>
                  <a:lnTo>
                    <a:pt x="417" y="1672"/>
                  </a:lnTo>
                  <a:lnTo>
                    <a:pt x="418" y="1705"/>
                  </a:lnTo>
                  <a:lnTo>
                    <a:pt x="421" y="1736"/>
                  </a:lnTo>
                  <a:lnTo>
                    <a:pt x="426" y="1766"/>
                  </a:lnTo>
                  <a:lnTo>
                    <a:pt x="430" y="1794"/>
                  </a:lnTo>
                  <a:lnTo>
                    <a:pt x="434" y="1823"/>
                  </a:lnTo>
                  <a:lnTo>
                    <a:pt x="441" y="1850"/>
                  </a:lnTo>
                  <a:lnTo>
                    <a:pt x="447" y="1877"/>
                  </a:lnTo>
                  <a:lnTo>
                    <a:pt x="455" y="1901"/>
                  </a:lnTo>
                  <a:lnTo>
                    <a:pt x="464" y="1925"/>
                  </a:lnTo>
                  <a:lnTo>
                    <a:pt x="472" y="1948"/>
                  </a:lnTo>
                  <a:lnTo>
                    <a:pt x="482" y="1969"/>
                  </a:lnTo>
                  <a:lnTo>
                    <a:pt x="492" y="1990"/>
                  </a:lnTo>
                  <a:lnTo>
                    <a:pt x="504" y="2010"/>
                  </a:lnTo>
                  <a:lnTo>
                    <a:pt x="516" y="2028"/>
                  </a:lnTo>
                  <a:lnTo>
                    <a:pt x="529" y="2045"/>
                  </a:lnTo>
                  <a:lnTo>
                    <a:pt x="542" y="2062"/>
                  </a:lnTo>
                  <a:lnTo>
                    <a:pt x="556" y="2078"/>
                  </a:lnTo>
                  <a:lnTo>
                    <a:pt x="570" y="2092"/>
                  </a:lnTo>
                  <a:lnTo>
                    <a:pt x="586" y="2105"/>
                  </a:lnTo>
                  <a:lnTo>
                    <a:pt x="603" y="2116"/>
                  </a:lnTo>
                  <a:lnTo>
                    <a:pt x="620" y="2128"/>
                  </a:lnTo>
                  <a:lnTo>
                    <a:pt x="637" y="2138"/>
                  </a:lnTo>
                  <a:lnTo>
                    <a:pt x="655" y="2146"/>
                  </a:lnTo>
                  <a:lnTo>
                    <a:pt x="675" y="2153"/>
                  </a:lnTo>
                  <a:lnTo>
                    <a:pt x="694" y="2159"/>
                  </a:lnTo>
                  <a:lnTo>
                    <a:pt x="715" y="2165"/>
                  </a:lnTo>
                  <a:lnTo>
                    <a:pt x="736" y="2169"/>
                  </a:lnTo>
                  <a:lnTo>
                    <a:pt x="758" y="2172"/>
                  </a:lnTo>
                  <a:lnTo>
                    <a:pt x="780" y="2173"/>
                  </a:lnTo>
                  <a:lnTo>
                    <a:pt x="803" y="2174"/>
                  </a:lnTo>
                  <a:lnTo>
                    <a:pt x="803"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 name="Freeform 13"/>
            <p:cNvSpPr>
              <a:spLocks/>
            </p:cNvSpPr>
            <p:nvPr userDrawn="1"/>
          </p:nvSpPr>
          <p:spPr bwMode="auto">
            <a:xfrm>
              <a:off x="3603" y="812"/>
              <a:ext cx="446" cy="740"/>
            </a:xfrm>
            <a:custGeom>
              <a:avLst/>
              <a:gdLst>
                <a:gd name="T0" fmla="*/ 0 w 1338"/>
                <a:gd name="T1" fmla="*/ 1892 h 2220"/>
                <a:gd name="T2" fmla="*/ 496 w 1338"/>
                <a:gd name="T3" fmla="*/ 1892 h 2220"/>
                <a:gd name="T4" fmla="*/ 496 w 1338"/>
                <a:gd name="T5" fmla="*/ 433 h 2220"/>
                <a:gd name="T6" fmla="*/ 88 w 1338"/>
                <a:gd name="T7" fmla="*/ 433 h 2220"/>
                <a:gd name="T8" fmla="*/ 88 w 1338"/>
                <a:gd name="T9" fmla="*/ 182 h 2220"/>
                <a:gd name="T10" fmla="*/ 88 w 1338"/>
                <a:gd name="T11" fmla="*/ 182 h 2220"/>
                <a:gd name="T12" fmla="*/ 167 w 1338"/>
                <a:gd name="T13" fmla="*/ 166 h 2220"/>
                <a:gd name="T14" fmla="*/ 241 w 1338"/>
                <a:gd name="T15" fmla="*/ 147 h 2220"/>
                <a:gd name="T16" fmla="*/ 309 w 1338"/>
                <a:gd name="T17" fmla="*/ 128 h 2220"/>
                <a:gd name="T18" fmla="*/ 374 w 1338"/>
                <a:gd name="T19" fmla="*/ 106 h 2220"/>
                <a:gd name="T20" fmla="*/ 435 w 1338"/>
                <a:gd name="T21" fmla="*/ 84 h 2220"/>
                <a:gd name="T22" fmla="*/ 492 w 1338"/>
                <a:gd name="T23" fmla="*/ 58 h 2220"/>
                <a:gd name="T24" fmla="*/ 547 w 1338"/>
                <a:gd name="T25" fmla="*/ 30 h 2220"/>
                <a:gd name="T26" fmla="*/ 600 w 1338"/>
                <a:gd name="T27" fmla="*/ 0 h 2220"/>
                <a:gd name="T28" fmla="*/ 901 w 1338"/>
                <a:gd name="T29" fmla="*/ 0 h 2220"/>
                <a:gd name="T30" fmla="*/ 901 w 1338"/>
                <a:gd name="T31" fmla="*/ 1892 h 2220"/>
                <a:gd name="T32" fmla="*/ 1338 w 1338"/>
                <a:gd name="T33" fmla="*/ 1892 h 2220"/>
                <a:gd name="T34" fmla="*/ 1338 w 1338"/>
                <a:gd name="T35" fmla="*/ 2220 h 2220"/>
                <a:gd name="T36" fmla="*/ 0 w 1338"/>
                <a:gd name="T37" fmla="*/ 2220 h 2220"/>
                <a:gd name="T38" fmla="*/ 0 w 1338"/>
                <a:gd name="T39" fmla="*/ 1892 h 2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8" h="2220">
                  <a:moveTo>
                    <a:pt x="0" y="1892"/>
                  </a:moveTo>
                  <a:lnTo>
                    <a:pt x="496" y="1892"/>
                  </a:lnTo>
                  <a:lnTo>
                    <a:pt x="496" y="433"/>
                  </a:lnTo>
                  <a:lnTo>
                    <a:pt x="88" y="433"/>
                  </a:lnTo>
                  <a:lnTo>
                    <a:pt x="88" y="182"/>
                  </a:lnTo>
                  <a:lnTo>
                    <a:pt x="88" y="182"/>
                  </a:lnTo>
                  <a:lnTo>
                    <a:pt x="167" y="166"/>
                  </a:lnTo>
                  <a:lnTo>
                    <a:pt x="241" y="147"/>
                  </a:lnTo>
                  <a:lnTo>
                    <a:pt x="309" y="128"/>
                  </a:lnTo>
                  <a:lnTo>
                    <a:pt x="374" y="106"/>
                  </a:lnTo>
                  <a:lnTo>
                    <a:pt x="435" y="84"/>
                  </a:lnTo>
                  <a:lnTo>
                    <a:pt x="492" y="58"/>
                  </a:lnTo>
                  <a:lnTo>
                    <a:pt x="547" y="30"/>
                  </a:lnTo>
                  <a:lnTo>
                    <a:pt x="600" y="0"/>
                  </a:lnTo>
                  <a:lnTo>
                    <a:pt x="901" y="0"/>
                  </a:lnTo>
                  <a:lnTo>
                    <a:pt x="901" y="1892"/>
                  </a:lnTo>
                  <a:lnTo>
                    <a:pt x="1338" y="1892"/>
                  </a:lnTo>
                  <a:lnTo>
                    <a:pt x="1338" y="2220"/>
                  </a:lnTo>
                  <a:lnTo>
                    <a:pt x="0" y="2220"/>
                  </a:lnTo>
                  <a:lnTo>
                    <a:pt x="0" y="18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 name="Freeform 14"/>
            <p:cNvSpPr>
              <a:spLocks noEditPoints="1"/>
            </p:cNvSpPr>
            <p:nvPr userDrawn="1"/>
          </p:nvSpPr>
          <p:spPr bwMode="auto">
            <a:xfrm>
              <a:off x="4130" y="799"/>
              <a:ext cx="500" cy="767"/>
            </a:xfrm>
            <a:custGeom>
              <a:avLst/>
              <a:gdLst>
                <a:gd name="T0" fmla="*/ 323 w 1501"/>
                <a:gd name="T1" fmla="*/ 1875 h 2302"/>
                <a:gd name="T2" fmla="*/ 457 w 1501"/>
                <a:gd name="T3" fmla="*/ 1947 h 2302"/>
                <a:gd name="T4" fmla="*/ 607 w 1501"/>
                <a:gd name="T5" fmla="*/ 1974 h 2302"/>
                <a:gd name="T6" fmla="*/ 733 w 1501"/>
                <a:gd name="T7" fmla="*/ 1959 h 2302"/>
                <a:gd name="T8" fmla="*/ 870 w 1501"/>
                <a:gd name="T9" fmla="*/ 1893 h 2302"/>
                <a:gd name="T10" fmla="*/ 985 w 1501"/>
                <a:gd name="T11" fmla="*/ 1770 h 2302"/>
                <a:gd name="T12" fmla="*/ 1070 w 1501"/>
                <a:gd name="T13" fmla="*/ 1580 h 2302"/>
                <a:gd name="T14" fmla="*/ 1121 w 1501"/>
                <a:gd name="T15" fmla="*/ 1316 h 2302"/>
                <a:gd name="T16" fmla="*/ 1080 w 1501"/>
                <a:gd name="T17" fmla="*/ 1211 h 2302"/>
                <a:gd name="T18" fmla="*/ 899 w 1501"/>
                <a:gd name="T19" fmla="*/ 1343 h 2302"/>
                <a:gd name="T20" fmla="*/ 706 w 1501"/>
                <a:gd name="T21" fmla="*/ 1408 h 2302"/>
                <a:gd name="T22" fmla="*/ 542 w 1501"/>
                <a:gd name="T23" fmla="*/ 1407 h 2302"/>
                <a:gd name="T24" fmla="*/ 355 w 1501"/>
                <a:gd name="T25" fmla="*/ 1359 h 2302"/>
                <a:gd name="T26" fmla="*/ 201 w 1501"/>
                <a:gd name="T27" fmla="*/ 1264 h 2302"/>
                <a:gd name="T28" fmla="*/ 88 w 1501"/>
                <a:gd name="T29" fmla="*/ 1119 h 2302"/>
                <a:gd name="T30" fmla="*/ 18 w 1501"/>
                <a:gd name="T31" fmla="*/ 925 h 2302"/>
                <a:gd name="T32" fmla="*/ 0 w 1501"/>
                <a:gd name="T33" fmla="*/ 725 h 2302"/>
                <a:gd name="T34" fmla="*/ 31 w 1501"/>
                <a:gd name="T35" fmla="*/ 493 h 2302"/>
                <a:gd name="T36" fmla="*/ 120 w 1501"/>
                <a:gd name="T37" fmla="*/ 301 h 2302"/>
                <a:gd name="T38" fmla="*/ 255 w 1501"/>
                <a:gd name="T39" fmla="*/ 152 h 2302"/>
                <a:gd name="T40" fmla="*/ 428 w 1501"/>
                <a:gd name="T41" fmla="*/ 51 h 2302"/>
                <a:gd name="T42" fmla="*/ 627 w 1501"/>
                <a:gd name="T43" fmla="*/ 3 h 2302"/>
                <a:gd name="T44" fmla="*/ 817 w 1501"/>
                <a:gd name="T45" fmla="*/ 8 h 2302"/>
                <a:gd name="T46" fmla="*/ 1041 w 1501"/>
                <a:gd name="T47" fmla="*/ 81 h 2302"/>
                <a:gd name="T48" fmla="*/ 1233 w 1501"/>
                <a:gd name="T49" fmla="*/ 228 h 2302"/>
                <a:gd name="T50" fmla="*/ 1382 w 1501"/>
                <a:gd name="T51" fmla="*/ 454 h 2302"/>
                <a:gd name="T52" fmla="*/ 1474 w 1501"/>
                <a:gd name="T53" fmla="*/ 762 h 2302"/>
                <a:gd name="T54" fmla="*/ 1501 w 1501"/>
                <a:gd name="T55" fmla="*/ 1081 h 2302"/>
                <a:gd name="T56" fmla="*/ 1458 w 1501"/>
                <a:gd name="T57" fmla="*/ 1513 h 2302"/>
                <a:gd name="T58" fmla="*/ 1345 w 1501"/>
                <a:gd name="T59" fmla="*/ 1847 h 2302"/>
                <a:gd name="T60" fmla="*/ 1173 w 1501"/>
                <a:gd name="T61" fmla="*/ 2084 h 2302"/>
                <a:gd name="T62" fmla="*/ 958 w 1501"/>
                <a:gd name="T63" fmla="*/ 2232 h 2302"/>
                <a:gd name="T64" fmla="*/ 714 w 1501"/>
                <a:gd name="T65" fmla="*/ 2298 h 2302"/>
                <a:gd name="T66" fmla="*/ 487 w 1501"/>
                <a:gd name="T67" fmla="*/ 2291 h 2302"/>
                <a:gd name="T68" fmla="*/ 245 w 1501"/>
                <a:gd name="T69" fmla="*/ 2211 h 2302"/>
                <a:gd name="T70" fmla="*/ 59 w 1501"/>
                <a:gd name="T71" fmla="*/ 2076 h 2302"/>
                <a:gd name="T72" fmla="*/ 1105 w 1501"/>
                <a:gd name="T73" fmla="*/ 760 h 2302"/>
                <a:gd name="T74" fmla="*/ 1058 w 1501"/>
                <a:gd name="T75" fmla="*/ 587 h 2302"/>
                <a:gd name="T76" fmla="*/ 989 w 1501"/>
                <a:gd name="T77" fmla="*/ 457 h 2302"/>
                <a:gd name="T78" fmla="*/ 902 w 1501"/>
                <a:gd name="T79" fmla="*/ 369 h 2302"/>
                <a:gd name="T80" fmla="*/ 799 w 1501"/>
                <a:gd name="T81" fmla="*/ 319 h 2302"/>
                <a:gd name="T82" fmla="*/ 701 w 1501"/>
                <a:gd name="T83" fmla="*/ 306 h 2302"/>
                <a:gd name="T84" fmla="*/ 603 w 1501"/>
                <a:gd name="T85" fmla="*/ 322 h 2302"/>
                <a:gd name="T86" fmla="*/ 516 w 1501"/>
                <a:gd name="T87" fmla="*/ 369 h 2302"/>
                <a:gd name="T88" fmla="*/ 445 w 1501"/>
                <a:gd name="T89" fmla="*/ 444 h 2302"/>
                <a:gd name="T90" fmla="*/ 396 w 1501"/>
                <a:gd name="T91" fmla="*/ 546 h 2302"/>
                <a:gd name="T92" fmla="*/ 372 w 1501"/>
                <a:gd name="T93" fmla="*/ 676 h 2302"/>
                <a:gd name="T94" fmla="*/ 383 w 1501"/>
                <a:gd name="T95" fmla="*/ 859 h 2302"/>
                <a:gd name="T96" fmla="*/ 423 w 1501"/>
                <a:gd name="T97" fmla="*/ 966 h 2302"/>
                <a:gd name="T98" fmla="*/ 487 w 1501"/>
                <a:gd name="T99" fmla="*/ 1045 h 2302"/>
                <a:gd name="T100" fmla="*/ 573 w 1501"/>
                <a:gd name="T101" fmla="*/ 1098 h 2302"/>
                <a:gd name="T102" fmla="*/ 681 w 1501"/>
                <a:gd name="T103" fmla="*/ 1122 h 2302"/>
                <a:gd name="T104" fmla="*/ 820 w 1501"/>
                <a:gd name="T105" fmla="*/ 1109 h 2302"/>
                <a:gd name="T106" fmla="*/ 973 w 1501"/>
                <a:gd name="T107" fmla="*/ 1028 h 2302"/>
                <a:gd name="T108" fmla="*/ 1119 w 1501"/>
                <a:gd name="T109" fmla="*/ 865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01" h="2302">
                  <a:moveTo>
                    <a:pt x="251" y="1807"/>
                  </a:moveTo>
                  <a:lnTo>
                    <a:pt x="251" y="1807"/>
                  </a:lnTo>
                  <a:lnTo>
                    <a:pt x="267" y="1825"/>
                  </a:lnTo>
                  <a:lnTo>
                    <a:pt x="285" y="1842"/>
                  </a:lnTo>
                  <a:lnTo>
                    <a:pt x="304" y="1858"/>
                  </a:lnTo>
                  <a:lnTo>
                    <a:pt x="323" y="1875"/>
                  </a:lnTo>
                  <a:lnTo>
                    <a:pt x="343" y="1889"/>
                  </a:lnTo>
                  <a:lnTo>
                    <a:pt x="365" y="1903"/>
                  </a:lnTo>
                  <a:lnTo>
                    <a:pt x="386" y="1916"/>
                  </a:lnTo>
                  <a:lnTo>
                    <a:pt x="410" y="1928"/>
                  </a:lnTo>
                  <a:lnTo>
                    <a:pt x="433" y="1937"/>
                  </a:lnTo>
                  <a:lnTo>
                    <a:pt x="457" y="1947"/>
                  </a:lnTo>
                  <a:lnTo>
                    <a:pt x="481" y="1956"/>
                  </a:lnTo>
                  <a:lnTo>
                    <a:pt x="505" y="1962"/>
                  </a:lnTo>
                  <a:lnTo>
                    <a:pt x="531" y="1967"/>
                  </a:lnTo>
                  <a:lnTo>
                    <a:pt x="556" y="1971"/>
                  </a:lnTo>
                  <a:lnTo>
                    <a:pt x="582" y="1974"/>
                  </a:lnTo>
                  <a:lnTo>
                    <a:pt x="607" y="1974"/>
                  </a:lnTo>
                  <a:lnTo>
                    <a:pt x="607" y="1974"/>
                  </a:lnTo>
                  <a:lnTo>
                    <a:pt x="633" y="1974"/>
                  </a:lnTo>
                  <a:lnTo>
                    <a:pt x="658" y="1971"/>
                  </a:lnTo>
                  <a:lnTo>
                    <a:pt x="684" y="1969"/>
                  </a:lnTo>
                  <a:lnTo>
                    <a:pt x="709" y="1964"/>
                  </a:lnTo>
                  <a:lnTo>
                    <a:pt x="733" y="1959"/>
                  </a:lnTo>
                  <a:lnTo>
                    <a:pt x="758" y="1952"/>
                  </a:lnTo>
                  <a:lnTo>
                    <a:pt x="782" y="1943"/>
                  </a:lnTo>
                  <a:lnTo>
                    <a:pt x="804" y="1933"/>
                  </a:lnTo>
                  <a:lnTo>
                    <a:pt x="827" y="1920"/>
                  </a:lnTo>
                  <a:lnTo>
                    <a:pt x="848" y="1908"/>
                  </a:lnTo>
                  <a:lnTo>
                    <a:pt x="870" y="1893"/>
                  </a:lnTo>
                  <a:lnTo>
                    <a:pt x="891" y="1876"/>
                  </a:lnTo>
                  <a:lnTo>
                    <a:pt x="911" y="1859"/>
                  </a:lnTo>
                  <a:lnTo>
                    <a:pt x="931" y="1840"/>
                  </a:lnTo>
                  <a:lnTo>
                    <a:pt x="949" y="1818"/>
                  </a:lnTo>
                  <a:lnTo>
                    <a:pt x="968" y="1794"/>
                  </a:lnTo>
                  <a:lnTo>
                    <a:pt x="985" y="1770"/>
                  </a:lnTo>
                  <a:lnTo>
                    <a:pt x="1000" y="1743"/>
                  </a:lnTo>
                  <a:lnTo>
                    <a:pt x="1016" y="1715"/>
                  </a:lnTo>
                  <a:lnTo>
                    <a:pt x="1031" y="1684"/>
                  </a:lnTo>
                  <a:lnTo>
                    <a:pt x="1044" y="1651"/>
                  </a:lnTo>
                  <a:lnTo>
                    <a:pt x="1057" y="1617"/>
                  </a:lnTo>
                  <a:lnTo>
                    <a:pt x="1070" y="1580"/>
                  </a:lnTo>
                  <a:lnTo>
                    <a:pt x="1081" y="1542"/>
                  </a:lnTo>
                  <a:lnTo>
                    <a:pt x="1091" y="1501"/>
                  </a:lnTo>
                  <a:lnTo>
                    <a:pt x="1099" y="1458"/>
                  </a:lnTo>
                  <a:lnTo>
                    <a:pt x="1108" y="1413"/>
                  </a:lnTo>
                  <a:lnTo>
                    <a:pt x="1115" y="1366"/>
                  </a:lnTo>
                  <a:lnTo>
                    <a:pt x="1121" y="1316"/>
                  </a:lnTo>
                  <a:lnTo>
                    <a:pt x="1125" y="1265"/>
                  </a:lnTo>
                  <a:lnTo>
                    <a:pt x="1128" y="1211"/>
                  </a:lnTo>
                  <a:lnTo>
                    <a:pt x="1131" y="1154"/>
                  </a:lnTo>
                  <a:lnTo>
                    <a:pt x="1131" y="1154"/>
                  </a:lnTo>
                  <a:lnTo>
                    <a:pt x="1105" y="1184"/>
                  </a:lnTo>
                  <a:lnTo>
                    <a:pt x="1080" y="1211"/>
                  </a:lnTo>
                  <a:lnTo>
                    <a:pt x="1051" y="1238"/>
                  </a:lnTo>
                  <a:lnTo>
                    <a:pt x="1023" y="1262"/>
                  </a:lnTo>
                  <a:lnTo>
                    <a:pt x="993" y="1285"/>
                  </a:lnTo>
                  <a:lnTo>
                    <a:pt x="962" y="1306"/>
                  </a:lnTo>
                  <a:lnTo>
                    <a:pt x="932" y="1326"/>
                  </a:lnTo>
                  <a:lnTo>
                    <a:pt x="899" y="1343"/>
                  </a:lnTo>
                  <a:lnTo>
                    <a:pt x="868" y="1360"/>
                  </a:lnTo>
                  <a:lnTo>
                    <a:pt x="836" y="1373"/>
                  </a:lnTo>
                  <a:lnTo>
                    <a:pt x="803" y="1386"/>
                  </a:lnTo>
                  <a:lnTo>
                    <a:pt x="770" y="1394"/>
                  </a:lnTo>
                  <a:lnTo>
                    <a:pt x="739" y="1403"/>
                  </a:lnTo>
                  <a:lnTo>
                    <a:pt x="706" y="1408"/>
                  </a:lnTo>
                  <a:lnTo>
                    <a:pt x="675" y="1411"/>
                  </a:lnTo>
                  <a:lnTo>
                    <a:pt x="645" y="1413"/>
                  </a:lnTo>
                  <a:lnTo>
                    <a:pt x="645" y="1413"/>
                  </a:lnTo>
                  <a:lnTo>
                    <a:pt x="610" y="1413"/>
                  </a:lnTo>
                  <a:lnTo>
                    <a:pt x="576" y="1410"/>
                  </a:lnTo>
                  <a:lnTo>
                    <a:pt x="542" y="1407"/>
                  </a:lnTo>
                  <a:lnTo>
                    <a:pt x="508" y="1403"/>
                  </a:lnTo>
                  <a:lnTo>
                    <a:pt x="477" y="1396"/>
                  </a:lnTo>
                  <a:lnTo>
                    <a:pt x="444" y="1389"/>
                  </a:lnTo>
                  <a:lnTo>
                    <a:pt x="414" y="1380"/>
                  </a:lnTo>
                  <a:lnTo>
                    <a:pt x="384" y="1370"/>
                  </a:lnTo>
                  <a:lnTo>
                    <a:pt x="355" y="1359"/>
                  </a:lnTo>
                  <a:lnTo>
                    <a:pt x="328" y="1347"/>
                  </a:lnTo>
                  <a:lnTo>
                    <a:pt x="299" y="1333"/>
                  </a:lnTo>
                  <a:lnTo>
                    <a:pt x="274" y="1318"/>
                  </a:lnTo>
                  <a:lnTo>
                    <a:pt x="248" y="1301"/>
                  </a:lnTo>
                  <a:lnTo>
                    <a:pt x="224" y="1284"/>
                  </a:lnTo>
                  <a:lnTo>
                    <a:pt x="201" y="1264"/>
                  </a:lnTo>
                  <a:lnTo>
                    <a:pt x="180" y="1242"/>
                  </a:lnTo>
                  <a:lnTo>
                    <a:pt x="159" y="1221"/>
                  </a:lnTo>
                  <a:lnTo>
                    <a:pt x="139" y="1197"/>
                  </a:lnTo>
                  <a:lnTo>
                    <a:pt x="120" y="1173"/>
                  </a:lnTo>
                  <a:lnTo>
                    <a:pt x="103" y="1146"/>
                  </a:lnTo>
                  <a:lnTo>
                    <a:pt x="88" y="1119"/>
                  </a:lnTo>
                  <a:lnTo>
                    <a:pt x="72" y="1091"/>
                  </a:lnTo>
                  <a:lnTo>
                    <a:pt x="59" y="1059"/>
                  </a:lnTo>
                  <a:lnTo>
                    <a:pt x="47" y="1028"/>
                  </a:lnTo>
                  <a:lnTo>
                    <a:pt x="37" y="996"/>
                  </a:lnTo>
                  <a:lnTo>
                    <a:pt x="27" y="962"/>
                  </a:lnTo>
                  <a:lnTo>
                    <a:pt x="18" y="925"/>
                  </a:lnTo>
                  <a:lnTo>
                    <a:pt x="11" y="888"/>
                  </a:lnTo>
                  <a:lnTo>
                    <a:pt x="7" y="849"/>
                  </a:lnTo>
                  <a:lnTo>
                    <a:pt x="3" y="810"/>
                  </a:lnTo>
                  <a:lnTo>
                    <a:pt x="0" y="769"/>
                  </a:lnTo>
                  <a:lnTo>
                    <a:pt x="0" y="725"/>
                  </a:lnTo>
                  <a:lnTo>
                    <a:pt x="0" y="725"/>
                  </a:lnTo>
                  <a:lnTo>
                    <a:pt x="0" y="684"/>
                  </a:lnTo>
                  <a:lnTo>
                    <a:pt x="3" y="644"/>
                  </a:lnTo>
                  <a:lnTo>
                    <a:pt x="8" y="606"/>
                  </a:lnTo>
                  <a:lnTo>
                    <a:pt x="14" y="567"/>
                  </a:lnTo>
                  <a:lnTo>
                    <a:pt x="21" y="530"/>
                  </a:lnTo>
                  <a:lnTo>
                    <a:pt x="31" y="493"/>
                  </a:lnTo>
                  <a:lnTo>
                    <a:pt x="42" y="458"/>
                  </a:lnTo>
                  <a:lnTo>
                    <a:pt x="55" y="425"/>
                  </a:lnTo>
                  <a:lnTo>
                    <a:pt x="69" y="393"/>
                  </a:lnTo>
                  <a:lnTo>
                    <a:pt x="85" y="360"/>
                  </a:lnTo>
                  <a:lnTo>
                    <a:pt x="102" y="330"/>
                  </a:lnTo>
                  <a:lnTo>
                    <a:pt x="120" y="301"/>
                  </a:lnTo>
                  <a:lnTo>
                    <a:pt x="140" y="272"/>
                  </a:lnTo>
                  <a:lnTo>
                    <a:pt x="160" y="245"/>
                  </a:lnTo>
                  <a:lnTo>
                    <a:pt x="183" y="220"/>
                  </a:lnTo>
                  <a:lnTo>
                    <a:pt x="206" y="196"/>
                  </a:lnTo>
                  <a:lnTo>
                    <a:pt x="230" y="173"/>
                  </a:lnTo>
                  <a:lnTo>
                    <a:pt x="255" y="152"/>
                  </a:lnTo>
                  <a:lnTo>
                    <a:pt x="282" y="132"/>
                  </a:lnTo>
                  <a:lnTo>
                    <a:pt x="309" y="112"/>
                  </a:lnTo>
                  <a:lnTo>
                    <a:pt x="338" y="95"/>
                  </a:lnTo>
                  <a:lnTo>
                    <a:pt x="367" y="78"/>
                  </a:lnTo>
                  <a:lnTo>
                    <a:pt x="397" y="64"/>
                  </a:lnTo>
                  <a:lnTo>
                    <a:pt x="428" y="51"/>
                  </a:lnTo>
                  <a:lnTo>
                    <a:pt x="460" y="38"/>
                  </a:lnTo>
                  <a:lnTo>
                    <a:pt x="492" y="28"/>
                  </a:lnTo>
                  <a:lnTo>
                    <a:pt x="525" y="20"/>
                  </a:lnTo>
                  <a:lnTo>
                    <a:pt x="559" y="13"/>
                  </a:lnTo>
                  <a:lnTo>
                    <a:pt x="593" y="7"/>
                  </a:lnTo>
                  <a:lnTo>
                    <a:pt x="627" y="3"/>
                  </a:lnTo>
                  <a:lnTo>
                    <a:pt x="662" y="0"/>
                  </a:lnTo>
                  <a:lnTo>
                    <a:pt x="698" y="0"/>
                  </a:lnTo>
                  <a:lnTo>
                    <a:pt x="698" y="0"/>
                  </a:lnTo>
                  <a:lnTo>
                    <a:pt x="738" y="0"/>
                  </a:lnTo>
                  <a:lnTo>
                    <a:pt x="777" y="3"/>
                  </a:lnTo>
                  <a:lnTo>
                    <a:pt x="817" y="8"/>
                  </a:lnTo>
                  <a:lnTo>
                    <a:pt x="857" y="15"/>
                  </a:lnTo>
                  <a:lnTo>
                    <a:pt x="895" y="24"/>
                  </a:lnTo>
                  <a:lnTo>
                    <a:pt x="932" y="35"/>
                  </a:lnTo>
                  <a:lnTo>
                    <a:pt x="969" y="48"/>
                  </a:lnTo>
                  <a:lnTo>
                    <a:pt x="1006" y="64"/>
                  </a:lnTo>
                  <a:lnTo>
                    <a:pt x="1041" y="81"/>
                  </a:lnTo>
                  <a:lnTo>
                    <a:pt x="1075" y="101"/>
                  </a:lnTo>
                  <a:lnTo>
                    <a:pt x="1109" y="122"/>
                  </a:lnTo>
                  <a:lnTo>
                    <a:pt x="1142" y="145"/>
                  </a:lnTo>
                  <a:lnTo>
                    <a:pt x="1173" y="170"/>
                  </a:lnTo>
                  <a:lnTo>
                    <a:pt x="1204" y="198"/>
                  </a:lnTo>
                  <a:lnTo>
                    <a:pt x="1233" y="228"/>
                  </a:lnTo>
                  <a:lnTo>
                    <a:pt x="1261" y="261"/>
                  </a:lnTo>
                  <a:lnTo>
                    <a:pt x="1288" y="295"/>
                  </a:lnTo>
                  <a:lnTo>
                    <a:pt x="1314" y="330"/>
                  </a:lnTo>
                  <a:lnTo>
                    <a:pt x="1338" y="370"/>
                  </a:lnTo>
                  <a:lnTo>
                    <a:pt x="1361" y="411"/>
                  </a:lnTo>
                  <a:lnTo>
                    <a:pt x="1382" y="454"/>
                  </a:lnTo>
                  <a:lnTo>
                    <a:pt x="1402" y="499"/>
                  </a:lnTo>
                  <a:lnTo>
                    <a:pt x="1420" y="547"/>
                  </a:lnTo>
                  <a:lnTo>
                    <a:pt x="1436" y="597"/>
                  </a:lnTo>
                  <a:lnTo>
                    <a:pt x="1450" y="649"/>
                  </a:lnTo>
                  <a:lnTo>
                    <a:pt x="1464" y="703"/>
                  </a:lnTo>
                  <a:lnTo>
                    <a:pt x="1474" y="762"/>
                  </a:lnTo>
                  <a:lnTo>
                    <a:pt x="1484" y="820"/>
                  </a:lnTo>
                  <a:lnTo>
                    <a:pt x="1491" y="882"/>
                  </a:lnTo>
                  <a:lnTo>
                    <a:pt x="1497" y="946"/>
                  </a:lnTo>
                  <a:lnTo>
                    <a:pt x="1500" y="1013"/>
                  </a:lnTo>
                  <a:lnTo>
                    <a:pt x="1501" y="1081"/>
                  </a:lnTo>
                  <a:lnTo>
                    <a:pt x="1501" y="1081"/>
                  </a:lnTo>
                  <a:lnTo>
                    <a:pt x="1500" y="1160"/>
                  </a:lnTo>
                  <a:lnTo>
                    <a:pt x="1495" y="1237"/>
                  </a:lnTo>
                  <a:lnTo>
                    <a:pt x="1490" y="1310"/>
                  </a:lnTo>
                  <a:lnTo>
                    <a:pt x="1481" y="1381"/>
                  </a:lnTo>
                  <a:lnTo>
                    <a:pt x="1471" y="1450"/>
                  </a:lnTo>
                  <a:lnTo>
                    <a:pt x="1458" y="1513"/>
                  </a:lnTo>
                  <a:lnTo>
                    <a:pt x="1444" y="1576"/>
                  </a:lnTo>
                  <a:lnTo>
                    <a:pt x="1429" y="1635"/>
                  </a:lnTo>
                  <a:lnTo>
                    <a:pt x="1410" y="1692"/>
                  </a:lnTo>
                  <a:lnTo>
                    <a:pt x="1390" y="1746"/>
                  </a:lnTo>
                  <a:lnTo>
                    <a:pt x="1369" y="1797"/>
                  </a:lnTo>
                  <a:lnTo>
                    <a:pt x="1345" y="1847"/>
                  </a:lnTo>
                  <a:lnTo>
                    <a:pt x="1319" y="1892"/>
                  </a:lnTo>
                  <a:lnTo>
                    <a:pt x="1294" y="1936"/>
                  </a:lnTo>
                  <a:lnTo>
                    <a:pt x="1265" y="1977"/>
                  </a:lnTo>
                  <a:lnTo>
                    <a:pt x="1236" y="2015"/>
                  </a:lnTo>
                  <a:lnTo>
                    <a:pt x="1204" y="2051"/>
                  </a:lnTo>
                  <a:lnTo>
                    <a:pt x="1173" y="2084"/>
                  </a:lnTo>
                  <a:lnTo>
                    <a:pt x="1139" y="2115"/>
                  </a:lnTo>
                  <a:lnTo>
                    <a:pt x="1105" y="2143"/>
                  </a:lnTo>
                  <a:lnTo>
                    <a:pt x="1070" y="2169"/>
                  </a:lnTo>
                  <a:lnTo>
                    <a:pt x="1033" y="2193"/>
                  </a:lnTo>
                  <a:lnTo>
                    <a:pt x="996" y="2214"/>
                  </a:lnTo>
                  <a:lnTo>
                    <a:pt x="958" y="2232"/>
                  </a:lnTo>
                  <a:lnTo>
                    <a:pt x="918" y="2250"/>
                  </a:lnTo>
                  <a:lnTo>
                    <a:pt x="878" y="2264"/>
                  </a:lnTo>
                  <a:lnTo>
                    <a:pt x="837" y="2275"/>
                  </a:lnTo>
                  <a:lnTo>
                    <a:pt x="797" y="2285"/>
                  </a:lnTo>
                  <a:lnTo>
                    <a:pt x="755" y="2293"/>
                  </a:lnTo>
                  <a:lnTo>
                    <a:pt x="714" y="2298"/>
                  </a:lnTo>
                  <a:lnTo>
                    <a:pt x="671" y="2302"/>
                  </a:lnTo>
                  <a:lnTo>
                    <a:pt x="628" y="2302"/>
                  </a:lnTo>
                  <a:lnTo>
                    <a:pt x="628" y="2302"/>
                  </a:lnTo>
                  <a:lnTo>
                    <a:pt x="579" y="2301"/>
                  </a:lnTo>
                  <a:lnTo>
                    <a:pt x="532" y="2298"/>
                  </a:lnTo>
                  <a:lnTo>
                    <a:pt x="487" y="2291"/>
                  </a:lnTo>
                  <a:lnTo>
                    <a:pt x="443" y="2282"/>
                  </a:lnTo>
                  <a:lnTo>
                    <a:pt x="400" y="2272"/>
                  </a:lnTo>
                  <a:lnTo>
                    <a:pt x="359" y="2259"/>
                  </a:lnTo>
                  <a:lnTo>
                    <a:pt x="319" y="2245"/>
                  </a:lnTo>
                  <a:lnTo>
                    <a:pt x="281" y="2230"/>
                  </a:lnTo>
                  <a:lnTo>
                    <a:pt x="245" y="2211"/>
                  </a:lnTo>
                  <a:lnTo>
                    <a:pt x="210" y="2191"/>
                  </a:lnTo>
                  <a:lnTo>
                    <a:pt x="177" y="2172"/>
                  </a:lnTo>
                  <a:lnTo>
                    <a:pt x="146" y="2149"/>
                  </a:lnTo>
                  <a:lnTo>
                    <a:pt x="116" y="2126"/>
                  </a:lnTo>
                  <a:lnTo>
                    <a:pt x="88" y="2102"/>
                  </a:lnTo>
                  <a:lnTo>
                    <a:pt x="59" y="2076"/>
                  </a:lnTo>
                  <a:lnTo>
                    <a:pt x="34" y="2051"/>
                  </a:lnTo>
                  <a:lnTo>
                    <a:pt x="251" y="1807"/>
                  </a:lnTo>
                  <a:close/>
                  <a:moveTo>
                    <a:pt x="1119" y="865"/>
                  </a:moveTo>
                  <a:lnTo>
                    <a:pt x="1119" y="865"/>
                  </a:lnTo>
                  <a:lnTo>
                    <a:pt x="1111" y="794"/>
                  </a:lnTo>
                  <a:lnTo>
                    <a:pt x="1105" y="760"/>
                  </a:lnTo>
                  <a:lnTo>
                    <a:pt x="1099" y="729"/>
                  </a:lnTo>
                  <a:lnTo>
                    <a:pt x="1092" y="698"/>
                  </a:lnTo>
                  <a:lnTo>
                    <a:pt x="1084" y="668"/>
                  </a:lnTo>
                  <a:lnTo>
                    <a:pt x="1077" y="640"/>
                  </a:lnTo>
                  <a:lnTo>
                    <a:pt x="1067" y="613"/>
                  </a:lnTo>
                  <a:lnTo>
                    <a:pt x="1058" y="587"/>
                  </a:lnTo>
                  <a:lnTo>
                    <a:pt x="1048" y="562"/>
                  </a:lnTo>
                  <a:lnTo>
                    <a:pt x="1037" y="539"/>
                  </a:lnTo>
                  <a:lnTo>
                    <a:pt x="1026" y="516"/>
                  </a:lnTo>
                  <a:lnTo>
                    <a:pt x="1014" y="495"/>
                  </a:lnTo>
                  <a:lnTo>
                    <a:pt x="1002" y="475"/>
                  </a:lnTo>
                  <a:lnTo>
                    <a:pt x="989" y="457"/>
                  </a:lnTo>
                  <a:lnTo>
                    <a:pt x="976" y="440"/>
                  </a:lnTo>
                  <a:lnTo>
                    <a:pt x="962" y="423"/>
                  </a:lnTo>
                  <a:lnTo>
                    <a:pt x="948" y="407"/>
                  </a:lnTo>
                  <a:lnTo>
                    <a:pt x="933" y="393"/>
                  </a:lnTo>
                  <a:lnTo>
                    <a:pt x="918" y="380"/>
                  </a:lnTo>
                  <a:lnTo>
                    <a:pt x="902" y="369"/>
                  </a:lnTo>
                  <a:lnTo>
                    <a:pt x="885" y="357"/>
                  </a:lnTo>
                  <a:lnTo>
                    <a:pt x="870" y="347"/>
                  </a:lnTo>
                  <a:lnTo>
                    <a:pt x="853" y="339"/>
                  </a:lnTo>
                  <a:lnTo>
                    <a:pt x="834" y="332"/>
                  </a:lnTo>
                  <a:lnTo>
                    <a:pt x="817" y="325"/>
                  </a:lnTo>
                  <a:lnTo>
                    <a:pt x="799" y="319"/>
                  </a:lnTo>
                  <a:lnTo>
                    <a:pt x="780" y="315"/>
                  </a:lnTo>
                  <a:lnTo>
                    <a:pt x="760" y="310"/>
                  </a:lnTo>
                  <a:lnTo>
                    <a:pt x="741" y="309"/>
                  </a:lnTo>
                  <a:lnTo>
                    <a:pt x="721" y="308"/>
                  </a:lnTo>
                  <a:lnTo>
                    <a:pt x="701" y="306"/>
                  </a:lnTo>
                  <a:lnTo>
                    <a:pt x="701" y="306"/>
                  </a:lnTo>
                  <a:lnTo>
                    <a:pt x="684" y="306"/>
                  </a:lnTo>
                  <a:lnTo>
                    <a:pt x="668" y="308"/>
                  </a:lnTo>
                  <a:lnTo>
                    <a:pt x="651" y="310"/>
                  </a:lnTo>
                  <a:lnTo>
                    <a:pt x="634" y="313"/>
                  </a:lnTo>
                  <a:lnTo>
                    <a:pt x="618" y="318"/>
                  </a:lnTo>
                  <a:lnTo>
                    <a:pt x="603" y="322"/>
                  </a:lnTo>
                  <a:lnTo>
                    <a:pt x="587" y="328"/>
                  </a:lnTo>
                  <a:lnTo>
                    <a:pt x="573" y="335"/>
                  </a:lnTo>
                  <a:lnTo>
                    <a:pt x="557" y="342"/>
                  </a:lnTo>
                  <a:lnTo>
                    <a:pt x="543" y="349"/>
                  </a:lnTo>
                  <a:lnTo>
                    <a:pt x="531" y="359"/>
                  </a:lnTo>
                  <a:lnTo>
                    <a:pt x="516" y="369"/>
                  </a:lnTo>
                  <a:lnTo>
                    <a:pt x="504" y="379"/>
                  </a:lnTo>
                  <a:lnTo>
                    <a:pt x="491" y="390"/>
                  </a:lnTo>
                  <a:lnTo>
                    <a:pt x="479" y="403"/>
                  </a:lnTo>
                  <a:lnTo>
                    <a:pt x="467" y="415"/>
                  </a:lnTo>
                  <a:lnTo>
                    <a:pt x="457" y="428"/>
                  </a:lnTo>
                  <a:lnTo>
                    <a:pt x="445" y="444"/>
                  </a:lnTo>
                  <a:lnTo>
                    <a:pt x="435" y="458"/>
                  </a:lnTo>
                  <a:lnTo>
                    <a:pt x="427" y="475"/>
                  </a:lnTo>
                  <a:lnTo>
                    <a:pt x="418" y="492"/>
                  </a:lnTo>
                  <a:lnTo>
                    <a:pt x="410" y="509"/>
                  </a:lnTo>
                  <a:lnTo>
                    <a:pt x="403" y="528"/>
                  </a:lnTo>
                  <a:lnTo>
                    <a:pt x="396" y="546"/>
                  </a:lnTo>
                  <a:lnTo>
                    <a:pt x="390" y="566"/>
                  </a:lnTo>
                  <a:lnTo>
                    <a:pt x="384" y="587"/>
                  </a:lnTo>
                  <a:lnTo>
                    <a:pt x="380" y="608"/>
                  </a:lnTo>
                  <a:lnTo>
                    <a:pt x="376" y="630"/>
                  </a:lnTo>
                  <a:lnTo>
                    <a:pt x="373" y="652"/>
                  </a:lnTo>
                  <a:lnTo>
                    <a:pt x="372" y="676"/>
                  </a:lnTo>
                  <a:lnTo>
                    <a:pt x="370" y="701"/>
                  </a:lnTo>
                  <a:lnTo>
                    <a:pt x="370" y="725"/>
                  </a:lnTo>
                  <a:lnTo>
                    <a:pt x="370" y="725"/>
                  </a:lnTo>
                  <a:lnTo>
                    <a:pt x="372" y="773"/>
                  </a:lnTo>
                  <a:lnTo>
                    <a:pt x="376" y="817"/>
                  </a:lnTo>
                  <a:lnTo>
                    <a:pt x="383" y="859"/>
                  </a:lnTo>
                  <a:lnTo>
                    <a:pt x="387" y="879"/>
                  </a:lnTo>
                  <a:lnTo>
                    <a:pt x="393" y="898"/>
                  </a:lnTo>
                  <a:lnTo>
                    <a:pt x="400" y="916"/>
                  </a:lnTo>
                  <a:lnTo>
                    <a:pt x="406" y="933"/>
                  </a:lnTo>
                  <a:lnTo>
                    <a:pt x="414" y="950"/>
                  </a:lnTo>
                  <a:lnTo>
                    <a:pt x="423" y="966"/>
                  </a:lnTo>
                  <a:lnTo>
                    <a:pt x="431" y="981"/>
                  </a:lnTo>
                  <a:lnTo>
                    <a:pt x="441" y="996"/>
                  </a:lnTo>
                  <a:lnTo>
                    <a:pt x="451" y="1010"/>
                  </a:lnTo>
                  <a:lnTo>
                    <a:pt x="462" y="1023"/>
                  </a:lnTo>
                  <a:lnTo>
                    <a:pt x="474" y="1034"/>
                  </a:lnTo>
                  <a:lnTo>
                    <a:pt x="487" y="1045"/>
                  </a:lnTo>
                  <a:lnTo>
                    <a:pt x="499" y="1057"/>
                  </a:lnTo>
                  <a:lnTo>
                    <a:pt x="512" y="1067"/>
                  </a:lnTo>
                  <a:lnTo>
                    <a:pt x="526" y="1075"/>
                  </a:lnTo>
                  <a:lnTo>
                    <a:pt x="542" y="1084"/>
                  </a:lnTo>
                  <a:lnTo>
                    <a:pt x="556" y="1091"/>
                  </a:lnTo>
                  <a:lnTo>
                    <a:pt x="573" y="1098"/>
                  </a:lnTo>
                  <a:lnTo>
                    <a:pt x="589" y="1103"/>
                  </a:lnTo>
                  <a:lnTo>
                    <a:pt x="607" y="1109"/>
                  </a:lnTo>
                  <a:lnTo>
                    <a:pt x="624" y="1113"/>
                  </a:lnTo>
                  <a:lnTo>
                    <a:pt x="643" y="1116"/>
                  </a:lnTo>
                  <a:lnTo>
                    <a:pt x="662" y="1119"/>
                  </a:lnTo>
                  <a:lnTo>
                    <a:pt x="681" y="1122"/>
                  </a:lnTo>
                  <a:lnTo>
                    <a:pt x="722" y="1123"/>
                  </a:lnTo>
                  <a:lnTo>
                    <a:pt x="722" y="1123"/>
                  </a:lnTo>
                  <a:lnTo>
                    <a:pt x="746" y="1122"/>
                  </a:lnTo>
                  <a:lnTo>
                    <a:pt x="770" y="1119"/>
                  </a:lnTo>
                  <a:lnTo>
                    <a:pt x="794" y="1115"/>
                  </a:lnTo>
                  <a:lnTo>
                    <a:pt x="820" y="1109"/>
                  </a:lnTo>
                  <a:lnTo>
                    <a:pt x="845" y="1101"/>
                  </a:lnTo>
                  <a:lnTo>
                    <a:pt x="871" y="1091"/>
                  </a:lnTo>
                  <a:lnTo>
                    <a:pt x="897" y="1078"/>
                  </a:lnTo>
                  <a:lnTo>
                    <a:pt x="922" y="1064"/>
                  </a:lnTo>
                  <a:lnTo>
                    <a:pt x="948" y="1047"/>
                  </a:lnTo>
                  <a:lnTo>
                    <a:pt x="973" y="1028"/>
                  </a:lnTo>
                  <a:lnTo>
                    <a:pt x="999" y="1007"/>
                  </a:lnTo>
                  <a:lnTo>
                    <a:pt x="1024" y="983"/>
                  </a:lnTo>
                  <a:lnTo>
                    <a:pt x="1048" y="957"/>
                  </a:lnTo>
                  <a:lnTo>
                    <a:pt x="1073" y="929"/>
                  </a:lnTo>
                  <a:lnTo>
                    <a:pt x="1097" y="898"/>
                  </a:lnTo>
                  <a:lnTo>
                    <a:pt x="1119" y="865"/>
                  </a:lnTo>
                  <a:lnTo>
                    <a:pt x="1119" y="8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99" name="Group 298" descr="Blackboard logo" title="Blackboard logo"/>
          <p:cNvGrpSpPr>
            <a:grpSpLocks noChangeAspect="1"/>
          </p:cNvGrpSpPr>
          <p:nvPr userDrawn="1"/>
        </p:nvGrpSpPr>
        <p:grpSpPr>
          <a:xfrm>
            <a:off x="312738" y="4843751"/>
            <a:ext cx="878003" cy="123164"/>
            <a:chOff x="311150" y="4851501"/>
            <a:chExt cx="768114" cy="107749"/>
          </a:xfrm>
          <a:solidFill>
            <a:schemeClr val="tx1"/>
          </a:solidFill>
        </p:grpSpPr>
        <p:sp>
          <p:nvSpPr>
            <p:cNvPr id="300" name="Freeform 5" descr=" " title=" "/>
            <p:cNvSpPr>
              <a:spLocks noEditPoints="1"/>
            </p:cNvSpPr>
            <p:nvPr userDrawn="1"/>
          </p:nvSpPr>
          <p:spPr bwMode="auto">
            <a:xfrm>
              <a:off x="311150" y="4855768"/>
              <a:ext cx="84679" cy="101748"/>
            </a:xfrm>
            <a:custGeom>
              <a:avLst/>
              <a:gdLst>
                <a:gd name="T0" fmla="*/ 1001 w 1271"/>
                <a:gd name="T1" fmla="*/ 1053 h 1526"/>
                <a:gd name="T2" fmla="*/ 983 w 1271"/>
                <a:gd name="T3" fmla="*/ 989 h 1526"/>
                <a:gd name="T4" fmla="*/ 943 w 1271"/>
                <a:gd name="T5" fmla="*/ 939 h 1526"/>
                <a:gd name="T6" fmla="*/ 881 w 1271"/>
                <a:gd name="T7" fmla="*/ 901 h 1526"/>
                <a:gd name="T8" fmla="*/ 797 w 1271"/>
                <a:gd name="T9" fmla="*/ 878 h 1526"/>
                <a:gd name="T10" fmla="*/ 689 w 1271"/>
                <a:gd name="T11" fmla="*/ 870 h 1526"/>
                <a:gd name="T12" fmla="*/ 708 w 1271"/>
                <a:gd name="T13" fmla="*/ 1289 h 1526"/>
                <a:gd name="T14" fmla="*/ 773 w 1271"/>
                <a:gd name="T15" fmla="*/ 1286 h 1526"/>
                <a:gd name="T16" fmla="*/ 857 w 1271"/>
                <a:gd name="T17" fmla="*/ 1268 h 1526"/>
                <a:gd name="T18" fmla="*/ 924 w 1271"/>
                <a:gd name="T19" fmla="*/ 1235 h 1526"/>
                <a:gd name="T20" fmla="*/ 971 w 1271"/>
                <a:gd name="T21" fmla="*/ 1188 h 1526"/>
                <a:gd name="T22" fmla="*/ 997 w 1271"/>
                <a:gd name="T23" fmla="*/ 1127 h 1526"/>
                <a:gd name="T24" fmla="*/ 917 w 1271"/>
                <a:gd name="T25" fmla="*/ 434 h 1526"/>
                <a:gd name="T26" fmla="*/ 912 w 1271"/>
                <a:gd name="T27" fmla="*/ 390 h 1526"/>
                <a:gd name="T28" fmla="*/ 890 w 1271"/>
                <a:gd name="T29" fmla="*/ 334 h 1526"/>
                <a:gd name="T30" fmla="*/ 848 w 1271"/>
                <a:gd name="T31" fmla="*/ 290 h 1526"/>
                <a:gd name="T32" fmla="*/ 788 w 1271"/>
                <a:gd name="T33" fmla="*/ 258 h 1526"/>
                <a:gd name="T34" fmla="*/ 711 w 1271"/>
                <a:gd name="T35" fmla="*/ 242 h 1526"/>
                <a:gd name="T36" fmla="*/ 264 w 1271"/>
                <a:gd name="T37" fmla="*/ 238 h 1526"/>
                <a:gd name="T38" fmla="*/ 629 w 1271"/>
                <a:gd name="T39" fmla="*/ 643 h 1526"/>
                <a:gd name="T40" fmla="*/ 720 w 1271"/>
                <a:gd name="T41" fmla="*/ 636 h 1526"/>
                <a:gd name="T42" fmla="*/ 797 w 1271"/>
                <a:gd name="T43" fmla="*/ 614 h 1526"/>
                <a:gd name="T44" fmla="*/ 856 w 1271"/>
                <a:gd name="T45" fmla="*/ 579 h 1526"/>
                <a:gd name="T46" fmla="*/ 891 w 1271"/>
                <a:gd name="T47" fmla="*/ 537 h 1526"/>
                <a:gd name="T48" fmla="*/ 905 w 1271"/>
                <a:gd name="T49" fmla="*/ 507 h 1526"/>
                <a:gd name="T50" fmla="*/ 916 w 1271"/>
                <a:gd name="T51" fmla="*/ 460 h 1526"/>
                <a:gd name="T52" fmla="*/ 1186 w 1271"/>
                <a:gd name="T53" fmla="*/ 391 h 1526"/>
                <a:gd name="T54" fmla="*/ 1175 w 1271"/>
                <a:gd name="T55" fmla="*/ 487 h 1526"/>
                <a:gd name="T56" fmla="*/ 1147 w 1271"/>
                <a:gd name="T57" fmla="*/ 565 h 1526"/>
                <a:gd name="T58" fmla="*/ 1104 w 1271"/>
                <a:gd name="T59" fmla="*/ 630 h 1526"/>
                <a:gd name="T60" fmla="*/ 1050 w 1271"/>
                <a:gd name="T61" fmla="*/ 681 h 1526"/>
                <a:gd name="T62" fmla="*/ 989 w 1271"/>
                <a:gd name="T63" fmla="*/ 722 h 1526"/>
                <a:gd name="T64" fmla="*/ 1001 w 1271"/>
                <a:gd name="T65" fmla="*/ 745 h 1526"/>
                <a:gd name="T66" fmla="*/ 1090 w 1271"/>
                <a:gd name="T67" fmla="*/ 788 h 1526"/>
                <a:gd name="T68" fmla="*/ 1164 w 1271"/>
                <a:gd name="T69" fmla="*/ 843 h 1526"/>
                <a:gd name="T70" fmla="*/ 1213 w 1271"/>
                <a:gd name="T71" fmla="*/ 899 h 1526"/>
                <a:gd name="T72" fmla="*/ 1236 w 1271"/>
                <a:gd name="T73" fmla="*/ 939 h 1526"/>
                <a:gd name="T74" fmla="*/ 1253 w 1271"/>
                <a:gd name="T75" fmla="*/ 983 h 1526"/>
                <a:gd name="T76" fmla="*/ 1265 w 1271"/>
                <a:gd name="T77" fmla="*/ 1032 h 1526"/>
                <a:gd name="T78" fmla="*/ 1270 w 1271"/>
                <a:gd name="T79" fmla="*/ 1086 h 1526"/>
                <a:gd name="T80" fmla="*/ 1270 w 1271"/>
                <a:gd name="T81" fmla="*/ 1130 h 1526"/>
                <a:gd name="T82" fmla="*/ 1260 w 1271"/>
                <a:gd name="T83" fmla="*/ 1202 h 1526"/>
                <a:gd name="T84" fmla="*/ 1240 w 1271"/>
                <a:gd name="T85" fmla="*/ 1268 h 1526"/>
                <a:gd name="T86" fmla="*/ 1207 w 1271"/>
                <a:gd name="T87" fmla="*/ 1325 h 1526"/>
                <a:gd name="T88" fmla="*/ 1167 w 1271"/>
                <a:gd name="T89" fmla="*/ 1375 h 1526"/>
                <a:gd name="T90" fmla="*/ 1115 w 1271"/>
                <a:gd name="T91" fmla="*/ 1419 h 1526"/>
                <a:gd name="T92" fmla="*/ 1056 w 1271"/>
                <a:gd name="T93" fmla="*/ 1455 h 1526"/>
                <a:gd name="T94" fmla="*/ 988 w 1271"/>
                <a:gd name="T95" fmla="*/ 1484 h 1526"/>
                <a:gd name="T96" fmla="*/ 911 w 1271"/>
                <a:gd name="T97" fmla="*/ 1505 h 1526"/>
                <a:gd name="T98" fmla="*/ 828 w 1271"/>
                <a:gd name="T99" fmla="*/ 1520 h 1526"/>
                <a:gd name="T100" fmla="*/ 738 w 1271"/>
                <a:gd name="T101" fmla="*/ 1526 h 1526"/>
                <a:gd name="T102" fmla="*/ 0 w 1271"/>
                <a:gd name="T103" fmla="*/ 0 h 1526"/>
                <a:gd name="T104" fmla="*/ 713 w 1271"/>
                <a:gd name="T105" fmla="*/ 0 h 1526"/>
                <a:gd name="T106" fmla="*/ 794 w 1271"/>
                <a:gd name="T107" fmla="*/ 8 h 1526"/>
                <a:gd name="T108" fmla="*/ 868 w 1271"/>
                <a:gd name="T109" fmla="*/ 22 h 1526"/>
                <a:gd name="T110" fmla="*/ 936 w 1271"/>
                <a:gd name="T111" fmla="*/ 42 h 1526"/>
                <a:gd name="T112" fmla="*/ 997 w 1271"/>
                <a:gd name="T113" fmla="*/ 71 h 1526"/>
                <a:gd name="T114" fmla="*/ 1050 w 1271"/>
                <a:gd name="T115" fmla="*/ 106 h 1526"/>
                <a:gd name="T116" fmla="*/ 1095 w 1271"/>
                <a:gd name="T117" fmla="*/ 147 h 1526"/>
                <a:gd name="T118" fmla="*/ 1131 w 1271"/>
                <a:gd name="T119" fmla="*/ 194 h 1526"/>
                <a:gd name="T120" fmla="*/ 1158 w 1271"/>
                <a:gd name="T121" fmla="*/ 247 h 1526"/>
                <a:gd name="T122" fmla="*/ 1176 w 1271"/>
                <a:gd name="T123" fmla="*/ 305 h 1526"/>
                <a:gd name="T124" fmla="*/ 1185 w 1271"/>
                <a:gd name="T125" fmla="*/ 368 h 1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1" h="1526">
                  <a:moveTo>
                    <a:pt x="1002" y="1077"/>
                  </a:moveTo>
                  <a:lnTo>
                    <a:pt x="1002" y="1077"/>
                  </a:lnTo>
                  <a:lnTo>
                    <a:pt x="1001" y="1053"/>
                  </a:lnTo>
                  <a:lnTo>
                    <a:pt x="997" y="1031"/>
                  </a:lnTo>
                  <a:lnTo>
                    <a:pt x="991" y="1010"/>
                  </a:lnTo>
                  <a:lnTo>
                    <a:pt x="983" y="989"/>
                  </a:lnTo>
                  <a:lnTo>
                    <a:pt x="972" y="972"/>
                  </a:lnTo>
                  <a:lnTo>
                    <a:pt x="959" y="955"/>
                  </a:lnTo>
                  <a:lnTo>
                    <a:pt x="943" y="939"/>
                  </a:lnTo>
                  <a:lnTo>
                    <a:pt x="924" y="925"/>
                  </a:lnTo>
                  <a:lnTo>
                    <a:pt x="904" y="912"/>
                  </a:lnTo>
                  <a:lnTo>
                    <a:pt x="881" y="901"/>
                  </a:lnTo>
                  <a:lnTo>
                    <a:pt x="855" y="892"/>
                  </a:lnTo>
                  <a:lnTo>
                    <a:pt x="826" y="884"/>
                  </a:lnTo>
                  <a:lnTo>
                    <a:pt x="797" y="878"/>
                  </a:lnTo>
                  <a:lnTo>
                    <a:pt x="763" y="874"/>
                  </a:lnTo>
                  <a:lnTo>
                    <a:pt x="727" y="871"/>
                  </a:lnTo>
                  <a:lnTo>
                    <a:pt x="689" y="870"/>
                  </a:lnTo>
                  <a:lnTo>
                    <a:pt x="264" y="870"/>
                  </a:lnTo>
                  <a:lnTo>
                    <a:pt x="264" y="1289"/>
                  </a:lnTo>
                  <a:lnTo>
                    <a:pt x="708" y="1289"/>
                  </a:lnTo>
                  <a:lnTo>
                    <a:pt x="708" y="1289"/>
                  </a:lnTo>
                  <a:lnTo>
                    <a:pt x="742" y="1288"/>
                  </a:lnTo>
                  <a:lnTo>
                    <a:pt x="773" y="1286"/>
                  </a:lnTo>
                  <a:lnTo>
                    <a:pt x="804" y="1281"/>
                  </a:lnTo>
                  <a:lnTo>
                    <a:pt x="831" y="1275"/>
                  </a:lnTo>
                  <a:lnTo>
                    <a:pt x="857" y="1268"/>
                  </a:lnTo>
                  <a:lnTo>
                    <a:pt x="881" y="1258"/>
                  </a:lnTo>
                  <a:lnTo>
                    <a:pt x="904" y="1247"/>
                  </a:lnTo>
                  <a:lnTo>
                    <a:pt x="924" y="1235"/>
                  </a:lnTo>
                  <a:lnTo>
                    <a:pt x="942" y="1221"/>
                  </a:lnTo>
                  <a:lnTo>
                    <a:pt x="958" y="1206"/>
                  </a:lnTo>
                  <a:lnTo>
                    <a:pt x="971" y="1188"/>
                  </a:lnTo>
                  <a:lnTo>
                    <a:pt x="982" y="1169"/>
                  </a:lnTo>
                  <a:lnTo>
                    <a:pt x="991" y="1148"/>
                  </a:lnTo>
                  <a:lnTo>
                    <a:pt x="997" y="1127"/>
                  </a:lnTo>
                  <a:lnTo>
                    <a:pt x="1001" y="1103"/>
                  </a:lnTo>
                  <a:lnTo>
                    <a:pt x="1002" y="1077"/>
                  </a:lnTo>
                  <a:close/>
                  <a:moveTo>
                    <a:pt x="917" y="434"/>
                  </a:moveTo>
                  <a:lnTo>
                    <a:pt x="917" y="434"/>
                  </a:lnTo>
                  <a:lnTo>
                    <a:pt x="916" y="411"/>
                  </a:lnTo>
                  <a:lnTo>
                    <a:pt x="912" y="390"/>
                  </a:lnTo>
                  <a:lnTo>
                    <a:pt x="908" y="371"/>
                  </a:lnTo>
                  <a:lnTo>
                    <a:pt x="899" y="352"/>
                  </a:lnTo>
                  <a:lnTo>
                    <a:pt x="890" y="334"/>
                  </a:lnTo>
                  <a:lnTo>
                    <a:pt x="878" y="318"/>
                  </a:lnTo>
                  <a:lnTo>
                    <a:pt x="863" y="303"/>
                  </a:lnTo>
                  <a:lnTo>
                    <a:pt x="848" y="290"/>
                  </a:lnTo>
                  <a:lnTo>
                    <a:pt x="830" y="278"/>
                  </a:lnTo>
                  <a:lnTo>
                    <a:pt x="810" y="268"/>
                  </a:lnTo>
                  <a:lnTo>
                    <a:pt x="788" y="258"/>
                  </a:lnTo>
                  <a:lnTo>
                    <a:pt x="764" y="251"/>
                  </a:lnTo>
                  <a:lnTo>
                    <a:pt x="738" y="245"/>
                  </a:lnTo>
                  <a:lnTo>
                    <a:pt x="711" y="242"/>
                  </a:lnTo>
                  <a:lnTo>
                    <a:pt x="681" y="239"/>
                  </a:lnTo>
                  <a:lnTo>
                    <a:pt x="650" y="238"/>
                  </a:lnTo>
                  <a:lnTo>
                    <a:pt x="264" y="238"/>
                  </a:lnTo>
                  <a:lnTo>
                    <a:pt x="264" y="643"/>
                  </a:lnTo>
                  <a:lnTo>
                    <a:pt x="629" y="643"/>
                  </a:lnTo>
                  <a:lnTo>
                    <a:pt x="629" y="643"/>
                  </a:lnTo>
                  <a:lnTo>
                    <a:pt x="662" y="643"/>
                  </a:lnTo>
                  <a:lnTo>
                    <a:pt x="691" y="641"/>
                  </a:lnTo>
                  <a:lnTo>
                    <a:pt x="720" y="636"/>
                  </a:lnTo>
                  <a:lnTo>
                    <a:pt x="748" y="631"/>
                  </a:lnTo>
                  <a:lnTo>
                    <a:pt x="773" y="624"/>
                  </a:lnTo>
                  <a:lnTo>
                    <a:pt x="797" y="614"/>
                  </a:lnTo>
                  <a:lnTo>
                    <a:pt x="818" y="605"/>
                  </a:lnTo>
                  <a:lnTo>
                    <a:pt x="838" y="592"/>
                  </a:lnTo>
                  <a:lnTo>
                    <a:pt x="856" y="579"/>
                  </a:lnTo>
                  <a:lnTo>
                    <a:pt x="872" y="563"/>
                  </a:lnTo>
                  <a:lnTo>
                    <a:pt x="885" y="546"/>
                  </a:lnTo>
                  <a:lnTo>
                    <a:pt x="891" y="537"/>
                  </a:lnTo>
                  <a:lnTo>
                    <a:pt x="897" y="527"/>
                  </a:lnTo>
                  <a:lnTo>
                    <a:pt x="902" y="516"/>
                  </a:lnTo>
                  <a:lnTo>
                    <a:pt x="905" y="507"/>
                  </a:lnTo>
                  <a:lnTo>
                    <a:pt x="909" y="495"/>
                  </a:lnTo>
                  <a:lnTo>
                    <a:pt x="912" y="484"/>
                  </a:lnTo>
                  <a:lnTo>
                    <a:pt x="916" y="460"/>
                  </a:lnTo>
                  <a:lnTo>
                    <a:pt x="917" y="434"/>
                  </a:lnTo>
                  <a:close/>
                  <a:moveTo>
                    <a:pt x="1186" y="391"/>
                  </a:moveTo>
                  <a:lnTo>
                    <a:pt x="1186" y="391"/>
                  </a:lnTo>
                  <a:lnTo>
                    <a:pt x="1185" y="425"/>
                  </a:lnTo>
                  <a:lnTo>
                    <a:pt x="1181" y="457"/>
                  </a:lnTo>
                  <a:lnTo>
                    <a:pt x="1175" y="487"/>
                  </a:lnTo>
                  <a:lnTo>
                    <a:pt x="1167" y="515"/>
                  </a:lnTo>
                  <a:lnTo>
                    <a:pt x="1157" y="542"/>
                  </a:lnTo>
                  <a:lnTo>
                    <a:pt x="1147" y="565"/>
                  </a:lnTo>
                  <a:lnTo>
                    <a:pt x="1133" y="589"/>
                  </a:lnTo>
                  <a:lnTo>
                    <a:pt x="1119" y="610"/>
                  </a:lnTo>
                  <a:lnTo>
                    <a:pt x="1104" y="630"/>
                  </a:lnTo>
                  <a:lnTo>
                    <a:pt x="1087" y="648"/>
                  </a:lnTo>
                  <a:lnTo>
                    <a:pt x="1069" y="666"/>
                  </a:lnTo>
                  <a:lnTo>
                    <a:pt x="1050" y="681"/>
                  </a:lnTo>
                  <a:lnTo>
                    <a:pt x="1029" y="696"/>
                  </a:lnTo>
                  <a:lnTo>
                    <a:pt x="1009" y="709"/>
                  </a:lnTo>
                  <a:lnTo>
                    <a:pt x="989" y="722"/>
                  </a:lnTo>
                  <a:lnTo>
                    <a:pt x="967" y="733"/>
                  </a:lnTo>
                  <a:lnTo>
                    <a:pt x="967" y="733"/>
                  </a:lnTo>
                  <a:lnTo>
                    <a:pt x="1001" y="745"/>
                  </a:lnTo>
                  <a:lnTo>
                    <a:pt x="1032" y="758"/>
                  </a:lnTo>
                  <a:lnTo>
                    <a:pt x="1062" y="772"/>
                  </a:lnTo>
                  <a:lnTo>
                    <a:pt x="1090" y="788"/>
                  </a:lnTo>
                  <a:lnTo>
                    <a:pt x="1117" y="804"/>
                  </a:lnTo>
                  <a:lnTo>
                    <a:pt x="1142" y="822"/>
                  </a:lnTo>
                  <a:lnTo>
                    <a:pt x="1164" y="843"/>
                  </a:lnTo>
                  <a:lnTo>
                    <a:pt x="1186" y="864"/>
                  </a:lnTo>
                  <a:lnTo>
                    <a:pt x="1205" y="887"/>
                  </a:lnTo>
                  <a:lnTo>
                    <a:pt x="1213" y="899"/>
                  </a:lnTo>
                  <a:lnTo>
                    <a:pt x="1222" y="912"/>
                  </a:lnTo>
                  <a:lnTo>
                    <a:pt x="1229" y="925"/>
                  </a:lnTo>
                  <a:lnTo>
                    <a:pt x="1236" y="939"/>
                  </a:lnTo>
                  <a:lnTo>
                    <a:pt x="1242" y="952"/>
                  </a:lnTo>
                  <a:lnTo>
                    <a:pt x="1248" y="968"/>
                  </a:lnTo>
                  <a:lnTo>
                    <a:pt x="1253" y="983"/>
                  </a:lnTo>
                  <a:lnTo>
                    <a:pt x="1258" y="999"/>
                  </a:lnTo>
                  <a:lnTo>
                    <a:pt x="1261" y="1016"/>
                  </a:lnTo>
                  <a:lnTo>
                    <a:pt x="1265" y="1032"/>
                  </a:lnTo>
                  <a:lnTo>
                    <a:pt x="1267" y="1049"/>
                  </a:lnTo>
                  <a:lnTo>
                    <a:pt x="1268" y="1067"/>
                  </a:lnTo>
                  <a:lnTo>
                    <a:pt x="1270" y="1086"/>
                  </a:lnTo>
                  <a:lnTo>
                    <a:pt x="1271" y="1105"/>
                  </a:lnTo>
                  <a:lnTo>
                    <a:pt x="1271" y="1105"/>
                  </a:lnTo>
                  <a:lnTo>
                    <a:pt x="1270" y="1130"/>
                  </a:lnTo>
                  <a:lnTo>
                    <a:pt x="1267" y="1155"/>
                  </a:lnTo>
                  <a:lnTo>
                    <a:pt x="1265" y="1179"/>
                  </a:lnTo>
                  <a:lnTo>
                    <a:pt x="1260" y="1202"/>
                  </a:lnTo>
                  <a:lnTo>
                    <a:pt x="1254" y="1225"/>
                  </a:lnTo>
                  <a:lnTo>
                    <a:pt x="1247" y="1246"/>
                  </a:lnTo>
                  <a:lnTo>
                    <a:pt x="1240" y="1268"/>
                  </a:lnTo>
                  <a:lnTo>
                    <a:pt x="1230" y="1287"/>
                  </a:lnTo>
                  <a:lnTo>
                    <a:pt x="1219" y="1306"/>
                  </a:lnTo>
                  <a:lnTo>
                    <a:pt x="1207" y="1325"/>
                  </a:lnTo>
                  <a:lnTo>
                    <a:pt x="1195" y="1343"/>
                  </a:lnTo>
                  <a:lnTo>
                    <a:pt x="1181" y="1360"/>
                  </a:lnTo>
                  <a:lnTo>
                    <a:pt x="1167" y="1375"/>
                  </a:lnTo>
                  <a:lnTo>
                    <a:pt x="1150" y="1391"/>
                  </a:lnTo>
                  <a:lnTo>
                    <a:pt x="1133" y="1405"/>
                  </a:lnTo>
                  <a:lnTo>
                    <a:pt x="1115" y="1419"/>
                  </a:lnTo>
                  <a:lnTo>
                    <a:pt x="1096" y="1431"/>
                  </a:lnTo>
                  <a:lnTo>
                    <a:pt x="1077" y="1445"/>
                  </a:lnTo>
                  <a:lnTo>
                    <a:pt x="1056" y="1455"/>
                  </a:lnTo>
                  <a:lnTo>
                    <a:pt x="1034" y="1466"/>
                  </a:lnTo>
                  <a:lnTo>
                    <a:pt x="1012" y="1476"/>
                  </a:lnTo>
                  <a:lnTo>
                    <a:pt x="988" y="1484"/>
                  </a:lnTo>
                  <a:lnTo>
                    <a:pt x="963" y="1492"/>
                  </a:lnTo>
                  <a:lnTo>
                    <a:pt x="938" y="1499"/>
                  </a:lnTo>
                  <a:lnTo>
                    <a:pt x="911" y="1505"/>
                  </a:lnTo>
                  <a:lnTo>
                    <a:pt x="885" y="1511"/>
                  </a:lnTo>
                  <a:lnTo>
                    <a:pt x="856" y="1516"/>
                  </a:lnTo>
                  <a:lnTo>
                    <a:pt x="828" y="1520"/>
                  </a:lnTo>
                  <a:lnTo>
                    <a:pt x="799" y="1522"/>
                  </a:lnTo>
                  <a:lnTo>
                    <a:pt x="768" y="1525"/>
                  </a:lnTo>
                  <a:lnTo>
                    <a:pt x="738" y="1526"/>
                  </a:lnTo>
                  <a:lnTo>
                    <a:pt x="706" y="1526"/>
                  </a:lnTo>
                  <a:lnTo>
                    <a:pt x="0" y="1526"/>
                  </a:lnTo>
                  <a:lnTo>
                    <a:pt x="0" y="0"/>
                  </a:lnTo>
                  <a:lnTo>
                    <a:pt x="684" y="0"/>
                  </a:lnTo>
                  <a:lnTo>
                    <a:pt x="684" y="0"/>
                  </a:lnTo>
                  <a:lnTo>
                    <a:pt x="713" y="0"/>
                  </a:lnTo>
                  <a:lnTo>
                    <a:pt x="740" y="3"/>
                  </a:lnTo>
                  <a:lnTo>
                    <a:pt x="768" y="4"/>
                  </a:lnTo>
                  <a:lnTo>
                    <a:pt x="794" y="8"/>
                  </a:lnTo>
                  <a:lnTo>
                    <a:pt x="819" y="11"/>
                  </a:lnTo>
                  <a:lnTo>
                    <a:pt x="844" y="16"/>
                  </a:lnTo>
                  <a:lnTo>
                    <a:pt x="868" y="22"/>
                  </a:lnTo>
                  <a:lnTo>
                    <a:pt x="892" y="28"/>
                  </a:lnTo>
                  <a:lnTo>
                    <a:pt x="915" y="35"/>
                  </a:lnTo>
                  <a:lnTo>
                    <a:pt x="936" y="42"/>
                  </a:lnTo>
                  <a:lnTo>
                    <a:pt x="958" y="52"/>
                  </a:lnTo>
                  <a:lnTo>
                    <a:pt x="978" y="61"/>
                  </a:lnTo>
                  <a:lnTo>
                    <a:pt x="997" y="71"/>
                  </a:lnTo>
                  <a:lnTo>
                    <a:pt x="1015" y="82"/>
                  </a:lnTo>
                  <a:lnTo>
                    <a:pt x="1033" y="94"/>
                  </a:lnTo>
                  <a:lnTo>
                    <a:pt x="1050" y="106"/>
                  </a:lnTo>
                  <a:lnTo>
                    <a:pt x="1065" y="119"/>
                  </a:lnTo>
                  <a:lnTo>
                    <a:pt x="1081" y="133"/>
                  </a:lnTo>
                  <a:lnTo>
                    <a:pt x="1095" y="147"/>
                  </a:lnTo>
                  <a:lnTo>
                    <a:pt x="1108" y="162"/>
                  </a:lnTo>
                  <a:lnTo>
                    <a:pt x="1120" y="177"/>
                  </a:lnTo>
                  <a:lnTo>
                    <a:pt x="1131" y="194"/>
                  </a:lnTo>
                  <a:lnTo>
                    <a:pt x="1142" y="211"/>
                  </a:lnTo>
                  <a:lnTo>
                    <a:pt x="1150" y="229"/>
                  </a:lnTo>
                  <a:lnTo>
                    <a:pt x="1158" y="247"/>
                  </a:lnTo>
                  <a:lnTo>
                    <a:pt x="1166" y="266"/>
                  </a:lnTo>
                  <a:lnTo>
                    <a:pt x="1172" y="285"/>
                  </a:lnTo>
                  <a:lnTo>
                    <a:pt x="1176" y="305"/>
                  </a:lnTo>
                  <a:lnTo>
                    <a:pt x="1180" y="325"/>
                  </a:lnTo>
                  <a:lnTo>
                    <a:pt x="1184" y="347"/>
                  </a:lnTo>
                  <a:lnTo>
                    <a:pt x="1185" y="368"/>
                  </a:lnTo>
                  <a:lnTo>
                    <a:pt x="1186"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1" name="Rectangle 9" descr=" " title=" "/>
            <p:cNvSpPr>
              <a:spLocks noChangeArrowheads="1"/>
            </p:cNvSpPr>
            <p:nvPr userDrawn="1"/>
          </p:nvSpPr>
          <p:spPr bwMode="auto">
            <a:xfrm>
              <a:off x="407698" y="4851501"/>
              <a:ext cx="17603" cy="1060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2" name="Freeform 10" descr=" " title=" "/>
            <p:cNvSpPr>
              <a:spLocks noEditPoints="1"/>
            </p:cNvSpPr>
            <p:nvPr userDrawn="1"/>
          </p:nvSpPr>
          <p:spPr bwMode="auto">
            <a:xfrm>
              <a:off x="435835" y="4879638"/>
              <a:ext cx="69477" cy="79478"/>
            </a:xfrm>
            <a:custGeom>
              <a:avLst/>
              <a:gdLst>
                <a:gd name="T0" fmla="*/ 735 w 1044"/>
                <a:gd name="T1" fmla="*/ 661 h 1192"/>
                <a:gd name="T2" fmla="*/ 601 w 1044"/>
                <a:gd name="T3" fmla="*/ 636 h 1192"/>
                <a:gd name="T4" fmla="*/ 496 w 1044"/>
                <a:gd name="T5" fmla="*/ 634 h 1192"/>
                <a:gd name="T6" fmla="*/ 392 w 1044"/>
                <a:gd name="T7" fmla="*/ 653 h 1192"/>
                <a:gd name="T8" fmla="*/ 315 w 1044"/>
                <a:gd name="T9" fmla="*/ 695 h 1192"/>
                <a:gd name="T10" fmla="*/ 272 w 1044"/>
                <a:gd name="T11" fmla="*/ 758 h 1192"/>
                <a:gd name="T12" fmla="*/ 262 w 1044"/>
                <a:gd name="T13" fmla="*/ 823 h 1192"/>
                <a:gd name="T14" fmla="*/ 272 w 1044"/>
                <a:gd name="T15" fmla="*/ 879 h 1192"/>
                <a:gd name="T16" fmla="*/ 313 w 1044"/>
                <a:gd name="T17" fmla="*/ 937 h 1192"/>
                <a:gd name="T18" fmla="*/ 377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89 w 1044"/>
                <a:gd name="T33" fmla="*/ 679 h 1192"/>
                <a:gd name="T34" fmla="*/ 768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4 w 1044"/>
                <a:gd name="T47" fmla="*/ 1168 h 1192"/>
                <a:gd name="T48" fmla="*/ 185 w 1044"/>
                <a:gd name="T49" fmla="*/ 1139 h 1192"/>
                <a:gd name="T50" fmla="*/ 123 w 1044"/>
                <a:gd name="T51" fmla="*/ 1100 h 1192"/>
                <a:gd name="T52" fmla="*/ 73 w 1044"/>
                <a:gd name="T53" fmla="*/ 1050 h 1192"/>
                <a:gd name="T54" fmla="*/ 33 w 1044"/>
                <a:gd name="T55" fmla="*/ 989 h 1192"/>
                <a:gd name="T56" fmla="*/ 10 w 1044"/>
                <a:gd name="T57" fmla="*/ 917 h 1192"/>
                <a:gd name="T58" fmla="*/ 0 w 1044"/>
                <a:gd name="T59" fmla="*/ 836 h 1192"/>
                <a:gd name="T60" fmla="*/ 2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5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6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89" y="679"/>
                  </a:moveTo>
                  <a:lnTo>
                    <a:pt x="789" y="679"/>
                  </a:lnTo>
                  <a:lnTo>
                    <a:pt x="763" y="670"/>
                  </a:lnTo>
                  <a:lnTo>
                    <a:pt x="735" y="661"/>
                  </a:lnTo>
                  <a:lnTo>
                    <a:pt x="703" y="653"/>
                  </a:lnTo>
                  <a:lnTo>
                    <a:pt x="670" y="646"/>
                  </a:lnTo>
                  <a:lnTo>
                    <a:pt x="637" y="641"/>
                  </a:lnTo>
                  <a:lnTo>
                    <a:pt x="601" y="636"/>
                  </a:lnTo>
                  <a:lnTo>
                    <a:pt x="564" y="634"/>
                  </a:lnTo>
                  <a:lnTo>
                    <a:pt x="526" y="633"/>
                  </a:lnTo>
                  <a:lnTo>
                    <a:pt x="526" y="633"/>
                  </a:lnTo>
                  <a:lnTo>
                    <a:pt x="496" y="634"/>
                  </a:lnTo>
                  <a:lnTo>
                    <a:pt x="467" y="636"/>
                  </a:lnTo>
                  <a:lnTo>
                    <a:pt x="440" y="640"/>
                  </a:lnTo>
                  <a:lnTo>
                    <a:pt x="414" y="646"/>
                  </a:lnTo>
                  <a:lnTo>
                    <a:pt x="392" y="653"/>
                  </a:lnTo>
                  <a:lnTo>
                    <a:pt x="369" y="661"/>
                  </a:lnTo>
                  <a:lnTo>
                    <a:pt x="350" y="671"/>
                  </a:lnTo>
                  <a:lnTo>
                    <a:pt x="332" y="682"/>
                  </a:lnTo>
                  <a:lnTo>
                    <a:pt x="315" y="695"/>
                  </a:lnTo>
                  <a:lnTo>
                    <a:pt x="302" y="708"/>
                  </a:lnTo>
                  <a:lnTo>
                    <a:pt x="290" y="724"/>
                  </a:lnTo>
                  <a:lnTo>
                    <a:pt x="280" y="740"/>
                  </a:lnTo>
                  <a:lnTo>
                    <a:pt x="272" y="758"/>
                  </a:lnTo>
                  <a:lnTo>
                    <a:pt x="266" y="777"/>
                  </a:lnTo>
                  <a:lnTo>
                    <a:pt x="263" y="798"/>
                  </a:lnTo>
                  <a:lnTo>
                    <a:pt x="262" y="819"/>
                  </a:lnTo>
                  <a:lnTo>
                    <a:pt x="262" y="823"/>
                  </a:lnTo>
                  <a:lnTo>
                    <a:pt x="262" y="823"/>
                  </a:lnTo>
                  <a:lnTo>
                    <a:pt x="263" y="843"/>
                  </a:lnTo>
                  <a:lnTo>
                    <a:pt x="266" y="861"/>
                  </a:lnTo>
                  <a:lnTo>
                    <a:pt x="272" y="879"/>
                  </a:lnTo>
                  <a:lnTo>
                    <a:pt x="280" y="896"/>
                  </a:lnTo>
                  <a:lnTo>
                    <a:pt x="289" y="911"/>
                  </a:lnTo>
                  <a:lnTo>
                    <a:pt x="300" y="924"/>
                  </a:lnTo>
                  <a:lnTo>
                    <a:pt x="313" y="937"/>
                  </a:lnTo>
                  <a:lnTo>
                    <a:pt x="326" y="948"/>
                  </a:lnTo>
                  <a:lnTo>
                    <a:pt x="343" y="959"/>
                  </a:lnTo>
                  <a:lnTo>
                    <a:pt x="360" y="967"/>
                  </a:lnTo>
                  <a:lnTo>
                    <a:pt x="377" y="976"/>
                  </a:lnTo>
                  <a:lnTo>
                    <a:pt x="398" y="982"/>
                  </a:lnTo>
                  <a:lnTo>
                    <a:pt x="418" y="986"/>
                  </a:lnTo>
                  <a:lnTo>
                    <a:pt x="440" y="990"/>
                  </a:lnTo>
                  <a:lnTo>
                    <a:pt x="461" y="992"/>
                  </a:lnTo>
                  <a:lnTo>
                    <a:pt x="485" y="992"/>
                  </a:lnTo>
                  <a:lnTo>
                    <a:pt x="485"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3" y="802"/>
                  </a:lnTo>
                  <a:lnTo>
                    <a:pt x="786" y="790"/>
                  </a:lnTo>
                  <a:lnTo>
                    <a:pt x="788" y="777"/>
                  </a:lnTo>
                  <a:lnTo>
                    <a:pt x="788" y="764"/>
                  </a:lnTo>
                  <a:lnTo>
                    <a:pt x="789" y="751"/>
                  </a:lnTo>
                  <a:lnTo>
                    <a:pt x="789" y="679"/>
                  </a:lnTo>
                  <a:close/>
                  <a:moveTo>
                    <a:pt x="782" y="1167"/>
                  </a:moveTo>
                  <a:lnTo>
                    <a:pt x="782" y="1026"/>
                  </a:lnTo>
                  <a:lnTo>
                    <a:pt x="782" y="1026"/>
                  </a:lnTo>
                  <a:lnTo>
                    <a:pt x="768" y="1043"/>
                  </a:lnTo>
                  <a:lnTo>
                    <a:pt x="751" y="1059"/>
                  </a:lnTo>
                  <a:lnTo>
                    <a:pt x="735" y="1076"/>
                  </a:lnTo>
                  <a:lnTo>
                    <a:pt x="715"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50" y="1188"/>
                  </a:lnTo>
                  <a:lnTo>
                    <a:pt x="330" y="1186"/>
                  </a:lnTo>
                  <a:lnTo>
                    <a:pt x="311" y="1182"/>
                  </a:lnTo>
                  <a:lnTo>
                    <a:pt x="291" y="1179"/>
                  </a:lnTo>
                  <a:lnTo>
                    <a:pt x="272" y="1174"/>
                  </a:lnTo>
                  <a:lnTo>
                    <a:pt x="254" y="1168"/>
                  </a:lnTo>
                  <a:lnTo>
                    <a:pt x="237" y="1162"/>
                  </a:lnTo>
                  <a:lnTo>
                    <a:pt x="219" y="1155"/>
                  </a:lnTo>
                  <a:lnTo>
                    <a:pt x="202" y="1148"/>
                  </a:lnTo>
                  <a:lnTo>
                    <a:pt x="185" y="1139"/>
                  </a:lnTo>
                  <a:lnTo>
                    <a:pt x="168" y="1131"/>
                  </a:lnTo>
                  <a:lnTo>
                    <a:pt x="153" y="1121"/>
                  </a:lnTo>
                  <a:lnTo>
                    <a:pt x="137" y="1111"/>
                  </a:lnTo>
                  <a:lnTo>
                    <a:pt x="123" y="1100"/>
                  </a:lnTo>
                  <a:lnTo>
                    <a:pt x="110" y="1089"/>
                  </a:lnTo>
                  <a:lnTo>
                    <a:pt x="97" y="1076"/>
                  </a:lnTo>
                  <a:lnTo>
                    <a:pt x="85" y="1064"/>
                  </a:lnTo>
                  <a:lnTo>
                    <a:pt x="73" y="1050"/>
                  </a:lnTo>
                  <a:lnTo>
                    <a:pt x="62" y="1035"/>
                  </a:lnTo>
                  <a:lnTo>
                    <a:pt x="51" y="1021"/>
                  </a:lnTo>
                  <a:lnTo>
                    <a:pt x="42" y="1005"/>
                  </a:lnTo>
                  <a:lnTo>
                    <a:pt x="33" y="989"/>
                  </a:lnTo>
                  <a:lnTo>
                    <a:pt x="26" y="972"/>
                  </a:lnTo>
                  <a:lnTo>
                    <a:pt x="19" y="954"/>
                  </a:lnTo>
                  <a:lnTo>
                    <a:pt x="14" y="936"/>
                  </a:lnTo>
                  <a:lnTo>
                    <a:pt x="10" y="917"/>
                  </a:lnTo>
                  <a:lnTo>
                    <a:pt x="6" y="898"/>
                  </a:lnTo>
                  <a:lnTo>
                    <a:pt x="2" y="878"/>
                  </a:lnTo>
                  <a:lnTo>
                    <a:pt x="1" y="857"/>
                  </a:lnTo>
                  <a:lnTo>
                    <a:pt x="0" y="836"/>
                  </a:lnTo>
                  <a:lnTo>
                    <a:pt x="0" y="831"/>
                  </a:lnTo>
                  <a:lnTo>
                    <a:pt x="0" y="831"/>
                  </a:lnTo>
                  <a:lnTo>
                    <a:pt x="1" y="808"/>
                  </a:lnTo>
                  <a:lnTo>
                    <a:pt x="2" y="787"/>
                  </a:lnTo>
                  <a:lnTo>
                    <a:pt x="6"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0" y="491"/>
                  </a:lnTo>
                  <a:lnTo>
                    <a:pt x="281" y="485"/>
                  </a:lnTo>
                  <a:lnTo>
                    <a:pt x="302" y="479"/>
                  </a:lnTo>
                  <a:lnTo>
                    <a:pt x="324" y="474"/>
                  </a:lnTo>
                  <a:lnTo>
                    <a:pt x="346" y="470"/>
                  </a:lnTo>
                  <a:lnTo>
                    <a:pt x="370"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3" y="451"/>
                  </a:lnTo>
                  <a:lnTo>
                    <a:pt x="780" y="425"/>
                  </a:lnTo>
                  <a:lnTo>
                    <a:pt x="775" y="399"/>
                  </a:lnTo>
                  <a:lnTo>
                    <a:pt x="767" y="375"/>
                  </a:lnTo>
                  <a:lnTo>
                    <a:pt x="756" y="353"/>
                  </a:lnTo>
                  <a:lnTo>
                    <a:pt x="744" y="333"/>
                  </a:lnTo>
                  <a:lnTo>
                    <a:pt x="729" y="315"/>
                  </a:lnTo>
                  <a:lnTo>
                    <a:pt x="712" y="298"/>
                  </a:lnTo>
                  <a:lnTo>
                    <a:pt x="693" y="283"/>
                  </a:lnTo>
                  <a:lnTo>
                    <a:pt x="671" y="271"/>
                  </a:lnTo>
                  <a:lnTo>
                    <a:pt x="649" y="260"/>
                  </a:lnTo>
                  <a:lnTo>
                    <a:pt x="623" y="251"/>
                  </a:lnTo>
                  <a:lnTo>
                    <a:pt x="596" y="243"/>
                  </a:lnTo>
                  <a:lnTo>
                    <a:pt x="566" y="239"/>
                  </a:lnTo>
                  <a:lnTo>
                    <a:pt x="535" y="236"/>
                  </a:lnTo>
                  <a:lnTo>
                    <a:pt x="502" y="235"/>
                  </a:lnTo>
                  <a:lnTo>
                    <a:pt x="502" y="235"/>
                  </a:lnTo>
                  <a:lnTo>
                    <a:pt x="455" y="236"/>
                  </a:lnTo>
                  <a:lnTo>
                    <a:pt x="411" y="240"/>
                  </a:lnTo>
                  <a:lnTo>
                    <a:pt x="369" y="246"/>
                  </a:lnTo>
                  <a:lnTo>
                    <a:pt x="328" y="254"/>
                  </a:lnTo>
                  <a:lnTo>
                    <a:pt x="289" y="265"/>
                  </a:lnTo>
                  <a:lnTo>
                    <a:pt x="250" y="277"/>
                  </a:lnTo>
                  <a:lnTo>
                    <a:pt x="211" y="290"/>
                  </a:lnTo>
                  <a:lnTo>
                    <a:pt x="173" y="307"/>
                  </a:lnTo>
                  <a:lnTo>
                    <a:pt x="100" y="95"/>
                  </a:lnTo>
                  <a:lnTo>
                    <a:pt x="100" y="95"/>
                  </a:lnTo>
                  <a:lnTo>
                    <a:pt x="148" y="75"/>
                  </a:lnTo>
                  <a:lnTo>
                    <a:pt x="196" y="56"/>
                  </a:lnTo>
                  <a:lnTo>
                    <a:pt x="246" y="39"/>
                  </a:lnTo>
                  <a:lnTo>
                    <a:pt x="271" y="32"/>
                  </a:lnTo>
                  <a:lnTo>
                    <a:pt x="297" y="26"/>
                  </a:lnTo>
                  <a:lnTo>
                    <a:pt x="324" y="20"/>
                  </a:lnTo>
                  <a:lnTo>
                    <a:pt x="351" y="14"/>
                  </a:lnTo>
                  <a:lnTo>
                    <a:pt x="380" y="11"/>
                  </a:lnTo>
                  <a:lnTo>
                    <a:pt x="410" y="6"/>
                  </a:lnTo>
                  <a:lnTo>
                    <a:pt x="440" y="3"/>
                  </a:lnTo>
                  <a:lnTo>
                    <a:pt x="472" y="1"/>
                  </a:lnTo>
                  <a:lnTo>
                    <a:pt x="504" y="0"/>
                  </a:lnTo>
                  <a:lnTo>
                    <a:pt x="539" y="0"/>
                  </a:lnTo>
                  <a:lnTo>
                    <a:pt x="539" y="0"/>
                  </a:lnTo>
                  <a:lnTo>
                    <a:pt x="570" y="0"/>
                  </a:lnTo>
                  <a:lnTo>
                    <a:pt x="601" y="1"/>
                  </a:lnTo>
                  <a:lnTo>
                    <a:pt x="629"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8" y="126"/>
                  </a:lnTo>
                  <a:lnTo>
                    <a:pt x="934" y="143"/>
                  </a:lnTo>
                  <a:lnTo>
                    <a:pt x="948" y="160"/>
                  </a:lnTo>
                  <a:lnTo>
                    <a:pt x="961" y="178"/>
                  </a:lnTo>
                  <a:lnTo>
                    <a:pt x="973" y="197"/>
                  </a:lnTo>
                  <a:lnTo>
                    <a:pt x="985" y="216"/>
                  </a:lnTo>
                  <a:lnTo>
                    <a:pt x="996" y="236"/>
                  </a:lnTo>
                  <a:lnTo>
                    <a:pt x="1004"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3" name="Freeform 11" descr=" " title=" "/>
            <p:cNvSpPr>
              <a:spLocks/>
            </p:cNvSpPr>
            <p:nvPr userDrawn="1"/>
          </p:nvSpPr>
          <p:spPr bwMode="auto">
            <a:xfrm>
              <a:off x="514780" y="4879238"/>
              <a:ext cx="71077" cy="80012"/>
            </a:xfrm>
            <a:custGeom>
              <a:avLst/>
              <a:gdLst>
                <a:gd name="T0" fmla="*/ 531 w 1065"/>
                <a:gd name="T1" fmla="*/ 1198 h 1200"/>
                <a:gd name="T2" fmla="*/ 413 w 1065"/>
                <a:gd name="T3" fmla="*/ 1174 h 1200"/>
                <a:gd name="T4" fmla="*/ 306 w 1065"/>
                <a:gd name="T5" fmla="*/ 1128 h 1200"/>
                <a:gd name="T6" fmla="*/ 211 w 1065"/>
                <a:gd name="T7" fmla="*/ 1064 h 1200"/>
                <a:gd name="T8" fmla="*/ 131 w 1065"/>
                <a:gd name="T9" fmla="*/ 983 h 1200"/>
                <a:gd name="T10" fmla="*/ 69 w 1065"/>
                <a:gd name="T11" fmla="*/ 887 h 1200"/>
                <a:gd name="T12" fmla="*/ 25 w 1065"/>
                <a:gd name="T13" fmla="*/ 781 h 1200"/>
                <a:gd name="T14" fmla="*/ 4 w 1065"/>
                <a:gd name="T15" fmla="*/ 665 h 1200"/>
                <a:gd name="T16" fmla="*/ 1 w 1065"/>
                <a:gd name="T17" fmla="*/ 573 h 1200"/>
                <a:gd name="T18" fmla="*/ 18 w 1065"/>
                <a:gd name="T19" fmla="*/ 454 h 1200"/>
                <a:gd name="T20" fmla="*/ 56 w 1065"/>
                <a:gd name="T21" fmla="*/ 344 h 1200"/>
                <a:gd name="T22" fmla="*/ 115 w 1065"/>
                <a:gd name="T23" fmla="*/ 244 h 1200"/>
                <a:gd name="T24" fmla="*/ 190 w 1065"/>
                <a:gd name="T25" fmla="*/ 158 h 1200"/>
                <a:gd name="T26" fmla="*/ 281 w 1065"/>
                <a:gd name="T27" fmla="*/ 88 h 1200"/>
                <a:gd name="T28" fmla="*/ 386 w 1065"/>
                <a:gd name="T29" fmla="*/ 37 h 1200"/>
                <a:gd name="T30" fmla="*/ 503 w 1065"/>
                <a:gd name="T31" fmla="*/ 7 h 1200"/>
                <a:gd name="T32" fmla="*/ 597 w 1065"/>
                <a:gd name="T33" fmla="*/ 0 h 1200"/>
                <a:gd name="T34" fmla="*/ 745 w 1065"/>
                <a:gd name="T35" fmla="*/ 14 h 1200"/>
                <a:gd name="T36" fmla="*/ 868 w 1065"/>
                <a:gd name="T37" fmla="*/ 55 h 1200"/>
                <a:gd name="T38" fmla="*/ 971 w 1065"/>
                <a:gd name="T39" fmla="*/ 118 h 1200"/>
                <a:gd name="T40" fmla="*/ 1057 w 1065"/>
                <a:gd name="T41" fmla="*/ 198 h 1200"/>
                <a:gd name="T42" fmla="*/ 847 w 1065"/>
                <a:gd name="T43" fmla="*/ 329 h 1200"/>
                <a:gd name="T44" fmla="*/ 781 w 1065"/>
                <a:gd name="T45" fmla="*/ 280 h 1200"/>
                <a:gd name="T46" fmla="*/ 707 w 1065"/>
                <a:gd name="T47" fmla="*/ 247 h 1200"/>
                <a:gd name="T48" fmla="*/ 619 w 1065"/>
                <a:gd name="T49" fmla="*/ 231 h 1200"/>
                <a:gd name="T50" fmla="*/ 559 w 1065"/>
                <a:gd name="T51" fmla="*/ 233 h 1200"/>
                <a:gd name="T52" fmla="*/ 493 w 1065"/>
                <a:gd name="T53" fmla="*/ 247 h 1200"/>
                <a:gd name="T54" fmla="*/ 433 w 1065"/>
                <a:gd name="T55" fmla="*/ 276 h 1200"/>
                <a:gd name="T56" fmla="*/ 381 w 1065"/>
                <a:gd name="T57" fmla="*/ 315 h 1200"/>
                <a:gd name="T58" fmla="*/ 337 w 1065"/>
                <a:gd name="T59" fmla="*/ 365 h 1200"/>
                <a:gd name="T60" fmla="*/ 302 w 1065"/>
                <a:gd name="T61" fmla="*/ 424 h 1200"/>
                <a:gd name="T62" fmla="*/ 278 w 1065"/>
                <a:gd name="T63" fmla="*/ 489 h 1200"/>
                <a:gd name="T64" fmla="*/ 265 w 1065"/>
                <a:gd name="T65" fmla="*/ 561 h 1200"/>
                <a:gd name="T66" fmla="*/ 264 w 1065"/>
                <a:gd name="T67" fmla="*/ 618 h 1200"/>
                <a:gd name="T68" fmla="*/ 273 w 1065"/>
                <a:gd name="T69" fmla="*/ 692 h 1200"/>
                <a:gd name="T70" fmla="*/ 295 w 1065"/>
                <a:gd name="T71" fmla="*/ 762 h 1200"/>
                <a:gd name="T72" fmla="*/ 328 w 1065"/>
                <a:gd name="T73" fmla="*/ 823 h 1200"/>
                <a:gd name="T74" fmla="*/ 371 w 1065"/>
                <a:gd name="T75" fmla="*/ 875 h 1200"/>
                <a:gd name="T76" fmla="*/ 424 w 1065"/>
                <a:gd name="T77" fmla="*/ 918 h 1200"/>
                <a:gd name="T78" fmla="*/ 485 w 1065"/>
                <a:gd name="T79" fmla="*/ 949 h 1200"/>
                <a:gd name="T80" fmla="*/ 553 w 1065"/>
                <a:gd name="T81" fmla="*/ 967 h 1200"/>
                <a:gd name="T82" fmla="*/ 608 w 1065"/>
                <a:gd name="T83" fmla="*/ 972 h 1200"/>
                <a:gd name="T84" fmla="*/ 695 w 1065"/>
                <a:gd name="T85" fmla="*/ 961 h 1200"/>
                <a:gd name="T86" fmla="*/ 773 w 1065"/>
                <a:gd name="T87" fmla="*/ 931 h 1200"/>
                <a:gd name="T88" fmla="*/ 842 w 1065"/>
                <a:gd name="T89" fmla="*/ 886 h 1200"/>
                <a:gd name="T90" fmla="*/ 1065 w 1065"/>
                <a:gd name="T91" fmla="*/ 985 h 1200"/>
                <a:gd name="T92" fmla="*/ 1000 w 1065"/>
                <a:gd name="T93" fmla="*/ 1052 h 1200"/>
                <a:gd name="T94" fmla="*/ 899 w 1065"/>
                <a:gd name="T95" fmla="*/ 1125 h 1200"/>
                <a:gd name="T96" fmla="*/ 781 w 1065"/>
                <a:gd name="T97" fmla="*/ 1176 h 1200"/>
                <a:gd name="T98" fmla="*/ 635 w 1065"/>
                <a:gd name="T99" fmla="*/ 1199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65" h="1200">
                  <a:moveTo>
                    <a:pt x="595" y="1200"/>
                  </a:moveTo>
                  <a:lnTo>
                    <a:pt x="595" y="1200"/>
                  </a:lnTo>
                  <a:lnTo>
                    <a:pt x="562" y="1200"/>
                  </a:lnTo>
                  <a:lnTo>
                    <a:pt x="531" y="1198"/>
                  </a:lnTo>
                  <a:lnTo>
                    <a:pt x="502" y="1194"/>
                  </a:lnTo>
                  <a:lnTo>
                    <a:pt x="471" y="1188"/>
                  </a:lnTo>
                  <a:lnTo>
                    <a:pt x="442" y="1182"/>
                  </a:lnTo>
                  <a:lnTo>
                    <a:pt x="413" y="1174"/>
                  </a:lnTo>
                  <a:lnTo>
                    <a:pt x="385" y="1164"/>
                  </a:lnTo>
                  <a:lnTo>
                    <a:pt x="357" y="1153"/>
                  </a:lnTo>
                  <a:lnTo>
                    <a:pt x="331" y="1141"/>
                  </a:lnTo>
                  <a:lnTo>
                    <a:pt x="306" y="1128"/>
                  </a:lnTo>
                  <a:lnTo>
                    <a:pt x="281" y="1114"/>
                  </a:lnTo>
                  <a:lnTo>
                    <a:pt x="257" y="1098"/>
                  </a:lnTo>
                  <a:lnTo>
                    <a:pt x="233" y="1082"/>
                  </a:lnTo>
                  <a:lnTo>
                    <a:pt x="211" y="1064"/>
                  </a:lnTo>
                  <a:lnTo>
                    <a:pt x="190" y="1045"/>
                  </a:lnTo>
                  <a:lnTo>
                    <a:pt x="170" y="1026"/>
                  </a:lnTo>
                  <a:lnTo>
                    <a:pt x="149" y="1004"/>
                  </a:lnTo>
                  <a:lnTo>
                    <a:pt x="131" y="983"/>
                  </a:lnTo>
                  <a:lnTo>
                    <a:pt x="115" y="960"/>
                  </a:lnTo>
                  <a:lnTo>
                    <a:pt x="98" y="937"/>
                  </a:lnTo>
                  <a:lnTo>
                    <a:pt x="84" y="912"/>
                  </a:lnTo>
                  <a:lnTo>
                    <a:pt x="69" y="887"/>
                  </a:lnTo>
                  <a:lnTo>
                    <a:pt x="56" y="862"/>
                  </a:lnTo>
                  <a:lnTo>
                    <a:pt x="45" y="836"/>
                  </a:lnTo>
                  <a:lnTo>
                    <a:pt x="35" y="808"/>
                  </a:lnTo>
                  <a:lnTo>
                    <a:pt x="25" y="781"/>
                  </a:lnTo>
                  <a:lnTo>
                    <a:pt x="18" y="752"/>
                  </a:lnTo>
                  <a:lnTo>
                    <a:pt x="12" y="723"/>
                  </a:lnTo>
                  <a:lnTo>
                    <a:pt x="7" y="694"/>
                  </a:lnTo>
                  <a:lnTo>
                    <a:pt x="4" y="665"/>
                  </a:lnTo>
                  <a:lnTo>
                    <a:pt x="1" y="634"/>
                  </a:lnTo>
                  <a:lnTo>
                    <a:pt x="0" y="604"/>
                  </a:lnTo>
                  <a:lnTo>
                    <a:pt x="0" y="604"/>
                  </a:lnTo>
                  <a:lnTo>
                    <a:pt x="1" y="573"/>
                  </a:lnTo>
                  <a:lnTo>
                    <a:pt x="4" y="542"/>
                  </a:lnTo>
                  <a:lnTo>
                    <a:pt x="7" y="512"/>
                  </a:lnTo>
                  <a:lnTo>
                    <a:pt x="12" y="483"/>
                  </a:lnTo>
                  <a:lnTo>
                    <a:pt x="18" y="454"/>
                  </a:lnTo>
                  <a:lnTo>
                    <a:pt x="25" y="426"/>
                  </a:lnTo>
                  <a:lnTo>
                    <a:pt x="35" y="397"/>
                  </a:lnTo>
                  <a:lnTo>
                    <a:pt x="45" y="370"/>
                  </a:lnTo>
                  <a:lnTo>
                    <a:pt x="56" y="344"/>
                  </a:lnTo>
                  <a:lnTo>
                    <a:pt x="69" y="317"/>
                  </a:lnTo>
                  <a:lnTo>
                    <a:pt x="84" y="292"/>
                  </a:lnTo>
                  <a:lnTo>
                    <a:pt x="98" y="267"/>
                  </a:lnTo>
                  <a:lnTo>
                    <a:pt x="115" y="244"/>
                  </a:lnTo>
                  <a:lnTo>
                    <a:pt x="131" y="221"/>
                  </a:lnTo>
                  <a:lnTo>
                    <a:pt x="150" y="199"/>
                  </a:lnTo>
                  <a:lnTo>
                    <a:pt x="170" y="178"/>
                  </a:lnTo>
                  <a:lnTo>
                    <a:pt x="190" y="158"/>
                  </a:lnTo>
                  <a:lnTo>
                    <a:pt x="211" y="139"/>
                  </a:lnTo>
                  <a:lnTo>
                    <a:pt x="234" y="121"/>
                  </a:lnTo>
                  <a:lnTo>
                    <a:pt x="257" y="104"/>
                  </a:lnTo>
                  <a:lnTo>
                    <a:pt x="281" y="88"/>
                  </a:lnTo>
                  <a:lnTo>
                    <a:pt x="306" y="74"/>
                  </a:lnTo>
                  <a:lnTo>
                    <a:pt x="332" y="61"/>
                  </a:lnTo>
                  <a:lnTo>
                    <a:pt x="358" y="47"/>
                  </a:lnTo>
                  <a:lnTo>
                    <a:pt x="386" y="37"/>
                  </a:lnTo>
                  <a:lnTo>
                    <a:pt x="414" y="27"/>
                  </a:lnTo>
                  <a:lnTo>
                    <a:pt x="443" y="19"/>
                  </a:lnTo>
                  <a:lnTo>
                    <a:pt x="473" y="12"/>
                  </a:lnTo>
                  <a:lnTo>
                    <a:pt x="503" y="7"/>
                  </a:lnTo>
                  <a:lnTo>
                    <a:pt x="534" y="3"/>
                  </a:lnTo>
                  <a:lnTo>
                    <a:pt x="565" y="1"/>
                  </a:lnTo>
                  <a:lnTo>
                    <a:pt x="597" y="0"/>
                  </a:lnTo>
                  <a:lnTo>
                    <a:pt x="597" y="0"/>
                  </a:lnTo>
                  <a:lnTo>
                    <a:pt x="637" y="1"/>
                  </a:lnTo>
                  <a:lnTo>
                    <a:pt x="675" y="3"/>
                  </a:lnTo>
                  <a:lnTo>
                    <a:pt x="711" y="8"/>
                  </a:lnTo>
                  <a:lnTo>
                    <a:pt x="745" y="14"/>
                  </a:lnTo>
                  <a:lnTo>
                    <a:pt x="779" y="22"/>
                  </a:lnTo>
                  <a:lnTo>
                    <a:pt x="810" y="32"/>
                  </a:lnTo>
                  <a:lnTo>
                    <a:pt x="840" y="43"/>
                  </a:lnTo>
                  <a:lnTo>
                    <a:pt x="868" y="55"/>
                  </a:lnTo>
                  <a:lnTo>
                    <a:pt x="896" y="69"/>
                  </a:lnTo>
                  <a:lnTo>
                    <a:pt x="922" y="83"/>
                  </a:lnTo>
                  <a:lnTo>
                    <a:pt x="947" y="100"/>
                  </a:lnTo>
                  <a:lnTo>
                    <a:pt x="971" y="118"/>
                  </a:lnTo>
                  <a:lnTo>
                    <a:pt x="994" y="136"/>
                  </a:lnTo>
                  <a:lnTo>
                    <a:pt x="1015" y="156"/>
                  </a:lnTo>
                  <a:lnTo>
                    <a:pt x="1037" y="176"/>
                  </a:lnTo>
                  <a:lnTo>
                    <a:pt x="1057" y="198"/>
                  </a:lnTo>
                  <a:lnTo>
                    <a:pt x="893" y="375"/>
                  </a:lnTo>
                  <a:lnTo>
                    <a:pt x="893" y="375"/>
                  </a:lnTo>
                  <a:lnTo>
                    <a:pt x="862" y="344"/>
                  </a:lnTo>
                  <a:lnTo>
                    <a:pt x="847" y="329"/>
                  </a:lnTo>
                  <a:lnTo>
                    <a:pt x="831" y="316"/>
                  </a:lnTo>
                  <a:lnTo>
                    <a:pt x="814" y="303"/>
                  </a:lnTo>
                  <a:lnTo>
                    <a:pt x="798" y="291"/>
                  </a:lnTo>
                  <a:lnTo>
                    <a:pt x="781" y="280"/>
                  </a:lnTo>
                  <a:lnTo>
                    <a:pt x="763" y="271"/>
                  </a:lnTo>
                  <a:lnTo>
                    <a:pt x="745" y="261"/>
                  </a:lnTo>
                  <a:lnTo>
                    <a:pt x="726" y="254"/>
                  </a:lnTo>
                  <a:lnTo>
                    <a:pt x="707" y="247"/>
                  </a:lnTo>
                  <a:lnTo>
                    <a:pt x="685" y="241"/>
                  </a:lnTo>
                  <a:lnTo>
                    <a:pt x="665" y="236"/>
                  </a:lnTo>
                  <a:lnTo>
                    <a:pt x="642" y="233"/>
                  </a:lnTo>
                  <a:lnTo>
                    <a:pt x="619" y="231"/>
                  </a:lnTo>
                  <a:lnTo>
                    <a:pt x="595" y="230"/>
                  </a:lnTo>
                  <a:lnTo>
                    <a:pt x="595" y="230"/>
                  </a:lnTo>
                  <a:lnTo>
                    <a:pt x="577" y="231"/>
                  </a:lnTo>
                  <a:lnTo>
                    <a:pt x="559" y="233"/>
                  </a:lnTo>
                  <a:lnTo>
                    <a:pt x="542" y="235"/>
                  </a:lnTo>
                  <a:lnTo>
                    <a:pt x="525" y="239"/>
                  </a:lnTo>
                  <a:lnTo>
                    <a:pt x="509" y="242"/>
                  </a:lnTo>
                  <a:lnTo>
                    <a:pt x="493" y="247"/>
                  </a:lnTo>
                  <a:lnTo>
                    <a:pt x="478" y="253"/>
                  </a:lnTo>
                  <a:lnTo>
                    <a:pt x="462" y="260"/>
                  </a:lnTo>
                  <a:lnTo>
                    <a:pt x="448" y="267"/>
                  </a:lnTo>
                  <a:lnTo>
                    <a:pt x="433" y="276"/>
                  </a:lnTo>
                  <a:lnTo>
                    <a:pt x="419" y="284"/>
                  </a:lnTo>
                  <a:lnTo>
                    <a:pt x="406" y="293"/>
                  </a:lnTo>
                  <a:lnTo>
                    <a:pt x="393" y="304"/>
                  </a:lnTo>
                  <a:lnTo>
                    <a:pt x="381" y="315"/>
                  </a:lnTo>
                  <a:lnTo>
                    <a:pt x="369" y="327"/>
                  </a:lnTo>
                  <a:lnTo>
                    <a:pt x="357" y="339"/>
                  </a:lnTo>
                  <a:lnTo>
                    <a:pt x="346" y="352"/>
                  </a:lnTo>
                  <a:lnTo>
                    <a:pt x="337" y="365"/>
                  </a:lnTo>
                  <a:lnTo>
                    <a:pt x="327" y="378"/>
                  </a:lnTo>
                  <a:lnTo>
                    <a:pt x="318" y="394"/>
                  </a:lnTo>
                  <a:lnTo>
                    <a:pt x="309" y="408"/>
                  </a:lnTo>
                  <a:lnTo>
                    <a:pt x="302" y="424"/>
                  </a:lnTo>
                  <a:lnTo>
                    <a:pt x="295" y="439"/>
                  </a:lnTo>
                  <a:lnTo>
                    <a:pt x="288" y="456"/>
                  </a:lnTo>
                  <a:lnTo>
                    <a:pt x="283" y="473"/>
                  </a:lnTo>
                  <a:lnTo>
                    <a:pt x="278" y="489"/>
                  </a:lnTo>
                  <a:lnTo>
                    <a:pt x="273" y="507"/>
                  </a:lnTo>
                  <a:lnTo>
                    <a:pt x="270" y="525"/>
                  </a:lnTo>
                  <a:lnTo>
                    <a:pt x="267" y="543"/>
                  </a:lnTo>
                  <a:lnTo>
                    <a:pt x="265" y="561"/>
                  </a:lnTo>
                  <a:lnTo>
                    <a:pt x="264" y="580"/>
                  </a:lnTo>
                  <a:lnTo>
                    <a:pt x="264" y="599"/>
                  </a:lnTo>
                  <a:lnTo>
                    <a:pt x="264" y="599"/>
                  </a:lnTo>
                  <a:lnTo>
                    <a:pt x="264" y="618"/>
                  </a:lnTo>
                  <a:lnTo>
                    <a:pt x="265" y="637"/>
                  </a:lnTo>
                  <a:lnTo>
                    <a:pt x="267" y="657"/>
                  </a:lnTo>
                  <a:lnTo>
                    <a:pt x="270" y="674"/>
                  </a:lnTo>
                  <a:lnTo>
                    <a:pt x="273" y="692"/>
                  </a:lnTo>
                  <a:lnTo>
                    <a:pt x="278" y="710"/>
                  </a:lnTo>
                  <a:lnTo>
                    <a:pt x="283" y="727"/>
                  </a:lnTo>
                  <a:lnTo>
                    <a:pt x="289" y="745"/>
                  </a:lnTo>
                  <a:lnTo>
                    <a:pt x="295" y="762"/>
                  </a:lnTo>
                  <a:lnTo>
                    <a:pt x="302" y="777"/>
                  </a:lnTo>
                  <a:lnTo>
                    <a:pt x="310" y="793"/>
                  </a:lnTo>
                  <a:lnTo>
                    <a:pt x="319" y="808"/>
                  </a:lnTo>
                  <a:lnTo>
                    <a:pt x="328" y="823"/>
                  </a:lnTo>
                  <a:lnTo>
                    <a:pt x="338" y="837"/>
                  </a:lnTo>
                  <a:lnTo>
                    <a:pt x="349" y="850"/>
                  </a:lnTo>
                  <a:lnTo>
                    <a:pt x="359" y="863"/>
                  </a:lnTo>
                  <a:lnTo>
                    <a:pt x="371" y="875"/>
                  </a:lnTo>
                  <a:lnTo>
                    <a:pt x="383" y="887"/>
                  </a:lnTo>
                  <a:lnTo>
                    <a:pt x="396" y="898"/>
                  </a:lnTo>
                  <a:lnTo>
                    <a:pt x="410" y="909"/>
                  </a:lnTo>
                  <a:lnTo>
                    <a:pt x="424" y="918"/>
                  </a:lnTo>
                  <a:lnTo>
                    <a:pt x="438" y="926"/>
                  </a:lnTo>
                  <a:lnTo>
                    <a:pt x="453" y="935"/>
                  </a:lnTo>
                  <a:lnTo>
                    <a:pt x="468" y="942"/>
                  </a:lnTo>
                  <a:lnTo>
                    <a:pt x="485" y="949"/>
                  </a:lnTo>
                  <a:lnTo>
                    <a:pt x="500" y="955"/>
                  </a:lnTo>
                  <a:lnTo>
                    <a:pt x="517" y="960"/>
                  </a:lnTo>
                  <a:lnTo>
                    <a:pt x="535" y="964"/>
                  </a:lnTo>
                  <a:lnTo>
                    <a:pt x="553" y="967"/>
                  </a:lnTo>
                  <a:lnTo>
                    <a:pt x="571" y="969"/>
                  </a:lnTo>
                  <a:lnTo>
                    <a:pt x="589" y="971"/>
                  </a:lnTo>
                  <a:lnTo>
                    <a:pt x="608" y="972"/>
                  </a:lnTo>
                  <a:lnTo>
                    <a:pt x="608" y="972"/>
                  </a:lnTo>
                  <a:lnTo>
                    <a:pt x="631" y="971"/>
                  </a:lnTo>
                  <a:lnTo>
                    <a:pt x="653" y="968"/>
                  </a:lnTo>
                  <a:lnTo>
                    <a:pt x="675" y="966"/>
                  </a:lnTo>
                  <a:lnTo>
                    <a:pt x="695" y="961"/>
                  </a:lnTo>
                  <a:lnTo>
                    <a:pt x="715" y="955"/>
                  </a:lnTo>
                  <a:lnTo>
                    <a:pt x="734" y="948"/>
                  </a:lnTo>
                  <a:lnTo>
                    <a:pt x="754" y="941"/>
                  </a:lnTo>
                  <a:lnTo>
                    <a:pt x="773" y="931"/>
                  </a:lnTo>
                  <a:lnTo>
                    <a:pt x="791" y="922"/>
                  </a:lnTo>
                  <a:lnTo>
                    <a:pt x="808" y="911"/>
                  </a:lnTo>
                  <a:lnTo>
                    <a:pt x="825" y="899"/>
                  </a:lnTo>
                  <a:lnTo>
                    <a:pt x="842" y="886"/>
                  </a:lnTo>
                  <a:lnTo>
                    <a:pt x="859" y="873"/>
                  </a:lnTo>
                  <a:lnTo>
                    <a:pt x="875" y="858"/>
                  </a:lnTo>
                  <a:lnTo>
                    <a:pt x="906" y="827"/>
                  </a:lnTo>
                  <a:lnTo>
                    <a:pt x="1065" y="985"/>
                  </a:lnTo>
                  <a:lnTo>
                    <a:pt x="1065" y="985"/>
                  </a:lnTo>
                  <a:lnTo>
                    <a:pt x="1044" y="1008"/>
                  </a:lnTo>
                  <a:lnTo>
                    <a:pt x="1022" y="1030"/>
                  </a:lnTo>
                  <a:lnTo>
                    <a:pt x="1000" y="1052"/>
                  </a:lnTo>
                  <a:lnTo>
                    <a:pt x="976" y="1072"/>
                  </a:lnTo>
                  <a:lnTo>
                    <a:pt x="951" y="1090"/>
                  </a:lnTo>
                  <a:lnTo>
                    <a:pt x="926" y="1108"/>
                  </a:lnTo>
                  <a:lnTo>
                    <a:pt x="899" y="1125"/>
                  </a:lnTo>
                  <a:lnTo>
                    <a:pt x="872" y="1140"/>
                  </a:lnTo>
                  <a:lnTo>
                    <a:pt x="843" y="1153"/>
                  </a:lnTo>
                  <a:lnTo>
                    <a:pt x="812" y="1165"/>
                  </a:lnTo>
                  <a:lnTo>
                    <a:pt x="781" y="1176"/>
                  </a:lnTo>
                  <a:lnTo>
                    <a:pt x="748" y="1184"/>
                  </a:lnTo>
                  <a:lnTo>
                    <a:pt x="712" y="1192"/>
                  </a:lnTo>
                  <a:lnTo>
                    <a:pt x="675" y="1196"/>
                  </a:lnTo>
                  <a:lnTo>
                    <a:pt x="635" y="1199"/>
                  </a:lnTo>
                  <a:lnTo>
                    <a:pt x="595"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4" name="Freeform 13" descr=" " title=" "/>
            <p:cNvSpPr>
              <a:spLocks/>
            </p:cNvSpPr>
            <p:nvPr userDrawn="1"/>
          </p:nvSpPr>
          <p:spPr bwMode="auto">
            <a:xfrm>
              <a:off x="594659" y="4851501"/>
              <a:ext cx="71744" cy="106015"/>
            </a:xfrm>
            <a:custGeom>
              <a:avLst/>
              <a:gdLst>
                <a:gd name="T0" fmla="*/ 1076 w 1076"/>
                <a:gd name="T1" fmla="*/ 1590 h 1590"/>
                <a:gd name="T2" fmla="*/ 771 w 1076"/>
                <a:gd name="T3" fmla="*/ 1590 h 1590"/>
                <a:gd name="T4" fmla="*/ 425 w 1076"/>
                <a:gd name="T5" fmla="*/ 1093 h 1590"/>
                <a:gd name="T6" fmla="*/ 264 w 1076"/>
                <a:gd name="T7" fmla="*/ 1261 h 1590"/>
                <a:gd name="T8" fmla="*/ 264 w 1076"/>
                <a:gd name="T9" fmla="*/ 1590 h 1590"/>
                <a:gd name="T10" fmla="*/ 0 w 1076"/>
                <a:gd name="T11" fmla="*/ 1590 h 1590"/>
                <a:gd name="T12" fmla="*/ 0 w 1076"/>
                <a:gd name="T13" fmla="*/ 0 h 1590"/>
                <a:gd name="T14" fmla="*/ 264 w 1076"/>
                <a:gd name="T15" fmla="*/ 0 h 1590"/>
                <a:gd name="T16" fmla="*/ 264 w 1076"/>
                <a:gd name="T17" fmla="*/ 950 h 1590"/>
                <a:gd name="T18" fmla="*/ 741 w 1076"/>
                <a:gd name="T19" fmla="*/ 440 h 1590"/>
                <a:gd name="T20" fmla="*/ 1062 w 1076"/>
                <a:gd name="T21" fmla="*/ 440 h 1590"/>
                <a:gd name="T22" fmla="*/ 604 w 1076"/>
                <a:gd name="T23" fmla="*/ 908 h 1590"/>
                <a:gd name="T24" fmla="*/ 1076 w 1076"/>
                <a:gd name="T25" fmla="*/ 1590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6" h="1590">
                  <a:moveTo>
                    <a:pt x="1076" y="1590"/>
                  </a:moveTo>
                  <a:lnTo>
                    <a:pt x="771" y="1590"/>
                  </a:lnTo>
                  <a:lnTo>
                    <a:pt x="425" y="1093"/>
                  </a:lnTo>
                  <a:lnTo>
                    <a:pt x="264" y="1261"/>
                  </a:lnTo>
                  <a:lnTo>
                    <a:pt x="264" y="1590"/>
                  </a:lnTo>
                  <a:lnTo>
                    <a:pt x="0" y="1590"/>
                  </a:lnTo>
                  <a:lnTo>
                    <a:pt x="0" y="0"/>
                  </a:lnTo>
                  <a:lnTo>
                    <a:pt x="264" y="0"/>
                  </a:lnTo>
                  <a:lnTo>
                    <a:pt x="264" y="950"/>
                  </a:lnTo>
                  <a:lnTo>
                    <a:pt x="741" y="440"/>
                  </a:lnTo>
                  <a:lnTo>
                    <a:pt x="1062" y="440"/>
                  </a:lnTo>
                  <a:lnTo>
                    <a:pt x="604" y="908"/>
                  </a:lnTo>
                  <a:lnTo>
                    <a:pt x="1076"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5" name="Freeform 14" descr=" " title=" "/>
            <p:cNvSpPr>
              <a:spLocks noEditPoints="1"/>
            </p:cNvSpPr>
            <p:nvPr userDrawn="1"/>
          </p:nvSpPr>
          <p:spPr bwMode="auto">
            <a:xfrm>
              <a:off x="675871" y="4851501"/>
              <a:ext cx="79478" cy="107616"/>
            </a:xfrm>
            <a:custGeom>
              <a:avLst/>
              <a:gdLst>
                <a:gd name="T0" fmla="*/ 560 w 1191"/>
                <a:gd name="T1" fmla="*/ 646 h 1615"/>
                <a:gd name="T2" fmla="*/ 496 w 1191"/>
                <a:gd name="T3" fmla="*/ 659 h 1615"/>
                <a:gd name="T4" fmla="*/ 436 w 1191"/>
                <a:gd name="T5" fmla="*/ 686 h 1615"/>
                <a:gd name="T6" fmla="*/ 382 w 1191"/>
                <a:gd name="T7" fmla="*/ 723 h 1615"/>
                <a:gd name="T8" fmla="*/ 337 w 1191"/>
                <a:gd name="T9" fmla="*/ 770 h 1615"/>
                <a:gd name="T10" fmla="*/ 300 w 1191"/>
                <a:gd name="T11" fmla="*/ 829 h 1615"/>
                <a:gd name="T12" fmla="*/ 273 w 1191"/>
                <a:gd name="T13" fmla="*/ 897 h 1615"/>
                <a:gd name="T14" fmla="*/ 259 w 1191"/>
                <a:gd name="T15" fmla="*/ 973 h 1615"/>
                <a:gd name="T16" fmla="*/ 258 w 1191"/>
                <a:gd name="T17" fmla="*/ 1036 h 1615"/>
                <a:gd name="T18" fmla="*/ 269 w 1191"/>
                <a:gd name="T19" fmla="*/ 1114 h 1615"/>
                <a:gd name="T20" fmla="*/ 291 w 1191"/>
                <a:gd name="T21" fmla="*/ 1184 h 1615"/>
                <a:gd name="T22" fmla="*/ 326 w 1191"/>
                <a:gd name="T23" fmla="*/ 1245 h 1615"/>
                <a:gd name="T24" fmla="*/ 370 w 1191"/>
                <a:gd name="T25" fmla="*/ 1296 h 1615"/>
                <a:gd name="T26" fmla="*/ 422 w 1191"/>
                <a:gd name="T27" fmla="*/ 1337 h 1615"/>
                <a:gd name="T28" fmla="*/ 480 w 1191"/>
                <a:gd name="T29" fmla="*/ 1365 h 1615"/>
                <a:gd name="T30" fmla="*/ 543 w 1191"/>
                <a:gd name="T31" fmla="*/ 1382 h 1615"/>
                <a:gd name="T32" fmla="*/ 594 w 1191"/>
                <a:gd name="T33" fmla="*/ 1385 h 1615"/>
                <a:gd name="T34" fmla="*/ 659 w 1191"/>
                <a:gd name="T35" fmla="*/ 1378 h 1615"/>
                <a:gd name="T36" fmla="*/ 720 w 1191"/>
                <a:gd name="T37" fmla="*/ 1359 h 1615"/>
                <a:gd name="T38" fmla="*/ 776 w 1191"/>
                <a:gd name="T39" fmla="*/ 1328 h 1615"/>
                <a:gd name="T40" fmla="*/ 825 w 1191"/>
                <a:gd name="T41" fmla="*/ 1286 h 1615"/>
                <a:gd name="T42" fmla="*/ 866 w 1191"/>
                <a:gd name="T43" fmla="*/ 1233 h 1615"/>
                <a:gd name="T44" fmla="*/ 896 w 1191"/>
                <a:gd name="T45" fmla="*/ 1169 h 1615"/>
                <a:gd name="T46" fmla="*/ 915 w 1191"/>
                <a:gd name="T47" fmla="*/ 1096 h 1615"/>
                <a:gd name="T48" fmla="*/ 922 w 1191"/>
                <a:gd name="T49" fmla="*/ 1015 h 1615"/>
                <a:gd name="T50" fmla="*/ 918 w 1191"/>
                <a:gd name="T51" fmla="*/ 953 h 1615"/>
                <a:gd name="T52" fmla="*/ 902 w 1191"/>
                <a:gd name="T53" fmla="*/ 879 h 1615"/>
                <a:gd name="T54" fmla="*/ 874 w 1191"/>
                <a:gd name="T55" fmla="*/ 813 h 1615"/>
                <a:gd name="T56" fmla="*/ 836 w 1191"/>
                <a:gd name="T57" fmla="*/ 757 h 1615"/>
                <a:gd name="T58" fmla="*/ 788 w 1191"/>
                <a:gd name="T59" fmla="*/ 712 h 1615"/>
                <a:gd name="T60" fmla="*/ 734 w 1191"/>
                <a:gd name="T61" fmla="*/ 677 h 1615"/>
                <a:gd name="T62" fmla="*/ 675 w 1191"/>
                <a:gd name="T63" fmla="*/ 655 h 1615"/>
                <a:gd name="T64" fmla="*/ 610 w 1191"/>
                <a:gd name="T65" fmla="*/ 645 h 1615"/>
                <a:gd name="T66" fmla="*/ 620 w 1191"/>
                <a:gd name="T67" fmla="*/ 1614 h 1615"/>
                <a:gd name="T68" fmla="*/ 496 w 1191"/>
                <a:gd name="T69" fmla="*/ 1589 h 1615"/>
                <a:gd name="T70" fmla="*/ 395 w 1191"/>
                <a:gd name="T71" fmla="*/ 1538 h 1615"/>
                <a:gd name="T72" fmla="*/ 314 w 1191"/>
                <a:gd name="T73" fmla="*/ 1470 h 1615"/>
                <a:gd name="T74" fmla="*/ 264 w 1191"/>
                <a:gd name="T75" fmla="*/ 1590 h 1615"/>
                <a:gd name="T76" fmla="*/ 264 w 1191"/>
                <a:gd name="T77" fmla="*/ 632 h 1615"/>
                <a:gd name="T78" fmla="*/ 315 w 1191"/>
                <a:gd name="T79" fmla="*/ 567 h 1615"/>
                <a:gd name="T80" fmla="*/ 398 w 1191"/>
                <a:gd name="T81" fmla="*/ 493 h 1615"/>
                <a:gd name="T82" fmla="*/ 498 w 1191"/>
                <a:gd name="T83" fmla="*/ 442 h 1615"/>
                <a:gd name="T84" fmla="*/ 620 w 1191"/>
                <a:gd name="T85" fmla="*/ 417 h 1615"/>
                <a:gd name="T86" fmla="*/ 705 w 1191"/>
                <a:gd name="T87" fmla="*/ 418 h 1615"/>
                <a:gd name="T88" fmla="*/ 805 w 1191"/>
                <a:gd name="T89" fmla="*/ 438 h 1615"/>
                <a:gd name="T90" fmla="*/ 899 w 1191"/>
                <a:gd name="T91" fmla="*/ 478 h 1615"/>
                <a:gd name="T92" fmla="*/ 985 w 1191"/>
                <a:gd name="T93" fmla="*/ 535 h 1615"/>
                <a:gd name="T94" fmla="*/ 1061 w 1191"/>
                <a:gd name="T95" fmla="*/ 612 h 1615"/>
                <a:gd name="T96" fmla="*/ 1120 w 1191"/>
                <a:gd name="T97" fmla="*/ 706 h 1615"/>
                <a:gd name="T98" fmla="*/ 1164 w 1191"/>
                <a:gd name="T99" fmla="*/ 817 h 1615"/>
                <a:gd name="T100" fmla="*/ 1187 w 1191"/>
                <a:gd name="T101" fmla="*/ 945 h 1615"/>
                <a:gd name="T102" fmla="*/ 1189 w 1191"/>
                <a:gd name="T103" fmla="*/ 1050 h 1615"/>
                <a:gd name="T104" fmla="*/ 1172 w 1191"/>
                <a:gd name="T105" fmla="*/ 1182 h 1615"/>
                <a:gd name="T106" fmla="*/ 1133 w 1191"/>
                <a:gd name="T107" fmla="*/ 1297 h 1615"/>
                <a:gd name="T108" fmla="*/ 1077 w 1191"/>
                <a:gd name="T109" fmla="*/ 1396 h 1615"/>
                <a:gd name="T110" fmla="*/ 1006 w 1191"/>
                <a:gd name="T111" fmla="*/ 1477 h 1615"/>
                <a:gd name="T112" fmla="*/ 922 w 1191"/>
                <a:gd name="T113" fmla="*/ 1540 h 1615"/>
                <a:gd name="T114" fmla="*/ 830 w 1191"/>
                <a:gd name="T115" fmla="*/ 1584 h 1615"/>
                <a:gd name="T116" fmla="*/ 731 w 1191"/>
                <a:gd name="T117" fmla="*/ 1609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4" y="644"/>
                  </a:moveTo>
                  <a:lnTo>
                    <a:pt x="594" y="644"/>
                  </a:lnTo>
                  <a:lnTo>
                    <a:pt x="577" y="645"/>
                  </a:lnTo>
                  <a:lnTo>
                    <a:pt x="560" y="646"/>
                  </a:lnTo>
                  <a:lnTo>
                    <a:pt x="543" y="649"/>
                  </a:lnTo>
                  <a:lnTo>
                    <a:pt x="528" y="651"/>
                  </a:lnTo>
                  <a:lnTo>
                    <a:pt x="511" y="655"/>
                  </a:lnTo>
                  <a:lnTo>
                    <a:pt x="496" y="659"/>
                  </a:lnTo>
                  <a:lnTo>
                    <a:pt x="480" y="664"/>
                  </a:lnTo>
                  <a:lnTo>
                    <a:pt x="466" y="671"/>
                  </a:lnTo>
                  <a:lnTo>
                    <a:pt x="450" y="677"/>
                  </a:lnTo>
                  <a:lnTo>
                    <a:pt x="436" y="686"/>
                  </a:lnTo>
                  <a:lnTo>
                    <a:pt x="422" y="694"/>
                  </a:lnTo>
                  <a:lnTo>
                    <a:pt x="408" y="702"/>
                  </a:lnTo>
                  <a:lnTo>
                    <a:pt x="395" y="712"/>
                  </a:lnTo>
                  <a:lnTo>
                    <a:pt x="382" y="723"/>
                  </a:lnTo>
                  <a:lnTo>
                    <a:pt x="370" y="733"/>
                  </a:lnTo>
                  <a:lnTo>
                    <a:pt x="358" y="745"/>
                  </a:lnTo>
                  <a:lnTo>
                    <a:pt x="346" y="758"/>
                  </a:lnTo>
                  <a:lnTo>
                    <a:pt x="337" y="770"/>
                  </a:lnTo>
                  <a:lnTo>
                    <a:pt x="326" y="785"/>
                  </a:lnTo>
                  <a:lnTo>
                    <a:pt x="316" y="799"/>
                  </a:lnTo>
                  <a:lnTo>
                    <a:pt x="308" y="813"/>
                  </a:lnTo>
                  <a:lnTo>
                    <a:pt x="300" y="829"/>
                  </a:lnTo>
                  <a:lnTo>
                    <a:pt x="291" y="846"/>
                  </a:lnTo>
                  <a:lnTo>
                    <a:pt x="284" y="862"/>
                  </a:lnTo>
                  <a:lnTo>
                    <a:pt x="278" y="879"/>
                  </a:lnTo>
                  <a:lnTo>
                    <a:pt x="273" y="897"/>
                  </a:lnTo>
                  <a:lnTo>
                    <a:pt x="269" y="916"/>
                  </a:lnTo>
                  <a:lnTo>
                    <a:pt x="264" y="934"/>
                  </a:lnTo>
                  <a:lnTo>
                    <a:pt x="262" y="954"/>
                  </a:lnTo>
                  <a:lnTo>
                    <a:pt x="259" y="973"/>
                  </a:lnTo>
                  <a:lnTo>
                    <a:pt x="258" y="994"/>
                  </a:lnTo>
                  <a:lnTo>
                    <a:pt x="257" y="1015"/>
                  </a:lnTo>
                  <a:lnTo>
                    <a:pt x="257" y="1015"/>
                  </a:lnTo>
                  <a:lnTo>
                    <a:pt x="258" y="1036"/>
                  </a:lnTo>
                  <a:lnTo>
                    <a:pt x="259" y="1056"/>
                  </a:lnTo>
                  <a:lnTo>
                    <a:pt x="262" y="1076"/>
                  </a:lnTo>
                  <a:lnTo>
                    <a:pt x="264" y="1095"/>
                  </a:lnTo>
                  <a:lnTo>
                    <a:pt x="269" y="1114"/>
                  </a:lnTo>
                  <a:lnTo>
                    <a:pt x="273" y="1132"/>
                  </a:lnTo>
                  <a:lnTo>
                    <a:pt x="278" y="1150"/>
                  </a:lnTo>
                  <a:lnTo>
                    <a:pt x="284" y="1167"/>
                  </a:lnTo>
                  <a:lnTo>
                    <a:pt x="291" y="1184"/>
                  </a:lnTo>
                  <a:lnTo>
                    <a:pt x="300" y="1200"/>
                  </a:lnTo>
                  <a:lnTo>
                    <a:pt x="308" y="1216"/>
                  </a:lnTo>
                  <a:lnTo>
                    <a:pt x="316" y="1230"/>
                  </a:lnTo>
                  <a:lnTo>
                    <a:pt x="326" y="1245"/>
                  </a:lnTo>
                  <a:lnTo>
                    <a:pt x="337" y="1259"/>
                  </a:lnTo>
                  <a:lnTo>
                    <a:pt x="346" y="1272"/>
                  </a:lnTo>
                  <a:lnTo>
                    <a:pt x="358" y="1284"/>
                  </a:lnTo>
                  <a:lnTo>
                    <a:pt x="370" y="1296"/>
                  </a:lnTo>
                  <a:lnTo>
                    <a:pt x="382" y="1307"/>
                  </a:lnTo>
                  <a:lnTo>
                    <a:pt x="395" y="1317"/>
                  </a:lnTo>
                  <a:lnTo>
                    <a:pt x="408" y="1327"/>
                  </a:lnTo>
                  <a:lnTo>
                    <a:pt x="422" y="1337"/>
                  </a:lnTo>
                  <a:lnTo>
                    <a:pt x="436" y="1345"/>
                  </a:lnTo>
                  <a:lnTo>
                    <a:pt x="450" y="1352"/>
                  </a:lnTo>
                  <a:lnTo>
                    <a:pt x="466" y="1359"/>
                  </a:lnTo>
                  <a:lnTo>
                    <a:pt x="480" y="1365"/>
                  </a:lnTo>
                  <a:lnTo>
                    <a:pt x="496" y="1370"/>
                  </a:lnTo>
                  <a:lnTo>
                    <a:pt x="511" y="1375"/>
                  </a:lnTo>
                  <a:lnTo>
                    <a:pt x="528" y="1378"/>
                  </a:lnTo>
                  <a:lnTo>
                    <a:pt x="543" y="1382"/>
                  </a:lnTo>
                  <a:lnTo>
                    <a:pt x="560" y="1383"/>
                  </a:lnTo>
                  <a:lnTo>
                    <a:pt x="577" y="1384"/>
                  </a:lnTo>
                  <a:lnTo>
                    <a:pt x="594" y="1385"/>
                  </a:lnTo>
                  <a:lnTo>
                    <a:pt x="594" y="1385"/>
                  </a:lnTo>
                  <a:lnTo>
                    <a:pt x="610" y="1385"/>
                  </a:lnTo>
                  <a:lnTo>
                    <a:pt x="627" y="1383"/>
                  </a:lnTo>
                  <a:lnTo>
                    <a:pt x="643" y="1382"/>
                  </a:lnTo>
                  <a:lnTo>
                    <a:pt x="659" y="1378"/>
                  </a:lnTo>
                  <a:lnTo>
                    <a:pt x="675" y="1375"/>
                  </a:lnTo>
                  <a:lnTo>
                    <a:pt x="690" y="1371"/>
                  </a:lnTo>
                  <a:lnTo>
                    <a:pt x="706" y="1365"/>
                  </a:lnTo>
                  <a:lnTo>
                    <a:pt x="720" y="1359"/>
                  </a:lnTo>
                  <a:lnTo>
                    <a:pt x="736" y="1353"/>
                  </a:lnTo>
                  <a:lnTo>
                    <a:pt x="750" y="1346"/>
                  </a:lnTo>
                  <a:lnTo>
                    <a:pt x="763" y="1338"/>
                  </a:lnTo>
                  <a:lnTo>
                    <a:pt x="776" y="1328"/>
                  </a:lnTo>
                  <a:lnTo>
                    <a:pt x="789" y="1319"/>
                  </a:lnTo>
                  <a:lnTo>
                    <a:pt x="801" y="1309"/>
                  </a:lnTo>
                  <a:lnTo>
                    <a:pt x="813" y="1297"/>
                  </a:lnTo>
                  <a:lnTo>
                    <a:pt x="825" y="1286"/>
                  </a:lnTo>
                  <a:lnTo>
                    <a:pt x="836" y="1273"/>
                  </a:lnTo>
                  <a:lnTo>
                    <a:pt x="847" y="1260"/>
                  </a:lnTo>
                  <a:lnTo>
                    <a:pt x="856" y="1247"/>
                  </a:lnTo>
                  <a:lnTo>
                    <a:pt x="866" y="1233"/>
                  </a:lnTo>
                  <a:lnTo>
                    <a:pt x="874" y="1218"/>
                  </a:lnTo>
                  <a:lnTo>
                    <a:pt x="883" y="1203"/>
                  </a:lnTo>
                  <a:lnTo>
                    <a:pt x="890" y="1186"/>
                  </a:lnTo>
                  <a:lnTo>
                    <a:pt x="896" y="1169"/>
                  </a:lnTo>
                  <a:lnTo>
                    <a:pt x="902" y="1153"/>
                  </a:lnTo>
                  <a:lnTo>
                    <a:pt x="908" y="1135"/>
                  </a:lnTo>
                  <a:lnTo>
                    <a:pt x="911" y="1116"/>
                  </a:lnTo>
                  <a:lnTo>
                    <a:pt x="915" y="1096"/>
                  </a:lnTo>
                  <a:lnTo>
                    <a:pt x="918" y="1077"/>
                  </a:lnTo>
                  <a:lnTo>
                    <a:pt x="921" y="1057"/>
                  </a:lnTo>
                  <a:lnTo>
                    <a:pt x="922" y="1037"/>
                  </a:lnTo>
                  <a:lnTo>
                    <a:pt x="922" y="1015"/>
                  </a:lnTo>
                  <a:lnTo>
                    <a:pt x="922" y="1015"/>
                  </a:lnTo>
                  <a:lnTo>
                    <a:pt x="922" y="994"/>
                  </a:lnTo>
                  <a:lnTo>
                    <a:pt x="921" y="973"/>
                  </a:lnTo>
                  <a:lnTo>
                    <a:pt x="918" y="953"/>
                  </a:lnTo>
                  <a:lnTo>
                    <a:pt x="915" y="934"/>
                  </a:lnTo>
                  <a:lnTo>
                    <a:pt x="911" y="915"/>
                  </a:lnTo>
                  <a:lnTo>
                    <a:pt x="906" y="897"/>
                  </a:lnTo>
                  <a:lnTo>
                    <a:pt x="902" y="879"/>
                  </a:lnTo>
                  <a:lnTo>
                    <a:pt x="896" y="861"/>
                  </a:lnTo>
                  <a:lnTo>
                    <a:pt x="889" y="844"/>
                  </a:lnTo>
                  <a:lnTo>
                    <a:pt x="881" y="829"/>
                  </a:lnTo>
                  <a:lnTo>
                    <a:pt x="874" y="813"/>
                  </a:lnTo>
                  <a:lnTo>
                    <a:pt x="865" y="798"/>
                  </a:lnTo>
                  <a:lnTo>
                    <a:pt x="856" y="784"/>
                  </a:lnTo>
                  <a:lnTo>
                    <a:pt x="846" y="770"/>
                  </a:lnTo>
                  <a:lnTo>
                    <a:pt x="836" y="757"/>
                  </a:lnTo>
                  <a:lnTo>
                    <a:pt x="824" y="745"/>
                  </a:lnTo>
                  <a:lnTo>
                    <a:pt x="813" y="733"/>
                  </a:lnTo>
                  <a:lnTo>
                    <a:pt x="801" y="721"/>
                  </a:lnTo>
                  <a:lnTo>
                    <a:pt x="788" y="712"/>
                  </a:lnTo>
                  <a:lnTo>
                    <a:pt x="775" y="702"/>
                  </a:lnTo>
                  <a:lnTo>
                    <a:pt x="762" y="693"/>
                  </a:lnTo>
                  <a:lnTo>
                    <a:pt x="749" y="684"/>
                  </a:lnTo>
                  <a:lnTo>
                    <a:pt x="734" y="677"/>
                  </a:lnTo>
                  <a:lnTo>
                    <a:pt x="720" y="670"/>
                  </a:lnTo>
                  <a:lnTo>
                    <a:pt x="705" y="664"/>
                  </a:lnTo>
                  <a:lnTo>
                    <a:pt x="690" y="659"/>
                  </a:lnTo>
                  <a:lnTo>
                    <a:pt x="675" y="655"/>
                  </a:lnTo>
                  <a:lnTo>
                    <a:pt x="658" y="651"/>
                  </a:lnTo>
                  <a:lnTo>
                    <a:pt x="643" y="649"/>
                  </a:lnTo>
                  <a:lnTo>
                    <a:pt x="626" y="646"/>
                  </a:lnTo>
                  <a:lnTo>
                    <a:pt x="610" y="645"/>
                  </a:lnTo>
                  <a:lnTo>
                    <a:pt x="594" y="644"/>
                  </a:lnTo>
                  <a:close/>
                  <a:moveTo>
                    <a:pt x="654" y="1615"/>
                  </a:moveTo>
                  <a:lnTo>
                    <a:pt x="654" y="1615"/>
                  </a:lnTo>
                  <a:lnTo>
                    <a:pt x="620" y="1614"/>
                  </a:lnTo>
                  <a:lnTo>
                    <a:pt x="586" y="1610"/>
                  </a:lnTo>
                  <a:lnTo>
                    <a:pt x="554" y="1605"/>
                  </a:lnTo>
                  <a:lnTo>
                    <a:pt x="524" y="1598"/>
                  </a:lnTo>
                  <a:lnTo>
                    <a:pt x="496" y="1589"/>
                  </a:lnTo>
                  <a:lnTo>
                    <a:pt x="468" y="1578"/>
                  </a:lnTo>
                  <a:lnTo>
                    <a:pt x="443" y="1566"/>
                  </a:lnTo>
                  <a:lnTo>
                    <a:pt x="418" y="1553"/>
                  </a:lnTo>
                  <a:lnTo>
                    <a:pt x="395" y="1538"/>
                  </a:lnTo>
                  <a:lnTo>
                    <a:pt x="373" y="1523"/>
                  </a:lnTo>
                  <a:lnTo>
                    <a:pt x="352" y="1506"/>
                  </a:lnTo>
                  <a:lnTo>
                    <a:pt x="332" y="1488"/>
                  </a:lnTo>
                  <a:lnTo>
                    <a:pt x="314" y="1470"/>
                  </a:lnTo>
                  <a:lnTo>
                    <a:pt x="296" y="1451"/>
                  </a:lnTo>
                  <a:lnTo>
                    <a:pt x="279" y="1431"/>
                  </a:lnTo>
                  <a:lnTo>
                    <a:pt x="264" y="1412"/>
                  </a:lnTo>
                  <a:lnTo>
                    <a:pt x="264" y="1590"/>
                  </a:lnTo>
                  <a:lnTo>
                    <a:pt x="0" y="1590"/>
                  </a:lnTo>
                  <a:lnTo>
                    <a:pt x="0" y="0"/>
                  </a:lnTo>
                  <a:lnTo>
                    <a:pt x="264" y="0"/>
                  </a:lnTo>
                  <a:lnTo>
                    <a:pt x="264" y="632"/>
                  </a:lnTo>
                  <a:lnTo>
                    <a:pt x="264" y="632"/>
                  </a:lnTo>
                  <a:lnTo>
                    <a:pt x="281" y="609"/>
                  </a:lnTo>
                  <a:lnTo>
                    <a:pt x="297" y="588"/>
                  </a:lnTo>
                  <a:lnTo>
                    <a:pt x="315" y="567"/>
                  </a:lnTo>
                  <a:lnTo>
                    <a:pt x="334" y="547"/>
                  </a:lnTo>
                  <a:lnTo>
                    <a:pt x="355" y="528"/>
                  </a:lnTo>
                  <a:lnTo>
                    <a:pt x="376" y="510"/>
                  </a:lnTo>
                  <a:lnTo>
                    <a:pt x="398" y="493"/>
                  </a:lnTo>
                  <a:lnTo>
                    <a:pt x="422" y="479"/>
                  </a:lnTo>
                  <a:lnTo>
                    <a:pt x="445" y="465"/>
                  </a:lnTo>
                  <a:lnTo>
                    <a:pt x="472" y="453"/>
                  </a:lnTo>
                  <a:lnTo>
                    <a:pt x="498" y="442"/>
                  </a:lnTo>
                  <a:lnTo>
                    <a:pt x="527" y="432"/>
                  </a:lnTo>
                  <a:lnTo>
                    <a:pt x="557" y="425"/>
                  </a:lnTo>
                  <a:lnTo>
                    <a:pt x="588" y="420"/>
                  </a:lnTo>
                  <a:lnTo>
                    <a:pt x="620" y="417"/>
                  </a:lnTo>
                  <a:lnTo>
                    <a:pt x="654" y="416"/>
                  </a:lnTo>
                  <a:lnTo>
                    <a:pt x="654" y="416"/>
                  </a:lnTo>
                  <a:lnTo>
                    <a:pt x="680" y="417"/>
                  </a:lnTo>
                  <a:lnTo>
                    <a:pt x="705" y="418"/>
                  </a:lnTo>
                  <a:lnTo>
                    <a:pt x="730" y="422"/>
                  </a:lnTo>
                  <a:lnTo>
                    <a:pt x="755" y="425"/>
                  </a:lnTo>
                  <a:lnTo>
                    <a:pt x="780" y="431"/>
                  </a:lnTo>
                  <a:lnTo>
                    <a:pt x="805" y="438"/>
                  </a:lnTo>
                  <a:lnTo>
                    <a:pt x="829" y="447"/>
                  </a:lnTo>
                  <a:lnTo>
                    <a:pt x="853" y="455"/>
                  </a:lnTo>
                  <a:lnTo>
                    <a:pt x="877" y="466"/>
                  </a:lnTo>
                  <a:lnTo>
                    <a:pt x="899" y="478"/>
                  </a:lnTo>
                  <a:lnTo>
                    <a:pt x="922" y="490"/>
                  </a:lnTo>
                  <a:lnTo>
                    <a:pt x="943" y="504"/>
                  </a:lnTo>
                  <a:lnTo>
                    <a:pt x="965" y="520"/>
                  </a:lnTo>
                  <a:lnTo>
                    <a:pt x="985" y="535"/>
                  </a:lnTo>
                  <a:lnTo>
                    <a:pt x="1006" y="553"/>
                  </a:lnTo>
                  <a:lnTo>
                    <a:pt x="1025" y="571"/>
                  </a:lnTo>
                  <a:lnTo>
                    <a:pt x="1043" y="591"/>
                  </a:lnTo>
                  <a:lnTo>
                    <a:pt x="1061" y="612"/>
                  </a:lnTo>
                  <a:lnTo>
                    <a:pt x="1077" y="634"/>
                  </a:lnTo>
                  <a:lnTo>
                    <a:pt x="1093" y="657"/>
                  </a:lnTo>
                  <a:lnTo>
                    <a:pt x="1107" y="681"/>
                  </a:lnTo>
                  <a:lnTo>
                    <a:pt x="1120" y="706"/>
                  </a:lnTo>
                  <a:lnTo>
                    <a:pt x="1133" y="732"/>
                  </a:lnTo>
                  <a:lnTo>
                    <a:pt x="1144" y="760"/>
                  </a:lnTo>
                  <a:lnTo>
                    <a:pt x="1155" y="788"/>
                  </a:lnTo>
                  <a:lnTo>
                    <a:pt x="1164" y="817"/>
                  </a:lnTo>
                  <a:lnTo>
                    <a:pt x="1172" y="848"/>
                  </a:lnTo>
                  <a:lnTo>
                    <a:pt x="1179" y="879"/>
                  </a:lnTo>
                  <a:lnTo>
                    <a:pt x="1184" y="911"/>
                  </a:lnTo>
                  <a:lnTo>
                    <a:pt x="1187" y="945"/>
                  </a:lnTo>
                  <a:lnTo>
                    <a:pt x="1189" y="979"/>
                  </a:lnTo>
                  <a:lnTo>
                    <a:pt x="1191" y="1015"/>
                  </a:lnTo>
                  <a:lnTo>
                    <a:pt x="1191" y="1015"/>
                  </a:lnTo>
                  <a:lnTo>
                    <a:pt x="1189" y="1050"/>
                  </a:lnTo>
                  <a:lnTo>
                    <a:pt x="1187" y="1084"/>
                  </a:lnTo>
                  <a:lnTo>
                    <a:pt x="1184" y="1118"/>
                  </a:lnTo>
                  <a:lnTo>
                    <a:pt x="1179" y="1151"/>
                  </a:lnTo>
                  <a:lnTo>
                    <a:pt x="1172" y="1182"/>
                  </a:lnTo>
                  <a:lnTo>
                    <a:pt x="1164" y="1212"/>
                  </a:lnTo>
                  <a:lnTo>
                    <a:pt x="1155" y="1242"/>
                  </a:lnTo>
                  <a:lnTo>
                    <a:pt x="1145" y="1271"/>
                  </a:lnTo>
                  <a:lnTo>
                    <a:pt x="1133" y="1297"/>
                  </a:lnTo>
                  <a:lnTo>
                    <a:pt x="1121" y="1323"/>
                  </a:lnTo>
                  <a:lnTo>
                    <a:pt x="1107" y="1348"/>
                  </a:lnTo>
                  <a:lnTo>
                    <a:pt x="1093" y="1374"/>
                  </a:lnTo>
                  <a:lnTo>
                    <a:pt x="1077" y="1396"/>
                  </a:lnTo>
                  <a:lnTo>
                    <a:pt x="1061" y="1418"/>
                  </a:lnTo>
                  <a:lnTo>
                    <a:pt x="1044" y="1439"/>
                  </a:lnTo>
                  <a:lnTo>
                    <a:pt x="1025" y="1458"/>
                  </a:lnTo>
                  <a:lnTo>
                    <a:pt x="1006" y="1477"/>
                  </a:lnTo>
                  <a:lnTo>
                    <a:pt x="986" y="1494"/>
                  </a:lnTo>
                  <a:lnTo>
                    <a:pt x="965" y="1511"/>
                  </a:lnTo>
                  <a:lnTo>
                    <a:pt x="945" y="1525"/>
                  </a:lnTo>
                  <a:lnTo>
                    <a:pt x="922" y="1540"/>
                  </a:lnTo>
                  <a:lnTo>
                    <a:pt x="900" y="1553"/>
                  </a:lnTo>
                  <a:lnTo>
                    <a:pt x="877" y="1565"/>
                  </a:lnTo>
                  <a:lnTo>
                    <a:pt x="854" y="1574"/>
                  </a:lnTo>
                  <a:lnTo>
                    <a:pt x="830" y="1584"/>
                  </a:lnTo>
                  <a:lnTo>
                    <a:pt x="805" y="1592"/>
                  </a:lnTo>
                  <a:lnTo>
                    <a:pt x="781" y="1598"/>
                  </a:lnTo>
                  <a:lnTo>
                    <a:pt x="756" y="1604"/>
                  </a:lnTo>
                  <a:lnTo>
                    <a:pt x="731" y="1609"/>
                  </a:lnTo>
                  <a:lnTo>
                    <a:pt x="706" y="1611"/>
                  </a:lnTo>
                  <a:lnTo>
                    <a:pt x="680" y="1614"/>
                  </a:lnTo>
                  <a:lnTo>
                    <a:pt x="654" y="16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6" name="Freeform 17" descr=" " title=" "/>
            <p:cNvSpPr>
              <a:spLocks noEditPoints="1"/>
            </p:cNvSpPr>
            <p:nvPr userDrawn="1"/>
          </p:nvSpPr>
          <p:spPr bwMode="auto">
            <a:xfrm>
              <a:off x="761884" y="4879238"/>
              <a:ext cx="81745" cy="80012"/>
            </a:xfrm>
            <a:custGeom>
              <a:avLst/>
              <a:gdLst>
                <a:gd name="T0" fmla="*/ 551 w 1226"/>
                <a:gd name="T1" fmla="*/ 235 h 1200"/>
                <a:gd name="T2" fmla="*/ 465 w 1226"/>
                <a:gd name="T3" fmla="*/ 260 h 1200"/>
                <a:gd name="T4" fmla="*/ 394 w 1226"/>
                <a:gd name="T5" fmla="*/ 304 h 1200"/>
                <a:gd name="T6" fmla="*/ 335 w 1226"/>
                <a:gd name="T7" fmla="*/ 365 h 1200"/>
                <a:gd name="T8" fmla="*/ 293 w 1226"/>
                <a:gd name="T9" fmla="*/ 439 h 1200"/>
                <a:gd name="T10" fmla="*/ 268 w 1226"/>
                <a:gd name="T11" fmla="*/ 525 h 1200"/>
                <a:gd name="T12" fmla="*/ 262 w 1226"/>
                <a:gd name="T13" fmla="*/ 599 h 1200"/>
                <a:gd name="T14" fmla="*/ 273 w 1226"/>
                <a:gd name="T15" fmla="*/ 691 h 1200"/>
                <a:gd name="T16" fmla="*/ 303 w 1226"/>
                <a:gd name="T17" fmla="*/ 776 h 1200"/>
                <a:gd name="T18" fmla="*/ 350 w 1226"/>
                <a:gd name="T19" fmla="*/ 849 h 1200"/>
                <a:gd name="T20" fmla="*/ 413 w 1226"/>
                <a:gd name="T21" fmla="*/ 907 h 1200"/>
                <a:gd name="T22" fmla="*/ 488 w 1226"/>
                <a:gd name="T23" fmla="*/ 949 h 1200"/>
                <a:gd name="T24" fmla="*/ 575 w 1226"/>
                <a:gd name="T25" fmla="*/ 969 h 1200"/>
                <a:gd name="T26" fmla="*/ 653 w 1226"/>
                <a:gd name="T27" fmla="*/ 969 h 1200"/>
                <a:gd name="T28" fmla="*/ 741 w 1226"/>
                <a:gd name="T29" fmla="*/ 949 h 1200"/>
                <a:gd name="T30" fmla="*/ 818 w 1226"/>
                <a:gd name="T31" fmla="*/ 909 h 1200"/>
                <a:gd name="T32" fmla="*/ 879 w 1226"/>
                <a:gd name="T33" fmla="*/ 851 h 1200"/>
                <a:gd name="T34" fmla="*/ 924 w 1226"/>
                <a:gd name="T35" fmla="*/ 778 h 1200"/>
                <a:gd name="T36" fmla="*/ 953 w 1226"/>
                <a:gd name="T37" fmla="*/ 695 h 1200"/>
                <a:gd name="T38" fmla="*/ 962 w 1226"/>
                <a:gd name="T39" fmla="*/ 604 h 1200"/>
                <a:gd name="T40" fmla="*/ 955 w 1226"/>
                <a:gd name="T41" fmla="*/ 529 h 1200"/>
                <a:gd name="T42" fmla="*/ 930 w 1226"/>
                <a:gd name="T43" fmla="*/ 443 h 1200"/>
                <a:gd name="T44" fmla="*/ 886 w 1226"/>
                <a:gd name="T45" fmla="*/ 366 h 1200"/>
                <a:gd name="T46" fmla="*/ 826 w 1226"/>
                <a:gd name="T47" fmla="*/ 305 h 1200"/>
                <a:gd name="T48" fmla="*/ 752 w 1226"/>
                <a:gd name="T49" fmla="*/ 260 h 1200"/>
                <a:gd name="T50" fmla="*/ 666 w 1226"/>
                <a:gd name="T51" fmla="*/ 235 h 1200"/>
                <a:gd name="T52" fmla="*/ 609 w 1226"/>
                <a:gd name="T53" fmla="*/ 1200 h 1200"/>
                <a:gd name="T54" fmla="*/ 452 w 1226"/>
                <a:gd name="T55" fmla="*/ 1182 h 1200"/>
                <a:gd name="T56" fmla="*/ 313 w 1226"/>
                <a:gd name="T57" fmla="*/ 1128 h 1200"/>
                <a:gd name="T58" fmla="*/ 193 w 1226"/>
                <a:gd name="T59" fmla="*/ 1045 h 1200"/>
                <a:gd name="T60" fmla="*/ 100 w 1226"/>
                <a:gd name="T61" fmla="*/ 937 h 1200"/>
                <a:gd name="T62" fmla="*/ 34 w 1226"/>
                <a:gd name="T63" fmla="*/ 808 h 1200"/>
                <a:gd name="T64" fmla="*/ 2 w 1226"/>
                <a:gd name="T65" fmla="*/ 665 h 1200"/>
                <a:gd name="T66" fmla="*/ 2 w 1226"/>
                <a:gd name="T67" fmla="*/ 542 h 1200"/>
                <a:gd name="T68" fmla="*/ 34 w 1226"/>
                <a:gd name="T69" fmla="*/ 396 h 1200"/>
                <a:gd name="T70" fmla="*/ 100 w 1226"/>
                <a:gd name="T71" fmla="*/ 267 h 1200"/>
                <a:gd name="T72" fmla="*/ 195 w 1226"/>
                <a:gd name="T73" fmla="*/ 157 h 1200"/>
                <a:gd name="T74" fmla="*/ 315 w 1226"/>
                <a:gd name="T75" fmla="*/ 73 h 1200"/>
                <a:gd name="T76" fmla="*/ 456 w 1226"/>
                <a:gd name="T77" fmla="*/ 19 h 1200"/>
                <a:gd name="T78" fmla="*/ 613 w 1226"/>
                <a:gd name="T79" fmla="*/ 0 h 1200"/>
                <a:gd name="T80" fmla="*/ 741 w 1226"/>
                <a:gd name="T81" fmla="*/ 12 h 1200"/>
                <a:gd name="T82" fmla="*/ 886 w 1226"/>
                <a:gd name="T83" fmla="*/ 58 h 1200"/>
                <a:gd name="T84" fmla="*/ 1009 w 1226"/>
                <a:gd name="T85" fmla="*/ 137 h 1200"/>
                <a:gd name="T86" fmla="*/ 1109 w 1226"/>
                <a:gd name="T87" fmla="*/ 240 h 1200"/>
                <a:gd name="T88" fmla="*/ 1180 w 1226"/>
                <a:gd name="T89" fmla="*/ 365 h 1200"/>
                <a:gd name="T90" fmla="*/ 1219 w 1226"/>
                <a:gd name="T91" fmla="*/ 507 h 1200"/>
                <a:gd name="T92" fmla="*/ 1225 w 1226"/>
                <a:gd name="T93" fmla="*/ 629 h 1200"/>
                <a:gd name="T94" fmla="*/ 1200 w 1226"/>
                <a:gd name="T95" fmla="*/ 777 h 1200"/>
                <a:gd name="T96" fmla="*/ 1140 w 1226"/>
                <a:gd name="T97" fmla="*/ 910 h 1200"/>
                <a:gd name="T98" fmla="*/ 1051 w 1226"/>
                <a:gd name="T99" fmla="*/ 1023 h 1200"/>
                <a:gd name="T100" fmla="*/ 936 w 1226"/>
                <a:gd name="T101" fmla="*/ 1113 h 1200"/>
                <a:gd name="T102" fmla="*/ 797 w 1226"/>
                <a:gd name="T103" fmla="*/ 1173 h 1200"/>
                <a:gd name="T104" fmla="*/ 642 w 1226"/>
                <a:gd name="T105" fmla="*/ 1200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26" h="1200">
                  <a:moveTo>
                    <a:pt x="609" y="230"/>
                  </a:moveTo>
                  <a:lnTo>
                    <a:pt x="609" y="230"/>
                  </a:lnTo>
                  <a:lnTo>
                    <a:pt x="590" y="231"/>
                  </a:lnTo>
                  <a:lnTo>
                    <a:pt x="570" y="233"/>
                  </a:lnTo>
                  <a:lnTo>
                    <a:pt x="551" y="235"/>
                  </a:lnTo>
                  <a:lnTo>
                    <a:pt x="533" y="239"/>
                  </a:lnTo>
                  <a:lnTo>
                    <a:pt x="516" y="242"/>
                  </a:lnTo>
                  <a:lnTo>
                    <a:pt x="499" y="247"/>
                  </a:lnTo>
                  <a:lnTo>
                    <a:pt x="482" y="253"/>
                  </a:lnTo>
                  <a:lnTo>
                    <a:pt x="465" y="260"/>
                  </a:lnTo>
                  <a:lnTo>
                    <a:pt x="450" y="267"/>
                  </a:lnTo>
                  <a:lnTo>
                    <a:pt x="436" y="276"/>
                  </a:lnTo>
                  <a:lnTo>
                    <a:pt x="421" y="284"/>
                  </a:lnTo>
                  <a:lnTo>
                    <a:pt x="407" y="293"/>
                  </a:lnTo>
                  <a:lnTo>
                    <a:pt x="394" y="304"/>
                  </a:lnTo>
                  <a:lnTo>
                    <a:pt x="381" y="315"/>
                  </a:lnTo>
                  <a:lnTo>
                    <a:pt x="369" y="327"/>
                  </a:lnTo>
                  <a:lnTo>
                    <a:pt x="357" y="339"/>
                  </a:lnTo>
                  <a:lnTo>
                    <a:pt x="346" y="352"/>
                  </a:lnTo>
                  <a:lnTo>
                    <a:pt x="335" y="365"/>
                  </a:lnTo>
                  <a:lnTo>
                    <a:pt x="326" y="378"/>
                  </a:lnTo>
                  <a:lnTo>
                    <a:pt x="316" y="394"/>
                  </a:lnTo>
                  <a:lnTo>
                    <a:pt x="308" y="408"/>
                  </a:lnTo>
                  <a:lnTo>
                    <a:pt x="301" y="424"/>
                  </a:lnTo>
                  <a:lnTo>
                    <a:pt x="293" y="439"/>
                  </a:lnTo>
                  <a:lnTo>
                    <a:pt x="287" y="456"/>
                  </a:lnTo>
                  <a:lnTo>
                    <a:pt x="281" y="473"/>
                  </a:lnTo>
                  <a:lnTo>
                    <a:pt x="277" y="489"/>
                  </a:lnTo>
                  <a:lnTo>
                    <a:pt x="272" y="507"/>
                  </a:lnTo>
                  <a:lnTo>
                    <a:pt x="268" y="525"/>
                  </a:lnTo>
                  <a:lnTo>
                    <a:pt x="266" y="543"/>
                  </a:lnTo>
                  <a:lnTo>
                    <a:pt x="265" y="561"/>
                  </a:lnTo>
                  <a:lnTo>
                    <a:pt x="264" y="580"/>
                  </a:lnTo>
                  <a:lnTo>
                    <a:pt x="262" y="599"/>
                  </a:lnTo>
                  <a:lnTo>
                    <a:pt x="262" y="599"/>
                  </a:lnTo>
                  <a:lnTo>
                    <a:pt x="264" y="618"/>
                  </a:lnTo>
                  <a:lnTo>
                    <a:pt x="265" y="637"/>
                  </a:lnTo>
                  <a:lnTo>
                    <a:pt x="266" y="655"/>
                  </a:lnTo>
                  <a:lnTo>
                    <a:pt x="270" y="673"/>
                  </a:lnTo>
                  <a:lnTo>
                    <a:pt x="273" y="691"/>
                  </a:lnTo>
                  <a:lnTo>
                    <a:pt x="278" y="709"/>
                  </a:lnTo>
                  <a:lnTo>
                    <a:pt x="283" y="727"/>
                  </a:lnTo>
                  <a:lnTo>
                    <a:pt x="289" y="744"/>
                  </a:lnTo>
                  <a:lnTo>
                    <a:pt x="296" y="760"/>
                  </a:lnTo>
                  <a:lnTo>
                    <a:pt x="303" y="776"/>
                  </a:lnTo>
                  <a:lnTo>
                    <a:pt x="311" y="792"/>
                  </a:lnTo>
                  <a:lnTo>
                    <a:pt x="320" y="807"/>
                  </a:lnTo>
                  <a:lnTo>
                    <a:pt x="329" y="821"/>
                  </a:lnTo>
                  <a:lnTo>
                    <a:pt x="339" y="836"/>
                  </a:lnTo>
                  <a:lnTo>
                    <a:pt x="350" y="849"/>
                  </a:lnTo>
                  <a:lnTo>
                    <a:pt x="361" y="862"/>
                  </a:lnTo>
                  <a:lnTo>
                    <a:pt x="373" y="874"/>
                  </a:lnTo>
                  <a:lnTo>
                    <a:pt x="385" y="886"/>
                  </a:lnTo>
                  <a:lnTo>
                    <a:pt x="398" y="898"/>
                  </a:lnTo>
                  <a:lnTo>
                    <a:pt x="413" y="907"/>
                  </a:lnTo>
                  <a:lnTo>
                    <a:pt x="426" y="917"/>
                  </a:lnTo>
                  <a:lnTo>
                    <a:pt x="441" y="926"/>
                  </a:lnTo>
                  <a:lnTo>
                    <a:pt x="457" y="935"/>
                  </a:lnTo>
                  <a:lnTo>
                    <a:pt x="473" y="942"/>
                  </a:lnTo>
                  <a:lnTo>
                    <a:pt x="488" y="949"/>
                  </a:lnTo>
                  <a:lnTo>
                    <a:pt x="505" y="955"/>
                  </a:lnTo>
                  <a:lnTo>
                    <a:pt x="522" y="960"/>
                  </a:lnTo>
                  <a:lnTo>
                    <a:pt x="539" y="964"/>
                  </a:lnTo>
                  <a:lnTo>
                    <a:pt x="557" y="967"/>
                  </a:lnTo>
                  <a:lnTo>
                    <a:pt x="575" y="969"/>
                  </a:lnTo>
                  <a:lnTo>
                    <a:pt x="594" y="971"/>
                  </a:lnTo>
                  <a:lnTo>
                    <a:pt x="613" y="972"/>
                  </a:lnTo>
                  <a:lnTo>
                    <a:pt x="613" y="972"/>
                  </a:lnTo>
                  <a:lnTo>
                    <a:pt x="634" y="971"/>
                  </a:lnTo>
                  <a:lnTo>
                    <a:pt x="653" y="969"/>
                  </a:lnTo>
                  <a:lnTo>
                    <a:pt x="672" y="967"/>
                  </a:lnTo>
                  <a:lnTo>
                    <a:pt x="690" y="964"/>
                  </a:lnTo>
                  <a:lnTo>
                    <a:pt x="708" y="960"/>
                  </a:lnTo>
                  <a:lnTo>
                    <a:pt x="725" y="955"/>
                  </a:lnTo>
                  <a:lnTo>
                    <a:pt x="741" y="949"/>
                  </a:lnTo>
                  <a:lnTo>
                    <a:pt x="758" y="942"/>
                  </a:lnTo>
                  <a:lnTo>
                    <a:pt x="774" y="935"/>
                  </a:lnTo>
                  <a:lnTo>
                    <a:pt x="789" y="926"/>
                  </a:lnTo>
                  <a:lnTo>
                    <a:pt x="803" y="918"/>
                  </a:lnTo>
                  <a:lnTo>
                    <a:pt x="818" y="909"/>
                  </a:lnTo>
                  <a:lnTo>
                    <a:pt x="831" y="898"/>
                  </a:lnTo>
                  <a:lnTo>
                    <a:pt x="844" y="887"/>
                  </a:lnTo>
                  <a:lnTo>
                    <a:pt x="856" y="875"/>
                  </a:lnTo>
                  <a:lnTo>
                    <a:pt x="868" y="863"/>
                  </a:lnTo>
                  <a:lnTo>
                    <a:pt x="879" y="851"/>
                  </a:lnTo>
                  <a:lnTo>
                    <a:pt x="889" y="837"/>
                  </a:lnTo>
                  <a:lnTo>
                    <a:pt x="899" y="824"/>
                  </a:lnTo>
                  <a:lnTo>
                    <a:pt x="908" y="809"/>
                  </a:lnTo>
                  <a:lnTo>
                    <a:pt x="917" y="794"/>
                  </a:lnTo>
                  <a:lnTo>
                    <a:pt x="924" y="778"/>
                  </a:lnTo>
                  <a:lnTo>
                    <a:pt x="931" y="763"/>
                  </a:lnTo>
                  <a:lnTo>
                    <a:pt x="938" y="746"/>
                  </a:lnTo>
                  <a:lnTo>
                    <a:pt x="943" y="729"/>
                  </a:lnTo>
                  <a:lnTo>
                    <a:pt x="948" y="713"/>
                  </a:lnTo>
                  <a:lnTo>
                    <a:pt x="953" y="695"/>
                  </a:lnTo>
                  <a:lnTo>
                    <a:pt x="956" y="677"/>
                  </a:lnTo>
                  <a:lnTo>
                    <a:pt x="959" y="659"/>
                  </a:lnTo>
                  <a:lnTo>
                    <a:pt x="961" y="641"/>
                  </a:lnTo>
                  <a:lnTo>
                    <a:pt x="962" y="622"/>
                  </a:lnTo>
                  <a:lnTo>
                    <a:pt x="962" y="604"/>
                  </a:lnTo>
                  <a:lnTo>
                    <a:pt x="962" y="604"/>
                  </a:lnTo>
                  <a:lnTo>
                    <a:pt x="962" y="585"/>
                  </a:lnTo>
                  <a:lnTo>
                    <a:pt x="961" y="566"/>
                  </a:lnTo>
                  <a:lnTo>
                    <a:pt x="959" y="547"/>
                  </a:lnTo>
                  <a:lnTo>
                    <a:pt x="955" y="529"/>
                  </a:lnTo>
                  <a:lnTo>
                    <a:pt x="951" y="511"/>
                  </a:lnTo>
                  <a:lnTo>
                    <a:pt x="948" y="493"/>
                  </a:lnTo>
                  <a:lnTo>
                    <a:pt x="942" y="476"/>
                  </a:lnTo>
                  <a:lnTo>
                    <a:pt x="936" y="458"/>
                  </a:lnTo>
                  <a:lnTo>
                    <a:pt x="930" y="443"/>
                  </a:lnTo>
                  <a:lnTo>
                    <a:pt x="922" y="426"/>
                  </a:lnTo>
                  <a:lnTo>
                    <a:pt x="914" y="411"/>
                  </a:lnTo>
                  <a:lnTo>
                    <a:pt x="905" y="395"/>
                  </a:lnTo>
                  <a:lnTo>
                    <a:pt x="895" y="381"/>
                  </a:lnTo>
                  <a:lnTo>
                    <a:pt x="886" y="366"/>
                  </a:lnTo>
                  <a:lnTo>
                    <a:pt x="875" y="353"/>
                  </a:lnTo>
                  <a:lnTo>
                    <a:pt x="863" y="340"/>
                  </a:lnTo>
                  <a:lnTo>
                    <a:pt x="851" y="328"/>
                  </a:lnTo>
                  <a:lnTo>
                    <a:pt x="839" y="316"/>
                  </a:lnTo>
                  <a:lnTo>
                    <a:pt x="826" y="305"/>
                  </a:lnTo>
                  <a:lnTo>
                    <a:pt x="812" y="295"/>
                  </a:lnTo>
                  <a:lnTo>
                    <a:pt x="797" y="285"/>
                  </a:lnTo>
                  <a:lnTo>
                    <a:pt x="783" y="276"/>
                  </a:lnTo>
                  <a:lnTo>
                    <a:pt x="768" y="267"/>
                  </a:lnTo>
                  <a:lnTo>
                    <a:pt x="752" y="260"/>
                  </a:lnTo>
                  <a:lnTo>
                    <a:pt x="735" y="253"/>
                  </a:lnTo>
                  <a:lnTo>
                    <a:pt x="719" y="247"/>
                  </a:lnTo>
                  <a:lnTo>
                    <a:pt x="702" y="242"/>
                  </a:lnTo>
                  <a:lnTo>
                    <a:pt x="684" y="239"/>
                  </a:lnTo>
                  <a:lnTo>
                    <a:pt x="666" y="235"/>
                  </a:lnTo>
                  <a:lnTo>
                    <a:pt x="647" y="233"/>
                  </a:lnTo>
                  <a:lnTo>
                    <a:pt x="629" y="231"/>
                  </a:lnTo>
                  <a:lnTo>
                    <a:pt x="609" y="230"/>
                  </a:lnTo>
                  <a:close/>
                  <a:moveTo>
                    <a:pt x="609" y="1200"/>
                  </a:moveTo>
                  <a:lnTo>
                    <a:pt x="609" y="1200"/>
                  </a:lnTo>
                  <a:lnTo>
                    <a:pt x="576" y="1200"/>
                  </a:lnTo>
                  <a:lnTo>
                    <a:pt x="544" y="1198"/>
                  </a:lnTo>
                  <a:lnTo>
                    <a:pt x="513" y="1194"/>
                  </a:lnTo>
                  <a:lnTo>
                    <a:pt x="482" y="1188"/>
                  </a:lnTo>
                  <a:lnTo>
                    <a:pt x="452" y="1182"/>
                  </a:lnTo>
                  <a:lnTo>
                    <a:pt x="422" y="1174"/>
                  </a:lnTo>
                  <a:lnTo>
                    <a:pt x="394" y="1164"/>
                  </a:lnTo>
                  <a:lnTo>
                    <a:pt x="366" y="1153"/>
                  </a:lnTo>
                  <a:lnTo>
                    <a:pt x="339" y="1141"/>
                  </a:lnTo>
                  <a:lnTo>
                    <a:pt x="313" y="1128"/>
                  </a:lnTo>
                  <a:lnTo>
                    <a:pt x="286" y="1114"/>
                  </a:lnTo>
                  <a:lnTo>
                    <a:pt x="262" y="1098"/>
                  </a:lnTo>
                  <a:lnTo>
                    <a:pt x="238" y="1082"/>
                  </a:lnTo>
                  <a:lnTo>
                    <a:pt x="216" y="1064"/>
                  </a:lnTo>
                  <a:lnTo>
                    <a:pt x="193" y="1045"/>
                  </a:lnTo>
                  <a:lnTo>
                    <a:pt x="173" y="1026"/>
                  </a:lnTo>
                  <a:lnTo>
                    <a:pt x="152" y="1004"/>
                  </a:lnTo>
                  <a:lnTo>
                    <a:pt x="133" y="983"/>
                  </a:lnTo>
                  <a:lnTo>
                    <a:pt x="117" y="960"/>
                  </a:lnTo>
                  <a:lnTo>
                    <a:pt x="100" y="937"/>
                  </a:lnTo>
                  <a:lnTo>
                    <a:pt x="84" y="912"/>
                  </a:lnTo>
                  <a:lnTo>
                    <a:pt x="70" y="887"/>
                  </a:lnTo>
                  <a:lnTo>
                    <a:pt x="57" y="862"/>
                  </a:lnTo>
                  <a:lnTo>
                    <a:pt x="45" y="836"/>
                  </a:lnTo>
                  <a:lnTo>
                    <a:pt x="34" y="808"/>
                  </a:lnTo>
                  <a:lnTo>
                    <a:pt x="26" y="781"/>
                  </a:lnTo>
                  <a:lnTo>
                    <a:pt x="18" y="752"/>
                  </a:lnTo>
                  <a:lnTo>
                    <a:pt x="10" y="723"/>
                  </a:lnTo>
                  <a:lnTo>
                    <a:pt x="6" y="694"/>
                  </a:lnTo>
                  <a:lnTo>
                    <a:pt x="2" y="665"/>
                  </a:lnTo>
                  <a:lnTo>
                    <a:pt x="0" y="634"/>
                  </a:lnTo>
                  <a:lnTo>
                    <a:pt x="0" y="604"/>
                  </a:lnTo>
                  <a:lnTo>
                    <a:pt x="0" y="604"/>
                  </a:lnTo>
                  <a:lnTo>
                    <a:pt x="0" y="573"/>
                  </a:lnTo>
                  <a:lnTo>
                    <a:pt x="2" y="542"/>
                  </a:lnTo>
                  <a:lnTo>
                    <a:pt x="6" y="512"/>
                  </a:lnTo>
                  <a:lnTo>
                    <a:pt x="12" y="482"/>
                  </a:lnTo>
                  <a:lnTo>
                    <a:pt x="18" y="454"/>
                  </a:lnTo>
                  <a:lnTo>
                    <a:pt x="26" y="425"/>
                  </a:lnTo>
                  <a:lnTo>
                    <a:pt x="34" y="396"/>
                  </a:lnTo>
                  <a:lnTo>
                    <a:pt x="45" y="370"/>
                  </a:lnTo>
                  <a:lnTo>
                    <a:pt x="57" y="342"/>
                  </a:lnTo>
                  <a:lnTo>
                    <a:pt x="70" y="316"/>
                  </a:lnTo>
                  <a:lnTo>
                    <a:pt x="84" y="291"/>
                  </a:lnTo>
                  <a:lnTo>
                    <a:pt x="100" y="267"/>
                  </a:lnTo>
                  <a:lnTo>
                    <a:pt x="117" y="243"/>
                  </a:lnTo>
                  <a:lnTo>
                    <a:pt x="135" y="221"/>
                  </a:lnTo>
                  <a:lnTo>
                    <a:pt x="154" y="198"/>
                  </a:lnTo>
                  <a:lnTo>
                    <a:pt x="174" y="178"/>
                  </a:lnTo>
                  <a:lnTo>
                    <a:pt x="195" y="157"/>
                  </a:lnTo>
                  <a:lnTo>
                    <a:pt x="217" y="138"/>
                  </a:lnTo>
                  <a:lnTo>
                    <a:pt x="240" y="120"/>
                  </a:lnTo>
                  <a:lnTo>
                    <a:pt x="264" y="104"/>
                  </a:lnTo>
                  <a:lnTo>
                    <a:pt x="289" y="88"/>
                  </a:lnTo>
                  <a:lnTo>
                    <a:pt x="315" y="73"/>
                  </a:lnTo>
                  <a:lnTo>
                    <a:pt x="341" y="59"/>
                  </a:lnTo>
                  <a:lnTo>
                    <a:pt x="369" y="47"/>
                  </a:lnTo>
                  <a:lnTo>
                    <a:pt x="397" y="37"/>
                  </a:lnTo>
                  <a:lnTo>
                    <a:pt x="426" y="27"/>
                  </a:lnTo>
                  <a:lnTo>
                    <a:pt x="456" y="19"/>
                  </a:lnTo>
                  <a:lnTo>
                    <a:pt x="486" y="12"/>
                  </a:lnTo>
                  <a:lnTo>
                    <a:pt x="517" y="7"/>
                  </a:lnTo>
                  <a:lnTo>
                    <a:pt x="549" y="3"/>
                  </a:lnTo>
                  <a:lnTo>
                    <a:pt x="581" y="1"/>
                  </a:lnTo>
                  <a:lnTo>
                    <a:pt x="613" y="0"/>
                  </a:lnTo>
                  <a:lnTo>
                    <a:pt x="613" y="0"/>
                  </a:lnTo>
                  <a:lnTo>
                    <a:pt x="647" y="1"/>
                  </a:lnTo>
                  <a:lnTo>
                    <a:pt x="679" y="3"/>
                  </a:lnTo>
                  <a:lnTo>
                    <a:pt x="710" y="7"/>
                  </a:lnTo>
                  <a:lnTo>
                    <a:pt x="741" y="12"/>
                  </a:lnTo>
                  <a:lnTo>
                    <a:pt x="771" y="19"/>
                  </a:lnTo>
                  <a:lnTo>
                    <a:pt x="801" y="27"/>
                  </a:lnTo>
                  <a:lnTo>
                    <a:pt x="830" y="35"/>
                  </a:lnTo>
                  <a:lnTo>
                    <a:pt x="858" y="46"/>
                  </a:lnTo>
                  <a:lnTo>
                    <a:pt x="886" y="58"/>
                  </a:lnTo>
                  <a:lnTo>
                    <a:pt x="912" y="73"/>
                  </a:lnTo>
                  <a:lnTo>
                    <a:pt x="937" y="87"/>
                  </a:lnTo>
                  <a:lnTo>
                    <a:pt x="962" y="102"/>
                  </a:lnTo>
                  <a:lnTo>
                    <a:pt x="986" y="119"/>
                  </a:lnTo>
                  <a:lnTo>
                    <a:pt x="1009" y="137"/>
                  </a:lnTo>
                  <a:lnTo>
                    <a:pt x="1031" y="155"/>
                  </a:lnTo>
                  <a:lnTo>
                    <a:pt x="1052" y="175"/>
                  </a:lnTo>
                  <a:lnTo>
                    <a:pt x="1072" y="196"/>
                  </a:lnTo>
                  <a:lnTo>
                    <a:pt x="1091" y="218"/>
                  </a:lnTo>
                  <a:lnTo>
                    <a:pt x="1109" y="240"/>
                  </a:lnTo>
                  <a:lnTo>
                    <a:pt x="1125" y="264"/>
                  </a:lnTo>
                  <a:lnTo>
                    <a:pt x="1140" y="289"/>
                  </a:lnTo>
                  <a:lnTo>
                    <a:pt x="1154" y="314"/>
                  </a:lnTo>
                  <a:lnTo>
                    <a:pt x="1168" y="339"/>
                  </a:lnTo>
                  <a:lnTo>
                    <a:pt x="1180" y="365"/>
                  </a:lnTo>
                  <a:lnTo>
                    <a:pt x="1190" y="393"/>
                  </a:lnTo>
                  <a:lnTo>
                    <a:pt x="1200" y="420"/>
                  </a:lnTo>
                  <a:lnTo>
                    <a:pt x="1207" y="449"/>
                  </a:lnTo>
                  <a:lnTo>
                    <a:pt x="1214" y="479"/>
                  </a:lnTo>
                  <a:lnTo>
                    <a:pt x="1219" y="507"/>
                  </a:lnTo>
                  <a:lnTo>
                    <a:pt x="1223" y="537"/>
                  </a:lnTo>
                  <a:lnTo>
                    <a:pt x="1225" y="568"/>
                  </a:lnTo>
                  <a:lnTo>
                    <a:pt x="1226" y="599"/>
                  </a:lnTo>
                  <a:lnTo>
                    <a:pt x="1226" y="599"/>
                  </a:lnTo>
                  <a:lnTo>
                    <a:pt x="1225" y="629"/>
                  </a:lnTo>
                  <a:lnTo>
                    <a:pt x="1223" y="660"/>
                  </a:lnTo>
                  <a:lnTo>
                    <a:pt x="1219" y="690"/>
                  </a:lnTo>
                  <a:lnTo>
                    <a:pt x="1214" y="720"/>
                  </a:lnTo>
                  <a:lnTo>
                    <a:pt x="1207" y="749"/>
                  </a:lnTo>
                  <a:lnTo>
                    <a:pt x="1200" y="777"/>
                  </a:lnTo>
                  <a:lnTo>
                    <a:pt x="1190" y="805"/>
                  </a:lnTo>
                  <a:lnTo>
                    <a:pt x="1180" y="832"/>
                  </a:lnTo>
                  <a:lnTo>
                    <a:pt x="1168" y="858"/>
                  </a:lnTo>
                  <a:lnTo>
                    <a:pt x="1154" y="885"/>
                  </a:lnTo>
                  <a:lnTo>
                    <a:pt x="1140" y="910"/>
                  </a:lnTo>
                  <a:lnTo>
                    <a:pt x="1125" y="934"/>
                  </a:lnTo>
                  <a:lnTo>
                    <a:pt x="1108" y="958"/>
                  </a:lnTo>
                  <a:lnTo>
                    <a:pt x="1090" y="980"/>
                  </a:lnTo>
                  <a:lnTo>
                    <a:pt x="1071" y="1002"/>
                  </a:lnTo>
                  <a:lnTo>
                    <a:pt x="1051" y="1023"/>
                  </a:lnTo>
                  <a:lnTo>
                    <a:pt x="1029" y="1044"/>
                  </a:lnTo>
                  <a:lnTo>
                    <a:pt x="1008" y="1061"/>
                  </a:lnTo>
                  <a:lnTo>
                    <a:pt x="985" y="1081"/>
                  </a:lnTo>
                  <a:lnTo>
                    <a:pt x="960" y="1097"/>
                  </a:lnTo>
                  <a:lnTo>
                    <a:pt x="936" y="1113"/>
                  </a:lnTo>
                  <a:lnTo>
                    <a:pt x="910" y="1127"/>
                  </a:lnTo>
                  <a:lnTo>
                    <a:pt x="883" y="1140"/>
                  </a:lnTo>
                  <a:lnTo>
                    <a:pt x="856" y="1152"/>
                  </a:lnTo>
                  <a:lnTo>
                    <a:pt x="827" y="1163"/>
                  </a:lnTo>
                  <a:lnTo>
                    <a:pt x="797" y="1173"/>
                  </a:lnTo>
                  <a:lnTo>
                    <a:pt x="769" y="1181"/>
                  </a:lnTo>
                  <a:lnTo>
                    <a:pt x="738" y="1188"/>
                  </a:lnTo>
                  <a:lnTo>
                    <a:pt x="707" y="1193"/>
                  </a:lnTo>
                  <a:lnTo>
                    <a:pt x="674" y="1198"/>
                  </a:lnTo>
                  <a:lnTo>
                    <a:pt x="642" y="1200"/>
                  </a:lnTo>
                  <a:lnTo>
                    <a:pt x="609"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7" name="Freeform 20" descr=" " title=" "/>
            <p:cNvSpPr>
              <a:spLocks noEditPoints="1"/>
            </p:cNvSpPr>
            <p:nvPr userDrawn="1"/>
          </p:nvSpPr>
          <p:spPr bwMode="auto">
            <a:xfrm>
              <a:off x="848963" y="4879638"/>
              <a:ext cx="69610" cy="79478"/>
            </a:xfrm>
            <a:custGeom>
              <a:avLst/>
              <a:gdLst>
                <a:gd name="T0" fmla="*/ 733 w 1044"/>
                <a:gd name="T1" fmla="*/ 661 h 1192"/>
                <a:gd name="T2" fmla="*/ 601 w 1044"/>
                <a:gd name="T3" fmla="*/ 636 h 1192"/>
                <a:gd name="T4" fmla="*/ 496 w 1044"/>
                <a:gd name="T5" fmla="*/ 634 h 1192"/>
                <a:gd name="T6" fmla="*/ 391 w 1044"/>
                <a:gd name="T7" fmla="*/ 653 h 1192"/>
                <a:gd name="T8" fmla="*/ 315 w 1044"/>
                <a:gd name="T9" fmla="*/ 695 h 1192"/>
                <a:gd name="T10" fmla="*/ 272 w 1044"/>
                <a:gd name="T11" fmla="*/ 758 h 1192"/>
                <a:gd name="T12" fmla="*/ 262 w 1044"/>
                <a:gd name="T13" fmla="*/ 823 h 1192"/>
                <a:gd name="T14" fmla="*/ 271 w 1044"/>
                <a:gd name="T15" fmla="*/ 879 h 1192"/>
                <a:gd name="T16" fmla="*/ 312 w 1044"/>
                <a:gd name="T17" fmla="*/ 937 h 1192"/>
                <a:gd name="T18" fmla="*/ 378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90 w 1044"/>
                <a:gd name="T33" fmla="*/ 679 h 1192"/>
                <a:gd name="T34" fmla="*/ 767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5 w 1044"/>
                <a:gd name="T47" fmla="*/ 1168 h 1192"/>
                <a:gd name="T48" fmla="*/ 184 w 1044"/>
                <a:gd name="T49" fmla="*/ 1139 h 1192"/>
                <a:gd name="T50" fmla="*/ 123 w 1044"/>
                <a:gd name="T51" fmla="*/ 1100 h 1192"/>
                <a:gd name="T52" fmla="*/ 73 w 1044"/>
                <a:gd name="T53" fmla="*/ 1050 h 1192"/>
                <a:gd name="T54" fmla="*/ 34 w 1044"/>
                <a:gd name="T55" fmla="*/ 989 h 1192"/>
                <a:gd name="T56" fmla="*/ 9 w 1044"/>
                <a:gd name="T57" fmla="*/ 917 h 1192"/>
                <a:gd name="T58" fmla="*/ 0 w 1044"/>
                <a:gd name="T59" fmla="*/ 836 h 1192"/>
                <a:gd name="T60" fmla="*/ 3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4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5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90" y="679"/>
                  </a:moveTo>
                  <a:lnTo>
                    <a:pt x="790" y="679"/>
                  </a:lnTo>
                  <a:lnTo>
                    <a:pt x="762" y="670"/>
                  </a:lnTo>
                  <a:lnTo>
                    <a:pt x="733" y="661"/>
                  </a:lnTo>
                  <a:lnTo>
                    <a:pt x="704" y="653"/>
                  </a:lnTo>
                  <a:lnTo>
                    <a:pt x="670" y="646"/>
                  </a:lnTo>
                  <a:lnTo>
                    <a:pt x="637" y="641"/>
                  </a:lnTo>
                  <a:lnTo>
                    <a:pt x="601" y="636"/>
                  </a:lnTo>
                  <a:lnTo>
                    <a:pt x="564" y="634"/>
                  </a:lnTo>
                  <a:lnTo>
                    <a:pt x="526" y="633"/>
                  </a:lnTo>
                  <a:lnTo>
                    <a:pt x="526" y="633"/>
                  </a:lnTo>
                  <a:lnTo>
                    <a:pt x="496" y="634"/>
                  </a:lnTo>
                  <a:lnTo>
                    <a:pt x="467" y="636"/>
                  </a:lnTo>
                  <a:lnTo>
                    <a:pt x="440" y="640"/>
                  </a:lnTo>
                  <a:lnTo>
                    <a:pt x="415" y="646"/>
                  </a:lnTo>
                  <a:lnTo>
                    <a:pt x="391" y="653"/>
                  </a:lnTo>
                  <a:lnTo>
                    <a:pt x="369" y="661"/>
                  </a:lnTo>
                  <a:lnTo>
                    <a:pt x="350" y="671"/>
                  </a:lnTo>
                  <a:lnTo>
                    <a:pt x="332" y="682"/>
                  </a:lnTo>
                  <a:lnTo>
                    <a:pt x="315" y="695"/>
                  </a:lnTo>
                  <a:lnTo>
                    <a:pt x="301" y="708"/>
                  </a:lnTo>
                  <a:lnTo>
                    <a:pt x="289" y="724"/>
                  </a:lnTo>
                  <a:lnTo>
                    <a:pt x="280" y="740"/>
                  </a:lnTo>
                  <a:lnTo>
                    <a:pt x="272" y="758"/>
                  </a:lnTo>
                  <a:lnTo>
                    <a:pt x="266" y="777"/>
                  </a:lnTo>
                  <a:lnTo>
                    <a:pt x="263" y="798"/>
                  </a:lnTo>
                  <a:lnTo>
                    <a:pt x="262" y="819"/>
                  </a:lnTo>
                  <a:lnTo>
                    <a:pt x="262" y="823"/>
                  </a:lnTo>
                  <a:lnTo>
                    <a:pt x="262" y="823"/>
                  </a:lnTo>
                  <a:lnTo>
                    <a:pt x="263" y="843"/>
                  </a:lnTo>
                  <a:lnTo>
                    <a:pt x="266" y="861"/>
                  </a:lnTo>
                  <a:lnTo>
                    <a:pt x="271" y="879"/>
                  </a:lnTo>
                  <a:lnTo>
                    <a:pt x="280" y="896"/>
                  </a:lnTo>
                  <a:lnTo>
                    <a:pt x="288" y="911"/>
                  </a:lnTo>
                  <a:lnTo>
                    <a:pt x="300" y="924"/>
                  </a:lnTo>
                  <a:lnTo>
                    <a:pt x="312" y="937"/>
                  </a:lnTo>
                  <a:lnTo>
                    <a:pt x="326" y="948"/>
                  </a:lnTo>
                  <a:lnTo>
                    <a:pt x="342" y="959"/>
                  </a:lnTo>
                  <a:lnTo>
                    <a:pt x="360" y="967"/>
                  </a:lnTo>
                  <a:lnTo>
                    <a:pt x="378" y="976"/>
                  </a:lnTo>
                  <a:lnTo>
                    <a:pt x="397" y="982"/>
                  </a:lnTo>
                  <a:lnTo>
                    <a:pt x="417" y="986"/>
                  </a:lnTo>
                  <a:lnTo>
                    <a:pt x="438" y="990"/>
                  </a:lnTo>
                  <a:lnTo>
                    <a:pt x="461" y="992"/>
                  </a:lnTo>
                  <a:lnTo>
                    <a:pt x="484" y="992"/>
                  </a:lnTo>
                  <a:lnTo>
                    <a:pt x="484"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4" y="802"/>
                  </a:lnTo>
                  <a:lnTo>
                    <a:pt x="786" y="790"/>
                  </a:lnTo>
                  <a:lnTo>
                    <a:pt x="787" y="777"/>
                  </a:lnTo>
                  <a:lnTo>
                    <a:pt x="788" y="764"/>
                  </a:lnTo>
                  <a:lnTo>
                    <a:pt x="790" y="751"/>
                  </a:lnTo>
                  <a:lnTo>
                    <a:pt x="790" y="679"/>
                  </a:lnTo>
                  <a:close/>
                  <a:moveTo>
                    <a:pt x="782" y="1167"/>
                  </a:moveTo>
                  <a:lnTo>
                    <a:pt x="782" y="1026"/>
                  </a:lnTo>
                  <a:lnTo>
                    <a:pt x="782" y="1026"/>
                  </a:lnTo>
                  <a:lnTo>
                    <a:pt x="767" y="1043"/>
                  </a:lnTo>
                  <a:lnTo>
                    <a:pt x="751" y="1059"/>
                  </a:lnTo>
                  <a:lnTo>
                    <a:pt x="733" y="1076"/>
                  </a:lnTo>
                  <a:lnTo>
                    <a:pt x="716"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49" y="1188"/>
                  </a:lnTo>
                  <a:lnTo>
                    <a:pt x="330" y="1186"/>
                  </a:lnTo>
                  <a:lnTo>
                    <a:pt x="311" y="1182"/>
                  </a:lnTo>
                  <a:lnTo>
                    <a:pt x="292" y="1179"/>
                  </a:lnTo>
                  <a:lnTo>
                    <a:pt x="272" y="1174"/>
                  </a:lnTo>
                  <a:lnTo>
                    <a:pt x="255" y="1168"/>
                  </a:lnTo>
                  <a:lnTo>
                    <a:pt x="235" y="1162"/>
                  </a:lnTo>
                  <a:lnTo>
                    <a:pt x="219" y="1155"/>
                  </a:lnTo>
                  <a:lnTo>
                    <a:pt x="201" y="1148"/>
                  </a:lnTo>
                  <a:lnTo>
                    <a:pt x="184" y="1139"/>
                  </a:lnTo>
                  <a:lnTo>
                    <a:pt x="169" y="1131"/>
                  </a:lnTo>
                  <a:lnTo>
                    <a:pt x="153" y="1121"/>
                  </a:lnTo>
                  <a:lnTo>
                    <a:pt x="137" y="1111"/>
                  </a:lnTo>
                  <a:lnTo>
                    <a:pt x="123" y="1100"/>
                  </a:lnTo>
                  <a:lnTo>
                    <a:pt x="110" y="1089"/>
                  </a:lnTo>
                  <a:lnTo>
                    <a:pt x="97" y="1076"/>
                  </a:lnTo>
                  <a:lnTo>
                    <a:pt x="84" y="1064"/>
                  </a:lnTo>
                  <a:lnTo>
                    <a:pt x="73" y="1050"/>
                  </a:lnTo>
                  <a:lnTo>
                    <a:pt x="61" y="1035"/>
                  </a:lnTo>
                  <a:lnTo>
                    <a:pt x="52" y="1021"/>
                  </a:lnTo>
                  <a:lnTo>
                    <a:pt x="42" y="1005"/>
                  </a:lnTo>
                  <a:lnTo>
                    <a:pt x="34" y="989"/>
                  </a:lnTo>
                  <a:lnTo>
                    <a:pt x="26" y="972"/>
                  </a:lnTo>
                  <a:lnTo>
                    <a:pt x="19" y="954"/>
                  </a:lnTo>
                  <a:lnTo>
                    <a:pt x="13" y="936"/>
                  </a:lnTo>
                  <a:lnTo>
                    <a:pt x="9" y="917"/>
                  </a:lnTo>
                  <a:lnTo>
                    <a:pt x="5" y="898"/>
                  </a:lnTo>
                  <a:lnTo>
                    <a:pt x="3" y="878"/>
                  </a:lnTo>
                  <a:lnTo>
                    <a:pt x="1" y="857"/>
                  </a:lnTo>
                  <a:lnTo>
                    <a:pt x="0" y="836"/>
                  </a:lnTo>
                  <a:lnTo>
                    <a:pt x="0" y="831"/>
                  </a:lnTo>
                  <a:lnTo>
                    <a:pt x="0" y="831"/>
                  </a:lnTo>
                  <a:lnTo>
                    <a:pt x="1" y="808"/>
                  </a:lnTo>
                  <a:lnTo>
                    <a:pt x="3" y="787"/>
                  </a:lnTo>
                  <a:lnTo>
                    <a:pt x="5"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1" y="491"/>
                  </a:lnTo>
                  <a:lnTo>
                    <a:pt x="281" y="485"/>
                  </a:lnTo>
                  <a:lnTo>
                    <a:pt x="302" y="479"/>
                  </a:lnTo>
                  <a:lnTo>
                    <a:pt x="324" y="474"/>
                  </a:lnTo>
                  <a:lnTo>
                    <a:pt x="346" y="470"/>
                  </a:lnTo>
                  <a:lnTo>
                    <a:pt x="369"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4" y="451"/>
                  </a:lnTo>
                  <a:lnTo>
                    <a:pt x="780" y="425"/>
                  </a:lnTo>
                  <a:lnTo>
                    <a:pt x="774" y="399"/>
                  </a:lnTo>
                  <a:lnTo>
                    <a:pt x="767" y="375"/>
                  </a:lnTo>
                  <a:lnTo>
                    <a:pt x="756" y="353"/>
                  </a:lnTo>
                  <a:lnTo>
                    <a:pt x="743" y="333"/>
                  </a:lnTo>
                  <a:lnTo>
                    <a:pt x="729" y="315"/>
                  </a:lnTo>
                  <a:lnTo>
                    <a:pt x="712" y="298"/>
                  </a:lnTo>
                  <a:lnTo>
                    <a:pt x="693" y="283"/>
                  </a:lnTo>
                  <a:lnTo>
                    <a:pt x="671" y="271"/>
                  </a:lnTo>
                  <a:lnTo>
                    <a:pt x="649" y="260"/>
                  </a:lnTo>
                  <a:lnTo>
                    <a:pt x="624" y="251"/>
                  </a:lnTo>
                  <a:lnTo>
                    <a:pt x="596" y="243"/>
                  </a:lnTo>
                  <a:lnTo>
                    <a:pt x="566" y="239"/>
                  </a:lnTo>
                  <a:lnTo>
                    <a:pt x="535" y="236"/>
                  </a:lnTo>
                  <a:lnTo>
                    <a:pt x="502" y="235"/>
                  </a:lnTo>
                  <a:lnTo>
                    <a:pt x="502" y="235"/>
                  </a:lnTo>
                  <a:lnTo>
                    <a:pt x="455" y="236"/>
                  </a:lnTo>
                  <a:lnTo>
                    <a:pt x="411" y="240"/>
                  </a:lnTo>
                  <a:lnTo>
                    <a:pt x="368" y="246"/>
                  </a:lnTo>
                  <a:lnTo>
                    <a:pt x="329" y="254"/>
                  </a:lnTo>
                  <a:lnTo>
                    <a:pt x="289" y="265"/>
                  </a:lnTo>
                  <a:lnTo>
                    <a:pt x="250" y="277"/>
                  </a:lnTo>
                  <a:lnTo>
                    <a:pt x="212" y="290"/>
                  </a:lnTo>
                  <a:lnTo>
                    <a:pt x="172" y="307"/>
                  </a:lnTo>
                  <a:lnTo>
                    <a:pt x="100" y="95"/>
                  </a:lnTo>
                  <a:lnTo>
                    <a:pt x="100" y="95"/>
                  </a:lnTo>
                  <a:lnTo>
                    <a:pt x="148" y="75"/>
                  </a:lnTo>
                  <a:lnTo>
                    <a:pt x="196" y="56"/>
                  </a:lnTo>
                  <a:lnTo>
                    <a:pt x="245" y="39"/>
                  </a:lnTo>
                  <a:lnTo>
                    <a:pt x="271" y="32"/>
                  </a:lnTo>
                  <a:lnTo>
                    <a:pt x="296" y="26"/>
                  </a:lnTo>
                  <a:lnTo>
                    <a:pt x="324" y="20"/>
                  </a:lnTo>
                  <a:lnTo>
                    <a:pt x="351" y="14"/>
                  </a:lnTo>
                  <a:lnTo>
                    <a:pt x="380" y="11"/>
                  </a:lnTo>
                  <a:lnTo>
                    <a:pt x="409" y="6"/>
                  </a:lnTo>
                  <a:lnTo>
                    <a:pt x="440" y="3"/>
                  </a:lnTo>
                  <a:lnTo>
                    <a:pt x="471" y="1"/>
                  </a:lnTo>
                  <a:lnTo>
                    <a:pt x="504" y="0"/>
                  </a:lnTo>
                  <a:lnTo>
                    <a:pt x="539" y="0"/>
                  </a:lnTo>
                  <a:lnTo>
                    <a:pt x="539" y="0"/>
                  </a:lnTo>
                  <a:lnTo>
                    <a:pt x="570" y="0"/>
                  </a:lnTo>
                  <a:lnTo>
                    <a:pt x="601" y="1"/>
                  </a:lnTo>
                  <a:lnTo>
                    <a:pt x="630"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9" y="126"/>
                  </a:lnTo>
                  <a:lnTo>
                    <a:pt x="934" y="143"/>
                  </a:lnTo>
                  <a:lnTo>
                    <a:pt x="948" y="160"/>
                  </a:lnTo>
                  <a:lnTo>
                    <a:pt x="962" y="178"/>
                  </a:lnTo>
                  <a:lnTo>
                    <a:pt x="973" y="197"/>
                  </a:lnTo>
                  <a:lnTo>
                    <a:pt x="985" y="216"/>
                  </a:lnTo>
                  <a:lnTo>
                    <a:pt x="995" y="236"/>
                  </a:lnTo>
                  <a:lnTo>
                    <a:pt x="1005"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8" name="Freeform 21" descr=" " title=" "/>
            <p:cNvSpPr>
              <a:spLocks/>
            </p:cNvSpPr>
            <p:nvPr userDrawn="1"/>
          </p:nvSpPr>
          <p:spPr bwMode="auto">
            <a:xfrm>
              <a:off x="932309" y="4879372"/>
              <a:ext cx="44673" cy="78145"/>
            </a:xfrm>
            <a:custGeom>
              <a:avLst/>
              <a:gdLst>
                <a:gd name="T0" fmla="*/ 263 w 672"/>
                <a:gd name="T1" fmla="*/ 1172 h 1172"/>
                <a:gd name="T2" fmla="*/ 0 w 672"/>
                <a:gd name="T3" fmla="*/ 1172 h 1172"/>
                <a:gd name="T4" fmla="*/ 0 w 672"/>
                <a:gd name="T5" fmla="*/ 22 h 1172"/>
                <a:gd name="T6" fmla="*/ 263 w 672"/>
                <a:gd name="T7" fmla="*/ 22 h 1172"/>
                <a:gd name="T8" fmla="*/ 263 w 672"/>
                <a:gd name="T9" fmla="*/ 281 h 1172"/>
                <a:gd name="T10" fmla="*/ 263 w 672"/>
                <a:gd name="T11" fmla="*/ 281 h 1172"/>
                <a:gd name="T12" fmla="*/ 277 w 672"/>
                <a:gd name="T13" fmla="*/ 250 h 1172"/>
                <a:gd name="T14" fmla="*/ 293 w 672"/>
                <a:gd name="T15" fmla="*/ 220 h 1172"/>
                <a:gd name="T16" fmla="*/ 311 w 672"/>
                <a:gd name="T17" fmla="*/ 190 h 1172"/>
                <a:gd name="T18" fmla="*/ 329 w 672"/>
                <a:gd name="T19" fmla="*/ 164 h 1172"/>
                <a:gd name="T20" fmla="*/ 349 w 672"/>
                <a:gd name="T21" fmla="*/ 137 h 1172"/>
                <a:gd name="T22" fmla="*/ 371 w 672"/>
                <a:gd name="T23" fmla="*/ 115 h 1172"/>
                <a:gd name="T24" fmla="*/ 393 w 672"/>
                <a:gd name="T25" fmla="*/ 92 h 1172"/>
                <a:gd name="T26" fmla="*/ 418 w 672"/>
                <a:gd name="T27" fmla="*/ 73 h 1172"/>
                <a:gd name="T28" fmla="*/ 445 w 672"/>
                <a:gd name="T29" fmla="*/ 55 h 1172"/>
                <a:gd name="T30" fmla="*/ 472 w 672"/>
                <a:gd name="T31" fmla="*/ 39 h 1172"/>
                <a:gd name="T32" fmla="*/ 501 w 672"/>
                <a:gd name="T33" fmla="*/ 26 h 1172"/>
                <a:gd name="T34" fmla="*/ 516 w 672"/>
                <a:gd name="T35" fmla="*/ 22 h 1172"/>
                <a:gd name="T36" fmla="*/ 532 w 672"/>
                <a:gd name="T37" fmla="*/ 16 h 1172"/>
                <a:gd name="T38" fmla="*/ 549 w 672"/>
                <a:gd name="T39" fmla="*/ 12 h 1172"/>
                <a:gd name="T40" fmla="*/ 564 w 672"/>
                <a:gd name="T41" fmla="*/ 8 h 1172"/>
                <a:gd name="T42" fmla="*/ 581 w 672"/>
                <a:gd name="T43" fmla="*/ 5 h 1172"/>
                <a:gd name="T44" fmla="*/ 599 w 672"/>
                <a:gd name="T45" fmla="*/ 2 h 1172"/>
                <a:gd name="T46" fmla="*/ 615 w 672"/>
                <a:gd name="T47" fmla="*/ 1 h 1172"/>
                <a:gd name="T48" fmla="*/ 633 w 672"/>
                <a:gd name="T49" fmla="*/ 0 h 1172"/>
                <a:gd name="T50" fmla="*/ 652 w 672"/>
                <a:gd name="T51" fmla="*/ 0 h 1172"/>
                <a:gd name="T52" fmla="*/ 672 w 672"/>
                <a:gd name="T53" fmla="*/ 0 h 1172"/>
                <a:gd name="T54" fmla="*/ 672 w 672"/>
                <a:gd name="T55" fmla="*/ 278 h 1172"/>
                <a:gd name="T56" fmla="*/ 656 w 672"/>
                <a:gd name="T57" fmla="*/ 278 h 1172"/>
                <a:gd name="T58" fmla="*/ 656 w 672"/>
                <a:gd name="T59" fmla="*/ 278 h 1172"/>
                <a:gd name="T60" fmla="*/ 635 w 672"/>
                <a:gd name="T61" fmla="*/ 280 h 1172"/>
                <a:gd name="T62" fmla="*/ 613 w 672"/>
                <a:gd name="T63" fmla="*/ 281 h 1172"/>
                <a:gd name="T64" fmla="*/ 593 w 672"/>
                <a:gd name="T65" fmla="*/ 283 h 1172"/>
                <a:gd name="T66" fmla="*/ 572 w 672"/>
                <a:gd name="T67" fmla="*/ 285 h 1172"/>
                <a:gd name="T68" fmla="*/ 553 w 672"/>
                <a:gd name="T69" fmla="*/ 290 h 1172"/>
                <a:gd name="T70" fmla="*/ 534 w 672"/>
                <a:gd name="T71" fmla="*/ 295 h 1172"/>
                <a:gd name="T72" fmla="*/ 515 w 672"/>
                <a:gd name="T73" fmla="*/ 301 h 1172"/>
                <a:gd name="T74" fmla="*/ 497 w 672"/>
                <a:gd name="T75" fmla="*/ 307 h 1172"/>
                <a:gd name="T76" fmla="*/ 479 w 672"/>
                <a:gd name="T77" fmla="*/ 314 h 1172"/>
                <a:gd name="T78" fmla="*/ 463 w 672"/>
                <a:gd name="T79" fmla="*/ 323 h 1172"/>
                <a:gd name="T80" fmla="*/ 446 w 672"/>
                <a:gd name="T81" fmla="*/ 332 h 1172"/>
                <a:gd name="T82" fmla="*/ 430 w 672"/>
                <a:gd name="T83" fmla="*/ 343 h 1172"/>
                <a:gd name="T84" fmla="*/ 415 w 672"/>
                <a:gd name="T85" fmla="*/ 354 h 1172"/>
                <a:gd name="T86" fmla="*/ 400 w 672"/>
                <a:gd name="T87" fmla="*/ 366 h 1172"/>
                <a:gd name="T88" fmla="*/ 386 w 672"/>
                <a:gd name="T89" fmla="*/ 379 h 1172"/>
                <a:gd name="T90" fmla="*/ 373 w 672"/>
                <a:gd name="T91" fmla="*/ 392 h 1172"/>
                <a:gd name="T92" fmla="*/ 360 w 672"/>
                <a:gd name="T93" fmla="*/ 407 h 1172"/>
                <a:gd name="T94" fmla="*/ 348 w 672"/>
                <a:gd name="T95" fmla="*/ 423 h 1172"/>
                <a:gd name="T96" fmla="*/ 337 w 672"/>
                <a:gd name="T97" fmla="*/ 438 h 1172"/>
                <a:gd name="T98" fmla="*/ 326 w 672"/>
                <a:gd name="T99" fmla="*/ 456 h 1172"/>
                <a:gd name="T100" fmla="*/ 317 w 672"/>
                <a:gd name="T101" fmla="*/ 474 h 1172"/>
                <a:gd name="T102" fmla="*/ 308 w 672"/>
                <a:gd name="T103" fmla="*/ 493 h 1172"/>
                <a:gd name="T104" fmla="*/ 300 w 672"/>
                <a:gd name="T105" fmla="*/ 514 h 1172"/>
                <a:gd name="T106" fmla="*/ 292 w 672"/>
                <a:gd name="T107" fmla="*/ 534 h 1172"/>
                <a:gd name="T108" fmla="*/ 286 w 672"/>
                <a:gd name="T109" fmla="*/ 557 h 1172"/>
                <a:gd name="T110" fmla="*/ 280 w 672"/>
                <a:gd name="T111" fmla="*/ 579 h 1172"/>
                <a:gd name="T112" fmla="*/ 275 w 672"/>
                <a:gd name="T113" fmla="*/ 602 h 1172"/>
                <a:gd name="T114" fmla="*/ 270 w 672"/>
                <a:gd name="T115" fmla="*/ 627 h 1172"/>
                <a:gd name="T116" fmla="*/ 268 w 672"/>
                <a:gd name="T117" fmla="*/ 652 h 1172"/>
                <a:gd name="T118" fmla="*/ 265 w 672"/>
                <a:gd name="T119" fmla="*/ 678 h 1172"/>
                <a:gd name="T120" fmla="*/ 264 w 672"/>
                <a:gd name="T121" fmla="*/ 706 h 1172"/>
                <a:gd name="T122" fmla="*/ 263 w 672"/>
                <a:gd name="T123" fmla="*/ 735 h 1172"/>
                <a:gd name="T124" fmla="*/ 263 w 672"/>
                <a:gd name="T125" fmla="*/ 1172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2" h="1172">
                  <a:moveTo>
                    <a:pt x="263" y="1172"/>
                  </a:moveTo>
                  <a:lnTo>
                    <a:pt x="0" y="1172"/>
                  </a:lnTo>
                  <a:lnTo>
                    <a:pt x="0" y="22"/>
                  </a:lnTo>
                  <a:lnTo>
                    <a:pt x="263" y="22"/>
                  </a:lnTo>
                  <a:lnTo>
                    <a:pt x="263" y="281"/>
                  </a:lnTo>
                  <a:lnTo>
                    <a:pt x="263" y="281"/>
                  </a:lnTo>
                  <a:lnTo>
                    <a:pt x="277" y="250"/>
                  </a:lnTo>
                  <a:lnTo>
                    <a:pt x="293" y="220"/>
                  </a:lnTo>
                  <a:lnTo>
                    <a:pt x="311" y="190"/>
                  </a:lnTo>
                  <a:lnTo>
                    <a:pt x="329" y="164"/>
                  </a:lnTo>
                  <a:lnTo>
                    <a:pt x="349" y="137"/>
                  </a:lnTo>
                  <a:lnTo>
                    <a:pt x="371" y="115"/>
                  </a:lnTo>
                  <a:lnTo>
                    <a:pt x="393" y="92"/>
                  </a:lnTo>
                  <a:lnTo>
                    <a:pt x="418" y="73"/>
                  </a:lnTo>
                  <a:lnTo>
                    <a:pt x="445" y="55"/>
                  </a:lnTo>
                  <a:lnTo>
                    <a:pt x="472" y="39"/>
                  </a:lnTo>
                  <a:lnTo>
                    <a:pt x="501" y="26"/>
                  </a:lnTo>
                  <a:lnTo>
                    <a:pt x="516" y="22"/>
                  </a:lnTo>
                  <a:lnTo>
                    <a:pt x="532" y="16"/>
                  </a:lnTo>
                  <a:lnTo>
                    <a:pt x="549" y="12"/>
                  </a:lnTo>
                  <a:lnTo>
                    <a:pt x="564" y="8"/>
                  </a:lnTo>
                  <a:lnTo>
                    <a:pt x="581" y="5"/>
                  </a:lnTo>
                  <a:lnTo>
                    <a:pt x="599" y="2"/>
                  </a:lnTo>
                  <a:lnTo>
                    <a:pt x="615" y="1"/>
                  </a:lnTo>
                  <a:lnTo>
                    <a:pt x="633" y="0"/>
                  </a:lnTo>
                  <a:lnTo>
                    <a:pt x="652" y="0"/>
                  </a:lnTo>
                  <a:lnTo>
                    <a:pt x="672" y="0"/>
                  </a:lnTo>
                  <a:lnTo>
                    <a:pt x="672" y="278"/>
                  </a:lnTo>
                  <a:lnTo>
                    <a:pt x="656" y="278"/>
                  </a:lnTo>
                  <a:lnTo>
                    <a:pt x="656" y="278"/>
                  </a:lnTo>
                  <a:lnTo>
                    <a:pt x="635" y="280"/>
                  </a:lnTo>
                  <a:lnTo>
                    <a:pt x="613" y="281"/>
                  </a:lnTo>
                  <a:lnTo>
                    <a:pt x="593" y="283"/>
                  </a:lnTo>
                  <a:lnTo>
                    <a:pt x="572" y="285"/>
                  </a:lnTo>
                  <a:lnTo>
                    <a:pt x="553" y="290"/>
                  </a:lnTo>
                  <a:lnTo>
                    <a:pt x="534" y="295"/>
                  </a:lnTo>
                  <a:lnTo>
                    <a:pt x="515" y="301"/>
                  </a:lnTo>
                  <a:lnTo>
                    <a:pt x="497" y="307"/>
                  </a:lnTo>
                  <a:lnTo>
                    <a:pt x="479" y="314"/>
                  </a:lnTo>
                  <a:lnTo>
                    <a:pt x="463" y="323"/>
                  </a:lnTo>
                  <a:lnTo>
                    <a:pt x="446" y="332"/>
                  </a:lnTo>
                  <a:lnTo>
                    <a:pt x="430" y="343"/>
                  </a:lnTo>
                  <a:lnTo>
                    <a:pt x="415" y="354"/>
                  </a:lnTo>
                  <a:lnTo>
                    <a:pt x="400" y="366"/>
                  </a:lnTo>
                  <a:lnTo>
                    <a:pt x="386" y="379"/>
                  </a:lnTo>
                  <a:lnTo>
                    <a:pt x="373" y="392"/>
                  </a:lnTo>
                  <a:lnTo>
                    <a:pt x="360" y="407"/>
                  </a:lnTo>
                  <a:lnTo>
                    <a:pt x="348" y="423"/>
                  </a:lnTo>
                  <a:lnTo>
                    <a:pt x="337" y="438"/>
                  </a:lnTo>
                  <a:lnTo>
                    <a:pt x="326" y="456"/>
                  </a:lnTo>
                  <a:lnTo>
                    <a:pt x="317" y="474"/>
                  </a:lnTo>
                  <a:lnTo>
                    <a:pt x="308" y="493"/>
                  </a:lnTo>
                  <a:lnTo>
                    <a:pt x="300" y="514"/>
                  </a:lnTo>
                  <a:lnTo>
                    <a:pt x="292" y="534"/>
                  </a:lnTo>
                  <a:lnTo>
                    <a:pt x="286" y="557"/>
                  </a:lnTo>
                  <a:lnTo>
                    <a:pt x="280" y="579"/>
                  </a:lnTo>
                  <a:lnTo>
                    <a:pt x="275" y="602"/>
                  </a:lnTo>
                  <a:lnTo>
                    <a:pt x="270" y="627"/>
                  </a:lnTo>
                  <a:lnTo>
                    <a:pt x="268" y="652"/>
                  </a:lnTo>
                  <a:lnTo>
                    <a:pt x="265" y="678"/>
                  </a:lnTo>
                  <a:lnTo>
                    <a:pt x="264" y="706"/>
                  </a:lnTo>
                  <a:lnTo>
                    <a:pt x="263" y="735"/>
                  </a:lnTo>
                  <a:lnTo>
                    <a:pt x="263" y="11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9" name="Freeform 22" descr=" " title=" "/>
            <p:cNvSpPr>
              <a:spLocks noEditPoints="1"/>
            </p:cNvSpPr>
            <p:nvPr userDrawn="1"/>
          </p:nvSpPr>
          <p:spPr bwMode="auto">
            <a:xfrm>
              <a:off x="978849" y="4851501"/>
              <a:ext cx="79345" cy="107616"/>
            </a:xfrm>
            <a:custGeom>
              <a:avLst/>
              <a:gdLst>
                <a:gd name="T0" fmla="*/ 564 w 1191"/>
                <a:gd name="T1" fmla="*/ 646 h 1615"/>
                <a:gd name="T2" fmla="*/ 499 w 1191"/>
                <a:gd name="T3" fmla="*/ 659 h 1615"/>
                <a:gd name="T4" fmla="*/ 441 w 1191"/>
                <a:gd name="T5" fmla="*/ 683 h 1615"/>
                <a:gd name="T6" fmla="*/ 388 w 1191"/>
                <a:gd name="T7" fmla="*/ 720 h 1615"/>
                <a:gd name="T8" fmla="*/ 343 w 1191"/>
                <a:gd name="T9" fmla="*/ 768 h 1615"/>
                <a:gd name="T10" fmla="*/ 307 w 1191"/>
                <a:gd name="T11" fmla="*/ 827 h 1615"/>
                <a:gd name="T12" fmla="*/ 282 w 1191"/>
                <a:gd name="T13" fmla="*/ 895 h 1615"/>
                <a:gd name="T14" fmla="*/ 268 w 1191"/>
                <a:gd name="T15" fmla="*/ 972 h 1615"/>
                <a:gd name="T16" fmla="*/ 266 w 1191"/>
                <a:gd name="T17" fmla="*/ 1036 h 1615"/>
                <a:gd name="T18" fmla="*/ 277 w 1191"/>
                <a:gd name="T19" fmla="*/ 1114 h 1615"/>
                <a:gd name="T20" fmla="*/ 300 w 1191"/>
                <a:gd name="T21" fmla="*/ 1185 h 1615"/>
                <a:gd name="T22" fmla="*/ 333 w 1191"/>
                <a:gd name="T23" fmla="*/ 1246 h 1615"/>
                <a:gd name="T24" fmla="*/ 376 w 1191"/>
                <a:gd name="T25" fmla="*/ 1297 h 1615"/>
                <a:gd name="T26" fmla="*/ 428 w 1191"/>
                <a:gd name="T27" fmla="*/ 1337 h 1615"/>
                <a:gd name="T28" fmla="*/ 485 w 1191"/>
                <a:gd name="T29" fmla="*/ 1365 h 1615"/>
                <a:gd name="T30" fmla="*/ 548 w 1191"/>
                <a:gd name="T31" fmla="*/ 1382 h 1615"/>
                <a:gd name="T32" fmla="*/ 597 w 1191"/>
                <a:gd name="T33" fmla="*/ 1385 h 1615"/>
                <a:gd name="T34" fmla="*/ 663 w 1191"/>
                <a:gd name="T35" fmla="*/ 1378 h 1615"/>
                <a:gd name="T36" fmla="*/ 724 w 1191"/>
                <a:gd name="T37" fmla="*/ 1359 h 1615"/>
                <a:gd name="T38" fmla="*/ 780 w 1191"/>
                <a:gd name="T39" fmla="*/ 1327 h 1615"/>
                <a:gd name="T40" fmla="*/ 830 w 1191"/>
                <a:gd name="T41" fmla="*/ 1284 h 1615"/>
                <a:gd name="T42" fmla="*/ 872 w 1191"/>
                <a:gd name="T43" fmla="*/ 1230 h 1615"/>
                <a:gd name="T44" fmla="*/ 904 w 1191"/>
                <a:gd name="T45" fmla="*/ 1167 h 1615"/>
                <a:gd name="T46" fmla="*/ 924 w 1191"/>
                <a:gd name="T47" fmla="*/ 1095 h 1615"/>
                <a:gd name="T48" fmla="*/ 930 w 1191"/>
                <a:gd name="T49" fmla="*/ 1015 h 1615"/>
                <a:gd name="T50" fmla="*/ 927 w 1191"/>
                <a:gd name="T51" fmla="*/ 954 h 1615"/>
                <a:gd name="T52" fmla="*/ 910 w 1191"/>
                <a:gd name="T53" fmla="*/ 879 h 1615"/>
                <a:gd name="T54" fmla="*/ 881 w 1191"/>
                <a:gd name="T55" fmla="*/ 813 h 1615"/>
                <a:gd name="T56" fmla="*/ 842 w 1191"/>
                <a:gd name="T57" fmla="*/ 758 h 1615"/>
                <a:gd name="T58" fmla="*/ 793 w 1191"/>
                <a:gd name="T59" fmla="*/ 712 h 1615"/>
                <a:gd name="T60" fmla="*/ 738 w 1191"/>
                <a:gd name="T61" fmla="*/ 677 h 1615"/>
                <a:gd name="T62" fmla="*/ 678 w 1191"/>
                <a:gd name="T63" fmla="*/ 655 h 1615"/>
                <a:gd name="T64" fmla="*/ 614 w 1191"/>
                <a:gd name="T65" fmla="*/ 645 h 1615"/>
                <a:gd name="T66" fmla="*/ 927 w 1191"/>
                <a:gd name="T67" fmla="*/ 1399 h 1615"/>
                <a:gd name="T68" fmla="*/ 856 w 1191"/>
                <a:gd name="T69" fmla="*/ 1482 h 1615"/>
                <a:gd name="T70" fmla="*/ 769 w 1191"/>
                <a:gd name="T71" fmla="*/ 1552 h 1615"/>
                <a:gd name="T72" fmla="*/ 663 w 1191"/>
                <a:gd name="T73" fmla="*/ 1597 h 1615"/>
                <a:gd name="T74" fmla="*/ 534 w 1191"/>
                <a:gd name="T75" fmla="*/ 1615 h 1615"/>
                <a:gd name="T76" fmla="*/ 459 w 1191"/>
                <a:gd name="T77" fmla="*/ 1609 h 1615"/>
                <a:gd name="T78" fmla="*/ 361 w 1191"/>
                <a:gd name="T79" fmla="*/ 1584 h 1615"/>
                <a:gd name="T80" fmla="*/ 269 w 1191"/>
                <a:gd name="T81" fmla="*/ 1540 h 1615"/>
                <a:gd name="T82" fmla="*/ 185 w 1191"/>
                <a:gd name="T83" fmla="*/ 1477 h 1615"/>
                <a:gd name="T84" fmla="*/ 113 w 1191"/>
                <a:gd name="T85" fmla="*/ 1396 h 1615"/>
                <a:gd name="T86" fmla="*/ 57 w 1191"/>
                <a:gd name="T87" fmla="*/ 1297 h 1615"/>
                <a:gd name="T88" fmla="*/ 19 w 1191"/>
                <a:gd name="T89" fmla="*/ 1182 h 1615"/>
                <a:gd name="T90" fmla="*/ 1 w 1191"/>
                <a:gd name="T91" fmla="*/ 1050 h 1615"/>
                <a:gd name="T92" fmla="*/ 4 w 1191"/>
                <a:gd name="T93" fmla="*/ 945 h 1615"/>
                <a:gd name="T94" fmla="*/ 26 w 1191"/>
                <a:gd name="T95" fmla="*/ 817 h 1615"/>
                <a:gd name="T96" fmla="*/ 69 w 1191"/>
                <a:gd name="T97" fmla="*/ 706 h 1615"/>
                <a:gd name="T98" fmla="*/ 129 w 1191"/>
                <a:gd name="T99" fmla="*/ 612 h 1615"/>
                <a:gd name="T100" fmla="*/ 203 w 1191"/>
                <a:gd name="T101" fmla="*/ 535 h 1615"/>
                <a:gd name="T102" fmla="*/ 289 w 1191"/>
                <a:gd name="T103" fmla="*/ 478 h 1615"/>
                <a:gd name="T104" fmla="*/ 383 w 1191"/>
                <a:gd name="T105" fmla="*/ 438 h 1615"/>
                <a:gd name="T106" fmla="*/ 484 w 1191"/>
                <a:gd name="T107" fmla="*/ 418 h 1615"/>
                <a:gd name="T108" fmla="*/ 570 w 1191"/>
                <a:gd name="T109" fmla="*/ 417 h 1615"/>
                <a:gd name="T110" fmla="*/ 693 w 1191"/>
                <a:gd name="T111" fmla="*/ 441 h 1615"/>
                <a:gd name="T112" fmla="*/ 794 w 1191"/>
                <a:gd name="T113" fmla="*/ 492 h 1615"/>
                <a:gd name="T114" fmla="*/ 875 w 1191"/>
                <a:gd name="T115" fmla="*/ 560 h 1615"/>
                <a:gd name="T116" fmla="*/ 927 w 1191"/>
                <a:gd name="T117" fmla="*/ 0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7" y="644"/>
                  </a:moveTo>
                  <a:lnTo>
                    <a:pt x="597" y="644"/>
                  </a:lnTo>
                  <a:lnTo>
                    <a:pt x="580" y="645"/>
                  </a:lnTo>
                  <a:lnTo>
                    <a:pt x="564" y="646"/>
                  </a:lnTo>
                  <a:lnTo>
                    <a:pt x="547" y="649"/>
                  </a:lnTo>
                  <a:lnTo>
                    <a:pt x="531" y="651"/>
                  </a:lnTo>
                  <a:lnTo>
                    <a:pt x="516" y="655"/>
                  </a:lnTo>
                  <a:lnTo>
                    <a:pt x="499" y="659"/>
                  </a:lnTo>
                  <a:lnTo>
                    <a:pt x="485" y="664"/>
                  </a:lnTo>
                  <a:lnTo>
                    <a:pt x="469" y="670"/>
                  </a:lnTo>
                  <a:lnTo>
                    <a:pt x="455" y="676"/>
                  </a:lnTo>
                  <a:lnTo>
                    <a:pt x="441" y="683"/>
                  </a:lnTo>
                  <a:lnTo>
                    <a:pt x="426" y="692"/>
                  </a:lnTo>
                  <a:lnTo>
                    <a:pt x="413" y="701"/>
                  </a:lnTo>
                  <a:lnTo>
                    <a:pt x="400" y="711"/>
                  </a:lnTo>
                  <a:lnTo>
                    <a:pt x="388" y="720"/>
                  </a:lnTo>
                  <a:lnTo>
                    <a:pt x="375" y="731"/>
                  </a:lnTo>
                  <a:lnTo>
                    <a:pt x="364" y="743"/>
                  </a:lnTo>
                  <a:lnTo>
                    <a:pt x="354" y="755"/>
                  </a:lnTo>
                  <a:lnTo>
                    <a:pt x="343" y="768"/>
                  </a:lnTo>
                  <a:lnTo>
                    <a:pt x="333" y="782"/>
                  </a:lnTo>
                  <a:lnTo>
                    <a:pt x="324" y="797"/>
                  </a:lnTo>
                  <a:lnTo>
                    <a:pt x="315" y="811"/>
                  </a:lnTo>
                  <a:lnTo>
                    <a:pt x="307" y="827"/>
                  </a:lnTo>
                  <a:lnTo>
                    <a:pt x="300" y="843"/>
                  </a:lnTo>
                  <a:lnTo>
                    <a:pt x="293" y="860"/>
                  </a:lnTo>
                  <a:lnTo>
                    <a:pt x="287" y="877"/>
                  </a:lnTo>
                  <a:lnTo>
                    <a:pt x="282" y="895"/>
                  </a:lnTo>
                  <a:lnTo>
                    <a:pt x="277" y="914"/>
                  </a:lnTo>
                  <a:lnTo>
                    <a:pt x="274" y="933"/>
                  </a:lnTo>
                  <a:lnTo>
                    <a:pt x="270" y="952"/>
                  </a:lnTo>
                  <a:lnTo>
                    <a:pt x="268" y="972"/>
                  </a:lnTo>
                  <a:lnTo>
                    <a:pt x="266" y="994"/>
                  </a:lnTo>
                  <a:lnTo>
                    <a:pt x="266" y="1015"/>
                  </a:lnTo>
                  <a:lnTo>
                    <a:pt x="266" y="1015"/>
                  </a:lnTo>
                  <a:lnTo>
                    <a:pt x="266" y="1036"/>
                  </a:lnTo>
                  <a:lnTo>
                    <a:pt x="268" y="1057"/>
                  </a:lnTo>
                  <a:lnTo>
                    <a:pt x="270" y="1076"/>
                  </a:lnTo>
                  <a:lnTo>
                    <a:pt x="274" y="1096"/>
                  </a:lnTo>
                  <a:lnTo>
                    <a:pt x="277" y="1114"/>
                  </a:lnTo>
                  <a:lnTo>
                    <a:pt x="282" y="1133"/>
                  </a:lnTo>
                  <a:lnTo>
                    <a:pt x="287" y="1151"/>
                  </a:lnTo>
                  <a:lnTo>
                    <a:pt x="293" y="1168"/>
                  </a:lnTo>
                  <a:lnTo>
                    <a:pt x="300" y="1185"/>
                  </a:lnTo>
                  <a:lnTo>
                    <a:pt x="307" y="1202"/>
                  </a:lnTo>
                  <a:lnTo>
                    <a:pt x="315" y="1217"/>
                  </a:lnTo>
                  <a:lnTo>
                    <a:pt x="324" y="1231"/>
                  </a:lnTo>
                  <a:lnTo>
                    <a:pt x="333" y="1246"/>
                  </a:lnTo>
                  <a:lnTo>
                    <a:pt x="343" y="1260"/>
                  </a:lnTo>
                  <a:lnTo>
                    <a:pt x="354" y="1273"/>
                  </a:lnTo>
                  <a:lnTo>
                    <a:pt x="365" y="1285"/>
                  </a:lnTo>
                  <a:lnTo>
                    <a:pt x="376" y="1297"/>
                  </a:lnTo>
                  <a:lnTo>
                    <a:pt x="388" y="1308"/>
                  </a:lnTo>
                  <a:lnTo>
                    <a:pt x="401" y="1319"/>
                  </a:lnTo>
                  <a:lnTo>
                    <a:pt x="414" y="1328"/>
                  </a:lnTo>
                  <a:lnTo>
                    <a:pt x="428" y="1337"/>
                  </a:lnTo>
                  <a:lnTo>
                    <a:pt x="442" y="1345"/>
                  </a:lnTo>
                  <a:lnTo>
                    <a:pt x="456" y="1352"/>
                  </a:lnTo>
                  <a:lnTo>
                    <a:pt x="471" y="1359"/>
                  </a:lnTo>
                  <a:lnTo>
                    <a:pt x="485" y="1365"/>
                  </a:lnTo>
                  <a:lnTo>
                    <a:pt x="500" y="1371"/>
                  </a:lnTo>
                  <a:lnTo>
                    <a:pt x="516" y="1375"/>
                  </a:lnTo>
                  <a:lnTo>
                    <a:pt x="531" y="1378"/>
                  </a:lnTo>
                  <a:lnTo>
                    <a:pt x="548" y="1382"/>
                  </a:lnTo>
                  <a:lnTo>
                    <a:pt x="565" y="1383"/>
                  </a:lnTo>
                  <a:lnTo>
                    <a:pt x="580" y="1385"/>
                  </a:lnTo>
                  <a:lnTo>
                    <a:pt x="597" y="1385"/>
                  </a:lnTo>
                  <a:lnTo>
                    <a:pt x="597" y="1385"/>
                  </a:lnTo>
                  <a:lnTo>
                    <a:pt x="614" y="1384"/>
                  </a:lnTo>
                  <a:lnTo>
                    <a:pt x="631" y="1383"/>
                  </a:lnTo>
                  <a:lnTo>
                    <a:pt x="646" y="1382"/>
                  </a:lnTo>
                  <a:lnTo>
                    <a:pt x="663" y="1378"/>
                  </a:lnTo>
                  <a:lnTo>
                    <a:pt x="678" y="1375"/>
                  </a:lnTo>
                  <a:lnTo>
                    <a:pt x="694" y="1370"/>
                  </a:lnTo>
                  <a:lnTo>
                    <a:pt x="709" y="1365"/>
                  </a:lnTo>
                  <a:lnTo>
                    <a:pt x="724" y="1359"/>
                  </a:lnTo>
                  <a:lnTo>
                    <a:pt x="738" y="1352"/>
                  </a:lnTo>
                  <a:lnTo>
                    <a:pt x="752" y="1345"/>
                  </a:lnTo>
                  <a:lnTo>
                    <a:pt x="767" y="1337"/>
                  </a:lnTo>
                  <a:lnTo>
                    <a:pt x="780" y="1327"/>
                  </a:lnTo>
                  <a:lnTo>
                    <a:pt x="793" y="1317"/>
                  </a:lnTo>
                  <a:lnTo>
                    <a:pt x="806" y="1307"/>
                  </a:lnTo>
                  <a:lnTo>
                    <a:pt x="818" y="1296"/>
                  </a:lnTo>
                  <a:lnTo>
                    <a:pt x="830" y="1284"/>
                  </a:lnTo>
                  <a:lnTo>
                    <a:pt x="842" y="1272"/>
                  </a:lnTo>
                  <a:lnTo>
                    <a:pt x="853" y="1259"/>
                  </a:lnTo>
                  <a:lnTo>
                    <a:pt x="862" y="1245"/>
                  </a:lnTo>
                  <a:lnTo>
                    <a:pt x="872" y="1230"/>
                  </a:lnTo>
                  <a:lnTo>
                    <a:pt x="881" y="1216"/>
                  </a:lnTo>
                  <a:lnTo>
                    <a:pt x="889" y="1200"/>
                  </a:lnTo>
                  <a:lnTo>
                    <a:pt x="897" y="1184"/>
                  </a:lnTo>
                  <a:lnTo>
                    <a:pt x="904" y="1167"/>
                  </a:lnTo>
                  <a:lnTo>
                    <a:pt x="910" y="1150"/>
                  </a:lnTo>
                  <a:lnTo>
                    <a:pt x="915" y="1132"/>
                  </a:lnTo>
                  <a:lnTo>
                    <a:pt x="920" y="1114"/>
                  </a:lnTo>
                  <a:lnTo>
                    <a:pt x="924" y="1095"/>
                  </a:lnTo>
                  <a:lnTo>
                    <a:pt x="927" y="1076"/>
                  </a:lnTo>
                  <a:lnTo>
                    <a:pt x="929" y="1056"/>
                  </a:lnTo>
                  <a:lnTo>
                    <a:pt x="930" y="1036"/>
                  </a:lnTo>
                  <a:lnTo>
                    <a:pt x="930" y="1015"/>
                  </a:lnTo>
                  <a:lnTo>
                    <a:pt x="930" y="1015"/>
                  </a:lnTo>
                  <a:lnTo>
                    <a:pt x="930" y="994"/>
                  </a:lnTo>
                  <a:lnTo>
                    <a:pt x="929" y="973"/>
                  </a:lnTo>
                  <a:lnTo>
                    <a:pt x="927" y="954"/>
                  </a:lnTo>
                  <a:lnTo>
                    <a:pt x="924" y="934"/>
                  </a:lnTo>
                  <a:lnTo>
                    <a:pt x="920" y="916"/>
                  </a:lnTo>
                  <a:lnTo>
                    <a:pt x="915" y="897"/>
                  </a:lnTo>
                  <a:lnTo>
                    <a:pt x="910" y="879"/>
                  </a:lnTo>
                  <a:lnTo>
                    <a:pt x="904" y="862"/>
                  </a:lnTo>
                  <a:lnTo>
                    <a:pt x="897" y="846"/>
                  </a:lnTo>
                  <a:lnTo>
                    <a:pt x="889" y="829"/>
                  </a:lnTo>
                  <a:lnTo>
                    <a:pt x="881" y="813"/>
                  </a:lnTo>
                  <a:lnTo>
                    <a:pt x="872" y="799"/>
                  </a:lnTo>
                  <a:lnTo>
                    <a:pt x="862" y="785"/>
                  </a:lnTo>
                  <a:lnTo>
                    <a:pt x="853" y="770"/>
                  </a:lnTo>
                  <a:lnTo>
                    <a:pt x="842" y="758"/>
                  </a:lnTo>
                  <a:lnTo>
                    <a:pt x="830" y="745"/>
                  </a:lnTo>
                  <a:lnTo>
                    <a:pt x="818" y="733"/>
                  </a:lnTo>
                  <a:lnTo>
                    <a:pt x="806" y="723"/>
                  </a:lnTo>
                  <a:lnTo>
                    <a:pt x="793" y="712"/>
                  </a:lnTo>
                  <a:lnTo>
                    <a:pt x="780" y="702"/>
                  </a:lnTo>
                  <a:lnTo>
                    <a:pt x="767" y="694"/>
                  </a:lnTo>
                  <a:lnTo>
                    <a:pt x="752" y="686"/>
                  </a:lnTo>
                  <a:lnTo>
                    <a:pt x="738" y="677"/>
                  </a:lnTo>
                  <a:lnTo>
                    <a:pt x="724" y="671"/>
                  </a:lnTo>
                  <a:lnTo>
                    <a:pt x="709" y="664"/>
                  </a:lnTo>
                  <a:lnTo>
                    <a:pt x="694" y="659"/>
                  </a:lnTo>
                  <a:lnTo>
                    <a:pt x="678" y="655"/>
                  </a:lnTo>
                  <a:lnTo>
                    <a:pt x="663" y="651"/>
                  </a:lnTo>
                  <a:lnTo>
                    <a:pt x="646" y="649"/>
                  </a:lnTo>
                  <a:lnTo>
                    <a:pt x="631" y="646"/>
                  </a:lnTo>
                  <a:lnTo>
                    <a:pt x="614" y="645"/>
                  </a:lnTo>
                  <a:lnTo>
                    <a:pt x="597" y="644"/>
                  </a:lnTo>
                  <a:close/>
                  <a:moveTo>
                    <a:pt x="927" y="1590"/>
                  </a:moveTo>
                  <a:lnTo>
                    <a:pt x="927" y="1399"/>
                  </a:lnTo>
                  <a:lnTo>
                    <a:pt x="927" y="1399"/>
                  </a:lnTo>
                  <a:lnTo>
                    <a:pt x="910" y="1420"/>
                  </a:lnTo>
                  <a:lnTo>
                    <a:pt x="893" y="1442"/>
                  </a:lnTo>
                  <a:lnTo>
                    <a:pt x="875" y="1463"/>
                  </a:lnTo>
                  <a:lnTo>
                    <a:pt x="856" y="1482"/>
                  </a:lnTo>
                  <a:lnTo>
                    <a:pt x="836" y="1501"/>
                  </a:lnTo>
                  <a:lnTo>
                    <a:pt x="815" y="1519"/>
                  </a:lnTo>
                  <a:lnTo>
                    <a:pt x="792" y="1536"/>
                  </a:lnTo>
                  <a:lnTo>
                    <a:pt x="769" y="1552"/>
                  </a:lnTo>
                  <a:lnTo>
                    <a:pt x="744" y="1565"/>
                  </a:lnTo>
                  <a:lnTo>
                    <a:pt x="719" y="1578"/>
                  </a:lnTo>
                  <a:lnTo>
                    <a:pt x="692" y="1589"/>
                  </a:lnTo>
                  <a:lnTo>
                    <a:pt x="663" y="1597"/>
                  </a:lnTo>
                  <a:lnTo>
                    <a:pt x="633" y="1604"/>
                  </a:lnTo>
                  <a:lnTo>
                    <a:pt x="602" y="1610"/>
                  </a:lnTo>
                  <a:lnTo>
                    <a:pt x="568" y="1614"/>
                  </a:lnTo>
                  <a:lnTo>
                    <a:pt x="534" y="1615"/>
                  </a:lnTo>
                  <a:lnTo>
                    <a:pt x="534" y="1615"/>
                  </a:lnTo>
                  <a:lnTo>
                    <a:pt x="509" y="1614"/>
                  </a:lnTo>
                  <a:lnTo>
                    <a:pt x="484" y="1611"/>
                  </a:lnTo>
                  <a:lnTo>
                    <a:pt x="459" y="1609"/>
                  </a:lnTo>
                  <a:lnTo>
                    <a:pt x="434" y="1604"/>
                  </a:lnTo>
                  <a:lnTo>
                    <a:pt x="410" y="1598"/>
                  </a:lnTo>
                  <a:lnTo>
                    <a:pt x="385" y="1592"/>
                  </a:lnTo>
                  <a:lnTo>
                    <a:pt x="361" y="1584"/>
                  </a:lnTo>
                  <a:lnTo>
                    <a:pt x="337" y="1574"/>
                  </a:lnTo>
                  <a:lnTo>
                    <a:pt x="314" y="1565"/>
                  </a:lnTo>
                  <a:lnTo>
                    <a:pt x="290" y="1553"/>
                  </a:lnTo>
                  <a:lnTo>
                    <a:pt x="269" y="1540"/>
                  </a:lnTo>
                  <a:lnTo>
                    <a:pt x="247" y="1525"/>
                  </a:lnTo>
                  <a:lnTo>
                    <a:pt x="226" y="1511"/>
                  </a:lnTo>
                  <a:lnTo>
                    <a:pt x="205" y="1494"/>
                  </a:lnTo>
                  <a:lnTo>
                    <a:pt x="185" y="1477"/>
                  </a:lnTo>
                  <a:lnTo>
                    <a:pt x="166" y="1458"/>
                  </a:lnTo>
                  <a:lnTo>
                    <a:pt x="148" y="1439"/>
                  </a:lnTo>
                  <a:lnTo>
                    <a:pt x="130" y="1418"/>
                  </a:lnTo>
                  <a:lnTo>
                    <a:pt x="113" y="1396"/>
                  </a:lnTo>
                  <a:lnTo>
                    <a:pt x="98" y="1374"/>
                  </a:lnTo>
                  <a:lnTo>
                    <a:pt x="84" y="1348"/>
                  </a:lnTo>
                  <a:lnTo>
                    <a:pt x="70" y="1323"/>
                  </a:lnTo>
                  <a:lnTo>
                    <a:pt x="57" y="1297"/>
                  </a:lnTo>
                  <a:lnTo>
                    <a:pt x="45" y="1271"/>
                  </a:lnTo>
                  <a:lnTo>
                    <a:pt x="36" y="1242"/>
                  </a:lnTo>
                  <a:lnTo>
                    <a:pt x="26" y="1212"/>
                  </a:lnTo>
                  <a:lnTo>
                    <a:pt x="19" y="1182"/>
                  </a:lnTo>
                  <a:lnTo>
                    <a:pt x="12" y="1151"/>
                  </a:lnTo>
                  <a:lnTo>
                    <a:pt x="7" y="1118"/>
                  </a:lnTo>
                  <a:lnTo>
                    <a:pt x="4" y="1084"/>
                  </a:lnTo>
                  <a:lnTo>
                    <a:pt x="1" y="1050"/>
                  </a:lnTo>
                  <a:lnTo>
                    <a:pt x="0" y="1015"/>
                  </a:lnTo>
                  <a:lnTo>
                    <a:pt x="0" y="1015"/>
                  </a:lnTo>
                  <a:lnTo>
                    <a:pt x="1" y="979"/>
                  </a:lnTo>
                  <a:lnTo>
                    <a:pt x="4" y="945"/>
                  </a:lnTo>
                  <a:lnTo>
                    <a:pt x="7" y="911"/>
                  </a:lnTo>
                  <a:lnTo>
                    <a:pt x="12" y="879"/>
                  </a:lnTo>
                  <a:lnTo>
                    <a:pt x="19" y="848"/>
                  </a:lnTo>
                  <a:lnTo>
                    <a:pt x="26" y="817"/>
                  </a:lnTo>
                  <a:lnTo>
                    <a:pt x="35" y="788"/>
                  </a:lnTo>
                  <a:lnTo>
                    <a:pt x="45" y="760"/>
                  </a:lnTo>
                  <a:lnTo>
                    <a:pt x="56" y="732"/>
                  </a:lnTo>
                  <a:lnTo>
                    <a:pt x="69" y="706"/>
                  </a:lnTo>
                  <a:lnTo>
                    <a:pt x="82" y="681"/>
                  </a:lnTo>
                  <a:lnTo>
                    <a:pt x="97" y="657"/>
                  </a:lnTo>
                  <a:lnTo>
                    <a:pt x="112" y="634"/>
                  </a:lnTo>
                  <a:lnTo>
                    <a:pt x="129" y="612"/>
                  </a:lnTo>
                  <a:lnTo>
                    <a:pt x="146" y="591"/>
                  </a:lnTo>
                  <a:lnTo>
                    <a:pt x="165" y="571"/>
                  </a:lnTo>
                  <a:lnTo>
                    <a:pt x="184" y="553"/>
                  </a:lnTo>
                  <a:lnTo>
                    <a:pt x="203" y="535"/>
                  </a:lnTo>
                  <a:lnTo>
                    <a:pt x="223" y="520"/>
                  </a:lnTo>
                  <a:lnTo>
                    <a:pt x="245" y="504"/>
                  </a:lnTo>
                  <a:lnTo>
                    <a:pt x="266" y="490"/>
                  </a:lnTo>
                  <a:lnTo>
                    <a:pt x="289" y="478"/>
                  </a:lnTo>
                  <a:lnTo>
                    <a:pt x="312" y="466"/>
                  </a:lnTo>
                  <a:lnTo>
                    <a:pt x="336" y="455"/>
                  </a:lnTo>
                  <a:lnTo>
                    <a:pt x="359" y="447"/>
                  </a:lnTo>
                  <a:lnTo>
                    <a:pt x="383" y="438"/>
                  </a:lnTo>
                  <a:lnTo>
                    <a:pt x="407" y="431"/>
                  </a:lnTo>
                  <a:lnTo>
                    <a:pt x="432" y="425"/>
                  </a:lnTo>
                  <a:lnTo>
                    <a:pt x="457" y="422"/>
                  </a:lnTo>
                  <a:lnTo>
                    <a:pt x="484" y="418"/>
                  </a:lnTo>
                  <a:lnTo>
                    <a:pt x="509" y="417"/>
                  </a:lnTo>
                  <a:lnTo>
                    <a:pt x="534" y="416"/>
                  </a:lnTo>
                  <a:lnTo>
                    <a:pt x="534" y="416"/>
                  </a:lnTo>
                  <a:lnTo>
                    <a:pt x="570" y="417"/>
                  </a:lnTo>
                  <a:lnTo>
                    <a:pt x="602" y="420"/>
                  </a:lnTo>
                  <a:lnTo>
                    <a:pt x="634" y="425"/>
                  </a:lnTo>
                  <a:lnTo>
                    <a:pt x="664" y="432"/>
                  </a:lnTo>
                  <a:lnTo>
                    <a:pt x="693" y="441"/>
                  </a:lnTo>
                  <a:lnTo>
                    <a:pt x="720" y="451"/>
                  </a:lnTo>
                  <a:lnTo>
                    <a:pt x="745" y="463"/>
                  </a:lnTo>
                  <a:lnTo>
                    <a:pt x="770" y="477"/>
                  </a:lnTo>
                  <a:lnTo>
                    <a:pt x="794" y="492"/>
                  </a:lnTo>
                  <a:lnTo>
                    <a:pt x="816" y="508"/>
                  </a:lnTo>
                  <a:lnTo>
                    <a:pt x="837" y="524"/>
                  </a:lnTo>
                  <a:lnTo>
                    <a:pt x="858" y="541"/>
                  </a:lnTo>
                  <a:lnTo>
                    <a:pt x="875" y="560"/>
                  </a:lnTo>
                  <a:lnTo>
                    <a:pt x="893" y="579"/>
                  </a:lnTo>
                  <a:lnTo>
                    <a:pt x="910" y="598"/>
                  </a:lnTo>
                  <a:lnTo>
                    <a:pt x="927" y="619"/>
                  </a:lnTo>
                  <a:lnTo>
                    <a:pt x="927" y="0"/>
                  </a:lnTo>
                  <a:lnTo>
                    <a:pt x="1191" y="0"/>
                  </a:lnTo>
                  <a:lnTo>
                    <a:pt x="1191" y="1590"/>
                  </a:lnTo>
                  <a:lnTo>
                    <a:pt x="927"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10" name="Freeform 309" descr=" " title=" "/>
            <p:cNvSpPr>
              <a:spLocks noEditPoints="1"/>
            </p:cNvSpPr>
            <p:nvPr userDrawn="1"/>
          </p:nvSpPr>
          <p:spPr bwMode="auto">
            <a:xfrm>
              <a:off x="1066862" y="4851501"/>
              <a:ext cx="12402" cy="12402"/>
            </a:xfrm>
            <a:custGeom>
              <a:avLst/>
              <a:gdLst>
                <a:gd name="T0" fmla="*/ 95 w 186"/>
                <a:gd name="T1" fmla="*/ 85 h 185"/>
                <a:gd name="T2" fmla="*/ 111 w 186"/>
                <a:gd name="T3" fmla="*/ 80 h 185"/>
                <a:gd name="T4" fmla="*/ 111 w 186"/>
                <a:gd name="T5" fmla="*/ 69 h 185"/>
                <a:gd name="T6" fmla="*/ 95 w 186"/>
                <a:gd name="T7" fmla="*/ 64 h 185"/>
                <a:gd name="T8" fmla="*/ 99 w 186"/>
                <a:gd name="T9" fmla="*/ 43 h 185"/>
                <a:gd name="T10" fmla="*/ 114 w 186"/>
                <a:gd name="T11" fmla="*/ 45 h 185"/>
                <a:gd name="T12" fmla="*/ 130 w 186"/>
                <a:gd name="T13" fmla="*/ 55 h 185"/>
                <a:gd name="T14" fmla="*/ 135 w 186"/>
                <a:gd name="T15" fmla="*/ 73 h 185"/>
                <a:gd name="T16" fmla="*/ 131 w 186"/>
                <a:gd name="T17" fmla="*/ 86 h 185"/>
                <a:gd name="T18" fmla="*/ 123 w 186"/>
                <a:gd name="T19" fmla="*/ 94 h 185"/>
                <a:gd name="T20" fmla="*/ 131 w 186"/>
                <a:gd name="T21" fmla="*/ 109 h 185"/>
                <a:gd name="T22" fmla="*/ 133 w 186"/>
                <a:gd name="T23" fmla="*/ 130 h 185"/>
                <a:gd name="T24" fmla="*/ 139 w 186"/>
                <a:gd name="T25" fmla="*/ 142 h 185"/>
                <a:gd name="T26" fmla="*/ 110 w 186"/>
                <a:gd name="T27" fmla="*/ 135 h 185"/>
                <a:gd name="T28" fmla="*/ 108 w 186"/>
                <a:gd name="T29" fmla="*/ 113 h 185"/>
                <a:gd name="T30" fmla="*/ 105 w 186"/>
                <a:gd name="T31" fmla="*/ 106 h 185"/>
                <a:gd name="T32" fmla="*/ 79 w 186"/>
                <a:gd name="T33" fmla="*/ 105 h 185"/>
                <a:gd name="T34" fmla="*/ 55 w 186"/>
                <a:gd name="T35" fmla="*/ 43 h 185"/>
                <a:gd name="T36" fmla="*/ 18 w 186"/>
                <a:gd name="T37" fmla="*/ 92 h 185"/>
                <a:gd name="T38" fmla="*/ 21 w 186"/>
                <a:gd name="T39" fmla="*/ 115 h 185"/>
                <a:gd name="T40" fmla="*/ 40 w 186"/>
                <a:gd name="T41" fmla="*/ 146 h 185"/>
                <a:gd name="T42" fmla="*/ 70 w 186"/>
                <a:gd name="T43" fmla="*/ 165 h 185"/>
                <a:gd name="T44" fmla="*/ 93 w 186"/>
                <a:gd name="T45" fmla="*/ 168 h 185"/>
                <a:gd name="T46" fmla="*/ 107 w 186"/>
                <a:gd name="T47" fmla="*/ 166 h 185"/>
                <a:gd name="T48" fmla="*/ 135 w 186"/>
                <a:gd name="T49" fmla="*/ 155 h 185"/>
                <a:gd name="T50" fmla="*/ 161 w 186"/>
                <a:gd name="T51" fmla="*/ 122 h 185"/>
                <a:gd name="T52" fmla="*/ 167 w 186"/>
                <a:gd name="T53" fmla="*/ 100 h 185"/>
                <a:gd name="T54" fmla="*/ 167 w 186"/>
                <a:gd name="T55" fmla="*/ 85 h 185"/>
                <a:gd name="T56" fmla="*/ 161 w 186"/>
                <a:gd name="T57" fmla="*/ 63 h 185"/>
                <a:gd name="T58" fmla="*/ 135 w 186"/>
                <a:gd name="T59" fmla="*/ 30 h 185"/>
                <a:gd name="T60" fmla="*/ 107 w 186"/>
                <a:gd name="T61" fmla="*/ 19 h 185"/>
                <a:gd name="T62" fmla="*/ 93 w 186"/>
                <a:gd name="T63" fmla="*/ 17 h 185"/>
                <a:gd name="T64" fmla="*/ 70 w 186"/>
                <a:gd name="T65" fmla="*/ 20 h 185"/>
                <a:gd name="T66" fmla="*/ 40 w 186"/>
                <a:gd name="T67" fmla="*/ 39 h 185"/>
                <a:gd name="T68" fmla="*/ 21 w 186"/>
                <a:gd name="T69" fmla="*/ 70 h 185"/>
                <a:gd name="T70" fmla="*/ 18 w 186"/>
                <a:gd name="T71" fmla="*/ 92 h 185"/>
                <a:gd name="T72" fmla="*/ 185 w 186"/>
                <a:gd name="T73" fmla="*/ 102 h 185"/>
                <a:gd name="T74" fmla="*/ 178 w 186"/>
                <a:gd name="T75" fmla="*/ 129 h 185"/>
                <a:gd name="T76" fmla="*/ 165 w 186"/>
                <a:gd name="T77" fmla="*/ 152 h 185"/>
                <a:gd name="T78" fmla="*/ 144 w 186"/>
                <a:gd name="T79" fmla="*/ 170 h 185"/>
                <a:gd name="T80" fmla="*/ 120 w 186"/>
                <a:gd name="T81" fmla="*/ 182 h 185"/>
                <a:gd name="T82" fmla="*/ 93 w 186"/>
                <a:gd name="T83" fmla="*/ 185 h 185"/>
                <a:gd name="T84" fmla="*/ 74 w 186"/>
                <a:gd name="T85" fmla="*/ 184 h 185"/>
                <a:gd name="T86" fmla="*/ 49 w 186"/>
                <a:gd name="T87" fmla="*/ 174 h 185"/>
                <a:gd name="T88" fmla="*/ 27 w 186"/>
                <a:gd name="T89" fmla="*/ 158 h 185"/>
                <a:gd name="T90" fmla="*/ 10 w 186"/>
                <a:gd name="T91" fmla="*/ 137 h 185"/>
                <a:gd name="T92" fmla="*/ 2 w 186"/>
                <a:gd name="T93" fmla="*/ 111 h 185"/>
                <a:gd name="T94" fmla="*/ 0 w 186"/>
                <a:gd name="T95" fmla="*/ 92 h 185"/>
                <a:gd name="T96" fmla="*/ 4 w 186"/>
                <a:gd name="T97" fmla="*/ 64 h 185"/>
                <a:gd name="T98" fmla="*/ 15 w 186"/>
                <a:gd name="T99" fmla="*/ 41 h 185"/>
                <a:gd name="T100" fmla="*/ 33 w 186"/>
                <a:gd name="T101" fmla="*/ 20 h 185"/>
                <a:gd name="T102" fmla="*/ 57 w 186"/>
                <a:gd name="T103" fmla="*/ 7 h 185"/>
                <a:gd name="T104" fmla="*/ 83 w 186"/>
                <a:gd name="T105" fmla="*/ 0 h 185"/>
                <a:gd name="T106" fmla="*/ 102 w 186"/>
                <a:gd name="T107" fmla="*/ 0 h 185"/>
                <a:gd name="T108" fmla="*/ 129 w 186"/>
                <a:gd name="T109" fmla="*/ 7 h 185"/>
                <a:gd name="T110" fmla="*/ 151 w 186"/>
                <a:gd name="T111" fmla="*/ 20 h 185"/>
                <a:gd name="T112" fmla="*/ 169 w 186"/>
                <a:gd name="T113" fmla="*/ 41 h 185"/>
                <a:gd name="T114" fmla="*/ 181 w 186"/>
                <a:gd name="T115" fmla="*/ 64 h 185"/>
                <a:gd name="T116" fmla="*/ 186 w 186"/>
                <a:gd name="T117" fmla="*/ 92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79" y="85"/>
                  </a:moveTo>
                  <a:lnTo>
                    <a:pt x="95" y="85"/>
                  </a:lnTo>
                  <a:lnTo>
                    <a:pt x="95" y="85"/>
                  </a:lnTo>
                  <a:lnTo>
                    <a:pt x="102" y="85"/>
                  </a:lnTo>
                  <a:lnTo>
                    <a:pt x="107" y="82"/>
                  </a:lnTo>
                  <a:lnTo>
                    <a:pt x="111" y="80"/>
                  </a:lnTo>
                  <a:lnTo>
                    <a:pt x="111" y="74"/>
                  </a:lnTo>
                  <a:lnTo>
                    <a:pt x="111" y="74"/>
                  </a:lnTo>
                  <a:lnTo>
                    <a:pt x="111" y="69"/>
                  </a:lnTo>
                  <a:lnTo>
                    <a:pt x="108" y="66"/>
                  </a:lnTo>
                  <a:lnTo>
                    <a:pt x="102" y="64"/>
                  </a:lnTo>
                  <a:lnTo>
                    <a:pt x="95" y="64"/>
                  </a:lnTo>
                  <a:lnTo>
                    <a:pt x="79" y="64"/>
                  </a:lnTo>
                  <a:lnTo>
                    <a:pt x="79" y="85"/>
                  </a:lnTo>
                  <a:close/>
                  <a:moveTo>
                    <a:pt x="99" y="43"/>
                  </a:moveTo>
                  <a:lnTo>
                    <a:pt x="99" y="43"/>
                  </a:lnTo>
                  <a:lnTo>
                    <a:pt x="107" y="44"/>
                  </a:lnTo>
                  <a:lnTo>
                    <a:pt x="114" y="45"/>
                  </a:lnTo>
                  <a:lnTo>
                    <a:pt x="120" y="48"/>
                  </a:lnTo>
                  <a:lnTo>
                    <a:pt x="125" y="50"/>
                  </a:lnTo>
                  <a:lnTo>
                    <a:pt x="130" y="55"/>
                  </a:lnTo>
                  <a:lnTo>
                    <a:pt x="132" y="60"/>
                  </a:lnTo>
                  <a:lnTo>
                    <a:pt x="133" y="66"/>
                  </a:lnTo>
                  <a:lnTo>
                    <a:pt x="135" y="73"/>
                  </a:lnTo>
                  <a:lnTo>
                    <a:pt x="135" y="73"/>
                  </a:lnTo>
                  <a:lnTo>
                    <a:pt x="133" y="80"/>
                  </a:lnTo>
                  <a:lnTo>
                    <a:pt x="131" y="86"/>
                  </a:lnTo>
                  <a:lnTo>
                    <a:pt x="129" y="91"/>
                  </a:lnTo>
                  <a:lnTo>
                    <a:pt x="123" y="94"/>
                  </a:lnTo>
                  <a:lnTo>
                    <a:pt x="123" y="94"/>
                  </a:lnTo>
                  <a:lnTo>
                    <a:pt x="127" y="98"/>
                  </a:lnTo>
                  <a:lnTo>
                    <a:pt x="130" y="103"/>
                  </a:lnTo>
                  <a:lnTo>
                    <a:pt x="131" y="109"/>
                  </a:lnTo>
                  <a:lnTo>
                    <a:pt x="132" y="121"/>
                  </a:lnTo>
                  <a:lnTo>
                    <a:pt x="132" y="121"/>
                  </a:lnTo>
                  <a:lnTo>
                    <a:pt x="133" y="130"/>
                  </a:lnTo>
                  <a:lnTo>
                    <a:pt x="133" y="136"/>
                  </a:lnTo>
                  <a:lnTo>
                    <a:pt x="136" y="140"/>
                  </a:lnTo>
                  <a:lnTo>
                    <a:pt x="139" y="142"/>
                  </a:lnTo>
                  <a:lnTo>
                    <a:pt x="112" y="142"/>
                  </a:lnTo>
                  <a:lnTo>
                    <a:pt x="112" y="142"/>
                  </a:lnTo>
                  <a:lnTo>
                    <a:pt x="110" y="135"/>
                  </a:lnTo>
                  <a:lnTo>
                    <a:pt x="108" y="125"/>
                  </a:lnTo>
                  <a:lnTo>
                    <a:pt x="108" y="125"/>
                  </a:lnTo>
                  <a:lnTo>
                    <a:pt x="108" y="113"/>
                  </a:lnTo>
                  <a:lnTo>
                    <a:pt x="107" y="110"/>
                  </a:lnTo>
                  <a:lnTo>
                    <a:pt x="106" y="107"/>
                  </a:lnTo>
                  <a:lnTo>
                    <a:pt x="105" y="106"/>
                  </a:lnTo>
                  <a:lnTo>
                    <a:pt x="102" y="105"/>
                  </a:lnTo>
                  <a:lnTo>
                    <a:pt x="94" y="105"/>
                  </a:lnTo>
                  <a:lnTo>
                    <a:pt x="79" y="105"/>
                  </a:lnTo>
                  <a:lnTo>
                    <a:pt x="79" y="142"/>
                  </a:lnTo>
                  <a:lnTo>
                    <a:pt x="55" y="142"/>
                  </a:lnTo>
                  <a:lnTo>
                    <a:pt x="55" y="43"/>
                  </a:lnTo>
                  <a:lnTo>
                    <a:pt x="99" y="43"/>
                  </a:lnTo>
                  <a:close/>
                  <a:moveTo>
                    <a:pt x="18" y="92"/>
                  </a:moveTo>
                  <a:lnTo>
                    <a:pt x="18" y="92"/>
                  </a:lnTo>
                  <a:lnTo>
                    <a:pt x="19" y="100"/>
                  </a:lnTo>
                  <a:lnTo>
                    <a:pt x="20" y="107"/>
                  </a:lnTo>
                  <a:lnTo>
                    <a:pt x="21" y="115"/>
                  </a:lnTo>
                  <a:lnTo>
                    <a:pt x="24" y="122"/>
                  </a:lnTo>
                  <a:lnTo>
                    <a:pt x="31" y="135"/>
                  </a:lnTo>
                  <a:lnTo>
                    <a:pt x="40" y="146"/>
                  </a:lnTo>
                  <a:lnTo>
                    <a:pt x="51" y="155"/>
                  </a:lnTo>
                  <a:lnTo>
                    <a:pt x="64" y="162"/>
                  </a:lnTo>
                  <a:lnTo>
                    <a:pt x="70" y="165"/>
                  </a:lnTo>
                  <a:lnTo>
                    <a:pt x="77" y="166"/>
                  </a:lnTo>
                  <a:lnTo>
                    <a:pt x="84" y="167"/>
                  </a:lnTo>
                  <a:lnTo>
                    <a:pt x="93" y="168"/>
                  </a:lnTo>
                  <a:lnTo>
                    <a:pt x="93" y="168"/>
                  </a:lnTo>
                  <a:lnTo>
                    <a:pt x="100" y="167"/>
                  </a:lnTo>
                  <a:lnTo>
                    <a:pt x="107" y="166"/>
                  </a:lnTo>
                  <a:lnTo>
                    <a:pt x="114" y="165"/>
                  </a:lnTo>
                  <a:lnTo>
                    <a:pt x="122" y="162"/>
                  </a:lnTo>
                  <a:lnTo>
                    <a:pt x="135" y="155"/>
                  </a:lnTo>
                  <a:lnTo>
                    <a:pt x="145" y="146"/>
                  </a:lnTo>
                  <a:lnTo>
                    <a:pt x="155" y="135"/>
                  </a:lnTo>
                  <a:lnTo>
                    <a:pt x="161" y="122"/>
                  </a:lnTo>
                  <a:lnTo>
                    <a:pt x="163" y="115"/>
                  </a:lnTo>
                  <a:lnTo>
                    <a:pt x="166" y="107"/>
                  </a:lnTo>
                  <a:lnTo>
                    <a:pt x="167" y="100"/>
                  </a:lnTo>
                  <a:lnTo>
                    <a:pt x="167" y="92"/>
                  </a:lnTo>
                  <a:lnTo>
                    <a:pt x="167" y="92"/>
                  </a:lnTo>
                  <a:lnTo>
                    <a:pt x="167" y="85"/>
                  </a:lnTo>
                  <a:lnTo>
                    <a:pt x="166" y="78"/>
                  </a:lnTo>
                  <a:lnTo>
                    <a:pt x="163" y="70"/>
                  </a:lnTo>
                  <a:lnTo>
                    <a:pt x="161" y="63"/>
                  </a:lnTo>
                  <a:lnTo>
                    <a:pt x="155" y="50"/>
                  </a:lnTo>
                  <a:lnTo>
                    <a:pt x="145" y="39"/>
                  </a:lnTo>
                  <a:lnTo>
                    <a:pt x="135" y="30"/>
                  </a:lnTo>
                  <a:lnTo>
                    <a:pt x="122" y="23"/>
                  </a:lnTo>
                  <a:lnTo>
                    <a:pt x="114" y="20"/>
                  </a:lnTo>
                  <a:lnTo>
                    <a:pt x="107" y="19"/>
                  </a:lnTo>
                  <a:lnTo>
                    <a:pt x="100" y="18"/>
                  </a:lnTo>
                  <a:lnTo>
                    <a:pt x="93" y="17"/>
                  </a:lnTo>
                  <a:lnTo>
                    <a:pt x="93" y="17"/>
                  </a:lnTo>
                  <a:lnTo>
                    <a:pt x="84" y="18"/>
                  </a:lnTo>
                  <a:lnTo>
                    <a:pt x="77" y="19"/>
                  </a:lnTo>
                  <a:lnTo>
                    <a:pt x="70" y="20"/>
                  </a:lnTo>
                  <a:lnTo>
                    <a:pt x="63" y="23"/>
                  </a:lnTo>
                  <a:lnTo>
                    <a:pt x="51" y="30"/>
                  </a:lnTo>
                  <a:lnTo>
                    <a:pt x="40" y="39"/>
                  </a:lnTo>
                  <a:lnTo>
                    <a:pt x="31" y="50"/>
                  </a:lnTo>
                  <a:lnTo>
                    <a:pt x="24" y="63"/>
                  </a:lnTo>
                  <a:lnTo>
                    <a:pt x="21" y="70"/>
                  </a:lnTo>
                  <a:lnTo>
                    <a:pt x="20" y="78"/>
                  </a:lnTo>
                  <a:lnTo>
                    <a:pt x="19" y="85"/>
                  </a:lnTo>
                  <a:lnTo>
                    <a:pt x="18" y="92"/>
                  </a:lnTo>
                  <a:close/>
                  <a:moveTo>
                    <a:pt x="186" y="92"/>
                  </a:moveTo>
                  <a:lnTo>
                    <a:pt x="186" y="92"/>
                  </a:lnTo>
                  <a:lnTo>
                    <a:pt x="185" y="102"/>
                  </a:lnTo>
                  <a:lnTo>
                    <a:pt x="184" y="111"/>
                  </a:lnTo>
                  <a:lnTo>
                    <a:pt x="181" y="121"/>
                  </a:lnTo>
                  <a:lnTo>
                    <a:pt x="178" y="129"/>
                  </a:lnTo>
                  <a:lnTo>
                    <a:pt x="174" y="137"/>
                  </a:lnTo>
                  <a:lnTo>
                    <a:pt x="169" y="145"/>
                  </a:lnTo>
                  <a:lnTo>
                    <a:pt x="165" y="152"/>
                  </a:lnTo>
                  <a:lnTo>
                    <a:pt x="159" y="158"/>
                  </a:lnTo>
                  <a:lnTo>
                    <a:pt x="151" y="165"/>
                  </a:lnTo>
                  <a:lnTo>
                    <a:pt x="144" y="170"/>
                  </a:lnTo>
                  <a:lnTo>
                    <a:pt x="137" y="174"/>
                  </a:lnTo>
                  <a:lnTo>
                    <a:pt x="129" y="178"/>
                  </a:lnTo>
                  <a:lnTo>
                    <a:pt x="120" y="182"/>
                  </a:lnTo>
                  <a:lnTo>
                    <a:pt x="112" y="184"/>
                  </a:lnTo>
                  <a:lnTo>
                    <a:pt x="102" y="185"/>
                  </a:lnTo>
                  <a:lnTo>
                    <a:pt x="93" y="185"/>
                  </a:lnTo>
                  <a:lnTo>
                    <a:pt x="93" y="185"/>
                  </a:lnTo>
                  <a:lnTo>
                    <a:pt x="83" y="185"/>
                  </a:lnTo>
                  <a:lnTo>
                    <a:pt x="74" y="184"/>
                  </a:lnTo>
                  <a:lnTo>
                    <a:pt x="65" y="182"/>
                  </a:lnTo>
                  <a:lnTo>
                    <a:pt x="57" y="178"/>
                  </a:lnTo>
                  <a:lnTo>
                    <a:pt x="49" y="174"/>
                  </a:lnTo>
                  <a:lnTo>
                    <a:pt x="40" y="170"/>
                  </a:lnTo>
                  <a:lnTo>
                    <a:pt x="33" y="165"/>
                  </a:lnTo>
                  <a:lnTo>
                    <a:pt x="27" y="158"/>
                  </a:lnTo>
                  <a:lnTo>
                    <a:pt x="21" y="152"/>
                  </a:lnTo>
                  <a:lnTo>
                    <a:pt x="15" y="145"/>
                  </a:lnTo>
                  <a:lnTo>
                    <a:pt x="10" y="137"/>
                  </a:lnTo>
                  <a:lnTo>
                    <a:pt x="7" y="129"/>
                  </a:lnTo>
                  <a:lnTo>
                    <a:pt x="4" y="121"/>
                  </a:lnTo>
                  <a:lnTo>
                    <a:pt x="2" y="111"/>
                  </a:lnTo>
                  <a:lnTo>
                    <a:pt x="0" y="102"/>
                  </a:lnTo>
                  <a:lnTo>
                    <a:pt x="0" y="92"/>
                  </a:lnTo>
                  <a:lnTo>
                    <a:pt x="0" y="92"/>
                  </a:lnTo>
                  <a:lnTo>
                    <a:pt x="0" y="82"/>
                  </a:lnTo>
                  <a:lnTo>
                    <a:pt x="2" y="74"/>
                  </a:lnTo>
                  <a:lnTo>
                    <a:pt x="4" y="64"/>
                  </a:lnTo>
                  <a:lnTo>
                    <a:pt x="7" y="56"/>
                  </a:lnTo>
                  <a:lnTo>
                    <a:pt x="10" y="48"/>
                  </a:lnTo>
                  <a:lnTo>
                    <a:pt x="15" y="41"/>
                  </a:lnTo>
                  <a:lnTo>
                    <a:pt x="21" y="33"/>
                  </a:lnTo>
                  <a:lnTo>
                    <a:pt x="27" y="26"/>
                  </a:lnTo>
                  <a:lnTo>
                    <a:pt x="33" y="20"/>
                  </a:lnTo>
                  <a:lnTo>
                    <a:pt x="40" y="16"/>
                  </a:lnTo>
                  <a:lnTo>
                    <a:pt x="49" y="11"/>
                  </a:lnTo>
                  <a:lnTo>
                    <a:pt x="57" y="7"/>
                  </a:lnTo>
                  <a:lnTo>
                    <a:pt x="65" y="4"/>
                  </a:lnTo>
                  <a:lnTo>
                    <a:pt x="74" y="1"/>
                  </a:lnTo>
                  <a:lnTo>
                    <a:pt x="83" y="0"/>
                  </a:lnTo>
                  <a:lnTo>
                    <a:pt x="93" y="0"/>
                  </a:lnTo>
                  <a:lnTo>
                    <a:pt x="93" y="0"/>
                  </a:lnTo>
                  <a:lnTo>
                    <a:pt x="102" y="0"/>
                  </a:lnTo>
                  <a:lnTo>
                    <a:pt x="112" y="1"/>
                  </a:lnTo>
                  <a:lnTo>
                    <a:pt x="120" y="4"/>
                  </a:lnTo>
                  <a:lnTo>
                    <a:pt x="129" y="7"/>
                  </a:lnTo>
                  <a:lnTo>
                    <a:pt x="137" y="11"/>
                  </a:lnTo>
                  <a:lnTo>
                    <a:pt x="144" y="16"/>
                  </a:lnTo>
                  <a:lnTo>
                    <a:pt x="151" y="20"/>
                  </a:lnTo>
                  <a:lnTo>
                    <a:pt x="159" y="26"/>
                  </a:lnTo>
                  <a:lnTo>
                    <a:pt x="165" y="33"/>
                  </a:lnTo>
                  <a:lnTo>
                    <a:pt x="169" y="41"/>
                  </a:lnTo>
                  <a:lnTo>
                    <a:pt x="174" y="48"/>
                  </a:lnTo>
                  <a:lnTo>
                    <a:pt x="178" y="56"/>
                  </a:lnTo>
                  <a:lnTo>
                    <a:pt x="181" y="64"/>
                  </a:lnTo>
                  <a:lnTo>
                    <a:pt x="184" y="74"/>
                  </a:lnTo>
                  <a:lnTo>
                    <a:pt x="185" y="82"/>
                  </a:lnTo>
                  <a:lnTo>
                    <a:pt x="186"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244" name="Group 54"/>
          <p:cNvGrpSpPr>
            <a:grpSpLocks noChangeAspect="1"/>
          </p:cNvGrpSpPr>
          <p:nvPr userDrawn="1"/>
        </p:nvGrpSpPr>
        <p:grpSpPr bwMode="auto">
          <a:xfrm rot="5400000">
            <a:off x="6165413" y="1652945"/>
            <a:ext cx="4114800" cy="1842373"/>
            <a:chOff x="0" y="332"/>
            <a:chExt cx="5760" cy="2579"/>
          </a:xfrm>
          <a:solidFill>
            <a:schemeClr val="accent6"/>
          </a:solidFill>
        </p:grpSpPr>
        <p:sp>
          <p:nvSpPr>
            <p:cNvPr id="245" name="Freeform 55"/>
            <p:cNvSpPr>
              <a:spLocks/>
            </p:cNvSpPr>
            <p:nvPr userDrawn="1"/>
          </p:nvSpPr>
          <p:spPr bwMode="auto">
            <a:xfrm>
              <a:off x="2999" y="699"/>
              <a:ext cx="237" cy="237"/>
            </a:xfrm>
            <a:custGeom>
              <a:avLst/>
              <a:gdLst>
                <a:gd name="T0" fmla="*/ 617 w 944"/>
                <a:gd name="T1" fmla="*/ 922 h 944"/>
                <a:gd name="T2" fmla="*/ 684 w 944"/>
                <a:gd name="T3" fmla="*/ 895 h 944"/>
                <a:gd name="T4" fmla="*/ 744 w 944"/>
                <a:gd name="T5" fmla="*/ 858 h 944"/>
                <a:gd name="T6" fmla="*/ 797 w 944"/>
                <a:gd name="T7" fmla="*/ 815 h 944"/>
                <a:gd name="T8" fmla="*/ 843 w 944"/>
                <a:gd name="T9" fmla="*/ 764 h 944"/>
                <a:gd name="T10" fmla="*/ 882 w 944"/>
                <a:gd name="T11" fmla="*/ 708 h 944"/>
                <a:gd name="T12" fmla="*/ 910 w 944"/>
                <a:gd name="T13" fmla="*/ 647 h 944"/>
                <a:gd name="T14" fmla="*/ 931 w 944"/>
                <a:gd name="T15" fmla="*/ 582 h 944"/>
                <a:gd name="T16" fmla="*/ 943 w 944"/>
                <a:gd name="T17" fmla="*/ 514 h 944"/>
                <a:gd name="T18" fmla="*/ 944 w 944"/>
                <a:gd name="T19" fmla="*/ 444 h 944"/>
                <a:gd name="T20" fmla="*/ 934 w 944"/>
                <a:gd name="T21" fmla="*/ 374 h 944"/>
                <a:gd name="T22" fmla="*/ 922 w 944"/>
                <a:gd name="T23" fmla="*/ 327 h 944"/>
                <a:gd name="T24" fmla="*/ 895 w 944"/>
                <a:gd name="T25" fmla="*/ 260 h 944"/>
                <a:gd name="T26" fmla="*/ 858 w 944"/>
                <a:gd name="T27" fmla="*/ 200 h 944"/>
                <a:gd name="T28" fmla="*/ 815 w 944"/>
                <a:gd name="T29" fmla="*/ 147 h 944"/>
                <a:gd name="T30" fmla="*/ 764 w 944"/>
                <a:gd name="T31" fmla="*/ 101 h 944"/>
                <a:gd name="T32" fmla="*/ 708 w 944"/>
                <a:gd name="T33" fmla="*/ 63 h 944"/>
                <a:gd name="T34" fmla="*/ 647 w 944"/>
                <a:gd name="T35" fmla="*/ 33 h 944"/>
                <a:gd name="T36" fmla="*/ 582 w 944"/>
                <a:gd name="T37" fmla="*/ 13 h 944"/>
                <a:gd name="T38" fmla="*/ 514 w 944"/>
                <a:gd name="T39" fmla="*/ 1 h 944"/>
                <a:gd name="T40" fmla="*/ 444 w 944"/>
                <a:gd name="T41" fmla="*/ 1 h 944"/>
                <a:gd name="T42" fmla="*/ 374 w 944"/>
                <a:gd name="T43" fmla="*/ 10 h 944"/>
                <a:gd name="T44" fmla="*/ 327 w 944"/>
                <a:gd name="T45" fmla="*/ 23 h 944"/>
                <a:gd name="T46" fmla="*/ 260 w 944"/>
                <a:gd name="T47" fmla="*/ 49 h 944"/>
                <a:gd name="T48" fmla="*/ 200 w 944"/>
                <a:gd name="T49" fmla="*/ 86 h 944"/>
                <a:gd name="T50" fmla="*/ 147 w 944"/>
                <a:gd name="T51" fmla="*/ 129 h 944"/>
                <a:gd name="T52" fmla="*/ 101 w 944"/>
                <a:gd name="T53" fmla="*/ 179 h 944"/>
                <a:gd name="T54" fmla="*/ 63 w 944"/>
                <a:gd name="T55" fmla="*/ 235 h 944"/>
                <a:gd name="T56" fmla="*/ 33 w 944"/>
                <a:gd name="T57" fmla="*/ 297 h 944"/>
                <a:gd name="T58" fmla="*/ 13 w 944"/>
                <a:gd name="T59" fmla="*/ 362 h 944"/>
                <a:gd name="T60" fmla="*/ 1 w 944"/>
                <a:gd name="T61" fmla="*/ 430 h 944"/>
                <a:gd name="T62" fmla="*/ 1 w 944"/>
                <a:gd name="T63" fmla="*/ 500 h 944"/>
                <a:gd name="T64" fmla="*/ 10 w 944"/>
                <a:gd name="T65" fmla="*/ 570 h 944"/>
                <a:gd name="T66" fmla="*/ 23 w 944"/>
                <a:gd name="T67" fmla="*/ 617 h 944"/>
                <a:gd name="T68" fmla="*/ 49 w 944"/>
                <a:gd name="T69" fmla="*/ 684 h 944"/>
                <a:gd name="T70" fmla="*/ 86 w 944"/>
                <a:gd name="T71" fmla="*/ 744 h 944"/>
                <a:gd name="T72" fmla="*/ 129 w 944"/>
                <a:gd name="T73" fmla="*/ 797 h 944"/>
                <a:gd name="T74" fmla="*/ 179 w 944"/>
                <a:gd name="T75" fmla="*/ 843 h 944"/>
                <a:gd name="T76" fmla="*/ 235 w 944"/>
                <a:gd name="T77" fmla="*/ 882 h 944"/>
                <a:gd name="T78" fmla="*/ 297 w 944"/>
                <a:gd name="T79" fmla="*/ 910 h 944"/>
                <a:gd name="T80" fmla="*/ 362 w 944"/>
                <a:gd name="T81" fmla="*/ 931 h 944"/>
                <a:gd name="T82" fmla="*/ 430 w 944"/>
                <a:gd name="T83" fmla="*/ 943 h 944"/>
                <a:gd name="T84" fmla="*/ 500 w 944"/>
                <a:gd name="T85" fmla="*/ 944 h 944"/>
                <a:gd name="T86" fmla="*/ 570 w 944"/>
                <a:gd name="T87" fmla="*/ 934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929"/>
                  </a:moveTo>
                  <a:lnTo>
                    <a:pt x="594" y="929"/>
                  </a:lnTo>
                  <a:lnTo>
                    <a:pt x="617" y="922"/>
                  </a:lnTo>
                  <a:lnTo>
                    <a:pt x="641" y="914"/>
                  </a:lnTo>
                  <a:lnTo>
                    <a:pt x="663" y="905"/>
                  </a:lnTo>
                  <a:lnTo>
                    <a:pt x="684" y="895"/>
                  </a:lnTo>
                  <a:lnTo>
                    <a:pt x="705" y="883"/>
                  </a:lnTo>
                  <a:lnTo>
                    <a:pt x="724" y="871"/>
                  </a:lnTo>
                  <a:lnTo>
                    <a:pt x="744" y="858"/>
                  </a:lnTo>
                  <a:lnTo>
                    <a:pt x="762" y="845"/>
                  </a:lnTo>
                  <a:lnTo>
                    <a:pt x="780" y="831"/>
                  </a:lnTo>
                  <a:lnTo>
                    <a:pt x="797" y="815"/>
                  </a:lnTo>
                  <a:lnTo>
                    <a:pt x="814" y="800"/>
                  </a:lnTo>
                  <a:lnTo>
                    <a:pt x="828" y="783"/>
                  </a:lnTo>
                  <a:lnTo>
                    <a:pt x="843" y="764"/>
                  </a:lnTo>
                  <a:lnTo>
                    <a:pt x="857" y="746"/>
                  </a:lnTo>
                  <a:lnTo>
                    <a:pt x="870" y="728"/>
                  </a:lnTo>
                  <a:lnTo>
                    <a:pt x="882" y="708"/>
                  </a:lnTo>
                  <a:lnTo>
                    <a:pt x="892" y="689"/>
                  </a:lnTo>
                  <a:lnTo>
                    <a:pt x="903" y="668"/>
                  </a:lnTo>
                  <a:lnTo>
                    <a:pt x="910" y="647"/>
                  </a:lnTo>
                  <a:lnTo>
                    <a:pt x="920" y="626"/>
                  </a:lnTo>
                  <a:lnTo>
                    <a:pt x="926" y="604"/>
                  </a:lnTo>
                  <a:lnTo>
                    <a:pt x="931" y="582"/>
                  </a:lnTo>
                  <a:lnTo>
                    <a:pt x="937" y="560"/>
                  </a:lnTo>
                  <a:lnTo>
                    <a:pt x="940" y="536"/>
                  </a:lnTo>
                  <a:lnTo>
                    <a:pt x="943" y="514"/>
                  </a:lnTo>
                  <a:lnTo>
                    <a:pt x="944" y="491"/>
                  </a:lnTo>
                  <a:lnTo>
                    <a:pt x="944" y="467"/>
                  </a:lnTo>
                  <a:lnTo>
                    <a:pt x="944" y="444"/>
                  </a:lnTo>
                  <a:lnTo>
                    <a:pt x="942" y="420"/>
                  </a:lnTo>
                  <a:lnTo>
                    <a:pt x="939" y="397"/>
                  </a:lnTo>
                  <a:lnTo>
                    <a:pt x="934" y="374"/>
                  </a:lnTo>
                  <a:lnTo>
                    <a:pt x="929" y="350"/>
                  </a:lnTo>
                  <a:lnTo>
                    <a:pt x="929" y="350"/>
                  </a:lnTo>
                  <a:lnTo>
                    <a:pt x="922" y="327"/>
                  </a:lnTo>
                  <a:lnTo>
                    <a:pt x="913" y="303"/>
                  </a:lnTo>
                  <a:lnTo>
                    <a:pt x="905" y="281"/>
                  </a:lnTo>
                  <a:lnTo>
                    <a:pt x="895" y="260"/>
                  </a:lnTo>
                  <a:lnTo>
                    <a:pt x="883" y="239"/>
                  </a:lnTo>
                  <a:lnTo>
                    <a:pt x="871" y="220"/>
                  </a:lnTo>
                  <a:lnTo>
                    <a:pt x="858" y="200"/>
                  </a:lnTo>
                  <a:lnTo>
                    <a:pt x="845" y="182"/>
                  </a:lnTo>
                  <a:lnTo>
                    <a:pt x="831" y="164"/>
                  </a:lnTo>
                  <a:lnTo>
                    <a:pt x="815" y="147"/>
                  </a:lnTo>
                  <a:lnTo>
                    <a:pt x="800" y="131"/>
                  </a:lnTo>
                  <a:lnTo>
                    <a:pt x="783" y="116"/>
                  </a:lnTo>
                  <a:lnTo>
                    <a:pt x="764" y="101"/>
                  </a:lnTo>
                  <a:lnTo>
                    <a:pt x="746" y="87"/>
                  </a:lnTo>
                  <a:lnTo>
                    <a:pt x="728" y="75"/>
                  </a:lnTo>
                  <a:lnTo>
                    <a:pt x="708" y="63"/>
                  </a:lnTo>
                  <a:lnTo>
                    <a:pt x="689" y="52"/>
                  </a:lnTo>
                  <a:lnTo>
                    <a:pt x="668" y="43"/>
                  </a:lnTo>
                  <a:lnTo>
                    <a:pt x="647" y="33"/>
                  </a:lnTo>
                  <a:lnTo>
                    <a:pt x="626" y="26"/>
                  </a:lnTo>
                  <a:lnTo>
                    <a:pt x="604" y="18"/>
                  </a:lnTo>
                  <a:lnTo>
                    <a:pt x="582" y="13"/>
                  </a:lnTo>
                  <a:lnTo>
                    <a:pt x="560" y="7"/>
                  </a:lnTo>
                  <a:lnTo>
                    <a:pt x="536" y="4"/>
                  </a:lnTo>
                  <a:lnTo>
                    <a:pt x="514" y="1"/>
                  </a:lnTo>
                  <a:lnTo>
                    <a:pt x="491" y="0"/>
                  </a:lnTo>
                  <a:lnTo>
                    <a:pt x="467" y="0"/>
                  </a:lnTo>
                  <a:lnTo>
                    <a:pt x="444" y="1"/>
                  </a:lnTo>
                  <a:lnTo>
                    <a:pt x="420" y="2"/>
                  </a:lnTo>
                  <a:lnTo>
                    <a:pt x="397" y="6"/>
                  </a:lnTo>
                  <a:lnTo>
                    <a:pt x="374" y="10"/>
                  </a:lnTo>
                  <a:lnTo>
                    <a:pt x="350" y="15"/>
                  </a:lnTo>
                  <a:lnTo>
                    <a:pt x="350" y="15"/>
                  </a:lnTo>
                  <a:lnTo>
                    <a:pt x="327" y="23"/>
                  </a:lnTo>
                  <a:lnTo>
                    <a:pt x="303" y="31"/>
                  </a:lnTo>
                  <a:lnTo>
                    <a:pt x="281" y="40"/>
                  </a:lnTo>
                  <a:lnTo>
                    <a:pt x="260" y="49"/>
                  </a:lnTo>
                  <a:lnTo>
                    <a:pt x="239" y="61"/>
                  </a:lnTo>
                  <a:lnTo>
                    <a:pt x="220" y="73"/>
                  </a:lnTo>
                  <a:lnTo>
                    <a:pt x="200" y="86"/>
                  </a:lnTo>
                  <a:lnTo>
                    <a:pt x="182" y="99"/>
                  </a:lnTo>
                  <a:lnTo>
                    <a:pt x="164" y="114"/>
                  </a:lnTo>
                  <a:lnTo>
                    <a:pt x="147" y="129"/>
                  </a:lnTo>
                  <a:lnTo>
                    <a:pt x="131" y="146"/>
                  </a:lnTo>
                  <a:lnTo>
                    <a:pt x="116" y="162"/>
                  </a:lnTo>
                  <a:lnTo>
                    <a:pt x="101" y="179"/>
                  </a:lnTo>
                  <a:lnTo>
                    <a:pt x="87" y="198"/>
                  </a:lnTo>
                  <a:lnTo>
                    <a:pt x="75" y="216"/>
                  </a:lnTo>
                  <a:lnTo>
                    <a:pt x="63" y="235"/>
                  </a:lnTo>
                  <a:lnTo>
                    <a:pt x="52" y="256"/>
                  </a:lnTo>
                  <a:lnTo>
                    <a:pt x="43" y="276"/>
                  </a:lnTo>
                  <a:lnTo>
                    <a:pt x="33" y="297"/>
                  </a:lnTo>
                  <a:lnTo>
                    <a:pt x="26" y="319"/>
                  </a:lnTo>
                  <a:lnTo>
                    <a:pt x="18" y="340"/>
                  </a:lnTo>
                  <a:lnTo>
                    <a:pt x="13" y="362"/>
                  </a:lnTo>
                  <a:lnTo>
                    <a:pt x="7" y="384"/>
                  </a:lnTo>
                  <a:lnTo>
                    <a:pt x="3" y="407"/>
                  </a:lnTo>
                  <a:lnTo>
                    <a:pt x="1" y="430"/>
                  </a:lnTo>
                  <a:lnTo>
                    <a:pt x="0" y="453"/>
                  </a:lnTo>
                  <a:lnTo>
                    <a:pt x="0" y="476"/>
                  </a:lnTo>
                  <a:lnTo>
                    <a:pt x="1" y="500"/>
                  </a:lnTo>
                  <a:lnTo>
                    <a:pt x="2" y="523"/>
                  </a:lnTo>
                  <a:lnTo>
                    <a:pt x="6" y="547"/>
                  </a:lnTo>
                  <a:lnTo>
                    <a:pt x="10" y="570"/>
                  </a:lnTo>
                  <a:lnTo>
                    <a:pt x="15" y="594"/>
                  </a:lnTo>
                  <a:lnTo>
                    <a:pt x="15" y="594"/>
                  </a:lnTo>
                  <a:lnTo>
                    <a:pt x="23" y="617"/>
                  </a:lnTo>
                  <a:lnTo>
                    <a:pt x="31" y="641"/>
                  </a:lnTo>
                  <a:lnTo>
                    <a:pt x="40" y="663"/>
                  </a:lnTo>
                  <a:lnTo>
                    <a:pt x="49" y="684"/>
                  </a:lnTo>
                  <a:lnTo>
                    <a:pt x="61" y="704"/>
                  </a:lnTo>
                  <a:lnTo>
                    <a:pt x="73" y="724"/>
                  </a:lnTo>
                  <a:lnTo>
                    <a:pt x="86" y="744"/>
                  </a:lnTo>
                  <a:lnTo>
                    <a:pt x="99" y="762"/>
                  </a:lnTo>
                  <a:lnTo>
                    <a:pt x="114" y="780"/>
                  </a:lnTo>
                  <a:lnTo>
                    <a:pt x="129" y="797"/>
                  </a:lnTo>
                  <a:lnTo>
                    <a:pt x="146" y="814"/>
                  </a:lnTo>
                  <a:lnTo>
                    <a:pt x="162" y="828"/>
                  </a:lnTo>
                  <a:lnTo>
                    <a:pt x="179" y="843"/>
                  </a:lnTo>
                  <a:lnTo>
                    <a:pt x="198" y="857"/>
                  </a:lnTo>
                  <a:lnTo>
                    <a:pt x="216" y="870"/>
                  </a:lnTo>
                  <a:lnTo>
                    <a:pt x="235" y="882"/>
                  </a:lnTo>
                  <a:lnTo>
                    <a:pt x="256" y="892"/>
                  </a:lnTo>
                  <a:lnTo>
                    <a:pt x="276" y="902"/>
                  </a:lnTo>
                  <a:lnTo>
                    <a:pt x="297" y="910"/>
                  </a:lnTo>
                  <a:lnTo>
                    <a:pt x="319" y="919"/>
                  </a:lnTo>
                  <a:lnTo>
                    <a:pt x="340" y="926"/>
                  </a:lnTo>
                  <a:lnTo>
                    <a:pt x="362" y="931"/>
                  </a:lnTo>
                  <a:lnTo>
                    <a:pt x="384" y="936"/>
                  </a:lnTo>
                  <a:lnTo>
                    <a:pt x="407" y="940"/>
                  </a:lnTo>
                  <a:lnTo>
                    <a:pt x="430" y="943"/>
                  </a:lnTo>
                  <a:lnTo>
                    <a:pt x="453" y="944"/>
                  </a:lnTo>
                  <a:lnTo>
                    <a:pt x="477" y="944"/>
                  </a:lnTo>
                  <a:lnTo>
                    <a:pt x="500" y="944"/>
                  </a:lnTo>
                  <a:lnTo>
                    <a:pt x="523" y="942"/>
                  </a:lnTo>
                  <a:lnTo>
                    <a:pt x="547" y="939"/>
                  </a:lnTo>
                  <a:lnTo>
                    <a:pt x="570" y="934"/>
                  </a:lnTo>
                  <a:lnTo>
                    <a:pt x="594" y="929"/>
                  </a:lnTo>
                  <a:lnTo>
                    <a:pt x="594"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6" name="Freeform 56"/>
            <p:cNvSpPr>
              <a:spLocks/>
            </p:cNvSpPr>
            <p:nvPr userDrawn="1"/>
          </p:nvSpPr>
          <p:spPr bwMode="auto">
            <a:xfrm>
              <a:off x="3075" y="954"/>
              <a:ext cx="216" cy="216"/>
            </a:xfrm>
            <a:custGeom>
              <a:avLst/>
              <a:gdLst>
                <a:gd name="T0" fmla="*/ 565 w 864"/>
                <a:gd name="T1" fmla="*/ 843 h 864"/>
                <a:gd name="T2" fmla="*/ 625 w 864"/>
                <a:gd name="T3" fmla="*/ 819 h 864"/>
                <a:gd name="T4" fmla="*/ 680 w 864"/>
                <a:gd name="T5" fmla="*/ 786 h 864"/>
                <a:gd name="T6" fmla="*/ 730 w 864"/>
                <a:gd name="T7" fmla="*/ 746 h 864"/>
                <a:gd name="T8" fmla="*/ 771 w 864"/>
                <a:gd name="T9" fmla="*/ 700 h 864"/>
                <a:gd name="T10" fmla="*/ 807 w 864"/>
                <a:gd name="T11" fmla="*/ 648 h 864"/>
                <a:gd name="T12" fmla="*/ 834 w 864"/>
                <a:gd name="T13" fmla="*/ 592 h 864"/>
                <a:gd name="T14" fmla="*/ 852 w 864"/>
                <a:gd name="T15" fmla="*/ 532 h 864"/>
                <a:gd name="T16" fmla="*/ 863 w 864"/>
                <a:gd name="T17" fmla="*/ 471 h 864"/>
                <a:gd name="T18" fmla="*/ 864 w 864"/>
                <a:gd name="T19" fmla="*/ 407 h 864"/>
                <a:gd name="T20" fmla="*/ 855 w 864"/>
                <a:gd name="T21" fmla="*/ 342 h 864"/>
                <a:gd name="T22" fmla="*/ 843 w 864"/>
                <a:gd name="T23" fmla="*/ 299 h 864"/>
                <a:gd name="T24" fmla="*/ 818 w 864"/>
                <a:gd name="T25" fmla="*/ 239 h 864"/>
                <a:gd name="T26" fmla="*/ 786 w 864"/>
                <a:gd name="T27" fmla="*/ 184 h 864"/>
                <a:gd name="T28" fmla="*/ 745 w 864"/>
                <a:gd name="T29" fmla="*/ 135 h 864"/>
                <a:gd name="T30" fmla="*/ 700 w 864"/>
                <a:gd name="T31" fmla="*/ 93 h 864"/>
                <a:gd name="T32" fmla="*/ 649 w 864"/>
                <a:gd name="T33" fmla="*/ 58 h 864"/>
                <a:gd name="T34" fmla="*/ 593 w 864"/>
                <a:gd name="T35" fmla="*/ 30 h 864"/>
                <a:gd name="T36" fmla="*/ 533 w 864"/>
                <a:gd name="T37" fmla="*/ 12 h 864"/>
                <a:gd name="T38" fmla="*/ 470 w 864"/>
                <a:gd name="T39" fmla="*/ 2 h 864"/>
                <a:gd name="T40" fmla="*/ 406 w 864"/>
                <a:gd name="T41" fmla="*/ 0 h 864"/>
                <a:gd name="T42" fmla="*/ 343 w 864"/>
                <a:gd name="T43" fmla="*/ 10 h 864"/>
                <a:gd name="T44" fmla="*/ 300 w 864"/>
                <a:gd name="T45" fmla="*/ 21 h 864"/>
                <a:gd name="T46" fmla="*/ 238 w 864"/>
                <a:gd name="T47" fmla="*/ 46 h 864"/>
                <a:gd name="T48" fmla="*/ 184 w 864"/>
                <a:gd name="T49" fmla="*/ 79 h 864"/>
                <a:gd name="T50" fmla="*/ 135 w 864"/>
                <a:gd name="T51" fmla="*/ 119 h 864"/>
                <a:gd name="T52" fmla="*/ 92 w 864"/>
                <a:gd name="T53" fmla="*/ 165 h 864"/>
                <a:gd name="T54" fmla="*/ 59 w 864"/>
                <a:gd name="T55" fmla="*/ 215 h 864"/>
                <a:gd name="T56" fmla="*/ 31 w 864"/>
                <a:gd name="T57" fmla="*/ 271 h 864"/>
                <a:gd name="T58" fmla="*/ 12 w 864"/>
                <a:gd name="T59" fmla="*/ 331 h 864"/>
                <a:gd name="T60" fmla="*/ 1 w 864"/>
                <a:gd name="T61" fmla="*/ 394 h 864"/>
                <a:gd name="T62" fmla="*/ 1 w 864"/>
                <a:gd name="T63" fmla="*/ 458 h 864"/>
                <a:gd name="T64" fmla="*/ 9 w 864"/>
                <a:gd name="T65" fmla="*/ 522 h 864"/>
                <a:gd name="T66" fmla="*/ 21 w 864"/>
                <a:gd name="T67" fmla="*/ 565 h 864"/>
                <a:gd name="T68" fmla="*/ 46 w 864"/>
                <a:gd name="T69" fmla="*/ 626 h 864"/>
                <a:gd name="T70" fmla="*/ 78 w 864"/>
                <a:gd name="T71" fmla="*/ 681 h 864"/>
                <a:gd name="T72" fmla="*/ 118 w 864"/>
                <a:gd name="T73" fmla="*/ 729 h 864"/>
                <a:gd name="T74" fmla="*/ 164 w 864"/>
                <a:gd name="T75" fmla="*/ 772 h 864"/>
                <a:gd name="T76" fmla="*/ 216 w 864"/>
                <a:gd name="T77" fmla="*/ 806 h 864"/>
                <a:gd name="T78" fmla="*/ 272 w 864"/>
                <a:gd name="T79" fmla="*/ 833 h 864"/>
                <a:gd name="T80" fmla="*/ 332 w 864"/>
                <a:gd name="T81" fmla="*/ 853 h 864"/>
                <a:gd name="T82" fmla="*/ 393 w 864"/>
                <a:gd name="T83" fmla="*/ 863 h 864"/>
                <a:gd name="T84" fmla="*/ 457 w 864"/>
                <a:gd name="T85" fmla="*/ 863 h 864"/>
                <a:gd name="T86" fmla="*/ 522 w 864"/>
                <a:gd name="T87" fmla="*/ 85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5" y="850"/>
                  </a:moveTo>
                  <a:lnTo>
                    <a:pt x="545" y="850"/>
                  </a:lnTo>
                  <a:lnTo>
                    <a:pt x="565" y="843"/>
                  </a:lnTo>
                  <a:lnTo>
                    <a:pt x="586" y="836"/>
                  </a:lnTo>
                  <a:lnTo>
                    <a:pt x="606" y="828"/>
                  </a:lnTo>
                  <a:lnTo>
                    <a:pt x="625" y="819"/>
                  </a:lnTo>
                  <a:lnTo>
                    <a:pt x="645" y="808"/>
                  </a:lnTo>
                  <a:lnTo>
                    <a:pt x="663" y="798"/>
                  </a:lnTo>
                  <a:lnTo>
                    <a:pt x="680" y="786"/>
                  </a:lnTo>
                  <a:lnTo>
                    <a:pt x="697" y="773"/>
                  </a:lnTo>
                  <a:lnTo>
                    <a:pt x="714" y="760"/>
                  </a:lnTo>
                  <a:lnTo>
                    <a:pt x="730" y="746"/>
                  </a:lnTo>
                  <a:lnTo>
                    <a:pt x="744" y="731"/>
                  </a:lnTo>
                  <a:lnTo>
                    <a:pt x="758" y="716"/>
                  </a:lnTo>
                  <a:lnTo>
                    <a:pt x="771" y="700"/>
                  </a:lnTo>
                  <a:lnTo>
                    <a:pt x="784" y="683"/>
                  </a:lnTo>
                  <a:lnTo>
                    <a:pt x="796" y="666"/>
                  </a:lnTo>
                  <a:lnTo>
                    <a:pt x="807" y="648"/>
                  </a:lnTo>
                  <a:lnTo>
                    <a:pt x="817" y="630"/>
                  </a:lnTo>
                  <a:lnTo>
                    <a:pt x="825" y="611"/>
                  </a:lnTo>
                  <a:lnTo>
                    <a:pt x="834" y="592"/>
                  </a:lnTo>
                  <a:lnTo>
                    <a:pt x="840" y="572"/>
                  </a:lnTo>
                  <a:lnTo>
                    <a:pt x="847" y="553"/>
                  </a:lnTo>
                  <a:lnTo>
                    <a:pt x="852" y="532"/>
                  </a:lnTo>
                  <a:lnTo>
                    <a:pt x="857" y="512"/>
                  </a:lnTo>
                  <a:lnTo>
                    <a:pt x="860" y="492"/>
                  </a:lnTo>
                  <a:lnTo>
                    <a:pt x="863" y="471"/>
                  </a:lnTo>
                  <a:lnTo>
                    <a:pt x="864" y="450"/>
                  </a:lnTo>
                  <a:lnTo>
                    <a:pt x="864" y="428"/>
                  </a:lnTo>
                  <a:lnTo>
                    <a:pt x="864" y="407"/>
                  </a:lnTo>
                  <a:lnTo>
                    <a:pt x="861" y="385"/>
                  </a:lnTo>
                  <a:lnTo>
                    <a:pt x="859" y="364"/>
                  </a:lnTo>
                  <a:lnTo>
                    <a:pt x="855" y="342"/>
                  </a:lnTo>
                  <a:lnTo>
                    <a:pt x="850" y="320"/>
                  </a:lnTo>
                  <a:lnTo>
                    <a:pt x="850" y="320"/>
                  </a:lnTo>
                  <a:lnTo>
                    <a:pt x="843" y="299"/>
                  </a:lnTo>
                  <a:lnTo>
                    <a:pt x="836" y="278"/>
                  </a:lnTo>
                  <a:lnTo>
                    <a:pt x="827" y="258"/>
                  </a:lnTo>
                  <a:lnTo>
                    <a:pt x="818" y="239"/>
                  </a:lnTo>
                  <a:lnTo>
                    <a:pt x="808" y="219"/>
                  </a:lnTo>
                  <a:lnTo>
                    <a:pt x="797" y="201"/>
                  </a:lnTo>
                  <a:lnTo>
                    <a:pt x="786" y="184"/>
                  </a:lnTo>
                  <a:lnTo>
                    <a:pt x="773" y="167"/>
                  </a:lnTo>
                  <a:lnTo>
                    <a:pt x="760" y="150"/>
                  </a:lnTo>
                  <a:lnTo>
                    <a:pt x="745" y="135"/>
                  </a:lnTo>
                  <a:lnTo>
                    <a:pt x="731" y="120"/>
                  </a:lnTo>
                  <a:lnTo>
                    <a:pt x="715" y="106"/>
                  </a:lnTo>
                  <a:lnTo>
                    <a:pt x="700" y="93"/>
                  </a:lnTo>
                  <a:lnTo>
                    <a:pt x="683" y="80"/>
                  </a:lnTo>
                  <a:lnTo>
                    <a:pt x="666" y="68"/>
                  </a:lnTo>
                  <a:lnTo>
                    <a:pt x="649" y="58"/>
                  </a:lnTo>
                  <a:lnTo>
                    <a:pt x="631" y="47"/>
                  </a:lnTo>
                  <a:lnTo>
                    <a:pt x="611" y="40"/>
                  </a:lnTo>
                  <a:lnTo>
                    <a:pt x="593" y="30"/>
                  </a:lnTo>
                  <a:lnTo>
                    <a:pt x="573" y="24"/>
                  </a:lnTo>
                  <a:lnTo>
                    <a:pt x="552" y="17"/>
                  </a:lnTo>
                  <a:lnTo>
                    <a:pt x="533" y="12"/>
                  </a:lnTo>
                  <a:lnTo>
                    <a:pt x="512" y="7"/>
                  </a:lnTo>
                  <a:lnTo>
                    <a:pt x="491" y="4"/>
                  </a:lnTo>
                  <a:lnTo>
                    <a:pt x="470" y="2"/>
                  </a:lnTo>
                  <a:lnTo>
                    <a:pt x="449" y="0"/>
                  </a:lnTo>
                  <a:lnTo>
                    <a:pt x="429" y="0"/>
                  </a:lnTo>
                  <a:lnTo>
                    <a:pt x="406" y="0"/>
                  </a:lnTo>
                  <a:lnTo>
                    <a:pt x="386" y="3"/>
                  </a:lnTo>
                  <a:lnTo>
                    <a:pt x="363" y="6"/>
                  </a:lnTo>
                  <a:lnTo>
                    <a:pt x="343" y="10"/>
                  </a:lnTo>
                  <a:lnTo>
                    <a:pt x="320" y="15"/>
                  </a:lnTo>
                  <a:lnTo>
                    <a:pt x="320" y="15"/>
                  </a:lnTo>
                  <a:lnTo>
                    <a:pt x="300" y="21"/>
                  </a:lnTo>
                  <a:lnTo>
                    <a:pt x="279" y="28"/>
                  </a:lnTo>
                  <a:lnTo>
                    <a:pt x="258" y="37"/>
                  </a:lnTo>
                  <a:lnTo>
                    <a:pt x="238" y="46"/>
                  </a:lnTo>
                  <a:lnTo>
                    <a:pt x="220" y="56"/>
                  </a:lnTo>
                  <a:lnTo>
                    <a:pt x="202" y="67"/>
                  </a:lnTo>
                  <a:lnTo>
                    <a:pt x="184" y="79"/>
                  </a:lnTo>
                  <a:lnTo>
                    <a:pt x="167" y="92"/>
                  </a:lnTo>
                  <a:lnTo>
                    <a:pt x="151" y="105"/>
                  </a:lnTo>
                  <a:lnTo>
                    <a:pt x="135" y="119"/>
                  </a:lnTo>
                  <a:lnTo>
                    <a:pt x="120" y="133"/>
                  </a:lnTo>
                  <a:lnTo>
                    <a:pt x="107" y="149"/>
                  </a:lnTo>
                  <a:lnTo>
                    <a:pt x="92" y="165"/>
                  </a:lnTo>
                  <a:lnTo>
                    <a:pt x="81" y="182"/>
                  </a:lnTo>
                  <a:lnTo>
                    <a:pt x="69" y="198"/>
                  </a:lnTo>
                  <a:lnTo>
                    <a:pt x="59" y="215"/>
                  </a:lnTo>
                  <a:lnTo>
                    <a:pt x="48" y="234"/>
                  </a:lnTo>
                  <a:lnTo>
                    <a:pt x="39" y="253"/>
                  </a:lnTo>
                  <a:lnTo>
                    <a:pt x="31" y="271"/>
                  </a:lnTo>
                  <a:lnTo>
                    <a:pt x="23" y="291"/>
                  </a:lnTo>
                  <a:lnTo>
                    <a:pt x="17" y="312"/>
                  </a:lnTo>
                  <a:lnTo>
                    <a:pt x="12" y="331"/>
                  </a:lnTo>
                  <a:lnTo>
                    <a:pt x="8" y="352"/>
                  </a:lnTo>
                  <a:lnTo>
                    <a:pt x="4" y="373"/>
                  </a:lnTo>
                  <a:lnTo>
                    <a:pt x="1" y="394"/>
                  </a:lnTo>
                  <a:lnTo>
                    <a:pt x="0" y="415"/>
                  </a:lnTo>
                  <a:lnTo>
                    <a:pt x="0" y="436"/>
                  </a:lnTo>
                  <a:lnTo>
                    <a:pt x="1" y="458"/>
                  </a:lnTo>
                  <a:lnTo>
                    <a:pt x="3" y="479"/>
                  </a:lnTo>
                  <a:lnTo>
                    <a:pt x="5" y="501"/>
                  </a:lnTo>
                  <a:lnTo>
                    <a:pt x="9" y="522"/>
                  </a:lnTo>
                  <a:lnTo>
                    <a:pt x="14" y="544"/>
                  </a:lnTo>
                  <a:lnTo>
                    <a:pt x="14" y="544"/>
                  </a:lnTo>
                  <a:lnTo>
                    <a:pt x="21" y="565"/>
                  </a:lnTo>
                  <a:lnTo>
                    <a:pt x="29" y="585"/>
                  </a:lnTo>
                  <a:lnTo>
                    <a:pt x="36" y="606"/>
                  </a:lnTo>
                  <a:lnTo>
                    <a:pt x="46" y="626"/>
                  </a:lnTo>
                  <a:lnTo>
                    <a:pt x="56" y="644"/>
                  </a:lnTo>
                  <a:lnTo>
                    <a:pt x="66" y="662"/>
                  </a:lnTo>
                  <a:lnTo>
                    <a:pt x="78" y="681"/>
                  </a:lnTo>
                  <a:lnTo>
                    <a:pt x="91" y="697"/>
                  </a:lnTo>
                  <a:lnTo>
                    <a:pt x="104" y="713"/>
                  </a:lnTo>
                  <a:lnTo>
                    <a:pt x="118" y="729"/>
                  </a:lnTo>
                  <a:lnTo>
                    <a:pt x="133" y="744"/>
                  </a:lnTo>
                  <a:lnTo>
                    <a:pt x="148" y="757"/>
                  </a:lnTo>
                  <a:lnTo>
                    <a:pt x="164" y="772"/>
                  </a:lnTo>
                  <a:lnTo>
                    <a:pt x="181" y="783"/>
                  </a:lnTo>
                  <a:lnTo>
                    <a:pt x="198" y="795"/>
                  </a:lnTo>
                  <a:lnTo>
                    <a:pt x="216" y="806"/>
                  </a:lnTo>
                  <a:lnTo>
                    <a:pt x="234" y="816"/>
                  </a:lnTo>
                  <a:lnTo>
                    <a:pt x="253" y="825"/>
                  </a:lnTo>
                  <a:lnTo>
                    <a:pt x="272" y="833"/>
                  </a:lnTo>
                  <a:lnTo>
                    <a:pt x="292" y="841"/>
                  </a:lnTo>
                  <a:lnTo>
                    <a:pt x="311" y="847"/>
                  </a:lnTo>
                  <a:lnTo>
                    <a:pt x="332" y="853"/>
                  </a:lnTo>
                  <a:lnTo>
                    <a:pt x="352" y="856"/>
                  </a:lnTo>
                  <a:lnTo>
                    <a:pt x="373" y="860"/>
                  </a:lnTo>
                  <a:lnTo>
                    <a:pt x="393" y="863"/>
                  </a:lnTo>
                  <a:lnTo>
                    <a:pt x="414" y="864"/>
                  </a:lnTo>
                  <a:lnTo>
                    <a:pt x="436" y="864"/>
                  </a:lnTo>
                  <a:lnTo>
                    <a:pt x="457" y="863"/>
                  </a:lnTo>
                  <a:lnTo>
                    <a:pt x="479" y="862"/>
                  </a:lnTo>
                  <a:lnTo>
                    <a:pt x="500" y="859"/>
                  </a:lnTo>
                  <a:lnTo>
                    <a:pt x="522" y="855"/>
                  </a:lnTo>
                  <a:lnTo>
                    <a:pt x="545" y="850"/>
                  </a:lnTo>
                  <a:lnTo>
                    <a:pt x="545" y="8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7" name="Freeform 57"/>
            <p:cNvSpPr>
              <a:spLocks/>
            </p:cNvSpPr>
            <p:nvPr userDrawn="1"/>
          </p:nvSpPr>
          <p:spPr bwMode="auto">
            <a:xfrm>
              <a:off x="3151" y="1208"/>
              <a:ext cx="195" cy="196"/>
            </a:xfrm>
            <a:custGeom>
              <a:avLst/>
              <a:gdLst>
                <a:gd name="T0" fmla="*/ 512 w 783"/>
                <a:gd name="T1" fmla="*/ 765 h 783"/>
                <a:gd name="T2" fmla="*/ 568 w 783"/>
                <a:gd name="T3" fmla="*/ 743 h 783"/>
                <a:gd name="T4" fmla="*/ 618 w 783"/>
                <a:gd name="T5" fmla="*/ 713 h 783"/>
                <a:gd name="T6" fmla="*/ 662 w 783"/>
                <a:gd name="T7" fmla="*/ 676 h 783"/>
                <a:gd name="T8" fmla="*/ 700 w 783"/>
                <a:gd name="T9" fmla="*/ 634 h 783"/>
                <a:gd name="T10" fmla="*/ 731 w 783"/>
                <a:gd name="T11" fmla="*/ 588 h 783"/>
                <a:gd name="T12" fmla="*/ 756 w 783"/>
                <a:gd name="T13" fmla="*/ 537 h 783"/>
                <a:gd name="T14" fmla="*/ 773 w 783"/>
                <a:gd name="T15" fmla="*/ 483 h 783"/>
                <a:gd name="T16" fmla="*/ 782 w 783"/>
                <a:gd name="T17" fmla="*/ 427 h 783"/>
                <a:gd name="T18" fmla="*/ 783 w 783"/>
                <a:gd name="T19" fmla="*/ 369 h 783"/>
                <a:gd name="T20" fmla="*/ 776 w 783"/>
                <a:gd name="T21" fmla="*/ 310 h 783"/>
                <a:gd name="T22" fmla="*/ 765 w 783"/>
                <a:gd name="T23" fmla="*/ 271 h 783"/>
                <a:gd name="T24" fmla="*/ 743 w 783"/>
                <a:gd name="T25" fmla="*/ 216 h 783"/>
                <a:gd name="T26" fmla="*/ 713 w 783"/>
                <a:gd name="T27" fmla="*/ 167 h 783"/>
                <a:gd name="T28" fmla="*/ 677 w 783"/>
                <a:gd name="T29" fmla="*/ 122 h 783"/>
                <a:gd name="T30" fmla="*/ 635 w 783"/>
                <a:gd name="T31" fmla="*/ 85 h 783"/>
                <a:gd name="T32" fmla="*/ 588 w 783"/>
                <a:gd name="T33" fmla="*/ 53 h 783"/>
                <a:gd name="T34" fmla="*/ 537 w 783"/>
                <a:gd name="T35" fmla="*/ 29 h 783"/>
                <a:gd name="T36" fmla="*/ 484 w 783"/>
                <a:gd name="T37" fmla="*/ 12 h 783"/>
                <a:gd name="T38" fmla="*/ 428 w 783"/>
                <a:gd name="T39" fmla="*/ 3 h 783"/>
                <a:gd name="T40" fmla="*/ 369 w 783"/>
                <a:gd name="T41" fmla="*/ 1 h 783"/>
                <a:gd name="T42" fmla="*/ 310 w 783"/>
                <a:gd name="T43" fmla="*/ 9 h 783"/>
                <a:gd name="T44" fmla="*/ 271 w 783"/>
                <a:gd name="T45" fmla="*/ 20 h 783"/>
                <a:gd name="T46" fmla="*/ 217 w 783"/>
                <a:gd name="T47" fmla="*/ 42 h 783"/>
                <a:gd name="T48" fmla="*/ 167 w 783"/>
                <a:gd name="T49" fmla="*/ 72 h 783"/>
                <a:gd name="T50" fmla="*/ 123 w 783"/>
                <a:gd name="T51" fmla="*/ 108 h 783"/>
                <a:gd name="T52" fmla="*/ 85 w 783"/>
                <a:gd name="T53" fmla="*/ 150 h 783"/>
                <a:gd name="T54" fmla="*/ 54 w 783"/>
                <a:gd name="T55" fmla="*/ 197 h 783"/>
                <a:gd name="T56" fmla="*/ 29 w 783"/>
                <a:gd name="T57" fmla="*/ 248 h 783"/>
                <a:gd name="T58" fmla="*/ 12 w 783"/>
                <a:gd name="T59" fmla="*/ 301 h 783"/>
                <a:gd name="T60" fmla="*/ 3 w 783"/>
                <a:gd name="T61" fmla="*/ 357 h 783"/>
                <a:gd name="T62" fmla="*/ 2 w 783"/>
                <a:gd name="T63" fmla="*/ 416 h 783"/>
                <a:gd name="T64" fmla="*/ 9 w 783"/>
                <a:gd name="T65" fmla="*/ 474 h 783"/>
                <a:gd name="T66" fmla="*/ 20 w 783"/>
                <a:gd name="T67" fmla="*/ 513 h 783"/>
                <a:gd name="T68" fmla="*/ 42 w 783"/>
                <a:gd name="T69" fmla="*/ 568 h 783"/>
                <a:gd name="T70" fmla="*/ 72 w 783"/>
                <a:gd name="T71" fmla="*/ 618 h 783"/>
                <a:gd name="T72" fmla="*/ 108 w 783"/>
                <a:gd name="T73" fmla="*/ 662 h 783"/>
                <a:gd name="T74" fmla="*/ 150 w 783"/>
                <a:gd name="T75" fmla="*/ 700 h 783"/>
                <a:gd name="T76" fmla="*/ 197 w 783"/>
                <a:gd name="T77" fmla="*/ 731 h 783"/>
                <a:gd name="T78" fmla="*/ 248 w 783"/>
                <a:gd name="T79" fmla="*/ 756 h 783"/>
                <a:gd name="T80" fmla="*/ 301 w 783"/>
                <a:gd name="T81" fmla="*/ 773 h 783"/>
                <a:gd name="T82" fmla="*/ 357 w 783"/>
                <a:gd name="T83" fmla="*/ 782 h 783"/>
                <a:gd name="T84" fmla="*/ 416 w 783"/>
                <a:gd name="T85" fmla="*/ 783 h 783"/>
                <a:gd name="T86" fmla="*/ 475 w 783"/>
                <a:gd name="T87" fmla="*/ 775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4" y="770"/>
                  </a:moveTo>
                  <a:lnTo>
                    <a:pt x="494" y="770"/>
                  </a:lnTo>
                  <a:lnTo>
                    <a:pt x="512" y="765"/>
                  </a:lnTo>
                  <a:lnTo>
                    <a:pt x="532" y="758"/>
                  </a:lnTo>
                  <a:lnTo>
                    <a:pt x="550" y="750"/>
                  </a:lnTo>
                  <a:lnTo>
                    <a:pt x="568" y="743"/>
                  </a:lnTo>
                  <a:lnTo>
                    <a:pt x="585" y="733"/>
                  </a:lnTo>
                  <a:lnTo>
                    <a:pt x="601" y="723"/>
                  </a:lnTo>
                  <a:lnTo>
                    <a:pt x="618" y="713"/>
                  </a:lnTo>
                  <a:lnTo>
                    <a:pt x="634" y="701"/>
                  </a:lnTo>
                  <a:lnTo>
                    <a:pt x="648" y="689"/>
                  </a:lnTo>
                  <a:lnTo>
                    <a:pt x="662" y="676"/>
                  </a:lnTo>
                  <a:lnTo>
                    <a:pt x="675" y="663"/>
                  </a:lnTo>
                  <a:lnTo>
                    <a:pt x="688" y="649"/>
                  </a:lnTo>
                  <a:lnTo>
                    <a:pt x="700" y="634"/>
                  </a:lnTo>
                  <a:lnTo>
                    <a:pt x="712" y="619"/>
                  </a:lnTo>
                  <a:lnTo>
                    <a:pt x="722" y="603"/>
                  </a:lnTo>
                  <a:lnTo>
                    <a:pt x="731" y="588"/>
                  </a:lnTo>
                  <a:lnTo>
                    <a:pt x="740" y="572"/>
                  </a:lnTo>
                  <a:lnTo>
                    <a:pt x="748" y="555"/>
                  </a:lnTo>
                  <a:lnTo>
                    <a:pt x="756" y="537"/>
                  </a:lnTo>
                  <a:lnTo>
                    <a:pt x="763" y="520"/>
                  </a:lnTo>
                  <a:lnTo>
                    <a:pt x="768" y="502"/>
                  </a:lnTo>
                  <a:lnTo>
                    <a:pt x="773" y="483"/>
                  </a:lnTo>
                  <a:lnTo>
                    <a:pt x="777" y="465"/>
                  </a:lnTo>
                  <a:lnTo>
                    <a:pt x="781" y="446"/>
                  </a:lnTo>
                  <a:lnTo>
                    <a:pt x="782" y="427"/>
                  </a:lnTo>
                  <a:lnTo>
                    <a:pt x="783" y="408"/>
                  </a:lnTo>
                  <a:lnTo>
                    <a:pt x="783" y="388"/>
                  </a:lnTo>
                  <a:lnTo>
                    <a:pt x="783" y="369"/>
                  </a:lnTo>
                  <a:lnTo>
                    <a:pt x="782" y="349"/>
                  </a:lnTo>
                  <a:lnTo>
                    <a:pt x="779" y="330"/>
                  </a:lnTo>
                  <a:lnTo>
                    <a:pt x="776" y="310"/>
                  </a:lnTo>
                  <a:lnTo>
                    <a:pt x="770" y="291"/>
                  </a:lnTo>
                  <a:lnTo>
                    <a:pt x="770" y="291"/>
                  </a:lnTo>
                  <a:lnTo>
                    <a:pt x="765" y="271"/>
                  </a:lnTo>
                  <a:lnTo>
                    <a:pt x="759" y="253"/>
                  </a:lnTo>
                  <a:lnTo>
                    <a:pt x="751" y="234"/>
                  </a:lnTo>
                  <a:lnTo>
                    <a:pt x="743" y="216"/>
                  </a:lnTo>
                  <a:lnTo>
                    <a:pt x="734" y="199"/>
                  </a:lnTo>
                  <a:lnTo>
                    <a:pt x="723" y="182"/>
                  </a:lnTo>
                  <a:lnTo>
                    <a:pt x="713" y="167"/>
                  </a:lnTo>
                  <a:lnTo>
                    <a:pt x="701" y="151"/>
                  </a:lnTo>
                  <a:lnTo>
                    <a:pt x="690" y="137"/>
                  </a:lnTo>
                  <a:lnTo>
                    <a:pt x="677" y="122"/>
                  </a:lnTo>
                  <a:lnTo>
                    <a:pt x="663" y="109"/>
                  </a:lnTo>
                  <a:lnTo>
                    <a:pt x="649" y="96"/>
                  </a:lnTo>
                  <a:lnTo>
                    <a:pt x="635" y="85"/>
                  </a:lnTo>
                  <a:lnTo>
                    <a:pt x="619" y="73"/>
                  </a:lnTo>
                  <a:lnTo>
                    <a:pt x="604" y="63"/>
                  </a:lnTo>
                  <a:lnTo>
                    <a:pt x="588" y="53"/>
                  </a:lnTo>
                  <a:lnTo>
                    <a:pt x="571" y="44"/>
                  </a:lnTo>
                  <a:lnTo>
                    <a:pt x="554" y="35"/>
                  </a:lnTo>
                  <a:lnTo>
                    <a:pt x="537" y="29"/>
                  </a:lnTo>
                  <a:lnTo>
                    <a:pt x="520" y="22"/>
                  </a:lnTo>
                  <a:lnTo>
                    <a:pt x="502" y="16"/>
                  </a:lnTo>
                  <a:lnTo>
                    <a:pt x="484" y="12"/>
                  </a:lnTo>
                  <a:lnTo>
                    <a:pt x="465" y="8"/>
                  </a:lnTo>
                  <a:lnTo>
                    <a:pt x="446" y="4"/>
                  </a:lnTo>
                  <a:lnTo>
                    <a:pt x="428" y="3"/>
                  </a:lnTo>
                  <a:lnTo>
                    <a:pt x="408" y="1"/>
                  </a:lnTo>
                  <a:lnTo>
                    <a:pt x="389" y="0"/>
                  </a:lnTo>
                  <a:lnTo>
                    <a:pt x="369" y="1"/>
                  </a:lnTo>
                  <a:lnTo>
                    <a:pt x="349" y="3"/>
                  </a:lnTo>
                  <a:lnTo>
                    <a:pt x="330" y="5"/>
                  </a:lnTo>
                  <a:lnTo>
                    <a:pt x="310" y="9"/>
                  </a:lnTo>
                  <a:lnTo>
                    <a:pt x="291" y="14"/>
                  </a:lnTo>
                  <a:lnTo>
                    <a:pt x="291" y="14"/>
                  </a:lnTo>
                  <a:lnTo>
                    <a:pt x="271" y="20"/>
                  </a:lnTo>
                  <a:lnTo>
                    <a:pt x="253" y="26"/>
                  </a:lnTo>
                  <a:lnTo>
                    <a:pt x="235" y="34"/>
                  </a:lnTo>
                  <a:lnTo>
                    <a:pt x="217" y="42"/>
                  </a:lnTo>
                  <a:lnTo>
                    <a:pt x="200" y="51"/>
                  </a:lnTo>
                  <a:lnTo>
                    <a:pt x="183" y="61"/>
                  </a:lnTo>
                  <a:lnTo>
                    <a:pt x="167" y="72"/>
                  </a:lnTo>
                  <a:lnTo>
                    <a:pt x="151" y="83"/>
                  </a:lnTo>
                  <a:lnTo>
                    <a:pt x="137" y="95"/>
                  </a:lnTo>
                  <a:lnTo>
                    <a:pt x="123" y="108"/>
                  </a:lnTo>
                  <a:lnTo>
                    <a:pt x="110" y="121"/>
                  </a:lnTo>
                  <a:lnTo>
                    <a:pt x="97" y="135"/>
                  </a:lnTo>
                  <a:lnTo>
                    <a:pt x="85" y="150"/>
                  </a:lnTo>
                  <a:lnTo>
                    <a:pt x="73" y="164"/>
                  </a:lnTo>
                  <a:lnTo>
                    <a:pt x="63" y="180"/>
                  </a:lnTo>
                  <a:lnTo>
                    <a:pt x="54" y="197"/>
                  </a:lnTo>
                  <a:lnTo>
                    <a:pt x="45" y="212"/>
                  </a:lnTo>
                  <a:lnTo>
                    <a:pt x="35" y="229"/>
                  </a:lnTo>
                  <a:lnTo>
                    <a:pt x="29" y="248"/>
                  </a:lnTo>
                  <a:lnTo>
                    <a:pt x="22" y="264"/>
                  </a:lnTo>
                  <a:lnTo>
                    <a:pt x="16" y="283"/>
                  </a:lnTo>
                  <a:lnTo>
                    <a:pt x="12" y="301"/>
                  </a:lnTo>
                  <a:lnTo>
                    <a:pt x="8" y="319"/>
                  </a:lnTo>
                  <a:lnTo>
                    <a:pt x="4" y="339"/>
                  </a:lnTo>
                  <a:lnTo>
                    <a:pt x="3" y="357"/>
                  </a:lnTo>
                  <a:lnTo>
                    <a:pt x="2" y="377"/>
                  </a:lnTo>
                  <a:lnTo>
                    <a:pt x="0" y="396"/>
                  </a:lnTo>
                  <a:lnTo>
                    <a:pt x="2" y="416"/>
                  </a:lnTo>
                  <a:lnTo>
                    <a:pt x="3" y="435"/>
                  </a:lnTo>
                  <a:lnTo>
                    <a:pt x="5" y="455"/>
                  </a:lnTo>
                  <a:lnTo>
                    <a:pt x="9" y="474"/>
                  </a:lnTo>
                  <a:lnTo>
                    <a:pt x="15" y="494"/>
                  </a:lnTo>
                  <a:lnTo>
                    <a:pt x="15" y="494"/>
                  </a:lnTo>
                  <a:lnTo>
                    <a:pt x="20" y="513"/>
                  </a:lnTo>
                  <a:lnTo>
                    <a:pt x="26" y="532"/>
                  </a:lnTo>
                  <a:lnTo>
                    <a:pt x="34" y="550"/>
                  </a:lnTo>
                  <a:lnTo>
                    <a:pt x="42" y="568"/>
                  </a:lnTo>
                  <a:lnTo>
                    <a:pt x="51" y="585"/>
                  </a:lnTo>
                  <a:lnTo>
                    <a:pt x="61" y="602"/>
                  </a:lnTo>
                  <a:lnTo>
                    <a:pt x="72" y="618"/>
                  </a:lnTo>
                  <a:lnTo>
                    <a:pt x="84" y="633"/>
                  </a:lnTo>
                  <a:lnTo>
                    <a:pt x="95" y="647"/>
                  </a:lnTo>
                  <a:lnTo>
                    <a:pt x="108" y="662"/>
                  </a:lnTo>
                  <a:lnTo>
                    <a:pt x="121" y="675"/>
                  </a:lnTo>
                  <a:lnTo>
                    <a:pt x="136" y="688"/>
                  </a:lnTo>
                  <a:lnTo>
                    <a:pt x="150" y="700"/>
                  </a:lnTo>
                  <a:lnTo>
                    <a:pt x="164" y="711"/>
                  </a:lnTo>
                  <a:lnTo>
                    <a:pt x="180" y="722"/>
                  </a:lnTo>
                  <a:lnTo>
                    <a:pt x="197" y="731"/>
                  </a:lnTo>
                  <a:lnTo>
                    <a:pt x="213" y="740"/>
                  </a:lnTo>
                  <a:lnTo>
                    <a:pt x="230" y="748"/>
                  </a:lnTo>
                  <a:lnTo>
                    <a:pt x="248" y="756"/>
                  </a:lnTo>
                  <a:lnTo>
                    <a:pt x="265" y="762"/>
                  </a:lnTo>
                  <a:lnTo>
                    <a:pt x="283" y="767"/>
                  </a:lnTo>
                  <a:lnTo>
                    <a:pt x="301" y="773"/>
                  </a:lnTo>
                  <a:lnTo>
                    <a:pt x="319" y="776"/>
                  </a:lnTo>
                  <a:lnTo>
                    <a:pt x="339" y="780"/>
                  </a:lnTo>
                  <a:lnTo>
                    <a:pt x="357" y="782"/>
                  </a:lnTo>
                  <a:lnTo>
                    <a:pt x="377" y="783"/>
                  </a:lnTo>
                  <a:lnTo>
                    <a:pt x="396" y="783"/>
                  </a:lnTo>
                  <a:lnTo>
                    <a:pt x="416" y="783"/>
                  </a:lnTo>
                  <a:lnTo>
                    <a:pt x="435" y="782"/>
                  </a:lnTo>
                  <a:lnTo>
                    <a:pt x="455" y="779"/>
                  </a:lnTo>
                  <a:lnTo>
                    <a:pt x="475" y="775"/>
                  </a:lnTo>
                  <a:lnTo>
                    <a:pt x="494" y="770"/>
                  </a:lnTo>
                  <a:lnTo>
                    <a:pt x="494" y="7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8" name="Freeform 58"/>
            <p:cNvSpPr>
              <a:spLocks/>
            </p:cNvSpPr>
            <p:nvPr userDrawn="1"/>
          </p:nvSpPr>
          <p:spPr bwMode="auto">
            <a:xfrm>
              <a:off x="3226" y="1463"/>
              <a:ext cx="176" cy="176"/>
            </a:xfrm>
            <a:custGeom>
              <a:avLst/>
              <a:gdLst>
                <a:gd name="T0" fmla="*/ 459 w 701"/>
                <a:gd name="T1" fmla="*/ 685 h 702"/>
                <a:gd name="T2" fmla="*/ 508 w 701"/>
                <a:gd name="T3" fmla="*/ 664 h 702"/>
                <a:gd name="T4" fmla="*/ 552 w 701"/>
                <a:gd name="T5" fmla="*/ 638 h 702"/>
                <a:gd name="T6" fmla="*/ 591 w 701"/>
                <a:gd name="T7" fmla="*/ 606 h 702"/>
                <a:gd name="T8" fmla="*/ 627 w 701"/>
                <a:gd name="T9" fmla="*/ 568 h 702"/>
                <a:gd name="T10" fmla="*/ 654 w 701"/>
                <a:gd name="T11" fmla="*/ 526 h 702"/>
                <a:gd name="T12" fmla="*/ 676 w 701"/>
                <a:gd name="T13" fmla="*/ 481 h 702"/>
                <a:gd name="T14" fmla="*/ 692 w 701"/>
                <a:gd name="T15" fmla="*/ 432 h 702"/>
                <a:gd name="T16" fmla="*/ 700 w 701"/>
                <a:gd name="T17" fmla="*/ 383 h 702"/>
                <a:gd name="T18" fmla="*/ 701 w 701"/>
                <a:gd name="T19" fmla="*/ 331 h 702"/>
                <a:gd name="T20" fmla="*/ 694 w 701"/>
                <a:gd name="T21" fmla="*/ 277 h 702"/>
                <a:gd name="T22" fmla="*/ 684 w 701"/>
                <a:gd name="T23" fmla="*/ 243 h 702"/>
                <a:gd name="T24" fmla="*/ 664 w 701"/>
                <a:gd name="T25" fmla="*/ 194 h 702"/>
                <a:gd name="T26" fmla="*/ 637 w 701"/>
                <a:gd name="T27" fmla="*/ 150 h 702"/>
                <a:gd name="T28" fmla="*/ 606 w 701"/>
                <a:gd name="T29" fmla="*/ 109 h 702"/>
                <a:gd name="T30" fmla="*/ 568 w 701"/>
                <a:gd name="T31" fmla="*/ 75 h 702"/>
                <a:gd name="T32" fmla="*/ 526 w 701"/>
                <a:gd name="T33" fmla="*/ 47 h 702"/>
                <a:gd name="T34" fmla="*/ 481 w 701"/>
                <a:gd name="T35" fmla="*/ 25 h 702"/>
                <a:gd name="T36" fmla="*/ 432 w 701"/>
                <a:gd name="T37" fmla="*/ 10 h 702"/>
                <a:gd name="T38" fmla="*/ 382 w 701"/>
                <a:gd name="T39" fmla="*/ 1 h 702"/>
                <a:gd name="T40" fmla="*/ 330 w 701"/>
                <a:gd name="T41" fmla="*/ 1 h 702"/>
                <a:gd name="T42" fmla="*/ 277 w 701"/>
                <a:gd name="T43" fmla="*/ 8 h 702"/>
                <a:gd name="T44" fmla="*/ 242 w 701"/>
                <a:gd name="T45" fmla="*/ 17 h 702"/>
                <a:gd name="T46" fmla="*/ 193 w 701"/>
                <a:gd name="T47" fmla="*/ 38 h 702"/>
                <a:gd name="T48" fmla="*/ 148 w 701"/>
                <a:gd name="T49" fmla="*/ 64 h 702"/>
                <a:gd name="T50" fmla="*/ 109 w 701"/>
                <a:gd name="T51" fmla="*/ 96 h 702"/>
                <a:gd name="T52" fmla="*/ 74 w 701"/>
                <a:gd name="T53" fmla="*/ 134 h 702"/>
                <a:gd name="T54" fmla="*/ 47 w 701"/>
                <a:gd name="T55" fmla="*/ 176 h 702"/>
                <a:gd name="T56" fmla="*/ 25 w 701"/>
                <a:gd name="T57" fmla="*/ 221 h 702"/>
                <a:gd name="T58" fmla="*/ 9 w 701"/>
                <a:gd name="T59" fmla="*/ 270 h 702"/>
                <a:gd name="T60" fmla="*/ 1 w 701"/>
                <a:gd name="T61" fmla="*/ 320 h 702"/>
                <a:gd name="T62" fmla="*/ 0 w 701"/>
                <a:gd name="T63" fmla="*/ 371 h 702"/>
                <a:gd name="T64" fmla="*/ 8 w 701"/>
                <a:gd name="T65" fmla="*/ 425 h 702"/>
                <a:gd name="T66" fmla="*/ 17 w 701"/>
                <a:gd name="T67" fmla="*/ 460 h 702"/>
                <a:gd name="T68" fmla="*/ 36 w 701"/>
                <a:gd name="T69" fmla="*/ 508 h 702"/>
                <a:gd name="T70" fmla="*/ 64 w 701"/>
                <a:gd name="T71" fmla="*/ 554 h 702"/>
                <a:gd name="T72" fmla="*/ 95 w 701"/>
                <a:gd name="T73" fmla="*/ 593 h 702"/>
                <a:gd name="T74" fmla="*/ 133 w 701"/>
                <a:gd name="T75" fmla="*/ 626 h 702"/>
                <a:gd name="T76" fmla="*/ 174 w 701"/>
                <a:gd name="T77" fmla="*/ 655 h 702"/>
                <a:gd name="T78" fmla="*/ 220 w 701"/>
                <a:gd name="T79" fmla="*/ 677 h 702"/>
                <a:gd name="T80" fmla="*/ 268 w 701"/>
                <a:gd name="T81" fmla="*/ 693 h 702"/>
                <a:gd name="T82" fmla="*/ 319 w 701"/>
                <a:gd name="T83" fmla="*/ 701 h 702"/>
                <a:gd name="T84" fmla="*/ 371 w 701"/>
                <a:gd name="T85" fmla="*/ 702 h 702"/>
                <a:gd name="T86" fmla="*/ 423 w 701"/>
                <a:gd name="T87" fmla="*/ 694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2">
                  <a:moveTo>
                    <a:pt x="442" y="690"/>
                  </a:moveTo>
                  <a:lnTo>
                    <a:pt x="442" y="690"/>
                  </a:lnTo>
                  <a:lnTo>
                    <a:pt x="459" y="685"/>
                  </a:lnTo>
                  <a:lnTo>
                    <a:pt x="475" y="679"/>
                  </a:lnTo>
                  <a:lnTo>
                    <a:pt x="492" y="672"/>
                  </a:lnTo>
                  <a:lnTo>
                    <a:pt x="508" y="664"/>
                  </a:lnTo>
                  <a:lnTo>
                    <a:pt x="524" y="656"/>
                  </a:lnTo>
                  <a:lnTo>
                    <a:pt x="538" y="647"/>
                  </a:lnTo>
                  <a:lnTo>
                    <a:pt x="552" y="638"/>
                  </a:lnTo>
                  <a:lnTo>
                    <a:pt x="567" y="628"/>
                  </a:lnTo>
                  <a:lnTo>
                    <a:pt x="580" y="617"/>
                  </a:lnTo>
                  <a:lnTo>
                    <a:pt x="591" y="606"/>
                  </a:lnTo>
                  <a:lnTo>
                    <a:pt x="604" y="594"/>
                  </a:lnTo>
                  <a:lnTo>
                    <a:pt x="615" y="581"/>
                  </a:lnTo>
                  <a:lnTo>
                    <a:pt x="627" y="568"/>
                  </a:lnTo>
                  <a:lnTo>
                    <a:pt x="636" y="555"/>
                  </a:lnTo>
                  <a:lnTo>
                    <a:pt x="646" y="540"/>
                  </a:lnTo>
                  <a:lnTo>
                    <a:pt x="654" y="526"/>
                  </a:lnTo>
                  <a:lnTo>
                    <a:pt x="663" y="512"/>
                  </a:lnTo>
                  <a:lnTo>
                    <a:pt x="670" y="496"/>
                  </a:lnTo>
                  <a:lnTo>
                    <a:pt x="676" y="481"/>
                  </a:lnTo>
                  <a:lnTo>
                    <a:pt x="683" y="465"/>
                  </a:lnTo>
                  <a:lnTo>
                    <a:pt x="688" y="449"/>
                  </a:lnTo>
                  <a:lnTo>
                    <a:pt x="692" y="432"/>
                  </a:lnTo>
                  <a:lnTo>
                    <a:pt x="696" y="417"/>
                  </a:lnTo>
                  <a:lnTo>
                    <a:pt x="698" y="400"/>
                  </a:lnTo>
                  <a:lnTo>
                    <a:pt x="700" y="383"/>
                  </a:lnTo>
                  <a:lnTo>
                    <a:pt x="701" y="365"/>
                  </a:lnTo>
                  <a:lnTo>
                    <a:pt x="701" y="348"/>
                  </a:lnTo>
                  <a:lnTo>
                    <a:pt x="701" y="331"/>
                  </a:lnTo>
                  <a:lnTo>
                    <a:pt x="700" y="312"/>
                  </a:lnTo>
                  <a:lnTo>
                    <a:pt x="697" y="296"/>
                  </a:lnTo>
                  <a:lnTo>
                    <a:pt x="694" y="277"/>
                  </a:lnTo>
                  <a:lnTo>
                    <a:pt x="689" y="260"/>
                  </a:lnTo>
                  <a:lnTo>
                    <a:pt x="689" y="260"/>
                  </a:lnTo>
                  <a:lnTo>
                    <a:pt x="684" y="243"/>
                  </a:lnTo>
                  <a:lnTo>
                    <a:pt x="679" y="227"/>
                  </a:lnTo>
                  <a:lnTo>
                    <a:pt x="672" y="210"/>
                  </a:lnTo>
                  <a:lnTo>
                    <a:pt x="664" y="194"/>
                  </a:lnTo>
                  <a:lnTo>
                    <a:pt x="657" y="178"/>
                  </a:lnTo>
                  <a:lnTo>
                    <a:pt x="647" y="164"/>
                  </a:lnTo>
                  <a:lnTo>
                    <a:pt x="637" y="150"/>
                  </a:lnTo>
                  <a:lnTo>
                    <a:pt x="628" y="135"/>
                  </a:lnTo>
                  <a:lnTo>
                    <a:pt x="616" y="122"/>
                  </a:lnTo>
                  <a:lnTo>
                    <a:pt x="606" y="109"/>
                  </a:lnTo>
                  <a:lnTo>
                    <a:pt x="593" y="98"/>
                  </a:lnTo>
                  <a:lnTo>
                    <a:pt x="581" y="86"/>
                  </a:lnTo>
                  <a:lnTo>
                    <a:pt x="568" y="75"/>
                  </a:lnTo>
                  <a:lnTo>
                    <a:pt x="554" y="65"/>
                  </a:lnTo>
                  <a:lnTo>
                    <a:pt x="541" y="56"/>
                  </a:lnTo>
                  <a:lnTo>
                    <a:pt x="526" y="47"/>
                  </a:lnTo>
                  <a:lnTo>
                    <a:pt x="511" y="39"/>
                  </a:lnTo>
                  <a:lnTo>
                    <a:pt x="496" y="31"/>
                  </a:lnTo>
                  <a:lnTo>
                    <a:pt x="481" y="25"/>
                  </a:lnTo>
                  <a:lnTo>
                    <a:pt x="465" y="19"/>
                  </a:lnTo>
                  <a:lnTo>
                    <a:pt x="448" y="14"/>
                  </a:lnTo>
                  <a:lnTo>
                    <a:pt x="432" y="10"/>
                  </a:lnTo>
                  <a:lnTo>
                    <a:pt x="416" y="6"/>
                  </a:lnTo>
                  <a:lnTo>
                    <a:pt x="399" y="4"/>
                  </a:lnTo>
                  <a:lnTo>
                    <a:pt x="382" y="1"/>
                  </a:lnTo>
                  <a:lnTo>
                    <a:pt x="365" y="0"/>
                  </a:lnTo>
                  <a:lnTo>
                    <a:pt x="348" y="0"/>
                  </a:lnTo>
                  <a:lnTo>
                    <a:pt x="330" y="1"/>
                  </a:lnTo>
                  <a:lnTo>
                    <a:pt x="313" y="2"/>
                  </a:lnTo>
                  <a:lnTo>
                    <a:pt x="294" y="5"/>
                  </a:lnTo>
                  <a:lnTo>
                    <a:pt x="277" y="8"/>
                  </a:lnTo>
                  <a:lnTo>
                    <a:pt x="259" y="12"/>
                  </a:lnTo>
                  <a:lnTo>
                    <a:pt x="259" y="12"/>
                  </a:lnTo>
                  <a:lnTo>
                    <a:pt x="242" y="17"/>
                  </a:lnTo>
                  <a:lnTo>
                    <a:pt x="225" y="23"/>
                  </a:lnTo>
                  <a:lnTo>
                    <a:pt x="208" y="30"/>
                  </a:lnTo>
                  <a:lnTo>
                    <a:pt x="193" y="38"/>
                  </a:lnTo>
                  <a:lnTo>
                    <a:pt x="177" y="45"/>
                  </a:lnTo>
                  <a:lnTo>
                    <a:pt x="163" y="55"/>
                  </a:lnTo>
                  <a:lnTo>
                    <a:pt x="148" y="64"/>
                  </a:lnTo>
                  <a:lnTo>
                    <a:pt x="134" y="74"/>
                  </a:lnTo>
                  <a:lnTo>
                    <a:pt x="121" y="84"/>
                  </a:lnTo>
                  <a:lnTo>
                    <a:pt x="109" y="96"/>
                  </a:lnTo>
                  <a:lnTo>
                    <a:pt x="96" y="108"/>
                  </a:lnTo>
                  <a:lnTo>
                    <a:pt x="86" y="121"/>
                  </a:lnTo>
                  <a:lnTo>
                    <a:pt x="74" y="134"/>
                  </a:lnTo>
                  <a:lnTo>
                    <a:pt x="65" y="147"/>
                  </a:lnTo>
                  <a:lnTo>
                    <a:pt x="55" y="161"/>
                  </a:lnTo>
                  <a:lnTo>
                    <a:pt x="47" y="176"/>
                  </a:lnTo>
                  <a:lnTo>
                    <a:pt x="39" y="190"/>
                  </a:lnTo>
                  <a:lnTo>
                    <a:pt x="31" y="206"/>
                  </a:lnTo>
                  <a:lnTo>
                    <a:pt x="25" y="221"/>
                  </a:lnTo>
                  <a:lnTo>
                    <a:pt x="18" y="237"/>
                  </a:lnTo>
                  <a:lnTo>
                    <a:pt x="13" y="253"/>
                  </a:lnTo>
                  <a:lnTo>
                    <a:pt x="9" y="270"/>
                  </a:lnTo>
                  <a:lnTo>
                    <a:pt x="5" y="286"/>
                  </a:lnTo>
                  <a:lnTo>
                    <a:pt x="2" y="303"/>
                  </a:lnTo>
                  <a:lnTo>
                    <a:pt x="1" y="320"/>
                  </a:lnTo>
                  <a:lnTo>
                    <a:pt x="0" y="337"/>
                  </a:lnTo>
                  <a:lnTo>
                    <a:pt x="0" y="354"/>
                  </a:lnTo>
                  <a:lnTo>
                    <a:pt x="0" y="371"/>
                  </a:lnTo>
                  <a:lnTo>
                    <a:pt x="1" y="389"/>
                  </a:lnTo>
                  <a:lnTo>
                    <a:pt x="4" y="406"/>
                  </a:lnTo>
                  <a:lnTo>
                    <a:pt x="8" y="425"/>
                  </a:lnTo>
                  <a:lnTo>
                    <a:pt x="12" y="441"/>
                  </a:lnTo>
                  <a:lnTo>
                    <a:pt x="12" y="441"/>
                  </a:lnTo>
                  <a:lnTo>
                    <a:pt x="17" y="460"/>
                  </a:lnTo>
                  <a:lnTo>
                    <a:pt x="22" y="477"/>
                  </a:lnTo>
                  <a:lnTo>
                    <a:pt x="29" y="492"/>
                  </a:lnTo>
                  <a:lnTo>
                    <a:pt x="36" y="508"/>
                  </a:lnTo>
                  <a:lnTo>
                    <a:pt x="44" y="524"/>
                  </a:lnTo>
                  <a:lnTo>
                    <a:pt x="53" y="539"/>
                  </a:lnTo>
                  <a:lnTo>
                    <a:pt x="64" y="554"/>
                  </a:lnTo>
                  <a:lnTo>
                    <a:pt x="73" y="567"/>
                  </a:lnTo>
                  <a:lnTo>
                    <a:pt x="85" y="580"/>
                  </a:lnTo>
                  <a:lnTo>
                    <a:pt x="95" y="593"/>
                  </a:lnTo>
                  <a:lnTo>
                    <a:pt x="108" y="604"/>
                  </a:lnTo>
                  <a:lnTo>
                    <a:pt x="120" y="616"/>
                  </a:lnTo>
                  <a:lnTo>
                    <a:pt x="133" y="626"/>
                  </a:lnTo>
                  <a:lnTo>
                    <a:pt x="147" y="637"/>
                  </a:lnTo>
                  <a:lnTo>
                    <a:pt x="160" y="646"/>
                  </a:lnTo>
                  <a:lnTo>
                    <a:pt x="174" y="655"/>
                  </a:lnTo>
                  <a:lnTo>
                    <a:pt x="190" y="663"/>
                  </a:lnTo>
                  <a:lnTo>
                    <a:pt x="204" y="671"/>
                  </a:lnTo>
                  <a:lnTo>
                    <a:pt x="220" y="677"/>
                  </a:lnTo>
                  <a:lnTo>
                    <a:pt x="236" y="683"/>
                  </a:lnTo>
                  <a:lnTo>
                    <a:pt x="253" y="688"/>
                  </a:lnTo>
                  <a:lnTo>
                    <a:pt x="268" y="693"/>
                  </a:lnTo>
                  <a:lnTo>
                    <a:pt x="285" y="696"/>
                  </a:lnTo>
                  <a:lnTo>
                    <a:pt x="302" y="699"/>
                  </a:lnTo>
                  <a:lnTo>
                    <a:pt x="319" y="701"/>
                  </a:lnTo>
                  <a:lnTo>
                    <a:pt x="336" y="702"/>
                  </a:lnTo>
                  <a:lnTo>
                    <a:pt x="354" y="702"/>
                  </a:lnTo>
                  <a:lnTo>
                    <a:pt x="371" y="702"/>
                  </a:lnTo>
                  <a:lnTo>
                    <a:pt x="388" y="699"/>
                  </a:lnTo>
                  <a:lnTo>
                    <a:pt x="406" y="698"/>
                  </a:lnTo>
                  <a:lnTo>
                    <a:pt x="423" y="694"/>
                  </a:lnTo>
                  <a:lnTo>
                    <a:pt x="442" y="690"/>
                  </a:lnTo>
                  <a:lnTo>
                    <a:pt x="442" y="6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9" name="Freeform 59"/>
            <p:cNvSpPr>
              <a:spLocks/>
            </p:cNvSpPr>
            <p:nvPr userDrawn="1"/>
          </p:nvSpPr>
          <p:spPr bwMode="auto">
            <a:xfrm>
              <a:off x="3302" y="1718"/>
              <a:ext cx="155" cy="155"/>
            </a:xfrm>
            <a:custGeom>
              <a:avLst/>
              <a:gdLst>
                <a:gd name="T0" fmla="*/ 391 w 620"/>
                <a:gd name="T1" fmla="*/ 609 h 620"/>
                <a:gd name="T2" fmla="*/ 421 w 620"/>
                <a:gd name="T3" fmla="*/ 600 h 620"/>
                <a:gd name="T4" fmla="*/ 450 w 620"/>
                <a:gd name="T5" fmla="*/ 587 h 620"/>
                <a:gd name="T6" fmla="*/ 502 w 620"/>
                <a:gd name="T7" fmla="*/ 555 h 620"/>
                <a:gd name="T8" fmla="*/ 545 w 620"/>
                <a:gd name="T9" fmla="*/ 514 h 620"/>
                <a:gd name="T10" fmla="*/ 580 w 620"/>
                <a:gd name="T11" fmla="*/ 465 h 620"/>
                <a:gd name="T12" fmla="*/ 605 w 620"/>
                <a:gd name="T13" fmla="*/ 411 h 620"/>
                <a:gd name="T14" fmla="*/ 618 w 620"/>
                <a:gd name="T15" fmla="*/ 353 h 620"/>
                <a:gd name="T16" fmla="*/ 620 w 620"/>
                <a:gd name="T17" fmla="*/ 291 h 620"/>
                <a:gd name="T18" fmla="*/ 617 w 620"/>
                <a:gd name="T19" fmla="*/ 260 h 620"/>
                <a:gd name="T20" fmla="*/ 610 w 620"/>
                <a:gd name="T21" fmla="*/ 230 h 620"/>
                <a:gd name="T22" fmla="*/ 606 w 620"/>
                <a:gd name="T23" fmla="*/ 215 h 620"/>
                <a:gd name="T24" fmla="*/ 594 w 620"/>
                <a:gd name="T25" fmla="*/ 185 h 620"/>
                <a:gd name="T26" fmla="*/ 574 w 620"/>
                <a:gd name="T27" fmla="*/ 144 h 620"/>
                <a:gd name="T28" fmla="*/ 536 w 620"/>
                <a:gd name="T29" fmla="*/ 96 h 620"/>
                <a:gd name="T30" fmla="*/ 491 w 620"/>
                <a:gd name="T31" fmla="*/ 57 h 620"/>
                <a:gd name="T32" fmla="*/ 439 w 620"/>
                <a:gd name="T33" fmla="*/ 27 h 620"/>
                <a:gd name="T34" fmla="*/ 383 w 620"/>
                <a:gd name="T35" fmla="*/ 7 h 620"/>
                <a:gd name="T36" fmla="*/ 323 w 620"/>
                <a:gd name="T37" fmla="*/ 0 h 620"/>
                <a:gd name="T38" fmla="*/ 276 w 620"/>
                <a:gd name="T39" fmla="*/ 1 h 620"/>
                <a:gd name="T40" fmla="*/ 245 w 620"/>
                <a:gd name="T41" fmla="*/ 6 h 620"/>
                <a:gd name="T42" fmla="*/ 230 w 620"/>
                <a:gd name="T43" fmla="*/ 10 h 620"/>
                <a:gd name="T44" fmla="*/ 200 w 620"/>
                <a:gd name="T45" fmla="*/ 20 h 620"/>
                <a:gd name="T46" fmla="*/ 171 w 620"/>
                <a:gd name="T47" fmla="*/ 32 h 620"/>
                <a:gd name="T48" fmla="*/ 120 w 620"/>
                <a:gd name="T49" fmla="*/ 65 h 620"/>
                <a:gd name="T50" fmla="*/ 76 w 620"/>
                <a:gd name="T51" fmla="*/ 106 h 620"/>
                <a:gd name="T52" fmla="*/ 42 w 620"/>
                <a:gd name="T53" fmla="*/ 155 h 620"/>
                <a:gd name="T54" fmla="*/ 17 w 620"/>
                <a:gd name="T55" fmla="*/ 209 h 620"/>
                <a:gd name="T56" fmla="*/ 3 w 620"/>
                <a:gd name="T57" fmla="*/ 267 h 620"/>
                <a:gd name="T58" fmla="*/ 0 w 620"/>
                <a:gd name="T59" fmla="*/ 328 h 620"/>
                <a:gd name="T60" fmla="*/ 4 w 620"/>
                <a:gd name="T61" fmla="*/ 359 h 620"/>
                <a:gd name="T62" fmla="*/ 11 w 620"/>
                <a:gd name="T63" fmla="*/ 391 h 620"/>
                <a:gd name="T64" fmla="*/ 14 w 620"/>
                <a:gd name="T65" fmla="*/ 406 h 620"/>
                <a:gd name="T66" fmla="*/ 26 w 620"/>
                <a:gd name="T67" fmla="*/ 435 h 620"/>
                <a:gd name="T68" fmla="*/ 48 w 620"/>
                <a:gd name="T69" fmla="*/ 476 h 620"/>
                <a:gd name="T70" fmla="*/ 85 w 620"/>
                <a:gd name="T71" fmla="*/ 523 h 620"/>
                <a:gd name="T72" fmla="*/ 130 w 620"/>
                <a:gd name="T73" fmla="*/ 562 h 620"/>
                <a:gd name="T74" fmla="*/ 181 w 620"/>
                <a:gd name="T75" fmla="*/ 592 h 620"/>
                <a:gd name="T76" fmla="*/ 239 w 620"/>
                <a:gd name="T77" fmla="*/ 612 h 620"/>
                <a:gd name="T78" fmla="*/ 299 w 620"/>
                <a:gd name="T79" fmla="*/ 620 h 620"/>
                <a:gd name="T80" fmla="*/ 344 w 620"/>
                <a:gd name="T81" fmla="*/ 619 h 620"/>
                <a:gd name="T82" fmla="*/ 375 w 620"/>
                <a:gd name="T83" fmla="*/ 613 h 620"/>
                <a:gd name="T84" fmla="*/ 391 w 620"/>
                <a:gd name="T85" fmla="*/ 60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91" y="609"/>
                  </a:moveTo>
                  <a:lnTo>
                    <a:pt x="391" y="609"/>
                  </a:lnTo>
                  <a:lnTo>
                    <a:pt x="407" y="605"/>
                  </a:lnTo>
                  <a:lnTo>
                    <a:pt x="421" y="600"/>
                  </a:lnTo>
                  <a:lnTo>
                    <a:pt x="435" y="594"/>
                  </a:lnTo>
                  <a:lnTo>
                    <a:pt x="450" y="587"/>
                  </a:lnTo>
                  <a:lnTo>
                    <a:pt x="477" y="573"/>
                  </a:lnTo>
                  <a:lnTo>
                    <a:pt x="502" y="555"/>
                  </a:lnTo>
                  <a:lnTo>
                    <a:pt x="524" y="535"/>
                  </a:lnTo>
                  <a:lnTo>
                    <a:pt x="545" y="514"/>
                  </a:lnTo>
                  <a:lnTo>
                    <a:pt x="563" y="491"/>
                  </a:lnTo>
                  <a:lnTo>
                    <a:pt x="580" y="465"/>
                  </a:lnTo>
                  <a:lnTo>
                    <a:pt x="593" y="439"/>
                  </a:lnTo>
                  <a:lnTo>
                    <a:pt x="605" y="411"/>
                  </a:lnTo>
                  <a:lnTo>
                    <a:pt x="613" y="383"/>
                  </a:lnTo>
                  <a:lnTo>
                    <a:pt x="618" y="353"/>
                  </a:lnTo>
                  <a:lnTo>
                    <a:pt x="620" y="323"/>
                  </a:lnTo>
                  <a:lnTo>
                    <a:pt x="620" y="291"/>
                  </a:lnTo>
                  <a:lnTo>
                    <a:pt x="619" y="276"/>
                  </a:lnTo>
                  <a:lnTo>
                    <a:pt x="617" y="260"/>
                  </a:lnTo>
                  <a:lnTo>
                    <a:pt x="614" y="245"/>
                  </a:lnTo>
                  <a:lnTo>
                    <a:pt x="610" y="230"/>
                  </a:lnTo>
                  <a:lnTo>
                    <a:pt x="610" y="230"/>
                  </a:lnTo>
                  <a:lnTo>
                    <a:pt x="606" y="215"/>
                  </a:lnTo>
                  <a:lnTo>
                    <a:pt x="601" y="199"/>
                  </a:lnTo>
                  <a:lnTo>
                    <a:pt x="594" y="185"/>
                  </a:lnTo>
                  <a:lnTo>
                    <a:pt x="588" y="170"/>
                  </a:lnTo>
                  <a:lnTo>
                    <a:pt x="574" y="144"/>
                  </a:lnTo>
                  <a:lnTo>
                    <a:pt x="555" y="120"/>
                  </a:lnTo>
                  <a:lnTo>
                    <a:pt x="536" y="96"/>
                  </a:lnTo>
                  <a:lnTo>
                    <a:pt x="515" y="75"/>
                  </a:lnTo>
                  <a:lnTo>
                    <a:pt x="491" y="57"/>
                  </a:lnTo>
                  <a:lnTo>
                    <a:pt x="465" y="41"/>
                  </a:lnTo>
                  <a:lnTo>
                    <a:pt x="439" y="27"/>
                  </a:lnTo>
                  <a:lnTo>
                    <a:pt x="412" y="17"/>
                  </a:lnTo>
                  <a:lnTo>
                    <a:pt x="383" y="7"/>
                  </a:lnTo>
                  <a:lnTo>
                    <a:pt x="353" y="2"/>
                  </a:lnTo>
                  <a:lnTo>
                    <a:pt x="323" y="0"/>
                  </a:lnTo>
                  <a:lnTo>
                    <a:pt x="292" y="0"/>
                  </a:lnTo>
                  <a:lnTo>
                    <a:pt x="276" y="1"/>
                  </a:lnTo>
                  <a:lnTo>
                    <a:pt x="261" y="4"/>
                  </a:lnTo>
                  <a:lnTo>
                    <a:pt x="245" y="6"/>
                  </a:lnTo>
                  <a:lnTo>
                    <a:pt x="230" y="10"/>
                  </a:lnTo>
                  <a:lnTo>
                    <a:pt x="230" y="10"/>
                  </a:lnTo>
                  <a:lnTo>
                    <a:pt x="215" y="14"/>
                  </a:lnTo>
                  <a:lnTo>
                    <a:pt x="200" y="20"/>
                  </a:lnTo>
                  <a:lnTo>
                    <a:pt x="185" y="26"/>
                  </a:lnTo>
                  <a:lnTo>
                    <a:pt x="171" y="32"/>
                  </a:lnTo>
                  <a:lnTo>
                    <a:pt x="145" y="48"/>
                  </a:lnTo>
                  <a:lnTo>
                    <a:pt x="120" y="65"/>
                  </a:lnTo>
                  <a:lnTo>
                    <a:pt x="97" y="84"/>
                  </a:lnTo>
                  <a:lnTo>
                    <a:pt x="76" y="106"/>
                  </a:lnTo>
                  <a:lnTo>
                    <a:pt x="57" y="130"/>
                  </a:lnTo>
                  <a:lnTo>
                    <a:pt x="42" y="155"/>
                  </a:lnTo>
                  <a:lnTo>
                    <a:pt x="28" y="181"/>
                  </a:lnTo>
                  <a:lnTo>
                    <a:pt x="17" y="209"/>
                  </a:lnTo>
                  <a:lnTo>
                    <a:pt x="8" y="238"/>
                  </a:lnTo>
                  <a:lnTo>
                    <a:pt x="3" y="267"/>
                  </a:lnTo>
                  <a:lnTo>
                    <a:pt x="0" y="298"/>
                  </a:lnTo>
                  <a:lnTo>
                    <a:pt x="0" y="328"/>
                  </a:lnTo>
                  <a:lnTo>
                    <a:pt x="1" y="344"/>
                  </a:lnTo>
                  <a:lnTo>
                    <a:pt x="4" y="359"/>
                  </a:lnTo>
                  <a:lnTo>
                    <a:pt x="7" y="375"/>
                  </a:lnTo>
                  <a:lnTo>
                    <a:pt x="11" y="391"/>
                  </a:lnTo>
                  <a:lnTo>
                    <a:pt x="11" y="391"/>
                  </a:lnTo>
                  <a:lnTo>
                    <a:pt x="14" y="406"/>
                  </a:lnTo>
                  <a:lnTo>
                    <a:pt x="20" y="420"/>
                  </a:lnTo>
                  <a:lnTo>
                    <a:pt x="26" y="435"/>
                  </a:lnTo>
                  <a:lnTo>
                    <a:pt x="33" y="449"/>
                  </a:lnTo>
                  <a:lnTo>
                    <a:pt x="48" y="476"/>
                  </a:lnTo>
                  <a:lnTo>
                    <a:pt x="65" y="501"/>
                  </a:lnTo>
                  <a:lnTo>
                    <a:pt x="85" y="523"/>
                  </a:lnTo>
                  <a:lnTo>
                    <a:pt x="107" y="544"/>
                  </a:lnTo>
                  <a:lnTo>
                    <a:pt x="130" y="562"/>
                  </a:lnTo>
                  <a:lnTo>
                    <a:pt x="155" y="579"/>
                  </a:lnTo>
                  <a:lnTo>
                    <a:pt x="181" y="592"/>
                  </a:lnTo>
                  <a:lnTo>
                    <a:pt x="210" y="604"/>
                  </a:lnTo>
                  <a:lnTo>
                    <a:pt x="239" y="612"/>
                  </a:lnTo>
                  <a:lnTo>
                    <a:pt x="267" y="617"/>
                  </a:lnTo>
                  <a:lnTo>
                    <a:pt x="299" y="620"/>
                  </a:lnTo>
                  <a:lnTo>
                    <a:pt x="329" y="620"/>
                  </a:lnTo>
                  <a:lnTo>
                    <a:pt x="344" y="619"/>
                  </a:lnTo>
                  <a:lnTo>
                    <a:pt x="360" y="617"/>
                  </a:lnTo>
                  <a:lnTo>
                    <a:pt x="375" y="613"/>
                  </a:lnTo>
                  <a:lnTo>
                    <a:pt x="391" y="609"/>
                  </a:lnTo>
                  <a:lnTo>
                    <a:pt x="391" y="6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0" name="Freeform 60"/>
            <p:cNvSpPr>
              <a:spLocks/>
            </p:cNvSpPr>
            <p:nvPr userDrawn="1"/>
          </p:nvSpPr>
          <p:spPr bwMode="auto">
            <a:xfrm>
              <a:off x="3378" y="1973"/>
              <a:ext cx="134" cy="134"/>
            </a:xfrm>
            <a:custGeom>
              <a:avLst/>
              <a:gdLst>
                <a:gd name="T0" fmla="*/ 531 w 540"/>
                <a:gd name="T1" fmla="*/ 200 h 540"/>
                <a:gd name="T2" fmla="*/ 513 w 540"/>
                <a:gd name="T3" fmla="*/ 149 h 540"/>
                <a:gd name="T4" fmla="*/ 484 w 540"/>
                <a:gd name="T5" fmla="*/ 105 h 540"/>
                <a:gd name="T6" fmla="*/ 447 w 540"/>
                <a:gd name="T7" fmla="*/ 66 h 540"/>
                <a:gd name="T8" fmla="*/ 406 w 540"/>
                <a:gd name="T9" fmla="*/ 36 h 540"/>
                <a:gd name="T10" fmla="*/ 359 w 540"/>
                <a:gd name="T11" fmla="*/ 15 h 540"/>
                <a:gd name="T12" fmla="*/ 308 w 540"/>
                <a:gd name="T13" fmla="*/ 3 h 540"/>
                <a:gd name="T14" fmla="*/ 255 w 540"/>
                <a:gd name="T15" fmla="*/ 0 h 540"/>
                <a:gd name="T16" fmla="*/ 201 w 540"/>
                <a:gd name="T17" fmla="*/ 10 h 540"/>
                <a:gd name="T18" fmla="*/ 174 w 540"/>
                <a:gd name="T19" fmla="*/ 17 h 540"/>
                <a:gd name="T20" fmla="*/ 127 w 540"/>
                <a:gd name="T21" fmla="*/ 42 h 540"/>
                <a:gd name="T22" fmla="*/ 85 w 540"/>
                <a:gd name="T23" fmla="*/ 73 h 540"/>
                <a:gd name="T24" fmla="*/ 51 w 540"/>
                <a:gd name="T25" fmla="*/ 114 h 540"/>
                <a:gd name="T26" fmla="*/ 25 w 540"/>
                <a:gd name="T27" fmla="*/ 158 h 540"/>
                <a:gd name="T28" fmla="*/ 8 w 540"/>
                <a:gd name="T29" fmla="*/ 208 h 540"/>
                <a:gd name="T30" fmla="*/ 0 w 540"/>
                <a:gd name="T31" fmla="*/ 260 h 540"/>
                <a:gd name="T32" fmla="*/ 4 w 540"/>
                <a:gd name="T33" fmla="*/ 313 h 540"/>
                <a:gd name="T34" fmla="*/ 10 w 540"/>
                <a:gd name="T35" fmla="*/ 341 h 540"/>
                <a:gd name="T36" fmla="*/ 29 w 540"/>
                <a:gd name="T37" fmla="*/ 391 h 540"/>
                <a:gd name="T38" fmla="*/ 58 w 540"/>
                <a:gd name="T39" fmla="*/ 436 h 540"/>
                <a:gd name="T40" fmla="*/ 93 w 540"/>
                <a:gd name="T41" fmla="*/ 473 h 540"/>
                <a:gd name="T42" fmla="*/ 136 w 540"/>
                <a:gd name="T43" fmla="*/ 503 h 540"/>
                <a:gd name="T44" fmla="*/ 183 w 540"/>
                <a:gd name="T45" fmla="*/ 526 h 540"/>
                <a:gd name="T46" fmla="*/ 234 w 540"/>
                <a:gd name="T47" fmla="*/ 537 h 540"/>
                <a:gd name="T48" fmla="*/ 287 w 540"/>
                <a:gd name="T49" fmla="*/ 540 h 540"/>
                <a:gd name="T50" fmla="*/ 341 w 540"/>
                <a:gd name="T51" fmla="*/ 531 h 540"/>
                <a:gd name="T52" fmla="*/ 367 w 540"/>
                <a:gd name="T53" fmla="*/ 523 h 540"/>
                <a:gd name="T54" fmla="*/ 415 w 540"/>
                <a:gd name="T55" fmla="*/ 498 h 540"/>
                <a:gd name="T56" fmla="*/ 457 w 540"/>
                <a:gd name="T57" fmla="*/ 466 h 540"/>
                <a:gd name="T58" fmla="*/ 490 w 540"/>
                <a:gd name="T59" fmla="*/ 427 h 540"/>
                <a:gd name="T60" fmla="*/ 517 w 540"/>
                <a:gd name="T61" fmla="*/ 382 h 540"/>
                <a:gd name="T62" fmla="*/ 533 w 540"/>
                <a:gd name="T63" fmla="*/ 333 h 540"/>
                <a:gd name="T64" fmla="*/ 540 w 540"/>
                <a:gd name="T65" fmla="*/ 281 h 540"/>
                <a:gd name="T66" fmla="*/ 537 w 540"/>
                <a:gd name="T67" fmla="*/ 227 h 540"/>
                <a:gd name="T68" fmla="*/ 531 w 540"/>
                <a:gd name="T69" fmla="*/ 20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531" y="200"/>
                  </a:moveTo>
                  <a:lnTo>
                    <a:pt x="531" y="200"/>
                  </a:lnTo>
                  <a:lnTo>
                    <a:pt x="523" y="174"/>
                  </a:lnTo>
                  <a:lnTo>
                    <a:pt x="513" y="149"/>
                  </a:lnTo>
                  <a:lnTo>
                    <a:pt x="500" y="126"/>
                  </a:lnTo>
                  <a:lnTo>
                    <a:pt x="484" y="105"/>
                  </a:lnTo>
                  <a:lnTo>
                    <a:pt x="467" y="84"/>
                  </a:lnTo>
                  <a:lnTo>
                    <a:pt x="447" y="66"/>
                  </a:lnTo>
                  <a:lnTo>
                    <a:pt x="428" y="50"/>
                  </a:lnTo>
                  <a:lnTo>
                    <a:pt x="406" y="36"/>
                  </a:lnTo>
                  <a:lnTo>
                    <a:pt x="382" y="24"/>
                  </a:lnTo>
                  <a:lnTo>
                    <a:pt x="359" y="15"/>
                  </a:lnTo>
                  <a:lnTo>
                    <a:pt x="334" y="7"/>
                  </a:lnTo>
                  <a:lnTo>
                    <a:pt x="308" y="3"/>
                  </a:lnTo>
                  <a:lnTo>
                    <a:pt x="282" y="0"/>
                  </a:lnTo>
                  <a:lnTo>
                    <a:pt x="255" y="0"/>
                  </a:lnTo>
                  <a:lnTo>
                    <a:pt x="227" y="3"/>
                  </a:lnTo>
                  <a:lnTo>
                    <a:pt x="201" y="10"/>
                  </a:lnTo>
                  <a:lnTo>
                    <a:pt x="201" y="10"/>
                  </a:lnTo>
                  <a:lnTo>
                    <a:pt x="174" y="17"/>
                  </a:lnTo>
                  <a:lnTo>
                    <a:pt x="149" y="29"/>
                  </a:lnTo>
                  <a:lnTo>
                    <a:pt x="127" y="42"/>
                  </a:lnTo>
                  <a:lnTo>
                    <a:pt x="105" y="56"/>
                  </a:lnTo>
                  <a:lnTo>
                    <a:pt x="85" y="73"/>
                  </a:lnTo>
                  <a:lnTo>
                    <a:pt x="67" y="93"/>
                  </a:lnTo>
                  <a:lnTo>
                    <a:pt x="51" y="114"/>
                  </a:lnTo>
                  <a:lnTo>
                    <a:pt x="37" y="135"/>
                  </a:lnTo>
                  <a:lnTo>
                    <a:pt x="25" y="158"/>
                  </a:lnTo>
                  <a:lnTo>
                    <a:pt x="15" y="182"/>
                  </a:lnTo>
                  <a:lnTo>
                    <a:pt x="8" y="208"/>
                  </a:lnTo>
                  <a:lnTo>
                    <a:pt x="3" y="232"/>
                  </a:lnTo>
                  <a:lnTo>
                    <a:pt x="0" y="260"/>
                  </a:lnTo>
                  <a:lnTo>
                    <a:pt x="0" y="286"/>
                  </a:lnTo>
                  <a:lnTo>
                    <a:pt x="4" y="313"/>
                  </a:lnTo>
                  <a:lnTo>
                    <a:pt x="10" y="341"/>
                  </a:lnTo>
                  <a:lnTo>
                    <a:pt x="10" y="341"/>
                  </a:lnTo>
                  <a:lnTo>
                    <a:pt x="19" y="367"/>
                  </a:lnTo>
                  <a:lnTo>
                    <a:pt x="29" y="391"/>
                  </a:lnTo>
                  <a:lnTo>
                    <a:pt x="42" y="415"/>
                  </a:lnTo>
                  <a:lnTo>
                    <a:pt x="58" y="436"/>
                  </a:lnTo>
                  <a:lnTo>
                    <a:pt x="75" y="455"/>
                  </a:lnTo>
                  <a:lnTo>
                    <a:pt x="93" y="473"/>
                  </a:lnTo>
                  <a:lnTo>
                    <a:pt x="114" y="490"/>
                  </a:lnTo>
                  <a:lnTo>
                    <a:pt x="136" y="503"/>
                  </a:lnTo>
                  <a:lnTo>
                    <a:pt x="158" y="515"/>
                  </a:lnTo>
                  <a:lnTo>
                    <a:pt x="183" y="526"/>
                  </a:lnTo>
                  <a:lnTo>
                    <a:pt x="208" y="532"/>
                  </a:lnTo>
                  <a:lnTo>
                    <a:pt x="234" y="537"/>
                  </a:lnTo>
                  <a:lnTo>
                    <a:pt x="260" y="540"/>
                  </a:lnTo>
                  <a:lnTo>
                    <a:pt x="287" y="540"/>
                  </a:lnTo>
                  <a:lnTo>
                    <a:pt x="313" y="537"/>
                  </a:lnTo>
                  <a:lnTo>
                    <a:pt x="341" y="531"/>
                  </a:lnTo>
                  <a:lnTo>
                    <a:pt x="341" y="531"/>
                  </a:lnTo>
                  <a:lnTo>
                    <a:pt x="367" y="523"/>
                  </a:lnTo>
                  <a:lnTo>
                    <a:pt x="391" y="511"/>
                  </a:lnTo>
                  <a:lnTo>
                    <a:pt x="415" y="498"/>
                  </a:lnTo>
                  <a:lnTo>
                    <a:pt x="437" y="483"/>
                  </a:lnTo>
                  <a:lnTo>
                    <a:pt x="457" y="466"/>
                  </a:lnTo>
                  <a:lnTo>
                    <a:pt x="475" y="447"/>
                  </a:lnTo>
                  <a:lnTo>
                    <a:pt x="490" y="427"/>
                  </a:lnTo>
                  <a:lnTo>
                    <a:pt x="505" y="406"/>
                  </a:lnTo>
                  <a:lnTo>
                    <a:pt x="517" y="382"/>
                  </a:lnTo>
                  <a:lnTo>
                    <a:pt x="526" y="357"/>
                  </a:lnTo>
                  <a:lnTo>
                    <a:pt x="533" y="333"/>
                  </a:lnTo>
                  <a:lnTo>
                    <a:pt x="539" y="307"/>
                  </a:lnTo>
                  <a:lnTo>
                    <a:pt x="540" y="281"/>
                  </a:lnTo>
                  <a:lnTo>
                    <a:pt x="540" y="255"/>
                  </a:lnTo>
                  <a:lnTo>
                    <a:pt x="537" y="227"/>
                  </a:lnTo>
                  <a:lnTo>
                    <a:pt x="531" y="200"/>
                  </a:lnTo>
                  <a:lnTo>
                    <a:pt x="531" y="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1" name="Freeform 61"/>
            <p:cNvSpPr>
              <a:spLocks/>
            </p:cNvSpPr>
            <p:nvPr userDrawn="1"/>
          </p:nvSpPr>
          <p:spPr bwMode="auto">
            <a:xfrm>
              <a:off x="3453" y="2227"/>
              <a:ext cx="115" cy="115"/>
            </a:xfrm>
            <a:custGeom>
              <a:avLst/>
              <a:gdLst>
                <a:gd name="T0" fmla="*/ 452 w 458"/>
                <a:gd name="T1" fmla="*/ 171 h 460"/>
                <a:gd name="T2" fmla="*/ 435 w 458"/>
                <a:gd name="T3" fmla="*/ 128 h 460"/>
                <a:gd name="T4" fmla="*/ 410 w 458"/>
                <a:gd name="T5" fmla="*/ 89 h 460"/>
                <a:gd name="T6" fmla="*/ 380 w 458"/>
                <a:gd name="T7" fmla="*/ 57 h 460"/>
                <a:gd name="T8" fmla="*/ 344 w 458"/>
                <a:gd name="T9" fmla="*/ 31 h 460"/>
                <a:gd name="T10" fmla="*/ 305 w 458"/>
                <a:gd name="T11" fmla="*/ 13 h 460"/>
                <a:gd name="T12" fmla="*/ 262 w 458"/>
                <a:gd name="T13" fmla="*/ 3 h 460"/>
                <a:gd name="T14" fmla="*/ 216 w 458"/>
                <a:gd name="T15" fmla="*/ 1 h 460"/>
                <a:gd name="T16" fmla="*/ 170 w 458"/>
                <a:gd name="T17" fmla="*/ 8 h 460"/>
                <a:gd name="T18" fmla="*/ 148 w 458"/>
                <a:gd name="T19" fmla="*/ 16 h 460"/>
                <a:gd name="T20" fmla="*/ 107 w 458"/>
                <a:gd name="T21" fmla="*/ 36 h 460"/>
                <a:gd name="T22" fmla="*/ 71 w 458"/>
                <a:gd name="T23" fmla="*/ 64 h 460"/>
                <a:gd name="T24" fmla="*/ 43 w 458"/>
                <a:gd name="T25" fmla="*/ 96 h 460"/>
                <a:gd name="T26" fmla="*/ 21 w 458"/>
                <a:gd name="T27" fmla="*/ 134 h 460"/>
                <a:gd name="T28" fmla="*/ 6 w 458"/>
                <a:gd name="T29" fmla="*/ 177 h 460"/>
                <a:gd name="T30" fmla="*/ 0 w 458"/>
                <a:gd name="T31" fmla="*/ 220 h 460"/>
                <a:gd name="T32" fmla="*/ 2 w 458"/>
                <a:gd name="T33" fmla="*/ 266 h 460"/>
                <a:gd name="T34" fmla="*/ 8 w 458"/>
                <a:gd name="T35" fmla="*/ 289 h 460"/>
                <a:gd name="T36" fmla="*/ 25 w 458"/>
                <a:gd name="T37" fmla="*/ 332 h 460"/>
                <a:gd name="T38" fmla="*/ 48 w 458"/>
                <a:gd name="T39" fmla="*/ 371 h 460"/>
                <a:gd name="T40" fmla="*/ 79 w 458"/>
                <a:gd name="T41" fmla="*/ 403 h 460"/>
                <a:gd name="T42" fmla="*/ 114 w 458"/>
                <a:gd name="T43" fmla="*/ 429 h 460"/>
                <a:gd name="T44" fmla="*/ 155 w 458"/>
                <a:gd name="T45" fmla="*/ 447 h 460"/>
                <a:gd name="T46" fmla="*/ 198 w 458"/>
                <a:gd name="T47" fmla="*/ 457 h 460"/>
                <a:gd name="T48" fmla="*/ 243 w 458"/>
                <a:gd name="T49" fmla="*/ 459 h 460"/>
                <a:gd name="T50" fmla="*/ 289 w 458"/>
                <a:gd name="T51" fmla="*/ 452 h 460"/>
                <a:gd name="T52" fmla="*/ 311 w 458"/>
                <a:gd name="T53" fmla="*/ 444 h 460"/>
                <a:gd name="T54" fmla="*/ 353 w 458"/>
                <a:gd name="T55" fmla="*/ 423 h 460"/>
                <a:gd name="T56" fmla="*/ 388 w 458"/>
                <a:gd name="T57" fmla="*/ 396 h 460"/>
                <a:gd name="T58" fmla="*/ 417 w 458"/>
                <a:gd name="T59" fmla="*/ 364 h 460"/>
                <a:gd name="T60" fmla="*/ 439 w 458"/>
                <a:gd name="T61" fmla="*/ 326 h 460"/>
                <a:gd name="T62" fmla="*/ 453 w 458"/>
                <a:gd name="T63" fmla="*/ 284 h 460"/>
                <a:gd name="T64" fmla="*/ 458 w 458"/>
                <a:gd name="T65" fmla="*/ 240 h 460"/>
                <a:gd name="T66" fmla="*/ 456 w 458"/>
                <a:gd name="T67" fmla="*/ 194 h 460"/>
                <a:gd name="T68" fmla="*/ 452 w 458"/>
                <a:gd name="T69" fmla="*/ 17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8" h="460">
                  <a:moveTo>
                    <a:pt x="452" y="171"/>
                  </a:moveTo>
                  <a:lnTo>
                    <a:pt x="452" y="171"/>
                  </a:lnTo>
                  <a:lnTo>
                    <a:pt x="444" y="149"/>
                  </a:lnTo>
                  <a:lnTo>
                    <a:pt x="435" y="128"/>
                  </a:lnTo>
                  <a:lnTo>
                    <a:pt x="423" y="107"/>
                  </a:lnTo>
                  <a:lnTo>
                    <a:pt x="410" y="89"/>
                  </a:lnTo>
                  <a:lnTo>
                    <a:pt x="396" y="72"/>
                  </a:lnTo>
                  <a:lnTo>
                    <a:pt x="380" y="57"/>
                  </a:lnTo>
                  <a:lnTo>
                    <a:pt x="363" y="43"/>
                  </a:lnTo>
                  <a:lnTo>
                    <a:pt x="344" y="31"/>
                  </a:lnTo>
                  <a:lnTo>
                    <a:pt x="324" y="21"/>
                  </a:lnTo>
                  <a:lnTo>
                    <a:pt x="305" y="13"/>
                  </a:lnTo>
                  <a:lnTo>
                    <a:pt x="283" y="7"/>
                  </a:lnTo>
                  <a:lnTo>
                    <a:pt x="262" y="3"/>
                  </a:lnTo>
                  <a:lnTo>
                    <a:pt x="238" y="0"/>
                  </a:lnTo>
                  <a:lnTo>
                    <a:pt x="216" y="1"/>
                  </a:lnTo>
                  <a:lnTo>
                    <a:pt x="193" y="4"/>
                  </a:lnTo>
                  <a:lnTo>
                    <a:pt x="170" y="8"/>
                  </a:lnTo>
                  <a:lnTo>
                    <a:pt x="170" y="8"/>
                  </a:lnTo>
                  <a:lnTo>
                    <a:pt x="148" y="16"/>
                  </a:lnTo>
                  <a:lnTo>
                    <a:pt x="126" y="25"/>
                  </a:lnTo>
                  <a:lnTo>
                    <a:pt x="107" y="36"/>
                  </a:lnTo>
                  <a:lnTo>
                    <a:pt x="88" y="50"/>
                  </a:lnTo>
                  <a:lnTo>
                    <a:pt x="71" y="64"/>
                  </a:lnTo>
                  <a:lnTo>
                    <a:pt x="56" y="79"/>
                  </a:lnTo>
                  <a:lnTo>
                    <a:pt x="43" y="96"/>
                  </a:lnTo>
                  <a:lnTo>
                    <a:pt x="31" y="115"/>
                  </a:lnTo>
                  <a:lnTo>
                    <a:pt x="21" y="134"/>
                  </a:lnTo>
                  <a:lnTo>
                    <a:pt x="13" y="155"/>
                  </a:lnTo>
                  <a:lnTo>
                    <a:pt x="6" y="177"/>
                  </a:lnTo>
                  <a:lnTo>
                    <a:pt x="2" y="198"/>
                  </a:lnTo>
                  <a:lnTo>
                    <a:pt x="0" y="220"/>
                  </a:lnTo>
                  <a:lnTo>
                    <a:pt x="1" y="244"/>
                  </a:lnTo>
                  <a:lnTo>
                    <a:pt x="2" y="266"/>
                  </a:lnTo>
                  <a:lnTo>
                    <a:pt x="8" y="289"/>
                  </a:lnTo>
                  <a:lnTo>
                    <a:pt x="8" y="289"/>
                  </a:lnTo>
                  <a:lnTo>
                    <a:pt x="15" y="311"/>
                  </a:lnTo>
                  <a:lnTo>
                    <a:pt x="25" y="332"/>
                  </a:lnTo>
                  <a:lnTo>
                    <a:pt x="35" y="353"/>
                  </a:lnTo>
                  <a:lnTo>
                    <a:pt x="48" y="371"/>
                  </a:lnTo>
                  <a:lnTo>
                    <a:pt x="64" y="388"/>
                  </a:lnTo>
                  <a:lnTo>
                    <a:pt x="79" y="403"/>
                  </a:lnTo>
                  <a:lnTo>
                    <a:pt x="96" y="417"/>
                  </a:lnTo>
                  <a:lnTo>
                    <a:pt x="114" y="429"/>
                  </a:lnTo>
                  <a:lnTo>
                    <a:pt x="134" y="439"/>
                  </a:lnTo>
                  <a:lnTo>
                    <a:pt x="155" y="447"/>
                  </a:lnTo>
                  <a:lnTo>
                    <a:pt x="176" y="453"/>
                  </a:lnTo>
                  <a:lnTo>
                    <a:pt x="198" y="457"/>
                  </a:lnTo>
                  <a:lnTo>
                    <a:pt x="220" y="460"/>
                  </a:lnTo>
                  <a:lnTo>
                    <a:pt x="243" y="459"/>
                  </a:lnTo>
                  <a:lnTo>
                    <a:pt x="266" y="456"/>
                  </a:lnTo>
                  <a:lnTo>
                    <a:pt x="289" y="452"/>
                  </a:lnTo>
                  <a:lnTo>
                    <a:pt x="289" y="452"/>
                  </a:lnTo>
                  <a:lnTo>
                    <a:pt x="311" y="444"/>
                  </a:lnTo>
                  <a:lnTo>
                    <a:pt x="332" y="435"/>
                  </a:lnTo>
                  <a:lnTo>
                    <a:pt x="353" y="423"/>
                  </a:lnTo>
                  <a:lnTo>
                    <a:pt x="371" y="412"/>
                  </a:lnTo>
                  <a:lnTo>
                    <a:pt x="388" y="396"/>
                  </a:lnTo>
                  <a:lnTo>
                    <a:pt x="402" y="380"/>
                  </a:lnTo>
                  <a:lnTo>
                    <a:pt x="417" y="364"/>
                  </a:lnTo>
                  <a:lnTo>
                    <a:pt x="429" y="345"/>
                  </a:lnTo>
                  <a:lnTo>
                    <a:pt x="439" y="326"/>
                  </a:lnTo>
                  <a:lnTo>
                    <a:pt x="447" y="305"/>
                  </a:lnTo>
                  <a:lnTo>
                    <a:pt x="453" y="284"/>
                  </a:lnTo>
                  <a:lnTo>
                    <a:pt x="457" y="262"/>
                  </a:lnTo>
                  <a:lnTo>
                    <a:pt x="458" y="240"/>
                  </a:lnTo>
                  <a:lnTo>
                    <a:pt x="458" y="216"/>
                  </a:lnTo>
                  <a:lnTo>
                    <a:pt x="456" y="194"/>
                  </a:lnTo>
                  <a:lnTo>
                    <a:pt x="452" y="171"/>
                  </a:lnTo>
                  <a:lnTo>
                    <a:pt x="452" y="1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2" name="Freeform 62"/>
            <p:cNvSpPr>
              <a:spLocks/>
            </p:cNvSpPr>
            <p:nvPr userDrawn="1"/>
          </p:nvSpPr>
          <p:spPr bwMode="auto">
            <a:xfrm>
              <a:off x="3529" y="2482"/>
              <a:ext cx="95" cy="94"/>
            </a:xfrm>
            <a:custGeom>
              <a:avLst/>
              <a:gdLst>
                <a:gd name="T0" fmla="*/ 372 w 378"/>
                <a:gd name="T1" fmla="*/ 141 h 378"/>
                <a:gd name="T2" fmla="*/ 357 w 378"/>
                <a:gd name="T3" fmla="*/ 104 h 378"/>
                <a:gd name="T4" fmla="*/ 338 w 378"/>
                <a:gd name="T5" fmla="*/ 73 h 378"/>
                <a:gd name="T6" fmla="*/ 313 w 378"/>
                <a:gd name="T7" fmla="*/ 47 h 378"/>
                <a:gd name="T8" fmla="*/ 283 w 378"/>
                <a:gd name="T9" fmla="*/ 26 h 378"/>
                <a:gd name="T10" fmla="*/ 251 w 378"/>
                <a:gd name="T11" fmla="*/ 10 h 378"/>
                <a:gd name="T12" fmla="*/ 215 w 378"/>
                <a:gd name="T13" fmla="*/ 1 h 378"/>
                <a:gd name="T14" fmla="*/ 178 w 378"/>
                <a:gd name="T15" fmla="*/ 0 h 378"/>
                <a:gd name="T16" fmla="*/ 140 w 378"/>
                <a:gd name="T17" fmla="*/ 6 h 378"/>
                <a:gd name="T18" fmla="*/ 122 w 378"/>
                <a:gd name="T19" fmla="*/ 13 h 378"/>
                <a:gd name="T20" fmla="*/ 88 w 378"/>
                <a:gd name="T21" fmla="*/ 30 h 378"/>
                <a:gd name="T22" fmla="*/ 59 w 378"/>
                <a:gd name="T23" fmla="*/ 52 h 378"/>
                <a:gd name="T24" fmla="*/ 34 w 378"/>
                <a:gd name="T25" fmla="*/ 79 h 378"/>
                <a:gd name="T26" fmla="*/ 17 w 378"/>
                <a:gd name="T27" fmla="*/ 111 h 378"/>
                <a:gd name="T28" fmla="*/ 4 w 378"/>
                <a:gd name="T29" fmla="*/ 144 h 378"/>
                <a:gd name="T30" fmla="*/ 0 w 378"/>
                <a:gd name="T31" fmla="*/ 181 h 378"/>
                <a:gd name="T32" fmla="*/ 2 w 378"/>
                <a:gd name="T33" fmla="*/ 219 h 378"/>
                <a:gd name="T34" fmla="*/ 6 w 378"/>
                <a:gd name="T35" fmla="*/ 238 h 378"/>
                <a:gd name="T36" fmla="*/ 20 w 378"/>
                <a:gd name="T37" fmla="*/ 273 h 378"/>
                <a:gd name="T38" fmla="*/ 40 w 378"/>
                <a:gd name="T39" fmla="*/ 305 h 378"/>
                <a:gd name="T40" fmla="*/ 64 w 378"/>
                <a:gd name="T41" fmla="*/ 332 h 378"/>
                <a:gd name="T42" fmla="*/ 94 w 378"/>
                <a:gd name="T43" fmla="*/ 353 h 378"/>
                <a:gd name="T44" fmla="*/ 127 w 378"/>
                <a:gd name="T45" fmla="*/ 367 h 378"/>
                <a:gd name="T46" fmla="*/ 163 w 378"/>
                <a:gd name="T47" fmla="*/ 376 h 378"/>
                <a:gd name="T48" fmla="*/ 200 w 378"/>
                <a:gd name="T49" fmla="*/ 378 h 378"/>
                <a:gd name="T50" fmla="*/ 238 w 378"/>
                <a:gd name="T51" fmla="*/ 371 h 378"/>
                <a:gd name="T52" fmla="*/ 256 w 378"/>
                <a:gd name="T53" fmla="*/ 366 h 378"/>
                <a:gd name="T54" fmla="*/ 290 w 378"/>
                <a:gd name="T55" fmla="*/ 349 h 378"/>
                <a:gd name="T56" fmla="*/ 318 w 378"/>
                <a:gd name="T57" fmla="*/ 327 h 378"/>
                <a:gd name="T58" fmla="*/ 343 w 378"/>
                <a:gd name="T59" fmla="*/ 298 h 378"/>
                <a:gd name="T60" fmla="*/ 361 w 378"/>
                <a:gd name="T61" fmla="*/ 267 h 378"/>
                <a:gd name="T62" fmla="*/ 373 w 378"/>
                <a:gd name="T63" fmla="*/ 233 h 378"/>
                <a:gd name="T64" fmla="*/ 378 w 378"/>
                <a:gd name="T65" fmla="*/ 197 h 378"/>
                <a:gd name="T66" fmla="*/ 376 w 378"/>
                <a:gd name="T67" fmla="*/ 159 h 378"/>
                <a:gd name="T68" fmla="*/ 372 w 378"/>
                <a:gd name="T69" fmla="*/ 141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41"/>
                  </a:moveTo>
                  <a:lnTo>
                    <a:pt x="372" y="141"/>
                  </a:lnTo>
                  <a:lnTo>
                    <a:pt x="365" y="122"/>
                  </a:lnTo>
                  <a:lnTo>
                    <a:pt x="357" y="104"/>
                  </a:lnTo>
                  <a:lnTo>
                    <a:pt x="348" y="88"/>
                  </a:lnTo>
                  <a:lnTo>
                    <a:pt x="338" y="73"/>
                  </a:lnTo>
                  <a:lnTo>
                    <a:pt x="326" y="58"/>
                  </a:lnTo>
                  <a:lnTo>
                    <a:pt x="313" y="47"/>
                  </a:lnTo>
                  <a:lnTo>
                    <a:pt x="299" y="35"/>
                  </a:lnTo>
                  <a:lnTo>
                    <a:pt x="283" y="26"/>
                  </a:lnTo>
                  <a:lnTo>
                    <a:pt x="268" y="17"/>
                  </a:lnTo>
                  <a:lnTo>
                    <a:pt x="251" y="10"/>
                  </a:lnTo>
                  <a:lnTo>
                    <a:pt x="232" y="5"/>
                  </a:lnTo>
                  <a:lnTo>
                    <a:pt x="215" y="1"/>
                  </a:lnTo>
                  <a:lnTo>
                    <a:pt x="196" y="0"/>
                  </a:lnTo>
                  <a:lnTo>
                    <a:pt x="178" y="0"/>
                  </a:lnTo>
                  <a:lnTo>
                    <a:pt x="159" y="2"/>
                  </a:lnTo>
                  <a:lnTo>
                    <a:pt x="140" y="6"/>
                  </a:lnTo>
                  <a:lnTo>
                    <a:pt x="140" y="6"/>
                  </a:lnTo>
                  <a:lnTo>
                    <a:pt x="122" y="13"/>
                  </a:lnTo>
                  <a:lnTo>
                    <a:pt x="105" y="19"/>
                  </a:lnTo>
                  <a:lnTo>
                    <a:pt x="88" y="30"/>
                  </a:lnTo>
                  <a:lnTo>
                    <a:pt x="72" y="40"/>
                  </a:lnTo>
                  <a:lnTo>
                    <a:pt x="59" y="52"/>
                  </a:lnTo>
                  <a:lnTo>
                    <a:pt x="46" y="65"/>
                  </a:lnTo>
                  <a:lnTo>
                    <a:pt x="34" y="79"/>
                  </a:lnTo>
                  <a:lnTo>
                    <a:pt x="25" y="95"/>
                  </a:lnTo>
                  <a:lnTo>
                    <a:pt x="17" y="111"/>
                  </a:lnTo>
                  <a:lnTo>
                    <a:pt x="10" y="128"/>
                  </a:lnTo>
                  <a:lnTo>
                    <a:pt x="4" y="144"/>
                  </a:lnTo>
                  <a:lnTo>
                    <a:pt x="2" y="163"/>
                  </a:lnTo>
                  <a:lnTo>
                    <a:pt x="0" y="181"/>
                  </a:lnTo>
                  <a:lnTo>
                    <a:pt x="0" y="200"/>
                  </a:lnTo>
                  <a:lnTo>
                    <a:pt x="2" y="219"/>
                  </a:lnTo>
                  <a:lnTo>
                    <a:pt x="6" y="238"/>
                  </a:lnTo>
                  <a:lnTo>
                    <a:pt x="6" y="238"/>
                  </a:lnTo>
                  <a:lnTo>
                    <a:pt x="12" y="257"/>
                  </a:lnTo>
                  <a:lnTo>
                    <a:pt x="20" y="273"/>
                  </a:lnTo>
                  <a:lnTo>
                    <a:pt x="29" y="290"/>
                  </a:lnTo>
                  <a:lnTo>
                    <a:pt x="40" y="305"/>
                  </a:lnTo>
                  <a:lnTo>
                    <a:pt x="51" y="319"/>
                  </a:lnTo>
                  <a:lnTo>
                    <a:pt x="64" y="332"/>
                  </a:lnTo>
                  <a:lnTo>
                    <a:pt x="79" y="342"/>
                  </a:lnTo>
                  <a:lnTo>
                    <a:pt x="94" y="353"/>
                  </a:lnTo>
                  <a:lnTo>
                    <a:pt x="110" y="361"/>
                  </a:lnTo>
                  <a:lnTo>
                    <a:pt x="127" y="367"/>
                  </a:lnTo>
                  <a:lnTo>
                    <a:pt x="145" y="372"/>
                  </a:lnTo>
                  <a:lnTo>
                    <a:pt x="163" y="376"/>
                  </a:lnTo>
                  <a:lnTo>
                    <a:pt x="182" y="378"/>
                  </a:lnTo>
                  <a:lnTo>
                    <a:pt x="200" y="378"/>
                  </a:lnTo>
                  <a:lnTo>
                    <a:pt x="219" y="375"/>
                  </a:lnTo>
                  <a:lnTo>
                    <a:pt x="238" y="371"/>
                  </a:lnTo>
                  <a:lnTo>
                    <a:pt x="238" y="371"/>
                  </a:lnTo>
                  <a:lnTo>
                    <a:pt x="256" y="366"/>
                  </a:lnTo>
                  <a:lnTo>
                    <a:pt x="274" y="358"/>
                  </a:lnTo>
                  <a:lnTo>
                    <a:pt x="290" y="349"/>
                  </a:lnTo>
                  <a:lnTo>
                    <a:pt x="305" y="339"/>
                  </a:lnTo>
                  <a:lnTo>
                    <a:pt x="318" y="327"/>
                  </a:lnTo>
                  <a:lnTo>
                    <a:pt x="331" y="313"/>
                  </a:lnTo>
                  <a:lnTo>
                    <a:pt x="343" y="298"/>
                  </a:lnTo>
                  <a:lnTo>
                    <a:pt x="352" y="284"/>
                  </a:lnTo>
                  <a:lnTo>
                    <a:pt x="361" y="267"/>
                  </a:lnTo>
                  <a:lnTo>
                    <a:pt x="368" y="250"/>
                  </a:lnTo>
                  <a:lnTo>
                    <a:pt x="373" y="233"/>
                  </a:lnTo>
                  <a:lnTo>
                    <a:pt x="376" y="215"/>
                  </a:lnTo>
                  <a:lnTo>
                    <a:pt x="378" y="197"/>
                  </a:lnTo>
                  <a:lnTo>
                    <a:pt x="377" y="178"/>
                  </a:lnTo>
                  <a:lnTo>
                    <a:pt x="376" y="159"/>
                  </a:lnTo>
                  <a:lnTo>
                    <a:pt x="372" y="141"/>
                  </a:lnTo>
                  <a:lnTo>
                    <a:pt x="37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3" name="Freeform 63"/>
            <p:cNvSpPr>
              <a:spLocks/>
            </p:cNvSpPr>
            <p:nvPr userDrawn="1"/>
          </p:nvSpPr>
          <p:spPr bwMode="auto">
            <a:xfrm>
              <a:off x="3605" y="2736"/>
              <a:ext cx="74" cy="75"/>
            </a:xfrm>
            <a:custGeom>
              <a:avLst/>
              <a:gdLst>
                <a:gd name="T0" fmla="*/ 109 w 297"/>
                <a:gd name="T1" fmla="*/ 5 h 297"/>
                <a:gd name="T2" fmla="*/ 82 w 297"/>
                <a:gd name="T3" fmla="*/ 15 h 297"/>
                <a:gd name="T4" fmla="*/ 57 w 297"/>
                <a:gd name="T5" fmla="*/ 31 h 297"/>
                <a:gd name="T6" fmla="*/ 36 w 297"/>
                <a:gd name="T7" fmla="*/ 50 h 297"/>
                <a:gd name="T8" fmla="*/ 19 w 297"/>
                <a:gd name="T9" fmla="*/ 74 h 297"/>
                <a:gd name="T10" fmla="*/ 8 w 297"/>
                <a:gd name="T11" fmla="*/ 100 h 297"/>
                <a:gd name="T12" fmla="*/ 1 w 297"/>
                <a:gd name="T13" fmla="*/ 127 h 297"/>
                <a:gd name="T14" fmla="*/ 0 w 297"/>
                <a:gd name="T15" fmla="*/ 157 h 297"/>
                <a:gd name="T16" fmla="*/ 5 w 297"/>
                <a:gd name="T17" fmla="*/ 186 h 297"/>
                <a:gd name="T18" fmla="*/ 9 w 297"/>
                <a:gd name="T19" fmla="*/ 200 h 297"/>
                <a:gd name="T20" fmla="*/ 22 w 297"/>
                <a:gd name="T21" fmla="*/ 228 h 297"/>
                <a:gd name="T22" fmla="*/ 40 w 297"/>
                <a:gd name="T23" fmla="*/ 250 h 297"/>
                <a:gd name="T24" fmla="*/ 62 w 297"/>
                <a:gd name="T25" fmla="*/ 269 h 297"/>
                <a:gd name="T26" fmla="*/ 86 w 297"/>
                <a:gd name="T27" fmla="*/ 284 h 297"/>
                <a:gd name="T28" fmla="*/ 113 w 297"/>
                <a:gd name="T29" fmla="*/ 293 h 297"/>
                <a:gd name="T30" fmla="*/ 142 w 297"/>
                <a:gd name="T31" fmla="*/ 297 h 297"/>
                <a:gd name="T32" fmla="*/ 172 w 297"/>
                <a:gd name="T33" fmla="*/ 294 h 297"/>
                <a:gd name="T34" fmla="*/ 186 w 297"/>
                <a:gd name="T35" fmla="*/ 292 h 297"/>
                <a:gd name="T36" fmla="*/ 215 w 297"/>
                <a:gd name="T37" fmla="*/ 281 h 297"/>
                <a:gd name="T38" fmla="*/ 240 w 297"/>
                <a:gd name="T39" fmla="*/ 265 h 297"/>
                <a:gd name="T40" fmla="*/ 260 w 297"/>
                <a:gd name="T41" fmla="*/ 246 h 297"/>
                <a:gd name="T42" fmla="*/ 276 w 297"/>
                <a:gd name="T43" fmla="*/ 222 h 297"/>
                <a:gd name="T44" fmla="*/ 288 w 297"/>
                <a:gd name="T45" fmla="*/ 196 h 297"/>
                <a:gd name="T46" fmla="*/ 296 w 297"/>
                <a:gd name="T47" fmla="*/ 169 h 297"/>
                <a:gd name="T48" fmla="*/ 297 w 297"/>
                <a:gd name="T49" fmla="*/ 139 h 297"/>
                <a:gd name="T50" fmla="*/ 292 w 297"/>
                <a:gd name="T51" fmla="*/ 109 h 297"/>
                <a:gd name="T52" fmla="*/ 286 w 297"/>
                <a:gd name="T53" fmla="*/ 95 h 297"/>
                <a:gd name="T54" fmla="*/ 273 w 297"/>
                <a:gd name="T55" fmla="*/ 69 h 297"/>
                <a:gd name="T56" fmla="*/ 255 w 297"/>
                <a:gd name="T57" fmla="*/ 45 h 297"/>
                <a:gd name="T58" fmla="*/ 234 w 297"/>
                <a:gd name="T59" fmla="*/ 27 h 297"/>
                <a:gd name="T60" fmla="*/ 210 w 297"/>
                <a:gd name="T61" fmla="*/ 13 h 297"/>
                <a:gd name="T62" fmla="*/ 182 w 297"/>
                <a:gd name="T63" fmla="*/ 4 h 297"/>
                <a:gd name="T64" fmla="*/ 153 w 297"/>
                <a:gd name="T65" fmla="*/ 0 h 297"/>
                <a:gd name="T66" fmla="*/ 125 w 297"/>
                <a:gd name="T67" fmla="*/ 1 h 297"/>
                <a:gd name="T68" fmla="*/ 109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09" y="5"/>
                  </a:moveTo>
                  <a:lnTo>
                    <a:pt x="109" y="5"/>
                  </a:lnTo>
                  <a:lnTo>
                    <a:pt x="95" y="9"/>
                  </a:lnTo>
                  <a:lnTo>
                    <a:pt x="82" y="15"/>
                  </a:lnTo>
                  <a:lnTo>
                    <a:pt x="69" y="22"/>
                  </a:lnTo>
                  <a:lnTo>
                    <a:pt x="57" y="31"/>
                  </a:lnTo>
                  <a:lnTo>
                    <a:pt x="45" y="40"/>
                  </a:lnTo>
                  <a:lnTo>
                    <a:pt x="36" y="50"/>
                  </a:lnTo>
                  <a:lnTo>
                    <a:pt x="27" y="62"/>
                  </a:lnTo>
                  <a:lnTo>
                    <a:pt x="19" y="74"/>
                  </a:lnTo>
                  <a:lnTo>
                    <a:pt x="13" y="87"/>
                  </a:lnTo>
                  <a:lnTo>
                    <a:pt x="8" y="100"/>
                  </a:lnTo>
                  <a:lnTo>
                    <a:pt x="4" y="113"/>
                  </a:lnTo>
                  <a:lnTo>
                    <a:pt x="1" y="127"/>
                  </a:lnTo>
                  <a:lnTo>
                    <a:pt x="0" y="142"/>
                  </a:lnTo>
                  <a:lnTo>
                    <a:pt x="0" y="157"/>
                  </a:lnTo>
                  <a:lnTo>
                    <a:pt x="1" y="172"/>
                  </a:lnTo>
                  <a:lnTo>
                    <a:pt x="5" y="186"/>
                  </a:lnTo>
                  <a:lnTo>
                    <a:pt x="5" y="186"/>
                  </a:lnTo>
                  <a:lnTo>
                    <a:pt x="9" y="200"/>
                  </a:lnTo>
                  <a:lnTo>
                    <a:pt x="15" y="215"/>
                  </a:lnTo>
                  <a:lnTo>
                    <a:pt x="22" y="228"/>
                  </a:lnTo>
                  <a:lnTo>
                    <a:pt x="31" y="239"/>
                  </a:lnTo>
                  <a:lnTo>
                    <a:pt x="40" y="250"/>
                  </a:lnTo>
                  <a:lnTo>
                    <a:pt x="51" y="260"/>
                  </a:lnTo>
                  <a:lnTo>
                    <a:pt x="62" y="269"/>
                  </a:lnTo>
                  <a:lnTo>
                    <a:pt x="74" y="277"/>
                  </a:lnTo>
                  <a:lnTo>
                    <a:pt x="86" y="284"/>
                  </a:lnTo>
                  <a:lnTo>
                    <a:pt x="100" y="289"/>
                  </a:lnTo>
                  <a:lnTo>
                    <a:pt x="113" y="293"/>
                  </a:lnTo>
                  <a:lnTo>
                    <a:pt x="127" y="295"/>
                  </a:lnTo>
                  <a:lnTo>
                    <a:pt x="142" y="297"/>
                  </a:lnTo>
                  <a:lnTo>
                    <a:pt x="156" y="297"/>
                  </a:lnTo>
                  <a:lnTo>
                    <a:pt x="172" y="294"/>
                  </a:lnTo>
                  <a:lnTo>
                    <a:pt x="186" y="292"/>
                  </a:lnTo>
                  <a:lnTo>
                    <a:pt x="186" y="292"/>
                  </a:lnTo>
                  <a:lnTo>
                    <a:pt x="200" y="286"/>
                  </a:lnTo>
                  <a:lnTo>
                    <a:pt x="215" y="281"/>
                  </a:lnTo>
                  <a:lnTo>
                    <a:pt x="228" y="273"/>
                  </a:lnTo>
                  <a:lnTo>
                    <a:pt x="240" y="265"/>
                  </a:lnTo>
                  <a:lnTo>
                    <a:pt x="250" y="256"/>
                  </a:lnTo>
                  <a:lnTo>
                    <a:pt x="260" y="246"/>
                  </a:lnTo>
                  <a:lnTo>
                    <a:pt x="269" y="234"/>
                  </a:lnTo>
                  <a:lnTo>
                    <a:pt x="276" y="222"/>
                  </a:lnTo>
                  <a:lnTo>
                    <a:pt x="283" y="209"/>
                  </a:lnTo>
                  <a:lnTo>
                    <a:pt x="288" y="196"/>
                  </a:lnTo>
                  <a:lnTo>
                    <a:pt x="293" y="182"/>
                  </a:lnTo>
                  <a:lnTo>
                    <a:pt x="296" y="169"/>
                  </a:lnTo>
                  <a:lnTo>
                    <a:pt x="297" y="153"/>
                  </a:lnTo>
                  <a:lnTo>
                    <a:pt x="297" y="139"/>
                  </a:lnTo>
                  <a:lnTo>
                    <a:pt x="294" y="125"/>
                  </a:lnTo>
                  <a:lnTo>
                    <a:pt x="292" y="109"/>
                  </a:lnTo>
                  <a:lnTo>
                    <a:pt x="292" y="109"/>
                  </a:lnTo>
                  <a:lnTo>
                    <a:pt x="286" y="95"/>
                  </a:lnTo>
                  <a:lnTo>
                    <a:pt x="281" y="82"/>
                  </a:lnTo>
                  <a:lnTo>
                    <a:pt x="273" y="69"/>
                  </a:lnTo>
                  <a:lnTo>
                    <a:pt x="266" y="57"/>
                  </a:lnTo>
                  <a:lnTo>
                    <a:pt x="255" y="45"/>
                  </a:lnTo>
                  <a:lnTo>
                    <a:pt x="246" y="36"/>
                  </a:lnTo>
                  <a:lnTo>
                    <a:pt x="234" y="27"/>
                  </a:lnTo>
                  <a:lnTo>
                    <a:pt x="223" y="19"/>
                  </a:lnTo>
                  <a:lnTo>
                    <a:pt x="210" y="13"/>
                  </a:lnTo>
                  <a:lnTo>
                    <a:pt x="196" y="7"/>
                  </a:lnTo>
                  <a:lnTo>
                    <a:pt x="182" y="4"/>
                  </a:lnTo>
                  <a:lnTo>
                    <a:pt x="168" y="1"/>
                  </a:lnTo>
                  <a:lnTo>
                    <a:pt x="153" y="0"/>
                  </a:lnTo>
                  <a:lnTo>
                    <a:pt x="139" y="0"/>
                  </a:lnTo>
                  <a:lnTo>
                    <a:pt x="125" y="1"/>
                  </a:lnTo>
                  <a:lnTo>
                    <a:pt x="109" y="5"/>
                  </a:lnTo>
                  <a:lnTo>
                    <a:pt x="10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4" name="Freeform 64"/>
            <p:cNvSpPr>
              <a:spLocks/>
            </p:cNvSpPr>
            <p:nvPr userDrawn="1"/>
          </p:nvSpPr>
          <p:spPr bwMode="auto">
            <a:xfrm>
              <a:off x="3221" y="608"/>
              <a:ext cx="236" cy="236"/>
            </a:xfrm>
            <a:custGeom>
              <a:avLst/>
              <a:gdLst>
                <a:gd name="T0" fmla="*/ 217 w 946"/>
                <a:gd name="T1" fmla="*/ 75 h 944"/>
                <a:gd name="T2" fmla="*/ 159 w 946"/>
                <a:gd name="T3" fmla="*/ 118 h 944"/>
                <a:gd name="T4" fmla="*/ 111 w 946"/>
                <a:gd name="T5" fmla="*/ 169 h 944"/>
                <a:gd name="T6" fmla="*/ 71 w 946"/>
                <a:gd name="T7" fmla="*/ 224 h 944"/>
                <a:gd name="T8" fmla="*/ 39 w 946"/>
                <a:gd name="T9" fmla="*/ 285 h 944"/>
                <a:gd name="T10" fmla="*/ 17 w 946"/>
                <a:gd name="T11" fmla="*/ 349 h 944"/>
                <a:gd name="T12" fmla="*/ 4 w 946"/>
                <a:gd name="T13" fmla="*/ 416 h 944"/>
                <a:gd name="T14" fmla="*/ 0 w 946"/>
                <a:gd name="T15" fmla="*/ 484 h 944"/>
                <a:gd name="T16" fmla="*/ 8 w 946"/>
                <a:gd name="T17" fmla="*/ 553 h 944"/>
                <a:gd name="T18" fmla="*/ 25 w 946"/>
                <a:gd name="T19" fmla="*/ 621 h 944"/>
                <a:gd name="T20" fmla="*/ 53 w 946"/>
                <a:gd name="T21" fmla="*/ 686 h 944"/>
                <a:gd name="T22" fmla="*/ 77 w 946"/>
                <a:gd name="T23" fmla="*/ 728 h 944"/>
                <a:gd name="T24" fmla="*/ 120 w 946"/>
                <a:gd name="T25" fmla="*/ 785 h 944"/>
                <a:gd name="T26" fmla="*/ 170 w 946"/>
                <a:gd name="T27" fmla="*/ 833 h 944"/>
                <a:gd name="T28" fmla="*/ 226 w 946"/>
                <a:gd name="T29" fmla="*/ 874 h 944"/>
                <a:gd name="T30" fmla="*/ 287 w 946"/>
                <a:gd name="T31" fmla="*/ 905 h 944"/>
                <a:gd name="T32" fmla="*/ 351 w 946"/>
                <a:gd name="T33" fmla="*/ 927 h 944"/>
                <a:gd name="T34" fmla="*/ 417 w 946"/>
                <a:gd name="T35" fmla="*/ 940 h 944"/>
                <a:gd name="T36" fmla="*/ 486 w 946"/>
                <a:gd name="T37" fmla="*/ 944 h 944"/>
                <a:gd name="T38" fmla="*/ 554 w 946"/>
                <a:gd name="T39" fmla="*/ 938 h 944"/>
                <a:gd name="T40" fmla="*/ 622 w 946"/>
                <a:gd name="T41" fmla="*/ 919 h 944"/>
                <a:gd name="T42" fmla="*/ 688 w 946"/>
                <a:gd name="T43" fmla="*/ 892 h 944"/>
                <a:gd name="T44" fmla="*/ 730 w 946"/>
                <a:gd name="T45" fmla="*/ 869 h 944"/>
                <a:gd name="T46" fmla="*/ 787 w 946"/>
                <a:gd name="T47" fmla="*/ 824 h 944"/>
                <a:gd name="T48" fmla="*/ 836 w 946"/>
                <a:gd name="T49" fmla="*/ 775 h 944"/>
                <a:gd name="T50" fmla="*/ 876 w 946"/>
                <a:gd name="T51" fmla="*/ 719 h 944"/>
                <a:gd name="T52" fmla="*/ 907 w 946"/>
                <a:gd name="T53" fmla="*/ 657 h 944"/>
                <a:gd name="T54" fmla="*/ 929 w 946"/>
                <a:gd name="T55" fmla="*/ 594 h 944"/>
                <a:gd name="T56" fmla="*/ 943 w 946"/>
                <a:gd name="T57" fmla="*/ 527 h 944"/>
                <a:gd name="T58" fmla="*/ 946 w 946"/>
                <a:gd name="T59" fmla="*/ 458 h 944"/>
                <a:gd name="T60" fmla="*/ 939 w 946"/>
                <a:gd name="T61" fmla="*/ 390 h 944"/>
                <a:gd name="T62" fmla="*/ 922 w 946"/>
                <a:gd name="T63" fmla="*/ 323 h 944"/>
                <a:gd name="T64" fmla="*/ 894 w 946"/>
                <a:gd name="T65" fmla="*/ 256 h 944"/>
                <a:gd name="T66" fmla="*/ 870 w 946"/>
                <a:gd name="T67" fmla="*/ 214 h 944"/>
                <a:gd name="T68" fmla="*/ 827 w 946"/>
                <a:gd name="T69" fmla="*/ 157 h 944"/>
                <a:gd name="T70" fmla="*/ 777 w 946"/>
                <a:gd name="T71" fmla="*/ 109 h 944"/>
                <a:gd name="T72" fmla="*/ 721 w 946"/>
                <a:gd name="T73" fmla="*/ 69 h 944"/>
                <a:gd name="T74" fmla="*/ 660 w 946"/>
                <a:gd name="T75" fmla="*/ 37 h 944"/>
                <a:gd name="T76" fmla="*/ 596 w 946"/>
                <a:gd name="T77" fmla="*/ 15 h 944"/>
                <a:gd name="T78" fmla="*/ 529 w 946"/>
                <a:gd name="T79" fmla="*/ 2 h 944"/>
                <a:gd name="T80" fmla="*/ 460 w 946"/>
                <a:gd name="T81" fmla="*/ 0 h 944"/>
                <a:gd name="T82" fmla="*/ 393 w 946"/>
                <a:gd name="T83" fmla="*/ 6 h 944"/>
                <a:gd name="T84" fmla="*/ 325 w 946"/>
                <a:gd name="T85" fmla="*/ 23 h 944"/>
                <a:gd name="T86" fmla="*/ 258 w 946"/>
                <a:gd name="T87" fmla="*/ 5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238" y="62"/>
                  </a:moveTo>
                  <a:lnTo>
                    <a:pt x="238" y="62"/>
                  </a:lnTo>
                  <a:lnTo>
                    <a:pt x="217" y="75"/>
                  </a:lnTo>
                  <a:lnTo>
                    <a:pt x="197" y="88"/>
                  </a:lnTo>
                  <a:lnTo>
                    <a:pt x="178" y="102"/>
                  </a:lnTo>
                  <a:lnTo>
                    <a:pt x="159" y="118"/>
                  </a:lnTo>
                  <a:lnTo>
                    <a:pt x="142" y="134"/>
                  </a:lnTo>
                  <a:lnTo>
                    <a:pt x="125" y="151"/>
                  </a:lnTo>
                  <a:lnTo>
                    <a:pt x="111" y="169"/>
                  </a:lnTo>
                  <a:lnTo>
                    <a:pt x="97" y="186"/>
                  </a:lnTo>
                  <a:lnTo>
                    <a:pt x="82" y="205"/>
                  </a:lnTo>
                  <a:lnTo>
                    <a:pt x="71" y="224"/>
                  </a:lnTo>
                  <a:lnTo>
                    <a:pt x="59" y="244"/>
                  </a:lnTo>
                  <a:lnTo>
                    <a:pt x="49" y="264"/>
                  </a:lnTo>
                  <a:lnTo>
                    <a:pt x="39" y="285"/>
                  </a:lnTo>
                  <a:lnTo>
                    <a:pt x="30" y="306"/>
                  </a:lnTo>
                  <a:lnTo>
                    <a:pt x="24" y="328"/>
                  </a:lnTo>
                  <a:lnTo>
                    <a:pt x="17" y="349"/>
                  </a:lnTo>
                  <a:lnTo>
                    <a:pt x="12" y="371"/>
                  </a:lnTo>
                  <a:lnTo>
                    <a:pt x="7" y="393"/>
                  </a:lnTo>
                  <a:lnTo>
                    <a:pt x="4" y="416"/>
                  </a:lnTo>
                  <a:lnTo>
                    <a:pt x="2" y="439"/>
                  </a:lnTo>
                  <a:lnTo>
                    <a:pt x="0" y="461"/>
                  </a:lnTo>
                  <a:lnTo>
                    <a:pt x="0" y="484"/>
                  </a:lnTo>
                  <a:lnTo>
                    <a:pt x="2" y="506"/>
                  </a:lnTo>
                  <a:lnTo>
                    <a:pt x="4" y="530"/>
                  </a:lnTo>
                  <a:lnTo>
                    <a:pt x="8" y="553"/>
                  </a:lnTo>
                  <a:lnTo>
                    <a:pt x="12" y="575"/>
                  </a:lnTo>
                  <a:lnTo>
                    <a:pt x="19" y="598"/>
                  </a:lnTo>
                  <a:lnTo>
                    <a:pt x="25" y="621"/>
                  </a:lnTo>
                  <a:lnTo>
                    <a:pt x="33" y="643"/>
                  </a:lnTo>
                  <a:lnTo>
                    <a:pt x="42" y="664"/>
                  </a:lnTo>
                  <a:lnTo>
                    <a:pt x="53" y="686"/>
                  </a:lnTo>
                  <a:lnTo>
                    <a:pt x="64" y="707"/>
                  </a:lnTo>
                  <a:lnTo>
                    <a:pt x="64" y="707"/>
                  </a:lnTo>
                  <a:lnTo>
                    <a:pt x="77" y="728"/>
                  </a:lnTo>
                  <a:lnTo>
                    <a:pt x="90" y="749"/>
                  </a:lnTo>
                  <a:lnTo>
                    <a:pt x="105" y="767"/>
                  </a:lnTo>
                  <a:lnTo>
                    <a:pt x="120" y="785"/>
                  </a:lnTo>
                  <a:lnTo>
                    <a:pt x="136" y="802"/>
                  </a:lnTo>
                  <a:lnTo>
                    <a:pt x="153" y="819"/>
                  </a:lnTo>
                  <a:lnTo>
                    <a:pt x="170" y="833"/>
                  </a:lnTo>
                  <a:lnTo>
                    <a:pt x="188" y="848"/>
                  </a:lnTo>
                  <a:lnTo>
                    <a:pt x="208" y="862"/>
                  </a:lnTo>
                  <a:lnTo>
                    <a:pt x="226" y="874"/>
                  </a:lnTo>
                  <a:lnTo>
                    <a:pt x="245" y="885"/>
                  </a:lnTo>
                  <a:lnTo>
                    <a:pt x="266" y="896"/>
                  </a:lnTo>
                  <a:lnTo>
                    <a:pt x="287" y="905"/>
                  </a:lnTo>
                  <a:lnTo>
                    <a:pt x="308" y="914"/>
                  </a:lnTo>
                  <a:lnTo>
                    <a:pt x="329" y="922"/>
                  </a:lnTo>
                  <a:lnTo>
                    <a:pt x="351" y="927"/>
                  </a:lnTo>
                  <a:lnTo>
                    <a:pt x="373" y="934"/>
                  </a:lnTo>
                  <a:lnTo>
                    <a:pt x="395" y="938"/>
                  </a:lnTo>
                  <a:lnTo>
                    <a:pt x="417" y="940"/>
                  </a:lnTo>
                  <a:lnTo>
                    <a:pt x="441" y="943"/>
                  </a:lnTo>
                  <a:lnTo>
                    <a:pt x="463" y="944"/>
                  </a:lnTo>
                  <a:lnTo>
                    <a:pt x="486" y="944"/>
                  </a:lnTo>
                  <a:lnTo>
                    <a:pt x="509" y="943"/>
                  </a:lnTo>
                  <a:lnTo>
                    <a:pt x="532" y="940"/>
                  </a:lnTo>
                  <a:lnTo>
                    <a:pt x="554" y="938"/>
                  </a:lnTo>
                  <a:lnTo>
                    <a:pt x="578" y="932"/>
                  </a:lnTo>
                  <a:lnTo>
                    <a:pt x="600" y="927"/>
                  </a:lnTo>
                  <a:lnTo>
                    <a:pt x="622" y="919"/>
                  </a:lnTo>
                  <a:lnTo>
                    <a:pt x="644" y="912"/>
                  </a:lnTo>
                  <a:lnTo>
                    <a:pt x="666" y="902"/>
                  </a:lnTo>
                  <a:lnTo>
                    <a:pt x="688" y="892"/>
                  </a:lnTo>
                  <a:lnTo>
                    <a:pt x="709" y="880"/>
                  </a:lnTo>
                  <a:lnTo>
                    <a:pt x="709" y="880"/>
                  </a:lnTo>
                  <a:lnTo>
                    <a:pt x="730" y="869"/>
                  </a:lnTo>
                  <a:lnTo>
                    <a:pt x="751" y="854"/>
                  </a:lnTo>
                  <a:lnTo>
                    <a:pt x="769" y="840"/>
                  </a:lnTo>
                  <a:lnTo>
                    <a:pt x="787" y="824"/>
                  </a:lnTo>
                  <a:lnTo>
                    <a:pt x="804" y="809"/>
                  </a:lnTo>
                  <a:lnTo>
                    <a:pt x="821" y="792"/>
                  </a:lnTo>
                  <a:lnTo>
                    <a:pt x="836" y="775"/>
                  </a:lnTo>
                  <a:lnTo>
                    <a:pt x="850" y="756"/>
                  </a:lnTo>
                  <a:lnTo>
                    <a:pt x="864" y="738"/>
                  </a:lnTo>
                  <a:lnTo>
                    <a:pt x="876" y="719"/>
                  </a:lnTo>
                  <a:lnTo>
                    <a:pt x="888" y="699"/>
                  </a:lnTo>
                  <a:lnTo>
                    <a:pt x="898" y="678"/>
                  </a:lnTo>
                  <a:lnTo>
                    <a:pt x="907" y="657"/>
                  </a:lnTo>
                  <a:lnTo>
                    <a:pt x="916" y="637"/>
                  </a:lnTo>
                  <a:lnTo>
                    <a:pt x="923" y="616"/>
                  </a:lnTo>
                  <a:lnTo>
                    <a:pt x="929" y="594"/>
                  </a:lnTo>
                  <a:lnTo>
                    <a:pt x="935" y="571"/>
                  </a:lnTo>
                  <a:lnTo>
                    <a:pt x="940" y="549"/>
                  </a:lnTo>
                  <a:lnTo>
                    <a:pt x="943" y="527"/>
                  </a:lnTo>
                  <a:lnTo>
                    <a:pt x="945" y="504"/>
                  </a:lnTo>
                  <a:lnTo>
                    <a:pt x="946" y="482"/>
                  </a:lnTo>
                  <a:lnTo>
                    <a:pt x="946" y="458"/>
                  </a:lnTo>
                  <a:lnTo>
                    <a:pt x="945" y="436"/>
                  </a:lnTo>
                  <a:lnTo>
                    <a:pt x="943" y="413"/>
                  </a:lnTo>
                  <a:lnTo>
                    <a:pt x="939" y="390"/>
                  </a:lnTo>
                  <a:lnTo>
                    <a:pt x="935" y="367"/>
                  </a:lnTo>
                  <a:lnTo>
                    <a:pt x="929" y="345"/>
                  </a:lnTo>
                  <a:lnTo>
                    <a:pt x="922" y="323"/>
                  </a:lnTo>
                  <a:lnTo>
                    <a:pt x="914" y="300"/>
                  </a:lnTo>
                  <a:lnTo>
                    <a:pt x="905" y="278"/>
                  </a:lnTo>
                  <a:lnTo>
                    <a:pt x="894" y="256"/>
                  </a:lnTo>
                  <a:lnTo>
                    <a:pt x="883" y="235"/>
                  </a:lnTo>
                  <a:lnTo>
                    <a:pt x="883" y="235"/>
                  </a:lnTo>
                  <a:lnTo>
                    <a:pt x="870" y="214"/>
                  </a:lnTo>
                  <a:lnTo>
                    <a:pt x="857" y="195"/>
                  </a:lnTo>
                  <a:lnTo>
                    <a:pt x="842" y="175"/>
                  </a:lnTo>
                  <a:lnTo>
                    <a:pt x="827" y="157"/>
                  </a:lnTo>
                  <a:lnTo>
                    <a:pt x="811" y="140"/>
                  </a:lnTo>
                  <a:lnTo>
                    <a:pt x="794" y="125"/>
                  </a:lnTo>
                  <a:lnTo>
                    <a:pt x="777" y="109"/>
                  </a:lnTo>
                  <a:lnTo>
                    <a:pt x="759" y="95"/>
                  </a:lnTo>
                  <a:lnTo>
                    <a:pt x="741" y="82"/>
                  </a:lnTo>
                  <a:lnTo>
                    <a:pt x="721" y="69"/>
                  </a:lnTo>
                  <a:lnTo>
                    <a:pt x="701" y="57"/>
                  </a:lnTo>
                  <a:lnTo>
                    <a:pt x="681" y="46"/>
                  </a:lnTo>
                  <a:lnTo>
                    <a:pt x="660" y="37"/>
                  </a:lnTo>
                  <a:lnTo>
                    <a:pt x="639" y="28"/>
                  </a:lnTo>
                  <a:lnTo>
                    <a:pt x="618" y="22"/>
                  </a:lnTo>
                  <a:lnTo>
                    <a:pt x="596" y="15"/>
                  </a:lnTo>
                  <a:lnTo>
                    <a:pt x="574" y="10"/>
                  </a:lnTo>
                  <a:lnTo>
                    <a:pt x="552" y="5"/>
                  </a:lnTo>
                  <a:lnTo>
                    <a:pt x="529" y="2"/>
                  </a:lnTo>
                  <a:lnTo>
                    <a:pt x="506" y="0"/>
                  </a:lnTo>
                  <a:lnTo>
                    <a:pt x="484" y="0"/>
                  </a:lnTo>
                  <a:lnTo>
                    <a:pt x="460" y="0"/>
                  </a:lnTo>
                  <a:lnTo>
                    <a:pt x="438" y="0"/>
                  </a:lnTo>
                  <a:lnTo>
                    <a:pt x="415" y="2"/>
                  </a:lnTo>
                  <a:lnTo>
                    <a:pt x="393" y="6"/>
                  </a:lnTo>
                  <a:lnTo>
                    <a:pt x="369" y="10"/>
                  </a:lnTo>
                  <a:lnTo>
                    <a:pt x="347" y="16"/>
                  </a:lnTo>
                  <a:lnTo>
                    <a:pt x="325" y="23"/>
                  </a:lnTo>
                  <a:lnTo>
                    <a:pt x="303" y="31"/>
                  </a:lnTo>
                  <a:lnTo>
                    <a:pt x="281" y="40"/>
                  </a:lnTo>
                  <a:lnTo>
                    <a:pt x="258" y="50"/>
                  </a:lnTo>
                  <a:lnTo>
                    <a:pt x="238" y="62"/>
                  </a:lnTo>
                  <a:lnTo>
                    <a:pt x="23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5" name="Freeform 65"/>
            <p:cNvSpPr>
              <a:spLocks/>
            </p:cNvSpPr>
            <p:nvPr userDrawn="1"/>
          </p:nvSpPr>
          <p:spPr bwMode="auto">
            <a:xfrm>
              <a:off x="3357" y="837"/>
              <a:ext cx="216" cy="216"/>
            </a:xfrm>
            <a:custGeom>
              <a:avLst/>
              <a:gdLst>
                <a:gd name="T0" fmla="*/ 667 w 864"/>
                <a:gd name="T1" fmla="*/ 793 h 864"/>
                <a:gd name="T2" fmla="*/ 719 w 864"/>
                <a:gd name="T3" fmla="*/ 754 h 864"/>
                <a:gd name="T4" fmla="*/ 763 w 864"/>
                <a:gd name="T5" fmla="*/ 708 h 864"/>
                <a:gd name="T6" fmla="*/ 800 w 864"/>
                <a:gd name="T7" fmla="*/ 658 h 864"/>
                <a:gd name="T8" fmla="*/ 828 w 864"/>
                <a:gd name="T9" fmla="*/ 602 h 864"/>
                <a:gd name="T10" fmla="*/ 849 w 864"/>
                <a:gd name="T11" fmla="*/ 543 h 864"/>
                <a:gd name="T12" fmla="*/ 861 w 864"/>
                <a:gd name="T13" fmla="*/ 482 h 864"/>
                <a:gd name="T14" fmla="*/ 864 w 864"/>
                <a:gd name="T15" fmla="*/ 419 h 864"/>
                <a:gd name="T16" fmla="*/ 857 w 864"/>
                <a:gd name="T17" fmla="*/ 357 h 864"/>
                <a:gd name="T18" fmla="*/ 841 w 864"/>
                <a:gd name="T19" fmla="*/ 295 h 864"/>
                <a:gd name="T20" fmla="*/ 817 w 864"/>
                <a:gd name="T21" fmla="*/ 234 h 864"/>
                <a:gd name="T22" fmla="*/ 795 w 864"/>
                <a:gd name="T23" fmla="*/ 196 h 864"/>
                <a:gd name="T24" fmla="*/ 755 w 864"/>
                <a:gd name="T25" fmla="*/ 144 h 864"/>
                <a:gd name="T26" fmla="*/ 709 w 864"/>
                <a:gd name="T27" fmla="*/ 100 h 864"/>
                <a:gd name="T28" fmla="*/ 658 w 864"/>
                <a:gd name="T29" fmla="*/ 64 h 864"/>
                <a:gd name="T30" fmla="*/ 603 w 864"/>
                <a:gd name="T31" fmla="*/ 35 h 864"/>
                <a:gd name="T32" fmla="*/ 543 w 864"/>
                <a:gd name="T33" fmla="*/ 14 h 864"/>
                <a:gd name="T34" fmla="*/ 483 w 864"/>
                <a:gd name="T35" fmla="*/ 2 h 864"/>
                <a:gd name="T36" fmla="*/ 421 w 864"/>
                <a:gd name="T37" fmla="*/ 0 h 864"/>
                <a:gd name="T38" fmla="*/ 358 w 864"/>
                <a:gd name="T39" fmla="*/ 5 h 864"/>
                <a:gd name="T40" fmla="*/ 295 w 864"/>
                <a:gd name="T41" fmla="*/ 21 h 864"/>
                <a:gd name="T42" fmla="*/ 236 w 864"/>
                <a:gd name="T43" fmla="*/ 47 h 864"/>
                <a:gd name="T44" fmla="*/ 196 w 864"/>
                <a:gd name="T45" fmla="*/ 69 h 864"/>
                <a:gd name="T46" fmla="*/ 144 w 864"/>
                <a:gd name="T47" fmla="*/ 108 h 864"/>
                <a:gd name="T48" fmla="*/ 100 w 864"/>
                <a:gd name="T49" fmla="*/ 153 h 864"/>
                <a:gd name="T50" fmla="*/ 64 w 864"/>
                <a:gd name="T51" fmla="*/ 206 h 864"/>
                <a:gd name="T52" fmla="*/ 35 w 864"/>
                <a:gd name="T53" fmla="*/ 260 h 864"/>
                <a:gd name="T54" fmla="*/ 14 w 864"/>
                <a:gd name="T55" fmla="*/ 319 h 864"/>
                <a:gd name="T56" fmla="*/ 2 w 864"/>
                <a:gd name="T57" fmla="*/ 380 h 864"/>
                <a:gd name="T58" fmla="*/ 0 w 864"/>
                <a:gd name="T59" fmla="*/ 443 h 864"/>
                <a:gd name="T60" fmla="*/ 6 w 864"/>
                <a:gd name="T61" fmla="*/ 505 h 864"/>
                <a:gd name="T62" fmla="*/ 22 w 864"/>
                <a:gd name="T63" fmla="*/ 568 h 864"/>
                <a:gd name="T64" fmla="*/ 47 w 864"/>
                <a:gd name="T65" fmla="*/ 628 h 864"/>
                <a:gd name="T66" fmla="*/ 69 w 864"/>
                <a:gd name="T67" fmla="*/ 667 h 864"/>
                <a:gd name="T68" fmla="*/ 109 w 864"/>
                <a:gd name="T69" fmla="*/ 718 h 864"/>
                <a:gd name="T70" fmla="*/ 155 w 864"/>
                <a:gd name="T71" fmla="*/ 763 h 864"/>
                <a:gd name="T72" fmla="*/ 206 w 864"/>
                <a:gd name="T73" fmla="*/ 800 h 864"/>
                <a:gd name="T74" fmla="*/ 262 w 864"/>
                <a:gd name="T75" fmla="*/ 828 h 864"/>
                <a:gd name="T76" fmla="*/ 320 w 864"/>
                <a:gd name="T77" fmla="*/ 848 h 864"/>
                <a:gd name="T78" fmla="*/ 381 w 864"/>
                <a:gd name="T79" fmla="*/ 860 h 864"/>
                <a:gd name="T80" fmla="*/ 444 w 864"/>
                <a:gd name="T81" fmla="*/ 864 h 864"/>
                <a:gd name="T82" fmla="*/ 507 w 864"/>
                <a:gd name="T83" fmla="*/ 857 h 864"/>
                <a:gd name="T84" fmla="*/ 568 w 864"/>
                <a:gd name="T85" fmla="*/ 841 h 864"/>
                <a:gd name="T86" fmla="*/ 628 w 864"/>
                <a:gd name="T87" fmla="*/ 81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647" y="805"/>
                  </a:moveTo>
                  <a:lnTo>
                    <a:pt x="647" y="805"/>
                  </a:lnTo>
                  <a:lnTo>
                    <a:pt x="667" y="793"/>
                  </a:lnTo>
                  <a:lnTo>
                    <a:pt x="685" y="781"/>
                  </a:lnTo>
                  <a:lnTo>
                    <a:pt x="702" y="768"/>
                  </a:lnTo>
                  <a:lnTo>
                    <a:pt x="719" y="754"/>
                  </a:lnTo>
                  <a:lnTo>
                    <a:pt x="735" y="740"/>
                  </a:lnTo>
                  <a:lnTo>
                    <a:pt x="749" y="724"/>
                  </a:lnTo>
                  <a:lnTo>
                    <a:pt x="763" y="708"/>
                  </a:lnTo>
                  <a:lnTo>
                    <a:pt x="776" y="692"/>
                  </a:lnTo>
                  <a:lnTo>
                    <a:pt x="789" y="675"/>
                  </a:lnTo>
                  <a:lnTo>
                    <a:pt x="800" y="658"/>
                  </a:lnTo>
                  <a:lnTo>
                    <a:pt x="810" y="639"/>
                  </a:lnTo>
                  <a:lnTo>
                    <a:pt x="821" y="621"/>
                  </a:lnTo>
                  <a:lnTo>
                    <a:pt x="828" y="602"/>
                  </a:lnTo>
                  <a:lnTo>
                    <a:pt x="836" y="582"/>
                  </a:lnTo>
                  <a:lnTo>
                    <a:pt x="843" y="563"/>
                  </a:lnTo>
                  <a:lnTo>
                    <a:pt x="849" y="543"/>
                  </a:lnTo>
                  <a:lnTo>
                    <a:pt x="855" y="523"/>
                  </a:lnTo>
                  <a:lnTo>
                    <a:pt x="858" y="503"/>
                  </a:lnTo>
                  <a:lnTo>
                    <a:pt x="861" y="482"/>
                  </a:lnTo>
                  <a:lnTo>
                    <a:pt x="862" y="461"/>
                  </a:lnTo>
                  <a:lnTo>
                    <a:pt x="864" y="440"/>
                  </a:lnTo>
                  <a:lnTo>
                    <a:pt x="864" y="419"/>
                  </a:lnTo>
                  <a:lnTo>
                    <a:pt x="862" y="398"/>
                  </a:lnTo>
                  <a:lnTo>
                    <a:pt x="861" y="378"/>
                  </a:lnTo>
                  <a:lnTo>
                    <a:pt x="857" y="357"/>
                  </a:lnTo>
                  <a:lnTo>
                    <a:pt x="853" y="336"/>
                  </a:lnTo>
                  <a:lnTo>
                    <a:pt x="848" y="315"/>
                  </a:lnTo>
                  <a:lnTo>
                    <a:pt x="841" y="295"/>
                  </a:lnTo>
                  <a:lnTo>
                    <a:pt x="835" y="275"/>
                  </a:lnTo>
                  <a:lnTo>
                    <a:pt x="826" y="255"/>
                  </a:lnTo>
                  <a:lnTo>
                    <a:pt x="817" y="234"/>
                  </a:lnTo>
                  <a:lnTo>
                    <a:pt x="806" y="215"/>
                  </a:lnTo>
                  <a:lnTo>
                    <a:pt x="806" y="215"/>
                  </a:lnTo>
                  <a:lnTo>
                    <a:pt x="795" y="196"/>
                  </a:lnTo>
                  <a:lnTo>
                    <a:pt x="782" y="178"/>
                  </a:lnTo>
                  <a:lnTo>
                    <a:pt x="769" y="161"/>
                  </a:lnTo>
                  <a:lnTo>
                    <a:pt x="755" y="144"/>
                  </a:lnTo>
                  <a:lnTo>
                    <a:pt x="740" y="129"/>
                  </a:lnTo>
                  <a:lnTo>
                    <a:pt x="726" y="113"/>
                  </a:lnTo>
                  <a:lnTo>
                    <a:pt x="709" y="100"/>
                  </a:lnTo>
                  <a:lnTo>
                    <a:pt x="693" y="87"/>
                  </a:lnTo>
                  <a:lnTo>
                    <a:pt x="676" y="74"/>
                  </a:lnTo>
                  <a:lnTo>
                    <a:pt x="658" y="64"/>
                  </a:lnTo>
                  <a:lnTo>
                    <a:pt x="640" y="53"/>
                  </a:lnTo>
                  <a:lnTo>
                    <a:pt x="621" y="43"/>
                  </a:lnTo>
                  <a:lnTo>
                    <a:pt x="603" y="35"/>
                  </a:lnTo>
                  <a:lnTo>
                    <a:pt x="583" y="27"/>
                  </a:lnTo>
                  <a:lnTo>
                    <a:pt x="564" y="19"/>
                  </a:lnTo>
                  <a:lnTo>
                    <a:pt x="543" y="14"/>
                  </a:lnTo>
                  <a:lnTo>
                    <a:pt x="524" y="9"/>
                  </a:lnTo>
                  <a:lnTo>
                    <a:pt x="503" y="5"/>
                  </a:lnTo>
                  <a:lnTo>
                    <a:pt x="483" y="2"/>
                  </a:lnTo>
                  <a:lnTo>
                    <a:pt x="462" y="0"/>
                  </a:lnTo>
                  <a:lnTo>
                    <a:pt x="441" y="0"/>
                  </a:lnTo>
                  <a:lnTo>
                    <a:pt x="421" y="0"/>
                  </a:lnTo>
                  <a:lnTo>
                    <a:pt x="400" y="0"/>
                  </a:lnTo>
                  <a:lnTo>
                    <a:pt x="379" y="2"/>
                  </a:lnTo>
                  <a:lnTo>
                    <a:pt x="358" y="5"/>
                  </a:lnTo>
                  <a:lnTo>
                    <a:pt x="337" y="10"/>
                  </a:lnTo>
                  <a:lnTo>
                    <a:pt x="316" y="15"/>
                  </a:lnTo>
                  <a:lnTo>
                    <a:pt x="295" y="21"/>
                  </a:lnTo>
                  <a:lnTo>
                    <a:pt x="275" y="28"/>
                  </a:lnTo>
                  <a:lnTo>
                    <a:pt x="255" y="38"/>
                  </a:lnTo>
                  <a:lnTo>
                    <a:pt x="236" y="47"/>
                  </a:lnTo>
                  <a:lnTo>
                    <a:pt x="216" y="57"/>
                  </a:lnTo>
                  <a:lnTo>
                    <a:pt x="216" y="57"/>
                  </a:lnTo>
                  <a:lnTo>
                    <a:pt x="196" y="69"/>
                  </a:lnTo>
                  <a:lnTo>
                    <a:pt x="178" y="81"/>
                  </a:lnTo>
                  <a:lnTo>
                    <a:pt x="161" y="95"/>
                  </a:lnTo>
                  <a:lnTo>
                    <a:pt x="144" y="108"/>
                  </a:lnTo>
                  <a:lnTo>
                    <a:pt x="129" y="123"/>
                  </a:lnTo>
                  <a:lnTo>
                    <a:pt x="114" y="138"/>
                  </a:lnTo>
                  <a:lnTo>
                    <a:pt x="100" y="153"/>
                  </a:lnTo>
                  <a:lnTo>
                    <a:pt x="87" y="170"/>
                  </a:lnTo>
                  <a:lnTo>
                    <a:pt x="75" y="187"/>
                  </a:lnTo>
                  <a:lnTo>
                    <a:pt x="64" y="206"/>
                  </a:lnTo>
                  <a:lnTo>
                    <a:pt x="53" y="224"/>
                  </a:lnTo>
                  <a:lnTo>
                    <a:pt x="44" y="242"/>
                  </a:lnTo>
                  <a:lnTo>
                    <a:pt x="35" y="260"/>
                  </a:lnTo>
                  <a:lnTo>
                    <a:pt x="27" y="280"/>
                  </a:lnTo>
                  <a:lnTo>
                    <a:pt x="21" y="299"/>
                  </a:lnTo>
                  <a:lnTo>
                    <a:pt x="14" y="319"/>
                  </a:lnTo>
                  <a:lnTo>
                    <a:pt x="10" y="340"/>
                  </a:lnTo>
                  <a:lnTo>
                    <a:pt x="6" y="359"/>
                  </a:lnTo>
                  <a:lnTo>
                    <a:pt x="2" y="380"/>
                  </a:lnTo>
                  <a:lnTo>
                    <a:pt x="1" y="401"/>
                  </a:lnTo>
                  <a:lnTo>
                    <a:pt x="0" y="422"/>
                  </a:lnTo>
                  <a:lnTo>
                    <a:pt x="0" y="443"/>
                  </a:lnTo>
                  <a:lnTo>
                    <a:pt x="1" y="464"/>
                  </a:lnTo>
                  <a:lnTo>
                    <a:pt x="2" y="484"/>
                  </a:lnTo>
                  <a:lnTo>
                    <a:pt x="6" y="505"/>
                  </a:lnTo>
                  <a:lnTo>
                    <a:pt x="10" y="526"/>
                  </a:lnTo>
                  <a:lnTo>
                    <a:pt x="15" y="547"/>
                  </a:lnTo>
                  <a:lnTo>
                    <a:pt x="22" y="568"/>
                  </a:lnTo>
                  <a:lnTo>
                    <a:pt x="30" y="587"/>
                  </a:lnTo>
                  <a:lnTo>
                    <a:pt x="37" y="608"/>
                  </a:lnTo>
                  <a:lnTo>
                    <a:pt x="47" y="628"/>
                  </a:lnTo>
                  <a:lnTo>
                    <a:pt x="57" y="647"/>
                  </a:lnTo>
                  <a:lnTo>
                    <a:pt x="57" y="647"/>
                  </a:lnTo>
                  <a:lnTo>
                    <a:pt x="69" y="667"/>
                  </a:lnTo>
                  <a:lnTo>
                    <a:pt x="82" y="684"/>
                  </a:lnTo>
                  <a:lnTo>
                    <a:pt x="95" y="702"/>
                  </a:lnTo>
                  <a:lnTo>
                    <a:pt x="109" y="718"/>
                  </a:lnTo>
                  <a:lnTo>
                    <a:pt x="123" y="735"/>
                  </a:lnTo>
                  <a:lnTo>
                    <a:pt x="139" y="749"/>
                  </a:lnTo>
                  <a:lnTo>
                    <a:pt x="155" y="763"/>
                  </a:lnTo>
                  <a:lnTo>
                    <a:pt x="172" y="776"/>
                  </a:lnTo>
                  <a:lnTo>
                    <a:pt x="189" y="788"/>
                  </a:lnTo>
                  <a:lnTo>
                    <a:pt x="206" y="800"/>
                  </a:lnTo>
                  <a:lnTo>
                    <a:pt x="224" y="810"/>
                  </a:lnTo>
                  <a:lnTo>
                    <a:pt x="242" y="819"/>
                  </a:lnTo>
                  <a:lnTo>
                    <a:pt x="262" y="828"/>
                  </a:lnTo>
                  <a:lnTo>
                    <a:pt x="280" y="836"/>
                  </a:lnTo>
                  <a:lnTo>
                    <a:pt x="301" y="843"/>
                  </a:lnTo>
                  <a:lnTo>
                    <a:pt x="320" y="848"/>
                  </a:lnTo>
                  <a:lnTo>
                    <a:pt x="340" y="853"/>
                  </a:lnTo>
                  <a:lnTo>
                    <a:pt x="361" y="857"/>
                  </a:lnTo>
                  <a:lnTo>
                    <a:pt x="381" y="860"/>
                  </a:lnTo>
                  <a:lnTo>
                    <a:pt x="402" y="862"/>
                  </a:lnTo>
                  <a:lnTo>
                    <a:pt x="422" y="864"/>
                  </a:lnTo>
                  <a:lnTo>
                    <a:pt x="444" y="864"/>
                  </a:lnTo>
                  <a:lnTo>
                    <a:pt x="465" y="862"/>
                  </a:lnTo>
                  <a:lnTo>
                    <a:pt x="486" y="860"/>
                  </a:lnTo>
                  <a:lnTo>
                    <a:pt x="507" y="857"/>
                  </a:lnTo>
                  <a:lnTo>
                    <a:pt x="527" y="853"/>
                  </a:lnTo>
                  <a:lnTo>
                    <a:pt x="547" y="848"/>
                  </a:lnTo>
                  <a:lnTo>
                    <a:pt x="568" y="841"/>
                  </a:lnTo>
                  <a:lnTo>
                    <a:pt x="589" y="834"/>
                  </a:lnTo>
                  <a:lnTo>
                    <a:pt x="608" y="826"/>
                  </a:lnTo>
                  <a:lnTo>
                    <a:pt x="628" y="815"/>
                  </a:lnTo>
                  <a:lnTo>
                    <a:pt x="647" y="805"/>
                  </a:lnTo>
                  <a:lnTo>
                    <a:pt x="647"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 name="Freeform 66"/>
            <p:cNvSpPr>
              <a:spLocks/>
            </p:cNvSpPr>
            <p:nvPr userDrawn="1"/>
          </p:nvSpPr>
          <p:spPr bwMode="auto">
            <a:xfrm>
              <a:off x="3494" y="1066"/>
              <a:ext cx="196" cy="196"/>
            </a:xfrm>
            <a:custGeom>
              <a:avLst/>
              <a:gdLst>
                <a:gd name="T0" fmla="*/ 605 w 783"/>
                <a:gd name="T1" fmla="*/ 719 h 783"/>
                <a:gd name="T2" fmla="*/ 652 w 783"/>
                <a:gd name="T3" fmla="*/ 684 h 783"/>
                <a:gd name="T4" fmla="*/ 692 w 783"/>
                <a:gd name="T5" fmla="*/ 642 h 783"/>
                <a:gd name="T6" fmla="*/ 725 w 783"/>
                <a:gd name="T7" fmla="*/ 595 h 783"/>
                <a:gd name="T8" fmla="*/ 751 w 783"/>
                <a:gd name="T9" fmla="*/ 546 h 783"/>
                <a:gd name="T10" fmla="*/ 769 w 783"/>
                <a:gd name="T11" fmla="*/ 492 h 783"/>
                <a:gd name="T12" fmla="*/ 781 w 783"/>
                <a:gd name="T13" fmla="*/ 438 h 783"/>
                <a:gd name="T14" fmla="*/ 783 w 783"/>
                <a:gd name="T15" fmla="*/ 380 h 783"/>
                <a:gd name="T16" fmla="*/ 777 w 783"/>
                <a:gd name="T17" fmla="*/ 324 h 783"/>
                <a:gd name="T18" fmla="*/ 762 w 783"/>
                <a:gd name="T19" fmla="*/ 267 h 783"/>
                <a:gd name="T20" fmla="*/ 740 w 783"/>
                <a:gd name="T21" fmla="*/ 214 h 783"/>
                <a:gd name="T22" fmla="*/ 719 w 783"/>
                <a:gd name="T23" fmla="*/ 178 h 783"/>
                <a:gd name="T24" fmla="*/ 684 w 783"/>
                <a:gd name="T25" fmla="*/ 132 h 783"/>
                <a:gd name="T26" fmla="*/ 642 w 783"/>
                <a:gd name="T27" fmla="*/ 91 h 783"/>
                <a:gd name="T28" fmla="*/ 595 w 783"/>
                <a:gd name="T29" fmla="*/ 57 h 783"/>
                <a:gd name="T30" fmla="*/ 546 w 783"/>
                <a:gd name="T31" fmla="*/ 31 h 783"/>
                <a:gd name="T32" fmla="*/ 493 w 783"/>
                <a:gd name="T33" fmla="*/ 13 h 783"/>
                <a:gd name="T34" fmla="*/ 437 w 783"/>
                <a:gd name="T35" fmla="*/ 3 h 783"/>
                <a:gd name="T36" fmla="*/ 380 w 783"/>
                <a:gd name="T37" fmla="*/ 0 h 783"/>
                <a:gd name="T38" fmla="*/ 324 w 783"/>
                <a:gd name="T39" fmla="*/ 5 h 783"/>
                <a:gd name="T40" fmla="*/ 267 w 783"/>
                <a:gd name="T41" fmla="*/ 19 h 783"/>
                <a:gd name="T42" fmla="*/ 214 w 783"/>
                <a:gd name="T43" fmla="*/ 43 h 783"/>
                <a:gd name="T44" fmla="*/ 179 w 783"/>
                <a:gd name="T45" fmla="*/ 62 h 783"/>
                <a:gd name="T46" fmla="*/ 132 w 783"/>
                <a:gd name="T47" fmla="*/ 99 h 783"/>
                <a:gd name="T48" fmla="*/ 91 w 783"/>
                <a:gd name="T49" fmla="*/ 139 h 783"/>
                <a:gd name="T50" fmla="*/ 57 w 783"/>
                <a:gd name="T51" fmla="*/ 186 h 783"/>
                <a:gd name="T52" fmla="*/ 31 w 783"/>
                <a:gd name="T53" fmla="*/ 237 h 783"/>
                <a:gd name="T54" fmla="*/ 13 w 783"/>
                <a:gd name="T55" fmla="*/ 289 h 783"/>
                <a:gd name="T56" fmla="*/ 3 w 783"/>
                <a:gd name="T57" fmla="*/ 345 h 783"/>
                <a:gd name="T58" fmla="*/ 0 w 783"/>
                <a:gd name="T59" fmla="*/ 401 h 783"/>
                <a:gd name="T60" fmla="*/ 5 w 783"/>
                <a:gd name="T61" fmla="*/ 459 h 783"/>
                <a:gd name="T62" fmla="*/ 20 w 783"/>
                <a:gd name="T63" fmla="*/ 515 h 783"/>
                <a:gd name="T64" fmla="*/ 43 w 783"/>
                <a:gd name="T65" fmla="*/ 569 h 783"/>
                <a:gd name="T66" fmla="*/ 63 w 783"/>
                <a:gd name="T67" fmla="*/ 604 h 783"/>
                <a:gd name="T68" fmla="*/ 99 w 783"/>
                <a:gd name="T69" fmla="*/ 651 h 783"/>
                <a:gd name="T70" fmla="*/ 139 w 783"/>
                <a:gd name="T71" fmla="*/ 692 h 783"/>
                <a:gd name="T72" fmla="*/ 186 w 783"/>
                <a:gd name="T73" fmla="*/ 724 h 783"/>
                <a:gd name="T74" fmla="*/ 237 w 783"/>
                <a:gd name="T75" fmla="*/ 750 h 783"/>
                <a:gd name="T76" fmla="*/ 289 w 783"/>
                <a:gd name="T77" fmla="*/ 769 h 783"/>
                <a:gd name="T78" fmla="*/ 345 w 783"/>
                <a:gd name="T79" fmla="*/ 780 h 783"/>
                <a:gd name="T80" fmla="*/ 401 w 783"/>
                <a:gd name="T81" fmla="*/ 783 h 783"/>
                <a:gd name="T82" fmla="*/ 459 w 783"/>
                <a:gd name="T83" fmla="*/ 776 h 783"/>
                <a:gd name="T84" fmla="*/ 515 w 783"/>
                <a:gd name="T85" fmla="*/ 762 h 783"/>
                <a:gd name="T86" fmla="*/ 569 w 783"/>
                <a:gd name="T87" fmla="*/ 74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86" y="730"/>
                  </a:moveTo>
                  <a:lnTo>
                    <a:pt x="586" y="730"/>
                  </a:lnTo>
                  <a:lnTo>
                    <a:pt x="605" y="719"/>
                  </a:lnTo>
                  <a:lnTo>
                    <a:pt x="620" y="709"/>
                  </a:lnTo>
                  <a:lnTo>
                    <a:pt x="636" y="697"/>
                  </a:lnTo>
                  <a:lnTo>
                    <a:pt x="652" y="684"/>
                  </a:lnTo>
                  <a:lnTo>
                    <a:pt x="666" y="671"/>
                  </a:lnTo>
                  <a:lnTo>
                    <a:pt x="679" y="657"/>
                  </a:lnTo>
                  <a:lnTo>
                    <a:pt x="692" y="642"/>
                  </a:lnTo>
                  <a:lnTo>
                    <a:pt x="704" y="628"/>
                  </a:lnTo>
                  <a:lnTo>
                    <a:pt x="714" y="612"/>
                  </a:lnTo>
                  <a:lnTo>
                    <a:pt x="725" y="595"/>
                  </a:lnTo>
                  <a:lnTo>
                    <a:pt x="735" y="580"/>
                  </a:lnTo>
                  <a:lnTo>
                    <a:pt x="743" y="563"/>
                  </a:lnTo>
                  <a:lnTo>
                    <a:pt x="751" y="546"/>
                  </a:lnTo>
                  <a:lnTo>
                    <a:pt x="758" y="528"/>
                  </a:lnTo>
                  <a:lnTo>
                    <a:pt x="764" y="511"/>
                  </a:lnTo>
                  <a:lnTo>
                    <a:pt x="769" y="492"/>
                  </a:lnTo>
                  <a:lnTo>
                    <a:pt x="774" y="474"/>
                  </a:lnTo>
                  <a:lnTo>
                    <a:pt x="778" y="456"/>
                  </a:lnTo>
                  <a:lnTo>
                    <a:pt x="781" y="438"/>
                  </a:lnTo>
                  <a:lnTo>
                    <a:pt x="782" y="418"/>
                  </a:lnTo>
                  <a:lnTo>
                    <a:pt x="783" y="400"/>
                  </a:lnTo>
                  <a:lnTo>
                    <a:pt x="783" y="380"/>
                  </a:lnTo>
                  <a:lnTo>
                    <a:pt x="782" y="362"/>
                  </a:lnTo>
                  <a:lnTo>
                    <a:pt x="779" y="343"/>
                  </a:lnTo>
                  <a:lnTo>
                    <a:pt x="777" y="324"/>
                  </a:lnTo>
                  <a:lnTo>
                    <a:pt x="773" y="305"/>
                  </a:lnTo>
                  <a:lnTo>
                    <a:pt x="769" y="287"/>
                  </a:lnTo>
                  <a:lnTo>
                    <a:pt x="762" y="267"/>
                  </a:lnTo>
                  <a:lnTo>
                    <a:pt x="756" y="249"/>
                  </a:lnTo>
                  <a:lnTo>
                    <a:pt x="748" y="231"/>
                  </a:lnTo>
                  <a:lnTo>
                    <a:pt x="740" y="214"/>
                  </a:lnTo>
                  <a:lnTo>
                    <a:pt x="730" y="195"/>
                  </a:lnTo>
                  <a:lnTo>
                    <a:pt x="730" y="195"/>
                  </a:lnTo>
                  <a:lnTo>
                    <a:pt x="719" y="178"/>
                  </a:lnTo>
                  <a:lnTo>
                    <a:pt x="709" y="161"/>
                  </a:lnTo>
                  <a:lnTo>
                    <a:pt x="697" y="146"/>
                  </a:lnTo>
                  <a:lnTo>
                    <a:pt x="684" y="132"/>
                  </a:lnTo>
                  <a:lnTo>
                    <a:pt x="671" y="117"/>
                  </a:lnTo>
                  <a:lnTo>
                    <a:pt x="657" y="103"/>
                  </a:lnTo>
                  <a:lnTo>
                    <a:pt x="642" y="91"/>
                  </a:lnTo>
                  <a:lnTo>
                    <a:pt x="627" y="78"/>
                  </a:lnTo>
                  <a:lnTo>
                    <a:pt x="612" y="68"/>
                  </a:lnTo>
                  <a:lnTo>
                    <a:pt x="595" y="57"/>
                  </a:lnTo>
                  <a:lnTo>
                    <a:pt x="580" y="48"/>
                  </a:lnTo>
                  <a:lnTo>
                    <a:pt x="563" y="39"/>
                  </a:lnTo>
                  <a:lnTo>
                    <a:pt x="546" y="31"/>
                  </a:lnTo>
                  <a:lnTo>
                    <a:pt x="528" y="25"/>
                  </a:lnTo>
                  <a:lnTo>
                    <a:pt x="511" y="18"/>
                  </a:lnTo>
                  <a:lnTo>
                    <a:pt x="493" y="13"/>
                  </a:lnTo>
                  <a:lnTo>
                    <a:pt x="474" y="9"/>
                  </a:lnTo>
                  <a:lnTo>
                    <a:pt x="456" y="5"/>
                  </a:lnTo>
                  <a:lnTo>
                    <a:pt x="437" y="3"/>
                  </a:lnTo>
                  <a:lnTo>
                    <a:pt x="418" y="0"/>
                  </a:lnTo>
                  <a:lnTo>
                    <a:pt x="400" y="0"/>
                  </a:lnTo>
                  <a:lnTo>
                    <a:pt x="380" y="0"/>
                  </a:lnTo>
                  <a:lnTo>
                    <a:pt x="362" y="0"/>
                  </a:lnTo>
                  <a:lnTo>
                    <a:pt x="343" y="3"/>
                  </a:lnTo>
                  <a:lnTo>
                    <a:pt x="324" y="5"/>
                  </a:lnTo>
                  <a:lnTo>
                    <a:pt x="305" y="9"/>
                  </a:lnTo>
                  <a:lnTo>
                    <a:pt x="287" y="14"/>
                  </a:lnTo>
                  <a:lnTo>
                    <a:pt x="267" y="19"/>
                  </a:lnTo>
                  <a:lnTo>
                    <a:pt x="249" y="26"/>
                  </a:lnTo>
                  <a:lnTo>
                    <a:pt x="231" y="34"/>
                  </a:lnTo>
                  <a:lnTo>
                    <a:pt x="214" y="43"/>
                  </a:lnTo>
                  <a:lnTo>
                    <a:pt x="195" y="52"/>
                  </a:lnTo>
                  <a:lnTo>
                    <a:pt x="195" y="52"/>
                  </a:lnTo>
                  <a:lnTo>
                    <a:pt x="179" y="62"/>
                  </a:lnTo>
                  <a:lnTo>
                    <a:pt x="162" y="74"/>
                  </a:lnTo>
                  <a:lnTo>
                    <a:pt x="146" y="86"/>
                  </a:lnTo>
                  <a:lnTo>
                    <a:pt x="132" y="99"/>
                  </a:lnTo>
                  <a:lnTo>
                    <a:pt x="117" y="112"/>
                  </a:lnTo>
                  <a:lnTo>
                    <a:pt x="103" y="125"/>
                  </a:lnTo>
                  <a:lnTo>
                    <a:pt x="91" y="139"/>
                  </a:lnTo>
                  <a:lnTo>
                    <a:pt x="78" y="155"/>
                  </a:lnTo>
                  <a:lnTo>
                    <a:pt x="68" y="171"/>
                  </a:lnTo>
                  <a:lnTo>
                    <a:pt x="57" y="186"/>
                  </a:lnTo>
                  <a:lnTo>
                    <a:pt x="48" y="203"/>
                  </a:lnTo>
                  <a:lnTo>
                    <a:pt x="39" y="219"/>
                  </a:lnTo>
                  <a:lnTo>
                    <a:pt x="31" y="237"/>
                  </a:lnTo>
                  <a:lnTo>
                    <a:pt x="25" y="254"/>
                  </a:lnTo>
                  <a:lnTo>
                    <a:pt x="18" y="272"/>
                  </a:lnTo>
                  <a:lnTo>
                    <a:pt x="13" y="289"/>
                  </a:lnTo>
                  <a:lnTo>
                    <a:pt x="9" y="307"/>
                  </a:lnTo>
                  <a:lnTo>
                    <a:pt x="5" y="327"/>
                  </a:lnTo>
                  <a:lnTo>
                    <a:pt x="3" y="345"/>
                  </a:lnTo>
                  <a:lnTo>
                    <a:pt x="0" y="363"/>
                  </a:lnTo>
                  <a:lnTo>
                    <a:pt x="0" y="383"/>
                  </a:lnTo>
                  <a:lnTo>
                    <a:pt x="0" y="401"/>
                  </a:lnTo>
                  <a:lnTo>
                    <a:pt x="0" y="421"/>
                  </a:lnTo>
                  <a:lnTo>
                    <a:pt x="3" y="439"/>
                  </a:lnTo>
                  <a:lnTo>
                    <a:pt x="5" y="459"/>
                  </a:lnTo>
                  <a:lnTo>
                    <a:pt x="9" y="477"/>
                  </a:lnTo>
                  <a:lnTo>
                    <a:pt x="14" y="496"/>
                  </a:lnTo>
                  <a:lnTo>
                    <a:pt x="20" y="515"/>
                  </a:lnTo>
                  <a:lnTo>
                    <a:pt x="26" y="533"/>
                  </a:lnTo>
                  <a:lnTo>
                    <a:pt x="34" y="551"/>
                  </a:lnTo>
                  <a:lnTo>
                    <a:pt x="43" y="569"/>
                  </a:lnTo>
                  <a:lnTo>
                    <a:pt x="52" y="586"/>
                  </a:lnTo>
                  <a:lnTo>
                    <a:pt x="52" y="586"/>
                  </a:lnTo>
                  <a:lnTo>
                    <a:pt x="63" y="604"/>
                  </a:lnTo>
                  <a:lnTo>
                    <a:pt x="74" y="620"/>
                  </a:lnTo>
                  <a:lnTo>
                    <a:pt x="86" y="636"/>
                  </a:lnTo>
                  <a:lnTo>
                    <a:pt x="99" y="651"/>
                  </a:lnTo>
                  <a:lnTo>
                    <a:pt x="112" y="666"/>
                  </a:lnTo>
                  <a:lnTo>
                    <a:pt x="125" y="679"/>
                  </a:lnTo>
                  <a:lnTo>
                    <a:pt x="139" y="692"/>
                  </a:lnTo>
                  <a:lnTo>
                    <a:pt x="155" y="703"/>
                  </a:lnTo>
                  <a:lnTo>
                    <a:pt x="171" y="714"/>
                  </a:lnTo>
                  <a:lnTo>
                    <a:pt x="186" y="724"/>
                  </a:lnTo>
                  <a:lnTo>
                    <a:pt x="203" y="735"/>
                  </a:lnTo>
                  <a:lnTo>
                    <a:pt x="219" y="743"/>
                  </a:lnTo>
                  <a:lnTo>
                    <a:pt x="237" y="750"/>
                  </a:lnTo>
                  <a:lnTo>
                    <a:pt x="254" y="758"/>
                  </a:lnTo>
                  <a:lnTo>
                    <a:pt x="272" y="763"/>
                  </a:lnTo>
                  <a:lnTo>
                    <a:pt x="289" y="769"/>
                  </a:lnTo>
                  <a:lnTo>
                    <a:pt x="308" y="774"/>
                  </a:lnTo>
                  <a:lnTo>
                    <a:pt x="327" y="778"/>
                  </a:lnTo>
                  <a:lnTo>
                    <a:pt x="345" y="780"/>
                  </a:lnTo>
                  <a:lnTo>
                    <a:pt x="364" y="782"/>
                  </a:lnTo>
                  <a:lnTo>
                    <a:pt x="383" y="783"/>
                  </a:lnTo>
                  <a:lnTo>
                    <a:pt x="401" y="783"/>
                  </a:lnTo>
                  <a:lnTo>
                    <a:pt x="421" y="782"/>
                  </a:lnTo>
                  <a:lnTo>
                    <a:pt x="439" y="779"/>
                  </a:lnTo>
                  <a:lnTo>
                    <a:pt x="459" y="776"/>
                  </a:lnTo>
                  <a:lnTo>
                    <a:pt x="477" y="773"/>
                  </a:lnTo>
                  <a:lnTo>
                    <a:pt x="496" y="769"/>
                  </a:lnTo>
                  <a:lnTo>
                    <a:pt x="515" y="762"/>
                  </a:lnTo>
                  <a:lnTo>
                    <a:pt x="533" y="756"/>
                  </a:lnTo>
                  <a:lnTo>
                    <a:pt x="551" y="748"/>
                  </a:lnTo>
                  <a:lnTo>
                    <a:pt x="569" y="740"/>
                  </a:lnTo>
                  <a:lnTo>
                    <a:pt x="586" y="730"/>
                  </a:lnTo>
                  <a:lnTo>
                    <a:pt x="586"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Freeform 67"/>
            <p:cNvSpPr>
              <a:spLocks/>
            </p:cNvSpPr>
            <p:nvPr userDrawn="1"/>
          </p:nvSpPr>
          <p:spPr bwMode="auto">
            <a:xfrm>
              <a:off x="3631" y="1296"/>
              <a:ext cx="175" cy="175"/>
            </a:xfrm>
            <a:custGeom>
              <a:avLst/>
              <a:gdLst>
                <a:gd name="T0" fmla="*/ 646 w 702"/>
                <a:gd name="T1" fmla="*/ 160 h 702"/>
                <a:gd name="T2" fmla="*/ 614 w 702"/>
                <a:gd name="T3" fmla="*/ 117 h 702"/>
                <a:gd name="T4" fmla="*/ 577 w 702"/>
                <a:gd name="T5" fmla="*/ 81 h 702"/>
                <a:gd name="T6" fmla="*/ 536 w 702"/>
                <a:gd name="T7" fmla="*/ 52 h 702"/>
                <a:gd name="T8" fmla="*/ 490 w 702"/>
                <a:gd name="T9" fmla="*/ 29 h 702"/>
                <a:gd name="T10" fmla="*/ 442 w 702"/>
                <a:gd name="T11" fmla="*/ 12 h 702"/>
                <a:gd name="T12" fmla="*/ 392 w 702"/>
                <a:gd name="T13" fmla="*/ 3 h 702"/>
                <a:gd name="T14" fmla="*/ 343 w 702"/>
                <a:gd name="T15" fmla="*/ 0 h 702"/>
                <a:gd name="T16" fmla="*/ 291 w 702"/>
                <a:gd name="T17" fmla="*/ 5 h 702"/>
                <a:gd name="T18" fmla="*/ 241 w 702"/>
                <a:gd name="T19" fmla="*/ 18 h 702"/>
                <a:gd name="T20" fmla="*/ 192 w 702"/>
                <a:gd name="T21" fmla="*/ 38 h 702"/>
                <a:gd name="T22" fmla="*/ 160 w 702"/>
                <a:gd name="T23" fmla="*/ 56 h 702"/>
                <a:gd name="T24" fmla="*/ 119 w 702"/>
                <a:gd name="T25" fmla="*/ 89 h 702"/>
                <a:gd name="T26" fmla="*/ 82 w 702"/>
                <a:gd name="T27" fmla="*/ 125 h 702"/>
                <a:gd name="T28" fmla="*/ 52 w 702"/>
                <a:gd name="T29" fmla="*/ 167 h 702"/>
                <a:gd name="T30" fmla="*/ 29 w 702"/>
                <a:gd name="T31" fmla="*/ 213 h 702"/>
                <a:gd name="T32" fmla="*/ 13 w 702"/>
                <a:gd name="T33" fmla="*/ 259 h 702"/>
                <a:gd name="T34" fmla="*/ 3 w 702"/>
                <a:gd name="T35" fmla="*/ 310 h 702"/>
                <a:gd name="T36" fmla="*/ 0 w 702"/>
                <a:gd name="T37" fmla="*/ 360 h 702"/>
                <a:gd name="T38" fmla="*/ 5 w 702"/>
                <a:gd name="T39" fmla="*/ 412 h 702"/>
                <a:gd name="T40" fmla="*/ 18 w 702"/>
                <a:gd name="T41" fmla="*/ 461 h 702"/>
                <a:gd name="T42" fmla="*/ 39 w 702"/>
                <a:gd name="T43" fmla="*/ 511 h 702"/>
                <a:gd name="T44" fmla="*/ 57 w 702"/>
                <a:gd name="T45" fmla="*/ 542 h 702"/>
                <a:gd name="T46" fmla="*/ 89 w 702"/>
                <a:gd name="T47" fmla="*/ 584 h 702"/>
                <a:gd name="T48" fmla="*/ 126 w 702"/>
                <a:gd name="T49" fmla="*/ 620 h 702"/>
                <a:gd name="T50" fmla="*/ 168 w 702"/>
                <a:gd name="T51" fmla="*/ 650 h 702"/>
                <a:gd name="T52" fmla="*/ 212 w 702"/>
                <a:gd name="T53" fmla="*/ 674 h 702"/>
                <a:gd name="T54" fmla="*/ 261 w 702"/>
                <a:gd name="T55" fmla="*/ 689 h 702"/>
                <a:gd name="T56" fmla="*/ 310 w 702"/>
                <a:gd name="T57" fmla="*/ 700 h 702"/>
                <a:gd name="T58" fmla="*/ 361 w 702"/>
                <a:gd name="T59" fmla="*/ 702 h 702"/>
                <a:gd name="T60" fmla="*/ 412 w 702"/>
                <a:gd name="T61" fmla="*/ 697 h 702"/>
                <a:gd name="T62" fmla="*/ 463 w 702"/>
                <a:gd name="T63" fmla="*/ 684 h 702"/>
                <a:gd name="T64" fmla="*/ 511 w 702"/>
                <a:gd name="T65" fmla="*/ 663 h 702"/>
                <a:gd name="T66" fmla="*/ 542 w 702"/>
                <a:gd name="T67" fmla="*/ 645 h 702"/>
                <a:gd name="T68" fmla="*/ 585 w 702"/>
                <a:gd name="T69" fmla="*/ 614 h 702"/>
                <a:gd name="T70" fmla="*/ 622 w 702"/>
                <a:gd name="T71" fmla="*/ 576 h 702"/>
                <a:gd name="T72" fmla="*/ 650 w 702"/>
                <a:gd name="T73" fmla="*/ 534 h 702"/>
                <a:gd name="T74" fmla="*/ 674 w 702"/>
                <a:gd name="T75" fmla="*/ 490 h 702"/>
                <a:gd name="T76" fmla="*/ 691 w 702"/>
                <a:gd name="T77" fmla="*/ 442 h 702"/>
                <a:gd name="T78" fmla="*/ 700 w 702"/>
                <a:gd name="T79" fmla="*/ 392 h 702"/>
                <a:gd name="T80" fmla="*/ 702 w 702"/>
                <a:gd name="T81" fmla="*/ 341 h 702"/>
                <a:gd name="T82" fmla="*/ 697 w 702"/>
                <a:gd name="T83" fmla="*/ 291 h 702"/>
                <a:gd name="T84" fmla="*/ 684 w 702"/>
                <a:gd name="T85" fmla="*/ 240 h 702"/>
                <a:gd name="T86" fmla="*/ 665 w 702"/>
                <a:gd name="T87" fmla="*/ 19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5" y="176"/>
                  </a:moveTo>
                  <a:lnTo>
                    <a:pt x="655" y="176"/>
                  </a:lnTo>
                  <a:lnTo>
                    <a:pt x="646" y="160"/>
                  </a:lnTo>
                  <a:lnTo>
                    <a:pt x="636" y="145"/>
                  </a:lnTo>
                  <a:lnTo>
                    <a:pt x="625" y="132"/>
                  </a:lnTo>
                  <a:lnTo>
                    <a:pt x="614" y="117"/>
                  </a:lnTo>
                  <a:lnTo>
                    <a:pt x="602" y="104"/>
                  </a:lnTo>
                  <a:lnTo>
                    <a:pt x="590" y="93"/>
                  </a:lnTo>
                  <a:lnTo>
                    <a:pt x="577" y="81"/>
                  </a:lnTo>
                  <a:lnTo>
                    <a:pt x="563" y="70"/>
                  </a:lnTo>
                  <a:lnTo>
                    <a:pt x="550" y="61"/>
                  </a:lnTo>
                  <a:lnTo>
                    <a:pt x="536" y="52"/>
                  </a:lnTo>
                  <a:lnTo>
                    <a:pt x="520" y="43"/>
                  </a:lnTo>
                  <a:lnTo>
                    <a:pt x="506" y="35"/>
                  </a:lnTo>
                  <a:lnTo>
                    <a:pt x="490" y="29"/>
                  </a:lnTo>
                  <a:lnTo>
                    <a:pt x="474" y="22"/>
                  </a:lnTo>
                  <a:lnTo>
                    <a:pt x="459" y="17"/>
                  </a:lnTo>
                  <a:lnTo>
                    <a:pt x="442" y="12"/>
                  </a:lnTo>
                  <a:lnTo>
                    <a:pt x="426" y="8"/>
                  </a:lnTo>
                  <a:lnTo>
                    <a:pt x="409" y="5"/>
                  </a:lnTo>
                  <a:lnTo>
                    <a:pt x="392" y="3"/>
                  </a:lnTo>
                  <a:lnTo>
                    <a:pt x="375" y="0"/>
                  </a:lnTo>
                  <a:lnTo>
                    <a:pt x="360" y="0"/>
                  </a:lnTo>
                  <a:lnTo>
                    <a:pt x="343" y="0"/>
                  </a:lnTo>
                  <a:lnTo>
                    <a:pt x="324" y="1"/>
                  </a:lnTo>
                  <a:lnTo>
                    <a:pt x="308" y="3"/>
                  </a:lnTo>
                  <a:lnTo>
                    <a:pt x="291" y="5"/>
                  </a:lnTo>
                  <a:lnTo>
                    <a:pt x="274" y="8"/>
                  </a:lnTo>
                  <a:lnTo>
                    <a:pt x="258" y="13"/>
                  </a:lnTo>
                  <a:lnTo>
                    <a:pt x="241" y="18"/>
                  </a:lnTo>
                  <a:lnTo>
                    <a:pt x="224" y="24"/>
                  </a:lnTo>
                  <a:lnTo>
                    <a:pt x="208" y="30"/>
                  </a:lnTo>
                  <a:lnTo>
                    <a:pt x="192" y="38"/>
                  </a:lnTo>
                  <a:lnTo>
                    <a:pt x="176" y="47"/>
                  </a:lnTo>
                  <a:lnTo>
                    <a:pt x="176" y="47"/>
                  </a:lnTo>
                  <a:lnTo>
                    <a:pt x="160" y="56"/>
                  </a:lnTo>
                  <a:lnTo>
                    <a:pt x="146" y="67"/>
                  </a:lnTo>
                  <a:lnTo>
                    <a:pt x="132" y="77"/>
                  </a:lnTo>
                  <a:lnTo>
                    <a:pt x="119" y="89"/>
                  </a:lnTo>
                  <a:lnTo>
                    <a:pt x="106" y="100"/>
                  </a:lnTo>
                  <a:lnTo>
                    <a:pt x="94" y="112"/>
                  </a:lnTo>
                  <a:lnTo>
                    <a:pt x="82" y="125"/>
                  </a:lnTo>
                  <a:lnTo>
                    <a:pt x="72" y="140"/>
                  </a:lnTo>
                  <a:lnTo>
                    <a:pt x="61" y="153"/>
                  </a:lnTo>
                  <a:lnTo>
                    <a:pt x="52" y="167"/>
                  </a:lnTo>
                  <a:lnTo>
                    <a:pt x="44" y="183"/>
                  </a:lnTo>
                  <a:lnTo>
                    <a:pt x="36" y="197"/>
                  </a:lnTo>
                  <a:lnTo>
                    <a:pt x="29" y="213"/>
                  </a:lnTo>
                  <a:lnTo>
                    <a:pt x="22" y="228"/>
                  </a:lnTo>
                  <a:lnTo>
                    <a:pt x="17" y="244"/>
                  </a:lnTo>
                  <a:lnTo>
                    <a:pt x="13" y="259"/>
                  </a:lnTo>
                  <a:lnTo>
                    <a:pt x="8" y="276"/>
                  </a:lnTo>
                  <a:lnTo>
                    <a:pt x="5" y="293"/>
                  </a:lnTo>
                  <a:lnTo>
                    <a:pt x="3" y="310"/>
                  </a:lnTo>
                  <a:lnTo>
                    <a:pt x="1" y="326"/>
                  </a:lnTo>
                  <a:lnTo>
                    <a:pt x="0" y="343"/>
                  </a:lnTo>
                  <a:lnTo>
                    <a:pt x="0" y="360"/>
                  </a:lnTo>
                  <a:lnTo>
                    <a:pt x="1" y="378"/>
                  </a:lnTo>
                  <a:lnTo>
                    <a:pt x="3" y="395"/>
                  </a:lnTo>
                  <a:lnTo>
                    <a:pt x="5" y="412"/>
                  </a:lnTo>
                  <a:lnTo>
                    <a:pt x="9" y="429"/>
                  </a:lnTo>
                  <a:lnTo>
                    <a:pt x="13" y="444"/>
                  </a:lnTo>
                  <a:lnTo>
                    <a:pt x="18" y="461"/>
                  </a:lnTo>
                  <a:lnTo>
                    <a:pt x="25" y="478"/>
                  </a:lnTo>
                  <a:lnTo>
                    <a:pt x="31" y="494"/>
                  </a:lnTo>
                  <a:lnTo>
                    <a:pt x="39" y="511"/>
                  </a:lnTo>
                  <a:lnTo>
                    <a:pt x="47" y="526"/>
                  </a:lnTo>
                  <a:lnTo>
                    <a:pt x="47" y="526"/>
                  </a:lnTo>
                  <a:lnTo>
                    <a:pt x="57" y="542"/>
                  </a:lnTo>
                  <a:lnTo>
                    <a:pt x="66" y="556"/>
                  </a:lnTo>
                  <a:lnTo>
                    <a:pt x="78" y="571"/>
                  </a:lnTo>
                  <a:lnTo>
                    <a:pt x="89" y="584"/>
                  </a:lnTo>
                  <a:lnTo>
                    <a:pt x="100" y="597"/>
                  </a:lnTo>
                  <a:lnTo>
                    <a:pt x="113" y="609"/>
                  </a:lnTo>
                  <a:lnTo>
                    <a:pt x="126" y="620"/>
                  </a:lnTo>
                  <a:lnTo>
                    <a:pt x="139" y="631"/>
                  </a:lnTo>
                  <a:lnTo>
                    <a:pt x="154" y="641"/>
                  </a:lnTo>
                  <a:lnTo>
                    <a:pt x="168" y="650"/>
                  </a:lnTo>
                  <a:lnTo>
                    <a:pt x="182" y="658"/>
                  </a:lnTo>
                  <a:lnTo>
                    <a:pt x="198" y="666"/>
                  </a:lnTo>
                  <a:lnTo>
                    <a:pt x="212" y="674"/>
                  </a:lnTo>
                  <a:lnTo>
                    <a:pt x="228" y="680"/>
                  </a:lnTo>
                  <a:lnTo>
                    <a:pt x="245" y="685"/>
                  </a:lnTo>
                  <a:lnTo>
                    <a:pt x="261" y="689"/>
                  </a:lnTo>
                  <a:lnTo>
                    <a:pt x="278" y="695"/>
                  </a:lnTo>
                  <a:lnTo>
                    <a:pt x="293" y="697"/>
                  </a:lnTo>
                  <a:lnTo>
                    <a:pt x="310" y="700"/>
                  </a:lnTo>
                  <a:lnTo>
                    <a:pt x="327" y="701"/>
                  </a:lnTo>
                  <a:lnTo>
                    <a:pt x="344" y="702"/>
                  </a:lnTo>
                  <a:lnTo>
                    <a:pt x="361" y="702"/>
                  </a:lnTo>
                  <a:lnTo>
                    <a:pt x="378" y="701"/>
                  </a:lnTo>
                  <a:lnTo>
                    <a:pt x="395" y="700"/>
                  </a:lnTo>
                  <a:lnTo>
                    <a:pt x="412" y="697"/>
                  </a:lnTo>
                  <a:lnTo>
                    <a:pt x="429" y="693"/>
                  </a:lnTo>
                  <a:lnTo>
                    <a:pt x="446" y="689"/>
                  </a:lnTo>
                  <a:lnTo>
                    <a:pt x="463" y="684"/>
                  </a:lnTo>
                  <a:lnTo>
                    <a:pt x="478" y="678"/>
                  </a:lnTo>
                  <a:lnTo>
                    <a:pt x="495" y="671"/>
                  </a:lnTo>
                  <a:lnTo>
                    <a:pt x="511" y="663"/>
                  </a:lnTo>
                  <a:lnTo>
                    <a:pt x="526" y="655"/>
                  </a:lnTo>
                  <a:lnTo>
                    <a:pt x="526" y="655"/>
                  </a:lnTo>
                  <a:lnTo>
                    <a:pt x="542" y="645"/>
                  </a:lnTo>
                  <a:lnTo>
                    <a:pt x="558" y="636"/>
                  </a:lnTo>
                  <a:lnTo>
                    <a:pt x="571" y="624"/>
                  </a:lnTo>
                  <a:lnTo>
                    <a:pt x="585" y="614"/>
                  </a:lnTo>
                  <a:lnTo>
                    <a:pt x="598" y="602"/>
                  </a:lnTo>
                  <a:lnTo>
                    <a:pt x="610" y="589"/>
                  </a:lnTo>
                  <a:lnTo>
                    <a:pt x="622" y="576"/>
                  </a:lnTo>
                  <a:lnTo>
                    <a:pt x="632" y="563"/>
                  </a:lnTo>
                  <a:lnTo>
                    <a:pt x="641" y="549"/>
                  </a:lnTo>
                  <a:lnTo>
                    <a:pt x="650" y="534"/>
                  </a:lnTo>
                  <a:lnTo>
                    <a:pt x="659" y="520"/>
                  </a:lnTo>
                  <a:lnTo>
                    <a:pt x="667" y="504"/>
                  </a:lnTo>
                  <a:lnTo>
                    <a:pt x="674" y="490"/>
                  </a:lnTo>
                  <a:lnTo>
                    <a:pt x="680" y="474"/>
                  </a:lnTo>
                  <a:lnTo>
                    <a:pt x="685" y="457"/>
                  </a:lnTo>
                  <a:lnTo>
                    <a:pt x="691" y="442"/>
                  </a:lnTo>
                  <a:lnTo>
                    <a:pt x="695" y="425"/>
                  </a:lnTo>
                  <a:lnTo>
                    <a:pt x="697" y="409"/>
                  </a:lnTo>
                  <a:lnTo>
                    <a:pt x="700" y="392"/>
                  </a:lnTo>
                  <a:lnTo>
                    <a:pt x="702" y="375"/>
                  </a:lnTo>
                  <a:lnTo>
                    <a:pt x="702" y="358"/>
                  </a:lnTo>
                  <a:lnTo>
                    <a:pt x="702" y="341"/>
                  </a:lnTo>
                  <a:lnTo>
                    <a:pt x="701" y="325"/>
                  </a:lnTo>
                  <a:lnTo>
                    <a:pt x="700" y="308"/>
                  </a:lnTo>
                  <a:lnTo>
                    <a:pt x="697" y="291"/>
                  </a:lnTo>
                  <a:lnTo>
                    <a:pt x="695" y="274"/>
                  </a:lnTo>
                  <a:lnTo>
                    <a:pt x="689" y="257"/>
                  </a:lnTo>
                  <a:lnTo>
                    <a:pt x="684" y="240"/>
                  </a:lnTo>
                  <a:lnTo>
                    <a:pt x="679" y="224"/>
                  </a:lnTo>
                  <a:lnTo>
                    <a:pt x="672" y="207"/>
                  </a:lnTo>
                  <a:lnTo>
                    <a:pt x="665" y="192"/>
                  </a:lnTo>
                  <a:lnTo>
                    <a:pt x="655" y="176"/>
                  </a:lnTo>
                  <a:lnTo>
                    <a:pt x="655"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8" name="Freeform 68"/>
            <p:cNvSpPr>
              <a:spLocks/>
            </p:cNvSpPr>
            <p:nvPr userDrawn="1"/>
          </p:nvSpPr>
          <p:spPr bwMode="auto">
            <a:xfrm>
              <a:off x="3768" y="1525"/>
              <a:ext cx="155" cy="155"/>
            </a:xfrm>
            <a:custGeom>
              <a:avLst/>
              <a:gdLst>
                <a:gd name="T0" fmla="*/ 580 w 622"/>
                <a:gd name="T1" fmla="*/ 155 h 622"/>
                <a:gd name="T2" fmla="*/ 562 w 622"/>
                <a:gd name="T3" fmla="*/ 129 h 622"/>
                <a:gd name="T4" fmla="*/ 544 w 622"/>
                <a:gd name="T5" fmla="*/ 105 h 622"/>
                <a:gd name="T6" fmla="*/ 498 w 622"/>
                <a:gd name="T7" fmla="*/ 63 h 622"/>
                <a:gd name="T8" fmla="*/ 447 w 622"/>
                <a:gd name="T9" fmla="*/ 32 h 622"/>
                <a:gd name="T10" fmla="*/ 391 w 622"/>
                <a:gd name="T11" fmla="*/ 11 h 622"/>
                <a:gd name="T12" fmla="*/ 333 w 622"/>
                <a:gd name="T13" fmla="*/ 2 h 622"/>
                <a:gd name="T14" fmla="*/ 273 w 622"/>
                <a:gd name="T15" fmla="*/ 3 h 622"/>
                <a:gd name="T16" fmla="*/ 213 w 622"/>
                <a:gd name="T17" fmla="*/ 16 h 622"/>
                <a:gd name="T18" fmla="*/ 184 w 622"/>
                <a:gd name="T19" fmla="*/ 28 h 622"/>
                <a:gd name="T20" fmla="*/ 155 w 622"/>
                <a:gd name="T21" fmla="*/ 42 h 622"/>
                <a:gd name="T22" fmla="*/ 142 w 622"/>
                <a:gd name="T23" fmla="*/ 50 h 622"/>
                <a:gd name="T24" fmla="*/ 116 w 622"/>
                <a:gd name="T25" fmla="*/ 68 h 622"/>
                <a:gd name="T26" fmla="*/ 82 w 622"/>
                <a:gd name="T27" fmla="*/ 101 h 622"/>
                <a:gd name="T28" fmla="*/ 46 w 622"/>
                <a:gd name="T29" fmla="*/ 149 h 622"/>
                <a:gd name="T30" fmla="*/ 20 w 622"/>
                <a:gd name="T31" fmla="*/ 202 h 622"/>
                <a:gd name="T32" fmla="*/ 4 w 622"/>
                <a:gd name="T33" fmla="*/ 260 h 622"/>
                <a:gd name="T34" fmla="*/ 0 w 622"/>
                <a:gd name="T35" fmla="*/ 320 h 622"/>
                <a:gd name="T36" fmla="*/ 8 w 622"/>
                <a:gd name="T37" fmla="*/ 379 h 622"/>
                <a:gd name="T38" fmla="*/ 21 w 622"/>
                <a:gd name="T39" fmla="*/ 424 h 622"/>
                <a:gd name="T40" fmla="*/ 34 w 622"/>
                <a:gd name="T41" fmla="*/ 452 h 622"/>
                <a:gd name="T42" fmla="*/ 42 w 622"/>
                <a:gd name="T43" fmla="*/ 465 h 622"/>
                <a:gd name="T44" fmla="*/ 59 w 622"/>
                <a:gd name="T45" fmla="*/ 493 h 622"/>
                <a:gd name="T46" fmla="*/ 78 w 622"/>
                <a:gd name="T47" fmla="*/ 518 h 622"/>
                <a:gd name="T48" fmla="*/ 124 w 622"/>
                <a:gd name="T49" fmla="*/ 558 h 622"/>
                <a:gd name="T50" fmla="*/ 175 w 622"/>
                <a:gd name="T51" fmla="*/ 589 h 622"/>
                <a:gd name="T52" fmla="*/ 231 w 622"/>
                <a:gd name="T53" fmla="*/ 610 h 622"/>
                <a:gd name="T54" fmla="*/ 290 w 622"/>
                <a:gd name="T55" fmla="*/ 621 h 622"/>
                <a:gd name="T56" fmla="*/ 350 w 622"/>
                <a:gd name="T57" fmla="*/ 619 h 622"/>
                <a:gd name="T58" fmla="*/ 408 w 622"/>
                <a:gd name="T59" fmla="*/ 605 h 622"/>
                <a:gd name="T60" fmla="*/ 438 w 622"/>
                <a:gd name="T61" fmla="*/ 594 h 622"/>
                <a:gd name="T62" fmla="*/ 465 w 622"/>
                <a:gd name="T63" fmla="*/ 580 h 622"/>
                <a:gd name="T64" fmla="*/ 480 w 622"/>
                <a:gd name="T65" fmla="*/ 571 h 622"/>
                <a:gd name="T66" fmla="*/ 506 w 622"/>
                <a:gd name="T67" fmla="*/ 553 h 622"/>
                <a:gd name="T68" fmla="*/ 540 w 622"/>
                <a:gd name="T69" fmla="*/ 521 h 622"/>
                <a:gd name="T70" fmla="*/ 575 w 622"/>
                <a:gd name="T71" fmla="*/ 473 h 622"/>
                <a:gd name="T72" fmla="*/ 602 w 622"/>
                <a:gd name="T73" fmla="*/ 420 h 622"/>
                <a:gd name="T74" fmla="*/ 617 w 622"/>
                <a:gd name="T75" fmla="*/ 363 h 622"/>
                <a:gd name="T76" fmla="*/ 622 w 622"/>
                <a:gd name="T77" fmla="*/ 303 h 622"/>
                <a:gd name="T78" fmla="*/ 614 w 622"/>
                <a:gd name="T79" fmla="*/ 243 h 622"/>
                <a:gd name="T80" fmla="*/ 600 w 622"/>
                <a:gd name="T81" fmla="*/ 198 h 622"/>
                <a:gd name="T82" fmla="*/ 588 w 622"/>
                <a:gd name="T83" fmla="*/ 170 h 622"/>
                <a:gd name="T84" fmla="*/ 580 w 622"/>
                <a:gd name="T85" fmla="*/ 15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80" y="155"/>
                  </a:moveTo>
                  <a:lnTo>
                    <a:pt x="580" y="155"/>
                  </a:lnTo>
                  <a:lnTo>
                    <a:pt x="571" y="142"/>
                  </a:lnTo>
                  <a:lnTo>
                    <a:pt x="562" y="129"/>
                  </a:lnTo>
                  <a:lnTo>
                    <a:pt x="553" y="116"/>
                  </a:lnTo>
                  <a:lnTo>
                    <a:pt x="544" y="105"/>
                  </a:lnTo>
                  <a:lnTo>
                    <a:pt x="522" y="82"/>
                  </a:lnTo>
                  <a:lnTo>
                    <a:pt x="498" y="63"/>
                  </a:lnTo>
                  <a:lnTo>
                    <a:pt x="473" y="46"/>
                  </a:lnTo>
                  <a:lnTo>
                    <a:pt x="447" y="32"/>
                  </a:lnTo>
                  <a:lnTo>
                    <a:pt x="420" y="20"/>
                  </a:lnTo>
                  <a:lnTo>
                    <a:pt x="391" y="11"/>
                  </a:lnTo>
                  <a:lnTo>
                    <a:pt x="363" y="4"/>
                  </a:lnTo>
                  <a:lnTo>
                    <a:pt x="333" y="2"/>
                  </a:lnTo>
                  <a:lnTo>
                    <a:pt x="303" y="0"/>
                  </a:lnTo>
                  <a:lnTo>
                    <a:pt x="273" y="3"/>
                  </a:lnTo>
                  <a:lnTo>
                    <a:pt x="243" y="8"/>
                  </a:lnTo>
                  <a:lnTo>
                    <a:pt x="213" y="16"/>
                  </a:lnTo>
                  <a:lnTo>
                    <a:pt x="198" y="21"/>
                  </a:lnTo>
                  <a:lnTo>
                    <a:pt x="184" y="28"/>
                  </a:lnTo>
                  <a:lnTo>
                    <a:pt x="170" y="34"/>
                  </a:lnTo>
                  <a:lnTo>
                    <a:pt x="155" y="42"/>
                  </a:lnTo>
                  <a:lnTo>
                    <a:pt x="155" y="42"/>
                  </a:lnTo>
                  <a:lnTo>
                    <a:pt x="142" y="50"/>
                  </a:lnTo>
                  <a:lnTo>
                    <a:pt x="129" y="59"/>
                  </a:lnTo>
                  <a:lnTo>
                    <a:pt x="116" y="68"/>
                  </a:lnTo>
                  <a:lnTo>
                    <a:pt x="105" y="79"/>
                  </a:lnTo>
                  <a:lnTo>
                    <a:pt x="82" y="101"/>
                  </a:lnTo>
                  <a:lnTo>
                    <a:pt x="63" y="123"/>
                  </a:lnTo>
                  <a:lnTo>
                    <a:pt x="46" y="149"/>
                  </a:lnTo>
                  <a:lnTo>
                    <a:pt x="32" y="175"/>
                  </a:lnTo>
                  <a:lnTo>
                    <a:pt x="20" y="202"/>
                  </a:lnTo>
                  <a:lnTo>
                    <a:pt x="11" y="231"/>
                  </a:lnTo>
                  <a:lnTo>
                    <a:pt x="4" y="260"/>
                  </a:lnTo>
                  <a:lnTo>
                    <a:pt x="2" y="290"/>
                  </a:lnTo>
                  <a:lnTo>
                    <a:pt x="0" y="320"/>
                  </a:lnTo>
                  <a:lnTo>
                    <a:pt x="3" y="350"/>
                  </a:lnTo>
                  <a:lnTo>
                    <a:pt x="8" y="379"/>
                  </a:lnTo>
                  <a:lnTo>
                    <a:pt x="16" y="408"/>
                  </a:lnTo>
                  <a:lnTo>
                    <a:pt x="21" y="424"/>
                  </a:lnTo>
                  <a:lnTo>
                    <a:pt x="28" y="438"/>
                  </a:lnTo>
                  <a:lnTo>
                    <a:pt x="34" y="452"/>
                  </a:lnTo>
                  <a:lnTo>
                    <a:pt x="42" y="465"/>
                  </a:lnTo>
                  <a:lnTo>
                    <a:pt x="42" y="465"/>
                  </a:lnTo>
                  <a:lnTo>
                    <a:pt x="50" y="480"/>
                  </a:lnTo>
                  <a:lnTo>
                    <a:pt x="59" y="493"/>
                  </a:lnTo>
                  <a:lnTo>
                    <a:pt x="68" y="505"/>
                  </a:lnTo>
                  <a:lnTo>
                    <a:pt x="78" y="518"/>
                  </a:lnTo>
                  <a:lnTo>
                    <a:pt x="101" y="538"/>
                  </a:lnTo>
                  <a:lnTo>
                    <a:pt x="124" y="558"/>
                  </a:lnTo>
                  <a:lnTo>
                    <a:pt x="149" y="575"/>
                  </a:lnTo>
                  <a:lnTo>
                    <a:pt x="175" y="589"/>
                  </a:lnTo>
                  <a:lnTo>
                    <a:pt x="202" y="601"/>
                  </a:lnTo>
                  <a:lnTo>
                    <a:pt x="231" y="610"/>
                  </a:lnTo>
                  <a:lnTo>
                    <a:pt x="260" y="617"/>
                  </a:lnTo>
                  <a:lnTo>
                    <a:pt x="290" y="621"/>
                  </a:lnTo>
                  <a:lnTo>
                    <a:pt x="320" y="622"/>
                  </a:lnTo>
                  <a:lnTo>
                    <a:pt x="350" y="619"/>
                  </a:lnTo>
                  <a:lnTo>
                    <a:pt x="379" y="614"/>
                  </a:lnTo>
                  <a:lnTo>
                    <a:pt x="408" y="605"/>
                  </a:lnTo>
                  <a:lnTo>
                    <a:pt x="424" y="600"/>
                  </a:lnTo>
                  <a:lnTo>
                    <a:pt x="438" y="594"/>
                  </a:lnTo>
                  <a:lnTo>
                    <a:pt x="452" y="587"/>
                  </a:lnTo>
                  <a:lnTo>
                    <a:pt x="465" y="580"/>
                  </a:lnTo>
                  <a:lnTo>
                    <a:pt x="465" y="580"/>
                  </a:lnTo>
                  <a:lnTo>
                    <a:pt x="480" y="571"/>
                  </a:lnTo>
                  <a:lnTo>
                    <a:pt x="493" y="562"/>
                  </a:lnTo>
                  <a:lnTo>
                    <a:pt x="506" y="553"/>
                  </a:lnTo>
                  <a:lnTo>
                    <a:pt x="518" y="542"/>
                  </a:lnTo>
                  <a:lnTo>
                    <a:pt x="540" y="521"/>
                  </a:lnTo>
                  <a:lnTo>
                    <a:pt x="558" y="498"/>
                  </a:lnTo>
                  <a:lnTo>
                    <a:pt x="575" y="473"/>
                  </a:lnTo>
                  <a:lnTo>
                    <a:pt x="591" y="447"/>
                  </a:lnTo>
                  <a:lnTo>
                    <a:pt x="602" y="420"/>
                  </a:lnTo>
                  <a:lnTo>
                    <a:pt x="611" y="391"/>
                  </a:lnTo>
                  <a:lnTo>
                    <a:pt x="617" y="363"/>
                  </a:lnTo>
                  <a:lnTo>
                    <a:pt x="621" y="333"/>
                  </a:lnTo>
                  <a:lnTo>
                    <a:pt x="622" y="303"/>
                  </a:lnTo>
                  <a:lnTo>
                    <a:pt x="619" y="273"/>
                  </a:lnTo>
                  <a:lnTo>
                    <a:pt x="614" y="243"/>
                  </a:lnTo>
                  <a:lnTo>
                    <a:pt x="606" y="213"/>
                  </a:lnTo>
                  <a:lnTo>
                    <a:pt x="600" y="198"/>
                  </a:lnTo>
                  <a:lnTo>
                    <a:pt x="594" y="184"/>
                  </a:lnTo>
                  <a:lnTo>
                    <a:pt x="588" y="170"/>
                  </a:lnTo>
                  <a:lnTo>
                    <a:pt x="580" y="155"/>
                  </a:lnTo>
                  <a:lnTo>
                    <a:pt x="580" y="1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9" name="Freeform 69"/>
            <p:cNvSpPr>
              <a:spLocks/>
            </p:cNvSpPr>
            <p:nvPr userDrawn="1"/>
          </p:nvSpPr>
          <p:spPr bwMode="auto">
            <a:xfrm>
              <a:off x="3904" y="1754"/>
              <a:ext cx="135" cy="135"/>
            </a:xfrm>
            <a:custGeom>
              <a:avLst/>
              <a:gdLst>
                <a:gd name="T0" fmla="*/ 134 w 539"/>
                <a:gd name="T1" fmla="*/ 36 h 539"/>
                <a:gd name="T2" fmla="*/ 89 w 539"/>
                <a:gd name="T3" fmla="*/ 67 h 539"/>
                <a:gd name="T4" fmla="*/ 54 w 539"/>
                <a:gd name="T5" fmla="*/ 106 h 539"/>
                <a:gd name="T6" fmla="*/ 27 w 539"/>
                <a:gd name="T7" fmla="*/ 151 h 539"/>
                <a:gd name="T8" fmla="*/ 9 w 539"/>
                <a:gd name="T9" fmla="*/ 200 h 539"/>
                <a:gd name="T10" fmla="*/ 0 w 539"/>
                <a:gd name="T11" fmla="*/ 251 h 539"/>
                <a:gd name="T12" fmla="*/ 1 w 539"/>
                <a:gd name="T13" fmla="*/ 303 h 539"/>
                <a:gd name="T14" fmla="*/ 13 w 539"/>
                <a:gd name="T15" fmla="*/ 355 h 539"/>
                <a:gd name="T16" fmla="*/ 35 w 539"/>
                <a:gd name="T17" fmla="*/ 405 h 539"/>
                <a:gd name="T18" fmla="*/ 50 w 539"/>
                <a:gd name="T19" fmla="*/ 428 h 539"/>
                <a:gd name="T20" fmla="*/ 86 w 539"/>
                <a:gd name="T21" fmla="*/ 469 h 539"/>
                <a:gd name="T22" fmla="*/ 127 w 539"/>
                <a:gd name="T23" fmla="*/ 500 h 539"/>
                <a:gd name="T24" fmla="*/ 174 w 539"/>
                <a:gd name="T25" fmla="*/ 522 h 539"/>
                <a:gd name="T26" fmla="*/ 225 w 539"/>
                <a:gd name="T27" fmla="*/ 536 h 539"/>
                <a:gd name="T28" fmla="*/ 276 w 539"/>
                <a:gd name="T29" fmla="*/ 539 h 539"/>
                <a:gd name="T30" fmla="*/ 328 w 539"/>
                <a:gd name="T31" fmla="*/ 532 h 539"/>
                <a:gd name="T32" fmla="*/ 380 w 539"/>
                <a:gd name="T33" fmla="*/ 515 h 539"/>
                <a:gd name="T34" fmla="*/ 404 w 539"/>
                <a:gd name="T35" fmla="*/ 504 h 539"/>
                <a:gd name="T36" fmla="*/ 449 w 539"/>
                <a:gd name="T37" fmla="*/ 471 h 539"/>
                <a:gd name="T38" fmla="*/ 484 w 539"/>
                <a:gd name="T39" fmla="*/ 432 h 539"/>
                <a:gd name="T40" fmla="*/ 512 w 539"/>
                <a:gd name="T41" fmla="*/ 388 h 539"/>
                <a:gd name="T42" fmla="*/ 530 w 539"/>
                <a:gd name="T43" fmla="*/ 340 h 539"/>
                <a:gd name="T44" fmla="*/ 539 w 539"/>
                <a:gd name="T45" fmla="*/ 289 h 539"/>
                <a:gd name="T46" fmla="*/ 538 w 539"/>
                <a:gd name="T47" fmla="*/ 237 h 539"/>
                <a:gd name="T48" fmla="*/ 526 w 539"/>
                <a:gd name="T49" fmla="*/ 185 h 539"/>
                <a:gd name="T50" fmla="*/ 503 w 539"/>
                <a:gd name="T51" fmla="*/ 135 h 539"/>
                <a:gd name="T52" fmla="*/ 488 w 539"/>
                <a:gd name="T53" fmla="*/ 112 h 539"/>
                <a:gd name="T54" fmla="*/ 452 w 539"/>
                <a:gd name="T55" fmla="*/ 71 h 539"/>
                <a:gd name="T56" fmla="*/ 410 w 539"/>
                <a:gd name="T57" fmla="*/ 40 h 539"/>
                <a:gd name="T58" fmla="*/ 363 w 539"/>
                <a:gd name="T59" fmla="*/ 17 h 539"/>
                <a:gd name="T60" fmla="*/ 314 w 539"/>
                <a:gd name="T61" fmla="*/ 3 h 539"/>
                <a:gd name="T62" fmla="*/ 262 w 539"/>
                <a:gd name="T63" fmla="*/ 0 h 539"/>
                <a:gd name="T64" fmla="*/ 209 w 539"/>
                <a:gd name="T65" fmla="*/ 6 h 539"/>
                <a:gd name="T66" fmla="*/ 159 w 539"/>
                <a:gd name="T67" fmla="*/ 23 h 539"/>
                <a:gd name="T68" fmla="*/ 134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134" y="36"/>
                  </a:moveTo>
                  <a:lnTo>
                    <a:pt x="134" y="36"/>
                  </a:lnTo>
                  <a:lnTo>
                    <a:pt x="110" y="50"/>
                  </a:lnTo>
                  <a:lnTo>
                    <a:pt x="89" y="67"/>
                  </a:lnTo>
                  <a:lnTo>
                    <a:pt x="71" y="87"/>
                  </a:lnTo>
                  <a:lnTo>
                    <a:pt x="54" y="106"/>
                  </a:lnTo>
                  <a:lnTo>
                    <a:pt x="39" y="129"/>
                  </a:lnTo>
                  <a:lnTo>
                    <a:pt x="27" y="151"/>
                  </a:lnTo>
                  <a:lnTo>
                    <a:pt x="17" y="175"/>
                  </a:lnTo>
                  <a:lnTo>
                    <a:pt x="9" y="200"/>
                  </a:lnTo>
                  <a:lnTo>
                    <a:pt x="2" y="225"/>
                  </a:lnTo>
                  <a:lnTo>
                    <a:pt x="0" y="251"/>
                  </a:lnTo>
                  <a:lnTo>
                    <a:pt x="0" y="277"/>
                  </a:lnTo>
                  <a:lnTo>
                    <a:pt x="1" y="303"/>
                  </a:lnTo>
                  <a:lnTo>
                    <a:pt x="6" y="329"/>
                  </a:lnTo>
                  <a:lnTo>
                    <a:pt x="13" y="355"/>
                  </a:lnTo>
                  <a:lnTo>
                    <a:pt x="23" y="380"/>
                  </a:lnTo>
                  <a:lnTo>
                    <a:pt x="35" y="405"/>
                  </a:lnTo>
                  <a:lnTo>
                    <a:pt x="35" y="405"/>
                  </a:lnTo>
                  <a:lnTo>
                    <a:pt x="50" y="428"/>
                  </a:lnTo>
                  <a:lnTo>
                    <a:pt x="67" y="449"/>
                  </a:lnTo>
                  <a:lnTo>
                    <a:pt x="86" y="469"/>
                  </a:lnTo>
                  <a:lnTo>
                    <a:pt x="106" y="486"/>
                  </a:lnTo>
                  <a:lnTo>
                    <a:pt x="127" y="500"/>
                  </a:lnTo>
                  <a:lnTo>
                    <a:pt x="151" y="513"/>
                  </a:lnTo>
                  <a:lnTo>
                    <a:pt x="174" y="522"/>
                  </a:lnTo>
                  <a:lnTo>
                    <a:pt x="199" y="530"/>
                  </a:lnTo>
                  <a:lnTo>
                    <a:pt x="225" y="536"/>
                  </a:lnTo>
                  <a:lnTo>
                    <a:pt x="250" y="539"/>
                  </a:lnTo>
                  <a:lnTo>
                    <a:pt x="276" y="539"/>
                  </a:lnTo>
                  <a:lnTo>
                    <a:pt x="303" y="538"/>
                  </a:lnTo>
                  <a:lnTo>
                    <a:pt x="328" y="532"/>
                  </a:lnTo>
                  <a:lnTo>
                    <a:pt x="354" y="526"/>
                  </a:lnTo>
                  <a:lnTo>
                    <a:pt x="380" y="515"/>
                  </a:lnTo>
                  <a:lnTo>
                    <a:pt x="404" y="504"/>
                  </a:lnTo>
                  <a:lnTo>
                    <a:pt x="404" y="504"/>
                  </a:lnTo>
                  <a:lnTo>
                    <a:pt x="427" y="488"/>
                  </a:lnTo>
                  <a:lnTo>
                    <a:pt x="449" y="471"/>
                  </a:lnTo>
                  <a:lnTo>
                    <a:pt x="467" y="453"/>
                  </a:lnTo>
                  <a:lnTo>
                    <a:pt x="484" y="432"/>
                  </a:lnTo>
                  <a:lnTo>
                    <a:pt x="500" y="411"/>
                  </a:lnTo>
                  <a:lnTo>
                    <a:pt x="512" y="388"/>
                  </a:lnTo>
                  <a:lnTo>
                    <a:pt x="522" y="364"/>
                  </a:lnTo>
                  <a:lnTo>
                    <a:pt x="530" y="340"/>
                  </a:lnTo>
                  <a:lnTo>
                    <a:pt x="535" y="314"/>
                  </a:lnTo>
                  <a:lnTo>
                    <a:pt x="539" y="289"/>
                  </a:lnTo>
                  <a:lnTo>
                    <a:pt x="539" y="263"/>
                  </a:lnTo>
                  <a:lnTo>
                    <a:pt x="538" y="237"/>
                  </a:lnTo>
                  <a:lnTo>
                    <a:pt x="533" y="211"/>
                  </a:lnTo>
                  <a:lnTo>
                    <a:pt x="526" y="185"/>
                  </a:lnTo>
                  <a:lnTo>
                    <a:pt x="516" y="160"/>
                  </a:lnTo>
                  <a:lnTo>
                    <a:pt x="503" y="135"/>
                  </a:lnTo>
                  <a:lnTo>
                    <a:pt x="503" y="135"/>
                  </a:lnTo>
                  <a:lnTo>
                    <a:pt x="488" y="112"/>
                  </a:lnTo>
                  <a:lnTo>
                    <a:pt x="471" y="91"/>
                  </a:lnTo>
                  <a:lnTo>
                    <a:pt x="452" y="71"/>
                  </a:lnTo>
                  <a:lnTo>
                    <a:pt x="432" y="54"/>
                  </a:lnTo>
                  <a:lnTo>
                    <a:pt x="410" y="40"/>
                  </a:lnTo>
                  <a:lnTo>
                    <a:pt x="388" y="27"/>
                  </a:lnTo>
                  <a:lnTo>
                    <a:pt x="363" y="17"/>
                  </a:lnTo>
                  <a:lnTo>
                    <a:pt x="340" y="9"/>
                  </a:lnTo>
                  <a:lnTo>
                    <a:pt x="314" y="3"/>
                  </a:lnTo>
                  <a:lnTo>
                    <a:pt x="288" y="1"/>
                  </a:lnTo>
                  <a:lnTo>
                    <a:pt x="262" y="0"/>
                  </a:lnTo>
                  <a:lnTo>
                    <a:pt x="235" y="2"/>
                  </a:lnTo>
                  <a:lnTo>
                    <a:pt x="209" y="6"/>
                  </a:lnTo>
                  <a:lnTo>
                    <a:pt x="185" y="14"/>
                  </a:lnTo>
                  <a:lnTo>
                    <a:pt x="159" y="23"/>
                  </a:lnTo>
                  <a:lnTo>
                    <a:pt x="134" y="36"/>
                  </a:lnTo>
                  <a:lnTo>
                    <a:pt x="134"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0" name="Freeform 70"/>
            <p:cNvSpPr>
              <a:spLocks/>
            </p:cNvSpPr>
            <p:nvPr userDrawn="1"/>
          </p:nvSpPr>
          <p:spPr bwMode="auto">
            <a:xfrm>
              <a:off x="4041" y="1984"/>
              <a:ext cx="115" cy="114"/>
            </a:xfrm>
            <a:custGeom>
              <a:avLst/>
              <a:gdLst>
                <a:gd name="T0" fmla="*/ 114 w 460"/>
                <a:gd name="T1" fmla="*/ 31 h 458"/>
                <a:gd name="T2" fmla="*/ 76 w 460"/>
                <a:gd name="T3" fmla="*/ 58 h 458"/>
                <a:gd name="T4" fmla="*/ 46 w 460"/>
                <a:gd name="T5" fmla="*/ 91 h 458"/>
                <a:gd name="T6" fmla="*/ 23 w 460"/>
                <a:gd name="T7" fmla="*/ 129 h 458"/>
                <a:gd name="T8" fmla="*/ 7 w 460"/>
                <a:gd name="T9" fmla="*/ 170 h 458"/>
                <a:gd name="T10" fmla="*/ 1 w 460"/>
                <a:gd name="T11" fmla="*/ 213 h 458"/>
                <a:gd name="T12" fmla="*/ 2 w 460"/>
                <a:gd name="T13" fmla="*/ 258 h 458"/>
                <a:gd name="T14" fmla="*/ 11 w 460"/>
                <a:gd name="T15" fmla="*/ 302 h 458"/>
                <a:gd name="T16" fmla="*/ 31 w 460"/>
                <a:gd name="T17" fmla="*/ 344 h 458"/>
                <a:gd name="T18" fmla="*/ 44 w 460"/>
                <a:gd name="T19" fmla="*/ 365 h 458"/>
                <a:gd name="T20" fmla="*/ 74 w 460"/>
                <a:gd name="T21" fmla="*/ 398 h 458"/>
                <a:gd name="T22" fmla="*/ 109 w 460"/>
                <a:gd name="T23" fmla="*/ 425 h 458"/>
                <a:gd name="T24" fmla="*/ 149 w 460"/>
                <a:gd name="T25" fmla="*/ 444 h 458"/>
                <a:gd name="T26" fmla="*/ 191 w 460"/>
                <a:gd name="T27" fmla="*/ 456 h 458"/>
                <a:gd name="T28" fmla="*/ 235 w 460"/>
                <a:gd name="T29" fmla="*/ 458 h 458"/>
                <a:gd name="T30" fmla="*/ 280 w 460"/>
                <a:gd name="T31" fmla="*/ 453 h 458"/>
                <a:gd name="T32" fmla="*/ 323 w 460"/>
                <a:gd name="T33" fmla="*/ 439 h 458"/>
                <a:gd name="T34" fmla="*/ 345 w 460"/>
                <a:gd name="T35" fmla="*/ 428 h 458"/>
                <a:gd name="T36" fmla="*/ 381 w 460"/>
                <a:gd name="T37" fmla="*/ 401 h 458"/>
                <a:gd name="T38" fmla="*/ 413 w 460"/>
                <a:gd name="T39" fmla="*/ 368 h 458"/>
                <a:gd name="T40" fmla="*/ 436 w 460"/>
                <a:gd name="T41" fmla="*/ 331 h 458"/>
                <a:gd name="T42" fmla="*/ 452 w 460"/>
                <a:gd name="T43" fmla="*/ 289 h 458"/>
                <a:gd name="T44" fmla="*/ 458 w 460"/>
                <a:gd name="T45" fmla="*/ 246 h 458"/>
                <a:gd name="T46" fmla="*/ 457 w 460"/>
                <a:gd name="T47" fmla="*/ 202 h 458"/>
                <a:gd name="T48" fmla="*/ 448 w 460"/>
                <a:gd name="T49" fmla="*/ 157 h 458"/>
                <a:gd name="T50" fmla="*/ 428 w 460"/>
                <a:gd name="T51" fmla="*/ 114 h 458"/>
                <a:gd name="T52" fmla="*/ 415 w 460"/>
                <a:gd name="T53" fmla="*/ 95 h 458"/>
                <a:gd name="T54" fmla="*/ 385 w 460"/>
                <a:gd name="T55" fmla="*/ 61 h 458"/>
                <a:gd name="T56" fmla="*/ 350 w 460"/>
                <a:gd name="T57" fmla="*/ 34 h 458"/>
                <a:gd name="T58" fmla="*/ 310 w 460"/>
                <a:gd name="T59" fmla="*/ 14 h 458"/>
                <a:gd name="T60" fmla="*/ 268 w 460"/>
                <a:gd name="T61" fmla="*/ 4 h 458"/>
                <a:gd name="T62" fmla="*/ 224 w 460"/>
                <a:gd name="T63" fmla="*/ 0 h 458"/>
                <a:gd name="T64" fmla="*/ 179 w 460"/>
                <a:gd name="T65" fmla="*/ 5 h 458"/>
                <a:gd name="T66" fmla="*/ 135 w 460"/>
                <a:gd name="T67" fmla="*/ 21 h 458"/>
                <a:gd name="T68" fmla="*/ 114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114" y="31"/>
                  </a:moveTo>
                  <a:lnTo>
                    <a:pt x="114" y="31"/>
                  </a:lnTo>
                  <a:lnTo>
                    <a:pt x="95" y="44"/>
                  </a:lnTo>
                  <a:lnTo>
                    <a:pt x="76" y="58"/>
                  </a:lnTo>
                  <a:lnTo>
                    <a:pt x="61" y="74"/>
                  </a:lnTo>
                  <a:lnTo>
                    <a:pt x="46" y="91"/>
                  </a:lnTo>
                  <a:lnTo>
                    <a:pt x="33" y="109"/>
                  </a:lnTo>
                  <a:lnTo>
                    <a:pt x="23" y="129"/>
                  </a:lnTo>
                  <a:lnTo>
                    <a:pt x="14" y="150"/>
                  </a:lnTo>
                  <a:lnTo>
                    <a:pt x="7" y="170"/>
                  </a:lnTo>
                  <a:lnTo>
                    <a:pt x="3" y="191"/>
                  </a:lnTo>
                  <a:lnTo>
                    <a:pt x="1" y="213"/>
                  </a:lnTo>
                  <a:lnTo>
                    <a:pt x="0" y="236"/>
                  </a:lnTo>
                  <a:lnTo>
                    <a:pt x="2" y="258"/>
                  </a:lnTo>
                  <a:lnTo>
                    <a:pt x="6" y="280"/>
                  </a:lnTo>
                  <a:lnTo>
                    <a:pt x="11" y="302"/>
                  </a:lnTo>
                  <a:lnTo>
                    <a:pt x="20" y="323"/>
                  </a:lnTo>
                  <a:lnTo>
                    <a:pt x="31" y="344"/>
                  </a:lnTo>
                  <a:lnTo>
                    <a:pt x="31" y="344"/>
                  </a:lnTo>
                  <a:lnTo>
                    <a:pt x="44" y="365"/>
                  </a:lnTo>
                  <a:lnTo>
                    <a:pt x="58" y="382"/>
                  </a:lnTo>
                  <a:lnTo>
                    <a:pt x="74" y="398"/>
                  </a:lnTo>
                  <a:lnTo>
                    <a:pt x="91" y="413"/>
                  </a:lnTo>
                  <a:lnTo>
                    <a:pt x="109" y="425"/>
                  </a:lnTo>
                  <a:lnTo>
                    <a:pt x="129" y="436"/>
                  </a:lnTo>
                  <a:lnTo>
                    <a:pt x="149" y="444"/>
                  </a:lnTo>
                  <a:lnTo>
                    <a:pt x="170" y="451"/>
                  </a:lnTo>
                  <a:lnTo>
                    <a:pt x="191" y="456"/>
                  </a:lnTo>
                  <a:lnTo>
                    <a:pt x="213" y="458"/>
                  </a:lnTo>
                  <a:lnTo>
                    <a:pt x="235" y="458"/>
                  </a:lnTo>
                  <a:lnTo>
                    <a:pt x="258" y="457"/>
                  </a:lnTo>
                  <a:lnTo>
                    <a:pt x="280" y="453"/>
                  </a:lnTo>
                  <a:lnTo>
                    <a:pt x="302" y="447"/>
                  </a:lnTo>
                  <a:lnTo>
                    <a:pt x="323" y="439"/>
                  </a:lnTo>
                  <a:lnTo>
                    <a:pt x="345" y="428"/>
                  </a:lnTo>
                  <a:lnTo>
                    <a:pt x="345" y="428"/>
                  </a:lnTo>
                  <a:lnTo>
                    <a:pt x="364" y="415"/>
                  </a:lnTo>
                  <a:lnTo>
                    <a:pt x="381" y="401"/>
                  </a:lnTo>
                  <a:lnTo>
                    <a:pt x="398" y="385"/>
                  </a:lnTo>
                  <a:lnTo>
                    <a:pt x="413" y="368"/>
                  </a:lnTo>
                  <a:lnTo>
                    <a:pt x="426" y="349"/>
                  </a:lnTo>
                  <a:lnTo>
                    <a:pt x="436" y="331"/>
                  </a:lnTo>
                  <a:lnTo>
                    <a:pt x="444" y="310"/>
                  </a:lnTo>
                  <a:lnTo>
                    <a:pt x="452" y="289"/>
                  </a:lnTo>
                  <a:lnTo>
                    <a:pt x="456" y="267"/>
                  </a:lnTo>
                  <a:lnTo>
                    <a:pt x="458" y="246"/>
                  </a:lnTo>
                  <a:lnTo>
                    <a:pt x="460" y="224"/>
                  </a:lnTo>
                  <a:lnTo>
                    <a:pt x="457" y="202"/>
                  </a:lnTo>
                  <a:lnTo>
                    <a:pt x="453" y="180"/>
                  </a:lnTo>
                  <a:lnTo>
                    <a:pt x="448" y="157"/>
                  </a:lnTo>
                  <a:lnTo>
                    <a:pt x="439" y="135"/>
                  </a:lnTo>
                  <a:lnTo>
                    <a:pt x="428" y="114"/>
                  </a:lnTo>
                  <a:lnTo>
                    <a:pt x="428" y="114"/>
                  </a:lnTo>
                  <a:lnTo>
                    <a:pt x="415" y="95"/>
                  </a:lnTo>
                  <a:lnTo>
                    <a:pt x="401" y="77"/>
                  </a:lnTo>
                  <a:lnTo>
                    <a:pt x="385" y="61"/>
                  </a:lnTo>
                  <a:lnTo>
                    <a:pt x="368" y="47"/>
                  </a:lnTo>
                  <a:lnTo>
                    <a:pt x="350" y="34"/>
                  </a:lnTo>
                  <a:lnTo>
                    <a:pt x="331" y="23"/>
                  </a:lnTo>
                  <a:lnTo>
                    <a:pt x="310" y="14"/>
                  </a:lnTo>
                  <a:lnTo>
                    <a:pt x="289" y="8"/>
                  </a:lnTo>
                  <a:lnTo>
                    <a:pt x="268" y="4"/>
                  </a:lnTo>
                  <a:lnTo>
                    <a:pt x="246" y="1"/>
                  </a:lnTo>
                  <a:lnTo>
                    <a:pt x="224" y="0"/>
                  </a:lnTo>
                  <a:lnTo>
                    <a:pt x="202" y="1"/>
                  </a:lnTo>
                  <a:lnTo>
                    <a:pt x="179" y="5"/>
                  </a:lnTo>
                  <a:lnTo>
                    <a:pt x="157" y="11"/>
                  </a:lnTo>
                  <a:lnTo>
                    <a:pt x="135" y="21"/>
                  </a:lnTo>
                  <a:lnTo>
                    <a:pt x="114" y="31"/>
                  </a:lnTo>
                  <a:lnTo>
                    <a:pt x="11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1" name="Freeform 71"/>
            <p:cNvSpPr>
              <a:spLocks/>
            </p:cNvSpPr>
            <p:nvPr userDrawn="1"/>
          </p:nvSpPr>
          <p:spPr bwMode="auto">
            <a:xfrm>
              <a:off x="4178" y="2213"/>
              <a:ext cx="94" cy="94"/>
            </a:xfrm>
            <a:custGeom>
              <a:avLst/>
              <a:gdLst>
                <a:gd name="T0" fmla="*/ 95 w 378"/>
                <a:gd name="T1" fmla="*/ 26 h 378"/>
                <a:gd name="T2" fmla="*/ 64 w 378"/>
                <a:gd name="T3" fmla="*/ 48 h 378"/>
                <a:gd name="T4" fmla="*/ 38 w 378"/>
                <a:gd name="T5" fmla="*/ 76 h 378"/>
                <a:gd name="T6" fmla="*/ 19 w 378"/>
                <a:gd name="T7" fmla="*/ 107 h 378"/>
                <a:gd name="T8" fmla="*/ 6 w 378"/>
                <a:gd name="T9" fmla="*/ 141 h 378"/>
                <a:gd name="T10" fmla="*/ 0 w 378"/>
                <a:gd name="T11" fmla="*/ 176 h 378"/>
                <a:gd name="T12" fmla="*/ 1 w 378"/>
                <a:gd name="T13" fmla="*/ 212 h 378"/>
                <a:gd name="T14" fmla="*/ 9 w 378"/>
                <a:gd name="T15" fmla="*/ 249 h 378"/>
                <a:gd name="T16" fmla="*/ 25 w 378"/>
                <a:gd name="T17" fmla="*/ 284 h 378"/>
                <a:gd name="T18" fmla="*/ 35 w 378"/>
                <a:gd name="T19" fmla="*/ 300 h 378"/>
                <a:gd name="T20" fmla="*/ 61 w 378"/>
                <a:gd name="T21" fmla="*/ 328 h 378"/>
                <a:gd name="T22" fmla="*/ 90 w 378"/>
                <a:gd name="T23" fmla="*/ 350 h 378"/>
                <a:gd name="T24" fmla="*/ 122 w 378"/>
                <a:gd name="T25" fmla="*/ 366 h 378"/>
                <a:gd name="T26" fmla="*/ 158 w 378"/>
                <a:gd name="T27" fmla="*/ 375 h 378"/>
                <a:gd name="T28" fmla="*/ 194 w 378"/>
                <a:gd name="T29" fmla="*/ 378 h 378"/>
                <a:gd name="T30" fmla="*/ 231 w 378"/>
                <a:gd name="T31" fmla="*/ 374 h 378"/>
                <a:gd name="T32" fmla="*/ 266 w 378"/>
                <a:gd name="T33" fmla="*/ 362 h 378"/>
                <a:gd name="T34" fmla="*/ 284 w 378"/>
                <a:gd name="T35" fmla="*/ 353 h 378"/>
                <a:gd name="T36" fmla="*/ 314 w 378"/>
                <a:gd name="T37" fmla="*/ 331 h 378"/>
                <a:gd name="T38" fmla="*/ 340 w 378"/>
                <a:gd name="T39" fmla="*/ 304 h 378"/>
                <a:gd name="T40" fmla="*/ 358 w 378"/>
                <a:gd name="T41" fmla="*/ 272 h 378"/>
                <a:gd name="T42" fmla="*/ 371 w 378"/>
                <a:gd name="T43" fmla="*/ 238 h 378"/>
                <a:gd name="T44" fmla="*/ 378 w 378"/>
                <a:gd name="T45" fmla="*/ 202 h 378"/>
                <a:gd name="T46" fmla="*/ 376 w 378"/>
                <a:gd name="T47" fmla="*/ 165 h 378"/>
                <a:gd name="T48" fmla="*/ 369 w 378"/>
                <a:gd name="T49" fmla="*/ 130 h 378"/>
                <a:gd name="T50" fmla="*/ 353 w 378"/>
                <a:gd name="T51" fmla="*/ 95 h 378"/>
                <a:gd name="T52" fmla="*/ 343 w 378"/>
                <a:gd name="T53" fmla="*/ 78 h 378"/>
                <a:gd name="T54" fmla="*/ 317 w 378"/>
                <a:gd name="T55" fmla="*/ 51 h 378"/>
                <a:gd name="T56" fmla="*/ 288 w 378"/>
                <a:gd name="T57" fmla="*/ 29 h 378"/>
                <a:gd name="T58" fmla="*/ 255 w 378"/>
                <a:gd name="T59" fmla="*/ 12 h 378"/>
                <a:gd name="T60" fmla="*/ 220 w 378"/>
                <a:gd name="T61" fmla="*/ 3 h 378"/>
                <a:gd name="T62" fmla="*/ 184 w 378"/>
                <a:gd name="T63" fmla="*/ 0 h 378"/>
                <a:gd name="T64" fmla="*/ 147 w 378"/>
                <a:gd name="T65" fmla="*/ 5 h 378"/>
                <a:gd name="T66" fmla="*/ 112 w 378"/>
                <a:gd name="T67" fmla="*/ 17 h 378"/>
                <a:gd name="T68" fmla="*/ 95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5" y="26"/>
                  </a:moveTo>
                  <a:lnTo>
                    <a:pt x="95" y="26"/>
                  </a:lnTo>
                  <a:lnTo>
                    <a:pt x="78" y="36"/>
                  </a:lnTo>
                  <a:lnTo>
                    <a:pt x="64" y="48"/>
                  </a:lnTo>
                  <a:lnTo>
                    <a:pt x="49" y="61"/>
                  </a:lnTo>
                  <a:lnTo>
                    <a:pt x="38" y="76"/>
                  </a:lnTo>
                  <a:lnTo>
                    <a:pt x="27" y="90"/>
                  </a:lnTo>
                  <a:lnTo>
                    <a:pt x="19" y="107"/>
                  </a:lnTo>
                  <a:lnTo>
                    <a:pt x="12" y="124"/>
                  </a:lnTo>
                  <a:lnTo>
                    <a:pt x="6" y="141"/>
                  </a:lnTo>
                  <a:lnTo>
                    <a:pt x="2" y="158"/>
                  </a:lnTo>
                  <a:lnTo>
                    <a:pt x="0" y="176"/>
                  </a:lnTo>
                  <a:lnTo>
                    <a:pt x="0" y="194"/>
                  </a:lnTo>
                  <a:lnTo>
                    <a:pt x="1" y="212"/>
                  </a:lnTo>
                  <a:lnTo>
                    <a:pt x="4" y="231"/>
                  </a:lnTo>
                  <a:lnTo>
                    <a:pt x="9" y="249"/>
                  </a:lnTo>
                  <a:lnTo>
                    <a:pt x="17" y="267"/>
                  </a:lnTo>
                  <a:lnTo>
                    <a:pt x="25" y="284"/>
                  </a:lnTo>
                  <a:lnTo>
                    <a:pt x="25" y="284"/>
                  </a:lnTo>
                  <a:lnTo>
                    <a:pt x="35" y="300"/>
                  </a:lnTo>
                  <a:lnTo>
                    <a:pt x="48" y="315"/>
                  </a:lnTo>
                  <a:lnTo>
                    <a:pt x="61" y="328"/>
                  </a:lnTo>
                  <a:lnTo>
                    <a:pt x="74" y="340"/>
                  </a:lnTo>
                  <a:lnTo>
                    <a:pt x="90" y="350"/>
                  </a:lnTo>
                  <a:lnTo>
                    <a:pt x="105" y="360"/>
                  </a:lnTo>
                  <a:lnTo>
                    <a:pt x="122" y="366"/>
                  </a:lnTo>
                  <a:lnTo>
                    <a:pt x="139" y="371"/>
                  </a:lnTo>
                  <a:lnTo>
                    <a:pt x="158" y="375"/>
                  </a:lnTo>
                  <a:lnTo>
                    <a:pt x="176" y="378"/>
                  </a:lnTo>
                  <a:lnTo>
                    <a:pt x="194" y="378"/>
                  </a:lnTo>
                  <a:lnTo>
                    <a:pt x="212" y="377"/>
                  </a:lnTo>
                  <a:lnTo>
                    <a:pt x="231" y="374"/>
                  </a:lnTo>
                  <a:lnTo>
                    <a:pt x="249" y="369"/>
                  </a:lnTo>
                  <a:lnTo>
                    <a:pt x="266" y="362"/>
                  </a:lnTo>
                  <a:lnTo>
                    <a:pt x="284" y="353"/>
                  </a:lnTo>
                  <a:lnTo>
                    <a:pt x="284" y="353"/>
                  </a:lnTo>
                  <a:lnTo>
                    <a:pt x="300" y="343"/>
                  </a:lnTo>
                  <a:lnTo>
                    <a:pt x="314" y="331"/>
                  </a:lnTo>
                  <a:lnTo>
                    <a:pt x="328" y="318"/>
                  </a:lnTo>
                  <a:lnTo>
                    <a:pt x="340" y="304"/>
                  </a:lnTo>
                  <a:lnTo>
                    <a:pt x="350" y="288"/>
                  </a:lnTo>
                  <a:lnTo>
                    <a:pt x="358" y="272"/>
                  </a:lnTo>
                  <a:lnTo>
                    <a:pt x="366" y="255"/>
                  </a:lnTo>
                  <a:lnTo>
                    <a:pt x="371" y="238"/>
                  </a:lnTo>
                  <a:lnTo>
                    <a:pt x="375" y="220"/>
                  </a:lnTo>
                  <a:lnTo>
                    <a:pt x="378" y="202"/>
                  </a:lnTo>
                  <a:lnTo>
                    <a:pt x="378" y="184"/>
                  </a:lnTo>
                  <a:lnTo>
                    <a:pt x="376" y="165"/>
                  </a:lnTo>
                  <a:lnTo>
                    <a:pt x="374" y="147"/>
                  </a:lnTo>
                  <a:lnTo>
                    <a:pt x="369" y="130"/>
                  </a:lnTo>
                  <a:lnTo>
                    <a:pt x="361" y="112"/>
                  </a:lnTo>
                  <a:lnTo>
                    <a:pt x="353" y="95"/>
                  </a:lnTo>
                  <a:lnTo>
                    <a:pt x="353" y="95"/>
                  </a:lnTo>
                  <a:lnTo>
                    <a:pt x="343" y="78"/>
                  </a:lnTo>
                  <a:lnTo>
                    <a:pt x="330" y="64"/>
                  </a:lnTo>
                  <a:lnTo>
                    <a:pt x="317" y="51"/>
                  </a:lnTo>
                  <a:lnTo>
                    <a:pt x="303" y="39"/>
                  </a:lnTo>
                  <a:lnTo>
                    <a:pt x="288" y="29"/>
                  </a:lnTo>
                  <a:lnTo>
                    <a:pt x="272" y="20"/>
                  </a:lnTo>
                  <a:lnTo>
                    <a:pt x="255" y="12"/>
                  </a:lnTo>
                  <a:lnTo>
                    <a:pt x="238" y="6"/>
                  </a:lnTo>
                  <a:lnTo>
                    <a:pt x="220" y="3"/>
                  </a:lnTo>
                  <a:lnTo>
                    <a:pt x="202" y="1"/>
                  </a:lnTo>
                  <a:lnTo>
                    <a:pt x="184" y="0"/>
                  </a:lnTo>
                  <a:lnTo>
                    <a:pt x="165" y="1"/>
                  </a:lnTo>
                  <a:lnTo>
                    <a:pt x="147" y="5"/>
                  </a:lnTo>
                  <a:lnTo>
                    <a:pt x="129" y="10"/>
                  </a:lnTo>
                  <a:lnTo>
                    <a:pt x="112" y="17"/>
                  </a:lnTo>
                  <a:lnTo>
                    <a:pt x="95" y="26"/>
                  </a:lnTo>
                  <a:lnTo>
                    <a:pt x="9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2" name="Freeform 72"/>
            <p:cNvSpPr>
              <a:spLocks/>
            </p:cNvSpPr>
            <p:nvPr userDrawn="1"/>
          </p:nvSpPr>
          <p:spPr bwMode="auto">
            <a:xfrm>
              <a:off x="4315" y="2442"/>
              <a:ext cx="74" cy="75"/>
            </a:xfrm>
            <a:custGeom>
              <a:avLst/>
              <a:gdLst>
                <a:gd name="T0" fmla="*/ 74 w 297"/>
                <a:gd name="T1" fmla="*/ 21 h 297"/>
                <a:gd name="T2" fmla="*/ 50 w 297"/>
                <a:gd name="T3" fmla="*/ 38 h 297"/>
                <a:gd name="T4" fmla="*/ 30 w 297"/>
                <a:gd name="T5" fmla="*/ 60 h 297"/>
                <a:gd name="T6" fmla="*/ 15 w 297"/>
                <a:gd name="T7" fmla="*/ 84 h 297"/>
                <a:gd name="T8" fmla="*/ 5 w 297"/>
                <a:gd name="T9" fmla="*/ 111 h 297"/>
                <a:gd name="T10" fmla="*/ 0 w 297"/>
                <a:gd name="T11" fmla="*/ 138 h 297"/>
                <a:gd name="T12" fmla="*/ 0 w 297"/>
                <a:gd name="T13" fmla="*/ 167 h 297"/>
                <a:gd name="T14" fmla="*/ 7 w 297"/>
                <a:gd name="T15" fmla="*/ 196 h 297"/>
                <a:gd name="T16" fmla="*/ 20 w 297"/>
                <a:gd name="T17" fmla="*/ 223 h 297"/>
                <a:gd name="T18" fmla="*/ 28 w 297"/>
                <a:gd name="T19" fmla="*/ 236 h 297"/>
                <a:gd name="T20" fmla="*/ 47 w 297"/>
                <a:gd name="T21" fmla="*/ 258 h 297"/>
                <a:gd name="T22" fmla="*/ 71 w 297"/>
                <a:gd name="T23" fmla="*/ 275 h 297"/>
                <a:gd name="T24" fmla="*/ 97 w 297"/>
                <a:gd name="T25" fmla="*/ 288 h 297"/>
                <a:gd name="T26" fmla="*/ 124 w 297"/>
                <a:gd name="T27" fmla="*/ 296 h 297"/>
                <a:gd name="T28" fmla="*/ 153 w 297"/>
                <a:gd name="T29" fmla="*/ 297 h 297"/>
                <a:gd name="T30" fmla="*/ 181 w 297"/>
                <a:gd name="T31" fmla="*/ 295 h 297"/>
                <a:gd name="T32" fmla="*/ 209 w 297"/>
                <a:gd name="T33" fmla="*/ 284 h 297"/>
                <a:gd name="T34" fmla="*/ 223 w 297"/>
                <a:gd name="T35" fmla="*/ 278 h 297"/>
                <a:gd name="T36" fmla="*/ 246 w 297"/>
                <a:gd name="T37" fmla="*/ 261 h 297"/>
                <a:gd name="T38" fmla="*/ 267 w 297"/>
                <a:gd name="T39" fmla="*/ 239 h 297"/>
                <a:gd name="T40" fmla="*/ 282 w 297"/>
                <a:gd name="T41" fmla="*/ 214 h 297"/>
                <a:gd name="T42" fmla="*/ 292 w 297"/>
                <a:gd name="T43" fmla="*/ 188 h 297"/>
                <a:gd name="T44" fmla="*/ 296 w 297"/>
                <a:gd name="T45" fmla="*/ 159 h 297"/>
                <a:gd name="T46" fmla="*/ 296 w 297"/>
                <a:gd name="T47" fmla="*/ 130 h 297"/>
                <a:gd name="T48" fmla="*/ 289 w 297"/>
                <a:gd name="T49" fmla="*/ 102 h 297"/>
                <a:gd name="T50" fmla="*/ 276 w 297"/>
                <a:gd name="T51" fmla="*/ 74 h 297"/>
                <a:gd name="T52" fmla="*/ 269 w 297"/>
                <a:gd name="T53" fmla="*/ 63 h 297"/>
                <a:gd name="T54" fmla="*/ 249 w 297"/>
                <a:gd name="T55" fmla="*/ 41 h 297"/>
                <a:gd name="T56" fmla="*/ 226 w 297"/>
                <a:gd name="T57" fmla="*/ 22 h 297"/>
                <a:gd name="T58" fmla="*/ 201 w 297"/>
                <a:gd name="T59" fmla="*/ 11 h 297"/>
                <a:gd name="T60" fmla="*/ 172 w 297"/>
                <a:gd name="T61" fmla="*/ 3 h 297"/>
                <a:gd name="T62" fmla="*/ 145 w 297"/>
                <a:gd name="T63" fmla="*/ 0 h 297"/>
                <a:gd name="T64" fmla="*/ 116 w 297"/>
                <a:gd name="T65" fmla="*/ 4 h 297"/>
                <a:gd name="T66" fmla="*/ 87 w 297"/>
                <a:gd name="T67" fmla="*/ 13 h 297"/>
                <a:gd name="T68" fmla="*/ 74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21"/>
                  </a:moveTo>
                  <a:lnTo>
                    <a:pt x="74" y="21"/>
                  </a:lnTo>
                  <a:lnTo>
                    <a:pt x="61" y="29"/>
                  </a:lnTo>
                  <a:lnTo>
                    <a:pt x="50" y="38"/>
                  </a:lnTo>
                  <a:lnTo>
                    <a:pt x="39" y="48"/>
                  </a:lnTo>
                  <a:lnTo>
                    <a:pt x="30" y="60"/>
                  </a:lnTo>
                  <a:lnTo>
                    <a:pt x="21" y="72"/>
                  </a:lnTo>
                  <a:lnTo>
                    <a:pt x="15" y="84"/>
                  </a:lnTo>
                  <a:lnTo>
                    <a:pt x="9" y="97"/>
                  </a:lnTo>
                  <a:lnTo>
                    <a:pt x="5" y="111"/>
                  </a:lnTo>
                  <a:lnTo>
                    <a:pt x="1" y="125"/>
                  </a:lnTo>
                  <a:lnTo>
                    <a:pt x="0" y="138"/>
                  </a:lnTo>
                  <a:lnTo>
                    <a:pt x="0" y="153"/>
                  </a:lnTo>
                  <a:lnTo>
                    <a:pt x="0" y="167"/>
                  </a:lnTo>
                  <a:lnTo>
                    <a:pt x="3" y="181"/>
                  </a:lnTo>
                  <a:lnTo>
                    <a:pt x="7" y="196"/>
                  </a:lnTo>
                  <a:lnTo>
                    <a:pt x="13" y="210"/>
                  </a:lnTo>
                  <a:lnTo>
                    <a:pt x="20" y="223"/>
                  </a:lnTo>
                  <a:lnTo>
                    <a:pt x="20" y="223"/>
                  </a:lnTo>
                  <a:lnTo>
                    <a:pt x="28" y="236"/>
                  </a:lnTo>
                  <a:lnTo>
                    <a:pt x="37" y="248"/>
                  </a:lnTo>
                  <a:lnTo>
                    <a:pt x="47" y="258"/>
                  </a:lnTo>
                  <a:lnTo>
                    <a:pt x="59" y="267"/>
                  </a:lnTo>
                  <a:lnTo>
                    <a:pt x="71" y="275"/>
                  </a:lnTo>
                  <a:lnTo>
                    <a:pt x="84" y="283"/>
                  </a:lnTo>
                  <a:lnTo>
                    <a:pt x="97" y="288"/>
                  </a:lnTo>
                  <a:lnTo>
                    <a:pt x="110" y="292"/>
                  </a:lnTo>
                  <a:lnTo>
                    <a:pt x="124" y="296"/>
                  </a:lnTo>
                  <a:lnTo>
                    <a:pt x="138" y="297"/>
                  </a:lnTo>
                  <a:lnTo>
                    <a:pt x="153" y="297"/>
                  </a:lnTo>
                  <a:lnTo>
                    <a:pt x="167" y="296"/>
                  </a:lnTo>
                  <a:lnTo>
                    <a:pt x="181" y="295"/>
                  </a:lnTo>
                  <a:lnTo>
                    <a:pt x="196" y="291"/>
                  </a:lnTo>
                  <a:lnTo>
                    <a:pt x="209" y="284"/>
                  </a:lnTo>
                  <a:lnTo>
                    <a:pt x="223" y="278"/>
                  </a:lnTo>
                  <a:lnTo>
                    <a:pt x="223" y="278"/>
                  </a:lnTo>
                  <a:lnTo>
                    <a:pt x="235" y="270"/>
                  </a:lnTo>
                  <a:lnTo>
                    <a:pt x="246" y="261"/>
                  </a:lnTo>
                  <a:lnTo>
                    <a:pt x="257" y="250"/>
                  </a:lnTo>
                  <a:lnTo>
                    <a:pt x="267" y="239"/>
                  </a:lnTo>
                  <a:lnTo>
                    <a:pt x="275" y="227"/>
                  </a:lnTo>
                  <a:lnTo>
                    <a:pt x="282" y="214"/>
                  </a:lnTo>
                  <a:lnTo>
                    <a:pt x="287" y="201"/>
                  </a:lnTo>
                  <a:lnTo>
                    <a:pt x="292" y="188"/>
                  </a:lnTo>
                  <a:lnTo>
                    <a:pt x="295" y="173"/>
                  </a:lnTo>
                  <a:lnTo>
                    <a:pt x="296" y="159"/>
                  </a:lnTo>
                  <a:lnTo>
                    <a:pt x="297" y="145"/>
                  </a:lnTo>
                  <a:lnTo>
                    <a:pt x="296" y="130"/>
                  </a:lnTo>
                  <a:lnTo>
                    <a:pt x="293" y="116"/>
                  </a:lnTo>
                  <a:lnTo>
                    <a:pt x="289" y="102"/>
                  </a:lnTo>
                  <a:lnTo>
                    <a:pt x="284" y="89"/>
                  </a:lnTo>
                  <a:lnTo>
                    <a:pt x="276" y="74"/>
                  </a:lnTo>
                  <a:lnTo>
                    <a:pt x="276" y="74"/>
                  </a:lnTo>
                  <a:lnTo>
                    <a:pt x="269" y="63"/>
                  </a:lnTo>
                  <a:lnTo>
                    <a:pt x="259" y="51"/>
                  </a:lnTo>
                  <a:lnTo>
                    <a:pt x="249" y="41"/>
                  </a:lnTo>
                  <a:lnTo>
                    <a:pt x="237" y="30"/>
                  </a:lnTo>
                  <a:lnTo>
                    <a:pt x="226" y="22"/>
                  </a:lnTo>
                  <a:lnTo>
                    <a:pt x="214" y="16"/>
                  </a:lnTo>
                  <a:lnTo>
                    <a:pt x="201" y="11"/>
                  </a:lnTo>
                  <a:lnTo>
                    <a:pt x="187" y="5"/>
                  </a:lnTo>
                  <a:lnTo>
                    <a:pt x="172" y="3"/>
                  </a:lnTo>
                  <a:lnTo>
                    <a:pt x="159" y="1"/>
                  </a:lnTo>
                  <a:lnTo>
                    <a:pt x="145" y="0"/>
                  </a:lnTo>
                  <a:lnTo>
                    <a:pt x="130" y="1"/>
                  </a:lnTo>
                  <a:lnTo>
                    <a:pt x="116" y="4"/>
                  </a:lnTo>
                  <a:lnTo>
                    <a:pt x="102" y="8"/>
                  </a:lnTo>
                  <a:lnTo>
                    <a:pt x="87" y="13"/>
                  </a:lnTo>
                  <a:lnTo>
                    <a:pt x="74" y="21"/>
                  </a:lnTo>
                  <a:lnTo>
                    <a:pt x="7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3" name="Freeform 73"/>
            <p:cNvSpPr>
              <a:spLocks/>
            </p:cNvSpPr>
            <p:nvPr userDrawn="1"/>
          </p:nvSpPr>
          <p:spPr bwMode="auto">
            <a:xfrm>
              <a:off x="3411" y="462"/>
              <a:ext cx="236" cy="236"/>
            </a:xfrm>
            <a:custGeom>
              <a:avLst/>
              <a:gdLst>
                <a:gd name="T0" fmla="*/ 824 w 945"/>
                <a:gd name="T1" fmla="*/ 788 h 944"/>
                <a:gd name="T2" fmla="*/ 867 w 945"/>
                <a:gd name="T3" fmla="*/ 732 h 944"/>
                <a:gd name="T4" fmla="*/ 902 w 945"/>
                <a:gd name="T5" fmla="*/ 671 h 944"/>
                <a:gd name="T6" fmla="*/ 926 w 945"/>
                <a:gd name="T7" fmla="*/ 607 h 944"/>
                <a:gd name="T8" fmla="*/ 940 w 945"/>
                <a:gd name="T9" fmla="*/ 541 h 944"/>
                <a:gd name="T10" fmla="*/ 945 w 945"/>
                <a:gd name="T11" fmla="*/ 471 h 944"/>
                <a:gd name="T12" fmla="*/ 940 w 945"/>
                <a:gd name="T13" fmla="*/ 404 h 944"/>
                <a:gd name="T14" fmla="*/ 926 w 945"/>
                <a:gd name="T15" fmla="*/ 337 h 944"/>
                <a:gd name="T16" fmla="*/ 902 w 945"/>
                <a:gd name="T17" fmla="*/ 273 h 944"/>
                <a:gd name="T18" fmla="*/ 867 w 945"/>
                <a:gd name="T19" fmla="*/ 212 h 944"/>
                <a:gd name="T20" fmla="*/ 824 w 945"/>
                <a:gd name="T21" fmla="*/ 156 h 944"/>
                <a:gd name="T22" fmla="*/ 789 w 945"/>
                <a:gd name="T23" fmla="*/ 121 h 944"/>
                <a:gd name="T24" fmla="*/ 733 w 945"/>
                <a:gd name="T25" fmla="*/ 78 h 944"/>
                <a:gd name="T26" fmla="*/ 671 w 945"/>
                <a:gd name="T27" fmla="*/ 43 h 944"/>
                <a:gd name="T28" fmla="*/ 608 w 945"/>
                <a:gd name="T29" fmla="*/ 19 h 944"/>
                <a:gd name="T30" fmla="*/ 541 w 945"/>
                <a:gd name="T31" fmla="*/ 5 h 944"/>
                <a:gd name="T32" fmla="*/ 473 w 945"/>
                <a:gd name="T33" fmla="*/ 0 h 944"/>
                <a:gd name="T34" fmla="*/ 404 w 945"/>
                <a:gd name="T35" fmla="*/ 5 h 944"/>
                <a:gd name="T36" fmla="*/ 338 w 945"/>
                <a:gd name="T37" fmla="*/ 19 h 944"/>
                <a:gd name="T38" fmla="*/ 274 w 945"/>
                <a:gd name="T39" fmla="*/ 43 h 944"/>
                <a:gd name="T40" fmla="*/ 213 w 945"/>
                <a:gd name="T41" fmla="*/ 78 h 944"/>
                <a:gd name="T42" fmla="*/ 157 w 945"/>
                <a:gd name="T43" fmla="*/ 121 h 944"/>
                <a:gd name="T44" fmla="*/ 122 w 945"/>
                <a:gd name="T45" fmla="*/ 156 h 944"/>
                <a:gd name="T46" fmla="*/ 79 w 945"/>
                <a:gd name="T47" fmla="*/ 212 h 944"/>
                <a:gd name="T48" fmla="*/ 43 w 945"/>
                <a:gd name="T49" fmla="*/ 273 h 944"/>
                <a:gd name="T50" fmla="*/ 20 w 945"/>
                <a:gd name="T51" fmla="*/ 337 h 944"/>
                <a:gd name="T52" fmla="*/ 6 w 945"/>
                <a:gd name="T53" fmla="*/ 404 h 944"/>
                <a:gd name="T54" fmla="*/ 0 w 945"/>
                <a:gd name="T55" fmla="*/ 471 h 944"/>
                <a:gd name="T56" fmla="*/ 6 w 945"/>
                <a:gd name="T57" fmla="*/ 541 h 944"/>
                <a:gd name="T58" fmla="*/ 20 w 945"/>
                <a:gd name="T59" fmla="*/ 607 h 944"/>
                <a:gd name="T60" fmla="*/ 43 w 945"/>
                <a:gd name="T61" fmla="*/ 671 h 944"/>
                <a:gd name="T62" fmla="*/ 79 w 945"/>
                <a:gd name="T63" fmla="*/ 732 h 944"/>
                <a:gd name="T64" fmla="*/ 122 w 945"/>
                <a:gd name="T65" fmla="*/ 788 h 944"/>
                <a:gd name="T66" fmla="*/ 157 w 945"/>
                <a:gd name="T67" fmla="*/ 823 h 944"/>
                <a:gd name="T68" fmla="*/ 213 w 945"/>
                <a:gd name="T69" fmla="*/ 866 h 944"/>
                <a:gd name="T70" fmla="*/ 274 w 945"/>
                <a:gd name="T71" fmla="*/ 901 h 944"/>
                <a:gd name="T72" fmla="*/ 338 w 945"/>
                <a:gd name="T73" fmla="*/ 925 h 944"/>
                <a:gd name="T74" fmla="*/ 404 w 945"/>
                <a:gd name="T75" fmla="*/ 939 h 944"/>
                <a:gd name="T76" fmla="*/ 473 w 945"/>
                <a:gd name="T77" fmla="*/ 944 h 944"/>
                <a:gd name="T78" fmla="*/ 541 w 945"/>
                <a:gd name="T79" fmla="*/ 939 h 944"/>
                <a:gd name="T80" fmla="*/ 608 w 945"/>
                <a:gd name="T81" fmla="*/ 925 h 944"/>
                <a:gd name="T82" fmla="*/ 671 w 945"/>
                <a:gd name="T83" fmla="*/ 901 h 944"/>
                <a:gd name="T84" fmla="*/ 733 w 945"/>
                <a:gd name="T85" fmla="*/ 866 h 944"/>
                <a:gd name="T86" fmla="*/ 789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7" y="806"/>
                  </a:moveTo>
                  <a:lnTo>
                    <a:pt x="807" y="806"/>
                  </a:lnTo>
                  <a:lnTo>
                    <a:pt x="824" y="788"/>
                  </a:lnTo>
                  <a:lnTo>
                    <a:pt x="840" y="770"/>
                  </a:lnTo>
                  <a:lnTo>
                    <a:pt x="854" y="752"/>
                  </a:lnTo>
                  <a:lnTo>
                    <a:pt x="867" y="732"/>
                  </a:lnTo>
                  <a:lnTo>
                    <a:pt x="880" y="713"/>
                  </a:lnTo>
                  <a:lnTo>
                    <a:pt x="892" y="692"/>
                  </a:lnTo>
                  <a:lnTo>
                    <a:pt x="902" y="671"/>
                  </a:lnTo>
                  <a:lnTo>
                    <a:pt x="911" y="650"/>
                  </a:lnTo>
                  <a:lnTo>
                    <a:pt x="919" y="628"/>
                  </a:lnTo>
                  <a:lnTo>
                    <a:pt x="926" y="607"/>
                  </a:lnTo>
                  <a:lnTo>
                    <a:pt x="932" y="585"/>
                  </a:lnTo>
                  <a:lnTo>
                    <a:pt x="937" y="563"/>
                  </a:lnTo>
                  <a:lnTo>
                    <a:pt x="940" y="541"/>
                  </a:lnTo>
                  <a:lnTo>
                    <a:pt x="944" y="517"/>
                  </a:lnTo>
                  <a:lnTo>
                    <a:pt x="945" y="495"/>
                  </a:lnTo>
                  <a:lnTo>
                    <a:pt x="945" y="471"/>
                  </a:lnTo>
                  <a:lnTo>
                    <a:pt x="945" y="449"/>
                  </a:lnTo>
                  <a:lnTo>
                    <a:pt x="944" y="427"/>
                  </a:lnTo>
                  <a:lnTo>
                    <a:pt x="940" y="404"/>
                  </a:lnTo>
                  <a:lnTo>
                    <a:pt x="937" y="382"/>
                  </a:lnTo>
                  <a:lnTo>
                    <a:pt x="932" y="359"/>
                  </a:lnTo>
                  <a:lnTo>
                    <a:pt x="926" y="337"/>
                  </a:lnTo>
                  <a:lnTo>
                    <a:pt x="919" y="315"/>
                  </a:lnTo>
                  <a:lnTo>
                    <a:pt x="911" y="294"/>
                  </a:lnTo>
                  <a:lnTo>
                    <a:pt x="902" y="273"/>
                  </a:lnTo>
                  <a:lnTo>
                    <a:pt x="892" y="253"/>
                  </a:lnTo>
                  <a:lnTo>
                    <a:pt x="880" y="232"/>
                  </a:lnTo>
                  <a:lnTo>
                    <a:pt x="867" y="212"/>
                  </a:lnTo>
                  <a:lnTo>
                    <a:pt x="854" y="193"/>
                  </a:lnTo>
                  <a:lnTo>
                    <a:pt x="840" y="174"/>
                  </a:lnTo>
                  <a:lnTo>
                    <a:pt x="824" y="156"/>
                  </a:lnTo>
                  <a:lnTo>
                    <a:pt x="807" y="138"/>
                  </a:lnTo>
                  <a:lnTo>
                    <a:pt x="807" y="138"/>
                  </a:lnTo>
                  <a:lnTo>
                    <a:pt x="789" y="121"/>
                  </a:lnTo>
                  <a:lnTo>
                    <a:pt x="771" y="105"/>
                  </a:lnTo>
                  <a:lnTo>
                    <a:pt x="752" y="91"/>
                  </a:lnTo>
                  <a:lnTo>
                    <a:pt x="733" y="78"/>
                  </a:lnTo>
                  <a:lnTo>
                    <a:pt x="713" y="65"/>
                  </a:lnTo>
                  <a:lnTo>
                    <a:pt x="692" y="53"/>
                  </a:lnTo>
                  <a:lnTo>
                    <a:pt x="671" y="43"/>
                  </a:lnTo>
                  <a:lnTo>
                    <a:pt x="651" y="34"/>
                  </a:lnTo>
                  <a:lnTo>
                    <a:pt x="628" y="26"/>
                  </a:lnTo>
                  <a:lnTo>
                    <a:pt x="608" y="19"/>
                  </a:lnTo>
                  <a:lnTo>
                    <a:pt x="585" y="13"/>
                  </a:lnTo>
                  <a:lnTo>
                    <a:pt x="563" y="8"/>
                  </a:lnTo>
                  <a:lnTo>
                    <a:pt x="541" y="5"/>
                  </a:lnTo>
                  <a:lnTo>
                    <a:pt x="518" y="1"/>
                  </a:lnTo>
                  <a:lnTo>
                    <a:pt x="496" y="0"/>
                  </a:lnTo>
                  <a:lnTo>
                    <a:pt x="473" y="0"/>
                  </a:lnTo>
                  <a:lnTo>
                    <a:pt x="450" y="0"/>
                  </a:lnTo>
                  <a:lnTo>
                    <a:pt x="428" y="1"/>
                  </a:lnTo>
                  <a:lnTo>
                    <a:pt x="404" y="5"/>
                  </a:lnTo>
                  <a:lnTo>
                    <a:pt x="382" y="8"/>
                  </a:lnTo>
                  <a:lnTo>
                    <a:pt x="360" y="13"/>
                  </a:lnTo>
                  <a:lnTo>
                    <a:pt x="338" y="19"/>
                  </a:lnTo>
                  <a:lnTo>
                    <a:pt x="317" y="26"/>
                  </a:lnTo>
                  <a:lnTo>
                    <a:pt x="295" y="34"/>
                  </a:lnTo>
                  <a:lnTo>
                    <a:pt x="274" y="43"/>
                  </a:lnTo>
                  <a:lnTo>
                    <a:pt x="253" y="53"/>
                  </a:lnTo>
                  <a:lnTo>
                    <a:pt x="232" y="65"/>
                  </a:lnTo>
                  <a:lnTo>
                    <a:pt x="213" y="78"/>
                  </a:lnTo>
                  <a:lnTo>
                    <a:pt x="193" y="91"/>
                  </a:lnTo>
                  <a:lnTo>
                    <a:pt x="175" y="105"/>
                  </a:lnTo>
                  <a:lnTo>
                    <a:pt x="157" y="121"/>
                  </a:lnTo>
                  <a:lnTo>
                    <a:pt x="139" y="138"/>
                  </a:lnTo>
                  <a:lnTo>
                    <a:pt x="139" y="138"/>
                  </a:lnTo>
                  <a:lnTo>
                    <a:pt x="122" y="156"/>
                  </a:lnTo>
                  <a:lnTo>
                    <a:pt x="106" y="174"/>
                  </a:lnTo>
                  <a:lnTo>
                    <a:pt x="92" y="193"/>
                  </a:lnTo>
                  <a:lnTo>
                    <a:pt x="79" y="212"/>
                  </a:lnTo>
                  <a:lnTo>
                    <a:pt x="66" y="232"/>
                  </a:lnTo>
                  <a:lnTo>
                    <a:pt x="54" y="253"/>
                  </a:lnTo>
                  <a:lnTo>
                    <a:pt x="43" y="273"/>
                  </a:lnTo>
                  <a:lnTo>
                    <a:pt x="34" y="294"/>
                  </a:lnTo>
                  <a:lnTo>
                    <a:pt x="26" y="315"/>
                  </a:lnTo>
                  <a:lnTo>
                    <a:pt x="20" y="337"/>
                  </a:lnTo>
                  <a:lnTo>
                    <a:pt x="13" y="359"/>
                  </a:lnTo>
                  <a:lnTo>
                    <a:pt x="8" y="382"/>
                  </a:lnTo>
                  <a:lnTo>
                    <a:pt x="6" y="404"/>
                  </a:lnTo>
                  <a:lnTo>
                    <a:pt x="3" y="427"/>
                  </a:lnTo>
                  <a:lnTo>
                    <a:pt x="0" y="449"/>
                  </a:lnTo>
                  <a:lnTo>
                    <a:pt x="0" y="471"/>
                  </a:lnTo>
                  <a:lnTo>
                    <a:pt x="0" y="495"/>
                  </a:lnTo>
                  <a:lnTo>
                    <a:pt x="3" y="517"/>
                  </a:lnTo>
                  <a:lnTo>
                    <a:pt x="6" y="541"/>
                  </a:lnTo>
                  <a:lnTo>
                    <a:pt x="8" y="563"/>
                  </a:lnTo>
                  <a:lnTo>
                    <a:pt x="13" y="585"/>
                  </a:lnTo>
                  <a:lnTo>
                    <a:pt x="20" y="607"/>
                  </a:lnTo>
                  <a:lnTo>
                    <a:pt x="26" y="628"/>
                  </a:lnTo>
                  <a:lnTo>
                    <a:pt x="34" y="650"/>
                  </a:lnTo>
                  <a:lnTo>
                    <a:pt x="43" y="671"/>
                  </a:lnTo>
                  <a:lnTo>
                    <a:pt x="54" y="692"/>
                  </a:lnTo>
                  <a:lnTo>
                    <a:pt x="66" y="713"/>
                  </a:lnTo>
                  <a:lnTo>
                    <a:pt x="79" y="732"/>
                  </a:lnTo>
                  <a:lnTo>
                    <a:pt x="92" y="752"/>
                  </a:lnTo>
                  <a:lnTo>
                    <a:pt x="106" y="770"/>
                  </a:lnTo>
                  <a:lnTo>
                    <a:pt x="122" y="788"/>
                  </a:lnTo>
                  <a:lnTo>
                    <a:pt x="139" y="806"/>
                  </a:lnTo>
                  <a:lnTo>
                    <a:pt x="139" y="806"/>
                  </a:lnTo>
                  <a:lnTo>
                    <a:pt x="157" y="823"/>
                  </a:lnTo>
                  <a:lnTo>
                    <a:pt x="175" y="839"/>
                  </a:lnTo>
                  <a:lnTo>
                    <a:pt x="193" y="853"/>
                  </a:lnTo>
                  <a:lnTo>
                    <a:pt x="213" y="866"/>
                  </a:lnTo>
                  <a:lnTo>
                    <a:pt x="232" y="879"/>
                  </a:lnTo>
                  <a:lnTo>
                    <a:pt x="253" y="891"/>
                  </a:lnTo>
                  <a:lnTo>
                    <a:pt x="274" y="901"/>
                  </a:lnTo>
                  <a:lnTo>
                    <a:pt x="295" y="911"/>
                  </a:lnTo>
                  <a:lnTo>
                    <a:pt x="317" y="918"/>
                  </a:lnTo>
                  <a:lnTo>
                    <a:pt x="338" y="925"/>
                  </a:lnTo>
                  <a:lnTo>
                    <a:pt x="360" y="931"/>
                  </a:lnTo>
                  <a:lnTo>
                    <a:pt x="382" y="937"/>
                  </a:lnTo>
                  <a:lnTo>
                    <a:pt x="404" y="939"/>
                  </a:lnTo>
                  <a:lnTo>
                    <a:pt x="428" y="942"/>
                  </a:lnTo>
                  <a:lnTo>
                    <a:pt x="450" y="944"/>
                  </a:lnTo>
                  <a:lnTo>
                    <a:pt x="473" y="944"/>
                  </a:lnTo>
                  <a:lnTo>
                    <a:pt x="496" y="944"/>
                  </a:lnTo>
                  <a:lnTo>
                    <a:pt x="518" y="942"/>
                  </a:lnTo>
                  <a:lnTo>
                    <a:pt x="541" y="939"/>
                  </a:lnTo>
                  <a:lnTo>
                    <a:pt x="563" y="937"/>
                  </a:lnTo>
                  <a:lnTo>
                    <a:pt x="585" y="931"/>
                  </a:lnTo>
                  <a:lnTo>
                    <a:pt x="608" y="925"/>
                  </a:lnTo>
                  <a:lnTo>
                    <a:pt x="628" y="918"/>
                  </a:lnTo>
                  <a:lnTo>
                    <a:pt x="651" y="911"/>
                  </a:lnTo>
                  <a:lnTo>
                    <a:pt x="671" y="901"/>
                  </a:lnTo>
                  <a:lnTo>
                    <a:pt x="692" y="891"/>
                  </a:lnTo>
                  <a:lnTo>
                    <a:pt x="713" y="879"/>
                  </a:lnTo>
                  <a:lnTo>
                    <a:pt x="733" y="866"/>
                  </a:lnTo>
                  <a:lnTo>
                    <a:pt x="752" y="853"/>
                  </a:lnTo>
                  <a:lnTo>
                    <a:pt x="771" y="839"/>
                  </a:lnTo>
                  <a:lnTo>
                    <a:pt x="789" y="823"/>
                  </a:lnTo>
                  <a:lnTo>
                    <a:pt x="807" y="806"/>
                  </a:lnTo>
                  <a:lnTo>
                    <a:pt x="807"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4" name="Freeform 74"/>
            <p:cNvSpPr>
              <a:spLocks/>
            </p:cNvSpPr>
            <p:nvPr userDrawn="1"/>
          </p:nvSpPr>
          <p:spPr bwMode="auto">
            <a:xfrm>
              <a:off x="3600" y="651"/>
              <a:ext cx="216" cy="216"/>
            </a:xfrm>
            <a:custGeom>
              <a:avLst/>
              <a:gdLst>
                <a:gd name="T0" fmla="*/ 753 w 865"/>
                <a:gd name="T1" fmla="*/ 722 h 866"/>
                <a:gd name="T2" fmla="*/ 794 w 865"/>
                <a:gd name="T3" fmla="*/ 670 h 866"/>
                <a:gd name="T4" fmla="*/ 825 w 865"/>
                <a:gd name="T5" fmla="*/ 615 h 866"/>
                <a:gd name="T6" fmla="*/ 847 w 865"/>
                <a:gd name="T7" fmla="*/ 556 h 866"/>
                <a:gd name="T8" fmla="*/ 860 w 865"/>
                <a:gd name="T9" fmla="*/ 496 h 866"/>
                <a:gd name="T10" fmla="*/ 865 w 865"/>
                <a:gd name="T11" fmla="*/ 433 h 866"/>
                <a:gd name="T12" fmla="*/ 860 w 865"/>
                <a:gd name="T13" fmla="*/ 371 h 866"/>
                <a:gd name="T14" fmla="*/ 847 w 865"/>
                <a:gd name="T15" fmla="*/ 311 h 866"/>
                <a:gd name="T16" fmla="*/ 825 w 865"/>
                <a:gd name="T17" fmla="*/ 251 h 866"/>
                <a:gd name="T18" fmla="*/ 794 w 865"/>
                <a:gd name="T19" fmla="*/ 196 h 866"/>
                <a:gd name="T20" fmla="*/ 753 w 865"/>
                <a:gd name="T21" fmla="*/ 144 h 866"/>
                <a:gd name="T22" fmla="*/ 722 w 865"/>
                <a:gd name="T23" fmla="*/ 113 h 866"/>
                <a:gd name="T24" fmla="*/ 670 w 865"/>
                <a:gd name="T25" fmla="*/ 72 h 866"/>
                <a:gd name="T26" fmla="*/ 615 w 865"/>
                <a:gd name="T27" fmla="*/ 41 h 866"/>
                <a:gd name="T28" fmla="*/ 555 w 865"/>
                <a:gd name="T29" fmla="*/ 19 h 866"/>
                <a:gd name="T30" fmla="*/ 495 w 865"/>
                <a:gd name="T31" fmla="*/ 6 h 866"/>
                <a:gd name="T32" fmla="*/ 433 w 865"/>
                <a:gd name="T33" fmla="*/ 0 h 866"/>
                <a:gd name="T34" fmla="*/ 370 w 865"/>
                <a:gd name="T35" fmla="*/ 6 h 866"/>
                <a:gd name="T36" fmla="*/ 310 w 865"/>
                <a:gd name="T37" fmla="*/ 19 h 866"/>
                <a:gd name="T38" fmla="*/ 250 w 865"/>
                <a:gd name="T39" fmla="*/ 41 h 866"/>
                <a:gd name="T40" fmla="*/ 196 w 865"/>
                <a:gd name="T41" fmla="*/ 72 h 866"/>
                <a:gd name="T42" fmla="*/ 144 w 865"/>
                <a:gd name="T43" fmla="*/ 113 h 866"/>
                <a:gd name="T44" fmla="*/ 112 w 865"/>
                <a:gd name="T45" fmla="*/ 144 h 866"/>
                <a:gd name="T46" fmla="*/ 72 w 865"/>
                <a:gd name="T47" fmla="*/ 196 h 866"/>
                <a:gd name="T48" fmla="*/ 41 w 865"/>
                <a:gd name="T49" fmla="*/ 251 h 866"/>
                <a:gd name="T50" fmla="*/ 18 w 865"/>
                <a:gd name="T51" fmla="*/ 311 h 866"/>
                <a:gd name="T52" fmla="*/ 5 w 865"/>
                <a:gd name="T53" fmla="*/ 371 h 866"/>
                <a:gd name="T54" fmla="*/ 0 w 865"/>
                <a:gd name="T55" fmla="*/ 433 h 866"/>
                <a:gd name="T56" fmla="*/ 5 w 865"/>
                <a:gd name="T57" fmla="*/ 496 h 866"/>
                <a:gd name="T58" fmla="*/ 18 w 865"/>
                <a:gd name="T59" fmla="*/ 556 h 866"/>
                <a:gd name="T60" fmla="*/ 41 w 865"/>
                <a:gd name="T61" fmla="*/ 615 h 866"/>
                <a:gd name="T62" fmla="*/ 72 w 865"/>
                <a:gd name="T63" fmla="*/ 670 h 866"/>
                <a:gd name="T64" fmla="*/ 112 w 865"/>
                <a:gd name="T65" fmla="*/ 722 h 866"/>
                <a:gd name="T66" fmla="*/ 144 w 865"/>
                <a:gd name="T67" fmla="*/ 754 h 866"/>
                <a:gd name="T68" fmla="*/ 196 w 865"/>
                <a:gd name="T69" fmla="*/ 794 h 866"/>
                <a:gd name="T70" fmla="*/ 250 w 865"/>
                <a:gd name="T71" fmla="*/ 825 h 866"/>
                <a:gd name="T72" fmla="*/ 310 w 865"/>
                <a:gd name="T73" fmla="*/ 847 h 866"/>
                <a:gd name="T74" fmla="*/ 370 w 865"/>
                <a:gd name="T75" fmla="*/ 860 h 866"/>
                <a:gd name="T76" fmla="*/ 433 w 865"/>
                <a:gd name="T77" fmla="*/ 866 h 866"/>
                <a:gd name="T78" fmla="*/ 495 w 865"/>
                <a:gd name="T79" fmla="*/ 860 h 866"/>
                <a:gd name="T80" fmla="*/ 555 w 865"/>
                <a:gd name="T81" fmla="*/ 847 h 866"/>
                <a:gd name="T82" fmla="*/ 615 w 865"/>
                <a:gd name="T83" fmla="*/ 825 h 866"/>
                <a:gd name="T84" fmla="*/ 670 w 865"/>
                <a:gd name="T85" fmla="*/ 794 h 866"/>
                <a:gd name="T86" fmla="*/ 722 w 865"/>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5" h="866">
                  <a:moveTo>
                    <a:pt x="738" y="738"/>
                  </a:moveTo>
                  <a:lnTo>
                    <a:pt x="738" y="738"/>
                  </a:lnTo>
                  <a:lnTo>
                    <a:pt x="753" y="722"/>
                  </a:lnTo>
                  <a:lnTo>
                    <a:pt x="768" y="705"/>
                  </a:lnTo>
                  <a:lnTo>
                    <a:pt x="781" y="688"/>
                  </a:lnTo>
                  <a:lnTo>
                    <a:pt x="794" y="670"/>
                  </a:lnTo>
                  <a:lnTo>
                    <a:pt x="805" y="652"/>
                  </a:lnTo>
                  <a:lnTo>
                    <a:pt x="816" y="634"/>
                  </a:lnTo>
                  <a:lnTo>
                    <a:pt x="825" y="615"/>
                  </a:lnTo>
                  <a:lnTo>
                    <a:pt x="833" y="596"/>
                  </a:lnTo>
                  <a:lnTo>
                    <a:pt x="841" y="576"/>
                  </a:lnTo>
                  <a:lnTo>
                    <a:pt x="847" y="556"/>
                  </a:lnTo>
                  <a:lnTo>
                    <a:pt x="852" y="536"/>
                  </a:lnTo>
                  <a:lnTo>
                    <a:pt x="858" y="515"/>
                  </a:lnTo>
                  <a:lnTo>
                    <a:pt x="860" y="496"/>
                  </a:lnTo>
                  <a:lnTo>
                    <a:pt x="863" y="475"/>
                  </a:lnTo>
                  <a:lnTo>
                    <a:pt x="864" y="454"/>
                  </a:lnTo>
                  <a:lnTo>
                    <a:pt x="865" y="433"/>
                  </a:lnTo>
                  <a:lnTo>
                    <a:pt x="864" y="412"/>
                  </a:lnTo>
                  <a:lnTo>
                    <a:pt x="863" y="391"/>
                  </a:lnTo>
                  <a:lnTo>
                    <a:pt x="860" y="371"/>
                  </a:lnTo>
                  <a:lnTo>
                    <a:pt x="858" y="351"/>
                  </a:lnTo>
                  <a:lnTo>
                    <a:pt x="852" y="330"/>
                  </a:lnTo>
                  <a:lnTo>
                    <a:pt x="847" y="311"/>
                  </a:lnTo>
                  <a:lnTo>
                    <a:pt x="841" y="290"/>
                  </a:lnTo>
                  <a:lnTo>
                    <a:pt x="833" y="270"/>
                  </a:lnTo>
                  <a:lnTo>
                    <a:pt x="825" y="251"/>
                  </a:lnTo>
                  <a:lnTo>
                    <a:pt x="816" y="232"/>
                  </a:lnTo>
                  <a:lnTo>
                    <a:pt x="805" y="214"/>
                  </a:lnTo>
                  <a:lnTo>
                    <a:pt x="794" y="196"/>
                  </a:lnTo>
                  <a:lnTo>
                    <a:pt x="781" y="178"/>
                  </a:lnTo>
                  <a:lnTo>
                    <a:pt x="768" y="161"/>
                  </a:lnTo>
                  <a:lnTo>
                    <a:pt x="753" y="144"/>
                  </a:lnTo>
                  <a:lnTo>
                    <a:pt x="738" y="128"/>
                  </a:lnTo>
                  <a:lnTo>
                    <a:pt x="738" y="128"/>
                  </a:lnTo>
                  <a:lnTo>
                    <a:pt x="722" y="113"/>
                  </a:lnTo>
                  <a:lnTo>
                    <a:pt x="705" y="98"/>
                  </a:lnTo>
                  <a:lnTo>
                    <a:pt x="688" y="85"/>
                  </a:lnTo>
                  <a:lnTo>
                    <a:pt x="670" y="72"/>
                  </a:lnTo>
                  <a:lnTo>
                    <a:pt x="652" y="60"/>
                  </a:lnTo>
                  <a:lnTo>
                    <a:pt x="633" y="50"/>
                  </a:lnTo>
                  <a:lnTo>
                    <a:pt x="615" y="41"/>
                  </a:lnTo>
                  <a:lnTo>
                    <a:pt x="596" y="33"/>
                  </a:lnTo>
                  <a:lnTo>
                    <a:pt x="576" y="25"/>
                  </a:lnTo>
                  <a:lnTo>
                    <a:pt x="555" y="19"/>
                  </a:lnTo>
                  <a:lnTo>
                    <a:pt x="536" y="14"/>
                  </a:lnTo>
                  <a:lnTo>
                    <a:pt x="515" y="8"/>
                  </a:lnTo>
                  <a:lnTo>
                    <a:pt x="495" y="6"/>
                  </a:lnTo>
                  <a:lnTo>
                    <a:pt x="475" y="3"/>
                  </a:lnTo>
                  <a:lnTo>
                    <a:pt x="454" y="2"/>
                  </a:lnTo>
                  <a:lnTo>
                    <a:pt x="433" y="0"/>
                  </a:lnTo>
                  <a:lnTo>
                    <a:pt x="412" y="2"/>
                  </a:lnTo>
                  <a:lnTo>
                    <a:pt x="391" y="3"/>
                  </a:lnTo>
                  <a:lnTo>
                    <a:pt x="370" y="6"/>
                  </a:lnTo>
                  <a:lnTo>
                    <a:pt x="351" y="8"/>
                  </a:lnTo>
                  <a:lnTo>
                    <a:pt x="330" y="14"/>
                  </a:lnTo>
                  <a:lnTo>
                    <a:pt x="310" y="19"/>
                  </a:lnTo>
                  <a:lnTo>
                    <a:pt x="289" y="25"/>
                  </a:lnTo>
                  <a:lnTo>
                    <a:pt x="270" y="33"/>
                  </a:lnTo>
                  <a:lnTo>
                    <a:pt x="250" y="41"/>
                  </a:lnTo>
                  <a:lnTo>
                    <a:pt x="232" y="50"/>
                  </a:lnTo>
                  <a:lnTo>
                    <a:pt x="214" y="60"/>
                  </a:lnTo>
                  <a:lnTo>
                    <a:pt x="196" y="72"/>
                  </a:lnTo>
                  <a:lnTo>
                    <a:pt x="177" y="85"/>
                  </a:lnTo>
                  <a:lnTo>
                    <a:pt x="160" y="98"/>
                  </a:lnTo>
                  <a:lnTo>
                    <a:pt x="144" y="113"/>
                  </a:lnTo>
                  <a:lnTo>
                    <a:pt x="128" y="128"/>
                  </a:lnTo>
                  <a:lnTo>
                    <a:pt x="128" y="128"/>
                  </a:lnTo>
                  <a:lnTo>
                    <a:pt x="112" y="144"/>
                  </a:lnTo>
                  <a:lnTo>
                    <a:pt x="98" y="161"/>
                  </a:lnTo>
                  <a:lnTo>
                    <a:pt x="85" y="178"/>
                  </a:lnTo>
                  <a:lnTo>
                    <a:pt x="72" y="196"/>
                  </a:lnTo>
                  <a:lnTo>
                    <a:pt x="60" y="214"/>
                  </a:lnTo>
                  <a:lnTo>
                    <a:pt x="50" y="232"/>
                  </a:lnTo>
                  <a:lnTo>
                    <a:pt x="41" y="251"/>
                  </a:lnTo>
                  <a:lnTo>
                    <a:pt x="33" y="270"/>
                  </a:lnTo>
                  <a:lnTo>
                    <a:pt x="25" y="290"/>
                  </a:lnTo>
                  <a:lnTo>
                    <a:pt x="18" y="311"/>
                  </a:lnTo>
                  <a:lnTo>
                    <a:pt x="13" y="330"/>
                  </a:lnTo>
                  <a:lnTo>
                    <a:pt x="9" y="351"/>
                  </a:lnTo>
                  <a:lnTo>
                    <a:pt x="5" y="371"/>
                  </a:lnTo>
                  <a:lnTo>
                    <a:pt x="3" y="391"/>
                  </a:lnTo>
                  <a:lnTo>
                    <a:pt x="1" y="412"/>
                  </a:lnTo>
                  <a:lnTo>
                    <a:pt x="0" y="433"/>
                  </a:lnTo>
                  <a:lnTo>
                    <a:pt x="1" y="454"/>
                  </a:lnTo>
                  <a:lnTo>
                    <a:pt x="3" y="475"/>
                  </a:lnTo>
                  <a:lnTo>
                    <a:pt x="5" y="496"/>
                  </a:lnTo>
                  <a:lnTo>
                    <a:pt x="9" y="515"/>
                  </a:lnTo>
                  <a:lnTo>
                    <a:pt x="13" y="536"/>
                  </a:lnTo>
                  <a:lnTo>
                    <a:pt x="18" y="556"/>
                  </a:lnTo>
                  <a:lnTo>
                    <a:pt x="25" y="576"/>
                  </a:lnTo>
                  <a:lnTo>
                    <a:pt x="33" y="596"/>
                  </a:lnTo>
                  <a:lnTo>
                    <a:pt x="41" y="615"/>
                  </a:lnTo>
                  <a:lnTo>
                    <a:pt x="50" y="634"/>
                  </a:lnTo>
                  <a:lnTo>
                    <a:pt x="60" y="652"/>
                  </a:lnTo>
                  <a:lnTo>
                    <a:pt x="72" y="670"/>
                  </a:lnTo>
                  <a:lnTo>
                    <a:pt x="85" y="688"/>
                  </a:lnTo>
                  <a:lnTo>
                    <a:pt x="98" y="705"/>
                  </a:lnTo>
                  <a:lnTo>
                    <a:pt x="112" y="722"/>
                  </a:lnTo>
                  <a:lnTo>
                    <a:pt x="128" y="738"/>
                  </a:lnTo>
                  <a:lnTo>
                    <a:pt x="128" y="738"/>
                  </a:lnTo>
                  <a:lnTo>
                    <a:pt x="144" y="754"/>
                  </a:lnTo>
                  <a:lnTo>
                    <a:pt x="160" y="768"/>
                  </a:lnTo>
                  <a:lnTo>
                    <a:pt x="177" y="781"/>
                  </a:lnTo>
                  <a:lnTo>
                    <a:pt x="196" y="794"/>
                  </a:lnTo>
                  <a:lnTo>
                    <a:pt x="214" y="806"/>
                  </a:lnTo>
                  <a:lnTo>
                    <a:pt x="232" y="816"/>
                  </a:lnTo>
                  <a:lnTo>
                    <a:pt x="250" y="825"/>
                  </a:lnTo>
                  <a:lnTo>
                    <a:pt x="270" y="833"/>
                  </a:lnTo>
                  <a:lnTo>
                    <a:pt x="289" y="841"/>
                  </a:lnTo>
                  <a:lnTo>
                    <a:pt x="310" y="847"/>
                  </a:lnTo>
                  <a:lnTo>
                    <a:pt x="330" y="853"/>
                  </a:lnTo>
                  <a:lnTo>
                    <a:pt x="351" y="856"/>
                  </a:lnTo>
                  <a:lnTo>
                    <a:pt x="370" y="860"/>
                  </a:lnTo>
                  <a:lnTo>
                    <a:pt x="391" y="863"/>
                  </a:lnTo>
                  <a:lnTo>
                    <a:pt x="412" y="864"/>
                  </a:lnTo>
                  <a:lnTo>
                    <a:pt x="433" y="866"/>
                  </a:lnTo>
                  <a:lnTo>
                    <a:pt x="454" y="864"/>
                  </a:lnTo>
                  <a:lnTo>
                    <a:pt x="475" y="863"/>
                  </a:lnTo>
                  <a:lnTo>
                    <a:pt x="495" y="860"/>
                  </a:lnTo>
                  <a:lnTo>
                    <a:pt x="515" y="856"/>
                  </a:lnTo>
                  <a:lnTo>
                    <a:pt x="536" y="853"/>
                  </a:lnTo>
                  <a:lnTo>
                    <a:pt x="555" y="847"/>
                  </a:lnTo>
                  <a:lnTo>
                    <a:pt x="576" y="841"/>
                  </a:lnTo>
                  <a:lnTo>
                    <a:pt x="596" y="833"/>
                  </a:lnTo>
                  <a:lnTo>
                    <a:pt x="615" y="825"/>
                  </a:lnTo>
                  <a:lnTo>
                    <a:pt x="633" y="816"/>
                  </a:lnTo>
                  <a:lnTo>
                    <a:pt x="652" y="806"/>
                  </a:lnTo>
                  <a:lnTo>
                    <a:pt x="670" y="794"/>
                  </a:lnTo>
                  <a:lnTo>
                    <a:pt x="688" y="781"/>
                  </a:lnTo>
                  <a:lnTo>
                    <a:pt x="705" y="768"/>
                  </a:lnTo>
                  <a:lnTo>
                    <a:pt x="722" y="754"/>
                  </a:lnTo>
                  <a:lnTo>
                    <a:pt x="738" y="738"/>
                  </a:lnTo>
                  <a:lnTo>
                    <a:pt x="738"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5" name="Freeform 75"/>
            <p:cNvSpPr>
              <a:spLocks/>
            </p:cNvSpPr>
            <p:nvPr userDrawn="1"/>
          </p:nvSpPr>
          <p:spPr bwMode="auto">
            <a:xfrm>
              <a:off x="3789" y="840"/>
              <a:ext cx="196" cy="196"/>
            </a:xfrm>
            <a:custGeom>
              <a:avLst/>
              <a:gdLst>
                <a:gd name="T0" fmla="*/ 683 w 783"/>
                <a:gd name="T1" fmla="*/ 654 h 783"/>
                <a:gd name="T2" fmla="*/ 720 w 783"/>
                <a:gd name="T3" fmla="*/ 608 h 783"/>
                <a:gd name="T4" fmla="*/ 747 w 783"/>
                <a:gd name="T5" fmla="*/ 557 h 783"/>
                <a:gd name="T6" fmla="*/ 768 w 783"/>
                <a:gd name="T7" fmla="*/ 503 h 783"/>
                <a:gd name="T8" fmla="*/ 780 w 783"/>
                <a:gd name="T9" fmla="*/ 449 h 783"/>
                <a:gd name="T10" fmla="*/ 783 w 783"/>
                <a:gd name="T11" fmla="*/ 393 h 783"/>
                <a:gd name="T12" fmla="*/ 780 w 783"/>
                <a:gd name="T13" fmla="*/ 335 h 783"/>
                <a:gd name="T14" fmla="*/ 768 w 783"/>
                <a:gd name="T15" fmla="*/ 281 h 783"/>
                <a:gd name="T16" fmla="*/ 747 w 783"/>
                <a:gd name="T17" fmla="*/ 227 h 783"/>
                <a:gd name="T18" fmla="*/ 720 w 783"/>
                <a:gd name="T19" fmla="*/ 176 h 783"/>
                <a:gd name="T20" fmla="*/ 683 w 783"/>
                <a:gd name="T21" fmla="*/ 129 h 783"/>
                <a:gd name="T22" fmla="*/ 654 w 783"/>
                <a:gd name="T23" fmla="*/ 101 h 783"/>
                <a:gd name="T24" fmla="*/ 608 w 783"/>
                <a:gd name="T25" fmla="*/ 66 h 783"/>
                <a:gd name="T26" fmla="*/ 557 w 783"/>
                <a:gd name="T27" fmla="*/ 37 h 783"/>
                <a:gd name="T28" fmla="*/ 503 w 783"/>
                <a:gd name="T29" fmla="*/ 16 h 783"/>
                <a:gd name="T30" fmla="*/ 449 w 783"/>
                <a:gd name="T31" fmla="*/ 4 h 783"/>
                <a:gd name="T32" fmla="*/ 393 w 783"/>
                <a:gd name="T33" fmla="*/ 0 h 783"/>
                <a:gd name="T34" fmla="*/ 335 w 783"/>
                <a:gd name="T35" fmla="*/ 4 h 783"/>
                <a:gd name="T36" fmla="*/ 280 w 783"/>
                <a:gd name="T37" fmla="*/ 16 h 783"/>
                <a:gd name="T38" fmla="*/ 227 w 783"/>
                <a:gd name="T39" fmla="*/ 37 h 783"/>
                <a:gd name="T40" fmla="*/ 176 w 783"/>
                <a:gd name="T41" fmla="*/ 66 h 783"/>
                <a:gd name="T42" fmla="*/ 129 w 783"/>
                <a:gd name="T43" fmla="*/ 101 h 783"/>
                <a:gd name="T44" fmla="*/ 101 w 783"/>
                <a:gd name="T45" fmla="*/ 129 h 783"/>
                <a:gd name="T46" fmla="*/ 65 w 783"/>
                <a:gd name="T47" fmla="*/ 176 h 783"/>
                <a:gd name="T48" fmla="*/ 37 w 783"/>
                <a:gd name="T49" fmla="*/ 227 h 783"/>
                <a:gd name="T50" fmla="*/ 16 w 783"/>
                <a:gd name="T51" fmla="*/ 281 h 783"/>
                <a:gd name="T52" fmla="*/ 4 w 783"/>
                <a:gd name="T53" fmla="*/ 335 h 783"/>
                <a:gd name="T54" fmla="*/ 0 w 783"/>
                <a:gd name="T55" fmla="*/ 393 h 783"/>
                <a:gd name="T56" fmla="*/ 4 w 783"/>
                <a:gd name="T57" fmla="*/ 449 h 783"/>
                <a:gd name="T58" fmla="*/ 16 w 783"/>
                <a:gd name="T59" fmla="*/ 503 h 783"/>
                <a:gd name="T60" fmla="*/ 37 w 783"/>
                <a:gd name="T61" fmla="*/ 557 h 783"/>
                <a:gd name="T62" fmla="*/ 65 w 783"/>
                <a:gd name="T63" fmla="*/ 608 h 783"/>
                <a:gd name="T64" fmla="*/ 101 w 783"/>
                <a:gd name="T65" fmla="*/ 654 h 783"/>
                <a:gd name="T66" fmla="*/ 129 w 783"/>
                <a:gd name="T67" fmla="*/ 683 h 783"/>
                <a:gd name="T68" fmla="*/ 176 w 783"/>
                <a:gd name="T69" fmla="*/ 718 h 783"/>
                <a:gd name="T70" fmla="*/ 227 w 783"/>
                <a:gd name="T71" fmla="*/ 747 h 783"/>
                <a:gd name="T72" fmla="*/ 280 w 783"/>
                <a:gd name="T73" fmla="*/ 768 h 783"/>
                <a:gd name="T74" fmla="*/ 335 w 783"/>
                <a:gd name="T75" fmla="*/ 780 h 783"/>
                <a:gd name="T76" fmla="*/ 393 w 783"/>
                <a:gd name="T77" fmla="*/ 783 h 783"/>
                <a:gd name="T78" fmla="*/ 449 w 783"/>
                <a:gd name="T79" fmla="*/ 780 h 783"/>
                <a:gd name="T80" fmla="*/ 503 w 783"/>
                <a:gd name="T81" fmla="*/ 768 h 783"/>
                <a:gd name="T82" fmla="*/ 557 w 783"/>
                <a:gd name="T83" fmla="*/ 747 h 783"/>
                <a:gd name="T84" fmla="*/ 608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9" y="669"/>
                  </a:moveTo>
                  <a:lnTo>
                    <a:pt x="669" y="669"/>
                  </a:lnTo>
                  <a:lnTo>
                    <a:pt x="683" y="654"/>
                  </a:lnTo>
                  <a:lnTo>
                    <a:pt x="696" y="639"/>
                  </a:lnTo>
                  <a:lnTo>
                    <a:pt x="708" y="623"/>
                  </a:lnTo>
                  <a:lnTo>
                    <a:pt x="720" y="608"/>
                  </a:lnTo>
                  <a:lnTo>
                    <a:pt x="729" y="591"/>
                  </a:lnTo>
                  <a:lnTo>
                    <a:pt x="739" y="574"/>
                  </a:lnTo>
                  <a:lnTo>
                    <a:pt x="747" y="557"/>
                  </a:lnTo>
                  <a:lnTo>
                    <a:pt x="755" y="540"/>
                  </a:lnTo>
                  <a:lnTo>
                    <a:pt x="761" y="522"/>
                  </a:lnTo>
                  <a:lnTo>
                    <a:pt x="768" y="503"/>
                  </a:lnTo>
                  <a:lnTo>
                    <a:pt x="772" y="485"/>
                  </a:lnTo>
                  <a:lnTo>
                    <a:pt x="777" y="467"/>
                  </a:lnTo>
                  <a:lnTo>
                    <a:pt x="780" y="449"/>
                  </a:lnTo>
                  <a:lnTo>
                    <a:pt x="782" y="429"/>
                  </a:lnTo>
                  <a:lnTo>
                    <a:pt x="783" y="411"/>
                  </a:lnTo>
                  <a:lnTo>
                    <a:pt x="783" y="393"/>
                  </a:lnTo>
                  <a:lnTo>
                    <a:pt x="783" y="373"/>
                  </a:lnTo>
                  <a:lnTo>
                    <a:pt x="782" y="355"/>
                  </a:lnTo>
                  <a:lnTo>
                    <a:pt x="780" y="335"/>
                  </a:lnTo>
                  <a:lnTo>
                    <a:pt x="777" y="317"/>
                  </a:lnTo>
                  <a:lnTo>
                    <a:pt x="772" y="299"/>
                  </a:lnTo>
                  <a:lnTo>
                    <a:pt x="768" y="281"/>
                  </a:lnTo>
                  <a:lnTo>
                    <a:pt x="761" y="262"/>
                  </a:lnTo>
                  <a:lnTo>
                    <a:pt x="755" y="244"/>
                  </a:lnTo>
                  <a:lnTo>
                    <a:pt x="747" y="227"/>
                  </a:lnTo>
                  <a:lnTo>
                    <a:pt x="739" y="210"/>
                  </a:lnTo>
                  <a:lnTo>
                    <a:pt x="729" y="193"/>
                  </a:lnTo>
                  <a:lnTo>
                    <a:pt x="720" y="176"/>
                  </a:lnTo>
                  <a:lnTo>
                    <a:pt x="708" y="161"/>
                  </a:lnTo>
                  <a:lnTo>
                    <a:pt x="696" y="145"/>
                  </a:lnTo>
                  <a:lnTo>
                    <a:pt x="683" y="129"/>
                  </a:lnTo>
                  <a:lnTo>
                    <a:pt x="669" y="115"/>
                  </a:lnTo>
                  <a:lnTo>
                    <a:pt x="669" y="115"/>
                  </a:lnTo>
                  <a:lnTo>
                    <a:pt x="654" y="101"/>
                  </a:lnTo>
                  <a:lnTo>
                    <a:pt x="639" y="88"/>
                  </a:lnTo>
                  <a:lnTo>
                    <a:pt x="623" y="76"/>
                  </a:lnTo>
                  <a:lnTo>
                    <a:pt x="608" y="66"/>
                  </a:lnTo>
                  <a:lnTo>
                    <a:pt x="591" y="55"/>
                  </a:lnTo>
                  <a:lnTo>
                    <a:pt x="574" y="45"/>
                  </a:lnTo>
                  <a:lnTo>
                    <a:pt x="557" y="37"/>
                  </a:lnTo>
                  <a:lnTo>
                    <a:pt x="540" y="29"/>
                  </a:lnTo>
                  <a:lnTo>
                    <a:pt x="522" y="23"/>
                  </a:lnTo>
                  <a:lnTo>
                    <a:pt x="503" y="16"/>
                  </a:lnTo>
                  <a:lnTo>
                    <a:pt x="485" y="12"/>
                  </a:lnTo>
                  <a:lnTo>
                    <a:pt x="467" y="8"/>
                  </a:lnTo>
                  <a:lnTo>
                    <a:pt x="449" y="4"/>
                  </a:lnTo>
                  <a:lnTo>
                    <a:pt x="429" y="2"/>
                  </a:lnTo>
                  <a:lnTo>
                    <a:pt x="411" y="0"/>
                  </a:lnTo>
                  <a:lnTo>
                    <a:pt x="393" y="0"/>
                  </a:lnTo>
                  <a:lnTo>
                    <a:pt x="373" y="0"/>
                  </a:lnTo>
                  <a:lnTo>
                    <a:pt x="355" y="2"/>
                  </a:lnTo>
                  <a:lnTo>
                    <a:pt x="335" y="4"/>
                  </a:lnTo>
                  <a:lnTo>
                    <a:pt x="317" y="8"/>
                  </a:lnTo>
                  <a:lnTo>
                    <a:pt x="299" y="12"/>
                  </a:lnTo>
                  <a:lnTo>
                    <a:pt x="280" y="16"/>
                  </a:lnTo>
                  <a:lnTo>
                    <a:pt x="262" y="23"/>
                  </a:lnTo>
                  <a:lnTo>
                    <a:pt x="244" y="29"/>
                  </a:lnTo>
                  <a:lnTo>
                    <a:pt x="227" y="37"/>
                  </a:lnTo>
                  <a:lnTo>
                    <a:pt x="210" y="45"/>
                  </a:lnTo>
                  <a:lnTo>
                    <a:pt x="193" y="55"/>
                  </a:lnTo>
                  <a:lnTo>
                    <a:pt x="176" y="66"/>
                  </a:lnTo>
                  <a:lnTo>
                    <a:pt x="161" y="76"/>
                  </a:lnTo>
                  <a:lnTo>
                    <a:pt x="145" y="88"/>
                  </a:lnTo>
                  <a:lnTo>
                    <a:pt x="129" y="101"/>
                  </a:lnTo>
                  <a:lnTo>
                    <a:pt x="115" y="115"/>
                  </a:lnTo>
                  <a:lnTo>
                    <a:pt x="115" y="115"/>
                  </a:lnTo>
                  <a:lnTo>
                    <a:pt x="101" y="129"/>
                  </a:lnTo>
                  <a:lnTo>
                    <a:pt x="88" y="145"/>
                  </a:lnTo>
                  <a:lnTo>
                    <a:pt x="76" y="161"/>
                  </a:lnTo>
                  <a:lnTo>
                    <a:pt x="65" y="176"/>
                  </a:lnTo>
                  <a:lnTo>
                    <a:pt x="55" y="193"/>
                  </a:lnTo>
                  <a:lnTo>
                    <a:pt x="45" y="210"/>
                  </a:lnTo>
                  <a:lnTo>
                    <a:pt x="37" y="227"/>
                  </a:lnTo>
                  <a:lnTo>
                    <a:pt x="29" y="244"/>
                  </a:lnTo>
                  <a:lnTo>
                    <a:pt x="22" y="262"/>
                  </a:lnTo>
                  <a:lnTo>
                    <a:pt x="16" y="281"/>
                  </a:lnTo>
                  <a:lnTo>
                    <a:pt x="12" y="299"/>
                  </a:lnTo>
                  <a:lnTo>
                    <a:pt x="8" y="317"/>
                  </a:lnTo>
                  <a:lnTo>
                    <a:pt x="4" y="335"/>
                  </a:lnTo>
                  <a:lnTo>
                    <a:pt x="2" y="355"/>
                  </a:lnTo>
                  <a:lnTo>
                    <a:pt x="0" y="373"/>
                  </a:lnTo>
                  <a:lnTo>
                    <a:pt x="0" y="393"/>
                  </a:lnTo>
                  <a:lnTo>
                    <a:pt x="0" y="411"/>
                  </a:lnTo>
                  <a:lnTo>
                    <a:pt x="2" y="429"/>
                  </a:lnTo>
                  <a:lnTo>
                    <a:pt x="4" y="449"/>
                  </a:lnTo>
                  <a:lnTo>
                    <a:pt x="8" y="467"/>
                  </a:lnTo>
                  <a:lnTo>
                    <a:pt x="12" y="485"/>
                  </a:lnTo>
                  <a:lnTo>
                    <a:pt x="16" y="503"/>
                  </a:lnTo>
                  <a:lnTo>
                    <a:pt x="22" y="522"/>
                  </a:lnTo>
                  <a:lnTo>
                    <a:pt x="29" y="540"/>
                  </a:lnTo>
                  <a:lnTo>
                    <a:pt x="37" y="557"/>
                  </a:lnTo>
                  <a:lnTo>
                    <a:pt x="45" y="574"/>
                  </a:lnTo>
                  <a:lnTo>
                    <a:pt x="55" y="591"/>
                  </a:lnTo>
                  <a:lnTo>
                    <a:pt x="65" y="608"/>
                  </a:lnTo>
                  <a:lnTo>
                    <a:pt x="76" y="623"/>
                  </a:lnTo>
                  <a:lnTo>
                    <a:pt x="88" y="639"/>
                  </a:lnTo>
                  <a:lnTo>
                    <a:pt x="101" y="654"/>
                  </a:lnTo>
                  <a:lnTo>
                    <a:pt x="115" y="669"/>
                  </a:lnTo>
                  <a:lnTo>
                    <a:pt x="115" y="669"/>
                  </a:lnTo>
                  <a:lnTo>
                    <a:pt x="129" y="683"/>
                  </a:lnTo>
                  <a:lnTo>
                    <a:pt x="145" y="696"/>
                  </a:lnTo>
                  <a:lnTo>
                    <a:pt x="161" y="708"/>
                  </a:lnTo>
                  <a:lnTo>
                    <a:pt x="176" y="718"/>
                  </a:lnTo>
                  <a:lnTo>
                    <a:pt x="193" y="729"/>
                  </a:lnTo>
                  <a:lnTo>
                    <a:pt x="210" y="739"/>
                  </a:lnTo>
                  <a:lnTo>
                    <a:pt x="227" y="747"/>
                  </a:lnTo>
                  <a:lnTo>
                    <a:pt x="244" y="755"/>
                  </a:lnTo>
                  <a:lnTo>
                    <a:pt x="262" y="761"/>
                  </a:lnTo>
                  <a:lnTo>
                    <a:pt x="280" y="768"/>
                  </a:lnTo>
                  <a:lnTo>
                    <a:pt x="299" y="772"/>
                  </a:lnTo>
                  <a:lnTo>
                    <a:pt x="317" y="777"/>
                  </a:lnTo>
                  <a:lnTo>
                    <a:pt x="335" y="780"/>
                  </a:lnTo>
                  <a:lnTo>
                    <a:pt x="355" y="782"/>
                  </a:lnTo>
                  <a:lnTo>
                    <a:pt x="373" y="783"/>
                  </a:lnTo>
                  <a:lnTo>
                    <a:pt x="393" y="783"/>
                  </a:lnTo>
                  <a:lnTo>
                    <a:pt x="411" y="783"/>
                  </a:lnTo>
                  <a:lnTo>
                    <a:pt x="429" y="782"/>
                  </a:lnTo>
                  <a:lnTo>
                    <a:pt x="449" y="780"/>
                  </a:lnTo>
                  <a:lnTo>
                    <a:pt x="467" y="777"/>
                  </a:lnTo>
                  <a:lnTo>
                    <a:pt x="485" y="772"/>
                  </a:lnTo>
                  <a:lnTo>
                    <a:pt x="503" y="768"/>
                  </a:lnTo>
                  <a:lnTo>
                    <a:pt x="522" y="761"/>
                  </a:lnTo>
                  <a:lnTo>
                    <a:pt x="540" y="755"/>
                  </a:lnTo>
                  <a:lnTo>
                    <a:pt x="557" y="747"/>
                  </a:lnTo>
                  <a:lnTo>
                    <a:pt x="574" y="739"/>
                  </a:lnTo>
                  <a:lnTo>
                    <a:pt x="591" y="729"/>
                  </a:lnTo>
                  <a:lnTo>
                    <a:pt x="608" y="718"/>
                  </a:lnTo>
                  <a:lnTo>
                    <a:pt x="623" y="708"/>
                  </a:lnTo>
                  <a:lnTo>
                    <a:pt x="639" y="696"/>
                  </a:lnTo>
                  <a:lnTo>
                    <a:pt x="654" y="683"/>
                  </a:lnTo>
                  <a:lnTo>
                    <a:pt x="669" y="669"/>
                  </a:lnTo>
                  <a:lnTo>
                    <a:pt x="669"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6" name="Freeform 76"/>
            <p:cNvSpPr>
              <a:spLocks/>
            </p:cNvSpPr>
            <p:nvPr userDrawn="1"/>
          </p:nvSpPr>
          <p:spPr bwMode="auto">
            <a:xfrm>
              <a:off x="3978" y="1029"/>
              <a:ext cx="176" cy="176"/>
            </a:xfrm>
            <a:custGeom>
              <a:avLst/>
              <a:gdLst>
                <a:gd name="T0" fmla="*/ 612 w 701"/>
                <a:gd name="T1" fmla="*/ 585 h 701"/>
                <a:gd name="T2" fmla="*/ 644 w 701"/>
                <a:gd name="T3" fmla="*/ 544 h 701"/>
                <a:gd name="T4" fmla="*/ 670 w 701"/>
                <a:gd name="T5" fmla="*/ 498 h 701"/>
                <a:gd name="T6" fmla="*/ 687 w 701"/>
                <a:gd name="T7" fmla="*/ 451 h 701"/>
                <a:gd name="T8" fmla="*/ 699 w 701"/>
                <a:gd name="T9" fmla="*/ 402 h 701"/>
                <a:gd name="T10" fmla="*/ 701 w 701"/>
                <a:gd name="T11" fmla="*/ 351 h 701"/>
                <a:gd name="T12" fmla="*/ 699 w 701"/>
                <a:gd name="T13" fmla="*/ 300 h 701"/>
                <a:gd name="T14" fmla="*/ 687 w 701"/>
                <a:gd name="T15" fmla="*/ 251 h 701"/>
                <a:gd name="T16" fmla="*/ 670 w 701"/>
                <a:gd name="T17" fmla="*/ 204 h 701"/>
                <a:gd name="T18" fmla="*/ 644 w 701"/>
                <a:gd name="T19" fmla="*/ 158 h 701"/>
                <a:gd name="T20" fmla="*/ 612 w 701"/>
                <a:gd name="T21" fmla="*/ 116 h 701"/>
                <a:gd name="T22" fmla="*/ 587 w 701"/>
                <a:gd name="T23" fmla="*/ 90 h 701"/>
                <a:gd name="T24" fmla="*/ 544 w 701"/>
                <a:gd name="T25" fmla="*/ 58 h 701"/>
                <a:gd name="T26" fmla="*/ 498 w 701"/>
                <a:gd name="T27" fmla="*/ 33 h 701"/>
                <a:gd name="T28" fmla="*/ 451 w 701"/>
                <a:gd name="T29" fmla="*/ 15 h 701"/>
                <a:gd name="T30" fmla="*/ 402 w 701"/>
                <a:gd name="T31" fmla="*/ 3 h 701"/>
                <a:gd name="T32" fmla="*/ 351 w 701"/>
                <a:gd name="T33" fmla="*/ 0 h 701"/>
                <a:gd name="T34" fmla="*/ 300 w 701"/>
                <a:gd name="T35" fmla="*/ 3 h 701"/>
                <a:gd name="T36" fmla="*/ 251 w 701"/>
                <a:gd name="T37" fmla="*/ 15 h 701"/>
                <a:gd name="T38" fmla="*/ 204 w 701"/>
                <a:gd name="T39" fmla="*/ 33 h 701"/>
                <a:gd name="T40" fmla="*/ 158 w 701"/>
                <a:gd name="T41" fmla="*/ 58 h 701"/>
                <a:gd name="T42" fmla="*/ 116 w 701"/>
                <a:gd name="T43" fmla="*/ 90 h 701"/>
                <a:gd name="T44" fmla="*/ 90 w 701"/>
                <a:gd name="T45" fmla="*/ 116 h 701"/>
                <a:gd name="T46" fmla="*/ 58 w 701"/>
                <a:gd name="T47" fmla="*/ 158 h 701"/>
                <a:gd name="T48" fmla="*/ 33 w 701"/>
                <a:gd name="T49" fmla="*/ 204 h 701"/>
                <a:gd name="T50" fmla="*/ 15 w 701"/>
                <a:gd name="T51" fmla="*/ 251 h 701"/>
                <a:gd name="T52" fmla="*/ 3 w 701"/>
                <a:gd name="T53" fmla="*/ 300 h 701"/>
                <a:gd name="T54" fmla="*/ 0 w 701"/>
                <a:gd name="T55" fmla="*/ 351 h 701"/>
                <a:gd name="T56" fmla="*/ 3 w 701"/>
                <a:gd name="T57" fmla="*/ 402 h 701"/>
                <a:gd name="T58" fmla="*/ 15 w 701"/>
                <a:gd name="T59" fmla="*/ 451 h 701"/>
                <a:gd name="T60" fmla="*/ 33 w 701"/>
                <a:gd name="T61" fmla="*/ 498 h 701"/>
                <a:gd name="T62" fmla="*/ 58 w 701"/>
                <a:gd name="T63" fmla="*/ 544 h 701"/>
                <a:gd name="T64" fmla="*/ 90 w 701"/>
                <a:gd name="T65" fmla="*/ 585 h 701"/>
                <a:gd name="T66" fmla="*/ 116 w 701"/>
                <a:gd name="T67" fmla="*/ 611 h 701"/>
                <a:gd name="T68" fmla="*/ 158 w 701"/>
                <a:gd name="T69" fmla="*/ 644 h 701"/>
                <a:gd name="T70" fmla="*/ 204 w 701"/>
                <a:gd name="T71" fmla="*/ 669 h 701"/>
                <a:gd name="T72" fmla="*/ 251 w 701"/>
                <a:gd name="T73" fmla="*/ 687 h 701"/>
                <a:gd name="T74" fmla="*/ 300 w 701"/>
                <a:gd name="T75" fmla="*/ 699 h 701"/>
                <a:gd name="T76" fmla="*/ 351 w 701"/>
                <a:gd name="T77" fmla="*/ 701 h 701"/>
                <a:gd name="T78" fmla="*/ 402 w 701"/>
                <a:gd name="T79" fmla="*/ 699 h 701"/>
                <a:gd name="T80" fmla="*/ 451 w 701"/>
                <a:gd name="T81" fmla="*/ 687 h 701"/>
                <a:gd name="T82" fmla="*/ 498 w 701"/>
                <a:gd name="T83" fmla="*/ 669 h 701"/>
                <a:gd name="T84" fmla="*/ 544 w 701"/>
                <a:gd name="T85" fmla="*/ 644 h 701"/>
                <a:gd name="T86" fmla="*/ 587 w 701"/>
                <a:gd name="T87" fmla="*/ 611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1">
                  <a:moveTo>
                    <a:pt x="600" y="600"/>
                  </a:moveTo>
                  <a:lnTo>
                    <a:pt x="600" y="600"/>
                  </a:lnTo>
                  <a:lnTo>
                    <a:pt x="612" y="585"/>
                  </a:lnTo>
                  <a:lnTo>
                    <a:pt x="623" y="572"/>
                  </a:lnTo>
                  <a:lnTo>
                    <a:pt x="634" y="558"/>
                  </a:lnTo>
                  <a:lnTo>
                    <a:pt x="644" y="544"/>
                  </a:lnTo>
                  <a:lnTo>
                    <a:pt x="653" y="529"/>
                  </a:lnTo>
                  <a:lnTo>
                    <a:pt x="662" y="514"/>
                  </a:lnTo>
                  <a:lnTo>
                    <a:pt x="670" y="498"/>
                  </a:lnTo>
                  <a:lnTo>
                    <a:pt x="677" y="482"/>
                  </a:lnTo>
                  <a:lnTo>
                    <a:pt x="682" y="467"/>
                  </a:lnTo>
                  <a:lnTo>
                    <a:pt x="687" y="451"/>
                  </a:lnTo>
                  <a:lnTo>
                    <a:pt x="692" y="434"/>
                  </a:lnTo>
                  <a:lnTo>
                    <a:pt x="696" y="417"/>
                  </a:lnTo>
                  <a:lnTo>
                    <a:pt x="699" y="402"/>
                  </a:lnTo>
                  <a:lnTo>
                    <a:pt x="700" y="385"/>
                  </a:lnTo>
                  <a:lnTo>
                    <a:pt x="701" y="368"/>
                  </a:lnTo>
                  <a:lnTo>
                    <a:pt x="701" y="351"/>
                  </a:lnTo>
                  <a:lnTo>
                    <a:pt x="701" y="334"/>
                  </a:lnTo>
                  <a:lnTo>
                    <a:pt x="700" y="317"/>
                  </a:lnTo>
                  <a:lnTo>
                    <a:pt x="699" y="300"/>
                  </a:lnTo>
                  <a:lnTo>
                    <a:pt x="696" y="284"/>
                  </a:lnTo>
                  <a:lnTo>
                    <a:pt x="692" y="267"/>
                  </a:lnTo>
                  <a:lnTo>
                    <a:pt x="687" y="251"/>
                  </a:lnTo>
                  <a:lnTo>
                    <a:pt x="682" y="235"/>
                  </a:lnTo>
                  <a:lnTo>
                    <a:pt x="677" y="219"/>
                  </a:lnTo>
                  <a:lnTo>
                    <a:pt x="670" y="204"/>
                  </a:lnTo>
                  <a:lnTo>
                    <a:pt x="662" y="188"/>
                  </a:lnTo>
                  <a:lnTo>
                    <a:pt x="653" y="172"/>
                  </a:lnTo>
                  <a:lnTo>
                    <a:pt x="644" y="158"/>
                  </a:lnTo>
                  <a:lnTo>
                    <a:pt x="634" y="144"/>
                  </a:lnTo>
                  <a:lnTo>
                    <a:pt x="623" y="129"/>
                  </a:lnTo>
                  <a:lnTo>
                    <a:pt x="612" y="116"/>
                  </a:lnTo>
                  <a:lnTo>
                    <a:pt x="600" y="103"/>
                  </a:lnTo>
                  <a:lnTo>
                    <a:pt x="600" y="103"/>
                  </a:lnTo>
                  <a:lnTo>
                    <a:pt x="587" y="90"/>
                  </a:lnTo>
                  <a:lnTo>
                    <a:pt x="572" y="79"/>
                  </a:lnTo>
                  <a:lnTo>
                    <a:pt x="558" y="68"/>
                  </a:lnTo>
                  <a:lnTo>
                    <a:pt x="544" y="58"/>
                  </a:lnTo>
                  <a:lnTo>
                    <a:pt x="529" y="49"/>
                  </a:lnTo>
                  <a:lnTo>
                    <a:pt x="514" y="39"/>
                  </a:lnTo>
                  <a:lnTo>
                    <a:pt x="498" y="33"/>
                  </a:lnTo>
                  <a:lnTo>
                    <a:pt x="483" y="25"/>
                  </a:lnTo>
                  <a:lnTo>
                    <a:pt x="467" y="20"/>
                  </a:lnTo>
                  <a:lnTo>
                    <a:pt x="451" y="15"/>
                  </a:lnTo>
                  <a:lnTo>
                    <a:pt x="434" y="10"/>
                  </a:lnTo>
                  <a:lnTo>
                    <a:pt x="419" y="7"/>
                  </a:lnTo>
                  <a:lnTo>
                    <a:pt x="402" y="3"/>
                  </a:lnTo>
                  <a:lnTo>
                    <a:pt x="385" y="2"/>
                  </a:lnTo>
                  <a:lnTo>
                    <a:pt x="368" y="0"/>
                  </a:lnTo>
                  <a:lnTo>
                    <a:pt x="351" y="0"/>
                  </a:lnTo>
                  <a:lnTo>
                    <a:pt x="334" y="0"/>
                  </a:lnTo>
                  <a:lnTo>
                    <a:pt x="317" y="2"/>
                  </a:lnTo>
                  <a:lnTo>
                    <a:pt x="300" y="3"/>
                  </a:lnTo>
                  <a:lnTo>
                    <a:pt x="284" y="7"/>
                  </a:lnTo>
                  <a:lnTo>
                    <a:pt x="268" y="10"/>
                  </a:lnTo>
                  <a:lnTo>
                    <a:pt x="251" y="15"/>
                  </a:lnTo>
                  <a:lnTo>
                    <a:pt x="235" y="20"/>
                  </a:lnTo>
                  <a:lnTo>
                    <a:pt x="219" y="25"/>
                  </a:lnTo>
                  <a:lnTo>
                    <a:pt x="204" y="33"/>
                  </a:lnTo>
                  <a:lnTo>
                    <a:pt x="188" y="39"/>
                  </a:lnTo>
                  <a:lnTo>
                    <a:pt x="172" y="49"/>
                  </a:lnTo>
                  <a:lnTo>
                    <a:pt x="158" y="58"/>
                  </a:lnTo>
                  <a:lnTo>
                    <a:pt x="144" y="68"/>
                  </a:lnTo>
                  <a:lnTo>
                    <a:pt x="129" y="79"/>
                  </a:lnTo>
                  <a:lnTo>
                    <a:pt x="116" y="90"/>
                  </a:lnTo>
                  <a:lnTo>
                    <a:pt x="103" y="103"/>
                  </a:lnTo>
                  <a:lnTo>
                    <a:pt x="103" y="103"/>
                  </a:lnTo>
                  <a:lnTo>
                    <a:pt x="90" y="116"/>
                  </a:lnTo>
                  <a:lnTo>
                    <a:pt x="79" y="129"/>
                  </a:lnTo>
                  <a:lnTo>
                    <a:pt x="68" y="144"/>
                  </a:lnTo>
                  <a:lnTo>
                    <a:pt x="58" y="158"/>
                  </a:lnTo>
                  <a:lnTo>
                    <a:pt x="49" y="172"/>
                  </a:lnTo>
                  <a:lnTo>
                    <a:pt x="39" y="188"/>
                  </a:lnTo>
                  <a:lnTo>
                    <a:pt x="33" y="204"/>
                  </a:lnTo>
                  <a:lnTo>
                    <a:pt x="25" y="219"/>
                  </a:lnTo>
                  <a:lnTo>
                    <a:pt x="20" y="235"/>
                  </a:lnTo>
                  <a:lnTo>
                    <a:pt x="15" y="251"/>
                  </a:lnTo>
                  <a:lnTo>
                    <a:pt x="10" y="267"/>
                  </a:lnTo>
                  <a:lnTo>
                    <a:pt x="7" y="284"/>
                  </a:lnTo>
                  <a:lnTo>
                    <a:pt x="3" y="300"/>
                  </a:lnTo>
                  <a:lnTo>
                    <a:pt x="2" y="317"/>
                  </a:lnTo>
                  <a:lnTo>
                    <a:pt x="0" y="334"/>
                  </a:lnTo>
                  <a:lnTo>
                    <a:pt x="0" y="351"/>
                  </a:lnTo>
                  <a:lnTo>
                    <a:pt x="0" y="368"/>
                  </a:lnTo>
                  <a:lnTo>
                    <a:pt x="2" y="385"/>
                  </a:lnTo>
                  <a:lnTo>
                    <a:pt x="3" y="402"/>
                  </a:lnTo>
                  <a:lnTo>
                    <a:pt x="7" y="417"/>
                  </a:lnTo>
                  <a:lnTo>
                    <a:pt x="10" y="434"/>
                  </a:lnTo>
                  <a:lnTo>
                    <a:pt x="15" y="451"/>
                  </a:lnTo>
                  <a:lnTo>
                    <a:pt x="20" y="467"/>
                  </a:lnTo>
                  <a:lnTo>
                    <a:pt x="25" y="482"/>
                  </a:lnTo>
                  <a:lnTo>
                    <a:pt x="33" y="498"/>
                  </a:lnTo>
                  <a:lnTo>
                    <a:pt x="39" y="514"/>
                  </a:lnTo>
                  <a:lnTo>
                    <a:pt x="49" y="529"/>
                  </a:lnTo>
                  <a:lnTo>
                    <a:pt x="58" y="544"/>
                  </a:lnTo>
                  <a:lnTo>
                    <a:pt x="68" y="558"/>
                  </a:lnTo>
                  <a:lnTo>
                    <a:pt x="79" y="572"/>
                  </a:lnTo>
                  <a:lnTo>
                    <a:pt x="90" y="585"/>
                  </a:lnTo>
                  <a:lnTo>
                    <a:pt x="103" y="600"/>
                  </a:lnTo>
                  <a:lnTo>
                    <a:pt x="103" y="600"/>
                  </a:lnTo>
                  <a:lnTo>
                    <a:pt x="116" y="611"/>
                  </a:lnTo>
                  <a:lnTo>
                    <a:pt x="129" y="623"/>
                  </a:lnTo>
                  <a:lnTo>
                    <a:pt x="144" y="634"/>
                  </a:lnTo>
                  <a:lnTo>
                    <a:pt x="158" y="644"/>
                  </a:lnTo>
                  <a:lnTo>
                    <a:pt x="172" y="653"/>
                  </a:lnTo>
                  <a:lnTo>
                    <a:pt x="188" y="662"/>
                  </a:lnTo>
                  <a:lnTo>
                    <a:pt x="204" y="669"/>
                  </a:lnTo>
                  <a:lnTo>
                    <a:pt x="219" y="677"/>
                  </a:lnTo>
                  <a:lnTo>
                    <a:pt x="235" y="682"/>
                  </a:lnTo>
                  <a:lnTo>
                    <a:pt x="251" y="687"/>
                  </a:lnTo>
                  <a:lnTo>
                    <a:pt x="268" y="692"/>
                  </a:lnTo>
                  <a:lnTo>
                    <a:pt x="284" y="695"/>
                  </a:lnTo>
                  <a:lnTo>
                    <a:pt x="300" y="699"/>
                  </a:lnTo>
                  <a:lnTo>
                    <a:pt x="317" y="700"/>
                  </a:lnTo>
                  <a:lnTo>
                    <a:pt x="334" y="701"/>
                  </a:lnTo>
                  <a:lnTo>
                    <a:pt x="351" y="701"/>
                  </a:lnTo>
                  <a:lnTo>
                    <a:pt x="368" y="701"/>
                  </a:lnTo>
                  <a:lnTo>
                    <a:pt x="385" y="700"/>
                  </a:lnTo>
                  <a:lnTo>
                    <a:pt x="402" y="699"/>
                  </a:lnTo>
                  <a:lnTo>
                    <a:pt x="419" y="695"/>
                  </a:lnTo>
                  <a:lnTo>
                    <a:pt x="434" y="692"/>
                  </a:lnTo>
                  <a:lnTo>
                    <a:pt x="451" y="687"/>
                  </a:lnTo>
                  <a:lnTo>
                    <a:pt x="467" y="682"/>
                  </a:lnTo>
                  <a:lnTo>
                    <a:pt x="483" y="677"/>
                  </a:lnTo>
                  <a:lnTo>
                    <a:pt x="498" y="669"/>
                  </a:lnTo>
                  <a:lnTo>
                    <a:pt x="514" y="662"/>
                  </a:lnTo>
                  <a:lnTo>
                    <a:pt x="529" y="653"/>
                  </a:lnTo>
                  <a:lnTo>
                    <a:pt x="544" y="644"/>
                  </a:lnTo>
                  <a:lnTo>
                    <a:pt x="558" y="634"/>
                  </a:lnTo>
                  <a:lnTo>
                    <a:pt x="572" y="623"/>
                  </a:lnTo>
                  <a:lnTo>
                    <a:pt x="587" y="611"/>
                  </a:lnTo>
                  <a:lnTo>
                    <a:pt x="600" y="600"/>
                  </a:lnTo>
                  <a:lnTo>
                    <a:pt x="600"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7" name="Freeform 77"/>
            <p:cNvSpPr>
              <a:spLocks/>
            </p:cNvSpPr>
            <p:nvPr userDrawn="1"/>
          </p:nvSpPr>
          <p:spPr bwMode="auto">
            <a:xfrm>
              <a:off x="4167" y="1218"/>
              <a:ext cx="156" cy="156"/>
            </a:xfrm>
            <a:custGeom>
              <a:avLst/>
              <a:gdLst>
                <a:gd name="T0" fmla="*/ 531 w 622"/>
                <a:gd name="T1" fmla="*/ 91 h 622"/>
                <a:gd name="T2" fmla="*/ 507 w 622"/>
                <a:gd name="T3" fmla="*/ 70 h 622"/>
                <a:gd name="T4" fmla="*/ 482 w 622"/>
                <a:gd name="T5" fmla="*/ 51 h 622"/>
                <a:gd name="T6" fmla="*/ 428 w 622"/>
                <a:gd name="T7" fmla="*/ 24 h 622"/>
                <a:gd name="T8" fmla="*/ 370 w 622"/>
                <a:gd name="T9" fmla="*/ 7 h 622"/>
                <a:gd name="T10" fmla="*/ 312 w 622"/>
                <a:gd name="T11" fmla="*/ 0 h 622"/>
                <a:gd name="T12" fmla="*/ 252 w 622"/>
                <a:gd name="T13" fmla="*/ 7 h 622"/>
                <a:gd name="T14" fmla="*/ 194 w 622"/>
                <a:gd name="T15" fmla="*/ 24 h 622"/>
                <a:gd name="T16" fmla="*/ 140 w 622"/>
                <a:gd name="T17" fmla="*/ 51 h 622"/>
                <a:gd name="T18" fmla="*/ 115 w 622"/>
                <a:gd name="T19" fmla="*/ 70 h 622"/>
                <a:gd name="T20" fmla="*/ 91 w 622"/>
                <a:gd name="T21" fmla="*/ 91 h 622"/>
                <a:gd name="T22" fmla="*/ 81 w 622"/>
                <a:gd name="T23" fmla="*/ 103 h 622"/>
                <a:gd name="T24" fmla="*/ 60 w 622"/>
                <a:gd name="T25" fmla="*/ 128 h 622"/>
                <a:gd name="T26" fmla="*/ 37 w 622"/>
                <a:gd name="T27" fmla="*/ 167 h 622"/>
                <a:gd name="T28" fmla="*/ 13 w 622"/>
                <a:gd name="T29" fmla="*/ 223 h 622"/>
                <a:gd name="T30" fmla="*/ 1 w 622"/>
                <a:gd name="T31" fmla="*/ 281 h 622"/>
                <a:gd name="T32" fmla="*/ 1 w 622"/>
                <a:gd name="T33" fmla="*/ 340 h 622"/>
                <a:gd name="T34" fmla="*/ 13 w 622"/>
                <a:gd name="T35" fmla="*/ 399 h 622"/>
                <a:gd name="T36" fmla="*/ 37 w 622"/>
                <a:gd name="T37" fmla="*/ 455 h 622"/>
                <a:gd name="T38" fmla="*/ 60 w 622"/>
                <a:gd name="T39" fmla="*/ 494 h 622"/>
                <a:gd name="T40" fmla="*/ 81 w 622"/>
                <a:gd name="T41" fmla="*/ 519 h 622"/>
                <a:gd name="T42" fmla="*/ 91 w 622"/>
                <a:gd name="T43" fmla="*/ 530 h 622"/>
                <a:gd name="T44" fmla="*/ 115 w 622"/>
                <a:gd name="T45" fmla="*/ 551 h 622"/>
                <a:gd name="T46" fmla="*/ 140 w 622"/>
                <a:gd name="T47" fmla="*/ 571 h 622"/>
                <a:gd name="T48" fmla="*/ 194 w 622"/>
                <a:gd name="T49" fmla="*/ 598 h 622"/>
                <a:gd name="T50" fmla="*/ 252 w 622"/>
                <a:gd name="T51" fmla="*/ 615 h 622"/>
                <a:gd name="T52" fmla="*/ 312 w 622"/>
                <a:gd name="T53" fmla="*/ 622 h 622"/>
                <a:gd name="T54" fmla="*/ 370 w 622"/>
                <a:gd name="T55" fmla="*/ 615 h 622"/>
                <a:gd name="T56" fmla="*/ 428 w 622"/>
                <a:gd name="T57" fmla="*/ 598 h 622"/>
                <a:gd name="T58" fmla="*/ 482 w 622"/>
                <a:gd name="T59" fmla="*/ 571 h 622"/>
                <a:gd name="T60" fmla="*/ 507 w 622"/>
                <a:gd name="T61" fmla="*/ 551 h 622"/>
                <a:gd name="T62" fmla="*/ 531 w 622"/>
                <a:gd name="T63" fmla="*/ 530 h 622"/>
                <a:gd name="T64" fmla="*/ 542 w 622"/>
                <a:gd name="T65" fmla="*/ 519 h 622"/>
                <a:gd name="T66" fmla="*/ 562 w 622"/>
                <a:gd name="T67" fmla="*/ 494 h 622"/>
                <a:gd name="T68" fmla="*/ 587 w 622"/>
                <a:gd name="T69" fmla="*/ 455 h 622"/>
                <a:gd name="T70" fmla="*/ 609 w 622"/>
                <a:gd name="T71" fmla="*/ 399 h 622"/>
                <a:gd name="T72" fmla="*/ 620 w 622"/>
                <a:gd name="T73" fmla="*/ 340 h 622"/>
                <a:gd name="T74" fmla="*/ 620 w 622"/>
                <a:gd name="T75" fmla="*/ 281 h 622"/>
                <a:gd name="T76" fmla="*/ 609 w 622"/>
                <a:gd name="T77" fmla="*/ 223 h 622"/>
                <a:gd name="T78" fmla="*/ 587 w 622"/>
                <a:gd name="T79" fmla="*/ 167 h 622"/>
                <a:gd name="T80" fmla="*/ 562 w 622"/>
                <a:gd name="T81" fmla="*/ 128 h 622"/>
                <a:gd name="T82" fmla="*/ 542 w 622"/>
                <a:gd name="T83" fmla="*/ 103 h 622"/>
                <a:gd name="T84" fmla="*/ 53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31" y="91"/>
                  </a:moveTo>
                  <a:lnTo>
                    <a:pt x="531" y="91"/>
                  </a:lnTo>
                  <a:lnTo>
                    <a:pt x="519" y="81"/>
                  </a:lnTo>
                  <a:lnTo>
                    <a:pt x="507" y="70"/>
                  </a:lnTo>
                  <a:lnTo>
                    <a:pt x="494" y="60"/>
                  </a:lnTo>
                  <a:lnTo>
                    <a:pt x="482" y="51"/>
                  </a:lnTo>
                  <a:lnTo>
                    <a:pt x="455" y="35"/>
                  </a:lnTo>
                  <a:lnTo>
                    <a:pt x="428" y="24"/>
                  </a:lnTo>
                  <a:lnTo>
                    <a:pt x="399" y="13"/>
                  </a:lnTo>
                  <a:lnTo>
                    <a:pt x="370" y="7"/>
                  </a:lnTo>
                  <a:lnTo>
                    <a:pt x="340" y="1"/>
                  </a:lnTo>
                  <a:lnTo>
                    <a:pt x="312" y="0"/>
                  </a:lnTo>
                  <a:lnTo>
                    <a:pt x="282" y="1"/>
                  </a:lnTo>
                  <a:lnTo>
                    <a:pt x="252" y="7"/>
                  </a:lnTo>
                  <a:lnTo>
                    <a:pt x="223" y="13"/>
                  </a:lnTo>
                  <a:lnTo>
                    <a:pt x="194" y="24"/>
                  </a:lnTo>
                  <a:lnTo>
                    <a:pt x="167" y="35"/>
                  </a:lnTo>
                  <a:lnTo>
                    <a:pt x="140" y="51"/>
                  </a:lnTo>
                  <a:lnTo>
                    <a:pt x="128" y="60"/>
                  </a:lnTo>
                  <a:lnTo>
                    <a:pt x="115" y="70"/>
                  </a:lnTo>
                  <a:lnTo>
                    <a:pt x="103" y="81"/>
                  </a:lnTo>
                  <a:lnTo>
                    <a:pt x="91" y="91"/>
                  </a:lnTo>
                  <a:lnTo>
                    <a:pt x="91" y="91"/>
                  </a:lnTo>
                  <a:lnTo>
                    <a:pt x="81" y="103"/>
                  </a:lnTo>
                  <a:lnTo>
                    <a:pt x="71" y="115"/>
                  </a:lnTo>
                  <a:lnTo>
                    <a:pt x="60" y="128"/>
                  </a:lnTo>
                  <a:lnTo>
                    <a:pt x="52" y="139"/>
                  </a:lnTo>
                  <a:lnTo>
                    <a:pt x="37" y="167"/>
                  </a:lnTo>
                  <a:lnTo>
                    <a:pt x="24" y="194"/>
                  </a:lnTo>
                  <a:lnTo>
                    <a:pt x="13" y="223"/>
                  </a:lnTo>
                  <a:lnTo>
                    <a:pt x="7" y="252"/>
                  </a:lnTo>
                  <a:lnTo>
                    <a:pt x="1" y="281"/>
                  </a:lnTo>
                  <a:lnTo>
                    <a:pt x="0" y="311"/>
                  </a:lnTo>
                  <a:lnTo>
                    <a:pt x="1" y="340"/>
                  </a:lnTo>
                  <a:lnTo>
                    <a:pt x="7" y="370"/>
                  </a:lnTo>
                  <a:lnTo>
                    <a:pt x="13" y="399"/>
                  </a:lnTo>
                  <a:lnTo>
                    <a:pt x="24" y="427"/>
                  </a:lnTo>
                  <a:lnTo>
                    <a:pt x="37" y="455"/>
                  </a:lnTo>
                  <a:lnTo>
                    <a:pt x="52" y="482"/>
                  </a:lnTo>
                  <a:lnTo>
                    <a:pt x="60" y="494"/>
                  </a:lnTo>
                  <a:lnTo>
                    <a:pt x="71" y="507"/>
                  </a:lnTo>
                  <a:lnTo>
                    <a:pt x="81" y="519"/>
                  </a:lnTo>
                  <a:lnTo>
                    <a:pt x="91" y="530"/>
                  </a:lnTo>
                  <a:lnTo>
                    <a:pt x="91" y="530"/>
                  </a:lnTo>
                  <a:lnTo>
                    <a:pt x="103" y="542"/>
                  </a:lnTo>
                  <a:lnTo>
                    <a:pt x="115" y="551"/>
                  </a:lnTo>
                  <a:lnTo>
                    <a:pt x="128" y="562"/>
                  </a:lnTo>
                  <a:lnTo>
                    <a:pt x="140" y="571"/>
                  </a:lnTo>
                  <a:lnTo>
                    <a:pt x="167" y="586"/>
                  </a:lnTo>
                  <a:lnTo>
                    <a:pt x="194" y="598"/>
                  </a:lnTo>
                  <a:lnTo>
                    <a:pt x="223" y="608"/>
                  </a:lnTo>
                  <a:lnTo>
                    <a:pt x="252" y="615"/>
                  </a:lnTo>
                  <a:lnTo>
                    <a:pt x="282" y="620"/>
                  </a:lnTo>
                  <a:lnTo>
                    <a:pt x="312" y="622"/>
                  </a:lnTo>
                  <a:lnTo>
                    <a:pt x="340" y="620"/>
                  </a:lnTo>
                  <a:lnTo>
                    <a:pt x="370" y="615"/>
                  </a:lnTo>
                  <a:lnTo>
                    <a:pt x="399" y="608"/>
                  </a:lnTo>
                  <a:lnTo>
                    <a:pt x="428" y="598"/>
                  </a:lnTo>
                  <a:lnTo>
                    <a:pt x="455" y="586"/>
                  </a:lnTo>
                  <a:lnTo>
                    <a:pt x="482" y="571"/>
                  </a:lnTo>
                  <a:lnTo>
                    <a:pt x="494" y="562"/>
                  </a:lnTo>
                  <a:lnTo>
                    <a:pt x="507" y="551"/>
                  </a:lnTo>
                  <a:lnTo>
                    <a:pt x="519" y="542"/>
                  </a:lnTo>
                  <a:lnTo>
                    <a:pt x="531" y="530"/>
                  </a:lnTo>
                  <a:lnTo>
                    <a:pt x="531" y="530"/>
                  </a:lnTo>
                  <a:lnTo>
                    <a:pt x="542" y="519"/>
                  </a:lnTo>
                  <a:lnTo>
                    <a:pt x="551" y="507"/>
                  </a:lnTo>
                  <a:lnTo>
                    <a:pt x="562" y="494"/>
                  </a:lnTo>
                  <a:lnTo>
                    <a:pt x="571" y="482"/>
                  </a:lnTo>
                  <a:lnTo>
                    <a:pt x="587" y="455"/>
                  </a:lnTo>
                  <a:lnTo>
                    <a:pt x="598" y="427"/>
                  </a:lnTo>
                  <a:lnTo>
                    <a:pt x="609" y="399"/>
                  </a:lnTo>
                  <a:lnTo>
                    <a:pt x="617" y="370"/>
                  </a:lnTo>
                  <a:lnTo>
                    <a:pt x="620" y="340"/>
                  </a:lnTo>
                  <a:lnTo>
                    <a:pt x="622" y="311"/>
                  </a:lnTo>
                  <a:lnTo>
                    <a:pt x="620" y="281"/>
                  </a:lnTo>
                  <a:lnTo>
                    <a:pt x="617" y="252"/>
                  </a:lnTo>
                  <a:lnTo>
                    <a:pt x="609" y="223"/>
                  </a:lnTo>
                  <a:lnTo>
                    <a:pt x="598" y="194"/>
                  </a:lnTo>
                  <a:lnTo>
                    <a:pt x="587" y="167"/>
                  </a:lnTo>
                  <a:lnTo>
                    <a:pt x="571" y="139"/>
                  </a:lnTo>
                  <a:lnTo>
                    <a:pt x="562" y="128"/>
                  </a:lnTo>
                  <a:lnTo>
                    <a:pt x="551" y="115"/>
                  </a:lnTo>
                  <a:lnTo>
                    <a:pt x="542" y="103"/>
                  </a:lnTo>
                  <a:lnTo>
                    <a:pt x="531" y="91"/>
                  </a:lnTo>
                  <a:lnTo>
                    <a:pt x="53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8" name="Freeform 78"/>
            <p:cNvSpPr>
              <a:spLocks/>
            </p:cNvSpPr>
            <p:nvPr userDrawn="1"/>
          </p:nvSpPr>
          <p:spPr bwMode="auto">
            <a:xfrm>
              <a:off x="4357" y="1408"/>
              <a:ext cx="134" cy="134"/>
            </a:xfrm>
            <a:custGeom>
              <a:avLst/>
              <a:gdLst>
                <a:gd name="T0" fmla="*/ 80 w 540"/>
                <a:gd name="T1" fmla="*/ 79 h 539"/>
                <a:gd name="T2" fmla="*/ 45 w 540"/>
                <a:gd name="T3" fmla="*/ 121 h 539"/>
                <a:gd name="T4" fmla="*/ 20 w 540"/>
                <a:gd name="T5" fmla="*/ 168 h 539"/>
                <a:gd name="T6" fmla="*/ 5 w 540"/>
                <a:gd name="T7" fmla="*/ 218 h 539"/>
                <a:gd name="T8" fmla="*/ 0 w 540"/>
                <a:gd name="T9" fmla="*/ 270 h 539"/>
                <a:gd name="T10" fmla="*/ 5 w 540"/>
                <a:gd name="T11" fmla="*/ 322 h 539"/>
                <a:gd name="T12" fmla="*/ 20 w 540"/>
                <a:gd name="T13" fmla="*/ 371 h 539"/>
                <a:gd name="T14" fmla="*/ 45 w 540"/>
                <a:gd name="T15" fmla="*/ 418 h 539"/>
                <a:gd name="T16" fmla="*/ 80 w 540"/>
                <a:gd name="T17" fmla="*/ 461 h 539"/>
                <a:gd name="T18" fmla="*/ 99 w 540"/>
                <a:gd name="T19" fmla="*/ 479 h 539"/>
                <a:gd name="T20" fmla="*/ 145 w 540"/>
                <a:gd name="T21" fmla="*/ 509 h 539"/>
                <a:gd name="T22" fmla="*/ 193 w 540"/>
                <a:gd name="T23" fmla="*/ 529 h 539"/>
                <a:gd name="T24" fmla="*/ 244 w 540"/>
                <a:gd name="T25" fmla="*/ 538 h 539"/>
                <a:gd name="T26" fmla="*/ 296 w 540"/>
                <a:gd name="T27" fmla="*/ 538 h 539"/>
                <a:gd name="T28" fmla="*/ 347 w 540"/>
                <a:gd name="T29" fmla="*/ 529 h 539"/>
                <a:gd name="T30" fmla="*/ 395 w 540"/>
                <a:gd name="T31" fmla="*/ 509 h 539"/>
                <a:gd name="T32" fmla="*/ 441 w 540"/>
                <a:gd name="T33" fmla="*/ 479 h 539"/>
                <a:gd name="T34" fmla="*/ 462 w 540"/>
                <a:gd name="T35" fmla="*/ 461 h 539"/>
                <a:gd name="T36" fmla="*/ 495 w 540"/>
                <a:gd name="T37" fmla="*/ 418 h 539"/>
                <a:gd name="T38" fmla="*/ 520 w 540"/>
                <a:gd name="T39" fmla="*/ 371 h 539"/>
                <a:gd name="T40" fmla="*/ 536 w 540"/>
                <a:gd name="T41" fmla="*/ 322 h 539"/>
                <a:gd name="T42" fmla="*/ 540 w 540"/>
                <a:gd name="T43" fmla="*/ 270 h 539"/>
                <a:gd name="T44" fmla="*/ 536 w 540"/>
                <a:gd name="T45" fmla="*/ 218 h 539"/>
                <a:gd name="T46" fmla="*/ 520 w 540"/>
                <a:gd name="T47" fmla="*/ 168 h 539"/>
                <a:gd name="T48" fmla="*/ 495 w 540"/>
                <a:gd name="T49" fmla="*/ 121 h 539"/>
                <a:gd name="T50" fmla="*/ 462 w 540"/>
                <a:gd name="T51" fmla="*/ 79 h 539"/>
                <a:gd name="T52" fmla="*/ 441 w 540"/>
                <a:gd name="T53" fmla="*/ 60 h 539"/>
                <a:gd name="T54" fmla="*/ 395 w 540"/>
                <a:gd name="T55" fmla="*/ 31 h 539"/>
                <a:gd name="T56" fmla="*/ 347 w 540"/>
                <a:gd name="T57" fmla="*/ 10 h 539"/>
                <a:gd name="T58" fmla="*/ 296 w 540"/>
                <a:gd name="T59" fmla="*/ 1 h 539"/>
                <a:gd name="T60" fmla="*/ 244 w 540"/>
                <a:gd name="T61" fmla="*/ 1 h 539"/>
                <a:gd name="T62" fmla="*/ 193 w 540"/>
                <a:gd name="T63" fmla="*/ 10 h 539"/>
                <a:gd name="T64" fmla="*/ 145 w 540"/>
                <a:gd name="T65" fmla="*/ 31 h 539"/>
                <a:gd name="T66" fmla="*/ 99 w 540"/>
                <a:gd name="T67" fmla="*/ 60 h 539"/>
                <a:gd name="T68" fmla="*/ 8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80" y="79"/>
                  </a:moveTo>
                  <a:lnTo>
                    <a:pt x="80" y="79"/>
                  </a:lnTo>
                  <a:lnTo>
                    <a:pt x="60" y="99"/>
                  </a:lnTo>
                  <a:lnTo>
                    <a:pt x="45" y="121"/>
                  </a:lnTo>
                  <a:lnTo>
                    <a:pt x="32" y="145"/>
                  </a:lnTo>
                  <a:lnTo>
                    <a:pt x="20" y="168"/>
                  </a:lnTo>
                  <a:lnTo>
                    <a:pt x="11" y="193"/>
                  </a:lnTo>
                  <a:lnTo>
                    <a:pt x="5" y="218"/>
                  </a:lnTo>
                  <a:lnTo>
                    <a:pt x="2" y="244"/>
                  </a:lnTo>
                  <a:lnTo>
                    <a:pt x="0" y="270"/>
                  </a:lnTo>
                  <a:lnTo>
                    <a:pt x="2" y="296"/>
                  </a:lnTo>
                  <a:lnTo>
                    <a:pt x="5" y="322"/>
                  </a:lnTo>
                  <a:lnTo>
                    <a:pt x="11" y="347"/>
                  </a:lnTo>
                  <a:lnTo>
                    <a:pt x="20" y="371"/>
                  </a:lnTo>
                  <a:lnTo>
                    <a:pt x="32" y="395"/>
                  </a:lnTo>
                  <a:lnTo>
                    <a:pt x="45" y="418"/>
                  </a:lnTo>
                  <a:lnTo>
                    <a:pt x="60" y="440"/>
                  </a:lnTo>
                  <a:lnTo>
                    <a:pt x="80" y="461"/>
                  </a:lnTo>
                  <a:lnTo>
                    <a:pt x="80" y="461"/>
                  </a:lnTo>
                  <a:lnTo>
                    <a:pt x="99" y="479"/>
                  </a:lnTo>
                  <a:lnTo>
                    <a:pt x="121" y="495"/>
                  </a:lnTo>
                  <a:lnTo>
                    <a:pt x="145" y="509"/>
                  </a:lnTo>
                  <a:lnTo>
                    <a:pt x="168" y="520"/>
                  </a:lnTo>
                  <a:lnTo>
                    <a:pt x="193" y="529"/>
                  </a:lnTo>
                  <a:lnTo>
                    <a:pt x="219" y="535"/>
                  </a:lnTo>
                  <a:lnTo>
                    <a:pt x="244" y="538"/>
                  </a:lnTo>
                  <a:lnTo>
                    <a:pt x="270" y="539"/>
                  </a:lnTo>
                  <a:lnTo>
                    <a:pt x="296" y="538"/>
                  </a:lnTo>
                  <a:lnTo>
                    <a:pt x="322" y="535"/>
                  </a:lnTo>
                  <a:lnTo>
                    <a:pt x="347" y="529"/>
                  </a:lnTo>
                  <a:lnTo>
                    <a:pt x="372" y="520"/>
                  </a:lnTo>
                  <a:lnTo>
                    <a:pt x="395" y="509"/>
                  </a:lnTo>
                  <a:lnTo>
                    <a:pt x="419" y="495"/>
                  </a:lnTo>
                  <a:lnTo>
                    <a:pt x="441" y="479"/>
                  </a:lnTo>
                  <a:lnTo>
                    <a:pt x="462" y="461"/>
                  </a:lnTo>
                  <a:lnTo>
                    <a:pt x="462" y="461"/>
                  </a:lnTo>
                  <a:lnTo>
                    <a:pt x="480" y="440"/>
                  </a:lnTo>
                  <a:lnTo>
                    <a:pt x="495" y="418"/>
                  </a:lnTo>
                  <a:lnTo>
                    <a:pt x="510" y="395"/>
                  </a:lnTo>
                  <a:lnTo>
                    <a:pt x="520" y="371"/>
                  </a:lnTo>
                  <a:lnTo>
                    <a:pt x="529" y="347"/>
                  </a:lnTo>
                  <a:lnTo>
                    <a:pt x="536" y="322"/>
                  </a:lnTo>
                  <a:lnTo>
                    <a:pt x="538" y="296"/>
                  </a:lnTo>
                  <a:lnTo>
                    <a:pt x="540" y="270"/>
                  </a:lnTo>
                  <a:lnTo>
                    <a:pt x="538" y="244"/>
                  </a:lnTo>
                  <a:lnTo>
                    <a:pt x="536" y="218"/>
                  </a:lnTo>
                  <a:lnTo>
                    <a:pt x="529" y="193"/>
                  </a:lnTo>
                  <a:lnTo>
                    <a:pt x="520" y="168"/>
                  </a:lnTo>
                  <a:lnTo>
                    <a:pt x="510" y="145"/>
                  </a:lnTo>
                  <a:lnTo>
                    <a:pt x="495" y="121"/>
                  </a:lnTo>
                  <a:lnTo>
                    <a:pt x="480" y="99"/>
                  </a:lnTo>
                  <a:lnTo>
                    <a:pt x="462" y="79"/>
                  </a:lnTo>
                  <a:lnTo>
                    <a:pt x="462" y="79"/>
                  </a:lnTo>
                  <a:lnTo>
                    <a:pt x="441" y="60"/>
                  </a:lnTo>
                  <a:lnTo>
                    <a:pt x="419" y="44"/>
                  </a:lnTo>
                  <a:lnTo>
                    <a:pt x="395" y="31"/>
                  </a:lnTo>
                  <a:lnTo>
                    <a:pt x="372" y="20"/>
                  </a:lnTo>
                  <a:lnTo>
                    <a:pt x="347" y="10"/>
                  </a:lnTo>
                  <a:lnTo>
                    <a:pt x="322" y="5"/>
                  </a:lnTo>
                  <a:lnTo>
                    <a:pt x="296" y="1"/>
                  </a:lnTo>
                  <a:lnTo>
                    <a:pt x="270" y="0"/>
                  </a:lnTo>
                  <a:lnTo>
                    <a:pt x="244" y="1"/>
                  </a:lnTo>
                  <a:lnTo>
                    <a:pt x="219" y="5"/>
                  </a:lnTo>
                  <a:lnTo>
                    <a:pt x="193" y="10"/>
                  </a:lnTo>
                  <a:lnTo>
                    <a:pt x="168" y="20"/>
                  </a:lnTo>
                  <a:lnTo>
                    <a:pt x="145" y="31"/>
                  </a:lnTo>
                  <a:lnTo>
                    <a:pt x="121" y="44"/>
                  </a:lnTo>
                  <a:lnTo>
                    <a:pt x="99" y="60"/>
                  </a:lnTo>
                  <a:lnTo>
                    <a:pt x="80" y="79"/>
                  </a:lnTo>
                  <a:lnTo>
                    <a:pt x="8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9" name="Freeform 79"/>
            <p:cNvSpPr>
              <a:spLocks/>
            </p:cNvSpPr>
            <p:nvPr userDrawn="1"/>
          </p:nvSpPr>
          <p:spPr bwMode="auto">
            <a:xfrm>
              <a:off x="4546" y="1596"/>
              <a:ext cx="115" cy="115"/>
            </a:xfrm>
            <a:custGeom>
              <a:avLst/>
              <a:gdLst>
                <a:gd name="T0" fmla="*/ 68 w 460"/>
                <a:gd name="T1" fmla="*/ 67 h 460"/>
                <a:gd name="T2" fmla="*/ 38 w 460"/>
                <a:gd name="T3" fmla="*/ 104 h 460"/>
                <a:gd name="T4" fmla="*/ 17 w 460"/>
                <a:gd name="T5" fmla="*/ 143 h 460"/>
                <a:gd name="T6" fmla="*/ 5 w 460"/>
                <a:gd name="T7" fmla="*/ 186 h 460"/>
                <a:gd name="T8" fmla="*/ 0 w 460"/>
                <a:gd name="T9" fmla="*/ 230 h 460"/>
                <a:gd name="T10" fmla="*/ 5 w 460"/>
                <a:gd name="T11" fmla="*/ 273 h 460"/>
                <a:gd name="T12" fmla="*/ 17 w 460"/>
                <a:gd name="T13" fmla="*/ 316 h 460"/>
                <a:gd name="T14" fmla="*/ 38 w 460"/>
                <a:gd name="T15" fmla="*/ 357 h 460"/>
                <a:gd name="T16" fmla="*/ 68 w 460"/>
                <a:gd name="T17" fmla="*/ 392 h 460"/>
                <a:gd name="T18" fmla="*/ 85 w 460"/>
                <a:gd name="T19" fmla="*/ 407 h 460"/>
                <a:gd name="T20" fmla="*/ 124 w 460"/>
                <a:gd name="T21" fmla="*/ 434 h 460"/>
                <a:gd name="T22" fmla="*/ 164 w 460"/>
                <a:gd name="T23" fmla="*/ 449 h 460"/>
                <a:gd name="T24" fmla="*/ 209 w 460"/>
                <a:gd name="T25" fmla="*/ 458 h 460"/>
                <a:gd name="T26" fmla="*/ 252 w 460"/>
                <a:gd name="T27" fmla="*/ 458 h 460"/>
                <a:gd name="T28" fmla="*/ 296 w 460"/>
                <a:gd name="T29" fmla="*/ 449 h 460"/>
                <a:gd name="T30" fmla="*/ 338 w 460"/>
                <a:gd name="T31" fmla="*/ 434 h 460"/>
                <a:gd name="T32" fmla="*/ 375 w 460"/>
                <a:gd name="T33" fmla="*/ 407 h 460"/>
                <a:gd name="T34" fmla="*/ 392 w 460"/>
                <a:gd name="T35" fmla="*/ 392 h 460"/>
                <a:gd name="T36" fmla="*/ 422 w 460"/>
                <a:gd name="T37" fmla="*/ 357 h 460"/>
                <a:gd name="T38" fmla="*/ 443 w 460"/>
                <a:gd name="T39" fmla="*/ 316 h 460"/>
                <a:gd name="T40" fmla="*/ 456 w 460"/>
                <a:gd name="T41" fmla="*/ 273 h 460"/>
                <a:gd name="T42" fmla="*/ 460 w 460"/>
                <a:gd name="T43" fmla="*/ 230 h 460"/>
                <a:gd name="T44" fmla="*/ 456 w 460"/>
                <a:gd name="T45" fmla="*/ 186 h 460"/>
                <a:gd name="T46" fmla="*/ 443 w 460"/>
                <a:gd name="T47" fmla="*/ 143 h 460"/>
                <a:gd name="T48" fmla="*/ 422 w 460"/>
                <a:gd name="T49" fmla="*/ 104 h 460"/>
                <a:gd name="T50" fmla="*/ 392 w 460"/>
                <a:gd name="T51" fmla="*/ 67 h 460"/>
                <a:gd name="T52" fmla="*/ 375 w 460"/>
                <a:gd name="T53" fmla="*/ 52 h 460"/>
                <a:gd name="T54" fmla="*/ 338 w 460"/>
                <a:gd name="T55" fmla="*/ 27 h 460"/>
                <a:gd name="T56" fmla="*/ 296 w 460"/>
                <a:gd name="T57" fmla="*/ 10 h 460"/>
                <a:gd name="T58" fmla="*/ 252 w 460"/>
                <a:gd name="T59" fmla="*/ 1 h 460"/>
                <a:gd name="T60" fmla="*/ 209 w 460"/>
                <a:gd name="T61" fmla="*/ 1 h 460"/>
                <a:gd name="T62" fmla="*/ 164 w 460"/>
                <a:gd name="T63" fmla="*/ 10 h 460"/>
                <a:gd name="T64" fmla="*/ 124 w 460"/>
                <a:gd name="T65" fmla="*/ 27 h 460"/>
                <a:gd name="T66" fmla="*/ 85 w 460"/>
                <a:gd name="T67" fmla="*/ 52 h 460"/>
                <a:gd name="T68" fmla="*/ 68 w 460"/>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68" y="67"/>
                  </a:moveTo>
                  <a:lnTo>
                    <a:pt x="68" y="67"/>
                  </a:lnTo>
                  <a:lnTo>
                    <a:pt x="52" y="84"/>
                  </a:lnTo>
                  <a:lnTo>
                    <a:pt x="38" y="104"/>
                  </a:lnTo>
                  <a:lnTo>
                    <a:pt x="27" y="123"/>
                  </a:lnTo>
                  <a:lnTo>
                    <a:pt x="17" y="143"/>
                  </a:lnTo>
                  <a:lnTo>
                    <a:pt x="10" y="164"/>
                  </a:lnTo>
                  <a:lnTo>
                    <a:pt x="5" y="186"/>
                  </a:lnTo>
                  <a:lnTo>
                    <a:pt x="1" y="208"/>
                  </a:lnTo>
                  <a:lnTo>
                    <a:pt x="0" y="230"/>
                  </a:lnTo>
                  <a:lnTo>
                    <a:pt x="1" y="251"/>
                  </a:lnTo>
                  <a:lnTo>
                    <a:pt x="5" y="273"/>
                  </a:lnTo>
                  <a:lnTo>
                    <a:pt x="10" y="295"/>
                  </a:lnTo>
                  <a:lnTo>
                    <a:pt x="17" y="316"/>
                  </a:lnTo>
                  <a:lnTo>
                    <a:pt x="27" y="337"/>
                  </a:lnTo>
                  <a:lnTo>
                    <a:pt x="38" y="357"/>
                  </a:lnTo>
                  <a:lnTo>
                    <a:pt x="52" y="375"/>
                  </a:lnTo>
                  <a:lnTo>
                    <a:pt x="68" y="392"/>
                  </a:lnTo>
                  <a:lnTo>
                    <a:pt x="68" y="392"/>
                  </a:lnTo>
                  <a:lnTo>
                    <a:pt x="85" y="407"/>
                  </a:lnTo>
                  <a:lnTo>
                    <a:pt x="104" y="422"/>
                  </a:lnTo>
                  <a:lnTo>
                    <a:pt x="124" y="434"/>
                  </a:lnTo>
                  <a:lnTo>
                    <a:pt x="143" y="443"/>
                  </a:lnTo>
                  <a:lnTo>
                    <a:pt x="164" y="449"/>
                  </a:lnTo>
                  <a:lnTo>
                    <a:pt x="186" y="456"/>
                  </a:lnTo>
                  <a:lnTo>
                    <a:pt x="209" y="458"/>
                  </a:lnTo>
                  <a:lnTo>
                    <a:pt x="231" y="460"/>
                  </a:lnTo>
                  <a:lnTo>
                    <a:pt x="252" y="458"/>
                  </a:lnTo>
                  <a:lnTo>
                    <a:pt x="274" y="456"/>
                  </a:lnTo>
                  <a:lnTo>
                    <a:pt x="296" y="449"/>
                  </a:lnTo>
                  <a:lnTo>
                    <a:pt x="317" y="443"/>
                  </a:lnTo>
                  <a:lnTo>
                    <a:pt x="338" y="434"/>
                  </a:lnTo>
                  <a:lnTo>
                    <a:pt x="357" y="422"/>
                  </a:lnTo>
                  <a:lnTo>
                    <a:pt x="375" y="407"/>
                  </a:lnTo>
                  <a:lnTo>
                    <a:pt x="392" y="392"/>
                  </a:lnTo>
                  <a:lnTo>
                    <a:pt x="392" y="392"/>
                  </a:lnTo>
                  <a:lnTo>
                    <a:pt x="408" y="375"/>
                  </a:lnTo>
                  <a:lnTo>
                    <a:pt x="422" y="357"/>
                  </a:lnTo>
                  <a:lnTo>
                    <a:pt x="434" y="337"/>
                  </a:lnTo>
                  <a:lnTo>
                    <a:pt x="443" y="316"/>
                  </a:lnTo>
                  <a:lnTo>
                    <a:pt x="451" y="295"/>
                  </a:lnTo>
                  <a:lnTo>
                    <a:pt x="456" y="273"/>
                  </a:lnTo>
                  <a:lnTo>
                    <a:pt x="459" y="251"/>
                  </a:lnTo>
                  <a:lnTo>
                    <a:pt x="460" y="230"/>
                  </a:lnTo>
                  <a:lnTo>
                    <a:pt x="459" y="208"/>
                  </a:lnTo>
                  <a:lnTo>
                    <a:pt x="456" y="186"/>
                  </a:lnTo>
                  <a:lnTo>
                    <a:pt x="451" y="164"/>
                  </a:lnTo>
                  <a:lnTo>
                    <a:pt x="443" y="143"/>
                  </a:lnTo>
                  <a:lnTo>
                    <a:pt x="434" y="123"/>
                  </a:lnTo>
                  <a:lnTo>
                    <a:pt x="422" y="104"/>
                  </a:lnTo>
                  <a:lnTo>
                    <a:pt x="408" y="84"/>
                  </a:lnTo>
                  <a:lnTo>
                    <a:pt x="392" y="67"/>
                  </a:lnTo>
                  <a:lnTo>
                    <a:pt x="392" y="67"/>
                  </a:lnTo>
                  <a:lnTo>
                    <a:pt x="375" y="52"/>
                  </a:lnTo>
                  <a:lnTo>
                    <a:pt x="357" y="37"/>
                  </a:lnTo>
                  <a:lnTo>
                    <a:pt x="338" y="27"/>
                  </a:lnTo>
                  <a:lnTo>
                    <a:pt x="317" y="17"/>
                  </a:lnTo>
                  <a:lnTo>
                    <a:pt x="296" y="10"/>
                  </a:lnTo>
                  <a:lnTo>
                    <a:pt x="274" y="5"/>
                  </a:lnTo>
                  <a:lnTo>
                    <a:pt x="252" y="1"/>
                  </a:lnTo>
                  <a:lnTo>
                    <a:pt x="231" y="0"/>
                  </a:lnTo>
                  <a:lnTo>
                    <a:pt x="209" y="1"/>
                  </a:lnTo>
                  <a:lnTo>
                    <a:pt x="186" y="5"/>
                  </a:lnTo>
                  <a:lnTo>
                    <a:pt x="164" y="10"/>
                  </a:lnTo>
                  <a:lnTo>
                    <a:pt x="143" y="17"/>
                  </a:lnTo>
                  <a:lnTo>
                    <a:pt x="124" y="27"/>
                  </a:lnTo>
                  <a:lnTo>
                    <a:pt x="104"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0" name="Freeform 80"/>
            <p:cNvSpPr>
              <a:spLocks/>
            </p:cNvSpPr>
            <p:nvPr userDrawn="1"/>
          </p:nvSpPr>
          <p:spPr bwMode="auto">
            <a:xfrm>
              <a:off x="4735" y="1786"/>
              <a:ext cx="94" cy="94"/>
            </a:xfrm>
            <a:custGeom>
              <a:avLst/>
              <a:gdLst>
                <a:gd name="T0" fmla="*/ 56 w 378"/>
                <a:gd name="T1" fmla="*/ 56 h 377"/>
                <a:gd name="T2" fmla="*/ 31 w 378"/>
                <a:gd name="T3" fmla="*/ 84 h 377"/>
                <a:gd name="T4" fmla="*/ 14 w 378"/>
                <a:gd name="T5" fmla="*/ 118 h 377"/>
                <a:gd name="T6" fmla="*/ 4 w 378"/>
                <a:gd name="T7" fmla="*/ 152 h 377"/>
                <a:gd name="T8" fmla="*/ 0 w 378"/>
                <a:gd name="T9" fmla="*/ 189 h 377"/>
                <a:gd name="T10" fmla="*/ 4 w 378"/>
                <a:gd name="T11" fmla="*/ 225 h 377"/>
                <a:gd name="T12" fmla="*/ 14 w 378"/>
                <a:gd name="T13" fmla="*/ 260 h 377"/>
                <a:gd name="T14" fmla="*/ 31 w 378"/>
                <a:gd name="T15" fmla="*/ 293 h 377"/>
                <a:gd name="T16" fmla="*/ 56 w 378"/>
                <a:gd name="T17" fmla="*/ 323 h 377"/>
                <a:gd name="T18" fmla="*/ 71 w 378"/>
                <a:gd name="T19" fmla="*/ 336 h 377"/>
                <a:gd name="T20" fmla="*/ 102 w 378"/>
                <a:gd name="T21" fmla="*/ 357 h 377"/>
                <a:gd name="T22" fmla="*/ 136 w 378"/>
                <a:gd name="T23" fmla="*/ 370 h 377"/>
                <a:gd name="T24" fmla="*/ 171 w 378"/>
                <a:gd name="T25" fmla="*/ 376 h 377"/>
                <a:gd name="T26" fmla="*/ 207 w 378"/>
                <a:gd name="T27" fmla="*/ 376 h 377"/>
                <a:gd name="T28" fmla="*/ 243 w 378"/>
                <a:gd name="T29" fmla="*/ 370 h 377"/>
                <a:gd name="T30" fmla="*/ 278 w 378"/>
                <a:gd name="T31" fmla="*/ 357 h 377"/>
                <a:gd name="T32" fmla="*/ 309 w 378"/>
                <a:gd name="T33" fmla="*/ 336 h 377"/>
                <a:gd name="T34" fmla="*/ 323 w 378"/>
                <a:gd name="T35" fmla="*/ 323 h 377"/>
                <a:gd name="T36" fmla="*/ 347 w 378"/>
                <a:gd name="T37" fmla="*/ 293 h 377"/>
                <a:gd name="T38" fmla="*/ 365 w 378"/>
                <a:gd name="T39" fmla="*/ 260 h 377"/>
                <a:gd name="T40" fmla="*/ 375 w 378"/>
                <a:gd name="T41" fmla="*/ 225 h 377"/>
                <a:gd name="T42" fmla="*/ 378 w 378"/>
                <a:gd name="T43" fmla="*/ 189 h 377"/>
                <a:gd name="T44" fmla="*/ 375 w 378"/>
                <a:gd name="T45" fmla="*/ 152 h 377"/>
                <a:gd name="T46" fmla="*/ 365 w 378"/>
                <a:gd name="T47" fmla="*/ 118 h 377"/>
                <a:gd name="T48" fmla="*/ 347 w 378"/>
                <a:gd name="T49" fmla="*/ 84 h 377"/>
                <a:gd name="T50" fmla="*/ 323 w 378"/>
                <a:gd name="T51" fmla="*/ 56 h 377"/>
                <a:gd name="T52" fmla="*/ 309 w 378"/>
                <a:gd name="T53" fmla="*/ 43 h 377"/>
                <a:gd name="T54" fmla="*/ 278 w 378"/>
                <a:gd name="T55" fmla="*/ 22 h 377"/>
                <a:gd name="T56" fmla="*/ 243 w 378"/>
                <a:gd name="T57" fmla="*/ 7 h 377"/>
                <a:gd name="T58" fmla="*/ 207 w 378"/>
                <a:gd name="T59" fmla="*/ 1 h 377"/>
                <a:gd name="T60" fmla="*/ 171 w 378"/>
                <a:gd name="T61" fmla="*/ 1 h 377"/>
                <a:gd name="T62" fmla="*/ 136 w 378"/>
                <a:gd name="T63" fmla="*/ 7 h 377"/>
                <a:gd name="T64" fmla="*/ 102 w 378"/>
                <a:gd name="T65" fmla="*/ 22 h 377"/>
                <a:gd name="T66" fmla="*/ 71 w 378"/>
                <a:gd name="T67" fmla="*/ 43 h 377"/>
                <a:gd name="T68" fmla="*/ 56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6" y="56"/>
                  </a:moveTo>
                  <a:lnTo>
                    <a:pt x="56" y="56"/>
                  </a:lnTo>
                  <a:lnTo>
                    <a:pt x="43" y="70"/>
                  </a:lnTo>
                  <a:lnTo>
                    <a:pt x="31" y="84"/>
                  </a:lnTo>
                  <a:lnTo>
                    <a:pt x="22" y="101"/>
                  </a:lnTo>
                  <a:lnTo>
                    <a:pt x="14" y="118"/>
                  </a:lnTo>
                  <a:lnTo>
                    <a:pt x="8" y="135"/>
                  </a:lnTo>
                  <a:lnTo>
                    <a:pt x="4" y="152"/>
                  </a:lnTo>
                  <a:lnTo>
                    <a:pt x="1" y="170"/>
                  </a:lnTo>
                  <a:lnTo>
                    <a:pt x="0" y="189"/>
                  </a:lnTo>
                  <a:lnTo>
                    <a:pt x="1" y="207"/>
                  </a:lnTo>
                  <a:lnTo>
                    <a:pt x="4" y="225"/>
                  </a:lnTo>
                  <a:lnTo>
                    <a:pt x="8" y="242"/>
                  </a:lnTo>
                  <a:lnTo>
                    <a:pt x="14" y="260"/>
                  </a:lnTo>
                  <a:lnTo>
                    <a:pt x="22" y="277"/>
                  </a:lnTo>
                  <a:lnTo>
                    <a:pt x="31" y="293"/>
                  </a:lnTo>
                  <a:lnTo>
                    <a:pt x="43" y="308"/>
                  </a:lnTo>
                  <a:lnTo>
                    <a:pt x="56" y="323"/>
                  </a:lnTo>
                  <a:lnTo>
                    <a:pt x="56" y="323"/>
                  </a:lnTo>
                  <a:lnTo>
                    <a:pt x="71" y="336"/>
                  </a:lnTo>
                  <a:lnTo>
                    <a:pt x="85" y="346"/>
                  </a:lnTo>
                  <a:lnTo>
                    <a:pt x="102" y="357"/>
                  </a:lnTo>
                  <a:lnTo>
                    <a:pt x="119" y="364"/>
                  </a:lnTo>
                  <a:lnTo>
                    <a:pt x="136" y="370"/>
                  </a:lnTo>
                  <a:lnTo>
                    <a:pt x="153" y="375"/>
                  </a:lnTo>
                  <a:lnTo>
                    <a:pt x="171" y="376"/>
                  </a:lnTo>
                  <a:lnTo>
                    <a:pt x="189" y="377"/>
                  </a:lnTo>
                  <a:lnTo>
                    <a:pt x="207" y="376"/>
                  </a:lnTo>
                  <a:lnTo>
                    <a:pt x="226" y="375"/>
                  </a:lnTo>
                  <a:lnTo>
                    <a:pt x="243" y="370"/>
                  </a:lnTo>
                  <a:lnTo>
                    <a:pt x="261" y="364"/>
                  </a:lnTo>
                  <a:lnTo>
                    <a:pt x="278" y="357"/>
                  </a:lnTo>
                  <a:lnTo>
                    <a:pt x="293" y="346"/>
                  </a:lnTo>
                  <a:lnTo>
                    <a:pt x="309" y="336"/>
                  </a:lnTo>
                  <a:lnTo>
                    <a:pt x="323" y="323"/>
                  </a:lnTo>
                  <a:lnTo>
                    <a:pt x="323" y="323"/>
                  </a:lnTo>
                  <a:lnTo>
                    <a:pt x="336" y="308"/>
                  </a:lnTo>
                  <a:lnTo>
                    <a:pt x="347" y="293"/>
                  </a:lnTo>
                  <a:lnTo>
                    <a:pt x="357" y="277"/>
                  </a:lnTo>
                  <a:lnTo>
                    <a:pt x="365" y="260"/>
                  </a:lnTo>
                  <a:lnTo>
                    <a:pt x="370" y="242"/>
                  </a:lnTo>
                  <a:lnTo>
                    <a:pt x="375" y="225"/>
                  </a:lnTo>
                  <a:lnTo>
                    <a:pt x="378" y="207"/>
                  </a:lnTo>
                  <a:lnTo>
                    <a:pt x="378" y="189"/>
                  </a:lnTo>
                  <a:lnTo>
                    <a:pt x="378" y="170"/>
                  </a:lnTo>
                  <a:lnTo>
                    <a:pt x="375" y="152"/>
                  </a:lnTo>
                  <a:lnTo>
                    <a:pt x="370" y="135"/>
                  </a:lnTo>
                  <a:lnTo>
                    <a:pt x="365" y="118"/>
                  </a:lnTo>
                  <a:lnTo>
                    <a:pt x="357" y="101"/>
                  </a:lnTo>
                  <a:lnTo>
                    <a:pt x="347" y="84"/>
                  </a:lnTo>
                  <a:lnTo>
                    <a:pt x="336" y="70"/>
                  </a:lnTo>
                  <a:lnTo>
                    <a:pt x="323" y="56"/>
                  </a:lnTo>
                  <a:lnTo>
                    <a:pt x="323" y="56"/>
                  </a:lnTo>
                  <a:lnTo>
                    <a:pt x="309" y="43"/>
                  </a:lnTo>
                  <a:lnTo>
                    <a:pt x="293" y="31"/>
                  </a:lnTo>
                  <a:lnTo>
                    <a:pt x="278" y="22"/>
                  </a:lnTo>
                  <a:lnTo>
                    <a:pt x="261" y="14"/>
                  </a:lnTo>
                  <a:lnTo>
                    <a:pt x="243" y="7"/>
                  </a:lnTo>
                  <a:lnTo>
                    <a:pt x="226" y="4"/>
                  </a:lnTo>
                  <a:lnTo>
                    <a:pt x="207" y="1"/>
                  </a:lnTo>
                  <a:lnTo>
                    <a:pt x="189" y="0"/>
                  </a:lnTo>
                  <a:lnTo>
                    <a:pt x="171" y="1"/>
                  </a:lnTo>
                  <a:lnTo>
                    <a:pt x="153" y="4"/>
                  </a:lnTo>
                  <a:lnTo>
                    <a:pt x="136" y="7"/>
                  </a:lnTo>
                  <a:lnTo>
                    <a:pt x="119" y="14"/>
                  </a:lnTo>
                  <a:lnTo>
                    <a:pt x="102" y="22"/>
                  </a:lnTo>
                  <a:lnTo>
                    <a:pt x="85" y="31"/>
                  </a:lnTo>
                  <a:lnTo>
                    <a:pt x="71" y="43"/>
                  </a:lnTo>
                  <a:lnTo>
                    <a:pt x="56" y="56"/>
                  </a:lnTo>
                  <a:lnTo>
                    <a:pt x="56"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1" name="Freeform 81"/>
            <p:cNvSpPr>
              <a:spLocks/>
            </p:cNvSpPr>
            <p:nvPr userDrawn="1"/>
          </p:nvSpPr>
          <p:spPr bwMode="auto">
            <a:xfrm>
              <a:off x="4924" y="1975"/>
              <a:ext cx="74" cy="74"/>
            </a:xfrm>
            <a:custGeom>
              <a:avLst/>
              <a:gdLst>
                <a:gd name="T0" fmla="*/ 43 w 297"/>
                <a:gd name="T1" fmla="*/ 43 h 297"/>
                <a:gd name="T2" fmla="*/ 24 w 297"/>
                <a:gd name="T3" fmla="*/ 66 h 297"/>
                <a:gd name="T4" fmla="*/ 11 w 297"/>
                <a:gd name="T5" fmla="*/ 92 h 297"/>
                <a:gd name="T6" fmla="*/ 3 w 297"/>
                <a:gd name="T7" fmla="*/ 119 h 297"/>
                <a:gd name="T8" fmla="*/ 0 w 297"/>
                <a:gd name="T9" fmla="*/ 148 h 297"/>
                <a:gd name="T10" fmla="*/ 3 w 297"/>
                <a:gd name="T11" fmla="*/ 175 h 297"/>
                <a:gd name="T12" fmla="*/ 11 w 297"/>
                <a:gd name="T13" fmla="*/ 204 h 297"/>
                <a:gd name="T14" fmla="*/ 24 w 297"/>
                <a:gd name="T15" fmla="*/ 229 h 297"/>
                <a:gd name="T16" fmla="*/ 43 w 297"/>
                <a:gd name="T17" fmla="*/ 252 h 297"/>
                <a:gd name="T18" fmla="*/ 55 w 297"/>
                <a:gd name="T19" fmla="*/ 263 h 297"/>
                <a:gd name="T20" fmla="*/ 80 w 297"/>
                <a:gd name="T21" fmla="*/ 280 h 297"/>
                <a:gd name="T22" fmla="*/ 106 w 297"/>
                <a:gd name="T23" fmla="*/ 290 h 297"/>
                <a:gd name="T24" fmla="*/ 134 w 297"/>
                <a:gd name="T25" fmla="*/ 295 h 297"/>
                <a:gd name="T26" fmla="*/ 163 w 297"/>
                <a:gd name="T27" fmla="*/ 295 h 297"/>
                <a:gd name="T28" fmla="*/ 191 w 297"/>
                <a:gd name="T29" fmla="*/ 290 h 297"/>
                <a:gd name="T30" fmla="*/ 218 w 297"/>
                <a:gd name="T31" fmla="*/ 280 h 297"/>
                <a:gd name="T32" fmla="*/ 243 w 297"/>
                <a:gd name="T33" fmla="*/ 263 h 297"/>
                <a:gd name="T34" fmla="*/ 253 w 297"/>
                <a:gd name="T35" fmla="*/ 252 h 297"/>
                <a:gd name="T36" fmla="*/ 273 w 297"/>
                <a:gd name="T37" fmla="*/ 229 h 297"/>
                <a:gd name="T38" fmla="*/ 286 w 297"/>
                <a:gd name="T39" fmla="*/ 204 h 297"/>
                <a:gd name="T40" fmla="*/ 295 w 297"/>
                <a:gd name="T41" fmla="*/ 175 h 297"/>
                <a:gd name="T42" fmla="*/ 297 w 297"/>
                <a:gd name="T43" fmla="*/ 148 h 297"/>
                <a:gd name="T44" fmla="*/ 295 w 297"/>
                <a:gd name="T45" fmla="*/ 119 h 297"/>
                <a:gd name="T46" fmla="*/ 286 w 297"/>
                <a:gd name="T47" fmla="*/ 92 h 297"/>
                <a:gd name="T48" fmla="*/ 273 w 297"/>
                <a:gd name="T49" fmla="*/ 66 h 297"/>
                <a:gd name="T50" fmla="*/ 253 w 297"/>
                <a:gd name="T51" fmla="*/ 43 h 297"/>
                <a:gd name="T52" fmla="*/ 243 w 297"/>
                <a:gd name="T53" fmla="*/ 32 h 297"/>
                <a:gd name="T54" fmla="*/ 218 w 297"/>
                <a:gd name="T55" fmla="*/ 17 h 297"/>
                <a:gd name="T56" fmla="*/ 191 w 297"/>
                <a:gd name="T57" fmla="*/ 5 h 297"/>
                <a:gd name="T58" fmla="*/ 163 w 297"/>
                <a:gd name="T59" fmla="*/ 0 h 297"/>
                <a:gd name="T60" fmla="*/ 134 w 297"/>
                <a:gd name="T61" fmla="*/ 0 h 297"/>
                <a:gd name="T62" fmla="*/ 106 w 297"/>
                <a:gd name="T63" fmla="*/ 5 h 297"/>
                <a:gd name="T64" fmla="*/ 80 w 297"/>
                <a:gd name="T65" fmla="*/ 17 h 297"/>
                <a:gd name="T66" fmla="*/ 55 w 297"/>
                <a:gd name="T67" fmla="*/ 32 h 297"/>
                <a:gd name="T68" fmla="*/ 43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3" y="43"/>
                  </a:moveTo>
                  <a:lnTo>
                    <a:pt x="43" y="43"/>
                  </a:lnTo>
                  <a:lnTo>
                    <a:pt x="33" y="54"/>
                  </a:lnTo>
                  <a:lnTo>
                    <a:pt x="24" y="66"/>
                  </a:lnTo>
                  <a:lnTo>
                    <a:pt x="17" y="79"/>
                  </a:lnTo>
                  <a:lnTo>
                    <a:pt x="11" y="92"/>
                  </a:lnTo>
                  <a:lnTo>
                    <a:pt x="5" y="105"/>
                  </a:lnTo>
                  <a:lnTo>
                    <a:pt x="3" y="119"/>
                  </a:lnTo>
                  <a:lnTo>
                    <a:pt x="0" y="134"/>
                  </a:lnTo>
                  <a:lnTo>
                    <a:pt x="0" y="148"/>
                  </a:lnTo>
                  <a:lnTo>
                    <a:pt x="0" y="162"/>
                  </a:lnTo>
                  <a:lnTo>
                    <a:pt x="3" y="175"/>
                  </a:lnTo>
                  <a:lnTo>
                    <a:pt x="5" y="190"/>
                  </a:lnTo>
                  <a:lnTo>
                    <a:pt x="11" y="204"/>
                  </a:lnTo>
                  <a:lnTo>
                    <a:pt x="17" y="217"/>
                  </a:lnTo>
                  <a:lnTo>
                    <a:pt x="24" y="229"/>
                  </a:lnTo>
                  <a:lnTo>
                    <a:pt x="33" y="242"/>
                  </a:lnTo>
                  <a:lnTo>
                    <a:pt x="43" y="252"/>
                  </a:lnTo>
                  <a:lnTo>
                    <a:pt x="43" y="252"/>
                  </a:lnTo>
                  <a:lnTo>
                    <a:pt x="55" y="263"/>
                  </a:lnTo>
                  <a:lnTo>
                    <a:pt x="67" y="272"/>
                  </a:lnTo>
                  <a:lnTo>
                    <a:pt x="80" y="280"/>
                  </a:lnTo>
                  <a:lnTo>
                    <a:pt x="93" y="285"/>
                  </a:lnTo>
                  <a:lnTo>
                    <a:pt x="106" y="290"/>
                  </a:lnTo>
                  <a:lnTo>
                    <a:pt x="120" y="294"/>
                  </a:lnTo>
                  <a:lnTo>
                    <a:pt x="134" y="295"/>
                  </a:lnTo>
                  <a:lnTo>
                    <a:pt x="149" y="297"/>
                  </a:lnTo>
                  <a:lnTo>
                    <a:pt x="163" y="295"/>
                  </a:lnTo>
                  <a:lnTo>
                    <a:pt x="176" y="294"/>
                  </a:lnTo>
                  <a:lnTo>
                    <a:pt x="191" y="290"/>
                  </a:lnTo>
                  <a:lnTo>
                    <a:pt x="205" y="285"/>
                  </a:lnTo>
                  <a:lnTo>
                    <a:pt x="218" y="280"/>
                  </a:lnTo>
                  <a:lnTo>
                    <a:pt x="230" y="272"/>
                  </a:lnTo>
                  <a:lnTo>
                    <a:pt x="243" y="263"/>
                  </a:lnTo>
                  <a:lnTo>
                    <a:pt x="253" y="252"/>
                  </a:lnTo>
                  <a:lnTo>
                    <a:pt x="253" y="252"/>
                  </a:lnTo>
                  <a:lnTo>
                    <a:pt x="263" y="242"/>
                  </a:lnTo>
                  <a:lnTo>
                    <a:pt x="273" y="229"/>
                  </a:lnTo>
                  <a:lnTo>
                    <a:pt x="280" y="217"/>
                  </a:lnTo>
                  <a:lnTo>
                    <a:pt x="286" y="204"/>
                  </a:lnTo>
                  <a:lnTo>
                    <a:pt x="291" y="190"/>
                  </a:lnTo>
                  <a:lnTo>
                    <a:pt x="295" y="175"/>
                  </a:lnTo>
                  <a:lnTo>
                    <a:pt x="296" y="162"/>
                  </a:lnTo>
                  <a:lnTo>
                    <a:pt x="297" y="148"/>
                  </a:lnTo>
                  <a:lnTo>
                    <a:pt x="296" y="134"/>
                  </a:lnTo>
                  <a:lnTo>
                    <a:pt x="295" y="119"/>
                  </a:lnTo>
                  <a:lnTo>
                    <a:pt x="291" y="105"/>
                  </a:lnTo>
                  <a:lnTo>
                    <a:pt x="286" y="92"/>
                  </a:lnTo>
                  <a:lnTo>
                    <a:pt x="280" y="79"/>
                  </a:lnTo>
                  <a:lnTo>
                    <a:pt x="273" y="66"/>
                  </a:lnTo>
                  <a:lnTo>
                    <a:pt x="263" y="54"/>
                  </a:lnTo>
                  <a:lnTo>
                    <a:pt x="253" y="43"/>
                  </a:lnTo>
                  <a:lnTo>
                    <a:pt x="253" y="43"/>
                  </a:lnTo>
                  <a:lnTo>
                    <a:pt x="243" y="32"/>
                  </a:lnTo>
                  <a:lnTo>
                    <a:pt x="230" y="23"/>
                  </a:lnTo>
                  <a:lnTo>
                    <a:pt x="218" y="17"/>
                  </a:lnTo>
                  <a:lnTo>
                    <a:pt x="205" y="10"/>
                  </a:lnTo>
                  <a:lnTo>
                    <a:pt x="191" y="5"/>
                  </a:lnTo>
                  <a:lnTo>
                    <a:pt x="176" y="2"/>
                  </a:lnTo>
                  <a:lnTo>
                    <a:pt x="163" y="0"/>
                  </a:lnTo>
                  <a:lnTo>
                    <a:pt x="149" y="0"/>
                  </a:lnTo>
                  <a:lnTo>
                    <a:pt x="134" y="0"/>
                  </a:lnTo>
                  <a:lnTo>
                    <a:pt x="120" y="2"/>
                  </a:lnTo>
                  <a:lnTo>
                    <a:pt x="106" y="5"/>
                  </a:lnTo>
                  <a:lnTo>
                    <a:pt x="93" y="10"/>
                  </a:lnTo>
                  <a:lnTo>
                    <a:pt x="80" y="17"/>
                  </a:lnTo>
                  <a:lnTo>
                    <a:pt x="67" y="23"/>
                  </a:lnTo>
                  <a:lnTo>
                    <a:pt x="55" y="32"/>
                  </a:lnTo>
                  <a:lnTo>
                    <a:pt x="43" y="43"/>
                  </a:lnTo>
                  <a:lnTo>
                    <a:pt x="43"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2" name="Freeform 82"/>
            <p:cNvSpPr>
              <a:spLocks/>
            </p:cNvSpPr>
            <p:nvPr userDrawn="1"/>
          </p:nvSpPr>
          <p:spPr bwMode="auto">
            <a:xfrm>
              <a:off x="3557" y="332"/>
              <a:ext cx="236" cy="176"/>
            </a:xfrm>
            <a:custGeom>
              <a:avLst/>
              <a:gdLst>
                <a:gd name="T0" fmla="*/ 236 w 944"/>
                <a:gd name="T1" fmla="*/ 641 h 705"/>
                <a:gd name="T2" fmla="*/ 279 w 944"/>
                <a:gd name="T3" fmla="*/ 663 h 705"/>
                <a:gd name="T4" fmla="*/ 323 w 944"/>
                <a:gd name="T5" fmla="*/ 680 h 705"/>
                <a:gd name="T6" fmla="*/ 368 w 944"/>
                <a:gd name="T7" fmla="*/ 693 h 705"/>
                <a:gd name="T8" fmla="*/ 413 w 944"/>
                <a:gd name="T9" fmla="*/ 701 h 705"/>
                <a:gd name="T10" fmla="*/ 459 w 944"/>
                <a:gd name="T11" fmla="*/ 705 h 705"/>
                <a:gd name="T12" fmla="*/ 504 w 944"/>
                <a:gd name="T13" fmla="*/ 704 h 705"/>
                <a:gd name="T14" fmla="*/ 550 w 944"/>
                <a:gd name="T15" fmla="*/ 698 h 705"/>
                <a:gd name="T16" fmla="*/ 594 w 944"/>
                <a:gd name="T17" fmla="*/ 688 h 705"/>
                <a:gd name="T18" fmla="*/ 637 w 944"/>
                <a:gd name="T19" fmla="*/ 675 h 705"/>
                <a:gd name="T20" fmla="*/ 679 w 944"/>
                <a:gd name="T21" fmla="*/ 657 h 705"/>
                <a:gd name="T22" fmla="*/ 719 w 944"/>
                <a:gd name="T23" fmla="*/ 634 h 705"/>
                <a:gd name="T24" fmla="*/ 757 w 944"/>
                <a:gd name="T25" fmla="*/ 608 h 705"/>
                <a:gd name="T26" fmla="*/ 792 w 944"/>
                <a:gd name="T27" fmla="*/ 580 h 705"/>
                <a:gd name="T28" fmla="*/ 825 w 944"/>
                <a:gd name="T29" fmla="*/ 546 h 705"/>
                <a:gd name="T30" fmla="*/ 855 w 944"/>
                <a:gd name="T31" fmla="*/ 509 h 705"/>
                <a:gd name="T32" fmla="*/ 881 w 944"/>
                <a:gd name="T33" fmla="*/ 468 h 705"/>
                <a:gd name="T34" fmla="*/ 897 w 944"/>
                <a:gd name="T35" fmla="*/ 439 h 705"/>
                <a:gd name="T36" fmla="*/ 920 w 944"/>
                <a:gd name="T37" fmla="*/ 382 h 705"/>
                <a:gd name="T38" fmla="*/ 936 w 944"/>
                <a:gd name="T39" fmla="*/ 322 h 705"/>
                <a:gd name="T40" fmla="*/ 944 w 944"/>
                <a:gd name="T41" fmla="*/ 261 h 705"/>
                <a:gd name="T42" fmla="*/ 942 w 944"/>
                <a:gd name="T43" fmla="*/ 201 h 705"/>
                <a:gd name="T44" fmla="*/ 934 w 944"/>
                <a:gd name="T45" fmla="*/ 141 h 705"/>
                <a:gd name="T46" fmla="*/ 919 w 944"/>
                <a:gd name="T47" fmla="*/ 82 h 705"/>
                <a:gd name="T48" fmla="*/ 895 w 944"/>
                <a:gd name="T49" fmla="*/ 26 h 705"/>
                <a:gd name="T50" fmla="*/ 61 w 944"/>
                <a:gd name="T51" fmla="*/ 0 h 705"/>
                <a:gd name="T52" fmla="*/ 50 w 944"/>
                <a:gd name="T53" fmla="*/ 21 h 705"/>
                <a:gd name="T54" fmla="*/ 30 w 944"/>
                <a:gd name="T55" fmla="*/ 64 h 705"/>
                <a:gd name="T56" fmla="*/ 16 w 944"/>
                <a:gd name="T57" fmla="*/ 109 h 705"/>
                <a:gd name="T58" fmla="*/ 7 w 944"/>
                <a:gd name="T59" fmla="*/ 154 h 705"/>
                <a:gd name="T60" fmla="*/ 1 w 944"/>
                <a:gd name="T61" fmla="*/ 199 h 705"/>
                <a:gd name="T62" fmla="*/ 0 w 944"/>
                <a:gd name="T63" fmla="*/ 245 h 705"/>
                <a:gd name="T64" fmla="*/ 3 w 944"/>
                <a:gd name="T65" fmla="*/ 291 h 705"/>
                <a:gd name="T66" fmla="*/ 11 w 944"/>
                <a:gd name="T67" fmla="*/ 335 h 705"/>
                <a:gd name="T68" fmla="*/ 22 w 944"/>
                <a:gd name="T69" fmla="*/ 378 h 705"/>
                <a:gd name="T70" fmla="*/ 39 w 944"/>
                <a:gd name="T71" fmla="*/ 420 h 705"/>
                <a:gd name="T72" fmla="*/ 59 w 944"/>
                <a:gd name="T73" fmla="*/ 461 h 705"/>
                <a:gd name="T74" fmla="*/ 82 w 944"/>
                <a:gd name="T75" fmla="*/ 499 h 705"/>
                <a:gd name="T76" fmla="*/ 110 w 944"/>
                <a:gd name="T77" fmla="*/ 535 h 705"/>
                <a:gd name="T78" fmla="*/ 141 w 944"/>
                <a:gd name="T79" fmla="*/ 569 h 705"/>
                <a:gd name="T80" fmla="*/ 176 w 944"/>
                <a:gd name="T81" fmla="*/ 601 h 705"/>
                <a:gd name="T82" fmla="*/ 215 w 944"/>
                <a:gd name="T83" fmla="*/ 628 h 705"/>
                <a:gd name="T84" fmla="*/ 236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236" y="641"/>
                  </a:moveTo>
                  <a:lnTo>
                    <a:pt x="236" y="641"/>
                  </a:lnTo>
                  <a:lnTo>
                    <a:pt x="257" y="653"/>
                  </a:lnTo>
                  <a:lnTo>
                    <a:pt x="279" y="663"/>
                  </a:lnTo>
                  <a:lnTo>
                    <a:pt x="301" y="672"/>
                  </a:lnTo>
                  <a:lnTo>
                    <a:pt x="323" y="680"/>
                  </a:lnTo>
                  <a:lnTo>
                    <a:pt x="345" y="688"/>
                  </a:lnTo>
                  <a:lnTo>
                    <a:pt x="368" y="693"/>
                  </a:lnTo>
                  <a:lnTo>
                    <a:pt x="391" y="697"/>
                  </a:lnTo>
                  <a:lnTo>
                    <a:pt x="413" y="701"/>
                  </a:lnTo>
                  <a:lnTo>
                    <a:pt x="437" y="704"/>
                  </a:lnTo>
                  <a:lnTo>
                    <a:pt x="459" y="705"/>
                  </a:lnTo>
                  <a:lnTo>
                    <a:pt x="482" y="705"/>
                  </a:lnTo>
                  <a:lnTo>
                    <a:pt x="504" y="704"/>
                  </a:lnTo>
                  <a:lnTo>
                    <a:pt x="528" y="701"/>
                  </a:lnTo>
                  <a:lnTo>
                    <a:pt x="550" y="698"/>
                  </a:lnTo>
                  <a:lnTo>
                    <a:pt x="572" y="693"/>
                  </a:lnTo>
                  <a:lnTo>
                    <a:pt x="594" y="688"/>
                  </a:lnTo>
                  <a:lnTo>
                    <a:pt x="617" y="681"/>
                  </a:lnTo>
                  <a:lnTo>
                    <a:pt x="637" y="675"/>
                  </a:lnTo>
                  <a:lnTo>
                    <a:pt x="658" y="666"/>
                  </a:lnTo>
                  <a:lnTo>
                    <a:pt x="679" y="657"/>
                  </a:lnTo>
                  <a:lnTo>
                    <a:pt x="700" y="646"/>
                  </a:lnTo>
                  <a:lnTo>
                    <a:pt x="719" y="634"/>
                  </a:lnTo>
                  <a:lnTo>
                    <a:pt x="739" y="623"/>
                  </a:lnTo>
                  <a:lnTo>
                    <a:pt x="757" y="608"/>
                  </a:lnTo>
                  <a:lnTo>
                    <a:pt x="776" y="594"/>
                  </a:lnTo>
                  <a:lnTo>
                    <a:pt x="792" y="580"/>
                  </a:lnTo>
                  <a:lnTo>
                    <a:pt x="809" y="563"/>
                  </a:lnTo>
                  <a:lnTo>
                    <a:pt x="825" y="546"/>
                  </a:lnTo>
                  <a:lnTo>
                    <a:pt x="841" y="528"/>
                  </a:lnTo>
                  <a:lnTo>
                    <a:pt x="855" y="509"/>
                  </a:lnTo>
                  <a:lnTo>
                    <a:pt x="869" y="489"/>
                  </a:lnTo>
                  <a:lnTo>
                    <a:pt x="881" y="468"/>
                  </a:lnTo>
                  <a:lnTo>
                    <a:pt x="881" y="468"/>
                  </a:lnTo>
                  <a:lnTo>
                    <a:pt x="897" y="439"/>
                  </a:lnTo>
                  <a:lnTo>
                    <a:pt x="910" y="410"/>
                  </a:lnTo>
                  <a:lnTo>
                    <a:pt x="920" y="382"/>
                  </a:lnTo>
                  <a:lnTo>
                    <a:pt x="929" y="352"/>
                  </a:lnTo>
                  <a:lnTo>
                    <a:pt x="936" y="322"/>
                  </a:lnTo>
                  <a:lnTo>
                    <a:pt x="941" y="291"/>
                  </a:lnTo>
                  <a:lnTo>
                    <a:pt x="944" y="261"/>
                  </a:lnTo>
                  <a:lnTo>
                    <a:pt x="944" y="231"/>
                  </a:lnTo>
                  <a:lnTo>
                    <a:pt x="942" y="201"/>
                  </a:lnTo>
                  <a:lnTo>
                    <a:pt x="940" y="171"/>
                  </a:lnTo>
                  <a:lnTo>
                    <a:pt x="934" y="141"/>
                  </a:lnTo>
                  <a:lnTo>
                    <a:pt x="928" y="111"/>
                  </a:lnTo>
                  <a:lnTo>
                    <a:pt x="919" y="82"/>
                  </a:lnTo>
                  <a:lnTo>
                    <a:pt x="908" y="53"/>
                  </a:lnTo>
                  <a:lnTo>
                    <a:pt x="895" y="26"/>
                  </a:lnTo>
                  <a:lnTo>
                    <a:pt x="881" y="0"/>
                  </a:lnTo>
                  <a:lnTo>
                    <a:pt x="61" y="0"/>
                  </a:lnTo>
                  <a:lnTo>
                    <a:pt x="61" y="0"/>
                  </a:lnTo>
                  <a:lnTo>
                    <a:pt x="50" y="21"/>
                  </a:lnTo>
                  <a:lnTo>
                    <a:pt x="39" y="43"/>
                  </a:lnTo>
                  <a:lnTo>
                    <a:pt x="30" y="64"/>
                  </a:lnTo>
                  <a:lnTo>
                    <a:pt x="22" y="86"/>
                  </a:lnTo>
                  <a:lnTo>
                    <a:pt x="16" y="109"/>
                  </a:lnTo>
                  <a:lnTo>
                    <a:pt x="11" y="132"/>
                  </a:lnTo>
                  <a:lnTo>
                    <a:pt x="7" y="154"/>
                  </a:lnTo>
                  <a:lnTo>
                    <a:pt x="3" y="177"/>
                  </a:lnTo>
                  <a:lnTo>
                    <a:pt x="1" y="199"/>
                  </a:lnTo>
                  <a:lnTo>
                    <a:pt x="0" y="223"/>
                  </a:lnTo>
                  <a:lnTo>
                    <a:pt x="0" y="245"/>
                  </a:lnTo>
                  <a:lnTo>
                    <a:pt x="1" y="267"/>
                  </a:lnTo>
                  <a:lnTo>
                    <a:pt x="3" y="291"/>
                  </a:lnTo>
                  <a:lnTo>
                    <a:pt x="7" y="313"/>
                  </a:lnTo>
                  <a:lnTo>
                    <a:pt x="11" y="335"/>
                  </a:lnTo>
                  <a:lnTo>
                    <a:pt x="16" y="356"/>
                  </a:lnTo>
                  <a:lnTo>
                    <a:pt x="22" y="378"/>
                  </a:lnTo>
                  <a:lnTo>
                    <a:pt x="30" y="399"/>
                  </a:lnTo>
                  <a:lnTo>
                    <a:pt x="39" y="420"/>
                  </a:lnTo>
                  <a:lnTo>
                    <a:pt x="48" y="440"/>
                  </a:lnTo>
                  <a:lnTo>
                    <a:pt x="59" y="461"/>
                  </a:lnTo>
                  <a:lnTo>
                    <a:pt x="71" y="481"/>
                  </a:lnTo>
                  <a:lnTo>
                    <a:pt x="82" y="499"/>
                  </a:lnTo>
                  <a:lnTo>
                    <a:pt x="95" y="517"/>
                  </a:lnTo>
                  <a:lnTo>
                    <a:pt x="110" y="535"/>
                  </a:lnTo>
                  <a:lnTo>
                    <a:pt x="125" y="554"/>
                  </a:lnTo>
                  <a:lnTo>
                    <a:pt x="141" y="569"/>
                  </a:lnTo>
                  <a:lnTo>
                    <a:pt x="159" y="585"/>
                  </a:lnTo>
                  <a:lnTo>
                    <a:pt x="176" y="601"/>
                  </a:lnTo>
                  <a:lnTo>
                    <a:pt x="196" y="615"/>
                  </a:lnTo>
                  <a:lnTo>
                    <a:pt x="215" y="628"/>
                  </a:lnTo>
                  <a:lnTo>
                    <a:pt x="236" y="641"/>
                  </a:lnTo>
                  <a:lnTo>
                    <a:pt x="236"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3" name="Freeform 83"/>
            <p:cNvSpPr>
              <a:spLocks/>
            </p:cNvSpPr>
            <p:nvPr userDrawn="1"/>
          </p:nvSpPr>
          <p:spPr bwMode="auto">
            <a:xfrm>
              <a:off x="3786" y="409"/>
              <a:ext cx="216" cy="215"/>
            </a:xfrm>
            <a:custGeom>
              <a:avLst/>
              <a:gdLst>
                <a:gd name="T0" fmla="*/ 234 w 864"/>
                <a:gd name="T1" fmla="*/ 817 h 864"/>
                <a:gd name="T2" fmla="*/ 295 w 864"/>
                <a:gd name="T3" fmla="*/ 842 h 864"/>
                <a:gd name="T4" fmla="*/ 357 w 864"/>
                <a:gd name="T5" fmla="*/ 857 h 864"/>
                <a:gd name="T6" fmla="*/ 419 w 864"/>
                <a:gd name="T7" fmla="*/ 864 h 864"/>
                <a:gd name="T8" fmla="*/ 482 w 864"/>
                <a:gd name="T9" fmla="*/ 861 h 864"/>
                <a:gd name="T10" fmla="*/ 543 w 864"/>
                <a:gd name="T11" fmla="*/ 850 h 864"/>
                <a:gd name="T12" fmla="*/ 602 w 864"/>
                <a:gd name="T13" fmla="*/ 829 h 864"/>
                <a:gd name="T14" fmla="*/ 658 w 864"/>
                <a:gd name="T15" fmla="*/ 800 h 864"/>
                <a:gd name="T16" fmla="*/ 708 w 864"/>
                <a:gd name="T17" fmla="*/ 764 h 864"/>
                <a:gd name="T18" fmla="*/ 754 w 864"/>
                <a:gd name="T19" fmla="*/ 719 h 864"/>
                <a:gd name="T20" fmla="*/ 793 w 864"/>
                <a:gd name="T21" fmla="*/ 667 h 864"/>
                <a:gd name="T22" fmla="*/ 817 w 864"/>
                <a:gd name="T23" fmla="*/ 628 h 864"/>
                <a:gd name="T24" fmla="*/ 841 w 864"/>
                <a:gd name="T25" fmla="*/ 568 h 864"/>
                <a:gd name="T26" fmla="*/ 857 w 864"/>
                <a:gd name="T27" fmla="*/ 507 h 864"/>
                <a:gd name="T28" fmla="*/ 864 w 864"/>
                <a:gd name="T29" fmla="*/ 443 h 864"/>
                <a:gd name="T30" fmla="*/ 861 w 864"/>
                <a:gd name="T31" fmla="*/ 382 h 864"/>
                <a:gd name="T32" fmla="*/ 848 w 864"/>
                <a:gd name="T33" fmla="*/ 321 h 864"/>
                <a:gd name="T34" fmla="*/ 828 w 864"/>
                <a:gd name="T35" fmla="*/ 262 h 864"/>
                <a:gd name="T36" fmla="*/ 800 w 864"/>
                <a:gd name="T37" fmla="*/ 206 h 864"/>
                <a:gd name="T38" fmla="*/ 763 w 864"/>
                <a:gd name="T39" fmla="*/ 155 h 864"/>
                <a:gd name="T40" fmla="*/ 719 w 864"/>
                <a:gd name="T41" fmla="*/ 110 h 864"/>
                <a:gd name="T42" fmla="*/ 667 w 864"/>
                <a:gd name="T43" fmla="*/ 69 h 864"/>
                <a:gd name="T44" fmla="*/ 628 w 864"/>
                <a:gd name="T45" fmla="*/ 47 h 864"/>
                <a:gd name="T46" fmla="*/ 568 w 864"/>
                <a:gd name="T47" fmla="*/ 22 h 864"/>
                <a:gd name="T48" fmla="*/ 505 w 864"/>
                <a:gd name="T49" fmla="*/ 7 h 864"/>
                <a:gd name="T50" fmla="*/ 443 w 864"/>
                <a:gd name="T51" fmla="*/ 0 h 864"/>
                <a:gd name="T52" fmla="*/ 380 w 864"/>
                <a:gd name="T53" fmla="*/ 3 h 864"/>
                <a:gd name="T54" fmla="*/ 319 w 864"/>
                <a:gd name="T55" fmla="*/ 15 h 864"/>
                <a:gd name="T56" fmla="*/ 260 w 864"/>
                <a:gd name="T57" fmla="*/ 35 h 864"/>
                <a:gd name="T58" fmla="*/ 205 w 864"/>
                <a:gd name="T59" fmla="*/ 64 h 864"/>
                <a:gd name="T60" fmla="*/ 153 w 864"/>
                <a:gd name="T61" fmla="*/ 100 h 864"/>
                <a:gd name="T62" fmla="*/ 108 w 864"/>
                <a:gd name="T63" fmla="*/ 145 h 864"/>
                <a:gd name="T64" fmla="*/ 69 w 864"/>
                <a:gd name="T65" fmla="*/ 197 h 864"/>
                <a:gd name="T66" fmla="*/ 46 w 864"/>
                <a:gd name="T67" fmla="*/ 236 h 864"/>
                <a:gd name="T68" fmla="*/ 20 w 864"/>
                <a:gd name="T69" fmla="*/ 296 h 864"/>
                <a:gd name="T70" fmla="*/ 5 w 864"/>
                <a:gd name="T71" fmla="*/ 358 h 864"/>
                <a:gd name="T72" fmla="*/ 0 w 864"/>
                <a:gd name="T73" fmla="*/ 421 h 864"/>
                <a:gd name="T74" fmla="*/ 2 w 864"/>
                <a:gd name="T75" fmla="*/ 484 h 864"/>
                <a:gd name="T76" fmla="*/ 14 w 864"/>
                <a:gd name="T77" fmla="*/ 543 h 864"/>
                <a:gd name="T78" fmla="*/ 35 w 864"/>
                <a:gd name="T79" fmla="*/ 603 h 864"/>
                <a:gd name="T80" fmla="*/ 63 w 864"/>
                <a:gd name="T81" fmla="*/ 658 h 864"/>
                <a:gd name="T82" fmla="*/ 100 w 864"/>
                <a:gd name="T83" fmla="*/ 709 h 864"/>
                <a:gd name="T84" fmla="*/ 144 w 864"/>
                <a:gd name="T85" fmla="*/ 756 h 864"/>
                <a:gd name="T86" fmla="*/ 196 w 864"/>
                <a:gd name="T87" fmla="*/ 79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215" y="807"/>
                  </a:moveTo>
                  <a:lnTo>
                    <a:pt x="215" y="807"/>
                  </a:lnTo>
                  <a:lnTo>
                    <a:pt x="234" y="817"/>
                  </a:lnTo>
                  <a:lnTo>
                    <a:pt x="255" y="826"/>
                  </a:lnTo>
                  <a:lnTo>
                    <a:pt x="275" y="835"/>
                  </a:lnTo>
                  <a:lnTo>
                    <a:pt x="295" y="842"/>
                  </a:lnTo>
                  <a:lnTo>
                    <a:pt x="315" y="848"/>
                  </a:lnTo>
                  <a:lnTo>
                    <a:pt x="336" y="854"/>
                  </a:lnTo>
                  <a:lnTo>
                    <a:pt x="357" y="857"/>
                  </a:lnTo>
                  <a:lnTo>
                    <a:pt x="377" y="861"/>
                  </a:lnTo>
                  <a:lnTo>
                    <a:pt x="398" y="863"/>
                  </a:lnTo>
                  <a:lnTo>
                    <a:pt x="419" y="864"/>
                  </a:lnTo>
                  <a:lnTo>
                    <a:pt x="440" y="864"/>
                  </a:lnTo>
                  <a:lnTo>
                    <a:pt x="461" y="863"/>
                  </a:lnTo>
                  <a:lnTo>
                    <a:pt x="482" y="861"/>
                  </a:lnTo>
                  <a:lnTo>
                    <a:pt x="503" y="859"/>
                  </a:lnTo>
                  <a:lnTo>
                    <a:pt x="523" y="855"/>
                  </a:lnTo>
                  <a:lnTo>
                    <a:pt x="543" y="850"/>
                  </a:lnTo>
                  <a:lnTo>
                    <a:pt x="562" y="843"/>
                  </a:lnTo>
                  <a:lnTo>
                    <a:pt x="582" y="837"/>
                  </a:lnTo>
                  <a:lnTo>
                    <a:pt x="602" y="829"/>
                  </a:lnTo>
                  <a:lnTo>
                    <a:pt x="621" y="821"/>
                  </a:lnTo>
                  <a:lnTo>
                    <a:pt x="639" y="811"/>
                  </a:lnTo>
                  <a:lnTo>
                    <a:pt x="658" y="800"/>
                  </a:lnTo>
                  <a:lnTo>
                    <a:pt x="675" y="790"/>
                  </a:lnTo>
                  <a:lnTo>
                    <a:pt x="691" y="777"/>
                  </a:lnTo>
                  <a:lnTo>
                    <a:pt x="708" y="764"/>
                  </a:lnTo>
                  <a:lnTo>
                    <a:pt x="724" y="749"/>
                  </a:lnTo>
                  <a:lnTo>
                    <a:pt x="740" y="735"/>
                  </a:lnTo>
                  <a:lnTo>
                    <a:pt x="754" y="719"/>
                  </a:lnTo>
                  <a:lnTo>
                    <a:pt x="768" y="702"/>
                  </a:lnTo>
                  <a:lnTo>
                    <a:pt x="781" y="685"/>
                  </a:lnTo>
                  <a:lnTo>
                    <a:pt x="793" y="667"/>
                  </a:lnTo>
                  <a:lnTo>
                    <a:pt x="805" y="648"/>
                  </a:lnTo>
                  <a:lnTo>
                    <a:pt x="805" y="648"/>
                  </a:lnTo>
                  <a:lnTo>
                    <a:pt x="817" y="628"/>
                  </a:lnTo>
                  <a:lnTo>
                    <a:pt x="826" y="609"/>
                  </a:lnTo>
                  <a:lnTo>
                    <a:pt x="834" y="589"/>
                  </a:lnTo>
                  <a:lnTo>
                    <a:pt x="841" y="568"/>
                  </a:lnTo>
                  <a:lnTo>
                    <a:pt x="848" y="547"/>
                  </a:lnTo>
                  <a:lnTo>
                    <a:pt x="853" y="528"/>
                  </a:lnTo>
                  <a:lnTo>
                    <a:pt x="857" y="507"/>
                  </a:lnTo>
                  <a:lnTo>
                    <a:pt x="860" y="486"/>
                  </a:lnTo>
                  <a:lnTo>
                    <a:pt x="862" y="465"/>
                  </a:lnTo>
                  <a:lnTo>
                    <a:pt x="864" y="443"/>
                  </a:lnTo>
                  <a:lnTo>
                    <a:pt x="864" y="422"/>
                  </a:lnTo>
                  <a:lnTo>
                    <a:pt x="862" y="403"/>
                  </a:lnTo>
                  <a:lnTo>
                    <a:pt x="861" y="382"/>
                  </a:lnTo>
                  <a:lnTo>
                    <a:pt x="857" y="361"/>
                  </a:lnTo>
                  <a:lnTo>
                    <a:pt x="853" y="340"/>
                  </a:lnTo>
                  <a:lnTo>
                    <a:pt x="848" y="321"/>
                  </a:lnTo>
                  <a:lnTo>
                    <a:pt x="843" y="301"/>
                  </a:lnTo>
                  <a:lnTo>
                    <a:pt x="836" y="280"/>
                  </a:lnTo>
                  <a:lnTo>
                    <a:pt x="828" y="262"/>
                  </a:lnTo>
                  <a:lnTo>
                    <a:pt x="819" y="243"/>
                  </a:lnTo>
                  <a:lnTo>
                    <a:pt x="810" y="224"/>
                  </a:lnTo>
                  <a:lnTo>
                    <a:pt x="800" y="206"/>
                  </a:lnTo>
                  <a:lnTo>
                    <a:pt x="788" y="189"/>
                  </a:lnTo>
                  <a:lnTo>
                    <a:pt x="776" y="172"/>
                  </a:lnTo>
                  <a:lnTo>
                    <a:pt x="763" y="155"/>
                  </a:lnTo>
                  <a:lnTo>
                    <a:pt x="749" y="140"/>
                  </a:lnTo>
                  <a:lnTo>
                    <a:pt x="735" y="124"/>
                  </a:lnTo>
                  <a:lnTo>
                    <a:pt x="719" y="110"/>
                  </a:lnTo>
                  <a:lnTo>
                    <a:pt x="702" y="95"/>
                  </a:lnTo>
                  <a:lnTo>
                    <a:pt x="685" y="82"/>
                  </a:lnTo>
                  <a:lnTo>
                    <a:pt x="667" y="69"/>
                  </a:lnTo>
                  <a:lnTo>
                    <a:pt x="647" y="57"/>
                  </a:lnTo>
                  <a:lnTo>
                    <a:pt x="647" y="57"/>
                  </a:lnTo>
                  <a:lnTo>
                    <a:pt x="628" y="47"/>
                  </a:lnTo>
                  <a:lnTo>
                    <a:pt x="608" y="38"/>
                  </a:lnTo>
                  <a:lnTo>
                    <a:pt x="587" y="29"/>
                  </a:lnTo>
                  <a:lnTo>
                    <a:pt x="568" y="22"/>
                  </a:lnTo>
                  <a:lnTo>
                    <a:pt x="547" y="16"/>
                  </a:lnTo>
                  <a:lnTo>
                    <a:pt x="526" y="11"/>
                  </a:lnTo>
                  <a:lnTo>
                    <a:pt x="505" y="7"/>
                  </a:lnTo>
                  <a:lnTo>
                    <a:pt x="484" y="3"/>
                  </a:lnTo>
                  <a:lnTo>
                    <a:pt x="463" y="1"/>
                  </a:lnTo>
                  <a:lnTo>
                    <a:pt x="443" y="0"/>
                  </a:lnTo>
                  <a:lnTo>
                    <a:pt x="422" y="0"/>
                  </a:lnTo>
                  <a:lnTo>
                    <a:pt x="401" y="1"/>
                  </a:lnTo>
                  <a:lnTo>
                    <a:pt x="380" y="3"/>
                  </a:lnTo>
                  <a:lnTo>
                    <a:pt x="359" y="7"/>
                  </a:lnTo>
                  <a:lnTo>
                    <a:pt x="340" y="11"/>
                  </a:lnTo>
                  <a:lnTo>
                    <a:pt x="319" y="15"/>
                  </a:lnTo>
                  <a:lnTo>
                    <a:pt x="299" y="21"/>
                  </a:lnTo>
                  <a:lnTo>
                    <a:pt x="280" y="28"/>
                  </a:lnTo>
                  <a:lnTo>
                    <a:pt x="260" y="35"/>
                  </a:lnTo>
                  <a:lnTo>
                    <a:pt x="242" y="44"/>
                  </a:lnTo>
                  <a:lnTo>
                    <a:pt x="224" y="54"/>
                  </a:lnTo>
                  <a:lnTo>
                    <a:pt x="205" y="64"/>
                  </a:lnTo>
                  <a:lnTo>
                    <a:pt x="187" y="76"/>
                  </a:lnTo>
                  <a:lnTo>
                    <a:pt x="170" y="87"/>
                  </a:lnTo>
                  <a:lnTo>
                    <a:pt x="153" y="100"/>
                  </a:lnTo>
                  <a:lnTo>
                    <a:pt x="138" y="115"/>
                  </a:lnTo>
                  <a:lnTo>
                    <a:pt x="123" y="129"/>
                  </a:lnTo>
                  <a:lnTo>
                    <a:pt x="108" y="145"/>
                  </a:lnTo>
                  <a:lnTo>
                    <a:pt x="95" y="162"/>
                  </a:lnTo>
                  <a:lnTo>
                    <a:pt x="80" y="179"/>
                  </a:lnTo>
                  <a:lnTo>
                    <a:pt x="69" y="197"/>
                  </a:lnTo>
                  <a:lnTo>
                    <a:pt x="57" y="216"/>
                  </a:lnTo>
                  <a:lnTo>
                    <a:pt x="57" y="216"/>
                  </a:lnTo>
                  <a:lnTo>
                    <a:pt x="46" y="236"/>
                  </a:lnTo>
                  <a:lnTo>
                    <a:pt x="37" y="256"/>
                  </a:lnTo>
                  <a:lnTo>
                    <a:pt x="28" y="275"/>
                  </a:lnTo>
                  <a:lnTo>
                    <a:pt x="20" y="296"/>
                  </a:lnTo>
                  <a:lnTo>
                    <a:pt x="15" y="317"/>
                  </a:lnTo>
                  <a:lnTo>
                    <a:pt x="10" y="338"/>
                  </a:lnTo>
                  <a:lnTo>
                    <a:pt x="5" y="358"/>
                  </a:lnTo>
                  <a:lnTo>
                    <a:pt x="2" y="379"/>
                  </a:lnTo>
                  <a:lnTo>
                    <a:pt x="1" y="400"/>
                  </a:lnTo>
                  <a:lnTo>
                    <a:pt x="0" y="421"/>
                  </a:lnTo>
                  <a:lnTo>
                    <a:pt x="0" y="442"/>
                  </a:lnTo>
                  <a:lnTo>
                    <a:pt x="0" y="463"/>
                  </a:lnTo>
                  <a:lnTo>
                    <a:pt x="2" y="484"/>
                  </a:lnTo>
                  <a:lnTo>
                    <a:pt x="5" y="503"/>
                  </a:lnTo>
                  <a:lnTo>
                    <a:pt x="9" y="524"/>
                  </a:lnTo>
                  <a:lnTo>
                    <a:pt x="14" y="543"/>
                  </a:lnTo>
                  <a:lnTo>
                    <a:pt x="19" y="564"/>
                  </a:lnTo>
                  <a:lnTo>
                    <a:pt x="27" y="584"/>
                  </a:lnTo>
                  <a:lnTo>
                    <a:pt x="35" y="603"/>
                  </a:lnTo>
                  <a:lnTo>
                    <a:pt x="43" y="622"/>
                  </a:lnTo>
                  <a:lnTo>
                    <a:pt x="53" y="640"/>
                  </a:lnTo>
                  <a:lnTo>
                    <a:pt x="63" y="658"/>
                  </a:lnTo>
                  <a:lnTo>
                    <a:pt x="74" y="676"/>
                  </a:lnTo>
                  <a:lnTo>
                    <a:pt x="87" y="693"/>
                  </a:lnTo>
                  <a:lnTo>
                    <a:pt x="100" y="709"/>
                  </a:lnTo>
                  <a:lnTo>
                    <a:pt x="113" y="726"/>
                  </a:lnTo>
                  <a:lnTo>
                    <a:pt x="129" y="740"/>
                  </a:lnTo>
                  <a:lnTo>
                    <a:pt x="144" y="756"/>
                  </a:lnTo>
                  <a:lnTo>
                    <a:pt x="161" y="769"/>
                  </a:lnTo>
                  <a:lnTo>
                    <a:pt x="178" y="782"/>
                  </a:lnTo>
                  <a:lnTo>
                    <a:pt x="196" y="795"/>
                  </a:lnTo>
                  <a:lnTo>
                    <a:pt x="215" y="807"/>
                  </a:lnTo>
                  <a:lnTo>
                    <a:pt x="215" y="8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4" name="Freeform 84"/>
            <p:cNvSpPr>
              <a:spLocks/>
            </p:cNvSpPr>
            <p:nvPr userDrawn="1"/>
          </p:nvSpPr>
          <p:spPr bwMode="auto">
            <a:xfrm>
              <a:off x="4015" y="545"/>
              <a:ext cx="196" cy="196"/>
            </a:xfrm>
            <a:custGeom>
              <a:avLst/>
              <a:gdLst>
                <a:gd name="T0" fmla="*/ 43 w 783"/>
                <a:gd name="T1" fmla="*/ 213 h 783"/>
                <a:gd name="T2" fmla="*/ 19 w 783"/>
                <a:gd name="T3" fmla="*/ 267 h 783"/>
                <a:gd name="T4" fmla="*/ 5 w 783"/>
                <a:gd name="T5" fmla="*/ 323 h 783"/>
                <a:gd name="T6" fmla="*/ 0 w 783"/>
                <a:gd name="T7" fmla="*/ 381 h 783"/>
                <a:gd name="T8" fmla="*/ 3 w 783"/>
                <a:gd name="T9" fmla="*/ 437 h 783"/>
                <a:gd name="T10" fmla="*/ 13 w 783"/>
                <a:gd name="T11" fmla="*/ 493 h 783"/>
                <a:gd name="T12" fmla="*/ 31 w 783"/>
                <a:gd name="T13" fmla="*/ 546 h 783"/>
                <a:gd name="T14" fmla="*/ 57 w 783"/>
                <a:gd name="T15" fmla="*/ 596 h 783"/>
                <a:gd name="T16" fmla="*/ 91 w 783"/>
                <a:gd name="T17" fmla="*/ 643 h 783"/>
                <a:gd name="T18" fmla="*/ 132 w 783"/>
                <a:gd name="T19" fmla="*/ 684 h 783"/>
                <a:gd name="T20" fmla="*/ 178 w 783"/>
                <a:gd name="T21" fmla="*/ 720 h 783"/>
                <a:gd name="T22" fmla="*/ 214 w 783"/>
                <a:gd name="T23" fmla="*/ 740 h 783"/>
                <a:gd name="T24" fmla="*/ 267 w 783"/>
                <a:gd name="T25" fmla="*/ 763 h 783"/>
                <a:gd name="T26" fmla="*/ 324 w 783"/>
                <a:gd name="T27" fmla="*/ 777 h 783"/>
                <a:gd name="T28" fmla="*/ 380 w 783"/>
                <a:gd name="T29" fmla="*/ 783 h 783"/>
                <a:gd name="T30" fmla="*/ 438 w 783"/>
                <a:gd name="T31" fmla="*/ 781 h 783"/>
                <a:gd name="T32" fmla="*/ 493 w 783"/>
                <a:gd name="T33" fmla="*/ 769 h 783"/>
                <a:gd name="T34" fmla="*/ 546 w 783"/>
                <a:gd name="T35" fmla="*/ 751 h 783"/>
                <a:gd name="T36" fmla="*/ 595 w 783"/>
                <a:gd name="T37" fmla="*/ 725 h 783"/>
                <a:gd name="T38" fmla="*/ 642 w 783"/>
                <a:gd name="T39" fmla="*/ 692 h 783"/>
                <a:gd name="T40" fmla="*/ 684 w 783"/>
                <a:gd name="T41" fmla="*/ 652 h 783"/>
                <a:gd name="T42" fmla="*/ 719 w 783"/>
                <a:gd name="T43" fmla="*/ 605 h 783"/>
                <a:gd name="T44" fmla="*/ 740 w 783"/>
                <a:gd name="T45" fmla="*/ 570 h 783"/>
                <a:gd name="T46" fmla="*/ 762 w 783"/>
                <a:gd name="T47" fmla="*/ 515 h 783"/>
                <a:gd name="T48" fmla="*/ 777 w 783"/>
                <a:gd name="T49" fmla="*/ 459 h 783"/>
                <a:gd name="T50" fmla="*/ 783 w 783"/>
                <a:gd name="T51" fmla="*/ 402 h 783"/>
                <a:gd name="T52" fmla="*/ 780 w 783"/>
                <a:gd name="T53" fmla="*/ 346 h 783"/>
                <a:gd name="T54" fmla="*/ 769 w 783"/>
                <a:gd name="T55" fmla="*/ 290 h 783"/>
                <a:gd name="T56" fmla="*/ 751 w 783"/>
                <a:gd name="T57" fmla="*/ 237 h 783"/>
                <a:gd name="T58" fmla="*/ 724 w 783"/>
                <a:gd name="T59" fmla="*/ 187 h 783"/>
                <a:gd name="T60" fmla="*/ 692 w 783"/>
                <a:gd name="T61" fmla="*/ 140 h 783"/>
                <a:gd name="T62" fmla="*/ 651 w 783"/>
                <a:gd name="T63" fmla="*/ 98 h 783"/>
                <a:gd name="T64" fmla="*/ 605 w 783"/>
                <a:gd name="T65" fmla="*/ 63 h 783"/>
                <a:gd name="T66" fmla="*/ 569 w 783"/>
                <a:gd name="T67" fmla="*/ 43 h 783"/>
                <a:gd name="T68" fmla="*/ 515 w 783"/>
                <a:gd name="T69" fmla="*/ 20 h 783"/>
                <a:gd name="T70" fmla="*/ 459 w 783"/>
                <a:gd name="T71" fmla="*/ 6 h 783"/>
                <a:gd name="T72" fmla="*/ 401 w 783"/>
                <a:gd name="T73" fmla="*/ 0 h 783"/>
                <a:gd name="T74" fmla="*/ 345 w 783"/>
                <a:gd name="T75" fmla="*/ 3 h 783"/>
                <a:gd name="T76" fmla="*/ 289 w 783"/>
                <a:gd name="T77" fmla="*/ 13 h 783"/>
                <a:gd name="T78" fmla="*/ 237 w 783"/>
                <a:gd name="T79" fmla="*/ 32 h 783"/>
                <a:gd name="T80" fmla="*/ 186 w 783"/>
                <a:gd name="T81" fmla="*/ 58 h 783"/>
                <a:gd name="T82" fmla="*/ 139 w 783"/>
                <a:gd name="T83" fmla="*/ 92 h 783"/>
                <a:gd name="T84" fmla="*/ 99 w 783"/>
                <a:gd name="T85" fmla="*/ 131 h 783"/>
                <a:gd name="T86" fmla="*/ 62 w 783"/>
                <a:gd name="T87" fmla="*/ 17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196"/>
                  </a:moveTo>
                  <a:lnTo>
                    <a:pt x="52" y="196"/>
                  </a:lnTo>
                  <a:lnTo>
                    <a:pt x="43" y="213"/>
                  </a:lnTo>
                  <a:lnTo>
                    <a:pt x="34" y="231"/>
                  </a:lnTo>
                  <a:lnTo>
                    <a:pt x="26" y="249"/>
                  </a:lnTo>
                  <a:lnTo>
                    <a:pt x="19" y="267"/>
                  </a:lnTo>
                  <a:lnTo>
                    <a:pt x="14" y="287"/>
                  </a:lnTo>
                  <a:lnTo>
                    <a:pt x="9" y="305"/>
                  </a:lnTo>
                  <a:lnTo>
                    <a:pt x="5" y="323"/>
                  </a:lnTo>
                  <a:lnTo>
                    <a:pt x="3" y="343"/>
                  </a:lnTo>
                  <a:lnTo>
                    <a:pt x="1" y="363"/>
                  </a:lnTo>
                  <a:lnTo>
                    <a:pt x="0" y="381"/>
                  </a:lnTo>
                  <a:lnTo>
                    <a:pt x="0" y="400"/>
                  </a:lnTo>
                  <a:lnTo>
                    <a:pt x="0" y="419"/>
                  </a:lnTo>
                  <a:lnTo>
                    <a:pt x="3" y="437"/>
                  </a:lnTo>
                  <a:lnTo>
                    <a:pt x="5" y="456"/>
                  </a:lnTo>
                  <a:lnTo>
                    <a:pt x="9" y="475"/>
                  </a:lnTo>
                  <a:lnTo>
                    <a:pt x="13" y="493"/>
                  </a:lnTo>
                  <a:lnTo>
                    <a:pt x="18" y="511"/>
                  </a:lnTo>
                  <a:lnTo>
                    <a:pt x="25" y="528"/>
                  </a:lnTo>
                  <a:lnTo>
                    <a:pt x="31" y="546"/>
                  </a:lnTo>
                  <a:lnTo>
                    <a:pt x="39" y="563"/>
                  </a:lnTo>
                  <a:lnTo>
                    <a:pt x="48" y="580"/>
                  </a:lnTo>
                  <a:lnTo>
                    <a:pt x="57" y="596"/>
                  </a:lnTo>
                  <a:lnTo>
                    <a:pt x="68" y="613"/>
                  </a:lnTo>
                  <a:lnTo>
                    <a:pt x="79" y="627"/>
                  </a:lnTo>
                  <a:lnTo>
                    <a:pt x="91" y="643"/>
                  </a:lnTo>
                  <a:lnTo>
                    <a:pt x="103" y="657"/>
                  </a:lnTo>
                  <a:lnTo>
                    <a:pt x="117" y="671"/>
                  </a:lnTo>
                  <a:lnTo>
                    <a:pt x="132" y="684"/>
                  </a:lnTo>
                  <a:lnTo>
                    <a:pt x="146" y="697"/>
                  </a:lnTo>
                  <a:lnTo>
                    <a:pt x="162" y="709"/>
                  </a:lnTo>
                  <a:lnTo>
                    <a:pt x="178" y="720"/>
                  </a:lnTo>
                  <a:lnTo>
                    <a:pt x="195" y="730"/>
                  </a:lnTo>
                  <a:lnTo>
                    <a:pt x="195" y="730"/>
                  </a:lnTo>
                  <a:lnTo>
                    <a:pt x="214" y="740"/>
                  </a:lnTo>
                  <a:lnTo>
                    <a:pt x="231" y="748"/>
                  </a:lnTo>
                  <a:lnTo>
                    <a:pt x="249" y="756"/>
                  </a:lnTo>
                  <a:lnTo>
                    <a:pt x="267" y="763"/>
                  </a:lnTo>
                  <a:lnTo>
                    <a:pt x="287" y="769"/>
                  </a:lnTo>
                  <a:lnTo>
                    <a:pt x="305" y="773"/>
                  </a:lnTo>
                  <a:lnTo>
                    <a:pt x="324" y="777"/>
                  </a:lnTo>
                  <a:lnTo>
                    <a:pt x="343" y="779"/>
                  </a:lnTo>
                  <a:lnTo>
                    <a:pt x="362" y="782"/>
                  </a:lnTo>
                  <a:lnTo>
                    <a:pt x="380" y="783"/>
                  </a:lnTo>
                  <a:lnTo>
                    <a:pt x="400" y="783"/>
                  </a:lnTo>
                  <a:lnTo>
                    <a:pt x="418" y="782"/>
                  </a:lnTo>
                  <a:lnTo>
                    <a:pt x="438" y="781"/>
                  </a:lnTo>
                  <a:lnTo>
                    <a:pt x="456" y="778"/>
                  </a:lnTo>
                  <a:lnTo>
                    <a:pt x="474" y="774"/>
                  </a:lnTo>
                  <a:lnTo>
                    <a:pt x="493" y="769"/>
                  </a:lnTo>
                  <a:lnTo>
                    <a:pt x="511" y="764"/>
                  </a:lnTo>
                  <a:lnTo>
                    <a:pt x="528" y="759"/>
                  </a:lnTo>
                  <a:lnTo>
                    <a:pt x="546" y="751"/>
                  </a:lnTo>
                  <a:lnTo>
                    <a:pt x="563" y="743"/>
                  </a:lnTo>
                  <a:lnTo>
                    <a:pt x="580" y="735"/>
                  </a:lnTo>
                  <a:lnTo>
                    <a:pt x="595" y="725"/>
                  </a:lnTo>
                  <a:lnTo>
                    <a:pt x="612" y="714"/>
                  </a:lnTo>
                  <a:lnTo>
                    <a:pt x="628" y="704"/>
                  </a:lnTo>
                  <a:lnTo>
                    <a:pt x="642" y="692"/>
                  </a:lnTo>
                  <a:lnTo>
                    <a:pt x="657" y="679"/>
                  </a:lnTo>
                  <a:lnTo>
                    <a:pt x="671" y="666"/>
                  </a:lnTo>
                  <a:lnTo>
                    <a:pt x="684" y="652"/>
                  </a:lnTo>
                  <a:lnTo>
                    <a:pt x="697" y="636"/>
                  </a:lnTo>
                  <a:lnTo>
                    <a:pt x="709" y="621"/>
                  </a:lnTo>
                  <a:lnTo>
                    <a:pt x="719" y="605"/>
                  </a:lnTo>
                  <a:lnTo>
                    <a:pt x="730" y="587"/>
                  </a:lnTo>
                  <a:lnTo>
                    <a:pt x="730" y="587"/>
                  </a:lnTo>
                  <a:lnTo>
                    <a:pt x="740" y="570"/>
                  </a:lnTo>
                  <a:lnTo>
                    <a:pt x="748" y="551"/>
                  </a:lnTo>
                  <a:lnTo>
                    <a:pt x="756" y="533"/>
                  </a:lnTo>
                  <a:lnTo>
                    <a:pt x="762" y="515"/>
                  </a:lnTo>
                  <a:lnTo>
                    <a:pt x="769" y="497"/>
                  </a:lnTo>
                  <a:lnTo>
                    <a:pt x="773" y="477"/>
                  </a:lnTo>
                  <a:lnTo>
                    <a:pt x="777" y="459"/>
                  </a:lnTo>
                  <a:lnTo>
                    <a:pt x="779" y="439"/>
                  </a:lnTo>
                  <a:lnTo>
                    <a:pt x="782" y="421"/>
                  </a:lnTo>
                  <a:lnTo>
                    <a:pt x="783" y="402"/>
                  </a:lnTo>
                  <a:lnTo>
                    <a:pt x="783" y="383"/>
                  </a:lnTo>
                  <a:lnTo>
                    <a:pt x="782" y="364"/>
                  </a:lnTo>
                  <a:lnTo>
                    <a:pt x="780" y="346"/>
                  </a:lnTo>
                  <a:lnTo>
                    <a:pt x="778" y="327"/>
                  </a:lnTo>
                  <a:lnTo>
                    <a:pt x="774" y="308"/>
                  </a:lnTo>
                  <a:lnTo>
                    <a:pt x="769" y="290"/>
                  </a:lnTo>
                  <a:lnTo>
                    <a:pt x="764" y="273"/>
                  </a:lnTo>
                  <a:lnTo>
                    <a:pt x="758" y="254"/>
                  </a:lnTo>
                  <a:lnTo>
                    <a:pt x="751" y="237"/>
                  </a:lnTo>
                  <a:lnTo>
                    <a:pt x="743" y="219"/>
                  </a:lnTo>
                  <a:lnTo>
                    <a:pt x="735" y="202"/>
                  </a:lnTo>
                  <a:lnTo>
                    <a:pt x="724" y="187"/>
                  </a:lnTo>
                  <a:lnTo>
                    <a:pt x="714" y="171"/>
                  </a:lnTo>
                  <a:lnTo>
                    <a:pt x="704" y="155"/>
                  </a:lnTo>
                  <a:lnTo>
                    <a:pt x="692" y="140"/>
                  </a:lnTo>
                  <a:lnTo>
                    <a:pt x="679" y="125"/>
                  </a:lnTo>
                  <a:lnTo>
                    <a:pt x="666" y="112"/>
                  </a:lnTo>
                  <a:lnTo>
                    <a:pt x="651" y="98"/>
                  </a:lnTo>
                  <a:lnTo>
                    <a:pt x="636" y="86"/>
                  </a:lnTo>
                  <a:lnTo>
                    <a:pt x="620" y="75"/>
                  </a:lnTo>
                  <a:lnTo>
                    <a:pt x="605" y="63"/>
                  </a:lnTo>
                  <a:lnTo>
                    <a:pt x="586" y="52"/>
                  </a:lnTo>
                  <a:lnTo>
                    <a:pt x="586" y="52"/>
                  </a:lnTo>
                  <a:lnTo>
                    <a:pt x="569" y="43"/>
                  </a:lnTo>
                  <a:lnTo>
                    <a:pt x="551" y="34"/>
                  </a:lnTo>
                  <a:lnTo>
                    <a:pt x="533" y="26"/>
                  </a:lnTo>
                  <a:lnTo>
                    <a:pt x="515" y="20"/>
                  </a:lnTo>
                  <a:lnTo>
                    <a:pt x="496" y="15"/>
                  </a:lnTo>
                  <a:lnTo>
                    <a:pt x="477" y="9"/>
                  </a:lnTo>
                  <a:lnTo>
                    <a:pt x="459" y="6"/>
                  </a:lnTo>
                  <a:lnTo>
                    <a:pt x="439" y="3"/>
                  </a:lnTo>
                  <a:lnTo>
                    <a:pt x="421" y="0"/>
                  </a:lnTo>
                  <a:lnTo>
                    <a:pt x="401" y="0"/>
                  </a:lnTo>
                  <a:lnTo>
                    <a:pt x="383" y="0"/>
                  </a:lnTo>
                  <a:lnTo>
                    <a:pt x="363" y="0"/>
                  </a:lnTo>
                  <a:lnTo>
                    <a:pt x="345" y="3"/>
                  </a:lnTo>
                  <a:lnTo>
                    <a:pt x="327" y="6"/>
                  </a:lnTo>
                  <a:lnTo>
                    <a:pt x="307" y="8"/>
                  </a:lnTo>
                  <a:lnTo>
                    <a:pt x="289" y="13"/>
                  </a:lnTo>
                  <a:lnTo>
                    <a:pt x="272" y="19"/>
                  </a:lnTo>
                  <a:lnTo>
                    <a:pt x="254" y="25"/>
                  </a:lnTo>
                  <a:lnTo>
                    <a:pt x="237" y="32"/>
                  </a:lnTo>
                  <a:lnTo>
                    <a:pt x="219" y="39"/>
                  </a:lnTo>
                  <a:lnTo>
                    <a:pt x="203" y="49"/>
                  </a:lnTo>
                  <a:lnTo>
                    <a:pt x="186" y="58"/>
                  </a:lnTo>
                  <a:lnTo>
                    <a:pt x="171" y="68"/>
                  </a:lnTo>
                  <a:lnTo>
                    <a:pt x="155" y="79"/>
                  </a:lnTo>
                  <a:lnTo>
                    <a:pt x="139" y="92"/>
                  </a:lnTo>
                  <a:lnTo>
                    <a:pt x="125" y="103"/>
                  </a:lnTo>
                  <a:lnTo>
                    <a:pt x="112" y="118"/>
                  </a:lnTo>
                  <a:lnTo>
                    <a:pt x="99" y="131"/>
                  </a:lnTo>
                  <a:lnTo>
                    <a:pt x="86" y="146"/>
                  </a:lnTo>
                  <a:lnTo>
                    <a:pt x="74" y="162"/>
                  </a:lnTo>
                  <a:lnTo>
                    <a:pt x="62" y="179"/>
                  </a:lnTo>
                  <a:lnTo>
                    <a:pt x="52" y="196"/>
                  </a:lnTo>
                  <a:lnTo>
                    <a:pt x="52"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5" name="Freeform 85"/>
            <p:cNvSpPr>
              <a:spLocks/>
            </p:cNvSpPr>
            <p:nvPr userDrawn="1"/>
          </p:nvSpPr>
          <p:spPr bwMode="auto">
            <a:xfrm>
              <a:off x="4245" y="682"/>
              <a:ext cx="175" cy="175"/>
            </a:xfrm>
            <a:custGeom>
              <a:avLst/>
              <a:gdLst>
                <a:gd name="T0" fmla="*/ 38 w 703"/>
                <a:gd name="T1" fmla="*/ 192 h 703"/>
                <a:gd name="T2" fmla="*/ 19 w 703"/>
                <a:gd name="T3" fmla="*/ 241 h 703"/>
                <a:gd name="T4" fmla="*/ 6 w 703"/>
                <a:gd name="T5" fmla="*/ 291 h 703"/>
                <a:gd name="T6" fmla="*/ 0 w 703"/>
                <a:gd name="T7" fmla="*/ 342 h 703"/>
                <a:gd name="T8" fmla="*/ 3 w 703"/>
                <a:gd name="T9" fmla="*/ 392 h 703"/>
                <a:gd name="T10" fmla="*/ 12 w 703"/>
                <a:gd name="T11" fmla="*/ 442 h 703"/>
                <a:gd name="T12" fmla="*/ 29 w 703"/>
                <a:gd name="T13" fmla="*/ 490 h 703"/>
                <a:gd name="T14" fmla="*/ 52 w 703"/>
                <a:gd name="T15" fmla="*/ 536 h 703"/>
                <a:gd name="T16" fmla="*/ 82 w 703"/>
                <a:gd name="T17" fmla="*/ 577 h 703"/>
                <a:gd name="T18" fmla="*/ 118 w 703"/>
                <a:gd name="T19" fmla="*/ 614 h 703"/>
                <a:gd name="T20" fmla="*/ 161 w 703"/>
                <a:gd name="T21" fmla="*/ 646 h 703"/>
                <a:gd name="T22" fmla="*/ 192 w 703"/>
                <a:gd name="T23" fmla="*/ 665 h 703"/>
                <a:gd name="T24" fmla="*/ 240 w 703"/>
                <a:gd name="T25" fmla="*/ 684 h 703"/>
                <a:gd name="T26" fmla="*/ 291 w 703"/>
                <a:gd name="T27" fmla="*/ 697 h 703"/>
                <a:gd name="T28" fmla="*/ 342 w 703"/>
                <a:gd name="T29" fmla="*/ 703 h 703"/>
                <a:gd name="T30" fmla="*/ 393 w 703"/>
                <a:gd name="T31" fmla="*/ 700 h 703"/>
                <a:gd name="T32" fmla="*/ 442 w 703"/>
                <a:gd name="T33" fmla="*/ 691 h 703"/>
                <a:gd name="T34" fmla="*/ 490 w 703"/>
                <a:gd name="T35" fmla="*/ 674 h 703"/>
                <a:gd name="T36" fmla="*/ 535 w 703"/>
                <a:gd name="T37" fmla="*/ 650 h 703"/>
                <a:gd name="T38" fmla="*/ 576 w 703"/>
                <a:gd name="T39" fmla="*/ 620 h 703"/>
                <a:gd name="T40" fmla="*/ 614 w 703"/>
                <a:gd name="T41" fmla="*/ 585 h 703"/>
                <a:gd name="T42" fmla="*/ 645 w 703"/>
                <a:gd name="T43" fmla="*/ 542 h 703"/>
                <a:gd name="T44" fmla="*/ 664 w 703"/>
                <a:gd name="T45" fmla="*/ 511 h 703"/>
                <a:gd name="T46" fmla="*/ 684 w 703"/>
                <a:gd name="T47" fmla="*/ 463 h 703"/>
                <a:gd name="T48" fmla="*/ 697 w 703"/>
                <a:gd name="T49" fmla="*/ 412 h 703"/>
                <a:gd name="T50" fmla="*/ 703 w 703"/>
                <a:gd name="T51" fmla="*/ 361 h 703"/>
                <a:gd name="T52" fmla="*/ 700 w 703"/>
                <a:gd name="T53" fmla="*/ 310 h 703"/>
                <a:gd name="T54" fmla="*/ 690 w 703"/>
                <a:gd name="T55" fmla="*/ 261 h 703"/>
                <a:gd name="T56" fmla="*/ 674 w 703"/>
                <a:gd name="T57" fmla="*/ 213 h 703"/>
                <a:gd name="T58" fmla="*/ 651 w 703"/>
                <a:gd name="T59" fmla="*/ 168 h 703"/>
                <a:gd name="T60" fmla="*/ 621 w 703"/>
                <a:gd name="T61" fmla="*/ 127 h 703"/>
                <a:gd name="T62" fmla="*/ 584 w 703"/>
                <a:gd name="T63" fmla="*/ 89 h 703"/>
                <a:gd name="T64" fmla="*/ 542 w 703"/>
                <a:gd name="T65" fmla="*/ 58 h 703"/>
                <a:gd name="T66" fmla="*/ 511 w 703"/>
                <a:gd name="T67" fmla="*/ 39 h 703"/>
                <a:gd name="T68" fmla="*/ 462 w 703"/>
                <a:gd name="T69" fmla="*/ 19 h 703"/>
                <a:gd name="T70" fmla="*/ 412 w 703"/>
                <a:gd name="T71" fmla="*/ 5 h 703"/>
                <a:gd name="T72" fmla="*/ 360 w 703"/>
                <a:gd name="T73" fmla="*/ 0 h 703"/>
                <a:gd name="T74" fmla="*/ 310 w 703"/>
                <a:gd name="T75" fmla="*/ 3 h 703"/>
                <a:gd name="T76" fmla="*/ 261 w 703"/>
                <a:gd name="T77" fmla="*/ 13 h 703"/>
                <a:gd name="T78" fmla="*/ 213 w 703"/>
                <a:gd name="T79" fmla="*/ 29 h 703"/>
                <a:gd name="T80" fmla="*/ 167 w 703"/>
                <a:gd name="T81" fmla="*/ 52 h 703"/>
                <a:gd name="T82" fmla="*/ 125 w 703"/>
                <a:gd name="T83" fmla="*/ 82 h 703"/>
                <a:gd name="T84" fmla="*/ 89 w 703"/>
                <a:gd name="T85" fmla="*/ 119 h 703"/>
                <a:gd name="T86" fmla="*/ 56 w 703"/>
                <a:gd name="T87" fmla="*/ 16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176"/>
                  </a:moveTo>
                  <a:lnTo>
                    <a:pt x="47" y="176"/>
                  </a:lnTo>
                  <a:lnTo>
                    <a:pt x="38" y="192"/>
                  </a:lnTo>
                  <a:lnTo>
                    <a:pt x="30" y="209"/>
                  </a:lnTo>
                  <a:lnTo>
                    <a:pt x="24" y="224"/>
                  </a:lnTo>
                  <a:lnTo>
                    <a:pt x="19" y="241"/>
                  </a:lnTo>
                  <a:lnTo>
                    <a:pt x="13" y="258"/>
                  </a:lnTo>
                  <a:lnTo>
                    <a:pt x="8" y="274"/>
                  </a:lnTo>
                  <a:lnTo>
                    <a:pt x="6" y="291"/>
                  </a:lnTo>
                  <a:lnTo>
                    <a:pt x="3" y="308"/>
                  </a:lnTo>
                  <a:lnTo>
                    <a:pt x="2" y="325"/>
                  </a:lnTo>
                  <a:lnTo>
                    <a:pt x="0" y="342"/>
                  </a:lnTo>
                  <a:lnTo>
                    <a:pt x="0" y="359"/>
                  </a:lnTo>
                  <a:lnTo>
                    <a:pt x="0" y="375"/>
                  </a:lnTo>
                  <a:lnTo>
                    <a:pt x="3" y="392"/>
                  </a:lnTo>
                  <a:lnTo>
                    <a:pt x="6" y="409"/>
                  </a:lnTo>
                  <a:lnTo>
                    <a:pt x="8" y="426"/>
                  </a:lnTo>
                  <a:lnTo>
                    <a:pt x="12" y="442"/>
                  </a:lnTo>
                  <a:lnTo>
                    <a:pt x="17" y="459"/>
                  </a:lnTo>
                  <a:lnTo>
                    <a:pt x="22" y="475"/>
                  </a:lnTo>
                  <a:lnTo>
                    <a:pt x="29" y="490"/>
                  </a:lnTo>
                  <a:lnTo>
                    <a:pt x="35" y="506"/>
                  </a:lnTo>
                  <a:lnTo>
                    <a:pt x="43" y="520"/>
                  </a:lnTo>
                  <a:lnTo>
                    <a:pt x="52" y="536"/>
                  </a:lnTo>
                  <a:lnTo>
                    <a:pt x="62" y="550"/>
                  </a:lnTo>
                  <a:lnTo>
                    <a:pt x="71" y="563"/>
                  </a:lnTo>
                  <a:lnTo>
                    <a:pt x="82" y="577"/>
                  </a:lnTo>
                  <a:lnTo>
                    <a:pt x="93" y="589"/>
                  </a:lnTo>
                  <a:lnTo>
                    <a:pt x="105" y="602"/>
                  </a:lnTo>
                  <a:lnTo>
                    <a:pt x="118" y="614"/>
                  </a:lnTo>
                  <a:lnTo>
                    <a:pt x="132" y="626"/>
                  </a:lnTo>
                  <a:lnTo>
                    <a:pt x="145" y="636"/>
                  </a:lnTo>
                  <a:lnTo>
                    <a:pt x="161" y="646"/>
                  </a:lnTo>
                  <a:lnTo>
                    <a:pt x="176" y="656"/>
                  </a:lnTo>
                  <a:lnTo>
                    <a:pt x="176" y="656"/>
                  </a:lnTo>
                  <a:lnTo>
                    <a:pt x="192" y="665"/>
                  </a:lnTo>
                  <a:lnTo>
                    <a:pt x="208" y="673"/>
                  </a:lnTo>
                  <a:lnTo>
                    <a:pt x="224" y="679"/>
                  </a:lnTo>
                  <a:lnTo>
                    <a:pt x="240" y="684"/>
                  </a:lnTo>
                  <a:lnTo>
                    <a:pt x="257" y="689"/>
                  </a:lnTo>
                  <a:lnTo>
                    <a:pt x="274" y="695"/>
                  </a:lnTo>
                  <a:lnTo>
                    <a:pt x="291" y="697"/>
                  </a:lnTo>
                  <a:lnTo>
                    <a:pt x="308" y="700"/>
                  </a:lnTo>
                  <a:lnTo>
                    <a:pt x="325" y="701"/>
                  </a:lnTo>
                  <a:lnTo>
                    <a:pt x="342" y="703"/>
                  </a:lnTo>
                  <a:lnTo>
                    <a:pt x="359" y="703"/>
                  </a:lnTo>
                  <a:lnTo>
                    <a:pt x="376" y="703"/>
                  </a:lnTo>
                  <a:lnTo>
                    <a:pt x="393" y="700"/>
                  </a:lnTo>
                  <a:lnTo>
                    <a:pt x="409" y="697"/>
                  </a:lnTo>
                  <a:lnTo>
                    <a:pt x="425" y="695"/>
                  </a:lnTo>
                  <a:lnTo>
                    <a:pt x="442" y="691"/>
                  </a:lnTo>
                  <a:lnTo>
                    <a:pt x="458" y="686"/>
                  </a:lnTo>
                  <a:lnTo>
                    <a:pt x="475" y="680"/>
                  </a:lnTo>
                  <a:lnTo>
                    <a:pt x="490" y="674"/>
                  </a:lnTo>
                  <a:lnTo>
                    <a:pt x="505" y="667"/>
                  </a:lnTo>
                  <a:lnTo>
                    <a:pt x="520" y="660"/>
                  </a:lnTo>
                  <a:lnTo>
                    <a:pt x="535" y="650"/>
                  </a:lnTo>
                  <a:lnTo>
                    <a:pt x="549" y="641"/>
                  </a:lnTo>
                  <a:lnTo>
                    <a:pt x="563" y="632"/>
                  </a:lnTo>
                  <a:lnTo>
                    <a:pt x="576" y="620"/>
                  </a:lnTo>
                  <a:lnTo>
                    <a:pt x="589" y="610"/>
                  </a:lnTo>
                  <a:lnTo>
                    <a:pt x="602" y="598"/>
                  </a:lnTo>
                  <a:lnTo>
                    <a:pt x="614" y="585"/>
                  </a:lnTo>
                  <a:lnTo>
                    <a:pt x="624" y="571"/>
                  </a:lnTo>
                  <a:lnTo>
                    <a:pt x="636" y="558"/>
                  </a:lnTo>
                  <a:lnTo>
                    <a:pt x="645" y="542"/>
                  </a:lnTo>
                  <a:lnTo>
                    <a:pt x="656" y="527"/>
                  </a:lnTo>
                  <a:lnTo>
                    <a:pt x="656" y="527"/>
                  </a:lnTo>
                  <a:lnTo>
                    <a:pt x="664" y="511"/>
                  </a:lnTo>
                  <a:lnTo>
                    <a:pt x="671" y="495"/>
                  </a:lnTo>
                  <a:lnTo>
                    <a:pt x="678" y="478"/>
                  </a:lnTo>
                  <a:lnTo>
                    <a:pt x="684" y="463"/>
                  </a:lnTo>
                  <a:lnTo>
                    <a:pt x="690" y="446"/>
                  </a:lnTo>
                  <a:lnTo>
                    <a:pt x="694" y="429"/>
                  </a:lnTo>
                  <a:lnTo>
                    <a:pt x="697" y="412"/>
                  </a:lnTo>
                  <a:lnTo>
                    <a:pt x="700" y="395"/>
                  </a:lnTo>
                  <a:lnTo>
                    <a:pt x="701" y="378"/>
                  </a:lnTo>
                  <a:lnTo>
                    <a:pt x="703" y="361"/>
                  </a:lnTo>
                  <a:lnTo>
                    <a:pt x="703" y="344"/>
                  </a:lnTo>
                  <a:lnTo>
                    <a:pt x="701" y="327"/>
                  </a:lnTo>
                  <a:lnTo>
                    <a:pt x="700" y="310"/>
                  </a:lnTo>
                  <a:lnTo>
                    <a:pt x="697" y="293"/>
                  </a:lnTo>
                  <a:lnTo>
                    <a:pt x="695" y="278"/>
                  </a:lnTo>
                  <a:lnTo>
                    <a:pt x="690" y="261"/>
                  </a:lnTo>
                  <a:lnTo>
                    <a:pt x="686" y="245"/>
                  </a:lnTo>
                  <a:lnTo>
                    <a:pt x="681" y="228"/>
                  </a:lnTo>
                  <a:lnTo>
                    <a:pt x="674" y="213"/>
                  </a:lnTo>
                  <a:lnTo>
                    <a:pt x="666" y="198"/>
                  </a:lnTo>
                  <a:lnTo>
                    <a:pt x="658" y="183"/>
                  </a:lnTo>
                  <a:lnTo>
                    <a:pt x="651" y="168"/>
                  </a:lnTo>
                  <a:lnTo>
                    <a:pt x="641" y="154"/>
                  </a:lnTo>
                  <a:lnTo>
                    <a:pt x="631" y="140"/>
                  </a:lnTo>
                  <a:lnTo>
                    <a:pt x="621" y="127"/>
                  </a:lnTo>
                  <a:lnTo>
                    <a:pt x="609" y="114"/>
                  </a:lnTo>
                  <a:lnTo>
                    <a:pt x="597" y="101"/>
                  </a:lnTo>
                  <a:lnTo>
                    <a:pt x="584" y="89"/>
                  </a:lnTo>
                  <a:lnTo>
                    <a:pt x="571" y="78"/>
                  </a:lnTo>
                  <a:lnTo>
                    <a:pt x="557" y="67"/>
                  </a:lnTo>
                  <a:lnTo>
                    <a:pt x="542" y="58"/>
                  </a:lnTo>
                  <a:lnTo>
                    <a:pt x="527" y="47"/>
                  </a:lnTo>
                  <a:lnTo>
                    <a:pt x="527" y="47"/>
                  </a:lnTo>
                  <a:lnTo>
                    <a:pt x="511" y="39"/>
                  </a:lnTo>
                  <a:lnTo>
                    <a:pt x="494" y="32"/>
                  </a:lnTo>
                  <a:lnTo>
                    <a:pt x="479" y="25"/>
                  </a:lnTo>
                  <a:lnTo>
                    <a:pt x="462" y="19"/>
                  </a:lnTo>
                  <a:lnTo>
                    <a:pt x="445" y="13"/>
                  </a:lnTo>
                  <a:lnTo>
                    <a:pt x="429" y="9"/>
                  </a:lnTo>
                  <a:lnTo>
                    <a:pt x="412" y="5"/>
                  </a:lnTo>
                  <a:lnTo>
                    <a:pt x="395" y="3"/>
                  </a:lnTo>
                  <a:lnTo>
                    <a:pt x="378" y="2"/>
                  </a:lnTo>
                  <a:lnTo>
                    <a:pt x="360" y="0"/>
                  </a:lnTo>
                  <a:lnTo>
                    <a:pt x="343" y="0"/>
                  </a:lnTo>
                  <a:lnTo>
                    <a:pt x="327" y="2"/>
                  </a:lnTo>
                  <a:lnTo>
                    <a:pt x="310" y="3"/>
                  </a:lnTo>
                  <a:lnTo>
                    <a:pt x="294" y="5"/>
                  </a:lnTo>
                  <a:lnTo>
                    <a:pt x="277" y="8"/>
                  </a:lnTo>
                  <a:lnTo>
                    <a:pt x="261" y="13"/>
                  </a:lnTo>
                  <a:lnTo>
                    <a:pt x="244" y="17"/>
                  </a:lnTo>
                  <a:lnTo>
                    <a:pt x="228" y="22"/>
                  </a:lnTo>
                  <a:lnTo>
                    <a:pt x="213" y="29"/>
                  </a:lnTo>
                  <a:lnTo>
                    <a:pt x="197" y="37"/>
                  </a:lnTo>
                  <a:lnTo>
                    <a:pt x="183" y="45"/>
                  </a:lnTo>
                  <a:lnTo>
                    <a:pt x="167" y="52"/>
                  </a:lnTo>
                  <a:lnTo>
                    <a:pt x="153" y="61"/>
                  </a:lnTo>
                  <a:lnTo>
                    <a:pt x="140" y="72"/>
                  </a:lnTo>
                  <a:lnTo>
                    <a:pt x="125" y="82"/>
                  </a:lnTo>
                  <a:lnTo>
                    <a:pt x="114" y="94"/>
                  </a:lnTo>
                  <a:lnTo>
                    <a:pt x="101" y="106"/>
                  </a:lnTo>
                  <a:lnTo>
                    <a:pt x="89" y="119"/>
                  </a:lnTo>
                  <a:lnTo>
                    <a:pt x="77" y="132"/>
                  </a:lnTo>
                  <a:lnTo>
                    <a:pt x="67" y="146"/>
                  </a:lnTo>
                  <a:lnTo>
                    <a:pt x="56" y="161"/>
                  </a:lnTo>
                  <a:lnTo>
                    <a:pt x="47" y="176"/>
                  </a:lnTo>
                  <a:lnTo>
                    <a:pt x="47"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6" name="Freeform 86"/>
            <p:cNvSpPr>
              <a:spLocks/>
            </p:cNvSpPr>
            <p:nvPr userDrawn="1"/>
          </p:nvSpPr>
          <p:spPr bwMode="auto">
            <a:xfrm>
              <a:off x="4474" y="819"/>
              <a:ext cx="156" cy="155"/>
            </a:xfrm>
            <a:custGeom>
              <a:avLst/>
              <a:gdLst>
                <a:gd name="T0" fmla="*/ 580 w 621"/>
                <a:gd name="T1" fmla="*/ 466 h 622"/>
                <a:gd name="T2" fmla="*/ 594 w 621"/>
                <a:gd name="T3" fmla="*/ 438 h 622"/>
                <a:gd name="T4" fmla="*/ 604 w 621"/>
                <a:gd name="T5" fmla="*/ 408 h 622"/>
                <a:gd name="T6" fmla="*/ 619 w 621"/>
                <a:gd name="T7" fmla="*/ 350 h 622"/>
                <a:gd name="T8" fmla="*/ 620 w 621"/>
                <a:gd name="T9" fmla="*/ 290 h 622"/>
                <a:gd name="T10" fmla="*/ 610 w 621"/>
                <a:gd name="T11" fmla="*/ 231 h 622"/>
                <a:gd name="T12" fmla="*/ 589 w 621"/>
                <a:gd name="T13" fmla="*/ 175 h 622"/>
                <a:gd name="T14" fmla="*/ 557 w 621"/>
                <a:gd name="T15" fmla="*/ 123 h 622"/>
                <a:gd name="T16" fmla="*/ 517 w 621"/>
                <a:gd name="T17" fmla="*/ 79 h 622"/>
                <a:gd name="T18" fmla="*/ 492 w 621"/>
                <a:gd name="T19" fmla="*/ 59 h 622"/>
                <a:gd name="T20" fmla="*/ 465 w 621"/>
                <a:gd name="T21" fmla="*/ 42 h 622"/>
                <a:gd name="T22" fmla="*/ 452 w 621"/>
                <a:gd name="T23" fmla="*/ 34 h 622"/>
                <a:gd name="T24" fmla="*/ 423 w 621"/>
                <a:gd name="T25" fmla="*/ 21 h 622"/>
                <a:gd name="T26" fmla="*/ 379 w 621"/>
                <a:gd name="T27" fmla="*/ 8 h 622"/>
                <a:gd name="T28" fmla="*/ 319 w 621"/>
                <a:gd name="T29" fmla="*/ 0 h 622"/>
                <a:gd name="T30" fmla="*/ 259 w 621"/>
                <a:gd name="T31" fmla="*/ 4 h 622"/>
                <a:gd name="T32" fmla="*/ 202 w 621"/>
                <a:gd name="T33" fmla="*/ 20 h 622"/>
                <a:gd name="T34" fmla="*/ 148 w 621"/>
                <a:gd name="T35" fmla="*/ 46 h 622"/>
                <a:gd name="T36" fmla="*/ 100 w 621"/>
                <a:gd name="T37" fmla="*/ 83 h 622"/>
                <a:gd name="T38" fmla="*/ 67 w 621"/>
                <a:gd name="T39" fmla="*/ 116 h 622"/>
                <a:gd name="T40" fmla="*/ 49 w 621"/>
                <a:gd name="T41" fmla="*/ 142 h 622"/>
                <a:gd name="T42" fmla="*/ 41 w 621"/>
                <a:gd name="T43" fmla="*/ 156 h 622"/>
                <a:gd name="T44" fmla="*/ 27 w 621"/>
                <a:gd name="T45" fmla="*/ 184 h 622"/>
                <a:gd name="T46" fmla="*/ 15 w 621"/>
                <a:gd name="T47" fmla="*/ 213 h 622"/>
                <a:gd name="T48" fmla="*/ 2 w 621"/>
                <a:gd name="T49" fmla="*/ 273 h 622"/>
                <a:gd name="T50" fmla="*/ 1 w 621"/>
                <a:gd name="T51" fmla="*/ 333 h 622"/>
                <a:gd name="T52" fmla="*/ 10 w 621"/>
                <a:gd name="T53" fmla="*/ 391 h 622"/>
                <a:gd name="T54" fmla="*/ 31 w 621"/>
                <a:gd name="T55" fmla="*/ 447 h 622"/>
                <a:gd name="T56" fmla="*/ 62 w 621"/>
                <a:gd name="T57" fmla="*/ 498 h 622"/>
                <a:gd name="T58" fmla="*/ 104 w 621"/>
                <a:gd name="T59" fmla="*/ 542 h 622"/>
                <a:gd name="T60" fmla="*/ 129 w 621"/>
                <a:gd name="T61" fmla="*/ 562 h 622"/>
                <a:gd name="T62" fmla="*/ 155 w 621"/>
                <a:gd name="T63" fmla="*/ 580 h 622"/>
                <a:gd name="T64" fmla="*/ 169 w 621"/>
                <a:gd name="T65" fmla="*/ 588 h 622"/>
                <a:gd name="T66" fmla="*/ 198 w 621"/>
                <a:gd name="T67" fmla="*/ 600 h 622"/>
                <a:gd name="T68" fmla="*/ 242 w 621"/>
                <a:gd name="T69" fmla="*/ 614 h 622"/>
                <a:gd name="T70" fmla="*/ 302 w 621"/>
                <a:gd name="T71" fmla="*/ 622 h 622"/>
                <a:gd name="T72" fmla="*/ 362 w 621"/>
                <a:gd name="T73" fmla="*/ 617 h 622"/>
                <a:gd name="T74" fmla="*/ 419 w 621"/>
                <a:gd name="T75" fmla="*/ 602 h 622"/>
                <a:gd name="T76" fmla="*/ 473 w 621"/>
                <a:gd name="T77" fmla="*/ 575 h 622"/>
                <a:gd name="T78" fmla="*/ 521 w 621"/>
                <a:gd name="T79" fmla="*/ 539 h 622"/>
                <a:gd name="T80" fmla="*/ 552 w 621"/>
                <a:gd name="T81" fmla="*/ 505 h 622"/>
                <a:gd name="T82" fmla="*/ 570 w 621"/>
                <a:gd name="T83" fmla="*/ 480 h 622"/>
                <a:gd name="T84" fmla="*/ 580 w 621"/>
                <a:gd name="T85" fmla="*/ 46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466"/>
                  </a:moveTo>
                  <a:lnTo>
                    <a:pt x="580" y="466"/>
                  </a:lnTo>
                  <a:lnTo>
                    <a:pt x="587" y="453"/>
                  </a:lnTo>
                  <a:lnTo>
                    <a:pt x="594" y="438"/>
                  </a:lnTo>
                  <a:lnTo>
                    <a:pt x="599" y="424"/>
                  </a:lnTo>
                  <a:lnTo>
                    <a:pt x="604" y="408"/>
                  </a:lnTo>
                  <a:lnTo>
                    <a:pt x="613" y="380"/>
                  </a:lnTo>
                  <a:lnTo>
                    <a:pt x="619" y="350"/>
                  </a:lnTo>
                  <a:lnTo>
                    <a:pt x="621" y="320"/>
                  </a:lnTo>
                  <a:lnTo>
                    <a:pt x="620" y="290"/>
                  </a:lnTo>
                  <a:lnTo>
                    <a:pt x="616" y="260"/>
                  </a:lnTo>
                  <a:lnTo>
                    <a:pt x="610" y="231"/>
                  </a:lnTo>
                  <a:lnTo>
                    <a:pt x="602" y="202"/>
                  </a:lnTo>
                  <a:lnTo>
                    <a:pt x="589" y="175"/>
                  </a:lnTo>
                  <a:lnTo>
                    <a:pt x="574" y="149"/>
                  </a:lnTo>
                  <a:lnTo>
                    <a:pt x="557" y="123"/>
                  </a:lnTo>
                  <a:lnTo>
                    <a:pt x="538" y="101"/>
                  </a:lnTo>
                  <a:lnTo>
                    <a:pt x="517" y="79"/>
                  </a:lnTo>
                  <a:lnTo>
                    <a:pt x="505" y="68"/>
                  </a:lnTo>
                  <a:lnTo>
                    <a:pt x="492" y="59"/>
                  </a:lnTo>
                  <a:lnTo>
                    <a:pt x="479" y="50"/>
                  </a:lnTo>
                  <a:lnTo>
                    <a:pt x="465" y="42"/>
                  </a:lnTo>
                  <a:lnTo>
                    <a:pt x="465" y="42"/>
                  </a:lnTo>
                  <a:lnTo>
                    <a:pt x="452" y="34"/>
                  </a:lnTo>
                  <a:lnTo>
                    <a:pt x="438" y="28"/>
                  </a:lnTo>
                  <a:lnTo>
                    <a:pt x="423" y="21"/>
                  </a:lnTo>
                  <a:lnTo>
                    <a:pt x="408" y="16"/>
                  </a:lnTo>
                  <a:lnTo>
                    <a:pt x="379" y="8"/>
                  </a:lnTo>
                  <a:lnTo>
                    <a:pt x="349" y="3"/>
                  </a:lnTo>
                  <a:lnTo>
                    <a:pt x="319" y="0"/>
                  </a:lnTo>
                  <a:lnTo>
                    <a:pt x="289" y="2"/>
                  </a:lnTo>
                  <a:lnTo>
                    <a:pt x="259" y="4"/>
                  </a:lnTo>
                  <a:lnTo>
                    <a:pt x="230" y="11"/>
                  </a:lnTo>
                  <a:lnTo>
                    <a:pt x="202" y="20"/>
                  </a:lnTo>
                  <a:lnTo>
                    <a:pt x="174" y="32"/>
                  </a:lnTo>
                  <a:lnTo>
                    <a:pt x="148" y="46"/>
                  </a:lnTo>
                  <a:lnTo>
                    <a:pt x="122" y="63"/>
                  </a:lnTo>
                  <a:lnTo>
                    <a:pt x="100" y="83"/>
                  </a:lnTo>
                  <a:lnTo>
                    <a:pt x="78" y="105"/>
                  </a:lnTo>
                  <a:lnTo>
                    <a:pt x="67" y="116"/>
                  </a:lnTo>
                  <a:lnTo>
                    <a:pt x="58" y="129"/>
                  </a:lnTo>
                  <a:lnTo>
                    <a:pt x="49" y="142"/>
                  </a:lnTo>
                  <a:lnTo>
                    <a:pt x="41" y="156"/>
                  </a:lnTo>
                  <a:lnTo>
                    <a:pt x="41" y="156"/>
                  </a:lnTo>
                  <a:lnTo>
                    <a:pt x="34" y="170"/>
                  </a:lnTo>
                  <a:lnTo>
                    <a:pt x="27" y="184"/>
                  </a:lnTo>
                  <a:lnTo>
                    <a:pt x="21" y="198"/>
                  </a:lnTo>
                  <a:lnTo>
                    <a:pt x="15" y="213"/>
                  </a:lnTo>
                  <a:lnTo>
                    <a:pt x="8" y="243"/>
                  </a:lnTo>
                  <a:lnTo>
                    <a:pt x="2" y="273"/>
                  </a:lnTo>
                  <a:lnTo>
                    <a:pt x="0" y="303"/>
                  </a:lnTo>
                  <a:lnTo>
                    <a:pt x="1" y="333"/>
                  </a:lnTo>
                  <a:lnTo>
                    <a:pt x="4" y="363"/>
                  </a:lnTo>
                  <a:lnTo>
                    <a:pt x="10" y="391"/>
                  </a:lnTo>
                  <a:lnTo>
                    <a:pt x="19" y="420"/>
                  </a:lnTo>
                  <a:lnTo>
                    <a:pt x="31" y="447"/>
                  </a:lnTo>
                  <a:lnTo>
                    <a:pt x="45" y="473"/>
                  </a:lnTo>
                  <a:lnTo>
                    <a:pt x="62" y="498"/>
                  </a:lnTo>
                  <a:lnTo>
                    <a:pt x="82" y="522"/>
                  </a:lnTo>
                  <a:lnTo>
                    <a:pt x="104" y="542"/>
                  </a:lnTo>
                  <a:lnTo>
                    <a:pt x="116" y="553"/>
                  </a:lnTo>
                  <a:lnTo>
                    <a:pt x="129" y="562"/>
                  </a:lnTo>
                  <a:lnTo>
                    <a:pt x="142" y="571"/>
                  </a:lnTo>
                  <a:lnTo>
                    <a:pt x="155" y="580"/>
                  </a:lnTo>
                  <a:lnTo>
                    <a:pt x="155" y="580"/>
                  </a:lnTo>
                  <a:lnTo>
                    <a:pt x="169" y="588"/>
                  </a:lnTo>
                  <a:lnTo>
                    <a:pt x="183" y="595"/>
                  </a:lnTo>
                  <a:lnTo>
                    <a:pt x="198" y="600"/>
                  </a:lnTo>
                  <a:lnTo>
                    <a:pt x="212" y="606"/>
                  </a:lnTo>
                  <a:lnTo>
                    <a:pt x="242" y="614"/>
                  </a:lnTo>
                  <a:lnTo>
                    <a:pt x="272" y="619"/>
                  </a:lnTo>
                  <a:lnTo>
                    <a:pt x="302" y="622"/>
                  </a:lnTo>
                  <a:lnTo>
                    <a:pt x="332" y="621"/>
                  </a:lnTo>
                  <a:lnTo>
                    <a:pt x="362" y="617"/>
                  </a:lnTo>
                  <a:lnTo>
                    <a:pt x="391" y="610"/>
                  </a:lnTo>
                  <a:lnTo>
                    <a:pt x="419" y="602"/>
                  </a:lnTo>
                  <a:lnTo>
                    <a:pt x="447" y="589"/>
                  </a:lnTo>
                  <a:lnTo>
                    <a:pt x="473" y="575"/>
                  </a:lnTo>
                  <a:lnTo>
                    <a:pt x="497" y="558"/>
                  </a:lnTo>
                  <a:lnTo>
                    <a:pt x="521" y="539"/>
                  </a:lnTo>
                  <a:lnTo>
                    <a:pt x="542" y="518"/>
                  </a:lnTo>
                  <a:lnTo>
                    <a:pt x="552" y="505"/>
                  </a:lnTo>
                  <a:lnTo>
                    <a:pt x="561" y="493"/>
                  </a:lnTo>
                  <a:lnTo>
                    <a:pt x="570" y="480"/>
                  </a:lnTo>
                  <a:lnTo>
                    <a:pt x="580" y="466"/>
                  </a:lnTo>
                  <a:lnTo>
                    <a:pt x="58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7" name="Freeform 87"/>
            <p:cNvSpPr>
              <a:spLocks/>
            </p:cNvSpPr>
            <p:nvPr userDrawn="1"/>
          </p:nvSpPr>
          <p:spPr bwMode="auto">
            <a:xfrm>
              <a:off x="4704" y="955"/>
              <a:ext cx="135" cy="135"/>
            </a:xfrm>
            <a:custGeom>
              <a:avLst/>
              <a:gdLst>
                <a:gd name="T0" fmla="*/ 405 w 541"/>
                <a:gd name="T1" fmla="*/ 35 h 539"/>
                <a:gd name="T2" fmla="*/ 356 w 541"/>
                <a:gd name="T3" fmla="*/ 13 h 539"/>
                <a:gd name="T4" fmla="*/ 304 w 541"/>
                <a:gd name="T5" fmla="*/ 1 h 539"/>
                <a:gd name="T6" fmla="*/ 252 w 541"/>
                <a:gd name="T7" fmla="*/ 0 h 539"/>
                <a:gd name="T8" fmla="*/ 201 w 541"/>
                <a:gd name="T9" fmla="*/ 9 h 539"/>
                <a:gd name="T10" fmla="*/ 151 w 541"/>
                <a:gd name="T11" fmla="*/ 27 h 539"/>
                <a:gd name="T12" fmla="*/ 107 w 541"/>
                <a:gd name="T13" fmla="*/ 54 h 539"/>
                <a:gd name="T14" fmla="*/ 68 w 541"/>
                <a:gd name="T15" fmla="*/ 90 h 539"/>
                <a:gd name="T16" fmla="*/ 37 w 541"/>
                <a:gd name="T17" fmla="*/ 134 h 539"/>
                <a:gd name="T18" fmla="*/ 24 w 541"/>
                <a:gd name="T19" fmla="*/ 159 h 539"/>
                <a:gd name="T20" fmla="*/ 7 w 541"/>
                <a:gd name="T21" fmla="*/ 209 h 539"/>
                <a:gd name="T22" fmla="*/ 0 w 541"/>
                <a:gd name="T23" fmla="*/ 262 h 539"/>
                <a:gd name="T24" fmla="*/ 4 w 541"/>
                <a:gd name="T25" fmla="*/ 314 h 539"/>
                <a:gd name="T26" fmla="*/ 17 w 541"/>
                <a:gd name="T27" fmla="*/ 363 h 539"/>
                <a:gd name="T28" fmla="*/ 40 w 541"/>
                <a:gd name="T29" fmla="*/ 410 h 539"/>
                <a:gd name="T30" fmla="*/ 72 w 541"/>
                <a:gd name="T31" fmla="*/ 452 h 539"/>
                <a:gd name="T32" fmla="*/ 112 w 541"/>
                <a:gd name="T33" fmla="*/ 488 h 539"/>
                <a:gd name="T34" fmla="*/ 136 w 541"/>
                <a:gd name="T35" fmla="*/ 503 h 539"/>
                <a:gd name="T36" fmla="*/ 185 w 541"/>
                <a:gd name="T37" fmla="*/ 526 h 539"/>
                <a:gd name="T38" fmla="*/ 237 w 541"/>
                <a:gd name="T39" fmla="*/ 538 h 539"/>
                <a:gd name="T40" fmla="*/ 289 w 541"/>
                <a:gd name="T41" fmla="*/ 539 h 539"/>
                <a:gd name="T42" fmla="*/ 340 w 541"/>
                <a:gd name="T43" fmla="*/ 530 h 539"/>
                <a:gd name="T44" fmla="*/ 388 w 541"/>
                <a:gd name="T45" fmla="*/ 512 h 539"/>
                <a:gd name="T46" fmla="*/ 433 w 541"/>
                <a:gd name="T47" fmla="*/ 484 h 539"/>
                <a:gd name="T48" fmla="*/ 472 w 541"/>
                <a:gd name="T49" fmla="*/ 449 h 539"/>
                <a:gd name="T50" fmla="*/ 504 w 541"/>
                <a:gd name="T51" fmla="*/ 404 h 539"/>
                <a:gd name="T52" fmla="*/ 516 w 541"/>
                <a:gd name="T53" fmla="*/ 380 h 539"/>
                <a:gd name="T54" fmla="*/ 534 w 541"/>
                <a:gd name="T55" fmla="*/ 328 h 539"/>
                <a:gd name="T56" fmla="*/ 541 w 541"/>
                <a:gd name="T57" fmla="*/ 276 h 539"/>
                <a:gd name="T58" fmla="*/ 537 w 541"/>
                <a:gd name="T59" fmla="*/ 225 h 539"/>
                <a:gd name="T60" fmla="*/ 523 w 541"/>
                <a:gd name="T61" fmla="*/ 174 h 539"/>
                <a:gd name="T62" fmla="*/ 500 w 541"/>
                <a:gd name="T63" fmla="*/ 127 h 539"/>
                <a:gd name="T64" fmla="*/ 469 w 541"/>
                <a:gd name="T65" fmla="*/ 86 h 539"/>
                <a:gd name="T66" fmla="*/ 429 w 541"/>
                <a:gd name="T67" fmla="*/ 50 h 539"/>
                <a:gd name="T68" fmla="*/ 405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405" y="35"/>
                  </a:moveTo>
                  <a:lnTo>
                    <a:pt x="405" y="35"/>
                  </a:lnTo>
                  <a:lnTo>
                    <a:pt x="381" y="23"/>
                  </a:lnTo>
                  <a:lnTo>
                    <a:pt x="356" y="13"/>
                  </a:lnTo>
                  <a:lnTo>
                    <a:pt x="330" y="6"/>
                  </a:lnTo>
                  <a:lnTo>
                    <a:pt x="304" y="1"/>
                  </a:lnTo>
                  <a:lnTo>
                    <a:pt x="278" y="0"/>
                  </a:lnTo>
                  <a:lnTo>
                    <a:pt x="252" y="0"/>
                  </a:lnTo>
                  <a:lnTo>
                    <a:pt x="226" y="2"/>
                  </a:lnTo>
                  <a:lnTo>
                    <a:pt x="201" y="9"/>
                  </a:lnTo>
                  <a:lnTo>
                    <a:pt x="176" y="17"/>
                  </a:lnTo>
                  <a:lnTo>
                    <a:pt x="151" y="27"/>
                  </a:lnTo>
                  <a:lnTo>
                    <a:pt x="129" y="39"/>
                  </a:lnTo>
                  <a:lnTo>
                    <a:pt x="107" y="54"/>
                  </a:lnTo>
                  <a:lnTo>
                    <a:pt x="87" y="71"/>
                  </a:lnTo>
                  <a:lnTo>
                    <a:pt x="68" y="90"/>
                  </a:lnTo>
                  <a:lnTo>
                    <a:pt x="51" y="110"/>
                  </a:lnTo>
                  <a:lnTo>
                    <a:pt x="37" y="134"/>
                  </a:lnTo>
                  <a:lnTo>
                    <a:pt x="37" y="134"/>
                  </a:lnTo>
                  <a:lnTo>
                    <a:pt x="24" y="159"/>
                  </a:lnTo>
                  <a:lnTo>
                    <a:pt x="14" y="185"/>
                  </a:lnTo>
                  <a:lnTo>
                    <a:pt x="7" y="209"/>
                  </a:lnTo>
                  <a:lnTo>
                    <a:pt x="3" y="235"/>
                  </a:lnTo>
                  <a:lnTo>
                    <a:pt x="0" y="262"/>
                  </a:lnTo>
                  <a:lnTo>
                    <a:pt x="1" y="288"/>
                  </a:lnTo>
                  <a:lnTo>
                    <a:pt x="4" y="314"/>
                  </a:lnTo>
                  <a:lnTo>
                    <a:pt x="9" y="338"/>
                  </a:lnTo>
                  <a:lnTo>
                    <a:pt x="17" y="363"/>
                  </a:lnTo>
                  <a:lnTo>
                    <a:pt x="27" y="388"/>
                  </a:lnTo>
                  <a:lnTo>
                    <a:pt x="40" y="410"/>
                  </a:lnTo>
                  <a:lnTo>
                    <a:pt x="55" y="432"/>
                  </a:lnTo>
                  <a:lnTo>
                    <a:pt x="72" y="452"/>
                  </a:lnTo>
                  <a:lnTo>
                    <a:pt x="91" y="471"/>
                  </a:lnTo>
                  <a:lnTo>
                    <a:pt x="112" y="488"/>
                  </a:lnTo>
                  <a:lnTo>
                    <a:pt x="136" y="503"/>
                  </a:lnTo>
                  <a:lnTo>
                    <a:pt x="136" y="503"/>
                  </a:lnTo>
                  <a:lnTo>
                    <a:pt x="160" y="516"/>
                  </a:lnTo>
                  <a:lnTo>
                    <a:pt x="185" y="526"/>
                  </a:lnTo>
                  <a:lnTo>
                    <a:pt x="211" y="533"/>
                  </a:lnTo>
                  <a:lnTo>
                    <a:pt x="237" y="538"/>
                  </a:lnTo>
                  <a:lnTo>
                    <a:pt x="263" y="539"/>
                  </a:lnTo>
                  <a:lnTo>
                    <a:pt x="289" y="539"/>
                  </a:lnTo>
                  <a:lnTo>
                    <a:pt x="315" y="535"/>
                  </a:lnTo>
                  <a:lnTo>
                    <a:pt x="340" y="530"/>
                  </a:lnTo>
                  <a:lnTo>
                    <a:pt x="365" y="522"/>
                  </a:lnTo>
                  <a:lnTo>
                    <a:pt x="388" y="512"/>
                  </a:lnTo>
                  <a:lnTo>
                    <a:pt x="412" y="500"/>
                  </a:lnTo>
                  <a:lnTo>
                    <a:pt x="433" y="484"/>
                  </a:lnTo>
                  <a:lnTo>
                    <a:pt x="454" y="467"/>
                  </a:lnTo>
                  <a:lnTo>
                    <a:pt x="472" y="449"/>
                  </a:lnTo>
                  <a:lnTo>
                    <a:pt x="489" y="427"/>
                  </a:lnTo>
                  <a:lnTo>
                    <a:pt x="504" y="404"/>
                  </a:lnTo>
                  <a:lnTo>
                    <a:pt x="504" y="404"/>
                  </a:lnTo>
                  <a:lnTo>
                    <a:pt x="516" y="380"/>
                  </a:lnTo>
                  <a:lnTo>
                    <a:pt x="527" y="354"/>
                  </a:lnTo>
                  <a:lnTo>
                    <a:pt x="534" y="328"/>
                  </a:lnTo>
                  <a:lnTo>
                    <a:pt x="538" y="302"/>
                  </a:lnTo>
                  <a:lnTo>
                    <a:pt x="541" y="276"/>
                  </a:lnTo>
                  <a:lnTo>
                    <a:pt x="540" y="250"/>
                  </a:lnTo>
                  <a:lnTo>
                    <a:pt x="537" y="225"/>
                  </a:lnTo>
                  <a:lnTo>
                    <a:pt x="530" y="199"/>
                  </a:lnTo>
                  <a:lnTo>
                    <a:pt x="523" y="174"/>
                  </a:lnTo>
                  <a:lnTo>
                    <a:pt x="513" y="151"/>
                  </a:lnTo>
                  <a:lnTo>
                    <a:pt x="500" y="127"/>
                  </a:lnTo>
                  <a:lnTo>
                    <a:pt x="486" y="106"/>
                  </a:lnTo>
                  <a:lnTo>
                    <a:pt x="469" y="86"/>
                  </a:lnTo>
                  <a:lnTo>
                    <a:pt x="450" y="67"/>
                  </a:lnTo>
                  <a:lnTo>
                    <a:pt x="429" y="50"/>
                  </a:lnTo>
                  <a:lnTo>
                    <a:pt x="405" y="35"/>
                  </a:lnTo>
                  <a:lnTo>
                    <a:pt x="40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8" name="Freeform 88"/>
            <p:cNvSpPr>
              <a:spLocks/>
            </p:cNvSpPr>
            <p:nvPr userDrawn="1"/>
          </p:nvSpPr>
          <p:spPr bwMode="auto">
            <a:xfrm>
              <a:off x="4933" y="1092"/>
              <a:ext cx="115" cy="115"/>
            </a:xfrm>
            <a:custGeom>
              <a:avLst/>
              <a:gdLst>
                <a:gd name="T0" fmla="*/ 344 w 459"/>
                <a:gd name="T1" fmla="*/ 31 h 459"/>
                <a:gd name="T2" fmla="*/ 303 w 459"/>
                <a:gd name="T3" fmla="*/ 11 h 459"/>
                <a:gd name="T4" fmla="*/ 258 w 459"/>
                <a:gd name="T5" fmla="*/ 2 h 459"/>
                <a:gd name="T6" fmla="*/ 214 w 459"/>
                <a:gd name="T7" fmla="*/ 1 h 459"/>
                <a:gd name="T8" fmla="*/ 171 w 459"/>
                <a:gd name="T9" fmla="*/ 7 h 459"/>
                <a:gd name="T10" fmla="*/ 129 w 459"/>
                <a:gd name="T11" fmla="*/ 23 h 459"/>
                <a:gd name="T12" fmla="*/ 92 w 459"/>
                <a:gd name="T13" fmla="*/ 46 h 459"/>
                <a:gd name="T14" fmla="*/ 59 w 459"/>
                <a:gd name="T15" fmla="*/ 76 h 459"/>
                <a:gd name="T16" fmla="*/ 32 w 459"/>
                <a:gd name="T17" fmla="*/ 114 h 459"/>
                <a:gd name="T18" fmla="*/ 21 w 459"/>
                <a:gd name="T19" fmla="*/ 135 h 459"/>
                <a:gd name="T20" fmla="*/ 6 w 459"/>
                <a:gd name="T21" fmla="*/ 179 h 459"/>
                <a:gd name="T22" fmla="*/ 0 w 459"/>
                <a:gd name="T23" fmla="*/ 224 h 459"/>
                <a:gd name="T24" fmla="*/ 4 w 459"/>
                <a:gd name="T25" fmla="*/ 267 h 459"/>
                <a:gd name="T26" fmla="*/ 15 w 459"/>
                <a:gd name="T27" fmla="*/ 310 h 459"/>
                <a:gd name="T28" fmla="*/ 34 w 459"/>
                <a:gd name="T29" fmla="*/ 350 h 459"/>
                <a:gd name="T30" fmla="*/ 62 w 459"/>
                <a:gd name="T31" fmla="*/ 385 h 459"/>
                <a:gd name="T32" fmla="*/ 96 w 459"/>
                <a:gd name="T33" fmla="*/ 415 h 459"/>
                <a:gd name="T34" fmla="*/ 115 w 459"/>
                <a:gd name="T35" fmla="*/ 428 h 459"/>
                <a:gd name="T36" fmla="*/ 158 w 459"/>
                <a:gd name="T37" fmla="*/ 448 h 459"/>
                <a:gd name="T38" fmla="*/ 202 w 459"/>
                <a:gd name="T39" fmla="*/ 457 h 459"/>
                <a:gd name="T40" fmla="*/ 247 w 459"/>
                <a:gd name="T41" fmla="*/ 458 h 459"/>
                <a:gd name="T42" fmla="*/ 290 w 459"/>
                <a:gd name="T43" fmla="*/ 452 h 459"/>
                <a:gd name="T44" fmla="*/ 331 w 459"/>
                <a:gd name="T45" fmla="*/ 436 h 459"/>
                <a:gd name="T46" fmla="*/ 369 w 459"/>
                <a:gd name="T47" fmla="*/ 413 h 459"/>
                <a:gd name="T48" fmla="*/ 402 w 459"/>
                <a:gd name="T49" fmla="*/ 381 h 459"/>
                <a:gd name="T50" fmla="*/ 429 w 459"/>
                <a:gd name="T51" fmla="*/ 345 h 459"/>
                <a:gd name="T52" fmla="*/ 440 w 459"/>
                <a:gd name="T53" fmla="*/ 323 h 459"/>
                <a:gd name="T54" fmla="*/ 454 w 459"/>
                <a:gd name="T55" fmla="*/ 280 h 459"/>
                <a:gd name="T56" fmla="*/ 459 w 459"/>
                <a:gd name="T57" fmla="*/ 235 h 459"/>
                <a:gd name="T58" fmla="*/ 457 w 459"/>
                <a:gd name="T59" fmla="*/ 191 h 459"/>
                <a:gd name="T60" fmla="*/ 445 w 459"/>
                <a:gd name="T61" fmla="*/ 149 h 459"/>
                <a:gd name="T62" fmla="*/ 425 w 459"/>
                <a:gd name="T63" fmla="*/ 109 h 459"/>
                <a:gd name="T64" fmla="*/ 399 w 459"/>
                <a:gd name="T65" fmla="*/ 74 h 459"/>
                <a:gd name="T66" fmla="*/ 365 w 459"/>
                <a:gd name="T67" fmla="*/ 44 h 459"/>
                <a:gd name="T68" fmla="*/ 344 w 459"/>
                <a:gd name="T69" fmla="*/ 31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344" y="31"/>
                  </a:moveTo>
                  <a:lnTo>
                    <a:pt x="344" y="31"/>
                  </a:lnTo>
                  <a:lnTo>
                    <a:pt x="324" y="20"/>
                  </a:lnTo>
                  <a:lnTo>
                    <a:pt x="303" y="11"/>
                  </a:lnTo>
                  <a:lnTo>
                    <a:pt x="281" y="6"/>
                  </a:lnTo>
                  <a:lnTo>
                    <a:pt x="258" y="2"/>
                  </a:lnTo>
                  <a:lnTo>
                    <a:pt x="236" y="0"/>
                  </a:lnTo>
                  <a:lnTo>
                    <a:pt x="214" y="1"/>
                  </a:lnTo>
                  <a:lnTo>
                    <a:pt x="192" y="3"/>
                  </a:lnTo>
                  <a:lnTo>
                    <a:pt x="171" y="7"/>
                  </a:lnTo>
                  <a:lnTo>
                    <a:pt x="150" y="14"/>
                  </a:lnTo>
                  <a:lnTo>
                    <a:pt x="129" y="23"/>
                  </a:lnTo>
                  <a:lnTo>
                    <a:pt x="110" y="33"/>
                  </a:lnTo>
                  <a:lnTo>
                    <a:pt x="92" y="46"/>
                  </a:lnTo>
                  <a:lnTo>
                    <a:pt x="75" y="61"/>
                  </a:lnTo>
                  <a:lnTo>
                    <a:pt x="59" y="76"/>
                  </a:lnTo>
                  <a:lnTo>
                    <a:pt x="45" y="95"/>
                  </a:lnTo>
                  <a:lnTo>
                    <a:pt x="32" y="114"/>
                  </a:lnTo>
                  <a:lnTo>
                    <a:pt x="32" y="114"/>
                  </a:lnTo>
                  <a:lnTo>
                    <a:pt x="21" y="135"/>
                  </a:lnTo>
                  <a:lnTo>
                    <a:pt x="12" y="157"/>
                  </a:lnTo>
                  <a:lnTo>
                    <a:pt x="6" y="179"/>
                  </a:lnTo>
                  <a:lnTo>
                    <a:pt x="2" y="202"/>
                  </a:lnTo>
                  <a:lnTo>
                    <a:pt x="0" y="224"/>
                  </a:lnTo>
                  <a:lnTo>
                    <a:pt x="2" y="246"/>
                  </a:lnTo>
                  <a:lnTo>
                    <a:pt x="4" y="267"/>
                  </a:lnTo>
                  <a:lnTo>
                    <a:pt x="8" y="289"/>
                  </a:lnTo>
                  <a:lnTo>
                    <a:pt x="15" y="310"/>
                  </a:lnTo>
                  <a:lnTo>
                    <a:pt x="24" y="330"/>
                  </a:lnTo>
                  <a:lnTo>
                    <a:pt x="34" y="350"/>
                  </a:lnTo>
                  <a:lnTo>
                    <a:pt x="47" y="368"/>
                  </a:lnTo>
                  <a:lnTo>
                    <a:pt x="62" y="385"/>
                  </a:lnTo>
                  <a:lnTo>
                    <a:pt x="77" y="401"/>
                  </a:lnTo>
                  <a:lnTo>
                    <a:pt x="96" y="415"/>
                  </a:lnTo>
                  <a:lnTo>
                    <a:pt x="115" y="428"/>
                  </a:lnTo>
                  <a:lnTo>
                    <a:pt x="115" y="428"/>
                  </a:lnTo>
                  <a:lnTo>
                    <a:pt x="136" y="439"/>
                  </a:lnTo>
                  <a:lnTo>
                    <a:pt x="158" y="448"/>
                  </a:lnTo>
                  <a:lnTo>
                    <a:pt x="180" y="453"/>
                  </a:lnTo>
                  <a:lnTo>
                    <a:pt x="202" y="457"/>
                  </a:lnTo>
                  <a:lnTo>
                    <a:pt x="225" y="459"/>
                  </a:lnTo>
                  <a:lnTo>
                    <a:pt x="247" y="458"/>
                  </a:lnTo>
                  <a:lnTo>
                    <a:pt x="268" y="456"/>
                  </a:lnTo>
                  <a:lnTo>
                    <a:pt x="290" y="452"/>
                  </a:lnTo>
                  <a:lnTo>
                    <a:pt x="311" y="444"/>
                  </a:lnTo>
                  <a:lnTo>
                    <a:pt x="331" y="436"/>
                  </a:lnTo>
                  <a:lnTo>
                    <a:pt x="350" y="426"/>
                  </a:lnTo>
                  <a:lnTo>
                    <a:pt x="369" y="413"/>
                  </a:lnTo>
                  <a:lnTo>
                    <a:pt x="386" y="398"/>
                  </a:lnTo>
                  <a:lnTo>
                    <a:pt x="402" y="381"/>
                  </a:lnTo>
                  <a:lnTo>
                    <a:pt x="416" y="364"/>
                  </a:lnTo>
                  <a:lnTo>
                    <a:pt x="429" y="345"/>
                  </a:lnTo>
                  <a:lnTo>
                    <a:pt x="429" y="345"/>
                  </a:lnTo>
                  <a:lnTo>
                    <a:pt x="440" y="323"/>
                  </a:lnTo>
                  <a:lnTo>
                    <a:pt x="449" y="302"/>
                  </a:lnTo>
                  <a:lnTo>
                    <a:pt x="454" y="280"/>
                  </a:lnTo>
                  <a:lnTo>
                    <a:pt x="458" y="258"/>
                  </a:lnTo>
                  <a:lnTo>
                    <a:pt x="459" y="235"/>
                  </a:lnTo>
                  <a:lnTo>
                    <a:pt x="459" y="213"/>
                  </a:lnTo>
                  <a:lnTo>
                    <a:pt x="457" y="191"/>
                  </a:lnTo>
                  <a:lnTo>
                    <a:pt x="451" y="170"/>
                  </a:lnTo>
                  <a:lnTo>
                    <a:pt x="445" y="149"/>
                  </a:lnTo>
                  <a:lnTo>
                    <a:pt x="437" y="129"/>
                  </a:lnTo>
                  <a:lnTo>
                    <a:pt x="425" y="109"/>
                  </a:lnTo>
                  <a:lnTo>
                    <a:pt x="414" y="91"/>
                  </a:lnTo>
                  <a:lnTo>
                    <a:pt x="399" y="74"/>
                  </a:lnTo>
                  <a:lnTo>
                    <a:pt x="382" y="58"/>
                  </a:lnTo>
                  <a:lnTo>
                    <a:pt x="365" y="44"/>
                  </a:lnTo>
                  <a:lnTo>
                    <a:pt x="344" y="31"/>
                  </a:lnTo>
                  <a:lnTo>
                    <a:pt x="34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Freeform 89"/>
            <p:cNvSpPr>
              <a:spLocks/>
            </p:cNvSpPr>
            <p:nvPr userDrawn="1"/>
          </p:nvSpPr>
          <p:spPr bwMode="auto">
            <a:xfrm>
              <a:off x="5162" y="1229"/>
              <a:ext cx="95" cy="94"/>
            </a:xfrm>
            <a:custGeom>
              <a:avLst/>
              <a:gdLst>
                <a:gd name="T0" fmla="*/ 284 w 378"/>
                <a:gd name="T1" fmla="*/ 25 h 378"/>
                <a:gd name="T2" fmla="*/ 249 w 378"/>
                <a:gd name="T3" fmla="*/ 9 h 378"/>
                <a:gd name="T4" fmla="*/ 212 w 378"/>
                <a:gd name="T5" fmla="*/ 1 h 378"/>
                <a:gd name="T6" fmla="*/ 176 w 378"/>
                <a:gd name="T7" fmla="*/ 0 h 378"/>
                <a:gd name="T8" fmla="*/ 141 w 378"/>
                <a:gd name="T9" fmla="*/ 6 h 378"/>
                <a:gd name="T10" fmla="*/ 107 w 378"/>
                <a:gd name="T11" fmla="*/ 19 h 378"/>
                <a:gd name="T12" fmla="*/ 75 w 378"/>
                <a:gd name="T13" fmla="*/ 38 h 378"/>
                <a:gd name="T14" fmla="*/ 48 w 378"/>
                <a:gd name="T15" fmla="*/ 64 h 378"/>
                <a:gd name="T16" fmla="*/ 26 w 378"/>
                <a:gd name="T17" fmla="*/ 94 h 378"/>
                <a:gd name="T18" fmla="*/ 17 w 378"/>
                <a:gd name="T19" fmla="*/ 112 h 378"/>
                <a:gd name="T20" fmla="*/ 5 w 378"/>
                <a:gd name="T21" fmla="*/ 147 h 378"/>
                <a:gd name="T22" fmla="*/ 0 w 378"/>
                <a:gd name="T23" fmla="*/ 183 h 378"/>
                <a:gd name="T24" fmla="*/ 2 w 378"/>
                <a:gd name="T25" fmla="*/ 220 h 378"/>
                <a:gd name="T26" fmla="*/ 12 w 378"/>
                <a:gd name="T27" fmla="*/ 255 h 378"/>
                <a:gd name="T28" fmla="*/ 28 w 378"/>
                <a:gd name="T29" fmla="*/ 288 h 378"/>
                <a:gd name="T30" fmla="*/ 51 w 378"/>
                <a:gd name="T31" fmla="*/ 316 h 378"/>
                <a:gd name="T32" fmla="*/ 78 w 378"/>
                <a:gd name="T33" fmla="*/ 342 h 378"/>
                <a:gd name="T34" fmla="*/ 95 w 378"/>
                <a:gd name="T35" fmla="*/ 353 h 378"/>
                <a:gd name="T36" fmla="*/ 130 w 378"/>
                <a:gd name="T37" fmla="*/ 368 h 378"/>
                <a:gd name="T38" fmla="*/ 165 w 378"/>
                <a:gd name="T39" fmla="*/ 376 h 378"/>
                <a:gd name="T40" fmla="*/ 202 w 378"/>
                <a:gd name="T41" fmla="*/ 378 h 378"/>
                <a:gd name="T42" fmla="*/ 238 w 378"/>
                <a:gd name="T43" fmla="*/ 371 h 378"/>
                <a:gd name="T44" fmla="*/ 272 w 378"/>
                <a:gd name="T45" fmla="*/ 358 h 378"/>
                <a:gd name="T46" fmla="*/ 303 w 378"/>
                <a:gd name="T47" fmla="*/ 340 h 378"/>
                <a:gd name="T48" fmla="*/ 331 w 378"/>
                <a:gd name="T49" fmla="*/ 314 h 378"/>
                <a:gd name="T50" fmla="*/ 353 w 378"/>
                <a:gd name="T51" fmla="*/ 284 h 378"/>
                <a:gd name="T52" fmla="*/ 362 w 378"/>
                <a:gd name="T53" fmla="*/ 266 h 378"/>
                <a:gd name="T54" fmla="*/ 374 w 378"/>
                <a:gd name="T55" fmla="*/ 230 h 378"/>
                <a:gd name="T56" fmla="*/ 378 w 378"/>
                <a:gd name="T57" fmla="*/ 194 h 378"/>
                <a:gd name="T58" fmla="*/ 375 w 378"/>
                <a:gd name="T59" fmla="*/ 157 h 378"/>
                <a:gd name="T60" fmla="*/ 366 w 378"/>
                <a:gd name="T61" fmla="*/ 122 h 378"/>
                <a:gd name="T62" fmla="*/ 350 w 378"/>
                <a:gd name="T63" fmla="*/ 90 h 378"/>
                <a:gd name="T64" fmla="*/ 328 w 378"/>
                <a:gd name="T65" fmla="*/ 61 h 378"/>
                <a:gd name="T66" fmla="*/ 300 w 378"/>
                <a:gd name="T67" fmla="*/ 35 h 378"/>
                <a:gd name="T68" fmla="*/ 28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4" y="25"/>
                  </a:moveTo>
                  <a:lnTo>
                    <a:pt x="284" y="25"/>
                  </a:lnTo>
                  <a:lnTo>
                    <a:pt x="267" y="17"/>
                  </a:lnTo>
                  <a:lnTo>
                    <a:pt x="249" y="9"/>
                  </a:lnTo>
                  <a:lnTo>
                    <a:pt x="230" y="4"/>
                  </a:lnTo>
                  <a:lnTo>
                    <a:pt x="212" y="1"/>
                  </a:lnTo>
                  <a:lnTo>
                    <a:pt x="194" y="0"/>
                  </a:lnTo>
                  <a:lnTo>
                    <a:pt x="176" y="0"/>
                  </a:lnTo>
                  <a:lnTo>
                    <a:pt x="157" y="2"/>
                  </a:lnTo>
                  <a:lnTo>
                    <a:pt x="141" y="6"/>
                  </a:lnTo>
                  <a:lnTo>
                    <a:pt x="124" y="11"/>
                  </a:lnTo>
                  <a:lnTo>
                    <a:pt x="107" y="19"/>
                  </a:lnTo>
                  <a:lnTo>
                    <a:pt x="90" y="27"/>
                  </a:lnTo>
                  <a:lnTo>
                    <a:pt x="75" y="38"/>
                  </a:lnTo>
                  <a:lnTo>
                    <a:pt x="61" y="49"/>
                  </a:lnTo>
                  <a:lnTo>
                    <a:pt x="48" y="64"/>
                  </a:lnTo>
                  <a:lnTo>
                    <a:pt x="36" y="78"/>
                  </a:lnTo>
                  <a:lnTo>
                    <a:pt x="26" y="94"/>
                  </a:lnTo>
                  <a:lnTo>
                    <a:pt x="26" y="94"/>
                  </a:lnTo>
                  <a:lnTo>
                    <a:pt x="17" y="112"/>
                  </a:lnTo>
                  <a:lnTo>
                    <a:pt x="10" y="129"/>
                  </a:lnTo>
                  <a:lnTo>
                    <a:pt x="5" y="147"/>
                  </a:lnTo>
                  <a:lnTo>
                    <a:pt x="1" y="165"/>
                  </a:lnTo>
                  <a:lnTo>
                    <a:pt x="0" y="183"/>
                  </a:lnTo>
                  <a:lnTo>
                    <a:pt x="1" y="202"/>
                  </a:lnTo>
                  <a:lnTo>
                    <a:pt x="2" y="220"/>
                  </a:lnTo>
                  <a:lnTo>
                    <a:pt x="6" y="238"/>
                  </a:lnTo>
                  <a:lnTo>
                    <a:pt x="12" y="255"/>
                  </a:lnTo>
                  <a:lnTo>
                    <a:pt x="19" y="272"/>
                  </a:lnTo>
                  <a:lnTo>
                    <a:pt x="28" y="288"/>
                  </a:lnTo>
                  <a:lnTo>
                    <a:pt x="39" y="303"/>
                  </a:lnTo>
                  <a:lnTo>
                    <a:pt x="51" y="316"/>
                  </a:lnTo>
                  <a:lnTo>
                    <a:pt x="64" y="329"/>
                  </a:lnTo>
                  <a:lnTo>
                    <a:pt x="78" y="342"/>
                  </a:lnTo>
                  <a:lnTo>
                    <a:pt x="95" y="353"/>
                  </a:lnTo>
                  <a:lnTo>
                    <a:pt x="95" y="353"/>
                  </a:lnTo>
                  <a:lnTo>
                    <a:pt x="112" y="361"/>
                  </a:lnTo>
                  <a:lnTo>
                    <a:pt x="130" y="368"/>
                  </a:lnTo>
                  <a:lnTo>
                    <a:pt x="147" y="374"/>
                  </a:lnTo>
                  <a:lnTo>
                    <a:pt x="165" y="376"/>
                  </a:lnTo>
                  <a:lnTo>
                    <a:pt x="184" y="378"/>
                  </a:lnTo>
                  <a:lnTo>
                    <a:pt x="202" y="378"/>
                  </a:lnTo>
                  <a:lnTo>
                    <a:pt x="220" y="375"/>
                  </a:lnTo>
                  <a:lnTo>
                    <a:pt x="238" y="371"/>
                  </a:lnTo>
                  <a:lnTo>
                    <a:pt x="255" y="366"/>
                  </a:lnTo>
                  <a:lnTo>
                    <a:pt x="272" y="358"/>
                  </a:lnTo>
                  <a:lnTo>
                    <a:pt x="288" y="350"/>
                  </a:lnTo>
                  <a:lnTo>
                    <a:pt x="303" y="340"/>
                  </a:lnTo>
                  <a:lnTo>
                    <a:pt x="318" y="328"/>
                  </a:lnTo>
                  <a:lnTo>
                    <a:pt x="331" y="314"/>
                  </a:lnTo>
                  <a:lnTo>
                    <a:pt x="343" y="299"/>
                  </a:lnTo>
                  <a:lnTo>
                    <a:pt x="353" y="284"/>
                  </a:lnTo>
                  <a:lnTo>
                    <a:pt x="353" y="284"/>
                  </a:lnTo>
                  <a:lnTo>
                    <a:pt x="362" y="266"/>
                  </a:lnTo>
                  <a:lnTo>
                    <a:pt x="369" y="249"/>
                  </a:lnTo>
                  <a:lnTo>
                    <a:pt x="374" y="230"/>
                  </a:lnTo>
                  <a:lnTo>
                    <a:pt x="376" y="212"/>
                  </a:lnTo>
                  <a:lnTo>
                    <a:pt x="378" y="194"/>
                  </a:lnTo>
                  <a:lnTo>
                    <a:pt x="378" y="176"/>
                  </a:lnTo>
                  <a:lnTo>
                    <a:pt x="375" y="157"/>
                  </a:lnTo>
                  <a:lnTo>
                    <a:pt x="371" y="139"/>
                  </a:lnTo>
                  <a:lnTo>
                    <a:pt x="366" y="122"/>
                  </a:lnTo>
                  <a:lnTo>
                    <a:pt x="359" y="105"/>
                  </a:lnTo>
                  <a:lnTo>
                    <a:pt x="350" y="90"/>
                  </a:lnTo>
                  <a:lnTo>
                    <a:pt x="340" y="74"/>
                  </a:lnTo>
                  <a:lnTo>
                    <a:pt x="328" y="61"/>
                  </a:lnTo>
                  <a:lnTo>
                    <a:pt x="315" y="48"/>
                  </a:lnTo>
                  <a:lnTo>
                    <a:pt x="300" y="35"/>
                  </a:lnTo>
                  <a:lnTo>
                    <a:pt x="284" y="25"/>
                  </a:lnTo>
                  <a:lnTo>
                    <a:pt x="28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0" name="Freeform 90"/>
            <p:cNvSpPr>
              <a:spLocks/>
            </p:cNvSpPr>
            <p:nvPr userDrawn="1"/>
          </p:nvSpPr>
          <p:spPr bwMode="auto">
            <a:xfrm>
              <a:off x="5392" y="1365"/>
              <a:ext cx="74" cy="75"/>
            </a:xfrm>
            <a:custGeom>
              <a:avLst/>
              <a:gdLst>
                <a:gd name="T0" fmla="*/ 223 w 297"/>
                <a:gd name="T1" fmla="*/ 19 h 297"/>
                <a:gd name="T2" fmla="*/ 196 w 297"/>
                <a:gd name="T3" fmla="*/ 6 h 297"/>
                <a:gd name="T4" fmla="*/ 167 w 297"/>
                <a:gd name="T5" fmla="*/ 0 h 297"/>
                <a:gd name="T6" fmla="*/ 138 w 297"/>
                <a:gd name="T7" fmla="*/ 0 h 297"/>
                <a:gd name="T8" fmla="*/ 111 w 297"/>
                <a:gd name="T9" fmla="*/ 4 h 297"/>
                <a:gd name="T10" fmla="*/ 84 w 297"/>
                <a:gd name="T11" fmla="*/ 14 h 297"/>
                <a:gd name="T12" fmla="*/ 60 w 297"/>
                <a:gd name="T13" fmla="*/ 30 h 297"/>
                <a:gd name="T14" fmla="*/ 38 w 297"/>
                <a:gd name="T15" fmla="*/ 49 h 297"/>
                <a:gd name="T16" fmla="*/ 21 w 297"/>
                <a:gd name="T17" fmla="*/ 74 h 297"/>
                <a:gd name="T18" fmla="*/ 13 w 297"/>
                <a:gd name="T19" fmla="*/ 87 h 297"/>
                <a:gd name="T20" fmla="*/ 4 w 297"/>
                <a:gd name="T21" fmla="*/ 115 h 297"/>
                <a:gd name="T22" fmla="*/ 0 w 297"/>
                <a:gd name="T23" fmla="*/ 143 h 297"/>
                <a:gd name="T24" fmla="*/ 3 w 297"/>
                <a:gd name="T25" fmla="*/ 172 h 297"/>
                <a:gd name="T26" fmla="*/ 11 w 297"/>
                <a:gd name="T27" fmla="*/ 199 h 297"/>
                <a:gd name="T28" fmla="*/ 22 w 297"/>
                <a:gd name="T29" fmla="*/ 225 h 297"/>
                <a:gd name="T30" fmla="*/ 41 w 297"/>
                <a:gd name="T31" fmla="*/ 249 h 297"/>
                <a:gd name="T32" fmla="*/ 63 w 297"/>
                <a:gd name="T33" fmla="*/ 268 h 297"/>
                <a:gd name="T34" fmla="*/ 74 w 297"/>
                <a:gd name="T35" fmla="*/ 276 h 297"/>
                <a:gd name="T36" fmla="*/ 102 w 297"/>
                <a:gd name="T37" fmla="*/ 289 h 297"/>
                <a:gd name="T38" fmla="*/ 131 w 297"/>
                <a:gd name="T39" fmla="*/ 296 h 297"/>
                <a:gd name="T40" fmla="*/ 159 w 297"/>
                <a:gd name="T41" fmla="*/ 296 h 297"/>
                <a:gd name="T42" fmla="*/ 188 w 297"/>
                <a:gd name="T43" fmla="*/ 292 h 297"/>
                <a:gd name="T44" fmla="*/ 214 w 297"/>
                <a:gd name="T45" fmla="*/ 281 h 297"/>
                <a:gd name="T46" fmla="*/ 239 w 297"/>
                <a:gd name="T47" fmla="*/ 266 h 297"/>
                <a:gd name="T48" fmla="*/ 261 w 297"/>
                <a:gd name="T49" fmla="*/ 246 h 297"/>
                <a:gd name="T50" fmla="*/ 278 w 297"/>
                <a:gd name="T51" fmla="*/ 223 h 297"/>
                <a:gd name="T52" fmla="*/ 284 w 297"/>
                <a:gd name="T53" fmla="*/ 208 h 297"/>
                <a:gd name="T54" fmla="*/ 295 w 297"/>
                <a:gd name="T55" fmla="*/ 181 h 297"/>
                <a:gd name="T56" fmla="*/ 297 w 297"/>
                <a:gd name="T57" fmla="*/ 152 h 297"/>
                <a:gd name="T58" fmla="*/ 296 w 297"/>
                <a:gd name="T59" fmla="*/ 124 h 297"/>
                <a:gd name="T60" fmla="*/ 288 w 297"/>
                <a:gd name="T61" fmla="*/ 96 h 297"/>
                <a:gd name="T62" fmla="*/ 276 w 297"/>
                <a:gd name="T63" fmla="*/ 70 h 297"/>
                <a:gd name="T64" fmla="*/ 258 w 297"/>
                <a:gd name="T65" fmla="*/ 47 h 297"/>
                <a:gd name="T66" fmla="*/ 236 w 297"/>
                <a:gd name="T67" fmla="*/ 27 h 297"/>
                <a:gd name="T68" fmla="*/ 223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19"/>
                  </a:moveTo>
                  <a:lnTo>
                    <a:pt x="223" y="19"/>
                  </a:lnTo>
                  <a:lnTo>
                    <a:pt x="210" y="13"/>
                  </a:lnTo>
                  <a:lnTo>
                    <a:pt x="196" y="6"/>
                  </a:lnTo>
                  <a:lnTo>
                    <a:pt x="181" y="3"/>
                  </a:lnTo>
                  <a:lnTo>
                    <a:pt x="167" y="0"/>
                  </a:lnTo>
                  <a:lnTo>
                    <a:pt x="153" y="0"/>
                  </a:lnTo>
                  <a:lnTo>
                    <a:pt x="138" y="0"/>
                  </a:lnTo>
                  <a:lnTo>
                    <a:pt x="125" y="1"/>
                  </a:lnTo>
                  <a:lnTo>
                    <a:pt x="111" y="4"/>
                  </a:lnTo>
                  <a:lnTo>
                    <a:pt x="97" y="9"/>
                  </a:lnTo>
                  <a:lnTo>
                    <a:pt x="84" y="14"/>
                  </a:lnTo>
                  <a:lnTo>
                    <a:pt x="72" y="21"/>
                  </a:lnTo>
                  <a:lnTo>
                    <a:pt x="60" y="30"/>
                  </a:lnTo>
                  <a:lnTo>
                    <a:pt x="48" y="39"/>
                  </a:lnTo>
                  <a:lnTo>
                    <a:pt x="38" y="49"/>
                  </a:lnTo>
                  <a:lnTo>
                    <a:pt x="29" y="61"/>
                  </a:lnTo>
                  <a:lnTo>
                    <a:pt x="21" y="74"/>
                  </a:lnTo>
                  <a:lnTo>
                    <a:pt x="21" y="74"/>
                  </a:lnTo>
                  <a:lnTo>
                    <a:pt x="13" y="87"/>
                  </a:lnTo>
                  <a:lnTo>
                    <a:pt x="8" y="102"/>
                  </a:lnTo>
                  <a:lnTo>
                    <a:pt x="4" y="115"/>
                  </a:lnTo>
                  <a:lnTo>
                    <a:pt x="2" y="129"/>
                  </a:lnTo>
                  <a:lnTo>
                    <a:pt x="0" y="143"/>
                  </a:lnTo>
                  <a:lnTo>
                    <a:pt x="2" y="158"/>
                  </a:lnTo>
                  <a:lnTo>
                    <a:pt x="3" y="172"/>
                  </a:lnTo>
                  <a:lnTo>
                    <a:pt x="5" y="186"/>
                  </a:lnTo>
                  <a:lnTo>
                    <a:pt x="11" y="199"/>
                  </a:lnTo>
                  <a:lnTo>
                    <a:pt x="16" y="214"/>
                  </a:lnTo>
                  <a:lnTo>
                    <a:pt x="22" y="225"/>
                  </a:lnTo>
                  <a:lnTo>
                    <a:pt x="30" y="237"/>
                  </a:lnTo>
                  <a:lnTo>
                    <a:pt x="41" y="249"/>
                  </a:lnTo>
                  <a:lnTo>
                    <a:pt x="51" y="259"/>
                  </a:lnTo>
                  <a:lnTo>
                    <a:pt x="63" y="268"/>
                  </a:lnTo>
                  <a:lnTo>
                    <a:pt x="74" y="276"/>
                  </a:lnTo>
                  <a:lnTo>
                    <a:pt x="74" y="276"/>
                  </a:lnTo>
                  <a:lnTo>
                    <a:pt x="89" y="284"/>
                  </a:lnTo>
                  <a:lnTo>
                    <a:pt x="102" y="289"/>
                  </a:lnTo>
                  <a:lnTo>
                    <a:pt x="116" y="293"/>
                  </a:lnTo>
                  <a:lnTo>
                    <a:pt x="131" y="296"/>
                  </a:lnTo>
                  <a:lnTo>
                    <a:pt x="145" y="297"/>
                  </a:lnTo>
                  <a:lnTo>
                    <a:pt x="159" y="296"/>
                  </a:lnTo>
                  <a:lnTo>
                    <a:pt x="174" y="294"/>
                  </a:lnTo>
                  <a:lnTo>
                    <a:pt x="188" y="292"/>
                  </a:lnTo>
                  <a:lnTo>
                    <a:pt x="201" y="287"/>
                  </a:lnTo>
                  <a:lnTo>
                    <a:pt x="214" y="281"/>
                  </a:lnTo>
                  <a:lnTo>
                    <a:pt x="227" y="275"/>
                  </a:lnTo>
                  <a:lnTo>
                    <a:pt x="239" y="266"/>
                  </a:lnTo>
                  <a:lnTo>
                    <a:pt x="250" y="257"/>
                  </a:lnTo>
                  <a:lnTo>
                    <a:pt x="261" y="246"/>
                  </a:lnTo>
                  <a:lnTo>
                    <a:pt x="270" y="234"/>
                  </a:lnTo>
                  <a:lnTo>
                    <a:pt x="278" y="223"/>
                  </a:lnTo>
                  <a:lnTo>
                    <a:pt x="278" y="223"/>
                  </a:lnTo>
                  <a:lnTo>
                    <a:pt x="284" y="208"/>
                  </a:lnTo>
                  <a:lnTo>
                    <a:pt x="291" y="195"/>
                  </a:lnTo>
                  <a:lnTo>
                    <a:pt x="295" y="181"/>
                  </a:lnTo>
                  <a:lnTo>
                    <a:pt x="297" y="167"/>
                  </a:lnTo>
                  <a:lnTo>
                    <a:pt x="297" y="152"/>
                  </a:lnTo>
                  <a:lnTo>
                    <a:pt x="297" y="138"/>
                  </a:lnTo>
                  <a:lnTo>
                    <a:pt x="296" y="124"/>
                  </a:lnTo>
                  <a:lnTo>
                    <a:pt x="292" y="109"/>
                  </a:lnTo>
                  <a:lnTo>
                    <a:pt x="288" y="96"/>
                  </a:lnTo>
                  <a:lnTo>
                    <a:pt x="283" y="83"/>
                  </a:lnTo>
                  <a:lnTo>
                    <a:pt x="276" y="70"/>
                  </a:lnTo>
                  <a:lnTo>
                    <a:pt x="267" y="59"/>
                  </a:lnTo>
                  <a:lnTo>
                    <a:pt x="258" y="47"/>
                  </a:lnTo>
                  <a:lnTo>
                    <a:pt x="248" y="36"/>
                  </a:lnTo>
                  <a:lnTo>
                    <a:pt x="236" y="27"/>
                  </a:lnTo>
                  <a:lnTo>
                    <a:pt x="223" y="19"/>
                  </a:lnTo>
                  <a:lnTo>
                    <a:pt x="223"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1" name="Freeform 91"/>
            <p:cNvSpPr>
              <a:spLocks/>
            </p:cNvSpPr>
            <p:nvPr userDrawn="1"/>
          </p:nvSpPr>
          <p:spPr bwMode="auto">
            <a:xfrm>
              <a:off x="3966" y="332"/>
              <a:ext cx="90" cy="10"/>
            </a:xfrm>
            <a:custGeom>
              <a:avLst/>
              <a:gdLst>
                <a:gd name="T0" fmla="*/ 361 w 361"/>
                <a:gd name="T1" fmla="*/ 0 h 40"/>
                <a:gd name="T2" fmla="*/ 0 w 361"/>
                <a:gd name="T3" fmla="*/ 0 h 40"/>
                <a:gd name="T4" fmla="*/ 0 w 361"/>
                <a:gd name="T5" fmla="*/ 0 h 40"/>
                <a:gd name="T6" fmla="*/ 33 w 361"/>
                <a:gd name="T7" fmla="*/ 14 h 40"/>
                <a:gd name="T8" fmla="*/ 52 w 361"/>
                <a:gd name="T9" fmla="*/ 21 h 40"/>
                <a:gd name="T10" fmla="*/ 69 w 361"/>
                <a:gd name="T11" fmla="*/ 26 h 40"/>
                <a:gd name="T12" fmla="*/ 69 w 361"/>
                <a:gd name="T13" fmla="*/ 26 h 40"/>
                <a:gd name="T14" fmla="*/ 88 w 361"/>
                <a:gd name="T15" fmla="*/ 31 h 40"/>
                <a:gd name="T16" fmla="*/ 108 w 361"/>
                <a:gd name="T17" fmla="*/ 34 h 40"/>
                <a:gd name="T18" fmla="*/ 126 w 361"/>
                <a:gd name="T19" fmla="*/ 38 h 40"/>
                <a:gd name="T20" fmla="*/ 146 w 361"/>
                <a:gd name="T21" fmla="*/ 39 h 40"/>
                <a:gd name="T22" fmla="*/ 164 w 361"/>
                <a:gd name="T23" fmla="*/ 40 h 40"/>
                <a:gd name="T24" fmla="*/ 182 w 361"/>
                <a:gd name="T25" fmla="*/ 40 h 40"/>
                <a:gd name="T26" fmla="*/ 202 w 361"/>
                <a:gd name="T27" fmla="*/ 39 h 40"/>
                <a:gd name="T28" fmla="*/ 220 w 361"/>
                <a:gd name="T29" fmla="*/ 38 h 40"/>
                <a:gd name="T30" fmla="*/ 238 w 361"/>
                <a:gd name="T31" fmla="*/ 36 h 40"/>
                <a:gd name="T32" fmla="*/ 256 w 361"/>
                <a:gd name="T33" fmla="*/ 33 h 40"/>
                <a:gd name="T34" fmla="*/ 291 w 361"/>
                <a:gd name="T35" fmla="*/ 25 h 40"/>
                <a:gd name="T36" fmla="*/ 327 w 361"/>
                <a:gd name="T37" fmla="*/ 13 h 40"/>
                <a:gd name="T38" fmla="*/ 361 w 361"/>
                <a:gd name="T39" fmla="*/ 0 h 40"/>
                <a:gd name="T40" fmla="*/ 361 w 36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361" y="0"/>
                  </a:moveTo>
                  <a:lnTo>
                    <a:pt x="0" y="0"/>
                  </a:lnTo>
                  <a:lnTo>
                    <a:pt x="0" y="0"/>
                  </a:lnTo>
                  <a:lnTo>
                    <a:pt x="33" y="14"/>
                  </a:lnTo>
                  <a:lnTo>
                    <a:pt x="52" y="21"/>
                  </a:lnTo>
                  <a:lnTo>
                    <a:pt x="69" y="26"/>
                  </a:lnTo>
                  <a:lnTo>
                    <a:pt x="69" y="26"/>
                  </a:lnTo>
                  <a:lnTo>
                    <a:pt x="88" y="31"/>
                  </a:lnTo>
                  <a:lnTo>
                    <a:pt x="108" y="34"/>
                  </a:lnTo>
                  <a:lnTo>
                    <a:pt x="126" y="38"/>
                  </a:lnTo>
                  <a:lnTo>
                    <a:pt x="146" y="39"/>
                  </a:lnTo>
                  <a:lnTo>
                    <a:pt x="164" y="40"/>
                  </a:lnTo>
                  <a:lnTo>
                    <a:pt x="182" y="40"/>
                  </a:lnTo>
                  <a:lnTo>
                    <a:pt x="202" y="39"/>
                  </a:lnTo>
                  <a:lnTo>
                    <a:pt x="220" y="38"/>
                  </a:lnTo>
                  <a:lnTo>
                    <a:pt x="238" y="36"/>
                  </a:lnTo>
                  <a:lnTo>
                    <a:pt x="256" y="33"/>
                  </a:lnTo>
                  <a:lnTo>
                    <a:pt x="291" y="25"/>
                  </a:lnTo>
                  <a:lnTo>
                    <a:pt x="327" y="13"/>
                  </a:lnTo>
                  <a:lnTo>
                    <a:pt x="361" y="0"/>
                  </a:lnTo>
                  <a:lnTo>
                    <a:pt x="36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92"/>
            <p:cNvSpPr>
              <a:spLocks/>
            </p:cNvSpPr>
            <p:nvPr userDrawn="1"/>
          </p:nvSpPr>
          <p:spPr bwMode="auto">
            <a:xfrm>
              <a:off x="4163" y="332"/>
              <a:ext cx="184" cy="65"/>
            </a:xfrm>
            <a:custGeom>
              <a:avLst/>
              <a:gdLst>
                <a:gd name="T0" fmla="*/ 269 w 738"/>
                <a:gd name="T1" fmla="*/ 249 h 262"/>
                <a:gd name="T2" fmla="*/ 269 w 738"/>
                <a:gd name="T3" fmla="*/ 249 h 262"/>
                <a:gd name="T4" fmla="*/ 288 w 738"/>
                <a:gd name="T5" fmla="*/ 254 h 262"/>
                <a:gd name="T6" fmla="*/ 306 w 738"/>
                <a:gd name="T7" fmla="*/ 257 h 262"/>
                <a:gd name="T8" fmla="*/ 325 w 738"/>
                <a:gd name="T9" fmla="*/ 259 h 262"/>
                <a:gd name="T10" fmla="*/ 343 w 738"/>
                <a:gd name="T11" fmla="*/ 262 h 262"/>
                <a:gd name="T12" fmla="*/ 362 w 738"/>
                <a:gd name="T13" fmla="*/ 262 h 262"/>
                <a:gd name="T14" fmla="*/ 381 w 738"/>
                <a:gd name="T15" fmla="*/ 262 h 262"/>
                <a:gd name="T16" fmla="*/ 399 w 738"/>
                <a:gd name="T17" fmla="*/ 262 h 262"/>
                <a:gd name="T18" fmla="*/ 417 w 738"/>
                <a:gd name="T19" fmla="*/ 259 h 262"/>
                <a:gd name="T20" fmla="*/ 434 w 738"/>
                <a:gd name="T21" fmla="*/ 257 h 262"/>
                <a:gd name="T22" fmla="*/ 452 w 738"/>
                <a:gd name="T23" fmla="*/ 253 h 262"/>
                <a:gd name="T24" fmla="*/ 469 w 738"/>
                <a:gd name="T25" fmla="*/ 249 h 262"/>
                <a:gd name="T26" fmla="*/ 488 w 738"/>
                <a:gd name="T27" fmla="*/ 244 h 262"/>
                <a:gd name="T28" fmla="*/ 505 w 738"/>
                <a:gd name="T29" fmla="*/ 238 h 262"/>
                <a:gd name="T30" fmla="*/ 520 w 738"/>
                <a:gd name="T31" fmla="*/ 232 h 262"/>
                <a:gd name="T32" fmla="*/ 537 w 738"/>
                <a:gd name="T33" fmla="*/ 224 h 262"/>
                <a:gd name="T34" fmla="*/ 553 w 738"/>
                <a:gd name="T35" fmla="*/ 216 h 262"/>
                <a:gd name="T36" fmla="*/ 568 w 738"/>
                <a:gd name="T37" fmla="*/ 207 h 262"/>
                <a:gd name="T38" fmla="*/ 584 w 738"/>
                <a:gd name="T39" fmla="*/ 198 h 262"/>
                <a:gd name="T40" fmla="*/ 598 w 738"/>
                <a:gd name="T41" fmla="*/ 188 h 262"/>
                <a:gd name="T42" fmla="*/ 613 w 738"/>
                <a:gd name="T43" fmla="*/ 177 h 262"/>
                <a:gd name="T44" fmla="*/ 627 w 738"/>
                <a:gd name="T45" fmla="*/ 165 h 262"/>
                <a:gd name="T46" fmla="*/ 640 w 738"/>
                <a:gd name="T47" fmla="*/ 152 h 262"/>
                <a:gd name="T48" fmla="*/ 652 w 738"/>
                <a:gd name="T49" fmla="*/ 141 h 262"/>
                <a:gd name="T50" fmla="*/ 665 w 738"/>
                <a:gd name="T51" fmla="*/ 126 h 262"/>
                <a:gd name="T52" fmla="*/ 677 w 738"/>
                <a:gd name="T53" fmla="*/ 113 h 262"/>
                <a:gd name="T54" fmla="*/ 687 w 738"/>
                <a:gd name="T55" fmla="*/ 98 h 262"/>
                <a:gd name="T56" fmla="*/ 697 w 738"/>
                <a:gd name="T57" fmla="*/ 83 h 262"/>
                <a:gd name="T58" fmla="*/ 707 w 738"/>
                <a:gd name="T59" fmla="*/ 68 h 262"/>
                <a:gd name="T60" fmla="*/ 716 w 738"/>
                <a:gd name="T61" fmla="*/ 51 h 262"/>
                <a:gd name="T62" fmla="*/ 723 w 738"/>
                <a:gd name="T63" fmla="*/ 35 h 262"/>
                <a:gd name="T64" fmla="*/ 731 w 738"/>
                <a:gd name="T65" fmla="*/ 17 h 262"/>
                <a:gd name="T66" fmla="*/ 738 w 738"/>
                <a:gd name="T67" fmla="*/ 0 h 262"/>
                <a:gd name="T68" fmla="*/ 0 w 738"/>
                <a:gd name="T69" fmla="*/ 0 h 262"/>
                <a:gd name="T70" fmla="*/ 0 w 738"/>
                <a:gd name="T71" fmla="*/ 0 h 262"/>
                <a:gd name="T72" fmla="*/ 9 w 738"/>
                <a:gd name="T73" fmla="*/ 21 h 262"/>
                <a:gd name="T74" fmla="*/ 18 w 738"/>
                <a:gd name="T75" fmla="*/ 43 h 262"/>
                <a:gd name="T76" fmla="*/ 29 w 738"/>
                <a:gd name="T77" fmla="*/ 64 h 262"/>
                <a:gd name="T78" fmla="*/ 42 w 738"/>
                <a:gd name="T79" fmla="*/ 83 h 262"/>
                <a:gd name="T80" fmla="*/ 55 w 738"/>
                <a:gd name="T81" fmla="*/ 103 h 262"/>
                <a:gd name="T82" fmla="*/ 69 w 738"/>
                <a:gd name="T83" fmla="*/ 121 h 262"/>
                <a:gd name="T84" fmla="*/ 85 w 738"/>
                <a:gd name="T85" fmla="*/ 139 h 262"/>
                <a:gd name="T86" fmla="*/ 102 w 738"/>
                <a:gd name="T87" fmla="*/ 155 h 262"/>
                <a:gd name="T88" fmla="*/ 119 w 738"/>
                <a:gd name="T89" fmla="*/ 171 h 262"/>
                <a:gd name="T90" fmla="*/ 138 w 738"/>
                <a:gd name="T91" fmla="*/ 186 h 262"/>
                <a:gd name="T92" fmla="*/ 158 w 738"/>
                <a:gd name="T93" fmla="*/ 199 h 262"/>
                <a:gd name="T94" fmla="*/ 177 w 738"/>
                <a:gd name="T95" fmla="*/ 212 h 262"/>
                <a:gd name="T96" fmla="*/ 200 w 738"/>
                <a:gd name="T97" fmla="*/ 223 h 262"/>
                <a:gd name="T98" fmla="*/ 222 w 738"/>
                <a:gd name="T99" fmla="*/ 233 h 262"/>
                <a:gd name="T100" fmla="*/ 245 w 738"/>
                <a:gd name="T101" fmla="*/ 242 h 262"/>
                <a:gd name="T102" fmla="*/ 269 w 738"/>
                <a:gd name="T103" fmla="*/ 249 h 262"/>
                <a:gd name="T104" fmla="*/ 2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269" y="249"/>
                  </a:moveTo>
                  <a:lnTo>
                    <a:pt x="269" y="249"/>
                  </a:lnTo>
                  <a:lnTo>
                    <a:pt x="288" y="254"/>
                  </a:lnTo>
                  <a:lnTo>
                    <a:pt x="306" y="257"/>
                  </a:lnTo>
                  <a:lnTo>
                    <a:pt x="325" y="259"/>
                  </a:lnTo>
                  <a:lnTo>
                    <a:pt x="343" y="262"/>
                  </a:lnTo>
                  <a:lnTo>
                    <a:pt x="362" y="262"/>
                  </a:lnTo>
                  <a:lnTo>
                    <a:pt x="381" y="262"/>
                  </a:lnTo>
                  <a:lnTo>
                    <a:pt x="399" y="262"/>
                  </a:lnTo>
                  <a:lnTo>
                    <a:pt x="417" y="259"/>
                  </a:lnTo>
                  <a:lnTo>
                    <a:pt x="434" y="257"/>
                  </a:lnTo>
                  <a:lnTo>
                    <a:pt x="452" y="253"/>
                  </a:lnTo>
                  <a:lnTo>
                    <a:pt x="469" y="249"/>
                  </a:lnTo>
                  <a:lnTo>
                    <a:pt x="488" y="244"/>
                  </a:lnTo>
                  <a:lnTo>
                    <a:pt x="505" y="238"/>
                  </a:lnTo>
                  <a:lnTo>
                    <a:pt x="520" y="232"/>
                  </a:lnTo>
                  <a:lnTo>
                    <a:pt x="537" y="224"/>
                  </a:lnTo>
                  <a:lnTo>
                    <a:pt x="553" y="216"/>
                  </a:lnTo>
                  <a:lnTo>
                    <a:pt x="568" y="207"/>
                  </a:lnTo>
                  <a:lnTo>
                    <a:pt x="584" y="198"/>
                  </a:lnTo>
                  <a:lnTo>
                    <a:pt x="598" y="188"/>
                  </a:lnTo>
                  <a:lnTo>
                    <a:pt x="613" y="177"/>
                  </a:lnTo>
                  <a:lnTo>
                    <a:pt x="627" y="165"/>
                  </a:lnTo>
                  <a:lnTo>
                    <a:pt x="640" y="152"/>
                  </a:lnTo>
                  <a:lnTo>
                    <a:pt x="652" y="141"/>
                  </a:lnTo>
                  <a:lnTo>
                    <a:pt x="665" y="126"/>
                  </a:lnTo>
                  <a:lnTo>
                    <a:pt x="677" y="113"/>
                  </a:lnTo>
                  <a:lnTo>
                    <a:pt x="687" y="98"/>
                  </a:lnTo>
                  <a:lnTo>
                    <a:pt x="697" y="83"/>
                  </a:lnTo>
                  <a:lnTo>
                    <a:pt x="707" y="68"/>
                  </a:lnTo>
                  <a:lnTo>
                    <a:pt x="716" y="51"/>
                  </a:lnTo>
                  <a:lnTo>
                    <a:pt x="723" y="35"/>
                  </a:lnTo>
                  <a:lnTo>
                    <a:pt x="731" y="17"/>
                  </a:lnTo>
                  <a:lnTo>
                    <a:pt x="738" y="0"/>
                  </a:lnTo>
                  <a:lnTo>
                    <a:pt x="0" y="0"/>
                  </a:lnTo>
                  <a:lnTo>
                    <a:pt x="0" y="0"/>
                  </a:lnTo>
                  <a:lnTo>
                    <a:pt x="9" y="21"/>
                  </a:lnTo>
                  <a:lnTo>
                    <a:pt x="18" y="43"/>
                  </a:lnTo>
                  <a:lnTo>
                    <a:pt x="29" y="64"/>
                  </a:lnTo>
                  <a:lnTo>
                    <a:pt x="42" y="83"/>
                  </a:lnTo>
                  <a:lnTo>
                    <a:pt x="55" y="103"/>
                  </a:lnTo>
                  <a:lnTo>
                    <a:pt x="69" y="121"/>
                  </a:lnTo>
                  <a:lnTo>
                    <a:pt x="85" y="139"/>
                  </a:lnTo>
                  <a:lnTo>
                    <a:pt x="102" y="155"/>
                  </a:lnTo>
                  <a:lnTo>
                    <a:pt x="119" y="171"/>
                  </a:lnTo>
                  <a:lnTo>
                    <a:pt x="138" y="186"/>
                  </a:lnTo>
                  <a:lnTo>
                    <a:pt x="158" y="199"/>
                  </a:lnTo>
                  <a:lnTo>
                    <a:pt x="177" y="212"/>
                  </a:lnTo>
                  <a:lnTo>
                    <a:pt x="200" y="223"/>
                  </a:lnTo>
                  <a:lnTo>
                    <a:pt x="222" y="233"/>
                  </a:lnTo>
                  <a:lnTo>
                    <a:pt x="245" y="242"/>
                  </a:lnTo>
                  <a:lnTo>
                    <a:pt x="269" y="249"/>
                  </a:lnTo>
                  <a:lnTo>
                    <a:pt x="2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3" name="Freeform 93"/>
            <p:cNvSpPr>
              <a:spLocks/>
            </p:cNvSpPr>
            <p:nvPr userDrawn="1"/>
          </p:nvSpPr>
          <p:spPr bwMode="auto">
            <a:xfrm>
              <a:off x="4412" y="332"/>
              <a:ext cx="176" cy="121"/>
            </a:xfrm>
            <a:custGeom>
              <a:avLst/>
              <a:gdLst>
                <a:gd name="T0" fmla="*/ 261 w 702"/>
                <a:gd name="T1" fmla="*/ 472 h 483"/>
                <a:gd name="T2" fmla="*/ 296 w 702"/>
                <a:gd name="T3" fmla="*/ 479 h 483"/>
                <a:gd name="T4" fmla="*/ 331 w 702"/>
                <a:gd name="T5" fmla="*/ 483 h 483"/>
                <a:gd name="T6" fmla="*/ 365 w 702"/>
                <a:gd name="T7" fmla="*/ 483 h 483"/>
                <a:gd name="T8" fmla="*/ 400 w 702"/>
                <a:gd name="T9" fmla="*/ 481 h 483"/>
                <a:gd name="T10" fmla="*/ 433 w 702"/>
                <a:gd name="T11" fmla="*/ 474 h 483"/>
                <a:gd name="T12" fmla="*/ 465 w 702"/>
                <a:gd name="T13" fmla="*/ 465 h 483"/>
                <a:gd name="T14" fmla="*/ 497 w 702"/>
                <a:gd name="T15" fmla="*/ 452 h 483"/>
                <a:gd name="T16" fmla="*/ 527 w 702"/>
                <a:gd name="T17" fmla="*/ 436 h 483"/>
                <a:gd name="T18" fmla="*/ 555 w 702"/>
                <a:gd name="T19" fmla="*/ 418 h 483"/>
                <a:gd name="T20" fmla="*/ 581 w 702"/>
                <a:gd name="T21" fmla="*/ 397 h 483"/>
                <a:gd name="T22" fmla="*/ 606 w 702"/>
                <a:gd name="T23" fmla="*/ 374 h 483"/>
                <a:gd name="T24" fmla="*/ 628 w 702"/>
                <a:gd name="T25" fmla="*/ 349 h 483"/>
                <a:gd name="T26" fmla="*/ 648 w 702"/>
                <a:gd name="T27" fmla="*/ 321 h 483"/>
                <a:gd name="T28" fmla="*/ 665 w 702"/>
                <a:gd name="T29" fmla="*/ 291 h 483"/>
                <a:gd name="T30" fmla="*/ 679 w 702"/>
                <a:gd name="T31" fmla="*/ 258 h 483"/>
                <a:gd name="T32" fmla="*/ 691 w 702"/>
                <a:gd name="T33" fmla="*/ 224 h 483"/>
                <a:gd name="T34" fmla="*/ 697 w 702"/>
                <a:gd name="T35" fmla="*/ 194 h 483"/>
                <a:gd name="T36" fmla="*/ 702 w 702"/>
                <a:gd name="T37" fmla="*/ 137 h 483"/>
                <a:gd name="T38" fmla="*/ 697 w 702"/>
                <a:gd name="T39" fmla="*/ 81 h 483"/>
                <a:gd name="T40" fmla="*/ 684 w 702"/>
                <a:gd name="T41" fmla="*/ 26 h 483"/>
                <a:gd name="T42" fmla="*/ 29 w 702"/>
                <a:gd name="T43" fmla="*/ 0 h 483"/>
                <a:gd name="T44" fmla="*/ 20 w 702"/>
                <a:gd name="T45" fmla="*/ 21 h 483"/>
                <a:gd name="T46" fmla="*/ 12 w 702"/>
                <a:gd name="T47" fmla="*/ 42 h 483"/>
                <a:gd name="T48" fmla="*/ 8 w 702"/>
                <a:gd name="T49" fmla="*/ 60 h 483"/>
                <a:gd name="T50" fmla="*/ 3 w 702"/>
                <a:gd name="T51" fmla="*/ 95 h 483"/>
                <a:gd name="T52" fmla="*/ 0 w 702"/>
                <a:gd name="T53" fmla="*/ 129 h 483"/>
                <a:gd name="T54" fmla="*/ 1 w 702"/>
                <a:gd name="T55" fmla="*/ 164 h 483"/>
                <a:gd name="T56" fmla="*/ 7 w 702"/>
                <a:gd name="T57" fmla="*/ 198 h 483"/>
                <a:gd name="T58" fmla="*/ 14 w 702"/>
                <a:gd name="T59" fmla="*/ 231 h 483"/>
                <a:gd name="T60" fmla="*/ 25 w 702"/>
                <a:gd name="T61" fmla="*/ 263 h 483"/>
                <a:gd name="T62" fmla="*/ 39 w 702"/>
                <a:gd name="T63" fmla="*/ 293 h 483"/>
                <a:gd name="T64" fmla="*/ 56 w 702"/>
                <a:gd name="T65" fmla="*/ 323 h 483"/>
                <a:gd name="T66" fmla="*/ 76 w 702"/>
                <a:gd name="T67" fmla="*/ 350 h 483"/>
                <a:gd name="T68" fmla="*/ 98 w 702"/>
                <a:gd name="T69" fmla="*/ 375 h 483"/>
                <a:gd name="T70" fmla="*/ 123 w 702"/>
                <a:gd name="T71" fmla="*/ 399 h 483"/>
                <a:gd name="T72" fmla="*/ 150 w 702"/>
                <a:gd name="T73" fmla="*/ 420 h 483"/>
                <a:gd name="T74" fmla="*/ 179 w 702"/>
                <a:gd name="T75" fmla="*/ 439 h 483"/>
                <a:gd name="T76" fmla="*/ 210 w 702"/>
                <a:gd name="T77" fmla="*/ 455 h 483"/>
                <a:gd name="T78" fmla="*/ 244 w 702"/>
                <a:gd name="T79" fmla="*/ 466 h 483"/>
                <a:gd name="T80" fmla="*/ 26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261" y="472"/>
                  </a:moveTo>
                  <a:lnTo>
                    <a:pt x="261" y="472"/>
                  </a:lnTo>
                  <a:lnTo>
                    <a:pt x="278" y="476"/>
                  </a:lnTo>
                  <a:lnTo>
                    <a:pt x="296" y="479"/>
                  </a:lnTo>
                  <a:lnTo>
                    <a:pt x="313" y="482"/>
                  </a:lnTo>
                  <a:lnTo>
                    <a:pt x="331" y="483"/>
                  </a:lnTo>
                  <a:lnTo>
                    <a:pt x="348" y="483"/>
                  </a:lnTo>
                  <a:lnTo>
                    <a:pt x="365" y="483"/>
                  </a:lnTo>
                  <a:lnTo>
                    <a:pt x="383" y="482"/>
                  </a:lnTo>
                  <a:lnTo>
                    <a:pt x="400" y="481"/>
                  </a:lnTo>
                  <a:lnTo>
                    <a:pt x="417" y="478"/>
                  </a:lnTo>
                  <a:lnTo>
                    <a:pt x="433" y="474"/>
                  </a:lnTo>
                  <a:lnTo>
                    <a:pt x="450" y="470"/>
                  </a:lnTo>
                  <a:lnTo>
                    <a:pt x="465" y="465"/>
                  </a:lnTo>
                  <a:lnTo>
                    <a:pt x="481" y="459"/>
                  </a:lnTo>
                  <a:lnTo>
                    <a:pt x="497" y="452"/>
                  </a:lnTo>
                  <a:lnTo>
                    <a:pt x="512" y="444"/>
                  </a:lnTo>
                  <a:lnTo>
                    <a:pt x="527" y="436"/>
                  </a:lnTo>
                  <a:lnTo>
                    <a:pt x="541" y="429"/>
                  </a:lnTo>
                  <a:lnTo>
                    <a:pt x="555" y="418"/>
                  </a:lnTo>
                  <a:lnTo>
                    <a:pt x="568" y="409"/>
                  </a:lnTo>
                  <a:lnTo>
                    <a:pt x="581" y="397"/>
                  </a:lnTo>
                  <a:lnTo>
                    <a:pt x="594" y="387"/>
                  </a:lnTo>
                  <a:lnTo>
                    <a:pt x="606" y="374"/>
                  </a:lnTo>
                  <a:lnTo>
                    <a:pt x="618" y="362"/>
                  </a:lnTo>
                  <a:lnTo>
                    <a:pt x="628" y="349"/>
                  </a:lnTo>
                  <a:lnTo>
                    <a:pt x="639" y="335"/>
                  </a:lnTo>
                  <a:lnTo>
                    <a:pt x="648" y="321"/>
                  </a:lnTo>
                  <a:lnTo>
                    <a:pt x="657" y="306"/>
                  </a:lnTo>
                  <a:lnTo>
                    <a:pt x="665" y="291"/>
                  </a:lnTo>
                  <a:lnTo>
                    <a:pt x="672" y="275"/>
                  </a:lnTo>
                  <a:lnTo>
                    <a:pt x="679" y="258"/>
                  </a:lnTo>
                  <a:lnTo>
                    <a:pt x="686" y="241"/>
                  </a:lnTo>
                  <a:lnTo>
                    <a:pt x="691" y="224"/>
                  </a:lnTo>
                  <a:lnTo>
                    <a:pt x="691" y="224"/>
                  </a:lnTo>
                  <a:lnTo>
                    <a:pt x="697" y="194"/>
                  </a:lnTo>
                  <a:lnTo>
                    <a:pt x="701" y="165"/>
                  </a:lnTo>
                  <a:lnTo>
                    <a:pt x="702" y="137"/>
                  </a:lnTo>
                  <a:lnTo>
                    <a:pt x="701" y="108"/>
                  </a:lnTo>
                  <a:lnTo>
                    <a:pt x="697" y="81"/>
                  </a:lnTo>
                  <a:lnTo>
                    <a:pt x="692" y="52"/>
                  </a:lnTo>
                  <a:lnTo>
                    <a:pt x="684" y="26"/>
                  </a:lnTo>
                  <a:lnTo>
                    <a:pt x="675" y="0"/>
                  </a:lnTo>
                  <a:lnTo>
                    <a:pt x="29" y="0"/>
                  </a:lnTo>
                  <a:lnTo>
                    <a:pt x="29" y="0"/>
                  </a:lnTo>
                  <a:lnTo>
                    <a:pt x="20" y="21"/>
                  </a:lnTo>
                  <a:lnTo>
                    <a:pt x="16" y="31"/>
                  </a:lnTo>
                  <a:lnTo>
                    <a:pt x="12" y="42"/>
                  </a:lnTo>
                  <a:lnTo>
                    <a:pt x="12" y="42"/>
                  </a:lnTo>
                  <a:lnTo>
                    <a:pt x="8" y="60"/>
                  </a:lnTo>
                  <a:lnTo>
                    <a:pt x="5" y="77"/>
                  </a:lnTo>
                  <a:lnTo>
                    <a:pt x="3" y="95"/>
                  </a:lnTo>
                  <a:lnTo>
                    <a:pt x="1" y="112"/>
                  </a:lnTo>
                  <a:lnTo>
                    <a:pt x="0" y="129"/>
                  </a:lnTo>
                  <a:lnTo>
                    <a:pt x="0" y="147"/>
                  </a:lnTo>
                  <a:lnTo>
                    <a:pt x="1" y="164"/>
                  </a:lnTo>
                  <a:lnTo>
                    <a:pt x="4" y="181"/>
                  </a:lnTo>
                  <a:lnTo>
                    <a:pt x="7" y="198"/>
                  </a:lnTo>
                  <a:lnTo>
                    <a:pt x="11" y="215"/>
                  </a:lnTo>
                  <a:lnTo>
                    <a:pt x="14" y="231"/>
                  </a:lnTo>
                  <a:lnTo>
                    <a:pt x="20" y="248"/>
                  </a:lnTo>
                  <a:lnTo>
                    <a:pt x="25" y="263"/>
                  </a:lnTo>
                  <a:lnTo>
                    <a:pt x="31" y="279"/>
                  </a:lnTo>
                  <a:lnTo>
                    <a:pt x="39" y="293"/>
                  </a:lnTo>
                  <a:lnTo>
                    <a:pt x="47" y="309"/>
                  </a:lnTo>
                  <a:lnTo>
                    <a:pt x="56" y="323"/>
                  </a:lnTo>
                  <a:lnTo>
                    <a:pt x="65" y="336"/>
                  </a:lnTo>
                  <a:lnTo>
                    <a:pt x="76" y="350"/>
                  </a:lnTo>
                  <a:lnTo>
                    <a:pt x="86" y="363"/>
                  </a:lnTo>
                  <a:lnTo>
                    <a:pt x="98" y="375"/>
                  </a:lnTo>
                  <a:lnTo>
                    <a:pt x="110" y="388"/>
                  </a:lnTo>
                  <a:lnTo>
                    <a:pt x="123" y="399"/>
                  </a:lnTo>
                  <a:lnTo>
                    <a:pt x="136" y="410"/>
                  </a:lnTo>
                  <a:lnTo>
                    <a:pt x="150" y="420"/>
                  </a:lnTo>
                  <a:lnTo>
                    <a:pt x="164" y="430"/>
                  </a:lnTo>
                  <a:lnTo>
                    <a:pt x="179" y="439"/>
                  </a:lnTo>
                  <a:lnTo>
                    <a:pt x="194" y="447"/>
                  </a:lnTo>
                  <a:lnTo>
                    <a:pt x="210" y="455"/>
                  </a:lnTo>
                  <a:lnTo>
                    <a:pt x="227" y="461"/>
                  </a:lnTo>
                  <a:lnTo>
                    <a:pt x="244" y="466"/>
                  </a:lnTo>
                  <a:lnTo>
                    <a:pt x="261" y="472"/>
                  </a:lnTo>
                  <a:lnTo>
                    <a:pt x="26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4" name="Freeform 94"/>
            <p:cNvSpPr>
              <a:spLocks/>
            </p:cNvSpPr>
            <p:nvPr userDrawn="1"/>
          </p:nvSpPr>
          <p:spPr bwMode="auto">
            <a:xfrm>
              <a:off x="4667" y="353"/>
              <a:ext cx="155" cy="155"/>
            </a:xfrm>
            <a:custGeom>
              <a:avLst/>
              <a:gdLst>
                <a:gd name="T0" fmla="*/ 610 w 620"/>
                <a:gd name="T1" fmla="*/ 391 h 620"/>
                <a:gd name="T2" fmla="*/ 618 w 620"/>
                <a:gd name="T3" fmla="*/ 359 h 620"/>
                <a:gd name="T4" fmla="*/ 620 w 620"/>
                <a:gd name="T5" fmla="*/ 328 h 620"/>
                <a:gd name="T6" fmla="*/ 618 w 620"/>
                <a:gd name="T7" fmla="*/ 267 h 620"/>
                <a:gd name="T8" fmla="*/ 605 w 620"/>
                <a:gd name="T9" fmla="*/ 209 h 620"/>
                <a:gd name="T10" fmla="*/ 580 w 620"/>
                <a:gd name="T11" fmla="*/ 155 h 620"/>
                <a:gd name="T12" fmla="*/ 545 w 620"/>
                <a:gd name="T13" fmla="*/ 107 h 620"/>
                <a:gd name="T14" fmla="*/ 502 w 620"/>
                <a:gd name="T15" fmla="*/ 65 h 620"/>
                <a:gd name="T16" fmla="*/ 450 w 620"/>
                <a:gd name="T17" fmla="*/ 32 h 620"/>
                <a:gd name="T18" fmla="*/ 421 w 620"/>
                <a:gd name="T19" fmla="*/ 19 h 620"/>
                <a:gd name="T20" fmla="*/ 391 w 620"/>
                <a:gd name="T21" fmla="*/ 10 h 620"/>
                <a:gd name="T22" fmla="*/ 375 w 620"/>
                <a:gd name="T23" fmla="*/ 6 h 620"/>
                <a:gd name="T24" fmla="*/ 344 w 620"/>
                <a:gd name="T25" fmla="*/ 1 h 620"/>
                <a:gd name="T26" fmla="*/ 299 w 620"/>
                <a:gd name="T27" fmla="*/ 0 h 620"/>
                <a:gd name="T28" fmla="*/ 239 w 620"/>
                <a:gd name="T29" fmla="*/ 8 h 620"/>
                <a:gd name="T30" fmla="*/ 181 w 620"/>
                <a:gd name="T31" fmla="*/ 27 h 620"/>
                <a:gd name="T32" fmla="*/ 130 w 620"/>
                <a:gd name="T33" fmla="*/ 57 h 620"/>
                <a:gd name="T34" fmla="*/ 85 w 620"/>
                <a:gd name="T35" fmla="*/ 96 h 620"/>
                <a:gd name="T36" fmla="*/ 48 w 620"/>
                <a:gd name="T37" fmla="*/ 144 h 620"/>
                <a:gd name="T38" fmla="*/ 26 w 620"/>
                <a:gd name="T39" fmla="*/ 185 h 620"/>
                <a:gd name="T40" fmla="*/ 16 w 620"/>
                <a:gd name="T41" fmla="*/ 215 h 620"/>
                <a:gd name="T42" fmla="*/ 11 w 620"/>
                <a:gd name="T43" fmla="*/ 229 h 620"/>
                <a:gd name="T44" fmla="*/ 4 w 620"/>
                <a:gd name="T45" fmla="*/ 260 h 620"/>
                <a:gd name="T46" fmla="*/ 0 w 620"/>
                <a:gd name="T47" fmla="*/ 292 h 620"/>
                <a:gd name="T48" fmla="*/ 3 w 620"/>
                <a:gd name="T49" fmla="*/ 353 h 620"/>
                <a:gd name="T50" fmla="*/ 17 w 620"/>
                <a:gd name="T51" fmla="*/ 411 h 620"/>
                <a:gd name="T52" fmla="*/ 42 w 620"/>
                <a:gd name="T53" fmla="*/ 465 h 620"/>
                <a:gd name="T54" fmla="*/ 76 w 620"/>
                <a:gd name="T55" fmla="*/ 514 h 620"/>
                <a:gd name="T56" fmla="*/ 120 w 620"/>
                <a:gd name="T57" fmla="*/ 555 h 620"/>
                <a:gd name="T58" fmla="*/ 171 w 620"/>
                <a:gd name="T59" fmla="*/ 587 h 620"/>
                <a:gd name="T60" fmla="*/ 199 w 620"/>
                <a:gd name="T61" fmla="*/ 600 h 620"/>
                <a:gd name="T62" fmla="*/ 231 w 620"/>
                <a:gd name="T63" fmla="*/ 609 h 620"/>
                <a:gd name="T64" fmla="*/ 246 w 620"/>
                <a:gd name="T65" fmla="*/ 613 h 620"/>
                <a:gd name="T66" fmla="*/ 276 w 620"/>
                <a:gd name="T67" fmla="*/ 619 h 620"/>
                <a:gd name="T68" fmla="*/ 323 w 620"/>
                <a:gd name="T69" fmla="*/ 620 h 620"/>
                <a:gd name="T70" fmla="*/ 383 w 620"/>
                <a:gd name="T71" fmla="*/ 612 h 620"/>
                <a:gd name="T72" fmla="*/ 439 w 620"/>
                <a:gd name="T73" fmla="*/ 592 h 620"/>
                <a:gd name="T74" fmla="*/ 491 w 620"/>
                <a:gd name="T75" fmla="*/ 563 h 620"/>
                <a:gd name="T76" fmla="*/ 536 w 620"/>
                <a:gd name="T77" fmla="*/ 523 h 620"/>
                <a:gd name="T78" fmla="*/ 573 w 620"/>
                <a:gd name="T79" fmla="*/ 475 h 620"/>
                <a:gd name="T80" fmla="*/ 594 w 620"/>
                <a:gd name="T81" fmla="*/ 435 h 620"/>
                <a:gd name="T82" fmla="*/ 606 w 620"/>
                <a:gd name="T83" fmla="*/ 406 h 620"/>
                <a:gd name="T84" fmla="*/ 610 w 620"/>
                <a:gd name="T85" fmla="*/ 391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610" y="391"/>
                  </a:moveTo>
                  <a:lnTo>
                    <a:pt x="610" y="391"/>
                  </a:lnTo>
                  <a:lnTo>
                    <a:pt x="614" y="375"/>
                  </a:lnTo>
                  <a:lnTo>
                    <a:pt x="618" y="359"/>
                  </a:lnTo>
                  <a:lnTo>
                    <a:pt x="619" y="344"/>
                  </a:lnTo>
                  <a:lnTo>
                    <a:pt x="620" y="328"/>
                  </a:lnTo>
                  <a:lnTo>
                    <a:pt x="620" y="298"/>
                  </a:lnTo>
                  <a:lnTo>
                    <a:pt x="618" y="267"/>
                  </a:lnTo>
                  <a:lnTo>
                    <a:pt x="613" y="238"/>
                  </a:lnTo>
                  <a:lnTo>
                    <a:pt x="605" y="209"/>
                  </a:lnTo>
                  <a:lnTo>
                    <a:pt x="593" y="181"/>
                  </a:lnTo>
                  <a:lnTo>
                    <a:pt x="580" y="155"/>
                  </a:lnTo>
                  <a:lnTo>
                    <a:pt x="563" y="130"/>
                  </a:lnTo>
                  <a:lnTo>
                    <a:pt x="545" y="107"/>
                  </a:lnTo>
                  <a:lnTo>
                    <a:pt x="524" y="84"/>
                  </a:lnTo>
                  <a:lnTo>
                    <a:pt x="502" y="65"/>
                  </a:lnTo>
                  <a:lnTo>
                    <a:pt x="477" y="48"/>
                  </a:lnTo>
                  <a:lnTo>
                    <a:pt x="450" y="32"/>
                  </a:lnTo>
                  <a:lnTo>
                    <a:pt x="435" y="26"/>
                  </a:lnTo>
                  <a:lnTo>
                    <a:pt x="421" y="19"/>
                  </a:lnTo>
                  <a:lnTo>
                    <a:pt x="407" y="14"/>
                  </a:lnTo>
                  <a:lnTo>
                    <a:pt x="391" y="10"/>
                  </a:lnTo>
                  <a:lnTo>
                    <a:pt x="391" y="10"/>
                  </a:lnTo>
                  <a:lnTo>
                    <a:pt x="375" y="6"/>
                  </a:lnTo>
                  <a:lnTo>
                    <a:pt x="360" y="4"/>
                  </a:lnTo>
                  <a:lnTo>
                    <a:pt x="344" y="1"/>
                  </a:lnTo>
                  <a:lnTo>
                    <a:pt x="329" y="0"/>
                  </a:lnTo>
                  <a:lnTo>
                    <a:pt x="299" y="0"/>
                  </a:lnTo>
                  <a:lnTo>
                    <a:pt x="267" y="2"/>
                  </a:lnTo>
                  <a:lnTo>
                    <a:pt x="239" y="8"/>
                  </a:lnTo>
                  <a:lnTo>
                    <a:pt x="210" y="17"/>
                  </a:lnTo>
                  <a:lnTo>
                    <a:pt x="181" y="27"/>
                  </a:lnTo>
                  <a:lnTo>
                    <a:pt x="155" y="41"/>
                  </a:lnTo>
                  <a:lnTo>
                    <a:pt x="130" y="57"/>
                  </a:lnTo>
                  <a:lnTo>
                    <a:pt x="107" y="75"/>
                  </a:lnTo>
                  <a:lnTo>
                    <a:pt x="85" y="96"/>
                  </a:lnTo>
                  <a:lnTo>
                    <a:pt x="65" y="120"/>
                  </a:lnTo>
                  <a:lnTo>
                    <a:pt x="48" y="144"/>
                  </a:lnTo>
                  <a:lnTo>
                    <a:pt x="33" y="170"/>
                  </a:lnTo>
                  <a:lnTo>
                    <a:pt x="26" y="185"/>
                  </a:lnTo>
                  <a:lnTo>
                    <a:pt x="21" y="199"/>
                  </a:lnTo>
                  <a:lnTo>
                    <a:pt x="16" y="215"/>
                  </a:lnTo>
                  <a:lnTo>
                    <a:pt x="11" y="229"/>
                  </a:lnTo>
                  <a:lnTo>
                    <a:pt x="11" y="229"/>
                  </a:lnTo>
                  <a:lnTo>
                    <a:pt x="7" y="245"/>
                  </a:lnTo>
                  <a:lnTo>
                    <a:pt x="4" y="260"/>
                  </a:lnTo>
                  <a:lnTo>
                    <a:pt x="1" y="276"/>
                  </a:lnTo>
                  <a:lnTo>
                    <a:pt x="0" y="292"/>
                  </a:lnTo>
                  <a:lnTo>
                    <a:pt x="0" y="323"/>
                  </a:lnTo>
                  <a:lnTo>
                    <a:pt x="3" y="353"/>
                  </a:lnTo>
                  <a:lnTo>
                    <a:pt x="8" y="383"/>
                  </a:lnTo>
                  <a:lnTo>
                    <a:pt x="17" y="411"/>
                  </a:lnTo>
                  <a:lnTo>
                    <a:pt x="27" y="439"/>
                  </a:lnTo>
                  <a:lnTo>
                    <a:pt x="42" y="465"/>
                  </a:lnTo>
                  <a:lnTo>
                    <a:pt x="57" y="491"/>
                  </a:lnTo>
                  <a:lnTo>
                    <a:pt x="76" y="514"/>
                  </a:lnTo>
                  <a:lnTo>
                    <a:pt x="97" y="535"/>
                  </a:lnTo>
                  <a:lnTo>
                    <a:pt x="120" y="555"/>
                  </a:lnTo>
                  <a:lnTo>
                    <a:pt x="145" y="573"/>
                  </a:lnTo>
                  <a:lnTo>
                    <a:pt x="171" y="587"/>
                  </a:lnTo>
                  <a:lnTo>
                    <a:pt x="185" y="594"/>
                  </a:lnTo>
                  <a:lnTo>
                    <a:pt x="199" y="600"/>
                  </a:lnTo>
                  <a:lnTo>
                    <a:pt x="215" y="606"/>
                  </a:lnTo>
                  <a:lnTo>
                    <a:pt x="231" y="609"/>
                  </a:lnTo>
                  <a:lnTo>
                    <a:pt x="231" y="609"/>
                  </a:lnTo>
                  <a:lnTo>
                    <a:pt x="246" y="613"/>
                  </a:lnTo>
                  <a:lnTo>
                    <a:pt x="261" y="616"/>
                  </a:lnTo>
                  <a:lnTo>
                    <a:pt x="276" y="619"/>
                  </a:lnTo>
                  <a:lnTo>
                    <a:pt x="292" y="620"/>
                  </a:lnTo>
                  <a:lnTo>
                    <a:pt x="323" y="620"/>
                  </a:lnTo>
                  <a:lnTo>
                    <a:pt x="353" y="617"/>
                  </a:lnTo>
                  <a:lnTo>
                    <a:pt x="383" y="612"/>
                  </a:lnTo>
                  <a:lnTo>
                    <a:pt x="412" y="604"/>
                  </a:lnTo>
                  <a:lnTo>
                    <a:pt x="439" y="592"/>
                  </a:lnTo>
                  <a:lnTo>
                    <a:pt x="465" y="579"/>
                  </a:lnTo>
                  <a:lnTo>
                    <a:pt x="491" y="563"/>
                  </a:lnTo>
                  <a:lnTo>
                    <a:pt x="515" y="544"/>
                  </a:lnTo>
                  <a:lnTo>
                    <a:pt x="536" y="523"/>
                  </a:lnTo>
                  <a:lnTo>
                    <a:pt x="555" y="501"/>
                  </a:lnTo>
                  <a:lnTo>
                    <a:pt x="573" y="475"/>
                  </a:lnTo>
                  <a:lnTo>
                    <a:pt x="588" y="449"/>
                  </a:lnTo>
                  <a:lnTo>
                    <a:pt x="594" y="435"/>
                  </a:lnTo>
                  <a:lnTo>
                    <a:pt x="601" y="421"/>
                  </a:lnTo>
                  <a:lnTo>
                    <a:pt x="606" y="406"/>
                  </a:lnTo>
                  <a:lnTo>
                    <a:pt x="610" y="391"/>
                  </a:lnTo>
                  <a:lnTo>
                    <a:pt x="610"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Freeform 95"/>
            <p:cNvSpPr>
              <a:spLocks/>
            </p:cNvSpPr>
            <p:nvPr userDrawn="1"/>
          </p:nvSpPr>
          <p:spPr bwMode="auto">
            <a:xfrm>
              <a:off x="4922" y="429"/>
              <a:ext cx="135" cy="135"/>
            </a:xfrm>
            <a:custGeom>
              <a:avLst/>
              <a:gdLst>
                <a:gd name="T0" fmla="*/ 340 w 540"/>
                <a:gd name="T1" fmla="*/ 9 h 539"/>
                <a:gd name="T2" fmla="*/ 286 w 540"/>
                <a:gd name="T3" fmla="*/ 0 h 539"/>
                <a:gd name="T4" fmla="*/ 232 w 540"/>
                <a:gd name="T5" fmla="*/ 3 h 539"/>
                <a:gd name="T6" fmla="*/ 181 w 540"/>
                <a:gd name="T7" fmla="*/ 14 h 539"/>
                <a:gd name="T8" fmla="*/ 134 w 540"/>
                <a:gd name="T9" fmla="*/ 36 h 539"/>
                <a:gd name="T10" fmla="*/ 93 w 540"/>
                <a:gd name="T11" fmla="*/ 66 h 539"/>
                <a:gd name="T12" fmla="*/ 56 w 540"/>
                <a:gd name="T13" fmla="*/ 104 h 539"/>
                <a:gd name="T14" fmla="*/ 29 w 540"/>
                <a:gd name="T15" fmla="*/ 148 h 539"/>
                <a:gd name="T16" fmla="*/ 9 w 540"/>
                <a:gd name="T17" fmla="*/ 201 h 539"/>
                <a:gd name="T18" fmla="*/ 3 w 540"/>
                <a:gd name="T19" fmla="*/ 227 h 539"/>
                <a:gd name="T20" fmla="*/ 0 w 540"/>
                <a:gd name="T21" fmla="*/ 281 h 539"/>
                <a:gd name="T22" fmla="*/ 7 w 540"/>
                <a:gd name="T23" fmla="*/ 333 h 539"/>
                <a:gd name="T24" fmla="*/ 24 w 540"/>
                <a:gd name="T25" fmla="*/ 382 h 539"/>
                <a:gd name="T26" fmla="*/ 50 w 540"/>
                <a:gd name="T27" fmla="*/ 427 h 539"/>
                <a:gd name="T28" fmla="*/ 84 w 540"/>
                <a:gd name="T29" fmla="*/ 466 h 539"/>
                <a:gd name="T30" fmla="*/ 125 w 540"/>
                <a:gd name="T31" fmla="*/ 498 h 539"/>
                <a:gd name="T32" fmla="*/ 173 w 540"/>
                <a:gd name="T33" fmla="*/ 522 h 539"/>
                <a:gd name="T34" fmla="*/ 200 w 540"/>
                <a:gd name="T35" fmla="*/ 530 h 539"/>
                <a:gd name="T36" fmla="*/ 254 w 540"/>
                <a:gd name="T37" fmla="*/ 539 h 539"/>
                <a:gd name="T38" fmla="*/ 306 w 540"/>
                <a:gd name="T39" fmla="*/ 538 h 539"/>
                <a:gd name="T40" fmla="*/ 357 w 540"/>
                <a:gd name="T41" fmla="*/ 525 h 539"/>
                <a:gd name="T42" fmla="*/ 405 w 540"/>
                <a:gd name="T43" fmla="*/ 504 h 539"/>
                <a:gd name="T44" fmla="*/ 447 w 540"/>
                <a:gd name="T45" fmla="*/ 474 h 539"/>
                <a:gd name="T46" fmla="*/ 482 w 540"/>
                <a:gd name="T47" fmla="*/ 436 h 539"/>
                <a:gd name="T48" fmla="*/ 511 w 540"/>
                <a:gd name="T49" fmla="*/ 391 h 539"/>
                <a:gd name="T50" fmla="*/ 530 w 540"/>
                <a:gd name="T51" fmla="*/ 340 h 539"/>
                <a:gd name="T52" fmla="*/ 537 w 540"/>
                <a:gd name="T53" fmla="*/ 313 h 539"/>
                <a:gd name="T54" fmla="*/ 540 w 540"/>
                <a:gd name="T55" fmla="*/ 259 h 539"/>
                <a:gd name="T56" fmla="*/ 532 w 540"/>
                <a:gd name="T57" fmla="*/ 207 h 539"/>
                <a:gd name="T58" fmla="*/ 515 w 540"/>
                <a:gd name="T59" fmla="*/ 158 h 539"/>
                <a:gd name="T60" fmla="*/ 490 w 540"/>
                <a:gd name="T61" fmla="*/ 113 h 539"/>
                <a:gd name="T62" fmla="*/ 456 w 540"/>
                <a:gd name="T63" fmla="*/ 74 h 539"/>
                <a:gd name="T64" fmla="*/ 415 w 540"/>
                <a:gd name="T65" fmla="*/ 42 h 539"/>
                <a:gd name="T66" fmla="*/ 366 w 540"/>
                <a:gd name="T67" fmla="*/ 18 h 539"/>
                <a:gd name="T68" fmla="*/ 34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340" y="9"/>
                  </a:moveTo>
                  <a:lnTo>
                    <a:pt x="340" y="9"/>
                  </a:lnTo>
                  <a:lnTo>
                    <a:pt x="313" y="4"/>
                  </a:lnTo>
                  <a:lnTo>
                    <a:pt x="286" y="0"/>
                  </a:lnTo>
                  <a:lnTo>
                    <a:pt x="259" y="0"/>
                  </a:lnTo>
                  <a:lnTo>
                    <a:pt x="232" y="3"/>
                  </a:lnTo>
                  <a:lnTo>
                    <a:pt x="207" y="8"/>
                  </a:lnTo>
                  <a:lnTo>
                    <a:pt x="181" y="14"/>
                  </a:lnTo>
                  <a:lnTo>
                    <a:pt x="158" y="25"/>
                  </a:lnTo>
                  <a:lnTo>
                    <a:pt x="134" y="36"/>
                  </a:lnTo>
                  <a:lnTo>
                    <a:pt x="114" y="51"/>
                  </a:lnTo>
                  <a:lnTo>
                    <a:pt x="93" y="66"/>
                  </a:lnTo>
                  <a:lnTo>
                    <a:pt x="73" y="85"/>
                  </a:lnTo>
                  <a:lnTo>
                    <a:pt x="56" y="104"/>
                  </a:lnTo>
                  <a:lnTo>
                    <a:pt x="42" y="126"/>
                  </a:lnTo>
                  <a:lnTo>
                    <a:pt x="29" y="148"/>
                  </a:lnTo>
                  <a:lnTo>
                    <a:pt x="17" y="173"/>
                  </a:lnTo>
                  <a:lnTo>
                    <a:pt x="9" y="201"/>
                  </a:lnTo>
                  <a:lnTo>
                    <a:pt x="9" y="201"/>
                  </a:lnTo>
                  <a:lnTo>
                    <a:pt x="3" y="227"/>
                  </a:lnTo>
                  <a:lnTo>
                    <a:pt x="0" y="254"/>
                  </a:lnTo>
                  <a:lnTo>
                    <a:pt x="0" y="281"/>
                  </a:lnTo>
                  <a:lnTo>
                    <a:pt x="3" y="307"/>
                  </a:lnTo>
                  <a:lnTo>
                    <a:pt x="7" y="333"/>
                  </a:lnTo>
                  <a:lnTo>
                    <a:pt x="14" y="358"/>
                  </a:lnTo>
                  <a:lnTo>
                    <a:pt x="24" y="382"/>
                  </a:lnTo>
                  <a:lnTo>
                    <a:pt x="35" y="405"/>
                  </a:lnTo>
                  <a:lnTo>
                    <a:pt x="50" y="427"/>
                  </a:lnTo>
                  <a:lnTo>
                    <a:pt x="67" y="447"/>
                  </a:lnTo>
                  <a:lnTo>
                    <a:pt x="84" y="466"/>
                  </a:lnTo>
                  <a:lnTo>
                    <a:pt x="104" y="483"/>
                  </a:lnTo>
                  <a:lnTo>
                    <a:pt x="125" y="498"/>
                  </a:lnTo>
                  <a:lnTo>
                    <a:pt x="149" y="512"/>
                  </a:lnTo>
                  <a:lnTo>
                    <a:pt x="173" y="522"/>
                  </a:lnTo>
                  <a:lnTo>
                    <a:pt x="200" y="530"/>
                  </a:lnTo>
                  <a:lnTo>
                    <a:pt x="200" y="530"/>
                  </a:lnTo>
                  <a:lnTo>
                    <a:pt x="227" y="537"/>
                  </a:lnTo>
                  <a:lnTo>
                    <a:pt x="254" y="539"/>
                  </a:lnTo>
                  <a:lnTo>
                    <a:pt x="280" y="539"/>
                  </a:lnTo>
                  <a:lnTo>
                    <a:pt x="306" y="538"/>
                  </a:lnTo>
                  <a:lnTo>
                    <a:pt x="332" y="533"/>
                  </a:lnTo>
                  <a:lnTo>
                    <a:pt x="357" y="525"/>
                  </a:lnTo>
                  <a:lnTo>
                    <a:pt x="382" y="516"/>
                  </a:lnTo>
                  <a:lnTo>
                    <a:pt x="405" y="504"/>
                  </a:lnTo>
                  <a:lnTo>
                    <a:pt x="426" y="490"/>
                  </a:lnTo>
                  <a:lnTo>
                    <a:pt x="447" y="474"/>
                  </a:lnTo>
                  <a:lnTo>
                    <a:pt x="465" y="456"/>
                  </a:lnTo>
                  <a:lnTo>
                    <a:pt x="482" y="436"/>
                  </a:lnTo>
                  <a:lnTo>
                    <a:pt x="498" y="414"/>
                  </a:lnTo>
                  <a:lnTo>
                    <a:pt x="511" y="391"/>
                  </a:lnTo>
                  <a:lnTo>
                    <a:pt x="523" y="366"/>
                  </a:lnTo>
                  <a:lnTo>
                    <a:pt x="530" y="340"/>
                  </a:lnTo>
                  <a:lnTo>
                    <a:pt x="530" y="340"/>
                  </a:lnTo>
                  <a:lnTo>
                    <a:pt x="537" y="313"/>
                  </a:lnTo>
                  <a:lnTo>
                    <a:pt x="540" y="285"/>
                  </a:lnTo>
                  <a:lnTo>
                    <a:pt x="540" y="259"/>
                  </a:lnTo>
                  <a:lnTo>
                    <a:pt x="537" y="233"/>
                  </a:lnTo>
                  <a:lnTo>
                    <a:pt x="532" y="207"/>
                  </a:lnTo>
                  <a:lnTo>
                    <a:pt x="525" y="182"/>
                  </a:lnTo>
                  <a:lnTo>
                    <a:pt x="515" y="158"/>
                  </a:lnTo>
                  <a:lnTo>
                    <a:pt x="503" y="135"/>
                  </a:lnTo>
                  <a:lnTo>
                    <a:pt x="490" y="113"/>
                  </a:lnTo>
                  <a:lnTo>
                    <a:pt x="473" y="92"/>
                  </a:lnTo>
                  <a:lnTo>
                    <a:pt x="456" y="74"/>
                  </a:lnTo>
                  <a:lnTo>
                    <a:pt x="435" y="57"/>
                  </a:lnTo>
                  <a:lnTo>
                    <a:pt x="415" y="42"/>
                  </a:lnTo>
                  <a:lnTo>
                    <a:pt x="391" y="29"/>
                  </a:lnTo>
                  <a:lnTo>
                    <a:pt x="366" y="18"/>
                  </a:lnTo>
                  <a:lnTo>
                    <a:pt x="340" y="9"/>
                  </a:lnTo>
                  <a:lnTo>
                    <a:pt x="34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6" name="Freeform 96"/>
            <p:cNvSpPr>
              <a:spLocks/>
            </p:cNvSpPr>
            <p:nvPr userDrawn="1"/>
          </p:nvSpPr>
          <p:spPr bwMode="auto">
            <a:xfrm>
              <a:off x="5177" y="504"/>
              <a:ext cx="114" cy="115"/>
            </a:xfrm>
            <a:custGeom>
              <a:avLst/>
              <a:gdLst>
                <a:gd name="T0" fmla="*/ 288 w 459"/>
                <a:gd name="T1" fmla="*/ 8 h 459"/>
                <a:gd name="T2" fmla="*/ 243 w 459"/>
                <a:gd name="T3" fmla="*/ 2 h 459"/>
                <a:gd name="T4" fmla="*/ 197 w 459"/>
                <a:gd name="T5" fmla="*/ 3 h 459"/>
                <a:gd name="T6" fmla="*/ 154 w 459"/>
                <a:gd name="T7" fmla="*/ 13 h 459"/>
                <a:gd name="T8" fmla="*/ 115 w 459"/>
                <a:gd name="T9" fmla="*/ 31 h 459"/>
                <a:gd name="T10" fmla="*/ 78 w 459"/>
                <a:gd name="T11" fmla="*/ 56 h 459"/>
                <a:gd name="T12" fmla="*/ 48 w 459"/>
                <a:gd name="T13" fmla="*/ 89 h 459"/>
                <a:gd name="T14" fmla="*/ 24 w 459"/>
                <a:gd name="T15" fmla="*/ 127 h 459"/>
                <a:gd name="T16" fmla="*/ 7 w 459"/>
                <a:gd name="T17" fmla="*/ 171 h 459"/>
                <a:gd name="T18" fmla="*/ 3 w 459"/>
                <a:gd name="T19" fmla="*/ 193 h 459"/>
                <a:gd name="T20" fmla="*/ 0 w 459"/>
                <a:gd name="T21" fmla="*/ 239 h 459"/>
                <a:gd name="T22" fmla="*/ 5 w 459"/>
                <a:gd name="T23" fmla="*/ 283 h 459"/>
                <a:gd name="T24" fmla="*/ 20 w 459"/>
                <a:gd name="T25" fmla="*/ 325 h 459"/>
                <a:gd name="T26" fmla="*/ 42 w 459"/>
                <a:gd name="T27" fmla="*/ 364 h 459"/>
                <a:gd name="T28" fmla="*/ 71 w 459"/>
                <a:gd name="T29" fmla="*/ 396 h 459"/>
                <a:gd name="T30" fmla="*/ 106 w 459"/>
                <a:gd name="T31" fmla="*/ 424 h 459"/>
                <a:gd name="T32" fmla="*/ 147 w 459"/>
                <a:gd name="T33" fmla="*/ 444 h 459"/>
                <a:gd name="T34" fmla="*/ 170 w 459"/>
                <a:gd name="T35" fmla="*/ 452 h 459"/>
                <a:gd name="T36" fmla="*/ 215 w 459"/>
                <a:gd name="T37" fmla="*/ 459 h 459"/>
                <a:gd name="T38" fmla="*/ 261 w 459"/>
                <a:gd name="T39" fmla="*/ 458 h 459"/>
                <a:gd name="T40" fmla="*/ 304 w 459"/>
                <a:gd name="T41" fmla="*/ 447 h 459"/>
                <a:gd name="T42" fmla="*/ 344 w 459"/>
                <a:gd name="T43" fmla="*/ 429 h 459"/>
                <a:gd name="T44" fmla="*/ 379 w 459"/>
                <a:gd name="T45" fmla="*/ 403 h 459"/>
                <a:gd name="T46" fmla="*/ 411 w 459"/>
                <a:gd name="T47" fmla="*/ 372 h 459"/>
                <a:gd name="T48" fmla="*/ 434 w 459"/>
                <a:gd name="T49" fmla="*/ 332 h 459"/>
                <a:gd name="T50" fmla="*/ 451 w 459"/>
                <a:gd name="T51" fmla="*/ 289 h 459"/>
                <a:gd name="T52" fmla="*/ 456 w 459"/>
                <a:gd name="T53" fmla="*/ 266 h 459"/>
                <a:gd name="T54" fmla="*/ 459 w 459"/>
                <a:gd name="T55" fmla="*/ 220 h 459"/>
                <a:gd name="T56" fmla="*/ 452 w 459"/>
                <a:gd name="T57" fmla="*/ 176 h 459"/>
                <a:gd name="T58" fmla="*/ 438 w 459"/>
                <a:gd name="T59" fmla="*/ 134 h 459"/>
                <a:gd name="T60" fmla="*/ 416 w 459"/>
                <a:gd name="T61" fmla="*/ 97 h 459"/>
                <a:gd name="T62" fmla="*/ 387 w 459"/>
                <a:gd name="T63" fmla="*/ 64 h 459"/>
                <a:gd name="T64" fmla="*/ 352 w 459"/>
                <a:gd name="T65" fmla="*/ 35 h 459"/>
                <a:gd name="T66" fmla="*/ 310 w 459"/>
                <a:gd name="T67" fmla="*/ 16 h 459"/>
                <a:gd name="T68" fmla="*/ 288 w 459"/>
                <a:gd name="T69" fmla="*/ 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8" y="8"/>
                  </a:moveTo>
                  <a:lnTo>
                    <a:pt x="288" y="8"/>
                  </a:lnTo>
                  <a:lnTo>
                    <a:pt x="266" y="3"/>
                  </a:lnTo>
                  <a:lnTo>
                    <a:pt x="243" y="2"/>
                  </a:lnTo>
                  <a:lnTo>
                    <a:pt x="220" y="0"/>
                  </a:lnTo>
                  <a:lnTo>
                    <a:pt x="197" y="3"/>
                  </a:lnTo>
                  <a:lnTo>
                    <a:pt x="176" y="7"/>
                  </a:lnTo>
                  <a:lnTo>
                    <a:pt x="154" y="13"/>
                  </a:lnTo>
                  <a:lnTo>
                    <a:pt x="134" y="21"/>
                  </a:lnTo>
                  <a:lnTo>
                    <a:pt x="115" y="31"/>
                  </a:lnTo>
                  <a:lnTo>
                    <a:pt x="95" y="43"/>
                  </a:lnTo>
                  <a:lnTo>
                    <a:pt x="78" y="56"/>
                  </a:lnTo>
                  <a:lnTo>
                    <a:pt x="63" y="72"/>
                  </a:lnTo>
                  <a:lnTo>
                    <a:pt x="48" y="89"/>
                  </a:lnTo>
                  <a:lnTo>
                    <a:pt x="35" y="107"/>
                  </a:lnTo>
                  <a:lnTo>
                    <a:pt x="24" y="127"/>
                  </a:lnTo>
                  <a:lnTo>
                    <a:pt x="14" y="149"/>
                  </a:lnTo>
                  <a:lnTo>
                    <a:pt x="7" y="171"/>
                  </a:lnTo>
                  <a:lnTo>
                    <a:pt x="7" y="171"/>
                  </a:lnTo>
                  <a:lnTo>
                    <a:pt x="3" y="193"/>
                  </a:lnTo>
                  <a:lnTo>
                    <a:pt x="0" y="216"/>
                  </a:lnTo>
                  <a:lnTo>
                    <a:pt x="0" y="239"/>
                  </a:lnTo>
                  <a:lnTo>
                    <a:pt x="1" y="262"/>
                  </a:lnTo>
                  <a:lnTo>
                    <a:pt x="5" y="283"/>
                  </a:lnTo>
                  <a:lnTo>
                    <a:pt x="12" y="305"/>
                  </a:lnTo>
                  <a:lnTo>
                    <a:pt x="20" y="325"/>
                  </a:lnTo>
                  <a:lnTo>
                    <a:pt x="30" y="344"/>
                  </a:lnTo>
                  <a:lnTo>
                    <a:pt x="42" y="364"/>
                  </a:lnTo>
                  <a:lnTo>
                    <a:pt x="56" y="381"/>
                  </a:lnTo>
                  <a:lnTo>
                    <a:pt x="71" y="396"/>
                  </a:lnTo>
                  <a:lnTo>
                    <a:pt x="87" y="411"/>
                  </a:lnTo>
                  <a:lnTo>
                    <a:pt x="106" y="424"/>
                  </a:lnTo>
                  <a:lnTo>
                    <a:pt x="127" y="435"/>
                  </a:lnTo>
                  <a:lnTo>
                    <a:pt x="147" y="444"/>
                  </a:lnTo>
                  <a:lnTo>
                    <a:pt x="170" y="452"/>
                  </a:lnTo>
                  <a:lnTo>
                    <a:pt x="170" y="452"/>
                  </a:lnTo>
                  <a:lnTo>
                    <a:pt x="193" y="456"/>
                  </a:lnTo>
                  <a:lnTo>
                    <a:pt x="215" y="459"/>
                  </a:lnTo>
                  <a:lnTo>
                    <a:pt x="239" y="459"/>
                  </a:lnTo>
                  <a:lnTo>
                    <a:pt x="261" y="458"/>
                  </a:lnTo>
                  <a:lnTo>
                    <a:pt x="283" y="454"/>
                  </a:lnTo>
                  <a:lnTo>
                    <a:pt x="304" y="447"/>
                  </a:lnTo>
                  <a:lnTo>
                    <a:pt x="325" y="439"/>
                  </a:lnTo>
                  <a:lnTo>
                    <a:pt x="344" y="429"/>
                  </a:lnTo>
                  <a:lnTo>
                    <a:pt x="362" y="417"/>
                  </a:lnTo>
                  <a:lnTo>
                    <a:pt x="379" y="403"/>
                  </a:lnTo>
                  <a:lnTo>
                    <a:pt x="395" y="388"/>
                  </a:lnTo>
                  <a:lnTo>
                    <a:pt x="411" y="372"/>
                  </a:lnTo>
                  <a:lnTo>
                    <a:pt x="424" y="353"/>
                  </a:lnTo>
                  <a:lnTo>
                    <a:pt x="434" y="332"/>
                  </a:lnTo>
                  <a:lnTo>
                    <a:pt x="443" y="312"/>
                  </a:lnTo>
                  <a:lnTo>
                    <a:pt x="451" y="289"/>
                  </a:lnTo>
                  <a:lnTo>
                    <a:pt x="451" y="289"/>
                  </a:lnTo>
                  <a:lnTo>
                    <a:pt x="456" y="266"/>
                  </a:lnTo>
                  <a:lnTo>
                    <a:pt x="458" y="244"/>
                  </a:lnTo>
                  <a:lnTo>
                    <a:pt x="459" y="220"/>
                  </a:lnTo>
                  <a:lnTo>
                    <a:pt x="456" y="198"/>
                  </a:lnTo>
                  <a:lnTo>
                    <a:pt x="452" y="176"/>
                  </a:lnTo>
                  <a:lnTo>
                    <a:pt x="446" y="155"/>
                  </a:lnTo>
                  <a:lnTo>
                    <a:pt x="438" y="134"/>
                  </a:lnTo>
                  <a:lnTo>
                    <a:pt x="428" y="115"/>
                  </a:lnTo>
                  <a:lnTo>
                    <a:pt x="416" y="97"/>
                  </a:lnTo>
                  <a:lnTo>
                    <a:pt x="403" y="80"/>
                  </a:lnTo>
                  <a:lnTo>
                    <a:pt x="387" y="64"/>
                  </a:lnTo>
                  <a:lnTo>
                    <a:pt x="370" y="48"/>
                  </a:lnTo>
                  <a:lnTo>
                    <a:pt x="352" y="35"/>
                  </a:lnTo>
                  <a:lnTo>
                    <a:pt x="332" y="25"/>
                  </a:lnTo>
                  <a:lnTo>
                    <a:pt x="310" y="16"/>
                  </a:lnTo>
                  <a:lnTo>
                    <a:pt x="288" y="8"/>
                  </a:lnTo>
                  <a:lnTo>
                    <a:pt x="28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7" name="Freeform 97"/>
            <p:cNvSpPr>
              <a:spLocks/>
            </p:cNvSpPr>
            <p:nvPr userDrawn="1"/>
          </p:nvSpPr>
          <p:spPr bwMode="auto">
            <a:xfrm>
              <a:off x="5431" y="580"/>
              <a:ext cx="94" cy="95"/>
            </a:xfrm>
            <a:custGeom>
              <a:avLst/>
              <a:gdLst>
                <a:gd name="T0" fmla="*/ 238 w 378"/>
                <a:gd name="T1" fmla="*/ 5 h 378"/>
                <a:gd name="T2" fmla="*/ 201 w 378"/>
                <a:gd name="T3" fmla="*/ 0 h 378"/>
                <a:gd name="T4" fmla="*/ 163 w 378"/>
                <a:gd name="T5" fmla="*/ 1 h 378"/>
                <a:gd name="T6" fmla="*/ 128 w 378"/>
                <a:gd name="T7" fmla="*/ 9 h 378"/>
                <a:gd name="T8" fmla="*/ 95 w 378"/>
                <a:gd name="T9" fmla="*/ 25 h 378"/>
                <a:gd name="T10" fmla="*/ 65 w 378"/>
                <a:gd name="T11" fmla="*/ 45 h 378"/>
                <a:gd name="T12" fmla="*/ 40 w 378"/>
                <a:gd name="T13" fmla="*/ 71 h 378"/>
                <a:gd name="T14" fmla="*/ 21 w 378"/>
                <a:gd name="T15" fmla="*/ 104 h 378"/>
                <a:gd name="T16" fmla="*/ 6 w 378"/>
                <a:gd name="T17" fmla="*/ 139 h 378"/>
                <a:gd name="T18" fmla="*/ 2 w 378"/>
                <a:gd name="T19" fmla="*/ 159 h 378"/>
                <a:gd name="T20" fmla="*/ 0 w 378"/>
                <a:gd name="T21" fmla="*/ 195 h 378"/>
                <a:gd name="T22" fmla="*/ 5 w 378"/>
                <a:gd name="T23" fmla="*/ 232 h 378"/>
                <a:gd name="T24" fmla="*/ 17 w 378"/>
                <a:gd name="T25" fmla="*/ 267 h 378"/>
                <a:gd name="T26" fmla="*/ 35 w 378"/>
                <a:gd name="T27" fmla="*/ 298 h 378"/>
                <a:gd name="T28" fmla="*/ 59 w 378"/>
                <a:gd name="T29" fmla="*/ 325 h 378"/>
                <a:gd name="T30" fmla="*/ 88 w 378"/>
                <a:gd name="T31" fmla="*/ 348 h 378"/>
                <a:gd name="T32" fmla="*/ 122 w 378"/>
                <a:gd name="T33" fmla="*/ 365 h 378"/>
                <a:gd name="T34" fmla="*/ 141 w 378"/>
                <a:gd name="T35" fmla="*/ 371 h 378"/>
                <a:gd name="T36" fmla="*/ 178 w 378"/>
                <a:gd name="T37" fmla="*/ 376 h 378"/>
                <a:gd name="T38" fmla="*/ 215 w 378"/>
                <a:gd name="T39" fmla="*/ 375 h 378"/>
                <a:gd name="T40" fmla="*/ 250 w 378"/>
                <a:gd name="T41" fmla="*/ 367 h 378"/>
                <a:gd name="T42" fmla="*/ 284 w 378"/>
                <a:gd name="T43" fmla="*/ 352 h 378"/>
                <a:gd name="T44" fmla="*/ 313 w 378"/>
                <a:gd name="T45" fmla="*/ 331 h 378"/>
                <a:gd name="T46" fmla="*/ 339 w 378"/>
                <a:gd name="T47" fmla="*/ 305 h 378"/>
                <a:gd name="T48" fmla="*/ 358 w 378"/>
                <a:gd name="T49" fmla="*/ 273 h 378"/>
                <a:gd name="T50" fmla="*/ 371 w 378"/>
                <a:gd name="T51" fmla="*/ 237 h 378"/>
                <a:gd name="T52" fmla="*/ 375 w 378"/>
                <a:gd name="T53" fmla="*/ 219 h 378"/>
                <a:gd name="T54" fmla="*/ 378 w 378"/>
                <a:gd name="T55" fmla="*/ 181 h 378"/>
                <a:gd name="T56" fmla="*/ 373 w 378"/>
                <a:gd name="T57" fmla="*/ 144 h 378"/>
                <a:gd name="T58" fmla="*/ 361 w 378"/>
                <a:gd name="T59" fmla="*/ 109 h 378"/>
                <a:gd name="T60" fmla="*/ 343 w 378"/>
                <a:gd name="T61" fmla="*/ 78 h 378"/>
                <a:gd name="T62" fmla="*/ 319 w 378"/>
                <a:gd name="T63" fmla="*/ 51 h 378"/>
                <a:gd name="T64" fmla="*/ 290 w 378"/>
                <a:gd name="T65" fmla="*/ 28 h 378"/>
                <a:gd name="T66" fmla="*/ 257 w 378"/>
                <a:gd name="T67" fmla="*/ 12 h 378"/>
                <a:gd name="T68" fmla="*/ 238 w 378"/>
                <a:gd name="T69" fmla="*/ 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5"/>
                  </a:moveTo>
                  <a:lnTo>
                    <a:pt x="238" y="5"/>
                  </a:lnTo>
                  <a:lnTo>
                    <a:pt x="219" y="1"/>
                  </a:lnTo>
                  <a:lnTo>
                    <a:pt x="201" y="0"/>
                  </a:lnTo>
                  <a:lnTo>
                    <a:pt x="181" y="0"/>
                  </a:lnTo>
                  <a:lnTo>
                    <a:pt x="163" y="1"/>
                  </a:lnTo>
                  <a:lnTo>
                    <a:pt x="145" y="4"/>
                  </a:lnTo>
                  <a:lnTo>
                    <a:pt x="128" y="9"/>
                  </a:lnTo>
                  <a:lnTo>
                    <a:pt x="111" y="17"/>
                  </a:lnTo>
                  <a:lnTo>
                    <a:pt x="95" y="25"/>
                  </a:lnTo>
                  <a:lnTo>
                    <a:pt x="79" y="34"/>
                  </a:lnTo>
                  <a:lnTo>
                    <a:pt x="65" y="45"/>
                  </a:lnTo>
                  <a:lnTo>
                    <a:pt x="52" y="58"/>
                  </a:lnTo>
                  <a:lnTo>
                    <a:pt x="40" y="71"/>
                  </a:lnTo>
                  <a:lnTo>
                    <a:pt x="30" y="87"/>
                  </a:lnTo>
                  <a:lnTo>
                    <a:pt x="21" y="104"/>
                  </a:lnTo>
                  <a:lnTo>
                    <a:pt x="13" y="121"/>
                  </a:lnTo>
                  <a:lnTo>
                    <a:pt x="6" y="139"/>
                  </a:lnTo>
                  <a:lnTo>
                    <a:pt x="6" y="139"/>
                  </a:lnTo>
                  <a:lnTo>
                    <a:pt x="2" y="159"/>
                  </a:lnTo>
                  <a:lnTo>
                    <a:pt x="0" y="177"/>
                  </a:lnTo>
                  <a:lnTo>
                    <a:pt x="0" y="195"/>
                  </a:lnTo>
                  <a:lnTo>
                    <a:pt x="2" y="213"/>
                  </a:lnTo>
                  <a:lnTo>
                    <a:pt x="5" y="232"/>
                  </a:lnTo>
                  <a:lnTo>
                    <a:pt x="10" y="250"/>
                  </a:lnTo>
                  <a:lnTo>
                    <a:pt x="17" y="267"/>
                  </a:lnTo>
                  <a:lnTo>
                    <a:pt x="26" y="282"/>
                  </a:lnTo>
                  <a:lnTo>
                    <a:pt x="35" y="298"/>
                  </a:lnTo>
                  <a:lnTo>
                    <a:pt x="47" y="312"/>
                  </a:lnTo>
                  <a:lnTo>
                    <a:pt x="59" y="325"/>
                  </a:lnTo>
                  <a:lnTo>
                    <a:pt x="73" y="337"/>
                  </a:lnTo>
                  <a:lnTo>
                    <a:pt x="88" y="348"/>
                  </a:lnTo>
                  <a:lnTo>
                    <a:pt x="104" y="357"/>
                  </a:lnTo>
                  <a:lnTo>
                    <a:pt x="122" y="365"/>
                  </a:lnTo>
                  <a:lnTo>
                    <a:pt x="141" y="371"/>
                  </a:lnTo>
                  <a:lnTo>
                    <a:pt x="141" y="371"/>
                  </a:lnTo>
                  <a:lnTo>
                    <a:pt x="159" y="375"/>
                  </a:lnTo>
                  <a:lnTo>
                    <a:pt x="178" y="376"/>
                  </a:lnTo>
                  <a:lnTo>
                    <a:pt x="197" y="378"/>
                  </a:lnTo>
                  <a:lnTo>
                    <a:pt x="215" y="375"/>
                  </a:lnTo>
                  <a:lnTo>
                    <a:pt x="233" y="372"/>
                  </a:lnTo>
                  <a:lnTo>
                    <a:pt x="250" y="367"/>
                  </a:lnTo>
                  <a:lnTo>
                    <a:pt x="267" y="361"/>
                  </a:lnTo>
                  <a:lnTo>
                    <a:pt x="284" y="352"/>
                  </a:lnTo>
                  <a:lnTo>
                    <a:pt x="298" y="342"/>
                  </a:lnTo>
                  <a:lnTo>
                    <a:pt x="313" y="331"/>
                  </a:lnTo>
                  <a:lnTo>
                    <a:pt x="327" y="318"/>
                  </a:lnTo>
                  <a:lnTo>
                    <a:pt x="339" y="305"/>
                  </a:lnTo>
                  <a:lnTo>
                    <a:pt x="349" y="289"/>
                  </a:lnTo>
                  <a:lnTo>
                    <a:pt x="358" y="273"/>
                  </a:lnTo>
                  <a:lnTo>
                    <a:pt x="366" y="255"/>
                  </a:lnTo>
                  <a:lnTo>
                    <a:pt x="371" y="237"/>
                  </a:lnTo>
                  <a:lnTo>
                    <a:pt x="371" y="237"/>
                  </a:lnTo>
                  <a:lnTo>
                    <a:pt x="375" y="219"/>
                  </a:lnTo>
                  <a:lnTo>
                    <a:pt x="378" y="199"/>
                  </a:lnTo>
                  <a:lnTo>
                    <a:pt x="378" y="181"/>
                  </a:lnTo>
                  <a:lnTo>
                    <a:pt x="376" y="163"/>
                  </a:lnTo>
                  <a:lnTo>
                    <a:pt x="373" y="144"/>
                  </a:lnTo>
                  <a:lnTo>
                    <a:pt x="367" y="126"/>
                  </a:lnTo>
                  <a:lnTo>
                    <a:pt x="361" y="109"/>
                  </a:lnTo>
                  <a:lnTo>
                    <a:pt x="353" y="94"/>
                  </a:lnTo>
                  <a:lnTo>
                    <a:pt x="343" y="78"/>
                  </a:lnTo>
                  <a:lnTo>
                    <a:pt x="332" y="64"/>
                  </a:lnTo>
                  <a:lnTo>
                    <a:pt x="319" y="51"/>
                  </a:lnTo>
                  <a:lnTo>
                    <a:pt x="305" y="39"/>
                  </a:lnTo>
                  <a:lnTo>
                    <a:pt x="290" y="28"/>
                  </a:lnTo>
                  <a:lnTo>
                    <a:pt x="274" y="19"/>
                  </a:lnTo>
                  <a:lnTo>
                    <a:pt x="257" y="12"/>
                  </a:lnTo>
                  <a:lnTo>
                    <a:pt x="238" y="5"/>
                  </a:lnTo>
                  <a:lnTo>
                    <a:pt x="23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 name="Freeform 98"/>
            <p:cNvSpPr>
              <a:spLocks/>
            </p:cNvSpPr>
            <p:nvPr userDrawn="1"/>
          </p:nvSpPr>
          <p:spPr bwMode="auto">
            <a:xfrm>
              <a:off x="5686" y="656"/>
              <a:ext cx="74" cy="74"/>
            </a:xfrm>
            <a:custGeom>
              <a:avLst/>
              <a:gdLst>
                <a:gd name="T0" fmla="*/ 186 w 297"/>
                <a:gd name="T1" fmla="*/ 5 h 297"/>
                <a:gd name="T2" fmla="*/ 158 w 297"/>
                <a:gd name="T3" fmla="*/ 0 h 297"/>
                <a:gd name="T4" fmla="*/ 128 w 297"/>
                <a:gd name="T5" fmla="*/ 1 h 297"/>
                <a:gd name="T6" fmla="*/ 100 w 297"/>
                <a:gd name="T7" fmla="*/ 8 h 297"/>
                <a:gd name="T8" fmla="*/ 74 w 297"/>
                <a:gd name="T9" fmla="*/ 20 h 297"/>
                <a:gd name="T10" fmla="*/ 51 w 297"/>
                <a:gd name="T11" fmla="*/ 37 h 297"/>
                <a:gd name="T12" fmla="*/ 31 w 297"/>
                <a:gd name="T13" fmla="*/ 57 h 297"/>
                <a:gd name="T14" fmla="*/ 16 w 297"/>
                <a:gd name="T15" fmla="*/ 82 h 297"/>
                <a:gd name="T16" fmla="*/ 5 w 297"/>
                <a:gd name="T17" fmla="*/ 109 h 297"/>
                <a:gd name="T18" fmla="*/ 1 w 297"/>
                <a:gd name="T19" fmla="*/ 125 h 297"/>
                <a:gd name="T20" fmla="*/ 0 w 297"/>
                <a:gd name="T21" fmla="*/ 154 h 297"/>
                <a:gd name="T22" fmla="*/ 4 w 297"/>
                <a:gd name="T23" fmla="*/ 182 h 297"/>
                <a:gd name="T24" fmla="*/ 13 w 297"/>
                <a:gd name="T25" fmla="*/ 210 h 297"/>
                <a:gd name="T26" fmla="*/ 27 w 297"/>
                <a:gd name="T27" fmla="*/ 235 h 297"/>
                <a:gd name="T28" fmla="*/ 46 w 297"/>
                <a:gd name="T29" fmla="*/ 255 h 297"/>
                <a:gd name="T30" fmla="*/ 69 w 297"/>
                <a:gd name="T31" fmla="*/ 274 h 297"/>
                <a:gd name="T32" fmla="*/ 95 w 297"/>
                <a:gd name="T33" fmla="*/ 287 h 297"/>
                <a:gd name="T34" fmla="*/ 109 w 297"/>
                <a:gd name="T35" fmla="*/ 292 h 297"/>
                <a:gd name="T36" fmla="*/ 139 w 297"/>
                <a:gd name="T37" fmla="*/ 296 h 297"/>
                <a:gd name="T38" fmla="*/ 169 w 297"/>
                <a:gd name="T39" fmla="*/ 296 h 297"/>
                <a:gd name="T40" fmla="*/ 197 w 297"/>
                <a:gd name="T41" fmla="*/ 288 h 297"/>
                <a:gd name="T42" fmla="*/ 223 w 297"/>
                <a:gd name="T43" fmla="*/ 276 h 297"/>
                <a:gd name="T44" fmla="*/ 246 w 297"/>
                <a:gd name="T45" fmla="*/ 261 h 297"/>
                <a:gd name="T46" fmla="*/ 266 w 297"/>
                <a:gd name="T47" fmla="*/ 240 h 297"/>
                <a:gd name="T48" fmla="*/ 281 w 297"/>
                <a:gd name="T49" fmla="*/ 215 h 297"/>
                <a:gd name="T50" fmla="*/ 292 w 297"/>
                <a:gd name="T51" fmla="*/ 186 h 297"/>
                <a:gd name="T52" fmla="*/ 294 w 297"/>
                <a:gd name="T53" fmla="*/ 172 h 297"/>
                <a:gd name="T54" fmla="*/ 297 w 297"/>
                <a:gd name="T55" fmla="*/ 142 h 297"/>
                <a:gd name="T56" fmla="*/ 293 w 297"/>
                <a:gd name="T57" fmla="*/ 113 h 297"/>
                <a:gd name="T58" fmla="*/ 284 w 297"/>
                <a:gd name="T59" fmla="*/ 86 h 297"/>
                <a:gd name="T60" fmla="*/ 270 w 297"/>
                <a:gd name="T61" fmla="*/ 63 h 297"/>
                <a:gd name="T62" fmla="*/ 250 w 297"/>
                <a:gd name="T63" fmla="*/ 40 h 297"/>
                <a:gd name="T64" fmla="*/ 228 w 297"/>
                <a:gd name="T65" fmla="*/ 22 h 297"/>
                <a:gd name="T66" fmla="*/ 201 w 297"/>
                <a:gd name="T67" fmla="*/ 9 h 297"/>
                <a:gd name="T68" fmla="*/ 186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6" y="5"/>
                  </a:moveTo>
                  <a:lnTo>
                    <a:pt x="186" y="5"/>
                  </a:lnTo>
                  <a:lnTo>
                    <a:pt x="172" y="1"/>
                  </a:lnTo>
                  <a:lnTo>
                    <a:pt x="158" y="0"/>
                  </a:lnTo>
                  <a:lnTo>
                    <a:pt x="142" y="0"/>
                  </a:lnTo>
                  <a:lnTo>
                    <a:pt x="128" y="1"/>
                  </a:lnTo>
                  <a:lnTo>
                    <a:pt x="113" y="4"/>
                  </a:lnTo>
                  <a:lnTo>
                    <a:pt x="100" y="8"/>
                  </a:lnTo>
                  <a:lnTo>
                    <a:pt x="87" y="13"/>
                  </a:lnTo>
                  <a:lnTo>
                    <a:pt x="74" y="20"/>
                  </a:lnTo>
                  <a:lnTo>
                    <a:pt x="62" y="27"/>
                  </a:lnTo>
                  <a:lnTo>
                    <a:pt x="51" y="37"/>
                  </a:lnTo>
                  <a:lnTo>
                    <a:pt x="40" y="46"/>
                  </a:lnTo>
                  <a:lnTo>
                    <a:pt x="31" y="57"/>
                  </a:lnTo>
                  <a:lnTo>
                    <a:pt x="23" y="69"/>
                  </a:lnTo>
                  <a:lnTo>
                    <a:pt x="16" y="82"/>
                  </a:lnTo>
                  <a:lnTo>
                    <a:pt x="9" y="95"/>
                  </a:lnTo>
                  <a:lnTo>
                    <a:pt x="5" y="109"/>
                  </a:lnTo>
                  <a:lnTo>
                    <a:pt x="5" y="109"/>
                  </a:lnTo>
                  <a:lnTo>
                    <a:pt x="1" y="125"/>
                  </a:lnTo>
                  <a:lnTo>
                    <a:pt x="0" y="139"/>
                  </a:lnTo>
                  <a:lnTo>
                    <a:pt x="0" y="154"/>
                  </a:lnTo>
                  <a:lnTo>
                    <a:pt x="1" y="168"/>
                  </a:lnTo>
                  <a:lnTo>
                    <a:pt x="4" y="182"/>
                  </a:lnTo>
                  <a:lnTo>
                    <a:pt x="8" y="197"/>
                  </a:lnTo>
                  <a:lnTo>
                    <a:pt x="13" y="210"/>
                  </a:lnTo>
                  <a:lnTo>
                    <a:pt x="19" y="223"/>
                  </a:lnTo>
                  <a:lnTo>
                    <a:pt x="27" y="235"/>
                  </a:lnTo>
                  <a:lnTo>
                    <a:pt x="36" y="245"/>
                  </a:lnTo>
                  <a:lnTo>
                    <a:pt x="46" y="255"/>
                  </a:lnTo>
                  <a:lnTo>
                    <a:pt x="57" y="266"/>
                  </a:lnTo>
                  <a:lnTo>
                    <a:pt x="69" y="274"/>
                  </a:lnTo>
                  <a:lnTo>
                    <a:pt x="82" y="281"/>
                  </a:lnTo>
                  <a:lnTo>
                    <a:pt x="95" y="287"/>
                  </a:lnTo>
                  <a:lnTo>
                    <a:pt x="109" y="292"/>
                  </a:lnTo>
                  <a:lnTo>
                    <a:pt x="109" y="292"/>
                  </a:lnTo>
                  <a:lnTo>
                    <a:pt x="125" y="294"/>
                  </a:lnTo>
                  <a:lnTo>
                    <a:pt x="139" y="296"/>
                  </a:lnTo>
                  <a:lnTo>
                    <a:pt x="154" y="297"/>
                  </a:lnTo>
                  <a:lnTo>
                    <a:pt x="169" y="296"/>
                  </a:lnTo>
                  <a:lnTo>
                    <a:pt x="182" y="293"/>
                  </a:lnTo>
                  <a:lnTo>
                    <a:pt x="197" y="288"/>
                  </a:lnTo>
                  <a:lnTo>
                    <a:pt x="210" y="283"/>
                  </a:lnTo>
                  <a:lnTo>
                    <a:pt x="223" y="276"/>
                  </a:lnTo>
                  <a:lnTo>
                    <a:pt x="234" y="268"/>
                  </a:lnTo>
                  <a:lnTo>
                    <a:pt x="246" y="261"/>
                  </a:lnTo>
                  <a:lnTo>
                    <a:pt x="257" y="250"/>
                  </a:lnTo>
                  <a:lnTo>
                    <a:pt x="266" y="240"/>
                  </a:lnTo>
                  <a:lnTo>
                    <a:pt x="274" y="228"/>
                  </a:lnTo>
                  <a:lnTo>
                    <a:pt x="281" y="215"/>
                  </a:lnTo>
                  <a:lnTo>
                    <a:pt x="287" y="201"/>
                  </a:lnTo>
                  <a:lnTo>
                    <a:pt x="292" y="186"/>
                  </a:lnTo>
                  <a:lnTo>
                    <a:pt x="292" y="186"/>
                  </a:lnTo>
                  <a:lnTo>
                    <a:pt x="294" y="172"/>
                  </a:lnTo>
                  <a:lnTo>
                    <a:pt x="297" y="156"/>
                  </a:lnTo>
                  <a:lnTo>
                    <a:pt x="297" y="142"/>
                  </a:lnTo>
                  <a:lnTo>
                    <a:pt x="296" y="128"/>
                  </a:lnTo>
                  <a:lnTo>
                    <a:pt x="293" y="113"/>
                  </a:lnTo>
                  <a:lnTo>
                    <a:pt x="289" y="100"/>
                  </a:lnTo>
                  <a:lnTo>
                    <a:pt x="284" y="86"/>
                  </a:lnTo>
                  <a:lnTo>
                    <a:pt x="277" y="74"/>
                  </a:lnTo>
                  <a:lnTo>
                    <a:pt x="270" y="63"/>
                  </a:lnTo>
                  <a:lnTo>
                    <a:pt x="261" y="51"/>
                  </a:lnTo>
                  <a:lnTo>
                    <a:pt x="250" y="40"/>
                  </a:lnTo>
                  <a:lnTo>
                    <a:pt x="240" y="31"/>
                  </a:lnTo>
                  <a:lnTo>
                    <a:pt x="228" y="22"/>
                  </a:lnTo>
                  <a:lnTo>
                    <a:pt x="215" y="16"/>
                  </a:lnTo>
                  <a:lnTo>
                    <a:pt x="201" y="9"/>
                  </a:lnTo>
                  <a:lnTo>
                    <a:pt x="186" y="5"/>
                  </a:lnTo>
                  <a:lnTo>
                    <a:pt x="18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 name="Freeform 99"/>
            <p:cNvSpPr>
              <a:spLocks/>
            </p:cNvSpPr>
            <p:nvPr userDrawn="1"/>
          </p:nvSpPr>
          <p:spPr bwMode="auto">
            <a:xfrm>
              <a:off x="1704" y="332"/>
              <a:ext cx="90" cy="10"/>
            </a:xfrm>
            <a:custGeom>
              <a:avLst/>
              <a:gdLst>
                <a:gd name="T0" fmla="*/ 291 w 361"/>
                <a:gd name="T1" fmla="*/ 26 h 40"/>
                <a:gd name="T2" fmla="*/ 291 w 361"/>
                <a:gd name="T3" fmla="*/ 26 h 40"/>
                <a:gd name="T4" fmla="*/ 309 w 361"/>
                <a:gd name="T5" fmla="*/ 21 h 40"/>
                <a:gd name="T6" fmla="*/ 328 w 361"/>
                <a:gd name="T7" fmla="*/ 14 h 40"/>
                <a:gd name="T8" fmla="*/ 361 w 361"/>
                <a:gd name="T9" fmla="*/ 0 h 40"/>
                <a:gd name="T10" fmla="*/ 0 w 361"/>
                <a:gd name="T11" fmla="*/ 0 h 40"/>
                <a:gd name="T12" fmla="*/ 0 w 361"/>
                <a:gd name="T13" fmla="*/ 0 h 40"/>
                <a:gd name="T14" fmla="*/ 34 w 361"/>
                <a:gd name="T15" fmla="*/ 13 h 40"/>
                <a:gd name="T16" fmla="*/ 70 w 361"/>
                <a:gd name="T17" fmla="*/ 25 h 40"/>
                <a:gd name="T18" fmla="*/ 105 w 361"/>
                <a:gd name="T19" fmla="*/ 33 h 40"/>
                <a:gd name="T20" fmla="*/ 123 w 361"/>
                <a:gd name="T21" fmla="*/ 36 h 40"/>
                <a:gd name="T22" fmla="*/ 141 w 361"/>
                <a:gd name="T23" fmla="*/ 38 h 40"/>
                <a:gd name="T24" fmla="*/ 159 w 361"/>
                <a:gd name="T25" fmla="*/ 39 h 40"/>
                <a:gd name="T26" fmla="*/ 178 w 361"/>
                <a:gd name="T27" fmla="*/ 40 h 40"/>
                <a:gd name="T28" fmla="*/ 197 w 361"/>
                <a:gd name="T29" fmla="*/ 40 h 40"/>
                <a:gd name="T30" fmla="*/ 215 w 361"/>
                <a:gd name="T31" fmla="*/ 39 h 40"/>
                <a:gd name="T32" fmla="*/ 235 w 361"/>
                <a:gd name="T33" fmla="*/ 38 h 40"/>
                <a:gd name="T34" fmla="*/ 253 w 361"/>
                <a:gd name="T35" fmla="*/ 34 h 40"/>
                <a:gd name="T36" fmla="*/ 273 w 361"/>
                <a:gd name="T37" fmla="*/ 31 h 40"/>
                <a:gd name="T38" fmla="*/ 291 w 361"/>
                <a:gd name="T39" fmla="*/ 26 h 40"/>
                <a:gd name="T40" fmla="*/ 291 w 361"/>
                <a:gd name="T41"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291" y="26"/>
                  </a:moveTo>
                  <a:lnTo>
                    <a:pt x="291" y="26"/>
                  </a:lnTo>
                  <a:lnTo>
                    <a:pt x="309" y="21"/>
                  </a:lnTo>
                  <a:lnTo>
                    <a:pt x="328" y="14"/>
                  </a:lnTo>
                  <a:lnTo>
                    <a:pt x="361" y="0"/>
                  </a:lnTo>
                  <a:lnTo>
                    <a:pt x="0" y="0"/>
                  </a:lnTo>
                  <a:lnTo>
                    <a:pt x="0" y="0"/>
                  </a:lnTo>
                  <a:lnTo>
                    <a:pt x="34" y="13"/>
                  </a:lnTo>
                  <a:lnTo>
                    <a:pt x="70" y="25"/>
                  </a:lnTo>
                  <a:lnTo>
                    <a:pt x="105" y="33"/>
                  </a:lnTo>
                  <a:lnTo>
                    <a:pt x="123" y="36"/>
                  </a:lnTo>
                  <a:lnTo>
                    <a:pt x="141" y="38"/>
                  </a:lnTo>
                  <a:lnTo>
                    <a:pt x="159" y="39"/>
                  </a:lnTo>
                  <a:lnTo>
                    <a:pt x="178" y="40"/>
                  </a:lnTo>
                  <a:lnTo>
                    <a:pt x="197" y="40"/>
                  </a:lnTo>
                  <a:lnTo>
                    <a:pt x="215" y="39"/>
                  </a:lnTo>
                  <a:lnTo>
                    <a:pt x="235" y="38"/>
                  </a:lnTo>
                  <a:lnTo>
                    <a:pt x="253" y="34"/>
                  </a:lnTo>
                  <a:lnTo>
                    <a:pt x="273" y="31"/>
                  </a:lnTo>
                  <a:lnTo>
                    <a:pt x="291" y="26"/>
                  </a:lnTo>
                  <a:lnTo>
                    <a:pt x="29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 name="Freeform 100"/>
            <p:cNvSpPr>
              <a:spLocks/>
            </p:cNvSpPr>
            <p:nvPr userDrawn="1"/>
          </p:nvSpPr>
          <p:spPr bwMode="auto">
            <a:xfrm>
              <a:off x="1413" y="332"/>
              <a:ext cx="184" cy="65"/>
            </a:xfrm>
            <a:custGeom>
              <a:avLst/>
              <a:gdLst>
                <a:gd name="T0" fmla="*/ 469 w 738"/>
                <a:gd name="T1" fmla="*/ 249 h 262"/>
                <a:gd name="T2" fmla="*/ 469 w 738"/>
                <a:gd name="T3" fmla="*/ 249 h 262"/>
                <a:gd name="T4" fmla="*/ 493 w 738"/>
                <a:gd name="T5" fmla="*/ 242 h 262"/>
                <a:gd name="T6" fmla="*/ 516 w 738"/>
                <a:gd name="T7" fmla="*/ 233 h 262"/>
                <a:gd name="T8" fmla="*/ 538 w 738"/>
                <a:gd name="T9" fmla="*/ 223 h 262"/>
                <a:gd name="T10" fmla="*/ 561 w 738"/>
                <a:gd name="T11" fmla="*/ 212 h 262"/>
                <a:gd name="T12" fmla="*/ 580 w 738"/>
                <a:gd name="T13" fmla="*/ 199 h 262"/>
                <a:gd name="T14" fmla="*/ 600 w 738"/>
                <a:gd name="T15" fmla="*/ 186 h 262"/>
                <a:gd name="T16" fmla="*/ 619 w 738"/>
                <a:gd name="T17" fmla="*/ 171 h 262"/>
                <a:gd name="T18" fmla="*/ 636 w 738"/>
                <a:gd name="T19" fmla="*/ 155 h 262"/>
                <a:gd name="T20" fmla="*/ 653 w 738"/>
                <a:gd name="T21" fmla="*/ 139 h 262"/>
                <a:gd name="T22" fmla="*/ 669 w 738"/>
                <a:gd name="T23" fmla="*/ 121 h 262"/>
                <a:gd name="T24" fmla="*/ 683 w 738"/>
                <a:gd name="T25" fmla="*/ 103 h 262"/>
                <a:gd name="T26" fmla="*/ 696 w 738"/>
                <a:gd name="T27" fmla="*/ 83 h 262"/>
                <a:gd name="T28" fmla="*/ 708 w 738"/>
                <a:gd name="T29" fmla="*/ 64 h 262"/>
                <a:gd name="T30" fmla="*/ 720 w 738"/>
                <a:gd name="T31" fmla="*/ 43 h 262"/>
                <a:gd name="T32" fmla="*/ 729 w 738"/>
                <a:gd name="T33" fmla="*/ 21 h 262"/>
                <a:gd name="T34" fmla="*/ 738 w 738"/>
                <a:gd name="T35" fmla="*/ 0 h 262"/>
                <a:gd name="T36" fmla="*/ 0 w 738"/>
                <a:gd name="T37" fmla="*/ 0 h 262"/>
                <a:gd name="T38" fmla="*/ 0 w 738"/>
                <a:gd name="T39" fmla="*/ 0 h 262"/>
                <a:gd name="T40" fmla="*/ 7 w 738"/>
                <a:gd name="T41" fmla="*/ 17 h 262"/>
                <a:gd name="T42" fmla="*/ 15 w 738"/>
                <a:gd name="T43" fmla="*/ 35 h 262"/>
                <a:gd name="T44" fmla="*/ 22 w 738"/>
                <a:gd name="T45" fmla="*/ 51 h 262"/>
                <a:gd name="T46" fmla="*/ 31 w 738"/>
                <a:gd name="T47" fmla="*/ 68 h 262"/>
                <a:gd name="T48" fmla="*/ 41 w 738"/>
                <a:gd name="T49" fmla="*/ 83 h 262"/>
                <a:gd name="T50" fmla="*/ 51 w 738"/>
                <a:gd name="T51" fmla="*/ 98 h 262"/>
                <a:gd name="T52" fmla="*/ 61 w 738"/>
                <a:gd name="T53" fmla="*/ 113 h 262"/>
                <a:gd name="T54" fmla="*/ 73 w 738"/>
                <a:gd name="T55" fmla="*/ 126 h 262"/>
                <a:gd name="T56" fmla="*/ 86 w 738"/>
                <a:gd name="T57" fmla="*/ 141 h 262"/>
                <a:gd name="T58" fmla="*/ 98 w 738"/>
                <a:gd name="T59" fmla="*/ 152 h 262"/>
                <a:gd name="T60" fmla="*/ 111 w 738"/>
                <a:gd name="T61" fmla="*/ 165 h 262"/>
                <a:gd name="T62" fmla="*/ 125 w 738"/>
                <a:gd name="T63" fmla="*/ 177 h 262"/>
                <a:gd name="T64" fmla="*/ 140 w 738"/>
                <a:gd name="T65" fmla="*/ 188 h 262"/>
                <a:gd name="T66" fmla="*/ 154 w 738"/>
                <a:gd name="T67" fmla="*/ 198 h 262"/>
                <a:gd name="T68" fmla="*/ 170 w 738"/>
                <a:gd name="T69" fmla="*/ 207 h 262"/>
                <a:gd name="T70" fmla="*/ 185 w 738"/>
                <a:gd name="T71" fmla="*/ 216 h 262"/>
                <a:gd name="T72" fmla="*/ 201 w 738"/>
                <a:gd name="T73" fmla="*/ 224 h 262"/>
                <a:gd name="T74" fmla="*/ 217 w 738"/>
                <a:gd name="T75" fmla="*/ 232 h 262"/>
                <a:gd name="T76" fmla="*/ 233 w 738"/>
                <a:gd name="T77" fmla="*/ 238 h 262"/>
                <a:gd name="T78" fmla="*/ 250 w 738"/>
                <a:gd name="T79" fmla="*/ 244 h 262"/>
                <a:gd name="T80" fmla="*/ 267 w 738"/>
                <a:gd name="T81" fmla="*/ 249 h 262"/>
                <a:gd name="T82" fmla="*/ 286 w 738"/>
                <a:gd name="T83" fmla="*/ 253 h 262"/>
                <a:gd name="T84" fmla="*/ 303 w 738"/>
                <a:gd name="T85" fmla="*/ 257 h 262"/>
                <a:gd name="T86" fmla="*/ 321 w 738"/>
                <a:gd name="T87" fmla="*/ 259 h 262"/>
                <a:gd name="T88" fmla="*/ 339 w 738"/>
                <a:gd name="T89" fmla="*/ 262 h 262"/>
                <a:gd name="T90" fmla="*/ 357 w 738"/>
                <a:gd name="T91" fmla="*/ 262 h 262"/>
                <a:gd name="T92" fmla="*/ 376 w 738"/>
                <a:gd name="T93" fmla="*/ 262 h 262"/>
                <a:gd name="T94" fmla="*/ 395 w 738"/>
                <a:gd name="T95" fmla="*/ 262 h 262"/>
                <a:gd name="T96" fmla="*/ 413 w 738"/>
                <a:gd name="T97" fmla="*/ 259 h 262"/>
                <a:gd name="T98" fmla="*/ 432 w 738"/>
                <a:gd name="T99" fmla="*/ 257 h 262"/>
                <a:gd name="T100" fmla="*/ 450 w 738"/>
                <a:gd name="T101" fmla="*/ 254 h 262"/>
                <a:gd name="T102" fmla="*/ 469 w 738"/>
                <a:gd name="T103" fmla="*/ 249 h 262"/>
                <a:gd name="T104" fmla="*/ 4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469" y="249"/>
                  </a:moveTo>
                  <a:lnTo>
                    <a:pt x="469" y="249"/>
                  </a:lnTo>
                  <a:lnTo>
                    <a:pt x="493" y="242"/>
                  </a:lnTo>
                  <a:lnTo>
                    <a:pt x="516" y="233"/>
                  </a:lnTo>
                  <a:lnTo>
                    <a:pt x="538" y="223"/>
                  </a:lnTo>
                  <a:lnTo>
                    <a:pt x="561" y="212"/>
                  </a:lnTo>
                  <a:lnTo>
                    <a:pt x="580" y="199"/>
                  </a:lnTo>
                  <a:lnTo>
                    <a:pt x="600" y="186"/>
                  </a:lnTo>
                  <a:lnTo>
                    <a:pt x="619" y="171"/>
                  </a:lnTo>
                  <a:lnTo>
                    <a:pt x="636" y="155"/>
                  </a:lnTo>
                  <a:lnTo>
                    <a:pt x="653" y="139"/>
                  </a:lnTo>
                  <a:lnTo>
                    <a:pt x="669" y="121"/>
                  </a:lnTo>
                  <a:lnTo>
                    <a:pt x="683" y="103"/>
                  </a:lnTo>
                  <a:lnTo>
                    <a:pt x="696" y="83"/>
                  </a:lnTo>
                  <a:lnTo>
                    <a:pt x="708" y="64"/>
                  </a:lnTo>
                  <a:lnTo>
                    <a:pt x="720" y="43"/>
                  </a:lnTo>
                  <a:lnTo>
                    <a:pt x="729" y="21"/>
                  </a:lnTo>
                  <a:lnTo>
                    <a:pt x="738" y="0"/>
                  </a:lnTo>
                  <a:lnTo>
                    <a:pt x="0" y="0"/>
                  </a:lnTo>
                  <a:lnTo>
                    <a:pt x="0" y="0"/>
                  </a:lnTo>
                  <a:lnTo>
                    <a:pt x="7" y="17"/>
                  </a:lnTo>
                  <a:lnTo>
                    <a:pt x="15" y="35"/>
                  </a:lnTo>
                  <a:lnTo>
                    <a:pt x="22" y="51"/>
                  </a:lnTo>
                  <a:lnTo>
                    <a:pt x="31" y="68"/>
                  </a:lnTo>
                  <a:lnTo>
                    <a:pt x="41" y="83"/>
                  </a:lnTo>
                  <a:lnTo>
                    <a:pt x="51" y="98"/>
                  </a:lnTo>
                  <a:lnTo>
                    <a:pt x="61" y="113"/>
                  </a:lnTo>
                  <a:lnTo>
                    <a:pt x="73" y="126"/>
                  </a:lnTo>
                  <a:lnTo>
                    <a:pt x="86" y="141"/>
                  </a:lnTo>
                  <a:lnTo>
                    <a:pt x="98" y="152"/>
                  </a:lnTo>
                  <a:lnTo>
                    <a:pt x="111" y="165"/>
                  </a:lnTo>
                  <a:lnTo>
                    <a:pt x="125" y="177"/>
                  </a:lnTo>
                  <a:lnTo>
                    <a:pt x="140" y="188"/>
                  </a:lnTo>
                  <a:lnTo>
                    <a:pt x="154" y="198"/>
                  </a:lnTo>
                  <a:lnTo>
                    <a:pt x="170" y="207"/>
                  </a:lnTo>
                  <a:lnTo>
                    <a:pt x="185" y="216"/>
                  </a:lnTo>
                  <a:lnTo>
                    <a:pt x="201" y="224"/>
                  </a:lnTo>
                  <a:lnTo>
                    <a:pt x="217" y="232"/>
                  </a:lnTo>
                  <a:lnTo>
                    <a:pt x="233" y="238"/>
                  </a:lnTo>
                  <a:lnTo>
                    <a:pt x="250" y="244"/>
                  </a:lnTo>
                  <a:lnTo>
                    <a:pt x="267" y="249"/>
                  </a:lnTo>
                  <a:lnTo>
                    <a:pt x="286" y="253"/>
                  </a:lnTo>
                  <a:lnTo>
                    <a:pt x="303" y="257"/>
                  </a:lnTo>
                  <a:lnTo>
                    <a:pt x="321" y="259"/>
                  </a:lnTo>
                  <a:lnTo>
                    <a:pt x="339" y="262"/>
                  </a:lnTo>
                  <a:lnTo>
                    <a:pt x="357" y="262"/>
                  </a:lnTo>
                  <a:lnTo>
                    <a:pt x="376" y="262"/>
                  </a:lnTo>
                  <a:lnTo>
                    <a:pt x="395" y="262"/>
                  </a:lnTo>
                  <a:lnTo>
                    <a:pt x="413" y="259"/>
                  </a:lnTo>
                  <a:lnTo>
                    <a:pt x="432" y="257"/>
                  </a:lnTo>
                  <a:lnTo>
                    <a:pt x="450" y="254"/>
                  </a:lnTo>
                  <a:lnTo>
                    <a:pt x="469" y="249"/>
                  </a:lnTo>
                  <a:lnTo>
                    <a:pt x="4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 name="Freeform 101"/>
            <p:cNvSpPr>
              <a:spLocks/>
            </p:cNvSpPr>
            <p:nvPr userDrawn="1"/>
          </p:nvSpPr>
          <p:spPr bwMode="auto">
            <a:xfrm>
              <a:off x="1172" y="332"/>
              <a:ext cx="176" cy="121"/>
            </a:xfrm>
            <a:custGeom>
              <a:avLst/>
              <a:gdLst>
                <a:gd name="T0" fmla="*/ 441 w 702"/>
                <a:gd name="T1" fmla="*/ 472 h 483"/>
                <a:gd name="T2" fmla="*/ 475 w 702"/>
                <a:gd name="T3" fmla="*/ 461 h 483"/>
                <a:gd name="T4" fmla="*/ 508 w 702"/>
                <a:gd name="T5" fmla="*/ 447 h 483"/>
                <a:gd name="T6" fmla="*/ 538 w 702"/>
                <a:gd name="T7" fmla="*/ 430 h 483"/>
                <a:gd name="T8" fmla="*/ 566 w 702"/>
                <a:gd name="T9" fmla="*/ 410 h 483"/>
                <a:gd name="T10" fmla="*/ 592 w 702"/>
                <a:gd name="T11" fmla="*/ 388 h 483"/>
                <a:gd name="T12" fmla="*/ 616 w 702"/>
                <a:gd name="T13" fmla="*/ 363 h 483"/>
                <a:gd name="T14" fmla="*/ 637 w 702"/>
                <a:gd name="T15" fmla="*/ 336 h 483"/>
                <a:gd name="T16" fmla="*/ 655 w 702"/>
                <a:gd name="T17" fmla="*/ 309 h 483"/>
                <a:gd name="T18" fmla="*/ 669 w 702"/>
                <a:gd name="T19" fmla="*/ 279 h 483"/>
                <a:gd name="T20" fmla="*/ 682 w 702"/>
                <a:gd name="T21" fmla="*/ 248 h 483"/>
                <a:gd name="T22" fmla="*/ 691 w 702"/>
                <a:gd name="T23" fmla="*/ 215 h 483"/>
                <a:gd name="T24" fmla="*/ 698 w 702"/>
                <a:gd name="T25" fmla="*/ 181 h 483"/>
                <a:gd name="T26" fmla="*/ 702 w 702"/>
                <a:gd name="T27" fmla="*/ 147 h 483"/>
                <a:gd name="T28" fmla="*/ 701 w 702"/>
                <a:gd name="T29" fmla="*/ 112 h 483"/>
                <a:gd name="T30" fmla="*/ 697 w 702"/>
                <a:gd name="T31" fmla="*/ 77 h 483"/>
                <a:gd name="T32" fmla="*/ 690 w 702"/>
                <a:gd name="T33" fmla="*/ 42 h 483"/>
                <a:gd name="T34" fmla="*/ 686 w 702"/>
                <a:gd name="T35" fmla="*/ 31 h 483"/>
                <a:gd name="T36" fmla="*/ 673 w 702"/>
                <a:gd name="T37" fmla="*/ 0 h 483"/>
                <a:gd name="T38" fmla="*/ 27 w 702"/>
                <a:gd name="T39" fmla="*/ 0 h 483"/>
                <a:gd name="T40" fmla="*/ 10 w 702"/>
                <a:gd name="T41" fmla="*/ 52 h 483"/>
                <a:gd name="T42" fmla="*/ 1 w 702"/>
                <a:gd name="T43" fmla="*/ 108 h 483"/>
                <a:gd name="T44" fmla="*/ 1 w 702"/>
                <a:gd name="T45" fmla="*/ 165 h 483"/>
                <a:gd name="T46" fmla="*/ 11 w 702"/>
                <a:gd name="T47" fmla="*/ 224 h 483"/>
                <a:gd name="T48" fmla="*/ 16 w 702"/>
                <a:gd name="T49" fmla="*/ 241 h 483"/>
                <a:gd name="T50" fmla="*/ 30 w 702"/>
                <a:gd name="T51" fmla="*/ 275 h 483"/>
                <a:gd name="T52" fmla="*/ 45 w 702"/>
                <a:gd name="T53" fmla="*/ 306 h 483"/>
                <a:gd name="T54" fmla="*/ 63 w 702"/>
                <a:gd name="T55" fmla="*/ 335 h 483"/>
                <a:gd name="T56" fmla="*/ 84 w 702"/>
                <a:gd name="T57" fmla="*/ 362 h 483"/>
                <a:gd name="T58" fmla="*/ 108 w 702"/>
                <a:gd name="T59" fmla="*/ 387 h 483"/>
                <a:gd name="T60" fmla="*/ 134 w 702"/>
                <a:gd name="T61" fmla="*/ 409 h 483"/>
                <a:gd name="T62" fmla="*/ 161 w 702"/>
                <a:gd name="T63" fmla="*/ 429 h 483"/>
                <a:gd name="T64" fmla="*/ 190 w 702"/>
                <a:gd name="T65" fmla="*/ 444 h 483"/>
                <a:gd name="T66" fmla="*/ 221 w 702"/>
                <a:gd name="T67" fmla="*/ 459 h 483"/>
                <a:gd name="T68" fmla="*/ 252 w 702"/>
                <a:gd name="T69" fmla="*/ 470 h 483"/>
                <a:gd name="T70" fmla="*/ 285 w 702"/>
                <a:gd name="T71" fmla="*/ 478 h 483"/>
                <a:gd name="T72" fmla="*/ 319 w 702"/>
                <a:gd name="T73" fmla="*/ 482 h 483"/>
                <a:gd name="T74" fmla="*/ 354 w 702"/>
                <a:gd name="T75" fmla="*/ 483 h 483"/>
                <a:gd name="T76" fmla="*/ 389 w 702"/>
                <a:gd name="T77" fmla="*/ 482 h 483"/>
                <a:gd name="T78" fmla="*/ 424 w 702"/>
                <a:gd name="T79" fmla="*/ 476 h 483"/>
                <a:gd name="T80" fmla="*/ 44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441" y="472"/>
                  </a:moveTo>
                  <a:lnTo>
                    <a:pt x="441" y="472"/>
                  </a:lnTo>
                  <a:lnTo>
                    <a:pt x="458" y="466"/>
                  </a:lnTo>
                  <a:lnTo>
                    <a:pt x="475" y="461"/>
                  </a:lnTo>
                  <a:lnTo>
                    <a:pt x="492" y="455"/>
                  </a:lnTo>
                  <a:lnTo>
                    <a:pt x="508" y="447"/>
                  </a:lnTo>
                  <a:lnTo>
                    <a:pt x="523" y="439"/>
                  </a:lnTo>
                  <a:lnTo>
                    <a:pt x="538" y="430"/>
                  </a:lnTo>
                  <a:lnTo>
                    <a:pt x="552" y="420"/>
                  </a:lnTo>
                  <a:lnTo>
                    <a:pt x="566" y="410"/>
                  </a:lnTo>
                  <a:lnTo>
                    <a:pt x="579" y="399"/>
                  </a:lnTo>
                  <a:lnTo>
                    <a:pt x="592" y="388"/>
                  </a:lnTo>
                  <a:lnTo>
                    <a:pt x="604" y="375"/>
                  </a:lnTo>
                  <a:lnTo>
                    <a:pt x="616" y="363"/>
                  </a:lnTo>
                  <a:lnTo>
                    <a:pt x="626" y="350"/>
                  </a:lnTo>
                  <a:lnTo>
                    <a:pt x="637" y="336"/>
                  </a:lnTo>
                  <a:lnTo>
                    <a:pt x="646" y="323"/>
                  </a:lnTo>
                  <a:lnTo>
                    <a:pt x="655" y="309"/>
                  </a:lnTo>
                  <a:lnTo>
                    <a:pt x="663" y="293"/>
                  </a:lnTo>
                  <a:lnTo>
                    <a:pt x="669" y="279"/>
                  </a:lnTo>
                  <a:lnTo>
                    <a:pt x="677" y="263"/>
                  </a:lnTo>
                  <a:lnTo>
                    <a:pt x="682" y="248"/>
                  </a:lnTo>
                  <a:lnTo>
                    <a:pt x="688" y="231"/>
                  </a:lnTo>
                  <a:lnTo>
                    <a:pt x="691" y="215"/>
                  </a:lnTo>
                  <a:lnTo>
                    <a:pt x="695" y="198"/>
                  </a:lnTo>
                  <a:lnTo>
                    <a:pt x="698" y="181"/>
                  </a:lnTo>
                  <a:lnTo>
                    <a:pt x="701" y="164"/>
                  </a:lnTo>
                  <a:lnTo>
                    <a:pt x="702" y="147"/>
                  </a:lnTo>
                  <a:lnTo>
                    <a:pt x="702" y="129"/>
                  </a:lnTo>
                  <a:lnTo>
                    <a:pt x="701" y="112"/>
                  </a:lnTo>
                  <a:lnTo>
                    <a:pt x="699" y="95"/>
                  </a:lnTo>
                  <a:lnTo>
                    <a:pt x="697" y="77"/>
                  </a:lnTo>
                  <a:lnTo>
                    <a:pt x="694" y="60"/>
                  </a:lnTo>
                  <a:lnTo>
                    <a:pt x="690" y="42"/>
                  </a:lnTo>
                  <a:lnTo>
                    <a:pt x="690" y="42"/>
                  </a:lnTo>
                  <a:lnTo>
                    <a:pt x="686" y="31"/>
                  </a:lnTo>
                  <a:lnTo>
                    <a:pt x="682" y="21"/>
                  </a:lnTo>
                  <a:lnTo>
                    <a:pt x="673" y="0"/>
                  </a:lnTo>
                  <a:lnTo>
                    <a:pt x="27" y="0"/>
                  </a:lnTo>
                  <a:lnTo>
                    <a:pt x="27" y="0"/>
                  </a:lnTo>
                  <a:lnTo>
                    <a:pt x="18" y="26"/>
                  </a:lnTo>
                  <a:lnTo>
                    <a:pt x="10" y="52"/>
                  </a:lnTo>
                  <a:lnTo>
                    <a:pt x="5" y="81"/>
                  </a:lnTo>
                  <a:lnTo>
                    <a:pt x="1" y="108"/>
                  </a:lnTo>
                  <a:lnTo>
                    <a:pt x="0" y="137"/>
                  </a:lnTo>
                  <a:lnTo>
                    <a:pt x="1" y="165"/>
                  </a:lnTo>
                  <a:lnTo>
                    <a:pt x="5" y="194"/>
                  </a:lnTo>
                  <a:lnTo>
                    <a:pt x="11" y="224"/>
                  </a:lnTo>
                  <a:lnTo>
                    <a:pt x="11" y="224"/>
                  </a:lnTo>
                  <a:lnTo>
                    <a:pt x="16" y="241"/>
                  </a:lnTo>
                  <a:lnTo>
                    <a:pt x="23" y="258"/>
                  </a:lnTo>
                  <a:lnTo>
                    <a:pt x="30" y="275"/>
                  </a:lnTo>
                  <a:lnTo>
                    <a:pt x="36" y="291"/>
                  </a:lnTo>
                  <a:lnTo>
                    <a:pt x="45" y="306"/>
                  </a:lnTo>
                  <a:lnTo>
                    <a:pt x="54" y="321"/>
                  </a:lnTo>
                  <a:lnTo>
                    <a:pt x="63" y="335"/>
                  </a:lnTo>
                  <a:lnTo>
                    <a:pt x="74" y="349"/>
                  </a:lnTo>
                  <a:lnTo>
                    <a:pt x="84" y="362"/>
                  </a:lnTo>
                  <a:lnTo>
                    <a:pt x="96" y="374"/>
                  </a:lnTo>
                  <a:lnTo>
                    <a:pt x="108" y="387"/>
                  </a:lnTo>
                  <a:lnTo>
                    <a:pt x="121" y="397"/>
                  </a:lnTo>
                  <a:lnTo>
                    <a:pt x="134" y="409"/>
                  </a:lnTo>
                  <a:lnTo>
                    <a:pt x="147" y="418"/>
                  </a:lnTo>
                  <a:lnTo>
                    <a:pt x="161" y="429"/>
                  </a:lnTo>
                  <a:lnTo>
                    <a:pt x="175" y="436"/>
                  </a:lnTo>
                  <a:lnTo>
                    <a:pt x="190" y="444"/>
                  </a:lnTo>
                  <a:lnTo>
                    <a:pt x="205" y="452"/>
                  </a:lnTo>
                  <a:lnTo>
                    <a:pt x="221" y="459"/>
                  </a:lnTo>
                  <a:lnTo>
                    <a:pt x="237" y="465"/>
                  </a:lnTo>
                  <a:lnTo>
                    <a:pt x="252" y="470"/>
                  </a:lnTo>
                  <a:lnTo>
                    <a:pt x="269" y="474"/>
                  </a:lnTo>
                  <a:lnTo>
                    <a:pt x="285" y="478"/>
                  </a:lnTo>
                  <a:lnTo>
                    <a:pt x="302" y="481"/>
                  </a:lnTo>
                  <a:lnTo>
                    <a:pt x="319" y="482"/>
                  </a:lnTo>
                  <a:lnTo>
                    <a:pt x="337" y="483"/>
                  </a:lnTo>
                  <a:lnTo>
                    <a:pt x="354" y="483"/>
                  </a:lnTo>
                  <a:lnTo>
                    <a:pt x="371" y="483"/>
                  </a:lnTo>
                  <a:lnTo>
                    <a:pt x="389" y="482"/>
                  </a:lnTo>
                  <a:lnTo>
                    <a:pt x="406" y="479"/>
                  </a:lnTo>
                  <a:lnTo>
                    <a:pt x="424" y="476"/>
                  </a:lnTo>
                  <a:lnTo>
                    <a:pt x="441" y="472"/>
                  </a:lnTo>
                  <a:lnTo>
                    <a:pt x="44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 name="Freeform 102"/>
            <p:cNvSpPr>
              <a:spLocks/>
            </p:cNvSpPr>
            <p:nvPr userDrawn="1"/>
          </p:nvSpPr>
          <p:spPr bwMode="auto">
            <a:xfrm>
              <a:off x="938" y="353"/>
              <a:ext cx="155" cy="155"/>
            </a:xfrm>
            <a:custGeom>
              <a:avLst/>
              <a:gdLst>
                <a:gd name="T0" fmla="*/ 231 w 622"/>
                <a:gd name="T1" fmla="*/ 10 h 620"/>
                <a:gd name="T2" fmla="*/ 201 w 622"/>
                <a:gd name="T3" fmla="*/ 19 h 620"/>
                <a:gd name="T4" fmla="*/ 172 w 622"/>
                <a:gd name="T5" fmla="*/ 32 h 620"/>
                <a:gd name="T6" fmla="*/ 120 w 622"/>
                <a:gd name="T7" fmla="*/ 65 h 620"/>
                <a:gd name="T8" fmla="*/ 77 w 622"/>
                <a:gd name="T9" fmla="*/ 107 h 620"/>
                <a:gd name="T10" fmla="*/ 42 w 622"/>
                <a:gd name="T11" fmla="*/ 155 h 620"/>
                <a:gd name="T12" fmla="*/ 17 w 622"/>
                <a:gd name="T13" fmla="*/ 209 h 620"/>
                <a:gd name="T14" fmla="*/ 4 w 622"/>
                <a:gd name="T15" fmla="*/ 267 h 620"/>
                <a:gd name="T16" fmla="*/ 2 w 622"/>
                <a:gd name="T17" fmla="*/ 328 h 620"/>
                <a:gd name="T18" fmla="*/ 4 w 622"/>
                <a:gd name="T19" fmla="*/ 359 h 620"/>
                <a:gd name="T20" fmla="*/ 11 w 622"/>
                <a:gd name="T21" fmla="*/ 391 h 620"/>
                <a:gd name="T22" fmla="*/ 16 w 622"/>
                <a:gd name="T23" fmla="*/ 406 h 620"/>
                <a:gd name="T24" fmla="*/ 28 w 622"/>
                <a:gd name="T25" fmla="*/ 435 h 620"/>
                <a:gd name="T26" fmla="*/ 49 w 622"/>
                <a:gd name="T27" fmla="*/ 475 h 620"/>
                <a:gd name="T28" fmla="*/ 86 w 622"/>
                <a:gd name="T29" fmla="*/ 523 h 620"/>
                <a:gd name="T30" fmla="*/ 131 w 622"/>
                <a:gd name="T31" fmla="*/ 563 h 620"/>
                <a:gd name="T32" fmla="*/ 183 w 622"/>
                <a:gd name="T33" fmla="*/ 592 h 620"/>
                <a:gd name="T34" fmla="*/ 239 w 622"/>
                <a:gd name="T35" fmla="*/ 612 h 620"/>
                <a:gd name="T36" fmla="*/ 299 w 622"/>
                <a:gd name="T37" fmla="*/ 620 h 620"/>
                <a:gd name="T38" fmla="*/ 346 w 622"/>
                <a:gd name="T39" fmla="*/ 619 h 620"/>
                <a:gd name="T40" fmla="*/ 376 w 622"/>
                <a:gd name="T41" fmla="*/ 613 h 620"/>
                <a:gd name="T42" fmla="*/ 391 w 622"/>
                <a:gd name="T43" fmla="*/ 609 h 620"/>
                <a:gd name="T44" fmla="*/ 423 w 622"/>
                <a:gd name="T45" fmla="*/ 600 h 620"/>
                <a:gd name="T46" fmla="*/ 451 w 622"/>
                <a:gd name="T47" fmla="*/ 587 h 620"/>
                <a:gd name="T48" fmla="*/ 502 w 622"/>
                <a:gd name="T49" fmla="*/ 555 h 620"/>
                <a:gd name="T50" fmla="*/ 546 w 622"/>
                <a:gd name="T51" fmla="*/ 514 h 620"/>
                <a:gd name="T52" fmla="*/ 580 w 622"/>
                <a:gd name="T53" fmla="*/ 465 h 620"/>
                <a:gd name="T54" fmla="*/ 605 w 622"/>
                <a:gd name="T55" fmla="*/ 411 h 620"/>
                <a:gd name="T56" fmla="*/ 619 w 622"/>
                <a:gd name="T57" fmla="*/ 353 h 620"/>
                <a:gd name="T58" fmla="*/ 622 w 622"/>
                <a:gd name="T59" fmla="*/ 292 h 620"/>
                <a:gd name="T60" fmla="*/ 618 w 622"/>
                <a:gd name="T61" fmla="*/ 260 h 620"/>
                <a:gd name="T62" fmla="*/ 611 w 622"/>
                <a:gd name="T63" fmla="*/ 229 h 620"/>
                <a:gd name="T64" fmla="*/ 606 w 622"/>
                <a:gd name="T65" fmla="*/ 215 h 620"/>
                <a:gd name="T66" fmla="*/ 596 w 622"/>
                <a:gd name="T67" fmla="*/ 185 h 620"/>
                <a:gd name="T68" fmla="*/ 574 w 622"/>
                <a:gd name="T69" fmla="*/ 144 h 620"/>
                <a:gd name="T70" fmla="*/ 537 w 622"/>
                <a:gd name="T71" fmla="*/ 96 h 620"/>
                <a:gd name="T72" fmla="*/ 492 w 622"/>
                <a:gd name="T73" fmla="*/ 57 h 620"/>
                <a:gd name="T74" fmla="*/ 441 w 622"/>
                <a:gd name="T75" fmla="*/ 27 h 620"/>
                <a:gd name="T76" fmla="*/ 383 w 622"/>
                <a:gd name="T77" fmla="*/ 8 h 620"/>
                <a:gd name="T78" fmla="*/ 323 w 622"/>
                <a:gd name="T79" fmla="*/ 0 h 620"/>
                <a:gd name="T80" fmla="*/ 278 w 622"/>
                <a:gd name="T81" fmla="*/ 1 h 620"/>
                <a:gd name="T82" fmla="*/ 247 w 622"/>
                <a:gd name="T83" fmla="*/ 6 h 620"/>
                <a:gd name="T84" fmla="*/ 231 w 622"/>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231" y="10"/>
                  </a:moveTo>
                  <a:lnTo>
                    <a:pt x="231" y="10"/>
                  </a:lnTo>
                  <a:lnTo>
                    <a:pt x="215" y="14"/>
                  </a:lnTo>
                  <a:lnTo>
                    <a:pt x="201" y="19"/>
                  </a:lnTo>
                  <a:lnTo>
                    <a:pt x="187" y="26"/>
                  </a:lnTo>
                  <a:lnTo>
                    <a:pt x="172" y="32"/>
                  </a:lnTo>
                  <a:lnTo>
                    <a:pt x="145" y="48"/>
                  </a:lnTo>
                  <a:lnTo>
                    <a:pt x="120" y="65"/>
                  </a:lnTo>
                  <a:lnTo>
                    <a:pt x="98" y="84"/>
                  </a:lnTo>
                  <a:lnTo>
                    <a:pt x="77" y="107"/>
                  </a:lnTo>
                  <a:lnTo>
                    <a:pt x="59" y="130"/>
                  </a:lnTo>
                  <a:lnTo>
                    <a:pt x="42" y="155"/>
                  </a:lnTo>
                  <a:lnTo>
                    <a:pt x="29" y="181"/>
                  </a:lnTo>
                  <a:lnTo>
                    <a:pt x="17" y="209"/>
                  </a:lnTo>
                  <a:lnTo>
                    <a:pt x="9" y="238"/>
                  </a:lnTo>
                  <a:lnTo>
                    <a:pt x="4" y="267"/>
                  </a:lnTo>
                  <a:lnTo>
                    <a:pt x="0" y="298"/>
                  </a:lnTo>
                  <a:lnTo>
                    <a:pt x="2" y="328"/>
                  </a:lnTo>
                  <a:lnTo>
                    <a:pt x="3" y="344"/>
                  </a:lnTo>
                  <a:lnTo>
                    <a:pt x="4" y="359"/>
                  </a:lnTo>
                  <a:lnTo>
                    <a:pt x="8" y="375"/>
                  </a:lnTo>
                  <a:lnTo>
                    <a:pt x="11" y="391"/>
                  </a:lnTo>
                  <a:lnTo>
                    <a:pt x="11" y="391"/>
                  </a:lnTo>
                  <a:lnTo>
                    <a:pt x="16" y="406"/>
                  </a:lnTo>
                  <a:lnTo>
                    <a:pt x="21" y="421"/>
                  </a:lnTo>
                  <a:lnTo>
                    <a:pt x="28" y="435"/>
                  </a:lnTo>
                  <a:lnTo>
                    <a:pt x="34" y="449"/>
                  </a:lnTo>
                  <a:lnTo>
                    <a:pt x="49" y="475"/>
                  </a:lnTo>
                  <a:lnTo>
                    <a:pt x="67" y="501"/>
                  </a:lnTo>
                  <a:lnTo>
                    <a:pt x="86" y="523"/>
                  </a:lnTo>
                  <a:lnTo>
                    <a:pt x="107" y="544"/>
                  </a:lnTo>
                  <a:lnTo>
                    <a:pt x="131" y="563"/>
                  </a:lnTo>
                  <a:lnTo>
                    <a:pt x="157" y="579"/>
                  </a:lnTo>
                  <a:lnTo>
                    <a:pt x="183" y="592"/>
                  </a:lnTo>
                  <a:lnTo>
                    <a:pt x="210" y="603"/>
                  </a:lnTo>
                  <a:lnTo>
                    <a:pt x="239" y="612"/>
                  </a:lnTo>
                  <a:lnTo>
                    <a:pt x="269" y="617"/>
                  </a:lnTo>
                  <a:lnTo>
                    <a:pt x="299" y="620"/>
                  </a:lnTo>
                  <a:lnTo>
                    <a:pt x="330" y="620"/>
                  </a:lnTo>
                  <a:lnTo>
                    <a:pt x="346" y="619"/>
                  </a:lnTo>
                  <a:lnTo>
                    <a:pt x="361" y="616"/>
                  </a:lnTo>
                  <a:lnTo>
                    <a:pt x="376" y="613"/>
                  </a:lnTo>
                  <a:lnTo>
                    <a:pt x="391" y="609"/>
                  </a:lnTo>
                  <a:lnTo>
                    <a:pt x="391" y="609"/>
                  </a:lnTo>
                  <a:lnTo>
                    <a:pt x="407" y="606"/>
                  </a:lnTo>
                  <a:lnTo>
                    <a:pt x="423" y="600"/>
                  </a:lnTo>
                  <a:lnTo>
                    <a:pt x="437" y="594"/>
                  </a:lnTo>
                  <a:lnTo>
                    <a:pt x="451" y="587"/>
                  </a:lnTo>
                  <a:lnTo>
                    <a:pt x="477" y="573"/>
                  </a:lnTo>
                  <a:lnTo>
                    <a:pt x="502" y="555"/>
                  </a:lnTo>
                  <a:lnTo>
                    <a:pt x="525" y="535"/>
                  </a:lnTo>
                  <a:lnTo>
                    <a:pt x="546" y="514"/>
                  </a:lnTo>
                  <a:lnTo>
                    <a:pt x="565" y="491"/>
                  </a:lnTo>
                  <a:lnTo>
                    <a:pt x="580" y="465"/>
                  </a:lnTo>
                  <a:lnTo>
                    <a:pt x="595" y="439"/>
                  </a:lnTo>
                  <a:lnTo>
                    <a:pt x="605" y="411"/>
                  </a:lnTo>
                  <a:lnTo>
                    <a:pt x="614" y="383"/>
                  </a:lnTo>
                  <a:lnTo>
                    <a:pt x="619" y="353"/>
                  </a:lnTo>
                  <a:lnTo>
                    <a:pt x="622" y="323"/>
                  </a:lnTo>
                  <a:lnTo>
                    <a:pt x="622" y="292"/>
                  </a:lnTo>
                  <a:lnTo>
                    <a:pt x="621" y="276"/>
                  </a:lnTo>
                  <a:lnTo>
                    <a:pt x="618" y="260"/>
                  </a:lnTo>
                  <a:lnTo>
                    <a:pt x="615" y="245"/>
                  </a:lnTo>
                  <a:lnTo>
                    <a:pt x="611" y="229"/>
                  </a:lnTo>
                  <a:lnTo>
                    <a:pt x="611" y="229"/>
                  </a:lnTo>
                  <a:lnTo>
                    <a:pt x="606" y="215"/>
                  </a:lnTo>
                  <a:lnTo>
                    <a:pt x="601" y="199"/>
                  </a:lnTo>
                  <a:lnTo>
                    <a:pt x="596" y="185"/>
                  </a:lnTo>
                  <a:lnTo>
                    <a:pt x="589" y="170"/>
                  </a:lnTo>
                  <a:lnTo>
                    <a:pt x="574" y="144"/>
                  </a:lnTo>
                  <a:lnTo>
                    <a:pt x="557" y="120"/>
                  </a:lnTo>
                  <a:lnTo>
                    <a:pt x="537" y="96"/>
                  </a:lnTo>
                  <a:lnTo>
                    <a:pt x="515" y="75"/>
                  </a:lnTo>
                  <a:lnTo>
                    <a:pt x="492" y="57"/>
                  </a:lnTo>
                  <a:lnTo>
                    <a:pt x="467" y="41"/>
                  </a:lnTo>
                  <a:lnTo>
                    <a:pt x="441" y="27"/>
                  </a:lnTo>
                  <a:lnTo>
                    <a:pt x="412" y="17"/>
                  </a:lnTo>
                  <a:lnTo>
                    <a:pt x="383" y="8"/>
                  </a:lnTo>
                  <a:lnTo>
                    <a:pt x="353" y="2"/>
                  </a:lnTo>
                  <a:lnTo>
                    <a:pt x="323" y="0"/>
                  </a:lnTo>
                  <a:lnTo>
                    <a:pt x="293" y="0"/>
                  </a:lnTo>
                  <a:lnTo>
                    <a:pt x="278" y="1"/>
                  </a:lnTo>
                  <a:lnTo>
                    <a:pt x="262" y="4"/>
                  </a:lnTo>
                  <a:lnTo>
                    <a:pt x="247" y="6"/>
                  </a:lnTo>
                  <a:lnTo>
                    <a:pt x="231" y="10"/>
                  </a:lnTo>
                  <a:lnTo>
                    <a:pt x="23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 name="Freeform 103"/>
            <p:cNvSpPr>
              <a:spLocks/>
            </p:cNvSpPr>
            <p:nvPr userDrawn="1"/>
          </p:nvSpPr>
          <p:spPr bwMode="auto">
            <a:xfrm>
              <a:off x="703" y="429"/>
              <a:ext cx="135" cy="135"/>
            </a:xfrm>
            <a:custGeom>
              <a:avLst/>
              <a:gdLst>
                <a:gd name="T0" fmla="*/ 200 w 540"/>
                <a:gd name="T1" fmla="*/ 9 h 539"/>
                <a:gd name="T2" fmla="*/ 149 w 540"/>
                <a:gd name="T3" fmla="*/ 29 h 539"/>
                <a:gd name="T4" fmla="*/ 105 w 540"/>
                <a:gd name="T5" fmla="*/ 57 h 539"/>
                <a:gd name="T6" fmla="*/ 67 w 540"/>
                <a:gd name="T7" fmla="*/ 92 h 539"/>
                <a:gd name="T8" fmla="*/ 37 w 540"/>
                <a:gd name="T9" fmla="*/ 135 h 539"/>
                <a:gd name="T10" fmla="*/ 15 w 540"/>
                <a:gd name="T11" fmla="*/ 182 h 539"/>
                <a:gd name="T12" fmla="*/ 3 w 540"/>
                <a:gd name="T13" fmla="*/ 233 h 539"/>
                <a:gd name="T14" fmla="*/ 0 w 540"/>
                <a:gd name="T15" fmla="*/ 285 h 539"/>
                <a:gd name="T16" fmla="*/ 10 w 540"/>
                <a:gd name="T17" fmla="*/ 340 h 539"/>
                <a:gd name="T18" fmla="*/ 17 w 540"/>
                <a:gd name="T19" fmla="*/ 366 h 539"/>
                <a:gd name="T20" fmla="*/ 42 w 540"/>
                <a:gd name="T21" fmla="*/ 414 h 539"/>
                <a:gd name="T22" fmla="*/ 75 w 540"/>
                <a:gd name="T23" fmla="*/ 456 h 539"/>
                <a:gd name="T24" fmla="*/ 114 w 540"/>
                <a:gd name="T25" fmla="*/ 490 h 539"/>
                <a:gd name="T26" fmla="*/ 158 w 540"/>
                <a:gd name="T27" fmla="*/ 516 h 539"/>
                <a:gd name="T28" fmla="*/ 208 w 540"/>
                <a:gd name="T29" fmla="*/ 533 h 539"/>
                <a:gd name="T30" fmla="*/ 260 w 540"/>
                <a:gd name="T31" fmla="*/ 539 h 539"/>
                <a:gd name="T32" fmla="*/ 313 w 540"/>
                <a:gd name="T33" fmla="*/ 537 h 539"/>
                <a:gd name="T34" fmla="*/ 340 w 540"/>
                <a:gd name="T35" fmla="*/ 530 h 539"/>
                <a:gd name="T36" fmla="*/ 391 w 540"/>
                <a:gd name="T37" fmla="*/ 512 h 539"/>
                <a:gd name="T38" fmla="*/ 436 w 540"/>
                <a:gd name="T39" fmla="*/ 483 h 539"/>
                <a:gd name="T40" fmla="*/ 473 w 540"/>
                <a:gd name="T41" fmla="*/ 447 h 539"/>
                <a:gd name="T42" fmla="*/ 503 w 540"/>
                <a:gd name="T43" fmla="*/ 405 h 539"/>
                <a:gd name="T44" fmla="*/ 526 w 540"/>
                <a:gd name="T45" fmla="*/ 358 h 539"/>
                <a:gd name="T46" fmla="*/ 537 w 540"/>
                <a:gd name="T47" fmla="*/ 307 h 539"/>
                <a:gd name="T48" fmla="*/ 540 w 540"/>
                <a:gd name="T49" fmla="*/ 254 h 539"/>
                <a:gd name="T50" fmla="*/ 531 w 540"/>
                <a:gd name="T51" fmla="*/ 201 h 539"/>
                <a:gd name="T52" fmla="*/ 523 w 540"/>
                <a:gd name="T53" fmla="*/ 173 h 539"/>
                <a:gd name="T54" fmla="*/ 498 w 540"/>
                <a:gd name="T55" fmla="*/ 126 h 539"/>
                <a:gd name="T56" fmla="*/ 466 w 540"/>
                <a:gd name="T57" fmla="*/ 85 h 539"/>
                <a:gd name="T58" fmla="*/ 426 w 540"/>
                <a:gd name="T59" fmla="*/ 51 h 539"/>
                <a:gd name="T60" fmla="*/ 382 w 540"/>
                <a:gd name="T61" fmla="*/ 25 h 539"/>
                <a:gd name="T62" fmla="*/ 333 w 540"/>
                <a:gd name="T63" fmla="*/ 8 h 539"/>
                <a:gd name="T64" fmla="*/ 281 w 540"/>
                <a:gd name="T65" fmla="*/ 0 h 539"/>
                <a:gd name="T66" fmla="*/ 227 w 540"/>
                <a:gd name="T67" fmla="*/ 4 h 539"/>
                <a:gd name="T68" fmla="*/ 20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200" y="9"/>
                  </a:moveTo>
                  <a:lnTo>
                    <a:pt x="200" y="9"/>
                  </a:lnTo>
                  <a:lnTo>
                    <a:pt x="174" y="18"/>
                  </a:lnTo>
                  <a:lnTo>
                    <a:pt x="149" y="29"/>
                  </a:lnTo>
                  <a:lnTo>
                    <a:pt x="125" y="42"/>
                  </a:lnTo>
                  <a:lnTo>
                    <a:pt x="105" y="57"/>
                  </a:lnTo>
                  <a:lnTo>
                    <a:pt x="84" y="74"/>
                  </a:lnTo>
                  <a:lnTo>
                    <a:pt x="67" y="92"/>
                  </a:lnTo>
                  <a:lnTo>
                    <a:pt x="50" y="113"/>
                  </a:lnTo>
                  <a:lnTo>
                    <a:pt x="37" y="135"/>
                  </a:lnTo>
                  <a:lnTo>
                    <a:pt x="24" y="158"/>
                  </a:lnTo>
                  <a:lnTo>
                    <a:pt x="15" y="182"/>
                  </a:lnTo>
                  <a:lnTo>
                    <a:pt x="7" y="207"/>
                  </a:lnTo>
                  <a:lnTo>
                    <a:pt x="3" y="233"/>
                  </a:lnTo>
                  <a:lnTo>
                    <a:pt x="0" y="259"/>
                  </a:lnTo>
                  <a:lnTo>
                    <a:pt x="0" y="285"/>
                  </a:lnTo>
                  <a:lnTo>
                    <a:pt x="3" y="313"/>
                  </a:lnTo>
                  <a:lnTo>
                    <a:pt x="10" y="340"/>
                  </a:lnTo>
                  <a:lnTo>
                    <a:pt x="10" y="340"/>
                  </a:lnTo>
                  <a:lnTo>
                    <a:pt x="17" y="366"/>
                  </a:lnTo>
                  <a:lnTo>
                    <a:pt x="29" y="391"/>
                  </a:lnTo>
                  <a:lnTo>
                    <a:pt x="42" y="414"/>
                  </a:lnTo>
                  <a:lnTo>
                    <a:pt x="56" y="436"/>
                  </a:lnTo>
                  <a:lnTo>
                    <a:pt x="75" y="456"/>
                  </a:lnTo>
                  <a:lnTo>
                    <a:pt x="93" y="474"/>
                  </a:lnTo>
                  <a:lnTo>
                    <a:pt x="114" y="490"/>
                  </a:lnTo>
                  <a:lnTo>
                    <a:pt x="135" y="504"/>
                  </a:lnTo>
                  <a:lnTo>
                    <a:pt x="158" y="516"/>
                  </a:lnTo>
                  <a:lnTo>
                    <a:pt x="183" y="525"/>
                  </a:lnTo>
                  <a:lnTo>
                    <a:pt x="208" y="533"/>
                  </a:lnTo>
                  <a:lnTo>
                    <a:pt x="234" y="538"/>
                  </a:lnTo>
                  <a:lnTo>
                    <a:pt x="260" y="539"/>
                  </a:lnTo>
                  <a:lnTo>
                    <a:pt x="286" y="539"/>
                  </a:lnTo>
                  <a:lnTo>
                    <a:pt x="313" y="537"/>
                  </a:lnTo>
                  <a:lnTo>
                    <a:pt x="340" y="530"/>
                  </a:lnTo>
                  <a:lnTo>
                    <a:pt x="340" y="530"/>
                  </a:lnTo>
                  <a:lnTo>
                    <a:pt x="367" y="522"/>
                  </a:lnTo>
                  <a:lnTo>
                    <a:pt x="391" y="512"/>
                  </a:lnTo>
                  <a:lnTo>
                    <a:pt x="415" y="498"/>
                  </a:lnTo>
                  <a:lnTo>
                    <a:pt x="436" y="483"/>
                  </a:lnTo>
                  <a:lnTo>
                    <a:pt x="456" y="466"/>
                  </a:lnTo>
                  <a:lnTo>
                    <a:pt x="473" y="447"/>
                  </a:lnTo>
                  <a:lnTo>
                    <a:pt x="490" y="427"/>
                  </a:lnTo>
                  <a:lnTo>
                    <a:pt x="503" y="405"/>
                  </a:lnTo>
                  <a:lnTo>
                    <a:pt x="516" y="382"/>
                  </a:lnTo>
                  <a:lnTo>
                    <a:pt x="526" y="358"/>
                  </a:lnTo>
                  <a:lnTo>
                    <a:pt x="533" y="333"/>
                  </a:lnTo>
                  <a:lnTo>
                    <a:pt x="537" y="307"/>
                  </a:lnTo>
                  <a:lnTo>
                    <a:pt x="540" y="281"/>
                  </a:lnTo>
                  <a:lnTo>
                    <a:pt x="540" y="254"/>
                  </a:lnTo>
                  <a:lnTo>
                    <a:pt x="537" y="227"/>
                  </a:lnTo>
                  <a:lnTo>
                    <a:pt x="531" y="201"/>
                  </a:lnTo>
                  <a:lnTo>
                    <a:pt x="531" y="201"/>
                  </a:lnTo>
                  <a:lnTo>
                    <a:pt x="523" y="173"/>
                  </a:lnTo>
                  <a:lnTo>
                    <a:pt x="511" y="148"/>
                  </a:lnTo>
                  <a:lnTo>
                    <a:pt x="498" y="126"/>
                  </a:lnTo>
                  <a:lnTo>
                    <a:pt x="484" y="104"/>
                  </a:lnTo>
                  <a:lnTo>
                    <a:pt x="466" y="85"/>
                  </a:lnTo>
                  <a:lnTo>
                    <a:pt x="447" y="66"/>
                  </a:lnTo>
                  <a:lnTo>
                    <a:pt x="426" y="51"/>
                  </a:lnTo>
                  <a:lnTo>
                    <a:pt x="406" y="36"/>
                  </a:lnTo>
                  <a:lnTo>
                    <a:pt x="382" y="25"/>
                  </a:lnTo>
                  <a:lnTo>
                    <a:pt x="357" y="14"/>
                  </a:lnTo>
                  <a:lnTo>
                    <a:pt x="333" y="8"/>
                  </a:lnTo>
                  <a:lnTo>
                    <a:pt x="308" y="3"/>
                  </a:lnTo>
                  <a:lnTo>
                    <a:pt x="281" y="0"/>
                  </a:lnTo>
                  <a:lnTo>
                    <a:pt x="254" y="0"/>
                  </a:lnTo>
                  <a:lnTo>
                    <a:pt x="227" y="4"/>
                  </a:lnTo>
                  <a:lnTo>
                    <a:pt x="200" y="9"/>
                  </a:lnTo>
                  <a:lnTo>
                    <a:pt x="20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 name="Freeform 104"/>
            <p:cNvSpPr>
              <a:spLocks/>
            </p:cNvSpPr>
            <p:nvPr userDrawn="1"/>
          </p:nvSpPr>
          <p:spPr bwMode="auto">
            <a:xfrm>
              <a:off x="469" y="504"/>
              <a:ext cx="114" cy="115"/>
            </a:xfrm>
            <a:custGeom>
              <a:avLst/>
              <a:gdLst>
                <a:gd name="T0" fmla="*/ 289 w 459"/>
                <a:gd name="T1" fmla="*/ 452 h 459"/>
                <a:gd name="T2" fmla="*/ 332 w 459"/>
                <a:gd name="T3" fmla="*/ 435 h 459"/>
                <a:gd name="T4" fmla="*/ 372 w 459"/>
                <a:gd name="T5" fmla="*/ 411 h 459"/>
                <a:gd name="T6" fmla="*/ 403 w 459"/>
                <a:gd name="T7" fmla="*/ 381 h 459"/>
                <a:gd name="T8" fmla="*/ 429 w 459"/>
                <a:gd name="T9" fmla="*/ 344 h 459"/>
                <a:gd name="T10" fmla="*/ 447 w 459"/>
                <a:gd name="T11" fmla="*/ 305 h 459"/>
                <a:gd name="T12" fmla="*/ 458 w 459"/>
                <a:gd name="T13" fmla="*/ 262 h 459"/>
                <a:gd name="T14" fmla="*/ 459 w 459"/>
                <a:gd name="T15" fmla="*/ 216 h 459"/>
                <a:gd name="T16" fmla="*/ 452 w 459"/>
                <a:gd name="T17" fmla="*/ 171 h 459"/>
                <a:gd name="T18" fmla="*/ 445 w 459"/>
                <a:gd name="T19" fmla="*/ 149 h 459"/>
                <a:gd name="T20" fmla="*/ 424 w 459"/>
                <a:gd name="T21" fmla="*/ 107 h 459"/>
                <a:gd name="T22" fmla="*/ 396 w 459"/>
                <a:gd name="T23" fmla="*/ 72 h 459"/>
                <a:gd name="T24" fmla="*/ 364 w 459"/>
                <a:gd name="T25" fmla="*/ 43 h 459"/>
                <a:gd name="T26" fmla="*/ 325 w 459"/>
                <a:gd name="T27" fmla="*/ 21 h 459"/>
                <a:gd name="T28" fmla="*/ 283 w 459"/>
                <a:gd name="T29" fmla="*/ 7 h 459"/>
                <a:gd name="T30" fmla="*/ 239 w 459"/>
                <a:gd name="T31" fmla="*/ 0 h 459"/>
                <a:gd name="T32" fmla="*/ 193 w 459"/>
                <a:gd name="T33" fmla="*/ 3 h 459"/>
                <a:gd name="T34" fmla="*/ 171 w 459"/>
                <a:gd name="T35" fmla="*/ 8 h 459"/>
                <a:gd name="T36" fmla="*/ 127 w 459"/>
                <a:gd name="T37" fmla="*/ 25 h 459"/>
                <a:gd name="T38" fmla="*/ 89 w 459"/>
                <a:gd name="T39" fmla="*/ 48 h 459"/>
                <a:gd name="T40" fmla="*/ 56 w 459"/>
                <a:gd name="T41" fmla="*/ 80 h 459"/>
                <a:gd name="T42" fmla="*/ 31 w 459"/>
                <a:gd name="T43" fmla="*/ 115 h 459"/>
                <a:gd name="T44" fmla="*/ 13 w 459"/>
                <a:gd name="T45" fmla="*/ 155 h 459"/>
                <a:gd name="T46" fmla="*/ 3 w 459"/>
                <a:gd name="T47" fmla="*/ 198 h 459"/>
                <a:gd name="T48" fmla="*/ 0 w 459"/>
                <a:gd name="T49" fmla="*/ 244 h 459"/>
                <a:gd name="T50" fmla="*/ 8 w 459"/>
                <a:gd name="T51" fmla="*/ 289 h 459"/>
                <a:gd name="T52" fmla="*/ 16 w 459"/>
                <a:gd name="T53" fmla="*/ 312 h 459"/>
                <a:gd name="T54" fmla="*/ 35 w 459"/>
                <a:gd name="T55" fmla="*/ 353 h 459"/>
                <a:gd name="T56" fmla="*/ 63 w 459"/>
                <a:gd name="T57" fmla="*/ 388 h 459"/>
                <a:gd name="T58" fmla="*/ 97 w 459"/>
                <a:gd name="T59" fmla="*/ 417 h 459"/>
                <a:gd name="T60" fmla="*/ 134 w 459"/>
                <a:gd name="T61" fmla="*/ 439 h 459"/>
                <a:gd name="T62" fmla="*/ 176 w 459"/>
                <a:gd name="T63" fmla="*/ 454 h 459"/>
                <a:gd name="T64" fmla="*/ 220 w 459"/>
                <a:gd name="T65" fmla="*/ 459 h 459"/>
                <a:gd name="T66" fmla="*/ 266 w 459"/>
                <a:gd name="T67" fmla="*/ 456 h 459"/>
                <a:gd name="T68" fmla="*/ 289 w 459"/>
                <a:gd name="T69" fmla="*/ 452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9" y="452"/>
                  </a:moveTo>
                  <a:lnTo>
                    <a:pt x="289" y="452"/>
                  </a:lnTo>
                  <a:lnTo>
                    <a:pt x="312" y="444"/>
                  </a:lnTo>
                  <a:lnTo>
                    <a:pt x="332" y="435"/>
                  </a:lnTo>
                  <a:lnTo>
                    <a:pt x="353" y="424"/>
                  </a:lnTo>
                  <a:lnTo>
                    <a:pt x="372" y="411"/>
                  </a:lnTo>
                  <a:lnTo>
                    <a:pt x="388" y="396"/>
                  </a:lnTo>
                  <a:lnTo>
                    <a:pt x="403" y="381"/>
                  </a:lnTo>
                  <a:lnTo>
                    <a:pt x="417" y="364"/>
                  </a:lnTo>
                  <a:lnTo>
                    <a:pt x="429" y="344"/>
                  </a:lnTo>
                  <a:lnTo>
                    <a:pt x="439" y="325"/>
                  </a:lnTo>
                  <a:lnTo>
                    <a:pt x="447" y="305"/>
                  </a:lnTo>
                  <a:lnTo>
                    <a:pt x="454" y="283"/>
                  </a:lnTo>
                  <a:lnTo>
                    <a:pt x="458" y="262"/>
                  </a:lnTo>
                  <a:lnTo>
                    <a:pt x="459" y="239"/>
                  </a:lnTo>
                  <a:lnTo>
                    <a:pt x="459" y="216"/>
                  </a:lnTo>
                  <a:lnTo>
                    <a:pt x="456" y="193"/>
                  </a:lnTo>
                  <a:lnTo>
                    <a:pt x="452" y="171"/>
                  </a:lnTo>
                  <a:lnTo>
                    <a:pt x="452" y="171"/>
                  </a:lnTo>
                  <a:lnTo>
                    <a:pt x="445" y="149"/>
                  </a:lnTo>
                  <a:lnTo>
                    <a:pt x="435" y="127"/>
                  </a:lnTo>
                  <a:lnTo>
                    <a:pt x="424" y="107"/>
                  </a:lnTo>
                  <a:lnTo>
                    <a:pt x="411" y="89"/>
                  </a:lnTo>
                  <a:lnTo>
                    <a:pt x="396" y="72"/>
                  </a:lnTo>
                  <a:lnTo>
                    <a:pt x="381" y="56"/>
                  </a:lnTo>
                  <a:lnTo>
                    <a:pt x="364" y="43"/>
                  </a:lnTo>
                  <a:lnTo>
                    <a:pt x="344" y="31"/>
                  </a:lnTo>
                  <a:lnTo>
                    <a:pt x="325" y="21"/>
                  </a:lnTo>
                  <a:lnTo>
                    <a:pt x="305" y="13"/>
                  </a:lnTo>
                  <a:lnTo>
                    <a:pt x="283" y="7"/>
                  </a:lnTo>
                  <a:lnTo>
                    <a:pt x="262" y="3"/>
                  </a:lnTo>
                  <a:lnTo>
                    <a:pt x="239" y="0"/>
                  </a:lnTo>
                  <a:lnTo>
                    <a:pt x="216" y="2"/>
                  </a:lnTo>
                  <a:lnTo>
                    <a:pt x="193" y="3"/>
                  </a:lnTo>
                  <a:lnTo>
                    <a:pt x="171" y="8"/>
                  </a:lnTo>
                  <a:lnTo>
                    <a:pt x="171" y="8"/>
                  </a:lnTo>
                  <a:lnTo>
                    <a:pt x="149" y="16"/>
                  </a:lnTo>
                  <a:lnTo>
                    <a:pt x="127" y="25"/>
                  </a:lnTo>
                  <a:lnTo>
                    <a:pt x="107" y="35"/>
                  </a:lnTo>
                  <a:lnTo>
                    <a:pt x="89" y="48"/>
                  </a:lnTo>
                  <a:lnTo>
                    <a:pt x="72" y="64"/>
                  </a:lnTo>
                  <a:lnTo>
                    <a:pt x="56" y="80"/>
                  </a:lnTo>
                  <a:lnTo>
                    <a:pt x="43" y="97"/>
                  </a:lnTo>
                  <a:lnTo>
                    <a:pt x="31" y="115"/>
                  </a:lnTo>
                  <a:lnTo>
                    <a:pt x="21" y="134"/>
                  </a:lnTo>
                  <a:lnTo>
                    <a:pt x="13" y="155"/>
                  </a:lnTo>
                  <a:lnTo>
                    <a:pt x="7" y="176"/>
                  </a:lnTo>
                  <a:lnTo>
                    <a:pt x="3" y="198"/>
                  </a:lnTo>
                  <a:lnTo>
                    <a:pt x="0" y="220"/>
                  </a:lnTo>
                  <a:lnTo>
                    <a:pt x="0" y="244"/>
                  </a:lnTo>
                  <a:lnTo>
                    <a:pt x="3" y="266"/>
                  </a:lnTo>
                  <a:lnTo>
                    <a:pt x="8" y="289"/>
                  </a:lnTo>
                  <a:lnTo>
                    <a:pt x="8" y="289"/>
                  </a:lnTo>
                  <a:lnTo>
                    <a:pt x="16" y="312"/>
                  </a:lnTo>
                  <a:lnTo>
                    <a:pt x="25" y="332"/>
                  </a:lnTo>
                  <a:lnTo>
                    <a:pt x="35" y="353"/>
                  </a:lnTo>
                  <a:lnTo>
                    <a:pt x="48" y="372"/>
                  </a:lnTo>
                  <a:lnTo>
                    <a:pt x="63" y="388"/>
                  </a:lnTo>
                  <a:lnTo>
                    <a:pt x="80" y="403"/>
                  </a:lnTo>
                  <a:lnTo>
                    <a:pt x="97" y="417"/>
                  </a:lnTo>
                  <a:lnTo>
                    <a:pt x="115" y="429"/>
                  </a:lnTo>
                  <a:lnTo>
                    <a:pt x="134" y="439"/>
                  </a:lnTo>
                  <a:lnTo>
                    <a:pt x="155" y="447"/>
                  </a:lnTo>
                  <a:lnTo>
                    <a:pt x="176" y="454"/>
                  </a:lnTo>
                  <a:lnTo>
                    <a:pt x="198" y="458"/>
                  </a:lnTo>
                  <a:lnTo>
                    <a:pt x="220" y="459"/>
                  </a:lnTo>
                  <a:lnTo>
                    <a:pt x="244" y="459"/>
                  </a:lnTo>
                  <a:lnTo>
                    <a:pt x="266" y="456"/>
                  </a:lnTo>
                  <a:lnTo>
                    <a:pt x="289" y="452"/>
                  </a:lnTo>
                  <a:lnTo>
                    <a:pt x="289" y="4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 name="Freeform 105"/>
            <p:cNvSpPr>
              <a:spLocks/>
            </p:cNvSpPr>
            <p:nvPr userDrawn="1"/>
          </p:nvSpPr>
          <p:spPr bwMode="auto">
            <a:xfrm>
              <a:off x="235" y="580"/>
              <a:ext cx="94" cy="95"/>
            </a:xfrm>
            <a:custGeom>
              <a:avLst/>
              <a:gdLst>
                <a:gd name="T0" fmla="*/ 372 w 378"/>
                <a:gd name="T1" fmla="*/ 139 h 378"/>
                <a:gd name="T2" fmla="*/ 357 w 378"/>
                <a:gd name="T3" fmla="*/ 104 h 378"/>
                <a:gd name="T4" fmla="*/ 338 w 378"/>
                <a:gd name="T5" fmla="*/ 71 h 378"/>
                <a:gd name="T6" fmla="*/ 313 w 378"/>
                <a:gd name="T7" fmla="*/ 45 h 378"/>
                <a:gd name="T8" fmla="*/ 283 w 378"/>
                <a:gd name="T9" fmla="*/ 25 h 378"/>
                <a:gd name="T10" fmla="*/ 250 w 378"/>
                <a:gd name="T11" fmla="*/ 9 h 378"/>
                <a:gd name="T12" fmla="*/ 215 w 378"/>
                <a:gd name="T13" fmla="*/ 1 h 378"/>
                <a:gd name="T14" fmla="*/ 177 w 378"/>
                <a:gd name="T15" fmla="*/ 0 h 378"/>
                <a:gd name="T16" fmla="*/ 140 w 378"/>
                <a:gd name="T17" fmla="*/ 5 h 378"/>
                <a:gd name="T18" fmla="*/ 121 w 378"/>
                <a:gd name="T19" fmla="*/ 12 h 378"/>
                <a:gd name="T20" fmla="*/ 88 w 378"/>
                <a:gd name="T21" fmla="*/ 28 h 378"/>
                <a:gd name="T22" fmla="*/ 59 w 378"/>
                <a:gd name="T23" fmla="*/ 51 h 378"/>
                <a:gd name="T24" fmla="*/ 35 w 378"/>
                <a:gd name="T25" fmla="*/ 78 h 378"/>
                <a:gd name="T26" fmla="*/ 17 w 378"/>
                <a:gd name="T27" fmla="*/ 109 h 378"/>
                <a:gd name="T28" fmla="*/ 5 w 378"/>
                <a:gd name="T29" fmla="*/ 144 h 378"/>
                <a:gd name="T30" fmla="*/ 0 w 378"/>
                <a:gd name="T31" fmla="*/ 181 h 378"/>
                <a:gd name="T32" fmla="*/ 2 w 378"/>
                <a:gd name="T33" fmla="*/ 219 h 378"/>
                <a:gd name="T34" fmla="*/ 7 w 378"/>
                <a:gd name="T35" fmla="*/ 237 h 378"/>
                <a:gd name="T36" fmla="*/ 20 w 378"/>
                <a:gd name="T37" fmla="*/ 273 h 378"/>
                <a:gd name="T38" fmla="*/ 39 w 378"/>
                <a:gd name="T39" fmla="*/ 305 h 378"/>
                <a:gd name="T40" fmla="*/ 65 w 378"/>
                <a:gd name="T41" fmla="*/ 331 h 378"/>
                <a:gd name="T42" fmla="*/ 94 w 378"/>
                <a:gd name="T43" fmla="*/ 352 h 378"/>
                <a:gd name="T44" fmla="*/ 127 w 378"/>
                <a:gd name="T45" fmla="*/ 367 h 378"/>
                <a:gd name="T46" fmla="*/ 163 w 378"/>
                <a:gd name="T47" fmla="*/ 375 h 378"/>
                <a:gd name="T48" fmla="*/ 200 w 378"/>
                <a:gd name="T49" fmla="*/ 376 h 378"/>
                <a:gd name="T50" fmla="*/ 237 w 378"/>
                <a:gd name="T51" fmla="*/ 371 h 378"/>
                <a:gd name="T52" fmla="*/ 256 w 378"/>
                <a:gd name="T53" fmla="*/ 365 h 378"/>
                <a:gd name="T54" fmla="*/ 290 w 378"/>
                <a:gd name="T55" fmla="*/ 348 h 378"/>
                <a:gd name="T56" fmla="*/ 319 w 378"/>
                <a:gd name="T57" fmla="*/ 325 h 378"/>
                <a:gd name="T58" fmla="*/ 343 w 378"/>
                <a:gd name="T59" fmla="*/ 298 h 378"/>
                <a:gd name="T60" fmla="*/ 361 w 378"/>
                <a:gd name="T61" fmla="*/ 267 h 378"/>
                <a:gd name="T62" fmla="*/ 373 w 378"/>
                <a:gd name="T63" fmla="*/ 232 h 378"/>
                <a:gd name="T64" fmla="*/ 378 w 378"/>
                <a:gd name="T65" fmla="*/ 195 h 378"/>
                <a:gd name="T66" fmla="*/ 376 w 378"/>
                <a:gd name="T67" fmla="*/ 159 h 378"/>
                <a:gd name="T68" fmla="*/ 372 w 378"/>
                <a:gd name="T69" fmla="*/ 13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39"/>
                  </a:moveTo>
                  <a:lnTo>
                    <a:pt x="372" y="139"/>
                  </a:lnTo>
                  <a:lnTo>
                    <a:pt x="365" y="121"/>
                  </a:lnTo>
                  <a:lnTo>
                    <a:pt x="357" y="104"/>
                  </a:lnTo>
                  <a:lnTo>
                    <a:pt x="348" y="87"/>
                  </a:lnTo>
                  <a:lnTo>
                    <a:pt x="338" y="71"/>
                  </a:lnTo>
                  <a:lnTo>
                    <a:pt x="326" y="58"/>
                  </a:lnTo>
                  <a:lnTo>
                    <a:pt x="313" y="45"/>
                  </a:lnTo>
                  <a:lnTo>
                    <a:pt x="299" y="34"/>
                  </a:lnTo>
                  <a:lnTo>
                    <a:pt x="283" y="25"/>
                  </a:lnTo>
                  <a:lnTo>
                    <a:pt x="267" y="17"/>
                  </a:lnTo>
                  <a:lnTo>
                    <a:pt x="250" y="9"/>
                  </a:lnTo>
                  <a:lnTo>
                    <a:pt x="232" y="4"/>
                  </a:lnTo>
                  <a:lnTo>
                    <a:pt x="215" y="1"/>
                  </a:lnTo>
                  <a:lnTo>
                    <a:pt x="197" y="0"/>
                  </a:lnTo>
                  <a:lnTo>
                    <a:pt x="177" y="0"/>
                  </a:lnTo>
                  <a:lnTo>
                    <a:pt x="159" y="1"/>
                  </a:lnTo>
                  <a:lnTo>
                    <a:pt x="140" y="5"/>
                  </a:lnTo>
                  <a:lnTo>
                    <a:pt x="140" y="5"/>
                  </a:lnTo>
                  <a:lnTo>
                    <a:pt x="121" y="12"/>
                  </a:lnTo>
                  <a:lnTo>
                    <a:pt x="104" y="19"/>
                  </a:lnTo>
                  <a:lnTo>
                    <a:pt x="88" y="28"/>
                  </a:lnTo>
                  <a:lnTo>
                    <a:pt x="73" y="39"/>
                  </a:lnTo>
                  <a:lnTo>
                    <a:pt x="59" y="51"/>
                  </a:lnTo>
                  <a:lnTo>
                    <a:pt x="46" y="64"/>
                  </a:lnTo>
                  <a:lnTo>
                    <a:pt x="35" y="78"/>
                  </a:lnTo>
                  <a:lnTo>
                    <a:pt x="25" y="94"/>
                  </a:lnTo>
                  <a:lnTo>
                    <a:pt x="17" y="109"/>
                  </a:lnTo>
                  <a:lnTo>
                    <a:pt x="11" y="126"/>
                  </a:lnTo>
                  <a:lnTo>
                    <a:pt x="5" y="144"/>
                  </a:lnTo>
                  <a:lnTo>
                    <a:pt x="2" y="163"/>
                  </a:lnTo>
                  <a:lnTo>
                    <a:pt x="0" y="181"/>
                  </a:lnTo>
                  <a:lnTo>
                    <a:pt x="0" y="199"/>
                  </a:lnTo>
                  <a:lnTo>
                    <a:pt x="2" y="219"/>
                  </a:lnTo>
                  <a:lnTo>
                    <a:pt x="7" y="237"/>
                  </a:lnTo>
                  <a:lnTo>
                    <a:pt x="7" y="237"/>
                  </a:lnTo>
                  <a:lnTo>
                    <a:pt x="12" y="255"/>
                  </a:lnTo>
                  <a:lnTo>
                    <a:pt x="20" y="273"/>
                  </a:lnTo>
                  <a:lnTo>
                    <a:pt x="29" y="289"/>
                  </a:lnTo>
                  <a:lnTo>
                    <a:pt x="39" y="305"/>
                  </a:lnTo>
                  <a:lnTo>
                    <a:pt x="51" y="318"/>
                  </a:lnTo>
                  <a:lnTo>
                    <a:pt x="65" y="331"/>
                  </a:lnTo>
                  <a:lnTo>
                    <a:pt x="78" y="342"/>
                  </a:lnTo>
                  <a:lnTo>
                    <a:pt x="94" y="352"/>
                  </a:lnTo>
                  <a:lnTo>
                    <a:pt x="111" y="361"/>
                  </a:lnTo>
                  <a:lnTo>
                    <a:pt x="127" y="367"/>
                  </a:lnTo>
                  <a:lnTo>
                    <a:pt x="145" y="372"/>
                  </a:lnTo>
                  <a:lnTo>
                    <a:pt x="163" y="375"/>
                  </a:lnTo>
                  <a:lnTo>
                    <a:pt x="181" y="378"/>
                  </a:lnTo>
                  <a:lnTo>
                    <a:pt x="200" y="376"/>
                  </a:lnTo>
                  <a:lnTo>
                    <a:pt x="219" y="375"/>
                  </a:lnTo>
                  <a:lnTo>
                    <a:pt x="237" y="371"/>
                  </a:lnTo>
                  <a:lnTo>
                    <a:pt x="237" y="371"/>
                  </a:lnTo>
                  <a:lnTo>
                    <a:pt x="256" y="365"/>
                  </a:lnTo>
                  <a:lnTo>
                    <a:pt x="274" y="357"/>
                  </a:lnTo>
                  <a:lnTo>
                    <a:pt x="290" y="348"/>
                  </a:lnTo>
                  <a:lnTo>
                    <a:pt x="305" y="337"/>
                  </a:lnTo>
                  <a:lnTo>
                    <a:pt x="319" y="325"/>
                  </a:lnTo>
                  <a:lnTo>
                    <a:pt x="331" y="312"/>
                  </a:lnTo>
                  <a:lnTo>
                    <a:pt x="343" y="298"/>
                  </a:lnTo>
                  <a:lnTo>
                    <a:pt x="352" y="282"/>
                  </a:lnTo>
                  <a:lnTo>
                    <a:pt x="361" y="267"/>
                  </a:lnTo>
                  <a:lnTo>
                    <a:pt x="368" y="250"/>
                  </a:lnTo>
                  <a:lnTo>
                    <a:pt x="373" y="232"/>
                  </a:lnTo>
                  <a:lnTo>
                    <a:pt x="376" y="213"/>
                  </a:lnTo>
                  <a:lnTo>
                    <a:pt x="378" y="195"/>
                  </a:lnTo>
                  <a:lnTo>
                    <a:pt x="378" y="177"/>
                  </a:lnTo>
                  <a:lnTo>
                    <a:pt x="376" y="159"/>
                  </a:lnTo>
                  <a:lnTo>
                    <a:pt x="372" y="139"/>
                  </a:lnTo>
                  <a:lnTo>
                    <a:pt x="372"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 name="Freeform 106"/>
            <p:cNvSpPr>
              <a:spLocks/>
            </p:cNvSpPr>
            <p:nvPr userDrawn="1"/>
          </p:nvSpPr>
          <p:spPr bwMode="auto">
            <a:xfrm>
              <a:off x="0" y="656"/>
              <a:ext cx="74" cy="74"/>
            </a:xfrm>
            <a:custGeom>
              <a:avLst/>
              <a:gdLst>
                <a:gd name="T0" fmla="*/ 111 w 297"/>
                <a:gd name="T1" fmla="*/ 5 h 297"/>
                <a:gd name="T2" fmla="*/ 82 w 297"/>
                <a:gd name="T3" fmla="*/ 16 h 297"/>
                <a:gd name="T4" fmla="*/ 57 w 297"/>
                <a:gd name="T5" fmla="*/ 31 h 297"/>
                <a:gd name="T6" fmla="*/ 36 w 297"/>
                <a:gd name="T7" fmla="*/ 51 h 297"/>
                <a:gd name="T8" fmla="*/ 20 w 297"/>
                <a:gd name="T9" fmla="*/ 74 h 297"/>
                <a:gd name="T10" fmla="*/ 8 w 297"/>
                <a:gd name="T11" fmla="*/ 100 h 297"/>
                <a:gd name="T12" fmla="*/ 1 w 297"/>
                <a:gd name="T13" fmla="*/ 128 h 297"/>
                <a:gd name="T14" fmla="*/ 0 w 297"/>
                <a:gd name="T15" fmla="*/ 156 h 297"/>
                <a:gd name="T16" fmla="*/ 5 w 297"/>
                <a:gd name="T17" fmla="*/ 186 h 297"/>
                <a:gd name="T18" fmla="*/ 10 w 297"/>
                <a:gd name="T19" fmla="*/ 201 h 297"/>
                <a:gd name="T20" fmla="*/ 23 w 297"/>
                <a:gd name="T21" fmla="*/ 228 h 297"/>
                <a:gd name="T22" fmla="*/ 40 w 297"/>
                <a:gd name="T23" fmla="*/ 250 h 297"/>
                <a:gd name="T24" fmla="*/ 63 w 297"/>
                <a:gd name="T25" fmla="*/ 268 h 297"/>
                <a:gd name="T26" fmla="*/ 87 w 297"/>
                <a:gd name="T27" fmla="*/ 283 h 297"/>
                <a:gd name="T28" fmla="*/ 115 w 297"/>
                <a:gd name="T29" fmla="*/ 293 h 297"/>
                <a:gd name="T30" fmla="*/ 142 w 297"/>
                <a:gd name="T31" fmla="*/ 297 h 297"/>
                <a:gd name="T32" fmla="*/ 172 w 297"/>
                <a:gd name="T33" fmla="*/ 294 h 297"/>
                <a:gd name="T34" fmla="*/ 188 w 297"/>
                <a:gd name="T35" fmla="*/ 292 h 297"/>
                <a:gd name="T36" fmla="*/ 215 w 297"/>
                <a:gd name="T37" fmla="*/ 281 h 297"/>
                <a:gd name="T38" fmla="*/ 240 w 297"/>
                <a:gd name="T39" fmla="*/ 266 h 297"/>
                <a:gd name="T40" fmla="*/ 261 w 297"/>
                <a:gd name="T41" fmla="*/ 245 h 297"/>
                <a:gd name="T42" fmla="*/ 278 w 297"/>
                <a:gd name="T43" fmla="*/ 223 h 297"/>
                <a:gd name="T44" fmla="*/ 289 w 297"/>
                <a:gd name="T45" fmla="*/ 197 h 297"/>
                <a:gd name="T46" fmla="*/ 296 w 297"/>
                <a:gd name="T47" fmla="*/ 168 h 297"/>
                <a:gd name="T48" fmla="*/ 297 w 297"/>
                <a:gd name="T49" fmla="*/ 139 h 297"/>
                <a:gd name="T50" fmla="*/ 292 w 297"/>
                <a:gd name="T51" fmla="*/ 109 h 297"/>
                <a:gd name="T52" fmla="*/ 288 w 297"/>
                <a:gd name="T53" fmla="*/ 95 h 297"/>
                <a:gd name="T54" fmla="*/ 274 w 297"/>
                <a:gd name="T55" fmla="*/ 69 h 297"/>
                <a:gd name="T56" fmla="*/ 257 w 297"/>
                <a:gd name="T57" fmla="*/ 46 h 297"/>
                <a:gd name="T58" fmla="*/ 235 w 297"/>
                <a:gd name="T59" fmla="*/ 27 h 297"/>
                <a:gd name="T60" fmla="*/ 210 w 297"/>
                <a:gd name="T61" fmla="*/ 13 h 297"/>
                <a:gd name="T62" fmla="*/ 184 w 297"/>
                <a:gd name="T63" fmla="*/ 4 h 297"/>
                <a:gd name="T64" fmla="*/ 155 w 297"/>
                <a:gd name="T65" fmla="*/ 0 h 297"/>
                <a:gd name="T66" fmla="*/ 125 w 297"/>
                <a:gd name="T67" fmla="*/ 1 h 297"/>
                <a:gd name="T68" fmla="*/ 111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11" y="5"/>
                  </a:moveTo>
                  <a:lnTo>
                    <a:pt x="111" y="5"/>
                  </a:lnTo>
                  <a:lnTo>
                    <a:pt x="95" y="9"/>
                  </a:lnTo>
                  <a:lnTo>
                    <a:pt x="82" y="16"/>
                  </a:lnTo>
                  <a:lnTo>
                    <a:pt x="69" y="22"/>
                  </a:lnTo>
                  <a:lnTo>
                    <a:pt x="57" y="31"/>
                  </a:lnTo>
                  <a:lnTo>
                    <a:pt x="47" y="40"/>
                  </a:lnTo>
                  <a:lnTo>
                    <a:pt x="36" y="51"/>
                  </a:lnTo>
                  <a:lnTo>
                    <a:pt x="27" y="61"/>
                  </a:lnTo>
                  <a:lnTo>
                    <a:pt x="20" y="74"/>
                  </a:lnTo>
                  <a:lnTo>
                    <a:pt x="13" y="86"/>
                  </a:lnTo>
                  <a:lnTo>
                    <a:pt x="8" y="100"/>
                  </a:lnTo>
                  <a:lnTo>
                    <a:pt x="4" y="113"/>
                  </a:lnTo>
                  <a:lnTo>
                    <a:pt x="1" y="128"/>
                  </a:lnTo>
                  <a:lnTo>
                    <a:pt x="0" y="142"/>
                  </a:lnTo>
                  <a:lnTo>
                    <a:pt x="0" y="156"/>
                  </a:lnTo>
                  <a:lnTo>
                    <a:pt x="1" y="172"/>
                  </a:lnTo>
                  <a:lnTo>
                    <a:pt x="5" y="186"/>
                  </a:lnTo>
                  <a:lnTo>
                    <a:pt x="5" y="186"/>
                  </a:lnTo>
                  <a:lnTo>
                    <a:pt x="10" y="201"/>
                  </a:lnTo>
                  <a:lnTo>
                    <a:pt x="16" y="215"/>
                  </a:lnTo>
                  <a:lnTo>
                    <a:pt x="23" y="228"/>
                  </a:lnTo>
                  <a:lnTo>
                    <a:pt x="31" y="240"/>
                  </a:lnTo>
                  <a:lnTo>
                    <a:pt x="40" y="250"/>
                  </a:lnTo>
                  <a:lnTo>
                    <a:pt x="51" y="261"/>
                  </a:lnTo>
                  <a:lnTo>
                    <a:pt x="63" y="268"/>
                  </a:lnTo>
                  <a:lnTo>
                    <a:pt x="74" y="276"/>
                  </a:lnTo>
                  <a:lnTo>
                    <a:pt x="87" y="283"/>
                  </a:lnTo>
                  <a:lnTo>
                    <a:pt x="100" y="288"/>
                  </a:lnTo>
                  <a:lnTo>
                    <a:pt x="115" y="293"/>
                  </a:lnTo>
                  <a:lnTo>
                    <a:pt x="128" y="296"/>
                  </a:lnTo>
                  <a:lnTo>
                    <a:pt x="142" y="297"/>
                  </a:lnTo>
                  <a:lnTo>
                    <a:pt x="158" y="296"/>
                  </a:lnTo>
                  <a:lnTo>
                    <a:pt x="172" y="294"/>
                  </a:lnTo>
                  <a:lnTo>
                    <a:pt x="188" y="292"/>
                  </a:lnTo>
                  <a:lnTo>
                    <a:pt x="188" y="292"/>
                  </a:lnTo>
                  <a:lnTo>
                    <a:pt x="202" y="287"/>
                  </a:lnTo>
                  <a:lnTo>
                    <a:pt x="215" y="281"/>
                  </a:lnTo>
                  <a:lnTo>
                    <a:pt x="228" y="274"/>
                  </a:lnTo>
                  <a:lnTo>
                    <a:pt x="240" y="266"/>
                  </a:lnTo>
                  <a:lnTo>
                    <a:pt x="250" y="255"/>
                  </a:lnTo>
                  <a:lnTo>
                    <a:pt x="261" y="245"/>
                  </a:lnTo>
                  <a:lnTo>
                    <a:pt x="270" y="235"/>
                  </a:lnTo>
                  <a:lnTo>
                    <a:pt x="278" y="223"/>
                  </a:lnTo>
                  <a:lnTo>
                    <a:pt x="284" y="210"/>
                  </a:lnTo>
                  <a:lnTo>
                    <a:pt x="289" y="197"/>
                  </a:lnTo>
                  <a:lnTo>
                    <a:pt x="293" y="182"/>
                  </a:lnTo>
                  <a:lnTo>
                    <a:pt x="296" y="168"/>
                  </a:lnTo>
                  <a:lnTo>
                    <a:pt x="297" y="154"/>
                  </a:lnTo>
                  <a:lnTo>
                    <a:pt x="297" y="139"/>
                  </a:lnTo>
                  <a:lnTo>
                    <a:pt x="296" y="125"/>
                  </a:lnTo>
                  <a:lnTo>
                    <a:pt x="292" y="109"/>
                  </a:lnTo>
                  <a:lnTo>
                    <a:pt x="292" y="109"/>
                  </a:lnTo>
                  <a:lnTo>
                    <a:pt x="288" y="95"/>
                  </a:lnTo>
                  <a:lnTo>
                    <a:pt x="281" y="82"/>
                  </a:lnTo>
                  <a:lnTo>
                    <a:pt x="274" y="69"/>
                  </a:lnTo>
                  <a:lnTo>
                    <a:pt x="266" y="57"/>
                  </a:lnTo>
                  <a:lnTo>
                    <a:pt x="257" y="46"/>
                  </a:lnTo>
                  <a:lnTo>
                    <a:pt x="246" y="37"/>
                  </a:lnTo>
                  <a:lnTo>
                    <a:pt x="235" y="27"/>
                  </a:lnTo>
                  <a:lnTo>
                    <a:pt x="223" y="20"/>
                  </a:lnTo>
                  <a:lnTo>
                    <a:pt x="210" y="13"/>
                  </a:lnTo>
                  <a:lnTo>
                    <a:pt x="197" y="8"/>
                  </a:lnTo>
                  <a:lnTo>
                    <a:pt x="184" y="4"/>
                  </a:lnTo>
                  <a:lnTo>
                    <a:pt x="169" y="1"/>
                  </a:lnTo>
                  <a:lnTo>
                    <a:pt x="155" y="0"/>
                  </a:lnTo>
                  <a:lnTo>
                    <a:pt x="139" y="0"/>
                  </a:lnTo>
                  <a:lnTo>
                    <a:pt x="125" y="1"/>
                  </a:lnTo>
                  <a:lnTo>
                    <a:pt x="111" y="5"/>
                  </a:lnTo>
                  <a:lnTo>
                    <a:pt x="11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 name="Freeform 107"/>
            <p:cNvSpPr>
              <a:spLocks noEditPoints="1"/>
            </p:cNvSpPr>
            <p:nvPr userDrawn="1"/>
          </p:nvSpPr>
          <p:spPr bwMode="auto">
            <a:xfrm>
              <a:off x="2196" y="332"/>
              <a:ext cx="1368" cy="392"/>
            </a:xfrm>
            <a:custGeom>
              <a:avLst/>
              <a:gdLst>
                <a:gd name="T0" fmla="*/ 352 w 5472"/>
                <a:gd name="T1" fmla="*/ 367 h 1567"/>
                <a:gd name="T2" fmla="*/ 421 w 5472"/>
                <a:gd name="T3" fmla="*/ 549 h 1567"/>
                <a:gd name="T4" fmla="*/ 537 w 5472"/>
                <a:gd name="T5" fmla="*/ 677 h 1567"/>
                <a:gd name="T6" fmla="*/ 710 w 5472"/>
                <a:gd name="T7" fmla="*/ 769 h 1567"/>
                <a:gd name="T8" fmla="*/ 902 w 5472"/>
                <a:gd name="T9" fmla="*/ 787 h 1567"/>
                <a:gd name="T10" fmla="*/ 955 w 5472"/>
                <a:gd name="T11" fmla="*/ 942 h 1567"/>
                <a:gd name="T12" fmla="*/ 1079 w 5472"/>
                <a:gd name="T13" fmla="*/ 1093 h 1567"/>
                <a:gd name="T14" fmla="*/ 1229 w 5472"/>
                <a:gd name="T15" fmla="*/ 1180 h 1567"/>
                <a:gd name="T16" fmla="*/ 1422 w 5472"/>
                <a:gd name="T17" fmla="*/ 1212 h 1567"/>
                <a:gd name="T18" fmla="*/ 1582 w 5472"/>
                <a:gd name="T19" fmla="*/ 1180 h 1567"/>
                <a:gd name="T20" fmla="*/ 1694 w 5472"/>
                <a:gd name="T21" fmla="*/ 1335 h 1567"/>
                <a:gd name="T22" fmla="*/ 1860 w 5472"/>
                <a:gd name="T23" fmla="*/ 1441 h 1567"/>
                <a:gd name="T24" fmla="*/ 2029 w 5472"/>
                <a:gd name="T25" fmla="*/ 1477 h 1567"/>
                <a:gd name="T26" fmla="*/ 2221 w 5472"/>
                <a:gd name="T27" fmla="*/ 1447 h 1567"/>
                <a:gd name="T28" fmla="*/ 2361 w 5472"/>
                <a:gd name="T29" fmla="*/ 1404 h 1567"/>
                <a:gd name="T30" fmla="*/ 2515 w 5472"/>
                <a:gd name="T31" fmla="*/ 1518 h 1567"/>
                <a:gd name="T32" fmla="*/ 2707 w 5472"/>
                <a:gd name="T33" fmla="*/ 1567 h 1567"/>
                <a:gd name="T34" fmla="*/ 2879 w 5472"/>
                <a:gd name="T35" fmla="*/ 1548 h 1567"/>
                <a:gd name="T36" fmla="*/ 3051 w 5472"/>
                <a:gd name="T37" fmla="*/ 1460 h 1567"/>
                <a:gd name="T38" fmla="*/ 3176 w 5472"/>
                <a:gd name="T39" fmla="*/ 1414 h 1567"/>
                <a:gd name="T40" fmla="*/ 3358 w 5472"/>
                <a:gd name="T41" fmla="*/ 1474 h 1567"/>
                <a:gd name="T42" fmla="*/ 3556 w 5472"/>
                <a:gd name="T43" fmla="*/ 1459 h 1567"/>
                <a:gd name="T44" fmla="*/ 3713 w 5472"/>
                <a:gd name="T45" fmla="*/ 1389 h 1567"/>
                <a:gd name="T46" fmla="*/ 3848 w 5472"/>
                <a:gd name="T47" fmla="*/ 1252 h 1567"/>
                <a:gd name="T48" fmla="*/ 3968 w 5472"/>
                <a:gd name="T49" fmla="*/ 1203 h 1567"/>
                <a:gd name="T50" fmla="*/ 4161 w 5472"/>
                <a:gd name="T51" fmla="*/ 1203 h 1567"/>
                <a:gd name="T52" fmla="*/ 4321 w 5472"/>
                <a:gd name="T53" fmla="*/ 1143 h 1567"/>
                <a:gd name="T54" fmla="*/ 4471 w 5472"/>
                <a:gd name="T55" fmla="*/ 1012 h 1567"/>
                <a:gd name="T56" fmla="*/ 4558 w 5472"/>
                <a:gd name="T57" fmla="*/ 840 h 1567"/>
                <a:gd name="T58" fmla="*/ 4680 w 5472"/>
                <a:gd name="T59" fmla="*/ 786 h 1567"/>
                <a:gd name="T60" fmla="*/ 4863 w 5472"/>
                <a:gd name="T61" fmla="*/ 726 h 1567"/>
                <a:gd name="T62" fmla="*/ 4999 w 5472"/>
                <a:gd name="T63" fmla="*/ 618 h 1567"/>
                <a:gd name="T64" fmla="*/ 5099 w 5472"/>
                <a:gd name="T65" fmla="*/ 448 h 1567"/>
                <a:gd name="T66" fmla="*/ 5128 w 5472"/>
                <a:gd name="T67" fmla="*/ 258 h 1567"/>
                <a:gd name="T68" fmla="*/ 5252 w 5472"/>
                <a:gd name="T69" fmla="*/ 192 h 1567"/>
                <a:gd name="T70" fmla="*/ 5403 w 5472"/>
                <a:gd name="T71" fmla="*/ 86 h 1567"/>
                <a:gd name="T72" fmla="*/ 4235 w 5472"/>
                <a:gd name="T73" fmla="*/ 0 h 1567"/>
                <a:gd name="T74" fmla="*/ 2863 w 5472"/>
                <a:gd name="T75" fmla="*/ 0 h 1567"/>
                <a:gd name="T76" fmla="*/ 1288 w 5472"/>
                <a:gd name="T77" fmla="*/ 0 h 1567"/>
                <a:gd name="T78" fmla="*/ 33 w 5472"/>
                <a:gd name="T79" fmla="*/ 44 h 1567"/>
                <a:gd name="T80" fmla="*/ 173 w 5472"/>
                <a:gd name="T81" fmla="*/ 168 h 1567"/>
                <a:gd name="T82" fmla="*/ 345 w 5472"/>
                <a:gd name="T83" fmla="*/ 231 h 1567"/>
                <a:gd name="T84" fmla="*/ 3599 w 5472"/>
                <a:gd name="T85" fmla="*/ 482 h 1567"/>
                <a:gd name="T86" fmla="*/ 3486 w 5472"/>
                <a:gd name="T87" fmla="*/ 435 h 1567"/>
                <a:gd name="T88" fmla="*/ 3648 w 5472"/>
                <a:gd name="T89" fmla="*/ 369 h 1567"/>
                <a:gd name="T90" fmla="*/ 3055 w 5472"/>
                <a:gd name="T91" fmla="*/ 608 h 1567"/>
                <a:gd name="T92" fmla="*/ 2903 w 5472"/>
                <a:gd name="T93" fmla="*/ 569 h 1567"/>
                <a:gd name="T94" fmla="*/ 3075 w 5472"/>
                <a:gd name="T95" fmla="*/ 533 h 1567"/>
                <a:gd name="T96" fmla="*/ 2502 w 5472"/>
                <a:gd name="T97" fmla="*/ 598 h 1567"/>
                <a:gd name="T98" fmla="*/ 2335 w 5472"/>
                <a:gd name="T99" fmla="*/ 539 h 1567"/>
                <a:gd name="T100" fmla="*/ 2483 w 5472"/>
                <a:gd name="T101" fmla="*/ 534 h 1567"/>
                <a:gd name="T102" fmla="*/ 1976 w 5472"/>
                <a:gd name="T103" fmla="*/ 456 h 1567"/>
                <a:gd name="T104" fmla="*/ 1817 w 5472"/>
                <a:gd name="T105" fmla="*/ 391 h 1567"/>
                <a:gd name="T106" fmla="*/ 1917 w 5472"/>
                <a:gd name="T107" fmla="*/ 375 h 1567"/>
                <a:gd name="T108" fmla="*/ 4156 w 5472"/>
                <a:gd name="T109" fmla="*/ 51 h 1567"/>
                <a:gd name="T110" fmla="*/ 4040 w 5472"/>
                <a:gd name="T111" fmla="*/ 186 h 1567"/>
                <a:gd name="T112" fmla="*/ 4040 w 5472"/>
                <a:gd name="T113" fmla="*/ 95 h 1567"/>
                <a:gd name="T114" fmla="*/ 1432 w 5472"/>
                <a:gd name="T115" fmla="*/ 95 h 1567"/>
                <a:gd name="T116" fmla="*/ 1469 w 5472"/>
                <a:gd name="T117" fmla="*/ 189 h 1567"/>
                <a:gd name="T118" fmla="*/ 1332 w 5472"/>
                <a:gd name="T119" fmla="*/ 83 h 1567"/>
                <a:gd name="T120" fmla="*/ 1432 w 5472"/>
                <a:gd name="T121" fmla="*/ 95 h 1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72" h="1567">
                  <a:moveTo>
                    <a:pt x="345" y="231"/>
                  </a:moveTo>
                  <a:lnTo>
                    <a:pt x="345" y="231"/>
                  </a:lnTo>
                  <a:lnTo>
                    <a:pt x="344" y="258"/>
                  </a:lnTo>
                  <a:lnTo>
                    <a:pt x="344" y="285"/>
                  </a:lnTo>
                  <a:lnTo>
                    <a:pt x="345" y="313"/>
                  </a:lnTo>
                  <a:lnTo>
                    <a:pt x="348" y="340"/>
                  </a:lnTo>
                  <a:lnTo>
                    <a:pt x="352" y="367"/>
                  </a:lnTo>
                  <a:lnTo>
                    <a:pt x="357" y="395"/>
                  </a:lnTo>
                  <a:lnTo>
                    <a:pt x="364" y="421"/>
                  </a:lnTo>
                  <a:lnTo>
                    <a:pt x="373" y="448"/>
                  </a:lnTo>
                  <a:lnTo>
                    <a:pt x="383" y="474"/>
                  </a:lnTo>
                  <a:lnTo>
                    <a:pt x="394" y="499"/>
                  </a:lnTo>
                  <a:lnTo>
                    <a:pt x="407" y="524"/>
                  </a:lnTo>
                  <a:lnTo>
                    <a:pt x="421" y="549"/>
                  </a:lnTo>
                  <a:lnTo>
                    <a:pt x="437" y="572"/>
                  </a:lnTo>
                  <a:lnTo>
                    <a:pt x="455" y="595"/>
                  </a:lnTo>
                  <a:lnTo>
                    <a:pt x="473" y="618"/>
                  </a:lnTo>
                  <a:lnTo>
                    <a:pt x="494" y="638"/>
                  </a:lnTo>
                  <a:lnTo>
                    <a:pt x="494" y="638"/>
                  </a:lnTo>
                  <a:lnTo>
                    <a:pt x="515" y="659"/>
                  </a:lnTo>
                  <a:lnTo>
                    <a:pt x="537" y="677"/>
                  </a:lnTo>
                  <a:lnTo>
                    <a:pt x="560" y="696"/>
                  </a:lnTo>
                  <a:lnTo>
                    <a:pt x="584" y="711"/>
                  </a:lnTo>
                  <a:lnTo>
                    <a:pt x="609" y="726"/>
                  </a:lnTo>
                  <a:lnTo>
                    <a:pt x="633" y="739"/>
                  </a:lnTo>
                  <a:lnTo>
                    <a:pt x="658" y="749"/>
                  </a:lnTo>
                  <a:lnTo>
                    <a:pt x="684" y="760"/>
                  </a:lnTo>
                  <a:lnTo>
                    <a:pt x="710" y="769"/>
                  </a:lnTo>
                  <a:lnTo>
                    <a:pt x="738" y="775"/>
                  </a:lnTo>
                  <a:lnTo>
                    <a:pt x="765" y="780"/>
                  </a:lnTo>
                  <a:lnTo>
                    <a:pt x="792" y="786"/>
                  </a:lnTo>
                  <a:lnTo>
                    <a:pt x="820" y="788"/>
                  </a:lnTo>
                  <a:lnTo>
                    <a:pt x="847" y="790"/>
                  </a:lnTo>
                  <a:lnTo>
                    <a:pt x="875" y="788"/>
                  </a:lnTo>
                  <a:lnTo>
                    <a:pt x="902" y="787"/>
                  </a:lnTo>
                  <a:lnTo>
                    <a:pt x="902" y="787"/>
                  </a:lnTo>
                  <a:lnTo>
                    <a:pt x="907" y="814"/>
                  </a:lnTo>
                  <a:lnTo>
                    <a:pt x="914" y="840"/>
                  </a:lnTo>
                  <a:lnTo>
                    <a:pt x="923" y="866"/>
                  </a:lnTo>
                  <a:lnTo>
                    <a:pt x="932" y="892"/>
                  </a:lnTo>
                  <a:lnTo>
                    <a:pt x="942" y="917"/>
                  </a:lnTo>
                  <a:lnTo>
                    <a:pt x="955" y="942"/>
                  </a:lnTo>
                  <a:lnTo>
                    <a:pt x="968" y="967"/>
                  </a:lnTo>
                  <a:lnTo>
                    <a:pt x="984" y="989"/>
                  </a:lnTo>
                  <a:lnTo>
                    <a:pt x="1001" y="1012"/>
                  </a:lnTo>
                  <a:lnTo>
                    <a:pt x="1018" y="1033"/>
                  </a:lnTo>
                  <a:lnTo>
                    <a:pt x="1037" y="1054"/>
                  </a:lnTo>
                  <a:lnTo>
                    <a:pt x="1057" y="1074"/>
                  </a:lnTo>
                  <a:lnTo>
                    <a:pt x="1079" y="1093"/>
                  </a:lnTo>
                  <a:lnTo>
                    <a:pt x="1101" y="1111"/>
                  </a:lnTo>
                  <a:lnTo>
                    <a:pt x="1125" y="1127"/>
                  </a:lnTo>
                  <a:lnTo>
                    <a:pt x="1151" y="1143"/>
                  </a:lnTo>
                  <a:lnTo>
                    <a:pt x="1151" y="1143"/>
                  </a:lnTo>
                  <a:lnTo>
                    <a:pt x="1176" y="1157"/>
                  </a:lnTo>
                  <a:lnTo>
                    <a:pt x="1203" y="1169"/>
                  </a:lnTo>
                  <a:lnTo>
                    <a:pt x="1229" y="1180"/>
                  </a:lnTo>
                  <a:lnTo>
                    <a:pt x="1256" y="1190"/>
                  </a:lnTo>
                  <a:lnTo>
                    <a:pt x="1284" y="1196"/>
                  </a:lnTo>
                  <a:lnTo>
                    <a:pt x="1311" y="1203"/>
                  </a:lnTo>
                  <a:lnTo>
                    <a:pt x="1338" y="1206"/>
                  </a:lnTo>
                  <a:lnTo>
                    <a:pt x="1366" y="1210"/>
                  </a:lnTo>
                  <a:lnTo>
                    <a:pt x="1394" y="1212"/>
                  </a:lnTo>
                  <a:lnTo>
                    <a:pt x="1422" y="1212"/>
                  </a:lnTo>
                  <a:lnTo>
                    <a:pt x="1449" y="1210"/>
                  </a:lnTo>
                  <a:lnTo>
                    <a:pt x="1477" y="1206"/>
                  </a:lnTo>
                  <a:lnTo>
                    <a:pt x="1504" y="1203"/>
                  </a:lnTo>
                  <a:lnTo>
                    <a:pt x="1530" y="1196"/>
                  </a:lnTo>
                  <a:lnTo>
                    <a:pt x="1556" y="1190"/>
                  </a:lnTo>
                  <a:lnTo>
                    <a:pt x="1582" y="1180"/>
                  </a:lnTo>
                  <a:lnTo>
                    <a:pt x="1582" y="1180"/>
                  </a:lnTo>
                  <a:lnTo>
                    <a:pt x="1595" y="1205"/>
                  </a:lnTo>
                  <a:lnTo>
                    <a:pt x="1608" y="1229"/>
                  </a:lnTo>
                  <a:lnTo>
                    <a:pt x="1624" y="1252"/>
                  </a:lnTo>
                  <a:lnTo>
                    <a:pt x="1639" y="1274"/>
                  </a:lnTo>
                  <a:lnTo>
                    <a:pt x="1656" y="1296"/>
                  </a:lnTo>
                  <a:lnTo>
                    <a:pt x="1675" y="1316"/>
                  </a:lnTo>
                  <a:lnTo>
                    <a:pt x="1694" y="1335"/>
                  </a:lnTo>
                  <a:lnTo>
                    <a:pt x="1715" y="1355"/>
                  </a:lnTo>
                  <a:lnTo>
                    <a:pt x="1737" y="1372"/>
                  </a:lnTo>
                  <a:lnTo>
                    <a:pt x="1759" y="1389"/>
                  </a:lnTo>
                  <a:lnTo>
                    <a:pt x="1783" y="1403"/>
                  </a:lnTo>
                  <a:lnTo>
                    <a:pt x="1808" y="1418"/>
                  </a:lnTo>
                  <a:lnTo>
                    <a:pt x="1834" y="1431"/>
                  </a:lnTo>
                  <a:lnTo>
                    <a:pt x="1860" y="1441"/>
                  </a:lnTo>
                  <a:lnTo>
                    <a:pt x="1887" y="1451"/>
                  </a:lnTo>
                  <a:lnTo>
                    <a:pt x="1916" y="1459"/>
                  </a:lnTo>
                  <a:lnTo>
                    <a:pt x="1916" y="1459"/>
                  </a:lnTo>
                  <a:lnTo>
                    <a:pt x="1944" y="1466"/>
                  </a:lnTo>
                  <a:lnTo>
                    <a:pt x="1973" y="1471"/>
                  </a:lnTo>
                  <a:lnTo>
                    <a:pt x="2000" y="1475"/>
                  </a:lnTo>
                  <a:lnTo>
                    <a:pt x="2029" y="1477"/>
                  </a:lnTo>
                  <a:lnTo>
                    <a:pt x="2058" y="1477"/>
                  </a:lnTo>
                  <a:lnTo>
                    <a:pt x="2086" y="1476"/>
                  </a:lnTo>
                  <a:lnTo>
                    <a:pt x="2114" y="1474"/>
                  </a:lnTo>
                  <a:lnTo>
                    <a:pt x="2141" y="1468"/>
                  </a:lnTo>
                  <a:lnTo>
                    <a:pt x="2169" y="1463"/>
                  </a:lnTo>
                  <a:lnTo>
                    <a:pt x="2195" y="1455"/>
                  </a:lnTo>
                  <a:lnTo>
                    <a:pt x="2221" y="1447"/>
                  </a:lnTo>
                  <a:lnTo>
                    <a:pt x="2247" y="1437"/>
                  </a:lnTo>
                  <a:lnTo>
                    <a:pt x="2271" y="1425"/>
                  </a:lnTo>
                  <a:lnTo>
                    <a:pt x="2296" y="1414"/>
                  </a:lnTo>
                  <a:lnTo>
                    <a:pt x="2320" y="1399"/>
                  </a:lnTo>
                  <a:lnTo>
                    <a:pt x="2343" y="1384"/>
                  </a:lnTo>
                  <a:lnTo>
                    <a:pt x="2343" y="1384"/>
                  </a:lnTo>
                  <a:lnTo>
                    <a:pt x="2361" y="1404"/>
                  </a:lnTo>
                  <a:lnTo>
                    <a:pt x="2380" y="1424"/>
                  </a:lnTo>
                  <a:lnTo>
                    <a:pt x="2400" y="1442"/>
                  </a:lnTo>
                  <a:lnTo>
                    <a:pt x="2421" y="1460"/>
                  </a:lnTo>
                  <a:lnTo>
                    <a:pt x="2443" y="1476"/>
                  </a:lnTo>
                  <a:lnTo>
                    <a:pt x="2467" y="1492"/>
                  </a:lnTo>
                  <a:lnTo>
                    <a:pt x="2490" y="1505"/>
                  </a:lnTo>
                  <a:lnTo>
                    <a:pt x="2515" y="1518"/>
                  </a:lnTo>
                  <a:lnTo>
                    <a:pt x="2541" y="1530"/>
                  </a:lnTo>
                  <a:lnTo>
                    <a:pt x="2567" y="1539"/>
                  </a:lnTo>
                  <a:lnTo>
                    <a:pt x="2593" y="1548"/>
                  </a:lnTo>
                  <a:lnTo>
                    <a:pt x="2621" y="1554"/>
                  </a:lnTo>
                  <a:lnTo>
                    <a:pt x="2649" y="1561"/>
                  </a:lnTo>
                  <a:lnTo>
                    <a:pt x="2678" y="1565"/>
                  </a:lnTo>
                  <a:lnTo>
                    <a:pt x="2707" y="1567"/>
                  </a:lnTo>
                  <a:lnTo>
                    <a:pt x="2735" y="1567"/>
                  </a:lnTo>
                  <a:lnTo>
                    <a:pt x="2735" y="1567"/>
                  </a:lnTo>
                  <a:lnTo>
                    <a:pt x="2765" y="1567"/>
                  </a:lnTo>
                  <a:lnTo>
                    <a:pt x="2794" y="1565"/>
                  </a:lnTo>
                  <a:lnTo>
                    <a:pt x="2823" y="1561"/>
                  </a:lnTo>
                  <a:lnTo>
                    <a:pt x="2851" y="1554"/>
                  </a:lnTo>
                  <a:lnTo>
                    <a:pt x="2879" y="1548"/>
                  </a:lnTo>
                  <a:lnTo>
                    <a:pt x="2905" y="1539"/>
                  </a:lnTo>
                  <a:lnTo>
                    <a:pt x="2931" y="1530"/>
                  </a:lnTo>
                  <a:lnTo>
                    <a:pt x="2957" y="1518"/>
                  </a:lnTo>
                  <a:lnTo>
                    <a:pt x="2982" y="1505"/>
                  </a:lnTo>
                  <a:lnTo>
                    <a:pt x="3005" y="1492"/>
                  </a:lnTo>
                  <a:lnTo>
                    <a:pt x="3029" y="1476"/>
                  </a:lnTo>
                  <a:lnTo>
                    <a:pt x="3051" y="1460"/>
                  </a:lnTo>
                  <a:lnTo>
                    <a:pt x="3072" y="1442"/>
                  </a:lnTo>
                  <a:lnTo>
                    <a:pt x="3092" y="1424"/>
                  </a:lnTo>
                  <a:lnTo>
                    <a:pt x="3111" y="1404"/>
                  </a:lnTo>
                  <a:lnTo>
                    <a:pt x="3129" y="1384"/>
                  </a:lnTo>
                  <a:lnTo>
                    <a:pt x="3129" y="1384"/>
                  </a:lnTo>
                  <a:lnTo>
                    <a:pt x="3152" y="1399"/>
                  </a:lnTo>
                  <a:lnTo>
                    <a:pt x="3176" y="1414"/>
                  </a:lnTo>
                  <a:lnTo>
                    <a:pt x="3201" y="1425"/>
                  </a:lnTo>
                  <a:lnTo>
                    <a:pt x="3225" y="1437"/>
                  </a:lnTo>
                  <a:lnTo>
                    <a:pt x="3251" y="1447"/>
                  </a:lnTo>
                  <a:lnTo>
                    <a:pt x="3277" y="1455"/>
                  </a:lnTo>
                  <a:lnTo>
                    <a:pt x="3303" y="1463"/>
                  </a:lnTo>
                  <a:lnTo>
                    <a:pt x="3331" y="1468"/>
                  </a:lnTo>
                  <a:lnTo>
                    <a:pt x="3358" y="1474"/>
                  </a:lnTo>
                  <a:lnTo>
                    <a:pt x="3386" y="1476"/>
                  </a:lnTo>
                  <a:lnTo>
                    <a:pt x="3414" y="1477"/>
                  </a:lnTo>
                  <a:lnTo>
                    <a:pt x="3443" y="1477"/>
                  </a:lnTo>
                  <a:lnTo>
                    <a:pt x="3472" y="1475"/>
                  </a:lnTo>
                  <a:lnTo>
                    <a:pt x="3499" y="1471"/>
                  </a:lnTo>
                  <a:lnTo>
                    <a:pt x="3528" y="1466"/>
                  </a:lnTo>
                  <a:lnTo>
                    <a:pt x="3556" y="1459"/>
                  </a:lnTo>
                  <a:lnTo>
                    <a:pt x="3556" y="1459"/>
                  </a:lnTo>
                  <a:lnTo>
                    <a:pt x="3585" y="1451"/>
                  </a:lnTo>
                  <a:lnTo>
                    <a:pt x="3612" y="1441"/>
                  </a:lnTo>
                  <a:lnTo>
                    <a:pt x="3638" y="1431"/>
                  </a:lnTo>
                  <a:lnTo>
                    <a:pt x="3664" y="1418"/>
                  </a:lnTo>
                  <a:lnTo>
                    <a:pt x="3689" y="1403"/>
                  </a:lnTo>
                  <a:lnTo>
                    <a:pt x="3713" y="1389"/>
                  </a:lnTo>
                  <a:lnTo>
                    <a:pt x="3735" y="1372"/>
                  </a:lnTo>
                  <a:lnTo>
                    <a:pt x="3757" y="1355"/>
                  </a:lnTo>
                  <a:lnTo>
                    <a:pt x="3778" y="1335"/>
                  </a:lnTo>
                  <a:lnTo>
                    <a:pt x="3797" y="1316"/>
                  </a:lnTo>
                  <a:lnTo>
                    <a:pt x="3816" y="1296"/>
                  </a:lnTo>
                  <a:lnTo>
                    <a:pt x="3833" y="1274"/>
                  </a:lnTo>
                  <a:lnTo>
                    <a:pt x="3848" y="1252"/>
                  </a:lnTo>
                  <a:lnTo>
                    <a:pt x="3864" y="1229"/>
                  </a:lnTo>
                  <a:lnTo>
                    <a:pt x="3877" y="1205"/>
                  </a:lnTo>
                  <a:lnTo>
                    <a:pt x="3889" y="1180"/>
                  </a:lnTo>
                  <a:lnTo>
                    <a:pt x="3889" y="1180"/>
                  </a:lnTo>
                  <a:lnTo>
                    <a:pt x="3915" y="1190"/>
                  </a:lnTo>
                  <a:lnTo>
                    <a:pt x="3942" y="1196"/>
                  </a:lnTo>
                  <a:lnTo>
                    <a:pt x="3968" y="1203"/>
                  </a:lnTo>
                  <a:lnTo>
                    <a:pt x="3995" y="1206"/>
                  </a:lnTo>
                  <a:lnTo>
                    <a:pt x="4023" y="1210"/>
                  </a:lnTo>
                  <a:lnTo>
                    <a:pt x="4050" y="1212"/>
                  </a:lnTo>
                  <a:lnTo>
                    <a:pt x="4078" y="1212"/>
                  </a:lnTo>
                  <a:lnTo>
                    <a:pt x="4106" y="1210"/>
                  </a:lnTo>
                  <a:lnTo>
                    <a:pt x="4134" y="1206"/>
                  </a:lnTo>
                  <a:lnTo>
                    <a:pt x="4161" y="1203"/>
                  </a:lnTo>
                  <a:lnTo>
                    <a:pt x="4188" y="1196"/>
                  </a:lnTo>
                  <a:lnTo>
                    <a:pt x="4216" y="1190"/>
                  </a:lnTo>
                  <a:lnTo>
                    <a:pt x="4243" y="1180"/>
                  </a:lnTo>
                  <a:lnTo>
                    <a:pt x="4269" y="1169"/>
                  </a:lnTo>
                  <a:lnTo>
                    <a:pt x="4296" y="1157"/>
                  </a:lnTo>
                  <a:lnTo>
                    <a:pt x="4321" y="1143"/>
                  </a:lnTo>
                  <a:lnTo>
                    <a:pt x="4321" y="1143"/>
                  </a:lnTo>
                  <a:lnTo>
                    <a:pt x="4347" y="1127"/>
                  </a:lnTo>
                  <a:lnTo>
                    <a:pt x="4371" y="1111"/>
                  </a:lnTo>
                  <a:lnTo>
                    <a:pt x="4393" y="1093"/>
                  </a:lnTo>
                  <a:lnTo>
                    <a:pt x="4415" y="1074"/>
                  </a:lnTo>
                  <a:lnTo>
                    <a:pt x="4435" y="1054"/>
                  </a:lnTo>
                  <a:lnTo>
                    <a:pt x="4454" y="1033"/>
                  </a:lnTo>
                  <a:lnTo>
                    <a:pt x="4471" y="1012"/>
                  </a:lnTo>
                  <a:lnTo>
                    <a:pt x="4488" y="989"/>
                  </a:lnTo>
                  <a:lnTo>
                    <a:pt x="4502" y="967"/>
                  </a:lnTo>
                  <a:lnTo>
                    <a:pt x="4517" y="942"/>
                  </a:lnTo>
                  <a:lnTo>
                    <a:pt x="4530" y="917"/>
                  </a:lnTo>
                  <a:lnTo>
                    <a:pt x="4540" y="892"/>
                  </a:lnTo>
                  <a:lnTo>
                    <a:pt x="4549" y="866"/>
                  </a:lnTo>
                  <a:lnTo>
                    <a:pt x="4558" y="840"/>
                  </a:lnTo>
                  <a:lnTo>
                    <a:pt x="4565" y="814"/>
                  </a:lnTo>
                  <a:lnTo>
                    <a:pt x="4570" y="787"/>
                  </a:lnTo>
                  <a:lnTo>
                    <a:pt x="4570" y="787"/>
                  </a:lnTo>
                  <a:lnTo>
                    <a:pt x="4597" y="788"/>
                  </a:lnTo>
                  <a:lnTo>
                    <a:pt x="4625" y="790"/>
                  </a:lnTo>
                  <a:lnTo>
                    <a:pt x="4652" y="788"/>
                  </a:lnTo>
                  <a:lnTo>
                    <a:pt x="4680" y="786"/>
                  </a:lnTo>
                  <a:lnTo>
                    <a:pt x="4707" y="780"/>
                  </a:lnTo>
                  <a:lnTo>
                    <a:pt x="4734" y="775"/>
                  </a:lnTo>
                  <a:lnTo>
                    <a:pt x="4760" y="769"/>
                  </a:lnTo>
                  <a:lnTo>
                    <a:pt x="4788" y="760"/>
                  </a:lnTo>
                  <a:lnTo>
                    <a:pt x="4814" y="749"/>
                  </a:lnTo>
                  <a:lnTo>
                    <a:pt x="4839" y="739"/>
                  </a:lnTo>
                  <a:lnTo>
                    <a:pt x="4863" y="726"/>
                  </a:lnTo>
                  <a:lnTo>
                    <a:pt x="4888" y="711"/>
                  </a:lnTo>
                  <a:lnTo>
                    <a:pt x="4912" y="696"/>
                  </a:lnTo>
                  <a:lnTo>
                    <a:pt x="4935" y="677"/>
                  </a:lnTo>
                  <a:lnTo>
                    <a:pt x="4957" y="659"/>
                  </a:lnTo>
                  <a:lnTo>
                    <a:pt x="4978" y="638"/>
                  </a:lnTo>
                  <a:lnTo>
                    <a:pt x="4978" y="638"/>
                  </a:lnTo>
                  <a:lnTo>
                    <a:pt x="4999" y="618"/>
                  </a:lnTo>
                  <a:lnTo>
                    <a:pt x="5017" y="595"/>
                  </a:lnTo>
                  <a:lnTo>
                    <a:pt x="5035" y="572"/>
                  </a:lnTo>
                  <a:lnTo>
                    <a:pt x="5051" y="549"/>
                  </a:lnTo>
                  <a:lnTo>
                    <a:pt x="5065" y="524"/>
                  </a:lnTo>
                  <a:lnTo>
                    <a:pt x="5078" y="499"/>
                  </a:lnTo>
                  <a:lnTo>
                    <a:pt x="5089" y="474"/>
                  </a:lnTo>
                  <a:lnTo>
                    <a:pt x="5099" y="448"/>
                  </a:lnTo>
                  <a:lnTo>
                    <a:pt x="5108" y="421"/>
                  </a:lnTo>
                  <a:lnTo>
                    <a:pt x="5115" y="395"/>
                  </a:lnTo>
                  <a:lnTo>
                    <a:pt x="5120" y="367"/>
                  </a:lnTo>
                  <a:lnTo>
                    <a:pt x="5124" y="340"/>
                  </a:lnTo>
                  <a:lnTo>
                    <a:pt x="5127" y="313"/>
                  </a:lnTo>
                  <a:lnTo>
                    <a:pt x="5128" y="285"/>
                  </a:lnTo>
                  <a:lnTo>
                    <a:pt x="5128" y="258"/>
                  </a:lnTo>
                  <a:lnTo>
                    <a:pt x="5127" y="231"/>
                  </a:lnTo>
                  <a:lnTo>
                    <a:pt x="5127" y="231"/>
                  </a:lnTo>
                  <a:lnTo>
                    <a:pt x="5153" y="225"/>
                  </a:lnTo>
                  <a:lnTo>
                    <a:pt x="5177" y="219"/>
                  </a:lnTo>
                  <a:lnTo>
                    <a:pt x="5202" y="211"/>
                  </a:lnTo>
                  <a:lnTo>
                    <a:pt x="5227" y="202"/>
                  </a:lnTo>
                  <a:lnTo>
                    <a:pt x="5252" y="192"/>
                  </a:lnTo>
                  <a:lnTo>
                    <a:pt x="5275" y="180"/>
                  </a:lnTo>
                  <a:lnTo>
                    <a:pt x="5299" y="168"/>
                  </a:lnTo>
                  <a:lnTo>
                    <a:pt x="5321" y="154"/>
                  </a:lnTo>
                  <a:lnTo>
                    <a:pt x="5343" y="138"/>
                  </a:lnTo>
                  <a:lnTo>
                    <a:pt x="5364" y="122"/>
                  </a:lnTo>
                  <a:lnTo>
                    <a:pt x="5383" y="104"/>
                  </a:lnTo>
                  <a:lnTo>
                    <a:pt x="5403" y="86"/>
                  </a:lnTo>
                  <a:lnTo>
                    <a:pt x="5421" y="66"/>
                  </a:lnTo>
                  <a:lnTo>
                    <a:pt x="5439" y="44"/>
                  </a:lnTo>
                  <a:lnTo>
                    <a:pt x="5456" y="22"/>
                  </a:lnTo>
                  <a:lnTo>
                    <a:pt x="5472" y="0"/>
                  </a:lnTo>
                  <a:lnTo>
                    <a:pt x="5047" y="0"/>
                  </a:lnTo>
                  <a:lnTo>
                    <a:pt x="4604" y="0"/>
                  </a:lnTo>
                  <a:lnTo>
                    <a:pt x="4235" y="0"/>
                  </a:lnTo>
                  <a:lnTo>
                    <a:pt x="4184" y="0"/>
                  </a:lnTo>
                  <a:lnTo>
                    <a:pt x="4083" y="0"/>
                  </a:lnTo>
                  <a:lnTo>
                    <a:pt x="3715" y="0"/>
                  </a:lnTo>
                  <a:lnTo>
                    <a:pt x="3564" y="0"/>
                  </a:lnTo>
                  <a:lnTo>
                    <a:pt x="3288" y="0"/>
                  </a:lnTo>
                  <a:lnTo>
                    <a:pt x="3035" y="0"/>
                  </a:lnTo>
                  <a:lnTo>
                    <a:pt x="2863" y="0"/>
                  </a:lnTo>
                  <a:lnTo>
                    <a:pt x="2609" y="0"/>
                  </a:lnTo>
                  <a:lnTo>
                    <a:pt x="2437" y="0"/>
                  </a:lnTo>
                  <a:lnTo>
                    <a:pt x="2184" y="0"/>
                  </a:lnTo>
                  <a:lnTo>
                    <a:pt x="1908" y="0"/>
                  </a:lnTo>
                  <a:lnTo>
                    <a:pt x="1757" y="0"/>
                  </a:lnTo>
                  <a:lnTo>
                    <a:pt x="1389" y="0"/>
                  </a:lnTo>
                  <a:lnTo>
                    <a:pt x="1288" y="0"/>
                  </a:lnTo>
                  <a:lnTo>
                    <a:pt x="1237" y="0"/>
                  </a:lnTo>
                  <a:lnTo>
                    <a:pt x="868" y="0"/>
                  </a:lnTo>
                  <a:lnTo>
                    <a:pt x="425" y="0"/>
                  </a:lnTo>
                  <a:lnTo>
                    <a:pt x="0" y="0"/>
                  </a:lnTo>
                  <a:lnTo>
                    <a:pt x="0" y="0"/>
                  </a:lnTo>
                  <a:lnTo>
                    <a:pt x="16" y="22"/>
                  </a:lnTo>
                  <a:lnTo>
                    <a:pt x="33" y="44"/>
                  </a:lnTo>
                  <a:lnTo>
                    <a:pt x="51" y="66"/>
                  </a:lnTo>
                  <a:lnTo>
                    <a:pt x="69" y="86"/>
                  </a:lnTo>
                  <a:lnTo>
                    <a:pt x="89" y="104"/>
                  </a:lnTo>
                  <a:lnTo>
                    <a:pt x="108" y="122"/>
                  </a:lnTo>
                  <a:lnTo>
                    <a:pt x="129" y="138"/>
                  </a:lnTo>
                  <a:lnTo>
                    <a:pt x="151" y="154"/>
                  </a:lnTo>
                  <a:lnTo>
                    <a:pt x="173" y="168"/>
                  </a:lnTo>
                  <a:lnTo>
                    <a:pt x="197" y="180"/>
                  </a:lnTo>
                  <a:lnTo>
                    <a:pt x="220" y="192"/>
                  </a:lnTo>
                  <a:lnTo>
                    <a:pt x="245" y="202"/>
                  </a:lnTo>
                  <a:lnTo>
                    <a:pt x="270" y="211"/>
                  </a:lnTo>
                  <a:lnTo>
                    <a:pt x="295" y="219"/>
                  </a:lnTo>
                  <a:lnTo>
                    <a:pt x="319" y="225"/>
                  </a:lnTo>
                  <a:lnTo>
                    <a:pt x="345" y="231"/>
                  </a:lnTo>
                  <a:lnTo>
                    <a:pt x="345" y="231"/>
                  </a:lnTo>
                  <a:close/>
                  <a:moveTo>
                    <a:pt x="3677" y="362"/>
                  </a:moveTo>
                  <a:lnTo>
                    <a:pt x="3677" y="362"/>
                  </a:lnTo>
                  <a:lnTo>
                    <a:pt x="3655" y="391"/>
                  </a:lnTo>
                  <a:lnTo>
                    <a:pt x="3634" y="420"/>
                  </a:lnTo>
                  <a:lnTo>
                    <a:pt x="3616" y="451"/>
                  </a:lnTo>
                  <a:lnTo>
                    <a:pt x="3599" y="482"/>
                  </a:lnTo>
                  <a:lnTo>
                    <a:pt x="3599" y="482"/>
                  </a:lnTo>
                  <a:lnTo>
                    <a:pt x="3567" y="472"/>
                  </a:lnTo>
                  <a:lnTo>
                    <a:pt x="3532" y="463"/>
                  </a:lnTo>
                  <a:lnTo>
                    <a:pt x="3496" y="456"/>
                  </a:lnTo>
                  <a:lnTo>
                    <a:pt x="3460" y="452"/>
                  </a:lnTo>
                  <a:lnTo>
                    <a:pt x="3460" y="452"/>
                  </a:lnTo>
                  <a:lnTo>
                    <a:pt x="3486" y="435"/>
                  </a:lnTo>
                  <a:lnTo>
                    <a:pt x="3511" y="416"/>
                  </a:lnTo>
                  <a:lnTo>
                    <a:pt x="3534" y="396"/>
                  </a:lnTo>
                  <a:lnTo>
                    <a:pt x="3555" y="375"/>
                  </a:lnTo>
                  <a:lnTo>
                    <a:pt x="3555" y="375"/>
                  </a:lnTo>
                  <a:lnTo>
                    <a:pt x="3586" y="375"/>
                  </a:lnTo>
                  <a:lnTo>
                    <a:pt x="3616" y="373"/>
                  </a:lnTo>
                  <a:lnTo>
                    <a:pt x="3648" y="369"/>
                  </a:lnTo>
                  <a:lnTo>
                    <a:pt x="3677" y="362"/>
                  </a:lnTo>
                  <a:lnTo>
                    <a:pt x="3677" y="362"/>
                  </a:lnTo>
                  <a:close/>
                  <a:moveTo>
                    <a:pt x="3137" y="539"/>
                  </a:moveTo>
                  <a:lnTo>
                    <a:pt x="3137" y="539"/>
                  </a:lnTo>
                  <a:lnTo>
                    <a:pt x="3107" y="560"/>
                  </a:lnTo>
                  <a:lnTo>
                    <a:pt x="3079" y="584"/>
                  </a:lnTo>
                  <a:lnTo>
                    <a:pt x="3055" y="608"/>
                  </a:lnTo>
                  <a:lnTo>
                    <a:pt x="3031" y="634"/>
                  </a:lnTo>
                  <a:lnTo>
                    <a:pt x="3031" y="634"/>
                  </a:lnTo>
                  <a:lnTo>
                    <a:pt x="3001" y="615"/>
                  </a:lnTo>
                  <a:lnTo>
                    <a:pt x="2970" y="598"/>
                  </a:lnTo>
                  <a:lnTo>
                    <a:pt x="2937" y="582"/>
                  </a:lnTo>
                  <a:lnTo>
                    <a:pt x="2903" y="569"/>
                  </a:lnTo>
                  <a:lnTo>
                    <a:pt x="2903" y="569"/>
                  </a:lnTo>
                  <a:lnTo>
                    <a:pt x="2933" y="559"/>
                  </a:lnTo>
                  <a:lnTo>
                    <a:pt x="2961" y="547"/>
                  </a:lnTo>
                  <a:lnTo>
                    <a:pt x="2989" y="534"/>
                  </a:lnTo>
                  <a:lnTo>
                    <a:pt x="3016" y="520"/>
                  </a:lnTo>
                  <a:lnTo>
                    <a:pt x="3016" y="520"/>
                  </a:lnTo>
                  <a:lnTo>
                    <a:pt x="3045" y="528"/>
                  </a:lnTo>
                  <a:lnTo>
                    <a:pt x="3075" y="533"/>
                  </a:lnTo>
                  <a:lnTo>
                    <a:pt x="3105" y="537"/>
                  </a:lnTo>
                  <a:lnTo>
                    <a:pt x="3137" y="539"/>
                  </a:lnTo>
                  <a:lnTo>
                    <a:pt x="3137" y="539"/>
                  </a:lnTo>
                  <a:close/>
                  <a:moveTo>
                    <a:pt x="2569" y="569"/>
                  </a:moveTo>
                  <a:lnTo>
                    <a:pt x="2569" y="569"/>
                  </a:lnTo>
                  <a:lnTo>
                    <a:pt x="2535" y="582"/>
                  </a:lnTo>
                  <a:lnTo>
                    <a:pt x="2502" y="598"/>
                  </a:lnTo>
                  <a:lnTo>
                    <a:pt x="2471" y="615"/>
                  </a:lnTo>
                  <a:lnTo>
                    <a:pt x="2441" y="634"/>
                  </a:lnTo>
                  <a:lnTo>
                    <a:pt x="2441" y="634"/>
                  </a:lnTo>
                  <a:lnTo>
                    <a:pt x="2417" y="608"/>
                  </a:lnTo>
                  <a:lnTo>
                    <a:pt x="2391" y="584"/>
                  </a:lnTo>
                  <a:lnTo>
                    <a:pt x="2364" y="560"/>
                  </a:lnTo>
                  <a:lnTo>
                    <a:pt x="2335" y="539"/>
                  </a:lnTo>
                  <a:lnTo>
                    <a:pt x="2335" y="539"/>
                  </a:lnTo>
                  <a:lnTo>
                    <a:pt x="2367" y="537"/>
                  </a:lnTo>
                  <a:lnTo>
                    <a:pt x="2397" y="533"/>
                  </a:lnTo>
                  <a:lnTo>
                    <a:pt x="2427" y="528"/>
                  </a:lnTo>
                  <a:lnTo>
                    <a:pt x="2456" y="520"/>
                  </a:lnTo>
                  <a:lnTo>
                    <a:pt x="2456" y="520"/>
                  </a:lnTo>
                  <a:lnTo>
                    <a:pt x="2483" y="534"/>
                  </a:lnTo>
                  <a:lnTo>
                    <a:pt x="2511" y="547"/>
                  </a:lnTo>
                  <a:lnTo>
                    <a:pt x="2539" y="559"/>
                  </a:lnTo>
                  <a:lnTo>
                    <a:pt x="2569" y="569"/>
                  </a:lnTo>
                  <a:lnTo>
                    <a:pt x="2569" y="569"/>
                  </a:lnTo>
                  <a:close/>
                  <a:moveTo>
                    <a:pt x="2012" y="452"/>
                  </a:moveTo>
                  <a:lnTo>
                    <a:pt x="2012" y="452"/>
                  </a:lnTo>
                  <a:lnTo>
                    <a:pt x="1976" y="456"/>
                  </a:lnTo>
                  <a:lnTo>
                    <a:pt x="1940" y="463"/>
                  </a:lnTo>
                  <a:lnTo>
                    <a:pt x="1905" y="472"/>
                  </a:lnTo>
                  <a:lnTo>
                    <a:pt x="1871" y="482"/>
                  </a:lnTo>
                  <a:lnTo>
                    <a:pt x="1871" y="482"/>
                  </a:lnTo>
                  <a:lnTo>
                    <a:pt x="1856" y="451"/>
                  </a:lnTo>
                  <a:lnTo>
                    <a:pt x="1838" y="420"/>
                  </a:lnTo>
                  <a:lnTo>
                    <a:pt x="1817" y="391"/>
                  </a:lnTo>
                  <a:lnTo>
                    <a:pt x="1795" y="362"/>
                  </a:lnTo>
                  <a:lnTo>
                    <a:pt x="1795" y="362"/>
                  </a:lnTo>
                  <a:lnTo>
                    <a:pt x="1824" y="369"/>
                  </a:lnTo>
                  <a:lnTo>
                    <a:pt x="1856" y="373"/>
                  </a:lnTo>
                  <a:lnTo>
                    <a:pt x="1886" y="375"/>
                  </a:lnTo>
                  <a:lnTo>
                    <a:pt x="1917" y="375"/>
                  </a:lnTo>
                  <a:lnTo>
                    <a:pt x="1917" y="375"/>
                  </a:lnTo>
                  <a:lnTo>
                    <a:pt x="1938" y="396"/>
                  </a:lnTo>
                  <a:lnTo>
                    <a:pt x="1961" y="416"/>
                  </a:lnTo>
                  <a:lnTo>
                    <a:pt x="1986" y="435"/>
                  </a:lnTo>
                  <a:lnTo>
                    <a:pt x="2012" y="452"/>
                  </a:lnTo>
                  <a:lnTo>
                    <a:pt x="2012" y="452"/>
                  </a:lnTo>
                  <a:close/>
                  <a:moveTo>
                    <a:pt x="4156" y="51"/>
                  </a:moveTo>
                  <a:lnTo>
                    <a:pt x="4156" y="51"/>
                  </a:lnTo>
                  <a:lnTo>
                    <a:pt x="4140" y="83"/>
                  </a:lnTo>
                  <a:lnTo>
                    <a:pt x="4128" y="117"/>
                  </a:lnTo>
                  <a:lnTo>
                    <a:pt x="4118" y="152"/>
                  </a:lnTo>
                  <a:lnTo>
                    <a:pt x="4111" y="188"/>
                  </a:lnTo>
                  <a:lnTo>
                    <a:pt x="4111" y="188"/>
                  </a:lnTo>
                  <a:lnTo>
                    <a:pt x="4075" y="185"/>
                  </a:lnTo>
                  <a:lnTo>
                    <a:pt x="4040" y="186"/>
                  </a:lnTo>
                  <a:lnTo>
                    <a:pt x="4003" y="189"/>
                  </a:lnTo>
                  <a:lnTo>
                    <a:pt x="3968" y="195"/>
                  </a:lnTo>
                  <a:lnTo>
                    <a:pt x="3968" y="195"/>
                  </a:lnTo>
                  <a:lnTo>
                    <a:pt x="3988" y="171"/>
                  </a:lnTo>
                  <a:lnTo>
                    <a:pt x="4006" y="147"/>
                  </a:lnTo>
                  <a:lnTo>
                    <a:pt x="4024" y="121"/>
                  </a:lnTo>
                  <a:lnTo>
                    <a:pt x="4040" y="95"/>
                  </a:lnTo>
                  <a:lnTo>
                    <a:pt x="4040" y="95"/>
                  </a:lnTo>
                  <a:lnTo>
                    <a:pt x="4070" y="86"/>
                  </a:lnTo>
                  <a:lnTo>
                    <a:pt x="4098" y="76"/>
                  </a:lnTo>
                  <a:lnTo>
                    <a:pt x="4127" y="64"/>
                  </a:lnTo>
                  <a:lnTo>
                    <a:pt x="4156" y="51"/>
                  </a:lnTo>
                  <a:lnTo>
                    <a:pt x="4156" y="51"/>
                  </a:lnTo>
                  <a:close/>
                  <a:moveTo>
                    <a:pt x="1432" y="95"/>
                  </a:moveTo>
                  <a:lnTo>
                    <a:pt x="1432" y="95"/>
                  </a:lnTo>
                  <a:lnTo>
                    <a:pt x="1448" y="121"/>
                  </a:lnTo>
                  <a:lnTo>
                    <a:pt x="1465" y="147"/>
                  </a:lnTo>
                  <a:lnTo>
                    <a:pt x="1484" y="171"/>
                  </a:lnTo>
                  <a:lnTo>
                    <a:pt x="1504" y="195"/>
                  </a:lnTo>
                  <a:lnTo>
                    <a:pt x="1504" y="195"/>
                  </a:lnTo>
                  <a:lnTo>
                    <a:pt x="1469" y="189"/>
                  </a:lnTo>
                  <a:lnTo>
                    <a:pt x="1432" y="186"/>
                  </a:lnTo>
                  <a:lnTo>
                    <a:pt x="1397" y="185"/>
                  </a:lnTo>
                  <a:lnTo>
                    <a:pt x="1361" y="188"/>
                  </a:lnTo>
                  <a:lnTo>
                    <a:pt x="1361" y="188"/>
                  </a:lnTo>
                  <a:lnTo>
                    <a:pt x="1354" y="152"/>
                  </a:lnTo>
                  <a:lnTo>
                    <a:pt x="1344" y="117"/>
                  </a:lnTo>
                  <a:lnTo>
                    <a:pt x="1332" y="83"/>
                  </a:lnTo>
                  <a:lnTo>
                    <a:pt x="1316" y="51"/>
                  </a:lnTo>
                  <a:lnTo>
                    <a:pt x="1316" y="51"/>
                  </a:lnTo>
                  <a:lnTo>
                    <a:pt x="1345" y="64"/>
                  </a:lnTo>
                  <a:lnTo>
                    <a:pt x="1374" y="76"/>
                  </a:lnTo>
                  <a:lnTo>
                    <a:pt x="1402" y="86"/>
                  </a:lnTo>
                  <a:lnTo>
                    <a:pt x="1432" y="95"/>
                  </a:lnTo>
                  <a:lnTo>
                    <a:pt x="143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 name="Freeform 108"/>
            <p:cNvSpPr>
              <a:spLocks/>
            </p:cNvSpPr>
            <p:nvPr userDrawn="1"/>
          </p:nvSpPr>
          <p:spPr bwMode="auto">
            <a:xfrm>
              <a:off x="1967" y="332"/>
              <a:ext cx="236" cy="176"/>
            </a:xfrm>
            <a:custGeom>
              <a:avLst/>
              <a:gdLst>
                <a:gd name="T0" fmla="*/ 708 w 944"/>
                <a:gd name="T1" fmla="*/ 641 h 705"/>
                <a:gd name="T2" fmla="*/ 748 w 944"/>
                <a:gd name="T3" fmla="*/ 615 h 705"/>
                <a:gd name="T4" fmla="*/ 785 w 944"/>
                <a:gd name="T5" fmla="*/ 585 h 705"/>
                <a:gd name="T6" fmla="*/ 819 w 944"/>
                <a:gd name="T7" fmla="*/ 554 h 705"/>
                <a:gd name="T8" fmla="*/ 849 w 944"/>
                <a:gd name="T9" fmla="*/ 517 h 705"/>
                <a:gd name="T10" fmla="*/ 873 w 944"/>
                <a:gd name="T11" fmla="*/ 481 h 705"/>
                <a:gd name="T12" fmla="*/ 896 w 944"/>
                <a:gd name="T13" fmla="*/ 440 h 705"/>
                <a:gd name="T14" fmla="*/ 914 w 944"/>
                <a:gd name="T15" fmla="*/ 399 h 705"/>
                <a:gd name="T16" fmla="*/ 927 w 944"/>
                <a:gd name="T17" fmla="*/ 356 h 705"/>
                <a:gd name="T18" fmla="*/ 937 w 944"/>
                <a:gd name="T19" fmla="*/ 313 h 705"/>
                <a:gd name="T20" fmla="*/ 943 w 944"/>
                <a:gd name="T21" fmla="*/ 267 h 705"/>
                <a:gd name="T22" fmla="*/ 944 w 944"/>
                <a:gd name="T23" fmla="*/ 223 h 705"/>
                <a:gd name="T24" fmla="*/ 941 w 944"/>
                <a:gd name="T25" fmla="*/ 177 h 705"/>
                <a:gd name="T26" fmla="*/ 933 w 944"/>
                <a:gd name="T27" fmla="*/ 132 h 705"/>
                <a:gd name="T28" fmla="*/ 922 w 944"/>
                <a:gd name="T29" fmla="*/ 86 h 705"/>
                <a:gd name="T30" fmla="*/ 905 w 944"/>
                <a:gd name="T31" fmla="*/ 43 h 705"/>
                <a:gd name="T32" fmla="*/ 883 w 944"/>
                <a:gd name="T33" fmla="*/ 0 h 705"/>
                <a:gd name="T34" fmla="*/ 63 w 944"/>
                <a:gd name="T35" fmla="*/ 0 h 705"/>
                <a:gd name="T36" fmla="*/ 36 w 944"/>
                <a:gd name="T37" fmla="*/ 53 h 705"/>
                <a:gd name="T38" fmla="*/ 16 w 944"/>
                <a:gd name="T39" fmla="*/ 111 h 705"/>
                <a:gd name="T40" fmla="*/ 4 w 944"/>
                <a:gd name="T41" fmla="*/ 171 h 705"/>
                <a:gd name="T42" fmla="*/ 0 w 944"/>
                <a:gd name="T43" fmla="*/ 231 h 705"/>
                <a:gd name="T44" fmla="*/ 3 w 944"/>
                <a:gd name="T45" fmla="*/ 291 h 705"/>
                <a:gd name="T46" fmla="*/ 15 w 944"/>
                <a:gd name="T47" fmla="*/ 352 h 705"/>
                <a:gd name="T48" fmla="*/ 34 w 944"/>
                <a:gd name="T49" fmla="*/ 410 h 705"/>
                <a:gd name="T50" fmla="*/ 63 w 944"/>
                <a:gd name="T51" fmla="*/ 468 h 705"/>
                <a:gd name="T52" fmla="*/ 75 w 944"/>
                <a:gd name="T53" fmla="*/ 489 h 705"/>
                <a:gd name="T54" fmla="*/ 103 w 944"/>
                <a:gd name="T55" fmla="*/ 528 h 705"/>
                <a:gd name="T56" fmla="*/ 135 w 944"/>
                <a:gd name="T57" fmla="*/ 563 h 705"/>
                <a:gd name="T58" fmla="*/ 168 w 944"/>
                <a:gd name="T59" fmla="*/ 594 h 705"/>
                <a:gd name="T60" fmla="*/ 205 w 944"/>
                <a:gd name="T61" fmla="*/ 623 h 705"/>
                <a:gd name="T62" fmla="*/ 244 w 944"/>
                <a:gd name="T63" fmla="*/ 646 h 705"/>
                <a:gd name="T64" fmla="*/ 286 w 944"/>
                <a:gd name="T65" fmla="*/ 666 h 705"/>
                <a:gd name="T66" fmla="*/ 327 w 944"/>
                <a:gd name="T67" fmla="*/ 681 h 705"/>
                <a:gd name="T68" fmla="*/ 372 w 944"/>
                <a:gd name="T69" fmla="*/ 693 h 705"/>
                <a:gd name="T70" fmla="*/ 416 w 944"/>
                <a:gd name="T71" fmla="*/ 701 h 705"/>
                <a:gd name="T72" fmla="*/ 462 w 944"/>
                <a:gd name="T73" fmla="*/ 705 h 705"/>
                <a:gd name="T74" fmla="*/ 507 w 944"/>
                <a:gd name="T75" fmla="*/ 704 h 705"/>
                <a:gd name="T76" fmla="*/ 553 w 944"/>
                <a:gd name="T77" fmla="*/ 697 h 705"/>
                <a:gd name="T78" fmla="*/ 599 w 944"/>
                <a:gd name="T79" fmla="*/ 688 h 705"/>
                <a:gd name="T80" fmla="*/ 643 w 944"/>
                <a:gd name="T81" fmla="*/ 672 h 705"/>
                <a:gd name="T82" fmla="*/ 687 w 944"/>
                <a:gd name="T83" fmla="*/ 653 h 705"/>
                <a:gd name="T84" fmla="*/ 708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708" y="641"/>
                  </a:moveTo>
                  <a:lnTo>
                    <a:pt x="708" y="641"/>
                  </a:lnTo>
                  <a:lnTo>
                    <a:pt x="729" y="628"/>
                  </a:lnTo>
                  <a:lnTo>
                    <a:pt x="748" y="615"/>
                  </a:lnTo>
                  <a:lnTo>
                    <a:pt x="768" y="601"/>
                  </a:lnTo>
                  <a:lnTo>
                    <a:pt x="785" y="585"/>
                  </a:lnTo>
                  <a:lnTo>
                    <a:pt x="802" y="569"/>
                  </a:lnTo>
                  <a:lnTo>
                    <a:pt x="819" y="554"/>
                  </a:lnTo>
                  <a:lnTo>
                    <a:pt x="834" y="535"/>
                  </a:lnTo>
                  <a:lnTo>
                    <a:pt x="849" y="517"/>
                  </a:lnTo>
                  <a:lnTo>
                    <a:pt x="862" y="499"/>
                  </a:lnTo>
                  <a:lnTo>
                    <a:pt x="873" y="481"/>
                  </a:lnTo>
                  <a:lnTo>
                    <a:pt x="885" y="461"/>
                  </a:lnTo>
                  <a:lnTo>
                    <a:pt x="896" y="440"/>
                  </a:lnTo>
                  <a:lnTo>
                    <a:pt x="905" y="420"/>
                  </a:lnTo>
                  <a:lnTo>
                    <a:pt x="914" y="399"/>
                  </a:lnTo>
                  <a:lnTo>
                    <a:pt x="922" y="378"/>
                  </a:lnTo>
                  <a:lnTo>
                    <a:pt x="927" y="356"/>
                  </a:lnTo>
                  <a:lnTo>
                    <a:pt x="933" y="335"/>
                  </a:lnTo>
                  <a:lnTo>
                    <a:pt x="937" y="313"/>
                  </a:lnTo>
                  <a:lnTo>
                    <a:pt x="940" y="291"/>
                  </a:lnTo>
                  <a:lnTo>
                    <a:pt x="943" y="267"/>
                  </a:lnTo>
                  <a:lnTo>
                    <a:pt x="944" y="245"/>
                  </a:lnTo>
                  <a:lnTo>
                    <a:pt x="944" y="223"/>
                  </a:lnTo>
                  <a:lnTo>
                    <a:pt x="943" y="199"/>
                  </a:lnTo>
                  <a:lnTo>
                    <a:pt x="941" y="177"/>
                  </a:lnTo>
                  <a:lnTo>
                    <a:pt x="937" y="154"/>
                  </a:lnTo>
                  <a:lnTo>
                    <a:pt x="933" y="132"/>
                  </a:lnTo>
                  <a:lnTo>
                    <a:pt x="928" y="109"/>
                  </a:lnTo>
                  <a:lnTo>
                    <a:pt x="922" y="86"/>
                  </a:lnTo>
                  <a:lnTo>
                    <a:pt x="914" y="64"/>
                  </a:lnTo>
                  <a:lnTo>
                    <a:pt x="905" y="43"/>
                  </a:lnTo>
                  <a:lnTo>
                    <a:pt x="894" y="21"/>
                  </a:lnTo>
                  <a:lnTo>
                    <a:pt x="883" y="0"/>
                  </a:lnTo>
                  <a:lnTo>
                    <a:pt x="63" y="0"/>
                  </a:lnTo>
                  <a:lnTo>
                    <a:pt x="63" y="0"/>
                  </a:lnTo>
                  <a:lnTo>
                    <a:pt x="49" y="26"/>
                  </a:lnTo>
                  <a:lnTo>
                    <a:pt x="36" y="53"/>
                  </a:lnTo>
                  <a:lnTo>
                    <a:pt x="25" y="82"/>
                  </a:lnTo>
                  <a:lnTo>
                    <a:pt x="16" y="111"/>
                  </a:lnTo>
                  <a:lnTo>
                    <a:pt x="10" y="141"/>
                  </a:lnTo>
                  <a:lnTo>
                    <a:pt x="4" y="171"/>
                  </a:lnTo>
                  <a:lnTo>
                    <a:pt x="2" y="201"/>
                  </a:lnTo>
                  <a:lnTo>
                    <a:pt x="0" y="231"/>
                  </a:lnTo>
                  <a:lnTo>
                    <a:pt x="0" y="261"/>
                  </a:lnTo>
                  <a:lnTo>
                    <a:pt x="3" y="291"/>
                  </a:lnTo>
                  <a:lnTo>
                    <a:pt x="8" y="322"/>
                  </a:lnTo>
                  <a:lnTo>
                    <a:pt x="15" y="352"/>
                  </a:lnTo>
                  <a:lnTo>
                    <a:pt x="24" y="382"/>
                  </a:lnTo>
                  <a:lnTo>
                    <a:pt x="34" y="410"/>
                  </a:lnTo>
                  <a:lnTo>
                    <a:pt x="47" y="439"/>
                  </a:lnTo>
                  <a:lnTo>
                    <a:pt x="63" y="468"/>
                  </a:lnTo>
                  <a:lnTo>
                    <a:pt x="63" y="468"/>
                  </a:lnTo>
                  <a:lnTo>
                    <a:pt x="75" y="489"/>
                  </a:lnTo>
                  <a:lnTo>
                    <a:pt x="89" y="509"/>
                  </a:lnTo>
                  <a:lnTo>
                    <a:pt x="103" y="528"/>
                  </a:lnTo>
                  <a:lnTo>
                    <a:pt x="119" y="546"/>
                  </a:lnTo>
                  <a:lnTo>
                    <a:pt x="135" y="563"/>
                  </a:lnTo>
                  <a:lnTo>
                    <a:pt x="152" y="580"/>
                  </a:lnTo>
                  <a:lnTo>
                    <a:pt x="168" y="594"/>
                  </a:lnTo>
                  <a:lnTo>
                    <a:pt x="187" y="608"/>
                  </a:lnTo>
                  <a:lnTo>
                    <a:pt x="205" y="623"/>
                  </a:lnTo>
                  <a:lnTo>
                    <a:pt x="225" y="634"/>
                  </a:lnTo>
                  <a:lnTo>
                    <a:pt x="244" y="646"/>
                  </a:lnTo>
                  <a:lnTo>
                    <a:pt x="265" y="657"/>
                  </a:lnTo>
                  <a:lnTo>
                    <a:pt x="286" y="666"/>
                  </a:lnTo>
                  <a:lnTo>
                    <a:pt x="307" y="675"/>
                  </a:lnTo>
                  <a:lnTo>
                    <a:pt x="327" y="681"/>
                  </a:lnTo>
                  <a:lnTo>
                    <a:pt x="350" y="688"/>
                  </a:lnTo>
                  <a:lnTo>
                    <a:pt x="372" y="693"/>
                  </a:lnTo>
                  <a:lnTo>
                    <a:pt x="394" y="698"/>
                  </a:lnTo>
                  <a:lnTo>
                    <a:pt x="416" y="701"/>
                  </a:lnTo>
                  <a:lnTo>
                    <a:pt x="440" y="704"/>
                  </a:lnTo>
                  <a:lnTo>
                    <a:pt x="462" y="705"/>
                  </a:lnTo>
                  <a:lnTo>
                    <a:pt x="484" y="705"/>
                  </a:lnTo>
                  <a:lnTo>
                    <a:pt x="507" y="704"/>
                  </a:lnTo>
                  <a:lnTo>
                    <a:pt x="531" y="701"/>
                  </a:lnTo>
                  <a:lnTo>
                    <a:pt x="553" y="697"/>
                  </a:lnTo>
                  <a:lnTo>
                    <a:pt x="576" y="693"/>
                  </a:lnTo>
                  <a:lnTo>
                    <a:pt x="599" y="688"/>
                  </a:lnTo>
                  <a:lnTo>
                    <a:pt x="621" y="680"/>
                  </a:lnTo>
                  <a:lnTo>
                    <a:pt x="643" y="672"/>
                  </a:lnTo>
                  <a:lnTo>
                    <a:pt x="665" y="663"/>
                  </a:lnTo>
                  <a:lnTo>
                    <a:pt x="687" y="653"/>
                  </a:lnTo>
                  <a:lnTo>
                    <a:pt x="708" y="641"/>
                  </a:lnTo>
                  <a:lnTo>
                    <a:pt x="708"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 name="Freeform 109"/>
            <p:cNvSpPr>
              <a:spLocks/>
            </p:cNvSpPr>
            <p:nvPr userDrawn="1"/>
          </p:nvSpPr>
          <p:spPr bwMode="auto">
            <a:xfrm>
              <a:off x="1758" y="409"/>
              <a:ext cx="216" cy="215"/>
            </a:xfrm>
            <a:custGeom>
              <a:avLst/>
              <a:gdLst>
                <a:gd name="T0" fmla="*/ 70 w 864"/>
                <a:gd name="T1" fmla="*/ 667 h 864"/>
                <a:gd name="T2" fmla="*/ 110 w 864"/>
                <a:gd name="T3" fmla="*/ 719 h 864"/>
                <a:gd name="T4" fmla="*/ 156 w 864"/>
                <a:gd name="T5" fmla="*/ 764 h 864"/>
                <a:gd name="T6" fmla="*/ 206 w 864"/>
                <a:gd name="T7" fmla="*/ 800 h 864"/>
                <a:gd name="T8" fmla="*/ 262 w 864"/>
                <a:gd name="T9" fmla="*/ 829 h 864"/>
                <a:gd name="T10" fmla="*/ 321 w 864"/>
                <a:gd name="T11" fmla="*/ 850 h 864"/>
                <a:gd name="T12" fmla="*/ 382 w 864"/>
                <a:gd name="T13" fmla="*/ 861 h 864"/>
                <a:gd name="T14" fmla="*/ 445 w 864"/>
                <a:gd name="T15" fmla="*/ 864 h 864"/>
                <a:gd name="T16" fmla="*/ 507 w 864"/>
                <a:gd name="T17" fmla="*/ 857 h 864"/>
                <a:gd name="T18" fmla="*/ 569 w 864"/>
                <a:gd name="T19" fmla="*/ 842 h 864"/>
                <a:gd name="T20" fmla="*/ 630 w 864"/>
                <a:gd name="T21" fmla="*/ 817 h 864"/>
                <a:gd name="T22" fmla="*/ 668 w 864"/>
                <a:gd name="T23" fmla="*/ 795 h 864"/>
                <a:gd name="T24" fmla="*/ 720 w 864"/>
                <a:gd name="T25" fmla="*/ 755 h 864"/>
                <a:gd name="T26" fmla="*/ 764 w 864"/>
                <a:gd name="T27" fmla="*/ 709 h 864"/>
                <a:gd name="T28" fmla="*/ 801 w 864"/>
                <a:gd name="T29" fmla="*/ 658 h 864"/>
                <a:gd name="T30" fmla="*/ 829 w 864"/>
                <a:gd name="T31" fmla="*/ 603 h 864"/>
                <a:gd name="T32" fmla="*/ 850 w 864"/>
                <a:gd name="T33" fmla="*/ 543 h 864"/>
                <a:gd name="T34" fmla="*/ 862 w 864"/>
                <a:gd name="T35" fmla="*/ 484 h 864"/>
                <a:gd name="T36" fmla="*/ 864 w 864"/>
                <a:gd name="T37" fmla="*/ 421 h 864"/>
                <a:gd name="T38" fmla="*/ 858 w 864"/>
                <a:gd name="T39" fmla="*/ 358 h 864"/>
                <a:gd name="T40" fmla="*/ 842 w 864"/>
                <a:gd name="T41" fmla="*/ 296 h 864"/>
                <a:gd name="T42" fmla="*/ 818 w 864"/>
                <a:gd name="T43" fmla="*/ 236 h 864"/>
                <a:gd name="T44" fmla="*/ 795 w 864"/>
                <a:gd name="T45" fmla="*/ 197 h 864"/>
                <a:gd name="T46" fmla="*/ 756 w 864"/>
                <a:gd name="T47" fmla="*/ 145 h 864"/>
                <a:gd name="T48" fmla="*/ 709 w 864"/>
                <a:gd name="T49" fmla="*/ 100 h 864"/>
                <a:gd name="T50" fmla="*/ 659 w 864"/>
                <a:gd name="T51" fmla="*/ 64 h 864"/>
                <a:gd name="T52" fmla="*/ 604 w 864"/>
                <a:gd name="T53" fmla="*/ 35 h 864"/>
                <a:gd name="T54" fmla="*/ 545 w 864"/>
                <a:gd name="T55" fmla="*/ 15 h 864"/>
                <a:gd name="T56" fmla="*/ 484 w 864"/>
                <a:gd name="T57" fmla="*/ 3 h 864"/>
                <a:gd name="T58" fmla="*/ 421 w 864"/>
                <a:gd name="T59" fmla="*/ 0 h 864"/>
                <a:gd name="T60" fmla="*/ 359 w 864"/>
                <a:gd name="T61" fmla="*/ 7 h 864"/>
                <a:gd name="T62" fmla="*/ 296 w 864"/>
                <a:gd name="T63" fmla="*/ 22 h 864"/>
                <a:gd name="T64" fmla="*/ 236 w 864"/>
                <a:gd name="T65" fmla="*/ 47 h 864"/>
                <a:gd name="T66" fmla="*/ 197 w 864"/>
                <a:gd name="T67" fmla="*/ 69 h 864"/>
                <a:gd name="T68" fmla="*/ 145 w 864"/>
                <a:gd name="T69" fmla="*/ 110 h 864"/>
                <a:gd name="T70" fmla="*/ 101 w 864"/>
                <a:gd name="T71" fmla="*/ 155 h 864"/>
                <a:gd name="T72" fmla="*/ 64 w 864"/>
                <a:gd name="T73" fmla="*/ 206 h 864"/>
                <a:gd name="T74" fmla="*/ 36 w 864"/>
                <a:gd name="T75" fmla="*/ 262 h 864"/>
                <a:gd name="T76" fmla="*/ 15 w 864"/>
                <a:gd name="T77" fmla="*/ 321 h 864"/>
                <a:gd name="T78" fmla="*/ 3 w 864"/>
                <a:gd name="T79" fmla="*/ 382 h 864"/>
                <a:gd name="T80" fmla="*/ 0 w 864"/>
                <a:gd name="T81" fmla="*/ 443 h 864"/>
                <a:gd name="T82" fmla="*/ 7 w 864"/>
                <a:gd name="T83" fmla="*/ 507 h 864"/>
                <a:gd name="T84" fmla="*/ 23 w 864"/>
                <a:gd name="T85" fmla="*/ 568 h 864"/>
                <a:gd name="T86" fmla="*/ 47 w 864"/>
                <a:gd name="T87" fmla="*/ 628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9" y="648"/>
                  </a:moveTo>
                  <a:lnTo>
                    <a:pt x="59" y="648"/>
                  </a:lnTo>
                  <a:lnTo>
                    <a:pt x="70" y="667"/>
                  </a:lnTo>
                  <a:lnTo>
                    <a:pt x="83" y="685"/>
                  </a:lnTo>
                  <a:lnTo>
                    <a:pt x="96" y="702"/>
                  </a:lnTo>
                  <a:lnTo>
                    <a:pt x="110" y="719"/>
                  </a:lnTo>
                  <a:lnTo>
                    <a:pt x="124" y="735"/>
                  </a:lnTo>
                  <a:lnTo>
                    <a:pt x="140" y="749"/>
                  </a:lnTo>
                  <a:lnTo>
                    <a:pt x="156" y="764"/>
                  </a:lnTo>
                  <a:lnTo>
                    <a:pt x="173" y="777"/>
                  </a:lnTo>
                  <a:lnTo>
                    <a:pt x="189" y="790"/>
                  </a:lnTo>
                  <a:lnTo>
                    <a:pt x="206" y="800"/>
                  </a:lnTo>
                  <a:lnTo>
                    <a:pt x="225" y="811"/>
                  </a:lnTo>
                  <a:lnTo>
                    <a:pt x="243" y="821"/>
                  </a:lnTo>
                  <a:lnTo>
                    <a:pt x="262" y="829"/>
                  </a:lnTo>
                  <a:lnTo>
                    <a:pt x="282" y="837"/>
                  </a:lnTo>
                  <a:lnTo>
                    <a:pt x="302" y="843"/>
                  </a:lnTo>
                  <a:lnTo>
                    <a:pt x="321" y="850"/>
                  </a:lnTo>
                  <a:lnTo>
                    <a:pt x="341" y="855"/>
                  </a:lnTo>
                  <a:lnTo>
                    <a:pt x="361" y="859"/>
                  </a:lnTo>
                  <a:lnTo>
                    <a:pt x="382" y="861"/>
                  </a:lnTo>
                  <a:lnTo>
                    <a:pt x="403" y="863"/>
                  </a:lnTo>
                  <a:lnTo>
                    <a:pt x="424" y="864"/>
                  </a:lnTo>
                  <a:lnTo>
                    <a:pt x="445" y="864"/>
                  </a:lnTo>
                  <a:lnTo>
                    <a:pt x="466" y="863"/>
                  </a:lnTo>
                  <a:lnTo>
                    <a:pt x="487" y="861"/>
                  </a:lnTo>
                  <a:lnTo>
                    <a:pt x="507" y="857"/>
                  </a:lnTo>
                  <a:lnTo>
                    <a:pt x="528" y="854"/>
                  </a:lnTo>
                  <a:lnTo>
                    <a:pt x="549" y="848"/>
                  </a:lnTo>
                  <a:lnTo>
                    <a:pt x="569" y="842"/>
                  </a:lnTo>
                  <a:lnTo>
                    <a:pt x="589" y="835"/>
                  </a:lnTo>
                  <a:lnTo>
                    <a:pt x="609" y="826"/>
                  </a:lnTo>
                  <a:lnTo>
                    <a:pt x="630" y="817"/>
                  </a:lnTo>
                  <a:lnTo>
                    <a:pt x="649" y="807"/>
                  </a:lnTo>
                  <a:lnTo>
                    <a:pt x="649" y="807"/>
                  </a:lnTo>
                  <a:lnTo>
                    <a:pt x="668" y="795"/>
                  </a:lnTo>
                  <a:lnTo>
                    <a:pt x="686" y="782"/>
                  </a:lnTo>
                  <a:lnTo>
                    <a:pt x="703" y="769"/>
                  </a:lnTo>
                  <a:lnTo>
                    <a:pt x="720" y="755"/>
                  </a:lnTo>
                  <a:lnTo>
                    <a:pt x="735" y="740"/>
                  </a:lnTo>
                  <a:lnTo>
                    <a:pt x="750" y="726"/>
                  </a:lnTo>
                  <a:lnTo>
                    <a:pt x="764" y="709"/>
                  </a:lnTo>
                  <a:lnTo>
                    <a:pt x="777" y="693"/>
                  </a:lnTo>
                  <a:lnTo>
                    <a:pt x="790" y="676"/>
                  </a:lnTo>
                  <a:lnTo>
                    <a:pt x="801" y="658"/>
                  </a:lnTo>
                  <a:lnTo>
                    <a:pt x="811" y="640"/>
                  </a:lnTo>
                  <a:lnTo>
                    <a:pt x="821" y="622"/>
                  </a:lnTo>
                  <a:lnTo>
                    <a:pt x="829" y="603"/>
                  </a:lnTo>
                  <a:lnTo>
                    <a:pt x="837" y="584"/>
                  </a:lnTo>
                  <a:lnTo>
                    <a:pt x="845" y="564"/>
                  </a:lnTo>
                  <a:lnTo>
                    <a:pt x="850" y="543"/>
                  </a:lnTo>
                  <a:lnTo>
                    <a:pt x="855" y="524"/>
                  </a:lnTo>
                  <a:lnTo>
                    <a:pt x="859" y="503"/>
                  </a:lnTo>
                  <a:lnTo>
                    <a:pt x="862" y="484"/>
                  </a:lnTo>
                  <a:lnTo>
                    <a:pt x="864" y="463"/>
                  </a:lnTo>
                  <a:lnTo>
                    <a:pt x="864" y="442"/>
                  </a:lnTo>
                  <a:lnTo>
                    <a:pt x="864" y="421"/>
                  </a:lnTo>
                  <a:lnTo>
                    <a:pt x="863" y="400"/>
                  </a:lnTo>
                  <a:lnTo>
                    <a:pt x="862" y="379"/>
                  </a:lnTo>
                  <a:lnTo>
                    <a:pt x="858" y="358"/>
                  </a:lnTo>
                  <a:lnTo>
                    <a:pt x="854" y="338"/>
                  </a:lnTo>
                  <a:lnTo>
                    <a:pt x="849" y="317"/>
                  </a:lnTo>
                  <a:lnTo>
                    <a:pt x="842" y="296"/>
                  </a:lnTo>
                  <a:lnTo>
                    <a:pt x="836" y="275"/>
                  </a:lnTo>
                  <a:lnTo>
                    <a:pt x="827" y="256"/>
                  </a:lnTo>
                  <a:lnTo>
                    <a:pt x="818" y="236"/>
                  </a:lnTo>
                  <a:lnTo>
                    <a:pt x="807" y="216"/>
                  </a:lnTo>
                  <a:lnTo>
                    <a:pt x="807" y="216"/>
                  </a:lnTo>
                  <a:lnTo>
                    <a:pt x="795" y="197"/>
                  </a:lnTo>
                  <a:lnTo>
                    <a:pt x="782" y="179"/>
                  </a:lnTo>
                  <a:lnTo>
                    <a:pt x="769" y="162"/>
                  </a:lnTo>
                  <a:lnTo>
                    <a:pt x="756" y="145"/>
                  </a:lnTo>
                  <a:lnTo>
                    <a:pt x="741" y="129"/>
                  </a:lnTo>
                  <a:lnTo>
                    <a:pt x="726" y="115"/>
                  </a:lnTo>
                  <a:lnTo>
                    <a:pt x="709" y="100"/>
                  </a:lnTo>
                  <a:lnTo>
                    <a:pt x="694" y="87"/>
                  </a:lnTo>
                  <a:lnTo>
                    <a:pt x="677" y="76"/>
                  </a:lnTo>
                  <a:lnTo>
                    <a:pt x="659" y="64"/>
                  </a:lnTo>
                  <a:lnTo>
                    <a:pt x="640" y="54"/>
                  </a:lnTo>
                  <a:lnTo>
                    <a:pt x="622" y="44"/>
                  </a:lnTo>
                  <a:lnTo>
                    <a:pt x="604" y="35"/>
                  </a:lnTo>
                  <a:lnTo>
                    <a:pt x="584" y="28"/>
                  </a:lnTo>
                  <a:lnTo>
                    <a:pt x="565" y="21"/>
                  </a:lnTo>
                  <a:lnTo>
                    <a:pt x="545" y="15"/>
                  </a:lnTo>
                  <a:lnTo>
                    <a:pt x="524" y="11"/>
                  </a:lnTo>
                  <a:lnTo>
                    <a:pt x="503" y="7"/>
                  </a:lnTo>
                  <a:lnTo>
                    <a:pt x="484" y="3"/>
                  </a:lnTo>
                  <a:lnTo>
                    <a:pt x="463" y="1"/>
                  </a:lnTo>
                  <a:lnTo>
                    <a:pt x="442" y="0"/>
                  </a:lnTo>
                  <a:lnTo>
                    <a:pt x="421" y="0"/>
                  </a:lnTo>
                  <a:lnTo>
                    <a:pt x="401" y="1"/>
                  </a:lnTo>
                  <a:lnTo>
                    <a:pt x="380" y="3"/>
                  </a:lnTo>
                  <a:lnTo>
                    <a:pt x="359" y="7"/>
                  </a:lnTo>
                  <a:lnTo>
                    <a:pt x="338" y="11"/>
                  </a:lnTo>
                  <a:lnTo>
                    <a:pt x="317" y="16"/>
                  </a:lnTo>
                  <a:lnTo>
                    <a:pt x="296" y="22"/>
                  </a:lnTo>
                  <a:lnTo>
                    <a:pt x="277" y="29"/>
                  </a:lnTo>
                  <a:lnTo>
                    <a:pt x="256" y="38"/>
                  </a:lnTo>
                  <a:lnTo>
                    <a:pt x="236" y="47"/>
                  </a:lnTo>
                  <a:lnTo>
                    <a:pt x="217" y="57"/>
                  </a:lnTo>
                  <a:lnTo>
                    <a:pt x="217" y="57"/>
                  </a:lnTo>
                  <a:lnTo>
                    <a:pt x="197" y="69"/>
                  </a:lnTo>
                  <a:lnTo>
                    <a:pt x="179" y="82"/>
                  </a:lnTo>
                  <a:lnTo>
                    <a:pt x="162" y="95"/>
                  </a:lnTo>
                  <a:lnTo>
                    <a:pt x="145" y="110"/>
                  </a:lnTo>
                  <a:lnTo>
                    <a:pt x="129" y="124"/>
                  </a:lnTo>
                  <a:lnTo>
                    <a:pt x="115" y="140"/>
                  </a:lnTo>
                  <a:lnTo>
                    <a:pt x="101" y="155"/>
                  </a:lnTo>
                  <a:lnTo>
                    <a:pt x="88" y="172"/>
                  </a:lnTo>
                  <a:lnTo>
                    <a:pt x="76" y="189"/>
                  </a:lnTo>
                  <a:lnTo>
                    <a:pt x="64" y="206"/>
                  </a:lnTo>
                  <a:lnTo>
                    <a:pt x="54" y="224"/>
                  </a:lnTo>
                  <a:lnTo>
                    <a:pt x="45" y="243"/>
                  </a:lnTo>
                  <a:lnTo>
                    <a:pt x="36" y="262"/>
                  </a:lnTo>
                  <a:lnTo>
                    <a:pt x="28" y="280"/>
                  </a:lnTo>
                  <a:lnTo>
                    <a:pt x="21" y="300"/>
                  </a:lnTo>
                  <a:lnTo>
                    <a:pt x="15" y="321"/>
                  </a:lnTo>
                  <a:lnTo>
                    <a:pt x="11" y="340"/>
                  </a:lnTo>
                  <a:lnTo>
                    <a:pt x="7" y="361"/>
                  </a:lnTo>
                  <a:lnTo>
                    <a:pt x="3" y="382"/>
                  </a:lnTo>
                  <a:lnTo>
                    <a:pt x="2" y="403"/>
                  </a:lnTo>
                  <a:lnTo>
                    <a:pt x="0" y="422"/>
                  </a:lnTo>
                  <a:lnTo>
                    <a:pt x="0" y="443"/>
                  </a:lnTo>
                  <a:lnTo>
                    <a:pt x="2" y="465"/>
                  </a:lnTo>
                  <a:lnTo>
                    <a:pt x="4" y="486"/>
                  </a:lnTo>
                  <a:lnTo>
                    <a:pt x="7" y="507"/>
                  </a:lnTo>
                  <a:lnTo>
                    <a:pt x="11" y="528"/>
                  </a:lnTo>
                  <a:lnTo>
                    <a:pt x="16" y="547"/>
                  </a:lnTo>
                  <a:lnTo>
                    <a:pt x="23" y="568"/>
                  </a:lnTo>
                  <a:lnTo>
                    <a:pt x="30" y="589"/>
                  </a:lnTo>
                  <a:lnTo>
                    <a:pt x="38" y="609"/>
                  </a:lnTo>
                  <a:lnTo>
                    <a:pt x="47" y="628"/>
                  </a:lnTo>
                  <a:lnTo>
                    <a:pt x="59" y="648"/>
                  </a:lnTo>
                  <a:lnTo>
                    <a:pt x="59" y="6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 name="Freeform 110"/>
            <p:cNvSpPr>
              <a:spLocks/>
            </p:cNvSpPr>
            <p:nvPr userDrawn="1"/>
          </p:nvSpPr>
          <p:spPr bwMode="auto">
            <a:xfrm>
              <a:off x="1549" y="545"/>
              <a:ext cx="196" cy="196"/>
            </a:xfrm>
            <a:custGeom>
              <a:avLst/>
              <a:gdLst>
                <a:gd name="T0" fmla="*/ 64 w 783"/>
                <a:gd name="T1" fmla="*/ 605 h 783"/>
                <a:gd name="T2" fmla="*/ 99 w 783"/>
                <a:gd name="T3" fmla="*/ 652 h 783"/>
                <a:gd name="T4" fmla="*/ 141 w 783"/>
                <a:gd name="T5" fmla="*/ 692 h 783"/>
                <a:gd name="T6" fmla="*/ 186 w 783"/>
                <a:gd name="T7" fmla="*/ 725 h 783"/>
                <a:gd name="T8" fmla="*/ 237 w 783"/>
                <a:gd name="T9" fmla="*/ 751 h 783"/>
                <a:gd name="T10" fmla="*/ 290 w 783"/>
                <a:gd name="T11" fmla="*/ 769 h 783"/>
                <a:gd name="T12" fmla="*/ 345 w 783"/>
                <a:gd name="T13" fmla="*/ 781 h 783"/>
                <a:gd name="T14" fmla="*/ 403 w 783"/>
                <a:gd name="T15" fmla="*/ 783 h 783"/>
                <a:gd name="T16" fmla="*/ 459 w 783"/>
                <a:gd name="T17" fmla="*/ 777 h 783"/>
                <a:gd name="T18" fmla="*/ 515 w 783"/>
                <a:gd name="T19" fmla="*/ 763 h 783"/>
                <a:gd name="T20" fmla="*/ 569 w 783"/>
                <a:gd name="T21" fmla="*/ 740 h 783"/>
                <a:gd name="T22" fmla="*/ 605 w 783"/>
                <a:gd name="T23" fmla="*/ 720 h 783"/>
                <a:gd name="T24" fmla="*/ 651 w 783"/>
                <a:gd name="T25" fmla="*/ 684 h 783"/>
                <a:gd name="T26" fmla="*/ 692 w 783"/>
                <a:gd name="T27" fmla="*/ 643 h 783"/>
                <a:gd name="T28" fmla="*/ 726 w 783"/>
                <a:gd name="T29" fmla="*/ 596 h 783"/>
                <a:gd name="T30" fmla="*/ 752 w 783"/>
                <a:gd name="T31" fmla="*/ 546 h 783"/>
                <a:gd name="T32" fmla="*/ 770 w 783"/>
                <a:gd name="T33" fmla="*/ 493 h 783"/>
                <a:gd name="T34" fmla="*/ 780 w 783"/>
                <a:gd name="T35" fmla="*/ 437 h 783"/>
                <a:gd name="T36" fmla="*/ 783 w 783"/>
                <a:gd name="T37" fmla="*/ 381 h 783"/>
                <a:gd name="T38" fmla="*/ 778 w 783"/>
                <a:gd name="T39" fmla="*/ 323 h 783"/>
                <a:gd name="T40" fmla="*/ 764 w 783"/>
                <a:gd name="T41" fmla="*/ 267 h 783"/>
                <a:gd name="T42" fmla="*/ 740 w 783"/>
                <a:gd name="T43" fmla="*/ 213 h 783"/>
                <a:gd name="T44" fmla="*/ 721 w 783"/>
                <a:gd name="T45" fmla="*/ 179 h 783"/>
                <a:gd name="T46" fmla="*/ 684 w 783"/>
                <a:gd name="T47" fmla="*/ 132 h 783"/>
                <a:gd name="T48" fmla="*/ 642 w 783"/>
                <a:gd name="T49" fmla="*/ 92 h 783"/>
                <a:gd name="T50" fmla="*/ 597 w 783"/>
                <a:gd name="T51" fmla="*/ 58 h 783"/>
                <a:gd name="T52" fmla="*/ 546 w 783"/>
                <a:gd name="T53" fmla="*/ 32 h 783"/>
                <a:gd name="T54" fmla="*/ 492 w 783"/>
                <a:gd name="T55" fmla="*/ 13 h 783"/>
                <a:gd name="T56" fmla="*/ 438 w 783"/>
                <a:gd name="T57" fmla="*/ 3 h 783"/>
                <a:gd name="T58" fmla="*/ 382 w 783"/>
                <a:gd name="T59" fmla="*/ 0 h 783"/>
                <a:gd name="T60" fmla="*/ 324 w 783"/>
                <a:gd name="T61" fmla="*/ 6 h 783"/>
                <a:gd name="T62" fmla="*/ 268 w 783"/>
                <a:gd name="T63" fmla="*/ 20 h 783"/>
                <a:gd name="T64" fmla="*/ 214 w 783"/>
                <a:gd name="T65" fmla="*/ 43 h 783"/>
                <a:gd name="T66" fmla="*/ 178 w 783"/>
                <a:gd name="T67" fmla="*/ 63 h 783"/>
                <a:gd name="T68" fmla="*/ 132 w 783"/>
                <a:gd name="T69" fmla="*/ 98 h 783"/>
                <a:gd name="T70" fmla="*/ 91 w 783"/>
                <a:gd name="T71" fmla="*/ 140 h 783"/>
                <a:gd name="T72" fmla="*/ 59 w 783"/>
                <a:gd name="T73" fmla="*/ 187 h 783"/>
                <a:gd name="T74" fmla="*/ 32 w 783"/>
                <a:gd name="T75" fmla="*/ 237 h 783"/>
                <a:gd name="T76" fmla="*/ 13 w 783"/>
                <a:gd name="T77" fmla="*/ 290 h 783"/>
                <a:gd name="T78" fmla="*/ 3 w 783"/>
                <a:gd name="T79" fmla="*/ 346 h 783"/>
                <a:gd name="T80" fmla="*/ 0 w 783"/>
                <a:gd name="T81" fmla="*/ 402 h 783"/>
                <a:gd name="T82" fmla="*/ 6 w 783"/>
                <a:gd name="T83" fmla="*/ 459 h 783"/>
                <a:gd name="T84" fmla="*/ 19 w 783"/>
                <a:gd name="T85" fmla="*/ 515 h 783"/>
                <a:gd name="T86" fmla="*/ 43 w 783"/>
                <a:gd name="T87" fmla="*/ 57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587"/>
                  </a:moveTo>
                  <a:lnTo>
                    <a:pt x="52" y="587"/>
                  </a:lnTo>
                  <a:lnTo>
                    <a:pt x="64" y="605"/>
                  </a:lnTo>
                  <a:lnTo>
                    <a:pt x="74" y="621"/>
                  </a:lnTo>
                  <a:lnTo>
                    <a:pt x="86" y="636"/>
                  </a:lnTo>
                  <a:lnTo>
                    <a:pt x="99" y="652"/>
                  </a:lnTo>
                  <a:lnTo>
                    <a:pt x="112" y="666"/>
                  </a:lnTo>
                  <a:lnTo>
                    <a:pt x="126" y="679"/>
                  </a:lnTo>
                  <a:lnTo>
                    <a:pt x="141" y="692"/>
                  </a:lnTo>
                  <a:lnTo>
                    <a:pt x="155" y="704"/>
                  </a:lnTo>
                  <a:lnTo>
                    <a:pt x="171" y="714"/>
                  </a:lnTo>
                  <a:lnTo>
                    <a:pt x="186" y="725"/>
                  </a:lnTo>
                  <a:lnTo>
                    <a:pt x="203" y="735"/>
                  </a:lnTo>
                  <a:lnTo>
                    <a:pt x="220" y="743"/>
                  </a:lnTo>
                  <a:lnTo>
                    <a:pt x="237" y="751"/>
                  </a:lnTo>
                  <a:lnTo>
                    <a:pt x="254" y="759"/>
                  </a:lnTo>
                  <a:lnTo>
                    <a:pt x="272" y="764"/>
                  </a:lnTo>
                  <a:lnTo>
                    <a:pt x="290" y="769"/>
                  </a:lnTo>
                  <a:lnTo>
                    <a:pt x="309" y="774"/>
                  </a:lnTo>
                  <a:lnTo>
                    <a:pt x="327" y="778"/>
                  </a:lnTo>
                  <a:lnTo>
                    <a:pt x="345" y="781"/>
                  </a:lnTo>
                  <a:lnTo>
                    <a:pt x="365" y="782"/>
                  </a:lnTo>
                  <a:lnTo>
                    <a:pt x="383" y="783"/>
                  </a:lnTo>
                  <a:lnTo>
                    <a:pt x="403" y="783"/>
                  </a:lnTo>
                  <a:lnTo>
                    <a:pt x="421" y="782"/>
                  </a:lnTo>
                  <a:lnTo>
                    <a:pt x="440" y="779"/>
                  </a:lnTo>
                  <a:lnTo>
                    <a:pt x="459" y="777"/>
                  </a:lnTo>
                  <a:lnTo>
                    <a:pt x="478" y="773"/>
                  </a:lnTo>
                  <a:lnTo>
                    <a:pt x="496" y="769"/>
                  </a:lnTo>
                  <a:lnTo>
                    <a:pt x="515" y="763"/>
                  </a:lnTo>
                  <a:lnTo>
                    <a:pt x="534" y="756"/>
                  </a:lnTo>
                  <a:lnTo>
                    <a:pt x="552" y="748"/>
                  </a:lnTo>
                  <a:lnTo>
                    <a:pt x="569" y="740"/>
                  </a:lnTo>
                  <a:lnTo>
                    <a:pt x="588" y="730"/>
                  </a:lnTo>
                  <a:lnTo>
                    <a:pt x="588" y="730"/>
                  </a:lnTo>
                  <a:lnTo>
                    <a:pt x="605" y="720"/>
                  </a:lnTo>
                  <a:lnTo>
                    <a:pt x="621" y="709"/>
                  </a:lnTo>
                  <a:lnTo>
                    <a:pt x="637" y="697"/>
                  </a:lnTo>
                  <a:lnTo>
                    <a:pt x="651" y="684"/>
                  </a:lnTo>
                  <a:lnTo>
                    <a:pt x="666" y="671"/>
                  </a:lnTo>
                  <a:lnTo>
                    <a:pt x="680" y="657"/>
                  </a:lnTo>
                  <a:lnTo>
                    <a:pt x="692" y="643"/>
                  </a:lnTo>
                  <a:lnTo>
                    <a:pt x="704" y="627"/>
                  </a:lnTo>
                  <a:lnTo>
                    <a:pt x="715" y="613"/>
                  </a:lnTo>
                  <a:lnTo>
                    <a:pt x="726" y="596"/>
                  </a:lnTo>
                  <a:lnTo>
                    <a:pt x="735" y="580"/>
                  </a:lnTo>
                  <a:lnTo>
                    <a:pt x="744" y="563"/>
                  </a:lnTo>
                  <a:lnTo>
                    <a:pt x="752" y="546"/>
                  </a:lnTo>
                  <a:lnTo>
                    <a:pt x="758" y="528"/>
                  </a:lnTo>
                  <a:lnTo>
                    <a:pt x="765" y="511"/>
                  </a:lnTo>
                  <a:lnTo>
                    <a:pt x="770" y="493"/>
                  </a:lnTo>
                  <a:lnTo>
                    <a:pt x="774" y="475"/>
                  </a:lnTo>
                  <a:lnTo>
                    <a:pt x="778" y="456"/>
                  </a:lnTo>
                  <a:lnTo>
                    <a:pt x="780" y="437"/>
                  </a:lnTo>
                  <a:lnTo>
                    <a:pt x="782" y="419"/>
                  </a:lnTo>
                  <a:lnTo>
                    <a:pt x="783" y="400"/>
                  </a:lnTo>
                  <a:lnTo>
                    <a:pt x="783" y="381"/>
                  </a:lnTo>
                  <a:lnTo>
                    <a:pt x="782" y="363"/>
                  </a:lnTo>
                  <a:lnTo>
                    <a:pt x="780" y="343"/>
                  </a:lnTo>
                  <a:lnTo>
                    <a:pt x="778" y="323"/>
                  </a:lnTo>
                  <a:lnTo>
                    <a:pt x="774" y="305"/>
                  </a:lnTo>
                  <a:lnTo>
                    <a:pt x="769" y="287"/>
                  </a:lnTo>
                  <a:lnTo>
                    <a:pt x="764" y="267"/>
                  </a:lnTo>
                  <a:lnTo>
                    <a:pt x="757" y="249"/>
                  </a:lnTo>
                  <a:lnTo>
                    <a:pt x="749" y="231"/>
                  </a:lnTo>
                  <a:lnTo>
                    <a:pt x="740" y="213"/>
                  </a:lnTo>
                  <a:lnTo>
                    <a:pt x="731" y="196"/>
                  </a:lnTo>
                  <a:lnTo>
                    <a:pt x="731" y="196"/>
                  </a:lnTo>
                  <a:lnTo>
                    <a:pt x="721" y="179"/>
                  </a:lnTo>
                  <a:lnTo>
                    <a:pt x="709" y="162"/>
                  </a:lnTo>
                  <a:lnTo>
                    <a:pt x="697" y="146"/>
                  </a:lnTo>
                  <a:lnTo>
                    <a:pt x="684" y="132"/>
                  </a:lnTo>
                  <a:lnTo>
                    <a:pt x="671" y="118"/>
                  </a:lnTo>
                  <a:lnTo>
                    <a:pt x="658" y="103"/>
                  </a:lnTo>
                  <a:lnTo>
                    <a:pt x="642" y="92"/>
                  </a:lnTo>
                  <a:lnTo>
                    <a:pt x="628" y="79"/>
                  </a:lnTo>
                  <a:lnTo>
                    <a:pt x="612" y="68"/>
                  </a:lnTo>
                  <a:lnTo>
                    <a:pt x="597" y="58"/>
                  </a:lnTo>
                  <a:lnTo>
                    <a:pt x="580" y="49"/>
                  </a:lnTo>
                  <a:lnTo>
                    <a:pt x="563" y="39"/>
                  </a:lnTo>
                  <a:lnTo>
                    <a:pt x="546" y="32"/>
                  </a:lnTo>
                  <a:lnTo>
                    <a:pt x="529" y="25"/>
                  </a:lnTo>
                  <a:lnTo>
                    <a:pt x="511" y="19"/>
                  </a:lnTo>
                  <a:lnTo>
                    <a:pt x="492" y="13"/>
                  </a:lnTo>
                  <a:lnTo>
                    <a:pt x="474" y="8"/>
                  </a:lnTo>
                  <a:lnTo>
                    <a:pt x="456" y="6"/>
                  </a:lnTo>
                  <a:lnTo>
                    <a:pt x="438" y="3"/>
                  </a:lnTo>
                  <a:lnTo>
                    <a:pt x="420" y="0"/>
                  </a:lnTo>
                  <a:lnTo>
                    <a:pt x="400" y="0"/>
                  </a:lnTo>
                  <a:lnTo>
                    <a:pt x="382" y="0"/>
                  </a:lnTo>
                  <a:lnTo>
                    <a:pt x="362" y="0"/>
                  </a:lnTo>
                  <a:lnTo>
                    <a:pt x="344" y="3"/>
                  </a:lnTo>
                  <a:lnTo>
                    <a:pt x="324" y="6"/>
                  </a:lnTo>
                  <a:lnTo>
                    <a:pt x="306" y="9"/>
                  </a:lnTo>
                  <a:lnTo>
                    <a:pt x="287" y="15"/>
                  </a:lnTo>
                  <a:lnTo>
                    <a:pt x="268" y="20"/>
                  </a:lnTo>
                  <a:lnTo>
                    <a:pt x="250" y="26"/>
                  </a:lnTo>
                  <a:lnTo>
                    <a:pt x="232" y="34"/>
                  </a:lnTo>
                  <a:lnTo>
                    <a:pt x="214" y="43"/>
                  </a:lnTo>
                  <a:lnTo>
                    <a:pt x="195" y="52"/>
                  </a:lnTo>
                  <a:lnTo>
                    <a:pt x="195" y="52"/>
                  </a:lnTo>
                  <a:lnTo>
                    <a:pt x="178" y="63"/>
                  </a:lnTo>
                  <a:lnTo>
                    <a:pt x="163" y="75"/>
                  </a:lnTo>
                  <a:lnTo>
                    <a:pt x="147" y="86"/>
                  </a:lnTo>
                  <a:lnTo>
                    <a:pt x="132" y="98"/>
                  </a:lnTo>
                  <a:lnTo>
                    <a:pt x="117" y="112"/>
                  </a:lnTo>
                  <a:lnTo>
                    <a:pt x="104" y="125"/>
                  </a:lnTo>
                  <a:lnTo>
                    <a:pt x="91" y="140"/>
                  </a:lnTo>
                  <a:lnTo>
                    <a:pt x="79" y="155"/>
                  </a:lnTo>
                  <a:lnTo>
                    <a:pt x="68" y="171"/>
                  </a:lnTo>
                  <a:lnTo>
                    <a:pt x="59" y="187"/>
                  </a:lnTo>
                  <a:lnTo>
                    <a:pt x="48" y="202"/>
                  </a:lnTo>
                  <a:lnTo>
                    <a:pt x="40" y="219"/>
                  </a:lnTo>
                  <a:lnTo>
                    <a:pt x="32" y="237"/>
                  </a:lnTo>
                  <a:lnTo>
                    <a:pt x="25" y="254"/>
                  </a:lnTo>
                  <a:lnTo>
                    <a:pt x="19" y="273"/>
                  </a:lnTo>
                  <a:lnTo>
                    <a:pt x="13" y="290"/>
                  </a:lnTo>
                  <a:lnTo>
                    <a:pt x="9" y="308"/>
                  </a:lnTo>
                  <a:lnTo>
                    <a:pt x="5" y="327"/>
                  </a:lnTo>
                  <a:lnTo>
                    <a:pt x="3" y="346"/>
                  </a:lnTo>
                  <a:lnTo>
                    <a:pt x="1" y="364"/>
                  </a:lnTo>
                  <a:lnTo>
                    <a:pt x="0" y="383"/>
                  </a:lnTo>
                  <a:lnTo>
                    <a:pt x="0" y="402"/>
                  </a:lnTo>
                  <a:lnTo>
                    <a:pt x="1" y="421"/>
                  </a:lnTo>
                  <a:lnTo>
                    <a:pt x="3" y="439"/>
                  </a:lnTo>
                  <a:lnTo>
                    <a:pt x="6" y="459"/>
                  </a:lnTo>
                  <a:lnTo>
                    <a:pt x="9" y="477"/>
                  </a:lnTo>
                  <a:lnTo>
                    <a:pt x="14" y="497"/>
                  </a:lnTo>
                  <a:lnTo>
                    <a:pt x="19" y="515"/>
                  </a:lnTo>
                  <a:lnTo>
                    <a:pt x="27" y="533"/>
                  </a:lnTo>
                  <a:lnTo>
                    <a:pt x="34" y="551"/>
                  </a:lnTo>
                  <a:lnTo>
                    <a:pt x="43" y="570"/>
                  </a:lnTo>
                  <a:lnTo>
                    <a:pt x="52" y="587"/>
                  </a:lnTo>
                  <a:lnTo>
                    <a:pt x="52" y="5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 name="Freeform 111"/>
            <p:cNvSpPr>
              <a:spLocks/>
            </p:cNvSpPr>
            <p:nvPr userDrawn="1"/>
          </p:nvSpPr>
          <p:spPr bwMode="auto">
            <a:xfrm>
              <a:off x="1340" y="682"/>
              <a:ext cx="175" cy="175"/>
            </a:xfrm>
            <a:custGeom>
              <a:avLst/>
              <a:gdLst>
                <a:gd name="T0" fmla="*/ 58 w 703"/>
                <a:gd name="T1" fmla="*/ 542 h 703"/>
                <a:gd name="T2" fmla="*/ 89 w 703"/>
                <a:gd name="T3" fmla="*/ 585 h 703"/>
                <a:gd name="T4" fmla="*/ 127 w 703"/>
                <a:gd name="T5" fmla="*/ 620 h 703"/>
                <a:gd name="T6" fmla="*/ 168 w 703"/>
                <a:gd name="T7" fmla="*/ 650 h 703"/>
                <a:gd name="T8" fmla="*/ 213 w 703"/>
                <a:gd name="T9" fmla="*/ 674 h 703"/>
                <a:gd name="T10" fmla="*/ 261 w 703"/>
                <a:gd name="T11" fmla="*/ 691 h 703"/>
                <a:gd name="T12" fmla="*/ 310 w 703"/>
                <a:gd name="T13" fmla="*/ 700 h 703"/>
                <a:gd name="T14" fmla="*/ 361 w 703"/>
                <a:gd name="T15" fmla="*/ 703 h 703"/>
                <a:gd name="T16" fmla="*/ 412 w 703"/>
                <a:gd name="T17" fmla="*/ 697 h 703"/>
                <a:gd name="T18" fmla="*/ 463 w 703"/>
                <a:gd name="T19" fmla="*/ 684 h 703"/>
                <a:gd name="T20" fmla="*/ 511 w 703"/>
                <a:gd name="T21" fmla="*/ 665 h 703"/>
                <a:gd name="T22" fmla="*/ 542 w 703"/>
                <a:gd name="T23" fmla="*/ 646 h 703"/>
                <a:gd name="T24" fmla="*/ 585 w 703"/>
                <a:gd name="T25" fmla="*/ 614 h 703"/>
                <a:gd name="T26" fmla="*/ 621 w 703"/>
                <a:gd name="T27" fmla="*/ 577 h 703"/>
                <a:gd name="T28" fmla="*/ 651 w 703"/>
                <a:gd name="T29" fmla="*/ 536 h 703"/>
                <a:gd name="T30" fmla="*/ 674 w 703"/>
                <a:gd name="T31" fmla="*/ 490 h 703"/>
                <a:gd name="T32" fmla="*/ 691 w 703"/>
                <a:gd name="T33" fmla="*/ 442 h 703"/>
                <a:gd name="T34" fmla="*/ 700 w 703"/>
                <a:gd name="T35" fmla="*/ 392 h 703"/>
                <a:gd name="T36" fmla="*/ 703 w 703"/>
                <a:gd name="T37" fmla="*/ 342 h 703"/>
                <a:gd name="T38" fmla="*/ 697 w 703"/>
                <a:gd name="T39" fmla="*/ 291 h 703"/>
                <a:gd name="T40" fmla="*/ 684 w 703"/>
                <a:gd name="T41" fmla="*/ 241 h 703"/>
                <a:gd name="T42" fmla="*/ 665 w 703"/>
                <a:gd name="T43" fmla="*/ 192 h 703"/>
                <a:gd name="T44" fmla="*/ 647 w 703"/>
                <a:gd name="T45" fmla="*/ 161 h 703"/>
                <a:gd name="T46" fmla="*/ 614 w 703"/>
                <a:gd name="T47" fmla="*/ 119 h 703"/>
                <a:gd name="T48" fmla="*/ 578 w 703"/>
                <a:gd name="T49" fmla="*/ 82 h 703"/>
                <a:gd name="T50" fmla="*/ 536 w 703"/>
                <a:gd name="T51" fmla="*/ 52 h 703"/>
                <a:gd name="T52" fmla="*/ 490 w 703"/>
                <a:gd name="T53" fmla="*/ 29 h 703"/>
                <a:gd name="T54" fmla="*/ 442 w 703"/>
                <a:gd name="T55" fmla="*/ 12 h 703"/>
                <a:gd name="T56" fmla="*/ 393 w 703"/>
                <a:gd name="T57" fmla="*/ 3 h 703"/>
                <a:gd name="T58" fmla="*/ 342 w 703"/>
                <a:gd name="T59" fmla="*/ 0 h 703"/>
                <a:gd name="T60" fmla="*/ 291 w 703"/>
                <a:gd name="T61" fmla="*/ 5 h 703"/>
                <a:gd name="T62" fmla="*/ 241 w 703"/>
                <a:gd name="T63" fmla="*/ 19 h 703"/>
                <a:gd name="T64" fmla="*/ 192 w 703"/>
                <a:gd name="T65" fmla="*/ 39 h 703"/>
                <a:gd name="T66" fmla="*/ 161 w 703"/>
                <a:gd name="T67" fmla="*/ 58 h 703"/>
                <a:gd name="T68" fmla="*/ 119 w 703"/>
                <a:gd name="T69" fmla="*/ 89 h 703"/>
                <a:gd name="T70" fmla="*/ 82 w 703"/>
                <a:gd name="T71" fmla="*/ 127 h 703"/>
                <a:gd name="T72" fmla="*/ 52 w 703"/>
                <a:gd name="T73" fmla="*/ 168 h 703"/>
                <a:gd name="T74" fmla="*/ 29 w 703"/>
                <a:gd name="T75" fmla="*/ 213 h 703"/>
                <a:gd name="T76" fmla="*/ 12 w 703"/>
                <a:gd name="T77" fmla="*/ 261 h 703"/>
                <a:gd name="T78" fmla="*/ 3 w 703"/>
                <a:gd name="T79" fmla="*/ 310 h 703"/>
                <a:gd name="T80" fmla="*/ 0 w 703"/>
                <a:gd name="T81" fmla="*/ 361 h 703"/>
                <a:gd name="T82" fmla="*/ 6 w 703"/>
                <a:gd name="T83" fmla="*/ 412 h 703"/>
                <a:gd name="T84" fmla="*/ 19 w 703"/>
                <a:gd name="T85" fmla="*/ 463 h 703"/>
                <a:gd name="T86" fmla="*/ 39 w 703"/>
                <a:gd name="T87" fmla="*/ 51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527"/>
                  </a:moveTo>
                  <a:lnTo>
                    <a:pt x="47" y="527"/>
                  </a:lnTo>
                  <a:lnTo>
                    <a:pt x="58" y="542"/>
                  </a:lnTo>
                  <a:lnTo>
                    <a:pt x="67" y="558"/>
                  </a:lnTo>
                  <a:lnTo>
                    <a:pt x="79" y="571"/>
                  </a:lnTo>
                  <a:lnTo>
                    <a:pt x="89" y="585"/>
                  </a:lnTo>
                  <a:lnTo>
                    <a:pt x="101" y="597"/>
                  </a:lnTo>
                  <a:lnTo>
                    <a:pt x="114" y="610"/>
                  </a:lnTo>
                  <a:lnTo>
                    <a:pt x="127" y="620"/>
                  </a:lnTo>
                  <a:lnTo>
                    <a:pt x="140" y="632"/>
                  </a:lnTo>
                  <a:lnTo>
                    <a:pt x="154" y="641"/>
                  </a:lnTo>
                  <a:lnTo>
                    <a:pt x="168" y="650"/>
                  </a:lnTo>
                  <a:lnTo>
                    <a:pt x="183" y="660"/>
                  </a:lnTo>
                  <a:lnTo>
                    <a:pt x="198" y="667"/>
                  </a:lnTo>
                  <a:lnTo>
                    <a:pt x="213" y="674"/>
                  </a:lnTo>
                  <a:lnTo>
                    <a:pt x="228" y="680"/>
                  </a:lnTo>
                  <a:lnTo>
                    <a:pt x="245" y="686"/>
                  </a:lnTo>
                  <a:lnTo>
                    <a:pt x="261" y="691"/>
                  </a:lnTo>
                  <a:lnTo>
                    <a:pt x="278" y="695"/>
                  </a:lnTo>
                  <a:lnTo>
                    <a:pt x="294" y="697"/>
                  </a:lnTo>
                  <a:lnTo>
                    <a:pt x="310" y="700"/>
                  </a:lnTo>
                  <a:lnTo>
                    <a:pt x="327" y="703"/>
                  </a:lnTo>
                  <a:lnTo>
                    <a:pt x="344" y="703"/>
                  </a:lnTo>
                  <a:lnTo>
                    <a:pt x="361" y="703"/>
                  </a:lnTo>
                  <a:lnTo>
                    <a:pt x="378" y="701"/>
                  </a:lnTo>
                  <a:lnTo>
                    <a:pt x="395" y="700"/>
                  </a:lnTo>
                  <a:lnTo>
                    <a:pt x="412" y="697"/>
                  </a:lnTo>
                  <a:lnTo>
                    <a:pt x="429" y="695"/>
                  </a:lnTo>
                  <a:lnTo>
                    <a:pt x="446" y="689"/>
                  </a:lnTo>
                  <a:lnTo>
                    <a:pt x="463" y="684"/>
                  </a:lnTo>
                  <a:lnTo>
                    <a:pt x="479" y="679"/>
                  </a:lnTo>
                  <a:lnTo>
                    <a:pt x="495" y="673"/>
                  </a:lnTo>
                  <a:lnTo>
                    <a:pt x="511" y="665"/>
                  </a:lnTo>
                  <a:lnTo>
                    <a:pt x="527" y="656"/>
                  </a:lnTo>
                  <a:lnTo>
                    <a:pt x="527" y="656"/>
                  </a:lnTo>
                  <a:lnTo>
                    <a:pt x="542" y="646"/>
                  </a:lnTo>
                  <a:lnTo>
                    <a:pt x="558" y="636"/>
                  </a:lnTo>
                  <a:lnTo>
                    <a:pt x="571" y="626"/>
                  </a:lnTo>
                  <a:lnTo>
                    <a:pt x="585" y="614"/>
                  </a:lnTo>
                  <a:lnTo>
                    <a:pt x="597" y="602"/>
                  </a:lnTo>
                  <a:lnTo>
                    <a:pt x="610" y="589"/>
                  </a:lnTo>
                  <a:lnTo>
                    <a:pt x="621" y="577"/>
                  </a:lnTo>
                  <a:lnTo>
                    <a:pt x="632" y="563"/>
                  </a:lnTo>
                  <a:lnTo>
                    <a:pt x="641" y="550"/>
                  </a:lnTo>
                  <a:lnTo>
                    <a:pt x="651" y="536"/>
                  </a:lnTo>
                  <a:lnTo>
                    <a:pt x="660" y="520"/>
                  </a:lnTo>
                  <a:lnTo>
                    <a:pt x="668" y="506"/>
                  </a:lnTo>
                  <a:lnTo>
                    <a:pt x="674" y="490"/>
                  </a:lnTo>
                  <a:lnTo>
                    <a:pt x="681" y="475"/>
                  </a:lnTo>
                  <a:lnTo>
                    <a:pt x="686" y="459"/>
                  </a:lnTo>
                  <a:lnTo>
                    <a:pt x="691" y="442"/>
                  </a:lnTo>
                  <a:lnTo>
                    <a:pt x="695" y="426"/>
                  </a:lnTo>
                  <a:lnTo>
                    <a:pt x="697" y="409"/>
                  </a:lnTo>
                  <a:lnTo>
                    <a:pt x="700" y="392"/>
                  </a:lnTo>
                  <a:lnTo>
                    <a:pt x="701" y="375"/>
                  </a:lnTo>
                  <a:lnTo>
                    <a:pt x="703" y="359"/>
                  </a:lnTo>
                  <a:lnTo>
                    <a:pt x="703" y="342"/>
                  </a:lnTo>
                  <a:lnTo>
                    <a:pt x="701" y="325"/>
                  </a:lnTo>
                  <a:lnTo>
                    <a:pt x="700" y="308"/>
                  </a:lnTo>
                  <a:lnTo>
                    <a:pt x="697" y="291"/>
                  </a:lnTo>
                  <a:lnTo>
                    <a:pt x="695" y="274"/>
                  </a:lnTo>
                  <a:lnTo>
                    <a:pt x="690" y="258"/>
                  </a:lnTo>
                  <a:lnTo>
                    <a:pt x="684" y="241"/>
                  </a:lnTo>
                  <a:lnTo>
                    <a:pt x="679" y="224"/>
                  </a:lnTo>
                  <a:lnTo>
                    <a:pt x="673" y="209"/>
                  </a:lnTo>
                  <a:lnTo>
                    <a:pt x="665" y="192"/>
                  </a:lnTo>
                  <a:lnTo>
                    <a:pt x="656" y="176"/>
                  </a:lnTo>
                  <a:lnTo>
                    <a:pt x="656" y="176"/>
                  </a:lnTo>
                  <a:lnTo>
                    <a:pt x="647" y="161"/>
                  </a:lnTo>
                  <a:lnTo>
                    <a:pt x="636" y="146"/>
                  </a:lnTo>
                  <a:lnTo>
                    <a:pt x="626" y="132"/>
                  </a:lnTo>
                  <a:lnTo>
                    <a:pt x="614" y="119"/>
                  </a:lnTo>
                  <a:lnTo>
                    <a:pt x="602" y="106"/>
                  </a:lnTo>
                  <a:lnTo>
                    <a:pt x="589" y="94"/>
                  </a:lnTo>
                  <a:lnTo>
                    <a:pt x="578" y="82"/>
                  </a:lnTo>
                  <a:lnTo>
                    <a:pt x="563" y="72"/>
                  </a:lnTo>
                  <a:lnTo>
                    <a:pt x="550" y="61"/>
                  </a:lnTo>
                  <a:lnTo>
                    <a:pt x="536" y="52"/>
                  </a:lnTo>
                  <a:lnTo>
                    <a:pt x="520" y="45"/>
                  </a:lnTo>
                  <a:lnTo>
                    <a:pt x="506" y="37"/>
                  </a:lnTo>
                  <a:lnTo>
                    <a:pt x="490" y="29"/>
                  </a:lnTo>
                  <a:lnTo>
                    <a:pt x="475" y="22"/>
                  </a:lnTo>
                  <a:lnTo>
                    <a:pt x="459" y="17"/>
                  </a:lnTo>
                  <a:lnTo>
                    <a:pt x="442" y="12"/>
                  </a:lnTo>
                  <a:lnTo>
                    <a:pt x="426" y="8"/>
                  </a:lnTo>
                  <a:lnTo>
                    <a:pt x="409" y="5"/>
                  </a:lnTo>
                  <a:lnTo>
                    <a:pt x="393" y="3"/>
                  </a:lnTo>
                  <a:lnTo>
                    <a:pt x="376" y="2"/>
                  </a:lnTo>
                  <a:lnTo>
                    <a:pt x="359" y="0"/>
                  </a:lnTo>
                  <a:lnTo>
                    <a:pt x="342" y="0"/>
                  </a:lnTo>
                  <a:lnTo>
                    <a:pt x="325" y="2"/>
                  </a:lnTo>
                  <a:lnTo>
                    <a:pt x="308" y="3"/>
                  </a:lnTo>
                  <a:lnTo>
                    <a:pt x="291" y="5"/>
                  </a:lnTo>
                  <a:lnTo>
                    <a:pt x="274" y="9"/>
                  </a:lnTo>
                  <a:lnTo>
                    <a:pt x="258" y="13"/>
                  </a:lnTo>
                  <a:lnTo>
                    <a:pt x="241" y="19"/>
                  </a:lnTo>
                  <a:lnTo>
                    <a:pt x="224" y="25"/>
                  </a:lnTo>
                  <a:lnTo>
                    <a:pt x="209" y="32"/>
                  </a:lnTo>
                  <a:lnTo>
                    <a:pt x="192" y="39"/>
                  </a:lnTo>
                  <a:lnTo>
                    <a:pt x="176" y="47"/>
                  </a:lnTo>
                  <a:lnTo>
                    <a:pt x="176" y="47"/>
                  </a:lnTo>
                  <a:lnTo>
                    <a:pt x="161" y="58"/>
                  </a:lnTo>
                  <a:lnTo>
                    <a:pt x="146" y="67"/>
                  </a:lnTo>
                  <a:lnTo>
                    <a:pt x="132" y="78"/>
                  </a:lnTo>
                  <a:lnTo>
                    <a:pt x="119" y="89"/>
                  </a:lnTo>
                  <a:lnTo>
                    <a:pt x="106" y="101"/>
                  </a:lnTo>
                  <a:lnTo>
                    <a:pt x="94" y="114"/>
                  </a:lnTo>
                  <a:lnTo>
                    <a:pt x="82" y="127"/>
                  </a:lnTo>
                  <a:lnTo>
                    <a:pt x="72" y="140"/>
                  </a:lnTo>
                  <a:lnTo>
                    <a:pt x="62" y="154"/>
                  </a:lnTo>
                  <a:lnTo>
                    <a:pt x="52" y="168"/>
                  </a:lnTo>
                  <a:lnTo>
                    <a:pt x="45" y="183"/>
                  </a:lnTo>
                  <a:lnTo>
                    <a:pt x="37" y="198"/>
                  </a:lnTo>
                  <a:lnTo>
                    <a:pt x="29" y="213"/>
                  </a:lnTo>
                  <a:lnTo>
                    <a:pt x="22" y="228"/>
                  </a:lnTo>
                  <a:lnTo>
                    <a:pt x="17" y="245"/>
                  </a:lnTo>
                  <a:lnTo>
                    <a:pt x="12" y="261"/>
                  </a:lnTo>
                  <a:lnTo>
                    <a:pt x="8" y="278"/>
                  </a:lnTo>
                  <a:lnTo>
                    <a:pt x="6" y="293"/>
                  </a:lnTo>
                  <a:lnTo>
                    <a:pt x="3" y="310"/>
                  </a:lnTo>
                  <a:lnTo>
                    <a:pt x="2" y="327"/>
                  </a:lnTo>
                  <a:lnTo>
                    <a:pt x="0" y="344"/>
                  </a:lnTo>
                  <a:lnTo>
                    <a:pt x="0" y="361"/>
                  </a:lnTo>
                  <a:lnTo>
                    <a:pt x="2" y="378"/>
                  </a:lnTo>
                  <a:lnTo>
                    <a:pt x="3" y="395"/>
                  </a:lnTo>
                  <a:lnTo>
                    <a:pt x="6" y="412"/>
                  </a:lnTo>
                  <a:lnTo>
                    <a:pt x="9" y="429"/>
                  </a:lnTo>
                  <a:lnTo>
                    <a:pt x="13" y="446"/>
                  </a:lnTo>
                  <a:lnTo>
                    <a:pt x="19" y="463"/>
                  </a:lnTo>
                  <a:lnTo>
                    <a:pt x="25" y="478"/>
                  </a:lnTo>
                  <a:lnTo>
                    <a:pt x="32" y="495"/>
                  </a:lnTo>
                  <a:lnTo>
                    <a:pt x="39" y="511"/>
                  </a:lnTo>
                  <a:lnTo>
                    <a:pt x="47" y="527"/>
                  </a:lnTo>
                  <a:lnTo>
                    <a:pt x="47" y="5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 name="Freeform 112"/>
            <p:cNvSpPr>
              <a:spLocks/>
            </p:cNvSpPr>
            <p:nvPr userDrawn="1"/>
          </p:nvSpPr>
          <p:spPr bwMode="auto">
            <a:xfrm>
              <a:off x="1130" y="819"/>
              <a:ext cx="156" cy="155"/>
            </a:xfrm>
            <a:custGeom>
              <a:avLst/>
              <a:gdLst>
                <a:gd name="T0" fmla="*/ 580 w 621"/>
                <a:gd name="T1" fmla="*/ 156 h 622"/>
                <a:gd name="T2" fmla="*/ 563 w 621"/>
                <a:gd name="T3" fmla="*/ 129 h 622"/>
                <a:gd name="T4" fmla="*/ 543 w 621"/>
                <a:gd name="T5" fmla="*/ 105 h 622"/>
                <a:gd name="T6" fmla="*/ 498 w 621"/>
                <a:gd name="T7" fmla="*/ 63 h 622"/>
                <a:gd name="T8" fmla="*/ 447 w 621"/>
                <a:gd name="T9" fmla="*/ 32 h 622"/>
                <a:gd name="T10" fmla="*/ 391 w 621"/>
                <a:gd name="T11" fmla="*/ 11 h 622"/>
                <a:gd name="T12" fmla="*/ 332 w 621"/>
                <a:gd name="T13" fmla="*/ 2 h 622"/>
                <a:gd name="T14" fmla="*/ 272 w 621"/>
                <a:gd name="T15" fmla="*/ 3 h 622"/>
                <a:gd name="T16" fmla="*/ 213 w 621"/>
                <a:gd name="T17" fmla="*/ 16 h 622"/>
                <a:gd name="T18" fmla="*/ 183 w 621"/>
                <a:gd name="T19" fmla="*/ 28 h 622"/>
                <a:gd name="T20" fmla="*/ 155 w 621"/>
                <a:gd name="T21" fmla="*/ 42 h 622"/>
                <a:gd name="T22" fmla="*/ 142 w 621"/>
                <a:gd name="T23" fmla="*/ 50 h 622"/>
                <a:gd name="T24" fmla="*/ 116 w 621"/>
                <a:gd name="T25" fmla="*/ 68 h 622"/>
                <a:gd name="T26" fmla="*/ 82 w 621"/>
                <a:gd name="T27" fmla="*/ 101 h 622"/>
                <a:gd name="T28" fmla="*/ 47 w 621"/>
                <a:gd name="T29" fmla="*/ 149 h 622"/>
                <a:gd name="T30" fmla="*/ 19 w 621"/>
                <a:gd name="T31" fmla="*/ 202 h 622"/>
                <a:gd name="T32" fmla="*/ 5 w 621"/>
                <a:gd name="T33" fmla="*/ 260 h 622"/>
                <a:gd name="T34" fmla="*/ 0 w 621"/>
                <a:gd name="T35" fmla="*/ 320 h 622"/>
                <a:gd name="T36" fmla="*/ 8 w 621"/>
                <a:gd name="T37" fmla="*/ 380 h 622"/>
                <a:gd name="T38" fmla="*/ 22 w 621"/>
                <a:gd name="T39" fmla="*/ 424 h 622"/>
                <a:gd name="T40" fmla="*/ 34 w 621"/>
                <a:gd name="T41" fmla="*/ 453 h 622"/>
                <a:gd name="T42" fmla="*/ 41 w 621"/>
                <a:gd name="T43" fmla="*/ 466 h 622"/>
                <a:gd name="T44" fmla="*/ 60 w 621"/>
                <a:gd name="T45" fmla="*/ 493 h 622"/>
                <a:gd name="T46" fmla="*/ 78 w 621"/>
                <a:gd name="T47" fmla="*/ 518 h 622"/>
                <a:gd name="T48" fmla="*/ 124 w 621"/>
                <a:gd name="T49" fmla="*/ 558 h 622"/>
                <a:gd name="T50" fmla="*/ 174 w 621"/>
                <a:gd name="T51" fmla="*/ 591 h 622"/>
                <a:gd name="T52" fmla="*/ 230 w 621"/>
                <a:gd name="T53" fmla="*/ 610 h 622"/>
                <a:gd name="T54" fmla="*/ 289 w 621"/>
                <a:gd name="T55" fmla="*/ 621 h 622"/>
                <a:gd name="T56" fmla="*/ 349 w 621"/>
                <a:gd name="T57" fmla="*/ 619 h 622"/>
                <a:gd name="T58" fmla="*/ 409 w 621"/>
                <a:gd name="T59" fmla="*/ 606 h 622"/>
                <a:gd name="T60" fmla="*/ 438 w 621"/>
                <a:gd name="T61" fmla="*/ 595 h 622"/>
                <a:gd name="T62" fmla="*/ 466 w 621"/>
                <a:gd name="T63" fmla="*/ 580 h 622"/>
                <a:gd name="T64" fmla="*/ 479 w 621"/>
                <a:gd name="T65" fmla="*/ 571 h 622"/>
                <a:gd name="T66" fmla="*/ 505 w 621"/>
                <a:gd name="T67" fmla="*/ 553 h 622"/>
                <a:gd name="T68" fmla="*/ 539 w 621"/>
                <a:gd name="T69" fmla="*/ 522 h 622"/>
                <a:gd name="T70" fmla="*/ 576 w 621"/>
                <a:gd name="T71" fmla="*/ 473 h 622"/>
                <a:gd name="T72" fmla="*/ 602 w 621"/>
                <a:gd name="T73" fmla="*/ 420 h 622"/>
                <a:gd name="T74" fmla="*/ 617 w 621"/>
                <a:gd name="T75" fmla="*/ 363 h 622"/>
                <a:gd name="T76" fmla="*/ 621 w 621"/>
                <a:gd name="T77" fmla="*/ 303 h 622"/>
                <a:gd name="T78" fmla="*/ 613 w 621"/>
                <a:gd name="T79" fmla="*/ 243 h 622"/>
                <a:gd name="T80" fmla="*/ 600 w 621"/>
                <a:gd name="T81" fmla="*/ 198 h 622"/>
                <a:gd name="T82" fmla="*/ 587 w 621"/>
                <a:gd name="T83" fmla="*/ 170 h 622"/>
                <a:gd name="T84" fmla="*/ 580 w 621"/>
                <a:gd name="T85" fmla="*/ 15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156"/>
                  </a:moveTo>
                  <a:lnTo>
                    <a:pt x="580" y="156"/>
                  </a:lnTo>
                  <a:lnTo>
                    <a:pt x="572" y="142"/>
                  </a:lnTo>
                  <a:lnTo>
                    <a:pt x="563" y="129"/>
                  </a:lnTo>
                  <a:lnTo>
                    <a:pt x="554" y="116"/>
                  </a:lnTo>
                  <a:lnTo>
                    <a:pt x="543" y="105"/>
                  </a:lnTo>
                  <a:lnTo>
                    <a:pt x="521" y="83"/>
                  </a:lnTo>
                  <a:lnTo>
                    <a:pt x="498" y="63"/>
                  </a:lnTo>
                  <a:lnTo>
                    <a:pt x="473" y="46"/>
                  </a:lnTo>
                  <a:lnTo>
                    <a:pt x="447" y="32"/>
                  </a:lnTo>
                  <a:lnTo>
                    <a:pt x="419" y="20"/>
                  </a:lnTo>
                  <a:lnTo>
                    <a:pt x="391" y="11"/>
                  </a:lnTo>
                  <a:lnTo>
                    <a:pt x="362" y="4"/>
                  </a:lnTo>
                  <a:lnTo>
                    <a:pt x="332" y="2"/>
                  </a:lnTo>
                  <a:lnTo>
                    <a:pt x="302" y="0"/>
                  </a:lnTo>
                  <a:lnTo>
                    <a:pt x="272" y="3"/>
                  </a:lnTo>
                  <a:lnTo>
                    <a:pt x="242" y="8"/>
                  </a:lnTo>
                  <a:lnTo>
                    <a:pt x="213" y="16"/>
                  </a:lnTo>
                  <a:lnTo>
                    <a:pt x="198" y="21"/>
                  </a:lnTo>
                  <a:lnTo>
                    <a:pt x="183" y="28"/>
                  </a:lnTo>
                  <a:lnTo>
                    <a:pt x="169" y="34"/>
                  </a:lnTo>
                  <a:lnTo>
                    <a:pt x="155" y="42"/>
                  </a:lnTo>
                  <a:lnTo>
                    <a:pt x="155" y="42"/>
                  </a:lnTo>
                  <a:lnTo>
                    <a:pt x="142" y="50"/>
                  </a:lnTo>
                  <a:lnTo>
                    <a:pt x="129" y="59"/>
                  </a:lnTo>
                  <a:lnTo>
                    <a:pt x="116" y="68"/>
                  </a:lnTo>
                  <a:lnTo>
                    <a:pt x="104" y="79"/>
                  </a:lnTo>
                  <a:lnTo>
                    <a:pt x="82" y="101"/>
                  </a:lnTo>
                  <a:lnTo>
                    <a:pt x="64" y="124"/>
                  </a:lnTo>
                  <a:lnTo>
                    <a:pt x="47" y="149"/>
                  </a:lnTo>
                  <a:lnTo>
                    <a:pt x="31" y="175"/>
                  </a:lnTo>
                  <a:lnTo>
                    <a:pt x="19" y="202"/>
                  </a:lnTo>
                  <a:lnTo>
                    <a:pt x="10" y="231"/>
                  </a:lnTo>
                  <a:lnTo>
                    <a:pt x="5" y="260"/>
                  </a:lnTo>
                  <a:lnTo>
                    <a:pt x="1" y="290"/>
                  </a:lnTo>
                  <a:lnTo>
                    <a:pt x="0" y="320"/>
                  </a:lnTo>
                  <a:lnTo>
                    <a:pt x="2" y="350"/>
                  </a:lnTo>
                  <a:lnTo>
                    <a:pt x="8" y="380"/>
                  </a:lnTo>
                  <a:lnTo>
                    <a:pt x="15" y="408"/>
                  </a:lnTo>
                  <a:lnTo>
                    <a:pt x="22" y="424"/>
                  </a:lnTo>
                  <a:lnTo>
                    <a:pt x="27" y="438"/>
                  </a:lnTo>
                  <a:lnTo>
                    <a:pt x="34" y="453"/>
                  </a:lnTo>
                  <a:lnTo>
                    <a:pt x="41" y="466"/>
                  </a:lnTo>
                  <a:lnTo>
                    <a:pt x="41" y="466"/>
                  </a:lnTo>
                  <a:lnTo>
                    <a:pt x="51" y="480"/>
                  </a:lnTo>
                  <a:lnTo>
                    <a:pt x="60" y="493"/>
                  </a:lnTo>
                  <a:lnTo>
                    <a:pt x="69" y="506"/>
                  </a:lnTo>
                  <a:lnTo>
                    <a:pt x="78" y="518"/>
                  </a:lnTo>
                  <a:lnTo>
                    <a:pt x="100" y="539"/>
                  </a:lnTo>
                  <a:lnTo>
                    <a:pt x="124" y="558"/>
                  </a:lnTo>
                  <a:lnTo>
                    <a:pt x="148" y="575"/>
                  </a:lnTo>
                  <a:lnTo>
                    <a:pt x="174" y="591"/>
                  </a:lnTo>
                  <a:lnTo>
                    <a:pt x="202" y="602"/>
                  </a:lnTo>
                  <a:lnTo>
                    <a:pt x="230" y="610"/>
                  </a:lnTo>
                  <a:lnTo>
                    <a:pt x="259" y="617"/>
                  </a:lnTo>
                  <a:lnTo>
                    <a:pt x="289" y="621"/>
                  </a:lnTo>
                  <a:lnTo>
                    <a:pt x="319" y="622"/>
                  </a:lnTo>
                  <a:lnTo>
                    <a:pt x="349" y="619"/>
                  </a:lnTo>
                  <a:lnTo>
                    <a:pt x="379" y="614"/>
                  </a:lnTo>
                  <a:lnTo>
                    <a:pt x="409" y="606"/>
                  </a:lnTo>
                  <a:lnTo>
                    <a:pt x="423" y="600"/>
                  </a:lnTo>
                  <a:lnTo>
                    <a:pt x="438" y="595"/>
                  </a:lnTo>
                  <a:lnTo>
                    <a:pt x="452" y="588"/>
                  </a:lnTo>
                  <a:lnTo>
                    <a:pt x="466" y="580"/>
                  </a:lnTo>
                  <a:lnTo>
                    <a:pt x="466" y="580"/>
                  </a:lnTo>
                  <a:lnTo>
                    <a:pt x="479" y="571"/>
                  </a:lnTo>
                  <a:lnTo>
                    <a:pt x="492" y="562"/>
                  </a:lnTo>
                  <a:lnTo>
                    <a:pt x="505" y="553"/>
                  </a:lnTo>
                  <a:lnTo>
                    <a:pt x="517" y="542"/>
                  </a:lnTo>
                  <a:lnTo>
                    <a:pt x="539" y="522"/>
                  </a:lnTo>
                  <a:lnTo>
                    <a:pt x="559" y="498"/>
                  </a:lnTo>
                  <a:lnTo>
                    <a:pt x="576" y="473"/>
                  </a:lnTo>
                  <a:lnTo>
                    <a:pt x="590" y="447"/>
                  </a:lnTo>
                  <a:lnTo>
                    <a:pt x="602" y="420"/>
                  </a:lnTo>
                  <a:lnTo>
                    <a:pt x="611" y="391"/>
                  </a:lnTo>
                  <a:lnTo>
                    <a:pt x="617" y="363"/>
                  </a:lnTo>
                  <a:lnTo>
                    <a:pt x="620" y="333"/>
                  </a:lnTo>
                  <a:lnTo>
                    <a:pt x="621" y="303"/>
                  </a:lnTo>
                  <a:lnTo>
                    <a:pt x="619" y="273"/>
                  </a:lnTo>
                  <a:lnTo>
                    <a:pt x="613" y="243"/>
                  </a:lnTo>
                  <a:lnTo>
                    <a:pt x="606" y="213"/>
                  </a:lnTo>
                  <a:lnTo>
                    <a:pt x="600" y="198"/>
                  </a:lnTo>
                  <a:lnTo>
                    <a:pt x="594" y="184"/>
                  </a:lnTo>
                  <a:lnTo>
                    <a:pt x="587" y="170"/>
                  </a:lnTo>
                  <a:lnTo>
                    <a:pt x="580" y="156"/>
                  </a:lnTo>
                  <a:lnTo>
                    <a:pt x="580"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 name="Freeform 113"/>
            <p:cNvSpPr>
              <a:spLocks/>
            </p:cNvSpPr>
            <p:nvPr userDrawn="1"/>
          </p:nvSpPr>
          <p:spPr bwMode="auto">
            <a:xfrm>
              <a:off x="921" y="955"/>
              <a:ext cx="135" cy="135"/>
            </a:xfrm>
            <a:custGeom>
              <a:avLst/>
              <a:gdLst>
                <a:gd name="T0" fmla="*/ 136 w 541"/>
                <a:gd name="T1" fmla="*/ 35 h 539"/>
                <a:gd name="T2" fmla="*/ 91 w 541"/>
                <a:gd name="T3" fmla="*/ 67 h 539"/>
                <a:gd name="T4" fmla="*/ 55 w 541"/>
                <a:gd name="T5" fmla="*/ 106 h 539"/>
                <a:gd name="T6" fmla="*/ 28 w 541"/>
                <a:gd name="T7" fmla="*/ 151 h 539"/>
                <a:gd name="T8" fmla="*/ 9 w 541"/>
                <a:gd name="T9" fmla="*/ 199 h 539"/>
                <a:gd name="T10" fmla="*/ 1 w 541"/>
                <a:gd name="T11" fmla="*/ 250 h 539"/>
                <a:gd name="T12" fmla="*/ 3 w 541"/>
                <a:gd name="T13" fmla="*/ 302 h 539"/>
                <a:gd name="T14" fmla="*/ 14 w 541"/>
                <a:gd name="T15" fmla="*/ 354 h 539"/>
                <a:gd name="T16" fmla="*/ 37 w 541"/>
                <a:gd name="T17" fmla="*/ 404 h 539"/>
                <a:gd name="T18" fmla="*/ 52 w 541"/>
                <a:gd name="T19" fmla="*/ 427 h 539"/>
                <a:gd name="T20" fmla="*/ 87 w 541"/>
                <a:gd name="T21" fmla="*/ 467 h 539"/>
                <a:gd name="T22" fmla="*/ 129 w 541"/>
                <a:gd name="T23" fmla="*/ 500 h 539"/>
                <a:gd name="T24" fmla="*/ 176 w 541"/>
                <a:gd name="T25" fmla="*/ 522 h 539"/>
                <a:gd name="T26" fmla="*/ 226 w 541"/>
                <a:gd name="T27" fmla="*/ 535 h 539"/>
                <a:gd name="T28" fmla="*/ 278 w 541"/>
                <a:gd name="T29" fmla="*/ 539 h 539"/>
                <a:gd name="T30" fmla="*/ 330 w 541"/>
                <a:gd name="T31" fmla="*/ 533 h 539"/>
                <a:gd name="T32" fmla="*/ 381 w 541"/>
                <a:gd name="T33" fmla="*/ 516 h 539"/>
                <a:gd name="T34" fmla="*/ 405 w 541"/>
                <a:gd name="T35" fmla="*/ 503 h 539"/>
                <a:gd name="T36" fmla="*/ 450 w 541"/>
                <a:gd name="T37" fmla="*/ 471 h 539"/>
                <a:gd name="T38" fmla="*/ 486 w 541"/>
                <a:gd name="T39" fmla="*/ 432 h 539"/>
                <a:gd name="T40" fmla="*/ 514 w 541"/>
                <a:gd name="T41" fmla="*/ 388 h 539"/>
                <a:gd name="T42" fmla="*/ 532 w 541"/>
                <a:gd name="T43" fmla="*/ 338 h 539"/>
                <a:gd name="T44" fmla="*/ 540 w 541"/>
                <a:gd name="T45" fmla="*/ 288 h 539"/>
                <a:gd name="T46" fmla="*/ 538 w 541"/>
                <a:gd name="T47" fmla="*/ 235 h 539"/>
                <a:gd name="T48" fmla="*/ 527 w 541"/>
                <a:gd name="T49" fmla="*/ 185 h 539"/>
                <a:gd name="T50" fmla="*/ 504 w 541"/>
                <a:gd name="T51" fmla="*/ 134 h 539"/>
                <a:gd name="T52" fmla="*/ 490 w 541"/>
                <a:gd name="T53" fmla="*/ 110 h 539"/>
                <a:gd name="T54" fmla="*/ 454 w 541"/>
                <a:gd name="T55" fmla="*/ 71 h 539"/>
                <a:gd name="T56" fmla="*/ 412 w 541"/>
                <a:gd name="T57" fmla="*/ 39 h 539"/>
                <a:gd name="T58" fmla="*/ 365 w 541"/>
                <a:gd name="T59" fmla="*/ 17 h 539"/>
                <a:gd name="T60" fmla="*/ 315 w 541"/>
                <a:gd name="T61" fmla="*/ 2 h 539"/>
                <a:gd name="T62" fmla="*/ 263 w 541"/>
                <a:gd name="T63" fmla="*/ 0 h 539"/>
                <a:gd name="T64" fmla="*/ 211 w 541"/>
                <a:gd name="T65" fmla="*/ 6 h 539"/>
                <a:gd name="T66" fmla="*/ 160 w 541"/>
                <a:gd name="T67" fmla="*/ 23 h 539"/>
                <a:gd name="T68" fmla="*/ 136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136" y="35"/>
                  </a:moveTo>
                  <a:lnTo>
                    <a:pt x="136" y="35"/>
                  </a:lnTo>
                  <a:lnTo>
                    <a:pt x="112" y="50"/>
                  </a:lnTo>
                  <a:lnTo>
                    <a:pt x="91" y="67"/>
                  </a:lnTo>
                  <a:lnTo>
                    <a:pt x="72" y="86"/>
                  </a:lnTo>
                  <a:lnTo>
                    <a:pt x="55" y="106"/>
                  </a:lnTo>
                  <a:lnTo>
                    <a:pt x="41" y="127"/>
                  </a:lnTo>
                  <a:lnTo>
                    <a:pt x="28" y="151"/>
                  </a:lnTo>
                  <a:lnTo>
                    <a:pt x="18" y="174"/>
                  </a:lnTo>
                  <a:lnTo>
                    <a:pt x="9" y="199"/>
                  </a:lnTo>
                  <a:lnTo>
                    <a:pt x="4" y="225"/>
                  </a:lnTo>
                  <a:lnTo>
                    <a:pt x="1" y="250"/>
                  </a:lnTo>
                  <a:lnTo>
                    <a:pt x="0" y="276"/>
                  </a:lnTo>
                  <a:lnTo>
                    <a:pt x="3" y="302"/>
                  </a:lnTo>
                  <a:lnTo>
                    <a:pt x="7" y="328"/>
                  </a:lnTo>
                  <a:lnTo>
                    <a:pt x="14" y="354"/>
                  </a:lnTo>
                  <a:lnTo>
                    <a:pt x="25" y="380"/>
                  </a:lnTo>
                  <a:lnTo>
                    <a:pt x="37" y="404"/>
                  </a:lnTo>
                  <a:lnTo>
                    <a:pt x="37" y="404"/>
                  </a:lnTo>
                  <a:lnTo>
                    <a:pt x="52" y="427"/>
                  </a:lnTo>
                  <a:lnTo>
                    <a:pt x="69" y="449"/>
                  </a:lnTo>
                  <a:lnTo>
                    <a:pt x="87" y="467"/>
                  </a:lnTo>
                  <a:lnTo>
                    <a:pt x="108" y="484"/>
                  </a:lnTo>
                  <a:lnTo>
                    <a:pt x="129" y="500"/>
                  </a:lnTo>
                  <a:lnTo>
                    <a:pt x="153" y="512"/>
                  </a:lnTo>
                  <a:lnTo>
                    <a:pt x="176" y="522"/>
                  </a:lnTo>
                  <a:lnTo>
                    <a:pt x="201" y="530"/>
                  </a:lnTo>
                  <a:lnTo>
                    <a:pt x="226" y="535"/>
                  </a:lnTo>
                  <a:lnTo>
                    <a:pt x="252" y="539"/>
                  </a:lnTo>
                  <a:lnTo>
                    <a:pt x="278" y="539"/>
                  </a:lnTo>
                  <a:lnTo>
                    <a:pt x="304" y="538"/>
                  </a:lnTo>
                  <a:lnTo>
                    <a:pt x="330" y="533"/>
                  </a:lnTo>
                  <a:lnTo>
                    <a:pt x="356" y="526"/>
                  </a:lnTo>
                  <a:lnTo>
                    <a:pt x="381" y="516"/>
                  </a:lnTo>
                  <a:lnTo>
                    <a:pt x="405" y="503"/>
                  </a:lnTo>
                  <a:lnTo>
                    <a:pt x="405" y="503"/>
                  </a:lnTo>
                  <a:lnTo>
                    <a:pt x="429" y="488"/>
                  </a:lnTo>
                  <a:lnTo>
                    <a:pt x="450" y="471"/>
                  </a:lnTo>
                  <a:lnTo>
                    <a:pt x="469" y="452"/>
                  </a:lnTo>
                  <a:lnTo>
                    <a:pt x="486" y="432"/>
                  </a:lnTo>
                  <a:lnTo>
                    <a:pt x="501" y="410"/>
                  </a:lnTo>
                  <a:lnTo>
                    <a:pt x="514" y="388"/>
                  </a:lnTo>
                  <a:lnTo>
                    <a:pt x="524" y="363"/>
                  </a:lnTo>
                  <a:lnTo>
                    <a:pt x="532" y="338"/>
                  </a:lnTo>
                  <a:lnTo>
                    <a:pt x="537" y="314"/>
                  </a:lnTo>
                  <a:lnTo>
                    <a:pt x="540" y="288"/>
                  </a:lnTo>
                  <a:lnTo>
                    <a:pt x="541" y="262"/>
                  </a:lnTo>
                  <a:lnTo>
                    <a:pt x="538" y="235"/>
                  </a:lnTo>
                  <a:lnTo>
                    <a:pt x="534" y="209"/>
                  </a:lnTo>
                  <a:lnTo>
                    <a:pt x="527" y="185"/>
                  </a:lnTo>
                  <a:lnTo>
                    <a:pt x="517" y="159"/>
                  </a:lnTo>
                  <a:lnTo>
                    <a:pt x="504" y="134"/>
                  </a:lnTo>
                  <a:lnTo>
                    <a:pt x="504" y="134"/>
                  </a:lnTo>
                  <a:lnTo>
                    <a:pt x="490" y="110"/>
                  </a:lnTo>
                  <a:lnTo>
                    <a:pt x="473" y="90"/>
                  </a:lnTo>
                  <a:lnTo>
                    <a:pt x="454" y="71"/>
                  </a:lnTo>
                  <a:lnTo>
                    <a:pt x="434" y="54"/>
                  </a:lnTo>
                  <a:lnTo>
                    <a:pt x="412" y="39"/>
                  </a:lnTo>
                  <a:lnTo>
                    <a:pt x="390" y="27"/>
                  </a:lnTo>
                  <a:lnTo>
                    <a:pt x="365" y="17"/>
                  </a:lnTo>
                  <a:lnTo>
                    <a:pt x="340" y="9"/>
                  </a:lnTo>
                  <a:lnTo>
                    <a:pt x="315" y="2"/>
                  </a:lnTo>
                  <a:lnTo>
                    <a:pt x="289" y="0"/>
                  </a:lnTo>
                  <a:lnTo>
                    <a:pt x="263" y="0"/>
                  </a:lnTo>
                  <a:lnTo>
                    <a:pt x="237" y="1"/>
                  </a:lnTo>
                  <a:lnTo>
                    <a:pt x="211" y="6"/>
                  </a:lnTo>
                  <a:lnTo>
                    <a:pt x="185" y="13"/>
                  </a:lnTo>
                  <a:lnTo>
                    <a:pt x="160" y="23"/>
                  </a:lnTo>
                  <a:lnTo>
                    <a:pt x="136" y="35"/>
                  </a:lnTo>
                  <a:lnTo>
                    <a:pt x="136"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 name="Freeform 114"/>
            <p:cNvSpPr>
              <a:spLocks/>
            </p:cNvSpPr>
            <p:nvPr userDrawn="1"/>
          </p:nvSpPr>
          <p:spPr bwMode="auto">
            <a:xfrm>
              <a:off x="712" y="1092"/>
              <a:ext cx="115" cy="115"/>
            </a:xfrm>
            <a:custGeom>
              <a:avLst/>
              <a:gdLst>
                <a:gd name="T0" fmla="*/ 345 w 460"/>
                <a:gd name="T1" fmla="*/ 428 h 459"/>
                <a:gd name="T2" fmla="*/ 383 w 460"/>
                <a:gd name="T3" fmla="*/ 401 h 459"/>
                <a:gd name="T4" fmla="*/ 413 w 460"/>
                <a:gd name="T5" fmla="*/ 368 h 459"/>
                <a:gd name="T6" fmla="*/ 436 w 460"/>
                <a:gd name="T7" fmla="*/ 330 h 459"/>
                <a:gd name="T8" fmla="*/ 452 w 460"/>
                <a:gd name="T9" fmla="*/ 289 h 459"/>
                <a:gd name="T10" fmla="*/ 458 w 460"/>
                <a:gd name="T11" fmla="*/ 246 h 459"/>
                <a:gd name="T12" fmla="*/ 457 w 460"/>
                <a:gd name="T13" fmla="*/ 202 h 459"/>
                <a:gd name="T14" fmla="*/ 448 w 460"/>
                <a:gd name="T15" fmla="*/ 157 h 459"/>
                <a:gd name="T16" fmla="*/ 428 w 460"/>
                <a:gd name="T17" fmla="*/ 114 h 459"/>
                <a:gd name="T18" fmla="*/ 415 w 460"/>
                <a:gd name="T19" fmla="*/ 95 h 459"/>
                <a:gd name="T20" fmla="*/ 385 w 460"/>
                <a:gd name="T21" fmla="*/ 61 h 459"/>
                <a:gd name="T22" fmla="*/ 350 w 460"/>
                <a:gd name="T23" fmla="*/ 33 h 459"/>
                <a:gd name="T24" fmla="*/ 310 w 460"/>
                <a:gd name="T25" fmla="*/ 14 h 459"/>
                <a:gd name="T26" fmla="*/ 268 w 460"/>
                <a:gd name="T27" fmla="*/ 3 h 459"/>
                <a:gd name="T28" fmla="*/ 224 w 460"/>
                <a:gd name="T29" fmla="*/ 0 h 459"/>
                <a:gd name="T30" fmla="*/ 179 w 460"/>
                <a:gd name="T31" fmla="*/ 6 h 459"/>
                <a:gd name="T32" fmla="*/ 136 w 460"/>
                <a:gd name="T33" fmla="*/ 20 h 459"/>
                <a:gd name="T34" fmla="*/ 116 w 460"/>
                <a:gd name="T35" fmla="*/ 31 h 459"/>
                <a:gd name="T36" fmla="*/ 78 w 460"/>
                <a:gd name="T37" fmla="*/ 58 h 459"/>
                <a:gd name="T38" fmla="*/ 46 w 460"/>
                <a:gd name="T39" fmla="*/ 91 h 459"/>
                <a:gd name="T40" fmla="*/ 23 w 460"/>
                <a:gd name="T41" fmla="*/ 129 h 459"/>
                <a:gd name="T42" fmla="*/ 7 w 460"/>
                <a:gd name="T43" fmla="*/ 170 h 459"/>
                <a:gd name="T44" fmla="*/ 1 w 460"/>
                <a:gd name="T45" fmla="*/ 213 h 459"/>
                <a:gd name="T46" fmla="*/ 2 w 460"/>
                <a:gd name="T47" fmla="*/ 258 h 459"/>
                <a:gd name="T48" fmla="*/ 11 w 460"/>
                <a:gd name="T49" fmla="*/ 302 h 459"/>
                <a:gd name="T50" fmla="*/ 31 w 460"/>
                <a:gd name="T51" fmla="*/ 345 h 459"/>
                <a:gd name="T52" fmla="*/ 44 w 460"/>
                <a:gd name="T53" fmla="*/ 364 h 459"/>
                <a:gd name="T54" fmla="*/ 74 w 460"/>
                <a:gd name="T55" fmla="*/ 398 h 459"/>
                <a:gd name="T56" fmla="*/ 109 w 460"/>
                <a:gd name="T57" fmla="*/ 426 h 459"/>
                <a:gd name="T58" fmla="*/ 149 w 460"/>
                <a:gd name="T59" fmla="*/ 444 h 459"/>
                <a:gd name="T60" fmla="*/ 192 w 460"/>
                <a:gd name="T61" fmla="*/ 456 h 459"/>
                <a:gd name="T62" fmla="*/ 235 w 460"/>
                <a:gd name="T63" fmla="*/ 459 h 459"/>
                <a:gd name="T64" fmla="*/ 280 w 460"/>
                <a:gd name="T65" fmla="*/ 453 h 459"/>
                <a:gd name="T66" fmla="*/ 324 w 460"/>
                <a:gd name="T67" fmla="*/ 439 h 459"/>
                <a:gd name="T68" fmla="*/ 345 w 460"/>
                <a:gd name="T69" fmla="*/ 42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9">
                  <a:moveTo>
                    <a:pt x="345" y="428"/>
                  </a:moveTo>
                  <a:lnTo>
                    <a:pt x="345" y="428"/>
                  </a:lnTo>
                  <a:lnTo>
                    <a:pt x="364" y="415"/>
                  </a:lnTo>
                  <a:lnTo>
                    <a:pt x="383" y="401"/>
                  </a:lnTo>
                  <a:lnTo>
                    <a:pt x="398" y="385"/>
                  </a:lnTo>
                  <a:lnTo>
                    <a:pt x="413" y="368"/>
                  </a:lnTo>
                  <a:lnTo>
                    <a:pt x="426" y="350"/>
                  </a:lnTo>
                  <a:lnTo>
                    <a:pt x="436" y="330"/>
                  </a:lnTo>
                  <a:lnTo>
                    <a:pt x="445" y="310"/>
                  </a:lnTo>
                  <a:lnTo>
                    <a:pt x="452" y="289"/>
                  </a:lnTo>
                  <a:lnTo>
                    <a:pt x="456" y="267"/>
                  </a:lnTo>
                  <a:lnTo>
                    <a:pt x="458" y="246"/>
                  </a:lnTo>
                  <a:lnTo>
                    <a:pt x="460" y="224"/>
                  </a:lnTo>
                  <a:lnTo>
                    <a:pt x="457" y="202"/>
                  </a:lnTo>
                  <a:lnTo>
                    <a:pt x="454" y="179"/>
                  </a:lnTo>
                  <a:lnTo>
                    <a:pt x="448" y="157"/>
                  </a:lnTo>
                  <a:lnTo>
                    <a:pt x="439" y="135"/>
                  </a:lnTo>
                  <a:lnTo>
                    <a:pt x="428" y="114"/>
                  </a:lnTo>
                  <a:lnTo>
                    <a:pt x="428" y="114"/>
                  </a:lnTo>
                  <a:lnTo>
                    <a:pt x="415" y="95"/>
                  </a:lnTo>
                  <a:lnTo>
                    <a:pt x="401" y="76"/>
                  </a:lnTo>
                  <a:lnTo>
                    <a:pt x="385" y="61"/>
                  </a:lnTo>
                  <a:lnTo>
                    <a:pt x="368" y="46"/>
                  </a:lnTo>
                  <a:lnTo>
                    <a:pt x="350" y="33"/>
                  </a:lnTo>
                  <a:lnTo>
                    <a:pt x="331" y="23"/>
                  </a:lnTo>
                  <a:lnTo>
                    <a:pt x="310" y="14"/>
                  </a:lnTo>
                  <a:lnTo>
                    <a:pt x="289" y="7"/>
                  </a:lnTo>
                  <a:lnTo>
                    <a:pt x="268" y="3"/>
                  </a:lnTo>
                  <a:lnTo>
                    <a:pt x="246" y="1"/>
                  </a:lnTo>
                  <a:lnTo>
                    <a:pt x="224" y="0"/>
                  </a:lnTo>
                  <a:lnTo>
                    <a:pt x="202" y="2"/>
                  </a:lnTo>
                  <a:lnTo>
                    <a:pt x="179" y="6"/>
                  </a:lnTo>
                  <a:lnTo>
                    <a:pt x="157" y="11"/>
                  </a:lnTo>
                  <a:lnTo>
                    <a:pt x="136" y="20"/>
                  </a:lnTo>
                  <a:lnTo>
                    <a:pt x="116" y="31"/>
                  </a:lnTo>
                  <a:lnTo>
                    <a:pt x="116" y="31"/>
                  </a:lnTo>
                  <a:lnTo>
                    <a:pt x="95" y="44"/>
                  </a:lnTo>
                  <a:lnTo>
                    <a:pt x="78" y="58"/>
                  </a:lnTo>
                  <a:lnTo>
                    <a:pt x="61" y="74"/>
                  </a:lnTo>
                  <a:lnTo>
                    <a:pt x="46" y="91"/>
                  </a:lnTo>
                  <a:lnTo>
                    <a:pt x="33" y="109"/>
                  </a:lnTo>
                  <a:lnTo>
                    <a:pt x="23" y="129"/>
                  </a:lnTo>
                  <a:lnTo>
                    <a:pt x="15" y="149"/>
                  </a:lnTo>
                  <a:lnTo>
                    <a:pt x="7" y="170"/>
                  </a:lnTo>
                  <a:lnTo>
                    <a:pt x="3" y="191"/>
                  </a:lnTo>
                  <a:lnTo>
                    <a:pt x="1" y="213"/>
                  </a:lnTo>
                  <a:lnTo>
                    <a:pt x="0" y="235"/>
                  </a:lnTo>
                  <a:lnTo>
                    <a:pt x="2" y="258"/>
                  </a:lnTo>
                  <a:lnTo>
                    <a:pt x="6" y="280"/>
                  </a:lnTo>
                  <a:lnTo>
                    <a:pt x="11" y="302"/>
                  </a:lnTo>
                  <a:lnTo>
                    <a:pt x="20" y="323"/>
                  </a:lnTo>
                  <a:lnTo>
                    <a:pt x="31" y="345"/>
                  </a:lnTo>
                  <a:lnTo>
                    <a:pt x="31" y="345"/>
                  </a:lnTo>
                  <a:lnTo>
                    <a:pt x="44" y="364"/>
                  </a:lnTo>
                  <a:lnTo>
                    <a:pt x="58" y="381"/>
                  </a:lnTo>
                  <a:lnTo>
                    <a:pt x="74" y="398"/>
                  </a:lnTo>
                  <a:lnTo>
                    <a:pt x="91" y="413"/>
                  </a:lnTo>
                  <a:lnTo>
                    <a:pt x="109" y="426"/>
                  </a:lnTo>
                  <a:lnTo>
                    <a:pt x="129" y="436"/>
                  </a:lnTo>
                  <a:lnTo>
                    <a:pt x="149" y="444"/>
                  </a:lnTo>
                  <a:lnTo>
                    <a:pt x="170" y="452"/>
                  </a:lnTo>
                  <a:lnTo>
                    <a:pt x="192" y="456"/>
                  </a:lnTo>
                  <a:lnTo>
                    <a:pt x="213" y="458"/>
                  </a:lnTo>
                  <a:lnTo>
                    <a:pt x="235" y="459"/>
                  </a:lnTo>
                  <a:lnTo>
                    <a:pt x="258" y="457"/>
                  </a:lnTo>
                  <a:lnTo>
                    <a:pt x="280" y="453"/>
                  </a:lnTo>
                  <a:lnTo>
                    <a:pt x="302" y="448"/>
                  </a:lnTo>
                  <a:lnTo>
                    <a:pt x="324" y="439"/>
                  </a:lnTo>
                  <a:lnTo>
                    <a:pt x="345" y="428"/>
                  </a:lnTo>
                  <a:lnTo>
                    <a:pt x="345" y="4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 name="Freeform 115"/>
            <p:cNvSpPr>
              <a:spLocks/>
            </p:cNvSpPr>
            <p:nvPr userDrawn="1"/>
          </p:nvSpPr>
          <p:spPr bwMode="auto">
            <a:xfrm>
              <a:off x="503" y="1229"/>
              <a:ext cx="95" cy="94"/>
            </a:xfrm>
            <a:custGeom>
              <a:avLst/>
              <a:gdLst>
                <a:gd name="T0" fmla="*/ 94 w 378"/>
                <a:gd name="T1" fmla="*/ 25 h 378"/>
                <a:gd name="T2" fmla="*/ 63 w 378"/>
                <a:gd name="T3" fmla="*/ 48 h 378"/>
                <a:gd name="T4" fmla="*/ 38 w 378"/>
                <a:gd name="T5" fmla="*/ 74 h 378"/>
                <a:gd name="T6" fmla="*/ 19 w 378"/>
                <a:gd name="T7" fmla="*/ 105 h 378"/>
                <a:gd name="T8" fmla="*/ 5 w 378"/>
                <a:gd name="T9" fmla="*/ 139 h 378"/>
                <a:gd name="T10" fmla="*/ 0 w 378"/>
                <a:gd name="T11" fmla="*/ 176 h 378"/>
                <a:gd name="T12" fmla="*/ 2 w 378"/>
                <a:gd name="T13" fmla="*/ 212 h 378"/>
                <a:gd name="T14" fmla="*/ 9 w 378"/>
                <a:gd name="T15" fmla="*/ 249 h 378"/>
                <a:gd name="T16" fmla="*/ 25 w 378"/>
                <a:gd name="T17" fmla="*/ 284 h 378"/>
                <a:gd name="T18" fmla="*/ 35 w 378"/>
                <a:gd name="T19" fmla="*/ 299 h 378"/>
                <a:gd name="T20" fmla="*/ 60 w 378"/>
                <a:gd name="T21" fmla="*/ 328 h 378"/>
                <a:gd name="T22" fmla="*/ 90 w 378"/>
                <a:gd name="T23" fmla="*/ 350 h 378"/>
                <a:gd name="T24" fmla="*/ 123 w 378"/>
                <a:gd name="T25" fmla="*/ 366 h 378"/>
                <a:gd name="T26" fmla="*/ 158 w 378"/>
                <a:gd name="T27" fmla="*/ 375 h 378"/>
                <a:gd name="T28" fmla="*/ 193 w 378"/>
                <a:gd name="T29" fmla="*/ 378 h 378"/>
                <a:gd name="T30" fmla="*/ 231 w 378"/>
                <a:gd name="T31" fmla="*/ 374 h 378"/>
                <a:gd name="T32" fmla="*/ 266 w 378"/>
                <a:gd name="T33" fmla="*/ 361 h 378"/>
                <a:gd name="T34" fmla="*/ 283 w 378"/>
                <a:gd name="T35" fmla="*/ 353 h 378"/>
                <a:gd name="T36" fmla="*/ 314 w 378"/>
                <a:gd name="T37" fmla="*/ 329 h 378"/>
                <a:gd name="T38" fmla="*/ 339 w 378"/>
                <a:gd name="T39" fmla="*/ 303 h 378"/>
                <a:gd name="T40" fmla="*/ 359 w 378"/>
                <a:gd name="T41" fmla="*/ 272 h 378"/>
                <a:gd name="T42" fmla="*/ 372 w 378"/>
                <a:gd name="T43" fmla="*/ 238 h 378"/>
                <a:gd name="T44" fmla="*/ 377 w 378"/>
                <a:gd name="T45" fmla="*/ 202 h 378"/>
                <a:gd name="T46" fmla="*/ 377 w 378"/>
                <a:gd name="T47" fmla="*/ 165 h 378"/>
                <a:gd name="T48" fmla="*/ 368 w 378"/>
                <a:gd name="T49" fmla="*/ 129 h 378"/>
                <a:gd name="T50" fmla="*/ 352 w 378"/>
                <a:gd name="T51" fmla="*/ 94 h 378"/>
                <a:gd name="T52" fmla="*/ 342 w 378"/>
                <a:gd name="T53" fmla="*/ 78 h 378"/>
                <a:gd name="T54" fmla="*/ 317 w 378"/>
                <a:gd name="T55" fmla="*/ 49 h 378"/>
                <a:gd name="T56" fmla="*/ 287 w 378"/>
                <a:gd name="T57" fmla="*/ 27 h 378"/>
                <a:gd name="T58" fmla="*/ 254 w 378"/>
                <a:gd name="T59" fmla="*/ 11 h 378"/>
                <a:gd name="T60" fmla="*/ 221 w 378"/>
                <a:gd name="T61" fmla="*/ 2 h 378"/>
                <a:gd name="T62" fmla="*/ 184 w 378"/>
                <a:gd name="T63" fmla="*/ 0 h 378"/>
                <a:gd name="T64" fmla="*/ 148 w 378"/>
                <a:gd name="T65" fmla="*/ 4 h 378"/>
                <a:gd name="T66" fmla="*/ 111 w 378"/>
                <a:gd name="T67" fmla="*/ 17 h 378"/>
                <a:gd name="T68" fmla="*/ 9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4" y="25"/>
                  </a:moveTo>
                  <a:lnTo>
                    <a:pt x="94" y="25"/>
                  </a:lnTo>
                  <a:lnTo>
                    <a:pt x="78" y="35"/>
                  </a:lnTo>
                  <a:lnTo>
                    <a:pt x="63" y="48"/>
                  </a:lnTo>
                  <a:lnTo>
                    <a:pt x="50" y="61"/>
                  </a:lnTo>
                  <a:lnTo>
                    <a:pt x="38" y="74"/>
                  </a:lnTo>
                  <a:lnTo>
                    <a:pt x="28" y="90"/>
                  </a:lnTo>
                  <a:lnTo>
                    <a:pt x="19" y="105"/>
                  </a:lnTo>
                  <a:lnTo>
                    <a:pt x="12" y="122"/>
                  </a:lnTo>
                  <a:lnTo>
                    <a:pt x="5" y="139"/>
                  </a:lnTo>
                  <a:lnTo>
                    <a:pt x="3" y="157"/>
                  </a:lnTo>
                  <a:lnTo>
                    <a:pt x="0" y="176"/>
                  </a:lnTo>
                  <a:lnTo>
                    <a:pt x="0" y="194"/>
                  </a:lnTo>
                  <a:lnTo>
                    <a:pt x="2" y="212"/>
                  </a:lnTo>
                  <a:lnTo>
                    <a:pt x="4" y="230"/>
                  </a:lnTo>
                  <a:lnTo>
                    <a:pt x="9" y="249"/>
                  </a:lnTo>
                  <a:lnTo>
                    <a:pt x="16" y="266"/>
                  </a:lnTo>
                  <a:lnTo>
                    <a:pt x="25" y="284"/>
                  </a:lnTo>
                  <a:lnTo>
                    <a:pt x="25" y="284"/>
                  </a:lnTo>
                  <a:lnTo>
                    <a:pt x="35" y="299"/>
                  </a:lnTo>
                  <a:lnTo>
                    <a:pt x="47" y="314"/>
                  </a:lnTo>
                  <a:lnTo>
                    <a:pt x="60" y="328"/>
                  </a:lnTo>
                  <a:lnTo>
                    <a:pt x="75" y="340"/>
                  </a:lnTo>
                  <a:lnTo>
                    <a:pt x="90" y="350"/>
                  </a:lnTo>
                  <a:lnTo>
                    <a:pt x="106" y="358"/>
                  </a:lnTo>
                  <a:lnTo>
                    <a:pt x="123" y="366"/>
                  </a:lnTo>
                  <a:lnTo>
                    <a:pt x="140" y="371"/>
                  </a:lnTo>
                  <a:lnTo>
                    <a:pt x="158" y="375"/>
                  </a:lnTo>
                  <a:lnTo>
                    <a:pt x="175" y="378"/>
                  </a:lnTo>
                  <a:lnTo>
                    <a:pt x="193" y="378"/>
                  </a:lnTo>
                  <a:lnTo>
                    <a:pt x="213" y="376"/>
                  </a:lnTo>
                  <a:lnTo>
                    <a:pt x="231" y="374"/>
                  </a:lnTo>
                  <a:lnTo>
                    <a:pt x="248" y="368"/>
                  </a:lnTo>
                  <a:lnTo>
                    <a:pt x="266" y="361"/>
                  </a:lnTo>
                  <a:lnTo>
                    <a:pt x="283" y="353"/>
                  </a:lnTo>
                  <a:lnTo>
                    <a:pt x="283" y="353"/>
                  </a:lnTo>
                  <a:lnTo>
                    <a:pt x="300" y="342"/>
                  </a:lnTo>
                  <a:lnTo>
                    <a:pt x="314" y="329"/>
                  </a:lnTo>
                  <a:lnTo>
                    <a:pt x="327" y="316"/>
                  </a:lnTo>
                  <a:lnTo>
                    <a:pt x="339" y="303"/>
                  </a:lnTo>
                  <a:lnTo>
                    <a:pt x="350" y="288"/>
                  </a:lnTo>
                  <a:lnTo>
                    <a:pt x="359" y="272"/>
                  </a:lnTo>
                  <a:lnTo>
                    <a:pt x="365" y="255"/>
                  </a:lnTo>
                  <a:lnTo>
                    <a:pt x="372" y="238"/>
                  </a:lnTo>
                  <a:lnTo>
                    <a:pt x="376" y="220"/>
                  </a:lnTo>
                  <a:lnTo>
                    <a:pt x="377" y="202"/>
                  </a:lnTo>
                  <a:lnTo>
                    <a:pt x="378" y="183"/>
                  </a:lnTo>
                  <a:lnTo>
                    <a:pt x="377" y="165"/>
                  </a:lnTo>
                  <a:lnTo>
                    <a:pt x="373" y="147"/>
                  </a:lnTo>
                  <a:lnTo>
                    <a:pt x="368" y="129"/>
                  </a:lnTo>
                  <a:lnTo>
                    <a:pt x="361" y="112"/>
                  </a:lnTo>
                  <a:lnTo>
                    <a:pt x="352" y="94"/>
                  </a:lnTo>
                  <a:lnTo>
                    <a:pt x="352" y="94"/>
                  </a:lnTo>
                  <a:lnTo>
                    <a:pt x="342" y="78"/>
                  </a:lnTo>
                  <a:lnTo>
                    <a:pt x="330" y="64"/>
                  </a:lnTo>
                  <a:lnTo>
                    <a:pt x="317" y="49"/>
                  </a:lnTo>
                  <a:lnTo>
                    <a:pt x="303" y="38"/>
                  </a:lnTo>
                  <a:lnTo>
                    <a:pt x="287" y="27"/>
                  </a:lnTo>
                  <a:lnTo>
                    <a:pt x="271" y="19"/>
                  </a:lnTo>
                  <a:lnTo>
                    <a:pt x="254" y="11"/>
                  </a:lnTo>
                  <a:lnTo>
                    <a:pt x="237" y="6"/>
                  </a:lnTo>
                  <a:lnTo>
                    <a:pt x="221" y="2"/>
                  </a:lnTo>
                  <a:lnTo>
                    <a:pt x="202" y="0"/>
                  </a:lnTo>
                  <a:lnTo>
                    <a:pt x="184" y="0"/>
                  </a:lnTo>
                  <a:lnTo>
                    <a:pt x="166" y="1"/>
                  </a:lnTo>
                  <a:lnTo>
                    <a:pt x="148" y="4"/>
                  </a:lnTo>
                  <a:lnTo>
                    <a:pt x="129" y="9"/>
                  </a:lnTo>
                  <a:lnTo>
                    <a:pt x="111" y="17"/>
                  </a:lnTo>
                  <a:lnTo>
                    <a:pt x="94" y="25"/>
                  </a:lnTo>
                  <a:lnTo>
                    <a:pt x="9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116"/>
            <p:cNvSpPr>
              <a:spLocks/>
            </p:cNvSpPr>
            <p:nvPr userDrawn="1"/>
          </p:nvSpPr>
          <p:spPr bwMode="auto">
            <a:xfrm>
              <a:off x="294" y="1365"/>
              <a:ext cx="74" cy="75"/>
            </a:xfrm>
            <a:custGeom>
              <a:avLst/>
              <a:gdLst>
                <a:gd name="T0" fmla="*/ 74 w 297"/>
                <a:gd name="T1" fmla="*/ 19 h 297"/>
                <a:gd name="T2" fmla="*/ 49 w 297"/>
                <a:gd name="T3" fmla="*/ 36 h 297"/>
                <a:gd name="T4" fmla="*/ 30 w 297"/>
                <a:gd name="T5" fmla="*/ 59 h 297"/>
                <a:gd name="T6" fmla="*/ 14 w 297"/>
                <a:gd name="T7" fmla="*/ 83 h 297"/>
                <a:gd name="T8" fmla="*/ 4 w 297"/>
                <a:gd name="T9" fmla="*/ 109 h 297"/>
                <a:gd name="T10" fmla="*/ 0 w 297"/>
                <a:gd name="T11" fmla="*/ 138 h 297"/>
                <a:gd name="T12" fmla="*/ 0 w 297"/>
                <a:gd name="T13" fmla="*/ 167 h 297"/>
                <a:gd name="T14" fmla="*/ 6 w 297"/>
                <a:gd name="T15" fmla="*/ 195 h 297"/>
                <a:gd name="T16" fmla="*/ 19 w 297"/>
                <a:gd name="T17" fmla="*/ 223 h 297"/>
                <a:gd name="T18" fmla="*/ 27 w 297"/>
                <a:gd name="T19" fmla="*/ 234 h 297"/>
                <a:gd name="T20" fmla="*/ 47 w 297"/>
                <a:gd name="T21" fmla="*/ 257 h 297"/>
                <a:gd name="T22" fmla="*/ 70 w 297"/>
                <a:gd name="T23" fmla="*/ 275 h 297"/>
                <a:gd name="T24" fmla="*/ 96 w 297"/>
                <a:gd name="T25" fmla="*/ 287 h 297"/>
                <a:gd name="T26" fmla="*/ 123 w 297"/>
                <a:gd name="T27" fmla="*/ 294 h 297"/>
                <a:gd name="T28" fmla="*/ 152 w 297"/>
                <a:gd name="T29" fmla="*/ 297 h 297"/>
                <a:gd name="T30" fmla="*/ 181 w 297"/>
                <a:gd name="T31" fmla="*/ 293 h 297"/>
                <a:gd name="T32" fmla="*/ 208 w 297"/>
                <a:gd name="T33" fmla="*/ 284 h 297"/>
                <a:gd name="T34" fmla="*/ 223 w 297"/>
                <a:gd name="T35" fmla="*/ 276 h 297"/>
                <a:gd name="T36" fmla="*/ 246 w 297"/>
                <a:gd name="T37" fmla="*/ 259 h 297"/>
                <a:gd name="T38" fmla="*/ 267 w 297"/>
                <a:gd name="T39" fmla="*/ 237 h 297"/>
                <a:gd name="T40" fmla="*/ 281 w 297"/>
                <a:gd name="T41" fmla="*/ 214 h 297"/>
                <a:gd name="T42" fmla="*/ 292 w 297"/>
                <a:gd name="T43" fmla="*/ 186 h 297"/>
                <a:gd name="T44" fmla="*/ 295 w 297"/>
                <a:gd name="T45" fmla="*/ 158 h 297"/>
                <a:gd name="T46" fmla="*/ 295 w 297"/>
                <a:gd name="T47" fmla="*/ 129 h 297"/>
                <a:gd name="T48" fmla="*/ 289 w 297"/>
                <a:gd name="T49" fmla="*/ 102 h 297"/>
                <a:gd name="T50" fmla="*/ 276 w 297"/>
                <a:gd name="T51" fmla="*/ 74 h 297"/>
                <a:gd name="T52" fmla="*/ 268 w 297"/>
                <a:gd name="T53" fmla="*/ 61 h 297"/>
                <a:gd name="T54" fmla="*/ 249 w 297"/>
                <a:gd name="T55" fmla="*/ 39 h 297"/>
                <a:gd name="T56" fmla="*/ 225 w 297"/>
                <a:gd name="T57" fmla="*/ 21 h 297"/>
                <a:gd name="T58" fmla="*/ 199 w 297"/>
                <a:gd name="T59" fmla="*/ 9 h 297"/>
                <a:gd name="T60" fmla="*/ 172 w 297"/>
                <a:gd name="T61" fmla="*/ 1 h 297"/>
                <a:gd name="T62" fmla="*/ 144 w 297"/>
                <a:gd name="T63" fmla="*/ 0 h 297"/>
                <a:gd name="T64" fmla="*/ 116 w 297"/>
                <a:gd name="T65" fmla="*/ 3 h 297"/>
                <a:gd name="T66" fmla="*/ 87 w 297"/>
                <a:gd name="T67" fmla="*/ 13 h 297"/>
                <a:gd name="T68" fmla="*/ 74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19"/>
                  </a:moveTo>
                  <a:lnTo>
                    <a:pt x="74" y="19"/>
                  </a:lnTo>
                  <a:lnTo>
                    <a:pt x="61" y="27"/>
                  </a:lnTo>
                  <a:lnTo>
                    <a:pt x="49" y="36"/>
                  </a:lnTo>
                  <a:lnTo>
                    <a:pt x="39" y="47"/>
                  </a:lnTo>
                  <a:lnTo>
                    <a:pt x="30" y="59"/>
                  </a:lnTo>
                  <a:lnTo>
                    <a:pt x="21" y="70"/>
                  </a:lnTo>
                  <a:lnTo>
                    <a:pt x="14" y="83"/>
                  </a:lnTo>
                  <a:lnTo>
                    <a:pt x="9" y="96"/>
                  </a:lnTo>
                  <a:lnTo>
                    <a:pt x="4" y="109"/>
                  </a:lnTo>
                  <a:lnTo>
                    <a:pt x="1" y="124"/>
                  </a:lnTo>
                  <a:lnTo>
                    <a:pt x="0" y="138"/>
                  </a:lnTo>
                  <a:lnTo>
                    <a:pt x="0" y="152"/>
                  </a:lnTo>
                  <a:lnTo>
                    <a:pt x="0" y="167"/>
                  </a:lnTo>
                  <a:lnTo>
                    <a:pt x="2" y="181"/>
                  </a:lnTo>
                  <a:lnTo>
                    <a:pt x="6" y="195"/>
                  </a:lnTo>
                  <a:lnTo>
                    <a:pt x="13" y="208"/>
                  </a:lnTo>
                  <a:lnTo>
                    <a:pt x="19" y="223"/>
                  </a:lnTo>
                  <a:lnTo>
                    <a:pt x="19" y="223"/>
                  </a:lnTo>
                  <a:lnTo>
                    <a:pt x="27" y="234"/>
                  </a:lnTo>
                  <a:lnTo>
                    <a:pt x="36" y="246"/>
                  </a:lnTo>
                  <a:lnTo>
                    <a:pt x="47" y="257"/>
                  </a:lnTo>
                  <a:lnTo>
                    <a:pt x="58" y="266"/>
                  </a:lnTo>
                  <a:lnTo>
                    <a:pt x="70" y="275"/>
                  </a:lnTo>
                  <a:lnTo>
                    <a:pt x="83" y="281"/>
                  </a:lnTo>
                  <a:lnTo>
                    <a:pt x="96" y="287"/>
                  </a:lnTo>
                  <a:lnTo>
                    <a:pt x="109" y="292"/>
                  </a:lnTo>
                  <a:lnTo>
                    <a:pt x="123" y="294"/>
                  </a:lnTo>
                  <a:lnTo>
                    <a:pt x="138" y="296"/>
                  </a:lnTo>
                  <a:lnTo>
                    <a:pt x="152" y="297"/>
                  </a:lnTo>
                  <a:lnTo>
                    <a:pt x="166" y="296"/>
                  </a:lnTo>
                  <a:lnTo>
                    <a:pt x="181" y="293"/>
                  </a:lnTo>
                  <a:lnTo>
                    <a:pt x="195" y="289"/>
                  </a:lnTo>
                  <a:lnTo>
                    <a:pt x="208" y="284"/>
                  </a:lnTo>
                  <a:lnTo>
                    <a:pt x="223" y="276"/>
                  </a:lnTo>
                  <a:lnTo>
                    <a:pt x="223" y="276"/>
                  </a:lnTo>
                  <a:lnTo>
                    <a:pt x="234" y="268"/>
                  </a:lnTo>
                  <a:lnTo>
                    <a:pt x="246" y="259"/>
                  </a:lnTo>
                  <a:lnTo>
                    <a:pt x="256" y="249"/>
                  </a:lnTo>
                  <a:lnTo>
                    <a:pt x="267" y="237"/>
                  </a:lnTo>
                  <a:lnTo>
                    <a:pt x="275" y="225"/>
                  </a:lnTo>
                  <a:lnTo>
                    <a:pt x="281" y="214"/>
                  </a:lnTo>
                  <a:lnTo>
                    <a:pt x="286" y="199"/>
                  </a:lnTo>
                  <a:lnTo>
                    <a:pt x="292" y="186"/>
                  </a:lnTo>
                  <a:lnTo>
                    <a:pt x="294" y="172"/>
                  </a:lnTo>
                  <a:lnTo>
                    <a:pt x="295" y="158"/>
                  </a:lnTo>
                  <a:lnTo>
                    <a:pt x="297" y="143"/>
                  </a:lnTo>
                  <a:lnTo>
                    <a:pt x="295" y="129"/>
                  </a:lnTo>
                  <a:lnTo>
                    <a:pt x="293" y="115"/>
                  </a:lnTo>
                  <a:lnTo>
                    <a:pt x="289" y="102"/>
                  </a:lnTo>
                  <a:lnTo>
                    <a:pt x="284" y="87"/>
                  </a:lnTo>
                  <a:lnTo>
                    <a:pt x="276" y="74"/>
                  </a:lnTo>
                  <a:lnTo>
                    <a:pt x="276" y="74"/>
                  </a:lnTo>
                  <a:lnTo>
                    <a:pt x="268" y="61"/>
                  </a:lnTo>
                  <a:lnTo>
                    <a:pt x="259" y="49"/>
                  </a:lnTo>
                  <a:lnTo>
                    <a:pt x="249" y="39"/>
                  </a:lnTo>
                  <a:lnTo>
                    <a:pt x="237" y="30"/>
                  </a:lnTo>
                  <a:lnTo>
                    <a:pt x="225" y="21"/>
                  </a:lnTo>
                  <a:lnTo>
                    <a:pt x="213" y="14"/>
                  </a:lnTo>
                  <a:lnTo>
                    <a:pt x="199" y="9"/>
                  </a:lnTo>
                  <a:lnTo>
                    <a:pt x="186" y="4"/>
                  </a:lnTo>
                  <a:lnTo>
                    <a:pt x="172" y="1"/>
                  </a:lnTo>
                  <a:lnTo>
                    <a:pt x="159" y="0"/>
                  </a:lnTo>
                  <a:lnTo>
                    <a:pt x="144" y="0"/>
                  </a:lnTo>
                  <a:lnTo>
                    <a:pt x="129" y="0"/>
                  </a:lnTo>
                  <a:lnTo>
                    <a:pt x="116" y="3"/>
                  </a:lnTo>
                  <a:lnTo>
                    <a:pt x="101" y="6"/>
                  </a:lnTo>
                  <a:lnTo>
                    <a:pt x="87" y="13"/>
                  </a:lnTo>
                  <a:lnTo>
                    <a:pt x="74" y="19"/>
                  </a:lnTo>
                  <a:lnTo>
                    <a:pt x="7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Freeform 117"/>
            <p:cNvSpPr>
              <a:spLocks/>
            </p:cNvSpPr>
            <p:nvPr userDrawn="1"/>
          </p:nvSpPr>
          <p:spPr bwMode="auto">
            <a:xfrm>
              <a:off x="2113" y="462"/>
              <a:ext cx="236" cy="236"/>
            </a:xfrm>
            <a:custGeom>
              <a:avLst/>
              <a:gdLst>
                <a:gd name="T0" fmla="*/ 823 w 945"/>
                <a:gd name="T1" fmla="*/ 788 h 944"/>
                <a:gd name="T2" fmla="*/ 866 w 945"/>
                <a:gd name="T3" fmla="*/ 732 h 944"/>
                <a:gd name="T4" fmla="*/ 902 w 945"/>
                <a:gd name="T5" fmla="*/ 671 h 944"/>
                <a:gd name="T6" fmla="*/ 925 w 945"/>
                <a:gd name="T7" fmla="*/ 607 h 944"/>
                <a:gd name="T8" fmla="*/ 939 w 945"/>
                <a:gd name="T9" fmla="*/ 541 h 944"/>
                <a:gd name="T10" fmla="*/ 945 w 945"/>
                <a:gd name="T11" fmla="*/ 471 h 944"/>
                <a:gd name="T12" fmla="*/ 939 w 945"/>
                <a:gd name="T13" fmla="*/ 404 h 944"/>
                <a:gd name="T14" fmla="*/ 925 w 945"/>
                <a:gd name="T15" fmla="*/ 337 h 944"/>
                <a:gd name="T16" fmla="*/ 902 w 945"/>
                <a:gd name="T17" fmla="*/ 273 h 944"/>
                <a:gd name="T18" fmla="*/ 866 w 945"/>
                <a:gd name="T19" fmla="*/ 212 h 944"/>
                <a:gd name="T20" fmla="*/ 823 w 945"/>
                <a:gd name="T21" fmla="*/ 156 h 944"/>
                <a:gd name="T22" fmla="*/ 788 w 945"/>
                <a:gd name="T23" fmla="*/ 121 h 944"/>
                <a:gd name="T24" fmla="*/ 732 w 945"/>
                <a:gd name="T25" fmla="*/ 78 h 944"/>
                <a:gd name="T26" fmla="*/ 671 w 945"/>
                <a:gd name="T27" fmla="*/ 43 h 944"/>
                <a:gd name="T28" fmla="*/ 607 w 945"/>
                <a:gd name="T29" fmla="*/ 19 h 944"/>
                <a:gd name="T30" fmla="*/ 541 w 945"/>
                <a:gd name="T31" fmla="*/ 5 h 944"/>
                <a:gd name="T32" fmla="*/ 472 w 945"/>
                <a:gd name="T33" fmla="*/ 0 h 944"/>
                <a:gd name="T34" fmla="*/ 404 w 945"/>
                <a:gd name="T35" fmla="*/ 5 h 944"/>
                <a:gd name="T36" fmla="*/ 337 w 945"/>
                <a:gd name="T37" fmla="*/ 19 h 944"/>
                <a:gd name="T38" fmla="*/ 274 w 945"/>
                <a:gd name="T39" fmla="*/ 43 h 944"/>
                <a:gd name="T40" fmla="*/ 212 w 945"/>
                <a:gd name="T41" fmla="*/ 78 h 944"/>
                <a:gd name="T42" fmla="*/ 156 w 945"/>
                <a:gd name="T43" fmla="*/ 121 h 944"/>
                <a:gd name="T44" fmla="*/ 121 w 945"/>
                <a:gd name="T45" fmla="*/ 156 h 944"/>
                <a:gd name="T46" fmla="*/ 78 w 945"/>
                <a:gd name="T47" fmla="*/ 212 h 944"/>
                <a:gd name="T48" fmla="*/ 43 w 945"/>
                <a:gd name="T49" fmla="*/ 273 h 944"/>
                <a:gd name="T50" fmla="*/ 19 w 945"/>
                <a:gd name="T51" fmla="*/ 337 h 944"/>
                <a:gd name="T52" fmla="*/ 5 w 945"/>
                <a:gd name="T53" fmla="*/ 404 h 944"/>
                <a:gd name="T54" fmla="*/ 0 w 945"/>
                <a:gd name="T55" fmla="*/ 471 h 944"/>
                <a:gd name="T56" fmla="*/ 5 w 945"/>
                <a:gd name="T57" fmla="*/ 541 h 944"/>
                <a:gd name="T58" fmla="*/ 19 w 945"/>
                <a:gd name="T59" fmla="*/ 607 h 944"/>
                <a:gd name="T60" fmla="*/ 43 w 945"/>
                <a:gd name="T61" fmla="*/ 671 h 944"/>
                <a:gd name="T62" fmla="*/ 78 w 945"/>
                <a:gd name="T63" fmla="*/ 732 h 944"/>
                <a:gd name="T64" fmla="*/ 121 w 945"/>
                <a:gd name="T65" fmla="*/ 788 h 944"/>
                <a:gd name="T66" fmla="*/ 156 w 945"/>
                <a:gd name="T67" fmla="*/ 823 h 944"/>
                <a:gd name="T68" fmla="*/ 212 w 945"/>
                <a:gd name="T69" fmla="*/ 866 h 944"/>
                <a:gd name="T70" fmla="*/ 274 w 945"/>
                <a:gd name="T71" fmla="*/ 901 h 944"/>
                <a:gd name="T72" fmla="*/ 337 w 945"/>
                <a:gd name="T73" fmla="*/ 925 h 944"/>
                <a:gd name="T74" fmla="*/ 404 w 945"/>
                <a:gd name="T75" fmla="*/ 939 h 944"/>
                <a:gd name="T76" fmla="*/ 472 w 945"/>
                <a:gd name="T77" fmla="*/ 944 h 944"/>
                <a:gd name="T78" fmla="*/ 541 w 945"/>
                <a:gd name="T79" fmla="*/ 939 h 944"/>
                <a:gd name="T80" fmla="*/ 607 w 945"/>
                <a:gd name="T81" fmla="*/ 925 h 944"/>
                <a:gd name="T82" fmla="*/ 671 w 945"/>
                <a:gd name="T83" fmla="*/ 901 h 944"/>
                <a:gd name="T84" fmla="*/ 732 w 945"/>
                <a:gd name="T85" fmla="*/ 866 h 944"/>
                <a:gd name="T86" fmla="*/ 788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6" y="806"/>
                  </a:moveTo>
                  <a:lnTo>
                    <a:pt x="806" y="806"/>
                  </a:lnTo>
                  <a:lnTo>
                    <a:pt x="823" y="788"/>
                  </a:lnTo>
                  <a:lnTo>
                    <a:pt x="839" y="770"/>
                  </a:lnTo>
                  <a:lnTo>
                    <a:pt x="853" y="752"/>
                  </a:lnTo>
                  <a:lnTo>
                    <a:pt x="866" y="732"/>
                  </a:lnTo>
                  <a:lnTo>
                    <a:pt x="879" y="713"/>
                  </a:lnTo>
                  <a:lnTo>
                    <a:pt x="891" y="692"/>
                  </a:lnTo>
                  <a:lnTo>
                    <a:pt x="902" y="671"/>
                  </a:lnTo>
                  <a:lnTo>
                    <a:pt x="911" y="650"/>
                  </a:lnTo>
                  <a:lnTo>
                    <a:pt x="919" y="628"/>
                  </a:lnTo>
                  <a:lnTo>
                    <a:pt x="925" y="607"/>
                  </a:lnTo>
                  <a:lnTo>
                    <a:pt x="932" y="585"/>
                  </a:lnTo>
                  <a:lnTo>
                    <a:pt x="935" y="563"/>
                  </a:lnTo>
                  <a:lnTo>
                    <a:pt x="939" y="541"/>
                  </a:lnTo>
                  <a:lnTo>
                    <a:pt x="942" y="517"/>
                  </a:lnTo>
                  <a:lnTo>
                    <a:pt x="945" y="495"/>
                  </a:lnTo>
                  <a:lnTo>
                    <a:pt x="945" y="471"/>
                  </a:lnTo>
                  <a:lnTo>
                    <a:pt x="945" y="449"/>
                  </a:lnTo>
                  <a:lnTo>
                    <a:pt x="942" y="427"/>
                  </a:lnTo>
                  <a:lnTo>
                    <a:pt x="939" y="404"/>
                  </a:lnTo>
                  <a:lnTo>
                    <a:pt x="935" y="382"/>
                  </a:lnTo>
                  <a:lnTo>
                    <a:pt x="932" y="359"/>
                  </a:lnTo>
                  <a:lnTo>
                    <a:pt x="925" y="337"/>
                  </a:lnTo>
                  <a:lnTo>
                    <a:pt x="919" y="315"/>
                  </a:lnTo>
                  <a:lnTo>
                    <a:pt x="911" y="294"/>
                  </a:lnTo>
                  <a:lnTo>
                    <a:pt x="902" y="273"/>
                  </a:lnTo>
                  <a:lnTo>
                    <a:pt x="891" y="253"/>
                  </a:lnTo>
                  <a:lnTo>
                    <a:pt x="879" y="232"/>
                  </a:lnTo>
                  <a:lnTo>
                    <a:pt x="866" y="212"/>
                  </a:lnTo>
                  <a:lnTo>
                    <a:pt x="853" y="193"/>
                  </a:lnTo>
                  <a:lnTo>
                    <a:pt x="839" y="174"/>
                  </a:lnTo>
                  <a:lnTo>
                    <a:pt x="823" y="156"/>
                  </a:lnTo>
                  <a:lnTo>
                    <a:pt x="806" y="138"/>
                  </a:lnTo>
                  <a:lnTo>
                    <a:pt x="806" y="138"/>
                  </a:lnTo>
                  <a:lnTo>
                    <a:pt x="788" y="121"/>
                  </a:lnTo>
                  <a:lnTo>
                    <a:pt x="770" y="105"/>
                  </a:lnTo>
                  <a:lnTo>
                    <a:pt x="752" y="91"/>
                  </a:lnTo>
                  <a:lnTo>
                    <a:pt x="732" y="78"/>
                  </a:lnTo>
                  <a:lnTo>
                    <a:pt x="713" y="65"/>
                  </a:lnTo>
                  <a:lnTo>
                    <a:pt x="692" y="53"/>
                  </a:lnTo>
                  <a:lnTo>
                    <a:pt x="671" y="43"/>
                  </a:lnTo>
                  <a:lnTo>
                    <a:pt x="650" y="34"/>
                  </a:lnTo>
                  <a:lnTo>
                    <a:pt x="628" y="26"/>
                  </a:lnTo>
                  <a:lnTo>
                    <a:pt x="607" y="19"/>
                  </a:lnTo>
                  <a:lnTo>
                    <a:pt x="585" y="13"/>
                  </a:lnTo>
                  <a:lnTo>
                    <a:pt x="563" y="8"/>
                  </a:lnTo>
                  <a:lnTo>
                    <a:pt x="541" y="5"/>
                  </a:lnTo>
                  <a:lnTo>
                    <a:pt x="517" y="1"/>
                  </a:lnTo>
                  <a:lnTo>
                    <a:pt x="495" y="0"/>
                  </a:lnTo>
                  <a:lnTo>
                    <a:pt x="472" y="0"/>
                  </a:lnTo>
                  <a:lnTo>
                    <a:pt x="449" y="0"/>
                  </a:lnTo>
                  <a:lnTo>
                    <a:pt x="427" y="1"/>
                  </a:lnTo>
                  <a:lnTo>
                    <a:pt x="404" y="5"/>
                  </a:lnTo>
                  <a:lnTo>
                    <a:pt x="382" y="8"/>
                  </a:lnTo>
                  <a:lnTo>
                    <a:pt x="360" y="13"/>
                  </a:lnTo>
                  <a:lnTo>
                    <a:pt x="337" y="19"/>
                  </a:lnTo>
                  <a:lnTo>
                    <a:pt x="315" y="26"/>
                  </a:lnTo>
                  <a:lnTo>
                    <a:pt x="294" y="34"/>
                  </a:lnTo>
                  <a:lnTo>
                    <a:pt x="274" y="43"/>
                  </a:lnTo>
                  <a:lnTo>
                    <a:pt x="253" y="53"/>
                  </a:lnTo>
                  <a:lnTo>
                    <a:pt x="232" y="65"/>
                  </a:lnTo>
                  <a:lnTo>
                    <a:pt x="212" y="78"/>
                  </a:lnTo>
                  <a:lnTo>
                    <a:pt x="193" y="91"/>
                  </a:lnTo>
                  <a:lnTo>
                    <a:pt x="174" y="105"/>
                  </a:lnTo>
                  <a:lnTo>
                    <a:pt x="156" y="121"/>
                  </a:lnTo>
                  <a:lnTo>
                    <a:pt x="138" y="138"/>
                  </a:lnTo>
                  <a:lnTo>
                    <a:pt x="138" y="138"/>
                  </a:lnTo>
                  <a:lnTo>
                    <a:pt x="121" y="156"/>
                  </a:lnTo>
                  <a:lnTo>
                    <a:pt x="105" y="174"/>
                  </a:lnTo>
                  <a:lnTo>
                    <a:pt x="91" y="193"/>
                  </a:lnTo>
                  <a:lnTo>
                    <a:pt x="78" y="212"/>
                  </a:lnTo>
                  <a:lnTo>
                    <a:pt x="65" y="232"/>
                  </a:lnTo>
                  <a:lnTo>
                    <a:pt x="53" y="253"/>
                  </a:lnTo>
                  <a:lnTo>
                    <a:pt x="43" y="273"/>
                  </a:lnTo>
                  <a:lnTo>
                    <a:pt x="34" y="294"/>
                  </a:lnTo>
                  <a:lnTo>
                    <a:pt x="26" y="315"/>
                  </a:lnTo>
                  <a:lnTo>
                    <a:pt x="19" y="337"/>
                  </a:lnTo>
                  <a:lnTo>
                    <a:pt x="13" y="359"/>
                  </a:lnTo>
                  <a:lnTo>
                    <a:pt x="8" y="382"/>
                  </a:lnTo>
                  <a:lnTo>
                    <a:pt x="5" y="404"/>
                  </a:lnTo>
                  <a:lnTo>
                    <a:pt x="1" y="427"/>
                  </a:lnTo>
                  <a:lnTo>
                    <a:pt x="0" y="449"/>
                  </a:lnTo>
                  <a:lnTo>
                    <a:pt x="0" y="471"/>
                  </a:lnTo>
                  <a:lnTo>
                    <a:pt x="0" y="495"/>
                  </a:lnTo>
                  <a:lnTo>
                    <a:pt x="1" y="517"/>
                  </a:lnTo>
                  <a:lnTo>
                    <a:pt x="5" y="541"/>
                  </a:lnTo>
                  <a:lnTo>
                    <a:pt x="8" y="563"/>
                  </a:lnTo>
                  <a:lnTo>
                    <a:pt x="13" y="585"/>
                  </a:lnTo>
                  <a:lnTo>
                    <a:pt x="19" y="607"/>
                  </a:lnTo>
                  <a:lnTo>
                    <a:pt x="26" y="628"/>
                  </a:lnTo>
                  <a:lnTo>
                    <a:pt x="34" y="650"/>
                  </a:lnTo>
                  <a:lnTo>
                    <a:pt x="43" y="671"/>
                  </a:lnTo>
                  <a:lnTo>
                    <a:pt x="53" y="692"/>
                  </a:lnTo>
                  <a:lnTo>
                    <a:pt x="65" y="713"/>
                  </a:lnTo>
                  <a:lnTo>
                    <a:pt x="78" y="732"/>
                  </a:lnTo>
                  <a:lnTo>
                    <a:pt x="91" y="752"/>
                  </a:lnTo>
                  <a:lnTo>
                    <a:pt x="105" y="770"/>
                  </a:lnTo>
                  <a:lnTo>
                    <a:pt x="121" y="788"/>
                  </a:lnTo>
                  <a:lnTo>
                    <a:pt x="138" y="806"/>
                  </a:lnTo>
                  <a:lnTo>
                    <a:pt x="138" y="806"/>
                  </a:lnTo>
                  <a:lnTo>
                    <a:pt x="156" y="823"/>
                  </a:lnTo>
                  <a:lnTo>
                    <a:pt x="174" y="839"/>
                  </a:lnTo>
                  <a:lnTo>
                    <a:pt x="193" y="853"/>
                  </a:lnTo>
                  <a:lnTo>
                    <a:pt x="212" y="866"/>
                  </a:lnTo>
                  <a:lnTo>
                    <a:pt x="232" y="879"/>
                  </a:lnTo>
                  <a:lnTo>
                    <a:pt x="253" y="891"/>
                  </a:lnTo>
                  <a:lnTo>
                    <a:pt x="274" y="901"/>
                  </a:lnTo>
                  <a:lnTo>
                    <a:pt x="294" y="911"/>
                  </a:lnTo>
                  <a:lnTo>
                    <a:pt x="315" y="918"/>
                  </a:lnTo>
                  <a:lnTo>
                    <a:pt x="337" y="925"/>
                  </a:lnTo>
                  <a:lnTo>
                    <a:pt x="360" y="931"/>
                  </a:lnTo>
                  <a:lnTo>
                    <a:pt x="382" y="937"/>
                  </a:lnTo>
                  <a:lnTo>
                    <a:pt x="404" y="939"/>
                  </a:lnTo>
                  <a:lnTo>
                    <a:pt x="427" y="942"/>
                  </a:lnTo>
                  <a:lnTo>
                    <a:pt x="449" y="944"/>
                  </a:lnTo>
                  <a:lnTo>
                    <a:pt x="472" y="944"/>
                  </a:lnTo>
                  <a:lnTo>
                    <a:pt x="495" y="944"/>
                  </a:lnTo>
                  <a:lnTo>
                    <a:pt x="517" y="942"/>
                  </a:lnTo>
                  <a:lnTo>
                    <a:pt x="541" y="939"/>
                  </a:lnTo>
                  <a:lnTo>
                    <a:pt x="563" y="937"/>
                  </a:lnTo>
                  <a:lnTo>
                    <a:pt x="585" y="931"/>
                  </a:lnTo>
                  <a:lnTo>
                    <a:pt x="607" y="925"/>
                  </a:lnTo>
                  <a:lnTo>
                    <a:pt x="628" y="918"/>
                  </a:lnTo>
                  <a:lnTo>
                    <a:pt x="650" y="911"/>
                  </a:lnTo>
                  <a:lnTo>
                    <a:pt x="671" y="901"/>
                  </a:lnTo>
                  <a:lnTo>
                    <a:pt x="692" y="891"/>
                  </a:lnTo>
                  <a:lnTo>
                    <a:pt x="713" y="879"/>
                  </a:lnTo>
                  <a:lnTo>
                    <a:pt x="732" y="866"/>
                  </a:lnTo>
                  <a:lnTo>
                    <a:pt x="752" y="853"/>
                  </a:lnTo>
                  <a:lnTo>
                    <a:pt x="770" y="839"/>
                  </a:lnTo>
                  <a:lnTo>
                    <a:pt x="788" y="823"/>
                  </a:lnTo>
                  <a:lnTo>
                    <a:pt x="806" y="806"/>
                  </a:lnTo>
                  <a:lnTo>
                    <a:pt x="806"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118"/>
            <p:cNvSpPr>
              <a:spLocks/>
            </p:cNvSpPr>
            <p:nvPr userDrawn="1"/>
          </p:nvSpPr>
          <p:spPr bwMode="auto">
            <a:xfrm>
              <a:off x="1944" y="651"/>
              <a:ext cx="216" cy="216"/>
            </a:xfrm>
            <a:custGeom>
              <a:avLst/>
              <a:gdLst>
                <a:gd name="T0" fmla="*/ 753 w 864"/>
                <a:gd name="T1" fmla="*/ 722 h 866"/>
                <a:gd name="T2" fmla="*/ 793 w 864"/>
                <a:gd name="T3" fmla="*/ 670 h 866"/>
                <a:gd name="T4" fmla="*/ 824 w 864"/>
                <a:gd name="T5" fmla="*/ 615 h 866"/>
                <a:gd name="T6" fmla="*/ 847 w 864"/>
                <a:gd name="T7" fmla="*/ 556 h 866"/>
                <a:gd name="T8" fmla="*/ 860 w 864"/>
                <a:gd name="T9" fmla="*/ 496 h 866"/>
                <a:gd name="T10" fmla="*/ 864 w 864"/>
                <a:gd name="T11" fmla="*/ 433 h 866"/>
                <a:gd name="T12" fmla="*/ 860 w 864"/>
                <a:gd name="T13" fmla="*/ 371 h 866"/>
                <a:gd name="T14" fmla="*/ 847 w 864"/>
                <a:gd name="T15" fmla="*/ 311 h 866"/>
                <a:gd name="T16" fmla="*/ 824 w 864"/>
                <a:gd name="T17" fmla="*/ 251 h 866"/>
                <a:gd name="T18" fmla="*/ 793 w 864"/>
                <a:gd name="T19" fmla="*/ 196 h 866"/>
                <a:gd name="T20" fmla="*/ 753 w 864"/>
                <a:gd name="T21" fmla="*/ 144 h 866"/>
                <a:gd name="T22" fmla="*/ 721 w 864"/>
                <a:gd name="T23" fmla="*/ 113 h 866"/>
                <a:gd name="T24" fmla="*/ 669 w 864"/>
                <a:gd name="T25" fmla="*/ 72 h 866"/>
                <a:gd name="T26" fmla="*/ 615 w 864"/>
                <a:gd name="T27" fmla="*/ 41 h 866"/>
                <a:gd name="T28" fmla="*/ 555 w 864"/>
                <a:gd name="T29" fmla="*/ 19 h 866"/>
                <a:gd name="T30" fmla="*/ 495 w 864"/>
                <a:gd name="T31" fmla="*/ 6 h 866"/>
                <a:gd name="T32" fmla="*/ 432 w 864"/>
                <a:gd name="T33" fmla="*/ 0 h 866"/>
                <a:gd name="T34" fmla="*/ 370 w 864"/>
                <a:gd name="T35" fmla="*/ 6 h 866"/>
                <a:gd name="T36" fmla="*/ 310 w 864"/>
                <a:gd name="T37" fmla="*/ 19 h 866"/>
                <a:gd name="T38" fmla="*/ 250 w 864"/>
                <a:gd name="T39" fmla="*/ 41 h 866"/>
                <a:gd name="T40" fmla="*/ 194 w 864"/>
                <a:gd name="T41" fmla="*/ 72 h 866"/>
                <a:gd name="T42" fmla="*/ 143 w 864"/>
                <a:gd name="T43" fmla="*/ 113 h 866"/>
                <a:gd name="T44" fmla="*/ 112 w 864"/>
                <a:gd name="T45" fmla="*/ 144 h 866"/>
                <a:gd name="T46" fmla="*/ 71 w 864"/>
                <a:gd name="T47" fmla="*/ 196 h 866"/>
                <a:gd name="T48" fmla="*/ 40 w 864"/>
                <a:gd name="T49" fmla="*/ 251 h 866"/>
                <a:gd name="T50" fmla="*/ 18 w 864"/>
                <a:gd name="T51" fmla="*/ 311 h 866"/>
                <a:gd name="T52" fmla="*/ 5 w 864"/>
                <a:gd name="T53" fmla="*/ 371 h 866"/>
                <a:gd name="T54" fmla="*/ 0 w 864"/>
                <a:gd name="T55" fmla="*/ 433 h 866"/>
                <a:gd name="T56" fmla="*/ 5 w 864"/>
                <a:gd name="T57" fmla="*/ 496 h 866"/>
                <a:gd name="T58" fmla="*/ 18 w 864"/>
                <a:gd name="T59" fmla="*/ 556 h 866"/>
                <a:gd name="T60" fmla="*/ 40 w 864"/>
                <a:gd name="T61" fmla="*/ 615 h 866"/>
                <a:gd name="T62" fmla="*/ 71 w 864"/>
                <a:gd name="T63" fmla="*/ 670 h 866"/>
                <a:gd name="T64" fmla="*/ 112 w 864"/>
                <a:gd name="T65" fmla="*/ 722 h 866"/>
                <a:gd name="T66" fmla="*/ 143 w 864"/>
                <a:gd name="T67" fmla="*/ 754 h 866"/>
                <a:gd name="T68" fmla="*/ 194 w 864"/>
                <a:gd name="T69" fmla="*/ 794 h 866"/>
                <a:gd name="T70" fmla="*/ 250 w 864"/>
                <a:gd name="T71" fmla="*/ 825 h 866"/>
                <a:gd name="T72" fmla="*/ 310 w 864"/>
                <a:gd name="T73" fmla="*/ 847 h 866"/>
                <a:gd name="T74" fmla="*/ 370 w 864"/>
                <a:gd name="T75" fmla="*/ 860 h 866"/>
                <a:gd name="T76" fmla="*/ 432 w 864"/>
                <a:gd name="T77" fmla="*/ 866 h 866"/>
                <a:gd name="T78" fmla="*/ 495 w 864"/>
                <a:gd name="T79" fmla="*/ 860 h 866"/>
                <a:gd name="T80" fmla="*/ 555 w 864"/>
                <a:gd name="T81" fmla="*/ 847 h 866"/>
                <a:gd name="T82" fmla="*/ 615 w 864"/>
                <a:gd name="T83" fmla="*/ 825 h 866"/>
                <a:gd name="T84" fmla="*/ 669 w 864"/>
                <a:gd name="T85" fmla="*/ 794 h 866"/>
                <a:gd name="T86" fmla="*/ 721 w 864"/>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6">
                  <a:moveTo>
                    <a:pt x="737" y="738"/>
                  </a:moveTo>
                  <a:lnTo>
                    <a:pt x="737" y="738"/>
                  </a:lnTo>
                  <a:lnTo>
                    <a:pt x="753" y="722"/>
                  </a:lnTo>
                  <a:lnTo>
                    <a:pt x="767" y="705"/>
                  </a:lnTo>
                  <a:lnTo>
                    <a:pt x="780" y="688"/>
                  </a:lnTo>
                  <a:lnTo>
                    <a:pt x="793" y="670"/>
                  </a:lnTo>
                  <a:lnTo>
                    <a:pt x="805" y="652"/>
                  </a:lnTo>
                  <a:lnTo>
                    <a:pt x="815" y="634"/>
                  </a:lnTo>
                  <a:lnTo>
                    <a:pt x="824" y="615"/>
                  </a:lnTo>
                  <a:lnTo>
                    <a:pt x="832" y="596"/>
                  </a:lnTo>
                  <a:lnTo>
                    <a:pt x="840" y="576"/>
                  </a:lnTo>
                  <a:lnTo>
                    <a:pt x="847" y="556"/>
                  </a:lnTo>
                  <a:lnTo>
                    <a:pt x="852" y="536"/>
                  </a:lnTo>
                  <a:lnTo>
                    <a:pt x="856" y="515"/>
                  </a:lnTo>
                  <a:lnTo>
                    <a:pt x="860" y="496"/>
                  </a:lnTo>
                  <a:lnTo>
                    <a:pt x="862" y="475"/>
                  </a:lnTo>
                  <a:lnTo>
                    <a:pt x="864" y="454"/>
                  </a:lnTo>
                  <a:lnTo>
                    <a:pt x="864" y="433"/>
                  </a:lnTo>
                  <a:lnTo>
                    <a:pt x="864" y="412"/>
                  </a:lnTo>
                  <a:lnTo>
                    <a:pt x="862" y="391"/>
                  </a:lnTo>
                  <a:lnTo>
                    <a:pt x="860" y="371"/>
                  </a:lnTo>
                  <a:lnTo>
                    <a:pt x="856" y="351"/>
                  </a:lnTo>
                  <a:lnTo>
                    <a:pt x="852" y="330"/>
                  </a:lnTo>
                  <a:lnTo>
                    <a:pt x="847" y="311"/>
                  </a:lnTo>
                  <a:lnTo>
                    <a:pt x="840" y="290"/>
                  </a:lnTo>
                  <a:lnTo>
                    <a:pt x="832" y="270"/>
                  </a:lnTo>
                  <a:lnTo>
                    <a:pt x="824" y="251"/>
                  </a:lnTo>
                  <a:lnTo>
                    <a:pt x="815" y="232"/>
                  </a:lnTo>
                  <a:lnTo>
                    <a:pt x="805" y="214"/>
                  </a:lnTo>
                  <a:lnTo>
                    <a:pt x="793" y="196"/>
                  </a:lnTo>
                  <a:lnTo>
                    <a:pt x="780" y="178"/>
                  </a:lnTo>
                  <a:lnTo>
                    <a:pt x="767" y="161"/>
                  </a:lnTo>
                  <a:lnTo>
                    <a:pt x="753" y="144"/>
                  </a:lnTo>
                  <a:lnTo>
                    <a:pt x="737" y="128"/>
                  </a:lnTo>
                  <a:lnTo>
                    <a:pt x="737" y="128"/>
                  </a:lnTo>
                  <a:lnTo>
                    <a:pt x="721" y="113"/>
                  </a:lnTo>
                  <a:lnTo>
                    <a:pt x="705" y="98"/>
                  </a:lnTo>
                  <a:lnTo>
                    <a:pt x="688" y="85"/>
                  </a:lnTo>
                  <a:lnTo>
                    <a:pt x="669" y="72"/>
                  </a:lnTo>
                  <a:lnTo>
                    <a:pt x="651" y="60"/>
                  </a:lnTo>
                  <a:lnTo>
                    <a:pt x="633" y="50"/>
                  </a:lnTo>
                  <a:lnTo>
                    <a:pt x="615" y="41"/>
                  </a:lnTo>
                  <a:lnTo>
                    <a:pt x="595" y="33"/>
                  </a:lnTo>
                  <a:lnTo>
                    <a:pt x="576" y="25"/>
                  </a:lnTo>
                  <a:lnTo>
                    <a:pt x="555" y="19"/>
                  </a:lnTo>
                  <a:lnTo>
                    <a:pt x="535" y="14"/>
                  </a:lnTo>
                  <a:lnTo>
                    <a:pt x="514" y="10"/>
                  </a:lnTo>
                  <a:lnTo>
                    <a:pt x="495" y="6"/>
                  </a:lnTo>
                  <a:lnTo>
                    <a:pt x="474" y="3"/>
                  </a:lnTo>
                  <a:lnTo>
                    <a:pt x="453" y="2"/>
                  </a:lnTo>
                  <a:lnTo>
                    <a:pt x="432" y="0"/>
                  </a:lnTo>
                  <a:lnTo>
                    <a:pt x="411" y="2"/>
                  </a:lnTo>
                  <a:lnTo>
                    <a:pt x="390" y="3"/>
                  </a:lnTo>
                  <a:lnTo>
                    <a:pt x="370" y="6"/>
                  </a:lnTo>
                  <a:lnTo>
                    <a:pt x="350" y="10"/>
                  </a:lnTo>
                  <a:lnTo>
                    <a:pt x="329" y="14"/>
                  </a:lnTo>
                  <a:lnTo>
                    <a:pt x="310" y="19"/>
                  </a:lnTo>
                  <a:lnTo>
                    <a:pt x="289" y="25"/>
                  </a:lnTo>
                  <a:lnTo>
                    <a:pt x="269" y="33"/>
                  </a:lnTo>
                  <a:lnTo>
                    <a:pt x="250" y="41"/>
                  </a:lnTo>
                  <a:lnTo>
                    <a:pt x="232" y="50"/>
                  </a:lnTo>
                  <a:lnTo>
                    <a:pt x="212" y="60"/>
                  </a:lnTo>
                  <a:lnTo>
                    <a:pt x="194" y="72"/>
                  </a:lnTo>
                  <a:lnTo>
                    <a:pt x="177" y="85"/>
                  </a:lnTo>
                  <a:lnTo>
                    <a:pt x="160" y="98"/>
                  </a:lnTo>
                  <a:lnTo>
                    <a:pt x="143" y="113"/>
                  </a:lnTo>
                  <a:lnTo>
                    <a:pt x="126" y="128"/>
                  </a:lnTo>
                  <a:lnTo>
                    <a:pt x="126" y="128"/>
                  </a:lnTo>
                  <a:lnTo>
                    <a:pt x="112" y="144"/>
                  </a:lnTo>
                  <a:lnTo>
                    <a:pt x="97" y="161"/>
                  </a:lnTo>
                  <a:lnTo>
                    <a:pt x="83" y="178"/>
                  </a:lnTo>
                  <a:lnTo>
                    <a:pt x="71" y="196"/>
                  </a:lnTo>
                  <a:lnTo>
                    <a:pt x="60" y="214"/>
                  </a:lnTo>
                  <a:lnTo>
                    <a:pt x="49" y="232"/>
                  </a:lnTo>
                  <a:lnTo>
                    <a:pt x="40" y="251"/>
                  </a:lnTo>
                  <a:lnTo>
                    <a:pt x="32" y="270"/>
                  </a:lnTo>
                  <a:lnTo>
                    <a:pt x="24" y="290"/>
                  </a:lnTo>
                  <a:lnTo>
                    <a:pt x="18" y="311"/>
                  </a:lnTo>
                  <a:lnTo>
                    <a:pt x="13" y="330"/>
                  </a:lnTo>
                  <a:lnTo>
                    <a:pt x="7" y="351"/>
                  </a:lnTo>
                  <a:lnTo>
                    <a:pt x="5" y="371"/>
                  </a:lnTo>
                  <a:lnTo>
                    <a:pt x="2" y="391"/>
                  </a:lnTo>
                  <a:lnTo>
                    <a:pt x="1" y="412"/>
                  </a:lnTo>
                  <a:lnTo>
                    <a:pt x="0" y="433"/>
                  </a:lnTo>
                  <a:lnTo>
                    <a:pt x="1" y="454"/>
                  </a:lnTo>
                  <a:lnTo>
                    <a:pt x="2" y="475"/>
                  </a:lnTo>
                  <a:lnTo>
                    <a:pt x="5" y="496"/>
                  </a:lnTo>
                  <a:lnTo>
                    <a:pt x="7" y="515"/>
                  </a:lnTo>
                  <a:lnTo>
                    <a:pt x="13" y="536"/>
                  </a:lnTo>
                  <a:lnTo>
                    <a:pt x="18" y="556"/>
                  </a:lnTo>
                  <a:lnTo>
                    <a:pt x="24" y="576"/>
                  </a:lnTo>
                  <a:lnTo>
                    <a:pt x="32" y="596"/>
                  </a:lnTo>
                  <a:lnTo>
                    <a:pt x="40" y="615"/>
                  </a:lnTo>
                  <a:lnTo>
                    <a:pt x="49" y="634"/>
                  </a:lnTo>
                  <a:lnTo>
                    <a:pt x="60" y="652"/>
                  </a:lnTo>
                  <a:lnTo>
                    <a:pt x="71" y="670"/>
                  </a:lnTo>
                  <a:lnTo>
                    <a:pt x="83" y="688"/>
                  </a:lnTo>
                  <a:lnTo>
                    <a:pt x="97" y="705"/>
                  </a:lnTo>
                  <a:lnTo>
                    <a:pt x="112" y="722"/>
                  </a:lnTo>
                  <a:lnTo>
                    <a:pt x="126" y="738"/>
                  </a:lnTo>
                  <a:lnTo>
                    <a:pt x="126" y="738"/>
                  </a:lnTo>
                  <a:lnTo>
                    <a:pt x="143" y="754"/>
                  </a:lnTo>
                  <a:lnTo>
                    <a:pt x="160" y="768"/>
                  </a:lnTo>
                  <a:lnTo>
                    <a:pt x="177" y="781"/>
                  </a:lnTo>
                  <a:lnTo>
                    <a:pt x="194" y="794"/>
                  </a:lnTo>
                  <a:lnTo>
                    <a:pt x="212" y="806"/>
                  </a:lnTo>
                  <a:lnTo>
                    <a:pt x="232" y="816"/>
                  </a:lnTo>
                  <a:lnTo>
                    <a:pt x="250" y="825"/>
                  </a:lnTo>
                  <a:lnTo>
                    <a:pt x="269" y="833"/>
                  </a:lnTo>
                  <a:lnTo>
                    <a:pt x="289" y="841"/>
                  </a:lnTo>
                  <a:lnTo>
                    <a:pt x="310" y="847"/>
                  </a:lnTo>
                  <a:lnTo>
                    <a:pt x="329" y="853"/>
                  </a:lnTo>
                  <a:lnTo>
                    <a:pt x="350" y="856"/>
                  </a:lnTo>
                  <a:lnTo>
                    <a:pt x="370" y="860"/>
                  </a:lnTo>
                  <a:lnTo>
                    <a:pt x="390" y="863"/>
                  </a:lnTo>
                  <a:lnTo>
                    <a:pt x="411" y="864"/>
                  </a:lnTo>
                  <a:lnTo>
                    <a:pt x="432" y="866"/>
                  </a:lnTo>
                  <a:lnTo>
                    <a:pt x="453" y="864"/>
                  </a:lnTo>
                  <a:lnTo>
                    <a:pt x="474" y="863"/>
                  </a:lnTo>
                  <a:lnTo>
                    <a:pt x="495" y="860"/>
                  </a:lnTo>
                  <a:lnTo>
                    <a:pt x="514" y="856"/>
                  </a:lnTo>
                  <a:lnTo>
                    <a:pt x="535" y="853"/>
                  </a:lnTo>
                  <a:lnTo>
                    <a:pt x="555" y="847"/>
                  </a:lnTo>
                  <a:lnTo>
                    <a:pt x="576" y="841"/>
                  </a:lnTo>
                  <a:lnTo>
                    <a:pt x="595" y="833"/>
                  </a:lnTo>
                  <a:lnTo>
                    <a:pt x="615" y="825"/>
                  </a:lnTo>
                  <a:lnTo>
                    <a:pt x="633" y="816"/>
                  </a:lnTo>
                  <a:lnTo>
                    <a:pt x="651" y="806"/>
                  </a:lnTo>
                  <a:lnTo>
                    <a:pt x="669" y="794"/>
                  </a:lnTo>
                  <a:lnTo>
                    <a:pt x="688" y="781"/>
                  </a:lnTo>
                  <a:lnTo>
                    <a:pt x="705" y="768"/>
                  </a:lnTo>
                  <a:lnTo>
                    <a:pt x="721" y="754"/>
                  </a:lnTo>
                  <a:lnTo>
                    <a:pt x="737" y="738"/>
                  </a:lnTo>
                  <a:lnTo>
                    <a:pt x="737"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 name="Freeform 119"/>
            <p:cNvSpPr>
              <a:spLocks/>
            </p:cNvSpPr>
            <p:nvPr userDrawn="1"/>
          </p:nvSpPr>
          <p:spPr bwMode="auto">
            <a:xfrm>
              <a:off x="1775" y="840"/>
              <a:ext cx="196" cy="196"/>
            </a:xfrm>
            <a:custGeom>
              <a:avLst/>
              <a:gdLst>
                <a:gd name="T0" fmla="*/ 682 w 783"/>
                <a:gd name="T1" fmla="*/ 654 h 783"/>
                <a:gd name="T2" fmla="*/ 718 w 783"/>
                <a:gd name="T3" fmla="*/ 608 h 783"/>
                <a:gd name="T4" fmla="*/ 746 w 783"/>
                <a:gd name="T5" fmla="*/ 557 h 783"/>
                <a:gd name="T6" fmla="*/ 767 w 783"/>
                <a:gd name="T7" fmla="*/ 503 h 783"/>
                <a:gd name="T8" fmla="*/ 779 w 783"/>
                <a:gd name="T9" fmla="*/ 449 h 783"/>
                <a:gd name="T10" fmla="*/ 783 w 783"/>
                <a:gd name="T11" fmla="*/ 393 h 783"/>
                <a:gd name="T12" fmla="*/ 779 w 783"/>
                <a:gd name="T13" fmla="*/ 335 h 783"/>
                <a:gd name="T14" fmla="*/ 767 w 783"/>
                <a:gd name="T15" fmla="*/ 281 h 783"/>
                <a:gd name="T16" fmla="*/ 746 w 783"/>
                <a:gd name="T17" fmla="*/ 227 h 783"/>
                <a:gd name="T18" fmla="*/ 718 w 783"/>
                <a:gd name="T19" fmla="*/ 176 h 783"/>
                <a:gd name="T20" fmla="*/ 682 w 783"/>
                <a:gd name="T21" fmla="*/ 129 h 783"/>
                <a:gd name="T22" fmla="*/ 654 w 783"/>
                <a:gd name="T23" fmla="*/ 101 h 783"/>
                <a:gd name="T24" fmla="*/ 607 w 783"/>
                <a:gd name="T25" fmla="*/ 66 h 783"/>
                <a:gd name="T26" fmla="*/ 556 w 783"/>
                <a:gd name="T27" fmla="*/ 37 h 783"/>
                <a:gd name="T28" fmla="*/ 503 w 783"/>
                <a:gd name="T29" fmla="*/ 16 h 783"/>
                <a:gd name="T30" fmla="*/ 448 w 783"/>
                <a:gd name="T31" fmla="*/ 4 h 783"/>
                <a:gd name="T32" fmla="*/ 390 w 783"/>
                <a:gd name="T33" fmla="*/ 0 h 783"/>
                <a:gd name="T34" fmla="*/ 334 w 783"/>
                <a:gd name="T35" fmla="*/ 4 h 783"/>
                <a:gd name="T36" fmla="*/ 280 w 783"/>
                <a:gd name="T37" fmla="*/ 16 h 783"/>
                <a:gd name="T38" fmla="*/ 226 w 783"/>
                <a:gd name="T39" fmla="*/ 37 h 783"/>
                <a:gd name="T40" fmla="*/ 175 w 783"/>
                <a:gd name="T41" fmla="*/ 66 h 783"/>
                <a:gd name="T42" fmla="*/ 129 w 783"/>
                <a:gd name="T43" fmla="*/ 101 h 783"/>
                <a:gd name="T44" fmla="*/ 100 w 783"/>
                <a:gd name="T45" fmla="*/ 129 h 783"/>
                <a:gd name="T46" fmla="*/ 63 w 783"/>
                <a:gd name="T47" fmla="*/ 176 h 783"/>
                <a:gd name="T48" fmla="*/ 36 w 783"/>
                <a:gd name="T49" fmla="*/ 227 h 783"/>
                <a:gd name="T50" fmla="*/ 15 w 783"/>
                <a:gd name="T51" fmla="*/ 281 h 783"/>
                <a:gd name="T52" fmla="*/ 3 w 783"/>
                <a:gd name="T53" fmla="*/ 335 h 783"/>
                <a:gd name="T54" fmla="*/ 0 w 783"/>
                <a:gd name="T55" fmla="*/ 393 h 783"/>
                <a:gd name="T56" fmla="*/ 3 w 783"/>
                <a:gd name="T57" fmla="*/ 449 h 783"/>
                <a:gd name="T58" fmla="*/ 15 w 783"/>
                <a:gd name="T59" fmla="*/ 503 h 783"/>
                <a:gd name="T60" fmla="*/ 36 w 783"/>
                <a:gd name="T61" fmla="*/ 557 h 783"/>
                <a:gd name="T62" fmla="*/ 63 w 783"/>
                <a:gd name="T63" fmla="*/ 608 h 783"/>
                <a:gd name="T64" fmla="*/ 100 w 783"/>
                <a:gd name="T65" fmla="*/ 654 h 783"/>
                <a:gd name="T66" fmla="*/ 129 w 783"/>
                <a:gd name="T67" fmla="*/ 683 h 783"/>
                <a:gd name="T68" fmla="*/ 175 w 783"/>
                <a:gd name="T69" fmla="*/ 718 h 783"/>
                <a:gd name="T70" fmla="*/ 226 w 783"/>
                <a:gd name="T71" fmla="*/ 747 h 783"/>
                <a:gd name="T72" fmla="*/ 280 w 783"/>
                <a:gd name="T73" fmla="*/ 768 h 783"/>
                <a:gd name="T74" fmla="*/ 334 w 783"/>
                <a:gd name="T75" fmla="*/ 780 h 783"/>
                <a:gd name="T76" fmla="*/ 390 w 783"/>
                <a:gd name="T77" fmla="*/ 783 h 783"/>
                <a:gd name="T78" fmla="*/ 448 w 783"/>
                <a:gd name="T79" fmla="*/ 780 h 783"/>
                <a:gd name="T80" fmla="*/ 503 w 783"/>
                <a:gd name="T81" fmla="*/ 768 h 783"/>
                <a:gd name="T82" fmla="*/ 556 w 783"/>
                <a:gd name="T83" fmla="*/ 747 h 783"/>
                <a:gd name="T84" fmla="*/ 607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8" y="669"/>
                  </a:moveTo>
                  <a:lnTo>
                    <a:pt x="668" y="669"/>
                  </a:lnTo>
                  <a:lnTo>
                    <a:pt x="682" y="654"/>
                  </a:lnTo>
                  <a:lnTo>
                    <a:pt x="695" y="639"/>
                  </a:lnTo>
                  <a:lnTo>
                    <a:pt x="707" y="623"/>
                  </a:lnTo>
                  <a:lnTo>
                    <a:pt x="718" y="608"/>
                  </a:lnTo>
                  <a:lnTo>
                    <a:pt x="728" y="591"/>
                  </a:lnTo>
                  <a:lnTo>
                    <a:pt x="738" y="574"/>
                  </a:lnTo>
                  <a:lnTo>
                    <a:pt x="746" y="557"/>
                  </a:lnTo>
                  <a:lnTo>
                    <a:pt x="754" y="540"/>
                  </a:lnTo>
                  <a:lnTo>
                    <a:pt x="761" y="522"/>
                  </a:lnTo>
                  <a:lnTo>
                    <a:pt x="767" y="503"/>
                  </a:lnTo>
                  <a:lnTo>
                    <a:pt x="771" y="485"/>
                  </a:lnTo>
                  <a:lnTo>
                    <a:pt x="775" y="467"/>
                  </a:lnTo>
                  <a:lnTo>
                    <a:pt x="779" y="449"/>
                  </a:lnTo>
                  <a:lnTo>
                    <a:pt x="781" y="429"/>
                  </a:lnTo>
                  <a:lnTo>
                    <a:pt x="783" y="411"/>
                  </a:lnTo>
                  <a:lnTo>
                    <a:pt x="783" y="393"/>
                  </a:lnTo>
                  <a:lnTo>
                    <a:pt x="783" y="373"/>
                  </a:lnTo>
                  <a:lnTo>
                    <a:pt x="781" y="355"/>
                  </a:lnTo>
                  <a:lnTo>
                    <a:pt x="779" y="335"/>
                  </a:lnTo>
                  <a:lnTo>
                    <a:pt x="775" y="317"/>
                  </a:lnTo>
                  <a:lnTo>
                    <a:pt x="771" y="299"/>
                  </a:lnTo>
                  <a:lnTo>
                    <a:pt x="767" y="281"/>
                  </a:lnTo>
                  <a:lnTo>
                    <a:pt x="761" y="262"/>
                  </a:lnTo>
                  <a:lnTo>
                    <a:pt x="754" y="244"/>
                  </a:lnTo>
                  <a:lnTo>
                    <a:pt x="746" y="227"/>
                  </a:lnTo>
                  <a:lnTo>
                    <a:pt x="738" y="210"/>
                  </a:lnTo>
                  <a:lnTo>
                    <a:pt x="728" y="193"/>
                  </a:lnTo>
                  <a:lnTo>
                    <a:pt x="718" y="176"/>
                  </a:lnTo>
                  <a:lnTo>
                    <a:pt x="707" y="161"/>
                  </a:lnTo>
                  <a:lnTo>
                    <a:pt x="695" y="145"/>
                  </a:lnTo>
                  <a:lnTo>
                    <a:pt x="682" y="129"/>
                  </a:lnTo>
                  <a:lnTo>
                    <a:pt x="668" y="115"/>
                  </a:lnTo>
                  <a:lnTo>
                    <a:pt x="668" y="115"/>
                  </a:lnTo>
                  <a:lnTo>
                    <a:pt x="654" y="101"/>
                  </a:lnTo>
                  <a:lnTo>
                    <a:pt x="638" y="88"/>
                  </a:lnTo>
                  <a:lnTo>
                    <a:pt x="622" y="76"/>
                  </a:lnTo>
                  <a:lnTo>
                    <a:pt x="607" y="66"/>
                  </a:lnTo>
                  <a:lnTo>
                    <a:pt x="590" y="55"/>
                  </a:lnTo>
                  <a:lnTo>
                    <a:pt x="573" y="45"/>
                  </a:lnTo>
                  <a:lnTo>
                    <a:pt x="556" y="37"/>
                  </a:lnTo>
                  <a:lnTo>
                    <a:pt x="539" y="29"/>
                  </a:lnTo>
                  <a:lnTo>
                    <a:pt x="521" y="23"/>
                  </a:lnTo>
                  <a:lnTo>
                    <a:pt x="503" y="16"/>
                  </a:lnTo>
                  <a:lnTo>
                    <a:pt x="484" y="12"/>
                  </a:lnTo>
                  <a:lnTo>
                    <a:pt x="466" y="8"/>
                  </a:lnTo>
                  <a:lnTo>
                    <a:pt x="448" y="4"/>
                  </a:lnTo>
                  <a:lnTo>
                    <a:pt x="428" y="2"/>
                  </a:lnTo>
                  <a:lnTo>
                    <a:pt x="410" y="0"/>
                  </a:lnTo>
                  <a:lnTo>
                    <a:pt x="390" y="0"/>
                  </a:lnTo>
                  <a:lnTo>
                    <a:pt x="372" y="0"/>
                  </a:lnTo>
                  <a:lnTo>
                    <a:pt x="354" y="2"/>
                  </a:lnTo>
                  <a:lnTo>
                    <a:pt x="334" y="4"/>
                  </a:lnTo>
                  <a:lnTo>
                    <a:pt x="316" y="8"/>
                  </a:lnTo>
                  <a:lnTo>
                    <a:pt x="298" y="12"/>
                  </a:lnTo>
                  <a:lnTo>
                    <a:pt x="280" y="16"/>
                  </a:lnTo>
                  <a:lnTo>
                    <a:pt x="261" y="23"/>
                  </a:lnTo>
                  <a:lnTo>
                    <a:pt x="243" y="29"/>
                  </a:lnTo>
                  <a:lnTo>
                    <a:pt x="226" y="37"/>
                  </a:lnTo>
                  <a:lnTo>
                    <a:pt x="209" y="45"/>
                  </a:lnTo>
                  <a:lnTo>
                    <a:pt x="192" y="55"/>
                  </a:lnTo>
                  <a:lnTo>
                    <a:pt x="175" y="66"/>
                  </a:lnTo>
                  <a:lnTo>
                    <a:pt x="160" y="76"/>
                  </a:lnTo>
                  <a:lnTo>
                    <a:pt x="144" y="88"/>
                  </a:lnTo>
                  <a:lnTo>
                    <a:pt x="129" y="101"/>
                  </a:lnTo>
                  <a:lnTo>
                    <a:pt x="114" y="115"/>
                  </a:lnTo>
                  <a:lnTo>
                    <a:pt x="114" y="115"/>
                  </a:lnTo>
                  <a:lnTo>
                    <a:pt x="100" y="129"/>
                  </a:lnTo>
                  <a:lnTo>
                    <a:pt x="87" y="145"/>
                  </a:lnTo>
                  <a:lnTo>
                    <a:pt x="75" y="161"/>
                  </a:lnTo>
                  <a:lnTo>
                    <a:pt x="63" y="176"/>
                  </a:lnTo>
                  <a:lnTo>
                    <a:pt x="54" y="193"/>
                  </a:lnTo>
                  <a:lnTo>
                    <a:pt x="44" y="210"/>
                  </a:lnTo>
                  <a:lnTo>
                    <a:pt x="36" y="227"/>
                  </a:lnTo>
                  <a:lnTo>
                    <a:pt x="28" y="244"/>
                  </a:lnTo>
                  <a:lnTo>
                    <a:pt x="22" y="262"/>
                  </a:lnTo>
                  <a:lnTo>
                    <a:pt x="15" y="281"/>
                  </a:lnTo>
                  <a:lnTo>
                    <a:pt x="11" y="299"/>
                  </a:lnTo>
                  <a:lnTo>
                    <a:pt x="6" y="317"/>
                  </a:lnTo>
                  <a:lnTo>
                    <a:pt x="3" y="335"/>
                  </a:lnTo>
                  <a:lnTo>
                    <a:pt x="1" y="355"/>
                  </a:lnTo>
                  <a:lnTo>
                    <a:pt x="0" y="373"/>
                  </a:lnTo>
                  <a:lnTo>
                    <a:pt x="0" y="393"/>
                  </a:lnTo>
                  <a:lnTo>
                    <a:pt x="0" y="411"/>
                  </a:lnTo>
                  <a:lnTo>
                    <a:pt x="1" y="429"/>
                  </a:lnTo>
                  <a:lnTo>
                    <a:pt x="3" y="449"/>
                  </a:lnTo>
                  <a:lnTo>
                    <a:pt x="6" y="467"/>
                  </a:lnTo>
                  <a:lnTo>
                    <a:pt x="11" y="485"/>
                  </a:lnTo>
                  <a:lnTo>
                    <a:pt x="15" y="503"/>
                  </a:lnTo>
                  <a:lnTo>
                    <a:pt x="22" y="522"/>
                  </a:lnTo>
                  <a:lnTo>
                    <a:pt x="28" y="540"/>
                  </a:lnTo>
                  <a:lnTo>
                    <a:pt x="36" y="557"/>
                  </a:lnTo>
                  <a:lnTo>
                    <a:pt x="44" y="574"/>
                  </a:lnTo>
                  <a:lnTo>
                    <a:pt x="54" y="591"/>
                  </a:lnTo>
                  <a:lnTo>
                    <a:pt x="63" y="608"/>
                  </a:lnTo>
                  <a:lnTo>
                    <a:pt x="75" y="623"/>
                  </a:lnTo>
                  <a:lnTo>
                    <a:pt x="87" y="639"/>
                  </a:lnTo>
                  <a:lnTo>
                    <a:pt x="100" y="654"/>
                  </a:lnTo>
                  <a:lnTo>
                    <a:pt x="114" y="669"/>
                  </a:lnTo>
                  <a:lnTo>
                    <a:pt x="114" y="669"/>
                  </a:lnTo>
                  <a:lnTo>
                    <a:pt x="129" y="683"/>
                  </a:lnTo>
                  <a:lnTo>
                    <a:pt x="144" y="696"/>
                  </a:lnTo>
                  <a:lnTo>
                    <a:pt x="160" y="708"/>
                  </a:lnTo>
                  <a:lnTo>
                    <a:pt x="175" y="718"/>
                  </a:lnTo>
                  <a:lnTo>
                    <a:pt x="192" y="729"/>
                  </a:lnTo>
                  <a:lnTo>
                    <a:pt x="209" y="739"/>
                  </a:lnTo>
                  <a:lnTo>
                    <a:pt x="226" y="747"/>
                  </a:lnTo>
                  <a:lnTo>
                    <a:pt x="243" y="755"/>
                  </a:lnTo>
                  <a:lnTo>
                    <a:pt x="261" y="761"/>
                  </a:lnTo>
                  <a:lnTo>
                    <a:pt x="280" y="768"/>
                  </a:lnTo>
                  <a:lnTo>
                    <a:pt x="298" y="772"/>
                  </a:lnTo>
                  <a:lnTo>
                    <a:pt x="316" y="776"/>
                  </a:lnTo>
                  <a:lnTo>
                    <a:pt x="334" y="780"/>
                  </a:lnTo>
                  <a:lnTo>
                    <a:pt x="354" y="782"/>
                  </a:lnTo>
                  <a:lnTo>
                    <a:pt x="372" y="783"/>
                  </a:lnTo>
                  <a:lnTo>
                    <a:pt x="390" y="783"/>
                  </a:lnTo>
                  <a:lnTo>
                    <a:pt x="410" y="783"/>
                  </a:lnTo>
                  <a:lnTo>
                    <a:pt x="428" y="782"/>
                  </a:lnTo>
                  <a:lnTo>
                    <a:pt x="448" y="780"/>
                  </a:lnTo>
                  <a:lnTo>
                    <a:pt x="466" y="776"/>
                  </a:lnTo>
                  <a:lnTo>
                    <a:pt x="484" y="772"/>
                  </a:lnTo>
                  <a:lnTo>
                    <a:pt x="503" y="768"/>
                  </a:lnTo>
                  <a:lnTo>
                    <a:pt x="521" y="761"/>
                  </a:lnTo>
                  <a:lnTo>
                    <a:pt x="539" y="755"/>
                  </a:lnTo>
                  <a:lnTo>
                    <a:pt x="556" y="747"/>
                  </a:lnTo>
                  <a:lnTo>
                    <a:pt x="573" y="739"/>
                  </a:lnTo>
                  <a:lnTo>
                    <a:pt x="590" y="729"/>
                  </a:lnTo>
                  <a:lnTo>
                    <a:pt x="607" y="718"/>
                  </a:lnTo>
                  <a:lnTo>
                    <a:pt x="622" y="708"/>
                  </a:lnTo>
                  <a:lnTo>
                    <a:pt x="638" y="696"/>
                  </a:lnTo>
                  <a:lnTo>
                    <a:pt x="654" y="683"/>
                  </a:lnTo>
                  <a:lnTo>
                    <a:pt x="668" y="669"/>
                  </a:lnTo>
                  <a:lnTo>
                    <a:pt x="668"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Freeform 120"/>
            <p:cNvSpPr>
              <a:spLocks/>
            </p:cNvSpPr>
            <p:nvPr userDrawn="1"/>
          </p:nvSpPr>
          <p:spPr bwMode="auto">
            <a:xfrm>
              <a:off x="1606" y="1029"/>
              <a:ext cx="176" cy="176"/>
            </a:xfrm>
            <a:custGeom>
              <a:avLst/>
              <a:gdLst>
                <a:gd name="T0" fmla="*/ 91 w 703"/>
                <a:gd name="T1" fmla="*/ 116 h 701"/>
                <a:gd name="T2" fmla="*/ 59 w 703"/>
                <a:gd name="T3" fmla="*/ 158 h 701"/>
                <a:gd name="T4" fmla="*/ 33 w 703"/>
                <a:gd name="T5" fmla="*/ 204 h 701"/>
                <a:gd name="T6" fmla="*/ 16 w 703"/>
                <a:gd name="T7" fmla="*/ 251 h 701"/>
                <a:gd name="T8" fmla="*/ 4 w 703"/>
                <a:gd name="T9" fmla="*/ 300 h 701"/>
                <a:gd name="T10" fmla="*/ 0 w 703"/>
                <a:gd name="T11" fmla="*/ 351 h 701"/>
                <a:gd name="T12" fmla="*/ 4 w 703"/>
                <a:gd name="T13" fmla="*/ 402 h 701"/>
                <a:gd name="T14" fmla="*/ 16 w 703"/>
                <a:gd name="T15" fmla="*/ 451 h 701"/>
                <a:gd name="T16" fmla="*/ 33 w 703"/>
                <a:gd name="T17" fmla="*/ 498 h 701"/>
                <a:gd name="T18" fmla="*/ 59 w 703"/>
                <a:gd name="T19" fmla="*/ 544 h 701"/>
                <a:gd name="T20" fmla="*/ 91 w 703"/>
                <a:gd name="T21" fmla="*/ 585 h 701"/>
                <a:gd name="T22" fmla="*/ 116 w 703"/>
                <a:gd name="T23" fmla="*/ 611 h 701"/>
                <a:gd name="T24" fmla="*/ 159 w 703"/>
                <a:gd name="T25" fmla="*/ 644 h 701"/>
                <a:gd name="T26" fmla="*/ 204 w 703"/>
                <a:gd name="T27" fmla="*/ 669 h 701"/>
                <a:gd name="T28" fmla="*/ 252 w 703"/>
                <a:gd name="T29" fmla="*/ 687 h 701"/>
                <a:gd name="T30" fmla="*/ 301 w 703"/>
                <a:gd name="T31" fmla="*/ 699 h 701"/>
                <a:gd name="T32" fmla="*/ 352 w 703"/>
                <a:gd name="T33" fmla="*/ 701 h 701"/>
                <a:gd name="T34" fmla="*/ 403 w 703"/>
                <a:gd name="T35" fmla="*/ 699 h 701"/>
                <a:gd name="T36" fmla="*/ 452 w 703"/>
                <a:gd name="T37" fmla="*/ 687 h 701"/>
                <a:gd name="T38" fmla="*/ 499 w 703"/>
                <a:gd name="T39" fmla="*/ 669 h 701"/>
                <a:gd name="T40" fmla="*/ 545 w 703"/>
                <a:gd name="T41" fmla="*/ 644 h 701"/>
                <a:gd name="T42" fmla="*/ 587 w 703"/>
                <a:gd name="T43" fmla="*/ 611 h 701"/>
                <a:gd name="T44" fmla="*/ 613 w 703"/>
                <a:gd name="T45" fmla="*/ 585 h 701"/>
                <a:gd name="T46" fmla="*/ 645 w 703"/>
                <a:gd name="T47" fmla="*/ 544 h 701"/>
                <a:gd name="T48" fmla="*/ 670 w 703"/>
                <a:gd name="T49" fmla="*/ 498 h 701"/>
                <a:gd name="T50" fmla="*/ 688 w 703"/>
                <a:gd name="T51" fmla="*/ 451 h 701"/>
                <a:gd name="T52" fmla="*/ 700 w 703"/>
                <a:gd name="T53" fmla="*/ 402 h 701"/>
                <a:gd name="T54" fmla="*/ 703 w 703"/>
                <a:gd name="T55" fmla="*/ 351 h 701"/>
                <a:gd name="T56" fmla="*/ 700 w 703"/>
                <a:gd name="T57" fmla="*/ 300 h 701"/>
                <a:gd name="T58" fmla="*/ 688 w 703"/>
                <a:gd name="T59" fmla="*/ 251 h 701"/>
                <a:gd name="T60" fmla="*/ 670 w 703"/>
                <a:gd name="T61" fmla="*/ 204 h 701"/>
                <a:gd name="T62" fmla="*/ 645 w 703"/>
                <a:gd name="T63" fmla="*/ 158 h 701"/>
                <a:gd name="T64" fmla="*/ 613 w 703"/>
                <a:gd name="T65" fmla="*/ 116 h 701"/>
                <a:gd name="T66" fmla="*/ 587 w 703"/>
                <a:gd name="T67" fmla="*/ 90 h 701"/>
                <a:gd name="T68" fmla="*/ 545 w 703"/>
                <a:gd name="T69" fmla="*/ 58 h 701"/>
                <a:gd name="T70" fmla="*/ 499 w 703"/>
                <a:gd name="T71" fmla="*/ 33 h 701"/>
                <a:gd name="T72" fmla="*/ 452 w 703"/>
                <a:gd name="T73" fmla="*/ 15 h 701"/>
                <a:gd name="T74" fmla="*/ 403 w 703"/>
                <a:gd name="T75" fmla="*/ 3 h 701"/>
                <a:gd name="T76" fmla="*/ 352 w 703"/>
                <a:gd name="T77" fmla="*/ 0 h 701"/>
                <a:gd name="T78" fmla="*/ 301 w 703"/>
                <a:gd name="T79" fmla="*/ 3 h 701"/>
                <a:gd name="T80" fmla="*/ 252 w 703"/>
                <a:gd name="T81" fmla="*/ 15 h 701"/>
                <a:gd name="T82" fmla="*/ 204 w 703"/>
                <a:gd name="T83" fmla="*/ 33 h 701"/>
                <a:gd name="T84" fmla="*/ 159 w 703"/>
                <a:gd name="T85" fmla="*/ 58 h 701"/>
                <a:gd name="T86" fmla="*/ 116 w 703"/>
                <a:gd name="T87" fmla="*/ 9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1">
                  <a:moveTo>
                    <a:pt x="103" y="103"/>
                  </a:moveTo>
                  <a:lnTo>
                    <a:pt x="103" y="103"/>
                  </a:lnTo>
                  <a:lnTo>
                    <a:pt x="91" y="116"/>
                  </a:lnTo>
                  <a:lnTo>
                    <a:pt x="80" y="129"/>
                  </a:lnTo>
                  <a:lnTo>
                    <a:pt x="69" y="144"/>
                  </a:lnTo>
                  <a:lnTo>
                    <a:pt x="59" y="158"/>
                  </a:lnTo>
                  <a:lnTo>
                    <a:pt x="50" y="172"/>
                  </a:lnTo>
                  <a:lnTo>
                    <a:pt x="41" y="188"/>
                  </a:lnTo>
                  <a:lnTo>
                    <a:pt x="33" y="204"/>
                  </a:lnTo>
                  <a:lnTo>
                    <a:pt x="26" y="219"/>
                  </a:lnTo>
                  <a:lnTo>
                    <a:pt x="21" y="235"/>
                  </a:lnTo>
                  <a:lnTo>
                    <a:pt x="16" y="251"/>
                  </a:lnTo>
                  <a:lnTo>
                    <a:pt x="11" y="267"/>
                  </a:lnTo>
                  <a:lnTo>
                    <a:pt x="7" y="284"/>
                  </a:lnTo>
                  <a:lnTo>
                    <a:pt x="4" y="300"/>
                  </a:lnTo>
                  <a:lnTo>
                    <a:pt x="3" y="317"/>
                  </a:lnTo>
                  <a:lnTo>
                    <a:pt x="2" y="334"/>
                  </a:lnTo>
                  <a:lnTo>
                    <a:pt x="0" y="351"/>
                  </a:lnTo>
                  <a:lnTo>
                    <a:pt x="2" y="368"/>
                  </a:lnTo>
                  <a:lnTo>
                    <a:pt x="3" y="385"/>
                  </a:lnTo>
                  <a:lnTo>
                    <a:pt x="4" y="402"/>
                  </a:lnTo>
                  <a:lnTo>
                    <a:pt x="7" y="417"/>
                  </a:lnTo>
                  <a:lnTo>
                    <a:pt x="11" y="434"/>
                  </a:lnTo>
                  <a:lnTo>
                    <a:pt x="16" y="451"/>
                  </a:lnTo>
                  <a:lnTo>
                    <a:pt x="21" y="467"/>
                  </a:lnTo>
                  <a:lnTo>
                    <a:pt x="26" y="482"/>
                  </a:lnTo>
                  <a:lnTo>
                    <a:pt x="33" y="498"/>
                  </a:lnTo>
                  <a:lnTo>
                    <a:pt x="41" y="514"/>
                  </a:lnTo>
                  <a:lnTo>
                    <a:pt x="50" y="529"/>
                  </a:lnTo>
                  <a:lnTo>
                    <a:pt x="59" y="544"/>
                  </a:lnTo>
                  <a:lnTo>
                    <a:pt x="69" y="558"/>
                  </a:lnTo>
                  <a:lnTo>
                    <a:pt x="80" y="572"/>
                  </a:lnTo>
                  <a:lnTo>
                    <a:pt x="91" y="585"/>
                  </a:lnTo>
                  <a:lnTo>
                    <a:pt x="103" y="600"/>
                  </a:lnTo>
                  <a:lnTo>
                    <a:pt x="103" y="600"/>
                  </a:lnTo>
                  <a:lnTo>
                    <a:pt x="116" y="611"/>
                  </a:lnTo>
                  <a:lnTo>
                    <a:pt x="131" y="623"/>
                  </a:lnTo>
                  <a:lnTo>
                    <a:pt x="145" y="634"/>
                  </a:lnTo>
                  <a:lnTo>
                    <a:pt x="159" y="644"/>
                  </a:lnTo>
                  <a:lnTo>
                    <a:pt x="174" y="653"/>
                  </a:lnTo>
                  <a:lnTo>
                    <a:pt x="189" y="662"/>
                  </a:lnTo>
                  <a:lnTo>
                    <a:pt x="204" y="669"/>
                  </a:lnTo>
                  <a:lnTo>
                    <a:pt x="220" y="677"/>
                  </a:lnTo>
                  <a:lnTo>
                    <a:pt x="236" y="682"/>
                  </a:lnTo>
                  <a:lnTo>
                    <a:pt x="252" y="687"/>
                  </a:lnTo>
                  <a:lnTo>
                    <a:pt x="269" y="692"/>
                  </a:lnTo>
                  <a:lnTo>
                    <a:pt x="284" y="696"/>
                  </a:lnTo>
                  <a:lnTo>
                    <a:pt x="301" y="699"/>
                  </a:lnTo>
                  <a:lnTo>
                    <a:pt x="318" y="700"/>
                  </a:lnTo>
                  <a:lnTo>
                    <a:pt x="335" y="701"/>
                  </a:lnTo>
                  <a:lnTo>
                    <a:pt x="352" y="701"/>
                  </a:lnTo>
                  <a:lnTo>
                    <a:pt x="369" y="701"/>
                  </a:lnTo>
                  <a:lnTo>
                    <a:pt x="386" y="700"/>
                  </a:lnTo>
                  <a:lnTo>
                    <a:pt x="403" y="699"/>
                  </a:lnTo>
                  <a:lnTo>
                    <a:pt x="419" y="696"/>
                  </a:lnTo>
                  <a:lnTo>
                    <a:pt x="435" y="692"/>
                  </a:lnTo>
                  <a:lnTo>
                    <a:pt x="452" y="687"/>
                  </a:lnTo>
                  <a:lnTo>
                    <a:pt x="468" y="682"/>
                  </a:lnTo>
                  <a:lnTo>
                    <a:pt x="484" y="677"/>
                  </a:lnTo>
                  <a:lnTo>
                    <a:pt x="499" y="669"/>
                  </a:lnTo>
                  <a:lnTo>
                    <a:pt x="515" y="662"/>
                  </a:lnTo>
                  <a:lnTo>
                    <a:pt x="531" y="653"/>
                  </a:lnTo>
                  <a:lnTo>
                    <a:pt x="545" y="644"/>
                  </a:lnTo>
                  <a:lnTo>
                    <a:pt x="559" y="634"/>
                  </a:lnTo>
                  <a:lnTo>
                    <a:pt x="574" y="623"/>
                  </a:lnTo>
                  <a:lnTo>
                    <a:pt x="587" y="611"/>
                  </a:lnTo>
                  <a:lnTo>
                    <a:pt x="600" y="600"/>
                  </a:lnTo>
                  <a:lnTo>
                    <a:pt x="600" y="600"/>
                  </a:lnTo>
                  <a:lnTo>
                    <a:pt x="613" y="585"/>
                  </a:lnTo>
                  <a:lnTo>
                    <a:pt x="624" y="572"/>
                  </a:lnTo>
                  <a:lnTo>
                    <a:pt x="635" y="558"/>
                  </a:lnTo>
                  <a:lnTo>
                    <a:pt x="645" y="544"/>
                  </a:lnTo>
                  <a:lnTo>
                    <a:pt x="654" y="529"/>
                  </a:lnTo>
                  <a:lnTo>
                    <a:pt x="662" y="514"/>
                  </a:lnTo>
                  <a:lnTo>
                    <a:pt x="670" y="498"/>
                  </a:lnTo>
                  <a:lnTo>
                    <a:pt x="678" y="482"/>
                  </a:lnTo>
                  <a:lnTo>
                    <a:pt x="683" y="467"/>
                  </a:lnTo>
                  <a:lnTo>
                    <a:pt x="688" y="451"/>
                  </a:lnTo>
                  <a:lnTo>
                    <a:pt x="693" y="434"/>
                  </a:lnTo>
                  <a:lnTo>
                    <a:pt x="696" y="417"/>
                  </a:lnTo>
                  <a:lnTo>
                    <a:pt x="700" y="402"/>
                  </a:lnTo>
                  <a:lnTo>
                    <a:pt x="701" y="385"/>
                  </a:lnTo>
                  <a:lnTo>
                    <a:pt x="703" y="368"/>
                  </a:lnTo>
                  <a:lnTo>
                    <a:pt x="703" y="351"/>
                  </a:lnTo>
                  <a:lnTo>
                    <a:pt x="703" y="334"/>
                  </a:lnTo>
                  <a:lnTo>
                    <a:pt x="701" y="317"/>
                  </a:lnTo>
                  <a:lnTo>
                    <a:pt x="700" y="300"/>
                  </a:lnTo>
                  <a:lnTo>
                    <a:pt x="696" y="284"/>
                  </a:lnTo>
                  <a:lnTo>
                    <a:pt x="693" y="267"/>
                  </a:lnTo>
                  <a:lnTo>
                    <a:pt x="688" y="251"/>
                  </a:lnTo>
                  <a:lnTo>
                    <a:pt x="683" y="235"/>
                  </a:lnTo>
                  <a:lnTo>
                    <a:pt x="678" y="219"/>
                  </a:lnTo>
                  <a:lnTo>
                    <a:pt x="670" y="204"/>
                  </a:lnTo>
                  <a:lnTo>
                    <a:pt x="662" y="188"/>
                  </a:lnTo>
                  <a:lnTo>
                    <a:pt x="654" y="172"/>
                  </a:lnTo>
                  <a:lnTo>
                    <a:pt x="645" y="158"/>
                  </a:lnTo>
                  <a:lnTo>
                    <a:pt x="635" y="144"/>
                  </a:lnTo>
                  <a:lnTo>
                    <a:pt x="624" y="129"/>
                  </a:lnTo>
                  <a:lnTo>
                    <a:pt x="613" y="116"/>
                  </a:lnTo>
                  <a:lnTo>
                    <a:pt x="600" y="103"/>
                  </a:lnTo>
                  <a:lnTo>
                    <a:pt x="600" y="103"/>
                  </a:lnTo>
                  <a:lnTo>
                    <a:pt x="587" y="90"/>
                  </a:lnTo>
                  <a:lnTo>
                    <a:pt x="574" y="79"/>
                  </a:lnTo>
                  <a:lnTo>
                    <a:pt x="559" y="68"/>
                  </a:lnTo>
                  <a:lnTo>
                    <a:pt x="545" y="58"/>
                  </a:lnTo>
                  <a:lnTo>
                    <a:pt x="531" y="49"/>
                  </a:lnTo>
                  <a:lnTo>
                    <a:pt x="515" y="39"/>
                  </a:lnTo>
                  <a:lnTo>
                    <a:pt x="499" y="33"/>
                  </a:lnTo>
                  <a:lnTo>
                    <a:pt x="484" y="25"/>
                  </a:lnTo>
                  <a:lnTo>
                    <a:pt x="468" y="20"/>
                  </a:lnTo>
                  <a:lnTo>
                    <a:pt x="452" y="15"/>
                  </a:lnTo>
                  <a:lnTo>
                    <a:pt x="435" y="10"/>
                  </a:lnTo>
                  <a:lnTo>
                    <a:pt x="419" y="7"/>
                  </a:lnTo>
                  <a:lnTo>
                    <a:pt x="403" y="3"/>
                  </a:lnTo>
                  <a:lnTo>
                    <a:pt x="386" y="2"/>
                  </a:lnTo>
                  <a:lnTo>
                    <a:pt x="369" y="0"/>
                  </a:lnTo>
                  <a:lnTo>
                    <a:pt x="352" y="0"/>
                  </a:lnTo>
                  <a:lnTo>
                    <a:pt x="335" y="0"/>
                  </a:lnTo>
                  <a:lnTo>
                    <a:pt x="318" y="2"/>
                  </a:lnTo>
                  <a:lnTo>
                    <a:pt x="301" y="3"/>
                  </a:lnTo>
                  <a:lnTo>
                    <a:pt x="284" y="7"/>
                  </a:lnTo>
                  <a:lnTo>
                    <a:pt x="269" y="10"/>
                  </a:lnTo>
                  <a:lnTo>
                    <a:pt x="252" y="15"/>
                  </a:lnTo>
                  <a:lnTo>
                    <a:pt x="236" y="20"/>
                  </a:lnTo>
                  <a:lnTo>
                    <a:pt x="220" y="25"/>
                  </a:lnTo>
                  <a:lnTo>
                    <a:pt x="204" y="33"/>
                  </a:lnTo>
                  <a:lnTo>
                    <a:pt x="189" y="39"/>
                  </a:lnTo>
                  <a:lnTo>
                    <a:pt x="174" y="49"/>
                  </a:lnTo>
                  <a:lnTo>
                    <a:pt x="159" y="58"/>
                  </a:lnTo>
                  <a:lnTo>
                    <a:pt x="145" y="68"/>
                  </a:lnTo>
                  <a:lnTo>
                    <a:pt x="131" y="79"/>
                  </a:lnTo>
                  <a:lnTo>
                    <a:pt x="116" y="90"/>
                  </a:lnTo>
                  <a:lnTo>
                    <a:pt x="103" y="103"/>
                  </a:lnTo>
                  <a:lnTo>
                    <a:pt x="103"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Freeform 121"/>
            <p:cNvSpPr>
              <a:spLocks/>
            </p:cNvSpPr>
            <p:nvPr userDrawn="1"/>
          </p:nvSpPr>
          <p:spPr bwMode="auto">
            <a:xfrm>
              <a:off x="1437" y="1218"/>
              <a:ext cx="156" cy="156"/>
            </a:xfrm>
            <a:custGeom>
              <a:avLst/>
              <a:gdLst>
                <a:gd name="T0" fmla="*/ 91 w 622"/>
                <a:gd name="T1" fmla="*/ 91 h 622"/>
                <a:gd name="T2" fmla="*/ 69 w 622"/>
                <a:gd name="T3" fmla="*/ 115 h 622"/>
                <a:gd name="T4" fmla="*/ 51 w 622"/>
                <a:gd name="T5" fmla="*/ 139 h 622"/>
                <a:gd name="T6" fmla="*/ 24 w 622"/>
                <a:gd name="T7" fmla="*/ 194 h 622"/>
                <a:gd name="T8" fmla="*/ 5 w 622"/>
                <a:gd name="T9" fmla="*/ 252 h 622"/>
                <a:gd name="T10" fmla="*/ 0 w 622"/>
                <a:gd name="T11" fmla="*/ 311 h 622"/>
                <a:gd name="T12" fmla="*/ 5 w 622"/>
                <a:gd name="T13" fmla="*/ 370 h 622"/>
                <a:gd name="T14" fmla="*/ 24 w 622"/>
                <a:gd name="T15" fmla="*/ 427 h 622"/>
                <a:gd name="T16" fmla="*/ 51 w 622"/>
                <a:gd name="T17" fmla="*/ 482 h 622"/>
                <a:gd name="T18" fmla="*/ 69 w 622"/>
                <a:gd name="T19" fmla="*/ 507 h 622"/>
                <a:gd name="T20" fmla="*/ 91 w 622"/>
                <a:gd name="T21" fmla="*/ 530 h 622"/>
                <a:gd name="T22" fmla="*/ 103 w 622"/>
                <a:gd name="T23" fmla="*/ 542 h 622"/>
                <a:gd name="T24" fmla="*/ 127 w 622"/>
                <a:gd name="T25" fmla="*/ 562 h 622"/>
                <a:gd name="T26" fmla="*/ 167 w 622"/>
                <a:gd name="T27" fmla="*/ 586 h 622"/>
                <a:gd name="T28" fmla="*/ 223 w 622"/>
                <a:gd name="T29" fmla="*/ 608 h 622"/>
                <a:gd name="T30" fmla="*/ 282 w 622"/>
                <a:gd name="T31" fmla="*/ 620 h 622"/>
                <a:gd name="T32" fmla="*/ 340 w 622"/>
                <a:gd name="T33" fmla="*/ 620 h 622"/>
                <a:gd name="T34" fmla="*/ 399 w 622"/>
                <a:gd name="T35" fmla="*/ 608 h 622"/>
                <a:gd name="T36" fmla="*/ 455 w 622"/>
                <a:gd name="T37" fmla="*/ 586 h 622"/>
                <a:gd name="T38" fmla="*/ 494 w 622"/>
                <a:gd name="T39" fmla="*/ 562 h 622"/>
                <a:gd name="T40" fmla="*/ 519 w 622"/>
                <a:gd name="T41" fmla="*/ 542 h 622"/>
                <a:gd name="T42" fmla="*/ 531 w 622"/>
                <a:gd name="T43" fmla="*/ 530 h 622"/>
                <a:gd name="T44" fmla="*/ 551 w 622"/>
                <a:gd name="T45" fmla="*/ 507 h 622"/>
                <a:gd name="T46" fmla="*/ 570 w 622"/>
                <a:gd name="T47" fmla="*/ 482 h 622"/>
                <a:gd name="T48" fmla="*/ 598 w 622"/>
                <a:gd name="T49" fmla="*/ 427 h 622"/>
                <a:gd name="T50" fmla="*/ 615 w 622"/>
                <a:gd name="T51" fmla="*/ 370 h 622"/>
                <a:gd name="T52" fmla="*/ 622 w 622"/>
                <a:gd name="T53" fmla="*/ 311 h 622"/>
                <a:gd name="T54" fmla="*/ 615 w 622"/>
                <a:gd name="T55" fmla="*/ 252 h 622"/>
                <a:gd name="T56" fmla="*/ 598 w 622"/>
                <a:gd name="T57" fmla="*/ 194 h 622"/>
                <a:gd name="T58" fmla="*/ 570 w 622"/>
                <a:gd name="T59" fmla="*/ 139 h 622"/>
                <a:gd name="T60" fmla="*/ 551 w 622"/>
                <a:gd name="T61" fmla="*/ 115 h 622"/>
                <a:gd name="T62" fmla="*/ 531 w 622"/>
                <a:gd name="T63" fmla="*/ 91 h 622"/>
                <a:gd name="T64" fmla="*/ 519 w 622"/>
                <a:gd name="T65" fmla="*/ 81 h 622"/>
                <a:gd name="T66" fmla="*/ 494 w 622"/>
                <a:gd name="T67" fmla="*/ 60 h 622"/>
                <a:gd name="T68" fmla="*/ 455 w 622"/>
                <a:gd name="T69" fmla="*/ 35 h 622"/>
                <a:gd name="T70" fmla="*/ 399 w 622"/>
                <a:gd name="T71" fmla="*/ 13 h 622"/>
                <a:gd name="T72" fmla="*/ 340 w 622"/>
                <a:gd name="T73" fmla="*/ 1 h 622"/>
                <a:gd name="T74" fmla="*/ 282 w 622"/>
                <a:gd name="T75" fmla="*/ 1 h 622"/>
                <a:gd name="T76" fmla="*/ 223 w 622"/>
                <a:gd name="T77" fmla="*/ 13 h 622"/>
                <a:gd name="T78" fmla="*/ 167 w 622"/>
                <a:gd name="T79" fmla="*/ 35 h 622"/>
                <a:gd name="T80" fmla="*/ 127 w 622"/>
                <a:gd name="T81" fmla="*/ 60 h 622"/>
                <a:gd name="T82" fmla="*/ 103 w 622"/>
                <a:gd name="T83" fmla="*/ 81 h 622"/>
                <a:gd name="T84" fmla="*/ 9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91" y="91"/>
                  </a:moveTo>
                  <a:lnTo>
                    <a:pt x="91" y="91"/>
                  </a:lnTo>
                  <a:lnTo>
                    <a:pt x="80" y="103"/>
                  </a:lnTo>
                  <a:lnTo>
                    <a:pt x="69" y="115"/>
                  </a:lnTo>
                  <a:lnTo>
                    <a:pt x="60" y="128"/>
                  </a:lnTo>
                  <a:lnTo>
                    <a:pt x="51" y="139"/>
                  </a:lnTo>
                  <a:lnTo>
                    <a:pt x="35" y="167"/>
                  </a:lnTo>
                  <a:lnTo>
                    <a:pt x="24" y="194"/>
                  </a:lnTo>
                  <a:lnTo>
                    <a:pt x="13" y="223"/>
                  </a:lnTo>
                  <a:lnTo>
                    <a:pt x="5" y="252"/>
                  </a:lnTo>
                  <a:lnTo>
                    <a:pt x="2" y="281"/>
                  </a:lnTo>
                  <a:lnTo>
                    <a:pt x="0" y="311"/>
                  </a:lnTo>
                  <a:lnTo>
                    <a:pt x="2" y="340"/>
                  </a:lnTo>
                  <a:lnTo>
                    <a:pt x="5" y="370"/>
                  </a:lnTo>
                  <a:lnTo>
                    <a:pt x="13" y="399"/>
                  </a:lnTo>
                  <a:lnTo>
                    <a:pt x="24" y="427"/>
                  </a:lnTo>
                  <a:lnTo>
                    <a:pt x="35" y="455"/>
                  </a:lnTo>
                  <a:lnTo>
                    <a:pt x="51" y="482"/>
                  </a:lnTo>
                  <a:lnTo>
                    <a:pt x="60" y="494"/>
                  </a:lnTo>
                  <a:lnTo>
                    <a:pt x="69" y="507"/>
                  </a:lnTo>
                  <a:lnTo>
                    <a:pt x="80" y="519"/>
                  </a:lnTo>
                  <a:lnTo>
                    <a:pt x="91" y="530"/>
                  </a:lnTo>
                  <a:lnTo>
                    <a:pt x="91" y="530"/>
                  </a:lnTo>
                  <a:lnTo>
                    <a:pt x="103" y="542"/>
                  </a:lnTo>
                  <a:lnTo>
                    <a:pt x="115" y="551"/>
                  </a:lnTo>
                  <a:lnTo>
                    <a:pt x="127" y="562"/>
                  </a:lnTo>
                  <a:lnTo>
                    <a:pt x="140" y="571"/>
                  </a:lnTo>
                  <a:lnTo>
                    <a:pt x="167" y="586"/>
                  </a:lnTo>
                  <a:lnTo>
                    <a:pt x="194" y="598"/>
                  </a:lnTo>
                  <a:lnTo>
                    <a:pt x="223" y="608"/>
                  </a:lnTo>
                  <a:lnTo>
                    <a:pt x="252" y="616"/>
                  </a:lnTo>
                  <a:lnTo>
                    <a:pt x="282" y="620"/>
                  </a:lnTo>
                  <a:lnTo>
                    <a:pt x="310" y="622"/>
                  </a:lnTo>
                  <a:lnTo>
                    <a:pt x="340" y="620"/>
                  </a:lnTo>
                  <a:lnTo>
                    <a:pt x="370" y="616"/>
                  </a:lnTo>
                  <a:lnTo>
                    <a:pt x="399" y="608"/>
                  </a:lnTo>
                  <a:lnTo>
                    <a:pt x="428" y="598"/>
                  </a:lnTo>
                  <a:lnTo>
                    <a:pt x="455" y="586"/>
                  </a:lnTo>
                  <a:lnTo>
                    <a:pt x="482" y="571"/>
                  </a:lnTo>
                  <a:lnTo>
                    <a:pt x="494" y="562"/>
                  </a:lnTo>
                  <a:lnTo>
                    <a:pt x="507" y="551"/>
                  </a:lnTo>
                  <a:lnTo>
                    <a:pt x="519" y="542"/>
                  </a:lnTo>
                  <a:lnTo>
                    <a:pt x="531" y="530"/>
                  </a:lnTo>
                  <a:lnTo>
                    <a:pt x="531" y="530"/>
                  </a:lnTo>
                  <a:lnTo>
                    <a:pt x="541" y="519"/>
                  </a:lnTo>
                  <a:lnTo>
                    <a:pt x="551" y="507"/>
                  </a:lnTo>
                  <a:lnTo>
                    <a:pt x="562" y="494"/>
                  </a:lnTo>
                  <a:lnTo>
                    <a:pt x="570" y="482"/>
                  </a:lnTo>
                  <a:lnTo>
                    <a:pt x="585" y="455"/>
                  </a:lnTo>
                  <a:lnTo>
                    <a:pt x="598" y="427"/>
                  </a:lnTo>
                  <a:lnTo>
                    <a:pt x="609" y="399"/>
                  </a:lnTo>
                  <a:lnTo>
                    <a:pt x="615" y="370"/>
                  </a:lnTo>
                  <a:lnTo>
                    <a:pt x="621" y="340"/>
                  </a:lnTo>
                  <a:lnTo>
                    <a:pt x="622" y="311"/>
                  </a:lnTo>
                  <a:lnTo>
                    <a:pt x="621" y="281"/>
                  </a:lnTo>
                  <a:lnTo>
                    <a:pt x="615" y="252"/>
                  </a:lnTo>
                  <a:lnTo>
                    <a:pt x="609" y="223"/>
                  </a:lnTo>
                  <a:lnTo>
                    <a:pt x="598" y="194"/>
                  </a:lnTo>
                  <a:lnTo>
                    <a:pt x="585" y="167"/>
                  </a:lnTo>
                  <a:lnTo>
                    <a:pt x="570" y="139"/>
                  </a:lnTo>
                  <a:lnTo>
                    <a:pt x="562" y="128"/>
                  </a:lnTo>
                  <a:lnTo>
                    <a:pt x="551" y="115"/>
                  </a:lnTo>
                  <a:lnTo>
                    <a:pt x="541" y="103"/>
                  </a:lnTo>
                  <a:lnTo>
                    <a:pt x="531" y="91"/>
                  </a:lnTo>
                  <a:lnTo>
                    <a:pt x="531" y="91"/>
                  </a:lnTo>
                  <a:lnTo>
                    <a:pt x="519" y="81"/>
                  </a:lnTo>
                  <a:lnTo>
                    <a:pt x="507" y="70"/>
                  </a:lnTo>
                  <a:lnTo>
                    <a:pt x="494" y="60"/>
                  </a:lnTo>
                  <a:lnTo>
                    <a:pt x="482" y="51"/>
                  </a:lnTo>
                  <a:lnTo>
                    <a:pt x="455" y="35"/>
                  </a:lnTo>
                  <a:lnTo>
                    <a:pt x="428" y="24"/>
                  </a:lnTo>
                  <a:lnTo>
                    <a:pt x="399" y="13"/>
                  </a:lnTo>
                  <a:lnTo>
                    <a:pt x="370" y="7"/>
                  </a:lnTo>
                  <a:lnTo>
                    <a:pt x="340" y="1"/>
                  </a:lnTo>
                  <a:lnTo>
                    <a:pt x="310" y="0"/>
                  </a:lnTo>
                  <a:lnTo>
                    <a:pt x="282" y="1"/>
                  </a:lnTo>
                  <a:lnTo>
                    <a:pt x="252" y="7"/>
                  </a:lnTo>
                  <a:lnTo>
                    <a:pt x="223" y="13"/>
                  </a:lnTo>
                  <a:lnTo>
                    <a:pt x="194" y="24"/>
                  </a:lnTo>
                  <a:lnTo>
                    <a:pt x="167" y="35"/>
                  </a:lnTo>
                  <a:lnTo>
                    <a:pt x="140" y="51"/>
                  </a:lnTo>
                  <a:lnTo>
                    <a:pt x="127" y="60"/>
                  </a:lnTo>
                  <a:lnTo>
                    <a:pt x="115" y="70"/>
                  </a:lnTo>
                  <a:lnTo>
                    <a:pt x="103" y="81"/>
                  </a:lnTo>
                  <a:lnTo>
                    <a:pt x="91" y="91"/>
                  </a:lnTo>
                  <a:lnTo>
                    <a:pt x="9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Freeform 122"/>
            <p:cNvSpPr>
              <a:spLocks/>
            </p:cNvSpPr>
            <p:nvPr userDrawn="1"/>
          </p:nvSpPr>
          <p:spPr bwMode="auto">
            <a:xfrm>
              <a:off x="1269" y="1408"/>
              <a:ext cx="134" cy="134"/>
            </a:xfrm>
            <a:custGeom>
              <a:avLst/>
              <a:gdLst>
                <a:gd name="T0" fmla="*/ 460 w 540"/>
                <a:gd name="T1" fmla="*/ 79 h 539"/>
                <a:gd name="T2" fmla="*/ 419 w 540"/>
                <a:gd name="T3" fmla="*/ 44 h 539"/>
                <a:gd name="T4" fmla="*/ 372 w 540"/>
                <a:gd name="T5" fmla="*/ 20 h 539"/>
                <a:gd name="T6" fmla="*/ 321 w 540"/>
                <a:gd name="T7" fmla="*/ 5 h 539"/>
                <a:gd name="T8" fmla="*/ 270 w 540"/>
                <a:gd name="T9" fmla="*/ 0 h 539"/>
                <a:gd name="T10" fmla="*/ 218 w 540"/>
                <a:gd name="T11" fmla="*/ 5 h 539"/>
                <a:gd name="T12" fmla="*/ 168 w 540"/>
                <a:gd name="T13" fmla="*/ 20 h 539"/>
                <a:gd name="T14" fmla="*/ 121 w 540"/>
                <a:gd name="T15" fmla="*/ 44 h 539"/>
                <a:gd name="T16" fmla="*/ 78 w 540"/>
                <a:gd name="T17" fmla="*/ 79 h 539"/>
                <a:gd name="T18" fmla="*/ 60 w 540"/>
                <a:gd name="T19" fmla="*/ 99 h 539"/>
                <a:gd name="T20" fmla="*/ 30 w 540"/>
                <a:gd name="T21" fmla="*/ 145 h 539"/>
                <a:gd name="T22" fmla="*/ 11 w 540"/>
                <a:gd name="T23" fmla="*/ 193 h 539"/>
                <a:gd name="T24" fmla="*/ 2 w 540"/>
                <a:gd name="T25" fmla="*/ 244 h 539"/>
                <a:gd name="T26" fmla="*/ 2 w 540"/>
                <a:gd name="T27" fmla="*/ 296 h 539"/>
                <a:gd name="T28" fmla="*/ 11 w 540"/>
                <a:gd name="T29" fmla="*/ 347 h 539"/>
                <a:gd name="T30" fmla="*/ 30 w 540"/>
                <a:gd name="T31" fmla="*/ 395 h 539"/>
                <a:gd name="T32" fmla="*/ 60 w 540"/>
                <a:gd name="T33" fmla="*/ 440 h 539"/>
                <a:gd name="T34" fmla="*/ 78 w 540"/>
                <a:gd name="T35" fmla="*/ 461 h 539"/>
                <a:gd name="T36" fmla="*/ 121 w 540"/>
                <a:gd name="T37" fmla="*/ 495 h 539"/>
                <a:gd name="T38" fmla="*/ 168 w 540"/>
                <a:gd name="T39" fmla="*/ 520 h 539"/>
                <a:gd name="T40" fmla="*/ 218 w 540"/>
                <a:gd name="T41" fmla="*/ 535 h 539"/>
                <a:gd name="T42" fmla="*/ 270 w 540"/>
                <a:gd name="T43" fmla="*/ 539 h 539"/>
                <a:gd name="T44" fmla="*/ 321 w 540"/>
                <a:gd name="T45" fmla="*/ 535 h 539"/>
                <a:gd name="T46" fmla="*/ 372 w 540"/>
                <a:gd name="T47" fmla="*/ 520 h 539"/>
                <a:gd name="T48" fmla="*/ 419 w 540"/>
                <a:gd name="T49" fmla="*/ 495 h 539"/>
                <a:gd name="T50" fmla="*/ 460 w 540"/>
                <a:gd name="T51" fmla="*/ 461 h 539"/>
                <a:gd name="T52" fmla="*/ 480 w 540"/>
                <a:gd name="T53" fmla="*/ 440 h 539"/>
                <a:gd name="T54" fmla="*/ 508 w 540"/>
                <a:gd name="T55" fmla="*/ 395 h 539"/>
                <a:gd name="T56" fmla="*/ 529 w 540"/>
                <a:gd name="T57" fmla="*/ 347 h 539"/>
                <a:gd name="T58" fmla="*/ 538 w 540"/>
                <a:gd name="T59" fmla="*/ 296 h 539"/>
                <a:gd name="T60" fmla="*/ 538 w 540"/>
                <a:gd name="T61" fmla="*/ 244 h 539"/>
                <a:gd name="T62" fmla="*/ 529 w 540"/>
                <a:gd name="T63" fmla="*/ 193 h 539"/>
                <a:gd name="T64" fmla="*/ 508 w 540"/>
                <a:gd name="T65" fmla="*/ 145 h 539"/>
                <a:gd name="T66" fmla="*/ 480 w 540"/>
                <a:gd name="T67" fmla="*/ 99 h 539"/>
                <a:gd name="T68" fmla="*/ 46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460" y="79"/>
                  </a:moveTo>
                  <a:lnTo>
                    <a:pt x="460" y="79"/>
                  </a:lnTo>
                  <a:lnTo>
                    <a:pt x="441" y="60"/>
                  </a:lnTo>
                  <a:lnTo>
                    <a:pt x="419" y="44"/>
                  </a:lnTo>
                  <a:lnTo>
                    <a:pt x="395" y="31"/>
                  </a:lnTo>
                  <a:lnTo>
                    <a:pt x="372" y="20"/>
                  </a:lnTo>
                  <a:lnTo>
                    <a:pt x="347" y="10"/>
                  </a:lnTo>
                  <a:lnTo>
                    <a:pt x="321" y="5"/>
                  </a:lnTo>
                  <a:lnTo>
                    <a:pt x="296" y="1"/>
                  </a:lnTo>
                  <a:lnTo>
                    <a:pt x="270" y="0"/>
                  </a:lnTo>
                  <a:lnTo>
                    <a:pt x="244" y="1"/>
                  </a:lnTo>
                  <a:lnTo>
                    <a:pt x="218" y="5"/>
                  </a:lnTo>
                  <a:lnTo>
                    <a:pt x="193" y="10"/>
                  </a:lnTo>
                  <a:lnTo>
                    <a:pt x="168" y="20"/>
                  </a:lnTo>
                  <a:lnTo>
                    <a:pt x="144" y="31"/>
                  </a:lnTo>
                  <a:lnTo>
                    <a:pt x="121" y="44"/>
                  </a:lnTo>
                  <a:lnTo>
                    <a:pt x="99" y="60"/>
                  </a:lnTo>
                  <a:lnTo>
                    <a:pt x="78" y="79"/>
                  </a:lnTo>
                  <a:lnTo>
                    <a:pt x="78" y="79"/>
                  </a:lnTo>
                  <a:lnTo>
                    <a:pt x="60" y="99"/>
                  </a:lnTo>
                  <a:lnTo>
                    <a:pt x="45" y="121"/>
                  </a:lnTo>
                  <a:lnTo>
                    <a:pt x="30" y="145"/>
                  </a:lnTo>
                  <a:lnTo>
                    <a:pt x="20" y="168"/>
                  </a:lnTo>
                  <a:lnTo>
                    <a:pt x="11" y="193"/>
                  </a:lnTo>
                  <a:lnTo>
                    <a:pt x="4" y="218"/>
                  </a:lnTo>
                  <a:lnTo>
                    <a:pt x="2" y="244"/>
                  </a:lnTo>
                  <a:lnTo>
                    <a:pt x="0" y="270"/>
                  </a:lnTo>
                  <a:lnTo>
                    <a:pt x="2" y="296"/>
                  </a:lnTo>
                  <a:lnTo>
                    <a:pt x="4" y="322"/>
                  </a:lnTo>
                  <a:lnTo>
                    <a:pt x="11" y="347"/>
                  </a:lnTo>
                  <a:lnTo>
                    <a:pt x="20" y="371"/>
                  </a:lnTo>
                  <a:lnTo>
                    <a:pt x="30" y="395"/>
                  </a:lnTo>
                  <a:lnTo>
                    <a:pt x="45" y="418"/>
                  </a:lnTo>
                  <a:lnTo>
                    <a:pt x="60" y="440"/>
                  </a:lnTo>
                  <a:lnTo>
                    <a:pt x="78" y="461"/>
                  </a:lnTo>
                  <a:lnTo>
                    <a:pt x="78" y="461"/>
                  </a:lnTo>
                  <a:lnTo>
                    <a:pt x="99" y="479"/>
                  </a:lnTo>
                  <a:lnTo>
                    <a:pt x="121" y="495"/>
                  </a:lnTo>
                  <a:lnTo>
                    <a:pt x="144" y="509"/>
                  </a:lnTo>
                  <a:lnTo>
                    <a:pt x="168" y="520"/>
                  </a:lnTo>
                  <a:lnTo>
                    <a:pt x="193" y="529"/>
                  </a:lnTo>
                  <a:lnTo>
                    <a:pt x="218" y="535"/>
                  </a:lnTo>
                  <a:lnTo>
                    <a:pt x="244" y="538"/>
                  </a:lnTo>
                  <a:lnTo>
                    <a:pt x="270" y="539"/>
                  </a:lnTo>
                  <a:lnTo>
                    <a:pt x="296" y="538"/>
                  </a:lnTo>
                  <a:lnTo>
                    <a:pt x="321" y="535"/>
                  </a:lnTo>
                  <a:lnTo>
                    <a:pt x="347" y="529"/>
                  </a:lnTo>
                  <a:lnTo>
                    <a:pt x="372" y="520"/>
                  </a:lnTo>
                  <a:lnTo>
                    <a:pt x="395" y="509"/>
                  </a:lnTo>
                  <a:lnTo>
                    <a:pt x="419" y="495"/>
                  </a:lnTo>
                  <a:lnTo>
                    <a:pt x="441" y="479"/>
                  </a:lnTo>
                  <a:lnTo>
                    <a:pt x="460" y="461"/>
                  </a:lnTo>
                  <a:lnTo>
                    <a:pt x="460" y="461"/>
                  </a:lnTo>
                  <a:lnTo>
                    <a:pt x="480" y="440"/>
                  </a:lnTo>
                  <a:lnTo>
                    <a:pt x="495" y="418"/>
                  </a:lnTo>
                  <a:lnTo>
                    <a:pt x="508" y="395"/>
                  </a:lnTo>
                  <a:lnTo>
                    <a:pt x="520" y="371"/>
                  </a:lnTo>
                  <a:lnTo>
                    <a:pt x="529" y="347"/>
                  </a:lnTo>
                  <a:lnTo>
                    <a:pt x="535" y="322"/>
                  </a:lnTo>
                  <a:lnTo>
                    <a:pt x="538" y="296"/>
                  </a:lnTo>
                  <a:lnTo>
                    <a:pt x="540" y="270"/>
                  </a:lnTo>
                  <a:lnTo>
                    <a:pt x="538" y="244"/>
                  </a:lnTo>
                  <a:lnTo>
                    <a:pt x="535" y="218"/>
                  </a:lnTo>
                  <a:lnTo>
                    <a:pt x="529" y="193"/>
                  </a:lnTo>
                  <a:lnTo>
                    <a:pt x="520" y="168"/>
                  </a:lnTo>
                  <a:lnTo>
                    <a:pt x="508" y="145"/>
                  </a:lnTo>
                  <a:lnTo>
                    <a:pt x="495" y="121"/>
                  </a:lnTo>
                  <a:lnTo>
                    <a:pt x="480" y="99"/>
                  </a:lnTo>
                  <a:lnTo>
                    <a:pt x="460" y="79"/>
                  </a:lnTo>
                  <a:lnTo>
                    <a:pt x="46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Freeform 123"/>
            <p:cNvSpPr>
              <a:spLocks/>
            </p:cNvSpPr>
            <p:nvPr userDrawn="1"/>
          </p:nvSpPr>
          <p:spPr bwMode="auto">
            <a:xfrm>
              <a:off x="1099" y="1596"/>
              <a:ext cx="115" cy="115"/>
            </a:xfrm>
            <a:custGeom>
              <a:avLst/>
              <a:gdLst>
                <a:gd name="T0" fmla="*/ 68 w 459"/>
                <a:gd name="T1" fmla="*/ 67 h 460"/>
                <a:gd name="T2" fmla="*/ 38 w 459"/>
                <a:gd name="T3" fmla="*/ 104 h 460"/>
                <a:gd name="T4" fmla="*/ 17 w 459"/>
                <a:gd name="T5" fmla="*/ 143 h 460"/>
                <a:gd name="T6" fmla="*/ 4 w 459"/>
                <a:gd name="T7" fmla="*/ 186 h 460"/>
                <a:gd name="T8" fmla="*/ 0 w 459"/>
                <a:gd name="T9" fmla="*/ 230 h 460"/>
                <a:gd name="T10" fmla="*/ 4 w 459"/>
                <a:gd name="T11" fmla="*/ 273 h 460"/>
                <a:gd name="T12" fmla="*/ 17 w 459"/>
                <a:gd name="T13" fmla="*/ 316 h 460"/>
                <a:gd name="T14" fmla="*/ 38 w 459"/>
                <a:gd name="T15" fmla="*/ 357 h 460"/>
                <a:gd name="T16" fmla="*/ 68 w 459"/>
                <a:gd name="T17" fmla="*/ 392 h 460"/>
                <a:gd name="T18" fmla="*/ 85 w 459"/>
                <a:gd name="T19" fmla="*/ 407 h 460"/>
                <a:gd name="T20" fmla="*/ 122 w 459"/>
                <a:gd name="T21" fmla="*/ 434 h 460"/>
                <a:gd name="T22" fmla="*/ 164 w 459"/>
                <a:gd name="T23" fmla="*/ 449 h 460"/>
                <a:gd name="T24" fmla="*/ 207 w 459"/>
                <a:gd name="T25" fmla="*/ 458 h 460"/>
                <a:gd name="T26" fmla="*/ 251 w 459"/>
                <a:gd name="T27" fmla="*/ 458 h 460"/>
                <a:gd name="T28" fmla="*/ 294 w 459"/>
                <a:gd name="T29" fmla="*/ 449 h 460"/>
                <a:gd name="T30" fmla="*/ 336 w 459"/>
                <a:gd name="T31" fmla="*/ 434 h 460"/>
                <a:gd name="T32" fmla="*/ 375 w 459"/>
                <a:gd name="T33" fmla="*/ 407 h 460"/>
                <a:gd name="T34" fmla="*/ 392 w 459"/>
                <a:gd name="T35" fmla="*/ 392 h 460"/>
                <a:gd name="T36" fmla="*/ 421 w 459"/>
                <a:gd name="T37" fmla="*/ 357 h 460"/>
                <a:gd name="T38" fmla="*/ 443 w 459"/>
                <a:gd name="T39" fmla="*/ 316 h 460"/>
                <a:gd name="T40" fmla="*/ 455 w 459"/>
                <a:gd name="T41" fmla="*/ 273 h 460"/>
                <a:gd name="T42" fmla="*/ 459 w 459"/>
                <a:gd name="T43" fmla="*/ 230 h 460"/>
                <a:gd name="T44" fmla="*/ 455 w 459"/>
                <a:gd name="T45" fmla="*/ 186 h 460"/>
                <a:gd name="T46" fmla="*/ 443 w 459"/>
                <a:gd name="T47" fmla="*/ 143 h 460"/>
                <a:gd name="T48" fmla="*/ 421 w 459"/>
                <a:gd name="T49" fmla="*/ 104 h 460"/>
                <a:gd name="T50" fmla="*/ 392 w 459"/>
                <a:gd name="T51" fmla="*/ 67 h 460"/>
                <a:gd name="T52" fmla="*/ 375 w 459"/>
                <a:gd name="T53" fmla="*/ 52 h 460"/>
                <a:gd name="T54" fmla="*/ 336 w 459"/>
                <a:gd name="T55" fmla="*/ 27 h 460"/>
                <a:gd name="T56" fmla="*/ 294 w 459"/>
                <a:gd name="T57" fmla="*/ 10 h 460"/>
                <a:gd name="T58" fmla="*/ 251 w 459"/>
                <a:gd name="T59" fmla="*/ 1 h 460"/>
                <a:gd name="T60" fmla="*/ 207 w 459"/>
                <a:gd name="T61" fmla="*/ 1 h 460"/>
                <a:gd name="T62" fmla="*/ 164 w 459"/>
                <a:gd name="T63" fmla="*/ 10 h 460"/>
                <a:gd name="T64" fmla="*/ 122 w 459"/>
                <a:gd name="T65" fmla="*/ 27 h 460"/>
                <a:gd name="T66" fmla="*/ 85 w 459"/>
                <a:gd name="T67" fmla="*/ 52 h 460"/>
                <a:gd name="T68" fmla="*/ 68 w 459"/>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60">
                  <a:moveTo>
                    <a:pt x="68" y="67"/>
                  </a:moveTo>
                  <a:lnTo>
                    <a:pt x="68" y="67"/>
                  </a:lnTo>
                  <a:lnTo>
                    <a:pt x="52" y="84"/>
                  </a:lnTo>
                  <a:lnTo>
                    <a:pt x="38" y="104"/>
                  </a:lnTo>
                  <a:lnTo>
                    <a:pt x="26" y="123"/>
                  </a:lnTo>
                  <a:lnTo>
                    <a:pt x="17" y="143"/>
                  </a:lnTo>
                  <a:lnTo>
                    <a:pt x="9" y="164"/>
                  </a:lnTo>
                  <a:lnTo>
                    <a:pt x="4" y="186"/>
                  </a:lnTo>
                  <a:lnTo>
                    <a:pt x="1" y="208"/>
                  </a:lnTo>
                  <a:lnTo>
                    <a:pt x="0" y="230"/>
                  </a:lnTo>
                  <a:lnTo>
                    <a:pt x="1" y="251"/>
                  </a:lnTo>
                  <a:lnTo>
                    <a:pt x="4" y="273"/>
                  </a:lnTo>
                  <a:lnTo>
                    <a:pt x="9" y="295"/>
                  </a:lnTo>
                  <a:lnTo>
                    <a:pt x="17" y="316"/>
                  </a:lnTo>
                  <a:lnTo>
                    <a:pt x="26" y="337"/>
                  </a:lnTo>
                  <a:lnTo>
                    <a:pt x="38" y="357"/>
                  </a:lnTo>
                  <a:lnTo>
                    <a:pt x="52" y="375"/>
                  </a:lnTo>
                  <a:lnTo>
                    <a:pt x="68" y="392"/>
                  </a:lnTo>
                  <a:lnTo>
                    <a:pt x="68" y="392"/>
                  </a:lnTo>
                  <a:lnTo>
                    <a:pt x="85" y="407"/>
                  </a:lnTo>
                  <a:lnTo>
                    <a:pt x="103" y="422"/>
                  </a:lnTo>
                  <a:lnTo>
                    <a:pt x="122" y="434"/>
                  </a:lnTo>
                  <a:lnTo>
                    <a:pt x="143" y="443"/>
                  </a:lnTo>
                  <a:lnTo>
                    <a:pt x="164" y="449"/>
                  </a:lnTo>
                  <a:lnTo>
                    <a:pt x="186" y="456"/>
                  </a:lnTo>
                  <a:lnTo>
                    <a:pt x="207" y="458"/>
                  </a:lnTo>
                  <a:lnTo>
                    <a:pt x="229" y="460"/>
                  </a:lnTo>
                  <a:lnTo>
                    <a:pt x="251" y="458"/>
                  </a:lnTo>
                  <a:lnTo>
                    <a:pt x="274" y="456"/>
                  </a:lnTo>
                  <a:lnTo>
                    <a:pt x="294" y="449"/>
                  </a:lnTo>
                  <a:lnTo>
                    <a:pt x="317" y="443"/>
                  </a:lnTo>
                  <a:lnTo>
                    <a:pt x="336" y="434"/>
                  </a:lnTo>
                  <a:lnTo>
                    <a:pt x="356" y="422"/>
                  </a:lnTo>
                  <a:lnTo>
                    <a:pt x="375" y="407"/>
                  </a:lnTo>
                  <a:lnTo>
                    <a:pt x="392" y="392"/>
                  </a:lnTo>
                  <a:lnTo>
                    <a:pt x="392" y="392"/>
                  </a:lnTo>
                  <a:lnTo>
                    <a:pt x="408" y="375"/>
                  </a:lnTo>
                  <a:lnTo>
                    <a:pt x="421" y="357"/>
                  </a:lnTo>
                  <a:lnTo>
                    <a:pt x="433" y="337"/>
                  </a:lnTo>
                  <a:lnTo>
                    <a:pt x="443" y="316"/>
                  </a:lnTo>
                  <a:lnTo>
                    <a:pt x="450" y="295"/>
                  </a:lnTo>
                  <a:lnTo>
                    <a:pt x="455" y="273"/>
                  </a:lnTo>
                  <a:lnTo>
                    <a:pt x="459" y="251"/>
                  </a:lnTo>
                  <a:lnTo>
                    <a:pt x="459" y="230"/>
                  </a:lnTo>
                  <a:lnTo>
                    <a:pt x="459" y="208"/>
                  </a:lnTo>
                  <a:lnTo>
                    <a:pt x="455" y="186"/>
                  </a:lnTo>
                  <a:lnTo>
                    <a:pt x="450" y="164"/>
                  </a:lnTo>
                  <a:lnTo>
                    <a:pt x="443" y="143"/>
                  </a:lnTo>
                  <a:lnTo>
                    <a:pt x="433" y="123"/>
                  </a:lnTo>
                  <a:lnTo>
                    <a:pt x="421" y="104"/>
                  </a:lnTo>
                  <a:lnTo>
                    <a:pt x="408" y="84"/>
                  </a:lnTo>
                  <a:lnTo>
                    <a:pt x="392" y="67"/>
                  </a:lnTo>
                  <a:lnTo>
                    <a:pt x="392" y="67"/>
                  </a:lnTo>
                  <a:lnTo>
                    <a:pt x="375" y="52"/>
                  </a:lnTo>
                  <a:lnTo>
                    <a:pt x="356" y="37"/>
                  </a:lnTo>
                  <a:lnTo>
                    <a:pt x="336" y="27"/>
                  </a:lnTo>
                  <a:lnTo>
                    <a:pt x="317" y="17"/>
                  </a:lnTo>
                  <a:lnTo>
                    <a:pt x="294" y="10"/>
                  </a:lnTo>
                  <a:lnTo>
                    <a:pt x="274" y="5"/>
                  </a:lnTo>
                  <a:lnTo>
                    <a:pt x="251" y="1"/>
                  </a:lnTo>
                  <a:lnTo>
                    <a:pt x="229" y="0"/>
                  </a:lnTo>
                  <a:lnTo>
                    <a:pt x="207" y="1"/>
                  </a:lnTo>
                  <a:lnTo>
                    <a:pt x="186" y="5"/>
                  </a:lnTo>
                  <a:lnTo>
                    <a:pt x="164" y="10"/>
                  </a:lnTo>
                  <a:lnTo>
                    <a:pt x="143" y="17"/>
                  </a:lnTo>
                  <a:lnTo>
                    <a:pt x="122" y="27"/>
                  </a:lnTo>
                  <a:lnTo>
                    <a:pt x="103"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Freeform 124"/>
            <p:cNvSpPr>
              <a:spLocks/>
            </p:cNvSpPr>
            <p:nvPr userDrawn="1"/>
          </p:nvSpPr>
          <p:spPr bwMode="auto">
            <a:xfrm>
              <a:off x="931" y="1786"/>
              <a:ext cx="94" cy="94"/>
            </a:xfrm>
            <a:custGeom>
              <a:avLst/>
              <a:gdLst>
                <a:gd name="T0" fmla="*/ 55 w 378"/>
                <a:gd name="T1" fmla="*/ 56 h 377"/>
                <a:gd name="T2" fmla="*/ 31 w 378"/>
                <a:gd name="T3" fmla="*/ 84 h 377"/>
                <a:gd name="T4" fmla="*/ 13 w 378"/>
                <a:gd name="T5" fmla="*/ 118 h 377"/>
                <a:gd name="T6" fmla="*/ 3 w 378"/>
                <a:gd name="T7" fmla="*/ 152 h 377"/>
                <a:gd name="T8" fmla="*/ 0 w 378"/>
                <a:gd name="T9" fmla="*/ 189 h 377"/>
                <a:gd name="T10" fmla="*/ 3 w 378"/>
                <a:gd name="T11" fmla="*/ 225 h 377"/>
                <a:gd name="T12" fmla="*/ 13 w 378"/>
                <a:gd name="T13" fmla="*/ 260 h 377"/>
                <a:gd name="T14" fmla="*/ 31 w 378"/>
                <a:gd name="T15" fmla="*/ 293 h 377"/>
                <a:gd name="T16" fmla="*/ 55 w 378"/>
                <a:gd name="T17" fmla="*/ 323 h 377"/>
                <a:gd name="T18" fmla="*/ 69 w 378"/>
                <a:gd name="T19" fmla="*/ 336 h 377"/>
                <a:gd name="T20" fmla="*/ 100 w 378"/>
                <a:gd name="T21" fmla="*/ 357 h 377"/>
                <a:gd name="T22" fmla="*/ 135 w 378"/>
                <a:gd name="T23" fmla="*/ 370 h 377"/>
                <a:gd name="T24" fmla="*/ 171 w 378"/>
                <a:gd name="T25" fmla="*/ 377 h 377"/>
                <a:gd name="T26" fmla="*/ 207 w 378"/>
                <a:gd name="T27" fmla="*/ 377 h 377"/>
                <a:gd name="T28" fmla="*/ 242 w 378"/>
                <a:gd name="T29" fmla="*/ 370 h 377"/>
                <a:gd name="T30" fmla="*/ 276 w 378"/>
                <a:gd name="T31" fmla="*/ 357 h 377"/>
                <a:gd name="T32" fmla="*/ 307 w 378"/>
                <a:gd name="T33" fmla="*/ 336 h 377"/>
                <a:gd name="T34" fmla="*/ 322 w 378"/>
                <a:gd name="T35" fmla="*/ 323 h 377"/>
                <a:gd name="T36" fmla="*/ 347 w 378"/>
                <a:gd name="T37" fmla="*/ 293 h 377"/>
                <a:gd name="T38" fmla="*/ 364 w 378"/>
                <a:gd name="T39" fmla="*/ 260 h 377"/>
                <a:gd name="T40" fmla="*/ 374 w 378"/>
                <a:gd name="T41" fmla="*/ 225 h 377"/>
                <a:gd name="T42" fmla="*/ 378 w 378"/>
                <a:gd name="T43" fmla="*/ 189 h 377"/>
                <a:gd name="T44" fmla="*/ 374 w 378"/>
                <a:gd name="T45" fmla="*/ 152 h 377"/>
                <a:gd name="T46" fmla="*/ 364 w 378"/>
                <a:gd name="T47" fmla="*/ 118 h 377"/>
                <a:gd name="T48" fmla="*/ 347 w 378"/>
                <a:gd name="T49" fmla="*/ 84 h 377"/>
                <a:gd name="T50" fmla="*/ 322 w 378"/>
                <a:gd name="T51" fmla="*/ 56 h 377"/>
                <a:gd name="T52" fmla="*/ 307 w 378"/>
                <a:gd name="T53" fmla="*/ 43 h 377"/>
                <a:gd name="T54" fmla="*/ 276 w 378"/>
                <a:gd name="T55" fmla="*/ 22 h 377"/>
                <a:gd name="T56" fmla="*/ 242 w 378"/>
                <a:gd name="T57" fmla="*/ 7 h 377"/>
                <a:gd name="T58" fmla="*/ 207 w 378"/>
                <a:gd name="T59" fmla="*/ 1 h 377"/>
                <a:gd name="T60" fmla="*/ 171 w 378"/>
                <a:gd name="T61" fmla="*/ 1 h 377"/>
                <a:gd name="T62" fmla="*/ 135 w 378"/>
                <a:gd name="T63" fmla="*/ 7 h 377"/>
                <a:gd name="T64" fmla="*/ 100 w 378"/>
                <a:gd name="T65" fmla="*/ 22 h 377"/>
                <a:gd name="T66" fmla="*/ 69 w 378"/>
                <a:gd name="T67" fmla="*/ 43 h 377"/>
                <a:gd name="T68" fmla="*/ 55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5" y="56"/>
                  </a:moveTo>
                  <a:lnTo>
                    <a:pt x="55" y="56"/>
                  </a:lnTo>
                  <a:lnTo>
                    <a:pt x="42" y="70"/>
                  </a:lnTo>
                  <a:lnTo>
                    <a:pt x="31" y="84"/>
                  </a:lnTo>
                  <a:lnTo>
                    <a:pt x="21" y="101"/>
                  </a:lnTo>
                  <a:lnTo>
                    <a:pt x="13" y="118"/>
                  </a:lnTo>
                  <a:lnTo>
                    <a:pt x="8" y="135"/>
                  </a:lnTo>
                  <a:lnTo>
                    <a:pt x="3" y="152"/>
                  </a:lnTo>
                  <a:lnTo>
                    <a:pt x="0" y="170"/>
                  </a:lnTo>
                  <a:lnTo>
                    <a:pt x="0" y="189"/>
                  </a:lnTo>
                  <a:lnTo>
                    <a:pt x="0" y="207"/>
                  </a:lnTo>
                  <a:lnTo>
                    <a:pt x="3" y="225"/>
                  </a:lnTo>
                  <a:lnTo>
                    <a:pt x="8" y="242"/>
                  </a:lnTo>
                  <a:lnTo>
                    <a:pt x="13" y="260"/>
                  </a:lnTo>
                  <a:lnTo>
                    <a:pt x="21" y="277"/>
                  </a:lnTo>
                  <a:lnTo>
                    <a:pt x="31" y="293"/>
                  </a:lnTo>
                  <a:lnTo>
                    <a:pt x="42" y="308"/>
                  </a:lnTo>
                  <a:lnTo>
                    <a:pt x="55" y="323"/>
                  </a:lnTo>
                  <a:lnTo>
                    <a:pt x="55" y="323"/>
                  </a:lnTo>
                  <a:lnTo>
                    <a:pt x="69" y="336"/>
                  </a:lnTo>
                  <a:lnTo>
                    <a:pt x="85" y="346"/>
                  </a:lnTo>
                  <a:lnTo>
                    <a:pt x="100" y="357"/>
                  </a:lnTo>
                  <a:lnTo>
                    <a:pt x="117" y="364"/>
                  </a:lnTo>
                  <a:lnTo>
                    <a:pt x="135" y="370"/>
                  </a:lnTo>
                  <a:lnTo>
                    <a:pt x="152" y="375"/>
                  </a:lnTo>
                  <a:lnTo>
                    <a:pt x="171" y="377"/>
                  </a:lnTo>
                  <a:lnTo>
                    <a:pt x="189" y="377"/>
                  </a:lnTo>
                  <a:lnTo>
                    <a:pt x="207" y="377"/>
                  </a:lnTo>
                  <a:lnTo>
                    <a:pt x="225" y="375"/>
                  </a:lnTo>
                  <a:lnTo>
                    <a:pt x="242" y="370"/>
                  </a:lnTo>
                  <a:lnTo>
                    <a:pt x="259" y="364"/>
                  </a:lnTo>
                  <a:lnTo>
                    <a:pt x="276" y="357"/>
                  </a:lnTo>
                  <a:lnTo>
                    <a:pt x="293" y="346"/>
                  </a:lnTo>
                  <a:lnTo>
                    <a:pt x="307" y="336"/>
                  </a:lnTo>
                  <a:lnTo>
                    <a:pt x="322" y="323"/>
                  </a:lnTo>
                  <a:lnTo>
                    <a:pt x="322" y="323"/>
                  </a:lnTo>
                  <a:lnTo>
                    <a:pt x="335" y="308"/>
                  </a:lnTo>
                  <a:lnTo>
                    <a:pt x="347" y="293"/>
                  </a:lnTo>
                  <a:lnTo>
                    <a:pt x="356" y="277"/>
                  </a:lnTo>
                  <a:lnTo>
                    <a:pt x="364" y="260"/>
                  </a:lnTo>
                  <a:lnTo>
                    <a:pt x="370" y="242"/>
                  </a:lnTo>
                  <a:lnTo>
                    <a:pt x="374" y="225"/>
                  </a:lnTo>
                  <a:lnTo>
                    <a:pt x="377" y="207"/>
                  </a:lnTo>
                  <a:lnTo>
                    <a:pt x="378" y="189"/>
                  </a:lnTo>
                  <a:lnTo>
                    <a:pt x="377" y="170"/>
                  </a:lnTo>
                  <a:lnTo>
                    <a:pt x="374" y="152"/>
                  </a:lnTo>
                  <a:lnTo>
                    <a:pt x="370" y="135"/>
                  </a:lnTo>
                  <a:lnTo>
                    <a:pt x="364" y="118"/>
                  </a:lnTo>
                  <a:lnTo>
                    <a:pt x="356" y="101"/>
                  </a:lnTo>
                  <a:lnTo>
                    <a:pt x="347" y="84"/>
                  </a:lnTo>
                  <a:lnTo>
                    <a:pt x="335" y="70"/>
                  </a:lnTo>
                  <a:lnTo>
                    <a:pt x="322" y="56"/>
                  </a:lnTo>
                  <a:lnTo>
                    <a:pt x="322" y="56"/>
                  </a:lnTo>
                  <a:lnTo>
                    <a:pt x="307" y="43"/>
                  </a:lnTo>
                  <a:lnTo>
                    <a:pt x="293" y="31"/>
                  </a:lnTo>
                  <a:lnTo>
                    <a:pt x="276" y="22"/>
                  </a:lnTo>
                  <a:lnTo>
                    <a:pt x="259" y="14"/>
                  </a:lnTo>
                  <a:lnTo>
                    <a:pt x="242" y="7"/>
                  </a:lnTo>
                  <a:lnTo>
                    <a:pt x="225" y="4"/>
                  </a:lnTo>
                  <a:lnTo>
                    <a:pt x="207" y="1"/>
                  </a:lnTo>
                  <a:lnTo>
                    <a:pt x="189" y="0"/>
                  </a:lnTo>
                  <a:lnTo>
                    <a:pt x="171" y="1"/>
                  </a:lnTo>
                  <a:lnTo>
                    <a:pt x="152" y="4"/>
                  </a:lnTo>
                  <a:lnTo>
                    <a:pt x="135" y="7"/>
                  </a:lnTo>
                  <a:lnTo>
                    <a:pt x="117" y="14"/>
                  </a:lnTo>
                  <a:lnTo>
                    <a:pt x="100" y="22"/>
                  </a:lnTo>
                  <a:lnTo>
                    <a:pt x="85" y="31"/>
                  </a:lnTo>
                  <a:lnTo>
                    <a:pt x="69" y="43"/>
                  </a:lnTo>
                  <a:lnTo>
                    <a:pt x="55" y="56"/>
                  </a:lnTo>
                  <a:lnTo>
                    <a:pt x="5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Freeform 125"/>
            <p:cNvSpPr>
              <a:spLocks/>
            </p:cNvSpPr>
            <p:nvPr userDrawn="1"/>
          </p:nvSpPr>
          <p:spPr bwMode="auto">
            <a:xfrm>
              <a:off x="762" y="1975"/>
              <a:ext cx="74" cy="74"/>
            </a:xfrm>
            <a:custGeom>
              <a:avLst/>
              <a:gdLst>
                <a:gd name="T0" fmla="*/ 44 w 297"/>
                <a:gd name="T1" fmla="*/ 43 h 297"/>
                <a:gd name="T2" fmla="*/ 24 w 297"/>
                <a:gd name="T3" fmla="*/ 66 h 297"/>
                <a:gd name="T4" fmla="*/ 11 w 297"/>
                <a:gd name="T5" fmla="*/ 92 h 297"/>
                <a:gd name="T6" fmla="*/ 2 w 297"/>
                <a:gd name="T7" fmla="*/ 119 h 297"/>
                <a:gd name="T8" fmla="*/ 0 w 297"/>
                <a:gd name="T9" fmla="*/ 148 h 297"/>
                <a:gd name="T10" fmla="*/ 2 w 297"/>
                <a:gd name="T11" fmla="*/ 175 h 297"/>
                <a:gd name="T12" fmla="*/ 11 w 297"/>
                <a:gd name="T13" fmla="*/ 204 h 297"/>
                <a:gd name="T14" fmla="*/ 24 w 297"/>
                <a:gd name="T15" fmla="*/ 229 h 297"/>
                <a:gd name="T16" fmla="*/ 44 w 297"/>
                <a:gd name="T17" fmla="*/ 252 h 297"/>
                <a:gd name="T18" fmla="*/ 54 w 297"/>
                <a:gd name="T19" fmla="*/ 263 h 297"/>
                <a:gd name="T20" fmla="*/ 79 w 297"/>
                <a:gd name="T21" fmla="*/ 280 h 297"/>
                <a:gd name="T22" fmla="*/ 106 w 297"/>
                <a:gd name="T23" fmla="*/ 290 h 297"/>
                <a:gd name="T24" fmla="*/ 134 w 297"/>
                <a:gd name="T25" fmla="*/ 295 h 297"/>
                <a:gd name="T26" fmla="*/ 163 w 297"/>
                <a:gd name="T27" fmla="*/ 295 h 297"/>
                <a:gd name="T28" fmla="*/ 191 w 297"/>
                <a:gd name="T29" fmla="*/ 290 h 297"/>
                <a:gd name="T30" fmla="*/ 217 w 297"/>
                <a:gd name="T31" fmla="*/ 280 h 297"/>
                <a:gd name="T32" fmla="*/ 242 w 297"/>
                <a:gd name="T33" fmla="*/ 263 h 297"/>
                <a:gd name="T34" fmla="*/ 254 w 297"/>
                <a:gd name="T35" fmla="*/ 252 h 297"/>
                <a:gd name="T36" fmla="*/ 272 w 297"/>
                <a:gd name="T37" fmla="*/ 229 h 297"/>
                <a:gd name="T38" fmla="*/ 286 w 297"/>
                <a:gd name="T39" fmla="*/ 204 h 297"/>
                <a:gd name="T40" fmla="*/ 294 w 297"/>
                <a:gd name="T41" fmla="*/ 175 h 297"/>
                <a:gd name="T42" fmla="*/ 297 w 297"/>
                <a:gd name="T43" fmla="*/ 148 h 297"/>
                <a:gd name="T44" fmla="*/ 294 w 297"/>
                <a:gd name="T45" fmla="*/ 119 h 297"/>
                <a:gd name="T46" fmla="*/ 286 w 297"/>
                <a:gd name="T47" fmla="*/ 92 h 297"/>
                <a:gd name="T48" fmla="*/ 272 w 297"/>
                <a:gd name="T49" fmla="*/ 66 h 297"/>
                <a:gd name="T50" fmla="*/ 254 w 297"/>
                <a:gd name="T51" fmla="*/ 43 h 297"/>
                <a:gd name="T52" fmla="*/ 242 w 297"/>
                <a:gd name="T53" fmla="*/ 32 h 297"/>
                <a:gd name="T54" fmla="*/ 217 w 297"/>
                <a:gd name="T55" fmla="*/ 17 h 297"/>
                <a:gd name="T56" fmla="*/ 191 w 297"/>
                <a:gd name="T57" fmla="*/ 5 h 297"/>
                <a:gd name="T58" fmla="*/ 163 w 297"/>
                <a:gd name="T59" fmla="*/ 0 h 297"/>
                <a:gd name="T60" fmla="*/ 134 w 297"/>
                <a:gd name="T61" fmla="*/ 0 h 297"/>
                <a:gd name="T62" fmla="*/ 106 w 297"/>
                <a:gd name="T63" fmla="*/ 5 h 297"/>
                <a:gd name="T64" fmla="*/ 79 w 297"/>
                <a:gd name="T65" fmla="*/ 17 h 297"/>
                <a:gd name="T66" fmla="*/ 54 w 297"/>
                <a:gd name="T67" fmla="*/ 32 h 297"/>
                <a:gd name="T68" fmla="*/ 44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4" y="43"/>
                  </a:moveTo>
                  <a:lnTo>
                    <a:pt x="44" y="43"/>
                  </a:lnTo>
                  <a:lnTo>
                    <a:pt x="34" y="54"/>
                  </a:lnTo>
                  <a:lnTo>
                    <a:pt x="24" y="66"/>
                  </a:lnTo>
                  <a:lnTo>
                    <a:pt x="17" y="79"/>
                  </a:lnTo>
                  <a:lnTo>
                    <a:pt x="11" y="92"/>
                  </a:lnTo>
                  <a:lnTo>
                    <a:pt x="6" y="105"/>
                  </a:lnTo>
                  <a:lnTo>
                    <a:pt x="2" y="119"/>
                  </a:lnTo>
                  <a:lnTo>
                    <a:pt x="1" y="134"/>
                  </a:lnTo>
                  <a:lnTo>
                    <a:pt x="0" y="148"/>
                  </a:lnTo>
                  <a:lnTo>
                    <a:pt x="1" y="162"/>
                  </a:lnTo>
                  <a:lnTo>
                    <a:pt x="2" y="175"/>
                  </a:lnTo>
                  <a:lnTo>
                    <a:pt x="6" y="190"/>
                  </a:lnTo>
                  <a:lnTo>
                    <a:pt x="11" y="204"/>
                  </a:lnTo>
                  <a:lnTo>
                    <a:pt x="17" y="217"/>
                  </a:lnTo>
                  <a:lnTo>
                    <a:pt x="24" y="229"/>
                  </a:lnTo>
                  <a:lnTo>
                    <a:pt x="34" y="242"/>
                  </a:lnTo>
                  <a:lnTo>
                    <a:pt x="44" y="252"/>
                  </a:lnTo>
                  <a:lnTo>
                    <a:pt x="44" y="252"/>
                  </a:lnTo>
                  <a:lnTo>
                    <a:pt x="54" y="263"/>
                  </a:lnTo>
                  <a:lnTo>
                    <a:pt x="67" y="272"/>
                  </a:lnTo>
                  <a:lnTo>
                    <a:pt x="79" y="280"/>
                  </a:lnTo>
                  <a:lnTo>
                    <a:pt x="92" y="285"/>
                  </a:lnTo>
                  <a:lnTo>
                    <a:pt x="106" y="290"/>
                  </a:lnTo>
                  <a:lnTo>
                    <a:pt x="121" y="294"/>
                  </a:lnTo>
                  <a:lnTo>
                    <a:pt x="134" y="295"/>
                  </a:lnTo>
                  <a:lnTo>
                    <a:pt x="148" y="297"/>
                  </a:lnTo>
                  <a:lnTo>
                    <a:pt x="163" y="295"/>
                  </a:lnTo>
                  <a:lnTo>
                    <a:pt x="177" y="294"/>
                  </a:lnTo>
                  <a:lnTo>
                    <a:pt x="191" y="290"/>
                  </a:lnTo>
                  <a:lnTo>
                    <a:pt x="204" y="285"/>
                  </a:lnTo>
                  <a:lnTo>
                    <a:pt x="217" y="280"/>
                  </a:lnTo>
                  <a:lnTo>
                    <a:pt x="230" y="272"/>
                  </a:lnTo>
                  <a:lnTo>
                    <a:pt x="242" y="263"/>
                  </a:lnTo>
                  <a:lnTo>
                    <a:pt x="254" y="252"/>
                  </a:lnTo>
                  <a:lnTo>
                    <a:pt x="254" y="252"/>
                  </a:lnTo>
                  <a:lnTo>
                    <a:pt x="264" y="242"/>
                  </a:lnTo>
                  <a:lnTo>
                    <a:pt x="272" y="229"/>
                  </a:lnTo>
                  <a:lnTo>
                    <a:pt x="280" y="217"/>
                  </a:lnTo>
                  <a:lnTo>
                    <a:pt x="286" y="204"/>
                  </a:lnTo>
                  <a:lnTo>
                    <a:pt x="292" y="190"/>
                  </a:lnTo>
                  <a:lnTo>
                    <a:pt x="294" y="175"/>
                  </a:lnTo>
                  <a:lnTo>
                    <a:pt x="297" y="162"/>
                  </a:lnTo>
                  <a:lnTo>
                    <a:pt x="297" y="148"/>
                  </a:lnTo>
                  <a:lnTo>
                    <a:pt x="297" y="134"/>
                  </a:lnTo>
                  <a:lnTo>
                    <a:pt x="294" y="119"/>
                  </a:lnTo>
                  <a:lnTo>
                    <a:pt x="292" y="105"/>
                  </a:lnTo>
                  <a:lnTo>
                    <a:pt x="286" y="92"/>
                  </a:lnTo>
                  <a:lnTo>
                    <a:pt x="280" y="79"/>
                  </a:lnTo>
                  <a:lnTo>
                    <a:pt x="272" y="66"/>
                  </a:lnTo>
                  <a:lnTo>
                    <a:pt x="264" y="54"/>
                  </a:lnTo>
                  <a:lnTo>
                    <a:pt x="254" y="43"/>
                  </a:lnTo>
                  <a:lnTo>
                    <a:pt x="254" y="43"/>
                  </a:lnTo>
                  <a:lnTo>
                    <a:pt x="242" y="32"/>
                  </a:lnTo>
                  <a:lnTo>
                    <a:pt x="230" y="23"/>
                  </a:lnTo>
                  <a:lnTo>
                    <a:pt x="217" y="17"/>
                  </a:lnTo>
                  <a:lnTo>
                    <a:pt x="204" y="10"/>
                  </a:lnTo>
                  <a:lnTo>
                    <a:pt x="191" y="5"/>
                  </a:lnTo>
                  <a:lnTo>
                    <a:pt x="177" y="2"/>
                  </a:lnTo>
                  <a:lnTo>
                    <a:pt x="163" y="0"/>
                  </a:lnTo>
                  <a:lnTo>
                    <a:pt x="148" y="0"/>
                  </a:lnTo>
                  <a:lnTo>
                    <a:pt x="134" y="0"/>
                  </a:lnTo>
                  <a:lnTo>
                    <a:pt x="121" y="2"/>
                  </a:lnTo>
                  <a:lnTo>
                    <a:pt x="106" y="5"/>
                  </a:lnTo>
                  <a:lnTo>
                    <a:pt x="92" y="10"/>
                  </a:lnTo>
                  <a:lnTo>
                    <a:pt x="79" y="17"/>
                  </a:lnTo>
                  <a:lnTo>
                    <a:pt x="67" y="23"/>
                  </a:lnTo>
                  <a:lnTo>
                    <a:pt x="54" y="32"/>
                  </a:lnTo>
                  <a:lnTo>
                    <a:pt x="44" y="43"/>
                  </a:lnTo>
                  <a:lnTo>
                    <a:pt x="44"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Freeform 126"/>
            <p:cNvSpPr>
              <a:spLocks/>
            </p:cNvSpPr>
            <p:nvPr userDrawn="1"/>
          </p:nvSpPr>
          <p:spPr bwMode="auto">
            <a:xfrm>
              <a:off x="2303" y="608"/>
              <a:ext cx="236" cy="236"/>
            </a:xfrm>
            <a:custGeom>
              <a:avLst/>
              <a:gdLst>
                <a:gd name="T0" fmla="*/ 893 w 946"/>
                <a:gd name="T1" fmla="*/ 686 h 944"/>
                <a:gd name="T2" fmla="*/ 921 w 946"/>
                <a:gd name="T3" fmla="*/ 621 h 944"/>
                <a:gd name="T4" fmla="*/ 938 w 946"/>
                <a:gd name="T5" fmla="*/ 553 h 944"/>
                <a:gd name="T6" fmla="*/ 944 w 946"/>
                <a:gd name="T7" fmla="*/ 484 h 944"/>
                <a:gd name="T8" fmla="*/ 942 w 946"/>
                <a:gd name="T9" fmla="*/ 416 h 944"/>
                <a:gd name="T10" fmla="*/ 929 w 946"/>
                <a:gd name="T11" fmla="*/ 349 h 944"/>
                <a:gd name="T12" fmla="*/ 907 w 946"/>
                <a:gd name="T13" fmla="*/ 285 h 944"/>
                <a:gd name="T14" fmla="*/ 875 w 946"/>
                <a:gd name="T15" fmla="*/ 224 h 944"/>
                <a:gd name="T16" fmla="*/ 835 w 946"/>
                <a:gd name="T17" fmla="*/ 168 h 944"/>
                <a:gd name="T18" fmla="*/ 787 w 946"/>
                <a:gd name="T19" fmla="*/ 118 h 944"/>
                <a:gd name="T20" fmla="*/ 729 w 946"/>
                <a:gd name="T21" fmla="*/ 75 h 944"/>
                <a:gd name="T22" fmla="*/ 688 w 946"/>
                <a:gd name="T23" fmla="*/ 50 h 944"/>
                <a:gd name="T24" fmla="*/ 621 w 946"/>
                <a:gd name="T25" fmla="*/ 23 h 944"/>
                <a:gd name="T26" fmla="*/ 553 w 946"/>
                <a:gd name="T27" fmla="*/ 6 h 944"/>
                <a:gd name="T28" fmla="*/ 486 w 946"/>
                <a:gd name="T29" fmla="*/ 0 h 944"/>
                <a:gd name="T30" fmla="*/ 417 w 946"/>
                <a:gd name="T31" fmla="*/ 2 h 944"/>
                <a:gd name="T32" fmla="*/ 350 w 946"/>
                <a:gd name="T33" fmla="*/ 15 h 944"/>
                <a:gd name="T34" fmla="*/ 286 w 946"/>
                <a:gd name="T35" fmla="*/ 37 h 944"/>
                <a:gd name="T36" fmla="*/ 225 w 946"/>
                <a:gd name="T37" fmla="*/ 69 h 944"/>
                <a:gd name="T38" fmla="*/ 169 w 946"/>
                <a:gd name="T39" fmla="*/ 109 h 944"/>
                <a:gd name="T40" fmla="*/ 119 w 946"/>
                <a:gd name="T41" fmla="*/ 157 h 944"/>
                <a:gd name="T42" fmla="*/ 76 w 946"/>
                <a:gd name="T43" fmla="*/ 214 h 944"/>
                <a:gd name="T44" fmla="*/ 52 w 946"/>
                <a:gd name="T45" fmla="*/ 256 h 944"/>
                <a:gd name="T46" fmla="*/ 24 w 946"/>
                <a:gd name="T47" fmla="*/ 323 h 944"/>
                <a:gd name="T48" fmla="*/ 7 w 946"/>
                <a:gd name="T49" fmla="*/ 390 h 944"/>
                <a:gd name="T50" fmla="*/ 0 w 946"/>
                <a:gd name="T51" fmla="*/ 458 h 944"/>
                <a:gd name="T52" fmla="*/ 3 w 946"/>
                <a:gd name="T53" fmla="*/ 527 h 944"/>
                <a:gd name="T54" fmla="*/ 17 w 946"/>
                <a:gd name="T55" fmla="*/ 594 h 944"/>
                <a:gd name="T56" fmla="*/ 39 w 946"/>
                <a:gd name="T57" fmla="*/ 657 h 944"/>
                <a:gd name="T58" fmla="*/ 70 w 946"/>
                <a:gd name="T59" fmla="*/ 719 h 944"/>
                <a:gd name="T60" fmla="*/ 110 w 946"/>
                <a:gd name="T61" fmla="*/ 775 h 944"/>
                <a:gd name="T62" fmla="*/ 159 w 946"/>
                <a:gd name="T63" fmla="*/ 824 h 944"/>
                <a:gd name="T64" fmla="*/ 216 w 946"/>
                <a:gd name="T65" fmla="*/ 869 h 944"/>
                <a:gd name="T66" fmla="*/ 258 w 946"/>
                <a:gd name="T67" fmla="*/ 892 h 944"/>
                <a:gd name="T68" fmla="*/ 324 w 946"/>
                <a:gd name="T69" fmla="*/ 919 h 944"/>
                <a:gd name="T70" fmla="*/ 392 w 946"/>
                <a:gd name="T71" fmla="*/ 938 h 944"/>
                <a:gd name="T72" fmla="*/ 460 w 946"/>
                <a:gd name="T73" fmla="*/ 944 h 944"/>
                <a:gd name="T74" fmla="*/ 529 w 946"/>
                <a:gd name="T75" fmla="*/ 940 h 944"/>
                <a:gd name="T76" fmla="*/ 595 w 946"/>
                <a:gd name="T77" fmla="*/ 927 h 944"/>
                <a:gd name="T78" fmla="*/ 659 w 946"/>
                <a:gd name="T79" fmla="*/ 905 h 944"/>
                <a:gd name="T80" fmla="*/ 720 w 946"/>
                <a:gd name="T81" fmla="*/ 874 h 944"/>
                <a:gd name="T82" fmla="*/ 776 w 946"/>
                <a:gd name="T83" fmla="*/ 833 h 944"/>
                <a:gd name="T84" fmla="*/ 826 w 946"/>
                <a:gd name="T85" fmla="*/ 785 h 944"/>
                <a:gd name="T86" fmla="*/ 869 w 946"/>
                <a:gd name="T87" fmla="*/ 728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882" y="708"/>
                  </a:moveTo>
                  <a:lnTo>
                    <a:pt x="882" y="708"/>
                  </a:lnTo>
                  <a:lnTo>
                    <a:pt x="893" y="686"/>
                  </a:lnTo>
                  <a:lnTo>
                    <a:pt x="904" y="664"/>
                  </a:lnTo>
                  <a:lnTo>
                    <a:pt x="913" y="643"/>
                  </a:lnTo>
                  <a:lnTo>
                    <a:pt x="921" y="621"/>
                  </a:lnTo>
                  <a:lnTo>
                    <a:pt x="927" y="598"/>
                  </a:lnTo>
                  <a:lnTo>
                    <a:pt x="934" y="575"/>
                  </a:lnTo>
                  <a:lnTo>
                    <a:pt x="938" y="553"/>
                  </a:lnTo>
                  <a:lnTo>
                    <a:pt x="942" y="530"/>
                  </a:lnTo>
                  <a:lnTo>
                    <a:pt x="944" y="506"/>
                  </a:lnTo>
                  <a:lnTo>
                    <a:pt x="944" y="484"/>
                  </a:lnTo>
                  <a:lnTo>
                    <a:pt x="946" y="461"/>
                  </a:lnTo>
                  <a:lnTo>
                    <a:pt x="944" y="439"/>
                  </a:lnTo>
                  <a:lnTo>
                    <a:pt x="942" y="416"/>
                  </a:lnTo>
                  <a:lnTo>
                    <a:pt x="939" y="393"/>
                  </a:lnTo>
                  <a:lnTo>
                    <a:pt x="934" y="371"/>
                  </a:lnTo>
                  <a:lnTo>
                    <a:pt x="929" y="349"/>
                  </a:lnTo>
                  <a:lnTo>
                    <a:pt x="922" y="328"/>
                  </a:lnTo>
                  <a:lnTo>
                    <a:pt x="916" y="306"/>
                  </a:lnTo>
                  <a:lnTo>
                    <a:pt x="907" y="285"/>
                  </a:lnTo>
                  <a:lnTo>
                    <a:pt x="897" y="264"/>
                  </a:lnTo>
                  <a:lnTo>
                    <a:pt x="887" y="244"/>
                  </a:lnTo>
                  <a:lnTo>
                    <a:pt x="875" y="224"/>
                  </a:lnTo>
                  <a:lnTo>
                    <a:pt x="864" y="205"/>
                  </a:lnTo>
                  <a:lnTo>
                    <a:pt x="849" y="186"/>
                  </a:lnTo>
                  <a:lnTo>
                    <a:pt x="835" y="168"/>
                  </a:lnTo>
                  <a:lnTo>
                    <a:pt x="819" y="151"/>
                  </a:lnTo>
                  <a:lnTo>
                    <a:pt x="804" y="134"/>
                  </a:lnTo>
                  <a:lnTo>
                    <a:pt x="787" y="118"/>
                  </a:lnTo>
                  <a:lnTo>
                    <a:pt x="768" y="102"/>
                  </a:lnTo>
                  <a:lnTo>
                    <a:pt x="749" y="88"/>
                  </a:lnTo>
                  <a:lnTo>
                    <a:pt x="729" y="75"/>
                  </a:lnTo>
                  <a:lnTo>
                    <a:pt x="708" y="62"/>
                  </a:lnTo>
                  <a:lnTo>
                    <a:pt x="708" y="62"/>
                  </a:lnTo>
                  <a:lnTo>
                    <a:pt x="688" y="50"/>
                  </a:lnTo>
                  <a:lnTo>
                    <a:pt x="665" y="40"/>
                  </a:lnTo>
                  <a:lnTo>
                    <a:pt x="643" y="31"/>
                  </a:lnTo>
                  <a:lnTo>
                    <a:pt x="621" y="23"/>
                  </a:lnTo>
                  <a:lnTo>
                    <a:pt x="599" y="16"/>
                  </a:lnTo>
                  <a:lnTo>
                    <a:pt x="577" y="10"/>
                  </a:lnTo>
                  <a:lnTo>
                    <a:pt x="553" y="6"/>
                  </a:lnTo>
                  <a:lnTo>
                    <a:pt x="531" y="2"/>
                  </a:lnTo>
                  <a:lnTo>
                    <a:pt x="508" y="0"/>
                  </a:lnTo>
                  <a:lnTo>
                    <a:pt x="486" y="0"/>
                  </a:lnTo>
                  <a:lnTo>
                    <a:pt x="462" y="0"/>
                  </a:lnTo>
                  <a:lnTo>
                    <a:pt x="440" y="0"/>
                  </a:lnTo>
                  <a:lnTo>
                    <a:pt x="417" y="2"/>
                  </a:lnTo>
                  <a:lnTo>
                    <a:pt x="394" y="5"/>
                  </a:lnTo>
                  <a:lnTo>
                    <a:pt x="372" y="10"/>
                  </a:lnTo>
                  <a:lnTo>
                    <a:pt x="350" y="15"/>
                  </a:lnTo>
                  <a:lnTo>
                    <a:pt x="328" y="22"/>
                  </a:lnTo>
                  <a:lnTo>
                    <a:pt x="307" y="28"/>
                  </a:lnTo>
                  <a:lnTo>
                    <a:pt x="286" y="37"/>
                  </a:lnTo>
                  <a:lnTo>
                    <a:pt x="265" y="46"/>
                  </a:lnTo>
                  <a:lnTo>
                    <a:pt x="245" y="57"/>
                  </a:lnTo>
                  <a:lnTo>
                    <a:pt x="225" y="69"/>
                  </a:lnTo>
                  <a:lnTo>
                    <a:pt x="205" y="82"/>
                  </a:lnTo>
                  <a:lnTo>
                    <a:pt x="187" y="95"/>
                  </a:lnTo>
                  <a:lnTo>
                    <a:pt x="169" y="109"/>
                  </a:lnTo>
                  <a:lnTo>
                    <a:pt x="152" y="125"/>
                  </a:lnTo>
                  <a:lnTo>
                    <a:pt x="135" y="140"/>
                  </a:lnTo>
                  <a:lnTo>
                    <a:pt x="119" y="157"/>
                  </a:lnTo>
                  <a:lnTo>
                    <a:pt x="104" y="175"/>
                  </a:lnTo>
                  <a:lnTo>
                    <a:pt x="89" y="195"/>
                  </a:lnTo>
                  <a:lnTo>
                    <a:pt x="76" y="214"/>
                  </a:lnTo>
                  <a:lnTo>
                    <a:pt x="63" y="235"/>
                  </a:lnTo>
                  <a:lnTo>
                    <a:pt x="63" y="235"/>
                  </a:lnTo>
                  <a:lnTo>
                    <a:pt x="52" y="256"/>
                  </a:lnTo>
                  <a:lnTo>
                    <a:pt x="41" y="278"/>
                  </a:lnTo>
                  <a:lnTo>
                    <a:pt x="32" y="300"/>
                  </a:lnTo>
                  <a:lnTo>
                    <a:pt x="24" y="323"/>
                  </a:lnTo>
                  <a:lnTo>
                    <a:pt x="17" y="345"/>
                  </a:lnTo>
                  <a:lnTo>
                    <a:pt x="11" y="367"/>
                  </a:lnTo>
                  <a:lnTo>
                    <a:pt x="7" y="390"/>
                  </a:lnTo>
                  <a:lnTo>
                    <a:pt x="3" y="413"/>
                  </a:lnTo>
                  <a:lnTo>
                    <a:pt x="1" y="436"/>
                  </a:lnTo>
                  <a:lnTo>
                    <a:pt x="0" y="458"/>
                  </a:lnTo>
                  <a:lnTo>
                    <a:pt x="0" y="482"/>
                  </a:lnTo>
                  <a:lnTo>
                    <a:pt x="1" y="504"/>
                  </a:lnTo>
                  <a:lnTo>
                    <a:pt x="3" y="527"/>
                  </a:lnTo>
                  <a:lnTo>
                    <a:pt x="6" y="549"/>
                  </a:lnTo>
                  <a:lnTo>
                    <a:pt x="10" y="571"/>
                  </a:lnTo>
                  <a:lnTo>
                    <a:pt x="17" y="594"/>
                  </a:lnTo>
                  <a:lnTo>
                    <a:pt x="23" y="616"/>
                  </a:lnTo>
                  <a:lnTo>
                    <a:pt x="30" y="637"/>
                  </a:lnTo>
                  <a:lnTo>
                    <a:pt x="39" y="657"/>
                  </a:lnTo>
                  <a:lnTo>
                    <a:pt x="48" y="678"/>
                  </a:lnTo>
                  <a:lnTo>
                    <a:pt x="58" y="699"/>
                  </a:lnTo>
                  <a:lnTo>
                    <a:pt x="70" y="719"/>
                  </a:lnTo>
                  <a:lnTo>
                    <a:pt x="82" y="738"/>
                  </a:lnTo>
                  <a:lnTo>
                    <a:pt x="96" y="756"/>
                  </a:lnTo>
                  <a:lnTo>
                    <a:pt x="110" y="775"/>
                  </a:lnTo>
                  <a:lnTo>
                    <a:pt x="125" y="792"/>
                  </a:lnTo>
                  <a:lnTo>
                    <a:pt x="142" y="809"/>
                  </a:lnTo>
                  <a:lnTo>
                    <a:pt x="159" y="824"/>
                  </a:lnTo>
                  <a:lnTo>
                    <a:pt x="177" y="840"/>
                  </a:lnTo>
                  <a:lnTo>
                    <a:pt x="195" y="854"/>
                  </a:lnTo>
                  <a:lnTo>
                    <a:pt x="216" y="869"/>
                  </a:lnTo>
                  <a:lnTo>
                    <a:pt x="237" y="880"/>
                  </a:lnTo>
                  <a:lnTo>
                    <a:pt x="237" y="880"/>
                  </a:lnTo>
                  <a:lnTo>
                    <a:pt x="258" y="892"/>
                  </a:lnTo>
                  <a:lnTo>
                    <a:pt x="280" y="902"/>
                  </a:lnTo>
                  <a:lnTo>
                    <a:pt x="301" y="912"/>
                  </a:lnTo>
                  <a:lnTo>
                    <a:pt x="324" y="919"/>
                  </a:lnTo>
                  <a:lnTo>
                    <a:pt x="346" y="927"/>
                  </a:lnTo>
                  <a:lnTo>
                    <a:pt x="368" y="932"/>
                  </a:lnTo>
                  <a:lnTo>
                    <a:pt x="392" y="938"/>
                  </a:lnTo>
                  <a:lnTo>
                    <a:pt x="414" y="940"/>
                  </a:lnTo>
                  <a:lnTo>
                    <a:pt x="437" y="943"/>
                  </a:lnTo>
                  <a:lnTo>
                    <a:pt x="460" y="944"/>
                  </a:lnTo>
                  <a:lnTo>
                    <a:pt x="483" y="944"/>
                  </a:lnTo>
                  <a:lnTo>
                    <a:pt x="505" y="943"/>
                  </a:lnTo>
                  <a:lnTo>
                    <a:pt x="529" y="940"/>
                  </a:lnTo>
                  <a:lnTo>
                    <a:pt x="551" y="938"/>
                  </a:lnTo>
                  <a:lnTo>
                    <a:pt x="573" y="934"/>
                  </a:lnTo>
                  <a:lnTo>
                    <a:pt x="595" y="927"/>
                  </a:lnTo>
                  <a:lnTo>
                    <a:pt x="616" y="922"/>
                  </a:lnTo>
                  <a:lnTo>
                    <a:pt x="638" y="914"/>
                  </a:lnTo>
                  <a:lnTo>
                    <a:pt x="659" y="905"/>
                  </a:lnTo>
                  <a:lnTo>
                    <a:pt x="680" y="896"/>
                  </a:lnTo>
                  <a:lnTo>
                    <a:pt x="699" y="885"/>
                  </a:lnTo>
                  <a:lnTo>
                    <a:pt x="720" y="874"/>
                  </a:lnTo>
                  <a:lnTo>
                    <a:pt x="738" y="862"/>
                  </a:lnTo>
                  <a:lnTo>
                    <a:pt x="758" y="848"/>
                  </a:lnTo>
                  <a:lnTo>
                    <a:pt x="776" y="833"/>
                  </a:lnTo>
                  <a:lnTo>
                    <a:pt x="793" y="819"/>
                  </a:lnTo>
                  <a:lnTo>
                    <a:pt x="810" y="802"/>
                  </a:lnTo>
                  <a:lnTo>
                    <a:pt x="826" y="785"/>
                  </a:lnTo>
                  <a:lnTo>
                    <a:pt x="841" y="767"/>
                  </a:lnTo>
                  <a:lnTo>
                    <a:pt x="856" y="749"/>
                  </a:lnTo>
                  <a:lnTo>
                    <a:pt x="869" y="728"/>
                  </a:lnTo>
                  <a:lnTo>
                    <a:pt x="882" y="708"/>
                  </a:lnTo>
                  <a:lnTo>
                    <a:pt x="882" y="70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Freeform 127"/>
            <p:cNvSpPr>
              <a:spLocks/>
            </p:cNvSpPr>
            <p:nvPr userDrawn="1"/>
          </p:nvSpPr>
          <p:spPr bwMode="auto">
            <a:xfrm>
              <a:off x="2187" y="837"/>
              <a:ext cx="216" cy="216"/>
            </a:xfrm>
            <a:custGeom>
              <a:avLst/>
              <a:gdLst>
                <a:gd name="T0" fmla="*/ 817 w 864"/>
                <a:gd name="T1" fmla="*/ 628 h 864"/>
                <a:gd name="T2" fmla="*/ 842 w 864"/>
                <a:gd name="T3" fmla="*/ 568 h 864"/>
                <a:gd name="T4" fmla="*/ 858 w 864"/>
                <a:gd name="T5" fmla="*/ 505 h 864"/>
                <a:gd name="T6" fmla="*/ 864 w 864"/>
                <a:gd name="T7" fmla="*/ 443 h 864"/>
                <a:gd name="T8" fmla="*/ 862 w 864"/>
                <a:gd name="T9" fmla="*/ 380 h 864"/>
                <a:gd name="T10" fmla="*/ 850 w 864"/>
                <a:gd name="T11" fmla="*/ 319 h 864"/>
                <a:gd name="T12" fmla="*/ 829 w 864"/>
                <a:gd name="T13" fmla="*/ 260 h 864"/>
                <a:gd name="T14" fmla="*/ 800 w 864"/>
                <a:gd name="T15" fmla="*/ 206 h 864"/>
                <a:gd name="T16" fmla="*/ 764 w 864"/>
                <a:gd name="T17" fmla="*/ 153 h 864"/>
                <a:gd name="T18" fmla="*/ 720 w 864"/>
                <a:gd name="T19" fmla="*/ 108 h 864"/>
                <a:gd name="T20" fmla="*/ 668 w 864"/>
                <a:gd name="T21" fmla="*/ 69 h 864"/>
                <a:gd name="T22" fmla="*/ 628 w 864"/>
                <a:gd name="T23" fmla="*/ 47 h 864"/>
                <a:gd name="T24" fmla="*/ 569 w 864"/>
                <a:gd name="T25" fmla="*/ 21 h 864"/>
                <a:gd name="T26" fmla="*/ 506 w 864"/>
                <a:gd name="T27" fmla="*/ 5 h 864"/>
                <a:gd name="T28" fmla="*/ 443 w 864"/>
                <a:gd name="T29" fmla="*/ 0 h 864"/>
                <a:gd name="T30" fmla="*/ 381 w 864"/>
                <a:gd name="T31" fmla="*/ 2 h 864"/>
                <a:gd name="T32" fmla="*/ 320 w 864"/>
                <a:gd name="T33" fmla="*/ 14 h 864"/>
                <a:gd name="T34" fmla="*/ 261 w 864"/>
                <a:gd name="T35" fmla="*/ 35 h 864"/>
                <a:gd name="T36" fmla="*/ 206 w 864"/>
                <a:gd name="T37" fmla="*/ 64 h 864"/>
                <a:gd name="T38" fmla="*/ 155 w 864"/>
                <a:gd name="T39" fmla="*/ 100 h 864"/>
                <a:gd name="T40" fmla="*/ 109 w 864"/>
                <a:gd name="T41" fmla="*/ 144 h 864"/>
                <a:gd name="T42" fmla="*/ 69 w 864"/>
                <a:gd name="T43" fmla="*/ 196 h 864"/>
                <a:gd name="T44" fmla="*/ 47 w 864"/>
                <a:gd name="T45" fmla="*/ 234 h 864"/>
                <a:gd name="T46" fmla="*/ 23 w 864"/>
                <a:gd name="T47" fmla="*/ 295 h 864"/>
                <a:gd name="T48" fmla="*/ 7 w 864"/>
                <a:gd name="T49" fmla="*/ 357 h 864"/>
                <a:gd name="T50" fmla="*/ 0 w 864"/>
                <a:gd name="T51" fmla="*/ 419 h 864"/>
                <a:gd name="T52" fmla="*/ 3 w 864"/>
                <a:gd name="T53" fmla="*/ 482 h 864"/>
                <a:gd name="T54" fmla="*/ 15 w 864"/>
                <a:gd name="T55" fmla="*/ 543 h 864"/>
                <a:gd name="T56" fmla="*/ 36 w 864"/>
                <a:gd name="T57" fmla="*/ 602 h 864"/>
                <a:gd name="T58" fmla="*/ 64 w 864"/>
                <a:gd name="T59" fmla="*/ 658 h 864"/>
                <a:gd name="T60" fmla="*/ 101 w 864"/>
                <a:gd name="T61" fmla="*/ 708 h 864"/>
                <a:gd name="T62" fmla="*/ 145 w 864"/>
                <a:gd name="T63" fmla="*/ 754 h 864"/>
                <a:gd name="T64" fmla="*/ 197 w 864"/>
                <a:gd name="T65" fmla="*/ 793 h 864"/>
                <a:gd name="T66" fmla="*/ 236 w 864"/>
                <a:gd name="T67" fmla="*/ 815 h 864"/>
                <a:gd name="T68" fmla="*/ 296 w 864"/>
                <a:gd name="T69" fmla="*/ 841 h 864"/>
                <a:gd name="T70" fmla="*/ 357 w 864"/>
                <a:gd name="T71" fmla="*/ 857 h 864"/>
                <a:gd name="T72" fmla="*/ 420 w 864"/>
                <a:gd name="T73" fmla="*/ 864 h 864"/>
                <a:gd name="T74" fmla="*/ 483 w 864"/>
                <a:gd name="T75" fmla="*/ 860 h 864"/>
                <a:gd name="T76" fmla="*/ 544 w 864"/>
                <a:gd name="T77" fmla="*/ 848 h 864"/>
                <a:gd name="T78" fmla="*/ 602 w 864"/>
                <a:gd name="T79" fmla="*/ 828 h 864"/>
                <a:gd name="T80" fmla="*/ 658 w 864"/>
                <a:gd name="T81" fmla="*/ 800 h 864"/>
                <a:gd name="T82" fmla="*/ 709 w 864"/>
                <a:gd name="T83" fmla="*/ 763 h 864"/>
                <a:gd name="T84" fmla="*/ 755 w 864"/>
                <a:gd name="T85" fmla="*/ 718 h 864"/>
                <a:gd name="T86" fmla="*/ 795 w 864"/>
                <a:gd name="T87" fmla="*/ 667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806" y="647"/>
                  </a:moveTo>
                  <a:lnTo>
                    <a:pt x="806" y="647"/>
                  </a:lnTo>
                  <a:lnTo>
                    <a:pt x="817" y="628"/>
                  </a:lnTo>
                  <a:lnTo>
                    <a:pt x="827" y="608"/>
                  </a:lnTo>
                  <a:lnTo>
                    <a:pt x="834" y="587"/>
                  </a:lnTo>
                  <a:lnTo>
                    <a:pt x="842" y="568"/>
                  </a:lnTo>
                  <a:lnTo>
                    <a:pt x="849" y="547"/>
                  </a:lnTo>
                  <a:lnTo>
                    <a:pt x="854" y="526"/>
                  </a:lnTo>
                  <a:lnTo>
                    <a:pt x="858" y="505"/>
                  </a:lnTo>
                  <a:lnTo>
                    <a:pt x="860" y="484"/>
                  </a:lnTo>
                  <a:lnTo>
                    <a:pt x="863" y="464"/>
                  </a:lnTo>
                  <a:lnTo>
                    <a:pt x="864" y="443"/>
                  </a:lnTo>
                  <a:lnTo>
                    <a:pt x="864" y="422"/>
                  </a:lnTo>
                  <a:lnTo>
                    <a:pt x="863" y="401"/>
                  </a:lnTo>
                  <a:lnTo>
                    <a:pt x="862" y="380"/>
                  </a:lnTo>
                  <a:lnTo>
                    <a:pt x="858" y="359"/>
                  </a:lnTo>
                  <a:lnTo>
                    <a:pt x="854" y="340"/>
                  </a:lnTo>
                  <a:lnTo>
                    <a:pt x="850" y="319"/>
                  </a:lnTo>
                  <a:lnTo>
                    <a:pt x="843" y="299"/>
                  </a:lnTo>
                  <a:lnTo>
                    <a:pt x="837" y="280"/>
                  </a:lnTo>
                  <a:lnTo>
                    <a:pt x="829" y="260"/>
                  </a:lnTo>
                  <a:lnTo>
                    <a:pt x="820" y="242"/>
                  </a:lnTo>
                  <a:lnTo>
                    <a:pt x="811" y="224"/>
                  </a:lnTo>
                  <a:lnTo>
                    <a:pt x="800" y="206"/>
                  </a:lnTo>
                  <a:lnTo>
                    <a:pt x="789" y="187"/>
                  </a:lnTo>
                  <a:lnTo>
                    <a:pt x="777" y="170"/>
                  </a:lnTo>
                  <a:lnTo>
                    <a:pt x="764" y="153"/>
                  </a:lnTo>
                  <a:lnTo>
                    <a:pt x="750" y="138"/>
                  </a:lnTo>
                  <a:lnTo>
                    <a:pt x="735" y="123"/>
                  </a:lnTo>
                  <a:lnTo>
                    <a:pt x="720" y="108"/>
                  </a:lnTo>
                  <a:lnTo>
                    <a:pt x="703" y="95"/>
                  </a:lnTo>
                  <a:lnTo>
                    <a:pt x="686" y="81"/>
                  </a:lnTo>
                  <a:lnTo>
                    <a:pt x="668" y="69"/>
                  </a:lnTo>
                  <a:lnTo>
                    <a:pt x="648" y="57"/>
                  </a:lnTo>
                  <a:lnTo>
                    <a:pt x="648" y="57"/>
                  </a:lnTo>
                  <a:lnTo>
                    <a:pt x="628" y="47"/>
                  </a:lnTo>
                  <a:lnTo>
                    <a:pt x="609" y="38"/>
                  </a:lnTo>
                  <a:lnTo>
                    <a:pt x="588" y="28"/>
                  </a:lnTo>
                  <a:lnTo>
                    <a:pt x="569" y="21"/>
                  </a:lnTo>
                  <a:lnTo>
                    <a:pt x="548" y="15"/>
                  </a:lnTo>
                  <a:lnTo>
                    <a:pt x="527" y="10"/>
                  </a:lnTo>
                  <a:lnTo>
                    <a:pt x="506" y="5"/>
                  </a:lnTo>
                  <a:lnTo>
                    <a:pt x="485" y="2"/>
                  </a:lnTo>
                  <a:lnTo>
                    <a:pt x="464" y="0"/>
                  </a:lnTo>
                  <a:lnTo>
                    <a:pt x="443" y="0"/>
                  </a:lnTo>
                  <a:lnTo>
                    <a:pt x="423" y="0"/>
                  </a:lnTo>
                  <a:lnTo>
                    <a:pt x="402" y="0"/>
                  </a:lnTo>
                  <a:lnTo>
                    <a:pt x="381" y="2"/>
                  </a:lnTo>
                  <a:lnTo>
                    <a:pt x="361" y="5"/>
                  </a:lnTo>
                  <a:lnTo>
                    <a:pt x="340" y="9"/>
                  </a:lnTo>
                  <a:lnTo>
                    <a:pt x="320" y="14"/>
                  </a:lnTo>
                  <a:lnTo>
                    <a:pt x="300" y="19"/>
                  </a:lnTo>
                  <a:lnTo>
                    <a:pt x="281" y="27"/>
                  </a:lnTo>
                  <a:lnTo>
                    <a:pt x="261" y="35"/>
                  </a:lnTo>
                  <a:lnTo>
                    <a:pt x="243" y="43"/>
                  </a:lnTo>
                  <a:lnTo>
                    <a:pt x="224" y="53"/>
                  </a:lnTo>
                  <a:lnTo>
                    <a:pt x="206" y="64"/>
                  </a:lnTo>
                  <a:lnTo>
                    <a:pt x="188" y="74"/>
                  </a:lnTo>
                  <a:lnTo>
                    <a:pt x="171" y="87"/>
                  </a:lnTo>
                  <a:lnTo>
                    <a:pt x="155" y="100"/>
                  </a:lnTo>
                  <a:lnTo>
                    <a:pt x="138" y="113"/>
                  </a:lnTo>
                  <a:lnTo>
                    <a:pt x="124" y="129"/>
                  </a:lnTo>
                  <a:lnTo>
                    <a:pt x="109" y="144"/>
                  </a:lnTo>
                  <a:lnTo>
                    <a:pt x="95" y="161"/>
                  </a:lnTo>
                  <a:lnTo>
                    <a:pt x="82" y="178"/>
                  </a:lnTo>
                  <a:lnTo>
                    <a:pt x="69" y="196"/>
                  </a:lnTo>
                  <a:lnTo>
                    <a:pt x="58" y="215"/>
                  </a:lnTo>
                  <a:lnTo>
                    <a:pt x="58" y="215"/>
                  </a:lnTo>
                  <a:lnTo>
                    <a:pt x="47" y="234"/>
                  </a:lnTo>
                  <a:lnTo>
                    <a:pt x="38" y="255"/>
                  </a:lnTo>
                  <a:lnTo>
                    <a:pt x="29" y="275"/>
                  </a:lnTo>
                  <a:lnTo>
                    <a:pt x="23" y="295"/>
                  </a:lnTo>
                  <a:lnTo>
                    <a:pt x="16" y="315"/>
                  </a:lnTo>
                  <a:lnTo>
                    <a:pt x="11" y="336"/>
                  </a:lnTo>
                  <a:lnTo>
                    <a:pt x="7" y="357"/>
                  </a:lnTo>
                  <a:lnTo>
                    <a:pt x="3" y="378"/>
                  </a:lnTo>
                  <a:lnTo>
                    <a:pt x="2" y="398"/>
                  </a:lnTo>
                  <a:lnTo>
                    <a:pt x="0" y="419"/>
                  </a:lnTo>
                  <a:lnTo>
                    <a:pt x="0" y="440"/>
                  </a:lnTo>
                  <a:lnTo>
                    <a:pt x="2" y="461"/>
                  </a:lnTo>
                  <a:lnTo>
                    <a:pt x="3" y="482"/>
                  </a:lnTo>
                  <a:lnTo>
                    <a:pt x="6" y="503"/>
                  </a:lnTo>
                  <a:lnTo>
                    <a:pt x="9" y="523"/>
                  </a:lnTo>
                  <a:lnTo>
                    <a:pt x="15" y="543"/>
                  </a:lnTo>
                  <a:lnTo>
                    <a:pt x="21" y="563"/>
                  </a:lnTo>
                  <a:lnTo>
                    <a:pt x="28" y="582"/>
                  </a:lnTo>
                  <a:lnTo>
                    <a:pt x="36" y="602"/>
                  </a:lnTo>
                  <a:lnTo>
                    <a:pt x="43" y="621"/>
                  </a:lnTo>
                  <a:lnTo>
                    <a:pt x="54" y="639"/>
                  </a:lnTo>
                  <a:lnTo>
                    <a:pt x="64" y="658"/>
                  </a:lnTo>
                  <a:lnTo>
                    <a:pt x="75" y="675"/>
                  </a:lnTo>
                  <a:lnTo>
                    <a:pt x="88" y="692"/>
                  </a:lnTo>
                  <a:lnTo>
                    <a:pt x="101" y="708"/>
                  </a:lnTo>
                  <a:lnTo>
                    <a:pt x="115" y="724"/>
                  </a:lnTo>
                  <a:lnTo>
                    <a:pt x="129" y="740"/>
                  </a:lnTo>
                  <a:lnTo>
                    <a:pt x="145" y="754"/>
                  </a:lnTo>
                  <a:lnTo>
                    <a:pt x="162" y="768"/>
                  </a:lnTo>
                  <a:lnTo>
                    <a:pt x="179" y="781"/>
                  </a:lnTo>
                  <a:lnTo>
                    <a:pt x="197" y="793"/>
                  </a:lnTo>
                  <a:lnTo>
                    <a:pt x="217" y="805"/>
                  </a:lnTo>
                  <a:lnTo>
                    <a:pt x="217" y="805"/>
                  </a:lnTo>
                  <a:lnTo>
                    <a:pt x="236" y="815"/>
                  </a:lnTo>
                  <a:lnTo>
                    <a:pt x="256" y="826"/>
                  </a:lnTo>
                  <a:lnTo>
                    <a:pt x="275" y="834"/>
                  </a:lnTo>
                  <a:lnTo>
                    <a:pt x="296" y="841"/>
                  </a:lnTo>
                  <a:lnTo>
                    <a:pt x="317" y="848"/>
                  </a:lnTo>
                  <a:lnTo>
                    <a:pt x="337" y="853"/>
                  </a:lnTo>
                  <a:lnTo>
                    <a:pt x="357" y="857"/>
                  </a:lnTo>
                  <a:lnTo>
                    <a:pt x="378" y="860"/>
                  </a:lnTo>
                  <a:lnTo>
                    <a:pt x="399" y="862"/>
                  </a:lnTo>
                  <a:lnTo>
                    <a:pt x="420" y="864"/>
                  </a:lnTo>
                  <a:lnTo>
                    <a:pt x="441" y="864"/>
                  </a:lnTo>
                  <a:lnTo>
                    <a:pt x="462" y="862"/>
                  </a:lnTo>
                  <a:lnTo>
                    <a:pt x="483" y="860"/>
                  </a:lnTo>
                  <a:lnTo>
                    <a:pt x="503" y="857"/>
                  </a:lnTo>
                  <a:lnTo>
                    <a:pt x="524" y="853"/>
                  </a:lnTo>
                  <a:lnTo>
                    <a:pt x="544" y="848"/>
                  </a:lnTo>
                  <a:lnTo>
                    <a:pt x="563" y="843"/>
                  </a:lnTo>
                  <a:lnTo>
                    <a:pt x="583" y="836"/>
                  </a:lnTo>
                  <a:lnTo>
                    <a:pt x="602" y="828"/>
                  </a:lnTo>
                  <a:lnTo>
                    <a:pt x="622" y="819"/>
                  </a:lnTo>
                  <a:lnTo>
                    <a:pt x="640" y="810"/>
                  </a:lnTo>
                  <a:lnTo>
                    <a:pt x="658" y="800"/>
                  </a:lnTo>
                  <a:lnTo>
                    <a:pt x="675" y="788"/>
                  </a:lnTo>
                  <a:lnTo>
                    <a:pt x="692" y="776"/>
                  </a:lnTo>
                  <a:lnTo>
                    <a:pt x="709" y="763"/>
                  </a:lnTo>
                  <a:lnTo>
                    <a:pt x="725" y="749"/>
                  </a:lnTo>
                  <a:lnTo>
                    <a:pt x="741" y="735"/>
                  </a:lnTo>
                  <a:lnTo>
                    <a:pt x="755" y="718"/>
                  </a:lnTo>
                  <a:lnTo>
                    <a:pt x="769" y="702"/>
                  </a:lnTo>
                  <a:lnTo>
                    <a:pt x="782" y="684"/>
                  </a:lnTo>
                  <a:lnTo>
                    <a:pt x="795" y="667"/>
                  </a:lnTo>
                  <a:lnTo>
                    <a:pt x="806" y="647"/>
                  </a:lnTo>
                  <a:lnTo>
                    <a:pt x="806" y="6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Freeform 128"/>
            <p:cNvSpPr>
              <a:spLocks/>
            </p:cNvSpPr>
            <p:nvPr userDrawn="1"/>
          </p:nvSpPr>
          <p:spPr bwMode="auto">
            <a:xfrm>
              <a:off x="2070" y="1066"/>
              <a:ext cx="196" cy="196"/>
            </a:xfrm>
            <a:custGeom>
              <a:avLst/>
              <a:gdLst>
                <a:gd name="T0" fmla="*/ 214 w 783"/>
                <a:gd name="T1" fmla="*/ 740 h 783"/>
                <a:gd name="T2" fmla="*/ 268 w 783"/>
                <a:gd name="T3" fmla="*/ 762 h 783"/>
                <a:gd name="T4" fmla="*/ 324 w 783"/>
                <a:gd name="T5" fmla="*/ 776 h 783"/>
                <a:gd name="T6" fmla="*/ 382 w 783"/>
                <a:gd name="T7" fmla="*/ 783 h 783"/>
                <a:gd name="T8" fmla="*/ 438 w 783"/>
                <a:gd name="T9" fmla="*/ 780 h 783"/>
                <a:gd name="T10" fmla="*/ 494 w 783"/>
                <a:gd name="T11" fmla="*/ 769 h 783"/>
                <a:gd name="T12" fmla="*/ 546 w 783"/>
                <a:gd name="T13" fmla="*/ 750 h 783"/>
                <a:gd name="T14" fmla="*/ 597 w 783"/>
                <a:gd name="T15" fmla="*/ 724 h 783"/>
                <a:gd name="T16" fmla="*/ 644 w 783"/>
                <a:gd name="T17" fmla="*/ 692 h 783"/>
                <a:gd name="T18" fmla="*/ 684 w 783"/>
                <a:gd name="T19" fmla="*/ 651 h 783"/>
                <a:gd name="T20" fmla="*/ 720 w 783"/>
                <a:gd name="T21" fmla="*/ 604 h 783"/>
                <a:gd name="T22" fmla="*/ 740 w 783"/>
                <a:gd name="T23" fmla="*/ 569 h 783"/>
                <a:gd name="T24" fmla="*/ 763 w 783"/>
                <a:gd name="T25" fmla="*/ 515 h 783"/>
                <a:gd name="T26" fmla="*/ 778 w 783"/>
                <a:gd name="T27" fmla="*/ 459 h 783"/>
                <a:gd name="T28" fmla="*/ 783 w 783"/>
                <a:gd name="T29" fmla="*/ 401 h 783"/>
                <a:gd name="T30" fmla="*/ 780 w 783"/>
                <a:gd name="T31" fmla="*/ 345 h 783"/>
                <a:gd name="T32" fmla="*/ 770 w 783"/>
                <a:gd name="T33" fmla="*/ 289 h 783"/>
                <a:gd name="T34" fmla="*/ 752 w 783"/>
                <a:gd name="T35" fmla="*/ 237 h 783"/>
                <a:gd name="T36" fmla="*/ 726 w 783"/>
                <a:gd name="T37" fmla="*/ 186 h 783"/>
                <a:gd name="T38" fmla="*/ 692 w 783"/>
                <a:gd name="T39" fmla="*/ 139 h 783"/>
                <a:gd name="T40" fmla="*/ 651 w 783"/>
                <a:gd name="T41" fmla="*/ 99 h 783"/>
                <a:gd name="T42" fmla="*/ 604 w 783"/>
                <a:gd name="T43" fmla="*/ 62 h 783"/>
                <a:gd name="T44" fmla="*/ 569 w 783"/>
                <a:gd name="T45" fmla="*/ 43 h 783"/>
                <a:gd name="T46" fmla="*/ 516 w 783"/>
                <a:gd name="T47" fmla="*/ 19 h 783"/>
                <a:gd name="T48" fmla="*/ 459 w 783"/>
                <a:gd name="T49" fmla="*/ 5 h 783"/>
                <a:gd name="T50" fmla="*/ 403 w 783"/>
                <a:gd name="T51" fmla="*/ 0 h 783"/>
                <a:gd name="T52" fmla="*/ 345 w 783"/>
                <a:gd name="T53" fmla="*/ 3 h 783"/>
                <a:gd name="T54" fmla="*/ 290 w 783"/>
                <a:gd name="T55" fmla="*/ 13 h 783"/>
                <a:gd name="T56" fmla="*/ 237 w 783"/>
                <a:gd name="T57" fmla="*/ 31 h 783"/>
                <a:gd name="T58" fmla="*/ 188 w 783"/>
                <a:gd name="T59" fmla="*/ 57 h 783"/>
                <a:gd name="T60" fmla="*/ 141 w 783"/>
                <a:gd name="T61" fmla="*/ 91 h 783"/>
                <a:gd name="T62" fmla="*/ 99 w 783"/>
                <a:gd name="T63" fmla="*/ 132 h 783"/>
                <a:gd name="T64" fmla="*/ 64 w 783"/>
                <a:gd name="T65" fmla="*/ 178 h 783"/>
                <a:gd name="T66" fmla="*/ 43 w 783"/>
                <a:gd name="T67" fmla="*/ 214 h 783"/>
                <a:gd name="T68" fmla="*/ 21 w 783"/>
                <a:gd name="T69" fmla="*/ 267 h 783"/>
                <a:gd name="T70" fmla="*/ 6 w 783"/>
                <a:gd name="T71" fmla="*/ 324 h 783"/>
                <a:gd name="T72" fmla="*/ 0 w 783"/>
                <a:gd name="T73" fmla="*/ 380 h 783"/>
                <a:gd name="T74" fmla="*/ 2 w 783"/>
                <a:gd name="T75" fmla="*/ 438 h 783"/>
                <a:gd name="T76" fmla="*/ 13 w 783"/>
                <a:gd name="T77" fmla="*/ 492 h 783"/>
                <a:gd name="T78" fmla="*/ 32 w 783"/>
                <a:gd name="T79" fmla="*/ 546 h 783"/>
                <a:gd name="T80" fmla="*/ 58 w 783"/>
                <a:gd name="T81" fmla="*/ 595 h 783"/>
                <a:gd name="T82" fmla="*/ 91 w 783"/>
                <a:gd name="T83" fmla="*/ 642 h 783"/>
                <a:gd name="T84" fmla="*/ 131 w 783"/>
                <a:gd name="T85" fmla="*/ 684 h 783"/>
                <a:gd name="T86" fmla="*/ 178 w 783"/>
                <a:gd name="T87" fmla="*/ 71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197" y="730"/>
                  </a:moveTo>
                  <a:lnTo>
                    <a:pt x="197" y="730"/>
                  </a:lnTo>
                  <a:lnTo>
                    <a:pt x="214" y="740"/>
                  </a:lnTo>
                  <a:lnTo>
                    <a:pt x="232" y="748"/>
                  </a:lnTo>
                  <a:lnTo>
                    <a:pt x="250" y="756"/>
                  </a:lnTo>
                  <a:lnTo>
                    <a:pt x="268" y="762"/>
                  </a:lnTo>
                  <a:lnTo>
                    <a:pt x="287" y="769"/>
                  </a:lnTo>
                  <a:lnTo>
                    <a:pt x="306" y="773"/>
                  </a:lnTo>
                  <a:lnTo>
                    <a:pt x="324" y="776"/>
                  </a:lnTo>
                  <a:lnTo>
                    <a:pt x="344" y="779"/>
                  </a:lnTo>
                  <a:lnTo>
                    <a:pt x="362" y="782"/>
                  </a:lnTo>
                  <a:lnTo>
                    <a:pt x="382" y="783"/>
                  </a:lnTo>
                  <a:lnTo>
                    <a:pt x="400" y="783"/>
                  </a:lnTo>
                  <a:lnTo>
                    <a:pt x="419" y="782"/>
                  </a:lnTo>
                  <a:lnTo>
                    <a:pt x="438" y="780"/>
                  </a:lnTo>
                  <a:lnTo>
                    <a:pt x="456" y="778"/>
                  </a:lnTo>
                  <a:lnTo>
                    <a:pt x="475" y="774"/>
                  </a:lnTo>
                  <a:lnTo>
                    <a:pt x="494" y="769"/>
                  </a:lnTo>
                  <a:lnTo>
                    <a:pt x="511" y="763"/>
                  </a:lnTo>
                  <a:lnTo>
                    <a:pt x="529" y="758"/>
                  </a:lnTo>
                  <a:lnTo>
                    <a:pt x="546" y="750"/>
                  </a:lnTo>
                  <a:lnTo>
                    <a:pt x="564" y="743"/>
                  </a:lnTo>
                  <a:lnTo>
                    <a:pt x="580" y="735"/>
                  </a:lnTo>
                  <a:lnTo>
                    <a:pt x="597" y="724"/>
                  </a:lnTo>
                  <a:lnTo>
                    <a:pt x="612" y="714"/>
                  </a:lnTo>
                  <a:lnTo>
                    <a:pt x="628" y="703"/>
                  </a:lnTo>
                  <a:lnTo>
                    <a:pt x="644" y="692"/>
                  </a:lnTo>
                  <a:lnTo>
                    <a:pt x="658" y="679"/>
                  </a:lnTo>
                  <a:lnTo>
                    <a:pt x="671" y="666"/>
                  </a:lnTo>
                  <a:lnTo>
                    <a:pt x="684" y="651"/>
                  </a:lnTo>
                  <a:lnTo>
                    <a:pt x="697" y="636"/>
                  </a:lnTo>
                  <a:lnTo>
                    <a:pt x="709" y="620"/>
                  </a:lnTo>
                  <a:lnTo>
                    <a:pt x="720" y="604"/>
                  </a:lnTo>
                  <a:lnTo>
                    <a:pt x="731" y="586"/>
                  </a:lnTo>
                  <a:lnTo>
                    <a:pt x="731" y="586"/>
                  </a:lnTo>
                  <a:lnTo>
                    <a:pt x="740" y="569"/>
                  </a:lnTo>
                  <a:lnTo>
                    <a:pt x="749" y="551"/>
                  </a:lnTo>
                  <a:lnTo>
                    <a:pt x="757" y="533"/>
                  </a:lnTo>
                  <a:lnTo>
                    <a:pt x="763" y="515"/>
                  </a:lnTo>
                  <a:lnTo>
                    <a:pt x="769" y="496"/>
                  </a:lnTo>
                  <a:lnTo>
                    <a:pt x="774" y="477"/>
                  </a:lnTo>
                  <a:lnTo>
                    <a:pt x="778" y="459"/>
                  </a:lnTo>
                  <a:lnTo>
                    <a:pt x="780" y="439"/>
                  </a:lnTo>
                  <a:lnTo>
                    <a:pt x="782" y="421"/>
                  </a:lnTo>
                  <a:lnTo>
                    <a:pt x="783" y="401"/>
                  </a:lnTo>
                  <a:lnTo>
                    <a:pt x="783" y="383"/>
                  </a:lnTo>
                  <a:lnTo>
                    <a:pt x="783" y="363"/>
                  </a:lnTo>
                  <a:lnTo>
                    <a:pt x="780" y="345"/>
                  </a:lnTo>
                  <a:lnTo>
                    <a:pt x="778" y="327"/>
                  </a:lnTo>
                  <a:lnTo>
                    <a:pt x="774" y="307"/>
                  </a:lnTo>
                  <a:lnTo>
                    <a:pt x="770" y="289"/>
                  </a:lnTo>
                  <a:lnTo>
                    <a:pt x="765" y="272"/>
                  </a:lnTo>
                  <a:lnTo>
                    <a:pt x="758" y="254"/>
                  </a:lnTo>
                  <a:lnTo>
                    <a:pt x="752" y="237"/>
                  </a:lnTo>
                  <a:lnTo>
                    <a:pt x="744" y="219"/>
                  </a:lnTo>
                  <a:lnTo>
                    <a:pt x="735" y="203"/>
                  </a:lnTo>
                  <a:lnTo>
                    <a:pt x="726" y="186"/>
                  </a:lnTo>
                  <a:lnTo>
                    <a:pt x="715" y="171"/>
                  </a:lnTo>
                  <a:lnTo>
                    <a:pt x="705" y="155"/>
                  </a:lnTo>
                  <a:lnTo>
                    <a:pt x="692" y="139"/>
                  </a:lnTo>
                  <a:lnTo>
                    <a:pt x="680" y="125"/>
                  </a:lnTo>
                  <a:lnTo>
                    <a:pt x="666" y="112"/>
                  </a:lnTo>
                  <a:lnTo>
                    <a:pt x="651" y="99"/>
                  </a:lnTo>
                  <a:lnTo>
                    <a:pt x="637" y="86"/>
                  </a:lnTo>
                  <a:lnTo>
                    <a:pt x="621" y="74"/>
                  </a:lnTo>
                  <a:lnTo>
                    <a:pt x="604" y="62"/>
                  </a:lnTo>
                  <a:lnTo>
                    <a:pt x="588" y="52"/>
                  </a:lnTo>
                  <a:lnTo>
                    <a:pt x="588" y="52"/>
                  </a:lnTo>
                  <a:lnTo>
                    <a:pt x="569" y="43"/>
                  </a:lnTo>
                  <a:lnTo>
                    <a:pt x="552" y="34"/>
                  </a:lnTo>
                  <a:lnTo>
                    <a:pt x="534" y="26"/>
                  </a:lnTo>
                  <a:lnTo>
                    <a:pt x="516" y="19"/>
                  </a:lnTo>
                  <a:lnTo>
                    <a:pt x="496" y="14"/>
                  </a:lnTo>
                  <a:lnTo>
                    <a:pt x="478" y="9"/>
                  </a:lnTo>
                  <a:lnTo>
                    <a:pt x="459" y="5"/>
                  </a:lnTo>
                  <a:lnTo>
                    <a:pt x="440" y="3"/>
                  </a:lnTo>
                  <a:lnTo>
                    <a:pt x="421" y="0"/>
                  </a:lnTo>
                  <a:lnTo>
                    <a:pt x="403" y="0"/>
                  </a:lnTo>
                  <a:lnTo>
                    <a:pt x="383" y="0"/>
                  </a:lnTo>
                  <a:lnTo>
                    <a:pt x="365" y="0"/>
                  </a:lnTo>
                  <a:lnTo>
                    <a:pt x="345" y="3"/>
                  </a:lnTo>
                  <a:lnTo>
                    <a:pt x="327" y="5"/>
                  </a:lnTo>
                  <a:lnTo>
                    <a:pt x="309" y="9"/>
                  </a:lnTo>
                  <a:lnTo>
                    <a:pt x="290" y="13"/>
                  </a:lnTo>
                  <a:lnTo>
                    <a:pt x="272" y="18"/>
                  </a:lnTo>
                  <a:lnTo>
                    <a:pt x="255" y="25"/>
                  </a:lnTo>
                  <a:lnTo>
                    <a:pt x="237" y="31"/>
                  </a:lnTo>
                  <a:lnTo>
                    <a:pt x="220" y="39"/>
                  </a:lnTo>
                  <a:lnTo>
                    <a:pt x="203" y="48"/>
                  </a:lnTo>
                  <a:lnTo>
                    <a:pt x="188" y="57"/>
                  </a:lnTo>
                  <a:lnTo>
                    <a:pt x="171" y="68"/>
                  </a:lnTo>
                  <a:lnTo>
                    <a:pt x="155" y="78"/>
                  </a:lnTo>
                  <a:lnTo>
                    <a:pt x="141" y="91"/>
                  </a:lnTo>
                  <a:lnTo>
                    <a:pt x="126" y="103"/>
                  </a:lnTo>
                  <a:lnTo>
                    <a:pt x="112" y="117"/>
                  </a:lnTo>
                  <a:lnTo>
                    <a:pt x="99" y="132"/>
                  </a:lnTo>
                  <a:lnTo>
                    <a:pt x="86" y="146"/>
                  </a:lnTo>
                  <a:lnTo>
                    <a:pt x="74" y="161"/>
                  </a:lnTo>
                  <a:lnTo>
                    <a:pt x="64" y="178"/>
                  </a:lnTo>
                  <a:lnTo>
                    <a:pt x="53" y="195"/>
                  </a:lnTo>
                  <a:lnTo>
                    <a:pt x="53" y="195"/>
                  </a:lnTo>
                  <a:lnTo>
                    <a:pt x="43" y="214"/>
                  </a:lnTo>
                  <a:lnTo>
                    <a:pt x="35" y="231"/>
                  </a:lnTo>
                  <a:lnTo>
                    <a:pt x="27" y="249"/>
                  </a:lnTo>
                  <a:lnTo>
                    <a:pt x="21" y="267"/>
                  </a:lnTo>
                  <a:lnTo>
                    <a:pt x="14" y="287"/>
                  </a:lnTo>
                  <a:lnTo>
                    <a:pt x="10" y="305"/>
                  </a:lnTo>
                  <a:lnTo>
                    <a:pt x="6" y="324"/>
                  </a:lnTo>
                  <a:lnTo>
                    <a:pt x="2" y="343"/>
                  </a:lnTo>
                  <a:lnTo>
                    <a:pt x="1" y="362"/>
                  </a:lnTo>
                  <a:lnTo>
                    <a:pt x="0" y="380"/>
                  </a:lnTo>
                  <a:lnTo>
                    <a:pt x="0" y="400"/>
                  </a:lnTo>
                  <a:lnTo>
                    <a:pt x="1" y="418"/>
                  </a:lnTo>
                  <a:lnTo>
                    <a:pt x="2" y="438"/>
                  </a:lnTo>
                  <a:lnTo>
                    <a:pt x="5" y="456"/>
                  </a:lnTo>
                  <a:lnTo>
                    <a:pt x="9" y="474"/>
                  </a:lnTo>
                  <a:lnTo>
                    <a:pt x="13" y="492"/>
                  </a:lnTo>
                  <a:lnTo>
                    <a:pt x="19" y="511"/>
                  </a:lnTo>
                  <a:lnTo>
                    <a:pt x="25" y="528"/>
                  </a:lnTo>
                  <a:lnTo>
                    <a:pt x="32" y="546"/>
                  </a:lnTo>
                  <a:lnTo>
                    <a:pt x="40" y="563"/>
                  </a:lnTo>
                  <a:lnTo>
                    <a:pt x="48" y="580"/>
                  </a:lnTo>
                  <a:lnTo>
                    <a:pt x="58" y="595"/>
                  </a:lnTo>
                  <a:lnTo>
                    <a:pt x="68" y="612"/>
                  </a:lnTo>
                  <a:lnTo>
                    <a:pt x="79" y="628"/>
                  </a:lnTo>
                  <a:lnTo>
                    <a:pt x="91" y="642"/>
                  </a:lnTo>
                  <a:lnTo>
                    <a:pt x="104" y="657"/>
                  </a:lnTo>
                  <a:lnTo>
                    <a:pt x="117" y="671"/>
                  </a:lnTo>
                  <a:lnTo>
                    <a:pt x="131" y="684"/>
                  </a:lnTo>
                  <a:lnTo>
                    <a:pt x="147" y="697"/>
                  </a:lnTo>
                  <a:lnTo>
                    <a:pt x="163" y="709"/>
                  </a:lnTo>
                  <a:lnTo>
                    <a:pt x="178" y="719"/>
                  </a:lnTo>
                  <a:lnTo>
                    <a:pt x="197" y="730"/>
                  </a:lnTo>
                  <a:lnTo>
                    <a:pt x="197"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Freeform 129"/>
            <p:cNvSpPr>
              <a:spLocks/>
            </p:cNvSpPr>
            <p:nvPr userDrawn="1"/>
          </p:nvSpPr>
          <p:spPr bwMode="auto">
            <a:xfrm>
              <a:off x="1954" y="1296"/>
              <a:ext cx="175" cy="175"/>
            </a:xfrm>
            <a:custGeom>
              <a:avLst/>
              <a:gdLst>
                <a:gd name="T0" fmla="*/ 663 w 702"/>
                <a:gd name="T1" fmla="*/ 511 h 702"/>
                <a:gd name="T2" fmla="*/ 684 w 702"/>
                <a:gd name="T3" fmla="*/ 461 h 702"/>
                <a:gd name="T4" fmla="*/ 697 w 702"/>
                <a:gd name="T5" fmla="*/ 412 h 702"/>
                <a:gd name="T6" fmla="*/ 702 w 702"/>
                <a:gd name="T7" fmla="*/ 360 h 702"/>
                <a:gd name="T8" fmla="*/ 699 w 702"/>
                <a:gd name="T9" fmla="*/ 310 h 702"/>
                <a:gd name="T10" fmla="*/ 689 w 702"/>
                <a:gd name="T11" fmla="*/ 261 h 702"/>
                <a:gd name="T12" fmla="*/ 673 w 702"/>
                <a:gd name="T13" fmla="*/ 213 h 702"/>
                <a:gd name="T14" fmla="*/ 650 w 702"/>
                <a:gd name="T15" fmla="*/ 167 h 702"/>
                <a:gd name="T16" fmla="*/ 620 w 702"/>
                <a:gd name="T17" fmla="*/ 125 h 702"/>
                <a:gd name="T18" fmla="*/ 583 w 702"/>
                <a:gd name="T19" fmla="*/ 89 h 702"/>
                <a:gd name="T20" fmla="*/ 542 w 702"/>
                <a:gd name="T21" fmla="*/ 56 h 702"/>
                <a:gd name="T22" fmla="*/ 510 w 702"/>
                <a:gd name="T23" fmla="*/ 38 h 702"/>
                <a:gd name="T24" fmla="*/ 461 w 702"/>
                <a:gd name="T25" fmla="*/ 18 h 702"/>
                <a:gd name="T26" fmla="*/ 410 w 702"/>
                <a:gd name="T27" fmla="*/ 5 h 702"/>
                <a:gd name="T28" fmla="*/ 359 w 702"/>
                <a:gd name="T29" fmla="*/ 0 h 702"/>
                <a:gd name="T30" fmla="*/ 310 w 702"/>
                <a:gd name="T31" fmla="*/ 3 h 702"/>
                <a:gd name="T32" fmla="*/ 259 w 702"/>
                <a:gd name="T33" fmla="*/ 12 h 702"/>
                <a:gd name="T34" fmla="*/ 212 w 702"/>
                <a:gd name="T35" fmla="*/ 29 h 702"/>
                <a:gd name="T36" fmla="*/ 166 w 702"/>
                <a:gd name="T37" fmla="*/ 52 h 702"/>
                <a:gd name="T38" fmla="*/ 125 w 702"/>
                <a:gd name="T39" fmla="*/ 81 h 702"/>
                <a:gd name="T40" fmla="*/ 88 w 702"/>
                <a:gd name="T41" fmla="*/ 117 h 702"/>
                <a:gd name="T42" fmla="*/ 56 w 702"/>
                <a:gd name="T43" fmla="*/ 160 h 702"/>
                <a:gd name="T44" fmla="*/ 37 w 702"/>
                <a:gd name="T45" fmla="*/ 192 h 702"/>
                <a:gd name="T46" fmla="*/ 17 w 702"/>
                <a:gd name="T47" fmla="*/ 240 h 702"/>
                <a:gd name="T48" fmla="*/ 5 w 702"/>
                <a:gd name="T49" fmla="*/ 291 h 702"/>
                <a:gd name="T50" fmla="*/ 0 w 702"/>
                <a:gd name="T51" fmla="*/ 341 h 702"/>
                <a:gd name="T52" fmla="*/ 2 w 702"/>
                <a:gd name="T53" fmla="*/ 392 h 702"/>
                <a:gd name="T54" fmla="*/ 11 w 702"/>
                <a:gd name="T55" fmla="*/ 442 h 702"/>
                <a:gd name="T56" fmla="*/ 28 w 702"/>
                <a:gd name="T57" fmla="*/ 490 h 702"/>
                <a:gd name="T58" fmla="*/ 52 w 702"/>
                <a:gd name="T59" fmla="*/ 534 h 702"/>
                <a:gd name="T60" fmla="*/ 80 w 702"/>
                <a:gd name="T61" fmla="*/ 576 h 702"/>
                <a:gd name="T62" fmla="*/ 117 w 702"/>
                <a:gd name="T63" fmla="*/ 614 h 702"/>
                <a:gd name="T64" fmla="*/ 160 w 702"/>
                <a:gd name="T65" fmla="*/ 645 h 702"/>
                <a:gd name="T66" fmla="*/ 191 w 702"/>
                <a:gd name="T67" fmla="*/ 663 h 702"/>
                <a:gd name="T68" fmla="*/ 239 w 702"/>
                <a:gd name="T69" fmla="*/ 684 h 702"/>
                <a:gd name="T70" fmla="*/ 290 w 702"/>
                <a:gd name="T71" fmla="*/ 697 h 702"/>
                <a:gd name="T72" fmla="*/ 341 w 702"/>
                <a:gd name="T73" fmla="*/ 702 h 702"/>
                <a:gd name="T74" fmla="*/ 392 w 702"/>
                <a:gd name="T75" fmla="*/ 700 h 702"/>
                <a:gd name="T76" fmla="*/ 441 w 702"/>
                <a:gd name="T77" fmla="*/ 689 h 702"/>
                <a:gd name="T78" fmla="*/ 490 w 702"/>
                <a:gd name="T79" fmla="*/ 674 h 702"/>
                <a:gd name="T80" fmla="*/ 534 w 702"/>
                <a:gd name="T81" fmla="*/ 650 h 702"/>
                <a:gd name="T82" fmla="*/ 576 w 702"/>
                <a:gd name="T83" fmla="*/ 620 h 702"/>
                <a:gd name="T84" fmla="*/ 613 w 702"/>
                <a:gd name="T85" fmla="*/ 584 h 702"/>
                <a:gd name="T86" fmla="*/ 645 w 702"/>
                <a:gd name="T87" fmla="*/ 54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4" y="526"/>
                  </a:moveTo>
                  <a:lnTo>
                    <a:pt x="654" y="526"/>
                  </a:lnTo>
                  <a:lnTo>
                    <a:pt x="663" y="511"/>
                  </a:lnTo>
                  <a:lnTo>
                    <a:pt x="671" y="494"/>
                  </a:lnTo>
                  <a:lnTo>
                    <a:pt x="677" y="478"/>
                  </a:lnTo>
                  <a:lnTo>
                    <a:pt x="684" y="461"/>
                  </a:lnTo>
                  <a:lnTo>
                    <a:pt x="689" y="444"/>
                  </a:lnTo>
                  <a:lnTo>
                    <a:pt x="693" y="427"/>
                  </a:lnTo>
                  <a:lnTo>
                    <a:pt x="697" y="412"/>
                  </a:lnTo>
                  <a:lnTo>
                    <a:pt x="699" y="395"/>
                  </a:lnTo>
                  <a:lnTo>
                    <a:pt x="701" y="377"/>
                  </a:lnTo>
                  <a:lnTo>
                    <a:pt x="702" y="360"/>
                  </a:lnTo>
                  <a:lnTo>
                    <a:pt x="702" y="343"/>
                  </a:lnTo>
                  <a:lnTo>
                    <a:pt x="701" y="326"/>
                  </a:lnTo>
                  <a:lnTo>
                    <a:pt x="699" y="310"/>
                  </a:lnTo>
                  <a:lnTo>
                    <a:pt x="697" y="293"/>
                  </a:lnTo>
                  <a:lnTo>
                    <a:pt x="693" y="276"/>
                  </a:lnTo>
                  <a:lnTo>
                    <a:pt x="689" y="261"/>
                  </a:lnTo>
                  <a:lnTo>
                    <a:pt x="685" y="244"/>
                  </a:lnTo>
                  <a:lnTo>
                    <a:pt x="680" y="228"/>
                  </a:lnTo>
                  <a:lnTo>
                    <a:pt x="673" y="213"/>
                  </a:lnTo>
                  <a:lnTo>
                    <a:pt x="666" y="197"/>
                  </a:lnTo>
                  <a:lnTo>
                    <a:pt x="658" y="183"/>
                  </a:lnTo>
                  <a:lnTo>
                    <a:pt x="650" y="167"/>
                  </a:lnTo>
                  <a:lnTo>
                    <a:pt x="641" y="153"/>
                  </a:lnTo>
                  <a:lnTo>
                    <a:pt x="630" y="140"/>
                  </a:lnTo>
                  <a:lnTo>
                    <a:pt x="620" y="125"/>
                  </a:lnTo>
                  <a:lnTo>
                    <a:pt x="608" y="112"/>
                  </a:lnTo>
                  <a:lnTo>
                    <a:pt x="596" y="100"/>
                  </a:lnTo>
                  <a:lnTo>
                    <a:pt x="583" y="89"/>
                  </a:lnTo>
                  <a:lnTo>
                    <a:pt x="570" y="77"/>
                  </a:lnTo>
                  <a:lnTo>
                    <a:pt x="556" y="67"/>
                  </a:lnTo>
                  <a:lnTo>
                    <a:pt x="542" y="56"/>
                  </a:lnTo>
                  <a:lnTo>
                    <a:pt x="526" y="47"/>
                  </a:lnTo>
                  <a:lnTo>
                    <a:pt x="526" y="47"/>
                  </a:lnTo>
                  <a:lnTo>
                    <a:pt x="510" y="38"/>
                  </a:lnTo>
                  <a:lnTo>
                    <a:pt x="494" y="30"/>
                  </a:lnTo>
                  <a:lnTo>
                    <a:pt x="478" y="24"/>
                  </a:lnTo>
                  <a:lnTo>
                    <a:pt x="461" y="18"/>
                  </a:lnTo>
                  <a:lnTo>
                    <a:pt x="444" y="13"/>
                  </a:lnTo>
                  <a:lnTo>
                    <a:pt x="427" y="8"/>
                  </a:lnTo>
                  <a:lnTo>
                    <a:pt x="410" y="5"/>
                  </a:lnTo>
                  <a:lnTo>
                    <a:pt x="393" y="3"/>
                  </a:lnTo>
                  <a:lnTo>
                    <a:pt x="376" y="1"/>
                  </a:lnTo>
                  <a:lnTo>
                    <a:pt x="359" y="0"/>
                  </a:lnTo>
                  <a:lnTo>
                    <a:pt x="342" y="0"/>
                  </a:lnTo>
                  <a:lnTo>
                    <a:pt x="325" y="0"/>
                  </a:lnTo>
                  <a:lnTo>
                    <a:pt x="310" y="3"/>
                  </a:lnTo>
                  <a:lnTo>
                    <a:pt x="293" y="5"/>
                  </a:lnTo>
                  <a:lnTo>
                    <a:pt x="276" y="8"/>
                  </a:lnTo>
                  <a:lnTo>
                    <a:pt x="259" y="12"/>
                  </a:lnTo>
                  <a:lnTo>
                    <a:pt x="243" y="17"/>
                  </a:lnTo>
                  <a:lnTo>
                    <a:pt x="228" y="22"/>
                  </a:lnTo>
                  <a:lnTo>
                    <a:pt x="212" y="29"/>
                  </a:lnTo>
                  <a:lnTo>
                    <a:pt x="196" y="35"/>
                  </a:lnTo>
                  <a:lnTo>
                    <a:pt x="181" y="43"/>
                  </a:lnTo>
                  <a:lnTo>
                    <a:pt x="166" y="52"/>
                  </a:lnTo>
                  <a:lnTo>
                    <a:pt x="152" y="61"/>
                  </a:lnTo>
                  <a:lnTo>
                    <a:pt x="139" y="70"/>
                  </a:lnTo>
                  <a:lnTo>
                    <a:pt x="125" y="81"/>
                  </a:lnTo>
                  <a:lnTo>
                    <a:pt x="112" y="93"/>
                  </a:lnTo>
                  <a:lnTo>
                    <a:pt x="100" y="104"/>
                  </a:lnTo>
                  <a:lnTo>
                    <a:pt x="88" y="117"/>
                  </a:lnTo>
                  <a:lnTo>
                    <a:pt x="77" y="132"/>
                  </a:lnTo>
                  <a:lnTo>
                    <a:pt x="66" y="145"/>
                  </a:lnTo>
                  <a:lnTo>
                    <a:pt x="56" y="160"/>
                  </a:lnTo>
                  <a:lnTo>
                    <a:pt x="47" y="176"/>
                  </a:lnTo>
                  <a:lnTo>
                    <a:pt x="47" y="176"/>
                  </a:lnTo>
                  <a:lnTo>
                    <a:pt x="37" y="192"/>
                  </a:lnTo>
                  <a:lnTo>
                    <a:pt x="30" y="207"/>
                  </a:lnTo>
                  <a:lnTo>
                    <a:pt x="23" y="224"/>
                  </a:lnTo>
                  <a:lnTo>
                    <a:pt x="17" y="240"/>
                  </a:lnTo>
                  <a:lnTo>
                    <a:pt x="13" y="257"/>
                  </a:lnTo>
                  <a:lnTo>
                    <a:pt x="7" y="274"/>
                  </a:lnTo>
                  <a:lnTo>
                    <a:pt x="5" y="291"/>
                  </a:lnTo>
                  <a:lnTo>
                    <a:pt x="2" y="308"/>
                  </a:lnTo>
                  <a:lnTo>
                    <a:pt x="0" y="325"/>
                  </a:lnTo>
                  <a:lnTo>
                    <a:pt x="0" y="341"/>
                  </a:lnTo>
                  <a:lnTo>
                    <a:pt x="0" y="358"/>
                  </a:lnTo>
                  <a:lnTo>
                    <a:pt x="0" y="375"/>
                  </a:lnTo>
                  <a:lnTo>
                    <a:pt x="2" y="392"/>
                  </a:lnTo>
                  <a:lnTo>
                    <a:pt x="4" y="409"/>
                  </a:lnTo>
                  <a:lnTo>
                    <a:pt x="7" y="425"/>
                  </a:lnTo>
                  <a:lnTo>
                    <a:pt x="11" y="442"/>
                  </a:lnTo>
                  <a:lnTo>
                    <a:pt x="17" y="457"/>
                  </a:lnTo>
                  <a:lnTo>
                    <a:pt x="22" y="474"/>
                  </a:lnTo>
                  <a:lnTo>
                    <a:pt x="28" y="490"/>
                  </a:lnTo>
                  <a:lnTo>
                    <a:pt x="35" y="504"/>
                  </a:lnTo>
                  <a:lnTo>
                    <a:pt x="43" y="520"/>
                  </a:lnTo>
                  <a:lnTo>
                    <a:pt x="52" y="534"/>
                  </a:lnTo>
                  <a:lnTo>
                    <a:pt x="61" y="549"/>
                  </a:lnTo>
                  <a:lnTo>
                    <a:pt x="70" y="563"/>
                  </a:lnTo>
                  <a:lnTo>
                    <a:pt x="80" y="576"/>
                  </a:lnTo>
                  <a:lnTo>
                    <a:pt x="92" y="589"/>
                  </a:lnTo>
                  <a:lnTo>
                    <a:pt x="104" y="602"/>
                  </a:lnTo>
                  <a:lnTo>
                    <a:pt x="117" y="614"/>
                  </a:lnTo>
                  <a:lnTo>
                    <a:pt x="131" y="624"/>
                  </a:lnTo>
                  <a:lnTo>
                    <a:pt x="144" y="636"/>
                  </a:lnTo>
                  <a:lnTo>
                    <a:pt x="160" y="645"/>
                  </a:lnTo>
                  <a:lnTo>
                    <a:pt x="176" y="655"/>
                  </a:lnTo>
                  <a:lnTo>
                    <a:pt x="176" y="655"/>
                  </a:lnTo>
                  <a:lnTo>
                    <a:pt x="191" y="663"/>
                  </a:lnTo>
                  <a:lnTo>
                    <a:pt x="207" y="671"/>
                  </a:lnTo>
                  <a:lnTo>
                    <a:pt x="224" y="678"/>
                  </a:lnTo>
                  <a:lnTo>
                    <a:pt x="239" y="684"/>
                  </a:lnTo>
                  <a:lnTo>
                    <a:pt x="256" y="689"/>
                  </a:lnTo>
                  <a:lnTo>
                    <a:pt x="273" y="693"/>
                  </a:lnTo>
                  <a:lnTo>
                    <a:pt x="290" y="697"/>
                  </a:lnTo>
                  <a:lnTo>
                    <a:pt x="307" y="700"/>
                  </a:lnTo>
                  <a:lnTo>
                    <a:pt x="324" y="701"/>
                  </a:lnTo>
                  <a:lnTo>
                    <a:pt x="341" y="702"/>
                  </a:lnTo>
                  <a:lnTo>
                    <a:pt x="358" y="702"/>
                  </a:lnTo>
                  <a:lnTo>
                    <a:pt x="375" y="701"/>
                  </a:lnTo>
                  <a:lnTo>
                    <a:pt x="392" y="700"/>
                  </a:lnTo>
                  <a:lnTo>
                    <a:pt x="409" y="697"/>
                  </a:lnTo>
                  <a:lnTo>
                    <a:pt x="424" y="695"/>
                  </a:lnTo>
                  <a:lnTo>
                    <a:pt x="441" y="689"/>
                  </a:lnTo>
                  <a:lnTo>
                    <a:pt x="457" y="685"/>
                  </a:lnTo>
                  <a:lnTo>
                    <a:pt x="474" y="680"/>
                  </a:lnTo>
                  <a:lnTo>
                    <a:pt x="490" y="674"/>
                  </a:lnTo>
                  <a:lnTo>
                    <a:pt x="504" y="666"/>
                  </a:lnTo>
                  <a:lnTo>
                    <a:pt x="520" y="658"/>
                  </a:lnTo>
                  <a:lnTo>
                    <a:pt x="534" y="650"/>
                  </a:lnTo>
                  <a:lnTo>
                    <a:pt x="548" y="641"/>
                  </a:lnTo>
                  <a:lnTo>
                    <a:pt x="563" y="631"/>
                  </a:lnTo>
                  <a:lnTo>
                    <a:pt x="576" y="620"/>
                  </a:lnTo>
                  <a:lnTo>
                    <a:pt x="589" y="609"/>
                  </a:lnTo>
                  <a:lnTo>
                    <a:pt x="600" y="597"/>
                  </a:lnTo>
                  <a:lnTo>
                    <a:pt x="613" y="584"/>
                  </a:lnTo>
                  <a:lnTo>
                    <a:pt x="624" y="571"/>
                  </a:lnTo>
                  <a:lnTo>
                    <a:pt x="636" y="556"/>
                  </a:lnTo>
                  <a:lnTo>
                    <a:pt x="645" y="542"/>
                  </a:lnTo>
                  <a:lnTo>
                    <a:pt x="654" y="526"/>
                  </a:lnTo>
                  <a:lnTo>
                    <a:pt x="654" y="5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Freeform 130"/>
            <p:cNvSpPr>
              <a:spLocks/>
            </p:cNvSpPr>
            <p:nvPr userDrawn="1"/>
          </p:nvSpPr>
          <p:spPr bwMode="auto">
            <a:xfrm>
              <a:off x="1837" y="1525"/>
              <a:ext cx="155" cy="155"/>
            </a:xfrm>
            <a:custGeom>
              <a:avLst/>
              <a:gdLst>
                <a:gd name="T0" fmla="*/ 467 w 622"/>
                <a:gd name="T1" fmla="*/ 42 h 622"/>
                <a:gd name="T2" fmla="*/ 438 w 622"/>
                <a:gd name="T3" fmla="*/ 28 h 622"/>
                <a:gd name="T4" fmla="*/ 409 w 622"/>
                <a:gd name="T5" fmla="*/ 16 h 622"/>
                <a:gd name="T6" fmla="*/ 349 w 622"/>
                <a:gd name="T7" fmla="*/ 3 h 622"/>
                <a:gd name="T8" fmla="*/ 289 w 622"/>
                <a:gd name="T9" fmla="*/ 0 h 622"/>
                <a:gd name="T10" fmla="*/ 231 w 622"/>
                <a:gd name="T11" fmla="*/ 11 h 622"/>
                <a:gd name="T12" fmla="*/ 175 w 622"/>
                <a:gd name="T13" fmla="*/ 32 h 622"/>
                <a:gd name="T14" fmla="*/ 124 w 622"/>
                <a:gd name="T15" fmla="*/ 63 h 622"/>
                <a:gd name="T16" fmla="*/ 78 w 622"/>
                <a:gd name="T17" fmla="*/ 105 h 622"/>
                <a:gd name="T18" fmla="*/ 59 w 622"/>
                <a:gd name="T19" fmla="*/ 129 h 622"/>
                <a:gd name="T20" fmla="*/ 42 w 622"/>
                <a:gd name="T21" fmla="*/ 155 h 622"/>
                <a:gd name="T22" fmla="*/ 34 w 622"/>
                <a:gd name="T23" fmla="*/ 170 h 622"/>
                <a:gd name="T24" fmla="*/ 21 w 622"/>
                <a:gd name="T25" fmla="*/ 198 h 622"/>
                <a:gd name="T26" fmla="*/ 8 w 622"/>
                <a:gd name="T27" fmla="*/ 243 h 622"/>
                <a:gd name="T28" fmla="*/ 0 w 622"/>
                <a:gd name="T29" fmla="*/ 303 h 622"/>
                <a:gd name="T30" fmla="*/ 5 w 622"/>
                <a:gd name="T31" fmla="*/ 363 h 622"/>
                <a:gd name="T32" fmla="*/ 20 w 622"/>
                <a:gd name="T33" fmla="*/ 420 h 622"/>
                <a:gd name="T34" fmla="*/ 46 w 622"/>
                <a:gd name="T35" fmla="*/ 473 h 622"/>
                <a:gd name="T36" fmla="*/ 82 w 622"/>
                <a:gd name="T37" fmla="*/ 521 h 622"/>
                <a:gd name="T38" fmla="*/ 116 w 622"/>
                <a:gd name="T39" fmla="*/ 553 h 622"/>
                <a:gd name="T40" fmla="*/ 142 w 622"/>
                <a:gd name="T41" fmla="*/ 571 h 622"/>
                <a:gd name="T42" fmla="*/ 155 w 622"/>
                <a:gd name="T43" fmla="*/ 580 h 622"/>
                <a:gd name="T44" fmla="*/ 184 w 622"/>
                <a:gd name="T45" fmla="*/ 594 h 622"/>
                <a:gd name="T46" fmla="*/ 213 w 622"/>
                <a:gd name="T47" fmla="*/ 605 h 622"/>
                <a:gd name="T48" fmla="*/ 272 w 622"/>
                <a:gd name="T49" fmla="*/ 619 h 622"/>
                <a:gd name="T50" fmla="*/ 332 w 622"/>
                <a:gd name="T51" fmla="*/ 621 h 622"/>
                <a:gd name="T52" fmla="*/ 391 w 622"/>
                <a:gd name="T53" fmla="*/ 610 h 622"/>
                <a:gd name="T54" fmla="*/ 447 w 622"/>
                <a:gd name="T55" fmla="*/ 589 h 622"/>
                <a:gd name="T56" fmla="*/ 498 w 622"/>
                <a:gd name="T57" fmla="*/ 558 h 622"/>
                <a:gd name="T58" fmla="*/ 544 w 622"/>
                <a:gd name="T59" fmla="*/ 518 h 622"/>
                <a:gd name="T60" fmla="*/ 563 w 622"/>
                <a:gd name="T61" fmla="*/ 493 h 622"/>
                <a:gd name="T62" fmla="*/ 580 w 622"/>
                <a:gd name="T63" fmla="*/ 465 h 622"/>
                <a:gd name="T64" fmla="*/ 588 w 622"/>
                <a:gd name="T65" fmla="*/ 452 h 622"/>
                <a:gd name="T66" fmla="*/ 601 w 622"/>
                <a:gd name="T67" fmla="*/ 424 h 622"/>
                <a:gd name="T68" fmla="*/ 614 w 622"/>
                <a:gd name="T69" fmla="*/ 379 h 622"/>
                <a:gd name="T70" fmla="*/ 622 w 622"/>
                <a:gd name="T71" fmla="*/ 320 h 622"/>
                <a:gd name="T72" fmla="*/ 618 w 622"/>
                <a:gd name="T73" fmla="*/ 260 h 622"/>
                <a:gd name="T74" fmla="*/ 602 w 622"/>
                <a:gd name="T75" fmla="*/ 202 h 622"/>
                <a:gd name="T76" fmla="*/ 576 w 622"/>
                <a:gd name="T77" fmla="*/ 149 h 622"/>
                <a:gd name="T78" fmla="*/ 540 w 622"/>
                <a:gd name="T79" fmla="*/ 101 h 622"/>
                <a:gd name="T80" fmla="*/ 506 w 622"/>
                <a:gd name="T81" fmla="*/ 68 h 622"/>
                <a:gd name="T82" fmla="*/ 480 w 622"/>
                <a:gd name="T83" fmla="*/ 50 h 622"/>
                <a:gd name="T84" fmla="*/ 467 w 622"/>
                <a:gd name="T85" fmla="*/ 42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467" y="42"/>
                  </a:moveTo>
                  <a:lnTo>
                    <a:pt x="467" y="42"/>
                  </a:lnTo>
                  <a:lnTo>
                    <a:pt x="452" y="34"/>
                  </a:lnTo>
                  <a:lnTo>
                    <a:pt x="438" y="28"/>
                  </a:lnTo>
                  <a:lnTo>
                    <a:pt x="424" y="21"/>
                  </a:lnTo>
                  <a:lnTo>
                    <a:pt x="409" y="16"/>
                  </a:lnTo>
                  <a:lnTo>
                    <a:pt x="379" y="8"/>
                  </a:lnTo>
                  <a:lnTo>
                    <a:pt x="349" y="3"/>
                  </a:lnTo>
                  <a:lnTo>
                    <a:pt x="319" y="0"/>
                  </a:lnTo>
                  <a:lnTo>
                    <a:pt x="289" y="0"/>
                  </a:lnTo>
                  <a:lnTo>
                    <a:pt x="259" y="4"/>
                  </a:lnTo>
                  <a:lnTo>
                    <a:pt x="231" y="11"/>
                  </a:lnTo>
                  <a:lnTo>
                    <a:pt x="202" y="20"/>
                  </a:lnTo>
                  <a:lnTo>
                    <a:pt x="175" y="32"/>
                  </a:lnTo>
                  <a:lnTo>
                    <a:pt x="149" y="46"/>
                  </a:lnTo>
                  <a:lnTo>
                    <a:pt x="124" y="63"/>
                  </a:lnTo>
                  <a:lnTo>
                    <a:pt x="100" y="82"/>
                  </a:lnTo>
                  <a:lnTo>
                    <a:pt x="78" y="105"/>
                  </a:lnTo>
                  <a:lnTo>
                    <a:pt x="69" y="116"/>
                  </a:lnTo>
                  <a:lnTo>
                    <a:pt x="59" y="129"/>
                  </a:lnTo>
                  <a:lnTo>
                    <a:pt x="51" y="142"/>
                  </a:lnTo>
                  <a:lnTo>
                    <a:pt x="42" y="155"/>
                  </a:lnTo>
                  <a:lnTo>
                    <a:pt x="42" y="155"/>
                  </a:lnTo>
                  <a:lnTo>
                    <a:pt x="34" y="170"/>
                  </a:lnTo>
                  <a:lnTo>
                    <a:pt x="28" y="184"/>
                  </a:lnTo>
                  <a:lnTo>
                    <a:pt x="21" y="198"/>
                  </a:lnTo>
                  <a:lnTo>
                    <a:pt x="16" y="213"/>
                  </a:lnTo>
                  <a:lnTo>
                    <a:pt x="8" y="243"/>
                  </a:lnTo>
                  <a:lnTo>
                    <a:pt x="3" y="273"/>
                  </a:lnTo>
                  <a:lnTo>
                    <a:pt x="0" y="303"/>
                  </a:lnTo>
                  <a:lnTo>
                    <a:pt x="1" y="333"/>
                  </a:lnTo>
                  <a:lnTo>
                    <a:pt x="5" y="363"/>
                  </a:lnTo>
                  <a:lnTo>
                    <a:pt x="11" y="391"/>
                  </a:lnTo>
                  <a:lnTo>
                    <a:pt x="20" y="420"/>
                  </a:lnTo>
                  <a:lnTo>
                    <a:pt x="31" y="447"/>
                  </a:lnTo>
                  <a:lnTo>
                    <a:pt x="46" y="473"/>
                  </a:lnTo>
                  <a:lnTo>
                    <a:pt x="63" y="498"/>
                  </a:lnTo>
                  <a:lnTo>
                    <a:pt x="82" y="521"/>
                  </a:lnTo>
                  <a:lnTo>
                    <a:pt x="104" y="542"/>
                  </a:lnTo>
                  <a:lnTo>
                    <a:pt x="116" y="553"/>
                  </a:lnTo>
                  <a:lnTo>
                    <a:pt x="129" y="562"/>
                  </a:lnTo>
                  <a:lnTo>
                    <a:pt x="142" y="571"/>
                  </a:lnTo>
                  <a:lnTo>
                    <a:pt x="155" y="580"/>
                  </a:lnTo>
                  <a:lnTo>
                    <a:pt x="155" y="580"/>
                  </a:lnTo>
                  <a:lnTo>
                    <a:pt x="170" y="587"/>
                  </a:lnTo>
                  <a:lnTo>
                    <a:pt x="184" y="594"/>
                  </a:lnTo>
                  <a:lnTo>
                    <a:pt x="198" y="600"/>
                  </a:lnTo>
                  <a:lnTo>
                    <a:pt x="213" y="605"/>
                  </a:lnTo>
                  <a:lnTo>
                    <a:pt x="243" y="614"/>
                  </a:lnTo>
                  <a:lnTo>
                    <a:pt x="272" y="619"/>
                  </a:lnTo>
                  <a:lnTo>
                    <a:pt x="302" y="622"/>
                  </a:lnTo>
                  <a:lnTo>
                    <a:pt x="332" y="621"/>
                  </a:lnTo>
                  <a:lnTo>
                    <a:pt x="362" y="617"/>
                  </a:lnTo>
                  <a:lnTo>
                    <a:pt x="391" y="610"/>
                  </a:lnTo>
                  <a:lnTo>
                    <a:pt x="420" y="601"/>
                  </a:lnTo>
                  <a:lnTo>
                    <a:pt x="447" y="589"/>
                  </a:lnTo>
                  <a:lnTo>
                    <a:pt x="473" y="575"/>
                  </a:lnTo>
                  <a:lnTo>
                    <a:pt x="498" y="558"/>
                  </a:lnTo>
                  <a:lnTo>
                    <a:pt x="521" y="538"/>
                  </a:lnTo>
                  <a:lnTo>
                    <a:pt x="544" y="518"/>
                  </a:lnTo>
                  <a:lnTo>
                    <a:pt x="553" y="505"/>
                  </a:lnTo>
                  <a:lnTo>
                    <a:pt x="563" y="493"/>
                  </a:lnTo>
                  <a:lnTo>
                    <a:pt x="572" y="480"/>
                  </a:lnTo>
                  <a:lnTo>
                    <a:pt x="580" y="465"/>
                  </a:lnTo>
                  <a:lnTo>
                    <a:pt x="580" y="465"/>
                  </a:lnTo>
                  <a:lnTo>
                    <a:pt x="588" y="452"/>
                  </a:lnTo>
                  <a:lnTo>
                    <a:pt x="594" y="438"/>
                  </a:lnTo>
                  <a:lnTo>
                    <a:pt x="601" y="424"/>
                  </a:lnTo>
                  <a:lnTo>
                    <a:pt x="606" y="408"/>
                  </a:lnTo>
                  <a:lnTo>
                    <a:pt x="614" y="379"/>
                  </a:lnTo>
                  <a:lnTo>
                    <a:pt x="619" y="350"/>
                  </a:lnTo>
                  <a:lnTo>
                    <a:pt x="622" y="320"/>
                  </a:lnTo>
                  <a:lnTo>
                    <a:pt x="620" y="290"/>
                  </a:lnTo>
                  <a:lnTo>
                    <a:pt x="618" y="260"/>
                  </a:lnTo>
                  <a:lnTo>
                    <a:pt x="611" y="231"/>
                  </a:lnTo>
                  <a:lnTo>
                    <a:pt x="602" y="202"/>
                  </a:lnTo>
                  <a:lnTo>
                    <a:pt x="590" y="175"/>
                  </a:lnTo>
                  <a:lnTo>
                    <a:pt x="576" y="149"/>
                  </a:lnTo>
                  <a:lnTo>
                    <a:pt x="559" y="123"/>
                  </a:lnTo>
                  <a:lnTo>
                    <a:pt x="540" y="101"/>
                  </a:lnTo>
                  <a:lnTo>
                    <a:pt x="517" y="79"/>
                  </a:lnTo>
                  <a:lnTo>
                    <a:pt x="506" y="68"/>
                  </a:lnTo>
                  <a:lnTo>
                    <a:pt x="493" y="59"/>
                  </a:lnTo>
                  <a:lnTo>
                    <a:pt x="480" y="50"/>
                  </a:lnTo>
                  <a:lnTo>
                    <a:pt x="467" y="42"/>
                  </a:lnTo>
                  <a:lnTo>
                    <a:pt x="467"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Freeform 131"/>
            <p:cNvSpPr>
              <a:spLocks/>
            </p:cNvSpPr>
            <p:nvPr userDrawn="1"/>
          </p:nvSpPr>
          <p:spPr bwMode="auto">
            <a:xfrm>
              <a:off x="1721" y="1754"/>
              <a:ext cx="135" cy="135"/>
            </a:xfrm>
            <a:custGeom>
              <a:avLst/>
              <a:gdLst>
                <a:gd name="T0" fmla="*/ 405 w 539"/>
                <a:gd name="T1" fmla="*/ 36 h 539"/>
                <a:gd name="T2" fmla="*/ 354 w 539"/>
                <a:gd name="T3" fmla="*/ 14 h 539"/>
                <a:gd name="T4" fmla="*/ 304 w 539"/>
                <a:gd name="T5" fmla="*/ 2 h 539"/>
                <a:gd name="T6" fmla="*/ 251 w 539"/>
                <a:gd name="T7" fmla="*/ 1 h 539"/>
                <a:gd name="T8" fmla="*/ 199 w 539"/>
                <a:gd name="T9" fmla="*/ 9 h 539"/>
                <a:gd name="T10" fmla="*/ 151 w 539"/>
                <a:gd name="T11" fmla="*/ 27 h 539"/>
                <a:gd name="T12" fmla="*/ 107 w 539"/>
                <a:gd name="T13" fmla="*/ 54 h 539"/>
                <a:gd name="T14" fmla="*/ 68 w 539"/>
                <a:gd name="T15" fmla="*/ 91 h 539"/>
                <a:gd name="T16" fmla="*/ 36 w 539"/>
                <a:gd name="T17" fmla="*/ 135 h 539"/>
                <a:gd name="T18" fmla="*/ 23 w 539"/>
                <a:gd name="T19" fmla="*/ 160 h 539"/>
                <a:gd name="T20" fmla="*/ 6 w 539"/>
                <a:gd name="T21" fmla="*/ 211 h 539"/>
                <a:gd name="T22" fmla="*/ 0 w 539"/>
                <a:gd name="T23" fmla="*/ 263 h 539"/>
                <a:gd name="T24" fmla="*/ 4 w 539"/>
                <a:gd name="T25" fmla="*/ 314 h 539"/>
                <a:gd name="T26" fmla="*/ 17 w 539"/>
                <a:gd name="T27" fmla="*/ 364 h 539"/>
                <a:gd name="T28" fmla="*/ 39 w 539"/>
                <a:gd name="T29" fmla="*/ 411 h 539"/>
                <a:gd name="T30" fmla="*/ 72 w 539"/>
                <a:gd name="T31" fmla="*/ 453 h 539"/>
                <a:gd name="T32" fmla="*/ 112 w 539"/>
                <a:gd name="T33" fmla="*/ 488 h 539"/>
                <a:gd name="T34" fmla="*/ 134 w 539"/>
                <a:gd name="T35" fmla="*/ 504 h 539"/>
                <a:gd name="T36" fmla="*/ 185 w 539"/>
                <a:gd name="T37" fmla="*/ 526 h 539"/>
                <a:gd name="T38" fmla="*/ 236 w 539"/>
                <a:gd name="T39" fmla="*/ 538 h 539"/>
                <a:gd name="T40" fmla="*/ 288 w 539"/>
                <a:gd name="T41" fmla="*/ 539 h 539"/>
                <a:gd name="T42" fmla="*/ 340 w 539"/>
                <a:gd name="T43" fmla="*/ 530 h 539"/>
                <a:gd name="T44" fmla="*/ 388 w 539"/>
                <a:gd name="T45" fmla="*/ 513 h 539"/>
                <a:gd name="T46" fmla="*/ 433 w 539"/>
                <a:gd name="T47" fmla="*/ 486 h 539"/>
                <a:gd name="T48" fmla="*/ 472 w 539"/>
                <a:gd name="T49" fmla="*/ 449 h 539"/>
                <a:gd name="T50" fmla="*/ 504 w 539"/>
                <a:gd name="T51" fmla="*/ 405 h 539"/>
                <a:gd name="T52" fmla="*/ 516 w 539"/>
                <a:gd name="T53" fmla="*/ 380 h 539"/>
                <a:gd name="T54" fmla="*/ 533 w 539"/>
                <a:gd name="T55" fmla="*/ 329 h 539"/>
                <a:gd name="T56" fmla="*/ 539 w 539"/>
                <a:gd name="T57" fmla="*/ 277 h 539"/>
                <a:gd name="T58" fmla="*/ 536 w 539"/>
                <a:gd name="T59" fmla="*/ 225 h 539"/>
                <a:gd name="T60" fmla="*/ 522 w 539"/>
                <a:gd name="T61" fmla="*/ 175 h 539"/>
                <a:gd name="T62" fmla="*/ 500 w 539"/>
                <a:gd name="T63" fmla="*/ 129 h 539"/>
                <a:gd name="T64" fmla="*/ 468 w 539"/>
                <a:gd name="T65" fmla="*/ 87 h 539"/>
                <a:gd name="T66" fmla="*/ 427 w 539"/>
                <a:gd name="T67" fmla="*/ 50 h 539"/>
                <a:gd name="T68" fmla="*/ 405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405" y="36"/>
                  </a:moveTo>
                  <a:lnTo>
                    <a:pt x="405" y="36"/>
                  </a:lnTo>
                  <a:lnTo>
                    <a:pt x="380" y="23"/>
                  </a:lnTo>
                  <a:lnTo>
                    <a:pt x="354" y="14"/>
                  </a:lnTo>
                  <a:lnTo>
                    <a:pt x="330" y="6"/>
                  </a:lnTo>
                  <a:lnTo>
                    <a:pt x="304" y="2"/>
                  </a:lnTo>
                  <a:lnTo>
                    <a:pt x="277" y="0"/>
                  </a:lnTo>
                  <a:lnTo>
                    <a:pt x="251" y="1"/>
                  </a:lnTo>
                  <a:lnTo>
                    <a:pt x="225" y="3"/>
                  </a:lnTo>
                  <a:lnTo>
                    <a:pt x="199" y="9"/>
                  </a:lnTo>
                  <a:lnTo>
                    <a:pt x="175" y="17"/>
                  </a:lnTo>
                  <a:lnTo>
                    <a:pt x="151" y="27"/>
                  </a:lnTo>
                  <a:lnTo>
                    <a:pt x="129" y="40"/>
                  </a:lnTo>
                  <a:lnTo>
                    <a:pt x="107" y="54"/>
                  </a:lnTo>
                  <a:lnTo>
                    <a:pt x="86" y="71"/>
                  </a:lnTo>
                  <a:lnTo>
                    <a:pt x="68" y="91"/>
                  </a:lnTo>
                  <a:lnTo>
                    <a:pt x="51" y="112"/>
                  </a:lnTo>
                  <a:lnTo>
                    <a:pt x="36" y="135"/>
                  </a:lnTo>
                  <a:lnTo>
                    <a:pt x="36" y="135"/>
                  </a:lnTo>
                  <a:lnTo>
                    <a:pt x="23" y="160"/>
                  </a:lnTo>
                  <a:lnTo>
                    <a:pt x="13" y="185"/>
                  </a:lnTo>
                  <a:lnTo>
                    <a:pt x="6" y="211"/>
                  </a:lnTo>
                  <a:lnTo>
                    <a:pt x="1" y="237"/>
                  </a:lnTo>
                  <a:lnTo>
                    <a:pt x="0" y="263"/>
                  </a:lnTo>
                  <a:lnTo>
                    <a:pt x="0" y="289"/>
                  </a:lnTo>
                  <a:lnTo>
                    <a:pt x="4" y="314"/>
                  </a:lnTo>
                  <a:lnTo>
                    <a:pt x="9" y="340"/>
                  </a:lnTo>
                  <a:lnTo>
                    <a:pt x="17" y="364"/>
                  </a:lnTo>
                  <a:lnTo>
                    <a:pt x="27" y="388"/>
                  </a:lnTo>
                  <a:lnTo>
                    <a:pt x="39" y="411"/>
                  </a:lnTo>
                  <a:lnTo>
                    <a:pt x="55" y="432"/>
                  </a:lnTo>
                  <a:lnTo>
                    <a:pt x="72" y="453"/>
                  </a:lnTo>
                  <a:lnTo>
                    <a:pt x="90" y="471"/>
                  </a:lnTo>
                  <a:lnTo>
                    <a:pt x="112" y="488"/>
                  </a:lnTo>
                  <a:lnTo>
                    <a:pt x="134" y="504"/>
                  </a:lnTo>
                  <a:lnTo>
                    <a:pt x="134" y="504"/>
                  </a:lnTo>
                  <a:lnTo>
                    <a:pt x="159" y="515"/>
                  </a:lnTo>
                  <a:lnTo>
                    <a:pt x="185" y="526"/>
                  </a:lnTo>
                  <a:lnTo>
                    <a:pt x="210" y="534"/>
                  </a:lnTo>
                  <a:lnTo>
                    <a:pt x="236" y="538"/>
                  </a:lnTo>
                  <a:lnTo>
                    <a:pt x="262" y="539"/>
                  </a:lnTo>
                  <a:lnTo>
                    <a:pt x="288" y="539"/>
                  </a:lnTo>
                  <a:lnTo>
                    <a:pt x="314" y="536"/>
                  </a:lnTo>
                  <a:lnTo>
                    <a:pt x="340" y="530"/>
                  </a:lnTo>
                  <a:lnTo>
                    <a:pt x="365" y="522"/>
                  </a:lnTo>
                  <a:lnTo>
                    <a:pt x="388" y="513"/>
                  </a:lnTo>
                  <a:lnTo>
                    <a:pt x="410" y="500"/>
                  </a:lnTo>
                  <a:lnTo>
                    <a:pt x="433" y="486"/>
                  </a:lnTo>
                  <a:lnTo>
                    <a:pt x="453" y="469"/>
                  </a:lnTo>
                  <a:lnTo>
                    <a:pt x="472" y="449"/>
                  </a:lnTo>
                  <a:lnTo>
                    <a:pt x="489" y="428"/>
                  </a:lnTo>
                  <a:lnTo>
                    <a:pt x="504" y="405"/>
                  </a:lnTo>
                  <a:lnTo>
                    <a:pt x="504" y="405"/>
                  </a:lnTo>
                  <a:lnTo>
                    <a:pt x="516" y="380"/>
                  </a:lnTo>
                  <a:lnTo>
                    <a:pt x="526" y="355"/>
                  </a:lnTo>
                  <a:lnTo>
                    <a:pt x="533" y="329"/>
                  </a:lnTo>
                  <a:lnTo>
                    <a:pt x="538" y="303"/>
                  </a:lnTo>
                  <a:lnTo>
                    <a:pt x="539" y="277"/>
                  </a:lnTo>
                  <a:lnTo>
                    <a:pt x="539" y="251"/>
                  </a:lnTo>
                  <a:lnTo>
                    <a:pt x="536" y="225"/>
                  </a:lnTo>
                  <a:lnTo>
                    <a:pt x="530" y="200"/>
                  </a:lnTo>
                  <a:lnTo>
                    <a:pt x="522" y="175"/>
                  </a:lnTo>
                  <a:lnTo>
                    <a:pt x="512" y="151"/>
                  </a:lnTo>
                  <a:lnTo>
                    <a:pt x="500" y="129"/>
                  </a:lnTo>
                  <a:lnTo>
                    <a:pt x="485" y="106"/>
                  </a:lnTo>
                  <a:lnTo>
                    <a:pt x="468" y="87"/>
                  </a:lnTo>
                  <a:lnTo>
                    <a:pt x="450" y="67"/>
                  </a:lnTo>
                  <a:lnTo>
                    <a:pt x="427" y="50"/>
                  </a:lnTo>
                  <a:lnTo>
                    <a:pt x="405" y="36"/>
                  </a:lnTo>
                  <a:lnTo>
                    <a:pt x="405"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Freeform 132"/>
            <p:cNvSpPr>
              <a:spLocks/>
            </p:cNvSpPr>
            <p:nvPr userDrawn="1"/>
          </p:nvSpPr>
          <p:spPr bwMode="auto">
            <a:xfrm>
              <a:off x="1604" y="1984"/>
              <a:ext cx="115" cy="114"/>
            </a:xfrm>
            <a:custGeom>
              <a:avLst/>
              <a:gdLst>
                <a:gd name="T0" fmla="*/ 346 w 460"/>
                <a:gd name="T1" fmla="*/ 31 h 458"/>
                <a:gd name="T2" fmla="*/ 303 w 460"/>
                <a:gd name="T3" fmla="*/ 11 h 458"/>
                <a:gd name="T4" fmla="*/ 258 w 460"/>
                <a:gd name="T5" fmla="*/ 1 h 458"/>
                <a:gd name="T6" fmla="*/ 214 w 460"/>
                <a:gd name="T7" fmla="*/ 1 h 458"/>
                <a:gd name="T8" fmla="*/ 171 w 460"/>
                <a:gd name="T9" fmla="*/ 8 h 458"/>
                <a:gd name="T10" fmla="*/ 129 w 460"/>
                <a:gd name="T11" fmla="*/ 23 h 458"/>
                <a:gd name="T12" fmla="*/ 92 w 460"/>
                <a:gd name="T13" fmla="*/ 47 h 458"/>
                <a:gd name="T14" fmla="*/ 59 w 460"/>
                <a:gd name="T15" fmla="*/ 77 h 458"/>
                <a:gd name="T16" fmla="*/ 32 w 460"/>
                <a:gd name="T17" fmla="*/ 114 h 458"/>
                <a:gd name="T18" fmla="*/ 21 w 460"/>
                <a:gd name="T19" fmla="*/ 135 h 458"/>
                <a:gd name="T20" fmla="*/ 7 w 460"/>
                <a:gd name="T21" fmla="*/ 180 h 458"/>
                <a:gd name="T22" fmla="*/ 0 w 460"/>
                <a:gd name="T23" fmla="*/ 224 h 458"/>
                <a:gd name="T24" fmla="*/ 4 w 460"/>
                <a:gd name="T25" fmla="*/ 267 h 458"/>
                <a:gd name="T26" fmla="*/ 15 w 460"/>
                <a:gd name="T27" fmla="*/ 310 h 458"/>
                <a:gd name="T28" fmla="*/ 34 w 460"/>
                <a:gd name="T29" fmla="*/ 349 h 458"/>
                <a:gd name="T30" fmla="*/ 62 w 460"/>
                <a:gd name="T31" fmla="*/ 385 h 458"/>
                <a:gd name="T32" fmla="*/ 96 w 460"/>
                <a:gd name="T33" fmla="*/ 415 h 458"/>
                <a:gd name="T34" fmla="*/ 115 w 460"/>
                <a:gd name="T35" fmla="*/ 428 h 458"/>
                <a:gd name="T36" fmla="*/ 158 w 460"/>
                <a:gd name="T37" fmla="*/ 447 h 458"/>
                <a:gd name="T38" fmla="*/ 202 w 460"/>
                <a:gd name="T39" fmla="*/ 457 h 458"/>
                <a:gd name="T40" fmla="*/ 247 w 460"/>
                <a:gd name="T41" fmla="*/ 458 h 458"/>
                <a:gd name="T42" fmla="*/ 290 w 460"/>
                <a:gd name="T43" fmla="*/ 451 h 458"/>
                <a:gd name="T44" fmla="*/ 331 w 460"/>
                <a:gd name="T45" fmla="*/ 436 h 458"/>
                <a:gd name="T46" fmla="*/ 369 w 460"/>
                <a:gd name="T47" fmla="*/ 413 h 458"/>
                <a:gd name="T48" fmla="*/ 402 w 460"/>
                <a:gd name="T49" fmla="*/ 382 h 458"/>
                <a:gd name="T50" fmla="*/ 429 w 460"/>
                <a:gd name="T51" fmla="*/ 344 h 458"/>
                <a:gd name="T52" fmla="*/ 440 w 460"/>
                <a:gd name="T53" fmla="*/ 323 h 458"/>
                <a:gd name="T54" fmla="*/ 454 w 460"/>
                <a:gd name="T55" fmla="*/ 280 h 458"/>
                <a:gd name="T56" fmla="*/ 460 w 460"/>
                <a:gd name="T57" fmla="*/ 236 h 458"/>
                <a:gd name="T58" fmla="*/ 457 w 460"/>
                <a:gd name="T59" fmla="*/ 191 h 458"/>
                <a:gd name="T60" fmla="*/ 445 w 460"/>
                <a:gd name="T61" fmla="*/ 150 h 458"/>
                <a:gd name="T62" fmla="*/ 427 w 460"/>
                <a:gd name="T63" fmla="*/ 109 h 458"/>
                <a:gd name="T64" fmla="*/ 399 w 460"/>
                <a:gd name="T65" fmla="*/ 74 h 458"/>
                <a:gd name="T66" fmla="*/ 365 w 460"/>
                <a:gd name="T67" fmla="*/ 44 h 458"/>
                <a:gd name="T68" fmla="*/ 346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346" y="31"/>
                  </a:moveTo>
                  <a:lnTo>
                    <a:pt x="346" y="31"/>
                  </a:lnTo>
                  <a:lnTo>
                    <a:pt x="325" y="21"/>
                  </a:lnTo>
                  <a:lnTo>
                    <a:pt x="303" y="11"/>
                  </a:lnTo>
                  <a:lnTo>
                    <a:pt x="281" y="5"/>
                  </a:lnTo>
                  <a:lnTo>
                    <a:pt x="258" y="1"/>
                  </a:lnTo>
                  <a:lnTo>
                    <a:pt x="236" y="0"/>
                  </a:lnTo>
                  <a:lnTo>
                    <a:pt x="214" y="1"/>
                  </a:lnTo>
                  <a:lnTo>
                    <a:pt x="192" y="4"/>
                  </a:lnTo>
                  <a:lnTo>
                    <a:pt x="171" y="8"/>
                  </a:lnTo>
                  <a:lnTo>
                    <a:pt x="150" y="14"/>
                  </a:lnTo>
                  <a:lnTo>
                    <a:pt x="129" y="23"/>
                  </a:lnTo>
                  <a:lnTo>
                    <a:pt x="110" y="34"/>
                  </a:lnTo>
                  <a:lnTo>
                    <a:pt x="92" y="47"/>
                  </a:lnTo>
                  <a:lnTo>
                    <a:pt x="75" y="61"/>
                  </a:lnTo>
                  <a:lnTo>
                    <a:pt x="59" y="77"/>
                  </a:lnTo>
                  <a:lnTo>
                    <a:pt x="45" y="95"/>
                  </a:lnTo>
                  <a:lnTo>
                    <a:pt x="32" y="114"/>
                  </a:lnTo>
                  <a:lnTo>
                    <a:pt x="32" y="114"/>
                  </a:lnTo>
                  <a:lnTo>
                    <a:pt x="21" y="135"/>
                  </a:lnTo>
                  <a:lnTo>
                    <a:pt x="12" y="157"/>
                  </a:lnTo>
                  <a:lnTo>
                    <a:pt x="7" y="180"/>
                  </a:lnTo>
                  <a:lnTo>
                    <a:pt x="3" y="202"/>
                  </a:lnTo>
                  <a:lnTo>
                    <a:pt x="0" y="224"/>
                  </a:lnTo>
                  <a:lnTo>
                    <a:pt x="2" y="246"/>
                  </a:lnTo>
                  <a:lnTo>
                    <a:pt x="4" y="267"/>
                  </a:lnTo>
                  <a:lnTo>
                    <a:pt x="8" y="289"/>
                  </a:lnTo>
                  <a:lnTo>
                    <a:pt x="15" y="310"/>
                  </a:lnTo>
                  <a:lnTo>
                    <a:pt x="24" y="331"/>
                  </a:lnTo>
                  <a:lnTo>
                    <a:pt x="34" y="349"/>
                  </a:lnTo>
                  <a:lnTo>
                    <a:pt x="47" y="368"/>
                  </a:lnTo>
                  <a:lnTo>
                    <a:pt x="62" y="385"/>
                  </a:lnTo>
                  <a:lnTo>
                    <a:pt x="77" y="401"/>
                  </a:lnTo>
                  <a:lnTo>
                    <a:pt x="96" y="415"/>
                  </a:lnTo>
                  <a:lnTo>
                    <a:pt x="115" y="428"/>
                  </a:lnTo>
                  <a:lnTo>
                    <a:pt x="115" y="428"/>
                  </a:lnTo>
                  <a:lnTo>
                    <a:pt x="136" y="439"/>
                  </a:lnTo>
                  <a:lnTo>
                    <a:pt x="158" y="447"/>
                  </a:lnTo>
                  <a:lnTo>
                    <a:pt x="180" y="453"/>
                  </a:lnTo>
                  <a:lnTo>
                    <a:pt x="202" y="457"/>
                  </a:lnTo>
                  <a:lnTo>
                    <a:pt x="225" y="458"/>
                  </a:lnTo>
                  <a:lnTo>
                    <a:pt x="247" y="458"/>
                  </a:lnTo>
                  <a:lnTo>
                    <a:pt x="269" y="456"/>
                  </a:lnTo>
                  <a:lnTo>
                    <a:pt x="290" y="451"/>
                  </a:lnTo>
                  <a:lnTo>
                    <a:pt x="311" y="444"/>
                  </a:lnTo>
                  <a:lnTo>
                    <a:pt x="331" y="436"/>
                  </a:lnTo>
                  <a:lnTo>
                    <a:pt x="351" y="425"/>
                  </a:lnTo>
                  <a:lnTo>
                    <a:pt x="369" y="413"/>
                  </a:lnTo>
                  <a:lnTo>
                    <a:pt x="386" y="398"/>
                  </a:lnTo>
                  <a:lnTo>
                    <a:pt x="402" y="382"/>
                  </a:lnTo>
                  <a:lnTo>
                    <a:pt x="416" y="365"/>
                  </a:lnTo>
                  <a:lnTo>
                    <a:pt x="429" y="344"/>
                  </a:lnTo>
                  <a:lnTo>
                    <a:pt x="429" y="344"/>
                  </a:lnTo>
                  <a:lnTo>
                    <a:pt x="440" y="323"/>
                  </a:lnTo>
                  <a:lnTo>
                    <a:pt x="449" y="302"/>
                  </a:lnTo>
                  <a:lnTo>
                    <a:pt x="454" y="280"/>
                  </a:lnTo>
                  <a:lnTo>
                    <a:pt x="458" y="258"/>
                  </a:lnTo>
                  <a:lnTo>
                    <a:pt x="460" y="236"/>
                  </a:lnTo>
                  <a:lnTo>
                    <a:pt x="459" y="213"/>
                  </a:lnTo>
                  <a:lnTo>
                    <a:pt x="457" y="191"/>
                  </a:lnTo>
                  <a:lnTo>
                    <a:pt x="453" y="170"/>
                  </a:lnTo>
                  <a:lnTo>
                    <a:pt x="445" y="150"/>
                  </a:lnTo>
                  <a:lnTo>
                    <a:pt x="437" y="129"/>
                  </a:lnTo>
                  <a:lnTo>
                    <a:pt x="427" y="109"/>
                  </a:lnTo>
                  <a:lnTo>
                    <a:pt x="414" y="91"/>
                  </a:lnTo>
                  <a:lnTo>
                    <a:pt x="399" y="74"/>
                  </a:lnTo>
                  <a:lnTo>
                    <a:pt x="384" y="58"/>
                  </a:lnTo>
                  <a:lnTo>
                    <a:pt x="365" y="44"/>
                  </a:lnTo>
                  <a:lnTo>
                    <a:pt x="346" y="31"/>
                  </a:lnTo>
                  <a:lnTo>
                    <a:pt x="346"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Freeform 133"/>
            <p:cNvSpPr>
              <a:spLocks/>
            </p:cNvSpPr>
            <p:nvPr userDrawn="1"/>
          </p:nvSpPr>
          <p:spPr bwMode="auto">
            <a:xfrm>
              <a:off x="1488" y="2213"/>
              <a:ext cx="94" cy="94"/>
            </a:xfrm>
            <a:custGeom>
              <a:avLst/>
              <a:gdLst>
                <a:gd name="T0" fmla="*/ 283 w 378"/>
                <a:gd name="T1" fmla="*/ 26 h 378"/>
                <a:gd name="T2" fmla="*/ 249 w 378"/>
                <a:gd name="T3" fmla="*/ 10 h 378"/>
                <a:gd name="T4" fmla="*/ 213 w 378"/>
                <a:gd name="T5" fmla="*/ 1 h 378"/>
                <a:gd name="T6" fmla="*/ 176 w 378"/>
                <a:gd name="T7" fmla="*/ 1 h 378"/>
                <a:gd name="T8" fmla="*/ 140 w 378"/>
                <a:gd name="T9" fmla="*/ 6 h 378"/>
                <a:gd name="T10" fmla="*/ 106 w 378"/>
                <a:gd name="T11" fmla="*/ 20 h 378"/>
                <a:gd name="T12" fmla="*/ 75 w 378"/>
                <a:gd name="T13" fmla="*/ 39 h 378"/>
                <a:gd name="T14" fmla="*/ 47 w 378"/>
                <a:gd name="T15" fmla="*/ 64 h 378"/>
                <a:gd name="T16" fmla="*/ 25 w 378"/>
                <a:gd name="T17" fmla="*/ 95 h 378"/>
                <a:gd name="T18" fmla="*/ 17 w 378"/>
                <a:gd name="T19" fmla="*/ 112 h 378"/>
                <a:gd name="T20" fmla="*/ 4 w 378"/>
                <a:gd name="T21" fmla="*/ 147 h 378"/>
                <a:gd name="T22" fmla="*/ 0 w 378"/>
                <a:gd name="T23" fmla="*/ 184 h 378"/>
                <a:gd name="T24" fmla="*/ 3 w 378"/>
                <a:gd name="T25" fmla="*/ 220 h 378"/>
                <a:gd name="T26" fmla="*/ 12 w 378"/>
                <a:gd name="T27" fmla="*/ 255 h 378"/>
                <a:gd name="T28" fmla="*/ 28 w 378"/>
                <a:gd name="T29" fmla="*/ 288 h 378"/>
                <a:gd name="T30" fmla="*/ 50 w 378"/>
                <a:gd name="T31" fmla="*/ 318 h 378"/>
                <a:gd name="T32" fmla="*/ 78 w 378"/>
                <a:gd name="T33" fmla="*/ 343 h 378"/>
                <a:gd name="T34" fmla="*/ 94 w 378"/>
                <a:gd name="T35" fmla="*/ 353 h 378"/>
                <a:gd name="T36" fmla="*/ 129 w 378"/>
                <a:gd name="T37" fmla="*/ 369 h 378"/>
                <a:gd name="T38" fmla="*/ 166 w 378"/>
                <a:gd name="T39" fmla="*/ 377 h 378"/>
                <a:gd name="T40" fmla="*/ 202 w 378"/>
                <a:gd name="T41" fmla="*/ 378 h 378"/>
                <a:gd name="T42" fmla="*/ 237 w 378"/>
                <a:gd name="T43" fmla="*/ 371 h 378"/>
                <a:gd name="T44" fmla="*/ 273 w 378"/>
                <a:gd name="T45" fmla="*/ 360 h 378"/>
                <a:gd name="T46" fmla="*/ 303 w 378"/>
                <a:gd name="T47" fmla="*/ 340 h 378"/>
                <a:gd name="T48" fmla="*/ 330 w 378"/>
                <a:gd name="T49" fmla="*/ 315 h 378"/>
                <a:gd name="T50" fmla="*/ 353 w 378"/>
                <a:gd name="T51" fmla="*/ 284 h 378"/>
                <a:gd name="T52" fmla="*/ 361 w 378"/>
                <a:gd name="T53" fmla="*/ 267 h 378"/>
                <a:gd name="T54" fmla="*/ 373 w 378"/>
                <a:gd name="T55" fmla="*/ 231 h 378"/>
                <a:gd name="T56" fmla="*/ 378 w 378"/>
                <a:gd name="T57" fmla="*/ 194 h 378"/>
                <a:gd name="T58" fmla="*/ 376 w 378"/>
                <a:gd name="T59" fmla="*/ 158 h 378"/>
                <a:gd name="T60" fmla="*/ 366 w 378"/>
                <a:gd name="T61" fmla="*/ 124 h 378"/>
                <a:gd name="T62" fmla="*/ 351 w 378"/>
                <a:gd name="T63" fmla="*/ 90 h 378"/>
                <a:gd name="T64" fmla="*/ 329 w 378"/>
                <a:gd name="T65" fmla="*/ 61 h 378"/>
                <a:gd name="T66" fmla="*/ 300 w 378"/>
                <a:gd name="T67" fmla="*/ 36 h 378"/>
                <a:gd name="T68" fmla="*/ 283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3" y="26"/>
                  </a:moveTo>
                  <a:lnTo>
                    <a:pt x="283" y="26"/>
                  </a:lnTo>
                  <a:lnTo>
                    <a:pt x="266" y="17"/>
                  </a:lnTo>
                  <a:lnTo>
                    <a:pt x="249" y="10"/>
                  </a:lnTo>
                  <a:lnTo>
                    <a:pt x="231" y="5"/>
                  </a:lnTo>
                  <a:lnTo>
                    <a:pt x="213" y="1"/>
                  </a:lnTo>
                  <a:lnTo>
                    <a:pt x="194" y="0"/>
                  </a:lnTo>
                  <a:lnTo>
                    <a:pt x="176" y="1"/>
                  </a:lnTo>
                  <a:lnTo>
                    <a:pt x="158" y="3"/>
                  </a:lnTo>
                  <a:lnTo>
                    <a:pt x="140" y="6"/>
                  </a:lnTo>
                  <a:lnTo>
                    <a:pt x="123" y="12"/>
                  </a:lnTo>
                  <a:lnTo>
                    <a:pt x="106" y="20"/>
                  </a:lnTo>
                  <a:lnTo>
                    <a:pt x="90" y="29"/>
                  </a:lnTo>
                  <a:lnTo>
                    <a:pt x="75" y="39"/>
                  </a:lnTo>
                  <a:lnTo>
                    <a:pt x="60" y="51"/>
                  </a:lnTo>
                  <a:lnTo>
                    <a:pt x="47" y="64"/>
                  </a:lnTo>
                  <a:lnTo>
                    <a:pt x="35" y="78"/>
                  </a:lnTo>
                  <a:lnTo>
                    <a:pt x="25" y="95"/>
                  </a:lnTo>
                  <a:lnTo>
                    <a:pt x="25" y="95"/>
                  </a:lnTo>
                  <a:lnTo>
                    <a:pt x="17" y="112"/>
                  </a:lnTo>
                  <a:lnTo>
                    <a:pt x="9" y="130"/>
                  </a:lnTo>
                  <a:lnTo>
                    <a:pt x="4" y="147"/>
                  </a:lnTo>
                  <a:lnTo>
                    <a:pt x="2" y="165"/>
                  </a:lnTo>
                  <a:lnTo>
                    <a:pt x="0" y="184"/>
                  </a:lnTo>
                  <a:lnTo>
                    <a:pt x="0" y="202"/>
                  </a:lnTo>
                  <a:lnTo>
                    <a:pt x="3" y="220"/>
                  </a:lnTo>
                  <a:lnTo>
                    <a:pt x="7" y="238"/>
                  </a:lnTo>
                  <a:lnTo>
                    <a:pt x="12" y="255"/>
                  </a:lnTo>
                  <a:lnTo>
                    <a:pt x="20" y="272"/>
                  </a:lnTo>
                  <a:lnTo>
                    <a:pt x="28" y="288"/>
                  </a:lnTo>
                  <a:lnTo>
                    <a:pt x="38" y="304"/>
                  </a:lnTo>
                  <a:lnTo>
                    <a:pt x="50" y="318"/>
                  </a:lnTo>
                  <a:lnTo>
                    <a:pt x="64" y="331"/>
                  </a:lnTo>
                  <a:lnTo>
                    <a:pt x="78" y="343"/>
                  </a:lnTo>
                  <a:lnTo>
                    <a:pt x="94" y="353"/>
                  </a:lnTo>
                  <a:lnTo>
                    <a:pt x="94" y="353"/>
                  </a:lnTo>
                  <a:lnTo>
                    <a:pt x="112" y="362"/>
                  </a:lnTo>
                  <a:lnTo>
                    <a:pt x="129" y="369"/>
                  </a:lnTo>
                  <a:lnTo>
                    <a:pt x="147" y="374"/>
                  </a:lnTo>
                  <a:lnTo>
                    <a:pt x="166" y="377"/>
                  </a:lnTo>
                  <a:lnTo>
                    <a:pt x="184" y="378"/>
                  </a:lnTo>
                  <a:lnTo>
                    <a:pt x="202" y="378"/>
                  </a:lnTo>
                  <a:lnTo>
                    <a:pt x="220" y="375"/>
                  </a:lnTo>
                  <a:lnTo>
                    <a:pt x="237" y="371"/>
                  </a:lnTo>
                  <a:lnTo>
                    <a:pt x="256" y="366"/>
                  </a:lnTo>
                  <a:lnTo>
                    <a:pt x="273" y="360"/>
                  </a:lnTo>
                  <a:lnTo>
                    <a:pt x="288" y="350"/>
                  </a:lnTo>
                  <a:lnTo>
                    <a:pt x="303" y="340"/>
                  </a:lnTo>
                  <a:lnTo>
                    <a:pt x="317" y="328"/>
                  </a:lnTo>
                  <a:lnTo>
                    <a:pt x="330" y="315"/>
                  </a:lnTo>
                  <a:lnTo>
                    <a:pt x="342" y="300"/>
                  </a:lnTo>
                  <a:lnTo>
                    <a:pt x="353" y="284"/>
                  </a:lnTo>
                  <a:lnTo>
                    <a:pt x="353" y="284"/>
                  </a:lnTo>
                  <a:lnTo>
                    <a:pt x="361" y="267"/>
                  </a:lnTo>
                  <a:lnTo>
                    <a:pt x="369" y="249"/>
                  </a:lnTo>
                  <a:lnTo>
                    <a:pt x="373" y="231"/>
                  </a:lnTo>
                  <a:lnTo>
                    <a:pt x="377" y="212"/>
                  </a:lnTo>
                  <a:lnTo>
                    <a:pt x="378" y="194"/>
                  </a:lnTo>
                  <a:lnTo>
                    <a:pt x="378" y="176"/>
                  </a:lnTo>
                  <a:lnTo>
                    <a:pt x="376" y="158"/>
                  </a:lnTo>
                  <a:lnTo>
                    <a:pt x="372" y="141"/>
                  </a:lnTo>
                  <a:lnTo>
                    <a:pt x="366" y="124"/>
                  </a:lnTo>
                  <a:lnTo>
                    <a:pt x="359" y="107"/>
                  </a:lnTo>
                  <a:lnTo>
                    <a:pt x="351" y="90"/>
                  </a:lnTo>
                  <a:lnTo>
                    <a:pt x="340" y="76"/>
                  </a:lnTo>
                  <a:lnTo>
                    <a:pt x="329" y="61"/>
                  </a:lnTo>
                  <a:lnTo>
                    <a:pt x="314" y="48"/>
                  </a:lnTo>
                  <a:lnTo>
                    <a:pt x="300" y="36"/>
                  </a:lnTo>
                  <a:lnTo>
                    <a:pt x="283" y="26"/>
                  </a:lnTo>
                  <a:lnTo>
                    <a:pt x="28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Freeform 134"/>
            <p:cNvSpPr>
              <a:spLocks/>
            </p:cNvSpPr>
            <p:nvPr userDrawn="1"/>
          </p:nvSpPr>
          <p:spPr bwMode="auto">
            <a:xfrm>
              <a:off x="1371" y="2442"/>
              <a:ext cx="74" cy="75"/>
            </a:xfrm>
            <a:custGeom>
              <a:avLst/>
              <a:gdLst>
                <a:gd name="T0" fmla="*/ 223 w 297"/>
                <a:gd name="T1" fmla="*/ 21 h 297"/>
                <a:gd name="T2" fmla="*/ 195 w 297"/>
                <a:gd name="T3" fmla="*/ 8 h 297"/>
                <a:gd name="T4" fmla="*/ 167 w 297"/>
                <a:gd name="T5" fmla="*/ 1 h 297"/>
                <a:gd name="T6" fmla="*/ 138 w 297"/>
                <a:gd name="T7" fmla="*/ 1 h 297"/>
                <a:gd name="T8" fmla="*/ 110 w 297"/>
                <a:gd name="T9" fmla="*/ 5 h 297"/>
                <a:gd name="T10" fmla="*/ 83 w 297"/>
                <a:gd name="T11" fmla="*/ 16 h 297"/>
                <a:gd name="T12" fmla="*/ 60 w 297"/>
                <a:gd name="T13" fmla="*/ 30 h 297"/>
                <a:gd name="T14" fmla="*/ 38 w 297"/>
                <a:gd name="T15" fmla="*/ 51 h 297"/>
                <a:gd name="T16" fmla="*/ 21 w 297"/>
                <a:gd name="T17" fmla="*/ 74 h 297"/>
                <a:gd name="T18" fmla="*/ 13 w 297"/>
                <a:gd name="T19" fmla="*/ 89 h 297"/>
                <a:gd name="T20" fmla="*/ 4 w 297"/>
                <a:gd name="T21" fmla="*/ 116 h 297"/>
                <a:gd name="T22" fmla="*/ 0 w 297"/>
                <a:gd name="T23" fmla="*/ 145 h 297"/>
                <a:gd name="T24" fmla="*/ 2 w 297"/>
                <a:gd name="T25" fmla="*/ 173 h 297"/>
                <a:gd name="T26" fmla="*/ 10 w 297"/>
                <a:gd name="T27" fmla="*/ 201 h 297"/>
                <a:gd name="T28" fmla="*/ 22 w 297"/>
                <a:gd name="T29" fmla="*/ 227 h 297"/>
                <a:gd name="T30" fmla="*/ 40 w 297"/>
                <a:gd name="T31" fmla="*/ 250 h 297"/>
                <a:gd name="T32" fmla="*/ 62 w 297"/>
                <a:gd name="T33" fmla="*/ 270 h 297"/>
                <a:gd name="T34" fmla="*/ 74 w 297"/>
                <a:gd name="T35" fmla="*/ 278 h 297"/>
                <a:gd name="T36" fmla="*/ 101 w 297"/>
                <a:gd name="T37" fmla="*/ 291 h 297"/>
                <a:gd name="T38" fmla="*/ 130 w 297"/>
                <a:gd name="T39" fmla="*/ 296 h 297"/>
                <a:gd name="T40" fmla="*/ 159 w 297"/>
                <a:gd name="T41" fmla="*/ 297 h 297"/>
                <a:gd name="T42" fmla="*/ 187 w 297"/>
                <a:gd name="T43" fmla="*/ 292 h 297"/>
                <a:gd name="T44" fmla="*/ 213 w 297"/>
                <a:gd name="T45" fmla="*/ 283 h 297"/>
                <a:gd name="T46" fmla="*/ 238 w 297"/>
                <a:gd name="T47" fmla="*/ 267 h 297"/>
                <a:gd name="T48" fmla="*/ 260 w 297"/>
                <a:gd name="T49" fmla="*/ 248 h 297"/>
                <a:gd name="T50" fmla="*/ 277 w 297"/>
                <a:gd name="T51" fmla="*/ 223 h 297"/>
                <a:gd name="T52" fmla="*/ 284 w 297"/>
                <a:gd name="T53" fmla="*/ 210 h 297"/>
                <a:gd name="T54" fmla="*/ 294 w 297"/>
                <a:gd name="T55" fmla="*/ 181 h 297"/>
                <a:gd name="T56" fmla="*/ 297 w 297"/>
                <a:gd name="T57" fmla="*/ 153 h 297"/>
                <a:gd name="T58" fmla="*/ 296 w 297"/>
                <a:gd name="T59" fmla="*/ 125 h 297"/>
                <a:gd name="T60" fmla="*/ 288 w 297"/>
                <a:gd name="T61" fmla="*/ 97 h 297"/>
                <a:gd name="T62" fmla="*/ 275 w 297"/>
                <a:gd name="T63" fmla="*/ 72 h 297"/>
                <a:gd name="T64" fmla="*/ 258 w 297"/>
                <a:gd name="T65" fmla="*/ 48 h 297"/>
                <a:gd name="T66" fmla="*/ 236 w 297"/>
                <a:gd name="T67" fmla="*/ 29 h 297"/>
                <a:gd name="T68" fmla="*/ 223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21"/>
                  </a:moveTo>
                  <a:lnTo>
                    <a:pt x="223" y="21"/>
                  </a:lnTo>
                  <a:lnTo>
                    <a:pt x="210" y="13"/>
                  </a:lnTo>
                  <a:lnTo>
                    <a:pt x="195" y="8"/>
                  </a:lnTo>
                  <a:lnTo>
                    <a:pt x="181" y="4"/>
                  </a:lnTo>
                  <a:lnTo>
                    <a:pt x="167" y="1"/>
                  </a:lnTo>
                  <a:lnTo>
                    <a:pt x="152" y="0"/>
                  </a:lnTo>
                  <a:lnTo>
                    <a:pt x="138" y="1"/>
                  </a:lnTo>
                  <a:lnTo>
                    <a:pt x="125" y="3"/>
                  </a:lnTo>
                  <a:lnTo>
                    <a:pt x="110" y="5"/>
                  </a:lnTo>
                  <a:lnTo>
                    <a:pt x="96" y="11"/>
                  </a:lnTo>
                  <a:lnTo>
                    <a:pt x="83" y="16"/>
                  </a:lnTo>
                  <a:lnTo>
                    <a:pt x="71" y="22"/>
                  </a:lnTo>
                  <a:lnTo>
                    <a:pt x="60" y="30"/>
                  </a:lnTo>
                  <a:lnTo>
                    <a:pt x="48" y="41"/>
                  </a:lnTo>
                  <a:lnTo>
                    <a:pt x="38" y="51"/>
                  </a:lnTo>
                  <a:lnTo>
                    <a:pt x="28" y="63"/>
                  </a:lnTo>
                  <a:lnTo>
                    <a:pt x="21" y="74"/>
                  </a:lnTo>
                  <a:lnTo>
                    <a:pt x="21" y="74"/>
                  </a:lnTo>
                  <a:lnTo>
                    <a:pt x="13" y="89"/>
                  </a:lnTo>
                  <a:lnTo>
                    <a:pt x="8" y="102"/>
                  </a:lnTo>
                  <a:lnTo>
                    <a:pt x="4" y="116"/>
                  </a:lnTo>
                  <a:lnTo>
                    <a:pt x="1" y="130"/>
                  </a:lnTo>
                  <a:lnTo>
                    <a:pt x="0" y="145"/>
                  </a:lnTo>
                  <a:lnTo>
                    <a:pt x="1" y="159"/>
                  </a:lnTo>
                  <a:lnTo>
                    <a:pt x="2" y="173"/>
                  </a:lnTo>
                  <a:lnTo>
                    <a:pt x="5" y="188"/>
                  </a:lnTo>
                  <a:lnTo>
                    <a:pt x="10" y="201"/>
                  </a:lnTo>
                  <a:lnTo>
                    <a:pt x="15" y="214"/>
                  </a:lnTo>
                  <a:lnTo>
                    <a:pt x="22" y="227"/>
                  </a:lnTo>
                  <a:lnTo>
                    <a:pt x="30" y="239"/>
                  </a:lnTo>
                  <a:lnTo>
                    <a:pt x="40" y="250"/>
                  </a:lnTo>
                  <a:lnTo>
                    <a:pt x="51" y="261"/>
                  </a:lnTo>
                  <a:lnTo>
                    <a:pt x="62" y="270"/>
                  </a:lnTo>
                  <a:lnTo>
                    <a:pt x="74" y="278"/>
                  </a:lnTo>
                  <a:lnTo>
                    <a:pt x="74" y="278"/>
                  </a:lnTo>
                  <a:lnTo>
                    <a:pt x="88" y="284"/>
                  </a:lnTo>
                  <a:lnTo>
                    <a:pt x="101" y="291"/>
                  </a:lnTo>
                  <a:lnTo>
                    <a:pt x="116" y="295"/>
                  </a:lnTo>
                  <a:lnTo>
                    <a:pt x="130" y="296"/>
                  </a:lnTo>
                  <a:lnTo>
                    <a:pt x="144" y="297"/>
                  </a:lnTo>
                  <a:lnTo>
                    <a:pt x="159" y="297"/>
                  </a:lnTo>
                  <a:lnTo>
                    <a:pt x="173" y="296"/>
                  </a:lnTo>
                  <a:lnTo>
                    <a:pt x="187" y="292"/>
                  </a:lnTo>
                  <a:lnTo>
                    <a:pt x="200" y="288"/>
                  </a:lnTo>
                  <a:lnTo>
                    <a:pt x="213" y="283"/>
                  </a:lnTo>
                  <a:lnTo>
                    <a:pt x="226" y="275"/>
                  </a:lnTo>
                  <a:lnTo>
                    <a:pt x="238" y="267"/>
                  </a:lnTo>
                  <a:lnTo>
                    <a:pt x="250" y="258"/>
                  </a:lnTo>
                  <a:lnTo>
                    <a:pt x="260" y="248"/>
                  </a:lnTo>
                  <a:lnTo>
                    <a:pt x="269" y="236"/>
                  </a:lnTo>
                  <a:lnTo>
                    <a:pt x="277" y="223"/>
                  </a:lnTo>
                  <a:lnTo>
                    <a:pt x="277" y="223"/>
                  </a:lnTo>
                  <a:lnTo>
                    <a:pt x="284" y="210"/>
                  </a:lnTo>
                  <a:lnTo>
                    <a:pt x="290" y="196"/>
                  </a:lnTo>
                  <a:lnTo>
                    <a:pt x="294" y="181"/>
                  </a:lnTo>
                  <a:lnTo>
                    <a:pt x="296" y="167"/>
                  </a:lnTo>
                  <a:lnTo>
                    <a:pt x="297" y="153"/>
                  </a:lnTo>
                  <a:lnTo>
                    <a:pt x="297" y="138"/>
                  </a:lnTo>
                  <a:lnTo>
                    <a:pt x="296" y="125"/>
                  </a:lnTo>
                  <a:lnTo>
                    <a:pt x="292" y="111"/>
                  </a:lnTo>
                  <a:lnTo>
                    <a:pt x="288" y="97"/>
                  </a:lnTo>
                  <a:lnTo>
                    <a:pt x="282" y="84"/>
                  </a:lnTo>
                  <a:lnTo>
                    <a:pt x="275" y="72"/>
                  </a:lnTo>
                  <a:lnTo>
                    <a:pt x="267" y="60"/>
                  </a:lnTo>
                  <a:lnTo>
                    <a:pt x="258" y="48"/>
                  </a:lnTo>
                  <a:lnTo>
                    <a:pt x="247" y="38"/>
                  </a:lnTo>
                  <a:lnTo>
                    <a:pt x="236" y="29"/>
                  </a:lnTo>
                  <a:lnTo>
                    <a:pt x="223" y="21"/>
                  </a:lnTo>
                  <a:lnTo>
                    <a:pt x="22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Freeform 135"/>
            <p:cNvSpPr>
              <a:spLocks/>
            </p:cNvSpPr>
            <p:nvPr userDrawn="1"/>
          </p:nvSpPr>
          <p:spPr bwMode="auto">
            <a:xfrm>
              <a:off x="2524" y="699"/>
              <a:ext cx="237" cy="237"/>
            </a:xfrm>
            <a:custGeom>
              <a:avLst/>
              <a:gdLst>
                <a:gd name="T0" fmla="*/ 570 w 944"/>
                <a:gd name="T1" fmla="*/ 10 h 944"/>
                <a:gd name="T2" fmla="*/ 500 w 944"/>
                <a:gd name="T3" fmla="*/ 0 h 944"/>
                <a:gd name="T4" fmla="*/ 430 w 944"/>
                <a:gd name="T5" fmla="*/ 1 h 944"/>
                <a:gd name="T6" fmla="*/ 362 w 944"/>
                <a:gd name="T7" fmla="*/ 13 h 944"/>
                <a:gd name="T8" fmla="*/ 297 w 944"/>
                <a:gd name="T9" fmla="*/ 33 h 944"/>
                <a:gd name="T10" fmla="*/ 236 w 944"/>
                <a:gd name="T11" fmla="*/ 63 h 944"/>
                <a:gd name="T12" fmla="*/ 180 w 944"/>
                <a:gd name="T13" fmla="*/ 101 h 944"/>
                <a:gd name="T14" fmla="*/ 129 w 944"/>
                <a:gd name="T15" fmla="*/ 147 h 944"/>
                <a:gd name="T16" fmla="*/ 86 w 944"/>
                <a:gd name="T17" fmla="*/ 200 h 944"/>
                <a:gd name="T18" fmla="*/ 49 w 944"/>
                <a:gd name="T19" fmla="*/ 260 h 944"/>
                <a:gd name="T20" fmla="*/ 22 w 944"/>
                <a:gd name="T21" fmla="*/ 327 h 944"/>
                <a:gd name="T22" fmla="*/ 10 w 944"/>
                <a:gd name="T23" fmla="*/ 374 h 944"/>
                <a:gd name="T24" fmla="*/ 0 w 944"/>
                <a:gd name="T25" fmla="*/ 444 h 944"/>
                <a:gd name="T26" fmla="*/ 1 w 944"/>
                <a:gd name="T27" fmla="*/ 514 h 944"/>
                <a:gd name="T28" fmla="*/ 13 w 944"/>
                <a:gd name="T29" fmla="*/ 582 h 944"/>
                <a:gd name="T30" fmla="*/ 32 w 944"/>
                <a:gd name="T31" fmla="*/ 647 h 944"/>
                <a:gd name="T32" fmla="*/ 62 w 944"/>
                <a:gd name="T33" fmla="*/ 708 h 944"/>
                <a:gd name="T34" fmla="*/ 101 w 944"/>
                <a:gd name="T35" fmla="*/ 764 h 944"/>
                <a:gd name="T36" fmla="*/ 147 w 944"/>
                <a:gd name="T37" fmla="*/ 815 h 944"/>
                <a:gd name="T38" fmla="*/ 200 w 944"/>
                <a:gd name="T39" fmla="*/ 858 h 944"/>
                <a:gd name="T40" fmla="*/ 260 w 944"/>
                <a:gd name="T41" fmla="*/ 895 h 944"/>
                <a:gd name="T42" fmla="*/ 327 w 944"/>
                <a:gd name="T43" fmla="*/ 922 h 944"/>
                <a:gd name="T44" fmla="*/ 374 w 944"/>
                <a:gd name="T45" fmla="*/ 934 h 944"/>
                <a:gd name="T46" fmla="*/ 444 w 944"/>
                <a:gd name="T47" fmla="*/ 944 h 944"/>
                <a:gd name="T48" fmla="*/ 514 w 944"/>
                <a:gd name="T49" fmla="*/ 943 h 944"/>
                <a:gd name="T50" fmla="*/ 582 w 944"/>
                <a:gd name="T51" fmla="*/ 931 h 944"/>
                <a:gd name="T52" fmla="*/ 647 w 944"/>
                <a:gd name="T53" fmla="*/ 910 h 944"/>
                <a:gd name="T54" fmla="*/ 709 w 944"/>
                <a:gd name="T55" fmla="*/ 882 h 944"/>
                <a:gd name="T56" fmla="*/ 765 w 944"/>
                <a:gd name="T57" fmla="*/ 843 h 944"/>
                <a:gd name="T58" fmla="*/ 815 w 944"/>
                <a:gd name="T59" fmla="*/ 797 h 944"/>
                <a:gd name="T60" fmla="*/ 858 w 944"/>
                <a:gd name="T61" fmla="*/ 744 h 944"/>
                <a:gd name="T62" fmla="*/ 895 w 944"/>
                <a:gd name="T63" fmla="*/ 684 h 944"/>
                <a:gd name="T64" fmla="*/ 921 w 944"/>
                <a:gd name="T65" fmla="*/ 617 h 944"/>
                <a:gd name="T66" fmla="*/ 934 w 944"/>
                <a:gd name="T67" fmla="*/ 570 h 944"/>
                <a:gd name="T68" fmla="*/ 943 w 944"/>
                <a:gd name="T69" fmla="*/ 500 h 944"/>
                <a:gd name="T70" fmla="*/ 943 w 944"/>
                <a:gd name="T71" fmla="*/ 430 h 944"/>
                <a:gd name="T72" fmla="*/ 931 w 944"/>
                <a:gd name="T73" fmla="*/ 362 h 944"/>
                <a:gd name="T74" fmla="*/ 911 w 944"/>
                <a:gd name="T75" fmla="*/ 297 h 944"/>
                <a:gd name="T76" fmla="*/ 881 w 944"/>
                <a:gd name="T77" fmla="*/ 235 h 944"/>
                <a:gd name="T78" fmla="*/ 843 w 944"/>
                <a:gd name="T79" fmla="*/ 179 h 944"/>
                <a:gd name="T80" fmla="*/ 797 w 944"/>
                <a:gd name="T81" fmla="*/ 129 h 944"/>
                <a:gd name="T82" fmla="*/ 744 w 944"/>
                <a:gd name="T83" fmla="*/ 86 h 944"/>
                <a:gd name="T84" fmla="*/ 684 w 944"/>
                <a:gd name="T85" fmla="*/ 49 h 944"/>
                <a:gd name="T86" fmla="*/ 617 w 944"/>
                <a:gd name="T87" fmla="*/ 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15"/>
                  </a:moveTo>
                  <a:lnTo>
                    <a:pt x="594" y="15"/>
                  </a:lnTo>
                  <a:lnTo>
                    <a:pt x="570" y="10"/>
                  </a:lnTo>
                  <a:lnTo>
                    <a:pt x="547" y="5"/>
                  </a:lnTo>
                  <a:lnTo>
                    <a:pt x="524" y="2"/>
                  </a:lnTo>
                  <a:lnTo>
                    <a:pt x="500" y="0"/>
                  </a:lnTo>
                  <a:lnTo>
                    <a:pt x="477" y="0"/>
                  </a:lnTo>
                  <a:lnTo>
                    <a:pt x="453" y="0"/>
                  </a:lnTo>
                  <a:lnTo>
                    <a:pt x="430" y="1"/>
                  </a:lnTo>
                  <a:lnTo>
                    <a:pt x="406" y="4"/>
                  </a:lnTo>
                  <a:lnTo>
                    <a:pt x="384" y="7"/>
                  </a:lnTo>
                  <a:lnTo>
                    <a:pt x="362" y="13"/>
                  </a:lnTo>
                  <a:lnTo>
                    <a:pt x="340" y="18"/>
                  </a:lnTo>
                  <a:lnTo>
                    <a:pt x="318" y="26"/>
                  </a:lnTo>
                  <a:lnTo>
                    <a:pt x="297" y="33"/>
                  </a:lnTo>
                  <a:lnTo>
                    <a:pt x="276" y="43"/>
                  </a:lnTo>
                  <a:lnTo>
                    <a:pt x="255" y="52"/>
                  </a:lnTo>
                  <a:lnTo>
                    <a:pt x="236" y="63"/>
                  </a:lnTo>
                  <a:lnTo>
                    <a:pt x="216" y="75"/>
                  </a:lnTo>
                  <a:lnTo>
                    <a:pt x="198" y="87"/>
                  </a:lnTo>
                  <a:lnTo>
                    <a:pt x="180" y="101"/>
                  </a:lnTo>
                  <a:lnTo>
                    <a:pt x="161" y="116"/>
                  </a:lnTo>
                  <a:lnTo>
                    <a:pt x="144" y="131"/>
                  </a:lnTo>
                  <a:lnTo>
                    <a:pt x="129" y="147"/>
                  </a:lnTo>
                  <a:lnTo>
                    <a:pt x="113" y="164"/>
                  </a:lnTo>
                  <a:lnTo>
                    <a:pt x="99" y="182"/>
                  </a:lnTo>
                  <a:lnTo>
                    <a:pt x="86" y="200"/>
                  </a:lnTo>
                  <a:lnTo>
                    <a:pt x="73" y="220"/>
                  </a:lnTo>
                  <a:lnTo>
                    <a:pt x="61" y="239"/>
                  </a:lnTo>
                  <a:lnTo>
                    <a:pt x="49" y="260"/>
                  </a:lnTo>
                  <a:lnTo>
                    <a:pt x="39" y="281"/>
                  </a:lnTo>
                  <a:lnTo>
                    <a:pt x="30" y="303"/>
                  </a:lnTo>
                  <a:lnTo>
                    <a:pt x="22" y="327"/>
                  </a:lnTo>
                  <a:lnTo>
                    <a:pt x="15" y="350"/>
                  </a:lnTo>
                  <a:lnTo>
                    <a:pt x="15" y="350"/>
                  </a:lnTo>
                  <a:lnTo>
                    <a:pt x="10" y="374"/>
                  </a:lnTo>
                  <a:lnTo>
                    <a:pt x="5" y="397"/>
                  </a:lnTo>
                  <a:lnTo>
                    <a:pt x="2" y="420"/>
                  </a:lnTo>
                  <a:lnTo>
                    <a:pt x="0" y="444"/>
                  </a:lnTo>
                  <a:lnTo>
                    <a:pt x="0" y="467"/>
                  </a:lnTo>
                  <a:lnTo>
                    <a:pt x="0" y="491"/>
                  </a:lnTo>
                  <a:lnTo>
                    <a:pt x="1" y="514"/>
                  </a:lnTo>
                  <a:lnTo>
                    <a:pt x="4" y="536"/>
                  </a:lnTo>
                  <a:lnTo>
                    <a:pt x="7" y="560"/>
                  </a:lnTo>
                  <a:lnTo>
                    <a:pt x="13" y="582"/>
                  </a:lnTo>
                  <a:lnTo>
                    <a:pt x="18" y="604"/>
                  </a:lnTo>
                  <a:lnTo>
                    <a:pt x="24" y="626"/>
                  </a:lnTo>
                  <a:lnTo>
                    <a:pt x="32" y="647"/>
                  </a:lnTo>
                  <a:lnTo>
                    <a:pt x="41" y="668"/>
                  </a:lnTo>
                  <a:lnTo>
                    <a:pt x="52" y="689"/>
                  </a:lnTo>
                  <a:lnTo>
                    <a:pt x="62" y="708"/>
                  </a:lnTo>
                  <a:lnTo>
                    <a:pt x="74" y="728"/>
                  </a:lnTo>
                  <a:lnTo>
                    <a:pt x="87" y="746"/>
                  </a:lnTo>
                  <a:lnTo>
                    <a:pt x="101" y="764"/>
                  </a:lnTo>
                  <a:lnTo>
                    <a:pt x="116" y="783"/>
                  </a:lnTo>
                  <a:lnTo>
                    <a:pt x="130" y="800"/>
                  </a:lnTo>
                  <a:lnTo>
                    <a:pt x="147" y="815"/>
                  </a:lnTo>
                  <a:lnTo>
                    <a:pt x="164" y="831"/>
                  </a:lnTo>
                  <a:lnTo>
                    <a:pt x="181" y="845"/>
                  </a:lnTo>
                  <a:lnTo>
                    <a:pt x="200" y="858"/>
                  </a:lnTo>
                  <a:lnTo>
                    <a:pt x="220" y="871"/>
                  </a:lnTo>
                  <a:lnTo>
                    <a:pt x="239" y="883"/>
                  </a:lnTo>
                  <a:lnTo>
                    <a:pt x="260" y="895"/>
                  </a:lnTo>
                  <a:lnTo>
                    <a:pt x="281" y="905"/>
                  </a:lnTo>
                  <a:lnTo>
                    <a:pt x="303" y="914"/>
                  </a:lnTo>
                  <a:lnTo>
                    <a:pt x="327" y="922"/>
                  </a:lnTo>
                  <a:lnTo>
                    <a:pt x="349" y="929"/>
                  </a:lnTo>
                  <a:lnTo>
                    <a:pt x="349" y="929"/>
                  </a:lnTo>
                  <a:lnTo>
                    <a:pt x="374" y="934"/>
                  </a:lnTo>
                  <a:lnTo>
                    <a:pt x="397" y="939"/>
                  </a:lnTo>
                  <a:lnTo>
                    <a:pt x="421" y="942"/>
                  </a:lnTo>
                  <a:lnTo>
                    <a:pt x="444" y="944"/>
                  </a:lnTo>
                  <a:lnTo>
                    <a:pt x="467" y="944"/>
                  </a:lnTo>
                  <a:lnTo>
                    <a:pt x="491" y="944"/>
                  </a:lnTo>
                  <a:lnTo>
                    <a:pt x="514" y="943"/>
                  </a:lnTo>
                  <a:lnTo>
                    <a:pt x="537" y="940"/>
                  </a:lnTo>
                  <a:lnTo>
                    <a:pt x="560" y="936"/>
                  </a:lnTo>
                  <a:lnTo>
                    <a:pt x="582" y="931"/>
                  </a:lnTo>
                  <a:lnTo>
                    <a:pt x="604" y="926"/>
                  </a:lnTo>
                  <a:lnTo>
                    <a:pt x="625" y="919"/>
                  </a:lnTo>
                  <a:lnTo>
                    <a:pt x="647" y="910"/>
                  </a:lnTo>
                  <a:lnTo>
                    <a:pt x="668" y="902"/>
                  </a:lnTo>
                  <a:lnTo>
                    <a:pt x="688" y="892"/>
                  </a:lnTo>
                  <a:lnTo>
                    <a:pt x="709" y="882"/>
                  </a:lnTo>
                  <a:lnTo>
                    <a:pt x="728" y="870"/>
                  </a:lnTo>
                  <a:lnTo>
                    <a:pt x="746" y="857"/>
                  </a:lnTo>
                  <a:lnTo>
                    <a:pt x="765" y="843"/>
                  </a:lnTo>
                  <a:lnTo>
                    <a:pt x="782" y="828"/>
                  </a:lnTo>
                  <a:lnTo>
                    <a:pt x="798" y="814"/>
                  </a:lnTo>
                  <a:lnTo>
                    <a:pt x="815" y="797"/>
                  </a:lnTo>
                  <a:lnTo>
                    <a:pt x="830" y="780"/>
                  </a:lnTo>
                  <a:lnTo>
                    <a:pt x="845" y="762"/>
                  </a:lnTo>
                  <a:lnTo>
                    <a:pt x="858" y="744"/>
                  </a:lnTo>
                  <a:lnTo>
                    <a:pt x="871" y="724"/>
                  </a:lnTo>
                  <a:lnTo>
                    <a:pt x="883" y="704"/>
                  </a:lnTo>
                  <a:lnTo>
                    <a:pt x="895" y="684"/>
                  </a:lnTo>
                  <a:lnTo>
                    <a:pt x="904" y="663"/>
                  </a:lnTo>
                  <a:lnTo>
                    <a:pt x="913" y="641"/>
                  </a:lnTo>
                  <a:lnTo>
                    <a:pt x="921" y="617"/>
                  </a:lnTo>
                  <a:lnTo>
                    <a:pt x="929" y="594"/>
                  </a:lnTo>
                  <a:lnTo>
                    <a:pt x="929" y="594"/>
                  </a:lnTo>
                  <a:lnTo>
                    <a:pt x="934" y="570"/>
                  </a:lnTo>
                  <a:lnTo>
                    <a:pt x="938" y="547"/>
                  </a:lnTo>
                  <a:lnTo>
                    <a:pt x="942" y="523"/>
                  </a:lnTo>
                  <a:lnTo>
                    <a:pt x="943" y="500"/>
                  </a:lnTo>
                  <a:lnTo>
                    <a:pt x="944" y="476"/>
                  </a:lnTo>
                  <a:lnTo>
                    <a:pt x="944" y="453"/>
                  </a:lnTo>
                  <a:lnTo>
                    <a:pt x="943" y="430"/>
                  </a:lnTo>
                  <a:lnTo>
                    <a:pt x="941" y="407"/>
                  </a:lnTo>
                  <a:lnTo>
                    <a:pt x="937" y="384"/>
                  </a:lnTo>
                  <a:lnTo>
                    <a:pt x="931" y="362"/>
                  </a:lnTo>
                  <a:lnTo>
                    <a:pt x="926" y="340"/>
                  </a:lnTo>
                  <a:lnTo>
                    <a:pt x="918" y="319"/>
                  </a:lnTo>
                  <a:lnTo>
                    <a:pt x="911" y="297"/>
                  </a:lnTo>
                  <a:lnTo>
                    <a:pt x="901" y="276"/>
                  </a:lnTo>
                  <a:lnTo>
                    <a:pt x="892" y="256"/>
                  </a:lnTo>
                  <a:lnTo>
                    <a:pt x="881" y="235"/>
                  </a:lnTo>
                  <a:lnTo>
                    <a:pt x="869" y="216"/>
                  </a:lnTo>
                  <a:lnTo>
                    <a:pt x="857" y="198"/>
                  </a:lnTo>
                  <a:lnTo>
                    <a:pt x="843" y="179"/>
                  </a:lnTo>
                  <a:lnTo>
                    <a:pt x="828" y="162"/>
                  </a:lnTo>
                  <a:lnTo>
                    <a:pt x="813" y="146"/>
                  </a:lnTo>
                  <a:lnTo>
                    <a:pt x="797" y="129"/>
                  </a:lnTo>
                  <a:lnTo>
                    <a:pt x="780" y="114"/>
                  </a:lnTo>
                  <a:lnTo>
                    <a:pt x="762" y="99"/>
                  </a:lnTo>
                  <a:lnTo>
                    <a:pt x="744" y="86"/>
                  </a:lnTo>
                  <a:lnTo>
                    <a:pt x="724" y="73"/>
                  </a:lnTo>
                  <a:lnTo>
                    <a:pt x="705" y="61"/>
                  </a:lnTo>
                  <a:lnTo>
                    <a:pt x="684" y="49"/>
                  </a:lnTo>
                  <a:lnTo>
                    <a:pt x="662" y="40"/>
                  </a:lnTo>
                  <a:lnTo>
                    <a:pt x="641" y="31"/>
                  </a:lnTo>
                  <a:lnTo>
                    <a:pt x="617" y="23"/>
                  </a:lnTo>
                  <a:lnTo>
                    <a:pt x="594" y="15"/>
                  </a:lnTo>
                  <a:lnTo>
                    <a:pt x="59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136"/>
            <p:cNvSpPr>
              <a:spLocks/>
            </p:cNvSpPr>
            <p:nvPr userDrawn="1"/>
          </p:nvSpPr>
          <p:spPr bwMode="auto">
            <a:xfrm>
              <a:off x="2469" y="954"/>
              <a:ext cx="216" cy="216"/>
            </a:xfrm>
            <a:custGeom>
              <a:avLst/>
              <a:gdLst>
                <a:gd name="T0" fmla="*/ 521 w 864"/>
                <a:gd name="T1" fmla="*/ 10 h 864"/>
                <a:gd name="T2" fmla="*/ 458 w 864"/>
                <a:gd name="T3" fmla="*/ 0 h 864"/>
                <a:gd name="T4" fmla="*/ 394 w 864"/>
                <a:gd name="T5" fmla="*/ 2 h 864"/>
                <a:gd name="T6" fmla="*/ 331 w 864"/>
                <a:gd name="T7" fmla="*/ 12 h 864"/>
                <a:gd name="T8" fmla="*/ 271 w 864"/>
                <a:gd name="T9" fmla="*/ 30 h 864"/>
                <a:gd name="T10" fmla="*/ 215 w 864"/>
                <a:gd name="T11" fmla="*/ 58 h 864"/>
                <a:gd name="T12" fmla="*/ 164 w 864"/>
                <a:gd name="T13" fmla="*/ 93 h 864"/>
                <a:gd name="T14" fmla="*/ 117 w 864"/>
                <a:gd name="T15" fmla="*/ 135 h 864"/>
                <a:gd name="T16" fmla="*/ 78 w 864"/>
                <a:gd name="T17" fmla="*/ 184 h 864"/>
                <a:gd name="T18" fmla="*/ 46 w 864"/>
                <a:gd name="T19" fmla="*/ 239 h 864"/>
                <a:gd name="T20" fmla="*/ 21 w 864"/>
                <a:gd name="T21" fmla="*/ 299 h 864"/>
                <a:gd name="T22" fmla="*/ 9 w 864"/>
                <a:gd name="T23" fmla="*/ 342 h 864"/>
                <a:gd name="T24" fmla="*/ 0 w 864"/>
                <a:gd name="T25" fmla="*/ 407 h 864"/>
                <a:gd name="T26" fmla="*/ 1 w 864"/>
                <a:gd name="T27" fmla="*/ 471 h 864"/>
                <a:gd name="T28" fmla="*/ 12 w 864"/>
                <a:gd name="T29" fmla="*/ 532 h 864"/>
                <a:gd name="T30" fmla="*/ 30 w 864"/>
                <a:gd name="T31" fmla="*/ 592 h 864"/>
                <a:gd name="T32" fmla="*/ 57 w 864"/>
                <a:gd name="T33" fmla="*/ 648 h 864"/>
                <a:gd name="T34" fmla="*/ 93 w 864"/>
                <a:gd name="T35" fmla="*/ 700 h 864"/>
                <a:gd name="T36" fmla="*/ 134 w 864"/>
                <a:gd name="T37" fmla="*/ 746 h 864"/>
                <a:gd name="T38" fmla="*/ 183 w 864"/>
                <a:gd name="T39" fmla="*/ 786 h 864"/>
                <a:gd name="T40" fmla="*/ 239 w 864"/>
                <a:gd name="T41" fmla="*/ 819 h 864"/>
                <a:gd name="T42" fmla="*/ 299 w 864"/>
                <a:gd name="T43" fmla="*/ 843 h 864"/>
                <a:gd name="T44" fmla="*/ 342 w 864"/>
                <a:gd name="T45" fmla="*/ 855 h 864"/>
                <a:gd name="T46" fmla="*/ 407 w 864"/>
                <a:gd name="T47" fmla="*/ 863 h 864"/>
                <a:gd name="T48" fmla="*/ 471 w 864"/>
                <a:gd name="T49" fmla="*/ 863 h 864"/>
                <a:gd name="T50" fmla="*/ 532 w 864"/>
                <a:gd name="T51" fmla="*/ 853 h 864"/>
                <a:gd name="T52" fmla="*/ 592 w 864"/>
                <a:gd name="T53" fmla="*/ 833 h 864"/>
                <a:gd name="T54" fmla="*/ 648 w 864"/>
                <a:gd name="T55" fmla="*/ 806 h 864"/>
                <a:gd name="T56" fmla="*/ 700 w 864"/>
                <a:gd name="T57" fmla="*/ 772 h 864"/>
                <a:gd name="T58" fmla="*/ 746 w 864"/>
                <a:gd name="T59" fmla="*/ 729 h 864"/>
                <a:gd name="T60" fmla="*/ 786 w 864"/>
                <a:gd name="T61" fmla="*/ 681 h 864"/>
                <a:gd name="T62" fmla="*/ 818 w 864"/>
                <a:gd name="T63" fmla="*/ 626 h 864"/>
                <a:gd name="T64" fmla="*/ 843 w 864"/>
                <a:gd name="T65" fmla="*/ 565 h 864"/>
                <a:gd name="T66" fmla="*/ 854 w 864"/>
                <a:gd name="T67" fmla="*/ 522 h 864"/>
                <a:gd name="T68" fmla="*/ 863 w 864"/>
                <a:gd name="T69" fmla="*/ 458 h 864"/>
                <a:gd name="T70" fmla="*/ 863 w 864"/>
                <a:gd name="T71" fmla="*/ 394 h 864"/>
                <a:gd name="T72" fmla="*/ 852 w 864"/>
                <a:gd name="T73" fmla="*/ 331 h 864"/>
                <a:gd name="T74" fmla="*/ 833 w 864"/>
                <a:gd name="T75" fmla="*/ 271 h 864"/>
                <a:gd name="T76" fmla="*/ 805 w 864"/>
                <a:gd name="T77" fmla="*/ 215 h 864"/>
                <a:gd name="T78" fmla="*/ 772 w 864"/>
                <a:gd name="T79" fmla="*/ 165 h 864"/>
                <a:gd name="T80" fmla="*/ 729 w 864"/>
                <a:gd name="T81" fmla="*/ 119 h 864"/>
                <a:gd name="T82" fmla="*/ 680 w 864"/>
                <a:gd name="T83" fmla="*/ 79 h 864"/>
                <a:gd name="T84" fmla="*/ 626 w 864"/>
                <a:gd name="T85" fmla="*/ 46 h 864"/>
                <a:gd name="T86" fmla="*/ 564 w 864"/>
                <a:gd name="T87" fmla="*/ 21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4" y="15"/>
                  </a:moveTo>
                  <a:lnTo>
                    <a:pt x="544" y="15"/>
                  </a:lnTo>
                  <a:lnTo>
                    <a:pt x="521" y="10"/>
                  </a:lnTo>
                  <a:lnTo>
                    <a:pt x="501" y="6"/>
                  </a:lnTo>
                  <a:lnTo>
                    <a:pt x="478" y="3"/>
                  </a:lnTo>
                  <a:lnTo>
                    <a:pt x="458" y="0"/>
                  </a:lnTo>
                  <a:lnTo>
                    <a:pt x="435" y="0"/>
                  </a:lnTo>
                  <a:lnTo>
                    <a:pt x="415" y="0"/>
                  </a:lnTo>
                  <a:lnTo>
                    <a:pt x="394" y="2"/>
                  </a:lnTo>
                  <a:lnTo>
                    <a:pt x="373" y="4"/>
                  </a:lnTo>
                  <a:lnTo>
                    <a:pt x="352" y="7"/>
                  </a:lnTo>
                  <a:lnTo>
                    <a:pt x="331" y="12"/>
                  </a:lnTo>
                  <a:lnTo>
                    <a:pt x="312" y="17"/>
                  </a:lnTo>
                  <a:lnTo>
                    <a:pt x="291" y="24"/>
                  </a:lnTo>
                  <a:lnTo>
                    <a:pt x="271" y="30"/>
                  </a:lnTo>
                  <a:lnTo>
                    <a:pt x="253" y="40"/>
                  </a:lnTo>
                  <a:lnTo>
                    <a:pt x="233" y="47"/>
                  </a:lnTo>
                  <a:lnTo>
                    <a:pt x="215" y="58"/>
                  </a:lnTo>
                  <a:lnTo>
                    <a:pt x="198" y="68"/>
                  </a:lnTo>
                  <a:lnTo>
                    <a:pt x="181" y="80"/>
                  </a:lnTo>
                  <a:lnTo>
                    <a:pt x="164" y="93"/>
                  </a:lnTo>
                  <a:lnTo>
                    <a:pt x="149" y="106"/>
                  </a:lnTo>
                  <a:lnTo>
                    <a:pt x="133" y="120"/>
                  </a:lnTo>
                  <a:lnTo>
                    <a:pt x="117" y="135"/>
                  </a:lnTo>
                  <a:lnTo>
                    <a:pt x="104" y="150"/>
                  </a:lnTo>
                  <a:lnTo>
                    <a:pt x="90" y="167"/>
                  </a:lnTo>
                  <a:lnTo>
                    <a:pt x="78" y="184"/>
                  </a:lnTo>
                  <a:lnTo>
                    <a:pt x="67" y="201"/>
                  </a:lnTo>
                  <a:lnTo>
                    <a:pt x="55" y="219"/>
                  </a:lnTo>
                  <a:lnTo>
                    <a:pt x="46" y="239"/>
                  </a:lnTo>
                  <a:lnTo>
                    <a:pt x="37" y="258"/>
                  </a:lnTo>
                  <a:lnTo>
                    <a:pt x="28" y="278"/>
                  </a:lnTo>
                  <a:lnTo>
                    <a:pt x="21" y="299"/>
                  </a:lnTo>
                  <a:lnTo>
                    <a:pt x="14" y="320"/>
                  </a:lnTo>
                  <a:lnTo>
                    <a:pt x="14" y="320"/>
                  </a:lnTo>
                  <a:lnTo>
                    <a:pt x="9" y="342"/>
                  </a:lnTo>
                  <a:lnTo>
                    <a:pt x="5" y="364"/>
                  </a:lnTo>
                  <a:lnTo>
                    <a:pt x="3" y="385"/>
                  </a:lnTo>
                  <a:lnTo>
                    <a:pt x="0" y="407"/>
                  </a:lnTo>
                  <a:lnTo>
                    <a:pt x="0" y="428"/>
                  </a:lnTo>
                  <a:lnTo>
                    <a:pt x="0" y="450"/>
                  </a:lnTo>
                  <a:lnTo>
                    <a:pt x="1" y="471"/>
                  </a:lnTo>
                  <a:lnTo>
                    <a:pt x="4" y="492"/>
                  </a:lnTo>
                  <a:lnTo>
                    <a:pt x="7" y="512"/>
                  </a:lnTo>
                  <a:lnTo>
                    <a:pt x="12" y="532"/>
                  </a:lnTo>
                  <a:lnTo>
                    <a:pt x="17" y="553"/>
                  </a:lnTo>
                  <a:lnTo>
                    <a:pt x="24" y="572"/>
                  </a:lnTo>
                  <a:lnTo>
                    <a:pt x="30" y="592"/>
                  </a:lnTo>
                  <a:lnTo>
                    <a:pt x="38" y="611"/>
                  </a:lnTo>
                  <a:lnTo>
                    <a:pt x="47" y="630"/>
                  </a:lnTo>
                  <a:lnTo>
                    <a:pt x="57" y="648"/>
                  </a:lnTo>
                  <a:lnTo>
                    <a:pt x="68" y="666"/>
                  </a:lnTo>
                  <a:lnTo>
                    <a:pt x="80" y="683"/>
                  </a:lnTo>
                  <a:lnTo>
                    <a:pt x="93" y="700"/>
                  </a:lnTo>
                  <a:lnTo>
                    <a:pt x="106" y="716"/>
                  </a:lnTo>
                  <a:lnTo>
                    <a:pt x="120" y="731"/>
                  </a:lnTo>
                  <a:lnTo>
                    <a:pt x="134" y="746"/>
                  </a:lnTo>
                  <a:lnTo>
                    <a:pt x="150" y="760"/>
                  </a:lnTo>
                  <a:lnTo>
                    <a:pt x="166" y="773"/>
                  </a:lnTo>
                  <a:lnTo>
                    <a:pt x="183" y="786"/>
                  </a:lnTo>
                  <a:lnTo>
                    <a:pt x="201" y="798"/>
                  </a:lnTo>
                  <a:lnTo>
                    <a:pt x="219" y="808"/>
                  </a:lnTo>
                  <a:lnTo>
                    <a:pt x="239" y="819"/>
                  </a:lnTo>
                  <a:lnTo>
                    <a:pt x="258" y="828"/>
                  </a:lnTo>
                  <a:lnTo>
                    <a:pt x="278" y="836"/>
                  </a:lnTo>
                  <a:lnTo>
                    <a:pt x="299" y="843"/>
                  </a:lnTo>
                  <a:lnTo>
                    <a:pt x="319" y="850"/>
                  </a:lnTo>
                  <a:lnTo>
                    <a:pt x="319" y="850"/>
                  </a:lnTo>
                  <a:lnTo>
                    <a:pt x="342" y="855"/>
                  </a:lnTo>
                  <a:lnTo>
                    <a:pt x="364" y="859"/>
                  </a:lnTo>
                  <a:lnTo>
                    <a:pt x="385" y="862"/>
                  </a:lnTo>
                  <a:lnTo>
                    <a:pt x="407" y="863"/>
                  </a:lnTo>
                  <a:lnTo>
                    <a:pt x="428" y="864"/>
                  </a:lnTo>
                  <a:lnTo>
                    <a:pt x="448" y="864"/>
                  </a:lnTo>
                  <a:lnTo>
                    <a:pt x="471" y="863"/>
                  </a:lnTo>
                  <a:lnTo>
                    <a:pt x="491" y="860"/>
                  </a:lnTo>
                  <a:lnTo>
                    <a:pt x="512" y="856"/>
                  </a:lnTo>
                  <a:lnTo>
                    <a:pt x="532" y="853"/>
                  </a:lnTo>
                  <a:lnTo>
                    <a:pt x="553" y="847"/>
                  </a:lnTo>
                  <a:lnTo>
                    <a:pt x="572" y="841"/>
                  </a:lnTo>
                  <a:lnTo>
                    <a:pt x="592" y="833"/>
                  </a:lnTo>
                  <a:lnTo>
                    <a:pt x="611" y="825"/>
                  </a:lnTo>
                  <a:lnTo>
                    <a:pt x="630" y="816"/>
                  </a:lnTo>
                  <a:lnTo>
                    <a:pt x="648" y="806"/>
                  </a:lnTo>
                  <a:lnTo>
                    <a:pt x="666" y="795"/>
                  </a:lnTo>
                  <a:lnTo>
                    <a:pt x="683" y="783"/>
                  </a:lnTo>
                  <a:lnTo>
                    <a:pt x="700" y="772"/>
                  </a:lnTo>
                  <a:lnTo>
                    <a:pt x="716" y="757"/>
                  </a:lnTo>
                  <a:lnTo>
                    <a:pt x="731" y="744"/>
                  </a:lnTo>
                  <a:lnTo>
                    <a:pt x="746" y="729"/>
                  </a:lnTo>
                  <a:lnTo>
                    <a:pt x="760" y="713"/>
                  </a:lnTo>
                  <a:lnTo>
                    <a:pt x="773" y="697"/>
                  </a:lnTo>
                  <a:lnTo>
                    <a:pt x="786" y="681"/>
                  </a:lnTo>
                  <a:lnTo>
                    <a:pt x="798" y="662"/>
                  </a:lnTo>
                  <a:lnTo>
                    <a:pt x="808" y="644"/>
                  </a:lnTo>
                  <a:lnTo>
                    <a:pt x="818" y="626"/>
                  </a:lnTo>
                  <a:lnTo>
                    <a:pt x="828" y="606"/>
                  </a:lnTo>
                  <a:lnTo>
                    <a:pt x="835" y="585"/>
                  </a:lnTo>
                  <a:lnTo>
                    <a:pt x="843" y="565"/>
                  </a:lnTo>
                  <a:lnTo>
                    <a:pt x="848" y="544"/>
                  </a:lnTo>
                  <a:lnTo>
                    <a:pt x="848" y="544"/>
                  </a:lnTo>
                  <a:lnTo>
                    <a:pt x="854" y="522"/>
                  </a:lnTo>
                  <a:lnTo>
                    <a:pt x="859" y="501"/>
                  </a:lnTo>
                  <a:lnTo>
                    <a:pt x="861" y="479"/>
                  </a:lnTo>
                  <a:lnTo>
                    <a:pt x="863" y="458"/>
                  </a:lnTo>
                  <a:lnTo>
                    <a:pt x="864" y="436"/>
                  </a:lnTo>
                  <a:lnTo>
                    <a:pt x="864" y="415"/>
                  </a:lnTo>
                  <a:lnTo>
                    <a:pt x="863" y="394"/>
                  </a:lnTo>
                  <a:lnTo>
                    <a:pt x="860" y="373"/>
                  </a:lnTo>
                  <a:lnTo>
                    <a:pt x="856" y="352"/>
                  </a:lnTo>
                  <a:lnTo>
                    <a:pt x="852" y="331"/>
                  </a:lnTo>
                  <a:lnTo>
                    <a:pt x="847" y="312"/>
                  </a:lnTo>
                  <a:lnTo>
                    <a:pt x="841" y="291"/>
                  </a:lnTo>
                  <a:lnTo>
                    <a:pt x="833" y="271"/>
                  </a:lnTo>
                  <a:lnTo>
                    <a:pt x="825" y="253"/>
                  </a:lnTo>
                  <a:lnTo>
                    <a:pt x="816" y="234"/>
                  </a:lnTo>
                  <a:lnTo>
                    <a:pt x="805" y="215"/>
                  </a:lnTo>
                  <a:lnTo>
                    <a:pt x="795" y="198"/>
                  </a:lnTo>
                  <a:lnTo>
                    <a:pt x="783" y="182"/>
                  </a:lnTo>
                  <a:lnTo>
                    <a:pt x="772" y="165"/>
                  </a:lnTo>
                  <a:lnTo>
                    <a:pt x="757" y="149"/>
                  </a:lnTo>
                  <a:lnTo>
                    <a:pt x="744" y="133"/>
                  </a:lnTo>
                  <a:lnTo>
                    <a:pt x="729" y="119"/>
                  </a:lnTo>
                  <a:lnTo>
                    <a:pt x="713" y="105"/>
                  </a:lnTo>
                  <a:lnTo>
                    <a:pt x="697" y="92"/>
                  </a:lnTo>
                  <a:lnTo>
                    <a:pt x="680" y="79"/>
                  </a:lnTo>
                  <a:lnTo>
                    <a:pt x="662" y="67"/>
                  </a:lnTo>
                  <a:lnTo>
                    <a:pt x="644" y="56"/>
                  </a:lnTo>
                  <a:lnTo>
                    <a:pt x="626" y="46"/>
                  </a:lnTo>
                  <a:lnTo>
                    <a:pt x="606" y="37"/>
                  </a:lnTo>
                  <a:lnTo>
                    <a:pt x="585" y="28"/>
                  </a:lnTo>
                  <a:lnTo>
                    <a:pt x="564" y="21"/>
                  </a:lnTo>
                  <a:lnTo>
                    <a:pt x="544" y="15"/>
                  </a:lnTo>
                  <a:lnTo>
                    <a:pt x="54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137"/>
            <p:cNvSpPr>
              <a:spLocks/>
            </p:cNvSpPr>
            <p:nvPr userDrawn="1"/>
          </p:nvSpPr>
          <p:spPr bwMode="auto">
            <a:xfrm>
              <a:off x="2414" y="1208"/>
              <a:ext cx="195" cy="196"/>
            </a:xfrm>
            <a:custGeom>
              <a:avLst/>
              <a:gdLst>
                <a:gd name="T0" fmla="*/ 473 w 783"/>
                <a:gd name="T1" fmla="*/ 9 h 783"/>
                <a:gd name="T2" fmla="*/ 414 w 783"/>
                <a:gd name="T3" fmla="*/ 1 h 783"/>
                <a:gd name="T4" fmla="*/ 355 w 783"/>
                <a:gd name="T5" fmla="*/ 3 h 783"/>
                <a:gd name="T6" fmla="*/ 299 w 783"/>
                <a:gd name="T7" fmla="*/ 12 h 783"/>
                <a:gd name="T8" fmla="*/ 246 w 783"/>
                <a:gd name="T9" fmla="*/ 29 h 783"/>
                <a:gd name="T10" fmla="*/ 195 w 783"/>
                <a:gd name="T11" fmla="*/ 53 h 783"/>
                <a:gd name="T12" fmla="*/ 148 w 783"/>
                <a:gd name="T13" fmla="*/ 85 h 783"/>
                <a:gd name="T14" fmla="*/ 106 w 783"/>
                <a:gd name="T15" fmla="*/ 122 h 783"/>
                <a:gd name="T16" fmla="*/ 70 w 783"/>
                <a:gd name="T17" fmla="*/ 167 h 783"/>
                <a:gd name="T18" fmla="*/ 40 w 783"/>
                <a:gd name="T19" fmla="*/ 216 h 783"/>
                <a:gd name="T20" fmla="*/ 18 w 783"/>
                <a:gd name="T21" fmla="*/ 271 h 783"/>
                <a:gd name="T22" fmla="*/ 7 w 783"/>
                <a:gd name="T23" fmla="*/ 310 h 783"/>
                <a:gd name="T24" fmla="*/ 0 w 783"/>
                <a:gd name="T25" fmla="*/ 369 h 783"/>
                <a:gd name="T26" fmla="*/ 1 w 783"/>
                <a:gd name="T27" fmla="*/ 427 h 783"/>
                <a:gd name="T28" fmla="*/ 10 w 783"/>
                <a:gd name="T29" fmla="*/ 483 h 783"/>
                <a:gd name="T30" fmla="*/ 27 w 783"/>
                <a:gd name="T31" fmla="*/ 537 h 783"/>
                <a:gd name="T32" fmla="*/ 52 w 783"/>
                <a:gd name="T33" fmla="*/ 588 h 783"/>
                <a:gd name="T34" fmla="*/ 83 w 783"/>
                <a:gd name="T35" fmla="*/ 634 h 783"/>
                <a:gd name="T36" fmla="*/ 121 w 783"/>
                <a:gd name="T37" fmla="*/ 676 h 783"/>
                <a:gd name="T38" fmla="*/ 165 w 783"/>
                <a:gd name="T39" fmla="*/ 713 h 783"/>
                <a:gd name="T40" fmla="*/ 215 w 783"/>
                <a:gd name="T41" fmla="*/ 743 h 783"/>
                <a:gd name="T42" fmla="*/ 269 w 783"/>
                <a:gd name="T43" fmla="*/ 765 h 783"/>
                <a:gd name="T44" fmla="*/ 308 w 783"/>
                <a:gd name="T45" fmla="*/ 775 h 783"/>
                <a:gd name="T46" fmla="*/ 367 w 783"/>
                <a:gd name="T47" fmla="*/ 783 h 783"/>
                <a:gd name="T48" fmla="*/ 426 w 783"/>
                <a:gd name="T49" fmla="*/ 782 h 783"/>
                <a:gd name="T50" fmla="*/ 482 w 783"/>
                <a:gd name="T51" fmla="*/ 773 h 783"/>
                <a:gd name="T52" fmla="*/ 535 w 783"/>
                <a:gd name="T53" fmla="*/ 756 h 783"/>
                <a:gd name="T54" fmla="*/ 586 w 783"/>
                <a:gd name="T55" fmla="*/ 731 h 783"/>
                <a:gd name="T56" fmla="*/ 633 w 783"/>
                <a:gd name="T57" fmla="*/ 700 h 783"/>
                <a:gd name="T58" fmla="*/ 675 w 783"/>
                <a:gd name="T59" fmla="*/ 662 h 783"/>
                <a:gd name="T60" fmla="*/ 711 w 783"/>
                <a:gd name="T61" fmla="*/ 618 h 783"/>
                <a:gd name="T62" fmla="*/ 741 w 783"/>
                <a:gd name="T63" fmla="*/ 568 h 783"/>
                <a:gd name="T64" fmla="*/ 763 w 783"/>
                <a:gd name="T65" fmla="*/ 513 h 783"/>
                <a:gd name="T66" fmla="*/ 774 w 783"/>
                <a:gd name="T67" fmla="*/ 474 h 783"/>
                <a:gd name="T68" fmla="*/ 781 w 783"/>
                <a:gd name="T69" fmla="*/ 416 h 783"/>
                <a:gd name="T70" fmla="*/ 780 w 783"/>
                <a:gd name="T71" fmla="*/ 357 h 783"/>
                <a:gd name="T72" fmla="*/ 771 w 783"/>
                <a:gd name="T73" fmla="*/ 301 h 783"/>
                <a:gd name="T74" fmla="*/ 754 w 783"/>
                <a:gd name="T75" fmla="*/ 248 h 783"/>
                <a:gd name="T76" fmla="*/ 729 w 783"/>
                <a:gd name="T77" fmla="*/ 197 h 783"/>
                <a:gd name="T78" fmla="*/ 698 w 783"/>
                <a:gd name="T79" fmla="*/ 150 h 783"/>
                <a:gd name="T80" fmla="*/ 660 w 783"/>
                <a:gd name="T81" fmla="*/ 108 h 783"/>
                <a:gd name="T82" fmla="*/ 616 w 783"/>
                <a:gd name="T83" fmla="*/ 72 h 783"/>
                <a:gd name="T84" fmla="*/ 566 w 783"/>
                <a:gd name="T85" fmla="*/ 42 h 783"/>
                <a:gd name="T86" fmla="*/ 512 w 783"/>
                <a:gd name="T87" fmla="*/ 2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2" y="14"/>
                  </a:moveTo>
                  <a:lnTo>
                    <a:pt x="492" y="14"/>
                  </a:lnTo>
                  <a:lnTo>
                    <a:pt x="473" y="9"/>
                  </a:lnTo>
                  <a:lnTo>
                    <a:pt x="453" y="5"/>
                  </a:lnTo>
                  <a:lnTo>
                    <a:pt x="434" y="3"/>
                  </a:lnTo>
                  <a:lnTo>
                    <a:pt x="414" y="1"/>
                  </a:lnTo>
                  <a:lnTo>
                    <a:pt x="394" y="0"/>
                  </a:lnTo>
                  <a:lnTo>
                    <a:pt x="375" y="1"/>
                  </a:lnTo>
                  <a:lnTo>
                    <a:pt x="355" y="3"/>
                  </a:lnTo>
                  <a:lnTo>
                    <a:pt x="337" y="4"/>
                  </a:lnTo>
                  <a:lnTo>
                    <a:pt x="318" y="8"/>
                  </a:lnTo>
                  <a:lnTo>
                    <a:pt x="299" y="12"/>
                  </a:lnTo>
                  <a:lnTo>
                    <a:pt x="281" y="16"/>
                  </a:lnTo>
                  <a:lnTo>
                    <a:pt x="263" y="22"/>
                  </a:lnTo>
                  <a:lnTo>
                    <a:pt x="246" y="29"/>
                  </a:lnTo>
                  <a:lnTo>
                    <a:pt x="228" y="35"/>
                  </a:lnTo>
                  <a:lnTo>
                    <a:pt x="211" y="44"/>
                  </a:lnTo>
                  <a:lnTo>
                    <a:pt x="195" y="53"/>
                  </a:lnTo>
                  <a:lnTo>
                    <a:pt x="179" y="63"/>
                  </a:lnTo>
                  <a:lnTo>
                    <a:pt x="164" y="73"/>
                  </a:lnTo>
                  <a:lnTo>
                    <a:pt x="148" y="85"/>
                  </a:lnTo>
                  <a:lnTo>
                    <a:pt x="134" y="96"/>
                  </a:lnTo>
                  <a:lnTo>
                    <a:pt x="120" y="109"/>
                  </a:lnTo>
                  <a:lnTo>
                    <a:pt x="106" y="122"/>
                  </a:lnTo>
                  <a:lnTo>
                    <a:pt x="93" y="137"/>
                  </a:lnTo>
                  <a:lnTo>
                    <a:pt x="82" y="151"/>
                  </a:lnTo>
                  <a:lnTo>
                    <a:pt x="70" y="167"/>
                  </a:lnTo>
                  <a:lnTo>
                    <a:pt x="60" y="182"/>
                  </a:lnTo>
                  <a:lnTo>
                    <a:pt x="49" y="199"/>
                  </a:lnTo>
                  <a:lnTo>
                    <a:pt x="40" y="216"/>
                  </a:lnTo>
                  <a:lnTo>
                    <a:pt x="32" y="234"/>
                  </a:lnTo>
                  <a:lnTo>
                    <a:pt x="24" y="253"/>
                  </a:lnTo>
                  <a:lnTo>
                    <a:pt x="18" y="271"/>
                  </a:lnTo>
                  <a:lnTo>
                    <a:pt x="13" y="291"/>
                  </a:lnTo>
                  <a:lnTo>
                    <a:pt x="13" y="291"/>
                  </a:lnTo>
                  <a:lnTo>
                    <a:pt x="7" y="310"/>
                  </a:lnTo>
                  <a:lnTo>
                    <a:pt x="4" y="330"/>
                  </a:lnTo>
                  <a:lnTo>
                    <a:pt x="1" y="349"/>
                  </a:lnTo>
                  <a:lnTo>
                    <a:pt x="0" y="369"/>
                  </a:lnTo>
                  <a:lnTo>
                    <a:pt x="0" y="388"/>
                  </a:lnTo>
                  <a:lnTo>
                    <a:pt x="0" y="408"/>
                  </a:lnTo>
                  <a:lnTo>
                    <a:pt x="1" y="427"/>
                  </a:lnTo>
                  <a:lnTo>
                    <a:pt x="2" y="446"/>
                  </a:lnTo>
                  <a:lnTo>
                    <a:pt x="6" y="465"/>
                  </a:lnTo>
                  <a:lnTo>
                    <a:pt x="10" y="483"/>
                  </a:lnTo>
                  <a:lnTo>
                    <a:pt x="14" y="502"/>
                  </a:lnTo>
                  <a:lnTo>
                    <a:pt x="20" y="520"/>
                  </a:lnTo>
                  <a:lnTo>
                    <a:pt x="27" y="537"/>
                  </a:lnTo>
                  <a:lnTo>
                    <a:pt x="35" y="555"/>
                  </a:lnTo>
                  <a:lnTo>
                    <a:pt x="43" y="572"/>
                  </a:lnTo>
                  <a:lnTo>
                    <a:pt x="52" y="588"/>
                  </a:lnTo>
                  <a:lnTo>
                    <a:pt x="61" y="603"/>
                  </a:lnTo>
                  <a:lnTo>
                    <a:pt x="71" y="619"/>
                  </a:lnTo>
                  <a:lnTo>
                    <a:pt x="83" y="634"/>
                  </a:lnTo>
                  <a:lnTo>
                    <a:pt x="95" y="649"/>
                  </a:lnTo>
                  <a:lnTo>
                    <a:pt x="108" y="663"/>
                  </a:lnTo>
                  <a:lnTo>
                    <a:pt x="121" y="676"/>
                  </a:lnTo>
                  <a:lnTo>
                    <a:pt x="135" y="689"/>
                  </a:lnTo>
                  <a:lnTo>
                    <a:pt x="149" y="701"/>
                  </a:lnTo>
                  <a:lnTo>
                    <a:pt x="165" y="713"/>
                  </a:lnTo>
                  <a:lnTo>
                    <a:pt x="181" y="723"/>
                  </a:lnTo>
                  <a:lnTo>
                    <a:pt x="198" y="733"/>
                  </a:lnTo>
                  <a:lnTo>
                    <a:pt x="215" y="743"/>
                  </a:lnTo>
                  <a:lnTo>
                    <a:pt x="233" y="750"/>
                  </a:lnTo>
                  <a:lnTo>
                    <a:pt x="251" y="758"/>
                  </a:lnTo>
                  <a:lnTo>
                    <a:pt x="269" y="765"/>
                  </a:lnTo>
                  <a:lnTo>
                    <a:pt x="289" y="770"/>
                  </a:lnTo>
                  <a:lnTo>
                    <a:pt x="289" y="770"/>
                  </a:lnTo>
                  <a:lnTo>
                    <a:pt x="308" y="775"/>
                  </a:lnTo>
                  <a:lnTo>
                    <a:pt x="328" y="779"/>
                  </a:lnTo>
                  <a:lnTo>
                    <a:pt x="348" y="782"/>
                  </a:lnTo>
                  <a:lnTo>
                    <a:pt x="367" y="783"/>
                  </a:lnTo>
                  <a:lnTo>
                    <a:pt x="387" y="783"/>
                  </a:lnTo>
                  <a:lnTo>
                    <a:pt x="406" y="783"/>
                  </a:lnTo>
                  <a:lnTo>
                    <a:pt x="426" y="782"/>
                  </a:lnTo>
                  <a:lnTo>
                    <a:pt x="444" y="780"/>
                  </a:lnTo>
                  <a:lnTo>
                    <a:pt x="464" y="776"/>
                  </a:lnTo>
                  <a:lnTo>
                    <a:pt x="482" y="773"/>
                  </a:lnTo>
                  <a:lnTo>
                    <a:pt x="500" y="767"/>
                  </a:lnTo>
                  <a:lnTo>
                    <a:pt x="518" y="762"/>
                  </a:lnTo>
                  <a:lnTo>
                    <a:pt x="535" y="756"/>
                  </a:lnTo>
                  <a:lnTo>
                    <a:pt x="553" y="748"/>
                  </a:lnTo>
                  <a:lnTo>
                    <a:pt x="570" y="740"/>
                  </a:lnTo>
                  <a:lnTo>
                    <a:pt x="586" y="731"/>
                  </a:lnTo>
                  <a:lnTo>
                    <a:pt x="603" y="722"/>
                  </a:lnTo>
                  <a:lnTo>
                    <a:pt x="619" y="711"/>
                  </a:lnTo>
                  <a:lnTo>
                    <a:pt x="633" y="700"/>
                  </a:lnTo>
                  <a:lnTo>
                    <a:pt x="647" y="688"/>
                  </a:lnTo>
                  <a:lnTo>
                    <a:pt x="662" y="675"/>
                  </a:lnTo>
                  <a:lnTo>
                    <a:pt x="675" y="662"/>
                  </a:lnTo>
                  <a:lnTo>
                    <a:pt x="688" y="647"/>
                  </a:lnTo>
                  <a:lnTo>
                    <a:pt x="699" y="633"/>
                  </a:lnTo>
                  <a:lnTo>
                    <a:pt x="711" y="618"/>
                  </a:lnTo>
                  <a:lnTo>
                    <a:pt x="722" y="602"/>
                  </a:lnTo>
                  <a:lnTo>
                    <a:pt x="732" y="585"/>
                  </a:lnTo>
                  <a:lnTo>
                    <a:pt x="741" y="568"/>
                  </a:lnTo>
                  <a:lnTo>
                    <a:pt x="749" y="550"/>
                  </a:lnTo>
                  <a:lnTo>
                    <a:pt x="757" y="532"/>
                  </a:lnTo>
                  <a:lnTo>
                    <a:pt x="763" y="513"/>
                  </a:lnTo>
                  <a:lnTo>
                    <a:pt x="768" y="494"/>
                  </a:lnTo>
                  <a:lnTo>
                    <a:pt x="768" y="494"/>
                  </a:lnTo>
                  <a:lnTo>
                    <a:pt x="774" y="474"/>
                  </a:lnTo>
                  <a:lnTo>
                    <a:pt x="778" y="455"/>
                  </a:lnTo>
                  <a:lnTo>
                    <a:pt x="780" y="435"/>
                  </a:lnTo>
                  <a:lnTo>
                    <a:pt x="781" y="416"/>
                  </a:lnTo>
                  <a:lnTo>
                    <a:pt x="783" y="396"/>
                  </a:lnTo>
                  <a:lnTo>
                    <a:pt x="781" y="377"/>
                  </a:lnTo>
                  <a:lnTo>
                    <a:pt x="780" y="357"/>
                  </a:lnTo>
                  <a:lnTo>
                    <a:pt x="779" y="339"/>
                  </a:lnTo>
                  <a:lnTo>
                    <a:pt x="775" y="319"/>
                  </a:lnTo>
                  <a:lnTo>
                    <a:pt x="771" y="301"/>
                  </a:lnTo>
                  <a:lnTo>
                    <a:pt x="767" y="283"/>
                  </a:lnTo>
                  <a:lnTo>
                    <a:pt x="761" y="264"/>
                  </a:lnTo>
                  <a:lnTo>
                    <a:pt x="754" y="248"/>
                  </a:lnTo>
                  <a:lnTo>
                    <a:pt x="748" y="229"/>
                  </a:lnTo>
                  <a:lnTo>
                    <a:pt x="738" y="212"/>
                  </a:lnTo>
                  <a:lnTo>
                    <a:pt x="729" y="197"/>
                  </a:lnTo>
                  <a:lnTo>
                    <a:pt x="720" y="180"/>
                  </a:lnTo>
                  <a:lnTo>
                    <a:pt x="710" y="164"/>
                  </a:lnTo>
                  <a:lnTo>
                    <a:pt x="698" y="150"/>
                  </a:lnTo>
                  <a:lnTo>
                    <a:pt x="686" y="135"/>
                  </a:lnTo>
                  <a:lnTo>
                    <a:pt x="673" y="121"/>
                  </a:lnTo>
                  <a:lnTo>
                    <a:pt x="660" y="108"/>
                  </a:lnTo>
                  <a:lnTo>
                    <a:pt x="646" y="95"/>
                  </a:lnTo>
                  <a:lnTo>
                    <a:pt x="632" y="83"/>
                  </a:lnTo>
                  <a:lnTo>
                    <a:pt x="616" y="72"/>
                  </a:lnTo>
                  <a:lnTo>
                    <a:pt x="600" y="61"/>
                  </a:lnTo>
                  <a:lnTo>
                    <a:pt x="583" y="51"/>
                  </a:lnTo>
                  <a:lnTo>
                    <a:pt x="566" y="42"/>
                  </a:lnTo>
                  <a:lnTo>
                    <a:pt x="548" y="34"/>
                  </a:lnTo>
                  <a:lnTo>
                    <a:pt x="530" y="26"/>
                  </a:lnTo>
                  <a:lnTo>
                    <a:pt x="512" y="20"/>
                  </a:lnTo>
                  <a:lnTo>
                    <a:pt x="492" y="14"/>
                  </a:lnTo>
                  <a:lnTo>
                    <a:pt x="49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Freeform 138"/>
            <p:cNvSpPr>
              <a:spLocks/>
            </p:cNvSpPr>
            <p:nvPr userDrawn="1"/>
          </p:nvSpPr>
          <p:spPr bwMode="auto">
            <a:xfrm>
              <a:off x="2358" y="1463"/>
              <a:ext cx="176" cy="176"/>
            </a:xfrm>
            <a:custGeom>
              <a:avLst/>
              <a:gdLst>
                <a:gd name="T0" fmla="*/ 425 w 702"/>
                <a:gd name="T1" fmla="*/ 8 h 702"/>
                <a:gd name="T2" fmla="*/ 372 w 702"/>
                <a:gd name="T3" fmla="*/ 1 h 702"/>
                <a:gd name="T4" fmla="*/ 320 w 702"/>
                <a:gd name="T5" fmla="*/ 1 h 702"/>
                <a:gd name="T6" fmla="*/ 270 w 702"/>
                <a:gd name="T7" fmla="*/ 10 h 702"/>
                <a:gd name="T8" fmla="*/ 221 w 702"/>
                <a:gd name="T9" fmla="*/ 25 h 702"/>
                <a:gd name="T10" fmla="*/ 176 w 702"/>
                <a:gd name="T11" fmla="*/ 47 h 702"/>
                <a:gd name="T12" fmla="*/ 134 w 702"/>
                <a:gd name="T13" fmla="*/ 75 h 702"/>
                <a:gd name="T14" fmla="*/ 96 w 702"/>
                <a:gd name="T15" fmla="*/ 109 h 702"/>
                <a:gd name="T16" fmla="*/ 64 w 702"/>
                <a:gd name="T17" fmla="*/ 150 h 702"/>
                <a:gd name="T18" fmla="*/ 38 w 702"/>
                <a:gd name="T19" fmla="*/ 194 h 702"/>
                <a:gd name="T20" fmla="*/ 18 w 702"/>
                <a:gd name="T21" fmla="*/ 243 h 702"/>
                <a:gd name="T22" fmla="*/ 8 w 702"/>
                <a:gd name="T23" fmla="*/ 277 h 702"/>
                <a:gd name="T24" fmla="*/ 1 w 702"/>
                <a:gd name="T25" fmla="*/ 331 h 702"/>
                <a:gd name="T26" fmla="*/ 2 w 702"/>
                <a:gd name="T27" fmla="*/ 383 h 702"/>
                <a:gd name="T28" fmla="*/ 10 w 702"/>
                <a:gd name="T29" fmla="*/ 432 h 702"/>
                <a:gd name="T30" fmla="*/ 26 w 702"/>
                <a:gd name="T31" fmla="*/ 481 h 702"/>
                <a:gd name="T32" fmla="*/ 48 w 702"/>
                <a:gd name="T33" fmla="*/ 526 h 702"/>
                <a:gd name="T34" fmla="*/ 75 w 702"/>
                <a:gd name="T35" fmla="*/ 568 h 702"/>
                <a:gd name="T36" fmla="*/ 111 w 702"/>
                <a:gd name="T37" fmla="*/ 606 h 702"/>
                <a:gd name="T38" fmla="*/ 150 w 702"/>
                <a:gd name="T39" fmla="*/ 638 h 702"/>
                <a:gd name="T40" fmla="*/ 194 w 702"/>
                <a:gd name="T41" fmla="*/ 664 h 702"/>
                <a:gd name="T42" fmla="*/ 243 w 702"/>
                <a:gd name="T43" fmla="*/ 685 h 702"/>
                <a:gd name="T44" fmla="*/ 279 w 702"/>
                <a:gd name="T45" fmla="*/ 694 h 702"/>
                <a:gd name="T46" fmla="*/ 331 w 702"/>
                <a:gd name="T47" fmla="*/ 702 h 702"/>
                <a:gd name="T48" fmla="*/ 383 w 702"/>
                <a:gd name="T49" fmla="*/ 701 h 702"/>
                <a:gd name="T50" fmla="*/ 434 w 702"/>
                <a:gd name="T51" fmla="*/ 693 h 702"/>
                <a:gd name="T52" fmla="*/ 482 w 702"/>
                <a:gd name="T53" fmla="*/ 677 h 702"/>
                <a:gd name="T54" fmla="*/ 528 w 702"/>
                <a:gd name="T55" fmla="*/ 655 h 702"/>
                <a:gd name="T56" fmla="*/ 569 w 702"/>
                <a:gd name="T57" fmla="*/ 626 h 702"/>
                <a:gd name="T58" fmla="*/ 607 w 702"/>
                <a:gd name="T59" fmla="*/ 593 h 702"/>
                <a:gd name="T60" fmla="*/ 638 w 702"/>
                <a:gd name="T61" fmla="*/ 554 h 702"/>
                <a:gd name="T62" fmla="*/ 666 w 702"/>
                <a:gd name="T63" fmla="*/ 508 h 702"/>
                <a:gd name="T64" fmla="*/ 685 w 702"/>
                <a:gd name="T65" fmla="*/ 460 h 702"/>
                <a:gd name="T66" fmla="*/ 694 w 702"/>
                <a:gd name="T67" fmla="*/ 425 h 702"/>
                <a:gd name="T68" fmla="*/ 702 w 702"/>
                <a:gd name="T69" fmla="*/ 371 h 702"/>
                <a:gd name="T70" fmla="*/ 701 w 702"/>
                <a:gd name="T71" fmla="*/ 320 h 702"/>
                <a:gd name="T72" fmla="*/ 693 w 702"/>
                <a:gd name="T73" fmla="*/ 270 h 702"/>
                <a:gd name="T74" fmla="*/ 677 w 702"/>
                <a:gd name="T75" fmla="*/ 221 h 702"/>
                <a:gd name="T76" fmla="*/ 655 w 702"/>
                <a:gd name="T77" fmla="*/ 176 h 702"/>
                <a:gd name="T78" fmla="*/ 628 w 702"/>
                <a:gd name="T79" fmla="*/ 134 h 702"/>
                <a:gd name="T80" fmla="*/ 593 w 702"/>
                <a:gd name="T81" fmla="*/ 96 h 702"/>
                <a:gd name="T82" fmla="*/ 554 w 702"/>
                <a:gd name="T83" fmla="*/ 64 h 702"/>
                <a:gd name="T84" fmla="*/ 509 w 702"/>
                <a:gd name="T85" fmla="*/ 38 h 702"/>
                <a:gd name="T86" fmla="*/ 460 w 702"/>
                <a:gd name="T87" fmla="*/ 1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443" y="12"/>
                  </a:moveTo>
                  <a:lnTo>
                    <a:pt x="443" y="12"/>
                  </a:lnTo>
                  <a:lnTo>
                    <a:pt x="425" y="8"/>
                  </a:lnTo>
                  <a:lnTo>
                    <a:pt x="408" y="5"/>
                  </a:lnTo>
                  <a:lnTo>
                    <a:pt x="389" y="2"/>
                  </a:lnTo>
                  <a:lnTo>
                    <a:pt x="372" y="1"/>
                  </a:lnTo>
                  <a:lnTo>
                    <a:pt x="354" y="0"/>
                  </a:lnTo>
                  <a:lnTo>
                    <a:pt x="337" y="0"/>
                  </a:lnTo>
                  <a:lnTo>
                    <a:pt x="320" y="1"/>
                  </a:lnTo>
                  <a:lnTo>
                    <a:pt x="303" y="4"/>
                  </a:lnTo>
                  <a:lnTo>
                    <a:pt x="286" y="6"/>
                  </a:lnTo>
                  <a:lnTo>
                    <a:pt x="270" y="10"/>
                  </a:lnTo>
                  <a:lnTo>
                    <a:pt x="254" y="14"/>
                  </a:lnTo>
                  <a:lnTo>
                    <a:pt x="237" y="19"/>
                  </a:lnTo>
                  <a:lnTo>
                    <a:pt x="221" y="25"/>
                  </a:lnTo>
                  <a:lnTo>
                    <a:pt x="206" y="31"/>
                  </a:lnTo>
                  <a:lnTo>
                    <a:pt x="191" y="39"/>
                  </a:lnTo>
                  <a:lnTo>
                    <a:pt x="176" y="47"/>
                  </a:lnTo>
                  <a:lnTo>
                    <a:pt x="161" y="56"/>
                  </a:lnTo>
                  <a:lnTo>
                    <a:pt x="147" y="65"/>
                  </a:lnTo>
                  <a:lnTo>
                    <a:pt x="134" y="75"/>
                  </a:lnTo>
                  <a:lnTo>
                    <a:pt x="121" y="86"/>
                  </a:lnTo>
                  <a:lnTo>
                    <a:pt x="109" y="98"/>
                  </a:lnTo>
                  <a:lnTo>
                    <a:pt x="96" y="109"/>
                  </a:lnTo>
                  <a:lnTo>
                    <a:pt x="86" y="122"/>
                  </a:lnTo>
                  <a:lnTo>
                    <a:pt x="74" y="135"/>
                  </a:lnTo>
                  <a:lnTo>
                    <a:pt x="64" y="150"/>
                  </a:lnTo>
                  <a:lnTo>
                    <a:pt x="55" y="164"/>
                  </a:lnTo>
                  <a:lnTo>
                    <a:pt x="45" y="178"/>
                  </a:lnTo>
                  <a:lnTo>
                    <a:pt x="38" y="194"/>
                  </a:lnTo>
                  <a:lnTo>
                    <a:pt x="30" y="210"/>
                  </a:lnTo>
                  <a:lnTo>
                    <a:pt x="23" y="227"/>
                  </a:lnTo>
                  <a:lnTo>
                    <a:pt x="18" y="243"/>
                  </a:lnTo>
                  <a:lnTo>
                    <a:pt x="13" y="260"/>
                  </a:lnTo>
                  <a:lnTo>
                    <a:pt x="13" y="260"/>
                  </a:lnTo>
                  <a:lnTo>
                    <a:pt x="8" y="277"/>
                  </a:lnTo>
                  <a:lnTo>
                    <a:pt x="5" y="296"/>
                  </a:lnTo>
                  <a:lnTo>
                    <a:pt x="2" y="312"/>
                  </a:lnTo>
                  <a:lnTo>
                    <a:pt x="1" y="331"/>
                  </a:lnTo>
                  <a:lnTo>
                    <a:pt x="0" y="348"/>
                  </a:lnTo>
                  <a:lnTo>
                    <a:pt x="1" y="365"/>
                  </a:lnTo>
                  <a:lnTo>
                    <a:pt x="2" y="383"/>
                  </a:lnTo>
                  <a:lnTo>
                    <a:pt x="4" y="400"/>
                  </a:lnTo>
                  <a:lnTo>
                    <a:pt x="6" y="417"/>
                  </a:lnTo>
                  <a:lnTo>
                    <a:pt x="10" y="432"/>
                  </a:lnTo>
                  <a:lnTo>
                    <a:pt x="14" y="449"/>
                  </a:lnTo>
                  <a:lnTo>
                    <a:pt x="19" y="465"/>
                  </a:lnTo>
                  <a:lnTo>
                    <a:pt x="26" y="481"/>
                  </a:lnTo>
                  <a:lnTo>
                    <a:pt x="32" y="496"/>
                  </a:lnTo>
                  <a:lnTo>
                    <a:pt x="39" y="512"/>
                  </a:lnTo>
                  <a:lnTo>
                    <a:pt x="48" y="526"/>
                  </a:lnTo>
                  <a:lnTo>
                    <a:pt x="56" y="540"/>
                  </a:lnTo>
                  <a:lnTo>
                    <a:pt x="66" y="555"/>
                  </a:lnTo>
                  <a:lnTo>
                    <a:pt x="75" y="568"/>
                  </a:lnTo>
                  <a:lnTo>
                    <a:pt x="87" y="581"/>
                  </a:lnTo>
                  <a:lnTo>
                    <a:pt x="98" y="594"/>
                  </a:lnTo>
                  <a:lnTo>
                    <a:pt x="111" y="606"/>
                  </a:lnTo>
                  <a:lnTo>
                    <a:pt x="122" y="617"/>
                  </a:lnTo>
                  <a:lnTo>
                    <a:pt x="135" y="628"/>
                  </a:lnTo>
                  <a:lnTo>
                    <a:pt x="150" y="638"/>
                  </a:lnTo>
                  <a:lnTo>
                    <a:pt x="164" y="647"/>
                  </a:lnTo>
                  <a:lnTo>
                    <a:pt x="178" y="656"/>
                  </a:lnTo>
                  <a:lnTo>
                    <a:pt x="194" y="664"/>
                  </a:lnTo>
                  <a:lnTo>
                    <a:pt x="210" y="672"/>
                  </a:lnTo>
                  <a:lnTo>
                    <a:pt x="227" y="679"/>
                  </a:lnTo>
                  <a:lnTo>
                    <a:pt x="243" y="685"/>
                  </a:lnTo>
                  <a:lnTo>
                    <a:pt x="260" y="690"/>
                  </a:lnTo>
                  <a:lnTo>
                    <a:pt x="260" y="690"/>
                  </a:lnTo>
                  <a:lnTo>
                    <a:pt x="279" y="694"/>
                  </a:lnTo>
                  <a:lnTo>
                    <a:pt x="296" y="698"/>
                  </a:lnTo>
                  <a:lnTo>
                    <a:pt x="314" y="699"/>
                  </a:lnTo>
                  <a:lnTo>
                    <a:pt x="331" y="702"/>
                  </a:lnTo>
                  <a:lnTo>
                    <a:pt x="348" y="702"/>
                  </a:lnTo>
                  <a:lnTo>
                    <a:pt x="366" y="702"/>
                  </a:lnTo>
                  <a:lnTo>
                    <a:pt x="383" y="701"/>
                  </a:lnTo>
                  <a:lnTo>
                    <a:pt x="400" y="699"/>
                  </a:lnTo>
                  <a:lnTo>
                    <a:pt x="417" y="696"/>
                  </a:lnTo>
                  <a:lnTo>
                    <a:pt x="434" y="693"/>
                  </a:lnTo>
                  <a:lnTo>
                    <a:pt x="449" y="688"/>
                  </a:lnTo>
                  <a:lnTo>
                    <a:pt x="466" y="683"/>
                  </a:lnTo>
                  <a:lnTo>
                    <a:pt x="482" y="677"/>
                  </a:lnTo>
                  <a:lnTo>
                    <a:pt x="498" y="671"/>
                  </a:lnTo>
                  <a:lnTo>
                    <a:pt x="512" y="663"/>
                  </a:lnTo>
                  <a:lnTo>
                    <a:pt x="528" y="655"/>
                  </a:lnTo>
                  <a:lnTo>
                    <a:pt x="542" y="646"/>
                  </a:lnTo>
                  <a:lnTo>
                    <a:pt x="555" y="637"/>
                  </a:lnTo>
                  <a:lnTo>
                    <a:pt x="569" y="626"/>
                  </a:lnTo>
                  <a:lnTo>
                    <a:pt x="582" y="616"/>
                  </a:lnTo>
                  <a:lnTo>
                    <a:pt x="594" y="604"/>
                  </a:lnTo>
                  <a:lnTo>
                    <a:pt x="607" y="593"/>
                  </a:lnTo>
                  <a:lnTo>
                    <a:pt x="617" y="580"/>
                  </a:lnTo>
                  <a:lnTo>
                    <a:pt x="629" y="567"/>
                  </a:lnTo>
                  <a:lnTo>
                    <a:pt x="638" y="554"/>
                  </a:lnTo>
                  <a:lnTo>
                    <a:pt x="649" y="539"/>
                  </a:lnTo>
                  <a:lnTo>
                    <a:pt x="658" y="524"/>
                  </a:lnTo>
                  <a:lnTo>
                    <a:pt x="666" y="508"/>
                  </a:lnTo>
                  <a:lnTo>
                    <a:pt x="673" y="492"/>
                  </a:lnTo>
                  <a:lnTo>
                    <a:pt x="680" y="477"/>
                  </a:lnTo>
                  <a:lnTo>
                    <a:pt x="685" y="460"/>
                  </a:lnTo>
                  <a:lnTo>
                    <a:pt x="690" y="441"/>
                  </a:lnTo>
                  <a:lnTo>
                    <a:pt x="690" y="441"/>
                  </a:lnTo>
                  <a:lnTo>
                    <a:pt x="694" y="425"/>
                  </a:lnTo>
                  <a:lnTo>
                    <a:pt x="698" y="406"/>
                  </a:lnTo>
                  <a:lnTo>
                    <a:pt x="701" y="389"/>
                  </a:lnTo>
                  <a:lnTo>
                    <a:pt x="702" y="371"/>
                  </a:lnTo>
                  <a:lnTo>
                    <a:pt x="702" y="354"/>
                  </a:lnTo>
                  <a:lnTo>
                    <a:pt x="702" y="337"/>
                  </a:lnTo>
                  <a:lnTo>
                    <a:pt x="701" y="320"/>
                  </a:lnTo>
                  <a:lnTo>
                    <a:pt x="700" y="303"/>
                  </a:lnTo>
                  <a:lnTo>
                    <a:pt x="697" y="286"/>
                  </a:lnTo>
                  <a:lnTo>
                    <a:pt x="693" y="270"/>
                  </a:lnTo>
                  <a:lnTo>
                    <a:pt x="689" y="253"/>
                  </a:lnTo>
                  <a:lnTo>
                    <a:pt x="684" y="237"/>
                  </a:lnTo>
                  <a:lnTo>
                    <a:pt x="677" y="221"/>
                  </a:lnTo>
                  <a:lnTo>
                    <a:pt x="671" y="206"/>
                  </a:lnTo>
                  <a:lnTo>
                    <a:pt x="663" y="190"/>
                  </a:lnTo>
                  <a:lnTo>
                    <a:pt x="655" y="176"/>
                  </a:lnTo>
                  <a:lnTo>
                    <a:pt x="647" y="161"/>
                  </a:lnTo>
                  <a:lnTo>
                    <a:pt x="637" y="147"/>
                  </a:lnTo>
                  <a:lnTo>
                    <a:pt x="628" y="134"/>
                  </a:lnTo>
                  <a:lnTo>
                    <a:pt x="616" y="121"/>
                  </a:lnTo>
                  <a:lnTo>
                    <a:pt x="604" y="108"/>
                  </a:lnTo>
                  <a:lnTo>
                    <a:pt x="593" y="96"/>
                  </a:lnTo>
                  <a:lnTo>
                    <a:pt x="581" y="84"/>
                  </a:lnTo>
                  <a:lnTo>
                    <a:pt x="567" y="74"/>
                  </a:lnTo>
                  <a:lnTo>
                    <a:pt x="554" y="64"/>
                  </a:lnTo>
                  <a:lnTo>
                    <a:pt x="539" y="55"/>
                  </a:lnTo>
                  <a:lnTo>
                    <a:pt x="524" y="45"/>
                  </a:lnTo>
                  <a:lnTo>
                    <a:pt x="509" y="38"/>
                  </a:lnTo>
                  <a:lnTo>
                    <a:pt x="492" y="30"/>
                  </a:lnTo>
                  <a:lnTo>
                    <a:pt x="477" y="23"/>
                  </a:lnTo>
                  <a:lnTo>
                    <a:pt x="460" y="17"/>
                  </a:lnTo>
                  <a:lnTo>
                    <a:pt x="443" y="12"/>
                  </a:lnTo>
                  <a:lnTo>
                    <a:pt x="44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Freeform 139"/>
            <p:cNvSpPr>
              <a:spLocks/>
            </p:cNvSpPr>
            <p:nvPr userDrawn="1"/>
          </p:nvSpPr>
          <p:spPr bwMode="auto">
            <a:xfrm>
              <a:off x="2303" y="1718"/>
              <a:ext cx="155" cy="155"/>
            </a:xfrm>
            <a:custGeom>
              <a:avLst/>
              <a:gdLst>
                <a:gd name="T0" fmla="*/ 389 w 620"/>
                <a:gd name="T1" fmla="*/ 10 h 620"/>
                <a:gd name="T2" fmla="*/ 359 w 620"/>
                <a:gd name="T3" fmla="*/ 4 h 620"/>
                <a:gd name="T4" fmla="*/ 328 w 620"/>
                <a:gd name="T5" fmla="*/ 0 h 620"/>
                <a:gd name="T6" fmla="*/ 267 w 620"/>
                <a:gd name="T7" fmla="*/ 2 h 620"/>
                <a:gd name="T8" fmla="*/ 208 w 620"/>
                <a:gd name="T9" fmla="*/ 17 h 620"/>
                <a:gd name="T10" fmla="*/ 155 w 620"/>
                <a:gd name="T11" fmla="*/ 41 h 620"/>
                <a:gd name="T12" fmla="*/ 105 w 620"/>
                <a:gd name="T13" fmla="*/ 75 h 620"/>
                <a:gd name="T14" fmla="*/ 65 w 620"/>
                <a:gd name="T15" fmla="*/ 120 h 620"/>
                <a:gd name="T16" fmla="*/ 32 w 620"/>
                <a:gd name="T17" fmla="*/ 170 h 620"/>
                <a:gd name="T18" fmla="*/ 19 w 620"/>
                <a:gd name="T19" fmla="*/ 199 h 620"/>
                <a:gd name="T20" fmla="*/ 10 w 620"/>
                <a:gd name="T21" fmla="*/ 230 h 620"/>
                <a:gd name="T22" fmla="*/ 6 w 620"/>
                <a:gd name="T23" fmla="*/ 245 h 620"/>
                <a:gd name="T24" fmla="*/ 1 w 620"/>
                <a:gd name="T25" fmla="*/ 276 h 620"/>
                <a:gd name="T26" fmla="*/ 0 w 620"/>
                <a:gd name="T27" fmla="*/ 323 h 620"/>
                <a:gd name="T28" fmla="*/ 7 w 620"/>
                <a:gd name="T29" fmla="*/ 383 h 620"/>
                <a:gd name="T30" fmla="*/ 27 w 620"/>
                <a:gd name="T31" fmla="*/ 439 h 620"/>
                <a:gd name="T32" fmla="*/ 57 w 620"/>
                <a:gd name="T33" fmla="*/ 491 h 620"/>
                <a:gd name="T34" fmla="*/ 96 w 620"/>
                <a:gd name="T35" fmla="*/ 535 h 620"/>
                <a:gd name="T36" fmla="*/ 143 w 620"/>
                <a:gd name="T37" fmla="*/ 573 h 620"/>
                <a:gd name="T38" fmla="*/ 185 w 620"/>
                <a:gd name="T39" fmla="*/ 594 h 620"/>
                <a:gd name="T40" fmla="*/ 213 w 620"/>
                <a:gd name="T41" fmla="*/ 605 h 620"/>
                <a:gd name="T42" fmla="*/ 229 w 620"/>
                <a:gd name="T43" fmla="*/ 609 h 620"/>
                <a:gd name="T44" fmla="*/ 260 w 620"/>
                <a:gd name="T45" fmla="*/ 617 h 620"/>
                <a:gd name="T46" fmla="*/ 291 w 620"/>
                <a:gd name="T47" fmla="*/ 620 h 620"/>
                <a:gd name="T48" fmla="*/ 353 w 620"/>
                <a:gd name="T49" fmla="*/ 617 h 620"/>
                <a:gd name="T50" fmla="*/ 410 w 620"/>
                <a:gd name="T51" fmla="*/ 604 h 620"/>
                <a:gd name="T52" fmla="*/ 465 w 620"/>
                <a:gd name="T53" fmla="*/ 579 h 620"/>
                <a:gd name="T54" fmla="*/ 513 w 620"/>
                <a:gd name="T55" fmla="*/ 544 h 620"/>
                <a:gd name="T56" fmla="*/ 555 w 620"/>
                <a:gd name="T57" fmla="*/ 501 h 620"/>
                <a:gd name="T58" fmla="*/ 587 w 620"/>
                <a:gd name="T59" fmla="*/ 449 h 620"/>
                <a:gd name="T60" fmla="*/ 599 w 620"/>
                <a:gd name="T61" fmla="*/ 420 h 620"/>
                <a:gd name="T62" fmla="*/ 609 w 620"/>
                <a:gd name="T63" fmla="*/ 391 h 620"/>
                <a:gd name="T64" fmla="*/ 613 w 620"/>
                <a:gd name="T65" fmla="*/ 375 h 620"/>
                <a:gd name="T66" fmla="*/ 619 w 620"/>
                <a:gd name="T67" fmla="*/ 344 h 620"/>
                <a:gd name="T68" fmla="*/ 620 w 620"/>
                <a:gd name="T69" fmla="*/ 298 h 620"/>
                <a:gd name="T70" fmla="*/ 612 w 620"/>
                <a:gd name="T71" fmla="*/ 238 h 620"/>
                <a:gd name="T72" fmla="*/ 592 w 620"/>
                <a:gd name="T73" fmla="*/ 181 h 620"/>
                <a:gd name="T74" fmla="*/ 563 w 620"/>
                <a:gd name="T75" fmla="*/ 130 h 620"/>
                <a:gd name="T76" fmla="*/ 523 w 620"/>
                <a:gd name="T77" fmla="*/ 84 h 620"/>
                <a:gd name="T78" fmla="*/ 475 w 620"/>
                <a:gd name="T79" fmla="*/ 48 h 620"/>
                <a:gd name="T80" fmla="*/ 435 w 620"/>
                <a:gd name="T81" fmla="*/ 26 h 620"/>
                <a:gd name="T82" fmla="*/ 405 w 620"/>
                <a:gd name="T83" fmla="*/ 14 h 620"/>
                <a:gd name="T84" fmla="*/ 389 w 620"/>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89" y="10"/>
                  </a:moveTo>
                  <a:lnTo>
                    <a:pt x="389" y="10"/>
                  </a:lnTo>
                  <a:lnTo>
                    <a:pt x="375" y="6"/>
                  </a:lnTo>
                  <a:lnTo>
                    <a:pt x="359" y="4"/>
                  </a:lnTo>
                  <a:lnTo>
                    <a:pt x="344" y="1"/>
                  </a:lnTo>
                  <a:lnTo>
                    <a:pt x="328" y="0"/>
                  </a:lnTo>
                  <a:lnTo>
                    <a:pt x="297" y="0"/>
                  </a:lnTo>
                  <a:lnTo>
                    <a:pt x="267" y="2"/>
                  </a:lnTo>
                  <a:lnTo>
                    <a:pt x="237" y="7"/>
                  </a:lnTo>
                  <a:lnTo>
                    <a:pt x="208" y="17"/>
                  </a:lnTo>
                  <a:lnTo>
                    <a:pt x="181" y="27"/>
                  </a:lnTo>
                  <a:lnTo>
                    <a:pt x="155" y="41"/>
                  </a:lnTo>
                  <a:lnTo>
                    <a:pt x="129" y="57"/>
                  </a:lnTo>
                  <a:lnTo>
                    <a:pt x="105" y="75"/>
                  </a:lnTo>
                  <a:lnTo>
                    <a:pt x="84" y="96"/>
                  </a:lnTo>
                  <a:lnTo>
                    <a:pt x="65" y="120"/>
                  </a:lnTo>
                  <a:lnTo>
                    <a:pt x="46" y="144"/>
                  </a:lnTo>
                  <a:lnTo>
                    <a:pt x="32" y="170"/>
                  </a:lnTo>
                  <a:lnTo>
                    <a:pt x="26" y="185"/>
                  </a:lnTo>
                  <a:lnTo>
                    <a:pt x="19" y="199"/>
                  </a:lnTo>
                  <a:lnTo>
                    <a:pt x="14" y="215"/>
                  </a:lnTo>
                  <a:lnTo>
                    <a:pt x="10" y="230"/>
                  </a:lnTo>
                  <a:lnTo>
                    <a:pt x="10" y="230"/>
                  </a:lnTo>
                  <a:lnTo>
                    <a:pt x="6" y="245"/>
                  </a:lnTo>
                  <a:lnTo>
                    <a:pt x="2" y="260"/>
                  </a:lnTo>
                  <a:lnTo>
                    <a:pt x="1" y="276"/>
                  </a:lnTo>
                  <a:lnTo>
                    <a:pt x="0" y="291"/>
                  </a:lnTo>
                  <a:lnTo>
                    <a:pt x="0" y="323"/>
                  </a:lnTo>
                  <a:lnTo>
                    <a:pt x="2" y="353"/>
                  </a:lnTo>
                  <a:lnTo>
                    <a:pt x="7" y="383"/>
                  </a:lnTo>
                  <a:lnTo>
                    <a:pt x="15" y="411"/>
                  </a:lnTo>
                  <a:lnTo>
                    <a:pt x="27" y="439"/>
                  </a:lnTo>
                  <a:lnTo>
                    <a:pt x="40" y="465"/>
                  </a:lnTo>
                  <a:lnTo>
                    <a:pt x="57" y="491"/>
                  </a:lnTo>
                  <a:lnTo>
                    <a:pt x="75" y="514"/>
                  </a:lnTo>
                  <a:lnTo>
                    <a:pt x="96" y="535"/>
                  </a:lnTo>
                  <a:lnTo>
                    <a:pt x="118" y="555"/>
                  </a:lnTo>
                  <a:lnTo>
                    <a:pt x="143" y="573"/>
                  </a:lnTo>
                  <a:lnTo>
                    <a:pt x="170" y="587"/>
                  </a:lnTo>
                  <a:lnTo>
                    <a:pt x="185" y="594"/>
                  </a:lnTo>
                  <a:lnTo>
                    <a:pt x="199" y="600"/>
                  </a:lnTo>
                  <a:lnTo>
                    <a:pt x="213" y="605"/>
                  </a:lnTo>
                  <a:lnTo>
                    <a:pt x="229" y="609"/>
                  </a:lnTo>
                  <a:lnTo>
                    <a:pt x="229" y="609"/>
                  </a:lnTo>
                  <a:lnTo>
                    <a:pt x="245" y="613"/>
                  </a:lnTo>
                  <a:lnTo>
                    <a:pt x="260" y="617"/>
                  </a:lnTo>
                  <a:lnTo>
                    <a:pt x="276" y="619"/>
                  </a:lnTo>
                  <a:lnTo>
                    <a:pt x="291" y="620"/>
                  </a:lnTo>
                  <a:lnTo>
                    <a:pt x="321" y="620"/>
                  </a:lnTo>
                  <a:lnTo>
                    <a:pt x="353" y="617"/>
                  </a:lnTo>
                  <a:lnTo>
                    <a:pt x="381" y="612"/>
                  </a:lnTo>
                  <a:lnTo>
                    <a:pt x="410" y="604"/>
                  </a:lnTo>
                  <a:lnTo>
                    <a:pt x="439" y="592"/>
                  </a:lnTo>
                  <a:lnTo>
                    <a:pt x="465" y="579"/>
                  </a:lnTo>
                  <a:lnTo>
                    <a:pt x="490" y="562"/>
                  </a:lnTo>
                  <a:lnTo>
                    <a:pt x="513" y="544"/>
                  </a:lnTo>
                  <a:lnTo>
                    <a:pt x="535" y="523"/>
                  </a:lnTo>
                  <a:lnTo>
                    <a:pt x="555" y="501"/>
                  </a:lnTo>
                  <a:lnTo>
                    <a:pt x="572" y="476"/>
                  </a:lnTo>
                  <a:lnTo>
                    <a:pt x="587" y="449"/>
                  </a:lnTo>
                  <a:lnTo>
                    <a:pt x="594" y="435"/>
                  </a:lnTo>
                  <a:lnTo>
                    <a:pt x="599" y="420"/>
                  </a:lnTo>
                  <a:lnTo>
                    <a:pt x="606" y="406"/>
                  </a:lnTo>
                  <a:lnTo>
                    <a:pt x="609" y="391"/>
                  </a:lnTo>
                  <a:lnTo>
                    <a:pt x="609" y="391"/>
                  </a:lnTo>
                  <a:lnTo>
                    <a:pt x="613" y="375"/>
                  </a:lnTo>
                  <a:lnTo>
                    <a:pt x="616" y="359"/>
                  </a:lnTo>
                  <a:lnTo>
                    <a:pt x="619" y="344"/>
                  </a:lnTo>
                  <a:lnTo>
                    <a:pt x="620" y="328"/>
                  </a:lnTo>
                  <a:lnTo>
                    <a:pt x="620" y="298"/>
                  </a:lnTo>
                  <a:lnTo>
                    <a:pt x="617" y="267"/>
                  </a:lnTo>
                  <a:lnTo>
                    <a:pt x="612" y="238"/>
                  </a:lnTo>
                  <a:lnTo>
                    <a:pt x="603" y="209"/>
                  </a:lnTo>
                  <a:lnTo>
                    <a:pt x="592" y="181"/>
                  </a:lnTo>
                  <a:lnTo>
                    <a:pt x="578" y="155"/>
                  </a:lnTo>
                  <a:lnTo>
                    <a:pt x="563" y="130"/>
                  </a:lnTo>
                  <a:lnTo>
                    <a:pt x="544" y="106"/>
                  </a:lnTo>
                  <a:lnTo>
                    <a:pt x="523" y="84"/>
                  </a:lnTo>
                  <a:lnTo>
                    <a:pt x="500" y="65"/>
                  </a:lnTo>
                  <a:lnTo>
                    <a:pt x="475" y="48"/>
                  </a:lnTo>
                  <a:lnTo>
                    <a:pt x="449" y="32"/>
                  </a:lnTo>
                  <a:lnTo>
                    <a:pt x="435" y="26"/>
                  </a:lnTo>
                  <a:lnTo>
                    <a:pt x="420" y="20"/>
                  </a:lnTo>
                  <a:lnTo>
                    <a:pt x="405" y="14"/>
                  </a:lnTo>
                  <a:lnTo>
                    <a:pt x="389" y="10"/>
                  </a:lnTo>
                  <a:lnTo>
                    <a:pt x="38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140"/>
            <p:cNvSpPr>
              <a:spLocks/>
            </p:cNvSpPr>
            <p:nvPr userDrawn="1"/>
          </p:nvSpPr>
          <p:spPr bwMode="auto">
            <a:xfrm>
              <a:off x="2248" y="1973"/>
              <a:ext cx="134" cy="134"/>
            </a:xfrm>
            <a:custGeom>
              <a:avLst/>
              <a:gdLst>
                <a:gd name="T0" fmla="*/ 339 w 540"/>
                <a:gd name="T1" fmla="*/ 10 h 540"/>
                <a:gd name="T2" fmla="*/ 285 w 540"/>
                <a:gd name="T3" fmla="*/ 0 h 540"/>
                <a:gd name="T4" fmla="*/ 232 w 540"/>
                <a:gd name="T5" fmla="*/ 3 h 540"/>
                <a:gd name="T6" fmla="*/ 181 w 540"/>
                <a:gd name="T7" fmla="*/ 15 h 540"/>
                <a:gd name="T8" fmla="*/ 134 w 540"/>
                <a:gd name="T9" fmla="*/ 36 h 540"/>
                <a:gd name="T10" fmla="*/ 93 w 540"/>
                <a:gd name="T11" fmla="*/ 66 h 540"/>
                <a:gd name="T12" fmla="*/ 56 w 540"/>
                <a:gd name="T13" fmla="*/ 105 h 540"/>
                <a:gd name="T14" fmla="*/ 27 w 540"/>
                <a:gd name="T15" fmla="*/ 149 h 540"/>
                <a:gd name="T16" fmla="*/ 8 w 540"/>
                <a:gd name="T17" fmla="*/ 200 h 540"/>
                <a:gd name="T18" fmla="*/ 3 w 540"/>
                <a:gd name="T19" fmla="*/ 227 h 540"/>
                <a:gd name="T20" fmla="*/ 0 w 540"/>
                <a:gd name="T21" fmla="*/ 281 h 540"/>
                <a:gd name="T22" fmla="*/ 7 w 540"/>
                <a:gd name="T23" fmla="*/ 333 h 540"/>
                <a:gd name="T24" fmla="*/ 23 w 540"/>
                <a:gd name="T25" fmla="*/ 382 h 540"/>
                <a:gd name="T26" fmla="*/ 50 w 540"/>
                <a:gd name="T27" fmla="*/ 427 h 540"/>
                <a:gd name="T28" fmla="*/ 83 w 540"/>
                <a:gd name="T29" fmla="*/ 466 h 540"/>
                <a:gd name="T30" fmla="*/ 125 w 540"/>
                <a:gd name="T31" fmla="*/ 498 h 540"/>
                <a:gd name="T32" fmla="*/ 173 w 540"/>
                <a:gd name="T33" fmla="*/ 523 h 540"/>
                <a:gd name="T34" fmla="*/ 199 w 540"/>
                <a:gd name="T35" fmla="*/ 531 h 540"/>
                <a:gd name="T36" fmla="*/ 253 w 540"/>
                <a:gd name="T37" fmla="*/ 540 h 540"/>
                <a:gd name="T38" fmla="*/ 306 w 540"/>
                <a:gd name="T39" fmla="*/ 537 h 540"/>
                <a:gd name="T40" fmla="*/ 357 w 540"/>
                <a:gd name="T41" fmla="*/ 526 h 540"/>
                <a:gd name="T42" fmla="*/ 404 w 540"/>
                <a:gd name="T43" fmla="*/ 503 h 540"/>
                <a:gd name="T44" fmla="*/ 447 w 540"/>
                <a:gd name="T45" fmla="*/ 473 h 540"/>
                <a:gd name="T46" fmla="*/ 482 w 540"/>
                <a:gd name="T47" fmla="*/ 436 h 540"/>
                <a:gd name="T48" fmla="*/ 511 w 540"/>
                <a:gd name="T49" fmla="*/ 391 h 540"/>
                <a:gd name="T50" fmla="*/ 530 w 540"/>
                <a:gd name="T51" fmla="*/ 341 h 540"/>
                <a:gd name="T52" fmla="*/ 536 w 540"/>
                <a:gd name="T53" fmla="*/ 313 h 540"/>
                <a:gd name="T54" fmla="*/ 540 w 540"/>
                <a:gd name="T55" fmla="*/ 260 h 540"/>
                <a:gd name="T56" fmla="*/ 532 w 540"/>
                <a:gd name="T57" fmla="*/ 208 h 540"/>
                <a:gd name="T58" fmla="*/ 515 w 540"/>
                <a:gd name="T59" fmla="*/ 158 h 540"/>
                <a:gd name="T60" fmla="*/ 489 w 540"/>
                <a:gd name="T61" fmla="*/ 114 h 540"/>
                <a:gd name="T62" fmla="*/ 455 w 540"/>
                <a:gd name="T63" fmla="*/ 73 h 540"/>
                <a:gd name="T64" fmla="*/ 413 w 540"/>
                <a:gd name="T65" fmla="*/ 42 h 540"/>
                <a:gd name="T66" fmla="*/ 365 w 540"/>
                <a:gd name="T67" fmla="*/ 17 h 540"/>
                <a:gd name="T68" fmla="*/ 339 w 540"/>
                <a:gd name="T69" fmla="*/ 1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339" y="10"/>
                  </a:moveTo>
                  <a:lnTo>
                    <a:pt x="339" y="10"/>
                  </a:lnTo>
                  <a:lnTo>
                    <a:pt x="313" y="3"/>
                  </a:lnTo>
                  <a:lnTo>
                    <a:pt x="285" y="0"/>
                  </a:lnTo>
                  <a:lnTo>
                    <a:pt x="258" y="0"/>
                  </a:lnTo>
                  <a:lnTo>
                    <a:pt x="232" y="3"/>
                  </a:lnTo>
                  <a:lnTo>
                    <a:pt x="206" y="7"/>
                  </a:lnTo>
                  <a:lnTo>
                    <a:pt x="181" y="15"/>
                  </a:lnTo>
                  <a:lnTo>
                    <a:pt x="158" y="24"/>
                  </a:lnTo>
                  <a:lnTo>
                    <a:pt x="134" y="36"/>
                  </a:lnTo>
                  <a:lnTo>
                    <a:pt x="112" y="50"/>
                  </a:lnTo>
                  <a:lnTo>
                    <a:pt x="93" y="66"/>
                  </a:lnTo>
                  <a:lnTo>
                    <a:pt x="73" y="84"/>
                  </a:lnTo>
                  <a:lnTo>
                    <a:pt x="56" y="105"/>
                  </a:lnTo>
                  <a:lnTo>
                    <a:pt x="40" y="126"/>
                  </a:lnTo>
                  <a:lnTo>
                    <a:pt x="27" y="149"/>
                  </a:lnTo>
                  <a:lnTo>
                    <a:pt x="17" y="174"/>
                  </a:lnTo>
                  <a:lnTo>
                    <a:pt x="8" y="200"/>
                  </a:lnTo>
                  <a:lnTo>
                    <a:pt x="8" y="200"/>
                  </a:lnTo>
                  <a:lnTo>
                    <a:pt x="3" y="227"/>
                  </a:lnTo>
                  <a:lnTo>
                    <a:pt x="0" y="255"/>
                  </a:lnTo>
                  <a:lnTo>
                    <a:pt x="0" y="281"/>
                  </a:lnTo>
                  <a:lnTo>
                    <a:pt x="1" y="307"/>
                  </a:lnTo>
                  <a:lnTo>
                    <a:pt x="7" y="333"/>
                  </a:lnTo>
                  <a:lnTo>
                    <a:pt x="14" y="357"/>
                  </a:lnTo>
                  <a:lnTo>
                    <a:pt x="23" y="382"/>
                  </a:lnTo>
                  <a:lnTo>
                    <a:pt x="35" y="406"/>
                  </a:lnTo>
                  <a:lnTo>
                    <a:pt x="50" y="427"/>
                  </a:lnTo>
                  <a:lnTo>
                    <a:pt x="65" y="447"/>
                  </a:lnTo>
                  <a:lnTo>
                    <a:pt x="83" y="466"/>
                  </a:lnTo>
                  <a:lnTo>
                    <a:pt x="103" y="483"/>
                  </a:lnTo>
                  <a:lnTo>
                    <a:pt x="125" y="498"/>
                  </a:lnTo>
                  <a:lnTo>
                    <a:pt x="149" y="511"/>
                  </a:lnTo>
                  <a:lnTo>
                    <a:pt x="173" y="523"/>
                  </a:lnTo>
                  <a:lnTo>
                    <a:pt x="199" y="531"/>
                  </a:lnTo>
                  <a:lnTo>
                    <a:pt x="199" y="531"/>
                  </a:lnTo>
                  <a:lnTo>
                    <a:pt x="227" y="537"/>
                  </a:lnTo>
                  <a:lnTo>
                    <a:pt x="253" y="540"/>
                  </a:lnTo>
                  <a:lnTo>
                    <a:pt x="280" y="540"/>
                  </a:lnTo>
                  <a:lnTo>
                    <a:pt x="306" y="537"/>
                  </a:lnTo>
                  <a:lnTo>
                    <a:pt x="332" y="532"/>
                  </a:lnTo>
                  <a:lnTo>
                    <a:pt x="357" y="526"/>
                  </a:lnTo>
                  <a:lnTo>
                    <a:pt x="382" y="515"/>
                  </a:lnTo>
                  <a:lnTo>
                    <a:pt x="404" y="503"/>
                  </a:lnTo>
                  <a:lnTo>
                    <a:pt x="426" y="490"/>
                  </a:lnTo>
                  <a:lnTo>
                    <a:pt x="447" y="473"/>
                  </a:lnTo>
                  <a:lnTo>
                    <a:pt x="465" y="455"/>
                  </a:lnTo>
                  <a:lnTo>
                    <a:pt x="482" y="436"/>
                  </a:lnTo>
                  <a:lnTo>
                    <a:pt x="498" y="415"/>
                  </a:lnTo>
                  <a:lnTo>
                    <a:pt x="511" y="391"/>
                  </a:lnTo>
                  <a:lnTo>
                    <a:pt x="521" y="367"/>
                  </a:lnTo>
                  <a:lnTo>
                    <a:pt x="530" y="341"/>
                  </a:lnTo>
                  <a:lnTo>
                    <a:pt x="530" y="341"/>
                  </a:lnTo>
                  <a:lnTo>
                    <a:pt x="536" y="313"/>
                  </a:lnTo>
                  <a:lnTo>
                    <a:pt x="540" y="286"/>
                  </a:lnTo>
                  <a:lnTo>
                    <a:pt x="540" y="260"/>
                  </a:lnTo>
                  <a:lnTo>
                    <a:pt x="537" y="232"/>
                  </a:lnTo>
                  <a:lnTo>
                    <a:pt x="532" y="208"/>
                  </a:lnTo>
                  <a:lnTo>
                    <a:pt x="525" y="182"/>
                  </a:lnTo>
                  <a:lnTo>
                    <a:pt x="515" y="158"/>
                  </a:lnTo>
                  <a:lnTo>
                    <a:pt x="503" y="135"/>
                  </a:lnTo>
                  <a:lnTo>
                    <a:pt x="489" y="114"/>
                  </a:lnTo>
                  <a:lnTo>
                    <a:pt x="473" y="93"/>
                  </a:lnTo>
                  <a:lnTo>
                    <a:pt x="455" y="73"/>
                  </a:lnTo>
                  <a:lnTo>
                    <a:pt x="435" y="56"/>
                  </a:lnTo>
                  <a:lnTo>
                    <a:pt x="413" y="42"/>
                  </a:lnTo>
                  <a:lnTo>
                    <a:pt x="391" y="29"/>
                  </a:lnTo>
                  <a:lnTo>
                    <a:pt x="365" y="17"/>
                  </a:lnTo>
                  <a:lnTo>
                    <a:pt x="339" y="10"/>
                  </a:lnTo>
                  <a:lnTo>
                    <a:pt x="33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141"/>
            <p:cNvSpPr>
              <a:spLocks/>
            </p:cNvSpPr>
            <p:nvPr userDrawn="1"/>
          </p:nvSpPr>
          <p:spPr bwMode="auto">
            <a:xfrm>
              <a:off x="2192" y="2227"/>
              <a:ext cx="115" cy="115"/>
            </a:xfrm>
            <a:custGeom>
              <a:avLst/>
              <a:gdLst>
                <a:gd name="T0" fmla="*/ 290 w 460"/>
                <a:gd name="T1" fmla="*/ 8 h 460"/>
                <a:gd name="T2" fmla="*/ 244 w 460"/>
                <a:gd name="T3" fmla="*/ 1 h 460"/>
                <a:gd name="T4" fmla="*/ 198 w 460"/>
                <a:gd name="T5" fmla="*/ 3 h 460"/>
                <a:gd name="T6" fmla="*/ 155 w 460"/>
                <a:gd name="T7" fmla="*/ 13 h 460"/>
                <a:gd name="T8" fmla="*/ 115 w 460"/>
                <a:gd name="T9" fmla="*/ 31 h 460"/>
                <a:gd name="T10" fmla="*/ 80 w 460"/>
                <a:gd name="T11" fmla="*/ 57 h 460"/>
                <a:gd name="T12" fmla="*/ 48 w 460"/>
                <a:gd name="T13" fmla="*/ 89 h 460"/>
                <a:gd name="T14" fmla="*/ 25 w 460"/>
                <a:gd name="T15" fmla="*/ 128 h 460"/>
                <a:gd name="T16" fmla="*/ 8 w 460"/>
                <a:gd name="T17" fmla="*/ 171 h 460"/>
                <a:gd name="T18" fmla="*/ 4 w 460"/>
                <a:gd name="T19" fmla="*/ 194 h 460"/>
                <a:gd name="T20" fmla="*/ 0 w 460"/>
                <a:gd name="T21" fmla="*/ 240 h 460"/>
                <a:gd name="T22" fmla="*/ 7 w 460"/>
                <a:gd name="T23" fmla="*/ 284 h 460"/>
                <a:gd name="T24" fmla="*/ 21 w 460"/>
                <a:gd name="T25" fmla="*/ 326 h 460"/>
                <a:gd name="T26" fmla="*/ 43 w 460"/>
                <a:gd name="T27" fmla="*/ 364 h 460"/>
                <a:gd name="T28" fmla="*/ 72 w 460"/>
                <a:gd name="T29" fmla="*/ 396 h 460"/>
                <a:gd name="T30" fmla="*/ 107 w 460"/>
                <a:gd name="T31" fmla="*/ 423 h 460"/>
                <a:gd name="T32" fmla="*/ 149 w 460"/>
                <a:gd name="T33" fmla="*/ 444 h 460"/>
                <a:gd name="T34" fmla="*/ 171 w 460"/>
                <a:gd name="T35" fmla="*/ 452 h 460"/>
                <a:gd name="T36" fmla="*/ 217 w 460"/>
                <a:gd name="T37" fmla="*/ 459 h 460"/>
                <a:gd name="T38" fmla="*/ 262 w 460"/>
                <a:gd name="T39" fmla="*/ 457 h 460"/>
                <a:gd name="T40" fmla="*/ 305 w 460"/>
                <a:gd name="T41" fmla="*/ 447 h 460"/>
                <a:gd name="T42" fmla="*/ 346 w 460"/>
                <a:gd name="T43" fmla="*/ 429 h 460"/>
                <a:gd name="T44" fmla="*/ 381 w 460"/>
                <a:gd name="T45" fmla="*/ 403 h 460"/>
                <a:gd name="T46" fmla="*/ 412 w 460"/>
                <a:gd name="T47" fmla="*/ 371 h 460"/>
                <a:gd name="T48" fmla="*/ 435 w 460"/>
                <a:gd name="T49" fmla="*/ 332 h 460"/>
                <a:gd name="T50" fmla="*/ 452 w 460"/>
                <a:gd name="T51" fmla="*/ 289 h 460"/>
                <a:gd name="T52" fmla="*/ 456 w 460"/>
                <a:gd name="T53" fmla="*/ 266 h 460"/>
                <a:gd name="T54" fmla="*/ 460 w 460"/>
                <a:gd name="T55" fmla="*/ 220 h 460"/>
                <a:gd name="T56" fmla="*/ 454 w 460"/>
                <a:gd name="T57" fmla="*/ 177 h 460"/>
                <a:gd name="T58" fmla="*/ 439 w 460"/>
                <a:gd name="T59" fmla="*/ 136 h 460"/>
                <a:gd name="T60" fmla="*/ 417 w 460"/>
                <a:gd name="T61" fmla="*/ 96 h 460"/>
                <a:gd name="T62" fmla="*/ 389 w 460"/>
                <a:gd name="T63" fmla="*/ 64 h 460"/>
                <a:gd name="T64" fmla="*/ 353 w 460"/>
                <a:gd name="T65" fmla="*/ 36 h 460"/>
                <a:gd name="T66" fmla="*/ 312 w 460"/>
                <a:gd name="T67" fmla="*/ 16 h 460"/>
                <a:gd name="T68" fmla="*/ 290 w 460"/>
                <a:gd name="T69" fmla="*/ 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90" y="8"/>
                  </a:moveTo>
                  <a:lnTo>
                    <a:pt x="290" y="8"/>
                  </a:lnTo>
                  <a:lnTo>
                    <a:pt x="266" y="4"/>
                  </a:lnTo>
                  <a:lnTo>
                    <a:pt x="244" y="1"/>
                  </a:lnTo>
                  <a:lnTo>
                    <a:pt x="220" y="0"/>
                  </a:lnTo>
                  <a:lnTo>
                    <a:pt x="198" y="3"/>
                  </a:lnTo>
                  <a:lnTo>
                    <a:pt x="177" y="7"/>
                  </a:lnTo>
                  <a:lnTo>
                    <a:pt x="155" y="13"/>
                  </a:lnTo>
                  <a:lnTo>
                    <a:pt x="134" y="21"/>
                  </a:lnTo>
                  <a:lnTo>
                    <a:pt x="115" y="31"/>
                  </a:lnTo>
                  <a:lnTo>
                    <a:pt x="97" y="43"/>
                  </a:lnTo>
                  <a:lnTo>
                    <a:pt x="80" y="57"/>
                  </a:lnTo>
                  <a:lnTo>
                    <a:pt x="64" y="72"/>
                  </a:lnTo>
                  <a:lnTo>
                    <a:pt x="48" y="89"/>
                  </a:lnTo>
                  <a:lnTo>
                    <a:pt x="37" y="107"/>
                  </a:lnTo>
                  <a:lnTo>
                    <a:pt x="25" y="128"/>
                  </a:lnTo>
                  <a:lnTo>
                    <a:pt x="16" y="149"/>
                  </a:lnTo>
                  <a:lnTo>
                    <a:pt x="8" y="171"/>
                  </a:lnTo>
                  <a:lnTo>
                    <a:pt x="8" y="171"/>
                  </a:lnTo>
                  <a:lnTo>
                    <a:pt x="4" y="194"/>
                  </a:lnTo>
                  <a:lnTo>
                    <a:pt x="2" y="216"/>
                  </a:lnTo>
                  <a:lnTo>
                    <a:pt x="0" y="240"/>
                  </a:lnTo>
                  <a:lnTo>
                    <a:pt x="3" y="262"/>
                  </a:lnTo>
                  <a:lnTo>
                    <a:pt x="7" y="284"/>
                  </a:lnTo>
                  <a:lnTo>
                    <a:pt x="13" y="305"/>
                  </a:lnTo>
                  <a:lnTo>
                    <a:pt x="21" y="326"/>
                  </a:lnTo>
                  <a:lnTo>
                    <a:pt x="31" y="345"/>
                  </a:lnTo>
                  <a:lnTo>
                    <a:pt x="43" y="364"/>
                  </a:lnTo>
                  <a:lnTo>
                    <a:pt x="58" y="380"/>
                  </a:lnTo>
                  <a:lnTo>
                    <a:pt x="72" y="396"/>
                  </a:lnTo>
                  <a:lnTo>
                    <a:pt x="89" y="412"/>
                  </a:lnTo>
                  <a:lnTo>
                    <a:pt x="107" y="423"/>
                  </a:lnTo>
                  <a:lnTo>
                    <a:pt x="128" y="435"/>
                  </a:lnTo>
                  <a:lnTo>
                    <a:pt x="149" y="444"/>
                  </a:lnTo>
                  <a:lnTo>
                    <a:pt x="171" y="452"/>
                  </a:lnTo>
                  <a:lnTo>
                    <a:pt x="171" y="452"/>
                  </a:lnTo>
                  <a:lnTo>
                    <a:pt x="194" y="456"/>
                  </a:lnTo>
                  <a:lnTo>
                    <a:pt x="217" y="459"/>
                  </a:lnTo>
                  <a:lnTo>
                    <a:pt x="240" y="460"/>
                  </a:lnTo>
                  <a:lnTo>
                    <a:pt x="262" y="457"/>
                  </a:lnTo>
                  <a:lnTo>
                    <a:pt x="284" y="453"/>
                  </a:lnTo>
                  <a:lnTo>
                    <a:pt x="305" y="447"/>
                  </a:lnTo>
                  <a:lnTo>
                    <a:pt x="326" y="439"/>
                  </a:lnTo>
                  <a:lnTo>
                    <a:pt x="346" y="429"/>
                  </a:lnTo>
                  <a:lnTo>
                    <a:pt x="364" y="417"/>
                  </a:lnTo>
                  <a:lnTo>
                    <a:pt x="381" y="403"/>
                  </a:lnTo>
                  <a:lnTo>
                    <a:pt x="396" y="388"/>
                  </a:lnTo>
                  <a:lnTo>
                    <a:pt x="412" y="371"/>
                  </a:lnTo>
                  <a:lnTo>
                    <a:pt x="424" y="353"/>
                  </a:lnTo>
                  <a:lnTo>
                    <a:pt x="435" y="332"/>
                  </a:lnTo>
                  <a:lnTo>
                    <a:pt x="445" y="311"/>
                  </a:lnTo>
                  <a:lnTo>
                    <a:pt x="452" y="289"/>
                  </a:lnTo>
                  <a:lnTo>
                    <a:pt x="452" y="289"/>
                  </a:lnTo>
                  <a:lnTo>
                    <a:pt x="456" y="266"/>
                  </a:lnTo>
                  <a:lnTo>
                    <a:pt x="459" y="244"/>
                  </a:lnTo>
                  <a:lnTo>
                    <a:pt x="460" y="220"/>
                  </a:lnTo>
                  <a:lnTo>
                    <a:pt x="458" y="198"/>
                  </a:lnTo>
                  <a:lnTo>
                    <a:pt x="454" y="177"/>
                  </a:lnTo>
                  <a:lnTo>
                    <a:pt x="447" y="155"/>
                  </a:lnTo>
                  <a:lnTo>
                    <a:pt x="439" y="136"/>
                  </a:lnTo>
                  <a:lnTo>
                    <a:pt x="429" y="115"/>
                  </a:lnTo>
                  <a:lnTo>
                    <a:pt x="417" y="96"/>
                  </a:lnTo>
                  <a:lnTo>
                    <a:pt x="403" y="79"/>
                  </a:lnTo>
                  <a:lnTo>
                    <a:pt x="389" y="64"/>
                  </a:lnTo>
                  <a:lnTo>
                    <a:pt x="372" y="50"/>
                  </a:lnTo>
                  <a:lnTo>
                    <a:pt x="353" y="36"/>
                  </a:lnTo>
                  <a:lnTo>
                    <a:pt x="333" y="25"/>
                  </a:lnTo>
                  <a:lnTo>
                    <a:pt x="312" y="16"/>
                  </a:lnTo>
                  <a:lnTo>
                    <a:pt x="290" y="8"/>
                  </a:lnTo>
                  <a:lnTo>
                    <a:pt x="29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142"/>
            <p:cNvSpPr>
              <a:spLocks/>
            </p:cNvSpPr>
            <p:nvPr userDrawn="1"/>
          </p:nvSpPr>
          <p:spPr bwMode="auto">
            <a:xfrm>
              <a:off x="2136" y="2482"/>
              <a:ext cx="95" cy="94"/>
            </a:xfrm>
            <a:custGeom>
              <a:avLst/>
              <a:gdLst>
                <a:gd name="T0" fmla="*/ 238 w 378"/>
                <a:gd name="T1" fmla="*/ 6 h 378"/>
                <a:gd name="T2" fmla="*/ 200 w 378"/>
                <a:gd name="T3" fmla="*/ 0 h 378"/>
                <a:gd name="T4" fmla="*/ 163 w 378"/>
                <a:gd name="T5" fmla="*/ 1 h 378"/>
                <a:gd name="T6" fmla="*/ 127 w 378"/>
                <a:gd name="T7" fmla="*/ 10 h 378"/>
                <a:gd name="T8" fmla="*/ 95 w 378"/>
                <a:gd name="T9" fmla="*/ 26 h 378"/>
                <a:gd name="T10" fmla="*/ 65 w 378"/>
                <a:gd name="T11" fmla="*/ 47 h 378"/>
                <a:gd name="T12" fmla="*/ 40 w 378"/>
                <a:gd name="T13" fmla="*/ 73 h 378"/>
                <a:gd name="T14" fmla="*/ 21 w 378"/>
                <a:gd name="T15" fmla="*/ 104 h 378"/>
                <a:gd name="T16" fmla="*/ 6 w 378"/>
                <a:gd name="T17" fmla="*/ 141 h 378"/>
                <a:gd name="T18" fmla="*/ 2 w 378"/>
                <a:gd name="T19" fmla="*/ 159 h 378"/>
                <a:gd name="T20" fmla="*/ 0 w 378"/>
                <a:gd name="T21" fmla="*/ 197 h 378"/>
                <a:gd name="T22" fmla="*/ 5 w 378"/>
                <a:gd name="T23" fmla="*/ 233 h 378"/>
                <a:gd name="T24" fmla="*/ 17 w 378"/>
                <a:gd name="T25" fmla="*/ 267 h 378"/>
                <a:gd name="T26" fmla="*/ 35 w 378"/>
                <a:gd name="T27" fmla="*/ 298 h 378"/>
                <a:gd name="T28" fmla="*/ 60 w 378"/>
                <a:gd name="T29" fmla="*/ 327 h 378"/>
                <a:gd name="T30" fmla="*/ 88 w 378"/>
                <a:gd name="T31" fmla="*/ 349 h 378"/>
                <a:gd name="T32" fmla="*/ 122 w 378"/>
                <a:gd name="T33" fmla="*/ 366 h 378"/>
                <a:gd name="T34" fmla="*/ 140 w 378"/>
                <a:gd name="T35" fmla="*/ 371 h 378"/>
                <a:gd name="T36" fmla="*/ 178 w 378"/>
                <a:gd name="T37" fmla="*/ 378 h 378"/>
                <a:gd name="T38" fmla="*/ 215 w 378"/>
                <a:gd name="T39" fmla="*/ 376 h 378"/>
                <a:gd name="T40" fmla="*/ 251 w 378"/>
                <a:gd name="T41" fmla="*/ 367 h 378"/>
                <a:gd name="T42" fmla="*/ 284 w 378"/>
                <a:gd name="T43" fmla="*/ 353 h 378"/>
                <a:gd name="T44" fmla="*/ 314 w 378"/>
                <a:gd name="T45" fmla="*/ 332 h 378"/>
                <a:gd name="T46" fmla="*/ 338 w 378"/>
                <a:gd name="T47" fmla="*/ 305 h 378"/>
                <a:gd name="T48" fmla="*/ 358 w 378"/>
                <a:gd name="T49" fmla="*/ 273 h 378"/>
                <a:gd name="T50" fmla="*/ 372 w 378"/>
                <a:gd name="T51" fmla="*/ 238 h 378"/>
                <a:gd name="T52" fmla="*/ 376 w 378"/>
                <a:gd name="T53" fmla="*/ 219 h 378"/>
                <a:gd name="T54" fmla="*/ 378 w 378"/>
                <a:gd name="T55" fmla="*/ 181 h 378"/>
                <a:gd name="T56" fmla="*/ 372 w 378"/>
                <a:gd name="T57" fmla="*/ 144 h 378"/>
                <a:gd name="T58" fmla="*/ 361 w 378"/>
                <a:gd name="T59" fmla="*/ 111 h 378"/>
                <a:gd name="T60" fmla="*/ 342 w 378"/>
                <a:gd name="T61" fmla="*/ 79 h 378"/>
                <a:gd name="T62" fmla="*/ 319 w 378"/>
                <a:gd name="T63" fmla="*/ 52 h 378"/>
                <a:gd name="T64" fmla="*/ 290 w 378"/>
                <a:gd name="T65" fmla="*/ 30 h 378"/>
                <a:gd name="T66" fmla="*/ 256 w 378"/>
                <a:gd name="T67" fmla="*/ 13 h 378"/>
                <a:gd name="T68" fmla="*/ 238 w 378"/>
                <a:gd name="T69" fmla="*/ 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6"/>
                  </a:moveTo>
                  <a:lnTo>
                    <a:pt x="238" y="6"/>
                  </a:lnTo>
                  <a:lnTo>
                    <a:pt x="219" y="2"/>
                  </a:lnTo>
                  <a:lnTo>
                    <a:pt x="200" y="0"/>
                  </a:lnTo>
                  <a:lnTo>
                    <a:pt x="182" y="0"/>
                  </a:lnTo>
                  <a:lnTo>
                    <a:pt x="163" y="1"/>
                  </a:lnTo>
                  <a:lnTo>
                    <a:pt x="146" y="5"/>
                  </a:lnTo>
                  <a:lnTo>
                    <a:pt x="127" y="10"/>
                  </a:lnTo>
                  <a:lnTo>
                    <a:pt x="110" y="17"/>
                  </a:lnTo>
                  <a:lnTo>
                    <a:pt x="95" y="26"/>
                  </a:lnTo>
                  <a:lnTo>
                    <a:pt x="79" y="35"/>
                  </a:lnTo>
                  <a:lnTo>
                    <a:pt x="65" y="47"/>
                  </a:lnTo>
                  <a:lnTo>
                    <a:pt x="52" y="58"/>
                  </a:lnTo>
                  <a:lnTo>
                    <a:pt x="40" y="73"/>
                  </a:lnTo>
                  <a:lnTo>
                    <a:pt x="30" y="88"/>
                  </a:lnTo>
                  <a:lnTo>
                    <a:pt x="21" y="104"/>
                  </a:lnTo>
                  <a:lnTo>
                    <a:pt x="13" y="122"/>
                  </a:lnTo>
                  <a:lnTo>
                    <a:pt x="6" y="141"/>
                  </a:lnTo>
                  <a:lnTo>
                    <a:pt x="6" y="141"/>
                  </a:lnTo>
                  <a:lnTo>
                    <a:pt x="2" y="159"/>
                  </a:lnTo>
                  <a:lnTo>
                    <a:pt x="1" y="178"/>
                  </a:lnTo>
                  <a:lnTo>
                    <a:pt x="0" y="197"/>
                  </a:lnTo>
                  <a:lnTo>
                    <a:pt x="2" y="215"/>
                  </a:lnTo>
                  <a:lnTo>
                    <a:pt x="5" y="233"/>
                  </a:lnTo>
                  <a:lnTo>
                    <a:pt x="10" y="250"/>
                  </a:lnTo>
                  <a:lnTo>
                    <a:pt x="17" y="267"/>
                  </a:lnTo>
                  <a:lnTo>
                    <a:pt x="26" y="284"/>
                  </a:lnTo>
                  <a:lnTo>
                    <a:pt x="35" y="298"/>
                  </a:lnTo>
                  <a:lnTo>
                    <a:pt x="47" y="313"/>
                  </a:lnTo>
                  <a:lnTo>
                    <a:pt x="60" y="327"/>
                  </a:lnTo>
                  <a:lnTo>
                    <a:pt x="73" y="339"/>
                  </a:lnTo>
                  <a:lnTo>
                    <a:pt x="88" y="349"/>
                  </a:lnTo>
                  <a:lnTo>
                    <a:pt x="104" y="358"/>
                  </a:lnTo>
                  <a:lnTo>
                    <a:pt x="122" y="366"/>
                  </a:lnTo>
                  <a:lnTo>
                    <a:pt x="140" y="371"/>
                  </a:lnTo>
                  <a:lnTo>
                    <a:pt x="140" y="371"/>
                  </a:lnTo>
                  <a:lnTo>
                    <a:pt x="159" y="375"/>
                  </a:lnTo>
                  <a:lnTo>
                    <a:pt x="178" y="378"/>
                  </a:lnTo>
                  <a:lnTo>
                    <a:pt x="196" y="378"/>
                  </a:lnTo>
                  <a:lnTo>
                    <a:pt x="215" y="376"/>
                  </a:lnTo>
                  <a:lnTo>
                    <a:pt x="233" y="372"/>
                  </a:lnTo>
                  <a:lnTo>
                    <a:pt x="251" y="367"/>
                  </a:lnTo>
                  <a:lnTo>
                    <a:pt x="268" y="361"/>
                  </a:lnTo>
                  <a:lnTo>
                    <a:pt x="284" y="353"/>
                  </a:lnTo>
                  <a:lnTo>
                    <a:pt x="299" y="342"/>
                  </a:lnTo>
                  <a:lnTo>
                    <a:pt x="314" y="332"/>
                  </a:lnTo>
                  <a:lnTo>
                    <a:pt x="327" y="319"/>
                  </a:lnTo>
                  <a:lnTo>
                    <a:pt x="338" y="305"/>
                  </a:lnTo>
                  <a:lnTo>
                    <a:pt x="349" y="290"/>
                  </a:lnTo>
                  <a:lnTo>
                    <a:pt x="358" y="273"/>
                  </a:lnTo>
                  <a:lnTo>
                    <a:pt x="366" y="257"/>
                  </a:lnTo>
                  <a:lnTo>
                    <a:pt x="372" y="238"/>
                  </a:lnTo>
                  <a:lnTo>
                    <a:pt x="372" y="238"/>
                  </a:lnTo>
                  <a:lnTo>
                    <a:pt x="376" y="219"/>
                  </a:lnTo>
                  <a:lnTo>
                    <a:pt x="378" y="200"/>
                  </a:lnTo>
                  <a:lnTo>
                    <a:pt x="378" y="181"/>
                  </a:lnTo>
                  <a:lnTo>
                    <a:pt x="376" y="163"/>
                  </a:lnTo>
                  <a:lnTo>
                    <a:pt x="372" y="144"/>
                  </a:lnTo>
                  <a:lnTo>
                    <a:pt x="368" y="128"/>
                  </a:lnTo>
                  <a:lnTo>
                    <a:pt x="361" y="111"/>
                  </a:lnTo>
                  <a:lnTo>
                    <a:pt x="353" y="95"/>
                  </a:lnTo>
                  <a:lnTo>
                    <a:pt x="342" y="79"/>
                  </a:lnTo>
                  <a:lnTo>
                    <a:pt x="332" y="65"/>
                  </a:lnTo>
                  <a:lnTo>
                    <a:pt x="319" y="52"/>
                  </a:lnTo>
                  <a:lnTo>
                    <a:pt x="306" y="40"/>
                  </a:lnTo>
                  <a:lnTo>
                    <a:pt x="290" y="30"/>
                  </a:lnTo>
                  <a:lnTo>
                    <a:pt x="273" y="19"/>
                  </a:lnTo>
                  <a:lnTo>
                    <a:pt x="256" y="13"/>
                  </a:lnTo>
                  <a:lnTo>
                    <a:pt x="238" y="6"/>
                  </a:lnTo>
                  <a:lnTo>
                    <a:pt x="238"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143"/>
            <p:cNvSpPr>
              <a:spLocks/>
            </p:cNvSpPr>
            <p:nvPr userDrawn="1"/>
          </p:nvSpPr>
          <p:spPr bwMode="auto">
            <a:xfrm>
              <a:off x="2081" y="2736"/>
              <a:ext cx="74" cy="75"/>
            </a:xfrm>
            <a:custGeom>
              <a:avLst/>
              <a:gdLst>
                <a:gd name="T0" fmla="*/ 188 w 297"/>
                <a:gd name="T1" fmla="*/ 5 h 297"/>
                <a:gd name="T2" fmla="*/ 158 w 297"/>
                <a:gd name="T3" fmla="*/ 0 h 297"/>
                <a:gd name="T4" fmla="*/ 129 w 297"/>
                <a:gd name="T5" fmla="*/ 1 h 297"/>
                <a:gd name="T6" fmla="*/ 101 w 297"/>
                <a:gd name="T7" fmla="*/ 7 h 297"/>
                <a:gd name="T8" fmla="*/ 74 w 297"/>
                <a:gd name="T9" fmla="*/ 19 h 297"/>
                <a:gd name="T10" fmla="*/ 51 w 297"/>
                <a:gd name="T11" fmla="*/ 36 h 297"/>
                <a:gd name="T12" fmla="*/ 31 w 297"/>
                <a:gd name="T13" fmla="*/ 57 h 297"/>
                <a:gd name="T14" fmla="*/ 16 w 297"/>
                <a:gd name="T15" fmla="*/ 82 h 297"/>
                <a:gd name="T16" fmla="*/ 5 w 297"/>
                <a:gd name="T17" fmla="*/ 109 h 297"/>
                <a:gd name="T18" fmla="*/ 3 w 297"/>
                <a:gd name="T19" fmla="*/ 125 h 297"/>
                <a:gd name="T20" fmla="*/ 0 w 297"/>
                <a:gd name="T21" fmla="*/ 153 h 297"/>
                <a:gd name="T22" fmla="*/ 4 w 297"/>
                <a:gd name="T23" fmla="*/ 182 h 297"/>
                <a:gd name="T24" fmla="*/ 14 w 297"/>
                <a:gd name="T25" fmla="*/ 209 h 297"/>
                <a:gd name="T26" fmla="*/ 28 w 297"/>
                <a:gd name="T27" fmla="*/ 234 h 297"/>
                <a:gd name="T28" fmla="*/ 47 w 297"/>
                <a:gd name="T29" fmla="*/ 256 h 297"/>
                <a:gd name="T30" fmla="*/ 69 w 297"/>
                <a:gd name="T31" fmla="*/ 273 h 297"/>
                <a:gd name="T32" fmla="*/ 97 w 297"/>
                <a:gd name="T33" fmla="*/ 286 h 297"/>
                <a:gd name="T34" fmla="*/ 111 w 297"/>
                <a:gd name="T35" fmla="*/ 292 h 297"/>
                <a:gd name="T36" fmla="*/ 140 w 297"/>
                <a:gd name="T37" fmla="*/ 297 h 297"/>
                <a:gd name="T38" fmla="*/ 170 w 297"/>
                <a:gd name="T39" fmla="*/ 295 h 297"/>
                <a:gd name="T40" fmla="*/ 197 w 297"/>
                <a:gd name="T41" fmla="*/ 289 h 297"/>
                <a:gd name="T42" fmla="*/ 223 w 297"/>
                <a:gd name="T43" fmla="*/ 277 h 297"/>
                <a:gd name="T44" fmla="*/ 246 w 297"/>
                <a:gd name="T45" fmla="*/ 260 h 297"/>
                <a:gd name="T46" fmla="*/ 266 w 297"/>
                <a:gd name="T47" fmla="*/ 239 h 297"/>
                <a:gd name="T48" fmla="*/ 282 w 297"/>
                <a:gd name="T49" fmla="*/ 215 h 297"/>
                <a:gd name="T50" fmla="*/ 292 w 297"/>
                <a:gd name="T51" fmla="*/ 186 h 297"/>
                <a:gd name="T52" fmla="*/ 296 w 297"/>
                <a:gd name="T53" fmla="*/ 172 h 297"/>
                <a:gd name="T54" fmla="*/ 297 w 297"/>
                <a:gd name="T55" fmla="*/ 142 h 297"/>
                <a:gd name="T56" fmla="*/ 293 w 297"/>
                <a:gd name="T57" fmla="*/ 113 h 297"/>
                <a:gd name="T58" fmla="*/ 284 w 297"/>
                <a:gd name="T59" fmla="*/ 87 h 297"/>
                <a:gd name="T60" fmla="*/ 270 w 297"/>
                <a:gd name="T61" fmla="*/ 62 h 297"/>
                <a:gd name="T62" fmla="*/ 252 w 297"/>
                <a:gd name="T63" fmla="*/ 40 h 297"/>
                <a:gd name="T64" fmla="*/ 228 w 297"/>
                <a:gd name="T65" fmla="*/ 22 h 297"/>
                <a:gd name="T66" fmla="*/ 202 w 297"/>
                <a:gd name="T67" fmla="*/ 9 h 297"/>
                <a:gd name="T68" fmla="*/ 188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8" y="5"/>
                  </a:moveTo>
                  <a:lnTo>
                    <a:pt x="188" y="5"/>
                  </a:lnTo>
                  <a:lnTo>
                    <a:pt x="172" y="1"/>
                  </a:lnTo>
                  <a:lnTo>
                    <a:pt x="158" y="0"/>
                  </a:lnTo>
                  <a:lnTo>
                    <a:pt x="144" y="0"/>
                  </a:lnTo>
                  <a:lnTo>
                    <a:pt x="129" y="1"/>
                  </a:lnTo>
                  <a:lnTo>
                    <a:pt x="115" y="4"/>
                  </a:lnTo>
                  <a:lnTo>
                    <a:pt x="101" y="7"/>
                  </a:lnTo>
                  <a:lnTo>
                    <a:pt x="87" y="13"/>
                  </a:lnTo>
                  <a:lnTo>
                    <a:pt x="74" y="19"/>
                  </a:lnTo>
                  <a:lnTo>
                    <a:pt x="63" y="27"/>
                  </a:lnTo>
                  <a:lnTo>
                    <a:pt x="51" y="36"/>
                  </a:lnTo>
                  <a:lnTo>
                    <a:pt x="41" y="45"/>
                  </a:lnTo>
                  <a:lnTo>
                    <a:pt x="31" y="57"/>
                  </a:lnTo>
                  <a:lnTo>
                    <a:pt x="24" y="69"/>
                  </a:lnTo>
                  <a:lnTo>
                    <a:pt x="16" y="82"/>
                  </a:lnTo>
                  <a:lnTo>
                    <a:pt x="11" y="95"/>
                  </a:lnTo>
                  <a:lnTo>
                    <a:pt x="5" y="109"/>
                  </a:lnTo>
                  <a:lnTo>
                    <a:pt x="5" y="109"/>
                  </a:lnTo>
                  <a:lnTo>
                    <a:pt x="3" y="125"/>
                  </a:lnTo>
                  <a:lnTo>
                    <a:pt x="0" y="139"/>
                  </a:lnTo>
                  <a:lnTo>
                    <a:pt x="0" y="153"/>
                  </a:lnTo>
                  <a:lnTo>
                    <a:pt x="1" y="169"/>
                  </a:lnTo>
                  <a:lnTo>
                    <a:pt x="4" y="182"/>
                  </a:lnTo>
                  <a:lnTo>
                    <a:pt x="8" y="196"/>
                  </a:lnTo>
                  <a:lnTo>
                    <a:pt x="14" y="209"/>
                  </a:lnTo>
                  <a:lnTo>
                    <a:pt x="21" y="222"/>
                  </a:lnTo>
                  <a:lnTo>
                    <a:pt x="28" y="234"/>
                  </a:lnTo>
                  <a:lnTo>
                    <a:pt x="37" y="246"/>
                  </a:lnTo>
                  <a:lnTo>
                    <a:pt x="47" y="256"/>
                  </a:lnTo>
                  <a:lnTo>
                    <a:pt x="57" y="265"/>
                  </a:lnTo>
                  <a:lnTo>
                    <a:pt x="69" y="273"/>
                  </a:lnTo>
                  <a:lnTo>
                    <a:pt x="82" y="281"/>
                  </a:lnTo>
                  <a:lnTo>
                    <a:pt x="97" y="286"/>
                  </a:lnTo>
                  <a:lnTo>
                    <a:pt x="111" y="292"/>
                  </a:lnTo>
                  <a:lnTo>
                    <a:pt x="111" y="292"/>
                  </a:lnTo>
                  <a:lnTo>
                    <a:pt x="125" y="294"/>
                  </a:lnTo>
                  <a:lnTo>
                    <a:pt x="140" y="297"/>
                  </a:lnTo>
                  <a:lnTo>
                    <a:pt x="155" y="297"/>
                  </a:lnTo>
                  <a:lnTo>
                    <a:pt x="170" y="295"/>
                  </a:lnTo>
                  <a:lnTo>
                    <a:pt x="184" y="293"/>
                  </a:lnTo>
                  <a:lnTo>
                    <a:pt x="197" y="289"/>
                  </a:lnTo>
                  <a:lnTo>
                    <a:pt x="210" y="284"/>
                  </a:lnTo>
                  <a:lnTo>
                    <a:pt x="223" y="277"/>
                  </a:lnTo>
                  <a:lnTo>
                    <a:pt x="235" y="269"/>
                  </a:lnTo>
                  <a:lnTo>
                    <a:pt x="246" y="260"/>
                  </a:lnTo>
                  <a:lnTo>
                    <a:pt x="257" y="250"/>
                  </a:lnTo>
                  <a:lnTo>
                    <a:pt x="266" y="239"/>
                  </a:lnTo>
                  <a:lnTo>
                    <a:pt x="275" y="228"/>
                  </a:lnTo>
                  <a:lnTo>
                    <a:pt x="282" y="215"/>
                  </a:lnTo>
                  <a:lnTo>
                    <a:pt x="288" y="200"/>
                  </a:lnTo>
                  <a:lnTo>
                    <a:pt x="292" y="186"/>
                  </a:lnTo>
                  <a:lnTo>
                    <a:pt x="292" y="186"/>
                  </a:lnTo>
                  <a:lnTo>
                    <a:pt x="296" y="172"/>
                  </a:lnTo>
                  <a:lnTo>
                    <a:pt x="297" y="157"/>
                  </a:lnTo>
                  <a:lnTo>
                    <a:pt x="297" y="142"/>
                  </a:lnTo>
                  <a:lnTo>
                    <a:pt x="296" y="127"/>
                  </a:lnTo>
                  <a:lnTo>
                    <a:pt x="293" y="113"/>
                  </a:lnTo>
                  <a:lnTo>
                    <a:pt x="289" y="100"/>
                  </a:lnTo>
                  <a:lnTo>
                    <a:pt x="284" y="87"/>
                  </a:lnTo>
                  <a:lnTo>
                    <a:pt x="278" y="74"/>
                  </a:lnTo>
                  <a:lnTo>
                    <a:pt x="270" y="62"/>
                  </a:lnTo>
                  <a:lnTo>
                    <a:pt x="261" y="50"/>
                  </a:lnTo>
                  <a:lnTo>
                    <a:pt x="252" y="40"/>
                  </a:lnTo>
                  <a:lnTo>
                    <a:pt x="240" y="31"/>
                  </a:lnTo>
                  <a:lnTo>
                    <a:pt x="228" y="22"/>
                  </a:lnTo>
                  <a:lnTo>
                    <a:pt x="215" y="15"/>
                  </a:lnTo>
                  <a:lnTo>
                    <a:pt x="202" y="9"/>
                  </a:lnTo>
                  <a:lnTo>
                    <a:pt x="188" y="5"/>
                  </a:lnTo>
                  <a:lnTo>
                    <a:pt x="18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144"/>
            <p:cNvSpPr>
              <a:spLocks/>
            </p:cNvSpPr>
            <p:nvPr userDrawn="1"/>
          </p:nvSpPr>
          <p:spPr bwMode="auto">
            <a:xfrm>
              <a:off x="2762" y="731"/>
              <a:ext cx="236" cy="236"/>
            </a:xfrm>
            <a:custGeom>
              <a:avLst/>
              <a:gdLst>
                <a:gd name="T0" fmla="*/ 448 w 944"/>
                <a:gd name="T1" fmla="*/ 0 h 944"/>
                <a:gd name="T2" fmla="*/ 376 w 944"/>
                <a:gd name="T3" fmla="*/ 9 h 944"/>
                <a:gd name="T4" fmla="*/ 310 w 944"/>
                <a:gd name="T5" fmla="*/ 28 h 944"/>
                <a:gd name="T6" fmla="*/ 247 w 944"/>
                <a:gd name="T7" fmla="*/ 57 h 944"/>
                <a:gd name="T8" fmla="*/ 189 w 944"/>
                <a:gd name="T9" fmla="*/ 93 h 944"/>
                <a:gd name="T10" fmla="*/ 138 w 944"/>
                <a:gd name="T11" fmla="*/ 138 h 944"/>
                <a:gd name="T12" fmla="*/ 93 w 944"/>
                <a:gd name="T13" fmla="*/ 190 h 944"/>
                <a:gd name="T14" fmla="*/ 57 w 944"/>
                <a:gd name="T15" fmla="*/ 247 h 944"/>
                <a:gd name="T16" fmla="*/ 28 w 944"/>
                <a:gd name="T17" fmla="*/ 310 h 944"/>
                <a:gd name="T18" fmla="*/ 9 w 944"/>
                <a:gd name="T19" fmla="*/ 378 h 944"/>
                <a:gd name="T20" fmla="*/ 0 w 944"/>
                <a:gd name="T21" fmla="*/ 448 h 944"/>
                <a:gd name="T22" fmla="*/ 0 w 944"/>
                <a:gd name="T23" fmla="*/ 496 h 944"/>
                <a:gd name="T24" fmla="*/ 9 w 944"/>
                <a:gd name="T25" fmla="*/ 568 h 944"/>
                <a:gd name="T26" fmla="*/ 28 w 944"/>
                <a:gd name="T27" fmla="*/ 634 h 944"/>
                <a:gd name="T28" fmla="*/ 57 w 944"/>
                <a:gd name="T29" fmla="*/ 697 h 944"/>
                <a:gd name="T30" fmla="*/ 93 w 944"/>
                <a:gd name="T31" fmla="*/ 755 h 944"/>
                <a:gd name="T32" fmla="*/ 138 w 944"/>
                <a:gd name="T33" fmla="*/ 806 h 944"/>
                <a:gd name="T34" fmla="*/ 189 w 944"/>
                <a:gd name="T35" fmla="*/ 850 h 944"/>
                <a:gd name="T36" fmla="*/ 247 w 944"/>
                <a:gd name="T37" fmla="*/ 887 h 944"/>
                <a:gd name="T38" fmla="*/ 310 w 944"/>
                <a:gd name="T39" fmla="*/ 916 h 944"/>
                <a:gd name="T40" fmla="*/ 376 w 944"/>
                <a:gd name="T41" fmla="*/ 935 h 944"/>
                <a:gd name="T42" fmla="*/ 448 w 944"/>
                <a:gd name="T43" fmla="*/ 944 h 944"/>
                <a:gd name="T44" fmla="*/ 496 w 944"/>
                <a:gd name="T45" fmla="*/ 944 h 944"/>
                <a:gd name="T46" fmla="*/ 568 w 944"/>
                <a:gd name="T47" fmla="*/ 935 h 944"/>
                <a:gd name="T48" fmla="*/ 634 w 944"/>
                <a:gd name="T49" fmla="*/ 916 h 944"/>
                <a:gd name="T50" fmla="*/ 697 w 944"/>
                <a:gd name="T51" fmla="*/ 887 h 944"/>
                <a:gd name="T52" fmla="*/ 754 w 944"/>
                <a:gd name="T53" fmla="*/ 850 h 944"/>
                <a:gd name="T54" fmla="*/ 806 w 944"/>
                <a:gd name="T55" fmla="*/ 806 h 944"/>
                <a:gd name="T56" fmla="*/ 851 w 944"/>
                <a:gd name="T57" fmla="*/ 755 h 944"/>
                <a:gd name="T58" fmla="*/ 887 w 944"/>
                <a:gd name="T59" fmla="*/ 697 h 944"/>
                <a:gd name="T60" fmla="*/ 916 w 944"/>
                <a:gd name="T61" fmla="*/ 634 h 944"/>
                <a:gd name="T62" fmla="*/ 935 w 944"/>
                <a:gd name="T63" fmla="*/ 568 h 944"/>
                <a:gd name="T64" fmla="*/ 944 w 944"/>
                <a:gd name="T65" fmla="*/ 496 h 944"/>
                <a:gd name="T66" fmla="*/ 944 w 944"/>
                <a:gd name="T67" fmla="*/ 448 h 944"/>
                <a:gd name="T68" fmla="*/ 935 w 944"/>
                <a:gd name="T69" fmla="*/ 378 h 944"/>
                <a:gd name="T70" fmla="*/ 916 w 944"/>
                <a:gd name="T71" fmla="*/ 310 h 944"/>
                <a:gd name="T72" fmla="*/ 887 w 944"/>
                <a:gd name="T73" fmla="*/ 247 h 944"/>
                <a:gd name="T74" fmla="*/ 851 w 944"/>
                <a:gd name="T75" fmla="*/ 190 h 944"/>
                <a:gd name="T76" fmla="*/ 806 w 944"/>
                <a:gd name="T77" fmla="*/ 138 h 944"/>
                <a:gd name="T78" fmla="*/ 754 w 944"/>
                <a:gd name="T79" fmla="*/ 93 h 944"/>
                <a:gd name="T80" fmla="*/ 697 w 944"/>
                <a:gd name="T81" fmla="*/ 57 h 944"/>
                <a:gd name="T82" fmla="*/ 634 w 944"/>
                <a:gd name="T83" fmla="*/ 28 h 944"/>
                <a:gd name="T84" fmla="*/ 568 w 944"/>
                <a:gd name="T85" fmla="*/ 9 h 944"/>
                <a:gd name="T86" fmla="*/ 496 w 944"/>
                <a:gd name="T87" fmla="*/ 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471" y="0"/>
                  </a:moveTo>
                  <a:lnTo>
                    <a:pt x="471" y="0"/>
                  </a:lnTo>
                  <a:lnTo>
                    <a:pt x="448" y="0"/>
                  </a:lnTo>
                  <a:lnTo>
                    <a:pt x="423" y="2"/>
                  </a:lnTo>
                  <a:lnTo>
                    <a:pt x="400" y="5"/>
                  </a:lnTo>
                  <a:lnTo>
                    <a:pt x="376" y="9"/>
                  </a:lnTo>
                  <a:lnTo>
                    <a:pt x="354" y="14"/>
                  </a:lnTo>
                  <a:lnTo>
                    <a:pt x="332" y="21"/>
                  </a:lnTo>
                  <a:lnTo>
                    <a:pt x="310" y="28"/>
                  </a:lnTo>
                  <a:lnTo>
                    <a:pt x="288" y="36"/>
                  </a:lnTo>
                  <a:lnTo>
                    <a:pt x="267" y="47"/>
                  </a:lnTo>
                  <a:lnTo>
                    <a:pt x="247" y="57"/>
                  </a:lnTo>
                  <a:lnTo>
                    <a:pt x="226" y="67"/>
                  </a:lnTo>
                  <a:lnTo>
                    <a:pt x="208" y="80"/>
                  </a:lnTo>
                  <a:lnTo>
                    <a:pt x="189" y="93"/>
                  </a:lnTo>
                  <a:lnTo>
                    <a:pt x="172" y="108"/>
                  </a:lnTo>
                  <a:lnTo>
                    <a:pt x="155" y="122"/>
                  </a:lnTo>
                  <a:lnTo>
                    <a:pt x="138" y="138"/>
                  </a:lnTo>
                  <a:lnTo>
                    <a:pt x="122" y="155"/>
                  </a:lnTo>
                  <a:lnTo>
                    <a:pt x="108" y="172"/>
                  </a:lnTo>
                  <a:lnTo>
                    <a:pt x="93" y="190"/>
                  </a:lnTo>
                  <a:lnTo>
                    <a:pt x="80" y="208"/>
                  </a:lnTo>
                  <a:lnTo>
                    <a:pt x="67" y="228"/>
                  </a:lnTo>
                  <a:lnTo>
                    <a:pt x="57" y="247"/>
                  </a:lnTo>
                  <a:lnTo>
                    <a:pt x="47" y="267"/>
                  </a:lnTo>
                  <a:lnTo>
                    <a:pt x="36" y="288"/>
                  </a:lnTo>
                  <a:lnTo>
                    <a:pt x="28" y="310"/>
                  </a:lnTo>
                  <a:lnTo>
                    <a:pt x="20" y="332"/>
                  </a:lnTo>
                  <a:lnTo>
                    <a:pt x="14" y="354"/>
                  </a:lnTo>
                  <a:lnTo>
                    <a:pt x="9" y="378"/>
                  </a:lnTo>
                  <a:lnTo>
                    <a:pt x="5" y="400"/>
                  </a:lnTo>
                  <a:lnTo>
                    <a:pt x="2" y="424"/>
                  </a:lnTo>
                  <a:lnTo>
                    <a:pt x="0" y="448"/>
                  </a:lnTo>
                  <a:lnTo>
                    <a:pt x="0" y="473"/>
                  </a:lnTo>
                  <a:lnTo>
                    <a:pt x="0" y="473"/>
                  </a:lnTo>
                  <a:lnTo>
                    <a:pt x="0" y="496"/>
                  </a:lnTo>
                  <a:lnTo>
                    <a:pt x="2" y="521"/>
                  </a:lnTo>
                  <a:lnTo>
                    <a:pt x="5" y="544"/>
                  </a:lnTo>
                  <a:lnTo>
                    <a:pt x="9" y="568"/>
                  </a:lnTo>
                  <a:lnTo>
                    <a:pt x="14" y="590"/>
                  </a:lnTo>
                  <a:lnTo>
                    <a:pt x="20" y="612"/>
                  </a:lnTo>
                  <a:lnTo>
                    <a:pt x="28" y="634"/>
                  </a:lnTo>
                  <a:lnTo>
                    <a:pt x="36" y="656"/>
                  </a:lnTo>
                  <a:lnTo>
                    <a:pt x="47" y="677"/>
                  </a:lnTo>
                  <a:lnTo>
                    <a:pt x="57" y="697"/>
                  </a:lnTo>
                  <a:lnTo>
                    <a:pt x="67" y="718"/>
                  </a:lnTo>
                  <a:lnTo>
                    <a:pt x="80" y="736"/>
                  </a:lnTo>
                  <a:lnTo>
                    <a:pt x="93" y="755"/>
                  </a:lnTo>
                  <a:lnTo>
                    <a:pt x="108" y="772"/>
                  </a:lnTo>
                  <a:lnTo>
                    <a:pt x="122" y="789"/>
                  </a:lnTo>
                  <a:lnTo>
                    <a:pt x="138" y="806"/>
                  </a:lnTo>
                  <a:lnTo>
                    <a:pt x="155" y="822"/>
                  </a:lnTo>
                  <a:lnTo>
                    <a:pt x="172" y="836"/>
                  </a:lnTo>
                  <a:lnTo>
                    <a:pt x="189" y="850"/>
                  </a:lnTo>
                  <a:lnTo>
                    <a:pt x="208" y="863"/>
                  </a:lnTo>
                  <a:lnTo>
                    <a:pt x="226" y="877"/>
                  </a:lnTo>
                  <a:lnTo>
                    <a:pt x="247" y="887"/>
                  </a:lnTo>
                  <a:lnTo>
                    <a:pt x="267" y="897"/>
                  </a:lnTo>
                  <a:lnTo>
                    <a:pt x="288" y="908"/>
                  </a:lnTo>
                  <a:lnTo>
                    <a:pt x="310" y="916"/>
                  </a:lnTo>
                  <a:lnTo>
                    <a:pt x="332" y="923"/>
                  </a:lnTo>
                  <a:lnTo>
                    <a:pt x="354" y="930"/>
                  </a:lnTo>
                  <a:lnTo>
                    <a:pt x="376" y="935"/>
                  </a:lnTo>
                  <a:lnTo>
                    <a:pt x="400" y="939"/>
                  </a:lnTo>
                  <a:lnTo>
                    <a:pt x="423" y="942"/>
                  </a:lnTo>
                  <a:lnTo>
                    <a:pt x="448" y="944"/>
                  </a:lnTo>
                  <a:lnTo>
                    <a:pt x="471" y="944"/>
                  </a:lnTo>
                  <a:lnTo>
                    <a:pt x="471" y="944"/>
                  </a:lnTo>
                  <a:lnTo>
                    <a:pt x="496" y="944"/>
                  </a:lnTo>
                  <a:lnTo>
                    <a:pt x="521" y="942"/>
                  </a:lnTo>
                  <a:lnTo>
                    <a:pt x="544" y="939"/>
                  </a:lnTo>
                  <a:lnTo>
                    <a:pt x="568" y="935"/>
                  </a:lnTo>
                  <a:lnTo>
                    <a:pt x="590" y="930"/>
                  </a:lnTo>
                  <a:lnTo>
                    <a:pt x="612" y="923"/>
                  </a:lnTo>
                  <a:lnTo>
                    <a:pt x="634" y="916"/>
                  </a:lnTo>
                  <a:lnTo>
                    <a:pt x="656" y="908"/>
                  </a:lnTo>
                  <a:lnTo>
                    <a:pt x="677" y="897"/>
                  </a:lnTo>
                  <a:lnTo>
                    <a:pt x="697" y="887"/>
                  </a:lnTo>
                  <a:lnTo>
                    <a:pt x="718" y="877"/>
                  </a:lnTo>
                  <a:lnTo>
                    <a:pt x="736" y="863"/>
                  </a:lnTo>
                  <a:lnTo>
                    <a:pt x="754" y="850"/>
                  </a:lnTo>
                  <a:lnTo>
                    <a:pt x="772" y="836"/>
                  </a:lnTo>
                  <a:lnTo>
                    <a:pt x="789" y="822"/>
                  </a:lnTo>
                  <a:lnTo>
                    <a:pt x="806" y="806"/>
                  </a:lnTo>
                  <a:lnTo>
                    <a:pt x="822" y="789"/>
                  </a:lnTo>
                  <a:lnTo>
                    <a:pt x="836" y="772"/>
                  </a:lnTo>
                  <a:lnTo>
                    <a:pt x="851" y="755"/>
                  </a:lnTo>
                  <a:lnTo>
                    <a:pt x="864" y="736"/>
                  </a:lnTo>
                  <a:lnTo>
                    <a:pt x="877" y="718"/>
                  </a:lnTo>
                  <a:lnTo>
                    <a:pt x="887" y="697"/>
                  </a:lnTo>
                  <a:lnTo>
                    <a:pt x="897" y="677"/>
                  </a:lnTo>
                  <a:lnTo>
                    <a:pt x="908" y="656"/>
                  </a:lnTo>
                  <a:lnTo>
                    <a:pt x="916" y="634"/>
                  </a:lnTo>
                  <a:lnTo>
                    <a:pt x="924" y="612"/>
                  </a:lnTo>
                  <a:lnTo>
                    <a:pt x="930" y="590"/>
                  </a:lnTo>
                  <a:lnTo>
                    <a:pt x="935" y="568"/>
                  </a:lnTo>
                  <a:lnTo>
                    <a:pt x="939" y="544"/>
                  </a:lnTo>
                  <a:lnTo>
                    <a:pt x="942" y="521"/>
                  </a:lnTo>
                  <a:lnTo>
                    <a:pt x="944" y="496"/>
                  </a:lnTo>
                  <a:lnTo>
                    <a:pt x="944" y="473"/>
                  </a:lnTo>
                  <a:lnTo>
                    <a:pt x="944" y="473"/>
                  </a:lnTo>
                  <a:lnTo>
                    <a:pt x="944" y="448"/>
                  </a:lnTo>
                  <a:lnTo>
                    <a:pt x="942" y="424"/>
                  </a:lnTo>
                  <a:lnTo>
                    <a:pt x="939" y="400"/>
                  </a:lnTo>
                  <a:lnTo>
                    <a:pt x="935" y="378"/>
                  </a:lnTo>
                  <a:lnTo>
                    <a:pt x="930" y="354"/>
                  </a:lnTo>
                  <a:lnTo>
                    <a:pt x="924" y="332"/>
                  </a:lnTo>
                  <a:lnTo>
                    <a:pt x="916" y="310"/>
                  </a:lnTo>
                  <a:lnTo>
                    <a:pt x="908" y="288"/>
                  </a:lnTo>
                  <a:lnTo>
                    <a:pt x="897" y="267"/>
                  </a:lnTo>
                  <a:lnTo>
                    <a:pt x="887" y="247"/>
                  </a:lnTo>
                  <a:lnTo>
                    <a:pt x="877" y="228"/>
                  </a:lnTo>
                  <a:lnTo>
                    <a:pt x="864" y="208"/>
                  </a:lnTo>
                  <a:lnTo>
                    <a:pt x="851" y="190"/>
                  </a:lnTo>
                  <a:lnTo>
                    <a:pt x="836" y="172"/>
                  </a:lnTo>
                  <a:lnTo>
                    <a:pt x="822" y="155"/>
                  </a:lnTo>
                  <a:lnTo>
                    <a:pt x="806" y="138"/>
                  </a:lnTo>
                  <a:lnTo>
                    <a:pt x="789" y="122"/>
                  </a:lnTo>
                  <a:lnTo>
                    <a:pt x="772" y="108"/>
                  </a:lnTo>
                  <a:lnTo>
                    <a:pt x="754" y="93"/>
                  </a:lnTo>
                  <a:lnTo>
                    <a:pt x="736" y="80"/>
                  </a:lnTo>
                  <a:lnTo>
                    <a:pt x="718" y="67"/>
                  </a:lnTo>
                  <a:lnTo>
                    <a:pt x="697" y="57"/>
                  </a:lnTo>
                  <a:lnTo>
                    <a:pt x="677" y="47"/>
                  </a:lnTo>
                  <a:lnTo>
                    <a:pt x="656" y="36"/>
                  </a:lnTo>
                  <a:lnTo>
                    <a:pt x="634" y="28"/>
                  </a:lnTo>
                  <a:lnTo>
                    <a:pt x="612" y="21"/>
                  </a:lnTo>
                  <a:lnTo>
                    <a:pt x="590" y="14"/>
                  </a:lnTo>
                  <a:lnTo>
                    <a:pt x="568" y="9"/>
                  </a:lnTo>
                  <a:lnTo>
                    <a:pt x="544" y="5"/>
                  </a:lnTo>
                  <a:lnTo>
                    <a:pt x="521" y="2"/>
                  </a:lnTo>
                  <a:lnTo>
                    <a:pt x="496" y="0"/>
                  </a:lnTo>
                  <a:lnTo>
                    <a:pt x="471" y="0"/>
                  </a:lnTo>
                  <a:lnTo>
                    <a:pt x="47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Freeform 145"/>
            <p:cNvSpPr>
              <a:spLocks/>
            </p:cNvSpPr>
            <p:nvPr userDrawn="1"/>
          </p:nvSpPr>
          <p:spPr bwMode="auto">
            <a:xfrm>
              <a:off x="2772" y="994"/>
              <a:ext cx="216" cy="216"/>
            </a:xfrm>
            <a:custGeom>
              <a:avLst/>
              <a:gdLst>
                <a:gd name="T0" fmla="*/ 409 w 864"/>
                <a:gd name="T1" fmla="*/ 2 h 864"/>
                <a:gd name="T2" fmla="*/ 345 w 864"/>
                <a:gd name="T3" fmla="*/ 10 h 864"/>
                <a:gd name="T4" fmla="*/ 283 w 864"/>
                <a:gd name="T5" fmla="*/ 26 h 864"/>
                <a:gd name="T6" fmla="*/ 225 w 864"/>
                <a:gd name="T7" fmla="*/ 53 h 864"/>
                <a:gd name="T8" fmla="*/ 173 w 864"/>
                <a:gd name="T9" fmla="*/ 86 h 864"/>
                <a:gd name="T10" fmla="*/ 126 w 864"/>
                <a:gd name="T11" fmla="*/ 127 h 864"/>
                <a:gd name="T12" fmla="*/ 86 w 864"/>
                <a:gd name="T13" fmla="*/ 174 h 864"/>
                <a:gd name="T14" fmla="*/ 52 w 864"/>
                <a:gd name="T15" fmla="*/ 227 h 864"/>
                <a:gd name="T16" fmla="*/ 26 w 864"/>
                <a:gd name="T17" fmla="*/ 284 h 864"/>
                <a:gd name="T18" fmla="*/ 9 w 864"/>
                <a:gd name="T19" fmla="*/ 346 h 864"/>
                <a:gd name="T20" fmla="*/ 0 w 864"/>
                <a:gd name="T21" fmla="*/ 411 h 864"/>
                <a:gd name="T22" fmla="*/ 0 w 864"/>
                <a:gd name="T23" fmla="*/ 455 h 864"/>
                <a:gd name="T24" fmla="*/ 9 w 864"/>
                <a:gd name="T25" fmla="*/ 520 h 864"/>
                <a:gd name="T26" fmla="*/ 26 w 864"/>
                <a:gd name="T27" fmla="*/ 581 h 864"/>
                <a:gd name="T28" fmla="*/ 52 w 864"/>
                <a:gd name="T29" fmla="*/ 639 h 864"/>
                <a:gd name="T30" fmla="*/ 86 w 864"/>
                <a:gd name="T31" fmla="*/ 691 h 864"/>
                <a:gd name="T32" fmla="*/ 126 w 864"/>
                <a:gd name="T33" fmla="*/ 738 h 864"/>
                <a:gd name="T34" fmla="*/ 173 w 864"/>
                <a:gd name="T35" fmla="*/ 778 h 864"/>
                <a:gd name="T36" fmla="*/ 225 w 864"/>
                <a:gd name="T37" fmla="*/ 812 h 864"/>
                <a:gd name="T38" fmla="*/ 283 w 864"/>
                <a:gd name="T39" fmla="*/ 838 h 864"/>
                <a:gd name="T40" fmla="*/ 345 w 864"/>
                <a:gd name="T41" fmla="*/ 856 h 864"/>
                <a:gd name="T42" fmla="*/ 409 w 864"/>
                <a:gd name="T43" fmla="*/ 864 h 864"/>
                <a:gd name="T44" fmla="*/ 455 w 864"/>
                <a:gd name="T45" fmla="*/ 864 h 864"/>
                <a:gd name="T46" fmla="*/ 519 w 864"/>
                <a:gd name="T47" fmla="*/ 856 h 864"/>
                <a:gd name="T48" fmla="*/ 580 w 864"/>
                <a:gd name="T49" fmla="*/ 838 h 864"/>
                <a:gd name="T50" fmla="*/ 639 w 864"/>
                <a:gd name="T51" fmla="*/ 812 h 864"/>
                <a:gd name="T52" fmla="*/ 691 w 864"/>
                <a:gd name="T53" fmla="*/ 778 h 864"/>
                <a:gd name="T54" fmla="*/ 738 w 864"/>
                <a:gd name="T55" fmla="*/ 738 h 864"/>
                <a:gd name="T56" fmla="*/ 778 w 864"/>
                <a:gd name="T57" fmla="*/ 691 h 864"/>
                <a:gd name="T58" fmla="*/ 812 w 864"/>
                <a:gd name="T59" fmla="*/ 639 h 864"/>
                <a:gd name="T60" fmla="*/ 838 w 864"/>
                <a:gd name="T61" fmla="*/ 581 h 864"/>
                <a:gd name="T62" fmla="*/ 855 w 864"/>
                <a:gd name="T63" fmla="*/ 520 h 864"/>
                <a:gd name="T64" fmla="*/ 864 w 864"/>
                <a:gd name="T65" fmla="*/ 455 h 864"/>
                <a:gd name="T66" fmla="*/ 864 w 864"/>
                <a:gd name="T67" fmla="*/ 411 h 864"/>
                <a:gd name="T68" fmla="*/ 855 w 864"/>
                <a:gd name="T69" fmla="*/ 346 h 864"/>
                <a:gd name="T70" fmla="*/ 838 w 864"/>
                <a:gd name="T71" fmla="*/ 284 h 864"/>
                <a:gd name="T72" fmla="*/ 812 w 864"/>
                <a:gd name="T73" fmla="*/ 227 h 864"/>
                <a:gd name="T74" fmla="*/ 778 w 864"/>
                <a:gd name="T75" fmla="*/ 174 h 864"/>
                <a:gd name="T76" fmla="*/ 738 w 864"/>
                <a:gd name="T77" fmla="*/ 127 h 864"/>
                <a:gd name="T78" fmla="*/ 691 w 864"/>
                <a:gd name="T79" fmla="*/ 86 h 864"/>
                <a:gd name="T80" fmla="*/ 639 w 864"/>
                <a:gd name="T81" fmla="*/ 53 h 864"/>
                <a:gd name="T82" fmla="*/ 580 w 864"/>
                <a:gd name="T83" fmla="*/ 26 h 864"/>
                <a:gd name="T84" fmla="*/ 519 w 864"/>
                <a:gd name="T85" fmla="*/ 10 h 864"/>
                <a:gd name="T86" fmla="*/ 455 w 864"/>
                <a:gd name="T87" fmla="*/ 2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431" y="0"/>
                  </a:moveTo>
                  <a:lnTo>
                    <a:pt x="431" y="0"/>
                  </a:lnTo>
                  <a:lnTo>
                    <a:pt x="409" y="2"/>
                  </a:lnTo>
                  <a:lnTo>
                    <a:pt x="388" y="3"/>
                  </a:lnTo>
                  <a:lnTo>
                    <a:pt x="366" y="6"/>
                  </a:lnTo>
                  <a:lnTo>
                    <a:pt x="345" y="10"/>
                  </a:lnTo>
                  <a:lnTo>
                    <a:pt x="324" y="15"/>
                  </a:lnTo>
                  <a:lnTo>
                    <a:pt x="304" y="20"/>
                  </a:lnTo>
                  <a:lnTo>
                    <a:pt x="283" y="26"/>
                  </a:lnTo>
                  <a:lnTo>
                    <a:pt x="263" y="34"/>
                  </a:lnTo>
                  <a:lnTo>
                    <a:pt x="245" y="43"/>
                  </a:lnTo>
                  <a:lnTo>
                    <a:pt x="225" y="53"/>
                  </a:lnTo>
                  <a:lnTo>
                    <a:pt x="209" y="63"/>
                  </a:lnTo>
                  <a:lnTo>
                    <a:pt x="190" y="75"/>
                  </a:lnTo>
                  <a:lnTo>
                    <a:pt x="173" y="86"/>
                  </a:lnTo>
                  <a:lnTo>
                    <a:pt x="158" y="99"/>
                  </a:lnTo>
                  <a:lnTo>
                    <a:pt x="142" y="112"/>
                  </a:lnTo>
                  <a:lnTo>
                    <a:pt x="126" y="127"/>
                  </a:lnTo>
                  <a:lnTo>
                    <a:pt x="112" y="142"/>
                  </a:lnTo>
                  <a:lnTo>
                    <a:pt x="99" y="158"/>
                  </a:lnTo>
                  <a:lnTo>
                    <a:pt x="86" y="174"/>
                  </a:lnTo>
                  <a:lnTo>
                    <a:pt x="74" y="191"/>
                  </a:lnTo>
                  <a:lnTo>
                    <a:pt x="63" y="209"/>
                  </a:lnTo>
                  <a:lnTo>
                    <a:pt x="52" y="227"/>
                  </a:lnTo>
                  <a:lnTo>
                    <a:pt x="43" y="245"/>
                  </a:lnTo>
                  <a:lnTo>
                    <a:pt x="34" y="265"/>
                  </a:lnTo>
                  <a:lnTo>
                    <a:pt x="26" y="284"/>
                  </a:lnTo>
                  <a:lnTo>
                    <a:pt x="20" y="304"/>
                  </a:lnTo>
                  <a:lnTo>
                    <a:pt x="13" y="325"/>
                  </a:lnTo>
                  <a:lnTo>
                    <a:pt x="9" y="346"/>
                  </a:lnTo>
                  <a:lnTo>
                    <a:pt x="5" y="367"/>
                  </a:lnTo>
                  <a:lnTo>
                    <a:pt x="3" y="389"/>
                  </a:lnTo>
                  <a:lnTo>
                    <a:pt x="0" y="411"/>
                  </a:lnTo>
                  <a:lnTo>
                    <a:pt x="0" y="433"/>
                  </a:lnTo>
                  <a:lnTo>
                    <a:pt x="0" y="433"/>
                  </a:lnTo>
                  <a:lnTo>
                    <a:pt x="0" y="455"/>
                  </a:lnTo>
                  <a:lnTo>
                    <a:pt x="3" y="477"/>
                  </a:lnTo>
                  <a:lnTo>
                    <a:pt x="5" y="498"/>
                  </a:lnTo>
                  <a:lnTo>
                    <a:pt x="9" y="520"/>
                  </a:lnTo>
                  <a:lnTo>
                    <a:pt x="13" y="541"/>
                  </a:lnTo>
                  <a:lnTo>
                    <a:pt x="20" y="561"/>
                  </a:lnTo>
                  <a:lnTo>
                    <a:pt x="26" y="581"/>
                  </a:lnTo>
                  <a:lnTo>
                    <a:pt x="34" y="601"/>
                  </a:lnTo>
                  <a:lnTo>
                    <a:pt x="43" y="619"/>
                  </a:lnTo>
                  <a:lnTo>
                    <a:pt x="52" y="639"/>
                  </a:lnTo>
                  <a:lnTo>
                    <a:pt x="63" y="657"/>
                  </a:lnTo>
                  <a:lnTo>
                    <a:pt x="74" y="674"/>
                  </a:lnTo>
                  <a:lnTo>
                    <a:pt x="86" y="691"/>
                  </a:lnTo>
                  <a:lnTo>
                    <a:pt x="99" y="708"/>
                  </a:lnTo>
                  <a:lnTo>
                    <a:pt x="112" y="723"/>
                  </a:lnTo>
                  <a:lnTo>
                    <a:pt x="126" y="738"/>
                  </a:lnTo>
                  <a:lnTo>
                    <a:pt x="142" y="752"/>
                  </a:lnTo>
                  <a:lnTo>
                    <a:pt x="158" y="766"/>
                  </a:lnTo>
                  <a:lnTo>
                    <a:pt x="173" y="778"/>
                  </a:lnTo>
                  <a:lnTo>
                    <a:pt x="190" y="791"/>
                  </a:lnTo>
                  <a:lnTo>
                    <a:pt x="209" y="802"/>
                  </a:lnTo>
                  <a:lnTo>
                    <a:pt x="225" y="812"/>
                  </a:lnTo>
                  <a:lnTo>
                    <a:pt x="245" y="823"/>
                  </a:lnTo>
                  <a:lnTo>
                    <a:pt x="263" y="830"/>
                  </a:lnTo>
                  <a:lnTo>
                    <a:pt x="283" y="838"/>
                  </a:lnTo>
                  <a:lnTo>
                    <a:pt x="304" y="845"/>
                  </a:lnTo>
                  <a:lnTo>
                    <a:pt x="324" y="851"/>
                  </a:lnTo>
                  <a:lnTo>
                    <a:pt x="345" y="856"/>
                  </a:lnTo>
                  <a:lnTo>
                    <a:pt x="366" y="860"/>
                  </a:lnTo>
                  <a:lnTo>
                    <a:pt x="388" y="863"/>
                  </a:lnTo>
                  <a:lnTo>
                    <a:pt x="409" y="864"/>
                  </a:lnTo>
                  <a:lnTo>
                    <a:pt x="431" y="864"/>
                  </a:lnTo>
                  <a:lnTo>
                    <a:pt x="431" y="864"/>
                  </a:lnTo>
                  <a:lnTo>
                    <a:pt x="455" y="864"/>
                  </a:lnTo>
                  <a:lnTo>
                    <a:pt x="476" y="863"/>
                  </a:lnTo>
                  <a:lnTo>
                    <a:pt x="498" y="860"/>
                  </a:lnTo>
                  <a:lnTo>
                    <a:pt x="519" y="856"/>
                  </a:lnTo>
                  <a:lnTo>
                    <a:pt x="540" y="851"/>
                  </a:lnTo>
                  <a:lnTo>
                    <a:pt x="560" y="845"/>
                  </a:lnTo>
                  <a:lnTo>
                    <a:pt x="580" y="838"/>
                  </a:lnTo>
                  <a:lnTo>
                    <a:pt x="601" y="830"/>
                  </a:lnTo>
                  <a:lnTo>
                    <a:pt x="619" y="823"/>
                  </a:lnTo>
                  <a:lnTo>
                    <a:pt x="639" y="812"/>
                  </a:lnTo>
                  <a:lnTo>
                    <a:pt x="655" y="802"/>
                  </a:lnTo>
                  <a:lnTo>
                    <a:pt x="674" y="791"/>
                  </a:lnTo>
                  <a:lnTo>
                    <a:pt x="691" y="778"/>
                  </a:lnTo>
                  <a:lnTo>
                    <a:pt x="706" y="766"/>
                  </a:lnTo>
                  <a:lnTo>
                    <a:pt x="722" y="752"/>
                  </a:lnTo>
                  <a:lnTo>
                    <a:pt x="738" y="738"/>
                  </a:lnTo>
                  <a:lnTo>
                    <a:pt x="752" y="723"/>
                  </a:lnTo>
                  <a:lnTo>
                    <a:pt x="765" y="708"/>
                  </a:lnTo>
                  <a:lnTo>
                    <a:pt x="778" y="691"/>
                  </a:lnTo>
                  <a:lnTo>
                    <a:pt x="790" y="674"/>
                  </a:lnTo>
                  <a:lnTo>
                    <a:pt x="801" y="657"/>
                  </a:lnTo>
                  <a:lnTo>
                    <a:pt x="812" y="639"/>
                  </a:lnTo>
                  <a:lnTo>
                    <a:pt x="821" y="619"/>
                  </a:lnTo>
                  <a:lnTo>
                    <a:pt x="830" y="601"/>
                  </a:lnTo>
                  <a:lnTo>
                    <a:pt x="838" y="581"/>
                  </a:lnTo>
                  <a:lnTo>
                    <a:pt x="844" y="561"/>
                  </a:lnTo>
                  <a:lnTo>
                    <a:pt x="851" y="541"/>
                  </a:lnTo>
                  <a:lnTo>
                    <a:pt x="855" y="520"/>
                  </a:lnTo>
                  <a:lnTo>
                    <a:pt x="859" y="498"/>
                  </a:lnTo>
                  <a:lnTo>
                    <a:pt x="861" y="477"/>
                  </a:lnTo>
                  <a:lnTo>
                    <a:pt x="864" y="455"/>
                  </a:lnTo>
                  <a:lnTo>
                    <a:pt x="864" y="433"/>
                  </a:lnTo>
                  <a:lnTo>
                    <a:pt x="864" y="433"/>
                  </a:lnTo>
                  <a:lnTo>
                    <a:pt x="864" y="411"/>
                  </a:lnTo>
                  <a:lnTo>
                    <a:pt x="861" y="389"/>
                  </a:lnTo>
                  <a:lnTo>
                    <a:pt x="859" y="367"/>
                  </a:lnTo>
                  <a:lnTo>
                    <a:pt x="855" y="346"/>
                  </a:lnTo>
                  <a:lnTo>
                    <a:pt x="851" y="325"/>
                  </a:lnTo>
                  <a:lnTo>
                    <a:pt x="844" y="304"/>
                  </a:lnTo>
                  <a:lnTo>
                    <a:pt x="838" y="284"/>
                  </a:lnTo>
                  <a:lnTo>
                    <a:pt x="830" y="265"/>
                  </a:lnTo>
                  <a:lnTo>
                    <a:pt x="821" y="245"/>
                  </a:lnTo>
                  <a:lnTo>
                    <a:pt x="812" y="227"/>
                  </a:lnTo>
                  <a:lnTo>
                    <a:pt x="801" y="209"/>
                  </a:lnTo>
                  <a:lnTo>
                    <a:pt x="790" y="191"/>
                  </a:lnTo>
                  <a:lnTo>
                    <a:pt x="778" y="174"/>
                  </a:lnTo>
                  <a:lnTo>
                    <a:pt x="765" y="158"/>
                  </a:lnTo>
                  <a:lnTo>
                    <a:pt x="752" y="142"/>
                  </a:lnTo>
                  <a:lnTo>
                    <a:pt x="738" y="127"/>
                  </a:lnTo>
                  <a:lnTo>
                    <a:pt x="722" y="112"/>
                  </a:lnTo>
                  <a:lnTo>
                    <a:pt x="706" y="99"/>
                  </a:lnTo>
                  <a:lnTo>
                    <a:pt x="691" y="86"/>
                  </a:lnTo>
                  <a:lnTo>
                    <a:pt x="674" y="75"/>
                  </a:lnTo>
                  <a:lnTo>
                    <a:pt x="655" y="63"/>
                  </a:lnTo>
                  <a:lnTo>
                    <a:pt x="639" y="53"/>
                  </a:lnTo>
                  <a:lnTo>
                    <a:pt x="619" y="43"/>
                  </a:lnTo>
                  <a:lnTo>
                    <a:pt x="601" y="34"/>
                  </a:lnTo>
                  <a:lnTo>
                    <a:pt x="580" y="26"/>
                  </a:lnTo>
                  <a:lnTo>
                    <a:pt x="560" y="20"/>
                  </a:lnTo>
                  <a:lnTo>
                    <a:pt x="540" y="15"/>
                  </a:lnTo>
                  <a:lnTo>
                    <a:pt x="519" y="10"/>
                  </a:lnTo>
                  <a:lnTo>
                    <a:pt x="498" y="6"/>
                  </a:lnTo>
                  <a:lnTo>
                    <a:pt x="476" y="3"/>
                  </a:lnTo>
                  <a:lnTo>
                    <a:pt x="455" y="2"/>
                  </a:lnTo>
                  <a:lnTo>
                    <a:pt x="431" y="0"/>
                  </a:lnTo>
                  <a:lnTo>
                    <a:pt x="4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146"/>
            <p:cNvSpPr>
              <a:spLocks/>
            </p:cNvSpPr>
            <p:nvPr userDrawn="1"/>
          </p:nvSpPr>
          <p:spPr bwMode="auto">
            <a:xfrm>
              <a:off x="2782" y="1257"/>
              <a:ext cx="196" cy="196"/>
            </a:xfrm>
            <a:custGeom>
              <a:avLst/>
              <a:gdLst>
                <a:gd name="T0" fmla="*/ 372 w 784"/>
                <a:gd name="T1" fmla="*/ 1 h 783"/>
                <a:gd name="T2" fmla="*/ 313 w 784"/>
                <a:gd name="T3" fmla="*/ 8 h 783"/>
                <a:gd name="T4" fmla="*/ 257 w 784"/>
                <a:gd name="T5" fmla="*/ 25 h 783"/>
                <a:gd name="T6" fmla="*/ 205 w 784"/>
                <a:gd name="T7" fmla="*/ 48 h 783"/>
                <a:gd name="T8" fmla="*/ 158 w 784"/>
                <a:gd name="T9" fmla="*/ 78 h 783"/>
                <a:gd name="T10" fmla="*/ 115 w 784"/>
                <a:gd name="T11" fmla="*/ 115 h 783"/>
                <a:gd name="T12" fmla="*/ 79 w 784"/>
                <a:gd name="T13" fmla="*/ 158 h 783"/>
                <a:gd name="T14" fmla="*/ 47 w 784"/>
                <a:gd name="T15" fmla="*/ 206 h 783"/>
                <a:gd name="T16" fmla="*/ 24 w 784"/>
                <a:gd name="T17" fmla="*/ 258 h 783"/>
                <a:gd name="T18" fmla="*/ 8 w 784"/>
                <a:gd name="T19" fmla="*/ 313 h 783"/>
                <a:gd name="T20" fmla="*/ 0 w 784"/>
                <a:gd name="T21" fmla="*/ 371 h 783"/>
                <a:gd name="T22" fmla="*/ 0 w 784"/>
                <a:gd name="T23" fmla="*/ 412 h 783"/>
                <a:gd name="T24" fmla="*/ 8 w 784"/>
                <a:gd name="T25" fmla="*/ 470 h 783"/>
                <a:gd name="T26" fmla="*/ 24 w 784"/>
                <a:gd name="T27" fmla="*/ 526 h 783"/>
                <a:gd name="T28" fmla="*/ 47 w 784"/>
                <a:gd name="T29" fmla="*/ 579 h 783"/>
                <a:gd name="T30" fmla="*/ 79 w 784"/>
                <a:gd name="T31" fmla="*/ 627 h 783"/>
                <a:gd name="T32" fmla="*/ 115 w 784"/>
                <a:gd name="T33" fmla="*/ 668 h 783"/>
                <a:gd name="T34" fmla="*/ 158 w 784"/>
                <a:gd name="T35" fmla="*/ 706 h 783"/>
                <a:gd name="T36" fmla="*/ 205 w 784"/>
                <a:gd name="T37" fmla="*/ 736 h 783"/>
                <a:gd name="T38" fmla="*/ 257 w 784"/>
                <a:gd name="T39" fmla="*/ 760 h 783"/>
                <a:gd name="T40" fmla="*/ 313 w 784"/>
                <a:gd name="T41" fmla="*/ 775 h 783"/>
                <a:gd name="T42" fmla="*/ 372 w 784"/>
                <a:gd name="T43" fmla="*/ 783 h 783"/>
                <a:gd name="T44" fmla="*/ 412 w 784"/>
                <a:gd name="T45" fmla="*/ 783 h 783"/>
                <a:gd name="T46" fmla="*/ 471 w 784"/>
                <a:gd name="T47" fmla="*/ 775 h 783"/>
                <a:gd name="T48" fmla="*/ 527 w 784"/>
                <a:gd name="T49" fmla="*/ 760 h 783"/>
                <a:gd name="T50" fmla="*/ 579 w 784"/>
                <a:gd name="T51" fmla="*/ 736 h 783"/>
                <a:gd name="T52" fmla="*/ 626 w 784"/>
                <a:gd name="T53" fmla="*/ 706 h 783"/>
                <a:gd name="T54" fmla="*/ 669 w 784"/>
                <a:gd name="T55" fmla="*/ 668 h 783"/>
                <a:gd name="T56" fmla="*/ 705 w 784"/>
                <a:gd name="T57" fmla="*/ 627 h 783"/>
                <a:gd name="T58" fmla="*/ 737 w 784"/>
                <a:gd name="T59" fmla="*/ 579 h 783"/>
                <a:gd name="T60" fmla="*/ 760 w 784"/>
                <a:gd name="T61" fmla="*/ 526 h 783"/>
                <a:gd name="T62" fmla="*/ 776 w 784"/>
                <a:gd name="T63" fmla="*/ 470 h 783"/>
                <a:gd name="T64" fmla="*/ 784 w 784"/>
                <a:gd name="T65" fmla="*/ 412 h 783"/>
                <a:gd name="T66" fmla="*/ 784 w 784"/>
                <a:gd name="T67" fmla="*/ 371 h 783"/>
                <a:gd name="T68" fmla="*/ 776 w 784"/>
                <a:gd name="T69" fmla="*/ 313 h 783"/>
                <a:gd name="T70" fmla="*/ 760 w 784"/>
                <a:gd name="T71" fmla="*/ 258 h 783"/>
                <a:gd name="T72" fmla="*/ 737 w 784"/>
                <a:gd name="T73" fmla="*/ 206 h 783"/>
                <a:gd name="T74" fmla="*/ 705 w 784"/>
                <a:gd name="T75" fmla="*/ 158 h 783"/>
                <a:gd name="T76" fmla="*/ 669 w 784"/>
                <a:gd name="T77" fmla="*/ 115 h 783"/>
                <a:gd name="T78" fmla="*/ 626 w 784"/>
                <a:gd name="T79" fmla="*/ 78 h 783"/>
                <a:gd name="T80" fmla="*/ 579 w 784"/>
                <a:gd name="T81" fmla="*/ 48 h 783"/>
                <a:gd name="T82" fmla="*/ 527 w 784"/>
                <a:gd name="T83" fmla="*/ 25 h 783"/>
                <a:gd name="T84" fmla="*/ 471 w 784"/>
                <a:gd name="T85" fmla="*/ 8 h 783"/>
                <a:gd name="T86" fmla="*/ 412 w 784"/>
                <a:gd name="T87" fmla="*/ 1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4" h="783">
                  <a:moveTo>
                    <a:pt x="391" y="0"/>
                  </a:moveTo>
                  <a:lnTo>
                    <a:pt x="391" y="0"/>
                  </a:lnTo>
                  <a:lnTo>
                    <a:pt x="372" y="1"/>
                  </a:lnTo>
                  <a:lnTo>
                    <a:pt x="352" y="3"/>
                  </a:lnTo>
                  <a:lnTo>
                    <a:pt x="333" y="5"/>
                  </a:lnTo>
                  <a:lnTo>
                    <a:pt x="313" y="8"/>
                  </a:lnTo>
                  <a:lnTo>
                    <a:pt x="294" y="13"/>
                  </a:lnTo>
                  <a:lnTo>
                    <a:pt x="275" y="18"/>
                  </a:lnTo>
                  <a:lnTo>
                    <a:pt x="257" y="25"/>
                  </a:lnTo>
                  <a:lnTo>
                    <a:pt x="240" y="31"/>
                  </a:lnTo>
                  <a:lnTo>
                    <a:pt x="222" y="39"/>
                  </a:lnTo>
                  <a:lnTo>
                    <a:pt x="205" y="48"/>
                  </a:lnTo>
                  <a:lnTo>
                    <a:pt x="189" y="57"/>
                  </a:lnTo>
                  <a:lnTo>
                    <a:pt x="172" y="68"/>
                  </a:lnTo>
                  <a:lnTo>
                    <a:pt x="158" y="78"/>
                  </a:lnTo>
                  <a:lnTo>
                    <a:pt x="142" y="90"/>
                  </a:lnTo>
                  <a:lnTo>
                    <a:pt x="128" y="102"/>
                  </a:lnTo>
                  <a:lnTo>
                    <a:pt x="115" y="115"/>
                  </a:lnTo>
                  <a:lnTo>
                    <a:pt x="102" y="129"/>
                  </a:lnTo>
                  <a:lnTo>
                    <a:pt x="90" y="143"/>
                  </a:lnTo>
                  <a:lnTo>
                    <a:pt x="79" y="158"/>
                  </a:lnTo>
                  <a:lnTo>
                    <a:pt x="67" y="173"/>
                  </a:lnTo>
                  <a:lnTo>
                    <a:pt x="56" y="189"/>
                  </a:lnTo>
                  <a:lnTo>
                    <a:pt x="47" y="206"/>
                  </a:lnTo>
                  <a:lnTo>
                    <a:pt x="40" y="223"/>
                  </a:lnTo>
                  <a:lnTo>
                    <a:pt x="32" y="240"/>
                  </a:lnTo>
                  <a:lnTo>
                    <a:pt x="24" y="258"/>
                  </a:lnTo>
                  <a:lnTo>
                    <a:pt x="17" y="276"/>
                  </a:lnTo>
                  <a:lnTo>
                    <a:pt x="12" y="295"/>
                  </a:lnTo>
                  <a:lnTo>
                    <a:pt x="8" y="313"/>
                  </a:lnTo>
                  <a:lnTo>
                    <a:pt x="4" y="332"/>
                  </a:lnTo>
                  <a:lnTo>
                    <a:pt x="3" y="352"/>
                  </a:lnTo>
                  <a:lnTo>
                    <a:pt x="0" y="371"/>
                  </a:lnTo>
                  <a:lnTo>
                    <a:pt x="0" y="392"/>
                  </a:lnTo>
                  <a:lnTo>
                    <a:pt x="0" y="392"/>
                  </a:lnTo>
                  <a:lnTo>
                    <a:pt x="0" y="412"/>
                  </a:lnTo>
                  <a:lnTo>
                    <a:pt x="3" y="433"/>
                  </a:lnTo>
                  <a:lnTo>
                    <a:pt x="4" y="452"/>
                  </a:lnTo>
                  <a:lnTo>
                    <a:pt x="8" y="470"/>
                  </a:lnTo>
                  <a:lnTo>
                    <a:pt x="12" y="490"/>
                  </a:lnTo>
                  <a:lnTo>
                    <a:pt x="17" y="508"/>
                  </a:lnTo>
                  <a:lnTo>
                    <a:pt x="24" y="526"/>
                  </a:lnTo>
                  <a:lnTo>
                    <a:pt x="32" y="545"/>
                  </a:lnTo>
                  <a:lnTo>
                    <a:pt x="40" y="562"/>
                  </a:lnTo>
                  <a:lnTo>
                    <a:pt x="47" y="579"/>
                  </a:lnTo>
                  <a:lnTo>
                    <a:pt x="56" y="596"/>
                  </a:lnTo>
                  <a:lnTo>
                    <a:pt x="67" y="611"/>
                  </a:lnTo>
                  <a:lnTo>
                    <a:pt x="79" y="627"/>
                  </a:lnTo>
                  <a:lnTo>
                    <a:pt x="90" y="641"/>
                  </a:lnTo>
                  <a:lnTo>
                    <a:pt x="102" y="655"/>
                  </a:lnTo>
                  <a:lnTo>
                    <a:pt x="115" y="668"/>
                  </a:lnTo>
                  <a:lnTo>
                    <a:pt x="128" y="681"/>
                  </a:lnTo>
                  <a:lnTo>
                    <a:pt x="142" y="695"/>
                  </a:lnTo>
                  <a:lnTo>
                    <a:pt x="158" y="706"/>
                  </a:lnTo>
                  <a:lnTo>
                    <a:pt x="172" y="717"/>
                  </a:lnTo>
                  <a:lnTo>
                    <a:pt x="189" y="727"/>
                  </a:lnTo>
                  <a:lnTo>
                    <a:pt x="205" y="736"/>
                  </a:lnTo>
                  <a:lnTo>
                    <a:pt x="222" y="745"/>
                  </a:lnTo>
                  <a:lnTo>
                    <a:pt x="240" y="753"/>
                  </a:lnTo>
                  <a:lnTo>
                    <a:pt x="257" y="760"/>
                  </a:lnTo>
                  <a:lnTo>
                    <a:pt x="275" y="766"/>
                  </a:lnTo>
                  <a:lnTo>
                    <a:pt x="294" y="771"/>
                  </a:lnTo>
                  <a:lnTo>
                    <a:pt x="313" y="775"/>
                  </a:lnTo>
                  <a:lnTo>
                    <a:pt x="333" y="779"/>
                  </a:lnTo>
                  <a:lnTo>
                    <a:pt x="352" y="782"/>
                  </a:lnTo>
                  <a:lnTo>
                    <a:pt x="372" y="783"/>
                  </a:lnTo>
                  <a:lnTo>
                    <a:pt x="391" y="783"/>
                  </a:lnTo>
                  <a:lnTo>
                    <a:pt x="391" y="783"/>
                  </a:lnTo>
                  <a:lnTo>
                    <a:pt x="412" y="783"/>
                  </a:lnTo>
                  <a:lnTo>
                    <a:pt x="432" y="782"/>
                  </a:lnTo>
                  <a:lnTo>
                    <a:pt x="451" y="779"/>
                  </a:lnTo>
                  <a:lnTo>
                    <a:pt x="471" y="775"/>
                  </a:lnTo>
                  <a:lnTo>
                    <a:pt x="490" y="771"/>
                  </a:lnTo>
                  <a:lnTo>
                    <a:pt x="509" y="766"/>
                  </a:lnTo>
                  <a:lnTo>
                    <a:pt x="527" y="760"/>
                  </a:lnTo>
                  <a:lnTo>
                    <a:pt x="544" y="753"/>
                  </a:lnTo>
                  <a:lnTo>
                    <a:pt x="562" y="745"/>
                  </a:lnTo>
                  <a:lnTo>
                    <a:pt x="579" y="736"/>
                  </a:lnTo>
                  <a:lnTo>
                    <a:pt x="595" y="727"/>
                  </a:lnTo>
                  <a:lnTo>
                    <a:pt x="610" y="717"/>
                  </a:lnTo>
                  <a:lnTo>
                    <a:pt x="626" y="706"/>
                  </a:lnTo>
                  <a:lnTo>
                    <a:pt x="642" y="695"/>
                  </a:lnTo>
                  <a:lnTo>
                    <a:pt x="656" y="681"/>
                  </a:lnTo>
                  <a:lnTo>
                    <a:pt x="669" y="668"/>
                  </a:lnTo>
                  <a:lnTo>
                    <a:pt x="682" y="655"/>
                  </a:lnTo>
                  <a:lnTo>
                    <a:pt x="694" y="641"/>
                  </a:lnTo>
                  <a:lnTo>
                    <a:pt x="705" y="627"/>
                  </a:lnTo>
                  <a:lnTo>
                    <a:pt x="717" y="611"/>
                  </a:lnTo>
                  <a:lnTo>
                    <a:pt x="726" y="596"/>
                  </a:lnTo>
                  <a:lnTo>
                    <a:pt x="737" y="579"/>
                  </a:lnTo>
                  <a:lnTo>
                    <a:pt x="744" y="562"/>
                  </a:lnTo>
                  <a:lnTo>
                    <a:pt x="752" y="545"/>
                  </a:lnTo>
                  <a:lnTo>
                    <a:pt x="760" y="526"/>
                  </a:lnTo>
                  <a:lnTo>
                    <a:pt x="765" y="508"/>
                  </a:lnTo>
                  <a:lnTo>
                    <a:pt x="772" y="490"/>
                  </a:lnTo>
                  <a:lnTo>
                    <a:pt x="776" y="470"/>
                  </a:lnTo>
                  <a:lnTo>
                    <a:pt x="780" y="452"/>
                  </a:lnTo>
                  <a:lnTo>
                    <a:pt x="781" y="433"/>
                  </a:lnTo>
                  <a:lnTo>
                    <a:pt x="784" y="412"/>
                  </a:lnTo>
                  <a:lnTo>
                    <a:pt x="784" y="392"/>
                  </a:lnTo>
                  <a:lnTo>
                    <a:pt x="784" y="392"/>
                  </a:lnTo>
                  <a:lnTo>
                    <a:pt x="784" y="371"/>
                  </a:lnTo>
                  <a:lnTo>
                    <a:pt x="781" y="352"/>
                  </a:lnTo>
                  <a:lnTo>
                    <a:pt x="780" y="332"/>
                  </a:lnTo>
                  <a:lnTo>
                    <a:pt x="776" y="313"/>
                  </a:lnTo>
                  <a:lnTo>
                    <a:pt x="772" y="295"/>
                  </a:lnTo>
                  <a:lnTo>
                    <a:pt x="765" y="276"/>
                  </a:lnTo>
                  <a:lnTo>
                    <a:pt x="760" y="258"/>
                  </a:lnTo>
                  <a:lnTo>
                    <a:pt x="752" y="240"/>
                  </a:lnTo>
                  <a:lnTo>
                    <a:pt x="744" y="223"/>
                  </a:lnTo>
                  <a:lnTo>
                    <a:pt x="737" y="206"/>
                  </a:lnTo>
                  <a:lnTo>
                    <a:pt x="726" y="189"/>
                  </a:lnTo>
                  <a:lnTo>
                    <a:pt x="717" y="173"/>
                  </a:lnTo>
                  <a:lnTo>
                    <a:pt x="705" y="158"/>
                  </a:lnTo>
                  <a:lnTo>
                    <a:pt x="694" y="143"/>
                  </a:lnTo>
                  <a:lnTo>
                    <a:pt x="682" y="129"/>
                  </a:lnTo>
                  <a:lnTo>
                    <a:pt x="669" y="115"/>
                  </a:lnTo>
                  <a:lnTo>
                    <a:pt x="656" y="102"/>
                  </a:lnTo>
                  <a:lnTo>
                    <a:pt x="642" y="90"/>
                  </a:lnTo>
                  <a:lnTo>
                    <a:pt x="626" y="78"/>
                  </a:lnTo>
                  <a:lnTo>
                    <a:pt x="610" y="68"/>
                  </a:lnTo>
                  <a:lnTo>
                    <a:pt x="595" y="57"/>
                  </a:lnTo>
                  <a:lnTo>
                    <a:pt x="579" y="48"/>
                  </a:lnTo>
                  <a:lnTo>
                    <a:pt x="562" y="39"/>
                  </a:lnTo>
                  <a:lnTo>
                    <a:pt x="544" y="31"/>
                  </a:lnTo>
                  <a:lnTo>
                    <a:pt x="527" y="25"/>
                  </a:lnTo>
                  <a:lnTo>
                    <a:pt x="509" y="18"/>
                  </a:lnTo>
                  <a:lnTo>
                    <a:pt x="490" y="13"/>
                  </a:lnTo>
                  <a:lnTo>
                    <a:pt x="471" y="8"/>
                  </a:lnTo>
                  <a:lnTo>
                    <a:pt x="451" y="5"/>
                  </a:lnTo>
                  <a:lnTo>
                    <a:pt x="432" y="3"/>
                  </a:lnTo>
                  <a:lnTo>
                    <a:pt x="412" y="1"/>
                  </a:lnTo>
                  <a:lnTo>
                    <a:pt x="391" y="0"/>
                  </a:lnTo>
                  <a:lnTo>
                    <a:pt x="3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Freeform 147"/>
            <p:cNvSpPr>
              <a:spLocks/>
            </p:cNvSpPr>
            <p:nvPr userDrawn="1"/>
          </p:nvSpPr>
          <p:spPr bwMode="auto">
            <a:xfrm>
              <a:off x="2792" y="1521"/>
              <a:ext cx="176" cy="175"/>
            </a:xfrm>
            <a:custGeom>
              <a:avLst/>
              <a:gdLst>
                <a:gd name="T0" fmla="*/ 333 w 702"/>
                <a:gd name="T1" fmla="*/ 0 h 701"/>
                <a:gd name="T2" fmla="*/ 280 w 702"/>
                <a:gd name="T3" fmla="*/ 7 h 701"/>
                <a:gd name="T4" fmla="*/ 230 w 702"/>
                <a:gd name="T5" fmla="*/ 21 h 701"/>
                <a:gd name="T6" fmla="*/ 184 w 702"/>
                <a:gd name="T7" fmla="*/ 42 h 701"/>
                <a:gd name="T8" fmla="*/ 141 w 702"/>
                <a:gd name="T9" fmla="*/ 69 h 701"/>
                <a:gd name="T10" fmla="*/ 103 w 702"/>
                <a:gd name="T11" fmla="*/ 102 h 701"/>
                <a:gd name="T12" fmla="*/ 70 w 702"/>
                <a:gd name="T13" fmla="*/ 141 h 701"/>
                <a:gd name="T14" fmla="*/ 43 w 702"/>
                <a:gd name="T15" fmla="*/ 184 h 701"/>
                <a:gd name="T16" fmla="*/ 21 w 702"/>
                <a:gd name="T17" fmla="*/ 229 h 701"/>
                <a:gd name="T18" fmla="*/ 8 w 702"/>
                <a:gd name="T19" fmla="*/ 280 h 701"/>
                <a:gd name="T20" fmla="*/ 0 w 702"/>
                <a:gd name="T21" fmla="*/ 332 h 701"/>
                <a:gd name="T22" fmla="*/ 0 w 702"/>
                <a:gd name="T23" fmla="*/ 369 h 701"/>
                <a:gd name="T24" fmla="*/ 8 w 702"/>
                <a:gd name="T25" fmla="*/ 421 h 701"/>
                <a:gd name="T26" fmla="*/ 21 w 702"/>
                <a:gd name="T27" fmla="*/ 472 h 701"/>
                <a:gd name="T28" fmla="*/ 43 w 702"/>
                <a:gd name="T29" fmla="*/ 517 h 701"/>
                <a:gd name="T30" fmla="*/ 70 w 702"/>
                <a:gd name="T31" fmla="*/ 560 h 701"/>
                <a:gd name="T32" fmla="*/ 103 w 702"/>
                <a:gd name="T33" fmla="*/ 599 h 701"/>
                <a:gd name="T34" fmla="*/ 141 w 702"/>
                <a:gd name="T35" fmla="*/ 632 h 701"/>
                <a:gd name="T36" fmla="*/ 184 w 702"/>
                <a:gd name="T37" fmla="*/ 659 h 701"/>
                <a:gd name="T38" fmla="*/ 230 w 702"/>
                <a:gd name="T39" fmla="*/ 680 h 701"/>
                <a:gd name="T40" fmla="*/ 280 w 702"/>
                <a:gd name="T41" fmla="*/ 695 h 701"/>
                <a:gd name="T42" fmla="*/ 333 w 702"/>
                <a:gd name="T43" fmla="*/ 701 h 701"/>
                <a:gd name="T44" fmla="*/ 369 w 702"/>
                <a:gd name="T45" fmla="*/ 701 h 701"/>
                <a:gd name="T46" fmla="*/ 422 w 702"/>
                <a:gd name="T47" fmla="*/ 695 h 701"/>
                <a:gd name="T48" fmla="*/ 472 w 702"/>
                <a:gd name="T49" fmla="*/ 680 h 701"/>
                <a:gd name="T50" fmla="*/ 518 w 702"/>
                <a:gd name="T51" fmla="*/ 659 h 701"/>
                <a:gd name="T52" fmla="*/ 561 w 702"/>
                <a:gd name="T53" fmla="*/ 632 h 701"/>
                <a:gd name="T54" fmla="*/ 599 w 702"/>
                <a:gd name="T55" fmla="*/ 599 h 701"/>
                <a:gd name="T56" fmla="*/ 632 w 702"/>
                <a:gd name="T57" fmla="*/ 560 h 701"/>
                <a:gd name="T58" fmla="*/ 659 w 702"/>
                <a:gd name="T59" fmla="*/ 517 h 701"/>
                <a:gd name="T60" fmla="*/ 681 w 702"/>
                <a:gd name="T61" fmla="*/ 472 h 701"/>
                <a:gd name="T62" fmla="*/ 694 w 702"/>
                <a:gd name="T63" fmla="*/ 421 h 701"/>
                <a:gd name="T64" fmla="*/ 702 w 702"/>
                <a:gd name="T65" fmla="*/ 369 h 701"/>
                <a:gd name="T66" fmla="*/ 702 w 702"/>
                <a:gd name="T67" fmla="*/ 332 h 701"/>
                <a:gd name="T68" fmla="*/ 694 w 702"/>
                <a:gd name="T69" fmla="*/ 280 h 701"/>
                <a:gd name="T70" fmla="*/ 681 w 702"/>
                <a:gd name="T71" fmla="*/ 229 h 701"/>
                <a:gd name="T72" fmla="*/ 659 w 702"/>
                <a:gd name="T73" fmla="*/ 184 h 701"/>
                <a:gd name="T74" fmla="*/ 632 w 702"/>
                <a:gd name="T75" fmla="*/ 141 h 701"/>
                <a:gd name="T76" fmla="*/ 599 w 702"/>
                <a:gd name="T77" fmla="*/ 102 h 701"/>
                <a:gd name="T78" fmla="*/ 561 w 702"/>
                <a:gd name="T79" fmla="*/ 69 h 701"/>
                <a:gd name="T80" fmla="*/ 518 w 702"/>
                <a:gd name="T81" fmla="*/ 42 h 701"/>
                <a:gd name="T82" fmla="*/ 472 w 702"/>
                <a:gd name="T83" fmla="*/ 21 h 701"/>
                <a:gd name="T84" fmla="*/ 422 w 702"/>
                <a:gd name="T85" fmla="*/ 7 h 701"/>
                <a:gd name="T86" fmla="*/ 369 w 702"/>
                <a:gd name="T8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1">
                  <a:moveTo>
                    <a:pt x="350" y="0"/>
                  </a:moveTo>
                  <a:lnTo>
                    <a:pt x="350" y="0"/>
                  </a:lnTo>
                  <a:lnTo>
                    <a:pt x="333" y="0"/>
                  </a:lnTo>
                  <a:lnTo>
                    <a:pt x="315" y="1"/>
                  </a:lnTo>
                  <a:lnTo>
                    <a:pt x="297" y="4"/>
                  </a:lnTo>
                  <a:lnTo>
                    <a:pt x="280" y="7"/>
                  </a:lnTo>
                  <a:lnTo>
                    <a:pt x="263" y="11"/>
                  </a:lnTo>
                  <a:lnTo>
                    <a:pt x="246" y="16"/>
                  </a:lnTo>
                  <a:lnTo>
                    <a:pt x="230" y="21"/>
                  </a:lnTo>
                  <a:lnTo>
                    <a:pt x="215" y="27"/>
                  </a:lnTo>
                  <a:lnTo>
                    <a:pt x="199" y="34"/>
                  </a:lnTo>
                  <a:lnTo>
                    <a:pt x="184" y="42"/>
                  </a:lnTo>
                  <a:lnTo>
                    <a:pt x="169" y="51"/>
                  </a:lnTo>
                  <a:lnTo>
                    <a:pt x="155" y="60"/>
                  </a:lnTo>
                  <a:lnTo>
                    <a:pt x="141" y="69"/>
                  </a:lnTo>
                  <a:lnTo>
                    <a:pt x="128" y="80"/>
                  </a:lnTo>
                  <a:lnTo>
                    <a:pt x="114" y="91"/>
                  </a:lnTo>
                  <a:lnTo>
                    <a:pt x="103" y="102"/>
                  </a:lnTo>
                  <a:lnTo>
                    <a:pt x="91" y="115"/>
                  </a:lnTo>
                  <a:lnTo>
                    <a:pt x="81" y="128"/>
                  </a:lnTo>
                  <a:lnTo>
                    <a:pt x="70" y="141"/>
                  </a:lnTo>
                  <a:lnTo>
                    <a:pt x="60" y="154"/>
                  </a:lnTo>
                  <a:lnTo>
                    <a:pt x="51" y="168"/>
                  </a:lnTo>
                  <a:lnTo>
                    <a:pt x="43" y="184"/>
                  </a:lnTo>
                  <a:lnTo>
                    <a:pt x="35" y="198"/>
                  </a:lnTo>
                  <a:lnTo>
                    <a:pt x="27" y="214"/>
                  </a:lnTo>
                  <a:lnTo>
                    <a:pt x="21" y="229"/>
                  </a:lnTo>
                  <a:lnTo>
                    <a:pt x="15" y="246"/>
                  </a:lnTo>
                  <a:lnTo>
                    <a:pt x="12" y="263"/>
                  </a:lnTo>
                  <a:lnTo>
                    <a:pt x="8" y="280"/>
                  </a:lnTo>
                  <a:lnTo>
                    <a:pt x="4" y="297"/>
                  </a:lnTo>
                  <a:lnTo>
                    <a:pt x="1" y="314"/>
                  </a:lnTo>
                  <a:lnTo>
                    <a:pt x="0" y="332"/>
                  </a:lnTo>
                  <a:lnTo>
                    <a:pt x="0" y="351"/>
                  </a:lnTo>
                  <a:lnTo>
                    <a:pt x="0" y="351"/>
                  </a:lnTo>
                  <a:lnTo>
                    <a:pt x="0" y="369"/>
                  </a:lnTo>
                  <a:lnTo>
                    <a:pt x="1" y="387"/>
                  </a:lnTo>
                  <a:lnTo>
                    <a:pt x="4" y="404"/>
                  </a:lnTo>
                  <a:lnTo>
                    <a:pt x="8" y="421"/>
                  </a:lnTo>
                  <a:lnTo>
                    <a:pt x="12" y="438"/>
                  </a:lnTo>
                  <a:lnTo>
                    <a:pt x="15" y="455"/>
                  </a:lnTo>
                  <a:lnTo>
                    <a:pt x="21" y="472"/>
                  </a:lnTo>
                  <a:lnTo>
                    <a:pt x="27" y="487"/>
                  </a:lnTo>
                  <a:lnTo>
                    <a:pt x="35" y="503"/>
                  </a:lnTo>
                  <a:lnTo>
                    <a:pt x="43" y="517"/>
                  </a:lnTo>
                  <a:lnTo>
                    <a:pt x="51" y="533"/>
                  </a:lnTo>
                  <a:lnTo>
                    <a:pt x="60" y="547"/>
                  </a:lnTo>
                  <a:lnTo>
                    <a:pt x="70" y="560"/>
                  </a:lnTo>
                  <a:lnTo>
                    <a:pt x="81" y="573"/>
                  </a:lnTo>
                  <a:lnTo>
                    <a:pt x="91" y="586"/>
                  </a:lnTo>
                  <a:lnTo>
                    <a:pt x="103" y="599"/>
                  </a:lnTo>
                  <a:lnTo>
                    <a:pt x="114" y="610"/>
                  </a:lnTo>
                  <a:lnTo>
                    <a:pt x="128" y="622"/>
                  </a:lnTo>
                  <a:lnTo>
                    <a:pt x="141" y="632"/>
                  </a:lnTo>
                  <a:lnTo>
                    <a:pt x="155" y="641"/>
                  </a:lnTo>
                  <a:lnTo>
                    <a:pt x="169" y="650"/>
                  </a:lnTo>
                  <a:lnTo>
                    <a:pt x="184" y="659"/>
                  </a:lnTo>
                  <a:lnTo>
                    <a:pt x="199" y="667"/>
                  </a:lnTo>
                  <a:lnTo>
                    <a:pt x="215" y="674"/>
                  </a:lnTo>
                  <a:lnTo>
                    <a:pt x="230" y="680"/>
                  </a:lnTo>
                  <a:lnTo>
                    <a:pt x="246" y="685"/>
                  </a:lnTo>
                  <a:lnTo>
                    <a:pt x="263" y="691"/>
                  </a:lnTo>
                  <a:lnTo>
                    <a:pt x="280" y="695"/>
                  </a:lnTo>
                  <a:lnTo>
                    <a:pt x="297" y="697"/>
                  </a:lnTo>
                  <a:lnTo>
                    <a:pt x="315" y="700"/>
                  </a:lnTo>
                  <a:lnTo>
                    <a:pt x="333" y="701"/>
                  </a:lnTo>
                  <a:lnTo>
                    <a:pt x="350" y="701"/>
                  </a:lnTo>
                  <a:lnTo>
                    <a:pt x="350" y="701"/>
                  </a:lnTo>
                  <a:lnTo>
                    <a:pt x="369" y="701"/>
                  </a:lnTo>
                  <a:lnTo>
                    <a:pt x="387" y="700"/>
                  </a:lnTo>
                  <a:lnTo>
                    <a:pt x="404" y="697"/>
                  </a:lnTo>
                  <a:lnTo>
                    <a:pt x="422" y="695"/>
                  </a:lnTo>
                  <a:lnTo>
                    <a:pt x="439" y="691"/>
                  </a:lnTo>
                  <a:lnTo>
                    <a:pt x="456" y="685"/>
                  </a:lnTo>
                  <a:lnTo>
                    <a:pt x="472" y="680"/>
                  </a:lnTo>
                  <a:lnTo>
                    <a:pt x="487" y="674"/>
                  </a:lnTo>
                  <a:lnTo>
                    <a:pt x="503" y="667"/>
                  </a:lnTo>
                  <a:lnTo>
                    <a:pt x="518" y="659"/>
                  </a:lnTo>
                  <a:lnTo>
                    <a:pt x="533" y="650"/>
                  </a:lnTo>
                  <a:lnTo>
                    <a:pt x="547" y="641"/>
                  </a:lnTo>
                  <a:lnTo>
                    <a:pt x="561" y="632"/>
                  </a:lnTo>
                  <a:lnTo>
                    <a:pt x="574" y="622"/>
                  </a:lnTo>
                  <a:lnTo>
                    <a:pt x="588" y="610"/>
                  </a:lnTo>
                  <a:lnTo>
                    <a:pt x="599" y="599"/>
                  </a:lnTo>
                  <a:lnTo>
                    <a:pt x="611" y="586"/>
                  </a:lnTo>
                  <a:lnTo>
                    <a:pt x="621" y="573"/>
                  </a:lnTo>
                  <a:lnTo>
                    <a:pt x="632" y="560"/>
                  </a:lnTo>
                  <a:lnTo>
                    <a:pt x="642" y="547"/>
                  </a:lnTo>
                  <a:lnTo>
                    <a:pt x="651" y="533"/>
                  </a:lnTo>
                  <a:lnTo>
                    <a:pt x="659" y="517"/>
                  </a:lnTo>
                  <a:lnTo>
                    <a:pt x="667" y="503"/>
                  </a:lnTo>
                  <a:lnTo>
                    <a:pt x="675" y="487"/>
                  </a:lnTo>
                  <a:lnTo>
                    <a:pt x="681" y="472"/>
                  </a:lnTo>
                  <a:lnTo>
                    <a:pt x="687" y="455"/>
                  </a:lnTo>
                  <a:lnTo>
                    <a:pt x="690" y="438"/>
                  </a:lnTo>
                  <a:lnTo>
                    <a:pt x="694" y="421"/>
                  </a:lnTo>
                  <a:lnTo>
                    <a:pt x="698" y="404"/>
                  </a:lnTo>
                  <a:lnTo>
                    <a:pt x="700" y="387"/>
                  </a:lnTo>
                  <a:lnTo>
                    <a:pt x="702" y="369"/>
                  </a:lnTo>
                  <a:lnTo>
                    <a:pt x="702" y="351"/>
                  </a:lnTo>
                  <a:lnTo>
                    <a:pt x="702" y="351"/>
                  </a:lnTo>
                  <a:lnTo>
                    <a:pt x="702" y="332"/>
                  </a:lnTo>
                  <a:lnTo>
                    <a:pt x="700" y="314"/>
                  </a:lnTo>
                  <a:lnTo>
                    <a:pt x="698" y="297"/>
                  </a:lnTo>
                  <a:lnTo>
                    <a:pt x="694" y="280"/>
                  </a:lnTo>
                  <a:lnTo>
                    <a:pt x="690" y="263"/>
                  </a:lnTo>
                  <a:lnTo>
                    <a:pt x="687" y="246"/>
                  </a:lnTo>
                  <a:lnTo>
                    <a:pt x="681" y="229"/>
                  </a:lnTo>
                  <a:lnTo>
                    <a:pt x="675" y="214"/>
                  </a:lnTo>
                  <a:lnTo>
                    <a:pt x="667" y="198"/>
                  </a:lnTo>
                  <a:lnTo>
                    <a:pt x="659" y="184"/>
                  </a:lnTo>
                  <a:lnTo>
                    <a:pt x="651" y="168"/>
                  </a:lnTo>
                  <a:lnTo>
                    <a:pt x="642" y="154"/>
                  </a:lnTo>
                  <a:lnTo>
                    <a:pt x="632" y="141"/>
                  </a:lnTo>
                  <a:lnTo>
                    <a:pt x="621" y="128"/>
                  </a:lnTo>
                  <a:lnTo>
                    <a:pt x="611" y="115"/>
                  </a:lnTo>
                  <a:lnTo>
                    <a:pt x="599" y="102"/>
                  </a:lnTo>
                  <a:lnTo>
                    <a:pt x="588" y="91"/>
                  </a:lnTo>
                  <a:lnTo>
                    <a:pt x="574" y="80"/>
                  </a:lnTo>
                  <a:lnTo>
                    <a:pt x="561" y="69"/>
                  </a:lnTo>
                  <a:lnTo>
                    <a:pt x="547" y="60"/>
                  </a:lnTo>
                  <a:lnTo>
                    <a:pt x="533" y="51"/>
                  </a:lnTo>
                  <a:lnTo>
                    <a:pt x="518" y="42"/>
                  </a:lnTo>
                  <a:lnTo>
                    <a:pt x="503" y="34"/>
                  </a:lnTo>
                  <a:lnTo>
                    <a:pt x="487" y="27"/>
                  </a:lnTo>
                  <a:lnTo>
                    <a:pt x="472" y="21"/>
                  </a:lnTo>
                  <a:lnTo>
                    <a:pt x="456" y="16"/>
                  </a:lnTo>
                  <a:lnTo>
                    <a:pt x="439" y="11"/>
                  </a:lnTo>
                  <a:lnTo>
                    <a:pt x="422" y="7"/>
                  </a:lnTo>
                  <a:lnTo>
                    <a:pt x="404" y="4"/>
                  </a:lnTo>
                  <a:lnTo>
                    <a:pt x="387" y="1"/>
                  </a:lnTo>
                  <a:lnTo>
                    <a:pt x="369" y="0"/>
                  </a:lnTo>
                  <a:lnTo>
                    <a:pt x="350" y="0"/>
                  </a:lnTo>
                  <a:lnTo>
                    <a:pt x="35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148"/>
            <p:cNvSpPr>
              <a:spLocks/>
            </p:cNvSpPr>
            <p:nvPr userDrawn="1"/>
          </p:nvSpPr>
          <p:spPr bwMode="auto">
            <a:xfrm>
              <a:off x="2802" y="1784"/>
              <a:ext cx="156" cy="155"/>
            </a:xfrm>
            <a:custGeom>
              <a:avLst/>
              <a:gdLst>
                <a:gd name="T0" fmla="*/ 310 w 622"/>
                <a:gd name="T1" fmla="*/ 0 h 620"/>
                <a:gd name="T2" fmla="*/ 279 w 622"/>
                <a:gd name="T3" fmla="*/ 1 h 620"/>
                <a:gd name="T4" fmla="*/ 248 w 622"/>
                <a:gd name="T5" fmla="*/ 6 h 620"/>
                <a:gd name="T6" fmla="*/ 190 w 622"/>
                <a:gd name="T7" fmla="*/ 25 h 620"/>
                <a:gd name="T8" fmla="*/ 137 w 622"/>
                <a:gd name="T9" fmla="*/ 53 h 620"/>
                <a:gd name="T10" fmla="*/ 91 w 622"/>
                <a:gd name="T11" fmla="*/ 91 h 620"/>
                <a:gd name="T12" fmla="*/ 54 w 622"/>
                <a:gd name="T13" fmla="*/ 137 h 620"/>
                <a:gd name="T14" fmla="*/ 25 w 622"/>
                <a:gd name="T15" fmla="*/ 189 h 620"/>
                <a:gd name="T16" fmla="*/ 7 w 622"/>
                <a:gd name="T17" fmla="*/ 247 h 620"/>
                <a:gd name="T18" fmla="*/ 2 w 622"/>
                <a:gd name="T19" fmla="*/ 279 h 620"/>
                <a:gd name="T20" fmla="*/ 0 w 622"/>
                <a:gd name="T21" fmla="*/ 310 h 620"/>
                <a:gd name="T22" fmla="*/ 0 w 622"/>
                <a:gd name="T23" fmla="*/ 326 h 620"/>
                <a:gd name="T24" fmla="*/ 4 w 622"/>
                <a:gd name="T25" fmla="*/ 357 h 620"/>
                <a:gd name="T26" fmla="*/ 15 w 622"/>
                <a:gd name="T27" fmla="*/ 402 h 620"/>
                <a:gd name="T28" fmla="*/ 38 w 622"/>
                <a:gd name="T29" fmla="*/ 458 h 620"/>
                <a:gd name="T30" fmla="*/ 72 w 622"/>
                <a:gd name="T31" fmla="*/ 508 h 620"/>
                <a:gd name="T32" fmla="*/ 114 w 622"/>
                <a:gd name="T33" fmla="*/ 550 h 620"/>
                <a:gd name="T34" fmla="*/ 163 w 622"/>
                <a:gd name="T35" fmla="*/ 584 h 620"/>
                <a:gd name="T36" fmla="*/ 219 w 622"/>
                <a:gd name="T37" fmla="*/ 607 h 620"/>
                <a:gd name="T38" fmla="*/ 263 w 622"/>
                <a:gd name="T39" fmla="*/ 617 h 620"/>
                <a:gd name="T40" fmla="*/ 295 w 622"/>
                <a:gd name="T41" fmla="*/ 620 h 620"/>
                <a:gd name="T42" fmla="*/ 310 w 622"/>
                <a:gd name="T43" fmla="*/ 620 h 620"/>
                <a:gd name="T44" fmla="*/ 343 w 622"/>
                <a:gd name="T45" fmla="*/ 619 h 620"/>
                <a:gd name="T46" fmla="*/ 374 w 622"/>
                <a:gd name="T47" fmla="*/ 615 h 620"/>
                <a:gd name="T48" fmla="*/ 432 w 622"/>
                <a:gd name="T49" fmla="*/ 597 h 620"/>
                <a:gd name="T50" fmla="*/ 485 w 622"/>
                <a:gd name="T51" fmla="*/ 568 h 620"/>
                <a:gd name="T52" fmla="*/ 531 w 622"/>
                <a:gd name="T53" fmla="*/ 530 h 620"/>
                <a:gd name="T54" fmla="*/ 568 w 622"/>
                <a:gd name="T55" fmla="*/ 483 h 620"/>
                <a:gd name="T56" fmla="*/ 597 w 622"/>
                <a:gd name="T57" fmla="*/ 431 h 620"/>
                <a:gd name="T58" fmla="*/ 615 w 622"/>
                <a:gd name="T59" fmla="*/ 372 h 620"/>
                <a:gd name="T60" fmla="*/ 620 w 622"/>
                <a:gd name="T61" fmla="*/ 342 h 620"/>
                <a:gd name="T62" fmla="*/ 622 w 622"/>
                <a:gd name="T63" fmla="*/ 310 h 620"/>
                <a:gd name="T64" fmla="*/ 620 w 622"/>
                <a:gd name="T65" fmla="*/ 294 h 620"/>
                <a:gd name="T66" fmla="*/ 618 w 622"/>
                <a:gd name="T67" fmla="*/ 263 h 620"/>
                <a:gd name="T68" fmla="*/ 607 w 622"/>
                <a:gd name="T69" fmla="*/ 217 h 620"/>
                <a:gd name="T70" fmla="*/ 584 w 622"/>
                <a:gd name="T71" fmla="*/ 163 h 620"/>
                <a:gd name="T72" fmla="*/ 550 w 622"/>
                <a:gd name="T73" fmla="*/ 113 h 620"/>
                <a:gd name="T74" fmla="*/ 508 w 622"/>
                <a:gd name="T75" fmla="*/ 70 h 620"/>
                <a:gd name="T76" fmla="*/ 459 w 622"/>
                <a:gd name="T77" fmla="*/ 38 h 620"/>
                <a:gd name="T78" fmla="*/ 403 w 622"/>
                <a:gd name="T79" fmla="*/ 14 h 620"/>
                <a:gd name="T80" fmla="*/ 359 w 622"/>
                <a:gd name="T81" fmla="*/ 4 h 620"/>
                <a:gd name="T82" fmla="*/ 327 w 622"/>
                <a:gd name="T83" fmla="*/ 0 h 620"/>
                <a:gd name="T84" fmla="*/ 310 w 622"/>
                <a:gd name="T8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310" y="0"/>
                  </a:moveTo>
                  <a:lnTo>
                    <a:pt x="310" y="0"/>
                  </a:lnTo>
                  <a:lnTo>
                    <a:pt x="295" y="0"/>
                  </a:lnTo>
                  <a:lnTo>
                    <a:pt x="279" y="1"/>
                  </a:lnTo>
                  <a:lnTo>
                    <a:pt x="263" y="4"/>
                  </a:lnTo>
                  <a:lnTo>
                    <a:pt x="248" y="6"/>
                  </a:lnTo>
                  <a:lnTo>
                    <a:pt x="219" y="14"/>
                  </a:lnTo>
                  <a:lnTo>
                    <a:pt x="190" y="25"/>
                  </a:lnTo>
                  <a:lnTo>
                    <a:pt x="163" y="38"/>
                  </a:lnTo>
                  <a:lnTo>
                    <a:pt x="137" y="53"/>
                  </a:lnTo>
                  <a:lnTo>
                    <a:pt x="114" y="70"/>
                  </a:lnTo>
                  <a:lnTo>
                    <a:pt x="91" y="91"/>
                  </a:lnTo>
                  <a:lnTo>
                    <a:pt x="72" y="113"/>
                  </a:lnTo>
                  <a:lnTo>
                    <a:pt x="54" y="137"/>
                  </a:lnTo>
                  <a:lnTo>
                    <a:pt x="38" y="163"/>
                  </a:lnTo>
                  <a:lnTo>
                    <a:pt x="25" y="189"/>
                  </a:lnTo>
                  <a:lnTo>
                    <a:pt x="15" y="217"/>
                  </a:lnTo>
                  <a:lnTo>
                    <a:pt x="7" y="247"/>
                  </a:lnTo>
                  <a:lnTo>
                    <a:pt x="4" y="263"/>
                  </a:lnTo>
                  <a:lnTo>
                    <a:pt x="2" y="279"/>
                  </a:lnTo>
                  <a:lnTo>
                    <a:pt x="0" y="294"/>
                  </a:lnTo>
                  <a:lnTo>
                    <a:pt x="0" y="310"/>
                  </a:lnTo>
                  <a:lnTo>
                    <a:pt x="0" y="310"/>
                  </a:lnTo>
                  <a:lnTo>
                    <a:pt x="0" y="326"/>
                  </a:lnTo>
                  <a:lnTo>
                    <a:pt x="2" y="342"/>
                  </a:lnTo>
                  <a:lnTo>
                    <a:pt x="4" y="357"/>
                  </a:lnTo>
                  <a:lnTo>
                    <a:pt x="7" y="372"/>
                  </a:lnTo>
                  <a:lnTo>
                    <a:pt x="15" y="402"/>
                  </a:lnTo>
                  <a:lnTo>
                    <a:pt x="25" y="431"/>
                  </a:lnTo>
                  <a:lnTo>
                    <a:pt x="38" y="458"/>
                  </a:lnTo>
                  <a:lnTo>
                    <a:pt x="54" y="483"/>
                  </a:lnTo>
                  <a:lnTo>
                    <a:pt x="72" y="508"/>
                  </a:lnTo>
                  <a:lnTo>
                    <a:pt x="91" y="530"/>
                  </a:lnTo>
                  <a:lnTo>
                    <a:pt x="114" y="550"/>
                  </a:lnTo>
                  <a:lnTo>
                    <a:pt x="137" y="568"/>
                  </a:lnTo>
                  <a:lnTo>
                    <a:pt x="163" y="584"/>
                  </a:lnTo>
                  <a:lnTo>
                    <a:pt x="190" y="597"/>
                  </a:lnTo>
                  <a:lnTo>
                    <a:pt x="219" y="607"/>
                  </a:lnTo>
                  <a:lnTo>
                    <a:pt x="248" y="615"/>
                  </a:lnTo>
                  <a:lnTo>
                    <a:pt x="263" y="617"/>
                  </a:lnTo>
                  <a:lnTo>
                    <a:pt x="279" y="619"/>
                  </a:lnTo>
                  <a:lnTo>
                    <a:pt x="295" y="620"/>
                  </a:lnTo>
                  <a:lnTo>
                    <a:pt x="310" y="620"/>
                  </a:lnTo>
                  <a:lnTo>
                    <a:pt x="310" y="620"/>
                  </a:lnTo>
                  <a:lnTo>
                    <a:pt x="327" y="620"/>
                  </a:lnTo>
                  <a:lnTo>
                    <a:pt x="343" y="619"/>
                  </a:lnTo>
                  <a:lnTo>
                    <a:pt x="359" y="617"/>
                  </a:lnTo>
                  <a:lnTo>
                    <a:pt x="374" y="615"/>
                  </a:lnTo>
                  <a:lnTo>
                    <a:pt x="403" y="607"/>
                  </a:lnTo>
                  <a:lnTo>
                    <a:pt x="432" y="597"/>
                  </a:lnTo>
                  <a:lnTo>
                    <a:pt x="459" y="584"/>
                  </a:lnTo>
                  <a:lnTo>
                    <a:pt x="485" y="568"/>
                  </a:lnTo>
                  <a:lnTo>
                    <a:pt x="508" y="550"/>
                  </a:lnTo>
                  <a:lnTo>
                    <a:pt x="531" y="530"/>
                  </a:lnTo>
                  <a:lnTo>
                    <a:pt x="550" y="508"/>
                  </a:lnTo>
                  <a:lnTo>
                    <a:pt x="568" y="483"/>
                  </a:lnTo>
                  <a:lnTo>
                    <a:pt x="584" y="458"/>
                  </a:lnTo>
                  <a:lnTo>
                    <a:pt x="597" y="431"/>
                  </a:lnTo>
                  <a:lnTo>
                    <a:pt x="607" y="402"/>
                  </a:lnTo>
                  <a:lnTo>
                    <a:pt x="615" y="372"/>
                  </a:lnTo>
                  <a:lnTo>
                    <a:pt x="618" y="357"/>
                  </a:lnTo>
                  <a:lnTo>
                    <a:pt x="620" y="342"/>
                  </a:lnTo>
                  <a:lnTo>
                    <a:pt x="620" y="326"/>
                  </a:lnTo>
                  <a:lnTo>
                    <a:pt x="622" y="310"/>
                  </a:lnTo>
                  <a:lnTo>
                    <a:pt x="622" y="310"/>
                  </a:lnTo>
                  <a:lnTo>
                    <a:pt x="620" y="294"/>
                  </a:lnTo>
                  <a:lnTo>
                    <a:pt x="620" y="279"/>
                  </a:lnTo>
                  <a:lnTo>
                    <a:pt x="618" y="263"/>
                  </a:lnTo>
                  <a:lnTo>
                    <a:pt x="615" y="247"/>
                  </a:lnTo>
                  <a:lnTo>
                    <a:pt x="607" y="217"/>
                  </a:lnTo>
                  <a:lnTo>
                    <a:pt x="597" y="189"/>
                  </a:lnTo>
                  <a:lnTo>
                    <a:pt x="584" y="163"/>
                  </a:lnTo>
                  <a:lnTo>
                    <a:pt x="568" y="137"/>
                  </a:lnTo>
                  <a:lnTo>
                    <a:pt x="550" y="113"/>
                  </a:lnTo>
                  <a:lnTo>
                    <a:pt x="531" y="91"/>
                  </a:lnTo>
                  <a:lnTo>
                    <a:pt x="508" y="70"/>
                  </a:lnTo>
                  <a:lnTo>
                    <a:pt x="485" y="53"/>
                  </a:lnTo>
                  <a:lnTo>
                    <a:pt x="459" y="38"/>
                  </a:lnTo>
                  <a:lnTo>
                    <a:pt x="432" y="25"/>
                  </a:lnTo>
                  <a:lnTo>
                    <a:pt x="403" y="14"/>
                  </a:lnTo>
                  <a:lnTo>
                    <a:pt x="374" y="6"/>
                  </a:lnTo>
                  <a:lnTo>
                    <a:pt x="359" y="4"/>
                  </a:lnTo>
                  <a:lnTo>
                    <a:pt x="343" y="1"/>
                  </a:lnTo>
                  <a:lnTo>
                    <a:pt x="327" y="0"/>
                  </a:lnTo>
                  <a:lnTo>
                    <a:pt x="310" y="0"/>
                  </a:lnTo>
                  <a:lnTo>
                    <a:pt x="3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149"/>
            <p:cNvSpPr>
              <a:spLocks/>
            </p:cNvSpPr>
            <p:nvPr userDrawn="1"/>
          </p:nvSpPr>
          <p:spPr bwMode="auto">
            <a:xfrm>
              <a:off x="2812" y="2047"/>
              <a:ext cx="136" cy="135"/>
            </a:xfrm>
            <a:custGeom>
              <a:avLst/>
              <a:gdLst>
                <a:gd name="T0" fmla="*/ 269 w 540"/>
                <a:gd name="T1" fmla="*/ 0 h 540"/>
                <a:gd name="T2" fmla="*/ 216 w 540"/>
                <a:gd name="T3" fmla="*/ 5 h 540"/>
                <a:gd name="T4" fmla="*/ 165 w 540"/>
                <a:gd name="T5" fmla="*/ 20 h 540"/>
                <a:gd name="T6" fmla="*/ 119 w 540"/>
                <a:gd name="T7" fmla="*/ 45 h 540"/>
                <a:gd name="T8" fmla="*/ 79 w 540"/>
                <a:gd name="T9" fmla="*/ 79 h 540"/>
                <a:gd name="T10" fmla="*/ 47 w 540"/>
                <a:gd name="T11" fmla="*/ 118 h 540"/>
                <a:gd name="T12" fmla="*/ 22 w 540"/>
                <a:gd name="T13" fmla="*/ 165 h 540"/>
                <a:gd name="T14" fmla="*/ 5 w 540"/>
                <a:gd name="T15" fmla="*/ 216 h 540"/>
                <a:gd name="T16" fmla="*/ 0 w 540"/>
                <a:gd name="T17" fmla="*/ 269 h 540"/>
                <a:gd name="T18" fmla="*/ 1 w 540"/>
                <a:gd name="T19" fmla="*/ 297 h 540"/>
                <a:gd name="T20" fmla="*/ 13 w 540"/>
                <a:gd name="T21" fmla="*/ 350 h 540"/>
                <a:gd name="T22" fmla="*/ 32 w 540"/>
                <a:gd name="T23" fmla="*/ 398 h 540"/>
                <a:gd name="T24" fmla="*/ 62 w 540"/>
                <a:gd name="T25" fmla="*/ 441 h 540"/>
                <a:gd name="T26" fmla="*/ 99 w 540"/>
                <a:gd name="T27" fmla="*/ 478 h 540"/>
                <a:gd name="T28" fmla="*/ 142 w 540"/>
                <a:gd name="T29" fmla="*/ 508 h 540"/>
                <a:gd name="T30" fmla="*/ 190 w 540"/>
                <a:gd name="T31" fmla="*/ 527 h 540"/>
                <a:gd name="T32" fmla="*/ 242 w 540"/>
                <a:gd name="T33" fmla="*/ 538 h 540"/>
                <a:gd name="T34" fmla="*/ 269 w 540"/>
                <a:gd name="T35" fmla="*/ 540 h 540"/>
                <a:gd name="T36" fmla="*/ 324 w 540"/>
                <a:gd name="T37" fmla="*/ 534 h 540"/>
                <a:gd name="T38" fmla="*/ 375 w 540"/>
                <a:gd name="T39" fmla="*/ 518 h 540"/>
                <a:gd name="T40" fmla="*/ 421 w 540"/>
                <a:gd name="T41" fmla="*/ 493 h 540"/>
                <a:gd name="T42" fmla="*/ 461 w 540"/>
                <a:gd name="T43" fmla="*/ 461 h 540"/>
                <a:gd name="T44" fmla="*/ 493 w 540"/>
                <a:gd name="T45" fmla="*/ 420 h 540"/>
                <a:gd name="T46" fmla="*/ 518 w 540"/>
                <a:gd name="T47" fmla="*/ 375 h 540"/>
                <a:gd name="T48" fmla="*/ 534 w 540"/>
                <a:gd name="T49" fmla="*/ 324 h 540"/>
                <a:gd name="T50" fmla="*/ 540 w 540"/>
                <a:gd name="T51" fmla="*/ 269 h 540"/>
                <a:gd name="T52" fmla="*/ 539 w 540"/>
                <a:gd name="T53" fmla="*/ 242 h 540"/>
                <a:gd name="T54" fmla="*/ 527 w 540"/>
                <a:gd name="T55" fmla="*/ 190 h 540"/>
                <a:gd name="T56" fmla="*/ 508 w 540"/>
                <a:gd name="T57" fmla="*/ 140 h 540"/>
                <a:gd name="T58" fmla="*/ 478 w 540"/>
                <a:gd name="T59" fmla="*/ 97 h 540"/>
                <a:gd name="T60" fmla="*/ 441 w 540"/>
                <a:gd name="T61" fmla="*/ 61 h 540"/>
                <a:gd name="T62" fmla="*/ 398 w 540"/>
                <a:gd name="T63" fmla="*/ 32 h 540"/>
                <a:gd name="T64" fmla="*/ 350 w 540"/>
                <a:gd name="T65" fmla="*/ 11 h 540"/>
                <a:gd name="T66" fmla="*/ 298 w 540"/>
                <a:gd name="T67" fmla="*/ 1 h 540"/>
                <a:gd name="T68" fmla="*/ 269 w 540"/>
                <a:gd name="T6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269" y="0"/>
                  </a:moveTo>
                  <a:lnTo>
                    <a:pt x="269" y="0"/>
                  </a:lnTo>
                  <a:lnTo>
                    <a:pt x="242" y="1"/>
                  </a:lnTo>
                  <a:lnTo>
                    <a:pt x="216" y="5"/>
                  </a:lnTo>
                  <a:lnTo>
                    <a:pt x="190" y="11"/>
                  </a:lnTo>
                  <a:lnTo>
                    <a:pt x="165" y="20"/>
                  </a:lnTo>
                  <a:lnTo>
                    <a:pt x="142" y="32"/>
                  </a:lnTo>
                  <a:lnTo>
                    <a:pt x="119" y="45"/>
                  </a:lnTo>
                  <a:lnTo>
                    <a:pt x="99" y="61"/>
                  </a:lnTo>
                  <a:lnTo>
                    <a:pt x="79" y="79"/>
                  </a:lnTo>
                  <a:lnTo>
                    <a:pt x="62" y="97"/>
                  </a:lnTo>
                  <a:lnTo>
                    <a:pt x="47" y="118"/>
                  </a:lnTo>
                  <a:lnTo>
                    <a:pt x="32" y="140"/>
                  </a:lnTo>
                  <a:lnTo>
                    <a:pt x="22" y="165"/>
                  </a:lnTo>
                  <a:lnTo>
                    <a:pt x="13" y="190"/>
                  </a:lnTo>
                  <a:lnTo>
                    <a:pt x="5" y="216"/>
                  </a:lnTo>
                  <a:lnTo>
                    <a:pt x="1" y="242"/>
                  </a:lnTo>
                  <a:lnTo>
                    <a:pt x="0" y="269"/>
                  </a:lnTo>
                  <a:lnTo>
                    <a:pt x="0" y="269"/>
                  </a:lnTo>
                  <a:lnTo>
                    <a:pt x="1" y="297"/>
                  </a:lnTo>
                  <a:lnTo>
                    <a:pt x="5" y="324"/>
                  </a:lnTo>
                  <a:lnTo>
                    <a:pt x="13" y="350"/>
                  </a:lnTo>
                  <a:lnTo>
                    <a:pt x="22" y="375"/>
                  </a:lnTo>
                  <a:lnTo>
                    <a:pt x="32" y="398"/>
                  </a:lnTo>
                  <a:lnTo>
                    <a:pt x="47" y="420"/>
                  </a:lnTo>
                  <a:lnTo>
                    <a:pt x="62" y="441"/>
                  </a:lnTo>
                  <a:lnTo>
                    <a:pt x="79" y="461"/>
                  </a:lnTo>
                  <a:lnTo>
                    <a:pt x="99" y="478"/>
                  </a:lnTo>
                  <a:lnTo>
                    <a:pt x="119" y="493"/>
                  </a:lnTo>
                  <a:lnTo>
                    <a:pt x="142" y="508"/>
                  </a:lnTo>
                  <a:lnTo>
                    <a:pt x="165" y="518"/>
                  </a:lnTo>
                  <a:lnTo>
                    <a:pt x="190" y="527"/>
                  </a:lnTo>
                  <a:lnTo>
                    <a:pt x="216" y="534"/>
                  </a:lnTo>
                  <a:lnTo>
                    <a:pt x="242" y="538"/>
                  </a:lnTo>
                  <a:lnTo>
                    <a:pt x="269" y="540"/>
                  </a:lnTo>
                  <a:lnTo>
                    <a:pt x="269" y="540"/>
                  </a:lnTo>
                  <a:lnTo>
                    <a:pt x="298" y="538"/>
                  </a:lnTo>
                  <a:lnTo>
                    <a:pt x="324" y="534"/>
                  </a:lnTo>
                  <a:lnTo>
                    <a:pt x="350" y="527"/>
                  </a:lnTo>
                  <a:lnTo>
                    <a:pt x="375" y="518"/>
                  </a:lnTo>
                  <a:lnTo>
                    <a:pt x="398" y="508"/>
                  </a:lnTo>
                  <a:lnTo>
                    <a:pt x="421" y="493"/>
                  </a:lnTo>
                  <a:lnTo>
                    <a:pt x="441" y="478"/>
                  </a:lnTo>
                  <a:lnTo>
                    <a:pt x="461" y="461"/>
                  </a:lnTo>
                  <a:lnTo>
                    <a:pt x="478" y="441"/>
                  </a:lnTo>
                  <a:lnTo>
                    <a:pt x="493" y="420"/>
                  </a:lnTo>
                  <a:lnTo>
                    <a:pt x="508" y="398"/>
                  </a:lnTo>
                  <a:lnTo>
                    <a:pt x="518" y="375"/>
                  </a:lnTo>
                  <a:lnTo>
                    <a:pt x="527" y="350"/>
                  </a:lnTo>
                  <a:lnTo>
                    <a:pt x="534" y="324"/>
                  </a:lnTo>
                  <a:lnTo>
                    <a:pt x="539" y="297"/>
                  </a:lnTo>
                  <a:lnTo>
                    <a:pt x="540" y="269"/>
                  </a:lnTo>
                  <a:lnTo>
                    <a:pt x="540" y="269"/>
                  </a:lnTo>
                  <a:lnTo>
                    <a:pt x="539" y="242"/>
                  </a:lnTo>
                  <a:lnTo>
                    <a:pt x="534" y="216"/>
                  </a:lnTo>
                  <a:lnTo>
                    <a:pt x="527" y="190"/>
                  </a:lnTo>
                  <a:lnTo>
                    <a:pt x="518" y="165"/>
                  </a:lnTo>
                  <a:lnTo>
                    <a:pt x="508" y="140"/>
                  </a:lnTo>
                  <a:lnTo>
                    <a:pt x="493" y="118"/>
                  </a:lnTo>
                  <a:lnTo>
                    <a:pt x="478" y="97"/>
                  </a:lnTo>
                  <a:lnTo>
                    <a:pt x="461" y="79"/>
                  </a:lnTo>
                  <a:lnTo>
                    <a:pt x="441" y="61"/>
                  </a:lnTo>
                  <a:lnTo>
                    <a:pt x="421" y="45"/>
                  </a:lnTo>
                  <a:lnTo>
                    <a:pt x="398" y="32"/>
                  </a:lnTo>
                  <a:lnTo>
                    <a:pt x="375" y="20"/>
                  </a:lnTo>
                  <a:lnTo>
                    <a:pt x="350" y="11"/>
                  </a:lnTo>
                  <a:lnTo>
                    <a:pt x="324" y="5"/>
                  </a:lnTo>
                  <a:lnTo>
                    <a:pt x="298" y="1"/>
                  </a:lnTo>
                  <a:lnTo>
                    <a:pt x="269" y="0"/>
                  </a:lnTo>
                  <a:lnTo>
                    <a:pt x="26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150"/>
            <p:cNvSpPr>
              <a:spLocks/>
            </p:cNvSpPr>
            <p:nvPr userDrawn="1"/>
          </p:nvSpPr>
          <p:spPr bwMode="auto">
            <a:xfrm>
              <a:off x="2823" y="2310"/>
              <a:ext cx="114" cy="115"/>
            </a:xfrm>
            <a:custGeom>
              <a:avLst/>
              <a:gdLst>
                <a:gd name="T0" fmla="*/ 229 w 460"/>
                <a:gd name="T1" fmla="*/ 0 h 460"/>
                <a:gd name="T2" fmla="*/ 184 w 460"/>
                <a:gd name="T3" fmla="*/ 5 h 460"/>
                <a:gd name="T4" fmla="*/ 141 w 460"/>
                <a:gd name="T5" fmla="*/ 18 h 460"/>
                <a:gd name="T6" fmla="*/ 102 w 460"/>
                <a:gd name="T7" fmla="*/ 39 h 460"/>
                <a:gd name="T8" fmla="*/ 68 w 460"/>
                <a:gd name="T9" fmla="*/ 68 h 460"/>
                <a:gd name="T10" fmla="*/ 39 w 460"/>
                <a:gd name="T11" fmla="*/ 102 h 460"/>
                <a:gd name="T12" fmla="*/ 18 w 460"/>
                <a:gd name="T13" fmla="*/ 141 h 460"/>
                <a:gd name="T14" fmla="*/ 5 w 460"/>
                <a:gd name="T15" fmla="*/ 184 h 460"/>
                <a:gd name="T16" fmla="*/ 0 w 460"/>
                <a:gd name="T17" fmla="*/ 230 h 460"/>
                <a:gd name="T18" fmla="*/ 1 w 460"/>
                <a:gd name="T19" fmla="*/ 253 h 460"/>
                <a:gd name="T20" fmla="*/ 10 w 460"/>
                <a:gd name="T21" fmla="*/ 299 h 460"/>
                <a:gd name="T22" fmla="*/ 29 w 460"/>
                <a:gd name="T23" fmla="*/ 339 h 460"/>
                <a:gd name="T24" fmla="*/ 53 w 460"/>
                <a:gd name="T25" fmla="*/ 375 h 460"/>
                <a:gd name="T26" fmla="*/ 83 w 460"/>
                <a:gd name="T27" fmla="*/ 407 h 460"/>
                <a:gd name="T28" fmla="*/ 121 w 460"/>
                <a:gd name="T29" fmla="*/ 431 h 460"/>
                <a:gd name="T30" fmla="*/ 162 w 460"/>
                <a:gd name="T31" fmla="*/ 450 h 460"/>
                <a:gd name="T32" fmla="*/ 206 w 460"/>
                <a:gd name="T33" fmla="*/ 459 h 460"/>
                <a:gd name="T34" fmla="*/ 229 w 460"/>
                <a:gd name="T35" fmla="*/ 460 h 460"/>
                <a:gd name="T36" fmla="*/ 276 w 460"/>
                <a:gd name="T37" fmla="*/ 455 h 460"/>
                <a:gd name="T38" fmla="*/ 319 w 460"/>
                <a:gd name="T39" fmla="*/ 442 h 460"/>
                <a:gd name="T40" fmla="*/ 358 w 460"/>
                <a:gd name="T41" fmla="*/ 420 h 460"/>
                <a:gd name="T42" fmla="*/ 392 w 460"/>
                <a:gd name="T43" fmla="*/ 392 h 460"/>
                <a:gd name="T44" fmla="*/ 421 w 460"/>
                <a:gd name="T45" fmla="*/ 359 h 460"/>
                <a:gd name="T46" fmla="*/ 442 w 460"/>
                <a:gd name="T47" fmla="*/ 319 h 460"/>
                <a:gd name="T48" fmla="*/ 455 w 460"/>
                <a:gd name="T49" fmla="*/ 276 h 460"/>
                <a:gd name="T50" fmla="*/ 460 w 460"/>
                <a:gd name="T51" fmla="*/ 230 h 460"/>
                <a:gd name="T52" fmla="*/ 459 w 460"/>
                <a:gd name="T53" fmla="*/ 206 h 460"/>
                <a:gd name="T54" fmla="*/ 450 w 460"/>
                <a:gd name="T55" fmla="*/ 162 h 460"/>
                <a:gd name="T56" fmla="*/ 431 w 460"/>
                <a:gd name="T57" fmla="*/ 120 h 460"/>
                <a:gd name="T58" fmla="*/ 407 w 460"/>
                <a:gd name="T59" fmla="*/ 84 h 460"/>
                <a:gd name="T60" fmla="*/ 377 w 460"/>
                <a:gd name="T61" fmla="*/ 52 h 460"/>
                <a:gd name="T62" fmla="*/ 339 w 460"/>
                <a:gd name="T63" fmla="*/ 29 h 460"/>
                <a:gd name="T64" fmla="*/ 298 w 460"/>
                <a:gd name="T65" fmla="*/ 11 h 460"/>
                <a:gd name="T66" fmla="*/ 253 w 460"/>
                <a:gd name="T67" fmla="*/ 2 h 460"/>
                <a:gd name="T68" fmla="*/ 229 w 460"/>
                <a:gd name="T6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29" y="0"/>
                  </a:moveTo>
                  <a:lnTo>
                    <a:pt x="229" y="0"/>
                  </a:lnTo>
                  <a:lnTo>
                    <a:pt x="206" y="2"/>
                  </a:lnTo>
                  <a:lnTo>
                    <a:pt x="184" y="5"/>
                  </a:lnTo>
                  <a:lnTo>
                    <a:pt x="162" y="11"/>
                  </a:lnTo>
                  <a:lnTo>
                    <a:pt x="141" y="18"/>
                  </a:lnTo>
                  <a:lnTo>
                    <a:pt x="121" y="29"/>
                  </a:lnTo>
                  <a:lnTo>
                    <a:pt x="102" y="39"/>
                  </a:lnTo>
                  <a:lnTo>
                    <a:pt x="83" y="52"/>
                  </a:lnTo>
                  <a:lnTo>
                    <a:pt x="68" y="68"/>
                  </a:lnTo>
                  <a:lnTo>
                    <a:pt x="53" y="84"/>
                  </a:lnTo>
                  <a:lnTo>
                    <a:pt x="39" y="102"/>
                  </a:lnTo>
                  <a:lnTo>
                    <a:pt x="29" y="120"/>
                  </a:lnTo>
                  <a:lnTo>
                    <a:pt x="18" y="141"/>
                  </a:lnTo>
                  <a:lnTo>
                    <a:pt x="10" y="162"/>
                  </a:lnTo>
                  <a:lnTo>
                    <a:pt x="5" y="184"/>
                  </a:lnTo>
                  <a:lnTo>
                    <a:pt x="1" y="206"/>
                  </a:lnTo>
                  <a:lnTo>
                    <a:pt x="0" y="230"/>
                  </a:lnTo>
                  <a:lnTo>
                    <a:pt x="0" y="230"/>
                  </a:lnTo>
                  <a:lnTo>
                    <a:pt x="1" y="253"/>
                  </a:lnTo>
                  <a:lnTo>
                    <a:pt x="5" y="276"/>
                  </a:lnTo>
                  <a:lnTo>
                    <a:pt x="10" y="299"/>
                  </a:lnTo>
                  <a:lnTo>
                    <a:pt x="18" y="319"/>
                  </a:lnTo>
                  <a:lnTo>
                    <a:pt x="29" y="339"/>
                  </a:lnTo>
                  <a:lnTo>
                    <a:pt x="39" y="359"/>
                  </a:lnTo>
                  <a:lnTo>
                    <a:pt x="53" y="375"/>
                  </a:lnTo>
                  <a:lnTo>
                    <a:pt x="68" y="392"/>
                  </a:lnTo>
                  <a:lnTo>
                    <a:pt x="83" y="407"/>
                  </a:lnTo>
                  <a:lnTo>
                    <a:pt x="102" y="420"/>
                  </a:lnTo>
                  <a:lnTo>
                    <a:pt x="121" y="431"/>
                  </a:lnTo>
                  <a:lnTo>
                    <a:pt x="141" y="442"/>
                  </a:lnTo>
                  <a:lnTo>
                    <a:pt x="162" y="450"/>
                  </a:lnTo>
                  <a:lnTo>
                    <a:pt x="184" y="455"/>
                  </a:lnTo>
                  <a:lnTo>
                    <a:pt x="206" y="459"/>
                  </a:lnTo>
                  <a:lnTo>
                    <a:pt x="229" y="460"/>
                  </a:lnTo>
                  <a:lnTo>
                    <a:pt x="229" y="460"/>
                  </a:lnTo>
                  <a:lnTo>
                    <a:pt x="253" y="459"/>
                  </a:lnTo>
                  <a:lnTo>
                    <a:pt x="276" y="455"/>
                  </a:lnTo>
                  <a:lnTo>
                    <a:pt x="298" y="450"/>
                  </a:lnTo>
                  <a:lnTo>
                    <a:pt x="319" y="442"/>
                  </a:lnTo>
                  <a:lnTo>
                    <a:pt x="339" y="431"/>
                  </a:lnTo>
                  <a:lnTo>
                    <a:pt x="358" y="420"/>
                  </a:lnTo>
                  <a:lnTo>
                    <a:pt x="377" y="407"/>
                  </a:lnTo>
                  <a:lnTo>
                    <a:pt x="392" y="392"/>
                  </a:lnTo>
                  <a:lnTo>
                    <a:pt x="407" y="375"/>
                  </a:lnTo>
                  <a:lnTo>
                    <a:pt x="421" y="359"/>
                  </a:lnTo>
                  <a:lnTo>
                    <a:pt x="431" y="339"/>
                  </a:lnTo>
                  <a:lnTo>
                    <a:pt x="442" y="319"/>
                  </a:lnTo>
                  <a:lnTo>
                    <a:pt x="450" y="299"/>
                  </a:lnTo>
                  <a:lnTo>
                    <a:pt x="455" y="276"/>
                  </a:lnTo>
                  <a:lnTo>
                    <a:pt x="459" y="253"/>
                  </a:lnTo>
                  <a:lnTo>
                    <a:pt x="460" y="230"/>
                  </a:lnTo>
                  <a:lnTo>
                    <a:pt x="460" y="230"/>
                  </a:lnTo>
                  <a:lnTo>
                    <a:pt x="459" y="206"/>
                  </a:lnTo>
                  <a:lnTo>
                    <a:pt x="455" y="184"/>
                  </a:lnTo>
                  <a:lnTo>
                    <a:pt x="450" y="162"/>
                  </a:lnTo>
                  <a:lnTo>
                    <a:pt x="442" y="141"/>
                  </a:lnTo>
                  <a:lnTo>
                    <a:pt x="431" y="120"/>
                  </a:lnTo>
                  <a:lnTo>
                    <a:pt x="421" y="102"/>
                  </a:lnTo>
                  <a:lnTo>
                    <a:pt x="407" y="84"/>
                  </a:lnTo>
                  <a:lnTo>
                    <a:pt x="392" y="68"/>
                  </a:lnTo>
                  <a:lnTo>
                    <a:pt x="377" y="52"/>
                  </a:lnTo>
                  <a:lnTo>
                    <a:pt x="358" y="39"/>
                  </a:lnTo>
                  <a:lnTo>
                    <a:pt x="339" y="29"/>
                  </a:lnTo>
                  <a:lnTo>
                    <a:pt x="319" y="18"/>
                  </a:lnTo>
                  <a:lnTo>
                    <a:pt x="298" y="11"/>
                  </a:lnTo>
                  <a:lnTo>
                    <a:pt x="276" y="5"/>
                  </a:lnTo>
                  <a:lnTo>
                    <a:pt x="253" y="2"/>
                  </a:lnTo>
                  <a:lnTo>
                    <a:pt x="229" y="0"/>
                  </a:lnTo>
                  <a:lnTo>
                    <a:pt x="2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151"/>
            <p:cNvSpPr>
              <a:spLocks/>
            </p:cNvSpPr>
            <p:nvPr userDrawn="1"/>
          </p:nvSpPr>
          <p:spPr bwMode="auto">
            <a:xfrm>
              <a:off x="2833" y="2573"/>
              <a:ext cx="94" cy="95"/>
            </a:xfrm>
            <a:custGeom>
              <a:avLst/>
              <a:gdLst>
                <a:gd name="T0" fmla="*/ 189 w 380"/>
                <a:gd name="T1" fmla="*/ 0 h 379"/>
                <a:gd name="T2" fmla="*/ 152 w 380"/>
                <a:gd name="T3" fmla="*/ 4 h 379"/>
                <a:gd name="T4" fmla="*/ 116 w 380"/>
                <a:gd name="T5" fmla="*/ 16 h 379"/>
                <a:gd name="T6" fmla="*/ 84 w 380"/>
                <a:gd name="T7" fmla="*/ 33 h 379"/>
                <a:gd name="T8" fmla="*/ 56 w 380"/>
                <a:gd name="T9" fmla="*/ 56 h 379"/>
                <a:gd name="T10" fmla="*/ 33 w 380"/>
                <a:gd name="T11" fmla="*/ 83 h 379"/>
                <a:gd name="T12" fmla="*/ 16 w 380"/>
                <a:gd name="T13" fmla="*/ 116 h 379"/>
                <a:gd name="T14" fmla="*/ 4 w 380"/>
                <a:gd name="T15" fmla="*/ 151 h 379"/>
                <a:gd name="T16" fmla="*/ 0 w 380"/>
                <a:gd name="T17" fmla="*/ 190 h 379"/>
                <a:gd name="T18" fmla="*/ 2 w 380"/>
                <a:gd name="T19" fmla="*/ 208 h 379"/>
                <a:gd name="T20" fmla="*/ 10 w 380"/>
                <a:gd name="T21" fmla="*/ 246 h 379"/>
                <a:gd name="T22" fmla="*/ 24 w 380"/>
                <a:gd name="T23" fmla="*/ 280 h 379"/>
                <a:gd name="T24" fmla="*/ 45 w 380"/>
                <a:gd name="T25" fmla="*/ 310 h 379"/>
                <a:gd name="T26" fmla="*/ 69 w 380"/>
                <a:gd name="T27" fmla="*/ 336 h 379"/>
                <a:gd name="T28" fmla="*/ 99 w 380"/>
                <a:gd name="T29" fmla="*/ 356 h 379"/>
                <a:gd name="T30" fmla="*/ 133 w 380"/>
                <a:gd name="T31" fmla="*/ 370 h 379"/>
                <a:gd name="T32" fmla="*/ 171 w 380"/>
                <a:gd name="T33" fmla="*/ 378 h 379"/>
                <a:gd name="T34" fmla="*/ 189 w 380"/>
                <a:gd name="T35" fmla="*/ 379 h 379"/>
                <a:gd name="T36" fmla="*/ 228 w 380"/>
                <a:gd name="T37" fmla="*/ 375 h 379"/>
                <a:gd name="T38" fmla="*/ 264 w 380"/>
                <a:gd name="T39" fmla="*/ 363 h 379"/>
                <a:gd name="T40" fmla="*/ 296 w 380"/>
                <a:gd name="T41" fmla="*/ 346 h 379"/>
                <a:gd name="T42" fmla="*/ 324 w 380"/>
                <a:gd name="T43" fmla="*/ 323 h 379"/>
                <a:gd name="T44" fmla="*/ 347 w 380"/>
                <a:gd name="T45" fmla="*/ 296 h 379"/>
                <a:gd name="T46" fmla="*/ 364 w 380"/>
                <a:gd name="T47" fmla="*/ 263 h 379"/>
                <a:gd name="T48" fmla="*/ 376 w 380"/>
                <a:gd name="T49" fmla="*/ 228 h 379"/>
                <a:gd name="T50" fmla="*/ 380 w 380"/>
                <a:gd name="T51" fmla="*/ 190 h 379"/>
                <a:gd name="T52" fmla="*/ 378 w 380"/>
                <a:gd name="T53" fmla="*/ 171 h 379"/>
                <a:gd name="T54" fmla="*/ 370 w 380"/>
                <a:gd name="T55" fmla="*/ 133 h 379"/>
                <a:gd name="T56" fmla="*/ 356 w 380"/>
                <a:gd name="T57" fmla="*/ 99 h 379"/>
                <a:gd name="T58" fmla="*/ 335 w 380"/>
                <a:gd name="T59" fmla="*/ 69 h 379"/>
                <a:gd name="T60" fmla="*/ 311 w 380"/>
                <a:gd name="T61" fmla="*/ 44 h 379"/>
                <a:gd name="T62" fmla="*/ 281 w 380"/>
                <a:gd name="T63" fmla="*/ 23 h 379"/>
                <a:gd name="T64" fmla="*/ 247 w 380"/>
                <a:gd name="T65" fmla="*/ 9 h 379"/>
                <a:gd name="T66" fmla="*/ 209 w 380"/>
                <a:gd name="T67" fmla="*/ 1 h 379"/>
                <a:gd name="T68" fmla="*/ 189 w 380"/>
                <a:gd name="T69"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0" h="379">
                  <a:moveTo>
                    <a:pt x="189" y="0"/>
                  </a:moveTo>
                  <a:lnTo>
                    <a:pt x="189" y="0"/>
                  </a:lnTo>
                  <a:lnTo>
                    <a:pt x="171" y="1"/>
                  </a:lnTo>
                  <a:lnTo>
                    <a:pt x="152" y="4"/>
                  </a:lnTo>
                  <a:lnTo>
                    <a:pt x="133" y="9"/>
                  </a:lnTo>
                  <a:lnTo>
                    <a:pt x="116" y="16"/>
                  </a:lnTo>
                  <a:lnTo>
                    <a:pt x="99" y="23"/>
                  </a:lnTo>
                  <a:lnTo>
                    <a:pt x="84" y="33"/>
                  </a:lnTo>
                  <a:lnTo>
                    <a:pt x="69" y="44"/>
                  </a:lnTo>
                  <a:lnTo>
                    <a:pt x="56" y="56"/>
                  </a:lnTo>
                  <a:lnTo>
                    <a:pt x="45" y="69"/>
                  </a:lnTo>
                  <a:lnTo>
                    <a:pt x="33" y="83"/>
                  </a:lnTo>
                  <a:lnTo>
                    <a:pt x="24" y="99"/>
                  </a:lnTo>
                  <a:lnTo>
                    <a:pt x="16" y="116"/>
                  </a:lnTo>
                  <a:lnTo>
                    <a:pt x="10" y="133"/>
                  </a:lnTo>
                  <a:lnTo>
                    <a:pt x="4" y="151"/>
                  </a:lnTo>
                  <a:lnTo>
                    <a:pt x="2" y="171"/>
                  </a:lnTo>
                  <a:lnTo>
                    <a:pt x="0" y="190"/>
                  </a:lnTo>
                  <a:lnTo>
                    <a:pt x="0" y="190"/>
                  </a:lnTo>
                  <a:lnTo>
                    <a:pt x="2" y="208"/>
                  </a:lnTo>
                  <a:lnTo>
                    <a:pt x="4" y="228"/>
                  </a:lnTo>
                  <a:lnTo>
                    <a:pt x="10" y="246"/>
                  </a:lnTo>
                  <a:lnTo>
                    <a:pt x="16" y="263"/>
                  </a:lnTo>
                  <a:lnTo>
                    <a:pt x="24" y="280"/>
                  </a:lnTo>
                  <a:lnTo>
                    <a:pt x="33" y="296"/>
                  </a:lnTo>
                  <a:lnTo>
                    <a:pt x="45" y="310"/>
                  </a:lnTo>
                  <a:lnTo>
                    <a:pt x="56" y="323"/>
                  </a:lnTo>
                  <a:lnTo>
                    <a:pt x="69" y="336"/>
                  </a:lnTo>
                  <a:lnTo>
                    <a:pt x="84" y="346"/>
                  </a:lnTo>
                  <a:lnTo>
                    <a:pt x="99" y="356"/>
                  </a:lnTo>
                  <a:lnTo>
                    <a:pt x="116" y="363"/>
                  </a:lnTo>
                  <a:lnTo>
                    <a:pt x="133" y="370"/>
                  </a:lnTo>
                  <a:lnTo>
                    <a:pt x="152" y="375"/>
                  </a:lnTo>
                  <a:lnTo>
                    <a:pt x="171" y="378"/>
                  </a:lnTo>
                  <a:lnTo>
                    <a:pt x="189" y="379"/>
                  </a:lnTo>
                  <a:lnTo>
                    <a:pt x="189" y="379"/>
                  </a:lnTo>
                  <a:lnTo>
                    <a:pt x="209" y="378"/>
                  </a:lnTo>
                  <a:lnTo>
                    <a:pt x="228" y="375"/>
                  </a:lnTo>
                  <a:lnTo>
                    <a:pt x="247" y="370"/>
                  </a:lnTo>
                  <a:lnTo>
                    <a:pt x="264" y="363"/>
                  </a:lnTo>
                  <a:lnTo>
                    <a:pt x="281" y="356"/>
                  </a:lnTo>
                  <a:lnTo>
                    <a:pt x="296" y="346"/>
                  </a:lnTo>
                  <a:lnTo>
                    <a:pt x="311" y="336"/>
                  </a:lnTo>
                  <a:lnTo>
                    <a:pt x="324" y="323"/>
                  </a:lnTo>
                  <a:lnTo>
                    <a:pt x="335" y="310"/>
                  </a:lnTo>
                  <a:lnTo>
                    <a:pt x="347" y="296"/>
                  </a:lnTo>
                  <a:lnTo>
                    <a:pt x="356" y="280"/>
                  </a:lnTo>
                  <a:lnTo>
                    <a:pt x="364" y="263"/>
                  </a:lnTo>
                  <a:lnTo>
                    <a:pt x="370" y="246"/>
                  </a:lnTo>
                  <a:lnTo>
                    <a:pt x="376" y="228"/>
                  </a:lnTo>
                  <a:lnTo>
                    <a:pt x="378" y="208"/>
                  </a:lnTo>
                  <a:lnTo>
                    <a:pt x="380" y="190"/>
                  </a:lnTo>
                  <a:lnTo>
                    <a:pt x="380" y="190"/>
                  </a:lnTo>
                  <a:lnTo>
                    <a:pt x="378" y="171"/>
                  </a:lnTo>
                  <a:lnTo>
                    <a:pt x="376" y="151"/>
                  </a:lnTo>
                  <a:lnTo>
                    <a:pt x="370" y="133"/>
                  </a:lnTo>
                  <a:lnTo>
                    <a:pt x="364" y="116"/>
                  </a:lnTo>
                  <a:lnTo>
                    <a:pt x="356" y="99"/>
                  </a:lnTo>
                  <a:lnTo>
                    <a:pt x="347" y="83"/>
                  </a:lnTo>
                  <a:lnTo>
                    <a:pt x="335" y="69"/>
                  </a:lnTo>
                  <a:lnTo>
                    <a:pt x="324" y="56"/>
                  </a:lnTo>
                  <a:lnTo>
                    <a:pt x="311" y="44"/>
                  </a:lnTo>
                  <a:lnTo>
                    <a:pt x="296" y="33"/>
                  </a:lnTo>
                  <a:lnTo>
                    <a:pt x="281" y="23"/>
                  </a:lnTo>
                  <a:lnTo>
                    <a:pt x="264" y="16"/>
                  </a:lnTo>
                  <a:lnTo>
                    <a:pt x="247" y="9"/>
                  </a:lnTo>
                  <a:lnTo>
                    <a:pt x="228" y="4"/>
                  </a:lnTo>
                  <a:lnTo>
                    <a:pt x="209" y="1"/>
                  </a:lnTo>
                  <a:lnTo>
                    <a:pt x="189" y="0"/>
                  </a:lnTo>
                  <a:lnTo>
                    <a:pt x="18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152"/>
            <p:cNvSpPr>
              <a:spLocks/>
            </p:cNvSpPr>
            <p:nvPr userDrawn="1"/>
          </p:nvSpPr>
          <p:spPr bwMode="auto">
            <a:xfrm>
              <a:off x="2843" y="2837"/>
              <a:ext cx="74" cy="74"/>
            </a:xfrm>
            <a:custGeom>
              <a:avLst/>
              <a:gdLst>
                <a:gd name="T0" fmla="*/ 148 w 297"/>
                <a:gd name="T1" fmla="*/ 0 h 297"/>
                <a:gd name="T2" fmla="*/ 120 w 297"/>
                <a:gd name="T3" fmla="*/ 3 h 297"/>
                <a:gd name="T4" fmla="*/ 91 w 297"/>
                <a:gd name="T5" fmla="*/ 12 h 297"/>
                <a:gd name="T6" fmla="*/ 66 w 297"/>
                <a:gd name="T7" fmla="*/ 25 h 297"/>
                <a:gd name="T8" fmla="*/ 44 w 297"/>
                <a:gd name="T9" fmla="*/ 43 h 297"/>
                <a:gd name="T10" fmla="*/ 26 w 297"/>
                <a:gd name="T11" fmla="*/ 65 h 297"/>
                <a:gd name="T12" fmla="*/ 12 w 297"/>
                <a:gd name="T13" fmla="*/ 90 h 297"/>
                <a:gd name="T14" fmla="*/ 4 w 297"/>
                <a:gd name="T15" fmla="*/ 119 h 297"/>
                <a:gd name="T16" fmla="*/ 0 w 297"/>
                <a:gd name="T17" fmla="*/ 148 h 297"/>
                <a:gd name="T18" fmla="*/ 1 w 297"/>
                <a:gd name="T19" fmla="*/ 163 h 297"/>
                <a:gd name="T20" fmla="*/ 8 w 297"/>
                <a:gd name="T21" fmla="*/ 193 h 297"/>
                <a:gd name="T22" fmla="*/ 18 w 297"/>
                <a:gd name="T23" fmla="*/ 219 h 297"/>
                <a:gd name="T24" fmla="*/ 35 w 297"/>
                <a:gd name="T25" fmla="*/ 242 h 297"/>
                <a:gd name="T26" fmla="*/ 55 w 297"/>
                <a:gd name="T27" fmla="*/ 263 h 297"/>
                <a:gd name="T28" fmla="*/ 78 w 297"/>
                <a:gd name="T29" fmla="*/ 279 h 297"/>
                <a:gd name="T30" fmla="*/ 105 w 297"/>
                <a:gd name="T31" fmla="*/ 290 h 297"/>
                <a:gd name="T32" fmla="*/ 134 w 297"/>
                <a:gd name="T33" fmla="*/ 296 h 297"/>
                <a:gd name="T34" fmla="*/ 148 w 297"/>
                <a:gd name="T35" fmla="*/ 297 h 297"/>
                <a:gd name="T36" fmla="*/ 178 w 297"/>
                <a:gd name="T37" fmla="*/ 293 h 297"/>
                <a:gd name="T38" fmla="*/ 207 w 297"/>
                <a:gd name="T39" fmla="*/ 285 h 297"/>
                <a:gd name="T40" fmla="*/ 232 w 297"/>
                <a:gd name="T41" fmla="*/ 271 h 297"/>
                <a:gd name="T42" fmla="*/ 254 w 297"/>
                <a:gd name="T43" fmla="*/ 253 h 297"/>
                <a:gd name="T44" fmla="*/ 272 w 297"/>
                <a:gd name="T45" fmla="*/ 231 h 297"/>
                <a:gd name="T46" fmla="*/ 286 w 297"/>
                <a:gd name="T47" fmla="*/ 206 h 297"/>
                <a:gd name="T48" fmla="*/ 294 w 297"/>
                <a:gd name="T49" fmla="*/ 178 h 297"/>
                <a:gd name="T50" fmla="*/ 297 w 297"/>
                <a:gd name="T51" fmla="*/ 148 h 297"/>
                <a:gd name="T52" fmla="*/ 297 w 297"/>
                <a:gd name="T53" fmla="*/ 133 h 297"/>
                <a:gd name="T54" fmla="*/ 290 w 297"/>
                <a:gd name="T55" fmla="*/ 104 h 297"/>
                <a:gd name="T56" fmla="*/ 280 w 297"/>
                <a:gd name="T57" fmla="*/ 77 h 297"/>
                <a:gd name="T58" fmla="*/ 263 w 297"/>
                <a:gd name="T59" fmla="*/ 53 h 297"/>
                <a:gd name="T60" fmla="*/ 243 w 297"/>
                <a:gd name="T61" fmla="*/ 34 h 297"/>
                <a:gd name="T62" fmla="*/ 220 w 297"/>
                <a:gd name="T63" fmla="*/ 17 h 297"/>
                <a:gd name="T64" fmla="*/ 193 w 297"/>
                <a:gd name="T65" fmla="*/ 6 h 297"/>
                <a:gd name="T66" fmla="*/ 164 w 297"/>
                <a:gd name="T67" fmla="*/ 0 h 297"/>
                <a:gd name="T68" fmla="*/ 148 w 297"/>
                <a:gd name="T69"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48" y="0"/>
                  </a:moveTo>
                  <a:lnTo>
                    <a:pt x="148" y="0"/>
                  </a:lnTo>
                  <a:lnTo>
                    <a:pt x="134" y="0"/>
                  </a:lnTo>
                  <a:lnTo>
                    <a:pt x="120" y="3"/>
                  </a:lnTo>
                  <a:lnTo>
                    <a:pt x="105" y="6"/>
                  </a:lnTo>
                  <a:lnTo>
                    <a:pt x="91" y="12"/>
                  </a:lnTo>
                  <a:lnTo>
                    <a:pt x="78" y="17"/>
                  </a:lnTo>
                  <a:lnTo>
                    <a:pt x="66" y="25"/>
                  </a:lnTo>
                  <a:lnTo>
                    <a:pt x="55" y="34"/>
                  </a:lnTo>
                  <a:lnTo>
                    <a:pt x="44" y="43"/>
                  </a:lnTo>
                  <a:lnTo>
                    <a:pt x="35" y="53"/>
                  </a:lnTo>
                  <a:lnTo>
                    <a:pt x="26" y="65"/>
                  </a:lnTo>
                  <a:lnTo>
                    <a:pt x="18" y="77"/>
                  </a:lnTo>
                  <a:lnTo>
                    <a:pt x="12" y="90"/>
                  </a:lnTo>
                  <a:lnTo>
                    <a:pt x="8" y="104"/>
                  </a:lnTo>
                  <a:lnTo>
                    <a:pt x="4" y="119"/>
                  </a:lnTo>
                  <a:lnTo>
                    <a:pt x="1" y="133"/>
                  </a:lnTo>
                  <a:lnTo>
                    <a:pt x="0" y="148"/>
                  </a:lnTo>
                  <a:lnTo>
                    <a:pt x="0" y="148"/>
                  </a:lnTo>
                  <a:lnTo>
                    <a:pt x="1" y="163"/>
                  </a:lnTo>
                  <a:lnTo>
                    <a:pt x="4" y="178"/>
                  </a:lnTo>
                  <a:lnTo>
                    <a:pt x="8" y="193"/>
                  </a:lnTo>
                  <a:lnTo>
                    <a:pt x="12" y="206"/>
                  </a:lnTo>
                  <a:lnTo>
                    <a:pt x="18" y="219"/>
                  </a:lnTo>
                  <a:lnTo>
                    <a:pt x="26" y="231"/>
                  </a:lnTo>
                  <a:lnTo>
                    <a:pt x="35" y="242"/>
                  </a:lnTo>
                  <a:lnTo>
                    <a:pt x="44" y="253"/>
                  </a:lnTo>
                  <a:lnTo>
                    <a:pt x="55" y="263"/>
                  </a:lnTo>
                  <a:lnTo>
                    <a:pt x="66" y="271"/>
                  </a:lnTo>
                  <a:lnTo>
                    <a:pt x="78" y="279"/>
                  </a:lnTo>
                  <a:lnTo>
                    <a:pt x="91" y="285"/>
                  </a:lnTo>
                  <a:lnTo>
                    <a:pt x="105" y="290"/>
                  </a:lnTo>
                  <a:lnTo>
                    <a:pt x="120" y="293"/>
                  </a:lnTo>
                  <a:lnTo>
                    <a:pt x="134" y="296"/>
                  </a:lnTo>
                  <a:lnTo>
                    <a:pt x="148" y="297"/>
                  </a:lnTo>
                  <a:lnTo>
                    <a:pt x="148" y="297"/>
                  </a:lnTo>
                  <a:lnTo>
                    <a:pt x="164" y="296"/>
                  </a:lnTo>
                  <a:lnTo>
                    <a:pt x="178" y="293"/>
                  </a:lnTo>
                  <a:lnTo>
                    <a:pt x="193" y="290"/>
                  </a:lnTo>
                  <a:lnTo>
                    <a:pt x="207" y="285"/>
                  </a:lnTo>
                  <a:lnTo>
                    <a:pt x="220" y="279"/>
                  </a:lnTo>
                  <a:lnTo>
                    <a:pt x="232" y="271"/>
                  </a:lnTo>
                  <a:lnTo>
                    <a:pt x="243" y="263"/>
                  </a:lnTo>
                  <a:lnTo>
                    <a:pt x="254" y="253"/>
                  </a:lnTo>
                  <a:lnTo>
                    <a:pt x="263" y="242"/>
                  </a:lnTo>
                  <a:lnTo>
                    <a:pt x="272" y="231"/>
                  </a:lnTo>
                  <a:lnTo>
                    <a:pt x="280" y="219"/>
                  </a:lnTo>
                  <a:lnTo>
                    <a:pt x="286" y="206"/>
                  </a:lnTo>
                  <a:lnTo>
                    <a:pt x="290" y="193"/>
                  </a:lnTo>
                  <a:lnTo>
                    <a:pt x="294" y="178"/>
                  </a:lnTo>
                  <a:lnTo>
                    <a:pt x="297" y="163"/>
                  </a:lnTo>
                  <a:lnTo>
                    <a:pt x="297" y="148"/>
                  </a:lnTo>
                  <a:lnTo>
                    <a:pt x="297" y="148"/>
                  </a:lnTo>
                  <a:lnTo>
                    <a:pt x="297" y="133"/>
                  </a:lnTo>
                  <a:lnTo>
                    <a:pt x="294" y="119"/>
                  </a:lnTo>
                  <a:lnTo>
                    <a:pt x="290" y="104"/>
                  </a:lnTo>
                  <a:lnTo>
                    <a:pt x="286" y="90"/>
                  </a:lnTo>
                  <a:lnTo>
                    <a:pt x="280" y="77"/>
                  </a:lnTo>
                  <a:lnTo>
                    <a:pt x="272" y="65"/>
                  </a:lnTo>
                  <a:lnTo>
                    <a:pt x="263" y="53"/>
                  </a:lnTo>
                  <a:lnTo>
                    <a:pt x="254" y="43"/>
                  </a:lnTo>
                  <a:lnTo>
                    <a:pt x="243" y="34"/>
                  </a:lnTo>
                  <a:lnTo>
                    <a:pt x="232" y="25"/>
                  </a:lnTo>
                  <a:lnTo>
                    <a:pt x="220" y="17"/>
                  </a:lnTo>
                  <a:lnTo>
                    <a:pt x="207" y="12"/>
                  </a:lnTo>
                  <a:lnTo>
                    <a:pt x="193" y="6"/>
                  </a:lnTo>
                  <a:lnTo>
                    <a:pt x="178" y="3"/>
                  </a:lnTo>
                  <a:lnTo>
                    <a:pt x="164" y="0"/>
                  </a:lnTo>
                  <a:lnTo>
                    <a:pt x="148" y="0"/>
                  </a:ln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44" name="Group 4"/>
          <p:cNvGrpSpPr>
            <a:grpSpLocks noChangeAspect="1"/>
          </p:cNvGrpSpPr>
          <p:nvPr userDrawn="1"/>
        </p:nvGrpSpPr>
        <p:grpSpPr bwMode="auto">
          <a:xfrm>
            <a:off x="4105746" y="4801767"/>
            <a:ext cx="932508" cy="246888"/>
            <a:chOff x="0" y="859"/>
            <a:chExt cx="5760" cy="1525"/>
          </a:xfrm>
          <a:solidFill>
            <a:schemeClr val="tx1"/>
          </a:solidFill>
        </p:grpSpPr>
        <p:sp>
          <p:nvSpPr>
            <p:cNvPr id="146" name="Freeform 5"/>
            <p:cNvSpPr>
              <a:spLocks noEditPoints="1"/>
            </p:cNvSpPr>
            <p:nvPr userDrawn="1"/>
          </p:nvSpPr>
          <p:spPr bwMode="auto">
            <a:xfrm>
              <a:off x="4233" y="859"/>
              <a:ext cx="1527" cy="1525"/>
            </a:xfrm>
            <a:custGeom>
              <a:avLst/>
              <a:gdLst>
                <a:gd name="T0" fmla="*/ 2290 w 6110"/>
                <a:gd name="T1" fmla="*/ 86 h 6100"/>
                <a:gd name="T2" fmla="*/ 1696 w 6110"/>
                <a:gd name="T3" fmla="*/ 308 h 6100"/>
                <a:gd name="T4" fmla="*/ 1166 w 6110"/>
                <a:gd name="T5" fmla="*/ 644 h 6100"/>
                <a:gd name="T6" fmla="*/ 718 w 6110"/>
                <a:gd name="T7" fmla="*/ 1079 h 6100"/>
                <a:gd name="T8" fmla="*/ 365 w 6110"/>
                <a:gd name="T9" fmla="*/ 1597 h 6100"/>
                <a:gd name="T10" fmla="*/ 124 w 6110"/>
                <a:gd name="T11" fmla="*/ 2182 h 6100"/>
                <a:gd name="T12" fmla="*/ 9 w 6110"/>
                <a:gd name="T13" fmla="*/ 2821 h 6100"/>
                <a:gd name="T14" fmla="*/ 26 w 6110"/>
                <a:gd name="T15" fmla="*/ 3433 h 6100"/>
                <a:gd name="T16" fmla="*/ 186 w 6110"/>
                <a:gd name="T17" fmla="*/ 4094 h 6100"/>
                <a:gd name="T18" fmla="*/ 483 w 6110"/>
                <a:gd name="T19" fmla="*/ 4690 h 6100"/>
                <a:gd name="T20" fmla="*/ 897 w 6110"/>
                <a:gd name="T21" fmla="*/ 5204 h 6100"/>
                <a:gd name="T22" fmla="*/ 1410 w 6110"/>
                <a:gd name="T23" fmla="*/ 5617 h 6100"/>
                <a:gd name="T24" fmla="*/ 2006 w 6110"/>
                <a:gd name="T25" fmla="*/ 5914 h 6100"/>
                <a:gd name="T26" fmla="*/ 2667 w 6110"/>
                <a:gd name="T27" fmla="*/ 6075 h 6100"/>
                <a:gd name="T28" fmla="*/ 3291 w 6110"/>
                <a:gd name="T29" fmla="*/ 6091 h 6100"/>
                <a:gd name="T30" fmla="*/ 3963 w 6110"/>
                <a:gd name="T31" fmla="*/ 5962 h 6100"/>
                <a:gd name="T32" fmla="*/ 4575 w 6110"/>
                <a:gd name="T33" fmla="*/ 5694 h 6100"/>
                <a:gd name="T34" fmla="*/ 5108 w 6110"/>
                <a:gd name="T35" fmla="*/ 5305 h 6100"/>
                <a:gd name="T36" fmla="*/ 5545 w 6110"/>
                <a:gd name="T37" fmla="*/ 4811 h 6100"/>
                <a:gd name="T38" fmla="*/ 5870 w 6110"/>
                <a:gd name="T39" fmla="*/ 4233 h 6100"/>
                <a:gd name="T40" fmla="*/ 6062 w 6110"/>
                <a:gd name="T41" fmla="*/ 3584 h 6100"/>
                <a:gd name="T42" fmla="*/ 6109 w 6110"/>
                <a:gd name="T43" fmla="*/ 2969 h 6100"/>
                <a:gd name="T44" fmla="*/ 6024 w 6110"/>
                <a:gd name="T45" fmla="*/ 2321 h 6100"/>
                <a:gd name="T46" fmla="*/ 5809 w 6110"/>
                <a:gd name="T47" fmla="*/ 1721 h 6100"/>
                <a:gd name="T48" fmla="*/ 5480 w 6110"/>
                <a:gd name="T49" fmla="*/ 1188 h 6100"/>
                <a:gd name="T50" fmla="*/ 5052 w 6110"/>
                <a:gd name="T51" fmla="*/ 733 h 6100"/>
                <a:gd name="T52" fmla="*/ 4540 w 6110"/>
                <a:gd name="T53" fmla="*/ 374 h 6100"/>
                <a:gd name="T54" fmla="*/ 3958 w 6110"/>
                <a:gd name="T55" fmla="*/ 125 h 6100"/>
                <a:gd name="T56" fmla="*/ 3322 w 6110"/>
                <a:gd name="T57" fmla="*/ 0 h 6100"/>
                <a:gd name="T58" fmla="*/ 233 w 6110"/>
                <a:gd name="T59" fmla="*/ 2609 h 6100"/>
                <a:gd name="T60" fmla="*/ 398 w 6110"/>
                <a:gd name="T61" fmla="*/ 1998 h 6100"/>
                <a:gd name="T62" fmla="*/ 688 w 6110"/>
                <a:gd name="T63" fmla="*/ 1448 h 6100"/>
                <a:gd name="T64" fmla="*/ 1087 w 6110"/>
                <a:gd name="T65" fmla="*/ 977 h 6100"/>
                <a:gd name="T66" fmla="*/ 1576 w 6110"/>
                <a:gd name="T67" fmla="*/ 601 h 6100"/>
                <a:gd name="T68" fmla="*/ 2140 w 6110"/>
                <a:gd name="T69" fmla="*/ 337 h 6100"/>
                <a:gd name="T70" fmla="*/ 2764 w 6110"/>
                <a:gd name="T71" fmla="*/ 202 h 6100"/>
                <a:gd name="T72" fmla="*/ 3348 w 6110"/>
                <a:gd name="T73" fmla="*/ 202 h 6100"/>
                <a:gd name="T74" fmla="*/ 3970 w 6110"/>
                <a:gd name="T75" fmla="*/ 337 h 6100"/>
                <a:gd name="T76" fmla="*/ 4535 w 6110"/>
                <a:gd name="T77" fmla="*/ 601 h 6100"/>
                <a:gd name="T78" fmla="*/ 5025 w 6110"/>
                <a:gd name="T79" fmla="*/ 977 h 6100"/>
                <a:gd name="T80" fmla="*/ 5423 w 6110"/>
                <a:gd name="T81" fmla="*/ 1448 h 6100"/>
                <a:gd name="T82" fmla="*/ 5713 w 6110"/>
                <a:gd name="T83" fmla="*/ 1998 h 6100"/>
                <a:gd name="T84" fmla="*/ 5879 w 6110"/>
                <a:gd name="T85" fmla="*/ 2609 h 6100"/>
                <a:gd name="T86" fmla="*/ 5908 w 6110"/>
                <a:gd name="T87" fmla="*/ 3192 h 6100"/>
                <a:gd name="T88" fmla="*/ 5803 w 6110"/>
                <a:gd name="T89" fmla="*/ 3826 h 6100"/>
                <a:gd name="T90" fmla="*/ 5567 w 6110"/>
                <a:gd name="T91" fmla="*/ 4404 h 6100"/>
                <a:gd name="T92" fmla="*/ 5214 w 6110"/>
                <a:gd name="T93" fmla="*/ 4912 h 6100"/>
                <a:gd name="T94" fmla="*/ 4764 w 6110"/>
                <a:gd name="T95" fmla="*/ 5333 h 6100"/>
                <a:gd name="T96" fmla="*/ 4231 w 6110"/>
                <a:gd name="T97" fmla="*/ 5648 h 6100"/>
                <a:gd name="T98" fmla="*/ 3631 w 6110"/>
                <a:gd name="T99" fmla="*/ 5842 h 6100"/>
                <a:gd name="T100" fmla="*/ 3056 w 6110"/>
                <a:gd name="T101" fmla="*/ 5900 h 6100"/>
                <a:gd name="T102" fmla="*/ 2412 w 6110"/>
                <a:gd name="T103" fmla="*/ 5827 h 6100"/>
                <a:gd name="T104" fmla="*/ 1818 w 6110"/>
                <a:gd name="T105" fmla="*/ 5619 h 6100"/>
                <a:gd name="T106" fmla="*/ 1294 w 6110"/>
                <a:gd name="T107" fmla="*/ 5290 h 6100"/>
                <a:gd name="T108" fmla="*/ 853 w 6110"/>
                <a:gd name="T109" fmla="*/ 4861 h 6100"/>
                <a:gd name="T110" fmla="*/ 512 w 6110"/>
                <a:gd name="T111" fmla="*/ 4344 h 6100"/>
                <a:gd name="T112" fmla="*/ 290 w 6110"/>
                <a:gd name="T113" fmla="*/ 3758 h 6100"/>
                <a:gd name="T114" fmla="*/ 200 w 6110"/>
                <a:gd name="T115" fmla="*/ 3118 h 6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110" h="6100">
                  <a:moveTo>
                    <a:pt x="2789" y="0"/>
                  </a:moveTo>
                  <a:lnTo>
                    <a:pt x="2789" y="0"/>
                  </a:lnTo>
                  <a:lnTo>
                    <a:pt x="2716" y="8"/>
                  </a:lnTo>
                  <a:lnTo>
                    <a:pt x="2644" y="16"/>
                  </a:lnTo>
                  <a:lnTo>
                    <a:pt x="2572" y="27"/>
                  </a:lnTo>
                  <a:lnTo>
                    <a:pt x="2501" y="39"/>
                  </a:lnTo>
                  <a:lnTo>
                    <a:pt x="2431" y="53"/>
                  </a:lnTo>
                  <a:lnTo>
                    <a:pt x="2360" y="68"/>
                  </a:lnTo>
                  <a:lnTo>
                    <a:pt x="2290" y="86"/>
                  </a:lnTo>
                  <a:lnTo>
                    <a:pt x="2222" y="105"/>
                  </a:lnTo>
                  <a:lnTo>
                    <a:pt x="2154" y="125"/>
                  </a:lnTo>
                  <a:lnTo>
                    <a:pt x="2086" y="147"/>
                  </a:lnTo>
                  <a:lnTo>
                    <a:pt x="2019" y="169"/>
                  </a:lnTo>
                  <a:lnTo>
                    <a:pt x="1953" y="195"/>
                  </a:lnTo>
                  <a:lnTo>
                    <a:pt x="1887" y="221"/>
                  </a:lnTo>
                  <a:lnTo>
                    <a:pt x="1823" y="249"/>
                  </a:lnTo>
                  <a:lnTo>
                    <a:pt x="1759" y="278"/>
                  </a:lnTo>
                  <a:lnTo>
                    <a:pt x="1696" y="308"/>
                  </a:lnTo>
                  <a:lnTo>
                    <a:pt x="1634" y="340"/>
                  </a:lnTo>
                  <a:lnTo>
                    <a:pt x="1572" y="374"/>
                  </a:lnTo>
                  <a:lnTo>
                    <a:pt x="1511" y="408"/>
                  </a:lnTo>
                  <a:lnTo>
                    <a:pt x="1452" y="445"/>
                  </a:lnTo>
                  <a:lnTo>
                    <a:pt x="1392" y="483"/>
                  </a:lnTo>
                  <a:lnTo>
                    <a:pt x="1334" y="521"/>
                  </a:lnTo>
                  <a:lnTo>
                    <a:pt x="1277" y="561"/>
                  </a:lnTo>
                  <a:lnTo>
                    <a:pt x="1222" y="603"/>
                  </a:lnTo>
                  <a:lnTo>
                    <a:pt x="1166" y="644"/>
                  </a:lnTo>
                  <a:lnTo>
                    <a:pt x="1112" y="689"/>
                  </a:lnTo>
                  <a:lnTo>
                    <a:pt x="1059" y="733"/>
                  </a:lnTo>
                  <a:lnTo>
                    <a:pt x="1007" y="780"/>
                  </a:lnTo>
                  <a:lnTo>
                    <a:pt x="957" y="826"/>
                  </a:lnTo>
                  <a:lnTo>
                    <a:pt x="906" y="874"/>
                  </a:lnTo>
                  <a:lnTo>
                    <a:pt x="858" y="924"/>
                  </a:lnTo>
                  <a:lnTo>
                    <a:pt x="810" y="974"/>
                  </a:lnTo>
                  <a:lnTo>
                    <a:pt x="763" y="1026"/>
                  </a:lnTo>
                  <a:lnTo>
                    <a:pt x="718" y="1079"/>
                  </a:lnTo>
                  <a:lnTo>
                    <a:pt x="674" y="1132"/>
                  </a:lnTo>
                  <a:lnTo>
                    <a:pt x="631" y="1188"/>
                  </a:lnTo>
                  <a:lnTo>
                    <a:pt x="589" y="1243"/>
                  </a:lnTo>
                  <a:lnTo>
                    <a:pt x="549" y="1300"/>
                  </a:lnTo>
                  <a:lnTo>
                    <a:pt x="509" y="1357"/>
                  </a:lnTo>
                  <a:lnTo>
                    <a:pt x="472" y="1415"/>
                  </a:lnTo>
                  <a:lnTo>
                    <a:pt x="435" y="1474"/>
                  </a:lnTo>
                  <a:lnTo>
                    <a:pt x="400" y="1535"/>
                  </a:lnTo>
                  <a:lnTo>
                    <a:pt x="365" y="1597"/>
                  </a:lnTo>
                  <a:lnTo>
                    <a:pt x="334" y="1659"/>
                  </a:lnTo>
                  <a:lnTo>
                    <a:pt x="302" y="1721"/>
                  </a:lnTo>
                  <a:lnTo>
                    <a:pt x="272" y="1785"/>
                  </a:lnTo>
                  <a:lnTo>
                    <a:pt x="244" y="1850"/>
                  </a:lnTo>
                  <a:lnTo>
                    <a:pt x="218" y="1914"/>
                  </a:lnTo>
                  <a:lnTo>
                    <a:pt x="191" y="1980"/>
                  </a:lnTo>
                  <a:lnTo>
                    <a:pt x="168" y="2047"/>
                  </a:lnTo>
                  <a:lnTo>
                    <a:pt x="146" y="2114"/>
                  </a:lnTo>
                  <a:lnTo>
                    <a:pt x="124" y="2182"/>
                  </a:lnTo>
                  <a:lnTo>
                    <a:pt x="105" y="2251"/>
                  </a:lnTo>
                  <a:lnTo>
                    <a:pt x="88" y="2321"/>
                  </a:lnTo>
                  <a:lnTo>
                    <a:pt x="71" y="2390"/>
                  </a:lnTo>
                  <a:lnTo>
                    <a:pt x="57" y="2461"/>
                  </a:lnTo>
                  <a:lnTo>
                    <a:pt x="43" y="2532"/>
                  </a:lnTo>
                  <a:lnTo>
                    <a:pt x="32" y="2604"/>
                  </a:lnTo>
                  <a:lnTo>
                    <a:pt x="23" y="2676"/>
                  </a:lnTo>
                  <a:lnTo>
                    <a:pt x="16" y="2748"/>
                  </a:lnTo>
                  <a:lnTo>
                    <a:pt x="9" y="2821"/>
                  </a:lnTo>
                  <a:lnTo>
                    <a:pt x="4" y="2896"/>
                  </a:lnTo>
                  <a:lnTo>
                    <a:pt x="2" y="2969"/>
                  </a:lnTo>
                  <a:lnTo>
                    <a:pt x="0" y="3044"/>
                  </a:lnTo>
                  <a:lnTo>
                    <a:pt x="0" y="3044"/>
                  </a:lnTo>
                  <a:lnTo>
                    <a:pt x="2" y="3123"/>
                  </a:lnTo>
                  <a:lnTo>
                    <a:pt x="5" y="3202"/>
                  </a:lnTo>
                  <a:lnTo>
                    <a:pt x="9" y="3279"/>
                  </a:lnTo>
                  <a:lnTo>
                    <a:pt x="17" y="3356"/>
                  </a:lnTo>
                  <a:lnTo>
                    <a:pt x="26" y="3433"/>
                  </a:lnTo>
                  <a:lnTo>
                    <a:pt x="36" y="3509"/>
                  </a:lnTo>
                  <a:lnTo>
                    <a:pt x="48" y="3584"/>
                  </a:lnTo>
                  <a:lnTo>
                    <a:pt x="64" y="3659"/>
                  </a:lnTo>
                  <a:lnTo>
                    <a:pt x="79" y="3734"/>
                  </a:lnTo>
                  <a:lnTo>
                    <a:pt x="98" y="3807"/>
                  </a:lnTo>
                  <a:lnTo>
                    <a:pt x="117" y="3880"/>
                  </a:lnTo>
                  <a:lnTo>
                    <a:pt x="138" y="3952"/>
                  </a:lnTo>
                  <a:lnTo>
                    <a:pt x="162" y="4023"/>
                  </a:lnTo>
                  <a:lnTo>
                    <a:pt x="186" y="4094"/>
                  </a:lnTo>
                  <a:lnTo>
                    <a:pt x="213" y="4163"/>
                  </a:lnTo>
                  <a:lnTo>
                    <a:pt x="242" y="4233"/>
                  </a:lnTo>
                  <a:lnTo>
                    <a:pt x="271" y="4301"/>
                  </a:lnTo>
                  <a:lnTo>
                    <a:pt x="302" y="4368"/>
                  </a:lnTo>
                  <a:lnTo>
                    <a:pt x="335" y="4433"/>
                  </a:lnTo>
                  <a:lnTo>
                    <a:pt x="371" y="4499"/>
                  </a:lnTo>
                  <a:lnTo>
                    <a:pt x="406" y="4564"/>
                  </a:lnTo>
                  <a:lnTo>
                    <a:pt x="444" y="4627"/>
                  </a:lnTo>
                  <a:lnTo>
                    <a:pt x="483" y="4690"/>
                  </a:lnTo>
                  <a:lnTo>
                    <a:pt x="523" y="4751"/>
                  </a:lnTo>
                  <a:lnTo>
                    <a:pt x="565" y="4811"/>
                  </a:lnTo>
                  <a:lnTo>
                    <a:pt x="608" y="4871"/>
                  </a:lnTo>
                  <a:lnTo>
                    <a:pt x="653" y="4929"/>
                  </a:lnTo>
                  <a:lnTo>
                    <a:pt x="699" y="4987"/>
                  </a:lnTo>
                  <a:lnTo>
                    <a:pt x="747" y="5042"/>
                  </a:lnTo>
                  <a:lnTo>
                    <a:pt x="795" y="5098"/>
                  </a:lnTo>
                  <a:lnTo>
                    <a:pt x="845" y="5151"/>
                  </a:lnTo>
                  <a:lnTo>
                    <a:pt x="897" y="5204"/>
                  </a:lnTo>
                  <a:lnTo>
                    <a:pt x="949" y="5255"/>
                  </a:lnTo>
                  <a:lnTo>
                    <a:pt x="1003" y="5305"/>
                  </a:lnTo>
                  <a:lnTo>
                    <a:pt x="1058" y="5353"/>
                  </a:lnTo>
                  <a:lnTo>
                    <a:pt x="1113" y="5401"/>
                  </a:lnTo>
                  <a:lnTo>
                    <a:pt x="1171" y="5447"/>
                  </a:lnTo>
                  <a:lnTo>
                    <a:pt x="1229" y="5492"/>
                  </a:lnTo>
                  <a:lnTo>
                    <a:pt x="1289" y="5535"/>
                  </a:lnTo>
                  <a:lnTo>
                    <a:pt x="1349" y="5577"/>
                  </a:lnTo>
                  <a:lnTo>
                    <a:pt x="1410" y="5617"/>
                  </a:lnTo>
                  <a:lnTo>
                    <a:pt x="1473" y="5657"/>
                  </a:lnTo>
                  <a:lnTo>
                    <a:pt x="1536" y="5694"/>
                  </a:lnTo>
                  <a:lnTo>
                    <a:pt x="1601" y="5730"/>
                  </a:lnTo>
                  <a:lnTo>
                    <a:pt x="1666" y="5765"/>
                  </a:lnTo>
                  <a:lnTo>
                    <a:pt x="1732" y="5798"/>
                  </a:lnTo>
                  <a:lnTo>
                    <a:pt x="1800" y="5830"/>
                  </a:lnTo>
                  <a:lnTo>
                    <a:pt x="1867" y="5859"/>
                  </a:lnTo>
                  <a:lnTo>
                    <a:pt x="1937" y="5888"/>
                  </a:lnTo>
                  <a:lnTo>
                    <a:pt x="2006" y="5914"/>
                  </a:lnTo>
                  <a:lnTo>
                    <a:pt x="2077" y="5938"/>
                  </a:lnTo>
                  <a:lnTo>
                    <a:pt x="2149" y="5962"/>
                  </a:lnTo>
                  <a:lnTo>
                    <a:pt x="2221" y="5984"/>
                  </a:lnTo>
                  <a:lnTo>
                    <a:pt x="2293" y="6003"/>
                  </a:lnTo>
                  <a:lnTo>
                    <a:pt x="2366" y="6022"/>
                  </a:lnTo>
                  <a:lnTo>
                    <a:pt x="2441" y="6037"/>
                  </a:lnTo>
                  <a:lnTo>
                    <a:pt x="2515" y="6052"/>
                  </a:lnTo>
                  <a:lnTo>
                    <a:pt x="2591" y="6065"/>
                  </a:lnTo>
                  <a:lnTo>
                    <a:pt x="2667" y="6075"/>
                  </a:lnTo>
                  <a:lnTo>
                    <a:pt x="2744" y="6084"/>
                  </a:lnTo>
                  <a:lnTo>
                    <a:pt x="2821" y="6091"/>
                  </a:lnTo>
                  <a:lnTo>
                    <a:pt x="2899" y="6095"/>
                  </a:lnTo>
                  <a:lnTo>
                    <a:pt x="2978" y="6099"/>
                  </a:lnTo>
                  <a:lnTo>
                    <a:pt x="3056" y="6100"/>
                  </a:lnTo>
                  <a:lnTo>
                    <a:pt x="3056" y="6100"/>
                  </a:lnTo>
                  <a:lnTo>
                    <a:pt x="3134" y="6099"/>
                  </a:lnTo>
                  <a:lnTo>
                    <a:pt x="3212" y="6095"/>
                  </a:lnTo>
                  <a:lnTo>
                    <a:pt x="3291" y="6091"/>
                  </a:lnTo>
                  <a:lnTo>
                    <a:pt x="3368" y="6084"/>
                  </a:lnTo>
                  <a:lnTo>
                    <a:pt x="3445" y="6075"/>
                  </a:lnTo>
                  <a:lnTo>
                    <a:pt x="3521" y="6065"/>
                  </a:lnTo>
                  <a:lnTo>
                    <a:pt x="3595" y="6052"/>
                  </a:lnTo>
                  <a:lnTo>
                    <a:pt x="3671" y="6037"/>
                  </a:lnTo>
                  <a:lnTo>
                    <a:pt x="3744" y="6022"/>
                  </a:lnTo>
                  <a:lnTo>
                    <a:pt x="3819" y="6003"/>
                  </a:lnTo>
                  <a:lnTo>
                    <a:pt x="3891" y="5984"/>
                  </a:lnTo>
                  <a:lnTo>
                    <a:pt x="3963" y="5962"/>
                  </a:lnTo>
                  <a:lnTo>
                    <a:pt x="4035" y="5938"/>
                  </a:lnTo>
                  <a:lnTo>
                    <a:pt x="4105" y="5914"/>
                  </a:lnTo>
                  <a:lnTo>
                    <a:pt x="4175" y="5888"/>
                  </a:lnTo>
                  <a:lnTo>
                    <a:pt x="4243" y="5859"/>
                  </a:lnTo>
                  <a:lnTo>
                    <a:pt x="4311" y="5830"/>
                  </a:lnTo>
                  <a:lnTo>
                    <a:pt x="4378" y="5798"/>
                  </a:lnTo>
                  <a:lnTo>
                    <a:pt x="4445" y="5765"/>
                  </a:lnTo>
                  <a:lnTo>
                    <a:pt x="4511" y="5730"/>
                  </a:lnTo>
                  <a:lnTo>
                    <a:pt x="4575" y="5694"/>
                  </a:lnTo>
                  <a:lnTo>
                    <a:pt x="4639" y="5657"/>
                  </a:lnTo>
                  <a:lnTo>
                    <a:pt x="4700" y="5617"/>
                  </a:lnTo>
                  <a:lnTo>
                    <a:pt x="4762" y="5577"/>
                  </a:lnTo>
                  <a:lnTo>
                    <a:pt x="4823" y="5535"/>
                  </a:lnTo>
                  <a:lnTo>
                    <a:pt x="4882" y="5492"/>
                  </a:lnTo>
                  <a:lnTo>
                    <a:pt x="4940" y="5447"/>
                  </a:lnTo>
                  <a:lnTo>
                    <a:pt x="4997" y="5401"/>
                  </a:lnTo>
                  <a:lnTo>
                    <a:pt x="5054" y="5353"/>
                  </a:lnTo>
                  <a:lnTo>
                    <a:pt x="5108" y="5305"/>
                  </a:lnTo>
                  <a:lnTo>
                    <a:pt x="5161" y="5255"/>
                  </a:lnTo>
                  <a:lnTo>
                    <a:pt x="5214" y="5204"/>
                  </a:lnTo>
                  <a:lnTo>
                    <a:pt x="5266" y="5151"/>
                  </a:lnTo>
                  <a:lnTo>
                    <a:pt x="5316" y="5098"/>
                  </a:lnTo>
                  <a:lnTo>
                    <a:pt x="5365" y="5042"/>
                  </a:lnTo>
                  <a:lnTo>
                    <a:pt x="5412" y="4987"/>
                  </a:lnTo>
                  <a:lnTo>
                    <a:pt x="5458" y="4929"/>
                  </a:lnTo>
                  <a:lnTo>
                    <a:pt x="5502" y="4871"/>
                  </a:lnTo>
                  <a:lnTo>
                    <a:pt x="5545" y="4811"/>
                  </a:lnTo>
                  <a:lnTo>
                    <a:pt x="5588" y="4751"/>
                  </a:lnTo>
                  <a:lnTo>
                    <a:pt x="5629" y="4690"/>
                  </a:lnTo>
                  <a:lnTo>
                    <a:pt x="5668" y="4627"/>
                  </a:lnTo>
                  <a:lnTo>
                    <a:pt x="5705" y="4564"/>
                  </a:lnTo>
                  <a:lnTo>
                    <a:pt x="5741" y="4499"/>
                  </a:lnTo>
                  <a:lnTo>
                    <a:pt x="5775" y="4433"/>
                  </a:lnTo>
                  <a:lnTo>
                    <a:pt x="5808" y="4368"/>
                  </a:lnTo>
                  <a:lnTo>
                    <a:pt x="5840" y="4301"/>
                  </a:lnTo>
                  <a:lnTo>
                    <a:pt x="5870" y="4233"/>
                  </a:lnTo>
                  <a:lnTo>
                    <a:pt x="5898" y="4163"/>
                  </a:lnTo>
                  <a:lnTo>
                    <a:pt x="5924" y="4094"/>
                  </a:lnTo>
                  <a:lnTo>
                    <a:pt x="5950" y="4023"/>
                  </a:lnTo>
                  <a:lnTo>
                    <a:pt x="5972" y="3952"/>
                  </a:lnTo>
                  <a:lnTo>
                    <a:pt x="5994" y="3880"/>
                  </a:lnTo>
                  <a:lnTo>
                    <a:pt x="6014" y="3807"/>
                  </a:lnTo>
                  <a:lnTo>
                    <a:pt x="6032" y="3734"/>
                  </a:lnTo>
                  <a:lnTo>
                    <a:pt x="6048" y="3659"/>
                  </a:lnTo>
                  <a:lnTo>
                    <a:pt x="6062" y="3584"/>
                  </a:lnTo>
                  <a:lnTo>
                    <a:pt x="6075" y="3509"/>
                  </a:lnTo>
                  <a:lnTo>
                    <a:pt x="6086" y="3433"/>
                  </a:lnTo>
                  <a:lnTo>
                    <a:pt x="6095" y="3356"/>
                  </a:lnTo>
                  <a:lnTo>
                    <a:pt x="6101" y="3279"/>
                  </a:lnTo>
                  <a:lnTo>
                    <a:pt x="6106" y="3202"/>
                  </a:lnTo>
                  <a:lnTo>
                    <a:pt x="6109" y="3123"/>
                  </a:lnTo>
                  <a:lnTo>
                    <a:pt x="6110" y="3044"/>
                  </a:lnTo>
                  <a:lnTo>
                    <a:pt x="6110" y="3044"/>
                  </a:lnTo>
                  <a:lnTo>
                    <a:pt x="6109" y="2969"/>
                  </a:lnTo>
                  <a:lnTo>
                    <a:pt x="6106" y="2896"/>
                  </a:lnTo>
                  <a:lnTo>
                    <a:pt x="6102" y="2821"/>
                  </a:lnTo>
                  <a:lnTo>
                    <a:pt x="6096" y="2748"/>
                  </a:lnTo>
                  <a:lnTo>
                    <a:pt x="6089" y="2676"/>
                  </a:lnTo>
                  <a:lnTo>
                    <a:pt x="6078" y="2604"/>
                  </a:lnTo>
                  <a:lnTo>
                    <a:pt x="6067" y="2532"/>
                  </a:lnTo>
                  <a:lnTo>
                    <a:pt x="6054" y="2461"/>
                  </a:lnTo>
                  <a:lnTo>
                    <a:pt x="6039" y="2390"/>
                  </a:lnTo>
                  <a:lnTo>
                    <a:pt x="6024" y="2321"/>
                  </a:lnTo>
                  <a:lnTo>
                    <a:pt x="6006" y="2251"/>
                  </a:lnTo>
                  <a:lnTo>
                    <a:pt x="5986" y="2182"/>
                  </a:lnTo>
                  <a:lnTo>
                    <a:pt x="5966" y="2114"/>
                  </a:lnTo>
                  <a:lnTo>
                    <a:pt x="5943" y="2047"/>
                  </a:lnTo>
                  <a:lnTo>
                    <a:pt x="5919" y="1980"/>
                  </a:lnTo>
                  <a:lnTo>
                    <a:pt x="5894" y="1914"/>
                  </a:lnTo>
                  <a:lnTo>
                    <a:pt x="5867" y="1850"/>
                  </a:lnTo>
                  <a:lnTo>
                    <a:pt x="5838" y="1785"/>
                  </a:lnTo>
                  <a:lnTo>
                    <a:pt x="5809" y="1721"/>
                  </a:lnTo>
                  <a:lnTo>
                    <a:pt x="5778" y="1659"/>
                  </a:lnTo>
                  <a:lnTo>
                    <a:pt x="5745" y="1597"/>
                  </a:lnTo>
                  <a:lnTo>
                    <a:pt x="5711" y="1535"/>
                  </a:lnTo>
                  <a:lnTo>
                    <a:pt x="5675" y="1474"/>
                  </a:lnTo>
                  <a:lnTo>
                    <a:pt x="5639" y="1415"/>
                  </a:lnTo>
                  <a:lnTo>
                    <a:pt x="5601" y="1357"/>
                  </a:lnTo>
                  <a:lnTo>
                    <a:pt x="5562" y="1300"/>
                  </a:lnTo>
                  <a:lnTo>
                    <a:pt x="5521" y="1243"/>
                  </a:lnTo>
                  <a:lnTo>
                    <a:pt x="5480" y="1188"/>
                  </a:lnTo>
                  <a:lnTo>
                    <a:pt x="5437" y="1132"/>
                  </a:lnTo>
                  <a:lnTo>
                    <a:pt x="5393" y="1079"/>
                  </a:lnTo>
                  <a:lnTo>
                    <a:pt x="5347" y="1026"/>
                  </a:lnTo>
                  <a:lnTo>
                    <a:pt x="5302" y="974"/>
                  </a:lnTo>
                  <a:lnTo>
                    <a:pt x="5254" y="924"/>
                  </a:lnTo>
                  <a:lnTo>
                    <a:pt x="5204" y="874"/>
                  </a:lnTo>
                  <a:lnTo>
                    <a:pt x="5155" y="826"/>
                  </a:lnTo>
                  <a:lnTo>
                    <a:pt x="5103" y="780"/>
                  </a:lnTo>
                  <a:lnTo>
                    <a:pt x="5052" y="733"/>
                  </a:lnTo>
                  <a:lnTo>
                    <a:pt x="4998" y="689"/>
                  </a:lnTo>
                  <a:lnTo>
                    <a:pt x="4945" y="644"/>
                  </a:lnTo>
                  <a:lnTo>
                    <a:pt x="4890" y="603"/>
                  </a:lnTo>
                  <a:lnTo>
                    <a:pt x="4834" y="561"/>
                  </a:lnTo>
                  <a:lnTo>
                    <a:pt x="4776" y="521"/>
                  </a:lnTo>
                  <a:lnTo>
                    <a:pt x="4719" y="483"/>
                  </a:lnTo>
                  <a:lnTo>
                    <a:pt x="4660" y="445"/>
                  </a:lnTo>
                  <a:lnTo>
                    <a:pt x="4601" y="408"/>
                  </a:lnTo>
                  <a:lnTo>
                    <a:pt x="4540" y="374"/>
                  </a:lnTo>
                  <a:lnTo>
                    <a:pt x="4478" y="340"/>
                  </a:lnTo>
                  <a:lnTo>
                    <a:pt x="4416" y="308"/>
                  </a:lnTo>
                  <a:lnTo>
                    <a:pt x="4353" y="278"/>
                  </a:lnTo>
                  <a:lnTo>
                    <a:pt x="4289" y="249"/>
                  </a:lnTo>
                  <a:lnTo>
                    <a:pt x="4224" y="221"/>
                  </a:lnTo>
                  <a:lnTo>
                    <a:pt x="4159" y="195"/>
                  </a:lnTo>
                  <a:lnTo>
                    <a:pt x="4093" y="169"/>
                  </a:lnTo>
                  <a:lnTo>
                    <a:pt x="4026" y="147"/>
                  </a:lnTo>
                  <a:lnTo>
                    <a:pt x="3958" y="125"/>
                  </a:lnTo>
                  <a:lnTo>
                    <a:pt x="3889" y="105"/>
                  </a:lnTo>
                  <a:lnTo>
                    <a:pt x="3821" y="86"/>
                  </a:lnTo>
                  <a:lnTo>
                    <a:pt x="3752" y="68"/>
                  </a:lnTo>
                  <a:lnTo>
                    <a:pt x="3681" y="53"/>
                  </a:lnTo>
                  <a:lnTo>
                    <a:pt x="3610" y="39"/>
                  </a:lnTo>
                  <a:lnTo>
                    <a:pt x="3540" y="27"/>
                  </a:lnTo>
                  <a:lnTo>
                    <a:pt x="3468" y="16"/>
                  </a:lnTo>
                  <a:lnTo>
                    <a:pt x="3394" y="8"/>
                  </a:lnTo>
                  <a:lnTo>
                    <a:pt x="3322" y="0"/>
                  </a:lnTo>
                  <a:lnTo>
                    <a:pt x="2789" y="0"/>
                  </a:lnTo>
                  <a:close/>
                  <a:moveTo>
                    <a:pt x="200" y="3044"/>
                  </a:moveTo>
                  <a:lnTo>
                    <a:pt x="200" y="3044"/>
                  </a:lnTo>
                  <a:lnTo>
                    <a:pt x="200" y="2970"/>
                  </a:lnTo>
                  <a:lnTo>
                    <a:pt x="204" y="2897"/>
                  </a:lnTo>
                  <a:lnTo>
                    <a:pt x="208" y="2825"/>
                  </a:lnTo>
                  <a:lnTo>
                    <a:pt x="214" y="2752"/>
                  </a:lnTo>
                  <a:lnTo>
                    <a:pt x="223" y="2681"/>
                  </a:lnTo>
                  <a:lnTo>
                    <a:pt x="233" y="2609"/>
                  </a:lnTo>
                  <a:lnTo>
                    <a:pt x="244" y="2540"/>
                  </a:lnTo>
                  <a:lnTo>
                    <a:pt x="258" y="2469"/>
                  </a:lnTo>
                  <a:lnTo>
                    <a:pt x="273" y="2399"/>
                  </a:lnTo>
                  <a:lnTo>
                    <a:pt x="290" y="2331"/>
                  </a:lnTo>
                  <a:lnTo>
                    <a:pt x="309" y="2263"/>
                  </a:lnTo>
                  <a:lnTo>
                    <a:pt x="329" y="2196"/>
                  </a:lnTo>
                  <a:lnTo>
                    <a:pt x="350" y="2129"/>
                  </a:lnTo>
                  <a:lnTo>
                    <a:pt x="373" y="2063"/>
                  </a:lnTo>
                  <a:lnTo>
                    <a:pt x="398" y="1998"/>
                  </a:lnTo>
                  <a:lnTo>
                    <a:pt x="425" y="1933"/>
                  </a:lnTo>
                  <a:lnTo>
                    <a:pt x="453" y="1870"/>
                  </a:lnTo>
                  <a:lnTo>
                    <a:pt x="482" y="1807"/>
                  </a:lnTo>
                  <a:lnTo>
                    <a:pt x="512" y="1745"/>
                  </a:lnTo>
                  <a:lnTo>
                    <a:pt x="545" y="1683"/>
                  </a:lnTo>
                  <a:lnTo>
                    <a:pt x="579" y="1624"/>
                  </a:lnTo>
                  <a:lnTo>
                    <a:pt x="614" y="1564"/>
                  </a:lnTo>
                  <a:lnTo>
                    <a:pt x="650" y="1505"/>
                  </a:lnTo>
                  <a:lnTo>
                    <a:pt x="688" y="1448"/>
                  </a:lnTo>
                  <a:lnTo>
                    <a:pt x="727" y="1391"/>
                  </a:lnTo>
                  <a:lnTo>
                    <a:pt x="767" y="1335"/>
                  </a:lnTo>
                  <a:lnTo>
                    <a:pt x="810" y="1281"/>
                  </a:lnTo>
                  <a:lnTo>
                    <a:pt x="853" y="1228"/>
                  </a:lnTo>
                  <a:lnTo>
                    <a:pt x="897" y="1175"/>
                  </a:lnTo>
                  <a:lnTo>
                    <a:pt x="943" y="1124"/>
                  </a:lnTo>
                  <a:lnTo>
                    <a:pt x="989" y="1074"/>
                  </a:lnTo>
                  <a:lnTo>
                    <a:pt x="1037" y="1025"/>
                  </a:lnTo>
                  <a:lnTo>
                    <a:pt x="1087" y="977"/>
                  </a:lnTo>
                  <a:lnTo>
                    <a:pt x="1136" y="930"/>
                  </a:lnTo>
                  <a:lnTo>
                    <a:pt x="1188" y="884"/>
                  </a:lnTo>
                  <a:lnTo>
                    <a:pt x="1240" y="840"/>
                  </a:lnTo>
                  <a:lnTo>
                    <a:pt x="1294" y="797"/>
                  </a:lnTo>
                  <a:lnTo>
                    <a:pt x="1348" y="756"/>
                  </a:lnTo>
                  <a:lnTo>
                    <a:pt x="1404" y="715"/>
                  </a:lnTo>
                  <a:lnTo>
                    <a:pt x="1461" y="676"/>
                  </a:lnTo>
                  <a:lnTo>
                    <a:pt x="1517" y="638"/>
                  </a:lnTo>
                  <a:lnTo>
                    <a:pt x="1576" y="601"/>
                  </a:lnTo>
                  <a:lnTo>
                    <a:pt x="1635" y="566"/>
                  </a:lnTo>
                  <a:lnTo>
                    <a:pt x="1696" y="532"/>
                  </a:lnTo>
                  <a:lnTo>
                    <a:pt x="1756" y="500"/>
                  </a:lnTo>
                  <a:lnTo>
                    <a:pt x="1818" y="469"/>
                  </a:lnTo>
                  <a:lnTo>
                    <a:pt x="1881" y="440"/>
                  </a:lnTo>
                  <a:lnTo>
                    <a:pt x="1946" y="412"/>
                  </a:lnTo>
                  <a:lnTo>
                    <a:pt x="2010" y="385"/>
                  </a:lnTo>
                  <a:lnTo>
                    <a:pt x="2074" y="361"/>
                  </a:lnTo>
                  <a:lnTo>
                    <a:pt x="2140" y="337"/>
                  </a:lnTo>
                  <a:lnTo>
                    <a:pt x="2207" y="316"/>
                  </a:lnTo>
                  <a:lnTo>
                    <a:pt x="2275" y="296"/>
                  </a:lnTo>
                  <a:lnTo>
                    <a:pt x="2342" y="277"/>
                  </a:lnTo>
                  <a:lnTo>
                    <a:pt x="2412" y="260"/>
                  </a:lnTo>
                  <a:lnTo>
                    <a:pt x="2481" y="245"/>
                  </a:lnTo>
                  <a:lnTo>
                    <a:pt x="2551" y="231"/>
                  </a:lnTo>
                  <a:lnTo>
                    <a:pt x="2621" y="220"/>
                  </a:lnTo>
                  <a:lnTo>
                    <a:pt x="2692" y="210"/>
                  </a:lnTo>
                  <a:lnTo>
                    <a:pt x="2764" y="202"/>
                  </a:lnTo>
                  <a:lnTo>
                    <a:pt x="2836" y="196"/>
                  </a:lnTo>
                  <a:lnTo>
                    <a:pt x="2909" y="191"/>
                  </a:lnTo>
                  <a:lnTo>
                    <a:pt x="2983" y="188"/>
                  </a:lnTo>
                  <a:lnTo>
                    <a:pt x="3056" y="187"/>
                  </a:lnTo>
                  <a:lnTo>
                    <a:pt x="3056" y="187"/>
                  </a:lnTo>
                  <a:lnTo>
                    <a:pt x="3129" y="188"/>
                  </a:lnTo>
                  <a:lnTo>
                    <a:pt x="3202" y="191"/>
                  </a:lnTo>
                  <a:lnTo>
                    <a:pt x="3276" y="196"/>
                  </a:lnTo>
                  <a:lnTo>
                    <a:pt x="3348" y="202"/>
                  </a:lnTo>
                  <a:lnTo>
                    <a:pt x="3420" y="210"/>
                  </a:lnTo>
                  <a:lnTo>
                    <a:pt x="3490" y="220"/>
                  </a:lnTo>
                  <a:lnTo>
                    <a:pt x="3561" y="231"/>
                  </a:lnTo>
                  <a:lnTo>
                    <a:pt x="3631" y="245"/>
                  </a:lnTo>
                  <a:lnTo>
                    <a:pt x="3700" y="260"/>
                  </a:lnTo>
                  <a:lnTo>
                    <a:pt x="3768" y="277"/>
                  </a:lnTo>
                  <a:lnTo>
                    <a:pt x="3836" y="296"/>
                  </a:lnTo>
                  <a:lnTo>
                    <a:pt x="3905" y="316"/>
                  </a:lnTo>
                  <a:lnTo>
                    <a:pt x="3970" y="337"/>
                  </a:lnTo>
                  <a:lnTo>
                    <a:pt x="4037" y="361"/>
                  </a:lnTo>
                  <a:lnTo>
                    <a:pt x="4102" y="385"/>
                  </a:lnTo>
                  <a:lnTo>
                    <a:pt x="4166" y="412"/>
                  </a:lnTo>
                  <a:lnTo>
                    <a:pt x="4231" y="440"/>
                  </a:lnTo>
                  <a:lnTo>
                    <a:pt x="4292" y="469"/>
                  </a:lnTo>
                  <a:lnTo>
                    <a:pt x="4354" y="500"/>
                  </a:lnTo>
                  <a:lnTo>
                    <a:pt x="4416" y="532"/>
                  </a:lnTo>
                  <a:lnTo>
                    <a:pt x="4476" y="566"/>
                  </a:lnTo>
                  <a:lnTo>
                    <a:pt x="4535" y="601"/>
                  </a:lnTo>
                  <a:lnTo>
                    <a:pt x="4594" y="638"/>
                  </a:lnTo>
                  <a:lnTo>
                    <a:pt x="4651" y="676"/>
                  </a:lnTo>
                  <a:lnTo>
                    <a:pt x="4708" y="715"/>
                  </a:lnTo>
                  <a:lnTo>
                    <a:pt x="4764" y="756"/>
                  </a:lnTo>
                  <a:lnTo>
                    <a:pt x="4818" y="797"/>
                  </a:lnTo>
                  <a:lnTo>
                    <a:pt x="4871" y="840"/>
                  </a:lnTo>
                  <a:lnTo>
                    <a:pt x="4924" y="884"/>
                  </a:lnTo>
                  <a:lnTo>
                    <a:pt x="4974" y="930"/>
                  </a:lnTo>
                  <a:lnTo>
                    <a:pt x="5025" y="977"/>
                  </a:lnTo>
                  <a:lnTo>
                    <a:pt x="5074" y="1025"/>
                  </a:lnTo>
                  <a:lnTo>
                    <a:pt x="5122" y="1074"/>
                  </a:lnTo>
                  <a:lnTo>
                    <a:pt x="5169" y="1124"/>
                  </a:lnTo>
                  <a:lnTo>
                    <a:pt x="5214" y="1175"/>
                  </a:lnTo>
                  <a:lnTo>
                    <a:pt x="5259" y="1228"/>
                  </a:lnTo>
                  <a:lnTo>
                    <a:pt x="5302" y="1281"/>
                  </a:lnTo>
                  <a:lnTo>
                    <a:pt x="5343" y="1335"/>
                  </a:lnTo>
                  <a:lnTo>
                    <a:pt x="5384" y="1391"/>
                  </a:lnTo>
                  <a:lnTo>
                    <a:pt x="5423" y="1448"/>
                  </a:lnTo>
                  <a:lnTo>
                    <a:pt x="5461" y="1505"/>
                  </a:lnTo>
                  <a:lnTo>
                    <a:pt x="5497" y="1564"/>
                  </a:lnTo>
                  <a:lnTo>
                    <a:pt x="5533" y="1624"/>
                  </a:lnTo>
                  <a:lnTo>
                    <a:pt x="5567" y="1683"/>
                  </a:lnTo>
                  <a:lnTo>
                    <a:pt x="5598" y="1745"/>
                  </a:lnTo>
                  <a:lnTo>
                    <a:pt x="5630" y="1807"/>
                  </a:lnTo>
                  <a:lnTo>
                    <a:pt x="5659" y="1870"/>
                  </a:lnTo>
                  <a:lnTo>
                    <a:pt x="5687" y="1933"/>
                  </a:lnTo>
                  <a:lnTo>
                    <a:pt x="5713" y="1998"/>
                  </a:lnTo>
                  <a:lnTo>
                    <a:pt x="5739" y="2063"/>
                  </a:lnTo>
                  <a:lnTo>
                    <a:pt x="5761" y="2129"/>
                  </a:lnTo>
                  <a:lnTo>
                    <a:pt x="5783" y="2196"/>
                  </a:lnTo>
                  <a:lnTo>
                    <a:pt x="5803" y="2263"/>
                  </a:lnTo>
                  <a:lnTo>
                    <a:pt x="5822" y="2331"/>
                  </a:lnTo>
                  <a:lnTo>
                    <a:pt x="5838" y="2399"/>
                  </a:lnTo>
                  <a:lnTo>
                    <a:pt x="5854" y="2469"/>
                  </a:lnTo>
                  <a:lnTo>
                    <a:pt x="5867" y="2540"/>
                  </a:lnTo>
                  <a:lnTo>
                    <a:pt x="5879" y="2609"/>
                  </a:lnTo>
                  <a:lnTo>
                    <a:pt x="5889" y="2681"/>
                  </a:lnTo>
                  <a:lnTo>
                    <a:pt x="5897" y="2752"/>
                  </a:lnTo>
                  <a:lnTo>
                    <a:pt x="5903" y="2825"/>
                  </a:lnTo>
                  <a:lnTo>
                    <a:pt x="5908" y="2897"/>
                  </a:lnTo>
                  <a:lnTo>
                    <a:pt x="5910" y="2970"/>
                  </a:lnTo>
                  <a:lnTo>
                    <a:pt x="5912" y="3044"/>
                  </a:lnTo>
                  <a:lnTo>
                    <a:pt x="5912" y="3044"/>
                  </a:lnTo>
                  <a:lnTo>
                    <a:pt x="5910" y="3118"/>
                  </a:lnTo>
                  <a:lnTo>
                    <a:pt x="5908" y="3192"/>
                  </a:lnTo>
                  <a:lnTo>
                    <a:pt x="5903" y="3264"/>
                  </a:lnTo>
                  <a:lnTo>
                    <a:pt x="5897" y="3336"/>
                  </a:lnTo>
                  <a:lnTo>
                    <a:pt x="5889" y="3408"/>
                  </a:lnTo>
                  <a:lnTo>
                    <a:pt x="5879" y="3478"/>
                  </a:lnTo>
                  <a:lnTo>
                    <a:pt x="5867" y="3549"/>
                  </a:lnTo>
                  <a:lnTo>
                    <a:pt x="5854" y="3619"/>
                  </a:lnTo>
                  <a:lnTo>
                    <a:pt x="5838" y="3688"/>
                  </a:lnTo>
                  <a:lnTo>
                    <a:pt x="5822" y="3758"/>
                  </a:lnTo>
                  <a:lnTo>
                    <a:pt x="5803" y="3826"/>
                  </a:lnTo>
                  <a:lnTo>
                    <a:pt x="5783" y="3893"/>
                  </a:lnTo>
                  <a:lnTo>
                    <a:pt x="5761" y="3960"/>
                  </a:lnTo>
                  <a:lnTo>
                    <a:pt x="5739" y="4025"/>
                  </a:lnTo>
                  <a:lnTo>
                    <a:pt x="5713" y="4091"/>
                  </a:lnTo>
                  <a:lnTo>
                    <a:pt x="5687" y="4156"/>
                  </a:lnTo>
                  <a:lnTo>
                    <a:pt x="5659" y="4219"/>
                  </a:lnTo>
                  <a:lnTo>
                    <a:pt x="5630" y="4282"/>
                  </a:lnTo>
                  <a:lnTo>
                    <a:pt x="5598" y="4344"/>
                  </a:lnTo>
                  <a:lnTo>
                    <a:pt x="5567" y="4404"/>
                  </a:lnTo>
                  <a:lnTo>
                    <a:pt x="5533" y="4465"/>
                  </a:lnTo>
                  <a:lnTo>
                    <a:pt x="5497" y="4524"/>
                  </a:lnTo>
                  <a:lnTo>
                    <a:pt x="5461" y="4583"/>
                  </a:lnTo>
                  <a:lnTo>
                    <a:pt x="5423" y="4641"/>
                  </a:lnTo>
                  <a:lnTo>
                    <a:pt x="5384" y="4696"/>
                  </a:lnTo>
                  <a:lnTo>
                    <a:pt x="5343" y="4752"/>
                  </a:lnTo>
                  <a:lnTo>
                    <a:pt x="5302" y="4806"/>
                  </a:lnTo>
                  <a:lnTo>
                    <a:pt x="5259" y="4861"/>
                  </a:lnTo>
                  <a:lnTo>
                    <a:pt x="5214" y="4912"/>
                  </a:lnTo>
                  <a:lnTo>
                    <a:pt x="5169" y="4964"/>
                  </a:lnTo>
                  <a:lnTo>
                    <a:pt x="5122" y="5015"/>
                  </a:lnTo>
                  <a:lnTo>
                    <a:pt x="5074" y="5063"/>
                  </a:lnTo>
                  <a:lnTo>
                    <a:pt x="5025" y="5111"/>
                  </a:lnTo>
                  <a:lnTo>
                    <a:pt x="4974" y="5157"/>
                  </a:lnTo>
                  <a:lnTo>
                    <a:pt x="4924" y="5203"/>
                  </a:lnTo>
                  <a:lnTo>
                    <a:pt x="4871" y="5247"/>
                  </a:lnTo>
                  <a:lnTo>
                    <a:pt x="4818" y="5290"/>
                  </a:lnTo>
                  <a:lnTo>
                    <a:pt x="4764" y="5333"/>
                  </a:lnTo>
                  <a:lnTo>
                    <a:pt x="4708" y="5374"/>
                  </a:lnTo>
                  <a:lnTo>
                    <a:pt x="4651" y="5413"/>
                  </a:lnTo>
                  <a:lnTo>
                    <a:pt x="4594" y="5451"/>
                  </a:lnTo>
                  <a:lnTo>
                    <a:pt x="4535" y="5487"/>
                  </a:lnTo>
                  <a:lnTo>
                    <a:pt x="4476" y="5521"/>
                  </a:lnTo>
                  <a:lnTo>
                    <a:pt x="4416" y="5555"/>
                  </a:lnTo>
                  <a:lnTo>
                    <a:pt x="4354" y="5588"/>
                  </a:lnTo>
                  <a:lnTo>
                    <a:pt x="4292" y="5619"/>
                  </a:lnTo>
                  <a:lnTo>
                    <a:pt x="4231" y="5648"/>
                  </a:lnTo>
                  <a:lnTo>
                    <a:pt x="4166" y="5675"/>
                  </a:lnTo>
                  <a:lnTo>
                    <a:pt x="4102" y="5702"/>
                  </a:lnTo>
                  <a:lnTo>
                    <a:pt x="4037" y="5727"/>
                  </a:lnTo>
                  <a:lnTo>
                    <a:pt x="3970" y="5750"/>
                  </a:lnTo>
                  <a:lnTo>
                    <a:pt x="3905" y="5773"/>
                  </a:lnTo>
                  <a:lnTo>
                    <a:pt x="3836" y="5792"/>
                  </a:lnTo>
                  <a:lnTo>
                    <a:pt x="3768" y="5811"/>
                  </a:lnTo>
                  <a:lnTo>
                    <a:pt x="3700" y="5827"/>
                  </a:lnTo>
                  <a:lnTo>
                    <a:pt x="3631" y="5842"/>
                  </a:lnTo>
                  <a:lnTo>
                    <a:pt x="3561" y="5856"/>
                  </a:lnTo>
                  <a:lnTo>
                    <a:pt x="3490" y="5868"/>
                  </a:lnTo>
                  <a:lnTo>
                    <a:pt x="3420" y="5878"/>
                  </a:lnTo>
                  <a:lnTo>
                    <a:pt x="3348" y="5886"/>
                  </a:lnTo>
                  <a:lnTo>
                    <a:pt x="3276" y="5893"/>
                  </a:lnTo>
                  <a:lnTo>
                    <a:pt x="3202" y="5897"/>
                  </a:lnTo>
                  <a:lnTo>
                    <a:pt x="3129" y="5900"/>
                  </a:lnTo>
                  <a:lnTo>
                    <a:pt x="3056" y="5900"/>
                  </a:lnTo>
                  <a:lnTo>
                    <a:pt x="3056" y="5900"/>
                  </a:lnTo>
                  <a:lnTo>
                    <a:pt x="2983" y="5900"/>
                  </a:lnTo>
                  <a:lnTo>
                    <a:pt x="2909" y="5897"/>
                  </a:lnTo>
                  <a:lnTo>
                    <a:pt x="2836" y="5893"/>
                  </a:lnTo>
                  <a:lnTo>
                    <a:pt x="2764" y="5886"/>
                  </a:lnTo>
                  <a:lnTo>
                    <a:pt x="2692" y="5878"/>
                  </a:lnTo>
                  <a:lnTo>
                    <a:pt x="2621" y="5868"/>
                  </a:lnTo>
                  <a:lnTo>
                    <a:pt x="2551" y="5856"/>
                  </a:lnTo>
                  <a:lnTo>
                    <a:pt x="2481" y="5842"/>
                  </a:lnTo>
                  <a:lnTo>
                    <a:pt x="2412" y="5827"/>
                  </a:lnTo>
                  <a:lnTo>
                    <a:pt x="2342" y="5811"/>
                  </a:lnTo>
                  <a:lnTo>
                    <a:pt x="2275" y="5792"/>
                  </a:lnTo>
                  <a:lnTo>
                    <a:pt x="2207" y="5773"/>
                  </a:lnTo>
                  <a:lnTo>
                    <a:pt x="2140" y="5750"/>
                  </a:lnTo>
                  <a:lnTo>
                    <a:pt x="2074" y="5727"/>
                  </a:lnTo>
                  <a:lnTo>
                    <a:pt x="2010" y="5702"/>
                  </a:lnTo>
                  <a:lnTo>
                    <a:pt x="1946" y="5675"/>
                  </a:lnTo>
                  <a:lnTo>
                    <a:pt x="1881" y="5648"/>
                  </a:lnTo>
                  <a:lnTo>
                    <a:pt x="1818" y="5619"/>
                  </a:lnTo>
                  <a:lnTo>
                    <a:pt x="1756" y="5588"/>
                  </a:lnTo>
                  <a:lnTo>
                    <a:pt x="1696" y="5555"/>
                  </a:lnTo>
                  <a:lnTo>
                    <a:pt x="1635" y="5521"/>
                  </a:lnTo>
                  <a:lnTo>
                    <a:pt x="1576" y="5487"/>
                  </a:lnTo>
                  <a:lnTo>
                    <a:pt x="1517" y="5451"/>
                  </a:lnTo>
                  <a:lnTo>
                    <a:pt x="1461" y="5413"/>
                  </a:lnTo>
                  <a:lnTo>
                    <a:pt x="1404" y="5374"/>
                  </a:lnTo>
                  <a:lnTo>
                    <a:pt x="1348" y="5333"/>
                  </a:lnTo>
                  <a:lnTo>
                    <a:pt x="1294" y="5290"/>
                  </a:lnTo>
                  <a:lnTo>
                    <a:pt x="1240" y="5247"/>
                  </a:lnTo>
                  <a:lnTo>
                    <a:pt x="1188" y="5203"/>
                  </a:lnTo>
                  <a:lnTo>
                    <a:pt x="1136" y="5157"/>
                  </a:lnTo>
                  <a:lnTo>
                    <a:pt x="1087" y="5111"/>
                  </a:lnTo>
                  <a:lnTo>
                    <a:pt x="1037" y="5063"/>
                  </a:lnTo>
                  <a:lnTo>
                    <a:pt x="989" y="5015"/>
                  </a:lnTo>
                  <a:lnTo>
                    <a:pt x="943" y="4964"/>
                  </a:lnTo>
                  <a:lnTo>
                    <a:pt x="897" y="4912"/>
                  </a:lnTo>
                  <a:lnTo>
                    <a:pt x="853" y="4861"/>
                  </a:lnTo>
                  <a:lnTo>
                    <a:pt x="810" y="4806"/>
                  </a:lnTo>
                  <a:lnTo>
                    <a:pt x="767" y="4752"/>
                  </a:lnTo>
                  <a:lnTo>
                    <a:pt x="727" y="4696"/>
                  </a:lnTo>
                  <a:lnTo>
                    <a:pt x="688" y="4641"/>
                  </a:lnTo>
                  <a:lnTo>
                    <a:pt x="650" y="4583"/>
                  </a:lnTo>
                  <a:lnTo>
                    <a:pt x="614" y="4524"/>
                  </a:lnTo>
                  <a:lnTo>
                    <a:pt x="579" y="4465"/>
                  </a:lnTo>
                  <a:lnTo>
                    <a:pt x="545" y="4404"/>
                  </a:lnTo>
                  <a:lnTo>
                    <a:pt x="512" y="4344"/>
                  </a:lnTo>
                  <a:lnTo>
                    <a:pt x="482" y="4282"/>
                  </a:lnTo>
                  <a:lnTo>
                    <a:pt x="453" y="4219"/>
                  </a:lnTo>
                  <a:lnTo>
                    <a:pt x="425" y="4156"/>
                  </a:lnTo>
                  <a:lnTo>
                    <a:pt x="398" y="4091"/>
                  </a:lnTo>
                  <a:lnTo>
                    <a:pt x="373" y="4025"/>
                  </a:lnTo>
                  <a:lnTo>
                    <a:pt x="350" y="3960"/>
                  </a:lnTo>
                  <a:lnTo>
                    <a:pt x="329" y="3893"/>
                  </a:lnTo>
                  <a:lnTo>
                    <a:pt x="309" y="3826"/>
                  </a:lnTo>
                  <a:lnTo>
                    <a:pt x="290" y="3758"/>
                  </a:lnTo>
                  <a:lnTo>
                    <a:pt x="273" y="3688"/>
                  </a:lnTo>
                  <a:lnTo>
                    <a:pt x="258" y="3619"/>
                  </a:lnTo>
                  <a:lnTo>
                    <a:pt x="244" y="3549"/>
                  </a:lnTo>
                  <a:lnTo>
                    <a:pt x="233" y="3478"/>
                  </a:lnTo>
                  <a:lnTo>
                    <a:pt x="223" y="3408"/>
                  </a:lnTo>
                  <a:lnTo>
                    <a:pt x="214" y="3336"/>
                  </a:lnTo>
                  <a:lnTo>
                    <a:pt x="208" y="3264"/>
                  </a:lnTo>
                  <a:lnTo>
                    <a:pt x="204" y="3192"/>
                  </a:lnTo>
                  <a:lnTo>
                    <a:pt x="200" y="3118"/>
                  </a:lnTo>
                  <a:lnTo>
                    <a:pt x="200" y="30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Freeform 8"/>
            <p:cNvSpPr>
              <a:spLocks noEditPoints="1"/>
            </p:cNvSpPr>
            <p:nvPr userDrawn="1"/>
          </p:nvSpPr>
          <p:spPr bwMode="auto">
            <a:xfrm>
              <a:off x="2342" y="2046"/>
              <a:ext cx="299" cy="311"/>
            </a:xfrm>
            <a:custGeom>
              <a:avLst/>
              <a:gdLst>
                <a:gd name="T0" fmla="*/ 511 w 1193"/>
                <a:gd name="T1" fmla="*/ 1016 h 1241"/>
                <a:gd name="T2" fmla="*/ 574 w 1193"/>
                <a:gd name="T3" fmla="*/ 996 h 1241"/>
                <a:gd name="T4" fmla="*/ 641 w 1193"/>
                <a:gd name="T5" fmla="*/ 944 h 1241"/>
                <a:gd name="T6" fmla="*/ 711 w 1193"/>
                <a:gd name="T7" fmla="*/ 842 h 1241"/>
                <a:gd name="T8" fmla="*/ 744 w 1193"/>
                <a:gd name="T9" fmla="*/ 699 h 1241"/>
                <a:gd name="T10" fmla="*/ 637 w 1193"/>
                <a:gd name="T11" fmla="*/ 661 h 1241"/>
                <a:gd name="T12" fmla="*/ 487 w 1193"/>
                <a:gd name="T13" fmla="*/ 684 h 1241"/>
                <a:gd name="T14" fmla="*/ 404 w 1193"/>
                <a:gd name="T15" fmla="*/ 708 h 1241"/>
                <a:gd name="T16" fmla="*/ 339 w 1193"/>
                <a:gd name="T17" fmla="*/ 751 h 1241"/>
                <a:gd name="T18" fmla="*/ 304 w 1193"/>
                <a:gd name="T19" fmla="*/ 813 h 1241"/>
                <a:gd name="T20" fmla="*/ 298 w 1193"/>
                <a:gd name="T21" fmla="*/ 875 h 1241"/>
                <a:gd name="T22" fmla="*/ 324 w 1193"/>
                <a:gd name="T23" fmla="*/ 949 h 1241"/>
                <a:gd name="T24" fmla="*/ 382 w 1193"/>
                <a:gd name="T25" fmla="*/ 1001 h 1241"/>
                <a:gd name="T26" fmla="*/ 469 w 1193"/>
                <a:gd name="T27" fmla="*/ 1020 h 1241"/>
                <a:gd name="T28" fmla="*/ 235 w 1193"/>
                <a:gd name="T29" fmla="*/ 555 h 1241"/>
                <a:gd name="T30" fmla="*/ 351 w 1193"/>
                <a:gd name="T31" fmla="*/ 518 h 1241"/>
                <a:gd name="T32" fmla="*/ 559 w 1193"/>
                <a:gd name="T33" fmla="*/ 483 h 1241"/>
                <a:gd name="T34" fmla="*/ 741 w 1193"/>
                <a:gd name="T35" fmla="*/ 441 h 1241"/>
                <a:gd name="T36" fmla="*/ 720 w 1193"/>
                <a:gd name="T37" fmla="*/ 334 h 1241"/>
                <a:gd name="T38" fmla="*/ 655 w 1193"/>
                <a:gd name="T39" fmla="*/ 266 h 1241"/>
                <a:gd name="T40" fmla="*/ 549 w 1193"/>
                <a:gd name="T41" fmla="*/ 238 h 1241"/>
                <a:gd name="T42" fmla="*/ 462 w 1193"/>
                <a:gd name="T43" fmla="*/ 242 h 1241"/>
                <a:gd name="T44" fmla="*/ 288 w 1193"/>
                <a:gd name="T45" fmla="*/ 292 h 1241"/>
                <a:gd name="T46" fmla="*/ 79 w 1193"/>
                <a:gd name="T47" fmla="*/ 147 h 1241"/>
                <a:gd name="T48" fmla="*/ 161 w 1193"/>
                <a:gd name="T49" fmla="*/ 94 h 1241"/>
                <a:gd name="T50" fmla="*/ 328 w 1193"/>
                <a:gd name="T51" fmla="*/ 32 h 1241"/>
                <a:gd name="T52" fmla="*/ 483 w 1193"/>
                <a:gd name="T53" fmla="*/ 3 h 1241"/>
                <a:gd name="T54" fmla="*/ 606 w 1193"/>
                <a:gd name="T55" fmla="*/ 2 h 1241"/>
                <a:gd name="T56" fmla="*/ 735 w 1193"/>
                <a:gd name="T57" fmla="*/ 23 h 1241"/>
                <a:gd name="T58" fmla="*/ 842 w 1193"/>
                <a:gd name="T59" fmla="*/ 67 h 1241"/>
                <a:gd name="T60" fmla="*/ 927 w 1193"/>
                <a:gd name="T61" fmla="*/ 134 h 1241"/>
                <a:gd name="T62" fmla="*/ 986 w 1193"/>
                <a:gd name="T63" fmla="*/ 224 h 1241"/>
                <a:gd name="T64" fmla="*/ 1024 w 1193"/>
                <a:gd name="T65" fmla="*/ 335 h 1241"/>
                <a:gd name="T66" fmla="*/ 1035 w 1193"/>
                <a:gd name="T67" fmla="*/ 467 h 1241"/>
                <a:gd name="T68" fmla="*/ 1043 w 1193"/>
                <a:gd name="T69" fmla="*/ 973 h 1241"/>
                <a:gd name="T70" fmla="*/ 1087 w 1193"/>
                <a:gd name="T71" fmla="*/ 992 h 1241"/>
                <a:gd name="T72" fmla="*/ 896 w 1193"/>
                <a:gd name="T73" fmla="*/ 1212 h 1241"/>
                <a:gd name="T74" fmla="*/ 822 w 1193"/>
                <a:gd name="T75" fmla="*/ 1193 h 1241"/>
                <a:gd name="T76" fmla="*/ 779 w 1193"/>
                <a:gd name="T77" fmla="*/ 1150 h 1241"/>
                <a:gd name="T78" fmla="*/ 764 w 1193"/>
                <a:gd name="T79" fmla="*/ 1087 h 1241"/>
                <a:gd name="T80" fmla="*/ 761 w 1193"/>
                <a:gd name="T81" fmla="*/ 1022 h 1241"/>
                <a:gd name="T82" fmla="*/ 689 w 1193"/>
                <a:gd name="T83" fmla="*/ 1117 h 1241"/>
                <a:gd name="T84" fmla="*/ 612 w 1193"/>
                <a:gd name="T85" fmla="*/ 1180 h 1241"/>
                <a:gd name="T86" fmla="*/ 504 w 1193"/>
                <a:gd name="T87" fmla="*/ 1227 h 1241"/>
                <a:gd name="T88" fmla="*/ 392 w 1193"/>
                <a:gd name="T89" fmla="*/ 1241 h 1241"/>
                <a:gd name="T90" fmla="*/ 259 w 1193"/>
                <a:gd name="T91" fmla="*/ 1223 h 1241"/>
                <a:gd name="T92" fmla="*/ 174 w 1193"/>
                <a:gd name="T93" fmla="*/ 1189 h 1241"/>
                <a:gd name="T94" fmla="*/ 113 w 1193"/>
                <a:gd name="T95" fmla="*/ 1148 h 1241"/>
                <a:gd name="T96" fmla="*/ 53 w 1193"/>
                <a:gd name="T97" fmla="*/ 1081 h 1241"/>
                <a:gd name="T98" fmla="*/ 16 w 1193"/>
                <a:gd name="T99" fmla="*/ 998 h 1241"/>
                <a:gd name="T100" fmla="*/ 0 w 1193"/>
                <a:gd name="T101" fmla="*/ 901 h 1241"/>
                <a:gd name="T102" fmla="*/ 7 w 1193"/>
                <a:gd name="T103" fmla="*/ 806 h 1241"/>
                <a:gd name="T104" fmla="*/ 53 w 1193"/>
                <a:gd name="T105" fmla="*/ 700 h 1241"/>
                <a:gd name="T106" fmla="*/ 125 w 1193"/>
                <a:gd name="T107" fmla="*/ 6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93" h="1241">
                  <a:moveTo>
                    <a:pt x="469" y="1020"/>
                  </a:moveTo>
                  <a:lnTo>
                    <a:pt x="469" y="1020"/>
                  </a:lnTo>
                  <a:lnTo>
                    <a:pt x="483" y="1020"/>
                  </a:lnTo>
                  <a:lnTo>
                    <a:pt x="497" y="1019"/>
                  </a:lnTo>
                  <a:lnTo>
                    <a:pt x="511" y="1016"/>
                  </a:lnTo>
                  <a:lnTo>
                    <a:pt x="524" y="1014"/>
                  </a:lnTo>
                  <a:lnTo>
                    <a:pt x="536" y="1010"/>
                  </a:lnTo>
                  <a:lnTo>
                    <a:pt x="549" y="1006"/>
                  </a:lnTo>
                  <a:lnTo>
                    <a:pt x="562" y="1001"/>
                  </a:lnTo>
                  <a:lnTo>
                    <a:pt x="574" y="996"/>
                  </a:lnTo>
                  <a:lnTo>
                    <a:pt x="586" y="988"/>
                  </a:lnTo>
                  <a:lnTo>
                    <a:pt x="597" y="981"/>
                  </a:lnTo>
                  <a:lnTo>
                    <a:pt x="608" y="973"/>
                  </a:lnTo>
                  <a:lnTo>
                    <a:pt x="620" y="964"/>
                  </a:lnTo>
                  <a:lnTo>
                    <a:pt x="641" y="944"/>
                  </a:lnTo>
                  <a:lnTo>
                    <a:pt x="661" y="920"/>
                  </a:lnTo>
                  <a:lnTo>
                    <a:pt x="661" y="920"/>
                  </a:lnTo>
                  <a:lnTo>
                    <a:pt x="680" y="895"/>
                  </a:lnTo>
                  <a:lnTo>
                    <a:pt x="697" y="868"/>
                  </a:lnTo>
                  <a:lnTo>
                    <a:pt x="711" y="842"/>
                  </a:lnTo>
                  <a:lnTo>
                    <a:pt x="722" y="814"/>
                  </a:lnTo>
                  <a:lnTo>
                    <a:pt x="731" y="786"/>
                  </a:lnTo>
                  <a:lnTo>
                    <a:pt x="737" y="757"/>
                  </a:lnTo>
                  <a:lnTo>
                    <a:pt x="742" y="729"/>
                  </a:lnTo>
                  <a:lnTo>
                    <a:pt x="744" y="699"/>
                  </a:lnTo>
                  <a:lnTo>
                    <a:pt x="744" y="660"/>
                  </a:lnTo>
                  <a:lnTo>
                    <a:pt x="694" y="660"/>
                  </a:lnTo>
                  <a:lnTo>
                    <a:pt x="694" y="660"/>
                  </a:lnTo>
                  <a:lnTo>
                    <a:pt x="665" y="660"/>
                  </a:lnTo>
                  <a:lnTo>
                    <a:pt x="637" y="661"/>
                  </a:lnTo>
                  <a:lnTo>
                    <a:pt x="610" y="664"/>
                  </a:lnTo>
                  <a:lnTo>
                    <a:pt x="581" y="666"/>
                  </a:lnTo>
                  <a:lnTo>
                    <a:pt x="550" y="671"/>
                  </a:lnTo>
                  <a:lnTo>
                    <a:pt x="520" y="676"/>
                  </a:lnTo>
                  <a:lnTo>
                    <a:pt x="487" y="684"/>
                  </a:lnTo>
                  <a:lnTo>
                    <a:pt x="453" y="693"/>
                  </a:lnTo>
                  <a:lnTo>
                    <a:pt x="453" y="693"/>
                  </a:lnTo>
                  <a:lnTo>
                    <a:pt x="435" y="697"/>
                  </a:lnTo>
                  <a:lnTo>
                    <a:pt x="419" y="702"/>
                  </a:lnTo>
                  <a:lnTo>
                    <a:pt x="404" y="708"/>
                  </a:lnTo>
                  <a:lnTo>
                    <a:pt x="389" y="715"/>
                  </a:lnTo>
                  <a:lnTo>
                    <a:pt x="375" y="723"/>
                  </a:lnTo>
                  <a:lnTo>
                    <a:pt x="362" y="732"/>
                  </a:lnTo>
                  <a:lnTo>
                    <a:pt x="351" y="741"/>
                  </a:lnTo>
                  <a:lnTo>
                    <a:pt x="339" y="751"/>
                  </a:lnTo>
                  <a:lnTo>
                    <a:pt x="331" y="762"/>
                  </a:lnTo>
                  <a:lnTo>
                    <a:pt x="322" y="774"/>
                  </a:lnTo>
                  <a:lnTo>
                    <a:pt x="314" y="786"/>
                  </a:lnTo>
                  <a:lnTo>
                    <a:pt x="308" y="799"/>
                  </a:lnTo>
                  <a:lnTo>
                    <a:pt x="304" y="813"/>
                  </a:lnTo>
                  <a:lnTo>
                    <a:pt x="300" y="827"/>
                  </a:lnTo>
                  <a:lnTo>
                    <a:pt x="298" y="842"/>
                  </a:lnTo>
                  <a:lnTo>
                    <a:pt x="296" y="857"/>
                  </a:lnTo>
                  <a:lnTo>
                    <a:pt x="296" y="857"/>
                  </a:lnTo>
                  <a:lnTo>
                    <a:pt x="298" y="875"/>
                  </a:lnTo>
                  <a:lnTo>
                    <a:pt x="300" y="891"/>
                  </a:lnTo>
                  <a:lnTo>
                    <a:pt x="304" y="908"/>
                  </a:lnTo>
                  <a:lnTo>
                    <a:pt x="309" y="923"/>
                  </a:lnTo>
                  <a:lnTo>
                    <a:pt x="315" y="937"/>
                  </a:lnTo>
                  <a:lnTo>
                    <a:pt x="324" y="949"/>
                  </a:lnTo>
                  <a:lnTo>
                    <a:pt x="333" y="962"/>
                  </a:lnTo>
                  <a:lnTo>
                    <a:pt x="343" y="973"/>
                  </a:lnTo>
                  <a:lnTo>
                    <a:pt x="356" y="983"/>
                  </a:lnTo>
                  <a:lnTo>
                    <a:pt x="368" y="993"/>
                  </a:lnTo>
                  <a:lnTo>
                    <a:pt x="382" y="1001"/>
                  </a:lnTo>
                  <a:lnTo>
                    <a:pt x="397" y="1007"/>
                  </a:lnTo>
                  <a:lnTo>
                    <a:pt x="414" y="1012"/>
                  </a:lnTo>
                  <a:lnTo>
                    <a:pt x="432" y="1017"/>
                  </a:lnTo>
                  <a:lnTo>
                    <a:pt x="449" y="1019"/>
                  </a:lnTo>
                  <a:lnTo>
                    <a:pt x="469" y="1020"/>
                  </a:lnTo>
                  <a:close/>
                  <a:moveTo>
                    <a:pt x="176" y="583"/>
                  </a:moveTo>
                  <a:lnTo>
                    <a:pt x="176" y="583"/>
                  </a:lnTo>
                  <a:lnTo>
                    <a:pt x="195" y="573"/>
                  </a:lnTo>
                  <a:lnTo>
                    <a:pt x="214" y="564"/>
                  </a:lnTo>
                  <a:lnTo>
                    <a:pt x="235" y="555"/>
                  </a:lnTo>
                  <a:lnTo>
                    <a:pt x="256" y="546"/>
                  </a:lnTo>
                  <a:lnTo>
                    <a:pt x="279" y="539"/>
                  </a:lnTo>
                  <a:lnTo>
                    <a:pt x="301" y="531"/>
                  </a:lnTo>
                  <a:lnTo>
                    <a:pt x="351" y="518"/>
                  </a:lnTo>
                  <a:lnTo>
                    <a:pt x="351" y="518"/>
                  </a:lnTo>
                  <a:lnTo>
                    <a:pt x="397" y="507"/>
                  </a:lnTo>
                  <a:lnTo>
                    <a:pt x="442" y="498"/>
                  </a:lnTo>
                  <a:lnTo>
                    <a:pt x="483" y="491"/>
                  </a:lnTo>
                  <a:lnTo>
                    <a:pt x="523" y="487"/>
                  </a:lnTo>
                  <a:lnTo>
                    <a:pt x="559" y="483"/>
                  </a:lnTo>
                  <a:lnTo>
                    <a:pt x="596" y="482"/>
                  </a:lnTo>
                  <a:lnTo>
                    <a:pt x="667" y="480"/>
                  </a:lnTo>
                  <a:lnTo>
                    <a:pt x="741" y="480"/>
                  </a:lnTo>
                  <a:lnTo>
                    <a:pt x="741" y="441"/>
                  </a:lnTo>
                  <a:lnTo>
                    <a:pt x="741" y="441"/>
                  </a:lnTo>
                  <a:lnTo>
                    <a:pt x="740" y="416"/>
                  </a:lnTo>
                  <a:lnTo>
                    <a:pt x="737" y="393"/>
                  </a:lnTo>
                  <a:lnTo>
                    <a:pt x="733" y="372"/>
                  </a:lnTo>
                  <a:lnTo>
                    <a:pt x="727" y="352"/>
                  </a:lnTo>
                  <a:lnTo>
                    <a:pt x="720" y="334"/>
                  </a:lnTo>
                  <a:lnTo>
                    <a:pt x="711" y="316"/>
                  </a:lnTo>
                  <a:lnTo>
                    <a:pt x="699" y="301"/>
                  </a:lnTo>
                  <a:lnTo>
                    <a:pt x="687" y="288"/>
                  </a:lnTo>
                  <a:lnTo>
                    <a:pt x="672" y="276"/>
                  </a:lnTo>
                  <a:lnTo>
                    <a:pt x="655" y="266"/>
                  </a:lnTo>
                  <a:lnTo>
                    <a:pt x="637" y="257"/>
                  </a:lnTo>
                  <a:lnTo>
                    <a:pt x="619" y="249"/>
                  </a:lnTo>
                  <a:lnTo>
                    <a:pt x="597" y="244"/>
                  </a:lnTo>
                  <a:lnTo>
                    <a:pt x="574" y="240"/>
                  </a:lnTo>
                  <a:lnTo>
                    <a:pt x="549" y="238"/>
                  </a:lnTo>
                  <a:lnTo>
                    <a:pt x="523" y="237"/>
                  </a:lnTo>
                  <a:lnTo>
                    <a:pt x="523" y="237"/>
                  </a:lnTo>
                  <a:lnTo>
                    <a:pt x="502" y="238"/>
                  </a:lnTo>
                  <a:lnTo>
                    <a:pt x="482" y="239"/>
                  </a:lnTo>
                  <a:lnTo>
                    <a:pt x="462" y="242"/>
                  </a:lnTo>
                  <a:lnTo>
                    <a:pt x="440" y="245"/>
                  </a:lnTo>
                  <a:lnTo>
                    <a:pt x="400" y="254"/>
                  </a:lnTo>
                  <a:lnTo>
                    <a:pt x="360" y="264"/>
                  </a:lnTo>
                  <a:lnTo>
                    <a:pt x="322" y="278"/>
                  </a:lnTo>
                  <a:lnTo>
                    <a:pt x="288" y="292"/>
                  </a:lnTo>
                  <a:lnTo>
                    <a:pt x="257" y="306"/>
                  </a:lnTo>
                  <a:lnTo>
                    <a:pt x="232" y="321"/>
                  </a:lnTo>
                  <a:lnTo>
                    <a:pt x="188" y="350"/>
                  </a:lnTo>
                  <a:lnTo>
                    <a:pt x="79" y="147"/>
                  </a:lnTo>
                  <a:lnTo>
                    <a:pt x="79" y="147"/>
                  </a:lnTo>
                  <a:lnTo>
                    <a:pt x="91" y="138"/>
                  </a:lnTo>
                  <a:lnTo>
                    <a:pt x="103" y="128"/>
                  </a:lnTo>
                  <a:lnTo>
                    <a:pt x="137" y="106"/>
                  </a:lnTo>
                  <a:lnTo>
                    <a:pt x="137" y="106"/>
                  </a:lnTo>
                  <a:lnTo>
                    <a:pt x="161" y="94"/>
                  </a:lnTo>
                  <a:lnTo>
                    <a:pt x="195" y="77"/>
                  </a:lnTo>
                  <a:lnTo>
                    <a:pt x="241" y="61"/>
                  </a:lnTo>
                  <a:lnTo>
                    <a:pt x="296" y="42"/>
                  </a:lnTo>
                  <a:lnTo>
                    <a:pt x="296" y="42"/>
                  </a:lnTo>
                  <a:lnTo>
                    <a:pt x="328" y="32"/>
                  </a:lnTo>
                  <a:lnTo>
                    <a:pt x="358" y="23"/>
                  </a:lnTo>
                  <a:lnTo>
                    <a:pt x="390" y="17"/>
                  </a:lnTo>
                  <a:lnTo>
                    <a:pt x="420" y="10"/>
                  </a:lnTo>
                  <a:lnTo>
                    <a:pt x="452" y="5"/>
                  </a:lnTo>
                  <a:lnTo>
                    <a:pt x="483" y="3"/>
                  </a:lnTo>
                  <a:lnTo>
                    <a:pt x="516" y="0"/>
                  </a:lnTo>
                  <a:lnTo>
                    <a:pt x="548" y="0"/>
                  </a:lnTo>
                  <a:lnTo>
                    <a:pt x="548" y="0"/>
                  </a:lnTo>
                  <a:lnTo>
                    <a:pt x="577" y="0"/>
                  </a:lnTo>
                  <a:lnTo>
                    <a:pt x="606" y="2"/>
                  </a:lnTo>
                  <a:lnTo>
                    <a:pt x="634" y="4"/>
                  </a:lnTo>
                  <a:lnTo>
                    <a:pt x="660" y="8"/>
                  </a:lnTo>
                  <a:lnTo>
                    <a:pt x="685" y="12"/>
                  </a:lnTo>
                  <a:lnTo>
                    <a:pt x="711" y="17"/>
                  </a:lnTo>
                  <a:lnTo>
                    <a:pt x="735" y="23"/>
                  </a:lnTo>
                  <a:lnTo>
                    <a:pt x="759" y="31"/>
                  </a:lnTo>
                  <a:lnTo>
                    <a:pt x="780" y="38"/>
                  </a:lnTo>
                  <a:lnTo>
                    <a:pt x="802" y="47"/>
                  </a:lnTo>
                  <a:lnTo>
                    <a:pt x="822" y="57"/>
                  </a:lnTo>
                  <a:lnTo>
                    <a:pt x="842" y="67"/>
                  </a:lnTo>
                  <a:lnTo>
                    <a:pt x="861" y="79"/>
                  </a:lnTo>
                  <a:lnTo>
                    <a:pt x="879" y="91"/>
                  </a:lnTo>
                  <a:lnTo>
                    <a:pt x="895" y="105"/>
                  </a:lnTo>
                  <a:lnTo>
                    <a:pt x="912" y="119"/>
                  </a:lnTo>
                  <a:lnTo>
                    <a:pt x="927" y="134"/>
                  </a:lnTo>
                  <a:lnTo>
                    <a:pt x="941" y="151"/>
                  </a:lnTo>
                  <a:lnTo>
                    <a:pt x="953" y="167"/>
                  </a:lnTo>
                  <a:lnTo>
                    <a:pt x="966" y="186"/>
                  </a:lnTo>
                  <a:lnTo>
                    <a:pt x="976" y="204"/>
                  </a:lnTo>
                  <a:lnTo>
                    <a:pt x="986" y="224"/>
                  </a:lnTo>
                  <a:lnTo>
                    <a:pt x="996" y="244"/>
                  </a:lnTo>
                  <a:lnTo>
                    <a:pt x="1004" y="266"/>
                  </a:lnTo>
                  <a:lnTo>
                    <a:pt x="1011" y="288"/>
                  </a:lnTo>
                  <a:lnTo>
                    <a:pt x="1018" y="311"/>
                  </a:lnTo>
                  <a:lnTo>
                    <a:pt x="1024" y="335"/>
                  </a:lnTo>
                  <a:lnTo>
                    <a:pt x="1028" y="359"/>
                  </a:lnTo>
                  <a:lnTo>
                    <a:pt x="1032" y="386"/>
                  </a:lnTo>
                  <a:lnTo>
                    <a:pt x="1034" y="412"/>
                  </a:lnTo>
                  <a:lnTo>
                    <a:pt x="1035" y="439"/>
                  </a:lnTo>
                  <a:lnTo>
                    <a:pt x="1035" y="467"/>
                  </a:lnTo>
                  <a:lnTo>
                    <a:pt x="1035" y="942"/>
                  </a:lnTo>
                  <a:lnTo>
                    <a:pt x="1035" y="942"/>
                  </a:lnTo>
                  <a:lnTo>
                    <a:pt x="1037" y="953"/>
                  </a:lnTo>
                  <a:lnTo>
                    <a:pt x="1039" y="964"/>
                  </a:lnTo>
                  <a:lnTo>
                    <a:pt x="1043" y="973"/>
                  </a:lnTo>
                  <a:lnTo>
                    <a:pt x="1048" y="980"/>
                  </a:lnTo>
                  <a:lnTo>
                    <a:pt x="1056" y="986"/>
                  </a:lnTo>
                  <a:lnTo>
                    <a:pt x="1064" y="990"/>
                  </a:lnTo>
                  <a:lnTo>
                    <a:pt x="1074" y="991"/>
                  </a:lnTo>
                  <a:lnTo>
                    <a:pt x="1087" y="992"/>
                  </a:lnTo>
                  <a:lnTo>
                    <a:pt x="1193" y="992"/>
                  </a:lnTo>
                  <a:lnTo>
                    <a:pt x="1193" y="1213"/>
                  </a:lnTo>
                  <a:lnTo>
                    <a:pt x="915" y="1213"/>
                  </a:lnTo>
                  <a:lnTo>
                    <a:pt x="915" y="1213"/>
                  </a:lnTo>
                  <a:lnTo>
                    <a:pt x="896" y="1212"/>
                  </a:lnTo>
                  <a:lnTo>
                    <a:pt x="879" y="1211"/>
                  </a:lnTo>
                  <a:lnTo>
                    <a:pt x="864" y="1208"/>
                  </a:lnTo>
                  <a:lnTo>
                    <a:pt x="848" y="1204"/>
                  </a:lnTo>
                  <a:lnTo>
                    <a:pt x="834" y="1199"/>
                  </a:lnTo>
                  <a:lnTo>
                    <a:pt x="822" y="1193"/>
                  </a:lnTo>
                  <a:lnTo>
                    <a:pt x="810" y="1185"/>
                  </a:lnTo>
                  <a:lnTo>
                    <a:pt x="802" y="1178"/>
                  </a:lnTo>
                  <a:lnTo>
                    <a:pt x="793" y="1169"/>
                  </a:lnTo>
                  <a:lnTo>
                    <a:pt x="785" y="1160"/>
                  </a:lnTo>
                  <a:lnTo>
                    <a:pt x="779" y="1150"/>
                  </a:lnTo>
                  <a:lnTo>
                    <a:pt x="773" y="1139"/>
                  </a:lnTo>
                  <a:lnTo>
                    <a:pt x="769" y="1126"/>
                  </a:lnTo>
                  <a:lnTo>
                    <a:pt x="766" y="1115"/>
                  </a:lnTo>
                  <a:lnTo>
                    <a:pt x="765" y="1101"/>
                  </a:lnTo>
                  <a:lnTo>
                    <a:pt x="764" y="1087"/>
                  </a:lnTo>
                  <a:lnTo>
                    <a:pt x="764" y="1073"/>
                  </a:lnTo>
                  <a:lnTo>
                    <a:pt x="771" y="1014"/>
                  </a:lnTo>
                  <a:lnTo>
                    <a:pt x="766" y="1014"/>
                  </a:lnTo>
                  <a:lnTo>
                    <a:pt x="766" y="1014"/>
                  </a:lnTo>
                  <a:lnTo>
                    <a:pt x="761" y="1022"/>
                  </a:lnTo>
                  <a:lnTo>
                    <a:pt x="754" y="1036"/>
                  </a:lnTo>
                  <a:lnTo>
                    <a:pt x="738" y="1059"/>
                  </a:lnTo>
                  <a:lnTo>
                    <a:pt x="713" y="1092"/>
                  </a:lnTo>
                  <a:lnTo>
                    <a:pt x="713" y="1092"/>
                  </a:lnTo>
                  <a:lnTo>
                    <a:pt x="689" y="1117"/>
                  </a:lnTo>
                  <a:lnTo>
                    <a:pt x="677" y="1131"/>
                  </a:lnTo>
                  <a:lnTo>
                    <a:pt x="663" y="1144"/>
                  </a:lnTo>
                  <a:lnTo>
                    <a:pt x="648" y="1156"/>
                  </a:lnTo>
                  <a:lnTo>
                    <a:pt x="630" y="1169"/>
                  </a:lnTo>
                  <a:lnTo>
                    <a:pt x="612" y="1180"/>
                  </a:lnTo>
                  <a:lnTo>
                    <a:pt x="593" y="1192"/>
                  </a:lnTo>
                  <a:lnTo>
                    <a:pt x="573" y="1202"/>
                  </a:lnTo>
                  <a:lnTo>
                    <a:pt x="552" y="1212"/>
                  </a:lnTo>
                  <a:lnTo>
                    <a:pt x="529" y="1220"/>
                  </a:lnTo>
                  <a:lnTo>
                    <a:pt x="504" y="1227"/>
                  </a:lnTo>
                  <a:lnTo>
                    <a:pt x="478" y="1233"/>
                  </a:lnTo>
                  <a:lnTo>
                    <a:pt x="451" y="1237"/>
                  </a:lnTo>
                  <a:lnTo>
                    <a:pt x="423" y="1240"/>
                  </a:lnTo>
                  <a:lnTo>
                    <a:pt x="392" y="1241"/>
                  </a:lnTo>
                  <a:lnTo>
                    <a:pt x="392" y="1241"/>
                  </a:lnTo>
                  <a:lnTo>
                    <a:pt x="352" y="1240"/>
                  </a:lnTo>
                  <a:lnTo>
                    <a:pt x="313" y="1235"/>
                  </a:lnTo>
                  <a:lnTo>
                    <a:pt x="295" y="1232"/>
                  </a:lnTo>
                  <a:lnTo>
                    <a:pt x="276" y="1228"/>
                  </a:lnTo>
                  <a:lnTo>
                    <a:pt x="259" y="1223"/>
                  </a:lnTo>
                  <a:lnTo>
                    <a:pt x="241" y="1218"/>
                  </a:lnTo>
                  <a:lnTo>
                    <a:pt x="223" y="1212"/>
                  </a:lnTo>
                  <a:lnTo>
                    <a:pt x="207" y="1204"/>
                  </a:lnTo>
                  <a:lnTo>
                    <a:pt x="190" y="1197"/>
                  </a:lnTo>
                  <a:lnTo>
                    <a:pt x="174" y="1189"/>
                  </a:lnTo>
                  <a:lnTo>
                    <a:pt x="159" y="1179"/>
                  </a:lnTo>
                  <a:lnTo>
                    <a:pt x="144" y="1170"/>
                  </a:lnTo>
                  <a:lnTo>
                    <a:pt x="128" y="1159"/>
                  </a:lnTo>
                  <a:lnTo>
                    <a:pt x="113" y="1148"/>
                  </a:lnTo>
                  <a:lnTo>
                    <a:pt x="113" y="1148"/>
                  </a:lnTo>
                  <a:lnTo>
                    <a:pt x="99" y="1136"/>
                  </a:lnTo>
                  <a:lnTo>
                    <a:pt x="87" y="1124"/>
                  </a:lnTo>
                  <a:lnTo>
                    <a:pt x="74" y="1110"/>
                  </a:lnTo>
                  <a:lnTo>
                    <a:pt x="63" y="1096"/>
                  </a:lnTo>
                  <a:lnTo>
                    <a:pt x="53" y="1081"/>
                  </a:lnTo>
                  <a:lnTo>
                    <a:pt x="44" y="1065"/>
                  </a:lnTo>
                  <a:lnTo>
                    <a:pt x="35" y="1050"/>
                  </a:lnTo>
                  <a:lnTo>
                    <a:pt x="27" y="1034"/>
                  </a:lnTo>
                  <a:lnTo>
                    <a:pt x="21" y="1016"/>
                  </a:lnTo>
                  <a:lnTo>
                    <a:pt x="16" y="998"/>
                  </a:lnTo>
                  <a:lnTo>
                    <a:pt x="11" y="981"/>
                  </a:lnTo>
                  <a:lnTo>
                    <a:pt x="7" y="962"/>
                  </a:lnTo>
                  <a:lnTo>
                    <a:pt x="3" y="942"/>
                  </a:lnTo>
                  <a:lnTo>
                    <a:pt x="1" y="923"/>
                  </a:lnTo>
                  <a:lnTo>
                    <a:pt x="0" y="901"/>
                  </a:lnTo>
                  <a:lnTo>
                    <a:pt x="0" y="881"/>
                  </a:lnTo>
                  <a:lnTo>
                    <a:pt x="0" y="881"/>
                  </a:lnTo>
                  <a:lnTo>
                    <a:pt x="1" y="856"/>
                  </a:lnTo>
                  <a:lnTo>
                    <a:pt x="3" y="830"/>
                  </a:lnTo>
                  <a:lnTo>
                    <a:pt x="7" y="806"/>
                  </a:lnTo>
                  <a:lnTo>
                    <a:pt x="13" y="784"/>
                  </a:lnTo>
                  <a:lnTo>
                    <a:pt x="21" y="762"/>
                  </a:lnTo>
                  <a:lnTo>
                    <a:pt x="30" y="741"/>
                  </a:lnTo>
                  <a:lnTo>
                    <a:pt x="41" y="721"/>
                  </a:lnTo>
                  <a:lnTo>
                    <a:pt x="53" y="700"/>
                  </a:lnTo>
                  <a:lnTo>
                    <a:pt x="65" y="683"/>
                  </a:lnTo>
                  <a:lnTo>
                    <a:pt x="78" y="665"/>
                  </a:lnTo>
                  <a:lnTo>
                    <a:pt x="93" y="649"/>
                  </a:lnTo>
                  <a:lnTo>
                    <a:pt x="108" y="633"/>
                  </a:lnTo>
                  <a:lnTo>
                    <a:pt x="125" y="618"/>
                  </a:lnTo>
                  <a:lnTo>
                    <a:pt x="141" y="606"/>
                  </a:lnTo>
                  <a:lnTo>
                    <a:pt x="159" y="594"/>
                  </a:lnTo>
                  <a:lnTo>
                    <a:pt x="176" y="5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11"/>
            <p:cNvSpPr>
              <a:spLocks/>
            </p:cNvSpPr>
            <p:nvPr userDrawn="1"/>
          </p:nvSpPr>
          <p:spPr bwMode="auto">
            <a:xfrm>
              <a:off x="2648" y="2053"/>
              <a:ext cx="363" cy="304"/>
            </a:xfrm>
            <a:custGeom>
              <a:avLst/>
              <a:gdLst>
                <a:gd name="T0" fmla="*/ 0 w 1452"/>
                <a:gd name="T1" fmla="*/ 0 h 1213"/>
                <a:gd name="T2" fmla="*/ 479 w 1452"/>
                <a:gd name="T3" fmla="*/ 711 h 1213"/>
                <a:gd name="T4" fmla="*/ 484 w 1452"/>
                <a:gd name="T5" fmla="*/ 791 h 1213"/>
                <a:gd name="T6" fmla="*/ 500 w 1452"/>
                <a:gd name="T7" fmla="*/ 856 h 1213"/>
                <a:gd name="T8" fmla="*/ 531 w 1452"/>
                <a:gd name="T9" fmla="*/ 904 h 1213"/>
                <a:gd name="T10" fmla="*/ 576 w 1452"/>
                <a:gd name="T11" fmla="*/ 935 h 1213"/>
                <a:gd name="T12" fmla="*/ 639 w 1452"/>
                <a:gd name="T13" fmla="*/ 949 h 1213"/>
                <a:gd name="T14" fmla="*/ 682 w 1452"/>
                <a:gd name="T15" fmla="*/ 950 h 1213"/>
                <a:gd name="T16" fmla="*/ 734 w 1452"/>
                <a:gd name="T17" fmla="*/ 943 h 1213"/>
                <a:gd name="T18" fmla="*/ 782 w 1452"/>
                <a:gd name="T19" fmla="*/ 926 h 1213"/>
                <a:gd name="T20" fmla="*/ 825 w 1452"/>
                <a:gd name="T21" fmla="*/ 901 h 1213"/>
                <a:gd name="T22" fmla="*/ 865 w 1452"/>
                <a:gd name="T23" fmla="*/ 867 h 1213"/>
                <a:gd name="T24" fmla="*/ 901 w 1452"/>
                <a:gd name="T25" fmla="*/ 825 h 1213"/>
                <a:gd name="T26" fmla="*/ 932 w 1452"/>
                <a:gd name="T27" fmla="*/ 775 h 1213"/>
                <a:gd name="T28" fmla="*/ 956 w 1452"/>
                <a:gd name="T29" fmla="*/ 723 h 1213"/>
                <a:gd name="T30" fmla="*/ 974 w 1452"/>
                <a:gd name="T31" fmla="*/ 667 h 1213"/>
                <a:gd name="T32" fmla="*/ 987 w 1452"/>
                <a:gd name="T33" fmla="*/ 609 h 1213"/>
                <a:gd name="T34" fmla="*/ 992 w 1452"/>
                <a:gd name="T35" fmla="*/ 221 h 1213"/>
                <a:gd name="T36" fmla="*/ 1287 w 1452"/>
                <a:gd name="T37" fmla="*/ 0 h 1213"/>
                <a:gd name="T38" fmla="*/ 1287 w 1452"/>
                <a:gd name="T39" fmla="*/ 928 h 1213"/>
                <a:gd name="T40" fmla="*/ 1299 w 1452"/>
                <a:gd name="T41" fmla="*/ 954 h 1213"/>
                <a:gd name="T42" fmla="*/ 1325 w 1452"/>
                <a:gd name="T43" fmla="*/ 965 h 1213"/>
                <a:gd name="T44" fmla="*/ 1452 w 1452"/>
                <a:gd name="T45" fmla="*/ 1185 h 1213"/>
                <a:gd name="T46" fmla="*/ 1141 w 1452"/>
                <a:gd name="T47" fmla="*/ 1184 h 1213"/>
                <a:gd name="T48" fmla="*/ 1092 w 1452"/>
                <a:gd name="T49" fmla="*/ 1176 h 1213"/>
                <a:gd name="T50" fmla="*/ 1054 w 1452"/>
                <a:gd name="T51" fmla="*/ 1160 h 1213"/>
                <a:gd name="T52" fmla="*/ 1027 w 1452"/>
                <a:gd name="T53" fmla="*/ 1133 h 1213"/>
                <a:gd name="T54" fmla="*/ 1011 w 1452"/>
                <a:gd name="T55" fmla="*/ 1098 h 1213"/>
                <a:gd name="T56" fmla="*/ 1006 w 1452"/>
                <a:gd name="T57" fmla="*/ 1053 h 1213"/>
                <a:gd name="T58" fmla="*/ 1003 w 1452"/>
                <a:gd name="T59" fmla="*/ 953 h 1213"/>
                <a:gd name="T60" fmla="*/ 992 w 1452"/>
                <a:gd name="T61" fmla="*/ 979 h 1213"/>
                <a:gd name="T62" fmla="*/ 956 w 1452"/>
                <a:gd name="T63" fmla="*/ 1030 h 1213"/>
                <a:gd name="T64" fmla="*/ 895 w 1452"/>
                <a:gd name="T65" fmla="*/ 1097 h 1213"/>
                <a:gd name="T66" fmla="*/ 867 w 1452"/>
                <a:gd name="T67" fmla="*/ 1121 h 1213"/>
                <a:gd name="T68" fmla="*/ 819 w 1452"/>
                <a:gd name="T69" fmla="*/ 1152 h 1213"/>
                <a:gd name="T70" fmla="*/ 759 w 1452"/>
                <a:gd name="T71" fmla="*/ 1179 h 1213"/>
                <a:gd name="T72" fmla="*/ 694 w 1452"/>
                <a:gd name="T73" fmla="*/ 1199 h 1213"/>
                <a:gd name="T74" fmla="*/ 622 w 1452"/>
                <a:gd name="T75" fmla="*/ 1211 h 1213"/>
                <a:gd name="T76" fmla="*/ 571 w 1452"/>
                <a:gd name="T77" fmla="*/ 1213 h 1213"/>
                <a:gd name="T78" fmla="*/ 502 w 1452"/>
                <a:gd name="T79" fmla="*/ 1209 h 1213"/>
                <a:gd name="T80" fmla="*/ 440 w 1452"/>
                <a:gd name="T81" fmla="*/ 1197 h 1213"/>
                <a:gd name="T82" fmla="*/ 384 w 1452"/>
                <a:gd name="T83" fmla="*/ 1178 h 1213"/>
                <a:gd name="T84" fmla="*/ 335 w 1452"/>
                <a:gd name="T85" fmla="*/ 1150 h 1213"/>
                <a:gd name="T86" fmla="*/ 293 w 1452"/>
                <a:gd name="T87" fmla="*/ 1113 h 1213"/>
                <a:gd name="T88" fmla="*/ 258 w 1452"/>
                <a:gd name="T89" fmla="*/ 1070 h 1213"/>
                <a:gd name="T90" fmla="*/ 229 w 1452"/>
                <a:gd name="T91" fmla="*/ 1019 h 1213"/>
                <a:gd name="T92" fmla="*/ 207 w 1452"/>
                <a:gd name="T93" fmla="*/ 959 h 1213"/>
                <a:gd name="T94" fmla="*/ 194 w 1452"/>
                <a:gd name="T95" fmla="*/ 892 h 1213"/>
                <a:gd name="T96" fmla="*/ 185 w 1452"/>
                <a:gd name="T97" fmla="*/ 816 h 1213"/>
                <a:gd name="T98" fmla="*/ 183 w 1452"/>
                <a:gd name="T99" fmla="*/ 221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52" h="1213">
                  <a:moveTo>
                    <a:pt x="183" y="221"/>
                  </a:moveTo>
                  <a:lnTo>
                    <a:pt x="0" y="221"/>
                  </a:lnTo>
                  <a:lnTo>
                    <a:pt x="0" y="0"/>
                  </a:lnTo>
                  <a:lnTo>
                    <a:pt x="479" y="0"/>
                  </a:lnTo>
                  <a:lnTo>
                    <a:pt x="479" y="711"/>
                  </a:lnTo>
                  <a:lnTo>
                    <a:pt x="479" y="711"/>
                  </a:lnTo>
                  <a:lnTo>
                    <a:pt x="479" y="739"/>
                  </a:lnTo>
                  <a:lnTo>
                    <a:pt x="480" y="766"/>
                  </a:lnTo>
                  <a:lnTo>
                    <a:pt x="484" y="791"/>
                  </a:lnTo>
                  <a:lnTo>
                    <a:pt x="488" y="814"/>
                  </a:lnTo>
                  <a:lnTo>
                    <a:pt x="494" y="835"/>
                  </a:lnTo>
                  <a:lnTo>
                    <a:pt x="500" y="856"/>
                  </a:lnTo>
                  <a:lnTo>
                    <a:pt x="509" y="873"/>
                  </a:lnTo>
                  <a:lnTo>
                    <a:pt x="519" y="890"/>
                  </a:lnTo>
                  <a:lnTo>
                    <a:pt x="531" y="904"/>
                  </a:lnTo>
                  <a:lnTo>
                    <a:pt x="545" y="916"/>
                  </a:lnTo>
                  <a:lnTo>
                    <a:pt x="560" y="926"/>
                  </a:lnTo>
                  <a:lnTo>
                    <a:pt x="576" y="935"/>
                  </a:lnTo>
                  <a:lnTo>
                    <a:pt x="595" y="941"/>
                  </a:lnTo>
                  <a:lnTo>
                    <a:pt x="617" y="946"/>
                  </a:lnTo>
                  <a:lnTo>
                    <a:pt x="639" y="949"/>
                  </a:lnTo>
                  <a:lnTo>
                    <a:pt x="665" y="950"/>
                  </a:lnTo>
                  <a:lnTo>
                    <a:pt x="665" y="950"/>
                  </a:lnTo>
                  <a:lnTo>
                    <a:pt x="682" y="950"/>
                  </a:lnTo>
                  <a:lnTo>
                    <a:pt x="700" y="949"/>
                  </a:lnTo>
                  <a:lnTo>
                    <a:pt x="718" y="946"/>
                  </a:lnTo>
                  <a:lnTo>
                    <a:pt x="734" y="943"/>
                  </a:lnTo>
                  <a:lnTo>
                    <a:pt x="751" y="938"/>
                  </a:lnTo>
                  <a:lnTo>
                    <a:pt x="766" y="933"/>
                  </a:lnTo>
                  <a:lnTo>
                    <a:pt x="782" y="926"/>
                  </a:lnTo>
                  <a:lnTo>
                    <a:pt x="797" y="919"/>
                  </a:lnTo>
                  <a:lnTo>
                    <a:pt x="811" y="911"/>
                  </a:lnTo>
                  <a:lnTo>
                    <a:pt x="825" y="901"/>
                  </a:lnTo>
                  <a:lnTo>
                    <a:pt x="839" y="891"/>
                  </a:lnTo>
                  <a:lnTo>
                    <a:pt x="853" y="880"/>
                  </a:lnTo>
                  <a:lnTo>
                    <a:pt x="865" y="867"/>
                  </a:lnTo>
                  <a:lnTo>
                    <a:pt x="878" y="854"/>
                  </a:lnTo>
                  <a:lnTo>
                    <a:pt x="889" y="840"/>
                  </a:lnTo>
                  <a:lnTo>
                    <a:pt x="901" y="825"/>
                  </a:lnTo>
                  <a:lnTo>
                    <a:pt x="901" y="825"/>
                  </a:lnTo>
                  <a:lnTo>
                    <a:pt x="922" y="792"/>
                  </a:lnTo>
                  <a:lnTo>
                    <a:pt x="932" y="775"/>
                  </a:lnTo>
                  <a:lnTo>
                    <a:pt x="941" y="758"/>
                  </a:lnTo>
                  <a:lnTo>
                    <a:pt x="949" y="741"/>
                  </a:lnTo>
                  <a:lnTo>
                    <a:pt x="956" y="723"/>
                  </a:lnTo>
                  <a:lnTo>
                    <a:pt x="963" y="705"/>
                  </a:lnTo>
                  <a:lnTo>
                    <a:pt x="969" y="686"/>
                  </a:lnTo>
                  <a:lnTo>
                    <a:pt x="974" y="667"/>
                  </a:lnTo>
                  <a:lnTo>
                    <a:pt x="979" y="648"/>
                  </a:lnTo>
                  <a:lnTo>
                    <a:pt x="983" y="629"/>
                  </a:lnTo>
                  <a:lnTo>
                    <a:pt x="987" y="609"/>
                  </a:lnTo>
                  <a:lnTo>
                    <a:pt x="991" y="569"/>
                  </a:lnTo>
                  <a:lnTo>
                    <a:pt x="992" y="527"/>
                  </a:lnTo>
                  <a:lnTo>
                    <a:pt x="992" y="221"/>
                  </a:lnTo>
                  <a:lnTo>
                    <a:pt x="811" y="221"/>
                  </a:lnTo>
                  <a:lnTo>
                    <a:pt x="811" y="0"/>
                  </a:lnTo>
                  <a:lnTo>
                    <a:pt x="1287" y="0"/>
                  </a:lnTo>
                  <a:lnTo>
                    <a:pt x="1287" y="915"/>
                  </a:lnTo>
                  <a:lnTo>
                    <a:pt x="1287" y="915"/>
                  </a:lnTo>
                  <a:lnTo>
                    <a:pt x="1287" y="928"/>
                  </a:lnTo>
                  <a:lnTo>
                    <a:pt x="1290" y="938"/>
                  </a:lnTo>
                  <a:lnTo>
                    <a:pt x="1294" y="946"/>
                  </a:lnTo>
                  <a:lnTo>
                    <a:pt x="1299" y="954"/>
                  </a:lnTo>
                  <a:lnTo>
                    <a:pt x="1306" y="959"/>
                  </a:lnTo>
                  <a:lnTo>
                    <a:pt x="1315" y="963"/>
                  </a:lnTo>
                  <a:lnTo>
                    <a:pt x="1325" y="965"/>
                  </a:lnTo>
                  <a:lnTo>
                    <a:pt x="1338" y="967"/>
                  </a:lnTo>
                  <a:lnTo>
                    <a:pt x="1452" y="967"/>
                  </a:lnTo>
                  <a:lnTo>
                    <a:pt x="1452" y="1185"/>
                  </a:lnTo>
                  <a:lnTo>
                    <a:pt x="1159" y="1185"/>
                  </a:lnTo>
                  <a:lnTo>
                    <a:pt x="1159" y="1185"/>
                  </a:lnTo>
                  <a:lnTo>
                    <a:pt x="1141" y="1184"/>
                  </a:lnTo>
                  <a:lnTo>
                    <a:pt x="1123" y="1183"/>
                  </a:lnTo>
                  <a:lnTo>
                    <a:pt x="1107" y="1180"/>
                  </a:lnTo>
                  <a:lnTo>
                    <a:pt x="1092" y="1176"/>
                  </a:lnTo>
                  <a:lnTo>
                    <a:pt x="1078" y="1171"/>
                  </a:lnTo>
                  <a:lnTo>
                    <a:pt x="1065" y="1166"/>
                  </a:lnTo>
                  <a:lnTo>
                    <a:pt x="1054" y="1160"/>
                  </a:lnTo>
                  <a:lnTo>
                    <a:pt x="1044" y="1152"/>
                  </a:lnTo>
                  <a:lnTo>
                    <a:pt x="1035" y="1144"/>
                  </a:lnTo>
                  <a:lnTo>
                    <a:pt x="1027" y="1133"/>
                  </a:lnTo>
                  <a:lnTo>
                    <a:pt x="1021" y="1122"/>
                  </a:lnTo>
                  <a:lnTo>
                    <a:pt x="1016" y="1111"/>
                  </a:lnTo>
                  <a:lnTo>
                    <a:pt x="1011" y="1098"/>
                  </a:lnTo>
                  <a:lnTo>
                    <a:pt x="1008" y="1084"/>
                  </a:lnTo>
                  <a:lnTo>
                    <a:pt x="1007" y="1069"/>
                  </a:lnTo>
                  <a:lnTo>
                    <a:pt x="1006" y="1053"/>
                  </a:lnTo>
                  <a:lnTo>
                    <a:pt x="1006" y="1008"/>
                  </a:lnTo>
                  <a:lnTo>
                    <a:pt x="1008" y="953"/>
                  </a:lnTo>
                  <a:lnTo>
                    <a:pt x="1003" y="953"/>
                  </a:lnTo>
                  <a:lnTo>
                    <a:pt x="1003" y="953"/>
                  </a:lnTo>
                  <a:lnTo>
                    <a:pt x="999" y="965"/>
                  </a:lnTo>
                  <a:lnTo>
                    <a:pt x="992" y="979"/>
                  </a:lnTo>
                  <a:lnTo>
                    <a:pt x="983" y="994"/>
                  </a:lnTo>
                  <a:lnTo>
                    <a:pt x="970" y="1012"/>
                  </a:lnTo>
                  <a:lnTo>
                    <a:pt x="956" y="1030"/>
                  </a:lnTo>
                  <a:lnTo>
                    <a:pt x="939" y="1051"/>
                  </a:lnTo>
                  <a:lnTo>
                    <a:pt x="917" y="1073"/>
                  </a:lnTo>
                  <a:lnTo>
                    <a:pt x="895" y="1097"/>
                  </a:lnTo>
                  <a:lnTo>
                    <a:pt x="895" y="1097"/>
                  </a:lnTo>
                  <a:lnTo>
                    <a:pt x="882" y="1108"/>
                  </a:lnTo>
                  <a:lnTo>
                    <a:pt x="867" y="1121"/>
                  </a:lnTo>
                  <a:lnTo>
                    <a:pt x="852" y="1131"/>
                  </a:lnTo>
                  <a:lnTo>
                    <a:pt x="835" y="1142"/>
                  </a:lnTo>
                  <a:lnTo>
                    <a:pt x="819" y="1152"/>
                  </a:lnTo>
                  <a:lnTo>
                    <a:pt x="800" y="1163"/>
                  </a:lnTo>
                  <a:lnTo>
                    <a:pt x="780" y="1171"/>
                  </a:lnTo>
                  <a:lnTo>
                    <a:pt x="759" y="1179"/>
                  </a:lnTo>
                  <a:lnTo>
                    <a:pt x="739" y="1187"/>
                  </a:lnTo>
                  <a:lnTo>
                    <a:pt x="716" y="1193"/>
                  </a:lnTo>
                  <a:lnTo>
                    <a:pt x="694" y="1199"/>
                  </a:lnTo>
                  <a:lnTo>
                    <a:pt x="671" y="1204"/>
                  </a:lnTo>
                  <a:lnTo>
                    <a:pt x="647" y="1208"/>
                  </a:lnTo>
                  <a:lnTo>
                    <a:pt x="622" y="1211"/>
                  </a:lnTo>
                  <a:lnTo>
                    <a:pt x="596" y="1212"/>
                  </a:lnTo>
                  <a:lnTo>
                    <a:pt x="571" y="1213"/>
                  </a:lnTo>
                  <a:lnTo>
                    <a:pt x="571" y="1213"/>
                  </a:lnTo>
                  <a:lnTo>
                    <a:pt x="547" y="1213"/>
                  </a:lnTo>
                  <a:lnTo>
                    <a:pt x="524" y="1211"/>
                  </a:lnTo>
                  <a:lnTo>
                    <a:pt x="502" y="1209"/>
                  </a:lnTo>
                  <a:lnTo>
                    <a:pt x="480" y="1205"/>
                  </a:lnTo>
                  <a:lnTo>
                    <a:pt x="460" y="1202"/>
                  </a:lnTo>
                  <a:lnTo>
                    <a:pt x="440" y="1197"/>
                  </a:lnTo>
                  <a:lnTo>
                    <a:pt x="421" y="1192"/>
                  </a:lnTo>
                  <a:lnTo>
                    <a:pt x="402" y="1184"/>
                  </a:lnTo>
                  <a:lnTo>
                    <a:pt x="384" y="1178"/>
                  </a:lnTo>
                  <a:lnTo>
                    <a:pt x="367" y="1169"/>
                  </a:lnTo>
                  <a:lnTo>
                    <a:pt x="351" y="1160"/>
                  </a:lnTo>
                  <a:lnTo>
                    <a:pt x="335" y="1150"/>
                  </a:lnTo>
                  <a:lnTo>
                    <a:pt x="321" y="1139"/>
                  </a:lnTo>
                  <a:lnTo>
                    <a:pt x="306" y="1126"/>
                  </a:lnTo>
                  <a:lnTo>
                    <a:pt x="293" y="1113"/>
                  </a:lnTo>
                  <a:lnTo>
                    <a:pt x="281" y="1099"/>
                  </a:lnTo>
                  <a:lnTo>
                    <a:pt x="269" y="1085"/>
                  </a:lnTo>
                  <a:lnTo>
                    <a:pt x="258" y="1070"/>
                  </a:lnTo>
                  <a:lnTo>
                    <a:pt x="248" y="1054"/>
                  </a:lnTo>
                  <a:lnTo>
                    <a:pt x="238" y="1036"/>
                  </a:lnTo>
                  <a:lnTo>
                    <a:pt x="229" y="1019"/>
                  </a:lnTo>
                  <a:lnTo>
                    <a:pt x="221" y="1000"/>
                  </a:lnTo>
                  <a:lnTo>
                    <a:pt x="214" y="979"/>
                  </a:lnTo>
                  <a:lnTo>
                    <a:pt x="207" y="959"/>
                  </a:lnTo>
                  <a:lnTo>
                    <a:pt x="202" y="938"/>
                  </a:lnTo>
                  <a:lnTo>
                    <a:pt x="197" y="915"/>
                  </a:lnTo>
                  <a:lnTo>
                    <a:pt x="194" y="892"/>
                  </a:lnTo>
                  <a:lnTo>
                    <a:pt x="190" y="867"/>
                  </a:lnTo>
                  <a:lnTo>
                    <a:pt x="187" y="843"/>
                  </a:lnTo>
                  <a:lnTo>
                    <a:pt x="185" y="816"/>
                  </a:lnTo>
                  <a:lnTo>
                    <a:pt x="183" y="790"/>
                  </a:lnTo>
                  <a:lnTo>
                    <a:pt x="183" y="762"/>
                  </a:lnTo>
                  <a:lnTo>
                    <a:pt x="183" y="2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12"/>
            <p:cNvSpPr>
              <a:spLocks/>
            </p:cNvSpPr>
            <p:nvPr userDrawn="1"/>
          </p:nvSpPr>
          <p:spPr bwMode="auto">
            <a:xfrm>
              <a:off x="3034" y="2046"/>
              <a:ext cx="245" cy="311"/>
            </a:xfrm>
            <a:custGeom>
              <a:avLst/>
              <a:gdLst>
                <a:gd name="T0" fmla="*/ 253 w 981"/>
                <a:gd name="T1" fmla="*/ 901 h 1241"/>
                <a:gd name="T2" fmla="*/ 291 w 981"/>
                <a:gd name="T3" fmla="*/ 961 h 1241"/>
                <a:gd name="T4" fmla="*/ 372 w 981"/>
                <a:gd name="T5" fmla="*/ 997 h 1241"/>
                <a:gd name="T6" fmla="*/ 484 w 981"/>
                <a:gd name="T7" fmla="*/ 1011 h 1241"/>
                <a:gd name="T8" fmla="*/ 566 w 981"/>
                <a:gd name="T9" fmla="*/ 1002 h 1241"/>
                <a:gd name="T10" fmla="*/ 643 w 981"/>
                <a:gd name="T11" fmla="*/ 971 h 1241"/>
                <a:gd name="T12" fmla="*/ 683 w 981"/>
                <a:gd name="T13" fmla="*/ 918 h 1241"/>
                <a:gd name="T14" fmla="*/ 681 w 981"/>
                <a:gd name="T15" fmla="*/ 856 h 1241"/>
                <a:gd name="T16" fmla="*/ 627 w 981"/>
                <a:gd name="T17" fmla="*/ 793 h 1241"/>
                <a:gd name="T18" fmla="*/ 526 w 981"/>
                <a:gd name="T19" fmla="*/ 746 h 1241"/>
                <a:gd name="T20" fmla="*/ 416 w 981"/>
                <a:gd name="T21" fmla="*/ 707 h 1241"/>
                <a:gd name="T22" fmla="*/ 253 w 981"/>
                <a:gd name="T23" fmla="*/ 640 h 1241"/>
                <a:gd name="T24" fmla="*/ 151 w 981"/>
                <a:gd name="T25" fmla="*/ 576 h 1241"/>
                <a:gd name="T26" fmla="*/ 91 w 981"/>
                <a:gd name="T27" fmla="*/ 512 h 1241"/>
                <a:gd name="T28" fmla="*/ 55 w 981"/>
                <a:gd name="T29" fmla="*/ 434 h 1241"/>
                <a:gd name="T30" fmla="*/ 42 w 981"/>
                <a:gd name="T31" fmla="*/ 339 h 1241"/>
                <a:gd name="T32" fmla="*/ 51 w 981"/>
                <a:gd name="T33" fmla="*/ 259 h 1241"/>
                <a:gd name="T34" fmla="*/ 86 w 981"/>
                <a:gd name="T35" fmla="*/ 173 h 1241"/>
                <a:gd name="T36" fmla="*/ 150 w 981"/>
                <a:gd name="T37" fmla="*/ 106 h 1241"/>
                <a:gd name="T38" fmla="*/ 254 w 981"/>
                <a:gd name="T39" fmla="*/ 47 h 1241"/>
                <a:gd name="T40" fmla="*/ 463 w 981"/>
                <a:gd name="T41" fmla="*/ 2 h 1241"/>
                <a:gd name="T42" fmla="*/ 623 w 981"/>
                <a:gd name="T43" fmla="*/ 9 h 1241"/>
                <a:gd name="T44" fmla="*/ 800 w 981"/>
                <a:gd name="T45" fmla="*/ 62 h 1241"/>
                <a:gd name="T46" fmla="*/ 859 w 981"/>
                <a:gd name="T47" fmla="*/ 98 h 1241"/>
                <a:gd name="T48" fmla="*/ 910 w 981"/>
                <a:gd name="T49" fmla="*/ 152 h 1241"/>
                <a:gd name="T50" fmla="*/ 935 w 981"/>
                <a:gd name="T51" fmla="*/ 216 h 1241"/>
                <a:gd name="T52" fmla="*/ 684 w 981"/>
                <a:gd name="T53" fmla="*/ 330 h 1241"/>
                <a:gd name="T54" fmla="*/ 671 w 981"/>
                <a:gd name="T55" fmla="*/ 290 h 1241"/>
                <a:gd name="T56" fmla="*/ 623 w 981"/>
                <a:gd name="T57" fmla="*/ 253 h 1241"/>
                <a:gd name="T58" fmla="*/ 547 w 981"/>
                <a:gd name="T59" fmla="*/ 234 h 1241"/>
                <a:gd name="T60" fmla="*/ 473 w 981"/>
                <a:gd name="T61" fmla="*/ 234 h 1241"/>
                <a:gd name="T62" fmla="*/ 398 w 981"/>
                <a:gd name="T63" fmla="*/ 253 h 1241"/>
                <a:gd name="T64" fmla="*/ 350 w 981"/>
                <a:gd name="T65" fmla="*/ 292 h 1241"/>
                <a:gd name="T66" fmla="*/ 338 w 981"/>
                <a:gd name="T67" fmla="*/ 339 h 1241"/>
                <a:gd name="T68" fmla="*/ 352 w 981"/>
                <a:gd name="T69" fmla="*/ 393 h 1241"/>
                <a:gd name="T70" fmla="*/ 395 w 981"/>
                <a:gd name="T71" fmla="*/ 436 h 1241"/>
                <a:gd name="T72" fmla="*/ 515 w 981"/>
                <a:gd name="T73" fmla="*/ 493 h 1241"/>
                <a:gd name="T74" fmla="*/ 728 w 981"/>
                <a:gd name="T75" fmla="*/ 566 h 1241"/>
                <a:gd name="T76" fmla="*/ 848 w 981"/>
                <a:gd name="T77" fmla="*/ 632 h 1241"/>
                <a:gd name="T78" fmla="*/ 920 w 981"/>
                <a:gd name="T79" fmla="*/ 691 h 1241"/>
                <a:gd name="T80" fmla="*/ 963 w 981"/>
                <a:gd name="T81" fmla="*/ 767 h 1241"/>
                <a:gd name="T82" fmla="*/ 981 w 981"/>
                <a:gd name="T83" fmla="*/ 861 h 1241"/>
                <a:gd name="T84" fmla="*/ 976 w 981"/>
                <a:gd name="T85" fmla="*/ 942 h 1241"/>
                <a:gd name="T86" fmla="*/ 945 w 981"/>
                <a:gd name="T87" fmla="*/ 1034 h 1241"/>
                <a:gd name="T88" fmla="*/ 887 w 981"/>
                <a:gd name="T89" fmla="*/ 1110 h 1241"/>
                <a:gd name="T90" fmla="*/ 822 w 981"/>
                <a:gd name="T91" fmla="*/ 1159 h 1241"/>
                <a:gd name="T92" fmla="*/ 722 w 981"/>
                <a:gd name="T93" fmla="*/ 1204 h 1241"/>
                <a:gd name="T94" fmla="*/ 609 w 981"/>
                <a:gd name="T95" fmla="*/ 1232 h 1241"/>
                <a:gd name="T96" fmla="*/ 482 w 981"/>
                <a:gd name="T97" fmla="*/ 1241 h 1241"/>
                <a:gd name="T98" fmla="*/ 275 w 981"/>
                <a:gd name="T99" fmla="*/ 1213 h 1241"/>
                <a:gd name="T100" fmla="*/ 127 w 981"/>
                <a:gd name="T101" fmla="*/ 1150 h 1241"/>
                <a:gd name="T102" fmla="*/ 56 w 981"/>
                <a:gd name="T103" fmla="*/ 1093 h 1241"/>
                <a:gd name="T104" fmla="*/ 13 w 981"/>
                <a:gd name="T105" fmla="*/ 1022 h 1241"/>
                <a:gd name="T106" fmla="*/ 0 w 981"/>
                <a:gd name="T107" fmla="*/ 8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1" h="1241">
                  <a:moveTo>
                    <a:pt x="0" y="818"/>
                  </a:moveTo>
                  <a:lnTo>
                    <a:pt x="252" y="818"/>
                  </a:lnTo>
                  <a:lnTo>
                    <a:pt x="252" y="887"/>
                  </a:lnTo>
                  <a:lnTo>
                    <a:pt x="252" y="887"/>
                  </a:lnTo>
                  <a:lnTo>
                    <a:pt x="253" y="901"/>
                  </a:lnTo>
                  <a:lnTo>
                    <a:pt x="256" y="915"/>
                  </a:lnTo>
                  <a:lnTo>
                    <a:pt x="262" y="928"/>
                  </a:lnTo>
                  <a:lnTo>
                    <a:pt x="270" y="939"/>
                  </a:lnTo>
                  <a:lnTo>
                    <a:pt x="280" y="950"/>
                  </a:lnTo>
                  <a:lnTo>
                    <a:pt x="291" y="961"/>
                  </a:lnTo>
                  <a:lnTo>
                    <a:pt x="304" y="969"/>
                  </a:lnTo>
                  <a:lnTo>
                    <a:pt x="319" y="978"/>
                  </a:lnTo>
                  <a:lnTo>
                    <a:pt x="335" y="986"/>
                  </a:lnTo>
                  <a:lnTo>
                    <a:pt x="353" y="992"/>
                  </a:lnTo>
                  <a:lnTo>
                    <a:pt x="372" y="997"/>
                  </a:lnTo>
                  <a:lnTo>
                    <a:pt x="393" y="1002"/>
                  </a:lnTo>
                  <a:lnTo>
                    <a:pt x="415" y="1006"/>
                  </a:lnTo>
                  <a:lnTo>
                    <a:pt x="436" y="1009"/>
                  </a:lnTo>
                  <a:lnTo>
                    <a:pt x="460" y="1010"/>
                  </a:lnTo>
                  <a:lnTo>
                    <a:pt x="484" y="1011"/>
                  </a:lnTo>
                  <a:lnTo>
                    <a:pt x="484" y="1011"/>
                  </a:lnTo>
                  <a:lnTo>
                    <a:pt x="506" y="1010"/>
                  </a:lnTo>
                  <a:lnTo>
                    <a:pt x="527" y="1009"/>
                  </a:lnTo>
                  <a:lnTo>
                    <a:pt x="547" y="1006"/>
                  </a:lnTo>
                  <a:lnTo>
                    <a:pt x="566" y="1002"/>
                  </a:lnTo>
                  <a:lnTo>
                    <a:pt x="584" y="998"/>
                  </a:lnTo>
                  <a:lnTo>
                    <a:pt x="600" y="992"/>
                  </a:lnTo>
                  <a:lnTo>
                    <a:pt x="617" y="986"/>
                  </a:lnTo>
                  <a:lnTo>
                    <a:pt x="631" y="980"/>
                  </a:lnTo>
                  <a:lnTo>
                    <a:pt x="643" y="971"/>
                  </a:lnTo>
                  <a:lnTo>
                    <a:pt x="654" y="962"/>
                  </a:lnTo>
                  <a:lnTo>
                    <a:pt x="664" y="952"/>
                  </a:lnTo>
                  <a:lnTo>
                    <a:pt x="671" y="942"/>
                  </a:lnTo>
                  <a:lnTo>
                    <a:pt x="678" y="929"/>
                  </a:lnTo>
                  <a:lnTo>
                    <a:pt x="683" y="918"/>
                  </a:lnTo>
                  <a:lnTo>
                    <a:pt x="685" y="904"/>
                  </a:lnTo>
                  <a:lnTo>
                    <a:pt x="686" y="890"/>
                  </a:lnTo>
                  <a:lnTo>
                    <a:pt x="686" y="890"/>
                  </a:lnTo>
                  <a:lnTo>
                    <a:pt x="685" y="872"/>
                  </a:lnTo>
                  <a:lnTo>
                    <a:pt x="681" y="856"/>
                  </a:lnTo>
                  <a:lnTo>
                    <a:pt x="675" y="841"/>
                  </a:lnTo>
                  <a:lnTo>
                    <a:pt x="666" y="827"/>
                  </a:lnTo>
                  <a:lnTo>
                    <a:pt x="656" y="814"/>
                  </a:lnTo>
                  <a:lnTo>
                    <a:pt x="643" y="804"/>
                  </a:lnTo>
                  <a:lnTo>
                    <a:pt x="627" y="793"/>
                  </a:lnTo>
                  <a:lnTo>
                    <a:pt x="609" y="784"/>
                  </a:lnTo>
                  <a:lnTo>
                    <a:pt x="609" y="784"/>
                  </a:lnTo>
                  <a:lnTo>
                    <a:pt x="593" y="775"/>
                  </a:lnTo>
                  <a:lnTo>
                    <a:pt x="569" y="765"/>
                  </a:lnTo>
                  <a:lnTo>
                    <a:pt x="526" y="746"/>
                  </a:lnTo>
                  <a:lnTo>
                    <a:pt x="526" y="746"/>
                  </a:lnTo>
                  <a:lnTo>
                    <a:pt x="503" y="737"/>
                  </a:lnTo>
                  <a:lnTo>
                    <a:pt x="473" y="726"/>
                  </a:lnTo>
                  <a:lnTo>
                    <a:pt x="416" y="707"/>
                  </a:lnTo>
                  <a:lnTo>
                    <a:pt x="416" y="707"/>
                  </a:lnTo>
                  <a:lnTo>
                    <a:pt x="378" y="693"/>
                  </a:lnTo>
                  <a:lnTo>
                    <a:pt x="343" y="680"/>
                  </a:lnTo>
                  <a:lnTo>
                    <a:pt x="311" y="667"/>
                  </a:lnTo>
                  <a:lnTo>
                    <a:pt x="281" y="654"/>
                  </a:lnTo>
                  <a:lnTo>
                    <a:pt x="253" y="640"/>
                  </a:lnTo>
                  <a:lnTo>
                    <a:pt x="225" y="625"/>
                  </a:lnTo>
                  <a:lnTo>
                    <a:pt x="196" y="608"/>
                  </a:lnTo>
                  <a:lnTo>
                    <a:pt x="166" y="588"/>
                  </a:lnTo>
                  <a:lnTo>
                    <a:pt x="166" y="588"/>
                  </a:lnTo>
                  <a:lnTo>
                    <a:pt x="151" y="576"/>
                  </a:lnTo>
                  <a:lnTo>
                    <a:pt x="137" y="565"/>
                  </a:lnTo>
                  <a:lnTo>
                    <a:pt x="124" y="552"/>
                  </a:lnTo>
                  <a:lnTo>
                    <a:pt x="112" y="540"/>
                  </a:lnTo>
                  <a:lnTo>
                    <a:pt x="102" y="526"/>
                  </a:lnTo>
                  <a:lnTo>
                    <a:pt x="91" y="512"/>
                  </a:lnTo>
                  <a:lnTo>
                    <a:pt x="81" y="498"/>
                  </a:lnTo>
                  <a:lnTo>
                    <a:pt x="74" y="483"/>
                  </a:lnTo>
                  <a:lnTo>
                    <a:pt x="66" y="467"/>
                  </a:lnTo>
                  <a:lnTo>
                    <a:pt x="60" y="450"/>
                  </a:lnTo>
                  <a:lnTo>
                    <a:pt x="55" y="434"/>
                  </a:lnTo>
                  <a:lnTo>
                    <a:pt x="50" y="416"/>
                  </a:lnTo>
                  <a:lnTo>
                    <a:pt x="47" y="398"/>
                  </a:lnTo>
                  <a:lnTo>
                    <a:pt x="45" y="379"/>
                  </a:lnTo>
                  <a:lnTo>
                    <a:pt x="43" y="359"/>
                  </a:lnTo>
                  <a:lnTo>
                    <a:pt x="42" y="339"/>
                  </a:lnTo>
                  <a:lnTo>
                    <a:pt x="42" y="339"/>
                  </a:lnTo>
                  <a:lnTo>
                    <a:pt x="43" y="319"/>
                  </a:lnTo>
                  <a:lnTo>
                    <a:pt x="45" y="299"/>
                  </a:lnTo>
                  <a:lnTo>
                    <a:pt x="47" y="278"/>
                  </a:lnTo>
                  <a:lnTo>
                    <a:pt x="51" y="259"/>
                  </a:lnTo>
                  <a:lnTo>
                    <a:pt x="56" y="240"/>
                  </a:lnTo>
                  <a:lnTo>
                    <a:pt x="62" y="223"/>
                  </a:lnTo>
                  <a:lnTo>
                    <a:pt x="69" y="206"/>
                  </a:lnTo>
                  <a:lnTo>
                    <a:pt x="78" y="190"/>
                  </a:lnTo>
                  <a:lnTo>
                    <a:pt x="86" y="173"/>
                  </a:lnTo>
                  <a:lnTo>
                    <a:pt x="96" y="160"/>
                  </a:lnTo>
                  <a:lnTo>
                    <a:pt x="108" y="144"/>
                  </a:lnTo>
                  <a:lnTo>
                    <a:pt x="120" y="132"/>
                  </a:lnTo>
                  <a:lnTo>
                    <a:pt x="134" y="118"/>
                  </a:lnTo>
                  <a:lnTo>
                    <a:pt x="150" y="106"/>
                  </a:lnTo>
                  <a:lnTo>
                    <a:pt x="165" y="95"/>
                  </a:lnTo>
                  <a:lnTo>
                    <a:pt x="182" y="84"/>
                  </a:lnTo>
                  <a:lnTo>
                    <a:pt x="182" y="84"/>
                  </a:lnTo>
                  <a:lnTo>
                    <a:pt x="218" y="64"/>
                  </a:lnTo>
                  <a:lnTo>
                    <a:pt x="254" y="47"/>
                  </a:lnTo>
                  <a:lnTo>
                    <a:pt x="294" y="33"/>
                  </a:lnTo>
                  <a:lnTo>
                    <a:pt x="334" y="21"/>
                  </a:lnTo>
                  <a:lnTo>
                    <a:pt x="376" y="12"/>
                  </a:lnTo>
                  <a:lnTo>
                    <a:pt x="419" y="5"/>
                  </a:lnTo>
                  <a:lnTo>
                    <a:pt x="463" y="2"/>
                  </a:lnTo>
                  <a:lnTo>
                    <a:pt x="510" y="0"/>
                  </a:lnTo>
                  <a:lnTo>
                    <a:pt x="510" y="0"/>
                  </a:lnTo>
                  <a:lnTo>
                    <a:pt x="549" y="2"/>
                  </a:lnTo>
                  <a:lnTo>
                    <a:pt x="587" y="4"/>
                  </a:lnTo>
                  <a:lnTo>
                    <a:pt x="623" y="9"/>
                  </a:lnTo>
                  <a:lnTo>
                    <a:pt x="660" y="16"/>
                  </a:lnTo>
                  <a:lnTo>
                    <a:pt x="695" y="24"/>
                  </a:lnTo>
                  <a:lnTo>
                    <a:pt x="731" y="36"/>
                  </a:lnTo>
                  <a:lnTo>
                    <a:pt x="766" y="48"/>
                  </a:lnTo>
                  <a:lnTo>
                    <a:pt x="800" y="62"/>
                  </a:lnTo>
                  <a:lnTo>
                    <a:pt x="800" y="62"/>
                  </a:lnTo>
                  <a:lnTo>
                    <a:pt x="816" y="71"/>
                  </a:lnTo>
                  <a:lnTo>
                    <a:pt x="832" y="80"/>
                  </a:lnTo>
                  <a:lnTo>
                    <a:pt x="845" y="89"/>
                  </a:lnTo>
                  <a:lnTo>
                    <a:pt x="859" y="98"/>
                  </a:lnTo>
                  <a:lnTo>
                    <a:pt x="872" y="108"/>
                  </a:lnTo>
                  <a:lnTo>
                    <a:pt x="883" y="118"/>
                  </a:lnTo>
                  <a:lnTo>
                    <a:pt x="893" y="128"/>
                  </a:lnTo>
                  <a:lnTo>
                    <a:pt x="902" y="139"/>
                  </a:lnTo>
                  <a:lnTo>
                    <a:pt x="910" y="152"/>
                  </a:lnTo>
                  <a:lnTo>
                    <a:pt x="917" y="163"/>
                  </a:lnTo>
                  <a:lnTo>
                    <a:pt x="924" y="176"/>
                  </a:lnTo>
                  <a:lnTo>
                    <a:pt x="928" y="189"/>
                  </a:lnTo>
                  <a:lnTo>
                    <a:pt x="933" y="203"/>
                  </a:lnTo>
                  <a:lnTo>
                    <a:pt x="935" y="216"/>
                  </a:lnTo>
                  <a:lnTo>
                    <a:pt x="936" y="232"/>
                  </a:lnTo>
                  <a:lnTo>
                    <a:pt x="936" y="247"/>
                  </a:lnTo>
                  <a:lnTo>
                    <a:pt x="936" y="397"/>
                  </a:lnTo>
                  <a:lnTo>
                    <a:pt x="684" y="397"/>
                  </a:lnTo>
                  <a:lnTo>
                    <a:pt x="684" y="330"/>
                  </a:lnTo>
                  <a:lnTo>
                    <a:pt x="684" y="330"/>
                  </a:lnTo>
                  <a:lnTo>
                    <a:pt x="683" y="319"/>
                  </a:lnTo>
                  <a:lnTo>
                    <a:pt x="680" y="309"/>
                  </a:lnTo>
                  <a:lnTo>
                    <a:pt x="676" y="300"/>
                  </a:lnTo>
                  <a:lnTo>
                    <a:pt x="671" y="290"/>
                  </a:lnTo>
                  <a:lnTo>
                    <a:pt x="665" y="282"/>
                  </a:lnTo>
                  <a:lnTo>
                    <a:pt x="656" y="273"/>
                  </a:lnTo>
                  <a:lnTo>
                    <a:pt x="646" y="266"/>
                  </a:lnTo>
                  <a:lnTo>
                    <a:pt x="636" y="259"/>
                  </a:lnTo>
                  <a:lnTo>
                    <a:pt x="623" y="253"/>
                  </a:lnTo>
                  <a:lnTo>
                    <a:pt x="611" y="248"/>
                  </a:lnTo>
                  <a:lnTo>
                    <a:pt x="597" y="243"/>
                  </a:lnTo>
                  <a:lnTo>
                    <a:pt x="580" y="239"/>
                  </a:lnTo>
                  <a:lnTo>
                    <a:pt x="564" y="237"/>
                  </a:lnTo>
                  <a:lnTo>
                    <a:pt x="547" y="234"/>
                  </a:lnTo>
                  <a:lnTo>
                    <a:pt x="528" y="233"/>
                  </a:lnTo>
                  <a:lnTo>
                    <a:pt x="510" y="233"/>
                  </a:lnTo>
                  <a:lnTo>
                    <a:pt x="510" y="233"/>
                  </a:lnTo>
                  <a:lnTo>
                    <a:pt x="491" y="233"/>
                  </a:lnTo>
                  <a:lnTo>
                    <a:pt x="473" y="234"/>
                  </a:lnTo>
                  <a:lnTo>
                    <a:pt x="456" y="237"/>
                  </a:lnTo>
                  <a:lnTo>
                    <a:pt x="440" y="239"/>
                  </a:lnTo>
                  <a:lnTo>
                    <a:pt x="425" y="243"/>
                  </a:lnTo>
                  <a:lnTo>
                    <a:pt x="411" y="247"/>
                  </a:lnTo>
                  <a:lnTo>
                    <a:pt x="398" y="253"/>
                  </a:lnTo>
                  <a:lnTo>
                    <a:pt x="386" y="259"/>
                  </a:lnTo>
                  <a:lnTo>
                    <a:pt x="376" y="266"/>
                  </a:lnTo>
                  <a:lnTo>
                    <a:pt x="366" y="273"/>
                  </a:lnTo>
                  <a:lnTo>
                    <a:pt x="358" y="282"/>
                  </a:lnTo>
                  <a:lnTo>
                    <a:pt x="350" y="292"/>
                  </a:lnTo>
                  <a:lnTo>
                    <a:pt x="345" y="302"/>
                  </a:lnTo>
                  <a:lnTo>
                    <a:pt x="340" y="314"/>
                  </a:lnTo>
                  <a:lnTo>
                    <a:pt x="339" y="326"/>
                  </a:lnTo>
                  <a:lnTo>
                    <a:pt x="338" y="339"/>
                  </a:lnTo>
                  <a:lnTo>
                    <a:pt x="338" y="339"/>
                  </a:lnTo>
                  <a:lnTo>
                    <a:pt x="338" y="350"/>
                  </a:lnTo>
                  <a:lnTo>
                    <a:pt x="340" y="362"/>
                  </a:lnTo>
                  <a:lnTo>
                    <a:pt x="343" y="372"/>
                  </a:lnTo>
                  <a:lnTo>
                    <a:pt x="347" y="383"/>
                  </a:lnTo>
                  <a:lnTo>
                    <a:pt x="352" y="393"/>
                  </a:lnTo>
                  <a:lnTo>
                    <a:pt x="358" y="402"/>
                  </a:lnTo>
                  <a:lnTo>
                    <a:pt x="366" y="412"/>
                  </a:lnTo>
                  <a:lnTo>
                    <a:pt x="374" y="421"/>
                  </a:lnTo>
                  <a:lnTo>
                    <a:pt x="374" y="421"/>
                  </a:lnTo>
                  <a:lnTo>
                    <a:pt x="395" y="436"/>
                  </a:lnTo>
                  <a:lnTo>
                    <a:pt x="415" y="450"/>
                  </a:lnTo>
                  <a:lnTo>
                    <a:pt x="436" y="462"/>
                  </a:lnTo>
                  <a:lnTo>
                    <a:pt x="459" y="473"/>
                  </a:lnTo>
                  <a:lnTo>
                    <a:pt x="486" y="483"/>
                  </a:lnTo>
                  <a:lnTo>
                    <a:pt x="515" y="493"/>
                  </a:lnTo>
                  <a:lnTo>
                    <a:pt x="587" y="516"/>
                  </a:lnTo>
                  <a:lnTo>
                    <a:pt x="587" y="516"/>
                  </a:lnTo>
                  <a:lnTo>
                    <a:pt x="665" y="541"/>
                  </a:lnTo>
                  <a:lnTo>
                    <a:pt x="698" y="554"/>
                  </a:lnTo>
                  <a:lnTo>
                    <a:pt x="728" y="566"/>
                  </a:lnTo>
                  <a:lnTo>
                    <a:pt x="757" y="579"/>
                  </a:lnTo>
                  <a:lnTo>
                    <a:pt x="786" y="594"/>
                  </a:lnTo>
                  <a:lnTo>
                    <a:pt x="816" y="612"/>
                  </a:lnTo>
                  <a:lnTo>
                    <a:pt x="848" y="632"/>
                  </a:lnTo>
                  <a:lnTo>
                    <a:pt x="848" y="632"/>
                  </a:lnTo>
                  <a:lnTo>
                    <a:pt x="864" y="643"/>
                  </a:lnTo>
                  <a:lnTo>
                    <a:pt x="881" y="655"/>
                  </a:lnTo>
                  <a:lnTo>
                    <a:pt x="895" y="666"/>
                  </a:lnTo>
                  <a:lnTo>
                    <a:pt x="907" y="679"/>
                  </a:lnTo>
                  <a:lnTo>
                    <a:pt x="920" y="691"/>
                  </a:lnTo>
                  <a:lnTo>
                    <a:pt x="930" y="705"/>
                  </a:lnTo>
                  <a:lnTo>
                    <a:pt x="940" y="721"/>
                  </a:lnTo>
                  <a:lnTo>
                    <a:pt x="949" y="736"/>
                  </a:lnTo>
                  <a:lnTo>
                    <a:pt x="957" y="751"/>
                  </a:lnTo>
                  <a:lnTo>
                    <a:pt x="963" y="767"/>
                  </a:lnTo>
                  <a:lnTo>
                    <a:pt x="968" y="785"/>
                  </a:lnTo>
                  <a:lnTo>
                    <a:pt x="973" y="803"/>
                  </a:lnTo>
                  <a:lnTo>
                    <a:pt x="977" y="822"/>
                  </a:lnTo>
                  <a:lnTo>
                    <a:pt x="979" y="841"/>
                  </a:lnTo>
                  <a:lnTo>
                    <a:pt x="981" y="861"/>
                  </a:lnTo>
                  <a:lnTo>
                    <a:pt x="981" y="881"/>
                  </a:lnTo>
                  <a:lnTo>
                    <a:pt x="981" y="881"/>
                  </a:lnTo>
                  <a:lnTo>
                    <a:pt x="981" y="901"/>
                  </a:lnTo>
                  <a:lnTo>
                    <a:pt x="978" y="923"/>
                  </a:lnTo>
                  <a:lnTo>
                    <a:pt x="976" y="942"/>
                  </a:lnTo>
                  <a:lnTo>
                    <a:pt x="972" y="962"/>
                  </a:lnTo>
                  <a:lnTo>
                    <a:pt x="967" y="981"/>
                  </a:lnTo>
                  <a:lnTo>
                    <a:pt x="962" y="998"/>
                  </a:lnTo>
                  <a:lnTo>
                    <a:pt x="954" y="1016"/>
                  </a:lnTo>
                  <a:lnTo>
                    <a:pt x="945" y="1034"/>
                  </a:lnTo>
                  <a:lnTo>
                    <a:pt x="936" y="1050"/>
                  </a:lnTo>
                  <a:lnTo>
                    <a:pt x="926" y="1065"/>
                  </a:lnTo>
                  <a:lnTo>
                    <a:pt x="914" y="1081"/>
                  </a:lnTo>
                  <a:lnTo>
                    <a:pt x="901" y="1096"/>
                  </a:lnTo>
                  <a:lnTo>
                    <a:pt x="887" y="1110"/>
                  </a:lnTo>
                  <a:lnTo>
                    <a:pt x="873" y="1124"/>
                  </a:lnTo>
                  <a:lnTo>
                    <a:pt x="857" y="1136"/>
                  </a:lnTo>
                  <a:lnTo>
                    <a:pt x="839" y="1148"/>
                  </a:lnTo>
                  <a:lnTo>
                    <a:pt x="839" y="1148"/>
                  </a:lnTo>
                  <a:lnTo>
                    <a:pt x="822" y="1159"/>
                  </a:lnTo>
                  <a:lnTo>
                    <a:pt x="803" y="1170"/>
                  </a:lnTo>
                  <a:lnTo>
                    <a:pt x="784" y="1179"/>
                  </a:lnTo>
                  <a:lnTo>
                    <a:pt x="763" y="1189"/>
                  </a:lnTo>
                  <a:lnTo>
                    <a:pt x="743" y="1197"/>
                  </a:lnTo>
                  <a:lnTo>
                    <a:pt x="722" y="1204"/>
                  </a:lnTo>
                  <a:lnTo>
                    <a:pt x="700" y="1212"/>
                  </a:lnTo>
                  <a:lnTo>
                    <a:pt x="679" y="1218"/>
                  </a:lnTo>
                  <a:lnTo>
                    <a:pt x="656" y="1223"/>
                  </a:lnTo>
                  <a:lnTo>
                    <a:pt x="633" y="1228"/>
                  </a:lnTo>
                  <a:lnTo>
                    <a:pt x="609" y="1232"/>
                  </a:lnTo>
                  <a:lnTo>
                    <a:pt x="585" y="1235"/>
                  </a:lnTo>
                  <a:lnTo>
                    <a:pt x="560" y="1237"/>
                  </a:lnTo>
                  <a:lnTo>
                    <a:pt x="535" y="1240"/>
                  </a:lnTo>
                  <a:lnTo>
                    <a:pt x="482" y="1241"/>
                  </a:lnTo>
                  <a:lnTo>
                    <a:pt x="482" y="1241"/>
                  </a:lnTo>
                  <a:lnTo>
                    <a:pt x="440" y="1240"/>
                  </a:lnTo>
                  <a:lnTo>
                    <a:pt x="398" y="1236"/>
                  </a:lnTo>
                  <a:lnTo>
                    <a:pt x="357" y="1231"/>
                  </a:lnTo>
                  <a:lnTo>
                    <a:pt x="315" y="1223"/>
                  </a:lnTo>
                  <a:lnTo>
                    <a:pt x="275" y="1213"/>
                  </a:lnTo>
                  <a:lnTo>
                    <a:pt x="234" y="1201"/>
                  </a:lnTo>
                  <a:lnTo>
                    <a:pt x="196" y="1185"/>
                  </a:lnTo>
                  <a:lnTo>
                    <a:pt x="160" y="1169"/>
                  </a:lnTo>
                  <a:lnTo>
                    <a:pt x="143" y="1160"/>
                  </a:lnTo>
                  <a:lnTo>
                    <a:pt x="127" y="1150"/>
                  </a:lnTo>
                  <a:lnTo>
                    <a:pt x="110" y="1140"/>
                  </a:lnTo>
                  <a:lnTo>
                    <a:pt x="96" y="1129"/>
                  </a:lnTo>
                  <a:lnTo>
                    <a:pt x="81" y="1117"/>
                  </a:lnTo>
                  <a:lnTo>
                    <a:pt x="69" y="1106"/>
                  </a:lnTo>
                  <a:lnTo>
                    <a:pt x="56" y="1093"/>
                  </a:lnTo>
                  <a:lnTo>
                    <a:pt x="46" y="1081"/>
                  </a:lnTo>
                  <a:lnTo>
                    <a:pt x="36" y="1067"/>
                  </a:lnTo>
                  <a:lnTo>
                    <a:pt x="27" y="1052"/>
                  </a:lnTo>
                  <a:lnTo>
                    <a:pt x="19" y="1038"/>
                  </a:lnTo>
                  <a:lnTo>
                    <a:pt x="13" y="1022"/>
                  </a:lnTo>
                  <a:lnTo>
                    <a:pt x="8" y="1006"/>
                  </a:lnTo>
                  <a:lnTo>
                    <a:pt x="4" y="990"/>
                  </a:lnTo>
                  <a:lnTo>
                    <a:pt x="2" y="972"/>
                  </a:lnTo>
                  <a:lnTo>
                    <a:pt x="0" y="956"/>
                  </a:lnTo>
                  <a:lnTo>
                    <a:pt x="0" y="8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13"/>
            <p:cNvSpPr>
              <a:spLocks/>
            </p:cNvSpPr>
            <p:nvPr userDrawn="1"/>
          </p:nvSpPr>
          <p:spPr bwMode="auto">
            <a:xfrm>
              <a:off x="3311" y="1972"/>
              <a:ext cx="192" cy="380"/>
            </a:xfrm>
            <a:custGeom>
              <a:avLst/>
              <a:gdLst>
                <a:gd name="T0" fmla="*/ 0 w 766"/>
                <a:gd name="T1" fmla="*/ 544 h 1520"/>
                <a:gd name="T2" fmla="*/ 190 w 766"/>
                <a:gd name="T3" fmla="*/ 323 h 1520"/>
                <a:gd name="T4" fmla="*/ 476 w 766"/>
                <a:gd name="T5" fmla="*/ 0 h 1520"/>
                <a:gd name="T6" fmla="*/ 746 w 766"/>
                <a:gd name="T7" fmla="*/ 323 h 1520"/>
                <a:gd name="T8" fmla="*/ 476 w 766"/>
                <a:gd name="T9" fmla="*/ 544 h 1520"/>
                <a:gd name="T10" fmla="*/ 476 w 766"/>
                <a:gd name="T11" fmla="*/ 1043 h 1520"/>
                <a:gd name="T12" fmla="*/ 477 w 766"/>
                <a:gd name="T13" fmla="*/ 1079 h 1520"/>
                <a:gd name="T14" fmla="*/ 482 w 766"/>
                <a:gd name="T15" fmla="*/ 1112 h 1520"/>
                <a:gd name="T16" fmla="*/ 491 w 766"/>
                <a:gd name="T17" fmla="*/ 1139 h 1520"/>
                <a:gd name="T18" fmla="*/ 501 w 766"/>
                <a:gd name="T19" fmla="*/ 1165 h 1520"/>
                <a:gd name="T20" fmla="*/ 514 w 766"/>
                <a:gd name="T21" fmla="*/ 1186 h 1520"/>
                <a:gd name="T22" fmla="*/ 529 w 766"/>
                <a:gd name="T23" fmla="*/ 1205 h 1520"/>
                <a:gd name="T24" fmla="*/ 563 w 766"/>
                <a:gd name="T25" fmla="*/ 1234 h 1520"/>
                <a:gd name="T26" fmla="*/ 601 w 766"/>
                <a:gd name="T27" fmla="*/ 1254 h 1520"/>
                <a:gd name="T28" fmla="*/ 640 w 766"/>
                <a:gd name="T29" fmla="*/ 1266 h 1520"/>
                <a:gd name="T30" fmla="*/ 679 w 766"/>
                <a:gd name="T31" fmla="*/ 1272 h 1520"/>
                <a:gd name="T32" fmla="*/ 713 w 766"/>
                <a:gd name="T33" fmla="*/ 1273 h 1520"/>
                <a:gd name="T34" fmla="*/ 766 w 766"/>
                <a:gd name="T35" fmla="*/ 1512 h 1520"/>
                <a:gd name="T36" fmla="*/ 746 w 766"/>
                <a:gd name="T37" fmla="*/ 1516 h 1520"/>
                <a:gd name="T38" fmla="*/ 701 w 766"/>
                <a:gd name="T39" fmla="*/ 1520 h 1520"/>
                <a:gd name="T40" fmla="*/ 675 w 766"/>
                <a:gd name="T41" fmla="*/ 1520 h 1520"/>
                <a:gd name="T42" fmla="*/ 616 w 766"/>
                <a:gd name="T43" fmla="*/ 1518 h 1520"/>
                <a:gd name="T44" fmla="*/ 558 w 766"/>
                <a:gd name="T45" fmla="*/ 1511 h 1520"/>
                <a:gd name="T46" fmla="*/ 497 w 766"/>
                <a:gd name="T47" fmla="*/ 1498 h 1520"/>
                <a:gd name="T48" fmla="*/ 429 w 766"/>
                <a:gd name="T49" fmla="*/ 1475 h 1520"/>
                <a:gd name="T50" fmla="*/ 405 w 766"/>
                <a:gd name="T51" fmla="*/ 1465 h 1520"/>
                <a:gd name="T52" fmla="*/ 357 w 766"/>
                <a:gd name="T53" fmla="*/ 1440 h 1520"/>
                <a:gd name="T54" fmla="*/ 313 w 766"/>
                <a:gd name="T55" fmla="*/ 1407 h 1520"/>
                <a:gd name="T56" fmla="*/ 274 w 766"/>
                <a:gd name="T57" fmla="*/ 1368 h 1520"/>
                <a:gd name="T58" fmla="*/ 240 w 766"/>
                <a:gd name="T59" fmla="*/ 1320 h 1520"/>
                <a:gd name="T60" fmla="*/ 212 w 766"/>
                <a:gd name="T61" fmla="*/ 1262 h 1520"/>
                <a:gd name="T62" fmla="*/ 193 w 766"/>
                <a:gd name="T63" fmla="*/ 1195 h 1520"/>
                <a:gd name="T64" fmla="*/ 183 w 766"/>
                <a:gd name="T65" fmla="*/ 1117 h 1520"/>
                <a:gd name="T66" fmla="*/ 182 w 766"/>
                <a:gd name="T67" fmla="*/ 544 h 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66" h="1520">
                  <a:moveTo>
                    <a:pt x="182" y="544"/>
                  </a:moveTo>
                  <a:lnTo>
                    <a:pt x="0" y="544"/>
                  </a:lnTo>
                  <a:lnTo>
                    <a:pt x="0" y="323"/>
                  </a:lnTo>
                  <a:lnTo>
                    <a:pt x="190" y="323"/>
                  </a:lnTo>
                  <a:lnTo>
                    <a:pt x="190" y="0"/>
                  </a:lnTo>
                  <a:lnTo>
                    <a:pt x="476" y="0"/>
                  </a:lnTo>
                  <a:lnTo>
                    <a:pt x="476" y="323"/>
                  </a:lnTo>
                  <a:lnTo>
                    <a:pt x="746" y="323"/>
                  </a:lnTo>
                  <a:lnTo>
                    <a:pt x="746" y="544"/>
                  </a:lnTo>
                  <a:lnTo>
                    <a:pt x="476" y="544"/>
                  </a:lnTo>
                  <a:lnTo>
                    <a:pt x="476" y="1043"/>
                  </a:lnTo>
                  <a:lnTo>
                    <a:pt x="476" y="1043"/>
                  </a:lnTo>
                  <a:lnTo>
                    <a:pt x="476" y="1062"/>
                  </a:lnTo>
                  <a:lnTo>
                    <a:pt x="477" y="1079"/>
                  </a:lnTo>
                  <a:lnTo>
                    <a:pt x="480" y="1095"/>
                  </a:lnTo>
                  <a:lnTo>
                    <a:pt x="482" y="1112"/>
                  </a:lnTo>
                  <a:lnTo>
                    <a:pt x="486" y="1125"/>
                  </a:lnTo>
                  <a:lnTo>
                    <a:pt x="491" y="1139"/>
                  </a:lnTo>
                  <a:lnTo>
                    <a:pt x="496" y="1152"/>
                  </a:lnTo>
                  <a:lnTo>
                    <a:pt x="501" y="1165"/>
                  </a:lnTo>
                  <a:lnTo>
                    <a:pt x="508" y="1176"/>
                  </a:lnTo>
                  <a:lnTo>
                    <a:pt x="514" y="1186"/>
                  </a:lnTo>
                  <a:lnTo>
                    <a:pt x="521" y="1196"/>
                  </a:lnTo>
                  <a:lnTo>
                    <a:pt x="529" y="1205"/>
                  </a:lnTo>
                  <a:lnTo>
                    <a:pt x="545" y="1220"/>
                  </a:lnTo>
                  <a:lnTo>
                    <a:pt x="563" y="1234"/>
                  </a:lnTo>
                  <a:lnTo>
                    <a:pt x="582" y="1245"/>
                  </a:lnTo>
                  <a:lnTo>
                    <a:pt x="601" y="1254"/>
                  </a:lnTo>
                  <a:lnTo>
                    <a:pt x="621" y="1261"/>
                  </a:lnTo>
                  <a:lnTo>
                    <a:pt x="640" y="1266"/>
                  </a:lnTo>
                  <a:lnTo>
                    <a:pt x="660" y="1269"/>
                  </a:lnTo>
                  <a:lnTo>
                    <a:pt x="679" y="1272"/>
                  </a:lnTo>
                  <a:lnTo>
                    <a:pt x="697" y="1273"/>
                  </a:lnTo>
                  <a:lnTo>
                    <a:pt x="713" y="1273"/>
                  </a:lnTo>
                  <a:lnTo>
                    <a:pt x="766" y="1271"/>
                  </a:lnTo>
                  <a:lnTo>
                    <a:pt x="766" y="1512"/>
                  </a:lnTo>
                  <a:lnTo>
                    <a:pt x="766" y="1512"/>
                  </a:lnTo>
                  <a:lnTo>
                    <a:pt x="746" y="1516"/>
                  </a:lnTo>
                  <a:lnTo>
                    <a:pt x="725" y="1518"/>
                  </a:lnTo>
                  <a:lnTo>
                    <a:pt x="701" y="1520"/>
                  </a:lnTo>
                  <a:lnTo>
                    <a:pt x="675" y="1520"/>
                  </a:lnTo>
                  <a:lnTo>
                    <a:pt x="675" y="1520"/>
                  </a:lnTo>
                  <a:lnTo>
                    <a:pt x="646" y="1520"/>
                  </a:lnTo>
                  <a:lnTo>
                    <a:pt x="616" y="1518"/>
                  </a:lnTo>
                  <a:lnTo>
                    <a:pt x="587" y="1516"/>
                  </a:lnTo>
                  <a:lnTo>
                    <a:pt x="558" y="1511"/>
                  </a:lnTo>
                  <a:lnTo>
                    <a:pt x="528" y="1506"/>
                  </a:lnTo>
                  <a:lnTo>
                    <a:pt x="497" y="1498"/>
                  </a:lnTo>
                  <a:lnTo>
                    <a:pt x="465" y="1488"/>
                  </a:lnTo>
                  <a:lnTo>
                    <a:pt x="429" y="1475"/>
                  </a:lnTo>
                  <a:lnTo>
                    <a:pt x="429" y="1475"/>
                  </a:lnTo>
                  <a:lnTo>
                    <a:pt x="405" y="1465"/>
                  </a:lnTo>
                  <a:lnTo>
                    <a:pt x="381" y="1453"/>
                  </a:lnTo>
                  <a:lnTo>
                    <a:pt x="357" y="1440"/>
                  </a:lnTo>
                  <a:lnTo>
                    <a:pt x="334" y="1425"/>
                  </a:lnTo>
                  <a:lnTo>
                    <a:pt x="313" y="1407"/>
                  </a:lnTo>
                  <a:lnTo>
                    <a:pt x="293" y="1388"/>
                  </a:lnTo>
                  <a:lnTo>
                    <a:pt x="274" y="1368"/>
                  </a:lnTo>
                  <a:lnTo>
                    <a:pt x="256" y="1345"/>
                  </a:lnTo>
                  <a:lnTo>
                    <a:pt x="240" y="1320"/>
                  </a:lnTo>
                  <a:lnTo>
                    <a:pt x="225" y="1292"/>
                  </a:lnTo>
                  <a:lnTo>
                    <a:pt x="212" y="1262"/>
                  </a:lnTo>
                  <a:lnTo>
                    <a:pt x="202" y="1230"/>
                  </a:lnTo>
                  <a:lnTo>
                    <a:pt x="193" y="1195"/>
                  </a:lnTo>
                  <a:lnTo>
                    <a:pt x="187" y="1157"/>
                  </a:lnTo>
                  <a:lnTo>
                    <a:pt x="183" y="1117"/>
                  </a:lnTo>
                  <a:lnTo>
                    <a:pt x="182" y="1074"/>
                  </a:lnTo>
                  <a:lnTo>
                    <a:pt x="182" y="5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14"/>
            <p:cNvSpPr>
              <a:spLocks noEditPoints="1"/>
            </p:cNvSpPr>
            <p:nvPr userDrawn="1"/>
          </p:nvSpPr>
          <p:spPr bwMode="auto">
            <a:xfrm>
              <a:off x="3545" y="1937"/>
              <a:ext cx="162" cy="413"/>
            </a:xfrm>
            <a:custGeom>
              <a:avLst/>
              <a:gdLst>
                <a:gd name="T0" fmla="*/ 0 w 648"/>
                <a:gd name="T1" fmla="*/ 465 h 1650"/>
                <a:gd name="T2" fmla="*/ 0 w 648"/>
                <a:gd name="T3" fmla="*/ 685 h 1650"/>
                <a:gd name="T4" fmla="*/ 185 w 648"/>
                <a:gd name="T5" fmla="*/ 685 h 1650"/>
                <a:gd name="T6" fmla="*/ 185 w 648"/>
                <a:gd name="T7" fmla="*/ 1429 h 1650"/>
                <a:gd name="T8" fmla="*/ 12 w 648"/>
                <a:gd name="T9" fmla="*/ 1429 h 1650"/>
                <a:gd name="T10" fmla="*/ 12 w 648"/>
                <a:gd name="T11" fmla="*/ 1650 h 1650"/>
                <a:gd name="T12" fmla="*/ 648 w 648"/>
                <a:gd name="T13" fmla="*/ 1650 h 1650"/>
                <a:gd name="T14" fmla="*/ 648 w 648"/>
                <a:gd name="T15" fmla="*/ 1429 h 1650"/>
                <a:gd name="T16" fmla="*/ 479 w 648"/>
                <a:gd name="T17" fmla="*/ 1429 h 1650"/>
                <a:gd name="T18" fmla="*/ 479 w 648"/>
                <a:gd name="T19" fmla="*/ 465 h 1650"/>
                <a:gd name="T20" fmla="*/ 0 w 648"/>
                <a:gd name="T21" fmla="*/ 465 h 1650"/>
                <a:gd name="T22" fmla="*/ 182 w 648"/>
                <a:gd name="T23" fmla="*/ 263 h 1650"/>
                <a:gd name="T24" fmla="*/ 479 w 648"/>
                <a:gd name="T25" fmla="*/ 263 h 1650"/>
                <a:gd name="T26" fmla="*/ 479 w 648"/>
                <a:gd name="T27" fmla="*/ 0 h 1650"/>
                <a:gd name="T28" fmla="*/ 182 w 648"/>
                <a:gd name="T29" fmla="*/ 0 h 1650"/>
                <a:gd name="T30" fmla="*/ 182 w 648"/>
                <a:gd name="T31" fmla="*/ 263 h 1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8" h="1650">
                  <a:moveTo>
                    <a:pt x="0" y="465"/>
                  </a:moveTo>
                  <a:lnTo>
                    <a:pt x="0" y="685"/>
                  </a:lnTo>
                  <a:lnTo>
                    <a:pt x="185" y="685"/>
                  </a:lnTo>
                  <a:lnTo>
                    <a:pt x="185" y="1429"/>
                  </a:lnTo>
                  <a:lnTo>
                    <a:pt x="12" y="1429"/>
                  </a:lnTo>
                  <a:lnTo>
                    <a:pt x="12" y="1650"/>
                  </a:lnTo>
                  <a:lnTo>
                    <a:pt x="648" y="1650"/>
                  </a:lnTo>
                  <a:lnTo>
                    <a:pt x="648" y="1429"/>
                  </a:lnTo>
                  <a:lnTo>
                    <a:pt x="479" y="1429"/>
                  </a:lnTo>
                  <a:lnTo>
                    <a:pt x="479" y="465"/>
                  </a:lnTo>
                  <a:lnTo>
                    <a:pt x="0" y="465"/>
                  </a:lnTo>
                  <a:close/>
                  <a:moveTo>
                    <a:pt x="182" y="263"/>
                  </a:moveTo>
                  <a:lnTo>
                    <a:pt x="479" y="263"/>
                  </a:lnTo>
                  <a:lnTo>
                    <a:pt x="479" y="0"/>
                  </a:lnTo>
                  <a:lnTo>
                    <a:pt x="182" y="0"/>
                  </a:lnTo>
                  <a:lnTo>
                    <a:pt x="182" y="2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15"/>
            <p:cNvSpPr>
              <a:spLocks/>
            </p:cNvSpPr>
            <p:nvPr userDrawn="1"/>
          </p:nvSpPr>
          <p:spPr bwMode="auto">
            <a:xfrm>
              <a:off x="3704" y="2046"/>
              <a:ext cx="368" cy="304"/>
            </a:xfrm>
            <a:custGeom>
              <a:avLst/>
              <a:gdLst>
                <a:gd name="T0" fmla="*/ 185 w 1471"/>
                <a:gd name="T1" fmla="*/ 992 h 1213"/>
                <a:gd name="T2" fmla="*/ 183 w 1471"/>
                <a:gd name="T3" fmla="*/ 287 h 1213"/>
                <a:gd name="T4" fmla="*/ 172 w 1471"/>
                <a:gd name="T5" fmla="*/ 261 h 1213"/>
                <a:gd name="T6" fmla="*/ 146 w 1471"/>
                <a:gd name="T7" fmla="*/ 249 h 1213"/>
                <a:gd name="T8" fmla="*/ 0 w 1471"/>
                <a:gd name="T9" fmla="*/ 28 h 1213"/>
                <a:gd name="T10" fmla="*/ 330 w 1471"/>
                <a:gd name="T11" fmla="*/ 28 h 1213"/>
                <a:gd name="T12" fmla="*/ 379 w 1471"/>
                <a:gd name="T13" fmla="*/ 36 h 1213"/>
                <a:gd name="T14" fmla="*/ 417 w 1471"/>
                <a:gd name="T15" fmla="*/ 53 h 1213"/>
                <a:gd name="T16" fmla="*/ 444 w 1471"/>
                <a:gd name="T17" fmla="*/ 80 h 1213"/>
                <a:gd name="T18" fmla="*/ 460 w 1471"/>
                <a:gd name="T19" fmla="*/ 115 h 1213"/>
                <a:gd name="T20" fmla="*/ 465 w 1471"/>
                <a:gd name="T21" fmla="*/ 161 h 1213"/>
                <a:gd name="T22" fmla="*/ 465 w 1471"/>
                <a:gd name="T23" fmla="*/ 264 h 1213"/>
                <a:gd name="T24" fmla="*/ 478 w 1471"/>
                <a:gd name="T25" fmla="*/ 239 h 1213"/>
                <a:gd name="T26" fmla="*/ 514 w 1471"/>
                <a:gd name="T27" fmla="*/ 187 h 1213"/>
                <a:gd name="T28" fmla="*/ 574 w 1471"/>
                <a:gd name="T29" fmla="*/ 120 h 1213"/>
                <a:gd name="T30" fmla="*/ 602 w 1471"/>
                <a:gd name="T31" fmla="*/ 96 h 1213"/>
                <a:gd name="T32" fmla="*/ 652 w 1471"/>
                <a:gd name="T33" fmla="*/ 64 h 1213"/>
                <a:gd name="T34" fmla="*/ 711 w 1471"/>
                <a:gd name="T35" fmla="*/ 36 h 1213"/>
                <a:gd name="T36" fmla="*/ 778 w 1471"/>
                <a:gd name="T37" fmla="*/ 14 h 1213"/>
                <a:gd name="T38" fmla="*/ 852 w 1471"/>
                <a:gd name="T39" fmla="*/ 3 h 1213"/>
                <a:gd name="T40" fmla="*/ 902 w 1471"/>
                <a:gd name="T41" fmla="*/ 0 h 1213"/>
                <a:gd name="T42" fmla="*/ 973 w 1471"/>
                <a:gd name="T43" fmla="*/ 4 h 1213"/>
                <a:gd name="T44" fmla="*/ 1037 w 1471"/>
                <a:gd name="T45" fmla="*/ 16 h 1213"/>
                <a:gd name="T46" fmla="*/ 1094 w 1471"/>
                <a:gd name="T47" fmla="*/ 36 h 1213"/>
                <a:gd name="T48" fmla="*/ 1143 w 1471"/>
                <a:gd name="T49" fmla="*/ 64 h 1213"/>
                <a:gd name="T50" fmla="*/ 1186 w 1471"/>
                <a:gd name="T51" fmla="*/ 99 h 1213"/>
                <a:gd name="T52" fmla="*/ 1223 w 1471"/>
                <a:gd name="T53" fmla="*/ 143 h 1213"/>
                <a:gd name="T54" fmla="*/ 1252 w 1471"/>
                <a:gd name="T55" fmla="*/ 195 h 1213"/>
                <a:gd name="T56" fmla="*/ 1275 w 1471"/>
                <a:gd name="T57" fmla="*/ 254 h 1213"/>
                <a:gd name="T58" fmla="*/ 1289 w 1471"/>
                <a:gd name="T59" fmla="*/ 321 h 1213"/>
                <a:gd name="T60" fmla="*/ 1297 w 1471"/>
                <a:gd name="T61" fmla="*/ 396 h 1213"/>
                <a:gd name="T62" fmla="*/ 1299 w 1471"/>
                <a:gd name="T63" fmla="*/ 992 h 1213"/>
                <a:gd name="T64" fmla="*/ 1007 w 1471"/>
                <a:gd name="T65" fmla="*/ 1213 h 1213"/>
                <a:gd name="T66" fmla="*/ 1006 w 1471"/>
                <a:gd name="T67" fmla="*/ 483 h 1213"/>
                <a:gd name="T68" fmla="*/ 997 w 1471"/>
                <a:gd name="T69" fmla="*/ 407 h 1213"/>
                <a:gd name="T70" fmla="*/ 975 w 1471"/>
                <a:gd name="T71" fmla="*/ 348 h 1213"/>
                <a:gd name="T72" fmla="*/ 939 w 1471"/>
                <a:gd name="T73" fmla="*/ 305 h 1213"/>
                <a:gd name="T74" fmla="*/ 887 w 1471"/>
                <a:gd name="T75" fmla="*/ 278 h 1213"/>
                <a:gd name="T76" fmla="*/ 819 w 1471"/>
                <a:gd name="T77" fmla="*/ 269 h 1213"/>
                <a:gd name="T78" fmla="*/ 781 w 1471"/>
                <a:gd name="T79" fmla="*/ 272 h 1213"/>
                <a:gd name="T80" fmla="*/ 728 w 1471"/>
                <a:gd name="T81" fmla="*/ 282 h 1213"/>
                <a:gd name="T82" fmla="*/ 680 w 1471"/>
                <a:gd name="T83" fmla="*/ 301 h 1213"/>
                <a:gd name="T84" fmla="*/ 637 w 1471"/>
                <a:gd name="T85" fmla="*/ 328 h 1213"/>
                <a:gd name="T86" fmla="*/ 596 w 1471"/>
                <a:gd name="T87" fmla="*/ 364 h 1213"/>
                <a:gd name="T88" fmla="*/ 572 w 1471"/>
                <a:gd name="T89" fmla="*/ 393 h 1213"/>
                <a:gd name="T90" fmla="*/ 540 w 1471"/>
                <a:gd name="T91" fmla="*/ 440 h 1213"/>
                <a:gd name="T92" fmla="*/ 516 w 1471"/>
                <a:gd name="T93" fmla="*/ 491 h 1213"/>
                <a:gd name="T94" fmla="*/ 497 w 1471"/>
                <a:gd name="T95" fmla="*/ 545 h 1213"/>
                <a:gd name="T96" fmla="*/ 485 w 1471"/>
                <a:gd name="T97" fmla="*/ 602 h 1213"/>
                <a:gd name="T98" fmla="*/ 479 w 1471"/>
                <a:gd name="T99" fmla="*/ 992 h 1213"/>
                <a:gd name="T100" fmla="*/ 12 w 1471"/>
                <a:gd name="T101" fmla="*/ 1213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71" h="1213">
                  <a:moveTo>
                    <a:pt x="12" y="1213"/>
                  </a:moveTo>
                  <a:lnTo>
                    <a:pt x="12" y="992"/>
                  </a:lnTo>
                  <a:lnTo>
                    <a:pt x="185" y="992"/>
                  </a:lnTo>
                  <a:lnTo>
                    <a:pt x="185" y="300"/>
                  </a:lnTo>
                  <a:lnTo>
                    <a:pt x="185" y="300"/>
                  </a:lnTo>
                  <a:lnTo>
                    <a:pt x="183" y="287"/>
                  </a:lnTo>
                  <a:lnTo>
                    <a:pt x="181" y="277"/>
                  </a:lnTo>
                  <a:lnTo>
                    <a:pt x="177" y="268"/>
                  </a:lnTo>
                  <a:lnTo>
                    <a:pt x="172" y="261"/>
                  </a:lnTo>
                  <a:lnTo>
                    <a:pt x="164" y="256"/>
                  </a:lnTo>
                  <a:lnTo>
                    <a:pt x="156" y="252"/>
                  </a:lnTo>
                  <a:lnTo>
                    <a:pt x="146" y="249"/>
                  </a:lnTo>
                  <a:lnTo>
                    <a:pt x="133" y="249"/>
                  </a:lnTo>
                  <a:lnTo>
                    <a:pt x="0" y="249"/>
                  </a:lnTo>
                  <a:lnTo>
                    <a:pt x="0" y="28"/>
                  </a:lnTo>
                  <a:lnTo>
                    <a:pt x="312" y="28"/>
                  </a:lnTo>
                  <a:lnTo>
                    <a:pt x="312" y="28"/>
                  </a:lnTo>
                  <a:lnTo>
                    <a:pt x="330" y="28"/>
                  </a:lnTo>
                  <a:lnTo>
                    <a:pt x="348" y="31"/>
                  </a:lnTo>
                  <a:lnTo>
                    <a:pt x="364" y="33"/>
                  </a:lnTo>
                  <a:lnTo>
                    <a:pt x="379" y="36"/>
                  </a:lnTo>
                  <a:lnTo>
                    <a:pt x="393" y="41"/>
                  </a:lnTo>
                  <a:lnTo>
                    <a:pt x="406" y="47"/>
                  </a:lnTo>
                  <a:lnTo>
                    <a:pt x="417" y="53"/>
                  </a:lnTo>
                  <a:lnTo>
                    <a:pt x="427" y="61"/>
                  </a:lnTo>
                  <a:lnTo>
                    <a:pt x="436" y="70"/>
                  </a:lnTo>
                  <a:lnTo>
                    <a:pt x="444" y="80"/>
                  </a:lnTo>
                  <a:lnTo>
                    <a:pt x="450" y="90"/>
                  </a:lnTo>
                  <a:lnTo>
                    <a:pt x="455" y="103"/>
                  </a:lnTo>
                  <a:lnTo>
                    <a:pt x="460" y="115"/>
                  </a:lnTo>
                  <a:lnTo>
                    <a:pt x="463" y="129"/>
                  </a:lnTo>
                  <a:lnTo>
                    <a:pt x="465" y="144"/>
                  </a:lnTo>
                  <a:lnTo>
                    <a:pt x="465" y="161"/>
                  </a:lnTo>
                  <a:lnTo>
                    <a:pt x="465" y="214"/>
                  </a:lnTo>
                  <a:lnTo>
                    <a:pt x="460" y="264"/>
                  </a:lnTo>
                  <a:lnTo>
                    <a:pt x="465" y="264"/>
                  </a:lnTo>
                  <a:lnTo>
                    <a:pt x="465" y="264"/>
                  </a:lnTo>
                  <a:lnTo>
                    <a:pt x="470" y="253"/>
                  </a:lnTo>
                  <a:lnTo>
                    <a:pt x="478" y="239"/>
                  </a:lnTo>
                  <a:lnTo>
                    <a:pt x="488" y="223"/>
                  </a:lnTo>
                  <a:lnTo>
                    <a:pt x="499" y="206"/>
                  </a:lnTo>
                  <a:lnTo>
                    <a:pt x="514" y="187"/>
                  </a:lnTo>
                  <a:lnTo>
                    <a:pt x="532" y="167"/>
                  </a:lnTo>
                  <a:lnTo>
                    <a:pt x="551" y="144"/>
                  </a:lnTo>
                  <a:lnTo>
                    <a:pt x="574" y="120"/>
                  </a:lnTo>
                  <a:lnTo>
                    <a:pt x="574" y="120"/>
                  </a:lnTo>
                  <a:lnTo>
                    <a:pt x="588" y="109"/>
                  </a:lnTo>
                  <a:lnTo>
                    <a:pt x="602" y="96"/>
                  </a:lnTo>
                  <a:lnTo>
                    <a:pt x="618" y="85"/>
                  </a:lnTo>
                  <a:lnTo>
                    <a:pt x="634" y="74"/>
                  </a:lnTo>
                  <a:lnTo>
                    <a:pt x="652" y="64"/>
                  </a:lnTo>
                  <a:lnTo>
                    <a:pt x="671" y="53"/>
                  </a:lnTo>
                  <a:lnTo>
                    <a:pt x="691" y="43"/>
                  </a:lnTo>
                  <a:lnTo>
                    <a:pt x="711" y="36"/>
                  </a:lnTo>
                  <a:lnTo>
                    <a:pt x="733" y="27"/>
                  </a:lnTo>
                  <a:lnTo>
                    <a:pt x="756" y="21"/>
                  </a:lnTo>
                  <a:lnTo>
                    <a:pt x="778" y="14"/>
                  </a:lnTo>
                  <a:lnTo>
                    <a:pt x="802" y="9"/>
                  </a:lnTo>
                  <a:lnTo>
                    <a:pt x="826" y="5"/>
                  </a:lnTo>
                  <a:lnTo>
                    <a:pt x="852" y="3"/>
                  </a:lnTo>
                  <a:lnTo>
                    <a:pt x="877" y="0"/>
                  </a:lnTo>
                  <a:lnTo>
                    <a:pt x="902" y="0"/>
                  </a:lnTo>
                  <a:lnTo>
                    <a:pt x="902" y="0"/>
                  </a:lnTo>
                  <a:lnTo>
                    <a:pt x="926" y="0"/>
                  </a:lnTo>
                  <a:lnTo>
                    <a:pt x="950" y="2"/>
                  </a:lnTo>
                  <a:lnTo>
                    <a:pt x="973" y="4"/>
                  </a:lnTo>
                  <a:lnTo>
                    <a:pt x="994" y="7"/>
                  </a:lnTo>
                  <a:lnTo>
                    <a:pt x="1016" y="10"/>
                  </a:lnTo>
                  <a:lnTo>
                    <a:pt x="1037" y="16"/>
                  </a:lnTo>
                  <a:lnTo>
                    <a:pt x="1056" y="22"/>
                  </a:lnTo>
                  <a:lnTo>
                    <a:pt x="1075" y="28"/>
                  </a:lnTo>
                  <a:lnTo>
                    <a:pt x="1094" y="36"/>
                  </a:lnTo>
                  <a:lnTo>
                    <a:pt x="1112" y="45"/>
                  </a:lnTo>
                  <a:lnTo>
                    <a:pt x="1128" y="53"/>
                  </a:lnTo>
                  <a:lnTo>
                    <a:pt x="1143" y="64"/>
                  </a:lnTo>
                  <a:lnTo>
                    <a:pt x="1159" y="75"/>
                  </a:lnTo>
                  <a:lnTo>
                    <a:pt x="1174" y="86"/>
                  </a:lnTo>
                  <a:lnTo>
                    <a:pt x="1186" y="99"/>
                  </a:lnTo>
                  <a:lnTo>
                    <a:pt x="1200" y="113"/>
                  </a:lnTo>
                  <a:lnTo>
                    <a:pt x="1212" y="128"/>
                  </a:lnTo>
                  <a:lnTo>
                    <a:pt x="1223" y="143"/>
                  </a:lnTo>
                  <a:lnTo>
                    <a:pt x="1233" y="160"/>
                  </a:lnTo>
                  <a:lnTo>
                    <a:pt x="1243" y="176"/>
                  </a:lnTo>
                  <a:lnTo>
                    <a:pt x="1252" y="195"/>
                  </a:lnTo>
                  <a:lnTo>
                    <a:pt x="1260" y="214"/>
                  </a:lnTo>
                  <a:lnTo>
                    <a:pt x="1267" y="233"/>
                  </a:lnTo>
                  <a:lnTo>
                    <a:pt x="1275" y="254"/>
                  </a:lnTo>
                  <a:lnTo>
                    <a:pt x="1280" y="276"/>
                  </a:lnTo>
                  <a:lnTo>
                    <a:pt x="1285" y="299"/>
                  </a:lnTo>
                  <a:lnTo>
                    <a:pt x="1289" y="321"/>
                  </a:lnTo>
                  <a:lnTo>
                    <a:pt x="1292" y="345"/>
                  </a:lnTo>
                  <a:lnTo>
                    <a:pt x="1295" y="371"/>
                  </a:lnTo>
                  <a:lnTo>
                    <a:pt x="1297" y="396"/>
                  </a:lnTo>
                  <a:lnTo>
                    <a:pt x="1299" y="424"/>
                  </a:lnTo>
                  <a:lnTo>
                    <a:pt x="1299" y="451"/>
                  </a:lnTo>
                  <a:lnTo>
                    <a:pt x="1299" y="992"/>
                  </a:lnTo>
                  <a:lnTo>
                    <a:pt x="1471" y="992"/>
                  </a:lnTo>
                  <a:lnTo>
                    <a:pt x="1471" y="1213"/>
                  </a:lnTo>
                  <a:lnTo>
                    <a:pt x="1007" y="1213"/>
                  </a:lnTo>
                  <a:lnTo>
                    <a:pt x="1007" y="511"/>
                  </a:lnTo>
                  <a:lnTo>
                    <a:pt x="1007" y="511"/>
                  </a:lnTo>
                  <a:lnTo>
                    <a:pt x="1006" y="483"/>
                  </a:lnTo>
                  <a:lnTo>
                    <a:pt x="1004" y="455"/>
                  </a:lnTo>
                  <a:lnTo>
                    <a:pt x="1001" y="430"/>
                  </a:lnTo>
                  <a:lnTo>
                    <a:pt x="997" y="407"/>
                  </a:lnTo>
                  <a:lnTo>
                    <a:pt x="991" y="386"/>
                  </a:lnTo>
                  <a:lnTo>
                    <a:pt x="984" y="365"/>
                  </a:lnTo>
                  <a:lnTo>
                    <a:pt x="975" y="348"/>
                  </a:lnTo>
                  <a:lnTo>
                    <a:pt x="964" y="331"/>
                  </a:lnTo>
                  <a:lnTo>
                    <a:pt x="953" y="316"/>
                  </a:lnTo>
                  <a:lnTo>
                    <a:pt x="939" y="305"/>
                  </a:lnTo>
                  <a:lnTo>
                    <a:pt x="924" y="293"/>
                  </a:lnTo>
                  <a:lnTo>
                    <a:pt x="906" y="285"/>
                  </a:lnTo>
                  <a:lnTo>
                    <a:pt x="887" y="278"/>
                  </a:lnTo>
                  <a:lnTo>
                    <a:pt x="867" y="273"/>
                  </a:lnTo>
                  <a:lnTo>
                    <a:pt x="843" y="271"/>
                  </a:lnTo>
                  <a:lnTo>
                    <a:pt x="819" y="269"/>
                  </a:lnTo>
                  <a:lnTo>
                    <a:pt x="819" y="269"/>
                  </a:lnTo>
                  <a:lnTo>
                    <a:pt x="800" y="269"/>
                  </a:lnTo>
                  <a:lnTo>
                    <a:pt x="781" y="272"/>
                  </a:lnTo>
                  <a:lnTo>
                    <a:pt x="763" y="275"/>
                  </a:lnTo>
                  <a:lnTo>
                    <a:pt x="746" y="277"/>
                  </a:lnTo>
                  <a:lnTo>
                    <a:pt x="728" y="282"/>
                  </a:lnTo>
                  <a:lnTo>
                    <a:pt x="711" y="287"/>
                  </a:lnTo>
                  <a:lnTo>
                    <a:pt x="696" y="293"/>
                  </a:lnTo>
                  <a:lnTo>
                    <a:pt x="680" y="301"/>
                  </a:lnTo>
                  <a:lnTo>
                    <a:pt x="665" y="309"/>
                  </a:lnTo>
                  <a:lnTo>
                    <a:pt x="651" y="317"/>
                  </a:lnTo>
                  <a:lnTo>
                    <a:pt x="637" y="328"/>
                  </a:lnTo>
                  <a:lnTo>
                    <a:pt x="623" y="339"/>
                  </a:lnTo>
                  <a:lnTo>
                    <a:pt x="609" y="352"/>
                  </a:lnTo>
                  <a:lnTo>
                    <a:pt x="596" y="364"/>
                  </a:lnTo>
                  <a:lnTo>
                    <a:pt x="584" y="378"/>
                  </a:lnTo>
                  <a:lnTo>
                    <a:pt x="572" y="393"/>
                  </a:lnTo>
                  <a:lnTo>
                    <a:pt x="572" y="393"/>
                  </a:lnTo>
                  <a:lnTo>
                    <a:pt x="561" y="408"/>
                  </a:lnTo>
                  <a:lnTo>
                    <a:pt x="550" y="424"/>
                  </a:lnTo>
                  <a:lnTo>
                    <a:pt x="540" y="440"/>
                  </a:lnTo>
                  <a:lnTo>
                    <a:pt x="531" y="456"/>
                  </a:lnTo>
                  <a:lnTo>
                    <a:pt x="523" y="474"/>
                  </a:lnTo>
                  <a:lnTo>
                    <a:pt x="516" y="491"/>
                  </a:lnTo>
                  <a:lnTo>
                    <a:pt x="508" y="508"/>
                  </a:lnTo>
                  <a:lnTo>
                    <a:pt x="502" y="526"/>
                  </a:lnTo>
                  <a:lnTo>
                    <a:pt x="497" y="545"/>
                  </a:lnTo>
                  <a:lnTo>
                    <a:pt x="492" y="563"/>
                  </a:lnTo>
                  <a:lnTo>
                    <a:pt x="488" y="582"/>
                  </a:lnTo>
                  <a:lnTo>
                    <a:pt x="485" y="602"/>
                  </a:lnTo>
                  <a:lnTo>
                    <a:pt x="480" y="641"/>
                  </a:lnTo>
                  <a:lnTo>
                    <a:pt x="479" y="681"/>
                  </a:lnTo>
                  <a:lnTo>
                    <a:pt x="479" y="992"/>
                  </a:lnTo>
                  <a:lnTo>
                    <a:pt x="648" y="992"/>
                  </a:lnTo>
                  <a:lnTo>
                    <a:pt x="648" y="1213"/>
                  </a:lnTo>
                  <a:lnTo>
                    <a:pt x="12" y="12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16"/>
            <p:cNvSpPr>
              <a:spLocks noEditPoints="1"/>
            </p:cNvSpPr>
            <p:nvPr userDrawn="1"/>
          </p:nvSpPr>
          <p:spPr bwMode="auto">
            <a:xfrm>
              <a:off x="4999" y="1287"/>
              <a:ext cx="423" cy="692"/>
            </a:xfrm>
            <a:custGeom>
              <a:avLst/>
              <a:gdLst>
                <a:gd name="T0" fmla="*/ 1257 w 1691"/>
                <a:gd name="T1" fmla="*/ 1228 h 2767"/>
                <a:gd name="T2" fmla="*/ 1038 w 1691"/>
                <a:gd name="T3" fmla="*/ 1385 h 2767"/>
                <a:gd name="T4" fmla="*/ 845 w 1691"/>
                <a:gd name="T5" fmla="*/ 1438 h 2767"/>
                <a:gd name="T6" fmla="*/ 719 w 1691"/>
                <a:gd name="T7" fmla="*/ 1433 h 2767"/>
                <a:gd name="T8" fmla="*/ 565 w 1691"/>
                <a:gd name="T9" fmla="*/ 1389 h 2767"/>
                <a:gd name="T10" fmla="*/ 442 w 1691"/>
                <a:gd name="T11" fmla="*/ 1303 h 2767"/>
                <a:gd name="T12" fmla="*/ 355 w 1691"/>
                <a:gd name="T13" fmla="*/ 1178 h 2767"/>
                <a:gd name="T14" fmla="*/ 304 w 1691"/>
                <a:gd name="T15" fmla="*/ 1014 h 2767"/>
                <a:gd name="T16" fmla="*/ 290 w 1691"/>
                <a:gd name="T17" fmla="*/ 851 h 2767"/>
                <a:gd name="T18" fmla="*/ 311 w 1691"/>
                <a:gd name="T19" fmla="*/ 662 h 2767"/>
                <a:gd name="T20" fmla="*/ 370 w 1691"/>
                <a:gd name="T21" fmla="*/ 502 h 2767"/>
                <a:gd name="T22" fmla="*/ 462 w 1691"/>
                <a:gd name="T23" fmla="*/ 374 h 2767"/>
                <a:gd name="T24" fmla="*/ 582 w 1691"/>
                <a:gd name="T25" fmla="*/ 286 h 2767"/>
                <a:gd name="T26" fmla="*/ 725 w 1691"/>
                <a:gd name="T27" fmla="*/ 243 h 2767"/>
                <a:gd name="T28" fmla="*/ 873 w 1691"/>
                <a:gd name="T29" fmla="*/ 248 h 2767"/>
                <a:gd name="T30" fmla="*/ 1042 w 1691"/>
                <a:gd name="T31" fmla="*/ 306 h 2767"/>
                <a:gd name="T32" fmla="*/ 1180 w 1691"/>
                <a:gd name="T33" fmla="*/ 424 h 2767"/>
                <a:gd name="T34" fmla="*/ 1285 w 1691"/>
                <a:gd name="T35" fmla="*/ 598 h 2767"/>
                <a:gd name="T36" fmla="*/ 1358 w 1691"/>
                <a:gd name="T37" fmla="*/ 828 h 2767"/>
                <a:gd name="T38" fmla="*/ 1392 w 1691"/>
                <a:gd name="T39" fmla="*/ 1067 h 2767"/>
                <a:gd name="T40" fmla="*/ 655 w 1691"/>
                <a:gd name="T41" fmla="*/ 9 h 2767"/>
                <a:gd name="T42" fmla="*/ 434 w 1691"/>
                <a:gd name="T43" fmla="*/ 81 h 2767"/>
                <a:gd name="T44" fmla="*/ 249 w 1691"/>
                <a:gd name="T45" fmla="*/ 215 h 2767"/>
                <a:gd name="T46" fmla="*/ 109 w 1691"/>
                <a:gd name="T47" fmla="*/ 402 h 2767"/>
                <a:gd name="T48" fmla="*/ 23 w 1691"/>
                <a:gd name="T49" fmla="*/ 632 h 2767"/>
                <a:gd name="T50" fmla="*/ 0 w 1691"/>
                <a:gd name="T51" fmla="*/ 851 h 2767"/>
                <a:gd name="T52" fmla="*/ 28 w 1691"/>
                <a:gd name="T53" fmla="*/ 1118 h 2767"/>
                <a:gd name="T54" fmla="*/ 111 w 1691"/>
                <a:gd name="T55" fmla="*/ 1336 h 2767"/>
                <a:gd name="T56" fmla="*/ 246 w 1691"/>
                <a:gd name="T57" fmla="*/ 1501 h 2767"/>
                <a:gd name="T58" fmla="*/ 431 w 1691"/>
                <a:gd name="T59" fmla="*/ 1611 h 2767"/>
                <a:gd name="T60" fmla="*/ 661 w 1691"/>
                <a:gd name="T61" fmla="*/ 1663 h 2767"/>
                <a:gd name="T62" fmla="*/ 873 w 1691"/>
                <a:gd name="T63" fmla="*/ 1653 h 2767"/>
                <a:gd name="T64" fmla="*/ 1119 w 1691"/>
                <a:gd name="T65" fmla="*/ 1552 h 2767"/>
                <a:gd name="T66" fmla="*/ 1338 w 1691"/>
                <a:gd name="T67" fmla="*/ 1365 h 2767"/>
                <a:gd name="T68" fmla="*/ 1396 w 1691"/>
                <a:gd name="T69" fmla="*/ 1467 h 2767"/>
                <a:gd name="T70" fmla="*/ 1363 w 1691"/>
                <a:gd name="T71" fmla="*/ 1755 h 2767"/>
                <a:gd name="T72" fmla="*/ 1283 w 1691"/>
                <a:gd name="T73" fmla="*/ 2045 h 2767"/>
                <a:gd name="T74" fmla="*/ 1157 w 1691"/>
                <a:gd name="T75" fmla="*/ 2277 h 2767"/>
                <a:gd name="T76" fmla="*/ 1061 w 1691"/>
                <a:gd name="T77" fmla="*/ 2377 h 2767"/>
                <a:gd name="T78" fmla="*/ 945 w 1691"/>
                <a:gd name="T79" fmla="*/ 2454 h 2767"/>
                <a:gd name="T80" fmla="*/ 805 w 1691"/>
                <a:gd name="T81" fmla="*/ 2501 h 2767"/>
                <a:gd name="T82" fmla="*/ 667 w 1691"/>
                <a:gd name="T83" fmla="*/ 2515 h 2767"/>
                <a:gd name="T84" fmla="*/ 485 w 1691"/>
                <a:gd name="T85" fmla="*/ 2483 h 2767"/>
                <a:gd name="T86" fmla="*/ 318 w 1691"/>
                <a:gd name="T87" fmla="*/ 2395 h 2767"/>
                <a:gd name="T88" fmla="*/ 52 w 1691"/>
                <a:gd name="T89" fmla="*/ 2501 h 2767"/>
                <a:gd name="T90" fmla="*/ 222 w 1691"/>
                <a:gd name="T91" fmla="*/ 2640 h 2767"/>
                <a:gd name="T92" fmla="*/ 470 w 1691"/>
                <a:gd name="T93" fmla="*/ 2743 h 2767"/>
                <a:gd name="T94" fmla="*/ 652 w 1691"/>
                <a:gd name="T95" fmla="*/ 2766 h 2767"/>
                <a:gd name="T96" fmla="*/ 796 w 1691"/>
                <a:gd name="T97" fmla="*/ 2761 h 2767"/>
                <a:gd name="T98" fmla="*/ 957 w 1691"/>
                <a:gd name="T99" fmla="*/ 2727 h 2767"/>
                <a:gd name="T100" fmla="*/ 1105 w 1691"/>
                <a:gd name="T101" fmla="*/ 2665 h 2767"/>
                <a:gd name="T102" fmla="*/ 1238 w 1691"/>
                <a:gd name="T103" fmla="*/ 2578 h 2767"/>
                <a:gd name="T104" fmla="*/ 1354 w 1691"/>
                <a:gd name="T105" fmla="*/ 2463 h 2767"/>
                <a:gd name="T106" fmla="*/ 1454 w 1691"/>
                <a:gd name="T107" fmla="*/ 2324 h 2767"/>
                <a:gd name="T108" fmla="*/ 1604 w 1691"/>
                <a:gd name="T109" fmla="*/ 1974 h 2767"/>
                <a:gd name="T110" fmla="*/ 1681 w 1691"/>
                <a:gd name="T111" fmla="*/ 1533 h 2767"/>
                <a:gd name="T112" fmla="*/ 1686 w 1691"/>
                <a:gd name="T113" fmla="*/ 1135 h 2767"/>
                <a:gd name="T114" fmla="*/ 1628 w 1691"/>
                <a:gd name="T115" fmla="*/ 743 h 2767"/>
                <a:gd name="T116" fmla="*/ 1504 w 1691"/>
                <a:gd name="T117" fmla="*/ 427 h 2767"/>
                <a:gd name="T118" fmla="*/ 1317 w 1691"/>
                <a:gd name="T119" fmla="*/ 194 h 2767"/>
                <a:gd name="T120" fmla="*/ 1074 w 1691"/>
                <a:gd name="T121" fmla="*/ 50 h 2767"/>
                <a:gd name="T122" fmla="*/ 778 w 1691"/>
                <a:gd name="T123" fmla="*/ 0 h 2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91" h="2767">
                  <a:moveTo>
                    <a:pt x="1388" y="1072"/>
                  </a:moveTo>
                  <a:lnTo>
                    <a:pt x="1388" y="1072"/>
                  </a:lnTo>
                  <a:lnTo>
                    <a:pt x="1357" y="1115"/>
                  </a:lnTo>
                  <a:lnTo>
                    <a:pt x="1325" y="1155"/>
                  </a:lnTo>
                  <a:lnTo>
                    <a:pt x="1291" y="1193"/>
                  </a:lnTo>
                  <a:lnTo>
                    <a:pt x="1257" y="1228"/>
                  </a:lnTo>
                  <a:lnTo>
                    <a:pt x="1223" y="1260"/>
                  </a:lnTo>
                  <a:lnTo>
                    <a:pt x="1186" y="1290"/>
                  </a:lnTo>
                  <a:lnTo>
                    <a:pt x="1149" y="1318"/>
                  </a:lnTo>
                  <a:lnTo>
                    <a:pt x="1113" y="1343"/>
                  </a:lnTo>
                  <a:lnTo>
                    <a:pt x="1076" y="1365"/>
                  </a:lnTo>
                  <a:lnTo>
                    <a:pt x="1038" y="1385"/>
                  </a:lnTo>
                  <a:lnTo>
                    <a:pt x="999" y="1401"/>
                  </a:lnTo>
                  <a:lnTo>
                    <a:pt x="961" y="1414"/>
                  </a:lnTo>
                  <a:lnTo>
                    <a:pt x="923" y="1425"/>
                  </a:lnTo>
                  <a:lnTo>
                    <a:pt x="884" y="1433"/>
                  </a:lnTo>
                  <a:lnTo>
                    <a:pt x="865" y="1436"/>
                  </a:lnTo>
                  <a:lnTo>
                    <a:pt x="845" y="1438"/>
                  </a:lnTo>
                  <a:lnTo>
                    <a:pt x="826" y="1439"/>
                  </a:lnTo>
                  <a:lnTo>
                    <a:pt x="807" y="1439"/>
                  </a:lnTo>
                  <a:lnTo>
                    <a:pt x="807" y="1439"/>
                  </a:lnTo>
                  <a:lnTo>
                    <a:pt x="777" y="1438"/>
                  </a:lnTo>
                  <a:lnTo>
                    <a:pt x="748" y="1437"/>
                  </a:lnTo>
                  <a:lnTo>
                    <a:pt x="719" y="1433"/>
                  </a:lnTo>
                  <a:lnTo>
                    <a:pt x="691" y="1429"/>
                  </a:lnTo>
                  <a:lnTo>
                    <a:pt x="663" y="1424"/>
                  </a:lnTo>
                  <a:lnTo>
                    <a:pt x="638" y="1417"/>
                  </a:lnTo>
                  <a:lnTo>
                    <a:pt x="613" y="1409"/>
                  </a:lnTo>
                  <a:lnTo>
                    <a:pt x="587" y="1400"/>
                  </a:lnTo>
                  <a:lnTo>
                    <a:pt x="565" y="1389"/>
                  </a:lnTo>
                  <a:lnTo>
                    <a:pt x="542" y="1377"/>
                  </a:lnTo>
                  <a:lnTo>
                    <a:pt x="520" y="1365"/>
                  </a:lnTo>
                  <a:lnTo>
                    <a:pt x="499" y="1351"/>
                  </a:lnTo>
                  <a:lnTo>
                    <a:pt x="480" y="1337"/>
                  </a:lnTo>
                  <a:lnTo>
                    <a:pt x="461" y="1321"/>
                  </a:lnTo>
                  <a:lnTo>
                    <a:pt x="442" y="1303"/>
                  </a:lnTo>
                  <a:lnTo>
                    <a:pt x="426" y="1285"/>
                  </a:lnTo>
                  <a:lnTo>
                    <a:pt x="409" y="1265"/>
                  </a:lnTo>
                  <a:lnTo>
                    <a:pt x="394" y="1245"/>
                  </a:lnTo>
                  <a:lnTo>
                    <a:pt x="380" y="1223"/>
                  </a:lnTo>
                  <a:lnTo>
                    <a:pt x="368" y="1201"/>
                  </a:lnTo>
                  <a:lnTo>
                    <a:pt x="355" y="1178"/>
                  </a:lnTo>
                  <a:lnTo>
                    <a:pt x="344" y="1153"/>
                  </a:lnTo>
                  <a:lnTo>
                    <a:pt x="333" y="1127"/>
                  </a:lnTo>
                  <a:lnTo>
                    <a:pt x="325" y="1099"/>
                  </a:lnTo>
                  <a:lnTo>
                    <a:pt x="317" y="1072"/>
                  </a:lnTo>
                  <a:lnTo>
                    <a:pt x="309" y="1044"/>
                  </a:lnTo>
                  <a:lnTo>
                    <a:pt x="304" y="1014"/>
                  </a:lnTo>
                  <a:lnTo>
                    <a:pt x="299" y="983"/>
                  </a:lnTo>
                  <a:lnTo>
                    <a:pt x="296" y="952"/>
                  </a:lnTo>
                  <a:lnTo>
                    <a:pt x="293" y="919"/>
                  </a:lnTo>
                  <a:lnTo>
                    <a:pt x="290" y="885"/>
                  </a:lnTo>
                  <a:lnTo>
                    <a:pt x="290" y="851"/>
                  </a:lnTo>
                  <a:lnTo>
                    <a:pt x="290" y="851"/>
                  </a:lnTo>
                  <a:lnTo>
                    <a:pt x="290" y="818"/>
                  </a:lnTo>
                  <a:lnTo>
                    <a:pt x="293" y="785"/>
                  </a:lnTo>
                  <a:lnTo>
                    <a:pt x="296" y="753"/>
                  </a:lnTo>
                  <a:lnTo>
                    <a:pt x="299" y="723"/>
                  </a:lnTo>
                  <a:lnTo>
                    <a:pt x="304" y="693"/>
                  </a:lnTo>
                  <a:lnTo>
                    <a:pt x="311" y="662"/>
                  </a:lnTo>
                  <a:lnTo>
                    <a:pt x="318" y="633"/>
                  </a:lnTo>
                  <a:lnTo>
                    <a:pt x="327" y="605"/>
                  </a:lnTo>
                  <a:lnTo>
                    <a:pt x="336" y="579"/>
                  </a:lnTo>
                  <a:lnTo>
                    <a:pt x="346" y="552"/>
                  </a:lnTo>
                  <a:lnTo>
                    <a:pt x="357" y="526"/>
                  </a:lnTo>
                  <a:lnTo>
                    <a:pt x="370" y="502"/>
                  </a:lnTo>
                  <a:lnTo>
                    <a:pt x="383" y="478"/>
                  </a:lnTo>
                  <a:lnTo>
                    <a:pt x="398" y="455"/>
                  </a:lnTo>
                  <a:lnTo>
                    <a:pt x="412" y="434"/>
                  </a:lnTo>
                  <a:lnTo>
                    <a:pt x="428" y="412"/>
                  </a:lnTo>
                  <a:lnTo>
                    <a:pt x="445" y="393"/>
                  </a:lnTo>
                  <a:lnTo>
                    <a:pt x="462" y="374"/>
                  </a:lnTo>
                  <a:lnTo>
                    <a:pt x="480" y="357"/>
                  </a:lnTo>
                  <a:lnTo>
                    <a:pt x="499" y="340"/>
                  </a:lnTo>
                  <a:lnTo>
                    <a:pt x="519" y="325"/>
                  </a:lnTo>
                  <a:lnTo>
                    <a:pt x="539" y="310"/>
                  </a:lnTo>
                  <a:lnTo>
                    <a:pt x="561" y="297"/>
                  </a:lnTo>
                  <a:lnTo>
                    <a:pt x="582" y="286"/>
                  </a:lnTo>
                  <a:lnTo>
                    <a:pt x="605" y="276"/>
                  </a:lnTo>
                  <a:lnTo>
                    <a:pt x="628" y="266"/>
                  </a:lnTo>
                  <a:lnTo>
                    <a:pt x="652" y="258"/>
                  </a:lnTo>
                  <a:lnTo>
                    <a:pt x="676" y="252"/>
                  </a:lnTo>
                  <a:lnTo>
                    <a:pt x="700" y="247"/>
                  </a:lnTo>
                  <a:lnTo>
                    <a:pt x="725" y="243"/>
                  </a:lnTo>
                  <a:lnTo>
                    <a:pt x="751" y="240"/>
                  </a:lnTo>
                  <a:lnTo>
                    <a:pt x="778" y="240"/>
                  </a:lnTo>
                  <a:lnTo>
                    <a:pt x="778" y="240"/>
                  </a:lnTo>
                  <a:lnTo>
                    <a:pt x="811" y="240"/>
                  </a:lnTo>
                  <a:lnTo>
                    <a:pt x="842" y="243"/>
                  </a:lnTo>
                  <a:lnTo>
                    <a:pt x="873" y="248"/>
                  </a:lnTo>
                  <a:lnTo>
                    <a:pt x="903" y="253"/>
                  </a:lnTo>
                  <a:lnTo>
                    <a:pt x="933" y="261"/>
                  </a:lnTo>
                  <a:lnTo>
                    <a:pt x="961" y="269"/>
                  </a:lnTo>
                  <a:lnTo>
                    <a:pt x="989" y="281"/>
                  </a:lnTo>
                  <a:lnTo>
                    <a:pt x="1017" y="292"/>
                  </a:lnTo>
                  <a:lnTo>
                    <a:pt x="1042" y="306"/>
                  </a:lnTo>
                  <a:lnTo>
                    <a:pt x="1067" y="322"/>
                  </a:lnTo>
                  <a:lnTo>
                    <a:pt x="1091" y="339"/>
                  </a:lnTo>
                  <a:lnTo>
                    <a:pt x="1115" y="358"/>
                  </a:lnTo>
                  <a:lnTo>
                    <a:pt x="1138" y="378"/>
                  </a:lnTo>
                  <a:lnTo>
                    <a:pt x="1159" y="401"/>
                  </a:lnTo>
                  <a:lnTo>
                    <a:pt x="1180" y="424"/>
                  </a:lnTo>
                  <a:lnTo>
                    <a:pt x="1200" y="449"/>
                  </a:lnTo>
                  <a:lnTo>
                    <a:pt x="1219" y="475"/>
                  </a:lnTo>
                  <a:lnTo>
                    <a:pt x="1237" y="503"/>
                  </a:lnTo>
                  <a:lnTo>
                    <a:pt x="1253" y="533"/>
                  </a:lnTo>
                  <a:lnTo>
                    <a:pt x="1269" y="565"/>
                  </a:lnTo>
                  <a:lnTo>
                    <a:pt x="1285" y="598"/>
                  </a:lnTo>
                  <a:lnTo>
                    <a:pt x="1300" y="632"/>
                  </a:lnTo>
                  <a:lnTo>
                    <a:pt x="1312" y="669"/>
                  </a:lnTo>
                  <a:lnTo>
                    <a:pt x="1325" y="705"/>
                  </a:lnTo>
                  <a:lnTo>
                    <a:pt x="1336" y="744"/>
                  </a:lnTo>
                  <a:lnTo>
                    <a:pt x="1348" y="785"/>
                  </a:lnTo>
                  <a:lnTo>
                    <a:pt x="1358" y="828"/>
                  </a:lnTo>
                  <a:lnTo>
                    <a:pt x="1367" y="871"/>
                  </a:lnTo>
                  <a:lnTo>
                    <a:pt x="1374" y="916"/>
                  </a:lnTo>
                  <a:lnTo>
                    <a:pt x="1381" y="963"/>
                  </a:lnTo>
                  <a:lnTo>
                    <a:pt x="1387" y="1011"/>
                  </a:lnTo>
                  <a:lnTo>
                    <a:pt x="1392" y="1060"/>
                  </a:lnTo>
                  <a:lnTo>
                    <a:pt x="1392" y="1067"/>
                  </a:lnTo>
                  <a:lnTo>
                    <a:pt x="1388" y="1072"/>
                  </a:lnTo>
                  <a:close/>
                  <a:moveTo>
                    <a:pt x="778" y="0"/>
                  </a:moveTo>
                  <a:lnTo>
                    <a:pt x="778" y="0"/>
                  </a:lnTo>
                  <a:lnTo>
                    <a:pt x="736" y="2"/>
                  </a:lnTo>
                  <a:lnTo>
                    <a:pt x="696" y="4"/>
                  </a:lnTo>
                  <a:lnTo>
                    <a:pt x="655" y="9"/>
                  </a:lnTo>
                  <a:lnTo>
                    <a:pt x="616" y="17"/>
                  </a:lnTo>
                  <a:lnTo>
                    <a:pt x="578" y="26"/>
                  </a:lnTo>
                  <a:lnTo>
                    <a:pt x="541" y="37"/>
                  </a:lnTo>
                  <a:lnTo>
                    <a:pt x="504" y="50"/>
                  </a:lnTo>
                  <a:lnTo>
                    <a:pt x="469" y="65"/>
                  </a:lnTo>
                  <a:lnTo>
                    <a:pt x="434" y="81"/>
                  </a:lnTo>
                  <a:lnTo>
                    <a:pt x="400" y="100"/>
                  </a:lnTo>
                  <a:lnTo>
                    <a:pt x="368" y="119"/>
                  </a:lnTo>
                  <a:lnTo>
                    <a:pt x="336" y="142"/>
                  </a:lnTo>
                  <a:lnTo>
                    <a:pt x="306" y="165"/>
                  </a:lnTo>
                  <a:lnTo>
                    <a:pt x="277" y="190"/>
                  </a:lnTo>
                  <a:lnTo>
                    <a:pt x="249" y="215"/>
                  </a:lnTo>
                  <a:lnTo>
                    <a:pt x="222" y="243"/>
                  </a:lnTo>
                  <a:lnTo>
                    <a:pt x="197" y="272"/>
                  </a:lnTo>
                  <a:lnTo>
                    <a:pt x="173" y="303"/>
                  </a:lnTo>
                  <a:lnTo>
                    <a:pt x="150" y="335"/>
                  </a:lnTo>
                  <a:lnTo>
                    <a:pt x="129" y="368"/>
                  </a:lnTo>
                  <a:lnTo>
                    <a:pt x="109" y="402"/>
                  </a:lnTo>
                  <a:lnTo>
                    <a:pt x="91" y="439"/>
                  </a:lnTo>
                  <a:lnTo>
                    <a:pt x="74" y="475"/>
                  </a:lnTo>
                  <a:lnTo>
                    <a:pt x="59" y="513"/>
                  </a:lnTo>
                  <a:lnTo>
                    <a:pt x="45" y="551"/>
                  </a:lnTo>
                  <a:lnTo>
                    <a:pt x="34" y="592"/>
                  </a:lnTo>
                  <a:lnTo>
                    <a:pt x="23" y="632"/>
                  </a:lnTo>
                  <a:lnTo>
                    <a:pt x="15" y="675"/>
                  </a:lnTo>
                  <a:lnTo>
                    <a:pt x="9" y="717"/>
                  </a:lnTo>
                  <a:lnTo>
                    <a:pt x="4" y="761"/>
                  </a:lnTo>
                  <a:lnTo>
                    <a:pt x="1" y="805"/>
                  </a:lnTo>
                  <a:lnTo>
                    <a:pt x="0" y="851"/>
                  </a:lnTo>
                  <a:lnTo>
                    <a:pt x="0" y="851"/>
                  </a:lnTo>
                  <a:lnTo>
                    <a:pt x="0" y="899"/>
                  </a:lnTo>
                  <a:lnTo>
                    <a:pt x="2" y="944"/>
                  </a:lnTo>
                  <a:lnTo>
                    <a:pt x="6" y="990"/>
                  </a:lnTo>
                  <a:lnTo>
                    <a:pt x="13" y="1034"/>
                  </a:lnTo>
                  <a:lnTo>
                    <a:pt x="19" y="1077"/>
                  </a:lnTo>
                  <a:lnTo>
                    <a:pt x="28" y="1118"/>
                  </a:lnTo>
                  <a:lnTo>
                    <a:pt x="38" y="1158"/>
                  </a:lnTo>
                  <a:lnTo>
                    <a:pt x="49" y="1197"/>
                  </a:lnTo>
                  <a:lnTo>
                    <a:pt x="63" y="1233"/>
                  </a:lnTo>
                  <a:lnTo>
                    <a:pt x="77" y="1269"/>
                  </a:lnTo>
                  <a:lnTo>
                    <a:pt x="93" y="1303"/>
                  </a:lnTo>
                  <a:lnTo>
                    <a:pt x="111" y="1336"/>
                  </a:lnTo>
                  <a:lnTo>
                    <a:pt x="130" y="1367"/>
                  </a:lnTo>
                  <a:lnTo>
                    <a:pt x="150" y="1398"/>
                  </a:lnTo>
                  <a:lnTo>
                    <a:pt x="172" y="1425"/>
                  </a:lnTo>
                  <a:lnTo>
                    <a:pt x="196" y="1453"/>
                  </a:lnTo>
                  <a:lnTo>
                    <a:pt x="220" y="1479"/>
                  </a:lnTo>
                  <a:lnTo>
                    <a:pt x="246" y="1501"/>
                  </a:lnTo>
                  <a:lnTo>
                    <a:pt x="274" y="1524"/>
                  </a:lnTo>
                  <a:lnTo>
                    <a:pt x="302" y="1544"/>
                  </a:lnTo>
                  <a:lnTo>
                    <a:pt x="332" y="1564"/>
                  </a:lnTo>
                  <a:lnTo>
                    <a:pt x="364" y="1581"/>
                  </a:lnTo>
                  <a:lnTo>
                    <a:pt x="397" y="1597"/>
                  </a:lnTo>
                  <a:lnTo>
                    <a:pt x="431" y="1611"/>
                  </a:lnTo>
                  <a:lnTo>
                    <a:pt x="466" y="1624"/>
                  </a:lnTo>
                  <a:lnTo>
                    <a:pt x="503" y="1635"/>
                  </a:lnTo>
                  <a:lnTo>
                    <a:pt x="541" y="1645"/>
                  </a:lnTo>
                  <a:lnTo>
                    <a:pt x="580" y="1653"/>
                  </a:lnTo>
                  <a:lnTo>
                    <a:pt x="620" y="1658"/>
                  </a:lnTo>
                  <a:lnTo>
                    <a:pt x="661" y="1663"/>
                  </a:lnTo>
                  <a:lnTo>
                    <a:pt x="703" y="1666"/>
                  </a:lnTo>
                  <a:lnTo>
                    <a:pt x="748" y="1667"/>
                  </a:lnTo>
                  <a:lnTo>
                    <a:pt x="748" y="1667"/>
                  </a:lnTo>
                  <a:lnTo>
                    <a:pt x="789" y="1664"/>
                  </a:lnTo>
                  <a:lnTo>
                    <a:pt x="831" y="1660"/>
                  </a:lnTo>
                  <a:lnTo>
                    <a:pt x="873" y="1653"/>
                  </a:lnTo>
                  <a:lnTo>
                    <a:pt x="914" y="1643"/>
                  </a:lnTo>
                  <a:lnTo>
                    <a:pt x="956" y="1630"/>
                  </a:lnTo>
                  <a:lnTo>
                    <a:pt x="997" y="1614"/>
                  </a:lnTo>
                  <a:lnTo>
                    <a:pt x="1038" y="1596"/>
                  </a:lnTo>
                  <a:lnTo>
                    <a:pt x="1079" y="1575"/>
                  </a:lnTo>
                  <a:lnTo>
                    <a:pt x="1119" y="1552"/>
                  </a:lnTo>
                  <a:lnTo>
                    <a:pt x="1158" y="1525"/>
                  </a:lnTo>
                  <a:lnTo>
                    <a:pt x="1196" y="1497"/>
                  </a:lnTo>
                  <a:lnTo>
                    <a:pt x="1233" y="1467"/>
                  </a:lnTo>
                  <a:lnTo>
                    <a:pt x="1269" y="1436"/>
                  </a:lnTo>
                  <a:lnTo>
                    <a:pt x="1303" y="1400"/>
                  </a:lnTo>
                  <a:lnTo>
                    <a:pt x="1338" y="1365"/>
                  </a:lnTo>
                  <a:lnTo>
                    <a:pt x="1369" y="1326"/>
                  </a:lnTo>
                  <a:lnTo>
                    <a:pt x="1401" y="1285"/>
                  </a:lnTo>
                  <a:lnTo>
                    <a:pt x="1401" y="1337"/>
                  </a:lnTo>
                  <a:lnTo>
                    <a:pt x="1401" y="1337"/>
                  </a:lnTo>
                  <a:lnTo>
                    <a:pt x="1398" y="1423"/>
                  </a:lnTo>
                  <a:lnTo>
                    <a:pt x="1396" y="1467"/>
                  </a:lnTo>
                  <a:lnTo>
                    <a:pt x="1392" y="1514"/>
                  </a:lnTo>
                  <a:lnTo>
                    <a:pt x="1388" y="1561"/>
                  </a:lnTo>
                  <a:lnTo>
                    <a:pt x="1383" y="1609"/>
                  </a:lnTo>
                  <a:lnTo>
                    <a:pt x="1378" y="1658"/>
                  </a:lnTo>
                  <a:lnTo>
                    <a:pt x="1370" y="1706"/>
                  </a:lnTo>
                  <a:lnTo>
                    <a:pt x="1363" y="1755"/>
                  </a:lnTo>
                  <a:lnTo>
                    <a:pt x="1353" y="1804"/>
                  </a:lnTo>
                  <a:lnTo>
                    <a:pt x="1341" y="1854"/>
                  </a:lnTo>
                  <a:lnTo>
                    <a:pt x="1330" y="1903"/>
                  </a:lnTo>
                  <a:lnTo>
                    <a:pt x="1316" y="1951"/>
                  </a:lnTo>
                  <a:lnTo>
                    <a:pt x="1301" y="1998"/>
                  </a:lnTo>
                  <a:lnTo>
                    <a:pt x="1283" y="2045"/>
                  </a:lnTo>
                  <a:lnTo>
                    <a:pt x="1264" y="2090"/>
                  </a:lnTo>
                  <a:lnTo>
                    <a:pt x="1244" y="2134"/>
                  </a:lnTo>
                  <a:lnTo>
                    <a:pt x="1221" y="2177"/>
                  </a:lnTo>
                  <a:lnTo>
                    <a:pt x="1197" y="2219"/>
                  </a:lnTo>
                  <a:lnTo>
                    <a:pt x="1171" y="2258"/>
                  </a:lnTo>
                  <a:lnTo>
                    <a:pt x="1157" y="2277"/>
                  </a:lnTo>
                  <a:lnTo>
                    <a:pt x="1143" y="2295"/>
                  </a:lnTo>
                  <a:lnTo>
                    <a:pt x="1128" y="2312"/>
                  </a:lnTo>
                  <a:lnTo>
                    <a:pt x="1111" y="2330"/>
                  </a:lnTo>
                  <a:lnTo>
                    <a:pt x="1096" y="2347"/>
                  </a:lnTo>
                  <a:lnTo>
                    <a:pt x="1079" y="2362"/>
                  </a:lnTo>
                  <a:lnTo>
                    <a:pt x="1061" y="2377"/>
                  </a:lnTo>
                  <a:lnTo>
                    <a:pt x="1043" y="2392"/>
                  </a:lnTo>
                  <a:lnTo>
                    <a:pt x="1026" y="2406"/>
                  </a:lnTo>
                  <a:lnTo>
                    <a:pt x="1005" y="2419"/>
                  </a:lnTo>
                  <a:lnTo>
                    <a:pt x="986" y="2431"/>
                  </a:lnTo>
                  <a:lnTo>
                    <a:pt x="966" y="2444"/>
                  </a:lnTo>
                  <a:lnTo>
                    <a:pt x="945" y="2454"/>
                  </a:lnTo>
                  <a:lnTo>
                    <a:pt x="923" y="2464"/>
                  </a:lnTo>
                  <a:lnTo>
                    <a:pt x="901" y="2473"/>
                  </a:lnTo>
                  <a:lnTo>
                    <a:pt x="878" y="2482"/>
                  </a:lnTo>
                  <a:lnTo>
                    <a:pt x="854" y="2489"/>
                  </a:lnTo>
                  <a:lnTo>
                    <a:pt x="830" y="2496"/>
                  </a:lnTo>
                  <a:lnTo>
                    <a:pt x="805" y="2501"/>
                  </a:lnTo>
                  <a:lnTo>
                    <a:pt x="778" y="2506"/>
                  </a:lnTo>
                  <a:lnTo>
                    <a:pt x="751" y="2509"/>
                  </a:lnTo>
                  <a:lnTo>
                    <a:pt x="724" y="2512"/>
                  </a:lnTo>
                  <a:lnTo>
                    <a:pt x="696" y="2513"/>
                  </a:lnTo>
                  <a:lnTo>
                    <a:pt x="667" y="2515"/>
                  </a:lnTo>
                  <a:lnTo>
                    <a:pt x="667" y="2515"/>
                  </a:lnTo>
                  <a:lnTo>
                    <a:pt x="637" y="2513"/>
                  </a:lnTo>
                  <a:lnTo>
                    <a:pt x="606" y="2511"/>
                  </a:lnTo>
                  <a:lnTo>
                    <a:pt x="576" y="2506"/>
                  </a:lnTo>
                  <a:lnTo>
                    <a:pt x="546" y="2501"/>
                  </a:lnTo>
                  <a:lnTo>
                    <a:pt x="515" y="2492"/>
                  </a:lnTo>
                  <a:lnTo>
                    <a:pt x="485" y="2483"/>
                  </a:lnTo>
                  <a:lnTo>
                    <a:pt x="456" y="2472"/>
                  </a:lnTo>
                  <a:lnTo>
                    <a:pt x="427" y="2459"/>
                  </a:lnTo>
                  <a:lnTo>
                    <a:pt x="399" y="2445"/>
                  </a:lnTo>
                  <a:lnTo>
                    <a:pt x="371" y="2430"/>
                  </a:lnTo>
                  <a:lnTo>
                    <a:pt x="345" y="2413"/>
                  </a:lnTo>
                  <a:lnTo>
                    <a:pt x="318" y="2395"/>
                  </a:lnTo>
                  <a:lnTo>
                    <a:pt x="293" y="2374"/>
                  </a:lnTo>
                  <a:lnTo>
                    <a:pt x="269" y="2354"/>
                  </a:lnTo>
                  <a:lnTo>
                    <a:pt x="245" y="2331"/>
                  </a:lnTo>
                  <a:lnTo>
                    <a:pt x="224" y="2307"/>
                  </a:lnTo>
                  <a:lnTo>
                    <a:pt x="52" y="2501"/>
                  </a:lnTo>
                  <a:lnTo>
                    <a:pt x="52" y="2501"/>
                  </a:lnTo>
                  <a:lnTo>
                    <a:pt x="76" y="2523"/>
                  </a:lnTo>
                  <a:lnTo>
                    <a:pt x="101" y="2547"/>
                  </a:lnTo>
                  <a:lnTo>
                    <a:pt x="128" y="2571"/>
                  </a:lnTo>
                  <a:lnTo>
                    <a:pt x="158" y="2594"/>
                  </a:lnTo>
                  <a:lnTo>
                    <a:pt x="188" y="2617"/>
                  </a:lnTo>
                  <a:lnTo>
                    <a:pt x="222" y="2640"/>
                  </a:lnTo>
                  <a:lnTo>
                    <a:pt x="258" y="2660"/>
                  </a:lnTo>
                  <a:lnTo>
                    <a:pt x="296" y="2680"/>
                  </a:lnTo>
                  <a:lnTo>
                    <a:pt x="336" y="2699"/>
                  </a:lnTo>
                  <a:lnTo>
                    <a:pt x="378" y="2715"/>
                  </a:lnTo>
                  <a:lnTo>
                    <a:pt x="422" y="2731"/>
                  </a:lnTo>
                  <a:lnTo>
                    <a:pt x="470" y="2743"/>
                  </a:lnTo>
                  <a:lnTo>
                    <a:pt x="518" y="2753"/>
                  </a:lnTo>
                  <a:lnTo>
                    <a:pt x="544" y="2757"/>
                  </a:lnTo>
                  <a:lnTo>
                    <a:pt x="570" y="2761"/>
                  </a:lnTo>
                  <a:lnTo>
                    <a:pt x="596" y="2763"/>
                  </a:lnTo>
                  <a:lnTo>
                    <a:pt x="624" y="2765"/>
                  </a:lnTo>
                  <a:lnTo>
                    <a:pt x="652" y="2766"/>
                  </a:lnTo>
                  <a:lnTo>
                    <a:pt x="681" y="2767"/>
                  </a:lnTo>
                  <a:lnTo>
                    <a:pt x="681" y="2767"/>
                  </a:lnTo>
                  <a:lnTo>
                    <a:pt x="710" y="2766"/>
                  </a:lnTo>
                  <a:lnTo>
                    <a:pt x="739" y="2765"/>
                  </a:lnTo>
                  <a:lnTo>
                    <a:pt x="768" y="2763"/>
                  </a:lnTo>
                  <a:lnTo>
                    <a:pt x="796" y="2761"/>
                  </a:lnTo>
                  <a:lnTo>
                    <a:pt x="823" y="2757"/>
                  </a:lnTo>
                  <a:lnTo>
                    <a:pt x="851" y="2752"/>
                  </a:lnTo>
                  <a:lnTo>
                    <a:pt x="879" y="2747"/>
                  </a:lnTo>
                  <a:lnTo>
                    <a:pt x="906" y="2741"/>
                  </a:lnTo>
                  <a:lnTo>
                    <a:pt x="932" y="2734"/>
                  </a:lnTo>
                  <a:lnTo>
                    <a:pt x="957" y="2727"/>
                  </a:lnTo>
                  <a:lnTo>
                    <a:pt x="983" y="2718"/>
                  </a:lnTo>
                  <a:lnTo>
                    <a:pt x="1008" y="2709"/>
                  </a:lnTo>
                  <a:lnTo>
                    <a:pt x="1033" y="2699"/>
                  </a:lnTo>
                  <a:lnTo>
                    <a:pt x="1057" y="2689"/>
                  </a:lnTo>
                  <a:lnTo>
                    <a:pt x="1081" y="2678"/>
                  </a:lnTo>
                  <a:lnTo>
                    <a:pt x="1105" y="2665"/>
                  </a:lnTo>
                  <a:lnTo>
                    <a:pt x="1128" y="2652"/>
                  </a:lnTo>
                  <a:lnTo>
                    <a:pt x="1151" y="2640"/>
                  </a:lnTo>
                  <a:lnTo>
                    <a:pt x="1173" y="2624"/>
                  </a:lnTo>
                  <a:lnTo>
                    <a:pt x="1195" y="2609"/>
                  </a:lnTo>
                  <a:lnTo>
                    <a:pt x="1216" y="2594"/>
                  </a:lnTo>
                  <a:lnTo>
                    <a:pt x="1238" y="2578"/>
                  </a:lnTo>
                  <a:lnTo>
                    <a:pt x="1258" y="2560"/>
                  </a:lnTo>
                  <a:lnTo>
                    <a:pt x="1278" y="2542"/>
                  </a:lnTo>
                  <a:lnTo>
                    <a:pt x="1297" y="2523"/>
                  </a:lnTo>
                  <a:lnTo>
                    <a:pt x="1317" y="2504"/>
                  </a:lnTo>
                  <a:lnTo>
                    <a:pt x="1336" y="2484"/>
                  </a:lnTo>
                  <a:lnTo>
                    <a:pt x="1354" y="2463"/>
                  </a:lnTo>
                  <a:lnTo>
                    <a:pt x="1372" y="2441"/>
                  </a:lnTo>
                  <a:lnTo>
                    <a:pt x="1389" y="2420"/>
                  </a:lnTo>
                  <a:lnTo>
                    <a:pt x="1406" y="2397"/>
                  </a:lnTo>
                  <a:lnTo>
                    <a:pt x="1422" y="2373"/>
                  </a:lnTo>
                  <a:lnTo>
                    <a:pt x="1439" y="2349"/>
                  </a:lnTo>
                  <a:lnTo>
                    <a:pt x="1454" y="2324"/>
                  </a:lnTo>
                  <a:lnTo>
                    <a:pt x="1484" y="2272"/>
                  </a:lnTo>
                  <a:lnTo>
                    <a:pt x="1512" y="2218"/>
                  </a:lnTo>
                  <a:lnTo>
                    <a:pt x="1538" y="2161"/>
                  </a:lnTo>
                  <a:lnTo>
                    <a:pt x="1562" y="2100"/>
                  </a:lnTo>
                  <a:lnTo>
                    <a:pt x="1584" y="2038"/>
                  </a:lnTo>
                  <a:lnTo>
                    <a:pt x="1604" y="1974"/>
                  </a:lnTo>
                  <a:lnTo>
                    <a:pt x="1622" y="1906"/>
                  </a:lnTo>
                  <a:lnTo>
                    <a:pt x="1638" y="1836"/>
                  </a:lnTo>
                  <a:lnTo>
                    <a:pt x="1652" y="1764"/>
                  </a:lnTo>
                  <a:lnTo>
                    <a:pt x="1663" y="1690"/>
                  </a:lnTo>
                  <a:lnTo>
                    <a:pt x="1674" y="1612"/>
                  </a:lnTo>
                  <a:lnTo>
                    <a:pt x="1681" y="1533"/>
                  </a:lnTo>
                  <a:lnTo>
                    <a:pt x="1686" y="1452"/>
                  </a:lnTo>
                  <a:lnTo>
                    <a:pt x="1690" y="1367"/>
                  </a:lnTo>
                  <a:lnTo>
                    <a:pt x="1691" y="1281"/>
                  </a:lnTo>
                  <a:lnTo>
                    <a:pt x="1691" y="1281"/>
                  </a:lnTo>
                  <a:lnTo>
                    <a:pt x="1690" y="1207"/>
                  </a:lnTo>
                  <a:lnTo>
                    <a:pt x="1686" y="1135"/>
                  </a:lnTo>
                  <a:lnTo>
                    <a:pt x="1682" y="1064"/>
                  </a:lnTo>
                  <a:lnTo>
                    <a:pt x="1675" y="996"/>
                  </a:lnTo>
                  <a:lnTo>
                    <a:pt x="1666" y="930"/>
                  </a:lnTo>
                  <a:lnTo>
                    <a:pt x="1656" y="866"/>
                  </a:lnTo>
                  <a:lnTo>
                    <a:pt x="1643" y="803"/>
                  </a:lnTo>
                  <a:lnTo>
                    <a:pt x="1628" y="743"/>
                  </a:lnTo>
                  <a:lnTo>
                    <a:pt x="1612" y="685"/>
                  </a:lnTo>
                  <a:lnTo>
                    <a:pt x="1594" y="629"/>
                  </a:lnTo>
                  <a:lnTo>
                    <a:pt x="1574" y="575"/>
                  </a:lnTo>
                  <a:lnTo>
                    <a:pt x="1552" y="523"/>
                  </a:lnTo>
                  <a:lnTo>
                    <a:pt x="1530" y="474"/>
                  </a:lnTo>
                  <a:lnTo>
                    <a:pt x="1504" y="427"/>
                  </a:lnTo>
                  <a:lnTo>
                    <a:pt x="1477" y="382"/>
                  </a:lnTo>
                  <a:lnTo>
                    <a:pt x="1449" y="340"/>
                  </a:lnTo>
                  <a:lnTo>
                    <a:pt x="1418" y="300"/>
                  </a:lnTo>
                  <a:lnTo>
                    <a:pt x="1387" y="262"/>
                  </a:lnTo>
                  <a:lnTo>
                    <a:pt x="1353" y="226"/>
                  </a:lnTo>
                  <a:lnTo>
                    <a:pt x="1317" y="194"/>
                  </a:lnTo>
                  <a:lnTo>
                    <a:pt x="1281" y="163"/>
                  </a:lnTo>
                  <a:lnTo>
                    <a:pt x="1243" y="135"/>
                  </a:lnTo>
                  <a:lnTo>
                    <a:pt x="1202" y="110"/>
                  </a:lnTo>
                  <a:lnTo>
                    <a:pt x="1162" y="87"/>
                  </a:lnTo>
                  <a:lnTo>
                    <a:pt x="1119" y="67"/>
                  </a:lnTo>
                  <a:lnTo>
                    <a:pt x="1074" y="50"/>
                  </a:lnTo>
                  <a:lnTo>
                    <a:pt x="1028" y="34"/>
                  </a:lnTo>
                  <a:lnTo>
                    <a:pt x="981" y="22"/>
                  </a:lnTo>
                  <a:lnTo>
                    <a:pt x="932" y="13"/>
                  </a:lnTo>
                  <a:lnTo>
                    <a:pt x="882" y="5"/>
                  </a:lnTo>
                  <a:lnTo>
                    <a:pt x="830" y="2"/>
                  </a:lnTo>
                  <a:lnTo>
                    <a:pt x="77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19"/>
            <p:cNvSpPr>
              <a:spLocks/>
            </p:cNvSpPr>
            <p:nvPr userDrawn="1"/>
          </p:nvSpPr>
          <p:spPr bwMode="auto">
            <a:xfrm>
              <a:off x="4557" y="1300"/>
              <a:ext cx="372" cy="666"/>
            </a:xfrm>
            <a:custGeom>
              <a:avLst/>
              <a:gdLst>
                <a:gd name="T0" fmla="*/ 0 w 1488"/>
                <a:gd name="T1" fmla="*/ 2664 h 2664"/>
                <a:gd name="T2" fmla="*/ 1488 w 1488"/>
                <a:gd name="T3" fmla="*/ 2664 h 2664"/>
                <a:gd name="T4" fmla="*/ 1488 w 1488"/>
                <a:gd name="T5" fmla="*/ 2412 h 2664"/>
                <a:gd name="T6" fmla="*/ 930 w 1488"/>
                <a:gd name="T7" fmla="*/ 2412 h 2664"/>
                <a:gd name="T8" fmla="*/ 930 w 1488"/>
                <a:gd name="T9" fmla="*/ 0 h 2664"/>
                <a:gd name="T10" fmla="*/ 686 w 1488"/>
                <a:gd name="T11" fmla="*/ 0 h 2664"/>
                <a:gd name="T12" fmla="*/ 686 w 1488"/>
                <a:gd name="T13" fmla="*/ 0 h 2664"/>
                <a:gd name="T14" fmla="*/ 656 w 1488"/>
                <a:gd name="T15" fmla="*/ 17 h 2664"/>
                <a:gd name="T16" fmla="*/ 626 w 1488"/>
                <a:gd name="T17" fmla="*/ 34 h 2664"/>
                <a:gd name="T18" fmla="*/ 595 w 1488"/>
                <a:gd name="T19" fmla="*/ 49 h 2664"/>
                <a:gd name="T20" fmla="*/ 564 w 1488"/>
                <a:gd name="T21" fmla="*/ 64 h 2664"/>
                <a:gd name="T22" fmla="*/ 532 w 1488"/>
                <a:gd name="T23" fmla="*/ 79 h 2664"/>
                <a:gd name="T24" fmla="*/ 499 w 1488"/>
                <a:gd name="T25" fmla="*/ 92 h 2664"/>
                <a:gd name="T26" fmla="*/ 465 w 1488"/>
                <a:gd name="T27" fmla="*/ 106 h 2664"/>
                <a:gd name="T28" fmla="*/ 431 w 1488"/>
                <a:gd name="T29" fmla="*/ 119 h 2664"/>
                <a:gd name="T30" fmla="*/ 397 w 1488"/>
                <a:gd name="T31" fmla="*/ 130 h 2664"/>
                <a:gd name="T32" fmla="*/ 360 w 1488"/>
                <a:gd name="T33" fmla="*/ 141 h 2664"/>
                <a:gd name="T34" fmla="*/ 324 w 1488"/>
                <a:gd name="T35" fmla="*/ 151 h 2664"/>
                <a:gd name="T36" fmla="*/ 287 w 1488"/>
                <a:gd name="T37" fmla="*/ 162 h 2664"/>
                <a:gd name="T38" fmla="*/ 248 w 1488"/>
                <a:gd name="T39" fmla="*/ 172 h 2664"/>
                <a:gd name="T40" fmla="*/ 209 w 1488"/>
                <a:gd name="T41" fmla="*/ 180 h 2664"/>
                <a:gd name="T42" fmla="*/ 128 w 1488"/>
                <a:gd name="T43" fmla="*/ 196 h 2664"/>
                <a:gd name="T44" fmla="*/ 128 w 1488"/>
                <a:gd name="T45" fmla="*/ 388 h 2664"/>
                <a:gd name="T46" fmla="*/ 618 w 1488"/>
                <a:gd name="T47" fmla="*/ 388 h 2664"/>
                <a:gd name="T48" fmla="*/ 618 w 1488"/>
                <a:gd name="T49" fmla="*/ 2412 h 2664"/>
                <a:gd name="T50" fmla="*/ 0 w 1488"/>
                <a:gd name="T51" fmla="*/ 2412 h 2664"/>
                <a:gd name="T52" fmla="*/ 0 w 1488"/>
                <a:gd name="T53" fmla="*/ 2664 h 2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88" h="2664">
                  <a:moveTo>
                    <a:pt x="0" y="2664"/>
                  </a:moveTo>
                  <a:lnTo>
                    <a:pt x="1488" y="2664"/>
                  </a:lnTo>
                  <a:lnTo>
                    <a:pt x="1488" y="2412"/>
                  </a:lnTo>
                  <a:lnTo>
                    <a:pt x="930" y="2412"/>
                  </a:lnTo>
                  <a:lnTo>
                    <a:pt x="930" y="0"/>
                  </a:lnTo>
                  <a:lnTo>
                    <a:pt x="686" y="0"/>
                  </a:lnTo>
                  <a:lnTo>
                    <a:pt x="686" y="0"/>
                  </a:lnTo>
                  <a:lnTo>
                    <a:pt x="656" y="17"/>
                  </a:lnTo>
                  <a:lnTo>
                    <a:pt x="626" y="34"/>
                  </a:lnTo>
                  <a:lnTo>
                    <a:pt x="595" y="49"/>
                  </a:lnTo>
                  <a:lnTo>
                    <a:pt x="564" y="64"/>
                  </a:lnTo>
                  <a:lnTo>
                    <a:pt x="532" y="79"/>
                  </a:lnTo>
                  <a:lnTo>
                    <a:pt x="499" y="92"/>
                  </a:lnTo>
                  <a:lnTo>
                    <a:pt x="465" y="106"/>
                  </a:lnTo>
                  <a:lnTo>
                    <a:pt x="431" y="119"/>
                  </a:lnTo>
                  <a:lnTo>
                    <a:pt x="397" y="130"/>
                  </a:lnTo>
                  <a:lnTo>
                    <a:pt x="360" y="141"/>
                  </a:lnTo>
                  <a:lnTo>
                    <a:pt x="324" y="151"/>
                  </a:lnTo>
                  <a:lnTo>
                    <a:pt x="287" y="162"/>
                  </a:lnTo>
                  <a:lnTo>
                    <a:pt x="248" y="172"/>
                  </a:lnTo>
                  <a:lnTo>
                    <a:pt x="209" y="180"/>
                  </a:lnTo>
                  <a:lnTo>
                    <a:pt x="128" y="196"/>
                  </a:lnTo>
                  <a:lnTo>
                    <a:pt x="128" y="388"/>
                  </a:lnTo>
                  <a:lnTo>
                    <a:pt x="618" y="388"/>
                  </a:lnTo>
                  <a:lnTo>
                    <a:pt x="618" y="2412"/>
                  </a:lnTo>
                  <a:lnTo>
                    <a:pt x="0" y="2412"/>
                  </a:lnTo>
                  <a:lnTo>
                    <a:pt x="0" y="26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20"/>
            <p:cNvSpPr>
              <a:spLocks noEditPoints="1"/>
            </p:cNvSpPr>
            <p:nvPr userDrawn="1"/>
          </p:nvSpPr>
          <p:spPr bwMode="auto">
            <a:xfrm>
              <a:off x="0" y="1113"/>
              <a:ext cx="634" cy="688"/>
            </a:xfrm>
            <a:custGeom>
              <a:avLst/>
              <a:gdLst>
                <a:gd name="T0" fmla="*/ 1074 w 2536"/>
                <a:gd name="T1" fmla="*/ 2206 h 2752"/>
                <a:gd name="T2" fmla="*/ 1252 w 2536"/>
                <a:gd name="T3" fmla="*/ 2191 h 2752"/>
                <a:gd name="T4" fmla="*/ 1412 w 2536"/>
                <a:gd name="T5" fmla="*/ 2145 h 2752"/>
                <a:gd name="T6" fmla="*/ 1554 w 2536"/>
                <a:gd name="T7" fmla="*/ 2074 h 2752"/>
                <a:gd name="T8" fmla="*/ 1675 w 2536"/>
                <a:gd name="T9" fmla="*/ 1977 h 2752"/>
                <a:gd name="T10" fmla="*/ 1771 w 2536"/>
                <a:gd name="T11" fmla="*/ 1858 h 2752"/>
                <a:gd name="T12" fmla="*/ 1843 w 2536"/>
                <a:gd name="T13" fmla="*/ 1718 h 2752"/>
                <a:gd name="T14" fmla="*/ 1888 w 2536"/>
                <a:gd name="T15" fmla="*/ 1559 h 2752"/>
                <a:gd name="T16" fmla="*/ 1903 w 2536"/>
                <a:gd name="T17" fmla="*/ 1383 h 2752"/>
                <a:gd name="T18" fmla="*/ 1900 w 2536"/>
                <a:gd name="T19" fmla="*/ 1286 h 2752"/>
                <a:gd name="T20" fmla="*/ 1869 w 2536"/>
                <a:gd name="T21" fmla="*/ 1118 h 2752"/>
                <a:gd name="T22" fmla="*/ 1810 w 2536"/>
                <a:gd name="T23" fmla="*/ 968 h 2752"/>
                <a:gd name="T24" fmla="*/ 1725 w 2536"/>
                <a:gd name="T25" fmla="*/ 836 h 2752"/>
                <a:gd name="T26" fmla="*/ 1617 w 2536"/>
                <a:gd name="T27" fmla="*/ 726 h 2752"/>
                <a:gd name="T28" fmla="*/ 1485 w 2536"/>
                <a:gd name="T29" fmla="*/ 640 h 2752"/>
                <a:gd name="T30" fmla="*/ 1334 w 2536"/>
                <a:gd name="T31" fmla="*/ 581 h 2752"/>
                <a:gd name="T32" fmla="*/ 1165 w 2536"/>
                <a:gd name="T33" fmla="*/ 549 h 2752"/>
                <a:gd name="T34" fmla="*/ 0 w 2536"/>
                <a:gd name="T35" fmla="*/ 0 h 2752"/>
                <a:gd name="T36" fmla="*/ 1154 w 2536"/>
                <a:gd name="T37" fmla="*/ 1 h 2752"/>
                <a:gd name="T38" fmla="*/ 1310 w 2536"/>
                <a:gd name="T39" fmla="*/ 15 h 2752"/>
                <a:gd name="T40" fmla="*/ 1458 w 2536"/>
                <a:gd name="T41" fmla="*/ 42 h 2752"/>
                <a:gd name="T42" fmla="*/ 1599 w 2536"/>
                <a:gd name="T43" fmla="*/ 81 h 2752"/>
                <a:gd name="T44" fmla="*/ 1733 w 2536"/>
                <a:gd name="T45" fmla="*/ 131 h 2752"/>
                <a:gd name="T46" fmla="*/ 1858 w 2536"/>
                <a:gd name="T47" fmla="*/ 193 h 2752"/>
                <a:gd name="T48" fmla="*/ 1973 w 2536"/>
                <a:gd name="T49" fmla="*/ 266 h 2752"/>
                <a:gd name="T50" fmla="*/ 2080 w 2536"/>
                <a:gd name="T51" fmla="*/ 349 h 2752"/>
                <a:gd name="T52" fmla="*/ 2176 w 2536"/>
                <a:gd name="T53" fmla="*/ 441 h 2752"/>
                <a:gd name="T54" fmla="*/ 2262 w 2536"/>
                <a:gd name="T55" fmla="*/ 541 h 2752"/>
                <a:gd name="T56" fmla="*/ 2338 w 2536"/>
                <a:gd name="T57" fmla="*/ 651 h 2752"/>
                <a:gd name="T58" fmla="*/ 2401 w 2536"/>
                <a:gd name="T59" fmla="*/ 767 h 2752"/>
                <a:gd name="T60" fmla="*/ 2454 w 2536"/>
                <a:gd name="T61" fmla="*/ 889 h 2752"/>
                <a:gd name="T62" fmla="*/ 2493 w 2536"/>
                <a:gd name="T63" fmla="*/ 1019 h 2752"/>
                <a:gd name="T64" fmla="*/ 2521 w 2536"/>
                <a:gd name="T65" fmla="*/ 1155 h 2752"/>
                <a:gd name="T66" fmla="*/ 2534 w 2536"/>
                <a:gd name="T67" fmla="*/ 1296 h 2752"/>
                <a:gd name="T68" fmla="*/ 2536 w 2536"/>
                <a:gd name="T69" fmla="*/ 1376 h 2752"/>
                <a:gd name="T70" fmla="*/ 2529 w 2536"/>
                <a:gd name="T71" fmla="*/ 1519 h 2752"/>
                <a:gd name="T72" fmla="*/ 2508 w 2536"/>
                <a:gd name="T73" fmla="*/ 1657 h 2752"/>
                <a:gd name="T74" fmla="*/ 2476 w 2536"/>
                <a:gd name="T75" fmla="*/ 1790 h 2752"/>
                <a:gd name="T76" fmla="*/ 2429 w 2536"/>
                <a:gd name="T77" fmla="*/ 1918 h 2752"/>
                <a:gd name="T78" fmla="*/ 2371 w 2536"/>
                <a:gd name="T79" fmla="*/ 2038 h 2752"/>
                <a:gd name="T80" fmla="*/ 2301 w 2536"/>
                <a:gd name="T81" fmla="*/ 2152 h 2752"/>
                <a:gd name="T82" fmla="*/ 2221 w 2536"/>
                <a:gd name="T83" fmla="*/ 2258 h 2752"/>
                <a:gd name="T84" fmla="*/ 2130 w 2536"/>
                <a:gd name="T85" fmla="*/ 2355 h 2752"/>
                <a:gd name="T86" fmla="*/ 2027 w 2536"/>
                <a:gd name="T87" fmla="*/ 2442 h 2752"/>
                <a:gd name="T88" fmla="*/ 1916 w 2536"/>
                <a:gd name="T89" fmla="*/ 2520 h 2752"/>
                <a:gd name="T90" fmla="*/ 1796 w 2536"/>
                <a:gd name="T91" fmla="*/ 2589 h 2752"/>
                <a:gd name="T92" fmla="*/ 1667 w 2536"/>
                <a:gd name="T93" fmla="*/ 2646 h 2752"/>
                <a:gd name="T94" fmla="*/ 1530 w 2536"/>
                <a:gd name="T95" fmla="*/ 2691 h 2752"/>
                <a:gd name="T96" fmla="*/ 1384 w 2536"/>
                <a:gd name="T97" fmla="*/ 2725 h 2752"/>
                <a:gd name="T98" fmla="*/ 1233 w 2536"/>
                <a:gd name="T99" fmla="*/ 2745 h 2752"/>
                <a:gd name="T100" fmla="*/ 1074 w 2536"/>
                <a:gd name="T101" fmla="*/ 2752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36" h="2752">
                  <a:moveTo>
                    <a:pt x="606" y="546"/>
                  </a:moveTo>
                  <a:lnTo>
                    <a:pt x="606" y="2206"/>
                  </a:lnTo>
                  <a:lnTo>
                    <a:pt x="1074" y="2206"/>
                  </a:lnTo>
                  <a:lnTo>
                    <a:pt x="1074" y="2206"/>
                  </a:lnTo>
                  <a:lnTo>
                    <a:pt x="1119" y="2205"/>
                  </a:lnTo>
                  <a:lnTo>
                    <a:pt x="1165" y="2202"/>
                  </a:lnTo>
                  <a:lnTo>
                    <a:pt x="1209" y="2197"/>
                  </a:lnTo>
                  <a:lnTo>
                    <a:pt x="1252" y="2191"/>
                  </a:lnTo>
                  <a:lnTo>
                    <a:pt x="1293" y="2182"/>
                  </a:lnTo>
                  <a:lnTo>
                    <a:pt x="1334" y="2172"/>
                  </a:lnTo>
                  <a:lnTo>
                    <a:pt x="1374" y="2159"/>
                  </a:lnTo>
                  <a:lnTo>
                    <a:pt x="1412" y="2145"/>
                  </a:lnTo>
                  <a:lnTo>
                    <a:pt x="1450" y="2130"/>
                  </a:lnTo>
                  <a:lnTo>
                    <a:pt x="1485" y="2114"/>
                  </a:lnTo>
                  <a:lnTo>
                    <a:pt x="1521" y="2095"/>
                  </a:lnTo>
                  <a:lnTo>
                    <a:pt x="1554" y="2074"/>
                  </a:lnTo>
                  <a:lnTo>
                    <a:pt x="1586" y="2052"/>
                  </a:lnTo>
                  <a:lnTo>
                    <a:pt x="1617" y="2029"/>
                  </a:lnTo>
                  <a:lnTo>
                    <a:pt x="1646" y="2004"/>
                  </a:lnTo>
                  <a:lnTo>
                    <a:pt x="1675" y="1977"/>
                  </a:lnTo>
                  <a:lnTo>
                    <a:pt x="1701" y="1949"/>
                  </a:lnTo>
                  <a:lnTo>
                    <a:pt x="1725" y="1920"/>
                  </a:lnTo>
                  <a:lnTo>
                    <a:pt x="1749" y="1890"/>
                  </a:lnTo>
                  <a:lnTo>
                    <a:pt x="1771" y="1858"/>
                  </a:lnTo>
                  <a:lnTo>
                    <a:pt x="1792" y="1824"/>
                  </a:lnTo>
                  <a:lnTo>
                    <a:pt x="1810" y="1790"/>
                  </a:lnTo>
                  <a:lnTo>
                    <a:pt x="1828" y="1755"/>
                  </a:lnTo>
                  <a:lnTo>
                    <a:pt x="1843" y="1718"/>
                  </a:lnTo>
                  <a:lnTo>
                    <a:pt x="1857" y="1680"/>
                  </a:lnTo>
                  <a:lnTo>
                    <a:pt x="1869" y="1641"/>
                  </a:lnTo>
                  <a:lnTo>
                    <a:pt x="1879" y="1601"/>
                  </a:lnTo>
                  <a:lnTo>
                    <a:pt x="1888" y="1559"/>
                  </a:lnTo>
                  <a:lnTo>
                    <a:pt x="1895" y="1516"/>
                  </a:lnTo>
                  <a:lnTo>
                    <a:pt x="1900" y="1473"/>
                  </a:lnTo>
                  <a:lnTo>
                    <a:pt x="1902" y="1429"/>
                  </a:lnTo>
                  <a:lnTo>
                    <a:pt x="1903" y="1383"/>
                  </a:lnTo>
                  <a:lnTo>
                    <a:pt x="1903" y="1376"/>
                  </a:lnTo>
                  <a:lnTo>
                    <a:pt x="1903" y="1376"/>
                  </a:lnTo>
                  <a:lnTo>
                    <a:pt x="1902" y="1330"/>
                  </a:lnTo>
                  <a:lnTo>
                    <a:pt x="1900" y="1286"/>
                  </a:lnTo>
                  <a:lnTo>
                    <a:pt x="1895" y="1243"/>
                  </a:lnTo>
                  <a:lnTo>
                    <a:pt x="1888" y="1200"/>
                  </a:lnTo>
                  <a:lnTo>
                    <a:pt x="1879" y="1158"/>
                  </a:lnTo>
                  <a:lnTo>
                    <a:pt x="1869" y="1118"/>
                  </a:lnTo>
                  <a:lnTo>
                    <a:pt x="1857" y="1079"/>
                  </a:lnTo>
                  <a:lnTo>
                    <a:pt x="1843" y="1041"/>
                  </a:lnTo>
                  <a:lnTo>
                    <a:pt x="1828" y="1003"/>
                  </a:lnTo>
                  <a:lnTo>
                    <a:pt x="1810" y="968"/>
                  </a:lnTo>
                  <a:lnTo>
                    <a:pt x="1792" y="932"/>
                  </a:lnTo>
                  <a:lnTo>
                    <a:pt x="1771" y="899"/>
                  </a:lnTo>
                  <a:lnTo>
                    <a:pt x="1749" y="867"/>
                  </a:lnTo>
                  <a:lnTo>
                    <a:pt x="1725" y="836"/>
                  </a:lnTo>
                  <a:lnTo>
                    <a:pt x="1701" y="806"/>
                  </a:lnTo>
                  <a:lnTo>
                    <a:pt x="1675" y="778"/>
                  </a:lnTo>
                  <a:lnTo>
                    <a:pt x="1646" y="752"/>
                  </a:lnTo>
                  <a:lnTo>
                    <a:pt x="1617" y="726"/>
                  </a:lnTo>
                  <a:lnTo>
                    <a:pt x="1586" y="702"/>
                  </a:lnTo>
                  <a:lnTo>
                    <a:pt x="1554" y="680"/>
                  </a:lnTo>
                  <a:lnTo>
                    <a:pt x="1521" y="659"/>
                  </a:lnTo>
                  <a:lnTo>
                    <a:pt x="1485" y="640"/>
                  </a:lnTo>
                  <a:lnTo>
                    <a:pt x="1450" y="623"/>
                  </a:lnTo>
                  <a:lnTo>
                    <a:pt x="1412" y="608"/>
                  </a:lnTo>
                  <a:lnTo>
                    <a:pt x="1374" y="594"/>
                  </a:lnTo>
                  <a:lnTo>
                    <a:pt x="1334" y="581"/>
                  </a:lnTo>
                  <a:lnTo>
                    <a:pt x="1293" y="571"/>
                  </a:lnTo>
                  <a:lnTo>
                    <a:pt x="1252" y="562"/>
                  </a:lnTo>
                  <a:lnTo>
                    <a:pt x="1209" y="554"/>
                  </a:lnTo>
                  <a:lnTo>
                    <a:pt x="1165" y="549"/>
                  </a:lnTo>
                  <a:lnTo>
                    <a:pt x="1119" y="547"/>
                  </a:lnTo>
                  <a:lnTo>
                    <a:pt x="1074" y="546"/>
                  </a:lnTo>
                  <a:lnTo>
                    <a:pt x="606" y="546"/>
                  </a:lnTo>
                  <a:close/>
                  <a:moveTo>
                    <a:pt x="0" y="0"/>
                  </a:moveTo>
                  <a:lnTo>
                    <a:pt x="1074" y="0"/>
                  </a:lnTo>
                  <a:lnTo>
                    <a:pt x="1074" y="0"/>
                  </a:lnTo>
                  <a:lnTo>
                    <a:pt x="1114" y="0"/>
                  </a:lnTo>
                  <a:lnTo>
                    <a:pt x="1154" y="1"/>
                  </a:lnTo>
                  <a:lnTo>
                    <a:pt x="1194" y="4"/>
                  </a:lnTo>
                  <a:lnTo>
                    <a:pt x="1233" y="6"/>
                  </a:lnTo>
                  <a:lnTo>
                    <a:pt x="1271" y="10"/>
                  </a:lnTo>
                  <a:lnTo>
                    <a:pt x="1310" y="15"/>
                  </a:lnTo>
                  <a:lnTo>
                    <a:pt x="1348" y="20"/>
                  </a:lnTo>
                  <a:lnTo>
                    <a:pt x="1384" y="26"/>
                  </a:lnTo>
                  <a:lnTo>
                    <a:pt x="1422" y="34"/>
                  </a:lnTo>
                  <a:lnTo>
                    <a:pt x="1458" y="42"/>
                  </a:lnTo>
                  <a:lnTo>
                    <a:pt x="1494" y="50"/>
                  </a:lnTo>
                  <a:lnTo>
                    <a:pt x="1530" y="59"/>
                  </a:lnTo>
                  <a:lnTo>
                    <a:pt x="1565" y="69"/>
                  </a:lnTo>
                  <a:lnTo>
                    <a:pt x="1599" y="81"/>
                  </a:lnTo>
                  <a:lnTo>
                    <a:pt x="1633" y="92"/>
                  </a:lnTo>
                  <a:lnTo>
                    <a:pt x="1667" y="105"/>
                  </a:lnTo>
                  <a:lnTo>
                    <a:pt x="1700" y="117"/>
                  </a:lnTo>
                  <a:lnTo>
                    <a:pt x="1733" y="131"/>
                  </a:lnTo>
                  <a:lnTo>
                    <a:pt x="1765" y="145"/>
                  </a:lnTo>
                  <a:lnTo>
                    <a:pt x="1796" y="160"/>
                  </a:lnTo>
                  <a:lnTo>
                    <a:pt x="1826" y="177"/>
                  </a:lnTo>
                  <a:lnTo>
                    <a:pt x="1858" y="193"/>
                  </a:lnTo>
                  <a:lnTo>
                    <a:pt x="1887" y="211"/>
                  </a:lnTo>
                  <a:lnTo>
                    <a:pt x="1916" y="229"/>
                  </a:lnTo>
                  <a:lnTo>
                    <a:pt x="1945" y="246"/>
                  </a:lnTo>
                  <a:lnTo>
                    <a:pt x="1973" y="266"/>
                  </a:lnTo>
                  <a:lnTo>
                    <a:pt x="2001" y="285"/>
                  </a:lnTo>
                  <a:lnTo>
                    <a:pt x="2027" y="306"/>
                  </a:lnTo>
                  <a:lnTo>
                    <a:pt x="2054" y="327"/>
                  </a:lnTo>
                  <a:lnTo>
                    <a:pt x="2080" y="349"/>
                  </a:lnTo>
                  <a:lnTo>
                    <a:pt x="2104" y="370"/>
                  </a:lnTo>
                  <a:lnTo>
                    <a:pt x="2130" y="393"/>
                  </a:lnTo>
                  <a:lnTo>
                    <a:pt x="2154" y="417"/>
                  </a:lnTo>
                  <a:lnTo>
                    <a:pt x="2176" y="441"/>
                  </a:lnTo>
                  <a:lnTo>
                    <a:pt x="2199" y="465"/>
                  </a:lnTo>
                  <a:lnTo>
                    <a:pt x="2221" y="490"/>
                  </a:lnTo>
                  <a:lnTo>
                    <a:pt x="2242" y="515"/>
                  </a:lnTo>
                  <a:lnTo>
                    <a:pt x="2262" y="541"/>
                  </a:lnTo>
                  <a:lnTo>
                    <a:pt x="2282" y="567"/>
                  </a:lnTo>
                  <a:lnTo>
                    <a:pt x="2301" y="595"/>
                  </a:lnTo>
                  <a:lnTo>
                    <a:pt x="2320" y="621"/>
                  </a:lnTo>
                  <a:lnTo>
                    <a:pt x="2338" y="651"/>
                  </a:lnTo>
                  <a:lnTo>
                    <a:pt x="2354" y="678"/>
                  </a:lnTo>
                  <a:lnTo>
                    <a:pt x="2371" y="707"/>
                  </a:lnTo>
                  <a:lnTo>
                    <a:pt x="2387" y="736"/>
                  </a:lnTo>
                  <a:lnTo>
                    <a:pt x="2401" y="767"/>
                  </a:lnTo>
                  <a:lnTo>
                    <a:pt x="2416" y="797"/>
                  </a:lnTo>
                  <a:lnTo>
                    <a:pt x="2429" y="827"/>
                  </a:lnTo>
                  <a:lnTo>
                    <a:pt x="2442" y="859"/>
                  </a:lnTo>
                  <a:lnTo>
                    <a:pt x="2454" y="889"/>
                  </a:lnTo>
                  <a:lnTo>
                    <a:pt x="2464" y="922"/>
                  </a:lnTo>
                  <a:lnTo>
                    <a:pt x="2476" y="954"/>
                  </a:lnTo>
                  <a:lnTo>
                    <a:pt x="2484" y="987"/>
                  </a:lnTo>
                  <a:lnTo>
                    <a:pt x="2493" y="1019"/>
                  </a:lnTo>
                  <a:lnTo>
                    <a:pt x="2502" y="1054"/>
                  </a:lnTo>
                  <a:lnTo>
                    <a:pt x="2508" y="1086"/>
                  </a:lnTo>
                  <a:lnTo>
                    <a:pt x="2515" y="1121"/>
                  </a:lnTo>
                  <a:lnTo>
                    <a:pt x="2521" y="1155"/>
                  </a:lnTo>
                  <a:lnTo>
                    <a:pt x="2525" y="1190"/>
                  </a:lnTo>
                  <a:lnTo>
                    <a:pt x="2529" y="1225"/>
                  </a:lnTo>
                  <a:lnTo>
                    <a:pt x="2532" y="1261"/>
                  </a:lnTo>
                  <a:lnTo>
                    <a:pt x="2534" y="1296"/>
                  </a:lnTo>
                  <a:lnTo>
                    <a:pt x="2536" y="1332"/>
                  </a:lnTo>
                  <a:lnTo>
                    <a:pt x="2536" y="1368"/>
                  </a:lnTo>
                  <a:lnTo>
                    <a:pt x="2536" y="1376"/>
                  </a:lnTo>
                  <a:lnTo>
                    <a:pt x="2536" y="1376"/>
                  </a:lnTo>
                  <a:lnTo>
                    <a:pt x="2536" y="1412"/>
                  </a:lnTo>
                  <a:lnTo>
                    <a:pt x="2534" y="1448"/>
                  </a:lnTo>
                  <a:lnTo>
                    <a:pt x="2532" y="1483"/>
                  </a:lnTo>
                  <a:lnTo>
                    <a:pt x="2529" y="1519"/>
                  </a:lnTo>
                  <a:lnTo>
                    <a:pt x="2525" y="1554"/>
                  </a:lnTo>
                  <a:lnTo>
                    <a:pt x="2521" y="1589"/>
                  </a:lnTo>
                  <a:lnTo>
                    <a:pt x="2515" y="1623"/>
                  </a:lnTo>
                  <a:lnTo>
                    <a:pt x="2508" y="1657"/>
                  </a:lnTo>
                  <a:lnTo>
                    <a:pt x="2502" y="1692"/>
                  </a:lnTo>
                  <a:lnTo>
                    <a:pt x="2493" y="1724"/>
                  </a:lnTo>
                  <a:lnTo>
                    <a:pt x="2484" y="1757"/>
                  </a:lnTo>
                  <a:lnTo>
                    <a:pt x="2476" y="1790"/>
                  </a:lnTo>
                  <a:lnTo>
                    <a:pt x="2464" y="1823"/>
                  </a:lnTo>
                  <a:lnTo>
                    <a:pt x="2454" y="1855"/>
                  </a:lnTo>
                  <a:lnTo>
                    <a:pt x="2442" y="1886"/>
                  </a:lnTo>
                  <a:lnTo>
                    <a:pt x="2429" y="1918"/>
                  </a:lnTo>
                  <a:lnTo>
                    <a:pt x="2416" y="1948"/>
                  </a:lnTo>
                  <a:lnTo>
                    <a:pt x="2401" y="1978"/>
                  </a:lnTo>
                  <a:lnTo>
                    <a:pt x="2387" y="2009"/>
                  </a:lnTo>
                  <a:lnTo>
                    <a:pt x="2371" y="2038"/>
                  </a:lnTo>
                  <a:lnTo>
                    <a:pt x="2354" y="2067"/>
                  </a:lnTo>
                  <a:lnTo>
                    <a:pt x="2338" y="2096"/>
                  </a:lnTo>
                  <a:lnTo>
                    <a:pt x="2320" y="2124"/>
                  </a:lnTo>
                  <a:lnTo>
                    <a:pt x="2301" y="2152"/>
                  </a:lnTo>
                  <a:lnTo>
                    <a:pt x="2282" y="2179"/>
                  </a:lnTo>
                  <a:lnTo>
                    <a:pt x="2262" y="2206"/>
                  </a:lnTo>
                  <a:lnTo>
                    <a:pt x="2242" y="2231"/>
                  </a:lnTo>
                  <a:lnTo>
                    <a:pt x="2221" y="2258"/>
                  </a:lnTo>
                  <a:lnTo>
                    <a:pt x="2199" y="2283"/>
                  </a:lnTo>
                  <a:lnTo>
                    <a:pt x="2176" y="2307"/>
                  </a:lnTo>
                  <a:lnTo>
                    <a:pt x="2154" y="2331"/>
                  </a:lnTo>
                  <a:lnTo>
                    <a:pt x="2130" y="2355"/>
                  </a:lnTo>
                  <a:lnTo>
                    <a:pt x="2104" y="2378"/>
                  </a:lnTo>
                  <a:lnTo>
                    <a:pt x="2080" y="2399"/>
                  </a:lnTo>
                  <a:lnTo>
                    <a:pt x="2054" y="2422"/>
                  </a:lnTo>
                  <a:lnTo>
                    <a:pt x="2027" y="2442"/>
                  </a:lnTo>
                  <a:lnTo>
                    <a:pt x="2001" y="2464"/>
                  </a:lnTo>
                  <a:lnTo>
                    <a:pt x="1973" y="2483"/>
                  </a:lnTo>
                  <a:lnTo>
                    <a:pt x="1945" y="2503"/>
                  </a:lnTo>
                  <a:lnTo>
                    <a:pt x="1916" y="2520"/>
                  </a:lnTo>
                  <a:lnTo>
                    <a:pt x="1887" y="2539"/>
                  </a:lnTo>
                  <a:lnTo>
                    <a:pt x="1858" y="2556"/>
                  </a:lnTo>
                  <a:lnTo>
                    <a:pt x="1826" y="2573"/>
                  </a:lnTo>
                  <a:lnTo>
                    <a:pt x="1796" y="2589"/>
                  </a:lnTo>
                  <a:lnTo>
                    <a:pt x="1765" y="2604"/>
                  </a:lnTo>
                  <a:lnTo>
                    <a:pt x="1733" y="2619"/>
                  </a:lnTo>
                  <a:lnTo>
                    <a:pt x="1700" y="2633"/>
                  </a:lnTo>
                  <a:lnTo>
                    <a:pt x="1667" y="2646"/>
                  </a:lnTo>
                  <a:lnTo>
                    <a:pt x="1633" y="2658"/>
                  </a:lnTo>
                  <a:lnTo>
                    <a:pt x="1599" y="2671"/>
                  </a:lnTo>
                  <a:lnTo>
                    <a:pt x="1565" y="2681"/>
                  </a:lnTo>
                  <a:lnTo>
                    <a:pt x="1530" y="2691"/>
                  </a:lnTo>
                  <a:lnTo>
                    <a:pt x="1494" y="2701"/>
                  </a:lnTo>
                  <a:lnTo>
                    <a:pt x="1458" y="2710"/>
                  </a:lnTo>
                  <a:lnTo>
                    <a:pt x="1422" y="2718"/>
                  </a:lnTo>
                  <a:lnTo>
                    <a:pt x="1384" y="2725"/>
                  </a:lnTo>
                  <a:lnTo>
                    <a:pt x="1348" y="2731"/>
                  </a:lnTo>
                  <a:lnTo>
                    <a:pt x="1310" y="2736"/>
                  </a:lnTo>
                  <a:lnTo>
                    <a:pt x="1271" y="2742"/>
                  </a:lnTo>
                  <a:lnTo>
                    <a:pt x="1233" y="2745"/>
                  </a:lnTo>
                  <a:lnTo>
                    <a:pt x="1194" y="2748"/>
                  </a:lnTo>
                  <a:lnTo>
                    <a:pt x="1154" y="2750"/>
                  </a:lnTo>
                  <a:lnTo>
                    <a:pt x="1114" y="2752"/>
                  </a:lnTo>
                  <a:lnTo>
                    <a:pt x="1074"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21"/>
            <p:cNvSpPr>
              <a:spLocks/>
            </p:cNvSpPr>
            <p:nvPr userDrawn="1"/>
          </p:nvSpPr>
          <p:spPr bwMode="auto">
            <a:xfrm>
              <a:off x="729" y="1113"/>
              <a:ext cx="524" cy="688"/>
            </a:xfrm>
            <a:custGeom>
              <a:avLst/>
              <a:gdLst>
                <a:gd name="T0" fmla="*/ 0 w 2095"/>
                <a:gd name="T1" fmla="*/ 0 h 2752"/>
                <a:gd name="T2" fmla="*/ 2075 w 2095"/>
                <a:gd name="T3" fmla="*/ 0 h 2752"/>
                <a:gd name="T4" fmla="*/ 2075 w 2095"/>
                <a:gd name="T5" fmla="*/ 538 h 2752"/>
                <a:gd name="T6" fmla="*/ 601 w 2095"/>
                <a:gd name="T7" fmla="*/ 538 h 2752"/>
                <a:gd name="T8" fmla="*/ 601 w 2095"/>
                <a:gd name="T9" fmla="*/ 1097 h 2752"/>
                <a:gd name="T10" fmla="*/ 1898 w 2095"/>
                <a:gd name="T11" fmla="*/ 1097 h 2752"/>
                <a:gd name="T12" fmla="*/ 1898 w 2095"/>
                <a:gd name="T13" fmla="*/ 1635 h 2752"/>
                <a:gd name="T14" fmla="*/ 601 w 2095"/>
                <a:gd name="T15" fmla="*/ 1635 h 2752"/>
                <a:gd name="T16" fmla="*/ 601 w 2095"/>
                <a:gd name="T17" fmla="*/ 2213 h 2752"/>
                <a:gd name="T18" fmla="*/ 2095 w 2095"/>
                <a:gd name="T19" fmla="*/ 2213 h 2752"/>
                <a:gd name="T20" fmla="*/ 2095 w 2095"/>
                <a:gd name="T21" fmla="*/ 2752 h 2752"/>
                <a:gd name="T22" fmla="*/ 0 w 2095"/>
                <a:gd name="T23" fmla="*/ 2752 h 2752"/>
                <a:gd name="T24" fmla="*/ 0 w 2095"/>
                <a:gd name="T25"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95" h="2752">
                  <a:moveTo>
                    <a:pt x="0" y="0"/>
                  </a:moveTo>
                  <a:lnTo>
                    <a:pt x="2075" y="0"/>
                  </a:lnTo>
                  <a:lnTo>
                    <a:pt x="2075" y="538"/>
                  </a:lnTo>
                  <a:lnTo>
                    <a:pt x="601" y="538"/>
                  </a:lnTo>
                  <a:lnTo>
                    <a:pt x="601" y="1097"/>
                  </a:lnTo>
                  <a:lnTo>
                    <a:pt x="1898" y="1097"/>
                  </a:lnTo>
                  <a:lnTo>
                    <a:pt x="1898" y="1635"/>
                  </a:lnTo>
                  <a:lnTo>
                    <a:pt x="601" y="1635"/>
                  </a:lnTo>
                  <a:lnTo>
                    <a:pt x="601" y="2213"/>
                  </a:lnTo>
                  <a:lnTo>
                    <a:pt x="2095" y="2213"/>
                  </a:lnTo>
                  <a:lnTo>
                    <a:pt x="2095"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22"/>
            <p:cNvSpPr>
              <a:spLocks/>
            </p:cNvSpPr>
            <p:nvPr userDrawn="1"/>
          </p:nvSpPr>
          <p:spPr bwMode="auto">
            <a:xfrm>
              <a:off x="1297" y="1113"/>
              <a:ext cx="690" cy="693"/>
            </a:xfrm>
            <a:custGeom>
              <a:avLst/>
              <a:gdLst>
                <a:gd name="T0" fmla="*/ 0 w 2760"/>
                <a:gd name="T1" fmla="*/ 0 h 2772"/>
                <a:gd name="T2" fmla="*/ 668 w 2760"/>
                <a:gd name="T3" fmla="*/ 0 h 2772"/>
                <a:gd name="T4" fmla="*/ 1388 w 2760"/>
                <a:gd name="T5" fmla="*/ 1938 h 2772"/>
                <a:gd name="T6" fmla="*/ 2107 w 2760"/>
                <a:gd name="T7" fmla="*/ 0 h 2772"/>
                <a:gd name="T8" fmla="*/ 2760 w 2760"/>
                <a:gd name="T9" fmla="*/ 0 h 2772"/>
                <a:gd name="T10" fmla="*/ 1647 w 2760"/>
                <a:gd name="T11" fmla="*/ 2772 h 2772"/>
                <a:gd name="T12" fmla="*/ 1113 w 2760"/>
                <a:gd name="T13" fmla="*/ 2772 h 2772"/>
                <a:gd name="T14" fmla="*/ 0 w 2760"/>
                <a:gd name="T15" fmla="*/ 0 h 27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60" h="2772">
                  <a:moveTo>
                    <a:pt x="0" y="0"/>
                  </a:moveTo>
                  <a:lnTo>
                    <a:pt x="668" y="0"/>
                  </a:lnTo>
                  <a:lnTo>
                    <a:pt x="1388" y="1938"/>
                  </a:lnTo>
                  <a:lnTo>
                    <a:pt x="2107" y="0"/>
                  </a:lnTo>
                  <a:lnTo>
                    <a:pt x="2760" y="0"/>
                  </a:lnTo>
                  <a:lnTo>
                    <a:pt x="1647" y="2772"/>
                  </a:lnTo>
                  <a:lnTo>
                    <a:pt x="1113" y="277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23"/>
            <p:cNvSpPr>
              <a:spLocks/>
            </p:cNvSpPr>
            <p:nvPr userDrawn="1"/>
          </p:nvSpPr>
          <p:spPr bwMode="auto">
            <a:xfrm>
              <a:off x="1988" y="1101"/>
              <a:ext cx="616" cy="712"/>
            </a:xfrm>
            <a:custGeom>
              <a:avLst/>
              <a:gdLst>
                <a:gd name="T0" fmla="*/ 3 w 2460"/>
                <a:gd name="T1" fmla="*/ 1315 h 2848"/>
                <a:gd name="T2" fmla="*/ 34 w 2460"/>
                <a:gd name="T3" fmla="*/ 1104 h 2848"/>
                <a:gd name="T4" fmla="*/ 91 w 2460"/>
                <a:gd name="T5" fmla="*/ 904 h 2848"/>
                <a:gd name="T6" fmla="*/ 175 w 2460"/>
                <a:gd name="T7" fmla="*/ 719 h 2848"/>
                <a:gd name="T8" fmla="*/ 283 w 2460"/>
                <a:gd name="T9" fmla="*/ 548 h 2848"/>
                <a:gd name="T10" fmla="*/ 413 w 2460"/>
                <a:gd name="T11" fmla="*/ 397 h 2848"/>
                <a:gd name="T12" fmla="*/ 564 w 2460"/>
                <a:gd name="T13" fmla="*/ 265 h 2848"/>
                <a:gd name="T14" fmla="*/ 735 w 2460"/>
                <a:gd name="T15" fmla="*/ 158 h 2848"/>
                <a:gd name="T16" fmla="*/ 922 w 2460"/>
                <a:gd name="T17" fmla="*/ 76 h 2848"/>
                <a:gd name="T18" fmla="*/ 1124 w 2460"/>
                <a:gd name="T19" fmla="*/ 23 h 2848"/>
                <a:gd name="T20" fmla="*/ 1339 w 2460"/>
                <a:gd name="T21" fmla="*/ 1 h 2848"/>
                <a:gd name="T22" fmla="*/ 1551 w 2460"/>
                <a:gd name="T23" fmla="*/ 9 h 2848"/>
                <a:gd name="T24" fmla="*/ 1784 w 2460"/>
                <a:gd name="T25" fmla="*/ 50 h 2848"/>
                <a:gd name="T26" fmla="*/ 1988 w 2460"/>
                <a:gd name="T27" fmla="*/ 124 h 2848"/>
                <a:gd name="T28" fmla="*/ 2171 w 2460"/>
                <a:gd name="T29" fmla="*/ 223 h 2848"/>
                <a:gd name="T30" fmla="*/ 2300 w 2460"/>
                <a:gd name="T31" fmla="*/ 590 h 2848"/>
                <a:gd name="T32" fmla="*/ 2061 w 2460"/>
                <a:gd name="T33" fmla="*/ 394 h 2848"/>
                <a:gd name="T34" fmla="*/ 1872 w 2460"/>
                <a:gd name="T35" fmla="*/ 288 h 2848"/>
                <a:gd name="T36" fmla="*/ 1690 w 2460"/>
                <a:gd name="T37" fmla="*/ 223 h 2848"/>
                <a:gd name="T38" fmla="*/ 1484 w 2460"/>
                <a:gd name="T39" fmla="*/ 189 h 2848"/>
                <a:gd name="T40" fmla="*/ 1311 w 2460"/>
                <a:gd name="T41" fmla="*/ 187 h 2848"/>
                <a:gd name="T42" fmla="*/ 1133 w 2460"/>
                <a:gd name="T43" fmla="*/ 210 h 2848"/>
                <a:gd name="T44" fmla="*/ 860 w 2460"/>
                <a:gd name="T45" fmla="*/ 304 h 2848"/>
                <a:gd name="T46" fmla="*/ 584 w 2460"/>
                <a:gd name="T47" fmla="*/ 500 h 2848"/>
                <a:gd name="T48" fmla="*/ 375 w 2460"/>
                <a:gd name="T49" fmla="*/ 772 h 2848"/>
                <a:gd name="T50" fmla="*/ 247 w 2460"/>
                <a:gd name="T51" fmla="*/ 1104 h 2848"/>
                <a:gd name="T52" fmla="*/ 212 w 2460"/>
                <a:gd name="T53" fmla="*/ 1424 h 2848"/>
                <a:gd name="T54" fmla="*/ 247 w 2460"/>
                <a:gd name="T55" fmla="*/ 1737 h 2848"/>
                <a:gd name="T56" fmla="*/ 377 w 2460"/>
                <a:gd name="T57" fmla="*/ 2072 h 2848"/>
                <a:gd name="T58" fmla="*/ 588 w 2460"/>
                <a:gd name="T59" fmla="*/ 2345 h 2848"/>
                <a:gd name="T60" fmla="*/ 865 w 2460"/>
                <a:gd name="T61" fmla="*/ 2542 h 2848"/>
                <a:gd name="T62" fmla="*/ 1138 w 2460"/>
                <a:gd name="T63" fmla="*/ 2638 h 2848"/>
                <a:gd name="T64" fmla="*/ 1315 w 2460"/>
                <a:gd name="T65" fmla="*/ 2661 h 2848"/>
                <a:gd name="T66" fmla="*/ 1484 w 2460"/>
                <a:gd name="T67" fmla="*/ 2658 h 2848"/>
                <a:gd name="T68" fmla="*/ 1683 w 2460"/>
                <a:gd name="T69" fmla="*/ 2627 h 2848"/>
                <a:gd name="T70" fmla="*/ 1865 w 2460"/>
                <a:gd name="T71" fmla="*/ 2565 h 2848"/>
                <a:gd name="T72" fmla="*/ 2032 w 2460"/>
                <a:gd name="T73" fmla="*/ 2474 h 2848"/>
                <a:gd name="T74" fmla="*/ 2322 w 2460"/>
                <a:gd name="T75" fmla="*/ 2234 h 2848"/>
                <a:gd name="T76" fmla="*/ 2235 w 2460"/>
                <a:gd name="T77" fmla="*/ 2563 h 2848"/>
                <a:gd name="T78" fmla="*/ 2052 w 2460"/>
                <a:gd name="T79" fmla="*/ 2682 h 2848"/>
                <a:gd name="T80" fmla="*/ 1851 w 2460"/>
                <a:gd name="T81" fmla="*/ 2771 h 2848"/>
                <a:gd name="T82" fmla="*/ 1625 w 2460"/>
                <a:gd name="T83" fmla="*/ 2827 h 2848"/>
                <a:gd name="T84" fmla="*/ 1368 w 2460"/>
                <a:gd name="T85" fmla="*/ 2848 h 2848"/>
                <a:gd name="T86" fmla="*/ 1187 w 2460"/>
                <a:gd name="T87" fmla="*/ 2836 h 2848"/>
                <a:gd name="T88" fmla="*/ 982 w 2460"/>
                <a:gd name="T89" fmla="*/ 2795 h 2848"/>
                <a:gd name="T90" fmla="*/ 792 w 2460"/>
                <a:gd name="T91" fmla="*/ 2724 h 2848"/>
                <a:gd name="T92" fmla="*/ 617 w 2460"/>
                <a:gd name="T93" fmla="*/ 2627 h 2848"/>
                <a:gd name="T94" fmla="*/ 459 w 2460"/>
                <a:gd name="T95" fmla="*/ 2505 h 2848"/>
                <a:gd name="T96" fmla="*/ 323 w 2460"/>
                <a:gd name="T97" fmla="*/ 2361 h 2848"/>
                <a:gd name="T98" fmla="*/ 208 w 2460"/>
                <a:gd name="T99" fmla="*/ 2198 h 2848"/>
                <a:gd name="T100" fmla="*/ 116 w 2460"/>
                <a:gd name="T101" fmla="*/ 2018 h 2848"/>
                <a:gd name="T102" fmla="*/ 49 w 2460"/>
                <a:gd name="T103" fmla="*/ 1822 h 2848"/>
                <a:gd name="T104" fmla="*/ 10 w 2460"/>
                <a:gd name="T105" fmla="*/ 1613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60" h="2848">
                  <a:moveTo>
                    <a:pt x="0" y="1431"/>
                  </a:moveTo>
                  <a:lnTo>
                    <a:pt x="0" y="1424"/>
                  </a:lnTo>
                  <a:lnTo>
                    <a:pt x="0" y="1424"/>
                  </a:lnTo>
                  <a:lnTo>
                    <a:pt x="0" y="1387"/>
                  </a:lnTo>
                  <a:lnTo>
                    <a:pt x="1" y="1352"/>
                  </a:lnTo>
                  <a:lnTo>
                    <a:pt x="3" y="1315"/>
                  </a:lnTo>
                  <a:lnTo>
                    <a:pt x="6" y="1280"/>
                  </a:lnTo>
                  <a:lnTo>
                    <a:pt x="10" y="1244"/>
                  </a:lnTo>
                  <a:lnTo>
                    <a:pt x="15" y="1209"/>
                  </a:lnTo>
                  <a:lnTo>
                    <a:pt x="20" y="1174"/>
                  </a:lnTo>
                  <a:lnTo>
                    <a:pt x="26" y="1139"/>
                  </a:lnTo>
                  <a:lnTo>
                    <a:pt x="34" y="1104"/>
                  </a:lnTo>
                  <a:lnTo>
                    <a:pt x="41" y="1070"/>
                  </a:lnTo>
                  <a:lnTo>
                    <a:pt x="49" y="1037"/>
                  </a:lnTo>
                  <a:lnTo>
                    <a:pt x="59" y="1003"/>
                  </a:lnTo>
                  <a:lnTo>
                    <a:pt x="69" y="970"/>
                  </a:lnTo>
                  <a:lnTo>
                    <a:pt x="79" y="937"/>
                  </a:lnTo>
                  <a:lnTo>
                    <a:pt x="91" y="904"/>
                  </a:lnTo>
                  <a:lnTo>
                    <a:pt x="103" y="873"/>
                  </a:lnTo>
                  <a:lnTo>
                    <a:pt x="116" y="841"/>
                  </a:lnTo>
                  <a:lnTo>
                    <a:pt x="130" y="810"/>
                  </a:lnTo>
                  <a:lnTo>
                    <a:pt x="144" y="779"/>
                  </a:lnTo>
                  <a:lnTo>
                    <a:pt x="159" y="749"/>
                  </a:lnTo>
                  <a:lnTo>
                    <a:pt x="175" y="719"/>
                  </a:lnTo>
                  <a:lnTo>
                    <a:pt x="190" y="688"/>
                  </a:lnTo>
                  <a:lnTo>
                    <a:pt x="208" y="659"/>
                  </a:lnTo>
                  <a:lnTo>
                    <a:pt x="226" y="632"/>
                  </a:lnTo>
                  <a:lnTo>
                    <a:pt x="243" y="602"/>
                  </a:lnTo>
                  <a:lnTo>
                    <a:pt x="264" y="576"/>
                  </a:lnTo>
                  <a:lnTo>
                    <a:pt x="283" y="548"/>
                  </a:lnTo>
                  <a:lnTo>
                    <a:pt x="303" y="522"/>
                  </a:lnTo>
                  <a:lnTo>
                    <a:pt x="324" y="495"/>
                  </a:lnTo>
                  <a:lnTo>
                    <a:pt x="346" y="470"/>
                  </a:lnTo>
                  <a:lnTo>
                    <a:pt x="367" y="445"/>
                  </a:lnTo>
                  <a:lnTo>
                    <a:pt x="390" y="421"/>
                  </a:lnTo>
                  <a:lnTo>
                    <a:pt x="413" y="397"/>
                  </a:lnTo>
                  <a:lnTo>
                    <a:pt x="437" y="373"/>
                  </a:lnTo>
                  <a:lnTo>
                    <a:pt x="461" y="350"/>
                  </a:lnTo>
                  <a:lnTo>
                    <a:pt x="486" y="328"/>
                  </a:lnTo>
                  <a:lnTo>
                    <a:pt x="511" y="307"/>
                  </a:lnTo>
                  <a:lnTo>
                    <a:pt x="538" y="285"/>
                  </a:lnTo>
                  <a:lnTo>
                    <a:pt x="564" y="265"/>
                  </a:lnTo>
                  <a:lnTo>
                    <a:pt x="591" y="245"/>
                  </a:lnTo>
                  <a:lnTo>
                    <a:pt x="619" y="226"/>
                  </a:lnTo>
                  <a:lnTo>
                    <a:pt x="648" y="208"/>
                  </a:lnTo>
                  <a:lnTo>
                    <a:pt x="675" y="191"/>
                  </a:lnTo>
                  <a:lnTo>
                    <a:pt x="704" y="174"/>
                  </a:lnTo>
                  <a:lnTo>
                    <a:pt x="735" y="158"/>
                  </a:lnTo>
                  <a:lnTo>
                    <a:pt x="764" y="141"/>
                  </a:lnTo>
                  <a:lnTo>
                    <a:pt x="794" y="127"/>
                  </a:lnTo>
                  <a:lnTo>
                    <a:pt x="826" y="114"/>
                  </a:lnTo>
                  <a:lnTo>
                    <a:pt x="857" y="100"/>
                  </a:lnTo>
                  <a:lnTo>
                    <a:pt x="889" y="87"/>
                  </a:lnTo>
                  <a:lnTo>
                    <a:pt x="922" y="76"/>
                  </a:lnTo>
                  <a:lnTo>
                    <a:pt x="953" y="66"/>
                  </a:lnTo>
                  <a:lnTo>
                    <a:pt x="987" y="55"/>
                  </a:lnTo>
                  <a:lnTo>
                    <a:pt x="1020" y="45"/>
                  </a:lnTo>
                  <a:lnTo>
                    <a:pt x="1054" y="38"/>
                  </a:lnTo>
                  <a:lnTo>
                    <a:pt x="1088" y="30"/>
                  </a:lnTo>
                  <a:lnTo>
                    <a:pt x="1124" y="23"/>
                  </a:lnTo>
                  <a:lnTo>
                    <a:pt x="1158" y="18"/>
                  </a:lnTo>
                  <a:lnTo>
                    <a:pt x="1193" y="12"/>
                  </a:lnTo>
                  <a:lnTo>
                    <a:pt x="1230" y="7"/>
                  </a:lnTo>
                  <a:lnTo>
                    <a:pt x="1265" y="5"/>
                  </a:lnTo>
                  <a:lnTo>
                    <a:pt x="1302" y="2"/>
                  </a:lnTo>
                  <a:lnTo>
                    <a:pt x="1339" y="1"/>
                  </a:lnTo>
                  <a:lnTo>
                    <a:pt x="1375" y="0"/>
                  </a:lnTo>
                  <a:lnTo>
                    <a:pt x="1375" y="0"/>
                  </a:lnTo>
                  <a:lnTo>
                    <a:pt x="1421" y="1"/>
                  </a:lnTo>
                  <a:lnTo>
                    <a:pt x="1466" y="2"/>
                  </a:lnTo>
                  <a:lnTo>
                    <a:pt x="1509" y="5"/>
                  </a:lnTo>
                  <a:lnTo>
                    <a:pt x="1551" y="9"/>
                  </a:lnTo>
                  <a:lnTo>
                    <a:pt x="1592" y="14"/>
                  </a:lnTo>
                  <a:lnTo>
                    <a:pt x="1633" y="19"/>
                  </a:lnTo>
                  <a:lnTo>
                    <a:pt x="1672" y="25"/>
                  </a:lnTo>
                  <a:lnTo>
                    <a:pt x="1710" y="33"/>
                  </a:lnTo>
                  <a:lnTo>
                    <a:pt x="1748" y="42"/>
                  </a:lnTo>
                  <a:lnTo>
                    <a:pt x="1784" y="50"/>
                  </a:lnTo>
                  <a:lnTo>
                    <a:pt x="1820" y="60"/>
                  </a:lnTo>
                  <a:lnTo>
                    <a:pt x="1855" y="72"/>
                  </a:lnTo>
                  <a:lnTo>
                    <a:pt x="1889" y="83"/>
                  </a:lnTo>
                  <a:lnTo>
                    <a:pt x="1923" y="96"/>
                  </a:lnTo>
                  <a:lnTo>
                    <a:pt x="1956" y="108"/>
                  </a:lnTo>
                  <a:lnTo>
                    <a:pt x="1988" y="124"/>
                  </a:lnTo>
                  <a:lnTo>
                    <a:pt x="2021" y="138"/>
                  </a:lnTo>
                  <a:lnTo>
                    <a:pt x="2051" y="154"/>
                  </a:lnTo>
                  <a:lnTo>
                    <a:pt x="2081" y="170"/>
                  </a:lnTo>
                  <a:lnTo>
                    <a:pt x="2112" y="187"/>
                  </a:lnTo>
                  <a:lnTo>
                    <a:pt x="2142" y="206"/>
                  </a:lnTo>
                  <a:lnTo>
                    <a:pt x="2171" y="223"/>
                  </a:lnTo>
                  <a:lnTo>
                    <a:pt x="2228" y="263"/>
                  </a:lnTo>
                  <a:lnTo>
                    <a:pt x="2283" y="304"/>
                  </a:lnTo>
                  <a:lnTo>
                    <a:pt x="2338" y="347"/>
                  </a:lnTo>
                  <a:lnTo>
                    <a:pt x="2392" y="393"/>
                  </a:lnTo>
                  <a:lnTo>
                    <a:pt x="2445" y="441"/>
                  </a:lnTo>
                  <a:lnTo>
                    <a:pt x="2300" y="590"/>
                  </a:lnTo>
                  <a:lnTo>
                    <a:pt x="2300" y="590"/>
                  </a:lnTo>
                  <a:lnTo>
                    <a:pt x="2254" y="547"/>
                  </a:lnTo>
                  <a:lnTo>
                    <a:pt x="2208" y="506"/>
                  </a:lnTo>
                  <a:lnTo>
                    <a:pt x="2161" y="466"/>
                  </a:lnTo>
                  <a:lnTo>
                    <a:pt x="2112" y="429"/>
                  </a:lnTo>
                  <a:lnTo>
                    <a:pt x="2061" y="394"/>
                  </a:lnTo>
                  <a:lnTo>
                    <a:pt x="2009" y="360"/>
                  </a:lnTo>
                  <a:lnTo>
                    <a:pt x="1983" y="345"/>
                  </a:lnTo>
                  <a:lnTo>
                    <a:pt x="1956" y="330"/>
                  </a:lnTo>
                  <a:lnTo>
                    <a:pt x="1928" y="314"/>
                  </a:lnTo>
                  <a:lnTo>
                    <a:pt x="1901" y="301"/>
                  </a:lnTo>
                  <a:lnTo>
                    <a:pt x="1872" y="288"/>
                  </a:lnTo>
                  <a:lnTo>
                    <a:pt x="1843" y="275"/>
                  </a:lnTo>
                  <a:lnTo>
                    <a:pt x="1813" y="263"/>
                  </a:lnTo>
                  <a:lnTo>
                    <a:pt x="1783" y="253"/>
                  </a:lnTo>
                  <a:lnTo>
                    <a:pt x="1753" y="242"/>
                  </a:lnTo>
                  <a:lnTo>
                    <a:pt x="1721" y="232"/>
                  </a:lnTo>
                  <a:lnTo>
                    <a:pt x="1690" y="223"/>
                  </a:lnTo>
                  <a:lnTo>
                    <a:pt x="1657" y="216"/>
                  </a:lnTo>
                  <a:lnTo>
                    <a:pt x="1624" y="208"/>
                  </a:lnTo>
                  <a:lnTo>
                    <a:pt x="1590" y="203"/>
                  </a:lnTo>
                  <a:lnTo>
                    <a:pt x="1556" y="197"/>
                  </a:lnTo>
                  <a:lnTo>
                    <a:pt x="1520" y="193"/>
                  </a:lnTo>
                  <a:lnTo>
                    <a:pt x="1484" y="189"/>
                  </a:lnTo>
                  <a:lnTo>
                    <a:pt x="1447" y="187"/>
                  </a:lnTo>
                  <a:lnTo>
                    <a:pt x="1411" y="186"/>
                  </a:lnTo>
                  <a:lnTo>
                    <a:pt x="1371" y="186"/>
                  </a:lnTo>
                  <a:lnTo>
                    <a:pt x="1371" y="186"/>
                  </a:lnTo>
                  <a:lnTo>
                    <a:pt x="1341" y="186"/>
                  </a:lnTo>
                  <a:lnTo>
                    <a:pt x="1311" y="187"/>
                  </a:lnTo>
                  <a:lnTo>
                    <a:pt x="1280" y="188"/>
                  </a:lnTo>
                  <a:lnTo>
                    <a:pt x="1250" y="192"/>
                  </a:lnTo>
                  <a:lnTo>
                    <a:pt x="1220" y="194"/>
                  </a:lnTo>
                  <a:lnTo>
                    <a:pt x="1191" y="199"/>
                  </a:lnTo>
                  <a:lnTo>
                    <a:pt x="1162" y="204"/>
                  </a:lnTo>
                  <a:lnTo>
                    <a:pt x="1133" y="210"/>
                  </a:lnTo>
                  <a:lnTo>
                    <a:pt x="1104" y="216"/>
                  </a:lnTo>
                  <a:lnTo>
                    <a:pt x="1076" y="223"/>
                  </a:lnTo>
                  <a:lnTo>
                    <a:pt x="1019" y="240"/>
                  </a:lnTo>
                  <a:lnTo>
                    <a:pt x="965" y="259"/>
                  </a:lnTo>
                  <a:lnTo>
                    <a:pt x="912" y="280"/>
                  </a:lnTo>
                  <a:lnTo>
                    <a:pt x="860" y="304"/>
                  </a:lnTo>
                  <a:lnTo>
                    <a:pt x="811" y="331"/>
                  </a:lnTo>
                  <a:lnTo>
                    <a:pt x="761" y="360"/>
                  </a:lnTo>
                  <a:lnTo>
                    <a:pt x="715" y="391"/>
                  </a:lnTo>
                  <a:lnTo>
                    <a:pt x="669" y="426"/>
                  </a:lnTo>
                  <a:lnTo>
                    <a:pt x="626" y="462"/>
                  </a:lnTo>
                  <a:lnTo>
                    <a:pt x="584" y="500"/>
                  </a:lnTo>
                  <a:lnTo>
                    <a:pt x="544" y="541"/>
                  </a:lnTo>
                  <a:lnTo>
                    <a:pt x="506" y="584"/>
                  </a:lnTo>
                  <a:lnTo>
                    <a:pt x="471" y="628"/>
                  </a:lnTo>
                  <a:lnTo>
                    <a:pt x="437" y="675"/>
                  </a:lnTo>
                  <a:lnTo>
                    <a:pt x="405" y="723"/>
                  </a:lnTo>
                  <a:lnTo>
                    <a:pt x="375" y="772"/>
                  </a:lnTo>
                  <a:lnTo>
                    <a:pt x="348" y="824"/>
                  </a:lnTo>
                  <a:lnTo>
                    <a:pt x="323" y="877"/>
                  </a:lnTo>
                  <a:lnTo>
                    <a:pt x="300" y="931"/>
                  </a:lnTo>
                  <a:lnTo>
                    <a:pt x="280" y="988"/>
                  </a:lnTo>
                  <a:lnTo>
                    <a:pt x="262" y="1045"/>
                  </a:lnTo>
                  <a:lnTo>
                    <a:pt x="247" y="1104"/>
                  </a:lnTo>
                  <a:lnTo>
                    <a:pt x="235" y="1165"/>
                  </a:lnTo>
                  <a:lnTo>
                    <a:pt x="224" y="1225"/>
                  </a:lnTo>
                  <a:lnTo>
                    <a:pt x="218" y="1287"/>
                  </a:lnTo>
                  <a:lnTo>
                    <a:pt x="213" y="1352"/>
                  </a:lnTo>
                  <a:lnTo>
                    <a:pt x="212" y="1416"/>
                  </a:lnTo>
                  <a:lnTo>
                    <a:pt x="212" y="1424"/>
                  </a:lnTo>
                  <a:lnTo>
                    <a:pt x="212" y="1424"/>
                  </a:lnTo>
                  <a:lnTo>
                    <a:pt x="213" y="1488"/>
                  </a:lnTo>
                  <a:lnTo>
                    <a:pt x="218" y="1553"/>
                  </a:lnTo>
                  <a:lnTo>
                    <a:pt x="224" y="1615"/>
                  </a:lnTo>
                  <a:lnTo>
                    <a:pt x="235" y="1676"/>
                  </a:lnTo>
                  <a:lnTo>
                    <a:pt x="247" y="1737"/>
                  </a:lnTo>
                  <a:lnTo>
                    <a:pt x="264" y="1796"/>
                  </a:lnTo>
                  <a:lnTo>
                    <a:pt x="281" y="1855"/>
                  </a:lnTo>
                  <a:lnTo>
                    <a:pt x="302" y="1911"/>
                  </a:lnTo>
                  <a:lnTo>
                    <a:pt x="324" y="1966"/>
                  </a:lnTo>
                  <a:lnTo>
                    <a:pt x="350" y="2019"/>
                  </a:lnTo>
                  <a:lnTo>
                    <a:pt x="377" y="2072"/>
                  </a:lnTo>
                  <a:lnTo>
                    <a:pt x="408" y="2121"/>
                  </a:lnTo>
                  <a:lnTo>
                    <a:pt x="439" y="2170"/>
                  </a:lnTo>
                  <a:lnTo>
                    <a:pt x="473" y="2216"/>
                  </a:lnTo>
                  <a:lnTo>
                    <a:pt x="510" y="2261"/>
                  </a:lnTo>
                  <a:lnTo>
                    <a:pt x="548" y="2304"/>
                  </a:lnTo>
                  <a:lnTo>
                    <a:pt x="588" y="2345"/>
                  </a:lnTo>
                  <a:lnTo>
                    <a:pt x="630" y="2383"/>
                  </a:lnTo>
                  <a:lnTo>
                    <a:pt x="673" y="2419"/>
                  </a:lnTo>
                  <a:lnTo>
                    <a:pt x="718" y="2453"/>
                  </a:lnTo>
                  <a:lnTo>
                    <a:pt x="766" y="2486"/>
                  </a:lnTo>
                  <a:lnTo>
                    <a:pt x="814" y="2515"/>
                  </a:lnTo>
                  <a:lnTo>
                    <a:pt x="865" y="2542"/>
                  </a:lnTo>
                  <a:lnTo>
                    <a:pt x="917" y="2567"/>
                  </a:lnTo>
                  <a:lnTo>
                    <a:pt x="970" y="2589"/>
                  </a:lnTo>
                  <a:lnTo>
                    <a:pt x="1024" y="2608"/>
                  </a:lnTo>
                  <a:lnTo>
                    <a:pt x="1081" y="2624"/>
                  </a:lnTo>
                  <a:lnTo>
                    <a:pt x="1109" y="2632"/>
                  </a:lnTo>
                  <a:lnTo>
                    <a:pt x="1138" y="2638"/>
                  </a:lnTo>
                  <a:lnTo>
                    <a:pt x="1166" y="2643"/>
                  </a:lnTo>
                  <a:lnTo>
                    <a:pt x="1196" y="2648"/>
                  </a:lnTo>
                  <a:lnTo>
                    <a:pt x="1225" y="2653"/>
                  </a:lnTo>
                  <a:lnTo>
                    <a:pt x="1254" y="2656"/>
                  </a:lnTo>
                  <a:lnTo>
                    <a:pt x="1284" y="2658"/>
                  </a:lnTo>
                  <a:lnTo>
                    <a:pt x="1315" y="2661"/>
                  </a:lnTo>
                  <a:lnTo>
                    <a:pt x="1345" y="2662"/>
                  </a:lnTo>
                  <a:lnTo>
                    <a:pt x="1375" y="2662"/>
                  </a:lnTo>
                  <a:lnTo>
                    <a:pt x="1375" y="2662"/>
                  </a:lnTo>
                  <a:lnTo>
                    <a:pt x="1413" y="2662"/>
                  </a:lnTo>
                  <a:lnTo>
                    <a:pt x="1448" y="2661"/>
                  </a:lnTo>
                  <a:lnTo>
                    <a:pt x="1484" y="2658"/>
                  </a:lnTo>
                  <a:lnTo>
                    <a:pt x="1519" y="2656"/>
                  </a:lnTo>
                  <a:lnTo>
                    <a:pt x="1553" y="2651"/>
                  </a:lnTo>
                  <a:lnTo>
                    <a:pt x="1586" y="2647"/>
                  </a:lnTo>
                  <a:lnTo>
                    <a:pt x="1619" y="2640"/>
                  </a:lnTo>
                  <a:lnTo>
                    <a:pt x="1652" y="2634"/>
                  </a:lnTo>
                  <a:lnTo>
                    <a:pt x="1683" y="2627"/>
                  </a:lnTo>
                  <a:lnTo>
                    <a:pt x="1715" y="2618"/>
                  </a:lnTo>
                  <a:lnTo>
                    <a:pt x="1745" y="2609"/>
                  </a:lnTo>
                  <a:lnTo>
                    <a:pt x="1777" y="2599"/>
                  </a:lnTo>
                  <a:lnTo>
                    <a:pt x="1806" y="2589"/>
                  </a:lnTo>
                  <a:lnTo>
                    <a:pt x="1836" y="2577"/>
                  </a:lnTo>
                  <a:lnTo>
                    <a:pt x="1865" y="2565"/>
                  </a:lnTo>
                  <a:lnTo>
                    <a:pt x="1893" y="2551"/>
                  </a:lnTo>
                  <a:lnTo>
                    <a:pt x="1922" y="2537"/>
                  </a:lnTo>
                  <a:lnTo>
                    <a:pt x="1950" y="2523"/>
                  </a:lnTo>
                  <a:lnTo>
                    <a:pt x="1978" y="2507"/>
                  </a:lnTo>
                  <a:lnTo>
                    <a:pt x="2005" y="2490"/>
                  </a:lnTo>
                  <a:lnTo>
                    <a:pt x="2032" y="2474"/>
                  </a:lnTo>
                  <a:lnTo>
                    <a:pt x="2060" y="2455"/>
                  </a:lnTo>
                  <a:lnTo>
                    <a:pt x="2113" y="2417"/>
                  </a:lnTo>
                  <a:lnTo>
                    <a:pt x="2166" y="2375"/>
                  </a:lnTo>
                  <a:lnTo>
                    <a:pt x="2219" y="2331"/>
                  </a:lnTo>
                  <a:lnTo>
                    <a:pt x="2271" y="2284"/>
                  </a:lnTo>
                  <a:lnTo>
                    <a:pt x="2322" y="2234"/>
                  </a:lnTo>
                  <a:lnTo>
                    <a:pt x="2460" y="2368"/>
                  </a:lnTo>
                  <a:lnTo>
                    <a:pt x="2460" y="2368"/>
                  </a:lnTo>
                  <a:lnTo>
                    <a:pt x="2406" y="2421"/>
                  </a:lnTo>
                  <a:lnTo>
                    <a:pt x="2350" y="2470"/>
                  </a:lnTo>
                  <a:lnTo>
                    <a:pt x="2293" y="2518"/>
                  </a:lnTo>
                  <a:lnTo>
                    <a:pt x="2235" y="2563"/>
                  </a:lnTo>
                  <a:lnTo>
                    <a:pt x="2206" y="2585"/>
                  </a:lnTo>
                  <a:lnTo>
                    <a:pt x="2176" y="2606"/>
                  </a:lnTo>
                  <a:lnTo>
                    <a:pt x="2146" y="2627"/>
                  </a:lnTo>
                  <a:lnTo>
                    <a:pt x="2115" y="2646"/>
                  </a:lnTo>
                  <a:lnTo>
                    <a:pt x="2085" y="2664"/>
                  </a:lnTo>
                  <a:lnTo>
                    <a:pt x="2052" y="2682"/>
                  </a:lnTo>
                  <a:lnTo>
                    <a:pt x="2021" y="2699"/>
                  </a:lnTo>
                  <a:lnTo>
                    <a:pt x="1988" y="2715"/>
                  </a:lnTo>
                  <a:lnTo>
                    <a:pt x="1955" y="2730"/>
                  </a:lnTo>
                  <a:lnTo>
                    <a:pt x="1921" y="2745"/>
                  </a:lnTo>
                  <a:lnTo>
                    <a:pt x="1887" y="2758"/>
                  </a:lnTo>
                  <a:lnTo>
                    <a:pt x="1851" y="2771"/>
                  </a:lnTo>
                  <a:lnTo>
                    <a:pt x="1815" y="2783"/>
                  </a:lnTo>
                  <a:lnTo>
                    <a:pt x="1778" y="2793"/>
                  </a:lnTo>
                  <a:lnTo>
                    <a:pt x="1741" y="2803"/>
                  </a:lnTo>
                  <a:lnTo>
                    <a:pt x="1704" y="2812"/>
                  </a:lnTo>
                  <a:lnTo>
                    <a:pt x="1664" y="2821"/>
                  </a:lnTo>
                  <a:lnTo>
                    <a:pt x="1625" y="2827"/>
                  </a:lnTo>
                  <a:lnTo>
                    <a:pt x="1585" y="2834"/>
                  </a:lnTo>
                  <a:lnTo>
                    <a:pt x="1543" y="2839"/>
                  </a:lnTo>
                  <a:lnTo>
                    <a:pt x="1500" y="2843"/>
                  </a:lnTo>
                  <a:lnTo>
                    <a:pt x="1457" y="2845"/>
                  </a:lnTo>
                  <a:lnTo>
                    <a:pt x="1413" y="2846"/>
                  </a:lnTo>
                  <a:lnTo>
                    <a:pt x="1368" y="2848"/>
                  </a:lnTo>
                  <a:lnTo>
                    <a:pt x="1368" y="2848"/>
                  </a:lnTo>
                  <a:lnTo>
                    <a:pt x="1331" y="2846"/>
                  </a:lnTo>
                  <a:lnTo>
                    <a:pt x="1294" y="2845"/>
                  </a:lnTo>
                  <a:lnTo>
                    <a:pt x="1259" y="2843"/>
                  </a:lnTo>
                  <a:lnTo>
                    <a:pt x="1222" y="2840"/>
                  </a:lnTo>
                  <a:lnTo>
                    <a:pt x="1187" y="2836"/>
                  </a:lnTo>
                  <a:lnTo>
                    <a:pt x="1153" y="2831"/>
                  </a:lnTo>
                  <a:lnTo>
                    <a:pt x="1118" y="2825"/>
                  </a:lnTo>
                  <a:lnTo>
                    <a:pt x="1083" y="2819"/>
                  </a:lnTo>
                  <a:lnTo>
                    <a:pt x="1049" y="2811"/>
                  </a:lnTo>
                  <a:lnTo>
                    <a:pt x="1015" y="2803"/>
                  </a:lnTo>
                  <a:lnTo>
                    <a:pt x="982" y="2795"/>
                  </a:lnTo>
                  <a:lnTo>
                    <a:pt x="950" y="2784"/>
                  </a:lnTo>
                  <a:lnTo>
                    <a:pt x="917" y="2773"/>
                  </a:lnTo>
                  <a:lnTo>
                    <a:pt x="885" y="2762"/>
                  </a:lnTo>
                  <a:lnTo>
                    <a:pt x="854" y="2750"/>
                  </a:lnTo>
                  <a:lnTo>
                    <a:pt x="822" y="2738"/>
                  </a:lnTo>
                  <a:lnTo>
                    <a:pt x="792" y="2724"/>
                  </a:lnTo>
                  <a:lnTo>
                    <a:pt x="761" y="2709"/>
                  </a:lnTo>
                  <a:lnTo>
                    <a:pt x="731" y="2694"/>
                  </a:lnTo>
                  <a:lnTo>
                    <a:pt x="702" y="2678"/>
                  </a:lnTo>
                  <a:lnTo>
                    <a:pt x="673" y="2662"/>
                  </a:lnTo>
                  <a:lnTo>
                    <a:pt x="645" y="2644"/>
                  </a:lnTo>
                  <a:lnTo>
                    <a:pt x="617" y="2627"/>
                  </a:lnTo>
                  <a:lnTo>
                    <a:pt x="590" y="2608"/>
                  </a:lnTo>
                  <a:lnTo>
                    <a:pt x="563" y="2589"/>
                  </a:lnTo>
                  <a:lnTo>
                    <a:pt x="536" y="2568"/>
                  </a:lnTo>
                  <a:lnTo>
                    <a:pt x="510" y="2548"/>
                  </a:lnTo>
                  <a:lnTo>
                    <a:pt x="485" y="2527"/>
                  </a:lnTo>
                  <a:lnTo>
                    <a:pt x="459" y="2505"/>
                  </a:lnTo>
                  <a:lnTo>
                    <a:pt x="435" y="2483"/>
                  </a:lnTo>
                  <a:lnTo>
                    <a:pt x="413" y="2460"/>
                  </a:lnTo>
                  <a:lnTo>
                    <a:pt x="389" y="2436"/>
                  </a:lnTo>
                  <a:lnTo>
                    <a:pt x="366" y="2412"/>
                  </a:lnTo>
                  <a:lnTo>
                    <a:pt x="344" y="2386"/>
                  </a:lnTo>
                  <a:lnTo>
                    <a:pt x="323" y="2361"/>
                  </a:lnTo>
                  <a:lnTo>
                    <a:pt x="303" y="2336"/>
                  </a:lnTo>
                  <a:lnTo>
                    <a:pt x="283" y="2309"/>
                  </a:lnTo>
                  <a:lnTo>
                    <a:pt x="262" y="2283"/>
                  </a:lnTo>
                  <a:lnTo>
                    <a:pt x="243" y="2255"/>
                  </a:lnTo>
                  <a:lnTo>
                    <a:pt x="226" y="2227"/>
                  </a:lnTo>
                  <a:lnTo>
                    <a:pt x="208" y="2198"/>
                  </a:lnTo>
                  <a:lnTo>
                    <a:pt x="190" y="2169"/>
                  </a:lnTo>
                  <a:lnTo>
                    <a:pt x="174" y="2140"/>
                  </a:lnTo>
                  <a:lnTo>
                    <a:pt x="159" y="2110"/>
                  </a:lnTo>
                  <a:lnTo>
                    <a:pt x="144" y="2079"/>
                  </a:lnTo>
                  <a:lnTo>
                    <a:pt x="130" y="2049"/>
                  </a:lnTo>
                  <a:lnTo>
                    <a:pt x="116" y="2018"/>
                  </a:lnTo>
                  <a:lnTo>
                    <a:pt x="103" y="1986"/>
                  </a:lnTo>
                  <a:lnTo>
                    <a:pt x="91" y="1954"/>
                  </a:lnTo>
                  <a:lnTo>
                    <a:pt x="79" y="1922"/>
                  </a:lnTo>
                  <a:lnTo>
                    <a:pt x="69" y="1889"/>
                  </a:lnTo>
                  <a:lnTo>
                    <a:pt x="59" y="1856"/>
                  </a:lnTo>
                  <a:lnTo>
                    <a:pt x="49" y="1822"/>
                  </a:lnTo>
                  <a:lnTo>
                    <a:pt x="41" y="1788"/>
                  </a:lnTo>
                  <a:lnTo>
                    <a:pt x="34" y="1753"/>
                  </a:lnTo>
                  <a:lnTo>
                    <a:pt x="26" y="1719"/>
                  </a:lnTo>
                  <a:lnTo>
                    <a:pt x="20" y="1684"/>
                  </a:lnTo>
                  <a:lnTo>
                    <a:pt x="15" y="1649"/>
                  </a:lnTo>
                  <a:lnTo>
                    <a:pt x="10" y="1613"/>
                  </a:lnTo>
                  <a:lnTo>
                    <a:pt x="6" y="1578"/>
                  </a:lnTo>
                  <a:lnTo>
                    <a:pt x="3" y="1541"/>
                  </a:lnTo>
                  <a:lnTo>
                    <a:pt x="1" y="1505"/>
                  </a:lnTo>
                  <a:lnTo>
                    <a:pt x="0" y="1468"/>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25"/>
            <p:cNvSpPr>
              <a:spLocks noEditPoints="1"/>
            </p:cNvSpPr>
            <p:nvPr userDrawn="1"/>
          </p:nvSpPr>
          <p:spPr bwMode="auto">
            <a:xfrm>
              <a:off x="2651" y="1101"/>
              <a:ext cx="692" cy="712"/>
            </a:xfrm>
            <a:custGeom>
              <a:avLst/>
              <a:gdLst>
                <a:gd name="T0" fmla="*/ 2532 w 2767"/>
                <a:gd name="T1" fmla="*/ 1175 h 2848"/>
                <a:gd name="T2" fmla="*/ 2392 w 2767"/>
                <a:gd name="T3" fmla="*/ 783 h 2848"/>
                <a:gd name="T4" fmla="*/ 2139 w 2767"/>
                <a:gd name="T5" fmla="*/ 469 h 2848"/>
                <a:gd name="T6" fmla="*/ 1824 w 2767"/>
                <a:gd name="T7" fmla="*/ 271 h 2848"/>
                <a:gd name="T8" fmla="*/ 1625 w 2767"/>
                <a:gd name="T9" fmla="*/ 211 h 2848"/>
                <a:gd name="T10" fmla="*/ 1410 w 2767"/>
                <a:gd name="T11" fmla="*/ 186 h 2848"/>
                <a:gd name="T12" fmla="*/ 1224 w 2767"/>
                <a:gd name="T13" fmla="*/ 194 h 2848"/>
                <a:gd name="T14" fmla="*/ 1019 w 2767"/>
                <a:gd name="T15" fmla="*/ 240 h 2848"/>
                <a:gd name="T16" fmla="*/ 757 w 2767"/>
                <a:gd name="T17" fmla="*/ 364 h 2848"/>
                <a:gd name="T18" fmla="*/ 467 w 2767"/>
                <a:gd name="T19" fmla="*/ 633 h 2848"/>
                <a:gd name="T20" fmla="*/ 279 w 2767"/>
                <a:gd name="T21" fmla="*/ 993 h 2848"/>
                <a:gd name="T22" fmla="*/ 212 w 2767"/>
                <a:gd name="T23" fmla="*/ 1416 h 2848"/>
                <a:gd name="T24" fmla="*/ 247 w 2767"/>
                <a:gd name="T25" fmla="*/ 1732 h 2848"/>
                <a:gd name="T26" fmla="*/ 404 w 2767"/>
                <a:gd name="T27" fmla="*/ 2115 h 2848"/>
                <a:gd name="T28" fmla="*/ 670 w 2767"/>
                <a:gd name="T29" fmla="*/ 2416 h 2848"/>
                <a:gd name="T30" fmla="*/ 971 w 2767"/>
                <a:gd name="T31" fmla="*/ 2586 h 2848"/>
                <a:gd name="T32" fmla="*/ 1171 w 2767"/>
                <a:gd name="T33" fmla="*/ 2643 h 2848"/>
                <a:gd name="T34" fmla="*/ 1387 w 2767"/>
                <a:gd name="T35" fmla="*/ 2662 h 2848"/>
                <a:gd name="T36" fmla="*/ 1573 w 2767"/>
                <a:gd name="T37" fmla="*/ 2648 h 2848"/>
                <a:gd name="T38" fmla="*/ 1776 w 2767"/>
                <a:gd name="T39" fmla="*/ 2597 h 2848"/>
                <a:gd name="T40" fmla="*/ 2056 w 2767"/>
                <a:gd name="T41" fmla="*/ 2452 h 2848"/>
                <a:gd name="T42" fmla="*/ 2333 w 2767"/>
                <a:gd name="T43" fmla="*/ 2168 h 2848"/>
                <a:gd name="T44" fmla="*/ 2506 w 2767"/>
                <a:gd name="T45" fmla="*/ 1798 h 2848"/>
                <a:gd name="T46" fmla="*/ 0 w 2767"/>
                <a:gd name="T47" fmla="*/ 1431 h 2848"/>
                <a:gd name="T48" fmla="*/ 10 w 2767"/>
                <a:gd name="T49" fmla="*/ 1249 h 2848"/>
                <a:gd name="T50" fmla="*/ 56 w 2767"/>
                <a:gd name="T51" fmla="*/ 1013 h 2848"/>
                <a:gd name="T52" fmla="*/ 139 w 2767"/>
                <a:gd name="T53" fmla="*/ 791 h 2848"/>
                <a:gd name="T54" fmla="*/ 255 w 2767"/>
                <a:gd name="T55" fmla="*/ 587 h 2848"/>
                <a:gd name="T56" fmla="*/ 404 w 2767"/>
                <a:gd name="T57" fmla="*/ 407 h 2848"/>
                <a:gd name="T58" fmla="*/ 582 w 2767"/>
                <a:gd name="T59" fmla="*/ 253 h 2848"/>
                <a:gd name="T60" fmla="*/ 787 w 2767"/>
                <a:gd name="T61" fmla="*/ 131 h 2848"/>
                <a:gd name="T62" fmla="*/ 1018 w 2767"/>
                <a:gd name="T63" fmla="*/ 48 h 2848"/>
                <a:gd name="T64" fmla="*/ 1272 w 2767"/>
                <a:gd name="T65" fmla="*/ 5 h 2848"/>
                <a:gd name="T66" fmla="*/ 1503 w 2767"/>
                <a:gd name="T67" fmla="*/ 5 h 2848"/>
                <a:gd name="T68" fmla="*/ 1755 w 2767"/>
                <a:gd name="T69" fmla="*/ 47 h 2848"/>
                <a:gd name="T70" fmla="*/ 1985 w 2767"/>
                <a:gd name="T71" fmla="*/ 130 h 2848"/>
                <a:gd name="T72" fmla="*/ 2190 w 2767"/>
                <a:gd name="T73" fmla="*/ 250 h 2848"/>
                <a:gd name="T74" fmla="*/ 2367 w 2767"/>
                <a:gd name="T75" fmla="*/ 403 h 2848"/>
                <a:gd name="T76" fmla="*/ 2513 w 2767"/>
                <a:gd name="T77" fmla="*/ 582 h 2848"/>
                <a:gd name="T78" fmla="*/ 2629 w 2767"/>
                <a:gd name="T79" fmla="*/ 784 h 2848"/>
                <a:gd name="T80" fmla="*/ 2711 w 2767"/>
                <a:gd name="T81" fmla="*/ 1007 h 2848"/>
                <a:gd name="T82" fmla="*/ 2757 w 2767"/>
                <a:gd name="T83" fmla="*/ 1242 h 2848"/>
                <a:gd name="T84" fmla="*/ 2767 w 2767"/>
                <a:gd name="T85" fmla="*/ 1424 h 2848"/>
                <a:gd name="T86" fmla="*/ 2747 w 2767"/>
                <a:gd name="T87" fmla="*/ 1666 h 2848"/>
                <a:gd name="T88" fmla="*/ 2690 w 2767"/>
                <a:gd name="T89" fmla="*/ 1899 h 2848"/>
                <a:gd name="T90" fmla="*/ 2598 w 2767"/>
                <a:gd name="T91" fmla="*/ 2116 h 2848"/>
                <a:gd name="T92" fmla="*/ 2471 w 2767"/>
                <a:gd name="T93" fmla="*/ 2314 h 2848"/>
                <a:gd name="T94" fmla="*/ 2315 w 2767"/>
                <a:gd name="T95" fmla="*/ 2489 h 2848"/>
                <a:gd name="T96" fmla="*/ 2129 w 2767"/>
                <a:gd name="T97" fmla="*/ 2633 h 2848"/>
                <a:gd name="T98" fmla="*/ 1916 w 2767"/>
                <a:gd name="T99" fmla="*/ 2744 h 2848"/>
                <a:gd name="T100" fmla="*/ 1678 w 2767"/>
                <a:gd name="T101" fmla="*/ 2817 h 2848"/>
                <a:gd name="T102" fmla="*/ 1418 w 2767"/>
                <a:gd name="T103" fmla="*/ 2846 h 2848"/>
                <a:gd name="T104" fmla="*/ 1189 w 2767"/>
                <a:gd name="T105" fmla="*/ 2835 h 2848"/>
                <a:gd name="T106" fmla="*/ 942 w 2767"/>
                <a:gd name="T107" fmla="*/ 2781 h 2848"/>
                <a:gd name="T108" fmla="*/ 720 w 2767"/>
                <a:gd name="T109" fmla="*/ 2687 h 2848"/>
                <a:gd name="T110" fmla="*/ 523 w 2767"/>
                <a:gd name="T111" fmla="*/ 2557 h 2848"/>
                <a:gd name="T112" fmla="*/ 355 w 2767"/>
                <a:gd name="T113" fmla="*/ 2397 h 2848"/>
                <a:gd name="T114" fmla="*/ 216 w 2767"/>
                <a:gd name="T115" fmla="*/ 2210 h 2848"/>
                <a:gd name="T116" fmla="*/ 110 w 2767"/>
                <a:gd name="T117" fmla="*/ 2001 h 2848"/>
                <a:gd name="T118" fmla="*/ 39 w 2767"/>
                <a:gd name="T119" fmla="*/ 1775 h 2848"/>
                <a:gd name="T120" fmla="*/ 3 w 2767"/>
                <a:gd name="T121" fmla="*/ 1536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67" h="2848">
                  <a:moveTo>
                    <a:pt x="2555" y="1431"/>
                  </a:moveTo>
                  <a:lnTo>
                    <a:pt x="2555" y="1424"/>
                  </a:lnTo>
                  <a:lnTo>
                    <a:pt x="2555" y="1424"/>
                  </a:lnTo>
                  <a:lnTo>
                    <a:pt x="2554" y="1361"/>
                  </a:lnTo>
                  <a:lnTo>
                    <a:pt x="2549" y="1297"/>
                  </a:lnTo>
                  <a:lnTo>
                    <a:pt x="2542" y="1235"/>
                  </a:lnTo>
                  <a:lnTo>
                    <a:pt x="2532" y="1175"/>
                  </a:lnTo>
                  <a:lnTo>
                    <a:pt x="2519" y="1115"/>
                  </a:lnTo>
                  <a:lnTo>
                    <a:pt x="2504" y="1057"/>
                  </a:lnTo>
                  <a:lnTo>
                    <a:pt x="2487" y="999"/>
                  </a:lnTo>
                  <a:lnTo>
                    <a:pt x="2466" y="944"/>
                  </a:lnTo>
                  <a:lnTo>
                    <a:pt x="2444" y="888"/>
                  </a:lnTo>
                  <a:lnTo>
                    <a:pt x="2418" y="835"/>
                  </a:lnTo>
                  <a:lnTo>
                    <a:pt x="2392" y="783"/>
                  </a:lnTo>
                  <a:lnTo>
                    <a:pt x="2362" y="733"/>
                  </a:lnTo>
                  <a:lnTo>
                    <a:pt x="2330" y="685"/>
                  </a:lnTo>
                  <a:lnTo>
                    <a:pt x="2296" y="638"/>
                  </a:lnTo>
                  <a:lnTo>
                    <a:pt x="2261" y="592"/>
                  </a:lnTo>
                  <a:lnTo>
                    <a:pt x="2221" y="549"/>
                  </a:lnTo>
                  <a:lnTo>
                    <a:pt x="2182" y="508"/>
                  </a:lnTo>
                  <a:lnTo>
                    <a:pt x="2139" y="469"/>
                  </a:lnTo>
                  <a:lnTo>
                    <a:pt x="2095" y="432"/>
                  </a:lnTo>
                  <a:lnTo>
                    <a:pt x="2050" y="398"/>
                  </a:lnTo>
                  <a:lnTo>
                    <a:pt x="2003" y="365"/>
                  </a:lnTo>
                  <a:lnTo>
                    <a:pt x="1954" y="336"/>
                  </a:lnTo>
                  <a:lnTo>
                    <a:pt x="1902" y="308"/>
                  </a:lnTo>
                  <a:lnTo>
                    <a:pt x="1850" y="283"/>
                  </a:lnTo>
                  <a:lnTo>
                    <a:pt x="1824" y="271"/>
                  </a:lnTo>
                  <a:lnTo>
                    <a:pt x="1796" y="260"/>
                  </a:lnTo>
                  <a:lnTo>
                    <a:pt x="1768" y="250"/>
                  </a:lnTo>
                  <a:lnTo>
                    <a:pt x="1740" y="241"/>
                  </a:lnTo>
                  <a:lnTo>
                    <a:pt x="1712" y="232"/>
                  </a:lnTo>
                  <a:lnTo>
                    <a:pt x="1683" y="225"/>
                  </a:lnTo>
                  <a:lnTo>
                    <a:pt x="1654" y="217"/>
                  </a:lnTo>
                  <a:lnTo>
                    <a:pt x="1625" y="211"/>
                  </a:lnTo>
                  <a:lnTo>
                    <a:pt x="1595" y="204"/>
                  </a:lnTo>
                  <a:lnTo>
                    <a:pt x="1566" y="199"/>
                  </a:lnTo>
                  <a:lnTo>
                    <a:pt x="1536" y="196"/>
                  </a:lnTo>
                  <a:lnTo>
                    <a:pt x="1504" y="192"/>
                  </a:lnTo>
                  <a:lnTo>
                    <a:pt x="1474" y="189"/>
                  </a:lnTo>
                  <a:lnTo>
                    <a:pt x="1442" y="187"/>
                  </a:lnTo>
                  <a:lnTo>
                    <a:pt x="1410" y="186"/>
                  </a:lnTo>
                  <a:lnTo>
                    <a:pt x="1379" y="186"/>
                  </a:lnTo>
                  <a:lnTo>
                    <a:pt x="1379" y="186"/>
                  </a:lnTo>
                  <a:lnTo>
                    <a:pt x="1347" y="186"/>
                  </a:lnTo>
                  <a:lnTo>
                    <a:pt x="1316" y="187"/>
                  </a:lnTo>
                  <a:lnTo>
                    <a:pt x="1285" y="189"/>
                  </a:lnTo>
                  <a:lnTo>
                    <a:pt x="1254" y="192"/>
                  </a:lnTo>
                  <a:lnTo>
                    <a:pt x="1224" y="194"/>
                  </a:lnTo>
                  <a:lnTo>
                    <a:pt x="1193" y="199"/>
                  </a:lnTo>
                  <a:lnTo>
                    <a:pt x="1163" y="204"/>
                  </a:lnTo>
                  <a:lnTo>
                    <a:pt x="1134" y="210"/>
                  </a:lnTo>
                  <a:lnTo>
                    <a:pt x="1105" y="217"/>
                  </a:lnTo>
                  <a:lnTo>
                    <a:pt x="1076" y="223"/>
                  </a:lnTo>
                  <a:lnTo>
                    <a:pt x="1047" y="232"/>
                  </a:lnTo>
                  <a:lnTo>
                    <a:pt x="1019" y="240"/>
                  </a:lnTo>
                  <a:lnTo>
                    <a:pt x="991" y="250"/>
                  </a:lnTo>
                  <a:lnTo>
                    <a:pt x="963" y="260"/>
                  </a:lnTo>
                  <a:lnTo>
                    <a:pt x="937" y="270"/>
                  </a:lnTo>
                  <a:lnTo>
                    <a:pt x="910" y="282"/>
                  </a:lnTo>
                  <a:lnTo>
                    <a:pt x="857" y="307"/>
                  </a:lnTo>
                  <a:lnTo>
                    <a:pt x="807" y="333"/>
                  </a:lnTo>
                  <a:lnTo>
                    <a:pt x="757" y="364"/>
                  </a:lnTo>
                  <a:lnTo>
                    <a:pt x="711" y="395"/>
                  </a:lnTo>
                  <a:lnTo>
                    <a:pt x="665" y="429"/>
                  </a:lnTo>
                  <a:lnTo>
                    <a:pt x="622" y="466"/>
                  </a:lnTo>
                  <a:lnTo>
                    <a:pt x="581" y="505"/>
                  </a:lnTo>
                  <a:lnTo>
                    <a:pt x="540" y="546"/>
                  </a:lnTo>
                  <a:lnTo>
                    <a:pt x="502" y="589"/>
                  </a:lnTo>
                  <a:lnTo>
                    <a:pt x="467" y="633"/>
                  </a:lnTo>
                  <a:lnTo>
                    <a:pt x="433" y="680"/>
                  </a:lnTo>
                  <a:lnTo>
                    <a:pt x="401" y="728"/>
                  </a:lnTo>
                  <a:lnTo>
                    <a:pt x="372" y="778"/>
                  </a:lnTo>
                  <a:lnTo>
                    <a:pt x="346" y="829"/>
                  </a:lnTo>
                  <a:lnTo>
                    <a:pt x="320" y="882"/>
                  </a:lnTo>
                  <a:lnTo>
                    <a:pt x="299" y="936"/>
                  </a:lnTo>
                  <a:lnTo>
                    <a:pt x="279" y="993"/>
                  </a:lnTo>
                  <a:lnTo>
                    <a:pt x="261" y="1050"/>
                  </a:lnTo>
                  <a:lnTo>
                    <a:pt x="246" y="1108"/>
                  </a:lnTo>
                  <a:lnTo>
                    <a:pt x="235" y="1167"/>
                  </a:lnTo>
                  <a:lnTo>
                    <a:pt x="224" y="1228"/>
                  </a:lnTo>
                  <a:lnTo>
                    <a:pt x="217" y="1290"/>
                  </a:lnTo>
                  <a:lnTo>
                    <a:pt x="213" y="1353"/>
                  </a:lnTo>
                  <a:lnTo>
                    <a:pt x="212" y="1416"/>
                  </a:lnTo>
                  <a:lnTo>
                    <a:pt x="212" y="1424"/>
                  </a:lnTo>
                  <a:lnTo>
                    <a:pt x="212" y="1424"/>
                  </a:lnTo>
                  <a:lnTo>
                    <a:pt x="213" y="1487"/>
                  </a:lnTo>
                  <a:lnTo>
                    <a:pt x="217" y="1550"/>
                  </a:lnTo>
                  <a:lnTo>
                    <a:pt x="224" y="1612"/>
                  </a:lnTo>
                  <a:lnTo>
                    <a:pt x="235" y="1673"/>
                  </a:lnTo>
                  <a:lnTo>
                    <a:pt x="247" y="1732"/>
                  </a:lnTo>
                  <a:lnTo>
                    <a:pt x="262" y="1790"/>
                  </a:lnTo>
                  <a:lnTo>
                    <a:pt x="280" y="1848"/>
                  </a:lnTo>
                  <a:lnTo>
                    <a:pt x="300" y="1904"/>
                  </a:lnTo>
                  <a:lnTo>
                    <a:pt x="322" y="1959"/>
                  </a:lnTo>
                  <a:lnTo>
                    <a:pt x="347" y="2013"/>
                  </a:lnTo>
                  <a:lnTo>
                    <a:pt x="375" y="2064"/>
                  </a:lnTo>
                  <a:lnTo>
                    <a:pt x="404" y="2115"/>
                  </a:lnTo>
                  <a:lnTo>
                    <a:pt x="437" y="2163"/>
                  </a:lnTo>
                  <a:lnTo>
                    <a:pt x="469" y="2210"/>
                  </a:lnTo>
                  <a:lnTo>
                    <a:pt x="506" y="2255"/>
                  </a:lnTo>
                  <a:lnTo>
                    <a:pt x="544" y="2298"/>
                  </a:lnTo>
                  <a:lnTo>
                    <a:pt x="584" y="2340"/>
                  </a:lnTo>
                  <a:lnTo>
                    <a:pt x="626" y="2378"/>
                  </a:lnTo>
                  <a:lnTo>
                    <a:pt x="670" y="2416"/>
                  </a:lnTo>
                  <a:lnTo>
                    <a:pt x="716" y="2450"/>
                  </a:lnTo>
                  <a:lnTo>
                    <a:pt x="764" y="2483"/>
                  </a:lnTo>
                  <a:lnTo>
                    <a:pt x="813" y="2512"/>
                  </a:lnTo>
                  <a:lnTo>
                    <a:pt x="864" y="2539"/>
                  </a:lnTo>
                  <a:lnTo>
                    <a:pt x="917" y="2565"/>
                  </a:lnTo>
                  <a:lnTo>
                    <a:pt x="943" y="2576"/>
                  </a:lnTo>
                  <a:lnTo>
                    <a:pt x="971" y="2586"/>
                  </a:lnTo>
                  <a:lnTo>
                    <a:pt x="999" y="2596"/>
                  </a:lnTo>
                  <a:lnTo>
                    <a:pt x="1027" y="2606"/>
                  </a:lnTo>
                  <a:lnTo>
                    <a:pt x="1054" y="2615"/>
                  </a:lnTo>
                  <a:lnTo>
                    <a:pt x="1083" y="2623"/>
                  </a:lnTo>
                  <a:lnTo>
                    <a:pt x="1112" y="2630"/>
                  </a:lnTo>
                  <a:lnTo>
                    <a:pt x="1141" y="2637"/>
                  </a:lnTo>
                  <a:lnTo>
                    <a:pt x="1171" y="2643"/>
                  </a:lnTo>
                  <a:lnTo>
                    <a:pt x="1201" y="2648"/>
                  </a:lnTo>
                  <a:lnTo>
                    <a:pt x="1231" y="2652"/>
                  </a:lnTo>
                  <a:lnTo>
                    <a:pt x="1261" y="2656"/>
                  </a:lnTo>
                  <a:lnTo>
                    <a:pt x="1293" y="2658"/>
                  </a:lnTo>
                  <a:lnTo>
                    <a:pt x="1323" y="2661"/>
                  </a:lnTo>
                  <a:lnTo>
                    <a:pt x="1355" y="2662"/>
                  </a:lnTo>
                  <a:lnTo>
                    <a:pt x="1387" y="2662"/>
                  </a:lnTo>
                  <a:lnTo>
                    <a:pt x="1387" y="2662"/>
                  </a:lnTo>
                  <a:lnTo>
                    <a:pt x="1419" y="2662"/>
                  </a:lnTo>
                  <a:lnTo>
                    <a:pt x="1450" y="2661"/>
                  </a:lnTo>
                  <a:lnTo>
                    <a:pt x="1481" y="2658"/>
                  </a:lnTo>
                  <a:lnTo>
                    <a:pt x="1513" y="2656"/>
                  </a:lnTo>
                  <a:lnTo>
                    <a:pt x="1543" y="2652"/>
                  </a:lnTo>
                  <a:lnTo>
                    <a:pt x="1573" y="2648"/>
                  </a:lnTo>
                  <a:lnTo>
                    <a:pt x="1602" y="2643"/>
                  </a:lnTo>
                  <a:lnTo>
                    <a:pt x="1633" y="2637"/>
                  </a:lnTo>
                  <a:lnTo>
                    <a:pt x="1662" y="2630"/>
                  </a:lnTo>
                  <a:lnTo>
                    <a:pt x="1691" y="2624"/>
                  </a:lnTo>
                  <a:lnTo>
                    <a:pt x="1719" y="2615"/>
                  </a:lnTo>
                  <a:lnTo>
                    <a:pt x="1748" y="2606"/>
                  </a:lnTo>
                  <a:lnTo>
                    <a:pt x="1776" y="2597"/>
                  </a:lnTo>
                  <a:lnTo>
                    <a:pt x="1802" y="2587"/>
                  </a:lnTo>
                  <a:lnTo>
                    <a:pt x="1830" y="2577"/>
                  </a:lnTo>
                  <a:lnTo>
                    <a:pt x="1856" y="2566"/>
                  </a:lnTo>
                  <a:lnTo>
                    <a:pt x="1908" y="2541"/>
                  </a:lnTo>
                  <a:lnTo>
                    <a:pt x="1959" y="2514"/>
                  </a:lnTo>
                  <a:lnTo>
                    <a:pt x="2008" y="2484"/>
                  </a:lnTo>
                  <a:lnTo>
                    <a:pt x="2056" y="2452"/>
                  </a:lnTo>
                  <a:lnTo>
                    <a:pt x="2100" y="2418"/>
                  </a:lnTo>
                  <a:lnTo>
                    <a:pt x="2144" y="2381"/>
                  </a:lnTo>
                  <a:lnTo>
                    <a:pt x="2186" y="2342"/>
                  </a:lnTo>
                  <a:lnTo>
                    <a:pt x="2226" y="2302"/>
                  </a:lnTo>
                  <a:lnTo>
                    <a:pt x="2263" y="2259"/>
                  </a:lnTo>
                  <a:lnTo>
                    <a:pt x="2300" y="2215"/>
                  </a:lnTo>
                  <a:lnTo>
                    <a:pt x="2333" y="2168"/>
                  </a:lnTo>
                  <a:lnTo>
                    <a:pt x="2364" y="2120"/>
                  </a:lnTo>
                  <a:lnTo>
                    <a:pt x="2393" y="2071"/>
                  </a:lnTo>
                  <a:lnTo>
                    <a:pt x="2421" y="2019"/>
                  </a:lnTo>
                  <a:lnTo>
                    <a:pt x="2445" y="1966"/>
                  </a:lnTo>
                  <a:lnTo>
                    <a:pt x="2468" y="1911"/>
                  </a:lnTo>
                  <a:lnTo>
                    <a:pt x="2488" y="1855"/>
                  </a:lnTo>
                  <a:lnTo>
                    <a:pt x="2506" y="1798"/>
                  </a:lnTo>
                  <a:lnTo>
                    <a:pt x="2519" y="1740"/>
                  </a:lnTo>
                  <a:lnTo>
                    <a:pt x="2532" y="1680"/>
                  </a:lnTo>
                  <a:lnTo>
                    <a:pt x="2542" y="1620"/>
                  </a:lnTo>
                  <a:lnTo>
                    <a:pt x="2549" y="1558"/>
                  </a:lnTo>
                  <a:lnTo>
                    <a:pt x="2554" y="1494"/>
                  </a:lnTo>
                  <a:lnTo>
                    <a:pt x="2555" y="1431"/>
                  </a:lnTo>
                  <a:close/>
                  <a:moveTo>
                    <a:pt x="0" y="1431"/>
                  </a:moveTo>
                  <a:lnTo>
                    <a:pt x="0" y="1424"/>
                  </a:lnTo>
                  <a:lnTo>
                    <a:pt x="0" y="1424"/>
                  </a:lnTo>
                  <a:lnTo>
                    <a:pt x="0" y="1388"/>
                  </a:lnTo>
                  <a:lnTo>
                    <a:pt x="1" y="1353"/>
                  </a:lnTo>
                  <a:lnTo>
                    <a:pt x="3" y="1319"/>
                  </a:lnTo>
                  <a:lnTo>
                    <a:pt x="6" y="1283"/>
                  </a:lnTo>
                  <a:lnTo>
                    <a:pt x="10" y="1249"/>
                  </a:lnTo>
                  <a:lnTo>
                    <a:pt x="14" y="1215"/>
                  </a:lnTo>
                  <a:lnTo>
                    <a:pt x="19" y="1181"/>
                  </a:lnTo>
                  <a:lnTo>
                    <a:pt x="25" y="1147"/>
                  </a:lnTo>
                  <a:lnTo>
                    <a:pt x="31" y="1113"/>
                  </a:lnTo>
                  <a:lnTo>
                    <a:pt x="39" y="1080"/>
                  </a:lnTo>
                  <a:lnTo>
                    <a:pt x="48" y="1046"/>
                  </a:lnTo>
                  <a:lnTo>
                    <a:pt x="56" y="1013"/>
                  </a:lnTo>
                  <a:lnTo>
                    <a:pt x="65" y="980"/>
                  </a:lnTo>
                  <a:lnTo>
                    <a:pt x="75" y="949"/>
                  </a:lnTo>
                  <a:lnTo>
                    <a:pt x="87" y="916"/>
                  </a:lnTo>
                  <a:lnTo>
                    <a:pt x="99" y="884"/>
                  </a:lnTo>
                  <a:lnTo>
                    <a:pt x="112" y="853"/>
                  </a:lnTo>
                  <a:lnTo>
                    <a:pt x="125" y="822"/>
                  </a:lnTo>
                  <a:lnTo>
                    <a:pt x="139" y="791"/>
                  </a:lnTo>
                  <a:lnTo>
                    <a:pt x="154" y="760"/>
                  </a:lnTo>
                  <a:lnTo>
                    <a:pt x="169" y="731"/>
                  </a:lnTo>
                  <a:lnTo>
                    <a:pt x="184" y="701"/>
                  </a:lnTo>
                  <a:lnTo>
                    <a:pt x="202" y="672"/>
                  </a:lnTo>
                  <a:lnTo>
                    <a:pt x="218" y="643"/>
                  </a:lnTo>
                  <a:lnTo>
                    <a:pt x="237" y="615"/>
                  </a:lnTo>
                  <a:lnTo>
                    <a:pt x="255" y="587"/>
                  </a:lnTo>
                  <a:lnTo>
                    <a:pt x="275" y="560"/>
                  </a:lnTo>
                  <a:lnTo>
                    <a:pt x="294" y="533"/>
                  </a:lnTo>
                  <a:lnTo>
                    <a:pt x="315" y="506"/>
                  </a:lnTo>
                  <a:lnTo>
                    <a:pt x="337" y="481"/>
                  </a:lnTo>
                  <a:lnTo>
                    <a:pt x="358" y="455"/>
                  </a:lnTo>
                  <a:lnTo>
                    <a:pt x="381" y="431"/>
                  </a:lnTo>
                  <a:lnTo>
                    <a:pt x="404" y="407"/>
                  </a:lnTo>
                  <a:lnTo>
                    <a:pt x="428" y="383"/>
                  </a:lnTo>
                  <a:lnTo>
                    <a:pt x="452" y="359"/>
                  </a:lnTo>
                  <a:lnTo>
                    <a:pt x="477" y="337"/>
                  </a:lnTo>
                  <a:lnTo>
                    <a:pt x="502" y="314"/>
                  </a:lnTo>
                  <a:lnTo>
                    <a:pt x="528" y="293"/>
                  </a:lnTo>
                  <a:lnTo>
                    <a:pt x="554" y="273"/>
                  </a:lnTo>
                  <a:lnTo>
                    <a:pt x="582" y="253"/>
                  </a:lnTo>
                  <a:lnTo>
                    <a:pt x="610" y="234"/>
                  </a:lnTo>
                  <a:lnTo>
                    <a:pt x="637" y="215"/>
                  </a:lnTo>
                  <a:lnTo>
                    <a:pt x="667" y="197"/>
                  </a:lnTo>
                  <a:lnTo>
                    <a:pt x="696" y="179"/>
                  </a:lnTo>
                  <a:lnTo>
                    <a:pt x="726" y="163"/>
                  </a:lnTo>
                  <a:lnTo>
                    <a:pt x="756" y="146"/>
                  </a:lnTo>
                  <a:lnTo>
                    <a:pt x="787" y="131"/>
                  </a:lnTo>
                  <a:lnTo>
                    <a:pt x="818" y="117"/>
                  </a:lnTo>
                  <a:lnTo>
                    <a:pt x="851" y="103"/>
                  </a:lnTo>
                  <a:lnTo>
                    <a:pt x="883" y="91"/>
                  </a:lnTo>
                  <a:lnTo>
                    <a:pt x="917" y="78"/>
                  </a:lnTo>
                  <a:lnTo>
                    <a:pt x="949" y="67"/>
                  </a:lnTo>
                  <a:lnTo>
                    <a:pt x="984" y="57"/>
                  </a:lnTo>
                  <a:lnTo>
                    <a:pt x="1018" y="48"/>
                  </a:lnTo>
                  <a:lnTo>
                    <a:pt x="1053" y="39"/>
                  </a:lnTo>
                  <a:lnTo>
                    <a:pt x="1088" y="30"/>
                  </a:lnTo>
                  <a:lnTo>
                    <a:pt x="1124" y="24"/>
                  </a:lnTo>
                  <a:lnTo>
                    <a:pt x="1160" y="18"/>
                  </a:lnTo>
                  <a:lnTo>
                    <a:pt x="1197" y="12"/>
                  </a:lnTo>
                  <a:lnTo>
                    <a:pt x="1234" y="7"/>
                  </a:lnTo>
                  <a:lnTo>
                    <a:pt x="1272" y="5"/>
                  </a:lnTo>
                  <a:lnTo>
                    <a:pt x="1309" y="2"/>
                  </a:lnTo>
                  <a:lnTo>
                    <a:pt x="1349" y="1"/>
                  </a:lnTo>
                  <a:lnTo>
                    <a:pt x="1387" y="0"/>
                  </a:lnTo>
                  <a:lnTo>
                    <a:pt x="1387" y="0"/>
                  </a:lnTo>
                  <a:lnTo>
                    <a:pt x="1426" y="1"/>
                  </a:lnTo>
                  <a:lnTo>
                    <a:pt x="1465" y="2"/>
                  </a:lnTo>
                  <a:lnTo>
                    <a:pt x="1503" y="5"/>
                  </a:lnTo>
                  <a:lnTo>
                    <a:pt x="1539" y="7"/>
                  </a:lnTo>
                  <a:lnTo>
                    <a:pt x="1577" y="12"/>
                  </a:lnTo>
                  <a:lnTo>
                    <a:pt x="1614" y="18"/>
                  </a:lnTo>
                  <a:lnTo>
                    <a:pt x="1650" y="24"/>
                  </a:lnTo>
                  <a:lnTo>
                    <a:pt x="1686" y="30"/>
                  </a:lnTo>
                  <a:lnTo>
                    <a:pt x="1721" y="38"/>
                  </a:lnTo>
                  <a:lnTo>
                    <a:pt x="1755" y="47"/>
                  </a:lnTo>
                  <a:lnTo>
                    <a:pt x="1789" y="57"/>
                  </a:lnTo>
                  <a:lnTo>
                    <a:pt x="1824" y="67"/>
                  </a:lnTo>
                  <a:lnTo>
                    <a:pt x="1858" y="78"/>
                  </a:lnTo>
                  <a:lnTo>
                    <a:pt x="1890" y="90"/>
                  </a:lnTo>
                  <a:lnTo>
                    <a:pt x="1922" y="102"/>
                  </a:lnTo>
                  <a:lnTo>
                    <a:pt x="1955" y="116"/>
                  </a:lnTo>
                  <a:lnTo>
                    <a:pt x="1985" y="130"/>
                  </a:lnTo>
                  <a:lnTo>
                    <a:pt x="2017" y="145"/>
                  </a:lnTo>
                  <a:lnTo>
                    <a:pt x="2047" y="160"/>
                  </a:lnTo>
                  <a:lnTo>
                    <a:pt x="2076" y="178"/>
                  </a:lnTo>
                  <a:lnTo>
                    <a:pt x="2105" y="194"/>
                  </a:lnTo>
                  <a:lnTo>
                    <a:pt x="2134" y="212"/>
                  </a:lnTo>
                  <a:lnTo>
                    <a:pt x="2162" y="231"/>
                  </a:lnTo>
                  <a:lnTo>
                    <a:pt x="2190" y="250"/>
                  </a:lnTo>
                  <a:lnTo>
                    <a:pt x="2216" y="270"/>
                  </a:lnTo>
                  <a:lnTo>
                    <a:pt x="2243" y="290"/>
                  </a:lnTo>
                  <a:lnTo>
                    <a:pt x="2269" y="312"/>
                  </a:lnTo>
                  <a:lnTo>
                    <a:pt x="2295" y="333"/>
                  </a:lnTo>
                  <a:lnTo>
                    <a:pt x="2319" y="356"/>
                  </a:lnTo>
                  <a:lnTo>
                    <a:pt x="2343" y="379"/>
                  </a:lnTo>
                  <a:lnTo>
                    <a:pt x="2367" y="403"/>
                  </a:lnTo>
                  <a:lnTo>
                    <a:pt x="2389" y="427"/>
                  </a:lnTo>
                  <a:lnTo>
                    <a:pt x="2412" y="451"/>
                  </a:lnTo>
                  <a:lnTo>
                    <a:pt x="2434" y="476"/>
                  </a:lnTo>
                  <a:lnTo>
                    <a:pt x="2455" y="501"/>
                  </a:lnTo>
                  <a:lnTo>
                    <a:pt x="2475" y="528"/>
                  </a:lnTo>
                  <a:lnTo>
                    <a:pt x="2494" y="554"/>
                  </a:lnTo>
                  <a:lnTo>
                    <a:pt x="2513" y="582"/>
                  </a:lnTo>
                  <a:lnTo>
                    <a:pt x="2532" y="610"/>
                  </a:lnTo>
                  <a:lnTo>
                    <a:pt x="2550" y="638"/>
                  </a:lnTo>
                  <a:lnTo>
                    <a:pt x="2567" y="667"/>
                  </a:lnTo>
                  <a:lnTo>
                    <a:pt x="2584" y="696"/>
                  </a:lnTo>
                  <a:lnTo>
                    <a:pt x="2599" y="725"/>
                  </a:lnTo>
                  <a:lnTo>
                    <a:pt x="2614" y="754"/>
                  </a:lnTo>
                  <a:lnTo>
                    <a:pt x="2629" y="784"/>
                  </a:lnTo>
                  <a:lnTo>
                    <a:pt x="2643" y="816"/>
                  </a:lnTo>
                  <a:lnTo>
                    <a:pt x="2656" y="846"/>
                  </a:lnTo>
                  <a:lnTo>
                    <a:pt x="2669" y="878"/>
                  </a:lnTo>
                  <a:lnTo>
                    <a:pt x="2680" y="910"/>
                  </a:lnTo>
                  <a:lnTo>
                    <a:pt x="2691" y="941"/>
                  </a:lnTo>
                  <a:lnTo>
                    <a:pt x="2701" y="974"/>
                  </a:lnTo>
                  <a:lnTo>
                    <a:pt x="2711" y="1007"/>
                  </a:lnTo>
                  <a:lnTo>
                    <a:pt x="2720" y="1040"/>
                  </a:lnTo>
                  <a:lnTo>
                    <a:pt x="2728" y="1072"/>
                  </a:lnTo>
                  <a:lnTo>
                    <a:pt x="2735" y="1105"/>
                  </a:lnTo>
                  <a:lnTo>
                    <a:pt x="2742" y="1139"/>
                  </a:lnTo>
                  <a:lnTo>
                    <a:pt x="2748" y="1174"/>
                  </a:lnTo>
                  <a:lnTo>
                    <a:pt x="2753" y="1208"/>
                  </a:lnTo>
                  <a:lnTo>
                    <a:pt x="2757" y="1242"/>
                  </a:lnTo>
                  <a:lnTo>
                    <a:pt x="2761" y="1276"/>
                  </a:lnTo>
                  <a:lnTo>
                    <a:pt x="2763" y="1311"/>
                  </a:lnTo>
                  <a:lnTo>
                    <a:pt x="2766" y="1345"/>
                  </a:lnTo>
                  <a:lnTo>
                    <a:pt x="2767" y="1381"/>
                  </a:lnTo>
                  <a:lnTo>
                    <a:pt x="2767" y="1416"/>
                  </a:lnTo>
                  <a:lnTo>
                    <a:pt x="2767" y="1424"/>
                  </a:lnTo>
                  <a:lnTo>
                    <a:pt x="2767" y="1424"/>
                  </a:lnTo>
                  <a:lnTo>
                    <a:pt x="2767" y="1459"/>
                  </a:lnTo>
                  <a:lnTo>
                    <a:pt x="2766" y="1494"/>
                  </a:lnTo>
                  <a:lnTo>
                    <a:pt x="2763" y="1529"/>
                  </a:lnTo>
                  <a:lnTo>
                    <a:pt x="2761" y="1564"/>
                  </a:lnTo>
                  <a:lnTo>
                    <a:pt x="2757" y="1598"/>
                  </a:lnTo>
                  <a:lnTo>
                    <a:pt x="2753" y="1632"/>
                  </a:lnTo>
                  <a:lnTo>
                    <a:pt x="2747" y="1666"/>
                  </a:lnTo>
                  <a:lnTo>
                    <a:pt x="2742" y="1700"/>
                  </a:lnTo>
                  <a:lnTo>
                    <a:pt x="2735" y="1735"/>
                  </a:lnTo>
                  <a:lnTo>
                    <a:pt x="2728" y="1767"/>
                  </a:lnTo>
                  <a:lnTo>
                    <a:pt x="2719" y="1802"/>
                  </a:lnTo>
                  <a:lnTo>
                    <a:pt x="2710" y="1834"/>
                  </a:lnTo>
                  <a:lnTo>
                    <a:pt x="2700" y="1867"/>
                  </a:lnTo>
                  <a:lnTo>
                    <a:pt x="2690" y="1899"/>
                  </a:lnTo>
                  <a:lnTo>
                    <a:pt x="2679" y="1932"/>
                  </a:lnTo>
                  <a:lnTo>
                    <a:pt x="2667" y="1963"/>
                  </a:lnTo>
                  <a:lnTo>
                    <a:pt x="2655" y="1995"/>
                  </a:lnTo>
                  <a:lnTo>
                    <a:pt x="2642" y="2025"/>
                  </a:lnTo>
                  <a:lnTo>
                    <a:pt x="2628" y="2057"/>
                  </a:lnTo>
                  <a:lnTo>
                    <a:pt x="2613" y="2087"/>
                  </a:lnTo>
                  <a:lnTo>
                    <a:pt x="2598" y="2116"/>
                  </a:lnTo>
                  <a:lnTo>
                    <a:pt x="2581" y="2146"/>
                  </a:lnTo>
                  <a:lnTo>
                    <a:pt x="2565" y="2175"/>
                  </a:lnTo>
                  <a:lnTo>
                    <a:pt x="2547" y="2205"/>
                  </a:lnTo>
                  <a:lnTo>
                    <a:pt x="2530" y="2232"/>
                  </a:lnTo>
                  <a:lnTo>
                    <a:pt x="2511" y="2260"/>
                  </a:lnTo>
                  <a:lnTo>
                    <a:pt x="2492" y="2288"/>
                  </a:lnTo>
                  <a:lnTo>
                    <a:pt x="2471" y="2314"/>
                  </a:lnTo>
                  <a:lnTo>
                    <a:pt x="2451" y="2341"/>
                  </a:lnTo>
                  <a:lnTo>
                    <a:pt x="2430" y="2368"/>
                  </a:lnTo>
                  <a:lnTo>
                    <a:pt x="2408" y="2393"/>
                  </a:lnTo>
                  <a:lnTo>
                    <a:pt x="2386" y="2417"/>
                  </a:lnTo>
                  <a:lnTo>
                    <a:pt x="2363" y="2441"/>
                  </a:lnTo>
                  <a:lnTo>
                    <a:pt x="2339" y="2465"/>
                  </a:lnTo>
                  <a:lnTo>
                    <a:pt x="2315" y="2489"/>
                  </a:lnTo>
                  <a:lnTo>
                    <a:pt x="2290" y="2510"/>
                  </a:lnTo>
                  <a:lnTo>
                    <a:pt x="2264" y="2533"/>
                  </a:lnTo>
                  <a:lnTo>
                    <a:pt x="2238" y="2555"/>
                  </a:lnTo>
                  <a:lnTo>
                    <a:pt x="2211" y="2575"/>
                  </a:lnTo>
                  <a:lnTo>
                    <a:pt x="2185" y="2595"/>
                  </a:lnTo>
                  <a:lnTo>
                    <a:pt x="2157" y="2614"/>
                  </a:lnTo>
                  <a:lnTo>
                    <a:pt x="2129" y="2633"/>
                  </a:lnTo>
                  <a:lnTo>
                    <a:pt x="2100" y="2651"/>
                  </a:lnTo>
                  <a:lnTo>
                    <a:pt x="2070" y="2668"/>
                  </a:lnTo>
                  <a:lnTo>
                    <a:pt x="2041" y="2685"/>
                  </a:lnTo>
                  <a:lnTo>
                    <a:pt x="2010" y="2701"/>
                  </a:lnTo>
                  <a:lnTo>
                    <a:pt x="1979" y="2716"/>
                  </a:lnTo>
                  <a:lnTo>
                    <a:pt x="1947" y="2730"/>
                  </a:lnTo>
                  <a:lnTo>
                    <a:pt x="1916" y="2744"/>
                  </a:lnTo>
                  <a:lnTo>
                    <a:pt x="1883" y="2757"/>
                  </a:lnTo>
                  <a:lnTo>
                    <a:pt x="1850" y="2769"/>
                  </a:lnTo>
                  <a:lnTo>
                    <a:pt x="1817" y="2781"/>
                  </a:lnTo>
                  <a:lnTo>
                    <a:pt x="1783" y="2791"/>
                  </a:lnTo>
                  <a:lnTo>
                    <a:pt x="1749" y="2800"/>
                  </a:lnTo>
                  <a:lnTo>
                    <a:pt x="1714" y="2808"/>
                  </a:lnTo>
                  <a:lnTo>
                    <a:pt x="1678" y="2817"/>
                  </a:lnTo>
                  <a:lnTo>
                    <a:pt x="1643" y="2824"/>
                  </a:lnTo>
                  <a:lnTo>
                    <a:pt x="1606" y="2830"/>
                  </a:lnTo>
                  <a:lnTo>
                    <a:pt x="1570" y="2835"/>
                  </a:lnTo>
                  <a:lnTo>
                    <a:pt x="1532" y="2840"/>
                  </a:lnTo>
                  <a:lnTo>
                    <a:pt x="1495" y="2843"/>
                  </a:lnTo>
                  <a:lnTo>
                    <a:pt x="1456" y="2845"/>
                  </a:lnTo>
                  <a:lnTo>
                    <a:pt x="1418" y="2846"/>
                  </a:lnTo>
                  <a:lnTo>
                    <a:pt x="1379" y="2848"/>
                  </a:lnTo>
                  <a:lnTo>
                    <a:pt x="1379" y="2848"/>
                  </a:lnTo>
                  <a:lnTo>
                    <a:pt x="1340" y="2846"/>
                  </a:lnTo>
                  <a:lnTo>
                    <a:pt x="1302" y="2845"/>
                  </a:lnTo>
                  <a:lnTo>
                    <a:pt x="1264" y="2843"/>
                  </a:lnTo>
                  <a:lnTo>
                    <a:pt x="1226" y="2840"/>
                  </a:lnTo>
                  <a:lnTo>
                    <a:pt x="1189" y="2835"/>
                  </a:lnTo>
                  <a:lnTo>
                    <a:pt x="1153" y="2830"/>
                  </a:lnTo>
                  <a:lnTo>
                    <a:pt x="1116" y="2824"/>
                  </a:lnTo>
                  <a:lnTo>
                    <a:pt x="1081" y="2817"/>
                  </a:lnTo>
                  <a:lnTo>
                    <a:pt x="1045" y="2810"/>
                  </a:lnTo>
                  <a:lnTo>
                    <a:pt x="1010" y="2801"/>
                  </a:lnTo>
                  <a:lnTo>
                    <a:pt x="976" y="2791"/>
                  </a:lnTo>
                  <a:lnTo>
                    <a:pt x="942" y="2781"/>
                  </a:lnTo>
                  <a:lnTo>
                    <a:pt x="909" y="2769"/>
                  </a:lnTo>
                  <a:lnTo>
                    <a:pt x="876" y="2758"/>
                  </a:lnTo>
                  <a:lnTo>
                    <a:pt x="843" y="2745"/>
                  </a:lnTo>
                  <a:lnTo>
                    <a:pt x="812" y="2731"/>
                  </a:lnTo>
                  <a:lnTo>
                    <a:pt x="780" y="2718"/>
                  </a:lnTo>
                  <a:lnTo>
                    <a:pt x="750" y="2702"/>
                  </a:lnTo>
                  <a:lnTo>
                    <a:pt x="720" y="2687"/>
                  </a:lnTo>
                  <a:lnTo>
                    <a:pt x="689" y="2671"/>
                  </a:lnTo>
                  <a:lnTo>
                    <a:pt x="660" y="2653"/>
                  </a:lnTo>
                  <a:lnTo>
                    <a:pt x="632" y="2635"/>
                  </a:lnTo>
                  <a:lnTo>
                    <a:pt x="603" y="2616"/>
                  </a:lnTo>
                  <a:lnTo>
                    <a:pt x="577" y="2597"/>
                  </a:lnTo>
                  <a:lnTo>
                    <a:pt x="549" y="2577"/>
                  </a:lnTo>
                  <a:lnTo>
                    <a:pt x="523" y="2557"/>
                  </a:lnTo>
                  <a:lnTo>
                    <a:pt x="497" y="2536"/>
                  </a:lnTo>
                  <a:lnTo>
                    <a:pt x="472" y="2514"/>
                  </a:lnTo>
                  <a:lnTo>
                    <a:pt x="447" y="2491"/>
                  </a:lnTo>
                  <a:lnTo>
                    <a:pt x="423" y="2469"/>
                  </a:lnTo>
                  <a:lnTo>
                    <a:pt x="400" y="2445"/>
                  </a:lnTo>
                  <a:lnTo>
                    <a:pt x="377" y="2421"/>
                  </a:lnTo>
                  <a:lnTo>
                    <a:pt x="355" y="2397"/>
                  </a:lnTo>
                  <a:lnTo>
                    <a:pt x="333" y="2371"/>
                  </a:lnTo>
                  <a:lnTo>
                    <a:pt x="312" y="2346"/>
                  </a:lnTo>
                  <a:lnTo>
                    <a:pt x="291" y="2320"/>
                  </a:lnTo>
                  <a:lnTo>
                    <a:pt x="271" y="2293"/>
                  </a:lnTo>
                  <a:lnTo>
                    <a:pt x="252" y="2265"/>
                  </a:lnTo>
                  <a:lnTo>
                    <a:pt x="235" y="2237"/>
                  </a:lnTo>
                  <a:lnTo>
                    <a:pt x="216" y="2210"/>
                  </a:lnTo>
                  <a:lnTo>
                    <a:pt x="199" y="2181"/>
                  </a:lnTo>
                  <a:lnTo>
                    <a:pt x="183" y="2151"/>
                  </a:lnTo>
                  <a:lnTo>
                    <a:pt x="166" y="2122"/>
                  </a:lnTo>
                  <a:lnTo>
                    <a:pt x="151" y="2092"/>
                  </a:lnTo>
                  <a:lnTo>
                    <a:pt x="137" y="2063"/>
                  </a:lnTo>
                  <a:lnTo>
                    <a:pt x="123" y="2031"/>
                  </a:lnTo>
                  <a:lnTo>
                    <a:pt x="110" y="2001"/>
                  </a:lnTo>
                  <a:lnTo>
                    <a:pt x="98" y="1970"/>
                  </a:lnTo>
                  <a:lnTo>
                    <a:pt x="86" y="1938"/>
                  </a:lnTo>
                  <a:lnTo>
                    <a:pt x="75" y="1906"/>
                  </a:lnTo>
                  <a:lnTo>
                    <a:pt x="65" y="1874"/>
                  </a:lnTo>
                  <a:lnTo>
                    <a:pt x="55" y="1841"/>
                  </a:lnTo>
                  <a:lnTo>
                    <a:pt x="46" y="1808"/>
                  </a:lnTo>
                  <a:lnTo>
                    <a:pt x="39" y="1775"/>
                  </a:lnTo>
                  <a:lnTo>
                    <a:pt x="31" y="1742"/>
                  </a:lnTo>
                  <a:lnTo>
                    <a:pt x="25" y="1708"/>
                  </a:lnTo>
                  <a:lnTo>
                    <a:pt x="19" y="1674"/>
                  </a:lnTo>
                  <a:lnTo>
                    <a:pt x="14" y="1640"/>
                  </a:lnTo>
                  <a:lnTo>
                    <a:pt x="10" y="1606"/>
                  </a:lnTo>
                  <a:lnTo>
                    <a:pt x="6" y="1572"/>
                  </a:lnTo>
                  <a:lnTo>
                    <a:pt x="3" y="1536"/>
                  </a:lnTo>
                  <a:lnTo>
                    <a:pt x="1" y="1502"/>
                  </a:lnTo>
                  <a:lnTo>
                    <a:pt x="0" y="1467"/>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28"/>
            <p:cNvSpPr>
              <a:spLocks/>
            </p:cNvSpPr>
            <p:nvPr userDrawn="1"/>
          </p:nvSpPr>
          <p:spPr bwMode="auto">
            <a:xfrm>
              <a:off x="3476" y="1113"/>
              <a:ext cx="572" cy="688"/>
            </a:xfrm>
            <a:custGeom>
              <a:avLst/>
              <a:gdLst>
                <a:gd name="T0" fmla="*/ 2091 w 2287"/>
                <a:gd name="T1" fmla="*/ 0 h 2752"/>
                <a:gd name="T2" fmla="*/ 2091 w 2287"/>
                <a:gd name="T3" fmla="*/ 2394 h 2752"/>
                <a:gd name="T4" fmla="*/ 193 w 2287"/>
                <a:gd name="T5" fmla="*/ 0 h 2752"/>
                <a:gd name="T6" fmla="*/ 0 w 2287"/>
                <a:gd name="T7" fmla="*/ 0 h 2752"/>
                <a:gd name="T8" fmla="*/ 0 w 2287"/>
                <a:gd name="T9" fmla="*/ 2752 h 2752"/>
                <a:gd name="T10" fmla="*/ 197 w 2287"/>
                <a:gd name="T11" fmla="*/ 2752 h 2752"/>
                <a:gd name="T12" fmla="*/ 197 w 2287"/>
                <a:gd name="T13" fmla="*/ 307 h 2752"/>
                <a:gd name="T14" fmla="*/ 2134 w 2287"/>
                <a:gd name="T15" fmla="*/ 2752 h 2752"/>
                <a:gd name="T16" fmla="*/ 2287 w 2287"/>
                <a:gd name="T17" fmla="*/ 2752 h 2752"/>
                <a:gd name="T18" fmla="*/ 2287 w 2287"/>
                <a:gd name="T19" fmla="*/ 0 h 2752"/>
                <a:gd name="T20" fmla="*/ 2091 w 2287"/>
                <a:gd name="T21"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87" h="2752">
                  <a:moveTo>
                    <a:pt x="2091" y="0"/>
                  </a:moveTo>
                  <a:lnTo>
                    <a:pt x="2091" y="2394"/>
                  </a:lnTo>
                  <a:lnTo>
                    <a:pt x="193" y="0"/>
                  </a:lnTo>
                  <a:lnTo>
                    <a:pt x="0" y="0"/>
                  </a:lnTo>
                  <a:lnTo>
                    <a:pt x="0" y="2752"/>
                  </a:lnTo>
                  <a:lnTo>
                    <a:pt x="197" y="2752"/>
                  </a:lnTo>
                  <a:lnTo>
                    <a:pt x="197" y="307"/>
                  </a:lnTo>
                  <a:lnTo>
                    <a:pt x="2134" y="2752"/>
                  </a:lnTo>
                  <a:lnTo>
                    <a:pt x="2287" y="2752"/>
                  </a:lnTo>
                  <a:lnTo>
                    <a:pt x="2287" y="0"/>
                  </a:lnTo>
                  <a:lnTo>
                    <a:pt x="20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735172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ide title +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12493" y="491329"/>
            <a:ext cx="2561516" cy="1998235"/>
          </a:xfrm>
        </p:spPr>
        <p:txBody>
          <a:bodyPr tIns="0" bIns="0" anchor="t"/>
          <a:lstStyle>
            <a:lvl1pPr>
              <a:defRPr>
                <a:solidFill>
                  <a:srgbClr val="044378"/>
                </a:solidFill>
              </a:defRPr>
            </a:lvl1pPr>
          </a:lstStyle>
          <a:p>
            <a:r>
              <a:rPr lang="en-US" dirty="0"/>
              <a:t>Click to Edit Master Title Style</a:t>
            </a:r>
          </a:p>
        </p:txBody>
      </p:sp>
      <p:sp>
        <p:nvSpPr>
          <p:cNvPr id="6" name="Text Placeholder 5"/>
          <p:cNvSpPr>
            <a:spLocks noGrp="1"/>
          </p:cNvSpPr>
          <p:nvPr>
            <p:ph type="body" sz="quarter" idx="10"/>
          </p:nvPr>
        </p:nvSpPr>
        <p:spPr>
          <a:xfrm>
            <a:off x="3509964" y="477885"/>
            <a:ext cx="5321301" cy="41936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33156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ide 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12493" y="491329"/>
            <a:ext cx="2561516" cy="1999775"/>
          </a:xfrm>
        </p:spPr>
        <p:txBody>
          <a:bodyPr tIns="0" bIns="0" anchor="t"/>
          <a:lstStyle>
            <a:lvl1pPr>
              <a:defRPr>
                <a:solidFill>
                  <a:srgbClr val="044378"/>
                </a:solidFill>
              </a:defRPr>
            </a:lvl1pPr>
          </a:lstStyle>
          <a:p>
            <a:r>
              <a:rPr lang="en-US" dirty="0"/>
              <a:t>Click to Edit Master Title Style</a:t>
            </a:r>
          </a:p>
        </p:txBody>
      </p:sp>
    </p:spTree>
    <p:extLst>
      <p:ext uri="{BB962C8B-B14F-4D97-AF65-F5344CB8AC3E}">
        <p14:creationId xmlns:p14="http://schemas.microsoft.com/office/powerpoint/2010/main" val="1434818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tIns="0" bIns="0"/>
          <a:lstStyle/>
          <a:p>
            <a:r>
              <a:rPr lang="en-US" dirty="0"/>
              <a:t>Click to Edit Master Title Style</a:t>
            </a:r>
          </a:p>
        </p:txBody>
      </p:sp>
    </p:spTree>
    <p:extLst>
      <p:ext uri="{BB962C8B-B14F-4D97-AF65-F5344CB8AC3E}">
        <p14:creationId xmlns:p14="http://schemas.microsoft.com/office/powerpoint/2010/main" val="2796050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7133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Forward-looking statement">
    <p:spTree>
      <p:nvGrpSpPr>
        <p:cNvPr id="1" name=""/>
        <p:cNvGrpSpPr/>
        <p:nvPr/>
      </p:nvGrpSpPr>
      <p:grpSpPr>
        <a:xfrm>
          <a:off x="0" y="0"/>
          <a:ext cx="0" cy="0"/>
          <a:chOff x="0" y="0"/>
          <a:chExt cx="0" cy="0"/>
        </a:xfrm>
      </p:grpSpPr>
      <p:sp>
        <p:nvSpPr>
          <p:cNvPr id="112" name="Rectangle 111"/>
          <p:cNvSpPr/>
          <p:nvPr userDrawn="1"/>
        </p:nvSpPr>
        <p:spPr>
          <a:xfrm>
            <a:off x="0" y="477884"/>
            <a:ext cx="2560322" cy="4193690"/>
          </a:xfrm>
          <a:prstGeom prst="rect">
            <a:avLst/>
          </a:prstGeom>
          <a:solidFill>
            <a:schemeClr val="accent1"/>
          </a:solidFill>
          <a:ln w="6350" cap="sq" cmpd="sng" algn="ctr">
            <a:noFill/>
            <a:prstDash val="solid"/>
            <a:miter lim="800000"/>
          </a:ln>
          <a:effectLst/>
        </p:spPr>
        <p:txBody>
          <a:bodyPr rot="0" spcFirstLastPara="0" vert="horz" wrap="square" lIns="137160" tIns="137160" rIns="137160" bIns="13716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a:ln>
                <a:noFill/>
              </a:ln>
              <a:solidFill>
                <a:prstClr val="white"/>
              </a:solidFill>
              <a:effectLst/>
              <a:uLnTx/>
              <a:uFillTx/>
              <a:ea typeface="+mn-ea"/>
              <a:cs typeface="+mn-cs"/>
            </a:endParaRPr>
          </a:p>
        </p:txBody>
      </p:sp>
      <p:sp>
        <p:nvSpPr>
          <p:cNvPr id="15" name="Rectangle 14"/>
          <p:cNvSpPr/>
          <p:nvPr userDrawn="1"/>
        </p:nvSpPr>
        <p:spPr>
          <a:xfrm>
            <a:off x="2697480" y="477884"/>
            <a:ext cx="6446520" cy="4193689"/>
          </a:xfrm>
          <a:prstGeom prst="rect">
            <a:avLst/>
          </a:prstGeom>
          <a:solidFill>
            <a:schemeClr val="accent1">
              <a:alpha val="20000"/>
            </a:schemeClr>
          </a:solidFill>
          <a:ln w="6350" cap="sq">
            <a:noFill/>
            <a:miter lim="800000"/>
          </a:ln>
          <a:effectLst/>
        </p:spPr>
        <p:style>
          <a:lnRef idx="1">
            <a:schemeClr val="accent1"/>
          </a:lnRef>
          <a:fillRef idx="3">
            <a:schemeClr val="accent1"/>
          </a:fillRef>
          <a:effectRef idx="2">
            <a:schemeClr val="accent1"/>
          </a:effectRef>
          <a:fontRef idx="minor">
            <a:schemeClr val="lt1"/>
          </a:fontRef>
        </p:style>
        <p:txBody>
          <a:bodyPr wrap="square" lIns="448056" tIns="448056" rIns="448056" bIns="448056" rtlCol="0" anchor="t">
            <a:noAutofit/>
          </a:bodyPr>
          <a:lstStyle/>
          <a:p>
            <a:pPr defTabSz="457200">
              <a:lnSpc>
                <a:spcPct val="200000"/>
              </a:lnSpc>
            </a:pPr>
            <a:endParaRPr lang="en-US" sz="1600" dirty="0">
              <a:solidFill>
                <a:srgbClr val="000000"/>
              </a:solidFill>
            </a:endParaRPr>
          </a:p>
        </p:txBody>
      </p:sp>
      <p:grpSp>
        <p:nvGrpSpPr>
          <p:cNvPr id="11" name="Group 54"/>
          <p:cNvGrpSpPr>
            <a:grpSpLocks noChangeAspect="1"/>
          </p:cNvGrpSpPr>
          <p:nvPr userDrawn="1"/>
        </p:nvGrpSpPr>
        <p:grpSpPr bwMode="auto">
          <a:xfrm rot="16200000" flipH="1">
            <a:off x="-704901" y="2682188"/>
            <a:ext cx="2552804" cy="1143000"/>
            <a:chOff x="0" y="332"/>
            <a:chExt cx="5760" cy="2579"/>
          </a:xfrm>
          <a:solidFill>
            <a:schemeClr val="accent6"/>
          </a:solidFill>
        </p:grpSpPr>
        <p:sp>
          <p:nvSpPr>
            <p:cNvPr id="12" name="Freeform 55"/>
            <p:cNvSpPr>
              <a:spLocks/>
            </p:cNvSpPr>
            <p:nvPr userDrawn="1"/>
          </p:nvSpPr>
          <p:spPr bwMode="auto">
            <a:xfrm>
              <a:off x="2999" y="699"/>
              <a:ext cx="237" cy="237"/>
            </a:xfrm>
            <a:custGeom>
              <a:avLst/>
              <a:gdLst>
                <a:gd name="T0" fmla="*/ 617 w 944"/>
                <a:gd name="T1" fmla="*/ 922 h 944"/>
                <a:gd name="T2" fmla="*/ 684 w 944"/>
                <a:gd name="T3" fmla="*/ 895 h 944"/>
                <a:gd name="T4" fmla="*/ 744 w 944"/>
                <a:gd name="T5" fmla="*/ 858 h 944"/>
                <a:gd name="T6" fmla="*/ 797 w 944"/>
                <a:gd name="T7" fmla="*/ 815 h 944"/>
                <a:gd name="T8" fmla="*/ 843 w 944"/>
                <a:gd name="T9" fmla="*/ 764 h 944"/>
                <a:gd name="T10" fmla="*/ 882 w 944"/>
                <a:gd name="T11" fmla="*/ 708 h 944"/>
                <a:gd name="T12" fmla="*/ 910 w 944"/>
                <a:gd name="T13" fmla="*/ 647 h 944"/>
                <a:gd name="T14" fmla="*/ 931 w 944"/>
                <a:gd name="T15" fmla="*/ 582 h 944"/>
                <a:gd name="T16" fmla="*/ 943 w 944"/>
                <a:gd name="T17" fmla="*/ 514 h 944"/>
                <a:gd name="T18" fmla="*/ 944 w 944"/>
                <a:gd name="T19" fmla="*/ 444 h 944"/>
                <a:gd name="T20" fmla="*/ 934 w 944"/>
                <a:gd name="T21" fmla="*/ 374 h 944"/>
                <a:gd name="T22" fmla="*/ 922 w 944"/>
                <a:gd name="T23" fmla="*/ 327 h 944"/>
                <a:gd name="T24" fmla="*/ 895 w 944"/>
                <a:gd name="T25" fmla="*/ 260 h 944"/>
                <a:gd name="T26" fmla="*/ 858 w 944"/>
                <a:gd name="T27" fmla="*/ 200 h 944"/>
                <a:gd name="T28" fmla="*/ 815 w 944"/>
                <a:gd name="T29" fmla="*/ 147 h 944"/>
                <a:gd name="T30" fmla="*/ 764 w 944"/>
                <a:gd name="T31" fmla="*/ 101 h 944"/>
                <a:gd name="T32" fmla="*/ 708 w 944"/>
                <a:gd name="T33" fmla="*/ 63 h 944"/>
                <a:gd name="T34" fmla="*/ 647 w 944"/>
                <a:gd name="T35" fmla="*/ 33 h 944"/>
                <a:gd name="T36" fmla="*/ 582 w 944"/>
                <a:gd name="T37" fmla="*/ 13 h 944"/>
                <a:gd name="T38" fmla="*/ 514 w 944"/>
                <a:gd name="T39" fmla="*/ 1 h 944"/>
                <a:gd name="T40" fmla="*/ 444 w 944"/>
                <a:gd name="T41" fmla="*/ 1 h 944"/>
                <a:gd name="T42" fmla="*/ 374 w 944"/>
                <a:gd name="T43" fmla="*/ 10 h 944"/>
                <a:gd name="T44" fmla="*/ 327 w 944"/>
                <a:gd name="T45" fmla="*/ 23 h 944"/>
                <a:gd name="T46" fmla="*/ 260 w 944"/>
                <a:gd name="T47" fmla="*/ 49 h 944"/>
                <a:gd name="T48" fmla="*/ 200 w 944"/>
                <a:gd name="T49" fmla="*/ 86 h 944"/>
                <a:gd name="T50" fmla="*/ 147 w 944"/>
                <a:gd name="T51" fmla="*/ 129 h 944"/>
                <a:gd name="T52" fmla="*/ 101 w 944"/>
                <a:gd name="T53" fmla="*/ 179 h 944"/>
                <a:gd name="T54" fmla="*/ 63 w 944"/>
                <a:gd name="T55" fmla="*/ 235 h 944"/>
                <a:gd name="T56" fmla="*/ 33 w 944"/>
                <a:gd name="T57" fmla="*/ 297 h 944"/>
                <a:gd name="T58" fmla="*/ 13 w 944"/>
                <a:gd name="T59" fmla="*/ 362 h 944"/>
                <a:gd name="T60" fmla="*/ 1 w 944"/>
                <a:gd name="T61" fmla="*/ 430 h 944"/>
                <a:gd name="T62" fmla="*/ 1 w 944"/>
                <a:gd name="T63" fmla="*/ 500 h 944"/>
                <a:gd name="T64" fmla="*/ 10 w 944"/>
                <a:gd name="T65" fmla="*/ 570 h 944"/>
                <a:gd name="T66" fmla="*/ 23 w 944"/>
                <a:gd name="T67" fmla="*/ 617 h 944"/>
                <a:gd name="T68" fmla="*/ 49 w 944"/>
                <a:gd name="T69" fmla="*/ 684 h 944"/>
                <a:gd name="T70" fmla="*/ 86 w 944"/>
                <a:gd name="T71" fmla="*/ 744 h 944"/>
                <a:gd name="T72" fmla="*/ 129 w 944"/>
                <a:gd name="T73" fmla="*/ 797 h 944"/>
                <a:gd name="T74" fmla="*/ 179 w 944"/>
                <a:gd name="T75" fmla="*/ 843 h 944"/>
                <a:gd name="T76" fmla="*/ 235 w 944"/>
                <a:gd name="T77" fmla="*/ 882 h 944"/>
                <a:gd name="T78" fmla="*/ 297 w 944"/>
                <a:gd name="T79" fmla="*/ 910 h 944"/>
                <a:gd name="T80" fmla="*/ 362 w 944"/>
                <a:gd name="T81" fmla="*/ 931 h 944"/>
                <a:gd name="T82" fmla="*/ 430 w 944"/>
                <a:gd name="T83" fmla="*/ 943 h 944"/>
                <a:gd name="T84" fmla="*/ 500 w 944"/>
                <a:gd name="T85" fmla="*/ 944 h 944"/>
                <a:gd name="T86" fmla="*/ 570 w 944"/>
                <a:gd name="T87" fmla="*/ 934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929"/>
                  </a:moveTo>
                  <a:lnTo>
                    <a:pt x="594" y="929"/>
                  </a:lnTo>
                  <a:lnTo>
                    <a:pt x="617" y="922"/>
                  </a:lnTo>
                  <a:lnTo>
                    <a:pt x="641" y="914"/>
                  </a:lnTo>
                  <a:lnTo>
                    <a:pt x="663" y="905"/>
                  </a:lnTo>
                  <a:lnTo>
                    <a:pt x="684" y="895"/>
                  </a:lnTo>
                  <a:lnTo>
                    <a:pt x="705" y="883"/>
                  </a:lnTo>
                  <a:lnTo>
                    <a:pt x="724" y="871"/>
                  </a:lnTo>
                  <a:lnTo>
                    <a:pt x="744" y="858"/>
                  </a:lnTo>
                  <a:lnTo>
                    <a:pt x="762" y="845"/>
                  </a:lnTo>
                  <a:lnTo>
                    <a:pt x="780" y="831"/>
                  </a:lnTo>
                  <a:lnTo>
                    <a:pt x="797" y="815"/>
                  </a:lnTo>
                  <a:lnTo>
                    <a:pt x="814" y="800"/>
                  </a:lnTo>
                  <a:lnTo>
                    <a:pt x="828" y="783"/>
                  </a:lnTo>
                  <a:lnTo>
                    <a:pt x="843" y="764"/>
                  </a:lnTo>
                  <a:lnTo>
                    <a:pt x="857" y="746"/>
                  </a:lnTo>
                  <a:lnTo>
                    <a:pt x="870" y="728"/>
                  </a:lnTo>
                  <a:lnTo>
                    <a:pt x="882" y="708"/>
                  </a:lnTo>
                  <a:lnTo>
                    <a:pt x="892" y="689"/>
                  </a:lnTo>
                  <a:lnTo>
                    <a:pt x="903" y="668"/>
                  </a:lnTo>
                  <a:lnTo>
                    <a:pt x="910" y="647"/>
                  </a:lnTo>
                  <a:lnTo>
                    <a:pt x="920" y="626"/>
                  </a:lnTo>
                  <a:lnTo>
                    <a:pt x="926" y="604"/>
                  </a:lnTo>
                  <a:lnTo>
                    <a:pt x="931" y="582"/>
                  </a:lnTo>
                  <a:lnTo>
                    <a:pt x="937" y="560"/>
                  </a:lnTo>
                  <a:lnTo>
                    <a:pt x="940" y="536"/>
                  </a:lnTo>
                  <a:lnTo>
                    <a:pt x="943" y="514"/>
                  </a:lnTo>
                  <a:lnTo>
                    <a:pt x="944" y="491"/>
                  </a:lnTo>
                  <a:lnTo>
                    <a:pt x="944" y="467"/>
                  </a:lnTo>
                  <a:lnTo>
                    <a:pt x="944" y="444"/>
                  </a:lnTo>
                  <a:lnTo>
                    <a:pt x="942" y="420"/>
                  </a:lnTo>
                  <a:lnTo>
                    <a:pt x="939" y="397"/>
                  </a:lnTo>
                  <a:lnTo>
                    <a:pt x="934" y="374"/>
                  </a:lnTo>
                  <a:lnTo>
                    <a:pt x="929" y="350"/>
                  </a:lnTo>
                  <a:lnTo>
                    <a:pt x="929" y="350"/>
                  </a:lnTo>
                  <a:lnTo>
                    <a:pt x="922" y="327"/>
                  </a:lnTo>
                  <a:lnTo>
                    <a:pt x="913" y="303"/>
                  </a:lnTo>
                  <a:lnTo>
                    <a:pt x="905" y="281"/>
                  </a:lnTo>
                  <a:lnTo>
                    <a:pt x="895" y="260"/>
                  </a:lnTo>
                  <a:lnTo>
                    <a:pt x="883" y="239"/>
                  </a:lnTo>
                  <a:lnTo>
                    <a:pt x="871" y="220"/>
                  </a:lnTo>
                  <a:lnTo>
                    <a:pt x="858" y="200"/>
                  </a:lnTo>
                  <a:lnTo>
                    <a:pt x="845" y="182"/>
                  </a:lnTo>
                  <a:lnTo>
                    <a:pt x="831" y="164"/>
                  </a:lnTo>
                  <a:lnTo>
                    <a:pt x="815" y="147"/>
                  </a:lnTo>
                  <a:lnTo>
                    <a:pt x="800" y="131"/>
                  </a:lnTo>
                  <a:lnTo>
                    <a:pt x="783" y="116"/>
                  </a:lnTo>
                  <a:lnTo>
                    <a:pt x="764" y="101"/>
                  </a:lnTo>
                  <a:lnTo>
                    <a:pt x="746" y="87"/>
                  </a:lnTo>
                  <a:lnTo>
                    <a:pt x="728" y="75"/>
                  </a:lnTo>
                  <a:lnTo>
                    <a:pt x="708" y="63"/>
                  </a:lnTo>
                  <a:lnTo>
                    <a:pt x="689" y="52"/>
                  </a:lnTo>
                  <a:lnTo>
                    <a:pt x="668" y="43"/>
                  </a:lnTo>
                  <a:lnTo>
                    <a:pt x="647" y="33"/>
                  </a:lnTo>
                  <a:lnTo>
                    <a:pt x="626" y="26"/>
                  </a:lnTo>
                  <a:lnTo>
                    <a:pt x="604" y="18"/>
                  </a:lnTo>
                  <a:lnTo>
                    <a:pt x="582" y="13"/>
                  </a:lnTo>
                  <a:lnTo>
                    <a:pt x="560" y="7"/>
                  </a:lnTo>
                  <a:lnTo>
                    <a:pt x="536" y="4"/>
                  </a:lnTo>
                  <a:lnTo>
                    <a:pt x="514" y="1"/>
                  </a:lnTo>
                  <a:lnTo>
                    <a:pt x="491" y="0"/>
                  </a:lnTo>
                  <a:lnTo>
                    <a:pt x="467" y="0"/>
                  </a:lnTo>
                  <a:lnTo>
                    <a:pt x="444" y="1"/>
                  </a:lnTo>
                  <a:lnTo>
                    <a:pt x="420" y="2"/>
                  </a:lnTo>
                  <a:lnTo>
                    <a:pt x="397" y="6"/>
                  </a:lnTo>
                  <a:lnTo>
                    <a:pt x="374" y="10"/>
                  </a:lnTo>
                  <a:lnTo>
                    <a:pt x="350" y="15"/>
                  </a:lnTo>
                  <a:lnTo>
                    <a:pt x="350" y="15"/>
                  </a:lnTo>
                  <a:lnTo>
                    <a:pt x="327" y="23"/>
                  </a:lnTo>
                  <a:lnTo>
                    <a:pt x="303" y="31"/>
                  </a:lnTo>
                  <a:lnTo>
                    <a:pt x="281" y="40"/>
                  </a:lnTo>
                  <a:lnTo>
                    <a:pt x="260" y="49"/>
                  </a:lnTo>
                  <a:lnTo>
                    <a:pt x="239" y="61"/>
                  </a:lnTo>
                  <a:lnTo>
                    <a:pt x="220" y="73"/>
                  </a:lnTo>
                  <a:lnTo>
                    <a:pt x="200" y="86"/>
                  </a:lnTo>
                  <a:lnTo>
                    <a:pt x="182" y="99"/>
                  </a:lnTo>
                  <a:lnTo>
                    <a:pt x="164" y="114"/>
                  </a:lnTo>
                  <a:lnTo>
                    <a:pt x="147" y="129"/>
                  </a:lnTo>
                  <a:lnTo>
                    <a:pt x="131" y="146"/>
                  </a:lnTo>
                  <a:lnTo>
                    <a:pt x="116" y="162"/>
                  </a:lnTo>
                  <a:lnTo>
                    <a:pt x="101" y="179"/>
                  </a:lnTo>
                  <a:lnTo>
                    <a:pt x="87" y="198"/>
                  </a:lnTo>
                  <a:lnTo>
                    <a:pt x="75" y="216"/>
                  </a:lnTo>
                  <a:lnTo>
                    <a:pt x="63" y="235"/>
                  </a:lnTo>
                  <a:lnTo>
                    <a:pt x="52" y="256"/>
                  </a:lnTo>
                  <a:lnTo>
                    <a:pt x="43" y="276"/>
                  </a:lnTo>
                  <a:lnTo>
                    <a:pt x="33" y="297"/>
                  </a:lnTo>
                  <a:lnTo>
                    <a:pt x="26" y="319"/>
                  </a:lnTo>
                  <a:lnTo>
                    <a:pt x="18" y="340"/>
                  </a:lnTo>
                  <a:lnTo>
                    <a:pt x="13" y="362"/>
                  </a:lnTo>
                  <a:lnTo>
                    <a:pt x="7" y="384"/>
                  </a:lnTo>
                  <a:lnTo>
                    <a:pt x="3" y="407"/>
                  </a:lnTo>
                  <a:lnTo>
                    <a:pt x="1" y="430"/>
                  </a:lnTo>
                  <a:lnTo>
                    <a:pt x="0" y="453"/>
                  </a:lnTo>
                  <a:lnTo>
                    <a:pt x="0" y="476"/>
                  </a:lnTo>
                  <a:lnTo>
                    <a:pt x="1" y="500"/>
                  </a:lnTo>
                  <a:lnTo>
                    <a:pt x="2" y="523"/>
                  </a:lnTo>
                  <a:lnTo>
                    <a:pt x="6" y="547"/>
                  </a:lnTo>
                  <a:lnTo>
                    <a:pt x="10" y="570"/>
                  </a:lnTo>
                  <a:lnTo>
                    <a:pt x="15" y="594"/>
                  </a:lnTo>
                  <a:lnTo>
                    <a:pt x="15" y="594"/>
                  </a:lnTo>
                  <a:lnTo>
                    <a:pt x="23" y="617"/>
                  </a:lnTo>
                  <a:lnTo>
                    <a:pt x="31" y="641"/>
                  </a:lnTo>
                  <a:lnTo>
                    <a:pt x="40" y="663"/>
                  </a:lnTo>
                  <a:lnTo>
                    <a:pt x="49" y="684"/>
                  </a:lnTo>
                  <a:lnTo>
                    <a:pt x="61" y="704"/>
                  </a:lnTo>
                  <a:lnTo>
                    <a:pt x="73" y="724"/>
                  </a:lnTo>
                  <a:lnTo>
                    <a:pt x="86" y="744"/>
                  </a:lnTo>
                  <a:lnTo>
                    <a:pt x="99" y="762"/>
                  </a:lnTo>
                  <a:lnTo>
                    <a:pt x="114" y="780"/>
                  </a:lnTo>
                  <a:lnTo>
                    <a:pt x="129" y="797"/>
                  </a:lnTo>
                  <a:lnTo>
                    <a:pt x="146" y="814"/>
                  </a:lnTo>
                  <a:lnTo>
                    <a:pt x="162" y="828"/>
                  </a:lnTo>
                  <a:lnTo>
                    <a:pt x="179" y="843"/>
                  </a:lnTo>
                  <a:lnTo>
                    <a:pt x="198" y="857"/>
                  </a:lnTo>
                  <a:lnTo>
                    <a:pt x="216" y="870"/>
                  </a:lnTo>
                  <a:lnTo>
                    <a:pt x="235" y="882"/>
                  </a:lnTo>
                  <a:lnTo>
                    <a:pt x="256" y="892"/>
                  </a:lnTo>
                  <a:lnTo>
                    <a:pt x="276" y="902"/>
                  </a:lnTo>
                  <a:lnTo>
                    <a:pt x="297" y="910"/>
                  </a:lnTo>
                  <a:lnTo>
                    <a:pt x="319" y="919"/>
                  </a:lnTo>
                  <a:lnTo>
                    <a:pt x="340" y="926"/>
                  </a:lnTo>
                  <a:lnTo>
                    <a:pt x="362" y="931"/>
                  </a:lnTo>
                  <a:lnTo>
                    <a:pt x="384" y="936"/>
                  </a:lnTo>
                  <a:lnTo>
                    <a:pt x="407" y="940"/>
                  </a:lnTo>
                  <a:lnTo>
                    <a:pt x="430" y="943"/>
                  </a:lnTo>
                  <a:lnTo>
                    <a:pt x="453" y="944"/>
                  </a:lnTo>
                  <a:lnTo>
                    <a:pt x="477" y="944"/>
                  </a:lnTo>
                  <a:lnTo>
                    <a:pt x="500" y="944"/>
                  </a:lnTo>
                  <a:lnTo>
                    <a:pt x="523" y="942"/>
                  </a:lnTo>
                  <a:lnTo>
                    <a:pt x="547" y="939"/>
                  </a:lnTo>
                  <a:lnTo>
                    <a:pt x="570" y="934"/>
                  </a:lnTo>
                  <a:lnTo>
                    <a:pt x="594" y="929"/>
                  </a:lnTo>
                  <a:lnTo>
                    <a:pt x="594"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56"/>
            <p:cNvSpPr>
              <a:spLocks/>
            </p:cNvSpPr>
            <p:nvPr userDrawn="1"/>
          </p:nvSpPr>
          <p:spPr bwMode="auto">
            <a:xfrm>
              <a:off x="3075" y="954"/>
              <a:ext cx="216" cy="216"/>
            </a:xfrm>
            <a:custGeom>
              <a:avLst/>
              <a:gdLst>
                <a:gd name="T0" fmla="*/ 565 w 864"/>
                <a:gd name="T1" fmla="*/ 843 h 864"/>
                <a:gd name="T2" fmla="*/ 625 w 864"/>
                <a:gd name="T3" fmla="*/ 819 h 864"/>
                <a:gd name="T4" fmla="*/ 680 w 864"/>
                <a:gd name="T5" fmla="*/ 786 h 864"/>
                <a:gd name="T6" fmla="*/ 730 w 864"/>
                <a:gd name="T7" fmla="*/ 746 h 864"/>
                <a:gd name="T8" fmla="*/ 771 w 864"/>
                <a:gd name="T9" fmla="*/ 700 h 864"/>
                <a:gd name="T10" fmla="*/ 807 w 864"/>
                <a:gd name="T11" fmla="*/ 648 h 864"/>
                <a:gd name="T12" fmla="*/ 834 w 864"/>
                <a:gd name="T13" fmla="*/ 592 h 864"/>
                <a:gd name="T14" fmla="*/ 852 w 864"/>
                <a:gd name="T15" fmla="*/ 532 h 864"/>
                <a:gd name="T16" fmla="*/ 863 w 864"/>
                <a:gd name="T17" fmla="*/ 471 h 864"/>
                <a:gd name="T18" fmla="*/ 864 w 864"/>
                <a:gd name="T19" fmla="*/ 407 h 864"/>
                <a:gd name="T20" fmla="*/ 855 w 864"/>
                <a:gd name="T21" fmla="*/ 342 h 864"/>
                <a:gd name="T22" fmla="*/ 843 w 864"/>
                <a:gd name="T23" fmla="*/ 299 h 864"/>
                <a:gd name="T24" fmla="*/ 818 w 864"/>
                <a:gd name="T25" fmla="*/ 239 h 864"/>
                <a:gd name="T26" fmla="*/ 786 w 864"/>
                <a:gd name="T27" fmla="*/ 184 h 864"/>
                <a:gd name="T28" fmla="*/ 745 w 864"/>
                <a:gd name="T29" fmla="*/ 135 h 864"/>
                <a:gd name="T30" fmla="*/ 700 w 864"/>
                <a:gd name="T31" fmla="*/ 93 h 864"/>
                <a:gd name="T32" fmla="*/ 649 w 864"/>
                <a:gd name="T33" fmla="*/ 58 h 864"/>
                <a:gd name="T34" fmla="*/ 593 w 864"/>
                <a:gd name="T35" fmla="*/ 30 h 864"/>
                <a:gd name="T36" fmla="*/ 533 w 864"/>
                <a:gd name="T37" fmla="*/ 12 h 864"/>
                <a:gd name="T38" fmla="*/ 470 w 864"/>
                <a:gd name="T39" fmla="*/ 2 h 864"/>
                <a:gd name="T40" fmla="*/ 406 w 864"/>
                <a:gd name="T41" fmla="*/ 0 h 864"/>
                <a:gd name="T42" fmla="*/ 343 w 864"/>
                <a:gd name="T43" fmla="*/ 10 h 864"/>
                <a:gd name="T44" fmla="*/ 300 w 864"/>
                <a:gd name="T45" fmla="*/ 21 h 864"/>
                <a:gd name="T46" fmla="*/ 238 w 864"/>
                <a:gd name="T47" fmla="*/ 46 h 864"/>
                <a:gd name="T48" fmla="*/ 184 w 864"/>
                <a:gd name="T49" fmla="*/ 79 h 864"/>
                <a:gd name="T50" fmla="*/ 135 w 864"/>
                <a:gd name="T51" fmla="*/ 119 h 864"/>
                <a:gd name="T52" fmla="*/ 92 w 864"/>
                <a:gd name="T53" fmla="*/ 165 h 864"/>
                <a:gd name="T54" fmla="*/ 59 w 864"/>
                <a:gd name="T55" fmla="*/ 215 h 864"/>
                <a:gd name="T56" fmla="*/ 31 w 864"/>
                <a:gd name="T57" fmla="*/ 271 h 864"/>
                <a:gd name="T58" fmla="*/ 12 w 864"/>
                <a:gd name="T59" fmla="*/ 331 h 864"/>
                <a:gd name="T60" fmla="*/ 1 w 864"/>
                <a:gd name="T61" fmla="*/ 394 h 864"/>
                <a:gd name="T62" fmla="*/ 1 w 864"/>
                <a:gd name="T63" fmla="*/ 458 h 864"/>
                <a:gd name="T64" fmla="*/ 9 w 864"/>
                <a:gd name="T65" fmla="*/ 522 h 864"/>
                <a:gd name="T66" fmla="*/ 21 w 864"/>
                <a:gd name="T67" fmla="*/ 565 h 864"/>
                <a:gd name="T68" fmla="*/ 46 w 864"/>
                <a:gd name="T69" fmla="*/ 626 h 864"/>
                <a:gd name="T70" fmla="*/ 78 w 864"/>
                <a:gd name="T71" fmla="*/ 681 h 864"/>
                <a:gd name="T72" fmla="*/ 118 w 864"/>
                <a:gd name="T73" fmla="*/ 729 h 864"/>
                <a:gd name="T74" fmla="*/ 164 w 864"/>
                <a:gd name="T75" fmla="*/ 772 h 864"/>
                <a:gd name="T76" fmla="*/ 216 w 864"/>
                <a:gd name="T77" fmla="*/ 806 h 864"/>
                <a:gd name="T78" fmla="*/ 272 w 864"/>
                <a:gd name="T79" fmla="*/ 833 h 864"/>
                <a:gd name="T80" fmla="*/ 332 w 864"/>
                <a:gd name="T81" fmla="*/ 853 h 864"/>
                <a:gd name="T82" fmla="*/ 393 w 864"/>
                <a:gd name="T83" fmla="*/ 863 h 864"/>
                <a:gd name="T84" fmla="*/ 457 w 864"/>
                <a:gd name="T85" fmla="*/ 863 h 864"/>
                <a:gd name="T86" fmla="*/ 522 w 864"/>
                <a:gd name="T87" fmla="*/ 85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5" y="850"/>
                  </a:moveTo>
                  <a:lnTo>
                    <a:pt x="545" y="850"/>
                  </a:lnTo>
                  <a:lnTo>
                    <a:pt x="565" y="843"/>
                  </a:lnTo>
                  <a:lnTo>
                    <a:pt x="586" y="836"/>
                  </a:lnTo>
                  <a:lnTo>
                    <a:pt x="606" y="828"/>
                  </a:lnTo>
                  <a:lnTo>
                    <a:pt x="625" y="819"/>
                  </a:lnTo>
                  <a:lnTo>
                    <a:pt x="645" y="808"/>
                  </a:lnTo>
                  <a:lnTo>
                    <a:pt x="663" y="798"/>
                  </a:lnTo>
                  <a:lnTo>
                    <a:pt x="680" y="786"/>
                  </a:lnTo>
                  <a:lnTo>
                    <a:pt x="697" y="773"/>
                  </a:lnTo>
                  <a:lnTo>
                    <a:pt x="714" y="760"/>
                  </a:lnTo>
                  <a:lnTo>
                    <a:pt x="730" y="746"/>
                  </a:lnTo>
                  <a:lnTo>
                    <a:pt x="744" y="731"/>
                  </a:lnTo>
                  <a:lnTo>
                    <a:pt x="758" y="716"/>
                  </a:lnTo>
                  <a:lnTo>
                    <a:pt x="771" y="700"/>
                  </a:lnTo>
                  <a:lnTo>
                    <a:pt x="784" y="683"/>
                  </a:lnTo>
                  <a:lnTo>
                    <a:pt x="796" y="666"/>
                  </a:lnTo>
                  <a:lnTo>
                    <a:pt x="807" y="648"/>
                  </a:lnTo>
                  <a:lnTo>
                    <a:pt x="817" y="630"/>
                  </a:lnTo>
                  <a:lnTo>
                    <a:pt x="825" y="611"/>
                  </a:lnTo>
                  <a:lnTo>
                    <a:pt x="834" y="592"/>
                  </a:lnTo>
                  <a:lnTo>
                    <a:pt x="840" y="572"/>
                  </a:lnTo>
                  <a:lnTo>
                    <a:pt x="847" y="553"/>
                  </a:lnTo>
                  <a:lnTo>
                    <a:pt x="852" y="532"/>
                  </a:lnTo>
                  <a:lnTo>
                    <a:pt x="857" y="512"/>
                  </a:lnTo>
                  <a:lnTo>
                    <a:pt x="860" y="492"/>
                  </a:lnTo>
                  <a:lnTo>
                    <a:pt x="863" y="471"/>
                  </a:lnTo>
                  <a:lnTo>
                    <a:pt x="864" y="450"/>
                  </a:lnTo>
                  <a:lnTo>
                    <a:pt x="864" y="428"/>
                  </a:lnTo>
                  <a:lnTo>
                    <a:pt x="864" y="407"/>
                  </a:lnTo>
                  <a:lnTo>
                    <a:pt x="861" y="385"/>
                  </a:lnTo>
                  <a:lnTo>
                    <a:pt x="859" y="364"/>
                  </a:lnTo>
                  <a:lnTo>
                    <a:pt x="855" y="342"/>
                  </a:lnTo>
                  <a:lnTo>
                    <a:pt x="850" y="320"/>
                  </a:lnTo>
                  <a:lnTo>
                    <a:pt x="850" y="320"/>
                  </a:lnTo>
                  <a:lnTo>
                    <a:pt x="843" y="299"/>
                  </a:lnTo>
                  <a:lnTo>
                    <a:pt x="836" y="278"/>
                  </a:lnTo>
                  <a:lnTo>
                    <a:pt x="827" y="258"/>
                  </a:lnTo>
                  <a:lnTo>
                    <a:pt x="818" y="239"/>
                  </a:lnTo>
                  <a:lnTo>
                    <a:pt x="808" y="219"/>
                  </a:lnTo>
                  <a:lnTo>
                    <a:pt x="797" y="201"/>
                  </a:lnTo>
                  <a:lnTo>
                    <a:pt x="786" y="184"/>
                  </a:lnTo>
                  <a:lnTo>
                    <a:pt x="773" y="167"/>
                  </a:lnTo>
                  <a:lnTo>
                    <a:pt x="760" y="150"/>
                  </a:lnTo>
                  <a:lnTo>
                    <a:pt x="745" y="135"/>
                  </a:lnTo>
                  <a:lnTo>
                    <a:pt x="731" y="120"/>
                  </a:lnTo>
                  <a:lnTo>
                    <a:pt x="715" y="106"/>
                  </a:lnTo>
                  <a:lnTo>
                    <a:pt x="700" y="93"/>
                  </a:lnTo>
                  <a:lnTo>
                    <a:pt x="683" y="80"/>
                  </a:lnTo>
                  <a:lnTo>
                    <a:pt x="666" y="68"/>
                  </a:lnTo>
                  <a:lnTo>
                    <a:pt x="649" y="58"/>
                  </a:lnTo>
                  <a:lnTo>
                    <a:pt x="631" y="47"/>
                  </a:lnTo>
                  <a:lnTo>
                    <a:pt x="611" y="40"/>
                  </a:lnTo>
                  <a:lnTo>
                    <a:pt x="593" y="30"/>
                  </a:lnTo>
                  <a:lnTo>
                    <a:pt x="573" y="24"/>
                  </a:lnTo>
                  <a:lnTo>
                    <a:pt x="552" y="17"/>
                  </a:lnTo>
                  <a:lnTo>
                    <a:pt x="533" y="12"/>
                  </a:lnTo>
                  <a:lnTo>
                    <a:pt x="512" y="7"/>
                  </a:lnTo>
                  <a:lnTo>
                    <a:pt x="491" y="4"/>
                  </a:lnTo>
                  <a:lnTo>
                    <a:pt x="470" y="2"/>
                  </a:lnTo>
                  <a:lnTo>
                    <a:pt x="449" y="0"/>
                  </a:lnTo>
                  <a:lnTo>
                    <a:pt x="429" y="0"/>
                  </a:lnTo>
                  <a:lnTo>
                    <a:pt x="406" y="0"/>
                  </a:lnTo>
                  <a:lnTo>
                    <a:pt x="386" y="3"/>
                  </a:lnTo>
                  <a:lnTo>
                    <a:pt x="363" y="6"/>
                  </a:lnTo>
                  <a:lnTo>
                    <a:pt x="343" y="10"/>
                  </a:lnTo>
                  <a:lnTo>
                    <a:pt x="320" y="15"/>
                  </a:lnTo>
                  <a:lnTo>
                    <a:pt x="320" y="15"/>
                  </a:lnTo>
                  <a:lnTo>
                    <a:pt x="300" y="21"/>
                  </a:lnTo>
                  <a:lnTo>
                    <a:pt x="279" y="28"/>
                  </a:lnTo>
                  <a:lnTo>
                    <a:pt x="258" y="37"/>
                  </a:lnTo>
                  <a:lnTo>
                    <a:pt x="238" y="46"/>
                  </a:lnTo>
                  <a:lnTo>
                    <a:pt x="220" y="56"/>
                  </a:lnTo>
                  <a:lnTo>
                    <a:pt x="202" y="67"/>
                  </a:lnTo>
                  <a:lnTo>
                    <a:pt x="184" y="79"/>
                  </a:lnTo>
                  <a:lnTo>
                    <a:pt x="167" y="92"/>
                  </a:lnTo>
                  <a:lnTo>
                    <a:pt x="151" y="105"/>
                  </a:lnTo>
                  <a:lnTo>
                    <a:pt x="135" y="119"/>
                  </a:lnTo>
                  <a:lnTo>
                    <a:pt x="120" y="133"/>
                  </a:lnTo>
                  <a:lnTo>
                    <a:pt x="107" y="149"/>
                  </a:lnTo>
                  <a:lnTo>
                    <a:pt x="92" y="165"/>
                  </a:lnTo>
                  <a:lnTo>
                    <a:pt x="81" y="182"/>
                  </a:lnTo>
                  <a:lnTo>
                    <a:pt x="69" y="198"/>
                  </a:lnTo>
                  <a:lnTo>
                    <a:pt x="59" y="215"/>
                  </a:lnTo>
                  <a:lnTo>
                    <a:pt x="48" y="234"/>
                  </a:lnTo>
                  <a:lnTo>
                    <a:pt x="39" y="253"/>
                  </a:lnTo>
                  <a:lnTo>
                    <a:pt x="31" y="271"/>
                  </a:lnTo>
                  <a:lnTo>
                    <a:pt x="23" y="291"/>
                  </a:lnTo>
                  <a:lnTo>
                    <a:pt x="17" y="312"/>
                  </a:lnTo>
                  <a:lnTo>
                    <a:pt x="12" y="331"/>
                  </a:lnTo>
                  <a:lnTo>
                    <a:pt x="8" y="352"/>
                  </a:lnTo>
                  <a:lnTo>
                    <a:pt x="4" y="373"/>
                  </a:lnTo>
                  <a:lnTo>
                    <a:pt x="1" y="394"/>
                  </a:lnTo>
                  <a:lnTo>
                    <a:pt x="0" y="415"/>
                  </a:lnTo>
                  <a:lnTo>
                    <a:pt x="0" y="436"/>
                  </a:lnTo>
                  <a:lnTo>
                    <a:pt x="1" y="458"/>
                  </a:lnTo>
                  <a:lnTo>
                    <a:pt x="3" y="479"/>
                  </a:lnTo>
                  <a:lnTo>
                    <a:pt x="5" y="501"/>
                  </a:lnTo>
                  <a:lnTo>
                    <a:pt x="9" y="522"/>
                  </a:lnTo>
                  <a:lnTo>
                    <a:pt x="14" y="544"/>
                  </a:lnTo>
                  <a:lnTo>
                    <a:pt x="14" y="544"/>
                  </a:lnTo>
                  <a:lnTo>
                    <a:pt x="21" y="565"/>
                  </a:lnTo>
                  <a:lnTo>
                    <a:pt x="29" y="585"/>
                  </a:lnTo>
                  <a:lnTo>
                    <a:pt x="36" y="606"/>
                  </a:lnTo>
                  <a:lnTo>
                    <a:pt x="46" y="626"/>
                  </a:lnTo>
                  <a:lnTo>
                    <a:pt x="56" y="644"/>
                  </a:lnTo>
                  <a:lnTo>
                    <a:pt x="66" y="662"/>
                  </a:lnTo>
                  <a:lnTo>
                    <a:pt x="78" y="681"/>
                  </a:lnTo>
                  <a:lnTo>
                    <a:pt x="91" y="697"/>
                  </a:lnTo>
                  <a:lnTo>
                    <a:pt x="104" y="713"/>
                  </a:lnTo>
                  <a:lnTo>
                    <a:pt x="118" y="729"/>
                  </a:lnTo>
                  <a:lnTo>
                    <a:pt x="133" y="744"/>
                  </a:lnTo>
                  <a:lnTo>
                    <a:pt x="148" y="757"/>
                  </a:lnTo>
                  <a:lnTo>
                    <a:pt x="164" y="772"/>
                  </a:lnTo>
                  <a:lnTo>
                    <a:pt x="181" y="783"/>
                  </a:lnTo>
                  <a:lnTo>
                    <a:pt x="198" y="795"/>
                  </a:lnTo>
                  <a:lnTo>
                    <a:pt x="216" y="806"/>
                  </a:lnTo>
                  <a:lnTo>
                    <a:pt x="234" y="816"/>
                  </a:lnTo>
                  <a:lnTo>
                    <a:pt x="253" y="825"/>
                  </a:lnTo>
                  <a:lnTo>
                    <a:pt x="272" y="833"/>
                  </a:lnTo>
                  <a:lnTo>
                    <a:pt x="292" y="841"/>
                  </a:lnTo>
                  <a:lnTo>
                    <a:pt x="311" y="847"/>
                  </a:lnTo>
                  <a:lnTo>
                    <a:pt x="332" y="853"/>
                  </a:lnTo>
                  <a:lnTo>
                    <a:pt x="352" y="856"/>
                  </a:lnTo>
                  <a:lnTo>
                    <a:pt x="373" y="860"/>
                  </a:lnTo>
                  <a:lnTo>
                    <a:pt x="393" y="863"/>
                  </a:lnTo>
                  <a:lnTo>
                    <a:pt x="414" y="864"/>
                  </a:lnTo>
                  <a:lnTo>
                    <a:pt x="436" y="864"/>
                  </a:lnTo>
                  <a:lnTo>
                    <a:pt x="457" y="863"/>
                  </a:lnTo>
                  <a:lnTo>
                    <a:pt x="479" y="862"/>
                  </a:lnTo>
                  <a:lnTo>
                    <a:pt x="500" y="859"/>
                  </a:lnTo>
                  <a:lnTo>
                    <a:pt x="522" y="855"/>
                  </a:lnTo>
                  <a:lnTo>
                    <a:pt x="545" y="850"/>
                  </a:lnTo>
                  <a:lnTo>
                    <a:pt x="545" y="8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57"/>
            <p:cNvSpPr>
              <a:spLocks/>
            </p:cNvSpPr>
            <p:nvPr userDrawn="1"/>
          </p:nvSpPr>
          <p:spPr bwMode="auto">
            <a:xfrm>
              <a:off x="3151" y="1208"/>
              <a:ext cx="195" cy="196"/>
            </a:xfrm>
            <a:custGeom>
              <a:avLst/>
              <a:gdLst>
                <a:gd name="T0" fmla="*/ 512 w 783"/>
                <a:gd name="T1" fmla="*/ 765 h 783"/>
                <a:gd name="T2" fmla="*/ 568 w 783"/>
                <a:gd name="T3" fmla="*/ 743 h 783"/>
                <a:gd name="T4" fmla="*/ 618 w 783"/>
                <a:gd name="T5" fmla="*/ 713 h 783"/>
                <a:gd name="T6" fmla="*/ 662 w 783"/>
                <a:gd name="T7" fmla="*/ 676 h 783"/>
                <a:gd name="T8" fmla="*/ 700 w 783"/>
                <a:gd name="T9" fmla="*/ 634 h 783"/>
                <a:gd name="T10" fmla="*/ 731 w 783"/>
                <a:gd name="T11" fmla="*/ 588 h 783"/>
                <a:gd name="T12" fmla="*/ 756 w 783"/>
                <a:gd name="T13" fmla="*/ 537 h 783"/>
                <a:gd name="T14" fmla="*/ 773 w 783"/>
                <a:gd name="T15" fmla="*/ 483 h 783"/>
                <a:gd name="T16" fmla="*/ 782 w 783"/>
                <a:gd name="T17" fmla="*/ 427 h 783"/>
                <a:gd name="T18" fmla="*/ 783 w 783"/>
                <a:gd name="T19" fmla="*/ 369 h 783"/>
                <a:gd name="T20" fmla="*/ 776 w 783"/>
                <a:gd name="T21" fmla="*/ 310 h 783"/>
                <a:gd name="T22" fmla="*/ 765 w 783"/>
                <a:gd name="T23" fmla="*/ 271 h 783"/>
                <a:gd name="T24" fmla="*/ 743 w 783"/>
                <a:gd name="T25" fmla="*/ 216 h 783"/>
                <a:gd name="T26" fmla="*/ 713 w 783"/>
                <a:gd name="T27" fmla="*/ 167 h 783"/>
                <a:gd name="T28" fmla="*/ 677 w 783"/>
                <a:gd name="T29" fmla="*/ 122 h 783"/>
                <a:gd name="T30" fmla="*/ 635 w 783"/>
                <a:gd name="T31" fmla="*/ 85 h 783"/>
                <a:gd name="T32" fmla="*/ 588 w 783"/>
                <a:gd name="T33" fmla="*/ 53 h 783"/>
                <a:gd name="T34" fmla="*/ 537 w 783"/>
                <a:gd name="T35" fmla="*/ 29 h 783"/>
                <a:gd name="T36" fmla="*/ 484 w 783"/>
                <a:gd name="T37" fmla="*/ 12 h 783"/>
                <a:gd name="T38" fmla="*/ 428 w 783"/>
                <a:gd name="T39" fmla="*/ 3 h 783"/>
                <a:gd name="T40" fmla="*/ 369 w 783"/>
                <a:gd name="T41" fmla="*/ 1 h 783"/>
                <a:gd name="T42" fmla="*/ 310 w 783"/>
                <a:gd name="T43" fmla="*/ 9 h 783"/>
                <a:gd name="T44" fmla="*/ 271 w 783"/>
                <a:gd name="T45" fmla="*/ 20 h 783"/>
                <a:gd name="T46" fmla="*/ 217 w 783"/>
                <a:gd name="T47" fmla="*/ 42 h 783"/>
                <a:gd name="T48" fmla="*/ 167 w 783"/>
                <a:gd name="T49" fmla="*/ 72 h 783"/>
                <a:gd name="T50" fmla="*/ 123 w 783"/>
                <a:gd name="T51" fmla="*/ 108 h 783"/>
                <a:gd name="T52" fmla="*/ 85 w 783"/>
                <a:gd name="T53" fmla="*/ 150 h 783"/>
                <a:gd name="T54" fmla="*/ 54 w 783"/>
                <a:gd name="T55" fmla="*/ 197 h 783"/>
                <a:gd name="T56" fmla="*/ 29 w 783"/>
                <a:gd name="T57" fmla="*/ 248 h 783"/>
                <a:gd name="T58" fmla="*/ 12 w 783"/>
                <a:gd name="T59" fmla="*/ 301 h 783"/>
                <a:gd name="T60" fmla="*/ 3 w 783"/>
                <a:gd name="T61" fmla="*/ 357 h 783"/>
                <a:gd name="T62" fmla="*/ 2 w 783"/>
                <a:gd name="T63" fmla="*/ 416 h 783"/>
                <a:gd name="T64" fmla="*/ 9 w 783"/>
                <a:gd name="T65" fmla="*/ 474 h 783"/>
                <a:gd name="T66" fmla="*/ 20 w 783"/>
                <a:gd name="T67" fmla="*/ 513 h 783"/>
                <a:gd name="T68" fmla="*/ 42 w 783"/>
                <a:gd name="T69" fmla="*/ 568 h 783"/>
                <a:gd name="T70" fmla="*/ 72 w 783"/>
                <a:gd name="T71" fmla="*/ 618 h 783"/>
                <a:gd name="T72" fmla="*/ 108 w 783"/>
                <a:gd name="T73" fmla="*/ 662 h 783"/>
                <a:gd name="T74" fmla="*/ 150 w 783"/>
                <a:gd name="T75" fmla="*/ 700 h 783"/>
                <a:gd name="T76" fmla="*/ 197 w 783"/>
                <a:gd name="T77" fmla="*/ 731 h 783"/>
                <a:gd name="T78" fmla="*/ 248 w 783"/>
                <a:gd name="T79" fmla="*/ 756 h 783"/>
                <a:gd name="T80" fmla="*/ 301 w 783"/>
                <a:gd name="T81" fmla="*/ 773 h 783"/>
                <a:gd name="T82" fmla="*/ 357 w 783"/>
                <a:gd name="T83" fmla="*/ 782 h 783"/>
                <a:gd name="T84" fmla="*/ 416 w 783"/>
                <a:gd name="T85" fmla="*/ 783 h 783"/>
                <a:gd name="T86" fmla="*/ 475 w 783"/>
                <a:gd name="T87" fmla="*/ 775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4" y="770"/>
                  </a:moveTo>
                  <a:lnTo>
                    <a:pt x="494" y="770"/>
                  </a:lnTo>
                  <a:lnTo>
                    <a:pt x="512" y="765"/>
                  </a:lnTo>
                  <a:lnTo>
                    <a:pt x="532" y="758"/>
                  </a:lnTo>
                  <a:lnTo>
                    <a:pt x="550" y="750"/>
                  </a:lnTo>
                  <a:lnTo>
                    <a:pt x="568" y="743"/>
                  </a:lnTo>
                  <a:lnTo>
                    <a:pt x="585" y="733"/>
                  </a:lnTo>
                  <a:lnTo>
                    <a:pt x="601" y="723"/>
                  </a:lnTo>
                  <a:lnTo>
                    <a:pt x="618" y="713"/>
                  </a:lnTo>
                  <a:lnTo>
                    <a:pt x="634" y="701"/>
                  </a:lnTo>
                  <a:lnTo>
                    <a:pt x="648" y="689"/>
                  </a:lnTo>
                  <a:lnTo>
                    <a:pt x="662" y="676"/>
                  </a:lnTo>
                  <a:lnTo>
                    <a:pt x="675" y="663"/>
                  </a:lnTo>
                  <a:lnTo>
                    <a:pt x="688" y="649"/>
                  </a:lnTo>
                  <a:lnTo>
                    <a:pt x="700" y="634"/>
                  </a:lnTo>
                  <a:lnTo>
                    <a:pt x="712" y="619"/>
                  </a:lnTo>
                  <a:lnTo>
                    <a:pt x="722" y="603"/>
                  </a:lnTo>
                  <a:lnTo>
                    <a:pt x="731" y="588"/>
                  </a:lnTo>
                  <a:lnTo>
                    <a:pt x="740" y="572"/>
                  </a:lnTo>
                  <a:lnTo>
                    <a:pt x="748" y="555"/>
                  </a:lnTo>
                  <a:lnTo>
                    <a:pt x="756" y="537"/>
                  </a:lnTo>
                  <a:lnTo>
                    <a:pt x="763" y="520"/>
                  </a:lnTo>
                  <a:lnTo>
                    <a:pt x="768" y="502"/>
                  </a:lnTo>
                  <a:lnTo>
                    <a:pt x="773" y="483"/>
                  </a:lnTo>
                  <a:lnTo>
                    <a:pt x="777" y="465"/>
                  </a:lnTo>
                  <a:lnTo>
                    <a:pt x="781" y="446"/>
                  </a:lnTo>
                  <a:lnTo>
                    <a:pt x="782" y="427"/>
                  </a:lnTo>
                  <a:lnTo>
                    <a:pt x="783" y="408"/>
                  </a:lnTo>
                  <a:lnTo>
                    <a:pt x="783" y="388"/>
                  </a:lnTo>
                  <a:lnTo>
                    <a:pt x="783" y="369"/>
                  </a:lnTo>
                  <a:lnTo>
                    <a:pt x="782" y="349"/>
                  </a:lnTo>
                  <a:lnTo>
                    <a:pt x="779" y="330"/>
                  </a:lnTo>
                  <a:lnTo>
                    <a:pt x="776" y="310"/>
                  </a:lnTo>
                  <a:lnTo>
                    <a:pt x="770" y="291"/>
                  </a:lnTo>
                  <a:lnTo>
                    <a:pt x="770" y="291"/>
                  </a:lnTo>
                  <a:lnTo>
                    <a:pt x="765" y="271"/>
                  </a:lnTo>
                  <a:lnTo>
                    <a:pt x="759" y="253"/>
                  </a:lnTo>
                  <a:lnTo>
                    <a:pt x="751" y="234"/>
                  </a:lnTo>
                  <a:lnTo>
                    <a:pt x="743" y="216"/>
                  </a:lnTo>
                  <a:lnTo>
                    <a:pt x="734" y="199"/>
                  </a:lnTo>
                  <a:lnTo>
                    <a:pt x="723" y="182"/>
                  </a:lnTo>
                  <a:lnTo>
                    <a:pt x="713" y="167"/>
                  </a:lnTo>
                  <a:lnTo>
                    <a:pt x="701" y="151"/>
                  </a:lnTo>
                  <a:lnTo>
                    <a:pt x="690" y="137"/>
                  </a:lnTo>
                  <a:lnTo>
                    <a:pt x="677" y="122"/>
                  </a:lnTo>
                  <a:lnTo>
                    <a:pt x="663" y="109"/>
                  </a:lnTo>
                  <a:lnTo>
                    <a:pt x="649" y="96"/>
                  </a:lnTo>
                  <a:lnTo>
                    <a:pt x="635" y="85"/>
                  </a:lnTo>
                  <a:lnTo>
                    <a:pt x="619" y="73"/>
                  </a:lnTo>
                  <a:lnTo>
                    <a:pt x="604" y="63"/>
                  </a:lnTo>
                  <a:lnTo>
                    <a:pt x="588" y="53"/>
                  </a:lnTo>
                  <a:lnTo>
                    <a:pt x="571" y="44"/>
                  </a:lnTo>
                  <a:lnTo>
                    <a:pt x="554" y="35"/>
                  </a:lnTo>
                  <a:lnTo>
                    <a:pt x="537" y="29"/>
                  </a:lnTo>
                  <a:lnTo>
                    <a:pt x="520" y="22"/>
                  </a:lnTo>
                  <a:lnTo>
                    <a:pt x="502" y="16"/>
                  </a:lnTo>
                  <a:lnTo>
                    <a:pt x="484" y="12"/>
                  </a:lnTo>
                  <a:lnTo>
                    <a:pt x="465" y="8"/>
                  </a:lnTo>
                  <a:lnTo>
                    <a:pt x="446" y="4"/>
                  </a:lnTo>
                  <a:lnTo>
                    <a:pt x="428" y="3"/>
                  </a:lnTo>
                  <a:lnTo>
                    <a:pt x="408" y="1"/>
                  </a:lnTo>
                  <a:lnTo>
                    <a:pt x="389" y="0"/>
                  </a:lnTo>
                  <a:lnTo>
                    <a:pt x="369" y="1"/>
                  </a:lnTo>
                  <a:lnTo>
                    <a:pt x="349" y="3"/>
                  </a:lnTo>
                  <a:lnTo>
                    <a:pt x="330" y="5"/>
                  </a:lnTo>
                  <a:lnTo>
                    <a:pt x="310" y="9"/>
                  </a:lnTo>
                  <a:lnTo>
                    <a:pt x="291" y="14"/>
                  </a:lnTo>
                  <a:lnTo>
                    <a:pt x="291" y="14"/>
                  </a:lnTo>
                  <a:lnTo>
                    <a:pt x="271" y="20"/>
                  </a:lnTo>
                  <a:lnTo>
                    <a:pt x="253" y="26"/>
                  </a:lnTo>
                  <a:lnTo>
                    <a:pt x="235" y="34"/>
                  </a:lnTo>
                  <a:lnTo>
                    <a:pt x="217" y="42"/>
                  </a:lnTo>
                  <a:lnTo>
                    <a:pt x="200" y="51"/>
                  </a:lnTo>
                  <a:lnTo>
                    <a:pt x="183" y="61"/>
                  </a:lnTo>
                  <a:lnTo>
                    <a:pt x="167" y="72"/>
                  </a:lnTo>
                  <a:lnTo>
                    <a:pt x="151" y="83"/>
                  </a:lnTo>
                  <a:lnTo>
                    <a:pt x="137" y="95"/>
                  </a:lnTo>
                  <a:lnTo>
                    <a:pt x="123" y="108"/>
                  </a:lnTo>
                  <a:lnTo>
                    <a:pt x="110" y="121"/>
                  </a:lnTo>
                  <a:lnTo>
                    <a:pt x="97" y="135"/>
                  </a:lnTo>
                  <a:lnTo>
                    <a:pt x="85" y="150"/>
                  </a:lnTo>
                  <a:lnTo>
                    <a:pt x="73" y="164"/>
                  </a:lnTo>
                  <a:lnTo>
                    <a:pt x="63" y="180"/>
                  </a:lnTo>
                  <a:lnTo>
                    <a:pt x="54" y="197"/>
                  </a:lnTo>
                  <a:lnTo>
                    <a:pt x="45" y="212"/>
                  </a:lnTo>
                  <a:lnTo>
                    <a:pt x="35" y="229"/>
                  </a:lnTo>
                  <a:lnTo>
                    <a:pt x="29" y="248"/>
                  </a:lnTo>
                  <a:lnTo>
                    <a:pt x="22" y="264"/>
                  </a:lnTo>
                  <a:lnTo>
                    <a:pt x="16" y="283"/>
                  </a:lnTo>
                  <a:lnTo>
                    <a:pt x="12" y="301"/>
                  </a:lnTo>
                  <a:lnTo>
                    <a:pt x="8" y="319"/>
                  </a:lnTo>
                  <a:lnTo>
                    <a:pt x="4" y="339"/>
                  </a:lnTo>
                  <a:lnTo>
                    <a:pt x="3" y="357"/>
                  </a:lnTo>
                  <a:lnTo>
                    <a:pt x="2" y="377"/>
                  </a:lnTo>
                  <a:lnTo>
                    <a:pt x="0" y="396"/>
                  </a:lnTo>
                  <a:lnTo>
                    <a:pt x="2" y="416"/>
                  </a:lnTo>
                  <a:lnTo>
                    <a:pt x="3" y="435"/>
                  </a:lnTo>
                  <a:lnTo>
                    <a:pt x="5" y="455"/>
                  </a:lnTo>
                  <a:lnTo>
                    <a:pt x="9" y="474"/>
                  </a:lnTo>
                  <a:lnTo>
                    <a:pt x="15" y="494"/>
                  </a:lnTo>
                  <a:lnTo>
                    <a:pt x="15" y="494"/>
                  </a:lnTo>
                  <a:lnTo>
                    <a:pt x="20" y="513"/>
                  </a:lnTo>
                  <a:lnTo>
                    <a:pt x="26" y="532"/>
                  </a:lnTo>
                  <a:lnTo>
                    <a:pt x="34" y="550"/>
                  </a:lnTo>
                  <a:lnTo>
                    <a:pt x="42" y="568"/>
                  </a:lnTo>
                  <a:lnTo>
                    <a:pt x="51" y="585"/>
                  </a:lnTo>
                  <a:lnTo>
                    <a:pt x="61" y="602"/>
                  </a:lnTo>
                  <a:lnTo>
                    <a:pt x="72" y="618"/>
                  </a:lnTo>
                  <a:lnTo>
                    <a:pt x="84" y="633"/>
                  </a:lnTo>
                  <a:lnTo>
                    <a:pt x="95" y="647"/>
                  </a:lnTo>
                  <a:lnTo>
                    <a:pt x="108" y="662"/>
                  </a:lnTo>
                  <a:lnTo>
                    <a:pt x="121" y="675"/>
                  </a:lnTo>
                  <a:lnTo>
                    <a:pt x="136" y="688"/>
                  </a:lnTo>
                  <a:lnTo>
                    <a:pt x="150" y="700"/>
                  </a:lnTo>
                  <a:lnTo>
                    <a:pt x="164" y="711"/>
                  </a:lnTo>
                  <a:lnTo>
                    <a:pt x="180" y="722"/>
                  </a:lnTo>
                  <a:lnTo>
                    <a:pt x="197" y="731"/>
                  </a:lnTo>
                  <a:lnTo>
                    <a:pt x="213" y="740"/>
                  </a:lnTo>
                  <a:lnTo>
                    <a:pt x="230" y="748"/>
                  </a:lnTo>
                  <a:lnTo>
                    <a:pt x="248" y="756"/>
                  </a:lnTo>
                  <a:lnTo>
                    <a:pt x="265" y="762"/>
                  </a:lnTo>
                  <a:lnTo>
                    <a:pt x="283" y="767"/>
                  </a:lnTo>
                  <a:lnTo>
                    <a:pt x="301" y="773"/>
                  </a:lnTo>
                  <a:lnTo>
                    <a:pt x="319" y="776"/>
                  </a:lnTo>
                  <a:lnTo>
                    <a:pt x="339" y="780"/>
                  </a:lnTo>
                  <a:lnTo>
                    <a:pt x="357" y="782"/>
                  </a:lnTo>
                  <a:lnTo>
                    <a:pt x="377" y="783"/>
                  </a:lnTo>
                  <a:lnTo>
                    <a:pt x="396" y="783"/>
                  </a:lnTo>
                  <a:lnTo>
                    <a:pt x="416" y="783"/>
                  </a:lnTo>
                  <a:lnTo>
                    <a:pt x="435" y="782"/>
                  </a:lnTo>
                  <a:lnTo>
                    <a:pt x="455" y="779"/>
                  </a:lnTo>
                  <a:lnTo>
                    <a:pt x="475" y="775"/>
                  </a:lnTo>
                  <a:lnTo>
                    <a:pt x="494" y="770"/>
                  </a:lnTo>
                  <a:lnTo>
                    <a:pt x="494" y="7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58"/>
            <p:cNvSpPr>
              <a:spLocks/>
            </p:cNvSpPr>
            <p:nvPr userDrawn="1"/>
          </p:nvSpPr>
          <p:spPr bwMode="auto">
            <a:xfrm>
              <a:off x="3226" y="1463"/>
              <a:ext cx="176" cy="176"/>
            </a:xfrm>
            <a:custGeom>
              <a:avLst/>
              <a:gdLst>
                <a:gd name="T0" fmla="*/ 459 w 701"/>
                <a:gd name="T1" fmla="*/ 685 h 702"/>
                <a:gd name="T2" fmla="*/ 508 w 701"/>
                <a:gd name="T3" fmla="*/ 664 h 702"/>
                <a:gd name="T4" fmla="*/ 552 w 701"/>
                <a:gd name="T5" fmla="*/ 638 h 702"/>
                <a:gd name="T6" fmla="*/ 591 w 701"/>
                <a:gd name="T7" fmla="*/ 606 h 702"/>
                <a:gd name="T8" fmla="*/ 627 w 701"/>
                <a:gd name="T9" fmla="*/ 568 h 702"/>
                <a:gd name="T10" fmla="*/ 654 w 701"/>
                <a:gd name="T11" fmla="*/ 526 h 702"/>
                <a:gd name="T12" fmla="*/ 676 w 701"/>
                <a:gd name="T13" fmla="*/ 481 h 702"/>
                <a:gd name="T14" fmla="*/ 692 w 701"/>
                <a:gd name="T15" fmla="*/ 432 h 702"/>
                <a:gd name="T16" fmla="*/ 700 w 701"/>
                <a:gd name="T17" fmla="*/ 383 h 702"/>
                <a:gd name="T18" fmla="*/ 701 w 701"/>
                <a:gd name="T19" fmla="*/ 331 h 702"/>
                <a:gd name="T20" fmla="*/ 694 w 701"/>
                <a:gd name="T21" fmla="*/ 277 h 702"/>
                <a:gd name="T22" fmla="*/ 684 w 701"/>
                <a:gd name="T23" fmla="*/ 243 h 702"/>
                <a:gd name="T24" fmla="*/ 664 w 701"/>
                <a:gd name="T25" fmla="*/ 194 h 702"/>
                <a:gd name="T26" fmla="*/ 637 w 701"/>
                <a:gd name="T27" fmla="*/ 150 h 702"/>
                <a:gd name="T28" fmla="*/ 606 w 701"/>
                <a:gd name="T29" fmla="*/ 109 h 702"/>
                <a:gd name="T30" fmla="*/ 568 w 701"/>
                <a:gd name="T31" fmla="*/ 75 h 702"/>
                <a:gd name="T32" fmla="*/ 526 w 701"/>
                <a:gd name="T33" fmla="*/ 47 h 702"/>
                <a:gd name="T34" fmla="*/ 481 w 701"/>
                <a:gd name="T35" fmla="*/ 25 h 702"/>
                <a:gd name="T36" fmla="*/ 432 w 701"/>
                <a:gd name="T37" fmla="*/ 10 h 702"/>
                <a:gd name="T38" fmla="*/ 382 w 701"/>
                <a:gd name="T39" fmla="*/ 1 h 702"/>
                <a:gd name="T40" fmla="*/ 330 w 701"/>
                <a:gd name="T41" fmla="*/ 1 h 702"/>
                <a:gd name="T42" fmla="*/ 277 w 701"/>
                <a:gd name="T43" fmla="*/ 8 h 702"/>
                <a:gd name="T44" fmla="*/ 242 w 701"/>
                <a:gd name="T45" fmla="*/ 17 h 702"/>
                <a:gd name="T46" fmla="*/ 193 w 701"/>
                <a:gd name="T47" fmla="*/ 38 h 702"/>
                <a:gd name="T48" fmla="*/ 148 w 701"/>
                <a:gd name="T49" fmla="*/ 64 h 702"/>
                <a:gd name="T50" fmla="*/ 109 w 701"/>
                <a:gd name="T51" fmla="*/ 96 h 702"/>
                <a:gd name="T52" fmla="*/ 74 w 701"/>
                <a:gd name="T53" fmla="*/ 134 h 702"/>
                <a:gd name="T54" fmla="*/ 47 w 701"/>
                <a:gd name="T55" fmla="*/ 176 h 702"/>
                <a:gd name="T56" fmla="*/ 25 w 701"/>
                <a:gd name="T57" fmla="*/ 221 h 702"/>
                <a:gd name="T58" fmla="*/ 9 w 701"/>
                <a:gd name="T59" fmla="*/ 270 h 702"/>
                <a:gd name="T60" fmla="*/ 1 w 701"/>
                <a:gd name="T61" fmla="*/ 320 h 702"/>
                <a:gd name="T62" fmla="*/ 0 w 701"/>
                <a:gd name="T63" fmla="*/ 371 h 702"/>
                <a:gd name="T64" fmla="*/ 8 w 701"/>
                <a:gd name="T65" fmla="*/ 425 h 702"/>
                <a:gd name="T66" fmla="*/ 17 w 701"/>
                <a:gd name="T67" fmla="*/ 460 h 702"/>
                <a:gd name="T68" fmla="*/ 36 w 701"/>
                <a:gd name="T69" fmla="*/ 508 h 702"/>
                <a:gd name="T70" fmla="*/ 64 w 701"/>
                <a:gd name="T71" fmla="*/ 554 h 702"/>
                <a:gd name="T72" fmla="*/ 95 w 701"/>
                <a:gd name="T73" fmla="*/ 593 h 702"/>
                <a:gd name="T74" fmla="*/ 133 w 701"/>
                <a:gd name="T75" fmla="*/ 626 h 702"/>
                <a:gd name="T76" fmla="*/ 174 w 701"/>
                <a:gd name="T77" fmla="*/ 655 h 702"/>
                <a:gd name="T78" fmla="*/ 220 w 701"/>
                <a:gd name="T79" fmla="*/ 677 h 702"/>
                <a:gd name="T80" fmla="*/ 268 w 701"/>
                <a:gd name="T81" fmla="*/ 693 h 702"/>
                <a:gd name="T82" fmla="*/ 319 w 701"/>
                <a:gd name="T83" fmla="*/ 701 h 702"/>
                <a:gd name="T84" fmla="*/ 371 w 701"/>
                <a:gd name="T85" fmla="*/ 702 h 702"/>
                <a:gd name="T86" fmla="*/ 423 w 701"/>
                <a:gd name="T87" fmla="*/ 694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2">
                  <a:moveTo>
                    <a:pt x="442" y="690"/>
                  </a:moveTo>
                  <a:lnTo>
                    <a:pt x="442" y="690"/>
                  </a:lnTo>
                  <a:lnTo>
                    <a:pt x="459" y="685"/>
                  </a:lnTo>
                  <a:lnTo>
                    <a:pt x="475" y="679"/>
                  </a:lnTo>
                  <a:lnTo>
                    <a:pt x="492" y="672"/>
                  </a:lnTo>
                  <a:lnTo>
                    <a:pt x="508" y="664"/>
                  </a:lnTo>
                  <a:lnTo>
                    <a:pt x="524" y="656"/>
                  </a:lnTo>
                  <a:lnTo>
                    <a:pt x="538" y="647"/>
                  </a:lnTo>
                  <a:lnTo>
                    <a:pt x="552" y="638"/>
                  </a:lnTo>
                  <a:lnTo>
                    <a:pt x="567" y="628"/>
                  </a:lnTo>
                  <a:lnTo>
                    <a:pt x="580" y="617"/>
                  </a:lnTo>
                  <a:lnTo>
                    <a:pt x="591" y="606"/>
                  </a:lnTo>
                  <a:lnTo>
                    <a:pt x="604" y="594"/>
                  </a:lnTo>
                  <a:lnTo>
                    <a:pt x="615" y="581"/>
                  </a:lnTo>
                  <a:lnTo>
                    <a:pt x="627" y="568"/>
                  </a:lnTo>
                  <a:lnTo>
                    <a:pt x="636" y="555"/>
                  </a:lnTo>
                  <a:lnTo>
                    <a:pt x="646" y="540"/>
                  </a:lnTo>
                  <a:lnTo>
                    <a:pt x="654" y="526"/>
                  </a:lnTo>
                  <a:lnTo>
                    <a:pt x="663" y="512"/>
                  </a:lnTo>
                  <a:lnTo>
                    <a:pt x="670" y="496"/>
                  </a:lnTo>
                  <a:lnTo>
                    <a:pt x="676" y="481"/>
                  </a:lnTo>
                  <a:lnTo>
                    <a:pt x="683" y="465"/>
                  </a:lnTo>
                  <a:lnTo>
                    <a:pt x="688" y="449"/>
                  </a:lnTo>
                  <a:lnTo>
                    <a:pt x="692" y="432"/>
                  </a:lnTo>
                  <a:lnTo>
                    <a:pt x="696" y="417"/>
                  </a:lnTo>
                  <a:lnTo>
                    <a:pt x="698" y="400"/>
                  </a:lnTo>
                  <a:lnTo>
                    <a:pt x="700" y="383"/>
                  </a:lnTo>
                  <a:lnTo>
                    <a:pt x="701" y="365"/>
                  </a:lnTo>
                  <a:lnTo>
                    <a:pt x="701" y="348"/>
                  </a:lnTo>
                  <a:lnTo>
                    <a:pt x="701" y="331"/>
                  </a:lnTo>
                  <a:lnTo>
                    <a:pt x="700" y="312"/>
                  </a:lnTo>
                  <a:lnTo>
                    <a:pt x="697" y="296"/>
                  </a:lnTo>
                  <a:lnTo>
                    <a:pt x="694" y="277"/>
                  </a:lnTo>
                  <a:lnTo>
                    <a:pt x="689" y="260"/>
                  </a:lnTo>
                  <a:lnTo>
                    <a:pt x="689" y="260"/>
                  </a:lnTo>
                  <a:lnTo>
                    <a:pt x="684" y="243"/>
                  </a:lnTo>
                  <a:lnTo>
                    <a:pt x="679" y="227"/>
                  </a:lnTo>
                  <a:lnTo>
                    <a:pt x="672" y="210"/>
                  </a:lnTo>
                  <a:lnTo>
                    <a:pt x="664" y="194"/>
                  </a:lnTo>
                  <a:lnTo>
                    <a:pt x="657" y="178"/>
                  </a:lnTo>
                  <a:lnTo>
                    <a:pt x="647" y="164"/>
                  </a:lnTo>
                  <a:lnTo>
                    <a:pt x="637" y="150"/>
                  </a:lnTo>
                  <a:lnTo>
                    <a:pt x="628" y="135"/>
                  </a:lnTo>
                  <a:lnTo>
                    <a:pt x="616" y="122"/>
                  </a:lnTo>
                  <a:lnTo>
                    <a:pt x="606" y="109"/>
                  </a:lnTo>
                  <a:lnTo>
                    <a:pt x="593" y="98"/>
                  </a:lnTo>
                  <a:lnTo>
                    <a:pt x="581" y="86"/>
                  </a:lnTo>
                  <a:lnTo>
                    <a:pt x="568" y="75"/>
                  </a:lnTo>
                  <a:lnTo>
                    <a:pt x="554" y="65"/>
                  </a:lnTo>
                  <a:lnTo>
                    <a:pt x="541" y="56"/>
                  </a:lnTo>
                  <a:lnTo>
                    <a:pt x="526" y="47"/>
                  </a:lnTo>
                  <a:lnTo>
                    <a:pt x="511" y="39"/>
                  </a:lnTo>
                  <a:lnTo>
                    <a:pt x="496" y="31"/>
                  </a:lnTo>
                  <a:lnTo>
                    <a:pt x="481" y="25"/>
                  </a:lnTo>
                  <a:lnTo>
                    <a:pt x="465" y="19"/>
                  </a:lnTo>
                  <a:lnTo>
                    <a:pt x="448" y="14"/>
                  </a:lnTo>
                  <a:lnTo>
                    <a:pt x="432" y="10"/>
                  </a:lnTo>
                  <a:lnTo>
                    <a:pt x="416" y="6"/>
                  </a:lnTo>
                  <a:lnTo>
                    <a:pt x="399" y="4"/>
                  </a:lnTo>
                  <a:lnTo>
                    <a:pt x="382" y="1"/>
                  </a:lnTo>
                  <a:lnTo>
                    <a:pt x="365" y="0"/>
                  </a:lnTo>
                  <a:lnTo>
                    <a:pt x="348" y="0"/>
                  </a:lnTo>
                  <a:lnTo>
                    <a:pt x="330" y="1"/>
                  </a:lnTo>
                  <a:lnTo>
                    <a:pt x="313" y="2"/>
                  </a:lnTo>
                  <a:lnTo>
                    <a:pt x="294" y="5"/>
                  </a:lnTo>
                  <a:lnTo>
                    <a:pt x="277" y="8"/>
                  </a:lnTo>
                  <a:lnTo>
                    <a:pt x="259" y="12"/>
                  </a:lnTo>
                  <a:lnTo>
                    <a:pt x="259" y="12"/>
                  </a:lnTo>
                  <a:lnTo>
                    <a:pt x="242" y="17"/>
                  </a:lnTo>
                  <a:lnTo>
                    <a:pt x="225" y="23"/>
                  </a:lnTo>
                  <a:lnTo>
                    <a:pt x="208" y="30"/>
                  </a:lnTo>
                  <a:lnTo>
                    <a:pt x="193" y="38"/>
                  </a:lnTo>
                  <a:lnTo>
                    <a:pt x="177" y="45"/>
                  </a:lnTo>
                  <a:lnTo>
                    <a:pt x="163" y="55"/>
                  </a:lnTo>
                  <a:lnTo>
                    <a:pt x="148" y="64"/>
                  </a:lnTo>
                  <a:lnTo>
                    <a:pt x="134" y="74"/>
                  </a:lnTo>
                  <a:lnTo>
                    <a:pt x="121" y="84"/>
                  </a:lnTo>
                  <a:lnTo>
                    <a:pt x="109" y="96"/>
                  </a:lnTo>
                  <a:lnTo>
                    <a:pt x="96" y="108"/>
                  </a:lnTo>
                  <a:lnTo>
                    <a:pt x="86" y="121"/>
                  </a:lnTo>
                  <a:lnTo>
                    <a:pt x="74" y="134"/>
                  </a:lnTo>
                  <a:lnTo>
                    <a:pt x="65" y="147"/>
                  </a:lnTo>
                  <a:lnTo>
                    <a:pt x="55" y="161"/>
                  </a:lnTo>
                  <a:lnTo>
                    <a:pt x="47" y="176"/>
                  </a:lnTo>
                  <a:lnTo>
                    <a:pt x="39" y="190"/>
                  </a:lnTo>
                  <a:lnTo>
                    <a:pt x="31" y="206"/>
                  </a:lnTo>
                  <a:lnTo>
                    <a:pt x="25" y="221"/>
                  </a:lnTo>
                  <a:lnTo>
                    <a:pt x="18" y="237"/>
                  </a:lnTo>
                  <a:lnTo>
                    <a:pt x="13" y="253"/>
                  </a:lnTo>
                  <a:lnTo>
                    <a:pt x="9" y="270"/>
                  </a:lnTo>
                  <a:lnTo>
                    <a:pt x="5" y="286"/>
                  </a:lnTo>
                  <a:lnTo>
                    <a:pt x="2" y="303"/>
                  </a:lnTo>
                  <a:lnTo>
                    <a:pt x="1" y="320"/>
                  </a:lnTo>
                  <a:lnTo>
                    <a:pt x="0" y="337"/>
                  </a:lnTo>
                  <a:lnTo>
                    <a:pt x="0" y="354"/>
                  </a:lnTo>
                  <a:lnTo>
                    <a:pt x="0" y="371"/>
                  </a:lnTo>
                  <a:lnTo>
                    <a:pt x="1" y="389"/>
                  </a:lnTo>
                  <a:lnTo>
                    <a:pt x="4" y="406"/>
                  </a:lnTo>
                  <a:lnTo>
                    <a:pt x="8" y="425"/>
                  </a:lnTo>
                  <a:lnTo>
                    <a:pt x="12" y="441"/>
                  </a:lnTo>
                  <a:lnTo>
                    <a:pt x="12" y="441"/>
                  </a:lnTo>
                  <a:lnTo>
                    <a:pt x="17" y="460"/>
                  </a:lnTo>
                  <a:lnTo>
                    <a:pt x="22" y="477"/>
                  </a:lnTo>
                  <a:lnTo>
                    <a:pt x="29" y="492"/>
                  </a:lnTo>
                  <a:lnTo>
                    <a:pt x="36" y="508"/>
                  </a:lnTo>
                  <a:lnTo>
                    <a:pt x="44" y="524"/>
                  </a:lnTo>
                  <a:lnTo>
                    <a:pt x="53" y="539"/>
                  </a:lnTo>
                  <a:lnTo>
                    <a:pt x="64" y="554"/>
                  </a:lnTo>
                  <a:lnTo>
                    <a:pt x="73" y="567"/>
                  </a:lnTo>
                  <a:lnTo>
                    <a:pt x="85" y="580"/>
                  </a:lnTo>
                  <a:lnTo>
                    <a:pt x="95" y="593"/>
                  </a:lnTo>
                  <a:lnTo>
                    <a:pt x="108" y="604"/>
                  </a:lnTo>
                  <a:lnTo>
                    <a:pt x="120" y="616"/>
                  </a:lnTo>
                  <a:lnTo>
                    <a:pt x="133" y="626"/>
                  </a:lnTo>
                  <a:lnTo>
                    <a:pt x="147" y="637"/>
                  </a:lnTo>
                  <a:lnTo>
                    <a:pt x="160" y="646"/>
                  </a:lnTo>
                  <a:lnTo>
                    <a:pt x="174" y="655"/>
                  </a:lnTo>
                  <a:lnTo>
                    <a:pt x="190" y="663"/>
                  </a:lnTo>
                  <a:lnTo>
                    <a:pt x="204" y="671"/>
                  </a:lnTo>
                  <a:lnTo>
                    <a:pt x="220" y="677"/>
                  </a:lnTo>
                  <a:lnTo>
                    <a:pt x="236" y="683"/>
                  </a:lnTo>
                  <a:lnTo>
                    <a:pt x="253" y="688"/>
                  </a:lnTo>
                  <a:lnTo>
                    <a:pt x="268" y="693"/>
                  </a:lnTo>
                  <a:lnTo>
                    <a:pt x="285" y="696"/>
                  </a:lnTo>
                  <a:lnTo>
                    <a:pt x="302" y="699"/>
                  </a:lnTo>
                  <a:lnTo>
                    <a:pt x="319" y="701"/>
                  </a:lnTo>
                  <a:lnTo>
                    <a:pt x="336" y="702"/>
                  </a:lnTo>
                  <a:lnTo>
                    <a:pt x="354" y="702"/>
                  </a:lnTo>
                  <a:lnTo>
                    <a:pt x="371" y="702"/>
                  </a:lnTo>
                  <a:lnTo>
                    <a:pt x="388" y="699"/>
                  </a:lnTo>
                  <a:lnTo>
                    <a:pt x="406" y="698"/>
                  </a:lnTo>
                  <a:lnTo>
                    <a:pt x="423" y="694"/>
                  </a:lnTo>
                  <a:lnTo>
                    <a:pt x="442" y="690"/>
                  </a:lnTo>
                  <a:lnTo>
                    <a:pt x="442" y="6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59"/>
            <p:cNvSpPr>
              <a:spLocks/>
            </p:cNvSpPr>
            <p:nvPr userDrawn="1"/>
          </p:nvSpPr>
          <p:spPr bwMode="auto">
            <a:xfrm>
              <a:off x="3302" y="1718"/>
              <a:ext cx="155" cy="155"/>
            </a:xfrm>
            <a:custGeom>
              <a:avLst/>
              <a:gdLst>
                <a:gd name="T0" fmla="*/ 391 w 620"/>
                <a:gd name="T1" fmla="*/ 609 h 620"/>
                <a:gd name="T2" fmla="*/ 421 w 620"/>
                <a:gd name="T3" fmla="*/ 600 h 620"/>
                <a:gd name="T4" fmla="*/ 450 w 620"/>
                <a:gd name="T5" fmla="*/ 587 h 620"/>
                <a:gd name="T6" fmla="*/ 502 w 620"/>
                <a:gd name="T7" fmla="*/ 555 h 620"/>
                <a:gd name="T8" fmla="*/ 545 w 620"/>
                <a:gd name="T9" fmla="*/ 514 h 620"/>
                <a:gd name="T10" fmla="*/ 580 w 620"/>
                <a:gd name="T11" fmla="*/ 465 h 620"/>
                <a:gd name="T12" fmla="*/ 605 w 620"/>
                <a:gd name="T13" fmla="*/ 411 h 620"/>
                <a:gd name="T14" fmla="*/ 618 w 620"/>
                <a:gd name="T15" fmla="*/ 353 h 620"/>
                <a:gd name="T16" fmla="*/ 620 w 620"/>
                <a:gd name="T17" fmla="*/ 291 h 620"/>
                <a:gd name="T18" fmla="*/ 617 w 620"/>
                <a:gd name="T19" fmla="*/ 260 h 620"/>
                <a:gd name="T20" fmla="*/ 610 w 620"/>
                <a:gd name="T21" fmla="*/ 230 h 620"/>
                <a:gd name="T22" fmla="*/ 606 w 620"/>
                <a:gd name="T23" fmla="*/ 215 h 620"/>
                <a:gd name="T24" fmla="*/ 594 w 620"/>
                <a:gd name="T25" fmla="*/ 185 h 620"/>
                <a:gd name="T26" fmla="*/ 574 w 620"/>
                <a:gd name="T27" fmla="*/ 144 h 620"/>
                <a:gd name="T28" fmla="*/ 536 w 620"/>
                <a:gd name="T29" fmla="*/ 96 h 620"/>
                <a:gd name="T30" fmla="*/ 491 w 620"/>
                <a:gd name="T31" fmla="*/ 57 h 620"/>
                <a:gd name="T32" fmla="*/ 439 w 620"/>
                <a:gd name="T33" fmla="*/ 27 h 620"/>
                <a:gd name="T34" fmla="*/ 383 w 620"/>
                <a:gd name="T35" fmla="*/ 7 h 620"/>
                <a:gd name="T36" fmla="*/ 323 w 620"/>
                <a:gd name="T37" fmla="*/ 0 h 620"/>
                <a:gd name="T38" fmla="*/ 276 w 620"/>
                <a:gd name="T39" fmla="*/ 1 h 620"/>
                <a:gd name="T40" fmla="*/ 245 w 620"/>
                <a:gd name="T41" fmla="*/ 6 h 620"/>
                <a:gd name="T42" fmla="*/ 230 w 620"/>
                <a:gd name="T43" fmla="*/ 10 h 620"/>
                <a:gd name="T44" fmla="*/ 200 w 620"/>
                <a:gd name="T45" fmla="*/ 20 h 620"/>
                <a:gd name="T46" fmla="*/ 171 w 620"/>
                <a:gd name="T47" fmla="*/ 32 h 620"/>
                <a:gd name="T48" fmla="*/ 120 w 620"/>
                <a:gd name="T49" fmla="*/ 65 h 620"/>
                <a:gd name="T50" fmla="*/ 76 w 620"/>
                <a:gd name="T51" fmla="*/ 106 h 620"/>
                <a:gd name="T52" fmla="*/ 42 w 620"/>
                <a:gd name="T53" fmla="*/ 155 h 620"/>
                <a:gd name="T54" fmla="*/ 17 w 620"/>
                <a:gd name="T55" fmla="*/ 209 h 620"/>
                <a:gd name="T56" fmla="*/ 3 w 620"/>
                <a:gd name="T57" fmla="*/ 267 h 620"/>
                <a:gd name="T58" fmla="*/ 0 w 620"/>
                <a:gd name="T59" fmla="*/ 328 h 620"/>
                <a:gd name="T60" fmla="*/ 4 w 620"/>
                <a:gd name="T61" fmla="*/ 359 h 620"/>
                <a:gd name="T62" fmla="*/ 11 w 620"/>
                <a:gd name="T63" fmla="*/ 391 h 620"/>
                <a:gd name="T64" fmla="*/ 14 w 620"/>
                <a:gd name="T65" fmla="*/ 406 h 620"/>
                <a:gd name="T66" fmla="*/ 26 w 620"/>
                <a:gd name="T67" fmla="*/ 435 h 620"/>
                <a:gd name="T68" fmla="*/ 48 w 620"/>
                <a:gd name="T69" fmla="*/ 476 h 620"/>
                <a:gd name="T70" fmla="*/ 85 w 620"/>
                <a:gd name="T71" fmla="*/ 523 h 620"/>
                <a:gd name="T72" fmla="*/ 130 w 620"/>
                <a:gd name="T73" fmla="*/ 562 h 620"/>
                <a:gd name="T74" fmla="*/ 181 w 620"/>
                <a:gd name="T75" fmla="*/ 592 h 620"/>
                <a:gd name="T76" fmla="*/ 239 w 620"/>
                <a:gd name="T77" fmla="*/ 612 h 620"/>
                <a:gd name="T78" fmla="*/ 299 w 620"/>
                <a:gd name="T79" fmla="*/ 620 h 620"/>
                <a:gd name="T80" fmla="*/ 344 w 620"/>
                <a:gd name="T81" fmla="*/ 619 h 620"/>
                <a:gd name="T82" fmla="*/ 375 w 620"/>
                <a:gd name="T83" fmla="*/ 613 h 620"/>
                <a:gd name="T84" fmla="*/ 391 w 620"/>
                <a:gd name="T85" fmla="*/ 60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91" y="609"/>
                  </a:moveTo>
                  <a:lnTo>
                    <a:pt x="391" y="609"/>
                  </a:lnTo>
                  <a:lnTo>
                    <a:pt x="407" y="605"/>
                  </a:lnTo>
                  <a:lnTo>
                    <a:pt x="421" y="600"/>
                  </a:lnTo>
                  <a:lnTo>
                    <a:pt x="435" y="594"/>
                  </a:lnTo>
                  <a:lnTo>
                    <a:pt x="450" y="587"/>
                  </a:lnTo>
                  <a:lnTo>
                    <a:pt x="477" y="573"/>
                  </a:lnTo>
                  <a:lnTo>
                    <a:pt x="502" y="555"/>
                  </a:lnTo>
                  <a:lnTo>
                    <a:pt x="524" y="535"/>
                  </a:lnTo>
                  <a:lnTo>
                    <a:pt x="545" y="514"/>
                  </a:lnTo>
                  <a:lnTo>
                    <a:pt x="563" y="491"/>
                  </a:lnTo>
                  <a:lnTo>
                    <a:pt x="580" y="465"/>
                  </a:lnTo>
                  <a:lnTo>
                    <a:pt x="593" y="439"/>
                  </a:lnTo>
                  <a:lnTo>
                    <a:pt x="605" y="411"/>
                  </a:lnTo>
                  <a:lnTo>
                    <a:pt x="613" y="383"/>
                  </a:lnTo>
                  <a:lnTo>
                    <a:pt x="618" y="353"/>
                  </a:lnTo>
                  <a:lnTo>
                    <a:pt x="620" y="323"/>
                  </a:lnTo>
                  <a:lnTo>
                    <a:pt x="620" y="291"/>
                  </a:lnTo>
                  <a:lnTo>
                    <a:pt x="619" y="276"/>
                  </a:lnTo>
                  <a:lnTo>
                    <a:pt x="617" y="260"/>
                  </a:lnTo>
                  <a:lnTo>
                    <a:pt x="614" y="245"/>
                  </a:lnTo>
                  <a:lnTo>
                    <a:pt x="610" y="230"/>
                  </a:lnTo>
                  <a:lnTo>
                    <a:pt x="610" y="230"/>
                  </a:lnTo>
                  <a:lnTo>
                    <a:pt x="606" y="215"/>
                  </a:lnTo>
                  <a:lnTo>
                    <a:pt x="601" y="199"/>
                  </a:lnTo>
                  <a:lnTo>
                    <a:pt x="594" y="185"/>
                  </a:lnTo>
                  <a:lnTo>
                    <a:pt x="588" y="170"/>
                  </a:lnTo>
                  <a:lnTo>
                    <a:pt x="574" y="144"/>
                  </a:lnTo>
                  <a:lnTo>
                    <a:pt x="555" y="120"/>
                  </a:lnTo>
                  <a:lnTo>
                    <a:pt x="536" y="96"/>
                  </a:lnTo>
                  <a:lnTo>
                    <a:pt x="515" y="75"/>
                  </a:lnTo>
                  <a:lnTo>
                    <a:pt x="491" y="57"/>
                  </a:lnTo>
                  <a:lnTo>
                    <a:pt x="465" y="41"/>
                  </a:lnTo>
                  <a:lnTo>
                    <a:pt x="439" y="27"/>
                  </a:lnTo>
                  <a:lnTo>
                    <a:pt x="412" y="17"/>
                  </a:lnTo>
                  <a:lnTo>
                    <a:pt x="383" y="7"/>
                  </a:lnTo>
                  <a:lnTo>
                    <a:pt x="353" y="2"/>
                  </a:lnTo>
                  <a:lnTo>
                    <a:pt x="323" y="0"/>
                  </a:lnTo>
                  <a:lnTo>
                    <a:pt x="292" y="0"/>
                  </a:lnTo>
                  <a:lnTo>
                    <a:pt x="276" y="1"/>
                  </a:lnTo>
                  <a:lnTo>
                    <a:pt x="261" y="4"/>
                  </a:lnTo>
                  <a:lnTo>
                    <a:pt x="245" y="6"/>
                  </a:lnTo>
                  <a:lnTo>
                    <a:pt x="230" y="10"/>
                  </a:lnTo>
                  <a:lnTo>
                    <a:pt x="230" y="10"/>
                  </a:lnTo>
                  <a:lnTo>
                    <a:pt x="215" y="14"/>
                  </a:lnTo>
                  <a:lnTo>
                    <a:pt x="200" y="20"/>
                  </a:lnTo>
                  <a:lnTo>
                    <a:pt x="185" y="26"/>
                  </a:lnTo>
                  <a:lnTo>
                    <a:pt x="171" y="32"/>
                  </a:lnTo>
                  <a:lnTo>
                    <a:pt x="145" y="48"/>
                  </a:lnTo>
                  <a:lnTo>
                    <a:pt x="120" y="65"/>
                  </a:lnTo>
                  <a:lnTo>
                    <a:pt x="97" y="84"/>
                  </a:lnTo>
                  <a:lnTo>
                    <a:pt x="76" y="106"/>
                  </a:lnTo>
                  <a:lnTo>
                    <a:pt x="57" y="130"/>
                  </a:lnTo>
                  <a:lnTo>
                    <a:pt x="42" y="155"/>
                  </a:lnTo>
                  <a:lnTo>
                    <a:pt x="28" y="181"/>
                  </a:lnTo>
                  <a:lnTo>
                    <a:pt x="17" y="209"/>
                  </a:lnTo>
                  <a:lnTo>
                    <a:pt x="8" y="238"/>
                  </a:lnTo>
                  <a:lnTo>
                    <a:pt x="3" y="267"/>
                  </a:lnTo>
                  <a:lnTo>
                    <a:pt x="0" y="298"/>
                  </a:lnTo>
                  <a:lnTo>
                    <a:pt x="0" y="328"/>
                  </a:lnTo>
                  <a:lnTo>
                    <a:pt x="1" y="344"/>
                  </a:lnTo>
                  <a:lnTo>
                    <a:pt x="4" y="359"/>
                  </a:lnTo>
                  <a:lnTo>
                    <a:pt x="7" y="375"/>
                  </a:lnTo>
                  <a:lnTo>
                    <a:pt x="11" y="391"/>
                  </a:lnTo>
                  <a:lnTo>
                    <a:pt x="11" y="391"/>
                  </a:lnTo>
                  <a:lnTo>
                    <a:pt x="14" y="406"/>
                  </a:lnTo>
                  <a:lnTo>
                    <a:pt x="20" y="420"/>
                  </a:lnTo>
                  <a:lnTo>
                    <a:pt x="26" y="435"/>
                  </a:lnTo>
                  <a:lnTo>
                    <a:pt x="33" y="449"/>
                  </a:lnTo>
                  <a:lnTo>
                    <a:pt x="48" y="476"/>
                  </a:lnTo>
                  <a:lnTo>
                    <a:pt x="65" y="501"/>
                  </a:lnTo>
                  <a:lnTo>
                    <a:pt x="85" y="523"/>
                  </a:lnTo>
                  <a:lnTo>
                    <a:pt x="107" y="544"/>
                  </a:lnTo>
                  <a:lnTo>
                    <a:pt x="130" y="562"/>
                  </a:lnTo>
                  <a:lnTo>
                    <a:pt x="155" y="579"/>
                  </a:lnTo>
                  <a:lnTo>
                    <a:pt x="181" y="592"/>
                  </a:lnTo>
                  <a:lnTo>
                    <a:pt x="210" y="604"/>
                  </a:lnTo>
                  <a:lnTo>
                    <a:pt x="239" y="612"/>
                  </a:lnTo>
                  <a:lnTo>
                    <a:pt x="267" y="617"/>
                  </a:lnTo>
                  <a:lnTo>
                    <a:pt x="299" y="620"/>
                  </a:lnTo>
                  <a:lnTo>
                    <a:pt x="329" y="620"/>
                  </a:lnTo>
                  <a:lnTo>
                    <a:pt x="344" y="619"/>
                  </a:lnTo>
                  <a:lnTo>
                    <a:pt x="360" y="617"/>
                  </a:lnTo>
                  <a:lnTo>
                    <a:pt x="375" y="613"/>
                  </a:lnTo>
                  <a:lnTo>
                    <a:pt x="391" y="609"/>
                  </a:lnTo>
                  <a:lnTo>
                    <a:pt x="391" y="6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60"/>
            <p:cNvSpPr>
              <a:spLocks/>
            </p:cNvSpPr>
            <p:nvPr userDrawn="1"/>
          </p:nvSpPr>
          <p:spPr bwMode="auto">
            <a:xfrm>
              <a:off x="3378" y="1973"/>
              <a:ext cx="134" cy="134"/>
            </a:xfrm>
            <a:custGeom>
              <a:avLst/>
              <a:gdLst>
                <a:gd name="T0" fmla="*/ 531 w 540"/>
                <a:gd name="T1" fmla="*/ 200 h 540"/>
                <a:gd name="T2" fmla="*/ 513 w 540"/>
                <a:gd name="T3" fmla="*/ 149 h 540"/>
                <a:gd name="T4" fmla="*/ 484 w 540"/>
                <a:gd name="T5" fmla="*/ 105 h 540"/>
                <a:gd name="T6" fmla="*/ 447 w 540"/>
                <a:gd name="T7" fmla="*/ 66 h 540"/>
                <a:gd name="T8" fmla="*/ 406 w 540"/>
                <a:gd name="T9" fmla="*/ 36 h 540"/>
                <a:gd name="T10" fmla="*/ 359 w 540"/>
                <a:gd name="T11" fmla="*/ 15 h 540"/>
                <a:gd name="T12" fmla="*/ 308 w 540"/>
                <a:gd name="T13" fmla="*/ 3 h 540"/>
                <a:gd name="T14" fmla="*/ 255 w 540"/>
                <a:gd name="T15" fmla="*/ 0 h 540"/>
                <a:gd name="T16" fmla="*/ 201 w 540"/>
                <a:gd name="T17" fmla="*/ 10 h 540"/>
                <a:gd name="T18" fmla="*/ 174 w 540"/>
                <a:gd name="T19" fmla="*/ 17 h 540"/>
                <a:gd name="T20" fmla="*/ 127 w 540"/>
                <a:gd name="T21" fmla="*/ 42 h 540"/>
                <a:gd name="T22" fmla="*/ 85 w 540"/>
                <a:gd name="T23" fmla="*/ 73 h 540"/>
                <a:gd name="T24" fmla="*/ 51 w 540"/>
                <a:gd name="T25" fmla="*/ 114 h 540"/>
                <a:gd name="T26" fmla="*/ 25 w 540"/>
                <a:gd name="T27" fmla="*/ 158 h 540"/>
                <a:gd name="T28" fmla="*/ 8 w 540"/>
                <a:gd name="T29" fmla="*/ 208 h 540"/>
                <a:gd name="T30" fmla="*/ 0 w 540"/>
                <a:gd name="T31" fmla="*/ 260 h 540"/>
                <a:gd name="T32" fmla="*/ 4 w 540"/>
                <a:gd name="T33" fmla="*/ 313 h 540"/>
                <a:gd name="T34" fmla="*/ 10 w 540"/>
                <a:gd name="T35" fmla="*/ 341 h 540"/>
                <a:gd name="T36" fmla="*/ 29 w 540"/>
                <a:gd name="T37" fmla="*/ 391 h 540"/>
                <a:gd name="T38" fmla="*/ 58 w 540"/>
                <a:gd name="T39" fmla="*/ 436 h 540"/>
                <a:gd name="T40" fmla="*/ 93 w 540"/>
                <a:gd name="T41" fmla="*/ 473 h 540"/>
                <a:gd name="T42" fmla="*/ 136 w 540"/>
                <a:gd name="T43" fmla="*/ 503 h 540"/>
                <a:gd name="T44" fmla="*/ 183 w 540"/>
                <a:gd name="T45" fmla="*/ 526 h 540"/>
                <a:gd name="T46" fmla="*/ 234 w 540"/>
                <a:gd name="T47" fmla="*/ 537 h 540"/>
                <a:gd name="T48" fmla="*/ 287 w 540"/>
                <a:gd name="T49" fmla="*/ 540 h 540"/>
                <a:gd name="T50" fmla="*/ 341 w 540"/>
                <a:gd name="T51" fmla="*/ 531 h 540"/>
                <a:gd name="T52" fmla="*/ 367 w 540"/>
                <a:gd name="T53" fmla="*/ 523 h 540"/>
                <a:gd name="T54" fmla="*/ 415 w 540"/>
                <a:gd name="T55" fmla="*/ 498 h 540"/>
                <a:gd name="T56" fmla="*/ 457 w 540"/>
                <a:gd name="T57" fmla="*/ 466 h 540"/>
                <a:gd name="T58" fmla="*/ 490 w 540"/>
                <a:gd name="T59" fmla="*/ 427 h 540"/>
                <a:gd name="T60" fmla="*/ 517 w 540"/>
                <a:gd name="T61" fmla="*/ 382 h 540"/>
                <a:gd name="T62" fmla="*/ 533 w 540"/>
                <a:gd name="T63" fmla="*/ 333 h 540"/>
                <a:gd name="T64" fmla="*/ 540 w 540"/>
                <a:gd name="T65" fmla="*/ 281 h 540"/>
                <a:gd name="T66" fmla="*/ 537 w 540"/>
                <a:gd name="T67" fmla="*/ 227 h 540"/>
                <a:gd name="T68" fmla="*/ 531 w 540"/>
                <a:gd name="T69" fmla="*/ 20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531" y="200"/>
                  </a:moveTo>
                  <a:lnTo>
                    <a:pt x="531" y="200"/>
                  </a:lnTo>
                  <a:lnTo>
                    <a:pt x="523" y="174"/>
                  </a:lnTo>
                  <a:lnTo>
                    <a:pt x="513" y="149"/>
                  </a:lnTo>
                  <a:lnTo>
                    <a:pt x="500" y="126"/>
                  </a:lnTo>
                  <a:lnTo>
                    <a:pt x="484" y="105"/>
                  </a:lnTo>
                  <a:lnTo>
                    <a:pt x="467" y="84"/>
                  </a:lnTo>
                  <a:lnTo>
                    <a:pt x="447" y="66"/>
                  </a:lnTo>
                  <a:lnTo>
                    <a:pt x="428" y="50"/>
                  </a:lnTo>
                  <a:lnTo>
                    <a:pt x="406" y="36"/>
                  </a:lnTo>
                  <a:lnTo>
                    <a:pt x="382" y="24"/>
                  </a:lnTo>
                  <a:lnTo>
                    <a:pt x="359" y="15"/>
                  </a:lnTo>
                  <a:lnTo>
                    <a:pt x="334" y="7"/>
                  </a:lnTo>
                  <a:lnTo>
                    <a:pt x="308" y="3"/>
                  </a:lnTo>
                  <a:lnTo>
                    <a:pt x="282" y="0"/>
                  </a:lnTo>
                  <a:lnTo>
                    <a:pt x="255" y="0"/>
                  </a:lnTo>
                  <a:lnTo>
                    <a:pt x="227" y="3"/>
                  </a:lnTo>
                  <a:lnTo>
                    <a:pt x="201" y="10"/>
                  </a:lnTo>
                  <a:lnTo>
                    <a:pt x="201" y="10"/>
                  </a:lnTo>
                  <a:lnTo>
                    <a:pt x="174" y="17"/>
                  </a:lnTo>
                  <a:lnTo>
                    <a:pt x="149" y="29"/>
                  </a:lnTo>
                  <a:lnTo>
                    <a:pt x="127" y="42"/>
                  </a:lnTo>
                  <a:lnTo>
                    <a:pt x="105" y="56"/>
                  </a:lnTo>
                  <a:lnTo>
                    <a:pt x="85" y="73"/>
                  </a:lnTo>
                  <a:lnTo>
                    <a:pt x="67" y="93"/>
                  </a:lnTo>
                  <a:lnTo>
                    <a:pt x="51" y="114"/>
                  </a:lnTo>
                  <a:lnTo>
                    <a:pt x="37" y="135"/>
                  </a:lnTo>
                  <a:lnTo>
                    <a:pt x="25" y="158"/>
                  </a:lnTo>
                  <a:lnTo>
                    <a:pt x="15" y="182"/>
                  </a:lnTo>
                  <a:lnTo>
                    <a:pt x="8" y="208"/>
                  </a:lnTo>
                  <a:lnTo>
                    <a:pt x="3" y="232"/>
                  </a:lnTo>
                  <a:lnTo>
                    <a:pt x="0" y="260"/>
                  </a:lnTo>
                  <a:lnTo>
                    <a:pt x="0" y="286"/>
                  </a:lnTo>
                  <a:lnTo>
                    <a:pt x="4" y="313"/>
                  </a:lnTo>
                  <a:lnTo>
                    <a:pt x="10" y="341"/>
                  </a:lnTo>
                  <a:lnTo>
                    <a:pt x="10" y="341"/>
                  </a:lnTo>
                  <a:lnTo>
                    <a:pt x="19" y="367"/>
                  </a:lnTo>
                  <a:lnTo>
                    <a:pt x="29" y="391"/>
                  </a:lnTo>
                  <a:lnTo>
                    <a:pt x="42" y="415"/>
                  </a:lnTo>
                  <a:lnTo>
                    <a:pt x="58" y="436"/>
                  </a:lnTo>
                  <a:lnTo>
                    <a:pt x="75" y="455"/>
                  </a:lnTo>
                  <a:lnTo>
                    <a:pt x="93" y="473"/>
                  </a:lnTo>
                  <a:lnTo>
                    <a:pt x="114" y="490"/>
                  </a:lnTo>
                  <a:lnTo>
                    <a:pt x="136" y="503"/>
                  </a:lnTo>
                  <a:lnTo>
                    <a:pt x="158" y="515"/>
                  </a:lnTo>
                  <a:lnTo>
                    <a:pt x="183" y="526"/>
                  </a:lnTo>
                  <a:lnTo>
                    <a:pt x="208" y="532"/>
                  </a:lnTo>
                  <a:lnTo>
                    <a:pt x="234" y="537"/>
                  </a:lnTo>
                  <a:lnTo>
                    <a:pt x="260" y="540"/>
                  </a:lnTo>
                  <a:lnTo>
                    <a:pt x="287" y="540"/>
                  </a:lnTo>
                  <a:lnTo>
                    <a:pt x="313" y="537"/>
                  </a:lnTo>
                  <a:lnTo>
                    <a:pt x="341" y="531"/>
                  </a:lnTo>
                  <a:lnTo>
                    <a:pt x="341" y="531"/>
                  </a:lnTo>
                  <a:lnTo>
                    <a:pt x="367" y="523"/>
                  </a:lnTo>
                  <a:lnTo>
                    <a:pt x="391" y="511"/>
                  </a:lnTo>
                  <a:lnTo>
                    <a:pt x="415" y="498"/>
                  </a:lnTo>
                  <a:lnTo>
                    <a:pt x="437" y="483"/>
                  </a:lnTo>
                  <a:lnTo>
                    <a:pt x="457" y="466"/>
                  </a:lnTo>
                  <a:lnTo>
                    <a:pt x="475" y="447"/>
                  </a:lnTo>
                  <a:lnTo>
                    <a:pt x="490" y="427"/>
                  </a:lnTo>
                  <a:lnTo>
                    <a:pt x="505" y="406"/>
                  </a:lnTo>
                  <a:lnTo>
                    <a:pt x="517" y="382"/>
                  </a:lnTo>
                  <a:lnTo>
                    <a:pt x="526" y="357"/>
                  </a:lnTo>
                  <a:lnTo>
                    <a:pt x="533" y="333"/>
                  </a:lnTo>
                  <a:lnTo>
                    <a:pt x="539" y="307"/>
                  </a:lnTo>
                  <a:lnTo>
                    <a:pt x="540" y="281"/>
                  </a:lnTo>
                  <a:lnTo>
                    <a:pt x="540" y="255"/>
                  </a:lnTo>
                  <a:lnTo>
                    <a:pt x="537" y="227"/>
                  </a:lnTo>
                  <a:lnTo>
                    <a:pt x="531" y="200"/>
                  </a:lnTo>
                  <a:lnTo>
                    <a:pt x="531" y="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61"/>
            <p:cNvSpPr>
              <a:spLocks/>
            </p:cNvSpPr>
            <p:nvPr userDrawn="1"/>
          </p:nvSpPr>
          <p:spPr bwMode="auto">
            <a:xfrm>
              <a:off x="3453" y="2227"/>
              <a:ext cx="115" cy="115"/>
            </a:xfrm>
            <a:custGeom>
              <a:avLst/>
              <a:gdLst>
                <a:gd name="T0" fmla="*/ 452 w 458"/>
                <a:gd name="T1" fmla="*/ 171 h 460"/>
                <a:gd name="T2" fmla="*/ 435 w 458"/>
                <a:gd name="T3" fmla="*/ 128 h 460"/>
                <a:gd name="T4" fmla="*/ 410 w 458"/>
                <a:gd name="T5" fmla="*/ 89 h 460"/>
                <a:gd name="T6" fmla="*/ 380 w 458"/>
                <a:gd name="T7" fmla="*/ 57 h 460"/>
                <a:gd name="T8" fmla="*/ 344 w 458"/>
                <a:gd name="T9" fmla="*/ 31 h 460"/>
                <a:gd name="T10" fmla="*/ 305 w 458"/>
                <a:gd name="T11" fmla="*/ 13 h 460"/>
                <a:gd name="T12" fmla="*/ 262 w 458"/>
                <a:gd name="T13" fmla="*/ 3 h 460"/>
                <a:gd name="T14" fmla="*/ 216 w 458"/>
                <a:gd name="T15" fmla="*/ 1 h 460"/>
                <a:gd name="T16" fmla="*/ 170 w 458"/>
                <a:gd name="T17" fmla="*/ 8 h 460"/>
                <a:gd name="T18" fmla="*/ 148 w 458"/>
                <a:gd name="T19" fmla="*/ 16 h 460"/>
                <a:gd name="T20" fmla="*/ 107 w 458"/>
                <a:gd name="T21" fmla="*/ 36 h 460"/>
                <a:gd name="T22" fmla="*/ 71 w 458"/>
                <a:gd name="T23" fmla="*/ 64 h 460"/>
                <a:gd name="T24" fmla="*/ 43 w 458"/>
                <a:gd name="T25" fmla="*/ 96 h 460"/>
                <a:gd name="T26" fmla="*/ 21 w 458"/>
                <a:gd name="T27" fmla="*/ 134 h 460"/>
                <a:gd name="T28" fmla="*/ 6 w 458"/>
                <a:gd name="T29" fmla="*/ 177 h 460"/>
                <a:gd name="T30" fmla="*/ 0 w 458"/>
                <a:gd name="T31" fmla="*/ 220 h 460"/>
                <a:gd name="T32" fmla="*/ 2 w 458"/>
                <a:gd name="T33" fmla="*/ 266 h 460"/>
                <a:gd name="T34" fmla="*/ 8 w 458"/>
                <a:gd name="T35" fmla="*/ 289 h 460"/>
                <a:gd name="T36" fmla="*/ 25 w 458"/>
                <a:gd name="T37" fmla="*/ 332 h 460"/>
                <a:gd name="T38" fmla="*/ 48 w 458"/>
                <a:gd name="T39" fmla="*/ 371 h 460"/>
                <a:gd name="T40" fmla="*/ 79 w 458"/>
                <a:gd name="T41" fmla="*/ 403 h 460"/>
                <a:gd name="T42" fmla="*/ 114 w 458"/>
                <a:gd name="T43" fmla="*/ 429 h 460"/>
                <a:gd name="T44" fmla="*/ 155 w 458"/>
                <a:gd name="T45" fmla="*/ 447 h 460"/>
                <a:gd name="T46" fmla="*/ 198 w 458"/>
                <a:gd name="T47" fmla="*/ 457 h 460"/>
                <a:gd name="T48" fmla="*/ 243 w 458"/>
                <a:gd name="T49" fmla="*/ 459 h 460"/>
                <a:gd name="T50" fmla="*/ 289 w 458"/>
                <a:gd name="T51" fmla="*/ 452 h 460"/>
                <a:gd name="T52" fmla="*/ 311 w 458"/>
                <a:gd name="T53" fmla="*/ 444 h 460"/>
                <a:gd name="T54" fmla="*/ 353 w 458"/>
                <a:gd name="T55" fmla="*/ 423 h 460"/>
                <a:gd name="T56" fmla="*/ 388 w 458"/>
                <a:gd name="T57" fmla="*/ 396 h 460"/>
                <a:gd name="T58" fmla="*/ 417 w 458"/>
                <a:gd name="T59" fmla="*/ 364 h 460"/>
                <a:gd name="T60" fmla="*/ 439 w 458"/>
                <a:gd name="T61" fmla="*/ 326 h 460"/>
                <a:gd name="T62" fmla="*/ 453 w 458"/>
                <a:gd name="T63" fmla="*/ 284 h 460"/>
                <a:gd name="T64" fmla="*/ 458 w 458"/>
                <a:gd name="T65" fmla="*/ 240 h 460"/>
                <a:gd name="T66" fmla="*/ 456 w 458"/>
                <a:gd name="T67" fmla="*/ 194 h 460"/>
                <a:gd name="T68" fmla="*/ 452 w 458"/>
                <a:gd name="T69" fmla="*/ 17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8" h="460">
                  <a:moveTo>
                    <a:pt x="452" y="171"/>
                  </a:moveTo>
                  <a:lnTo>
                    <a:pt x="452" y="171"/>
                  </a:lnTo>
                  <a:lnTo>
                    <a:pt x="444" y="149"/>
                  </a:lnTo>
                  <a:lnTo>
                    <a:pt x="435" y="128"/>
                  </a:lnTo>
                  <a:lnTo>
                    <a:pt x="423" y="107"/>
                  </a:lnTo>
                  <a:lnTo>
                    <a:pt x="410" y="89"/>
                  </a:lnTo>
                  <a:lnTo>
                    <a:pt x="396" y="72"/>
                  </a:lnTo>
                  <a:lnTo>
                    <a:pt x="380" y="57"/>
                  </a:lnTo>
                  <a:lnTo>
                    <a:pt x="363" y="43"/>
                  </a:lnTo>
                  <a:lnTo>
                    <a:pt x="344" y="31"/>
                  </a:lnTo>
                  <a:lnTo>
                    <a:pt x="324" y="21"/>
                  </a:lnTo>
                  <a:lnTo>
                    <a:pt x="305" y="13"/>
                  </a:lnTo>
                  <a:lnTo>
                    <a:pt x="283" y="7"/>
                  </a:lnTo>
                  <a:lnTo>
                    <a:pt x="262" y="3"/>
                  </a:lnTo>
                  <a:lnTo>
                    <a:pt x="238" y="0"/>
                  </a:lnTo>
                  <a:lnTo>
                    <a:pt x="216" y="1"/>
                  </a:lnTo>
                  <a:lnTo>
                    <a:pt x="193" y="4"/>
                  </a:lnTo>
                  <a:lnTo>
                    <a:pt x="170" y="8"/>
                  </a:lnTo>
                  <a:lnTo>
                    <a:pt x="170" y="8"/>
                  </a:lnTo>
                  <a:lnTo>
                    <a:pt x="148" y="16"/>
                  </a:lnTo>
                  <a:lnTo>
                    <a:pt x="126" y="25"/>
                  </a:lnTo>
                  <a:lnTo>
                    <a:pt x="107" y="36"/>
                  </a:lnTo>
                  <a:lnTo>
                    <a:pt x="88" y="50"/>
                  </a:lnTo>
                  <a:lnTo>
                    <a:pt x="71" y="64"/>
                  </a:lnTo>
                  <a:lnTo>
                    <a:pt x="56" y="79"/>
                  </a:lnTo>
                  <a:lnTo>
                    <a:pt x="43" y="96"/>
                  </a:lnTo>
                  <a:lnTo>
                    <a:pt x="31" y="115"/>
                  </a:lnTo>
                  <a:lnTo>
                    <a:pt x="21" y="134"/>
                  </a:lnTo>
                  <a:lnTo>
                    <a:pt x="13" y="155"/>
                  </a:lnTo>
                  <a:lnTo>
                    <a:pt x="6" y="177"/>
                  </a:lnTo>
                  <a:lnTo>
                    <a:pt x="2" y="198"/>
                  </a:lnTo>
                  <a:lnTo>
                    <a:pt x="0" y="220"/>
                  </a:lnTo>
                  <a:lnTo>
                    <a:pt x="1" y="244"/>
                  </a:lnTo>
                  <a:lnTo>
                    <a:pt x="2" y="266"/>
                  </a:lnTo>
                  <a:lnTo>
                    <a:pt x="8" y="289"/>
                  </a:lnTo>
                  <a:lnTo>
                    <a:pt x="8" y="289"/>
                  </a:lnTo>
                  <a:lnTo>
                    <a:pt x="15" y="311"/>
                  </a:lnTo>
                  <a:lnTo>
                    <a:pt x="25" y="332"/>
                  </a:lnTo>
                  <a:lnTo>
                    <a:pt x="35" y="353"/>
                  </a:lnTo>
                  <a:lnTo>
                    <a:pt x="48" y="371"/>
                  </a:lnTo>
                  <a:lnTo>
                    <a:pt x="64" y="388"/>
                  </a:lnTo>
                  <a:lnTo>
                    <a:pt x="79" y="403"/>
                  </a:lnTo>
                  <a:lnTo>
                    <a:pt x="96" y="417"/>
                  </a:lnTo>
                  <a:lnTo>
                    <a:pt x="114" y="429"/>
                  </a:lnTo>
                  <a:lnTo>
                    <a:pt x="134" y="439"/>
                  </a:lnTo>
                  <a:lnTo>
                    <a:pt x="155" y="447"/>
                  </a:lnTo>
                  <a:lnTo>
                    <a:pt x="176" y="453"/>
                  </a:lnTo>
                  <a:lnTo>
                    <a:pt x="198" y="457"/>
                  </a:lnTo>
                  <a:lnTo>
                    <a:pt x="220" y="460"/>
                  </a:lnTo>
                  <a:lnTo>
                    <a:pt x="243" y="459"/>
                  </a:lnTo>
                  <a:lnTo>
                    <a:pt x="266" y="456"/>
                  </a:lnTo>
                  <a:lnTo>
                    <a:pt x="289" y="452"/>
                  </a:lnTo>
                  <a:lnTo>
                    <a:pt x="289" y="452"/>
                  </a:lnTo>
                  <a:lnTo>
                    <a:pt x="311" y="444"/>
                  </a:lnTo>
                  <a:lnTo>
                    <a:pt x="332" y="435"/>
                  </a:lnTo>
                  <a:lnTo>
                    <a:pt x="353" y="423"/>
                  </a:lnTo>
                  <a:lnTo>
                    <a:pt x="371" y="412"/>
                  </a:lnTo>
                  <a:lnTo>
                    <a:pt x="388" y="396"/>
                  </a:lnTo>
                  <a:lnTo>
                    <a:pt x="402" y="380"/>
                  </a:lnTo>
                  <a:lnTo>
                    <a:pt x="417" y="364"/>
                  </a:lnTo>
                  <a:lnTo>
                    <a:pt x="429" y="345"/>
                  </a:lnTo>
                  <a:lnTo>
                    <a:pt x="439" y="326"/>
                  </a:lnTo>
                  <a:lnTo>
                    <a:pt x="447" y="305"/>
                  </a:lnTo>
                  <a:lnTo>
                    <a:pt x="453" y="284"/>
                  </a:lnTo>
                  <a:lnTo>
                    <a:pt x="457" y="262"/>
                  </a:lnTo>
                  <a:lnTo>
                    <a:pt x="458" y="240"/>
                  </a:lnTo>
                  <a:lnTo>
                    <a:pt x="458" y="216"/>
                  </a:lnTo>
                  <a:lnTo>
                    <a:pt x="456" y="194"/>
                  </a:lnTo>
                  <a:lnTo>
                    <a:pt x="452" y="171"/>
                  </a:lnTo>
                  <a:lnTo>
                    <a:pt x="452" y="1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62"/>
            <p:cNvSpPr>
              <a:spLocks/>
            </p:cNvSpPr>
            <p:nvPr userDrawn="1"/>
          </p:nvSpPr>
          <p:spPr bwMode="auto">
            <a:xfrm>
              <a:off x="3529" y="2482"/>
              <a:ext cx="95" cy="94"/>
            </a:xfrm>
            <a:custGeom>
              <a:avLst/>
              <a:gdLst>
                <a:gd name="T0" fmla="*/ 372 w 378"/>
                <a:gd name="T1" fmla="*/ 141 h 378"/>
                <a:gd name="T2" fmla="*/ 357 w 378"/>
                <a:gd name="T3" fmla="*/ 104 h 378"/>
                <a:gd name="T4" fmla="*/ 338 w 378"/>
                <a:gd name="T5" fmla="*/ 73 h 378"/>
                <a:gd name="T6" fmla="*/ 313 w 378"/>
                <a:gd name="T7" fmla="*/ 47 h 378"/>
                <a:gd name="T8" fmla="*/ 283 w 378"/>
                <a:gd name="T9" fmla="*/ 26 h 378"/>
                <a:gd name="T10" fmla="*/ 251 w 378"/>
                <a:gd name="T11" fmla="*/ 10 h 378"/>
                <a:gd name="T12" fmla="*/ 215 w 378"/>
                <a:gd name="T13" fmla="*/ 1 h 378"/>
                <a:gd name="T14" fmla="*/ 178 w 378"/>
                <a:gd name="T15" fmla="*/ 0 h 378"/>
                <a:gd name="T16" fmla="*/ 140 w 378"/>
                <a:gd name="T17" fmla="*/ 6 h 378"/>
                <a:gd name="T18" fmla="*/ 122 w 378"/>
                <a:gd name="T19" fmla="*/ 13 h 378"/>
                <a:gd name="T20" fmla="*/ 88 w 378"/>
                <a:gd name="T21" fmla="*/ 30 h 378"/>
                <a:gd name="T22" fmla="*/ 59 w 378"/>
                <a:gd name="T23" fmla="*/ 52 h 378"/>
                <a:gd name="T24" fmla="*/ 34 w 378"/>
                <a:gd name="T25" fmla="*/ 79 h 378"/>
                <a:gd name="T26" fmla="*/ 17 w 378"/>
                <a:gd name="T27" fmla="*/ 111 h 378"/>
                <a:gd name="T28" fmla="*/ 4 w 378"/>
                <a:gd name="T29" fmla="*/ 144 h 378"/>
                <a:gd name="T30" fmla="*/ 0 w 378"/>
                <a:gd name="T31" fmla="*/ 181 h 378"/>
                <a:gd name="T32" fmla="*/ 2 w 378"/>
                <a:gd name="T33" fmla="*/ 219 h 378"/>
                <a:gd name="T34" fmla="*/ 6 w 378"/>
                <a:gd name="T35" fmla="*/ 238 h 378"/>
                <a:gd name="T36" fmla="*/ 20 w 378"/>
                <a:gd name="T37" fmla="*/ 273 h 378"/>
                <a:gd name="T38" fmla="*/ 40 w 378"/>
                <a:gd name="T39" fmla="*/ 305 h 378"/>
                <a:gd name="T40" fmla="*/ 64 w 378"/>
                <a:gd name="T41" fmla="*/ 332 h 378"/>
                <a:gd name="T42" fmla="*/ 94 w 378"/>
                <a:gd name="T43" fmla="*/ 353 h 378"/>
                <a:gd name="T44" fmla="*/ 127 w 378"/>
                <a:gd name="T45" fmla="*/ 367 h 378"/>
                <a:gd name="T46" fmla="*/ 163 w 378"/>
                <a:gd name="T47" fmla="*/ 376 h 378"/>
                <a:gd name="T48" fmla="*/ 200 w 378"/>
                <a:gd name="T49" fmla="*/ 378 h 378"/>
                <a:gd name="T50" fmla="*/ 238 w 378"/>
                <a:gd name="T51" fmla="*/ 371 h 378"/>
                <a:gd name="T52" fmla="*/ 256 w 378"/>
                <a:gd name="T53" fmla="*/ 366 h 378"/>
                <a:gd name="T54" fmla="*/ 290 w 378"/>
                <a:gd name="T55" fmla="*/ 349 h 378"/>
                <a:gd name="T56" fmla="*/ 318 w 378"/>
                <a:gd name="T57" fmla="*/ 327 h 378"/>
                <a:gd name="T58" fmla="*/ 343 w 378"/>
                <a:gd name="T59" fmla="*/ 298 h 378"/>
                <a:gd name="T60" fmla="*/ 361 w 378"/>
                <a:gd name="T61" fmla="*/ 267 h 378"/>
                <a:gd name="T62" fmla="*/ 373 w 378"/>
                <a:gd name="T63" fmla="*/ 233 h 378"/>
                <a:gd name="T64" fmla="*/ 378 w 378"/>
                <a:gd name="T65" fmla="*/ 197 h 378"/>
                <a:gd name="T66" fmla="*/ 376 w 378"/>
                <a:gd name="T67" fmla="*/ 159 h 378"/>
                <a:gd name="T68" fmla="*/ 372 w 378"/>
                <a:gd name="T69" fmla="*/ 141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41"/>
                  </a:moveTo>
                  <a:lnTo>
                    <a:pt x="372" y="141"/>
                  </a:lnTo>
                  <a:lnTo>
                    <a:pt x="365" y="122"/>
                  </a:lnTo>
                  <a:lnTo>
                    <a:pt x="357" y="104"/>
                  </a:lnTo>
                  <a:lnTo>
                    <a:pt x="348" y="88"/>
                  </a:lnTo>
                  <a:lnTo>
                    <a:pt x="338" y="73"/>
                  </a:lnTo>
                  <a:lnTo>
                    <a:pt x="326" y="58"/>
                  </a:lnTo>
                  <a:lnTo>
                    <a:pt x="313" y="47"/>
                  </a:lnTo>
                  <a:lnTo>
                    <a:pt x="299" y="35"/>
                  </a:lnTo>
                  <a:lnTo>
                    <a:pt x="283" y="26"/>
                  </a:lnTo>
                  <a:lnTo>
                    <a:pt x="268" y="17"/>
                  </a:lnTo>
                  <a:lnTo>
                    <a:pt x="251" y="10"/>
                  </a:lnTo>
                  <a:lnTo>
                    <a:pt x="232" y="5"/>
                  </a:lnTo>
                  <a:lnTo>
                    <a:pt x="215" y="1"/>
                  </a:lnTo>
                  <a:lnTo>
                    <a:pt x="196" y="0"/>
                  </a:lnTo>
                  <a:lnTo>
                    <a:pt x="178" y="0"/>
                  </a:lnTo>
                  <a:lnTo>
                    <a:pt x="159" y="2"/>
                  </a:lnTo>
                  <a:lnTo>
                    <a:pt x="140" y="6"/>
                  </a:lnTo>
                  <a:lnTo>
                    <a:pt x="140" y="6"/>
                  </a:lnTo>
                  <a:lnTo>
                    <a:pt x="122" y="13"/>
                  </a:lnTo>
                  <a:lnTo>
                    <a:pt x="105" y="19"/>
                  </a:lnTo>
                  <a:lnTo>
                    <a:pt x="88" y="30"/>
                  </a:lnTo>
                  <a:lnTo>
                    <a:pt x="72" y="40"/>
                  </a:lnTo>
                  <a:lnTo>
                    <a:pt x="59" y="52"/>
                  </a:lnTo>
                  <a:lnTo>
                    <a:pt x="46" y="65"/>
                  </a:lnTo>
                  <a:lnTo>
                    <a:pt x="34" y="79"/>
                  </a:lnTo>
                  <a:lnTo>
                    <a:pt x="25" y="95"/>
                  </a:lnTo>
                  <a:lnTo>
                    <a:pt x="17" y="111"/>
                  </a:lnTo>
                  <a:lnTo>
                    <a:pt x="10" y="128"/>
                  </a:lnTo>
                  <a:lnTo>
                    <a:pt x="4" y="144"/>
                  </a:lnTo>
                  <a:lnTo>
                    <a:pt x="2" y="163"/>
                  </a:lnTo>
                  <a:lnTo>
                    <a:pt x="0" y="181"/>
                  </a:lnTo>
                  <a:lnTo>
                    <a:pt x="0" y="200"/>
                  </a:lnTo>
                  <a:lnTo>
                    <a:pt x="2" y="219"/>
                  </a:lnTo>
                  <a:lnTo>
                    <a:pt x="6" y="238"/>
                  </a:lnTo>
                  <a:lnTo>
                    <a:pt x="6" y="238"/>
                  </a:lnTo>
                  <a:lnTo>
                    <a:pt x="12" y="257"/>
                  </a:lnTo>
                  <a:lnTo>
                    <a:pt x="20" y="273"/>
                  </a:lnTo>
                  <a:lnTo>
                    <a:pt x="29" y="290"/>
                  </a:lnTo>
                  <a:lnTo>
                    <a:pt x="40" y="305"/>
                  </a:lnTo>
                  <a:lnTo>
                    <a:pt x="51" y="319"/>
                  </a:lnTo>
                  <a:lnTo>
                    <a:pt x="64" y="332"/>
                  </a:lnTo>
                  <a:lnTo>
                    <a:pt x="79" y="342"/>
                  </a:lnTo>
                  <a:lnTo>
                    <a:pt x="94" y="353"/>
                  </a:lnTo>
                  <a:lnTo>
                    <a:pt x="110" y="361"/>
                  </a:lnTo>
                  <a:lnTo>
                    <a:pt x="127" y="367"/>
                  </a:lnTo>
                  <a:lnTo>
                    <a:pt x="145" y="372"/>
                  </a:lnTo>
                  <a:lnTo>
                    <a:pt x="163" y="376"/>
                  </a:lnTo>
                  <a:lnTo>
                    <a:pt x="182" y="378"/>
                  </a:lnTo>
                  <a:lnTo>
                    <a:pt x="200" y="378"/>
                  </a:lnTo>
                  <a:lnTo>
                    <a:pt x="219" y="375"/>
                  </a:lnTo>
                  <a:lnTo>
                    <a:pt x="238" y="371"/>
                  </a:lnTo>
                  <a:lnTo>
                    <a:pt x="238" y="371"/>
                  </a:lnTo>
                  <a:lnTo>
                    <a:pt x="256" y="366"/>
                  </a:lnTo>
                  <a:lnTo>
                    <a:pt x="274" y="358"/>
                  </a:lnTo>
                  <a:lnTo>
                    <a:pt x="290" y="349"/>
                  </a:lnTo>
                  <a:lnTo>
                    <a:pt x="305" y="339"/>
                  </a:lnTo>
                  <a:lnTo>
                    <a:pt x="318" y="327"/>
                  </a:lnTo>
                  <a:lnTo>
                    <a:pt x="331" y="313"/>
                  </a:lnTo>
                  <a:lnTo>
                    <a:pt x="343" y="298"/>
                  </a:lnTo>
                  <a:lnTo>
                    <a:pt x="352" y="284"/>
                  </a:lnTo>
                  <a:lnTo>
                    <a:pt x="361" y="267"/>
                  </a:lnTo>
                  <a:lnTo>
                    <a:pt x="368" y="250"/>
                  </a:lnTo>
                  <a:lnTo>
                    <a:pt x="373" y="233"/>
                  </a:lnTo>
                  <a:lnTo>
                    <a:pt x="376" y="215"/>
                  </a:lnTo>
                  <a:lnTo>
                    <a:pt x="378" y="197"/>
                  </a:lnTo>
                  <a:lnTo>
                    <a:pt x="377" y="178"/>
                  </a:lnTo>
                  <a:lnTo>
                    <a:pt x="376" y="159"/>
                  </a:lnTo>
                  <a:lnTo>
                    <a:pt x="372" y="141"/>
                  </a:lnTo>
                  <a:lnTo>
                    <a:pt x="37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63"/>
            <p:cNvSpPr>
              <a:spLocks/>
            </p:cNvSpPr>
            <p:nvPr userDrawn="1"/>
          </p:nvSpPr>
          <p:spPr bwMode="auto">
            <a:xfrm>
              <a:off x="3605" y="2736"/>
              <a:ext cx="74" cy="75"/>
            </a:xfrm>
            <a:custGeom>
              <a:avLst/>
              <a:gdLst>
                <a:gd name="T0" fmla="*/ 109 w 297"/>
                <a:gd name="T1" fmla="*/ 5 h 297"/>
                <a:gd name="T2" fmla="*/ 82 w 297"/>
                <a:gd name="T3" fmla="*/ 15 h 297"/>
                <a:gd name="T4" fmla="*/ 57 w 297"/>
                <a:gd name="T5" fmla="*/ 31 h 297"/>
                <a:gd name="T6" fmla="*/ 36 w 297"/>
                <a:gd name="T7" fmla="*/ 50 h 297"/>
                <a:gd name="T8" fmla="*/ 19 w 297"/>
                <a:gd name="T9" fmla="*/ 74 h 297"/>
                <a:gd name="T10" fmla="*/ 8 w 297"/>
                <a:gd name="T11" fmla="*/ 100 h 297"/>
                <a:gd name="T12" fmla="*/ 1 w 297"/>
                <a:gd name="T13" fmla="*/ 127 h 297"/>
                <a:gd name="T14" fmla="*/ 0 w 297"/>
                <a:gd name="T15" fmla="*/ 157 h 297"/>
                <a:gd name="T16" fmla="*/ 5 w 297"/>
                <a:gd name="T17" fmla="*/ 186 h 297"/>
                <a:gd name="T18" fmla="*/ 9 w 297"/>
                <a:gd name="T19" fmla="*/ 200 h 297"/>
                <a:gd name="T20" fmla="*/ 22 w 297"/>
                <a:gd name="T21" fmla="*/ 228 h 297"/>
                <a:gd name="T22" fmla="*/ 40 w 297"/>
                <a:gd name="T23" fmla="*/ 250 h 297"/>
                <a:gd name="T24" fmla="*/ 62 w 297"/>
                <a:gd name="T25" fmla="*/ 269 h 297"/>
                <a:gd name="T26" fmla="*/ 86 w 297"/>
                <a:gd name="T27" fmla="*/ 284 h 297"/>
                <a:gd name="T28" fmla="*/ 113 w 297"/>
                <a:gd name="T29" fmla="*/ 293 h 297"/>
                <a:gd name="T30" fmla="*/ 142 w 297"/>
                <a:gd name="T31" fmla="*/ 297 h 297"/>
                <a:gd name="T32" fmla="*/ 172 w 297"/>
                <a:gd name="T33" fmla="*/ 294 h 297"/>
                <a:gd name="T34" fmla="*/ 186 w 297"/>
                <a:gd name="T35" fmla="*/ 292 h 297"/>
                <a:gd name="T36" fmla="*/ 215 w 297"/>
                <a:gd name="T37" fmla="*/ 281 h 297"/>
                <a:gd name="T38" fmla="*/ 240 w 297"/>
                <a:gd name="T39" fmla="*/ 265 h 297"/>
                <a:gd name="T40" fmla="*/ 260 w 297"/>
                <a:gd name="T41" fmla="*/ 246 h 297"/>
                <a:gd name="T42" fmla="*/ 276 w 297"/>
                <a:gd name="T43" fmla="*/ 222 h 297"/>
                <a:gd name="T44" fmla="*/ 288 w 297"/>
                <a:gd name="T45" fmla="*/ 196 h 297"/>
                <a:gd name="T46" fmla="*/ 296 w 297"/>
                <a:gd name="T47" fmla="*/ 169 h 297"/>
                <a:gd name="T48" fmla="*/ 297 w 297"/>
                <a:gd name="T49" fmla="*/ 139 h 297"/>
                <a:gd name="T50" fmla="*/ 292 w 297"/>
                <a:gd name="T51" fmla="*/ 109 h 297"/>
                <a:gd name="T52" fmla="*/ 286 w 297"/>
                <a:gd name="T53" fmla="*/ 95 h 297"/>
                <a:gd name="T54" fmla="*/ 273 w 297"/>
                <a:gd name="T55" fmla="*/ 69 h 297"/>
                <a:gd name="T56" fmla="*/ 255 w 297"/>
                <a:gd name="T57" fmla="*/ 45 h 297"/>
                <a:gd name="T58" fmla="*/ 234 w 297"/>
                <a:gd name="T59" fmla="*/ 27 h 297"/>
                <a:gd name="T60" fmla="*/ 210 w 297"/>
                <a:gd name="T61" fmla="*/ 13 h 297"/>
                <a:gd name="T62" fmla="*/ 182 w 297"/>
                <a:gd name="T63" fmla="*/ 4 h 297"/>
                <a:gd name="T64" fmla="*/ 153 w 297"/>
                <a:gd name="T65" fmla="*/ 0 h 297"/>
                <a:gd name="T66" fmla="*/ 125 w 297"/>
                <a:gd name="T67" fmla="*/ 1 h 297"/>
                <a:gd name="T68" fmla="*/ 109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09" y="5"/>
                  </a:moveTo>
                  <a:lnTo>
                    <a:pt x="109" y="5"/>
                  </a:lnTo>
                  <a:lnTo>
                    <a:pt x="95" y="9"/>
                  </a:lnTo>
                  <a:lnTo>
                    <a:pt x="82" y="15"/>
                  </a:lnTo>
                  <a:lnTo>
                    <a:pt x="69" y="22"/>
                  </a:lnTo>
                  <a:lnTo>
                    <a:pt x="57" y="31"/>
                  </a:lnTo>
                  <a:lnTo>
                    <a:pt x="45" y="40"/>
                  </a:lnTo>
                  <a:lnTo>
                    <a:pt x="36" y="50"/>
                  </a:lnTo>
                  <a:lnTo>
                    <a:pt x="27" y="62"/>
                  </a:lnTo>
                  <a:lnTo>
                    <a:pt x="19" y="74"/>
                  </a:lnTo>
                  <a:lnTo>
                    <a:pt x="13" y="87"/>
                  </a:lnTo>
                  <a:lnTo>
                    <a:pt x="8" y="100"/>
                  </a:lnTo>
                  <a:lnTo>
                    <a:pt x="4" y="113"/>
                  </a:lnTo>
                  <a:lnTo>
                    <a:pt x="1" y="127"/>
                  </a:lnTo>
                  <a:lnTo>
                    <a:pt x="0" y="142"/>
                  </a:lnTo>
                  <a:lnTo>
                    <a:pt x="0" y="157"/>
                  </a:lnTo>
                  <a:lnTo>
                    <a:pt x="1" y="172"/>
                  </a:lnTo>
                  <a:lnTo>
                    <a:pt x="5" y="186"/>
                  </a:lnTo>
                  <a:lnTo>
                    <a:pt x="5" y="186"/>
                  </a:lnTo>
                  <a:lnTo>
                    <a:pt x="9" y="200"/>
                  </a:lnTo>
                  <a:lnTo>
                    <a:pt x="15" y="215"/>
                  </a:lnTo>
                  <a:lnTo>
                    <a:pt x="22" y="228"/>
                  </a:lnTo>
                  <a:lnTo>
                    <a:pt x="31" y="239"/>
                  </a:lnTo>
                  <a:lnTo>
                    <a:pt x="40" y="250"/>
                  </a:lnTo>
                  <a:lnTo>
                    <a:pt x="51" y="260"/>
                  </a:lnTo>
                  <a:lnTo>
                    <a:pt x="62" y="269"/>
                  </a:lnTo>
                  <a:lnTo>
                    <a:pt x="74" y="277"/>
                  </a:lnTo>
                  <a:lnTo>
                    <a:pt x="86" y="284"/>
                  </a:lnTo>
                  <a:lnTo>
                    <a:pt x="100" y="289"/>
                  </a:lnTo>
                  <a:lnTo>
                    <a:pt x="113" y="293"/>
                  </a:lnTo>
                  <a:lnTo>
                    <a:pt x="127" y="295"/>
                  </a:lnTo>
                  <a:lnTo>
                    <a:pt x="142" y="297"/>
                  </a:lnTo>
                  <a:lnTo>
                    <a:pt x="156" y="297"/>
                  </a:lnTo>
                  <a:lnTo>
                    <a:pt x="172" y="294"/>
                  </a:lnTo>
                  <a:lnTo>
                    <a:pt x="186" y="292"/>
                  </a:lnTo>
                  <a:lnTo>
                    <a:pt x="186" y="292"/>
                  </a:lnTo>
                  <a:lnTo>
                    <a:pt x="200" y="286"/>
                  </a:lnTo>
                  <a:lnTo>
                    <a:pt x="215" y="281"/>
                  </a:lnTo>
                  <a:lnTo>
                    <a:pt x="228" y="273"/>
                  </a:lnTo>
                  <a:lnTo>
                    <a:pt x="240" y="265"/>
                  </a:lnTo>
                  <a:lnTo>
                    <a:pt x="250" y="256"/>
                  </a:lnTo>
                  <a:lnTo>
                    <a:pt x="260" y="246"/>
                  </a:lnTo>
                  <a:lnTo>
                    <a:pt x="269" y="234"/>
                  </a:lnTo>
                  <a:lnTo>
                    <a:pt x="276" y="222"/>
                  </a:lnTo>
                  <a:lnTo>
                    <a:pt x="283" y="209"/>
                  </a:lnTo>
                  <a:lnTo>
                    <a:pt x="288" y="196"/>
                  </a:lnTo>
                  <a:lnTo>
                    <a:pt x="293" y="182"/>
                  </a:lnTo>
                  <a:lnTo>
                    <a:pt x="296" y="169"/>
                  </a:lnTo>
                  <a:lnTo>
                    <a:pt x="297" y="153"/>
                  </a:lnTo>
                  <a:lnTo>
                    <a:pt x="297" y="139"/>
                  </a:lnTo>
                  <a:lnTo>
                    <a:pt x="294" y="125"/>
                  </a:lnTo>
                  <a:lnTo>
                    <a:pt x="292" y="109"/>
                  </a:lnTo>
                  <a:lnTo>
                    <a:pt x="292" y="109"/>
                  </a:lnTo>
                  <a:lnTo>
                    <a:pt x="286" y="95"/>
                  </a:lnTo>
                  <a:lnTo>
                    <a:pt x="281" y="82"/>
                  </a:lnTo>
                  <a:lnTo>
                    <a:pt x="273" y="69"/>
                  </a:lnTo>
                  <a:lnTo>
                    <a:pt x="266" y="57"/>
                  </a:lnTo>
                  <a:lnTo>
                    <a:pt x="255" y="45"/>
                  </a:lnTo>
                  <a:lnTo>
                    <a:pt x="246" y="36"/>
                  </a:lnTo>
                  <a:lnTo>
                    <a:pt x="234" y="27"/>
                  </a:lnTo>
                  <a:lnTo>
                    <a:pt x="223" y="19"/>
                  </a:lnTo>
                  <a:lnTo>
                    <a:pt x="210" y="13"/>
                  </a:lnTo>
                  <a:lnTo>
                    <a:pt x="196" y="7"/>
                  </a:lnTo>
                  <a:lnTo>
                    <a:pt x="182" y="4"/>
                  </a:lnTo>
                  <a:lnTo>
                    <a:pt x="168" y="1"/>
                  </a:lnTo>
                  <a:lnTo>
                    <a:pt x="153" y="0"/>
                  </a:lnTo>
                  <a:lnTo>
                    <a:pt x="139" y="0"/>
                  </a:lnTo>
                  <a:lnTo>
                    <a:pt x="125" y="1"/>
                  </a:lnTo>
                  <a:lnTo>
                    <a:pt x="109" y="5"/>
                  </a:lnTo>
                  <a:lnTo>
                    <a:pt x="10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64"/>
            <p:cNvSpPr>
              <a:spLocks/>
            </p:cNvSpPr>
            <p:nvPr userDrawn="1"/>
          </p:nvSpPr>
          <p:spPr bwMode="auto">
            <a:xfrm>
              <a:off x="3221" y="608"/>
              <a:ext cx="236" cy="236"/>
            </a:xfrm>
            <a:custGeom>
              <a:avLst/>
              <a:gdLst>
                <a:gd name="T0" fmla="*/ 217 w 946"/>
                <a:gd name="T1" fmla="*/ 75 h 944"/>
                <a:gd name="T2" fmla="*/ 159 w 946"/>
                <a:gd name="T3" fmla="*/ 118 h 944"/>
                <a:gd name="T4" fmla="*/ 111 w 946"/>
                <a:gd name="T5" fmla="*/ 169 h 944"/>
                <a:gd name="T6" fmla="*/ 71 w 946"/>
                <a:gd name="T7" fmla="*/ 224 h 944"/>
                <a:gd name="T8" fmla="*/ 39 w 946"/>
                <a:gd name="T9" fmla="*/ 285 h 944"/>
                <a:gd name="T10" fmla="*/ 17 w 946"/>
                <a:gd name="T11" fmla="*/ 349 h 944"/>
                <a:gd name="T12" fmla="*/ 4 w 946"/>
                <a:gd name="T13" fmla="*/ 416 h 944"/>
                <a:gd name="T14" fmla="*/ 0 w 946"/>
                <a:gd name="T15" fmla="*/ 484 h 944"/>
                <a:gd name="T16" fmla="*/ 8 w 946"/>
                <a:gd name="T17" fmla="*/ 553 h 944"/>
                <a:gd name="T18" fmla="*/ 25 w 946"/>
                <a:gd name="T19" fmla="*/ 621 h 944"/>
                <a:gd name="T20" fmla="*/ 53 w 946"/>
                <a:gd name="T21" fmla="*/ 686 h 944"/>
                <a:gd name="T22" fmla="*/ 77 w 946"/>
                <a:gd name="T23" fmla="*/ 728 h 944"/>
                <a:gd name="T24" fmla="*/ 120 w 946"/>
                <a:gd name="T25" fmla="*/ 785 h 944"/>
                <a:gd name="T26" fmla="*/ 170 w 946"/>
                <a:gd name="T27" fmla="*/ 833 h 944"/>
                <a:gd name="T28" fmla="*/ 226 w 946"/>
                <a:gd name="T29" fmla="*/ 874 h 944"/>
                <a:gd name="T30" fmla="*/ 287 w 946"/>
                <a:gd name="T31" fmla="*/ 905 h 944"/>
                <a:gd name="T32" fmla="*/ 351 w 946"/>
                <a:gd name="T33" fmla="*/ 927 h 944"/>
                <a:gd name="T34" fmla="*/ 417 w 946"/>
                <a:gd name="T35" fmla="*/ 940 h 944"/>
                <a:gd name="T36" fmla="*/ 486 w 946"/>
                <a:gd name="T37" fmla="*/ 944 h 944"/>
                <a:gd name="T38" fmla="*/ 554 w 946"/>
                <a:gd name="T39" fmla="*/ 938 h 944"/>
                <a:gd name="T40" fmla="*/ 622 w 946"/>
                <a:gd name="T41" fmla="*/ 919 h 944"/>
                <a:gd name="T42" fmla="*/ 688 w 946"/>
                <a:gd name="T43" fmla="*/ 892 h 944"/>
                <a:gd name="T44" fmla="*/ 730 w 946"/>
                <a:gd name="T45" fmla="*/ 869 h 944"/>
                <a:gd name="T46" fmla="*/ 787 w 946"/>
                <a:gd name="T47" fmla="*/ 824 h 944"/>
                <a:gd name="T48" fmla="*/ 836 w 946"/>
                <a:gd name="T49" fmla="*/ 775 h 944"/>
                <a:gd name="T50" fmla="*/ 876 w 946"/>
                <a:gd name="T51" fmla="*/ 719 h 944"/>
                <a:gd name="T52" fmla="*/ 907 w 946"/>
                <a:gd name="T53" fmla="*/ 657 h 944"/>
                <a:gd name="T54" fmla="*/ 929 w 946"/>
                <a:gd name="T55" fmla="*/ 594 h 944"/>
                <a:gd name="T56" fmla="*/ 943 w 946"/>
                <a:gd name="T57" fmla="*/ 527 h 944"/>
                <a:gd name="T58" fmla="*/ 946 w 946"/>
                <a:gd name="T59" fmla="*/ 458 h 944"/>
                <a:gd name="T60" fmla="*/ 939 w 946"/>
                <a:gd name="T61" fmla="*/ 390 h 944"/>
                <a:gd name="T62" fmla="*/ 922 w 946"/>
                <a:gd name="T63" fmla="*/ 323 h 944"/>
                <a:gd name="T64" fmla="*/ 894 w 946"/>
                <a:gd name="T65" fmla="*/ 256 h 944"/>
                <a:gd name="T66" fmla="*/ 870 w 946"/>
                <a:gd name="T67" fmla="*/ 214 h 944"/>
                <a:gd name="T68" fmla="*/ 827 w 946"/>
                <a:gd name="T69" fmla="*/ 157 h 944"/>
                <a:gd name="T70" fmla="*/ 777 w 946"/>
                <a:gd name="T71" fmla="*/ 109 h 944"/>
                <a:gd name="T72" fmla="*/ 721 w 946"/>
                <a:gd name="T73" fmla="*/ 69 h 944"/>
                <a:gd name="T74" fmla="*/ 660 w 946"/>
                <a:gd name="T75" fmla="*/ 37 h 944"/>
                <a:gd name="T76" fmla="*/ 596 w 946"/>
                <a:gd name="T77" fmla="*/ 15 h 944"/>
                <a:gd name="T78" fmla="*/ 529 w 946"/>
                <a:gd name="T79" fmla="*/ 2 h 944"/>
                <a:gd name="T80" fmla="*/ 460 w 946"/>
                <a:gd name="T81" fmla="*/ 0 h 944"/>
                <a:gd name="T82" fmla="*/ 393 w 946"/>
                <a:gd name="T83" fmla="*/ 6 h 944"/>
                <a:gd name="T84" fmla="*/ 325 w 946"/>
                <a:gd name="T85" fmla="*/ 23 h 944"/>
                <a:gd name="T86" fmla="*/ 258 w 946"/>
                <a:gd name="T87" fmla="*/ 5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238" y="62"/>
                  </a:moveTo>
                  <a:lnTo>
                    <a:pt x="238" y="62"/>
                  </a:lnTo>
                  <a:lnTo>
                    <a:pt x="217" y="75"/>
                  </a:lnTo>
                  <a:lnTo>
                    <a:pt x="197" y="88"/>
                  </a:lnTo>
                  <a:lnTo>
                    <a:pt x="178" y="102"/>
                  </a:lnTo>
                  <a:lnTo>
                    <a:pt x="159" y="118"/>
                  </a:lnTo>
                  <a:lnTo>
                    <a:pt x="142" y="134"/>
                  </a:lnTo>
                  <a:lnTo>
                    <a:pt x="125" y="151"/>
                  </a:lnTo>
                  <a:lnTo>
                    <a:pt x="111" y="169"/>
                  </a:lnTo>
                  <a:lnTo>
                    <a:pt x="97" y="186"/>
                  </a:lnTo>
                  <a:lnTo>
                    <a:pt x="82" y="205"/>
                  </a:lnTo>
                  <a:lnTo>
                    <a:pt x="71" y="224"/>
                  </a:lnTo>
                  <a:lnTo>
                    <a:pt x="59" y="244"/>
                  </a:lnTo>
                  <a:lnTo>
                    <a:pt x="49" y="264"/>
                  </a:lnTo>
                  <a:lnTo>
                    <a:pt x="39" y="285"/>
                  </a:lnTo>
                  <a:lnTo>
                    <a:pt x="30" y="306"/>
                  </a:lnTo>
                  <a:lnTo>
                    <a:pt x="24" y="328"/>
                  </a:lnTo>
                  <a:lnTo>
                    <a:pt x="17" y="349"/>
                  </a:lnTo>
                  <a:lnTo>
                    <a:pt x="12" y="371"/>
                  </a:lnTo>
                  <a:lnTo>
                    <a:pt x="7" y="393"/>
                  </a:lnTo>
                  <a:lnTo>
                    <a:pt x="4" y="416"/>
                  </a:lnTo>
                  <a:lnTo>
                    <a:pt x="2" y="439"/>
                  </a:lnTo>
                  <a:lnTo>
                    <a:pt x="0" y="461"/>
                  </a:lnTo>
                  <a:lnTo>
                    <a:pt x="0" y="484"/>
                  </a:lnTo>
                  <a:lnTo>
                    <a:pt x="2" y="506"/>
                  </a:lnTo>
                  <a:lnTo>
                    <a:pt x="4" y="530"/>
                  </a:lnTo>
                  <a:lnTo>
                    <a:pt x="8" y="553"/>
                  </a:lnTo>
                  <a:lnTo>
                    <a:pt x="12" y="575"/>
                  </a:lnTo>
                  <a:lnTo>
                    <a:pt x="19" y="598"/>
                  </a:lnTo>
                  <a:lnTo>
                    <a:pt x="25" y="621"/>
                  </a:lnTo>
                  <a:lnTo>
                    <a:pt x="33" y="643"/>
                  </a:lnTo>
                  <a:lnTo>
                    <a:pt x="42" y="664"/>
                  </a:lnTo>
                  <a:lnTo>
                    <a:pt x="53" y="686"/>
                  </a:lnTo>
                  <a:lnTo>
                    <a:pt x="64" y="707"/>
                  </a:lnTo>
                  <a:lnTo>
                    <a:pt x="64" y="707"/>
                  </a:lnTo>
                  <a:lnTo>
                    <a:pt x="77" y="728"/>
                  </a:lnTo>
                  <a:lnTo>
                    <a:pt x="90" y="749"/>
                  </a:lnTo>
                  <a:lnTo>
                    <a:pt x="105" y="767"/>
                  </a:lnTo>
                  <a:lnTo>
                    <a:pt x="120" y="785"/>
                  </a:lnTo>
                  <a:lnTo>
                    <a:pt x="136" y="802"/>
                  </a:lnTo>
                  <a:lnTo>
                    <a:pt x="153" y="819"/>
                  </a:lnTo>
                  <a:lnTo>
                    <a:pt x="170" y="833"/>
                  </a:lnTo>
                  <a:lnTo>
                    <a:pt x="188" y="848"/>
                  </a:lnTo>
                  <a:lnTo>
                    <a:pt x="208" y="862"/>
                  </a:lnTo>
                  <a:lnTo>
                    <a:pt x="226" y="874"/>
                  </a:lnTo>
                  <a:lnTo>
                    <a:pt x="245" y="885"/>
                  </a:lnTo>
                  <a:lnTo>
                    <a:pt x="266" y="896"/>
                  </a:lnTo>
                  <a:lnTo>
                    <a:pt x="287" y="905"/>
                  </a:lnTo>
                  <a:lnTo>
                    <a:pt x="308" y="914"/>
                  </a:lnTo>
                  <a:lnTo>
                    <a:pt x="329" y="922"/>
                  </a:lnTo>
                  <a:lnTo>
                    <a:pt x="351" y="927"/>
                  </a:lnTo>
                  <a:lnTo>
                    <a:pt x="373" y="934"/>
                  </a:lnTo>
                  <a:lnTo>
                    <a:pt x="395" y="938"/>
                  </a:lnTo>
                  <a:lnTo>
                    <a:pt x="417" y="940"/>
                  </a:lnTo>
                  <a:lnTo>
                    <a:pt x="441" y="943"/>
                  </a:lnTo>
                  <a:lnTo>
                    <a:pt x="463" y="944"/>
                  </a:lnTo>
                  <a:lnTo>
                    <a:pt x="486" y="944"/>
                  </a:lnTo>
                  <a:lnTo>
                    <a:pt x="509" y="943"/>
                  </a:lnTo>
                  <a:lnTo>
                    <a:pt x="532" y="940"/>
                  </a:lnTo>
                  <a:lnTo>
                    <a:pt x="554" y="938"/>
                  </a:lnTo>
                  <a:lnTo>
                    <a:pt x="578" y="932"/>
                  </a:lnTo>
                  <a:lnTo>
                    <a:pt x="600" y="927"/>
                  </a:lnTo>
                  <a:lnTo>
                    <a:pt x="622" y="919"/>
                  </a:lnTo>
                  <a:lnTo>
                    <a:pt x="644" y="912"/>
                  </a:lnTo>
                  <a:lnTo>
                    <a:pt x="666" y="902"/>
                  </a:lnTo>
                  <a:lnTo>
                    <a:pt x="688" y="892"/>
                  </a:lnTo>
                  <a:lnTo>
                    <a:pt x="709" y="880"/>
                  </a:lnTo>
                  <a:lnTo>
                    <a:pt x="709" y="880"/>
                  </a:lnTo>
                  <a:lnTo>
                    <a:pt x="730" y="869"/>
                  </a:lnTo>
                  <a:lnTo>
                    <a:pt x="751" y="854"/>
                  </a:lnTo>
                  <a:lnTo>
                    <a:pt x="769" y="840"/>
                  </a:lnTo>
                  <a:lnTo>
                    <a:pt x="787" y="824"/>
                  </a:lnTo>
                  <a:lnTo>
                    <a:pt x="804" y="809"/>
                  </a:lnTo>
                  <a:lnTo>
                    <a:pt x="821" y="792"/>
                  </a:lnTo>
                  <a:lnTo>
                    <a:pt x="836" y="775"/>
                  </a:lnTo>
                  <a:lnTo>
                    <a:pt x="850" y="756"/>
                  </a:lnTo>
                  <a:lnTo>
                    <a:pt x="864" y="738"/>
                  </a:lnTo>
                  <a:lnTo>
                    <a:pt x="876" y="719"/>
                  </a:lnTo>
                  <a:lnTo>
                    <a:pt x="888" y="699"/>
                  </a:lnTo>
                  <a:lnTo>
                    <a:pt x="898" y="678"/>
                  </a:lnTo>
                  <a:lnTo>
                    <a:pt x="907" y="657"/>
                  </a:lnTo>
                  <a:lnTo>
                    <a:pt x="916" y="637"/>
                  </a:lnTo>
                  <a:lnTo>
                    <a:pt x="923" y="616"/>
                  </a:lnTo>
                  <a:lnTo>
                    <a:pt x="929" y="594"/>
                  </a:lnTo>
                  <a:lnTo>
                    <a:pt x="935" y="571"/>
                  </a:lnTo>
                  <a:lnTo>
                    <a:pt x="940" y="549"/>
                  </a:lnTo>
                  <a:lnTo>
                    <a:pt x="943" y="527"/>
                  </a:lnTo>
                  <a:lnTo>
                    <a:pt x="945" y="504"/>
                  </a:lnTo>
                  <a:lnTo>
                    <a:pt x="946" y="482"/>
                  </a:lnTo>
                  <a:lnTo>
                    <a:pt x="946" y="458"/>
                  </a:lnTo>
                  <a:lnTo>
                    <a:pt x="945" y="436"/>
                  </a:lnTo>
                  <a:lnTo>
                    <a:pt x="943" y="413"/>
                  </a:lnTo>
                  <a:lnTo>
                    <a:pt x="939" y="390"/>
                  </a:lnTo>
                  <a:lnTo>
                    <a:pt x="935" y="367"/>
                  </a:lnTo>
                  <a:lnTo>
                    <a:pt x="929" y="345"/>
                  </a:lnTo>
                  <a:lnTo>
                    <a:pt x="922" y="323"/>
                  </a:lnTo>
                  <a:lnTo>
                    <a:pt x="914" y="300"/>
                  </a:lnTo>
                  <a:lnTo>
                    <a:pt x="905" y="278"/>
                  </a:lnTo>
                  <a:lnTo>
                    <a:pt x="894" y="256"/>
                  </a:lnTo>
                  <a:lnTo>
                    <a:pt x="883" y="235"/>
                  </a:lnTo>
                  <a:lnTo>
                    <a:pt x="883" y="235"/>
                  </a:lnTo>
                  <a:lnTo>
                    <a:pt x="870" y="214"/>
                  </a:lnTo>
                  <a:lnTo>
                    <a:pt x="857" y="195"/>
                  </a:lnTo>
                  <a:lnTo>
                    <a:pt x="842" y="175"/>
                  </a:lnTo>
                  <a:lnTo>
                    <a:pt x="827" y="157"/>
                  </a:lnTo>
                  <a:lnTo>
                    <a:pt x="811" y="140"/>
                  </a:lnTo>
                  <a:lnTo>
                    <a:pt x="794" y="125"/>
                  </a:lnTo>
                  <a:lnTo>
                    <a:pt x="777" y="109"/>
                  </a:lnTo>
                  <a:lnTo>
                    <a:pt x="759" y="95"/>
                  </a:lnTo>
                  <a:lnTo>
                    <a:pt x="741" y="82"/>
                  </a:lnTo>
                  <a:lnTo>
                    <a:pt x="721" y="69"/>
                  </a:lnTo>
                  <a:lnTo>
                    <a:pt x="701" y="57"/>
                  </a:lnTo>
                  <a:lnTo>
                    <a:pt x="681" y="46"/>
                  </a:lnTo>
                  <a:lnTo>
                    <a:pt x="660" y="37"/>
                  </a:lnTo>
                  <a:lnTo>
                    <a:pt x="639" y="28"/>
                  </a:lnTo>
                  <a:lnTo>
                    <a:pt x="618" y="22"/>
                  </a:lnTo>
                  <a:lnTo>
                    <a:pt x="596" y="15"/>
                  </a:lnTo>
                  <a:lnTo>
                    <a:pt x="574" y="10"/>
                  </a:lnTo>
                  <a:lnTo>
                    <a:pt x="552" y="5"/>
                  </a:lnTo>
                  <a:lnTo>
                    <a:pt x="529" y="2"/>
                  </a:lnTo>
                  <a:lnTo>
                    <a:pt x="506" y="0"/>
                  </a:lnTo>
                  <a:lnTo>
                    <a:pt x="484" y="0"/>
                  </a:lnTo>
                  <a:lnTo>
                    <a:pt x="460" y="0"/>
                  </a:lnTo>
                  <a:lnTo>
                    <a:pt x="438" y="0"/>
                  </a:lnTo>
                  <a:lnTo>
                    <a:pt x="415" y="2"/>
                  </a:lnTo>
                  <a:lnTo>
                    <a:pt x="393" y="6"/>
                  </a:lnTo>
                  <a:lnTo>
                    <a:pt x="369" y="10"/>
                  </a:lnTo>
                  <a:lnTo>
                    <a:pt x="347" y="16"/>
                  </a:lnTo>
                  <a:lnTo>
                    <a:pt x="325" y="23"/>
                  </a:lnTo>
                  <a:lnTo>
                    <a:pt x="303" y="31"/>
                  </a:lnTo>
                  <a:lnTo>
                    <a:pt x="281" y="40"/>
                  </a:lnTo>
                  <a:lnTo>
                    <a:pt x="258" y="50"/>
                  </a:lnTo>
                  <a:lnTo>
                    <a:pt x="238" y="62"/>
                  </a:lnTo>
                  <a:lnTo>
                    <a:pt x="23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65"/>
            <p:cNvSpPr>
              <a:spLocks/>
            </p:cNvSpPr>
            <p:nvPr userDrawn="1"/>
          </p:nvSpPr>
          <p:spPr bwMode="auto">
            <a:xfrm>
              <a:off x="3357" y="837"/>
              <a:ext cx="216" cy="216"/>
            </a:xfrm>
            <a:custGeom>
              <a:avLst/>
              <a:gdLst>
                <a:gd name="T0" fmla="*/ 667 w 864"/>
                <a:gd name="T1" fmla="*/ 793 h 864"/>
                <a:gd name="T2" fmla="*/ 719 w 864"/>
                <a:gd name="T3" fmla="*/ 754 h 864"/>
                <a:gd name="T4" fmla="*/ 763 w 864"/>
                <a:gd name="T5" fmla="*/ 708 h 864"/>
                <a:gd name="T6" fmla="*/ 800 w 864"/>
                <a:gd name="T7" fmla="*/ 658 h 864"/>
                <a:gd name="T8" fmla="*/ 828 w 864"/>
                <a:gd name="T9" fmla="*/ 602 h 864"/>
                <a:gd name="T10" fmla="*/ 849 w 864"/>
                <a:gd name="T11" fmla="*/ 543 h 864"/>
                <a:gd name="T12" fmla="*/ 861 w 864"/>
                <a:gd name="T13" fmla="*/ 482 h 864"/>
                <a:gd name="T14" fmla="*/ 864 w 864"/>
                <a:gd name="T15" fmla="*/ 419 h 864"/>
                <a:gd name="T16" fmla="*/ 857 w 864"/>
                <a:gd name="T17" fmla="*/ 357 h 864"/>
                <a:gd name="T18" fmla="*/ 841 w 864"/>
                <a:gd name="T19" fmla="*/ 295 h 864"/>
                <a:gd name="T20" fmla="*/ 817 w 864"/>
                <a:gd name="T21" fmla="*/ 234 h 864"/>
                <a:gd name="T22" fmla="*/ 795 w 864"/>
                <a:gd name="T23" fmla="*/ 196 h 864"/>
                <a:gd name="T24" fmla="*/ 755 w 864"/>
                <a:gd name="T25" fmla="*/ 144 h 864"/>
                <a:gd name="T26" fmla="*/ 709 w 864"/>
                <a:gd name="T27" fmla="*/ 100 h 864"/>
                <a:gd name="T28" fmla="*/ 658 w 864"/>
                <a:gd name="T29" fmla="*/ 64 h 864"/>
                <a:gd name="T30" fmla="*/ 603 w 864"/>
                <a:gd name="T31" fmla="*/ 35 h 864"/>
                <a:gd name="T32" fmla="*/ 543 w 864"/>
                <a:gd name="T33" fmla="*/ 14 h 864"/>
                <a:gd name="T34" fmla="*/ 483 w 864"/>
                <a:gd name="T35" fmla="*/ 2 h 864"/>
                <a:gd name="T36" fmla="*/ 421 w 864"/>
                <a:gd name="T37" fmla="*/ 0 h 864"/>
                <a:gd name="T38" fmla="*/ 358 w 864"/>
                <a:gd name="T39" fmla="*/ 5 h 864"/>
                <a:gd name="T40" fmla="*/ 295 w 864"/>
                <a:gd name="T41" fmla="*/ 21 h 864"/>
                <a:gd name="T42" fmla="*/ 236 w 864"/>
                <a:gd name="T43" fmla="*/ 47 h 864"/>
                <a:gd name="T44" fmla="*/ 196 w 864"/>
                <a:gd name="T45" fmla="*/ 69 h 864"/>
                <a:gd name="T46" fmla="*/ 144 w 864"/>
                <a:gd name="T47" fmla="*/ 108 h 864"/>
                <a:gd name="T48" fmla="*/ 100 w 864"/>
                <a:gd name="T49" fmla="*/ 153 h 864"/>
                <a:gd name="T50" fmla="*/ 64 w 864"/>
                <a:gd name="T51" fmla="*/ 206 h 864"/>
                <a:gd name="T52" fmla="*/ 35 w 864"/>
                <a:gd name="T53" fmla="*/ 260 h 864"/>
                <a:gd name="T54" fmla="*/ 14 w 864"/>
                <a:gd name="T55" fmla="*/ 319 h 864"/>
                <a:gd name="T56" fmla="*/ 2 w 864"/>
                <a:gd name="T57" fmla="*/ 380 h 864"/>
                <a:gd name="T58" fmla="*/ 0 w 864"/>
                <a:gd name="T59" fmla="*/ 443 h 864"/>
                <a:gd name="T60" fmla="*/ 6 w 864"/>
                <a:gd name="T61" fmla="*/ 505 h 864"/>
                <a:gd name="T62" fmla="*/ 22 w 864"/>
                <a:gd name="T63" fmla="*/ 568 h 864"/>
                <a:gd name="T64" fmla="*/ 47 w 864"/>
                <a:gd name="T65" fmla="*/ 628 h 864"/>
                <a:gd name="T66" fmla="*/ 69 w 864"/>
                <a:gd name="T67" fmla="*/ 667 h 864"/>
                <a:gd name="T68" fmla="*/ 109 w 864"/>
                <a:gd name="T69" fmla="*/ 718 h 864"/>
                <a:gd name="T70" fmla="*/ 155 w 864"/>
                <a:gd name="T71" fmla="*/ 763 h 864"/>
                <a:gd name="T72" fmla="*/ 206 w 864"/>
                <a:gd name="T73" fmla="*/ 800 h 864"/>
                <a:gd name="T74" fmla="*/ 262 w 864"/>
                <a:gd name="T75" fmla="*/ 828 h 864"/>
                <a:gd name="T76" fmla="*/ 320 w 864"/>
                <a:gd name="T77" fmla="*/ 848 h 864"/>
                <a:gd name="T78" fmla="*/ 381 w 864"/>
                <a:gd name="T79" fmla="*/ 860 h 864"/>
                <a:gd name="T80" fmla="*/ 444 w 864"/>
                <a:gd name="T81" fmla="*/ 864 h 864"/>
                <a:gd name="T82" fmla="*/ 507 w 864"/>
                <a:gd name="T83" fmla="*/ 857 h 864"/>
                <a:gd name="T84" fmla="*/ 568 w 864"/>
                <a:gd name="T85" fmla="*/ 841 h 864"/>
                <a:gd name="T86" fmla="*/ 628 w 864"/>
                <a:gd name="T87" fmla="*/ 81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647" y="805"/>
                  </a:moveTo>
                  <a:lnTo>
                    <a:pt x="647" y="805"/>
                  </a:lnTo>
                  <a:lnTo>
                    <a:pt x="667" y="793"/>
                  </a:lnTo>
                  <a:lnTo>
                    <a:pt x="685" y="781"/>
                  </a:lnTo>
                  <a:lnTo>
                    <a:pt x="702" y="768"/>
                  </a:lnTo>
                  <a:lnTo>
                    <a:pt x="719" y="754"/>
                  </a:lnTo>
                  <a:lnTo>
                    <a:pt x="735" y="740"/>
                  </a:lnTo>
                  <a:lnTo>
                    <a:pt x="749" y="724"/>
                  </a:lnTo>
                  <a:lnTo>
                    <a:pt x="763" y="708"/>
                  </a:lnTo>
                  <a:lnTo>
                    <a:pt x="776" y="692"/>
                  </a:lnTo>
                  <a:lnTo>
                    <a:pt x="789" y="675"/>
                  </a:lnTo>
                  <a:lnTo>
                    <a:pt x="800" y="658"/>
                  </a:lnTo>
                  <a:lnTo>
                    <a:pt x="810" y="639"/>
                  </a:lnTo>
                  <a:lnTo>
                    <a:pt x="821" y="621"/>
                  </a:lnTo>
                  <a:lnTo>
                    <a:pt x="828" y="602"/>
                  </a:lnTo>
                  <a:lnTo>
                    <a:pt x="836" y="582"/>
                  </a:lnTo>
                  <a:lnTo>
                    <a:pt x="843" y="563"/>
                  </a:lnTo>
                  <a:lnTo>
                    <a:pt x="849" y="543"/>
                  </a:lnTo>
                  <a:lnTo>
                    <a:pt x="855" y="523"/>
                  </a:lnTo>
                  <a:lnTo>
                    <a:pt x="858" y="503"/>
                  </a:lnTo>
                  <a:lnTo>
                    <a:pt x="861" y="482"/>
                  </a:lnTo>
                  <a:lnTo>
                    <a:pt x="862" y="461"/>
                  </a:lnTo>
                  <a:lnTo>
                    <a:pt x="864" y="440"/>
                  </a:lnTo>
                  <a:lnTo>
                    <a:pt x="864" y="419"/>
                  </a:lnTo>
                  <a:lnTo>
                    <a:pt x="862" y="398"/>
                  </a:lnTo>
                  <a:lnTo>
                    <a:pt x="861" y="378"/>
                  </a:lnTo>
                  <a:lnTo>
                    <a:pt x="857" y="357"/>
                  </a:lnTo>
                  <a:lnTo>
                    <a:pt x="853" y="336"/>
                  </a:lnTo>
                  <a:lnTo>
                    <a:pt x="848" y="315"/>
                  </a:lnTo>
                  <a:lnTo>
                    <a:pt x="841" y="295"/>
                  </a:lnTo>
                  <a:lnTo>
                    <a:pt x="835" y="275"/>
                  </a:lnTo>
                  <a:lnTo>
                    <a:pt x="826" y="255"/>
                  </a:lnTo>
                  <a:lnTo>
                    <a:pt x="817" y="234"/>
                  </a:lnTo>
                  <a:lnTo>
                    <a:pt x="806" y="215"/>
                  </a:lnTo>
                  <a:lnTo>
                    <a:pt x="806" y="215"/>
                  </a:lnTo>
                  <a:lnTo>
                    <a:pt x="795" y="196"/>
                  </a:lnTo>
                  <a:lnTo>
                    <a:pt x="782" y="178"/>
                  </a:lnTo>
                  <a:lnTo>
                    <a:pt x="769" y="161"/>
                  </a:lnTo>
                  <a:lnTo>
                    <a:pt x="755" y="144"/>
                  </a:lnTo>
                  <a:lnTo>
                    <a:pt x="740" y="129"/>
                  </a:lnTo>
                  <a:lnTo>
                    <a:pt x="726" y="113"/>
                  </a:lnTo>
                  <a:lnTo>
                    <a:pt x="709" y="100"/>
                  </a:lnTo>
                  <a:lnTo>
                    <a:pt x="693" y="87"/>
                  </a:lnTo>
                  <a:lnTo>
                    <a:pt x="676" y="74"/>
                  </a:lnTo>
                  <a:lnTo>
                    <a:pt x="658" y="64"/>
                  </a:lnTo>
                  <a:lnTo>
                    <a:pt x="640" y="53"/>
                  </a:lnTo>
                  <a:lnTo>
                    <a:pt x="621" y="43"/>
                  </a:lnTo>
                  <a:lnTo>
                    <a:pt x="603" y="35"/>
                  </a:lnTo>
                  <a:lnTo>
                    <a:pt x="583" y="27"/>
                  </a:lnTo>
                  <a:lnTo>
                    <a:pt x="564" y="19"/>
                  </a:lnTo>
                  <a:lnTo>
                    <a:pt x="543" y="14"/>
                  </a:lnTo>
                  <a:lnTo>
                    <a:pt x="524" y="9"/>
                  </a:lnTo>
                  <a:lnTo>
                    <a:pt x="503" y="5"/>
                  </a:lnTo>
                  <a:lnTo>
                    <a:pt x="483" y="2"/>
                  </a:lnTo>
                  <a:lnTo>
                    <a:pt x="462" y="0"/>
                  </a:lnTo>
                  <a:lnTo>
                    <a:pt x="441" y="0"/>
                  </a:lnTo>
                  <a:lnTo>
                    <a:pt x="421" y="0"/>
                  </a:lnTo>
                  <a:lnTo>
                    <a:pt x="400" y="0"/>
                  </a:lnTo>
                  <a:lnTo>
                    <a:pt x="379" y="2"/>
                  </a:lnTo>
                  <a:lnTo>
                    <a:pt x="358" y="5"/>
                  </a:lnTo>
                  <a:lnTo>
                    <a:pt x="337" y="10"/>
                  </a:lnTo>
                  <a:lnTo>
                    <a:pt x="316" y="15"/>
                  </a:lnTo>
                  <a:lnTo>
                    <a:pt x="295" y="21"/>
                  </a:lnTo>
                  <a:lnTo>
                    <a:pt x="275" y="28"/>
                  </a:lnTo>
                  <a:lnTo>
                    <a:pt x="255" y="38"/>
                  </a:lnTo>
                  <a:lnTo>
                    <a:pt x="236" y="47"/>
                  </a:lnTo>
                  <a:lnTo>
                    <a:pt x="216" y="57"/>
                  </a:lnTo>
                  <a:lnTo>
                    <a:pt x="216" y="57"/>
                  </a:lnTo>
                  <a:lnTo>
                    <a:pt x="196" y="69"/>
                  </a:lnTo>
                  <a:lnTo>
                    <a:pt x="178" y="81"/>
                  </a:lnTo>
                  <a:lnTo>
                    <a:pt x="161" y="95"/>
                  </a:lnTo>
                  <a:lnTo>
                    <a:pt x="144" y="108"/>
                  </a:lnTo>
                  <a:lnTo>
                    <a:pt x="129" y="123"/>
                  </a:lnTo>
                  <a:lnTo>
                    <a:pt x="114" y="138"/>
                  </a:lnTo>
                  <a:lnTo>
                    <a:pt x="100" y="153"/>
                  </a:lnTo>
                  <a:lnTo>
                    <a:pt x="87" y="170"/>
                  </a:lnTo>
                  <a:lnTo>
                    <a:pt x="75" y="187"/>
                  </a:lnTo>
                  <a:lnTo>
                    <a:pt x="64" y="206"/>
                  </a:lnTo>
                  <a:lnTo>
                    <a:pt x="53" y="224"/>
                  </a:lnTo>
                  <a:lnTo>
                    <a:pt x="44" y="242"/>
                  </a:lnTo>
                  <a:lnTo>
                    <a:pt x="35" y="260"/>
                  </a:lnTo>
                  <a:lnTo>
                    <a:pt x="27" y="280"/>
                  </a:lnTo>
                  <a:lnTo>
                    <a:pt x="21" y="299"/>
                  </a:lnTo>
                  <a:lnTo>
                    <a:pt x="14" y="319"/>
                  </a:lnTo>
                  <a:lnTo>
                    <a:pt x="10" y="340"/>
                  </a:lnTo>
                  <a:lnTo>
                    <a:pt x="6" y="359"/>
                  </a:lnTo>
                  <a:lnTo>
                    <a:pt x="2" y="380"/>
                  </a:lnTo>
                  <a:lnTo>
                    <a:pt x="1" y="401"/>
                  </a:lnTo>
                  <a:lnTo>
                    <a:pt x="0" y="422"/>
                  </a:lnTo>
                  <a:lnTo>
                    <a:pt x="0" y="443"/>
                  </a:lnTo>
                  <a:lnTo>
                    <a:pt x="1" y="464"/>
                  </a:lnTo>
                  <a:lnTo>
                    <a:pt x="2" y="484"/>
                  </a:lnTo>
                  <a:lnTo>
                    <a:pt x="6" y="505"/>
                  </a:lnTo>
                  <a:lnTo>
                    <a:pt x="10" y="526"/>
                  </a:lnTo>
                  <a:lnTo>
                    <a:pt x="15" y="547"/>
                  </a:lnTo>
                  <a:lnTo>
                    <a:pt x="22" y="568"/>
                  </a:lnTo>
                  <a:lnTo>
                    <a:pt x="30" y="587"/>
                  </a:lnTo>
                  <a:lnTo>
                    <a:pt x="37" y="608"/>
                  </a:lnTo>
                  <a:lnTo>
                    <a:pt x="47" y="628"/>
                  </a:lnTo>
                  <a:lnTo>
                    <a:pt x="57" y="647"/>
                  </a:lnTo>
                  <a:lnTo>
                    <a:pt x="57" y="647"/>
                  </a:lnTo>
                  <a:lnTo>
                    <a:pt x="69" y="667"/>
                  </a:lnTo>
                  <a:lnTo>
                    <a:pt x="82" y="684"/>
                  </a:lnTo>
                  <a:lnTo>
                    <a:pt x="95" y="702"/>
                  </a:lnTo>
                  <a:lnTo>
                    <a:pt x="109" y="718"/>
                  </a:lnTo>
                  <a:lnTo>
                    <a:pt x="123" y="735"/>
                  </a:lnTo>
                  <a:lnTo>
                    <a:pt x="139" y="749"/>
                  </a:lnTo>
                  <a:lnTo>
                    <a:pt x="155" y="763"/>
                  </a:lnTo>
                  <a:lnTo>
                    <a:pt x="172" y="776"/>
                  </a:lnTo>
                  <a:lnTo>
                    <a:pt x="189" y="788"/>
                  </a:lnTo>
                  <a:lnTo>
                    <a:pt x="206" y="800"/>
                  </a:lnTo>
                  <a:lnTo>
                    <a:pt x="224" y="810"/>
                  </a:lnTo>
                  <a:lnTo>
                    <a:pt x="242" y="819"/>
                  </a:lnTo>
                  <a:lnTo>
                    <a:pt x="262" y="828"/>
                  </a:lnTo>
                  <a:lnTo>
                    <a:pt x="280" y="836"/>
                  </a:lnTo>
                  <a:lnTo>
                    <a:pt x="301" y="843"/>
                  </a:lnTo>
                  <a:lnTo>
                    <a:pt x="320" y="848"/>
                  </a:lnTo>
                  <a:lnTo>
                    <a:pt x="340" y="853"/>
                  </a:lnTo>
                  <a:lnTo>
                    <a:pt x="361" y="857"/>
                  </a:lnTo>
                  <a:lnTo>
                    <a:pt x="381" y="860"/>
                  </a:lnTo>
                  <a:lnTo>
                    <a:pt x="402" y="862"/>
                  </a:lnTo>
                  <a:lnTo>
                    <a:pt x="422" y="864"/>
                  </a:lnTo>
                  <a:lnTo>
                    <a:pt x="444" y="864"/>
                  </a:lnTo>
                  <a:lnTo>
                    <a:pt x="465" y="862"/>
                  </a:lnTo>
                  <a:lnTo>
                    <a:pt x="486" y="860"/>
                  </a:lnTo>
                  <a:lnTo>
                    <a:pt x="507" y="857"/>
                  </a:lnTo>
                  <a:lnTo>
                    <a:pt x="527" y="853"/>
                  </a:lnTo>
                  <a:lnTo>
                    <a:pt x="547" y="848"/>
                  </a:lnTo>
                  <a:lnTo>
                    <a:pt x="568" y="841"/>
                  </a:lnTo>
                  <a:lnTo>
                    <a:pt x="589" y="834"/>
                  </a:lnTo>
                  <a:lnTo>
                    <a:pt x="608" y="826"/>
                  </a:lnTo>
                  <a:lnTo>
                    <a:pt x="628" y="815"/>
                  </a:lnTo>
                  <a:lnTo>
                    <a:pt x="647" y="805"/>
                  </a:lnTo>
                  <a:lnTo>
                    <a:pt x="647"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66"/>
            <p:cNvSpPr>
              <a:spLocks/>
            </p:cNvSpPr>
            <p:nvPr userDrawn="1"/>
          </p:nvSpPr>
          <p:spPr bwMode="auto">
            <a:xfrm>
              <a:off x="3494" y="1066"/>
              <a:ext cx="196" cy="196"/>
            </a:xfrm>
            <a:custGeom>
              <a:avLst/>
              <a:gdLst>
                <a:gd name="T0" fmla="*/ 605 w 783"/>
                <a:gd name="T1" fmla="*/ 719 h 783"/>
                <a:gd name="T2" fmla="*/ 652 w 783"/>
                <a:gd name="T3" fmla="*/ 684 h 783"/>
                <a:gd name="T4" fmla="*/ 692 w 783"/>
                <a:gd name="T5" fmla="*/ 642 h 783"/>
                <a:gd name="T6" fmla="*/ 725 w 783"/>
                <a:gd name="T7" fmla="*/ 595 h 783"/>
                <a:gd name="T8" fmla="*/ 751 w 783"/>
                <a:gd name="T9" fmla="*/ 546 h 783"/>
                <a:gd name="T10" fmla="*/ 769 w 783"/>
                <a:gd name="T11" fmla="*/ 492 h 783"/>
                <a:gd name="T12" fmla="*/ 781 w 783"/>
                <a:gd name="T13" fmla="*/ 438 h 783"/>
                <a:gd name="T14" fmla="*/ 783 w 783"/>
                <a:gd name="T15" fmla="*/ 380 h 783"/>
                <a:gd name="T16" fmla="*/ 777 w 783"/>
                <a:gd name="T17" fmla="*/ 324 h 783"/>
                <a:gd name="T18" fmla="*/ 762 w 783"/>
                <a:gd name="T19" fmla="*/ 267 h 783"/>
                <a:gd name="T20" fmla="*/ 740 w 783"/>
                <a:gd name="T21" fmla="*/ 214 h 783"/>
                <a:gd name="T22" fmla="*/ 719 w 783"/>
                <a:gd name="T23" fmla="*/ 178 h 783"/>
                <a:gd name="T24" fmla="*/ 684 w 783"/>
                <a:gd name="T25" fmla="*/ 132 h 783"/>
                <a:gd name="T26" fmla="*/ 642 w 783"/>
                <a:gd name="T27" fmla="*/ 91 h 783"/>
                <a:gd name="T28" fmla="*/ 595 w 783"/>
                <a:gd name="T29" fmla="*/ 57 h 783"/>
                <a:gd name="T30" fmla="*/ 546 w 783"/>
                <a:gd name="T31" fmla="*/ 31 h 783"/>
                <a:gd name="T32" fmla="*/ 493 w 783"/>
                <a:gd name="T33" fmla="*/ 13 h 783"/>
                <a:gd name="T34" fmla="*/ 437 w 783"/>
                <a:gd name="T35" fmla="*/ 3 h 783"/>
                <a:gd name="T36" fmla="*/ 380 w 783"/>
                <a:gd name="T37" fmla="*/ 0 h 783"/>
                <a:gd name="T38" fmla="*/ 324 w 783"/>
                <a:gd name="T39" fmla="*/ 5 h 783"/>
                <a:gd name="T40" fmla="*/ 267 w 783"/>
                <a:gd name="T41" fmla="*/ 19 h 783"/>
                <a:gd name="T42" fmla="*/ 214 w 783"/>
                <a:gd name="T43" fmla="*/ 43 h 783"/>
                <a:gd name="T44" fmla="*/ 179 w 783"/>
                <a:gd name="T45" fmla="*/ 62 h 783"/>
                <a:gd name="T46" fmla="*/ 132 w 783"/>
                <a:gd name="T47" fmla="*/ 99 h 783"/>
                <a:gd name="T48" fmla="*/ 91 w 783"/>
                <a:gd name="T49" fmla="*/ 139 h 783"/>
                <a:gd name="T50" fmla="*/ 57 w 783"/>
                <a:gd name="T51" fmla="*/ 186 h 783"/>
                <a:gd name="T52" fmla="*/ 31 w 783"/>
                <a:gd name="T53" fmla="*/ 237 h 783"/>
                <a:gd name="T54" fmla="*/ 13 w 783"/>
                <a:gd name="T55" fmla="*/ 289 h 783"/>
                <a:gd name="T56" fmla="*/ 3 w 783"/>
                <a:gd name="T57" fmla="*/ 345 h 783"/>
                <a:gd name="T58" fmla="*/ 0 w 783"/>
                <a:gd name="T59" fmla="*/ 401 h 783"/>
                <a:gd name="T60" fmla="*/ 5 w 783"/>
                <a:gd name="T61" fmla="*/ 459 h 783"/>
                <a:gd name="T62" fmla="*/ 20 w 783"/>
                <a:gd name="T63" fmla="*/ 515 h 783"/>
                <a:gd name="T64" fmla="*/ 43 w 783"/>
                <a:gd name="T65" fmla="*/ 569 h 783"/>
                <a:gd name="T66" fmla="*/ 63 w 783"/>
                <a:gd name="T67" fmla="*/ 604 h 783"/>
                <a:gd name="T68" fmla="*/ 99 w 783"/>
                <a:gd name="T69" fmla="*/ 651 h 783"/>
                <a:gd name="T70" fmla="*/ 139 w 783"/>
                <a:gd name="T71" fmla="*/ 692 h 783"/>
                <a:gd name="T72" fmla="*/ 186 w 783"/>
                <a:gd name="T73" fmla="*/ 724 h 783"/>
                <a:gd name="T74" fmla="*/ 237 w 783"/>
                <a:gd name="T75" fmla="*/ 750 h 783"/>
                <a:gd name="T76" fmla="*/ 289 w 783"/>
                <a:gd name="T77" fmla="*/ 769 h 783"/>
                <a:gd name="T78" fmla="*/ 345 w 783"/>
                <a:gd name="T79" fmla="*/ 780 h 783"/>
                <a:gd name="T80" fmla="*/ 401 w 783"/>
                <a:gd name="T81" fmla="*/ 783 h 783"/>
                <a:gd name="T82" fmla="*/ 459 w 783"/>
                <a:gd name="T83" fmla="*/ 776 h 783"/>
                <a:gd name="T84" fmla="*/ 515 w 783"/>
                <a:gd name="T85" fmla="*/ 762 h 783"/>
                <a:gd name="T86" fmla="*/ 569 w 783"/>
                <a:gd name="T87" fmla="*/ 74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86" y="730"/>
                  </a:moveTo>
                  <a:lnTo>
                    <a:pt x="586" y="730"/>
                  </a:lnTo>
                  <a:lnTo>
                    <a:pt x="605" y="719"/>
                  </a:lnTo>
                  <a:lnTo>
                    <a:pt x="620" y="709"/>
                  </a:lnTo>
                  <a:lnTo>
                    <a:pt x="636" y="697"/>
                  </a:lnTo>
                  <a:lnTo>
                    <a:pt x="652" y="684"/>
                  </a:lnTo>
                  <a:lnTo>
                    <a:pt x="666" y="671"/>
                  </a:lnTo>
                  <a:lnTo>
                    <a:pt x="679" y="657"/>
                  </a:lnTo>
                  <a:lnTo>
                    <a:pt x="692" y="642"/>
                  </a:lnTo>
                  <a:lnTo>
                    <a:pt x="704" y="628"/>
                  </a:lnTo>
                  <a:lnTo>
                    <a:pt x="714" y="612"/>
                  </a:lnTo>
                  <a:lnTo>
                    <a:pt x="725" y="595"/>
                  </a:lnTo>
                  <a:lnTo>
                    <a:pt x="735" y="580"/>
                  </a:lnTo>
                  <a:lnTo>
                    <a:pt x="743" y="563"/>
                  </a:lnTo>
                  <a:lnTo>
                    <a:pt x="751" y="546"/>
                  </a:lnTo>
                  <a:lnTo>
                    <a:pt x="758" y="528"/>
                  </a:lnTo>
                  <a:lnTo>
                    <a:pt x="764" y="511"/>
                  </a:lnTo>
                  <a:lnTo>
                    <a:pt x="769" y="492"/>
                  </a:lnTo>
                  <a:lnTo>
                    <a:pt x="774" y="474"/>
                  </a:lnTo>
                  <a:lnTo>
                    <a:pt x="778" y="456"/>
                  </a:lnTo>
                  <a:lnTo>
                    <a:pt x="781" y="438"/>
                  </a:lnTo>
                  <a:lnTo>
                    <a:pt x="782" y="418"/>
                  </a:lnTo>
                  <a:lnTo>
                    <a:pt x="783" y="400"/>
                  </a:lnTo>
                  <a:lnTo>
                    <a:pt x="783" y="380"/>
                  </a:lnTo>
                  <a:lnTo>
                    <a:pt x="782" y="362"/>
                  </a:lnTo>
                  <a:lnTo>
                    <a:pt x="779" y="343"/>
                  </a:lnTo>
                  <a:lnTo>
                    <a:pt x="777" y="324"/>
                  </a:lnTo>
                  <a:lnTo>
                    <a:pt x="773" y="305"/>
                  </a:lnTo>
                  <a:lnTo>
                    <a:pt x="769" y="287"/>
                  </a:lnTo>
                  <a:lnTo>
                    <a:pt x="762" y="267"/>
                  </a:lnTo>
                  <a:lnTo>
                    <a:pt x="756" y="249"/>
                  </a:lnTo>
                  <a:lnTo>
                    <a:pt x="748" y="231"/>
                  </a:lnTo>
                  <a:lnTo>
                    <a:pt x="740" y="214"/>
                  </a:lnTo>
                  <a:lnTo>
                    <a:pt x="730" y="195"/>
                  </a:lnTo>
                  <a:lnTo>
                    <a:pt x="730" y="195"/>
                  </a:lnTo>
                  <a:lnTo>
                    <a:pt x="719" y="178"/>
                  </a:lnTo>
                  <a:lnTo>
                    <a:pt x="709" y="161"/>
                  </a:lnTo>
                  <a:lnTo>
                    <a:pt x="697" y="146"/>
                  </a:lnTo>
                  <a:lnTo>
                    <a:pt x="684" y="132"/>
                  </a:lnTo>
                  <a:lnTo>
                    <a:pt x="671" y="117"/>
                  </a:lnTo>
                  <a:lnTo>
                    <a:pt x="657" y="103"/>
                  </a:lnTo>
                  <a:lnTo>
                    <a:pt x="642" y="91"/>
                  </a:lnTo>
                  <a:lnTo>
                    <a:pt x="627" y="78"/>
                  </a:lnTo>
                  <a:lnTo>
                    <a:pt x="612" y="68"/>
                  </a:lnTo>
                  <a:lnTo>
                    <a:pt x="595" y="57"/>
                  </a:lnTo>
                  <a:lnTo>
                    <a:pt x="580" y="48"/>
                  </a:lnTo>
                  <a:lnTo>
                    <a:pt x="563" y="39"/>
                  </a:lnTo>
                  <a:lnTo>
                    <a:pt x="546" y="31"/>
                  </a:lnTo>
                  <a:lnTo>
                    <a:pt x="528" y="25"/>
                  </a:lnTo>
                  <a:lnTo>
                    <a:pt x="511" y="18"/>
                  </a:lnTo>
                  <a:lnTo>
                    <a:pt x="493" y="13"/>
                  </a:lnTo>
                  <a:lnTo>
                    <a:pt x="474" y="9"/>
                  </a:lnTo>
                  <a:lnTo>
                    <a:pt x="456" y="5"/>
                  </a:lnTo>
                  <a:lnTo>
                    <a:pt x="437" y="3"/>
                  </a:lnTo>
                  <a:lnTo>
                    <a:pt x="418" y="0"/>
                  </a:lnTo>
                  <a:lnTo>
                    <a:pt x="400" y="0"/>
                  </a:lnTo>
                  <a:lnTo>
                    <a:pt x="380" y="0"/>
                  </a:lnTo>
                  <a:lnTo>
                    <a:pt x="362" y="0"/>
                  </a:lnTo>
                  <a:lnTo>
                    <a:pt x="343" y="3"/>
                  </a:lnTo>
                  <a:lnTo>
                    <a:pt x="324" y="5"/>
                  </a:lnTo>
                  <a:lnTo>
                    <a:pt x="305" y="9"/>
                  </a:lnTo>
                  <a:lnTo>
                    <a:pt x="287" y="14"/>
                  </a:lnTo>
                  <a:lnTo>
                    <a:pt x="267" y="19"/>
                  </a:lnTo>
                  <a:lnTo>
                    <a:pt x="249" y="26"/>
                  </a:lnTo>
                  <a:lnTo>
                    <a:pt x="231" y="34"/>
                  </a:lnTo>
                  <a:lnTo>
                    <a:pt x="214" y="43"/>
                  </a:lnTo>
                  <a:lnTo>
                    <a:pt x="195" y="52"/>
                  </a:lnTo>
                  <a:lnTo>
                    <a:pt x="195" y="52"/>
                  </a:lnTo>
                  <a:lnTo>
                    <a:pt x="179" y="62"/>
                  </a:lnTo>
                  <a:lnTo>
                    <a:pt x="162" y="74"/>
                  </a:lnTo>
                  <a:lnTo>
                    <a:pt x="146" y="86"/>
                  </a:lnTo>
                  <a:lnTo>
                    <a:pt x="132" y="99"/>
                  </a:lnTo>
                  <a:lnTo>
                    <a:pt x="117" y="112"/>
                  </a:lnTo>
                  <a:lnTo>
                    <a:pt x="103" y="125"/>
                  </a:lnTo>
                  <a:lnTo>
                    <a:pt x="91" y="139"/>
                  </a:lnTo>
                  <a:lnTo>
                    <a:pt x="78" y="155"/>
                  </a:lnTo>
                  <a:lnTo>
                    <a:pt x="68" y="171"/>
                  </a:lnTo>
                  <a:lnTo>
                    <a:pt x="57" y="186"/>
                  </a:lnTo>
                  <a:lnTo>
                    <a:pt x="48" y="203"/>
                  </a:lnTo>
                  <a:lnTo>
                    <a:pt x="39" y="219"/>
                  </a:lnTo>
                  <a:lnTo>
                    <a:pt x="31" y="237"/>
                  </a:lnTo>
                  <a:lnTo>
                    <a:pt x="25" y="254"/>
                  </a:lnTo>
                  <a:lnTo>
                    <a:pt x="18" y="272"/>
                  </a:lnTo>
                  <a:lnTo>
                    <a:pt x="13" y="289"/>
                  </a:lnTo>
                  <a:lnTo>
                    <a:pt x="9" y="307"/>
                  </a:lnTo>
                  <a:lnTo>
                    <a:pt x="5" y="327"/>
                  </a:lnTo>
                  <a:lnTo>
                    <a:pt x="3" y="345"/>
                  </a:lnTo>
                  <a:lnTo>
                    <a:pt x="0" y="363"/>
                  </a:lnTo>
                  <a:lnTo>
                    <a:pt x="0" y="383"/>
                  </a:lnTo>
                  <a:lnTo>
                    <a:pt x="0" y="401"/>
                  </a:lnTo>
                  <a:lnTo>
                    <a:pt x="0" y="421"/>
                  </a:lnTo>
                  <a:lnTo>
                    <a:pt x="3" y="439"/>
                  </a:lnTo>
                  <a:lnTo>
                    <a:pt x="5" y="459"/>
                  </a:lnTo>
                  <a:lnTo>
                    <a:pt x="9" y="477"/>
                  </a:lnTo>
                  <a:lnTo>
                    <a:pt x="14" y="496"/>
                  </a:lnTo>
                  <a:lnTo>
                    <a:pt x="20" y="515"/>
                  </a:lnTo>
                  <a:lnTo>
                    <a:pt x="26" y="533"/>
                  </a:lnTo>
                  <a:lnTo>
                    <a:pt x="34" y="551"/>
                  </a:lnTo>
                  <a:lnTo>
                    <a:pt x="43" y="569"/>
                  </a:lnTo>
                  <a:lnTo>
                    <a:pt x="52" y="586"/>
                  </a:lnTo>
                  <a:lnTo>
                    <a:pt x="52" y="586"/>
                  </a:lnTo>
                  <a:lnTo>
                    <a:pt x="63" y="604"/>
                  </a:lnTo>
                  <a:lnTo>
                    <a:pt x="74" y="620"/>
                  </a:lnTo>
                  <a:lnTo>
                    <a:pt x="86" y="636"/>
                  </a:lnTo>
                  <a:lnTo>
                    <a:pt x="99" y="651"/>
                  </a:lnTo>
                  <a:lnTo>
                    <a:pt x="112" y="666"/>
                  </a:lnTo>
                  <a:lnTo>
                    <a:pt x="125" y="679"/>
                  </a:lnTo>
                  <a:lnTo>
                    <a:pt x="139" y="692"/>
                  </a:lnTo>
                  <a:lnTo>
                    <a:pt x="155" y="703"/>
                  </a:lnTo>
                  <a:lnTo>
                    <a:pt x="171" y="714"/>
                  </a:lnTo>
                  <a:lnTo>
                    <a:pt x="186" y="724"/>
                  </a:lnTo>
                  <a:lnTo>
                    <a:pt x="203" y="735"/>
                  </a:lnTo>
                  <a:lnTo>
                    <a:pt x="219" y="743"/>
                  </a:lnTo>
                  <a:lnTo>
                    <a:pt x="237" y="750"/>
                  </a:lnTo>
                  <a:lnTo>
                    <a:pt x="254" y="758"/>
                  </a:lnTo>
                  <a:lnTo>
                    <a:pt x="272" y="763"/>
                  </a:lnTo>
                  <a:lnTo>
                    <a:pt x="289" y="769"/>
                  </a:lnTo>
                  <a:lnTo>
                    <a:pt x="308" y="774"/>
                  </a:lnTo>
                  <a:lnTo>
                    <a:pt x="327" y="778"/>
                  </a:lnTo>
                  <a:lnTo>
                    <a:pt x="345" y="780"/>
                  </a:lnTo>
                  <a:lnTo>
                    <a:pt x="364" y="782"/>
                  </a:lnTo>
                  <a:lnTo>
                    <a:pt x="383" y="783"/>
                  </a:lnTo>
                  <a:lnTo>
                    <a:pt x="401" y="783"/>
                  </a:lnTo>
                  <a:lnTo>
                    <a:pt x="421" y="782"/>
                  </a:lnTo>
                  <a:lnTo>
                    <a:pt x="439" y="779"/>
                  </a:lnTo>
                  <a:lnTo>
                    <a:pt x="459" y="776"/>
                  </a:lnTo>
                  <a:lnTo>
                    <a:pt x="477" y="773"/>
                  </a:lnTo>
                  <a:lnTo>
                    <a:pt x="496" y="769"/>
                  </a:lnTo>
                  <a:lnTo>
                    <a:pt x="515" y="762"/>
                  </a:lnTo>
                  <a:lnTo>
                    <a:pt x="533" y="756"/>
                  </a:lnTo>
                  <a:lnTo>
                    <a:pt x="551" y="748"/>
                  </a:lnTo>
                  <a:lnTo>
                    <a:pt x="569" y="740"/>
                  </a:lnTo>
                  <a:lnTo>
                    <a:pt x="586" y="730"/>
                  </a:lnTo>
                  <a:lnTo>
                    <a:pt x="586"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67"/>
            <p:cNvSpPr>
              <a:spLocks/>
            </p:cNvSpPr>
            <p:nvPr userDrawn="1"/>
          </p:nvSpPr>
          <p:spPr bwMode="auto">
            <a:xfrm>
              <a:off x="3631" y="1296"/>
              <a:ext cx="175" cy="175"/>
            </a:xfrm>
            <a:custGeom>
              <a:avLst/>
              <a:gdLst>
                <a:gd name="T0" fmla="*/ 646 w 702"/>
                <a:gd name="T1" fmla="*/ 160 h 702"/>
                <a:gd name="T2" fmla="*/ 614 w 702"/>
                <a:gd name="T3" fmla="*/ 117 h 702"/>
                <a:gd name="T4" fmla="*/ 577 w 702"/>
                <a:gd name="T5" fmla="*/ 81 h 702"/>
                <a:gd name="T6" fmla="*/ 536 w 702"/>
                <a:gd name="T7" fmla="*/ 52 h 702"/>
                <a:gd name="T8" fmla="*/ 490 w 702"/>
                <a:gd name="T9" fmla="*/ 29 h 702"/>
                <a:gd name="T10" fmla="*/ 442 w 702"/>
                <a:gd name="T11" fmla="*/ 12 h 702"/>
                <a:gd name="T12" fmla="*/ 392 w 702"/>
                <a:gd name="T13" fmla="*/ 3 h 702"/>
                <a:gd name="T14" fmla="*/ 343 w 702"/>
                <a:gd name="T15" fmla="*/ 0 h 702"/>
                <a:gd name="T16" fmla="*/ 291 w 702"/>
                <a:gd name="T17" fmla="*/ 5 h 702"/>
                <a:gd name="T18" fmla="*/ 241 w 702"/>
                <a:gd name="T19" fmla="*/ 18 h 702"/>
                <a:gd name="T20" fmla="*/ 192 w 702"/>
                <a:gd name="T21" fmla="*/ 38 h 702"/>
                <a:gd name="T22" fmla="*/ 160 w 702"/>
                <a:gd name="T23" fmla="*/ 56 h 702"/>
                <a:gd name="T24" fmla="*/ 119 w 702"/>
                <a:gd name="T25" fmla="*/ 89 h 702"/>
                <a:gd name="T26" fmla="*/ 82 w 702"/>
                <a:gd name="T27" fmla="*/ 125 h 702"/>
                <a:gd name="T28" fmla="*/ 52 w 702"/>
                <a:gd name="T29" fmla="*/ 167 h 702"/>
                <a:gd name="T30" fmla="*/ 29 w 702"/>
                <a:gd name="T31" fmla="*/ 213 h 702"/>
                <a:gd name="T32" fmla="*/ 13 w 702"/>
                <a:gd name="T33" fmla="*/ 259 h 702"/>
                <a:gd name="T34" fmla="*/ 3 w 702"/>
                <a:gd name="T35" fmla="*/ 310 h 702"/>
                <a:gd name="T36" fmla="*/ 0 w 702"/>
                <a:gd name="T37" fmla="*/ 360 h 702"/>
                <a:gd name="T38" fmla="*/ 5 w 702"/>
                <a:gd name="T39" fmla="*/ 412 h 702"/>
                <a:gd name="T40" fmla="*/ 18 w 702"/>
                <a:gd name="T41" fmla="*/ 461 h 702"/>
                <a:gd name="T42" fmla="*/ 39 w 702"/>
                <a:gd name="T43" fmla="*/ 511 h 702"/>
                <a:gd name="T44" fmla="*/ 57 w 702"/>
                <a:gd name="T45" fmla="*/ 542 h 702"/>
                <a:gd name="T46" fmla="*/ 89 w 702"/>
                <a:gd name="T47" fmla="*/ 584 h 702"/>
                <a:gd name="T48" fmla="*/ 126 w 702"/>
                <a:gd name="T49" fmla="*/ 620 h 702"/>
                <a:gd name="T50" fmla="*/ 168 w 702"/>
                <a:gd name="T51" fmla="*/ 650 h 702"/>
                <a:gd name="T52" fmla="*/ 212 w 702"/>
                <a:gd name="T53" fmla="*/ 674 h 702"/>
                <a:gd name="T54" fmla="*/ 261 w 702"/>
                <a:gd name="T55" fmla="*/ 689 h 702"/>
                <a:gd name="T56" fmla="*/ 310 w 702"/>
                <a:gd name="T57" fmla="*/ 700 h 702"/>
                <a:gd name="T58" fmla="*/ 361 w 702"/>
                <a:gd name="T59" fmla="*/ 702 h 702"/>
                <a:gd name="T60" fmla="*/ 412 w 702"/>
                <a:gd name="T61" fmla="*/ 697 h 702"/>
                <a:gd name="T62" fmla="*/ 463 w 702"/>
                <a:gd name="T63" fmla="*/ 684 h 702"/>
                <a:gd name="T64" fmla="*/ 511 w 702"/>
                <a:gd name="T65" fmla="*/ 663 h 702"/>
                <a:gd name="T66" fmla="*/ 542 w 702"/>
                <a:gd name="T67" fmla="*/ 645 h 702"/>
                <a:gd name="T68" fmla="*/ 585 w 702"/>
                <a:gd name="T69" fmla="*/ 614 h 702"/>
                <a:gd name="T70" fmla="*/ 622 w 702"/>
                <a:gd name="T71" fmla="*/ 576 h 702"/>
                <a:gd name="T72" fmla="*/ 650 w 702"/>
                <a:gd name="T73" fmla="*/ 534 h 702"/>
                <a:gd name="T74" fmla="*/ 674 w 702"/>
                <a:gd name="T75" fmla="*/ 490 h 702"/>
                <a:gd name="T76" fmla="*/ 691 w 702"/>
                <a:gd name="T77" fmla="*/ 442 h 702"/>
                <a:gd name="T78" fmla="*/ 700 w 702"/>
                <a:gd name="T79" fmla="*/ 392 h 702"/>
                <a:gd name="T80" fmla="*/ 702 w 702"/>
                <a:gd name="T81" fmla="*/ 341 h 702"/>
                <a:gd name="T82" fmla="*/ 697 w 702"/>
                <a:gd name="T83" fmla="*/ 291 h 702"/>
                <a:gd name="T84" fmla="*/ 684 w 702"/>
                <a:gd name="T85" fmla="*/ 240 h 702"/>
                <a:gd name="T86" fmla="*/ 665 w 702"/>
                <a:gd name="T87" fmla="*/ 19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5" y="176"/>
                  </a:moveTo>
                  <a:lnTo>
                    <a:pt x="655" y="176"/>
                  </a:lnTo>
                  <a:lnTo>
                    <a:pt x="646" y="160"/>
                  </a:lnTo>
                  <a:lnTo>
                    <a:pt x="636" y="145"/>
                  </a:lnTo>
                  <a:lnTo>
                    <a:pt x="625" y="132"/>
                  </a:lnTo>
                  <a:lnTo>
                    <a:pt x="614" y="117"/>
                  </a:lnTo>
                  <a:lnTo>
                    <a:pt x="602" y="104"/>
                  </a:lnTo>
                  <a:lnTo>
                    <a:pt x="590" y="93"/>
                  </a:lnTo>
                  <a:lnTo>
                    <a:pt x="577" y="81"/>
                  </a:lnTo>
                  <a:lnTo>
                    <a:pt x="563" y="70"/>
                  </a:lnTo>
                  <a:lnTo>
                    <a:pt x="550" y="61"/>
                  </a:lnTo>
                  <a:lnTo>
                    <a:pt x="536" y="52"/>
                  </a:lnTo>
                  <a:lnTo>
                    <a:pt x="520" y="43"/>
                  </a:lnTo>
                  <a:lnTo>
                    <a:pt x="506" y="35"/>
                  </a:lnTo>
                  <a:lnTo>
                    <a:pt x="490" y="29"/>
                  </a:lnTo>
                  <a:lnTo>
                    <a:pt x="474" y="22"/>
                  </a:lnTo>
                  <a:lnTo>
                    <a:pt x="459" y="17"/>
                  </a:lnTo>
                  <a:lnTo>
                    <a:pt x="442" y="12"/>
                  </a:lnTo>
                  <a:lnTo>
                    <a:pt x="426" y="8"/>
                  </a:lnTo>
                  <a:lnTo>
                    <a:pt x="409" y="5"/>
                  </a:lnTo>
                  <a:lnTo>
                    <a:pt x="392" y="3"/>
                  </a:lnTo>
                  <a:lnTo>
                    <a:pt x="375" y="0"/>
                  </a:lnTo>
                  <a:lnTo>
                    <a:pt x="360" y="0"/>
                  </a:lnTo>
                  <a:lnTo>
                    <a:pt x="343" y="0"/>
                  </a:lnTo>
                  <a:lnTo>
                    <a:pt x="324" y="1"/>
                  </a:lnTo>
                  <a:lnTo>
                    <a:pt x="308" y="3"/>
                  </a:lnTo>
                  <a:lnTo>
                    <a:pt x="291" y="5"/>
                  </a:lnTo>
                  <a:lnTo>
                    <a:pt x="274" y="8"/>
                  </a:lnTo>
                  <a:lnTo>
                    <a:pt x="258" y="13"/>
                  </a:lnTo>
                  <a:lnTo>
                    <a:pt x="241" y="18"/>
                  </a:lnTo>
                  <a:lnTo>
                    <a:pt x="224" y="24"/>
                  </a:lnTo>
                  <a:lnTo>
                    <a:pt x="208" y="30"/>
                  </a:lnTo>
                  <a:lnTo>
                    <a:pt x="192" y="38"/>
                  </a:lnTo>
                  <a:lnTo>
                    <a:pt x="176" y="47"/>
                  </a:lnTo>
                  <a:lnTo>
                    <a:pt x="176" y="47"/>
                  </a:lnTo>
                  <a:lnTo>
                    <a:pt x="160" y="56"/>
                  </a:lnTo>
                  <a:lnTo>
                    <a:pt x="146" y="67"/>
                  </a:lnTo>
                  <a:lnTo>
                    <a:pt x="132" y="77"/>
                  </a:lnTo>
                  <a:lnTo>
                    <a:pt x="119" y="89"/>
                  </a:lnTo>
                  <a:lnTo>
                    <a:pt x="106" y="100"/>
                  </a:lnTo>
                  <a:lnTo>
                    <a:pt x="94" y="112"/>
                  </a:lnTo>
                  <a:lnTo>
                    <a:pt x="82" y="125"/>
                  </a:lnTo>
                  <a:lnTo>
                    <a:pt x="72" y="140"/>
                  </a:lnTo>
                  <a:lnTo>
                    <a:pt x="61" y="153"/>
                  </a:lnTo>
                  <a:lnTo>
                    <a:pt x="52" y="167"/>
                  </a:lnTo>
                  <a:lnTo>
                    <a:pt x="44" y="183"/>
                  </a:lnTo>
                  <a:lnTo>
                    <a:pt x="36" y="197"/>
                  </a:lnTo>
                  <a:lnTo>
                    <a:pt x="29" y="213"/>
                  </a:lnTo>
                  <a:lnTo>
                    <a:pt x="22" y="228"/>
                  </a:lnTo>
                  <a:lnTo>
                    <a:pt x="17" y="244"/>
                  </a:lnTo>
                  <a:lnTo>
                    <a:pt x="13" y="259"/>
                  </a:lnTo>
                  <a:lnTo>
                    <a:pt x="8" y="276"/>
                  </a:lnTo>
                  <a:lnTo>
                    <a:pt x="5" y="293"/>
                  </a:lnTo>
                  <a:lnTo>
                    <a:pt x="3" y="310"/>
                  </a:lnTo>
                  <a:lnTo>
                    <a:pt x="1" y="326"/>
                  </a:lnTo>
                  <a:lnTo>
                    <a:pt x="0" y="343"/>
                  </a:lnTo>
                  <a:lnTo>
                    <a:pt x="0" y="360"/>
                  </a:lnTo>
                  <a:lnTo>
                    <a:pt x="1" y="378"/>
                  </a:lnTo>
                  <a:lnTo>
                    <a:pt x="3" y="395"/>
                  </a:lnTo>
                  <a:lnTo>
                    <a:pt x="5" y="412"/>
                  </a:lnTo>
                  <a:lnTo>
                    <a:pt x="9" y="429"/>
                  </a:lnTo>
                  <a:lnTo>
                    <a:pt x="13" y="444"/>
                  </a:lnTo>
                  <a:lnTo>
                    <a:pt x="18" y="461"/>
                  </a:lnTo>
                  <a:lnTo>
                    <a:pt x="25" y="478"/>
                  </a:lnTo>
                  <a:lnTo>
                    <a:pt x="31" y="494"/>
                  </a:lnTo>
                  <a:lnTo>
                    <a:pt x="39" y="511"/>
                  </a:lnTo>
                  <a:lnTo>
                    <a:pt x="47" y="526"/>
                  </a:lnTo>
                  <a:lnTo>
                    <a:pt x="47" y="526"/>
                  </a:lnTo>
                  <a:lnTo>
                    <a:pt x="57" y="542"/>
                  </a:lnTo>
                  <a:lnTo>
                    <a:pt x="66" y="556"/>
                  </a:lnTo>
                  <a:lnTo>
                    <a:pt x="78" y="571"/>
                  </a:lnTo>
                  <a:lnTo>
                    <a:pt x="89" y="584"/>
                  </a:lnTo>
                  <a:lnTo>
                    <a:pt x="100" y="597"/>
                  </a:lnTo>
                  <a:lnTo>
                    <a:pt x="113" y="609"/>
                  </a:lnTo>
                  <a:lnTo>
                    <a:pt x="126" y="620"/>
                  </a:lnTo>
                  <a:lnTo>
                    <a:pt x="139" y="631"/>
                  </a:lnTo>
                  <a:lnTo>
                    <a:pt x="154" y="641"/>
                  </a:lnTo>
                  <a:lnTo>
                    <a:pt x="168" y="650"/>
                  </a:lnTo>
                  <a:lnTo>
                    <a:pt x="182" y="658"/>
                  </a:lnTo>
                  <a:lnTo>
                    <a:pt x="198" y="666"/>
                  </a:lnTo>
                  <a:lnTo>
                    <a:pt x="212" y="674"/>
                  </a:lnTo>
                  <a:lnTo>
                    <a:pt x="228" y="680"/>
                  </a:lnTo>
                  <a:lnTo>
                    <a:pt x="245" y="685"/>
                  </a:lnTo>
                  <a:lnTo>
                    <a:pt x="261" y="689"/>
                  </a:lnTo>
                  <a:lnTo>
                    <a:pt x="278" y="695"/>
                  </a:lnTo>
                  <a:lnTo>
                    <a:pt x="293" y="697"/>
                  </a:lnTo>
                  <a:lnTo>
                    <a:pt x="310" y="700"/>
                  </a:lnTo>
                  <a:lnTo>
                    <a:pt x="327" y="701"/>
                  </a:lnTo>
                  <a:lnTo>
                    <a:pt x="344" y="702"/>
                  </a:lnTo>
                  <a:lnTo>
                    <a:pt x="361" y="702"/>
                  </a:lnTo>
                  <a:lnTo>
                    <a:pt x="378" y="701"/>
                  </a:lnTo>
                  <a:lnTo>
                    <a:pt x="395" y="700"/>
                  </a:lnTo>
                  <a:lnTo>
                    <a:pt x="412" y="697"/>
                  </a:lnTo>
                  <a:lnTo>
                    <a:pt x="429" y="693"/>
                  </a:lnTo>
                  <a:lnTo>
                    <a:pt x="446" y="689"/>
                  </a:lnTo>
                  <a:lnTo>
                    <a:pt x="463" y="684"/>
                  </a:lnTo>
                  <a:lnTo>
                    <a:pt x="478" y="678"/>
                  </a:lnTo>
                  <a:lnTo>
                    <a:pt x="495" y="671"/>
                  </a:lnTo>
                  <a:lnTo>
                    <a:pt x="511" y="663"/>
                  </a:lnTo>
                  <a:lnTo>
                    <a:pt x="526" y="655"/>
                  </a:lnTo>
                  <a:lnTo>
                    <a:pt x="526" y="655"/>
                  </a:lnTo>
                  <a:lnTo>
                    <a:pt x="542" y="645"/>
                  </a:lnTo>
                  <a:lnTo>
                    <a:pt x="558" y="636"/>
                  </a:lnTo>
                  <a:lnTo>
                    <a:pt x="571" y="624"/>
                  </a:lnTo>
                  <a:lnTo>
                    <a:pt x="585" y="614"/>
                  </a:lnTo>
                  <a:lnTo>
                    <a:pt x="598" y="602"/>
                  </a:lnTo>
                  <a:lnTo>
                    <a:pt x="610" y="589"/>
                  </a:lnTo>
                  <a:lnTo>
                    <a:pt x="622" y="576"/>
                  </a:lnTo>
                  <a:lnTo>
                    <a:pt x="632" y="563"/>
                  </a:lnTo>
                  <a:lnTo>
                    <a:pt x="641" y="549"/>
                  </a:lnTo>
                  <a:lnTo>
                    <a:pt x="650" y="534"/>
                  </a:lnTo>
                  <a:lnTo>
                    <a:pt x="659" y="520"/>
                  </a:lnTo>
                  <a:lnTo>
                    <a:pt x="667" y="504"/>
                  </a:lnTo>
                  <a:lnTo>
                    <a:pt x="674" y="490"/>
                  </a:lnTo>
                  <a:lnTo>
                    <a:pt x="680" y="474"/>
                  </a:lnTo>
                  <a:lnTo>
                    <a:pt x="685" y="457"/>
                  </a:lnTo>
                  <a:lnTo>
                    <a:pt x="691" y="442"/>
                  </a:lnTo>
                  <a:lnTo>
                    <a:pt x="695" y="425"/>
                  </a:lnTo>
                  <a:lnTo>
                    <a:pt x="697" y="409"/>
                  </a:lnTo>
                  <a:lnTo>
                    <a:pt x="700" y="392"/>
                  </a:lnTo>
                  <a:lnTo>
                    <a:pt x="702" y="375"/>
                  </a:lnTo>
                  <a:lnTo>
                    <a:pt x="702" y="358"/>
                  </a:lnTo>
                  <a:lnTo>
                    <a:pt x="702" y="341"/>
                  </a:lnTo>
                  <a:lnTo>
                    <a:pt x="701" y="325"/>
                  </a:lnTo>
                  <a:lnTo>
                    <a:pt x="700" y="308"/>
                  </a:lnTo>
                  <a:lnTo>
                    <a:pt x="697" y="291"/>
                  </a:lnTo>
                  <a:lnTo>
                    <a:pt x="695" y="274"/>
                  </a:lnTo>
                  <a:lnTo>
                    <a:pt x="689" y="257"/>
                  </a:lnTo>
                  <a:lnTo>
                    <a:pt x="684" y="240"/>
                  </a:lnTo>
                  <a:lnTo>
                    <a:pt x="679" y="224"/>
                  </a:lnTo>
                  <a:lnTo>
                    <a:pt x="672" y="207"/>
                  </a:lnTo>
                  <a:lnTo>
                    <a:pt x="665" y="192"/>
                  </a:lnTo>
                  <a:lnTo>
                    <a:pt x="655" y="176"/>
                  </a:lnTo>
                  <a:lnTo>
                    <a:pt x="655"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68"/>
            <p:cNvSpPr>
              <a:spLocks/>
            </p:cNvSpPr>
            <p:nvPr userDrawn="1"/>
          </p:nvSpPr>
          <p:spPr bwMode="auto">
            <a:xfrm>
              <a:off x="3768" y="1525"/>
              <a:ext cx="155" cy="155"/>
            </a:xfrm>
            <a:custGeom>
              <a:avLst/>
              <a:gdLst>
                <a:gd name="T0" fmla="*/ 580 w 622"/>
                <a:gd name="T1" fmla="*/ 155 h 622"/>
                <a:gd name="T2" fmla="*/ 562 w 622"/>
                <a:gd name="T3" fmla="*/ 129 h 622"/>
                <a:gd name="T4" fmla="*/ 544 w 622"/>
                <a:gd name="T5" fmla="*/ 105 h 622"/>
                <a:gd name="T6" fmla="*/ 498 w 622"/>
                <a:gd name="T7" fmla="*/ 63 h 622"/>
                <a:gd name="T8" fmla="*/ 447 w 622"/>
                <a:gd name="T9" fmla="*/ 32 h 622"/>
                <a:gd name="T10" fmla="*/ 391 w 622"/>
                <a:gd name="T11" fmla="*/ 11 h 622"/>
                <a:gd name="T12" fmla="*/ 333 w 622"/>
                <a:gd name="T13" fmla="*/ 2 h 622"/>
                <a:gd name="T14" fmla="*/ 273 w 622"/>
                <a:gd name="T15" fmla="*/ 3 h 622"/>
                <a:gd name="T16" fmla="*/ 213 w 622"/>
                <a:gd name="T17" fmla="*/ 16 h 622"/>
                <a:gd name="T18" fmla="*/ 184 w 622"/>
                <a:gd name="T19" fmla="*/ 28 h 622"/>
                <a:gd name="T20" fmla="*/ 155 w 622"/>
                <a:gd name="T21" fmla="*/ 42 h 622"/>
                <a:gd name="T22" fmla="*/ 142 w 622"/>
                <a:gd name="T23" fmla="*/ 50 h 622"/>
                <a:gd name="T24" fmla="*/ 116 w 622"/>
                <a:gd name="T25" fmla="*/ 68 h 622"/>
                <a:gd name="T26" fmla="*/ 82 w 622"/>
                <a:gd name="T27" fmla="*/ 101 h 622"/>
                <a:gd name="T28" fmla="*/ 46 w 622"/>
                <a:gd name="T29" fmla="*/ 149 h 622"/>
                <a:gd name="T30" fmla="*/ 20 w 622"/>
                <a:gd name="T31" fmla="*/ 202 h 622"/>
                <a:gd name="T32" fmla="*/ 4 w 622"/>
                <a:gd name="T33" fmla="*/ 260 h 622"/>
                <a:gd name="T34" fmla="*/ 0 w 622"/>
                <a:gd name="T35" fmla="*/ 320 h 622"/>
                <a:gd name="T36" fmla="*/ 8 w 622"/>
                <a:gd name="T37" fmla="*/ 379 h 622"/>
                <a:gd name="T38" fmla="*/ 21 w 622"/>
                <a:gd name="T39" fmla="*/ 424 h 622"/>
                <a:gd name="T40" fmla="*/ 34 w 622"/>
                <a:gd name="T41" fmla="*/ 452 h 622"/>
                <a:gd name="T42" fmla="*/ 42 w 622"/>
                <a:gd name="T43" fmla="*/ 465 h 622"/>
                <a:gd name="T44" fmla="*/ 59 w 622"/>
                <a:gd name="T45" fmla="*/ 493 h 622"/>
                <a:gd name="T46" fmla="*/ 78 w 622"/>
                <a:gd name="T47" fmla="*/ 518 h 622"/>
                <a:gd name="T48" fmla="*/ 124 w 622"/>
                <a:gd name="T49" fmla="*/ 558 h 622"/>
                <a:gd name="T50" fmla="*/ 175 w 622"/>
                <a:gd name="T51" fmla="*/ 589 h 622"/>
                <a:gd name="T52" fmla="*/ 231 w 622"/>
                <a:gd name="T53" fmla="*/ 610 h 622"/>
                <a:gd name="T54" fmla="*/ 290 w 622"/>
                <a:gd name="T55" fmla="*/ 621 h 622"/>
                <a:gd name="T56" fmla="*/ 350 w 622"/>
                <a:gd name="T57" fmla="*/ 619 h 622"/>
                <a:gd name="T58" fmla="*/ 408 w 622"/>
                <a:gd name="T59" fmla="*/ 605 h 622"/>
                <a:gd name="T60" fmla="*/ 438 w 622"/>
                <a:gd name="T61" fmla="*/ 594 h 622"/>
                <a:gd name="T62" fmla="*/ 465 w 622"/>
                <a:gd name="T63" fmla="*/ 580 h 622"/>
                <a:gd name="T64" fmla="*/ 480 w 622"/>
                <a:gd name="T65" fmla="*/ 571 h 622"/>
                <a:gd name="T66" fmla="*/ 506 w 622"/>
                <a:gd name="T67" fmla="*/ 553 h 622"/>
                <a:gd name="T68" fmla="*/ 540 w 622"/>
                <a:gd name="T69" fmla="*/ 521 h 622"/>
                <a:gd name="T70" fmla="*/ 575 w 622"/>
                <a:gd name="T71" fmla="*/ 473 h 622"/>
                <a:gd name="T72" fmla="*/ 602 w 622"/>
                <a:gd name="T73" fmla="*/ 420 h 622"/>
                <a:gd name="T74" fmla="*/ 617 w 622"/>
                <a:gd name="T75" fmla="*/ 363 h 622"/>
                <a:gd name="T76" fmla="*/ 622 w 622"/>
                <a:gd name="T77" fmla="*/ 303 h 622"/>
                <a:gd name="T78" fmla="*/ 614 w 622"/>
                <a:gd name="T79" fmla="*/ 243 h 622"/>
                <a:gd name="T80" fmla="*/ 600 w 622"/>
                <a:gd name="T81" fmla="*/ 198 h 622"/>
                <a:gd name="T82" fmla="*/ 588 w 622"/>
                <a:gd name="T83" fmla="*/ 170 h 622"/>
                <a:gd name="T84" fmla="*/ 580 w 622"/>
                <a:gd name="T85" fmla="*/ 15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80" y="155"/>
                  </a:moveTo>
                  <a:lnTo>
                    <a:pt x="580" y="155"/>
                  </a:lnTo>
                  <a:lnTo>
                    <a:pt x="571" y="142"/>
                  </a:lnTo>
                  <a:lnTo>
                    <a:pt x="562" y="129"/>
                  </a:lnTo>
                  <a:lnTo>
                    <a:pt x="553" y="116"/>
                  </a:lnTo>
                  <a:lnTo>
                    <a:pt x="544" y="105"/>
                  </a:lnTo>
                  <a:lnTo>
                    <a:pt x="522" y="82"/>
                  </a:lnTo>
                  <a:lnTo>
                    <a:pt x="498" y="63"/>
                  </a:lnTo>
                  <a:lnTo>
                    <a:pt x="473" y="46"/>
                  </a:lnTo>
                  <a:lnTo>
                    <a:pt x="447" y="32"/>
                  </a:lnTo>
                  <a:lnTo>
                    <a:pt x="420" y="20"/>
                  </a:lnTo>
                  <a:lnTo>
                    <a:pt x="391" y="11"/>
                  </a:lnTo>
                  <a:lnTo>
                    <a:pt x="363" y="4"/>
                  </a:lnTo>
                  <a:lnTo>
                    <a:pt x="333" y="2"/>
                  </a:lnTo>
                  <a:lnTo>
                    <a:pt x="303" y="0"/>
                  </a:lnTo>
                  <a:lnTo>
                    <a:pt x="273" y="3"/>
                  </a:lnTo>
                  <a:lnTo>
                    <a:pt x="243" y="8"/>
                  </a:lnTo>
                  <a:lnTo>
                    <a:pt x="213" y="16"/>
                  </a:lnTo>
                  <a:lnTo>
                    <a:pt x="198" y="21"/>
                  </a:lnTo>
                  <a:lnTo>
                    <a:pt x="184" y="28"/>
                  </a:lnTo>
                  <a:lnTo>
                    <a:pt x="170" y="34"/>
                  </a:lnTo>
                  <a:lnTo>
                    <a:pt x="155" y="42"/>
                  </a:lnTo>
                  <a:lnTo>
                    <a:pt x="155" y="42"/>
                  </a:lnTo>
                  <a:lnTo>
                    <a:pt x="142" y="50"/>
                  </a:lnTo>
                  <a:lnTo>
                    <a:pt x="129" y="59"/>
                  </a:lnTo>
                  <a:lnTo>
                    <a:pt x="116" y="68"/>
                  </a:lnTo>
                  <a:lnTo>
                    <a:pt x="105" y="79"/>
                  </a:lnTo>
                  <a:lnTo>
                    <a:pt x="82" y="101"/>
                  </a:lnTo>
                  <a:lnTo>
                    <a:pt x="63" y="123"/>
                  </a:lnTo>
                  <a:lnTo>
                    <a:pt x="46" y="149"/>
                  </a:lnTo>
                  <a:lnTo>
                    <a:pt x="32" y="175"/>
                  </a:lnTo>
                  <a:lnTo>
                    <a:pt x="20" y="202"/>
                  </a:lnTo>
                  <a:lnTo>
                    <a:pt x="11" y="231"/>
                  </a:lnTo>
                  <a:lnTo>
                    <a:pt x="4" y="260"/>
                  </a:lnTo>
                  <a:lnTo>
                    <a:pt x="2" y="290"/>
                  </a:lnTo>
                  <a:lnTo>
                    <a:pt x="0" y="320"/>
                  </a:lnTo>
                  <a:lnTo>
                    <a:pt x="3" y="350"/>
                  </a:lnTo>
                  <a:lnTo>
                    <a:pt x="8" y="379"/>
                  </a:lnTo>
                  <a:lnTo>
                    <a:pt x="16" y="408"/>
                  </a:lnTo>
                  <a:lnTo>
                    <a:pt x="21" y="424"/>
                  </a:lnTo>
                  <a:lnTo>
                    <a:pt x="28" y="438"/>
                  </a:lnTo>
                  <a:lnTo>
                    <a:pt x="34" y="452"/>
                  </a:lnTo>
                  <a:lnTo>
                    <a:pt x="42" y="465"/>
                  </a:lnTo>
                  <a:lnTo>
                    <a:pt x="42" y="465"/>
                  </a:lnTo>
                  <a:lnTo>
                    <a:pt x="50" y="480"/>
                  </a:lnTo>
                  <a:lnTo>
                    <a:pt x="59" y="493"/>
                  </a:lnTo>
                  <a:lnTo>
                    <a:pt x="68" y="505"/>
                  </a:lnTo>
                  <a:lnTo>
                    <a:pt x="78" y="518"/>
                  </a:lnTo>
                  <a:lnTo>
                    <a:pt x="101" y="538"/>
                  </a:lnTo>
                  <a:lnTo>
                    <a:pt x="124" y="558"/>
                  </a:lnTo>
                  <a:lnTo>
                    <a:pt x="149" y="575"/>
                  </a:lnTo>
                  <a:lnTo>
                    <a:pt x="175" y="589"/>
                  </a:lnTo>
                  <a:lnTo>
                    <a:pt x="202" y="601"/>
                  </a:lnTo>
                  <a:lnTo>
                    <a:pt x="231" y="610"/>
                  </a:lnTo>
                  <a:lnTo>
                    <a:pt x="260" y="617"/>
                  </a:lnTo>
                  <a:lnTo>
                    <a:pt x="290" y="621"/>
                  </a:lnTo>
                  <a:lnTo>
                    <a:pt x="320" y="622"/>
                  </a:lnTo>
                  <a:lnTo>
                    <a:pt x="350" y="619"/>
                  </a:lnTo>
                  <a:lnTo>
                    <a:pt x="379" y="614"/>
                  </a:lnTo>
                  <a:lnTo>
                    <a:pt x="408" y="605"/>
                  </a:lnTo>
                  <a:lnTo>
                    <a:pt x="424" y="600"/>
                  </a:lnTo>
                  <a:lnTo>
                    <a:pt x="438" y="594"/>
                  </a:lnTo>
                  <a:lnTo>
                    <a:pt x="452" y="587"/>
                  </a:lnTo>
                  <a:lnTo>
                    <a:pt x="465" y="580"/>
                  </a:lnTo>
                  <a:lnTo>
                    <a:pt x="465" y="580"/>
                  </a:lnTo>
                  <a:lnTo>
                    <a:pt x="480" y="571"/>
                  </a:lnTo>
                  <a:lnTo>
                    <a:pt x="493" y="562"/>
                  </a:lnTo>
                  <a:lnTo>
                    <a:pt x="506" y="553"/>
                  </a:lnTo>
                  <a:lnTo>
                    <a:pt x="518" y="542"/>
                  </a:lnTo>
                  <a:lnTo>
                    <a:pt x="540" y="521"/>
                  </a:lnTo>
                  <a:lnTo>
                    <a:pt x="558" y="498"/>
                  </a:lnTo>
                  <a:lnTo>
                    <a:pt x="575" y="473"/>
                  </a:lnTo>
                  <a:lnTo>
                    <a:pt x="591" y="447"/>
                  </a:lnTo>
                  <a:lnTo>
                    <a:pt x="602" y="420"/>
                  </a:lnTo>
                  <a:lnTo>
                    <a:pt x="611" y="391"/>
                  </a:lnTo>
                  <a:lnTo>
                    <a:pt x="617" y="363"/>
                  </a:lnTo>
                  <a:lnTo>
                    <a:pt x="621" y="333"/>
                  </a:lnTo>
                  <a:lnTo>
                    <a:pt x="622" y="303"/>
                  </a:lnTo>
                  <a:lnTo>
                    <a:pt x="619" y="273"/>
                  </a:lnTo>
                  <a:lnTo>
                    <a:pt x="614" y="243"/>
                  </a:lnTo>
                  <a:lnTo>
                    <a:pt x="606" y="213"/>
                  </a:lnTo>
                  <a:lnTo>
                    <a:pt x="600" y="198"/>
                  </a:lnTo>
                  <a:lnTo>
                    <a:pt x="594" y="184"/>
                  </a:lnTo>
                  <a:lnTo>
                    <a:pt x="588" y="170"/>
                  </a:lnTo>
                  <a:lnTo>
                    <a:pt x="580" y="155"/>
                  </a:lnTo>
                  <a:lnTo>
                    <a:pt x="580" y="1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69"/>
            <p:cNvSpPr>
              <a:spLocks/>
            </p:cNvSpPr>
            <p:nvPr userDrawn="1"/>
          </p:nvSpPr>
          <p:spPr bwMode="auto">
            <a:xfrm>
              <a:off x="3904" y="1754"/>
              <a:ext cx="135" cy="135"/>
            </a:xfrm>
            <a:custGeom>
              <a:avLst/>
              <a:gdLst>
                <a:gd name="T0" fmla="*/ 134 w 539"/>
                <a:gd name="T1" fmla="*/ 36 h 539"/>
                <a:gd name="T2" fmla="*/ 89 w 539"/>
                <a:gd name="T3" fmla="*/ 67 h 539"/>
                <a:gd name="T4" fmla="*/ 54 w 539"/>
                <a:gd name="T5" fmla="*/ 106 h 539"/>
                <a:gd name="T6" fmla="*/ 27 w 539"/>
                <a:gd name="T7" fmla="*/ 151 h 539"/>
                <a:gd name="T8" fmla="*/ 9 w 539"/>
                <a:gd name="T9" fmla="*/ 200 h 539"/>
                <a:gd name="T10" fmla="*/ 0 w 539"/>
                <a:gd name="T11" fmla="*/ 251 h 539"/>
                <a:gd name="T12" fmla="*/ 1 w 539"/>
                <a:gd name="T13" fmla="*/ 303 h 539"/>
                <a:gd name="T14" fmla="*/ 13 w 539"/>
                <a:gd name="T15" fmla="*/ 355 h 539"/>
                <a:gd name="T16" fmla="*/ 35 w 539"/>
                <a:gd name="T17" fmla="*/ 405 h 539"/>
                <a:gd name="T18" fmla="*/ 50 w 539"/>
                <a:gd name="T19" fmla="*/ 428 h 539"/>
                <a:gd name="T20" fmla="*/ 86 w 539"/>
                <a:gd name="T21" fmla="*/ 469 h 539"/>
                <a:gd name="T22" fmla="*/ 127 w 539"/>
                <a:gd name="T23" fmla="*/ 500 h 539"/>
                <a:gd name="T24" fmla="*/ 174 w 539"/>
                <a:gd name="T25" fmla="*/ 522 h 539"/>
                <a:gd name="T26" fmla="*/ 225 w 539"/>
                <a:gd name="T27" fmla="*/ 536 h 539"/>
                <a:gd name="T28" fmla="*/ 276 w 539"/>
                <a:gd name="T29" fmla="*/ 539 h 539"/>
                <a:gd name="T30" fmla="*/ 328 w 539"/>
                <a:gd name="T31" fmla="*/ 532 h 539"/>
                <a:gd name="T32" fmla="*/ 380 w 539"/>
                <a:gd name="T33" fmla="*/ 515 h 539"/>
                <a:gd name="T34" fmla="*/ 404 w 539"/>
                <a:gd name="T35" fmla="*/ 504 h 539"/>
                <a:gd name="T36" fmla="*/ 449 w 539"/>
                <a:gd name="T37" fmla="*/ 471 h 539"/>
                <a:gd name="T38" fmla="*/ 484 w 539"/>
                <a:gd name="T39" fmla="*/ 432 h 539"/>
                <a:gd name="T40" fmla="*/ 512 w 539"/>
                <a:gd name="T41" fmla="*/ 388 h 539"/>
                <a:gd name="T42" fmla="*/ 530 w 539"/>
                <a:gd name="T43" fmla="*/ 340 h 539"/>
                <a:gd name="T44" fmla="*/ 539 w 539"/>
                <a:gd name="T45" fmla="*/ 289 h 539"/>
                <a:gd name="T46" fmla="*/ 538 w 539"/>
                <a:gd name="T47" fmla="*/ 237 h 539"/>
                <a:gd name="T48" fmla="*/ 526 w 539"/>
                <a:gd name="T49" fmla="*/ 185 h 539"/>
                <a:gd name="T50" fmla="*/ 503 w 539"/>
                <a:gd name="T51" fmla="*/ 135 h 539"/>
                <a:gd name="T52" fmla="*/ 488 w 539"/>
                <a:gd name="T53" fmla="*/ 112 h 539"/>
                <a:gd name="T54" fmla="*/ 452 w 539"/>
                <a:gd name="T55" fmla="*/ 71 h 539"/>
                <a:gd name="T56" fmla="*/ 410 w 539"/>
                <a:gd name="T57" fmla="*/ 40 h 539"/>
                <a:gd name="T58" fmla="*/ 363 w 539"/>
                <a:gd name="T59" fmla="*/ 17 h 539"/>
                <a:gd name="T60" fmla="*/ 314 w 539"/>
                <a:gd name="T61" fmla="*/ 3 h 539"/>
                <a:gd name="T62" fmla="*/ 262 w 539"/>
                <a:gd name="T63" fmla="*/ 0 h 539"/>
                <a:gd name="T64" fmla="*/ 209 w 539"/>
                <a:gd name="T65" fmla="*/ 6 h 539"/>
                <a:gd name="T66" fmla="*/ 159 w 539"/>
                <a:gd name="T67" fmla="*/ 23 h 539"/>
                <a:gd name="T68" fmla="*/ 134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134" y="36"/>
                  </a:moveTo>
                  <a:lnTo>
                    <a:pt x="134" y="36"/>
                  </a:lnTo>
                  <a:lnTo>
                    <a:pt x="110" y="50"/>
                  </a:lnTo>
                  <a:lnTo>
                    <a:pt x="89" y="67"/>
                  </a:lnTo>
                  <a:lnTo>
                    <a:pt x="71" y="87"/>
                  </a:lnTo>
                  <a:lnTo>
                    <a:pt x="54" y="106"/>
                  </a:lnTo>
                  <a:lnTo>
                    <a:pt x="39" y="129"/>
                  </a:lnTo>
                  <a:lnTo>
                    <a:pt x="27" y="151"/>
                  </a:lnTo>
                  <a:lnTo>
                    <a:pt x="17" y="175"/>
                  </a:lnTo>
                  <a:lnTo>
                    <a:pt x="9" y="200"/>
                  </a:lnTo>
                  <a:lnTo>
                    <a:pt x="2" y="225"/>
                  </a:lnTo>
                  <a:lnTo>
                    <a:pt x="0" y="251"/>
                  </a:lnTo>
                  <a:lnTo>
                    <a:pt x="0" y="277"/>
                  </a:lnTo>
                  <a:lnTo>
                    <a:pt x="1" y="303"/>
                  </a:lnTo>
                  <a:lnTo>
                    <a:pt x="6" y="329"/>
                  </a:lnTo>
                  <a:lnTo>
                    <a:pt x="13" y="355"/>
                  </a:lnTo>
                  <a:lnTo>
                    <a:pt x="23" y="380"/>
                  </a:lnTo>
                  <a:lnTo>
                    <a:pt x="35" y="405"/>
                  </a:lnTo>
                  <a:lnTo>
                    <a:pt x="35" y="405"/>
                  </a:lnTo>
                  <a:lnTo>
                    <a:pt x="50" y="428"/>
                  </a:lnTo>
                  <a:lnTo>
                    <a:pt x="67" y="449"/>
                  </a:lnTo>
                  <a:lnTo>
                    <a:pt x="86" y="469"/>
                  </a:lnTo>
                  <a:lnTo>
                    <a:pt x="106" y="486"/>
                  </a:lnTo>
                  <a:lnTo>
                    <a:pt x="127" y="500"/>
                  </a:lnTo>
                  <a:lnTo>
                    <a:pt x="151" y="513"/>
                  </a:lnTo>
                  <a:lnTo>
                    <a:pt x="174" y="522"/>
                  </a:lnTo>
                  <a:lnTo>
                    <a:pt x="199" y="530"/>
                  </a:lnTo>
                  <a:lnTo>
                    <a:pt x="225" y="536"/>
                  </a:lnTo>
                  <a:lnTo>
                    <a:pt x="250" y="539"/>
                  </a:lnTo>
                  <a:lnTo>
                    <a:pt x="276" y="539"/>
                  </a:lnTo>
                  <a:lnTo>
                    <a:pt x="303" y="538"/>
                  </a:lnTo>
                  <a:lnTo>
                    <a:pt x="328" y="532"/>
                  </a:lnTo>
                  <a:lnTo>
                    <a:pt x="354" y="526"/>
                  </a:lnTo>
                  <a:lnTo>
                    <a:pt x="380" y="515"/>
                  </a:lnTo>
                  <a:lnTo>
                    <a:pt x="404" y="504"/>
                  </a:lnTo>
                  <a:lnTo>
                    <a:pt x="404" y="504"/>
                  </a:lnTo>
                  <a:lnTo>
                    <a:pt x="427" y="488"/>
                  </a:lnTo>
                  <a:lnTo>
                    <a:pt x="449" y="471"/>
                  </a:lnTo>
                  <a:lnTo>
                    <a:pt x="467" y="453"/>
                  </a:lnTo>
                  <a:lnTo>
                    <a:pt x="484" y="432"/>
                  </a:lnTo>
                  <a:lnTo>
                    <a:pt x="500" y="411"/>
                  </a:lnTo>
                  <a:lnTo>
                    <a:pt x="512" y="388"/>
                  </a:lnTo>
                  <a:lnTo>
                    <a:pt x="522" y="364"/>
                  </a:lnTo>
                  <a:lnTo>
                    <a:pt x="530" y="340"/>
                  </a:lnTo>
                  <a:lnTo>
                    <a:pt x="535" y="314"/>
                  </a:lnTo>
                  <a:lnTo>
                    <a:pt x="539" y="289"/>
                  </a:lnTo>
                  <a:lnTo>
                    <a:pt x="539" y="263"/>
                  </a:lnTo>
                  <a:lnTo>
                    <a:pt x="538" y="237"/>
                  </a:lnTo>
                  <a:lnTo>
                    <a:pt x="533" y="211"/>
                  </a:lnTo>
                  <a:lnTo>
                    <a:pt x="526" y="185"/>
                  </a:lnTo>
                  <a:lnTo>
                    <a:pt x="516" y="160"/>
                  </a:lnTo>
                  <a:lnTo>
                    <a:pt x="503" y="135"/>
                  </a:lnTo>
                  <a:lnTo>
                    <a:pt x="503" y="135"/>
                  </a:lnTo>
                  <a:lnTo>
                    <a:pt x="488" y="112"/>
                  </a:lnTo>
                  <a:lnTo>
                    <a:pt x="471" y="91"/>
                  </a:lnTo>
                  <a:lnTo>
                    <a:pt x="452" y="71"/>
                  </a:lnTo>
                  <a:lnTo>
                    <a:pt x="432" y="54"/>
                  </a:lnTo>
                  <a:lnTo>
                    <a:pt x="410" y="40"/>
                  </a:lnTo>
                  <a:lnTo>
                    <a:pt x="388" y="27"/>
                  </a:lnTo>
                  <a:lnTo>
                    <a:pt x="363" y="17"/>
                  </a:lnTo>
                  <a:lnTo>
                    <a:pt x="340" y="9"/>
                  </a:lnTo>
                  <a:lnTo>
                    <a:pt x="314" y="3"/>
                  </a:lnTo>
                  <a:lnTo>
                    <a:pt x="288" y="1"/>
                  </a:lnTo>
                  <a:lnTo>
                    <a:pt x="262" y="0"/>
                  </a:lnTo>
                  <a:lnTo>
                    <a:pt x="235" y="2"/>
                  </a:lnTo>
                  <a:lnTo>
                    <a:pt x="209" y="6"/>
                  </a:lnTo>
                  <a:lnTo>
                    <a:pt x="185" y="14"/>
                  </a:lnTo>
                  <a:lnTo>
                    <a:pt x="159" y="23"/>
                  </a:lnTo>
                  <a:lnTo>
                    <a:pt x="134" y="36"/>
                  </a:lnTo>
                  <a:lnTo>
                    <a:pt x="134"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70"/>
            <p:cNvSpPr>
              <a:spLocks/>
            </p:cNvSpPr>
            <p:nvPr userDrawn="1"/>
          </p:nvSpPr>
          <p:spPr bwMode="auto">
            <a:xfrm>
              <a:off x="4041" y="1984"/>
              <a:ext cx="115" cy="114"/>
            </a:xfrm>
            <a:custGeom>
              <a:avLst/>
              <a:gdLst>
                <a:gd name="T0" fmla="*/ 114 w 460"/>
                <a:gd name="T1" fmla="*/ 31 h 458"/>
                <a:gd name="T2" fmla="*/ 76 w 460"/>
                <a:gd name="T3" fmla="*/ 58 h 458"/>
                <a:gd name="T4" fmla="*/ 46 w 460"/>
                <a:gd name="T5" fmla="*/ 91 h 458"/>
                <a:gd name="T6" fmla="*/ 23 w 460"/>
                <a:gd name="T7" fmla="*/ 129 h 458"/>
                <a:gd name="T8" fmla="*/ 7 w 460"/>
                <a:gd name="T9" fmla="*/ 170 h 458"/>
                <a:gd name="T10" fmla="*/ 1 w 460"/>
                <a:gd name="T11" fmla="*/ 213 h 458"/>
                <a:gd name="T12" fmla="*/ 2 w 460"/>
                <a:gd name="T13" fmla="*/ 258 h 458"/>
                <a:gd name="T14" fmla="*/ 11 w 460"/>
                <a:gd name="T15" fmla="*/ 302 h 458"/>
                <a:gd name="T16" fmla="*/ 31 w 460"/>
                <a:gd name="T17" fmla="*/ 344 h 458"/>
                <a:gd name="T18" fmla="*/ 44 w 460"/>
                <a:gd name="T19" fmla="*/ 365 h 458"/>
                <a:gd name="T20" fmla="*/ 74 w 460"/>
                <a:gd name="T21" fmla="*/ 398 h 458"/>
                <a:gd name="T22" fmla="*/ 109 w 460"/>
                <a:gd name="T23" fmla="*/ 425 h 458"/>
                <a:gd name="T24" fmla="*/ 149 w 460"/>
                <a:gd name="T25" fmla="*/ 444 h 458"/>
                <a:gd name="T26" fmla="*/ 191 w 460"/>
                <a:gd name="T27" fmla="*/ 456 h 458"/>
                <a:gd name="T28" fmla="*/ 235 w 460"/>
                <a:gd name="T29" fmla="*/ 458 h 458"/>
                <a:gd name="T30" fmla="*/ 280 w 460"/>
                <a:gd name="T31" fmla="*/ 453 h 458"/>
                <a:gd name="T32" fmla="*/ 323 w 460"/>
                <a:gd name="T33" fmla="*/ 439 h 458"/>
                <a:gd name="T34" fmla="*/ 345 w 460"/>
                <a:gd name="T35" fmla="*/ 428 h 458"/>
                <a:gd name="T36" fmla="*/ 381 w 460"/>
                <a:gd name="T37" fmla="*/ 401 h 458"/>
                <a:gd name="T38" fmla="*/ 413 w 460"/>
                <a:gd name="T39" fmla="*/ 368 h 458"/>
                <a:gd name="T40" fmla="*/ 436 w 460"/>
                <a:gd name="T41" fmla="*/ 331 h 458"/>
                <a:gd name="T42" fmla="*/ 452 w 460"/>
                <a:gd name="T43" fmla="*/ 289 h 458"/>
                <a:gd name="T44" fmla="*/ 458 w 460"/>
                <a:gd name="T45" fmla="*/ 246 h 458"/>
                <a:gd name="T46" fmla="*/ 457 w 460"/>
                <a:gd name="T47" fmla="*/ 202 h 458"/>
                <a:gd name="T48" fmla="*/ 448 w 460"/>
                <a:gd name="T49" fmla="*/ 157 h 458"/>
                <a:gd name="T50" fmla="*/ 428 w 460"/>
                <a:gd name="T51" fmla="*/ 114 h 458"/>
                <a:gd name="T52" fmla="*/ 415 w 460"/>
                <a:gd name="T53" fmla="*/ 95 h 458"/>
                <a:gd name="T54" fmla="*/ 385 w 460"/>
                <a:gd name="T55" fmla="*/ 61 h 458"/>
                <a:gd name="T56" fmla="*/ 350 w 460"/>
                <a:gd name="T57" fmla="*/ 34 h 458"/>
                <a:gd name="T58" fmla="*/ 310 w 460"/>
                <a:gd name="T59" fmla="*/ 14 h 458"/>
                <a:gd name="T60" fmla="*/ 268 w 460"/>
                <a:gd name="T61" fmla="*/ 4 h 458"/>
                <a:gd name="T62" fmla="*/ 224 w 460"/>
                <a:gd name="T63" fmla="*/ 0 h 458"/>
                <a:gd name="T64" fmla="*/ 179 w 460"/>
                <a:gd name="T65" fmla="*/ 5 h 458"/>
                <a:gd name="T66" fmla="*/ 135 w 460"/>
                <a:gd name="T67" fmla="*/ 21 h 458"/>
                <a:gd name="T68" fmla="*/ 114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114" y="31"/>
                  </a:moveTo>
                  <a:lnTo>
                    <a:pt x="114" y="31"/>
                  </a:lnTo>
                  <a:lnTo>
                    <a:pt x="95" y="44"/>
                  </a:lnTo>
                  <a:lnTo>
                    <a:pt x="76" y="58"/>
                  </a:lnTo>
                  <a:lnTo>
                    <a:pt x="61" y="74"/>
                  </a:lnTo>
                  <a:lnTo>
                    <a:pt x="46" y="91"/>
                  </a:lnTo>
                  <a:lnTo>
                    <a:pt x="33" y="109"/>
                  </a:lnTo>
                  <a:lnTo>
                    <a:pt x="23" y="129"/>
                  </a:lnTo>
                  <a:lnTo>
                    <a:pt x="14" y="150"/>
                  </a:lnTo>
                  <a:lnTo>
                    <a:pt x="7" y="170"/>
                  </a:lnTo>
                  <a:lnTo>
                    <a:pt x="3" y="191"/>
                  </a:lnTo>
                  <a:lnTo>
                    <a:pt x="1" y="213"/>
                  </a:lnTo>
                  <a:lnTo>
                    <a:pt x="0" y="236"/>
                  </a:lnTo>
                  <a:lnTo>
                    <a:pt x="2" y="258"/>
                  </a:lnTo>
                  <a:lnTo>
                    <a:pt x="6" y="280"/>
                  </a:lnTo>
                  <a:lnTo>
                    <a:pt x="11" y="302"/>
                  </a:lnTo>
                  <a:lnTo>
                    <a:pt x="20" y="323"/>
                  </a:lnTo>
                  <a:lnTo>
                    <a:pt x="31" y="344"/>
                  </a:lnTo>
                  <a:lnTo>
                    <a:pt x="31" y="344"/>
                  </a:lnTo>
                  <a:lnTo>
                    <a:pt x="44" y="365"/>
                  </a:lnTo>
                  <a:lnTo>
                    <a:pt x="58" y="382"/>
                  </a:lnTo>
                  <a:lnTo>
                    <a:pt x="74" y="398"/>
                  </a:lnTo>
                  <a:lnTo>
                    <a:pt x="91" y="413"/>
                  </a:lnTo>
                  <a:lnTo>
                    <a:pt x="109" y="425"/>
                  </a:lnTo>
                  <a:lnTo>
                    <a:pt x="129" y="436"/>
                  </a:lnTo>
                  <a:lnTo>
                    <a:pt x="149" y="444"/>
                  </a:lnTo>
                  <a:lnTo>
                    <a:pt x="170" y="451"/>
                  </a:lnTo>
                  <a:lnTo>
                    <a:pt x="191" y="456"/>
                  </a:lnTo>
                  <a:lnTo>
                    <a:pt x="213" y="458"/>
                  </a:lnTo>
                  <a:lnTo>
                    <a:pt x="235" y="458"/>
                  </a:lnTo>
                  <a:lnTo>
                    <a:pt x="258" y="457"/>
                  </a:lnTo>
                  <a:lnTo>
                    <a:pt x="280" y="453"/>
                  </a:lnTo>
                  <a:lnTo>
                    <a:pt x="302" y="447"/>
                  </a:lnTo>
                  <a:lnTo>
                    <a:pt x="323" y="439"/>
                  </a:lnTo>
                  <a:lnTo>
                    <a:pt x="345" y="428"/>
                  </a:lnTo>
                  <a:lnTo>
                    <a:pt x="345" y="428"/>
                  </a:lnTo>
                  <a:lnTo>
                    <a:pt x="364" y="415"/>
                  </a:lnTo>
                  <a:lnTo>
                    <a:pt x="381" y="401"/>
                  </a:lnTo>
                  <a:lnTo>
                    <a:pt x="398" y="385"/>
                  </a:lnTo>
                  <a:lnTo>
                    <a:pt x="413" y="368"/>
                  </a:lnTo>
                  <a:lnTo>
                    <a:pt x="426" y="349"/>
                  </a:lnTo>
                  <a:lnTo>
                    <a:pt x="436" y="331"/>
                  </a:lnTo>
                  <a:lnTo>
                    <a:pt x="444" y="310"/>
                  </a:lnTo>
                  <a:lnTo>
                    <a:pt x="452" y="289"/>
                  </a:lnTo>
                  <a:lnTo>
                    <a:pt x="456" y="267"/>
                  </a:lnTo>
                  <a:lnTo>
                    <a:pt x="458" y="246"/>
                  </a:lnTo>
                  <a:lnTo>
                    <a:pt x="460" y="224"/>
                  </a:lnTo>
                  <a:lnTo>
                    <a:pt x="457" y="202"/>
                  </a:lnTo>
                  <a:lnTo>
                    <a:pt x="453" y="180"/>
                  </a:lnTo>
                  <a:lnTo>
                    <a:pt x="448" y="157"/>
                  </a:lnTo>
                  <a:lnTo>
                    <a:pt x="439" y="135"/>
                  </a:lnTo>
                  <a:lnTo>
                    <a:pt x="428" y="114"/>
                  </a:lnTo>
                  <a:lnTo>
                    <a:pt x="428" y="114"/>
                  </a:lnTo>
                  <a:lnTo>
                    <a:pt x="415" y="95"/>
                  </a:lnTo>
                  <a:lnTo>
                    <a:pt x="401" y="77"/>
                  </a:lnTo>
                  <a:lnTo>
                    <a:pt x="385" y="61"/>
                  </a:lnTo>
                  <a:lnTo>
                    <a:pt x="368" y="47"/>
                  </a:lnTo>
                  <a:lnTo>
                    <a:pt x="350" y="34"/>
                  </a:lnTo>
                  <a:lnTo>
                    <a:pt x="331" y="23"/>
                  </a:lnTo>
                  <a:lnTo>
                    <a:pt x="310" y="14"/>
                  </a:lnTo>
                  <a:lnTo>
                    <a:pt x="289" y="8"/>
                  </a:lnTo>
                  <a:lnTo>
                    <a:pt x="268" y="4"/>
                  </a:lnTo>
                  <a:lnTo>
                    <a:pt x="246" y="1"/>
                  </a:lnTo>
                  <a:lnTo>
                    <a:pt x="224" y="0"/>
                  </a:lnTo>
                  <a:lnTo>
                    <a:pt x="202" y="1"/>
                  </a:lnTo>
                  <a:lnTo>
                    <a:pt x="179" y="5"/>
                  </a:lnTo>
                  <a:lnTo>
                    <a:pt x="157" y="11"/>
                  </a:lnTo>
                  <a:lnTo>
                    <a:pt x="135" y="21"/>
                  </a:lnTo>
                  <a:lnTo>
                    <a:pt x="114" y="31"/>
                  </a:lnTo>
                  <a:lnTo>
                    <a:pt x="11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71"/>
            <p:cNvSpPr>
              <a:spLocks/>
            </p:cNvSpPr>
            <p:nvPr userDrawn="1"/>
          </p:nvSpPr>
          <p:spPr bwMode="auto">
            <a:xfrm>
              <a:off x="4178" y="2213"/>
              <a:ext cx="94" cy="94"/>
            </a:xfrm>
            <a:custGeom>
              <a:avLst/>
              <a:gdLst>
                <a:gd name="T0" fmla="*/ 95 w 378"/>
                <a:gd name="T1" fmla="*/ 26 h 378"/>
                <a:gd name="T2" fmla="*/ 64 w 378"/>
                <a:gd name="T3" fmla="*/ 48 h 378"/>
                <a:gd name="T4" fmla="*/ 38 w 378"/>
                <a:gd name="T5" fmla="*/ 76 h 378"/>
                <a:gd name="T6" fmla="*/ 19 w 378"/>
                <a:gd name="T7" fmla="*/ 107 h 378"/>
                <a:gd name="T8" fmla="*/ 6 w 378"/>
                <a:gd name="T9" fmla="*/ 141 h 378"/>
                <a:gd name="T10" fmla="*/ 0 w 378"/>
                <a:gd name="T11" fmla="*/ 176 h 378"/>
                <a:gd name="T12" fmla="*/ 1 w 378"/>
                <a:gd name="T13" fmla="*/ 212 h 378"/>
                <a:gd name="T14" fmla="*/ 9 w 378"/>
                <a:gd name="T15" fmla="*/ 249 h 378"/>
                <a:gd name="T16" fmla="*/ 25 w 378"/>
                <a:gd name="T17" fmla="*/ 284 h 378"/>
                <a:gd name="T18" fmla="*/ 35 w 378"/>
                <a:gd name="T19" fmla="*/ 300 h 378"/>
                <a:gd name="T20" fmla="*/ 61 w 378"/>
                <a:gd name="T21" fmla="*/ 328 h 378"/>
                <a:gd name="T22" fmla="*/ 90 w 378"/>
                <a:gd name="T23" fmla="*/ 350 h 378"/>
                <a:gd name="T24" fmla="*/ 122 w 378"/>
                <a:gd name="T25" fmla="*/ 366 h 378"/>
                <a:gd name="T26" fmla="*/ 158 w 378"/>
                <a:gd name="T27" fmla="*/ 375 h 378"/>
                <a:gd name="T28" fmla="*/ 194 w 378"/>
                <a:gd name="T29" fmla="*/ 378 h 378"/>
                <a:gd name="T30" fmla="*/ 231 w 378"/>
                <a:gd name="T31" fmla="*/ 374 h 378"/>
                <a:gd name="T32" fmla="*/ 266 w 378"/>
                <a:gd name="T33" fmla="*/ 362 h 378"/>
                <a:gd name="T34" fmla="*/ 284 w 378"/>
                <a:gd name="T35" fmla="*/ 353 h 378"/>
                <a:gd name="T36" fmla="*/ 314 w 378"/>
                <a:gd name="T37" fmla="*/ 331 h 378"/>
                <a:gd name="T38" fmla="*/ 340 w 378"/>
                <a:gd name="T39" fmla="*/ 304 h 378"/>
                <a:gd name="T40" fmla="*/ 358 w 378"/>
                <a:gd name="T41" fmla="*/ 272 h 378"/>
                <a:gd name="T42" fmla="*/ 371 w 378"/>
                <a:gd name="T43" fmla="*/ 238 h 378"/>
                <a:gd name="T44" fmla="*/ 378 w 378"/>
                <a:gd name="T45" fmla="*/ 202 h 378"/>
                <a:gd name="T46" fmla="*/ 376 w 378"/>
                <a:gd name="T47" fmla="*/ 165 h 378"/>
                <a:gd name="T48" fmla="*/ 369 w 378"/>
                <a:gd name="T49" fmla="*/ 130 h 378"/>
                <a:gd name="T50" fmla="*/ 353 w 378"/>
                <a:gd name="T51" fmla="*/ 95 h 378"/>
                <a:gd name="T52" fmla="*/ 343 w 378"/>
                <a:gd name="T53" fmla="*/ 78 h 378"/>
                <a:gd name="T54" fmla="*/ 317 w 378"/>
                <a:gd name="T55" fmla="*/ 51 h 378"/>
                <a:gd name="T56" fmla="*/ 288 w 378"/>
                <a:gd name="T57" fmla="*/ 29 h 378"/>
                <a:gd name="T58" fmla="*/ 255 w 378"/>
                <a:gd name="T59" fmla="*/ 12 h 378"/>
                <a:gd name="T60" fmla="*/ 220 w 378"/>
                <a:gd name="T61" fmla="*/ 3 h 378"/>
                <a:gd name="T62" fmla="*/ 184 w 378"/>
                <a:gd name="T63" fmla="*/ 0 h 378"/>
                <a:gd name="T64" fmla="*/ 147 w 378"/>
                <a:gd name="T65" fmla="*/ 5 h 378"/>
                <a:gd name="T66" fmla="*/ 112 w 378"/>
                <a:gd name="T67" fmla="*/ 17 h 378"/>
                <a:gd name="T68" fmla="*/ 95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5" y="26"/>
                  </a:moveTo>
                  <a:lnTo>
                    <a:pt x="95" y="26"/>
                  </a:lnTo>
                  <a:lnTo>
                    <a:pt x="78" y="36"/>
                  </a:lnTo>
                  <a:lnTo>
                    <a:pt x="64" y="48"/>
                  </a:lnTo>
                  <a:lnTo>
                    <a:pt x="49" y="61"/>
                  </a:lnTo>
                  <a:lnTo>
                    <a:pt x="38" y="76"/>
                  </a:lnTo>
                  <a:lnTo>
                    <a:pt x="27" y="90"/>
                  </a:lnTo>
                  <a:lnTo>
                    <a:pt x="19" y="107"/>
                  </a:lnTo>
                  <a:lnTo>
                    <a:pt x="12" y="124"/>
                  </a:lnTo>
                  <a:lnTo>
                    <a:pt x="6" y="141"/>
                  </a:lnTo>
                  <a:lnTo>
                    <a:pt x="2" y="158"/>
                  </a:lnTo>
                  <a:lnTo>
                    <a:pt x="0" y="176"/>
                  </a:lnTo>
                  <a:lnTo>
                    <a:pt x="0" y="194"/>
                  </a:lnTo>
                  <a:lnTo>
                    <a:pt x="1" y="212"/>
                  </a:lnTo>
                  <a:lnTo>
                    <a:pt x="4" y="231"/>
                  </a:lnTo>
                  <a:lnTo>
                    <a:pt x="9" y="249"/>
                  </a:lnTo>
                  <a:lnTo>
                    <a:pt x="17" y="267"/>
                  </a:lnTo>
                  <a:lnTo>
                    <a:pt x="25" y="284"/>
                  </a:lnTo>
                  <a:lnTo>
                    <a:pt x="25" y="284"/>
                  </a:lnTo>
                  <a:lnTo>
                    <a:pt x="35" y="300"/>
                  </a:lnTo>
                  <a:lnTo>
                    <a:pt x="48" y="315"/>
                  </a:lnTo>
                  <a:lnTo>
                    <a:pt x="61" y="328"/>
                  </a:lnTo>
                  <a:lnTo>
                    <a:pt x="74" y="340"/>
                  </a:lnTo>
                  <a:lnTo>
                    <a:pt x="90" y="350"/>
                  </a:lnTo>
                  <a:lnTo>
                    <a:pt x="105" y="360"/>
                  </a:lnTo>
                  <a:lnTo>
                    <a:pt x="122" y="366"/>
                  </a:lnTo>
                  <a:lnTo>
                    <a:pt x="139" y="371"/>
                  </a:lnTo>
                  <a:lnTo>
                    <a:pt x="158" y="375"/>
                  </a:lnTo>
                  <a:lnTo>
                    <a:pt x="176" y="378"/>
                  </a:lnTo>
                  <a:lnTo>
                    <a:pt x="194" y="378"/>
                  </a:lnTo>
                  <a:lnTo>
                    <a:pt x="212" y="377"/>
                  </a:lnTo>
                  <a:lnTo>
                    <a:pt x="231" y="374"/>
                  </a:lnTo>
                  <a:lnTo>
                    <a:pt x="249" y="369"/>
                  </a:lnTo>
                  <a:lnTo>
                    <a:pt x="266" y="362"/>
                  </a:lnTo>
                  <a:lnTo>
                    <a:pt x="284" y="353"/>
                  </a:lnTo>
                  <a:lnTo>
                    <a:pt x="284" y="353"/>
                  </a:lnTo>
                  <a:lnTo>
                    <a:pt x="300" y="343"/>
                  </a:lnTo>
                  <a:lnTo>
                    <a:pt x="314" y="331"/>
                  </a:lnTo>
                  <a:lnTo>
                    <a:pt x="328" y="318"/>
                  </a:lnTo>
                  <a:lnTo>
                    <a:pt x="340" y="304"/>
                  </a:lnTo>
                  <a:lnTo>
                    <a:pt x="350" y="288"/>
                  </a:lnTo>
                  <a:lnTo>
                    <a:pt x="358" y="272"/>
                  </a:lnTo>
                  <a:lnTo>
                    <a:pt x="366" y="255"/>
                  </a:lnTo>
                  <a:lnTo>
                    <a:pt x="371" y="238"/>
                  </a:lnTo>
                  <a:lnTo>
                    <a:pt x="375" y="220"/>
                  </a:lnTo>
                  <a:lnTo>
                    <a:pt x="378" y="202"/>
                  </a:lnTo>
                  <a:lnTo>
                    <a:pt x="378" y="184"/>
                  </a:lnTo>
                  <a:lnTo>
                    <a:pt x="376" y="165"/>
                  </a:lnTo>
                  <a:lnTo>
                    <a:pt x="374" y="147"/>
                  </a:lnTo>
                  <a:lnTo>
                    <a:pt x="369" y="130"/>
                  </a:lnTo>
                  <a:lnTo>
                    <a:pt x="361" y="112"/>
                  </a:lnTo>
                  <a:lnTo>
                    <a:pt x="353" y="95"/>
                  </a:lnTo>
                  <a:lnTo>
                    <a:pt x="353" y="95"/>
                  </a:lnTo>
                  <a:lnTo>
                    <a:pt x="343" y="78"/>
                  </a:lnTo>
                  <a:lnTo>
                    <a:pt x="330" y="64"/>
                  </a:lnTo>
                  <a:lnTo>
                    <a:pt x="317" y="51"/>
                  </a:lnTo>
                  <a:lnTo>
                    <a:pt x="303" y="39"/>
                  </a:lnTo>
                  <a:lnTo>
                    <a:pt x="288" y="29"/>
                  </a:lnTo>
                  <a:lnTo>
                    <a:pt x="272" y="20"/>
                  </a:lnTo>
                  <a:lnTo>
                    <a:pt x="255" y="12"/>
                  </a:lnTo>
                  <a:lnTo>
                    <a:pt x="238" y="6"/>
                  </a:lnTo>
                  <a:lnTo>
                    <a:pt x="220" y="3"/>
                  </a:lnTo>
                  <a:lnTo>
                    <a:pt x="202" y="1"/>
                  </a:lnTo>
                  <a:lnTo>
                    <a:pt x="184" y="0"/>
                  </a:lnTo>
                  <a:lnTo>
                    <a:pt x="165" y="1"/>
                  </a:lnTo>
                  <a:lnTo>
                    <a:pt x="147" y="5"/>
                  </a:lnTo>
                  <a:lnTo>
                    <a:pt x="129" y="10"/>
                  </a:lnTo>
                  <a:lnTo>
                    <a:pt x="112" y="17"/>
                  </a:lnTo>
                  <a:lnTo>
                    <a:pt x="95" y="26"/>
                  </a:lnTo>
                  <a:lnTo>
                    <a:pt x="9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72"/>
            <p:cNvSpPr>
              <a:spLocks/>
            </p:cNvSpPr>
            <p:nvPr userDrawn="1"/>
          </p:nvSpPr>
          <p:spPr bwMode="auto">
            <a:xfrm>
              <a:off x="4315" y="2442"/>
              <a:ext cx="74" cy="75"/>
            </a:xfrm>
            <a:custGeom>
              <a:avLst/>
              <a:gdLst>
                <a:gd name="T0" fmla="*/ 74 w 297"/>
                <a:gd name="T1" fmla="*/ 21 h 297"/>
                <a:gd name="T2" fmla="*/ 50 w 297"/>
                <a:gd name="T3" fmla="*/ 38 h 297"/>
                <a:gd name="T4" fmla="*/ 30 w 297"/>
                <a:gd name="T5" fmla="*/ 60 h 297"/>
                <a:gd name="T6" fmla="*/ 15 w 297"/>
                <a:gd name="T7" fmla="*/ 84 h 297"/>
                <a:gd name="T8" fmla="*/ 5 w 297"/>
                <a:gd name="T9" fmla="*/ 111 h 297"/>
                <a:gd name="T10" fmla="*/ 0 w 297"/>
                <a:gd name="T11" fmla="*/ 138 h 297"/>
                <a:gd name="T12" fmla="*/ 0 w 297"/>
                <a:gd name="T13" fmla="*/ 167 h 297"/>
                <a:gd name="T14" fmla="*/ 7 w 297"/>
                <a:gd name="T15" fmla="*/ 196 h 297"/>
                <a:gd name="T16" fmla="*/ 20 w 297"/>
                <a:gd name="T17" fmla="*/ 223 h 297"/>
                <a:gd name="T18" fmla="*/ 28 w 297"/>
                <a:gd name="T19" fmla="*/ 236 h 297"/>
                <a:gd name="T20" fmla="*/ 47 w 297"/>
                <a:gd name="T21" fmla="*/ 258 h 297"/>
                <a:gd name="T22" fmla="*/ 71 w 297"/>
                <a:gd name="T23" fmla="*/ 275 h 297"/>
                <a:gd name="T24" fmla="*/ 97 w 297"/>
                <a:gd name="T25" fmla="*/ 288 h 297"/>
                <a:gd name="T26" fmla="*/ 124 w 297"/>
                <a:gd name="T27" fmla="*/ 296 h 297"/>
                <a:gd name="T28" fmla="*/ 153 w 297"/>
                <a:gd name="T29" fmla="*/ 297 h 297"/>
                <a:gd name="T30" fmla="*/ 181 w 297"/>
                <a:gd name="T31" fmla="*/ 295 h 297"/>
                <a:gd name="T32" fmla="*/ 209 w 297"/>
                <a:gd name="T33" fmla="*/ 284 h 297"/>
                <a:gd name="T34" fmla="*/ 223 w 297"/>
                <a:gd name="T35" fmla="*/ 278 h 297"/>
                <a:gd name="T36" fmla="*/ 246 w 297"/>
                <a:gd name="T37" fmla="*/ 261 h 297"/>
                <a:gd name="T38" fmla="*/ 267 w 297"/>
                <a:gd name="T39" fmla="*/ 239 h 297"/>
                <a:gd name="T40" fmla="*/ 282 w 297"/>
                <a:gd name="T41" fmla="*/ 214 h 297"/>
                <a:gd name="T42" fmla="*/ 292 w 297"/>
                <a:gd name="T43" fmla="*/ 188 h 297"/>
                <a:gd name="T44" fmla="*/ 296 w 297"/>
                <a:gd name="T45" fmla="*/ 159 h 297"/>
                <a:gd name="T46" fmla="*/ 296 w 297"/>
                <a:gd name="T47" fmla="*/ 130 h 297"/>
                <a:gd name="T48" fmla="*/ 289 w 297"/>
                <a:gd name="T49" fmla="*/ 102 h 297"/>
                <a:gd name="T50" fmla="*/ 276 w 297"/>
                <a:gd name="T51" fmla="*/ 74 h 297"/>
                <a:gd name="T52" fmla="*/ 269 w 297"/>
                <a:gd name="T53" fmla="*/ 63 h 297"/>
                <a:gd name="T54" fmla="*/ 249 w 297"/>
                <a:gd name="T55" fmla="*/ 41 h 297"/>
                <a:gd name="T56" fmla="*/ 226 w 297"/>
                <a:gd name="T57" fmla="*/ 22 h 297"/>
                <a:gd name="T58" fmla="*/ 201 w 297"/>
                <a:gd name="T59" fmla="*/ 11 h 297"/>
                <a:gd name="T60" fmla="*/ 172 w 297"/>
                <a:gd name="T61" fmla="*/ 3 h 297"/>
                <a:gd name="T62" fmla="*/ 145 w 297"/>
                <a:gd name="T63" fmla="*/ 0 h 297"/>
                <a:gd name="T64" fmla="*/ 116 w 297"/>
                <a:gd name="T65" fmla="*/ 4 h 297"/>
                <a:gd name="T66" fmla="*/ 87 w 297"/>
                <a:gd name="T67" fmla="*/ 13 h 297"/>
                <a:gd name="T68" fmla="*/ 74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21"/>
                  </a:moveTo>
                  <a:lnTo>
                    <a:pt x="74" y="21"/>
                  </a:lnTo>
                  <a:lnTo>
                    <a:pt x="61" y="29"/>
                  </a:lnTo>
                  <a:lnTo>
                    <a:pt x="50" y="38"/>
                  </a:lnTo>
                  <a:lnTo>
                    <a:pt x="39" y="48"/>
                  </a:lnTo>
                  <a:lnTo>
                    <a:pt x="30" y="60"/>
                  </a:lnTo>
                  <a:lnTo>
                    <a:pt x="21" y="72"/>
                  </a:lnTo>
                  <a:lnTo>
                    <a:pt x="15" y="84"/>
                  </a:lnTo>
                  <a:lnTo>
                    <a:pt x="9" y="97"/>
                  </a:lnTo>
                  <a:lnTo>
                    <a:pt x="5" y="111"/>
                  </a:lnTo>
                  <a:lnTo>
                    <a:pt x="1" y="125"/>
                  </a:lnTo>
                  <a:lnTo>
                    <a:pt x="0" y="138"/>
                  </a:lnTo>
                  <a:lnTo>
                    <a:pt x="0" y="153"/>
                  </a:lnTo>
                  <a:lnTo>
                    <a:pt x="0" y="167"/>
                  </a:lnTo>
                  <a:lnTo>
                    <a:pt x="3" y="181"/>
                  </a:lnTo>
                  <a:lnTo>
                    <a:pt x="7" y="196"/>
                  </a:lnTo>
                  <a:lnTo>
                    <a:pt x="13" y="210"/>
                  </a:lnTo>
                  <a:lnTo>
                    <a:pt x="20" y="223"/>
                  </a:lnTo>
                  <a:lnTo>
                    <a:pt x="20" y="223"/>
                  </a:lnTo>
                  <a:lnTo>
                    <a:pt x="28" y="236"/>
                  </a:lnTo>
                  <a:lnTo>
                    <a:pt x="37" y="248"/>
                  </a:lnTo>
                  <a:lnTo>
                    <a:pt x="47" y="258"/>
                  </a:lnTo>
                  <a:lnTo>
                    <a:pt x="59" y="267"/>
                  </a:lnTo>
                  <a:lnTo>
                    <a:pt x="71" y="275"/>
                  </a:lnTo>
                  <a:lnTo>
                    <a:pt x="84" y="283"/>
                  </a:lnTo>
                  <a:lnTo>
                    <a:pt x="97" y="288"/>
                  </a:lnTo>
                  <a:lnTo>
                    <a:pt x="110" y="292"/>
                  </a:lnTo>
                  <a:lnTo>
                    <a:pt x="124" y="296"/>
                  </a:lnTo>
                  <a:lnTo>
                    <a:pt x="138" y="297"/>
                  </a:lnTo>
                  <a:lnTo>
                    <a:pt x="153" y="297"/>
                  </a:lnTo>
                  <a:lnTo>
                    <a:pt x="167" y="296"/>
                  </a:lnTo>
                  <a:lnTo>
                    <a:pt x="181" y="295"/>
                  </a:lnTo>
                  <a:lnTo>
                    <a:pt x="196" y="291"/>
                  </a:lnTo>
                  <a:lnTo>
                    <a:pt x="209" y="284"/>
                  </a:lnTo>
                  <a:lnTo>
                    <a:pt x="223" y="278"/>
                  </a:lnTo>
                  <a:lnTo>
                    <a:pt x="223" y="278"/>
                  </a:lnTo>
                  <a:lnTo>
                    <a:pt x="235" y="270"/>
                  </a:lnTo>
                  <a:lnTo>
                    <a:pt x="246" y="261"/>
                  </a:lnTo>
                  <a:lnTo>
                    <a:pt x="257" y="250"/>
                  </a:lnTo>
                  <a:lnTo>
                    <a:pt x="267" y="239"/>
                  </a:lnTo>
                  <a:lnTo>
                    <a:pt x="275" y="227"/>
                  </a:lnTo>
                  <a:lnTo>
                    <a:pt x="282" y="214"/>
                  </a:lnTo>
                  <a:lnTo>
                    <a:pt x="287" y="201"/>
                  </a:lnTo>
                  <a:lnTo>
                    <a:pt x="292" y="188"/>
                  </a:lnTo>
                  <a:lnTo>
                    <a:pt x="295" y="173"/>
                  </a:lnTo>
                  <a:lnTo>
                    <a:pt x="296" y="159"/>
                  </a:lnTo>
                  <a:lnTo>
                    <a:pt x="297" y="145"/>
                  </a:lnTo>
                  <a:lnTo>
                    <a:pt x="296" y="130"/>
                  </a:lnTo>
                  <a:lnTo>
                    <a:pt x="293" y="116"/>
                  </a:lnTo>
                  <a:lnTo>
                    <a:pt x="289" y="102"/>
                  </a:lnTo>
                  <a:lnTo>
                    <a:pt x="284" y="89"/>
                  </a:lnTo>
                  <a:lnTo>
                    <a:pt x="276" y="74"/>
                  </a:lnTo>
                  <a:lnTo>
                    <a:pt x="276" y="74"/>
                  </a:lnTo>
                  <a:lnTo>
                    <a:pt x="269" y="63"/>
                  </a:lnTo>
                  <a:lnTo>
                    <a:pt x="259" y="51"/>
                  </a:lnTo>
                  <a:lnTo>
                    <a:pt x="249" y="41"/>
                  </a:lnTo>
                  <a:lnTo>
                    <a:pt x="237" y="30"/>
                  </a:lnTo>
                  <a:lnTo>
                    <a:pt x="226" y="22"/>
                  </a:lnTo>
                  <a:lnTo>
                    <a:pt x="214" y="16"/>
                  </a:lnTo>
                  <a:lnTo>
                    <a:pt x="201" y="11"/>
                  </a:lnTo>
                  <a:lnTo>
                    <a:pt x="187" y="5"/>
                  </a:lnTo>
                  <a:lnTo>
                    <a:pt x="172" y="3"/>
                  </a:lnTo>
                  <a:lnTo>
                    <a:pt x="159" y="1"/>
                  </a:lnTo>
                  <a:lnTo>
                    <a:pt x="145" y="0"/>
                  </a:lnTo>
                  <a:lnTo>
                    <a:pt x="130" y="1"/>
                  </a:lnTo>
                  <a:lnTo>
                    <a:pt x="116" y="4"/>
                  </a:lnTo>
                  <a:lnTo>
                    <a:pt x="102" y="8"/>
                  </a:lnTo>
                  <a:lnTo>
                    <a:pt x="87" y="13"/>
                  </a:lnTo>
                  <a:lnTo>
                    <a:pt x="74" y="21"/>
                  </a:lnTo>
                  <a:lnTo>
                    <a:pt x="7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73"/>
            <p:cNvSpPr>
              <a:spLocks/>
            </p:cNvSpPr>
            <p:nvPr userDrawn="1"/>
          </p:nvSpPr>
          <p:spPr bwMode="auto">
            <a:xfrm>
              <a:off x="3411" y="462"/>
              <a:ext cx="236" cy="236"/>
            </a:xfrm>
            <a:custGeom>
              <a:avLst/>
              <a:gdLst>
                <a:gd name="T0" fmla="*/ 824 w 945"/>
                <a:gd name="T1" fmla="*/ 788 h 944"/>
                <a:gd name="T2" fmla="*/ 867 w 945"/>
                <a:gd name="T3" fmla="*/ 732 h 944"/>
                <a:gd name="T4" fmla="*/ 902 w 945"/>
                <a:gd name="T5" fmla="*/ 671 h 944"/>
                <a:gd name="T6" fmla="*/ 926 w 945"/>
                <a:gd name="T7" fmla="*/ 607 h 944"/>
                <a:gd name="T8" fmla="*/ 940 w 945"/>
                <a:gd name="T9" fmla="*/ 541 h 944"/>
                <a:gd name="T10" fmla="*/ 945 w 945"/>
                <a:gd name="T11" fmla="*/ 471 h 944"/>
                <a:gd name="T12" fmla="*/ 940 w 945"/>
                <a:gd name="T13" fmla="*/ 404 h 944"/>
                <a:gd name="T14" fmla="*/ 926 w 945"/>
                <a:gd name="T15" fmla="*/ 337 h 944"/>
                <a:gd name="T16" fmla="*/ 902 w 945"/>
                <a:gd name="T17" fmla="*/ 273 h 944"/>
                <a:gd name="T18" fmla="*/ 867 w 945"/>
                <a:gd name="T19" fmla="*/ 212 h 944"/>
                <a:gd name="T20" fmla="*/ 824 w 945"/>
                <a:gd name="T21" fmla="*/ 156 h 944"/>
                <a:gd name="T22" fmla="*/ 789 w 945"/>
                <a:gd name="T23" fmla="*/ 121 h 944"/>
                <a:gd name="T24" fmla="*/ 733 w 945"/>
                <a:gd name="T25" fmla="*/ 78 h 944"/>
                <a:gd name="T26" fmla="*/ 671 w 945"/>
                <a:gd name="T27" fmla="*/ 43 h 944"/>
                <a:gd name="T28" fmla="*/ 608 w 945"/>
                <a:gd name="T29" fmla="*/ 19 h 944"/>
                <a:gd name="T30" fmla="*/ 541 w 945"/>
                <a:gd name="T31" fmla="*/ 5 h 944"/>
                <a:gd name="T32" fmla="*/ 473 w 945"/>
                <a:gd name="T33" fmla="*/ 0 h 944"/>
                <a:gd name="T34" fmla="*/ 404 w 945"/>
                <a:gd name="T35" fmla="*/ 5 h 944"/>
                <a:gd name="T36" fmla="*/ 338 w 945"/>
                <a:gd name="T37" fmla="*/ 19 h 944"/>
                <a:gd name="T38" fmla="*/ 274 w 945"/>
                <a:gd name="T39" fmla="*/ 43 h 944"/>
                <a:gd name="T40" fmla="*/ 213 w 945"/>
                <a:gd name="T41" fmla="*/ 78 h 944"/>
                <a:gd name="T42" fmla="*/ 157 w 945"/>
                <a:gd name="T43" fmla="*/ 121 h 944"/>
                <a:gd name="T44" fmla="*/ 122 w 945"/>
                <a:gd name="T45" fmla="*/ 156 h 944"/>
                <a:gd name="T46" fmla="*/ 79 w 945"/>
                <a:gd name="T47" fmla="*/ 212 h 944"/>
                <a:gd name="T48" fmla="*/ 43 w 945"/>
                <a:gd name="T49" fmla="*/ 273 h 944"/>
                <a:gd name="T50" fmla="*/ 20 w 945"/>
                <a:gd name="T51" fmla="*/ 337 h 944"/>
                <a:gd name="T52" fmla="*/ 6 w 945"/>
                <a:gd name="T53" fmla="*/ 404 h 944"/>
                <a:gd name="T54" fmla="*/ 0 w 945"/>
                <a:gd name="T55" fmla="*/ 471 h 944"/>
                <a:gd name="T56" fmla="*/ 6 w 945"/>
                <a:gd name="T57" fmla="*/ 541 h 944"/>
                <a:gd name="T58" fmla="*/ 20 w 945"/>
                <a:gd name="T59" fmla="*/ 607 h 944"/>
                <a:gd name="T60" fmla="*/ 43 w 945"/>
                <a:gd name="T61" fmla="*/ 671 h 944"/>
                <a:gd name="T62" fmla="*/ 79 w 945"/>
                <a:gd name="T63" fmla="*/ 732 h 944"/>
                <a:gd name="T64" fmla="*/ 122 w 945"/>
                <a:gd name="T65" fmla="*/ 788 h 944"/>
                <a:gd name="T66" fmla="*/ 157 w 945"/>
                <a:gd name="T67" fmla="*/ 823 h 944"/>
                <a:gd name="T68" fmla="*/ 213 w 945"/>
                <a:gd name="T69" fmla="*/ 866 h 944"/>
                <a:gd name="T70" fmla="*/ 274 w 945"/>
                <a:gd name="T71" fmla="*/ 901 h 944"/>
                <a:gd name="T72" fmla="*/ 338 w 945"/>
                <a:gd name="T73" fmla="*/ 925 h 944"/>
                <a:gd name="T74" fmla="*/ 404 w 945"/>
                <a:gd name="T75" fmla="*/ 939 h 944"/>
                <a:gd name="T76" fmla="*/ 473 w 945"/>
                <a:gd name="T77" fmla="*/ 944 h 944"/>
                <a:gd name="T78" fmla="*/ 541 w 945"/>
                <a:gd name="T79" fmla="*/ 939 h 944"/>
                <a:gd name="T80" fmla="*/ 608 w 945"/>
                <a:gd name="T81" fmla="*/ 925 h 944"/>
                <a:gd name="T82" fmla="*/ 671 w 945"/>
                <a:gd name="T83" fmla="*/ 901 h 944"/>
                <a:gd name="T84" fmla="*/ 733 w 945"/>
                <a:gd name="T85" fmla="*/ 866 h 944"/>
                <a:gd name="T86" fmla="*/ 789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7" y="806"/>
                  </a:moveTo>
                  <a:lnTo>
                    <a:pt x="807" y="806"/>
                  </a:lnTo>
                  <a:lnTo>
                    <a:pt x="824" y="788"/>
                  </a:lnTo>
                  <a:lnTo>
                    <a:pt x="840" y="770"/>
                  </a:lnTo>
                  <a:lnTo>
                    <a:pt x="854" y="752"/>
                  </a:lnTo>
                  <a:lnTo>
                    <a:pt x="867" y="732"/>
                  </a:lnTo>
                  <a:lnTo>
                    <a:pt x="880" y="713"/>
                  </a:lnTo>
                  <a:lnTo>
                    <a:pt x="892" y="692"/>
                  </a:lnTo>
                  <a:lnTo>
                    <a:pt x="902" y="671"/>
                  </a:lnTo>
                  <a:lnTo>
                    <a:pt x="911" y="650"/>
                  </a:lnTo>
                  <a:lnTo>
                    <a:pt x="919" y="628"/>
                  </a:lnTo>
                  <a:lnTo>
                    <a:pt x="926" y="607"/>
                  </a:lnTo>
                  <a:lnTo>
                    <a:pt x="932" y="585"/>
                  </a:lnTo>
                  <a:lnTo>
                    <a:pt x="937" y="563"/>
                  </a:lnTo>
                  <a:lnTo>
                    <a:pt x="940" y="541"/>
                  </a:lnTo>
                  <a:lnTo>
                    <a:pt x="944" y="517"/>
                  </a:lnTo>
                  <a:lnTo>
                    <a:pt x="945" y="495"/>
                  </a:lnTo>
                  <a:lnTo>
                    <a:pt x="945" y="471"/>
                  </a:lnTo>
                  <a:lnTo>
                    <a:pt x="945" y="449"/>
                  </a:lnTo>
                  <a:lnTo>
                    <a:pt x="944" y="427"/>
                  </a:lnTo>
                  <a:lnTo>
                    <a:pt x="940" y="404"/>
                  </a:lnTo>
                  <a:lnTo>
                    <a:pt x="937" y="382"/>
                  </a:lnTo>
                  <a:lnTo>
                    <a:pt x="932" y="359"/>
                  </a:lnTo>
                  <a:lnTo>
                    <a:pt x="926" y="337"/>
                  </a:lnTo>
                  <a:lnTo>
                    <a:pt x="919" y="315"/>
                  </a:lnTo>
                  <a:lnTo>
                    <a:pt x="911" y="294"/>
                  </a:lnTo>
                  <a:lnTo>
                    <a:pt x="902" y="273"/>
                  </a:lnTo>
                  <a:lnTo>
                    <a:pt x="892" y="253"/>
                  </a:lnTo>
                  <a:lnTo>
                    <a:pt x="880" y="232"/>
                  </a:lnTo>
                  <a:lnTo>
                    <a:pt x="867" y="212"/>
                  </a:lnTo>
                  <a:lnTo>
                    <a:pt x="854" y="193"/>
                  </a:lnTo>
                  <a:lnTo>
                    <a:pt x="840" y="174"/>
                  </a:lnTo>
                  <a:lnTo>
                    <a:pt x="824" y="156"/>
                  </a:lnTo>
                  <a:lnTo>
                    <a:pt x="807" y="138"/>
                  </a:lnTo>
                  <a:lnTo>
                    <a:pt x="807" y="138"/>
                  </a:lnTo>
                  <a:lnTo>
                    <a:pt x="789" y="121"/>
                  </a:lnTo>
                  <a:lnTo>
                    <a:pt x="771" y="105"/>
                  </a:lnTo>
                  <a:lnTo>
                    <a:pt x="752" y="91"/>
                  </a:lnTo>
                  <a:lnTo>
                    <a:pt x="733" y="78"/>
                  </a:lnTo>
                  <a:lnTo>
                    <a:pt x="713" y="65"/>
                  </a:lnTo>
                  <a:lnTo>
                    <a:pt x="692" y="53"/>
                  </a:lnTo>
                  <a:lnTo>
                    <a:pt x="671" y="43"/>
                  </a:lnTo>
                  <a:lnTo>
                    <a:pt x="651" y="34"/>
                  </a:lnTo>
                  <a:lnTo>
                    <a:pt x="628" y="26"/>
                  </a:lnTo>
                  <a:lnTo>
                    <a:pt x="608" y="19"/>
                  </a:lnTo>
                  <a:lnTo>
                    <a:pt x="585" y="13"/>
                  </a:lnTo>
                  <a:lnTo>
                    <a:pt x="563" y="8"/>
                  </a:lnTo>
                  <a:lnTo>
                    <a:pt x="541" y="5"/>
                  </a:lnTo>
                  <a:lnTo>
                    <a:pt x="518" y="1"/>
                  </a:lnTo>
                  <a:lnTo>
                    <a:pt x="496" y="0"/>
                  </a:lnTo>
                  <a:lnTo>
                    <a:pt x="473" y="0"/>
                  </a:lnTo>
                  <a:lnTo>
                    <a:pt x="450" y="0"/>
                  </a:lnTo>
                  <a:lnTo>
                    <a:pt x="428" y="1"/>
                  </a:lnTo>
                  <a:lnTo>
                    <a:pt x="404" y="5"/>
                  </a:lnTo>
                  <a:lnTo>
                    <a:pt x="382" y="8"/>
                  </a:lnTo>
                  <a:lnTo>
                    <a:pt x="360" y="13"/>
                  </a:lnTo>
                  <a:lnTo>
                    <a:pt x="338" y="19"/>
                  </a:lnTo>
                  <a:lnTo>
                    <a:pt x="317" y="26"/>
                  </a:lnTo>
                  <a:lnTo>
                    <a:pt x="295" y="34"/>
                  </a:lnTo>
                  <a:lnTo>
                    <a:pt x="274" y="43"/>
                  </a:lnTo>
                  <a:lnTo>
                    <a:pt x="253" y="53"/>
                  </a:lnTo>
                  <a:lnTo>
                    <a:pt x="232" y="65"/>
                  </a:lnTo>
                  <a:lnTo>
                    <a:pt x="213" y="78"/>
                  </a:lnTo>
                  <a:lnTo>
                    <a:pt x="193" y="91"/>
                  </a:lnTo>
                  <a:lnTo>
                    <a:pt x="175" y="105"/>
                  </a:lnTo>
                  <a:lnTo>
                    <a:pt x="157" y="121"/>
                  </a:lnTo>
                  <a:lnTo>
                    <a:pt x="139" y="138"/>
                  </a:lnTo>
                  <a:lnTo>
                    <a:pt x="139" y="138"/>
                  </a:lnTo>
                  <a:lnTo>
                    <a:pt x="122" y="156"/>
                  </a:lnTo>
                  <a:lnTo>
                    <a:pt x="106" y="174"/>
                  </a:lnTo>
                  <a:lnTo>
                    <a:pt x="92" y="193"/>
                  </a:lnTo>
                  <a:lnTo>
                    <a:pt x="79" y="212"/>
                  </a:lnTo>
                  <a:lnTo>
                    <a:pt x="66" y="232"/>
                  </a:lnTo>
                  <a:lnTo>
                    <a:pt x="54" y="253"/>
                  </a:lnTo>
                  <a:lnTo>
                    <a:pt x="43" y="273"/>
                  </a:lnTo>
                  <a:lnTo>
                    <a:pt x="34" y="294"/>
                  </a:lnTo>
                  <a:lnTo>
                    <a:pt x="26" y="315"/>
                  </a:lnTo>
                  <a:lnTo>
                    <a:pt x="20" y="337"/>
                  </a:lnTo>
                  <a:lnTo>
                    <a:pt x="13" y="359"/>
                  </a:lnTo>
                  <a:lnTo>
                    <a:pt x="8" y="382"/>
                  </a:lnTo>
                  <a:lnTo>
                    <a:pt x="6" y="404"/>
                  </a:lnTo>
                  <a:lnTo>
                    <a:pt x="3" y="427"/>
                  </a:lnTo>
                  <a:lnTo>
                    <a:pt x="0" y="449"/>
                  </a:lnTo>
                  <a:lnTo>
                    <a:pt x="0" y="471"/>
                  </a:lnTo>
                  <a:lnTo>
                    <a:pt x="0" y="495"/>
                  </a:lnTo>
                  <a:lnTo>
                    <a:pt x="3" y="517"/>
                  </a:lnTo>
                  <a:lnTo>
                    <a:pt x="6" y="541"/>
                  </a:lnTo>
                  <a:lnTo>
                    <a:pt x="8" y="563"/>
                  </a:lnTo>
                  <a:lnTo>
                    <a:pt x="13" y="585"/>
                  </a:lnTo>
                  <a:lnTo>
                    <a:pt x="20" y="607"/>
                  </a:lnTo>
                  <a:lnTo>
                    <a:pt x="26" y="628"/>
                  </a:lnTo>
                  <a:lnTo>
                    <a:pt x="34" y="650"/>
                  </a:lnTo>
                  <a:lnTo>
                    <a:pt x="43" y="671"/>
                  </a:lnTo>
                  <a:lnTo>
                    <a:pt x="54" y="692"/>
                  </a:lnTo>
                  <a:lnTo>
                    <a:pt x="66" y="713"/>
                  </a:lnTo>
                  <a:lnTo>
                    <a:pt x="79" y="732"/>
                  </a:lnTo>
                  <a:lnTo>
                    <a:pt x="92" y="752"/>
                  </a:lnTo>
                  <a:lnTo>
                    <a:pt x="106" y="770"/>
                  </a:lnTo>
                  <a:lnTo>
                    <a:pt x="122" y="788"/>
                  </a:lnTo>
                  <a:lnTo>
                    <a:pt x="139" y="806"/>
                  </a:lnTo>
                  <a:lnTo>
                    <a:pt x="139" y="806"/>
                  </a:lnTo>
                  <a:lnTo>
                    <a:pt x="157" y="823"/>
                  </a:lnTo>
                  <a:lnTo>
                    <a:pt x="175" y="839"/>
                  </a:lnTo>
                  <a:lnTo>
                    <a:pt x="193" y="853"/>
                  </a:lnTo>
                  <a:lnTo>
                    <a:pt x="213" y="866"/>
                  </a:lnTo>
                  <a:lnTo>
                    <a:pt x="232" y="879"/>
                  </a:lnTo>
                  <a:lnTo>
                    <a:pt x="253" y="891"/>
                  </a:lnTo>
                  <a:lnTo>
                    <a:pt x="274" y="901"/>
                  </a:lnTo>
                  <a:lnTo>
                    <a:pt x="295" y="911"/>
                  </a:lnTo>
                  <a:lnTo>
                    <a:pt x="317" y="918"/>
                  </a:lnTo>
                  <a:lnTo>
                    <a:pt x="338" y="925"/>
                  </a:lnTo>
                  <a:lnTo>
                    <a:pt x="360" y="931"/>
                  </a:lnTo>
                  <a:lnTo>
                    <a:pt x="382" y="937"/>
                  </a:lnTo>
                  <a:lnTo>
                    <a:pt x="404" y="939"/>
                  </a:lnTo>
                  <a:lnTo>
                    <a:pt x="428" y="942"/>
                  </a:lnTo>
                  <a:lnTo>
                    <a:pt x="450" y="944"/>
                  </a:lnTo>
                  <a:lnTo>
                    <a:pt x="473" y="944"/>
                  </a:lnTo>
                  <a:lnTo>
                    <a:pt x="496" y="944"/>
                  </a:lnTo>
                  <a:lnTo>
                    <a:pt x="518" y="942"/>
                  </a:lnTo>
                  <a:lnTo>
                    <a:pt x="541" y="939"/>
                  </a:lnTo>
                  <a:lnTo>
                    <a:pt x="563" y="937"/>
                  </a:lnTo>
                  <a:lnTo>
                    <a:pt x="585" y="931"/>
                  </a:lnTo>
                  <a:lnTo>
                    <a:pt x="608" y="925"/>
                  </a:lnTo>
                  <a:lnTo>
                    <a:pt x="628" y="918"/>
                  </a:lnTo>
                  <a:lnTo>
                    <a:pt x="651" y="911"/>
                  </a:lnTo>
                  <a:lnTo>
                    <a:pt x="671" y="901"/>
                  </a:lnTo>
                  <a:lnTo>
                    <a:pt x="692" y="891"/>
                  </a:lnTo>
                  <a:lnTo>
                    <a:pt x="713" y="879"/>
                  </a:lnTo>
                  <a:lnTo>
                    <a:pt x="733" y="866"/>
                  </a:lnTo>
                  <a:lnTo>
                    <a:pt x="752" y="853"/>
                  </a:lnTo>
                  <a:lnTo>
                    <a:pt x="771" y="839"/>
                  </a:lnTo>
                  <a:lnTo>
                    <a:pt x="789" y="823"/>
                  </a:lnTo>
                  <a:lnTo>
                    <a:pt x="807" y="806"/>
                  </a:lnTo>
                  <a:lnTo>
                    <a:pt x="807"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74"/>
            <p:cNvSpPr>
              <a:spLocks/>
            </p:cNvSpPr>
            <p:nvPr userDrawn="1"/>
          </p:nvSpPr>
          <p:spPr bwMode="auto">
            <a:xfrm>
              <a:off x="3600" y="651"/>
              <a:ext cx="216" cy="216"/>
            </a:xfrm>
            <a:custGeom>
              <a:avLst/>
              <a:gdLst>
                <a:gd name="T0" fmla="*/ 753 w 865"/>
                <a:gd name="T1" fmla="*/ 722 h 866"/>
                <a:gd name="T2" fmla="*/ 794 w 865"/>
                <a:gd name="T3" fmla="*/ 670 h 866"/>
                <a:gd name="T4" fmla="*/ 825 w 865"/>
                <a:gd name="T5" fmla="*/ 615 h 866"/>
                <a:gd name="T6" fmla="*/ 847 w 865"/>
                <a:gd name="T7" fmla="*/ 556 h 866"/>
                <a:gd name="T8" fmla="*/ 860 w 865"/>
                <a:gd name="T9" fmla="*/ 496 h 866"/>
                <a:gd name="T10" fmla="*/ 865 w 865"/>
                <a:gd name="T11" fmla="*/ 433 h 866"/>
                <a:gd name="T12" fmla="*/ 860 w 865"/>
                <a:gd name="T13" fmla="*/ 371 h 866"/>
                <a:gd name="T14" fmla="*/ 847 w 865"/>
                <a:gd name="T15" fmla="*/ 311 h 866"/>
                <a:gd name="T16" fmla="*/ 825 w 865"/>
                <a:gd name="T17" fmla="*/ 251 h 866"/>
                <a:gd name="T18" fmla="*/ 794 w 865"/>
                <a:gd name="T19" fmla="*/ 196 h 866"/>
                <a:gd name="T20" fmla="*/ 753 w 865"/>
                <a:gd name="T21" fmla="*/ 144 h 866"/>
                <a:gd name="T22" fmla="*/ 722 w 865"/>
                <a:gd name="T23" fmla="*/ 113 h 866"/>
                <a:gd name="T24" fmla="*/ 670 w 865"/>
                <a:gd name="T25" fmla="*/ 72 h 866"/>
                <a:gd name="T26" fmla="*/ 615 w 865"/>
                <a:gd name="T27" fmla="*/ 41 h 866"/>
                <a:gd name="T28" fmla="*/ 555 w 865"/>
                <a:gd name="T29" fmla="*/ 19 h 866"/>
                <a:gd name="T30" fmla="*/ 495 w 865"/>
                <a:gd name="T31" fmla="*/ 6 h 866"/>
                <a:gd name="T32" fmla="*/ 433 w 865"/>
                <a:gd name="T33" fmla="*/ 0 h 866"/>
                <a:gd name="T34" fmla="*/ 370 w 865"/>
                <a:gd name="T35" fmla="*/ 6 h 866"/>
                <a:gd name="T36" fmla="*/ 310 w 865"/>
                <a:gd name="T37" fmla="*/ 19 h 866"/>
                <a:gd name="T38" fmla="*/ 250 w 865"/>
                <a:gd name="T39" fmla="*/ 41 h 866"/>
                <a:gd name="T40" fmla="*/ 196 w 865"/>
                <a:gd name="T41" fmla="*/ 72 h 866"/>
                <a:gd name="T42" fmla="*/ 144 w 865"/>
                <a:gd name="T43" fmla="*/ 113 h 866"/>
                <a:gd name="T44" fmla="*/ 112 w 865"/>
                <a:gd name="T45" fmla="*/ 144 h 866"/>
                <a:gd name="T46" fmla="*/ 72 w 865"/>
                <a:gd name="T47" fmla="*/ 196 h 866"/>
                <a:gd name="T48" fmla="*/ 41 w 865"/>
                <a:gd name="T49" fmla="*/ 251 h 866"/>
                <a:gd name="T50" fmla="*/ 18 w 865"/>
                <a:gd name="T51" fmla="*/ 311 h 866"/>
                <a:gd name="T52" fmla="*/ 5 w 865"/>
                <a:gd name="T53" fmla="*/ 371 h 866"/>
                <a:gd name="T54" fmla="*/ 0 w 865"/>
                <a:gd name="T55" fmla="*/ 433 h 866"/>
                <a:gd name="T56" fmla="*/ 5 w 865"/>
                <a:gd name="T57" fmla="*/ 496 h 866"/>
                <a:gd name="T58" fmla="*/ 18 w 865"/>
                <a:gd name="T59" fmla="*/ 556 h 866"/>
                <a:gd name="T60" fmla="*/ 41 w 865"/>
                <a:gd name="T61" fmla="*/ 615 h 866"/>
                <a:gd name="T62" fmla="*/ 72 w 865"/>
                <a:gd name="T63" fmla="*/ 670 h 866"/>
                <a:gd name="T64" fmla="*/ 112 w 865"/>
                <a:gd name="T65" fmla="*/ 722 h 866"/>
                <a:gd name="T66" fmla="*/ 144 w 865"/>
                <a:gd name="T67" fmla="*/ 754 h 866"/>
                <a:gd name="T68" fmla="*/ 196 w 865"/>
                <a:gd name="T69" fmla="*/ 794 h 866"/>
                <a:gd name="T70" fmla="*/ 250 w 865"/>
                <a:gd name="T71" fmla="*/ 825 h 866"/>
                <a:gd name="T72" fmla="*/ 310 w 865"/>
                <a:gd name="T73" fmla="*/ 847 h 866"/>
                <a:gd name="T74" fmla="*/ 370 w 865"/>
                <a:gd name="T75" fmla="*/ 860 h 866"/>
                <a:gd name="T76" fmla="*/ 433 w 865"/>
                <a:gd name="T77" fmla="*/ 866 h 866"/>
                <a:gd name="T78" fmla="*/ 495 w 865"/>
                <a:gd name="T79" fmla="*/ 860 h 866"/>
                <a:gd name="T80" fmla="*/ 555 w 865"/>
                <a:gd name="T81" fmla="*/ 847 h 866"/>
                <a:gd name="T82" fmla="*/ 615 w 865"/>
                <a:gd name="T83" fmla="*/ 825 h 866"/>
                <a:gd name="T84" fmla="*/ 670 w 865"/>
                <a:gd name="T85" fmla="*/ 794 h 866"/>
                <a:gd name="T86" fmla="*/ 722 w 865"/>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5" h="866">
                  <a:moveTo>
                    <a:pt x="738" y="738"/>
                  </a:moveTo>
                  <a:lnTo>
                    <a:pt x="738" y="738"/>
                  </a:lnTo>
                  <a:lnTo>
                    <a:pt x="753" y="722"/>
                  </a:lnTo>
                  <a:lnTo>
                    <a:pt x="768" y="705"/>
                  </a:lnTo>
                  <a:lnTo>
                    <a:pt x="781" y="688"/>
                  </a:lnTo>
                  <a:lnTo>
                    <a:pt x="794" y="670"/>
                  </a:lnTo>
                  <a:lnTo>
                    <a:pt x="805" y="652"/>
                  </a:lnTo>
                  <a:lnTo>
                    <a:pt x="816" y="634"/>
                  </a:lnTo>
                  <a:lnTo>
                    <a:pt x="825" y="615"/>
                  </a:lnTo>
                  <a:lnTo>
                    <a:pt x="833" y="596"/>
                  </a:lnTo>
                  <a:lnTo>
                    <a:pt x="841" y="576"/>
                  </a:lnTo>
                  <a:lnTo>
                    <a:pt x="847" y="556"/>
                  </a:lnTo>
                  <a:lnTo>
                    <a:pt x="852" y="536"/>
                  </a:lnTo>
                  <a:lnTo>
                    <a:pt x="858" y="515"/>
                  </a:lnTo>
                  <a:lnTo>
                    <a:pt x="860" y="496"/>
                  </a:lnTo>
                  <a:lnTo>
                    <a:pt x="863" y="475"/>
                  </a:lnTo>
                  <a:lnTo>
                    <a:pt x="864" y="454"/>
                  </a:lnTo>
                  <a:lnTo>
                    <a:pt x="865" y="433"/>
                  </a:lnTo>
                  <a:lnTo>
                    <a:pt x="864" y="412"/>
                  </a:lnTo>
                  <a:lnTo>
                    <a:pt x="863" y="391"/>
                  </a:lnTo>
                  <a:lnTo>
                    <a:pt x="860" y="371"/>
                  </a:lnTo>
                  <a:lnTo>
                    <a:pt x="858" y="351"/>
                  </a:lnTo>
                  <a:lnTo>
                    <a:pt x="852" y="330"/>
                  </a:lnTo>
                  <a:lnTo>
                    <a:pt x="847" y="311"/>
                  </a:lnTo>
                  <a:lnTo>
                    <a:pt x="841" y="290"/>
                  </a:lnTo>
                  <a:lnTo>
                    <a:pt x="833" y="270"/>
                  </a:lnTo>
                  <a:lnTo>
                    <a:pt x="825" y="251"/>
                  </a:lnTo>
                  <a:lnTo>
                    <a:pt x="816" y="232"/>
                  </a:lnTo>
                  <a:lnTo>
                    <a:pt x="805" y="214"/>
                  </a:lnTo>
                  <a:lnTo>
                    <a:pt x="794" y="196"/>
                  </a:lnTo>
                  <a:lnTo>
                    <a:pt x="781" y="178"/>
                  </a:lnTo>
                  <a:lnTo>
                    <a:pt x="768" y="161"/>
                  </a:lnTo>
                  <a:lnTo>
                    <a:pt x="753" y="144"/>
                  </a:lnTo>
                  <a:lnTo>
                    <a:pt x="738" y="128"/>
                  </a:lnTo>
                  <a:lnTo>
                    <a:pt x="738" y="128"/>
                  </a:lnTo>
                  <a:lnTo>
                    <a:pt x="722" y="113"/>
                  </a:lnTo>
                  <a:lnTo>
                    <a:pt x="705" y="98"/>
                  </a:lnTo>
                  <a:lnTo>
                    <a:pt x="688" y="85"/>
                  </a:lnTo>
                  <a:lnTo>
                    <a:pt x="670" y="72"/>
                  </a:lnTo>
                  <a:lnTo>
                    <a:pt x="652" y="60"/>
                  </a:lnTo>
                  <a:lnTo>
                    <a:pt x="633" y="50"/>
                  </a:lnTo>
                  <a:lnTo>
                    <a:pt x="615" y="41"/>
                  </a:lnTo>
                  <a:lnTo>
                    <a:pt x="596" y="33"/>
                  </a:lnTo>
                  <a:lnTo>
                    <a:pt x="576" y="25"/>
                  </a:lnTo>
                  <a:lnTo>
                    <a:pt x="555" y="19"/>
                  </a:lnTo>
                  <a:lnTo>
                    <a:pt x="536" y="14"/>
                  </a:lnTo>
                  <a:lnTo>
                    <a:pt x="515" y="8"/>
                  </a:lnTo>
                  <a:lnTo>
                    <a:pt x="495" y="6"/>
                  </a:lnTo>
                  <a:lnTo>
                    <a:pt x="475" y="3"/>
                  </a:lnTo>
                  <a:lnTo>
                    <a:pt x="454" y="2"/>
                  </a:lnTo>
                  <a:lnTo>
                    <a:pt x="433" y="0"/>
                  </a:lnTo>
                  <a:lnTo>
                    <a:pt x="412" y="2"/>
                  </a:lnTo>
                  <a:lnTo>
                    <a:pt x="391" y="3"/>
                  </a:lnTo>
                  <a:lnTo>
                    <a:pt x="370" y="6"/>
                  </a:lnTo>
                  <a:lnTo>
                    <a:pt x="351" y="8"/>
                  </a:lnTo>
                  <a:lnTo>
                    <a:pt x="330" y="14"/>
                  </a:lnTo>
                  <a:lnTo>
                    <a:pt x="310" y="19"/>
                  </a:lnTo>
                  <a:lnTo>
                    <a:pt x="289" y="25"/>
                  </a:lnTo>
                  <a:lnTo>
                    <a:pt x="270" y="33"/>
                  </a:lnTo>
                  <a:lnTo>
                    <a:pt x="250" y="41"/>
                  </a:lnTo>
                  <a:lnTo>
                    <a:pt x="232" y="50"/>
                  </a:lnTo>
                  <a:lnTo>
                    <a:pt x="214" y="60"/>
                  </a:lnTo>
                  <a:lnTo>
                    <a:pt x="196" y="72"/>
                  </a:lnTo>
                  <a:lnTo>
                    <a:pt x="177" y="85"/>
                  </a:lnTo>
                  <a:lnTo>
                    <a:pt x="160" y="98"/>
                  </a:lnTo>
                  <a:lnTo>
                    <a:pt x="144" y="113"/>
                  </a:lnTo>
                  <a:lnTo>
                    <a:pt x="128" y="128"/>
                  </a:lnTo>
                  <a:lnTo>
                    <a:pt x="128" y="128"/>
                  </a:lnTo>
                  <a:lnTo>
                    <a:pt x="112" y="144"/>
                  </a:lnTo>
                  <a:lnTo>
                    <a:pt x="98" y="161"/>
                  </a:lnTo>
                  <a:lnTo>
                    <a:pt x="85" y="178"/>
                  </a:lnTo>
                  <a:lnTo>
                    <a:pt x="72" y="196"/>
                  </a:lnTo>
                  <a:lnTo>
                    <a:pt x="60" y="214"/>
                  </a:lnTo>
                  <a:lnTo>
                    <a:pt x="50" y="232"/>
                  </a:lnTo>
                  <a:lnTo>
                    <a:pt x="41" y="251"/>
                  </a:lnTo>
                  <a:lnTo>
                    <a:pt x="33" y="270"/>
                  </a:lnTo>
                  <a:lnTo>
                    <a:pt x="25" y="290"/>
                  </a:lnTo>
                  <a:lnTo>
                    <a:pt x="18" y="311"/>
                  </a:lnTo>
                  <a:lnTo>
                    <a:pt x="13" y="330"/>
                  </a:lnTo>
                  <a:lnTo>
                    <a:pt x="9" y="351"/>
                  </a:lnTo>
                  <a:lnTo>
                    <a:pt x="5" y="371"/>
                  </a:lnTo>
                  <a:lnTo>
                    <a:pt x="3" y="391"/>
                  </a:lnTo>
                  <a:lnTo>
                    <a:pt x="1" y="412"/>
                  </a:lnTo>
                  <a:lnTo>
                    <a:pt x="0" y="433"/>
                  </a:lnTo>
                  <a:lnTo>
                    <a:pt x="1" y="454"/>
                  </a:lnTo>
                  <a:lnTo>
                    <a:pt x="3" y="475"/>
                  </a:lnTo>
                  <a:lnTo>
                    <a:pt x="5" y="496"/>
                  </a:lnTo>
                  <a:lnTo>
                    <a:pt x="9" y="515"/>
                  </a:lnTo>
                  <a:lnTo>
                    <a:pt x="13" y="536"/>
                  </a:lnTo>
                  <a:lnTo>
                    <a:pt x="18" y="556"/>
                  </a:lnTo>
                  <a:lnTo>
                    <a:pt x="25" y="576"/>
                  </a:lnTo>
                  <a:lnTo>
                    <a:pt x="33" y="596"/>
                  </a:lnTo>
                  <a:lnTo>
                    <a:pt x="41" y="615"/>
                  </a:lnTo>
                  <a:lnTo>
                    <a:pt x="50" y="634"/>
                  </a:lnTo>
                  <a:lnTo>
                    <a:pt x="60" y="652"/>
                  </a:lnTo>
                  <a:lnTo>
                    <a:pt x="72" y="670"/>
                  </a:lnTo>
                  <a:lnTo>
                    <a:pt x="85" y="688"/>
                  </a:lnTo>
                  <a:lnTo>
                    <a:pt x="98" y="705"/>
                  </a:lnTo>
                  <a:lnTo>
                    <a:pt x="112" y="722"/>
                  </a:lnTo>
                  <a:lnTo>
                    <a:pt x="128" y="738"/>
                  </a:lnTo>
                  <a:lnTo>
                    <a:pt x="128" y="738"/>
                  </a:lnTo>
                  <a:lnTo>
                    <a:pt x="144" y="754"/>
                  </a:lnTo>
                  <a:lnTo>
                    <a:pt x="160" y="768"/>
                  </a:lnTo>
                  <a:lnTo>
                    <a:pt x="177" y="781"/>
                  </a:lnTo>
                  <a:lnTo>
                    <a:pt x="196" y="794"/>
                  </a:lnTo>
                  <a:lnTo>
                    <a:pt x="214" y="806"/>
                  </a:lnTo>
                  <a:lnTo>
                    <a:pt x="232" y="816"/>
                  </a:lnTo>
                  <a:lnTo>
                    <a:pt x="250" y="825"/>
                  </a:lnTo>
                  <a:lnTo>
                    <a:pt x="270" y="833"/>
                  </a:lnTo>
                  <a:lnTo>
                    <a:pt x="289" y="841"/>
                  </a:lnTo>
                  <a:lnTo>
                    <a:pt x="310" y="847"/>
                  </a:lnTo>
                  <a:lnTo>
                    <a:pt x="330" y="853"/>
                  </a:lnTo>
                  <a:lnTo>
                    <a:pt x="351" y="856"/>
                  </a:lnTo>
                  <a:lnTo>
                    <a:pt x="370" y="860"/>
                  </a:lnTo>
                  <a:lnTo>
                    <a:pt x="391" y="863"/>
                  </a:lnTo>
                  <a:lnTo>
                    <a:pt x="412" y="864"/>
                  </a:lnTo>
                  <a:lnTo>
                    <a:pt x="433" y="866"/>
                  </a:lnTo>
                  <a:lnTo>
                    <a:pt x="454" y="864"/>
                  </a:lnTo>
                  <a:lnTo>
                    <a:pt x="475" y="863"/>
                  </a:lnTo>
                  <a:lnTo>
                    <a:pt x="495" y="860"/>
                  </a:lnTo>
                  <a:lnTo>
                    <a:pt x="515" y="856"/>
                  </a:lnTo>
                  <a:lnTo>
                    <a:pt x="536" y="853"/>
                  </a:lnTo>
                  <a:lnTo>
                    <a:pt x="555" y="847"/>
                  </a:lnTo>
                  <a:lnTo>
                    <a:pt x="576" y="841"/>
                  </a:lnTo>
                  <a:lnTo>
                    <a:pt x="596" y="833"/>
                  </a:lnTo>
                  <a:lnTo>
                    <a:pt x="615" y="825"/>
                  </a:lnTo>
                  <a:lnTo>
                    <a:pt x="633" y="816"/>
                  </a:lnTo>
                  <a:lnTo>
                    <a:pt x="652" y="806"/>
                  </a:lnTo>
                  <a:lnTo>
                    <a:pt x="670" y="794"/>
                  </a:lnTo>
                  <a:lnTo>
                    <a:pt x="688" y="781"/>
                  </a:lnTo>
                  <a:lnTo>
                    <a:pt x="705" y="768"/>
                  </a:lnTo>
                  <a:lnTo>
                    <a:pt x="722" y="754"/>
                  </a:lnTo>
                  <a:lnTo>
                    <a:pt x="738" y="738"/>
                  </a:lnTo>
                  <a:lnTo>
                    <a:pt x="738"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75"/>
            <p:cNvSpPr>
              <a:spLocks/>
            </p:cNvSpPr>
            <p:nvPr userDrawn="1"/>
          </p:nvSpPr>
          <p:spPr bwMode="auto">
            <a:xfrm>
              <a:off x="3789" y="840"/>
              <a:ext cx="196" cy="196"/>
            </a:xfrm>
            <a:custGeom>
              <a:avLst/>
              <a:gdLst>
                <a:gd name="T0" fmla="*/ 683 w 783"/>
                <a:gd name="T1" fmla="*/ 654 h 783"/>
                <a:gd name="T2" fmla="*/ 720 w 783"/>
                <a:gd name="T3" fmla="*/ 608 h 783"/>
                <a:gd name="T4" fmla="*/ 747 w 783"/>
                <a:gd name="T5" fmla="*/ 557 h 783"/>
                <a:gd name="T6" fmla="*/ 768 w 783"/>
                <a:gd name="T7" fmla="*/ 503 h 783"/>
                <a:gd name="T8" fmla="*/ 780 w 783"/>
                <a:gd name="T9" fmla="*/ 449 h 783"/>
                <a:gd name="T10" fmla="*/ 783 w 783"/>
                <a:gd name="T11" fmla="*/ 393 h 783"/>
                <a:gd name="T12" fmla="*/ 780 w 783"/>
                <a:gd name="T13" fmla="*/ 335 h 783"/>
                <a:gd name="T14" fmla="*/ 768 w 783"/>
                <a:gd name="T15" fmla="*/ 281 h 783"/>
                <a:gd name="T16" fmla="*/ 747 w 783"/>
                <a:gd name="T17" fmla="*/ 227 h 783"/>
                <a:gd name="T18" fmla="*/ 720 w 783"/>
                <a:gd name="T19" fmla="*/ 176 h 783"/>
                <a:gd name="T20" fmla="*/ 683 w 783"/>
                <a:gd name="T21" fmla="*/ 129 h 783"/>
                <a:gd name="T22" fmla="*/ 654 w 783"/>
                <a:gd name="T23" fmla="*/ 101 h 783"/>
                <a:gd name="T24" fmla="*/ 608 w 783"/>
                <a:gd name="T25" fmla="*/ 66 h 783"/>
                <a:gd name="T26" fmla="*/ 557 w 783"/>
                <a:gd name="T27" fmla="*/ 37 h 783"/>
                <a:gd name="T28" fmla="*/ 503 w 783"/>
                <a:gd name="T29" fmla="*/ 16 h 783"/>
                <a:gd name="T30" fmla="*/ 449 w 783"/>
                <a:gd name="T31" fmla="*/ 4 h 783"/>
                <a:gd name="T32" fmla="*/ 393 w 783"/>
                <a:gd name="T33" fmla="*/ 0 h 783"/>
                <a:gd name="T34" fmla="*/ 335 w 783"/>
                <a:gd name="T35" fmla="*/ 4 h 783"/>
                <a:gd name="T36" fmla="*/ 280 w 783"/>
                <a:gd name="T37" fmla="*/ 16 h 783"/>
                <a:gd name="T38" fmla="*/ 227 w 783"/>
                <a:gd name="T39" fmla="*/ 37 h 783"/>
                <a:gd name="T40" fmla="*/ 176 w 783"/>
                <a:gd name="T41" fmla="*/ 66 h 783"/>
                <a:gd name="T42" fmla="*/ 129 w 783"/>
                <a:gd name="T43" fmla="*/ 101 h 783"/>
                <a:gd name="T44" fmla="*/ 101 w 783"/>
                <a:gd name="T45" fmla="*/ 129 h 783"/>
                <a:gd name="T46" fmla="*/ 65 w 783"/>
                <a:gd name="T47" fmla="*/ 176 h 783"/>
                <a:gd name="T48" fmla="*/ 37 w 783"/>
                <a:gd name="T49" fmla="*/ 227 h 783"/>
                <a:gd name="T50" fmla="*/ 16 w 783"/>
                <a:gd name="T51" fmla="*/ 281 h 783"/>
                <a:gd name="T52" fmla="*/ 4 w 783"/>
                <a:gd name="T53" fmla="*/ 335 h 783"/>
                <a:gd name="T54" fmla="*/ 0 w 783"/>
                <a:gd name="T55" fmla="*/ 393 h 783"/>
                <a:gd name="T56" fmla="*/ 4 w 783"/>
                <a:gd name="T57" fmla="*/ 449 h 783"/>
                <a:gd name="T58" fmla="*/ 16 w 783"/>
                <a:gd name="T59" fmla="*/ 503 h 783"/>
                <a:gd name="T60" fmla="*/ 37 w 783"/>
                <a:gd name="T61" fmla="*/ 557 h 783"/>
                <a:gd name="T62" fmla="*/ 65 w 783"/>
                <a:gd name="T63" fmla="*/ 608 h 783"/>
                <a:gd name="T64" fmla="*/ 101 w 783"/>
                <a:gd name="T65" fmla="*/ 654 h 783"/>
                <a:gd name="T66" fmla="*/ 129 w 783"/>
                <a:gd name="T67" fmla="*/ 683 h 783"/>
                <a:gd name="T68" fmla="*/ 176 w 783"/>
                <a:gd name="T69" fmla="*/ 718 h 783"/>
                <a:gd name="T70" fmla="*/ 227 w 783"/>
                <a:gd name="T71" fmla="*/ 747 h 783"/>
                <a:gd name="T72" fmla="*/ 280 w 783"/>
                <a:gd name="T73" fmla="*/ 768 h 783"/>
                <a:gd name="T74" fmla="*/ 335 w 783"/>
                <a:gd name="T75" fmla="*/ 780 h 783"/>
                <a:gd name="T76" fmla="*/ 393 w 783"/>
                <a:gd name="T77" fmla="*/ 783 h 783"/>
                <a:gd name="T78" fmla="*/ 449 w 783"/>
                <a:gd name="T79" fmla="*/ 780 h 783"/>
                <a:gd name="T80" fmla="*/ 503 w 783"/>
                <a:gd name="T81" fmla="*/ 768 h 783"/>
                <a:gd name="T82" fmla="*/ 557 w 783"/>
                <a:gd name="T83" fmla="*/ 747 h 783"/>
                <a:gd name="T84" fmla="*/ 608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9" y="669"/>
                  </a:moveTo>
                  <a:lnTo>
                    <a:pt x="669" y="669"/>
                  </a:lnTo>
                  <a:lnTo>
                    <a:pt x="683" y="654"/>
                  </a:lnTo>
                  <a:lnTo>
                    <a:pt x="696" y="639"/>
                  </a:lnTo>
                  <a:lnTo>
                    <a:pt x="708" y="623"/>
                  </a:lnTo>
                  <a:lnTo>
                    <a:pt x="720" y="608"/>
                  </a:lnTo>
                  <a:lnTo>
                    <a:pt x="729" y="591"/>
                  </a:lnTo>
                  <a:lnTo>
                    <a:pt x="739" y="574"/>
                  </a:lnTo>
                  <a:lnTo>
                    <a:pt x="747" y="557"/>
                  </a:lnTo>
                  <a:lnTo>
                    <a:pt x="755" y="540"/>
                  </a:lnTo>
                  <a:lnTo>
                    <a:pt x="761" y="522"/>
                  </a:lnTo>
                  <a:lnTo>
                    <a:pt x="768" y="503"/>
                  </a:lnTo>
                  <a:lnTo>
                    <a:pt x="772" y="485"/>
                  </a:lnTo>
                  <a:lnTo>
                    <a:pt x="777" y="467"/>
                  </a:lnTo>
                  <a:lnTo>
                    <a:pt x="780" y="449"/>
                  </a:lnTo>
                  <a:lnTo>
                    <a:pt x="782" y="429"/>
                  </a:lnTo>
                  <a:lnTo>
                    <a:pt x="783" y="411"/>
                  </a:lnTo>
                  <a:lnTo>
                    <a:pt x="783" y="393"/>
                  </a:lnTo>
                  <a:lnTo>
                    <a:pt x="783" y="373"/>
                  </a:lnTo>
                  <a:lnTo>
                    <a:pt x="782" y="355"/>
                  </a:lnTo>
                  <a:lnTo>
                    <a:pt x="780" y="335"/>
                  </a:lnTo>
                  <a:lnTo>
                    <a:pt x="777" y="317"/>
                  </a:lnTo>
                  <a:lnTo>
                    <a:pt x="772" y="299"/>
                  </a:lnTo>
                  <a:lnTo>
                    <a:pt x="768" y="281"/>
                  </a:lnTo>
                  <a:lnTo>
                    <a:pt x="761" y="262"/>
                  </a:lnTo>
                  <a:lnTo>
                    <a:pt x="755" y="244"/>
                  </a:lnTo>
                  <a:lnTo>
                    <a:pt x="747" y="227"/>
                  </a:lnTo>
                  <a:lnTo>
                    <a:pt x="739" y="210"/>
                  </a:lnTo>
                  <a:lnTo>
                    <a:pt x="729" y="193"/>
                  </a:lnTo>
                  <a:lnTo>
                    <a:pt x="720" y="176"/>
                  </a:lnTo>
                  <a:lnTo>
                    <a:pt x="708" y="161"/>
                  </a:lnTo>
                  <a:lnTo>
                    <a:pt x="696" y="145"/>
                  </a:lnTo>
                  <a:lnTo>
                    <a:pt x="683" y="129"/>
                  </a:lnTo>
                  <a:lnTo>
                    <a:pt x="669" y="115"/>
                  </a:lnTo>
                  <a:lnTo>
                    <a:pt x="669" y="115"/>
                  </a:lnTo>
                  <a:lnTo>
                    <a:pt x="654" y="101"/>
                  </a:lnTo>
                  <a:lnTo>
                    <a:pt x="639" y="88"/>
                  </a:lnTo>
                  <a:lnTo>
                    <a:pt x="623" y="76"/>
                  </a:lnTo>
                  <a:lnTo>
                    <a:pt x="608" y="66"/>
                  </a:lnTo>
                  <a:lnTo>
                    <a:pt x="591" y="55"/>
                  </a:lnTo>
                  <a:lnTo>
                    <a:pt x="574" y="45"/>
                  </a:lnTo>
                  <a:lnTo>
                    <a:pt x="557" y="37"/>
                  </a:lnTo>
                  <a:lnTo>
                    <a:pt x="540" y="29"/>
                  </a:lnTo>
                  <a:lnTo>
                    <a:pt x="522" y="23"/>
                  </a:lnTo>
                  <a:lnTo>
                    <a:pt x="503" y="16"/>
                  </a:lnTo>
                  <a:lnTo>
                    <a:pt x="485" y="12"/>
                  </a:lnTo>
                  <a:lnTo>
                    <a:pt x="467" y="8"/>
                  </a:lnTo>
                  <a:lnTo>
                    <a:pt x="449" y="4"/>
                  </a:lnTo>
                  <a:lnTo>
                    <a:pt x="429" y="2"/>
                  </a:lnTo>
                  <a:lnTo>
                    <a:pt x="411" y="0"/>
                  </a:lnTo>
                  <a:lnTo>
                    <a:pt x="393" y="0"/>
                  </a:lnTo>
                  <a:lnTo>
                    <a:pt x="373" y="0"/>
                  </a:lnTo>
                  <a:lnTo>
                    <a:pt x="355" y="2"/>
                  </a:lnTo>
                  <a:lnTo>
                    <a:pt x="335" y="4"/>
                  </a:lnTo>
                  <a:lnTo>
                    <a:pt x="317" y="8"/>
                  </a:lnTo>
                  <a:lnTo>
                    <a:pt x="299" y="12"/>
                  </a:lnTo>
                  <a:lnTo>
                    <a:pt x="280" y="16"/>
                  </a:lnTo>
                  <a:lnTo>
                    <a:pt x="262" y="23"/>
                  </a:lnTo>
                  <a:lnTo>
                    <a:pt x="244" y="29"/>
                  </a:lnTo>
                  <a:lnTo>
                    <a:pt x="227" y="37"/>
                  </a:lnTo>
                  <a:lnTo>
                    <a:pt x="210" y="45"/>
                  </a:lnTo>
                  <a:lnTo>
                    <a:pt x="193" y="55"/>
                  </a:lnTo>
                  <a:lnTo>
                    <a:pt x="176" y="66"/>
                  </a:lnTo>
                  <a:lnTo>
                    <a:pt x="161" y="76"/>
                  </a:lnTo>
                  <a:lnTo>
                    <a:pt x="145" y="88"/>
                  </a:lnTo>
                  <a:lnTo>
                    <a:pt x="129" y="101"/>
                  </a:lnTo>
                  <a:lnTo>
                    <a:pt x="115" y="115"/>
                  </a:lnTo>
                  <a:lnTo>
                    <a:pt x="115" y="115"/>
                  </a:lnTo>
                  <a:lnTo>
                    <a:pt x="101" y="129"/>
                  </a:lnTo>
                  <a:lnTo>
                    <a:pt x="88" y="145"/>
                  </a:lnTo>
                  <a:lnTo>
                    <a:pt x="76" y="161"/>
                  </a:lnTo>
                  <a:lnTo>
                    <a:pt x="65" y="176"/>
                  </a:lnTo>
                  <a:lnTo>
                    <a:pt x="55" y="193"/>
                  </a:lnTo>
                  <a:lnTo>
                    <a:pt x="45" y="210"/>
                  </a:lnTo>
                  <a:lnTo>
                    <a:pt x="37" y="227"/>
                  </a:lnTo>
                  <a:lnTo>
                    <a:pt x="29" y="244"/>
                  </a:lnTo>
                  <a:lnTo>
                    <a:pt x="22" y="262"/>
                  </a:lnTo>
                  <a:lnTo>
                    <a:pt x="16" y="281"/>
                  </a:lnTo>
                  <a:lnTo>
                    <a:pt x="12" y="299"/>
                  </a:lnTo>
                  <a:lnTo>
                    <a:pt x="8" y="317"/>
                  </a:lnTo>
                  <a:lnTo>
                    <a:pt x="4" y="335"/>
                  </a:lnTo>
                  <a:lnTo>
                    <a:pt x="2" y="355"/>
                  </a:lnTo>
                  <a:lnTo>
                    <a:pt x="0" y="373"/>
                  </a:lnTo>
                  <a:lnTo>
                    <a:pt x="0" y="393"/>
                  </a:lnTo>
                  <a:lnTo>
                    <a:pt x="0" y="411"/>
                  </a:lnTo>
                  <a:lnTo>
                    <a:pt x="2" y="429"/>
                  </a:lnTo>
                  <a:lnTo>
                    <a:pt x="4" y="449"/>
                  </a:lnTo>
                  <a:lnTo>
                    <a:pt x="8" y="467"/>
                  </a:lnTo>
                  <a:lnTo>
                    <a:pt x="12" y="485"/>
                  </a:lnTo>
                  <a:lnTo>
                    <a:pt x="16" y="503"/>
                  </a:lnTo>
                  <a:lnTo>
                    <a:pt x="22" y="522"/>
                  </a:lnTo>
                  <a:lnTo>
                    <a:pt x="29" y="540"/>
                  </a:lnTo>
                  <a:lnTo>
                    <a:pt x="37" y="557"/>
                  </a:lnTo>
                  <a:lnTo>
                    <a:pt x="45" y="574"/>
                  </a:lnTo>
                  <a:lnTo>
                    <a:pt x="55" y="591"/>
                  </a:lnTo>
                  <a:lnTo>
                    <a:pt x="65" y="608"/>
                  </a:lnTo>
                  <a:lnTo>
                    <a:pt x="76" y="623"/>
                  </a:lnTo>
                  <a:lnTo>
                    <a:pt x="88" y="639"/>
                  </a:lnTo>
                  <a:lnTo>
                    <a:pt x="101" y="654"/>
                  </a:lnTo>
                  <a:lnTo>
                    <a:pt x="115" y="669"/>
                  </a:lnTo>
                  <a:lnTo>
                    <a:pt x="115" y="669"/>
                  </a:lnTo>
                  <a:lnTo>
                    <a:pt x="129" y="683"/>
                  </a:lnTo>
                  <a:lnTo>
                    <a:pt x="145" y="696"/>
                  </a:lnTo>
                  <a:lnTo>
                    <a:pt x="161" y="708"/>
                  </a:lnTo>
                  <a:lnTo>
                    <a:pt x="176" y="718"/>
                  </a:lnTo>
                  <a:lnTo>
                    <a:pt x="193" y="729"/>
                  </a:lnTo>
                  <a:lnTo>
                    <a:pt x="210" y="739"/>
                  </a:lnTo>
                  <a:lnTo>
                    <a:pt x="227" y="747"/>
                  </a:lnTo>
                  <a:lnTo>
                    <a:pt x="244" y="755"/>
                  </a:lnTo>
                  <a:lnTo>
                    <a:pt x="262" y="761"/>
                  </a:lnTo>
                  <a:lnTo>
                    <a:pt x="280" y="768"/>
                  </a:lnTo>
                  <a:lnTo>
                    <a:pt x="299" y="772"/>
                  </a:lnTo>
                  <a:lnTo>
                    <a:pt x="317" y="777"/>
                  </a:lnTo>
                  <a:lnTo>
                    <a:pt x="335" y="780"/>
                  </a:lnTo>
                  <a:lnTo>
                    <a:pt x="355" y="782"/>
                  </a:lnTo>
                  <a:lnTo>
                    <a:pt x="373" y="783"/>
                  </a:lnTo>
                  <a:lnTo>
                    <a:pt x="393" y="783"/>
                  </a:lnTo>
                  <a:lnTo>
                    <a:pt x="411" y="783"/>
                  </a:lnTo>
                  <a:lnTo>
                    <a:pt x="429" y="782"/>
                  </a:lnTo>
                  <a:lnTo>
                    <a:pt x="449" y="780"/>
                  </a:lnTo>
                  <a:lnTo>
                    <a:pt x="467" y="777"/>
                  </a:lnTo>
                  <a:lnTo>
                    <a:pt x="485" y="772"/>
                  </a:lnTo>
                  <a:lnTo>
                    <a:pt x="503" y="768"/>
                  </a:lnTo>
                  <a:lnTo>
                    <a:pt x="522" y="761"/>
                  </a:lnTo>
                  <a:lnTo>
                    <a:pt x="540" y="755"/>
                  </a:lnTo>
                  <a:lnTo>
                    <a:pt x="557" y="747"/>
                  </a:lnTo>
                  <a:lnTo>
                    <a:pt x="574" y="739"/>
                  </a:lnTo>
                  <a:lnTo>
                    <a:pt x="591" y="729"/>
                  </a:lnTo>
                  <a:lnTo>
                    <a:pt x="608" y="718"/>
                  </a:lnTo>
                  <a:lnTo>
                    <a:pt x="623" y="708"/>
                  </a:lnTo>
                  <a:lnTo>
                    <a:pt x="639" y="696"/>
                  </a:lnTo>
                  <a:lnTo>
                    <a:pt x="654" y="683"/>
                  </a:lnTo>
                  <a:lnTo>
                    <a:pt x="669" y="669"/>
                  </a:lnTo>
                  <a:lnTo>
                    <a:pt x="669"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76"/>
            <p:cNvSpPr>
              <a:spLocks/>
            </p:cNvSpPr>
            <p:nvPr userDrawn="1"/>
          </p:nvSpPr>
          <p:spPr bwMode="auto">
            <a:xfrm>
              <a:off x="3978" y="1029"/>
              <a:ext cx="176" cy="176"/>
            </a:xfrm>
            <a:custGeom>
              <a:avLst/>
              <a:gdLst>
                <a:gd name="T0" fmla="*/ 612 w 701"/>
                <a:gd name="T1" fmla="*/ 585 h 701"/>
                <a:gd name="T2" fmla="*/ 644 w 701"/>
                <a:gd name="T3" fmla="*/ 544 h 701"/>
                <a:gd name="T4" fmla="*/ 670 w 701"/>
                <a:gd name="T5" fmla="*/ 498 h 701"/>
                <a:gd name="T6" fmla="*/ 687 w 701"/>
                <a:gd name="T7" fmla="*/ 451 h 701"/>
                <a:gd name="T8" fmla="*/ 699 w 701"/>
                <a:gd name="T9" fmla="*/ 402 h 701"/>
                <a:gd name="T10" fmla="*/ 701 w 701"/>
                <a:gd name="T11" fmla="*/ 351 h 701"/>
                <a:gd name="T12" fmla="*/ 699 w 701"/>
                <a:gd name="T13" fmla="*/ 300 h 701"/>
                <a:gd name="T14" fmla="*/ 687 w 701"/>
                <a:gd name="T15" fmla="*/ 251 h 701"/>
                <a:gd name="T16" fmla="*/ 670 w 701"/>
                <a:gd name="T17" fmla="*/ 204 h 701"/>
                <a:gd name="T18" fmla="*/ 644 w 701"/>
                <a:gd name="T19" fmla="*/ 158 h 701"/>
                <a:gd name="T20" fmla="*/ 612 w 701"/>
                <a:gd name="T21" fmla="*/ 116 h 701"/>
                <a:gd name="T22" fmla="*/ 587 w 701"/>
                <a:gd name="T23" fmla="*/ 90 h 701"/>
                <a:gd name="T24" fmla="*/ 544 w 701"/>
                <a:gd name="T25" fmla="*/ 58 h 701"/>
                <a:gd name="T26" fmla="*/ 498 w 701"/>
                <a:gd name="T27" fmla="*/ 33 h 701"/>
                <a:gd name="T28" fmla="*/ 451 w 701"/>
                <a:gd name="T29" fmla="*/ 15 h 701"/>
                <a:gd name="T30" fmla="*/ 402 w 701"/>
                <a:gd name="T31" fmla="*/ 3 h 701"/>
                <a:gd name="T32" fmla="*/ 351 w 701"/>
                <a:gd name="T33" fmla="*/ 0 h 701"/>
                <a:gd name="T34" fmla="*/ 300 w 701"/>
                <a:gd name="T35" fmla="*/ 3 h 701"/>
                <a:gd name="T36" fmla="*/ 251 w 701"/>
                <a:gd name="T37" fmla="*/ 15 h 701"/>
                <a:gd name="T38" fmla="*/ 204 w 701"/>
                <a:gd name="T39" fmla="*/ 33 h 701"/>
                <a:gd name="T40" fmla="*/ 158 w 701"/>
                <a:gd name="T41" fmla="*/ 58 h 701"/>
                <a:gd name="T42" fmla="*/ 116 w 701"/>
                <a:gd name="T43" fmla="*/ 90 h 701"/>
                <a:gd name="T44" fmla="*/ 90 w 701"/>
                <a:gd name="T45" fmla="*/ 116 h 701"/>
                <a:gd name="T46" fmla="*/ 58 w 701"/>
                <a:gd name="T47" fmla="*/ 158 h 701"/>
                <a:gd name="T48" fmla="*/ 33 w 701"/>
                <a:gd name="T49" fmla="*/ 204 h 701"/>
                <a:gd name="T50" fmla="*/ 15 w 701"/>
                <a:gd name="T51" fmla="*/ 251 h 701"/>
                <a:gd name="T52" fmla="*/ 3 w 701"/>
                <a:gd name="T53" fmla="*/ 300 h 701"/>
                <a:gd name="T54" fmla="*/ 0 w 701"/>
                <a:gd name="T55" fmla="*/ 351 h 701"/>
                <a:gd name="T56" fmla="*/ 3 w 701"/>
                <a:gd name="T57" fmla="*/ 402 h 701"/>
                <a:gd name="T58" fmla="*/ 15 w 701"/>
                <a:gd name="T59" fmla="*/ 451 h 701"/>
                <a:gd name="T60" fmla="*/ 33 w 701"/>
                <a:gd name="T61" fmla="*/ 498 h 701"/>
                <a:gd name="T62" fmla="*/ 58 w 701"/>
                <a:gd name="T63" fmla="*/ 544 h 701"/>
                <a:gd name="T64" fmla="*/ 90 w 701"/>
                <a:gd name="T65" fmla="*/ 585 h 701"/>
                <a:gd name="T66" fmla="*/ 116 w 701"/>
                <a:gd name="T67" fmla="*/ 611 h 701"/>
                <a:gd name="T68" fmla="*/ 158 w 701"/>
                <a:gd name="T69" fmla="*/ 644 h 701"/>
                <a:gd name="T70" fmla="*/ 204 w 701"/>
                <a:gd name="T71" fmla="*/ 669 h 701"/>
                <a:gd name="T72" fmla="*/ 251 w 701"/>
                <a:gd name="T73" fmla="*/ 687 h 701"/>
                <a:gd name="T74" fmla="*/ 300 w 701"/>
                <a:gd name="T75" fmla="*/ 699 h 701"/>
                <a:gd name="T76" fmla="*/ 351 w 701"/>
                <a:gd name="T77" fmla="*/ 701 h 701"/>
                <a:gd name="T78" fmla="*/ 402 w 701"/>
                <a:gd name="T79" fmla="*/ 699 h 701"/>
                <a:gd name="T80" fmla="*/ 451 w 701"/>
                <a:gd name="T81" fmla="*/ 687 h 701"/>
                <a:gd name="T82" fmla="*/ 498 w 701"/>
                <a:gd name="T83" fmla="*/ 669 h 701"/>
                <a:gd name="T84" fmla="*/ 544 w 701"/>
                <a:gd name="T85" fmla="*/ 644 h 701"/>
                <a:gd name="T86" fmla="*/ 587 w 701"/>
                <a:gd name="T87" fmla="*/ 611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1">
                  <a:moveTo>
                    <a:pt x="600" y="600"/>
                  </a:moveTo>
                  <a:lnTo>
                    <a:pt x="600" y="600"/>
                  </a:lnTo>
                  <a:lnTo>
                    <a:pt x="612" y="585"/>
                  </a:lnTo>
                  <a:lnTo>
                    <a:pt x="623" y="572"/>
                  </a:lnTo>
                  <a:lnTo>
                    <a:pt x="634" y="558"/>
                  </a:lnTo>
                  <a:lnTo>
                    <a:pt x="644" y="544"/>
                  </a:lnTo>
                  <a:lnTo>
                    <a:pt x="653" y="529"/>
                  </a:lnTo>
                  <a:lnTo>
                    <a:pt x="662" y="514"/>
                  </a:lnTo>
                  <a:lnTo>
                    <a:pt x="670" y="498"/>
                  </a:lnTo>
                  <a:lnTo>
                    <a:pt x="677" y="482"/>
                  </a:lnTo>
                  <a:lnTo>
                    <a:pt x="682" y="467"/>
                  </a:lnTo>
                  <a:lnTo>
                    <a:pt x="687" y="451"/>
                  </a:lnTo>
                  <a:lnTo>
                    <a:pt x="692" y="434"/>
                  </a:lnTo>
                  <a:lnTo>
                    <a:pt x="696" y="417"/>
                  </a:lnTo>
                  <a:lnTo>
                    <a:pt x="699" y="402"/>
                  </a:lnTo>
                  <a:lnTo>
                    <a:pt x="700" y="385"/>
                  </a:lnTo>
                  <a:lnTo>
                    <a:pt x="701" y="368"/>
                  </a:lnTo>
                  <a:lnTo>
                    <a:pt x="701" y="351"/>
                  </a:lnTo>
                  <a:lnTo>
                    <a:pt x="701" y="334"/>
                  </a:lnTo>
                  <a:lnTo>
                    <a:pt x="700" y="317"/>
                  </a:lnTo>
                  <a:lnTo>
                    <a:pt x="699" y="300"/>
                  </a:lnTo>
                  <a:lnTo>
                    <a:pt x="696" y="284"/>
                  </a:lnTo>
                  <a:lnTo>
                    <a:pt x="692" y="267"/>
                  </a:lnTo>
                  <a:lnTo>
                    <a:pt x="687" y="251"/>
                  </a:lnTo>
                  <a:lnTo>
                    <a:pt x="682" y="235"/>
                  </a:lnTo>
                  <a:lnTo>
                    <a:pt x="677" y="219"/>
                  </a:lnTo>
                  <a:lnTo>
                    <a:pt x="670" y="204"/>
                  </a:lnTo>
                  <a:lnTo>
                    <a:pt x="662" y="188"/>
                  </a:lnTo>
                  <a:lnTo>
                    <a:pt x="653" y="172"/>
                  </a:lnTo>
                  <a:lnTo>
                    <a:pt x="644" y="158"/>
                  </a:lnTo>
                  <a:lnTo>
                    <a:pt x="634" y="144"/>
                  </a:lnTo>
                  <a:lnTo>
                    <a:pt x="623" y="129"/>
                  </a:lnTo>
                  <a:lnTo>
                    <a:pt x="612" y="116"/>
                  </a:lnTo>
                  <a:lnTo>
                    <a:pt x="600" y="103"/>
                  </a:lnTo>
                  <a:lnTo>
                    <a:pt x="600" y="103"/>
                  </a:lnTo>
                  <a:lnTo>
                    <a:pt x="587" y="90"/>
                  </a:lnTo>
                  <a:lnTo>
                    <a:pt x="572" y="79"/>
                  </a:lnTo>
                  <a:lnTo>
                    <a:pt x="558" y="68"/>
                  </a:lnTo>
                  <a:lnTo>
                    <a:pt x="544" y="58"/>
                  </a:lnTo>
                  <a:lnTo>
                    <a:pt x="529" y="49"/>
                  </a:lnTo>
                  <a:lnTo>
                    <a:pt x="514" y="39"/>
                  </a:lnTo>
                  <a:lnTo>
                    <a:pt x="498" y="33"/>
                  </a:lnTo>
                  <a:lnTo>
                    <a:pt x="483" y="25"/>
                  </a:lnTo>
                  <a:lnTo>
                    <a:pt x="467" y="20"/>
                  </a:lnTo>
                  <a:lnTo>
                    <a:pt x="451" y="15"/>
                  </a:lnTo>
                  <a:lnTo>
                    <a:pt x="434" y="10"/>
                  </a:lnTo>
                  <a:lnTo>
                    <a:pt x="419" y="7"/>
                  </a:lnTo>
                  <a:lnTo>
                    <a:pt x="402" y="3"/>
                  </a:lnTo>
                  <a:lnTo>
                    <a:pt x="385" y="2"/>
                  </a:lnTo>
                  <a:lnTo>
                    <a:pt x="368" y="0"/>
                  </a:lnTo>
                  <a:lnTo>
                    <a:pt x="351" y="0"/>
                  </a:lnTo>
                  <a:lnTo>
                    <a:pt x="334" y="0"/>
                  </a:lnTo>
                  <a:lnTo>
                    <a:pt x="317" y="2"/>
                  </a:lnTo>
                  <a:lnTo>
                    <a:pt x="300" y="3"/>
                  </a:lnTo>
                  <a:lnTo>
                    <a:pt x="284" y="7"/>
                  </a:lnTo>
                  <a:lnTo>
                    <a:pt x="268" y="10"/>
                  </a:lnTo>
                  <a:lnTo>
                    <a:pt x="251" y="15"/>
                  </a:lnTo>
                  <a:lnTo>
                    <a:pt x="235" y="20"/>
                  </a:lnTo>
                  <a:lnTo>
                    <a:pt x="219" y="25"/>
                  </a:lnTo>
                  <a:lnTo>
                    <a:pt x="204" y="33"/>
                  </a:lnTo>
                  <a:lnTo>
                    <a:pt x="188" y="39"/>
                  </a:lnTo>
                  <a:lnTo>
                    <a:pt x="172" y="49"/>
                  </a:lnTo>
                  <a:lnTo>
                    <a:pt x="158" y="58"/>
                  </a:lnTo>
                  <a:lnTo>
                    <a:pt x="144" y="68"/>
                  </a:lnTo>
                  <a:lnTo>
                    <a:pt x="129" y="79"/>
                  </a:lnTo>
                  <a:lnTo>
                    <a:pt x="116" y="90"/>
                  </a:lnTo>
                  <a:lnTo>
                    <a:pt x="103" y="103"/>
                  </a:lnTo>
                  <a:lnTo>
                    <a:pt x="103" y="103"/>
                  </a:lnTo>
                  <a:lnTo>
                    <a:pt x="90" y="116"/>
                  </a:lnTo>
                  <a:lnTo>
                    <a:pt x="79" y="129"/>
                  </a:lnTo>
                  <a:lnTo>
                    <a:pt x="68" y="144"/>
                  </a:lnTo>
                  <a:lnTo>
                    <a:pt x="58" y="158"/>
                  </a:lnTo>
                  <a:lnTo>
                    <a:pt x="49" y="172"/>
                  </a:lnTo>
                  <a:lnTo>
                    <a:pt x="39" y="188"/>
                  </a:lnTo>
                  <a:lnTo>
                    <a:pt x="33" y="204"/>
                  </a:lnTo>
                  <a:lnTo>
                    <a:pt x="25" y="219"/>
                  </a:lnTo>
                  <a:lnTo>
                    <a:pt x="20" y="235"/>
                  </a:lnTo>
                  <a:lnTo>
                    <a:pt x="15" y="251"/>
                  </a:lnTo>
                  <a:lnTo>
                    <a:pt x="10" y="267"/>
                  </a:lnTo>
                  <a:lnTo>
                    <a:pt x="7" y="284"/>
                  </a:lnTo>
                  <a:lnTo>
                    <a:pt x="3" y="300"/>
                  </a:lnTo>
                  <a:lnTo>
                    <a:pt x="2" y="317"/>
                  </a:lnTo>
                  <a:lnTo>
                    <a:pt x="0" y="334"/>
                  </a:lnTo>
                  <a:lnTo>
                    <a:pt x="0" y="351"/>
                  </a:lnTo>
                  <a:lnTo>
                    <a:pt x="0" y="368"/>
                  </a:lnTo>
                  <a:lnTo>
                    <a:pt x="2" y="385"/>
                  </a:lnTo>
                  <a:lnTo>
                    <a:pt x="3" y="402"/>
                  </a:lnTo>
                  <a:lnTo>
                    <a:pt x="7" y="417"/>
                  </a:lnTo>
                  <a:lnTo>
                    <a:pt x="10" y="434"/>
                  </a:lnTo>
                  <a:lnTo>
                    <a:pt x="15" y="451"/>
                  </a:lnTo>
                  <a:lnTo>
                    <a:pt x="20" y="467"/>
                  </a:lnTo>
                  <a:lnTo>
                    <a:pt x="25" y="482"/>
                  </a:lnTo>
                  <a:lnTo>
                    <a:pt x="33" y="498"/>
                  </a:lnTo>
                  <a:lnTo>
                    <a:pt x="39" y="514"/>
                  </a:lnTo>
                  <a:lnTo>
                    <a:pt x="49" y="529"/>
                  </a:lnTo>
                  <a:lnTo>
                    <a:pt x="58" y="544"/>
                  </a:lnTo>
                  <a:lnTo>
                    <a:pt x="68" y="558"/>
                  </a:lnTo>
                  <a:lnTo>
                    <a:pt x="79" y="572"/>
                  </a:lnTo>
                  <a:lnTo>
                    <a:pt x="90" y="585"/>
                  </a:lnTo>
                  <a:lnTo>
                    <a:pt x="103" y="600"/>
                  </a:lnTo>
                  <a:lnTo>
                    <a:pt x="103" y="600"/>
                  </a:lnTo>
                  <a:lnTo>
                    <a:pt x="116" y="611"/>
                  </a:lnTo>
                  <a:lnTo>
                    <a:pt x="129" y="623"/>
                  </a:lnTo>
                  <a:lnTo>
                    <a:pt x="144" y="634"/>
                  </a:lnTo>
                  <a:lnTo>
                    <a:pt x="158" y="644"/>
                  </a:lnTo>
                  <a:lnTo>
                    <a:pt x="172" y="653"/>
                  </a:lnTo>
                  <a:lnTo>
                    <a:pt x="188" y="662"/>
                  </a:lnTo>
                  <a:lnTo>
                    <a:pt x="204" y="669"/>
                  </a:lnTo>
                  <a:lnTo>
                    <a:pt x="219" y="677"/>
                  </a:lnTo>
                  <a:lnTo>
                    <a:pt x="235" y="682"/>
                  </a:lnTo>
                  <a:lnTo>
                    <a:pt x="251" y="687"/>
                  </a:lnTo>
                  <a:lnTo>
                    <a:pt x="268" y="692"/>
                  </a:lnTo>
                  <a:lnTo>
                    <a:pt x="284" y="695"/>
                  </a:lnTo>
                  <a:lnTo>
                    <a:pt x="300" y="699"/>
                  </a:lnTo>
                  <a:lnTo>
                    <a:pt x="317" y="700"/>
                  </a:lnTo>
                  <a:lnTo>
                    <a:pt x="334" y="701"/>
                  </a:lnTo>
                  <a:lnTo>
                    <a:pt x="351" y="701"/>
                  </a:lnTo>
                  <a:lnTo>
                    <a:pt x="368" y="701"/>
                  </a:lnTo>
                  <a:lnTo>
                    <a:pt x="385" y="700"/>
                  </a:lnTo>
                  <a:lnTo>
                    <a:pt x="402" y="699"/>
                  </a:lnTo>
                  <a:lnTo>
                    <a:pt x="419" y="695"/>
                  </a:lnTo>
                  <a:lnTo>
                    <a:pt x="434" y="692"/>
                  </a:lnTo>
                  <a:lnTo>
                    <a:pt x="451" y="687"/>
                  </a:lnTo>
                  <a:lnTo>
                    <a:pt x="467" y="682"/>
                  </a:lnTo>
                  <a:lnTo>
                    <a:pt x="483" y="677"/>
                  </a:lnTo>
                  <a:lnTo>
                    <a:pt x="498" y="669"/>
                  </a:lnTo>
                  <a:lnTo>
                    <a:pt x="514" y="662"/>
                  </a:lnTo>
                  <a:lnTo>
                    <a:pt x="529" y="653"/>
                  </a:lnTo>
                  <a:lnTo>
                    <a:pt x="544" y="644"/>
                  </a:lnTo>
                  <a:lnTo>
                    <a:pt x="558" y="634"/>
                  </a:lnTo>
                  <a:lnTo>
                    <a:pt x="572" y="623"/>
                  </a:lnTo>
                  <a:lnTo>
                    <a:pt x="587" y="611"/>
                  </a:lnTo>
                  <a:lnTo>
                    <a:pt x="600" y="600"/>
                  </a:lnTo>
                  <a:lnTo>
                    <a:pt x="600"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77"/>
            <p:cNvSpPr>
              <a:spLocks/>
            </p:cNvSpPr>
            <p:nvPr userDrawn="1"/>
          </p:nvSpPr>
          <p:spPr bwMode="auto">
            <a:xfrm>
              <a:off x="4167" y="1218"/>
              <a:ext cx="156" cy="156"/>
            </a:xfrm>
            <a:custGeom>
              <a:avLst/>
              <a:gdLst>
                <a:gd name="T0" fmla="*/ 531 w 622"/>
                <a:gd name="T1" fmla="*/ 91 h 622"/>
                <a:gd name="T2" fmla="*/ 507 w 622"/>
                <a:gd name="T3" fmla="*/ 70 h 622"/>
                <a:gd name="T4" fmla="*/ 482 w 622"/>
                <a:gd name="T5" fmla="*/ 51 h 622"/>
                <a:gd name="T6" fmla="*/ 428 w 622"/>
                <a:gd name="T7" fmla="*/ 24 h 622"/>
                <a:gd name="T8" fmla="*/ 370 w 622"/>
                <a:gd name="T9" fmla="*/ 7 h 622"/>
                <a:gd name="T10" fmla="*/ 312 w 622"/>
                <a:gd name="T11" fmla="*/ 0 h 622"/>
                <a:gd name="T12" fmla="*/ 252 w 622"/>
                <a:gd name="T13" fmla="*/ 7 h 622"/>
                <a:gd name="T14" fmla="*/ 194 w 622"/>
                <a:gd name="T15" fmla="*/ 24 h 622"/>
                <a:gd name="T16" fmla="*/ 140 w 622"/>
                <a:gd name="T17" fmla="*/ 51 h 622"/>
                <a:gd name="T18" fmla="*/ 115 w 622"/>
                <a:gd name="T19" fmla="*/ 70 h 622"/>
                <a:gd name="T20" fmla="*/ 91 w 622"/>
                <a:gd name="T21" fmla="*/ 91 h 622"/>
                <a:gd name="T22" fmla="*/ 81 w 622"/>
                <a:gd name="T23" fmla="*/ 103 h 622"/>
                <a:gd name="T24" fmla="*/ 60 w 622"/>
                <a:gd name="T25" fmla="*/ 128 h 622"/>
                <a:gd name="T26" fmla="*/ 37 w 622"/>
                <a:gd name="T27" fmla="*/ 167 h 622"/>
                <a:gd name="T28" fmla="*/ 13 w 622"/>
                <a:gd name="T29" fmla="*/ 223 h 622"/>
                <a:gd name="T30" fmla="*/ 1 w 622"/>
                <a:gd name="T31" fmla="*/ 281 h 622"/>
                <a:gd name="T32" fmla="*/ 1 w 622"/>
                <a:gd name="T33" fmla="*/ 340 h 622"/>
                <a:gd name="T34" fmla="*/ 13 w 622"/>
                <a:gd name="T35" fmla="*/ 399 h 622"/>
                <a:gd name="T36" fmla="*/ 37 w 622"/>
                <a:gd name="T37" fmla="*/ 455 h 622"/>
                <a:gd name="T38" fmla="*/ 60 w 622"/>
                <a:gd name="T39" fmla="*/ 494 h 622"/>
                <a:gd name="T40" fmla="*/ 81 w 622"/>
                <a:gd name="T41" fmla="*/ 519 h 622"/>
                <a:gd name="T42" fmla="*/ 91 w 622"/>
                <a:gd name="T43" fmla="*/ 530 h 622"/>
                <a:gd name="T44" fmla="*/ 115 w 622"/>
                <a:gd name="T45" fmla="*/ 551 h 622"/>
                <a:gd name="T46" fmla="*/ 140 w 622"/>
                <a:gd name="T47" fmla="*/ 571 h 622"/>
                <a:gd name="T48" fmla="*/ 194 w 622"/>
                <a:gd name="T49" fmla="*/ 598 h 622"/>
                <a:gd name="T50" fmla="*/ 252 w 622"/>
                <a:gd name="T51" fmla="*/ 615 h 622"/>
                <a:gd name="T52" fmla="*/ 312 w 622"/>
                <a:gd name="T53" fmla="*/ 622 h 622"/>
                <a:gd name="T54" fmla="*/ 370 w 622"/>
                <a:gd name="T55" fmla="*/ 615 h 622"/>
                <a:gd name="T56" fmla="*/ 428 w 622"/>
                <a:gd name="T57" fmla="*/ 598 h 622"/>
                <a:gd name="T58" fmla="*/ 482 w 622"/>
                <a:gd name="T59" fmla="*/ 571 h 622"/>
                <a:gd name="T60" fmla="*/ 507 w 622"/>
                <a:gd name="T61" fmla="*/ 551 h 622"/>
                <a:gd name="T62" fmla="*/ 531 w 622"/>
                <a:gd name="T63" fmla="*/ 530 h 622"/>
                <a:gd name="T64" fmla="*/ 542 w 622"/>
                <a:gd name="T65" fmla="*/ 519 h 622"/>
                <a:gd name="T66" fmla="*/ 562 w 622"/>
                <a:gd name="T67" fmla="*/ 494 h 622"/>
                <a:gd name="T68" fmla="*/ 587 w 622"/>
                <a:gd name="T69" fmla="*/ 455 h 622"/>
                <a:gd name="T70" fmla="*/ 609 w 622"/>
                <a:gd name="T71" fmla="*/ 399 h 622"/>
                <a:gd name="T72" fmla="*/ 620 w 622"/>
                <a:gd name="T73" fmla="*/ 340 h 622"/>
                <a:gd name="T74" fmla="*/ 620 w 622"/>
                <a:gd name="T75" fmla="*/ 281 h 622"/>
                <a:gd name="T76" fmla="*/ 609 w 622"/>
                <a:gd name="T77" fmla="*/ 223 h 622"/>
                <a:gd name="T78" fmla="*/ 587 w 622"/>
                <a:gd name="T79" fmla="*/ 167 h 622"/>
                <a:gd name="T80" fmla="*/ 562 w 622"/>
                <a:gd name="T81" fmla="*/ 128 h 622"/>
                <a:gd name="T82" fmla="*/ 542 w 622"/>
                <a:gd name="T83" fmla="*/ 103 h 622"/>
                <a:gd name="T84" fmla="*/ 53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31" y="91"/>
                  </a:moveTo>
                  <a:lnTo>
                    <a:pt x="531" y="91"/>
                  </a:lnTo>
                  <a:lnTo>
                    <a:pt x="519" y="81"/>
                  </a:lnTo>
                  <a:lnTo>
                    <a:pt x="507" y="70"/>
                  </a:lnTo>
                  <a:lnTo>
                    <a:pt x="494" y="60"/>
                  </a:lnTo>
                  <a:lnTo>
                    <a:pt x="482" y="51"/>
                  </a:lnTo>
                  <a:lnTo>
                    <a:pt x="455" y="35"/>
                  </a:lnTo>
                  <a:lnTo>
                    <a:pt x="428" y="24"/>
                  </a:lnTo>
                  <a:lnTo>
                    <a:pt x="399" y="13"/>
                  </a:lnTo>
                  <a:lnTo>
                    <a:pt x="370" y="7"/>
                  </a:lnTo>
                  <a:lnTo>
                    <a:pt x="340" y="1"/>
                  </a:lnTo>
                  <a:lnTo>
                    <a:pt x="312" y="0"/>
                  </a:lnTo>
                  <a:lnTo>
                    <a:pt x="282" y="1"/>
                  </a:lnTo>
                  <a:lnTo>
                    <a:pt x="252" y="7"/>
                  </a:lnTo>
                  <a:lnTo>
                    <a:pt x="223" y="13"/>
                  </a:lnTo>
                  <a:lnTo>
                    <a:pt x="194" y="24"/>
                  </a:lnTo>
                  <a:lnTo>
                    <a:pt x="167" y="35"/>
                  </a:lnTo>
                  <a:lnTo>
                    <a:pt x="140" y="51"/>
                  </a:lnTo>
                  <a:lnTo>
                    <a:pt x="128" y="60"/>
                  </a:lnTo>
                  <a:lnTo>
                    <a:pt x="115" y="70"/>
                  </a:lnTo>
                  <a:lnTo>
                    <a:pt x="103" y="81"/>
                  </a:lnTo>
                  <a:lnTo>
                    <a:pt x="91" y="91"/>
                  </a:lnTo>
                  <a:lnTo>
                    <a:pt x="91" y="91"/>
                  </a:lnTo>
                  <a:lnTo>
                    <a:pt x="81" y="103"/>
                  </a:lnTo>
                  <a:lnTo>
                    <a:pt x="71" y="115"/>
                  </a:lnTo>
                  <a:lnTo>
                    <a:pt x="60" y="128"/>
                  </a:lnTo>
                  <a:lnTo>
                    <a:pt x="52" y="139"/>
                  </a:lnTo>
                  <a:lnTo>
                    <a:pt x="37" y="167"/>
                  </a:lnTo>
                  <a:lnTo>
                    <a:pt x="24" y="194"/>
                  </a:lnTo>
                  <a:lnTo>
                    <a:pt x="13" y="223"/>
                  </a:lnTo>
                  <a:lnTo>
                    <a:pt x="7" y="252"/>
                  </a:lnTo>
                  <a:lnTo>
                    <a:pt x="1" y="281"/>
                  </a:lnTo>
                  <a:lnTo>
                    <a:pt x="0" y="311"/>
                  </a:lnTo>
                  <a:lnTo>
                    <a:pt x="1" y="340"/>
                  </a:lnTo>
                  <a:lnTo>
                    <a:pt x="7" y="370"/>
                  </a:lnTo>
                  <a:lnTo>
                    <a:pt x="13" y="399"/>
                  </a:lnTo>
                  <a:lnTo>
                    <a:pt x="24" y="427"/>
                  </a:lnTo>
                  <a:lnTo>
                    <a:pt x="37" y="455"/>
                  </a:lnTo>
                  <a:lnTo>
                    <a:pt x="52" y="482"/>
                  </a:lnTo>
                  <a:lnTo>
                    <a:pt x="60" y="494"/>
                  </a:lnTo>
                  <a:lnTo>
                    <a:pt x="71" y="507"/>
                  </a:lnTo>
                  <a:lnTo>
                    <a:pt x="81" y="519"/>
                  </a:lnTo>
                  <a:lnTo>
                    <a:pt x="91" y="530"/>
                  </a:lnTo>
                  <a:lnTo>
                    <a:pt x="91" y="530"/>
                  </a:lnTo>
                  <a:lnTo>
                    <a:pt x="103" y="542"/>
                  </a:lnTo>
                  <a:lnTo>
                    <a:pt x="115" y="551"/>
                  </a:lnTo>
                  <a:lnTo>
                    <a:pt x="128" y="562"/>
                  </a:lnTo>
                  <a:lnTo>
                    <a:pt x="140" y="571"/>
                  </a:lnTo>
                  <a:lnTo>
                    <a:pt x="167" y="586"/>
                  </a:lnTo>
                  <a:lnTo>
                    <a:pt x="194" y="598"/>
                  </a:lnTo>
                  <a:lnTo>
                    <a:pt x="223" y="608"/>
                  </a:lnTo>
                  <a:lnTo>
                    <a:pt x="252" y="615"/>
                  </a:lnTo>
                  <a:lnTo>
                    <a:pt x="282" y="620"/>
                  </a:lnTo>
                  <a:lnTo>
                    <a:pt x="312" y="622"/>
                  </a:lnTo>
                  <a:lnTo>
                    <a:pt x="340" y="620"/>
                  </a:lnTo>
                  <a:lnTo>
                    <a:pt x="370" y="615"/>
                  </a:lnTo>
                  <a:lnTo>
                    <a:pt x="399" y="608"/>
                  </a:lnTo>
                  <a:lnTo>
                    <a:pt x="428" y="598"/>
                  </a:lnTo>
                  <a:lnTo>
                    <a:pt x="455" y="586"/>
                  </a:lnTo>
                  <a:lnTo>
                    <a:pt x="482" y="571"/>
                  </a:lnTo>
                  <a:lnTo>
                    <a:pt x="494" y="562"/>
                  </a:lnTo>
                  <a:lnTo>
                    <a:pt x="507" y="551"/>
                  </a:lnTo>
                  <a:lnTo>
                    <a:pt x="519" y="542"/>
                  </a:lnTo>
                  <a:lnTo>
                    <a:pt x="531" y="530"/>
                  </a:lnTo>
                  <a:lnTo>
                    <a:pt x="531" y="530"/>
                  </a:lnTo>
                  <a:lnTo>
                    <a:pt x="542" y="519"/>
                  </a:lnTo>
                  <a:lnTo>
                    <a:pt x="551" y="507"/>
                  </a:lnTo>
                  <a:lnTo>
                    <a:pt x="562" y="494"/>
                  </a:lnTo>
                  <a:lnTo>
                    <a:pt x="571" y="482"/>
                  </a:lnTo>
                  <a:lnTo>
                    <a:pt x="587" y="455"/>
                  </a:lnTo>
                  <a:lnTo>
                    <a:pt x="598" y="427"/>
                  </a:lnTo>
                  <a:lnTo>
                    <a:pt x="609" y="399"/>
                  </a:lnTo>
                  <a:lnTo>
                    <a:pt x="617" y="370"/>
                  </a:lnTo>
                  <a:lnTo>
                    <a:pt x="620" y="340"/>
                  </a:lnTo>
                  <a:lnTo>
                    <a:pt x="622" y="311"/>
                  </a:lnTo>
                  <a:lnTo>
                    <a:pt x="620" y="281"/>
                  </a:lnTo>
                  <a:lnTo>
                    <a:pt x="617" y="252"/>
                  </a:lnTo>
                  <a:lnTo>
                    <a:pt x="609" y="223"/>
                  </a:lnTo>
                  <a:lnTo>
                    <a:pt x="598" y="194"/>
                  </a:lnTo>
                  <a:lnTo>
                    <a:pt x="587" y="167"/>
                  </a:lnTo>
                  <a:lnTo>
                    <a:pt x="571" y="139"/>
                  </a:lnTo>
                  <a:lnTo>
                    <a:pt x="562" y="128"/>
                  </a:lnTo>
                  <a:lnTo>
                    <a:pt x="551" y="115"/>
                  </a:lnTo>
                  <a:lnTo>
                    <a:pt x="542" y="103"/>
                  </a:lnTo>
                  <a:lnTo>
                    <a:pt x="531" y="91"/>
                  </a:lnTo>
                  <a:lnTo>
                    <a:pt x="53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78"/>
            <p:cNvSpPr>
              <a:spLocks/>
            </p:cNvSpPr>
            <p:nvPr userDrawn="1"/>
          </p:nvSpPr>
          <p:spPr bwMode="auto">
            <a:xfrm>
              <a:off x="4357" y="1408"/>
              <a:ext cx="134" cy="134"/>
            </a:xfrm>
            <a:custGeom>
              <a:avLst/>
              <a:gdLst>
                <a:gd name="T0" fmla="*/ 80 w 540"/>
                <a:gd name="T1" fmla="*/ 79 h 539"/>
                <a:gd name="T2" fmla="*/ 45 w 540"/>
                <a:gd name="T3" fmla="*/ 121 h 539"/>
                <a:gd name="T4" fmla="*/ 20 w 540"/>
                <a:gd name="T5" fmla="*/ 168 h 539"/>
                <a:gd name="T6" fmla="*/ 5 w 540"/>
                <a:gd name="T7" fmla="*/ 218 h 539"/>
                <a:gd name="T8" fmla="*/ 0 w 540"/>
                <a:gd name="T9" fmla="*/ 270 h 539"/>
                <a:gd name="T10" fmla="*/ 5 w 540"/>
                <a:gd name="T11" fmla="*/ 322 h 539"/>
                <a:gd name="T12" fmla="*/ 20 w 540"/>
                <a:gd name="T13" fmla="*/ 371 h 539"/>
                <a:gd name="T14" fmla="*/ 45 w 540"/>
                <a:gd name="T15" fmla="*/ 418 h 539"/>
                <a:gd name="T16" fmla="*/ 80 w 540"/>
                <a:gd name="T17" fmla="*/ 461 h 539"/>
                <a:gd name="T18" fmla="*/ 99 w 540"/>
                <a:gd name="T19" fmla="*/ 479 h 539"/>
                <a:gd name="T20" fmla="*/ 145 w 540"/>
                <a:gd name="T21" fmla="*/ 509 h 539"/>
                <a:gd name="T22" fmla="*/ 193 w 540"/>
                <a:gd name="T23" fmla="*/ 529 h 539"/>
                <a:gd name="T24" fmla="*/ 244 w 540"/>
                <a:gd name="T25" fmla="*/ 538 h 539"/>
                <a:gd name="T26" fmla="*/ 296 w 540"/>
                <a:gd name="T27" fmla="*/ 538 h 539"/>
                <a:gd name="T28" fmla="*/ 347 w 540"/>
                <a:gd name="T29" fmla="*/ 529 h 539"/>
                <a:gd name="T30" fmla="*/ 395 w 540"/>
                <a:gd name="T31" fmla="*/ 509 h 539"/>
                <a:gd name="T32" fmla="*/ 441 w 540"/>
                <a:gd name="T33" fmla="*/ 479 h 539"/>
                <a:gd name="T34" fmla="*/ 462 w 540"/>
                <a:gd name="T35" fmla="*/ 461 h 539"/>
                <a:gd name="T36" fmla="*/ 495 w 540"/>
                <a:gd name="T37" fmla="*/ 418 h 539"/>
                <a:gd name="T38" fmla="*/ 520 w 540"/>
                <a:gd name="T39" fmla="*/ 371 h 539"/>
                <a:gd name="T40" fmla="*/ 536 w 540"/>
                <a:gd name="T41" fmla="*/ 322 h 539"/>
                <a:gd name="T42" fmla="*/ 540 w 540"/>
                <a:gd name="T43" fmla="*/ 270 h 539"/>
                <a:gd name="T44" fmla="*/ 536 w 540"/>
                <a:gd name="T45" fmla="*/ 218 h 539"/>
                <a:gd name="T46" fmla="*/ 520 w 540"/>
                <a:gd name="T47" fmla="*/ 168 h 539"/>
                <a:gd name="T48" fmla="*/ 495 w 540"/>
                <a:gd name="T49" fmla="*/ 121 h 539"/>
                <a:gd name="T50" fmla="*/ 462 w 540"/>
                <a:gd name="T51" fmla="*/ 79 h 539"/>
                <a:gd name="T52" fmla="*/ 441 w 540"/>
                <a:gd name="T53" fmla="*/ 60 h 539"/>
                <a:gd name="T54" fmla="*/ 395 w 540"/>
                <a:gd name="T55" fmla="*/ 31 h 539"/>
                <a:gd name="T56" fmla="*/ 347 w 540"/>
                <a:gd name="T57" fmla="*/ 10 h 539"/>
                <a:gd name="T58" fmla="*/ 296 w 540"/>
                <a:gd name="T59" fmla="*/ 1 h 539"/>
                <a:gd name="T60" fmla="*/ 244 w 540"/>
                <a:gd name="T61" fmla="*/ 1 h 539"/>
                <a:gd name="T62" fmla="*/ 193 w 540"/>
                <a:gd name="T63" fmla="*/ 10 h 539"/>
                <a:gd name="T64" fmla="*/ 145 w 540"/>
                <a:gd name="T65" fmla="*/ 31 h 539"/>
                <a:gd name="T66" fmla="*/ 99 w 540"/>
                <a:gd name="T67" fmla="*/ 60 h 539"/>
                <a:gd name="T68" fmla="*/ 8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80" y="79"/>
                  </a:moveTo>
                  <a:lnTo>
                    <a:pt x="80" y="79"/>
                  </a:lnTo>
                  <a:lnTo>
                    <a:pt x="60" y="99"/>
                  </a:lnTo>
                  <a:lnTo>
                    <a:pt x="45" y="121"/>
                  </a:lnTo>
                  <a:lnTo>
                    <a:pt x="32" y="145"/>
                  </a:lnTo>
                  <a:lnTo>
                    <a:pt x="20" y="168"/>
                  </a:lnTo>
                  <a:lnTo>
                    <a:pt x="11" y="193"/>
                  </a:lnTo>
                  <a:lnTo>
                    <a:pt x="5" y="218"/>
                  </a:lnTo>
                  <a:lnTo>
                    <a:pt x="2" y="244"/>
                  </a:lnTo>
                  <a:lnTo>
                    <a:pt x="0" y="270"/>
                  </a:lnTo>
                  <a:lnTo>
                    <a:pt x="2" y="296"/>
                  </a:lnTo>
                  <a:lnTo>
                    <a:pt x="5" y="322"/>
                  </a:lnTo>
                  <a:lnTo>
                    <a:pt x="11" y="347"/>
                  </a:lnTo>
                  <a:lnTo>
                    <a:pt x="20" y="371"/>
                  </a:lnTo>
                  <a:lnTo>
                    <a:pt x="32" y="395"/>
                  </a:lnTo>
                  <a:lnTo>
                    <a:pt x="45" y="418"/>
                  </a:lnTo>
                  <a:lnTo>
                    <a:pt x="60" y="440"/>
                  </a:lnTo>
                  <a:lnTo>
                    <a:pt x="80" y="461"/>
                  </a:lnTo>
                  <a:lnTo>
                    <a:pt x="80" y="461"/>
                  </a:lnTo>
                  <a:lnTo>
                    <a:pt x="99" y="479"/>
                  </a:lnTo>
                  <a:lnTo>
                    <a:pt x="121" y="495"/>
                  </a:lnTo>
                  <a:lnTo>
                    <a:pt x="145" y="509"/>
                  </a:lnTo>
                  <a:lnTo>
                    <a:pt x="168" y="520"/>
                  </a:lnTo>
                  <a:lnTo>
                    <a:pt x="193" y="529"/>
                  </a:lnTo>
                  <a:lnTo>
                    <a:pt x="219" y="535"/>
                  </a:lnTo>
                  <a:lnTo>
                    <a:pt x="244" y="538"/>
                  </a:lnTo>
                  <a:lnTo>
                    <a:pt x="270" y="539"/>
                  </a:lnTo>
                  <a:lnTo>
                    <a:pt x="296" y="538"/>
                  </a:lnTo>
                  <a:lnTo>
                    <a:pt x="322" y="535"/>
                  </a:lnTo>
                  <a:lnTo>
                    <a:pt x="347" y="529"/>
                  </a:lnTo>
                  <a:lnTo>
                    <a:pt x="372" y="520"/>
                  </a:lnTo>
                  <a:lnTo>
                    <a:pt x="395" y="509"/>
                  </a:lnTo>
                  <a:lnTo>
                    <a:pt x="419" y="495"/>
                  </a:lnTo>
                  <a:lnTo>
                    <a:pt x="441" y="479"/>
                  </a:lnTo>
                  <a:lnTo>
                    <a:pt x="462" y="461"/>
                  </a:lnTo>
                  <a:lnTo>
                    <a:pt x="462" y="461"/>
                  </a:lnTo>
                  <a:lnTo>
                    <a:pt x="480" y="440"/>
                  </a:lnTo>
                  <a:lnTo>
                    <a:pt x="495" y="418"/>
                  </a:lnTo>
                  <a:lnTo>
                    <a:pt x="510" y="395"/>
                  </a:lnTo>
                  <a:lnTo>
                    <a:pt x="520" y="371"/>
                  </a:lnTo>
                  <a:lnTo>
                    <a:pt x="529" y="347"/>
                  </a:lnTo>
                  <a:lnTo>
                    <a:pt x="536" y="322"/>
                  </a:lnTo>
                  <a:lnTo>
                    <a:pt x="538" y="296"/>
                  </a:lnTo>
                  <a:lnTo>
                    <a:pt x="540" y="270"/>
                  </a:lnTo>
                  <a:lnTo>
                    <a:pt x="538" y="244"/>
                  </a:lnTo>
                  <a:lnTo>
                    <a:pt x="536" y="218"/>
                  </a:lnTo>
                  <a:lnTo>
                    <a:pt x="529" y="193"/>
                  </a:lnTo>
                  <a:lnTo>
                    <a:pt x="520" y="168"/>
                  </a:lnTo>
                  <a:lnTo>
                    <a:pt x="510" y="145"/>
                  </a:lnTo>
                  <a:lnTo>
                    <a:pt x="495" y="121"/>
                  </a:lnTo>
                  <a:lnTo>
                    <a:pt x="480" y="99"/>
                  </a:lnTo>
                  <a:lnTo>
                    <a:pt x="462" y="79"/>
                  </a:lnTo>
                  <a:lnTo>
                    <a:pt x="462" y="79"/>
                  </a:lnTo>
                  <a:lnTo>
                    <a:pt x="441" y="60"/>
                  </a:lnTo>
                  <a:lnTo>
                    <a:pt x="419" y="44"/>
                  </a:lnTo>
                  <a:lnTo>
                    <a:pt x="395" y="31"/>
                  </a:lnTo>
                  <a:lnTo>
                    <a:pt x="372" y="20"/>
                  </a:lnTo>
                  <a:lnTo>
                    <a:pt x="347" y="10"/>
                  </a:lnTo>
                  <a:lnTo>
                    <a:pt x="322" y="5"/>
                  </a:lnTo>
                  <a:lnTo>
                    <a:pt x="296" y="1"/>
                  </a:lnTo>
                  <a:lnTo>
                    <a:pt x="270" y="0"/>
                  </a:lnTo>
                  <a:lnTo>
                    <a:pt x="244" y="1"/>
                  </a:lnTo>
                  <a:lnTo>
                    <a:pt x="219" y="5"/>
                  </a:lnTo>
                  <a:lnTo>
                    <a:pt x="193" y="10"/>
                  </a:lnTo>
                  <a:lnTo>
                    <a:pt x="168" y="20"/>
                  </a:lnTo>
                  <a:lnTo>
                    <a:pt x="145" y="31"/>
                  </a:lnTo>
                  <a:lnTo>
                    <a:pt x="121" y="44"/>
                  </a:lnTo>
                  <a:lnTo>
                    <a:pt x="99" y="60"/>
                  </a:lnTo>
                  <a:lnTo>
                    <a:pt x="80" y="79"/>
                  </a:lnTo>
                  <a:lnTo>
                    <a:pt x="8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79"/>
            <p:cNvSpPr>
              <a:spLocks/>
            </p:cNvSpPr>
            <p:nvPr userDrawn="1"/>
          </p:nvSpPr>
          <p:spPr bwMode="auto">
            <a:xfrm>
              <a:off x="4546" y="1596"/>
              <a:ext cx="115" cy="115"/>
            </a:xfrm>
            <a:custGeom>
              <a:avLst/>
              <a:gdLst>
                <a:gd name="T0" fmla="*/ 68 w 460"/>
                <a:gd name="T1" fmla="*/ 67 h 460"/>
                <a:gd name="T2" fmla="*/ 38 w 460"/>
                <a:gd name="T3" fmla="*/ 104 h 460"/>
                <a:gd name="T4" fmla="*/ 17 w 460"/>
                <a:gd name="T5" fmla="*/ 143 h 460"/>
                <a:gd name="T6" fmla="*/ 5 w 460"/>
                <a:gd name="T7" fmla="*/ 186 h 460"/>
                <a:gd name="T8" fmla="*/ 0 w 460"/>
                <a:gd name="T9" fmla="*/ 230 h 460"/>
                <a:gd name="T10" fmla="*/ 5 w 460"/>
                <a:gd name="T11" fmla="*/ 273 h 460"/>
                <a:gd name="T12" fmla="*/ 17 w 460"/>
                <a:gd name="T13" fmla="*/ 316 h 460"/>
                <a:gd name="T14" fmla="*/ 38 w 460"/>
                <a:gd name="T15" fmla="*/ 357 h 460"/>
                <a:gd name="T16" fmla="*/ 68 w 460"/>
                <a:gd name="T17" fmla="*/ 392 h 460"/>
                <a:gd name="T18" fmla="*/ 85 w 460"/>
                <a:gd name="T19" fmla="*/ 407 h 460"/>
                <a:gd name="T20" fmla="*/ 124 w 460"/>
                <a:gd name="T21" fmla="*/ 434 h 460"/>
                <a:gd name="T22" fmla="*/ 164 w 460"/>
                <a:gd name="T23" fmla="*/ 449 h 460"/>
                <a:gd name="T24" fmla="*/ 209 w 460"/>
                <a:gd name="T25" fmla="*/ 458 h 460"/>
                <a:gd name="T26" fmla="*/ 252 w 460"/>
                <a:gd name="T27" fmla="*/ 458 h 460"/>
                <a:gd name="T28" fmla="*/ 296 w 460"/>
                <a:gd name="T29" fmla="*/ 449 h 460"/>
                <a:gd name="T30" fmla="*/ 338 w 460"/>
                <a:gd name="T31" fmla="*/ 434 h 460"/>
                <a:gd name="T32" fmla="*/ 375 w 460"/>
                <a:gd name="T33" fmla="*/ 407 h 460"/>
                <a:gd name="T34" fmla="*/ 392 w 460"/>
                <a:gd name="T35" fmla="*/ 392 h 460"/>
                <a:gd name="T36" fmla="*/ 422 w 460"/>
                <a:gd name="T37" fmla="*/ 357 h 460"/>
                <a:gd name="T38" fmla="*/ 443 w 460"/>
                <a:gd name="T39" fmla="*/ 316 h 460"/>
                <a:gd name="T40" fmla="*/ 456 w 460"/>
                <a:gd name="T41" fmla="*/ 273 h 460"/>
                <a:gd name="T42" fmla="*/ 460 w 460"/>
                <a:gd name="T43" fmla="*/ 230 h 460"/>
                <a:gd name="T44" fmla="*/ 456 w 460"/>
                <a:gd name="T45" fmla="*/ 186 h 460"/>
                <a:gd name="T46" fmla="*/ 443 w 460"/>
                <a:gd name="T47" fmla="*/ 143 h 460"/>
                <a:gd name="T48" fmla="*/ 422 w 460"/>
                <a:gd name="T49" fmla="*/ 104 h 460"/>
                <a:gd name="T50" fmla="*/ 392 w 460"/>
                <a:gd name="T51" fmla="*/ 67 h 460"/>
                <a:gd name="T52" fmla="*/ 375 w 460"/>
                <a:gd name="T53" fmla="*/ 52 h 460"/>
                <a:gd name="T54" fmla="*/ 338 w 460"/>
                <a:gd name="T55" fmla="*/ 27 h 460"/>
                <a:gd name="T56" fmla="*/ 296 w 460"/>
                <a:gd name="T57" fmla="*/ 10 h 460"/>
                <a:gd name="T58" fmla="*/ 252 w 460"/>
                <a:gd name="T59" fmla="*/ 1 h 460"/>
                <a:gd name="T60" fmla="*/ 209 w 460"/>
                <a:gd name="T61" fmla="*/ 1 h 460"/>
                <a:gd name="T62" fmla="*/ 164 w 460"/>
                <a:gd name="T63" fmla="*/ 10 h 460"/>
                <a:gd name="T64" fmla="*/ 124 w 460"/>
                <a:gd name="T65" fmla="*/ 27 h 460"/>
                <a:gd name="T66" fmla="*/ 85 w 460"/>
                <a:gd name="T67" fmla="*/ 52 h 460"/>
                <a:gd name="T68" fmla="*/ 68 w 460"/>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68" y="67"/>
                  </a:moveTo>
                  <a:lnTo>
                    <a:pt x="68" y="67"/>
                  </a:lnTo>
                  <a:lnTo>
                    <a:pt x="52" y="84"/>
                  </a:lnTo>
                  <a:lnTo>
                    <a:pt x="38" y="104"/>
                  </a:lnTo>
                  <a:lnTo>
                    <a:pt x="27" y="123"/>
                  </a:lnTo>
                  <a:lnTo>
                    <a:pt x="17" y="143"/>
                  </a:lnTo>
                  <a:lnTo>
                    <a:pt x="10" y="164"/>
                  </a:lnTo>
                  <a:lnTo>
                    <a:pt x="5" y="186"/>
                  </a:lnTo>
                  <a:lnTo>
                    <a:pt x="1" y="208"/>
                  </a:lnTo>
                  <a:lnTo>
                    <a:pt x="0" y="230"/>
                  </a:lnTo>
                  <a:lnTo>
                    <a:pt x="1" y="251"/>
                  </a:lnTo>
                  <a:lnTo>
                    <a:pt x="5" y="273"/>
                  </a:lnTo>
                  <a:lnTo>
                    <a:pt x="10" y="295"/>
                  </a:lnTo>
                  <a:lnTo>
                    <a:pt x="17" y="316"/>
                  </a:lnTo>
                  <a:lnTo>
                    <a:pt x="27" y="337"/>
                  </a:lnTo>
                  <a:lnTo>
                    <a:pt x="38" y="357"/>
                  </a:lnTo>
                  <a:lnTo>
                    <a:pt x="52" y="375"/>
                  </a:lnTo>
                  <a:lnTo>
                    <a:pt x="68" y="392"/>
                  </a:lnTo>
                  <a:lnTo>
                    <a:pt x="68" y="392"/>
                  </a:lnTo>
                  <a:lnTo>
                    <a:pt x="85" y="407"/>
                  </a:lnTo>
                  <a:lnTo>
                    <a:pt x="104" y="422"/>
                  </a:lnTo>
                  <a:lnTo>
                    <a:pt x="124" y="434"/>
                  </a:lnTo>
                  <a:lnTo>
                    <a:pt x="143" y="443"/>
                  </a:lnTo>
                  <a:lnTo>
                    <a:pt x="164" y="449"/>
                  </a:lnTo>
                  <a:lnTo>
                    <a:pt x="186" y="456"/>
                  </a:lnTo>
                  <a:lnTo>
                    <a:pt x="209" y="458"/>
                  </a:lnTo>
                  <a:lnTo>
                    <a:pt x="231" y="460"/>
                  </a:lnTo>
                  <a:lnTo>
                    <a:pt x="252" y="458"/>
                  </a:lnTo>
                  <a:lnTo>
                    <a:pt x="274" y="456"/>
                  </a:lnTo>
                  <a:lnTo>
                    <a:pt x="296" y="449"/>
                  </a:lnTo>
                  <a:lnTo>
                    <a:pt x="317" y="443"/>
                  </a:lnTo>
                  <a:lnTo>
                    <a:pt x="338" y="434"/>
                  </a:lnTo>
                  <a:lnTo>
                    <a:pt x="357" y="422"/>
                  </a:lnTo>
                  <a:lnTo>
                    <a:pt x="375" y="407"/>
                  </a:lnTo>
                  <a:lnTo>
                    <a:pt x="392" y="392"/>
                  </a:lnTo>
                  <a:lnTo>
                    <a:pt x="392" y="392"/>
                  </a:lnTo>
                  <a:lnTo>
                    <a:pt x="408" y="375"/>
                  </a:lnTo>
                  <a:lnTo>
                    <a:pt x="422" y="357"/>
                  </a:lnTo>
                  <a:lnTo>
                    <a:pt x="434" y="337"/>
                  </a:lnTo>
                  <a:lnTo>
                    <a:pt x="443" y="316"/>
                  </a:lnTo>
                  <a:lnTo>
                    <a:pt x="451" y="295"/>
                  </a:lnTo>
                  <a:lnTo>
                    <a:pt x="456" y="273"/>
                  </a:lnTo>
                  <a:lnTo>
                    <a:pt x="459" y="251"/>
                  </a:lnTo>
                  <a:lnTo>
                    <a:pt x="460" y="230"/>
                  </a:lnTo>
                  <a:lnTo>
                    <a:pt x="459" y="208"/>
                  </a:lnTo>
                  <a:lnTo>
                    <a:pt x="456" y="186"/>
                  </a:lnTo>
                  <a:lnTo>
                    <a:pt x="451" y="164"/>
                  </a:lnTo>
                  <a:lnTo>
                    <a:pt x="443" y="143"/>
                  </a:lnTo>
                  <a:lnTo>
                    <a:pt x="434" y="123"/>
                  </a:lnTo>
                  <a:lnTo>
                    <a:pt x="422" y="104"/>
                  </a:lnTo>
                  <a:lnTo>
                    <a:pt x="408" y="84"/>
                  </a:lnTo>
                  <a:lnTo>
                    <a:pt x="392" y="67"/>
                  </a:lnTo>
                  <a:lnTo>
                    <a:pt x="392" y="67"/>
                  </a:lnTo>
                  <a:lnTo>
                    <a:pt x="375" y="52"/>
                  </a:lnTo>
                  <a:lnTo>
                    <a:pt x="357" y="37"/>
                  </a:lnTo>
                  <a:lnTo>
                    <a:pt x="338" y="27"/>
                  </a:lnTo>
                  <a:lnTo>
                    <a:pt x="317" y="17"/>
                  </a:lnTo>
                  <a:lnTo>
                    <a:pt x="296" y="10"/>
                  </a:lnTo>
                  <a:lnTo>
                    <a:pt x="274" y="5"/>
                  </a:lnTo>
                  <a:lnTo>
                    <a:pt x="252" y="1"/>
                  </a:lnTo>
                  <a:lnTo>
                    <a:pt x="231" y="0"/>
                  </a:lnTo>
                  <a:lnTo>
                    <a:pt x="209" y="1"/>
                  </a:lnTo>
                  <a:lnTo>
                    <a:pt x="186" y="5"/>
                  </a:lnTo>
                  <a:lnTo>
                    <a:pt x="164" y="10"/>
                  </a:lnTo>
                  <a:lnTo>
                    <a:pt x="143" y="17"/>
                  </a:lnTo>
                  <a:lnTo>
                    <a:pt x="124" y="27"/>
                  </a:lnTo>
                  <a:lnTo>
                    <a:pt x="104"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80"/>
            <p:cNvSpPr>
              <a:spLocks/>
            </p:cNvSpPr>
            <p:nvPr userDrawn="1"/>
          </p:nvSpPr>
          <p:spPr bwMode="auto">
            <a:xfrm>
              <a:off x="4735" y="1786"/>
              <a:ext cx="94" cy="94"/>
            </a:xfrm>
            <a:custGeom>
              <a:avLst/>
              <a:gdLst>
                <a:gd name="T0" fmla="*/ 56 w 378"/>
                <a:gd name="T1" fmla="*/ 56 h 377"/>
                <a:gd name="T2" fmla="*/ 31 w 378"/>
                <a:gd name="T3" fmla="*/ 84 h 377"/>
                <a:gd name="T4" fmla="*/ 14 w 378"/>
                <a:gd name="T5" fmla="*/ 118 h 377"/>
                <a:gd name="T6" fmla="*/ 4 w 378"/>
                <a:gd name="T7" fmla="*/ 152 h 377"/>
                <a:gd name="T8" fmla="*/ 0 w 378"/>
                <a:gd name="T9" fmla="*/ 189 h 377"/>
                <a:gd name="T10" fmla="*/ 4 w 378"/>
                <a:gd name="T11" fmla="*/ 225 h 377"/>
                <a:gd name="T12" fmla="*/ 14 w 378"/>
                <a:gd name="T13" fmla="*/ 260 h 377"/>
                <a:gd name="T14" fmla="*/ 31 w 378"/>
                <a:gd name="T15" fmla="*/ 293 h 377"/>
                <a:gd name="T16" fmla="*/ 56 w 378"/>
                <a:gd name="T17" fmla="*/ 323 h 377"/>
                <a:gd name="T18" fmla="*/ 71 w 378"/>
                <a:gd name="T19" fmla="*/ 336 h 377"/>
                <a:gd name="T20" fmla="*/ 102 w 378"/>
                <a:gd name="T21" fmla="*/ 357 h 377"/>
                <a:gd name="T22" fmla="*/ 136 w 378"/>
                <a:gd name="T23" fmla="*/ 370 h 377"/>
                <a:gd name="T24" fmla="*/ 171 w 378"/>
                <a:gd name="T25" fmla="*/ 376 h 377"/>
                <a:gd name="T26" fmla="*/ 207 w 378"/>
                <a:gd name="T27" fmla="*/ 376 h 377"/>
                <a:gd name="T28" fmla="*/ 243 w 378"/>
                <a:gd name="T29" fmla="*/ 370 h 377"/>
                <a:gd name="T30" fmla="*/ 278 w 378"/>
                <a:gd name="T31" fmla="*/ 357 h 377"/>
                <a:gd name="T32" fmla="*/ 309 w 378"/>
                <a:gd name="T33" fmla="*/ 336 h 377"/>
                <a:gd name="T34" fmla="*/ 323 w 378"/>
                <a:gd name="T35" fmla="*/ 323 h 377"/>
                <a:gd name="T36" fmla="*/ 347 w 378"/>
                <a:gd name="T37" fmla="*/ 293 h 377"/>
                <a:gd name="T38" fmla="*/ 365 w 378"/>
                <a:gd name="T39" fmla="*/ 260 h 377"/>
                <a:gd name="T40" fmla="*/ 375 w 378"/>
                <a:gd name="T41" fmla="*/ 225 h 377"/>
                <a:gd name="T42" fmla="*/ 378 w 378"/>
                <a:gd name="T43" fmla="*/ 189 h 377"/>
                <a:gd name="T44" fmla="*/ 375 w 378"/>
                <a:gd name="T45" fmla="*/ 152 h 377"/>
                <a:gd name="T46" fmla="*/ 365 w 378"/>
                <a:gd name="T47" fmla="*/ 118 h 377"/>
                <a:gd name="T48" fmla="*/ 347 w 378"/>
                <a:gd name="T49" fmla="*/ 84 h 377"/>
                <a:gd name="T50" fmla="*/ 323 w 378"/>
                <a:gd name="T51" fmla="*/ 56 h 377"/>
                <a:gd name="T52" fmla="*/ 309 w 378"/>
                <a:gd name="T53" fmla="*/ 43 h 377"/>
                <a:gd name="T54" fmla="*/ 278 w 378"/>
                <a:gd name="T55" fmla="*/ 22 h 377"/>
                <a:gd name="T56" fmla="*/ 243 w 378"/>
                <a:gd name="T57" fmla="*/ 7 h 377"/>
                <a:gd name="T58" fmla="*/ 207 w 378"/>
                <a:gd name="T59" fmla="*/ 1 h 377"/>
                <a:gd name="T60" fmla="*/ 171 w 378"/>
                <a:gd name="T61" fmla="*/ 1 h 377"/>
                <a:gd name="T62" fmla="*/ 136 w 378"/>
                <a:gd name="T63" fmla="*/ 7 h 377"/>
                <a:gd name="T64" fmla="*/ 102 w 378"/>
                <a:gd name="T65" fmla="*/ 22 h 377"/>
                <a:gd name="T66" fmla="*/ 71 w 378"/>
                <a:gd name="T67" fmla="*/ 43 h 377"/>
                <a:gd name="T68" fmla="*/ 56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6" y="56"/>
                  </a:moveTo>
                  <a:lnTo>
                    <a:pt x="56" y="56"/>
                  </a:lnTo>
                  <a:lnTo>
                    <a:pt x="43" y="70"/>
                  </a:lnTo>
                  <a:lnTo>
                    <a:pt x="31" y="84"/>
                  </a:lnTo>
                  <a:lnTo>
                    <a:pt x="22" y="101"/>
                  </a:lnTo>
                  <a:lnTo>
                    <a:pt x="14" y="118"/>
                  </a:lnTo>
                  <a:lnTo>
                    <a:pt x="8" y="135"/>
                  </a:lnTo>
                  <a:lnTo>
                    <a:pt x="4" y="152"/>
                  </a:lnTo>
                  <a:lnTo>
                    <a:pt x="1" y="170"/>
                  </a:lnTo>
                  <a:lnTo>
                    <a:pt x="0" y="189"/>
                  </a:lnTo>
                  <a:lnTo>
                    <a:pt x="1" y="207"/>
                  </a:lnTo>
                  <a:lnTo>
                    <a:pt x="4" y="225"/>
                  </a:lnTo>
                  <a:lnTo>
                    <a:pt x="8" y="242"/>
                  </a:lnTo>
                  <a:lnTo>
                    <a:pt x="14" y="260"/>
                  </a:lnTo>
                  <a:lnTo>
                    <a:pt x="22" y="277"/>
                  </a:lnTo>
                  <a:lnTo>
                    <a:pt x="31" y="293"/>
                  </a:lnTo>
                  <a:lnTo>
                    <a:pt x="43" y="308"/>
                  </a:lnTo>
                  <a:lnTo>
                    <a:pt x="56" y="323"/>
                  </a:lnTo>
                  <a:lnTo>
                    <a:pt x="56" y="323"/>
                  </a:lnTo>
                  <a:lnTo>
                    <a:pt x="71" y="336"/>
                  </a:lnTo>
                  <a:lnTo>
                    <a:pt x="85" y="346"/>
                  </a:lnTo>
                  <a:lnTo>
                    <a:pt x="102" y="357"/>
                  </a:lnTo>
                  <a:lnTo>
                    <a:pt x="119" y="364"/>
                  </a:lnTo>
                  <a:lnTo>
                    <a:pt x="136" y="370"/>
                  </a:lnTo>
                  <a:lnTo>
                    <a:pt x="153" y="375"/>
                  </a:lnTo>
                  <a:lnTo>
                    <a:pt x="171" y="376"/>
                  </a:lnTo>
                  <a:lnTo>
                    <a:pt x="189" y="377"/>
                  </a:lnTo>
                  <a:lnTo>
                    <a:pt x="207" y="376"/>
                  </a:lnTo>
                  <a:lnTo>
                    <a:pt x="226" y="375"/>
                  </a:lnTo>
                  <a:lnTo>
                    <a:pt x="243" y="370"/>
                  </a:lnTo>
                  <a:lnTo>
                    <a:pt x="261" y="364"/>
                  </a:lnTo>
                  <a:lnTo>
                    <a:pt x="278" y="357"/>
                  </a:lnTo>
                  <a:lnTo>
                    <a:pt x="293" y="346"/>
                  </a:lnTo>
                  <a:lnTo>
                    <a:pt x="309" y="336"/>
                  </a:lnTo>
                  <a:lnTo>
                    <a:pt x="323" y="323"/>
                  </a:lnTo>
                  <a:lnTo>
                    <a:pt x="323" y="323"/>
                  </a:lnTo>
                  <a:lnTo>
                    <a:pt x="336" y="308"/>
                  </a:lnTo>
                  <a:lnTo>
                    <a:pt x="347" y="293"/>
                  </a:lnTo>
                  <a:lnTo>
                    <a:pt x="357" y="277"/>
                  </a:lnTo>
                  <a:lnTo>
                    <a:pt x="365" y="260"/>
                  </a:lnTo>
                  <a:lnTo>
                    <a:pt x="370" y="242"/>
                  </a:lnTo>
                  <a:lnTo>
                    <a:pt x="375" y="225"/>
                  </a:lnTo>
                  <a:lnTo>
                    <a:pt x="378" y="207"/>
                  </a:lnTo>
                  <a:lnTo>
                    <a:pt x="378" y="189"/>
                  </a:lnTo>
                  <a:lnTo>
                    <a:pt x="378" y="170"/>
                  </a:lnTo>
                  <a:lnTo>
                    <a:pt x="375" y="152"/>
                  </a:lnTo>
                  <a:lnTo>
                    <a:pt x="370" y="135"/>
                  </a:lnTo>
                  <a:lnTo>
                    <a:pt x="365" y="118"/>
                  </a:lnTo>
                  <a:lnTo>
                    <a:pt x="357" y="101"/>
                  </a:lnTo>
                  <a:lnTo>
                    <a:pt x="347" y="84"/>
                  </a:lnTo>
                  <a:lnTo>
                    <a:pt x="336" y="70"/>
                  </a:lnTo>
                  <a:lnTo>
                    <a:pt x="323" y="56"/>
                  </a:lnTo>
                  <a:lnTo>
                    <a:pt x="323" y="56"/>
                  </a:lnTo>
                  <a:lnTo>
                    <a:pt x="309" y="43"/>
                  </a:lnTo>
                  <a:lnTo>
                    <a:pt x="293" y="31"/>
                  </a:lnTo>
                  <a:lnTo>
                    <a:pt x="278" y="22"/>
                  </a:lnTo>
                  <a:lnTo>
                    <a:pt x="261" y="14"/>
                  </a:lnTo>
                  <a:lnTo>
                    <a:pt x="243" y="7"/>
                  </a:lnTo>
                  <a:lnTo>
                    <a:pt x="226" y="4"/>
                  </a:lnTo>
                  <a:lnTo>
                    <a:pt x="207" y="1"/>
                  </a:lnTo>
                  <a:lnTo>
                    <a:pt x="189" y="0"/>
                  </a:lnTo>
                  <a:lnTo>
                    <a:pt x="171" y="1"/>
                  </a:lnTo>
                  <a:lnTo>
                    <a:pt x="153" y="4"/>
                  </a:lnTo>
                  <a:lnTo>
                    <a:pt x="136" y="7"/>
                  </a:lnTo>
                  <a:lnTo>
                    <a:pt x="119" y="14"/>
                  </a:lnTo>
                  <a:lnTo>
                    <a:pt x="102" y="22"/>
                  </a:lnTo>
                  <a:lnTo>
                    <a:pt x="85" y="31"/>
                  </a:lnTo>
                  <a:lnTo>
                    <a:pt x="71" y="43"/>
                  </a:lnTo>
                  <a:lnTo>
                    <a:pt x="56" y="56"/>
                  </a:lnTo>
                  <a:lnTo>
                    <a:pt x="56"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81"/>
            <p:cNvSpPr>
              <a:spLocks/>
            </p:cNvSpPr>
            <p:nvPr userDrawn="1"/>
          </p:nvSpPr>
          <p:spPr bwMode="auto">
            <a:xfrm>
              <a:off x="4924" y="1975"/>
              <a:ext cx="74" cy="74"/>
            </a:xfrm>
            <a:custGeom>
              <a:avLst/>
              <a:gdLst>
                <a:gd name="T0" fmla="*/ 43 w 297"/>
                <a:gd name="T1" fmla="*/ 43 h 297"/>
                <a:gd name="T2" fmla="*/ 24 w 297"/>
                <a:gd name="T3" fmla="*/ 66 h 297"/>
                <a:gd name="T4" fmla="*/ 11 w 297"/>
                <a:gd name="T5" fmla="*/ 92 h 297"/>
                <a:gd name="T6" fmla="*/ 3 w 297"/>
                <a:gd name="T7" fmla="*/ 119 h 297"/>
                <a:gd name="T8" fmla="*/ 0 w 297"/>
                <a:gd name="T9" fmla="*/ 148 h 297"/>
                <a:gd name="T10" fmla="*/ 3 w 297"/>
                <a:gd name="T11" fmla="*/ 175 h 297"/>
                <a:gd name="T12" fmla="*/ 11 w 297"/>
                <a:gd name="T13" fmla="*/ 204 h 297"/>
                <a:gd name="T14" fmla="*/ 24 w 297"/>
                <a:gd name="T15" fmla="*/ 229 h 297"/>
                <a:gd name="T16" fmla="*/ 43 w 297"/>
                <a:gd name="T17" fmla="*/ 252 h 297"/>
                <a:gd name="T18" fmla="*/ 55 w 297"/>
                <a:gd name="T19" fmla="*/ 263 h 297"/>
                <a:gd name="T20" fmla="*/ 80 w 297"/>
                <a:gd name="T21" fmla="*/ 280 h 297"/>
                <a:gd name="T22" fmla="*/ 106 w 297"/>
                <a:gd name="T23" fmla="*/ 290 h 297"/>
                <a:gd name="T24" fmla="*/ 134 w 297"/>
                <a:gd name="T25" fmla="*/ 295 h 297"/>
                <a:gd name="T26" fmla="*/ 163 w 297"/>
                <a:gd name="T27" fmla="*/ 295 h 297"/>
                <a:gd name="T28" fmla="*/ 191 w 297"/>
                <a:gd name="T29" fmla="*/ 290 h 297"/>
                <a:gd name="T30" fmla="*/ 218 w 297"/>
                <a:gd name="T31" fmla="*/ 280 h 297"/>
                <a:gd name="T32" fmla="*/ 243 w 297"/>
                <a:gd name="T33" fmla="*/ 263 h 297"/>
                <a:gd name="T34" fmla="*/ 253 w 297"/>
                <a:gd name="T35" fmla="*/ 252 h 297"/>
                <a:gd name="T36" fmla="*/ 273 w 297"/>
                <a:gd name="T37" fmla="*/ 229 h 297"/>
                <a:gd name="T38" fmla="*/ 286 w 297"/>
                <a:gd name="T39" fmla="*/ 204 h 297"/>
                <a:gd name="T40" fmla="*/ 295 w 297"/>
                <a:gd name="T41" fmla="*/ 175 h 297"/>
                <a:gd name="T42" fmla="*/ 297 w 297"/>
                <a:gd name="T43" fmla="*/ 148 h 297"/>
                <a:gd name="T44" fmla="*/ 295 w 297"/>
                <a:gd name="T45" fmla="*/ 119 h 297"/>
                <a:gd name="T46" fmla="*/ 286 w 297"/>
                <a:gd name="T47" fmla="*/ 92 h 297"/>
                <a:gd name="T48" fmla="*/ 273 w 297"/>
                <a:gd name="T49" fmla="*/ 66 h 297"/>
                <a:gd name="T50" fmla="*/ 253 w 297"/>
                <a:gd name="T51" fmla="*/ 43 h 297"/>
                <a:gd name="T52" fmla="*/ 243 w 297"/>
                <a:gd name="T53" fmla="*/ 32 h 297"/>
                <a:gd name="T54" fmla="*/ 218 w 297"/>
                <a:gd name="T55" fmla="*/ 17 h 297"/>
                <a:gd name="T56" fmla="*/ 191 w 297"/>
                <a:gd name="T57" fmla="*/ 5 h 297"/>
                <a:gd name="T58" fmla="*/ 163 w 297"/>
                <a:gd name="T59" fmla="*/ 0 h 297"/>
                <a:gd name="T60" fmla="*/ 134 w 297"/>
                <a:gd name="T61" fmla="*/ 0 h 297"/>
                <a:gd name="T62" fmla="*/ 106 w 297"/>
                <a:gd name="T63" fmla="*/ 5 h 297"/>
                <a:gd name="T64" fmla="*/ 80 w 297"/>
                <a:gd name="T65" fmla="*/ 17 h 297"/>
                <a:gd name="T66" fmla="*/ 55 w 297"/>
                <a:gd name="T67" fmla="*/ 32 h 297"/>
                <a:gd name="T68" fmla="*/ 43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3" y="43"/>
                  </a:moveTo>
                  <a:lnTo>
                    <a:pt x="43" y="43"/>
                  </a:lnTo>
                  <a:lnTo>
                    <a:pt x="33" y="54"/>
                  </a:lnTo>
                  <a:lnTo>
                    <a:pt x="24" y="66"/>
                  </a:lnTo>
                  <a:lnTo>
                    <a:pt x="17" y="79"/>
                  </a:lnTo>
                  <a:lnTo>
                    <a:pt x="11" y="92"/>
                  </a:lnTo>
                  <a:lnTo>
                    <a:pt x="5" y="105"/>
                  </a:lnTo>
                  <a:lnTo>
                    <a:pt x="3" y="119"/>
                  </a:lnTo>
                  <a:lnTo>
                    <a:pt x="0" y="134"/>
                  </a:lnTo>
                  <a:lnTo>
                    <a:pt x="0" y="148"/>
                  </a:lnTo>
                  <a:lnTo>
                    <a:pt x="0" y="162"/>
                  </a:lnTo>
                  <a:lnTo>
                    <a:pt x="3" y="175"/>
                  </a:lnTo>
                  <a:lnTo>
                    <a:pt x="5" y="190"/>
                  </a:lnTo>
                  <a:lnTo>
                    <a:pt x="11" y="204"/>
                  </a:lnTo>
                  <a:lnTo>
                    <a:pt x="17" y="217"/>
                  </a:lnTo>
                  <a:lnTo>
                    <a:pt x="24" y="229"/>
                  </a:lnTo>
                  <a:lnTo>
                    <a:pt x="33" y="242"/>
                  </a:lnTo>
                  <a:lnTo>
                    <a:pt x="43" y="252"/>
                  </a:lnTo>
                  <a:lnTo>
                    <a:pt x="43" y="252"/>
                  </a:lnTo>
                  <a:lnTo>
                    <a:pt x="55" y="263"/>
                  </a:lnTo>
                  <a:lnTo>
                    <a:pt x="67" y="272"/>
                  </a:lnTo>
                  <a:lnTo>
                    <a:pt x="80" y="280"/>
                  </a:lnTo>
                  <a:lnTo>
                    <a:pt x="93" y="285"/>
                  </a:lnTo>
                  <a:lnTo>
                    <a:pt x="106" y="290"/>
                  </a:lnTo>
                  <a:lnTo>
                    <a:pt x="120" y="294"/>
                  </a:lnTo>
                  <a:lnTo>
                    <a:pt x="134" y="295"/>
                  </a:lnTo>
                  <a:lnTo>
                    <a:pt x="149" y="297"/>
                  </a:lnTo>
                  <a:lnTo>
                    <a:pt x="163" y="295"/>
                  </a:lnTo>
                  <a:lnTo>
                    <a:pt x="176" y="294"/>
                  </a:lnTo>
                  <a:lnTo>
                    <a:pt x="191" y="290"/>
                  </a:lnTo>
                  <a:lnTo>
                    <a:pt x="205" y="285"/>
                  </a:lnTo>
                  <a:lnTo>
                    <a:pt x="218" y="280"/>
                  </a:lnTo>
                  <a:lnTo>
                    <a:pt x="230" y="272"/>
                  </a:lnTo>
                  <a:lnTo>
                    <a:pt x="243" y="263"/>
                  </a:lnTo>
                  <a:lnTo>
                    <a:pt x="253" y="252"/>
                  </a:lnTo>
                  <a:lnTo>
                    <a:pt x="253" y="252"/>
                  </a:lnTo>
                  <a:lnTo>
                    <a:pt x="263" y="242"/>
                  </a:lnTo>
                  <a:lnTo>
                    <a:pt x="273" y="229"/>
                  </a:lnTo>
                  <a:lnTo>
                    <a:pt x="280" y="217"/>
                  </a:lnTo>
                  <a:lnTo>
                    <a:pt x="286" y="204"/>
                  </a:lnTo>
                  <a:lnTo>
                    <a:pt x="291" y="190"/>
                  </a:lnTo>
                  <a:lnTo>
                    <a:pt x="295" y="175"/>
                  </a:lnTo>
                  <a:lnTo>
                    <a:pt x="296" y="162"/>
                  </a:lnTo>
                  <a:lnTo>
                    <a:pt x="297" y="148"/>
                  </a:lnTo>
                  <a:lnTo>
                    <a:pt x="296" y="134"/>
                  </a:lnTo>
                  <a:lnTo>
                    <a:pt x="295" y="119"/>
                  </a:lnTo>
                  <a:lnTo>
                    <a:pt x="291" y="105"/>
                  </a:lnTo>
                  <a:lnTo>
                    <a:pt x="286" y="92"/>
                  </a:lnTo>
                  <a:lnTo>
                    <a:pt x="280" y="79"/>
                  </a:lnTo>
                  <a:lnTo>
                    <a:pt x="273" y="66"/>
                  </a:lnTo>
                  <a:lnTo>
                    <a:pt x="263" y="54"/>
                  </a:lnTo>
                  <a:lnTo>
                    <a:pt x="253" y="43"/>
                  </a:lnTo>
                  <a:lnTo>
                    <a:pt x="253" y="43"/>
                  </a:lnTo>
                  <a:lnTo>
                    <a:pt x="243" y="32"/>
                  </a:lnTo>
                  <a:lnTo>
                    <a:pt x="230" y="23"/>
                  </a:lnTo>
                  <a:lnTo>
                    <a:pt x="218" y="17"/>
                  </a:lnTo>
                  <a:lnTo>
                    <a:pt x="205" y="10"/>
                  </a:lnTo>
                  <a:lnTo>
                    <a:pt x="191" y="5"/>
                  </a:lnTo>
                  <a:lnTo>
                    <a:pt x="176" y="2"/>
                  </a:lnTo>
                  <a:lnTo>
                    <a:pt x="163" y="0"/>
                  </a:lnTo>
                  <a:lnTo>
                    <a:pt x="149" y="0"/>
                  </a:lnTo>
                  <a:lnTo>
                    <a:pt x="134" y="0"/>
                  </a:lnTo>
                  <a:lnTo>
                    <a:pt x="120" y="2"/>
                  </a:lnTo>
                  <a:lnTo>
                    <a:pt x="106" y="5"/>
                  </a:lnTo>
                  <a:lnTo>
                    <a:pt x="93" y="10"/>
                  </a:lnTo>
                  <a:lnTo>
                    <a:pt x="80" y="17"/>
                  </a:lnTo>
                  <a:lnTo>
                    <a:pt x="67" y="23"/>
                  </a:lnTo>
                  <a:lnTo>
                    <a:pt x="55" y="32"/>
                  </a:lnTo>
                  <a:lnTo>
                    <a:pt x="43" y="43"/>
                  </a:lnTo>
                  <a:lnTo>
                    <a:pt x="43"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82"/>
            <p:cNvSpPr>
              <a:spLocks/>
            </p:cNvSpPr>
            <p:nvPr userDrawn="1"/>
          </p:nvSpPr>
          <p:spPr bwMode="auto">
            <a:xfrm>
              <a:off x="3557" y="332"/>
              <a:ext cx="236" cy="176"/>
            </a:xfrm>
            <a:custGeom>
              <a:avLst/>
              <a:gdLst>
                <a:gd name="T0" fmla="*/ 236 w 944"/>
                <a:gd name="T1" fmla="*/ 641 h 705"/>
                <a:gd name="T2" fmla="*/ 279 w 944"/>
                <a:gd name="T3" fmla="*/ 663 h 705"/>
                <a:gd name="T4" fmla="*/ 323 w 944"/>
                <a:gd name="T5" fmla="*/ 680 h 705"/>
                <a:gd name="T6" fmla="*/ 368 w 944"/>
                <a:gd name="T7" fmla="*/ 693 h 705"/>
                <a:gd name="T8" fmla="*/ 413 w 944"/>
                <a:gd name="T9" fmla="*/ 701 h 705"/>
                <a:gd name="T10" fmla="*/ 459 w 944"/>
                <a:gd name="T11" fmla="*/ 705 h 705"/>
                <a:gd name="T12" fmla="*/ 504 w 944"/>
                <a:gd name="T13" fmla="*/ 704 h 705"/>
                <a:gd name="T14" fmla="*/ 550 w 944"/>
                <a:gd name="T15" fmla="*/ 698 h 705"/>
                <a:gd name="T16" fmla="*/ 594 w 944"/>
                <a:gd name="T17" fmla="*/ 688 h 705"/>
                <a:gd name="T18" fmla="*/ 637 w 944"/>
                <a:gd name="T19" fmla="*/ 675 h 705"/>
                <a:gd name="T20" fmla="*/ 679 w 944"/>
                <a:gd name="T21" fmla="*/ 657 h 705"/>
                <a:gd name="T22" fmla="*/ 719 w 944"/>
                <a:gd name="T23" fmla="*/ 634 h 705"/>
                <a:gd name="T24" fmla="*/ 757 w 944"/>
                <a:gd name="T25" fmla="*/ 608 h 705"/>
                <a:gd name="T26" fmla="*/ 792 w 944"/>
                <a:gd name="T27" fmla="*/ 580 h 705"/>
                <a:gd name="T28" fmla="*/ 825 w 944"/>
                <a:gd name="T29" fmla="*/ 546 h 705"/>
                <a:gd name="T30" fmla="*/ 855 w 944"/>
                <a:gd name="T31" fmla="*/ 509 h 705"/>
                <a:gd name="T32" fmla="*/ 881 w 944"/>
                <a:gd name="T33" fmla="*/ 468 h 705"/>
                <a:gd name="T34" fmla="*/ 897 w 944"/>
                <a:gd name="T35" fmla="*/ 439 h 705"/>
                <a:gd name="T36" fmla="*/ 920 w 944"/>
                <a:gd name="T37" fmla="*/ 382 h 705"/>
                <a:gd name="T38" fmla="*/ 936 w 944"/>
                <a:gd name="T39" fmla="*/ 322 h 705"/>
                <a:gd name="T40" fmla="*/ 944 w 944"/>
                <a:gd name="T41" fmla="*/ 261 h 705"/>
                <a:gd name="T42" fmla="*/ 942 w 944"/>
                <a:gd name="T43" fmla="*/ 201 h 705"/>
                <a:gd name="T44" fmla="*/ 934 w 944"/>
                <a:gd name="T45" fmla="*/ 141 h 705"/>
                <a:gd name="T46" fmla="*/ 919 w 944"/>
                <a:gd name="T47" fmla="*/ 82 h 705"/>
                <a:gd name="T48" fmla="*/ 895 w 944"/>
                <a:gd name="T49" fmla="*/ 26 h 705"/>
                <a:gd name="T50" fmla="*/ 61 w 944"/>
                <a:gd name="T51" fmla="*/ 0 h 705"/>
                <a:gd name="T52" fmla="*/ 50 w 944"/>
                <a:gd name="T53" fmla="*/ 21 h 705"/>
                <a:gd name="T54" fmla="*/ 30 w 944"/>
                <a:gd name="T55" fmla="*/ 64 h 705"/>
                <a:gd name="T56" fmla="*/ 16 w 944"/>
                <a:gd name="T57" fmla="*/ 109 h 705"/>
                <a:gd name="T58" fmla="*/ 7 w 944"/>
                <a:gd name="T59" fmla="*/ 154 h 705"/>
                <a:gd name="T60" fmla="*/ 1 w 944"/>
                <a:gd name="T61" fmla="*/ 199 h 705"/>
                <a:gd name="T62" fmla="*/ 0 w 944"/>
                <a:gd name="T63" fmla="*/ 245 h 705"/>
                <a:gd name="T64" fmla="*/ 3 w 944"/>
                <a:gd name="T65" fmla="*/ 291 h 705"/>
                <a:gd name="T66" fmla="*/ 11 w 944"/>
                <a:gd name="T67" fmla="*/ 335 h 705"/>
                <a:gd name="T68" fmla="*/ 22 w 944"/>
                <a:gd name="T69" fmla="*/ 378 h 705"/>
                <a:gd name="T70" fmla="*/ 39 w 944"/>
                <a:gd name="T71" fmla="*/ 420 h 705"/>
                <a:gd name="T72" fmla="*/ 59 w 944"/>
                <a:gd name="T73" fmla="*/ 461 h 705"/>
                <a:gd name="T74" fmla="*/ 82 w 944"/>
                <a:gd name="T75" fmla="*/ 499 h 705"/>
                <a:gd name="T76" fmla="*/ 110 w 944"/>
                <a:gd name="T77" fmla="*/ 535 h 705"/>
                <a:gd name="T78" fmla="*/ 141 w 944"/>
                <a:gd name="T79" fmla="*/ 569 h 705"/>
                <a:gd name="T80" fmla="*/ 176 w 944"/>
                <a:gd name="T81" fmla="*/ 601 h 705"/>
                <a:gd name="T82" fmla="*/ 215 w 944"/>
                <a:gd name="T83" fmla="*/ 628 h 705"/>
                <a:gd name="T84" fmla="*/ 236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236" y="641"/>
                  </a:moveTo>
                  <a:lnTo>
                    <a:pt x="236" y="641"/>
                  </a:lnTo>
                  <a:lnTo>
                    <a:pt x="257" y="653"/>
                  </a:lnTo>
                  <a:lnTo>
                    <a:pt x="279" y="663"/>
                  </a:lnTo>
                  <a:lnTo>
                    <a:pt x="301" y="672"/>
                  </a:lnTo>
                  <a:lnTo>
                    <a:pt x="323" y="680"/>
                  </a:lnTo>
                  <a:lnTo>
                    <a:pt x="345" y="688"/>
                  </a:lnTo>
                  <a:lnTo>
                    <a:pt x="368" y="693"/>
                  </a:lnTo>
                  <a:lnTo>
                    <a:pt x="391" y="697"/>
                  </a:lnTo>
                  <a:lnTo>
                    <a:pt x="413" y="701"/>
                  </a:lnTo>
                  <a:lnTo>
                    <a:pt x="437" y="704"/>
                  </a:lnTo>
                  <a:lnTo>
                    <a:pt x="459" y="705"/>
                  </a:lnTo>
                  <a:lnTo>
                    <a:pt x="482" y="705"/>
                  </a:lnTo>
                  <a:lnTo>
                    <a:pt x="504" y="704"/>
                  </a:lnTo>
                  <a:lnTo>
                    <a:pt x="528" y="701"/>
                  </a:lnTo>
                  <a:lnTo>
                    <a:pt x="550" y="698"/>
                  </a:lnTo>
                  <a:lnTo>
                    <a:pt x="572" y="693"/>
                  </a:lnTo>
                  <a:lnTo>
                    <a:pt x="594" y="688"/>
                  </a:lnTo>
                  <a:lnTo>
                    <a:pt x="617" y="681"/>
                  </a:lnTo>
                  <a:lnTo>
                    <a:pt x="637" y="675"/>
                  </a:lnTo>
                  <a:lnTo>
                    <a:pt x="658" y="666"/>
                  </a:lnTo>
                  <a:lnTo>
                    <a:pt x="679" y="657"/>
                  </a:lnTo>
                  <a:lnTo>
                    <a:pt x="700" y="646"/>
                  </a:lnTo>
                  <a:lnTo>
                    <a:pt x="719" y="634"/>
                  </a:lnTo>
                  <a:lnTo>
                    <a:pt x="739" y="623"/>
                  </a:lnTo>
                  <a:lnTo>
                    <a:pt x="757" y="608"/>
                  </a:lnTo>
                  <a:lnTo>
                    <a:pt x="776" y="594"/>
                  </a:lnTo>
                  <a:lnTo>
                    <a:pt x="792" y="580"/>
                  </a:lnTo>
                  <a:lnTo>
                    <a:pt x="809" y="563"/>
                  </a:lnTo>
                  <a:lnTo>
                    <a:pt x="825" y="546"/>
                  </a:lnTo>
                  <a:lnTo>
                    <a:pt x="841" y="528"/>
                  </a:lnTo>
                  <a:lnTo>
                    <a:pt x="855" y="509"/>
                  </a:lnTo>
                  <a:lnTo>
                    <a:pt x="869" y="489"/>
                  </a:lnTo>
                  <a:lnTo>
                    <a:pt x="881" y="468"/>
                  </a:lnTo>
                  <a:lnTo>
                    <a:pt x="881" y="468"/>
                  </a:lnTo>
                  <a:lnTo>
                    <a:pt x="897" y="439"/>
                  </a:lnTo>
                  <a:lnTo>
                    <a:pt x="910" y="410"/>
                  </a:lnTo>
                  <a:lnTo>
                    <a:pt x="920" y="382"/>
                  </a:lnTo>
                  <a:lnTo>
                    <a:pt x="929" y="352"/>
                  </a:lnTo>
                  <a:lnTo>
                    <a:pt x="936" y="322"/>
                  </a:lnTo>
                  <a:lnTo>
                    <a:pt x="941" y="291"/>
                  </a:lnTo>
                  <a:lnTo>
                    <a:pt x="944" y="261"/>
                  </a:lnTo>
                  <a:lnTo>
                    <a:pt x="944" y="231"/>
                  </a:lnTo>
                  <a:lnTo>
                    <a:pt x="942" y="201"/>
                  </a:lnTo>
                  <a:lnTo>
                    <a:pt x="940" y="171"/>
                  </a:lnTo>
                  <a:lnTo>
                    <a:pt x="934" y="141"/>
                  </a:lnTo>
                  <a:lnTo>
                    <a:pt x="928" y="111"/>
                  </a:lnTo>
                  <a:lnTo>
                    <a:pt x="919" y="82"/>
                  </a:lnTo>
                  <a:lnTo>
                    <a:pt x="908" y="53"/>
                  </a:lnTo>
                  <a:lnTo>
                    <a:pt x="895" y="26"/>
                  </a:lnTo>
                  <a:lnTo>
                    <a:pt x="881" y="0"/>
                  </a:lnTo>
                  <a:lnTo>
                    <a:pt x="61" y="0"/>
                  </a:lnTo>
                  <a:lnTo>
                    <a:pt x="61" y="0"/>
                  </a:lnTo>
                  <a:lnTo>
                    <a:pt x="50" y="21"/>
                  </a:lnTo>
                  <a:lnTo>
                    <a:pt x="39" y="43"/>
                  </a:lnTo>
                  <a:lnTo>
                    <a:pt x="30" y="64"/>
                  </a:lnTo>
                  <a:lnTo>
                    <a:pt x="22" y="86"/>
                  </a:lnTo>
                  <a:lnTo>
                    <a:pt x="16" y="109"/>
                  </a:lnTo>
                  <a:lnTo>
                    <a:pt x="11" y="132"/>
                  </a:lnTo>
                  <a:lnTo>
                    <a:pt x="7" y="154"/>
                  </a:lnTo>
                  <a:lnTo>
                    <a:pt x="3" y="177"/>
                  </a:lnTo>
                  <a:lnTo>
                    <a:pt x="1" y="199"/>
                  </a:lnTo>
                  <a:lnTo>
                    <a:pt x="0" y="223"/>
                  </a:lnTo>
                  <a:lnTo>
                    <a:pt x="0" y="245"/>
                  </a:lnTo>
                  <a:lnTo>
                    <a:pt x="1" y="267"/>
                  </a:lnTo>
                  <a:lnTo>
                    <a:pt x="3" y="291"/>
                  </a:lnTo>
                  <a:lnTo>
                    <a:pt x="7" y="313"/>
                  </a:lnTo>
                  <a:lnTo>
                    <a:pt x="11" y="335"/>
                  </a:lnTo>
                  <a:lnTo>
                    <a:pt x="16" y="356"/>
                  </a:lnTo>
                  <a:lnTo>
                    <a:pt x="22" y="378"/>
                  </a:lnTo>
                  <a:lnTo>
                    <a:pt x="30" y="399"/>
                  </a:lnTo>
                  <a:lnTo>
                    <a:pt x="39" y="420"/>
                  </a:lnTo>
                  <a:lnTo>
                    <a:pt x="48" y="440"/>
                  </a:lnTo>
                  <a:lnTo>
                    <a:pt x="59" y="461"/>
                  </a:lnTo>
                  <a:lnTo>
                    <a:pt x="71" y="481"/>
                  </a:lnTo>
                  <a:lnTo>
                    <a:pt x="82" y="499"/>
                  </a:lnTo>
                  <a:lnTo>
                    <a:pt x="95" y="517"/>
                  </a:lnTo>
                  <a:lnTo>
                    <a:pt x="110" y="535"/>
                  </a:lnTo>
                  <a:lnTo>
                    <a:pt x="125" y="554"/>
                  </a:lnTo>
                  <a:lnTo>
                    <a:pt x="141" y="569"/>
                  </a:lnTo>
                  <a:lnTo>
                    <a:pt x="159" y="585"/>
                  </a:lnTo>
                  <a:lnTo>
                    <a:pt x="176" y="601"/>
                  </a:lnTo>
                  <a:lnTo>
                    <a:pt x="196" y="615"/>
                  </a:lnTo>
                  <a:lnTo>
                    <a:pt x="215" y="628"/>
                  </a:lnTo>
                  <a:lnTo>
                    <a:pt x="236" y="641"/>
                  </a:lnTo>
                  <a:lnTo>
                    <a:pt x="236"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83"/>
            <p:cNvSpPr>
              <a:spLocks/>
            </p:cNvSpPr>
            <p:nvPr userDrawn="1"/>
          </p:nvSpPr>
          <p:spPr bwMode="auto">
            <a:xfrm>
              <a:off x="3786" y="409"/>
              <a:ext cx="216" cy="215"/>
            </a:xfrm>
            <a:custGeom>
              <a:avLst/>
              <a:gdLst>
                <a:gd name="T0" fmla="*/ 234 w 864"/>
                <a:gd name="T1" fmla="*/ 817 h 864"/>
                <a:gd name="T2" fmla="*/ 295 w 864"/>
                <a:gd name="T3" fmla="*/ 842 h 864"/>
                <a:gd name="T4" fmla="*/ 357 w 864"/>
                <a:gd name="T5" fmla="*/ 857 h 864"/>
                <a:gd name="T6" fmla="*/ 419 w 864"/>
                <a:gd name="T7" fmla="*/ 864 h 864"/>
                <a:gd name="T8" fmla="*/ 482 w 864"/>
                <a:gd name="T9" fmla="*/ 861 h 864"/>
                <a:gd name="T10" fmla="*/ 543 w 864"/>
                <a:gd name="T11" fmla="*/ 850 h 864"/>
                <a:gd name="T12" fmla="*/ 602 w 864"/>
                <a:gd name="T13" fmla="*/ 829 h 864"/>
                <a:gd name="T14" fmla="*/ 658 w 864"/>
                <a:gd name="T15" fmla="*/ 800 h 864"/>
                <a:gd name="T16" fmla="*/ 708 w 864"/>
                <a:gd name="T17" fmla="*/ 764 h 864"/>
                <a:gd name="T18" fmla="*/ 754 w 864"/>
                <a:gd name="T19" fmla="*/ 719 h 864"/>
                <a:gd name="T20" fmla="*/ 793 w 864"/>
                <a:gd name="T21" fmla="*/ 667 h 864"/>
                <a:gd name="T22" fmla="*/ 817 w 864"/>
                <a:gd name="T23" fmla="*/ 628 h 864"/>
                <a:gd name="T24" fmla="*/ 841 w 864"/>
                <a:gd name="T25" fmla="*/ 568 h 864"/>
                <a:gd name="T26" fmla="*/ 857 w 864"/>
                <a:gd name="T27" fmla="*/ 507 h 864"/>
                <a:gd name="T28" fmla="*/ 864 w 864"/>
                <a:gd name="T29" fmla="*/ 443 h 864"/>
                <a:gd name="T30" fmla="*/ 861 w 864"/>
                <a:gd name="T31" fmla="*/ 382 h 864"/>
                <a:gd name="T32" fmla="*/ 848 w 864"/>
                <a:gd name="T33" fmla="*/ 321 h 864"/>
                <a:gd name="T34" fmla="*/ 828 w 864"/>
                <a:gd name="T35" fmla="*/ 262 h 864"/>
                <a:gd name="T36" fmla="*/ 800 w 864"/>
                <a:gd name="T37" fmla="*/ 206 h 864"/>
                <a:gd name="T38" fmla="*/ 763 w 864"/>
                <a:gd name="T39" fmla="*/ 155 h 864"/>
                <a:gd name="T40" fmla="*/ 719 w 864"/>
                <a:gd name="T41" fmla="*/ 110 h 864"/>
                <a:gd name="T42" fmla="*/ 667 w 864"/>
                <a:gd name="T43" fmla="*/ 69 h 864"/>
                <a:gd name="T44" fmla="*/ 628 w 864"/>
                <a:gd name="T45" fmla="*/ 47 h 864"/>
                <a:gd name="T46" fmla="*/ 568 w 864"/>
                <a:gd name="T47" fmla="*/ 22 h 864"/>
                <a:gd name="T48" fmla="*/ 505 w 864"/>
                <a:gd name="T49" fmla="*/ 7 h 864"/>
                <a:gd name="T50" fmla="*/ 443 w 864"/>
                <a:gd name="T51" fmla="*/ 0 h 864"/>
                <a:gd name="T52" fmla="*/ 380 w 864"/>
                <a:gd name="T53" fmla="*/ 3 h 864"/>
                <a:gd name="T54" fmla="*/ 319 w 864"/>
                <a:gd name="T55" fmla="*/ 15 h 864"/>
                <a:gd name="T56" fmla="*/ 260 w 864"/>
                <a:gd name="T57" fmla="*/ 35 h 864"/>
                <a:gd name="T58" fmla="*/ 205 w 864"/>
                <a:gd name="T59" fmla="*/ 64 h 864"/>
                <a:gd name="T60" fmla="*/ 153 w 864"/>
                <a:gd name="T61" fmla="*/ 100 h 864"/>
                <a:gd name="T62" fmla="*/ 108 w 864"/>
                <a:gd name="T63" fmla="*/ 145 h 864"/>
                <a:gd name="T64" fmla="*/ 69 w 864"/>
                <a:gd name="T65" fmla="*/ 197 h 864"/>
                <a:gd name="T66" fmla="*/ 46 w 864"/>
                <a:gd name="T67" fmla="*/ 236 h 864"/>
                <a:gd name="T68" fmla="*/ 20 w 864"/>
                <a:gd name="T69" fmla="*/ 296 h 864"/>
                <a:gd name="T70" fmla="*/ 5 w 864"/>
                <a:gd name="T71" fmla="*/ 358 h 864"/>
                <a:gd name="T72" fmla="*/ 0 w 864"/>
                <a:gd name="T73" fmla="*/ 421 h 864"/>
                <a:gd name="T74" fmla="*/ 2 w 864"/>
                <a:gd name="T75" fmla="*/ 484 h 864"/>
                <a:gd name="T76" fmla="*/ 14 w 864"/>
                <a:gd name="T77" fmla="*/ 543 h 864"/>
                <a:gd name="T78" fmla="*/ 35 w 864"/>
                <a:gd name="T79" fmla="*/ 603 h 864"/>
                <a:gd name="T80" fmla="*/ 63 w 864"/>
                <a:gd name="T81" fmla="*/ 658 h 864"/>
                <a:gd name="T82" fmla="*/ 100 w 864"/>
                <a:gd name="T83" fmla="*/ 709 h 864"/>
                <a:gd name="T84" fmla="*/ 144 w 864"/>
                <a:gd name="T85" fmla="*/ 756 h 864"/>
                <a:gd name="T86" fmla="*/ 196 w 864"/>
                <a:gd name="T87" fmla="*/ 79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215" y="807"/>
                  </a:moveTo>
                  <a:lnTo>
                    <a:pt x="215" y="807"/>
                  </a:lnTo>
                  <a:lnTo>
                    <a:pt x="234" y="817"/>
                  </a:lnTo>
                  <a:lnTo>
                    <a:pt x="255" y="826"/>
                  </a:lnTo>
                  <a:lnTo>
                    <a:pt x="275" y="835"/>
                  </a:lnTo>
                  <a:lnTo>
                    <a:pt x="295" y="842"/>
                  </a:lnTo>
                  <a:lnTo>
                    <a:pt x="315" y="848"/>
                  </a:lnTo>
                  <a:lnTo>
                    <a:pt x="336" y="854"/>
                  </a:lnTo>
                  <a:lnTo>
                    <a:pt x="357" y="857"/>
                  </a:lnTo>
                  <a:lnTo>
                    <a:pt x="377" y="861"/>
                  </a:lnTo>
                  <a:lnTo>
                    <a:pt x="398" y="863"/>
                  </a:lnTo>
                  <a:lnTo>
                    <a:pt x="419" y="864"/>
                  </a:lnTo>
                  <a:lnTo>
                    <a:pt x="440" y="864"/>
                  </a:lnTo>
                  <a:lnTo>
                    <a:pt x="461" y="863"/>
                  </a:lnTo>
                  <a:lnTo>
                    <a:pt x="482" y="861"/>
                  </a:lnTo>
                  <a:lnTo>
                    <a:pt x="503" y="859"/>
                  </a:lnTo>
                  <a:lnTo>
                    <a:pt x="523" y="855"/>
                  </a:lnTo>
                  <a:lnTo>
                    <a:pt x="543" y="850"/>
                  </a:lnTo>
                  <a:lnTo>
                    <a:pt x="562" y="843"/>
                  </a:lnTo>
                  <a:lnTo>
                    <a:pt x="582" y="837"/>
                  </a:lnTo>
                  <a:lnTo>
                    <a:pt x="602" y="829"/>
                  </a:lnTo>
                  <a:lnTo>
                    <a:pt x="621" y="821"/>
                  </a:lnTo>
                  <a:lnTo>
                    <a:pt x="639" y="811"/>
                  </a:lnTo>
                  <a:lnTo>
                    <a:pt x="658" y="800"/>
                  </a:lnTo>
                  <a:lnTo>
                    <a:pt x="675" y="790"/>
                  </a:lnTo>
                  <a:lnTo>
                    <a:pt x="691" y="777"/>
                  </a:lnTo>
                  <a:lnTo>
                    <a:pt x="708" y="764"/>
                  </a:lnTo>
                  <a:lnTo>
                    <a:pt x="724" y="749"/>
                  </a:lnTo>
                  <a:lnTo>
                    <a:pt x="740" y="735"/>
                  </a:lnTo>
                  <a:lnTo>
                    <a:pt x="754" y="719"/>
                  </a:lnTo>
                  <a:lnTo>
                    <a:pt x="768" y="702"/>
                  </a:lnTo>
                  <a:lnTo>
                    <a:pt x="781" y="685"/>
                  </a:lnTo>
                  <a:lnTo>
                    <a:pt x="793" y="667"/>
                  </a:lnTo>
                  <a:lnTo>
                    <a:pt x="805" y="648"/>
                  </a:lnTo>
                  <a:lnTo>
                    <a:pt x="805" y="648"/>
                  </a:lnTo>
                  <a:lnTo>
                    <a:pt x="817" y="628"/>
                  </a:lnTo>
                  <a:lnTo>
                    <a:pt x="826" y="609"/>
                  </a:lnTo>
                  <a:lnTo>
                    <a:pt x="834" y="589"/>
                  </a:lnTo>
                  <a:lnTo>
                    <a:pt x="841" y="568"/>
                  </a:lnTo>
                  <a:lnTo>
                    <a:pt x="848" y="547"/>
                  </a:lnTo>
                  <a:lnTo>
                    <a:pt x="853" y="528"/>
                  </a:lnTo>
                  <a:lnTo>
                    <a:pt x="857" y="507"/>
                  </a:lnTo>
                  <a:lnTo>
                    <a:pt x="860" y="486"/>
                  </a:lnTo>
                  <a:lnTo>
                    <a:pt x="862" y="465"/>
                  </a:lnTo>
                  <a:lnTo>
                    <a:pt x="864" y="443"/>
                  </a:lnTo>
                  <a:lnTo>
                    <a:pt x="864" y="422"/>
                  </a:lnTo>
                  <a:lnTo>
                    <a:pt x="862" y="403"/>
                  </a:lnTo>
                  <a:lnTo>
                    <a:pt x="861" y="382"/>
                  </a:lnTo>
                  <a:lnTo>
                    <a:pt x="857" y="361"/>
                  </a:lnTo>
                  <a:lnTo>
                    <a:pt x="853" y="340"/>
                  </a:lnTo>
                  <a:lnTo>
                    <a:pt x="848" y="321"/>
                  </a:lnTo>
                  <a:lnTo>
                    <a:pt x="843" y="301"/>
                  </a:lnTo>
                  <a:lnTo>
                    <a:pt x="836" y="280"/>
                  </a:lnTo>
                  <a:lnTo>
                    <a:pt x="828" y="262"/>
                  </a:lnTo>
                  <a:lnTo>
                    <a:pt x="819" y="243"/>
                  </a:lnTo>
                  <a:lnTo>
                    <a:pt x="810" y="224"/>
                  </a:lnTo>
                  <a:lnTo>
                    <a:pt x="800" y="206"/>
                  </a:lnTo>
                  <a:lnTo>
                    <a:pt x="788" y="189"/>
                  </a:lnTo>
                  <a:lnTo>
                    <a:pt x="776" y="172"/>
                  </a:lnTo>
                  <a:lnTo>
                    <a:pt x="763" y="155"/>
                  </a:lnTo>
                  <a:lnTo>
                    <a:pt x="749" y="140"/>
                  </a:lnTo>
                  <a:lnTo>
                    <a:pt x="735" y="124"/>
                  </a:lnTo>
                  <a:lnTo>
                    <a:pt x="719" y="110"/>
                  </a:lnTo>
                  <a:lnTo>
                    <a:pt x="702" y="95"/>
                  </a:lnTo>
                  <a:lnTo>
                    <a:pt x="685" y="82"/>
                  </a:lnTo>
                  <a:lnTo>
                    <a:pt x="667" y="69"/>
                  </a:lnTo>
                  <a:lnTo>
                    <a:pt x="647" y="57"/>
                  </a:lnTo>
                  <a:lnTo>
                    <a:pt x="647" y="57"/>
                  </a:lnTo>
                  <a:lnTo>
                    <a:pt x="628" y="47"/>
                  </a:lnTo>
                  <a:lnTo>
                    <a:pt x="608" y="38"/>
                  </a:lnTo>
                  <a:lnTo>
                    <a:pt x="587" y="29"/>
                  </a:lnTo>
                  <a:lnTo>
                    <a:pt x="568" y="22"/>
                  </a:lnTo>
                  <a:lnTo>
                    <a:pt x="547" y="16"/>
                  </a:lnTo>
                  <a:lnTo>
                    <a:pt x="526" y="11"/>
                  </a:lnTo>
                  <a:lnTo>
                    <a:pt x="505" y="7"/>
                  </a:lnTo>
                  <a:lnTo>
                    <a:pt x="484" y="3"/>
                  </a:lnTo>
                  <a:lnTo>
                    <a:pt x="463" y="1"/>
                  </a:lnTo>
                  <a:lnTo>
                    <a:pt x="443" y="0"/>
                  </a:lnTo>
                  <a:lnTo>
                    <a:pt x="422" y="0"/>
                  </a:lnTo>
                  <a:lnTo>
                    <a:pt x="401" y="1"/>
                  </a:lnTo>
                  <a:lnTo>
                    <a:pt x="380" y="3"/>
                  </a:lnTo>
                  <a:lnTo>
                    <a:pt x="359" y="7"/>
                  </a:lnTo>
                  <a:lnTo>
                    <a:pt x="340" y="11"/>
                  </a:lnTo>
                  <a:lnTo>
                    <a:pt x="319" y="15"/>
                  </a:lnTo>
                  <a:lnTo>
                    <a:pt x="299" y="21"/>
                  </a:lnTo>
                  <a:lnTo>
                    <a:pt x="280" y="28"/>
                  </a:lnTo>
                  <a:lnTo>
                    <a:pt x="260" y="35"/>
                  </a:lnTo>
                  <a:lnTo>
                    <a:pt x="242" y="44"/>
                  </a:lnTo>
                  <a:lnTo>
                    <a:pt x="224" y="54"/>
                  </a:lnTo>
                  <a:lnTo>
                    <a:pt x="205" y="64"/>
                  </a:lnTo>
                  <a:lnTo>
                    <a:pt x="187" y="76"/>
                  </a:lnTo>
                  <a:lnTo>
                    <a:pt x="170" y="87"/>
                  </a:lnTo>
                  <a:lnTo>
                    <a:pt x="153" y="100"/>
                  </a:lnTo>
                  <a:lnTo>
                    <a:pt x="138" y="115"/>
                  </a:lnTo>
                  <a:lnTo>
                    <a:pt x="123" y="129"/>
                  </a:lnTo>
                  <a:lnTo>
                    <a:pt x="108" y="145"/>
                  </a:lnTo>
                  <a:lnTo>
                    <a:pt x="95" y="162"/>
                  </a:lnTo>
                  <a:lnTo>
                    <a:pt x="80" y="179"/>
                  </a:lnTo>
                  <a:lnTo>
                    <a:pt x="69" y="197"/>
                  </a:lnTo>
                  <a:lnTo>
                    <a:pt x="57" y="216"/>
                  </a:lnTo>
                  <a:lnTo>
                    <a:pt x="57" y="216"/>
                  </a:lnTo>
                  <a:lnTo>
                    <a:pt x="46" y="236"/>
                  </a:lnTo>
                  <a:lnTo>
                    <a:pt x="37" y="256"/>
                  </a:lnTo>
                  <a:lnTo>
                    <a:pt x="28" y="275"/>
                  </a:lnTo>
                  <a:lnTo>
                    <a:pt x="20" y="296"/>
                  </a:lnTo>
                  <a:lnTo>
                    <a:pt x="15" y="317"/>
                  </a:lnTo>
                  <a:lnTo>
                    <a:pt x="10" y="338"/>
                  </a:lnTo>
                  <a:lnTo>
                    <a:pt x="5" y="358"/>
                  </a:lnTo>
                  <a:lnTo>
                    <a:pt x="2" y="379"/>
                  </a:lnTo>
                  <a:lnTo>
                    <a:pt x="1" y="400"/>
                  </a:lnTo>
                  <a:lnTo>
                    <a:pt x="0" y="421"/>
                  </a:lnTo>
                  <a:lnTo>
                    <a:pt x="0" y="442"/>
                  </a:lnTo>
                  <a:lnTo>
                    <a:pt x="0" y="463"/>
                  </a:lnTo>
                  <a:lnTo>
                    <a:pt x="2" y="484"/>
                  </a:lnTo>
                  <a:lnTo>
                    <a:pt x="5" y="503"/>
                  </a:lnTo>
                  <a:lnTo>
                    <a:pt x="9" y="524"/>
                  </a:lnTo>
                  <a:lnTo>
                    <a:pt x="14" y="543"/>
                  </a:lnTo>
                  <a:lnTo>
                    <a:pt x="19" y="564"/>
                  </a:lnTo>
                  <a:lnTo>
                    <a:pt x="27" y="584"/>
                  </a:lnTo>
                  <a:lnTo>
                    <a:pt x="35" y="603"/>
                  </a:lnTo>
                  <a:lnTo>
                    <a:pt x="43" y="622"/>
                  </a:lnTo>
                  <a:lnTo>
                    <a:pt x="53" y="640"/>
                  </a:lnTo>
                  <a:lnTo>
                    <a:pt x="63" y="658"/>
                  </a:lnTo>
                  <a:lnTo>
                    <a:pt x="74" y="676"/>
                  </a:lnTo>
                  <a:lnTo>
                    <a:pt x="87" y="693"/>
                  </a:lnTo>
                  <a:lnTo>
                    <a:pt x="100" y="709"/>
                  </a:lnTo>
                  <a:lnTo>
                    <a:pt x="113" y="726"/>
                  </a:lnTo>
                  <a:lnTo>
                    <a:pt x="129" y="740"/>
                  </a:lnTo>
                  <a:lnTo>
                    <a:pt x="144" y="756"/>
                  </a:lnTo>
                  <a:lnTo>
                    <a:pt x="161" y="769"/>
                  </a:lnTo>
                  <a:lnTo>
                    <a:pt x="178" y="782"/>
                  </a:lnTo>
                  <a:lnTo>
                    <a:pt x="196" y="795"/>
                  </a:lnTo>
                  <a:lnTo>
                    <a:pt x="215" y="807"/>
                  </a:lnTo>
                  <a:lnTo>
                    <a:pt x="215" y="8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84"/>
            <p:cNvSpPr>
              <a:spLocks/>
            </p:cNvSpPr>
            <p:nvPr userDrawn="1"/>
          </p:nvSpPr>
          <p:spPr bwMode="auto">
            <a:xfrm>
              <a:off x="4015" y="545"/>
              <a:ext cx="196" cy="196"/>
            </a:xfrm>
            <a:custGeom>
              <a:avLst/>
              <a:gdLst>
                <a:gd name="T0" fmla="*/ 43 w 783"/>
                <a:gd name="T1" fmla="*/ 213 h 783"/>
                <a:gd name="T2" fmla="*/ 19 w 783"/>
                <a:gd name="T3" fmla="*/ 267 h 783"/>
                <a:gd name="T4" fmla="*/ 5 w 783"/>
                <a:gd name="T5" fmla="*/ 323 h 783"/>
                <a:gd name="T6" fmla="*/ 0 w 783"/>
                <a:gd name="T7" fmla="*/ 381 h 783"/>
                <a:gd name="T8" fmla="*/ 3 w 783"/>
                <a:gd name="T9" fmla="*/ 437 h 783"/>
                <a:gd name="T10" fmla="*/ 13 w 783"/>
                <a:gd name="T11" fmla="*/ 493 h 783"/>
                <a:gd name="T12" fmla="*/ 31 w 783"/>
                <a:gd name="T13" fmla="*/ 546 h 783"/>
                <a:gd name="T14" fmla="*/ 57 w 783"/>
                <a:gd name="T15" fmla="*/ 596 h 783"/>
                <a:gd name="T16" fmla="*/ 91 w 783"/>
                <a:gd name="T17" fmla="*/ 643 h 783"/>
                <a:gd name="T18" fmla="*/ 132 w 783"/>
                <a:gd name="T19" fmla="*/ 684 h 783"/>
                <a:gd name="T20" fmla="*/ 178 w 783"/>
                <a:gd name="T21" fmla="*/ 720 h 783"/>
                <a:gd name="T22" fmla="*/ 214 w 783"/>
                <a:gd name="T23" fmla="*/ 740 h 783"/>
                <a:gd name="T24" fmla="*/ 267 w 783"/>
                <a:gd name="T25" fmla="*/ 763 h 783"/>
                <a:gd name="T26" fmla="*/ 324 w 783"/>
                <a:gd name="T27" fmla="*/ 777 h 783"/>
                <a:gd name="T28" fmla="*/ 380 w 783"/>
                <a:gd name="T29" fmla="*/ 783 h 783"/>
                <a:gd name="T30" fmla="*/ 438 w 783"/>
                <a:gd name="T31" fmla="*/ 781 h 783"/>
                <a:gd name="T32" fmla="*/ 493 w 783"/>
                <a:gd name="T33" fmla="*/ 769 h 783"/>
                <a:gd name="T34" fmla="*/ 546 w 783"/>
                <a:gd name="T35" fmla="*/ 751 h 783"/>
                <a:gd name="T36" fmla="*/ 595 w 783"/>
                <a:gd name="T37" fmla="*/ 725 h 783"/>
                <a:gd name="T38" fmla="*/ 642 w 783"/>
                <a:gd name="T39" fmla="*/ 692 h 783"/>
                <a:gd name="T40" fmla="*/ 684 w 783"/>
                <a:gd name="T41" fmla="*/ 652 h 783"/>
                <a:gd name="T42" fmla="*/ 719 w 783"/>
                <a:gd name="T43" fmla="*/ 605 h 783"/>
                <a:gd name="T44" fmla="*/ 740 w 783"/>
                <a:gd name="T45" fmla="*/ 570 h 783"/>
                <a:gd name="T46" fmla="*/ 762 w 783"/>
                <a:gd name="T47" fmla="*/ 515 h 783"/>
                <a:gd name="T48" fmla="*/ 777 w 783"/>
                <a:gd name="T49" fmla="*/ 459 h 783"/>
                <a:gd name="T50" fmla="*/ 783 w 783"/>
                <a:gd name="T51" fmla="*/ 402 h 783"/>
                <a:gd name="T52" fmla="*/ 780 w 783"/>
                <a:gd name="T53" fmla="*/ 346 h 783"/>
                <a:gd name="T54" fmla="*/ 769 w 783"/>
                <a:gd name="T55" fmla="*/ 290 h 783"/>
                <a:gd name="T56" fmla="*/ 751 w 783"/>
                <a:gd name="T57" fmla="*/ 237 h 783"/>
                <a:gd name="T58" fmla="*/ 724 w 783"/>
                <a:gd name="T59" fmla="*/ 187 h 783"/>
                <a:gd name="T60" fmla="*/ 692 w 783"/>
                <a:gd name="T61" fmla="*/ 140 h 783"/>
                <a:gd name="T62" fmla="*/ 651 w 783"/>
                <a:gd name="T63" fmla="*/ 98 h 783"/>
                <a:gd name="T64" fmla="*/ 605 w 783"/>
                <a:gd name="T65" fmla="*/ 63 h 783"/>
                <a:gd name="T66" fmla="*/ 569 w 783"/>
                <a:gd name="T67" fmla="*/ 43 h 783"/>
                <a:gd name="T68" fmla="*/ 515 w 783"/>
                <a:gd name="T69" fmla="*/ 20 h 783"/>
                <a:gd name="T70" fmla="*/ 459 w 783"/>
                <a:gd name="T71" fmla="*/ 6 h 783"/>
                <a:gd name="T72" fmla="*/ 401 w 783"/>
                <a:gd name="T73" fmla="*/ 0 h 783"/>
                <a:gd name="T74" fmla="*/ 345 w 783"/>
                <a:gd name="T75" fmla="*/ 3 h 783"/>
                <a:gd name="T76" fmla="*/ 289 w 783"/>
                <a:gd name="T77" fmla="*/ 13 h 783"/>
                <a:gd name="T78" fmla="*/ 237 w 783"/>
                <a:gd name="T79" fmla="*/ 32 h 783"/>
                <a:gd name="T80" fmla="*/ 186 w 783"/>
                <a:gd name="T81" fmla="*/ 58 h 783"/>
                <a:gd name="T82" fmla="*/ 139 w 783"/>
                <a:gd name="T83" fmla="*/ 92 h 783"/>
                <a:gd name="T84" fmla="*/ 99 w 783"/>
                <a:gd name="T85" fmla="*/ 131 h 783"/>
                <a:gd name="T86" fmla="*/ 62 w 783"/>
                <a:gd name="T87" fmla="*/ 17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196"/>
                  </a:moveTo>
                  <a:lnTo>
                    <a:pt x="52" y="196"/>
                  </a:lnTo>
                  <a:lnTo>
                    <a:pt x="43" y="213"/>
                  </a:lnTo>
                  <a:lnTo>
                    <a:pt x="34" y="231"/>
                  </a:lnTo>
                  <a:lnTo>
                    <a:pt x="26" y="249"/>
                  </a:lnTo>
                  <a:lnTo>
                    <a:pt x="19" y="267"/>
                  </a:lnTo>
                  <a:lnTo>
                    <a:pt x="14" y="287"/>
                  </a:lnTo>
                  <a:lnTo>
                    <a:pt x="9" y="305"/>
                  </a:lnTo>
                  <a:lnTo>
                    <a:pt x="5" y="323"/>
                  </a:lnTo>
                  <a:lnTo>
                    <a:pt x="3" y="343"/>
                  </a:lnTo>
                  <a:lnTo>
                    <a:pt x="1" y="363"/>
                  </a:lnTo>
                  <a:lnTo>
                    <a:pt x="0" y="381"/>
                  </a:lnTo>
                  <a:lnTo>
                    <a:pt x="0" y="400"/>
                  </a:lnTo>
                  <a:lnTo>
                    <a:pt x="0" y="419"/>
                  </a:lnTo>
                  <a:lnTo>
                    <a:pt x="3" y="437"/>
                  </a:lnTo>
                  <a:lnTo>
                    <a:pt x="5" y="456"/>
                  </a:lnTo>
                  <a:lnTo>
                    <a:pt x="9" y="475"/>
                  </a:lnTo>
                  <a:lnTo>
                    <a:pt x="13" y="493"/>
                  </a:lnTo>
                  <a:lnTo>
                    <a:pt x="18" y="511"/>
                  </a:lnTo>
                  <a:lnTo>
                    <a:pt x="25" y="528"/>
                  </a:lnTo>
                  <a:lnTo>
                    <a:pt x="31" y="546"/>
                  </a:lnTo>
                  <a:lnTo>
                    <a:pt x="39" y="563"/>
                  </a:lnTo>
                  <a:lnTo>
                    <a:pt x="48" y="580"/>
                  </a:lnTo>
                  <a:lnTo>
                    <a:pt x="57" y="596"/>
                  </a:lnTo>
                  <a:lnTo>
                    <a:pt x="68" y="613"/>
                  </a:lnTo>
                  <a:lnTo>
                    <a:pt x="79" y="627"/>
                  </a:lnTo>
                  <a:lnTo>
                    <a:pt x="91" y="643"/>
                  </a:lnTo>
                  <a:lnTo>
                    <a:pt x="103" y="657"/>
                  </a:lnTo>
                  <a:lnTo>
                    <a:pt x="117" y="671"/>
                  </a:lnTo>
                  <a:lnTo>
                    <a:pt x="132" y="684"/>
                  </a:lnTo>
                  <a:lnTo>
                    <a:pt x="146" y="697"/>
                  </a:lnTo>
                  <a:lnTo>
                    <a:pt x="162" y="709"/>
                  </a:lnTo>
                  <a:lnTo>
                    <a:pt x="178" y="720"/>
                  </a:lnTo>
                  <a:lnTo>
                    <a:pt x="195" y="730"/>
                  </a:lnTo>
                  <a:lnTo>
                    <a:pt x="195" y="730"/>
                  </a:lnTo>
                  <a:lnTo>
                    <a:pt x="214" y="740"/>
                  </a:lnTo>
                  <a:lnTo>
                    <a:pt x="231" y="748"/>
                  </a:lnTo>
                  <a:lnTo>
                    <a:pt x="249" y="756"/>
                  </a:lnTo>
                  <a:lnTo>
                    <a:pt x="267" y="763"/>
                  </a:lnTo>
                  <a:lnTo>
                    <a:pt x="287" y="769"/>
                  </a:lnTo>
                  <a:lnTo>
                    <a:pt x="305" y="773"/>
                  </a:lnTo>
                  <a:lnTo>
                    <a:pt x="324" y="777"/>
                  </a:lnTo>
                  <a:lnTo>
                    <a:pt x="343" y="779"/>
                  </a:lnTo>
                  <a:lnTo>
                    <a:pt x="362" y="782"/>
                  </a:lnTo>
                  <a:lnTo>
                    <a:pt x="380" y="783"/>
                  </a:lnTo>
                  <a:lnTo>
                    <a:pt x="400" y="783"/>
                  </a:lnTo>
                  <a:lnTo>
                    <a:pt x="418" y="782"/>
                  </a:lnTo>
                  <a:lnTo>
                    <a:pt x="438" y="781"/>
                  </a:lnTo>
                  <a:lnTo>
                    <a:pt x="456" y="778"/>
                  </a:lnTo>
                  <a:lnTo>
                    <a:pt x="474" y="774"/>
                  </a:lnTo>
                  <a:lnTo>
                    <a:pt x="493" y="769"/>
                  </a:lnTo>
                  <a:lnTo>
                    <a:pt x="511" y="764"/>
                  </a:lnTo>
                  <a:lnTo>
                    <a:pt x="528" y="759"/>
                  </a:lnTo>
                  <a:lnTo>
                    <a:pt x="546" y="751"/>
                  </a:lnTo>
                  <a:lnTo>
                    <a:pt x="563" y="743"/>
                  </a:lnTo>
                  <a:lnTo>
                    <a:pt x="580" y="735"/>
                  </a:lnTo>
                  <a:lnTo>
                    <a:pt x="595" y="725"/>
                  </a:lnTo>
                  <a:lnTo>
                    <a:pt x="612" y="714"/>
                  </a:lnTo>
                  <a:lnTo>
                    <a:pt x="628" y="704"/>
                  </a:lnTo>
                  <a:lnTo>
                    <a:pt x="642" y="692"/>
                  </a:lnTo>
                  <a:lnTo>
                    <a:pt x="657" y="679"/>
                  </a:lnTo>
                  <a:lnTo>
                    <a:pt x="671" y="666"/>
                  </a:lnTo>
                  <a:lnTo>
                    <a:pt x="684" y="652"/>
                  </a:lnTo>
                  <a:lnTo>
                    <a:pt x="697" y="636"/>
                  </a:lnTo>
                  <a:lnTo>
                    <a:pt x="709" y="621"/>
                  </a:lnTo>
                  <a:lnTo>
                    <a:pt x="719" y="605"/>
                  </a:lnTo>
                  <a:lnTo>
                    <a:pt x="730" y="587"/>
                  </a:lnTo>
                  <a:lnTo>
                    <a:pt x="730" y="587"/>
                  </a:lnTo>
                  <a:lnTo>
                    <a:pt x="740" y="570"/>
                  </a:lnTo>
                  <a:lnTo>
                    <a:pt x="748" y="551"/>
                  </a:lnTo>
                  <a:lnTo>
                    <a:pt x="756" y="533"/>
                  </a:lnTo>
                  <a:lnTo>
                    <a:pt x="762" y="515"/>
                  </a:lnTo>
                  <a:lnTo>
                    <a:pt x="769" y="497"/>
                  </a:lnTo>
                  <a:lnTo>
                    <a:pt x="773" y="477"/>
                  </a:lnTo>
                  <a:lnTo>
                    <a:pt x="777" y="459"/>
                  </a:lnTo>
                  <a:lnTo>
                    <a:pt x="779" y="439"/>
                  </a:lnTo>
                  <a:lnTo>
                    <a:pt x="782" y="421"/>
                  </a:lnTo>
                  <a:lnTo>
                    <a:pt x="783" y="402"/>
                  </a:lnTo>
                  <a:lnTo>
                    <a:pt x="783" y="383"/>
                  </a:lnTo>
                  <a:lnTo>
                    <a:pt x="782" y="364"/>
                  </a:lnTo>
                  <a:lnTo>
                    <a:pt x="780" y="346"/>
                  </a:lnTo>
                  <a:lnTo>
                    <a:pt x="778" y="327"/>
                  </a:lnTo>
                  <a:lnTo>
                    <a:pt x="774" y="308"/>
                  </a:lnTo>
                  <a:lnTo>
                    <a:pt x="769" y="290"/>
                  </a:lnTo>
                  <a:lnTo>
                    <a:pt x="764" y="273"/>
                  </a:lnTo>
                  <a:lnTo>
                    <a:pt x="758" y="254"/>
                  </a:lnTo>
                  <a:lnTo>
                    <a:pt x="751" y="237"/>
                  </a:lnTo>
                  <a:lnTo>
                    <a:pt x="743" y="219"/>
                  </a:lnTo>
                  <a:lnTo>
                    <a:pt x="735" y="202"/>
                  </a:lnTo>
                  <a:lnTo>
                    <a:pt x="724" y="187"/>
                  </a:lnTo>
                  <a:lnTo>
                    <a:pt x="714" y="171"/>
                  </a:lnTo>
                  <a:lnTo>
                    <a:pt x="704" y="155"/>
                  </a:lnTo>
                  <a:lnTo>
                    <a:pt x="692" y="140"/>
                  </a:lnTo>
                  <a:lnTo>
                    <a:pt x="679" y="125"/>
                  </a:lnTo>
                  <a:lnTo>
                    <a:pt x="666" y="112"/>
                  </a:lnTo>
                  <a:lnTo>
                    <a:pt x="651" y="98"/>
                  </a:lnTo>
                  <a:lnTo>
                    <a:pt x="636" y="86"/>
                  </a:lnTo>
                  <a:lnTo>
                    <a:pt x="620" y="75"/>
                  </a:lnTo>
                  <a:lnTo>
                    <a:pt x="605" y="63"/>
                  </a:lnTo>
                  <a:lnTo>
                    <a:pt x="586" y="52"/>
                  </a:lnTo>
                  <a:lnTo>
                    <a:pt x="586" y="52"/>
                  </a:lnTo>
                  <a:lnTo>
                    <a:pt x="569" y="43"/>
                  </a:lnTo>
                  <a:lnTo>
                    <a:pt x="551" y="34"/>
                  </a:lnTo>
                  <a:lnTo>
                    <a:pt x="533" y="26"/>
                  </a:lnTo>
                  <a:lnTo>
                    <a:pt x="515" y="20"/>
                  </a:lnTo>
                  <a:lnTo>
                    <a:pt x="496" y="15"/>
                  </a:lnTo>
                  <a:lnTo>
                    <a:pt x="477" y="9"/>
                  </a:lnTo>
                  <a:lnTo>
                    <a:pt x="459" y="6"/>
                  </a:lnTo>
                  <a:lnTo>
                    <a:pt x="439" y="3"/>
                  </a:lnTo>
                  <a:lnTo>
                    <a:pt x="421" y="0"/>
                  </a:lnTo>
                  <a:lnTo>
                    <a:pt x="401" y="0"/>
                  </a:lnTo>
                  <a:lnTo>
                    <a:pt x="383" y="0"/>
                  </a:lnTo>
                  <a:lnTo>
                    <a:pt x="363" y="0"/>
                  </a:lnTo>
                  <a:lnTo>
                    <a:pt x="345" y="3"/>
                  </a:lnTo>
                  <a:lnTo>
                    <a:pt x="327" y="6"/>
                  </a:lnTo>
                  <a:lnTo>
                    <a:pt x="307" y="8"/>
                  </a:lnTo>
                  <a:lnTo>
                    <a:pt x="289" y="13"/>
                  </a:lnTo>
                  <a:lnTo>
                    <a:pt x="272" y="19"/>
                  </a:lnTo>
                  <a:lnTo>
                    <a:pt x="254" y="25"/>
                  </a:lnTo>
                  <a:lnTo>
                    <a:pt x="237" y="32"/>
                  </a:lnTo>
                  <a:lnTo>
                    <a:pt x="219" y="39"/>
                  </a:lnTo>
                  <a:lnTo>
                    <a:pt x="203" y="49"/>
                  </a:lnTo>
                  <a:lnTo>
                    <a:pt x="186" y="58"/>
                  </a:lnTo>
                  <a:lnTo>
                    <a:pt x="171" y="68"/>
                  </a:lnTo>
                  <a:lnTo>
                    <a:pt x="155" y="79"/>
                  </a:lnTo>
                  <a:lnTo>
                    <a:pt x="139" y="92"/>
                  </a:lnTo>
                  <a:lnTo>
                    <a:pt x="125" y="103"/>
                  </a:lnTo>
                  <a:lnTo>
                    <a:pt x="112" y="118"/>
                  </a:lnTo>
                  <a:lnTo>
                    <a:pt x="99" y="131"/>
                  </a:lnTo>
                  <a:lnTo>
                    <a:pt x="86" y="146"/>
                  </a:lnTo>
                  <a:lnTo>
                    <a:pt x="74" y="162"/>
                  </a:lnTo>
                  <a:lnTo>
                    <a:pt x="62" y="179"/>
                  </a:lnTo>
                  <a:lnTo>
                    <a:pt x="52" y="196"/>
                  </a:lnTo>
                  <a:lnTo>
                    <a:pt x="52"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85"/>
            <p:cNvSpPr>
              <a:spLocks/>
            </p:cNvSpPr>
            <p:nvPr userDrawn="1"/>
          </p:nvSpPr>
          <p:spPr bwMode="auto">
            <a:xfrm>
              <a:off x="4245" y="682"/>
              <a:ext cx="175" cy="175"/>
            </a:xfrm>
            <a:custGeom>
              <a:avLst/>
              <a:gdLst>
                <a:gd name="T0" fmla="*/ 38 w 703"/>
                <a:gd name="T1" fmla="*/ 192 h 703"/>
                <a:gd name="T2" fmla="*/ 19 w 703"/>
                <a:gd name="T3" fmla="*/ 241 h 703"/>
                <a:gd name="T4" fmla="*/ 6 w 703"/>
                <a:gd name="T5" fmla="*/ 291 h 703"/>
                <a:gd name="T6" fmla="*/ 0 w 703"/>
                <a:gd name="T7" fmla="*/ 342 h 703"/>
                <a:gd name="T8" fmla="*/ 3 w 703"/>
                <a:gd name="T9" fmla="*/ 392 h 703"/>
                <a:gd name="T10" fmla="*/ 12 w 703"/>
                <a:gd name="T11" fmla="*/ 442 h 703"/>
                <a:gd name="T12" fmla="*/ 29 w 703"/>
                <a:gd name="T13" fmla="*/ 490 h 703"/>
                <a:gd name="T14" fmla="*/ 52 w 703"/>
                <a:gd name="T15" fmla="*/ 536 h 703"/>
                <a:gd name="T16" fmla="*/ 82 w 703"/>
                <a:gd name="T17" fmla="*/ 577 h 703"/>
                <a:gd name="T18" fmla="*/ 118 w 703"/>
                <a:gd name="T19" fmla="*/ 614 h 703"/>
                <a:gd name="T20" fmla="*/ 161 w 703"/>
                <a:gd name="T21" fmla="*/ 646 h 703"/>
                <a:gd name="T22" fmla="*/ 192 w 703"/>
                <a:gd name="T23" fmla="*/ 665 h 703"/>
                <a:gd name="T24" fmla="*/ 240 w 703"/>
                <a:gd name="T25" fmla="*/ 684 h 703"/>
                <a:gd name="T26" fmla="*/ 291 w 703"/>
                <a:gd name="T27" fmla="*/ 697 h 703"/>
                <a:gd name="T28" fmla="*/ 342 w 703"/>
                <a:gd name="T29" fmla="*/ 703 h 703"/>
                <a:gd name="T30" fmla="*/ 393 w 703"/>
                <a:gd name="T31" fmla="*/ 700 h 703"/>
                <a:gd name="T32" fmla="*/ 442 w 703"/>
                <a:gd name="T33" fmla="*/ 691 h 703"/>
                <a:gd name="T34" fmla="*/ 490 w 703"/>
                <a:gd name="T35" fmla="*/ 674 h 703"/>
                <a:gd name="T36" fmla="*/ 535 w 703"/>
                <a:gd name="T37" fmla="*/ 650 h 703"/>
                <a:gd name="T38" fmla="*/ 576 w 703"/>
                <a:gd name="T39" fmla="*/ 620 h 703"/>
                <a:gd name="T40" fmla="*/ 614 w 703"/>
                <a:gd name="T41" fmla="*/ 585 h 703"/>
                <a:gd name="T42" fmla="*/ 645 w 703"/>
                <a:gd name="T43" fmla="*/ 542 h 703"/>
                <a:gd name="T44" fmla="*/ 664 w 703"/>
                <a:gd name="T45" fmla="*/ 511 h 703"/>
                <a:gd name="T46" fmla="*/ 684 w 703"/>
                <a:gd name="T47" fmla="*/ 463 h 703"/>
                <a:gd name="T48" fmla="*/ 697 w 703"/>
                <a:gd name="T49" fmla="*/ 412 h 703"/>
                <a:gd name="T50" fmla="*/ 703 w 703"/>
                <a:gd name="T51" fmla="*/ 361 h 703"/>
                <a:gd name="T52" fmla="*/ 700 w 703"/>
                <a:gd name="T53" fmla="*/ 310 h 703"/>
                <a:gd name="T54" fmla="*/ 690 w 703"/>
                <a:gd name="T55" fmla="*/ 261 h 703"/>
                <a:gd name="T56" fmla="*/ 674 w 703"/>
                <a:gd name="T57" fmla="*/ 213 h 703"/>
                <a:gd name="T58" fmla="*/ 651 w 703"/>
                <a:gd name="T59" fmla="*/ 168 h 703"/>
                <a:gd name="T60" fmla="*/ 621 w 703"/>
                <a:gd name="T61" fmla="*/ 127 h 703"/>
                <a:gd name="T62" fmla="*/ 584 w 703"/>
                <a:gd name="T63" fmla="*/ 89 h 703"/>
                <a:gd name="T64" fmla="*/ 542 w 703"/>
                <a:gd name="T65" fmla="*/ 58 h 703"/>
                <a:gd name="T66" fmla="*/ 511 w 703"/>
                <a:gd name="T67" fmla="*/ 39 h 703"/>
                <a:gd name="T68" fmla="*/ 462 w 703"/>
                <a:gd name="T69" fmla="*/ 19 h 703"/>
                <a:gd name="T70" fmla="*/ 412 w 703"/>
                <a:gd name="T71" fmla="*/ 5 h 703"/>
                <a:gd name="T72" fmla="*/ 360 w 703"/>
                <a:gd name="T73" fmla="*/ 0 h 703"/>
                <a:gd name="T74" fmla="*/ 310 w 703"/>
                <a:gd name="T75" fmla="*/ 3 h 703"/>
                <a:gd name="T76" fmla="*/ 261 w 703"/>
                <a:gd name="T77" fmla="*/ 13 h 703"/>
                <a:gd name="T78" fmla="*/ 213 w 703"/>
                <a:gd name="T79" fmla="*/ 29 h 703"/>
                <a:gd name="T80" fmla="*/ 167 w 703"/>
                <a:gd name="T81" fmla="*/ 52 h 703"/>
                <a:gd name="T82" fmla="*/ 125 w 703"/>
                <a:gd name="T83" fmla="*/ 82 h 703"/>
                <a:gd name="T84" fmla="*/ 89 w 703"/>
                <a:gd name="T85" fmla="*/ 119 h 703"/>
                <a:gd name="T86" fmla="*/ 56 w 703"/>
                <a:gd name="T87" fmla="*/ 16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176"/>
                  </a:moveTo>
                  <a:lnTo>
                    <a:pt x="47" y="176"/>
                  </a:lnTo>
                  <a:lnTo>
                    <a:pt x="38" y="192"/>
                  </a:lnTo>
                  <a:lnTo>
                    <a:pt x="30" y="209"/>
                  </a:lnTo>
                  <a:lnTo>
                    <a:pt x="24" y="224"/>
                  </a:lnTo>
                  <a:lnTo>
                    <a:pt x="19" y="241"/>
                  </a:lnTo>
                  <a:lnTo>
                    <a:pt x="13" y="258"/>
                  </a:lnTo>
                  <a:lnTo>
                    <a:pt x="8" y="274"/>
                  </a:lnTo>
                  <a:lnTo>
                    <a:pt x="6" y="291"/>
                  </a:lnTo>
                  <a:lnTo>
                    <a:pt x="3" y="308"/>
                  </a:lnTo>
                  <a:lnTo>
                    <a:pt x="2" y="325"/>
                  </a:lnTo>
                  <a:lnTo>
                    <a:pt x="0" y="342"/>
                  </a:lnTo>
                  <a:lnTo>
                    <a:pt x="0" y="359"/>
                  </a:lnTo>
                  <a:lnTo>
                    <a:pt x="0" y="375"/>
                  </a:lnTo>
                  <a:lnTo>
                    <a:pt x="3" y="392"/>
                  </a:lnTo>
                  <a:lnTo>
                    <a:pt x="6" y="409"/>
                  </a:lnTo>
                  <a:lnTo>
                    <a:pt x="8" y="426"/>
                  </a:lnTo>
                  <a:lnTo>
                    <a:pt x="12" y="442"/>
                  </a:lnTo>
                  <a:lnTo>
                    <a:pt x="17" y="459"/>
                  </a:lnTo>
                  <a:lnTo>
                    <a:pt x="22" y="475"/>
                  </a:lnTo>
                  <a:lnTo>
                    <a:pt x="29" y="490"/>
                  </a:lnTo>
                  <a:lnTo>
                    <a:pt x="35" y="506"/>
                  </a:lnTo>
                  <a:lnTo>
                    <a:pt x="43" y="520"/>
                  </a:lnTo>
                  <a:lnTo>
                    <a:pt x="52" y="536"/>
                  </a:lnTo>
                  <a:lnTo>
                    <a:pt x="62" y="550"/>
                  </a:lnTo>
                  <a:lnTo>
                    <a:pt x="71" y="563"/>
                  </a:lnTo>
                  <a:lnTo>
                    <a:pt x="82" y="577"/>
                  </a:lnTo>
                  <a:lnTo>
                    <a:pt x="93" y="589"/>
                  </a:lnTo>
                  <a:lnTo>
                    <a:pt x="105" y="602"/>
                  </a:lnTo>
                  <a:lnTo>
                    <a:pt x="118" y="614"/>
                  </a:lnTo>
                  <a:lnTo>
                    <a:pt x="132" y="626"/>
                  </a:lnTo>
                  <a:lnTo>
                    <a:pt x="145" y="636"/>
                  </a:lnTo>
                  <a:lnTo>
                    <a:pt x="161" y="646"/>
                  </a:lnTo>
                  <a:lnTo>
                    <a:pt x="176" y="656"/>
                  </a:lnTo>
                  <a:lnTo>
                    <a:pt x="176" y="656"/>
                  </a:lnTo>
                  <a:lnTo>
                    <a:pt x="192" y="665"/>
                  </a:lnTo>
                  <a:lnTo>
                    <a:pt x="208" y="673"/>
                  </a:lnTo>
                  <a:lnTo>
                    <a:pt x="224" y="679"/>
                  </a:lnTo>
                  <a:lnTo>
                    <a:pt x="240" y="684"/>
                  </a:lnTo>
                  <a:lnTo>
                    <a:pt x="257" y="689"/>
                  </a:lnTo>
                  <a:lnTo>
                    <a:pt x="274" y="695"/>
                  </a:lnTo>
                  <a:lnTo>
                    <a:pt x="291" y="697"/>
                  </a:lnTo>
                  <a:lnTo>
                    <a:pt x="308" y="700"/>
                  </a:lnTo>
                  <a:lnTo>
                    <a:pt x="325" y="701"/>
                  </a:lnTo>
                  <a:lnTo>
                    <a:pt x="342" y="703"/>
                  </a:lnTo>
                  <a:lnTo>
                    <a:pt x="359" y="703"/>
                  </a:lnTo>
                  <a:lnTo>
                    <a:pt x="376" y="703"/>
                  </a:lnTo>
                  <a:lnTo>
                    <a:pt x="393" y="700"/>
                  </a:lnTo>
                  <a:lnTo>
                    <a:pt x="409" y="697"/>
                  </a:lnTo>
                  <a:lnTo>
                    <a:pt x="425" y="695"/>
                  </a:lnTo>
                  <a:lnTo>
                    <a:pt x="442" y="691"/>
                  </a:lnTo>
                  <a:lnTo>
                    <a:pt x="458" y="686"/>
                  </a:lnTo>
                  <a:lnTo>
                    <a:pt x="475" y="680"/>
                  </a:lnTo>
                  <a:lnTo>
                    <a:pt x="490" y="674"/>
                  </a:lnTo>
                  <a:lnTo>
                    <a:pt x="505" y="667"/>
                  </a:lnTo>
                  <a:lnTo>
                    <a:pt x="520" y="660"/>
                  </a:lnTo>
                  <a:lnTo>
                    <a:pt x="535" y="650"/>
                  </a:lnTo>
                  <a:lnTo>
                    <a:pt x="549" y="641"/>
                  </a:lnTo>
                  <a:lnTo>
                    <a:pt x="563" y="632"/>
                  </a:lnTo>
                  <a:lnTo>
                    <a:pt x="576" y="620"/>
                  </a:lnTo>
                  <a:lnTo>
                    <a:pt x="589" y="610"/>
                  </a:lnTo>
                  <a:lnTo>
                    <a:pt x="602" y="598"/>
                  </a:lnTo>
                  <a:lnTo>
                    <a:pt x="614" y="585"/>
                  </a:lnTo>
                  <a:lnTo>
                    <a:pt x="624" y="571"/>
                  </a:lnTo>
                  <a:lnTo>
                    <a:pt x="636" y="558"/>
                  </a:lnTo>
                  <a:lnTo>
                    <a:pt x="645" y="542"/>
                  </a:lnTo>
                  <a:lnTo>
                    <a:pt x="656" y="527"/>
                  </a:lnTo>
                  <a:lnTo>
                    <a:pt x="656" y="527"/>
                  </a:lnTo>
                  <a:lnTo>
                    <a:pt x="664" y="511"/>
                  </a:lnTo>
                  <a:lnTo>
                    <a:pt x="671" y="495"/>
                  </a:lnTo>
                  <a:lnTo>
                    <a:pt x="678" y="478"/>
                  </a:lnTo>
                  <a:lnTo>
                    <a:pt x="684" y="463"/>
                  </a:lnTo>
                  <a:lnTo>
                    <a:pt x="690" y="446"/>
                  </a:lnTo>
                  <a:lnTo>
                    <a:pt x="694" y="429"/>
                  </a:lnTo>
                  <a:lnTo>
                    <a:pt x="697" y="412"/>
                  </a:lnTo>
                  <a:lnTo>
                    <a:pt x="700" y="395"/>
                  </a:lnTo>
                  <a:lnTo>
                    <a:pt x="701" y="378"/>
                  </a:lnTo>
                  <a:lnTo>
                    <a:pt x="703" y="361"/>
                  </a:lnTo>
                  <a:lnTo>
                    <a:pt x="703" y="344"/>
                  </a:lnTo>
                  <a:lnTo>
                    <a:pt x="701" y="327"/>
                  </a:lnTo>
                  <a:lnTo>
                    <a:pt x="700" y="310"/>
                  </a:lnTo>
                  <a:lnTo>
                    <a:pt x="697" y="293"/>
                  </a:lnTo>
                  <a:lnTo>
                    <a:pt x="695" y="278"/>
                  </a:lnTo>
                  <a:lnTo>
                    <a:pt x="690" y="261"/>
                  </a:lnTo>
                  <a:lnTo>
                    <a:pt x="686" y="245"/>
                  </a:lnTo>
                  <a:lnTo>
                    <a:pt x="681" y="228"/>
                  </a:lnTo>
                  <a:lnTo>
                    <a:pt x="674" y="213"/>
                  </a:lnTo>
                  <a:lnTo>
                    <a:pt x="666" y="198"/>
                  </a:lnTo>
                  <a:lnTo>
                    <a:pt x="658" y="183"/>
                  </a:lnTo>
                  <a:lnTo>
                    <a:pt x="651" y="168"/>
                  </a:lnTo>
                  <a:lnTo>
                    <a:pt x="641" y="154"/>
                  </a:lnTo>
                  <a:lnTo>
                    <a:pt x="631" y="140"/>
                  </a:lnTo>
                  <a:lnTo>
                    <a:pt x="621" y="127"/>
                  </a:lnTo>
                  <a:lnTo>
                    <a:pt x="609" y="114"/>
                  </a:lnTo>
                  <a:lnTo>
                    <a:pt x="597" y="101"/>
                  </a:lnTo>
                  <a:lnTo>
                    <a:pt x="584" y="89"/>
                  </a:lnTo>
                  <a:lnTo>
                    <a:pt x="571" y="78"/>
                  </a:lnTo>
                  <a:lnTo>
                    <a:pt x="557" y="67"/>
                  </a:lnTo>
                  <a:lnTo>
                    <a:pt x="542" y="58"/>
                  </a:lnTo>
                  <a:lnTo>
                    <a:pt x="527" y="47"/>
                  </a:lnTo>
                  <a:lnTo>
                    <a:pt x="527" y="47"/>
                  </a:lnTo>
                  <a:lnTo>
                    <a:pt x="511" y="39"/>
                  </a:lnTo>
                  <a:lnTo>
                    <a:pt x="494" y="32"/>
                  </a:lnTo>
                  <a:lnTo>
                    <a:pt x="479" y="25"/>
                  </a:lnTo>
                  <a:lnTo>
                    <a:pt x="462" y="19"/>
                  </a:lnTo>
                  <a:lnTo>
                    <a:pt x="445" y="13"/>
                  </a:lnTo>
                  <a:lnTo>
                    <a:pt x="429" y="9"/>
                  </a:lnTo>
                  <a:lnTo>
                    <a:pt x="412" y="5"/>
                  </a:lnTo>
                  <a:lnTo>
                    <a:pt x="395" y="3"/>
                  </a:lnTo>
                  <a:lnTo>
                    <a:pt x="378" y="2"/>
                  </a:lnTo>
                  <a:lnTo>
                    <a:pt x="360" y="0"/>
                  </a:lnTo>
                  <a:lnTo>
                    <a:pt x="343" y="0"/>
                  </a:lnTo>
                  <a:lnTo>
                    <a:pt x="327" y="2"/>
                  </a:lnTo>
                  <a:lnTo>
                    <a:pt x="310" y="3"/>
                  </a:lnTo>
                  <a:lnTo>
                    <a:pt x="294" y="5"/>
                  </a:lnTo>
                  <a:lnTo>
                    <a:pt x="277" y="8"/>
                  </a:lnTo>
                  <a:lnTo>
                    <a:pt x="261" y="13"/>
                  </a:lnTo>
                  <a:lnTo>
                    <a:pt x="244" y="17"/>
                  </a:lnTo>
                  <a:lnTo>
                    <a:pt x="228" y="22"/>
                  </a:lnTo>
                  <a:lnTo>
                    <a:pt x="213" y="29"/>
                  </a:lnTo>
                  <a:lnTo>
                    <a:pt x="197" y="37"/>
                  </a:lnTo>
                  <a:lnTo>
                    <a:pt x="183" y="45"/>
                  </a:lnTo>
                  <a:lnTo>
                    <a:pt x="167" y="52"/>
                  </a:lnTo>
                  <a:lnTo>
                    <a:pt x="153" y="61"/>
                  </a:lnTo>
                  <a:lnTo>
                    <a:pt x="140" y="72"/>
                  </a:lnTo>
                  <a:lnTo>
                    <a:pt x="125" y="82"/>
                  </a:lnTo>
                  <a:lnTo>
                    <a:pt x="114" y="94"/>
                  </a:lnTo>
                  <a:lnTo>
                    <a:pt x="101" y="106"/>
                  </a:lnTo>
                  <a:lnTo>
                    <a:pt x="89" y="119"/>
                  </a:lnTo>
                  <a:lnTo>
                    <a:pt x="77" y="132"/>
                  </a:lnTo>
                  <a:lnTo>
                    <a:pt x="67" y="146"/>
                  </a:lnTo>
                  <a:lnTo>
                    <a:pt x="56" y="161"/>
                  </a:lnTo>
                  <a:lnTo>
                    <a:pt x="47" y="176"/>
                  </a:lnTo>
                  <a:lnTo>
                    <a:pt x="47"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86"/>
            <p:cNvSpPr>
              <a:spLocks/>
            </p:cNvSpPr>
            <p:nvPr userDrawn="1"/>
          </p:nvSpPr>
          <p:spPr bwMode="auto">
            <a:xfrm>
              <a:off x="4474" y="819"/>
              <a:ext cx="156" cy="155"/>
            </a:xfrm>
            <a:custGeom>
              <a:avLst/>
              <a:gdLst>
                <a:gd name="T0" fmla="*/ 580 w 621"/>
                <a:gd name="T1" fmla="*/ 466 h 622"/>
                <a:gd name="T2" fmla="*/ 594 w 621"/>
                <a:gd name="T3" fmla="*/ 438 h 622"/>
                <a:gd name="T4" fmla="*/ 604 w 621"/>
                <a:gd name="T5" fmla="*/ 408 h 622"/>
                <a:gd name="T6" fmla="*/ 619 w 621"/>
                <a:gd name="T7" fmla="*/ 350 h 622"/>
                <a:gd name="T8" fmla="*/ 620 w 621"/>
                <a:gd name="T9" fmla="*/ 290 h 622"/>
                <a:gd name="T10" fmla="*/ 610 w 621"/>
                <a:gd name="T11" fmla="*/ 231 h 622"/>
                <a:gd name="T12" fmla="*/ 589 w 621"/>
                <a:gd name="T13" fmla="*/ 175 h 622"/>
                <a:gd name="T14" fmla="*/ 557 w 621"/>
                <a:gd name="T15" fmla="*/ 123 h 622"/>
                <a:gd name="T16" fmla="*/ 517 w 621"/>
                <a:gd name="T17" fmla="*/ 79 h 622"/>
                <a:gd name="T18" fmla="*/ 492 w 621"/>
                <a:gd name="T19" fmla="*/ 59 h 622"/>
                <a:gd name="T20" fmla="*/ 465 w 621"/>
                <a:gd name="T21" fmla="*/ 42 h 622"/>
                <a:gd name="T22" fmla="*/ 452 w 621"/>
                <a:gd name="T23" fmla="*/ 34 h 622"/>
                <a:gd name="T24" fmla="*/ 423 w 621"/>
                <a:gd name="T25" fmla="*/ 21 h 622"/>
                <a:gd name="T26" fmla="*/ 379 w 621"/>
                <a:gd name="T27" fmla="*/ 8 h 622"/>
                <a:gd name="T28" fmla="*/ 319 w 621"/>
                <a:gd name="T29" fmla="*/ 0 h 622"/>
                <a:gd name="T30" fmla="*/ 259 w 621"/>
                <a:gd name="T31" fmla="*/ 4 h 622"/>
                <a:gd name="T32" fmla="*/ 202 w 621"/>
                <a:gd name="T33" fmla="*/ 20 h 622"/>
                <a:gd name="T34" fmla="*/ 148 w 621"/>
                <a:gd name="T35" fmla="*/ 46 h 622"/>
                <a:gd name="T36" fmla="*/ 100 w 621"/>
                <a:gd name="T37" fmla="*/ 83 h 622"/>
                <a:gd name="T38" fmla="*/ 67 w 621"/>
                <a:gd name="T39" fmla="*/ 116 h 622"/>
                <a:gd name="T40" fmla="*/ 49 w 621"/>
                <a:gd name="T41" fmla="*/ 142 h 622"/>
                <a:gd name="T42" fmla="*/ 41 w 621"/>
                <a:gd name="T43" fmla="*/ 156 h 622"/>
                <a:gd name="T44" fmla="*/ 27 w 621"/>
                <a:gd name="T45" fmla="*/ 184 h 622"/>
                <a:gd name="T46" fmla="*/ 15 w 621"/>
                <a:gd name="T47" fmla="*/ 213 h 622"/>
                <a:gd name="T48" fmla="*/ 2 w 621"/>
                <a:gd name="T49" fmla="*/ 273 h 622"/>
                <a:gd name="T50" fmla="*/ 1 w 621"/>
                <a:gd name="T51" fmla="*/ 333 h 622"/>
                <a:gd name="T52" fmla="*/ 10 w 621"/>
                <a:gd name="T53" fmla="*/ 391 h 622"/>
                <a:gd name="T54" fmla="*/ 31 w 621"/>
                <a:gd name="T55" fmla="*/ 447 h 622"/>
                <a:gd name="T56" fmla="*/ 62 w 621"/>
                <a:gd name="T57" fmla="*/ 498 h 622"/>
                <a:gd name="T58" fmla="*/ 104 w 621"/>
                <a:gd name="T59" fmla="*/ 542 h 622"/>
                <a:gd name="T60" fmla="*/ 129 w 621"/>
                <a:gd name="T61" fmla="*/ 562 h 622"/>
                <a:gd name="T62" fmla="*/ 155 w 621"/>
                <a:gd name="T63" fmla="*/ 580 h 622"/>
                <a:gd name="T64" fmla="*/ 169 w 621"/>
                <a:gd name="T65" fmla="*/ 588 h 622"/>
                <a:gd name="T66" fmla="*/ 198 w 621"/>
                <a:gd name="T67" fmla="*/ 600 h 622"/>
                <a:gd name="T68" fmla="*/ 242 w 621"/>
                <a:gd name="T69" fmla="*/ 614 h 622"/>
                <a:gd name="T70" fmla="*/ 302 w 621"/>
                <a:gd name="T71" fmla="*/ 622 h 622"/>
                <a:gd name="T72" fmla="*/ 362 w 621"/>
                <a:gd name="T73" fmla="*/ 617 h 622"/>
                <a:gd name="T74" fmla="*/ 419 w 621"/>
                <a:gd name="T75" fmla="*/ 602 h 622"/>
                <a:gd name="T76" fmla="*/ 473 w 621"/>
                <a:gd name="T77" fmla="*/ 575 h 622"/>
                <a:gd name="T78" fmla="*/ 521 w 621"/>
                <a:gd name="T79" fmla="*/ 539 h 622"/>
                <a:gd name="T80" fmla="*/ 552 w 621"/>
                <a:gd name="T81" fmla="*/ 505 h 622"/>
                <a:gd name="T82" fmla="*/ 570 w 621"/>
                <a:gd name="T83" fmla="*/ 480 h 622"/>
                <a:gd name="T84" fmla="*/ 580 w 621"/>
                <a:gd name="T85" fmla="*/ 46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466"/>
                  </a:moveTo>
                  <a:lnTo>
                    <a:pt x="580" y="466"/>
                  </a:lnTo>
                  <a:lnTo>
                    <a:pt x="587" y="453"/>
                  </a:lnTo>
                  <a:lnTo>
                    <a:pt x="594" y="438"/>
                  </a:lnTo>
                  <a:lnTo>
                    <a:pt x="599" y="424"/>
                  </a:lnTo>
                  <a:lnTo>
                    <a:pt x="604" y="408"/>
                  </a:lnTo>
                  <a:lnTo>
                    <a:pt x="613" y="380"/>
                  </a:lnTo>
                  <a:lnTo>
                    <a:pt x="619" y="350"/>
                  </a:lnTo>
                  <a:lnTo>
                    <a:pt x="621" y="320"/>
                  </a:lnTo>
                  <a:lnTo>
                    <a:pt x="620" y="290"/>
                  </a:lnTo>
                  <a:lnTo>
                    <a:pt x="616" y="260"/>
                  </a:lnTo>
                  <a:lnTo>
                    <a:pt x="610" y="231"/>
                  </a:lnTo>
                  <a:lnTo>
                    <a:pt x="602" y="202"/>
                  </a:lnTo>
                  <a:lnTo>
                    <a:pt x="589" y="175"/>
                  </a:lnTo>
                  <a:lnTo>
                    <a:pt x="574" y="149"/>
                  </a:lnTo>
                  <a:lnTo>
                    <a:pt x="557" y="123"/>
                  </a:lnTo>
                  <a:lnTo>
                    <a:pt x="538" y="101"/>
                  </a:lnTo>
                  <a:lnTo>
                    <a:pt x="517" y="79"/>
                  </a:lnTo>
                  <a:lnTo>
                    <a:pt x="505" y="68"/>
                  </a:lnTo>
                  <a:lnTo>
                    <a:pt x="492" y="59"/>
                  </a:lnTo>
                  <a:lnTo>
                    <a:pt x="479" y="50"/>
                  </a:lnTo>
                  <a:lnTo>
                    <a:pt x="465" y="42"/>
                  </a:lnTo>
                  <a:lnTo>
                    <a:pt x="465" y="42"/>
                  </a:lnTo>
                  <a:lnTo>
                    <a:pt x="452" y="34"/>
                  </a:lnTo>
                  <a:lnTo>
                    <a:pt x="438" y="28"/>
                  </a:lnTo>
                  <a:lnTo>
                    <a:pt x="423" y="21"/>
                  </a:lnTo>
                  <a:lnTo>
                    <a:pt x="408" y="16"/>
                  </a:lnTo>
                  <a:lnTo>
                    <a:pt x="379" y="8"/>
                  </a:lnTo>
                  <a:lnTo>
                    <a:pt x="349" y="3"/>
                  </a:lnTo>
                  <a:lnTo>
                    <a:pt x="319" y="0"/>
                  </a:lnTo>
                  <a:lnTo>
                    <a:pt x="289" y="2"/>
                  </a:lnTo>
                  <a:lnTo>
                    <a:pt x="259" y="4"/>
                  </a:lnTo>
                  <a:lnTo>
                    <a:pt x="230" y="11"/>
                  </a:lnTo>
                  <a:lnTo>
                    <a:pt x="202" y="20"/>
                  </a:lnTo>
                  <a:lnTo>
                    <a:pt x="174" y="32"/>
                  </a:lnTo>
                  <a:lnTo>
                    <a:pt x="148" y="46"/>
                  </a:lnTo>
                  <a:lnTo>
                    <a:pt x="122" y="63"/>
                  </a:lnTo>
                  <a:lnTo>
                    <a:pt x="100" y="83"/>
                  </a:lnTo>
                  <a:lnTo>
                    <a:pt x="78" y="105"/>
                  </a:lnTo>
                  <a:lnTo>
                    <a:pt x="67" y="116"/>
                  </a:lnTo>
                  <a:lnTo>
                    <a:pt x="58" y="129"/>
                  </a:lnTo>
                  <a:lnTo>
                    <a:pt x="49" y="142"/>
                  </a:lnTo>
                  <a:lnTo>
                    <a:pt x="41" y="156"/>
                  </a:lnTo>
                  <a:lnTo>
                    <a:pt x="41" y="156"/>
                  </a:lnTo>
                  <a:lnTo>
                    <a:pt x="34" y="170"/>
                  </a:lnTo>
                  <a:lnTo>
                    <a:pt x="27" y="184"/>
                  </a:lnTo>
                  <a:lnTo>
                    <a:pt x="21" y="198"/>
                  </a:lnTo>
                  <a:lnTo>
                    <a:pt x="15" y="213"/>
                  </a:lnTo>
                  <a:lnTo>
                    <a:pt x="8" y="243"/>
                  </a:lnTo>
                  <a:lnTo>
                    <a:pt x="2" y="273"/>
                  </a:lnTo>
                  <a:lnTo>
                    <a:pt x="0" y="303"/>
                  </a:lnTo>
                  <a:lnTo>
                    <a:pt x="1" y="333"/>
                  </a:lnTo>
                  <a:lnTo>
                    <a:pt x="4" y="363"/>
                  </a:lnTo>
                  <a:lnTo>
                    <a:pt x="10" y="391"/>
                  </a:lnTo>
                  <a:lnTo>
                    <a:pt x="19" y="420"/>
                  </a:lnTo>
                  <a:lnTo>
                    <a:pt x="31" y="447"/>
                  </a:lnTo>
                  <a:lnTo>
                    <a:pt x="45" y="473"/>
                  </a:lnTo>
                  <a:lnTo>
                    <a:pt x="62" y="498"/>
                  </a:lnTo>
                  <a:lnTo>
                    <a:pt x="82" y="522"/>
                  </a:lnTo>
                  <a:lnTo>
                    <a:pt x="104" y="542"/>
                  </a:lnTo>
                  <a:lnTo>
                    <a:pt x="116" y="553"/>
                  </a:lnTo>
                  <a:lnTo>
                    <a:pt x="129" y="562"/>
                  </a:lnTo>
                  <a:lnTo>
                    <a:pt x="142" y="571"/>
                  </a:lnTo>
                  <a:lnTo>
                    <a:pt x="155" y="580"/>
                  </a:lnTo>
                  <a:lnTo>
                    <a:pt x="155" y="580"/>
                  </a:lnTo>
                  <a:lnTo>
                    <a:pt x="169" y="588"/>
                  </a:lnTo>
                  <a:lnTo>
                    <a:pt x="183" y="595"/>
                  </a:lnTo>
                  <a:lnTo>
                    <a:pt x="198" y="600"/>
                  </a:lnTo>
                  <a:lnTo>
                    <a:pt x="212" y="606"/>
                  </a:lnTo>
                  <a:lnTo>
                    <a:pt x="242" y="614"/>
                  </a:lnTo>
                  <a:lnTo>
                    <a:pt x="272" y="619"/>
                  </a:lnTo>
                  <a:lnTo>
                    <a:pt x="302" y="622"/>
                  </a:lnTo>
                  <a:lnTo>
                    <a:pt x="332" y="621"/>
                  </a:lnTo>
                  <a:lnTo>
                    <a:pt x="362" y="617"/>
                  </a:lnTo>
                  <a:lnTo>
                    <a:pt x="391" y="610"/>
                  </a:lnTo>
                  <a:lnTo>
                    <a:pt x="419" y="602"/>
                  </a:lnTo>
                  <a:lnTo>
                    <a:pt x="447" y="589"/>
                  </a:lnTo>
                  <a:lnTo>
                    <a:pt x="473" y="575"/>
                  </a:lnTo>
                  <a:lnTo>
                    <a:pt x="497" y="558"/>
                  </a:lnTo>
                  <a:lnTo>
                    <a:pt x="521" y="539"/>
                  </a:lnTo>
                  <a:lnTo>
                    <a:pt x="542" y="518"/>
                  </a:lnTo>
                  <a:lnTo>
                    <a:pt x="552" y="505"/>
                  </a:lnTo>
                  <a:lnTo>
                    <a:pt x="561" y="493"/>
                  </a:lnTo>
                  <a:lnTo>
                    <a:pt x="570" y="480"/>
                  </a:lnTo>
                  <a:lnTo>
                    <a:pt x="580" y="466"/>
                  </a:lnTo>
                  <a:lnTo>
                    <a:pt x="58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87"/>
            <p:cNvSpPr>
              <a:spLocks/>
            </p:cNvSpPr>
            <p:nvPr userDrawn="1"/>
          </p:nvSpPr>
          <p:spPr bwMode="auto">
            <a:xfrm>
              <a:off x="4704" y="955"/>
              <a:ext cx="135" cy="135"/>
            </a:xfrm>
            <a:custGeom>
              <a:avLst/>
              <a:gdLst>
                <a:gd name="T0" fmla="*/ 405 w 541"/>
                <a:gd name="T1" fmla="*/ 35 h 539"/>
                <a:gd name="T2" fmla="*/ 356 w 541"/>
                <a:gd name="T3" fmla="*/ 13 h 539"/>
                <a:gd name="T4" fmla="*/ 304 w 541"/>
                <a:gd name="T5" fmla="*/ 1 h 539"/>
                <a:gd name="T6" fmla="*/ 252 w 541"/>
                <a:gd name="T7" fmla="*/ 0 h 539"/>
                <a:gd name="T8" fmla="*/ 201 w 541"/>
                <a:gd name="T9" fmla="*/ 9 h 539"/>
                <a:gd name="T10" fmla="*/ 151 w 541"/>
                <a:gd name="T11" fmla="*/ 27 h 539"/>
                <a:gd name="T12" fmla="*/ 107 w 541"/>
                <a:gd name="T13" fmla="*/ 54 h 539"/>
                <a:gd name="T14" fmla="*/ 68 w 541"/>
                <a:gd name="T15" fmla="*/ 90 h 539"/>
                <a:gd name="T16" fmla="*/ 37 w 541"/>
                <a:gd name="T17" fmla="*/ 134 h 539"/>
                <a:gd name="T18" fmla="*/ 24 w 541"/>
                <a:gd name="T19" fmla="*/ 159 h 539"/>
                <a:gd name="T20" fmla="*/ 7 w 541"/>
                <a:gd name="T21" fmla="*/ 209 h 539"/>
                <a:gd name="T22" fmla="*/ 0 w 541"/>
                <a:gd name="T23" fmla="*/ 262 h 539"/>
                <a:gd name="T24" fmla="*/ 4 w 541"/>
                <a:gd name="T25" fmla="*/ 314 h 539"/>
                <a:gd name="T26" fmla="*/ 17 w 541"/>
                <a:gd name="T27" fmla="*/ 363 h 539"/>
                <a:gd name="T28" fmla="*/ 40 w 541"/>
                <a:gd name="T29" fmla="*/ 410 h 539"/>
                <a:gd name="T30" fmla="*/ 72 w 541"/>
                <a:gd name="T31" fmla="*/ 452 h 539"/>
                <a:gd name="T32" fmla="*/ 112 w 541"/>
                <a:gd name="T33" fmla="*/ 488 h 539"/>
                <a:gd name="T34" fmla="*/ 136 w 541"/>
                <a:gd name="T35" fmla="*/ 503 h 539"/>
                <a:gd name="T36" fmla="*/ 185 w 541"/>
                <a:gd name="T37" fmla="*/ 526 h 539"/>
                <a:gd name="T38" fmla="*/ 237 w 541"/>
                <a:gd name="T39" fmla="*/ 538 h 539"/>
                <a:gd name="T40" fmla="*/ 289 w 541"/>
                <a:gd name="T41" fmla="*/ 539 h 539"/>
                <a:gd name="T42" fmla="*/ 340 w 541"/>
                <a:gd name="T43" fmla="*/ 530 h 539"/>
                <a:gd name="T44" fmla="*/ 388 w 541"/>
                <a:gd name="T45" fmla="*/ 512 h 539"/>
                <a:gd name="T46" fmla="*/ 433 w 541"/>
                <a:gd name="T47" fmla="*/ 484 h 539"/>
                <a:gd name="T48" fmla="*/ 472 w 541"/>
                <a:gd name="T49" fmla="*/ 449 h 539"/>
                <a:gd name="T50" fmla="*/ 504 w 541"/>
                <a:gd name="T51" fmla="*/ 404 h 539"/>
                <a:gd name="T52" fmla="*/ 516 w 541"/>
                <a:gd name="T53" fmla="*/ 380 h 539"/>
                <a:gd name="T54" fmla="*/ 534 w 541"/>
                <a:gd name="T55" fmla="*/ 328 h 539"/>
                <a:gd name="T56" fmla="*/ 541 w 541"/>
                <a:gd name="T57" fmla="*/ 276 h 539"/>
                <a:gd name="T58" fmla="*/ 537 w 541"/>
                <a:gd name="T59" fmla="*/ 225 h 539"/>
                <a:gd name="T60" fmla="*/ 523 w 541"/>
                <a:gd name="T61" fmla="*/ 174 h 539"/>
                <a:gd name="T62" fmla="*/ 500 w 541"/>
                <a:gd name="T63" fmla="*/ 127 h 539"/>
                <a:gd name="T64" fmla="*/ 469 w 541"/>
                <a:gd name="T65" fmla="*/ 86 h 539"/>
                <a:gd name="T66" fmla="*/ 429 w 541"/>
                <a:gd name="T67" fmla="*/ 50 h 539"/>
                <a:gd name="T68" fmla="*/ 405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405" y="35"/>
                  </a:moveTo>
                  <a:lnTo>
                    <a:pt x="405" y="35"/>
                  </a:lnTo>
                  <a:lnTo>
                    <a:pt x="381" y="23"/>
                  </a:lnTo>
                  <a:lnTo>
                    <a:pt x="356" y="13"/>
                  </a:lnTo>
                  <a:lnTo>
                    <a:pt x="330" y="6"/>
                  </a:lnTo>
                  <a:lnTo>
                    <a:pt x="304" y="1"/>
                  </a:lnTo>
                  <a:lnTo>
                    <a:pt x="278" y="0"/>
                  </a:lnTo>
                  <a:lnTo>
                    <a:pt x="252" y="0"/>
                  </a:lnTo>
                  <a:lnTo>
                    <a:pt x="226" y="2"/>
                  </a:lnTo>
                  <a:lnTo>
                    <a:pt x="201" y="9"/>
                  </a:lnTo>
                  <a:lnTo>
                    <a:pt x="176" y="17"/>
                  </a:lnTo>
                  <a:lnTo>
                    <a:pt x="151" y="27"/>
                  </a:lnTo>
                  <a:lnTo>
                    <a:pt x="129" y="39"/>
                  </a:lnTo>
                  <a:lnTo>
                    <a:pt x="107" y="54"/>
                  </a:lnTo>
                  <a:lnTo>
                    <a:pt x="87" y="71"/>
                  </a:lnTo>
                  <a:lnTo>
                    <a:pt x="68" y="90"/>
                  </a:lnTo>
                  <a:lnTo>
                    <a:pt x="51" y="110"/>
                  </a:lnTo>
                  <a:lnTo>
                    <a:pt x="37" y="134"/>
                  </a:lnTo>
                  <a:lnTo>
                    <a:pt x="37" y="134"/>
                  </a:lnTo>
                  <a:lnTo>
                    <a:pt x="24" y="159"/>
                  </a:lnTo>
                  <a:lnTo>
                    <a:pt x="14" y="185"/>
                  </a:lnTo>
                  <a:lnTo>
                    <a:pt x="7" y="209"/>
                  </a:lnTo>
                  <a:lnTo>
                    <a:pt x="3" y="235"/>
                  </a:lnTo>
                  <a:lnTo>
                    <a:pt x="0" y="262"/>
                  </a:lnTo>
                  <a:lnTo>
                    <a:pt x="1" y="288"/>
                  </a:lnTo>
                  <a:lnTo>
                    <a:pt x="4" y="314"/>
                  </a:lnTo>
                  <a:lnTo>
                    <a:pt x="9" y="338"/>
                  </a:lnTo>
                  <a:lnTo>
                    <a:pt x="17" y="363"/>
                  </a:lnTo>
                  <a:lnTo>
                    <a:pt x="27" y="388"/>
                  </a:lnTo>
                  <a:lnTo>
                    <a:pt x="40" y="410"/>
                  </a:lnTo>
                  <a:lnTo>
                    <a:pt x="55" y="432"/>
                  </a:lnTo>
                  <a:lnTo>
                    <a:pt x="72" y="452"/>
                  </a:lnTo>
                  <a:lnTo>
                    <a:pt x="91" y="471"/>
                  </a:lnTo>
                  <a:lnTo>
                    <a:pt x="112" y="488"/>
                  </a:lnTo>
                  <a:lnTo>
                    <a:pt x="136" y="503"/>
                  </a:lnTo>
                  <a:lnTo>
                    <a:pt x="136" y="503"/>
                  </a:lnTo>
                  <a:lnTo>
                    <a:pt x="160" y="516"/>
                  </a:lnTo>
                  <a:lnTo>
                    <a:pt x="185" y="526"/>
                  </a:lnTo>
                  <a:lnTo>
                    <a:pt x="211" y="533"/>
                  </a:lnTo>
                  <a:lnTo>
                    <a:pt x="237" y="538"/>
                  </a:lnTo>
                  <a:lnTo>
                    <a:pt x="263" y="539"/>
                  </a:lnTo>
                  <a:lnTo>
                    <a:pt x="289" y="539"/>
                  </a:lnTo>
                  <a:lnTo>
                    <a:pt x="315" y="535"/>
                  </a:lnTo>
                  <a:lnTo>
                    <a:pt x="340" y="530"/>
                  </a:lnTo>
                  <a:lnTo>
                    <a:pt x="365" y="522"/>
                  </a:lnTo>
                  <a:lnTo>
                    <a:pt x="388" y="512"/>
                  </a:lnTo>
                  <a:lnTo>
                    <a:pt x="412" y="500"/>
                  </a:lnTo>
                  <a:lnTo>
                    <a:pt x="433" y="484"/>
                  </a:lnTo>
                  <a:lnTo>
                    <a:pt x="454" y="467"/>
                  </a:lnTo>
                  <a:lnTo>
                    <a:pt x="472" y="449"/>
                  </a:lnTo>
                  <a:lnTo>
                    <a:pt x="489" y="427"/>
                  </a:lnTo>
                  <a:lnTo>
                    <a:pt x="504" y="404"/>
                  </a:lnTo>
                  <a:lnTo>
                    <a:pt x="504" y="404"/>
                  </a:lnTo>
                  <a:lnTo>
                    <a:pt x="516" y="380"/>
                  </a:lnTo>
                  <a:lnTo>
                    <a:pt x="527" y="354"/>
                  </a:lnTo>
                  <a:lnTo>
                    <a:pt x="534" y="328"/>
                  </a:lnTo>
                  <a:lnTo>
                    <a:pt x="538" y="302"/>
                  </a:lnTo>
                  <a:lnTo>
                    <a:pt x="541" y="276"/>
                  </a:lnTo>
                  <a:lnTo>
                    <a:pt x="540" y="250"/>
                  </a:lnTo>
                  <a:lnTo>
                    <a:pt x="537" y="225"/>
                  </a:lnTo>
                  <a:lnTo>
                    <a:pt x="530" y="199"/>
                  </a:lnTo>
                  <a:lnTo>
                    <a:pt x="523" y="174"/>
                  </a:lnTo>
                  <a:lnTo>
                    <a:pt x="513" y="151"/>
                  </a:lnTo>
                  <a:lnTo>
                    <a:pt x="500" y="127"/>
                  </a:lnTo>
                  <a:lnTo>
                    <a:pt x="486" y="106"/>
                  </a:lnTo>
                  <a:lnTo>
                    <a:pt x="469" y="86"/>
                  </a:lnTo>
                  <a:lnTo>
                    <a:pt x="450" y="67"/>
                  </a:lnTo>
                  <a:lnTo>
                    <a:pt x="429" y="50"/>
                  </a:lnTo>
                  <a:lnTo>
                    <a:pt x="405" y="35"/>
                  </a:lnTo>
                  <a:lnTo>
                    <a:pt x="40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88"/>
            <p:cNvSpPr>
              <a:spLocks/>
            </p:cNvSpPr>
            <p:nvPr userDrawn="1"/>
          </p:nvSpPr>
          <p:spPr bwMode="auto">
            <a:xfrm>
              <a:off x="4933" y="1092"/>
              <a:ext cx="115" cy="115"/>
            </a:xfrm>
            <a:custGeom>
              <a:avLst/>
              <a:gdLst>
                <a:gd name="T0" fmla="*/ 344 w 459"/>
                <a:gd name="T1" fmla="*/ 31 h 459"/>
                <a:gd name="T2" fmla="*/ 303 w 459"/>
                <a:gd name="T3" fmla="*/ 11 h 459"/>
                <a:gd name="T4" fmla="*/ 258 w 459"/>
                <a:gd name="T5" fmla="*/ 2 h 459"/>
                <a:gd name="T6" fmla="*/ 214 w 459"/>
                <a:gd name="T7" fmla="*/ 1 h 459"/>
                <a:gd name="T8" fmla="*/ 171 w 459"/>
                <a:gd name="T9" fmla="*/ 7 h 459"/>
                <a:gd name="T10" fmla="*/ 129 w 459"/>
                <a:gd name="T11" fmla="*/ 23 h 459"/>
                <a:gd name="T12" fmla="*/ 92 w 459"/>
                <a:gd name="T13" fmla="*/ 46 h 459"/>
                <a:gd name="T14" fmla="*/ 59 w 459"/>
                <a:gd name="T15" fmla="*/ 76 h 459"/>
                <a:gd name="T16" fmla="*/ 32 w 459"/>
                <a:gd name="T17" fmla="*/ 114 h 459"/>
                <a:gd name="T18" fmla="*/ 21 w 459"/>
                <a:gd name="T19" fmla="*/ 135 h 459"/>
                <a:gd name="T20" fmla="*/ 6 w 459"/>
                <a:gd name="T21" fmla="*/ 179 h 459"/>
                <a:gd name="T22" fmla="*/ 0 w 459"/>
                <a:gd name="T23" fmla="*/ 224 h 459"/>
                <a:gd name="T24" fmla="*/ 4 w 459"/>
                <a:gd name="T25" fmla="*/ 267 h 459"/>
                <a:gd name="T26" fmla="*/ 15 w 459"/>
                <a:gd name="T27" fmla="*/ 310 h 459"/>
                <a:gd name="T28" fmla="*/ 34 w 459"/>
                <a:gd name="T29" fmla="*/ 350 h 459"/>
                <a:gd name="T30" fmla="*/ 62 w 459"/>
                <a:gd name="T31" fmla="*/ 385 h 459"/>
                <a:gd name="T32" fmla="*/ 96 w 459"/>
                <a:gd name="T33" fmla="*/ 415 h 459"/>
                <a:gd name="T34" fmla="*/ 115 w 459"/>
                <a:gd name="T35" fmla="*/ 428 h 459"/>
                <a:gd name="T36" fmla="*/ 158 w 459"/>
                <a:gd name="T37" fmla="*/ 448 h 459"/>
                <a:gd name="T38" fmla="*/ 202 w 459"/>
                <a:gd name="T39" fmla="*/ 457 h 459"/>
                <a:gd name="T40" fmla="*/ 247 w 459"/>
                <a:gd name="T41" fmla="*/ 458 h 459"/>
                <a:gd name="T42" fmla="*/ 290 w 459"/>
                <a:gd name="T43" fmla="*/ 452 h 459"/>
                <a:gd name="T44" fmla="*/ 331 w 459"/>
                <a:gd name="T45" fmla="*/ 436 h 459"/>
                <a:gd name="T46" fmla="*/ 369 w 459"/>
                <a:gd name="T47" fmla="*/ 413 h 459"/>
                <a:gd name="T48" fmla="*/ 402 w 459"/>
                <a:gd name="T49" fmla="*/ 381 h 459"/>
                <a:gd name="T50" fmla="*/ 429 w 459"/>
                <a:gd name="T51" fmla="*/ 345 h 459"/>
                <a:gd name="T52" fmla="*/ 440 w 459"/>
                <a:gd name="T53" fmla="*/ 323 h 459"/>
                <a:gd name="T54" fmla="*/ 454 w 459"/>
                <a:gd name="T55" fmla="*/ 280 h 459"/>
                <a:gd name="T56" fmla="*/ 459 w 459"/>
                <a:gd name="T57" fmla="*/ 235 h 459"/>
                <a:gd name="T58" fmla="*/ 457 w 459"/>
                <a:gd name="T59" fmla="*/ 191 h 459"/>
                <a:gd name="T60" fmla="*/ 445 w 459"/>
                <a:gd name="T61" fmla="*/ 149 h 459"/>
                <a:gd name="T62" fmla="*/ 425 w 459"/>
                <a:gd name="T63" fmla="*/ 109 h 459"/>
                <a:gd name="T64" fmla="*/ 399 w 459"/>
                <a:gd name="T65" fmla="*/ 74 h 459"/>
                <a:gd name="T66" fmla="*/ 365 w 459"/>
                <a:gd name="T67" fmla="*/ 44 h 459"/>
                <a:gd name="T68" fmla="*/ 344 w 459"/>
                <a:gd name="T69" fmla="*/ 31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344" y="31"/>
                  </a:moveTo>
                  <a:lnTo>
                    <a:pt x="344" y="31"/>
                  </a:lnTo>
                  <a:lnTo>
                    <a:pt x="324" y="20"/>
                  </a:lnTo>
                  <a:lnTo>
                    <a:pt x="303" y="11"/>
                  </a:lnTo>
                  <a:lnTo>
                    <a:pt x="281" y="6"/>
                  </a:lnTo>
                  <a:lnTo>
                    <a:pt x="258" y="2"/>
                  </a:lnTo>
                  <a:lnTo>
                    <a:pt x="236" y="0"/>
                  </a:lnTo>
                  <a:lnTo>
                    <a:pt x="214" y="1"/>
                  </a:lnTo>
                  <a:lnTo>
                    <a:pt x="192" y="3"/>
                  </a:lnTo>
                  <a:lnTo>
                    <a:pt x="171" y="7"/>
                  </a:lnTo>
                  <a:lnTo>
                    <a:pt x="150" y="14"/>
                  </a:lnTo>
                  <a:lnTo>
                    <a:pt x="129" y="23"/>
                  </a:lnTo>
                  <a:lnTo>
                    <a:pt x="110" y="33"/>
                  </a:lnTo>
                  <a:lnTo>
                    <a:pt x="92" y="46"/>
                  </a:lnTo>
                  <a:lnTo>
                    <a:pt x="75" y="61"/>
                  </a:lnTo>
                  <a:lnTo>
                    <a:pt x="59" y="76"/>
                  </a:lnTo>
                  <a:lnTo>
                    <a:pt x="45" y="95"/>
                  </a:lnTo>
                  <a:lnTo>
                    <a:pt x="32" y="114"/>
                  </a:lnTo>
                  <a:lnTo>
                    <a:pt x="32" y="114"/>
                  </a:lnTo>
                  <a:lnTo>
                    <a:pt x="21" y="135"/>
                  </a:lnTo>
                  <a:lnTo>
                    <a:pt x="12" y="157"/>
                  </a:lnTo>
                  <a:lnTo>
                    <a:pt x="6" y="179"/>
                  </a:lnTo>
                  <a:lnTo>
                    <a:pt x="2" y="202"/>
                  </a:lnTo>
                  <a:lnTo>
                    <a:pt x="0" y="224"/>
                  </a:lnTo>
                  <a:lnTo>
                    <a:pt x="2" y="246"/>
                  </a:lnTo>
                  <a:lnTo>
                    <a:pt x="4" y="267"/>
                  </a:lnTo>
                  <a:lnTo>
                    <a:pt x="8" y="289"/>
                  </a:lnTo>
                  <a:lnTo>
                    <a:pt x="15" y="310"/>
                  </a:lnTo>
                  <a:lnTo>
                    <a:pt x="24" y="330"/>
                  </a:lnTo>
                  <a:lnTo>
                    <a:pt x="34" y="350"/>
                  </a:lnTo>
                  <a:lnTo>
                    <a:pt x="47" y="368"/>
                  </a:lnTo>
                  <a:lnTo>
                    <a:pt x="62" y="385"/>
                  </a:lnTo>
                  <a:lnTo>
                    <a:pt x="77" y="401"/>
                  </a:lnTo>
                  <a:lnTo>
                    <a:pt x="96" y="415"/>
                  </a:lnTo>
                  <a:lnTo>
                    <a:pt x="115" y="428"/>
                  </a:lnTo>
                  <a:lnTo>
                    <a:pt x="115" y="428"/>
                  </a:lnTo>
                  <a:lnTo>
                    <a:pt x="136" y="439"/>
                  </a:lnTo>
                  <a:lnTo>
                    <a:pt x="158" y="448"/>
                  </a:lnTo>
                  <a:lnTo>
                    <a:pt x="180" y="453"/>
                  </a:lnTo>
                  <a:lnTo>
                    <a:pt x="202" y="457"/>
                  </a:lnTo>
                  <a:lnTo>
                    <a:pt x="225" y="459"/>
                  </a:lnTo>
                  <a:lnTo>
                    <a:pt x="247" y="458"/>
                  </a:lnTo>
                  <a:lnTo>
                    <a:pt x="268" y="456"/>
                  </a:lnTo>
                  <a:lnTo>
                    <a:pt x="290" y="452"/>
                  </a:lnTo>
                  <a:lnTo>
                    <a:pt x="311" y="444"/>
                  </a:lnTo>
                  <a:lnTo>
                    <a:pt x="331" y="436"/>
                  </a:lnTo>
                  <a:lnTo>
                    <a:pt x="350" y="426"/>
                  </a:lnTo>
                  <a:lnTo>
                    <a:pt x="369" y="413"/>
                  </a:lnTo>
                  <a:lnTo>
                    <a:pt x="386" y="398"/>
                  </a:lnTo>
                  <a:lnTo>
                    <a:pt x="402" y="381"/>
                  </a:lnTo>
                  <a:lnTo>
                    <a:pt x="416" y="364"/>
                  </a:lnTo>
                  <a:lnTo>
                    <a:pt x="429" y="345"/>
                  </a:lnTo>
                  <a:lnTo>
                    <a:pt x="429" y="345"/>
                  </a:lnTo>
                  <a:lnTo>
                    <a:pt x="440" y="323"/>
                  </a:lnTo>
                  <a:lnTo>
                    <a:pt x="449" y="302"/>
                  </a:lnTo>
                  <a:lnTo>
                    <a:pt x="454" y="280"/>
                  </a:lnTo>
                  <a:lnTo>
                    <a:pt x="458" y="258"/>
                  </a:lnTo>
                  <a:lnTo>
                    <a:pt x="459" y="235"/>
                  </a:lnTo>
                  <a:lnTo>
                    <a:pt x="459" y="213"/>
                  </a:lnTo>
                  <a:lnTo>
                    <a:pt x="457" y="191"/>
                  </a:lnTo>
                  <a:lnTo>
                    <a:pt x="451" y="170"/>
                  </a:lnTo>
                  <a:lnTo>
                    <a:pt x="445" y="149"/>
                  </a:lnTo>
                  <a:lnTo>
                    <a:pt x="437" y="129"/>
                  </a:lnTo>
                  <a:lnTo>
                    <a:pt x="425" y="109"/>
                  </a:lnTo>
                  <a:lnTo>
                    <a:pt x="414" y="91"/>
                  </a:lnTo>
                  <a:lnTo>
                    <a:pt x="399" y="74"/>
                  </a:lnTo>
                  <a:lnTo>
                    <a:pt x="382" y="58"/>
                  </a:lnTo>
                  <a:lnTo>
                    <a:pt x="365" y="44"/>
                  </a:lnTo>
                  <a:lnTo>
                    <a:pt x="344" y="31"/>
                  </a:lnTo>
                  <a:lnTo>
                    <a:pt x="34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9"/>
            <p:cNvSpPr>
              <a:spLocks/>
            </p:cNvSpPr>
            <p:nvPr userDrawn="1"/>
          </p:nvSpPr>
          <p:spPr bwMode="auto">
            <a:xfrm>
              <a:off x="5162" y="1229"/>
              <a:ext cx="95" cy="94"/>
            </a:xfrm>
            <a:custGeom>
              <a:avLst/>
              <a:gdLst>
                <a:gd name="T0" fmla="*/ 284 w 378"/>
                <a:gd name="T1" fmla="*/ 25 h 378"/>
                <a:gd name="T2" fmla="*/ 249 w 378"/>
                <a:gd name="T3" fmla="*/ 9 h 378"/>
                <a:gd name="T4" fmla="*/ 212 w 378"/>
                <a:gd name="T5" fmla="*/ 1 h 378"/>
                <a:gd name="T6" fmla="*/ 176 w 378"/>
                <a:gd name="T7" fmla="*/ 0 h 378"/>
                <a:gd name="T8" fmla="*/ 141 w 378"/>
                <a:gd name="T9" fmla="*/ 6 h 378"/>
                <a:gd name="T10" fmla="*/ 107 w 378"/>
                <a:gd name="T11" fmla="*/ 19 h 378"/>
                <a:gd name="T12" fmla="*/ 75 w 378"/>
                <a:gd name="T13" fmla="*/ 38 h 378"/>
                <a:gd name="T14" fmla="*/ 48 w 378"/>
                <a:gd name="T15" fmla="*/ 64 h 378"/>
                <a:gd name="T16" fmla="*/ 26 w 378"/>
                <a:gd name="T17" fmla="*/ 94 h 378"/>
                <a:gd name="T18" fmla="*/ 17 w 378"/>
                <a:gd name="T19" fmla="*/ 112 h 378"/>
                <a:gd name="T20" fmla="*/ 5 w 378"/>
                <a:gd name="T21" fmla="*/ 147 h 378"/>
                <a:gd name="T22" fmla="*/ 0 w 378"/>
                <a:gd name="T23" fmla="*/ 183 h 378"/>
                <a:gd name="T24" fmla="*/ 2 w 378"/>
                <a:gd name="T25" fmla="*/ 220 h 378"/>
                <a:gd name="T26" fmla="*/ 12 w 378"/>
                <a:gd name="T27" fmla="*/ 255 h 378"/>
                <a:gd name="T28" fmla="*/ 28 w 378"/>
                <a:gd name="T29" fmla="*/ 288 h 378"/>
                <a:gd name="T30" fmla="*/ 51 w 378"/>
                <a:gd name="T31" fmla="*/ 316 h 378"/>
                <a:gd name="T32" fmla="*/ 78 w 378"/>
                <a:gd name="T33" fmla="*/ 342 h 378"/>
                <a:gd name="T34" fmla="*/ 95 w 378"/>
                <a:gd name="T35" fmla="*/ 353 h 378"/>
                <a:gd name="T36" fmla="*/ 130 w 378"/>
                <a:gd name="T37" fmla="*/ 368 h 378"/>
                <a:gd name="T38" fmla="*/ 165 w 378"/>
                <a:gd name="T39" fmla="*/ 376 h 378"/>
                <a:gd name="T40" fmla="*/ 202 w 378"/>
                <a:gd name="T41" fmla="*/ 378 h 378"/>
                <a:gd name="T42" fmla="*/ 238 w 378"/>
                <a:gd name="T43" fmla="*/ 371 h 378"/>
                <a:gd name="T44" fmla="*/ 272 w 378"/>
                <a:gd name="T45" fmla="*/ 358 h 378"/>
                <a:gd name="T46" fmla="*/ 303 w 378"/>
                <a:gd name="T47" fmla="*/ 340 h 378"/>
                <a:gd name="T48" fmla="*/ 331 w 378"/>
                <a:gd name="T49" fmla="*/ 314 h 378"/>
                <a:gd name="T50" fmla="*/ 353 w 378"/>
                <a:gd name="T51" fmla="*/ 284 h 378"/>
                <a:gd name="T52" fmla="*/ 362 w 378"/>
                <a:gd name="T53" fmla="*/ 266 h 378"/>
                <a:gd name="T54" fmla="*/ 374 w 378"/>
                <a:gd name="T55" fmla="*/ 230 h 378"/>
                <a:gd name="T56" fmla="*/ 378 w 378"/>
                <a:gd name="T57" fmla="*/ 194 h 378"/>
                <a:gd name="T58" fmla="*/ 375 w 378"/>
                <a:gd name="T59" fmla="*/ 157 h 378"/>
                <a:gd name="T60" fmla="*/ 366 w 378"/>
                <a:gd name="T61" fmla="*/ 122 h 378"/>
                <a:gd name="T62" fmla="*/ 350 w 378"/>
                <a:gd name="T63" fmla="*/ 90 h 378"/>
                <a:gd name="T64" fmla="*/ 328 w 378"/>
                <a:gd name="T65" fmla="*/ 61 h 378"/>
                <a:gd name="T66" fmla="*/ 300 w 378"/>
                <a:gd name="T67" fmla="*/ 35 h 378"/>
                <a:gd name="T68" fmla="*/ 28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4" y="25"/>
                  </a:moveTo>
                  <a:lnTo>
                    <a:pt x="284" y="25"/>
                  </a:lnTo>
                  <a:lnTo>
                    <a:pt x="267" y="17"/>
                  </a:lnTo>
                  <a:lnTo>
                    <a:pt x="249" y="9"/>
                  </a:lnTo>
                  <a:lnTo>
                    <a:pt x="230" y="4"/>
                  </a:lnTo>
                  <a:lnTo>
                    <a:pt x="212" y="1"/>
                  </a:lnTo>
                  <a:lnTo>
                    <a:pt x="194" y="0"/>
                  </a:lnTo>
                  <a:lnTo>
                    <a:pt x="176" y="0"/>
                  </a:lnTo>
                  <a:lnTo>
                    <a:pt x="157" y="2"/>
                  </a:lnTo>
                  <a:lnTo>
                    <a:pt x="141" y="6"/>
                  </a:lnTo>
                  <a:lnTo>
                    <a:pt x="124" y="11"/>
                  </a:lnTo>
                  <a:lnTo>
                    <a:pt x="107" y="19"/>
                  </a:lnTo>
                  <a:lnTo>
                    <a:pt x="90" y="27"/>
                  </a:lnTo>
                  <a:lnTo>
                    <a:pt x="75" y="38"/>
                  </a:lnTo>
                  <a:lnTo>
                    <a:pt x="61" y="49"/>
                  </a:lnTo>
                  <a:lnTo>
                    <a:pt x="48" y="64"/>
                  </a:lnTo>
                  <a:lnTo>
                    <a:pt x="36" y="78"/>
                  </a:lnTo>
                  <a:lnTo>
                    <a:pt x="26" y="94"/>
                  </a:lnTo>
                  <a:lnTo>
                    <a:pt x="26" y="94"/>
                  </a:lnTo>
                  <a:lnTo>
                    <a:pt x="17" y="112"/>
                  </a:lnTo>
                  <a:lnTo>
                    <a:pt x="10" y="129"/>
                  </a:lnTo>
                  <a:lnTo>
                    <a:pt x="5" y="147"/>
                  </a:lnTo>
                  <a:lnTo>
                    <a:pt x="1" y="165"/>
                  </a:lnTo>
                  <a:lnTo>
                    <a:pt x="0" y="183"/>
                  </a:lnTo>
                  <a:lnTo>
                    <a:pt x="1" y="202"/>
                  </a:lnTo>
                  <a:lnTo>
                    <a:pt x="2" y="220"/>
                  </a:lnTo>
                  <a:lnTo>
                    <a:pt x="6" y="238"/>
                  </a:lnTo>
                  <a:lnTo>
                    <a:pt x="12" y="255"/>
                  </a:lnTo>
                  <a:lnTo>
                    <a:pt x="19" y="272"/>
                  </a:lnTo>
                  <a:lnTo>
                    <a:pt x="28" y="288"/>
                  </a:lnTo>
                  <a:lnTo>
                    <a:pt x="39" y="303"/>
                  </a:lnTo>
                  <a:lnTo>
                    <a:pt x="51" y="316"/>
                  </a:lnTo>
                  <a:lnTo>
                    <a:pt x="64" y="329"/>
                  </a:lnTo>
                  <a:lnTo>
                    <a:pt x="78" y="342"/>
                  </a:lnTo>
                  <a:lnTo>
                    <a:pt x="95" y="353"/>
                  </a:lnTo>
                  <a:lnTo>
                    <a:pt x="95" y="353"/>
                  </a:lnTo>
                  <a:lnTo>
                    <a:pt x="112" y="361"/>
                  </a:lnTo>
                  <a:lnTo>
                    <a:pt x="130" y="368"/>
                  </a:lnTo>
                  <a:lnTo>
                    <a:pt x="147" y="374"/>
                  </a:lnTo>
                  <a:lnTo>
                    <a:pt x="165" y="376"/>
                  </a:lnTo>
                  <a:lnTo>
                    <a:pt x="184" y="378"/>
                  </a:lnTo>
                  <a:lnTo>
                    <a:pt x="202" y="378"/>
                  </a:lnTo>
                  <a:lnTo>
                    <a:pt x="220" y="375"/>
                  </a:lnTo>
                  <a:lnTo>
                    <a:pt x="238" y="371"/>
                  </a:lnTo>
                  <a:lnTo>
                    <a:pt x="255" y="366"/>
                  </a:lnTo>
                  <a:lnTo>
                    <a:pt x="272" y="358"/>
                  </a:lnTo>
                  <a:lnTo>
                    <a:pt x="288" y="350"/>
                  </a:lnTo>
                  <a:lnTo>
                    <a:pt x="303" y="340"/>
                  </a:lnTo>
                  <a:lnTo>
                    <a:pt x="318" y="328"/>
                  </a:lnTo>
                  <a:lnTo>
                    <a:pt x="331" y="314"/>
                  </a:lnTo>
                  <a:lnTo>
                    <a:pt x="343" y="299"/>
                  </a:lnTo>
                  <a:lnTo>
                    <a:pt x="353" y="284"/>
                  </a:lnTo>
                  <a:lnTo>
                    <a:pt x="353" y="284"/>
                  </a:lnTo>
                  <a:lnTo>
                    <a:pt x="362" y="266"/>
                  </a:lnTo>
                  <a:lnTo>
                    <a:pt x="369" y="249"/>
                  </a:lnTo>
                  <a:lnTo>
                    <a:pt x="374" y="230"/>
                  </a:lnTo>
                  <a:lnTo>
                    <a:pt x="376" y="212"/>
                  </a:lnTo>
                  <a:lnTo>
                    <a:pt x="378" y="194"/>
                  </a:lnTo>
                  <a:lnTo>
                    <a:pt x="378" y="176"/>
                  </a:lnTo>
                  <a:lnTo>
                    <a:pt x="375" y="157"/>
                  </a:lnTo>
                  <a:lnTo>
                    <a:pt x="371" y="139"/>
                  </a:lnTo>
                  <a:lnTo>
                    <a:pt x="366" y="122"/>
                  </a:lnTo>
                  <a:lnTo>
                    <a:pt x="359" y="105"/>
                  </a:lnTo>
                  <a:lnTo>
                    <a:pt x="350" y="90"/>
                  </a:lnTo>
                  <a:lnTo>
                    <a:pt x="340" y="74"/>
                  </a:lnTo>
                  <a:lnTo>
                    <a:pt x="328" y="61"/>
                  </a:lnTo>
                  <a:lnTo>
                    <a:pt x="315" y="48"/>
                  </a:lnTo>
                  <a:lnTo>
                    <a:pt x="300" y="35"/>
                  </a:lnTo>
                  <a:lnTo>
                    <a:pt x="284" y="25"/>
                  </a:lnTo>
                  <a:lnTo>
                    <a:pt x="28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90"/>
            <p:cNvSpPr>
              <a:spLocks/>
            </p:cNvSpPr>
            <p:nvPr userDrawn="1"/>
          </p:nvSpPr>
          <p:spPr bwMode="auto">
            <a:xfrm>
              <a:off x="5392" y="1365"/>
              <a:ext cx="74" cy="75"/>
            </a:xfrm>
            <a:custGeom>
              <a:avLst/>
              <a:gdLst>
                <a:gd name="T0" fmla="*/ 223 w 297"/>
                <a:gd name="T1" fmla="*/ 19 h 297"/>
                <a:gd name="T2" fmla="*/ 196 w 297"/>
                <a:gd name="T3" fmla="*/ 6 h 297"/>
                <a:gd name="T4" fmla="*/ 167 w 297"/>
                <a:gd name="T5" fmla="*/ 0 h 297"/>
                <a:gd name="T6" fmla="*/ 138 w 297"/>
                <a:gd name="T7" fmla="*/ 0 h 297"/>
                <a:gd name="T8" fmla="*/ 111 w 297"/>
                <a:gd name="T9" fmla="*/ 4 h 297"/>
                <a:gd name="T10" fmla="*/ 84 w 297"/>
                <a:gd name="T11" fmla="*/ 14 h 297"/>
                <a:gd name="T12" fmla="*/ 60 w 297"/>
                <a:gd name="T13" fmla="*/ 30 h 297"/>
                <a:gd name="T14" fmla="*/ 38 w 297"/>
                <a:gd name="T15" fmla="*/ 49 h 297"/>
                <a:gd name="T16" fmla="*/ 21 w 297"/>
                <a:gd name="T17" fmla="*/ 74 h 297"/>
                <a:gd name="T18" fmla="*/ 13 w 297"/>
                <a:gd name="T19" fmla="*/ 87 h 297"/>
                <a:gd name="T20" fmla="*/ 4 w 297"/>
                <a:gd name="T21" fmla="*/ 115 h 297"/>
                <a:gd name="T22" fmla="*/ 0 w 297"/>
                <a:gd name="T23" fmla="*/ 143 h 297"/>
                <a:gd name="T24" fmla="*/ 3 w 297"/>
                <a:gd name="T25" fmla="*/ 172 h 297"/>
                <a:gd name="T26" fmla="*/ 11 w 297"/>
                <a:gd name="T27" fmla="*/ 199 h 297"/>
                <a:gd name="T28" fmla="*/ 22 w 297"/>
                <a:gd name="T29" fmla="*/ 225 h 297"/>
                <a:gd name="T30" fmla="*/ 41 w 297"/>
                <a:gd name="T31" fmla="*/ 249 h 297"/>
                <a:gd name="T32" fmla="*/ 63 w 297"/>
                <a:gd name="T33" fmla="*/ 268 h 297"/>
                <a:gd name="T34" fmla="*/ 74 w 297"/>
                <a:gd name="T35" fmla="*/ 276 h 297"/>
                <a:gd name="T36" fmla="*/ 102 w 297"/>
                <a:gd name="T37" fmla="*/ 289 h 297"/>
                <a:gd name="T38" fmla="*/ 131 w 297"/>
                <a:gd name="T39" fmla="*/ 296 h 297"/>
                <a:gd name="T40" fmla="*/ 159 w 297"/>
                <a:gd name="T41" fmla="*/ 296 h 297"/>
                <a:gd name="T42" fmla="*/ 188 w 297"/>
                <a:gd name="T43" fmla="*/ 292 h 297"/>
                <a:gd name="T44" fmla="*/ 214 w 297"/>
                <a:gd name="T45" fmla="*/ 281 h 297"/>
                <a:gd name="T46" fmla="*/ 239 w 297"/>
                <a:gd name="T47" fmla="*/ 266 h 297"/>
                <a:gd name="T48" fmla="*/ 261 w 297"/>
                <a:gd name="T49" fmla="*/ 246 h 297"/>
                <a:gd name="T50" fmla="*/ 278 w 297"/>
                <a:gd name="T51" fmla="*/ 223 h 297"/>
                <a:gd name="T52" fmla="*/ 284 w 297"/>
                <a:gd name="T53" fmla="*/ 208 h 297"/>
                <a:gd name="T54" fmla="*/ 295 w 297"/>
                <a:gd name="T55" fmla="*/ 181 h 297"/>
                <a:gd name="T56" fmla="*/ 297 w 297"/>
                <a:gd name="T57" fmla="*/ 152 h 297"/>
                <a:gd name="T58" fmla="*/ 296 w 297"/>
                <a:gd name="T59" fmla="*/ 124 h 297"/>
                <a:gd name="T60" fmla="*/ 288 w 297"/>
                <a:gd name="T61" fmla="*/ 96 h 297"/>
                <a:gd name="T62" fmla="*/ 276 w 297"/>
                <a:gd name="T63" fmla="*/ 70 h 297"/>
                <a:gd name="T64" fmla="*/ 258 w 297"/>
                <a:gd name="T65" fmla="*/ 47 h 297"/>
                <a:gd name="T66" fmla="*/ 236 w 297"/>
                <a:gd name="T67" fmla="*/ 27 h 297"/>
                <a:gd name="T68" fmla="*/ 223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19"/>
                  </a:moveTo>
                  <a:lnTo>
                    <a:pt x="223" y="19"/>
                  </a:lnTo>
                  <a:lnTo>
                    <a:pt x="210" y="13"/>
                  </a:lnTo>
                  <a:lnTo>
                    <a:pt x="196" y="6"/>
                  </a:lnTo>
                  <a:lnTo>
                    <a:pt x="181" y="3"/>
                  </a:lnTo>
                  <a:lnTo>
                    <a:pt x="167" y="0"/>
                  </a:lnTo>
                  <a:lnTo>
                    <a:pt x="153" y="0"/>
                  </a:lnTo>
                  <a:lnTo>
                    <a:pt x="138" y="0"/>
                  </a:lnTo>
                  <a:lnTo>
                    <a:pt x="125" y="1"/>
                  </a:lnTo>
                  <a:lnTo>
                    <a:pt x="111" y="4"/>
                  </a:lnTo>
                  <a:lnTo>
                    <a:pt x="97" y="9"/>
                  </a:lnTo>
                  <a:lnTo>
                    <a:pt x="84" y="14"/>
                  </a:lnTo>
                  <a:lnTo>
                    <a:pt x="72" y="21"/>
                  </a:lnTo>
                  <a:lnTo>
                    <a:pt x="60" y="30"/>
                  </a:lnTo>
                  <a:lnTo>
                    <a:pt x="48" y="39"/>
                  </a:lnTo>
                  <a:lnTo>
                    <a:pt x="38" y="49"/>
                  </a:lnTo>
                  <a:lnTo>
                    <a:pt x="29" y="61"/>
                  </a:lnTo>
                  <a:lnTo>
                    <a:pt x="21" y="74"/>
                  </a:lnTo>
                  <a:lnTo>
                    <a:pt x="21" y="74"/>
                  </a:lnTo>
                  <a:lnTo>
                    <a:pt x="13" y="87"/>
                  </a:lnTo>
                  <a:lnTo>
                    <a:pt x="8" y="102"/>
                  </a:lnTo>
                  <a:lnTo>
                    <a:pt x="4" y="115"/>
                  </a:lnTo>
                  <a:lnTo>
                    <a:pt x="2" y="129"/>
                  </a:lnTo>
                  <a:lnTo>
                    <a:pt x="0" y="143"/>
                  </a:lnTo>
                  <a:lnTo>
                    <a:pt x="2" y="158"/>
                  </a:lnTo>
                  <a:lnTo>
                    <a:pt x="3" y="172"/>
                  </a:lnTo>
                  <a:lnTo>
                    <a:pt x="5" y="186"/>
                  </a:lnTo>
                  <a:lnTo>
                    <a:pt x="11" y="199"/>
                  </a:lnTo>
                  <a:lnTo>
                    <a:pt x="16" y="214"/>
                  </a:lnTo>
                  <a:lnTo>
                    <a:pt x="22" y="225"/>
                  </a:lnTo>
                  <a:lnTo>
                    <a:pt x="30" y="237"/>
                  </a:lnTo>
                  <a:lnTo>
                    <a:pt x="41" y="249"/>
                  </a:lnTo>
                  <a:lnTo>
                    <a:pt x="51" y="259"/>
                  </a:lnTo>
                  <a:lnTo>
                    <a:pt x="63" y="268"/>
                  </a:lnTo>
                  <a:lnTo>
                    <a:pt x="74" y="276"/>
                  </a:lnTo>
                  <a:lnTo>
                    <a:pt x="74" y="276"/>
                  </a:lnTo>
                  <a:lnTo>
                    <a:pt x="89" y="284"/>
                  </a:lnTo>
                  <a:lnTo>
                    <a:pt x="102" y="289"/>
                  </a:lnTo>
                  <a:lnTo>
                    <a:pt x="116" y="293"/>
                  </a:lnTo>
                  <a:lnTo>
                    <a:pt x="131" y="296"/>
                  </a:lnTo>
                  <a:lnTo>
                    <a:pt x="145" y="297"/>
                  </a:lnTo>
                  <a:lnTo>
                    <a:pt x="159" y="296"/>
                  </a:lnTo>
                  <a:lnTo>
                    <a:pt x="174" y="294"/>
                  </a:lnTo>
                  <a:lnTo>
                    <a:pt x="188" y="292"/>
                  </a:lnTo>
                  <a:lnTo>
                    <a:pt x="201" y="287"/>
                  </a:lnTo>
                  <a:lnTo>
                    <a:pt x="214" y="281"/>
                  </a:lnTo>
                  <a:lnTo>
                    <a:pt x="227" y="275"/>
                  </a:lnTo>
                  <a:lnTo>
                    <a:pt x="239" y="266"/>
                  </a:lnTo>
                  <a:lnTo>
                    <a:pt x="250" y="257"/>
                  </a:lnTo>
                  <a:lnTo>
                    <a:pt x="261" y="246"/>
                  </a:lnTo>
                  <a:lnTo>
                    <a:pt x="270" y="234"/>
                  </a:lnTo>
                  <a:lnTo>
                    <a:pt x="278" y="223"/>
                  </a:lnTo>
                  <a:lnTo>
                    <a:pt x="278" y="223"/>
                  </a:lnTo>
                  <a:lnTo>
                    <a:pt x="284" y="208"/>
                  </a:lnTo>
                  <a:lnTo>
                    <a:pt x="291" y="195"/>
                  </a:lnTo>
                  <a:lnTo>
                    <a:pt x="295" y="181"/>
                  </a:lnTo>
                  <a:lnTo>
                    <a:pt x="297" y="167"/>
                  </a:lnTo>
                  <a:lnTo>
                    <a:pt x="297" y="152"/>
                  </a:lnTo>
                  <a:lnTo>
                    <a:pt x="297" y="138"/>
                  </a:lnTo>
                  <a:lnTo>
                    <a:pt x="296" y="124"/>
                  </a:lnTo>
                  <a:lnTo>
                    <a:pt x="292" y="109"/>
                  </a:lnTo>
                  <a:lnTo>
                    <a:pt x="288" y="96"/>
                  </a:lnTo>
                  <a:lnTo>
                    <a:pt x="283" y="83"/>
                  </a:lnTo>
                  <a:lnTo>
                    <a:pt x="276" y="70"/>
                  </a:lnTo>
                  <a:lnTo>
                    <a:pt x="267" y="59"/>
                  </a:lnTo>
                  <a:lnTo>
                    <a:pt x="258" y="47"/>
                  </a:lnTo>
                  <a:lnTo>
                    <a:pt x="248" y="36"/>
                  </a:lnTo>
                  <a:lnTo>
                    <a:pt x="236" y="27"/>
                  </a:lnTo>
                  <a:lnTo>
                    <a:pt x="223" y="19"/>
                  </a:lnTo>
                  <a:lnTo>
                    <a:pt x="223"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91"/>
            <p:cNvSpPr>
              <a:spLocks/>
            </p:cNvSpPr>
            <p:nvPr userDrawn="1"/>
          </p:nvSpPr>
          <p:spPr bwMode="auto">
            <a:xfrm>
              <a:off x="3966" y="332"/>
              <a:ext cx="90" cy="10"/>
            </a:xfrm>
            <a:custGeom>
              <a:avLst/>
              <a:gdLst>
                <a:gd name="T0" fmla="*/ 361 w 361"/>
                <a:gd name="T1" fmla="*/ 0 h 40"/>
                <a:gd name="T2" fmla="*/ 0 w 361"/>
                <a:gd name="T3" fmla="*/ 0 h 40"/>
                <a:gd name="T4" fmla="*/ 0 w 361"/>
                <a:gd name="T5" fmla="*/ 0 h 40"/>
                <a:gd name="T6" fmla="*/ 33 w 361"/>
                <a:gd name="T7" fmla="*/ 14 h 40"/>
                <a:gd name="T8" fmla="*/ 52 w 361"/>
                <a:gd name="T9" fmla="*/ 21 h 40"/>
                <a:gd name="T10" fmla="*/ 69 w 361"/>
                <a:gd name="T11" fmla="*/ 26 h 40"/>
                <a:gd name="T12" fmla="*/ 69 w 361"/>
                <a:gd name="T13" fmla="*/ 26 h 40"/>
                <a:gd name="T14" fmla="*/ 88 w 361"/>
                <a:gd name="T15" fmla="*/ 31 h 40"/>
                <a:gd name="T16" fmla="*/ 108 w 361"/>
                <a:gd name="T17" fmla="*/ 34 h 40"/>
                <a:gd name="T18" fmla="*/ 126 w 361"/>
                <a:gd name="T19" fmla="*/ 38 h 40"/>
                <a:gd name="T20" fmla="*/ 146 w 361"/>
                <a:gd name="T21" fmla="*/ 39 h 40"/>
                <a:gd name="T22" fmla="*/ 164 w 361"/>
                <a:gd name="T23" fmla="*/ 40 h 40"/>
                <a:gd name="T24" fmla="*/ 182 w 361"/>
                <a:gd name="T25" fmla="*/ 40 h 40"/>
                <a:gd name="T26" fmla="*/ 202 w 361"/>
                <a:gd name="T27" fmla="*/ 39 h 40"/>
                <a:gd name="T28" fmla="*/ 220 w 361"/>
                <a:gd name="T29" fmla="*/ 38 h 40"/>
                <a:gd name="T30" fmla="*/ 238 w 361"/>
                <a:gd name="T31" fmla="*/ 36 h 40"/>
                <a:gd name="T32" fmla="*/ 256 w 361"/>
                <a:gd name="T33" fmla="*/ 33 h 40"/>
                <a:gd name="T34" fmla="*/ 291 w 361"/>
                <a:gd name="T35" fmla="*/ 25 h 40"/>
                <a:gd name="T36" fmla="*/ 327 w 361"/>
                <a:gd name="T37" fmla="*/ 13 h 40"/>
                <a:gd name="T38" fmla="*/ 361 w 361"/>
                <a:gd name="T39" fmla="*/ 0 h 40"/>
                <a:gd name="T40" fmla="*/ 361 w 36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361" y="0"/>
                  </a:moveTo>
                  <a:lnTo>
                    <a:pt x="0" y="0"/>
                  </a:lnTo>
                  <a:lnTo>
                    <a:pt x="0" y="0"/>
                  </a:lnTo>
                  <a:lnTo>
                    <a:pt x="33" y="14"/>
                  </a:lnTo>
                  <a:lnTo>
                    <a:pt x="52" y="21"/>
                  </a:lnTo>
                  <a:lnTo>
                    <a:pt x="69" y="26"/>
                  </a:lnTo>
                  <a:lnTo>
                    <a:pt x="69" y="26"/>
                  </a:lnTo>
                  <a:lnTo>
                    <a:pt x="88" y="31"/>
                  </a:lnTo>
                  <a:lnTo>
                    <a:pt x="108" y="34"/>
                  </a:lnTo>
                  <a:lnTo>
                    <a:pt x="126" y="38"/>
                  </a:lnTo>
                  <a:lnTo>
                    <a:pt x="146" y="39"/>
                  </a:lnTo>
                  <a:lnTo>
                    <a:pt x="164" y="40"/>
                  </a:lnTo>
                  <a:lnTo>
                    <a:pt x="182" y="40"/>
                  </a:lnTo>
                  <a:lnTo>
                    <a:pt x="202" y="39"/>
                  </a:lnTo>
                  <a:lnTo>
                    <a:pt x="220" y="38"/>
                  </a:lnTo>
                  <a:lnTo>
                    <a:pt x="238" y="36"/>
                  </a:lnTo>
                  <a:lnTo>
                    <a:pt x="256" y="33"/>
                  </a:lnTo>
                  <a:lnTo>
                    <a:pt x="291" y="25"/>
                  </a:lnTo>
                  <a:lnTo>
                    <a:pt x="327" y="13"/>
                  </a:lnTo>
                  <a:lnTo>
                    <a:pt x="361" y="0"/>
                  </a:lnTo>
                  <a:lnTo>
                    <a:pt x="36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92"/>
            <p:cNvSpPr>
              <a:spLocks/>
            </p:cNvSpPr>
            <p:nvPr userDrawn="1"/>
          </p:nvSpPr>
          <p:spPr bwMode="auto">
            <a:xfrm>
              <a:off x="4163" y="332"/>
              <a:ext cx="184" cy="65"/>
            </a:xfrm>
            <a:custGeom>
              <a:avLst/>
              <a:gdLst>
                <a:gd name="T0" fmla="*/ 269 w 738"/>
                <a:gd name="T1" fmla="*/ 249 h 262"/>
                <a:gd name="T2" fmla="*/ 269 w 738"/>
                <a:gd name="T3" fmla="*/ 249 h 262"/>
                <a:gd name="T4" fmla="*/ 288 w 738"/>
                <a:gd name="T5" fmla="*/ 254 h 262"/>
                <a:gd name="T6" fmla="*/ 306 w 738"/>
                <a:gd name="T7" fmla="*/ 257 h 262"/>
                <a:gd name="T8" fmla="*/ 325 w 738"/>
                <a:gd name="T9" fmla="*/ 259 h 262"/>
                <a:gd name="T10" fmla="*/ 343 w 738"/>
                <a:gd name="T11" fmla="*/ 262 h 262"/>
                <a:gd name="T12" fmla="*/ 362 w 738"/>
                <a:gd name="T13" fmla="*/ 262 h 262"/>
                <a:gd name="T14" fmla="*/ 381 w 738"/>
                <a:gd name="T15" fmla="*/ 262 h 262"/>
                <a:gd name="T16" fmla="*/ 399 w 738"/>
                <a:gd name="T17" fmla="*/ 262 h 262"/>
                <a:gd name="T18" fmla="*/ 417 w 738"/>
                <a:gd name="T19" fmla="*/ 259 h 262"/>
                <a:gd name="T20" fmla="*/ 434 w 738"/>
                <a:gd name="T21" fmla="*/ 257 h 262"/>
                <a:gd name="T22" fmla="*/ 452 w 738"/>
                <a:gd name="T23" fmla="*/ 253 h 262"/>
                <a:gd name="T24" fmla="*/ 469 w 738"/>
                <a:gd name="T25" fmla="*/ 249 h 262"/>
                <a:gd name="T26" fmla="*/ 488 w 738"/>
                <a:gd name="T27" fmla="*/ 244 h 262"/>
                <a:gd name="T28" fmla="*/ 505 w 738"/>
                <a:gd name="T29" fmla="*/ 238 h 262"/>
                <a:gd name="T30" fmla="*/ 520 w 738"/>
                <a:gd name="T31" fmla="*/ 232 h 262"/>
                <a:gd name="T32" fmla="*/ 537 w 738"/>
                <a:gd name="T33" fmla="*/ 224 h 262"/>
                <a:gd name="T34" fmla="*/ 553 w 738"/>
                <a:gd name="T35" fmla="*/ 216 h 262"/>
                <a:gd name="T36" fmla="*/ 568 w 738"/>
                <a:gd name="T37" fmla="*/ 207 h 262"/>
                <a:gd name="T38" fmla="*/ 584 w 738"/>
                <a:gd name="T39" fmla="*/ 198 h 262"/>
                <a:gd name="T40" fmla="*/ 598 w 738"/>
                <a:gd name="T41" fmla="*/ 188 h 262"/>
                <a:gd name="T42" fmla="*/ 613 w 738"/>
                <a:gd name="T43" fmla="*/ 177 h 262"/>
                <a:gd name="T44" fmla="*/ 627 w 738"/>
                <a:gd name="T45" fmla="*/ 165 h 262"/>
                <a:gd name="T46" fmla="*/ 640 w 738"/>
                <a:gd name="T47" fmla="*/ 152 h 262"/>
                <a:gd name="T48" fmla="*/ 652 w 738"/>
                <a:gd name="T49" fmla="*/ 141 h 262"/>
                <a:gd name="T50" fmla="*/ 665 w 738"/>
                <a:gd name="T51" fmla="*/ 126 h 262"/>
                <a:gd name="T52" fmla="*/ 677 w 738"/>
                <a:gd name="T53" fmla="*/ 113 h 262"/>
                <a:gd name="T54" fmla="*/ 687 w 738"/>
                <a:gd name="T55" fmla="*/ 98 h 262"/>
                <a:gd name="T56" fmla="*/ 697 w 738"/>
                <a:gd name="T57" fmla="*/ 83 h 262"/>
                <a:gd name="T58" fmla="*/ 707 w 738"/>
                <a:gd name="T59" fmla="*/ 68 h 262"/>
                <a:gd name="T60" fmla="*/ 716 w 738"/>
                <a:gd name="T61" fmla="*/ 51 h 262"/>
                <a:gd name="T62" fmla="*/ 723 w 738"/>
                <a:gd name="T63" fmla="*/ 35 h 262"/>
                <a:gd name="T64" fmla="*/ 731 w 738"/>
                <a:gd name="T65" fmla="*/ 17 h 262"/>
                <a:gd name="T66" fmla="*/ 738 w 738"/>
                <a:gd name="T67" fmla="*/ 0 h 262"/>
                <a:gd name="T68" fmla="*/ 0 w 738"/>
                <a:gd name="T69" fmla="*/ 0 h 262"/>
                <a:gd name="T70" fmla="*/ 0 w 738"/>
                <a:gd name="T71" fmla="*/ 0 h 262"/>
                <a:gd name="T72" fmla="*/ 9 w 738"/>
                <a:gd name="T73" fmla="*/ 21 h 262"/>
                <a:gd name="T74" fmla="*/ 18 w 738"/>
                <a:gd name="T75" fmla="*/ 43 h 262"/>
                <a:gd name="T76" fmla="*/ 29 w 738"/>
                <a:gd name="T77" fmla="*/ 64 h 262"/>
                <a:gd name="T78" fmla="*/ 42 w 738"/>
                <a:gd name="T79" fmla="*/ 83 h 262"/>
                <a:gd name="T80" fmla="*/ 55 w 738"/>
                <a:gd name="T81" fmla="*/ 103 h 262"/>
                <a:gd name="T82" fmla="*/ 69 w 738"/>
                <a:gd name="T83" fmla="*/ 121 h 262"/>
                <a:gd name="T84" fmla="*/ 85 w 738"/>
                <a:gd name="T85" fmla="*/ 139 h 262"/>
                <a:gd name="T86" fmla="*/ 102 w 738"/>
                <a:gd name="T87" fmla="*/ 155 h 262"/>
                <a:gd name="T88" fmla="*/ 119 w 738"/>
                <a:gd name="T89" fmla="*/ 171 h 262"/>
                <a:gd name="T90" fmla="*/ 138 w 738"/>
                <a:gd name="T91" fmla="*/ 186 h 262"/>
                <a:gd name="T92" fmla="*/ 158 w 738"/>
                <a:gd name="T93" fmla="*/ 199 h 262"/>
                <a:gd name="T94" fmla="*/ 177 w 738"/>
                <a:gd name="T95" fmla="*/ 212 h 262"/>
                <a:gd name="T96" fmla="*/ 200 w 738"/>
                <a:gd name="T97" fmla="*/ 223 h 262"/>
                <a:gd name="T98" fmla="*/ 222 w 738"/>
                <a:gd name="T99" fmla="*/ 233 h 262"/>
                <a:gd name="T100" fmla="*/ 245 w 738"/>
                <a:gd name="T101" fmla="*/ 242 h 262"/>
                <a:gd name="T102" fmla="*/ 269 w 738"/>
                <a:gd name="T103" fmla="*/ 249 h 262"/>
                <a:gd name="T104" fmla="*/ 2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269" y="249"/>
                  </a:moveTo>
                  <a:lnTo>
                    <a:pt x="269" y="249"/>
                  </a:lnTo>
                  <a:lnTo>
                    <a:pt x="288" y="254"/>
                  </a:lnTo>
                  <a:lnTo>
                    <a:pt x="306" y="257"/>
                  </a:lnTo>
                  <a:lnTo>
                    <a:pt x="325" y="259"/>
                  </a:lnTo>
                  <a:lnTo>
                    <a:pt x="343" y="262"/>
                  </a:lnTo>
                  <a:lnTo>
                    <a:pt x="362" y="262"/>
                  </a:lnTo>
                  <a:lnTo>
                    <a:pt x="381" y="262"/>
                  </a:lnTo>
                  <a:lnTo>
                    <a:pt x="399" y="262"/>
                  </a:lnTo>
                  <a:lnTo>
                    <a:pt x="417" y="259"/>
                  </a:lnTo>
                  <a:lnTo>
                    <a:pt x="434" y="257"/>
                  </a:lnTo>
                  <a:lnTo>
                    <a:pt x="452" y="253"/>
                  </a:lnTo>
                  <a:lnTo>
                    <a:pt x="469" y="249"/>
                  </a:lnTo>
                  <a:lnTo>
                    <a:pt x="488" y="244"/>
                  </a:lnTo>
                  <a:lnTo>
                    <a:pt x="505" y="238"/>
                  </a:lnTo>
                  <a:lnTo>
                    <a:pt x="520" y="232"/>
                  </a:lnTo>
                  <a:lnTo>
                    <a:pt x="537" y="224"/>
                  </a:lnTo>
                  <a:lnTo>
                    <a:pt x="553" y="216"/>
                  </a:lnTo>
                  <a:lnTo>
                    <a:pt x="568" y="207"/>
                  </a:lnTo>
                  <a:lnTo>
                    <a:pt x="584" y="198"/>
                  </a:lnTo>
                  <a:lnTo>
                    <a:pt x="598" y="188"/>
                  </a:lnTo>
                  <a:lnTo>
                    <a:pt x="613" y="177"/>
                  </a:lnTo>
                  <a:lnTo>
                    <a:pt x="627" y="165"/>
                  </a:lnTo>
                  <a:lnTo>
                    <a:pt x="640" y="152"/>
                  </a:lnTo>
                  <a:lnTo>
                    <a:pt x="652" y="141"/>
                  </a:lnTo>
                  <a:lnTo>
                    <a:pt x="665" y="126"/>
                  </a:lnTo>
                  <a:lnTo>
                    <a:pt x="677" y="113"/>
                  </a:lnTo>
                  <a:lnTo>
                    <a:pt x="687" y="98"/>
                  </a:lnTo>
                  <a:lnTo>
                    <a:pt x="697" y="83"/>
                  </a:lnTo>
                  <a:lnTo>
                    <a:pt x="707" y="68"/>
                  </a:lnTo>
                  <a:lnTo>
                    <a:pt x="716" y="51"/>
                  </a:lnTo>
                  <a:lnTo>
                    <a:pt x="723" y="35"/>
                  </a:lnTo>
                  <a:lnTo>
                    <a:pt x="731" y="17"/>
                  </a:lnTo>
                  <a:lnTo>
                    <a:pt x="738" y="0"/>
                  </a:lnTo>
                  <a:lnTo>
                    <a:pt x="0" y="0"/>
                  </a:lnTo>
                  <a:lnTo>
                    <a:pt x="0" y="0"/>
                  </a:lnTo>
                  <a:lnTo>
                    <a:pt x="9" y="21"/>
                  </a:lnTo>
                  <a:lnTo>
                    <a:pt x="18" y="43"/>
                  </a:lnTo>
                  <a:lnTo>
                    <a:pt x="29" y="64"/>
                  </a:lnTo>
                  <a:lnTo>
                    <a:pt x="42" y="83"/>
                  </a:lnTo>
                  <a:lnTo>
                    <a:pt x="55" y="103"/>
                  </a:lnTo>
                  <a:lnTo>
                    <a:pt x="69" y="121"/>
                  </a:lnTo>
                  <a:lnTo>
                    <a:pt x="85" y="139"/>
                  </a:lnTo>
                  <a:lnTo>
                    <a:pt x="102" y="155"/>
                  </a:lnTo>
                  <a:lnTo>
                    <a:pt x="119" y="171"/>
                  </a:lnTo>
                  <a:lnTo>
                    <a:pt x="138" y="186"/>
                  </a:lnTo>
                  <a:lnTo>
                    <a:pt x="158" y="199"/>
                  </a:lnTo>
                  <a:lnTo>
                    <a:pt x="177" y="212"/>
                  </a:lnTo>
                  <a:lnTo>
                    <a:pt x="200" y="223"/>
                  </a:lnTo>
                  <a:lnTo>
                    <a:pt x="222" y="233"/>
                  </a:lnTo>
                  <a:lnTo>
                    <a:pt x="245" y="242"/>
                  </a:lnTo>
                  <a:lnTo>
                    <a:pt x="269" y="249"/>
                  </a:lnTo>
                  <a:lnTo>
                    <a:pt x="2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93"/>
            <p:cNvSpPr>
              <a:spLocks/>
            </p:cNvSpPr>
            <p:nvPr userDrawn="1"/>
          </p:nvSpPr>
          <p:spPr bwMode="auto">
            <a:xfrm>
              <a:off x="4412" y="332"/>
              <a:ext cx="176" cy="121"/>
            </a:xfrm>
            <a:custGeom>
              <a:avLst/>
              <a:gdLst>
                <a:gd name="T0" fmla="*/ 261 w 702"/>
                <a:gd name="T1" fmla="*/ 472 h 483"/>
                <a:gd name="T2" fmla="*/ 296 w 702"/>
                <a:gd name="T3" fmla="*/ 479 h 483"/>
                <a:gd name="T4" fmla="*/ 331 w 702"/>
                <a:gd name="T5" fmla="*/ 483 h 483"/>
                <a:gd name="T6" fmla="*/ 365 w 702"/>
                <a:gd name="T7" fmla="*/ 483 h 483"/>
                <a:gd name="T8" fmla="*/ 400 w 702"/>
                <a:gd name="T9" fmla="*/ 481 h 483"/>
                <a:gd name="T10" fmla="*/ 433 w 702"/>
                <a:gd name="T11" fmla="*/ 474 h 483"/>
                <a:gd name="T12" fmla="*/ 465 w 702"/>
                <a:gd name="T13" fmla="*/ 465 h 483"/>
                <a:gd name="T14" fmla="*/ 497 w 702"/>
                <a:gd name="T15" fmla="*/ 452 h 483"/>
                <a:gd name="T16" fmla="*/ 527 w 702"/>
                <a:gd name="T17" fmla="*/ 436 h 483"/>
                <a:gd name="T18" fmla="*/ 555 w 702"/>
                <a:gd name="T19" fmla="*/ 418 h 483"/>
                <a:gd name="T20" fmla="*/ 581 w 702"/>
                <a:gd name="T21" fmla="*/ 397 h 483"/>
                <a:gd name="T22" fmla="*/ 606 w 702"/>
                <a:gd name="T23" fmla="*/ 374 h 483"/>
                <a:gd name="T24" fmla="*/ 628 w 702"/>
                <a:gd name="T25" fmla="*/ 349 h 483"/>
                <a:gd name="T26" fmla="*/ 648 w 702"/>
                <a:gd name="T27" fmla="*/ 321 h 483"/>
                <a:gd name="T28" fmla="*/ 665 w 702"/>
                <a:gd name="T29" fmla="*/ 291 h 483"/>
                <a:gd name="T30" fmla="*/ 679 w 702"/>
                <a:gd name="T31" fmla="*/ 258 h 483"/>
                <a:gd name="T32" fmla="*/ 691 w 702"/>
                <a:gd name="T33" fmla="*/ 224 h 483"/>
                <a:gd name="T34" fmla="*/ 697 w 702"/>
                <a:gd name="T35" fmla="*/ 194 h 483"/>
                <a:gd name="T36" fmla="*/ 702 w 702"/>
                <a:gd name="T37" fmla="*/ 137 h 483"/>
                <a:gd name="T38" fmla="*/ 697 w 702"/>
                <a:gd name="T39" fmla="*/ 81 h 483"/>
                <a:gd name="T40" fmla="*/ 684 w 702"/>
                <a:gd name="T41" fmla="*/ 26 h 483"/>
                <a:gd name="T42" fmla="*/ 29 w 702"/>
                <a:gd name="T43" fmla="*/ 0 h 483"/>
                <a:gd name="T44" fmla="*/ 20 w 702"/>
                <a:gd name="T45" fmla="*/ 21 h 483"/>
                <a:gd name="T46" fmla="*/ 12 w 702"/>
                <a:gd name="T47" fmla="*/ 42 h 483"/>
                <a:gd name="T48" fmla="*/ 8 w 702"/>
                <a:gd name="T49" fmla="*/ 60 h 483"/>
                <a:gd name="T50" fmla="*/ 3 w 702"/>
                <a:gd name="T51" fmla="*/ 95 h 483"/>
                <a:gd name="T52" fmla="*/ 0 w 702"/>
                <a:gd name="T53" fmla="*/ 129 h 483"/>
                <a:gd name="T54" fmla="*/ 1 w 702"/>
                <a:gd name="T55" fmla="*/ 164 h 483"/>
                <a:gd name="T56" fmla="*/ 7 w 702"/>
                <a:gd name="T57" fmla="*/ 198 h 483"/>
                <a:gd name="T58" fmla="*/ 14 w 702"/>
                <a:gd name="T59" fmla="*/ 231 h 483"/>
                <a:gd name="T60" fmla="*/ 25 w 702"/>
                <a:gd name="T61" fmla="*/ 263 h 483"/>
                <a:gd name="T62" fmla="*/ 39 w 702"/>
                <a:gd name="T63" fmla="*/ 293 h 483"/>
                <a:gd name="T64" fmla="*/ 56 w 702"/>
                <a:gd name="T65" fmla="*/ 323 h 483"/>
                <a:gd name="T66" fmla="*/ 76 w 702"/>
                <a:gd name="T67" fmla="*/ 350 h 483"/>
                <a:gd name="T68" fmla="*/ 98 w 702"/>
                <a:gd name="T69" fmla="*/ 375 h 483"/>
                <a:gd name="T70" fmla="*/ 123 w 702"/>
                <a:gd name="T71" fmla="*/ 399 h 483"/>
                <a:gd name="T72" fmla="*/ 150 w 702"/>
                <a:gd name="T73" fmla="*/ 420 h 483"/>
                <a:gd name="T74" fmla="*/ 179 w 702"/>
                <a:gd name="T75" fmla="*/ 439 h 483"/>
                <a:gd name="T76" fmla="*/ 210 w 702"/>
                <a:gd name="T77" fmla="*/ 455 h 483"/>
                <a:gd name="T78" fmla="*/ 244 w 702"/>
                <a:gd name="T79" fmla="*/ 466 h 483"/>
                <a:gd name="T80" fmla="*/ 26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261" y="472"/>
                  </a:moveTo>
                  <a:lnTo>
                    <a:pt x="261" y="472"/>
                  </a:lnTo>
                  <a:lnTo>
                    <a:pt x="278" y="476"/>
                  </a:lnTo>
                  <a:lnTo>
                    <a:pt x="296" y="479"/>
                  </a:lnTo>
                  <a:lnTo>
                    <a:pt x="313" y="482"/>
                  </a:lnTo>
                  <a:lnTo>
                    <a:pt x="331" y="483"/>
                  </a:lnTo>
                  <a:lnTo>
                    <a:pt x="348" y="483"/>
                  </a:lnTo>
                  <a:lnTo>
                    <a:pt x="365" y="483"/>
                  </a:lnTo>
                  <a:lnTo>
                    <a:pt x="383" y="482"/>
                  </a:lnTo>
                  <a:lnTo>
                    <a:pt x="400" y="481"/>
                  </a:lnTo>
                  <a:lnTo>
                    <a:pt x="417" y="478"/>
                  </a:lnTo>
                  <a:lnTo>
                    <a:pt x="433" y="474"/>
                  </a:lnTo>
                  <a:lnTo>
                    <a:pt x="450" y="470"/>
                  </a:lnTo>
                  <a:lnTo>
                    <a:pt x="465" y="465"/>
                  </a:lnTo>
                  <a:lnTo>
                    <a:pt x="481" y="459"/>
                  </a:lnTo>
                  <a:lnTo>
                    <a:pt x="497" y="452"/>
                  </a:lnTo>
                  <a:lnTo>
                    <a:pt x="512" y="444"/>
                  </a:lnTo>
                  <a:lnTo>
                    <a:pt x="527" y="436"/>
                  </a:lnTo>
                  <a:lnTo>
                    <a:pt x="541" y="429"/>
                  </a:lnTo>
                  <a:lnTo>
                    <a:pt x="555" y="418"/>
                  </a:lnTo>
                  <a:lnTo>
                    <a:pt x="568" y="409"/>
                  </a:lnTo>
                  <a:lnTo>
                    <a:pt x="581" y="397"/>
                  </a:lnTo>
                  <a:lnTo>
                    <a:pt x="594" y="387"/>
                  </a:lnTo>
                  <a:lnTo>
                    <a:pt x="606" y="374"/>
                  </a:lnTo>
                  <a:lnTo>
                    <a:pt x="618" y="362"/>
                  </a:lnTo>
                  <a:lnTo>
                    <a:pt x="628" y="349"/>
                  </a:lnTo>
                  <a:lnTo>
                    <a:pt x="639" y="335"/>
                  </a:lnTo>
                  <a:lnTo>
                    <a:pt x="648" y="321"/>
                  </a:lnTo>
                  <a:lnTo>
                    <a:pt x="657" y="306"/>
                  </a:lnTo>
                  <a:lnTo>
                    <a:pt x="665" y="291"/>
                  </a:lnTo>
                  <a:lnTo>
                    <a:pt x="672" y="275"/>
                  </a:lnTo>
                  <a:lnTo>
                    <a:pt x="679" y="258"/>
                  </a:lnTo>
                  <a:lnTo>
                    <a:pt x="686" y="241"/>
                  </a:lnTo>
                  <a:lnTo>
                    <a:pt x="691" y="224"/>
                  </a:lnTo>
                  <a:lnTo>
                    <a:pt x="691" y="224"/>
                  </a:lnTo>
                  <a:lnTo>
                    <a:pt x="697" y="194"/>
                  </a:lnTo>
                  <a:lnTo>
                    <a:pt x="701" y="165"/>
                  </a:lnTo>
                  <a:lnTo>
                    <a:pt x="702" y="137"/>
                  </a:lnTo>
                  <a:lnTo>
                    <a:pt x="701" y="108"/>
                  </a:lnTo>
                  <a:lnTo>
                    <a:pt x="697" y="81"/>
                  </a:lnTo>
                  <a:lnTo>
                    <a:pt x="692" y="52"/>
                  </a:lnTo>
                  <a:lnTo>
                    <a:pt x="684" y="26"/>
                  </a:lnTo>
                  <a:lnTo>
                    <a:pt x="675" y="0"/>
                  </a:lnTo>
                  <a:lnTo>
                    <a:pt x="29" y="0"/>
                  </a:lnTo>
                  <a:lnTo>
                    <a:pt x="29" y="0"/>
                  </a:lnTo>
                  <a:lnTo>
                    <a:pt x="20" y="21"/>
                  </a:lnTo>
                  <a:lnTo>
                    <a:pt x="16" y="31"/>
                  </a:lnTo>
                  <a:lnTo>
                    <a:pt x="12" y="42"/>
                  </a:lnTo>
                  <a:lnTo>
                    <a:pt x="12" y="42"/>
                  </a:lnTo>
                  <a:lnTo>
                    <a:pt x="8" y="60"/>
                  </a:lnTo>
                  <a:lnTo>
                    <a:pt x="5" y="77"/>
                  </a:lnTo>
                  <a:lnTo>
                    <a:pt x="3" y="95"/>
                  </a:lnTo>
                  <a:lnTo>
                    <a:pt x="1" y="112"/>
                  </a:lnTo>
                  <a:lnTo>
                    <a:pt x="0" y="129"/>
                  </a:lnTo>
                  <a:lnTo>
                    <a:pt x="0" y="147"/>
                  </a:lnTo>
                  <a:lnTo>
                    <a:pt x="1" y="164"/>
                  </a:lnTo>
                  <a:lnTo>
                    <a:pt x="4" y="181"/>
                  </a:lnTo>
                  <a:lnTo>
                    <a:pt x="7" y="198"/>
                  </a:lnTo>
                  <a:lnTo>
                    <a:pt x="11" y="215"/>
                  </a:lnTo>
                  <a:lnTo>
                    <a:pt x="14" y="231"/>
                  </a:lnTo>
                  <a:lnTo>
                    <a:pt x="20" y="248"/>
                  </a:lnTo>
                  <a:lnTo>
                    <a:pt x="25" y="263"/>
                  </a:lnTo>
                  <a:lnTo>
                    <a:pt x="31" y="279"/>
                  </a:lnTo>
                  <a:lnTo>
                    <a:pt x="39" y="293"/>
                  </a:lnTo>
                  <a:lnTo>
                    <a:pt x="47" y="309"/>
                  </a:lnTo>
                  <a:lnTo>
                    <a:pt x="56" y="323"/>
                  </a:lnTo>
                  <a:lnTo>
                    <a:pt x="65" y="336"/>
                  </a:lnTo>
                  <a:lnTo>
                    <a:pt x="76" y="350"/>
                  </a:lnTo>
                  <a:lnTo>
                    <a:pt x="86" y="363"/>
                  </a:lnTo>
                  <a:lnTo>
                    <a:pt x="98" y="375"/>
                  </a:lnTo>
                  <a:lnTo>
                    <a:pt x="110" y="388"/>
                  </a:lnTo>
                  <a:lnTo>
                    <a:pt x="123" y="399"/>
                  </a:lnTo>
                  <a:lnTo>
                    <a:pt x="136" y="410"/>
                  </a:lnTo>
                  <a:lnTo>
                    <a:pt x="150" y="420"/>
                  </a:lnTo>
                  <a:lnTo>
                    <a:pt x="164" y="430"/>
                  </a:lnTo>
                  <a:lnTo>
                    <a:pt x="179" y="439"/>
                  </a:lnTo>
                  <a:lnTo>
                    <a:pt x="194" y="447"/>
                  </a:lnTo>
                  <a:lnTo>
                    <a:pt x="210" y="455"/>
                  </a:lnTo>
                  <a:lnTo>
                    <a:pt x="227" y="461"/>
                  </a:lnTo>
                  <a:lnTo>
                    <a:pt x="244" y="466"/>
                  </a:lnTo>
                  <a:lnTo>
                    <a:pt x="261" y="472"/>
                  </a:lnTo>
                  <a:lnTo>
                    <a:pt x="26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94"/>
            <p:cNvSpPr>
              <a:spLocks/>
            </p:cNvSpPr>
            <p:nvPr userDrawn="1"/>
          </p:nvSpPr>
          <p:spPr bwMode="auto">
            <a:xfrm>
              <a:off x="4667" y="353"/>
              <a:ext cx="155" cy="155"/>
            </a:xfrm>
            <a:custGeom>
              <a:avLst/>
              <a:gdLst>
                <a:gd name="T0" fmla="*/ 610 w 620"/>
                <a:gd name="T1" fmla="*/ 391 h 620"/>
                <a:gd name="T2" fmla="*/ 618 w 620"/>
                <a:gd name="T3" fmla="*/ 359 h 620"/>
                <a:gd name="T4" fmla="*/ 620 w 620"/>
                <a:gd name="T5" fmla="*/ 328 h 620"/>
                <a:gd name="T6" fmla="*/ 618 w 620"/>
                <a:gd name="T7" fmla="*/ 267 h 620"/>
                <a:gd name="T8" fmla="*/ 605 w 620"/>
                <a:gd name="T9" fmla="*/ 209 h 620"/>
                <a:gd name="T10" fmla="*/ 580 w 620"/>
                <a:gd name="T11" fmla="*/ 155 h 620"/>
                <a:gd name="T12" fmla="*/ 545 w 620"/>
                <a:gd name="T13" fmla="*/ 107 h 620"/>
                <a:gd name="T14" fmla="*/ 502 w 620"/>
                <a:gd name="T15" fmla="*/ 65 h 620"/>
                <a:gd name="T16" fmla="*/ 450 w 620"/>
                <a:gd name="T17" fmla="*/ 32 h 620"/>
                <a:gd name="T18" fmla="*/ 421 w 620"/>
                <a:gd name="T19" fmla="*/ 19 h 620"/>
                <a:gd name="T20" fmla="*/ 391 w 620"/>
                <a:gd name="T21" fmla="*/ 10 h 620"/>
                <a:gd name="T22" fmla="*/ 375 w 620"/>
                <a:gd name="T23" fmla="*/ 6 h 620"/>
                <a:gd name="T24" fmla="*/ 344 w 620"/>
                <a:gd name="T25" fmla="*/ 1 h 620"/>
                <a:gd name="T26" fmla="*/ 299 w 620"/>
                <a:gd name="T27" fmla="*/ 0 h 620"/>
                <a:gd name="T28" fmla="*/ 239 w 620"/>
                <a:gd name="T29" fmla="*/ 8 h 620"/>
                <a:gd name="T30" fmla="*/ 181 w 620"/>
                <a:gd name="T31" fmla="*/ 27 h 620"/>
                <a:gd name="T32" fmla="*/ 130 w 620"/>
                <a:gd name="T33" fmla="*/ 57 h 620"/>
                <a:gd name="T34" fmla="*/ 85 w 620"/>
                <a:gd name="T35" fmla="*/ 96 h 620"/>
                <a:gd name="T36" fmla="*/ 48 w 620"/>
                <a:gd name="T37" fmla="*/ 144 h 620"/>
                <a:gd name="T38" fmla="*/ 26 w 620"/>
                <a:gd name="T39" fmla="*/ 185 h 620"/>
                <a:gd name="T40" fmla="*/ 16 w 620"/>
                <a:gd name="T41" fmla="*/ 215 h 620"/>
                <a:gd name="T42" fmla="*/ 11 w 620"/>
                <a:gd name="T43" fmla="*/ 229 h 620"/>
                <a:gd name="T44" fmla="*/ 4 w 620"/>
                <a:gd name="T45" fmla="*/ 260 h 620"/>
                <a:gd name="T46" fmla="*/ 0 w 620"/>
                <a:gd name="T47" fmla="*/ 292 h 620"/>
                <a:gd name="T48" fmla="*/ 3 w 620"/>
                <a:gd name="T49" fmla="*/ 353 h 620"/>
                <a:gd name="T50" fmla="*/ 17 w 620"/>
                <a:gd name="T51" fmla="*/ 411 h 620"/>
                <a:gd name="T52" fmla="*/ 42 w 620"/>
                <a:gd name="T53" fmla="*/ 465 h 620"/>
                <a:gd name="T54" fmla="*/ 76 w 620"/>
                <a:gd name="T55" fmla="*/ 514 h 620"/>
                <a:gd name="T56" fmla="*/ 120 w 620"/>
                <a:gd name="T57" fmla="*/ 555 h 620"/>
                <a:gd name="T58" fmla="*/ 171 w 620"/>
                <a:gd name="T59" fmla="*/ 587 h 620"/>
                <a:gd name="T60" fmla="*/ 199 w 620"/>
                <a:gd name="T61" fmla="*/ 600 h 620"/>
                <a:gd name="T62" fmla="*/ 231 w 620"/>
                <a:gd name="T63" fmla="*/ 609 h 620"/>
                <a:gd name="T64" fmla="*/ 246 w 620"/>
                <a:gd name="T65" fmla="*/ 613 h 620"/>
                <a:gd name="T66" fmla="*/ 276 w 620"/>
                <a:gd name="T67" fmla="*/ 619 h 620"/>
                <a:gd name="T68" fmla="*/ 323 w 620"/>
                <a:gd name="T69" fmla="*/ 620 h 620"/>
                <a:gd name="T70" fmla="*/ 383 w 620"/>
                <a:gd name="T71" fmla="*/ 612 h 620"/>
                <a:gd name="T72" fmla="*/ 439 w 620"/>
                <a:gd name="T73" fmla="*/ 592 h 620"/>
                <a:gd name="T74" fmla="*/ 491 w 620"/>
                <a:gd name="T75" fmla="*/ 563 h 620"/>
                <a:gd name="T76" fmla="*/ 536 w 620"/>
                <a:gd name="T77" fmla="*/ 523 h 620"/>
                <a:gd name="T78" fmla="*/ 573 w 620"/>
                <a:gd name="T79" fmla="*/ 475 h 620"/>
                <a:gd name="T80" fmla="*/ 594 w 620"/>
                <a:gd name="T81" fmla="*/ 435 h 620"/>
                <a:gd name="T82" fmla="*/ 606 w 620"/>
                <a:gd name="T83" fmla="*/ 406 h 620"/>
                <a:gd name="T84" fmla="*/ 610 w 620"/>
                <a:gd name="T85" fmla="*/ 391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610" y="391"/>
                  </a:moveTo>
                  <a:lnTo>
                    <a:pt x="610" y="391"/>
                  </a:lnTo>
                  <a:lnTo>
                    <a:pt x="614" y="375"/>
                  </a:lnTo>
                  <a:lnTo>
                    <a:pt x="618" y="359"/>
                  </a:lnTo>
                  <a:lnTo>
                    <a:pt x="619" y="344"/>
                  </a:lnTo>
                  <a:lnTo>
                    <a:pt x="620" y="328"/>
                  </a:lnTo>
                  <a:lnTo>
                    <a:pt x="620" y="298"/>
                  </a:lnTo>
                  <a:lnTo>
                    <a:pt x="618" y="267"/>
                  </a:lnTo>
                  <a:lnTo>
                    <a:pt x="613" y="238"/>
                  </a:lnTo>
                  <a:lnTo>
                    <a:pt x="605" y="209"/>
                  </a:lnTo>
                  <a:lnTo>
                    <a:pt x="593" y="181"/>
                  </a:lnTo>
                  <a:lnTo>
                    <a:pt x="580" y="155"/>
                  </a:lnTo>
                  <a:lnTo>
                    <a:pt x="563" y="130"/>
                  </a:lnTo>
                  <a:lnTo>
                    <a:pt x="545" y="107"/>
                  </a:lnTo>
                  <a:lnTo>
                    <a:pt x="524" y="84"/>
                  </a:lnTo>
                  <a:lnTo>
                    <a:pt x="502" y="65"/>
                  </a:lnTo>
                  <a:lnTo>
                    <a:pt x="477" y="48"/>
                  </a:lnTo>
                  <a:lnTo>
                    <a:pt x="450" y="32"/>
                  </a:lnTo>
                  <a:lnTo>
                    <a:pt x="435" y="26"/>
                  </a:lnTo>
                  <a:lnTo>
                    <a:pt x="421" y="19"/>
                  </a:lnTo>
                  <a:lnTo>
                    <a:pt x="407" y="14"/>
                  </a:lnTo>
                  <a:lnTo>
                    <a:pt x="391" y="10"/>
                  </a:lnTo>
                  <a:lnTo>
                    <a:pt x="391" y="10"/>
                  </a:lnTo>
                  <a:lnTo>
                    <a:pt x="375" y="6"/>
                  </a:lnTo>
                  <a:lnTo>
                    <a:pt x="360" y="4"/>
                  </a:lnTo>
                  <a:lnTo>
                    <a:pt x="344" y="1"/>
                  </a:lnTo>
                  <a:lnTo>
                    <a:pt x="329" y="0"/>
                  </a:lnTo>
                  <a:lnTo>
                    <a:pt x="299" y="0"/>
                  </a:lnTo>
                  <a:lnTo>
                    <a:pt x="267" y="2"/>
                  </a:lnTo>
                  <a:lnTo>
                    <a:pt x="239" y="8"/>
                  </a:lnTo>
                  <a:lnTo>
                    <a:pt x="210" y="17"/>
                  </a:lnTo>
                  <a:lnTo>
                    <a:pt x="181" y="27"/>
                  </a:lnTo>
                  <a:lnTo>
                    <a:pt x="155" y="41"/>
                  </a:lnTo>
                  <a:lnTo>
                    <a:pt x="130" y="57"/>
                  </a:lnTo>
                  <a:lnTo>
                    <a:pt x="107" y="75"/>
                  </a:lnTo>
                  <a:lnTo>
                    <a:pt x="85" y="96"/>
                  </a:lnTo>
                  <a:lnTo>
                    <a:pt x="65" y="120"/>
                  </a:lnTo>
                  <a:lnTo>
                    <a:pt x="48" y="144"/>
                  </a:lnTo>
                  <a:lnTo>
                    <a:pt x="33" y="170"/>
                  </a:lnTo>
                  <a:lnTo>
                    <a:pt x="26" y="185"/>
                  </a:lnTo>
                  <a:lnTo>
                    <a:pt x="21" y="199"/>
                  </a:lnTo>
                  <a:lnTo>
                    <a:pt x="16" y="215"/>
                  </a:lnTo>
                  <a:lnTo>
                    <a:pt x="11" y="229"/>
                  </a:lnTo>
                  <a:lnTo>
                    <a:pt x="11" y="229"/>
                  </a:lnTo>
                  <a:lnTo>
                    <a:pt x="7" y="245"/>
                  </a:lnTo>
                  <a:lnTo>
                    <a:pt x="4" y="260"/>
                  </a:lnTo>
                  <a:lnTo>
                    <a:pt x="1" y="276"/>
                  </a:lnTo>
                  <a:lnTo>
                    <a:pt x="0" y="292"/>
                  </a:lnTo>
                  <a:lnTo>
                    <a:pt x="0" y="323"/>
                  </a:lnTo>
                  <a:lnTo>
                    <a:pt x="3" y="353"/>
                  </a:lnTo>
                  <a:lnTo>
                    <a:pt x="8" y="383"/>
                  </a:lnTo>
                  <a:lnTo>
                    <a:pt x="17" y="411"/>
                  </a:lnTo>
                  <a:lnTo>
                    <a:pt x="27" y="439"/>
                  </a:lnTo>
                  <a:lnTo>
                    <a:pt x="42" y="465"/>
                  </a:lnTo>
                  <a:lnTo>
                    <a:pt x="57" y="491"/>
                  </a:lnTo>
                  <a:lnTo>
                    <a:pt x="76" y="514"/>
                  </a:lnTo>
                  <a:lnTo>
                    <a:pt x="97" y="535"/>
                  </a:lnTo>
                  <a:lnTo>
                    <a:pt x="120" y="555"/>
                  </a:lnTo>
                  <a:lnTo>
                    <a:pt x="145" y="573"/>
                  </a:lnTo>
                  <a:lnTo>
                    <a:pt x="171" y="587"/>
                  </a:lnTo>
                  <a:lnTo>
                    <a:pt x="185" y="594"/>
                  </a:lnTo>
                  <a:lnTo>
                    <a:pt x="199" y="600"/>
                  </a:lnTo>
                  <a:lnTo>
                    <a:pt x="215" y="606"/>
                  </a:lnTo>
                  <a:lnTo>
                    <a:pt x="231" y="609"/>
                  </a:lnTo>
                  <a:lnTo>
                    <a:pt x="231" y="609"/>
                  </a:lnTo>
                  <a:lnTo>
                    <a:pt x="246" y="613"/>
                  </a:lnTo>
                  <a:lnTo>
                    <a:pt x="261" y="616"/>
                  </a:lnTo>
                  <a:lnTo>
                    <a:pt x="276" y="619"/>
                  </a:lnTo>
                  <a:lnTo>
                    <a:pt x="292" y="620"/>
                  </a:lnTo>
                  <a:lnTo>
                    <a:pt x="323" y="620"/>
                  </a:lnTo>
                  <a:lnTo>
                    <a:pt x="353" y="617"/>
                  </a:lnTo>
                  <a:lnTo>
                    <a:pt x="383" y="612"/>
                  </a:lnTo>
                  <a:lnTo>
                    <a:pt x="412" y="604"/>
                  </a:lnTo>
                  <a:lnTo>
                    <a:pt x="439" y="592"/>
                  </a:lnTo>
                  <a:lnTo>
                    <a:pt x="465" y="579"/>
                  </a:lnTo>
                  <a:lnTo>
                    <a:pt x="491" y="563"/>
                  </a:lnTo>
                  <a:lnTo>
                    <a:pt x="515" y="544"/>
                  </a:lnTo>
                  <a:lnTo>
                    <a:pt x="536" y="523"/>
                  </a:lnTo>
                  <a:lnTo>
                    <a:pt x="555" y="501"/>
                  </a:lnTo>
                  <a:lnTo>
                    <a:pt x="573" y="475"/>
                  </a:lnTo>
                  <a:lnTo>
                    <a:pt x="588" y="449"/>
                  </a:lnTo>
                  <a:lnTo>
                    <a:pt x="594" y="435"/>
                  </a:lnTo>
                  <a:lnTo>
                    <a:pt x="601" y="421"/>
                  </a:lnTo>
                  <a:lnTo>
                    <a:pt x="606" y="406"/>
                  </a:lnTo>
                  <a:lnTo>
                    <a:pt x="610" y="391"/>
                  </a:lnTo>
                  <a:lnTo>
                    <a:pt x="610"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95"/>
            <p:cNvSpPr>
              <a:spLocks/>
            </p:cNvSpPr>
            <p:nvPr userDrawn="1"/>
          </p:nvSpPr>
          <p:spPr bwMode="auto">
            <a:xfrm>
              <a:off x="4922" y="429"/>
              <a:ext cx="135" cy="135"/>
            </a:xfrm>
            <a:custGeom>
              <a:avLst/>
              <a:gdLst>
                <a:gd name="T0" fmla="*/ 340 w 540"/>
                <a:gd name="T1" fmla="*/ 9 h 539"/>
                <a:gd name="T2" fmla="*/ 286 w 540"/>
                <a:gd name="T3" fmla="*/ 0 h 539"/>
                <a:gd name="T4" fmla="*/ 232 w 540"/>
                <a:gd name="T5" fmla="*/ 3 h 539"/>
                <a:gd name="T6" fmla="*/ 181 w 540"/>
                <a:gd name="T7" fmla="*/ 14 h 539"/>
                <a:gd name="T8" fmla="*/ 134 w 540"/>
                <a:gd name="T9" fmla="*/ 36 h 539"/>
                <a:gd name="T10" fmla="*/ 93 w 540"/>
                <a:gd name="T11" fmla="*/ 66 h 539"/>
                <a:gd name="T12" fmla="*/ 56 w 540"/>
                <a:gd name="T13" fmla="*/ 104 h 539"/>
                <a:gd name="T14" fmla="*/ 29 w 540"/>
                <a:gd name="T15" fmla="*/ 148 h 539"/>
                <a:gd name="T16" fmla="*/ 9 w 540"/>
                <a:gd name="T17" fmla="*/ 201 h 539"/>
                <a:gd name="T18" fmla="*/ 3 w 540"/>
                <a:gd name="T19" fmla="*/ 227 h 539"/>
                <a:gd name="T20" fmla="*/ 0 w 540"/>
                <a:gd name="T21" fmla="*/ 281 h 539"/>
                <a:gd name="T22" fmla="*/ 7 w 540"/>
                <a:gd name="T23" fmla="*/ 333 h 539"/>
                <a:gd name="T24" fmla="*/ 24 w 540"/>
                <a:gd name="T25" fmla="*/ 382 h 539"/>
                <a:gd name="T26" fmla="*/ 50 w 540"/>
                <a:gd name="T27" fmla="*/ 427 h 539"/>
                <a:gd name="T28" fmla="*/ 84 w 540"/>
                <a:gd name="T29" fmla="*/ 466 h 539"/>
                <a:gd name="T30" fmla="*/ 125 w 540"/>
                <a:gd name="T31" fmla="*/ 498 h 539"/>
                <a:gd name="T32" fmla="*/ 173 w 540"/>
                <a:gd name="T33" fmla="*/ 522 h 539"/>
                <a:gd name="T34" fmla="*/ 200 w 540"/>
                <a:gd name="T35" fmla="*/ 530 h 539"/>
                <a:gd name="T36" fmla="*/ 254 w 540"/>
                <a:gd name="T37" fmla="*/ 539 h 539"/>
                <a:gd name="T38" fmla="*/ 306 w 540"/>
                <a:gd name="T39" fmla="*/ 538 h 539"/>
                <a:gd name="T40" fmla="*/ 357 w 540"/>
                <a:gd name="T41" fmla="*/ 525 h 539"/>
                <a:gd name="T42" fmla="*/ 405 w 540"/>
                <a:gd name="T43" fmla="*/ 504 h 539"/>
                <a:gd name="T44" fmla="*/ 447 w 540"/>
                <a:gd name="T45" fmla="*/ 474 h 539"/>
                <a:gd name="T46" fmla="*/ 482 w 540"/>
                <a:gd name="T47" fmla="*/ 436 h 539"/>
                <a:gd name="T48" fmla="*/ 511 w 540"/>
                <a:gd name="T49" fmla="*/ 391 h 539"/>
                <a:gd name="T50" fmla="*/ 530 w 540"/>
                <a:gd name="T51" fmla="*/ 340 h 539"/>
                <a:gd name="T52" fmla="*/ 537 w 540"/>
                <a:gd name="T53" fmla="*/ 313 h 539"/>
                <a:gd name="T54" fmla="*/ 540 w 540"/>
                <a:gd name="T55" fmla="*/ 259 h 539"/>
                <a:gd name="T56" fmla="*/ 532 w 540"/>
                <a:gd name="T57" fmla="*/ 207 h 539"/>
                <a:gd name="T58" fmla="*/ 515 w 540"/>
                <a:gd name="T59" fmla="*/ 158 h 539"/>
                <a:gd name="T60" fmla="*/ 490 w 540"/>
                <a:gd name="T61" fmla="*/ 113 h 539"/>
                <a:gd name="T62" fmla="*/ 456 w 540"/>
                <a:gd name="T63" fmla="*/ 74 h 539"/>
                <a:gd name="T64" fmla="*/ 415 w 540"/>
                <a:gd name="T65" fmla="*/ 42 h 539"/>
                <a:gd name="T66" fmla="*/ 366 w 540"/>
                <a:gd name="T67" fmla="*/ 18 h 539"/>
                <a:gd name="T68" fmla="*/ 34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340" y="9"/>
                  </a:moveTo>
                  <a:lnTo>
                    <a:pt x="340" y="9"/>
                  </a:lnTo>
                  <a:lnTo>
                    <a:pt x="313" y="4"/>
                  </a:lnTo>
                  <a:lnTo>
                    <a:pt x="286" y="0"/>
                  </a:lnTo>
                  <a:lnTo>
                    <a:pt x="259" y="0"/>
                  </a:lnTo>
                  <a:lnTo>
                    <a:pt x="232" y="3"/>
                  </a:lnTo>
                  <a:lnTo>
                    <a:pt x="207" y="8"/>
                  </a:lnTo>
                  <a:lnTo>
                    <a:pt x="181" y="14"/>
                  </a:lnTo>
                  <a:lnTo>
                    <a:pt x="158" y="25"/>
                  </a:lnTo>
                  <a:lnTo>
                    <a:pt x="134" y="36"/>
                  </a:lnTo>
                  <a:lnTo>
                    <a:pt x="114" y="51"/>
                  </a:lnTo>
                  <a:lnTo>
                    <a:pt x="93" y="66"/>
                  </a:lnTo>
                  <a:lnTo>
                    <a:pt x="73" y="85"/>
                  </a:lnTo>
                  <a:lnTo>
                    <a:pt x="56" y="104"/>
                  </a:lnTo>
                  <a:lnTo>
                    <a:pt x="42" y="126"/>
                  </a:lnTo>
                  <a:lnTo>
                    <a:pt x="29" y="148"/>
                  </a:lnTo>
                  <a:lnTo>
                    <a:pt x="17" y="173"/>
                  </a:lnTo>
                  <a:lnTo>
                    <a:pt x="9" y="201"/>
                  </a:lnTo>
                  <a:lnTo>
                    <a:pt x="9" y="201"/>
                  </a:lnTo>
                  <a:lnTo>
                    <a:pt x="3" y="227"/>
                  </a:lnTo>
                  <a:lnTo>
                    <a:pt x="0" y="254"/>
                  </a:lnTo>
                  <a:lnTo>
                    <a:pt x="0" y="281"/>
                  </a:lnTo>
                  <a:lnTo>
                    <a:pt x="3" y="307"/>
                  </a:lnTo>
                  <a:lnTo>
                    <a:pt x="7" y="333"/>
                  </a:lnTo>
                  <a:lnTo>
                    <a:pt x="14" y="358"/>
                  </a:lnTo>
                  <a:lnTo>
                    <a:pt x="24" y="382"/>
                  </a:lnTo>
                  <a:lnTo>
                    <a:pt x="35" y="405"/>
                  </a:lnTo>
                  <a:lnTo>
                    <a:pt x="50" y="427"/>
                  </a:lnTo>
                  <a:lnTo>
                    <a:pt x="67" y="447"/>
                  </a:lnTo>
                  <a:lnTo>
                    <a:pt x="84" y="466"/>
                  </a:lnTo>
                  <a:lnTo>
                    <a:pt x="104" y="483"/>
                  </a:lnTo>
                  <a:lnTo>
                    <a:pt x="125" y="498"/>
                  </a:lnTo>
                  <a:lnTo>
                    <a:pt x="149" y="512"/>
                  </a:lnTo>
                  <a:lnTo>
                    <a:pt x="173" y="522"/>
                  </a:lnTo>
                  <a:lnTo>
                    <a:pt x="200" y="530"/>
                  </a:lnTo>
                  <a:lnTo>
                    <a:pt x="200" y="530"/>
                  </a:lnTo>
                  <a:lnTo>
                    <a:pt x="227" y="537"/>
                  </a:lnTo>
                  <a:lnTo>
                    <a:pt x="254" y="539"/>
                  </a:lnTo>
                  <a:lnTo>
                    <a:pt x="280" y="539"/>
                  </a:lnTo>
                  <a:lnTo>
                    <a:pt x="306" y="538"/>
                  </a:lnTo>
                  <a:lnTo>
                    <a:pt x="332" y="533"/>
                  </a:lnTo>
                  <a:lnTo>
                    <a:pt x="357" y="525"/>
                  </a:lnTo>
                  <a:lnTo>
                    <a:pt x="382" y="516"/>
                  </a:lnTo>
                  <a:lnTo>
                    <a:pt x="405" y="504"/>
                  </a:lnTo>
                  <a:lnTo>
                    <a:pt x="426" y="490"/>
                  </a:lnTo>
                  <a:lnTo>
                    <a:pt x="447" y="474"/>
                  </a:lnTo>
                  <a:lnTo>
                    <a:pt x="465" y="456"/>
                  </a:lnTo>
                  <a:lnTo>
                    <a:pt x="482" y="436"/>
                  </a:lnTo>
                  <a:lnTo>
                    <a:pt x="498" y="414"/>
                  </a:lnTo>
                  <a:lnTo>
                    <a:pt x="511" y="391"/>
                  </a:lnTo>
                  <a:lnTo>
                    <a:pt x="523" y="366"/>
                  </a:lnTo>
                  <a:lnTo>
                    <a:pt x="530" y="340"/>
                  </a:lnTo>
                  <a:lnTo>
                    <a:pt x="530" y="340"/>
                  </a:lnTo>
                  <a:lnTo>
                    <a:pt x="537" y="313"/>
                  </a:lnTo>
                  <a:lnTo>
                    <a:pt x="540" y="285"/>
                  </a:lnTo>
                  <a:lnTo>
                    <a:pt x="540" y="259"/>
                  </a:lnTo>
                  <a:lnTo>
                    <a:pt x="537" y="233"/>
                  </a:lnTo>
                  <a:lnTo>
                    <a:pt x="532" y="207"/>
                  </a:lnTo>
                  <a:lnTo>
                    <a:pt x="525" y="182"/>
                  </a:lnTo>
                  <a:lnTo>
                    <a:pt x="515" y="158"/>
                  </a:lnTo>
                  <a:lnTo>
                    <a:pt x="503" y="135"/>
                  </a:lnTo>
                  <a:lnTo>
                    <a:pt x="490" y="113"/>
                  </a:lnTo>
                  <a:lnTo>
                    <a:pt x="473" y="92"/>
                  </a:lnTo>
                  <a:lnTo>
                    <a:pt x="456" y="74"/>
                  </a:lnTo>
                  <a:lnTo>
                    <a:pt x="435" y="57"/>
                  </a:lnTo>
                  <a:lnTo>
                    <a:pt x="415" y="42"/>
                  </a:lnTo>
                  <a:lnTo>
                    <a:pt x="391" y="29"/>
                  </a:lnTo>
                  <a:lnTo>
                    <a:pt x="366" y="18"/>
                  </a:lnTo>
                  <a:lnTo>
                    <a:pt x="340" y="9"/>
                  </a:lnTo>
                  <a:lnTo>
                    <a:pt x="34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96"/>
            <p:cNvSpPr>
              <a:spLocks/>
            </p:cNvSpPr>
            <p:nvPr userDrawn="1"/>
          </p:nvSpPr>
          <p:spPr bwMode="auto">
            <a:xfrm>
              <a:off x="5177" y="504"/>
              <a:ext cx="114" cy="115"/>
            </a:xfrm>
            <a:custGeom>
              <a:avLst/>
              <a:gdLst>
                <a:gd name="T0" fmla="*/ 288 w 459"/>
                <a:gd name="T1" fmla="*/ 8 h 459"/>
                <a:gd name="T2" fmla="*/ 243 w 459"/>
                <a:gd name="T3" fmla="*/ 2 h 459"/>
                <a:gd name="T4" fmla="*/ 197 w 459"/>
                <a:gd name="T5" fmla="*/ 3 h 459"/>
                <a:gd name="T6" fmla="*/ 154 w 459"/>
                <a:gd name="T7" fmla="*/ 13 h 459"/>
                <a:gd name="T8" fmla="*/ 115 w 459"/>
                <a:gd name="T9" fmla="*/ 31 h 459"/>
                <a:gd name="T10" fmla="*/ 78 w 459"/>
                <a:gd name="T11" fmla="*/ 56 h 459"/>
                <a:gd name="T12" fmla="*/ 48 w 459"/>
                <a:gd name="T13" fmla="*/ 89 h 459"/>
                <a:gd name="T14" fmla="*/ 24 w 459"/>
                <a:gd name="T15" fmla="*/ 127 h 459"/>
                <a:gd name="T16" fmla="*/ 7 w 459"/>
                <a:gd name="T17" fmla="*/ 171 h 459"/>
                <a:gd name="T18" fmla="*/ 3 w 459"/>
                <a:gd name="T19" fmla="*/ 193 h 459"/>
                <a:gd name="T20" fmla="*/ 0 w 459"/>
                <a:gd name="T21" fmla="*/ 239 h 459"/>
                <a:gd name="T22" fmla="*/ 5 w 459"/>
                <a:gd name="T23" fmla="*/ 283 h 459"/>
                <a:gd name="T24" fmla="*/ 20 w 459"/>
                <a:gd name="T25" fmla="*/ 325 h 459"/>
                <a:gd name="T26" fmla="*/ 42 w 459"/>
                <a:gd name="T27" fmla="*/ 364 h 459"/>
                <a:gd name="T28" fmla="*/ 71 w 459"/>
                <a:gd name="T29" fmla="*/ 396 h 459"/>
                <a:gd name="T30" fmla="*/ 106 w 459"/>
                <a:gd name="T31" fmla="*/ 424 h 459"/>
                <a:gd name="T32" fmla="*/ 147 w 459"/>
                <a:gd name="T33" fmla="*/ 444 h 459"/>
                <a:gd name="T34" fmla="*/ 170 w 459"/>
                <a:gd name="T35" fmla="*/ 452 h 459"/>
                <a:gd name="T36" fmla="*/ 215 w 459"/>
                <a:gd name="T37" fmla="*/ 459 h 459"/>
                <a:gd name="T38" fmla="*/ 261 w 459"/>
                <a:gd name="T39" fmla="*/ 458 h 459"/>
                <a:gd name="T40" fmla="*/ 304 w 459"/>
                <a:gd name="T41" fmla="*/ 447 h 459"/>
                <a:gd name="T42" fmla="*/ 344 w 459"/>
                <a:gd name="T43" fmla="*/ 429 h 459"/>
                <a:gd name="T44" fmla="*/ 379 w 459"/>
                <a:gd name="T45" fmla="*/ 403 h 459"/>
                <a:gd name="T46" fmla="*/ 411 w 459"/>
                <a:gd name="T47" fmla="*/ 372 h 459"/>
                <a:gd name="T48" fmla="*/ 434 w 459"/>
                <a:gd name="T49" fmla="*/ 332 h 459"/>
                <a:gd name="T50" fmla="*/ 451 w 459"/>
                <a:gd name="T51" fmla="*/ 289 h 459"/>
                <a:gd name="T52" fmla="*/ 456 w 459"/>
                <a:gd name="T53" fmla="*/ 266 h 459"/>
                <a:gd name="T54" fmla="*/ 459 w 459"/>
                <a:gd name="T55" fmla="*/ 220 h 459"/>
                <a:gd name="T56" fmla="*/ 452 w 459"/>
                <a:gd name="T57" fmla="*/ 176 h 459"/>
                <a:gd name="T58" fmla="*/ 438 w 459"/>
                <a:gd name="T59" fmla="*/ 134 h 459"/>
                <a:gd name="T60" fmla="*/ 416 w 459"/>
                <a:gd name="T61" fmla="*/ 97 h 459"/>
                <a:gd name="T62" fmla="*/ 387 w 459"/>
                <a:gd name="T63" fmla="*/ 64 h 459"/>
                <a:gd name="T64" fmla="*/ 352 w 459"/>
                <a:gd name="T65" fmla="*/ 35 h 459"/>
                <a:gd name="T66" fmla="*/ 310 w 459"/>
                <a:gd name="T67" fmla="*/ 16 h 459"/>
                <a:gd name="T68" fmla="*/ 288 w 459"/>
                <a:gd name="T69" fmla="*/ 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8" y="8"/>
                  </a:moveTo>
                  <a:lnTo>
                    <a:pt x="288" y="8"/>
                  </a:lnTo>
                  <a:lnTo>
                    <a:pt x="266" y="3"/>
                  </a:lnTo>
                  <a:lnTo>
                    <a:pt x="243" y="2"/>
                  </a:lnTo>
                  <a:lnTo>
                    <a:pt x="220" y="0"/>
                  </a:lnTo>
                  <a:lnTo>
                    <a:pt x="197" y="3"/>
                  </a:lnTo>
                  <a:lnTo>
                    <a:pt x="176" y="7"/>
                  </a:lnTo>
                  <a:lnTo>
                    <a:pt x="154" y="13"/>
                  </a:lnTo>
                  <a:lnTo>
                    <a:pt x="134" y="21"/>
                  </a:lnTo>
                  <a:lnTo>
                    <a:pt x="115" y="31"/>
                  </a:lnTo>
                  <a:lnTo>
                    <a:pt x="95" y="43"/>
                  </a:lnTo>
                  <a:lnTo>
                    <a:pt x="78" y="56"/>
                  </a:lnTo>
                  <a:lnTo>
                    <a:pt x="63" y="72"/>
                  </a:lnTo>
                  <a:lnTo>
                    <a:pt x="48" y="89"/>
                  </a:lnTo>
                  <a:lnTo>
                    <a:pt x="35" y="107"/>
                  </a:lnTo>
                  <a:lnTo>
                    <a:pt x="24" y="127"/>
                  </a:lnTo>
                  <a:lnTo>
                    <a:pt x="14" y="149"/>
                  </a:lnTo>
                  <a:lnTo>
                    <a:pt x="7" y="171"/>
                  </a:lnTo>
                  <a:lnTo>
                    <a:pt x="7" y="171"/>
                  </a:lnTo>
                  <a:lnTo>
                    <a:pt x="3" y="193"/>
                  </a:lnTo>
                  <a:lnTo>
                    <a:pt x="0" y="216"/>
                  </a:lnTo>
                  <a:lnTo>
                    <a:pt x="0" y="239"/>
                  </a:lnTo>
                  <a:lnTo>
                    <a:pt x="1" y="262"/>
                  </a:lnTo>
                  <a:lnTo>
                    <a:pt x="5" y="283"/>
                  </a:lnTo>
                  <a:lnTo>
                    <a:pt x="12" y="305"/>
                  </a:lnTo>
                  <a:lnTo>
                    <a:pt x="20" y="325"/>
                  </a:lnTo>
                  <a:lnTo>
                    <a:pt x="30" y="344"/>
                  </a:lnTo>
                  <a:lnTo>
                    <a:pt x="42" y="364"/>
                  </a:lnTo>
                  <a:lnTo>
                    <a:pt x="56" y="381"/>
                  </a:lnTo>
                  <a:lnTo>
                    <a:pt x="71" y="396"/>
                  </a:lnTo>
                  <a:lnTo>
                    <a:pt x="87" y="411"/>
                  </a:lnTo>
                  <a:lnTo>
                    <a:pt x="106" y="424"/>
                  </a:lnTo>
                  <a:lnTo>
                    <a:pt x="127" y="435"/>
                  </a:lnTo>
                  <a:lnTo>
                    <a:pt x="147" y="444"/>
                  </a:lnTo>
                  <a:lnTo>
                    <a:pt x="170" y="452"/>
                  </a:lnTo>
                  <a:lnTo>
                    <a:pt x="170" y="452"/>
                  </a:lnTo>
                  <a:lnTo>
                    <a:pt x="193" y="456"/>
                  </a:lnTo>
                  <a:lnTo>
                    <a:pt x="215" y="459"/>
                  </a:lnTo>
                  <a:lnTo>
                    <a:pt x="239" y="459"/>
                  </a:lnTo>
                  <a:lnTo>
                    <a:pt x="261" y="458"/>
                  </a:lnTo>
                  <a:lnTo>
                    <a:pt x="283" y="454"/>
                  </a:lnTo>
                  <a:lnTo>
                    <a:pt x="304" y="447"/>
                  </a:lnTo>
                  <a:lnTo>
                    <a:pt x="325" y="439"/>
                  </a:lnTo>
                  <a:lnTo>
                    <a:pt x="344" y="429"/>
                  </a:lnTo>
                  <a:lnTo>
                    <a:pt x="362" y="417"/>
                  </a:lnTo>
                  <a:lnTo>
                    <a:pt x="379" y="403"/>
                  </a:lnTo>
                  <a:lnTo>
                    <a:pt x="395" y="388"/>
                  </a:lnTo>
                  <a:lnTo>
                    <a:pt x="411" y="372"/>
                  </a:lnTo>
                  <a:lnTo>
                    <a:pt x="424" y="353"/>
                  </a:lnTo>
                  <a:lnTo>
                    <a:pt x="434" y="332"/>
                  </a:lnTo>
                  <a:lnTo>
                    <a:pt x="443" y="312"/>
                  </a:lnTo>
                  <a:lnTo>
                    <a:pt x="451" y="289"/>
                  </a:lnTo>
                  <a:lnTo>
                    <a:pt x="451" y="289"/>
                  </a:lnTo>
                  <a:lnTo>
                    <a:pt x="456" y="266"/>
                  </a:lnTo>
                  <a:lnTo>
                    <a:pt x="458" y="244"/>
                  </a:lnTo>
                  <a:lnTo>
                    <a:pt x="459" y="220"/>
                  </a:lnTo>
                  <a:lnTo>
                    <a:pt x="456" y="198"/>
                  </a:lnTo>
                  <a:lnTo>
                    <a:pt x="452" y="176"/>
                  </a:lnTo>
                  <a:lnTo>
                    <a:pt x="446" y="155"/>
                  </a:lnTo>
                  <a:lnTo>
                    <a:pt x="438" y="134"/>
                  </a:lnTo>
                  <a:lnTo>
                    <a:pt x="428" y="115"/>
                  </a:lnTo>
                  <a:lnTo>
                    <a:pt x="416" y="97"/>
                  </a:lnTo>
                  <a:lnTo>
                    <a:pt x="403" y="80"/>
                  </a:lnTo>
                  <a:lnTo>
                    <a:pt x="387" y="64"/>
                  </a:lnTo>
                  <a:lnTo>
                    <a:pt x="370" y="48"/>
                  </a:lnTo>
                  <a:lnTo>
                    <a:pt x="352" y="35"/>
                  </a:lnTo>
                  <a:lnTo>
                    <a:pt x="332" y="25"/>
                  </a:lnTo>
                  <a:lnTo>
                    <a:pt x="310" y="16"/>
                  </a:lnTo>
                  <a:lnTo>
                    <a:pt x="288" y="8"/>
                  </a:lnTo>
                  <a:lnTo>
                    <a:pt x="28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97"/>
            <p:cNvSpPr>
              <a:spLocks/>
            </p:cNvSpPr>
            <p:nvPr userDrawn="1"/>
          </p:nvSpPr>
          <p:spPr bwMode="auto">
            <a:xfrm>
              <a:off x="5431" y="580"/>
              <a:ext cx="94" cy="95"/>
            </a:xfrm>
            <a:custGeom>
              <a:avLst/>
              <a:gdLst>
                <a:gd name="T0" fmla="*/ 238 w 378"/>
                <a:gd name="T1" fmla="*/ 5 h 378"/>
                <a:gd name="T2" fmla="*/ 201 w 378"/>
                <a:gd name="T3" fmla="*/ 0 h 378"/>
                <a:gd name="T4" fmla="*/ 163 w 378"/>
                <a:gd name="T5" fmla="*/ 1 h 378"/>
                <a:gd name="T6" fmla="*/ 128 w 378"/>
                <a:gd name="T7" fmla="*/ 9 h 378"/>
                <a:gd name="T8" fmla="*/ 95 w 378"/>
                <a:gd name="T9" fmla="*/ 25 h 378"/>
                <a:gd name="T10" fmla="*/ 65 w 378"/>
                <a:gd name="T11" fmla="*/ 45 h 378"/>
                <a:gd name="T12" fmla="*/ 40 w 378"/>
                <a:gd name="T13" fmla="*/ 71 h 378"/>
                <a:gd name="T14" fmla="*/ 21 w 378"/>
                <a:gd name="T15" fmla="*/ 104 h 378"/>
                <a:gd name="T16" fmla="*/ 6 w 378"/>
                <a:gd name="T17" fmla="*/ 139 h 378"/>
                <a:gd name="T18" fmla="*/ 2 w 378"/>
                <a:gd name="T19" fmla="*/ 159 h 378"/>
                <a:gd name="T20" fmla="*/ 0 w 378"/>
                <a:gd name="T21" fmla="*/ 195 h 378"/>
                <a:gd name="T22" fmla="*/ 5 w 378"/>
                <a:gd name="T23" fmla="*/ 232 h 378"/>
                <a:gd name="T24" fmla="*/ 17 w 378"/>
                <a:gd name="T25" fmla="*/ 267 h 378"/>
                <a:gd name="T26" fmla="*/ 35 w 378"/>
                <a:gd name="T27" fmla="*/ 298 h 378"/>
                <a:gd name="T28" fmla="*/ 59 w 378"/>
                <a:gd name="T29" fmla="*/ 325 h 378"/>
                <a:gd name="T30" fmla="*/ 88 w 378"/>
                <a:gd name="T31" fmla="*/ 348 h 378"/>
                <a:gd name="T32" fmla="*/ 122 w 378"/>
                <a:gd name="T33" fmla="*/ 365 h 378"/>
                <a:gd name="T34" fmla="*/ 141 w 378"/>
                <a:gd name="T35" fmla="*/ 371 h 378"/>
                <a:gd name="T36" fmla="*/ 178 w 378"/>
                <a:gd name="T37" fmla="*/ 376 h 378"/>
                <a:gd name="T38" fmla="*/ 215 w 378"/>
                <a:gd name="T39" fmla="*/ 375 h 378"/>
                <a:gd name="T40" fmla="*/ 250 w 378"/>
                <a:gd name="T41" fmla="*/ 367 h 378"/>
                <a:gd name="T42" fmla="*/ 284 w 378"/>
                <a:gd name="T43" fmla="*/ 352 h 378"/>
                <a:gd name="T44" fmla="*/ 313 w 378"/>
                <a:gd name="T45" fmla="*/ 331 h 378"/>
                <a:gd name="T46" fmla="*/ 339 w 378"/>
                <a:gd name="T47" fmla="*/ 305 h 378"/>
                <a:gd name="T48" fmla="*/ 358 w 378"/>
                <a:gd name="T49" fmla="*/ 273 h 378"/>
                <a:gd name="T50" fmla="*/ 371 w 378"/>
                <a:gd name="T51" fmla="*/ 237 h 378"/>
                <a:gd name="T52" fmla="*/ 375 w 378"/>
                <a:gd name="T53" fmla="*/ 219 h 378"/>
                <a:gd name="T54" fmla="*/ 378 w 378"/>
                <a:gd name="T55" fmla="*/ 181 h 378"/>
                <a:gd name="T56" fmla="*/ 373 w 378"/>
                <a:gd name="T57" fmla="*/ 144 h 378"/>
                <a:gd name="T58" fmla="*/ 361 w 378"/>
                <a:gd name="T59" fmla="*/ 109 h 378"/>
                <a:gd name="T60" fmla="*/ 343 w 378"/>
                <a:gd name="T61" fmla="*/ 78 h 378"/>
                <a:gd name="T62" fmla="*/ 319 w 378"/>
                <a:gd name="T63" fmla="*/ 51 h 378"/>
                <a:gd name="T64" fmla="*/ 290 w 378"/>
                <a:gd name="T65" fmla="*/ 28 h 378"/>
                <a:gd name="T66" fmla="*/ 257 w 378"/>
                <a:gd name="T67" fmla="*/ 12 h 378"/>
                <a:gd name="T68" fmla="*/ 238 w 378"/>
                <a:gd name="T69" fmla="*/ 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5"/>
                  </a:moveTo>
                  <a:lnTo>
                    <a:pt x="238" y="5"/>
                  </a:lnTo>
                  <a:lnTo>
                    <a:pt x="219" y="1"/>
                  </a:lnTo>
                  <a:lnTo>
                    <a:pt x="201" y="0"/>
                  </a:lnTo>
                  <a:lnTo>
                    <a:pt x="181" y="0"/>
                  </a:lnTo>
                  <a:lnTo>
                    <a:pt x="163" y="1"/>
                  </a:lnTo>
                  <a:lnTo>
                    <a:pt x="145" y="4"/>
                  </a:lnTo>
                  <a:lnTo>
                    <a:pt x="128" y="9"/>
                  </a:lnTo>
                  <a:lnTo>
                    <a:pt x="111" y="17"/>
                  </a:lnTo>
                  <a:lnTo>
                    <a:pt x="95" y="25"/>
                  </a:lnTo>
                  <a:lnTo>
                    <a:pt x="79" y="34"/>
                  </a:lnTo>
                  <a:lnTo>
                    <a:pt x="65" y="45"/>
                  </a:lnTo>
                  <a:lnTo>
                    <a:pt x="52" y="58"/>
                  </a:lnTo>
                  <a:lnTo>
                    <a:pt x="40" y="71"/>
                  </a:lnTo>
                  <a:lnTo>
                    <a:pt x="30" y="87"/>
                  </a:lnTo>
                  <a:lnTo>
                    <a:pt x="21" y="104"/>
                  </a:lnTo>
                  <a:lnTo>
                    <a:pt x="13" y="121"/>
                  </a:lnTo>
                  <a:lnTo>
                    <a:pt x="6" y="139"/>
                  </a:lnTo>
                  <a:lnTo>
                    <a:pt x="6" y="139"/>
                  </a:lnTo>
                  <a:lnTo>
                    <a:pt x="2" y="159"/>
                  </a:lnTo>
                  <a:lnTo>
                    <a:pt x="0" y="177"/>
                  </a:lnTo>
                  <a:lnTo>
                    <a:pt x="0" y="195"/>
                  </a:lnTo>
                  <a:lnTo>
                    <a:pt x="2" y="213"/>
                  </a:lnTo>
                  <a:lnTo>
                    <a:pt x="5" y="232"/>
                  </a:lnTo>
                  <a:lnTo>
                    <a:pt x="10" y="250"/>
                  </a:lnTo>
                  <a:lnTo>
                    <a:pt x="17" y="267"/>
                  </a:lnTo>
                  <a:lnTo>
                    <a:pt x="26" y="282"/>
                  </a:lnTo>
                  <a:lnTo>
                    <a:pt x="35" y="298"/>
                  </a:lnTo>
                  <a:lnTo>
                    <a:pt x="47" y="312"/>
                  </a:lnTo>
                  <a:lnTo>
                    <a:pt x="59" y="325"/>
                  </a:lnTo>
                  <a:lnTo>
                    <a:pt x="73" y="337"/>
                  </a:lnTo>
                  <a:lnTo>
                    <a:pt x="88" y="348"/>
                  </a:lnTo>
                  <a:lnTo>
                    <a:pt x="104" y="357"/>
                  </a:lnTo>
                  <a:lnTo>
                    <a:pt x="122" y="365"/>
                  </a:lnTo>
                  <a:lnTo>
                    <a:pt x="141" y="371"/>
                  </a:lnTo>
                  <a:lnTo>
                    <a:pt x="141" y="371"/>
                  </a:lnTo>
                  <a:lnTo>
                    <a:pt x="159" y="375"/>
                  </a:lnTo>
                  <a:lnTo>
                    <a:pt x="178" y="376"/>
                  </a:lnTo>
                  <a:lnTo>
                    <a:pt x="197" y="378"/>
                  </a:lnTo>
                  <a:lnTo>
                    <a:pt x="215" y="375"/>
                  </a:lnTo>
                  <a:lnTo>
                    <a:pt x="233" y="372"/>
                  </a:lnTo>
                  <a:lnTo>
                    <a:pt x="250" y="367"/>
                  </a:lnTo>
                  <a:lnTo>
                    <a:pt x="267" y="361"/>
                  </a:lnTo>
                  <a:lnTo>
                    <a:pt x="284" y="352"/>
                  </a:lnTo>
                  <a:lnTo>
                    <a:pt x="298" y="342"/>
                  </a:lnTo>
                  <a:lnTo>
                    <a:pt x="313" y="331"/>
                  </a:lnTo>
                  <a:lnTo>
                    <a:pt x="327" y="318"/>
                  </a:lnTo>
                  <a:lnTo>
                    <a:pt x="339" y="305"/>
                  </a:lnTo>
                  <a:lnTo>
                    <a:pt x="349" y="289"/>
                  </a:lnTo>
                  <a:lnTo>
                    <a:pt x="358" y="273"/>
                  </a:lnTo>
                  <a:lnTo>
                    <a:pt x="366" y="255"/>
                  </a:lnTo>
                  <a:lnTo>
                    <a:pt x="371" y="237"/>
                  </a:lnTo>
                  <a:lnTo>
                    <a:pt x="371" y="237"/>
                  </a:lnTo>
                  <a:lnTo>
                    <a:pt x="375" y="219"/>
                  </a:lnTo>
                  <a:lnTo>
                    <a:pt x="378" y="199"/>
                  </a:lnTo>
                  <a:lnTo>
                    <a:pt x="378" y="181"/>
                  </a:lnTo>
                  <a:lnTo>
                    <a:pt x="376" y="163"/>
                  </a:lnTo>
                  <a:lnTo>
                    <a:pt x="373" y="144"/>
                  </a:lnTo>
                  <a:lnTo>
                    <a:pt x="367" y="126"/>
                  </a:lnTo>
                  <a:lnTo>
                    <a:pt x="361" y="109"/>
                  </a:lnTo>
                  <a:lnTo>
                    <a:pt x="353" y="94"/>
                  </a:lnTo>
                  <a:lnTo>
                    <a:pt x="343" y="78"/>
                  </a:lnTo>
                  <a:lnTo>
                    <a:pt x="332" y="64"/>
                  </a:lnTo>
                  <a:lnTo>
                    <a:pt x="319" y="51"/>
                  </a:lnTo>
                  <a:lnTo>
                    <a:pt x="305" y="39"/>
                  </a:lnTo>
                  <a:lnTo>
                    <a:pt x="290" y="28"/>
                  </a:lnTo>
                  <a:lnTo>
                    <a:pt x="274" y="19"/>
                  </a:lnTo>
                  <a:lnTo>
                    <a:pt x="257" y="12"/>
                  </a:lnTo>
                  <a:lnTo>
                    <a:pt x="238" y="5"/>
                  </a:lnTo>
                  <a:lnTo>
                    <a:pt x="23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98"/>
            <p:cNvSpPr>
              <a:spLocks/>
            </p:cNvSpPr>
            <p:nvPr userDrawn="1"/>
          </p:nvSpPr>
          <p:spPr bwMode="auto">
            <a:xfrm>
              <a:off x="5686" y="656"/>
              <a:ext cx="74" cy="74"/>
            </a:xfrm>
            <a:custGeom>
              <a:avLst/>
              <a:gdLst>
                <a:gd name="T0" fmla="*/ 186 w 297"/>
                <a:gd name="T1" fmla="*/ 5 h 297"/>
                <a:gd name="T2" fmla="*/ 158 w 297"/>
                <a:gd name="T3" fmla="*/ 0 h 297"/>
                <a:gd name="T4" fmla="*/ 128 w 297"/>
                <a:gd name="T5" fmla="*/ 1 h 297"/>
                <a:gd name="T6" fmla="*/ 100 w 297"/>
                <a:gd name="T7" fmla="*/ 8 h 297"/>
                <a:gd name="T8" fmla="*/ 74 w 297"/>
                <a:gd name="T9" fmla="*/ 20 h 297"/>
                <a:gd name="T10" fmla="*/ 51 w 297"/>
                <a:gd name="T11" fmla="*/ 37 h 297"/>
                <a:gd name="T12" fmla="*/ 31 w 297"/>
                <a:gd name="T13" fmla="*/ 57 h 297"/>
                <a:gd name="T14" fmla="*/ 16 w 297"/>
                <a:gd name="T15" fmla="*/ 82 h 297"/>
                <a:gd name="T16" fmla="*/ 5 w 297"/>
                <a:gd name="T17" fmla="*/ 109 h 297"/>
                <a:gd name="T18" fmla="*/ 1 w 297"/>
                <a:gd name="T19" fmla="*/ 125 h 297"/>
                <a:gd name="T20" fmla="*/ 0 w 297"/>
                <a:gd name="T21" fmla="*/ 154 h 297"/>
                <a:gd name="T22" fmla="*/ 4 w 297"/>
                <a:gd name="T23" fmla="*/ 182 h 297"/>
                <a:gd name="T24" fmla="*/ 13 w 297"/>
                <a:gd name="T25" fmla="*/ 210 h 297"/>
                <a:gd name="T26" fmla="*/ 27 w 297"/>
                <a:gd name="T27" fmla="*/ 235 h 297"/>
                <a:gd name="T28" fmla="*/ 46 w 297"/>
                <a:gd name="T29" fmla="*/ 255 h 297"/>
                <a:gd name="T30" fmla="*/ 69 w 297"/>
                <a:gd name="T31" fmla="*/ 274 h 297"/>
                <a:gd name="T32" fmla="*/ 95 w 297"/>
                <a:gd name="T33" fmla="*/ 287 h 297"/>
                <a:gd name="T34" fmla="*/ 109 w 297"/>
                <a:gd name="T35" fmla="*/ 292 h 297"/>
                <a:gd name="T36" fmla="*/ 139 w 297"/>
                <a:gd name="T37" fmla="*/ 296 h 297"/>
                <a:gd name="T38" fmla="*/ 169 w 297"/>
                <a:gd name="T39" fmla="*/ 296 h 297"/>
                <a:gd name="T40" fmla="*/ 197 w 297"/>
                <a:gd name="T41" fmla="*/ 288 h 297"/>
                <a:gd name="T42" fmla="*/ 223 w 297"/>
                <a:gd name="T43" fmla="*/ 276 h 297"/>
                <a:gd name="T44" fmla="*/ 246 w 297"/>
                <a:gd name="T45" fmla="*/ 261 h 297"/>
                <a:gd name="T46" fmla="*/ 266 w 297"/>
                <a:gd name="T47" fmla="*/ 240 h 297"/>
                <a:gd name="T48" fmla="*/ 281 w 297"/>
                <a:gd name="T49" fmla="*/ 215 h 297"/>
                <a:gd name="T50" fmla="*/ 292 w 297"/>
                <a:gd name="T51" fmla="*/ 186 h 297"/>
                <a:gd name="T52" fmla="*/ 294 w 297"/>
                <a:gd name="T53" fmla="*/ 172 h 297"/>
                <a:gd name="T54" fmla="*/ 297 w 297"/>
                <a:gd name="T55" fmla="*/ 142 h 297"/>
                <a:gd name="T56" fmla="*/ 293 w 297"/>
                <a:gd name="T57" fmla="*/ 113 h 297"/>
                <a:gd name="T58" fmla="*/ 284 w 297"/>
                <a:gd name="T59" fmla="*/ 86 h 297"/>
                <a:gd name="T60" fmla="*/ 270 w 297"/>
                <a:gd name="T61" fmla="*/ 63 h 297"/>
                <a:gd name="T62" fmla="*/ 250 w 297"/>
                <a:gd name="T63" fmla="*/ 40 h 297"/>
                <a:gd name="T64" fmla="*/ 228 w 297"/>
                <a:gd name="T65" fmla="*/ 22 h 297"/>
                <a:gd name="T66" fmla="*/ 201 w 297"/>
                <a:gd name="T67" fmla="*/ 9 h 297"/>
                <a:gd name="T68" fmla="*/ 186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6" y="5"/>
                  </a:moveTo>
                  <a:lnTo>
                    <a:pt x="186" y="5"/>
                  </a:lnTo>
                  <a:lnTo>
                    <a:pt x="172" y="1"/>
                  </a:lnTo>
                  <a:lnTo>
                    <a:pt x="158" y="0"/>
                  </a:lnTo>
                  <a:lnTo>
                    <a:pt x="142" y="0"/>
                  </a:lnTo>
                  <a:lnTo>
                    <a:pt x="128" y="1"/>
                  </a:lnTo>
                  <a:lnTo>
                    <a:pt x="113" y="4"/>
                  </a:lnTo>
                  <a:lnTo>
                    <a:pt x="100" y="8"/>
                  </a:lnTo>
                  <a:lnTo>
                    <a:pt x="87" y="13"/>
                  </a:lnTo>
                  <a:lnTo>
                    <a:pt x="74" y="20"/>
                  </a:lnTo>
                  <a:lnTo>
                    <a:pt x="62" y="27"/>
                  </a:lnTo>
                  <a:lnTo>
                    <a:pt x="51" y="37"/>
                  </a:lnTo>
                  <a:lnTo>
                    <a:pt x="40" y="46"/>
                  </a:lnTo>
                  <a:lnTo>
                    <a:pt x="31" y="57"/>
                  </a:lnTo>
                  <a:lnTo>
                    <a:pt x="23" y="69"/>
                  </a:lnTo>
                  <a:lnTo>
                    <a:pt x="16" y="82"/>
                  </a:lnTo>
                  <a:lnTo>
                    <a:pt x="9" y="95"/>
                  </a:lnTo>
                  <a:lnTo>
                    <a:pt x="5" y="109"/>
                  </a:lnTo>
                  <a:lnTo>
                    <a:pt x="5" y="109"/>
                  </a:lnTo>
                  <a:lnTo>
                    <a:pt x="1" y="125"/>
                  </a:lnTo>
                  <a:lnTo>
                    <a:pt x="0" y="139"/>
                  </a:lnTo>
                  <a:lnTo>
                    <a:pt x="0" y="154"/>
                  </a:lnTo>
                  <a:lnTo>
                    <a:pt x="1" y="168"/>
                  </a:lnTo>
                  <a:lnTo>
                    <a:pt x="4" y="182"/>
                  </a:lnTo>
                  <a:lnTo>
                    <a:pt x="8" y="197"/>
                  </a:lnTo>
                  <a:lnTo>
                    <a:pt x="13" y="210"/>
                  </a:lnTo>
                  <a:lnTo>
                    <a:pt x="19" y="223"/>
                  </a:lnTo>
                  <a:lnTo>
                    <a:pt x="27" y="235"/>
                  </a:lnTo>
                  <a:lnTo>
                    <a:pt x="36" y="245"/>
                  </a:lnTo>
                  <a:lnTo>
                    <a:pt x="46" y="255"/>
                  </a:lnTo>
                  <a:lnTo>
                    <a:pt x="57" y="266"/>
                  </a:lnTo>
                  <a:lnTo>
                    <a:pt x="69" y="274"/>
                  </a:lnTo>
                  <a:lnTo>
                    <a:pt x="82" y="281"/>
                  </a:lnTo>
                  <a:lnTo>
                    <a:pt x="95" y="287"/>
                  </a:lnTo>
                  <a:lnTo>
                    <a:pt x="109" y="292"/>
                  </a:lnTo>
                  <a:lnTo>
                    <a:pt x="109" y="292"/>
                  </a:lnTo>
                  <a:lnTo>
                    <a:pt x="125" y="294"/>
                  </a:lnTo>
                  <a:lnTo>
                    <a:pt x="139" y="296"/>
                  </a:lnTo>
                  <a:lnTo>
                    <a:pt x="154" y="297"/>
                  </a:lnTo>
                  <a:lnTo>
                    <a:pt x="169" y="296"/>
                  </a:lnTo>
                  <a:lnTo>
                    <a:pt x="182" y="293"/>
                  </a:lnTo>
                  <a:lnTo>
                    <a:pt x="197" y="288"/>
                  </a:lnTo>
                  <a:lnTo>
                    <a:pt x="210" y="283"/>
                  </a:lnTo>
                  <a:lnTo>
                    <a:pt x="223" y="276"/>
                  </a:lnTo>
                  <a:lnTo>
                    <a:pt x="234" y="268"/>
                  </a:lnTo>
                  <a:lnTo>
                    <a:pt x="246" y="261"/>
                  </a:lnTo>
                  <a:lnTo>
                    <a:pt x="257" y="250"/>
                  </a:lnTo>
                  <a:lnTo>
                    <a:pt x="266" y="240"/>
                  </a:lnTo>
                  <a:lnTo>
                    <a:pt x="274" y="228"/>
                  </a:lnTo>
                  <a:lnTo>
                    <a:pt x="281" y="215"/>
                  </a:lnTo>
                  <a:lnTo>
                    <a:pt x="287" y="201"/>
                  </a:lnTo>
                  <a:lnTo>
                    <a:pt x="292" y="186"/>
                  </a:lnTo>
                  <a:lnTo>
                    <a:pt x="292" y="186"/>
                  </a:lnTo>
                  <a:lnTo>
                    <a:pt x="294" y="172"/>
                  </a:lnTo>
                  <a:lnTo>
                    <a:pt x="297" y="156"/>
                  </a:lnTo>
                  <a:lnTo>
                    <a:pt x="297" y="142"/>
                  </a:lnTo>
                  <a:lnTo>
                    <a:pt x="296" y="128"/>
                  </a:lnTo>
                  <a:lnTo>
                    <a:pt x="293" y="113"/>
                  </a:lnTo>
                  <a:lnTo>
                    <a:pt x="289" y="100"/>
                  </a:lnTo>
                  <a:lnTo>
                    <a:pt x="284" y="86"/>
                  </a:lnTo>
                  <a:lnTo>
                    <a:pt x="277" y="74"/>
                  </a:lnTo>
                  <a:lnTo>
                    <a:pt x="270" y="63"/>
                  </a:lnTo>
                  <a:lnTo>
                    <a:pt x="261" y="51"/>
                  </a:lnTo>
                  <a:lnTo>
                    <a:pt x="250" y="40"/>
                  </a:lnTo>
                  <a:lnTo>
                    <a:pt x="240" y="31"/>
                  </a:lnTo>
                  <a:lnTo>
                    <a:pt x="228" y="22"/>
                  </a:lnTo>
                  <a:lnTo>
                    <a:pt x="215" y="16"/>
                  </a:lnTo>
                  <a:lnTo>
                    <a:pt x="201" y="9"/>
                  </a:lnTo>
                  <a:lnTo>
                    <a:pt x="186" y="5"/>
                  </a:lnTo>
                  <a:lnTo>
                    <a:pt x="18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99"/>
            <p:cNvSpPr>
              <a:spLocks/>
            </p:cNvSpPr>
            <p:nvPr userDrawn="1"/>
          </p:nvSpPr>
          <p:spPr bwMode="auto">
            <a:xfrm>
              <a:off x="1704" y="332"/>
              <a:ext cx="90" cy="10"/>
            </a:xfrm>
            <a:custGeom>
              <a:avLst/>
              <a:gdLst>
                <a:gd name="T0" fmla="*/ 291 w 361"/>
                <a:gd name="T1" fmla="*/ 26 h 40"/>
                <a:gd name="T2" fmla="*/ 291 w 361"/>
                <a:gd name="T3" fmla="*/ 26 h 40"/>
                <a:gd name="T4" fmla="*/ 309 w 361"/>
                <a:gd name="T5" fmla="*/ 21 h 40"/>
                <a:gd name="T6" fmla="*/ 328 w 361"/>
                <a:gd name="T7" fmla="*/ 14 h 40"/>
                <a:gd name="T8" fmla="*/ 361 w 361"/>
                <a:gd name="T9" fmla="*/ 0 h 40"/>
                <a:gd name="T10" fmla="*/ 0 w 361"/>
                <a:gd name="T11" fmla="*/ 0 h 40"/>
                <a:gd name="T12" fmla="*/ 0 w 361"/>
                <a:gd name="T13" fmla="*/ 0 h 40"/>
                <a:gd name="T14" fmla="*/ 34 w 361"/>
                <a:gd name="T15" fmla="*/ 13 h 40"/>
                <a:gd name="T16" fmla="*/ 70 w 361"/>
                <a:gd name="T17" fmla="*/ 25 h 40"/>
                <a:gd name="T18" fmla="*/ 105 w 361"/>
                <a:gd name="T19" fmla="*/ 33 h 40"/>
                <a:gd name="T20" fmla="*/ 123 w 361"/>
                <a:gd name="T21" fmla="*/ 36 h 40"/>
                <a:gd name="T22" fmla="*/ 141 w 361"/>
                <a:gd name="T23" fmla="*/ 38 h 40"/>
                <a:gd name="T24" fmla="*/ 159 w 361"/>
                <a:gd name="T25" fmla="*/ 39 h 40"/>
                <a:gd name="T26" fmla="*/ 178 w 361"/>
                <a:gd name="T27" fmla="*/ 40 h 40"/>
                <a:gd name="T28" fmla="*/ 197 w 361"/>
                <a:gd name="T29" fmla="*/ 40 h 40"/>
                <a:gd name="T30" fmla="*/ 215 w 361"/>
                <a:gd name="T31" fmla="*/ 39 h 40"/>
                <a:gd name="T32" fmla="*/ 235 w 361"/>
                <a:gd name="T33" fmla="*/ 38 h 40"/>
                <a:gd name="T34" fmla="*/ 253 w 361"/>
                <a:gd name="T35" fmla="*/ 34 h 40"/>
                <a:gd name="T36" fmla="*/ 273 w 361"/>
                <a:gd name="T37" fmla="*/ 31 h 40"/>
                <a:gd name="T38" fmla="*/ 291 w 361"/>
                <a:gd name="T39" fmla="*/ 26 h 40"/>
                <a:gd name="T40" fmla="*/ 291 w 361"/>
                <a:gd name="T41"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291" y="26"/>
                  </a:moveTo>
                  <a:lnTo>
                    <a:pt x="291" y="26"/>
                  </a:lnTo>
                  <a:lnTo>
                    <a:pt x="309" y="21"/>
                  </a:lnTo>
                  <a:lnTo>
                    <a:pt x="328" y="14"/>
                  </a:lnTo>
                  <a:lnTo>
                    <a:pt x="361" y="0"/>
                  </a:lnTo>
                  <a:lnTo>
                    <a:pt x="0" y="0"/>
                  </a:lnTo>
                  <a:lnTo>
                    <a:pt x="0" y="0"/>
                  </a:lnTo>
                  <a:lnTo>
                    <a:pt x="34" y="13"/>
                  </a:lnTo>
                  <a:lnTo>
                    <a:pt x="70" y="25"/>
                  </a:lnTo>
                  <a:lnTo>
                    <a:pt x="105" y="33"/>
                  </a:lnTo>
                  <a:lnTo>
                    <a:pt x="123" y="36"/>
                  </a:lnTo>
                  <a:lnTo>
                    <a:pt x="141" y="38"/>
                  </a:lnTo>
                  <a:lnTo>
                    <a:pt x="159" y="39"/>
                  </a:lnTo>
                  <a:lnTo>
                    <a:pt x="178" y="40"/>
                  </a:lnTo>
                  <a:lnTo>
                    <a:pt x="197" y="40"/>
                  </a:lnTo>
                  <a:lnTo>
                    <a:pt x="215" y="39"/>
                  </a:lnTo>
                  <a:lnTo>
                    <a:pt x="235" y="38"/>
                  </a:lnTo>
                  <a:lnTo>
                    <a:pt x="253" y="34"/>
                  </a:lnTo>
                  <a:lnTo>
                    <a:pt x="273" y="31"/>
                  </a:lnTo>
                  <a:lnTo>
                    <a:pt x="291" y="26"/>
                  </a:lnTo>
                  <a:lnTo>
                    <a:pt x="29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00"/>
            <p:cNvSpPr>
              <a:spLocks/>
            </p:cNvSpPr>
            <p:nvPr userDrawn="1"/>
          </p:nvSpPr>
          <p:spPr bwMode="auto">
            <a:xfrm>
              <a:off x="1413" y="332"/>
              <a:ext cx="184" cy="65"/>
            </a:xfrm>
            <a:custGeom>
              <a:avLst/>
              <a:gdLst>
                <a:gd name="T0" fmla="*/ 469 w 738"/>
                <a:gd name="T1" fmla="*/ 249 h 262"/>
                <a:gd name="T2" fmla="*/ 469 w 738"/>
                <a:gd name="T3" fmla="*/ 249 h 262"/>
                <a:gd name="T4" fmla="*/ 493 w 738"/>
                <a:gd name="T5" fmla="*/ 242 h 262"/>
                <a:gd name="T6" fmla="*/ 516 w 738"/>
                <a:gd name="T7" fmla="*/ 233 h 262"/>
                <a:gd name="T8" fmla="*/ 538 w 738"/>
                <a:gd name="T9" fmla="*/ 223 h 262"/>
                <a:gd name="T10" fmla="*/ 561 w 738"/>
                <a:gd name="T11" fmla="*/ 212 h 262"/>
                <a:gd name="T12" fmla="*/ 580 w 738"/>
                <a:gd name="T13" fmla="*/ 199 h 262"/>
                <a:gd name="T14" fmla="*/ 600 w 738"/>
                <a:gd name="T15" fmla="*/ 186 h 262"/>
                <a:gd name="T16" fmla="*/ 619 w 738"/>
                <a:gd name="T17" fmla="*/ 171 h 262"/>
                <a:gd name="T18" fmla="*/ 636 w 738"/>
                <a:gd name="T19" fmla="*/ 155 h 262"/>
                <a:gd name="T20" fmla="*/ 653 w 738"/>
                <a:gd name="T21" fmla="*/ 139 h 262"/>
                <a:gd name="T22" fmla="*/ 669 w 738"/>
                <a:gd name="T23" fmla="*/ 121 h 262"/>
                <a:gd name="T24" fmla="*/ 683 w 738"/>
                <a:gd name="T25" fmla="*/ 103 h 262"/>
                <a:gd name="T26" fmla="*/ 696 w 738"/>
                <a:gd name="T27" fmla="*/ 83 h 262"/>
                <a:gd name="T28" fmla="*/ 708 w 738"/>
                <a:gd name="T29" fmla="*/ 64 h 262"/>
                <a:gd name="T30" fmla="*/ 720 w 738"/>
                <a:gd name="T31" fmla="*/ 43 h 262"/>
                <a:gd name="T32" fmla="*/ 729 w 738"/>
                <a:gd name="T33" fmla="*/ 21 h 262"/>
                <a:gd name="T34" fmla="*/ 738 w 738"/>
                <a:gd name="T35" fmla="*/ 0 h 262"/>
                <a:gd name="T36" fmla="*/ 0 w 738"/>
                <a:gd name="T37" fmla="*/ 0 h 262"/>
                <a:gd name="T38" fmla="*/ 0 w 738"/>
                <a:gd name="T39" fmla="*/ 0 h 262"/>
                <a:gd name="T40" fmla="*/ 7 w 738"/>
                <a:gd name="T41" fmla="*/ 17 h 262"/>
                <a:gd name="T42" fmla="*/ 15 w 738"/>
                <a:gd name="T43" fmla="*/ 35 h 262"/>
                <a:gd name="T44" fmla="*/ 22 w 738"/>
                <a:gd name="T45" fmla="*/ 51 h 262"/>
                <a:gd name="T46" fmla="*/ 31 w 738"/>
                <a:gd name="T47" fmla="*/ 68 h 262"/>
                <a:gd name="T48" fmla="*/ 41 w 738"/>
                <a:gd name="T49" fmla="*/ 83 h 262"/>
                <a:gd name="T50" fmla="*/ 51 w 738"/>
                <a:gd name="T51" fmla="*/ 98 h 262"/>
                <a:gd name="T52" fmla="*/ 61 w 738"/>
                <a:gd name="T53" fmla="*/ 113 h 262"/>
                <a:gd name="T54" fmla="*/ 73 w 738"/>
                <a:gd name="T55" fmla="*/ 126 h 262"/>
                <a:gd name="T56" fmla="*/ 86 w 738"/>
                <a:gd name="T57" fmla="*/ 141 h 262"/>
                <a:gd name="T58" fmla="*/ 98 w 738"/>
                <a:gd name="T59" fmla="*/ 152 h 262"/>
                <a:gd name="T60" fmla="*/ 111 w 738"/>
                <a:gd name="T61" fmla="*/ 165 h 262"/>
                <a:gd name="T62" fmla="*/ 125 w 738"/>
                <a:gd name="T63" fmla="*/ 177 h 262"/>
                <a:gd name="T64" fmla="*/ 140 w 738"/>
                <a:gd name="T65" fmla="*/ 188 h 262"/>
                <a:gd name="T66" fmla="*/ 154 w 738"/>
                <a:gd name="T67" fmla="*/ 198 h 262"/>
                <a:gd name="T68" fmla="*/ 170 w 738"/>
                <a:gd name="T69" fmla="*/ 207 h 262"/>
                <a:gd name="T70" fmla="*/ 185 w 738"/>
                <a:gd name="T71" fmla="*/ 216 h 262"/>
                <a:gd name="T72" fmla="*/ 201 w 738"/>
                <a:gd name="T73" fmla="*/ 224 h 262"/>
                <a:gd name="T74" fmla="*/ 217 w 738"/>
                <a:gd name="T75" fmla="*/ 232 h 262"/>
                <a:gd name="T76" fmla="*/ 233 w 738"/>
                <a:gd name="T77" fmla="*/ 238 h 262"/>
                <a:gd name="T78" fmla="*/ 250 w 738"/>
                <a:gd name="T79" fmla="*/ 244 h 262"/>
                <a:gd name="T80" fmla="*/ 267 w 738"/>
                <a:gd name="T81" fmla="*/ 249 h 262"/>
                <a:gd name="T82" fmla="*/ 286 w 738"/>
                <a:gd name="T83" fmla="*/ 253 h 262"/>
                <a:gd name="T84" fmla="*/ 303 w 738"/>
                <a:gd name="T85" fmla="*/ 257 h 262"/>
                <a:gd name="T86" fmla="*/ 321 w 738"/>
                <a:gd name="T87" fmla="*/ 259 h 262"/>
                <a:gd name="T88" fmla="*/ 339 w 738"/>
                <a:gd name="T89" fmla="*/ 262 h 262"/>
                <a:gd name="T90" fmla="*/ 357 w 738"/>
                <a:gd name="T91" fmla="*/ 262 h 262"/>
                <a:gd name="T92" fmla="*/ 376 w 738"/>
                <a:gd name="T93" fmla="*/ 262 h 262"/>
                <a:gd name="T94" fmla="*/ 395 w 738"/>
                <a:gd name="T95" fmla="*/ 262 h 262"/>
                <a:gd name="T96" fmla="*/ 413 w 738"/>
                <a:gd name="T97" fmla="*/ 259 h 262"/>
                <a:gd name="T98" fmla="*/ 432 w 738"/>
                <a:gd name="T99" fmla="*/ 257 h 262"/>
                <a:gd name="T100" fmla="*/ 450 w 738"/>
                <a:gd name="T101" fmla="*/ 254 h 262"/>
                <a:gd name="T102" fmla="*/ 469 w 738"/>
                <a:gd name="T103" fmla="*/ 249 h 262"/>
                <a:gd name="T104" fmla="*/ 4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469" y="249"/>
                  </a:moveTo>
                  <a:lnTo>
                    <a:pt x="469" y="249"/>
                  </a:lnTo>
                  <a:lnTo>
                    <a:pt x="493" y="242"/>
                  </a:lnTo>
                  <a:lnTo>
                    <a:pt x="516" y="233"/>
                  </a:lnTo>
                  <a:lnTo>
                    <a:pt x="538" y="223"/>
                  </a:lnTo>
                  <a:lnTo>
                    <a:pt x="561" y="212"/>
                  </a:lnTo>
                  <a:lnTo>
                    <a:pt x="580" y="199"/>
                  </a:lnTo>
                  <a:lnTo>
                    <a:pt x="600" y="186"/>
                  </a:lnTo>
                  <a:lnTo>
                    <a:pt x="619" y="171"/>
                  </a:lnTo>
                  <a:lnTo>
                    <a:pt x="636" y="155"/>
                  </a:lnTo>
                  <a:lnTo>
                    <a:pt x="653" y="139"/>
                  </a:lnTo>
                  <a:lnTo>
                    <a:pt x="669" y="121"/>
                  </a:lnTo>
                  <a:lnTo>
                    <a:pt x="683" y="103"/>
                  </a:lnTo>
                  <a:lnTo>
                    <a:pt x="696" y="83"/>
                  </a:lnTo>
                  <a:lnTo>
                    <a:pt x="708" y="64"/>
                  </a:lnTo>
                  <a:lnTo>
                    <a:pt x="720" y="43"/>
                  </a:lnTo>
                  <a:lnTo>
                    <a:pt x="729" y="21"/>
                  </a:lnTo>
                  <a:lnTo>
                    <a:pt x="738" y="0"/>
                  </a:lnTo>
                  <a:lnTo>
                    <a:pt x="0" y="0"/>
                  </a:lnTo>
                  <a:lnTo>
                    <a:pt x="0" y="0"/>
                  </a:lnTo>
                  <a:lnTo>
                    <a:pt x="7" y="17"/>
                  </a:lnTo>
                  <a:lnTo>
                    <a:pt x="15" y="35"/>
                  </a:lnTo>
                  <a:lnTo>
                    <a:pt x="22" y="51"/>
                  </a:lnTo>
                  <a:lnTo>
                    <a:pt x="31" y="68"/>
                  </a:lnTo>
                  <a:lnTo>
                    <a:pt x="41" y="83"/>
                  </a:lnTo>
                  <a:lnTo>
                    <a:pt x="51" y="98"/>
                  </a:lnTo>
                  <a:lnTo>
                    <a:pt x="61" y="113"/>
                  </a:lnTo>
                  <a:lnTo>
                    <a:pt x="73" y="126"/>
                  </a:lnTo>
                  <a:lnTo>
                    <a:pt x="86" y="141"/>
                  </a:lnTo>
                  <a:lnTo>
                    <a:pt x="98" y="152"/>
                  </a:lnTo>
                  <a:lnTo>
                    <a:pt x="111" y="165"/>
                  </a:lnTo>
                  <a:lnTo>
                    <a:pt x="125" y="177"/>
                  </a:lnTo>
                  <a:lnTo>
                    <a:pt x="140" y="188"/>
                  </a:lnTo>
                  <a:lnTo>
                    <a:pt x="154" y="198"/>
                  </a:lnTo>
                  <a:lnTo>
                    <a:pt x="170" y="207"/>
                  </a:lnTo>
                  <a:lnTo>
                    <a:pt x="185" y="216"/>
                  </a:lnTo>
                  <a:lnTo>
                    <a:pt x="201" y="224"/>
                  </a:lnTo>
                  <a:lnTo>
                    <a:pt x="217" y="232"/>
                  </a:lnTo>
                  <a:lnTo>
                    <a:pt x="233" y="238"/>
                  </a:lnTo>
                  <a:lnTo>
                    <a:pt x="250" y="244"/>
                  </a:lnTo>
                  <a:lnTo>
                    <a:pt x="267" y="249"/>
                  </a:lnTo>
                  <a:lnTo>
                    <a:pt x="286" y="253"/>
                  </a:lnTo>
                  <a:lnTo>
                    <a:pt x="303" y="257"/>
                  </a:lnTo>
                  <a:lnTo>
                    <a:pt x="321" y="259"/>
                  </a:lnTo>
                  <a:lnTo>
                    <a:pt x="339" y="262"/>
                  </a:lnTo>
                  <a:lnTo>
                    <a:pt x="357" y="262"/>
                  </a:lnTo>
                  <a:lnTo>
                    <a:pt x="376" y="262"/>
                  </a:lnTo>
                  <a:lnTo>
                    <a:pt x="395" y="262"/>
                  </a:lnTo>
                  <a:lnTo>
                    <a:pt x="413" y="259"/>
                  </a:lnTo>
                  <a:lnTo>
                    <a:pt x="432" y="257"/>
                  </a:lnTo>
                  <a:lnTo>
                    <a:pt x="450" y="254"/>
                  </a:lnTo>
                  <a:lnTo>
                    <a:pt x="469" y="249"/>
                  </a:lnTo>
                  <a:lnTo>
                    <a:pt x="4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01"/>
            <p:cNvSpPr>
              <a:spLocks/>
            </p:cNvSpPr>
            <p:nvPr userDrawn="1"/>
          </p:nvSpPr>
          <p:spPr bwMode="auto">
            <a:xfrm>
              <a:off x="1172" y="332"/>
              <a:ext cx="176" cy="121"/>
            </a:xfrm>
            <a:custGeom>
              <a:avLst/>
              <a:gdLst>
                <a:gd name="T0" fmla="*/ 441 w 702"/>
                <a:gd name="T1" fmla="*/ 472 h 483"/>
                <a:gd name="T2" fmla="*/ 475 w 702"/>
                <a:gd name="T3" fmla="*/ 461 h 483"/>
                <a:gd name="T4" fmla="*/ 508 w 702"/>
                <a:gd name="T5" fmla="*/ 447 h 483"/>
                <a:gd name="T6" fmla="*/ 538 w 702"/>
                <a:gd name="T7" fmla="*/ 430 h 483"/>
                <a:gd name="T8" fmla="*/ 566 w 702"/>
                <a:gd name="T9" fmla="*/ 410 h 483"/>
                <a:gd name="T10" fmla="*/ 592 w 702"/>
                <a:gd name="T11" fmla="*/ 388 h 483"/>
                <a:gd name="T12" fmla="*/ 616 w 702"/>
                <a:gd name="T13" fmla="*/ 363 h 483"/>
                <a:gd name="T14" fmla="*/ 637 w 702"/>
                <a:gd name="T15" fmla="*/ 336 h 483"/>
                <a:gd name="T16" fmla="*/ 655 w 702"/>
                <a:gd name="T17" fmla="*/ 309 h 483"/>
                <a:gd name="T18" fmla="*/ 669 w 702"/>
                <a:gd name="T19" fmla="*/ 279 h 483"/>
                <a:gd name="T20" fmla="*/ 682 w 702"/>
                <a:gd name="T21" fmla="*/ 248 h 483"/>
                <a:gd name="T22" fmla="*/ 691 w 702"/>
                <a:gd name="T23" fmla="*/ 215 h 483"/>
                <a:gd name="T24" fmla="*/ 698 w 702"/>
                <a:gd name="T25" fmla="*/ 181 h 483"/>
                <a:gd name="T26" fmla="*/ 702 w 702"/>
                <a:gd name="T27" fmla="*/ 147 h 483"/>
                <a:gd name="T28" fmla="*/ 701 w 702"/>
                <a:gd name="T29" fmla="*/ 112 h 483"/>
                <a:gd name="T30" fmla="*/ 697 w 702"/>
                <a:gd name="T31" fmla="*/ 77 h 483"/>
                <a:gd name="T32" fmla="*/ 690 w 702"/>
                <a:gd name="T33" fmla="*/ 42 h 483"/>
                <a:gd name="T34" fmla="*/ 686 w 702"/>
                <a:gd name="T35" fmla="*/ 31 h 483"/>
                <a:gd name="T36" fmla="*/ 673 w 702"/>
                <a:gd name="T37" fmla="*/ 0 h 483"/>
                <a:gd name="T38" fmla="*/ 27 w 702"/>
                <a:gd name="T39" fmla="*/ 0 h 483"/>
                <a:gd name="T40" fmla="*/ 10 w 702"/>
                <a:gd name="T41" fmla="*/ 52 h 483"/>
                <a:gd name="T42" fmla="*/ 1 w 702"/>
                <a:gd name="T43" fmla="*/ 108 h 483"/>
                <a:gd name="T44" fmla="*/ 1 w 702"/>
                <a:gd name="T45" fmla="*/ 165 h 483"/>
                <a:gd name="T46" fmla="*/ 11 w 702"/>
                <a:gd name="T47" fmla="*/ 224 h 483"/>
                <a:gd name="T48" fmla="*/ 16 w 702"/>
                <a:gd name="T49" fmla="*/ 241 h 483"/>
                <a:gd name="T50" fmla="*/ 30 w 702"/>
                <a:gd name="T51" fmla="*/ 275 h 483"/>
                <a:gd name="T52" fmla="*/ 45 w 702"/>
                <a:gd name="T53" fmla="*/ 306 h 483"/>
                <a:gd name="T54" fmla="*/ 63 w 702"/>
                <a:gd name="T55" fmla="*/ 335 h 483"/>
                <a:gd name="T56" fmla="*/ 84 w 702"/>
                <a:gd name="T57" fmla="*/ 362 h 483"/>
                <a:gd name="T58" fmla="*/ 108 w 702"/>
                <a:gd name="T59" fmla="*/ 387 h 483"/>
                <a:gd name="T60" fmla="*/ 134 w 702"/>
                <a:gd name="T61" fmla="*/ 409 h 483"/>
                <a:gd name="T62" fmla="*/ 161 w 702"/>
                <a:gd name="T63" fmla="*/ 429 h 483"/>
                <a:gd name="T64" fmla="*/ 190 w 702"/>
                <a:gd name="T65" fmla="*/ 444 h 483"/>
                <a:gd name="T66" fmla="*/ 221 w 702"/>
                <a:gd name="T67" fmla="*/ 459 h 483"/>
                <a:gd name="T68" fmla="*/ 252 w 702"/>
                <a:gd name="T69" fmla="*/ 470 h 483"/>
                <a:gd name="T70" fmla="*/ 285 w 702"/>
                <a:gd name="T71" fmla="*/ 478 h 483"/>
                <a:gd name="T72" fmla="*/ 319 w 702"/>
                <a:gd name="T73" fmla="*/ 482 h 483"/>
                <a:gd name="T74" fmla="*/ 354 w 702"/>
                <a:gd name="T75" fmla="*/ 483 h 483"/>
                <a:gd name="T76" fmla="*/ 389 w 702"/>
                <a:gd name="T77" fmla="*/ 482 h 483"/>
                <a:gd name="T78" fmla="*/ 424 w 702"/>
                <a:gd name="T79" fmla="*/ 476 h 483"/>
                <a:gd name="T80" fmla="*/ 44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441" y="472"/>
                  </a:moveTo>
                  <a:lnTo>
                    <a:pt x="441" y="472"/>
                  </a:lnTo>
                  <a:lnTo>
                    <a:pt x="458" y="466"/>
                  </a:lnTo>
                  <a:lnTo>
                    <a:pt x="475" y="461"/>
                  </a:lnTo>
                  <a:lnTo>
                    <a:pt x="492" y="455"/>
                  </a:lnTo>
                  <a:lnTo>
                    <a:pt x="508" y="447"/>
                  </a:lnTo>
                  <a:lnTo>
                    <a:pt x="523" y="439"/>
                  </a:lnTo>
                  <a:lnTo>
                    <a:pt x="538" y="430"/>
                  </a:lnTo>
                  <a:lnTo>
                    <a:pt x="552" y="420"/>
                  </a:lnTo>
                  <a:lnTo>
                    <a:pt x="566" y="410"/>
                  </a:lnTo>
                  <a:lnTo>
                    <a:pt x="579" y="399"/>
                  </a:lnTo>
                  <a:lnTo>
                    <a:pt x="592" y="388"/>
                  </a:lnTo>
                  <a:lnTo>
                    <a:pt x="604" y="375"/>
                  </a:lnTo>
                  <a:lnTo>
                    <a:pt x="616" y="363"/>
                  </a:lnTo>
                  <a:lnTo>
                    <a:pt x="626" y="350"/>
                  </a:lnTo>
                  <a:lnTo>
                    <a:pt x="637" y="336"/>
                  </a:lnTo>
                  <a:lnTo>
                    <a:pt x="646" y="323"/>
                  </a:lnTo>
                  <a:lnTo>
                    <a:pt x="655" y="309"/>
                  </a:lnTo>
                  <a:lnTo>
                    <a:pt x="663" y="293"/>
                  </a:lnTo>
                  <a:lnTo>
                    <a:pt x="669" y="279"/>
                  </a:lnTo>
                  <a:lnTo>
                    <a:pt x="677" y="263"/>
                  </a:lnTo>
                  <a:lnTo>
                    <a:pt x="682" y="248"/>
                  </a:lnTo>
                  <a:lnTo>
                    <a:pt x="688" y="231"/>
                  </a:lnTo>
                  <a:lnTo>
                    <a:pt x="691" y="215"/>
                  </a:lnTo>
                  <a:lnTo>
                    <a:pt x="695" y="198"/>
                  </a:lnTo>
                  <a:lnTo>
                    <a:pt x="698" y="181"/>
                  </a:lnTo>
                  <a:lnTo>
                    <a:pt x="701" y="164"/>
                  </a:lnTo>
                  <a:lnTo>
                    <a:pt x="702" y="147"/>
                  </a:lnTo>
                  <a:lnTo>
                    <a:pt x="702" y="129"/>
                  </a:lnTo>
                  <a:lnTo>
                    <a:pt x="701" y="112"/>
                  </a:lnTo>
                  <a:lnTo>
                    <a:pt x="699" y="95"/>
                  </a:lnTo>
                  <a:lnTo>
                    <a:pt x="697" y="77"/>
                  </a:lnTo>
                  <a:lnTo>
                    <a:pt x="694" y="60"/>
                  </a:lnTo>
                  <a:lnTo>
                    <a:pt x="690" y="42"/>
                  </a:lnTo>
                  <a:lnTo>
                    <a:pt x="690" y="42"/>
                  </a:lnTo>
                  <a:lnTo>
                    <a:pt x="686" y="31"/>
                  </a:lnTo>
                  <a:lnTo>
                    <a:pt x="682" y="21"/>
                  </a:lnTo>
                  <a:lnTo>
                    <a:pt x="673" y="0"/>
                  </a:lnTo>
                  <a:lnTo>
                    <a:pt x="27" y="0"/>
                  </a:lnTo>
                  <a:lnTo>
                    <a:pt x="27" y="0"/>
                  </a:lnTo>
                  <a:lnTo>
                    <a:pt x="18" y="26"/>
                  </a:lnTo>
                  <a:lnTo>
                    <a:pt x="10" y="52"/>
                  </a:lnTo>
                  <a:lnTo>
                    <a:pt x="5" y="81"/>
                  </a:lnTo>
                  <a:lnTo>
                    <a:pt x="1" y="108"/>
                  </a:lnTo>
                  <a:lnTo>
                    <a:pt x="0" y="137"/>
                  </a:lnTo>
                  <a:lnTo>
                    <a:pt x="1" y="165"/>
                  </a:lnTo>
                  <a:lnTo>
                    <a:pt x="5" y="194"/>
                  </a:lnTo>
                  <a:lnTo>
                    <a:pt x="11" y="224"/>
                  </a:lnTo>
                  <a:lnTo>
                    <a:pt x="11" y="224"/>
                  </a:lnTo>
                  <a:lnTo>
                    <a:pt x="16" y="241"/>
                  </a:lnTo>
                  <a:lnTo>
                    <a:pt x="23" y="258"/>
                  </a:lnTo>
                  <a:lnTo>
                    <a:pt x="30" y="275"/>
                  </a:lnTo>
                  <a:lnTo>
                    <a:pt x="36" y="291"/>
                  </a:lnTo>
                  <a:lnTo>
                    <a:pt x="45" y="306"/>
                  </a:lnTo>
                  <a:lnTo>
                    <a:pt x="54" y="321"/>
                  </a:lnTo>
                  <a:lnTo>
                    <a:pt x="63" y="335"/>
                  </a:lnTo>
                  <a:lnTo>
                    <a:pt x="74" y="349"/>
                  </a:lnTo>
                  <a:lnTo>
                    <a:pt x="84" y="362"/>
                  </a:lnTo>
                  <a:lnTo>
                    <a:pt x="96" y="374"/>
                  </a:lnTo>
                  <a:lnTo>
                    <a:pt x="108" y="387"/>
                  </a:lnTo>
                  <a:lnTo>
                    <a:pt x="121" y="397"/>
                  </a:lnTo>
                  <a:lnTo>
                    <a:pt x="134" y="409"/>
                  </a:lnTo>
                  <a:lnTo>
                    <a:pt x="147" y="418"/>
                  </a:lnTo>
                  <a:lnTo>
                    <a:pt x="161" y="429"/>
                  </a:lnTo>
                  <a:lnTo>
                    <a:pt x="175" y="436"/>
                  </a:lnTo>
                  <a:lnTo>
                    <a:pt x="190" y="444"/>
                  </a:lnTo>
                  <a:lnTo>
                    <a:pt x="205" y="452"/>
                  </a:lnTo>
                  <a:lnTo>
                    <a:pt x="221" y="459"/>
                  </a:lnTo>
                  <a:lnTo>
                    <a:pt x="237" y="465"/>
                  </a:lnTo>
                  <a:lnTo>
                    <a:pt x="252" y="470"/>
                  </a:lnTo>
                  <a:lnTo>
                    <a:pt x="269" y="474"/>
                  </a:lnTo>
                  <a:lnTo>
                    <a:pt x="285" y="478"/>
                  </a:lnTo>
                  <a:lnTo>
                    <a:pt x="302" y="481"/>
                  </a:lnTo>
                  <a:lnTo>
                    <a:pt x="319" y="482"/>
                  </a:lnTo>
                  <a:lnTo>
                    <a:pt x="337" y="483"/>
                  </a:lnTo>
                  <a:lnTo>
                    <a:pt x="354" y="483"/>
                  </a:lnTo>
                  <a:lnTo>
                    <a:pt x="371" y="483"/>
                  </a:lnTo>
                  <a:lnTo>
                    <a:pt x="389" y="482"/>
                  </a:lnTo>
                  <a:lnTo>
                    <a:pt x="406" y="479"/>
                  </a:lnTo>
                  <a:lnTo>
                    <a:pt x="424" y="476"/>
                  </a:lnTo>
                  <a:lnTo>
                    <a:pt x="441" y="472"/>
                  </a:lnTo>
                  <a:lnTo>
                    <a:pt x="44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02"/>
            <p:cNvSpPr>
              <a:spLocks/>
            </p:cNvSpPr>
            <p:nvPr userDrawn="1"/>
          </p:nvSpPr>
          <p:spPr bwMode="auto">
            <a:xfrm>
              <a:off x="938" y="353"/>
              <a:ext cx="155" cy="155"/>
            </a:xfrm>
            <a:custGeom>
              <a:avLst/>
              <a:gdLst>
                <a:gd name="T0" fmla="*/ 231 w 622"/>
                <a:gd name="T1" fmla="*/ 10 h 620"/>
                <a:gd name="T2" fmla="*/ 201 w 622"/>
                <a:gd name="T3" fmla="*/ 19 h 620"/>
                <a:gd name="T4" fmla="*/ 172 w 622"/>
                <a:gd name="T5" fmla="*/ 32 h 620"/>
                <a:gd name="T6" fmla="*/ 120 w 622"/>
                <a:gd name="T7" fmla="*/ 65 h 620"/>
                <a:gd name="T8" fmla="*/ 77 w 622"/>
                <a:gd name="T9" fmla="*/ 107 h 620"/>
                <a:gd name="T10" fmla="*/ 42 w 622"/>
                <a:gd name="T11" fmla="*/ 155 h 620"/>
                <a:gd name="T12" fmla="*/ 17 w 622"/>
                <a:gd name="T13" fmla="*/ 209 h 620"/>
                <a:gd name="T14" fmla="*/ 4 w 622"/>
                <a:gd name="T15" fmla="*/ 267 h 620"/>
                <a:gd name="T16" fmla="*/ 2 w 622"/>
                <a:gd name="T17" fmla="*/ 328 h 620"/>
                <a:gd name="T18" fmla="*/ 4 w 622"/>
                <a:gd name="T19" fmla="*/ 359 h 620"/>
                <a:gd name="T20" fmla="*/ 11 w 622"/>
                <a:gd name="T21" fmla="*/ 391 h 620"/>
                <a:gd name="T22" fmla="*/ 16 w 622"/>
                <a:gd name="T23" fmla="*/ 406 h 620"/>
                <a:gd name="T24" fmla="*/ 28 w 622"/>
                <a:gd name="T25" fmla="*/ 435 h 620"/>
                <a:gd name="T26" fmla="*/ 49 w 622"/>
                <a:gd name="T27" fmla="*/ 475 h 620"/>
                <a:gd name="T28" fmla="*/ 86 w 622"/>
                <a:gd name="T29" fmla="*/ 523 h 620"/>
                <a:gd name="T30" fmla="*/ 131 w 622"/>
                <a:gd name="T31" fmla="*/ 563 h 620"/>
                <a:gd name="T32" fmla="*/ 183 w 622"/>
                <a:gd name="T33" fmla="*/ 592 h 620"/>
                <a:gd name="T34" fmla="*/ 239 w 622"/>
                <a:gd name="T35" fmla="*/ 612 h 620"/>
                <a:gd name="T36" fmla="*/ 299 w 622"/>
                <a:gd name="T37" fmla="*/ 620 h 620"/>
                <a:gd name="T38" fmla="*/ 346 w 622"/>
                <a:gd name="T39" fmla="*/ 619 h 620"/>
                <a:gd name="T40" fmla="*/ 376 w 622"/>
                <a:gd name="T41" fmla="*/ 613 h 620"/>
                <a:gd name="T42" fmla="*/ 391 w 622"/>
                <a:gd name="T43" fmla="*/ 609 h 620"/>
                <a:gd name="T44" fmla="*/ 423 w 622"/>
                <a:gd name="T45" fmla="*/ 600 h 620"/>
                <a:gd name="T46" fmla="*/ 451 w 622"/>
                <a:gd name="T47" fmla="*/ 587 h 620"/>
                <a:gd name="T48" fmla="*/ 502 w 622"/>
                <a:gd name="T49" fmla="*/ 555 h 620"/>
                <a:gd name="T50" fmla="*/ 546 w 622"/>
                <a:gd name="T51" fmla="*/ 514 h 620"/>
                <a:gd name="T52" fmla="*/ 580 w 622"/>
                <a:gd name="T53" fmla="*/ 465 h 620"/>
                <a:gd name="T54" fmla="*/ 605 w 622"/>
                <a:gd name="T55" fmla="*/ 411 h 620"/>
                <a:gd name="T56" fmla="*/ 619 w 622"/>
                <a:gd name="T57" fmla="*/ 353 h 620"/>
                <a:gd name="T58" fmla="*/ 622 w 622"/>
                <a:gd name="T59" fmla="*/ 292 h 620"/>
                <a:gd name="T60" fmla="*/ 618 w 622"/>
                <a:gd name="T61" fmla="*/ 260 h 620"/>
                <a:gd name="T62" fmla="*/ 611 w 622"/>
                <a:gd name="T63" fmla="*/ 229 h 620"/>
                <a:gd name="T64" fmla="*/ 606 w 622"/>
                <a:gd name="T65" fmla="*/ 215 h 620"/>
                <a:gd name="T66" fmla="*/ 596 w 622"/>
                <a:gd name="T67" fmla="*/ 185 h 620"/>
                <a:gd name="T68" fmla="*/ 574 w 622"/>
                <a:gd name="T69" fmla="*/ 144 h 620"/>
                <a:gd name="T70" fmla="*/ 537 w 622"/>
                <a:gd name="T71" fmla="*/ 96 h 620"/>
                <a:gd name="T72" fmla="*/ 492 w 622"/>
                <a:gd name="T73" fmla="*/ 57 h 620"/>
                <a:gd name="T74" fmla="*/ 441 w 622"/>
                <a:gd name="T75" fmla="*/ 27 h 620"/>
                <a:gd name="T76" fmla="*/ 383 w 622"/>
                <a:gd name="T77" fmla="*/ 8 h 620"/>
                <a:gd name="T78" fmla="*/ 323 w 622"/>
                <a:gd name="T79" fmla="*/ 0 h 620"/>
                <a:gd name="T80" fmla="*/ 278 w 622"/>
                <a:gd name="T81" fmla="*/ 1 h 620"/>
                <a:gd name="T82" fmla="*/ 247 w 622"/>
                <a:gd name="T83" fmla="*/ 6 h 620"/>
                <a:gd name="T84" fmla="*/ 231 w 622"/>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231" y="10"/>
                  </a:moveTo>
                  <a:lnTo>
                    <a:pt x="231" y="10"/>
                  </a:lnTo>
                  <a:lnTo>
                    <a:pt x="215" y="14"/>
                  </a:lnTo>
                  <a:lnTo>
                    <a:pt x="201" y="19"/>
                  </a:lnTo>
                  <a:lnTo>
                    <a:pt x="187" y="26"/>
                  </a:lnTo>
                  <a:lnTo>
                    <a:pt x="172" y="32"/>
                  </a:lnTo>
                  <a:lnTo>
                    <a:pt x="145" y="48"/>
                  </a:lnTo>
                  <a:lnTo>
                    <a:pt x="120" y="65"/>
                  </a:lnTo>
                  <a:lnTo>
                    <a:pt x="98" y="84"/>
                  </a:lnTo>
                  <a:lnTo>
                    <a:pt x="77" y="107"/>
                  </a:lnTo>
                  <a:lnTo>
                    <a:pt x="59" y="130"/>
                  </a:lnTo>
                  <a:lnTo>
                    <a:pt x="42" y="155"/>
                  </a:lnTo>
                  <a:lnTo>
                    <a:pt x="29" y="181"/>
                  </a:lnTo>
                  <a:lnTo>
                    <a:pt x="17" y="209"/>
                  </a:lnTo>
                  <a:lnTo>
                    <a:pt x="9" y="238"/>
                  </a:lnTo>
                  <a:lnTo>
                    <a:pt x="4" y="267"/>
                  </a:lnTo>
                  <a:lnTo>
                    <a:pt x="0" y="298"/>
                  </a:lnTo>
                  <a:lnTo>
                    <a:pt x="2" y="328"/>
                  </a:lnTo>
                  <a:lnTo>
                    <a:pt x="3" y="344"/>
                  </a:lnTo>
                  <a:lnTo>
                    <a:pt x="4" y="359"/>
                  </a:lnTo>
                  <a:lnTo>
                    <a:pt x="8" y="375"/>
                  </a:lnTo>
                  <a:lnTo>
                    <a:pt x="11" y="391"/>
                  </a:lnTo>
                  <a:lnTo>
                    <a:pt x="11" y="391"/>
                  </a:lnTo>
                  <a:lnTo>
                    <a:pt x="16" y="406"/>
                  </a:lnTo>
                  <a:lnTo>
                    <a:pt x="21" y="421"/>
                  </a:lnTo>
                  <a:lnTo>
                    <a:pt x="28" y="435"/>
                  </a:lnTo>
                  <a:lnTo>
                    <a:pt x="34" y="449"/>
                  </a:lnTo>
                  <a:lnTo>
                    <a:pt x="49" y="475"/>
                  </a:lnTo>
                  <a:lnTo>
                    <a:pt x="67" y="501"/>
                  </a:lnTo>
                  <a:lnTo>
                    <a:pt x="86" y="523"/>
                  </a:lnTo>
                  <a:lnTo>
                    <a:pt x="107" y="544"/>
                  </a:lnTo>
                  <a:lnTo>
                    <a:pt x="131" y="563"/>
                  </a:lnTo>
                  <a:lnTo>
                    <a:pt x="157" y="579"/>
                  </a:lnTo>
                  <a:lnTo>
                    <a:pt x="183" y="592"/>
                  </a:lnTo>
                  <a:lnTo>
                    <a:pt x="210" y="603"/>
                  </a:lnTo>
                  <a:lnTo>
                    <a:pt x="239" y="612"/>
                  </a:lnTo>
                  <a:lnTo>
                    <a:pt x="269" y="617"/>
                  </a:lnTo>
                  <a:lnTo>
                    <a:pt x="299" y="620"/>
                  </a:lnTo>
                  <a:lnTo>
                    <a:pt x="330" y="620"/>
                  </a:lnTo>
                  <a:lnTo>
                    <a:pt x="346" y="619"/>
                  </a:lnTo>
                  <a:lnTo>
                    <a:pt x="361" y="616"/>
                  </a:lnTo>
                  <a:lnTo>
                    <a:pt x="376" y="613"/>
                  </a:lnTo>
                  <a:lnTo>
                    <a:pt x="391" y="609"/>
                  </a:lnTo>
                  <a:lnTo>
                    <a:pt x="391" y="609"/>
                  </a:lnTo>
                  <a:lnTo>
                    <a:pt x="407" y="606"/>
                  </a:lnTo>
                  <a:lnTo>
                    <a:pt x="423" y="600"/>
                  </a:lnTo>
                  <a:lnTo>
                    <a:pt x="437" y="594"/>
                  </a:lnTo>
                  <a:lnTo>
                    <a:pt x="451" y="587"/>
                  </a:lnTo>
                  <a:lnTo>
                    <a:pt x="477" y="573"/>
                  </a:lnTo>
                  <a:lnTo>
                    <a:pt x="502" y="555"/>
                  </a:lnTo>
                  <a:lnTo>
                    <a:pt x="525" y="535"/>
                  </a:lnTo>
                  <a:lnTo>
                    <a:pt x="546" y="514"/>
                  </a:lnTo>
                  <a:lnTo>
                    <a:pt x="565" y="491"/>
                  </a:lnTo>
                  <a:lnTo>
                    <a:pt x="580" y="465"/>
                  </a:lnTo>
                  <a:lnTo>
                    <a:pt x="595" y="439"/>
                  </a:lnTo>
                  <a:lnTo>
                    <a:pt x="605" y="411"/>
                  </a:lnTo>
                  <a:lnTo>
                    <a:pt x="614" y="383"/>
                  </a:lnTo>
                  <a:lnTo>
                    <a:pt x="619" y="353"/>
                  </a:lnTo>
                  <a:lnTo>
                    <a:pt x="622" y="323"/>
                  </a:lnTo>
                  <a:lnTo>
                    <a:pt x="622" y="292"/>
                  </a:lnTo>
                  <a:lnTo>
                    <a:pt x="621" y="276"/>
                  </a:lnTo>
                  <a:lnTo>
                    <a:pt x="618" y="260"/>
                  </a:lnTo>
                  <a:lnTo>
                    <a:pt x="615" y="245"/>
                  </a:lnTo>
                  <a:lnTo>
                    <a:pt x="611" y="229"/>
                  </a:lnTo>
                  <a:lnTo>
                    <a:pt x="611" y="229"/>
                  </a:lnTo>
                  <a:lnTo>
                    <a:pt x="606" y="215"/>
                  </a:lnTo>
                  <a:lnTo>
                    <a:pt x="601" y="199"/>
                  </a:lnTo>
                  <a:lnTo>
                    <a:pt x="596" y="185"/>
                  </a:lnTo>
                  <a:lnTo>
                    <a:pt x="589" y="170"/>
                  </a:lnTo>
                  <a:lnTo>
                    <a:pt x="574" y="144"/>
                  </a:lnTo>
                  <a:lnTo>
                    <a:pt x="557" y="120"/>
                  </a:lnTo>
                  <a:lnTo>
                    <a:pt x="537" y="96"/>
                  </a:lnTo>
                  <a:lnTo>
                    <a:pt x="515" y="75"/>
                  </a:lnTo>
                  <a:lnTo>
                    <a:pt x="492" y="57"/>
                  </a:lnTo>
                  <a:lnTo>
                    <a:pt x="467" y="41"/>
                  </a:lnTo>
                  <a:lnTo>
                    <a:pt x="441" y="27"/>
                  </a:lnTo>
                  <a:lnTo>
                    <a:pt x="412" y="17"/>
                  </a:lnTo>
                  <a:lnTo>
                    <a:pt x="383" y="8"/>
                  </a:lnTo>
                  <a:lnTo>
                    <a:pt x="353" y="2"/>
                  </a:lnTo>
                  <a:lnTo>
                    <a:pt x="323" y="0"/>
                  </a:lnTo>
                  <a:lnTo>
                    <a:pt x="293" y="0"/>
                  </a:lnTo>
                  <a:lnTo>
                    <a:pt x="278" y="1"/>
                  </a:lnTo>
                  <a:lnTo>
                    <a:pt x="262" y="4"/>
                  </a:lnTo>
                  <a:lnTo>
                    <a:pt x="247" y="6"/>
                  </a:lnTo>
                  <a:lnTo>
                    <a:pt x="231" y="10"/>
                  </a:lnTo>
                  <a:lnTo>
                    <a:pt x="23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103"/>
            <p:cNvSpPr>
              <a:spLocks/>
            </p:cNvSpPr>
            <p:nvPr userDrawn="1"/>
          </p:nvSpPr>
          <p:spPr bwMode="auto">
            <a:xfrm>
              <a:off x="703" y="429"/>
              <a:ext cx="135" cy="135"/>
            </a:xfrm>
            <a:custGeom>
              <a:avLst/>
              <a:gdLst>
                <a:gd name="T0" fmla="*/ 200 w 540"/>
                <a:gd name="T1" fmla="*/ 9 h 539"/>
                <a:gd name="T2" fmla="*/ 149 w 540"/>
                <a:gd name="T3" fmla="*/ 29 h 539"/>
                <a:gd name="T4" fmla="*/ 105 w 540"/>
                <a:gd name="T5" fmla="*/ 57 h 539"/>
                <a:gd name="T6" fmla="*/ 67 w 540"/>
                <a:gd name="T7" fmla="*/ 92 h 539"/>
                <a:gd name="T8" fmla="*/ 37 w 540"/>
                <a:gd name="T9" fmla="*/ 135 h 539"/>
                <a:gd name="T10" fmla="*/ 15 w 540"/>
                <a:gd name="T11" fmla="*/ 182 h 539"/>
                <a:gd name="T12" fmla="*/ 3 w 540"/>
                <a:gd name="T13" fmla="*/ 233 h 539"/>
                <a:gd name="T14" fmla="*/ 0 w 540"/>
                <a:gd name="T15" fmla="*/ 285 h 539"/>
                <a:gd name="T16" fmla="*/ 10 w 540"/>
                <a:gd name="T17" fmla="*/ 340 h 539"/>
                <a:gd name="T18" fmla="*/ 17 w 540"/>
                <a:gd name="T19" fmla="*/ 366 h 539"/>
                <a:gd name="T20" fmla="*/ 42 w 540"/>
                <a:gd name="T21" fmla="*/ 414 h 539"/>
                <a:gd name="T22" fmla="*/ 75 w 540"/>
                <a:gd name="T23" fmla="*/ 456 h 539"/>
                <a:gd name="T24" fmla="*/ 114 w 540"/>
                <a:gd name="T25" fmla="*/ 490 h 539"/>
                <a:gd name="T26" fmla="*/ 158 w 540"/>
                <a:gd name="T27" fmla="*/ 516 h 539"/>
                <a:gd name="T28" fmla="*/ 208 w 540"/>
                <a:gd name="T29" fmla="*/ 533 h 539"/>
                <a:gd name="T30" fmla="*/ 260 w 540"/>
                <a:gd name="T31" fmla="*/ 539 h 539"/>
                <a:gd name="T32" fmla="*/ 313 w 540"/>
                <a:gd name="T33" fmla="*/ 537 h 539"/>
                <a:gd name="T34" fmla="*/ 340 w 540"/>
                <a:gd name="T35" fmla="*/ 530 h 539"/>
                <a:gd name="T36" fmla="*/ 391 w 540"/>
                <a:gd name="T37" fmla="*/ 512 h 539"/>
                <a:gd name="T38" fmla="*/ 436 w 540"/>
                <a:gd name="T39" fmla="*/ 483 h 539"/>
                <a:gd name="T40" fmla="*/ 473 w 540"/>
                <a:gd name="T41" fmla="*/ 447 h 539"/>
                <a:gd name="T42" fmla="*/ 503 w 540"/>
                <a:gd name="T43" fmla="*/ 405 h 539"/>
                <a:gd name="T44" fmla="*/ 526 w 540"/>
                <a:gd name="T45" fmla="*/ 358 h 539"/>
                <a:gd name="T46" fmla="*/ 537 w 540"/>
                <a:gd name="T47" fmla="*/ 307 h 539"/>
                <a:gd name="T48" fmla="*/ 540 w 540"/>
                <a:gd name="T49" fmla="*/ 254 h 539"/>
                <a:gd name="T50" fmla="*/ 531 w 540"/>
                <a:gd name="T51" fmla="*/ 201 h 539"/>
                <a:gd name="T52" fmla="*/ 523 w 540"/>
                <a:gd name="T53" fmla="*/ 173 h 539"/>
                <a:gd name="T54" fmla="*/ 498 w 540"/>
                <a:gd name="T55" fmla="*/ 126 h 539"/>
                <a:gd name="T56" fmla="*/ 466 w 540"/>
                <a:gd name="T57" fmla="*/ 85 h 539"/>
                <a:gd name="T58" fmla="*/ 426 w 540"/>
                <a:gd name="T59" fmla="*/ 51 h 539"/>
                <a:gd name="T60" fmla="*/ 382 w 540"/>
                <a:gd name="T61" fmla="*/ 25 h 539"/>
                <a:gd name="T62" fmla="*/ 333 w 540"/>
                <a:gd name="T63" fmla="*/ 8 h 539"/>
                <a:gd name="T64" fmla="*/ 281 w 540"/>
                <a:gd name="T65" fmla="*/ 0 h 539"/>
                <a:gd name="T66" fmla="*/ 227 w 540"/>
                <a:gd name="T67" fmla="*/ 4 h 539"/>
                <a:gd name="T68" fmla="*/ 20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200" y="9"/>
                  </a:moveTo>
                  <a:lnTo>
                    <a:pt x="200" y="9"/>
                  </a:lnTo>
                  <a:lnTo>
                    <a:pt x="174" y="18"/>
                  </a:lnTo>
                  <a:lnTo>
                    <a:pt x="149" y="29"/>
                  </a:lnTo>
                  <a:lnTo>
                    <a:pt x="125" y="42"/>
                  </a:lnTo>
                  <a:lnTo>
                    <a:pt x="105" y="57"/>
                  </a:lnTo>
                  <a:lnTo>
                    <a:pt x="84" y="74"/>
                  </a:lnTo>
                  <a:lnTo>
                    <a:pt x="67" y="92"/>
                  </a:lnTo>
                  <a:lnTo>
                    <a:pt x="50" y="113"/>
                  </a:lnTo>
                  <a:lnTo>
                    <a:pt x="37" y="135"/>
                  </a:lnTo>
                  <a:lnTo>
                    <a:pt x="24" y="158"/>
                  </a:lnTo>
                  <a:lnTo>
                    <a:pt x="15" y="182"/>
                  </a:lnTo>
                  <a:lnTo>
                    <a:pt x="7" y="207"/>
                  </a:lnTo>
                  <a:lnTo>
                    <a:pt x="3" y="233"/>
                  </a:lnTo>
                  <a:lnTo>
                    <a:pt x="0" y="259"/>
                  </a:lnTo>
                  <a:lnTo>
                    <a:pt x="0" y="285"/>
                  </a:lnTo>
                  <a:lnTo>
                    <a:pt x="3" y="313"/>
                  </a:lnTo>
                  <a:lnTo>
                    <a:pt x="10" y="340"/>
                  </a:lnTo>
                  <a:lnTo>
                    <a:pt x="10" y="340"/>
                  </a:lnTo>
                  <a:lnTo>
                    <a:pt x="17" y="366"/>
                  </a:lnTo>
                  <a:lnTo>
                    <a:pt x="29" y="391"/>
                  </a:lnTo>
                  <a:lnTo>
                    <a:pt x="42" y="414"/>
                  </a:lnTo>
                  <a:lnTo>
                    <a:pt x="56" y="436"/>
                  </a:lnTo>
                  <a:lnTo>
                    <a:pt x="75" y="456"/>
                  </a:lnTo>
                  <a:lnTo>
                    <a:pt x="93" y="474"/>
                  </a:lnTo>
                  <a:lnTo>
                    <a:pt x="114" y="490"/>
                  </a:lnTo>
                  <a:lnTo>
                    <a:pt x="135" y="504"/>
                  </a:lnTo>
                  <a:lnTo>
                    <a:pt x="158" y="516"/>
                  </a:lnTo>
                  <a:lnTo>
                    <a:pt x="183" y="525"/>
                  </a:lnTo>
                  <a:lnTo>
                    <a:pt x="208" y="533"/>
                  </a:lnTo>
                  <a:lnTo>
                    <a:pt x="234" y="538"/>
                  </a:lnTo>
                  <a:lnTo>
                    <a:pt x="260" y="539"/>
                  </a:lnTo>
                  <a:lnTo>
                    <a:pt x="286" y="539"/>
                  </a:lnTo>
                  <a:lnTo>
                    <a:pt x="313" y="537"/>
                  </a:lnTo>
                  <a:lnTo>
                    <a:pt x="340" y="530"/>
                  </a:lnTo>
                  <a:lnTo>
                    <a:pt x="340" y="530"/>
                  </a:lnTo>
                  <a:lnTo>
                    <a:pt x="367" y="522"/>
                  </a:lnTo>
                  <a:lnTo>
                    <a:pt x="391" y="512"/>
                  </a:lnTo>
                  <a:lnTo>
                    <a:pt x="415" y="498"/>
                  </a:lnTo>
                  <a:lnTo>
                    <a:pt x="436" y="483"/>
                  </a:lnTo>
                  <a:lnTo>
                    <a:pt x="456" y="466"/>
                  </a:lnTo>
                  <a:lnTo>
                    <a:pt x="473" y="447"/>
                  </a:lnTo>
                  <a:lnTo>
                    <a:pt x="490" y="427"/>
                  </a:lnTo>
                  <a:lnTo>
                    <a:pt x="503" y="405"/>
                  </a:lnTo>
                  <a:lnTo>
                    <a:pt x="516" y="382"/>
                  </a:lnTo>
                  <a:lnTo>
                    <a:pt x="526" y="358"/>
                  </a:lnTo>
                  <a:lnTo>
                    <a:pt x="533" y="333"/>
                  </a:lnTo>
                  <a:lnTo>
                    <a:pt x="537" y="307"/>
                  </a:lnTo>
                  <a:lnTo>
                    <a:pt x="540" y="281"/>
                  </a:lnTo>
                  <a:lnTo>
                    <a:pt x="540" y="254"/>
                  </a:lnTo>
                  <a:lnTo>
                    <a:pt x="537" y="227"/>
                  </a:lnTo>
                  <a:lnTo>
                    <a:pt x="531" y="201"/>
                  </a:lnTo>
                  <a:lnTo>
                    <a:pt x="531" y="201"/>
                  </a:lnTo>
                  <a:lnTo>
                    <a:pt x="523" y="173"/>
                  </a:lnTo>
                  <a:lnTo>
                    <a:pt x="511" y="148"/>
                  </a:lnTo>
                  <a:lnTo>
                    <a:pt x="498" y="126"/>
                  </a:lnTo>
                  <a:lnTo>
                    <a:pt x="484" y="104"/>
                  </a:lnTo>
                  <a:lnTo>
                    <a:pt x="466" y="85"/>
                  </a:lnTo>
                  <a:lnTo>
                    <a:pt x="447" y="66"/>
                  </a:lnTo>
                  <a:lnTo>
                    <a:pt x="426" y="51"/>
                  </a:lnTo>
                  <a:lnTo>
                    <a:pt x="406" y="36"/>
                  </a:lnTo>
                  <a:lnTo>
                    <a:pt x="382" y="25"/>
                  </a:lnTo>
                  <a:lnTo>
                    <a:pt x="357" y="14"/>
                  </a:lnTo>
                  <a:lnTo>
                    <a:pt x="333" y="8"/>
                  </a:lnTo>
                  <a:lnTo>
                    <a:pt x="308" y="3"/>
                  </a:lnTo>
                  <a:lnTo>
                    <a:pt x="281" y="0"/>
                  </a:lnTo>
                  <a:lnTo>
                    <a:pt x="254" y="0"/>
                  </a:lnTo>
                  <a:lnTo>
                    <a:pt x="227" y="4"/>
                  </a:lnTo>
                  <a:lnTo>
                    <a:pt x="200" y="9"/>
                  </a:lnTo>
                  <a:lnTo>
                    <a:pt x="20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04"/>
            <p:cNvSpPr>
              <a:spLocks/>
            </p:cNvSpPr>
            <p:nvPr userDrawn="1"/>
          </p:nvSpPr>
          <p:spPr bwMode="auto">
            <a:xfrm>
              <a:off x="469" y="504"/>
              <a:ext cx="114" cy="115"/>
            </a:xfrm>
            <a:custGeom>
              <a:avLst/>
              <a:gdLst>
                <a:gd name="T0" fmla="*/ 289 w 459"/>
                <a:gd name="T1" fmla="*/ 452 h 459"/>
                <a:gd name="T2" fmla="*/ 332 w 459"/>
                <a:gd name="T3" fmla="*/ 435 h 459"/>
                <a:gd name="T4" fmla="*/ 372 w 459"/>
                <a:gd name="T5" fmla="*/ 411 h 459"/>
                <a:gd name="T6" fmla="*/ 403 w 459"/>
                <a:gd name="T7" fmla="*/ 381 h 459"/>
                <a:gd name="T8" fmla="*/ 429 w 459"/>
                <a:gd name="T9" fmla="*/ 344 h 459"/>
                <a:gd name="T10" fmla="*/ 447 w 459"/>
                <a:gd name="T11" fmla="*/ 305 h 459"/>
                <a:gd name="T12" fmla="*/ 458 w 459"/>
                <a:gd name="T13" fmla="*/ 262 h 459"/>
                <a:gd name="T14" fmla="*/ 459 w 459"/>
                <a:gd name="T15" fmla="*/ 216 h 459"/>
                <a:gd name="T16" fmla="*/ 452 w 459"/>
                <a:gd name="T17" fmla="*/ 171 h 459"/>
                <a:gd name="T18" fmla="*/ 445 w 459"/>
                <a:gd name="T19" fmla="*/ 149 h 459"/>
                <a:gd name="T20" fmla="*/ 424 w 459"/>
                <a:gd name="T21" fmla="*/ 107 h 459"/>
                <a:gd name="T22" fmla="*/ 396 w 459"/>
                <a:gd name="T23" fmla="*/ 72 h 459"/>
                <a:gd name="T24" fmla="*/ 364 w 459"/>
                <a:gd name="T25" fmla="*/ 43 h 459"/>
                <a:gd name="T26" fmla="*/ 325 w 459"/>
                <a:gd name="T27" fmla="*/ 21 h 459"/>
                <a:gd name="T28" fmla="*/ 283 w 459"/>
                <a:gd name="T29" fmla="*/ 7 h 459"/>
                <a:gd name="T30" fmla="*/ 239 w 459"/>
                <a:gd name="T31" fmla="*/ 0 h 459"/>
                <a:gd name="T32" fmla="*/ 193 w 459"/>
                <a:gd name="T33" fmla="*/ 3 h 459"/>
                <a:gd name="T34" fmla="*/ 171 w 459"/>
                <a:gd name="T35" fmla="*/ 8 h 459"/>
                <a:gd name="T36" fmla="*/ 127 w 459"/>
                <a:gd name="T37" fmla="*/ 25 h 459"/>
                <a:gd name="T38" fmla="*/ 89 w 459"/>
                <a:gd name="T39" fmla="*/ 48 h 459"/>
                <a:gd name="T40" fmla="*/ 56 w 459"/>
                <a:gd name="T41" fmla="*/ 80 h 459"/>
                <a:gd name="T42" fmla="*/ 31 w 459"/>
                <a:gd name="T43" fmla="*/ 115 h 459"/>
                <a:gd name="T44" fmla="*/ 13 w 459"/>
                <a:gd name="T45" fmla="*/ 155 h 459"/>
                <a:gd name="T46" fmla="*/ 3 w 459"/>
                <a:gd name="T47" fmla="*/ 198 h 459"/>
                <a:gd name="T48" fmla="*/ 0 w 459"/>
                <a:gd name="T49" fmla="*/ 244 h 459"/>
                <a:gd name="T50" fmla="*/ 8 w 459"/>
                <a:gd name="T51" fmla="*/ 289 h 459"/>
                <a:gd name="T52" fmla="*/ 16 w 459"/>
                <a:gd name="T53" fmla="*/ 312 h 459"/>
                <a:gd name="T54" fmla="*/ 35 w 459"/>
                <a:gd name="T55" fmla="*/ 353 h 459"/>
                <a:gd name="T56" fmla="*/ 63 w 459"/>
                <a:gd name="T57" fmla="*/ 388 h 459"/>
                <a:gd name="T58" fmla="*/ 97 w 459"/>
                <a:gd name="T59" fmla="*/ 417 h 459"/>
                <a:gd name="T60" fmla="*/ 134 w 459"/>
                <a:gd name="T61" fmla="*/ 439 h 459"/>
                <a:gd name="T62" fmla="*/ 176 w 459"/>
                <a:gd name="T63" fmla="*/ 454 h 459"/>
                <a:gd name="T64" fmla="*/ 220 w 459"/>
                <a:gd name="T65" fmla="*/ 459 h 459"/>
                <a:gd name="T66" fmla="*/ 266 w 459"/>
                <a:gd name="T67" fmla="*/ 456 h 459"/>
                <a:gd name="T68" fmla="*/ 289 w 459"/>
                <a:gd name="T69" fmla="*/ 452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9" y="452"/>
                  </a:moveTo>
                  <a:lnTo>
                    <a:pt x="289" y="452"/>
                  </a:lnTo>
                  <a:lnTo>
                    <a:pt x="312" y="444"/>
                  </a:lnTo>
                  <a:lnTo>
                    <a:pt x="332" y="435"/>
                  </a:lnTo>
                  <a:lnTo>
                    <a:pt x="353" y="424"/>
                  </a:lnTo>
                  <a:lnTo>
                    <a:pt x="372" y="411"/>
                  </a:lnTo>
                  <a:lnTo>
                    <a:pt x="388" y="396"/>
                  </a:lnTo>
                  <a:lnTo>
                    <a:pt x="403" y="381"/>
                  </a:lnTo>
                  <a:lnTo>
                    <a:pt x="417" y="364"/>
                  </a:lnTo>
                  <a:lnTo>
                    <a:pt x="429" y="344"/>
                  </a:lnTo>
                  <a:lnTo>
                    <a:pt x="439" y="325"/>
                  </a:lnTo>
                  <a:lnTo>
                    <a:pt x="447" y="305"/>
                  </a:lnTo>
                  <a:lnTo>
                    <a:pt x="454" y="283"/>
                  </a:lnTo>
                  <a:lnTo>
                    <a:pt x="458" y="262"/>
                  </a:lnTo>
                  <a:lnTo>
                    <a:pt x="459" y="239"/>
                  </a:lnTo>
                  <a:lnTo>
                    <a:pt x="459" y="216"/>
                  </a:lnTo>
                  <a:lnTo>
                    <a:pt x="456" y="193"/>
                  </a:lnTo>
                  <a:lnTo>
                    <a:pt x="452" y="171"/>
                  </a:lnTo>
                  <a:lnTo>
                    <a:pt x="452" y="171"/>
                  </a:lnTo>
                  <a:lnTo>
                    <a:pt x="445" y="149"/>
                  </a:lnTo>
                  <a:lnTo>
                    <a:pt x="435" y="127"/>
                  </a:lnTo>
                  <a:lnTo>
                    <a:pt x="424" y="107"/>
                  </a:lnTo>
                  <a:lnTo>
                    <a:pt x="411" y="89"/>
                  </a:lnTo>
                  <a:lnTo>
                    <a:pt x="396" y="72"/>
                  </a:lnTo>
                  <a:lnTo>
                    <a:pt x="381" y="56"/>
                  </a:lnTo>
                  <a:lnTo>
                    <a:pt x="364" y="43"/>
                  </a:lnTo>
                  <a:lnTo>
                    <a:pt x="344" y="31"/>
                  </a:lnTo>
                  <a:lnTo>
                    <a:pt x="325" y="21"/>
                  </a:lnTo>
                  <a:lnTo>
                    <a:pt x="305" y="13"/>
                  </a:lnTo>
                  <a:lnTo>
                    <a:pt x="283" y="7"/>
                  </a:lnTo>
                  <a:lnTo>
                    <a:pt x="262" y="3"/>
                  </a:lnTo>
                  <a:lnTo>
                    <a:pt x="239" y="0"/>
                  </a:lnTo>
                  <a:lnTo>
                    <a:pt x="216" y="2"/>
                  </a:lnTo>
                  <a:lnTo>
                    <a:pt x="193" y="3"/>
                  </a:lnTo>
                  <a:lnTo>
                    <a:pt x="171" y="8"/>
                  </a:lnTo>
                  <a:lnTo>
                    <a:pt x="171" y="8"/>
                  </a:lnTo>
                  <a:lnTo>
                    <a:pt x="149" y="16"/>
                  </a:lnTo>
                  <a:lnTo>
                    <a:pt x="127" y="25"/>
                  </a:lnTo>
                  <a:lnTo>
                    <a:pt x="107" y="35"/>
                  </a:lnTo>
                  <a:lnTo>
                    <a:pt x="89" y="48"/>
                  </a:lnTo>
                  <a:lnTo>
                    <a:pt x="72" y="64"/>
                  </a:lnTo>
                  <a:lnTo>
                    <a:pt x="56" y="80"/>
                  </a:lnTo>
                  <a:lnTo>
                    <a:pt x="43" y="97"/>
                  </a:lnTo>
                  <a:lnTo>
                    <a:pt x="31" y="115"/>
                  </a:lnTo>
                  <a:lnTo>
                    <a:pt x="21" y="134"/>
                  </a:lnTo>
                  <a:lnTo>
                    <a:pt x="13" y="155"/>
                  </a:lnTo>
                  <a:lnTo>
                    <a:pt x="7" y="176"/>
                  </a:lnTo>
                  <a:lnTo>
                    <a:pt x="3" y="198"/>
                  </a:lnTo>
                  <a:lnTo>
                    <a:pt x="0" y="220"/>
                  </a:lnTo>
                  <a:lnTo>
                    <a:pt x="0" y="244"/>
                  </a:lnTo>
                  <a:lnTo>
                    <a:pt x="3" y="266"/>
                  </a:lnTo>
                  <a:lnTo>
                    <a:pt x="8" y="289"/>
                  </a:lnTo>
                  <a:lnTo>
                    <a:pt x="8" y="289"/>
                  </a:lnTo>
                  <a:lnTo>
                    <a:pt x="16" y="312"/>
                  </a:lnTo>
                  <a:lnTo>
                    <a:pt x="25" y="332"/>
                  </a:lnTo>
                  <a:lnTo>
                    <a:pt x="35" y="353"/>
                  </a:lnTo>
                  <a:lnTo>
                    <a:pt x="48" y="372"/>
                  </a:lnTo>
                  <a:lnTo>
                    <a:pt x="63" y="388"/>
                  </a:lnTo>
                  <a:lnTo>
                    <a:pt x="80" y="403"/>
                  </a:lnTo>
                  <a:lnTo>
                    <a:pt x="97" y="417"/>
                  </a:lnTo>
                  <a:lnTo>
                    <a:pt x="115" y="429"/>
                  </a:lnTo>
                  <a:lnTo>
                    <a:pt x="134" y="439"/>
                  </a:lnTo>
                  <a:lnTo>
                    <a:pt x="155" y="447"/>
                  </a:lnTo>
                  <a:lnTo>
                    <a:pt x="176" y="454"/>
                  </a:lnTo>
                  <a:lnTo>
                    <a:pt x="198" y="458"/>
                  </a:lnTo>
                  <a:lnTo>
                    <a:pt x="220" y="459"/>
                  </a:lnTo>
                  <a:lnTo>
                    <a:pt x="244" y="459"/>
                  </a:lnTo>
                  <a:lnTo>
                    <a:pt x="266" y="456"/>
                  </a:lnTo>
                  <a:lnTo>
                    <a:pt x="289" y="452"/>
                  </a:lnTo>
                  <a:lnTo>
                    <a:pt x="289" y="4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05"/>
            <p:cNvSpPr>
              <a:spLocks/>
            </p:cNvSpPr>
            <p:nvPr userDrawn="1"/>
          </p:nvSpPr>
          <p:spPr bwMode="auto">
            <a:xfrm>
              <a:off x="235" y="580"/>
              <a:ext cx="94" cy="95"/>
            </a:xfrm>
            <a:custGeom>
              <a:avLst/>
              <a:gdLst>
                <a:gd name="T0" fmla="*/ 372 w 378"/>
                <a:gd name="T1" fmla="*/ 139 h 378"/>
                <a:gd name="T2" fmla="*/ 357 w 378"/>
                <a:gd name="T3" fmla="*/ 104 h 378"/>
                <a:gd name="T4" fmla="*/ 338 w 378"/>
                <a:gd name="T5" fmla="*/ 71 h 378"/>
                <a:gd name="T6" fmla="*/ 313 w 378"/>
                <a:gd name="T7" fmla="*/ 45 h 378"/>
                <a:gd name="T8" fmla="*/ 283 w 378"/>
                <a:gd name="T9" fmla="*/ 25 h 378"/>
                <a:gd name="T10" fmla="*/ 250 w 378"/>
                <a:gd name="T11" fmla="*/ 9 h 378"/>
                <a:gd name="T12" fmla="*/ 215 w 378"/>
                <a:gd name="T13" fmla="*/ 1 h 378"/>
                <a:gd name="T14" fmla="*/ 177 w 378"/>
                <a:gd name="T15" fmla="*/ 0 h 378"/>
                <a:gd name="T16" fmla="*/ 140 w 378"/>
                <a:gd name="T17" fmla="*/ 5 h 378"/>
                <a:gd name="T18" fmla="*/ 121 w 378"/>
                <a:gd name="T19" fmla="*/ 12 h 378"/>
                <a:gd name="T20" fmla="*/ 88 w 378"/>
                <a:gd name="T21" fmla="*/ 28 h 378"/>
                <a:gd name="T22" fmla="*/ 59 w 378"/>
                <a:gd name="T23" fmla="*/ 51 h 378"/>
                <a:gd name="T24" fmla="*/ 35 w 378"/>
                <a:gd name="T25" fmla="*/ 78 h 378"/>
                <a:gd name="T26" fmla="*/ 17 w 378"/>
                <a:gd name="T27" fmla="*/ 109 h 378"/>
                <a:gd name="T28" fmla="*/ 5 w 378"/>
                <a:gd name="T29" fmla="*/ 144 h 378"/>
                <a:gd name="T30" fmla="*/ 0 w 378"/>
                <a:gd name="T31" fmla="*/ 181 h 378"/>
                <a:gd name="T32" fmla="*/ 2 w 378"/>
                <a:gd name="T33" fmla="*/ 219 h 378"/>
                <a:gd name="T34" fmla="*/ 7 w 378"/>
                <a:gd name="T35" fmla="*/ 237 h 378"/>
                <a:gd name="T36" fmla="*/ 20 w 378"/>
                <a:gd name="T37" fmla="*/ 273 h 378"/>
                <a:gd name="T38" fmla="*/ 39 w 378"/>
                <a:gd name="T39" fmla="*/ 305 h 378"/>
                <a:gd name="T40" fmla="*/ 65 w 378"/>
                <a:gd name="T41" fmla="*/ 331 h 378"/>
                <a:gd name="T42" fmla="*/ 94 w 378"/>
                <a:gd name="T43" fmla="*/ 352 h 378"/>
                <a:gd name="T44" fmla="*/ 127 w 378"/>
                <a:gd name="T45" fmla="*/ 367 h 378"/>
                <a:gd name="T46" fmla="*/ 163 w 378"/>
                <a:gd name="T47" fmla="*/ 375 h 378"/>
                <a:gd name="T48" fmla="*/ 200 w 378"/>
                <a:gd name="T49" fmla="*/ 376 h 378"/>
                <a:gd name="T50" fmla="*/ 237 w 378"/>
                <a:gd name="T51" fmla="*/ 371 h 378"/>
                <a:gd name="T52" fmla="*/ 256 w 378"/>
                <a:gd name="T53" fmla="*/ 365 h 378"/>
                <a:gd name="T54" fmla="*/ 290 w 378"/>
                <a:gd name="T55" fmla="*/ 348 h 378"/>
                <a:gd name="T56" fmla="*/ 319 w 378"/>
                <a:gd name="T57" fmla="*/ 325 h 378"/>
                <a:gd name="T58" fmla="*/ 343 w 378"/>
                <a:gd name="T59" fmla="*/ 298 h 378"/>
                <a:gd name="T60" fmla="*/ 361 w 378"/>
                <a:gd name="T61" fmla="*/ 267 h 378"/>
                <a:gd name="T62" fmla="*/ 373 w 378"/>
                <a:gd name="T63" fmla="*/ 232 h 378"/>
                <a:gd name="T64" fmla="*/ 378 w 378"/>
                <a:gd name="T65" fmla="*/ 195 h 378"/>
                <a:gd name="T66" fmla="*/ 376 w 378"/>
                <a:gd name="T67" fmla="*/ 159 h 378"/>
                <a:gd name="T68" fmla="*/ 372 w 378"/>
                <a:gd name="T69" fmla="*/ 13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39"/>
                  </a:moveTo>
                  <a:lnTo>
                    <a:pt x="372" y="139"/>
                  </a:lnTo>
                  <a:lnTo>
                    <a:pt x="365" y="121"/>
                  </a:lnTo>
                  <a:lnTo>
                    <a:pt x="357" y="104"/>
                  </a:lnTo>
                  <a:lnTo>
                    <a:pt x="348" y="87"/>
                  </a:lnTo>
                  <a:lnTo>
                    <a:pt x="338" y="71"/>
                  </a:lnTo>
                  <a:lnTo>
                    <a:pt x="326" y="58"/>
                  </a:lnTo>
                  <a:lnTo>
                    <a:pt x="313" y="45"/>
                  </a:lnTo>
                  <a:lnTo>
                    <a:pt x="299" y="34"/>
                  </a:lnTo>
                  <a:lnTo>
                    <a:pt x="283" y="25"/>
                  </a:lnTo>
                  <a:lnTo>
                    <a:pt x="267" y="17"/>
                  </a:lnTo>
                  <a:lnTo>
                    <a:pt x="250" y="9"/>
                  </a:lnTo>
                  <a:lnTo>
                    <a:pt x="232" y="4"/>
                  </a:lnTo>
                  <a:lnTo>
                    <a:pt x="215" y="1"/>
                  </a:lnTo>
                  <a:lnTo>
                    <a:pt x="197" y="0"/>
                  </a:lnTo>
                  <a:lnTo>
                    <a:pt x="177" y="0"/>
                  </a:lnTo>
                  <a:lnTo>
                    <a:pt x="159" y="1"/>
                  </a:lnTo>
                  <a:lnTo>
                    <a:pt x="140" y="5"/>
                  </a:lnTo>
                  <a:lnTo>
                    <a:pt x="140" y="5"/>
                  </a:lnTo>
                  <a:lnTo>
                    <a:pt x="121" y="12"/>
                  </a:lnTo>
                  <a:lnTo>
                    <a:pt x="104" y="19"/>
                  </a:lnTo>
                  <a:lnTo>
                    <a:pt x="88" y="28"/>
                  </a:lnTo>
                  <a:lnTo>
                    <a:pt x="73" y="39"/>
                  </a:lnTo>
                  <a:lnTo>
                    <a:pt x="59" y="51"/>
                  </a:lnTo>
                  <a:lnTo>
                    <a:pt x="46" y="64"/>
                  </a:lnTo>
                  <a:lnTo>
                    <a:pt x="35" y="78"/>
                  </a:lnTo>
                  <a:lnTo>
                    <a:pt x="25" y="94"/>
                  </a:lnTo>
                  <a:lnTo>
                    <a:pt x="17" y="109"/>
                  </a:lnTo>
                  <a:lnTo>
                    <a:pt x="11" y="126"/>
                  </a:lnTo>
                  <a:lnTo>
                    <a:pt x="5" y="144"/>
                  </a:lnTo>
                  <a:lnTo>
                    <a:pt x="2" y="163"/>
                  </a:lnTo>
                  <a:lnTo>
                    <a:pt x="0" y="181"/>
                  </a:lnTo>
                  <a:lnTo>
                    <a:pt x="0" y="199"/>
                  </a:lnTo>
                  <a:lnTo>
                    <a:pt x="2" y="219"/>
                  </a:lnTo>
                  <a:lnTo>
                    <a:pt x="7" y="237"/>
                  </a:lnTo>
                  <a:lnTo>
                    <a:pt x="7" y="237"/>
                  </a:lnTo>
                  <a:lnTo>
                    <a:pt x="12" y="255"/>
                  </a:lnTo>
                  <a:lnTo>
                    <a:pt x="20" y="273"/>
                  </a:lnTo>
                  <a:lnTo>
                    <a:pt x="29" y="289"/>
                  </a:lnTo>
                  <a:lnTo>
                    <a:pt x="39" y="305"/>
                  </a:lnTo>
                  <a:lnTo>
                    <a:pt x="51" y="318"/>
                  </a:lnTo>
                  <a:lnTo>
                    <a:pt x="65" y="331"/>
                  </a:lnTo>
                  <a:lnTo>
                    <a:pt x="78" y="342"/>
                  </a:lnTo>
                  <a:lnTo>
                    <a:pt x="94" y="352"/>
                  </a:lnTo>
                  <a:lnTo>
                    <a:pt x="111" y="361"/>
                  </a:lnTo>
                  <a:lnTo>
                    <a:pt x="127" y="367"/>
                  </a:lnTo>
                  <a:lnTo>
                    <a:pt x="145" y="372"/>
                  </a:lnTo>
                  <a:lnTo>
                    <a:pt x="163" y="375"/>
                  </a:lnTo>
                  <a:lnTo>
                    <a:pt x="181" y="378"/>
                  </a:lnTo>
                  <a:lnTo>
                    <a:pt x="200" y="376"/>
                  </a:lnTo>
                  <a:lnTo>
                    <a:pt x="219" y="375"/>
                  </a:lnTo>
                  <a:lnTo>
                    <a:pt x="237" y="371"/>
                  </a:lnTo>
                  <a:lnTo>
                    <a:pt x="237" y="371"/>
                  </a:lnTo>
                  <a:lnTo>
                    <a:pt x="256" y="365"/>
                  </a:lnTo>
                  <a:lnTo>
                    <a:pt x="274" y="357"/>
                  </a:lnTo>
                  <a:lnTo>
                    <a:pt x="290" y="348"/>
                  </a:lnTo>
                  <a:lnTo>
                    <a:pt x="305" y="337"/>
                  </a:lnTo>
                  <a:lnTo>
                    <a:pt x="319" y="325"/>
                  </a:lnTo>
                  <a:lnTo>
                    <a:pt x="331" y="312"/>
                  </a:lnTo>
                  <a:lnTo>
                    <a:pt x="343" y="298"/>
                  </a:lnTo>
                  <a:lnTo>
                    <a:pt x="352" y="282"/>
                  </a:lnTo>
                  <a:lnTo>
                    <a:pt x="361" y="267"/>
                  </a:lnTo>
                  <a:lnTo>
                    <a:pt x="368" y="250"/>
                  </a:lnTo>
                  <a:lnTo>
                    <a:pt x="373" y="232"/>
                  </a:lnTo>
                  <a:lnTo>
                    <a:pt x="376" y="213"/>
                  </a:lnTo>
                  <a:lnTo>
                    <a:pt x="378" y="195"/>
                  </a:lnTo>
                  <a:lnTo>
                    <a:pt x="378" y="177"/>
                  </a:lnTo>
                  <a:lnTo>
                    <a:pt x="376" y="159"/>
                  </a:lnTo>
                  <a:lnTo>
                    <a:pt x="372" y="139"/>
                  </a:lnTo>
                  <a:lnTo>
                    <a:pt x="372"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06"/>
            <p:cNvSpPr>
              <a:spLocks/>
            </p:cNvSpPr>
            <p:nvPr userDrawn="1"/>
          </p:nvSpPr>
          <p:spPr bwMode="auto">
            <a:xfrm>
              <a:off x="0" y="656"/>
              <a:ext cx="74" cy="74"/>
            </a:xfrm>
            <a:custGeom>
              <a:avLst/>
              <a:gdLst>
                <a:gd name="T0" fmla="*/ 111 w 297"/>
                <a:gd name="T1" fmla="*/ 5 h 297"/>
                <a:gd name="T2" fmla="*/ 82 w 297"/>
                <a:gd name="T3" fmla="*/ 16 h 297"/>
                <a:gd name="T4" fmla="*/ 57 w 297"/>
                <a:gd name="T5" fmla="*/ 31 h 297"/>
                <a:gd name="T6" fmla="*/ 36 w 297"/>
                <a:gd name="T7" fmla="*/ 51 h 297"/>
                <a:gd name="T8" fmla="*/ 20 w 297"/>
                <a:gd name="T9" fmla="*/ 74 h 297"/>
                <a:gd name="T10" fmla="*/ 8 w 297"/>
                <a:gd name="T11" fmla="*/ 100 h 297"/>
                <a:gd name="T12" fmla="*/ 1 w 297"/>
                <a:gd name="T13" fmla="*/ 128 h 297"/>
                <a:gd name="T14" fmla="*/ 0 w 297"/>
                <a:gd name="T15" fmla="*/ 156 h 297"/>
                <a:gd name="T16" fmla="*/ 5 w 297"/>
                <a:gd name="T17" fmla="*/ 186 h 297"/>
                <a:gd name="T18" fmla="*/ 10 w 297"/>
                <a:gd name="T19" fmla="*/ 201 h 297"/>
                <a:gd name="T20" fmla="*/ 23 w 297"/>
                <a:gd name="T21" fmla="*/ 228 h 297"/>
                <a:gd name="T22" fmla="*/ 40 w 297"/>
                <a:gd name="T23" fmla="*/ 250 h 297"/>
                <a:gd name="T24" fmla="*/ 63 w 297"/>
                <a:gd name="T25" fmla="*/ 268 h 297"/>
                <a:gd name="T26" fmla="*/ 87 w 297"/>
                <a:gd name="T27" fmla="*/ 283 h 297"/>
                <a:gd name="T28" fmla="*/ 115 w 297"/>
                <a:gd name="T29" fmla="*/ 293 h 297"/>
                <a:gd name="T30" fmla="*/ 142 w 297"/>
                <a:gd name="T31" fmla="*/ 297 h 297"/>
                <a:gd name="T32" fmla="*/ 172 w 297"/>
                <a:gd name="T33" fmla="*/ 294 h 297"/>
                <a:gd name="T34" fmla="*/ 188 w 297"/>
                <a:gd name="T35" fmla="*/ 292 h 297"/>
                <a:gd name="T36" fmla="*/ 215 w 297"/>
                <a:gd name="T37" fmla="*/ 281 h 297"/>
                <a:gd name="T38" fmla="*/ 240 w 297"/>
                <a:gd name="T39" fmla="*/ 266 h 297"/>
                <a:gd name="T40" fmla="*/ 261 w 297"/>
                <a:gd name="T41" fmla="*/ 245 h 297"/>
                <a:gd name="T42" fmla="*/ 278 w 297"/>
                <a:gd name="T43" fmla="*/ 223 h 297"/>
                <a:gd name="T44" fmla="*/ 289 w 297"/>
                <a:gd name="T45" fmla="*/ 197 h 297"/>
                <a:gd name="T46" fmla="*/ 296 w 297"/>
                <a:gd name="T47" fmla="*/ 168 h 297"/>
                <a:gd name="T48" fmla="*/ 297 w 297"/>
                <a:gd name="T49" fmla="*/ 139 h 297"/>
                <a:gd name="T50" fmla="*/ 292 w 297"/>
                <a:gd name="T51" fmla="*/ 109 h 297"/>
                <a:gd name="T52" fmla="*/ 288 w 297"/>
                <a:gd name="T53" fmla="*/ 95 h 297"/>
                <a:gd name="T54" fmla="*/ 274 w 297"/>
                <a:gd name="T55" fmla="*/ 69 h 297"/>
                <a:gd name="T56" fmla="*/ 257 w 297"/>
                <a:gd name="T57" fmla="*/ 46 h 297"/>
                <a:gd name="T58" fmla="*/ 235 w 297"/>
                <a:gd name="T59" fmla="*/ 27 h 297"/>
                <a:gd name="T60" fmla="*/ 210 w 297"/>
                <a:gd name="T61" fmla="*/ 13 h 297"/>
                <a:gd name="T62" fmla="*/ 184 w 297"/>
                <a:gd name="T63" fmla="*/ 4 h 297"/>
                <a:gd name="T64" fmla="*/ 155 w 297"/>
                <a:gd name="T65" fmla="*/ 0 h 297"/>
                <a:gd name="T66" fmla="*/ 125 w 297"/>
                <a:gd name="T67" fmla="*/ 1 h 297"/>
                <a:gd name="T68" fmla="*/ 111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11" y="5"/>
                  </a:moveTo>
                  <a:lnTo>
                    <a:pt x="111" y="5"/>
                  </a:lnTo>
                  <a:lnTo>
                    <a:pt x="95" y="9"/>
                  </a:lnTo>
                  <a:lnTo>
                    <a:pt x="82" y="16"/>
                  </a:lnTo>
                  <a:lnTo>
                    <a:pt x="69" y="22"/>
                  </a:lnTo>
                  <a:lnTo>
                    <a:pt x="57" y="31"/>
                  </a:lnTo>
                  <a:lnTo>
                    <a:pt x="47" y="40"/>
                  </a:lnTo>
                  <a:lnTo>
                    <a:pt x="36" y="51"/>
                  </a:lnTo>
                  <a:lnTo>
                    <a:pt x="27" y="61"/>
                  </a:lnTo>
                  <a:lnTo>
                    <a:pt x="20" y="74"/>
                  </a:lnTo>
                  <a:lnTo>
                    <a:pt x="13" y="86"/>
                  </a:lnTo>
                  <a:lnTo>
                    <a:pt x="8" y="100"/>
                  </a:lnTo>
                  <a:lnTo>
                    <a:pt x="4" y="113"/>
                  </a:lnTo>
                  <a:lnTo>
                    <a:pt x="1" y="128"/>
                  </a:lnTo>
                  <a:lnTo>
                    <a:pt x="0" y="142"/>
                  </a:lnTo>
                  <a:lnTo>
                    <a:pt x="0" y="156"/>
                  </a:lnTo>
                  <a:lnTo>
                    <a:pt x="1" y="172"/>
                  </a:lnTo>
                  <a:lnTo>
                    <a:pt x="5" y="186"/>
                  </a:lnTo>
                  <a:lnTo>
                    <a:pt x="5" y="186"/>
                  </a:lnTo>
                  <a:lnTo>
                    <a:pt x="10" y="201"/>
                  </a:lnTo>
                  <a:lnTo>
                    <a:pt x="16" y="215"/>
                  </a:lnTo>
                  <a:lnTo>
                    <a:pt x="23" y="228"/>
                  </a:lnTo>
                  <a:lnTo>
                    <a:pt x="31" y="240"/>
                  </a:lnTo>
                  <a:lnTo>
                    <a:pt x="40" y="250"/>
                  </a:lnTo>
                  <a:lnTo>
                    <a:pt x="51" y="261"/>
                  </a:lnTo>
                  <a:lnTo>
                    <a:pt x="63" y="268"/>
                  </a:lnTo>
                  <a:lnTo>
                    <a:pt x="74" y="276"/>
                  </a:lnTo>
                  <a:lnTo>
                    <a:pt x="87" y="283"/>
                  </a:lnTo>
                  <a:lnTo>
                    <a:pt x="100" y="288"/>
                  </a:lnTo>
                  <a:lnTo>
                    <a:pt x="115" y="293"/>
                  </a:lnTo>
                  <a:lnTo>
                    <a:pt x="128" y="296"/>
                  </a:lnTo>
                  <a:lnTo>
                    <a:pt x="142" y="297"/>
                  </a:lnTo>
                  <a:lnTo>
                    <a:pt x="158" y="296"/>
                  </a:lnTo>
                  <a:lnTo>
                    <a:pt x="172" y="294"/>
                  </a:lnTo>
                  <a:lnTo>
                    <a:pt x="188" y="292"/>
                  </a:lnTo>
                  <a:lnTo>
                    <a:pt x="188" y="292"/>
                  </a:lnTo>
                  <a:lnTo>
                    <a:pt x="202" y="287"/>
                  </a:lnTo>
                  <a:lnTo>
                    <a:pt x="215" y="281"/>
                  </a:lnTo>
                  <a:lnTo>
                    <a:pt x="228" y="274"/>
                  </a:lnTo>
                  <a:lnTo>
                    <a:pt x="240" y="266"/>
                  </a:lnTo>
                  <a:lnTo>
                    <a:pt x="250" y="255"/>
                  </a:lnTo>
                  <a:lnTo>
                    <a:pt x="261" y="245"/>
                  </a:lnTo>
                  <a:lnTo>
                    <a:pt x="270" y="235"/>
                  </a:lnTo>
                  <a:lnTo>
                    <a:pt x="278" y="223"/>
                  </a:lnTo>
                  <a:lnTo>
                    <a:pt x="284" y="210"/>
                  </a:lnTo>
                  <a:lnTo>
                    <a:pt x="289" y="197"/>
                  </a:lnTo>
                  <a:lnTo>
                    <a:pt x="293" y="182"/>
                  </a:lnTo>
                  <a:lnTo>
                    <a:pt x="296" y="168"/>
                  </a:lnTo>
                  <a:lnTo>
                    <a:pt x="297" y="154"/>
                  </a:lnTo>
                  <a:lnTo>
                    <a:pt x="297" y="139"/>
                  </a:lnTo>
                  <a:lnTo>
                    <a:pt x="296" y="125"/>
                  </a:lnTo>
                  <a:lnTo>
                    <a:pt x="292" y="109"/>
                  </a:lnTo>
                  <a:lnTo>
                    <a:pt x="292" y="109"/>
                  </a:lnTo>
                  <a:lnTo>
                    <a:pt x="288" y="95"/>
                  </a:lnTo>
                  <a:lnTo>
                    <a:pt x="281" y="82"/>
                  </a:lnTo>
                  <a:lnTo>
                    <a:pt x="274" y="69"/>
                  </a:lnTo>
                  <a:lnTo>
                    <a:pt x="266" y="57"/>
                  </a:lnTo>
                  <a:lnTo>
                    <a:pt x="257" y="46"/>
                  </a:lnTo>
                  <a:lnTo>
                    <a:pt x="246" y="37"/>
                  </a:lnTo>
                  <a:lnTo>
                    <a:pt x="235" y="27"/>
                  </a:lnTo>
                  <a:lnTo>
                    <a:pt x="223" y="20"/>
                  </a:lnTo>
                  <a:lnTo>
                    <a:pt x="210" y="13"/>
                  </a:lnTo>
                  <a:lnTo>
                    <a:pt x="197" y="8"/>
                  </a:lnTo>
                  <a:lnTo>
                    <a:pt x="184" y="4"/>
                  </a:lnTo>
                  <a:lnTo>
                    <a:pt x="169" y="1"/>
                  </a:lnTo>
                  <a:lnTo>
                    <a:pt x="155" y="0"/>
                  </a:lnTo>
                  <a:lnTo>
                    <a:pt x="139" y="0"/>
                  </a:lnTo>
                  <a:lnTo>
                    <a:pt x="125" y="1"/>
                  </a:lnTo>
                  <a:lnTo>
                    <a:pt x="111" y="5"/>
                  </a:lnTo>
                  <a:lnTo>
                    <a:pt x="11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07"/>
            <p:cNvSpPr>
              <a:spLocks noEditPoints="1"/>
            </p:cNvSpPr>
            <p:nvPr userDrawn="1"/>
          </p:nvSpPr>
          <p:spPr bwMode="auto">
            <a:xfrm>
              <a:off x="2196" y="332"/>
              <a:ext cx="1368" cy="392"/>
            </a:xfrm>
            <a:custGeom>
              <a:avLst/>
              <a:gdLst>
                <a:gd name="T0" fmla="*/ 352 w 5472"/>
                <a:gd name="T1" fmla="*/ 367 h 1567"/>
                <a:gd name="T2" fmla="*/ 421 w 5472"/>
                <a:gd name="T3" fmla="*/ 549 h 1567"/>
                <a:gd name="T4" fmla="*/ 537 w 5472"/>
                <a:gd name="T5" fmla="*/ 677 h 1567"/>
                <a:gd name="T6" fmla="*/ 710 w 5472"/>
                <a:gd name="T7" fmla="*/ 769 h 1567"/>
                <a:gd name="T8" fmla="*/ 902 w 5472"/>
                <a:gd name="T9" fmla="*/ 787 h 1567"/>
                <a:gd name="T10" fmla="*/ 955 w 5472"/>
                <a:gd name="T11" fmla="*/ 942 h 1567"/>
                <a:gd name="T12" fmla="*/ 1079 w 5472"/>
                <a:gd name="T13" fmla="*/ 1093 h 1567"/>
                <a:gd name="T14" fmla="*/ 1229 w 5472"/>
                <a:gd name="T15" fmla="*/ 1180 h 1567"/>
                <a:gd name="T16" fmla="*/ 1422 w 5472"/>
                <a:gd name="T17" fmla="*/ 1212 h 1567"/>
                <a:gd name="T18" fmla="*/ 1582 w 5472"/>
                <a:gd name="T19" fmla="*/ 1180 h 1567"/>
                <a:gd name="T20" fmla="*/ 1694 w 5472"/>
                <a:gd name="T21" fmla="*/ 1335 h 1567"/>
                <a:gd name="T22" fmla="*/ 1860 w 5472"/>
                <a:gd name="T23" fmla="*/ 1441 h 1567"/>
                <a:gd name="T24" fmla="*/ 2029 w 5472"/>
                <a:gd name="T25" fmla="*/ 1477 h 1567"/>
                <a:gd name="T26" fmla="*/ 2221 w 5472"/>
                <a:gd name="T27" fmla="*/ 1447 h 1567"/>
                <a:gd name="T28" fmla="*/ 2361 w 5472"/>
                <a:gd name="T29" fmla="*/ 1404 h 1567"/>
                <a:gd name="T30" fmla="*/ 2515 w 5472"/>
                <a:gd name="T31" fmla="*/ 1518 h 1567"/>
                <a:gd name="T32" fmla="*/ 2707 w 5472"/>
                <a:gd name="T33" fmla="*/ 1567 h 1567"/>
                <a:gd name="T34" fmla="*/ 2879 w 5472"/>
                <a:gd name="T35" fmla="*/ 1548 h 1567"/>
                <a:gd name="T36" fmla="*/ 3051 w 5472"/>
                <a:gd name="T37" fmla="*/ 1460 h 1567"/>
                <a:gd name="T38" fmla="*/ 3176 w 5472"/>
                <a:gd name="T39" fmla="*/ 1414 h 1567"/>
                <a:gd name="T40" fmla="*/ 3358 w 5472"/>
                <a:gd name="T41" fmla="*/ 1474 h 1567"/>
                <a:gd name="T42" fmla="*/ 3556 w 5472"/>
                <a:gd name="T43" fmla="*/ 1459 h 1567"/>
                <a:gd name="T44" fmla="*/ 3713 w 5472"/>
                <a:gd name="T45" fmla="*/ 1389 h 1567"/>
                <a:gd name="T46" fmla="*/ 3848 w 5472"/>
                <a:gd name="T47" fmla="*/ 1252 h 1567"/>
                <a:gd name="T48" fmla="*/ 3968 w 5472"/>
                <a:gd name="T49" fmla="*/ 1203 h 1567"/>
                <a:gd name="T50" fmla="*/ 4161 w 5472"/>
                <a:gd name="T51" fmla="*/ 1203 h 1567"/>
                <a:gd name="T52" fmla="*/ 4321 w 5472"/>
                <a:gd name="T53" fmla="*/ 1143 h 1567"/>
                <a:gd name="T54" fmla="*/ 4471 w 5472"/>
                <a:gd name="T55" fmla="*/ 1012 h 1567"/>
                <a:gd name="T56" fmla="*/ 4558 w 5472"/>
                <a:gd name="T57" fmla="*/ 840 h 1567"/>
                <a:gd name="T58" fmla="*/ 4680 w 5472"/>
                <a:gd name="T59" fmla="*/ 786 h 1567"/>
                <a:gd name="T60" fmla="*/ 4863 w 5472"/>
                <a:gd name="T61" fmla="*/ 726 h 1567"/>
                <a:gd name="T62" fmla="*/ 4999 w 5472"/>
                <a:gd name="T63" fmla="*/ 618 h 1567"/>
                <a:gd name="T64" fmla="*/ 5099 w 5472"/>
                <a:gd name="T65" fmla="*/ 448 h 1567"/>
                <a:gd name="T66" fmla="*/ 5128 w 5472"/>
                <a:gd name="T67" fmla="*/ 258 h 1567"/>
                <a:gd name="T68" fmla="*/ 5252 w 5472"/>
                <a:gd name="T69" fmla="*/ 192 h 1567"/>
                <a:gd name="T70" fmla="*/ 5403 w 5472"/>
                <a:gd name="T71" fmla="*/ 86 h 1567"/>
                <a:gd name="T72" fmla="*/ 4235 w 5472"/>
                <a:gd name="T73" fmla="*/ 0 h 1567"/>
                <a:gd name="T74" fmla="*/ 2863 w 5472"/>
                <a:gd name="T75" fmla="*/ 0 h 1567"/>
                <a:gd name="T76" fmla="*/ 1288 w 5472"/>
                <a:gd name="T77" fmla="*/ 0 h 1567"/>
                <a:gd name="T78" fmla="*/ 33 w 5472"/>
                <a:gd name="T79" fmla="*/ 44 h 1567"/>
                <a:gd name="T80" fmla="*/ 173 w 5472"/>
                <a:gd name="T81" fmla="*/ 168 h 1567"/>
                <a:gd name="T82" fmla="*/ 345 w 5472"/>
                <a:gd name="T83" fmla="*/ 231 h 1567"/>
                <a:gd name="T84" fmla="*/ 3599 w 5472"/>
                <a:gd name="T85" fmla="*/ 482 h 1567"/>
                <a:gd name="T86" fmla="*/ 3486 w 5472"/>
                <a:gd name="T87" fmla="*/ 435 h 1567"/>
                <a:gd name="T88" fmla="*/ 3648 w 5472"/>
                <a:gd name="T89" fmla="*/ 369 h 1567"/>
                <a:gd name="T90" fmla="*/ 3055 w 5472"/>
                <a:gd name="T91" fmla="*/ 608 h 1567"/>
                <a:gd name="T92" fmla="*/ 2903 w 5472"/>
                <a:gd name="T93" fmla="*/ 569 h 1567"/>
                <a:gd name="T94" fmla="*/ 3075 w 5472"/>
                <a:gd name="T95" fmla="*/ 533 h 1567"/>
                <a:gd name="T96" fmla="*/ 2502 w 5472"/>
                <a:gd name="T97" fmla="*/ 598 h 1567"/>
                <a:gd name="T98" fmla="*/ 2335 w 5472"/>
                <a:gd name="T99" fmla="*/ 539 h 1567"/>
                <a:gd name="T100" fmla="*/ 2483 w 5472"/>
                <a:gd name="T101" fmla="*/ 534 h 1567"/>
                <a:gd name="T102" fmla="*/ 1976 w 5472"/>
                <a:gd name="T103" fmla="*/ 456 h 1567"/>
                <a:gd name="T104" fmla="*/ 1817 w 5472"/>
                <a:gd name="T105" fmla="*/ 391 h 1567"/>
                <a:gd name="T106" fmla="*/ 1917 w 5472"/>
                <a:gd name="T107" fmla="*/ 375 h 1567"/>
                <a:gd name="T108" fmla="*/ 4156 w 5472"/>
                <a:gd name="T109" fmla="*/ 51 h 1567"/>
                <a:gd name="T110" fmla="*/ 4040 w 5472"/>
                <a:gd name="T111" fmla="*/ 186 h 1567"/>
                <a:gd name="T112" fmla="*/ 4040 w 5472"/>
                <a:gd name="T113" fmla="*/ 95 h 1567"/>
                <a:gd name="T114" fmla="*/ 1432 w 5472"/>
                <a:gd name="T115" fmla="*/ 95 h 1567"/>
                <a:gd name="T116" fmla="*/ 1469 w 5472"/>
                <a:gd name="T117" fmla="*/ 189 h 1567"/>
                <a:gd name="T118" fmla="*/ 1332 w 5472"/>
                <a:gd name="T119" fmla="*/ 83 h 1567"/>
                <a:gd name="T120" fmla="*/ 1432 w 5472"/>
                <a:gd name="T121" fmla="*/ 95 h 1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72" h="1567">
                  <a:moveTo>
                    <a:pt x="345" y="231"/>
                  </a:moveTo>
                  <a:lnTo>
                    <a:pt x="345" y="231"/>
                  </a:lnTo>
                  <a:lnTo>
                    <a:pt x="344" y="258"/>
                  </a:lnTo>
                  <a:lnTo>
                    <a:pt x="344" y="285"/>
                  </a:lnTo>
                  <a:lnTo>
                    <a:pt x="345" y="313"/>
                  </a:lnTo>
                  <a:lnTo>
                    <a:pt x="348" y="340"/>
                  </a:lnTo>
                  <a:lnTo>
                    <a:pt x="352" y="367"/>
                  </a:lnTo>
                  <a:lnTo>
                    <a:pt x="357" y="395"/>
                  </a:lnTo>
                  <a:lnTo>
                    <a:pt x="364" y="421"/>
                  </a:lnTo>
                  <a:lnTo>
                    <a:pt x="373" y="448"/>
                  </a:lnTo>
                  <a:lnTo>
                    <a:pt x="383" y="474"/>
                  </a:lnTo>
                  <a:lnTo>
                    <a:pt x="394" y="499"/>
                  </a:lnTo>
                  <a:lnTo>
                    <a:pt x="407" y="524"/>
                  </a:lnTo>
                  <a:lnTo>
                    <a:pt x="421" y="549"/>
                  </a:lnTo>
                  <a:lnTo>
                    <a:pt x="437" y="572"/>
                  </a:lnTo>
                  <a:lnTo>
                    <a:pt x="455" y="595"/>
                  </a:lnTo>
                  <a:lnTo>
                    <a:pt x="473" y="618"/>
                  </a:lnTo>
                  <a:lnTo>
                    <a:pt x="494" y="638"/>
                  </a:lnTo>
                  <a:lnTo>
                    <a:pt x="494" y="638"/>
                  </a:lnTo>
                  <a:lnTo>
                    <a:pt x="515" y="659"/>
                  </a:lnTo>
                  <a:lnTo>
                    <a:pt x="537" y="677"/>
                  </a:lnTo>
                  <a:lnTo>
                    <a:pt x="560" y="696"/>
                  </a:lnTo>
                  <a:lnTo>
                    <a:pt x="584" y="711"/>
                  </a:lnTo>
                  <a:lnTo>
                    <a:pt x="609" y="726"/>
                  </a:lnTo>
                  <a:lnTo>
                    <a:pt x="633" y="739"/>
                  </a:lnTo>
                  <a:lnTo>
                    <a:pt x="658" y="749"/>
                  </a:lnTo>
                  <a:lnTo>
                    <a:pt x="684" y="760"/>
                  </a:lnTo>
                  <a:lnTo>
                    <a:pt x="710" y="769"/>
                  </a:lnTo>
                  <a:lnTo>
                    <a:pt x="738" y="775"/>
                  </a:lnTo>
                  <a:lnTo>
                    <a:pt x="765" y="780"/>
                  </a:lnTo>
                  <a:lnTo>
                    <a:pt x="792" y="786"/>
                  </a:lnTo>
                  <a:lnTo>
                    <a:pt x="820" y="788"/>
                  </a:lnTo>
                  <a:lnTo>
                    <a:pt x="847" y="790"/>
                  </a:lnTo>
                  <a:lnTo>
                    <a:pt x="875" y="788"/>
                  </a:lnTo>
                  <a:lnTo>
                    <a:pt x="902" y="787"/>
                  </a:lnTo>
                  <a:lnTo>
                    <a:pt x="902" y="787"/>
                  </a:lnTo>
                  <a:lnTo>
                    <a:pt x="907" y="814"/>
                  </a:lnTo>
                  <a:lnTo>
                    <a:pt x="914" y="840"/>
                  </a:lnTo>
                  <a:lnTo>
                    <a:pt x="923" y="866"/>
                  </a:lnTo>
                  <a:lnTo>
                    <a:pt x="932" y="892"/>
                  </a:lnTo>
                  <a:lnTo>
                    <a:pt x="942" y="917"/>
                  </a:lnTo>
                  <a:lnTo>
                    <a:pt x="955" y="942"/>
                  </a:lnTo>
                  <a:lnTo>
                    <a:pt x="968" y="967"/>
                  </a:lnTo>
                  <a:lnTo>
                    <a:pt x="984" y="989"/>
                  </a:lnTo>
                  <a:lnTo>
                    <a:pt x="1001" y="1012"/>
                  </a:lnTo>
                  <a:lnTo>
                    <a:pt x="1018" y="1033"/>
                  </a:lnTo>
                  <a:lnTo>
                    <a:pt x="1037" y="1054"/>
                  </a:lnTo>
                  <a:lnTo>
                    <a:pt x="1057" y="1074"/>
                  </a:lnTo>
                  <a:lnTo>
                    <a:pt x="1079" y="1093"/>
                  </a:lnTo>
                  <a:lnTo>
                    <a:pt x="1101" y="1111"/>
                  </a:lnTo>
                  <a:lnTo>
                    <a:pt x="1125" y="1127"/>
                  </a:lnTo>
                  <a:lnTo>
                    <a:pt x="1151" y="1143"/>
                  </a:lnTo>
                  <a:lnTo>
                    <a:pt x="1151" y="1143"/>
                  </a:lnTo>
                  <a:lnTo>
                    <a:pt x="1176" y="1157"/>
                  </a:lnTo>
                  <a:lnTo>
                    <a:pt x="1203" y="1169"/>
                  </a:lnTo>
                  <a:lnTo>
                    <a:pt x="1229" y="1180"/>
                  </a:lnTo>
                  <a:lnTo>
                    <a:pt x="1256" y="1190"/>
                  </a:lnTo>
                  <a:lnTo>
                    <a:pt x="1284" y="1196"/>
                  </a:lnTo>
                  <a:lnTo>
                    <a:pt x="1311" y="1203"/>
                  </a:lnTo>
                  <a:lnTo>
                    <a:pt x="1338" y="1206"/>
                  </a:lnTo>
                  <a:lnTo>
                    <a:pt x="1366" y="1210"/>
                  </a:lnTo>
                  <a:lnTo>
                    <a:pt x="1394" y="1212"/>
                  </a:lnTo>
                  <a:lnTo>
                    <a:pt x="1422" y="1212"/>
                  </a:lnTo>
                  <a:lnTo>
                    <a:pt x="1449" y="1210"/>
                  </a:lnTo>
                  <a:lnTo>
                    <a:pt x="1477" y="1206"/>
                  </a:lnTo>
                  <a:lnTo>
                    <a:pt x="1504" y="1203"/>
                  </a:lnTo>
                  <a:lnTo>
                    <a:pt x="1530" y="1196"/>
                  </a:lnTo>
                  <a:lnTo>
                    <a:pt x="1556" y="1190"/>
                  </a:lnTo>
                  <a:lnTo>
                    <a:pt x="1582" y="1180"/>
                  </a:lnTo>
                  <a:lnTo>
                    <a:pt x="1582" y="1180"/>
                  </a:lnTo>
                  <a:lnTo>
                    <a:pt x="1595" y="1205"/>
                  </a:lnTo>
                  <a:lnTo>
                    <a:pt x="1608" y="1229"/>
                  </a:lnTo>
                  <a:lnTo>
                    <a:pt x="1624" y="1252"/>
                  </a:lnTo>
                  <a:lnTo>
                    <a:pt x="1639" y="1274"/>
                  </a:lnTo>
                  <a:lnTo>
                    <a:pt x="1656" y="1296"/>
                  </a:lnTo>
                  <a:lnTo>
                    <a:pt x="1675" y="1316"/>
                  </a:lnTo>
                  <a:lnTo>
                    <a:pt x="1694" y="1335"/>
                  </a:lnTo>
                  <a:lnTo>
                    <a:pt x="1715" y="1355"/>
                  </a:lnTo>
                  <a:lnTo>
                    <a:pt x="1737" y="1372"/>
                  </a:lnTo>
                  <a:lnTo>
                    <a:pt x="1759" y="1389"/>
                  </a:lnTo>
                  <a:lnTo>
                    <a:pt x="1783" y="1403"/>
                  </a:lnTo>
                  <a:lnTo>
                    <a:pt x="1808" y="1418"/>
                  </a:lnTo>
                  <a:lnTo>
                    <a:pt x="1834" y="1431"/>
                  </a:lnTo>
                  <a:lnTo>
                    <a:pt x="1860" y="1441"/>
                  </a:lnTo>
                  <a:lnTo>
                    <a:pt x="1887" y="1451"/>
                  </a:lnTo>
                  <a:lnTo>
                    <a:pt x="1916" y="1459"/>
                  </a:lnTo>
                  <a:lnTo>
                    <a:pt x="1916" y="1459"/>
                  </a:lnTo>
                  <a:lnTo>
                    <a:pt x="1944" y="1466"/>
                  </a:lnTo>
                  <a:lnTo>
                    <a:pt x="1973" y="1471"/>
                  </a:lnTo>
                  <a:lnTo>
                    <a:pt x="2000" y="1475"/>
                  </a:lnTo>
                  <a:lnTo>
                    <a:pt x="2029" y="1477"/>
                  </a:lnTo>
                  <a:lnTo>
                    <a:pt x="2058" y="1477"/>
                  </a:lnTo>
                  <a:lnTo>
                    <a:pt x="2086" y="1476"/>
                  </a:lnTo>
                  <a:lnTo>
                    <a:pt x="2114" y="1474"/>
                  </a:lnTo>
                  <a:lnTo>
                    <a:pt x="2141" y="1468"/>
                  </a:lnTo>
                  <a:lnTo>
                    <a:pt x="2169" y="1463"/>
                  </a:lnTo>
                  <a:lnTo>
                    <a:pt x="2195" y="1455"/>
                  </a:lnTo>
                  <a:lnTo>
                    <a:pt x="2221" y="1447"/>
                  </a:lnTo>
                  <a:lnTo>
                    <a:pt x="2247" y="1437"/>
                  </a:lnTo>
                  <a:lnTo>
                    <a:pt x="2271" y="1425"/>
                  </a:lnTo>
                  <a:lnTo>
                    <a:pt x="2296" y="1414"/>
                  </a:lnTo>
                  <a:lnTo>
                    <a:pt x="2320" y="1399"/>
                  </a:lnTo>
                  <a:lnTo>
                    <a:pt x="2343" y="1384"/>
                  </a:lnTo>
                  <a:lnTo>
                    <a:pt x="2343" y="1384"/>
                  </a:lnTo>
                  <a:lnTo>
                    <a:pt x="2361" y="1404"/>
                  </a:lnTo>
                  <a:lnTo>
                    <a:pt x="2380" y="1424"/>
                  </a:lnTo>
                  <a:lnTo>
                    <a:pt x="2400" y="1442"/>
                  </a:lnTo>
                  <a:lnTo>
                    <a:pt x="2421" y="1460"/>
                  </a:lnTo>
                  <a:lnTo>
                    <a:pt x="2443" y="1476"/>
                  </a:lnTo>
                  <a:lnTo>
                    <a:pt x="2467" y="1492"/>
                  </a:lnTo>
                  <a:lnTo>
                    <a:pt x="2490" y="1505"/>
                  </a:lnTo>
                  <a:lnTo>
                    <a:pt x="2515" y="1518"/>
                  </a:lnTo>
                  <a:lnTo>
                    <a:pt x="2541" y="1530"/>
                  </a:lnTo>
                  <a:lnTo>
                    <a:pt x="2567" y="1539"/>
                  </a:lnTo>
                  <a:lnTo>
                    <a:pt x="2593" y="1548"/>
                  </a:lnTo>
                  <a:lnTo>
                    <a:pt x="2621" y="1554"/>
                  </a:lnTo>
                  <a:lnTo>
                    <a:pt x="2649" y="1561"/>
                  </a:lnTo>
                  <a:lnTo>
                    <a:pt x="2678" y="1565"/>
                  </a:lnTo>
                  <a:lnTo>
                    <a:pt x="2707" y="1567"/>
                  </a:lnTo>
                  <a:lnTo>
                    <a:pt x="2735" y="1567"/>
                  </a:lnTo>
                  <a:lnTo>
                    <a:pt x="2735" y="1567"/>
                  </a:lnTo>
                  <a:lnTo>
                    <a:pt x="2765" y="1567"/>
                  </a:lnTo>
                  <a:lnTo>
                    <a:pt x="2794" y="1565"/>
                  </a:lnTo>
                  <a:lnTo>
                    <a:pt x="2823" y="1561"/>
                  </a:lnTo>
                  <a:lnTo>
                    <a:pt x="2851" y="1554"/>
                  </a:lnTo>
                  <a:lnTo>
                    <a:pt x="2879" y="1548"/>
                  </a:lnTo>
                  <a:lnTo>
                    <a:pt x="2905" y="1539"/>
                  </a:lnTo>
                  <a:lnTo>
                    <a:pt x="2931" y="1530"/>
                  </a:lnTo>
                  <a:lnTo>
                    <a:pt x="2957" y="1518"/>
                  </a:lnTo>
                  <a:lnTo>
                    <a:pt x="2982" y="1505"/>
                  </a:lnTo>
                  <a:lnTo>
                    <a:pt x="3005" y="1492"/>
                  </a:lnTo>
                  <a:lnTo>
                    <a:pt x="3029" y="1476"/>
                  </a:lnTo>
                  <a:lnTo>
                    <a:pt x="3051" y="1460"/>
                  </a:lnTo>
                  <a:lnTo>
                    <a:pt x="3072" y="1442"/>
                  </a:lnTo>
                  <a:lnTo>
                    <a:pt x="3092" y="1424"/>
                  </a:lnTo>
                  <a:lnTo>
                    <a:pt x="3111" y="1404"/>
                  </a:lnTo>
                  <a:lnTo>
                    <a:pt x="3129" y="1384"/>
                  </a:lnTo>
                  <a:lnTo>
                    <a:pt x="3129" y="1384"/>
                  </a:lnTo>
                  <a:lnTo>
                    <a:pt x="3152" y="1399"/>
                  </a:lnTo>
                  <a:lnTo>
                    <a:pt x="3176" y="1414"/>
                  </a:lnTo>
                  <a:lnTo>
                    <a:pt x="3201" y="1425"/>
                  </a:lnTo>
                  <a:lnTo>
                    <a:pt x="3225" y="1437"/>
                  </a:lnTo>
                  <a:lnTo>
                    <a:pt x="3251" y="1447"/>
                  </a:lnTo>
                  <a:lnTo>
                    <a:pt x="3277" y="1455"/>
                  </a:lnTo>
                  <a:lnTo>
                    <a:pt x="3303" y="1463"/>
                  </a:lnTo>
                  <a:lnTo>
                    <a:pt x="3331" y="1468"/>
                  </a:lnTo>
                  <a:lnTo>
                    <a:pt x="3358" y="1474"/>
                  </a:lnTo>
                  <a:lnTo>
                    <a:pt x="3386" y="1476"/>
                  </a:lnTo>
                  <a:lnTo>
                    <a:pt x="3414" y="1477"/>
                  </a:lnTo>
                  <a:lnTo>
                    <a:pt x="3443" y="1477"/>
                  </a:lnTo>
                  <a:lnTo>
                    <a:pt x="3472" y="1475"/>
                  </a:lnTo>
                  <a:lnTo>
                    <a:pt x="3499" y="1471"/>
                  </a:lnTo>
                  <a:lnTo>
                    <a:pt x="3528" y="1466"/>
                  </a:lnTo>
                  <a:lnTo>
                    <a:pt x="3556" y="1459"/>
                  </a:lnTo>
                  <a:lnTo>
                    <a:pt x="3556" y="1459"/>
                  </a:lnTo>
                  <a:lnTo>
                    <a:pt x="3585" y="1451"/>
                  </a:lnTo>
                  <a:lnTo>
                    <a:pt x="3612" y="1441"/>
                  </a:lnTo>
                  <a:lnTo>
                    <a:pt x="3638" y="1431"/>
                  </a:lnTo>
                  <a:lnTo>
                    <a:pt x="3664" y="1418"/>
                  </a:lnTo>
                  <a:lnTo>
                    <a:pt x="3689" y="1403"/>
                  </a:lnTo>
                  <a:lnTo>
                    <a:pt x="3713" y="1389"/>
                  </a:lnTo>
                  <a:lnTo>
                    <a:pt x="3735" y="1372"/>
                  </a:lnTo>
                  <a:lnTo>
                    <a:pt x="3757" y="1355"/>
                  </a:lnTo>
                  <a:lnTo>
                    <a:pt x="3778" y="1335"/>
                  </a:lnTo>
                  <a:lnTo>
                    <a:pt x="3797" y="1316"/>
                  </a:lnTo>
                  <a:lnTo>
                    <a:pt x="3816" y="1296"/>
                  </a:lnTo>
                  <a:lnTo>
                    <a:pt x="3833" y="1274"/>
                  </a:lnTo>
                  <a:lnTo>
                    <a:pt x="3848" y="1252"/>
                  </a:lnTo>
                  <a:lnTo>
                    <a:pt x="3864" y="1229"/>
                  </a:lnTo>
                  <a:lnTo>
                    <a:pt x="3877" y="1205"/>
                  </a:lnTo>
                  <a:lnTo>
                    <a:pt x="3889" y="1180"/>
                  </a:lnTo>
                  <a:lnTo>
                    <a:pt x="3889" y="1180"/>
                  </a:lnTo>
                  <a:lnTo>
                    <a:pt x="3915" y="1190"/>
                  </a:lnTo>
                  <a:lnTo>
                    <a:pt x="3942" y="1196"/>
                  </a:lnTo>
                  <a:lnTo>
                    <a:pt x="3968" y="1203"/>
                  </a:lnTo>
                  <a:lnTo>
                    <a:pt x="3995" y="1206"/>
                  </a:lnTo>
                  <a:lnTo>
                    <a:pt x="4023" y="1210"/>
                  </a:lnTo>
                  <a:lnTo>
                    <a:pt x="4050" y="1212"/>
                  </a:lnTo>
                  <a:lnTo>
                    <a:pt x="4078" y="1212"/>
                  </a:lnTo>
                  <a:lnTo>
                    <a:pt x="4106" y="1210"/>
                  </a:lnTo>
                  <a:lnTo>
                    <a:pt x="4134" y="1206"/>
                  </a:lnTo>
                  <a:lnTo>
                    <a:pt x="4161" y="1203"/>
                  </a:lnTo>
                  <a:lnTo>
                    <a:pt x="4188" y="1196"/>
                  </a:lnTo>
                  <a:lnTo>
                    <a:pt x="4216" y="1190"/>
                  </a:lnTo>
                  <a:lnTo>
                    <a:pt x="4243" y="1180"/>
                  </a:lnTo>
                  <a:lnTo>
                    <a:pt x="4269" y="1169"/>
                  </a:lnTo>
                  <a:lnTo>
                    <a:pt x="4296" y="1157"/>
                  </a:lnTo>
                  <a:lnTo>
                    <a:pt x="4321" y="1143"/>
                  </a:lnTo>
                  <a:lnTo>
                    <a:pt x="4321" y="1143"/>
                  </a:lnTo>
                  <a:lnTo>
                    <a:pt x="4347" y="1127"/>
                  </a:lnTo>
                  <a:lnTo>
                    <a:pt x="4371" y="1111"/>
                  </a:lnTo>
                  <a:lnTo>
                    <a:pt x="4393" y="1093"/>
                  </a:lnTo>
                  <a:lnTo>
                    <a:pt x="4415" y="1074"/>
                  </a:lnTo>
                  <a:lnTo>
                    <a:pt x="4435" y="1054"/>
                  </a:lnTo>
                  <a:lnTo>
                    <a:pt x="4454" y="1033"/>
                  </a:lnTo>
                  <a:lnTo>
                    <a:pt x="4471" y="1012"/>
                  </a:lnTo>
                  <a:lnTo>
                    <a:pt x="4488" y="989"/>
                  </a:lnTo>
                  <a:lnTo>
                    <a:pt x="4502" y="967"/>
                  </a:lnTo>
                  <a:lnTo>
                    <a:pt x="4517" y="942"/>
                  </a:lnTo>
                  <a:lnTo>
                    <a:pt x="4530" y="917"/>
                  </a:lnTo>
                  <a:lnTo>
                    <a:pt x="4540" y="892"/>
                  </a:lnTo>
                  <a:lnTo>
                    <a:pt x="4549" y="866"/>
                  </a:lnTo>
                  <a:lnTo>
                    <a:pt x="4558" y="840"/>
                  </a:lnTo>
                  <a:lnTo>
                    <a:pt x="4565" y="814"/>
                  </a:lnTo>
                  <a:lnTo>
                    <a:pt x="4570" y="787"/>
                  </a:lnTo>
                  <a:lnTo>
                    <a:pt x="4570" y="787"/>
                  </a:lnTo>
                  <a:lnTo>
                    <a:pt x="4597" y="788"/>
                  </a:lnTo>
                  <a:lnTo>
                    <a:pt x="4625" y="790"/>
                  </a:lnTo>
                  <a:lnTo>
                    <a:pt x="4652" y="788"/>
                  </a:lnTo>
                  <a:lnTo>
                    <a:pt x="4680" y="786"/>
                  </a:lnTo>
                  <a:lnTo>
                    <a:pt x="4707" y="780"/>
                  </a:lnTo>
                  <a:lnTo>
                    <a:pt x="4734" y="775"/>
                  </a:lnTo>
                  <a:lnTo>
                    <a:pt x="4760" y="769"/>
                  </a:lnTo>
                  <a:lnTo>
                    <a:pt x="4788" y="760"/>
                  </a:lnTo>
                  <a:lnTo>
                    <a:pt x="4814" y="749"/>
                  </a:lnTo>
                  <a:lnTo>
                    <a:pt x="4839" y="739"/>
                  </a:lnTo>
                  <a:lnTo>
                    <a:pt x="4863" y="726"/>
                  </a:lnTo>
                  <a:lnTo>
                    <a:pt x="4888" y="711"/>
                  </a:lnTo>
                  <a:lnTo>
                    <a:pt x="4912" y="696"/>
                  </a:lnTo>
                  <a:lnTo>
                    <a:pt x="4935" y="677"/>
                  </a:lnTo>
                  <a:lnTo>
                    <a:pt x="4957" y="659"/>
                  </a:lnTo>
                  <a:lnTo>
                    <a:pt x="4978" y="638"/>
                  </a:lnTo>
                  <a:lnTo>
                    <a:pt x="4978" y="638"/>
                  </a:lnTo>
                  <a:lnTo>
                    <a:pt x="4999" y="618"/>
                  </a:lnTo>
                  <a:lnTo>
                    <a:pt x="5017" y="595"/>
                  </a:lnTo>
                  <a:lnTo>
                    <a:pt x="5035" y="572"/>
                  </a:lnTo>
                  <a:lnTo>
                    <a:pt x="5051" y="549"/>
                  </a:lnTo>
                  <a:lnTo>
                    <a:pt x="5065" y="524"/>
                  </a:lnTo>
                  <a:lnTo>
                    <a:pt x="5078" y="499"/>
                  </a:lnTo>
                  <a:lnTo>
                    <a:pt x="5089" y="474"/>
                  </a:lnTo>
                  <a:lnTo>
                    <a:pt x="5099" y="448"/>
                  </a:lnTo>
                  <a:lnTo>
                    <a:pt x="5108" y="421"/>
                  </a:lnTo>
                  <a:lnTo>
                    <a:pt x="5115" y="395"/>
                  </a:lnTo>
                  <a:lnTo>
                    <a:pt x="5120" y="367"/>
                  </a:lnTo>
                  <a:lnTo>
                    <a:pt x="5124" y="340"/>
                  </a:lnTo>
                  <a:lnTo>
                    <a:pt x="5127" y="313"/>
                  </a:lnTo>
                  <a:lnTo>
                    <a:pt x="5128" y="285"/>
                  </a:lnTo>
                  <a:lnTo>
                    <a:pt x="5128" y="258"/>
                  </a:lnTo>
                  <a:lnTo>
                    <a:pt x="5127" y="231"/>
                  </a:lnTo>
                  <a:lnTo>
                    <a:pt x="5127" y="231"/>
                  </a:lnTo>
                  <a:lnTo>
                    <a:pt x="5153" y="225"/>
                  </a:lnTo>
                  <a:lnTo>
                    <a:pt x="5177" y="219"/>
                  </a:lnTo>
                  <a:lnTo>
                    <a:pt x="5202" y="211"/>
                  </a:lnTo>
                  <a:lnTo>
                    <a:pt x="5227" y="202"/>
                  </a:lnTo>
                  <a:lnTo>
                    <a:pt x="5252" y="192"/>
                  </a:lnTo>
                  <a:lnTo>
                    <a:pt x="5275" y="180"/>
                  </a:lnTo>
                  <a:lnTo>
                    <a:pt x="5299" y="168"/>
                  </a:lnTo>
                  <a:lnTo>
                    <a:pt x="5321" y="154"/>
                  </a:lnTo>
                  <a:lnTo>
                    <a:pt x="5343" y="138"/>
                  </a:lnTo>
                  <a:lnTo>
                    <a:pt x="5364" y="122"/>
                  </a:lnTo>
                  <a:lnTo>
                    <a:pt x="5383" y="104"/>
                  </a:lnTo>
                  <a:lnTo>
                    <a:pt x="5403" y="86"/>
                  </a:lnTo>
                  <a:lnTo>
                    <a:pt x="5421" y="66"/>
                  </a:lnTo>
                  <a:lnTo>
                    <a:pt x="5439" y="44"/>
                  </a:lnTo>
                  <a:lnTo>
                    <a:pt x="5456" y="22"/>
                  </a:lnTo>
                  <a:lnTo>
                    <a:pt x="5472" y="0"/>
                  </a:lnTo>
                  <a:lnTo>
                    <a:pt x="5047" y="0"/>
                  </a:lnTo>
                  <a:lnTo>
                    <a:pt x="4604" y="0"/>
                  </a:lnTo>
                  <a:lnTo>
                    <a:pt x="4235" y="0"/>
                  </a:lnTo>
                  <a:lnTo>
                    <a:pt x="4184" y="0"/>
                  </a:lnTo>
                  <a:lnTo>
                    <a:pt x="4083" y="0"/>
                  </a:lnTo>
                  <a:lnTo>
                    <a:pt x="3715" y="0"/>
                  </a:lnTo>
                  <a:lnTo>
                    <a:pt x="3564" y="0"/>
                  </a:lnTo>
                  <a:lnTo>
                    <a:pt x="3288" y="0"/>
                  </a:lnTo>
                  <a:lnTo>
                    <a:pt x="3035" y="0"/>
                  </a:lnTo>
                  <a:lnTo>
                    <a:pt x="2863" y="0"/>
                  </a:lnTo>
                  <a:lnTo>
                    <a:pt x="2609" y="0"/>
                  </a:lnTo>
                  <a:lnTo>
                    <a:pt x="2437" y="0"/>
                  </a:lnTo>
                  <a:lnTo>
                    <a:pt x="2184" y="0"/>
                  </a:lnTo>
                  <a:lnTo>
                    <a:pt x="1908" y="0"/>
                  </a:lnTo>
                  <a:lnTo>
                    <a:pt x="1757" y="0"/>
                  </a:lnTo>
                  <a:lnTo>
                    <a:pt x="1389" y="0"/>
                  </a:lnTo>
                  <a:lnTo>
                    <a:pt x="1288" y="0"/>
                  </a:lnTo>
                  <a:lnTo>
                    <a:pt x="1237" y="0"/>
                  </a:lnTo>
                  <a:lnTo>
                    <a:pt x="868" y="0"/>
                  </a:lnTo>
                  <a:lnTo>
                    <a:pt x="425" y="0"/>
                  </a:lnTo>
                  <a:lnTo>
                    <a:pt x="0" y="0"/>
                  </a:lnTo>
                  <a:lnTo>
                    <a:pt x="0" y="0"/>
                  </a:lnTo>
                  <a:lnTo>
                    <a:pt x="16" y="22"/>
                  </a:lnTo>
                  <a:lnTo>
                    <a:pt x="33" y="44"/>
                  </a:lnTo>
                  <a:lnTo>
                    <a:pt x="51" y="66"/>
                  </a:lnTo>
                  <a:lnTo>
                    <a:pt x="69" y="86"/>
                  </a:lnTo>
                  <a:lnTo>
                    <a:pt x="89" y="104"/>
                  </a:lnTo>
                  <a:lnTo>
                    <a:pt x="108" y="122"/>
                  </a:lnTo>
                  <a:lnTo>
                    <a:pt x="129" y="138"/>
                  </a:lnTo>
                  <a:lnTo>
                    <a:pt x="151" y="154"/>
                  </a:lnTo>
                  <a:lnTo>
                    <a:pt x="173" y="168"/>
                  </a:lnTo>
                  <a:lnTo>
                    <a:pt x="197" y="180"/>
                  </a:lnTo>
                  <a:lnTo>
                    <a:pt x="220" y="192"/>
                  </a:lnTo>
                  <a:lnTo>
                    <a:pt x="245" y="202"/>
                  </a:lnTo>
                  <a:lnTo>
                    <a:pt x="270" y="211"/>
                  </a:lnTo>
                  <a:lnTo>
                    <a:pt x="295" y="219"/>
                  </a:lnTo>
                  <a:lnTo>
                    <a:pt x="319" y="225"/>
                  </a:lnTo>
                  <a:lnTo>
                    <a:pt x="345" y="231"/>
                  </a:lnTo>
                  <a:lnTo>
                    <a:pt x="345" y="231"/>
                  </a:lnTo>
                  <a:close/>
                  <a:moveTo>
                    <a:pt x="3677" y="362"/>
                  </a:moveTo>
                  <a:lnTo>
                    <a:pt x="3677" y="362"/>
                  </a:lnTo>
                  <a:lnTo>
                    <a:pt x="3655" y="391"/>
                  </a:lnTo>
                  <a:lnTo>
                    <a:pt x="3634" y="420"/>
                  </a:lnTo>
                  <a:lnTo>
                    <a:pt x="3616" y="451"/>
                  </a:lnTo>
                  <a:lnTo>
                    <a:pt x="3599" y="482"/>
                  </a:lnTo>
                  <a:lnTo>
                    <a:pt x="3599" y="482"/>
                  </a:lnTo>
                  <a:lnTo>
                    <a:pt x="3567" y="472"/>
                  </a:lnTo>
                  <a:lnTo>
                    <a:pt x="3532" y="463"/>
                  </a:lnTo>
                  <a:lnTo>
                    <a:pt x="3496" y="456"/>
                  </a:lnTo>
                  <a:lnTo>
                    <a:pt x="3460" y="452"/>
                  </a:lnTo>
                  <a:lnTo>
                    <a:pt x="3460" y="452"/>
                  </a:lnTo>
                  <a:lnTo>
                    <a:pt x="3486" y="435"/>
                  </a:lnTo>
                  <a:lnTo>
                    <a:pt x="3511" y="416"/>
                  </a:lnTo>
                  <a:lnTo>
                    <a:pt x="3534" y="396"/>
                  </a:lnTo>
                  <a:lnTo>
                    <a:pt x="3555" y="375"/>
                  </a:lnTo>
                  <a:lnTo>
                    <a:pt x="3555" y="375"/>
                  </a:lnTo>
                  <a:lnTo>
                    <a:pt x="3586" y="375"/>
                  </a:lnTo>
                  <a:lnTo>
                    <a:pt x="3616" y="373"/>
                  </a:lnTo>
                  <a:lnTo>
                    <a:pt x="3648" y="369"/>
                  </a:lnTo>
                  <a:lnTo>
                    <a:pt x="3677" y="362"/>
                  </a:lnTo>
                  <a:lnTo>
                    <a:pt x="3677" y="362"/>
                  </a:lnTo>
                  <a:close/>
                  <a:moveTo>
                    <a:pt x="3137" y="539"/>
                  </a:moveTo>
                  <a:lnTo>
                    <a:pt x="3137" y="539"/>
                  </a:lnTo>
                  <a:lnTo>
                    <a:pt x="3107" y="560"/>
                  </a:lnTo>
                  <a:lnTo>
                    <a:pt x="3079" y="584"/>
                  </a:lnTo>
                  <a:lnTo>
                    <a:pt x="3055" y="608"/>
                  </a:lnTo>
                  <a:lnTo>
                    <a:pt x="3031" y="634"/>
                  </a:lnTo>
                  <a:lnTo>
                    <a:pt x="3031" y="634"/>
                  </a:lnTo>
                  <a:lnTo>
                    <a:pt x="3001" y="615"/>
                  </a:lnTo>
                  <a:lnTo>
                    <a:pt x="2970" y="598"/>
                  </a:lnTo>
                  <a:lnTo>
                    <a:pt x="2937" y="582"/>
                  </a:lnTo>
                  <a:lnTo>
                    <a:pt x="2903" y="569"/>
                  </a:lnTo>
                  <a:lnTo>
                    <a:pt x="2903" y="569"/>
                  </a:lnTo>
                  <a:lnTo>
                    <a:pt x="2933" y="559"/>
                  </a:lnTo>
                  <a:lnTo>
                    <a:pt x="2961" y="547"/>
                  </a:lnTo>
                  <a:lnTo>
                    <a:pt x="2989" y="534"/>
                  </a:lnTo>
                  <a:lnTo>
                    <a:pt x="3016" y="520"/>
                  </a:lnTo>
                  <a:lnTo>
                    <a:pt x="3016" y="520"/>
                  </a:lnTo>
                  <a:lnTo>
                    <a:pt x="3045" y="528"/>
                  </a:lnTo>
                  <a:lnTo>
                    <a:pt x="3075" y="533"/>
                  </a:lnTo>
                  <a:lnTo>
                    <a:pt x="3105" y="537"/>
                  </a:lnTo>
                  <a:lnTo>
                    <a:pt x="3137" y="539"/>
                  </a:lnTo>
                  <a:lnTo>
                    <a:pt x="3137" y="539"/>
                  </a:lnTo>
                  <a:close/>
                  <a:moveTo>
                    <a:pt x="2569" y="569"/>
                  </a:moveTo>
                  <a:lnTo>
                    <a:pt x="2569" y="569"/>
                  </a:lnTo>
                  <a:lnTo>
                    <a:pt x="2535" y="582"/>
                  </a:lnTo>
                  <a:lnTo>
                    <a:pt x="2502" y="598"/>
                  </a:lnTo>
                  <a:lnTo>
                    <a:pt x="2471" y="615"/>
                  </a:lnTo>
                  <a:lnTo>
                    <a:pt x="2441" y="634"/>
                  </a:lnTo>
                  <a:lnTo>
                    <a:pt x="2441" y="634"/>
                  </a:lnTo>
                  <a:lnTo>
                    <a:pt x="2417" y="608"/>
                  </a:lnTo>
                  <a:lnTo>
                    <a:pt x="2391" y="584"/>
                  </a:lnTo>
                  <a:lnTo>
                    <a:pt x="2364" y="560"/>
                  </a:lnTo>
                  <a:lnTo>
                    <a:pt x="2335" y="539"/>
                  </a:lnTo>
                  <a:lnTo>
                    <a:pt x="2335" y="539"/>
                  </a:lnTo>
                  <a:lnTo>
                    <a:pt x="2367" y="537"/>
                  </a:lnTo>
                  <a:lnTo>
                    <a:pt x="2397" y="533"/>
                  </a:lnTo>
                  <a:lnTo>
                    <a:pt x="2427" y="528"/>
                  </a:lnTo>
                  <a:lnTo>
                    <a:pt x="2456" y="520"/>
                  </a:lnTo>
                  <a:lnTo>
                    <a:pt x="2456" y="520"/>
                  </a:lnTo>
                  <a:lnTo>
                    <a:pt x="2483" y="534"/>
                  </a:lnTo>
                  <a:lnTo>
                    <a:pt x="2511" y="547"/>
                  </a:lnTo>
                  <a:lnTo>
                    <a:pt x="2539" y="559"/>
                  </a:lnTo>
                  <a:lnTo>
                    <a:pt x="2569" y="569"/>
                  </a:lnTo>
                  <a:lnTo>
                    <a:pt x="2569" y="569"/>
                  </a:lnTo>
                  <a:close/>
                  <a:moveTo>
                    <a:pt x="2012" y="452"/>
                  </a:moveTo>
                  <a:lnTo>
                    <a:pt x="2012" y="452"/>
                  </a:lnTo>
                  <a:lnTo>
                    <a:pt x="1976" y="456"/>
                  </a:lnTo>
                  <a:lnTo>
                    <a:pt x="1940" y="463"/>
                  </a:lnTo>
                  <a:lnTo>
                    <a:pt x="1905" y="472"/>
                  </a:lnTo>
                  <a:lnTo>
                    <a:pt x="1871" y="482"/>
                  </a:lnTo>
                  <a:lnTo>
                    <a:pt x="1871" y="482"/>
                  </a:lnTo>
                  <a:lnTo>
                    <a:pt x="1856" y="451"/>
                  </a:lnTo>
                  <a:lnTo>
                    <a:pt x="1838" y="420"/>
                  </a:lnTo>
                  <a:lnTo>
                    <a:pt x="1817" y="391"/>
                  </a:lnTo>
                  <a:lnTo>
                    <a:pt x="1795" y="362"/>
                  </a:lnTo>
                  <a:lnTo>
                    <a:pt x="1795" y="362"/>
                  </a:lnTo>
                  <a:lnTo>
                    <a:pt x="1824" y="369"/>
                  </a:lnTo>
                  <a:lnTo>
                    <a:pt x="1856" y="373"/>
                  </a:lnTo>
                  <a:lnTo>
                    <a:pt x="1886" y="375"/>
                  </a:lnTo>
                  <a:lnTo>
                    <a:pt x="1917" y="375"/>
                  </a:lnTo>
                  <a:lnTo>
                    <a:pt x="1917" y="375"/>
                  </a:lnTo>
                  <a:lnTo>
                    <a:pt x="1938" y="396"/>
                  </a:lnTo>
                  <a:lnTo>
                    <a:pt x="1961" y="416"/>
                  </a:lnTo>
                  <a:lnTo>
                    <a:pt x="1986" y="435"/>
                  </a:lnTo>
                  <a:lnTo>
                    <a:pt x="2012" y="452"/>
                  </a:lnTo>
                  <a:lnTo>
                    <a:pt x="2012" y="452"/>
                  </a:lnTo>
                  <a:close/>
                  <a:moveTo>
                    <a:pt x="4156" y="51"/>
                  </a:moveTo>
                  <a:lnTo>
                    <a:pt x="4156" y="51"/>
                  </a:lnTo>
                  <a:lnTo>
                    <a:pt x="4140" y="83"/>
                  </a:lnTo>
                  <a:lnTo>
                    <a:pt x="4128" y="117"/>
                  </a:lnTo>
                  <a:lnTo>
                    <a:pt x="4118" y="152"/>
                  </a:lnTo>
                  <a:lnTo>
                    <a:pt x="4111" y="188"/>
                  </a:lnTo>
                  <a:lnTo>
                    <a:pt x="4111" y="188"/>
                  </a:lnTo>
                  <a:lnTo>
                    <a:pt x="4075" y="185"/>
                  </a:lnTo>
                  <a:lnTo>
                    <a:pt x="4040" y="186"/>
                  </a:lnTo>
                  <a:lnTo>
                    <a:pt x="4003" y="189"/>
                  </a:lnTo>
                  <a:lnTo>
                    <a:pt x="3968" y="195"/>
                  </a:lnTo>
                  <a:lnTo>
                    <a:pt x="3968" y="195"/>
                  </a:lnTo>
                  <a:lnTo>
                    <a:pt x="3988" y="171"/>
                  </a:lnTo>
                  <a:lnTo>
                    <a:pt x="4006" y="147"/>
                  </a:lnTo>
                  <a:lnTo>
                    <a:pt x="4024" y="121"/>
                  </a:lnTo>
                  <a:lnTo>
                    <a:pt x="4040" y="95"/>
                  </a:lnTo>
                  <a:lnTo>
                    <a:pt x="4040" y="95"/>
                  </a:lnTo>
                  <a:lnTo>
                    <a:pt x="4070" y="86"/>
                  </a:lnTo>
                  <a:lnTo>
                    <a:pt x="4098" y="76"/>
                  </a:lnTo>
                  <a:lnTo>
                    <a:pt x="4127" y="64"/>
                  </a:lnTo>
                  <a:lnTo>
                    <a:pt x="4156" y="51"/>
                  </a:lnTo>
                  <a:lnTo>
                    <a:pt x="4156" y="51"/>
                  </a:lnTo>
                  <a:close/>
                  <a:moveTo>
                    <a:pt x="1432" y="95"/>
                  </a:moveTo>
                  <a:lnTo>
                    <a:pt x="1432" y="95"/>
                  </a:lnTo>
                  <a:lnTo>
                    <a:pt x="1448" y="121"/>
                  </a:lnTo>
                  <a:lnTo>
                    <a:pt x="1465" y="147"/>
                  </a:lnTo>
                  <a:lnTo>
                    <a:pt x="1484" y="171"/>
                  </a:lnTo>
                  <a:lnTo>
                    <a:pt x="1504" y="195"/>
                  </a:lnTo>
                  <a:lnTo>
                    <a:pt x="1504" y="195"/>
                  </a:lnTo>
                  <a:lnTo>
                    <a:pt x="1469" y="189"/>
                  </a:lnTo>
                  <a:lnTo>
                    <a:pt x="1432" y="186"/>
                  </a:lnTo>
                  <a:lnTo>
                    <a:pt x="1397" y="185"/>
                  </a:lnTo>
                  <a:lnTo>
                    <a:pt x="1361" y="188"/>
                  </a:lnTo>
                  <a:lnTo>
                    <a:pt x="1361" y="188"/>
                  </a:lnTo>
                  <a:lnTo>
                    <a:pt x="1354" y="152"/>
                  </a:lnTo>
                  <a:lnTo>
                    <a:pt x="1344" y="117"/>
                  </a:lnTo>
                  <a:lnTo>
                    <a:pt x="1332" y="83"/>
                  </a:lnTo>
                  <a:lnTo>
                    <a:pt x="1316" y="51"/>
                  </a:lnTo>
                  <a:lnTo>
                    <a:pt x="1316" y="51"/>
                  </a:lnTo>
                  <a:lnTo>
                    <a:pt x="1345" y="64"/>
                  </a:lnTo>
                  <a:lnTo>
                    <a:pt x="1374" y="76"/>
                  </a:lnTo>
                  <a:lnTo>
                    <a:pt x="1402" y="86"/>
                  </a:lnTo>
                  <a:lnTo>
                    <a:pt x="1432" y="95"/>
                  </a:lnTo>
                  <a:lnTo>
                    <a:pt x="143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08"/>
            <p:cNvSpPr>
              <a:spLocks/>
            </p:cNvSpPr>
            <p:nvPr userDrawn="1"/>
          </p:nvSpPr>
          <p:spPr bwMode="auto">
            <a:xfrm>
              <a:off x="1967" y="332"/>
              <a:ext cx="236" cy="176"/>
            </a:xfrm>
            <a:custGeom>
              <a:avLst/>
              <a:gdLst>
                <a:gd name="T0" fmla="*/ 708 w 944"/>
                <a:gd name="T1" fmla="*/ 641 h 705"/>
                <a:gd name="T2" fmla="*/ 748 w 944"/>
                <a:gd name="T3" fmla="*/ 615 h 705"/>
                <a:gd name="T4" fmla="*/ 785 w 944"/>
                <a:gd name="T5" fmla="*/ 585 h 705"/>
                <a:gd name="T6" fmla="*/ 819 w 944"/>
                <a:gd name="T7" fmla="*/ 554 h 705"/>
                <a:gd name="T8" fmla="*/ 849 w 944"/>
                <a:gd name="T9" fmla="*/ 517 h 705"/>
                <a:gd name="T10" fmla="*/ 873 w 944"/>
                <a:gd name="T11" fmla="*/ 481 h 705"/>
                <a:gd name="T12" fmla="*/ 896 w 944"/>
                <a:gd name="T13" fmla="*/ 440 h 705"/>
                <a:gd name="T14" fmla="*/ 914 w 944"/>
                <a:gd name="T15" fmla="*/ 399 h 705"/>
                <a:gd name="T16" fmla="*/ 927 w 944"/>
                <a:gd name="T17" fmla="*/ 356 h 705"/>
                <a:gd name="T18" fmla="*/ 937 w 944"/>
                <a:gd name="T19" fmla="*/ 313 h 705"/>
                <a:gd name="T20" fmla="*/ 943 w 944"/>
                <a:gd name="T21" fmla="*/ 267 h 705"/>
                <a:gd name="T22" fmla="*/ 944 w 944"/>
                <a:gd name="T23" fmla="*/ 223 h 705"/>
                <a:gd name="T24" fmla="*/ 941 w 944"/>
                <a:gd name="T25" fmla="*/ 177 h 705"/>
                <a:gd name="T26" fmla="*/ 933 w 944"/>
                <a:gd name="T27" fmla="*/ 132 h 705"/>
                <a:gd name="T28" fmla="*/ 922 w 944"/>
                <a:gd name="T29" fmla="*/ 86 h 705"/>
                <a:gd name="T30" fmla="*/ 905 w 944"/>
                <a:gd name="T31" fmla="*/ 43 h 705"/>
                <a:gd name="T32" fmla="*/ 883 w 944"/>
                <a:gd name="T33" fmla="*/ 0 h 705"/>
                <a:gd name="T34" fmla="*/ 63 w 944"/>
                <a:gd name="T35" fmla="*/ 0 h 705"/>
                <a:gd name="T36" fmla="*/ 36 w 944"/>
                <a:gd name="T37" fmla="*/ 53 h 705"/>
                <a:gd name="T38" fmla="*/ 16 w 944"/>
                <a:gd name="T39" fmla="*/ 111 h 705"/>
                <a:gd name="T40" fmla="*/ 4 w 944"/>
                <a:gd name="T41" fmla="*/ 171 h 705"/>
                <a:gd name="T42" fmla="*/ 0 w 944"/>
                <a:gd name="T43" fmla="*/ 231 h 705"/>
                <a:gd name="T44" fmla="*/ 3 w 944"/>
                <a:gd name="T45" fmla="*/ 291 h 705"/>
                <a:gd name="T46" fmla="*/ 15 w 944"/>
                <a:gd name="T47" fmla="*/ 352 h 705"/>
                <a:gd name="T48" fmla="*/ 34 w 944"/>
                <a:gd name="T49" fmla="*/ 410 h 705"/>
                <a:gd name="T50" fmla="*/ 63 w 944"/>
                <a:gd name="T51" fmla="*/ 468 h 705"/>
                <a:gd name="T52" fmla="*/ 75 w 944"/>
                <a:gd name="T53" fmla="*/ 489 h 705"/>
                <a:gd name="T54" fmla="*/ 103 w 944"/>
                <a:gd name="T55" fmla="*/ 528 h 705"/>
                <a:gd name="T56" fmla="*/ 135 w 944"/>
                <a:gd name="T57" fmla="*/ 563 h 705"/>
                <a:gd name="T58" fmla="*/ 168 w 944"/>
                <a:gd name="T59" fmla="*/ 594 h 705"/>
                <a:gd name="T60" fmla="*/ 205 w 944"/>
                <a:gd name="T61" fmla="*/ 623 h 705"/>
                <a:gd name="T62" fmla="*/ 244 w 944"/>
                <a:gd name="T63" fmla="*/ 646 h 705"/>
                <a:gd name="T64" fmla="*/ 286 w 944"/>
                <a:gd name="T65" fmla="*/ 666 h 705"/>
                <a:gd name="T66" fmla="*/ 327 w 944"/>
                <a:gd name="T67" fmla="*/ 681 h 705"/>
                <a:gd name="T68" fmla="*/ 372 w 944"/>
                <a:gd name="T69" fmla="*/ 693 h 705"/>
                <a:gd name="T70" fmla="*/ 416 w 944"/>
                <a:gd name="T71" fmla="*/ 701 h 705"/>
                <a:gd name="T72" fmla="*/ 462 w 944"/>
                <a:gd name="T73" fmla="*/ 705 h 705"/>
                <a:gd name="T74" fmla="*/ 507 w 944"/>
                <a:gd name="T75" fmla="*/ 704 h 705"/>
                <a:gd name="T76" fmla="*/ 553 w 944"/>
                <a:gd name="T77" fmla="*/ 697 h 705"/>
                <a:gd name="T78" fmla="*/ 599 w 944"/>
                <a:gd name="T79" fmla="*/ 688 h 705"/>
                <a:gd name="T80" fmla="*/ 643 w 944"/>
                <a:gd name="T81" fmla="*/ 672 h 705"/>
                <a:gd name="T82" fmla="*/ 687 w 944"/>
                <a:gd name="T83" fmla="*/ 653 h 705"/>
                <a:gd name="T84" fmla="*/ 708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708" y="641"/>
                  </a:moveTo>
                  <a:lnTo>
                    <a:pt x="708" y="641"/>
                  </a:lnTo>
                  <a:lnTo>
                    <a:pt x="729" y="628"/>
                  </a:lnTo>
                  <a:lnTo>
                    <a:pt x="748" y="615"/>
                  </a:lnTo>
                  <a:lnTo>
                    <a:pt x="768" y="601"/>
                  </a:lnTo>
                  <a:lnTo>
                    <a:pt x="785" y="585"/>
                  </a:lnTo>
                  <a:lnTo>
                    <a:pt x="802" y="569"/>
                  </a:lnTo>
                  <a:lnTo>
                    <a:pt x="819" y="554"/>
                  </a:lnTo>
                  <a:lnTo>
                    <a:pt x="834" y="535"/>
                  </a:lnTo>
                  <a:lnTo>
                    <a:pt x="849" y="517"/>
                  </a:lnTo>
                  <a:lnTo>
                    <a:pt x="862" y="499"/>
                  </a:lnTo>
                  <a:lnTo>
                    <a:pt x="873" y="481"/>
                  </a:lnTo>
                  <a:lnTo>
                    <a:pt x="885" y="461"/>
                  </a:lnTo>
                  <a:lnTo>
                    <a:pt x="896" y="440"/>
                  </a:lnTo>
                  <a:lnTo>
                    <a:pt x="905" y="420"/>
                  </a:lnTo>
                  <a:lnTo>
                    <a:pt x="914" y="399"/>
                  </a:lnTo>
                  <a:lnTo>
                    <a:pt x="922" y="378"/>
                  </a:lnTo>
                  <a:lnTo>
                    <a:pt x="927" y="356"/>
                  </a:lnTo>
                  <a:lnTo>
                    <a:pt x="933" y="335"/>
                  </a:lnTo>
                  <a:lnTo>
                    <a:pt x="937" y="313"/>
                  </a:lnTo>
                  <a:lnTo>
                    <a:pt x="940" y="291"/>
                  </a:lnTo>
                  <a:lnTo>
                    <a:pt x="943" y="267"/>
                  </a:lnTo>
                  <a:lnTo>
                    <a:pt x="944" y="245"/>
                  </a:lnTo>
                  <a:lnTo>
                    <a:pt x="944" y="223"/>
                  </a:lnTo>
                  <a:lnTo>
                    <a:pt x="943" y="199"/>
                  </a:lnTo>
                  <a:lnTo>
                    <a:pt x="941" y="177"/>
                  </a:lnTo>
                  <a:lnTo>
                    <a:pt x="937" y="154"/>
                  </a:lnTo>
                  <a:lnTo>
                    <a:pt x="933" y="132"/>
                  </a:lnTo>
                  <a:lnTo>
                    <a:pt x="928" y="109"/>
                  </a:lnTo>
                  <a:lnTo>
                    <a:pt x="922" y="86"/>
                  </a:lnTo>
                  <a:lnTo>
                    <a:pt x="914" y="64"/>
                  </a:lnTo>
                  <a:lnTo>
                    <a:pt x="905" y="43"/>
                  </a:lnTo>
                  <a:lnTo>
                    <a:pt x="894" y="21"/>
                  </a:lnTo>
                  <a:lnTo>
                    <a:pt x="883" y="0"/>
                  </a:lnTo>
                  <a:lnTo>
                    <a:pt x="63" y="0"/>
                  </a:lnTo>
                  <a:lnTo>
                    <a:pt x="63" y="0"/>
                  </a:lnTo>
                  <a:lnTo>
                    <a:pt x="49" y="26"/>
                  </a:lnTo>
                  <a:lnTo>
                    <a:pt x="36" y="53"/>
                  </a:lnTo>
                  <a:lnTo>
                    <a:pt x="25" y="82"/>
                  </a:lnTo>
                  <a:lnTo>
                    <a:pt x="16" y="111"/>
                  </a:lnTo>
                  <a:lnTo>
                    <a:pt x="10" y="141"/>
                  </a:lnTo>
                  <a:lnTo>
                    <a:pt x="4" y="171"/>
                  </a:lnTo>
                  <a:lnTo>
                    <a:pt x="2" y="201"/>
                  </a:lnTo>
                  <a:lnTo>
                    <a:pt x="0" y="231"/>
                  </a:lnTo>
                  <a:lnTo>
                    <a:pt x="0" y="261"/>
                  </a:lnTo>
                  <a:lnTo>
                    <a:pt x="3" y="291"/>
                  </a:lnTo>
                  <a:lnTo>
                    <a:pt x="8" y="322"/>
                  </a:lnTo>
                  <a:lnTo>
                    <a:pt x="15" y="352"/>
                  </a:lnTo>
                  <a:lnTo>
                    <a:pt x="24" y="382"/>
                  </a:lnTo>
                  <a:lnTo>
                    <a:pt x="34" y="410"/>
                  </a:lnTo>
                  <a:lnTo>
                    <a:pt x="47" y="439"/>
                  </a:lnTo>
                  <a:lnTo>
                    <a:pt x="63" y="468"/>
                  </a:lnTo>
                  <a:lnTo>
                    <a:pt x="63" y="468"/>
                  </a:lnTo>
                  <a:lnTo>
                    <a:pt x="75" y="489"/>
                  </a:lnTo>
                  <a:lnTo>
                    <a:pt x="89" y="509"/>
                  </a:lnTo>
                  <a:lnTo>
                    <a:pt x="103" y="528"/>
                  </a:lnTo>
                  <a:lnTo>
                    <a:pt x="119" y="546"/>
                  </a:lnTo>
                  <a:lnTo>
                    <a:pt x="135" y="563"/>
                  </a:lnTo>
                  <a:lnTo>
                    <a:pt x="152" y="580"/>
                  </a:lnTo>
                  <a:lnTo>
                    <a:pt x="168" y="594"/>
                  </a:lnTo>
                  <a:lnTo>
                    <a:pt x="187" y="608"/>
                  </a:lnTo>
                  <a:lnTo>
                    <a:pt x="205" y="623"/>
                  </a:lnTo>
                  <a:lnTo>
                    <a:pt x="225" y="634"/>
                  </a:lnTo>
                  <a:lnTo>
                    <a:pt x="244" y="646"/>
                  </a:lnTo>
                  <a:lnTo>
                    <a:pt x="265" y="657"/>
                  </a:lnTo>
                  <a:lnTo>
                    <a:pt x="286" y="666"/>
                  </a:lnTo>
                  <a:lnTo>
                    <a:pt x="307" y="675"/>
                  </a:lnTo>
                  <a:lnTo>
                    <a:pt x="327" y="681"/>
                  </a:lnTo>
                  <a:lnTo>
                    <a:pt x="350" y="688"/>
                  </a:lnTo>
                  <a:lnTo>
                    <a:pt x="372" y="693"/>
                  </a:lnTo>
                  <a:lnTo>
                    <a:pt x="394" y="698"/>
                  </a:lnTo>
                  <a:lnTo>
                    <a:pt x="416" y="701"/>
                  </a:lnTo>
                  <a:lnTo>
                    <a:pt x="440" y="704"/>
                  </a:lnTo>
                  <a:lnTo>
                    <a:pt x="462" y="705"/>
                  </a:lnTo>
                  <a:lnTo>
                    <a:pt x="484" y="705"/>
                  </a:lnTo>
                  <a:lnTo>
                    <a:pt x="507" y="704"/>
                  </a:lnTo>
                  <a:lnTo>
                    <a:pt x="531" y="701"/>
                  </a:lnTo>
                  <a:lnTo>
                    <a:pt x="553" y="697"/>
                  </a:lnTo>
                  <a:lnTo>
                    <a:pt x="576" y="693"/>
                  </a:lnTo>
                  <a:lnTo>
                    <a:pt x="599" y="688"/>
                  </a:lnTo>
                  <a:lnTo>
                    <a:pt x="621" y="680"/>
                  </a:lnTo>
                  <a:lnTo>
                    <a:pt x="643" y="672"/>
                  </a:lnTo>
                  <a:lnTo>
                    <a:pt x="665" y="663"/>
                  </a:lnTo>
                  <a:lnTo>
                    <a:pt x="687" y="653"/>
                  </a:lnTo>
                  <a:lnTo>
                    <a:pt x="708" y="641"/>
                  </a:lnTo>
                  <a:lnTo>
                    <a:pt x="708"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09"/>
            <p:cNvSpPr>
              <a:spLocks/>
            </p:cNvSpPr>
            <p:nvPr userDrawn="1"/>
          </p:nvSpPr>
          <p:spPr bwMode="auto">
            <a:xfrm>
              <a:off x="1758" y="409"/>
              <a:ext cx="216" cy="215"/>
            </a:xfrm>
            <a:custGeom>
              <a:avLst/>
              <a:gdLst>
                <a:gd name="T0" fmla="*/ 70 w 864"/>
                <a:gd name="T1" fmla="*/ 667 h 864"/>
                <a:gd name="T2" fmla="*/ 110 w 864"/>
                <a:gd name="T3" fmla="*/ 719 h 864"/>
                <a:gd name="T4" fmla="*/ 156 w 864"/>
                <a:gd name="T5" fmla="*/ 764 h 864"/>
                <a:gd name="T6" fmla="*/ 206 w 864"/>
                <a:gd name="T7" fmla="*/ 800 h 864"/>
                <a:gd name="T8" fmla="*/ 262 w 864"/>
                <a:gd name="T9" fmla="*/ 829 h 864"/>
                <a:gd name="T10" fmla="*/ 321 w 864"/>
                <a:gd name="T11" fmla="*/ 850 h 864"/>
                <a:gd name="T12" fmla="*/ 382 w 864"/>
                <a:gd name="T13" fmla="*/ 861 h 864"/>
                <a:gd name="T14" fmla="*/ 445 w 864"/>
                <a:gd name="T15" fmla="*/ 864 h 864"/>
                <a:gd name="T16" fmla="*/ 507 w 864"/>
                <a:gd name="T17" fmla="*/ 857 h 864"/>
                <a:gd name="T18" fmla="*/ 569 w 864"/>
                <a:gd name="T19" fmla="*/ 842 h 864"/>
                <a:gd name="T20" fmla="*/ 630 w 864"/>
                <a:gd name="T21" fmla="*/ 817 h 864"/>
                <a:gd name="T22" fmla="*/ 668 w 864"/>
                <a:gd name="T23" fmla="*/ 795 h 864"/>
                <a:gd name="T24" fmla="*/ 720 w 864"/>
                <a:gd name="T25" fmla="*/ 755 h 864"/>
                <a:gd name="T26" fmla="*/ 764 w 864"/>
                <a:gd name="T27" fmla="*/ 709 h 864"/>
                <a:gd name="T28" fmla="*/ 801 w 864"/>
                <a:gd name="T29" fmla="*/ 658 h 864"/>
                <a:gd name="T30" fmla="*/ 829 w 864"/>
                <a:gd name="T31" fmla="*/ 603 h 864"/>
                <a:gd name="T32" fmla="*/ 850 w 864"/>
                <a:gd name="T33" fmla="*/ 543 h 864"/>
                <a:gd name="T34" fmla="*/ 862 w 864"/>
                <a:gd name="T35" fmla="*/ 484 h 864"/>
                <a:gd name="T36" fmla="*/ 864 w 864"/>
                <a:gd name="T37" fmla="*/ 421 h 864"/>
                <a:gd name="T38" fmla="*/ 858 w 864"/>
                <a:gd name="T39" fmla="*/ 358 h 864"/>
                <a:gd name="T40" fmla="*/ 842 w 864"/>
                <a:gd name="T41" fmla="*/ 296 h 864"/>
                <a:gd name="T42" fmla="*/ 818 w 864"/>
                <a:gd name="T43" fmla="*/ 236 h 864"/>
                <a:gd name="T44" fmla="*/ 795 w 864"/>
                <a:gd name="T45" fmla="*/ 197 h 864"/>
                <a:gd name="T46" fmla="*/ 756 w 864"/>
                <a:gd name="T47" fmla="*/ 145 h 864"/>
                <a:gd name="T48" fmla="*/ 709 w 864"/>
                <a:gd name="T49" fmla="*/ 100 h 864"/>
                <a:gd name="T50" fmla="*/ 659 w 864"/>
                <a:gd name="T51" fmla="*/ 64 h 864"/>
                <a:gd name="T52" fmla="*/ 604 w 864"/>
                <a:gd name="T53" fmla="*/ 35 h 864"/>
                <a:gd name="T54" fmla="*/ 545 w 864"/>
                <a:gd name="T55" fmla="*/ 15 h 864"/>
                <a:gd name="T56" fmla="*/ 484 w 864"/>
                <a:gd name="T57" fmla="*/ 3 h 864"/>
                <a:gd name="T58" fmla="*/ 421 w 864"/>
                <a:gd name="T59" fmla="*/ 0 h 864"/>
                <a:gd name="T60" fmla="*/ 359 w 864"/>
                <a:gd name="T61" fmla="*/ 7 h 864"/>
                <a:gd name="T62" fmla="*/ 296 w 864"/>
                <a:gd name="T63" fmla="*/ 22 h 864"/>
                <a:gd name="T64" fmla="*/ 236 w 864"/>
                <a:gd name="T65" fmla="*/ 47 h 864"/>
                <a:gd name="T66" fmla="*/ 197 w 864"/>
                <a:gd name="T67" fmla="*/ 69 h 864"/>
                <a:gd name="T68" fmla="*/ 145 w 864"/>
                <a:gd name="T69" fmla="*/ 110 h 864"/>
                <a:gd name="T70" fmla="*/ 101 w 864"/>
                <a:gd name="T71" fmla="*/ 155 h 864"/>
                <a:gd name="T72" fmla="*/ 64 w 864"/>
                <a:gd name="T73" fmla="*/ 206 h 864"/>
                <a:gd name="T74" fmla="*/ 36 w 864"/>
                <a:gd name="T75" fmla="*/ 262 h 864"/>
                <a:gd name="T76" fmla="*/ 15 w 864"/>
                <a:gd name="T77" fmla="*/ 321 h 864"/>
                <a:gd name="T78" fmla="*/ 3 w 864"/>
                <a:gd name="T79" fmla="*/ 382 h 864"/>
                <a:gd name="T80" fmla="*/ 0 w 864"/>
                <a:gd name="T81" fmla="*/ 443 h 864"/>
                <a:gd name="T82" fmla="*/ 7 w 864"/>
                <a:gd name="T83" fmla="*/ 507 h 864"/>
                <a:gd name="T84" fmla="*/ 23 w 864"/>
                <a:gd name="T85" fmla="*/ 568 h 864"/>
                <a:gd name="T86" fmla="*/ 47 w 864"/>
                <a:gd name="T87" fmla="*/ 628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9" y="648"/>
                  </a:moveTo>
                  <a:lnTo>
                    <a:pt x="59" y="648"/>
                  </a:lnTo>
                  <a:lnTo>
                    <a:pt x="70" y="667"/>
                  </a:lnTo>
                  <a:lnTo>
                    <a:pt x="83" y="685"/>
                  </a:lnTo>
                  <a:lnTo>
                    <a:pt x="96" y="702"/>
                  </a:lnTo>
                  <a:lnTo>
                    <a:pt x="110" y="719"/>
                  </a:lnTo>
                  <a:lnTo>
                    <a:pt x="124" y="735"/>
                  </a:lnTo>
                  <a:lnTo>
                    <a:pt x="140" y="749"/>
                  </a:lnTo>
                  <a:lnTo>
                    <a:pt x="156" y="764"/>
                  </a:lnTo>
                  <a:lnTo>
                    <a:pt x="173" y="777"/>
                  </a:lnTo>
                  <a:lnTo>
                    <a:pt x="189" y="790"/>
                  </a:lnTo>
                  <a:lnTo>
                    <a:pt x="206" y="800"/>
                  </a:lnTo>
                  <a:lnTo>
                    <a:pt x="225" y="811"/>
                  </a:lnTo>
                  <a:lnTo>
                    <a:pt x="243" y="821"/>
                  </a:lnTo>
                  <a:lnTo>
                    <a:pt x="262" y="829"/>
                  </a:lnTo>
                  <a:lnTo>
                    <a:pt x="282" y="837"/>
                  </a:lnTo>
                  <a:lnTo>
                    <a:pt x="302" y="843"/>
                  </a:lnTo>
                  <a:lnTo>
                    <a:pt x="321" y="850"/>
                  </a:lnTo>
                  <a:lnTo>
                    <a:pt x="341" y="855"/>
                  </a:lnTo>
                  <a:lnTo>
                    <a:pt x="361" y="859"/>
                  </a:lnTo>
                  <a:lnTo>
                    <a:pt x="382" y="861"/>
                  </a:lnTo>
                  <a:lnTo>
                    <a:pt x="403" y="863"/>
                  </a:lnTo>
                  <a:lnTo>
                    <a:pt x="424" y="864"/>
                  </a:lnTo>
                  <a:lnTo>
                    <a:pt x="445" y="864"/>
                  </a:lnTo>
                  <a:lnTo>
                    <a:pt x="466" y="863"/>
                  </a:lnTo>
                  <a:lnTo>
                    <a:pt x="487" y="861"/>
                  </a:lnTo>
                  <a:lnTo>
                    <a:pt x="507" y="857"/>
                  </a:lnTo>
                  <a:lnTo>
                    <a:pt x="528" y="854"/>
                  </a:lnTo>
                  <a:lnTo>
                    <a:pt x="549" y="848"/>
                  </a:lnTo>
                  <a:lnTo>
                    <a:pt x="569" y="842"/>
                  </a:lnTo>
                  <a:lnTo>
                    <a:pt x="589" y="835"/>
                  </a:lnTo>
                  <a:lnTo>
                    <a:pt x="609" y="826"/>
                  </a:lnTo>
                  <a:lnTo>
                    <a:pt x="630" y="817"/>
                  </a:lnTo>
                  <a:lnTo>
                    <a:pt x="649" y="807"/>
                  </a:lnTo>
                  <a:lnTo>
                    <a:pt x="649" y="807"/>
                  </a:lnTo>
                  <a:lnTo>
                    <a:pt x="668" y="795"/>
                  </a:lnTo>
                  <a:lnTo>
                    <a:pt x="686" y="782"/>
                  </a:lnTo>
                  <a:lnTo>
                    <a:pt x="703" y="769"/>
                  </a:lnTo>
                  <a:lnTo>
                    <a:pt x="720" y="755"/>
                  </a:lnTo>
                  <a:lnTo>
                    <a:pt x="735" y="740"/>
                  </a:lnTo>
                  <a:lnTo>
                    <a:pt x="750" y="726"/>
                  </a:lnTo>
                  <a:lnTo>
                    <a:pt x="764" y="709"/>
                  </a:lnTo>
                  <a:lnTo>
                    <a:pt x="777" y="693"/>
                  </a:lnTo>
                  <a:lnTo>
                    <a:pt x="790" y="676"/>
                  </a:lnTo>
                  <a:lnTo>
                    <a:pt x="801" y="658"/>
                  </a:lnTo>
                  <a:lnTo>
                    <a:pt x="811" y="640"/>
                  </a:lnTo>
                  <a:lnTo>
                    <a:pt x="821" y="622"/>
                  </a:lnTo>
                  <a:lnTo>
                    <a:pt x="829" y="603"/>
                  </a:lnTo>
                  <a:lnTo>
                    <a:pt x="837" y="584"/>
                  </a:lnTo>
                  <a:lnTo>
                    <a:pt x="845" y="564"/>
                  </a:lnTo>
                  <a:lnTo>
                    <a:pt x="850" y="543"/>
                  </a:lnTo>
                  <a:lnTo>
                    <a:pt x="855" y="524"/>
                  </a:lnTo>
                  <a:lnTo>
                    <a:pt x="859" y="503"/>
                  </a:lnTo>
                  <a:lnTo>
                    <a:pt x="862" y="484"/>
                  </a:lnTo>
                  <a:lnTo>
                    <a:pt x="864" y="463"/>
                  </a:lnTo>
                  <a:lnTo>
                    <a:pt x="864" y="442"/>
                  </a:lnTo>
                  <a:lnTo>
                    <a:pt x="864" y="421"/>
                  </a:lnTo>
                  <a:lnTo>
                    <a:pt x="863" y="400"/>
                  </a:lnTo>
                  <a:lnTo>
                    <a:pt x="862" y="379"/>
                  </a:lnTo>
                  <a:lnTo>
                    <a:pt x="858" y="358"/>
                  </a:lnTo>
                  <a:lnTo>
                    <a:pt x="854" y="338"/>
                  </a:lnTo>
                  <a:lnTo>
                    <a:pt x="849" y="317"/>
                  </a:lnTo>
                  <a:lnTo>
                    <a:pt x="842" y="296"/>
                  </a:lnTo>
                  <a:lnTo>
                    <a:pt x="836" y="275"/>
                  </a:lnTo>
                  <a:lnTo>
                    <a:pt x="827" y="256"/>
                  </a:lnTo>
                  <a:lnTo>
                    <a:pt x="818" y="236"/>
                  </a:lnTo>
                  <a:lnTo>
                    <a:pt x="807" y="216"/>
                  </a:lnTo>
                  <a:lnTo>
                    <a:pt x="807" y="216"/>
                  </a:lnTo>
                  <a:lnTo>
                    <a:pt x="795" y="197"/>
                  </a:lnTo>
                  <a:lnTo>
                    <a:pt x="782" y="179"/>
                  </a:lnTo>
                  <a:lnTo>
                    <a:pt x="769" y="162"/>
                  </a:lnTo>
                  <a:lnTo>
                    <a:pt x="756" y="145"/>
                  </a:lnTo>
                  <a:lnTo>
                    <a:pt x="741" y="129"/>
                  </a:lnTo>
                  <a:lnTo>
                    <a:pt x="726" y="115"/>
                  </a:lnTo>
                  <a:lnTo>
                    <a:pt x="709" y="100"/>
                  </a:lnTo>
                  <a:lnTo>
                    <a:pt x="694" y="87"/>
                  </a:lnTo>
                  <a:lnTo>
                    <a:pt x="677" y="76"/>
                  </a:lnTo>
                  <a:lnTo>
                    <a:pt x="659" y="64"/>
                  </a:lnTo>
                  <a:lnTo>
                    <a:pt x="640" y="54"/>
                  </a:lnTo>
                  <a:lnTo>
                    <a:pt x="622" y="44"/>
                  </a:lnTo>
                  <a:lnTo>
                    <a:pt x="604" y="35"/>
                  </a:lnTo>
                  <a:lnTo>
                    <a:pt x="584" y="28"/>
                  </a:lnTo>
                  <a:lnTo>
                    <a:pt x="565" y="21"/>
                  </a:lnTo>
                  <a:lnTo>
                    <a:pt x="545" y="15"/>
                  </a:lnTo>
                  <a:lnTo>
                    <a:pt x="524" y="11"/>
                  </a:lnTo>
                  <a:lnTo>
                    <a:pt x="503" y="7"/>
                  </a:lnTo>
                  <a:lnTo>
                    <a:pt x="484" y="3"/>
                  </a:lnTo>
                  <a:lnTo>
                    <a:pt x="463" y="1"/>
                  </a:lnTo>
                  <a:lnTo>
                    <a:pt x="442" y="0"/>
                  </a:lnTo>
                  <a:lnTo>
                    <a:pt x="421" y="0"/>
                  </a:lnTo>
                  <a:lnTo>
                    <a:pt x="401" y="1"/>
                  </a:lnTo>
                  <a:lnTo>
                    <a:pt x="380" y="3"/>
                  </a:lnTo>
                  <a:lnTo>
                    <a:pt x="359" y="7"/>
                  </a:lnTo>
                  <a:lnTo>
                    <a:pt x="338" y="11"/>
                  </a:lnTo>
                  <a:lnTo>
                    <a:pt x="317" y="16"/>
                  </a:lnTo>
                  <a:lnTo>
                    <a:pt x="296" y="22"/>
                  </a:lnTo>
                  <a:lnTo>
                    <a:pt x="277" y="29"/>
                  </a:lnTo>
                  <a:lnTo>
                    <a:pt x="256" y="38"/>
                  </a:lnTo>
                  <a:lnTo>
                    <a:pt x="236" y="47"/>
                  </a:lnTo>
                  <a:lnTo>
                    <a:pt x="217" y="57"/>
                  </a:lnTo>
                  <a:lnTo>
                    <a:pt x="217" y="57"/>
                  </a:lnTo>
                  <a:lnTo>
                    <a:pt x="197" y="69"/>
                  </a:lnTo>
                  <a:lnTo>
                    <a:pt x="179" y="82"/>
                  </a:lnTo>
                  <a:lnTo>
                    <a:pt x="162" y="95"/>
                  </a:lnTo>
                  <a:lnTo>
                    <a:pt x="145" y="110"/>
                  </a:lnTo>
                  <a:lnTo>
                    <a:pt x="129" y="124"/>
                  </a:lnTo>
                  <a:lnTo>
                    <a:pt x="115" y="140"/>
                  </a:lnTo>
                  <a:lnTo>
                    <a:pt x="101" y="155"/>
                  </a:lnTo>
                  <a:lnTo>
                    <a:pt x="88" y="172"/>
                  </a:lnTo>
                  <a:lnTo>
                    <a:pt x="76" y="189"/>
                  </a:lnTo>
                  <a:lnTo>
                    <a:pt x="64" y="206"/>
                  </a:lnTo>
                  <a:lnTo>
                    <a:pt x="54" y="224"/>
                  </a:lnTo>
                  <a:lnTo>
                    <a:pt x="45" y="243"/>
                  </a:lnTo>
                  <a:lnTo>
                    <a:pt x="36" y="262"/>
                  </a:lnTo>
                  <a:lnTo>
                    <a:pt x="28" y="280"/>
                  </a:lnTo>
                  <a:lnTo>
                    <a:pt x="21" y="300"/>
                  </a:lnTo>
                  <a:lnTo>
                    <a:pt x="15" y="321"/>
                  </a:lnTo>
                  <a:lnTo>
                    <a:pt x="11" y="340"/>
                  </a:lnTo>
                  <a:lnTo>
                    <a:pt x="7" y="361"/>
                  </a:lnTo>
                  <a:lnTo>
                    <a:pt x="3" y="382"/>
                  </a:lnTo>
                  <a:lnTo>
                    <a:pt x="2" y="403"/>
                  </a:lnTo>
                  <a:lnTo>
                    <a:pt x="0" y="422"/>
                  </a:lnTo>
                  <a:lnTo>
                    <a:pt x="0" y="443"/>
                  </a:lnTo>
                  <a:lnTo>
                    <a:pt x="2" y="465"/>
                  </a:lnTo>
                  <a:lnTo>
                    <a:pt x="4" y="486"/>
                  </a:lnTo>
                  <a:lnTo>
                    <a:pt x="7" y="507"/>
                  </a:lnTo>
                  <a:lnTo>
                    <a:pt x="11" y="528"/>
                  </a:lnTo>
                  <a:lnTo>
                    <a:pt x="16" y="547"/>
                  </a:lnTo>
                  <a:lnTo>
                    <a:pt x="23" y="568"/>
                  </a:lnTo>
                  <a:lnTo>
                    <a:pt x="30" y="589"/>
                  </a:lnTo>
                  <a:lnTo>
                    <a:pt x="38" y="609"/>
                  </a:lnTo>
                  <a:lnTo>
                    <a:pt x="47" y="628"/>
                  </a:lnTo>
                  <a:lnTo>
                    <a:pt x="59" y="648"/>
                  </a:lnTo>
                  <a:lnTo>
                    <a:pt x="59" y="6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10"/>
            <p:cNvSpPr>
              <a:spLocks/>
            </p:cNvSpPr>
            <p:nvPr userDrawn="1"/>
          </p:nvSpPr>
          <p:spPr bwMode="auto">
            <a:xfrm>
              <a:off x="1549" y="545"/>
              <a:ext cx="196" cy="196"/>
            </a:xfrm>
            <a:custGeom>
              <a:avLst/>
              <a:gdLst>
                <a:gd name="T0" fmla="*/ 64 w 783"/>
                <a:gd name="T1" fmla="*/ 605 h 783"/>
                <a:gd name="T2" fmla="*/ 99 w 783"/>
                <a:gd name="T3" fmla="*/ 652 h 783"/>
                <a:gd name="T4" fmla="*/ 141 w 783"/>
                <a:gd name="T5" fmla="*/ 692 h 783"/>
                <a:gd name="T6" fmla="*/ 186 w 783"/>
                <a:gd name="T7" fmla="*/ 725 h 783"/>
                <a:gd name="T8" fmla="*/ 237 w 783"/>
                <a:gd name="T9" fmla="*/ 751 h 783"/>
                <a:gd name="T10" fmla="*/ 290 w 783"/>
                <a:gd name="T11" fmla="*/ 769 h 783"/>
                <a:gd name="T12" fmla="*/ 345 w 783"/>
                <a:gd name="T13" fmla="*/ 781 h 783"/>
                <a:gd name="T14" fmla="*/ 403 w 783"/>
                <a:gd name="T15" fmla="*/ 783 h 783"/>
                <a:gd name="T16" fmla="*/ 459 w 783"/>
                <a:gd name="T17" fmla="*/ 777 h 783"/>
                <a:gd name="T18" fmla="*/ 515 w 783"/>
                <a:gd name="T19" fmla="*/ 763 h 783"/>
                <a:gd name="T20" fmla="*/ 569 w 783"/>
                <a:gd name="T21" fmla="*/ 740 h 783"/>
                <a:gd name="T22" fmla="*/ 605 w 783"/>
                <a:gd name="T23" fmla="*/ 720 h 783"/>
                <a:gd name="T24" fmla="*/ 651 w 783"/>
                <a:gd name="T25" fmla="*/ 684 h 783"/>
                <a:gd name="T26" fmla="*/ 692 w 783"/>
                <a:gd name="T27" fmla="*/ 643 h 783"/>
                <a:gd name="T28" fmla="*/ 726 w 783"/>
                <a:gd name="T29" fmla="*/ 596 h 783"/>
                <a:gd name="T30" fmla="*/ 752 w 783"/>
                <a:gd name="T31" fmla="*/ 546 h 783"/>
                <a:gd name="T32" fmla="*/ 770 w 783"/>
                <a:gd name="T33" fmla="*/ 493 h 783"/>
                <a:gd name="T34" fmla="*/ 780 w 783"/>
                <a:gd name="T35" fmla="*/ 437 h 783"/>
                <a:gd name="T36" fmla="*/ 783 w 783"/>
                <a:gd name="T37" fmla="*/ 381 h 783"/>
                <a:gd name="T38" fmla="*/ 778 w 783"/>
                <a:gd name="T39" fmla="*/ 323 h 783"/>
                <a:gd name="T40" fmla="*/ 764 w 783"/>
                <a:gd name="T41" fmla="*/ 267 h 783"/>
                <a:gd name="T42" fmla="*/ 740 w 783"/>
                <a:gd name="T43" fmla="*/ 213 h 783"/>
                <a:gd name="T44" fmla="*/ 721 w 783"/>
                <a:gd name="T45" fmla="*/ 179 h 783"/>
                <a:gd name="T46" fmla="*/ 684 w 783"/>
                <a:gd name="T47" fmla="*/ 132 h 783"/>
                <a:gd name="T48" fmla="*/ 642 w 783"/>
                <a:gd name="T49" fmla="*/ 92 h 783"/>
                <a:gd name="T50" fmla="*/ 597 w 783"/>
                <a:gd name="T51" fmla="*/ 58 h 783"/>
                <a:gd name="T52" fmla="*/ 546 w 783"/>
                <a:gd name="T53" fmla="*/ 32 h 783"/>
                <a:gd name="T54" fmla="*/ 492 w 783"/>
                <a:gd name="T55" fmla="*/ 13 h 783"/>
                <a:gd name="T56" fmla="*/ 438 w 783"/>
                <a:gd name="T57" fmla="*/ 3 h 783"/>
                <a:gd name="T58" fmla="*/ 382 w 783"/>
                <a:gd name="T59" fmla="*/ 0 h 783"/>
                <a:gd name="T60" fmla="*/ 324 w 783"/>
                <a:gd name="T61" fmla="*/ 6 h 783"/>
                <a:gd name="T62" fmla="*/ 268 w 783"/>
                <a:gd name="T63" fmla="*/ 20 h 783"/>
                <a:gd name="T64" fmla="*/ 214 w 783"/>
                <a:gd name="T65" fmla="*/ 43 h 783"/>
                <a:gd name="T66" fmla="*/ 178 w 783"/>
                <a:gd name="T67" fmla="*/ 63 h 783"/>
                <a:gd name="T68" fmla="*/ 132 w 783"/>
                <a:gd name="T69" fmla="*/ 98 h 783"/>
                <a:gd name="T70" fmla="*/ 91 w 783"/>
                <a:gd name="T71" fmla="*/ 140 h 783"/>
                <a:gd name="T72" fmla="*/ 59 w 783"/>
                <a:gd name="T73" fmla="*/ 187 h 783"/>
                <a:gd name="T74" fmla="*/ 32 w 783"/>
                <a:gd name="T75" fmla="*/ 237 h 783"/>
                <a:gd name="T76" fmla="*/ 13 w 783"/>
                <a:gd name="T77" fmla="*/ 290 h 783"/>
                <a:gd name="T78" fmla="*/ 3 w 783"/>
                <a:gd name="T79" fmla="*/ 346 h 783"/>
                <a:gd name="T80" fmla="*/ 0 w 783"/>
                <a:gd name="T81" fmla="*/ 402 h 783"/>
                <a:gd name="T82" fmla="*/ 6 w 783"/>
                <a:gd name="T83" fmla="*/ 459 h 783"/>
                <a:gd name="T84" fmla="*/ 19 w 783"/>
                <a:gd name="T85" fmla="*/ 515 h 783"/>
                <a:gd name="T86" fmla="*/ 43 w 783"/>
                <a:gd name="T87" fmla="*/ 57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587"/>
                  </a:moveTo>
                  <a:lnTo>
                    <a:pt x="52" y="587"/>
                  </a:lnTo>
                  <a:lnTo>
                    <a:pt x="64" y="605"/>
                  </a:lnTo>
                  <a:lnTo>
                    <a:pt x="74" y="621"/>
                  </a:lnTo>
                  <a:lnTo>
                    <a:pt x="86" y="636"/>
                  </a:lnTo>
                  <a:lnTo>
                    <a:pt x="99" y="652"/>
                  </a:lnTo>
                  <a:lnTo>
                    <a:pt x="112" y="666"/>
                  </a:lnTo>
                  <a:lnTo>
                    <a:pt x="126" y="679"/>
                  </a:lnTo>
                  <a:lnTo>
                    <a:pt x="141" y="692"/>
                  </a:lnTo>
                  <a:lnTo>
                    <a:pt x="155" y="704"/>
                  </a:lnTo>
                  <a:lnTo>
                    <a:pt x="171" y="714"/>
                  </a:lnTo>
                  <a:lnTo>
                    <a:pt x="186" y="725"/>
                  </a:lnTo>
                  <a:lnTo>
                    <a:pt x="203" y="735"/>
                  </a:lnTo>
                  <a:lnTo>
                    <a:pt x="220" y="743"/>
                  </a:lnTo>
                  <a:lnTo>
                    <a:pt x="237" y="751"/>
                  </a:lnTo>
                  <a:lnTo>
                    <a:pt x="254" y="759"/>
                  </a:lnTo>
                  <a:lnTo>
                    <a:pt x="272" y="764"/>
                  </a:lnTo>
                  <a:lnTo>
                    <a:pt x="290" y="769"/>
                  </a:lnTo>
                  <a:lnTo>
                    <a:pt x="309" y="774"/>
                  </a:lnTo>
                  <a:lnTo>
                    <a:pt x="327" y="778"/>
                  </a:lnTo>
                  <a:lnTo>
                    <a:pt x="345" y="781"/>
                  </a:lnTo>
                  <a:lnTo>
                    <a:pt x="365" y="782"/>
                  </a:lnTo>
                  <a:lnTo>
                    <a:pt x="383" y="783"/>
                  </a:lnTo>
                  <a:lnTo>
                    <a:pt x="403" y="783"/>
                  </a:lnTo>
                  <a:lnTo>
                    <a:pt x="421" y="782"/>
                  </a:lnTo>
                  <a:lnTo>
                    <a:pt x="440" y="779"/>
                  </a:lnTo>
                  <a:lnTo>
                    <a:pt x="459" y="777"/>
                  </a:lnTo>
                  <a:lnTo>
                    <a:pt x="478" y="773"/>
                  </a:lnTo>
                  <a:lnTo>
                    <a:pt x="496" y="769"/>
                  </a:lnTo>
                  <a:lnTo>
                    <a:pt x="515" y="763"/>
                  </a:lnTo>
                  <a:lnTo>
                    <a:pt x="534" y="756"/>
                  </a:lnTo>
                  <a:lnTo>
                    <a:pt x="552" y="748"/>
                  </a:lnTo>
                  <a:lnTo>
                    <a:pt x="569" y="740"/>
                  </a:lnTo>
                  <a:lnTo>
                    <a:pt x="588" y="730"/>
                  </a:lnTo>
                  <a:lnTo>
                    <a:pt x="588" y="730"/>
                  </a:lnTo>
                  <a:lnTo>
                    <a:pt x="605" y="720"/>
                  </a:lnTo>
                  <a:lnTo>
                    <a:pt x="621" y="709"/>
                  </a:lnTo>
                  <a:lnTo>
                    <a:pt x="637" y="697"/>
                  </a:lnTo>
                  <a:lnTo>
                    <a:pt x="651" y="684"/>
                  </a:lnTo>
                  <a:lnTo>
                    <a:pt x="666" y="671"/>
                  </a:lnTo>
                  <a:lnTo>
                    <a:pt x="680" y="657"/>
                  </a:lnTo>
                  <a:lnTo>
                    <a:pt x="692" y="643"/>
                  </a:lnTo>
                  <a:lnTo>
                    <a:pt x="704" y="627"/>
                  </a:lnTo>
                  <a:lnTo>
                    <a:pt x="715" y="613"/>
                  </a:lnTo>
                  <a:lnTo>
                    <a:pt x="726" y="596"/>
                  </a:lnTo>
                  <a:lnTo>
                    <a:pt x="735" y="580"/>
                  </a:lnTo>
                  <a:lnTo>
                    <a:pt x="744" y="563"/>
                  </a:lnTo>
                  <a:lnTo>
                    <a:pt x="752" y="546"/>
                  </a:lnTo>
                  <a:lnTo>
                    <a:pt x="758" y="528"/>
                  </a:lnTo>
                  <a:lnTo>
                    <a:pt x="765" y="511"/>
                  </a:lnTo>
                  <a:lnTo>
                    <a:pt x="770" y="493"/>
                  </a:lnTo>
                  <a:lnTo>
                    <a:pt x="774" y="475"/>
                  </a:lnTo>
                  <a:lnTo>
                    <a:pt x="778" y="456"/>
                  </a:lnTo>
                  <a:lnTo>
                    <a:pt x="780" y="437"/>
                  </a:lnTo>
                  <a:lnTo>
                    <a:pt x="782" y="419"/>
                  </a:lnTo>
                  <a:lnTo>
                    <a:pt x="783" y="400"/>
                  </a:lnTo>
                  <a:lnTo>
                    <a:pt x="783" y="381"/>
                  </a:lnTo>
                  <a:lnTo>
                    <a:pt x="782" y="363"/>
                  </a:lnTo>
                  <a:lnTo>
                    <a:pt x="780" y="343"/>
                  </a:lnTo>
                  <a:lnTo>
                    <a:pt x="778" y="323"/>
                  </a:lnTo>
                  <a:lnTo>
                    <a:pt x="774" y="305"/>
                  </a:lnTo>
                  <a:lnTo>
                    <a:pt x="769" y="287"/>
                  </a:lnTo>
                  <a:lnTo>
                    <a:pt x="764" y="267"/>
                  </a:lnTo>
                  <a:lnTo>
                    <a:pt x="757" y="249"/>
                  </a:lnTo>
                  <a:lnTo>
                    <a:pt x="749" y="231"/>
                  </a:lnTo>
                  <a:lnTo>
                    <a:pt x="740" y="213"/>
                  </a:lnTo>
                  <a:lnTo>
                    <a:pt x="731" y="196"/>
                  </a:lnTo>
                  <a:lnTo>
                    <a:pt x="731" y="196"/>
                  </a:lnTo>
                  <a:lnTo>
                    <a:pt x="721" y="179"/>
                  </a:lnTo>
                  <a:lnTo>
                    <a:pt x="709" y="162"/>
                  </a:lnTo>
                  <a:lnTo>
                    <a:pt x="697" y="146"/>
                  </a:lnTo>
                  <a:lnTo>
                    <a:pt x="684" y="132"/>
                  </a:lnTo>
                  <a:lnTo>
                    <a:pt x="671" y="118"/>
                  </a:lnTo>
                  <a:lnTo>
                    <a:pt x="658" y="103"/>
                  </a:lnTo>
                  <a:lnTo>
                    <a:pt x="642" y="92"/>
                  </a:lnTo>
                  <a:lnTo>
                    <a:pt x="628" y="79"/>
                  </a:lnTo>
                  <a:lnTo>
                    <a:pt x="612" y="68"/>
                  </a:lnTo>
                  <a:lnTo>
                    <a:pt x="597" y="58"/>
                  </a:lnTo>
                  <a:lnTo>
                    <a:pt x="580" y="49"/>
                  </a:lnTo>
                  <a:lnTo>
                    <a:pt x="563" y="39"/>
                  </a:lnTo>
                  <a:lnTo>
                    <a:pt x="546" y="32"/>
                  </a:lnTo>
                  <a:lnTo>
                    <a:pt x="529" y="25"/>
                  </a:lnTo>
                  <a:lnTo>
                    <a:pt x="511" y="19"/>
                  </a:lnTo>
                  <a:lnTo>
                    <a:pt x="492" y="13"/>
                  </a:lnTo>
                  <a:lnTo>
                    <a:pt x="474" y="8"/>
                  </a:lnTo>
                  <a:lnTo>
                    <a:pt x="456" y="6"/>
                  </a:lnTo>
                  <a:lnTo>
                    <a:pt x="438" y="3"/>
                  </a:lnTo>
                  <a:lnTo>
                    <a:pt x="420" y="0"/>
                  </a:lnTo>
                  <a:lnTo>
                    <a:pt x="400" y="0"/>
                  </a:lnTo>
                  <a:lnTo>
                    <a:pt x="382" y="0"/>
                  </a:lnTo>
                  <a:lnTo>
                    <a:pt x="362" y="0"/>
                  </a:lnTo>
                  <a:lnTo>
                    <a:pt x="344" y="3"/>
                  </a:lnTo>
                  <a:lnTo>
                    <a:pt x="324" y="6"/>
                  </a:lnTo>
                  <a:lnTo>
                    <a:pt x="306" y="9"/>
                  </a:lnTo>
                  <a:lnTo>
                    <a:pt x="287" y="15"/>
                  </a:lnTo>
                  <a:lnTo>
                    <a:pt x="268" y="20"/>
                  </a:lnTo>
                  <a:lnTo>
                    <a:pt x="250" y="26"/>
                  </a:lnTo>
                  <a:lnTo>
                    <a:pt x="232" y="34"/>
                  </a:lnTo>
                  <a:lnTo>
                    <a:pt x="214" y="43"/>
                  </a:lnTo>
                  <a:lnTo>
                    <a:pt x="195" y="52"/>
                  </a:lnTo>
                  <a:lnTo>
                    <a:pt x="195" y="52"/>
                  </a:lnTo>
                  <a:lnTo>
                    <a:pt x="178" y="63"/>
                  </a:lnTo>
                  <a:lnTo>
                    <a:pt x="163" y="75"/>
                  </a:lnTo>
                  <a:lnTo>
                    <a:pt x="147" y="86"/>
                  </a:lnTo>
                  <a:lnTo>
                    <a:pt x="132" y="98"/>
                  </a:lnTo>
                  <a:lnTo>
                    <a:pt x="117" y="112"/>
                  </a:lnTo>
                  <a:lnTo>
                    <a:pt x="104" y="125"/>
                  </a:lnTo>
                  <a:lnTo>
                    <a:pt x="91" y="140"/>
                  </a:lnTo>
                  <a:lnTo>
                    <a:pt x="79" y="155"/>
                  </a:lnTo>
                  <a:lnTo>
                    <a:pt x="68" y="171"/>
                  </a:lnTo>
                  <a:lnTo>
                    <a:pt x="59" y="187"/>
                  </a:lnTo>
                  <a:lnTo>
                    <a:pt x="48" y="202"/>
                  </a:lnTo>
                  <a:lnTo>
                    <a:pt x="40" y="219"/>
                  </a:lnTo>
                  <a:lnTo>
                    <a:pt x="32" y="237"/>
                  </a:lnTo>
                  <a:lnTo>
                    <a:pt x="25" y="254"/>
                  </a:lnTo>
                  <a:lnTo>
                    <a:pt x="19" y="273"/>
                  </a:lnTo>
                  <a:lnTo>
                    <a:pt x="13" y="290"/>
                  </a:lnTo>
                  <a:lnTo>
                    <a:pt x="9" y="308"/>
                  </a:lnTo>
                  <a:lnTo>
                    <a:pt x="5" y="327"/>
                  </a:lnTo>
                  <a:lnTo>
                    <a:pt x="3" y="346"/>
                  </a:lnTo>
                  <a:lnTo>
                    <a:pt x="1" y="364"/>
                  </a:lnTo>
                  <a:lnTo>
                    <a:pt x="0" y="383"/>
                  </a:lnTo>
                  <a:lnTo>
                    <a:pt x="0" y="402"/>
                  </a:lnTo>
                  <a:lnTo>
                    <a:pt x="1" y="421"/>
                  </a:lnTo>
                  <a:lnTo>
                    <a:pt x="3" y="439"/>
                  </a:lnTo>
                  <a:lnTo>
                    <a:pt x="6" y="459"/>
                  </a:lnTo>
                  <a:lnTo>
                    <a:pt x="9" y="477"/>
                  </a:lnTo>
                  <a:lnTo>
                    <a:pt x="14" y="497"/>
                  </a:lnTo>
                  <a:lnTo>
                    <a:pt x="19" y="515"/>
                  </a:lnTo>
                  <a:lnTo>
                    <a:pt x="27" y="533"/>
                  </a:lnTo>
                  <a:lnTo>
                    <a:pt x="34" y="551"/>
                  </a:lnTo>
                  <a:lnTo>
                    <a:pt x="43" y="570"/>
                  </a:lnTo>
                  <a:lnTo>
                    <a:pt x="52" y="587"/>
                  </a:lnTo>
                  <a:lnTo>
                    <a:pt x="52" y="5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11"/>
            <p:cNvSpPr>
              <a:spLocks/>
            </p:cNvSpPr>
            <p:nvPr userDrawn="1"/>
          </p:nvSpPr>
          <p:spPr bwMode="auto">
            <a:xfrm>
              <a:off x="1340" y="682"/>
              <a:ext cx="175" cy="175"/>
            </a:xfrm>
            <a:custGeom>
              <a:avLst/>
              <a:gdLst>
                <a:gd name="T0" fmla="*/ 58 w 703"/>
                <a:gd name="T1" fmla="*/ 542 h 703"/>
                <a:gd name="T2" fmla="*/ 89 w 703"/>
                <a:gd name="T3" fmla="*/ 585 h 703"/>
                <a:gd name="T4" fmla="*/ 127 w 703"/>
                <a:gd name="T5" fmla="*/ 620 h 703"/>
                <a:gd name="T6" fmla="*/ 168 w 703"/>
                <a:gd name="T7" fmla="*/ 650 h 703"/>
                <a:gd name="T8" fmla="*/ 213 w 703"/>
                <a:gd name="T9" fmla="*/ 674 h 703"/>
                <a:gd name="T10" fmla="*/ 261 w 703"/>
                <a:gd name="T11" fmla="*/ 691 h 703"/>
                <a:gd name="T12" fmla="*/ 310 w 703"/>
                <a:gd name="T13" fmla="*/ 700 h 703"/>
                <a:gd name="T14" fmla="*/ 361 w 703"/>
                <a:gd name="T15" fmla="*/ 703 h 703"/>
                <a:gd name="T16" fmla="*/ 412 w 703"/>
                <a:gd name="T17" fmla="*/ 697 h 703"/>
                <a:gd name="T18" fmla="*/ 463 w 703"/>
                <a:gd name="T19" fmla="*/ 684 h 703"/>
                <a:gd name="T20" fmla="*/ 511 w 703"/>
                <a:gd name="T21" fmla="*/ 665 h 703"/>
                <a:gd name="T22" fmla="*/ 542 w 703"/>
                <a:gd name="T23" fmla="*/ 646 h 703"/>
                <a:gd name="T24" fmla="*/ 585 w 703"/>
                <a:gd name="T25" fmla="*/ 614 h 703"/>
                <a:gd name="T26" fmla="*/ 621 w 703"/>
                <a:gd name="T27" fmla="*/ 577 h 703"/>
                <a:gd name="T28" fmla="*/ 651 w 703"/>
                <a:gd name="T29" fmla="*/ 536 h 703"/>
                <a:gd name="T30" fmla="*/ 674 w 703"/>
                <a:gd name="T31" fmla="*/ 490 h 703"/>
                <a:gd name="T32" fmla="*/ 691 w 703"/>
                <a:gd name="T33" fmla="*/ 442 h 703"/>
                <a:gd name="T34" fmla="*/ 700 w 703"/>
                <a:gd name="T35" fmla="*/ 392 h 703"/>
                <a:gd name="T36" fmla="*/ 703 w 703"/>
                <a:gd name="T37" fmla="*/ 342 h 703"/>
                <a:gd name="T38" fmla="*/ 697 w 703"/>
                <a:gd name="T39" fmla="*/ 291 h 703"/>
                <a:gd name="T40" fmla="*/ 684 w 703"/>
                <a:gd name="T41" fmla="*/ 241 h 703"/>
                <a:gd name="T42" fmla="*/ 665 w 703"/>
                <a:gd name="T43" fmla="*/ 192 h 703"/>
                <a:gd name="T44" fmla="*/ 647 w 703"/>
                <a:gd name="T45" fmla="*/ 161 h 703"/>
                <a:gd name="T46" fmla="*/ 614 w 703"/>
                <a:gd name="T47" fmla="*/ 119 h 703"/>
                <a:gd name="T48" fmla="*/ 578 w 703"/>
                <a:gd name="T49" fmla="*/ 82 h 703"/>
                <a:gd name="T50" fmla="*/ 536 w 703"/>
                <a:gd name="T51" fmla="*/ 52 h 703"/>
                <a:gd name="T52" fmla="*/ 490 w 703"/>
                <a:gd name="T53" fmla="*/ 29 h 703"/>
                <a:gd name="T54" fmla="*/ 442 w 703"/>
                <a:gd name="T55" fmla="*/ 12 h 703"/>
                <a:gd name="T56" fmla="*/ 393 w 703"/>
                <a:gd name="T57" fmla="*/ 3 h 703"/>
                <a:gd name="T58" fmla="*/ 342 w 703"/>
                <a:gd name="T59" fmla="*/ 0 h 703"/>
                <a:gd name="T60" fmla="*/ 291 w 703"/>
                <a:gd name="T61" fmla="*/ 5 h 703"/>
                <a:gd name="T62" fmla="*/ 241 w 703"/>
                <a:gd name="T63" fmla="*/ 19 h 703"/>
                <a:gd name="T64" fmla="*/ 192 w 703"/>
                <a:gd name="T65" fmla="*/ 39 h 703"/>
                <a:gd name="T66" fmla="*/ 161 w 703"/>
                <a:gd name="T67" fmla="*/ 58 h 703"/>
                <a:gd name="T68" fmla="*/ 119 w 703"/>
                <a:gd name="T69" fmla="*/ 89 h 703"/>
                <a:gd name="T70" fmla="*/ 82 w 703"/>
                <a:gd name="T71" fmla="*/ 127 h 703"/>
                <a:gd name="T72" fmla="*/ 52 w 703"/>
                <a:gd name="T73" fmla="*/ 168 h 703"/>
                <a:gd name="T74" fmla="*/ 29 w 703"/>
                <a:gd name="T75" fmla="*/ 213 h 703"/>
                <a:gd name="T76" fmla="*/ 12 w 703"/>
                <a:gd name="T77" fmla="*/ 261 h 703"/>
                <a:gd name="T78" fmla="*/ 3 w 703"/>
                <a:gd name="T79" fmla="*/ 310 h 703"/>
                <a:gd name="T80" fmla="*/ 0 w 703"/>
                <a:gd name="T81" fmla="*/ 361 h 703"/>
                <a:gd name="T82" fmla="*/ 6 w 703"/>
                <a:gd name="T83" fmla="*/ 412 h 703"/>
                <a:gd name="T84" fmla="*/ 19 w 703"/>
                <a:gd name="T85" fmla="*/ 463 h 703"/>
                <a:gd name="T86" fmla="*/ 39 w 703"/>
                <a:gd name="T87" fmla="*/ 51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527"/>
                  </a:moveTo>
                  <a:lnTo>
                    <a:pt x="47" y="527"/>
                  </a:lnTo>
                  <a:lnTo>
                    <a:pt x="58" y="542"/>
                  </a:lnTo>
                  <a:lnTo>
                    <a:pt x="67" y="558"/>
                  </a:lnTo>
                  <a:lnTo>
                    <a:pt x="79" y="571"/>
                  </a:lnTo>
                  <a:lnTo>
                    <a:pt x="89" y="585"/>
                  </a:lnTo>
                  <a:lnTo>
                    <a:pt x="101" y="597"/>
                  </a:lnTo>
                  <a:lnTo>
                    <a:pt x="114" y="610"/>
                  </a:lnTo>
                  <a:lnTo>
                    <a:pt x="127" y="620"/>
                  </a:lnTo>
                  <a:lnTo>
                    <a:pt x="140" y="632"/>
                  </a:lnTo>
                  <a:lnTo>
                    <a:pt x="154" y="641"/>
                  </a:lnTo>
                  <a:lnTo>
                    <a:pt x="168" y="650"/>
                  </a:lnTo>
                  <a:lnTo>
                    <a:pt x="183" y="660"/>
                  </a:lnTo>
                  <a:lnTo>
                    <a:pt x="198" y="667"/>
                  </a:lnTo>
                  <a:lnTo>
                    <a:pt x="213" y="674"/>
                  </a:lnTo>
                  <a:lnTo>
                    <a:pt x="228" y="680"/>
                  </a:lnTo>
                  <a:lnTo>
                    <a:pt x="245" y="686"/>
                  </a:lnTo>
                  <a:lnTo>
                    <a:pt x="261" y="691"/>
                  </a:lnTo>
                  <a:lnTo>
                    <a:pt x="278" y="695"/>
                  </a:lnTo>
                  <a:lnTo>
                    <a:pt x="294" y="697"/>
                  </a:lnTo>
                  <a:lnTo>
                    <a:pt x="310" y="700"/>
                  </a:lnTo>
                  <a:lnTo>
                    <a:pt x="327" y="703"/>
                  </a:lnTo>
                  <a:lnTo>
                    <a:pt x="344" y="703"/>
                  </a:lnTo>
                  <a:lnTo>
                    <a:pt x="361" y="703"/>
                  </a:lnTo>
                  <a:lnTo>
                    <a:pt x="378" y="701"/>
                  </a:lnTo>
                  <a:lnTo>
                    <a:pt x="395" y="700"/>
                  </a:lnTo>
                  <a:lnTo>
                    <a:pt x="412" y="697"/>
                  </a:lnTo>
                  <a:lnTo>
                    <a:pt x="429" y="695"/>
                  </a:lnTo>
                  <a:lnTo>
                    <a:pt x="446" y="689"/>
                  </a:lnTo>
                  <a:lnTo>
                    <a:pt x="463" y="684"/>
                  </a:lnTo>
                  <a:lnTo>
                    <a:pt x="479" y="679"/>
                  </a:lnTo>
                  <a:lnTo>
                    <a:pt x="495" y="673"/>
                  </a:lnTo>
                  <a:lnTo>
                    <a:pt x="511" y="665"/>
                  </a:lnTo>
                  <a:lnTo>
                    <a:pt x="527" y="656"/>
                  </a:lnTo>
                  <a:lnTo>
                    <a:pt x="527" y="656"/>
                  </a:lnTo>
                  <a:lnTo>
                    <a:pt x="542" y="646"/>
                  </a:lnTo>
                  <a:lnTo>
                    <a:pt x="558" y="636"/>
                  </a:lnTo>
                  <a:lnTo>
                    <a:pt x="571" y="626"/>
                  </a:lnTo>
                  <a:lnTo>
                    <a:pt x="585" y="614"/>
                  </a:lnTo>
                  <a:lnTo>
                    <a:pt x="597" y="602"/>
                  </a:lnTo>
                  <a:lnTo>
                    <a:pt x="610" y="589"/>
                  </a:lnTo>
                  <a:lnTo>
                    <a:pt x="621" y="577"/>
                  </a:lnTo>
                  <a:lnTo>
                    <a:pt x="632" y="563"/>
                  </a:lnTo>
                  <a:lnTo>
                    <a:pt x="641" y="550"/>
                  </a:lnTo>
                  <a:lnTo>
                    <a:pt x="651" y="536"/>
                  </a:lnTo>
                  <a:lnTo>
                    <a:pt x="660" y="520"/>
                  </a:lnTo>
                  <a:lnTo>
                    <a:pt x="668" y="506"/>
                  </a:lnTo>
                  <a:lnTo>
                    <a:pt x="674" y="490"/>
                  </a:lnTo>
                  <a:lnTo>
                    <a:pt x="681" y="475"/>
                  </a:lnTo>
                  <a:lnTo>
                    <a:pt x="686" y="459"/>
                  </a:lnTo>
                  <a:lnTo>
                    <a:pt x="691" y="442"/>
                  </a:lnTo>
                  <a:lnTo>
                    <a:pt x="695" y="426"/>
                  </a:lnTo>
                  <a:lnTo>
                    <a:pt x="697" y="409"/>
                  </a:lnTo>
                  <a:lnTo>
                    <a:pt x="700" y="392"/>
                  </a:lnTo>
                  <a:lnTo>
                    <a:pt x="701" y="375"/>
                  </a:lnTo>
                  <a:lnTo>
                    <a:pt x="703" y="359"/>
                  </a:lnTo>
                  <a:lnTo>
                    <a:pt x="703" y="342"/>
                  </a:lnTo>
                  <a:lnTo>
                    <a:pt x="701" y="325"/>
                  </a:lnTo>
                  <a:lnTo>
                    <a:pt x="700" y="308"/>
                  </a:lnTo>
                  <a:lnTo>
                    <a:pt x="697" y="291"/>
                  </a:lnTo>
                  <a:lnTo>
                    <a:pt x="695" y="274"/>
                  </a:lnTo>
                  <a:lnTo>
                    <a:pt x="690" y="258"/>
                  </a:lnTo>
                  <a:lnTo>
                    <a:pt x="684" y="241"/>
                  </a:lnTo>
                  <a:lnTo>
                    <a:pt x="679" y="224"/>
                  </a:lnTo>
                  <a:lnTo>
                    <a:pt x="673" y="209"/>
                  </a:lnTo>
                  <a:lnTo>
                    <a:pt x="665" y="192"/>
                  </a:lnTo>
                  <a:lnTo>
                    <a:pt x="656" y="176"/>
                  </a:lnTo>
                  <a:lnTo>
                    <a:pt x="656" y="176"/>
                  </a:lnTo>
                  <a:lnTo>
                    <a:pt x="647" y="161"/>
                  </a:lnTo>
                  <a:lnTo>
                    <a:pt x="636" y="146"/>
                  </a:lnTo>
                  <a:lnTo>
                    <a:pt x="626" y="132"/>
                  </a:lnTo>
                  <a:lnTo>
                    <a:pt x="614" y="119"/>
                  </a:lnTo>
                  <a:lnTo>
                    <a:pt x="602" y="106"/>
                  </a:lnTo>
                  <a:lnTo>
                    <a:pt x="589" y="94"/>
                  </a:lnTo>
                  <a:lnTo>
                    <a:pt x="578" y="82"/>
                  </a:lnTo>
                  <a:lnTo>
                    <a:pt x="563" y="72"/>
                  </a:lnTo>
                  <a:lnTo>
                    <a:pt x="550" y="61"/>
                  </a:lnTo>
                  <a:lnTo>
                    <a:pt x="536" y="52"/>
                  </a:lnTo>
                  <a:lnTo>
                    <a:pt x="520" y="45"/>
                  </a:lnTo>
                  <a:lnTo>
                    <a:pt x="506" y="37"/>
                  </a:lnTo>
                  <a:lnTo>
                    <a:pt x="490" y="29"/>
                  </a:lnTo>
                  <a:lnTo>
                    <a:pt x="475" y="22"/>
                  </a:lnTo>
                  <a:lnTo>
                    <a:pt x="459" y="17"/>
                  </a:lnTo>
                  <a:lnTo>
                    <a:pt x="442" y="12"/>
                  </a:lnTo>
                  <a:lnTo>
                    <a:pt x="426" y="8"/>
                  </a:lnTo>
                  <a:lnTo>
                    <a:pt x="409" y="5"/>
                  </a:lnTo>
                  <a:lnTo>
                    <a:pt x="393" y="3"/>
                  </a:lnTo>
                  <a:lnTo>
                    <a:pt x="376" y="2"/>
                  </a:lnTo>
                  <a:lnTo>
                    <a:pt x="359" y="0"/>
                  </a:lnTo>
                  <a:lnTo>
                    <a:pt x="342" y="0"/>
                  </a:lnTo>
                  <a:lnTo>
                    <a:pt x="325" y="2"/>
                  </a:lnTo>
                  <a:lnTo>
                    <a:pt x="308" y="3"/>
                  </a:lnTo>
                  <a:lnTo>
                    <a:pt x="291" y="5"/>
                  </a:lnTo>
                  <a:lnTo>
                    <a:pt x="274" y="9"/>
                  </a:lnTo>
                  <a:lnTo>
                    <a:pt x="258" y="13"/>
                  </a:lnTo>
                  <a:lnTo>
                    <a:pt x="241" y="19"/>
                  </a:lnTo>
                  <a:lnTo>
                    <a:pt x="224" y="25"/>
                  </a:lnTo>
                  <a:lnTo>
                    <a:pt x="209" y="32"/>
                  </a:lnTo>
                  <a:lnTo>
                    <a:pt x="192" y="39"/>
                  </a:lnTo>
                  <a:lnTo>
                    <a:pt x="176" y="47"/>
                  </a:lnTo>
                  <a:lnTo>
                    <a:pt x="176" y="47"/>
                  </a:lnTo>
                  <a:lnTo>
                    <a:pt x="161" y="58"/>
                  </a:lnTo>
                  <a:lnTo>
                    <a:pt x="146" y="67"/>
                  </a:lnTo>
                  <a:lnTo>
                    <a:pt x="132" y="78"/>
                  </a:lnTo>
                  <a:lnTo>
                    <a:pt x="119" y="89"/>
                  </a:lnTo>
                  <a:lnTo>
                    <a:pt x="106" y="101"/>
                  </a:lnTo>
                  <a:lnTo>
                    <a:pt x="94" y="114"/>
                  </a:lnTo>
                  <a:lnTo>
                    <a:pt x="82" y="127"/>
                  </a:lnTo>
                  <a:lnTo>
                    <a:pt x="72" y="140"/>
                  </a:lnTo>
                  <a:lnTo>
                    <a:pt x="62" y="154"/>
                  </a:lnTo>
                  <a:lnTo>
                    <a:pt x="52" y="168"/>
                  </a:lnTo>
                  <a:lnTo>
                    <a:pt x="45" y="183"/>
                  </a:lnTo>
                  <a:lnTo>
                    <a:pt x="37" y="198"/>
                  </a:lnTo>
                  <a:lnTo>
                    <a:pt x="29" y="213"/>
                  </a:lnTo>
                  <a:lnTo>
                    <a:pt x="22" y="228"/>
                  </a:lnTo>
                  <a:lnTo>
                    <a:pt x="17" y="245"/>
                  </a:lnTo>
                  <a:lnTo>
                    <a:pt x="12" y="261"/>
                  </a:lnTo>
                  <a:lnTo>
                    <a:pt x="8" y="278"/>
                  </a:lnTo>
                  <a:lnTo>
                    <a:pt x="6" y="293"/>
                  </a:lnTo>
                  <a:lnTo>
                    <a:pt x="3" y="310"/>
                  </a:lnTo>
                  <a:lnTo>
                    <a:pt x="2" y="327"/>
                  </a:lnTo>
                  <a:lnTo>
                    <a:pt x="0" y="344"/>
                  </a:lnTo>
                  <a:lnTo>
                    <a:pt x="0" y="361"/>
                  </a:lnTo>
                  <a:lnTo>
                    <a:pt x="2" y="378"/>
                  </a:lnTo>
                  <a:lnTo>
                    <a:pt x="3" y="395"/>
                  </a:lnTo>
                  <a:lnTo>
                    <a:pt x="6" y="412"/>
                  </a:lnTo>
                  <a:lnTo>
                    <a:pt x="9" y="429"/>
                  </a:lnTo>
                  <a:lnTo>
                    <a:pt x="13" y="446"/>
                  </a:lnTo>
                  <a:lnTo>
                    <a:pt x="19" y="463"/>
                  </a:lnTo>
                  <a:lnTo>
                    <a:pt x="25" y="478"/>
                  </a:lnTo>
                  <a:lnTo>
                    <a:pt x="32" y="495"/>
                  </a:lnTo>
                  <a:lnTo>
                    <a:pt x="39" y="511"/>
                  </a:lnTo>
                  <a:lnTo>
                    <a:pt x="47" y="527"/>
                  </a:lnTo>
                  <a:lnTo>
                    <a:pt x="47" y="5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12"/>
            <p:cNvSpPr>
              <a:spLocks/>
            </p:cNvSpPr>
            <p:nvPr userDrawn="1"/>
          </p:nvSpPr>
          <p:spPr bwMode="auto">
            <a:xfrm>
              <a:off x="1130" y="819"/>
              <a:ext cx="156" cy="155"/>
            </a:xfrm>
            <a:custGeom>
              <a:avLst/>
              <a:gdLst>
                <a:gd name="T0" fmla="*/ 580 w 621"/>
                <a:gd name="T1" fmla="*/ 156 h 622"/>
                <a:gd name="T2" fmla="*/ 563 w 621"/>
                <a:gd name="T3" fmla="*/ 129 h 622"/>
                <a:gd name="T4" fmla="*/ 543 w 621"/>
                <a:gd name="T5" fmla="*/ 105 h 622"/>
                <a:gd name="T6" fmla="*/ 498 w 621"/>
                <a:gd name="T7" fmla="*/ 63 h 622"/>
                <a:gd name="T8" fmla="*/ 447 w 621"/>
                <a:gd name="T9" fmla="*/ 32 h 622"/>
                <a:gd name="T10" fmla="*/ 391 w 621"/>
                <a:gd name="T11" fmla="*/ 11 h 622"/>
                <a:gd name="T12" fmla="*/ 332 w 621"/>
                <a:gd name="T13" fmla="*/ 2 h 622"/>
                <a:gd name="T14" fmla="*/ 272 w 621"/>
                <a:gd name="T15" fmla="*/ 3 h 622"/>
                <a:gd name="T16" fmla="*/ 213 w 621"/>
                <a:gd name="T17" fmla="*/ 16 h 622"/>
                <a:gd name="T18" fmla="*/ 183 w 621"/>
                <a:gd name="T19" fmla="*/ 28 h 622"/>
                <a:gd name="T20" fmla="*/ 155 w 621"/>
                <a:gd name="T21" fmla="*/ 42 h 622"/>
                <a:gd name="T22" fmla="*/ 142 w 621"/>
                <a:gd name="T23" fmla="*/ 50 h 622"/>
                <a:gd name="T24" fmla="*/ 116 w 621"/>
                <a:gd name="T25" fmla="*/ 68 h 622"/>
                <a:gd name="T26" fmla="*/ 82 w 621"/>
                <a:gd name="T27" fmla="*/ 101 h 622"/>
                <a:gd name="T28" fmla="*/ 47 w 621"/>
                <a:gd name="T29" fmla="*/ 149 h 622"/>
                <a:gd name="T30" fmla="*/ 19 w 621"/>
                <a:gd name="T31" fmla="*/ 202 h 622"/>
                <a:gd name="T32" fmla="*/ 5 w 621"/>
                <a:gd name="T33" fmla="*/ 260 h 622"/>
                <a:gd name="T34" fmla="*/ 0 w 621"/>
                <a:gd name="T35" fmla="*/ 320 h 622"/>
                <a:gd name="T36" fmla="*/ 8 w 621"/>
                <a:gd name="T37" fmla="*/ 380 h 622"/>
                <a:gd name="T38" fmla="*/ 22 w 621"/>
                <a:gd name="T39" fmla="*/ 424 h 622"/>
                <a:gd name="T40" fmla="*/ 34 w 621"/>
                <a:gd name="T41" fmla="*/ 453 h 622"/>
                <a:gd name="T42" fmla="*/ 41 w 621"/>
                <a:gd name="T43" fmla="*/ 466 h 622"/>
                <a:gd name="T44" fmla="*/ 60 w 621"/>
                <a:gd name="T45" fmla="*/ 493 h 622"/>
                <a:gd name="T46" fmla="*/ 78 w 621"/>
                <a:gd name="T47" fmla="*/ 518 h 622"/>
                <a:gd name="T48" fmla="*/ 124 w 621"/>
                <a:gd name="T49" fmla="*/ 558 h 622"/>
                <a:gd name="T50" fmla="*/ 174 w 621"/>
                <a:gd name="T51" fmla="*/ 591 h 622"/>
                <a:gd name="T52" fmla="*/ 230 w 621"/>
                <a:gd name="T53" fmla="*/ 610 h 622"/>
                <a:gd name="T54" fmla="*/ 289 w 621"/>
                <a:gd name="T55" fmla="*/ 621 h 622"/>
                <a:gd name="T56" fmla="*/ 349 w 621"/>
                <a:gd name="T57" fmla="*/ 619 h 622"/>
                <a:gd name="T58" fmla="*/ 409 w 621"/>
                <a:gd name="T59" fmla="*/ 606 h 622"/>
                <a:gd name="T60" fmla="*/ 438 w 621"/>
                <a:gd name="T61" fmla="*/ 595 h 622"/>
                <a:gd name="T62" fmla="*/ 466 w 621"/>
                <a:gd name="T63" fmla="*/ 580 h 622"/>
                <a:gd name="T64" fmla="*/ 479 w 621"/>
                <a:gd name="T65" fmla="*/ 571 h 622"/>
                <a:gd name="T66" fmla="*/ 505 w 621"/>
                <a:gd name="T67" fmla="*/ 553 h 622"/>
                <a:gd name="T68" fmla="*/ 539 w 621"/>
                <a:gd name="T69" fmla="*/ 522 h 622"/>
                <a:gd name="T70" fmla="*/ 576 w 621"/>
                <a:gd name="T71" fmla="*/ 473 h 622"/>
                <a:gd name="T72" fmla="*/ 602 w 621"/>
                <a:gd name="T73" fmla="*/ 420 h 622"/>
                <a:gd name="T74" fmla="*/ 617 w 621"/>
                <a:gd name="T75" fmla="*/ 363 h 622"/>
                <a:gd name="T76" fmla="*/ 621 w 621"/>
                <a:gd name="T77" fmla="*/ 303 h 622"/>
                <a:gd name="T78" fmla="*/ 613 w 621"/>
                <a:gd name="T79" fmla="*/ 243 h 622"/>
                <a:gd name="T80" fmla="*/ 600 w 621"/>
                <a:gd name="T81" fmla="*/ 198 h 622"/>
                <a:gd name="T82" fmla="*/ 587 w 621"/>
                <a:gd name="T83" fmla="*/ 170 h 622"/>
                <a:gd name="T84" fmla="*/ 580 w 621"/>
                <a:gd name="T85" fmla="*/ 15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156"/>
                  </a:moveTo>
                  <a:lnTo>
                    <a:pt x="580" y="156"/>
                  </a:lnTo>
                  <a:lnTo>
                    <a:pt x="572" y="142"/>
                  </a:lnTo>
                  <a:lnTo>
                    <a:pt x="563" y="129"/>
                  </a:lnTo>
                  <a:lnTo>
                    <a:pt x="554" y="116"/>
                  </a:lnTo>
                  <a:lnTo>
                    <a:pt x="543" y="105"/>
                  </a:lnTo>
                  <a:lnTo>
                    <a:pt x="521" y="83"/>
                  </a:lnTo>
                  <a:lnTo>
                    <a:pt x="498" y="63"/>
                  </a:lnTo>
                  <a:lnTo>
                    <a:pt x="473" y="46"/>
                  </a:lnTo>
                  <a:lnTo>
                    <a:pt x="447" y="32"/>
                  </a:lnTo>
                  <a:lnTo>
                    <a:pt x="419" y="20"/>
                  </a:lnTo>
                  <a:lnTo>
                    <a:pt x="391" y="11"/>
                  </a:lnTo>
                  <a:lnTo>
                    <a:pt x="362" y="4"/>
                  </a:lnTo>
                  <a:lnTo>
                    <a:pt x="332" y="2"/>
                  </a:lnTo>
                  <a:lnTo>
                    <a:pt x="302" y="0"/>
                  </a:lnTo>
                  <a:lnTo>
                    <a:pt x="272" y="3"/>
                  </a:lnTo>
                  <a:lnTo>
                    <a:pt x="242" y="8"/>
                  </a:lnTo>
                  <a:lnTo>
                    <a:pt x="213" y="16"/>
                  </a:lnTo>
                  <a:lnTo>
                    <a:pt x="198" y="21"/>
                  </a:lnTo>
                  <a:lnTo>
                    <a:pt x="183" y="28"/>
                  </a:lnTo>
                  <a:lnTo>
                    <a:pt x="169" y="34"/>
                  </a:lnTo>
                  <a:lnTo>
                    <a:pt x="155" y="42"/>
                  </a:lnTo>
                  <a:lnTo>
                    <a:pt x="155" y="42"/>
                  </a:lnTo>
                  <a:lnTo>
                    <a:pt x="142" y="50"/>
                  </a:lnTo>
                  <a:lnTo>
                    <a:pt x="129" y="59"/>
                  </a:lnTo>
                  <a:lnTo>
                    <a:pt x="116" y="68"/>
                  </a:lnTo>
                  <a:lnTo>
                    <a:pt x="104" y="79"/>
                  </a:lnTo>
                  <a:lnTo>
                    <a:pt x="82" y="101"/>
                  </a:lnTo>
                  <a:lnTo>
                    <a:pt x="64" y="124"/>
                  </a:lnTo>
                  <a:lnTo>
                    <a:pt x="47" y="149"/>
                  </a:lnTo>
                  <a:lnTo>
                    <a:pt x="31" y="175"/>
                  </a:lnTo>
                  <a:lnTo>
                    <a:pt x="19" y="202"/>
                  </a:lnTo>
                  <a:lnTo>
                    <a:pt x="10" y="231"/>
                  </a:lnTo>
                  <a:lnTo>
                    <a:pt x="5" y="260"/>
                  </a:lnTo>
                  <a:lnTo>
                    <a:pt x="1" y="290"/>
                  </a:lnTo>
                  <a:lnTo>
                    <a:pt x="0" y="320"/>
                  </a:lnTo>
                  <a:lnTo>
                    <a:pt x="2" y="350"/>
                  </a:lnTo>
                  <a:lnTo>
                    <a:pt x="8" y="380"/>
                  </a:lnTo>
                  <a:lnTo>
                    <a:pt x="15" y="408"/>
                  </a:lnTo>
                  <a:lnTo>
                    <a:pt x="22" y="424"/>
                  </a:lnTo>
                  <a:lnTo>
                    <a:pt x="27" y="438"/>
                  </a:lnTo>
                  <a:lnTo>
                    <a:pt x="34" y="453"/>
                  </a:lnTo>
                  <a:lnTo>
                    <a:pt x="41" y="466"/>
                  </a:lnTo>
                  <a:lnTo>
                    <a:pt x="41" y="466"/>
                  </a:lnTo>
                  <a:lnTo>
                    <a:pt x="51" y="480"/>
                  </a:lnTo>
                  <a:lnTo>
                    <a:pt x="60" y="493"/>
                  </a:lnTo>
                  <a:lnTo>
                    <a:pt x="69" y="506"/>
                  </a:lnTo>
                  <a:lnTo>
                    <a:pt x="78" y="518"/>
                  </a:lnTo>
                  <a:lnTo>
                    <a:pt x="100" y="539"/>
                  </a:lnTo>
                  <a:lnTo>
                    <a:pt x="124" y="558"/>
                  </a:lnTo>
                  <a:lnTo>
                    <a:pt x="148" y="575"/>
                  </a:lnTo>
                  <a:lnTo>
                    <a:pt x="174" y="591"/>
                  </a:lnTo>
                  <a:lnTo>
                    <a:pt x="202" y="602"/>
                  </a:lnTo>
                  <a:lnTo>
                    <a:pt x="230" y="610"/>
                  </a:lnTo>
                  <a:lnTo>
                    <a:pt x="259" y="617"/>
                  </a:lnTo>
                  <a:lnTo>
                    <a:pt x="289" y="621"/>
                  </a:lnTo>
                  <a:lnTo>
                    <a:pt x="319" y="622"/>
                  </a:lnTo>
                  <a:lnTo>
                    <a:pt x="349" y="619"/>
                  </a:lnTo>
                  <a:lnTo>
                    <a:pt x="379" y="614"/>
                  </a:lnTo>
                  <a:lnTo>
                    <a:pt x="409" y="606"/>
                  </a:lnTo>
                  <a:lnTo>
                    <a:pt x="423" y="600"/>
                  </a:lnTo>
                  <a:lnTo>
                    <a:pt x="438" y="595"/>
                  </a:lnTo>
                  <a:lnTo>
                    <a:pt x="452" y="588"/>
                  </a:lnTo>
                  <a:lnTo>
                    <a:pt x="466" y="580"/>
                  </a:lnTo>
                  <a:lnTo>
                    <a:pt x="466" y="580"/>
                  </a:lnTo>
                  <a:lnTo>
                    <a:pt x="479" y="571"/>
                  </a:lnTo>
                  <a:lnTo>
                    <a:pt x="492" y="562"/>
                  </a:lnTo>
                  <a:lnTo>
                    <a:pt x="505" y="553"/>
                  </a:lnTo>
                  <a:lnTo>
                    <a:pt x="517" y="542"/>
                  </a:lnTo>
                  <a:lnTo>
                    <a:pt x="539" y="522"/>
                  </a:lnTo>
                  <a:lnTo>
                    <a:pt x="559" y="498"/>
                  </a:lnTo>
                  <a:lnTo>
                    <a:pt x="576" y="473"/>
                  </a:lnTo>
                  <a:lnTo>
                    <a:pt x="590" y="447"/>
                  </a:lnTo>
                  <a:lnTo>
                    <a:pt x="602" y="420"/>
                  </a:lnTo>
                  <a:lnTo>
                    <a:pt x="611" y="391"/>
                  </a:lnTo>
                  <a:lnTo>
                    <a:pt x="617" y="363"/>
                  </a:lnTo>
                  <a:lnTo>
                    <a:pt x="620" y="333"/>
                  </a:lnTo>
                  <a:lnTo>
                    <a:pt x="621" y="303"/>
                  </a:lnTo>
                  <a:lnTo>
                    <a:pt x="619" y="273"/>
                  </a:lnTo>
                  <a:lnTo>
                    <a:pt x="613" y="243"/>
                  </a:lnTo>
                  <a:lnTo>
                    <a:pt x="606" y="213"/>
                  </a:lnTo>
                  <a:lnTo>
                    <a:pt x="600" y="198"/>
                  </a:lnTo>
                  <a:lnTo>
                    <a:pt x="594" y="184"/>
                  </a:lnTo>
                  <a:lnTo>
                    <a:pt x="587" y="170"/>
                  </a:lnTo>
                  <a:lnTo>
                    <a:pt x="580" y="156"/>
                  </a:lnTo>
                  <a:lnTo>
                    <a:pt x="580"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13"/>
            <p:cNvSpPr>
              <a:spLocks/>
            </p:cNvSpPr>
            <p:nvPr userDrawn="1"/>
          </p:nvSpPr>
          <p:spPr bwMode="auto">
            <a:xfrm>
              <a:off x="921" y="955"/>
              <a:ext cx="135" cy="135"/>
            </a:xfrm>
            <a:custGeom>
              <a:avLst/>
              <a:gdLst>
                <a:gd name="T0" fmla="*/ 136 w 541"/>
                <a:gd name="T1" fmla="*/ 35 h 539"/>
                <a:gd name="T2" fmla="*/ 91 w 541"/>
                <a:gd name="T3" fmla="*/ 67 h 539"/>
                <a:gd name="T4" fmla="*/ 55 w 541"/>
                <a:gd name="T5" fmla="*/ 106 h 539"/>
                <a:gd name="T6" fmla="*/ 28 w 541"/>
                <a:gd name="T7" fmla="*/ 151 h 539"/>
                <a:gd name="T8" fmla="*/ 9 w 541"/>
                <a:gd name="T9" fmla="*/ 199 h 539"/>
                <a:gd name="T10" fmla="*/ 1 w 541"/>
                <a:gd name="T11" fmla="*/ 250 h 539"/>
                <a:gd name="T12" fmla="*/ 3 w 541"/>
                <a:gd name="T13" fmla="*/ 302 h 539"/>
                <a:gd name="T14" fmla="*/ 14 w 541"/>
                <a:gd name="T15" fmla="*/ 354 h 539"/>
                <a:gd name="T16" fmla="*/ 37 w 541"/>
                <a:gd name="T17" fmla="*/ 404 h 539"/>
                <a:gd name="T18" fmla="*/ 52 w 541"/>
                <a:gd name="T19" fmla="*/ 427 h 539"/>
                <a:gd name="T20" fmla="*/ 87 w 541"/>
                <a:gd name="T21" fmla="*/ 467 h 539"/>
                <a:gd name="T22" fmla="*/ 129 w 541"/>
                <a:gd name="T23" fmla="*/ 500 h 539"/>
                <a:gd name="T24" fmla="*/ 176 w 541"/>
                <a:gd name="T25" fmla="*/ 522 h 539"/>
                <a:gd name="T26" fmla="*/ 226 w 541"/>
                <a:gd name="T27" fmla="*/ 535 h 539"/>
                <a:gd name="T28" fmla="*/ 278 w 541"/>
                <a:gd name="T29" fmla="*/ 539 h 539"/>
                <a:gd name="T30" fmla="*/ 330 w 541"/>
                <a:gd name="T31" fmla="*/ 533 h 539"/>
                <a:gd name="T32" fmla="*/ 381 w 541"/>
                <a:gd name="T33" fmla="*/ 516 h 539"/>
                <a:gd name="T34" fmla="*/ 405 w 541"/>
                <a:gd name="T35" fmla="*/ 503 h 539"/>
                <a:gd name="T36" fmla="*/ 450 w 541"/>
                <a:gd name="T37" fmla="*/ 471 h 539"/>
                <a:gd name="T38" fmla="*/ 486 w 541"/>
                <a:gd name="T39" fmla="*/ 432 h 539"/>
                <a:gd name="T40" fmla="*/ 514 w 541"/>
                <a:gd name="T41" fmla="*/ 388 h 539"/>
                <a:gd name="T42" fmla="*/ 532 w 541"/>
                <a:gd name="T43" fmla="*/ 338 h 539"/>
                <a:gd name="T44" fmla="*/ 540 w 541"/>
                <a:gd name="T45" fmla="*/ 288 h 539"/>
                <a:gd name="T46" fmla="*/ 538 w 541"/>
                <a:gd name="T47" fmla="*/ 235 h 539"/>
                <a:gd name="T48" fmla="*/ 527 w 541"/>
                <a:gd name="T49" fmla="*/ 185 h 539"/>
                <a:gd name="T50" fmla="*/ 504 w 541"/>
                <a:gd name="T51" fmla="*/ 134 h 539"/>
                <a:gd name="T52" fmla="*/ 490 w 541"/>
                <a:gd name="T53" fmla="*/ 110 h 539"/>
                <a:gd name="T54" fmla="*/ 454 w 541"/>
                <a:gd name="T55" fmla="*/ 71 h 539"/>
                <a:gd name="T56" fmla="*/ 412 w 541"/>
                <a:gd name="T57" fmla="*/ 39 h 539"/>
                <a:gd name="T58" fmla="*/ 365 w 541"/>
                <a:gd name="T59" fmla="*/ 17 h 539"/>
                <a:gd name="T60" fmla="*/ 315 w 541"/>
                <a:gd name="T61" fmla="*/ 2 h 539"/>
                <a:gd name="T62" fmla="*/ 263 w 541"/>
                <a:gd name="T63" fmla="*/ 0 h 539"/>
                <a:gd name="T64" fmla="*/ 211 w 541"/>
                <a:gd name="T65" fmla="*/ 6 h 539"/>
                <a:gd name="T66" fmla="*/ 160 w 541"/>
                <a:gd name="T67" fmla="*/ 23 h 539"/>
                <a:gd name="T68" fmla="*/ 136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136" y="35"/>
                  </a:moveTo>
                  <a:lnTo>
                    <a:pt x="136" y="35"/>
                  </a:lnTo>
                  <a:lnTo>
                    <a:pt x="112" y="50"/>
                  </a:lnTo>
                  <a:lnTo>
                    <a:pt x="91" y="67"/>
                  </a:lnTo>
                  <a:lnTo>
                    <a:pt x="72" y="86"/>
                  </a:lnTo>
                  <a:lnTo>
                    <a:pt x="55" y="106"/>
                  </a:lnTo>
                  <a:lnTo>
                    <a:pt x="41" y="127"/>
                  </a:lnTo>
                  <a:lnTo>
                    <a:pt x="28" y="151"/>
                  </a:lnTo>
                  <a:lnTo>
                    <a:pt x="18" y="174"/>
                  </a:lnTo>
                  <a:lnTo>
                    <a:pt x="9" y="199"/>
                  </a:lnTo>
                  <a:lnTo>
                    <a:pt x="4" y="225"/>
                  </a:lnTo>
                  <a:lnTo>
                    <a:pt x="1" y="250"/>
                  </a:lnTo>
                  <a:lnTo>
                    <a:pt x="0" y="276"/>
                  </a:lnTo>
                  <a:lnTo>
                    <a:pt x="3" y="302"/>
                  </a:lnTo>
                  <a:lnTo>
                    <a:pt x="7" y="328"/>
                  </a:lnTo>
                  <a:lnTo>
                    <a:pt x="14" y="354"/>
                  </a:lnTo>
                  <a:lnTo>
                    <a:pt x="25" y="380"/>
                  </a:lnTo>
                  <a:lnTo>
                    <a:pt x="37" y="404"/>
                  </a:lnTo>
                  <a:lnTo>
                    <a:pt x="37" y="404"/>
                  </a:lnTo>
                  <a:lnTo>
                    <a:pt x="52" y="427"/>
                  </a:lnTo>
                  <a:lnTo>
                    <a:pt x="69" y="449"/>
                  </a:lnTo>
                  <a:lnTo>
                    <a:pt x="87" y="467"/>
                  </a:lnTo>
                  <a:lnTo>
                    <a:pt x="108" y="484"/>
                  </a:lnTo>
                  <a:lnTo>
                    <a:pt x="129" y="500"/>
                  </a:lnTo>
                  <a:lnTo>
                    <a:pt x="153" y="512"/>
                  </a:lnTo>
                  <a:lnTo>
                    <a:pt x="176" y="522"/>
                  </a:lnTo>
                  <a:lnTo>
                    <a:pt x="201" y="530"/>
                  </a:lnTo>
                  <a:lnTo>
                    <a:pt x="226" y="535"/>
                  </a:lnTo>
                  <a:lnTo>
                    <a:pt x="252" y="539"/>
                  </a:lnTo>
                  <a:lnTo>
                    <a:pt x="278" y="539"/>
                  </a:lnTo>
                  <a:lnTo>
                    <a:pt x="304" y="538"/>
                  </a:lnTo>
                  <a:lnTo>
                    <a:pt x="330" y="533"/>
                  </a:lnTo>
                  <a:lnTo>
                    <a:pt x="356" y="526"/>
                  </a:lnTo>
                  <a:lnTo>
                    <a:pt x="381" y="516"/>
                  </a:lnTo>
                  <a:lnTo>
                    <a:pt x="405" y="503"/>
                  </a:lnTo>
                  <a:lnTo>
                    <a:pt x="405" y="503"/>
                  </a:lnTo>
                  <a:lnTo>
                    <a:pt x="429" y="488"/>
                  </a:lnTo>
                  <a:lnTo>
                    <a:pt x="450" y="471"/>
                  </a:lnTo>
                  <a:lnTo>
                    <a:pt x="469" y="452"/>
                  </a:lnTo>
                  <a:lnTo>
                    <a:pt x="486" y="432"/>
                  </a:lnTo>
                  <a:lnTo>
                    <a:pt x="501" y="410"/>
                  </a:lnTo>
                  <a:lnTo>
                    <a:pt x="514" y="388"/>
                  </a:lnTo>
                  <a:lnTo>
                    <a:pt x="524" y="363"/>
                  </a:lnTo>
                  <a:lnTo>
                    <a:pt x="532" y="338"/>
                  </a:lnTo>
                  <a:lnTo>
                    <a:pt x="537" y="314"/>
                  </a:lnTo>
                  <a:lnTo>
                    <a:pt x="540" y="288"/>
                  </a:lnTo>
                  <a:lnTo>
                    <a:pt x="541" y="262"/>
                  </a:lnTo>
                  <a:lnTo>
                    <a:pt x="538" y="235"/>
                  </a:lnTo>
                  <a:lnTo>
                    <a:pt x="534" y="209"/>
                  </a:lnTo>
                  <a:lnTo>
                    <a:pt x="527" y="185"/>
                  </a:lnTo>
                  <a:lnTo>
                    <a:pt x="517" y="159"/>
                  </a:lnTo>
                  <a:lnTo>
                    <a:pt x="504" y="134"/>
                  </a:lnTo>
                  <a:lnTo>
                    <a:pt x="504" y="134"/>
                  </a:lnTo>
                  <a:lnTo>
                    <a:pt x="490" y="110"/>
                  </a:lnTo>
                  <a:lnTo>
                    <a:pt x="473" y="90"/>
                  </a:lnTo>
                  <a:lnTo>
                    <a:pt x="454" y="71"/>
                  </a:lnTo>
                  <a:lnTo>
                    <a:pt x="434" y="54"/>
                  </a:lnTo>
                  <a:lnTo>
                    <a:pt x="412" y="39"/>
                  </a:lnTo>
                  <a:lnTo>
                    <a:pt x="390" y="27"/>
                  </a:lnTo>
                  <a:lnTo>
                    <a:pt x="365" y="17"/>
                  </a:lnTo>
                  <a:lnTo>
                    <a:pt x="340" y="9"/>
                  </a:lnTo>
                  <a:lnTo>
                    <a:pt x="315" y="2"/>
                  </a:lnTo>
                  <a:lnTo>
                    <a:pt x="289" y="0"/>
                  </a:lnTo>
                  <a:lnTo>
                    <a:pt x="263" y="0"/>
                  </a:lnTo>
                  <a:lnTo>
                    <a:pt x="237" y="1"/>
                  </a:lnTo>
                  <a:lnTo>
                    <a:pt x="211" y="6"/>
                  </a:lnTo>
                  <a:lnTo>
                    <a:pt x="185" y="13"/>
                  </a:lnTo>
                  <a:lnTo>
                    <a:pt x="160" y="23"/>
                  </a:lnTo>
                  <a:lnTo>
                    <a:pt x="136" y="35"/>
                  </a:lnTo>
                  <a:lnTo>
                    <a:pt x="136"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14"/>
            <p:cNvSpPr>
              <a:spLocks/>
            </p:cNvSpPr>
            <p:nvPr userDrawn="1"/>
          </p:nvSpPr>
          <p:spPr bwMode="auto">
            <a:xfrm>
              <a:off x="712" y="1092"/>
              <a:ext cx="115" cy="115"/>
            </a:xfrm>
            <a:custGeom>
              <a:avLst/>
              <a:gdLst>
                <a:gd name="T0" fmla="*/ 345 w 460"/>
                <a:gd name="T1" fmla="*/ 428 h 459"/>
                <a:gd name="T2" fmla="*/ 383 w 460"/>
                <a:gd name="T3" fmla="*/ 401 h 459"/>
                <a:gd name="T4" fmla="*/ 413 w 460"/>
                <a:gd name="T5" fmla="*/ 368 h 459"/>
                <a:gd name="T6" fmla="*/ 436 w 460"/>
                <a:gd name="T7" fmla="*/ 330 h 459"/>
                <a:gd name="T8" fmla="*/ 452 w 460"/>
                <a:gd name="T9" fmla="*/ 289 h 459"/>
                <a:gd name="T10" fmla="*/ 458 w 460"/>
                <a:gd name="T11" fmla="*/ 246 h 459"/>
                <a:gd name="T12" fmla="*/ 457 w 460"/>
                <a:gd name="T13" fmla="*/ 202 h 459"/>
                <a:gd name="T14" fmla="*/ 448 w 460"/>
                <a:gd name="T15" fmla="*/ 157 h 459"/>
                <a:gd name="T16" fmla="*/ 428 w 460"/>
                <a:gd name="T17" fmla="*/ 114 h 459"/>
                <a:gd name="T18" fmla="*/ 415 w 460"/>
                <a:gd name="T19" fmla="*/ 95 h 459"/>
                <a:gd name="T20" fmla="*/ 385 w 460"/>
                <a:gd name="T21" fmla="*/ 61 h 459"/>
                <a:gd name="T22" fmla="*/ 350 w 460"/>
                <a:gd name="T23" fmla="*/ 33 h 459"/>
                <a:gd name="T24" fmla="*/ 310 w 460"/>
                <a:gd name="T25" fmla="*/ 14 h 459"/>
                <a:gd name="T26" fmla="*/ 268 w 460"/>
                <a:gd name="T27" fmla="*/ 3 h 459"/>
                <a:gd name="T28" fmla="*/ 224 w 460"/>
                <a:gd name="T29" fmla="*/ 0 h 459"/>
                <a:gd name="T30" fmla="*/ 179 w 460"/>
                <a:gd name="T31" fmla="*/ 6 h 459"/>
                <a:gd name="T32" fmla="*/ 136 w 460"/>
                <a:gd name="T33" fmla="*/ 20 h 459"/>
                <a:gd name="T34" fmla="*/ 116 w 460"/>
                <a:gd name="T35" fmla="*/ 31 h 459"/>
                <a:gd name="T36" fmla="*/ 78 w 460"/>
                <a:gd name="T37" fmla="*/ 58 h 459"/>
                <a:gd name="T38" fmla="*/ 46 w 460"/>
                <a:gd name="T39" fmla="*/ 91 h 459"/>
                <a:gd name="T40" fmla="*/ 23 w 460"/>
                <a:gd name="T41" fmla="*/ 129 h 459"/>
                <a:gd name="T42" fmla="*/ 7 w 460"/>
                <a:gd name="T43" fmla="*/ 170 h 459"/>
                <a:gd name="T44" fmla="*/ 1 w 460"/>
                <a:gd name="T45" fmla="*/ 213 h 459"/>
                <a:gd name="T46" fmla="*/ 2 w 460"/>
                <a:gd name="T47" fmla="*/ 258 h 459"/>
                <a:gd name="T48" fmla="*/ 11 w 460"/>
                <a:gd name="T49" fmla="*/ 302 h 459"/>
                <a:gd name="T50" fmla="*/ 31 w 460"/>
                <a:gd name="T51" fmla="*/ 345 h 459"/>
                <a:gd name="T52" fmla="*/ 44 w 460"/>
                <a:gd name="T53" fmla="*/ 364 h 459"/>
                <a:gd name="T54" fmla="*/ 74 w 460"/>
                <a:gd name="T55" fmla="*/ 398 h 459"/>
                <a:gd name="T56" fmla="*/ 109 w 460"/>
                <a:gd name="T57" fmla="*/ 426 h 459"/>
                <a:gd name="T58" fmla="*/ 149 w 460"/>
                <a:gd name="T59" fmla="*/ 444 h 459"/>
                <a:gd name="T60" fmla="*/ 192 w 460"/>
                <a:gd name="T61" fmla="*/ 456 h 459"/>
                <a:gd name="T62" fmla="*/ 235 w 460"/>
                <a:gd name="T63" fmla="*/ 459 h 459"/>
                <a:gd name="T64" fmla="*/ 280 w 460"/>
                <a:gd name="T65" fmla="*/ 453 h 459"/>
                <a:gd name="T66" fmla="*/ 324 w 460"/>
                <a:gd name="T67" fmla="*/ 439 h 459"/>
                <a:gd name="T68" fmla="*/ 345 w 460"/>
                <a:gd name="T69" fmla="*/ 42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9">
                  <a:moveTo>
                    <a:pt x="345" y="428"/>
                  </a:moveTo>
                  <a:lnTo>
                    <a:pt x="345" y="428"/>
                  </a:lnTo>
                  <a:lnTo>
                    <a:pt x="364" y="415"/>
                  </a:lnTo>
                  <a:lnTo>
                    <a:pt x="383" y="401"/>
                  </a:lnTo>
                  <a:lnTo>
                    <a:pt x="398" y="385"/>
                  </a:lnTo>
                  <a:lnTo>
                    <a:pt x="413" y="368"/>
                  </a:lnTo>
                  <a:lnTo>
                    <a:pt x="426" y="350"/>
                  </a:lnTo>
                  <a:lnTo>
                    <a:pt x="436" y="330"/>
                  </a:lnTo>
                  <a:lnTo>
                    <a:pt x="445" y="310"/>
                  </a:lnTo>
                  <a:lnTo>
                    <a:pt x="452" y="289"/>
                  </a:lnTo>
                  <a:lnTo>
                    <a:pt x="456" y="267"/>
                  </a:lnTo>
                  <a:lnTo>
                    <a:pt x="458" y="246"/>
                  </a:lnTo>
                  <a:lnTo>
                    <a:pt x="460" y="224"/>
                  </a:lnTo>
                  <a:lnTo>
                    <a:pt x="457" y="202"/>
                  </a:lnTo>
                  <a:lnTo>
                    <a:pt x="454" y="179"/>
                  </a:lnTo>
                  <a:lnTo>
                    <a:pt x="448" y="157"/>
                  </a:lnTo>
                  <a:lnTo>
                    <a:pt x="439" y="135"/>
                  </a:lnTo>
                  <a:lnTo>
                    <a:pt x="428" y="114"/>
                  </a:lnTo>
                  <a:lnTo>
                    <a:pt x="428" y="114"/>
                  </a:lnTo>
                  <a:lnTo>
                    <a:pt x="415" y="95"/>
                  </a:lnTo>
                  <a:lnTo>
                    <a:pt x="401" y="76"/>
                  </a:lnTo>
                  <a:lnTo>
                    <a:pt x="385" y="61"/>
                  </a:lnTo>
                  <a:lnTo>
                    <a:pt x="368" y="46"/>
                  </a:lnTo>
                  <a:lnTo>
                    <a:pt x="350" y="33"/>
                  </a:lnTo>
                  <a:lnTo>
                    <a:pt x="331" y="23"/>
                  </a:lnTo>
                  <a:lnTo>
                    <a:pt x="310" y="14"/>
                  </a:lnTo>
                  <a:lnTo>
                    <a:pt x="289" y="7"/>
                  </a:lnTo>
                  <a:lnTo>
                    <a:pt x="268" y="3"/>
                  </a:lnTo>
                  <a:lnTo>
                    <a:pt x="246" y="1"/>
                  </a:lnTo>
                  <a:lnTo>
                    <a:pt x="224" y="0"/>
                  </a:lnTo>
                  <a:lnTo>
                    <a:pt x="202" y="2"/>
                  </a:lnTo>
                  <a:lnTo>
                    <a:pt x="179" y="6"/>
                  </a:lnTo>
                  <a:lnTo>
                    <a:pt x="157" y="11"/>
                  </a:lnTo>
                  <a:lnTo>
                    <a:pt x="136" y="20"/>
                  </a:lnTo>
                  <a:lnTo>
                    <a:pt x="116" y="31"/>
                  </a:lnTo>
                  <a:lnTo>
                    <a:pt x="116" y="31"/>
                  </a:lnTo>
                  <a:lnTo>
                    <a:pt x="95" y="44"/>
                  </a:lnTo>
                  <a:lnTo>
                    <a:pt x="78" y="58"/>
                  </a:lnTo>
                  <a:lnTo>
                    <a:pt x="61" y="74"/>
                  </a:lnTo>
                  <a:lnTo>
                    <a:pt x="46" y="91"/>
                  </a:lnTo>
                  <a:lnTo>
                    <a:pt x="33" y="109"/>
                  </a:lnTo>
                  <a:lnTo>
                    <a:pt x="23" y="129"/>
                  </a:lnTo>
                  <a:lnTo>
                    <a:pt x="15" y="149"/>
                  </a:lnTo>
                  <a:lnTo>
                    <a:pt x="7" y="170"/>
                  </a:lnTo>
                  <a:lnTo>
                    <a:pt x="3" y="191"/>
                  </a:lnTo>
                  <a:lnTo>
                    <a:pt x="1" y="213"/>
                  </a:lnTo>
                  <a:lnTo>
                    <a:pt x="0" y="235"/>
                  </a:lnTo>
                  <a:lnTo>
                    <a:pt x="2" y="258"/>
                  </a:lnTo>
                  <a:lnTo>
                    <a:pt x="6" y="280"/>
                  </a:lnTo>
                  <a:lnTo>
                    <a:pt x="11" y="302"/>
                  </a:lnTo>
                  <a:lnTo>
                    <a:pt x="20" y="323"/>
                  </a:lnTo>
                  <a:lnTo>
                    <a:pt x="31" y="345"/>
                  </a:lnTo>
                  <a:lnTo>
                    <a:pt x="31" y="345"/>
                  </a:lnTo>
                  <a:lnTo>
                    <a:pt x="44" y="364"/>
                  </a:lnTo>
                  <a:lnTo>
                    <a:pt x="58" y="381"/>
                  </a:lnTo>
                  <a:lnTo>
                    <a:pt x="74" y="398"/>
                  </a:lnTo>
                  <a:lnTo>
                    <a:pt x="91" y="413"/>
                  </a:lnTo>
                  <a:lnTo>
                    <a:pt x="109" y="426"/>
                  </a:lnTo>
                  <a:lnTo>
                    <a:pt x="129" y="436"/>
                  </a:lnTo>
                  <a:lnTo>
                    <a:pt x="149" y="444"/>
                  </a:lnTo>
                  <a:lnTo>
                    <a:pt x="170" y="452"/>
                  </a:lnTo>
                  <a:lnTo>
                    <a:pt x="192" y="456"/>
                  </a:lnTo>
                  <a:lnTo>
                    <a:pt x="213" y="458"/>
                  </a:lnTo>
                  <a:lnTo>
                    <a:pt x="235" y="459"/>
                  </a:lnTo>
                  <a:lnTo>
                    <a:pt x="258" y="457"/>
                  </a:lnTo>
                  <a:lnTo>
                    <a:pt x="280" y="453"/>
                  </a:lnTo>
                  <a:lnTo>
                    <a:pt x="302" y="448"/>
                  </a:lnTo>
                  <a:lnTo>
                    <a:pt x="324" y="439"/>
                  </a:lnTo>
                  <a:lnTo>
                    <a:pt x="345" y="428"/>
                  </a:lnTo>
                  <a:lnTo>
                    <a:pt x="345" y="4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15"/>
            <p:cNvSpPr>
              <a:spLocks/>
            </p:cNvSpPr>
            <p:nvPr userDrawn="1"/>
          </p:nvSpPr>
          <p:spPr bwMode="auto">
            <a:xfrm>
              <a:off x="503" y="1229"/>
              <a:ext cx="95" cy="94"/>
            </a:xfrm>
            <a:custGeom>
              <a:avLst/>
              <a:gdLst>
                <a:gd name="T0" fmla="*/ 94 w 378"/>
                <a:gd name="T1" fmla="*/ 25 h 378"/>
                <a:gd name="T2" fmla="*/ 63 w 378"/>
                <a:gd name="T3" fmla="*/ 48 h 378"/>
                <a:gd name="T4" fmla="*/ 38 w 378"/>
                <a:gd name="T5" fmla="*/ 74 h 378"/>
                <a:gd name="T6" fmla="*/ 19 w 378"/>
                <a:gd name="T7" fmla="*/ 105 h 378"/>
                <a:gd name="T8" fmla="*/ 5 w 378"/>
                <a:gd name="T9" fmla="*/ 139 h 378"/>
                <a:gd name="T10" fmla="*/ 0 w 378"/>
                <a:gd name="T11" fmla="*/ 176 h 378"/>
                <a:gd name="T12" fmla="*/ 2 w 378"/>
                <a:gd name="T13" fmla="*/ 212 h 378"/>
                <a:gd name="T14" fmla="*/ 9 w 378"/>
                <a:gd name="T15" fmla="*/ 249 h 378"/>
                <a:gd name="T16" fmla="*/ 25 w 378"/>
                <a:gd name="T17" fmla="*/ 284 h 378"/>
                <a:gd name="T18" fmla="*/ 35 w 378"/>
                <a:gd name="T19" fmla="*/ 299 h 378"/>
                <a:gd name="T20" fmla="*/ 60 w 378"/>
                <a:gd name="T21" fmla="*/ 328 h 378"/>
                <a:gd name="T22" fmla="*/ 90 w 378"/>
                <a:gd name="T23" fmla="*/ 350 h 378"/>
                <a:gd name="T24" fmla="*/ 123 w 378"/>
                <a:gd name="T25" fmla="*/ 366 h 378"/>
                <a:gd name="T26" fmla="*/ 158 w 378"/>
                <a:gd name="T27" fmla="*/ 375 h 378"/>
                <a:gd name="T28" fmla="*/ 193 w 378"/>
                <a:gd name="T29" fmla="*/ 378 h 378"/>
                <a:gd name="T30" fmla="*/ 231 w 378"/>
                <a:gd name="T31" fmla="*/ 374 h 378"/>
                <a:gd name="T32" fmla="*/ 266 w 378"/>
                <a:gd name="T33" fmla="*/ 361 h 378"/>
                <a:gd name="T34" fmla="*/ 283 w 378"/>
                <a:gd name="T35" fmla="*/ 353 h 378"/>
                <a:gd name="T36" fmla="*/ 314 w 378"/>
                <a:gd name="T37" fmla="*/ 329 h 378"/>
                <a:gd name="T38" fmla="*/ 339 w 378"/>
                <a:gd name="T39" fmla="*/ 303 h 378"/>
                <a:gd name="T40" fmla="*/ 359 w 378"/>
                <a:gd name="T41" fmla="*/ 272 h 378"/>
                <a:gd name="T42" fmla="*/ 372 w 378"/>
                <a:gd name="T43" fmla="*/ 238 h 378"/>
                <a:gd name="T44" fmla="*/ 377 w 378"/>
                <a:gd name="T45" fmla="*/ 202 h 378"/>
                <a:gd name="T46" fmla="*/ 377 w 378"/>
                <a:gd name="T47" fmla="*/ 165 h 378"/>
                <a:gd name="T48" fmla="*/ 368 w 378"/>
                <a:gd name="T49" fmla="*/ 129 h 378"/>
                <a:gd name="T50" fmla="*/ 352 w 378"/>
                <a:gd name="T51" fmla="*/ 94 h 378"/>
                <a:gd name="T52" fmla="*/ 342 w 378"/>
                <a:gd name="T53" fmla="*/ 78 h 378"/>
                <a:gd name="T54" fmla="*/ 317 w 378"/>
                <a:gd name="T55" fmla="*/ 49 h 378"/>
                <a:gd name="T56" fmla="*/ 287 w 378"/>
                <a:gd name="T57" fmla="*/ 27 h 378"/>
                <a:gd name="T58" fmla="*/ 254 w 378"/>
                <a:gd name="T59" fmla="*/ 11 h 378"/>
                <a:gd name="T60" fmla="*/ 221 w 378"/>
                <a:gd name="T61" fmla="*/ 2 h 378"/>
                <a:gd name="T62" fmla="*/ 184 w 378"/>
                <a:gd name="T63" fmla="*/ 0 h 378"/>
                <a:gd name="T64" fmla="*/ 148 w 378"/>
                <a:gd name="T65" fmla="*/ 4 h 378"/>
                <a:gd name="T66" fmla="*/ 111 w 378"/>
                <a:gd name="T67" fmla="*/ 17 h 378"/>
                <a:gd name="T68" fmla="*/ 9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4" y="25"/>
                  </a:moveTo>
                  <a:lnTo>
                    <a:pt x="94" y="25"/>
                  </a:lnTo>
                  <a:lnTo>
                    <a:pt x="78" y="35"/>
                  </a:lnTo>
                  <a:lnTo>
                    <a:pt x="63" y="48"/>
                  </a:lnTo>
                  <a:lnTo>
                    <a:pt x="50" y="61"/>
                  </a:lnTo>
                  <a:lnTo>
                    <a:pt x="38" y="74"/>
                  </a:lnTo>
                  <a:lnTo>
                    <a:pt x="28" y="90"/>
                  </a:lnTo>
                  <a:lnTo>
                    <a:pt x="19" y="105"/>
                  </a:lnTo>
                  <a:lnTo>
                    <a:pt x="12" y="122"/>
                  </a:lnTo>
                  <a:lnTo>
                    <a:pt x="5" y="139"/>
                  </a:lnTo>
                  <a:lnTo>
                    <a:pt x="3" y="157"/>
                  </a:lnTo>
                  <a:lnTo>
                    <a:pt x="0" y="176"/>
                  </a:lnTo>
                  <a:lnTo>
                    <a:pt x="0" y="194"/>
                  </a:lnTo>
                  <a:lnTo>
                    <a:pt x="2" y="212"/>
                  </a:lnTo>
                  <a:lnTo>
                    <a:pt x="4" y="230"/>
                  </a:lnTo>
                  <a:lnTo>
                    <a:pt x="9" y="249"/>
                  </a:lnTo>
                  <a:lnTo>
                    <a:pt x="16" y="266"/>
                  </a:lnTo>
                  <a:lnTo>
                    <a:pt x="25" y="284"/>
                  </a:lnTo>
                  <a:lnTo>
                    <a:pt x="25" y="284"/>
                  </a:lnTo>
                  <a:lnTo>
                    <a:pt x="35" y="299"/>
                  </a:lnTo>
                  <a:lnTo>
                    <a:pt x="47" y="314"/>
                  </a:lnTo>
                  <a:lnTo>
                    <a:pt x="60" y="328"/>
                  </a:lnTo>
                  <a:lnTo>
                    <a:pt x="75" y="340"/>
                  </a:lnTo>
                  <a:lnTo>
                    <a:pt x="90" y="350"/>
                  </a:lnTo>
                  <a:lnTo>
                    <a:pt x="106" y="358"/>
                  </a:lnTo>
                  <a:lnTo>
                    <a:pt x="123" y="366"/>
                  </a:lnTo>
                  <a:lnTo>
                    <a:pt x="140" y="371"/>
                  </a:lnTo>
                  <a:lnTo>
                    <a:pt x="158" y="375"/>
                  </a:lnTo>
                  <a:lnTo>
                    <a:pt x="175" y="378"/>
                  </a:lnTo>
                  <a:lnTo>
                    <a:pt x="193" y="378"/>
                  </a:lnTo>
                  <a:lnTo>
                    <a:pt x="213" y="376"/>
                  </a:lnTo>
                  <a:lnTo>
                    <a:pt x="231" y="374"/>
                  </a:lnTo>
                  <a:lnTo>
                    <a:pt x="248" y="368"/>
                  </a:lnTo>
                  <a:lnTo>
                    <a:pt x="266" y="361"/>
                  </a:lnTo>
                  <a:lnTo>
                    <a:pt x="283" y="353"/>
                  </a:lnTo>
                  <a:lnTo>
                    <a:pt x="283" y="353"/>
                  </a:lnTo>
                  <a:lnTo>
                    <a:pt x="300" y="342"/>
                  </a:lnTo>
                  <a:lnTo>
                    <a:pt x="314" y="329"/>
                  </a:lnTo>
                  <a:lnTo>
                    <a:pt x="327" y="316"/>
                  </a:lnTo>
                  <a:lnTo>
                    <a:pt x="339" y="303"/>
                  </a:lnTo>
                  <a:lnTo>
                    <a:pt x="350" y="288"/>
                  </a:lnTo>
                  <a:lnTo>
                    <a:pt x="359" y="272"/>
                  </a:lnTo>
                  <a:lnTo>
                    <a:pt x="365" y="255"/>
                  </a:lnTo>
                  <a:lnTo>
                    <a:pt x="372" y="238"/>
                  </a:lnTo>
                  <a:lnTo>
                    <a:pt x="376" y="220"/>
                  </a:lnTo>
                  <a:lnTo>
                    <a:pt x="377" y="202"/>
                  </a:lnTo>
                  <a:lnTo>
                    <a:pt x="378" y="183"/>
                  </a:lnTo>
                  <a:lnTo>
                    <a:pt x="377" y="165"/>
                  </a:lnTo>
                  <a:lnTo>
                    <a:pt x="373" y="147"/>
                  </a:lnTo>
                  <a:lnTo>
                    <a:pt x="368" y="129"/>
                  </a:lnTo>
                  <a:lnTo>
                    <a:pt x="361" y="112"/>
                  </a:lnTo>
                  <a:lnTo>
                    <a:pt x="352" y="94"/>
                  </a:lnTo>
                  <a:lnTo>
                    <a:pt x="352" y="94"/>
                  </a:lnTo>
                  <a:lnTo>
                    <a:pt x="342" y="78"/>
                  </a:lnTo>
                  <a:lnTo>
                    <a:pt x="330" y="64"/>
                  </a:lnTo>
                  <a:lnTo>
                    <a:pt x="317" y="49"/>
                  </a:lnTo>
                  <a:lnTo>
                    <a:pt x="303" y="38"/>
                  </a:lnTo>
                  <a:lnTo>
                    <a:pt x="287" y="27"/>
                  </a:lnTo>
                  <a:lnTo>
                    <a:pt x="271" y="19"/>
                  </a:lnTo>
                  <a:lnTo>
                    <a:pt x="254" y="11"/>
                  </a:lnTo>
                  <a:lnTo>
                    <a:pt x="237" y="6"/>
                  </a:lnTo>
                  <a:lnTo>
                    <a:pt x="221" y="2"/>
                  </a:lnTo>
                  <a:lnTo>
                    <a:pt x="202" y="0"/>
                  </a:lnTo>
                  <a:lnTo>
                    <a:pt x="184" y="0"/>
                  </a:lnTo>
                  <a:lnTo>
                    <a:pt x="166" y="1"/>
                  </a:lnTo>
                  <a:lnTo>
                    <a:pt x="148" y="4"/>
                  </a:lnTo>
                  <a:lnTo>
                    <a:pt x="129" y="9"/>
                  </a:lnTo>
                  <a:lnTo>
                    <a:pt x="111" y="17"/>
                  </a:lnTo>
                  <a:lnTo>
                    <a:pt x="94" y="25"/>
                  </a:lnTo>
                  <a:lnTo>
                    <a:pt x="9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16"/>
            <p:cNvSpPr>
              <a:spLocks/>
            </p:cNvSpPr>
            <p:nvPr userDrawn="1"/>
          </p:nvSpPr>
          <p:spPr bwMode="auto">
            <a:xfrm>
              <a:off x="294" y="1365"/>
              <a:ext cx="74" cy="75"/>
            </a:xfrm>
            <a:custGeom>
              <a:avLst/>
              <a:gdLst>
                <a:gd name="T0" fmla="*/ 74 w 297"/>
                <a:gd name="T1" fmla="*/ 19 h 297"/>
                <a:gd name="T2" fmla="*/ 49 w 297"/>
                <a:gd name="T3" fmla="*/ 36 h 297"/>
                <a:gd name="T4" fmla="*/ 30 w 297"/>
                <a:gd name="T5" fmla="*/ 59 h 297"/>
                <a:gd name="T6" fmla="*/ 14 w 297"/>
                <a:gd name="T7" fmla="*/ 83 h 297"/>
                <a:gd name="T8" fmla="*/ 4 w 297"/>
                <a:gd name="T9" fmla="*/ 109 h 297"/>
                <a:gd name="T10" fmla="*/ 0 w 297"/>
                <a:gd name="T11" fmla="*/ 138 h 297"/>
                <a:gd name="T12" fmla="*/ 0 w 297"/>
                <a:gd name="T13" fmla="*/ 167 h 297"/>
                <a:gd name="T14" fmla="*/ 6 w 297"/>
                <a:gd name="T15" fmla="*/ 195 h 297"/>
                <a:gd name="T16" fmla="*/ 19 w 297"/>
                <a:gd name="T17" fmla="*/ 223 h 297"/>
                <a:gd name="T18" fmla="*/ 27 w 297"/>
                <a:gd name="T19" fmla="*/ 234 h 297"/>
                <a:gd name="T20" fmla="*/ 47 w 297"/>
                <a:gd name="T21" fmla="*/ 257 h 297"/>
                <a:gd name="T22" fmla="*/ 70 w 297"/>
                <a:gd name="T23" fmla="*/ 275 h 297"/>
                <a:gd name="T24" fmla="*/ 96 w 297"/>
                <a:gd name="T25" fmla="*/ 287 h 297"/>
                <a:gd name="T26" fmla="*/ 123 w 297"/>
                <a:gd name="T27" fmla="*/ 294 h 297"/>
                <a:gd name="T28" fmla="*/ 152 w 297"/>
                <a:gd name="T29" fmla="*/ 297 h 297"/>
                <a:gd name="T30" fmla="*/ 181 w 297"/>
                <a:gd name="T31" fmla="*/ 293 h 297"/>
                <a:gd name="T32" fmla="*/ 208 w 297"/>
                <a:gd name="T33" fmla="*/ 284 h 297"/>
                <a:gd name="T34" fmla="*/ 223 w 297"/>
                <a:gd name="T35" fmla="*/ 276 h 297"/>
                <a:gd name="T36" fmla="*/ 246 w 297"/>
                <a:gd name="T37" fmla="*/ 259 h 297"/>
                <a:gd name="T38" fmla="*/ 267 w 297"/>
                <a:gd name="T39" fmla="*/ 237 h 297"/>
                <a:gd name="T40" fmla="*/ 281 w 297"/>
                <a:gd name="T41" fmla="*/ 214 h 297"/>
                <a:gd name="T42" fmla="*/ 292 w 297"/>
                <a:gd name="T43" fmla="*/ 186 h 297"/>
                <a:gd name="T44" fmla="*/ 295 w 297"/>
                <a:gd name="T45" fmla="*/ 158 h 297"/>
                <a:gd name="T46" fmla="*/ 295 w 297"/>
                <a:gd name="T47" fmla="*/ 129 h 297"/>
                <a:gd name="T48" fmla="*/ 289 w 297"/>
                <a:gd name="T49" fmla="*/ 102 h 297"/>
                <a:gd name="T50" fmla="*/ 276 w 297"/>
                <a:gd name="T51" fmla="*/ 74 h 297"/>
                <a:gd name="T52" fmla="*/ 268 w 297"/>
                <a:gd name="T53" fmla="*/ 61 h 297"/>
                <a:gd name="T54" fmla="*/ 249 w 297"/>
                <a:gd name="T55" fmla="*/ 39 h 297"/>
                <a:gd name="T56" fmla="*/ 225 w 297"/>
                <a:gd name="T57" fmla="*/ 21 h 297"/>
                <a:gd name="T58" fmla="*/ 199 w 297"/>
                <a:gd name="T59" fmla="*/ 9 h 297"/>
                <a:gd name="T60" fmla="*/ 172 w 297"/>
                <a:gd name="T61" fmla="*/ 1 h 297"/>
                <a:gd name="T62" fmla="*/ 144 w 297"/>
                <a:gd name="T63" fmla="*/ 0 h 297"/>
                <a:gd name="T64" fmla="*/ 116 w 297"/>
                <a:gd name="T65" fmla="*/ 3 h 297"/>
                <a:gd name="T66" fmla="*/ 87 w 297"/>
                <a:gd name="T67" fmla="*/ 13 h 297"/>
                <a:gd name="T68" fmla="*/ 74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19"/>
                  </a:moveTo>
                  <a:lnTo>
                    <a:pt x="74" y="19"/>
                  </a:lnTo>
                  <a:lnTo>
                    <a:pt x="61" y="27"/>
                  </a:lnTo>
                  <a:lnTo>
                    <a:pt x="49" y="36"/>
                  </a:lnTo>
                  <a:lnTo>
                    <a:pt x="39" y="47"/>
                  </a:lnTo>
                  <a:lnTo>
                    <a:pt x="30" y="59"/>
                  </a:lnTo>
                  <a:lnTo>
                    <a:pt x="21" y="70"/>
                  </a:lnTo>
                  <a:lnTo>
                    <a:pt x="14" y="83"/>
                  </a:lnTo>
                  <a:lnTo>
                    <a:pt x="9" y="96"/>
                  </a:lnTo>
                  <a:lnTo>
                    <a:pt x="4" y="109"/>
                  </a:lnTo>
                  <a:lnTo>
                    <a:pt x="1" y="124"/>
                  </a:lnTo>
                  <a:lnTo>
                    <a:pt x="0" y="138"/>
                  </a:lnTo>
                  <a:lnTo>
                    <a:pt x="0" y="152"/>
                  </a:lnTo>
                  <a:lnTo>
                    <a:pt x="0" y="167"/>
                  </a:lnTo>
                  <a:lnTo>
                    <a:pt x="2" y="181"/>
                  </a:lnTo>
                  <a:lnTo>
                    <a:pt x="6" y="195"/>
                  </a:lnTo>
                  <a:lnTo>
                    <a:pt x="13" y="208"/>
                  </a:lnTo>
                  <a:lnTo>
                    <a:pt x="19" y="223"/>
                  </a:lnTo>
                  <a:lnTo>
                    <a:pt x="19" y="223"/>
                  </a:lnTo>
                  <a:lnTo>
                    <a:pt x="27" y="234"/>
                  </a:lnTo>
                  <a:lnTo>
                    <a:pt x="36" y="246"/>
                  </a:lnTo>
                  <a:lnTo>
                    <a:pt x="47" y="257"/>
                  </a:lnTo>
                  <a:lnTo>
                    <a:pt x="58" y="266"/>
                  </a:lnTo>
                  <a:lnTo>
                    <a:pt x="70" y="275"/>
                  </a:lnTo>
                  <a:lnTo>
                    <a:pt x="83" y="281"/>
                  </a:lnTo>
                  <a:lnTo>
                    <a:pt x="96" y="287"/>
                  </a:lnTo>
                  <a:lnTo>
                    <a:pt x="109" y="292"/>
                  </a:lnTo>
                  <a:lnTo>
                    <a:pt x="123" y="294"/>
                  </a:lnTo>
                  <a:lnTo>
                    <a:pt x="138" y="296"/>
                  </a:lnTo>
                  <a:lnTo>
                    <a:pt x="152" y="297"/>
                  </a:lnTo>
                  <a:lnTo>
                    <a:pt x="166" y="296"/>
                  </a:lnTo>
                  <a:lnTo>
                    <a:pt x="181" y="293"/>
                  </a:lnTo>
                  <a:lnTo>
                    <a:pt x="195" y="289"/>
                  </a:lnTo>
                  <a:lnTo>
                    <a:pt x="208" y="284"/>
                  </a:lnTo>
                  <a:lnTo>
                    <a:pt x="223" y="276"/>
                  </a:lnTo>
                  <a:lnTo>
                    <a:pt x="223" y="276"/>
                  </a:lnTo>
                  <a:lnTo>
                    <a:pt x="234" y="268"/>
                  </a:lnTo>
                  <a:lnTo>
                    <a:pt x="246" y="259"/>
                  </a:lnTo>
                  <a:lnTo>
                    <a:pt x="256" y="249"/>
                  </a:lnTo>
                  <a:lnTo>
                    <a:pt x="267" y="237"/>
                  </a:lnTo>
                  <a:lnTo>
                    <a:pt x="275" y="225"/>
                  </a:lnTo>
                  <a:lnTo>
                    <a:pt x="281" y="214"/>
                  </a:lnTo>
                  <a:lnTo>
                    <a:pt x="286" y="199"/>
                  </a:lnTo>
                  <a:lnTo>
                    <a:pt x="292" y="186"/>
                  </a:lnTo>
                  <a:lnTo>
                    <a:pt x="294" y="172"/>
                  </a:lnTo>
                  <a:lnTo>
                    <a:pt x="295" y="158"/>
                  </a:lnTo>
                  <a:lnTo>
                    <a:pt x="297" y="143"/>
                  </a:lnTo>
                  <a:lnTo>
                    <a:pt x="295" y="129"/>
                  </a:lnTo>
                  <a:lnTo>
                    <a:pt x="293" y="115"/>
                  </a:lnTo>
                  <a:lnTo>
                    <a:pt x="289" y="102"/>
                  </a:lnTo>
                  <a:lnTo>
                    <a:pt x="284" y="87"/>
                  </a:lnTo>
                  <a:lnTo>
                    <a:pt x="276" y="74"/>
                  </a:lnTo>
                  <a:lnTo>
                    <a:pt x="276" y="74"/>
                  </a:lnTo>
                  <a:lnTo>
                    <a:pt x="268" y="61"/>
                  </a:lnTo>
                  <a:lnTo>
                    <a:pt x="259" y="49"/>
                  </a:lnTo>
                  <a:lnTo>
                    <a:pt x="249" y="39"/>
                  </a:lnTo>
                  <a:lnTo>
                    <a:pt x="237" y="30"/>
                  </a:lnTo>
                  <a:lnTo>
                    <a:pt x="225" y="21"/>
                  </a:lnTo>
                  <a:lnTo>
                    <a:pt x="213" y="14"/>
                  </a:lnTo>
                  <a:lnTo>
                    <a:pt x="199" y="9"/>
                  </a:lnTo>
                  <a:lnTo>
                    <a:pt x="186" y="4"/>
                  </a:lnTo>
                  <a:lnTo>
                    <a:pt x="172" y="1"/>
                  </a:lnTo>
                  <a:lnTo>
                    <a:pt x="159" y="0"/>
                  </a:lnTo>
                  <a:lnTo>
                    <a:pt x="144" y="0"/>
                  </a:lnTo>
                  <a:lnTo>
                    <a:pt x="129" y="0"/>
                  </a:lnTo>
                  <a:lnTo>
                    <a:pt x="116" y="3"/>
                  </a:lnTo>
                  <a:lnTo>
                    <a:pt x="101" y="6"/>
                  </a:lnTo>
                  <a:lnTo>
                    <a:pt x="87" y="13"/>
                  </a:lnTo>
                  <a:lnTo>
                    <a:pt x="74" y="19"/>
                  </a:lnTo>
                  <a:lnTo>
                    <a:pt x="7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17"/>
            <p:cNvSpPr>
              <a:spLocks/>
            </p:cNvSpPr>
            <p:nvPr userDrawn="1"/>
          </p:nvSpPr>
          <p:spPr bwMode="auto">
            <a:xfrm>
              <a:off x="2113" y="462"/>
              <a:ext cx="236" cy="236"/>
            </a:xfrm>
            <a:custGeom>
              <a:avLst/>
              <a:gdLst>
                <a:gd name="T0" fmla="*/ 823 w 945"/>
                <a:gd name="T1" fmla="*/ 788 h 944"/>
                <a:gd name="T2" fmla="*/ 866 w 945"/>
                <a:gd name="T3" fmla="*/ 732 h 944"/>
                <a:gd name="T4" fmla="*/ 902 w 945"/>
                <a:gd name="T5" fmla="*/ 671 h 944"/>
                <a:gd name="T6" fmla="*/ 925 w 945"/>
                <a:gd name="T7" fmla="*/ 607 h 944"/>
                <a:gd name="T8" fmla="*/ 939 w 945"/>
                <a:gd name="T9" fmla="*/ 541 h 944"/>
                <a:gd name="T10" fmla="*/ 945 w 945"/>
                <a:gd name="T11" fmla="*/ 471 h 944"/>
                <a:gd name="T12" fmla="*/ 939 w 945"/>
                <a:gd name="T13" fmla="*/ 404 h 944"/>
                <a:gd name="T14" fmla="*/ 925 w 945"/>
                <a:gd name="T15" fmla="*/ 337 h 944"/>
                <a:gd name="T16" fmla="*/ 902 w 945"/>
                <a:gd name="T17" fmla="*/ 273 h 944"/>
                <a:gd name="T18" fmla="*/ 866 w 945"/>
                <a:gd name="T19" fmla="*/ 212 h 944"/>
                <a:gd name="T20" fmla="*/ 823 w 945"/>
                <a:gd name="T21" fmla="*/ 156 h 944"/>
                <a:gd name="T22" fmla="*/ 788 w 945"/>
                <a:gd name="T23" fmla="*/ 121 h 944"/>
                <a:gd name="T24" fmla="*/ 732 w 945"/>
                <a:gd name="T25" fmla="*/ 78 h 944"/>
                <a:gd name="T26" fmla="*/ 671 w 945"/>
                <a:gd name="T27" fmla="*/ 43 h 944"/>
                <a:gd name="T28" fmla="*/ 607 w 945"/>
                <a:gd name="T29" fmla="*/ 19 h 944"/>
                <a:gd name="T30" fmla="*/ 541 w 945"/>
                <a:gd name="T31" fmla="*/ 5 h 944"/>
                <a:gd name="T32" fmla="*/ 472 w 945"/>
                <a:gd name="T33" fmla="*/ 0 h 944"/>
                <a:gd name="T34" fmla="*/ 404 w 945"/>
                <a:gd name="T35" fmla="*/ 5 h 944"/>
                <a:gd name="T36" fmla="*/ 337 w 945"/>
                <a:gd name="T37" fmla="*/ 19 h 944"/>
                <a:gd name="T38" fmla="*/ 274 w 945"/>
                <a:gd name="T39" fmla="*/ 43 h 944"/>
                <a:gd name="T40" fmla="*/ 212 w 945"/>
                <a:gd name="T41" fmla="*/ 78 h 944"/>
                <a:gd name="T42" fmla="*/ 156 w 945"/>
                <a:gd name="T43" fmla="*/ 121 h 944"/>
                <a:gd name="T44" fmla="*/ 121 w 945"/>
                <a:gd name="T45" fmla="*/ 156 h 944"/>
                <a:gd name="T46" fmla="*/ 78 w 945"/>
                <a:gd name="T47" fmla="*/ 212 h 944"/>
                <a:gd name="T48" fmla="*/ 43 w 945"/>
                <a:gd name="T49" fmla="*/ 273 h 944"/>
                <a:gd name="T50" fmla="*/ 19 w 945"/>
                <a:gd name="T51" fmla="*/ 337 h 944"/>
                <a:gd name="T52" fmla="*/ 5 w 945"/>
                <a:gd name="T53" fmla="*/ 404 h 944"/>
                <a:gd name="T54" fmla="*/ 0 w 945"/>
                <a:gd name="T55" fmla="*/ 471 h 944"/>
                <a:gd name="T56" fmla="*/ 5 w 945"/>
                <a:gd name="T57" fmla="*/ 541 h 944"/>
                <a:gd name="T58" fmla="*/ 19 w 945"/>
                <a:gd name="T59" fmla="*/ 607 h 944"/>
                <a:gd name="T60" fmla="*/ 43 w 945"/>
                <a:gd name="T61" fmla="*/ 671 h 944"/>
                <a:gd name="T62" fmla="*/ 78 w 945"/>
                <a:gd name="T63" fmla="*/ 732 h 944"/>
                <a:gd name="T64" fmla="*/ 121 w 945"/>
                <a:gd name="T65" fmla="*/ 788 h 944"/>
                <a:gd name="T66" fmla="*/ 156 w 945"/>
                <a:gd name="T67" fmla="*/ 823 h 944"/>
                <a:gd name="T68" fmla="*/ 212 w 945"/>
                <a:gd name="T69" fmla="*/ 866 h 944"/>
                <a:gd name="T70" fmla="*/ 274 w 945"/>
                <a:gd name="T71" fmla="*/ 901 h 944"/>
                <a:gd name="T72" fmla="*/ 337 w 945"/>
                <a:gd name="T73" fmla="*/ 925 h 944"/>
                <a:gd name="T74" fmla="*/ 404 w 945"/>
                <a:gd name="T75" fmla="*/ 939 h 944"/>
                <a:gd name="T76" fmla="*/ 472 w 945"/>
                <a:gd name="T77" fmla="*/ 944 h 944"/>
                <a:gd name="T78" fmla="*/ 541 w 945"/>
                <a:gd name="T79" fmla="*/ 939 h 944"/>
                <a:gd name="T80" fmla="*/ 607 w 945"/>
                <a:gd name="T81" fmla="*/ 925 h 944"/>
                <a:gd name="T82" fmla="*/ 671 w 945"/>
                <a:gd name="T83" fmla="*/ 901 h 944"/>
                <a:gd name="T84" fmla="*/ 732 w 945"/>
                <a:gd name="T85" fmla="*/ 866 h 944"/>
                <a:gd name="T86" fmla="*/ 788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6" y="806"/>
                  </a:moveTo>
                  <a:lnTo>
                    <a:pt x="806" y="806"/>
                  </a:lnTo>
                  <a:lnTo>
                    <a:pt x="823" y="788"/>
                  </a:lnTo>
                  <a:lnTo>
                    <a:pt x="839" y="770"/>
                  </a:lnTo>
                  <a:lnTo>
                    <a:pt x="853" y="752"/>
                  </a:lnTo>
                  <a:lnTo>
                    <a:pt x="866" y="732"/>
                  </a:lnTo>
                  <a:lnTo>
                    <a:pt x="879" y="713"/>
                  </a:lnTo>
                  <a:lnTo>
                    <a:pt x="891" y="692"/>
                  </a:lnTo>
                  <a:lnTo>
                    <a:pt x="902" y="671"/>
                  </a:lnTo>
                  <a:lnTo>
                    <a:pt x="911" y="650"/>
                  </a:lnTo>
                  <a:lnTo>
                    <a:pt x="919" y="628"/>
                  </a:lnTo>
                  <a:lnTo>
                    <a:pt x="925" y="607"/>
                  </a:lnTo>
                  <a:lnTo>
                    <a:pt x="932" y="585"/>
                  </a:lnTo>
                  <a:lnTo>
                    <a:pt x="935" y="563"/>
                  </a:lnTo>
                  <a:lnTo>
                    <a:pt x="939" y="541"/>
                  </a:lnTo>
                  <a:lnTo>
                    <a:pt x="942" y="517"/>
                  </a:lnTo>
                  <a:lnTo>
                    <a:pt x="945" y="495"/>
                  </a:lnTo>
                  <a:lnTo>
                    <a:pt x="945" y="471"/>
                  </a:lnTo>
                  <a:lnTo>
                    <a:pt x="945" y="449"/>
                  </a:lnTo>
                  <a:lnTo>
                    <a:pt x="942" y="427"/>
                  </a:lnTo>
                  <a:lnTo>
                    <a:pt x="939" y="404"/>
                  </a:lnTo>
                  <a:lnTo>
                    <a:pt x="935" y="382"/>
                  </a:lnTo>
                  <a:lnTo>
                    <a:pt x="932" y="359"/>
                  </a:lnTo>
                  <a:lnTo>
                    <a:pt x="925" y="337"/>
                  </a:lnTo>
                  <a:lnTo>
                    <a:pt x="919" y="315"/>
                  </a:lnTo>
                  <a:lnTo>
                    <a:pt x="911" y="294"/>
                  </a:lnTo>
                  <a:lnTo>
                    <a:pt x="902" y="273"/>
                  </a:lnTo>
                  <a:lnTo>
                    <a:pt x="891" y="253"/>
                  </a:lnTo>
                  <a:lnTo>
                    <a:pt x="879" y="232"/>
                  </a:lnTo>
                  <a:lnTo>
                    <a:pt x="866" y="212"/>
                  </a:lnTo>
                  <a:lnTo>
                    <a:pt x="853" y="193"/>
                  </a:lnTo>
                  <a:lnTo>
                    <a:pt x="839" y="174"/>
                  </a:lnTo>
                  <a:lnTo>
                    <a:pt x="823" y="156"/>
                  </a:lnTo>
                  <a:lnTo>
                    <a:pt x="806" y="138"/>
                  </a:lnTo>
                  <a:lnTo>
                    <a:pt x="806" y="138"/>
                  </a:lnTo>
                  <a:lnTo>
                    <a:pt x="788" y="121"/>
                  </a:lnTo>
                  <a:lnTo>
                    <a:pt x="770" y="105"/>
                  </a:lnTo>
                  <a:lnTo>
                    <a:pt x="752" y="91"/>
                  </a:lnTo>
                  <a:lnTo>
                    <a:pt x="732" y="78"/>
                  </a:lnTo>
                  <a:lnTo>
                    <a:pt x="713" y="65"/>
                  </a:lnTo>
                  <a:lnTo>
                    <a:pt x="692" y="53"/>
                  </a:lnTo>
                  <a:lnTo>
                    <a:pt x="671" y="43"/>
                  </a:lnTo>
                  <a:lnTo>
                    <a:pt x="650" y="34"/>
                  </a:lnTo>
                  <a:lnTo>
                    <a:pt x="628" y="26"/>
                  </a:lnTo>
                  <a:lnTo>
                    <a:pt x="607" y="19"/>
                  </a:lnTo>
                  <a:lnTo>
                    <a:pt x="585" y="13"/>
                  </a:lnTo>
                  <a:lnTo>
                    <a:pt x="563" y="8"/>
                  </a:lnTo>
                  <a:lnTo>
                    <a:pt x="541" y="5"/>
                  </a:lnTo>
                  <a:lnTo>
                    <a:pt x="517" y="1"/>
                  </a:lnTo>
                  <a:lnTo>
                    <a:pt x="495" y="0"/>
                  </a:lnTo>
                  <a:lnTo>
                    <a:pt x="472" y="0"/>
                  </a:lnTo>
                  <a:lnTo>
                    <a:pt x="449" y="0"/>
                  </a:lnTo>
                  <a:lnTo>
                    <a:pt x="427" y="1"/>
                  </a:lnTo>
                  <a:lnTo>
                    <a:pt x="404" y="5"/>
                  </a:lnTo>
                  <a:lnTo>
                    <a:pt x="382" y="8"/>
                  </a:lnTo>
                  <a:lnTo>
                    <a:pt x="360" y="13"/>
                  </a:lnTo>
                  <a:lnTo>
                    <a:pt x="337" y="19"/>
                  </a:lnTo>
                  <a:lnTo>
                    <a:pt x="315" y="26"/>
                  </a:lnTo>
                  <a:lnTo>
                    <a:pt x="294" y="34"/>
                  </a:lnTo>
                  <a:lnTo>
                    <a:pt x="274" y="43"/>
                  </a:lnTo>
                  <a:lnTo>
                    <a:pt x="253" y="53"/>
                  </a:lnTo>
                  <a:lnTo>
                    <a:pt x="232" y="65"/>
                  </a:lnTo>
                  <a:lnTo>
                    <a:pt x="212" y="78"/>
                  </a:lnTo>
                  <a:lnTo>
                    <a:pt x="193" y="91"/>
                  </a:lnTo>
                  <a:lnTo>
                    <a:pt x="174" y="105"/>
                  </a:lnTo>
                  <a:lnTo>
                    <a:pt x="156" y="121"/>
                  </a:lnTo>
                  <a:lnTo>
                    <a:pt x="138" y="138"/>
                  </a:lnTo>
                  <a:lnTo>
                    <a:pt x="138" y="138"/>
                  </a:lnTo>
                  <a:lnTo>
                    <a:pt x="121" y="156"/>
                  </a:lnTo>
                  <a:lnTo>
                    <a:pt x="105" y="174"/>
                  </a:lnTo>
                  <a:lnTo>
                    <a:pt x="91" y="193"/>
                  </a:lnTo>
                  <a:lnTo>
                    <a:pt x="78" y="212"/>
                  </a:lnTo>
                  <a:lnTo>
                    <a:pt x="65" y="232"/>
                  </a:lnTo>
                  <a:lnTo>
                    <a:pt x="53" y="253"/>
                  </a:lnTo>
                  <a:lnTo>
                    <a:pt x="43" y="273"/>
                  </a:lnTo>
                  <a:lnTo>
                    <a:pt x="34" y="294"/>
                  </a:lnTo>
                  <a:lnTo>
                    <a:pt x="26" y="315"/>
                  </a:lnTo>
                  <a:lnTo>
                    <a:pt x="19" y="337"/>
                  </a:lnTo>
                  <a:lnTo>
                    <a:pt x="13" y="359"/>
                  </a:lnTo>
                  <a:lnTo>
                    <a:pt x="8" y="382"/>
                  </a:lnTo>
                  <a:lnTo>
                    <a:pt x="5" y="404"/>
                  </a:lnTo>
                  <a:lnTo>
                    <a:pt x="1" y="427"/>
                  </a:lnTo>
                  <a:lnTo>
                    <a:pt x="0" y="449"/>
                  </a:lnTo>
                  <a:lnTo>
                    <a:pt x="0" y="471"/>
                  </a:lnTo>
                  <a:lnTo>
                    <a:pt x="0" y="495"/>
                  </a:lnTo>
                  <a:lnTo>
                    <a:pt x="1" y="517"/>
                  </a:lnTo>
                  <a:lnTo>
                    <a:pt x="5" y="541"/>
                  </a:lnTo>
                  <a:lnTo>
                    <a:pt x="8" y="563"/>
                  </a:lnTo>
                  <a:lnTo>
                    <a:pt x="13" y="585"/>
                  </a:lnTo>
                  <a:lnTo>
                    <a:pt x="19" y="607"/>
                  </a:lnTo>
                  <a:lnTo>
                    <a:pt x="26" y="628"/>
                  </a:lnTo>
                  <a:lnTo>
                    <a:pt x="34" y="650"/>
                  </a:lnTo>
                  <a:lnTo>
                    <a:pt x="43" y="671"/>
                  </a:lnTo>
                  <a:lnTo>
                    <a:pt x="53" y="692"/>
                  </a:lnTo>
                  <a:lnTo>
                    <a:pt x="65" y="713"/>
                  </a:lnTo>
                  <a:lnTo>
                    <a:pt x="78" y="732"/>
                  </a:lnTo>
                  <a:lnTo>
                    <a:pt x="91" y="752"/>
                  </a:lnTo>
                  <a:lnTo>
                    <a:pt x="105" y="770"/>
                  </a:lnTo>
                  <a:lnTo>
                    <a:pt x="121" y="788"/>
                  </a:lnTo>
                  <a:lnTo>
                    <a:pt x="138" y="806"/>
                  </a:lnTo>
                  <a:lnTo>
                    <a:pt x="138" y="806"/>
                  </a:lnTo>
                  <a:lnTo>
                    <a:pt x="156" y="823"/>
                  </a:lnTo>
                  <a:lnTo>
                    <a:pt x="174" y="839"/>
                  </a:lnTo>
                  <a:lnTo>
                    <a:pt x="193" y="853"/>
                  </a:lnTo>
                  <a:lnTo>
                    <a:pt x="212" y="866"/>
                  </a:lnTo>
                  <a:lnTo>
                    <a:pt x="232" y="879"/>
                  </a:lnTo>
                  <a:lnTo>
                    <a:pt x="253" y="891"/>
                  </a:lnTo>
                  <a:lnTo>
                    <a:pt x="274" y="901"/>
                  </a:lnTo>
                  <a:lnTo>
                    <a:pt x="294" y="911"/>
                  </a:lnTo>
                  <a:lnTo>
                    <a:pt x="315" y="918"/>
                  </a:lnTo>
                  <a:lnTo>
                    <a:pt x="337" y="925"/>
                  </a:lnTo>
                  <a:lnTo>
                    <a:pt x="360" y="931"/>
                  </a:lnTo>
                  <a:lnTo>
                    <a:pt x="382" y="937"/>
                  </a:lnTo>
                  <a:lnTo>
                    <a:pt x="404" y="939"/>
                  </a:lnTo>
                  <a:lnTo>
                    <a:pt x="427" y="942"/>
                  </a:lnTo>
                  <a:lnTo>
                    <a:pt x="449" y="944"/>
                  </a:lnTo>
                  <a:lnTo>
                    <a:pt x="472" y="944"/>
                  </a:lnTo>
                  <a:lnTo>
                    <a:pt x="495" y="944"/>
                  </a:lnTo>
                  <a:lnTo>
                    <a:pt x="517" y="942"/>
                  </a:lnTo>
                  <a:lnTo>
                    <a:pt x="541" y="939"/>
                  </a:lnTo>
                  <a:lnTo>
                    <a:pt x="563" y="937"/>
                  </a:lnTo>
                  <a:lnTo>
                    <a:pt x="585" y="931"/>
                  </a:lnTo>
                  <a:lnTo>
                    <a:pt x="607" y="925"/>
                  </a:lnTo>
                  <a:lnTo>
                    <a:pt x="628" y="918"/>
                  </a:lnTo>
                  <a:lnTo>
                    <a:pt x="650" y="911"/>
                  </a:lnTo>
                  <a:lnTo>
                    <a:pt x="671" y="901"/>
                  </a:lnTo>
                  <a:lnTo>
                    <a:pt x="692" y="891"/>
                  </a:lnTo>
                  <a:lnTo>
                    <a:pt x="713" y="879"/>
                  </a:lnTo>
                  <a:lnTo>
                    <a:pt x="732" y="866"/>
                  </a:lnTo>
                  <a:lnTo>
                    <a:pt x="752" y="853"/>
                  </a:lnTo>
                  <a:lnTo>
                    <a:pt x="770" y="839"/>
                  </a:lnTo>
                  <a:lnTo>
                    <a:pt x="788" y="823"/>
                  </a:lnTo>
                  <a:lnTo>
                    <a:pt x="806" y="806"/>
                  </a:lnTo>
                  <a:lnTo>
                    <a:pt x="806"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18"/>
            <p:cNvSpPr>
              <a:spLocks/>
            </p:cNvSpPr>
            <p:nvPr userDrawn="1"/>
          </p:nvSpPr>
          <p:spPr bwMode="auto">
            <a:xfrm>
              <a:off x="1944" y="651"/>
              <a:ext cx="216" cy="216"/>
            </a:xfrm>
            <a:custGeom>
              <a:avLst/>
              <a:gdLst>
                <a:gd name="T0" fmla="*/ 753 w 864"/>
                <a:gd name="T1" fmla="*/ 722 h 866"/>
                <a:gd name="T2" fmla="*/ 793 w 864"/>
                <a:gd name="T3" fmla="*/ 670 h 866"/>
                <a:gd name="T4" fmla="*/ 824 w 864"/>
                <a:gd name="T5" fmla="*/ 615 h 866"/>
                <a:gd name="T6" fmla="*/ 847 w 864"/>
                <a:gd name="T7" fmla="*/ 556 h 866"/>
                <a:gd name="T8" fmla="*/ 860 w 864"/>
                <a:gd name="T9" fmla="*/ 496 h 866"/>
                <a:gd name="T10" fmla="*/ 864 w 864"/>
                <a:gd name="T11" fmla="*/ 433 h 866"/>
                <a:gd name="T12" fmla="*/ 860 w 864"/>
                <a:gd name="T13" fmla="*/ 371 h 866"/>
                <a:gd name="T14" fmla="*/ 847 w 864"/>
                <a:gd name="T15" fmla="*/ 311 h 866"/>
                <a:gd name="T16" fmla="*/ 824 w 864"/>
                <a:gd name="T17" fmla="*/ 251 h 866"/>
                <a:gd name="T18" fmla="*/ 793 w 864"/>
                <a:gd name="T19" fmla="*/ 196 h 866"/>
                <a:gd name="T20" fmla="*/ 753 w 864"/>
                <a:gd name="T21" fmla="*/ 144 h 866"/>
                <a:gd name="T22" fmla="*/ 721 w 864"/>
                <a:gd name="T23" fmla="*/ 113 h 866"/>
                <a:gd name="T24" fmla="*/ 669 w 864"/>
                <a:gd name="T25" fmla="*/ 72 h 866"/>
                <a:gd name="T26" fmla="*/ 615 w 864"/>
                <a:gd name="T27" fmla="*/ 41 h 866"/>
                <a:gd name="T28" fmla="*/ 555 w 864"/>
                <a:gd name="T29" fmla="*/ 19 h 866"/>
                <a:gd name="T30" fmla="*/ 495 w 864"/>
                <a:gd name="T31" fmla="*/ 6 h 866"/>
                <a:gd name="T32" fmla="*/ 432 w 864"/>
                <a:gd name="T33" fmla="*/ 0 h 866"/>
                <a:gd name="T34" fmla="*/ 370 w 864"/>
                <a:gd name="T35" fmla="*/ 6 h 866"/>
                <a:gd name="T36" fmla="*/ 310 w 864"/>
                <a:gd name="T37" fmla="*/ 19 h 866"/>
                <a:gd name="T38" fmla="*/ 250 w 864"/>
                <a:gd name="T39" fmla="*/ 41 h 866"/>
                <a:gd name="T40" fmla="*/ 194 w 864"/>
                <a:gd name="T41" fmla="*/ 72 h 866"/>
                <a:gd name="T42" fmla="*/ 143 w 864"/>
                <a:gd name="T43" fmla="*/ 113 h 866"/>
                <a:gd name="T44" fmla="*/ 112 w 864"/>
                <a:gd name="T45" fmla="*/ 144 h 866"/>
                <a:gd name="T46" fmla="*/ 71 w 864"/>
                <a:gd name="T47" fmla="*/ 196 h 866"/>
                <a:gd name="T48" fmla="*/ 40 w 864"/>
                <a:gd name="T49" fmla="*/ 251 h 866"/>
                <a:gd name="T50" fmla="*/ 18 w 864"/>
                <a:gd name="T51" fmla="*/ 311 h 866"/>
                <a:gd name="T52" fmla="*/ 5 w 864"/>
                <a:gd name="T53" fmla="*/ 371 h 866"/>
                <a:gd name="T54" fmla="*/ 0 w 864"/>
                <a:gd name="T55" fmla="*/ 433 h 866"/>
                <a:gd name="T56" fmla="*/ 5 w 864"/>
                <a:gd name="T57" fmla="*/ 496 h 866"/>
                <a:gd name="T58" fmla="*/ 18 w 864"/>
                <a:gd name="T59" fmla="*/ 556 h 866"/>
                <a:gd name="T60" fmla="*/ 40 w 864"/>
                <a:gd name="T61" fmla="*/ 615 h 866"/>
                <a:gd name="T62" fmla="*/ 71 w 864"/>
                <a:gd name="T63" fmla="*/ 670 h 866"/>
                <a:gd name="T64" fmla="*/ 112 w 864"/>
                <a:gd name="T65" fmla="*/ 722 h 866"/>
                <a:gd name="T66" fmla="*/ 143 w 864"/>
                <a:gd name="T67" fmla="*/ 754 h 866"/>
                <a:gd name="T68" fmla="*/ 194 w 864"/>
                <a:gd name="T69" fmla="*/ 794 h 866"/>
                <a:gd name="T70" fmla="*/ 250 w 864"/>
                <a:gd name="T71" fmla="*/ 825 h 866"/>
                <a:gd name="T72" fmla="*/ 310 w 864"/>
                <a:gd name="T73" fmla="*/ 847 h 866"/>
                <a:gd name="T74" fmla="*/ 370 w 864"/>
                <a:gd name="T75" fmla="*/ 860 h 866"/>
                <a:gd name="T76" fmla="*/ 432 w 864"/>
                <a:gd name="T77" fmla="*/ 866 h 866"/>
                <a:gd name="T78" fmla="*/ 495 w 864"/>
                <a:gd name="T79" fmla="*/ 860 h 866"/>
                <a:gd name="T80" fmla="*/ 555 w 864"/>
                <a:gd name="T81" fmla="*/ 847 h 866"/>
                <a:gd name="T82" fmla="*/ 615 w 864"/>
                <a:gd name="T83" fmla="*/ 825 h 866"/>
                <a:gd name="T84" fmla="*/ 669 w 864"/>
                <a:gd name="T85" fmla="*/ 794 h 866"/>
                <a:gd name="T86" fmla="*/ 721 w 864"/>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6">
                  <a:moveTo>
                    <a:pt x="737" y="738"/>
                  </a:moveTo>
                  <a:lnTo>
                    <a:pt x="737" y="738"/>
                  </a:lnTo>
                  <a:lnTo>
                    <a:pt x="753" y="722"/>
                  </a:lnTo>
                  <a:lnTo>
                    <a:pt x="767" y="705"/>
                  </a:lnTo>
                  <a:lnTo>
                    <a:pt x="780" y="688"/>
                  </a:lnTo>
                  <a:lnTo>
                    <a:pt x="793" y="670"/>
                  </a:lnTo>
                  <a:lnTo>
                    <a:pt x="805" y="652"/>
                  </a:lnTo>
                  <a:lnTo>
                    <a:pt x="815" y="634"/>
                  </a:lnTo>
                  <a:lnTo>
                    <a:pt x="824" y="615"/>
                  </a:lnTo>
                  <a:lnTo>
                    <a:pt x="832" y="596"/>
                  </a:lnTo>
                  <a:lnTo>
                    <a:pt x="840" y="576"/>
                  </a:lnTo>
                  <a:lnTo>
                    <a:pt x="847" y="556"/>
                  </a:lnTo>
                  <a:lnTo>
                    <a:pt x="852" y="536"/>
                  </a:lnTo>
                  <a:lnTo>
                    <a:pt x="856" y="515"/>
                  </a:lnTo>
                  <a:lnTo>
                    <a:pt x="860" y="496"/>
                  </a:lnTo>
                  <a:lnTo>
                    <a:pt x="862" y="475"/>
                  </a:lnTo>
                  <a:lnTo>
                    <a:pt x="864" y="454"/>
                  </a:lnTo>
                  <a:lnTo>
                    <a:pt x="864" y="433"/>
                  </a:lnTo>
                  <a:lnTo>
                    <a:pt x="864" y="412"/>
                  </a:lnTo>
                  <a:lnTo>
                    <a:pt x="862" y="391"/>
                  </a:lnTo>
                  <a:lnTo>
                    <a:pt x="860" y="371"/>
                  </a:lnTo>
                  <a:lnTo>
                    <a:pt x="856" y="351"/>
                  </a:lnTo>
                  <a:lnTo>
                    <a:pt x="852" y="330"/>
                  </a:lnTo>
                  <a:lnTo>
                    <a:pt x="847" y="311"/>
                  </a:lnTo>
                  <a:lnTo>
                    <a:pt x="840" y="290"/>
                  </a:lnTo>
                  <a:lnTo>
                    <a:pt x="832" y="270"/>
                  </a:lnTo>
                  <a:lnTo>
                    <a:pt x="824" y="251"/>
                  </a:lnTo>
                  <a:lnTo>
                    <a:pt x="815" y="232"/>
                  </a:lnTo>
                  <a:lnTo>
                    <a:pt x="805" y="214"/>
                  </a:lnTo>
                  <a:lnTo>
                    <a:pt x="793" y="196"/>
                  </a:lnTo>
                  <a:lnTo>
                    <a:pt x="780" y="178"/>
                  </a:lnTo>
                  <a:lnTo>
                    <a:pt x="767" y="161"/>
                  </a:lnTo>
                  <a:lnTo>
                    <a:pt x="753" y="144"/>
                  </a:lnTo>
                  <a:lnTo>
                    <a:pt x="737" y="128"/>
                  </a:lnTo>
                  <a:lnTo>
                    <a:pt x="737" y="128"/>
                  </a:lnTo>
                  <a:lnTo>
                    <a:pt x="721" y="113"/>
                  </a:lnTo>
                  <a:lnTo>
                    <a:pt x="705" y="98"/>
                  </a:lnTo>
                  <a:lnTo>
                    <a:pt x="688" y="85"/>
                  </a:lnTo>
                  <a:lnTo>
                    <a:pt x="669" y="72"/>
                  </a:lnTo>
                  <a:lnTo>
                    <a:pt x="651" y="60"/>
                  </a:lnTo>
                  <a:lnTo>
                    <a:pt x="633" y="50"/>
                  </a:lnTo>
                  <a:lnTo>
                    <a:pt x="615" y="41"/>
                  </a:lnTo>
                  <a:lnTo>
                    <a:pt x="595" y="33"/>
                  </a:lnTo>
                  <a:lnTo>
                    <a:pt x="576" y="25"/>
                  </a:lnTo>
                  <a:lnTo>
                    <a:pt x="555" y="19"/>
                  </a:lnTo>
                  <a:lnTo>
                    <a:pt x="535" y="14"/>
                  </a:lnTo>
                  <a:lnTo>
                    <a:pt x="514" y="10"/>
                  </a:lnTo>
                  <a:lnTo>
                    <a:pt x="495" y="6"/>
                  </a:lnTo>
                  <a:lnTo>
                    <a:pt x="474" y="3"/>
                  </a:lnTo>
                  <a:lnTo>
                    <a:pt x="453" y="2"/>
                  </a:lnTo>
                  <a:lnTo>
                    <a:pt x="432" y="0"/>
                  </a:lnTo>
                  <a:lnTo>
                    <a:pt x="411" y="2"/>
                  </a:lnTo>
                  <a:lnTo>
                    <a:pt x="390" y="3"/>
                  </a:lnTo>
                  <a:lnTo>
                    <a:pt x="370" y="6"/>
                  </a:lnTo>
                  <a:lnTo>
                    <a:pt x="350" y="10"/>
                  </a:lnTo>
                  <a:lnTo>
                    <a:pt x="329" y="14"/>
                  </a:lnTo>
                  <a:lnTo>
                    <a:pt x="310" y="19"/>
                  </a:lnTo>
                  <a:lnTo>
                    <a:pt x="289" y="25"/>
                  </a:lnTo>
                  <a:lnTo>
                    <a:pt x="269" y="33"/>
                  </a:lnTo>
                  <a:lnTo>
                    <a:pt x="250" y="41"/>
                  </a:lnTo>
                  <a:lnTo>
                    <a:pt x="232" y="50"/>
                  </a:lnTo>
                  <a:lnTo>
                    <a:pt x="212" y="60"/>
                  </a:lnTo>
                  <a:lnTo>
                    <a:pt x="194" y="72"/>
                  </a:lnTo>
                  <a:lnTo>
                    <a:pt x="177" y="85"/>
                  </a:lnTo>
                  <a:lnTo>
                    <a:pt x="160" y="98"/>
                  </a:lnTo>
                  <a:lnTo>
                    <a:pt x="143" y="113"/>
                  </a:lnTo>
                  <a:lnTo>
                    <a:pt x="126" y="128"/>
                  </a:lnTo>
                  <a:lnTo>
                    <a:pt x="126" y="128"/>
                  </a:lnTo>
                  <a:lnTo>
                    <a:pt x="112" y="144"/>
                  </a:lnTo>
                  <a:lnTo>
                    <a:pt x="97" y="161"/>
                  </a:lnTo>
                  <a:lnTo>
                    <a:pt x="83" y="178"/>
                  </a:lnTo>
                  <a:lnTo>
                    <a:pt x="71" y="196"/>
                  </a:lnTo>
                  <a:lnTo>
                    <a:pt x="60" y="214"/>
                  </a:lnTo>
                  <a:lnTo>
                    <a:pt x="49" y="232"/>
                  </a:lnTo>
                  <a:lnTo>
                    <a:pt x="40" y="251"/>
                  </a:lnTo>
                  <a:lnTo>
                    <a:pt x="32" y="270"/>
                  </a:lnTo>
                  <a:lnTo>
                    <a:pt x="24" y="290"/>
                  </a:lnTo>
                  <a:lnTo>
                    <a:pt x="18" y="311"/>
                  </a:lnTo>
                  <a:lnTo>
                    <a:pt x="13" y="330"/>
                  </a:lnTo>
                  <a:lnTo>
                    <a:pt x="7" y="351"/>
                  </a:lnTo>
                  <a:lnTo>
                    <a:pt x="5" y="371"/>
                  </a:lnTo>
                  <a:lnTo>
                    <a:pt x="2" y="391"/>
                  </a:lnTo>
                  <a:lnTo>
                    <a:pt x="1" y="412"/>
                  </a:lnTo>
                  <a:lnTo>
                    <a:pt x="0" y="433"/>
                  </a:lnTo>
                  <a:lnTo>
                    <a:pt x="1" y="454"/>
                  </a:lnTo>
                  <a:lnTo>
                    <a:pt x="2" y="475"/>
                  </a:lnTo>
                  <a:lnTo>
                    <a:pt x="5" y="496"/>
                  </a:lnTo>
                  <a:lnTo>
                    <a:pt x="7" y="515"/>
                  </a:lnTo>
                  <a:lnTo>
                    <a:pt x="13" y="536"/>
                  </a:lnTo>
                  <a:lnTo>
                    <a:pt x="18" y="556"/>
                  </a:lnTo>
                  <a:lnTo>
                    <a:pt x="24" y="576"/>
                  </a:lnTo>
                  <a:lnTo>
                    <a:pt x="32" y="596"/>
                  </a:lnTo>
                  <a:lnTo>
                    <a:pt x="40" y="615"/>
                  </a:lnTo>
                  <a:lnTo>
                    <a:pt x="49" y="634"/>
                  </a:lnTo>
                  <a:lnTo>
                    <a:pt x="60" y="652"/>
                  </a:lnTo>
                  <a:lnTo>
                    <a:pt x="71" y="670"/>
                  </a:lnTo>
                  <a:lnTo>
                    <a:pt x="83" y="688"/>
                  </a:lnTo>
                  <a:lnTo>
                    <a:pt x="97" y="705"/>
                  </a:lnTo>
                  <a:lnTo>
                    <a:pt x="112" y="722"/>
                  </a:lnTo>
                  <a:lnTo>
                    <a:pt x="126" y="738"/>
                  </a:lnTo>
                  <a:lnTo>
                    <a:pt x="126" y="738"/>
                  </a:lnTo>
                  <a:lnTo>
                    <a:pt x="143" y="754"/>
                  </a:lnTo>
                  <a:lnTo>
                    <a:pt x="160" y="768"/>
                  </a:lnTo>
                  <a:lnTo>
                    <a:pt x="177" y="781"/>
                  </a:lnTo>
                  <a:lnTo>
                    <a:pt x="194" y="794"/>
                  </a:lnTo>
                  <a:lnTo>
                    <a:pt x="212" y="806"/>
                  </a:lnTo>
                  <a:lnTo>
                    <a:pt x="232" y="816"/>
                  </a:lnTo>
                  <a:lnTo>
                    <a:pt x="250" y="825"/>
                  </a:lnTo>
                  <a:lnTo>
                    <a:pt x="269" y="833"/>
                  </a:lnTo>
                  <a:lnTo>
                    <a:pt x="289" y="841"/>
                  </a:lnTo>
                  <a:lnTo>
                    <a:pt x="310" y="847"/>
                  </a:lnTo>
                  <a:lnTo>
                    <a:pt x="329" y="853"/>
                  </a:lnTo>
                  <a:lnTo>
                    <a:pt x="350" y="856"/>
                  </a:lnTo>
                  <a:lnTo>
                    <a:pt x="370" y="860"/>
                  </a:lnTo>
                  <a:lnTo>
                    <a:pt x="390" y="863"/>
                  </a:lnTo>
                  <a:lnTo>
                    <a:pt x="411" y="864"/>
                  </a:lnTo>
                  <a:lnTo>
                    <a:pt x="432" y="866"/>
                  </a:lnTo>
                  <a:lnTo>
                    <a:pt x="453" y="864"/>
                  </a:lnTo>
                  <a:lnTo>
                    <a:pt x="474" y="863"/>
                  </a:lnTo>
                  <a:lnTo>
                    <a:pt x="495" y="860"/>
                  </a:lnTo>
                  <a:lnTo>
                    <a:pt x="514" y="856"/>
                  </a:lnTo>
                  <a:lnTo>
                    <a:pt x="535" y="853"/>
                  </a:lnTo>
                  <a:lnTo>
                    <a:pt x="555" y="847"/>
                  </a:lnTo>
                  <a:lnTo>
                    <a:pt x="576" y="841"/>
                  </a:lnTo>
                  <a:lnTo>
                    <a:pt x="595" y="833"/>
                  </a:lnTo>
                  <a:lnTo>
                    <a:pt x="615" y="825"/>
                  </a:lnTo>
                  <a:lnTo>
                    <a:pt x="633" y="816"/>
                  </a:lnTo>
                  <a:lnTo>
                    <a:pt x="651" y="806"/>
                  </a:lnTo>
                  <a:lnTo>
                    <a:pt x="669" y="794"/>
                  </a:lnTo>
                  <a:lnTo>
                    <a:pt x="688" y="781"/>
                  </a:lnTo>
                  <a:lnTo>
                    <a:pt x="705" y="768"/>
                  </a:lnTo>
                  <a:lnTo>
                    <a:pt x="721" y="754"/>
                  </a:lnTo>
                  <a:lnTo>
                    <a:pt x="737" y="738"/>
                  </a:lnTo>
                  <a:lnTo>
                    <a:pt x="737"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19"/>
            <p:cNvSpPr>
              <a:spLocks/>
            </p:cNvSpPr>
            <p:nvPr userDrawn="1"/>
          </p:nvSpPr>
          <p:spPr bwMode="auto">
            <a:xfrm>
              <a:off x="1775" y="840"/>
              <a:ext cx="196" cy="196"/>
            </a:xfrm>
            <a:custGeom>
              <a:avLst/>
              <a:gdLst>
                <a:gd name="T0" fmla="*/ 682 w 783"/>
                <a:gd name="T1" fmla="*/ 654 h 783"/>
                <a:gd name="T2" fmla="*/ 718 w 783"/>
                <a:gd name="T3" fmla="*/ 608 h 783"/>
                <a:gd name="T4" fmla="*/ 746 w 783"/>
                <a:gd name="T5" fmla="*/ 557 h 783"/>
                <a:gd name="T6" fmla="*/ 767 w 783"/>
                <a:gd name="T7" fmla="*/ 503 h 783"/>
                <a:gd name="T8" fmla="*/ 779 w 783"/>
                <a:gd name="T9" fmla="*/ 449 h 783"/>
                <a:gd name="T10" fmla="*/ 783 w 783"/>
                <a:gd name="T11" fmla="*/ 393 h 783"/>
                <a:gd name="T12" fmla="*/ 779 w 783"/>
                <a:gd name="T13" fmla="*/ 335 h 783"/>
                <a:gd name="T14" fmla="*/ 767 w 783"/>
                <a:gd name="T15" fmla="*/ 281 h 783"/>
                <a:gd name="T16" fmla="*/ 746 w 783"/>
                <a:gd name="T17" fmla="*/ 227 h 783"/>
                <a:gd name="T18" fmla="*/ 718 w 783"/>
                <a:gd name="T19" fmla="*/ 176 h 783"/>
                <a:gd name="T20" fmla="*/ 682 w 783"/>
                <a:gd name="T21" fmla="*/ 129 h 783"/>
                <a:gd name="T22" fmla="*/ 654 w 783"/>
                <a:gd name="T23" fmla="*/ 101 h 783"/>
                <a:gd name="T24" fmla="*/ 607 w 783"/>
                <a:gd name="T25" fmla="*/ 66 h 783"/>
                <a:gd name="T26" fmla="*/ 556 w 783"/>
                <a:gd name="T27" fmla="*/ 37 h 783"/>
                <a:gd name="T28" fmla="*/ 503 w 783"/>
                <a:gd name="T29" fmla="*/ 16 h 783"/>
                <a:gd name="T30" fmla="*/ 448 w 783"/>
                <a:gd name="T31" fmla="*/ 4 h 783"/>
                <a:gd name="T32" fmla="*/ 390 w 783"/>
                <a:gd name="T33" fmla="*/ 0 h 783"/>
                <a:gd name="T34" fmla="*/ 334 w 783"/>
                <a:gd name="T35" fmla="*/ 4 h 783"/>
                <a:gd name="T36" fmla="*/ 280 w 783"/>
                <a:gd name="T37" fmla="*/ 16 h 783"/>
                <a:gd name="T38" fmla="*/ 226 w 783"/>
                <a:gd name="T39" fmla="*/ 37 h 783"/>
                <a:gd name="T40" fmla="*/ 175 w 783"/>
                <a:gd name="T41" fmla="*/ 66 h 783"/>
                <a:gd name="T42" fmla="*/ 129 w 783"/>
                <a:gd name="T43" fmla="*/ 101 h 783"/>
                <a:gd name="T44" fmla="*/ 100 w 783"/>
                <a:gd name="T45" fmla="*/ 129 h 783"/>
                <a:gd name="T46" fmla="*/ 63 w 783"/>
                <a:gd name="T47" fmla="*/ 176 h 783"/>
                <a:gd name="T48" fmla="*/ 36 w 783"/>
                <a:gd name="T49" fmla="*/ 227 h 783"/>
                <a:gd name="T50" fmla="*/ 15 w 783"/>
                <a:gd name="T51" fmla="*/ 281 h 783"/>
                <a:gd name="T52" fmla="*/ 3 w 783"/>
                <a:gd name="T53" fmla="*/ 335 h 783"/>
                <a:gd name="T54" fmla="*/ 0 w 783"/>
                <a:gd name="T55" fmla="*/ 393 h 783"/>
                <a:gd name="T56" fmla="*/ 3 w 783"/>
                <a:gd name="T57" fmla="*/ 449 h 783"/>
                <a:gd name="T58" fmla="*/ 15 w 783"/>
                <a:gd name="T59" fmla="*/ 503 h 783"/>
                <a:gd name="T60" fmla="*/ 36 w 783"/>
                <a:gd name="T61" fmla="*/ 557 h 783"/>
                <a:gd name="T62" fmla="*/ 63 w 783"/>
                <a:gd name="T63" fmla="*/ 608 h 783"/>
                <a:gd name="T64" fmla="*/ 100 w 783"/>
                <a:gd name="T65" fmla="*/ 654 h 783"/>
                <a:gd name="T66" fmla="*/ 129 w 783"/>
                <a:gd name="T67" fmla="*/ 683 h 783"/>
                <a:gd name="T68" fmla="*/ 175 w 783"/>
                <a:gd name="T69" fmla="*/ 718 h 783"/>
                <a:gd name="T70" fmla="*/ 226 w 783"/>
                <a:gd name="T71" fmla="*/ 747 h 783"/>
                <a:gd name="T72" fmla="*/ 280 w 783"/>
                <a:gd name="T73" fmla="*/ 768 h 783"/>
                <a:gd name="T74" fmla="*/ 334 w 783"/>
                <a:gd name="T75" fmla="*/ 780 h 783"/>
                <a:gd name="T76" fmla="*/ 390 w 783"/>
                <a:gd name="T77" fmla="*/ 783 h 783"/>
                <a:gd name="T78" fmla="*/ 448 w 783"/>
                <a:gd name="T79" fmla="*/ 780 h 783"/>
                <a:gd name="T80" fmla="*/ 503 w 783"/>
                <a:gd name="T81" fmla="*/ 768 h 783"/>
                <a:gd name="T82" fmla="*/ 556 w 783"/>
                <a:gd name="T83" fmla="*/ 747 h 783"/>
                <a:gd name="T84" fmla="*/ 607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8" y="669"/>
                  </a:moveTo>
                  <a:lnTo>
                    <a:pt x="668" y="669"/>
                  </a:lnTo>
                  <a:lnTo>
                    <a:pt x="682" y="654"/>
                  </a:lnTo>
                  <a:lnTo>
                    <a:pt x="695" y="639"/>
                  </a:lnTo>
                  <a:lnTo>
                    <a:pt x="707" y="623"/>
                  </a:lnTo>
                  <a:lnTo>
                    <a:pt x="718" y="608"/>
                  </a:lnTo>
                  <a:lnTo>
                    <a:pt x="728" y="591"/>
                  </a:lnTo>
                  <a:lnTo>
                    <a:pt x="738" y="574"/>
                  </a:lnTo>
                  <a:lnTo>
                    <a:pt x="746" y="557"/>
                  </a:lnTo>
                  <a:lnTo>
                    <a:pt x="754" y="540"/>
                  </a:lnTo>
                  <a:lnTo>
                    <a:pt x="761" y="522"/>
                  </a:lnTo>
                  <a:lnTo>
                    <a:pt x="767" y="503"/>
                  </a:lnTo>
                  <a:lnTo>
                    <a:pt x="771" y="485"/>
                  </a:lnTo>
                  <a:lnTo>
                    <a:pt x="775" y="467"/>
                  </a:lnTo>
                  <a:lnTo>
                    <a:pt x="779" y="449"/>
                  </a:lnTo>
                  <a:lnTo>
                    <a:pt x="781" y="429"/>
                  </a:lnTo>
                  <a:lnTo>
                    <a:pt x="783" y="411"/>
                  </a:lnTo>
                  <a:lnTo>
                    <a:pt x="783" y="393"/>
                  </a:lnTo>
                  <a:lnTo>
                    <a:pt x="783" y="373"/>
                  </a:lnTo>
                  <a:lnTo>
                    <a:pt x="781" y="355"/>
                  </a:lnTo>
                  <a:lnTo>
                    <a:pt x="779" y="335"/>
                  </a:lnTo>
                  <a:lnTo>
                    <a:pt x="775" y="317"/>
                  </a:lnTo>
                  <a:lnTo>
                    <a:pt x="771" y="299"/>
                  </a:lnTo>
                  <a:lnTo>
                    <a:pt x="767" y="281"/>
                  </a:lnTo>
                  <a:lnTo>
                    <a:pt x="761" y="262"/>
                  </a:lnTo>
                  <a:lnTo>
                    <a:pt x="754" y="244"/>
                  </a:lnTo>
                  <a:lnTo>
                    <a:pt x="746" y="227"/>
                  </a:lnTo>
                  <a:lnTo>
                    <a:pt x="738" y="210"/>
                  </a:lnTo>
                  <a:lnTo>
                    <a:pt x="728" y="193"/>
                  </a:lnTo>
                  <a:lnTo>
                    <a:pt x="718" y="176"/>
                  </a:lnTo>
                  <a:lnTo>
                    <a:pt x="707" y="161"/>
                  </a:lnTo>
                  <a:lnTo>
                    <a:pt x="695" y="145"/>
                  </a:lnTo>
                  <a:lnTo>
                    <a:pt x="682" y="129"/>
                  </a:lnTo>
                  <a:lnTo>
                    <a:pt x="668" y="115"/>
                  </a:lnTo>
                  <a:lnTo>
                    <a:pt x="668" y="115"/>
                  </a:lnTo>
                  <a:lnTo>
                    <a:pt x="654" y="101"/>
                  </a:lnTo>
                  <a:lnTo>
                    <a:pt x="638" y="88"/>
                  </a:lnTo>
                  <a:lnTo>
                    <a:pt x="622" y="76"/>
                  </a:lnTo>
                  <a:lnTo>
                    <a:pt x="607" y="66"/>
                  </a:lnTo>
                  <a:lnTo>
                    <a:pt x="590" y="55"/>
                  </a:lnTo>
                  <a:lnTo>
                    <a:pt x="573" y="45"/>
                  </a:lnTo>
                  <a:lnTo>
                    <a:pt x="556" y="37"/>
                  </a:lnTo>
                  <a:lnTo>
                    <a:pt x="539" y="29"/>
                  </a:lnTo>
                  <a:lnTo>
                    <a:pt x="521" y="23"/>
                  </a:lnTo>
                  <a:lnTo>
                    <a:pt x="503" y="16"/>
                  </a:lnTo>
                  <a:lnTo>
                    <a:pt x="484" y="12"/>
                  </a:lnTo>
                  <a:lnTo>
                    <a:pt x="466" y="8"/>
                  </a:lnTo>
                  <a:lnTo>
                    <a:pt x="448" y="4"/>
                  </a:lnTo>
                  <a:lnTo>
                    <a:pt x="428" y="2"/>
                  </a:lnTo>
                  <a:lnTo>
                    <a:pt x="410" y="0"/>
                  </a:lnTo>
                  <a:lnTo>
                    <a:pt x="390" y="0"/>
                  </a:lnTo>
                  <a:lnTo>
                    <a:pt x="372" y="0"/>
                  </a:lnTo>
                  <a:lnTo>
                    <a:pt x="354" y="2"/>
                  </a:lnTo>
                  <a:lnTo>
                    <a:pt x="334" y="4"/>
                  </a:lnTo>
                  <a:lnTo>
                    <a:pt x="316" y="8"/>
                  </a:lnTo>
                  <a:lnTo>
                    <a:pt x="298" y="12"/>
                  </a:lnTo>
                  <a:lnTo>
                    <a:pt x="280" y="16"/>
                  </a:lnTo>
                  <a:lnTo>
                    <a:pt x="261" y="23"/>
                  </a:lnTo>
                  <a:lnTo>
                    <a:pt x="243" y="29"/>
                  </a:lnTo>
                  <a:lnTo>
                    <a:pt x="226" y="37"/>
                  </a:lnTo>
                  <a:lnTo>
                    <a:pt x="209" y="45"/>
                  </a:lnTo>
                  <a:lnTo>
                    <a:pt x="192" y="55"/>
                  </a:lnTo>
                  <a:lnTo>
                    <a:pt x="175" y="66"/>
                  </a:lnTo>
                  <a:lnTo>
                    <a:pt x="160" y="76"/>
                  </a:lnTo>
                  <a:lnTo>
                    <a:pt x="144" y="88"/>
                  </a:lnTo>
                  <a:lnTo>
                    <a:pt x="129" y="101"/>
                  </a:lnTo>
                  <a:lnTo>
                    <a:pt x="114" y="115"/>
                  </a:lnTo>
                  <a:lnTo>
                    <a:pt x="114" y="115"/>
                  </a:lnTo>
                  <a:lnTo>
                    <a:pt x="100" y="129"/>
                  </a:lnTo>
                  <a:lnTo>
                    <a:pt x="87" y="145"/>
                  </a:lnTo>
                  <a:lnTo>
                    <a:pt x="75" y="161"/>
                  </a:lnTo>
                  <a:lnTo>
                    <a:pt x="63" y="176"/>
                  </a:lnTo>
                  <a:lnTo>
                    <a:pt x="54" y="193"/>
                  </a:lnTo>
                  <a:lnTo>
                    <a:pt x="44" y="210"/>
                  </a:lnTo>
                  <a:lnTo>
                    <a:pt x="36" y="227"/>
                  </a:lnTo>
                  <a:lnTo>
                    <a:pt x="28" y="244"/>
                  </a:lnTo>
                  <a:lnTo>
                    <a:pt x="22" y="262"/>
                  </a:lnTo>
                  <a:lnTo>
                    <a:pt x="15" y="281"/>
                  </a:lnTo>
                  <a:lnTo>
                    <a:pt x="11" y="299"/>
                  </a:lnTo>
                  <a:lnTo>
                    <a:pt x="6" y="317"/>
                  </a:lnTo>
                  <a:lnTo>
                    <a:pt x="3" y="335"/>
                  </a:lnTo>
                  <a:lnTo>
                    <a:pt x="1" y="355"/>
                  </a:lnTo>
                  <a:lnTo>
                    <a:pt x="0" y="373"/>
                  </a:lnTo>
                  <a:lnTo>
                    <a:pt x="0" y="393"/>
                  </a:lnTo>
                  <a:lnTo>
                    <a:pt x="0" y="411"/>
                  </a:lnTo>
                  <a:lnTo>
                    <a:pt x="1" y="429"/>
                  </a:lnTo>
                  <a:lnTo>
                    <a:pt x="3" y="449"/>
                  </a:lnTo>
                  <a:lnTo>
                    <a:pt x="6" y="467"/>
                  </a:lnTo>
                  <a:lnTo>
                    <a:pt x="11" y="485"/>
                  </a:lnTo>
                  <a:lnTo>
                    <a:pt x="15" y="503"/>
                  </a:lnTo>
                  <a:lnTo>
                    <a:pt x="22" y="522"/>
                  </a:lnTo>
                  <a:lnTo>
                    <a:pt x="28" y="540"/>
                  </a:lnTo>
                  <a:lnTo>
                    <a:pt x="36" y="557"/>
                  </a:lnTo>
                  <a:lnTo>
                    <a:pt x="44" y="574"/>
                  </a:lnTo>
                  <a:lnTo>
                    <a:pt x="54" y="591"/>
                  </a:lnTo>
                  <a:lnTo>
                    <a:pt x="63" y="608"/>
                  </a:lnTo>
                  <a:lnTo>
                    <a:pt x="75" y="623"/>
                  </a:lnTo>
                  <a:lnTo>
                    <a:pt x="87" y="639"/>
                  </a:lnTo>
                  <a:lnTo>
                    <a:pt x="100" y="654"/>
                  </a:lnTo>
                  <a:lnTo>
                    <a:pt x="114" y="669"/>
                  </a:lnTo>
                  <a:lnTo>
                    <a:pt x="114" y="669"/>
                  </a:lnTo>
                  <a:lnTo>
                    <a:pt x="129" y="683"/>
                  </a:lnTo>
                  <a:lnTo>
                    <a:pt x="144" y="696"/>
                  </a:lnTo>
                  <a:lnTo>
                    <a:pt x="160" y="708"/>
                  </a:lnTo>
                  <a:lnTo>
                    <a:pt x="175" y="718"/>
                  </a:lnTo>
                  <a:lnTo>
                    <a:pt x="192" y="729"/>
                  </a:lnTo>
                  <a:lnTo>
                    <a:pt x="209" y="739"/>
                  </a:lnTo>
                  <a:lnTo>
                    <a:pt x="226" y="747"/>
                  </a:lnTo>
                  <a:lnTo>
                    <a:pt x="243" y="755"/>
                  </a:lnTo>
                  <a:lnTo>
                    <a:pt x="261" y="761"/>
                  </a:lnTo>
                  <a:lnTo>
                    <a:pt x="280" y="768"/>
                  </a:lnTo>
                  <a:lnTo>
                    <a:pt x="298" y="772"/>
                  </a:lnTo>
                  <a:lnTo>
                    <a:pt x="316" y="776"/>
                  </a:lnTo>
                  <a:lnTo>
                    <a:pt x="334" y="780"/>
                  </a:lnTo>
                  <a:lnTo>
                    <a:pt x="354" y="782"/>
                  </a:lnTo>
                  <a:lnTo>
                    <a:pt x="372" y="783"/>
                  </a:lnTo>
                  <a:lnTo>
                    <a:pt x="390" y="783"/>
                  </a:lnTo>
                  <a:lnTo>
                    <a:pt x="410" y="783"/>
                  </a:lnTo>
                  <a:lnTo>
                    <a:pt x="428" y="782"/>
                  </a:lnTo>
                  <a:lnTo>
                    <a:pt x="448" y="780"/>
                  </a:lnTo>
                  <a:lnTo>
                    <a:pt x="466" y="776"/>
                  </a:lnTo>
                  <a:lnTo>
                    <a:pt x="484" y="772"/>
                  </a:lnTo>
                  <a:lnTo>
                    <a:pt x="503" y="768"/>
                  </a:lnTo>
                  <a:lnTo>
                    <a:pt x="521" y="761"/>
                  </a:lnTo>
                  <a:lnTo>
                    <a:pt x="539" y="755"/>
                  </a:lnTo>
                  <a:lnTo>
                    <a:pt x="556" y="747"/>
                  </a:lnTo>
                  <a:lnTo>
                    <a:pt x="573" y="739"/>
                  </a:lnTo>
                  <a:lnTo>
                    <a:pt x="590" y="729"/>
                  </a:lnTo>
                  <a:lnTo>
                    <a:pt x="607" y="718"/>
                  </a:lnTo>
                  <a:lnTo>
                    <a:pt x="622" y="708"/>
                  </a:lnTo>
                  <a:lnTo>
                    <a:pt x="638" y="696"/>
                  </a:lnTo>
                  <a:lnTo>
                    <a:pt x="654" y="683"/>
                  </a:lnTo>
                  <a:lnTo>
                    <a:pt x="668" y="669"/>
                  </a:lnTo>
                  <a:lnTo>
                    <a:pt x="668"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120"/>
            <p:cNvSpPr>
              <a:spLocks/>
            </p:cNvSpPr>
            <p:nvPr userDrawn="1"/>
          </p:nvSpPr>
          <p:spPr bwMode="auto">
            <a:xfrm>
              <a:off x="1606" y="1029"/>
              <a:ext cx="176" cy="176"/>
            </a:xfrm>
            <a:custGeom>
              <a:avLst/>
              <a:gdLst>
                <a:gd name="T0" fmla="*/ 91 w 703"/>
                <a:gd name="T1" fmla="*/ 116 h 701"/>
                <a:gd name="T2" fmla="*/ 59 w 703"/>
                <a:gd name="T3" fmla="*/ 158 h 701"/>
                <a:gd name="T4" fmla="*/ 33 w 703"/>
                <a:gd name="T5" fmla="*/ 204 h 701"/>
                <a:gd name="T6" fmla="*/ 16 w 703"/>
                <a:gd name="T7" fmla="*/ 251 h 701"/>
                <a:gd name="T8" fmla="*/ 4 w 703"/>
                <a:gd name="T9" fmla="*/ 300 h 701"/>
                <a:gd name="T10" fmla="*/ 0 w 703"/>
                <a:gd name="T11" fmla="*/ 351 h 701"/>
                <a:gd name="T12" fmla="*/ 4 w 703"/>
                <a:gd name="T13" fmla="*/ 402 h 701"/>
                <a:gd name="T14" fmla="*/ 16 w 703"/>
                <a:gd name="T15" fmla="*/ 451 h 701"/>
                <a:gd name="T16" fmla="*/ 33 w 703"/>
                <a:gd name="T17" fmla="*/ 498 h 701"/>
                <a:gd name="T18" fmla="*/ 59 w 703"/>
                <a:gd name="T19" fmla="*/ 544 h 701"/>
                <a:gd name="T20" fmla="*/ 91 w 703"/>
                <a:gd name="T21" fmla="*/ 585 h 701"/>
                <a:gd name="T22" fmla="*/ 116 w 703"/>
                <a:gd name="T23" fmla="*/ 611 h 701"/>
                <a:gd name="T24" fmla="*/ 159 w 703"/>
                <a:gd name="T25" fmla="*/ 644 h 701"/>
                <a:gd name="T26" fmla="*/ 204 w 703"/>
                <a:gd name="T27" fmla="*/ 669 h 701"/>
                <a:gd name="T28" fmla="*/ 252 w 703"/>
                <a:gd name="T29" fmla="*/ 687 h 701"/>
                <a:gd name="T30" fmla="*/ 301 w 703"/>
                <a:gd name="T31" fmla="*/ 699 h 701"/>
                <a:gd name="T32" fmla="*/ 352 w 703"/>
                <a:gd name="T33" fmla="*/ 701 h 701"/>
                <a:gd name="T34" fmla="*/ 403 w 703"/>
                <a:gd name="T35" fmla="*/ 699 h 701"/>
                <a:gd name="T36" fmla="*/ 452 w 703"/>
                <a:gd name="T37" fmla="*/ 687 h 701"/>
                <a:gd name="T38" fmla="*/ 499 w 703"/>
                <a:gd name="T39" fmla="*/ 669 h 701"/>
                <a:gd name="T40" fmla="*/ 545 w 703"/>
                <a:gd name="T41" fmla="*/ 644 h 701"/>
                <a:gd name="T42" fmla="*/ 587 w 703"/>
                <a:gd name="T43" fmla="*/ 611 h 701"/>
                <a:gd name="T44" fmla="*/ 613 w 703"/>
                <a:gd name="T45" fmla="*/ 585 h 701"/>
                <a:gd name="T46" fmla="*/ 645 w 703"/>
                <a:gd name="T47" fmla="*/ 544 h 701"/>
                <a:gd name="T48" fmla="*/ 670 w 703"/>
                <a:gd name="T49" fmla="*/ 498 h 701"/>
                <a:gd name="T50" fmla="*/ 688 w 703"/>
                <a:gd name="T51" fmla="*/ 451 h 701"/>
                <a:gd name="T52" fmla="*/ 700 w 703"/>
                <a:gd name="T53" fmla="*/ 402 h 701"/>
                <a:gd name="T54" fmla="*/ 703 w 703"/>
                <a:gd name="T55" fmla="*/ 351 h 701"/>
                <a:gd name="T56" fmla="*/ 700 w 703"/>
                <a:gd name="T57" fmla="*/ 300 h 701"/>
                <a:gd name="T58" fmla="*/ 688 w 703"/>
                <a:gd name="T59" fmla="*/ 251 h 701"/>
                <a:gd name="T60" fmla="*/ 670 w 703"/>
                <a:gd name="T61" fmla="*/ 204 h 701"/>
                <a:gd name="T62" fmla="*/ 645 w 703"/>
                <a:gd name="T63" fmla="*/ 158 h 701"/>
                <a:gd name="T64" fmla="*/ 613 w 703"/>
                <a:gd name="T65" fmla="*/ 116 h 701"/>
                <a:gd name="T66" fmla="*/ 587 w 703"/>
                <a:gd name="T67" fmla="*/ 90 h 701"/>
                <a:gd name="T68" fmla="*/ 545 w 703"/>
                <a:gd name="T69" fmla="*/ 58 h 701"/>
                <a:gd name="T70" fmla="*/ 499 w 703"/>
                <a:gd name="T71" fmla="*/ 33 h 701"/>
                <a:gd name="T72" fmla="*/ 452 w 703"/>
                <a:gd name="T73" fmla="*/ 15 h 701"/>
                <a:gd name="T74" fmla="*/ 403 w 703"/>
                <a:gd name="T75" fmla="*/ 3 h 701"/>
                <a:gd name="T76" fmla="*/ 352 w 703"/>
                <a:gd name="T77" fmla="*/ 0 h 701"/>
                <a:gd name="T78" fmla="*/ 301 w 703"/>
                <a:gd name="T79" fmla="*/ 3 h 701"/>
                <a:gd name="T80" fmla="*/ 252 w 703"/>
                <a:gd name="T81" fmla="*/ 15 h 701"/>
                <a:gd name="T82" fmla="*/ 204 w 703"/>
                <a:gd name="T83" fmla="*/ 33 h 701"/>
                <a:gd name="T84" fmla="*/ 159 w 703"/>
                <a:gd name="T85" fmla="*/ 58 h 701"/>
                <a:gd name="T86" fmla="*/ 116 w 703"/>
                <a:gd name="T87" fmla="*/ 9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1">
                  <a:moveTo>
                    <a:pt x="103" y="103"/>
                  </a:moveTo>
                  <a:lnTo>
                    <a:pt x="103" y="103"/>
                  </a:lnTo>
                  <a:lnTo>
                    <a:pt x="91" y="116"/>
                  </a:lnTo>
                  <a:lnTo>
                    <a:pt x="80" y="129"/>
                  </a:lnTo>
                  <a:lnTo>
                    <a:pt x="69" y="144"/>
                  </a:lnTo>
                  <a:lnTo>
                    <a:pt x="59" y="158"/>
                  </a:lnTo>
                  <a:lnTo>
                    <a:pt x="50" y="172"/>
                  </a:lnTo>
                  <a:lnTo>
                    <a:pt x="41" y="188"/>
                  </a:lnTo>
                  <a:lnTo>
                    <a:pt x="33" y="204"/>
                  </a:lnTo>
                  <a:lnTo>
                    <a:pt x="26" y="219"/>
                  </a:lnTo>
                  <a:lnTo>
                    <a:pt x="21" y="235"/>
                  </a:lnTo>
                  <a:lnTo>
                    <a:pt x="16" y="251"/>
                  </a:lnTo>
                  <a:lnTo>
                    <a:pt x="11" y="267"/>
                  </a:lnTo>
                  <a:lnTo>
                    <a:pt x="7" y="284"/>
                  </a:lnTo>
                  <a:lnTo>
                    <a:pt x="4" y="300"/>
                  </a:lnTo>
                  <a:lnTo>
                    <a:pt x="3" y="317"/>
                  </a:lnTo>
                  <a:lnTo>
                    <a:pt x="2" y="334"/>
                  </a:lnTo>
                  <a:lnTo>
                    <a:pt x="0" y="351"/>
                  </a:lnTo>
                  <a:lnTo>
                    <a:pt x="2" y="368"/>
                  </a:lnTo>
                  <a:lnTo>
                    <a:pt x="3" y="385"/>
                  </a:lnTo>
                  <a:lnTo>
                    <a:pt x="4" y="402"/>
                  </a:lnTo>
                  <a:lnTo>
                    <a:pt x="7" y="417"/>
                  </a:lnTo>
                  <a:lnTo>
                    <a:pt x="11" y="434"/>
                  </a:lnTo>
                  <a:lnTo>
                    <a:pt x="16" y="451"/>
                  </a:lnTo>
                  <a:lnTo>
                    <a:pt x="21" y="467"/>
                  </a:lnTo>
                  <a:lnTo>
                    <a:pt x="26" y="482"/>
                  </a:lnTo>
                  <a:lnTo>
                    <a:pt x="33" y="498"/>
                  </a:lnTo>
                  <a:lnTo>
                    <a:pt x="41" y="514"/>
                  </a:lnTo>
                  <a:lnTo>
                    <a:pt x="50" y="529"/>
                  </a:lnTo>
                  <a:lnTo>
                    <a:pt x="59" y="544"/>
                  </a:lnTo>
                  <a:lnTo>
                    <a:pt x="69" y="558"/>
                  </a:lnTo>
                  <a:lnTo>
                    <a:pt x="80" y="572"/>
                  </a:lnTo>
                  <a:lnTo>
                    <a:pt x="91" y="585"/>
                  </a:lnTo>
                  <a:lnTo>
                    <a:pt x="103" y="600"/>
                  </a:lnTo>
                  <a:lnTo>
                    <a:pt x="103" y="600"/>
                  </a:lnTo>
                  <a:lnTo>
                    <a:pt x="116" y="611"/>
                  </a:lnTo>
                  <a:lnTo>
                    <a:pt x="131" y="623"/>
                  </a:lnTo>
                  <a:lnTo>
                    <a:pt x="145" y="634"/>
                  </a:lnTo>
                  <a:lnTo>
                    <a:pt x="159" y="644"/>
                  </a:lnTo>
                  <a:lnTo>
                    <a:pt x="174" y="653"/>
                  </a:lnTo>
                  <a:lnTo>
                    <a:pt x="189" y="662"/>
                  </a:lnTo>
                  <a:lnTo>
                    <a:pt x="204" y="669"/>
                  </a:lnTo>
                  <a:lnTo>
                    <a:pt x="220" y="677"/>
                  </a:lnTo>
                  <a:lnTo>
                    <a:pt x="236" y="682"/>
                  </a:lnTo>
                  <a:lnTo>
                    <a:pt x="252" y="687"/>
                  </a:lnTo>
                  <a:lnTo>
                    <a:pt x="269" y="692"/>
                  </a:lnTo>
                  <a:lnTo>
                    <a:pt x="284" y="696"/>
                  </a:lnTo>
                  <a:lnTo>
                    <a:pt x="301" y="699"/>
                  </a:lnTo>
                  <a:lnTo>
                    <a:pt x="318" y="700"/>
                  </a:lnTo>
                  <a:lnTo>
                    <a:pt x="335" y="701"/>
                  </a:lnTo>
                  <a:lnTo>
                    <a:pt x="352" y="701"/>
                  </a:lnTo>
                  <a:lnTo>
                    <a:pt x="369" y="701"/>
                  </a:lnTo>
                  <a:lnTo>
                    <a:pt x="386" y="700"/>
                  </a:lnTo>
                  <a:lnTo>
                    <a:pt x="403" y="699"/>
                  </a:lnTo>
                  <a:lnTo>
                    <a:pt x="419" y="696"/>
                  </a:lnTo>
                  <a:lnTo>
                    <a:pt x="435" y="692"/>
                  </a:lnTo>
                  <a:lnTo>
                    <a:pt x="452" y="687"/>
                  </a:lnTo>
                  <a:lnTo>
                    <a:pt x="468" y="682"/>
                  </a:lnTo>
                  <a:lnTo>
                    <a:pt x="484" y="677"/>
                  </a:lnTo>
                  <a:lnTo>
                    <a:pt x="499" y="669"/>
                  </a:lnTo>
                  <a:lnTo>
                    <a:pt x="515" y="662"/>
                  </a:lnTo>
                  <a:lnTo>
                    <a:pt x="531" y="653"/>
                  </a:lnTo>
                  <a:lnTo>
                    <a:pt x="545" y="644"/>
                  </a:lnTo>
                  <a:lnTo>
                    <a:pt x="559" y="634"/>
                  </a:lnTo>
                  <a:lnTo>
                    <a:pt x="574" y="623"/>
                  </a:lnTo>
                  <a:lnTo>
                    <a:pt x="587" y="611"/>
                  </a:lnTo>
                  <a:lnTo>
                    <a:pt x="600" y="600"/>
                  </a:lnTo>
                  <a:lnTo>
                    <a:pt x="600" y="600"/>
                  </a:lnTo>
                  <a:lnTo>
                    <a:pt x="613" y="585"/>
                  </a:lnTo>
                  <a:lnTo>
                    <a:pt x="624" y="572"/>
                  </a:lnTo>
                  <a:lnTo>
                    <a:pt x="635" y="558"/>
                  </a:lnTo>
                  <a:lnTo>
                    <a:pt x="645" y="544"/>
                  </a:lnTo>
                  <a:lnTo>
                    <a:pt x="654" y="529"/>
                  </a:lnTo>
                  <a:lnTo>
                    <a:pt x="662" y="514"/>
                  </a:lnTo>
                  <a:lnTo>
                    <a:pt x="670" y="498"/>
                  </a:lnTo>
                  <a:lnTo>
                    <a:pt x="678" y="482"/>
                  </a:lnTo>
                  <a:lnTo>
                    <a:pt x="683" y="467"/>
                  </a:lnTo>
                  <a:lnTo>
                    <a:pt x="688" y="451"/>
                  </a:lnTo>
                  <a:lnTo>
                    <a:pt x="693" y="434"/>
                  </a:lnTo>
                  <a:lnTo>
                    <a:pt x="696" y="417"/>
                  </a:lnTo>
                  <a:lnTo>
                    <a:pt x="700" y="402"/>
                  </a:lnTo>
                  <a:lnTo>
                    <a:pt x="701" y="385"/>
                  </a:lnTo>
                  <a:lnTo>
                    <a:pt x="703" y="368"/>
                  </a:lnTo>
                  <a:lnTo>
                    <a:pt x="703" y="351"/>
                  </a:lnTo>
                  <a:lnTo>
                    <a:pt x="703" y="334"/>
                  </a:lnTo>
                  <a:lnTo>
                    <a:pt x="701" y="317"/>
                  </a:lnTo>
                  <a:lnTo>
                    <a:pt x="700" y="300"/>
                  </a:lnTo>
                  <a:lnTo>
                    <a:pt x="696" y="284"/>
                  </a:lnTo>
                  <a:lnTo>
                    <a:pt x="693" y="267"/>
                  </a:lnTo>
                  <a:lnTo>
                    <a:pt x="688" y="251"/>
                  </a:lnTo>
                  <a:lnTo>
                    <a:pt x="683" y="235"/>
                  </a:lnTo>
                  <a:lnTo>
                    <a:pt x="678" y="219"/>
                  </a:lnTo>
                  <a:lnTo>
                    <a:pt x="670" y="204"/>
                  </a:lnTo>
                  <a:lnTo>
                    <a:pt x="662" y="188"/>
                  </a:lnTo>
                  <a:lnTo>
                    <a:pt x="654" y="172"/>
                  </a:lnTo>
                  <a:lnTo>
                    <a:pt x="645" y="158"/>
                  </a:lnTo>
                  <a:lnTo>
                    <a:pt x="635" y="144"/>
                  </a:lnTo>
                  <a:lnTo>
                    <a:pt x="624" y="129"/>
                  </a:lnTo>
                  <a:lnTo>
                    <a:pt x="613" y="116"/>
                  </a:lnTo>
                  <a:lnTo>
                    <a:pt x="600" y="103"/>
                  </a:lnTo>
                  <a:lnTo>
                    <a:pt x="600" y="103"/>
                  </a:lnTo>
                  <a:lnTo>
                    <a:pt x="587" y="90"/>
                  </a:lnTo>
                  <a:lnTo>
                    <a:pt x="574" y="79"/>
                  </a:lnTo>
                  <a:lnTo>
                    <a:pt x="559" y="68"/>
                  </a:lnTo>
                  <a:lnTo>
                    <a:pt x="545" y="58"/>
                  </a:lnTo>
                  <a:lnTo>
                    <a:pt x="531" y="49"/>
                  </a:lnTo>
                  <a:lnTo>
                    <a:pt x="515" y="39"/>
                  </a:lnTo>
                  <a:lnTo>
                    <a:pt x="499" y="33"/>
                  </a:lnTo>
                  <a:lnTo>
                    <a:pt x="484" y="25"/>
                  </a:lnTo>
                  <a:lnTo>
                    <a:pt x="468" y="20"/>
                  </a:lnTo>
                  <a:lnTo>
                    <a:pt x="452" y="15"/>
                  </a:lnTo>
                  <a:lnTo>
                    <a:pt x="435" y="10"/>
                  </a:lnTo>
                  <a:lnTo>
                    <a:pt x="419" y="7"/>
                  </a:lnTo>
                  <a:lnTo>
                    <a:pt x="403" y="3"/>
                  </a:lnTo>
                  <a:lnTo>
                    <a:pt x="386" y="2"/>
                  </a:lnTo>
                  <a:lnTo>
                    <a:pt x="369" y="0"/>
                  </a:lnTo>
                  <a:lnTo>
                    <a:pt x="352" y="0"/>
                  </a:lnTo>
                  <a:lnTo>
                    <a:pt x="335" y="0"/>
                  </a:lnTo>
                  <a:lnTo>
                    <a:pt x="318" y="2"/>
                  </a:lnTo>
                  <a:lnTo>
                    <a:pt x="301" y="3"/>
                  </a:lnTo>
                  <a:lnTo>
                    <a:pt x="284" y="7"/>
                  </a:lnTo>
                  <a:lnTo>
                    <a:pt x="269" y="10"/>
                  </a:lnTo>
                  <a:lnTo>
                    <a:pt x="252" y="15"/>
                  </a:lnTo>
                  <a:lnTo>
                    <a:pt x="236" y="20"/>
                  </a:lnTo>
                  <a:lnTo>
                    <a:pt x="220" y="25"/>
                  </a:lnTo>
                  <a:lnTo>
                    <a:pt x="204" y="33"/>
                  </a:lnTo>
                  <a:lnTo>
                    <a:pt x="189" y="39"/>
                  </a:lnTo>
                  <a:lnTo>
                    <a:pt x="174" y="49"/>
                  </a:lnTo>
                  <a:lnTo>
                    <a:pt x="159" y="58"/>
                  </a:lnTo>
                  <a:lnTo>
                    <a:pt x="145" y="68"/>
                  </a:lnTo>
                  <a:lnTo>
                    <a:pt x="131" y="79"/>
                  </a:lnTo>
                  <a:lnTo>
                    <a:pt x="116" y="90"/>
                  </a:lnTo>
                  <a:lnTo>
                    <a:pt x="103" y="103"/>
                  </a:lnTo>
                  <a:lnTo>
                    <a:pt x="103"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21"/>
            <p:cNvSpPr>
              <a:spLocks/>
            </p:cNvSpPr>
            <p:nvPr userDrawn="1"/>
          </p:nvSpPr>
          <p:spPr bwMode="auto">
            <a:xfrm>
              <a:off x="1437" y="1218"/>
              <a:ext cx="156" cy="156"/>
            </a:xfrm>
            <a:custGeom>
              <a:avLst/>
              <a:gdLst>
                <a:gd name="T0" fmla="*/ 91 w 622"/>
                <a:gd name="T1" fmla="*/ 91 h 622"/>
                <a:gd name="T2" fmla="*/ 69 w 622"/>
                <a:gd name="T3" fmla="*/ 115 h 622"/>
                <a:gd name="T4" fmla="*/ 51 w 622"/>
                <a:gd name="T5" fmla="*/ 139 h 622"/>
                <a:gd name="T6" fmla="*/ 24 w 622"/>
                <a:gd name="T7" fmla="*/ 194 h 622"/>
                <a:gd name="T8" fmla="*/ 5 w 622"/>
                <a:gd name="T9" fmla="*/ 252 h 622"/>
                <a:gd name="T10" fmla="*/ 0 w 622"/>
                <a:gd name="T11" fmla="*/ 311 h 622"/>
                <a:gd name="T12" fmla="*/ 5 w 622"/>
                <a:gd name="T13" fmla="*/ 370 h 622"/>
                <a:gd name="T14" fmla="*/ 24 w 622"/>
                <a:gd name="T15" fmla="*/ 427 h 622"/>
                <a:gd name="T16" fmla="*/ 51 w 622"/>
                <a:gd name="T17" fmla="*/ 482 h 622"/>
                <a:gd name="T18" fmla="*/ 69 w 622"/>
                <a:gd name="T19" fmla="*/ 507 h 622"/>
                <a:gd name="T20" fmla="*/ 91 w 622"/>
                <a:gd name="T21" fmla="*/ 530 h 622"/>
                <a:gd name="T22" fmla="*/ 103 w 622"/>
                <a:gd name="T23" fmla="*/ 542 h 622"/>
                <a:gd name="T24" fmla="*/ 127 w 622"/>
                <a:gd name="T25" fmla="*/ 562 h 622"/>
                <a:gd name="T26" fmla="*/ 167 w 622"/>
                <a:gd name="T27" fmla="*/ 586 h 622"/>
                <a:gd name="T28" fmla="*/ 223 w 622"/>
                <a:gd name="T29" fmla="*/ 608 h 622"/>
                <a:gd name="T30" fmla="*/ 282 w 622"/>
                <a:gd name="T31" fmla="*/ 620 h 622"/>
                <a:gd name="T32" fmla="*/ 340 w 622"/>
                <a:gd name="T33" fmla="*/ 620 h 622"/>
                <a:gd name="T34" fmla="*/ 399 w 622"/>
                <a:gd name="T35" fmla="*/ 608 h 622"/>
                <a:gd name="T36" fmla="*/ 455 w 622"/>
                <a:gd name="T37" fmla="*/ 586 h 622"/>
                <a:gd name="T38" fmla="*/ 494 w 622"/>
                <a:gd name="T39" fmla="*/ 562 h 622"/>
                <a:gd name="T40" fmla="*/ 519 w 622"/>
                <a:gd name="T41" fmla="*/ 542 h 622"/>
                <a:gd name="T42" fmla="*/ 531 w 622"/>
                <a:gd name="T43" fmla="*/ 530 h 622"/>
                <a:gd name="T44" fmla="*/ 551 w 622"/>
                <a:gd name="T45" fmla="*/ 507 h 622"/>
                <a:gd name="T46" fmla="*/ 570 w 622"/>
                <a:gd name="T47" fmla="*/ 482 h 622"/>
                <a:gd name="T48" fmla="*/ 598 w 622"/>
                <a:gd name="T49" fmla="*/ 427 h 622"/>
                <a:gd name="T50" fmla="*/ 615 w 622"/>
                <a:gd name="T51" fmla="*/ 370 h 622"/>
                <a:gd name="T52" fmla="*/ 622 w 622"/>
                <a:gd name="T53" fmla="*/ 311 h 622"/>
                <a:gd name="T54" fmla="*/ 615 w 622"/>
                <a:gd name="T55" fmla="*/ 252 h 622"/>
                <a:gd name="T56" fmla="*/ 598 w 622"/>
                <a:gd name="T57" fmla="*/ 194 h 622"/>
                <a:gd name="T58" fmla="*/ 570 w 622"/>
                <a:gd name="T59" fmla="*/ 139 h 622"/>
                <a:gd name="T60" fmla="*/ 551 w 622"/>
                <a:gd name="T61" fmla="*/ 115 h 622"/>
                <a:gd name="T62" fmla="*/ 531 w 622"/>
                <a:gd name="T63" fmla="*/ 91 h 622"/>
                <a:gd name="T64" fmla="*/ 519 w 622"/>
                <a:gd name="T65" fmla="*/ 81 h 622"/>
                <a:gd name="T66" fmla="*/ 494 w 622"/>
                <a:gd name="T67" fmla="*/ 60 h 622"/>
                <a:gd name="T68" fmla="*/ 455 w 622"/>
                <a:gd name="T69" fmla="*/ 35 h 622"/>
                <a:gd name="T70" fmla="*/ 399 w 622"/>
                <a:gd name="T71" fmla="*/ 13 h 622"/>
                <a:gd name="T72" fmla="*/ 340 w 622"/>
                <a:gd name="T73" fmla="*/ 1 h 622"/>
                <a:gd name="T74" fmla="*/ 282 w 622"/>
                <a:gd name="T75" fmla="*/ 1 h 622"/>
                <a:gd name="T76" fmla="*/ 223 w 622"/>
                <a:gd name="T77" fmla="*/ 13 h 622"/>
                <a:gd name="T78" fmla="*/ 167 w 622"/>
                <a:gd name="T79" fmla="*/ 35 h 622"/>
                <a:gd name="T80" fmla="*/ 127 w 622"/>
                <a:gd name="T81" fmla="*/ 60 h 622"/>
                <a:gd name="T82" fmla="*/ 103 w 622"/>
                <a:gd name="T83" fmla="*/ 81 h 622"/>
                <a:gd name="T84" fmla="*/ 9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91" y="91"/>
                  </a:moveTo>
                  <a:lnTo>
                    <a:pt x="91" y="91"/>
                  </a:lnTo>
                  <a:lnTo>
                    <a:pt x="80" y="103"/>
                  </a:lnTo>
                  <a:lnTo>
                    <a:pt x="69" y="115"/>
                  </a:lnTo>
                  <a:lnTo>
                    <a:pt x="60" y="128"/>
                  </a:lnTo>
                  <a:lnTo>
                    <a:pt x="51" y="139"/>
                  </a:lnTo>
                  <a:lnTo>
                    <a:pt x="35" y="167"/>
                  </a:lnTo>
                  <a:lnTo>
                    <a:pt x="24" y="194"/>
                  </a:lnTo>
                  <a:lnTo>
                    <a:pt x="13" y="223"/>
                  </a:lnTo>
                  <a:lnTo>
                    <a:pt x="5" y="252"/>
                  </a:lnTo>
                  <a:lnTo>
                    <a:pt x="2" y="281"/>
                  </a:lnTo>
                  <a:lnTo>
                    <a:pt x="0" y="311"/>
                  </a:lnTo>
                  <a:lnTo>
                    <a:pt x="2" y="340"/>
                  </a:lnTo>
                  <a:lnTo>
                    <a:pt x="5" y="370"/>
                  </a:lnTo>
                  <a:lnTo>
                    <a:pt x="13" y="399"/>
                  </a:lnTo>
                  <a:lnTo>
                    <a:pt x="24" y="427"/>
                  </a:lnTo>
                  <a:lnTo>
                    <a:pt x="35" y="455"/>
                  </a:lnTo>
                  <a:lnTo>
                    <a:pt x="51" y="482"/>
                  </a:lnTo>
                  <a:lnTo>
                    <a:pt x="60" y="494"/>
                  </a:lnTo>
                  <a:lnTo>
                    <a:pt x="69" y="507"/>
                  </a:lnTo>
                  <a:lnTo>
                    <a:pt x="80" y="519"/>
                  </a:lnTo>
                  <a:lnTo>
                    <a:pt x="91" y="530"/>
                  </a:lnTo>
                  <a:lnTo>
                    <a:pt x="91" y="530"/>
                  </a:lnTo>
                  <a:lnTo>
                    <a:pt x="103" y="542"/>
                  </a:lnTo>
                  <a:lnTo>
                    <a:pt x="115" y="551"/>
                  </a:lnTo>
                  <a:lnTo>
                    <a:pt x="127" y="562"/>
                  </a:lnTo>
                  <a:lnTo>
                    <a:pt x="140" y="571"/>
                  </a:lnTo>
                  <a:lnTo>
                    <a:pt x="167" y="586"/>
                  </a:lnTo>
                  <a:lnTo>
                    <a:pt x="194" y="598"/>
                  </a:lnTo>
                  <a:lnTo>
                    <a:pt x="223" y="608"/>
                  </a:lnTo>
                  <a:lnTo>
                    <a:pt x="252" y="616"/>
                  </a:lnTo>
                  <a:lnTo>
                    <a:pt x="282" y="620"/>
                  </a:lnTo>
                  <a:lnTo>
                    <a:pt x="310" y="622"/>
                  </a:lnTo>
                  <a:lnTo>
                    <a:pt x="340" y="620"/>
                  </a:lnTo>
                  <a:lnTo>
                    <a:pt x="370" y="616"/>
                  </a:lnTo>
                  <a:lnTo>
                    <a:pt x="399" y="608"/>
                  </a:lnTo>
                  <a:lnTo>
                    <a:pt x="428" y="598"/>
                  </a:lnTo>
                  <a:lnTo>
                    <a:pt x="455" y="586"/>
                  </a:lnTo>
                  <a:lnTo>
                    <a:pt x="482" y="571"/>
                  </a:lnTo>
                  <a:lnTo>
                    <a:pt x="494" y="562"/>
                  </a:lnTo>
                  <a:lnTo>
                    <a:pt x="507" y="551"/>
                  </a:lnTo>
                  <a:lnTo>
                    <a:pt x="519" y="542"/>
                  </a:lnTo>
                  <a:lnTo>
                    <a:pt x="531" y="530"/>
                  </a:lnTo>
                  <a:lnTo>
                    <a:pt x="531" y="530"/>
                  </a:lnTo>
                  <a:lnTo>
                    <a:pt x="541" y="519"/>
                  </a:lnTo>
                  <a:lnTo>
                    <a:pt x="551" y="507"/>
                  </a:lnTo>
                  <a:lnTo>
                    <a:pt x="562" y="494"/>
                  </a:lnTo>
                  <a:lnTo>
                    <a:pt x="570" y="482"/>
                  </a:lnTo>
                  <a:lnTo>
                    <a:pt x="585" y="455"/>
                  </a:lnTo>
                  <a:lnTo>
                    <a:pt x="598" y="427"/>
                  </a:lnTo>
                  <a:lnTo>
                    <a:pt x="609" y="399"/>
                  </a:lnTo>
                  <a:lnTo>
                    <a:pt x="615" y="370"/>
                  </a:lnTo>
                  <a:lnTo>
                    <a:pt x="621" y="340"/>
                  </a:lnTo>
                  <a:lnTo>
                    <a:pt x="622" y="311"/>
                  </a:lnTo>
                  <a:lnTo>
                    <a:pt x="621" y="281"/>
                  </a:lnTo>
                  <a:lnTo>
                    <a:pt x="615" y="252"/>
                  </a:lnTo>
                  <a:lnTo>
                    <a:pt x="609" y="223"/>
                  </a:lnTo>
                  <a:lnTo>
                    <a:pt x="598" y="194"/>
                  </a:lnTo>
                  <a:lnTo>
                    <a:pt x="585" y="167"/>
                  </a:lnTo>
                  <a:lnTo>
                    <a:pt x="570" y="139"/>
                  </a:lnTo>
                  <a:lnTo>
                    <a:pt x="562" y="128"/>
                  </a:lnTo>
                  <a:lnTo>
                    <a:pt x="551" y="115"/>
                  </a:lnTo>
                  <a:lnTo>
                    <a:pt x="541" y="103"/>
                  </a:lnTo>
                  <a:lnTo>
                    <a:pt x="531" y="91"/>
                  </a:lnTo>
                  <a:lnTo>
                    <a:pt x="531" y="91"/>
                  </a:lnTo>
                  <a:lnTo>
                    <a:pt x="519" y="81"/>
                  </a:lnTo>
                  <a:lnTo>
                    <a:pt x="507" y="70"/>
                  </a:lnTo>
                  <a:lnTo>
                    <a:pt x="494" y="60"/>
                  </a:lnTo>
                  <a:lnTo>
                    <a:pt x="482" y="51"/>
                  </a:lnTo>
                  <a:lnTo>
                    <a:pt x="455" y="35"/>
                  </a:lnTo>
                  <a:lnTo>
                    <a:pt x="428" y="24"/>
                  </a:lnTo>
                  <a:lnTo>
                    <a:pt x="399" y="13"/>
                  </a:lnTo>
                  <a:lnTo>
                    <a:pt x="370" y="7"/>
                  </a:lnTo>
                  <a:lnTo>
                    <a:pt x="340" y="1"/>
                  </a:lnTo>
                  <a:lnTo>
                    <a:pt x="310" y="0"/>
                  </a:lnTo>
                  <a:lnTo>
                    <a:pt x="282" y="1"/>
                  </a:lnTo>
                  <a:lnTo>
                    <a:pt x="252" y="7"/>
                  </a:lnTo>
                  <a:lnTo>
                    <a:pt x="223" y="13"/>
                  </a:lnTo>
                  <a:lnTo>
                    <a:pt x="194" y="24"/>
                  </a:lnTo>
                  <a:lnTo>
                    <a:pt x="167" y="35"/>
                  </a:lnTo>
                  <a:lnTo>
                    <a:pt x="140" y="51"/>
                  </a:lnTo>
                  <a:lnTo>
                    <a:pt x="127" y="60"/>
                  </a:lnTo>
                  <a:lnTo>
                    <a:pt x="115" y="70"/>
                  </a:lnTo>
                  <a:lnTo>
                    <a:pt x="103" y="81"/>
                  </a:lnTo>
                  <a:lnTo>
                    <a:pt x="91" y="91"/>
                  </a:lnTo>
                  <a:lnTo>
                    <a:pt x="9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22"/>
            <p:cNvSpPr>
              <a:spLocks/>
            </p:cNvSpPr>
            <p:nvPr userDrawn="1"/>
          </p:nvSpPr>
          <p:spPr bwMode="auto">
            <a:xfrm>
              <a:off x="1269" y="1408"/>
              <a:ext cx="134" cy="134"/>
            </a:xfrm>
            <a:custGeom>
              <a:avLst/>
              <a:gdLst>
                <a:gd name="T0" fmla="*/ 460 w 540"/>
                <a:gd name="T1" fmla="*/ 79 h 539"/>
                <a:gd name="T2" fmla="*/ 419 w 540"/>
                <a:gd name="T3" fmla="*/ 44 h 539"/>
                <a:gd name="T4" fmla="*/ 372 w 540"/>
                <a:gd name="T5" fmla="*/ 20 h 539"/>
                <a:gd name="T6" fmla="*/ 321 w 540"/>
                <a:gd name="T7" fmla="*/ 5 h 539"/>
                <a:gd name="T8" fmla="*/ 270 w 540"/>
                <a:gd name="T9" fmla="*/ 0 h 539"/>
                <a:gd name="T10" fmla="*/ 218 w 540"/>
                <a:gd name="T11" fmla="*/ 5 h 539"/>
                <a:gd name="T12" fmla="*/ 168 w 540"/>
                <a:gd name="T13" fmla="*/ 20 h 539"/>
                <a:gd name="T14" fmla="*/ 121 w 540"/>
                <a:gd name="T15" fmla="*/ 44 h 539"/>
                <a:gd name="T16" fmla="*/ 78 w 540"/>
                <a:gd name="T17" fmla="*/ 79 h 539"/>
                <a:gd name="T18" fmla="*/ 60 w 540"/>
                <a:gd name="T19" fmla="*/ 99 h 539"/>
                <a:gd name="T20" fmla="*/ 30 w 540"/>
                <a:gd name="T21" fmla="*/ 145 h 539"/>
                <a:gd name="T22" fmla="*/ 11 w 540"/>
                <a:gd name="T23" fmla="*/ 193 h 539"/>
                <a:gd name="T24" fmla="*/ 2 w 540"/>
                <a:gd name="T25" fmla="*/ 244 h 539"/>
                <a:gd name="T26" fmla="*/ 2 w 540"/>
                <a:gd name="T27" fmla="*/ 296 h 539"/>
                <a:gd name="T28" fmla="*/ 11 w 540"/>
                <a:gd name="T29" fmla="*/ 347 h 539"/>
                <a:gd name="T30" fmla="*/ 30 w 540"/>
                <a:gd name="T31" fmla="*/ 395 h 539"/>
                <a:gd name="T32" fmla="*/ 60 w 540"/>
                <a:gd name="T33" fmla="*/ 440 h 539"/>
                <a:gd name="T34" fmla="*/ 78 w 540"/>
                <a:gd name="T35" fmla="*/ 461 h 539"/>
                <a:gd name="T36" fmla="*/ 121 w 540"/>
                <a:gd name="T37" fmla="*/ 495 h 539"/>
                <a:gd name="T38" fmla="*/ 168 w 540"/>
                <a:gd name="T39" fmla="*/ 520 h 539"/>
                <a:gd name="T40" fmla="*/ 218 w 540"/>
                <a:gd name="T41" fmla="*/ 535 h 539"/>
                <a:gd name="T42" fmla="*/ 270 w 540"/>
                <a:gd name="T43" fmla="*/ 539 h 539"/>
                <a:gd name="T44" fmla="*/ 321 w 540"/>
                <a:gd name="T45" fmla="*/ 535 h 539"/>
                <a:gd name="T46" fmla="*/ 372 w 540"/>
                <a:gd name="T47" fmla="*/ 520 h 539"/>
                <a:gd name="T48" fmla="*/ 419 w 540"/>
                <a:gd name="T49" fmla="*/ 495 h 539"/>
                <a:gd name="T50" fmla="*/ 460 w 540"/>
                <a:gd name="T51" fmla="*/ 461 h 539"/>
                <a:gd name="T52" fmla="*/ 480 w 540"/>
                <a:gd name="T53" fmla="*/ 440 h 539"/>
                <a:gd name="T54" fmla="*/ 508 w 540"/>
                <a:gd name="T55" fmla="*/ 395 h 539"/>
                <a:gd name="T56" fmla="*/ 529 w 540"/>
                <a:gd name="T57" fmla="*/ 347 h 539"/>
                <a:gd name="T58" fmla="*/ 538 w 540"/>
                <a:gd name="T59" fmla="*/ 296 h 539"/>
                <a:gd name="T60" fmla="*/ 538 w 540"/>
                <a:gd name="T61" fmla="*/ 244 h 539"/>
                <a:gd name="T62" fmla="*/ 529 w 540"/>
                <a:gd name="T63" fmla="*/ 193 h 539"/>
                <a:gd name="T64" fmla="*/ 508 w 540"/>
                <a:gd name="T65" fmla="*/ 145 h 539"/>
                <a:gd name="T66" fmla="*/ 480 w 540"/>
                <a:gd name="T67" fmla="*/ 99 h 539"/>
                <a:gd name="T68" fmla="*/ 46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460" y="79"/>
                  </a:moveTo>
                  <a:lnTo>
                    <a:pt x="460" y="79"/>
                  </a:lnTo>
                  <a:lnTo>
                    <a:pt x="441" y="60"/>
                  </a:lnTo>
                  <a:lnTo>
                    <a:pt x="419" y="44"/>
                  </a:lnTo>
                  <a:lnTo>
                    <a:pt x="395" y="31"/>
                  </a:lnTo>
                  <a:lnTo>
                    <a:pt x="372" y="20"/>
                  </a:lnTo>
                  <a:lnTo>
                    <a:pt x="347" y="10"/>
                  </a:lnTo>
                  <a:lnTo>
                    <a:pt x="321" y="5"/>
                  </a:lnTo>
                  <a:lnTo>
                    <a:pt x="296" y="1"/>
                  </a:lnTo>
                  <a:lnTo>
                    <a:pt x="270" y="0"/>
                  </a:lnTo>
                  <a:lnTo>
                    <a:pt x="244" y="1"/>
                  </a:lnTo>
                  <a:lnTo>
                    <a:pt x="218" y="5"/>
                  </a:lnTo>
                  <a:lnTo>
                    <a:pt x="193" y="10"/>
                  </a:lnTo>
                  <a:lnTo>
                    <a:pt x="168" y="20"/>
                  </a:lnTo>
                  <a:lnTo>
                    <a:pt x="144" y="31"/>
                  </a:lnTo>
                  <a:lnTo>
                    <a:pt x="121" y="44"/>
                  </a:lnTo>
                  <a:lnTo>
                    <a:pt x="99" y="60"/>
                  </a:lnTo>
                  <a:lnTo>
                    <a:pt x="78" y="79"/>
                  </a:lnTo>
                  <a:lnTo>
                    <a:pt x="78" y="79"/>
                  </a:lnTo>
                  <a:lnTo>
                    <a:pt x="60" y="99"/>
                  </a:lnTo>
                  <a:lnTo>
                    <a:pt x="45" y="121"/>
                  </a:lnTo>
                  <a:lnTo>
                    <a:pt x="30" y="145"/>
                  </a:lnTo>
                  <a:lnTo>
                    <a:pt x="20" y="168"/>
                  </a:lnTo>
                  <a:lnTo>
                    <a:pt x="11" y="193"/>
                  </a:lnTo>
                  <a:lnTo>
                    <a:pt x="4" y="218"/>
                  </a:lnTo>
                  <a:lnTo>
                    <a:pt x="2" y="244"/>
                  </a:lnTo>
                  <a:lnTo>
                    <a:pt x="0" y="270"/>
                  </a:lnTo>
                  <a:lnTo>
                    <a:pt x="2" y="296"/>
                  </a:lnTo>
                  <a:lnTo>
                    <a:pt x="4" y="322"/>
                  </a:lnTo>
                  <a:lnTo>
                    <a:pt x="11" y="347"/>
                  </a:lnTo>
                  <a:lnTo>
                    <a:pt x="20" y="371"/>
                  </a:lnTo>
                  <a:lnTo>
                    <a:pt x="30" y="395"/>
                  </a:lnTo>
                  <a:lnTo>
                    <a:pt x="45" y="418"/>
                  </a:lnTo>
                  <a:lnTo>
                    <a:pt x="60" y="440"/>
                  </a:lnTo>
                  <a:lnTo>
                    <a:pt x="78" y="461"/>
                  </a:lnTo>
                  <a:lnTo>
                    <a:pt x="78" y="461"/>
                  </a:lnTo>
                  <a:lnTo>
                    <a:pt x="99" y="479"/>
                  </a:lnTo>
                  <a:lnTo>
                    <a:pt x="121" y="495"/>
                  </a:lnTo>
                  <a:lnTo>
                    <a:pt x="144" y="509"/>
                  </a:lnTo>
                  <a:lnTo>
                    <a:pt x="168" y="520"/>
                  </a:lnTo>
                  <a:lnTo>
                    <a:pt x="193" y="529"/>
                  </a:lnTo>
                  <a:lnTo>
                    <a:pt x="218" y="535"/>
                  </a:lnTo>
                  <a:lnTo>
                    <a:pt x="244" y="538"/>
                  </a:lnTo>
                  <a:lnTo>
                    <a:pt x="270" y="539"/>
                  </a:lnTo>
                  <a:lnTo>
                    <a:pt x="296" y="538"/>
                  </a:lnTo>
                  <a:lnTo>
                    <a:pt x="321" y="535"/>
                  </a:lnTo>
                  <a:lnTo>
                    <a:pt x="347" y="529"/>
                  </a:lnTo>
                  <a:lnTo>
                    <a:pt x="372" y="520"/>
                  </a:lnTo>
                  <a:lnTo>
                    <a:pt x="395" y="509"/>
                  </a:lnTo>
                  <a:lnTo>
                    <a:pt x="419" y="495"/>
                  </a:lnTo>
                  <a:lnTo>
                    <a:pt x="441" y="479"/>
                  </a:lnTo>
                  <a:lnTo>
                    <a:pt x="460" y="461"/>
                  </a:lnTo>
                  <a:lnTo>
                    <a:pt x="460" y="461"/>
                  </a:lnTo>
                  <a:lnTo>
                    <a:pt x="480" y="440"/>
                  </a:lnTo>
                  <a:lnTo>
                    <a:pt x="495" y="418"/>
                  </a:lnTo>
                  <a:lnTo>
                    <a:pt x="508" y="395"/>
                  </a:lnTo>
                  <a:lnTo>
                    <a:pt x="520" y="371"/>
                  </a:lnTo>
                  <a:lnTo>
                    <a:pt x="529" y="347"/>
                  </a:lnTo>
                  <a:lnTo>
                    <a:pt x="535" y="322"/>
                  </a:lnTo>
                  <a:lnTo>
                    <a:pt x="538" y="296"/>
                  </a:lnTo>
                  <a:lnTo>
                    <a:pt x="540" y="270"/>
                  </a:lnTo>
                  <a:lnTo>
                    <a:pt x="538" y="244"/>
                  </a:lnTo>
                  <a:lnTo>
                    <a:pt x="535" y="218"/>
                  </a:lnTo>
                  <a:lnTo>
                    <a:pt x="529" y="193"/>
                  </a:lnTo>
                  <a:lnTo>
                    <a:pt x="520" y="168"/>
                  </a:lnTo>
                  <a:lnTo>
                    <a:pt x="508" y="145"/>
                  </a:lnTo>
                  <a:lnTo>
                    <a:pt x="495" y="121"/>
                  </a:lnTo>
                  <a:lnTo>
                    <a:pt x="480" y="99"/>
                  </a:lnTo>
                  <a:lnTo>
                    <a:pt x="460" y="79"/>
                  </a:lnTo>
                  <a:lnTo>
                    <a:pt x="46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123"/>
            <p:cNvSpPr>
              <a:spLocks/>
            </p:cNvSpPr>
            <p:nvPr userDrawn="1"/>
          </p:nvSpPr>
          <p:spPr bwMode="auto">
            <a:xfrm>
              <a:off x="1099" y="1596"/>
              <a:ext cx="115" cy="115"/>
            </a:xfrm>
            <a:custGeom>
              <a:avLst/>
              <a:gdLst>
                <a:gd name="T0" fmla="*/ 68 w 459"/>
                <a:gd name="T1" fmla="*/ 67 h 460"/>
                <a:gd name="T2" fmla="*/ 38 w 459"/>
                <a:gd name="T3" fmla="*/ 104 h 460"/>
                <a:gd name="T4" fmla="*/ 17 w 459"/>
                <a:gd name="T5" fmla="*/ 143 h 460"/>
                <a:gd name="T6" fmla="*/ 4 w 459"/>
                <a:gd name="T7" fmla="*/ 186 h 460"/>
                <a:gd name="T8" fmla="*/ 0 w 459"/>
                <a:gd name="T9" fmla="*/ 230 h 460"/>
                <a:gd name="T10" fmla="*/ 4 w 459"/>
                <a:gd name="T11" fmla="*/ 273 h 460"/>
                <a:gd name="T12" fmla="*/ 17 w 459"/>
                <a:gd name="T13" fmla="*/ 316 h 460"/>
                <a:gd name="T14" fmla="*/ 38 w 459"/>
                <a:gd name="T15" fmla="*/ 357 h 460"/>
                <a:gd name="T16" fmla="*/ 68 w 459"/>
                <a:gd name="T17" fmla="*/ 392 h 460"/>
                <a:gd name="T18" fmla="*/ 85 w 459"/>
                <a:gd name="T19" fmla="*/ 407 h 460"/>
                <a:gd name="T20" fmla="*/ 122 w 459"/>
                <a:gd name="T21" fmla="*/ 434 h 460"/>
                <a:gd name="T22" fmla="*/ 164 w 459"/>
                <a:gd name="T23" fmla="*/ 449 h 460"/>
                <a:gd name="T24" fmla="*/ 207 w 459"/>
                <a:gd name="T25" fmla="*/ 458 h 460"/>
                <a:gd name="T26" fmla="*/ 251 w 459"/>
                <a:gd name="T27" fmla="*/ 458 h 460"/>
                <a:gd name="T28" fmla="*/ 294 w 459"/>
                <a:gd name="T29" fmla="*/ 449 h 460"/>
                <a:gd name="T30" fmla="*/ 336 w 459"/>
                <a:gd name="T31" fmla="*/ 434 h 460"/>
                <a:gd name="T32" fmla="*/ 375 w 459"/>
                <a:gd name="T33" fmla="*/ 407 h 460"/>
                <a:gd name="T34" fmla="*/ 392 w 459"/>
                <a:gd name="T35" fmla="*/ 392 h 460"/>
                <a:gd name="T36" fmla="*/ 421 w 459"/>
                <a:gd name="T37" fmla="*/ 357 h 460"/>
                <a:gd name="T38" fmla="*/ 443 w 459"/>
                <a:gd name="T39" fmla="*/ 316 h 460"/>
                <a:gd name="T40" fmla="*/ 455 w 459"/>
                <a:gd name="T41" fmla="*/ 273 h 460"/>
                <a:gd name="T42" fmla="*/ 459 w 459"/>
                <a:gd name="T43" fmla="*/ 230 h 460"/>
                <a:gd name="T44" fmla="*/ 455 w 459"/>
                <a:gd name="T45" fmla="*/ 186 h 460"/>
                <a:gd name="T46" fmla="*/ 443 w 459"/>
                <a:gd name="T47" fmla="*/ 143 h 460"/>
                <a:gd name="T48" fmla="*/ 421 w 459"/>
                <a:gd name="T49" fmla="*/ 104 h 460"/>
                <a:gd name="T50" fmla="*/ 392 w 459"/>
                <a:gd name="T51" fmla="*/ 67 h 460"/>
                <a:gd name="T52" fmla="*/ 375 w 459"/>
                <a:gd name="T53" fmla="*/ 52 h 460"/>
                <a:gd name="T54" fmla="*/ 336 w 459"/>
                <a:gd name="T55" fmla="*/ 27 h 460"/>
                <a:gd name="T56" fmla="*/ 294 w 459"/>
                <a:gd name="T57" fmla="*/ 10 h 460"/>
                <a:gd name="T58" fmla="*/ 251 w 459"/>
                <a:gd name="T59" fmla="*/ 1 h 460"/>
                <a:gd name="T60" fmla="*/ 207 w 459"/>
                <a:gd name="T61" fmla="*/ 1 h 460"/>
                <a:gd name="T62" fmla="*/ 164 w 459"/>
                <a:gd name="T63" fmla="*/ 10 h 460"/>
                <a:gd name="T64" fmla="*/ 122 w 459"/>
                <a:gd name="T65" fmla="*/ 27 h 460"/>
                <a:gd name="T66" fmla="*/ 85 w 459"/>
                <a:gd name="T67" fmla="*/ 52 h 460"/>
                <a:gd name="T68" fmla="*/ 68 w 459"/>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60">
                  <a:moveTo>
                    <a:pt x="68" y="67"/>
                  </a:moveTo>
                  <a:lnTo>
                    <a:pt x="68" y="67"/>
                  </a:lnTo>
                  <a:lnTo>
                    <a:pt x="52" y="84"/>
                  </a:lnTo>
                  <a:lnTo>
                    <a:pt x="38" y="104"/>
                  </a:lnTo>
                  <a:lnTo>
                    <a:pt x="26" y="123"/>
                  </a:lnTo>
                  <a:lnTo>
                    <a:pt x="17" y="143"/>
                  </a:lnTo>
                  <a:lnTo>
                    <a:pt x="9" y="164"/>
                  </a:lnTo>
                  <a:lnTo>
                    <a:pt x="4" y="186"/>
                  </a:lnTo>
                  <a:lnTo>
                    <a:pt x="1" y="208"/>
                  </a:lnTo>
                  <a:lnTo>
                    <a:pt x="0" y="230"/>
                  </a:lnTo>
                  <a:lnTo>
                    <a:pt x="1" y="251"/>
                  </a:lnTo>
                  <a:lnTo>
                    <a:pt x="4" y="273"/>
                  </a:lnTo>
                  <a:lnTo>
                    <a:pt x="9" y="295"/>
                  </a:lnTo>
                  <a:lnTo>
                    <a:pt x="17" y="316"/>
                  </a:lnTo>
                  <a:lnTo>
                    <a:pt x="26" y="337"/>
                  </a:lnTo>
                  <a:lnTo>
                    <a:pt x="38" y="357"/>
                  </a:lnTo>
                  <a:lnTo>
                    <a:pt x="52" y="375"/>
                  </a:lnTo>
                  <a:lnTo>
                    <a:pt x="68" y="392"/>
                  </a:lnTo>
                  <a:lnTo>
                    <a:pt x="68" y="392"/>
                  </a:lnTo>
                  <a:lnTo>
                    <a:pt x="85" y="407"/>
                  </a:lnTo>
                  <a:lnTo>
                    <a:pt x="103" y="422"/>
                  </a:lnTo>
                  <a:lnTo>
                    <a:pt x="122" y="434"/>
                  </a:lnTo>
                  <a:lnTo>
                    <a:pt x="143" y="443"/>
                  </a:lnTo>
                  <a:lnTo>
                    <a:pt x="164" y="449"/>
                  </a:lnTo>
                  <a:lnTo>
                    <a:pt x="186" y="456"/>
                  </a:lnTo>
                  <a:lnTo>
                    <a:pt x="207" y="458"/>
                  </a:lnTo>
                  <a:lnTo>
                    <a:pt x="229" y="460"/>
                  </a:lnTo>
                  <a:lnTo>
                    <a:pt x="251" y="458"/>
                  </a:lnTo>
                  <a:lnTo>
                    <a:pt x="274" y="456"/>
                  </a:lnTo>
                  <a:lnTo>
                    <a:pt x="294" y="449"/>
                  </a:lnTo>
                  <a:lnTo>
                    <a:pt x="317" y="443"/>
                  </a:lnTo>
                  <a:lnTo>
                    <a:pt x="336" y="434"/>
                  </a:lnTo>
                  <a:lnTo>
                    <a:pt x="356" y="422"/>
                  </a:lnTo>
                  <a:lnTo>
                    <a:pt x="375" y="407"/>
                  </a:lnTo>
                  <a:lnTo>
                    <a:pt x="392" y="392"/>
                  </a:lnTo>
                  <a:lnTo>
                    <a:pt x="392" y="392"/>
                  </a:lnTo>
                  <a:lnTo>
                    <a:pt x="408" y="375"/>
                  </a:lnTo>
                  <a:lnTo>
                    <a:pt x="421" y="357"/>
                  </a:lnTo>
                  <a:lnTo>
                    <a:pt x="433" y="337"/>
                  </a:lnTo>
                  <a:lnTo>
                    <a:pt x="443" y="316"/>
                  </a:lnTo>
                  <a:lnTo>
                    <a:pt x="450" y="295"/>
                  </a:lnTo>
                  <a:lnTo>
                    <a:pt x="455" y="273"/>
                  </a:lnTo>
                  <a:lnTo>
                    <a:pt x="459" y="251"/>
                  </a:lnTo>
                  <a:lnTo>
                    <a:pt x="459" y="230"/>
                  </a:lnTo>
                  <a:lnTo>
                    <a:pt x="459" y="208"/>
                  </a:lnTo>
                  <a:lnTo>
                    <a:pt x="455" y="186"/>
                  </a:lnTo>
                  <a:lnTo>
                    <a:pt x="450" y="164"/>
                  </a:lnTo>
                  <a:lnTo>
                    <a:pt x="443" y="143"/>
                  </a:lnTo>
                  <a:lnTo>
                    <a:pt x="433" y="123"/>
                  </a:lnTo>
                  <a:lnTo>
                    <a:pt x="421" y="104"/>
                  </a:lnTo>
                  <a:lnTo>
                    <a:pt x="408" y="84"/>
                  </a:lnTo>
                  <a:lnTo>
                    <a:pt x="392" y="67"/>
                  </a:lnTo>
                  <a:lnTo>
                    <a:pt x="392" y="67"/>
                  </a:lnTo>
                  <a:lnTo>
                    <a:pt x="375" y="52"/>
                  </a:lnTo>
                  <a:lnTo>
                    <a:pt x="356" y="37"/>
                  </a:lnTo>
                  <a:lnTo>
                    <a:pt x="336" y="27"/>
                  </a:lnTo>
                  <a:lnTo>
                    <a:pt x="317" y="17"/>
                  </a:lnTo>
                  <a:lnTo>
                    <a:pt x="294" y="10"/>
                  </a:lnTo>
                  <a:lnTo>
                    <a:pt x="274" y="5"/>
                  </a:lnTo>
                  <a:lnTo>
                    <a:pt x="251" y="1"/>
                  </a:lnTo>
                  <a:lnTo>
                    <a:pt x="229" y="0"/>
                  </a:lnTo>
                  <a:lnTo>
                    <a:pt x="207" y="1"/>
                  </a:lnTo>
                  <a:lnTo>
                    <a:pt x="186" y="5"/>
                  </a:lnTo>
                  <a:lnTo>
                    <a:pt x="164" y="10"/>
                  </a:lnTo>
                  <a:lnTo>
                    <a:pt x="143" y="17"/>
                  </a:lnTo>
                  <a:lnTo>
                    <a:pt x="122" y="27"/>
                  </a:lnTo>
                  <a:lnTo>
                    <a:pt x="103"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124"/>
            <p:cNvSpPr>
              <a:spLocks/>
            </p:cNvSpPr>
            <p:nvPr userDrawn="1"/>
          </p:nvSpPr>
          <p:spPr bwMode="auto">
            <a:xfrm>
              <a:off x="931" y="1786"/>
              <a:ext cx="94" cy="94"/>
            </a:xfrm>
            <a:custGeom>
              <a:avLst/>
              <a:gdLst>
                <a:gd name="T0" fmla="*/ 55 w 378"/>
                <a:gd name="T1" fmla="*/ 56 h 377"/>
                <a:gd name="T2" fmla="*/ 31 w 378"/>
                <a:gd name="T3" fmla="*/ 84 h 377"/>
                <a:gd name="T4" fmla="*/ 13 w 378"/>
                <a:gd name="T5" fmla="*/ 118 h 377"/>
                <a:gd name="T6" fmla="*/ 3 w 378"/>
                <a:gd name="T7" fmla="*/ 152 h 377"/>
                <a:gd name="T8" fmla="*/ 0 w 378"/>
                <a:gd name="T9" fmla="*/ 189 h 377"/>
                <a:gd name="T10" fmla="*/ 3 w 378"/>
                <a:gd name="T11" fmla="*/ 225 h 377"/>
                <a:gd name="T12" fmla="*/ 13 w 378"/>
                <a:gd name="T13" fmla="*/ 260 h 377"/>
                <a:gd name="T14" fmla="*/ 31 w 378"/>
                <a:gd name="T15" fmla="*/ 293 h 377"/>
                <a:gd name="T16" fmla="*/ 55 w 378"/>
                <a:gd name="T17" fmla="*/ 323 h 377"/>
                <a:gd name="T18" fmla="*/ 69 w 378"/>
                <a:gd name="T19" fmla="*/ 336 h 377"/>
                <a:gd name="T20" fmla="*/ 100 w 378"/>
                <a:gd name="T21" fmla="*/ 357 h 377"/>
                <a:gd name="T22" fmla="*/ 135 w 378"/>
                <a:gd name="T23" fmla="*/ 370 h 377"/>
                <a:gd name="T24" fmla="*/ 171 w 378"/>
                <a:gd name="T25" fmla="*/ 377 h 377"/>
                <a:gd name="T26" fmla="*/ 207 w 378"/>
                <a:gd name="T27" fmla="*/ 377 h 377"/>
                <a:gd name="T28" fmla="*/ 242 w 378"/>
                <a:gd name="T29" fmla="*/ 370 h 377"/>
                <a:gd name="T30" fmla="*/ 276 w 378"/>
                <a:gd name="T31" fmla="*/ 357 h 377"/>
                <a:gd name="T32" fmla="*/ 307 w 378"/>
                <a:gd name="T33" fmla="*/ 336 h 377"/>
                <a:gd name="T34" fmla="*/ 322 w 378"/>
                <a:gd name="T35" fmla="*/ 323 h 377"/>
                <a:gd name="T36" fmla="*/ 347 w 378"/>
                <a:gd name="T37" fmla="*/ 293 h 377"/>
                <a:gd name="T38" fmla="*/ 364 w 378"/>
                <a:gd name="T39" fmla="*/ 260 h 377"/>
                <a:gd name="T40" fmla="*/ 374 w 378"/>
                <a:gd name="T41" fmla="*/ 225 h 377"/>
                <a:gd name="T42" fmla="*/ 378 w 378"/>
                <a:gd name="T43" fmla="*/ 189 h 377"/>
                <a:gd name="T44" fmla="*/ 374 w 378"/>
                <a:gd name="T45" fmla="*/ 152 h 377"/>
                <a:gd name="T46" fmla="*/ 364 w 378"/>
                <a:gd name="T47" fmla="*/ 118 h 377"/>
                <a:gd name="T48" fmla="*/ 347 w 378"/>
                <a:gd name="T49" fmla="*/ 84 h 377"/>
                <a:gd name="T50" fmla="*/ 322 w 378"/>
                <a:gd name="T51" fmla="*/ 56 h 377"/>
                <a:gd name="T52" fmla="*/ 307 w 378"/>
                <a:gd name="T53" fmla="*/ 43 h 377"/>
                <a:gd name="T54" fmla="*/ 276 w 378"/>
                <a:gd name="T55" fmla="*/ 22 h 377"/>
                <a:gd name="T56" fmla="*/ 242 w 378"/>
                <a:gd name="T57" fmla="*/ 7 h 377"/>
                <a:gd name="T58" fmla="*/ 207 w 378"/>
                <a:gd name="T59" fmla="*/ 1 h 377"/>
                <a:gd name="T60" fmla="*/ 171 w 378"/>
                <a:gd name="T61" fmla="*/ 1 h 377"/>
                <a:gd name="T62" fmla="*/ 135 w 378"/>
                <a:gd name="T63" fmla="*/ 7 h 377"/>
                <a:gd name="T64" fmla="*/ 100 w 378"/>
                <a:gd name="T65" fmla="*/ 22 h 377"/>
                <a:gd name="T66" fmla="*/ 69 w 378"/>
                <a:gd name="T67" fmla="*/ 43 h 377"/>
                <a:gd name="T68" fmla="*/ 55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5" y="56"/>
                  </a:moveTo>
                  <a:lnTo>
                    <a:pt x="55" y="56"/>
                  </a:lnTo>
                  <a:lnTo>
                    <a:pt x="42" y="70"/>
                  </a:lnTo>
                  <a:lnTo>
                    <a:pt x="31" y="84"/>
                  </a:lnTo>
                  <a:lnTo>
                    <a:pt x="21" y="101"/>
                  </a:lnTo>
                  <a:lnTo>
                    <a:pt x="13" y="118"/>
                  </a:lnTo>
                  <a:lnTo>
                    <a:pt x="8" y="135"/>
                  </a:lnTo>
                  <a:lnTo>
                    <a:pt x="3" y="152"/>
                  </a:lnTo>
                  <a:lnTo>
                    <a:pt x="0" y="170"/>
                  </a:lnTo>
                  <a:lnTo>
                    <a:pt x="0" y="189"/>
                  </a:lnTo>
                  <a:lnTo>
                    <a:pt x="0" y="207"/>
                  </a:lnTo>
                  <a:lnTo>
                    <a:pt x="3" y="225"/>
                  </a:lnTo>
                  <a:lnTo>
                    <a:pt x="8" y="242"/>
                  </a:lnTo>
                  <a:lnTo>
                    <a:pt x="13" y="260"/>
                  </a:lnTo>
                  <a:lnTo>
                    <a:pt x="21" y="277"/>
                  </a:lnTo>
                  <a:lnTo>
                    <a:pt x="31" y="293"/>
                  </a:lnTo>
                  <a:lnTo>
                    <a:pt x="42" y="308"/>
                  </a:lnTo>
                  <a:lnTo>
                    <a:pt x="55" y="323"/>
                  </a:lnTo>
                  <a:lnTo>
                    <a:pt x="55" y="323"/>
                  </a:lnTo>
                  <a:lnTo>
                    <a:pt x="69" y="336"/>
                  </a:lnTo>
                  <a:lnTo>
                    <a:pt x="85" y="346"/>
                  </a:lnTo>
                  <a:lnTo>
                    <a:pt x="100" y="357"/>
                  </a:lnTo>
                  <a:lnTo>
                    <a:pt x="117" y="364"/>
                  </a:lnTo>
                  <a:lnTo>
                    <a:pt x="135" y="370"/>
                  </a:lnTo>
                  <a:lnTo>
                    <a:pt x="152" y="375"/>
                  </a:lnTo>
                  <a:lnTo>
                    <a:pt x="171" y="377"/>
                  </a:lnTo>
                  <a:lnTo>
                    <a:pt x="189" y="377"/>
                  </a:lnTo>
                  <a:lnTo>
                    <a:pt x="207" y="377"/>
                  </a:lnTo>
                  <a:lnTo>
                    <a:pt x="225" y="375"/>
                  </a:lnTo>
                  <a:lnTo>
                    <a:pt x="242" y="370"/>
                  </a:lnTo>
                  <a:lnTo>
                    <a:pt x="259" y="364"/>
                  </a:lnTo>
                  <a:lnTo>
                    <a:pt x="276" y="357"/>
                  </a:lnTo>
                  <a:lnTo>
                    <a:pt x="293" y="346"/>
                  </a:lnTo>
                  <a:lnTo>
                    <a:pt x="307" y="336"/>
                  </a:lnTo>
                  <a:lnTo>
                    <a:pt x="322" y="323"/>
                  </a:lnTo>
                  <a:lnTo>
                    <a:pt x="322" y="323"/>
                  </a:lnTo>
                  <a:lnTo>
                    <a:pt x="335" y="308"/>
                  </a:lnTo>
                  <a:lnTo>
                    <a:pt x="347" y="293"/>
                  </a:lnTo>
                  <a:lnTo>
                    <a:pt x="356" y="277"/>
                  </a:lnTo>
                  <a:lnTo>
                    <a:pt x="364" y="260"/>
                  </a:lnTo>
                  <a:lnTo>
                    <a:pt x="370" y="242"/>
                  </a:lnTo>
                  <a:lnTo>
                    <a:pt x="374" y="225"/>
                  </a:lnTo>
                  <a:lnTo>
                    <a:pt x="377" y="207"/>
                  </a:lnTo>
                  <a:lnTo>
                    <a:pt x="378" y="189"/>
                  </a:lnTo>
                  <a:lnTo>
                    <a:pt x="377" y="170"/>
                  </a:lnTo>
                  <a:lnTo>
                    <a:pt x="374" y="152"/>
                  </a:lnTo>
                  <a:lnTo>
                    <a:pt x="370" y="135"/>
                  </a:lnTo>
                  <a:lnTo>
                    <a:pt x="364" y="118"/>
                  </a:lnTo>
                  <a:lnTo>
                    <a:pt x="356" y="101"/>
                  </a:lnTo>
                  <a:lnTo>
                    <a:pt x="347" y="84"/>
                  </a:lnTo>
                  <a:lnTo>
                    <a:pt x="335" y="70"/>
                  </a:lnTo>
                  <a:lnTo>
                    <a:pt x="322" y="56"/>
                  </a:lnTo>
                  <a:lnTo>
                    <a:pt x="322" y="56"/>
                  </a:lnTo>
                  <a:lnTo>
                    <a:pt x="307" y="43"/>
                  </a:lnTo>
                  <a:lnTo>
                    <a:pt x="293" y="31"/>
                  </a:lnTo>
                  <a:lnTo>
                    <a:pt x="276" y="22"/>
                  </a:lnTo>
                  <a:lnTo>
                    <a:pt x="259" y="14"/>
                  </a:lnTo>
                  <a:lnTo>
                    <a:pt x="242" y="7"/>
                  </a:lnTo>
                  <a:lnTo>
                    <a:pt x="225" y="4"/>
                  </a:lnTo>
                  <a:lnTo>
                    <a:pt x="207" y="1"/>
                  </a:lnTo>
                  <a:lnTo>
                    <a:pt x="189" y="0"/>
                  </a:lnTo>
                  <a:lnTo>
                    <a:pt x="171" y="1"/>
                  </a:lnTo>
                  <a:lnTo>
                    <a:pt x="152" y="4"/>
                  </a:lnTo>
                  <a:lnTo>
                    <a:pt x="135" y="7"/>
                  </a:lnTo>
                  <a:lnTo>
                    <a:pt x="117" y="14"/>
                  </a:lnTo>
                  <a:lnTo>
                    <a:pt x="100" y="22"/>
                  </a:lnTo>
                  <a:lnTo>
                    <a:pt x="85" y="31"/>
                  </a:lnTo>
                  <a:lnTo>
                    <a:pt x="69" y="43"/>
                  </a:lnTo>
                  <a:lnTo>
                    <a:pt x="55" y="56"/>
                  </a:lnTo>
                  <a:lnTo>
                    <a:pt x="5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25"/>
            <p:cNvSpPr>
              <a:spLocks/>
            </p:cNvSpPr>
            <p:nvPr userDrawn="1"/>
          </p:nvSpPr>
          <p:spPr bwMode="auto">
            <a:xfrm>
              <a:off x="762" y="1975"/>
              <a:ext cx="74" cy="74"/>
            </a:xfrm>
            <a:custGeom>
              <a:avLst/>
              <a:gdLst>
                <a:gd name="T0" fmla="*/ 44 w 297"/>
                <a:gd name="T1" fmla="*/ 43 h 297"/>
                <a:gd name="T2" fmla="*/ 24 w 297"/>
                <a:gd name="T3" fmla="*/ 66 h 297"/>
                <a:gd name="T4" fmla="*/ 11 w 297"/>
                <a:gd name="T5" fmla="*/ 92 h 297"/>
                <a:gd name="T6" fmla="*/ 2 w 297"/>
                <a:gd name="T7" fmla="*/ 119 h 297"/>
                <a:gd name="T8" fmla="*/ 0 w 297"/>
                <a:gd name="T9" fmla="*/ 148 h 297"/>
                <a:gd name="T10" fmla="*/ 2 w 297"/>
                <a:gd name="T11" fmla="*/ 175 h 297"/>
                <a:gd name="T12" fmla="*/ 11 w 297"/>
                <a:gd name="T13" fmla="*/ 204 h 297"/>
                <a:gd name="T14" fmla="*/ 24 w 297"/>
                <a:gd name="T15" fmla="*/ 229 h 297"/>
                <a:gd name="T16" fmla="*/ 44 w 297"/>
                <a:gd name="T17" fmla="*/ 252 h 297"/>
                <a:gd name="T18" fmla="*/ 54 w 297"/>
                <a:gd name="T19" fmla="*/ 263 h 297"/>
                <a:gd name="T20" fmla="*/ 79 w 297"/>
                <a:gd name="T21" fmla="*/ 280 h 297"/>
                <a:gd name="T22" fmla="*/ 106 w 297"/>
                <a:gd name="T23" fmla="*/ 290 h 297"/>
                <a:gd name="T24" fmla="*/ 134 w 297"/>
                <a:gd name="T25" fmla="*/ 295 h 297"/>
                <a:gd name="T26" fmla="*/ 163 w 297"/>
                <a:gd name="T27" fmla="*/ 295 h 297"/>
                <a:gd name="T28" fmla="*/ 191 w 297"/>
                <a:gd name="T29" fmla="*/ 290 h 297"/>
                <a:gd name="T30" fmla="*/ 217 w 297"/>
                <a:gd name="T31" fmla="*/ 280 h 297"/>
                <a:gd name="T32" fmla="*/ 242 w 297"/>
                <a:gd name="T33" fmla="*/ 263 h 297"/>
                <a:gd name="T34" fmla="*/ 254 w 297"/>
                <a:gd name="T35" fmla="*/ 252 h 297"/>
                <a:gd name="T36" fmla="*/ 272 w 297"/>
                <a:gd name="T37" fmla="*/ 229 h 297"/>
                <a:gd name="T38" fmla="*/ 286 w 297"/>
                <a:gd name="T39" fmla="*/ 204 h 297"/>
                <a:gd name="T40" fmla="*/ 294 w 297"/>
                <a:gd name="T41" fmla="*/ 175 h 297"/>
                <a:gd name="T42" fmla="*/ 297 w 297"/>
                <a:gd name="T43" fmla="*/ 148 h 297"/>
                <a:gd name="T44" fmla="*/ 294 w 297"/>
                <a:gd name="T45" fmla="*/ 119 h 297"/>
                <a:gd name="T46" fmla="*/ 286 w 297"/>
                <a:gd name="T47" fmla="*/ 92 h 297"/>
                <a:gd name="T48" fmla="*/ 272 w 297"/>
                <a:gd name="T49" fmla="*/ 66 h 297"/>
                <a:gd name="T50" fmla="*/ 254 w 297"/>
                <a:gd name="T51" fmla="*/ 43 h 297"/>
                <a:gd name="T52" fmla="*/ 242 w 297"/>
                <a:gd name="T53" fmla="*/ 32 h 297"/>
                <a:gd name="T54" fmla="*/ 217 w 297"/>
                <a:gd name="T55" fmla="*/ 17 h 297"/>
                <a:gd name="T56" fmla="*/ 191 w 297"/>
                <a:gd name="T57" fmla="*/ 5 h 297"/>
                <a:gd name="T58" fmla="*/ 163 w 297"/>
                <a:gd name="T59" fmla="*/ 0 h 297"/>
                <a:gd name="T60" fmla="*/ 134 w 297"/>
                <a:gd name="T61" fmla="*/ 0 h 297"/>
                <a:gd name="T62" fmla="*/ 106 w 297"/>
                <a:gd name="T63" fmla="*/ 5 h 297"/>
                <a:gd name="T64" fmla="*/ 79 w 297"/>
                <a:gd name="T65" fmla="*/ 17 h 297"/>
                <a:gd name="T66" fmla="*/ 54 w 297"/>
                <a:gd name="T67" fmla="*/ 32 h 297"/>
                <a:gd name="T68" fmla="*/ 44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4" y="43"/>
                  </a:moveTo>
                  <a:lnTo>
                    <a:pt x="44" y="43"/>
                  </a:lnTo>
                  <a:lnTo>
                    <a:pt x="34" y="54"/>
                  </a:lnTo>
                  <a:lnTo>
                    <a:pt x="24" y="66"/>
                  </a:lnTo>
                  <a:lnTo>
                    <a:pt x="17" y="79"/>
                  </a:lnTo>
                  <a:lnTo>
                    <a:pt x="11" y="92"/>
                  </a:lnTo>
                  <a:lnTo>
                    <a:pt x="6" y="105"/>
                  </a:lnTo>
                  <a:lnTo>
                    <a:pt x="2" y="119"/>
                  </a:lnTo>
                  <a:lnTo>
                    <a:pt x="1" y="134"/>
                  </a:lnTo>
                  <a:lnTo>
                    <a:pt x="0" y="148"/>
                  </a:lnTo>
                  <a:lnTo>
                    <a:pt x="1" y="162"/>
                  </a:lnTo>
                  <a:lnTo>
                    <a:pt x="2" y="175"/>
                  </a:lnTo>
                  <a:lnTo>
                    <a:pt x="6" y="190"/>
                  </a:lnTo>
                  <a:lnTo>
                    <a:pt x="11" y="204"/>
                  </a:lnTo>
                  <a:lnTo>
                    <a:pt x="17" y="217"/>
                  </a:lnTo>
                  <a:lnTo>
                    <a:pt x="24" y="229"/>
                  </a:lnTo>
                  <a:lnTo>
                    <a:pt x="34" y="242"/>
                  </a:lnTo>
                  <a:lnTo>
                    <a:pt x="44" y="252"/>
                  </a:lnTo>
                  <a:lnTo>
                    <a:pt x="44" y="252"/>
                  </a:lnTo>
                  <a:lnTo>
                    <a:pt x="54" y="263"/>
                  </a:lnTo>
                  <a:lnTo>
                    <a:pt x="67" y="272"/>
                  </a:lnTo>
                  <a:lnTo>
                    <a:pt x="79" y="280"/>
                  </a:lnTo>
                  <a:lnTo>
                    <a:pt x="92" y="285"/>
                  </a:lnTo>
                  <a:lnTo>
                    <a:pt x="106" y="290"/>
                  </a:lnTo>
                  <a:lnTo>
                    <a:pt x="121" y="294"/>
                  </a:lnTo>
                  <a:lnTo>
                    <a:pt x="134" y="295"/>
                  </a:lnTo>
                  <a:lnTo>
                    <a:pt x="148" y="297"/>
                  </a:lnTo>
                  <a:lnTo>
                    <a:pt x="163" y="295"/>
                  </a:lnTo>
                  <a:lnTo>
                    <a:pt x="177" y="294"/>
                  </a:lnTo>
                  <a:lnTo>
                    <a:pt x="191" y="290"/>
                  </a:lnTo>
                  <a:lnTo>
                    <a:pt x="204" y="285"/>
                  </a:lnTo>
                  <a:lnTo>
                    <a:pt x="217" y="280"/>
                  </a:lnTo>
                  <a:lnTo>
                    <a:pt x="230" y="272"/>
                  </a:lnTo>
                  <a:lnTo>
                    <a:pt x="242" y="263"/>
                  </a:lnTo>
                  <a:lnTo>
                    <a:pt x="254" y="252"/>
                  </a:lnTo>
                  <a:lnTo>
                    <a:pt x="254" y="252"/>
                  </a:lnTo>
                  <a:lnTo>
                    <a:pt x="264" y="242"/>
                  </a:lnTo>
                  <a:lnTo>
                    <a:pt x="272" y="229"/>
                  </a:lnTo>
                  <a:lnTo>
                    <a:pt x="280" y="217"/>
                  </a:lnTo>
                  <a:lnTo>
                    <a:pt x="286" y="204"/>
                  </a:lnTo>
                  <a:lnTo>
                    <a:pt x="292" y="190"/>
                  </a:lnTo>
                  <a:lnTo>
                    <a:pt x="294" y="175"/>
                  </a:lnTo>
                  <a:lnTo>
                    <a:pt x="297" y="162"/>
                  </a:lnTo>
                  <a:lnTo>
                    <a:pt x="297" y="148"/>
                  </a:lnTo>
                  <a:lnTo>
                    <a:pt x="297" y="134"/>
                  </a:lnTo>
                  <a:lnTo>
                    <a:pt x="294" y="119"/>
                  </a:lnTo>
                  <a:lnTo>
                    <a:pt x="292" y="105"/>
                  </a:lnTo>
                  <a:lnTo>
                    <a:pt x="286" y="92"/>
                  </a:lnTo>
                  <a:lnTo>
                    <a:pt x="280" y="79"/>
                  </a:lnTo>
                  <a:lnTo>
                    <a:pt x="272" y="66"/>
                  </a:lnTo>
                  <a:lnTo>
                    <a:pt x="264" y="54"/>
                  </a:lnTo>
                  <a:lnTo>
                    <a:pt x="254" y="43"/>
                  </a:lnTo>
                  <a:lnTo>
                    <a:pt x="254" y="43"/>
                  </a:lnTo>
                  <a:lnTo>
                    <a:pt x="242" y="32"/>
                  </a:lnTo>
                  <a:lnTo>
                    <a:pt x="230" y="23"/>
                  </a:lnTo>
                  <a:lnTo>
                    <a:pt x="217" y="17"/>
                  </a:lnTo>
                  <a:lnTo>
                    <a:pt x="204" y="10"/>
                  </a:lnTo>
                  <a:lnTo>
                    <a:pt x="191" y="5"/>
                  </a:lnTo>
                  <a:lnTo>
                    <a:pt x="177" y="2"/>
                  </a:lnTo>
                  <a:lnTo>
                    <a:pt x="163" y="0"/>
                  </a:lnTo>
                  <a:lnTo>
                    <a:pt x="148" y="0"/>
                  </a:lnTo>
                  <a:lnTo>
                    <a:pt x="134" y="0"/>
                  </a:lnTo>
                  <a:lnTo>
                    <a:pt x="121" y="2"/>
                  </a:lnTo>
                  <a:lnTo>
                    <a:pt x="106" y="5"/>
                  </a:lnTo>
                  <a:lnTo>
                    <a:pt x="92" y="10"/>
                  </a:lnTo>
                  <a:lnTo>
                    <a:pt x="79" y="17"/>
                  </a:lnTo>
                  <a:lnTo>
                    <a:pt x="67" y="23"/>
                  </a:lnTo>
                  <a:lnTo>
                    <a:pt x="54" y="32"/>
                  </a:lnTo>
                  <a:lnTo>
                    <a:pt x="44" y="43"/>
                  </a:lnTo>
                  <a:lnTo>
                    <a:pt x="44"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26"/>
            <p:cNvSpPr>
              <a:spLocks/>
            </p:cNvSpPr>
            <p:nvPr userDrawn="1"/>
          </p:nvSpPr>
          <p:spPr bwMode="auto">
            <a:xfrm>
              <a:off x="2303" y="608"/>
              <a:ext cx="236" cy="236"/>
            </a:xfrm>
            <a:custGeom>
              <a:avLst/>
              <a:gdLst>
                <a:gd name="T0" fmla="*/ 893 w 946"/>
                <a:gd name="T1" fmla="*/ 686 h 944"/>
                <a:gd name="T2" fmla="*/ 921 w 946"/>
                <a:gd name="T3" fmla="*/ 621 h 944"/>
                <a:gd name="T4" fmla="*/ 938 w 946"/>
                <a:gd name="T5" fmla="*/ 553 h 944"/>
                <a:gd name="T6" fmla="*/ 944 w 946"/>
                <a:gd name="T7" fmla="*/ 484 h 944"/>
                <a:gd name="T8" fmla="*/ 942 w 946"/>
                <a:gd name="T9" fmla="*/ 416 h 944"/>
                <a:gd name="T10" fmla="*/ 929 w 946"/>
                <a:gd name="T11" fmla="*/ 349 h 944"/>
                <a:gd name="T12" fmla="*/ 907 w 946"/>
                <a:gd name="T13" fmla="*/ 285 h 944"/>
                <a:gd name="T14" fmla="*/ 875 w 946"/>
                <a:gd name="T15" fmla="*/ 224 h 944"/>
                <a:gd name="T16" fmla="*/ 835 w 946"/>
                <a:gd name="T17" fmla="*/ 168 h 944"/>
                <a:gd name="T18" fmla="*/ 787 w 946"/>
                <a:gd name="T19" fmla="*/ 118 h 944"/>
                <a:gd name="T20" fmla="*/ 729 w 946"/>
                <a:gd name="T21" fmla="*/ 75 h 944"/>
                <a:gd name="T22" fmla="*/ 688 w 946"/>
                <a:gd name="T23" fmla="*/ 50 h 944"/>
                <a:gd name="T24" fmla="*/ 621 w 946"/>
                <a:gd name="T25" fmla="*/ 23 h 944"/>
                <a:gd name="T26" fmla="*/ 553 w 946"/>
                <a:gd name="T27" fmla="*/ 6 h 944"/>
                <a:gd name="T28" fmla="*/ 486 w 946"/>
                <a:gd name="T29" fmla="*/ 0 h 944"/>
                <a:gd name="T30" fmla="*/ 417 w 946"/>
                <a:gd name="T31" fmla="*/ 2 h 944"/>
                <a:gd name="T32" fmla="*/ 350 w 946"/>
                <a:gd name="T33" fmla="*/ 15 h 944"/>
                <a:gd name="T34" fmla="*/ 286 w 946"/>
                <a:gd name="T35" fmla="*/ 37 h 944"/>
                <a:gd name="T36" fmla="*/ 225 w 946"/>
                <a:gd name="T37" fmla="*/ 69 h 944"/>
                <a:gd name="T38" fmla="*/ 169 w 946"/>
                <a:gd name="T39" fmla="*/ 109 h 944"/>
                <a:gd name="T40" fmla="*/ 119 w 946"/>
                <a:gd name="T41" fmla="*/ 157 h 944"/>
                <a:gd name="T42" fmla="*/ 76 w 946"/>
                <a:gd name="T43" fmla="*/ 214 h 944"/>
                <a:gd name="T44" fmla="*/ 52 w 946"/>
                <a:gd name="T45" fmla="*/ 256 h 944"/>
                <a:gd name="T46" fmla="*/ 24 w 946"/>
                <a:gd name="T47" fmla="*/ 323 h 944"/>
                <a:gd name="T48" fmla="*/ 7 w 946"/>
                <a:gd name="T49" fmla="*/ 390 h 944"/>
                <a:gd name="T50" fmla="*/ 0 w 946"/>
                <a:gd name="T51" fmla="*/ 458 h 944"/>
                <a:gd name="T52" fmla="*/ 3 w 946"/>
                <a:gd name="T53" fmla="*/ 527 h 944"/>
                <a:gd name="T54" fmla="*/ 17 w 946"/>
                <a:gd name="T55" fmla="*/ 594 h 944"/>
                <a:gd name="T56" fmla="*/ 39 w 946"/>
                <a:gd name="T57" fmla="*/ 657 h 944"/>
                <a:gd name="T58" fmla="*/ 70 w 946"/>
                <a:gd name="T59" fmla="*/ 719 h 944"/>
                <a:gd name="T60" fmla="*/ 110 w 946"/>
                <a:gd name="T61" fmla="*/ 775 h 944"/>
                <a:gd name="T62" fmla="*/ 159 w 946"/>
                <a:gd name="T63" fmla="*/ 824 h 944"/>
                <a:gd name="T64" fmla="*/ 216 w 946"/>
                <a:gd name="T65" fmla="*/ 869 h 944"/>
                <a:gd name="T66" fmla="*/ 258 w 946"/>
                <a:gd name="T67" fmla="*/ 892 h 944"/>
                <a:gd name="T68" fmla="*/ 324 w 946"/>
                <a:gd name="T69" fmla="*/ 919 h 944"/>
                <a:gd name="T70" fmla="*/ 392 w 946"/>
                <a:gd name="T71" fmla="*/ 938 h 944"/>
                <a:gd name="T72" fmla="*/ 460 w 946"/>
                <a:gd name="T73" fmla="*/ 944 h 944"/>
                <a:gd name="T74" fmla="*/ 529 w 946"/>
                <a:gd name="T75" fmla="*/ 940 h 944"/>
                <a:gd name="T76" fmla="*/ 595 w 946"/>
                <a:gd name="T77" fmla="*/ 927 h 944"/>
                <a:gd name="T78" fmla="*/ 659 w 946"/>
                <a:gd name="T79" fmla="*/ 905 h 944"/>
                <a:gd name="T80" fmla="*/ 720 w 946"/>
                <a:gd name="T81" fmla="*/ 874 h 944"/>
                <a:gd name="T82" fmla="*/ 776 w 946"/>
                <a:gd name="T83" fmla="*/ 833 h 944"/>
                <a:gd name="T84" fmla="*/ 826 w 946"/>
                <a:gd name="T85" fmla="*/ 785 h 944"/>
                <a:gd name="T86" fmla="*/ 869 w 946"/>
                <a:gd name="T87" fmla="*/ 728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882" y="708"/>
                  </a:moveTo>
                  <a:lnTo>
                    <a:pt x="882" y="708"/>
                  </a:lnTo>
                  <a:lnTo>
                    <a:pt x="893" y="686"/>
                  </a:lnTo>
                  <a:lnTo>
                    <a:pt x="904" y="664"/>
                  </a:lnTo>
                  <a:lnTo>
                    <a:pt x="913" y="643"/>
                  </a:lnTo>
                  <a:lnTo>
                    <a:pt x="921" y="621"/>
                  </a:lnTo>
                  <a:lnTo>
                    <a:pt x="927" y="598"/>
                  </a:lnTo>
                  <a:lnTo>
                    <a:pt x="934" y="575"/>
                  </a:lnTo>
                  <a:lnTo>
                    <a:pt x="938" y="553"/>
                  </a:lnTo>
                  <a:lnTo>
                    <a:pt x="942" y="530"/>
                  </a:lnTo>
                  <a:lnTo>
                    <a:pt x="944" y="506"/>
                  </a:lnTo>
                  <a:lnTo>
                    <a:pt x="944" y="484"/>
                  </a:lnTo>
                  <a:lnTo>
                    <a:pt x="946" y="461"/>
                  </a:lnTo>
                  <a:lnTo>
                    <a:pt x="944" y="439"/>
                  </a:lnTo>
                  <a:lnTo>
                    <a:pt x="942" y="416"/>
                  </a:lnTo>
                  <a:lnTo>
                    <a:pt x="939" y="393"/>
                  </a:lnTo>
                  <a:lnTo>
                    <a:pt x="934" y="371"/>
                  </a:lnTo>
                  <a:lnTo>
                    <a:pt x="929" y="349"/>
                  </a:lnTo>
                  <a:lnTo>
                    <a:pt x="922" y="328"/>
                  </a:lnTo>
                  <a:lnTo>
                    <a:pt x="916" y="306"/>
                  </a:lnTo>
                  <a:lnTo>
                    <a:pt x="907" y="285"/>
                  </a:lnTo>
                  <a:lnTo>
                    <a:pt x="897" y="264"/>
                  </a:lnTo>
                  <a:lnTo>
                    <a:pt x="887" y="244"/>
                  </a:lnTo>
                  <a:lnTo>
                    <a:pt x="875" y="224"/>
                  </a:lnTo>
                  <a:lnTo>
                    <a:pt x="864" y="205"/>
                  </a:lnTo>
                  <a:lnTo>
                    <a:pt x="849" y="186"/>
                  </a:lnTo>
                  <a:lnTo>
                    <a:pt x="835" y="168"/>
                  </a:lnTo>
                  <a:lnTo>
                    <a:pt x="819" y="151"/>
                  </a:lnTo>
                  <a:lnTo>
                    <a:pt x="804" y="134"/>
                  </a:lnTo>
                  <a:lnTo>
                    <a:pt x="787" y="118"/>
                  </a:lnTo>
                  <a:lnTo>
                    <a:pt x="768" y="102"/>
                  </a:lnTo>
                  <a:lnTo>
                    <a:pt x="749" y="88"/>
                  </a:lnTo>
                  <a:lnTo>
                    <a:pt x="729" y="75"/>
                  </a:lnTo>
                  <a:lnTo>
                    <a:pt x="708" y="62"/>
                  </a:lnTo>
                  <a:lnTo>
                    <a:pt x="708" y="62"/>
                  </a:lnTo>
                  <a:lnTo>
                    <a:pt x="688" y="50"/>
                  </a:lnTo>
                  <a:lnTo>
                    <a:pt x="665" y="40"/>
                  </a:lnTo>
                  <a:lnTo>
                    <a:pt x="643" y="31"/>
                  </a:lnTo>
                  <a:lnTo>
                    <a:pt x="621" y="23"/>
                  </a:lnTo>
                  <a:lnTo>
                    <a:pt x="599" y="16"/>
                  </a:lnTo>
                  <a:lnTo>
                    <a:pt x="577" y="10"/>
                  </a:lnTo>
                  <a:lnTo>
                    <a:pt x="553" y="6"/>
                  </a:lnTo>
                  <a:lnTo>
                    <a:pt x="531" y="2"/>
                  </a:lnTo>
                  <a:lnTo>
                    <a:pt x="508" y="0"/>
                  </a:lnTo>
                  <a:lnTo>
                    <a:pt x="486" y="0"/>
                  </a:lnTo>
                  <a:lnTo>
                    <a:pt x="462" y="0"/>
                  </a:lnTo>
                  <a:lnTo>
                    <a:pt x="440" y="0"/>
                  </a:lnTo>
                  <a:lnTo>
                    <a:pt x="417" y="2"/>
                  </a:lnTo>
                  <a:lnTo>
                    <a:pt x="394" y="5"/>
                  </a:lnTo>
                  <a:lnTo>
                    <a:pt x="372" y="10"/>
                  </a:lnTo>
                  <a:lnTo>
                    <a:pt x="350" y="15"/>
                  </a:lnTo>
                  <a:lnTo>
                    <a:pt x="328" y="22"/>
                  </a:lnTo>
                  <a:lnTo>
                    <a:pt x="307" y="28"/>
                  </a:lnTo>
                  <a:lnTo>
                    <a:pt x="286" y="37"/>
                  </a:lnTo>
                  <a:lnTo>
                    <a:pt x="265" y="46"/>
                  </a:lnTo>
                  <a:lnTo>
                    <a:pt x="245" y="57"/>
                  </a:lnTo>
                  <a:lnTo>
                    <a:pt x="225" y="69"/>
                  </a:lnTo>
                  <a:lnTo>
                    <a:pt x="205" y="82"/>
                  </a:lnTo>
                  <a:lnTo>
                    <a:pt x="187" y="95"/>
                  </a:lnTo>
                  <a:lnTo>
                    <a:pt x="169" y="109"/>
                  </a:lnTo>
                  <a:lnTo>
                    <a:pt x="152" y="125"/>
                  </a:lnTo>
                  <a:lnTo>
                    <a:pt x="135" y="140"/>
                  </a:lnTo>
                  <a:lnTo>
                    <a:pt x="119" y="157"/>
                  </a:lnTo>
                  <a:lnTo>
                    <a:pt x="104" y="175"/>
                  </a:lnTo>
                  <a:lnTo>
                    <a:pt x="89" y="195"/>
                  </a:lnTo>
                  <a:lnTo>
                    <a:pt x="76" y="214"/>
                  </a:lnTo>
                  <a:lnTo>
                    <a:pt x="63" y="235"/>
                  </a:lnTo>
                  <a:lnTo>
                    <a:pt x="63" y="235"/>
                  </a:lnTo>
                  <a:lnTo>
                    <a:pt x="52" y="256"/>
                  </a:lnTo>
                  <a:lnTo>
                    <a:pt x="41" y="278"/>
                  </a:lnTo>
                  <a:lnTo>
                    <a:pt x="32" y="300"/>
                  </a:lnTo>
                  <a:lnTo>
                    <a:pt x="24" y="323"/>
                  </a:lnTo>
                  <a:lnTo>
                    <a:pt x="17" y="345"/>
                  </a:lnTo>
                  <a:lnTo>
                    <a:pt x="11" y="367"/>
                  </a:lnTo>
                  <a:lnTo>
                    <a:pt x="7" y="390"/>
                  </a:lnTo>
                  <a:lnTo>
                    <a:pt x="3" y="413"/>
                  </a:lnTo>
                  <a:lnTo>
                    <a:pt x="1" y="436"/>
                  </a:lnTo>
                  <a:lnTo>
                    <a:pt x="0" y="458"/>
                  </a:lnTo>
                  <a:lnTo>
                    <a:pt x="0" y="482"/>
                  </a:lnTo>
                  <a:lnTo>
                    <a:pt x="1" y="504"/>
                  </a:lnTo>
                  <a:lnTo>
                    <a:pt x="3" y="527"/>
                  </a:lnTo>
                  <a:lnTo>
                    <a:pt x="6" y="549"/>
                  </a:lnTo>
                  <a:lnTo>
                    <a:pt x="10" y="571"/>
                  </a:lnTo>
                  <a:lnTo>
                    <a:pt x="17" y="594"/>
                  </a:lnTo>
                  <a:lnTo>
                    <a:pt x="23" y="616"/>
                  </a:lnTo>
                  <a:lnTo>
                    <a:pt x="30" y="637"/>
                  </a:lnTo>
                  <a:lnTo>
                    <a:pt x="39" y="657"/>
                  </a:lnTo>
                  <a:lnTo>
                    <a:pt x="48" y="678"/>
                  </a:lnTo>
                  <a:lnTo>
                    <a:pt x="58" y="699"/>
                  </a:lnTo>
                  <a:lnTo>
                    <a:pt x="70" y="719"/>
                  </a:lnTo>
                  <a:lnTo>
                    <a:pt x="82" y="738"/>
                  </a:lnTo>
                  <a:lnTo>
                    <a:pt x="96" y="756"/>
                  </a:lnTo>
                  <a:lnTo>
                    <a:pt x="110" y="775"/>
                  </a:lnTo>
                  <a:lnTo>
                    <a:pt x="125" y="792"/>
                  </a:lnTo>
                  <a:lnTo>
                    <a:pt x="142" y="809"/>
                  </a:lnTo>
                  <a:lnTo>
                    <a:pt x="159" y="824"/>
                  </a:lnTo>
                  <a:lnTo>
                    <a:pt x="177" y="840"/>
                  </a:lnTo>
                  <a:lnTo>
                    <a:pt x="195" y="854"/>
                  </a:lnTo>
                  <a:lnTo>
                    <a:pt x="216" y="869"/>
                  </a:lnTo>
                  <a:lnTo>
                    <a:pt x="237" y="880"/>
                  </a:lnTo>
                  <a:lnTo>
                    <a:pt x="237" y="880"/>
                  </a:lnTo>
                  <a:lnTo>
                    <a:pt x="258" y="892"/>
                  </a:lnTo>
                  <a:lnTo>
                    <a:pt x="280" y="902"/>
                  </a:lnTo>
                  <a:lnTo>
                    <a:pt x="301" y="912"/>
                  </a:lnTo>
                  <a:lnTo>
                    <a:pt x="324" y="919"/>
                  </a:lnTo>
                  <a:lnTo>
                    <a:pt x="346" y="927"/>
                  </a:lnTo>
                  <a:lnTo>
                    <a:pt x="368" y="932"/>
                  </a:lnTo>
                  <a:lnTo>
                    <a:pt x="392" y="938"/>
                  </a:lnTo>
                  <a:lnTo>
                    <a:pt x="414" y="940"/>
                  </a:lnTo>
                  <a:lnTo>
                    <a:pt x="437" y="943"/>
                  </a:lnTo>
                  <a:lnTo>
                    <a:pt x="460" y="944"/>
                  </a:lnTo>
                  <a:lnTo>
                    <a:pt x="483" y="944"/>
                  </a:lnTo>
                  <a:lnTo>
                    <a:pt x="505" y="943"/>
                  </a:lnTo>
                  <a:lnTo>
                    <a:pt x="529" y="940"/>
                  </a:lnTo>
                  <a:lnTo>
                    <a:pt x="551" y="938"/>
                  </a:lnTo>
                  <a:lnTo>
                    <a:pt x="573" y="934"/>
                  </a:lnTo>
                  <a:lnTo>
                    <a:pt x="595" y="927"/>
                  </a:lnTo>
                  <a:lnTo>
                    <a:pt x="616" y="922"/>
                  </a:lnTo>
                  <a:lnTo>
                    <a:pt x="638" y="914"/>
                  </a:lnTo>
                  <a:lnTo>
                    <a:pt x="659" y="905"/>
                  </a:lnTo>
                  <a:lnTo>
                    <a:pt x="680" y="896"/>
                  </a:lnTo>
                  <a:lnTo>
                    <a:pt x="699" y="885"/>
                  </a:lnTo>
                  <a:lnTo>
                    <a:pt x="720" y="874"/>
                  </a:lnTo>
                  <a:lnTo>
                    <a:pt x="738" y="862"/>
                  </a:lnTo>
                  <a:lnTo>
                    <a:pt x="758" y="848"/>
                  </a:lnTo>
                  <a:lnTo>
                    <a:pt x="776" y="833"/>
                  </a:lnTo>
                  <a:lnTo>
                    <a:pt x="793" y="819"/>
                  </a:lnTo>
                  <a:lnTo>
                    <a:pt x="810" y="802"/>
                  </a:lnTo>
                  <a:lnTo>
                    <a:pt x="826" y="785"/>
                  </a:lnTo>
                  <a:lnTo>
                    <a:pt x="841" y="767"/>
                  </a:lnTo>
                  <a:lnTo>
                    <a:pt x="856" y="749"/>
                  </a:lnTo>
                  <a:lnTo>
                    <a:pt x="869" y="728"/>
                  </a:lnTo>
                  <a:lnTo>
                    <a:pt x="882" y="708"/>
                  </a:lnTo>
                  <a:lnTo>
                    <a:pt x="882" y="70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27"/>
            <p:cNvSpPr>
              <a:spLocks/>
            </p:cNvSpPr>
            <p:nvPr userDrawn="1"/>
          </p:nvSpPr>
          <p:spPr bwMode="auto">
            <a:xfrm>
              <a:off x="2187" y="837"/>
              <a:ext cx="216" cy="216"/>
            </a:xfrm>
            <a:custGeom>
              <a:avLst/>
              <a:gdLst>
                <a:gd name="T0" fmla="*/ 817 w 864"/>
                <a:gd name="T1" fmla="*/ 628 h 864"/>
                <a:gd name="T2" fmla="*/ 842 w 864"/>
                <a:gd name="T3" fmla="*/ 568 h 864"/>
                <a:gd name="T4" fmla="*/ 858 w 864"/>
                <a:gd name="T5" fmla="*/ 505 h 864"/>
                <a:gd name="T6" fmla="*/ 864 w 864"/>
                <a:gd name="T7" fmla="*/ 443 h 864"/>
                <a:gd name="T8" fmla="*/ 862 w 864"/>
                <a:gd name="T9" fmla="*/ 380 h 864"/>
                <a:gd name="T10" fmla="*/ 850 w 864"/>
                <a:gd name="T11" fmla="*/ 319 h 864"/>
                <a:gd name="T12" fmla="*/ 829 w 864"/>
                <a:gd name="T13" fmla="*/ 260 h 864"/>
                <a:gd name="T14" fmla="*/ 800 w 864"/>
                <a:gd name="T15" fmla="*/ 206 h 864"/>
                <a:gd name="T16" fmla="*/ 764 w 864"/>
                <a:gd name="T17" fmla="*/ 153 h 864"/>
                <a:gd name="T18" fmla="*/ 720 w 864"/>
                <a:gd name="T19" fmla="*/ 108 h 864"/>
                <a:gd name="T20" fmla="*/ 668 w 864"/>
                <a:gd name="T21" fmla="*/ 69 h 864"/>
                <a:gd name="T22" fmla="*/ 628 w 864"/>
                <a:gd name="T23" fmla="*/ 47 h 864"/>
                <a:gd name="T24" fmla="*/ 569 w 864"/>
                <a:gd name="T25" fmla="*/ 21 h 864"/>
                <a:gd name="T26" fmla="*/ 506 w 864"/>
                <a:gd name="T27" fmla="*/ 5 h 864"/>
                <a:gd name="T28" fmla="*/ 443 w 864"/>
                <a:gd name="T29" fmla="*/ 0 h 864"/>
                <a:gd name="T30" fmla="*/ 381 w 864"/>
                <a:gd name="T31" fmla="*/ 2 h 864"/>
                <a:gd name="T32" fmla="*/ 320 w 864"/>
                <a:gd name="T33" fmla="*/ 14 h 864"/>
                <a:gd name="T34" fmla="*/ 261 w 864"/>
                <a:gd name="T35" fmla="*/ 35 h 864"/>
                <a:gd name="T36" fmla="*/ 206 w 864"/>
                <a:gd name="T37" fmla="*/ 64 h 864"/>
                <a:gd name="T38" fmla="*/ 155 w 864"/>
                <a:gd name="T39" fmla="*/ 100 h 864"/>
                <a:gd name="T40" fmla="*/ 109 w 864"/>
                <a:gd name="T41" fmla="*/ 144 h 864"/>
                <a:gd name="T42" fmla="*/ 69 w 864"/>
                <a:gd name="T43" fmla="*/ 196 h 864"/>
                <a:gd name="T44" fmla="*/ 47 w 864"/>
                <a:gd name="T45" fmla="*/ 234 h 864"/>
                <a:gd name="T46" fmla="*/ 23 w 864"/>
                <a:gd name="T47" fmla="*/ 295 h 864"/>
                <a:gd name="T48" fmla="*/ 7 w 864"/>
                <a:gd name="T49" fmla="*/ 357 h 864"/>
                <a:gd name="T50" fmla="*/ 0 w 864"/>
                <a:gd name="T51" fmla="*/ 419 h 864"/>
                <a:gd name="T52" fmla="*/ 3 w 864"/>
                <a:gd name="T53" fmla="*/ 482 h 864"/>
                <a:gd name="T54" fmla="*/ 15 w 864"/>
                <a:gd name="T55" fmla="*/ 543 h 864"/>
                <a:gd name="T56" fmla="*/ 36 w 864"/>
                <a:gd name="T57" fmla="*/ 602 h 864"/>
                <a:gd name="T58" fmla="*/ 64 w 864"/>
                <a:gd name="T59" fmla="*/ 658 h 864"/>
                <a:gd name="T60" fmla="*/ 101 w 864"/>
                <a:gd name="T61" fmla="*/ 708 h 864"/>
                <a:gd name="T62" fmla="*/ 145 w 864"/>
                <a:gd name="T63" fmla="*/ 754 h 864"/>
                <a:gd name="T64" fmla="*/ 197 w 864"/>
                <a:gd name="T65" fmla="*/ 793 h 864"/>
                <a:gd name="T66" fmla="*/ 236 w 864"/>
                <a:gd name="T67" fmla="*/ 815 h 864"/>
                <a:gd name="T68" fmla="*/ 296 w 864"/>
                <a:gd name="T69" fmla="*/ 841 h 864"/>
                <a:gd name="T70" fmla="*/ 357 w 864"/>
                <a:gd name="T71" fmla="*/ 857 h 864"/>
                <a:gd name="T72" fmla="*/ 420 w 864"/>
                <a:gd name="T73" fmla="*/ 864 h 864"/>
                <a:gd name="T74" fmla="*/ 483 w 864"/>
                <a:gd name="T75" fmla="*/ 860 h 864"/>
                <a:gd name="T76" fmla="*/ 544 w 864"/>
                <a:gd name="T77" fmla="*/ 848 h 864"/>
                <a:gd name="T78" fmla="*/ 602 w 864"/>
                <a:gd name="T79" fmla="*/ 828 h 864"/>
                <a:gd name="T80" fmla="*/ 658 w 864"/>
                <a:gd name="T81" fmla="*/ 800 h 864"/>
                <a:gd name="T82" fmla="*/ 709 w 864"/>
                <a:gd name="T83" fmla="*/ 763 h 864"/>
                <a:gd name="T84" fmla="*/ 755 w 864"/>
                <a:gd name="T85" fmla="*/ 718 h 864"/>
                <a:gd name="T86" fmla="*/ 795 w 864"/>
                <a:gd name="T87" fmla="*/ 667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806" y="647"/>
                  </a:moveTo>
                  <a:lnTo>
                    <a:pt x="806" y="647"/>
                  </a:lnTo>
                  <a:lnTo>
                    <a:pt x="817" y="628"/>
                  </a:lnTo>
                  <a:lnTo>
                    <a:pt x="827" y="608"/>
                  </a:lnTo>
                  <a:lnTo>
                    <a:pt x="834" y="587"/>
                  </a:lnTo>
                  <a:lnTo>
                    <a:pt x="842" y="568"/>
                  </a:lnTo>
                  <a:lnTo>
                    <a:pt x="849" y="547"/>
                  </a:lnTo>
                  <a:lnTo>
                    <a:pt x="854" y="526"/>
                  </a:lnTo>
                  <a:lnTo>
                    <a:pt x="858" y="505"/>
                  </a:lnTo>
                  <a:lnTo>
                    <a:pt x="860" y="484"/>
                  </a:lnTo>
                  <a:lnTo>
                    <a:pt x="863" y="464"/>
                  </a:lnTo>
                  <a:lnTo>
                    <a:pt x="864" y="443"/>
                  </a:lnTo>
                  <a:lnTo>
                    <a:pt x="864" y="422"/>
                  </a:lnTo>
                  <a:lnTo>
                    <a:pt x="863" y="401"/>
                  </a:lnTo>
                  <a:lnTo>
                    <a:pt x="862" y="380"/>
                  </a:lnTo>
                  <a:lnTo>
                    <a:pt x="858" y="359"/>
                  </a:lnTo>
                  <a:lnTo>
                    <a:pt x="854" y="340"/>
                  </a:lnTo>
                  <a:lnTo>
                    <a:pt x="850" y="319"/>
                  </a:lnTo>
                  <a:lnTo>
                    <a:pt x="843" y="299"/>
                  </a:lnTo>
                  <a:lnTo>
                    <a:pt x="837" y="280"/>
                  </a:lnTo>
                  <a:lnTo>
                    <a:pt x="829" y="260"/>
                  </a:lnTo>
                  <a:lnTo>
                    <a:pt x="820" y="242"/>
                  </a:lnTo>
                  <a:lnTo>
                    <a:pt x="811" y="224"/>
                  </a:lnTo>
                  <a:lnTo>
                    <a:pt x="800" y="206"/>
                  </a:lnTo>
                  <a:lnTo>
                    <a:pt x="789" y="187"/>
                  </a:lnTo>
                  <a:lnTo>
                    <a:pt x="777" y="170"/>
                  </a:lnTo>
                  <a:lnTo>
                    <a:pt x="764" y="153"/>
                  </a:lnTo>
                  <a:lnTo>
                    <a:pt x="750" y="138"/>
                  </a:lnTo>
                  <a:lnTo>
                    <a:pt x="735" y="123"/>
                  </a:lnTo>
                  <a:lnTo>
                    <a:pt x="720" y="108"/>
                  </a:lnTo>
                  <a:lnTo>
                    <a:pt x="703" y="95"/>
                  </a:lnTo>
                  <a:lnTo>
                    <a:pt x="686" y="81"/>
                  </a:lnTo>
                  <a:lnTo>
                    <a:pt x="668" y="69"/>
                  </a:lnTo>
                  <a:lnTo>
                    <a:pt x="648" y="57"/>
                  </a:lnTo>
                  <a:lnTo>
                    <a:pt x="648" y="57"/>
                  </a:lnTo>
                  <a:lnTo>
                    <a:pt x="628" y="47"/>
                  </a:lnTo>
                  <a:lnTo>
                    <a:pt x="609" y="38"/>
                  </a:lnTo>
                  <a:lnTo>
                    <a:pt x="588" y="28"/>
                  </a:lnTo>
                  <a:lnTo>
                    <a:pt x="569" y="21"/>
                  </a:lnTo>
                  <a:lnTo>
                    <a:pt x="548" y="15"/>
                  </a:lnTo>
                  <a:lnTo>
                    <a:pt x="527" y="10"/>
                  </a:lnTo>
                  <a:lnTo>
                    <a:pt x="506" y="5"/>
                  </a:lnTo>
                  <a:lnTo>
                    <a:pt x="485" y="2"/>
                  </a:lnTo>
                  <a:lnTo>
                    <a:pt x="464" y="0"/>
                  </a:lnTo>
                  <a:lnTo>
                    <a:pt x="443" y="0"/>
                  </a:lnTo>
                  <a:lnTo>
                    <a:pt x="423" y="0"/>
                  </a:lnTo>
                  <a:lnTo>
                    <a:pt x="402" y="0"/>
                  </a:lnTo>
                  <a:lnTo>
                    <a:pt x="381" y="2"/>
                  </a:lnTo>
                  <a:lnTo>
                    <a:pt x="361" y="5"/>
                  </a:lnTo>
                  <a:lnTo>
                    <a:pt x="340" y="9"/>
                  </a:lnTo>
                  <a:lnTo>
                    <a:pt x="320" y="14"/>
                  </a:lnTo>
                  <a:lnTo>
                    <a:pt x="300" y="19"/>
                  </a:lnTo>
                  <a:lnTo>
                    <a:pt x="281" y="27"/>
                  </a:lnTo>
                  <a:lnTo>
                    <a:pt x="261" y="35"/>
                  </a:lnTo>
                  <a:lnTo>
                    <a:pt x="243" y="43"/>
                  </a:lnTo>
                  <a:lnTo>
                    <a:pt x="224" y="53"/>
                  </a:lnTo>
                  <a:lnTo>
                    <a:pt x="206" y="64"/>
                  </a:lnTo>
                  <a:lnTo>
                    <a:pt x="188" y="74"/>
                  </a:lnTo>
                  <a:lnTo>
                    <a:pt x="171" y="87"/>
                  </a:lnTo>
                  <a:lnTo>
                    <a:pt x="155" y="100"/>
                  </a:lnTo>
                  <a:lnTo>
                    <a:pt x="138" y="113"/>
                  </a:lnTo>
                  <a:lnTo>
                    <a:pt x="124" y="129"/>
                  </a:lnTo>
                  <a:lnTo>
                    <a:pt x="109" y="144"/>
                  </a:lnTo>
                  <a:lnTo>
                    <a:pt x="95" y="161"/>
                  </a:lnTo>
                  <a:lnTo>
                    <a:pt x="82" y="178"/>
                  </a:lnTo>
                  <a:lnTo>
                    <a:pt x="69" y="196"/>
                  </a:lnTo>
                  <a:lnTo>
                    <a:pt x="58" y="215"/>
                  </a:lnTo>
                  <a:lnTo>
                    <a:pt x="58" y="215"/>
                  </a:lnTo>
                  <a:lnTo>
                    <a:pt x="47" y="234"/>
                  </a:lnTo>
                  <a:lnTo>
                    <a:pt x="38" y="255"/>
                  </a:lnTo>
                  <a:lnTo>
                    <a:pt x="29" y="275"/>
                  </a:lnTo>
                  <a:lnTo>
                    <a:pt x="23" y="295"/>
                  </a:lnTo>
                  <a:lnTo>
                    <a:pt x="16" y="315"/>
                  </a:lnTo>
                  <a:lnTo>
                    <a:pt x="11" y="336"/>
                  </a:lnTo>
                  <a:lnTo>
                    <a:pt x="7" y="357"/>
                  </a:lnTo>
                  <a:lnTo>
                    <a:pt x="3" y="378"/>
                  </a:lnTo>
                  <a:lnTo>
                    <a:pt x="2" y="398"/>
                  </a:lnTo>
                  <a:lnTo>
                    <a:pt x="0" y="419"/>
                  </a:lnTo>
                  <a:lnTo>
                    <a:pt x="0" y="440"/>
                  </a:lnTo>
                  <a:lnTo>
                    <a:pt x="2" y="461"/>
                  </a:lnTo>
                  <a:lnTo>
                    <a:pt x="3" y="482"/>
                  </a:lnTo>
                  <a:lnTo>
                    <a:pt x="6" y="503"/>
                  </a:lnTo>
                  <a:lnTo>
                    <a:pt x="9" y="523"/>
                  </a:lnTo>
                  <a:lnTo>
                    <a:pt x="15" y="543"/>
                  </a:lnTo>
                  <a:lnTo>
                    <a:pt x="21" y="563"/>
                  </a:lnTo>
                  <a:lnTo>
                    <a:pt x="28" y="582"/>
                  </a:lnTo>
                  <a:lnTo>
                    <a:pt x="36" y="602"/>
                  </a:lnTo>
                  <a:lnTo>
                    <a:pt x="43" y="621"/>
                  </a:lnTo>
                  <a:lnTo>
                    <a:pt x="54" y="639"/>
                  </a:lnTo>
                  <a:lnTo>
                    <a:pt x="64" y="658"/>
                  </a:lnTo>
                  <a:lnTo>
                    <a:pt x="75" y="675"/>
                  </a:lnTo>
                  <a:lnTo>
                    <a:pt x="88" y="692"/>
                  </a:lnTo>
                  <a:lnTo>
                    <a:pt x="101" y="708"/>
                  </a:lnTo>
                  <a:lnTo>
                    <a:pt x="115" y="724"/>
                  </a:lnTo>
                  <a:lnTo>
                    <a:pt x="129" y="740"/>
                  </a:lnTo>
                  <a:lnTo>
                    <a:pt x="145" y="754"/>
                  </a:lnTo>
                  <a:lnTo>
                    <a:pt x="162" y="768"/>
                  </a:lnTo>
                  <a:lnTo>
                    <a:pt x="179" y="781"/>
                  </a:lnTo>
                  <a:lnTo>
                    <a:pt x="197" y="793"/>
                  </a:lnTo>
                  <a:lnTo>
                    <a:pt x="217" y="805"/>
                  </a:lnTo>
                  <a:lnTo>
                    <a:pt x="217" y="805"/>
                  </a:lnTo>
                  <a:lnTo>
                    <a:pt x="236" y="815"/>
                  </a:lnTo>
                  <a:lnTo>
                    <a:pt x="256" y="826"/>
                  </a:lnTo>
                  <a:lnTo>
                    <a:pt x="275" y="834"/>
                  </a:lnTo>
                  <a:lnTo>
                    <a:pt x="296" y="841"/>
                  </a:lnTo>
                  <a:lnTo>
                    <a:pt x="317" y="848"/>
                  </a:lnTo>
                  <a:lnTo>
                    <a:pt x="337" y="853"/>
                  </a:lnTo>
                  <a:lnTo>
                    <a:pt x="357" y="857"/>
                  </a:lnTo>
                  <a:lnTo>
                    <a:pt x="378" y="860"/>
                  </a:lnTo>
                  <a:lnTo>
                    <a:pt x="399" y="862"/>
                  </a:lnTo>
                  <a:lnTo>
                    <a:pt x="420" y="864"/>
                  </a:lnTo>
                  <a:lnTo>
                    <a:pt x="441" y="864"/>
                  </a:lnTo>
                  <a:lnTo>
                    <a:pt x="462" y="862"/>
                  </a:lnTo>
                  <a:lnTo>
                    <a:pt x="483" y="860"/>
                  </a:lnTo>
                  <a:lnTo>
                    <a:pt x="503" y="857"/>
                  </a:lnTo>
                  <a:lnTo>
                    <a:pt x="524" y="853"/>
                  </a:lnTo>
                  <a:lnTo>
                    <a:pt x="544" y="848"/>
                  </a:lnTo>
                  <a:lnTo>
                    <a:pt x="563" y="843"/>
                  </a:lnTo>
                  <a:lnTo>
                    <a:pt x="583" y="836"/>
                  </a:lnTo>
                  <a:lnTo>
                    <a:pt x="602" y="828"/>
                  </a:lnTo>
                  <a:lnTo>
                    <a:pt x="622" y="819"/>
                  </a:lnTo>
                  <a:lnTo>
                    <a:pt x="640" y="810"/>
                  </a:lnTo>
                  <a:lnTo>
                    <a:pt x="658" y="800"/>
                  </a:lnTo>
                  <a:lnTo>
                    <a:pt x="675" y="788"/>
                  </a:lnTo>
                  <a:lnTo>
                    <a:pt x="692" y="776"/>
                  </a:lnTo>
                  <a:lnTo>
                    <a:pt x="709" y="763"/>
                  </a:lnTo>
                  <a:lnTo>
                    <a:pt x="725" y="749"/>
                  </a:lnTo>
                  <a:lnTo>
                    <a:pt x="741" y="735"/>
                  </a:lnTo>
                  <a:lnTo>
                    <a:pt x="755" y="718"/>
                  </a:lnTo>
                  <a:lnTo>
                    <a:pt x="769" y="702"/>
                  </a:lnTo>
                  <a:lnTo>
                    <a:pt x="782" y="684"/>
                  </a:lnTo>
                  <a:lnTo>
                    <a:pt x="795" y="667"/>
                  </a:lnTo>
                  <a:lnTo>
                    <a:pt x="806" y="647"/>
                  </a:lnTo>
                  <a:lnTo>
                    <a:pt x="806" y="6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28"/>
            <p:cNvSpPr>
              <a:spLocks/>
            </p:cNvSpPr>
            <p:nvPr userDrawn="1"/>
          </p:nvSpPr>
          <p:spPr bwMode="auto">
            <a:xfrm>
              <a:off x="2070" y="1066"/>
              <a:ext cx="196" cy="196"/>
            </a:xfrm>
            <a:custGeom>
              <a:avLst/>
              <a:gdLst>
                <a:gd name="T0" fmla="*/ 214 w 783"/>
                <a:gd name="T1" fmla="*/ 740 h 783"/>
                <a:gd name="T2" fmla="*/ 268 w 783"/>
                <a:gd name="T3" fmla="*/ 762 h 783"/>
                <a:gd name="T4" fmla="*/ 324 w 783"/>
                <a:gd name="T5" fmla="*/ 776 h 783"/>
                <a:gd name="T6" fmla="*/ 382 w 783"/>
                <a:gd name="T7" fmla="*/ 783 h 783"/>
                <a:gd name="T8" fmla="*/ 438 w 783"/>
                <a:gd name="T9" fmla="*/ 780 h 783"/>
                <a:gd name="T10" fmla="*/ 494 w 783"/>
                <a:gd name="T11" fmla="*/ 769 h 783"/>
                <a:gd name="T12" fmla="*/ 546 w 783"/>
                <a:gd name="T13" fmla="*/ 750 h 783"/>
                <a:gd name="T14" fmla="*/ 597 w 783"/>
                <a:gd name="T15" fmla="*/ 724 h 783"/>
                <a:gd name="T16" fmla="*/ 644 w 783"/>
                <a:gd name="T17" fmla="*/ 692 h 783"/>
                <a:gd name="T18" fmla="*/ 684 w 783"/>
                <a:gd name="T19" fmla="*/ 651 h 783"/>
                <a:gd name="T20" fmla="*/ 720 w 783"/>
                <a:gd name="T21" fmla="*/ 604 h 783"/>
                <a:gd name="T22" fmla="*/ 740 w 783"/>
                <a:gd name="T23" fmla="*/ 569 h 783"/>
                <a:gd name="T24" fmla="*/ 763 w 783"/>
                <a:gd name="T25" fmla="*/ 515 h 783"/>
                <a:gd name="T26" fmla="*/ 778 w 783"/>
                <a:gd name="T27" fmla="*/ 459 h 783"/>
                <a:gd name="T28" fmla="*/ 783 w 783"/>
                <a:gd name="T29" fmla="*/ 401 h 783"/>
                <a:gd name="T30" fmla="*/ 780 w 783"/>
                <a:gd name="T31" fmla="*/ 345 h 783"/>
                <a:gd name="T32" fmla="*/ 770 w 783"/>
                <a:gd name="T33" fmla="*/ 289 h 783"/>
                <a:gd name="T34" fmla="*/ 752 w 783"/>
                <a:gd name="T35" fmla="*/ 237 h 783"/>
                <a:gd name="T36" fmla="*/ 726 w 783"/>
                <a:gd name="T37" fmla="*/ 186 h 783"/>
                <a:gd name="T38" fmla="*/ 692 w 783"/>
                <a:gd name="T39" fmla="*/ 139 h 783"/>
                <a:gd name="T40" fmla="*/ 651 w 783"/>
                <a:gd name="T41" fmla="*/ 99 h 783"/>
                <a:gd name="T42" fmla="*/ 604 w 783"/>
                <a:gd name="T43" fmla="*/ 62 h 783"/>
                <a:gd name="T44" fmla="*/ 569 w 783"/>
                <a:gd name="T45" fmla="*/ 43 h 783"/>
                <a:gd name="T46" fmla="*/ 516 w 783"/>
                <a:gd name="T47" fmla="*/ 19 h 783"/>
                <a:gd name="T48" fmla="*/ 459 w 783"/>
                <a:gd name="T49" fmla="*/ 5 h 783"/>
                <a:gd name="T50" fmla="*/ 403 w 783"/>
                <a:gd name="T51" fmla="*/ 0 h 783"/>
                <a:gd name="T52" fmla="*/ 345 w 783"/>
                <a:gd name="T53" fmla="*/ 3 h 783"/>
                <a:gd name="T54" fmla="*/ 290 w 783"/>
                <a:gd name="T55" fmla="*/ 13 h 783"/>
                <a:gd name="T56" fmla="*/ 237 w 783"/>
                <a:gd name="T57" fmla="*/ 31 h 783"/>
                <a:gd name="T58" fmla="*/ 188 w 783"/>
                <a:gd name="T59" fmla="*/ 57 h 783"/>
                <a:gd name="T60" fmla="*/ 141 w 783"/>
                <a:gd name="T61" fmla="*/ 91 h 783"/>
                <a:gd name="T62" fmla="*/ 99 w 783"/>
                <a:gd name="T63" fmla="*/ 132 h 783"/>
                <a:gd name="T64" fmla="*/ 64 w 783"/>
                <a:gd name="T65" fmla="*/ 178 h 783"/>
                <a:gd name="T66" fmla="*/ 43 w 783"/>
                <a:gd name="T67" fmla="*/ 214 h 783"/>
                <a:gd name="T68" fmla="*/ 21 w 783"/>
                <a:gd name="T69" fmla="*/ 267 h 783"/>
                <a:gd name="T70" fmla="*/ 6 w 783"/>
                <a:gd name="T71" fmla="*/ 324 h 783"/>
                <a:gd name="T72" fmla="*/ 0 w 783"/>
                <a:gd name="T73" fmla="*/ 380 h 783"/>
                <a:gd name="T74" fmla="*/ 2 w 783"/>
                <a:gd name="T75" fmla="*/ 438 h 783"/>
                <a:gd name="T76" fmla="*/ 13 w 783"/>
                <a:gd name="T77" fmla="*/ 492 h 783"/>
                <a:gd name="T78" fmla="*/ 32 w 783"/>
                <a:gd name="T79" fmla="*/ 546 h 783"/>
                <a:gd name="T80" fmla="*/ 58 w 783"/>
                <a:gd name="T81" fmla="*/ 595 h 783"/>
                <a:gd name="T82" fmla="*/ 91 w 783"/>
                <a:gd name="T83" fmla="*/ 642 h 783"/>
                <a:gd name="T84" fmla="*/ 131 w 783"/>
                <a:gd name="T85" fmla="*/ 684 h 783"/>
                <a:gd name="T86" fmla="*/ 178 w 783"/>
                <a:gd name="T87" fmla="*/ 71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197" y="730"/>
                  </a:moveTo>
                  <a:lnTo>
                    <a:pt x="197" y="730"/>
                  </a:lnTo>
                  <a:lnTo>
                    <a:pt x="214" y="740"/>
                  </a:lnTo>
                  <a:lnTo>
                    <a:pt x="232" y="748"/>
                  </a:lnTo>
                  <a:lnTo>
                    <a:pt x="250" y="756"/>
                  </a:lnTo>
                  <a:lnTo>
                    <a:pt x="268" y="762"/>
                  </a:lnTo>
                  <a:lnTo>
                    <a:pt x="287" y="769"/>
                  </a:lnTo>
                  <a:lnTo>
                    <a:pt x="306" y="773"/>
                  </a:lnTo>
                  <a:lnTo>
                    <a:pt x="324" y="776"/>
                  </a:lnTo>
                  <a:lnTo>
                    <a:pt x="344" y="779"/>
                  </a:lnTo>
                  <a:lnTo>
                    <a:pt x="362" y="782"/>
                  </a:lnTo>
                  <a:lnTo>
                    <a:pt x="382" y="783"/>
                  </a:lnTo>
                  <a:lnTo>
                    <a:pt x="400" y="783"/>
                  </a:lnTo>
                  <a:lnTo>
                    <a:pt x="419" y="782"/>
                  </a:lnTo>
                  <a:lnTo>
                    <a:pt x="438" y="780"/>
                  </a:lnTo>
                  <a:lnTo>
                    <a:pt x="456" y="778"/>
                  </a:lnTo>
                  <a:lnTo>
                    <a:pt x="475" y="774"/>
                  </a:lnTo>
                  <a:lnTo>
                    <a:pt x="494" y="769"/>
                  </a:lnTo>
                  <a:lnTo>
                    <a:pt x="511" y="763"/>
                  </a:lnTo>
                  <a:lnTo>
                    <a:pt x="529" y="758"/>
                  </a:lnTo>
                  <a:lnTo>
                    <a:pt x="546" y="750"/>
                  </a:lnTo>
                  <a:lnTo>
                    <a:pt x="564" y="743"/>
                  </a:lnTo>
                  <a:lnTo>
                    <a:pt x="580" y="735"/>
                  </a:lnTo>
                  <a:lnTo>
                    <a:pt x="597" y="724"/>
                  </a:lnTo>
                  <a:lnTo>
                    <a:pt x="612" y="714"/>
                  </a:lnTo>
                  <a:lnTo>
                    <a:pt x="628" y="703"/>
                  </a:lnTo>
                  <a:lnTo>
                    <a:pt x="644" y="692"/>
                  </a:lnTo>
                  <a:lnTo>
                    <a:pt x="658" y="679"/>
                  </a:lnTo>
                  <a:lnTo>
                    <a:pt x="671" y="666"/>
                  </a:lnTo>
                  <a:lnTo>
                    <a:pt x="684" y="651"/>
                  </a:lnTo>
                  <a:lnTo>
                    <a:pt x="697" y="636"/>
                  </a:lnTo>
                  <a:lnTo>
                    <a:pt x="709" y="620"/>
                  </a:lnTo>
                  <a:lnTo>
                    <a:pt x="720" y="604"/>
                  </a:lnTo>
                  <a:lnTo>
                    <a:pt x="731" y="586"/>
                  </a:lnTo>
                  <a:lnTo>
                    <a:pt x="731" y="586"/>
                  </a:lnTo>
                  <a:lnTo>
                    <a:pt x="740" y="569"/>
                  </a:lnTo>
                  <a:lnTo>
                    <a:pt x="749" y="551"/>
                  </a:lnTo>
                  <a:lnTo>
                    <a:pt x="757" y="533"/>
                  </a:lnTo>
                  <a:lnTo>
                    <a:pt x="763" y="515"/>
                  </a:lnTo>
                  <a:lnTo>
                    <a:pt x="769" y="496"/>
                  </a:lnTo>
                  <a:lnTo>
                    <a:pt x="774" y="477"/>
                  </a:lnTo>
                  <a:lnTo>
                    <a:pt x="778" y="459"/>
                  </a:lnTo>
                  <a:lnTo>
                    <a:pt x="780" y="439"/>
                  </a:lnTo>
                  <a:lnTo>
                    <a:pt x="782" y="421"/>
                  </a:lnTo>
                  <a:lnTo>
                    <a:pt x="783" y="401"/>
                  </a:lnTo>
                  <a:lnTo>
                    <a:pt x="783" y="383"/>
                  </a:lnTo>
                  <a:lnTo>
                    <a:pt x="783" y="363"/>
                  </a:lnTo>
                  <a:lnTo>
                    <a:pt x="780" y="345"/>
                  </a:lnTo>
                  <a:lnTo>
                    <a:pt x="778" y="327"/>
                  </a:lnTo>
                  <a:lnTo>
                    <a:pt x="774" y="307"/>
                  </a:lnTo>
                  <a:lnTo>
                    <a:pt x="770" y="289"/>
                  </a:lnTo>
                  <a:lnTo>
                    <a:pt x="765" y="272"/>
                  </a:lnTo>
                  <a:lnTo>
                    <a:pt x="758" y="254"/>
                  </a:lnTo>
                  <a:lnTo>
                    <a:pt x="752" y="237"/>
                  </a:lnTo>
                  <a:lnTo>
                    <a:pt x="744" y="219"/>
                  </a:lnTo>
                  <a:lnTo>
                    <a:pt x="735" y="203"/>
                  </a:lnTo>
                  <a:lnTo>
                    <a:pt x="726" y="186"/>
                  </a:lnTo>
                  <a:lnTo>
                    <a:pt x="715" y="171"/>
                  </a:lnTo>
                  <a:lnTo>
                    <a:pt x="705" y="155"/>
                  </a:lnTo>
                  <a:lnTo>
                    <a:pt x="692" y="139"/>
                  </a:lnTo>
                  <a:lnTo>
                    <a:pt x="680" y="125"/>
                  </a:lnTo>
                  <a:lnTo>
                    <a:pt x="666" y="112"/>
                  </a:lnTo>
                  <a:lnTo>
                    <a:pt x="651" y="99"/>
                  </a:lnTo>
                  <a:lnTo>
                    <a:pt x="637" y="86"/>
                  </a:lnTo>
                  <a:lnTo>
                    <a:pt x="621" y="74"/>
                  </a:lnTo>
                  <a:lnTo>
                    <a:pt x="604" y="62"/>
                  </a:lnTo>
                  <a:lnTo>
                    <a:pt x="588" y="52"/>
                  </a:lnTo>
                  <a:lnTo>
                    <a:pt x="588" y="52"/>
                  </a:lnTo>
                  <a:lnTo>
                    <a:pt x="569" y="43"/>
                  </a:lnTo>
                  <a:lnTo>
                    <a:pt x="552" y="34"/>
                  </a:lnTo>
                  <a:lnTo>
                    <a:pt x="534" y="26"/>
                  </a:lnTo>
                  <a:lnTo>
                    <a:pt x="516" y="19"/>
                  </a:lnTo>
                  <a:lnTo>
                    <a:pt x="496" y="14"/>
                  </a:lnTo>
                  <a:lnTo>
                    <a:pt x="478" y="9"/>
                  </a:lnTo>
                  <a:lnTo>
                    <a:pt x="459" y="5"/>
                  </a:lnTo>
                  <a:lnTo>
                    <a:pt x="440" y="3"/>
                  </a:lnTo>
                  <a:lnTo>
                    <a:pt x="421" y="0"/>
                  </a:lnTo>
                  <a:lnTo>
                    <a:pt x="403" y="0"/>
                  </a:lnTo>
                  <a:lnTo>
                    <a:pt x="383" y="0"/>
                  </a:lnTo>
                  <a:lnTo>
                    <a:pt x="365" y="0"/>
                  </a:lnTo>
                  <a:lnTo>
                    <a:pt x="345" y="3"/>
                  </a:lnTo>
                  <a:lnTo>
                    <a:pt x="327" y="5"/>
                  </a:lnTo>
                  <a:lnTo>
                    <a:pt x="309" y="9"/>
                  </a:lnTo>
                  <a:lnTo>
                    <a:pt x="290" y="13"/>
                  </a:lnTo>
                  <a:lnTo>
                    <a:pt x="272" y="18"/>
                  </a:lnTo>
                  <a:lnTo>
                    <a:pt x="255" y="25"/>
                  </a:lnTo>
                  <a:lnTo>
                    <a:pt x="237" y="31"/>
                  </a:lnTo>
                  <a:lnTo>
                    <a:pt x="220" y="39"/>
                  </a:lnTo>
                  <a:lnTo>
                    <a:pt x="203" y="48"/>
                  </a:lnTo>
                  <a:lnTo>
                    <a:pt x="188" y="57"/>
                  </a:lnTo>
                  <a:lnTo>
                    <a:pt x="171" y="68"/>
                  </a:lnTo>
                  <a:lnTo>
                    <a:pt x="155" y="78"/>
                  </a:lnTo>
                  <a:lnTo>
                    <a:pt x="141" y="91"/>
                  </a:lnTo>
                  <a:lnTo>
                    <a:pt x="126" y="103"/>
                  </a:lnTo>
                  <a:lnTo>
                    <a:pt x="112" y="117"/>
                  </a:lnTo>
                  <a:lnTo>
                    <a:pt x="99" y="132"/>
                  </a:lnTo>
                  <a:lnTo>
                    <a:pt x="86" y="146"/>
                  </a:lnTo>
                  <a:lnTo>
                    <a:pt x="74" y="161"/>
                  </a:lnTo>
                  <a:lnTo>
                    <a:pt x="64" y="178"/>
                  </a:lnTo>
                  <a:lnTo>
                    <a:pt x="53" y="195"/>
                  </a:lnTo>
                  <a:lnTo>
                    <a:pt x="53" y="195"/>
                  </a:lnTo>
                  <a:lnTo>
                    <a:pt x="43" y="214"/>
                  </a:lnTo>
                  <a:lnTo>
                    <a:pt x="35" y="231"/>
                  </a:lnTo>
                  <a:lnTo>
                    <a:pt x="27" y="249"/>
                  </a:lnTo>
                  <a:lnTo>
                    <a:pt x="21" y="267"/>
                  </a:lnTo>
                  <a:lnTo>
                    <a:pt x="14" y="287"/>
                  </a:lnTo>
                  <a:lnTo>
                    <a:pt x="10" y="305"/>
                  </a:lnTo>
                  <a:lnTo>
                    <a:pt x="6" y="324"/>
                  </a:lnTo>
                  <a:lnTo>
                    <a:pt x="2" y="343"/>
                  </a:lnTo>
                  <a:lnTo>
                    <a:pt x="1" y="362"/>
                  </a:lnTo>
                  <a:lnTo>
                    <a:pt x="0" y="380"/>
                  </a:lnTo>
                  <a:lnTo>
                    <a:pt x="0" y="400"/>
                  </a:lnTo>
                  <a:lnTo>
                    <a:pt x="1" y="418"/>
                  </a:lnTo>
                  <a:lnTo>
                    <a:pt x="2" y="438"/>
                  </a:lnTo>
                  <a:lnTo>
                    <a:pt x="5" y="456"/>
                  </a:lnTo>
                  <a:lnTo>
                    <a:pt x="9" y="474"/>
                  </a:lnTo>
                  <a:lnTo>
                    <a:pt x="13" y="492"/>
                  </a:lnTo>
                  <a:lnTo>
                    <a:pt x="19" y="511"/>
                  </a:lnTo>
                  <a:lnTo>
                    <a:pt x="25" y="528"/>
                  </a:lnTo>
                  <a:lnTo>
                    <a:pt x="32" y="546"/>
                  </a:lnTo>
                  <a:lnTo>
                    <a:pt x="40" y="563"/>
                  </a:lnTo>
                  <a:lnTo>
                    <a:pt x="48" y="580"/>
                  </a:lnTo>
                  <a:lnTo>
                    <a:pt x="58" y="595"/>
                  </a:lnTo>
                  <a:lnTo>
                    <a:pt x="68" y="612"/>
                  </a:lnTo>
                  <a:lnTo>
                    <a:pt x="79" y="628"/>
                  </a:lnTo>
                  <a:lnTo>
                    <a:pt x="91" y="642"/>
                  </a:lnTo>
                  <a:lnTo>
                    <a:pt x="104" y="657"/>
                  </a:lnTo>
                  <a:lnTo>
                    <a:pt x="117" y="671"/>
                  </a:lnTo>
                  <a:lnTo>
                    <a:pt x="131" y="684"/>
                  </a:lnTo>
                  <a:lnTo>
                    <a:pt x="147" y="697"/>
                  </a:lnTo>
                  <a:lnTo>
                    <a:pt x="163" y="709"/>
                  </a:lnTo>
                  <a:lnTo>
                    <a:pt x="178" y="719"/>
                  </a:lnTo>
                  <a:lnTo>
                    <a:pt x="197" y="730"/>
                  </a:lnTo>
                  <a:lnTo>
                    <a:pt x="197"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129"/>
            <p:cNvSpPr>
              <a:spLocks/>
            </p:cNvSpPr>
            <p:nvPr userDrawn="1"/>
          </p:nvSpPr>
          <p:spPr bwMode="auto">
            <a:xfrm>
              <a:off x="1954" y="1296"/>
              <a:ext cx="175" cy="175"/>
            </a:xfrm>
            <a:custGeom>
              <a:avLst/>
              <a:gdLst>
                <a:gd name="T0" fmla="*/ 663 w 702"/>
                <a:gd name="T1" fmla="*/ 511 h 702"/>
                <a:gd name="T2" fmla="*/ 684 w 702"/>
                <a:gd name="T3" fmla="*/ 461 h 702"/>
                <a:gd name="T4" fmla="*/ 697 w 702"/>
                <a:gd name="T5" fmla="*/ 412 h 702"/>
                <a:gd name="T6" fmla="*/ 702 w 702"/>
                <a:gd name="T7" fmla="*/ 360 h 702"/>
                <a:gd name="T8" fmla="*/ 699 w 702"/>
                <a:gd name="T9" fmla="*/ 310 h 702"/>
                <a:gd name="T10" fmla="*/ 689 w 702"/>
                <a:gd name="T11" fmla="*/ 261 h 702"/>
                <a:gd name="T12" fmla="*/ 673 w 702"/>
                <a:gd name="T13" fmla="*/ 213 h 702"/>
                <a:gd name="T14" fmla="*/ 650 w 702"/>
                <a:gd name="T15" fmla="*/ 167 h 702"/>
                <a:gd name="T16" fmla="*/ 620 w 702"/>
                <a:gd name="T17" fmla="*/ 125 h 702"/>
                <a:gd name="T18" fmla="*/ 583 w 702"/>
                <a:gd name="T19" fmla="*/ 89 h 702"/>
                <a:gd name="T20" fmla="*/ 542 w 702"/>
                <a:gd name="T21" fmla="*/ 56 h 702"/>
                <a:gd name="T22" fmla="*/ 510 w 702"/>
                <a:gd name="T23" fmla="*/ 38 h 702"/>
                <a:gd name="T24" fmla="*/ 461 w 702"/>
                <a:gd name="T25" fmla="*/ 18 h 702"/>
                <a:gd name="T26" fmla="*/ 410 w 702"/>
                <a:gd name="T27" fmla="*/ 5 h 702"/>
                <a:gd name="T28" fmla="*/ 359 w 702"/>
                <a:gd name="T29" fmla="*/ 0 h 702"/>
                <a:gd name="T30" fmla="*/ 310 w 702"/>
                <a:gd name="T31" fmla="*/ 3 h 702"/>
                <a:gd name="T32" fmla="*/ 259 w 702"/>
                <a:gd name="T33" fmla="*/ 12 h 702"/>
                <a:gd name="T34" fmla="*/ 212 w 702"/>
                <a:gd name="T35" fmla="*/ 29 h 702"/>
                <a:gd name="T36" fmla="*/ 166 w 702"/>
                <a:gd name="T37" fmla="*/ 52 h 702"/>
                <a:gd name="T38" fmla="*/ 125 w 702"/>
                <a:gd name="T39" fmla="*/ 81 h 702"/>
                <a:gd name="T40" fmla="*/ 88 w 702"/>
                <a:gd name="T41" fmla="*/ 117 h 702"/>
                <a:gd name="T42" fmla="*/ 56 w 702"/>
                <a:gd name="T43" fmla="*/ 160 h 702"/>
                <a:gd name="T44" fmla="*/ 37 w 702"/>
                <a:gd name="T45" fmla="*/ 192 h 702"/>
                <a:gd name="T46" fmla="*/ 17 w 702"/>
                <a:gd name="T47" fmla="*/ 240 h 702"/>
                <a:gd name="T48" fmla="*/ 5 w 702"/>
                <a:gd name="T49" fmla="*/ 291 h 702"/>
                <a:gd name="T50" fmla="*/ 0 w 702"/>
                <a:gd name="T51" fmla="*/ 341 h 702"/>
                <a:gd name="T52" fmla="*/ 2 w 702"/>
                <a:gd name="T53" fmla="*/ 392 h 702"/>
                <a:gd name="T54" fmla="*/ 11 w 702"/>
                <a:gd name="T55" fmla="*/ 442 h 702"/>
                <a:gd name="T56" fmla="*/ 28 w 702"/>
                <a:gd name="T57" fmla="*/ 490 h 702"/>
                <a:gd name="T58" fmla="*/ 52 w 702"/>
                <a:gd name="T59" fmla="*/ 534 h 702"/>
                <a:gd name="T60" fmla="*/ 80 w 702"/>
                <a:gd name="T61" fmla="*/ 576 h 702"/>
                <a:gd name="T62" fmla="*/ 117 w 702"/>
                <a:gd name="T63" fmla="*/ 614 h 702"/>
                <a:gd name="T64" fmla="*/ 160 w 702"/>
                <a:gd name="T65" fmla="*/ 645 h 702"/>
                <a:gd name="T66" fmla="*/ 191 w 702"/>
                <a:gd name="T67" fmla="*/ 663 h 702"/>
                <a:gd name="T68" fmla="*/ 239 w 702"/>
                <a:gd name="T69" fmla="*/ 684 h 702"/>
                <a:gd name="T70" fmla="*/ 290 w 702"/>
                <a:gd name="T71" fmla="*/ 697 h 702"/>
                <a:gd name="T72" fmla="*/ 341 w 702"/>
                <a:gd name="T73" fmla="*/ 702 h 702"/>
                <a:gd name="T74" fmla="*/ 392 w 702"/>
                <a:gd name="T75" fmla="*/ 700 h 702"/>
                <a:gd name="T76" fmla="*/ 441 w 702"/>
                <a:gd name="T77" fmla="*/ 689 h 702"/>
                <a:gd name="T78" fmla="*/ 490 w 702"/>
                <a:gd name="T79" fmla="*/ 674 h 702"/>
                <a:gd name="T80" fmla="*/ 534 w 702"/>
                <a:gd name="T81" fmla="*/ 650 h 702"/>
                <a:gd name="T82" fmla="*/ 576 w 702"/>
                <a:gd name="T83" fmla="*/ 620 h 702"/>
                <a:gd name="T84" fmla="*/ 613 w 702"/>
                <a:gd name="T85" fmla="*/ 584 h 702"/>
                <a:gd name="T86" fmla="*/ 645 w 702"/>
                <a:gd name="T87" fmla="*/ 54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4" y="526"/>
                  </a:moveTo>
                  <a:lnTo>
                    <a:pt x="654" y="526"/>
                  </a:lnTo>
                  <a:lnTo>
                    <a:pt x="663" y="511"/>
                  </a:lnTo>
                  <a:lnTo>
                    <a:pt x="671" y="494"/>
                  </a:lnTo>
                  <a:lnTo>
                    <a:pt x="677" y="478"/>
                  </a:lnTo>
                  <a:lnTo>
                    <a:pt x="684" y="461"/>
                  </a:lnTo>
                  <a:lnTo>
                    <a:pt x="689" y="444"/>
                  </a:lnTo>
                  <a:lnTo>
                    <a:pt x="693" y="427"/>
                  </a:lnTo>
                  <a:lnTo>
                    <a:pt x="697" y="412"/>
                  </a:lnTo>
                  <a:lnTo>
                    <a:pt x="699" y="395"/>
                  </a:lnTo>
                  <a:lnTo>
                    <a:pt x="701" y="377"/>
                  </a:lnTo>
                  <a:lnTo>
                    <a:pt x="702" y="360"/>
                  </a:lnTo>
                  <a:lnTo>
                    <a:pt x="702" y="343"/>
                  </a:lnTo>
                  <a:lnTo>
                    <a:pt x="701" y="326"/>
                  </a:lnTo>
                  <a:lnTo>
                    <a:pt x="699" y="310"/>
                  </a:lnTo>
                  <a:lnTo>
                    <a:pt x="697" y="293"/>
                  </a:lnTo>
                  <a:lnTo>
                    <a:pt x="693" y="276"/>
                  </a:lnTo>
                  <a:lnTo>
                    <a:pt x="689" y="261"/>
                  </a:lnTo>
                  <a:lnTo>
                    <a:pt x="685" y="244"/>
                  </a:lnTo>
                  <a:lnTo>
                    <a:pt x="680" y="228"/>
                  </a:lnTo>
                  <a:lnTo>
                    <a:pt x="673" y="213"/>
                  </a:lnTo>
                  <a:lnTo>
                    <a:pt x="666" y="197"/>
                  </a:lnTo>
                  <a:lnTo>
                    <a:pt x="658" y="183"/>
                  </a:lnTo>
                  <a:lnTo>
                    <a:pt x="650" y="167"/>
                  </a:lnTo>
                  <a:lnTo>
                    <a:pt x="641" y="153"/>
                  </a:lnTo>
                  <a:lnTo>
                    <a:pt x="630" y="140"/>
                  </a:lnTo>
                  <a:lnTo>
                    <a:pt x="620" y="125"/>
                  </a:lnTo>
                  <a:lnTo>
                    <a:pt x="608" y="112"/>
                  </a:lnTo>
                  <a:lnTo>
                    <a:pt x="596" y="100"/>
                  </a:lnTo>
                  <a:lnTo>
                    <a:pt x="583" y="89"/>
                  </a:lnTo>
                  <a:lnTo>
                    <a:pt x="570" y="77"/>
                  </a:lnTo>
                  <a:lnTo>
                    <a:pt x="556" y="67"/>
                  </a:lnTo>
                  <a:lnTo>
                    <a:pt x="542" y="56"/>
                  </a:lnTo>
                  <a:lnTo>
                    <a:pt x="526" y="47"/>
                  </a:lnTo>
                  <a:lnTo>
                    <a:pt x="526" y="47"/>
                  </a:lnTo>
                  <a:lnTo>
                    <a:pt x="510" y="38"/>
                  </a:lnTo>
                  <a:lnTo>
                    <a:pt x="494" y="30"/>
                  </a:lnTo>
                  <a:lnTo>
                    <a:pt x="478" y="24"/>
                  </a:lnTo>
                  <a:lnTo>
                    <a:pt x="461" y="18"/>
                  </a:lnTo>
                  <a:lnTo>
                    <a:pt x="444" y="13"/>
                  </a:lnTo>
                  <a:lnTo>
                    <a:pt x="427" y="8"/>
                  </a:lnTo>
                  <a:lnTo>
                    <a:pt x="410" y="5"/>
                  </a:lnTo>
                  <a:lnTo>
                    <a:pt x="393" y="3"/>
                  </a:lnTo>
                  <a:lnTo>
                    <a:pt x="376" y="1"/>
                  </a:lnTo>
                  <a:lnTo>
                    <a:pt x="359" y="0"/>
                  </a:lnTo>
                  <a:lnTo>
                    <a:pt x="342" y="0"/>
                  </a:lnTo>
                  <a:lnTo>
                    <a:pt x="325" y="0"/>
                  </a:lnTo>
                  <a:lnTo>
                    <a:pt x="310" y="3"/>
                  </a:lnTo>
                  <a:lnTo>
                    <a:pt x="293" y="5"/>
                  </a:lnTo>
                  <a:lnTo>
                    <a:pt x="276" y="8"/>
                  </a:lnTo>
                  <a:lnTo>
                    <a:pt x="259" y="12"/>
                  </a:lnTo>
                  <a:lnTo>
                    <a:pt x="243" y="17"/>
                  </a:lnTo>
                  <a:lnTo>
                    <a:pt x="228" y="22"/>
                  </a:lnTo>
                  <a:lnTo>
                    <a:pt x="212" y="29"/>
                  </a:lnTo>
                  <a:lnTo>
                    <a:pt x="196" y="35"/>
                  </a:lnTo>
                  <a:lnTo>
                    <a:pt x="181" y="43"/>
                  </a:lnTo>
                  <a:lnTo>
                    <a:pt x="166" y="52"/>
                  </a:lnTo>
                  <a:lnTo>
                    <a:pt x="152" y="61"/>
                  </a:lnTo>
                  <a:lnTo>
                    <a:pt x="139" y="70"/>
                  </a:lnTo>
                  <a:lnTo>
                    <a:pt x="125" y="81"/>
                  </a:lnTo>
                  <a:lnTo>
                    <a:pt x="112" y="93"/>
                  </a:lnTo>
                  <a:lnTo>
                    <a:pt x="100" y="104"/>
                  </a:lnTo>
                  <a:lnTo>
                    <a:pt x="88" y="117"/>
                  </a:lnTo>
                  <a:lnTo>
                    <a:pt x="77" y="132"/>
                  </a:lnTo>
                  <a:lnTo>
                    <a:pt x="66" y="145"/>
                  </a:lnTo>
                  <a:lnTo>
                    <a:pt x="56" y="160"/>
                  </a:lnTo>
                  <a:lnTo>
                    <a:pt x="47" y="176"/>
                  </a:lnTo>
                  <a:lnTo>
                    <a:pt x="47" y="176"/>
                  </a:lnTo>
                  <a:lnTo>
                    <a:pt x="37" y="192"/>
                  </a:lnTo>
                  <a:lnTo>
                    <a:pt x="30" y="207"/>
                  </a:lnTo>
                  <a:lnTo>
                    <a:pt x="23" y="224"/>
                  </a:lnTo>
                  <a:lnTo>
                    <a:pt x="17" y="240"/>
                  </a:lnTo>
                  <a:lnTo>
                    <a:pt x="13" y="257"/>
                  </a:lnTo>
                  <a:lnTo>
                    <a:pt x="7" y="274"/>
                  </a:lnTo>
                  <a:lnTo>
                    <a:pt x="5" y="291"/>
                  </a:lnTo>
                  <a:lnTo>
                    <a:pt x="2" y="308"/>
                  </a:lnTo>
                  <a:lnTo>
                    <a:pt x="0" y="325"/>
                  </a:lnTo>
                  <a:lnTo>
                    <a:pt x="0" y="341"/>
                  </a:lnTo>
                  <a:lnTo>
                    <a:pt x="0" y="358"/>
                  </a:lnTo>
                  <a:lnTo>
                    <a:pt x="0" y="375"/>
                  </a:lnTo>
                  <a:lnTo>
                    <a:pt x="2" y="392"/>
                  </a:lnTo>
                  <a:lnTo>
                    <a:pt x="4" y="409"/>
                  </a:lnTo>
                  <a:lnTo>
                    <a:pt x="7" y="425"/>
                  </a:lnTo>
                  <a:lnTo>
                    <a:pt x="11" y="442"/>
                  </a:lnTo>
                  <a:lnTo>
                    <a:pt x="17" y="457"/>
                  </a:lnTo>
                  <a:lnTo>
                    <a:pt x="22" y="474"/>
                  </a:lnTo>
                  <a:lnTo>
                    <a:pt x="28" y="490"/>
                  </a:lnTo>
                  <a:lnTo>
                    <a:pt x="35" y="504"/>
                  </a:lnTo>
                  <a:lnTo>
                    <a:pt x="43" y="520"/>
                  </a:lnTo>
                  <a:lnTo>
                    <a:pt x="52" y="534"/>
                  </a:lnTo>
                  <a:lnTo>
                    <a:pt x="61" y="549"/>
                  </a:lnTo>
                  <a:lnTo>
                    <a:pt x="70" y="563"/>
                  </a:lnTo>
                  <a:lnTo>
                    <a:pt x="80" y="576"/>
                  </a:lnTo>
                  <a:lnTo>
                    <a:pt x="92" y="589"/>
                  </a:lnTo>
                  <a:lnTo>
                    <a:pt x="104" y="602"/>
                  </a:lnTo>
                  <a:lnTo>
                    <a:pt x="117" y="614"/>
                  </a:lnTo>
                  <a:lnTo>
                    <a:pt x="131" y="624"/>
                  </a:lnTo>
                  <a:lnTo>
                    <a:pt x="144" y="636"/>
                  </a:lnTo>
                  <a:lnTo>
                    <a:pt x="160" y="645"/>
                  </a:lnTo>
                  <a:lnTo>
                    <a:pt x="176" y="655"/>
                  </a:lnTo>
                  <a:lnTo>
                    <a:pt x="176" y="655"/>
                  </a:lnTo>
                  <a:lnTo>
                    <a:pt x="191" y="663"/>
                  </a:lnTo>
                  <a:lnTo>
                    <a:pt x="207" y="671"/>
                  </a:lnTo>
                  <a:lnTo>
                    <a:pt x="224" y="678"/>
                  </a:lnTo>
                  <a:lnTo>
                    <a:pt x="239" y="684"/>
                  </a:lnTo>
                  <a:lnTo>
                    <a:pt x="256" y="689"/>
                  </a:lnTo>
                  <a:lnTo>
                    <a:pt x="273" y="693"/>
                  </a:lnTo>
                  <a:lnTo>
                    <a:pt x="290" y="697"/>
                  </a:lnTo>
                  <a:lnTo>
                    <a:pt x="307" y="700"/>
                  </a:lnTo>
                  <a:lnTo>
                    <a:pt x="324" y="701"/>
                  </a:lnTo>
                  <a:lnTo>
                    <a:pt x="341" y="702"/>
                  </a:lnTo>
                  <a:lnTo>
                    <a:pt x="358" y="702"/>
                  </a:lnTo>
                  <a:lnTo>
                    <a:pt x="375" y="701"/>
                  </a:lnTo>
                  <a:lnTo>
                    <a:pt x="392" y="700"/>
                  </a:lnTo>
                  <a:lnTo>
                    <a:pt x="409" y="697"/>
                  </a:lnTo>
                  <a:lnTo>
                    <a:pt x="424" y="695"/>
                  </a:lnTo>
                  <a:lnTo>
                    <a:pt x="441" y="689"/>
                  </a:lnTo>
                  <a:lnTo>
                    <a:pt x="457" y="685"/>
                  </a:lnTo>
                  <a:lnTo>
                    <a:pt x="474" y="680"/>
                  </a:lnTo>
                  <a:lnTo>
                    <a:pt x="490" y="674"/>
                  </a:lnTo>
                  <a:lnTo>
                    <a:pt x="504" y="666"/>
                  </a:lnTo>
                  <a:lnTo>
                    <a:pt x="520" y="658"/>
                  </a:lnTo>
                  <a:lnTo>
                    <a:pt x="534" y="650"/>
                  </a:lnTo>
                  <a:lnTo>
                    <a:pt x="548" y="641"/>
                  </a:lnTo>
                  <a:lnTo>
                    <a:pt x="563" y="631"/>
                  </a:lnTo>
                  <a:lnTo>
                    <a:pt x="576" y="620"/>
                  </a:lnTo>
                  <a:lnTo>
                    <a:pt x="589" y="609"/>
                  </a:lnTo>
                  <a:lnTo>
                    <a:pt x="600" y="597"/>
                  </a:lnTo>
                  <a:lnTo>
                    <a:pt x="613" y="584"/>
                  </a:lnTo>
                  <a:lnTo>
                    <a:pt x="624" y="571"/>
                  </a:lnTo>
                  <a:lnTo>
                    <a:pt x="636" y="556"/>
                  </a:lnTo>
                  <a:lnTo>
                    <a:pt x="645" y="542"/>
                  </a:lnTo>
                  <a:lnTo>
                    <a:pt x="654" y="526"/>
                  </a:lnTo>
                  <a:lnTo>
                    <a:pt x="654" y="5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130"/>
            <p:cNvSpPr>
              <a:spLocks/>
            </p:cNvSpPr>
            <p:nvPr userDrawn="1"/>
          </p:nvSpPr>
          <p:spPr bwMode="auto">
            <a:xfrm>
              <a:off x="1837" y="1525"/>
              <a:ext cx="155" cy="155"/>
            </a:xfrm>
            <a:custGeom>
              <a:avLst/>
              <a:gdLst>
                <a:gd name="T0" fmla="*/ 467 w 622"/>
                <a:gd name="T1" fmla="*/ 42 h 622"/>
                <a:gd name="T2" fmla="*/ 438 w 622"/>
                <a:gd name="T3" fmla="*/ 28 h 622"/>
                <a:gd name="T4" fmla="*/ 409 w 622"/>
                <a:gd name="T5" fmla="*/ 16 h 622"/>
                <a:gd name="T6" fmla="*/ 349 w 622"/>
                <a:gd name="T7" fmla="*/ 3 h 622"/>
                <a:gd name="T8" fmla="*/ 289 w 622"/>
                <a:gd name="T9" fmla="*/ 0 h 622"/>
                <a:gd name="T10" fmla="*/ 231 w 622"/>
                <a:gd name="T11" fmla="*/ 11 h 622"/>
                <a:gd name="T12" fmla="*/ 175 w 622"/>
                <a:gd name="T13" fmla="*/ 32 h 622"/>
                <a:gd name="T14" fmla="*/ 124 w 622"/>
                <a:gd name="T15" fmla="*/ 63 h 622"/>
                <a:gd name="T16" fmla="*/ 78 w 622"/>
                <a:gd name="T17" fmla="*/ 105 h 622"/>
                <a:gd name="T18" fmla="*/ 59 w 622"/>
                <a:gd name="T19" fmla="*/ 129 h 622"/>
                <a:gd name="T20" fmla="*/ 42 w 622"/>
                <a:gd name="T21" fmla="*/ 155 h 622"/>
                <a:gd name="T22" fmla="*/ 34 w 622"/>
                <a:gd name="T23" fmla="*/ 170 h 622"/>
                <a:gd name="T24" fmla="*/ 21 w 622"/>
                <a:gd name="T25" fmla="*/ 198 h 622"/>
                <a:gd name="T26" fmla="*/ 8 w 622"/>
                <a:gd name="T27" fmla="*/ 243 h 622"/>
                <a:gd name="T28" fmla="*/ 0 w 622"/>
                <a:gd name="T29" fmla="*/ 303 h 622"/>
                <a:gd name="T30" fmla="*/ 5 w 622"/>
                <a:gd name="T31" fmla="*/ 363 h 622"/>
                <a:gd name="T32" fmla="*/ 20 w 622"/>
                <a:gd name="T33" fmla="*/ 420 h 622"/>
                <a:gd name="T34" fmla="*/ 46 w 622"/>
                <a:gd name="T35" fmla="*/ 473 h 622"/>
                <a:gd name="T36" fmla="*/ 82 w 622"/>
                <a:gd name="T37" fmla="*/ 521 h 622"/>
                <a:gd name="T38" fmla="*/ 116 w 622"/>
                <a:gd name="T39" fmla="*/ 553 h 622"/>
                <a:gd name="T40" fmla="*/ 142 w 622"/>
                <a:gd name="T41" fmla="*/ 571 h 622"/>
                <a:gd name="T42" fmla="*/ 155 w 622"/>
                <a:gd name="T43" fmla="*/ 580 h 622"/>
                <a:gd name="T44" fmla="*/ 184 w 622"/>
                <a:gd name="T45" fmla="*/ 594 h 622"/>
                <a:gd name="T46" fmla="*/ 213 w 622"/>
                <a:gd name="T47" fmla="*/ 605 h 622"/>
                <a:gd name="T48" fmla="*/ 272 w 622"/>
                <a:gd name="T49" fmla="*/ 619 h 622"/>
                <a:gd name="T50" fmla="*/ 332 w 622"/>
                <a:gd name="T51" fmla="*/ 621 h 622"/>
                <a:gd name="T52" fmla="*/ 391 w 622"/>
                <a:gd name="T53" fmla="*/ 610 h 622"/>
                <a:gd name="T54" fmla="*/ 447 w 622"/>
                <a:gd name="T55" fmla="*/ 589 h 622"/>
                <a:gd name="T56" fmla="*/ 498 w 622"/>
                <a:gd name="T57" fmla="*/ 558 h 622"/>
                <a:gd name="T58" fmla="*/ 544 w 622"/>
                <a:gd name="T59" fmla="*/ 518 h 622"/>
                <a:gd name="T60" fmla="*/ 563 w 622"/>
                <a:gd name="T61" fmla="*/ 493 h 622"/>
                <a:gd name="T62" fmla="*/ 580 w 622"/>
                <a:gd name="T63" fmla="*/ 465 h 622"/>
                <a:gd name="T64" fmla="*/ 588 w 622"/>
                <a:gd name="T65" fmla="*/ 452 h 622"/>
                <a:gd name="T66" fmla="*/ 601 w 622"/>
                <a:gd name="T67" fmla="*/ 424 h 622"/>
                <a:gd name="T68" fmla="*/ 614 w 622"/>
                <a:gd name="T69" fmla="*/ 379 h 622"/>
                <a:gd name="T70" fmla="*/ 622 w 622"/>
                <a:gd name="T71" fmla="*/ 320 h 622"/>
                <a:gd name="T72" fmla="*/ 618 w 622"/>
                <a:gd name="T73" fmla="*/ 260 h 622"/>
                <a:gd name="T74" fmla="*/ 602 w 622"/>
                <a:gd name="T75" fmla="*/ 202 h 622"/>
                <a:gd name="T76" fmla="*/ 576 w 622"/>
                <a:gd name="T77" fmla="*/ 149 h 622"/>
                <a:gd name="T78" fmla="*/ 540 w 622"/>
                <a:gd name="T79" fmla="*/ 101 h 622"/>
                <a:gd name="T80" fmla="*/ 506 w 622"/>
                <a:gd name="T81" fmla="*/ 68 h 622"/>
                <a:gd name="T82" fmla="*/ 480 w 622"/>
                <a:gd name="T83" fmla="*/ 50 h 622"/>
                <a:gd name="T84" fmla="*/ 467 w 622"/>
                <a:gd name="T85" fmla="*/ 42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467" y="42"/>
                  </a:moveTo>
                  <a:lnTo>
                    <a:pt x="467" y="42"/>
                  </a:lnTo>
                  <a:lnTo>
                    <a:pt x="452" y="34"/>
                  </a:lnTo>
                  <a:lnTo>
                    <a:pt x="438" y="28"/>
                  </a:lnTo>
                  <a:lnTo>
                    <a:pt x="424" y="21"/>
                  </a:lnTo>
                  <a:lnTo>
                    <a:pt x="409" y="16"/>
                  </a:lnTo>
                  <a:lnTo>
                    <a:pt x="379" y="8"/>
                  </a:lnTo>
                  <a:lnTo>
                    <a:pt x="349" y="3"/>
                  </a:lnTo>
                  <a:lnTo>
                    <a:pt x="319" y="0"/>
                  </a:lnTo>
                  <a:lnTo>
                    <a:pt x="289" y="0"/>
                  </a:lnTo>
                  <a:lnTo>
                    <a:pt x="259" y="4"/>
                  </a:lnTo>
                  <a:lnTo>
                    <a:pt x="231" y="11"/>
                  </a:lnTo>
                  <a:lnTo>
                    <a:pt x="202" y="20"/>
                  </a:lnTo>
                  <a:lnTo>
                    <a:pt x="175" y="32"/>
                  </a:lnTo>
                  <a:lnTo>
                    <a:pt x="149" y="46"/>
                  </a:lnTo>
                  <a:lnTo>
                    <a:pt x="124" y="63"/>
                  </a:lnTo>
                  <a:lnTo>
                    <a:pt x="100" y="82"/>
                  </a:lnTo>
                  <a:lnTo>
                    <a:pt x="78" y="105"/>
                  </a:lnTo>
                  <a:lnTo>
                    <a:pt x="69" y="116"/>
                  </a:lnTo>
                  <a:lnTo>
                    <a:pt x="59" y="129"/>
                  </a:lnTo>
                  <a:lnTo>
                    <a:pt x="51" y="142"/>
                  </a:lnTo>
                  <a:lnTo>
                    <a:pt x="42" y="155"/>
                  </a:lnTo>
                  <a:lnTo>
                    <a:pt x="42" y="155"/>
                  </a:lnTo>
                  <a:lnTo>
                    <a:pt x="34" y="170"/>
                  </a:lnTo>
                  <a:lnTo>
                    <a:pt x="28" y="184"/>
                  </a:lnTo>
                  <a:lnTo>
                    <a:pt x="21" y="198"/>
                  </a:lnTo>
                  <a:lnTo>
                    <a:pt x="16" y="213"/>
                  </a:lnTo>
                  <a:lnTo>
                    <a:pt x="8" y="243"/>
                  </a:lnTo>
                  <a:lnTo>
                    <a:pt x="3" y="273"/>
                  </a:lnTo>
                  <a:lnTo>
                    <a:pt x="0" y="303"/>
                  </a:lnTo>
                  <a:lnTo>
                    <a:pt x="1" y="333"/>
                  </a:lnTo>
                  <a:lnTo>
                    <a:pt x="5" y="363"/>
                  </a:lnTo>
                  <a:lnTo>
                    <a:pt x="11" y="391"/>
                  </a:lnTo>
                  <a:lnTo>
                    <a:pt x="20" y="420"/>
                  </a:lnTo>
                  <a:lnTo>
                    <a:pt x="31" y="447"/>
                  </a:lnTo>
                  <a:lnTo>
                    <a:pt x="46" y="473"/>
                  </a:lnTo>
                  <a:lnTo>
                    <a:pt x="63" y="498"/>
                  </a:lnTo>
                  <a:lnTo>
                    <a:pt x="82" y="521"/>
                  </a:lnTo>
                  <a:lnTo>
                    <a:pt x="104" y="542"/>
                  </a:lnTo>
                  <a:lnTo>
                    <a:pt x="116" y="553"/>
                  </a:lnTo>
                  <a:lnTo>
                    <a:pt x="129" y="562"/>
                  </a:lnTo>
                  <a:lnTo>
                    <a:pt x="142" y="571"/>
                  </a:lnTo>
                  <a:lnTo>
                    <a:pt x="155" y="580"/>
                  </a:lnTo>
                  <a:lnTo>
                    <a:pt x="155" y="580"/>
                  </a:lnTo>
                  <a:lnTo>
                    <a:pt x="170" y="587"/>
                  </a:lnTo>
                  <a:lnTo>
                    <a:pt x="184" y="594"/>
                  </a:lnTo>
                  <a:lnTo>
                    <a:pt x="198" y="600"/>
                  </a:lnTo>
                  <a:lnTo>
                    <a:pt x="213" y="605"/>
                  </a:lnTo>
                  <a:lnTo>
                    <a:pt x="243" y="614"/>
                  </a:lnTo>
                  <a:lnTo>
                    <a:pt x="272" y="619"/>
                  </a:lnTo>
                  <a:lnTo>
                    <a:pt x="302" y="622"/>
                  </a:lnTo>
                  <a:lnTo>
                    <a:pt x="332" y="621"/>
                  </a:lnTo>
                  <a:lnTo>
                    <a:pt x="362" y="617"/>
                  </a:lnTo>
                  <a:lnTo>
                    <a:pt x="391" y="610"/>
                  </a:lnTo>
                  <a:lnTo>
                    <a:pt x="420" y="601"/>
                  </a:lnTo>
                  <a:lnTo>
                    <a:pt x="447" y="589"/>
                  </a:lnTo>
                  <a:lnTo>
                    <a:pt x="473" y="575"/>
                  </a:lnTo>
                  <a:lnTo>
                    <a:pt x="498" y="558"/>
                  </a:lnTo>
                  <a:lnTo>
                    <a:pt x="521" y="538"/>
                  </a:lnTo>
                  <a:lnTo>
                    <a:pt x="544" y="518"/>
                  </a:lnTo>
                  <a:lnTo>
                    <a:pt x="553" y="505"/>
                  </a:lnTo>
                  <a:lnTo>
                    <a:pt x="563" y="493"/>
                  </a:lnTo>
                  <a:lnTo>
                    <a:pt x="572" y="480"/>
                  </a:lnTo>
                  <a:lnTo>
                    <a:pt x="580" y="465"/>
                  </a:lnTo>
                  <a:lnTo>
                    <a:pt x="580" y="465"/>
                  </a:lnTo>
                  <a:lnTo>
                    <a:pt x="588" y="452"/>
                  </a:lnTo>
                  <a:lnTo>
                    <a:pt x="594" y="438"/>
                  </a:lnTo>
                  <a:lnTo>
                    <a:pt x="601" y="424"/>
                  </a:lnTo>
                  <a:lnTo>
                    <a:pt x="606" y="408"/>
                  </a:lnTo>
                  <a:lnTo>
                    <a:pt x="614" y="379"/>
                  </a:lnTo>
                  <a:lnTo>
                    <a:pt x="619" y="350"/>
                  </a:lnTo>
                  <a:lnTo>
                    <a:pt x="622" y="320"/>
                  </a:lnTo>
                  <a:lnTo>
                    <a:pt x="620" y="290"/>
                  </a:lnTo>
                  <a:lnTo>
                    <a:pt x="618" y="260"/>
                  </a:lnTo>
                  <a:lnTo>
                    <a:pt x="611" y="231"/>
                  </a:lnTo>
                  <a:lnTo>
                    <a:pt x="602" y="202"/>
                  </a:lnTo>
                  <a:lnTo>
                    <a:pt x="590" y="175"/>
                  </a:lnTo>
                  <a:lnTo>
                    <a:pt x="576" y="149"/>
                  </a:lnTo>
                  <a:lnTo>
                    <a:pt x="559" y="123"/>
                  </a:lnTo>
                  <a:lnTo>
                    <a:pt x="540" y="101"/>
                  </a:lnTo>
                  <a:lnTo>
                    <a:pt x="517" y="79"/>
                  </a:lnTo>
                  <a:lnTo>
                    <a:pt x="506" y="68"/>
                  </a:lnTo>
                  <a:lnTo>
                    <a:pt x="493" y="59"/>
                  </a:lnTo>
                  <a:lnTo>
                    <a:pt x="480" y="50"/>
                  </a:lnTo>
                  <a:lnTo>
                    <a:pt x="467" y="42"/>
                  </a:lnTo>
                  <a:lnTo>
                    <a:pt x="467"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31"/>
            <p:cNvSpPr>
              <a:spLocks/>
            </p:cNvSpPr>
            <p:nvPr userDrawn="1"/>
          </p:nvSpPr>
          <p:spPr bwMode="auto">
            <a:xfrm>
              <a:off x="1721" y="1754"/>
              <a:ext cx="135" cy="135"/>
            </a:xfrm>
            <a:custGeom>
              <a:avLst/>
              <a:gdLst>
                <a:gd name="T0" fmla="*/ 405 w 539"/>
                <a:gd name="T1" fmla="*/ 36 h 539"/>
                <a:gd name="T2" fmla="*/ 354 w 539"/>
                <a:gd name="T3" fmla="*/ 14 h 539"/>
                <a:gd name="T4" fmla="*/ 304 w 539"/>
                <a:gd name="T5" fmla="*/ 2 h 539"/>
                <a:gd name="T6" fmla="*/ 251 w 539"/>
                <a:gd name="T7" fmla="*/ 1 h 539"/>
                <a:gd name="T8" fmla="*/ 199 w 539"/>
                <a:gd name="T9" fmla="*/ 9 h 539"/>
                <a:gd name="T10" fmla="*/ 151 w 539"/>
                <a:gd name="T11" fmla="*/ 27 h 539"/>
                <a:gd name="T12" fmla="*/ 107 w 539"/>
                <a:gd name="T13" fmla="*/ 54 h 539"/>
                <a:gd name="T14" fmla="*/ 68 w 539"/>
                <a:gd name="T15" fmla="*/ 91 h 539"/>
                <a:gd name="T16" fmla="*/ 36 w 539"/>
                <a:gd name="T17" fmla="*/ 135 h 539"/>
                <a:gd name="T18" fmla="*/ 23 w 539"/>
                <a:gd name="T19" fmla="*/ 160 h 539"/>
                <a:gd name="T20" fmla="*/ 6 w 539"/>
                <a:gd name="T21" fmla="*/ 211 h 539"/>
                <a:gd name="T22" fmla="*/ 0 w 539"/>
                <a:gd name="T23" fmla="*/ 263 h 539"/>
                <a:gd name="T24" fmla="*/ 4 w 539"/>
                <a:gd name="T25" fmla="*/ 314 h 539"/>
                <a:gd name="T26" fmla="*/ 17 w 539"/>
                <a:gd name="T27" fmla="*/ 364 h 539"/>
                <a:gd name="T28" fmla="*/ 39 w 539"/>
                <a:gd name="T29" fmla="*/ 411 h 539"/>
                <a:gd name="T30" fmla="*/ 72 w 539"/>
                <a:gd name="T31" fmla="*/ 453 h 539"/>
                <a:gd name="T32" fmla="*/ 112 w 539"/>
                <a:gd name="T33" fmla="*/ 488 h 539"/>
                <a:gd name="T34" fmla="*/ 134 w 539"/>
                <a:gd name="T35" fmla="*/ 504 h 539"/>
                <a:gd name="T36" fmla="*/ 185 w 539"/>
                <a:gd name="T37" fmla="*/ 526 h 539"/>
                <a:gd name="T38" fmla="*/ 236 w 539"/>
                <a:gd name="T39" fmla="*/ 538 h 539"/>
                <a:gd name="T40" fmla="*/ 288 w 539"/>
                <a:gd name="T41" fmla="*/ 539 h 539"/>
                <a:gd name="T42" fmla="*/ 340 w 539"/>
                <a:gd name="T43" fmla="*/ 530 h 539"/>
                <a:gd name="T44" fmla="*/ 388 w 539"/>
                <a:gd name="T45" fmla="*/ 513 h 539"/>
                <a:gd name="T46" fmla="*/ 433 w 539"/>
                <a:gd name="T47" fmla="*/ 486 h 539"/>
                <a:gd name="T48" fmla="*/ 472 w 539"/>
                <a:gd name="T49" fmla="*/ 449 h 539"/>
                <a:gd name="T50" fmla="*/ 504 w 539"/>
                <a:gd name="T51" fmla="*/ 405 h 539"/>
                <a:gd name="T52" fmla="*/ 516 w 539"/>
                <a:gd name="T53" fmla="*/ 380 h 539"/>
                <a:gd name="T54" fmla="*/ 533 w 539"/>
                <a:gd name="T55" fmla="*/ 329 h 539"/>
                <a:gd name="T56" fmla="*/ 539 w 539"/>
                <a:gd name="T57" fmla="*/ 277 h 539"/>
                <a:gd name="T58" fmla="*/ 536 w 539"/>
                <a:gd name="T59" fmla="*/ 225 h 539"/>
                <a:gd name="T60" fmla="*/ 522 w 539"/>
                <a:gd name="T61" fmla="*/ 175 h 539"/>
                <a:gd name="T62" fmla="*/ 500 w 539"/>
                <a:gd name="T63" fmla="*/ 129 h 539"/>
                <a:gd name="T64" fmla="*/ 468 w 539"/>
                <a:gd name="T65" fmla="*/ 87 h 539"/>
                <a:gd name="T66" fmla="*/ 427 w 539"/>
                <a:gd name="T67" fmla="*/ 50 h 539"/>
                <a:gd name="T68" fmla="*/ 405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405" y="36"/>
                  </a:moveTo>
                  <a:lnTo>
                    <a:pt x="405" y="36"/>
                  </a:lnTo>
                  <a:lnTo>
                    <a:pt x="380" y="23"/>
                  </a:lnTo>
                  <a:lnTo>
                    <a:pt x="354" y="14"/>
                  </a:lnTo>
                  <a:lnTo>
                    <a:pt x="330" y="6"/>
                  </a:lnTo>
                  <a:lnTo>
                    <a:pt x="304" y="2"/>
                  </a:lnTo>
                  <a:lnTo>
                    <a:pt x="277" y="0"/>
                  </a:lnTo>
                  <a:lnTo>
                    <a:pt x="251" y="1"/>
                  </a:lnTo>
                  <a:lnTo>
                    <a:pt x="225" y="3"/>
                  </a:lnTo>
                  <a:lnTo>
                    <a:pt x="199" y="9"/>
                  </a:lnTo>
                  <a:lnTo>
                    <a:pt x="175" y="17"/>
                  </a:lnTo>
                  <a:lnTo>
                    <a:pt x="151" y="27"/>
                  </a:lnTo>
                  <a:lnTo>
                    <a:pt x="129" y="40"/>
                  </a:lnTo>
                  <a:lnTo>
                    <a:pt x="107" y="54"/>
                  </a:lnTo>
                  <a:lnTo>
                    <a:pt x="86" y="71"/>
                  </a:lnTo>
                  <a:lnTo>
                    <a:pt x="68" y="91"/>
                  </a:lnTo>
                  <a:lnTo>
                    <a:pt x="51" y="112"/>
                  </a:lnTo>
                  <a:lnTo>
                    <a:pt x="36" y="135"/>
                  </a:lnTo>
                  <a:lnTo>
                    <a:pt x="36" y="135"/>
                  </a:lnTo>
                  <a:lnTo>
                    <a:pt x="23" y="160"/>
                  </a:lnTo>
                  <a:lnTo>
                    <a:pt x="13" y="185"/>
                  </a:lnTo>
                  <a:lnTo>
                    <a:pt x="6" y="211"/>
                  </a:lnTo>
                  <a:lnTo>
                    <a:pt x="1" y="237"/>
                  </a:lnTo>
                  <a:lnTo>
                    <a:pt x="0" y="263"/>
                  </a:lnTo>
                  <a:lnTo>
                    <a:pt x="0" y="289"/>
                  </a:lnTo>
                  <a:lnTo>
                    <a:pt x="4" y="314"/>
                  </a:lnTo>
                  <a:lnTo>
                    <a:pt x="9" y="340"/>
                  </a:lnTo>
                  <a:lnTo>
                    <a:pt x="17" y="364"/>
                  </a:lnTo>
                  <a:lnTo>
                    <a:pt x="27" y="388"/>
                  </a:lnTo>
                  <a:lnTo>
                    <a:pt x="39" y="411"/>
                  </a:lnTo>
                  <a:lnTo>
                    <a:pt x="55" y="432"/>
                  </a:lnTo>
                  <a:lnTo>
                    <a:pt x="72" y="453"/>
                  </a:lnTo>
                  <a:lnTo>
                    <a:pt x="90" y="471"/>
                  </a:lnTo>
                  <a:lnTo>
                    <a:pt x="112" y="488"/>
                  </a:lnTo>
                  <a:lnTo>
                    <a:pt x="134" y="504"/>
                  </a:lnTo>
                  <a:lnTo>
                    <a:pt x="134" y="504"/>
                  </a:lnTo>
                  <a:lnTo>
                    <a:pt x="159" y="515"/>
                  </a:lnTo>
                  <a:lnTo>
                    <a:pt x="185" y="526"/>
                  </a:lnTo>
                  <a:lnTo>
                    <a:pt x="210" y="534"/>
                  </a:lnTo>
                  <a:lnTo>
                    <a:pt x="236" y="538"/>
                  </a:lnTo>
                  <a:lnTo>
                    <a:pt x="262" y="539"/>
                  </a:lnTo>
                  <a:lnTo>
                    <a:pt x="288" y="539"/>
                  </a:lnTo>
                  <a:lnTo>
                    <a:pt x="314" y="536"/>
                  </a:lnTo>
                  <a:lnTo>
                    <a:pt x="340" y="530"/>
                  </a:lnTo>
                  <a:lnTo>
                    <a:pt x="365" y="522"/>
                  </a:lnTo>
                  <a:lnTo>
                    <a:pt x="388" y="513"/>
                  </a:lnTo>
                  <a:lnTo>
                    <a:pt x="410" y="500"/>
                  </a:lnTo>
                  <a:lnTo>
                    <a:pt x="433" y="486"/>
                  </a:lnTo>
                  <a:lnTo>
                    <a:pt x="453" y="469"/>
                  </a:lnTo>
                  <a:lnTo>
                    <a:pt x="472" y="449"/>
                  </a:lnTo>
                  <a:lnTo>
                    <a:pt x="489" y="428"/>
                  </a:lnTo>
                  <a:lnTo>
                    <a:pt x="504" y="405"/>
                  </a:lnTo>
                  <a:lnTo>
                    <a:pt x="504" y="405"/>
                  </a:lnTo>
                  <a:lnTo>
                    <a:pt x="516" y="380"/>
                  </a:lnTo>
                  <a:lnTo>
                    <a:pt x="526" y="355"/>
                  </a:lnTo>
                  <a:lnTo>
                    <a:pt x="533" y="329"/>
                  </a:lnTo>
                  <a:lnTo>
                    <a:pt x="538" y="303"/>
                  </a:lnTo>
                  <a:lnTo>
                    <a:pt x="539" y="277"/>
                  </a:lnTo>
                  <a:lnTo>
                    <a:pt x="539" y="251"/>
                  </a:lnTo>
                  <a:lnTo>
                    <a:pt x="536" y="225"/>
                  </a:lnTo>
                  <a:lnTo>
                    <a:pt x="530" y="200"/>
                  </a:lnTo>
                  <a:lnTo>
                    <a:pt x="522" y="175"/>
                  </a:lnTo>
                  <a:lnTo>
                    <a:pt x="512" y="151"/>
                  </a:lnTo>
                  <a:lnTo>
                    <a:pt x="500" y="129"/>
                  </a:lnTo>
                  <a:lnTo>
                    <a:pt x="485" y="106"/>
                  </a:lnTo>
                  <a:lnTo>
                    <a:pt x="468" y="87"/>
                  </a:lnTo>
                  <a:lnTo>
                    <a:pt x="450" y="67"/>
                  </a:lnTo>
                  <a:lnTo>
                    <a:pt x="427" y="50"/>
                  </a:lnTo>
                  <a:lnTo>
                    <a:pt x="405" y="36"/>
                  </a:lnTo>
                  <a:lnTo>
                    <a:pt x="405"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32"/>
            <p:cNvSpPr>
              <a:spLocks/>
            </p:cNvSpPr>
            <p:nvPr userDrawn="1"/>
          </p:nvSpPr>
          <p:spPr bwMode="auto">
            <a:xfrm>
              <a:off x="1604" y="1984"/>
              <a:ext cx="115" cy="114"/>
            </a:xfrm>
            <a:custGeom>
              <a:avLst/>
              <a:gdLst>
                <a:gd name="T0" fmla="*/ 346 w 460"/>
                <a:gd name="T1" fmla="*/ 31 h 458"/>
                <a:gd name="T2" fmla="*/ 303 w 460"/>
                <a:gd name="T3" fmla="*/ 11 h 458"/>
                <a:gd name="T4" fmla="*/ 258 w 460"/>
                <a:gd name="T5" fmla="*/ 1 h 458"/>
                <a:gd name="T6" fmla="*/ 214 w 460"/>
                <a:gd name="T7" fmla="*/ 1 h 458"/>
                <a:gd name="T8" fmla="*/ 171 w 460"/>
                <a:gd name="T9" fmla="*/ 8 h 458"/>
                <a:gd name="T10" fmla="*/ 129 w 460"/>
                <a:gd name="T11" fmla="*/ 23 h 458"/>
                <a:gd name="T12" fmla="*/ 92 w 460"/>
                <a:gd name="T13" fmla="*/ 47 h 458"/>
                <a:gd name="T14" fmla="*/ 59 w 460"/>
                <a:gd name="T15" fmla="*/ 77 h 458"/>
                <a:gd name="T16" fmla="*/ 32 w 460"/>
                <a:gd name="T17" fmla="*/ 114 h 458"/>
                <a:gd name="T18" fmla="*/ 21 w 460"/>
                <a:gd name="T19" fmla="*/ 135 h 458"/>
                <a:gd name="T20" fmla="*/ 7 w 460"/>
                <a:gd name="T21" fmla="*/ 180 h 458"/>
                <a:gd name="T22" fmla="*/ 0 w 460"/>
                <a:gd name="T23" fmla="*/ 224 h 458"/>
                <a:gd name="T24" fmla="*/ 4 w 460"/>
                <a:gd name="T25" fmla="*/ 267 h 458"/>
                <a:gd name="T26" fmla="*/ 15 w 460"/>
                <a:gd name="T27" fmla="*/ 310 h 458"/>
                <a:gd name="T28" fmla="*/ 34 w 460"/>
                <a:gd name="T29" fmla="*/ 349 h 458"/>
                <a:gd name="T30" fmla="*/ 62 w 460"/>
                <a:gd name="T31" fmla="*/ 385 h 458"/>
                <a:gd name="T32" fmla="*/ 96 w 460"/>
                <a:gd name="T33" fmla="*/ 415 h 458"/>
                <a:gd name="T34" fmla="*/ 115 w 460"/>
                <a:gd name="T35" fmla="*/ 428 h 458"/>
                <a:gd name="T36" fmla="*/ 158 w 460"/>
                <a:gd name="T37" fmla="*/ 447 h 458"/>
                <a:gd name="T38" fmla="*/ 202 w 460"/>
                <a:gd name="T39" fmla="*/ 457 h 458"/>
                <a:gd name="T40" fmla="*/ 247 w 460"/>
                <a:gd name="T41" fmla="*/ 458 h 458"/>
                <a:gd name="T42" fmla="*/ 290 w 460"/>
                <a:gd name="T43" fmla="*/ 451 h 458"/>
                <a:gd name="T44" fmla="*/ 331 w 460"/>
                <a:gd name="T45" fmla="*/ 436 h 458"/>
                <a:gd name="T46" fmla="*/ 369 w 460"/>
                <a:gd name="T47" fmla="*/ 413 h 458"/>
                <a:gd name="T48" fmla="*/ 402 w 460"/>
                <a:gd name="T49" fmla="*/ 382 h 458"/>
                <a:gd name="T50" fmla="*/ 429 w 460"/>
                <a:gd name="T51" fmla="*/ 344 h 458"/>
                <a:gd name="T52" fmla="*/ 440 w 460"/>
                <a:gd name="T53" fmla="*/ 323 h 458"/>
                <a:gd name="T54" fmla="*/ 454 w 460"/>
                <a:gd name="T55" fmla="*/ 280 h 458"/>
                <a:gd name="T56" fmla="*/ 460 w 460"/>
                <a:gd name="T57" fmla="*/ 236 h 458"/>
                <a:gd name="T58" fmla="*/ 457 w 460"/>
                <a:gd name="T59" fmla="*/ 191 h 458"/>
                <a:gd name="T60" fmla="*/ 445 w 460"/>
                <a:gd name="T61" fmla="*/ 150 h 458"/>
                <a:gd name="T62" fmla="*/ 427 w 460"/>
                <a:gd name="T63" fmla="*/ 109 h 458"/>
                <a:gd name="T64" fmla="*/ 399 w 460"/>
                <a:gd name="T65" fmla="*/ 74 h 458"/>
                <a:gd name="T66" fmla="*/ 365 w 460"/>
                <a:gd name="T67" fmla="*/ 44 h 458"/>
                <a:gd name="T68" fmla="*/ 346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346" y="31"/>
                  </a:moveTo>
                  <a:lnTo>
                    <a:pt x="346" y="31"/>
                  </a:lnTo>
                  <a:lnTo>
                    <a:pt x="325" y="21"/>
                  </a:lnTo>
                  <a:lnTo>
                    <a:pt x="303" y="11"/>
                  </a:lnTo>
                  <a:lnTo>
                    <a:pt x="281" y="5"/>
                  </a:lnTo>
                  <a:lnTo>
                    <a:pt x="258" y="1"/>
                  </a:lnTo>
                  <a:lnTo>
                    <a:pt x="236" y="0"/>
                  </a:lnTo>
                  <a:lnTo>
                    <a:pt x="214" y="1"/>
                  </a:lnTo>
                  <a:lnTo>
                    <a:pt x="192" y="4"/>
                  </a:lnTo>
                  <a:lnTo>
                    <a:pt x="171" y="8"/>
                  </a:lnTo>
                  <a:lnTo>
                    <a:pt x="150" y="14"/>
                  </a:lnTo>
                  <a:lnTo>
                    <a:pt x="129" y="23"/>
                  </a:lnTo>
                  <a:lnTo>
                    <a:pt x="110" y="34"/>
                  </a:lnTo>
                  <a:lnTo>
                    <a:pt x="92" y="47"/>
                  </a:lnTo>
                  <a:lnTo>
                    <a:pt x="75" y="61"/>
                  </a:lnTo>
                  <a:lnTo>
                    <a:pt x="59" y="77"/>
                  </a:lnTo>
                  <a:lnTo>
                    <a:pt x="45" y="95"/>
                  </a:lnTo>
                  <a:lnTo>
                    <a:pt x="32" y="114"/>
                  </a:lnTo>
                  <a:lnTo>
                    <a:pt x="32" y="114"/>
                  </a:lnTo>
                  <a:lnTo>
                    <a:pt x="21" y="135"/>
                  </a:lnTo>
                  <a:lnTo>
                    <a:pt x="12" y="157"/>
                  </a:lnTo>
                  <a:lnTo>
                    <a:pt x="7" y="180"/>
                  </a:lnTo>
                  <a:lnTo>
                    <a:pt x="3" y="202"/>
                  </a:lnTo>
                  <a:lnTo>
                    <a:pt x="0" y="224"/>
                  </a:lnTo>
                  <a:lnTo>
                    <a:pt x="2" y="246"/>
                  </a:lnTo>
                  <a:lnTo>
                    <a:pt x="4" y="267"/>
                  </a:lnTo>
                  <a:lnTo>
                    <a:pt x="8" y="289"/>
                  </a:lnTo>
                  <a:lnTo>
                    <a:pt x="15" y="310"/>
                  </a:lnTo>
                  <a:lnTo>
                    <a:pt x="24" y="331"/>
                  </a:lnTo>
                  <a:lnTo>
                    <a:pt x="34" y="349"/>
                  </a:lnTo>
                  <a:lnTo>
                    <a:pt x="47" y="368"/>
                  </a:lnTo>
                  <a:lnTo>
                    <a:pt x="62" y="385"/>
                  </a:lnTo>
                  <a:lnTo>
                    <a:pt x="77" y="401"/>
                  </a:lnTo>
                  <a:lnTo>
                    <a:pt x="96" y="415"/>
                  </a:lnTo>
                  <a:lnTo>
                    <a:pt x="115" y="428"/>
                  </a:lnTo>
                  <a:lnTo>
                    <a:pt x="115" y="428"/>
                  </a:lnTo>
                  <a:lnTo>
                    <a:pt x="136" y="439"/>
                  </a:lnTo>
                  <a:lnTo>
                    <a:pt x="158" y="447"/>
                  </a:lnTo>
                  <a:lnTo>
                    <a:pt x="180" y="453"/>
                  </a:lnTo>
                  <a:lnTo>
                    <a:pt x="202" y="457"/>
                  </a:lnTo>
                  <a:lnTo>
                    <a:pt x="225" y="458"/>
                  </a:lnTo>
                  <a:lnTo>
                    <a:pt x="247" y="458"/>
                  </a:lnTo>
                  <a:lnTo>
                    <a:pt x="269" y="456"/>
                  </a:lnTo>
                  <a:lnTo>
                    <a:pt x="290" y="451"/>
                  </a:lnTo>
                  <a:lnTo>
                    <a:pt x="311" y="444"/>
                  </a:lnTo>
                  <a:lnTo>
                    <a:pt x="331" y="436"/>
                  </a:lnTo>
                  <a:lnTo>
                    <a:pt x="351" y="425"/>
                  </a:lnTo>
                  <a:lnTo>
                    <a:pt x="369" y="413"/>
                  </a:lnTo>
                  <a:lnTo>
                    <a:pt x="386" y="398"/>
                  </a:lnTo>
                  <a:lnTo>
                    <a:pt x="402" y="382"/>
                  </a:lnTo>
                  <a:lnTo>
                    <a:pt x="416" y="365"/>
                  </a:lnTo>
                  <a:lnTo>
                    <a:pt x="429" y="344"/>
                  </a:lnTo>
                  <a:lnTo>
                    <a:pt x="429" y="344"/>
                  </a:lnTo>
                  <a:lnTo>
                    <a:pt x="440" y="323"/>
                  </a:lnTo>
                  <a:lnTo>
                    <a:pt x="449" y="302"/>
                  </a:lnTo>
                  <a:lnTo>
                    <a:pt x="454" y="280"/>
                  </a:lnTo>
                  <a:lnTo>
                    <a:pt x="458" y="258"/>
                  </a:lnTo>
                  <a:lnTo>
                    <a:pt x="460" y="236"/>
                  </a:lnTo>
                  <a:lnTo>
                    <a:pt x="459" y="213"/>
                  </a:lnTo>
                  <a:lnTo>
                    <a:pt x="457" y="191"/>
                  </a:lnTo>
                  <a:lnTo>
                    <a:pt x="453" y="170"/>
                  </a:lnTo>
                  <a:lnTo>
                    <a:pt x="445" y="150"/>
                  </a:lnTo>
                  <a:lnTo>
                    <a:pt x="437" y="129"/>
                  </a:lnTo>
                  <a:lnTo>
                    <a:pt x="427" y="109"/>
                  </a:lnTo>
                  <a:lnTo>
                    <a:pt x="414" y="91"/>
                  </a:lnTo>
                  <a:lnTo>
                    <a:pt x="399" y="74"/>
                  </a:lnTo>
                  <a:lnTo>
                    <a:pt x="384" y="58"/>
                  </a:lnTo>
                  <a:lnTo>
                    <a:pt x="365" y="44"/>
                  </a:lnTo>
                  <a:lnTo>
                    <a:pt x="346" y="31"/>
                  </a:lnTo>
                  <a:lnTo>
                    <a:pt x="346"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133"/>
            <p:cNvSpPr>
              <a:spLocks/>
            </p:cNvSpPr>
            <p:nvPr userDrawn="1"/>
          </p:nvSpPr>
          <p:spPr bwMode="auto">
            <a:xfrm>
              <a:off x="1488" y="2213"/>
              <a:ext cx="94" cy="94"/>
            </a:xfrm>
            <a:custGeom>
              <a:avLst/>
              <a:gdLst>
                <a:gd name="T0" fmla="*/ 283 w 378"/>
                <a:gd name="T1" fmla="*/ 26 h 378"/>
                <a:gd name="T2" fmla="*/ 249 w 378"/>
                <a:gd name="T3" fmla="*/ 10 h 378"/>
                <a:gd name="T4" fmla="*/ 213 w 378"/>
                <a:gd name="T5" fmla="*/ 1 h 378"/>
                <a:gd name="T6" fmla="*/ 176 w 378"/>
                <a:gd name="T7" fmla="*/ 1 h 378"/>
                <a:gd name="T8" fmla="*/ 140 w 378"/>
                <a:gd name="T9" fmla="*/ 6 h 378"/>
                <a:gd name="T10" fmla="*/ 106 w 378"/>
                <a:gd name="T11" fmla="*/ 20 h 378"/>
                <a:gd name="T12" fmla="*/ 75 w 378"/>
                <a:gd name="T13" fmla="*/ 39 h 378"/>
                <a:gd name="T14" fmla="*/ 47 w 378"/>
                <a:gd name="T15" fmla="*/ 64 h 378"/>
                <a:gd name="T16" fmla="*/ 25 w 378"/>
                <a:gd name="T17" fmla="*/ 95 h 378"/>
                <a:gd name="T18" fmla="*/ 17 w 378"/>
                <a:gd name="T19" fmla="*/ 112 h 378"/>
                <a:gd name="T20" fmla="*/ 4 w 378"/>
                <a:gd name="T21" fmla="*/ 147 h 378"/>
                <a:gd name="T22" fmla="*/ 0 w 378"/>
                <a:gd name="T23" fmla="*/ 184 h 378"/>
                <a:gd name="T24" fmla="*/ 3 w 378"/>
                <a:gd name="T25" fmla="*/ 220 h 378"/>
                <a:gd name="T26" fmla="*/ 12 w 378"/>
                <a:gd name="T27" fmla="*/ 255 h 378"/>
                <a:gd name="T28" fmla="*/ 28 w 378"/>
                <a:gd name="T29" fmla="*/ 288 h 378"/>
                <a:gd name="T30" fmla="*/ 50 w 378"/>
                <a:gd name="T31" fmla="*/ 318 h 378"/>
                <a:gd name="T32" fmla="*/ 78 w 378"/>
                <a:gd name="T33" fmla="*/ 343 h 378"/>
                <a:gd name="T34" fmla="*/ 94 w 378"/>
                <a:gd name="T35" fmla="*/ 353 h 378"/>
                <a:gd name="T36" fmla="*/ 129 w 378"/>
                <a:gd name="T37" fmla="*/ 369 h 378"/>
                <a:gd name="T38" fmla="*/ 166 w 378"/>
                <a:gd name="T39" fmla="*/ 377 h 378"/>
                <a:gd name="T40" fmla="*/ 202 w 378"/>
                <a:gd name="T41" fmla="*/ 378 h 378"/>
                <a:gd name="T42" fmla="*/ 237 w 378"/>
                <a:gd name="T43" fmla="*/ 371 h 378"/>
                <a:gd name="T44" fmla="*/ 273 w 378"/>
                <a:gd name="T45" fmla="*/ 360 h 378"/>
                <a:gd name="T46" fmla="*/ 303 w 378"/>
                <a:gd name="T47" fmla="*/ 340 h 378"/>
                <a:gd name="T48" fmla="*/ 330 w 378"/>
                <a:gd name="T49" fmla="*/ 315 h 378"/>
                <a:gd name="T50" fmla="*/ 353 w 378"/>
                <a:gd name="T51" fmla="*/ 284 h 378"/>
                <a:gd name="T52" fmla="*/ 361 w 378"/>
                <a:gd name="T53" fmla="*/ 267 h 378"/>
                <a:gd name="T54" fmla="*/ 373 w 378"/>
                <a:gd name="T55" fmla="*/ 231 h 378"/>
                <a:gd name="T56" fmla="*/ 378 w 378"/>
                <a:gd name="T57" fmla="*/ 194 h 378"/>
                <a:gd name="T58" fmla="*/ 376 w 378"/>
                <a:gd name="T59" fmla="*/ 158 h 378"/>
                <a:gd name="T60" fmla="*/ 366 w 378"/>
                <a:gd name="T61" fmla="*/ 124 h 378"/>
                <a:gd name="T62" fmla="*/ 351 w 378"/>
                <a:gd name="T63" fmla="*/ 90 h 378"/>
                <a:gd name="T64" fmla="*/ 329 w 378"/>
                <a:gd name="T65" fmla="*/ 61 h 378"/>
                <a:gd name="T66" fmla="*/ 300 w 378"/>
                <a:gd name="T67" fmla="*/ 36 h 378"/>
                <a:gd name="T68" fmla="*/ 283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3" y="26"/>
                  </a:moveTo>
                  <a:lnTo>
                    <a:pt x="283" y="26"/>
                  </a:lnTo>
                  <a:lnTo>
                    <a:pt x="266" y="17"/>
                  </a:lnTo>
                  <a:lnTo>
                    <a:pt x="249" y="10"/>
                  </a:lnTo>
                  <a:lnTo>
                    <a:pt x="231" y="5"/>
                  </a:lnTo>
                  <a:lnTo>
                    <a:pt x="213" y="1"/>
                  </a:lnTo>
                  <a:lnTo>
                    <a:pt x="194" y="0"/>
                  </a:lnTo>
                  <a:lnTo>
                    <a:pt x="176" y="1"/>
                  </a:lnTo>
                  <a:lnTo>
                    <a:pt x="158" y="3"/>
                  </a:lnTo>
                  <a:lnTo>
                    <a:pt x="140" y="6"/>
                  </a:lnTo>
                  <a:lnTo>
                    <a:pt x="123" y="12"/>
                  </a:lnTo>
                  <a:lnTo>
                    <a:pt x="106" y="20"/>
                  </a:lnTo>
                  <a:lnTo>
                    <a:pt x="90" y="29"/>
                  </a:lnTo>
                  <a:lnTo>
                    <a:pt x="75" y="39"/>
                  </a:lnTo>
                  <a:lnTo>
                    <a:pt x="60" y="51"/>
                  </a:lnTo>
                  <a:lnTo>
                    <a:pt x="47" y="64"/>
                  </a:lnTo>
                  <a:lnTo>
                    <a:pt x="35" y="78"/>
                  </a:lnTo>
                  <a:lnTo>
                    <a:pt x="25" y="95"/>
                  </a:lnTo>
                  <a:lnTo>
                    <a:pt x="25" y="95"/>
                  </a:lnTo>
                  <a:lnTo>
                    <a:pt x="17" y="112"/>
                  </a:lnTo>
                  <a:lnTo>
                    <a:pt x="9" y="130"/>
                  </a:lnTo>
                  <a:lnTo>
                    <a:pt x="4" y="147"/>
                  </a:lnTo>
                  <a:lnTo>
                    <a:pt x="2" y="165"/>
                  </a:lnTo>
                  <a:lnTo>
                    <a:pt x="0" y="184"/>
                  </a:lnTo>
                  <a:lnTo>
                    <a:pt x="0" y="202"/>
                  </a:lnTo>
                  <a:lnTo>
                    <a:pt x="3" y="220"/>
                  </a:lnTo>
                  <a:lnTo>
                    <a:pt x="7" y="238"/>
                  </a:lnTo>
                  <a:lnTo>
                    <a:pt x="12" y="255"/>
                  </a:lnTo>
                  <a:lnTo>
                    <a:pt x="20" y="272"/>
                  </a:lnTo>
                  <a:lnTo>
                    <a:pt x="28" y="288"/>
                  </a:lnTo>
                  <a:lnTo>
                    <a:pt x="38" y="304"/>
                  </a:lnTo>
                  <a:lnTo>
                    <a:pt x="50" y="318"/>
                  </a:lnTo>
                  <a:lnTo>
                    <a:pt x="64" y="331"/>
                  </a:lnTo>
                  <a:lnTo>
                    <a:pt x="78" y="343"/>
                  </a:lnTo>
                  <a:lnTo>
                    <a:pt x="94" y="353"/>
                  </a:lnTo>
                  <a:lnTo>
                    <a:pt x="94" y="353"/>
                  </a:lnTo>
                  <a:lnTo>
                    <a:pt x="112" y="362"/>
                  </a:lnTo>
                  <a:lnTo>
                    <a:pt x="129" y="369"/>
                  </a:lnTo>
                  <a:lnTo>
                    <a:pt x="147" y="374"/>
                  </a:lnTo>
                  <a:lnTo>
                    <a:pt x="166" y="377"/>
                  </a:lnTo>
                  <a:lnTo>
                    <a:pt x="184" y="378"/>
                  </a:lnTo>
                  <a:lnTo>
                    <a:pt x="202" y="378"/>
                  </a:lnTo>
                  <a:lnTo>
                    <a:pt x="220" y="375"/>
                  </a:lnTo>
                  <a:lnTo>
                    <a:pt x="237" y="371"/>
                  </a:lnTo>
                  <a:lnTo>
                    <a:pt x="256" y="366"/>
                  </a:lnTo>
                  <a:lnTo>
                    <a:pt x="273" y="360"/>
                  </a:lnTo>
                  <a:lnTo>
                    <a:pt x="288" y="350"/>
                  </a:lnTo>
                  <a:lnTo>
                    <a:pt x="303" y="340"/>
                  </a:lnTo>
                  <a:lnTo>
                    <a:pt x="317" y="328"/>
                  </a:lnTo>
                  <a:lnTo>
                    <a:pt x="330" y="315"/>
                  </a:lnTo>
                  <a:lnTo>
                    <a:pt x="342" y="300"/>
                  </a:lnTo>
                  <a:lnTo>
                    <a:pt x="353" y="284"/>
                  </a:lnTo>
                  <a:lnTo>
                    <a:pt x="353" y="284"/>
                  </a:lnTo>
                  <a:lnTo>
                    <a:pt x="361" y="267"/>
                  </a:lnTo>
                  <a:lnTo>
                    <a:pt x="369" y="249"/>
                  </a:lnTo>
                  <a:lnTo>
                    <a:pt x="373" y="231"/>
                  </a:lnTo>
                  <a:lnTo>
                    <a:pt x="377" y="212"/>
                  </a:lnTo>
                  <a:lnTo>
                    <a:pt x="378" y="194"/>
                  </a:lnTo>
                  <a:lnTo>
                    <a:pt x="378" y="176"/>
                  </a:lnTo>
                  <a:lnTo>
                    <a:pt x="376" y="158"/>
                  </a:lnTo>
                  <a:lnTo>
                    <a:pt x="372" y="141"/>
                  </a:lnTo>
                  <a:lnTo>
                    <a:pt x="366" y="124"/>
                  </a:lnTo>
                  <a:lnTo>
                    <a:pt x="359" y="107"/>
                  </a:lnTo>
                  <a:lnTo>
                    <a:pt x="351" y="90"/>
                  </a:lnTo>
                  <a:lnTo>
                    <a:pt x="340" y="76"/>
                  </a:lnTo>
                  <a:lnTo>
                    <a:pt x="329" y="61"/>
                  </a:lnTo>
                  <a:lnTo>
                    <a:pt x="314" y="48"/>
                  </a:lnTo>
                  <a:lnTo>
                    <a:pt x="300" y="36"/>
                  </a:lnTo>
                  <a:lnTo>
                    <a:pt x="283" y="26"/>
                  </a:lnTo>
                  <a:lnTo>
                    <a:pt x="28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134"/>
            <p:cNvSpPr>
              <a:spLocks/>
            </p:cNvSpPr>
            <p:nvPr userDrawn="1"/>
          </p:nvSpPr>
          <p:spPr bwMode="auto">
            <a:xfrm>
              <a:off x="1371" y="2442"/>
              <a:ext cx="74" cy="75"/>
            </a:xfrm>
            <a:custGeom>
              <a:avLst/>
              <a:gdLst>
                <a:gd name="T0" fmla="*/ 223 w 297"/>
                <a:gd name="T1" fmla="*/ 21 h 297"/>
                <a:gd name="T2" fmla="*/ 195 w 297"/>
                <a:gd name="T3" fmla="*/ 8 h 297"/>
                <a:gd name="T4" fmla="*/ 167 w 297"/>
                <a:gd name="T5" fmla="*/ 1 h 297"/>
                <a:gd name="T6" fmla="*/ 138 w 297"/>
                <a:gd name="T7" fmla="*/ 1 h 297"/>
                <a:gd name="T8" fmla="*/ 110 w 297"/>
                <a:gd name="T9" fmla="*/ 5 h 297"/>
                <a:gd name="T10" fmla="*/ 83 w 297"/>
                <a:gd name="T11" fmla="*/ 16 h 297"/>
                <a:gd name="T12" fmla="*/ 60 w 297"/>
                <a:gd name="T13" fmla="*/ 30 h 297"/>
                <a:gd name="T14" fmla="*/ 38 w 297"/>
                <a:gd name="T15" fmla="*/ 51 h 297"/>
                <a:gd name="T16" fmla="*/ 21 w 297"/>
                <a:gd name="T17" fmla="*/ 74 h 297"/>
                <a:gd name="T18" fmla="*/ 13 w 297"/>
                <a:gd name="T19" fmla="*/ 89 h 297"/>
                <a:gd name="T20" fmla="*/ 4 w 297"/>
                <a:gd name="T21" fmla="*/ 116 h 297"/>
                <a:gd name="T22" fmla="*/ 0 w 297"/>
                <a:gd name="T23" fmla="*/ 145 h 297"/>
                <a:gd name="T24" fmla="*/ 2 w 297"/>
                <a:gd name="T25" fmla="*/ 173 h 297"/>
                <a:gd name="T26" fmla="*/ 10 w 297"/>
                <a:gd name="T27" fmla="*/ 201 h 297"/>
                <a:gd name="T28" fmla="*/ 22 w 297"/>
                <a:gd name="T29" fmla="*/ 227 h 297"/>
                <a:gd name="T30" fmla="*/ 40 w 297"/>
                <a:gd name="T31" fmla="*/ 250 h 297"/>
                <a:gd name="T32" fmla="*/ 62 w 297"/>
                <a:gd name="T33" fmla="*/ 270 h 297"/>
                <a:gd name="T34" fmla="*/ 74 w 297"/>
                <a:gd name="T35" fmla="*/ 278 h 297"/>
                <a:gd name="T36" fmla="*/ 101 w 297"/>
                <a:gd name="T37" fmla="*/ 291 h 297"/>
                <a:gd name="T38" fmla="*/ 130 w 297"/>
                <a:gd name="T39" fmla="*/ 296 h 297"/>
                <a:gd name="T40" fmla="*/ 159 w 297"/>
                <a:gd name="T41" fmla="*/ 297 h 297"/>
                <a:gd name="T42" fmla="*/ 187 w 297"/>
                <a:gd name="T43" fmla="*/ 292 h 297"/>
                <a:gd name="T44" fmla="*/ 213 w 297"/>
                <a:gd name="T45" fmla="*/ 283 h 297"/>
                <a:gd name="T46" fmla="*/ 238 w 297"/>
                <a:gd name="T47" fmla="*/ 267 h 297"/>
                <a:gd name="T48" fmla="*/ 260 w 297"/>
                <a:gd name="T49" fmla="*/ 248 h 297"/>
                <a:gd name="T50" fmla="*/ 277 w 297"/>
                <a:gd name="T51" fmla="*/ 223 h 297"/>
                <a:gd name="T52" fmla="*/ 284 w 297"/>
                <a:gd name="T53" fmla="*/ 210 h 297"/>
                <a:gd name="T54" fmla="*/ 294 w 297"/>
                <a:gd name="T55" fmla="*/ 181 h 297"/>
                <a:gd name="T56" fmla="*/ 297 w 297"/>
                <a:gd name="T57" fmla="*/ 153 h 297"/>
                <a:gd name="T58" fmla="*/ 296 w 297"/>
                <a:gd name="T59" fmla="*/ 125 h 297"/>
                <a:gd name="T60" fmla="*/ 288 w 297"/>
                <a:gd name="T61" fmla="*/ 97 h 297"/>
                <a:gd name="T62" fmla="*/ 275 w 297"/>
                <a:gd name="T63" fmla="*/ 72 h 297"/>
                <a:gd name="T64" fmla="*/ 258 w 297"/>
                <a:gd name="T65" fmla="*/ 48 h 297"/>
                <a:gd name="T66" fmla="*/ 236 w 297"/>
                <a:gd name="T67" fmla="*/ 29 h 297"/>
                <a:gd name="T68" fmla="*/ 223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21"/>
                  </a:moveTo>
                  <a:lnTo>
                    <a:pt x="223" y="21"/>
                  </a:lnTo>
                  <a:lnTo>
                    <a:pt x="210" y="13"/>
                  </a:lnTo>
                  <a:lnTo>
                    <a:pt x="195" y="8"/>
                  </a:lnTo>
                  <a:lnTo>
                    <a:pt x="181" y="4"/>
                  </a:lnTo>
                  <a:lnTo>
                    <a:pt x="167" y="1"/>
                  </a:lnTo>
                  <a:lnTo>
                    <a:pt x="152" y="0"/>
                  </a:lnTo>
                  <a:lnTo>
                    <a:pt x="138" y="1"/>
                  </a:lnTo>
                  <a:lnTo>
                    <a:pt x="125" y="3"/>
                  </a:lnTo>
                  <a:lnTo>
                    <a:pt x="110" y="5"/>
                  </a:lnTo>
                  <a:lnTo>
                    <a:pt x="96" y="11"/>
                  </a:lnTo>
                  <a:lnTo>
                    <a:pt x="83" y="16"/>
                  </a:lnTo>
                  <a:lnTo>
                    <a:pt x="71" y="22"/>
                  </a:lnTo>
                  <a:lnTo>
                    <a:pt x="60" y="30"/>
                  </a:lnTo>
                  <a:lnTo>
                    <a:pt x="48" y="41"/>
                  </a:lnTo>
                  <a:lnTo>
                    <a:pt x="38" y="51"/>
                  </a:lnTo>
                  <a:lnTo>
                    <a:pt x="28" y="63"/>
                  </a:lnTo>
                  <a:lnTo>
                    <a:pt x="21" y="74"/>
                  </a:lnTo>
                  <a:lnTo>
                    <a:pt x="21" y="74"/>
                  </a:lnTo>
                  <a:lnTo>
                    <a:pt x="13" y="89"/>
                  </a:lnTo>
                  <a:lnTo>
                    <a:pt x="8" y="102"/>
                  </a:lnTo>
                  <a:lnTo>
                    <a:pt x="4" y="116"/>
                  </a:lnTo>
                  <a:lnTo>
                    <a:pt x="1" y="130"/>
                  </a:lnTo>
                  <a:lnTo>
                    <a:pt x="0" y="145"/>
                  </a:lnTo>
                  <a:lnTo>
                    <a:pt x="1" y="159"/>
                  </a:lnTo>
                  <a:lnTo>
                    <a:pt x="2" y="173"/>
                  </a:lnTo>
                  <a:lnTo>
                    <a:pt x="5" y="188"/>
                  </a:lnTo>
                  <a:lnTo>
                    <a:pt x="10" y="201"/>
                  </a:lnTo>
                  <a:lnTo>
                    <a:pt x="15" y="214"/>
                  </a:lnTo>
                  <a:lnTo>
                    <a:pt x="22" y="227"/>
                  </a:lnTo>
                  <a:lnTo>
                    <a:pt x="30" y="239"/>
                  </a:lnTo>
                  <a:lnTo>
                    <a:pt x="40" y="250"/>
                  </a:lnTo>
                  <a:lnTo>
                    <a:pt x="51" y="261"/>
                  </a:lnTo>
                  <a:lnTo>
                    <a:pt x="62" y="270"/>
                  </a:lnTo>
                  <a:lnTo>
                    <a:pt x="74" y="278"/>
                  </a:lnTo>
                  <a:lnTo>
                    <a:pt x="74" y="278"/>
                  </a:lnTo>
                  <a:lnTo>
                    <a:pt x="88" y="284"/>
                  </a:lnTo>
                  <a:lnTo>
                    <a:pt x="101" y="291"/>
                  </a:lnTo>
                  <a:lnTo>
                    <a:pt x="116" y="295"/>
                  </a:lnTo>
                  <a:lnTo>
                    <a:pt x="130" y="296"/>
                  </a:lnTo>
                  <a:lnTo>
                    <a:pt x="144" y="297"/>
                  </a:lnTo>
                  <a:lnTo>
                    <a:pt x="159" y="297"/>
                  </a:lnTo>
                  <a:lnTo>
                    <a:pt x="173" y="296"/>
                  </a:lnTo>
                  <a:lnTo>
                    <a:pt x="187" y="292"/>
                  </a:lnTo>
                  <a:lnTo>
                    <a:pt x="200" y="288"/>
                  </a:lnTo>
                  <a:lnTo>
                    <a:pt x="213" y="283"/>
                  </a:lnTo>
                  <a:lnTo>
                    <a:pt x="226" y="275"/>
                  </a:lnTo>
                  <a:lnTo>
                    <a:pt x="238" y="267"/>
                  </a:lnTo>
                  <a:lnTo>
                    <a:pt x="250" y="258"/>
                  </a:lnTo>
                  <a:lnTo>
                    <a:pt x="260" y="248"/>
                  </a:lnTo>
                  <a:lnTo>
                    <a:pt x="269" y="236"/>
                  </a:lnTo>
                  <a:lnTo>
                    <a:pt x="277" y="223"/>
                  </a:lnTo>
                  <a:lnTo>
                    <a:pt x="277" y="223"/>
                  </a:lnTo>
                  <a:lnTo>
                    <a:pt x="284" y="210"/>
                  </a:lnTo>
                  <a:lnTo>
                    <a:pt x="290" y="196"/>
                  </a:lnTo>
                  <a:lnTo>
                    <a:pt x="294" y="181"/>
                  </a:lnTo>
                  <a:lnTo>
                    <a:pt x="296" y="167"/>
                  </a:lnTo>
                  <a:lnTo>
                    <a:pt x="297" y="153"/>
                  </a:lnTo>
                  <a:lnTo>
                    <a:pt x="297" y="138"/>
                  </a:lnTo>
                  <a:lnTo>
                    <a:pt x="296" y="125"/>
                  </a:lnTo>
                  <a:lnTo>
                    <a:pt x="292" y="111"/>
                  </a:lnTo>
                  <a:lnTo>
                    <a:pt x="288" y="97"/>
                  </a:lnTo>
                  <a:lnTo>
                    <a:pt x="282" y="84"/>
                  </a:lnTo>
                  <a:lnTo>
                    <a:pt x="275" y="72"/>
                  </a:lnTo>
                  <a:lnTo>
                    <a:pt x="267" y="60"/>
                  </a:lnTo>
                  <a:lnTo>
                    <a:pt x="258" y="48"/>
                  </a:lnTo>
                  <a:lnTo>
                    <a:pt x="247" y="38"/>
                  </a:lnTo>
                  <a:lnTo>
                    <a:pt x="236" y="29"/>
                  </a:lnTo>
                  <a:lnTo>
                    <a:pt x="223" y="21"/>
                  </a:lnTo>
                  <a:lnTo>
                    <a:pt x="22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35"/>
            <p:cNvSpPr>
              <a:spLocks/>
            </p:cNvSpPr>
            <p:nvPr userDrawn="1"/>
          </p:nvSpPr>
          <p:spPr bwMode="auto">
            <a:xfrm>
              <a:off x="2524" y="699"/>
              <a:ext cx="237" cy="237"/>
            </a:xfrm>
            <a:custGeom>
              <a:avLst/>
              <a:gdLst>
                <a:gd name="T0" fmla="*/ 570 w 944"/>
                <a:gd name="T1" fmla="*/ 10 h 944"/>
                <a:gd name="T2" fmla="*/ 500 w 944"/>
                <a:gd name="T3" fmla="*/ 0 h 944"/>
                <a:gd name="T4" fmla="*/ 430 w 944"/>
                <a:gd name="T5" fmla="*/ 1 h 944"/>
                <a:gd name="T6" fmla="*/ 362 w 944"/>
                <a:gd name="T7" fmla="*/ 13 h 944"/>
                <a:gd name="T8" fmla="*/ 297 w 944"/>
                <a:gd name="T9" fmla="*/ 33 h 944"/>
                <a:gd name="T10" fmla="*/ 236 w 944"/>
                <a:gd name="T11" fmla="*/ 63 h 944"/>
                <a:gd name="T12" fmla="*/ 180 w 944"/>
                <a:gd name="T13" fmla="*/ 101 h 944"/>
                <a:gd name="T14" fmla="*/ 129 w 944"/>
                <a:gd name="T15" fmla="*/ 147 h 944"/>
                <a:gd name="T16" fmla="*/ 86 w 944"/>
                <a:gd name="T17" fmla="*/ 200 h 944"/>
                <a:gd name="T18" fmla="*/ 49 w 944"/>
                <a:gd name="T19" fmla="*/ 260 h 944"/>
                <a:gd name="T20" fmla="*/ 22 w 944"/>
                <a:gd name="T21" fmla="*/ 327 h 944"/>
                <a:gd name="T22" fmla="*/ 10 w 944"/>
                <a:gd name="T23" fmla="*/ 374 h 944"/>
                <a:gd name="T24" fmla="*/ 0 w 944"/>
                <a:gd name="T25" fmla="*/ 444 h 944"/>
                <a:gd name="T26" fmla="*/ 1 w 944"/>
                <a:gd name="T27" fmla="*/ 514 h 944"/>
                <a:gd name="T28" fmla="*/ 13 w 944"/>
                <a:gd name="T29" fmla="*/ 582 h 944"/>
                <a:gd name="T30" fmla="*/ 32 w 944"/>
                <a:gd name="T31" fmla="*/ 647 h 944"/>
                <a:gd name="T32" fmla="*/ 62 w 944"/>
                <a:gd name="T33" fmla="*/ 708 h 944"/>
                <a:gd name="T34" fmla="*/ 101 w 944"/>
                <a:gd name="T35" fmla="*/ 764 h 944"/>
                <a:gd name="T36" fmla="*/ 147 w 944"/>
                <a:gd name="T37" fmla="*/ 815 h 944"/>
                <a:gd name="T38" fmla="*/ 200 w 944"/>
                <a:gd name="T39" fmla="*/ 858 h 944"/>
                <a:gd name="T40" fmla="*/ 260 w 944"/>
                <a:gd name="T41" fmla="*/ 895 h 944"/>
                <a:gd name="T42" fmla="*/ 327 w 944"/>
                <a:gd name="T43" fmla="*/ 922 h 944"/>
                <a:gd name="T44" fmla="*/ 374 w 944"/>
                <a:gd name="T45" fmla="*/ 934 h 944"/>
                <a:gd name="T46" fmla="*/ 444 w 944"/>
                <a:gd name="T47" fmla="*/ 944 h 944"/>
                <a:gd name="T48" fmla="*/ 514 w 944"/>
                <a:gd name="T49" fmla="*/ 943 h 944"/>
                <a:gd name="T50" fmla="*/ 582 w 944"/>
                <a:gd name="T51" fmla="*/ 931 h 944"/>
                <a:gd name="T52" fmla="*/ 647 w 944"/>
                <a:gd name="T53" fmla="*/ 910 h 944"/>
                <a:gd name="T54" fmla="*/ 709 w 944"/>
                <a:gd name="T55" fmla="*/ 882 h 944"/>
                <a:gd name="T56" fmla="*/ 765 w 944"/>
                <a:gd name="T57" fmla="*/ 843 h 944"/>
                <a:gd name="T58" fmla="*/ 815 w 944"/>
                <a:gd name="T59" fmla="*/ 797 h 944"/>
                <a:gd name="T60" fmla="*/ 858 w 944"/>
                <a:gd name="T61" fmla="*/ 744 h 944"/>
                <a:gd name="T62" fmla="*/ 895 w 944"/>
                <a:gd name="T63" fmla="*/ 684 h 944"/>
                <a:gd name="T64" fmla="*/ 921 w 944"/>
                <a:gd name="T65" fmla="*/ 617 h 944"/>
                <a:gd name="T66" fmla="*/ 934 w 944"/>
                <a:gd name="T67" fmla="*/ 570 h 944"/>
                <a:gd name="T68" fmla="*/ 943 w 944"/>
                <a:gd name="T69" fmla="*/ 500 h 944"/>
                <a:gd name="T70" fmla="*/ 943 w 944"/>
                <a:gd name="T71" fmla="*/ 430 h 944"/>
                <a:gd name="T72" fmla="*/ 931 w 944"/>
                <a:gd name="T73" fmla="*/ 362 h 944"/>
                <a:gd name="T74" fmla="*/ 911 w 944"/>
                <a:gd name="T75" fmla="*/ 297 h 944"/>
                <a:gd name="T76" fmla="*/ 881 w 944"/>
                <a:gd name="T77" fmla="*/ 235 h 944"/>
                <a:gd name="T78" fmla="*/ 843 w 944"/>
                <a:gd name="T79" fmla="*/ 179 h 944"/>
                <a:gd name="T80" fmla="*/ 797 w 944"/>
                <a:gd name="T81" fmla="*/ 129 h 944"/>
                <a:gd name="T82" fmla="*/ 744 w 944"/>
                <a:gd name="T83" fmla="*/ 86 h 944"/>
                <a:gd name="T84" fmla="*/ 684 w 944"/>
                <a:gd name="T85" fmla="*/ 49 h 944"/>
                <a:gd name="T86" fmla="*/ 617 w 944"/>
                <a:gd name="T87" fmla="*/ 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15"/>
                  </a:moveTo>
                  <a:lnTo>
                    <a:pt x="594" y="15"/>
                  </a:lnTo>
                  <a:lnTo>
                    <a:pt x="570" y="10"/>
                  </a:lnTo>
                  <a:lnTo>
                    <a:pt x="547" y="5"/>
                  </a:lnTo>
                  <a:lnTo>
                    <a:pt x="524" y="2"/>
                  </a:lnTo>
                  <a:lnTo>
                    <a:pt x="500" y="0"/>
                  </a:lnTo>
                  <a:lnTo>
                    <a:pt x="477" y="0"/>
                  </a:lnTo>
                  <a:lnTo>
                    <a:pt x="453" y="0"/>
                  </a:lnTo>
                  <a:lnTo>
                    <a:pt x="430" y="1"/>
                  </a:lnTo>
                  <a:lnTo>
                    <a:pt x="406" y="4"/>
                  </a:lnTo>
                  <a:lnTo>
                    <a:pt x="384" y="7"/>
                  </a:lnTo>
                  <a:lnTo>
                    <a:pt x="362" y="13"/>
                  </a:lnTo>
                  <a:lnTo>
                    <a:pt x="340" y="18"/>
                  </a:lnTo>
                  <a:lnTo>
                    <a:pt x="318" y="26"/>
                  </a:lnTo>
                  <a:lnTo>
                    <a:pt x="297" y="33"/>
                  </a:lnTo>
                  <a:lnTo>
                    <a:pt x="276" y="43"/>
                  </a:lnTo>
                  <a:lnTo>
                    <a:pt x="255" y="52"/>
                  </a:lnTo>
                  <a:lnTo>
                    <a:pt x="236" y="63"/>
                  </a:lnTo>
                  <a:lnTo>
                    <a:pt x="216" y="75"/>
                  </a:lnTo>
                  <a:lnTo>
                    <a:pt x="198" y="87"/>
                  </a:lnTo>
                  <a:lnTo>
                    <a:pt x="180" y="101"/>
                  </a:lnTo>
                  <a:lnTo>
                    <a:pt x="161" y="116"/>
                  </a:lnTo>
                  <a:lnTo>
                    <a:pt x="144" y="131"/>
                  </a:lnTo>
                  <a:lnTo>
                    <a:pt x="129" y="147"/>
                  </a:lnTo>
                  <a:lnTo>
                    <a:pt x="113" y="164"/>
                  </a:lnTo>
                  <a:lnTo>
                    <a:pt x="99" y="182"/>
                  </a:lnTo>
                  <a:lnTo>
                    <a:pt x="86" y="200"/>
                  </a:lnTo>
                  <a:lnTo>
                    <a:pt x="73" y="220"/>
                  </a:lnTo>
                  <a:lnTo>
                    <a:pt x="61" y="239"/>
                  </a:lnTo>
                  <a:lnTo>
                    <a:pt x="49" y="260"/>
                  </a:lnTo>
                  <a:lnTo>
                    <a:pt x="39" y="281"/>
                  </a:lnTo>
                  <a:lnTo>
                    <a:pt x="30" y="303"/>
                  </a:lnTo>
                  <a:lnTo>
                    <a:pt x="22" y="327"/>
                  </a:lnTo>
                  <a:lnTo>
                    <a:pt x="15" y="350"/>
                  </a:lnTo>
                  <a:lnTo>
                    <a:pt x="15" y="350"/>
                  </a:lnTo>
                  <a:lnTo>
                    <a:pt x="10" y="374"/>
                  </a:lnTo>
                  <a:lnTo>
                    <a:pt x="5" y="397"/>
                  </a:lnTo>
                  <a:lnTo>
                    <a:pt x="2" y="420"/>
                  </a:lnTo>
                  <a:lnTo>
                    <a:pt x="0" y="444"/>
                  </a:lnTo>
                  <a:lnTo>
                    <a:pt x="0" y="467"/>
                  </a:lnTo>
                  <a:lnTo>
                    <a:pt x="0" y="491"/>
                  </a:lnTo>
                  <a:lnTo>
                    <a:pt x="1" y="514"/>
                  </a:lnTo>
                  <a:lnTo>
                    <a:pt x="4" y="536"/>
                  </a:lnTo>
                  <a:lnTo>
                    <a:pt x="7" y="560"/>
                  </a:lnTo>
                  <a:lnTo>
                    <a:pt x="13" y="582"/>
                  </a:lnTo>
                  <a:lnTo>
                    <a:pt x="18" y="604"/>
                  </a:lnTo>
                  <a:lnTo>
                    <a:pt x="24" y="626"/>
                  </a:lnTo>
                  <a:lnTo>
                    <a:pt x="32" y="647"/>
                  </a:lnTo>
                  <a:lnTo>
                    <a:pt x="41" y="668"/>
                  </a:lnTo>
                  <a:lnTo>
                    <a:pt x="52" y="689"/>
                  </a:lnTo>
                  <a:lnTo>
                    <a:pt x="62" y="708"/>
                  </a:lnTo>
                  <a:lnTo>
                    <a:pt x="74" y="728"/>
                  </a:lnTo>
                  <a:lnTo>
                    <a:pt x="87" y="746"/>
                  </a:lnTo>
                  <a:lnTo>
                    <a:pt x="101" y="764"/>
                  </a:lnTo>
                  <a:lnTo>
                    <a:pt x="116" y="783"/>
                  </a:lnTo>
                  <a:lnTo>
                    <a:pt x="130" y="800"/>
                  </a:lnTo>
                  <a:lnTo>
                    <a:pt x="147" y="815"/>
                  </a:lnTo>
                  <a:lnTo>
                    <a:pt x="164" y="831"/>
                  </a:lnTo>
                  <a:lnTo>
                    <a:pt x="181" y="845"/>
                  </a:lnTo>
                  <a:lnTo>
                    <a:pt x="200" y="858"/>
                  </a:lnTo>
                  <a:lnTo>
                    <a:pt x="220" y="871"/>
                  </a:lnTo>
                  <a:lnTo>
                    <a:pt x="239" y="883"/>
                  </a:lnTo>
                  <a:lnTo>
                    <a:pt x="260" y="895"/>
                  </a:lnTo>
                  <a:lnTo>
                    <a:pt x="281" y="905"/>
                  </a:lnTo>
                  <a:lnTo>
                    <a:pt x="303" y="914"/>
                  </a:lnTo>
                  <a:lnTo>
                    <a:pt x="327" y="922"/>
                  </a:lnTo>
                  <a:lnTo>
                    <a:pt x="349" y="929"/>
                  </a:lnTo>
                  <a:lnTo>
                    <a:pt x="349" y="929"/>
                  </a:lnTo>
                  <a:lnTo>
                    <a:pt x="374" y="934"/>
                  </a:lnTo>
                  <a:lnTo>
                    <a:pt x="397" y="939"/>
                  </a:lnTo>
                  <a:lnTo>
                    <a:pt x="421" y="942"/>
                  </a:lnTo>
                  <a:lnTo>
                    <a:pt x="444" y="944"/>
                  </a:lnTo>
                  <a:lnTo>
                    <a:pt x="467" y="944"/>
                  </a:lnTo>
                  <a:lnTo>
                    <a:pt x="491" y="944"/>
                  </a:lnTo>
                  <a:lnTo>
                    <a:pt x="514" y="943"/>
                  </a:lnTo>
                  <a:lnTo>
                    <a:pt x="537" y="940"/>
                  </a:lnTo>
                  <a:lnTo>
                    <a:pt x="560" y="936"/>
                  </a:lnTo>
                  <a:lnTo>
                    <a:pt x="582" y="931"/>
                  </a:lnTo>
                  <a:lnTo>
                    <a:pt x="604" y="926"/>
                  </a:lnTo>
                  <a:lnTo>
                    <a:pt x="625" y="919"/>
                  </a:lnTo>
                  <a:lnTo>
                    <a:pt x="647" y="910"/>
                  </a:lnTo>
                  <a:lnTo>
                    <a:pt x="668" y="902"/>
                  </a:lnTo>
                  <a:lnTo>
                    <a:pt x="688" y="892"/>
                  </a:lnTo>
                  <a:lnTo>
                    <a:pt x="709" y="882"/>
                  </a:lnTo>
                  <a:lnTo>
                    <a:pt x="728" y="870"/>
                  </a:lnTo>
                  <a:lnTo>
                    <a:pt x="746" y="857"/>
                  </a:lnTo>
                  <a:lnTo>
                    <a:pt x="765" y="843"/>
                  </a:lnTo>
                  <a:lnTo>
                    <a:pt x="782" y="828"/>
                  </a:lnTo>
                  <a:lnTo>
                    <a:pt x="798" y="814"/>
                  </a:lnTo>
                  <a:lnTo>
                    <a:pt x="815" y="797"/>
                  </a:lnTo>
                  <a:lnTo>
                    <a:pt x="830" y="780"/>
                  </a:lnTo>
                  <a:lnTo>
                    <a:pt x="845" y="762"/>
                  </a:lnTo>
                  <a:lnTo>
                    <a:pt x="858" y="744"/>
                  </a:lnTo>
                  <a:lnTo>
                    <a:pt x="871" y="724"/>
                  </a:lnTo>
                  <a:lnTo>
                    <a:pt x="883" y="704"/>
                  </a:lnTo>
                  <a:lnTo>
                    <a:pt x="895" y="684"/>
                  </a:lnTo>
                  <a:lnTo>
                    <a:pt x="904" y="663"/>
                  </a:lnTo>
                  <a:lnTo>
                    <a:pt x="913" y="641"/>
                  </a:lnTo>
                  <a:lnTo>
                    <a:pt x="921" y="617"/>
                  </a:lnTo>
                  <a:lnTo>
                    <a:pt x="929" y="594"/>
                  </a:lnTo>
                  <a:lnTo>
                    <a:pt x="929" y="594"/>
                  </a:lnTo>
                  <a:lnTo>
                    <a:pt x="934" y="570"/>
                  </a:lnTo>
                  <a:lnTo>
                    <a:pt x="938" y="547"/>
                  </a:lnTo>
                  <a:lnTo>
                    <a:pt x="942" y="523"/>
                  </a:lnTo>
                  <a:lnTo>
                    <a:pt x="943" y="500"/>
                  </a:lnTo>
                  <a:lnTo>
                    <a:pt x="944" y="476"/>
                  </a:lnTo>
                  <a:lnTo>
                    <a:pt x="944" y="453"/>
                  </a:lnTo>
                  <a:lnTo>
                    <a:pt x="943" y="430"/>
                  </a:lnTo>
                  <a:lnTo>
                    <a:pt x="941" y="407"/>
                  </a:lnTo>
                  <a:lnTo>
                    <a:pt x="937" y="384"/>
                  </a:lnTo>
                  <a:lnTo>
                    <a:pt x="931" y="362"/>
                  </a:lnTo>
                  <a:lnTo>
                    <a:pt x="926" y="340"/>
                  </a:lnTo>
                  <a:lnTo>
                    <a:pt x="918" y="319"/>
                  </a:lnTo>
                  <a:lnTo>
                    <a:pt x="911" y="297"/>
                  </a:lnTo>
                  <a:lnTo>
                    <a:pt x="901" y="276"/>
                  </a:lnTo>
                  <a:lnTo>
                    <a:pt x="892" y="256"/>
                  </a:lnTo>
                  <a:lnTo>
                    <a:pt x="881" y="235"/>
                  </a:lnTo>
                  <a:lnTo>
                    <a:pt x="869" y="216"/>
                  </a:lnTo>
                  <a:lnTo>
                    <a:pt x="857" y="198"/>
                  </a:lnTo>
                  <a:lnTo>
                    <a:pt x="843" y="179"/>
                  </a:lnTo>
                  <a:lnTo>
                    <a:pt x="828" y="162"/>
                  </a:lnTo>
                  <a:lnTo>
                    <a:pt x="813" y="146"/>
                  </a:lnTo>
                  <a:lnTo>
                    <a:pt x="797" y="129"/>
                  </a:lnTo>
                  <a:lnTo>
                    <a:pt x="780" y="114"/>
                  </a:lnTo>
                  <a:lnTo>
                    <a:pt x="762" y="99"/>
                  </a:lnTo>
                  <a:lnTo>
                    <a:pt x="744" y="86"/>
                  </a:lnTo>
                  <a:lnTo>
                    <a:pt x="724" y="73"/>
                  </a:lnTo>
                  <a:lnTo>
                    <a:pt x="705" y="61"/>
                  </a:lnTo>
                  <a:lnTo>
                    <a:pt x="684" y="49"/>
                  </a:lnTo>
                  <a:lnTo>
                    <a:pt x="662" y="40"/>
                  </a:lnTo>
                  <a:lnTo>
                    <a:pt x="641" y="31"/>
                  </a:lnTo>
                  <a:lnTo>
                    <a:pt x="617" y="23"/>
                  </a:lnTo>
                  <a:lnTo>
                    <a:pt x="594" y="15"/>
                  </a:lnTo>
                  <a:lnTo>
                    <a:pt x="59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36"/>
            <p:cNvSpPr>
              <a:spLocks/>
            </p:cNvSpPr>
            <p:nvPr userDrawn="1"/>
          </p:nvSpPr>
          <p:spPr bwMode="auto">
            <a:xfrm>
              <a:off x="2469" y="954"/>
              <a:ext cx="216" cy="216"/>
            </a:xfrm>
            <a:custGeom>
              <a:avLst/>
              <a:gdLst>
                <a:gd name="T0" fmla="*/ 521 w 864"/>
                <a:gd name="T1" fmla="*/ 10 h 864"/>
                <a:gd name="T2" fmla="*/ 458 w 864"/>
                <a:gd name="T3" fmla="*/ 0 h 864"/>
                <a:gd name="T4" fmla="*/ 394 w 864"/>
                <a:gd name="T5" fmla="*/ 2 h 864"/>
                <a:gd name="T6" fmla="*/ 331 w 864"/>
                <a:gd name="T7" fmla="*/ 12 h 864"/>
                <a:gd name="T8" fmla="*/ 271 w 864"/>
                <a:gd name="T9" fmla="*/ 30 h 864"/>
                <a:gd name="T10" fmla="*/ 215 w 864"/>
                <a:gd name="T11" fmla="*/ 58 h 864"/>
                <a:gd name="T12" fmla="*/ 164 w 864"/>
                <a:gd name="T13" fmla="*/ 93 h 864"/>
                <a:gd name="T14" fmla="*/ 117 w 864"/>
                <a:gd name="T15" fmla="*/ 135 h 864"/>
                <a:gd name="T16" fmla="*/ 78 w 864"/>
                <a:gd name="T17" fmla="*/ 184 h 864"/>
                <a:gd name="T18" fmla="*/ 46 w 864"/>
                <a:gd name="T19" fmla="*/ 239 h 864"/>
                <a:gd name="T20" fmla="*/ 21 w 864"/>
                <a:gd name="T21" fmla="*/ 299 h 864"/>
                <a:gd name="T22" fmla="*/ 9 w 864"/>
                <a:gd name="T23" fmla="*/ 342 h 864"/>
                <a:gd name="T24" fmla="*/ 0 w 864"/>
                <a:gd name="T25" fmla="*/ 407 h 864"/>
                <a:gd name="T26" fmla="*/ 1 w 864"/>
                <a:gd name="T27" fmla="*/ 471 h 864"/>
                <a:gd name="T28" fmla="*/ 12 w 864"/>
                <a:gd name="T29" fmla="*/ 532 h 864"/>
                <a:gd name="T30" fmla="*/ 30 w 864"/>
                <a:gd name="T31" fmla="*/ 592 h 864"/>
                <a:gd name="T32" fmla="*/ 57 w 864"/>
                <a:gd name="T33" fmla="*/ 648 h 864"/>
                <a:gd name="T34" fmla="*/ 93 w 864"/>
                <a:gd name="T35" fmla="*/ 700 h 864"/>
                <a:gd name="T36" fmla="*/ 134 w 864"/>
                <a:gd name="T37" fmla="*/ 746 h 864"/>
                <a:gd name="T38" fmla="*/ 183 w 864"/>
                <a:gd name="T39" fmla="*/ 786 h 864"/>
                <a:gd name="T40" fmla="*/ 239 w 864"/>
                <a:gd name="T41" fmla="*/ 819 h 864"/>
                <a:gd name="T42" fmla="*/ 299 w 864"/>
                <a:gd name="T43" fmla="*/ 843 h 864"/>
                <a:gd name="T44" fmla="*/ 342 w 864"/>
                <a:gd name="T45" fmla="*/ 855 h 864"/>
                <a:gd name="T46" fmla="*/ 407 w 864"/>
                <a:gd name="T47" fmla="*/ 863 h 864"/>
                <a:gd name="T48" fmla="*/ 471 w 864"/>
                <a:gd name="T49" fmla="*/ 863 h 864"/>
                <a:gd name="T50" fmla="*/ 532 w 864"/>
                <a:gd name="T51" fmla="*/ 853 h 864"/>
                <a:gd name="T52" fmla="*/ 592 w 864"/>
                <a:gd name="T53" fmla="*/ 833 h 864"/>
                <a:gd name="T54" fmla="*/ 648 w 864"/>
                <a:gd name="T55" fmla="*/ 806 h 864"/>
                <a:gd name="T56" fmla="*/ 700 w 864"/>
                <a:gd name="T57" fmla="*/ 772 h 864"/>
                <a:gd name="T58" fmla="*/ 746 w 864"/>
                <a:gd name="T59" fmla="*/ 729 h 864"/>
                <a:gd name="T60" fmla="*/ 786 w 864"/>
                <a:gd name="T61" fmla="*/ 681 h 864"/>
                <a:gd name="T62" fmla="*/ 818 w 864"/>
                <a:gd name="T63" fmla="*/ 626 h 864"/>
                <a:gd name="T64" fmla="*/ 843 w 864"/>
                <a:gd name="T65" fmla="*/ 565 h 864"/>
                <a:gd name="T66" fmla="*/ 854 w 864"/>
                <a:gd name="T67" fmla="*/ 522 h 864"/>
                <a:gd name="T68" fmla="*/ 863 w 864"/>
                <a:gd name="T69" fmla="*/ 458 h 864"/>
                <a:gd name="T70" fmla="*/ 863 w 864"/>
                <a:gd name="T71" fmla="*/ 394 h 864"/>
                <a:gd name="T72" fmla="*/ 852 w 864"/>
                <a:gd name="T73" fmla="*/ 331 h 864"/>
                <a:gd name="T74" fmla="*/ 833 w 864"/>
                <a:gd name="T75" fmla="*/ 271 h 864"/>
                <a:gd name="T76" fmla="*/ 805 w 864"/>
                <a:gd name="T77" fmla="*/ 215 h 864"/>
                <a:gd name="T78" fmla="*/ 772 w 864"/>
                <a:gd name="T79" fmla="*/ 165 h 864"/>
                <a:gd name="T80" fmla="*/ 729 w 864"/>
                <a:gd name="T81" fmla="*/ 119 h 864"/>
                <a:gd name="T82" fmla="*/ 680 w 864"/>
                <a:gd name="T83" fmla="*/ 79 h 864"/>
                <a:gd name="T84" fmla="*/ 626 w 864"/>
                <a:gd name="T85" fmla="*/ 46 h 864"/>
                <a:gd name="T86" fmla="*/ 564 w 864"/>
                <a:gd name="T87" fmla="*/ 21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4" y="15"/>
                  </a:moveTo>
                  <a:lnTo>
                    <a:pt x="544" y="15"/>
                  </a:lnTo>
                  <a:lnTo>
                    <a:pt x="521" y="10"/>
                  </a:lnTo>
                  <a:lnTo>
                    <a:pt x="501" y="6"/>
                  </a:lnTo>
                  <a:lnTo>
                    <a:pt x="478" y="3"/>
                  </a:lnTo>
                  <a:lnTo>
                    <a:pt x="458" y="0"/>
                  </a:lnTo>
                  <a:lnTo>
                    <a:pt x="435" y="0"/>
                  </a:lnTo>
                  <a:lnTo>
                    <a:pt x="415" y="0"/>
                  </a:lnTo>
                  <a:lnTo>
                    <a:pt x="394" y="2"/>
                  </a:lnTo>
                  <a:lnTo>
                    <a:pt x="373" y="4"/>
                  </a:lnTo>
                  <a:lnTo>
                    <a:pt x="352" y="7"/>
                  </a:lnTo>
                  <a:lnTo>
                    <a:pt x="331" y="12"/>
                  </a:lnTo>
                  <a:lnTo>
                    <a:pt x="312" y="17"/>
                  </a:lnTo>
                  <a:lnTo>
                    <a:pt x="291" y="24"/>
                  </a:lnTo>
                  <a:lnTo>
                    <a:pt x="271" y="30"/>
                  </a:lnTo>
                  <a:lnTo>
                    <a:pt x="253" y="40"/>
                  </a:lnTo>
                  <a:lnTo>
                    <a:pt x="233" y="47"/>
                  </a:lnTo>
                  <a:lnTo>
                    <a:pt x="215" y="58"/>
                  </a:lnTo>
                  <a:lnTo>
                    <a:pt x="198" y="68"/>
                  </a:lnTo>
                  <a:lnTo>
                    <a:pt x="181" y="80"/>
                  </a:lnTo>
                  <a:lnTo>
                    <a:pt x="164" y="93"/>
                  </a:lnTo>
                  <a:lnTo>
                    <a:pt x="149" y="106"/>
                  </a:lnTo>
                  <a:lnTo>
                    <a:pt x="133" y="120"/>
                  </a:lnTo>
                  <a:lnTo>
                    <a:pt x="117" y="135"/>
                  </a:lnTo>
                  <a:lnTo>
                    <a:pt x="104" y="150"/>
                  </a:lnTo>
                  <a:lnTo>
                    <a:pt x="90" y="167"/>
                  </a:lnTo>
                  <a:lnTo>
                    <a:pt x="78" y="184"/>
                  </a:lnTo>
                  <a:lnTo>
                    <a:pt x="67" y="201"/>
                  </a:lnTo>
                  <a:lnTo>
                    <a:pt x="55" y="219"/>
                  </a:lnTo>
                  <a:lnTo>
                    <a:pt x="46" y="239"/>
                  </a:lnTo>
                  <a:lnTo>
                    <a:pt x="37" y="258"/>
                  </a:lnTo>
                  <a:lnTo>
                    <a:pt x="28" y="278"/>
                  </a:lnTo>
                  <a:lnTo>
                    <a:pt x="21" y="299"/>
                  </a:lnTo>
                  <a:lnTo>
                    <a:pt x="14" y="320"/>
                  </a:lnTo>
                  <a:lnTo>
                    <a:pt x="14" y="320"/>
                  </a:lnTo>
                  <a:lnTo>
                    <a:pt x="9" y="342"/>
                  </a:lnTo>
                  <a:lnTo>
                    <a:pt x="5" y="364"/>
                  </a:lnTo>
                  <a:lnTo>
                    <a:pt x="3" y="385"/>
                  </a:lnTo>
                  <a:lnTo>
                    <a:pt x="0" y="407"/>
                  </a:lnTo>
                  <a:lnTo>
                    <a:pt x="0" y="428"/>
                  </a:lnTo>
                  <a:lnTo>
                    <a:pt x="0" y="450"/>
                  </a:lnTo>
                  <a:lnTo>
                    <a:pt x="1" y="471"/>
                  </a:lnTo>
                  <a:lnTo>
                    <a:pt x="4" y="492"/>
                  </a:lnTo>
                  <a:lnTo>
                    <a:pt x="7" y="512"/>
                  </a:lnTo>
                  <a:lnTo>
                    <a:pt x="12" y="532"/>
                  </a:lnTo>
                  <a:lnTo>
                    <a:pt x="17" y="553"/>
                  </a:lnTo>
                  <a:lnTo>
                    <a:pt x="24" y="572"/>
                  </a:lnTo>
                  <a:lnTo>
                    <a:pt x="30" y="592"/>
                  </a:lnTo>
                  <a:lnTo>
                    <a:pt x="38" y="611"/>
                  </a:lnTo>
                  <a:lnTo>
                    <a:pt x="47" y="630"/>
                  </a:lnTo>
                  <a:lnTo>
                    <a:pt x="57" y="648"/>
                  </a:lnTo>
                  <a:lnTo>
                    <a:pt x="68" y="666"/>
                  </a:lnTo>
                  <a:lnTo>
                    <a:pt x="80" y="683"/>
                  </a:lnTo>
                  <a:lnTo>
                    <a:pt x="93" y="700"/>
                  </a:lnTo>
                  <a:lnTo>
                    <a:pt x="106" y="716"/>
                  </a:lnTo>
                  <a:lnTo>
                    <a:pt x="120" y="731"/>
                  </a:lnTo>
                  <a:lnTo>
                    <a:pt x="134" y="746"/>
                  </a:lnTo>
                  <a:lnTo>
                    <a:pt x="150" y="760"/>
                  </a:lnTo>
                  <a:lnTo>
                    <a:pt x="166" y="773"/>
                  </a:lnTo>
                  <a:lnTo>
                    <a:pt x="183" y="786"/>
                  </a:lnTo>
                  <a:lnTo>
                    <a:pt x="201" y="798"/>
                  </a:lnTo>
                  <a:lnTo>
                    <a:pt x="219" y="808"/>
                  </a:lnTo>
                  <a:lnTo>
                    <a:pt x="239" y="819"/>
                  </a:lnTo>
                  <a:lnTo>
                    <a:pt x="258" y="828"/>
                  </a:lnTo>
                  <a:lnTo>
                    <a:pt x="278" y="836"/>
                  </a:lnTo>
                  <a:lnTo>
                    <a:pt x="299" y="843"/>
                  </a:lnTo>
                  <a:lnTo>
                    <a:pt x="319" y="850"/>
                  </a:lnTo>
                  <a:lnTo>
                    <a:pt x="319" y="850"/>
                  </a:lnTo>
                  <a:lnTo>
                    <a:pt x="342" y="855"/>
                  </a:lnTo>
                  <a:lnTo>
                    <a:pt x="364" y="859"/>
                  </a:lnTo>
                  <a:lnTo>
                    <a:pt x="385" y="862"/>
                  </a:lnTo>
                  <a:lnTo>
                    <a:pt x="407" y="863"/>
                  </a:lnTo>
                  <a:lnTo>
                    <a:pt x="428" y="864"/>
                  </a:lnTo>
                  <a:lnTo>
                    <a:pt x="448" y="864"/>
                  </a:lnTo>
                  <a:lnTo>
                    <a:pt x="471" y="863"/>
                  </a:lnTo>
                  <a:lnTo>
                    <a:pt x="491" y="860"/>
                  </a:lnTo>
                  <a:lnTo>
                    <a:pt x="512" y="856"/>
                  </a:lnTo>
                  <a:lnTo>
                    <a:pt x="532" y="853"/>
                  </a:lnTo>
                  <a:lnTo>
                    <a:pt x="553" y="847"/>
                  </a:lnTo>
                  <a:lnTo>
                    <a:pt x="572" y="841"/>
                  </a:lnTo>
                  <a:lnTo>
                    <a:pt x="592" y="833"/>
                  </a:lnTo>
                  <a:lnTo>
                    <a:pt x="611" y="825"/>
                  </a:lnTo>
                  <a:lnTo>
                    <a:pt x="630" y="816"/>
                  </a:lnTo>
                  <a:lnTo>
                    <a:pt x="648" y="806"/>
                  </a:lnTo>
                  <a:lnTo>
                    <a:pt x="666" y="795"/>
                  </a:lnTo>
                  <a:lnTo>
                    <a:pt x="683" y="783"/>
                  </a:lnTo>
                  <a:lnTo>
                    <a:pt x="700" y="772"/>
                  </a:lnTo>
                  <a:lnTo>
                    <a:pt x="716" y="757"/>
                  </a:lnTo>
                  <a:lnTo>
                    <a:pt x="731" y="744"/>
                  </a:lnTo>
                  <a:lnTo>
                    <a:pt x="746" y="729"/>
                  </a:lnTo>
                  <a:lnTo>
                    <a:pt x="760" y="713"/>
                  </a:lnTo>
                  <a:lnTo>
                    <a:pt x="773" y="697"/>
                  </a:lnTo>
                  <a:lnTo>
                    <a:pt x="786" y="681"/>
                  </a:lnTo>
                  <a:lnTo>
                    <a:pt x="798" y="662"/>
                  </a:lnTo>
                  <a:lnTo>
                    <a:pt x="808" y="644"/>
                  </a:lnTo>
                  <a:lnTo>
                    <a:pt x="818" y="626"/>
                  </a:lnTo>
                  <a:lnTo>
                    <a:pt x="828" y="606"/>
                  </a:lnTo>
                  <a:lnTo>
                    <a:pt x="835" y="585"/>
                  </a:lnTo>
                  <a:lnTo>
                    <a:pt x="843" y="565"/>
                  </a:lnTo>
                  <a:lnTo>
                    <a:pt x="848" y="544"/>
                  </a:lnTo>
                  <a:lnTo>
                    <a:pt x="848" y="544"/>
                  </a:lnTo>
                  <a:lnTo>
                    <a:pt x="854" y="522"/>
                  </a:lnTo>
                  <a:lnTo>
                    <a:pt x="859" y="501"/>
                  </a:lnTo>
                  <a:lnTo>
                    <a:pt x="861" y="479"/>
                  </a:lnTo>
                  <a:lnTo>
                    <a:pt x="863" y="458"/>
                  </a:lnTo>
                  <a:lnTo>
                    <a:pt x="864" y="436"/>
                  </a:lnTo>
                  <a:lnTo>
                    <a:pt x="864" y="415"/>
                  </a:lnTo>
                  <a:lnTo>
                    <a:pt x="863" y="394"/>
                  </a:lnTo>
                  <a:lnTo>
                    <a:pt x="860" y="373"/>
                  </a:lnTo>
                  <a:lnTo>
                    <a:pt x="856" y="352"/>
                  </a:lnTo>
                  <a:lnTo>
                    <a:pt x="852" y="331"/>
                  </a:lnTo>
                  <a:lnTo>
                    <a:pt x="847" y="312"/>
                  </a:lnTo>
                  <a:lnTo>
                    <a:pt x="841" y="291"/>
                  </a:lnTo>
                  <a:lnTo>
                    <a:pt x="833" y="271"/>
                  </a:lnTo>
                  <a:lnTo>
                    <a:pt x="825" y="253"/>
                  </a:lnTo>
                  <a:lnTo>
                    <a:pt x="816" y="234"/>
                  </a:lnTo>
                  <a:lnTo>
                    <a:pt x="805" y="215"/>
                  </a:lnTo>
                  <a:lnTo>
                    <a:pt x="795" y="198"/>
                  </a:lnTo>
                  <a:lnTo>
                    <a:pt x="783" y="182"/>
                  </a:lnTo>
                  <a:lnTo>
                    <a:pt x="772" y="165"/>
                  </a:lnTo>
                  <a:lnTo>
                    <a:pt x="757" y="149"/>
                  </a:lnTo>
                  <a:lnTo>
                    <a:pt x="744" y="133"/>
                  </a:lnTo>
                  <a:lnTo>
                    <a:pt x="729" y="119"/>
                  </a:lnTo>
                  <a:lnTo>
                    <a:pt x="713" y="105"/>
                  </a:lnTo>
                  <a:lnTo>
                    <a:pt x="697" y="92"/>
                  </a:lnTo>
                  <a:lnTo>
                    <a:pt x="680" y="79"/>
                  </a:lnTo>
                  <a:lnTo>
                    <a:pt x="662" y="67"/>
                  </a:lnTo>
                  <a:lnTo>
                    <a:pt x="644" y="56"/>
                  </a:lnTo>
                  <a:lnTo>
                    <a:pt x="626" y="46"/>
                  </a:lnTo>
                  <a:lnTo>
                    <a:pt x="606" y="37"/>
                  </a:lnTo>
                  <a:lnTo>
                    <a:pt x="585" y="28"/>
                  </a:lnTo>
                  <a:lnTo>
                    <a:pt x="564" y="21"/>
                  </a:lnTo>
                  <a:lnTo>
                    <a:pt x="544" y="15"/>
                  </a:lnTo>
                  <a:lnTo>
                    <a:pt x="54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37"/>
            <p:cNvSpPr>
              <a:spLocks/>
            </p:cNvSpPr>
            <p:nvPr userDrawn="1"/>
          </p:nvSpPr>
          <p:spPr bwMode="auto">
            <a:xfrm>
              <a:off x="2414" y="1208"/>
              <a:ext cx="195" cy="196"/>
            </a:xfrm>
            <a:custGeom>
              <a:avLst/>
              <a:gdLst>
                <a:gd name="T0" fmla="*/ 473 w 783"/>
                <a:gd name="T1" fmla="*/ 9 h 783"/>
                <a:gd name="T2" fmla="*/ 414 w 783"/>
                <a:gd name="T3" fmla="*/ 1 h 783"/>
                <a:gd name="T4" fmla="*/ 355 w 783"/>
                <a:gd name="T5" fmla="*/ 3 h 783"/>
                <a:gd name="T6" fmla="*/ 299 w 783"/>
                <a:gd name="T7" fmla="*/ 12 h 783"/>
                <a:gd name="T8" fmla="*/ 246 w 783"/>
                <a:gd name="T9" fmla="*/ 29 h 783"/>
                <a:gd name="T10" fmla="*/ 195 w 783"/>
                <a:gd name="T11" fmla="*/ 53 h 783"/>
                <a:gd name="T12" fmla="*/ 148 w 783"/>
                <a:gd name="T13" fmla="*/ 85 h 783"/>
                <a:gd name="T14" fmla="*/ 106 w 783"/>
                <a:gd name="T15" fmla="*/ 122 h 783"/>
                <a:gd name="T16" fmla="*/ 70 w 783"/>
                <a:gd name="T17" fmla="*/ 167 h 783"/>
                <a:gd name="T18" fmla="*/ 40 w 783"/>
                <a:gd name="T19" fmla="*/ 216 h 783"/>
                <a:gd name="T20" fmla="*/ 18 w 783"/>
                <a:gd name="T21" fmla="*/ 271 h 783"/>
                <a:gd name="T22" fmla="*/ 7 w 783"/>
                <a:gd name="T23" fmla="*/ 310 h 783"/>
                <a:gd name="T24" fmla="*/ 0 w 783"/>
                <a:gd name="T25" fmla="*/ 369 h 783"/>
                <a:gd name="T26" fmla="*/ 1 w 783"/>
                <a:gd name="T27" fmla="*/ 427 h 783"/>
                <a:gd name="T28" fmla="*/ 10 w 783"/>
                <a:gd name="T29" fmla="*/ 483 h 783"/>
                <a:gd name="T30" fmla="*/ 27 w 783"/>
                <a:gd name="T31" fmla="*/ 537 h 783"/>
                <a:gd name="T32" fmla="*/ 52 w 783"/>
                <a:gd name="T33" fmla="*/ 588 h 783"/>
                <a:gd name="T34" fmla="*/ 83 w 783"/>
                <a:gd name="T35" fmla="*/ 634 h 783"/>
                <a:gd name="T36" fmla="*/ 121 w 783"/>
                <a:gd name="T37" fmla="*/ 676 h 783"/>
                <a:gd name="T38" fmla="*/ 165 w 783"/>
                <a:gd name="T39" fmla="*/ 713 h 783"/>
                <a:gd name="T40" fmla="*/ 215 w 783"/>
                <a:gd name="T41" fmla="*/ 743 h 783"/>
                <a:gd name="T42" fmla="*/ 269 w 783"/>
                <a:gd name="T43" fmla="*/ 765 h 783"/>
                <a:gd name="T44" fmla="*/ 308 w 783"/>
                <a:gd name="T45" fmla="*/ 775 h 783"/>
                <a:gd name="T46" fmla="*/ 367 w 783"/>
                <a:gd name="T47" fmla="*/ 783 h 783"/>
                <a:gd name="T48" fmla="*/ 426 w 783"/>
                <a:gd name="T49" fmla="*/ 782 h 783"/>
                <a:gd name="T50" fmla="*/ 482 w 783"/>
                <a:gd name="T51" fmla="*/ 773 h 783"/>
                <a:gd name="T52" fmla="*/ 535 w 783"/>
                <a:gd name="T53" fmla="*/ 756 h 783"/>
                <a:gd name="T54" fmla="*/ 586 w 783"/>
                <a:gd name="T55" fmla="*/ 731 h 783"/>
                <a:gd name="T56" fmla="*/ 633 w 783"/>
                <a:gd name="T57" fmla="*/ 700 h 783"/>
                <a:gd name="T58" fmla="*/ 675 w 783"/>
                <a:gd name="T59" fmla="*/ 662 h 783"/>
                <a:gd name="T60" fmla="*/ 711 w 783"/>
                <a:gd name="T61" fmla="*/ 618 h 783"/>
                <a:gd name="T62" fmla="*/ 741 w 783"/>
                <a:gd name="T63" fmla="*/ 568 h 783"/>
                <a:gd name="T64" fmla="*/ 763 w 783"/>
                <a:gd name="T65" fmla="*/ 513 h 783"/>
                <a:gd name="T66" fmla="*/ 774 w 783"/>
                <a:gd name="T67" fmla="*/ 474 h 783"/>
                <a:gd name="T68" fmla="*/ 781 w 783"/>
                <a:gd name="T69" fmla="*/ 416 h 783"/>
                <a:gd name="T70" fmla="*/ 780 w 783"/>
                <a:gd name="T71" fmla="*/ 357 h 783"/>
                <a:gd name="T72" fmla="*/ 771 w 783"/>
                <a:gd name="T73" fmla="*/ 301 h 783"/>
                <a:gd name="T74" fmla="*/ 754 w 783"/>
                <a:gd name="T75" fmla="*/ 248 h 783"/>
                <a:gd name="T76" fmla="*/ 729 w 783"/>
                <a:gd name="T77" fmla="*/ 197 h 783"/>
                <a:gd name="T78" fmla="*/ 698 w 783"/>
                <a:gd name="T79" fmla="*/ 150 h 783"/>
                <a:gd name="T80" fmla="*/ 660 w 783"/>
                <a:gd name="T81" fmla="*/ 108 h 783"/>
                <a:gd name="T82" fmla="*/ 616 w 783"/>
                <a:gd name="T83" fmla="*/ 72 h 783"/>
                <a:gd name="T84" fmla="*/ 566 w 783"/>
                <a:gd name="T85" fmla="*/ 42 h 783"/>
                <a:gd name="T86" fmla="*/ 512 w 783"/>
                <a:gd name="T87" fmla="*/ 2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2" y="14"/>
                  </a:moveTo>
                  <a:lnTo>
                    <a:pt x="492" y="14"/>
                  </a:lnTo>
                  <a:lnTo>
                    <a:pt x="473" y="9"/>
                  </a:lnTo>
                  <a:lnTo>
                    <a:pt x="453" y="5"/>
                  </a:lnTo>
                  <a:lnTo>
                    <a:pt x="434" y="3"/>
                  </a:lnTo>
                  <a:lnTo>
                    <a:pt x="414" y="1"/>
                  </a:lnTo>
                  <a:lnTo>
                    <a:pt x="394" y="0"/>
                  </a:lnTo>
                  <a:lnTo>
                    <a:pt x="375" y="1"/>
                  </a:lnTo>
                  <a:lnTo>
                    <a:pt x="355" y="3"/>
                  </a:lnTo>
                  <a:lnTo>
                    <a:pt x="337" y="4"/>
                  </a:lnTo>
                  <a:lnTo>
                    <a:pt x="318" y="8"/>
                  </a:lnTo>
                  <a:lnTo>
                    <a:pt x="299" y="12"/>
                  </a:lnTo>
                  <a:lnTo>
                    <a:pt x="281" y="16"/>
                  </a:lnTo>
                  <a:lnTo>
                    <a:pt x="263" y="22"/>
                  </a:lnTo>
                  <a:lnTo>
                    <a:pt x="246" y="29"/>
                  </a:lnTo>
                  <a:lnTo>
                    <a:pt x="228" y="35"/>
                  </a:lnTo>
                  <a:lnTo>
                    <a:pt x="211" y="44"/>
                  </a:lnTo>
                  <a:lnTo>
                    <a:pt x="195" y="53"/>
                  </a:lnTo>
                  <a:lnTo>
                    <a:pt x="179" y="63"/>
                  </a:lnTo>
                  <a:lnTo>
                    <a:pt x="164" y="73"/>
                  </a:lnTo>
                  <a:lnTo>
                    <a:pt x="148" y="85"/>
                  </a:lnTo>
                  <a:lnTo>
                    <a:pt x="134" y="96"/>
                  </a:lnTo>
                  <a:lnTo>
                    <a:pt x="120" y="109"/>
                  </a:lnTo>
                  <a:lnTo>
                    <a:pt x="106" y="122"/>
                  </a:lnTo>
                  <a:lnTo>
                    <a:pt x="93" y="137"/>
                  </a:lnTo>
                  <a:lnTo>
                    <a:pt x="82" y="151"/>
                  </a:lnTo>
                  <a:lnTo>
                    <a:pt x="70" y="167"/>
                  </a:lnTo>
                  <a:lnTo>
                    <a:pt x="60" y="182"/>
                  </a:lnTo>
                  <a:lnTo>
                    <a:pt x="49" y="199"/>
                  </a:lnTo>
                  <a:lnTo>
                    <a:pt x="40" y="216"/>
                  </a:lnTo>
                  <a:lnTo>
                    <a:pt x="32" y="234"/>
                  </a:lnTo>
                  <a:lnTo>
                    <a:pt x="24" y="253"/>
                  </a:lnTo>
                  <a:lnTo>
                    <a:pt x="18" y="271"/>
                  </a:lnTo>
                  <a:lnTo>
                    <a:pt x="13" y="291"/>
                  </a:lnTo>
                  <a:lnTo>
                    <a:pt x="13" y="291"/>
                  </a:lnTo>
                  <a:lnTo>
                    <a:pt x="7" y="310"/>
                  </a:lnTo>
                  <a:lnTo>
                    <a:pt x="4" y="330"/>
                  </a:lnTo>
                  <a:lnTo>
                    <a:pt x="1" y="349"/>
                  </a:lnTo>
                  <a:lnTo>
                    <a:pt x="0" y="369"/>
                  </a:lnTo>
                  <a:lnTo>
                    <a:pt x="0" y="388"/>
                  </a:lnTo>
                  <a:lnTo>
                    <a:pt x="0" y="408"/>
                  </a:lnTo>
                  <a:lnTo>
                    <a:pt x="1" y="427"/>
                  </a:lnTo>
                  <a:lnTo>
                    <a:pt x="2" y="446"/>
                  </a:lnTo>
                  <a:lnTo>
                    <a:pt x="6" y="465"/>
                  </a:lnTo>
                  <a:lnTo>
                    <a:pt x="10" y="483"/>
                  </a:lnTo>
                  <a:lnTo>
                    <a:pt x="14" y="502"/>
                  </a:lnTo>
                  <a:lnTo>
                    <a:pt x="20" y="520"/>
                  </a:lnTo>
                  <a:lnTo>
                    <a:pt x="27" y="537"/>
                  </a:lnTo>
                  <a:lnTo>
                    <a:pt x="35" y="555"/>
                  </a:lnTo>
                  <a:lnTo>
                    <a:pt x="43" y="572"/>
                  </a:lnTo>
                  <a:lnTo>
                    <a:pt x="52" y="588"/>
                  </a:lnTo>
                  <a:lnTo>
                    <a:pt x="61" y="603"/>
                  </a:lnTo>
                  <a:lnTo>
                    <a:pt x="71" y="619"/>
                  </a:lnTo>
                  <a:lnTo>
                    <a:pt x="83" y="634"/>
                  </a:lnTo>
                  <a:lnTo>
                    <a:pt x="95" y="649"/>
                  </a:lnTo>
                  <a:lnTo>
                    <a:pt x="108" y="663"/>
                  </a:lnTo>
                  <a:lnTo>
                    <a:pt x="121" y="676"/>
                  </a:lnTo>
                  <a:lnTo>
                    <a:pt x="135" y="689"/>
                  </a:lnTo>
                  <a:lnTo>
                    <a:pt x="149" y="701"/>
                  </a:lnTo>
                  <a:lnTo>
                    <a:pt x="165" y="713"/>
                  </a:lnTo>
                  <a:lnTo>
                    <a:pt x="181" y="723"/>
                  </a:lnTo>
                  <a:lnTo>
                    <a:pt x="198" y="733"/>
                  </a:lnTo>
                  <a:lnTo>
                    <a:pt x="215" y="743"/>
                  </a:lnTo>
                  <a:lnTo>
                    <a:pt x="233" y="750"/>
                  </a:lnTo>
                  <a:lnTo>
                    <a:pt x="251" y="758"/>
                  </a:lnTo>
                  <a:lnTo>
                    <a:pt x="269" y="765"/>
                  </a:lnTo>
                  <a:lnTo>
                    <a:pt x="289" y="770"/>
                  </a:lnTo>
                  <a:lnTo>
                    <a:pt x="289" y="770"/>
                  </a:lnTo>
                  <a:lnTo>
                    <a:pt x="308" y="775"/>
                  </a:lnTo>
                  <a:lnTo>
                    <a:pt x="328" y="779"/>
                  </a:lnTo>
                  <a:lnTo>
                    <a:pt x="348" y="782"/>
                  </a:lnTo>
                  <a:lnTo>
                    <a:pt x="367" y="783"/>
                  </a:lnTo>
                  <a:lnTo>
                    <a:pt x="387" y="783"/>
                  </a:lnTo>
                  <a:lnTo>
                    <a:pt x="406" y="783"/>
                  </a:lnTo>
                  <a:lnTo>
                    <a:pt x="426" y="782"/>
                  </a:lnTo>
                  <a:lnTo>
                    <a:pt x="444" y="780"/>
                  </a:lnTo>
                  <a:lnTo>
                    <a:pt x="464" y="776"/>
                  </a:lnTo>
                  <a:lnTo>
                    <a:pt x="482" y="773"/>
                  </a:lnTo>
                  <a:lnTo>
                    <a:pt x="500" y="767"/>
                  </a:lnTo>
                  <a:lnTo>
                    <a:pt x="518" y="762"/>
                  </a:lnTo>
                  <a:lnTo>
                    <a:pt x="535" y="756"/>
                  </a:lnTo>
                  <a:lnTo>
                    <a:pt x="553" y="748"/>
                  </a:lnTo>
                  <a:lnTo>
                    <a:pt x="570" y="740"/>
                  </a:lnTo>
                  <a:lnTo>
                    <a:pt x="586" y="731"/>
                  </a:lnTo>
                  <a:lnTo>
                    <a:pt x="603" y="722"/>
                  </a:lnTo>
                  <a:lnTo>
                    <a:pt x="619" y="711"/>
                  </a:lnTo>
                  <a:lnTo>
                    <a:pt x="633" y="700"/>
                  </a:lnTo>
                  <a:lnTo>
                    <a:pt x="647" y="688"/>
                  </a:lnTo>
                  <a:lnTo>
                    <a:pt x="662" y="675"/>
                  </a:lnTo>
                  <a:lnTo>
                    <a:pt x="675" y="662"/>
                  </a:lnTo>
                  <a:lnTo>
                    <a:pt x="688" y="647"/>
                  </a:lnTo>
                  <a:lnTo>
                    <a:pt x="699" y="633"/>
                  </a:lnTo>
                  <a:lnTo>
                    <a:pt x="711" y="618"/>
                  </a:lnTo>
                  <a:lnTo>
                    <a:pt x="722" y="602"/>
                  </a:lnTo>
                  <a:lnTo>
                    <a:pt x="732" y="585"/>
                  </a:lnTo>
                  <a:lnTo>
                    <a:pt x="741" y="568"/>
                  </a:lnTo>
                  <a:lnTo>
                    <a:pt x="749" y="550"/>
                  </a:lnTo>
                  <a:lnTo>
                    <a:pt x="757" y="532"/>
                  </a:lnTo>
                  <a:lnTo>
                    <a:pt x="763" y="513"/>
                  </a:lnTo>
                  <a:lnTo>
                    <a:pt x="768" y="494"/>
                  </a:lnTo>
                  <a:lnTo>
                    <a:pt x="768" y="494"/>
                  </a:lnTo>
                  <a:lnTo>
                    <a:pt x="774" y="474"/>
                  </a:lnTo>
                  <a:lnTo>
                    <a:pt x="778" y="455"/>
                  </a:lnTo>
                  <a:lnTo>
                    <a:pt x="780" y="435"/>
                  </a:lnTo>
                  <a:lnTo>
                    <a:pt x="781" y="416"/>
                  </a:lnTo>
                  <a:lnTo>
                    <a:pt x="783" y="396"/>
                  </a:lnTo>
                  <a:lnTo>
                    <a:pt x="781" y="377"/>
                  </a:lnTo>
                  <a:lnTo>
                    <a:pt x="780" y="357"/>
                  </a:lnTo>
                  <a:lnTo>
                    <a:pt x="779" y="339"/>
                  </a:lnTo>
                  <a:lnTo>
                    <a:pt x="775" y="319"/>
                  </a:lnTo>
                  <a:lnTo>
                    <a:pt x="771" y="301"/>
                  </a:lnTo>
                  <a:lnTo>
                    <a:pt x="767" y="283"/>
                  </a:lnTo>
                  <a:lnTo>
                    <a:pt x="761" y="264"/>
                  </a:lnTo>
                  <a:lnTo>
                    <a:pt x="754" y="248"/>
                  </a:lnTo>
                  <a:lnTo>
                    <a:pt x="748" y="229"/>
                  </a:lnTo>
                  <a:lnTo>
                    <a:pt x="738" y="212"/>
                  </a:lnTo>
                  <a:lnTo>
                    <a:pt x="729" y="197"/>
                  </a:lnTo>
                  <a:lnTo>
                    <a:pt x="720" y="180"/>
                  </a:lnTo>
                  <a:lnTo>
                    <a:pt x="710" y="164"/>
                  </a:lnTo>
                  <a:lnTo>
                    <a:pt x="698" y="150"/>
                  </a:lnTo>
                  <a:lnTo>
                    <a:pt x="686" y="135"/>
                  </a:lnTo>
                  <a:lnTo>
                    <a:pt x="673" y="121"/>
                  </a:lnTo>
                  <a:lnTo>
                    <a:pt x="660" y="108"/>
                  </a:lnTo>
                  <a:lnTo>
                    <a:pt x="646" y="95"/>
                  </a:lnTo>
                  <a:lnTo>
                    <a:pt x="632" y="83"/>
                  </a:lnTo>
                  <a:lnTo>
                    <a:pt x="616" y="72"/>
                  </a:lnTo>
                  <a:lnTo>
                    <a:pt x="600" y="61"/>
                  </a:lnTo>
                  <a:lnTo>
                    <a:pt x="583" y="51"/>
                  </a:lnTo>
                  <a:lnTo>
                    <a:pt x="566" y="42"/>
                  </a:lnTo>
                  <a:lnTo>
                    <a:pt x="548" y="34"/>
                  </a:lnTo>
                  <a:lnTo>
                    <a:pt x="530" y="26"/>
                  </a:lnTo>
                  <a:lnTo>
                    <a:pt x="512" y="20"/>
                  </a:lnTo>
                  <a:lnTo>
                    <a:pt x="492" y="14"/>
                  </a:lnTo>
                  <a:lnTo>
                    <a:pt x="49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38"/>
            <p:cNvSpPr>
              <a:spLocks/>
            </p:cNvSpPr>
            <p:nvPr userDrawn="1"/>
          </p:nvSpPr>
          <p:spPr bwMode="auto">
            <a:xfrm>
              <a:off x="2358" y="1463"/>
              <a:ext cx="176" cy="176"/>
            </a:xfrm>
            <a:custGeom>
              <a:avLst/>
              <a:gdLst>
                <a:gd name="T0" fmla="*/ 425 w 702"/>
                <a:gd name="T1" fmla="*/ 8 h 702"/>
                <a:gd name="T2" fmla="*/ 372 w 702"/>
                <a:gd name="T3" fmla="*/ 1 h 702"/>
                <a:gd name="T4" fmla="*/ 320 w 702"/>
                <a:gd name="T5" fmla="*/ 1 h 702"/>
                <a:gd name="T6" fmla="*/ 270 w 702"/>
                <a:gd name="T7" fmla="*/ 10 h 702"/>
                <a:gd name="T8" fmla="*/ 221 w 702"/>
                <a:gd name="T9" fmla="*/ 25 h 702"/>
                <a:gd name="T10" fmla="*/ 176 w 702"/>
                <a:gd name="T11" fmla="*/ 47 h 702"/>
                <a:gd name="T12" fmla="*/ 134 w 702"/>
                <a:gd name="T13" fmla="*/ 75 h 702"/>
                <a:gd name="T14" fmla="*/ 96 w 702"/>
                <a:gd name="T15" fmla="*/ 109 h 702"/>
                <a:gd name="T16" fmla="*/ 64 w 702"/>
                <a:gd name="T17" fmla="*/ 150 h 702"/>
                <a:gd name="T18" fmla="*/ 38 w 702"/>
                <a:gd name="T19" fmla="*/ 194 h 702"/>
                <a:gd name="T20" fmla="*/ 18 w 702"/>
                <a:gd name="T21" fmla="*/ 243 h 702"/>
                <a:gd name="T22" fmla="*/ 8 w 702"/>
                <a:gd name="T23" fmla="*/ 277 h 702"/>
                <a:gd name="T24" fmla="*/ 1 w 702"/>
                <a:gd name="T25" fmla="*/ 331 h 702"/>
                <a:gd name="T26" fmla="*/ 2 w 702"/>
                <a:gd name="T27" fmla="*/ 383 h 702"/>
                <a:gd name="T28" fmla="*/ 10 w 702"/>
                <a:gd name="T29" fmla="*/ 432 h 702"/>
                <a:gd name="T30" fmla="*/ 26 w 702"/>
                <a:gd name="T31" fmla="*/ 481 h 702"/>
                <a:gd name="T32" fmla="*/ 48 w 702"/>
                <a:gd name="T33" fmla="*/ 526 h 702"/>
                <a:gd name="T34" fmla="*/ 75 w 702"/>
                <a:gd name="T35" fmla="*/ 568 h 702"/>
                <a:gd name="T36" fmla="*/ 111 w 702"/>
                <a:gd name="T37" fmla="*/ 606 h 702"/>
                <a:gd name="T38" fmla="*/ 150 w 702"/>
                <a:gd name="T39" fmla="*/ 638 h 702"/>
                <a:gd name="T40" fmla="*/ 194 w 702"/>
                <a:gd name="T41" fmla="*/ 664 h 702"/>
                <a:gd name="T42" fmla="*/ 243 w 702"/>
                <a:gd name="T43" fmla="*/ 685 h 702"/>
                <a:gd name="T44" fmla="*/ 279 w 702"/>
                <a:gd name="T45" fmla="*/ 694 h 702"/>
                <a:gd name="T46" fmla="*/ 331 w 702"/>
                <a:gd name="T47" fmla="*/ 702 h 702"/>
                <a:gd name="T48" fmla="*/ 383 w 702"/>
                <a:gd name="T49" fmla="*/ 701 h 702"/>
                <a:gd name="T50" fmla="*/ 434 w 702"/>
                <a:gd name="T51" fmla="*/ 693 h 702"/>
                <a:gd name="T52" fmla="*/ 482 w 702"/>
                <a:gd name="T53" fmla="*/ 677 h 702"/>
                <a:gd name="T54" fmla="*/ 528 w 702"/>
                <a:gd name="T55" fmla="*/ 655 h 702"/>
                <a:gd name="T56" fmla="*/ 569 w 702"/>
                <a:gd name="T57" fmla="*/ 626 h 702"/>
                <a:gd name="T58" fmla="*/ 607 w 702"/>
                <a:gd name="T59" fmla="*/ 593 h 702"/>
                <a:gd name="T60" fmla="*/ 638 w 702"/>
                <a:gd name="T61" fmla="*/ 554 h 702"/>
                <a:gd name="T62" fmla="*/ 666 w 702"/>
                <a:gd name="T63" fmla="*/ 508 h 702"/>
                <a:gd name="T64" fmla="*/ 685 w 702"/>
                <a:gd name="T65" fmla="*/ 460 h 702"/>
                <a:gd name="T66" fmla="*/ 694 w 702"/>
                <a:gd name="T67" fmla="*/ 425 h 702"/>
                <a:gd name="T68" fmla="*/ 702 w 702"/>
                <a:gd name="T69" fmla="*/ 371 h 702"/>
                <a:gd name="T70" fmla="*/ 701 w 702"/>
                <a:gd name="T71" fmla="*/ 320 h 702"/>
                <a:gd name="T72" fmla="*/ 693 w 702"/>
                <a:gd name="T73" fmla="*/ 270 h 702"/>
                <a:gd name="T74" fmla="*/ 677 w 702"/>
                <a:gd name="T75" fmla="*/ 221 h 702"/>
                <a:gd name="T76" fmla="*/ 655 w 702"/>
                <a:gd name="T77" fmla="*/ 176 h 702"/>
                <a:gd name="T78" fmla="*/ 628 w 702"/>
                <a:gd name="T79" fmla="*/ 134 h 702"/>
                <a:gd name="T80" fmla="*/ 593 w 702"/>
                <a:gd name="T81" fmla="*/ 96 h 702"/>
                <a:gd name="T82" fmla="*/ 554 w 702"/>
                <a:gd name="T83" fmla="*/ 64 h 702"/>
                <a:gd name="T84" fmla="*/ 509 w 702"/>
                <a:gd name="T85" fmla="*/ 38 h 702"/>
                <a:gd name="T86" fmla="*/ 460 w 702"/>
                <a:gd name="T87" fmla="*/ 1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443" y="12"/>
                  </a:moveTo>
                  <a:lnTo>
                    <a:pt x="443" y="12"/>
                  </a:lnTo>
                  <a:lnTo>
                    <a:pt x="425" y="8"/>
                  </a:lnTo>
                  <a:lnTo>
                    <a:pt x="408" y="5"/>
                  </a:lnTo>
                  <a:lnTo>
                    <a:pt x="389" y="2"/>
                  </a:lnTo>
                  <a:lnTo>
                    <a:pt x="372" y="1"/>
                  </a:lnTo>
                  <a:lnTo>
                    <a:pt x="354" y="0"/>
                  </a:lnTo>
                  <a:lnTo>
                    <a:pt x="337" y="0"/>
                  </a:lnTo>
                  <a:lnTo>
                    <a:pt x="320" y="1"/>
                  </a:lnTo>
                  <a:lnTo>
                    <a:pt x="303" y="4"/>
                  </a:lnTo>
                  <a:lnTo>
                    <a:pt x="286" y="6"/>
                  </a:lnTo>
                  <a:lnTo>
                    <a:pt x="270" y="10"/>
                  </a:lnTo>
                  <a:lnTo>
                    <a:pt x="254" y="14"/>
                  </a:lnTo>
                  <a:lnTo>
                    <a:pt x="237" y="19"/>
                  </a:lnTo>
                  <a:lnTo>
                    <a:pt x="221" y="25"/>
                  </a:lnTo>
                  <a:lnTo>
                    <a:pt x="206" y="31"/>
                  </a:lnTo>
                  <a:lnTo>
                    <a:pt x="191" y="39"/>
                  </a:lnTo>
                  <a:lnTo>
                    <a:pt x="176" y="47"/>
                  </a:lnTo>
                  <a:lnTo>
                    <a:pt x="161" y="56"/>
                  </a:lnTo>
                  <a:lnTo>
                    <a:pt x="147" y="65"/>
                  </a:lnTo>
                  <a:lnTo>
                    <a:pt x="134" y="75"/>
                  </a:lnTo>
                  <a:lnTo>
                    <a:pt x="121" y="86"/>
                  </a:lnTo>
                  <a:lnTo>
                    <a:pt x="109" y="98"/>
                  </a:lnTo>
                  <a:lnTo>
                    <a:pt x="96" y="109"/>
                  </a:lnTo>
                  <a:lnTo>
                    <a:pt x="86" y="122"/>
                  </a:lnTo>
                  <a:lnTo>
                    <a:pt x="74" y="135"/>
                  </a:lnTo>
                  <a:lnTo>
                    <a:pt x="64" y="150"/>
                  </a:lnTo>
                  <a:lnTo>
                    <a:pt x="55" y="164"/>
                  </a:lnTo>
                  <a:lnTo>
                    <a:pt x="45" y="178"/>
                  </a:lnTo>
                  <a:lnTo>
                    <a:pt x="38" y="194"/>
                  </a:lnTo>
                  <a:lnTo>
                    <a:pt x="30" y="210"/>
                  </a:lnTo>
                  <a:lnTo>
                    <a:pt x="23" y="227"/>
                  </a:lnTo>
                  <a:lnTo>
                    <a:pt x="18" y="243"/>
                  </a:lnTo>
                  <a:lnTo>
                    <a:pt x="13" y="260"/>
                  </a:lnTo>
                  <a:lnTo>
                    <a:pt x="13" y="260"/>
                  </a:lnTo>
                  <a:lnTo>
                    <a:pt x="8" y="277"/>
                  </a:lnTo>
                  <a:lnTo>
                    <a:pt x="5" y="296"/>
                  </a:lnTo>
                  <a:lnTo>
                    <a:pt x="2" y="312"/>
                  </a:lnTo>
                  <a:lnTo>
                    <a:pt x="1" y="331"/>
                  </a:lnTo>
                  <a:lnTo>
                    <a:pt x="0" y="348"/>
                  </a:lnTo>
                  <a:lnTo>
                    <a:pt x="1" y="365"/>
                  </a:lnTo>
                  <a:lnTo>
                    <a:pt x="2" y="383"/>
                  </a:lnTo>
                  <a:lnTo>
                    <a:pt x="4" y="400"/>
                  </a:lnTo>
                  <a:lnTo>
                    <a:pt x="6" y="417"/>
                  </a:lnTo>
                  <a:lnTo>
                    <a:pt x="10" y="432"/>
                  </a:lnTo>
                  <a:lnTo>
                    <a:pt x="14" y="449"/>
                  </a:lnTo>
                  <a:lnTo>
                    <a:pt x="19" y="465"/>
                  </a:lnTo>
                  <a:lnTo>
                    <a:pt x="26" y="481"/>
                  </a:lnTo>
                  <a:lnTo>
                    <a:pt x="32" y="496"/>
                  </a:lnTo>
                  <a:lnTo>
                    <a:pt x="39" y="512"/>
                  </a:lnTo>
                  <a:lnTo>
                    <a:pt x="48" y="526"/>
                  </a:lnTo>
                  <a:lnTo>
                    <a:pt x="56" y="540"/>
                  </a:lnTo>
                  <a:lnTo>
                    <a:pt x="66" y="555"/>
                  </a:lnTo>
                  <a:lnTo>
                    <a:pt x="75" y="568"/>
                  </a:lnTo>
                  <a:lnTo>
                    <a:pt x="87" y="581"/>
                  </a:lnTo>
                  <a:lnTo>
                    <a:pt x="98" y="594"/>
                  </a:lnTo>
                  <a:lnTo>
                    <a:pt x="111" y="606"/>
                  </a:lnTo>
                  <a:lnTo>
                    <a:pt x="122" y="617"/>
                  </a:lnTo>
                  <a:lnTo>
                    <a:pt x="135" y="628"/>
                  </a:lnTo>
                  <a:lnTo>
                    <a:pt x="150" y="638"/>
                  </a:lnTo>
                  <a:lnTo>
                    <a:pt x="164" y="647"/>
                  </a:lnTo>
                  <a:lnTo>
                    <a:pt x="178" y="656"/>
                  </a:lnTo>
                  <a:lnTo>
                    <a:pt x="194" y="664"/>
                  </a:lnTo>
                  <a:lnTo>
                    <a:pt x="210" y="672"/>
                  </a:lnTo>
                  <a:lnTo>
                    <a:pt x="227" y="679"/>
                  </a:lnTo>
                  <a:lnTo>
                    <a:pt x="243" y="685"/>
                  </a:lnTo>
                  <a:lnTo>
                    <a:pt x="260" y="690"/>
                  </a:lnTo>
                  <a:lnTo>
                    <a:pt x="260" y="690"/>
                  </a:lnTo>
                  <a:lnTo>
                    <a:pt x="279" y="694"/>
                  </a:lnTo>
                  <a:lnTo>
                    <a:pt x="296" y="698"/>
                  </a:lnTo>
                  <a:lnTo>
                    <a:pt x="314" y="699"/>
                  </a:lnTo>
                  <a:lnTo>
                    <a:pt x="331" y="702"/>
                  </a:lnTo>
                  <a:lnTo>
                    <a:pt x="348" y="702"/>
                  </a:lnTo>
                  <a:lnTo>
                    <a:pt x="366" y="702"/>
                  </a:lnTo>
                  <a:lnTo>
                    <a:pt x="383" y="701"/>
                  </a:lnTo>
                  <a:lnTo>
                    <a:pt x="400" y="699"/>
                  </a:lnTo>
                  <a:lnTo>
                    <a:pt x="417" y="696"/>
                  </a:lnTo>
                  <a:lnTo>
                    <a:pt x="434" y="693"/>
                  </a:lnTo>
                  <a:lnTo>
                    <a:pt x="449" y="688"/>
                  </a:lnTo>
                  <a:lnTo>
                    <a:pt x="466" y="683"/>
                  </a:lnTo>
                  <a:lnTo>
                    <a:pt x="482" y="677"/>
                  </a:lnTo>
                  <a:lnTo>
                    <a:pt x="498" y="671"/>
                  </a:lnTo>
                  <a:lnTo>
                    <a:pt x="512" y="663"/>
                  </a:lnTo>
                  <a:lnTo>
                    <a:pt x="528" y="655"/>
                  </a:lnTo>
                  <a:lnTo>
                    <a:pt x="542" y="646"/>
                  </a:lnTo>
                  <a:lnTo>
                    <a:pt x="555" y="637"/>
                  </a:lnTo>
                  <a:lnTo>
                    <a:pt x="569" y="626"/>
                  </a:lnTo>
                  <a:lnTo>
                    <a:pt x="582" y="616"/>
                  </a:lnTo>
                  <a:lnTo>
                    <a:pt x="594" y="604"/>
                  </a:lnTo>
                  <a:lnTo>
                    <a:pt x="607" y="593"/>
                  </a:lnTo>
                  <a:lnTo>
                    <a:pt x="617" y="580"/>
                  </a:lnTo>
                  <a:lnTo>
                    <a:pt x="629" y="567"/>
                  </a:lnTo>
                  <a:lnTo>
                    <a:pt x="638" y="554"/>
                  </a:lnTo>
                  <a:lnTo>
                    <a:pt x="649" y="539"/>
                  </a:lnTo>
                  <a:lnTo>
                    <a:pt x="658" y="524"/>
                  </a:lnTo>
                  <a:lnTo>
                    <a:pt x="666" y="508"/>
                  </a:lnTo>
                  <a:lnTo>
                    <a:pt x="673" y="492"/>
                  </a:lnTo>
                  <a:lnTo>
                    <a:pt x="680" y="477"/>
                  </a:lnTo>
                  <a:lnTo>
                    <a:pt x="685" y="460"/>
                  </a:lnTo>
                  <a:lnTo>
                    <a:pt x="690" y="441"/>
                  </a:lnTo>
                  <a:lnTo>
                    <a:pt x="690" y="441"/>
                  </a:lnTo>
                  <a:lnTo>
                    <a:pt x="694" y="425"/>
                  </a:lnTo>
                  <a:lnTo>
                    <a:pt x="698" y="406"/>
                  </a:lnTo>
                  <a:lnTo>
                    <a:pt x="701" y="389"/>
                  </a:lnTo>
                  <a:lnTo>
                    <a:pt x="702" y="371"/>
                  </a:lnTo>
                  <a:lnTo>
                    <a:pt x="702" y="354"/>
                  </a:lnTo>
                  <a:lnTo>
                    <a:pt x="702" y="337"/>
                  </a:lnTo>
                  <a:lnTo>
                    <a:pt x="701" y="320"/>
                  </a:lnTo>
                  <a:lnTo>
                    <a:pt x="700" y="303"/>
                  </a:lnTo>
                  <a:lnTo>
                    <a:pt x="697" y="286"/>
                  </a:lnTo>
                  <a:lnTo>
                    <a:pt x="693" y="270"/>
                  </a:lnTo>
                  <a:lnTo>
                    <a:pt x="689" y="253"/>
                  </a:lnTo>
                  <a:lnTo>
                    <a:pt x="684" y="237"/>
                  </a:lnTo>
                  <a:lnTo>
                    <a:pt x="677" y="221"/>
                  </a:lnTo>
                  <a:lnTo>
                    <a:pt x="671" y="206"/>
                  </a:lnTo>
                  <a:lnTo>
                    <a:pt x="663" y="190"/>
                  </a:lnTo>
                  <a:lnTo>
                    <a:pt x="655" y="176"/>
                  </a:lnTo>
                  <a:lnTo>
                    <a:pt x="647" y="161"/>
                  </a:lnTo>
                  <a:lnTo>
                    <a:pt x="637" y="147"/>
                  </a:lnTo>
                  <a:lnTo>
                    <a:pt x="628" y="134"/>
                  </a:lnTo>
                  <a:lnTo>
                    <a:pt x="616" y="121"/>
                  </a:lnTo>
                  <a:lnTo>
                    <a:pt x="604" y="108"/>
                  </a:lnTo>
                  <a:lnTo>
                    <a:pt x="593" y="96"/>
                  </a:lnTo>
                  <a:lnTo>
                    <a:pt x="581" y="84"/>
                  </a:lnTo>
                  <a:lnTo>
                    <a:pt x="567" y="74"/>
                  </a:lnTo>
                  <a:lnTo>
                    <a:pt x="554" y="64"/>
                  </a:lnTo>
                  <a:lnTo>
                    <a:pt x="539" y="55"/>
                  </a:lnTo>
                  <a:lnTo>
                    <a:pt x="524" y="45"/>
                  </a:lnTo>
                  <a:lnTo>
                    <a:pt x="509" y="38"/>
                  </a:lnTo>
                  <a:lnTo>
                    <a:pt x="492" y="30"/>
                  </a:lnTo>
                  <a:lnTo>
                    <a:pt x="477" y="23"/>
                  </a:lnTo>
                  <a:lnTo>
                    <a:pt x="460" y="17"/>
                  </a:lnTo>
                  <a:lnTo>
                    <a:pt x="443" y="12"/>
                  </a:lnTo>
                  <a:lnTo>
                    <a:pt x="44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39"/>
            <p:cNvSpPr>
              <a:spLocks/>
            </p:cNvSpPr>
            <p:nvPr userDrawn="1"/>
          </p:nvSpPr>
          <p:spPr bwMode="auto">
            <a:xfrm>
              <a:off x="2303" y="1718"/>
              <a:ext cx="155" cy="155"/>
            </a:xfrm>
            <a:custGeom>
              <a:avLst/>
              <a:gdLst>
                <a:gd name="T0" fmla="*/ 389 w 620"/>
                <a:gd name="T1" fmla="*/ 10 h 620"/>
                <a:gd name="T2" fmla="*/ 359 w 620"/>
                <a:gd name="T3" fmla="*/ 4 h 620"/>
                <a:gd name="T4" fmla="*/ 328 w 620"/>
                <a:gd name="T5" fmla="*/ 0 h 620"/>
                <a:gd name="T6" fmla="*/ 267 w 620"/>
                <a:gd name="T7" fmla="*/ 2 h 620"/>
                <a:gd name="T8" fmla="*/ 208 w 620"/>
                <a:gd name="T9" fmla="*/ 17 h 620"/>
                <a:gd name="T10" fmla="*/ 155 w 620"/>
                <a:gd name="T11" fmla="*/ 41 h 620"/>
                <a:gd name="T12" fmla="*/ 105 w 620"/>
                <a:gd name="T13" fmla="*/ 75 h 620"/>
                <a:gd name="T14" fmla="*/ 65 w 620"/>
                <a:gd name="T15" fmla="*/ 120 h 620"/>
                <a:gd name="T16" fmla="*/ 32 w 620"/>
                <a:gd name="T17" fmla="*/ 170 h 620"/>
                <a:gd name="T18" fmla="*/ 19 w 620"/>
                <a:gd name="T19" fmla="*/ 199 h 620"/>
                <a:gd name="T20" fmla="*/ 10 w 620"/>
                <a:gd name="T21" fmla="*/ 230 h 620"/>
                <a:gd name="T22" fmla="*/ 6 w 620"/>
                <a:gd name="T23" fmla="*/ 245 h 620"/>
                <a:gd name="T24" fmla="*/ 1 w 620"/>
                <a:gd name="T25" fmla="*/ 276 h 620"/>
                <a:gd name="T26" fmla="*/ 0 w 620"/>
                <a:gd name="T27" fmla="*/ 323 h 620"/>
                <a:gd name="T28" fmla="*/ 7 w 620"/>
                <a:gd name="T29" fmla="*/ 383 h 620"/>
                <a:gd name="T30" fmla="*/ 27 w 620"/>
                <a:gd name="T31" fmla="*/ 439 h 620"/>
                <a:gd name="T32" fmla="*/ 57 w 620"/>
                <a:gd name="T33" fmla="*/ 491 h 620"/>
                <a:gd name="T34" fmla="*/ 96 w 620"/>
                <a:gd name="T35" fmla="*/ 535 h 620"/>
                <a:gd name="T36" fmla="*/ 143 w 620"/>
                <a:gd name="T37" fmla="*/ 573 h 620"/>
                <a:gd name="T38" fmla="*/ 185 w 620"/>
                <a:gd name="T39" fmla="*/ 594 h 620"/>
                <a:gd name="T40" fmla="*/ 213 w 620"/>
                <a:gd name="T41" fmla="*/ 605 h 620"/>
                <a:gd name="T42" fmla="*/ 229 w 620"/>
                <a:gd name="T43" fmla="*/ 609 h 620"/>
                <a:gd name="T44" fmla="*/ 260 w 620"/>
                <a:gd name="T45" fmla="*/ 617 h 620"/>
                <a:gd name="T46" fmla="*/ 291 w 620"/>
                <a:gd name="T47" fmla="*/ 620 h 620"/>
                <a:gd name="T48" fmla="*/ 353 w 620"/>
                <a:gd name="T49" fmla="*/ 617 h 620"/>
                <a:gd name="T50" fmla="*/ 410 w 620"/>
                <a:gd name="T51" fmla="*/ 604 h 620"/>
                <a:gd name="T52" fmla="*/ 465 w 620"/>
                <a:gd name="T53" fmla="*/ 579 h 620"/>
                <a:gd name="T54" fmla="*/ 513 w 620"/>
                <a:gd name="T55" fmla="*/ 544 h 620"/>
                <a:gd name="T56" fmla="*/ 555 w 620"/>
                <a:gd name="T57" fmla="*/ 501 h 620"/>
                <a:gd name="T58" fmla="*/ 587 w 620"/>
                <a:gd name="T59" fmla="*/ 449 h 620"/>
                <a:gd name="T60" fmla="*/ 599 w 620"/>
                <a:gd name="T61" fmla="*/ 420 h 620"/>
                <a:gd name="T62" fmla="*/ 609 w 620"/>
                <a:gd name="T63" fmla="*/ 391 h 620"/>
                <a:gd name="T64" fmla="*/ 613 w 620"/>
                <a:gd name="T65" fmla="*/ 375 h 620"/>
                <a:gd name="T66" fmla="*/ 619 w 620"/>
                <a:gd name="T67" fmla="*/ 344 h 620"/>
                <a:gd name="T68" fmla="*/ 620 w 620"/>
                <a:gd name="T69" fmla="*/ 298 h 620"/>
                <a:gd name="T70" fmla="*/ 612 w 620"/>
                <a:gd name="T71" fmla="*/ 238 h 620"/>
                <a:gd name="T72" fmla="*/ 592 w 620"/>
                <a:gd name="T73" fmla="*/ 181 h 620"/>
                <a:gd name="T74" fmla="*/ 563 w 620"/>
                <a:gd name="T75" fmla="*/ 130 h 620"/>
                <a:gd name="T76" fmla="*/ 523 w 620"/>
                <a:gd name="T77" fmla="*/ 84 h 620"/>
                <a:gd name="T78" fmla="*/ 475 w 620"/>
                <a:gd name="T79" fmla="*/ 48 h 620"/>
                <a:gd name="T80" fmla="*/ 435 w 620"/>
                <a:gd name="T81" fmla="*/ 26 h 620"/>
                <a:gd name="T82" fmla="*/ 405 w 620"/>
                <a:gd name="T83" fmla="*/ 14 h 620"/>
                <a:gd name="T84" fmla="*/ 389 w 620"/>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89" y="10"/>
                  </a:moveTo>
                  <a:lnTo>
                    <a:pt x="389" y="10"/>
                  </a:lnTo>
                  <a:lnTo>
                    <a:pt x="375" y="6"/>
                  </a:lnTo>
                  <a:lnTo>
                    <a:pt x="359" y="4"/>
                  </a:lnTo>
                  <a:lnTo>
                    <a:pt x="344" y="1"/>
                  </a:lnTo>
                  <a:lnTo>
                    <a:pt x="328" y="0"/>
                  </a:lnTo>
                  <a:lnTo>
                    <a:pt x="297" y="0"/>
                  </a:lnTo>
                  <a:lnTo>
                    <a:pt x="267" y="2"/>
                  </a:lnTo>
                  <a:lnTo>
                    <a:pt x="237" y="7"/>
                  </a:lnTo>
                  <a:lnTo>
                    <a:pt x="208" y="17"/>
                  </a:lnTo>
                  <a:lnTo>
                    <a:pt x="181" y="27"/>
                  </a:lnTo>
                  <a:lnTo>
                    <a:pt x="155" y="41"/>
                  </a:lnTo>
                  <a:lnTo>
                    <a:pt x="129" y="57"/>
                  </a:lnTo>
                  <a:lnTo>
                    <a:pt x="105" y="75"/>
                  </a:lnTo>
                  <a:lnTo>
                    <a:pt x="84" y="96"/>
                  </a:lnTo>
                  <a:lnTo>
                    <a:pt x="65" y="120"/>
                  </a:lnTo>
                  <a:lnTo>
                    <a:pt x="46" y="144"/>
                  </a:lnTo>
                  <a:lnTo>
                    <a:pt x="32" y="170"/>
                  </a:lnTo>
                  <a:lnTo>
                    <a:pt x="26" y="185"/>
                  </a:lnTo>
                  <a:lnTo>
                    <a:pt x="19" y="199"/>
                  </a:lnTo>
                  <a:lnTo>
                    <a:pt x="14" y="215"/>
                  </a:lnTo>
                  <a:lnTo>
                    <a:pt x="10" y="230"/>
                  </a:lnTo>
                  <a:lnTo>
                    <a:pt x="10" y="230"/>
                  </a:lnTo>
                  <a:lnTo>
                    <a:pt x="6" y="245"/>
                  </a:lnTo>
                  <a:lnTo>
                    <a:pt x="2" y="260"/>
                  </a:lnTo>
                  <a:lnTo>
                    <a:pt x="1" y="276"/>
                  </a:lnTo>
                  <a:lnTo>
                    <a:pt x="0" y="291"/>
                  </a:lnTo>
                  <a:lnTo>
                    <a:pt x="0" y="323"/>
                  </a:lnTo>
                  <a:lnTo>
                    <a:pt x="2" y="353"/>
                  </a:lnTo>
                  <a:lnTo>
                    <a:pt x="7" y="383"/>
                  </a:lnTo>
                  <a:lnTo>
                    <a:pt x="15" y="411"/>
                  </a:lnTo>
                  <a:lnTo>
                    <a:pt x="27" y="439"/>
                  </a:lnTo>
                  <a:lnTo>
                    <a:pt x="40" y="465"/>
                  </a:lnTo>
                  <a:lnTo>
                    <a:pt x="57" y="491"/>
                  </a:lnTo>
                  <a:lnTo>
                    <a:pt x="75" y="514"/>
                  </a:lnTo>
                  <a:lnTo>
                    <a:pt x="96" y="535"/>
                  </a:lnTo>
                  <a:lnTo>
                    <a:pt x="118" y="555"/>
                  </a:lnTo>
                  <a:lnTo>
                    <a:pt x="143" y="573"/>
                  </a:lnTo>
                  <a:lnTo>
                    <a:pt x="170" y="587"/>
                  </a:lnTo>
                  <a:lnTo>
                    <a:pt x="185" y="594"/>
                  </a:lnTo>
                  <a:lnTo>
                    <a:pt x="199" y="600"/>
                  </a:lnTo>
                  <a:lnTo>
                    <a:pt x="213" y="605"/>
                  </a:lnTo>
                  <a:lnTo>
                    <a:pt x="229" y="609"/>
                  </a:lnTo>
                  <a:lnTo>
                    <a:pt x="229" y="609"/>
                  </a:lnTo>
                  <a:lnTo>
                    <a:pt x="245" y="613"/>
                  </a:lnTo>
                  <a:lnTo>
                    <a:pt x="260" y="617"/>
                  </a:lnTo>
                  <a:lnTo>
                    <a:pt x="276" y="619"/>
                  </a:lnTo>
                  <a:lnTo>
                    <a:pt x="291" y="620"/>
                  </a:lnTo>
                  <a:lnTo>
                    <a:pt x="321" y="620"/>
                  </a:lnTo>
                  <a:lnTo>
                    <a:pt x="353" y="617"/>
                  </a:lnTo>
                  <a:lnTo>
                    <a:pt x="381" y="612"/>
                  </a:lnTo>
                  <a:lnTo>
                    <a:pt x="410" y="604"/>
                  </a:lnTo>
                  <a:lnTo>
                    <a:pt x="439" y="592"/>
                  </a:lnTo>
                  <a:lnTo>
                    <a:pt x="465" y="579"/>
                  </a:lnTo>
                  <a:lnTo>
                    <a:pt x="490" y="562"/>
                  </a:lnTo>
                  <a:lnTo>
                    <a:pt x="513" y="544"/>
                  </a:lnTo>
                  <a:lnTo>
                    <a:pt x="535" y="523"/>
                  </a:lnTo>
                  <a:lnTo>
                    <a:pt x="555" y="501"/>
                  </a:lnTo>
                  <a:lnTo>
                    <a:pt x="572" y="476"/>
                  </a:lnTo>
                  <a:lnTo>
                    <a:pt x="587" y="449"/>
                  </a:lnTo>
                  <a:lnTo>
                    <a:pt x="594" y="435"/>
                  </a:lnTo>
                  <a:lnTo>
                    <a:pt x="599" y="420"/>
                  </a:lnTo>
                  <a:lnTo>
                    <a:pt x="606" y="406"/>
                  </a:lnTo>
                  <a:lnTo>
                    <a:pt x="609" y="391"/>
                  </a:lnTo>
                  <a:lnTo>
                    <a:pt x="609" y="391"/>
                  </a:lnTo>
                  <a:lnTo>
                    <a:pt x="613" y="375"/>
                  </a:lnTo>
                  <a:lnTo>
                    <a:pt x="616" y="359"/>
                  </a:lnTo>
                  <a:lnTo>
                    <a:pt x="619" y="344"/>
                  </a:lnTo>
                  <a:lnTo>
                    <a:pt x="620" y="328"/>
                  </a:lnTo>
                  <a:lnTo>
                    <a:pt x="620" y="298"/>
                  </a:lnTo>
                  <a:lnTo>
                    <a:pt x="617" y="267"/>
                  </a:lnTo>
                  <a:lnTo>
                    <a:pt x="612" y="238"/>
                  </a:lnTo>
                  <a:lnTo>
                    <a:pt x="603" y="209"/>
                  </a:lnTo>
                  <a:lnTo>
                    <a:pt x="592" y="181"/>
                  </a:lnTo>
                  <a:lnTo>
                    <a:pt x="578" y="155"/>
                  </a:lnTo>
                  <a:lnTo>
                    <a:pt x="563" y="130"/>
                  </a:lnTo>
                  <a:lnTo>
                    <a:pt x="544" y="106"/>
                  </a:lnTo>
                  <a:lnTo>
                    <a:pt x="523" y="84"/>
                  </a:lnTo>
                  <a:lnTo>
                    <a:pt x="500" y="65"/>
                  </a:lnTo>
                  <a:lnTo>
                    <a:pt x="475" y="48"/>
                  </a:lnTo>
                  <a:lnTo>
                    <a:pt x="449" y="32"/>
                  </a:lnTo>
                  <a:lnTo>
                    <a:pt x="435" y="26"/>
                  </a:lnTo>
                  <a:lnTo>
                    <a:pt x="420" y="20"/>
                  </a:lnTo>
                  <a:lnTo>
                    <a:pt x="405" y="14"/>
                  </a:lnTo>
                  <a:lnTo>
                    <a:pt x="389" y="10"/>
                  </a:lnTo>
                  <a:lnTo>
                    <a:pt x="38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40"/>
            <p:cNvSpPr>
              <a:spLocks/>
            </p:cNvSpPr>
            <p:nvPr userDrawn="1"/>
          </p:nvSpPr>
          <p:spPr bwMode="auto">
            <a:xfrm>
              <a:off x="2248" y="1973"/>
              <a:ext cx="134" cy="134"/>
            </a:xfrm>
            <a:custGeom>
              <a:avLst/>
              <a:gdLst>
                <a:gd name="T0" fmla="*/ 339 w 540"/>
                <a:gd name="T1" fmla="*/ 10 h 540"/>
                <a:gd name="T2" fmla="*/ 285 w 540"/>
                <a:gd name="T3" fmla="*/ 0 h 540"/>
                <a:gd name="T4" fmla="*/ 232 w 540"/>
                <a:gd name="T5" fmla="*/ 3 h 540"/>
                <a:gd name="T6" fmla="*/ 181 w 540"/>
                <a:gd name="T7" fmla="*/ 15 h 540"/>
                <a:gd name="T8" fmla="*/ 134 w 540"/>
                <a:gd name="T9" fmla="*/ 36 h 540"/>
                <a:gd name="T10" fmla="*/ 93 w 540"/>
                <a:gd name="T11" fmla="*/ 66 h 540"/>
                <a:gd name="T12" fmla="*/ 56 w 540"/>
                <a:gd name="T13" fmla="*/ 105 h 540"/>
                <a:gd name="T14" fmla="*/ 27 w 540"/>
                <a:gd name="T15" fmla="*/ 149 h 540"/>
                <a:gd name="T16" fmla="*/ 8 w 540"/>
                <a:gd name="T17" fmla="*/ 200 h 540"/>
                <a:gd name="T18" fmla="*/ 3 w 540"/>
                <a:gd name="T19" fmla="*/ 227 h 540"/>
                <a:gd name="T20" fmla="*/ 0 w 540"/>
                <a:gd name="T21" fmla="*/ 281 h 540"/>
                <a:gd name="T22" fmla="*/ 7 w 540"/>
                <a:gd name="T23" fmla="*/ 333 h 540"/>
                <a:gd name="T24" fmla="*/ 23 w 540"/>
                <a:gd name="T25" fmla="*/ 382 h 540"/>
                <a:gd name="T26" fmla="*/ 50 w 540"/>
                <a:gd name="T27" fmla="*/ 427 h 540"/>
                <a:gd name="T28" fmla="*/ 83 w 540"/>
                <a:gd name="T29" fmla="*/ 466 h 540"/>
                <a:gd name="T30" fmla="*/ 125 w 540"/>
                <a:gd name="T31" fmla="*/ 498 h 540"/>
                <a:gd name="T32" fmla="*/ 173 w 540"/>
                <a:gd name="T33" fmla="*/ 523 h 540"/>
                <a:gd name="T34" fmla="*/ 199 w 540"/>
                <a:gd name="T35" fmla="*/ 531 h 540"/>
                <a:gd name="T36" fmla="*/ 253 w 540"/>
                <a:gd name="T37" fmla="*/ 540 h 540"/>
                <a:gd name="T38" fmla="*/ 306 w 540"/>
                <a:gd name="T39" fmla="*/ 537 h 540"/>
                <a:gd name="T40" fmla="*/ 357 w 540"/>
                <a:gd name="T41" fmla="*/ 526 h 540"/>
                <a:gd name="T42" fmla="*/ 404 w 540"/>
                <a:gd name="T43" fmla="*/ 503 h 540"/>
                <a:gd name="T44" fmla="*/ 447 w 540"/>
                <a:gd name="T45" fmla="*/ 473 h 540"/>
                <a:gd name="T46" fmla="*/ 482 w 540"/>
                <a:gd name="T47" fmla="*/ 436 h 540"/>
                <a:gd name="T48" fmla="*/ 511 w 540"/>
                <a:gd name="T49" fmla="*/ 391 h 540"/>
                <a:gd name="T50" fmla="*/ 530 w 540"/>
                <a:gd name="T51" fmla="*/ 341 h 540"/>
                <a:gd name="T52" fmla="*/ 536 w 540"/>
                <a:gd name="T53" fmla="*/ 313 h 540"/>
                <a:gd name="T54" fmla="*/ 540 w 540"/>
                <a:gd name="T55" fmla="*/ 260 h 540"/>
                <a:gd name="T56" fmla="*/ 532 w 540"/>
                <a:gd name="T57" fmla="*/ 208 h 540"/>
                <a:gd name="T58" fmla="*/ 515 w 540"/>
                <a:gd name="T59" fmla="*/ 158 h 540"/>
                <a:gd name="T60" fmla="*/ 489 w 540"/>
                <a:gd name="T61" fmla="*/ 114 h 540"/>
                <a:gd name="T62" fmla="*/ 455 w 540"/>
                <a:gd name="T63" fmla="*/ 73 h 540"/>
                <a:gd name="T64" fmla="*/ 413 w 540"/>
                <a:gd name="T65" fmla="*/ 42 h 540"/>
                <a:gd name="T66" fmla="*/ 365 w 540"/>
                <a:gd name="T67" fmla="*/ 17 h 540"/>
                <a:gd name="T68" fmla="*/ 339 w 540"/>
                <a:gd name="T69" fmla="*/ 1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339" y="10"/>
                  </a:moveTo>
                  <a:lnTo>
                    <a:pt x="339" y="10"/>
                  </a:lnTo>
                  <a:lnTo>
                    <a:pt x="313" y="3"/>
                  </a:lnTo>
                  <a:lnTo>
                    <a:pt x="285" y="0"/>
                  </a:lnTo>
                  <a:lnTo>
                    <a:pt x="258" y="0"/>
                  </a:lnTo>
                  <a:lnTo>
                    <a:pt x="232" y="3"/>
                  </a:lnTo>
                  <a:lnTo>
                    <a:pt x="206" y="7"/>
                  </a:lnTo>
                  <a:lnTo>
                    <a:pt x="181" y="15"/>
                  </a:lnTo>
                  <a:lnTo>
                    <a:pt x="158" y="24"/>
                  </a:lnTo>
                  <a:lnTo>
                    <a:pt x="134" y="36"/>
                  </a:lnTo>
                  <a:lnTo>
                    <a:pt x="112" y="50"/>
                  </a:lnTo>
                  <a:lnTo>
                    <a:pt x="93" y="66"/>
                  </a:lnTo>
                  <a:lnTo>
                    <a:pt x="73" y="84"/>
                  </a:lnTo>
                  <a:lnTo>
                    <a:pt x="56" y="105"/>
                  </a:lnTo>
                  <a:lnTo>
                    <a:pt x="40" y="126"/>
                  </a:lnTo>
                  <a:lnTo>
                    <a:pt x="27" y="149"/>
                  </a:lnTo>
                  <a:lnTo>
                    <a:pt x="17" y="174"/>
                  </a:lnTo>
                  <a:lnTo>
                    <a:pt x="8" y="200"/>
                  </a:lnTo>
                  <a:lnTo>
                    <a:pt x="8" y="200"/>
                  </a:lnTo>
                  <a:lnTo>
                    <a:pt x="3" y="227"/>
                  </a:lnTo>
                  <a:lnTo>
                    <a:pt x="0" y="255"/>
                  </a:lnTo>
                  <a:lnTo>
                    <a:pt x="0" y="281"/>
                  </a:lnTo>
                  <a:lnTo>
                    <a:pt x="1" y="307"/>
                  </a:lnTo>
                  <a:lnTo>
                    <a:pt x="7" y="333"/>
                  </a:lnTo>
                  <a:lnTo>
                    <a:pt x="14" y="357"/>
                  </a:lnTo>
                  <a:lnTo>
                    <a:pt x="23" y="382"/>
                  </a:lnTo>
                  <a:lnTo>
                    <a:pt x="35" y="406"/>
                  </a:lnTo>
                  <a:lnTo>
                    <a:pt x="50" y="427"/>
                  </a:lnTo>
                  <a:lnTo>
                    <a:pt x="65" y="447"/>
                  </a:lnTo>
                  <a:lnTo>
                    <a:pt x="83" y="466"/>
                  </a:lnTo>
                  <a:lnTo>
                    <a:pt x="103" y="483"/>
                  </a:lnTo>
                  <a:lnTo>
                    <a:pt x="125" y="498"/>
                  </a:lnTo>
                  <a:lnTo>
                    <a:pt x="149" y="511"/>
                  </a:lnTo>
                  <a:lnTo>
                    <a:pt x="173" y="523"/>
                  </a:lnTo>
                  <a:lnTo>
                    <a:pt x="199" y="531"/>
                  </a:lnTo>
                  <a:lnTo>
                    <a:pt x="199" y="531"/>
                  </a:lnTo>
                  <a:lnTo>
                    <a:pt x="227" y="537"/>
                  </a:lnTo>
                  <a:lnTo>
                    <a:pt x="253" y="540"/>
                  </a:lnTo>
                  <a:lnTo>
                    <a:pt x="280" y="540"/>
                  </a:lnTo>
                  <a:lnTo>
                    <a:pt x="306" y="537"/>
                  </a:lnTo>
                  <a:lnTo>
                    <a:pt x="332" y="532"/>
                  </a:lnTo>
                  <a:lnTo>
                    <a:pt x="357" y="526"/>
                  </a:lnTo>
                  <a:lnTo>
                    <a:pt x="382" y="515"/>
                  </a:lnTo>
                  <a:lnTo>
                    <a:pt x="404" y="503"/>
                  </a:lnTo>
                  <a:lnTo>
                    <a:pt x="426" y="490"/>
                  </a:lnTo>
                  <a:lnTo>
                    <a:pt x="447" y="473"/>
                  </a:lnTo>
                  <a:lnTo>
                    <a:pt x="465" y="455"/>
                  </a:lnTo>
                  <a:lnTo>
                    <a:pt x="482" y="436"/>
                  </a:lnTo>
                  <a:lnTo>
                    <a:pt x="498" y="415"/>
                  </a:lnTo>
                  <a:lnTo>
                    <a:pt x="511" y="391"/>
                  </a:lnTo>
                  <a:lnTo>
                    <a:pt x="521" y="367"/>
                  </a:lnTo>
                  <a:lnTo>
                    <a:pt x="530" y="341"/>
                  </a:lnTo>
                  <a:lnTo>
                    <a:pt x="530" y="341"/>
                  </a:lnTo>
                  <a:lnTo>
                    <a:pt x="536" y="313"/>
                  </a:lnTo>
                  <a:lnTo>
                    <a:pt x="540" y="286"/>
                  </a:lnTo>
                  <a:lnTo>
                    <a:pt x="540" y="260"/>
                  </a:lnTo>
                  <a:lnTo>
                    <a:pt x="537" y="232"/>
                  </a:lnTo>
                  <a:lnTo>
                    <a:pt x="532" y="208"/>
                  </a:lnTo>
                  <a:lnTo>
                    <a:pt x="525" y="182"/>
                  </a:lnTo>
                  <a:lnTo>
                    <a:pt x="515" y="158"/>
                  </a:lnTo>
                  <a:lnTo>
                    <a:pt x="503" y="135"/>
                  </a:lnTo>
                  <a:lnTo>
                    <a:pt x="489" y="114"/>
                  </a:lnTo>
                  <a:lnTo>
                    <a:pt x="473" y="93"/>
                  </a:lnTo>
                  <a:lnTo>
                    <a:pt x="455" y="73"/>
                  </a:lnTo>
                  <a:lnTo>
                    <a:pt x="435" y="56"/>
                  </a:lnTo>
                  <a:lnTo>
                    <a:pt x="413" y="42"/>
                  </a:lnTo>
                  <a:lnTo>
                    <a:pt x="391" y="29"/>
                  </a:lnTo>
                  <a:lnTo>
                    <a:pt x="365" y="17"/>
                  </a:lnTo>
                  <a:lnTo>
                    <a:pt x="339" y="10"/>
                  </a:lnTo>
                  <a:lnTo>
                    <a:pt x="33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41"/>
            <p:cNvSpPr>
              <a:spLocks/>
            </p:cNvSpPr>
            <p:nvPr userDrawn="1"/>
          </p:nvSpPr>
          <p:spPr bwMode="auto">
            <a:xfrm>
              <a:off x="2192" y="2227"/>
              <a:ext cx="115" cy="115"/>
            </a:xfrm>
            <a:custGeom>
              <a:avLst/>
              <a:gdLst>
                <a:gd name="T0" fmla="*/ 290 w 460"/>
                <a:gd name="T1" fmla="*/ 8 h 460"/>
                <a:gd name="T2" fmla="*/ 244 w 460"/>
                <a:gd name="T3" fmla="*/ 1 h 460"/>
                <a:gd name="T4" fmla="*/ 198 w 460"/>
                <a:gd name="T5" fmla="*/ 3 h 460"/>
                <a:gd name="T6" fmla="*/ 155 w 460"/>
                <a:gd name="T7" fmla="*/ 13 h 460"/>
                <a:gd name="T8" fmla="*/ 115 w 460"/>
                <a:gd name="T9" fmla="*/ 31 h 460"/>
                <a:gd name="T10" fmla="*/ 80 w 460"/>
                <a:gd name="T11" fmla="*/ 57 h 460"/>
                <a:gd name="T12" fmla="*/ 48 w 460"/>
                <a:gd name="T13" fmla="*/ 89 h 460"/>
                <a:gd name="T14" fmla="*/ 25 w 460"/>
                <a:gd name="T15" fmla="*/ 128 h 460"/>
                <a:gd name="T16" fmla="*/ 8 w 460"/>
                <a:gd name="T17" fmla="*/ 171 h 460"/>
                <a:gd name="T18" fmla="*/ 4 w 460"/>
                <a:gd name="T19" fmla="*/ 194 h 460"/>
                <a:gd name="T20" fmla="*/ 0 w 460"/>
                <a:gd name="T21" fmla="*/ 240 h 460"/>
                <a:gd name="T22" fmla="*/ 7 w 460"/>
                <a:gd name="T23" fmla="*/ 284 h 460"/>
                <a:gd name="T24" fmla="*/ 21 w 460"/>
                <a:gd name="T25" fmla="*/ 326 h 460"/>
                <a:gd name="T26" fmla="*/ 43 w 460"/>
                <a:gd name="T27" fmla="*/ 364 h 460"/>
                <a:gd name="T28" fmla="*/ 72 w 460"/>
                <a:gd name="T29" fmla="*/ 396 h 460"/>
                <a:gd name="T30" fmla="*/ 107 w 460"/>
                <a:gd name="T31" fmla="*/ 423 h 460"/>
                <a:gd name="T32" fmla="*/ 149 w 460"/>
                <a:gd name="T33" fmla="*/ 444 h 460"/>
                <a:gd name="T34" fmla="*/ 171 w 460"/>
                <a:gd name="T35" fmla="*/ 452 h 460"/>
                <a:gd name="T36" fmla="*/ 217 w 460"/>
                <a:gd name="T37" fmla="*/ 459 h 460"/>
                <a:gd name="T38" fmla="*/ 262 w 460"/>
                <a:gd name="T39" fmla="*/ 457 h 460"/>
                <a:gd name="T40" fmla="*/ 305 w 460"/>
                <a:gd name="T41" fmla="*/ 447 h 460"/>
                <a:gd name="T42" fmla="*/ 346 w 460"/>
                <a:gd name="T43" fmla="*/ 429 h 460"/>
                <a:gd name="T44" fmla="*/ 381 w 460"/>
                <a:gd name="T45" fmla="*/ 403 h 460"/>
                <a:gd name="T46" fmla="*/ 412 w 460"/>
                <a:gd name="T47" fmla="*/ 371 h 460"/>
                <a:gd name="T48" fmla="*/ 435 w 460"/>
                <a:gd name="T49" fmla="*/ 332 h 460"/>
                <a:gd name="T50" fmla="*/ 452 w 460"/>
                <a:gd name="T51" fmla="*/ 289 h 460"/>
                <a:gd name="T52" fmla="*/ 456 w 460"/>
                <a:gd name="T53" fmla="*/ 266 h 460"/>
                <a:gd name="T54" fmla="*/ 460 w 460"/>
                <a:gd name="T55" fmla="*/ 220 h 460"/>
                <a:gd name="T56" fmla="*/ 454 w 460"/>
                <a:gd name="T57" fmla="*/ 177 h 460"/>
                <a:gd name="T58" fmla="*/ 439 w 460"/>
                <a:gd name="T59" fmla="*/ 136 h 460"/>
                <a:gd name="T60" fmla="*/ 417 w 460"/>
                <a:gd name="T61" fmla="*/ 96 h 460"/>
                <a:gd name="T62" fmla="*/ 389 w 460"/>
                <a:gd name="T63" fmla="*/ 64 h 460"/>
                <a:gd name="T64" fmla="*/ 353 w 460"/>
                <a:gd name="T65" fmla="*/ 36 h 460"/>
                <a:gd name="T66" fmla="*/ 312 w 460"/>
                <a:gd name="T67" fmla="*/ 16 h 460"/>
                <a:gd name="T68" fmla="*/ 290 w 460"/>
                <a:gd name="T69" fmla="*/ 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90" y="8"/>
                  </a:moveTo>
                  <a:lnTo>
                    <a:pt x="290" y="8"/>
                  </a:lnTo>
                  <a:lnTo>
                    <a:pt x="266" y="4"/>
                  </a:lnTo>
                  <a:lnTo>
                    <a:pt x="244" y="1"/>
                  </a:lnTo>
                  <a:lnTo>
                    <a:pt x="220" y="0"/>
                  </a:lnTo>
                  <a:lnTo>
                    <a:pt x="198" y="3"/>
                  </a:lnTo>
                  <a:lnTo>
                    <a:pt x="177" y="7"/>
                  </a:lnTo>
                  <a:lnTo>
                    <a:pt x="155" y="13"/>
                  </a:lnTo>
                  <a:lnTo>
                    <a:pt x="134" y="21"/>
                  </a:lnTo>
                  <a:lnTo>
                    <a:pt x="115" y="31"/>
                  </a:lnTo>
                  <a:lnTo>
                    <a:pt x="97" y="43"/>
                  </a:lnTo>
                  <a:lnTo>
                    <a:pt x="80" y="57"/>
                  </a:lnTo>
                  <a:lnTo>
                    <a:pt x="64" y="72"/>
                  </a:lnTo>
                  <a:lnTo>
                    <a:pt x="48" y="89"/>
                  </a:lnTo>
                  <a:lnTo>
                    <a:pt x="37" y="107"/>
                  </a:lnTo>
                  <a:lnTo>
                    <a:pt x="25" y="128"/>
                  </a:lnTo>
                  <a:lnTo>
                    <a:pt x="16" y="149"/>
                  </a:lnTo>
                  <a:lnTo>
                    <a:pt x="8" y="171"/>
                  </a:lnTo>
                  <a:lnTo>
                    <a:pt x="8" y="171"/>
                  </a:lnTo>
                  <a:lnTo>
                    <a:pt x="4" y="194"/>
                  </a:lnTo>
                  <a:lnTo>
                    <a:pt x="2" y="216"/>
                  </a:lnTo>
                  <a:lnTo>
                    <a:pt x="0" y="240"/>
                  </a:lnTo>
                  <a:lnTo>
                    <a:pt x="3" y="262"/>
                  </a:lnTo>
                  <a:lnTo>
                    <a:pt x="7" y="284"/>
                  </a:lnTo>
                  <a:lnTo>
                    <a:pt x="13" y="305"/>
                  </a:lnTo>
                  <a:lnTo>
                    <a:pt x="21" y="326"/>
                  </a:lnTo>
                  <a:lnTo>
                    <a:pt x="31" y="345"/>
                  </a:lnTo>
                  <a:lnTo>
                    <a:pt x="43" y="364"/>
                  </a:lnTo>
                  <a:lnTo>
                    <a:pt x="58" y="380"/>
                  </a:lnTo>
                  <a:lnTo>
                    <a:pt x="72" y="396"/>
                  </a:lnTo>
                  <a:lnTo>
                    <a:pt x="89" y="412"/>
                  </a:lnTo>
                  <a:lnTo>
                    <a:pt x="107" y="423"/>
                  </a:lnTo>
                  <a:lnTo>
                    <a:pt x="128" y="435"/>
                  </a:lnTo>
                  <a:lnTo>
                    <a:pt x="149" y="444"/>
                  </a:lnTo>
                  <a:lnTo>
                    <a:pt x="171" y="452"/>
                  </a:lnTo>
                  <a:lnTo>
                    <a:pt x="171" y="452"/>
                  </a:lnTo>
                  <a:lnTo>
                    <a:pt x="194" y="456"/>
                  </a:lnTo>
                  <a:lnTo>
                    <a:pt x="217" y="459"/>
                  </a:lnTo>
                  <a:lnTo>
                    <a:pt x="240" y="460"/>
                  </a:lnTo>
                  <a:lnTo>
                    <a:pt x="262" y="457"/>
                  </a:lnTo>
                  <a:lnTo>
                    <a:pt x="284" y="453"/>
                  </a:lnTo>
                  <a:lnTo>
                    <a:pt x="305" y="447"/>
                  </a:lnTo>
                  <a:lnTo>
                    <a:pt x="326" y="439"/>
                  </a:lnTo>
                  <a:lnTo>
                    <a:pt x="346" y="429"/>
                  </a:lnTo>
                  <a:lnTo>
                    <a:pt x="364" y="417"/>
                  </a:lnTo>
                  <a:lnTo>
                    <a:pt x="381" y="403"/>
                  </a:lnTo>
                  <a:lnTo>
                    <a:pt x="396" y="388"/>
                  </a:lnTo>
                  <a:lnTo>
                    <a:pt x="412" y="371"/>
                  </a:lnTo>
                  <a:lnTo>
                    <a:pt x="424" y="353"/>
                  </a:lnTo>
                  <a:lnTo>
                    <a:pt x="435" y="332"/>
                  </a:lnTo>
                  <a:lnTo>
                    <a:pt x="445" y="311"/>
                  </a:lnTo>
                  <a:lnTo>
                    <a:pt x="452" y="289"/>
                  </a:lnTo>
                  <a:lnTo>
                    <a:pt x="452" y="289"/>
                  </a:lnTo>
                  <a:lnTo>
                    <a:pt x="456" y="266"/>
                  </a:lnTo>
                  <a:lnTo>
                    <a:pt x="459" y="244"/>
                  </a:lnTo>
                  <a:lnTo>
                    <a:pt x="460" y="220"/>
                  </a:lnTo>
                  <a:lnTo>
                    <a:pt x="458" y="198"/>
                  </a:lnTo>
                  <a:lnTo>
                    <a:pt x="454" y="177"/>
                  </a:lnTo>
                  <a:lnTo>
                    <a:pt x="447" y="155"/>
                  </a:lnTo>
                  <a:lnTo>
                    <a:pt x="439" y="136"/>
                  </a:lnTo>
                  <a:lnTo>
                    <a:pt x="429" y="115"/>
                  </a:lnTo>
                  <a:lnTo>
                    <a:pt x="417" y="96"/>
                  </a:lnTo>
                  <a:lnTo>
                    <a:pt x="403" y="79"/>
                  </a:lnTo>
                  <a:lnTo>
                    <a:pt x="389" y="64"/>
                  </a:lnTo>
                  <a:lnTo>
                    <a:pt x="372" y="50"/>
                  </a:lnTo>
                  <a:lnTo>
                    <a:pt x="353" y="36"/>
                  </a:lnTo>
                  <a:lnTo>
                    <a:pt x="333" y="25"/>
                  </a:lnTo>
                  <a:lnTo>
                    <a:pt x="312" y="16"/>
                  </a:lnTo>
                  <a:lnTo>
                    <a:pt x="290" y="8"/>
                  </a:lnTo>
                  <a:lnTo>
                    <a:pt x="29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42"/>
            <p:cNvSpPr>
              <a:spLocks/>
            </p:cNvSpPr>
            <p:nvPr userDrawn="1"/>
          </p:nvSpPr>
          <p:spPr bwMode="auto">
            <a:xfrm>
              <a:off x="2136" y="2482"/>
              <a:ext cx="95" cy="94"/>
            </a:xfrm>
            <a:custGeom>
              <a:avLst/>
              <a:gdLst>
                <a:gd name="T0" fmla="*/ 238 w 378"/>
                <a:gd name="T1" fmla="*/ 6 h 378"/>
                <a:gd name="T2" fmla="*/ 200 w 378"/>
                <a:gd name="T3" fmla="*/ 0 h 378"/>
                <a:gd name="T4" fmla="*/ 163 w 378"/>
                <a:gd name="T5" fmla="*/ 1 h 378"/>
                <a:gd name="T6" fmla="*/ 127 w 378"/>
                <a:gd name="T7" fmla="*/ 10 h 378"/>
                <a:gd name="T8" fmla="*/ 95 w 378"/>
                <a:gd name="T9" fmla="*/ 26 h 378"/>
                <a:gd name="T10" fmla="*/ 65 w 378"/>
                <a:gd name="T11" fmla="*/ 47 h 378"/>
                <a:gd name="T12" fmla="*/ 40 w 378"/>
                <a:gd name="T13" fmla="*/ 73 h 378"/>
                <a:gd name="T14" fmla="*/ 21 w 378"/>
                <a:gd name="T15" fmla="*/ 104 h 378"/>
                <a:gd name="T16" fmla="*/ 6 w 378"/>
                <a:gd name="T17" fmla="*/ 141 h 378"/>
                <a:gd name="T18" fmla="*/ 2 w 378"/>
                <a:gd name="T19" fmla="*/ 159 h 378"/>
                <a:gd name="T20" fmla="*/ 0 w 378"/>
                <a:gd name="T21" fmla="*/ 197 h 378"/>
                <a:gd name="T22" fmla="*/ 5 w 378"/>
                <a:gd name="T23" fmla="*/ 233 h 378"/>
                <a:gd name="T24" fmla="*/ 17 w 378"/>
                <a:gd name="T25" fmla="*/ 267 h 378"/>
                <a:gd name="T26" fmla="*/ 35 w 378"/>
                <a:gd name="T27" fmla="*/ 298 h 378"/>
                <a:gd name="T28" fmla="*/ 60 w 378"/>
                <a:gd name="T29" fmla="*/ 327 h 378"/>
                <a:gd name="T30" fmla="*/ 88 w 378"/>
                <a:gd name="T31" fmla="*/ 349 h 378"/>
                <a:gd name="T32" fmla="*/ 122 w 378"/>
                <a:gd name="T33" fmla="*/ 366 h 378"/>
                <a:gd name="T34" fmla="*/ 140 w 378"/>
                <a:gd name="T35" fmla="*/ 371 h 378"/>
                <a:gd name="T36" fmla="*/ 178 w 378"/>
                <a:gd name="T37" fmla="*/ 378 h 378"/>
                <a:gd name="T38" fmla="*/ 215 w 378"/>
                <a:gd name="T39" fmla="*/ 376 h 378"/>
                <a:gd name="T40" fmla="*/ 251 w 378"/>
                <a:gd name="T41" fmla="*/ 367 h 378"/>
                <a:gd name="T42" fmla="*/ 284 w 378"/>
                <a:gd name="T43" fmla="*/ 353 h 378"/>
                <a:gd name="T44" fmla="*/ 314 w 378"/>
                <a:gd name="T45" fmla="*/ 332 h 378"/>
                <a:gd name="T46" fmla="*/ 338 w 378"/>
                <a:gd name="T47" fmla="*/ 305 h 378"/>
                <a:gd name="T48" fmla="*/ 358 w 378"/>
                <a:gd name="T49" fmla="*/ 273 h 378"/>
                <a:gd name="T50" fmla="*/ 372 w 378"/>
                <a:gd name="T51" fmla="*/ 238 h 378"/>
                <a:gd name="T52" fmla="*/ 376 w 378"/>
                <a:gd name="T53" fmla="*/ 219 h 378"/>
                <a:gd name="T54" fmla="*/ 378 w 378"/>
                <a:gd name="T55" fmla="*/ 181 h 378"/>
                <a:gd name="T56" fmla="*/ 372 w 378"/>
                <a:gd name="T57" fmla="*/ 144 h 378"/>
                <a:gd name="T58" fmla="*/ 361 w 378"/>
                <a:gd name="T59" fmla="*/ 111 h 378"/>
                <a:gd name="T60" fmla="*/ 342 w 378"/>
                <a:gd name="T61" fmla="*/ 79 h 378"/>
                <a:gd name="T62" fmla="*/ 319 w 378"/>
                <a:gd name="T63" fmla="*/ 52 h 378"/>
                <a:gd name="T64" fmla="*/ 290 w 378"/>
                <a:gd name="T65" fmla="*/ 30 h 378"/>
                <a:gd name="T66" fmla="*/ 256 w 378"/>
                <a:gd name="T67" fmla="*/ 13 h 378"/>
                <a:gd name="T68" fmla="*/ 238 w 378"/>
                <a:gd name="T69" fmla="*/ 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6"/>
                  </a:moveTo>
                  <a:lnTo>
                    <a:pt x="238" y="6"/>
                  </a:lnTo>
                  <a:lnTo>
                    <a:pt x="219" y="2"/>
                  </a:lnTo>
                  <a:lnTo>
                    <a:pt x="200" y="0"/>
                  </a:lnTo>
                  <a:lnTo>
                    <a:pt x="182" y="0"/>
                  </a:lnTo>
                  <a:lnTo>
                    <a:pt x="163" y="1"/>
                  </a:lnTo>
                  <a:lnTo>
                    <a:pt x="146" y="5"/>
                  </a:lnTo>
                  <a:lnTo>
                    <a:pt x="127" y="10"/>
                  </a:lnTo>
                  <a:lnTo>
                    <a:pt x="110" y="17"/>
                  </a:lnTo>
                  <a:lnTo>
                    <a:pt x="95" y="26"/>
                  </a:lnTo>
                  <a:lnTo>
                    <a:pt x="79" y="35"/>
                  </a:lnTo>
                  <a:lnTo>
                    <a:pt x="65" y="47"/>
                  </a:lnTo>
                  <a:lnTo>
                    <a:pt x="52" y="58"/>
                  </a:lnTo>
                  <a:lnTo>
                    <a:pt x="40" y="73"/>
                  </a:lnTo>
                  <a:lnTo>
                    <a:pt x="30" y="88"/>
                  </a:lnTo>
                  <a:lnTo>
                    <a:pt x="21" y="104"/>
                  </a:lnTo>
                  <a:lnTo>
                    <a:pt x="13" y="122"/>
                  </a:lnTo>
                  <a:lnTo>
                    <a:pt x="6" y="141"/>
                  </a:lnTo>
                  <a:lnTo>
                    <a:pt x="6" y="141"/>
                  </a:lnTo>
                  <a:lnTo>
                    <a:pt x="2" y="159"/>
                  </a:lnTo>
                  <a:lnTo>
                    <a:pt x="1" y="178"/>
                  </a:lnTo>
                  <a:lnTo>
                    <a:pt x="0" y="197"/>
                  </a:lnTo>
                  <a:lnTo>
                    <a:pt x="2" y="215"/>
                  </a:lnTo>
                  <a:lnTo>
                    <a:pt x="5" y="233"/>
                  </a:lnTo>
                  <a:lnTo>
                    <a:pt x="10" y="250"/>
                  </a:lnTo>
                  <a:lnTo>
                    <a:pt x="17" y="267"/>
                  </a:lnTo>
                  <a:lnTo>
                    <a:pt x="26" y="284"/>
                  </a:lnTo>
                  <a:lnTo>
                    <a:pt x="35" y="298"/>
                  </a:lnTo>
                  <a:lnTo>
                    <a:pt x="47" y="313"/>
                  </a:lnTo>
                  <a:lnTo>
                    <a:pt x="60" y="327"/>
                  </a:lnTo>
                  <a:lnTo>
                    <a:pt x="73" y="339"/>
                  </a:lnTo>
                  <a:lnTo>
                    <a:pt x="88" y="349"/>
                  </a:lnTo>
                  <a:lnTo>
                    <a:pt x="104" y="358"/>
                  </a:lnTo>
                  <a:lnTo>
                    <a:pt x="122" y="366"/>
                  </a:lnTo>
                  <a:lnTo>
                    <a:pt x="140" y="371"/>
                  </a:lnTo>
                  <a:lnTo>
                    <a:pt x="140" y="371"/>
                  </a:lnTo>
                  <a:lnTo>
                    <a:pt x="159" y="375"/>
                  </a:lnTo>
                  <a:lnTo>
                    <a:pt x="178" y="378"/>
                  </a:lnTo>
                  <a:lnTo>
                    <a:pt x="196" y="378"/>
                  </a:lnTo>
                  <a:lnTo>
                    <a:pt x="215" y="376"/>
                  </a:lnTo>
                  <a:lnTo>
                    <a:pt x="233" y="372"/>
                  </a:lnTo>
                  <a:lnTo>
                    <a:pt x="251" y="367"/>
                  </a:lnTo>
                  <a:lnTo>
                    <a:pt x="268" y="361"/>
                  </a:lnTo>
                  <a:lnTo>
                    <a:pt x="284" y="353"/>
                  </a:lnTo>
                  <a:lnTo>
                    <a:pt x="299" y="342"/>
                  </a:lnTo>
                  <a:lnTo>
                    <a:pt x="314" y="332"/>
                  </a:lnTo>
                  <a:lnTo>
                    <a:pt x="327" y="319"/>
                  </a:lnTo>
                  <a:lnTo>
                    <a:pt x="338" y="305"/>
                  </a:lnTo>
                  <a:lnTo>
                    <a:pt x="349" y="290"/>
                  </a:lnTo>
                  <a:lnTo>
                    <a:pt x="358" y="273"/>
                  </a:lnTo>
                  <a:lnTo>
                    <a:pt x="366" y="257"/>
                  </a:lnTo>
                  <a:lnTo>
                    <a:pt x="372" y="238"/>
                  </a:lnTo>
                  <a:lnTo>
                    <a:pt x="372" y="238"/>
                  </a:lnTo>
                  <a:lnTo>
                    <a:pt x="376" y="219"/>
                  </a:lnTo>
                  <a:lnTo>
                    <a:pt x="378" y="200"/>
                  </a:lnTo>
                  <a:lnTo>
                    <a:pt x="378" y="181"/>
                  </a:lnTo>
                  <a:lnTo>
                    <a:pt x="376" y="163"/>
                  </a:lnTo>
                  <a:lnTo>
                    <a:pt x="372" y="144"/>
                  </a:lnTo>
                  <a:lnTo>
                    <a:pt x="368" y="128"/>
                  </a:lnTo>
                  <a:lnTo>
                    <a:pt x="361" y="111"/>
                  </a:lnTo>
                  <a:lnTo>
                    <a:pt x="353" y="95"/>
                  </a:lnTo>
                  <a:lnTo>
                    <a:pt x="342" y="79"/>
                  </a:lnTo>
                  <a:lnTo>
                    <a:pt x="332" y="65"/>
                  </a:lnTo>
                  <a:lnTo>
                    <a:pt x="319" y="52"/>
                  </a:lnTo>
                  <a:lnTo>
                    <a:pt x="306" y="40"/>
                  </a:lnTo>
                  <a:lnTo>
                    <a:pt x="290" y="30"/>
                  </a:lnTo>
                  <a:lnTo>
                    <a:pt x="273" y="19"/>
                  </a:lnTo>
                  <a:lnTo>
                    <a:pt x="256" y="13"/>
                  </a:lnTo>
                  <a:lnTo>
                    <a:pt x="238" y="6"/>
                  </a:lnTo>
                  <a:lnTo>
                    <a:pt x="238"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143"/>
            <p:cNvSpPr>
              <a:spLocks/>
            </p:cNvSpPr>
            <p:nvPr userDrawn="1"/>
          </p:nvSpPr>
          <p:spPr bwMode="auto">
            <a:xfrm>
              <a:off x="2081" y="2736"/>
              <a:ext cx="74" cy="75"/>
            </a:xfrm>
            <a:custGeom>
              <a:avLst/>
              <a:gdLst>
                <a:gd name="T0" fmla="*/ 188 w 297"/>
                <a:gd name="T1" fmla="*/ 5 h 297"/>
                <a:gd name="T2" fmla="*/ 158 w 297"/>
                <a:gd name="T3" fmla="*/ 0 h 297"/>
                <a:gd name="T4" fmla="*/ 129 w 297"/>
                <a:gd name="T5" fmla="*/ 1 h 297"/>
                <a:gd name="T6" fmla="*/ 101 w 297"/>
                <a:gd name="T7" fmla="*/ 7 h 297"/>
                <a:gd name="T8" fmla="*/ 74 w 297"/>
                <a:gd name="T9" fmla="*/ 19 h 297"/>
                <a:gd name="T10" fmla="*/ 51 w 297"/>
                <a:gd name="T11" fmla="*/ 36 h 297"/>
                <a:gd name="T12" fmla="*/ 31 w 297"/>
                <a:gd name="T13" fmla="*/ 57 h 297"/>
                <a:gd name="T14" fmla="*/ 16 w 297"/>
                <a:gd name="T15" fmla="*/ 82 h 297"/>
                <a:gd name="T16" fmla="*/ 5 w 297"/>
                <a:gd name="T17" fmla="*/ 109 h 297"/>
                <a:gd name="T18" fmla="*/ 3 w 297"/>
                <a:gd name="T19" fmla="*/ 125 h 297"/>
                <a:gd name="T20" fmla="*/ 0 w 297"/>
                <a:gd name="T21" fmla="*/ 153 h 297"/>
                <a:gd name="T22" fmla="*/ 4 w 297"/>
                <a:gd name="T23" fmla="*/ 182 h 297"/>
                <a:gd name="T24" fmla="*/ 14 w 297"/>
                <a:gd name="T25" fmla="*/ 209 h 297"/>
                <a:gd name="T26" fmla="*/ 28 w 297"/>
                <a:gd name="T27" fmla="*/ 234 h 297"/>
                <a:gd name="T28" fmla="*/ 47 w 297"/>
                <a:gd name="T29" fmla="*/ 256 h 297"/>
                <a:gd name="T30" fmla="*/ 69 w 297"/>
                <a:gd name="T31" fmla="*/ 273 h 297"/>
                <a:gd name="T32" fmla="*/ 97 w 297"/>
                <a:gd name="T33" fmla="*/ 286 h 297"/>
                <a:gd name="T34" fmla="*/ 111 w 297"/>
                <a:gd name="T35" fmla="*/ 292 h 297"/>
                <a:gd name="T36" fmla="*/ 140 w 297"/>
                <a:gd name="T37" fmla="*/ 297 h 297"/>
                <a:gd name="T38" fmla="*/ 170 w 297"/>
                <a:gd name="T39" fmla="*/ 295 h 297"/>
                <a:gd name="T40" fmla="*/ 197 w 297"/>
                <a:gd name="T41" fmla="*/ 289 h 297"/>
                <a:gd name="T42" fmla="*/ 223 w 297"/>
                <a:gd name="T43" fmla="*/ 277 h 297"/>
                <a:gd name="T44" fmla="*/ 246 w 297"/>
                <a:gd name="T45" fmla="*/ 260 h 297"/>
                <a:gd name="T46" fmla="*/ 266 w 297"/>
                <a:gd name="T47" fmla="*/ 239 h 297"/>
                <a:gd name="T48" fmla="*/ 282 w 297"/>
                <a:gd name="T49" fmla="*/ 215 h 297"/>
                <a:gd name="T50" fmla="*/ 292 w 297"/>
                <a:gd name="T51" fmla="*/ 186 h 297"/>
                <a:gd name="T52" fmla="*/ 296 w 297"/>
                <a:gd name="T53" fmla="*/ 172 h 297"/>
                <a:gd name="T54" fmla="*/ 297 w 297"/>
                <a:gd name="T55" fmla="*/ 142 h 297"/>
                <a:gd name="T56" fmla="*/ 293 w 297"/>
                <a:gd name="T57" fmla="*/ 113 h 297"/>
                <a:gd name="T58" fmla="*/ 284 w 297"/>
                <a:gd name="T59" fmla="*/ 87 h 297"/>
                <a:gd name="T60" fmla="*/ 270 w 297"/>
                <a:gd name="T61" fmla="*/ 62 h 297"/>
                <a:gd name="T62" fmla="*/ 252 w 297"/>
                <a:gd name="T63" fmla="*/ 40 h 297"/>
                <a:gd name="T64" fmla="*/ 228 w 297"/>
                <a:gd name="T65" fmla="*/ 22 h 297"/>
                <a:gd name="T66" fmla="*/ 202 w 297"/>
                <a:gd name="T67" fmla="*/ 9 h 297"/>
                <a:gd name="T68" fmla="*/ 188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8" y="5"/>
                  </a:moveTo>
                  <a:lnTo>
                    <a:pt x="188" y="5"/>
                  </a:lnTo>
                  <a:lnTo>
                    <a:pt x="172" y="1"/>
                  </a:lnTo>
                  <a:lnTo>
                    <a:pt x="158" y="0"/>
                  </a:lnTo>
                  <a:lnTo>
                    <a:pt x="144" y="0"/>
                  </a:lnTo>
                  <a:lnTo>
                    <a:pt x="129" y="1"/>
                  </a:lnTo>
                  <a:lnTo>
                    <a:pt x="115" y="4"/>
                  </a:lnTo>
                  <a:lnTo>
                    <a:pt x="101" y="7"/>
                  </a:lnTo>
                  <a:lnTo>
                    <a:pt x="87" y="13"/>
                  </a:lnTo>
                  <a:lnTo>
                    <a:pt x="74" y="19"/>
                  </a:lnTo>
                  <a:lnTo>
                    <a:pt x="63" y="27"/>
                  </a:lnTo>
                  <a:lnTo>
                    <a:pt x="51" y="36"/>
                  </a:lnTo>
                  <a:lnTo>
                    <a:pt x="41" y="45"/>
                  </a:lnTo>
                  <a:lnTo>
                    <a:pt x="31" y="57"/>
                  </a:lnTo>
                  <a:lnTo>
                    <a:pt x="24" y="69"/>
                  </a:lnTo>
                  <a:lnTo>
                    <a:pt x="16" y="82"/>
                  </a:lnTo>
                  <a:lnTo>
                    <a:pt x="11" y="95"/>
                  </a:lnTo>
                  <a:lnTo>
                    <a:pt x="5" y="109"/>
                  </a:lnTo>
                  <a:lnTo>
                    <a:pt x="5" y="109"/>
                  </a:lnTo>
                  <a:lnTo>
                    <a:pt x="3" y="125"/>
                  </a:lnTo>
                  <a:lnTo>
                    <a:pt x="0" y="139"/>
                  </a:lnTo>
                  <a:lnTo>
                    <a:pt x="0" y="153"/>
                  </a:lnTo>
                  <a:lnTo>
                    <a:pt x="1" y="169"/>
                  </a:lnTo>
                  <a:lnTo>
                    <a:pt x="4" y="182"/>
                  </a:lnTo>
                  <a:lnTo>
                    <a:pt x="8" y="196"/>
                  </a:lnTo>
                  <a:lnTo>
                    <a:pt x="14" y="209"/>
                  </a:lnTo>
                  <a:lnTo>
                    <a:pt x="21" y="222"/>
                  </a:lnTo>
                  <a:lnTo>
                    <a:pt x="28" y="234"/>
                  </a:lnTo>
                  <a:lnTo>
                    <a:pt x="37" y="246"/>
                  </a:lnTo>
                  <a:lnTo>
                    <a:pt x="47" y="256"/>
                  </a:lnTo>
                  <a:lnTo>
                    <a:pt x="57" y="265"/>
                  </a:lnTo>
                  <a:lnTo>
                    <a:pt x="69" y="273"/>
                  </a:lnTo>
                  <a:lnTo>
                    <a:pt x="82" y="281"/>
                  </a:lnTo>
                  <a:lnTo>
                    <a:pt x="97" y="286"/>
                  </a:lnTo>
                  <a:lnTo>
                    <a:pt x="111" y="292"/>
                  </a:lnTo>
                  <a:lnTo>
                    <a:pt x="111" y="292"/>
                  </a:lnTo>
                  <a:lnTo>
                    <a:pt x="125" y="294"/>
                  </a:lnTo>
                  <a:lnTo>
                    <a:pt x="140" y="297"/>
                  </a:lnTo>
                  <a:lnTo>
                    <a:pt x="155" y="297"/>
                  </a:lnTo>
                  <a:lnTo>
                    <a:pt x="170" y="295"/>
                  </a:lnTo>
                  <a:lnTo>
                    <a:pt x="184" y="293"/>
                  </a:lnTo>
                  <a:lnTo>
                    <a:pt x="197" y="289"/>
                  </a:lnTo>
                  <a:lnTo>
                    <a:pt x="210" y="284"/>
                  </a:lnTo>
                  <a:lnTo>
                    <a:pt x="223" y="277"/>
                  </a:lnTo>
                  <a:lnTo>
                    <a:pt x="235" y="269"/>
                  </a:lnTo>
                  <a:lnTo>
                    <a:pt x="246" y="260"/>
                  </a:lnTo>
                  <a:lnTo>
                    <a:pt x="257" y="250"/>
                  </a:lnTo>
                  <a:lnTo>
                    <a:pt x="266" y="239"/>
                  </a:lnTo>
                  <a:lnTo>
                    <a:pt x="275" y="228"/>
                  </a:lnTo>
                  <a:lnTo>
                    <a:pt x="282" y="215"/>
                  </a:lnTo>
                  <a:lnTo>
                    <a:pt x="288" y="200"/>
                  </a:lnTo>
                  <a:lnTo>
                    <a:pt x="292" y="186"/>
                  </a:lnTo>
                  <a:lnTo>
                    <a:pt x="292" y="186"/>
                  </a:lnTo>
                  <a:lnTo>
                    <a:pt x="296" y="172"/>
                  </a:lnTo>
                  <a:lnTo>
                    <a:pt x="297" y="157"/>
                  </a:lnTo>
                  <a:lnTo>
                    <a:pt x="297" y="142"/>
                  </a:lnTo>
                  <a:lnTo>
                    <a:pt x="296" y="127"/>
                  </a:lnTo>
                  <a:lnTo>
                    <a:pt x="293" y="113"/>
                  </a:lnTo>
                  <a:lnTo>
                    <a:pt x="289" y="100"/>
                  </a:lnTo>
                  <a:lnTo>
                    <a:pt x="284" y="87"/>
                  </a:lnTo>
                  <a:lnTo>
                    <a:pt x="278" y="74"/>
                  </a:lnTo>
                  <a:lnTo>
                    <a:pt x="270" y="62"/>
                  </a:lnTo>
                  <a:lnTo>
                    <a:pt x="261" y="50"/>
                  </a:lnTo>
                  <a:lnTo>
                    <a:pt x="252" y="40"/>
                  </a:lnTo>
                  <a:lnTo>
                    <a:pt x="240" y="31"/>
                  </a:lnTo>
                  <a:lnTo>
                    <a:pt x="228" y="22"/>
                  </a:lnTo>
                  <a:lnTo>
                    <a:pt x="215" y="15"/>
                  </a:lnTo>
                  <a:lnTo>
                    <a:pt x="202" y="9"/>
                  </a:lnTo>
                  <a:lnTo>
                    <a:pt x="188" y="5"/>
                  </a:lnTo>
                  <a:lnTo>
                    <a:pt x="18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44"/>
            <p:cNvSpPr>
              <a:spLocks/>
            </p:cNvSpPr>
            <p:nvPr userDrawn="1"/>
          </p:nvSpPr>
          <p:spPr bwMode="auto">
            <a:xfrm>
              <a:off x="2762" y="731"/>
              <a:ext cx="236" cy="236"/>
            </a:xfrm>
            <a:custGeom>
              <a:avLst/>
              <a:gdLst>
                <a:gd name="T0" fmla="*/ 448 w 944"/>
                <a:gd name="T1" fmla="*/ 0 h 944"/>
                <a:gd name="T2" fmla="*/ 376 w 944"/>
                <a:gd name="T3" fmla="*/ 9 h 944"/>
                <a:gd name="T4" fmla="*/ 310 w 944"/>
                <a:gd name="T5" fmla="*/ 28 h 944"/>
                <a:gd name="T6" fmla="*/ 247 w 944"/>
                <a:gd name="T7" fmla="*/ 57 h 944"/>
                <a:gd name="T8" fmla="*/ 189 w 944"/>
                <a:gd name="T9" fmla="*/ 93 h 944"/>
                <a:gd name="T10" fmla="*/ 138 w 944"/>
                <a:gd name="T11" fmla="*/ 138 h 944"/>
                <a:gd name="T12" fmla="*/ 93 w 944"/>
                <a:gd name="T13" fmla="*/ 190 h 944"/>
                <a:gd name="T14" fmla="*/ 57 w 944"/>
                <a:gd name="T15" fmla="*/ 247 h 944"/>
                <a:gd name="T16" fmla="*/ 28 w 944"/>
                <a:gd name="T17" fmla="*/ 310 h 944"/>
                <a:gd name="T18" fmla="*/ 9 w 944"/>
                <a:gd name="T19" fmla="*/ 378 h 944"/>
                <a:gd name="T20" fmla="*/ 0 w 944"/>
                <a:gd name="T21" fmla="*/ 448 h 944"/>
                <a:gd name="T22" fmla="*/ 0 w 944"/>
                <a:gd name="T23" fmla="*/ 496 h 944"/>
                <a:gd name="T24" fmla="*/ 9 w 944"/>
                <a:gd name="T25" fmla="*/ 568 h 944"/>
                <a:gd name="T26" fmla="*/ 28 w 944"/>
                <a:gd name="T27" fmla="*/ 634 h 944"/>
                <a:gd name="T28" fmla="*/ 57 w 944"/>
                <a:gd name="T29" fmla="*/ 697 h 944"/>
                <a:gd name="T30" fmla="*/ 93 w 944"/>
                <a:gd name="T31" fmla="*/ 755 h 944"/>
                <a:gd name="T32" fmla="*/ 138 w 944"/>
                <a:gd name="T33" fmla="*/ 806 h 944"/>
                <a:gd name="T34" fmla="*/ 189 w 944"/>
                <a:gd name="T35" fmla="*/ 850 h 944"/>
                <a:gd name="T36" fmla="*/ 247 w 944"/>
                <a:gd name="T37" fmla="*/ 887 h 944"/>
                <a:gd name="T38" fmla="*/ 310 w 944"/>
                <a:gd name="T39" fmla="*/ 916 h 944"/>
                <a:gd name="T40" fmla="*/ 376 w 944"/>
                <a:gd name="T41" fmla="*/ 935 h 944"/>
                <a:gd name="T42" fmla="*/ 448 w 944"/>
                <a:gd name="T43" fmla="*/ 944 h 944"/>
                <a:gd name="T44" fmla="*/ 496 w 944"/>
                <a:gd name="T45" fmla="*/ 944 h 944"/>
                <a:gd name="T46" fmla="*/ 568 w 944"/>
                <a:gd name="T47" fmla="*/ 935 h 944"/>
                <a:gd name="T48" fmla="*/ 634 w 944"/>
                <a:gd name="T49" fmla="*/ 916 h 944"/>
                <a:gd name="T50" fmla="*/ 697 w 944"/>
                <a:gd name="T51" fmla="*/ 887 h 944"/>
                <a:gd name="T52" fmla="*/ 754 w 944"/>
                <a:gd name="T53" fmla="*/ 850 h 944"/>
                <a:gd name="T54" fmla="*/ 806 w 944"/>
                <a:gd name="T55" fmla="*/ 806 h 944"/>
                <a:gd name="T56" fmla="*/ 851 w 944"/>
                <a:gd name="T57" fmla="*/ 755 h 944"/>
                <a:gd name="T58" fmla="*/ 887 w 944"/>
                <a:gd name="T59" fmla="*/ 697 h 944"/>
                <a:gd name="T60" fmla="*/ 916 w 944"/>
                <a:gd name="T61" fmla="*/ 634 h 944"/>
                <a:gd name="T62" fmla="*/ 935 w 944"/>
                <a:gd name="T63" fmla="*/ 568 h 944"/>
                <a:gd name="T64" fmla="*/ 944 w 944"/>
                <a:gd name="T65" fmla="*/ 496 h 944"/>
                <a:gd name="T66" fmla="*/ 944 w 944"/>
                <a:gd name="T67" fmla="*/ 448 h 944"/>
                <a:gd name="T68" fmla="*/ 935 w 944"/>
                <a:gd name="T69" fmla="*/ 378 h 944"/>
                <a:gd name="T70" fmla="*/ 916 w 944"/>
                <a:gd name="T71" fmla="*/ 310 h 944"/>
                <a:gd name="T72" fmla="*/ 887 w 944"/>
                <a:gd name="T73" fmla="*/ 247 h 944"/>
                <a:gd name="T74" fmla="*/ 851 w 944"/>
                <a:gd name="T75" fmla="*/ 190 h 944"/>
                <a:gd name="T76" fmla="*/ 806 w 944"/>
                <a:gd name="T77" fmla="*/ 138 h 944"/>
                <a:gd name="T78" fmla="*/ 754 w 944"/>
                <a:gd name="T79" fmla="*/ 93 h 944"/>
                <a:gd name="T80" fmla="*/ 697 w 944"/>
                <a:gd name="T81" fmla="*/ 57 h 944"/>
                <a:gd name="T82" fmla="*/ 634 w 944"/>
                <a:gd name="T83" fmla="*/ 28 h 944"/>
                <a:gd name="T84" fmla="*/ 568 w 944"/>
                <a:gd name="T85" fmla="*/ 9 h 944"/>
                <a:gd name="T86" fmla="*/ 496 w 944"/>
                <a:gd name="T87" fmla="*/ 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471" y="0"/>
                  </a:moveTo>
                  <a:lnTo>
                    <a:pt x="471" y="0"/>
                  </a:lnTo>
                  <a:lnTo>
                    <a:pt x="448" y="0"/>
                  </a:lnTo>
                  <a:lnTo>
                    <a:pt x="423" y="2"/>
                  </a:lnTo>
                  <a:lnTo>
                    <a:pt x="400" y="5"/>
                  </a:lnTo>
                  <a:lnTo>
                    <a:pt x="376" y="9"/>
                  </a:lnTo>
                  <a:lnTo>
                    <a:pt x="354" y="14"/>
                  </a:lnTo>
                  <a:lnTo>
                    <a:pt x="332" y="21"/>
                  </a:lnTo>
                  <a:lnTo>
                    <a:pt x="310" y="28"/>
                  </a:lnTo>
                  <a:lnTo>
                    <a:pt x="288" y="36"/>
                  </a:lnTo>
                  <a:lnTo>
                    <a:pt x="267" y="47"/>
                  </a:lnTo>
                  <a:lnTo>
                    <a:pt x="247" y="57"/>
                  </a:lnTo>
                  <a:lnTo>
                    <a:pt x="226" y="67"/>
                  </a:lnTo>
                  <a:lnTo>
                    <a:pt x="208" y="80"/>
                  </a:lnTo>
                  <a:lnTo>
                    <a:pt x="189" y="93"/>
                  </a:lnTo>
                  <a:lnTo>
                    <a:pt x="172" y="108"/>
                  </a:lnTo>
                  <a:lnTo>
                    <a:pt x="155" y="122"/>
                  </a:lnTo>
                  <a:lnTo>
                    <a:pt x="138" y="138"/>
                  </a:lnTo>
                  <a:lnTo>
                    <a:pt x="122" y="155"/>
                  </a:lnTo>
                  <a:lnTo>
                    <a:pt x="108" y="172"/>
                  </a:lnTo>
                  <a:lnTo>
                    <a:pt x="93" y="190"/>
                  </a:lnTo>
                  <a:lnTo>
                    <a:pt x="80" y="208"/>
                  </a:lnTo>
                  <a:lnTo>
                    <a:pt x="67" y="228"/>
                  </a:lnTo>
                  <a:lnTo>
                    <a:pt x="57" y="247"/>
                  </a:lnTo>
                  <a:lnTo>
                    <a:pt x="47" y="267"/>
                  </a:lnTo>
                  <a:lnTo>
                    <a:pt x="36" y="288"/>
                  </a:lnTo>
                  <a:lnTo>
                    <a:pt x="28" y="310"/>
                  </a:lnTo>
                  <a:lnTo>
                    <a:pt x="20" y="332"/>
                  </a:lnTo>
                  <a:lnTo>
                    <a:pt x="14" y="354"/>
                  </a:lnTo>
                  <a:lnTo>
                    <a:pt x="9" y="378"/>
                  </a:lnTo>
                  <a:lnTo>
                    <a:pt x="5" y="400"/>
                  </a:lnTo>
                  <a:lnTo>
                    <a:pt x="2" y="424"/>
                  </a:lnTo>
                  <a:lnTo>
                    <a:pt x="0" y="448"/>
                  </a:lnTo>
                  <a:lnTo>
                    <a:pt x="0" y="473"/>
                  </a:lnTo>
                  <a:lnTo>
                    <a:pt x="0" y="473"/>
                  </a:lnTo>
                  <a:lnTo>
                    <a:pt x="0" y="496"/>
                  </a:lnTo>
                  <a:lnTo>
                    <a:pt x="2" y="521"/>
                  </a:lnTo>
                  <a:lnTo>
                    <a:pt x="5" y="544"/>
                  </a:lnTo>
                  <a:lnTo>
                    <a:pt x="9" y="568"/>
                  </a:lnTo>
                  <a:lnTo>
                    <a:pt x="14" y="590"/>
                  </a:lnTo>
                  <a:lnTo>
                    <a:pt x="20" y="612"/>
                  </a:lnTo>
                  <a:lnTo>
                    <a:pt x="28" y="634"/>
                  </a:lnTo>
                  <a:lnTo>
                    <a:pt x="36" y="656"/>
                  </a:lnTo>
                  <a:lnTo>
                    <a:pt x="47" y="677"/>
                  </a:lnTo>
                  <a:lnTo>
                    <a:pt x="57" y="697"/>
                  </a:lnTo>
                  <a:lnTo>
                    <a:pt x="67" y="718"/>
                  </a:lnTo>
                  <a:lnTo>
                    <a:pt x="80" y="736"/>
                  </a:lnTo>
                  <a:lnTo>
                    <a:pt x="93" y="755"/>
                  </a:lnTo>
                  <a:lnTo>
                    <a:pt x="108" y="772"/>
                  </a:lnTo>
                  <a:lnTo>
                    <a:pt x="122" y="789"/>
                  </a:lnTo>
                  <a:lnTo>
                    <a:pt x="138" y="806"/>
                  </a:lnTo>
                  <a:lnTo>
                    <a:pt x="155" y="822"/>
                  </a:lnTo>
                  <a:lnTo>
                    <a:pt x="172" y="836"/>
                  </a:lnTo>
                  <a:lnTo>
                    <a:pt x="189" y="850"/>
                  </a:lnTo>
                  <a:lnTo>
                    <a:pt x="208" y="863"/>
                  </a:lnTo>
                  <a:lnTo>
                    <a:pt x="226" y="877"/>
                  </a:lnTo>
                  <a:lnTo>
                    <a:pt x="247" y="887"/>
                  </a:lnTo>
                  <a:lnTo>
                    <a:pt x="267" y="897"/>
                  </a:lnTo>
                  <a:lnTo>
                    <a:pt x="288" y="908"/>
                  </a:lnTo>
                  <a:lnTo>
                    <a:pt x="310" y="916"/>
                  </a:lnTo>
                  <a:lnTo>
                    <a:pt x="332" y="923"/>
                  </a:lnTo>
                  <a:lnTo>
                    <a:pt x="354" y="930"/>
                  </a:lnTo>
                  <a:lnTo>
                    <a:pt x="376" y="935"/>
                  </a:lnTo>
                  <a:lnTo>
                    <a:pt x="400" y="939"/>
                  </a:lnTo>
                  <a:lnTo>
                    <a:pt x="423" y="942"/>
                  </a:lnTo>
                  <a:lnTo>
                    <a:pt x="448" y="944"/>
                  </a:lnTo>
                  <a:lnTo>
                    <a:pt x="471" y="944"/>
                  </a:lnTo>
                  <a:lnTo>
                    <a:pt x="471" y="944"/>
                  </a:lnTo>
                  <a:lnTo>
                    <a:pt x="496" y="944"/>
                  </a:lnTo>
                  <a:lnTo>
                    <a:pt x="521" y="942"/>
                  </a:lnTo>
                  <a:lnTo>
                    <a:pt x="544" y="939"/>
                  </a:lnTo>
                  <a:lnTo>
                    <a:pt x="568" y="935"/>
                  </a:lnTo>
                  <a:lnTo>
                    <a:pt x="590" y="930"/>
                  </a:lnTo>
                  <a:lnTo>
                    <a:pt x="612" y="923"/>
                  </a:lnTo>
                  <a:lnTo>
                    <a:pt x="634" y="916"/>
                  </a:lnTo>
                  <a:lnTo>
                    <a:pt x="656" y="908"/>
                  </a:lnTo>
                  <a:lnTo>
                    <a:pt x="677" y="897"/>
                  </a:lnTo>
                  <a:lnTo>
                    <a:pt x="697" y="887"/>
                  </a:lnTo>
                  <a:lnTo>
                    <a:pt x="718" y="877"/>
                  </a:lnTo>
                  <a:lnTo>
                    <a:pt x="736" y="863"/>
                  </a:lnTo>
                  <a:lnTo>
                    <a:pt x="754" y="850"/>
                  </a:lnTo>
                  <a:lnTo>
                    <a:pt x="772" y="836"/>
                  </a:lnTo>
                  <a:lnTo>
                    <a:pt x="789" y="822"/>
                  </a:lnTo>
                  <a:lnTo>
                    <a:pt x="806" y="806"/>
                  </a:lnTo>
                  <a:lnTo>
                    <a:pt x="822" y="789"/>
                  </a:lnTo>
                  <a:lnTo>
                    <a:pt x="836" y="772"/>
                  </a:lnTo>
                  <a:lnTo>
                    <a:pt x="851" y="755"/>
                  </a:lnTo>
                  <a:lnTo>
                    <a:pt x="864" y="736"/>
                  </a:lnTo>
                  <a:lnTo>
                    <a:pt x="877" y="718"/>
                  </a:lnTo>
                  <a:lnTo>
                    <a:pt x="887" y="697"/>
                  </a:lnTo>
                  <a:lnTo>
                    <a:pt x="897" y="677"/>
                  </a:lnTo>
                  <a:lnTo>
                    <a:pt x="908" y="656"/>
                  </a:lnTo>
                  <a:lnTo>
                    <a:pt x="916" y="634"/>
                  </a:lnTo>
                  <a:lnTo>
                    <a:pt x="924" y="612"/>
                  </a:lnTo>
                  <a:lnTo>
                    <a:pt x="930" y="590"/>
                  </a:lnTo>
                  <a:lnTo>
                    <a:pt x="935" y="568"/>
                  </a:lnTo>
                  <a:lnTo>
                    <a:pt x="939" y="544"/>
                  </a:lnTo>
                  <a:lnTo>
                    <a:pt x="942" y="521"/>
                  </a:lnTo>
                  <a:lnTo>
                    <a:pt x="944" y="496"/>
                  </a:lnTo>
                  <a:lnTo>
                    <a:pt x="944" y="473"/>
                  </a:lnTo>
                  <a:lnTo>
                    <a:pt x="944" y="473"/>
                  </a:lnTo>
                  <a:lnTo>
                    <a:pt x="944" y="448"/>
                  </a:lnTo>
                  <a:lnTo>
                    <a:pt x="942" y="424"/>
                  </a:lnTo>
                  <a:lnTo>
                    <a:pt x="939" y="400"/>
                  </a:lnTo>
                  <a:lnTo>
                    <a:pt x="935" y="378"/>
                  </a:lnTo>
                  <a:lnTo>
                    <a:pt x="930" y="354"/>
                  </a:lnTo>
                  <a:lnTo>
                    <a:pt x="924" y="332"/>
                  </a:lnTo>
                  <a:lnTo>
                    <a:pt x="916" y="310"/>
                  </a:lnTo>
                  <a:lnTo>
                    <a:pt x="908" y="288"/>
                  </a:lnTo>
                  <a:lnTo>
                    <a:pt x="897" y="267"/>
                  </a:lnTo>
                  <a:lnTo>
                    <a:pt x="887" y="247"/>
                  </a:lnTo>
                  <a:lnTo>
                    <a:pt x="877" y="228"/>
                  </a:lnTo>
                  <a:lnTo>
                    <a:pt x="864" y="208"/>
                  </a:lnTo>
                  <a:lnTo>
                    <a:pt x="851" y="190"/>
                  </a:lnTo>
                  <a:lnTo>
                    <a:pt x="836" y="172"/>
                  </a:lnTo>
                  <a:lnTo>
                    <a:pt x="822" y="155"/>
                  </a:lnTo>
                  <a:lnTo>
                    <a:pt x="806" y="138"/>
                  </a:lnTo>
                  <a:lnTo>
                    <a:pt x="789" y="122"/>
                  </a:lnTo>
                  <a:lnTo>
                    <a:pt x="772" y="108"/>
                  </a:lnTo>
                  <a:lnTo>
                    <a:pt x="754" y="93"/>
                  </a:lnTo>
                  <a:lnTo>
                    <a:pt x="736" y="80"/>
                  </a:lnTo>
                  <a:lnTo>
                    <a:pt x="718" y="67"/>
                  </a:lnTo>
                  <a:lnTo>
                    <a:pt x="697" y="57"/>
                  </a:lnTo>
                  <a:lnTo>
                    <a:pt x="677" y="47"/>
                  </a:lnTo>
                  <a:lnTo>
                    <a:pt x="656" y="36"/>
                  </a:lnTo>
                  <a:lnTo>
                    <a:pt x="634" y="28"/>
                  </a:lnTo>
                  <a:lnTo>
                    <a:pt x="612" y="21"/>
                  </a:lnTo>
                  <a:lnTo>
                    <a:pt x="590" y="14"/>
                  </a:lnTo>
                  <a:lnTo>
                    <a:pt x="568" y="9"/>
                  </a:lnTo>
                  <a:lnTo>
                    <a:pt x="544" y="5"/>
                  </a:lnTo>
                  <a:lnTo>
                    <a:pt x="521" y="2"/>
                  </a:lnTo>
                  <a:lnTo>
                    <a:pt x="496" y="0"/>
                  </a:lnTo>
                  <a:lnTo>
                    <a:pt x="471" y="0"/>
                  </a:lnTo>
                  <a:lnTo>
                    <a:pt x="47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45"/>
            <p:cNvSpPr>
              <a:spLocks/>
            </p:cNvSpPr>
            <p:nvPr userDrawn="1"/>
          </p:nvSpPr>
          <p:spPr bwMode="auto">
            <a:xfrm>
              <a:off x="2772" y="994"/>
              <a:ext cx="216" cy="216"/>
            </a:xfrm>
            <a:custGeom>
              <a:avLst/>
              <a:gdLst>
                <a:gd name="T0" fmla="*/ 409 w 864"/>
                <a:gd name="T1" fmla="*/ 2 h 864"/>
                <a:gd name="T2" fmla="*/ 345 w 864"/>
                <a:gd name="T3" fmla="*/ 10 h 864"/>
                <a:gd name="T4" fmla="*/ 283 w 864"/>
                <a:gd name="T5" fmla="*/ 26 h 864"/>
                <a:gd name="T6" fmla="*/ 225 w 864"/>
                <a:gd name="T7" fmla="*/ 53 h 864"/>
                <a:gd name="T8" fmla="*/ 173 w 864"/>
                <a:gd name="T9" fmla="*/ 86 h 864"/>
                <a:gd name="T10" fmla="*/ 126 w 864"/>
                <a:gd name="T11" fmla="*/ 127 h 864"/>
                <a:gd name="T12" fmla="*/ 86 w 864"/>
                <a:gd name="T13" fmla="*/ 174 h 864"/>
                <a:gd name="T14" fmla="*/ 52 w 864"/>
                <a:gd name="T15" fmla="*/ 227 h 864"/>
                <a:gd name="T16" fmla="*/ 26 w 864"/>
                <a:gd name="T17" fmla="*/ 284 h 864"/>
                <a:gd name="T18" fmla="*/ 9 w 864"/>
                <a:gd name="T19" fmla="*/ 346 h 864"/>
                <a:gd name="T20" fmla="*/ 0 w 864"/>
                <a:gd name="T21" fmla="*/ 411 h 864"/>
                <a:gd name="T22" fmla="*/ 0 w 864"/>
                <a:gd name="T23" fmla="*/ 455 h 864"/>
                <a:gd name="T24" fmla="*/ 9 w 864"/>
                <a:gd name="T25" fmla="*/ 520 h 864"/>
                <a:gd name="T26" fmla="*/ 26 w 864"/>
                <a:gd name="T27" fmla="*/ 581 h 864"/>
                <a:gd name="T28" fmla="*/ 52 w 864"/>
                <a:gd name="T29" fmla="*/ 639 h 864"/>
                <a:gd name="T30" fmla="*/ 86 w 864"/>
                <a:gd name="T31" fmla="*/ 691 h 864"/>
                <a:gd name="T32" fmla="*/ 126 w 864"/>
                <a:gd name="T33" fmla="*/ 738 h 864"/>
                <a:gd name="T34" fmla="*/ 173 w 864"/>
                <a:gd name="T35" fmla="*/ 778 h 864"/>
                <a:gd name="T36" fmla="*/ 225 w 864"/>
                <a:gd name="T37" fmla="*/ 812 h 864"/>
                <a:gd name="T38" fmla="*/ 283 w 864"/>
                <a:gd name="T39" fmla="*/ 838 h 864"/>
                <a:gd name="T40" fmla="*/ 345 w 864"/>
                <a:gd name="T41" fmla="*/ 856 h 864"/>
                <a:gd name="T42" fmla="*/ 409 w 864"/>
                <a:gd name="T43" fmla="*/ 864 h 864"/>
                <a:gd name="T44" fmla="*/ 455 w 864"/>
                <a:gd name="T45" fmla="*/ 864 h 864"/>
                <a:gd name="T46" fmla="*/ 519 w 864"/>
                <a:gd name="T47" fmla="*/ 856 h 864"/>
                <a:gd name="T48" fmla="*/ 580 w 864"/>
                <a:gd name="T49" fmla="*/ 838 h 864"/>
                <a:gd name="T50" fmla="*/ 639 w 864"/>
                <a:gd name="T51" fmla="*/ 812 h 864"/>
                <a:gd name="T52" fmla="*/ 691 w 864"/>
                <a:gd name="T53" fmla="*/ 778 h 864"/>
                <a:gd name="T54" fmla="*/ 738 w 864"/>
                <a:gd name="T55" fmla="*/ 738 h 864"/>
                <a:gd name="T56" fmla="*/ 778 w 864"/>
                <a:gd name="T57" fmla="*/ 691 h 864"/>
                <a:gd name="T58" fmla="*/ 812 w 864"/>
                <a:gd name="T59" fmla="*/ 639 h 864"/>
                <a:gd name="T60" fmla="*/ 838 w 864"/>
                <a:gd name="T61" fmla="*/ 581 h 864"/>
                <a:gd name="T62" fmla="*/ 855 w 864"/>
                <a:gd name="T63" fmla="*/ 520 h 864"/>
                <a:gd name="T64" fmla="*/ 864 w 864"/>
                <a:gd name="T65" fmla="*/ 455 h 864"/>
                <a:gd name="T66" fmla="*/ 864 w 864"/>
                <a:gd name="T67" fmla="*/ 411 h 864"/>
                <a:gd name="T68" fmla="*/ 855 w 864"/>
                <a:gd name="T69" fmla="*/ 346 h 864"/>
                <a:gd name="T70" fmla="*/ 838 w 864"/>
                <a:gd name="T71" fmla="*/ 284 h 864"/>
                <a:gd name="T72" fmla="*/ 812 w 864"/>
                <a:gd name="T73" fmla="*/ 227 h 864"/>
                <a:gd name="T74" fmla="*/ 778 w 864"/>
                <a:gd name="T75" fmla="*/ 174 h 864"/>
                <a:gd name="T76" fmla="*/ 738 w 864"/>
                <a:gd name="T77" fmla="*/ 127 h 864"/>
                <a:gd name="T78" fmla="*/ 691 w 864"/>
                <a:gd name="T79" fmla="*/ 86 h 864"/>
                <a:gd name="T80" fmla="*/ 639 w 864"/>
                <a:gd name="T81" fmla="*/ 53 h 864"/>
                <a:gd name="T82" fmla="*/ 580 w 864"/>
                <a:gd name="T83" fmla="*/ 26 h 864"/>
                <a:gd name="T84" fmla="*/ 519 w 864"/>
                <a:gd name="T85" fmla="*/ 10 h 864"/>
                <a:gd name="T86" fmla="*/ 455 w 864"/>
                <a:gd name="T87" fmla="*/ 2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431" y="0"/>
                  </a:moveTo>
                  <a:lnTo>
                    <a:pt x="431" y="0"/>
                  </a:lnTo>
                  <a:lnTo>
                    <a:pt x="409" y="2"/>
                  </a:lnTo>
                  <a:lnTo>
                    <a:pt x="388" y="3"/>
                  </a:lnTo>
                  <a:lnTo>
                    <a:pt x="366" y="6"/>
                  </a:lnTo>
                  <a:lnTo>
                    <a:pt x="345" y="10"/>
                  </a:lnTo>
                  <a:lnTo>
                    <a:pt x="324" y="15"/>
                  </a:lnTo>
                  <a:lnTo>
                    <a:pt x="304" y="20"/>
                  </a:lnTo>
                  <a:lnTo>
                    <a:pt x="283" y="26"/>
                  </a:lnTo>
                  <a:lnTo>
                    <a:pt x="263" y="34"/>
                  </a:lnTo>
                  <a:lnTo>
                    <a:pt x="245" y="43"/>
                  </a:lnTo>
                  <a:lnTo>
                    <a:pt x="225" y="53"/>
                  </a:lnTo>
                  <a:lnTo>
                    <a:pt x="209" y="63"/>
                  </a:lnTo>
                  <a:lnTo>
                    <a:pt x="190" y="75"/>
                  </a:lnTo>
                  <a:lnTo>
                    <a:pt x="173" y="86"/>
                  </a:lnTo>
                  <a:lnTo>
                    <a:pt x="158" y="99"/>
                  </a:lnTo>
                  <a:lnTo>
                    <a:pt x="142" y="112"/>
                  </a:lnTo>
                  <a:lnTo>
                    <a:pt x="126" y="127"/>
                  </a:lnTo>
                  <a:lnTo>
                    <a:pt x="112" y="142"/>
                  </a:lnTo>
                  <a:lnTo>
                    <a:pt x="99" y="158"/>
                  </a:lnTo>
                  <a:lnTo>
                    <a:pt x="86" y="174"/>
                  </a:lnTo>
                  <a:lnTo>
                    <a:pt x="74" y="191"/>
                  </a:lnTo>
                  <a:lnTo>
                    <a:pt x="63" y="209"/>
                  </a:lnTo>
                  <a:lnTo>
                    <a:pt x="52" y="227"/>
                  </a:lnTo>
                  <a:lnTo>
                    <a:pt x="43" y="245"/>
                  </a:lnTo>
                  <a:lnTo>
                    <a:pt x="34" y="265"/>
                  </a:lnTo>
                  <a:lnTo>
                    <a:pt x="26" y="284"/>
                  </a:lnTo>
                  <a:lnTo>
                    <a:pt x="20" y="304"/>
                  </a:lnTo>
                  <a:lnTo>
                    <a:pt x="13" y="325"/>
                  </a:lnTo>
                  <a:lnTo>
                    <a:pt x="9" y="346"/>
                  </a:lnTo>
                  <a:lnTo>
                    <a:pt x="5" y="367"/>
                  </a:lnTo>
                  <a:lnTo>
                    <a:pt x="3" y="389"/>
                  </a:lnTo>
                  <a:lnTo>
                    <a:pt x="0" y="411"/>
                  </a:lnTo>
                  <a:lnTo>
                    <a:pt x="0" y="433"/>
                  </a:lnTo>
                  <a:lnTo>
                    <a:pt x="0" y="433"/>
                  </a:lnTo>
                  <a:lnTo>
                    <a:pt x="0" y="455"/>
                  </a:lnTo>
                  <a:lnTo>
                    <a:pt x="3" y="477"/>
                  </a:lnTo>
                  <a:lnTo>
                    <a:pt x="5" y="498"/>
                  </a:lnTo>
                  <a:lnTo>
                    <a:pt x="9" y="520"/>
                  </a:lnTo>
                  <a:lnTo>
                    <a:pt x="13" y="541"/>
                  </a:lnTo>
                  <a:lnTo>
                    <a:pt x="20" y="561"/>
                  </a:lnTo>
                  <a:lnTo>
                    <a:pt x="26" y="581"/>
                  </a:lnTo>
                  <a:lnTo>
                    <a:pt x="34" y="601"/>
                  </a:lnTo>
                  <a:lnTo>
                    <a:pt x="43" y="619"/>
                  </a:lnTo>
                  <a:lnTo>
                    <a:pt x="52" y="639"/>
                  </a:lnTo>
                  <a:lnTo>
                    <a:pt x="63" y="657"/>
                  </a:lnTo>
                  <a:lnTo>
                    <a:pt x="74" y="674"/>
                  </a:lnTo>
                  <a:lnTo>
                    <a:pt x="86" y="691"/>
                  </a:lnTo>
                  <a:lnTo>
                    <a:pt x="99" y="708"/>
                  </a:lnTo>
                  <a:lnTo>
                    <a:pt x="112" y="723"/>
                  </a:lnTo>
                  <a:lnTo>
                    <a:pt x="126" y="738"/>
                  </a:lnTo>
                  <a:lnTo>
                    <a:pt x="142" y="752"/>
                  </a:lnTo>
                  <a:lnTo>
                    <a:pt x="158" y="766"/>
                  </a:lnTo>
                  <a:lnTo>
                    <a:pt x="173" y="778"/>
                  </a:lnTo>
                  <a:lnTo>
                    <a:pt x="190" y="791"/>
                  </a:lnTo>
                  <a:lnTo>
                    <a:pt x="209" y="802"/>
                  </a:lnTo>
                  <a:lnTo>
                    <a:pt x="225" y="812"/>
                  </a:lnTo>
                  <a:lnTo>
                    <a:pt x="245" y="823"/>
                  </a:lnTo>
                  <a:lnTo>
                    <a:pt x="263" y="830"/>
                  </a:lnTo>
                  <a:lnTo>
                    <a:pt x="283" y="838"/>
                  </a:lnTo>
                  <a:lnTo>
                    <a:pt x="304" y="845"/>
                  </a:lnTo>
                  <a:lnTo>
                    <a:pt x="324" y="851"/>
                  </a:lnTo>
                  <a:lnTo>
                    <a:pt x="345" y="856"/>
                  </a:lnTo>
                  <a:lnTo>
                    <a:pt x="366" y="860"/>
                  </a:lnTo>
                  <a:lnTo>
                    <a:pt x="388" y="863"/>
                  </a:lnTo>
                  <a:lnTo>
                    <a:pt x="409" y="864"/>
                  </a:lnTo>
                  <a:lnTo>
                    <a:pt x="431" y="864"/>
                  </a:lnTo>
                  <a:lnTo>
                    <a:pt x="431" y="864"/>
                  </a:lnTo>
                  <a:lnTo>
                    <a:pt x="455" y="864"/>
                  </a:lnTo>
                  <a:lnTo>
                    <a:pt x="476" y="863"/>
                  </a:lnTo>
                  <a:lnTo>
                    <a:pt x="498" y="860"/>
                  </a:lnTo>
                  <a:lnTo>
                    <a:pt x="519" y="856"/>
                  </a:lnTo>
                  <a:lnTo>
                    <a:pt x="540" y="851"/>
                  </a:lnTo>
                  <a:lnTo>
                    <a:pt x="560" y="845"/>
                  </a:lnTo>
                  <a:lnTo>
                    <a:pt x="580" y="838"/>
                  </a:lnTo>
                  <a:lnTo>
                    <a:pt x="601" y="830"/>
                  </a:lnTo>
                  <a:lnTo>
                    <a:pt x="619" y="823"/>
                  </a:lnTo>
                  <a:lnTo>
                    <a:pt x="639" y="812"/>
                  </a:lnTo>
                  <a:lnTo>
                    <a:pt x="655" y="802"/>
                  </a:lnTo>
                  <a:lnTo>
                    <a:pt x="674" y="791"/>
                  </a:lnTo>
                  <a:lnTo>
                    <a:pt x="691" y="778"/>
                  </a:lnTo>
                  <a:lnTo>
                    <a:pt x="706" y="766"/>
                  </a:lnTo>
                  <a:lnTo>
                    <a:pt x="722" y="752"/>
                  </a:lnTo>
                  <a:lnTo>
                    <a:pt x="738" y="738"/>
                  </a:lnTo>
                  <a:lnTo>
                    <a:pt x="752" y="723"/>
                  </a:lnTo>
                  <a:lnTo>
                    <a:pt x="765" y="708"/>
                  </a:lnTo>
                  <a:lnTo>
                    <a:pt x="778" y="691"/>
                  </a:lnTo>
                  <a:lnTo>
                    <a:pt x="790" y="674"/>
                  </a:lnTo>
                  <a:lnTo>
                    <a:pt x="801" y="657"/>
                  </a:lnTo>
                  <a:lnTo>
                    <a:pt x="812" y="639"/>
                  </a:lnTo>
                  <a:lnTo>
                    <a:pt x="821" y="619"/>
                  </a:lnTo>
                  <a:lnTo>
                    <a:pt x="830" y="601"/>
                  </a:lnTo>
                  <a:lnTo>
                    <a:pt x="838" y="581"/>
                  </a:lnTo>
                  <a:lnTo>
                    <a:pt x="844" y="561"/>
                  </a:lnTo>
                  <a:lnTo>
                    <a:pt x="851" y="541"/>
                  </a:lnTo>
                  <a:lnTo>
                    <a:pt x="855" y="520"/>
                  </a:lnTo>
                  <a:lnTo>
                    <a:pt x="859" y="498"/>
                  </a:lnTo>
                  <a:lnTo>
                    <a:pt x="861" y="477"/>
                  </a:lnTo>
                  <a:lnTo>
                    <a:pt x="864" y="455"/>
                  </a:lnTo>
                  <a:lnTo>
                    <a:pt x="864" y="433"/>
                  </a:lnTo>
                  <a:lnTo>
                    <a:pt x="864" y="433"/>
                  </a:lnTo>
                  <a:lnTo>
                    <a:pt x="864" y="411"/>
                  </a:lnTo>
                  <a:lnTo>
                    <a:pt x="861" y="389"/>
                  </a:lnTo>
                  <a:lnTo>
                    <a:pt x="859" y="367"/>
                  </a:lnTo>
                  <a:lnTo>
                    <a:pt x="855" y="346"/>
                  </a:lnTo>
                  <a:lnTo>
                    <a:pt x="851" y="325"/>
                  </a:lnTo>
                  <a:lnTo>
                    <a:pt x="844" y="304"/>
                  </a:lnTo>
                  <a:lnTo>
                    <a:pt x="838" y="284"/>
                  </a:lnTo>
                  <a:lnTo>
                    <a:pt x="830" y="265"/>
                  </a:lnTo>
                  <a:lnTo>
                    <a:pt x="821" y="245"/>
                  </a:lnTo>
                  <a:lnTo>
                    <a:pt x="812" y="227"/>
                  </a:lnTo>
                  <a:lnTo>
                    <a:pt x="801" y="209"/>
                  </a:lnTo>
                  <a:lnTo>
                    <a:pt x="790" y="191"/>
                  </a:lnTo>
                  <a:lnTo>
                    <a:pt x="778" y="174"/>
                  </a:lnTo>
                  <a:lnTo>
                    <a:pt x="765" y="158"/>
                  </a:lnTo>
                  <a:lnTo>
                    <a:pt x="752" y="142"/>
                  </a:lnTo>
                  <a:lnTo>
                    <a:pt x="738" y="127"/>
                  </a:lnTo>
                  <a:lnTo>
                    <a:pt x="722" y="112"/>
                  </a:lnTo>
                  <a:lnTo>
                    <a:pt x="706" y="99"/>
                  </a:lnTo>
                  <a:lnTo>
                    <a:pt x="691" y="86"/>
                  </a:lnTo>
                  <a:lnTo>
                    <a:pt x="674" y="75"/>
                  </a:lnTo>
                  <a:lnTo>
                    <a:pt x="655" y="63"/>
                  </a:lnTo>
                  <a:lnTo>
                    <a:pt x="639" y="53"/>
                  </a:lnTo>
                  <a:lnTo>
                    <a:pt x="619" y="43"/>
                  </a:lnTo>
                  <a:lnTo>
                    <a:pt x="601" y="34"/>
                  </a:lnTo>
                  <a:lnTo>
                    <a:pt x="580" y="26"/>
                  </a:lnTo>
                  <a:lnTo>
                    <a:pt x="560" y="20"/>
                  </a:lnTo>
                  <a:lnTo>
                    <a:pt x="540" y="15"/>
                  </a:lnTo>
                  <a:lnTo>
                    <a:pt x="519" y="10"/>
                  </a:lnTo>
                  <a:lnTo>
                    <a:pt x="498" y="6"/>
                  </a:lnTo>
                  <a:lnTo>
                    <a:pt x="476" y="3"/>
                  </a:lnTo>
                  <a:lnTo>
                    <a:pt x="455" y="2"/>
                  </a:lnTo>
                  <a:lnTo>
                    <a:pt x="431" y="0"/>
                  </a:lnTo>
                  <a:lnTo>
                    <a:pt x="4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46"/>
            <p:cNvSpPr>
              <a:spLocks/>
            </p:cNvSpPr>
            <p:nvPr userDrawn="1"/>
          </p:nvSpPr>
          <p:spPr bwMode="auto">
            <a:xfrm>
              <a:off x="2782" y="1257"/>
              <a:ext cx="196" cy="196"/>
            </a:xfrm>
            <a:custGeom>
              <a:avLst/>
              <a:gdLst>
                <a:gd name="T0" fmla="*/ 372 w 784"/>
                <a:gd name="T1" fmla="*/ 1 h 783"/>
                <a:gd name="T2" fmla="*/ 313 w 784"/>
                <a:gd name="T3" fmla="*/ 8 h 783"/>
                <a:gd name="T4" fmla="*/ 257 w 784"/>
                <a:gd name="T5" fmla="*/ 25 h 783"/>
                <a:gd name="T6" fmla="*/ 205 w 784"/>
                <a:gd name="T7" fmla="*/ 48 h 783"/>
                <a:gd name="T8" fmla="*/ 158 w 784"/>
                <a:gd name="T9" fmla="*/ 78 h 783"/>
                <a:gd name="T10" fmla="*/ 115 w 784"/>
                <a:gd name="T11" fmla="*/ 115 h 783"/>
                <a:gd name="T12" fmla="*/ 79 w 784"/>
                <a:gd name="T13" fmla="*/ 158 h 783"/>
                <a:gd name="T14" fmla="*/ 47 w 784"/>
                <a:gd name="T15" fmla="*/ 206 h 783"/>
                <a:gd name="T16" fmla="*/ 24 w 784"/>
                <a:gd name="T17" fmla="*/ 258 h 783"/>
                <a:gd name="T18" fmla="*/ 8 w 784"/>
                <a:gd name="T19" fmla="*/ 313 h 783"/>
                <a:gd name="T20" fmla="*/ 0 w 784"/>
                <a:gd name="T21" fmla="*/ 371 h 783"/>
                <a:gd name="T22" fmla="*/ 0 w 784"/>
                <a:gd name="T23" fmla="*/ 412 h 783"/>
                <a:gd name="T24" fmla="*/ 8 w 784"/>
                <a:gd name="T25" fmla="*/ 470 h 783"/>
                <a:gd name="T26" fmla="*/ 24 w 784"/>
                <a:gd name="T27" fmla="*/ 526 h 783"/>
                <a:gd name="T28" fmla="*/ 47 w 784"/>
                <a:gd name="T29" fmla="*/ 579 h 783"/>
                <a:gd name="T30" fmla="*/ 79 w 784"/>
                <a:gd name="T31" fmla="*/ 627 h 783"/>
                <a:gd name="T32" fmla="*/ 115 w 784"/>
                <a:gd name="T33" fmla="*/ 668 h 783"/>
                <a:gd name="T34" fmla="*/ 158 w 784"/>
                <a:gd name="T35" fmla="*/ 706 h 783"/>
                <a:gd name="T36" fmla="*/ 205 w 784"/>
                <a:gd name="T37" fmla="*/ 736 h 783"/>
                <a:gd name="T38" fmla="*/ 257 w 784"/>
                <a:gd name="T39" fmla="*/ 760 h 783"/>
                <a:gd name="T40" fmla="*/ 313 w 784"/>
                <a:gd name="T41" fmla="*/ 775 h 783"/>
                <a:gd name="T42" fmla="*/ 372 w 784"/>
                <a:gd name="T43" fmla="*/ 783 h 783"/>
                <a:gd name="T44" fmla="*/ 412 w 784"/>
                <a:gd name="T45" fmla="*/ 783 h 783"/>
                <a:gd name="T46" fmla="*/ 471 w 784"/>
                <a:gd name="T47" fmla="*/ 775 h 783"/>
                <a:gd name="T48" fmla="*/ 527 w 784"/>
                <a:gd name="T49" fmla="*/ 760 h 783"/>
                <a:gd name="T50" fmla="*/ 579 w 784"/>
                <a:gd name="T51" fmla="*/ 736 h 783"/>
                <a:gd name="T52" fmla="*/ 626 w 784"/>
                <a:gd name="T53" fmla="*/ 706 h 783"/>
                <a:gd name="T54" fmla="*/ 669 w 784"/>
                <a:gd name="T55" fmla="*/ 668 h 783"/>
                <a:gd name="T56" fmla="*/ 705 w 784"/>
                <a:gd name="T57" fmla="*/ 627 h 783"/>
                <a:gd name="T58" fmla="*/ 737 w 784"/>
                <a:gd name="T59" fmla="*/ 579 h 783"/>
                <a:gd name="T60" fmla="*/ 760 w 784"/>
                <a:gd name="T61" fmla="*/ 526 h 783"/>
                <a:gd name="T62" fmla="*/ 776 w 784"/>
                <a:gd name="T63" fmla="*/ 470 h 783"/>
                <a:gd name="T64" fmla="*/ 784 w 784"/>
                <a:gd name="T65" fmla="*/ 412 h 783"/>
                <a:gd name="T66" fmla="*/ 784 w 784"/>
                <a:gd name="T67" fmla="*/ 371 h 783"/>
                <a:gd name="T68" fmla="*/ 776 w 784"/>
                <a:gd name="T69" fmla="*/ 313 h 783"/>
                <a:gd name="T70" fmla="*/ 760 w 784"/>
                <a:gd name="T71" fmla="*/ 258 h 783"/>
                <a:gd name="T72" fmla="*/ 737 w 784"/>
                <a:gd name="T73" fmla="*/ 206 h 783"/>
                <a:gd name="T74" fmla="*/ 705 w 784"/>
                <a:gd name="T75" fmla="*/ 158 h 783"/>
                <a:gd name="T76" fmla="*/ 669 w 784"/>
                <a:gd name="T77" fmla="*/ 115 h 783"/>
                <a:gd name="T78" fmla="*/ 626 w 784"/>
                <a:gd name="T79" fmla="*/ 78 h 783"/>
                <a:gd name="T80" fmla="*/ 579 w 784"/>
                <a:gd name="T81" fmla="*/ 48 h 783"/>
                <a:gd name="T82" fmla="*/ 527 w 784"/>
                <a:gd name="T83" fmla="*/ 25 h 783"/>
                <a:gd name="T84" fmla="*/ 471 w 784"/>
                <a:gd name="T85" fmla="*/ 8 h 783"/>
                <a:gd name="T86" fmla="*/ 412 w 784"/>
                <a:gd name="T87" fmla="*/ 1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4" h="783">
                  <a:moveTo>
                    <a:pt x="391" y="0"/>
                  </a:moveTo>
                  <a:lnTo>
                    <a:pt x="391" y="0"/>
                  </a:lnTo>
                  <a:lnTo>
                    <a:pt x="372" y="1"/>
                  </a:lnTo>
                  <a:lnTo>
                    <a:pt x="352" y="3"/>
                  </a:lnTo>
                  <a:lnTo>
                    <a:pt x="333" y="5"/>
                  </a:lnTo>
                  <a:lnTo>
                    <a:pt x="313" y="8"/>
                  </a:lnTo>
                  <a:lnTo>
                    <a:pt x="294" y="13"/>
                  </a:lnTo>
                  <a:lnTo>
                    <a:pt x="275" y="18"/>
                  </a:lnTo>
                  <a:lnTo>
                    <a:pt x="257" y="25"/>
                  </a:lnTo>
                  <a:lnTo>
                    <a:pt x="240" y="31"/>
                  </a:lnTo>
                  <a:lnTo>
                    <a:pt x="222" y="39"/>
                  </a:lnTo>
                  <a:lnTo>
                    <a:pt x="205" y="48"/>
                  </a:lnTo>
                  <a:lnTo>
                    <a:pt x="189" y="57"/>
                  </a:lnTo>
                  <a:lnTo>
                    <a:pt x="172" y="68"/>
                  </a:lnTo>
                  <a:lnTo>
                    <a:pt x="158" y="78"/>
                  </a:lnTo>
                  <a:lnTo>
                    <a:pt x="142" y="90"/>
                  </a:lnTo>
                  <a:lnTo>
                    <a:pt x="128" y="102"/>
                  </a:lnTo>
                  <a:lnTo>
                    <a:pt x="115" y="115"/>
                  </a:lnTo>
                  <a:lnTo>
                    <a:pt x="102" y="129"/>
                  </a:lnTo>
                  <a:lnTo>
                    <a:pt x="90" y="143"/>
                  </a:lnTo>
                  <a:lnTo>
                    <a:pt x="79" y="158"/>
                  </a:lnTo>
                  <a:lnTo>
                    <a:pt x="67" y="173"/>
                  </a:lnTo>
                  <a:lnTo>
                    <a:pt x="56" y="189"/>
                  </a:lnTo>
                  <a:lnTo>
                    <a:pt x="47" y="206"/>
                  </a:lnTo>
                  <a:lnTo>
                    <a:pt x="40" y="223"/>
                  </a:lnTo>
                  <a:lnTo>
                    <a:pt x="32" y="240"/>
                  </a:lnTo>
                  <a:lnTo>
                    <a:pt x="24" y="258"/>
                  </a:lnTo>
                  <a:lnTo>
                    <a:pt x="17" y="276"/>
                  </a:lnTo>
                  <a:lnTo>
                    <a:pt x="12" y="295"/>
                  </a:lnTo>
                  <a:lnTo>
                    <a:pt x="8" y="313"/>
                  </a:lnTo>
                  <a:lnTo>
                    <a:pt x="4" y="332"/>
                  </a:lnTo>
                  <a:lnTo>
                    <a:pt x="3" y="352"/>
                  </a:lnTo>
                  <a:lnTo>
                    <a:pt x="0" y="371"/>
                  </a:lnTo>
                  <a:lnTo>
                    <a:pt x="0" y="392"/>
                  </a:lnTo>
                  <a:lnTo>
                    <a:pt x="0" y="392"/>
                  </a:lnTo>
                  <a:lnTo>
                    <a:pt x="0" y="412"/>
                  </a:lnTo>
                  <a:lnTo>
                    <a:pt x="3" y="433"/>
                  </a:lnTo>
                  <a:lnTo>
                    <a:pt x="4" y="452"/>
                  </a:lnTo>
                  <a:lnTo>
                    <a:pt x="8" y="470"/>
                  </a:lnTo>
                  <a:lnTo>
                    <a:pt x="12" y="490"/>
                  </a:lnTo>
                  <a:lnTo>
                    <a:pt x="17" y="508"/>
                  </a:lnTo>
                  <a:lnTo>
                    <a:pt x="24" y="526"/>
                  </a:lnTo>
                  <a:lnTo>
                    <a:pt x="32" y="545"/>
                  </a:lnTo>
                  <a:lnTo>
                    <a:pt x="40" y="562"/>
                  </a:lnTo>
                  <a:lnTo>
                    <a:pt x="47" y="579"/>
                  </a:lnTo>
                  <a:lnTo>
                    <a:pt x="56" y="596"/>
                  </a:lnTo>
                  <a:lnTo>
                    <a:pt x="67" y="611"/>
                  </a:lnTo>
                  <a:lnTo>
                    <a:pt x="79" y="627"/>
                  </a:lnTo>
                  <a:lnTo>
                    <a:pt x="90" y="641"/>
                  </a:lnTo>
                  <a:lnTo>
                    <a:pt x="102" y="655"/>
                  </a:lnTo>
                  <a:lnTo>
                    <a:pt x="115" y="668"/>
                  </a:lnTo>
                  <a:lnTo>
                    <a:pt x="128" y="681"/>
                  </a:lnTo>
                  <a:lnTo>
                    <a:pt x="142" y="695"/>
                  </a:lnTo>
                  <a:lnTo>
                    <a:pt x="158" y="706"/>
                  </a:lnTo>
                  <a:lnTo>
                    <a:pt x="172" y="717"/>
                  </a:lnTo>
                  <a:lnTo>
                    <a:pt x="189" y="727"/>
                  </a:lnTo>
                  <a:lnTo>
                    <a:pt x="205" y="736"/>
                  </a:lnTo>
                  <a:lnTo>
                    <a:pt x="222" y="745"/>
                  </a:lnTo>
                  <a:lnTo>
                    <a:pt x="240" y="753"/>
                  </a:lnTo>
                  <a:lnTo>
                    <a:pt x="257" y="760"/>
                  </a:lnTo>
                  <a:lnTo>
                    <a:pt x="275" y="766"/>
                  </a:lnTo>
                  <a:lnTo>
                    <a:pt x="294" y="771"/>
                  </a:lnTo>
                  <a:lnTo>
                    <a:pt x="313" y="775"/>
                  </a:lnTo>
                  <a:lnTo>
                    <a:pt x="333" y="779"/>
                  </a:lnTo>
                  <a:lnTo>
                    <a:pt x="352" y="782"/>
                  </a:lnTo>
                  <a:lnTo>
                    <a:pt x="372" y="783"/>
                  </a:lnTo>
                  <a:lnTo>
                    <a:pt x="391" y="783"/>
                  </a:lnTo>
                  <a:lnTo>
                    <a:pt x="391" y="783"/>
                  </a:lnTo>
                  <a:lnTo>
                    <a:pt x="412" y="783"/>
                  </a:lnTo>
                  <a:lnTo>
                    <a:pt x="432" y="782"/>
                  </a:lnTo>
                  <a:lnTo>
                    <a:pt x="451" y="779"/>
                  </a:lnTo>
                  <a:lnTo>
                    <a:pt x="471" y="775"/>
                  </a:lnTo>
                  <a:lnTo>
                    <a:pt x="490" y="771"/>
                  </a:lnTo>
                  <a:lnTo>
                    <a:pt x="509" y="766"/>
                  </a:lnTo>
                  <a:lnTo>
                    <a:pt x="527" y="760"/>
                  </a:lnTo>
                  <a:lnTo>
                    <a:pt x="544" y="753"/>
                  </a:lnTo>
                  <a:lnTo>
                    <a:pt x="562" y="745"/>
                  </a:lnTo>
                  <a:lnTo>
                    <a:pt x="579" y="736"/>
                  </a:lnTo>
                  <a:lnTo>
                    <a:pt x="595" y="727"/>
                  </a:lnTo>
                  <a:lnTo>
                    <a:pt x="610" y="717"/>
                  </a:lnTo>
                  <a:lnTo>
                    <a:pt x="626" y="706"/>
                  </a:lnTo>
                  <a:lnTo>
                    <a:pt x="642" y="695"/>
                  </a:lnTo>
                  <a:lnTo>
                    <a:pt x="656" y="681"/>
                  </a:lnTo>
                  <a:lnTo>
                    <a:pt x="669" y="668"/>
                  </a:lnTo>
                  <a:lnTo>
                    <a:pt x="682" y="655"/>
                  </a:lnTo>
                  <a:lnTo>
                    <a:pt x="694" y="641"/>
                  </a:lnTo>
                  <a:lnTo>
                    <a:pt x="705" y="627"/>
                  </a:lnTo>
                  <a:lnTo>
                    <a:pt x="717" y="611"/>
                  </a:lnTo>
                  <a:lnTo>
                    <a:pt x="726" y="596"/>
                  </a:lnTo>
                  <a:lnTo>
                    <a:pt x="737" y="579"/>
                  </a:lnTo>
                  <a:lnTo>
                    <a:pt x="744" y="562"/>
                  </a:lnTo>
                  <a:lnTo>
                    <a:pt x="752" y="545"/>
                  </a:lnTo>
                  <a:lnTo>
                    <a:pt x="760" y="526"/>
                  </a:lnTo>
                  <a:lnTo>
                    <a:pt x="765" y="508"/>
                  </a:lnTo>
                  <a:lnTo>
                    <a:pt x="772" y="490"/>
                  </a:lnTo>
                  <a:lnTo>
                    <a:pt x="776" y="470"/>
                  </a:lnTo>
                  <a:lnTo>
                    <a:pt x="780" y="452"/>
                  </a:lnTo>
                  <a:lnTo>
                    <a:pt x="781" y="433"/>
                  </a:lnTo>
                  <a:lnTo>
                    <a:pt x="784" y="412"/>
                  </a:lnTo>
                  <a:lnTo>
                    <a:pt x="784" y="392"/>
                  </a:lnTo>
                  <a:lnTo>
                    <a:pt x="784" y="392"/>
                  </a:lnTo>
                  <a:lnTo>
                    <a:pt x="784" y="371"/>
                  </a:lnTo>
                  <a:lnTo>
                    <a:pt x="781" y="352"/>
                  </a:lnTo>
                  <a:lnTo>
                    <a:pt x="780" y="332"/>
                  </a:lnTo>
                  <a:lnTo>
                    <a:pt x="776" y="313"/>
                  </a:lnTo>
                  <a:lnTo>
                    <a:pt x="772" y="295"/>
                  </a:lnTo>
                  <a:lnTo>
                    <a:pt x="765" y="276"/>
                  </a:lnTo>
                  <a:lnTo>
                    <a:pt x="760" y="258"/>
                  </a:lnTo>
                  <a:lnTo>
                    <a:pt x="752" y="240"/>
                  </a:lnTo>
                  <a:lnTo>
                    <a:pt x="744" y="223"/>
                  </a:lnTo>
                  <a:lnTo>
                    <a:pt x="737" y="206"/>
                  </a:lnTo>
                  <a:lnTo>
                    <a:pt x="726" y="189"/>
                  </a:lnTo>
                  <a:lnTo>
                    <a:pt x="717" y="173"/>
                  </a:lnTo>
                  <a:lnTo>
                    <a:pt x="705" y="158"/>
                  </a:lnTo>
                  <a:lnTo>
                    <a:pt x="694" y="143"/>
                  </a:lnTo>
                  <a:lnTo>
                    <a:pt x="682" y="129"/>
                  </a:lnTo>
                  <a:lnTo>
                    <a:pt x="669" y="115"/>
                  </a:lnTo>
                  <a:lnTo>
                    <a:pt x="656" y="102"/>
                  </a:lnTo>
                  <a:lnTo>
                    <a:pt x="642" y="90"/>
                  </a:lnTo>
                  <a:lnTo>
                    <a:pt x="626" y="78"/>
                  </a:lnTo>
                  <a:lnTo>
                    <a:pt x="610" y="68"/>
                  </a:lnTo>
                  <a:lnTo>
                    <a:pt x="595" y="57"/>
                  </a:lnTo>
                  <a:lnTo>
                    <a:pt x="579" y="48"/>
                  </a:lnTo>
                  <a:lnTo>
                    <a:pt x="562" y="39"/>
                  </a:lnTo>
                  <a:lnTo>
                    <a:pt x="544" y="31"/>
                  </a:lnTo>
                  <a:lnTo>
                    <a:pt x="527" y="25"/>
                  </a:lnTo>
                  <a:lnTo>
                    <a:pt x="509" y="18"/>
                  </a:lnTo>
                  <a:lnTo>
                    <a:pt x="490" y="13"/>
                  </a:lnTo>
                  <a:lnTo>
                    <a:pt x="471" y="8"/>
                  </a:lnTo>
                  <a:lnTo>
                    <a:pt x="451" y="5"/>
                  </a:lnTo>
                  <a:lnTo>
                    <a:pt x="432" y="3"/>
                  </a:lnTo>
                  <a:lnTo>
                    <a:pt x="412" y="1"/>
                  </a:lnTo>
                  <a:lnTo>
                    <a:pt x="391" y="0"/>
                  </a:lnTo>
                  <a:lnTo>
                    <a:pt x="3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47"/>
            <p:cNvSpPr>
              <a:spLocks/>
            </p:cNvSpPr>
            <p:nvPr userDrawn="1"/>
          </p:nvSpPr>
          <p:spPr bwMode="auto">
            <a:xfrm>
              <a:off x="2792" y="1521"/>
              <a:ext cx="176" cy="175"/>
            </a:xfrm>
            <a:custGeom>
              <a:avLst/>
              <a:gdLst>
                <a:gd name="T0" fmla="*/ 333 w 702"/>
                <a:gd name="T1" fmla="*/ 0 h 701"/>
                <a:gd name="T2" fmla="*/ 280 w 702"/>
                <a:gd name="T3" fmla="*/ 7 h 701"/>
                <a:gd name="T4" fmla="*/ 230 w 702"/>
                <a:gd name="T5" fmla="*/ 21 h 701"/>
                <a:gd name="T6" fmla="*/ 184 w 702"/>
                <a:gd name="T7" fmla="*/ 42 h 701"/>
                <a:gd name="T8" fmla="*/ 141 w 702"/>
                <a:gd name="T9" fmla="*/ 69 h 701"/>
                <a:gd name="T10" fmla="*/ 103 w 702"/>
                <a:gd name="T11" fmla="*/ 102 h 701"/>
                <a:gd name="T12" fmla="*/ 70 w 702"/>
                <a:gd name="T13" fmla="*/ 141 h 701"/>
                <a:gd name="T14" fmla="*/ 43 w 702"/>
                <a:gd name="T15" fmla="*/ 184 h 701"/>
                <a:gd name="T16" fmla="*/ 21 w 702"/>
                <a:gd name="T17" fmla="*/ 229 h 701"/>
                <a:gd name="T18" fmla="*/ 8 w 702"/>
                <a:gd name="T19" fmla="*/ 280 h 701"/>
                <a:gd name="T20" fmla="*/ 0 w 702"/>
                <a:gd name="T21" fmla="*/ 332 h 701"/>
                <a:gd name="T22" fmla="*/ 0 w 702"/>
                <a:gd name="T23" fmla="*/ 369 h 701"/>
                <a:gd name="T24" fmla="*/ 8 w 702"/>
                <a:gd name="T25" fmla="*/ 421 h 701"/>
                <a:gd name="T26" fmla="*/ 21 w 702"/>
                <a:gd name="T27" fmla="*/ 472 h 701"/>
                <a:gd name="T28" fmla="*/ 43 w 702"/>
                <a:gd name="T29" fmla="*/ 517 h 701"/>
                <a:gd name="T30" fmla="*/ 70 w 702"/>
                <a:gd name="T31" fmla="*/ 560 h 701"/>
                <a:gd name="T32" fmla="*/ 103 w 702"/>
                <a:gd name="T33" fmla="*/ 599 h 701"/>
                <a:gd name="T34" fmla="*/ 141 w 702"/>
                <a:gd name="T35" fmla="*/ 632 h 701"/>
                <a:gd name="T36" fmla="*/ 184 w 702"/>
                <a:gd name="T37" fmla="*/ 659 h 701"/>
                <a:gd name="T38" fmla="*/ 230 w 702"/>
                <a:gd name="T39" fmla="*/ 680 h 701"/>
                <a:gd name="T40" fmla="*/ 280 w 702"/>
                <a:gd name="T41" fmla="*/ 695 h 701"/>
                <a:gd name="T42" fmla="*/ 333 w 702"/>
                <a:gd name="T43" fmla="*/ 701 h 701"/>
                <a:gd name="T44" fmla="*/ 369 w 702"/>
                <a:gd name="T45" fmla="*/ 701 h 701"/>
                <a:gd name="T46" fmla="*/ 422 w 702"/>
                <a:gd name="T47" fmla="*/ 695 h 701"/>
                <a:gd name="T48" fmla="*/ 472 w 702"/>
                <a:gd name="T49" fmla="*/ 680 h 701"/>
                <a:gd name="T50" fmla="*/ 518 w 702"/>
                <a:gd name="T51" fmla="*/ 659 h 701"/>
                <a:gd name="T52" fmla="*/ 561 w 702"/>
                <a:gd name="T53" fmla="*/ 632 h 701"/>
                <a:gd name="T54" fmla="*/ 599 w 702"/>
                <a:gd name="T55" fmla="*/ 599 h 701"/>
                <a:gd name="T56" fmla="*/ 632 w 702"/>
                <a:gd name="T57" fmla="*/ 560 h 701"/>
                <a:gd name="T58" fmla="*/ 659 w 702"/>
                <a:gd name="T59" fmla="*/ 517 h 701"/>
                <a:gd name="T60" fmla="*/ 681 w 702"/>
                <a:gd name="T61" fmla="*/ 472 h 701"/>
                <a:gd name="T62" fmla="*/ 694 w 702"/>
                <a:gd name="T63" fmla="*/ 421 h 701"/>
                <a:gd name="T64" fmla="*/ 702 w 702"/>
                <a:gd name="T65" fmla="*/ 369 h 701"/>
                <a:gd name="T66" fmla="*/ 702 w 702"/>
                <a:gd name="T67" fmla="*/ 332 h 701"/>
                <a:gd name="T68" fmla="*/ 694 w 702"/>
                <a:gd name="T69" fmla="*/ 280 h 701"/>
                <a:gd name="T70" fmla="*/ 681 w 702"/>
                <a:gd name="T71" fmla="*/ 229 h 701"/>
                <a:gd name="T72" fmla="*/ 659 w 702"/>
                <a:gd name="T73" fmla="*/ 184 h 701"/>
                <a:gd name="T74" fmla="*/ 632 w 702"/>
                <a:gd name="T75" fmla="*/ 141 h 701"/>
                <a:gd name="T76" fmla="*/ 599 w 702"/>
                <a:gd name="T77" fmla="*/ 102 h 701"/>
                <a:gd name="T78" fmla="*/ 561 w 702"/>
                <a:gd name="T79" fmla="*/ 69 h 701"/>
                <a:gd name="T80" fmla="*/ 518 w 702"/>
                <a:gd name="T81" fmla="*/ 42 h 701"/>
                <a:gd name="T82" fmla="*/ 472 w 702"/>
                <a:gd name="T83" fmla="*/ 21 h 701"/>
                <a:gd name="T84" fmla="*/ 422 w 702"/>
                <a:gd name="T85" fmla="*/ 7 h 701"/>
                <a:gd name="T86" fmla="*/ 369 w 702"/>
                <a:gd name="T8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1">
                  <a:moveTo>
                    <a:pt x="350" y="0"/>
                  </a:moveTo>
                  <a:lnTo>
                    <a:pt x="350" y="0"/>
                  </a:lnTo>
                  <a:lnTo>
                    <a:pt x="333" y="0"/>
                  </a:lnTo>
                  <a:lnTo>
                    <a:pt x="315" y="1"/>
                  </a:lnTo>
                  <a:lnTo>
                    <a:pt x="297" y="4"/>
                  </a:lnTo>
                  <a:lnTo>
                    <a:pt x="280" y="7"/>
                  </a:lnTo>
                  <a:lnTo>
                    <a:pt x="263" y="11"/>
                  </a:lnTo>
                  <a:lnTo>
                    <a:pt x="246" y="16"/>
                  </a:lnTo>
                  <a:lnTo>
                    <a:pt x="230" y="21"/>
                  </a:lnTo>
                  <a:lnTo>
                    <a:pt x="215" y="27"/>
                  </a:lnTo>
                  <a:lnTo>
                    <a:pt x="199" y="34"/>
                  </a:lnTo>
                  <a:lnTo>
                    <a:pt x="184" y="42"/>
                  </a:lnTo>
                  <a:lnTo>
                    <a:pt x="169" y="51"/>
                  </a:lnTo>
                  <a:lnTo>
                    <a:pt x="155" y="60"/>
                  </a:lnTo>
                  <a:lnTo>
                    <a:pt x="141" y="69"/>
                  </a:lnTo>
                  <a:lnTo>
                    <a:pt x="128" y="80"/>
                  </a:lnTo>
                  <a:lnTo>
                    <a:pt x="114" y="91"/>
                  </a:lnTo>
                  <a:lnTo>
                    <a:pt x="103" y="102"/>
                  </a:lnTo>
                  <a:lnTo>
                    <a:pt x="91" y="115"/>
                  </a:lnTo>
                  <a:lnTo>
                    <a:pt x="81" y="128"/>
                  </a:lnTo>
                  <a:lnTo>
                    <a:pt x="70" y="141"/>
                  </a:lnTo>
                  <a:lnTo>
                    <a:pt x="60" y="154"/>
                  </a:lnTo>
                  <a:lnTo>
                    <a:pt x="51" y="168"/>
                  </a:lnTo>
                  <a:lnTo>
                    <a:pt x="43" y="184"/>
                  </a:lnTo>
                  <a:lnTo>
                    <a:pt x="35" y="198"/>
                  </a:lnTo>
                  <a:lnTo>
                    <a:pt x="27" y="214"/>
                  </a:lnTo>
                  <a:lnTo>
                    <a:pt x="21" y="229"/>
                  </a:lnTo>
                  <a:lnTo>
                    <a:pt x="15" y="246"/>
                  </a:lnTo>
                  <a:lnTo>
                    <a:pt x="12" y="263"/>
                  </a:lnTo>
                  <a:lnTo>
                    <a:pt x="8" y="280"/>
                  </a:lnTo>
                  <a:lnTo>
                    <a:pt x="4" y="297"/>
                  </a:lnTo>
                  <a:lnTo>
                    <a:pt x="1" y="314"/>
                  </a:lnTo>
                  <a:lnTo>
                    <a:pt x="0" y="332"/>
                  </a:lnTo>
                  <a:lnTo>
                    <a:pt x="0" y="351"/>
                  </a:lnTo>
                  <a:lnTo>
                    <a:pt x="0" y="351"/>
                  </a:lnTo>
                  <a:lnTo>
                    <a:pt x="0" y="369"/>
                  </a:lnTo>
                  <a:lnTo>
                    <a:pt x="1" y="387"/>
                  </a:lnTo>
                  <a:lnTo>
                    <a:pt x="4" y="404"/>
                  </a:lnTo>
                  <a:lnTo>
                    <a:pt x="8" y="421"/>
                  </a:lnTo>
                  <a:lnTo>
                    <a:pt x="12" y="438"/>
                  </a:lnTo>
                  <a:lnTo>
                    <a:pt x="15" y="455"/>
                  </a:lnTo>
                  <a:lnTo>
                    <a:pt x="21" y="472"/>
                  </a:lnTo>
                  <a:lnTo>
                    <a:pt x="27" y="487"/>
                  </a:lnTo>
                  <a:lnTo>
                    <a:pt x="35" y="503"/>
                  </a:lnTo>
                  <a:lnTo>
                    <a:pt x="43" y="517"/>
                  </a:lnTo>
                  <a:lnTo>
                    <a:pt x="51" y="533"/>
                  </a:lnTo>
                  <a:lnTo>
                    <a:pt x="60" y="547"/>
                  </a:lnTo>
                  <a:lnTo>
                    <a:pt x="70" y="560"/>
                  </a:lnTo>
                  <a:lnTo>
                    <a:pt x="81" y="573"/>
                  </a:lnTo>
                  <a:lnTo>
                    <a:pt x="91" y="586"/>
                  </a:lnTo>
                  <a:lnTo>
                    <a:pt x="103" y="599"/>
                  </a:lnTo>
                  <a:lnTo>
                    <a:pt x="114" y="610"/>
                  </a:lnTo>
                  <a:lnTo>
                    <a:pt x="128" y="622"/>
                  </a:lnTo>
                  <a:lnTo>
                    <a:pt x="141" y="632"/>
                  </a:lnTo>
                  <a:lnTo>
                    <a:pt x="155" y="641"/>
                  </a:lnTo>
                  <a:lnTo>
                    <a:pt x="169" y="650"/>
                  </a:lnTo>
                  <a:lnTo>
                    <a:pt x="184" y="659"/>
                  </a:lnTo>
                  <a:lnTo>
                    <a:pt x="199" y="667"/>
                  </a:lnTo>
                  <a:lnTo>
                    <a:pt x="215" y="674"/>
                  </a:lnTo>
                  <a:lnTo>
                    <a:pt x="230" y="680"/>
                  </a:lnTo>
                  <a:lnTo>
                    <a:pt x="246" y="685"/>
                  </a:lnTo>
                  <a:lnTo>
                    <a:pt x="263" y="691"/>
                  </a:lnTo>
                  <a:lnTo>
                    <a:pt x="280" y="695"/>
                  </a:lnTo>
                  <a:lnTo>
                    <a:pt x="297" y="697"/>
                  </a:lnTo>
                  <a:lnTo>
                    <a:pt x="315" y="700"/>
                  </a:lnTo>
                  <a:lnTo>
                    <a:pt x="333" y="701"/>
                  </a:lnTo>
                  <a:lnTo>
                    <a:pt x="350" y="701"/>
                  </a:lnTo>
                  <a:lnTo>
                    <a:pt x="350" y="701"/>
                  </a:lnTo>
                  <a:lnTo>
                    <a:pt x="369" y="701"/>
                  </a:lnTo>
                  <a:lnTo>
                    <a:pt x="387" y="700"/>
                  </a:lnTo>
                  <a:lnTo>
                    <a:pt x="404" y="697"/>
                  </a:lnTo>
                  <a:lnTo>
                    <a:pt x="422" y="695"/>
                  </a:lnTo>
                  <a:lnTo>
                    <a:pt x="439" y="691"/>
                  </a:lnTo>
                  <a:lnTo>
                    <a:pt x="456" y="685"/>
                  </a:lnTo>
                  <a:lnTo>
                    <a:pt x="472" y="680"/>
                  </a:lnTo>
                  <a:lnTo>
                    <a:pt x="487" y="674"/>
                  </a:lnTo>
                  <a:lnTo>
                    <a:pt x="503" y="667"/>
                  </a:lnTo>
                  <a:lnTo>
                    <a:pt x="518" y="659"/>
                  </a:lnTo>
                  <a:lnTo>
                    <a:pt x="533" y="650"/>
                  </a:lnTo>
                  <a:lnTo>
                    <a:pt x="547" y="641"/>
                  </a:lnTo>
                  <a:lnTo>
                    <a:pt x="561" y="632"/>
                  </a:lnTo>
                  <a:lnTo>
                    <a:pt x="574" y="622"/>
                  </a:lnTo>
                  <a:lnTo>
                    <a:pt x="588" y="610"/>
                  </a:lnTo>
                  <a:lnTo>
                    <a:pt x="599" y="599"/>
                  </a:lnTo>
                  <a:lnTo>
                    <a:pt x="611" y="586"/>
                  </a:lnTo>
                  <a:lnTo>
                    <a:pt x="621" y="573"/>
                  </a:lnTo>
                  <a:lnTo>
                    <a:pt x="632" y="560"/>
                  </a:lnTo>
                  <a:lnTo>
                    <a:pt x="642" y="547"/>
                  </a:lnTo>
                  <a:lnTo>
                    <a:pt x="651" y="533"/>
                  </a:lnTo>
                  <a:lnTo>
                    <a:pt x="659" y="517"/>
                  </a:lnTo>
                  <a:lnTo>
                    <a:pt x="667" y="503"/>
                  </a:lnTo>
                  <a:lnTo>
                    <a:pt x="675" y="487"/>
                  </a:lnTo>
                  <a:lnTo>
                    <a:pt x="681" y="472"/>
                  </a:lnTo>
                  <a:lnTo>
                    <a:pt x="687" y="455"/>
                  </a:lnTo>
                  <a:lnTo>
                    <a:pt x="690" y="438"/>
                  </a:lnTo>
                  <a:lnTo>
                    <a:pt x="694" y="421"/>
                  </a:lnTo>
                  <a:lnTo>
                    <a:pt x="698" y="404"/>
                  </a:lnTo>
                  <a:lnTo>
                    <a:pt x="700" y="387"/>
                  </a:lnTo>
                  <a:lnTo>
                    <a:pt x="702" y="369"/>
                  </a:lnTo>
                  <a:lnTo>
                    <a:pt x="702" y="351"/>
                  </a:lnTo>
                  <a:lnTo>
                    <a:pt x="702" y="351"/>
                  </a:lnTo>
                  <a:lnTo>
                    <a:pt x="702" y="332"/>
                  </a:lnTo>
                  <a:lnTo>
                    <a:pt x="700" y="314"/>
                  </a:lnTo>
                  <a:lnTo>
                    <a:pt x="698" y="297"/>
                  </a:lnTo>
                  <a:lnTo>
                    <a:pt x="694" y="280"/>
                  </a:lnTo>
                  <a:lnTo>
                    <a:pt x="690" y="263"/>
                  </a:lnTo>
                  <a:lnTo>
                    <a:pt x="687" y="246"/>
                  </a:lnTo>
                  <a:lnTo>
                    <a:pt x="681" y="229"/>
                  </a:lnTo>
                  <a:lnTo>
                    <a:pt x="675" y="214"/>
                  </a:lnTo>
                  <a:lnTo>
                    <a:pt x="667" y="198"/>
                  </a:lnTo>
                  <a:lnTo>
                    <a:pt x="659" y="184"/>
                  </a:lnTo>
                  <a:lnTo>
                    <a:pt x="651" y="168"/>
                  </a:lnTo>
                  <a:lnTo>
                    <a:pt x="642" y="154"/>
                  </a:lnTo>
                  <a:lnTo>
                    <a:pt x="632" y="141"/>
                  </a:lnTo>
                  <a:lnTo>
                    <a:pt x="621" y="128"/>
                  </a:lnTo>
                  <a:lnTo>
                    <a:pt x="611" y="115"/>
                  </a:lnTo>
                  <a:lnTo>
                    <a:pt x="599" y="102"/>
                  </a:lnTo>
                  <a:lnTo>
                    <a:pt x="588" y="91"/>
                  </a:lnTo>
                  <a:lnTo>
                    <a:pt x="574" y="80"/>
                  </a:lnTo>
                  <a:lnTo>
                    <a:pt x="561" y="69"/>
                  </a:lnTo>
                  <a:lnTo>
                    <a:pt x="547" y="60"/>
                  </a:lnTo>
                  <a:lnTo>
                    <a:pt x="533" y="51"/>
                  </a:lnTo>
                  <a:lnTo>
                    <a:pt x="518" y="42"/>
                  </a:lnTo>
                  <a:lnTo>
                    <a:pt x="503" y="34"/>
                  </a:lnTo>
                  <a:lnTo>
                    <a:pt x="487" y="27"/>
                  </a:lnTo>
                  <a:lnTo>
                    <a:pt x="472" y="21"/>
                  </a:lnTo>
                  <a:lnTo>
                    <a:pt x="456" y="16"/>
                  </a:lnTo>
                  <a:lnTo>
                    <a:pt x="439" y="11"/>
                  </a:lnTo>
                  <a:lnTo>
                    <a:pt x="422" y="7"/>
                  </a:lnTo>
                  <a:lnTo>
                    <a:pt x="404" y="4"/>
                  </a:lnTo>
                  <a:lnTo>
                    <a:pt x="387" y="1"/>
                  </a:lnTo>
                  <a:lnTo>
                    <a:pt x="369" y="0"/>
                  </a:lnTo>
                  <a:lnTo>
                    <a:pt x="350" y="0"/>
                  </a:lnTo>
                  <a:lnTo>
                    <a:pt x="35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48"/>
            <p:cNvSpPr>
              <a:spLocks/>
            </p:cNvSpPr>
            <p:nvPr userDrawn="1"/>
          </p:nvSpPr>
          <p:spPr bwMode="auto">
            <a:xfrm>
              <a:off x="2802" y="1784"/>
              <a:ext cx="156" cy="155"/>
            </a:xfrm>
            <a:custGeom>
              <a:avLst/>
              <a:gdLst>
                <a:gd name="T0" fmla="*/ 310 w 622"/>
                <a:gd name="T1" fmla="*/ 0 h 620"/>
                <a:gd name="T2" fmla="*/ 279 w 622"/>
                <a:gd name="T3" fmla="*/ 1 h 620"/>
                <a:gd name="T4" fmla="*/ 248 w 622"/>
                <a:gd name="T5" fmla="*/ 6 h 620"/>
                <a:gd name="T6" fmla="*/ 190 w 622"/>
                <a:gd name="T7" fmla="*/ 25 h 620"/>
                <a:gd name="T8" fmla="*/ 137 w 622"/>
                <a:gd name="T9" fmla="*/ 53 h 620"/>
                <a:gd name="T10" fmla="*/ 91 w 622"/>
                <a:gd name="T11" fmla="*/ 91 h 620"/>
                <a:gd name="T12" fmla="*/ 54 w 622"/>
                <a:gd name="T13" fmla="*/ 137 h 620"/>
                <a:gd name="T14" fmla="*/ 25 w 622"/>
                <a:gd name="T15" fmla="*/ 189 h 620"/>
                <a:gd name="T16" fmla="*/ 7 w 622"/>
                <a:gd name="T17" fmla="*/ 247 h 620"/>
                <a:gd name="T18" fmla="*/ 2 w 622"/>
                <a:gd name="T19" fmla="*/ 279 h 620"/>
                <a:gd name="T20" fmla="*/ 0 w 622"/>
                <a:gd name="T21" fmla="*/ 310 h 620"/>
                <a:gd name="T22" fmla="*/ 0 w 622"/>
                <a:gd name="T23" fmla="*/ 326 h 620"/>
                <a:gd name="T24" fmla="*/ 4 w 622"/>
                <a:gd name="T25" fmla="*/ 357 h 620"/>
                <a:gd name="T26" fmla="*/ 15 w 622"/>
                <a:gd name="T27" fmla="*/ 402 h 620"/>
                <a:gd name="T28" fmla="*/ 38 w 622"/>
                <a:gd name="T29" fmla="*/ 458 h 620"/>
                <a:gd name="T30" fmla="*/ 72 w 622"/>
                <a:gd name="T31" fmla="*/ 508 h 620"/>
                <a:gd name="T32" fmla="*/ 114 w 622"/>
                <a:gd name="T33" fmla="*/ 550 h 620"/>
                <a:gd name="T34" fmla="*/ 163 w 622"/>
                <a:gd name="T35" fmla="*/ 584 h 620"/>
                <a:gd name="T36" fmla="*/ 219 w 622"/>
                <a:gd name="T37" fmla="*/ 607 h 620"/>
                <a:gd name="T38" fmla="*/ 263 w 622"/>
                <a:gd name="T39" fmla="*/ 617 h 620"/>
                <a:gd name="T40" fmla="*/ 295 w 622"/>
                <a:gd name="T41" fmla="*/ 620 h 620"/>
                <a:gd name="T42" fmla="*/ 310 w 622"/>
                <a:gd name="T43" fmla="*/ 620 h 620"/>
                <a:gd name="T44" fmla="*/ 343 w 622"/>
                <a:gd name="T45" fmla="*/ 619 h 620"/>
                <a:gd name="T46" fmla="*/ 374 w 622"/>
                <a:gd name="T47" fmla="*/ 615 h 620"/>
                <a:gd name="T48" fmla="*/ 432 w 622"/>
                <a:gd name="T49" fmla="*/ 597 h 620"/>
                <a:gd name="T50" fmla="*/ 485 w 622"/>
                <a:gd name="T51" fmla="*/ 568 h 620"/>
                <a:gd name="T52" fmla="*/ 531 w 622"/>
                <a:gd name="T53" fmla="*/ 530 h 620"/>
                <a:gd name="T54" fmla="*/ 568 w 622"/>
                <a:gd name="T55" fmla="*/ 483 h 620"/>
                <a:gd name="T56" fmla="*/ 597 w 622"/>
                <a:gd name="T57" fmla="*/ 431 h 620"/>
                <a:gd name="T58" fmla="*/ 615 w 622"/>
                <a:gd name="T59" fmla="*/ 372 h 620"/>
                <a:gd name="T60" fmla="*/ 620 w 622"/>
                <a:gd name="T61" fmla="*/ 342 h 620"/>
                <a:gd name="T62" fmla="*/ 622 w 622"/>
                <a:gd name="T63" fmla="*/ 310 h 620"/>
                <a:gd name="T64" fmla="*/ 620 w 622"/>
                <a:gd name="T65" fmla="*/ 294 h 620"/>
                <a:gd name="T66" fmla="*/ 618 w 622"/>
                <a:gd name="T67" fmla="*/ 263 h 620"/>
                <a:gd name="T68" fmla="*/ 607 w 622"/>
                <a:gd name="T69" fmla="*/ 217 h 620"/>
                <a:gd name="T70" fmla="*/ 584 w 622"/>
                <a:gd name="T71" fmla="*/ 163 h 620"/>
                <a:gd name="T72" fmla="*/ 550 w 622"/>
                <a:gd name="T73" fmla="*/ 113 h 620"/>
                <a:gd name="T74" fmla="*/ 508 w 622"/>
                <a:gd name="T75" fmla="*/ 70 h 620"/>
                <a:gd name="T76" fmla="*/ 459 w 622"/>
                <a:gd name="T77" fmla="*/ 38 h 620"/>
                <a:gd name="T78" fmla="*/ 403 w 622"/>
                <a:gd name="T79" fmla="*/ 14 h 620"/>
                <a:gd name="T80" fmla="*/ 359 w 622"/>
                <a:gd name="T81" fmla="*/ 4 h 620"/>
                <a:gd name="T82" fmla="*/ 327 w 622"/>
                <a:gd name="T83" fmla="*/ 0 h 620"/>
                <a:gd name="T84" fmla="*/ 310 w 622"/>
                <a:gd name="T8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310" y="0"/>
                  </a:moveTo>
                  <a:lnTo>
                    <a:pt x="310" y="0"/>
                  </a:lnTo>
                  <a:lnTo>
                    <a:pt x="295" y="0"/>
                  </a:lnTo>
                  <a:lnTo>
                    <a:pt x="279" y="1"/>
                  </a:lnTo>
                  <a:lnTo>
                    <a:pt x="263" y="4"/>
                  </a:lnTo>
                  <a:lnTo>
                    <a:pt x="248" y="6"/>
                  </a:lnTo>
                  <a:lnTo>
                    <a:pt x="219" y="14"/>
                  </a:lnTo>
                  <a:lnTo>
                    <a:pt x="190" y="25"/>
                  </a:lnTo>
                  <a:lnTo>
                    <a:pt x="163" y="38"/>
                  </a:lnTo>
                  <a:lnTo>
                    <a:pt x="137" y="53"/>
                  </a:lnTo>
                  <a:lnTo>
                    <a:pt x="114" y="70"/>
                  </a:lnTo>
                  <a:lnTo>
                    <a:pt x="91" y="91"/>
                  </a:lnTo>
                  <a:lnTo>
                    <a:pt x="72" y="113"/>
                  </a:lnTo>
                  <a:lnTo>
                    <a:pt x="54" y="137"/>
                  </a:lnTo>
                  <a:lnTo>
                    <a:pt x="38" y="163"/>
                  </a:lnTo>
                  <a:lnTo>
                    <a:pt x="25" y="189"/>
                  </a:lnTo>
                  <a:lnTo>
                    <a:pt x="15" y="217"/>
                  </a:lnTo>
                  <a:lnTo>
                    <a:pt x="7" y="247"/>
                  </a:lnTo>
                  <a:lnTo>
                    <a:pt x="4" y="263"/>
                  </a:lnTo>
                  <a:lnTo>
                    <a:pt x="2" y="279"/>
                  </a:lnTo>
                  <a:lnTo>
                    <a:pt x="0" y="294"/>
                  </a:lnTo>
                  <a:lnTo>
                    <a:pt x="0" y="310"/>
                  </a:lnTo>
                  <a:lnTo>
                    <a:pt x="0" y="310"/>
                  </a:lnTo>
                  <a:lnTo>
                    <a:pt x="0" y="326"/>
                  </a:lnTo>
                  <a:lnTo>
                    <a:pt x="2" y="342"/>
                  </a:lnTo>
                  <a:lnTo>
                    <a:pt x="4" y="357"/>
                  </a:lnTo>
                  <a:lnTo>
                    <a:pt x="7" y="372"/>
                  </a:lnTo>
                  <a:lnTo>
                    <a:pt x="15" y="402"/>
                  </a:lnTo>
                  <a:lnTo>
                    <a:pt x="25" y="431"/>
                  </a:lnTo>
                  <a:lnTo>
                    <a:pt x="38" y="458"/>
                  </a:lnTo>
                  <a:lnTo>
                    <a:pt x="54" y="483"/>
                  </a:lnTo>
                  <a:lnTo>
                    <a:pt x="72" y="508"/>
                  </a:lnTo>
                  <a:lnTo>
                    <a:pt x="91" y="530"/>
                  </a:lnTo>
                  <a:lnTo>
                    <a:pt x="114" y="550"/>
                  </a:lnTo>
                  <a:lnTo>
                    <a:pt x="137" y="568"/>
                  </a:lnTo>
                  <a:lnTo>
                    <a:pt x="163" y="584"/>
                  </a:lnTo>
                  <a:lnTo>
                    <a:pt x="190" y="597"/>
                  </a:lnTo>
                  <a:lnTo>
                    <a:pt x="219" y="607"/>
                  </a:lnTo>
                  <a:lnTo>
                    <a:pt x="248" y="615"/>
                  </a:lnTo>
                  <a:lnTo>
                    <a:pt x="263" y="617"/>
                  </a:lnTo>
                  <a:lnTo>
                    <a:pt x="279" y="619"/>
                  </a:lnTo>
                  <a:lnTo>
                    <a:pt x="295" y="620"/>
                  </a:lnTo>
                  <a:lnTo>
                    <a:pt x="310" y="620"/>
                  </a:lnTo>
                  <a:lnTo>
                    <a:pt x="310" y="620"/>
                  </a:lnTo>
                  <a:lnTo>
                    <a:pt x="327" y="620"/>
                  </a:lnTo>
                  <a:lnTo>
                    <a:pt x="343" y="619"/>
                  </a:lnTo>
                  <a:lnTo>
                    <a:pt x="359" y="617"/>
                  </a:lnTo>
                  <a:lnTo>
                    <a:pt x="374" y="615"/>
                  </a:lnTo>
                  <a:lnTo>
                    <a:pt x="403" y="607"/>
                  </a:lnTo>
                  <a:lnTo>
                    <a:pt x="432" y="597"/>
                  </a:lnTo>
                  <a:lnTo>
                    <a:pt x="459" y="584"/>
                  </a:lnTo>
                  <a:lnTo>
                    <a:pt x="485" y="568"/>
                  </a:lnTo>
                  <a:lnTo>
                    <a:pt x="508" y="550"/>
                  </a:lnTo>
                  <a:lnTo>
                    <a:pt x="531" y="530"/>
                  </a:lnTo>
                  <a:lnTo>
                    <a:pt x="550" y="508"/>
                  </a:lnTo>
                  <a:lnTo>
                    <a:pt x="568" y="483"/>
                  </a:lnTo>
                  <a:lnTo>
                    <a:pt x="584" y="458"/>
                  </a:lnTo>
                  <a:lnTo>
                    <a:pt x="597" y="431"/>
                  </a:lnTo>
                  <a:lnTo>
                    <a:pt x="607" y="402"/>
                  </a:lnTo>
                  <a:lnTo>
                    <a:pt x="615" y="372"/>
                  </a:lnTo>
                  <a:lnTo>
                    <a:pt x="618" y="357"/>
                  </a:lnTo>
                  <a:lnTo>
                    <a:pt x="620" y="342"/>
                  </a:lnTo>
                  <a:lnTo>
                    <a:pt x="620" y="326"/>
                  </a:lnTo>
                  <a:lnTo>
                    <a:pt x="622" y="310"/>
                  </a:lnTo>
                  <a:lnTo>
                    <a:pt x="622" y="310"/>
                  </a:lnTo>
                  <a:lnTo>
                    <a:pt x="620" y="294"/>
                  </a:lnTo>
                  <a:lnTo>
                    <a:pt x="620" y="279"/>
                  </a:lnTo>
                  <a:lnTo>
                    <a:pt x="618" y="263"/>
                  </a:lnTo>
                  <a:lnTo>
                    <a:pt x="615" y="247"/>
                  </a:lnTo>
                  <a:lnTo>
                    <a:pt x="607" y="217"/>
                  </a:lnTo>
                  <a:lnTo>
                    <a:pt x="597" y="189"/>
                  </a:lnTo>
                  <a:lnTo>
                    <a:pt x="584" y="163"/>
                  </a:lnTo>
                  <a:lnTo>
                    <a:pt x="568" y="137"/>
                  </a:lnTo>
                  <a:lnTo>
                    <a:pt x="550" y="113"/>
                  </a:lnTo>
                  <a:lnTo>
                    <a:pt x="531" y="91"/>
                  </a:lnTo>
                  <a:lnTo>
                    <a:pt x="508" y="70"/>
                  </a:lnTo>
                  <a:lnTo>
                    <a:pt x="485" y="53"/>
                  </a:lnTo>
                  <a:lnTo>
                    <a:pt x="459" y="38"/>
                  </a:lnTo>
                  <a:lnTo>
                    <a:pt x="432" y="25"/>
                  </a:lnTo>
                  <a:lnTo>
                    <a:pt x="403" y="14"/>
                  </a:lnTo>
                  <a:lnTo>
                    <a:pt x="374" y="6"/>
                  </a:lnTo>
                  <a:lnTo>
                    <a:pt x="359" y="4"/>
                  </a:lnTo>
                  <a:lnTo>
                    <a:pt x="343" y="1"/>
                  </a:lnTo>
                  <a:lnTo>
                    <a:pt x="327" y="0"/>
                  </a:lnTo>
                  <a:lnTo>
                    <a:pt x="310" y="0"/>
                  </a:lnTo>
                  <a:lnTo>
                    <a:pt x="3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49"/>
            <p:cNvSpPr>
              <a:spLocks/>
            </p:cNvSpPr>
            <p:nvPr userDrawn="1"/>
          </p:nvSpPr>
          <p:spPr bwMode="auto">
            <a:xfrm>
              <a:off x="2812" y="2047"/>
              <a:ext cx="136" cy="135"/>
            </a:xfrm>
            <a:custGeom>
              <a:avLst/>
              <a:gdLst>
                <a:gd name="T0" fmla="*/ 269 w 540"/>
                <a:gd name="T1" fmla="*/ 0 h 540"/>
                <a:gd name="T2" fmla="*/ 216 w 540"/>
                <a:gd name="T3" fmla="*/ 5 h 540"/>
                <a:gd name="T4" fmla="*/ 165 w 540"/>
                <a:gd name="T5" fmla="*/ 20 h 540"/>
                <a:gd name="T6" fmla="*/ 119 w 540"/>
                <a:gd name="T7" fmla="*/ 45 h 540"/>
                <a:gd name="T8" fmla="*/ 79 w 540"/>
                <a:gd name="T9" fmla="*/ 79 h 540"/>
                <a:gd name="T10" fmla="*/ 47 w 540"/>
                <a:gd name="T11" fmla="*/ 118 h 540"/>
                <a:gd name="T12" fmla="*/ 22 w 540"/>
                <a:gd name="T13" fmla="*/ 165 h 540"/>
                <a:gd name="T14" fmla="*/ 5 w 540"/>
                <a:gd name="T15" fmla="*/ 216 h 540"/>
                <a:gd name="T16" fmla="*/ 0 w 540"/>
                <a:gd name="T17" fmla="*/ 269 h 540"/>
                <a:gd name="T18" fmla="*/ 1 w 540"/>
                <a:gd name="T19" fmla="*/ 297 h 540"/>
                <a:gd name="T20" fmla="*/ 13 w 540"/>
                <a:gd name="T21" fmla="*/ 350 h 540"/>
                <a:gd name="T22" fmla="*/ 32 w 540"/>
                <a:gd name="T23" fmla="*/ 398 h 540"/>
                <a:gd name="T24" fmla="*/ 62 w 540"/>
                <a:gd name="T25" fmla="*/ 441 h 540"/>
                <a:gd name="T26" fmla="*/ 99 w 540"/>
                <a:gd name="T27" fmla="*/ 478 h 540"/>
                <a:gd name="T28" fmla="*/ 142 w 540"/>
                <a:gd name="T29" fmla="*/ 508 h 540"/>
                <a:gd name="T30" fmla="*/ 190 w 540"/>
                <a:gd name="T31" fmla="*/ 527 h 540"/>
                <a:gd name="T32" fmla="*/ 242 w 540"/>
                <a:gd name="T33" fmla="*/ 538 h 540"/>
                <a:gd name="T34" fmla="*/ 269 w 540"/>
                <a:gd name="T35" fmla="*/ 540 h 540"/>
                <a:gd name="T36" fmla="*/ 324 w 540"/>
                <a:gd name="T37" fmla="*/ 534 h 540"/>
                <a:gd name="T38" fmla="*/ 375 w 540"/>
                <a:gd name="T39" fmla="*/ 518 h 540"/>
                <a:gd name="T40" fmla="*/ 421 w 540"/>
                <a:gd name="T41" fmla="*/ 493 h 540"/>
                <a:gd name="T42" fmla="*/ 461 w 540"/>
                <a:gd name="T43" fmla="*/ 461 h 540"/>
                <a:gd name="T44" fmla="*/ 493 w 540"/>
                <a:gd name="T45" fmla="*/ 420 h 540"/>
                <a:gd name="T46" fmla="*/ 518 w 540"/>
                <a:gd name="T47" fmla="*/ 375 h 540"/>
                <a:gd name="T48" fmla="*/ 534 w 540"/>
                <a:gd name="T49" fmla="*/ 324 h 540"/>
                <a:gd name="T50" fmla="*/ 540 w 540"/>
                <a:gd name="T51" fmla="*/ 269 h 540"/>
                <a:gd name="T52" fmla="*/ 539 w 540"/>
                <a:gd name="T53" fmla="*/ 242 h 540"/>
                <a:gd name="T54" fmla="*/ 527 w 540"/>
                <a:gd name="T55" fmla="*/ 190 h 540"/>
                <a:gd name="T56" fmla="*/ 508 w 540"/>
                <a:gd name="T57" fmla="*/ 140 h 540"/>
                <a:gd name="T58" fmla="*/ 478 w 540"/>
                <a:gd name="T59" fmla="*/ 97 h 540"/>
                <a:gd name="T60" fmla="*/ 441 w 540"/>
                <a:gd name="T61" fmla="*/ 61 h 540"/>
                <a:gd name="T62" fmla="*/ 398 w 540"/>
                <a:gd name="T63" fmla="*/ 32 h 540"/>
                <a:gd name="T64" fmla="*/ 350 w 540"/>
                <a:gd name="T65" fmla="*/ 11 h 540"/>
                <a:gd name="T66" fmla="*/ 298 w 540"/>
                <a:gd name="T67" fmla="*/ 1 h 540"/>
                <a:gd name="T68" fmla="*/ 269 w 540"/>
                <a:gd name="T6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269" y="0"/>
                  </a:moveTo>
                  <a:lnTo>
                    <a:pt x="269" y="0"/>
                  </a:lnTo>
                  <a:lnTo>
                    <a:pt x="242" y="1"/>
                  </a:lnTo>
                  <a:lnTo>
                    <a:pt x="216" y="5"/>
                  </a:lnTo>
                  <a:lnTo>
                    <a:pt x="190" y="11"/>
                  </a:lnTo>
                  <a:lnTo>
                    <a:pt x="165" y="20"/>
                  </a:lnTo>
                  <a:lnTo>
                    <a:pt x="142" y="32"/>
                  </a:lnTo>
                  <a:lnTo>
                    <a:pt x="119" y="45"/>
                  </a:lnTo>
                  <a:lnTo>
                    <a:pt x="99" y="61"/>
                  </a:lnTo>
                  <a:lnTo>
                    <a:pt x="79" y="79"/>
                  </a:lnTo>
                  <a:lnTo>
                    <a:pt x="62" y="97"/>
                  </a:lnTo>
                  <a:lnTo>
                    <a:pt x="47" y="118"/>
                  </a:lnTo>
                  <a:lnTo>
                    <a:pt x="32" y="140"/>
                  </a:lnTo>
                  <a:lnTo>
                    <a:pt x="22" y="165"/>
                  </a:lnTo>
                  <a:lnTo>
                    <a:pt x="13" y="190"/>
                  </a:lnTo>
                  <a:lnTo>
                    <a:pt x="5" y="216"/>
                  </a:lnTo>
                  <a:lnTo>
                    <a:pt x="1" y="242"/>
                  </a:lnTo>
                  <a:lnTo>
                    <a:pt x="0" y="269"/>
                  </a:lnTo>
                  <a:lnTo>
                    <a:pt x="0" y="269"/>
                  </a:lnTo>
                  <a:lnTo>
                    <a:pt x="1" y="297"/>
                  </a:lnTo>
                  <a:lnTo>
                    <a:pt x="5" y="324"/>
                  </a:lnTo>
                  <a:lnTo>
                    <a:pt x="13" y="350"/>
                  </a:lnTo>
                  <a:lnTo>
                    <a:pt x="22" y="375"/>
                  </a:lnTo>
                  <a:lnTo>
                    <a:pt x="32" y="398"/>
                  </a:lnTo>
                  <a:lnTo>
                    <a:pt x="47" y="420"/>
                  </a:lnTo>
                  <a:lnTo>
                    <a:pt x="62" y="441"/>
                  </a:lnTo>
                  <a:lnTo>
                    <a:pt x="79" y="461"/>
                  </a:lnTo>
                  <a:lnTo>
                    <a:pt x="99" y="478"/>
                  </a:lnTo>
                  <a:lnTo>
                    <a:pt x="119" y="493"/>
                  </a:lnTo>
                  <a:lnTo>
                    <a:pt x="142" y="508"/>
                  </a:lnTo>
                  <a:lnTo>
                    <a:pt x="165" y="518"/>
                  </a:lnTo>
                  <a:lnTo>
                    <a:pt x="190" y="527"/>
                  </a:lnTo>
                  <a:lnTo>
                    <a:pt x="216" y="534"/>
                  </a:lnTo>
                  <a:lnTo>
                    <a:pt x="242" y="538"/>
                  </a:lnTo>
                  <a:lnTo>
                    <a:pt x="269" y="540"/>
                  </a:lnTo>
                  <a:lnTo>
                    <a:pt x="269" y="540"/>
                  </a:lnTo>
                  <a:lnTo>
                    <a:pt x="298" y="538"/>
                  </a:lnTo>
                  <a:lnTo>
                    <a:pt x="324" y="534"/>
                  </a:lnTo>
                  <a:lnTo>
                    <a:pt x="350" y="527"/>
                  </a:lnTo>
                  <a:lnTo>
                    <a:pt x="375" y="518"/>
                  </a:lnTo>
                  <a:lnTo>
                    <a:pt x="398" y="508"/>
                  </a:lnTo>
                  <a:lnTo>
                    <a:pt x="421" y="493"/>
                  </a:lnTo>
                  <a:lnTo>
                    <a:pt x="441" y="478"/>
                  </a:lnTo>
                  <a:lnTo>
                    <a:pt x="461" y="461"/>
                  </a:lnTo>
                  <a:lnTo>
                    <a:pt x="478" y="441"/>
                  </a:lnTo>
                  <a:lnTo>
                    <a:pt x="493" y="420"/>
                  </a:lnTo>
                  <a:lnTo>
                    <a:pt x="508" y="398"/>
                  </a:lnTo>
                  <a:lnTo>
                    <a:pt x="518" y="375"/>
                  </a:lnTo>
                  <a:lnTo>
                    <a:pt x="527" y="350"/>
                  </a:lnTo>
                  <a:lnTo>
                    <a:pt x="534" y="324"/>
                  </a:lnTo>
                  <a:lnTo>
                    <a:pt x="539" y="297"/>
                  </a:lnTo>
                  <a:lnTo>
                    <a:pt x="540" y="269"/>
                  </a:lnTo>
                  <a:lnTo>
                    <a:pt x="540" y="269"/>
                  </a:lnTo>
                  <a:lnTo>
                    <a:pt x="539" y="242"/>
                  </a:lnTo>
                  <a:lnTo>
                    <a:pt x="534" y="216"/>
                  </a:lnTo>
                  <a:lnTo>
                    <a:pt x="527" y="190"/>
                  </a:lnTo>
                  <a:lnTo>
                    <a:pt x="518" y="165"/>
                  </a:lnTo>
                  <a:lnTo>
                    <a:pt x="508" y="140"/>
                  </a:lnTo>
                  <a:lnTo>
                    <a:pt x="493" y="118"/>
                  </a:lnTo>
                  <a:lnTo>
                    <a:pt x="478" y="97"/>
                  </a:lnTo>
                  <a:lnTo>
                    <a:pt x="461" y="79"/>
                  </a:lnTo>
                  <a:lnTo>
                    <a:pt x="441" y="61"/>
                  </a:lnTo>
                  <a:lnTo>
                    <a:pt x="421" y="45"/>
                  </a:lnTo>
                  <a:lnTo>
                    <a:pt x="398" y="32"/>
                  </a:lnTo>
                  <a:lnTo>
                    <a:pt x="375" y="20"/>
                  </a:lnTo>
                  <a:lnTo>
                    <a:pt x="350" y="11"/>
                  </a:lnTo>
                  <a:lnTo>
                    <a:pt x="324" y="5"/>
                  </a:lnTo>
                  <a:lnTo>
                    <a:pt x="298" y="1"/>
                  </a:lnTo>
                  <a:lnTo>
                    <a:pt x="269" y="0"/>
                  </a:lnTo>
                  <a:lnTo>
                    <a:pt x="26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50"/>
            <p:cNvSpPr>
              <a:spLocks/>
            </p:cNvSpPr>
            <p:nvPr userDrawn="1"/>
          </p:nvSpPr>
          <p:spPr bwMode="auto">
            <a:xfrm>
              <a:off x="2823" y="2310"/>
              <a:ext cx="114" cy="115"/>
            </a:xfrm>
            <a:custGeom>
              <a:avLst/>
              <a:gdLst>
                <a:gd name="T0" fmla="*/ 229 w 460"/>
                <a:gd name="T1" fmla="*/ 0 h 460"/>
                <a:gd name="T2" fmla="*/ 184 w 460"/>
                <a:gd name="T3" fmla="*/ 5 h 460"/>
                <a:gd name="T4" fmla="*/ 141 w 460"/>
                <a:gd name="T5" fmla="*/ 18 h 460"/>
                <a:gd name="T6" fmla="*/ 102 w 460"/>
                <a:gd name="T7" fmla="*/ 39 h 460"/>
                <a:gd name="T8" fmla="*/ 68 w 460"/>
                <a:gd name="T9" fmla="*/ 68 h 460"/>
                <a:gd name="T10" fmla="*/ 39 w 460"/>
                <a:gd name="T11" fmla="*/ 102 h 460"/>
                <a:gd name="T12" fmla="*/ 18 w 460"/>
                <a:gd name="T13" fmla="*/ 141 h 460"/>
                <a:gd name="T14" fmla="*/ 5 w 460"/>
                <a:gd name="T15" fmla="*/ 184 h 460"/>
                <a:gd name="T16" fmla="*/ 0 w 460"/>
                <a:gd name="T17" fmla="*/ 230 h 460"/>
                <a:gd name="T18" fmla="*/ 1 w 460"/>
                <a:gd name="T19" fmla="*/ 253 h 460"/>
                <a:gd name="T20" fmla="*/ 10 w 460"/>
                <a:gd name="T21" fmla="*/ 299 h 460"/>
                <a:gd name="T22" fmla="*/ 29 w 460"/>
                <a:gd name="T23" fmla="*/ 339 h 460"/>
                <a:gd name="T24" fmla="*/ 53 w 460"/>
                <a:gd name="T25" fmla="*/ 375 h 460"/>
                <a:gd name="T26" fmla="*/ 83 w 460"/>
                <a:gd name="T27" fmla="*/ 407 h 460"/>
                <a:gd name="T28" fmla="*/ 121 w 460"/>
                <a:gd name="T29" fmla="*/ 431 h 460"/>
                <a:gd name="T30" fmla="*/ 162 w 460"/>
                <a:gd name="T31" fmla="*/ 450 h 460"/>
                <a:gd name="T32" fmla="*/ 206 w 460"/>
                <a:gd name="T33" fmla="*/ 459 h 460"/>
                <a:gd name="T34" fmla="*/ 229 w 460"/>
                <a:gd name="T35" fmla="*/ 460 h 460"/>
                <a:gd name="T36" fmla="*/ 276 w 460"/>
                <a:gd name="T37" fmla="*/ 455 h 460"/>
                <a:gd name="T38" fmla="*/ 319 w 460"/>
                <a:gd name="T39" fmla="*/ 442 h 460"/>
                <a:gd name="T40" fmla="*/ 358 w 460"/>
                <a:gd name="T41" fmla="*/ 420 h 460"/>
                <a:gd name="T42" fmla="*/ 392 w 460"/>
                <a:gd name="T43" fmla="*/ 392 h 460"/>
                <a:gd name="T44" fmla="*/ 421 w 460"/>
                <a:gd name="T45" fmla="*/ 359 h 460"/>
                <a:gd name="T46" fmla="*/ 442 w 460"/>
                <a:gd name="T47" fmla="*/ 319 h 460"/>
                <a:gd name="T48" fmla="*/ 455 w 460"/>
                <a:gd name="T49" fmla="*/ 276 h 460"/>
                <a:gd name="T50" fmla="*/ 460 w 460"/>
                <a:gd name="T51" fmla="*/ 230 h 460"/>
                <a:gd name="T52" fmla="*/ 459 w 460"/>
                <a:gd name="T53" fmla="*/ 206 h 460"/>
                <a:gd name="T54" fmla="*/ 450 w 460"/>
                <a:gd name="T55" fmla="*/ 162 h 460"/>
                <a:gd name="T56" fmla="*/ 431 w 460"/>
                <a:gd name="T57" fmla="*/ 120 h 460"/>
                <a:gd name="T58" fmla="*/ 407 w 460"/>
                <a:gd name="T59" fmla="*/ 84 h 460"/>
                <a:gd name="T60" fmla="*/ 377 w 460"/>
                <a:gd name="T61" fmla="*/ 52 h 460"/>
                <a:gd name="T62" fmla="*/ 339 w 460"/>
                <a:gd name="T63" fmla="*/ 29 h 460"/>
                <a:gd name="T64" fmla="*/ 298 w 460"/>
                <a:gd name="T65" fmla="*/ 11 h 460"/>
                <a:gd name="T66" fmla="*/ 253 w 460"/>
                <a:gd name="T67" fmla="*/ 2 h 460"/>
                <a:gd name="T68" fmla="*/ 229 w 460"/>
                <a:gd name="T6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29" y="0"/>
                  </a:moveTo>
                  <a:lnTo>
                    <a:pt x="229" y="0"/>
                  </a:lnTo>
                  <a:lnTo>
                    <a:pt x="206" y="2"/>
                  </a:lnTo>
                  <a:lnTo>
                    <a:pt x="184" y="5"/>
                  </a:lnTo>
                  <a:lnTo>
                    <a:pt x="162" y="11"/>
                  </a:lnTo>
                  <a:lnTo>
                    <a:pt x="141" y="18"/>
                  </a:lnTo>
                  <a:lnTo>
                    <a:pt x="121" y="29"/>
                  </a:lnTo>
                  <a:lnTo>
                    <a:pt x="102" y="39"/>
                  </a:lnTo>
                  <a:lnTo>
                    <a:pt x="83" y="52"/>
                  </a:lnTo>
                  <a:lnTo>
                    <a:pt x="68" y="68"/>
                  </a:lnTo>
                  <a:lnTo>
                    <a:pt x="53" y="84"/>
                  </a:lnTo>
                  <a:lnTo>
                    <a:pt x="39" y="102"/>
                  </a:lnTo>
                  <a:lnTo>
                    <a:pt x="29" y="120"/>
                  </a:lnTo>
                  <a:lnTo>
                    <a:pt x="18" y="141"/>
                  </a:lnTo>
                  <a:lnTo>
                    <a:pt x="10" y="162"/>
                  </a:lnTo>
                  <a:lnTo>
                    <a:pt x="5" y="184"/>
                  </a:lnTo>
                  <a:lnTo>
                    <a:pt x="1" y="206"/>
                  </a:lnTo>
                  <a:lnTo>
                    <a:pt x="0" y="230"/>
                  </a:lnTo>
                  <a:lnTo>
                    <a:pt x="0" y="230"/>
                  </a:lnTo>
                  <a:lnTo>
                    <a:pt x="1" y="253"/>
                  </a:lnTo>
                  <a:lnTo>
                    <a:pt x="5" y="276"/>
                  </a:lnTo>
                  <a:lnTo>
                    <a:pt x="10" y="299"/>
                  </a:lnTo>
                  <a:lnTo>
                    <a:pt x="18" y="319"/>
                  </a:lnTo>
                  <a:lnTo>
                    <a:pt x="29" y="339"/>
                  </a:lnTo>
                  <a:lnTo>
                    <a:pt x="39" y="359"/>
                  </a:lnTo>
                  <a:lnTo>
                    <a:pt x="53" y="375"/>
                  </a:lnTo>
                  <a:lnTo>
                    <a:pt x="68" y="392"/>
                  </a:lnTo>
                  <a:lnTo>
                    <a:pt x="83" y="407"/>
                  </a:lnTo>
                  <a:lnTo>
                    <a:pt x="102" y="420"/>
                  </a:lnTo>
                  <a:lnTo>
                    <a:pt x="121" y="431"/>
                  </a:lnTo>
                  <a:lnTo>
                    <a:pt x="141" y="442"/>
                  </a:lnTo>
                  <a:lnTo>
                    <a:pt x="162" y="450"/>
                  </a:lnTo>
                  <a:lnTo>
                    <a:pt x="184" y="455"/>
                  </a:lnTo>
                  <a:lnTo>
                    <a:pt x="206" y="459"/>
                  </a:lnTo>
                  <a:lnTo>
                    <a:pt x="229" y="460"/>
                  </a:lnTo>
                  <a:lnTo>
                    <a:pt x="229" y="460"/>
                  </a:lnTo>
                  <a:lnTo>
                    <a:pt x="253" y="459"/>
                  </a:lnTo>
                  <a:lnTo>
                    <a:pt x="276" y="455"/>
                  </a:lnTo>
                  <a:lnTo>
                    <a:pt x="298" y="450"/>
                  </a:lnTo>
                  <a:lnTo>
                    <a:pt x="319" y="442"/>
                  </a:lnTo>
                  <a:lnTo>
                    <a:pt x="339" y="431"/>
                  </a:lnTo>
                  <a:lnTo>
                    <a:pt x="358" y="420"/>
                  </a:lnTo>
                  <a:lnTo>
                    <a:pt x="377" y="407"/>
                  </a:lnTo>
                  <a:lnTo>
                    <a:pt x="392" y="392"/>
                  </a:lnTo>
                  <a:lnTo>
                    <a:pt x="407" y="375"/>
                  </a:lnTo>
                  <a:lnTo>
                    <a:pt x="421" y="359"/>
                  </a:lnTo>
                  <a:lnTo>
                    <a:pt x="431" y="339"/>
                  </a:lnTo>
                  <a:lnTo>
                    <a:pt x="442" y="319"/>
                  </a:lnTo>
                  <a:lnTo>
                    <a:pt x="450" y="299"/>
                  </a:lnTo>
                  <a:lnTo>
                    <a:pt x="455" y="276"/>
                  </a:lnTo>
                  <a:lnTo>
                    <a:pt x="459" y="253"/>
                  </a:lnTo>
                  <a:lnTo>
                    <a:pt x="460" y="230"/>
                  </a:lnTo>
                  <a:lnTo>
                    <a:pt x="460" y="230"/>
                  </a:lnTo>
                  <a:lnTo>
                    <a:pt x="459" y="206"/>
                  </a:lnTo>
                  <a:lnTo>
                    <a:pt x="455" y="184"/>
                  </a:lnTo>
                  <a:lnTo>
                    <a:pt x="450" y="162"/>
                  </a:lnTo>
                  <a:lnTo>
                    <a:pt x="442" y="141"/>
                  </a:lnTo>
                  <a:lnTo>
                    <a:pt x="431" y="120"/>
                  </a:lnTo>
                  <a:lnTo>
                    <a:pt x="421" y="102"/>
                  </a:lnTo>
                  <a:lnTo>
                    <a:pt x="407" y="84"/>
                  </a:lnTo>
                  <a:lnTo>
                    <a:pt x="392" y="68"/>
                  </a:lnTo>
                  <a:lnTo>
                    <a:pt x="377" y="52"/>
                  </a:lnTo>
                  <a:lnTo>
                    <a:pt x="358" y="39"/>
                  </a:lnTo>
                  <a:lnTo>
                    <a:pt x="339" y="29"/>
                  </a:lnTo>
                  <a:lnTo>
                    <a:pt x="319" y="18"/>
                  </a:lnTo>
                  <a:lnTo>
                    <a:pt x="298" y="11"/>
                  </a:lnTo>
                  <a:lnTo>
                    <a:pt x="276" y="5"/>
                  </a:lnTo>
                  <a:lnTo>
                    <a:pt x="253" y="2"/>
                  </a:lnTo>
                  <a:lnTo>
                    <a:pt x="229" y="0"/>
                  </a:lnTo>
                  <a:lnTo>
                    <a:pt x="2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51"/>
            <p:cNvSpPr>
              <a:spLocks/>
            </p:cNvSpPr>
            <p:nvPr userDrawn="1"/>
          </p:nvSpPr>
          <p:spPr bwMode="auto">
            <a:xfrm>
              <a:off x="2833" y="2573"/>
              <a:ext cx="94" cy="95"/>
            </a:xfrm>
            <a:custGeom>
              <a:avLst/>
              <a:gdLst>
                <a:gd name="T0" fmla="*/ 189 w 380"/>
                <a:gd name="T1" fmla="*/ 0 h 379"/>
                <a:gd name="T2" fmla="*/ 152 w 380"/>
                <a:gd name="T3" fmla="*/ 4 h 379"/>
                <a:gd name="T4" fmla="*/ 116 w 380"/>
                <a:gd name="T5" fmla="*/ 16 h 379"/>
                <a:gd name="T6" fmla="*/ 84 w 380"/>
                <a:gd name="T7" fmla="*/ 33 h 379"/>
                <a:gd name="T8" fmla="*/ 56 w 380"/>
                <a:gd name="T9" fmla="*/ 56 h 379"/>
                <a:gd name="T10" fmla="*/ 33 w 380"/>
                <a:gd name="T11" fmla="*/ 83 h 379"/>
                <a:gd name="T12" fmla="*/ 16 w 380"/>
                <a:gd name="T13" fmla="*/ 116 h 379"/>
                <a:gd name="T14" fmla="*/ 4 w 380"/>
                <a:gd name="T15" fmla="*/ 151 h 379"/>
                <a:gd name="T16" fmla="*/ 0 w 380"/>
                <a:gd name="T17" fmla="*/ 190 h 379"/>
                <a:gd name="T18" fmla="*/ 2 w 380"/>
                <a:gd name="T19" fmla="*/ 208 h 379"/>
                <a:gd name="T20" fmla="*/ 10 w 380"/>
                <a:gd name="T21" fmla="*/ 246 h 379"/>
                <a:gd name="T22" fmla="*/ 24 w 380"/>
                <a:gd name="T23" fmla="*/ 280 h 379"/>
                <a:gd name="T24" fmla="*/ 45 w 380"/>
                <a:gd name="T25" fmla="*/ 310 h 379"/>
                <a:gd name="T26" fmla="*/ 69 w 380"/>
                <a:gd name="T27" fmla="*/ 336 h 379"/>
                <a:gd name="T28" fmla="*/ 99 w 380"/>
                <a:gd name="T29" fmla="*/ 356 h 379"/>
                <a:gd name="T30" fmla="*/ 133 w 380"/>
                <a:gd name="T31" fmla="*/ 370 h 379"/>
                <a:gd name="T32" fmla="*/ 171 w 380"/>
                <a:gd name="T33" fmla="*/ 378 h 379"/>
                <a:gd name="T34" fmla="*/ 189 w 380"/>
                <a:gd name="T35" fmla="*/ 379 h 379"/>
                <a:gd name="T36" fmla="*/ 228 w 380"/>
                <a:gd name="T37" fmla="*/ 375 h 379"/>
                <a:gd name="T38" fmla="*/ 264 w 380"/>
                <a:gd name="T39" fmla="*/ 363 h 379"/>
                <a:gd name="T40" fmla="*/ 296 w 380"/>
                <a:gd name="T41" fmla="*/ 346 h 379"/>
                <a:gd name="T42" fmla="*/ 324 w 380"/>
                <a:gd name="T43" fmla="*/ 323 h 379"/>
                <a:gd name="T44" fmla="*/ 347 w 380"/>
                <a:gd name="T45" fmla="*/ 296 h 379"/>
                <a:gd name="T46" fmla="*/ 364 w 380"/>
                <a:gd name="T47" fmla="*/ 263 h 379"/>
                <a:gd name="T48" fmla="*/ 376 w 380"/>
                <a:gd name="T49" fmla="*/ 228 h 379"/>
                <a:gd name="T50" fmla="*/ 380 w 380"/>
                <a:gd name="T51" fmla="*/ 190 h 379"/>
                <a:gd name="T52" fmla="*/ 378 w 380"/>
                <a:gd name="T53" fmla="*/ 171 h 379"/>
                <a:gd name="T54" fmla="*/ 370 w 380"/>
                <a:gd name="T55" fmla="*/ 133 h 379"/>
                <a:gd name="T56" fmla="*/ 356 w 380"/>
                <a:gd name="T57" fmla="*/ 99 h 379"/>
                <a:gd name="T58" fmla="*/ 335 w 380"/>
                <a:gd name="T59" fmla="*/ 69 h 379"/>
                <a:gd name="T60" fmla="*/ 311 w 380"/>
                <a:gd name="T61" fmla="*/ 44 h 379"/>
                <a:gd name="T62" fmla="*/ 281 w 380"/>
                <a:gd name="T63" fmla="*/ 23 h 379"/>
                <a:gd name="T64" fmla="*/ 247 w 380"/>
                <a:gd name="T65" fmla="*/ 9 h 379"/>
                <a:gd name="T66" fmla="*/ 209 w 380"/>
                <a:gd name="T67" fmla="*/ 1 h 379"/>
                <a:gd name="T68" fmla="*/ 189 w 380"/>
                <a:gd name="T69"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0" h="379">
                  <a:moveTo>
                    <a:pt x="189" y="0"/>
                  </a:moveTo>
                  <a:lnTo>
                    <a:pt x="189" y="0"/>
                  </a:lnTo>
                  <a:lnTo>
                    <a:pt x="171" y="1"/>
                  </a:lnTo>
                  <a:lnTo>
                    <a:pt x="152" y="4"/>
                  </a:lnTo>
                  <a:lnTo>
                    <a:pt x="133" y="9"/>
                  </a:lnTo>
                  <a:lnTo>
                    <a:pt x="116" y="16"/>
                  </a:lnTo>
                  <a:lnTo>
                    <a:pt x="99" y="23"/>
                  </a:lnTo>
                  <a:lnTo>
                    <a:pt x="84" y="33"/>
                  </a:lnTo>
                  <a:lnTo>
                    <a:pt x="69" y="44"/>
                  </a:lnTo>
                  <a:lnTo>
                    <a:pt x="56" y="56"/>
                  </a:lnTo>
                  <a:lnTo>
                    <a:pt x="45" y="69"/>
                  </a:lnTo>
                  <a:lnTo>
                    <a:pt x="33" y="83"/>
                  </a:lnTo>
                  <a:lnTo>
                    <a:pt x="24" y="99"/>
                  </a:lnTo>
                  <a:lnTo>
                    <a:pt x="16" y="116"/>
                  </a:lnTo>
                  <a:lnTo>
                    <a:pt x="10" y="133"/>
                  </a:lnTo>
                  <a:lnTo>
                    <a:pt x="4" y="151"/>
                  </a:lnTo>
                  <a:lnTo>
                    <a:pt x="2" y="171"/>
                  </a:lnTo>
                  <a:lnTo>
                    <a:pt x="0" y="190"/>
                  </a:lnTo>
                  <a:lnTo>
                    <a:pt x="0" y="190"/>
                  </a:lnTo>
                  <a:lnTo>
                    <a:pt x="2" y="208"/>
                  </a:lnTo>
                  <a:lnTo>
                    <a:pt x="4" y="228"/>
                  </a:lnTo>
                  <a:lnTo>
                    <a:pt x="10" y="246"/>
                  </a:lnTo>
                  <a:lnTo>
                    <a:pt x="16" y="263"/>
                  </a:lnTo>
                  <a:lnTo>
                    <a:pt x="24" y="280"/>
                  </a:lnTo>
                  <a:lnTo>
                    <a:pt x="33" y="296"/>
                  </a:lnTo>
                  <a:lnTo>
                    <a:pt x="45" y="310"/>
                  </a:lnTo>
                  <a:lnTo>
                    <a:pt x="56" y="323"/>
                  </a:lnTo>
                  <a:lnTo>
                    <a:pt x="69" y="336"/>
                  </a:lnTo>
                  <a:lnTo>
                    <a:pt x="84" y="346"/>
                  </a:lnTo>
                  <a:lnTo>
                    <a:pt x="99" y="356"/>
                  </a:lnTo>
                  <a:lnTo>
                    <a:pt x="116" y="363"/>
                  </a:lnTo>
                  <a:lnTo>
                    <a:pt x="133" y="370"/>
                  </a:lnTo>
                  <a:lnTo>
                    <a:pt x="152" y="375"/>
                  </a:lnTo>
                  <a:lnTo>
                    <a:pt x="171" y="378"/>
                  </a:lnTo>
                  <a:lnTo>
                    <a:pt x="189" y="379"/>
                  </a:lnTo>
                  <a:lnTo>
                    <a:pt x="189" y="379"/>
                  </a:lnTo>
                  <a:lnTo>
                    <a:pt x="209" y="378"/>
                  </a:lnTo>
                  <a:lnTo>
                    <a:pt x="228" y="375"/>
                  </a:lnTo>
                  <a:lnTo>
                    <a:pt x="247" y="370"/>
                  </a:lnTo>
                  <a:lnTo>
                    <a:pt x="264" y="363"/>
                  </a:lnTo>
                  <a:lnTo>
                    <a:pt x="281" y="356"/>
                  </a:lnTo>
                  <a:lnTo>
                    <a:pt x="296" y="346"/>
                  </a:lnTo>
                  <a:lnTo>
                    <a:pt x="311" y="336"/>
                  </a:lnTo>
                  <a:lnTo>
                    <a:pt x="324" y="323"/>
                  </a:lnTo>
                  <a:lnTo>
                    <a:pt x="335" y="310"/>
                  </a:lnTo>
                  <a:lnTo>
                    <a:pt x="347" y="296"/>
                  </a:lnTo>
                  <a:lnTo>
                    <a:pt x="356" y="280"/>
                  </a:lnTo>
                  <a:lnTo>
                    <a:pt x="364" y="263"/>
                  </a:lnTo>
                  <a:lnTo>
                    <a:pt x="370" y="246"/>
                  </a:lnTo>
                  <a:lnTo>
                    <a:pt x="376" y="228"/>
                  </a:lnTo>
                  <a:lnTo>
                    <a:pt x="378" y="208"/>
                  </a:lnTo>
                  <a:lnTo>
                    <a:pt x="380" y="190"/>
                  </a:lnTo>
                  <a:lnTo>
                    <a:pt x="380" y="190"/>
                  </a:lnTo>
                  <a:lnTo>
                    <a:pt x="378" y="171"/>
                  </a:lnTo>
                  <a:lnTo>
                    <a:pt x="376" y="151"/>
                  </a:lnTo>
                  <a:lnTo>
                    <a:pt x="370" y="133"/>
                  </a:lnTo>
                  <a:lnTo>
                    <a:pt x="364" y="116"/>
                  </a:lnTo>
                  <a:lnTo>
                    <a:pt x="356" y="99"/>
                  </a:lnTo>
                  <a:lnTo>
                    <a:pt x="347" y="83"/>
                  </a:lnTo>
                  <a:lnTo>
                    <a:pt x="335" y="69"/>
                  </a:lnTo>
                  <a:lnTo>
                    <a:pt x="324" y="56"/>
                  </a:lnTo>
                  <a:lnTo>
                    <a:pt x="311" y="44"/>
                  </a:lnTo>
                  <a:lnTo>
                    <a:pt x="296" y="33"/>
                  </a:lnTo>
                  <a:lnTo>
                    <a:pt x="281" y="23"/>
                  </a:lnTo>
                  <a:lnTo>
                    <a:pt x="264" y="16"/>
                  </a:lnTo>
                  <a:lnTo>
                    <a:pt x="247" y="9"/>
                  </a:lnTo>
                  <a:lnTo>
                    <a:pt x="228" y="4"/>
                  </a:lnTo>
                  <a:lnTo>
                    <a:pt x="209" y="1"/>
                  </a:lnTo>
                  <a:lnTo>
                    <a:pt x="189" y="0"/>
                  </a:lnTo>
                  <a:lnTo>
                    <a:pt x="18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52"/>
            <p:cNvSpPr>
              <a:spLocks/>
            </p:cNvSpPr>
            <p:nvPr userDrawn="1"/>
          </p:nvSpPr>
          <p:spPr bwMode="auto">
            <a:xfrm>
              <a:off x="2843" y="2837"/>
              <a:ext cx="74" cy="74"/>
            </a:xfrm>
            <a:custGeom>
              <a:avLst/>
              <a:gdLst>
                <a:gd name="T0" fmla="*/ 148 w 297"/>
                <a:gd name="T1" fmla="*/ 0 h 297"/>
                <a:gd name="T2" fmla="*/ 120 w 297"/>
                <a:gd name="T3" fmla="*/ 3 h 297"/>
                <a:gd name="T4" fmla="*/ 91 w 297"/>
                <a:gd name="T5" fmla="*/ 12 h 297"/>
                <a:gd name="T6" fmla="*/ 66 w 297"/>
                <a:gd name="T7" fmla="*/ 25 h 297"/>
                <a:gd name="T8" fmla="*/ 44 w 297"/>
                <a:gd name="T9" fmla="*/ 43 h 297"/>
                <a:gd name="T10" fmla="*/ 26 w 297"/>
                <a:gd name="T11" fmla="*/ 65 h 297"/>
                <a:gd name="T12" fmla="*/ 12 w 297"/>
                <a:gd name="T13" fmla="*/ 90 h 297"/>
                <a:gd name="T14" fmla="*/ 4 w 297"/>
                <a:gd name="T15" fmla="*/ 119 h 297"/>
                <a:gd name="T16" fmla="*/ 0 w 297"/>
                <a:gd name="T17" fmla="*/ 148 h 297"/>
                <a:gd name="T18" fmla="*/ 1 w 297"/>
                <a:gd name="T19" fmla="*/ 163 h 297"/>
                <a:gd name="T20" fmla="*/ 8 w 297"/>
                <a:gd name="T21" fmla="*/ 193 h 297"/>
                <a:gd name="T22" fmla="*/ 18 w 297"/>
                <a:gd name="T23" fmla="*/ 219 h 297"/>
                <a:gd name="T24" fmla="*/ 35 w 297"/>
                <a:gd name="T25" fmla="*/ 242 h 297"/>
                <a:gd name="T26" fmla="*/ 55 w 297"/>
                <a:gd name="T27" fmla="*/ 263 h 297"/>
                <a:gd name="T28" fmla="*/ 78 w 297"/>
                <a:gd name="T29" fmla="*/ 279 h 297"/>
                <a:gd name="T30" fmla="*/ 105 w 297"/>
                <a:gd name="T31" fmla="*/ 290 h 297"/>
                <a:gd name="T32" fmla="*/ 134 w 297"/>
                <a:gd name="T33" fmla="*/ 296 h 297"/>
                <a:gd name="T34" fmla="*/ 148 w 297"/>
                <a:gd name="T35" fmla="*/ 297 h 297"/>
                <a:gd name="T36" fmla="*/ 178 w 297"/>
                <a:gd name="T37" fmla="*/ 293 h 297"/>
                <a:gd name="T38" fmla="*/ 207 w 297"/>
                <a:gd name="T39" fmla="*/ 285 h 297"/>
                <a:gd name="T40" fmla="*/ 232 w 297"/>
                <a:gd name="T41" fmla="*/ 271 h 297"/>
                <a:gd name="T42" fmla="*/ 254 w 297"/>
                <a:gd name="T43" fmla="*/ 253 h 297"/>
                <a:gd name="T44" fmla="*/ 272 w 297"/>
                <a:gd name="T45" fmla="*/ 231 h 297"/>
                <a:gd name="T46" fmla="*/ 286 w 297"/>
                <a:gd name="T47" fmla="*/ 206 h 297"/>
                <a:gd name="T48" fmla="*/ 294 w 297"/>
                <a:gd name="T49" fmla="*/ 178 h 297"/>
                <a:gd name="T50" fmla="*/ 297 w 297"/>
                <a:gd name="T51" fmla="*/ 148 h 297"/>
                <a:gd name="T52" fmla="*/ 297 w 297"/>
                <a:gd name="T53" fmla="*/ 133 h 297"/>
                <a:gd name="T54" fmla="*/ 290 w 297"/>
                <a:gd name="T55" fmla="*/ 104 h 297"/>
                <a:gd name="T56" fmla="*/ 280 w 297"/>
                <a:gd name="T57" fmla="*/ 77 h 297"/>
                <a:gd name="T58" fmla="*/ 263 w 297"/>
                <a:gd name="T59" fmla="*/ 53 h 297"/>
                <a:gd name="T60" fmla="*/ 243 w 297"/>
                <a:gd name="T61" fmla="*/ 34 h 297"/>
                <a:gd name="T62" fmla="*/ 220 w 297"/>
                <a:gd name="T63" fmla="*/ 17 h 297"/>
                <a:gd name="T64" fmla="*/ 193 w 297"/>
                <a:gd name="T65" fmla="*/ 6 h 297"/>
                <a:gd name="T66" fmla="*/ 164 w 297"/>
                <a:gd name="T67" fmla="*/ 0 h 297"/>
                <a:gd name="T68" fmla="*/ 148 w 297"/>
                <a:gd name="T69"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48" y="0"/>
                  </a:moveTo>
                  <a:lnTo>
                    <a:pt x="148" y="0"/>
                  </a:lnTo>
                  <a:lnTo>
                    <a:pt x="134" y="0"/>
                  </a:lnTo>
                  <a:lnTo>
                    <a:pt x="120" y="3"/>
                  </a:lnTo>
                  <a:lnTo>
                    <a:pt x="105" y="6"/>
                  </a:lnTo>
                  <a:lnTo>
                    <a:pt x="91" y="12"/>
                  </a:lnTo>
                  <a:lnTo>
                    <a:pt x="78" y="17"/>
                  </a:lnTo>
                  <a:lnTo>
                    <a:pt x="66" y="25"/>
                  </a:lnTo>
                  <a:lnTo>
                    <a:pt x="55" y="34"/>
                  </a:lnTo>
                  <a:lnTo>
                    <a:pt x="44" y="43"/>
                  </a:lnTo>
                  <a:lnTo>
                    <a:pt x="35" y="53"/>
                  </a:lnTo>
                  <a:lnTo>
                    <a:pt x="26" y="65"/>
                  </a:lnTo>
                  <a:lnTo>
                    <a:pt x="18" y="77"/>
                  </a:lnTo>
                  <a:lnTo>
                    <a:pt x="12" y="90"/>
                  </a:lnTo>
                  <a:lnTo>
                    <a:pt x="8" y="104"/>
                  </a:lnTo>
                  <a:lnTo>
                    <a:pt x="4" y="119"/>
                  </a:lnTo>
                  <a:lnTo>
                    <a:pt x="1" y="133"/>
                  </a:lnTo>
                  <a:lnTo>
                    <a:pt x="0" y="148"/>
                  </a:lnTo>
                  <a:lnTo>
                    <a:pt x="0" y="148"/>
                  </a:lnTo>
                  <a:lnTo>
                    <a:pt x="1" y="163"/>
                  </a:lnTo>
                  <a:lnTo>
                    <a:pt x="4" y="178"/>
                  </a:lnTo>
                  <a:lnTo>
                    <a:pt x="8" y="193"/>
                  </a:lnTo>
                  <a:lnTo>
                    <a:pt x="12" y="206"/>
                  </a:lnTo>
                  <a:lnTo>
                    <a:pt x="18" y="219"/>
                  </a:lnTo>
                  <a:lnTo>
                    <a:pt x="26" y="231"/>
                  </a:lnTo>
                  <a:lnTo>
                    <a:pt x="35" y="242"/>
                  </a:lnTo>
                  <a:lnTo>
                    <a:pt x="44" y="253"/>
                  </a:lnTo>
                  <a:lnTo>
                    <a:pt x="55" y="263"/>
                  </a:lnTo>
                  <a:lnTo>
                    <a:pt x="66" y="271"/>
                  </a:lnTo>
                  <a:lnTo>
                    <a:pt x="78" y="279"/>
                  </a:lnTo>
                  <a:lnTo>
                    <a:pt x="91" y="285"/>
                  </a:lnTo>
                  <a:lnTo>
                    <a:pt x="105" y="290"/>
                  </a:lnTo>
                  <a:lnTo>
                    <a:pt x="120" y="293"/>
                  </a:lnTo>
                  <a:lnTo>
                    <a:pt x="134" y="296"/>
                  </a:lnTo>
                  <a:lnTo>
                    <a:pt x="148" y="297"/>
                  </a:lnTo>
                  <a:lnTo>
                    <a:pt x="148" y="297"/>
                  </a:lnTo>
                  <a:lnTo>
                    <a:pt x="164" y="296"/>
                  </a:lnTo>
                  <a:lnTo>
                    <a:pt x="178" y="293"/>
                  </a:lnTo>
                  <a:lnTo>
                    <a:pt x="193" y="290"/>
                  </a:lnTo>
                  <a:lnTo>
                    <a:pt x="207" y="285"/>
                  </a:lnTo>
                  <a:lnTo>
                    <a:pt x="220" y="279"/>
                  </a:lnTo>
                  <a:lnTo>
                    <a:pt x="232" y="271"/>
                  </a:lnTo>
                  <a:lnTo>
                    <a:pt x="243" y="263"/>
                  </a:lnTo>
                  <a:lnTo>
                    <a:pt x="254" y="253"/>
                  </a:lnTo>
                  <a:lnTo>
                    <a:pt x="263" y="242"/>
                  </a:lnTo>
                  <a:lnTo>
                    <a:pt x="272" y="231"/>
                  </a:lnTo>
                  <a:lnTo>
                    <a:pt x="280" y="219"/>
                  </a:lnTo>
                  <a:lnTo>
                    <a:pt x="286" y="206"/>
                  </a:lnTo>
                  <a:lnTo>
                    <a:pt x="290" y="193"/>
                  </a:lnTo>
                  <a:lnTo>
                    <a:pt x="294" y="178"/>
                  </a:lnTo>
                  <a:lnTo>
                    <a:pt x="297" y="163"/>
                  </a:lnTo>
                  <a:lnTo>
                    <a:pt x="297" y="148"/>
                  </a:lnTo>
                  <a:lnTo>
                    <a:pt x="297" y="148"/>
                  </a:lnTo>
                  <a:lnTo>
                    <a:pt x="297" y="133"/>
                  </a:lnTo>
                  <a:lnTo>
                    <a:pt x="294" y="119"/>
                  </a:lnTo>
                  <a:lnTo>
                    <a:pt x="290" y="104"/>
                  </a:lnTo>
                  <a:lnTo>
                    <a:pt x="286" y="90"/>
                  </a:lnTo>
                  <a:lnTo>
                    <a:pt x="280" y="77"/>
                  </a:lnTo>
                  <a:lnTo>
                    <a:pt x="272" y="65"/>
                  </a:lnTo>
                  <a:lnTo>
                    <a:pt x="263" y="53"/>
                  </a:lnTo>
                  <a:lnTo>
                    <a:pt x="254" y="43"/>
                  </a:lnTo>
                  <a:lnTo>
                    <a:pt x="243" y="34"/>
                  </a:lnTo>
                  <a:lnTo>
                    <a:pt x="232" y="25"/>
                  </a:lnTo>
                  <a:lnTo>
                    <a:pt x="220" y="17"/>
                  </a:lnTo>
                  <a:lnTo>
                    <a:pt x="207" y="12"/>
                  </a:lnTo>
                  <a:lnTo>
                    <a:pt x="193" y="6"/>
                  </a:lnTo>
                  <a:lnTo>
                    <a:pt x="178" y="3"/>
                  </a:lnTo>
                  <a:lnTo>
                    <a:pt x="164" y="0"/>
                  </a:lnTo>
                  <a:lnTo>
                    <a:pt x="148" y="0"/>
                  </a:ln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 name="Rectangle 1"/>
          <p:cNvSpPr/>
          <p:nvPr userDrawn="1"/>
        </p:nvSpPr>
        <p:spPr>
          <a:xfrm>
            <a:off x="312738" y="927101"/>
            <a:ext cx="1934845" cy="3296794"/>
          </a:xfrm>
          <a:prstGeom prst="rect">
            <a:avLst/>
          </a:prstGeom>
        </p:spPr>
        <p:txBody>
          <a:bodyPr wrap="square" lIns="0" tIns="0" rIns="0" bIns="0">
            <a:noAutofit/>
          </a:bodyPr>
          <a:lstStyle/>
          <a:p>
            <a:pPr algn="l" defTabSz="457200" rtl="0" eaLnBrk="1" latinLnBrk="0" hangingPunct="1">
              <a:lnSpc>
                <a:spcPct val="90000"/>
              </a:lnSpc>
              <a:spcBef>
                <a:spcPct val="0"/>
              </a:spcBef>
              <a:spcAft>
                <a:spcPts val="1200"/>
              </a:spcAft>
              <a:buNone/>
            </a:pPr>
            <a:r>
              <a:rPr lang="en-US" sz="2200" b="0" kern="1200" dirty="0">
                <a:solidFill>
                  <a:schemeClr val="bg1"/>
                </a:solidFill>
                <a:latin typeface="+mj-lt"/>
                <a:ea typeface="+mj-ea"/>
                <a:cs typeface="+mj-cs"/>
              </a:rPr>
              <a:t>Forward-Looking Statement</a:t>
            </a:r>
          </a:p>
        </p:txBody>
      </p:sp>
      <p:sp>
        <p:nvSpPr>
          <p:cNvPr id="10" name="Rectangle 9"/>
          <p:cNvSpPr/>
          <p:nvPr userDrawn="1"/>
        </p:nvSpPr>
        <p:spPr>
          <a:xfrm>
            <a:off x="3008630" y="927101"/>
            <a:ext cx="5824220" cy="3295256"/>
          </a:xfrm>
          <a:prstGeom prst="rect">
            <a:avLst/>
          </a:prstGeom>
          <a:noFill/>
          <a:ln w="6350" cap="sq">
            <a:noFill/>
            <a:miter lim="800000"/>
          </a:ln>
          <a:effectLst/>
        </p:spPr>
        <p:style>
          <a:lnRef idx="1">
            <a:schemeClr val="accent1"/>
          </a:lnRef>
          <a:fillRef idx="3">
            <a:schemeClr val="accent1"/>
          </a:fillRef>
          <a:effectRef idx="2">
            <a:schemeClr val="accent1"/>
          </a:effectRef>
          <a:fontRef idx="minor">
            <a:schemeClr val="lt1"/>
          </a:fontRef>
        </p:style>
        <p:txBody>
          <a:bodyPr wrap="square" lIns="137160" tIns="0" rIns="137160" bIns="137160" rtlCol="0" anchor="t">
            <a:noAutofit/>
          </a:bodyPr>
          <a:lstStyle/>
          <a:p>
            <a:pPr defTabSz="457200">
              <a:lnSpc>
                <a:spcPct val="185000"/>
              </a:lnSpc>
            </a:pPr>
            <a:r>
              <a:rPr lang="en-US" sz="1600" dirty="0">
                <a:solidFill>
                  <a:srgbClr val="000000"/>
                </a:solidFill>
              </a:rPr>
              <a:t>Statements regarding our product development initiatives, including new products and future product upgrades, updates </a:t>
            </a:r>
            <a:br>
              <a:rPr lang="en-US" sz="1600" dirty="0">
                <a:solidFill>
                  <a:srgbClr val="000000"/>
                </a:solidFill>
              </a:rPr>
            </a:br>
            <a:r>
              <a:rPr lang="en-US" sz="1600" dirty="0">
                <a:solidFill>
                  <a:srgbClr val="000000"/>
                </a:solidFill>
              </a:rPr>
              <a:t>or enhancements represent our current intentions, but may be modified, delayed or abandoned without prior notice and there is no assurance that such offering, upgrades, updates or functionality will become available unless and until they have been made generally available to our customers.</a:t>
            </a:r>
          </a:p>
        </p:txBody>
      </p:sp>
    </p:spTree>
    <p:extLst>
      <p:ext uri="{BB962C8B-B14F-4D97-AF65-F5344CB8AC3E}">
        <p14:creationId xmlns:p14="http://schemas.microsoft.com/office/powerpoint/2010/main" val="1989056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Rate sess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429"/>
            <a:ext cx="9143999" cy="5151119"/>
          </a:xfrm>
          <a:prstGeom prst="rect">
            <a:avLst/>
          </a:prstGeom>
        </p:spPr>
      </p:pic>
      <p:grpSp>
        <p:nvGrpSpPr>
          <p:cNvPr id="112" name="Group 4"/>
          <p:cNvGrpSpPr>
            <a:grpSpLocks noChangeAspect="1"/>
          </p:cNvGrpSpPr>
          <p:nvPr userDrawn="1"/>
        </p:nvGrpSpPr>
        <p:grpSpPr bwMode="auto">
          <a:xfrm>
            <a:off x="7948181" y="4838899"/>
            <a:ext cx="883081" cy="128016"/>
            <a:chOff x="-1130" y="731"/>
            <a:chExt cx="5760" cy="835"/>
          </a:xfrm>
          <a:solidFill>
            <a:schemeClr val="bg1"/>
          </a:solidFill>
        </p:grpSpPr>
        <p:sp>
          <p:nvSpPr>
            <p:cNvPr id="113" name="Freeform 5"/>
            <p:cNvSpPr>
              <a:spLocks noEditPoints="1"/>
            </p:cNvSpPr>
            <p:nvPr userDrawn="1"/>
          </p:nvSpPr>
          <p:spPr bwMode="auto">
            <a:xfrm>
              <a:off x="-1130" y="796"/>
              <a:ext cx="521" cy="756"/>
            </a:xfrm>
            <a:custGeom>
              <a:avLst/>
              <a:gdLst>
                <a:gd name="T0" fmla="*/ 268 w 1564"/>
                <a:gd name="T1" fmla="*/ 1587 h 2268"/>
                <a:gd name="T2" fmla="*/ 0 w 1564"/>
                <a:gd name="T3" fmla="*/ 1587 h 2268"/>
                <a:gd name="T4" fmla="*/ 0 w 1564"/>
                <a:gd name="T5" fmla="*/ 1322 h 2268"/>
                <a:gd name="T6" fmla="*/ 297 w 1564"/>
                <a:gd name="T7" fmla="*/ 1322 h 2268"/>
                <a:gd name="T8" fmla="*/ 352 w 1564"/>
                <a:gd name="T9" fmla="*/ 872 h 2268"/>
                <a:gd name="T10" fmla="*/ 70 w 1564"/>
                <a:gd name="T11" fmla="*/ 872 h 2268"/>
                <a:gd name="T12" fmla="*/ 70 w 1564"/>
                <a:gd name="T13" fmla="*/ 607 h 2268"/>
                <a:gd name="T14" fmla="*/ 387 w 1564"/>
                <a:gd name="T15" fmla="*/ 607 h 2268"/>
                <a:gd name="T16" fmla="*/ 464 w 1564"/>
                <a:gd name="T17" fmla="*/ 0 h 2268"/>
                <a:gd name="T18" fmla="*/ 705 w 1564"/>
                <a:gd name="T19" fmla="*/ 0 h 2268"/>
                <a:gd name="T20" fmla="*/ 631 w 1564"/>
                <a:gd name="T21" fmla="*/ 607 h 2268"/>
                <a:gd name="T22" fmla="*/ 1040 w 1564"/>
                <a:gd name="T23" fmla="*/ 607 h 2268"/>
                <a:gd name="T24" fmla="*/ 1121 w 1564"/>
                <a:gd name="T25" fmla="*/ 0 h 2268"/>
                <a:gd name="T26" fmla="*/ 1358 w 1564"/>
                <a:gd name="T27" fmla="*/ 0 h 2268"/>
                <a:gd name="T28" fmla="*/ 1284 w 1564"/>
                <a:gd name="T29" fmla="*/ 607 h 2268"/>
                <a:gd name="T30" fmla="*/ 1564 w 1564"/>
                <a:gd name="T31" fmla="*/ 607 h 2268"/>
                <a:gd name="T32" fmla="*/ 1564 w 1564"/>
                <a:gd name="T33" fmla="*/ 872 h 2268"/>
                <a:gd name="T34" fmla="*/ 1253 w 1564"/>
                <a:gd name="T35" fmla="*/ 872 h 2268"/>
                <a:gd name="T36" fmla="*/ 1197 w 1564"/>
                <a:gd name="T37" fmla="*/ 1322 h 2268"/>
                <a:gd name="T38" fmla="*/ 1494 w 1564"/>
                <a:gd name="T39" fmla="*/ 1322 h 2268"/>
                <a:gd name="T40" fmla="*/ 1494 w 1564"/>
                <a:gd name="T41" fmla="*/ 1587 h 2268"/>
                <a:gd name="T42" fmla="*/ 1166 w 1564"/>
                <a:gd name="T43" fmla="*/ 1587 h 2268"/>
                <a:gd name="T44" fmla="*/ 1085 w 1564"/>
                <a:gd name="T45" fmla="*/ 2268 h 2268"/>
                <a:gd name="T46" fmla="*/ 841 w 1564"/>
                <a:gd name="T47" fmla="*/ 2268 h 2268"/>
                <a:gd name="T48" fmla="*/ 921 w 1564"/>
                <a:gd name="T49" fmla="*/ 1587 h 2268"/>
                <a:gd name="T50" fmla="*/ 514 w 1564"/>
                <a:gd name="T51" fmla="*/ 1587 h 2268"/>
                <a:gd name="T52" fmla="*/ 430 w 1564"/>
                <a:gd name="T53" fmla="*/ 2268 h 2268"/>
                <a:gd name="T54" fmla="*/ 184 w 1564"/>
                <a:gd name="T55" fmla="*/ 2268 h 2268"/>
                <a:gd name="T56" fmla="*/ 268 w 1564"/>
                <a:gd name="T57" fmla="*/ 1587 h 2268"/>
                <a:gd name="T58" fmla="*/ 953 w 1564"/>
                <a:gd name="T59" fmla="*/ 1322 h 2268"/>
                <a:gd name="T60" fmla="*/ 1009 w 1564"/>
                <a:gd name="T61" fmla="*/ 872 h 2268"/>
                <a:gd name="T62" fmla="*/ 597 w 1564"/>
                <a:gd name="T63" fmla="*/ 872 h 2268"/>
                <a:gd name="T64" fmla="*/ 541 w 1564"/>
                <a:gd name="T65" fmla="*/ 1322 h 2268"/>
                <a:gd name="T66" fmla="*/ 953 w 1564"/>
                <a:gd name="T67" fmla="*/ 1322 h 2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4" h="2268">
                  <a:moveTo>
                    <a:pt x="268" y="1587"/>
                  </a:moveTo>
                  <a:lnTo>
                    <a:pt x="0" y="1587"/>
                  </a:lnTo>
                  <a:lnTo>
                    <a:pt x="0" y="1322"/>
                  </a:lnTo>
                  <a:lnTo>
                    <a:pt x="297" y="1322"/>
                  </a:lnTo>
                  <a:lnTo>
                    <a:pt x="352" y="872"/>
                  </a:lnTo>
                  <a:lnTo>
                    <a:pt x="70" y="872"/>
                  </a:lnTo>
                  <a:lnTo>
                    <a:pt x="70" y="607"/>
                  </a:lnTo>
                  <a:lnTo>
                    <a:pt x="387" y="607"/>
                  </a:lnTo>
                  <a:lnTo>
                    <a:pt x="464" y="0"/>
                  </a:lnTo>
                  <a:lnTo>
                    <a:pt x="705" y="0"/>
                  </a:lnTo>
                  <a:lnTo>
                    <a:pt x="631" y="607"/>
                  </a:lnTo>
                  <a:lnTo>
                    <a:pt x="1040" y="607"/>
                  </a:lnTo>
                  <a:lnTo>
                    <a:pt x="1121" y="0"/>
                  </a:lnTo>
                  <a:lnTo>
                    <a:pt x="1358" y="0"/>
                  </a:lnTo>
                  <a:lnTo>
                    <a:pt x="1284" y="607"/>
                  </a:lnTo>
                  <a:lnTo>
                    <a:pt x="1564" y="607"/>
                  </a:lnTo>
                  <a:lnTo>
                    <a:pt x="1564" y="872"/>
                  </a:lnTo>
                  <a:lnTo>
                    <a:pt x="1253" y="872"/>
                  </a:lnTo>
                  <a:lnTo>
                    <a:pt x="1197" y="1322"/>
                  </a:lnTo>
                  <a:lnTo>
                    <a:pt x="1494" y="1322"/>
                  </a:lnTo>
                  <a:lnTo>
                    <a:pt x="1494" y="1587"/>
                  </a:lnTo>
                  <a:lnTo>
                    <a:pt x="1166" y="1587"/>
                  </a:lnTo>
                  <a:lnTo>
                    <a:pt x="1085" y="2268"/>
                  </a:lnTo>
                  <a:lnTo>
                    <a:pt x="841" y="2268"/>
                  </a:lnTo>
                  <a:lnTo>
                    <a:pt x="921" y="1587"/>
                  </a:lnTo>
                  <a:lnTo>
                    <a:pt x="514" y="1587"/>
                  </a:lnTo>
                  <a:lnTo>
                    <a:pt x="430" y="2268"/>
                  </a:lnTo>
                  <a:lnTo>
                    <a:pt x="184" y="2268"/>
                  </a:lnTo>
                  <a:lnTo>
                    <a:pt x="268" y="1587"/>
                  </a:lnTo>
                  <a:close/>
                  <a:moveTo>
                    <a:pt x="953" y="1322"/>
                  </a:moveTo>
                  <a:lnTo>
                    <a:pt x="1009" y="872"/>
                  </a:lnTo>
                  <a:lnTo>
                    <a:pt x="597" y="872"/>
                  </a:lnTo>
                  <a:lnTo>
                    <a:pt x="541" y="1322"/>
                  </a:lnTo>
                  <a:lnTo>
                    <a:pt x="953" y="13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6"/>
            <p:cNvSpPr>
              <a:spLocks noEditPoints="1"/>
            </p:cNvSpPr>
            <p:nvPr userDrawn="1"/>
          </p:nvSpPr>
          <p:spPr bwMode="auto">
            <a:xfrm>
              <a:off x="-498" y="792"/>
              <a:ext cx="556" cy="760"/>
            </a:xfrm>
            <a:custGeom>
              <a:avLst/>
              <a:gdLst>
                <a:gd name="T0" fmla="*/ 773 w 1666"/>
                <a:gd name="T1" fmla="*/ 0 h 2282"/>
                <a:gd name="T2" fmla="*/ 939 w 1666"/>
                <a:gd name="T3" fmla="*/ 11 h 2282"/>
                <a:gd name="T4" fmla="*/ 1091 w 1666"/>
                <a:gd name="T5" fmla="*/ 36 h 2282"/>
                <a:gd name="T6" fmla="*/ 1224 w 1666"/>
                <a:gd name="T7" fmla="*/ 79 h 2282"/>
                <a:gd name="T8" fmla="*/ 1338 w 1666"/>
                <a:gd name="T9" fmla="*/ 140 h 2282"/>
                <a:gd name="T10" fmla="*/ 1430 w 1666"/>
                <a:gd name="T11" fmla="*/ 222 h 2282"/>
                <a:gd name="T12" fmla="*/ 1495 w 1666"/>
                <a:gd name="T13" fmla="*/ 324 h 2282"/>
                <a:gd name="T14" fmla="*/ 1534 w 1666"/>
                <a:gd name="T15" fmla="*/ 451 h 2282"/>
                <a:gd name="T16" fmla="*/ 1544 w 1666"/>
                <a:gd name="T17" fmla="*/ 561 h 2282"/>
                <a:gd name="T18" fmla="*/ 1520 w 1666"/>
                <a:gd name="T19" fmla="*/ 720 h 2282"/>
                <a:gd name="T20" fmla="*/ 1471 w 1666"/>
                <a:gd name="T21" fmla="*/ 831 h 2282"/>
                <a:gd name="T22" fmla="*/ 1423 w 1666"/>
                <a:gd name="T23" fmla="*/ 896 h 2282"/>
                <a:gd name="T24" fmla="*/ 1362 w 1666"/>
                <a:gd name="T25" fmla="*/ 954 h 2282"/>
                <a:gd name="T26" fmla="*/ 1288 w 1666"/>
                <a:gd name="T27" fmla="*/ 1004 h 2282"/>
                <a:gd name="T28" fmla="*/ 1200 w 1666"/>
                <a:gd name="T29" fmla="*/ 1042 h 2282"/>
                <a:gd name="T30" fmla="*/ 1152 w 1666"/>
                <a:gd name="T31" fmla="*/ 1071 h 2282"/>
                <a:gd name="T32" fmla="*/ 1268 w 1666"/>
                <a:gd name="T33" fmla="*/ 1097 h 2282"/>
                <a:gd name="T34" fmla="*/ 1371 w 1666"/>
                <a:gd name="T35" fmla="*/ 1136 h 2282"/>
                <a:gd name="T36" fmla="*/ 1459 w 1666"/>
                <a:gd name="T37" fmla="*/ 1185 h 2282"/>
                <a:gd name="T38" fmla="*/ 1532 w 1666"/>
                <a:gd name="T39" fmla="*/ 1246 h 2282"/>
                <a:gd name="T40" fmla="*/ 1589 w 1666"/>
                <a:gd name="T41" fmla="*/ 1320 h 2282"/>
                <a:gd name="T42" fmla="*/ 1632 w 1666"/>
                <a:gd name="T43" fmla="*/ 1405 h 2282"/>
                <a:gd name="T44" fmla="*/ 1657 w 1666"/>
                <a:gd name="T45" fmla="*/ 1503 h 2282"/>
                <a:gd name="T46" fmla="*/ 1666 w 1666"/>
                <a:gd name="T47" fmla="*/ 1611 h 2282"/>
                <a:gd name="T48" fmla="*/ 1656 w 1666"/>
                <a:gd name="T49" fmla="*/ 1734 h 2282"/>
                <a:gd name="T50" fmla="*/ 1615 w 1666"/>
                <a:gd name="T51" fmla="*/ 1876 h 2282"/>
                <a:gd name="T52" fmla="*/ 1542 w 1666"/>
                <a:gd name="T53" fmla="*/ 1998 h 2282"/>
                <a:gd name="T54" fmla="*/ 1444 w 1666"/>
                <a:gd name="T55" fmla="*/ 2096 h 2282"/>
                <a:gd name="T56" fmla="*/ 1321 w 1666"/>
                <a:gd name="T57" fmla="*/ 2174 h 2282"/>
                <a:gd name="T58" fmla="*/ 1178 w 1666"/>
                <a:gd name="T59" fmla="*/ 2231 h 2282"/>
                <a:gd name="T60" fmla="*/ 1014 w 1666"/>
                <a:gd name="T61" fmla="*/ 2266 h 2282"/>
                <a:gd name="T62" fmla="*/ 836 w 1666"/>
                <a:gd name="T63" fmla="*/ 2280 h 2282"/>
                <a:gd name="T64" fmla="*/ 691 w 1666"/>
                <a:gd name="T65" fmla="*/ 946 h 2282"/>
                <a:gd name="T66" fmla="*/ 853 w 1666"/>
                <a:gd name="T67" fmla="*/ 933 h 2282"/>
                <a:gd name="T68" fmla="*/ 939 w 1666"/>
                <a:gd name="T69" fmla="*/ 910 h 2282"/>
                <a:gd name="T70" fmla="*/ 1009 w 1666"/>
                <a:gd name="T71" fmla="*/ 878 h 2282"/>
                <a:gd name="T72" fmla="*/ 1064 w 1666"/>
                <a:gd name="T73" fmla="*/ 835 h 2282"/>
                <a:gd name="T74" fmla="*/ 1105 w 1666"/>
                <a:gd name="T75" fmla="*/ 783 h 2282"/>
                <a:gd name="T76" fmla="*/ 1131 w 1666"/>
                <a:gd name="T77" fmla="*/ 720 h 2282"/>
                <a:gd name="T78" fmla="*/ 1144 w 1666"/>
                <a:gd name="T79" fmla="*/ 649 h 2282"/>
                <a:gd name="T80" fmla="*/ 1144 w 1666"/>
                <a:gd name="T81" fmla="*/ 573 h 2282"/>
                <a:gd name="T82" fmla="*/ 1129 w 1666"/>
                <a:gd name="T83" fmla="*/ 505 h 2282"/>
                <a:gd name="T84" fmla="*/ 1102 w 1666"/>
                <a:gd name="T85" fmla="*/ 449 h 2282"/>
                <a:gd name="T86" fmla="*/ 1061 w 1666"/>
                <a:gd name="T87" fmla="*/ 402 h 2282"/>
                <a:gd name="T88" fmla="*/ 1006 w 1666"/>
                <a:gd name="T89" fmla="*/ 367 h 2282"/>
                <a:gd name="T90" fmla="*/ 897 w 1666"/>
                <a:gd name="T91" fmla="*/ 330 h 2282"/>
                <a:gd name="T92" fmla="*/ 702 w 1666"/>
                <a:gd name="T93" fmla="*/ 313 h 2282"/>
                <a:gd name="T94" fmla="*/ 748 w 1666"/>
                <a:gd name="T95" fmla="*/ 1967 h 2282"/>
                <a:gd name="T96" fmla="*/ 894 w 1666"/>
                <a:gd name="T97" fmla="*/ 1958 h 2282"/>
                <a:gd name="T98" fmla="*/ 993 w 1666"/>
                <a:gd name="T99" fmla="*/ 1937 h 2282"/>
                <a:gd name="T100" fmla="*/ 1080 w 1666"/>
                <a:gd name="T101" fmla="*/ 1905 h 2282"/>
                <a:gd name="T102" fmla="*/ 1149 w 1666"/>
                <a:gd name="T103" fmla="*/ 1861 h 2282"/>
                <a:gd name="T104" fmla="*/ 1203 w 1666"/>
                <a:gd name="T105" fmla="*/ 1804 h 2282"/>
                <a:gd name="T106" fmla="*/ 1241 w 1666"/>
                <a:gd name="T107" fmla="*/ 1734 h 2282"/>
                <a:gd name="T108" fmla="*/ 1263 w 1666"/>
                <a:gd name="T109" fmla="*/ 1653 h 2282"/>
                <a:gd name="T110" fmla="*/ 1267 w 1666"/>
                <a:gd name="T111" fmla="*/ 1584 h 2282"/>
                <a:gd name="T112" fmla="*/ 1258 w 1666"/>
                <a:gd name="T113" fmla="*/ 1500 h 2282"/>
                <a:gd name="T114" fmla="*/ 1234 w 1666"/>
                <a:gd name="T115" fmla="*/ 1429 h 2282"/>
                <a:gd name="T116" fmla="*/ 1192 w 1666"/>
                <a:gd name="T117" fmla="*/ 1368 h 2282"/>
                <a:gd name="T118" fmla="*/ 1135 w 1666"/>
                <a:gd name="T119" fmla="*/ 1320 h 2282"/>
                <a:gd name="T120" fmla="*/ 1061 w 1666"/>
                <a:gd name="T121" fmla="*/ 1283 h 2282"/>
                <a:gd name="T122" fmla="*/ 972 w 1666"/>
                <a:gd name="T123" fmla="*/ 1256 h 2282"/>
                <a:gd name="T124" fmla="*/ 748 w 1666"/>
                <a:gd name="T125" fmla="*/ 1235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66" h="2282">
                  <a:moveTo>
                    <a:pt x="0" y="0"/>
                  </a:moveTo>
                  <a:lnTo>
                    <a:pt x="729" y="0"/>
                  </a:lnTo>
                  <a:lnTo>
                    <a:pt x="729" y="0"/>
                  </a:lnTo>
                  <a:lnTo>
                    <a:pt x="773" y="0"/>
                  </a:lnTo>
                  <a:lnTo>
                    <a:pt x="816" y="1"/>
                  </a:lnTo>
                  <a:lnTo>
                    <a:pt x="858" y="4"/>
                  </a:lnTo>
                  <a:lnTo>
                    <a:pt x="900" y="7"/>
                  </a:lnTo>
                  <a:lnTo>
                    <a:pt x="939" y="11"/>
                  </a:lnTo>
                  <a:lnTo>
                    <a:pt x="979" y="15"/>
                  </a:lnTo>
                  <a:lnTo>
                    <a:pt x="1017" y="21"/>
                  </a:lnTo>
                  <a:lnTo>
                    <a:pt x="1054" y="28"/>
                  </a:lnTo>
                  <a:lnTo>
                    <a:pt x="1091" y="36"/>
                  </a:lnTo>
                  <a:lnTo>
                    <a:pt x="1125" y="45"/>
                  </a:lnTo>
                  <a:lnTo>
                    <a:pt x="1159" y="55"/>
                  </a:lnTo>
                  <a:lnTo>
                    <a:pt x="1193" y="66"/>
                  </a:lnTo>
                  <a:lnTo>
                    <a:pt x="1224" y="79"/>
                  </a:lnTo>
                  <a:lnTo>
                    <a:pt x="1256" y="93"/>
                  </a:lnTo>
                  <a:lnTo>
                    <a:pt x="1284" y="107"/>
                  </a:lnTo>
                  <a:lnTo>
                    <a:pt x="1312" y="123"/>
                  </a:lnTo>
                  <a:lnTo>
                    <a:pt x="1338" y="140"/>
                  </a:lnTo>
                  <a:lnTo>
                    <a:pt x="1363" y="158"/>
                  </a:lnTo>
                  <a:lnTo>
                    <a:pt x="1388" y="178"/>
                  </a:lnTo>
                  <a:lnTo>
                    <a:pt x="1409" y="200"/>
                  </a:lnTo>
                  <a:lnTo>
                    <a:pt x="1430" y="222"/>
                  </a:lnTo>
                  <a:lnTo>
                    <a:pt x="1449" y="245"/>
                  </a:lnTo>
                  <a:lnTo>
                    <a:pt x="1466" y="270"/>
                  </a:lnTo>
                  <a:lnTo>
                    <a:pt x="1481" y="297"/>
                  </a:lnTo>
                  <a:lnTo>
                    <a:pt x="1495" y="324"/>
                  </a:lnTo>
                  <a:lnTo>
                    <a:pt x="1508" y="354"/>
                  </a:lnTo>
                  <a:lnTo>
                    <a:pt x="1518" y="384"/>
                  </a:lnTo>
                  <a:lnTo>
                    <a:pt x="1528" y="417"/>
                  </a:lnTo>
                  <a:lnTo>
                    <a:pt x="1534" y="451"/>
                  </a:lnTo>
                  <a:lnTo>
                    <a:pt x="1539" y="486"/>
                  </a:lnTo>
                  <a:lnTo>
                    <a:pt x="1542" y="523"/>
                  </a:lnTo>
                  <a:lnTo>
                    <a:pt x="1544" y="561"/>
                  </a:lnTo>
                  <a:lnTo>
                    <a:pt x="1544" y="561"/>
                  </a:lnTo>
                  <a:lnTo>
                    <a:pt x="1542" y="602"/>
                  </a:lnTo>
                  <a:lnTo>
                    <a:pt x="1538" y="642"/>
                  </a:lnTo>
                  <a:lnTo>
                    <a:pt x="1529" y="682"/>
                  </a:lnTo>
                  <a:lnTo>
                    <a:pt x="1520" y="720"/>
                  </a:lnTo>
                  <a:lnTo>
                    <a:pt x="1507" y="758"/>
                  </a:lnTo>
                  <a:lnTo>
                    <a:pt x="1490" y="795"/>
                  </a:lnTo>
                  <a:lnTo>
                    <a:pt x="1481" y="812"/>
                  </a:lnTo>
                  <a:lnTo>
                    <a:pt x="1471" y="831"/>
                  </a:lnTo>
                  <a:lnTo>
                    <a:pt x="1460" y="848"/>
                  </a:lnTo>
                  <a:lnTo>
                    <a:pt x="1449" y="863"/>
                  </a:lnTo>
                  <a:lnTo>
                    <a:pt x="1436" y="880"/>
                  </a:lnTo>
                  <a:lnTo>
                    <a:pt x="1423" y="896"/>
                  </a:lnTo>
                  <a:lnTo>
                    <a:pt x="1409" y="912"/>
                  </a:lnTo>
                  <a:lnTo>
                    <a:pt x="1395" y="926"/>
                  </a:lnTo>
                  <a:lnTo>
                    <a:pt x="1379" y="940"/>
                  </a:lnTo>
                  <a:lnTo>
                    <a:pt x="1362" y="954"/>
                  </a:lnTo>
                  <a:lnTo>
                    <a:pt x="1345" y="968"/>
                  </a:lnTo>
                  <a:lnTo>
                    <a:pt x="1327" y="980"/>
                  </a:lnTo>
                  <a:lnTo>
                    <a:pt x="1308" y="992"/>
                  </a:lnTo>
                  <a:lnTo>
                    <a:pt x="1288" y="1004"/>
                  </a:lnTo>
                  <a:lnTo>
                    <a:pt x="1267" y="1014"/>
                  </a:lnTo>
                  <a:lnTo>
                    <a:pt x="1246" y="1024"/>
                  </a:lnTo>
                  <a:lnTo>
                    <a:pt x="1224" y="1034"/>
                  </a:lnTo>
                  <a:lnTo>
                    <a:pt x="1200" y="1042"/>
                  </a:lnTo>
                  <a:lnTo>
                    <a:pt x="1178" y="1049"/>
                  </a:lnTo>
                  <a:lnTo>
                    <a:pt x="1152" y="1056"/>
                  </a:lnTo>
                  <a:lnTo>
                    <a:pt x="1152" y="1071"/>
                  </a:lnTo>
                  <a:lnTo>
                    <a:pt x="1152" y="1071"/>
                  </a:lnTo>
                  <a:lnTo>
                    <a:pt x="1183" y="1076"/>
                  </a:lnTo>
                  <a:lnTo>
                    <a:pt x="1212" y="1083"/>
                  </a:lnTo>
                  <a:lnTo>
                    <a:pt x="1240" y="1090"/>
                  </a:lnTo>
                  <a:lnTo>
                    <a:pt x="1268" y="1097"/>
                  </a:lnTo>
                  <a:lnTo>
                    <a:pt x="1295" y="1106"/>
                  </a:lnTo>
                  <a:lnTo>
                    <a:pt x="1321" y="1114"/>
                  </a:lnTo>
                  <a:lnTo>
                    <a:pt x="1346" y="1124"/>
                  </a:lnTo>
                  <a:lnTo>
                    <a:pt x="1371" y="1136"/>
                  </a:lnTo>
                  <a:lnTo>
                    <a:pt x="1395" y="1147"/>
                  </a:lnTo>
                  <a:lnTo>
                    <a:pt x="1416" y="1158"/>
                  </a:lnTo>
                  <a:lnTo>
                    <a:pt x="1439" y="1171"/>
                  </a:lnTo>
                  <a:lnTo>
                    <a:pt x="1459" y="1185"/>
                  </a:lnTo>
                  <a:lnTo>
                    <a:pt x="1478" y="1200"/>
                  </a:lnTo>
                  <a:lnTo>
                    <a:pt x="1497" y="1215"/>
                  </a:lnTo>
                  <a:lnTo>
                    <a:pt x="1515" y="1231"/>
                  </a:lnTo>
                  <a:lnTo>
                    <a:pt x="1532" y="1246"/>
                  </a:lnTo>
                  <a:lnTo>
                    <a:pt x="1548" y="1265"/>
                  </a:lnTo>
                  <a:lnTo>
                    <a:pt x="1562" y="1282"/>
                  </a:lnTo>
                  <a:lnTo>
                    <a:pt x="1576" y="1300"/>
                  </a:lnTo>
                  <a:lnTo>
                    <a:pt x="1589" y="1320"/>
                  </a:lnTo>
                  <a:lnTo>
                    <a:pt x="1602" y="1340"/>
                  </a:lnTo>
                  <a:lnTo>
                    <a:pt x="1612" y="1361"/>
                  </a:lnTo>
                  <a:lnTo>
                    <a:pt x="1622" y="1383"/>
                  </a:lnTo>
                  <a:lnTo>
                    <a:pt x="1632" y="1405"/>
                  </a:lnTo>
                  <a:lnTo>
                    <a:pt x="1639" y="1428"/>
                  </a:lnTo>
                  <a:lnTo>
                    <a:pt x="1646" y="1452"/>
                  </a:lnTo>
                  <a:lnTo>
                    <a:pt x="1652" y="1478"/>
                  </a:lnTo>
                  <a:lnTo>
                    <a:pt x="1657" y="1503"/>
                  </a:lnTo>
                  <a:lnTo>
                    <a:pt x="1660" y="1529"/>
                  </a:lnTo>
                  <a:lnTo>
                    <a:pt x="1663" y="1556"/>
                  </a:lnTo>
                  <a:lnTo>
                    <a:pt x="1664" y="1583"/>
                  </a:lnTo>
                  <a:lnTo>
                    <a:pt x="1666" y="1611"/>
                  </a:lnTo>
                  <a:lnTo>
                    <a:pt x="1666" y="1611"/>
                  </a:lnTo>
                  <a:lnTo>
                    <a:pt x="1664" y="1653"/>
                  </a:lnTo>
                  <a:lnTo>
                    <a:pt x="1661" y="1695"/>
                  </a:lnTo>
                  <a:lnTo>
                    <a:pt x="1656" y="1734"/>
                  </a:lnTo>
                  <a:lnTo>
                    <a:pt x="1649" y="1771"/>
                  </a:lnTo>
                  <a:lnTo>
                    <a:pt x="1639" y="1808"/>
                  </a:lnTo>
                  <a:lnTo>
                    <a:pt x="1627" y="1844"/>
                  </a:lnTo>
                  <a:lnTo>
                    <a:pt x="1615" y="1876"/>
                  </a:lnTo>
                  <a:lnTo>
                    <a:pt x="1599" y="1909"/>
                  </a:lnTo>
                  <a:lnTo>
                    <a:pt x="1582" y="1940"/>
                  </a:lnTo>
                  <a:lnTo>
                    <a:pt x="1564" y="1970"/>
                  </a:lnTo>
                  <a:lnTo>
                    <a:pt x="1542" y="1998"/>
                  </a:lnTo>
                  <a:lnTo>
                    <a:pt x="1521" y="2025"/>
                  </a:lnTo>
                  <a:lnTo>
                    <a:pt x="1497" y="2049"/>
                  </a:lnTo>
                  <a:lnTo>
                    <a:pt x="1471" y="2073"/>
                  </a:lnTo>
                  <a:lnTo>
                    <a:pt x="1444" y="2096"/>
                  </a:lnTo>
                  <a:lnTo>
                    <a:pt x="1416" y="2117"/>
                  </a:lnTo>
                  <a:lnTo>
                    <a:pt x="1386" y="2139"/>
                  </a:lnTo>
                  <a:lnTo>
                    <a:pt x="1355" y="2157"/>
                  </a:lnTo>
                  <a:lnTo>
                    <a:pt x="1321" y="2174"/>
                  </a:lnTo>
                  <a:lnTo>
                    <a:pt x="1287" y="2190"/>
                  </a:lnTo>
                  <a:lnTo>
                    <a:pt x="1251" y="2205"/>
                  </a:lnTo>
                  <a:lnTo>
                    <a:pt x="1215" y="2218"/>
                  </a:lnTo>
                  <a:lnTo>
                    <a:pt x="1178" y="2231"/>
                  </a:lnTo>
                  <a:lnTo>
                    <a:pt x="1138" y="2241"/>
                  </a:lnTo>
                  <a:lnTo>
                    <a:pt x="1098" y="2251"/>
                  </a:lnTo>
                  <a:lnTo>
                    <a:pt x="1057" y="2259"/>
                  </a:lnTo>
                  <a:lnTo>
                    <a:pt x="1014" y="2266"/>
                  </a:lnTo>
                  <a:lnTo>
                    <a:pt x="972" y="2272"/>
                  </a:lnTo>
                  <a:lnTo>
                    <a:pt x="926" y="2276"/>
                  </a:lnTo>
                  <a:lnTo>
                    <a:pt x="882" y="2279"/>
                  </a:lnTo>
                  <a:lnTo>
                    <a:pt x="836" y="2280"/>
                  </a:lnTo>
                  <a:lnTo>
                    <a:pt x="789" y="2282"/>
                  </a:lnTo>
                  <a:lnTo>
                    <a:pt x="0" y="2282"/>
                  </a:lnTo>
                  <a:lnTo>
                    <a:pt x="0" y="0"/>
                  </a:lnTo>
                  <a:close/>
                  <a:moveTo>
                    <a:pt x="691" y="946"/>
                  </a:moveTo>
                  <a:lnTo>
                    <a:pt x="691" y="946"/>
                  </a:lnTo>
                  <a:lnTo>
                    <a:pt x="749" y="944"/>
                  </a:lnTo>
                  <a:lnTo>
                    <a:pt x="803" y="940"/>
                  </a:lnTo>
                  <a:lnTo>
                    <a:pt x="853" y="933"/>
                  </a:lnTo>
                  <a:lnTo>
                    <a:pt x="875" y="927"/>
                  </a:lnTo>
                  <a:lnTo>
                    <a:pt x="898" y="923"/>
                  </a:lnTo>
                  <a:lnTo>
                    <a:pt x="919" y="917"/>
                  </a:lnTo>
                  <a:lnTo>
                    <a:pt x="939" y="910"/>
                  </a:lnTo>
                  <a:lnTo>
                    <a:pt x="958" y="903"/>
                  </a:lnTo>
                  <a:lnTo>
                    <a:pt x="976" y="895"/>
                  </a:lnTo>
                  <a:lnTo>
                    <a:pt x="993" y="886"/>
                  </a:lnTo>
                  <a:lnTo>
                    <a:pt x="1009" y="878"/>
                  </a:lnTo>
                  <a:lnTo>
                    <a:pt x="1024" y="868"/>
                  </a:lnTo>
                  <a:lnTo>
                    <a:pt x="1039" y="858"/>
                  </a:lnTo>
                  <a:lnTo>
                    <a:pt x="1053" y="846"/>
                  </a:lnTo>
                  <a:lnTo>
                    <a:pt x="1064" y="835"/>
                  </a:lnTo>
                  <a:lnTo>
                    <a:pt x="1075" y="822"/>
                  </a:lnTo>
                  <a:lnTo>
                    <a:pt x="1087" y="810"/>
                  </a:lnTo>
                  <a:lnTo>
                    <a:pt x="1095" y="797"/>
                  </a:lnTo>
                  <a:lnTo>
                    <a:pt x="1105" y="783"/>
                  </a:lnTo>
                  <a:lnTo>
                    <a:pt x="1112" y="767"/>
                  </a:lnTo>
                  <a:lnTo>
                    <a:pt x="1119" y="753"/>
                  </a:lnTo>
                  <a:lnTo>
                    <a:pt x="1125" y="736"/>
                  </a:lnTo>
                  <a:lnTo>
                    <a:pt x="1131" y="720"/>
                  </a:lnTo>
                  <a:lnTo>
                    <a:pt x="1135" y="703"/>
                  </a:lnTo>
                  <a:lnTo>
                    <a:pt x="1139" y="686"/>
                  </a:lnTo>
                  <a:lnTo>
                    <a:pt x="1142" y="668"/>
                  </a:lnTo>
                  <a:lnTo>
                    <a:pt x="1144" y="649"/>
                  </a:lnTo>
                  <a:lnTo>
                    <a:pt x="1145" y="610"/>
                  </a:lnTo>
                  <a:lnTo>
                    <a:pt x="1145" y="610"/>
                  </a:lnTo>
                  <a:lnTo>
                    <a:pt x="1145" y="591"/>
                  </a:lnTo>
                  <a:lnTo>
                    <a:pt x="1144" y="573"/>
                  </a:lnTo>
                  <a:lnTo>
                    <a:pt x="1141" y="554"/>
                  </a:lnTo>
                  <a:lnTo>
                    <a:pt x="1138" y="537"/>
                  </a:lnTo>
                  <a:lnTo>
                    <a:pt x="1135" y="520"/>
                  </a:lnTo>
                  <a:lnTo>
                    <a:pt x="1129" y="505"/>
                  </a:lnTo>
                  <a:lnTo>
                    <a:pt x="1124" y="490"/>
                  </a:lnTo>
                  <a:lnTo>
                    <a:pt x="1118" y="475"/>
                  </a:lnTo>
                  <a:lnTo>
                    <a:pt x="1111" y="462"/>
                  </a:lnTo>
                  <a:lnTo>
                    <a:pt x="1102" y="449"/>
                  </a:lnTo>
                  <a:lnTo>
                    <a:pt x="1092" y="436"/>
                  </a:lnTo>
                  <a:lnTo>
                    <a:pt x="1083" y="424"/>
                  </a:lnTo>
                  <a:lnTo>
                    <a:pt x="1073" y="414"/>
                  </a:lnTo>
                  <a:lnTo>
                    <a:pt x="1061" y="402"/>
                  </a:lnTo>
                  <a:lnTo>
                    <a:pt x="1049" y="392"/>
                  </a:lnTo>
                  <a:lnTo>
                    <a:pt x="1034" y="384"/>
                  </a:lnTo>
                  <a:lnTo>
                    <a:pt x="1020" y="374"/>
                  </a:lnTo>
                  <a:lnTo>
                    <a:pt x="1006" y="367"/>
                  </a:lnTo>
                  <a:lnTo>
                    <a:pt x="989" y="358"/>
                  </a:lnTo>
                  <a:lnTo>
                    <a:pt x="973" y="353"/>
                  </a:lnTo>
                  <a:lnTo>
                    <a:pt x="936" y="340"/>
                  </a:lnTo>
                  <a:lnTo>
                    <a:pt x="897" y="330"/>
                  </a:lnTo>
                  <a:lnTo>
                    <a:pt x="853" y="323"/>
                  </a:lnTo>
                  <a:lnTo>
                    <a:pt x="806" y="317"/>
                  </a:lnTo>
                  <a:lnTo>
                    <a:pt x="756" y="314"/>
                  </a:lnTo>
                  <a:lnTo>
                    <a:pt x="702" y="313"/>
                  </a:lnTo>
                  <a:lnTo>
                    <a:pt x="406" y="313"/>
                  </a:lnTo>
                  <a:lnTo>
                    <a:pt x="406" y="946"/>
                  </a:lnTo>
                  <a:lnTo>
                    <a:pt x="691" y="946"/>
                  </a:lnTo>
                  <a:close/>
                  <a:moveTo>
                    <a:pt x="748" y="1967"/>
                  </a:moveTo>
                  <a:lnTo>
                    <a:pt x="748" y="1967"/>
                  </a:lnTo>
                  <a:lnTo>
                    <a:pt x="809" y="1966"/>
                  </a:lnTo>
                  <a:lnTo>
                    <a:pt x="865" y="1961"/>
                  </a:lnTo>
                  <a:lnTo>
                    <a:pt x="894" y="1958"/>
                  </a:lnTo>
                  <a:lnTo>
                    <a:pt x="919" y="1954"/>
                  </a:lnTo>
                  <a:lnTo>
                    <a:pt x="945" y="1950"/>
                  </a:lnTo>
                  <a:lnTo>
                    <a:pt x="970" y="1944"/>
                  </a:lnTo>
                  <a:lnTo>
                    <a:pt x="993" y="1937"/>
                  </a:lnTo>
                  <a:lnTo>
                    <a:pt x="1016" y="1930"/>
                  </a:lnTo>
                  <a:lnTo>
                    <a:pt x="1039" y="1923"/>
                  </a:lnTo>
                  <a:lnTo>
                    <a:pt x="1060" y="1914"/>
                  </a:lnTo>
                  <a:lnTo>
                    <a:pt x="1080" y="1905"/>
                  </a:lnTo>
                  <a:lnTo>
                    <a:pt x="1098" y="1895"/>
                  </a:lnTo>
                  <a:lnTo>
                    <a:pt x="1117" y="1885"/>
                  </a:lnTo>
                  <a:lnTo>
                    <a:pt x="1134" y="1872"/>
                  </a:lnTo>
                  <a:lnTo>
                    <a:pt x="1149" y="1861"/>
                  </a:lnTo>
                  <a:lnTo>
                    <a:pt x="1165" y="1846"/>
                  </a:lnTo>
                  <a:lnTo>
                    <a:pt x="1178" y="1834"/>
                  </a:lnTo>
                  <a:lnTo>
                    <a:pt x="1192" y="1818"/>
                  </a:lnTo>
                  <a:lnTo>
                    <a:pt x="1203" y="1804"/>
                  </a:lnTo>
                  <a:lnTo>
                    <a:pt x="1215" y="1787"/>
                  </a:lnTo>
                  <a:lnTo>
                    <a:pt x="1224" y="1770"/>
                  </a:lnTo>
                  <a:lnTo>
                    <a:pt x="1233" y="1753"/>
                  </a:lnTo>
                  <a:lnTo>
                    <a:pt x="1241" y="1734"/>
                  </a:lnTo>
                  <a:lnTo>
                    <a:pt x="1249" y="1714"/>
                  </a:lnTo>
                  <a:lnTo>
                    <a:pt x="1254" y="1695"/>
                  </a:lnTo>
                  <a:lnTo>
                    <a:pt x="1258" y="1675"/>
                  </a:lnTo>
                  <a:lnTo>
                    <a:pt x="1263" y="1653"/>
                  </a:lnTo>
                  <a:lnTo>
                    <a:pt x="1266" y="1631"/>
                  </a:lnTo>
                  <a:lnTo>
                    <a:pt x="1267" y="1608"/>
                  </a:lnTo>
                  <a:lnTo>
                    <a:pt x="1267" y="1584"/>
                  </a:lnTo>
                  <a:lnTo>
                    <a:pt x="1267" y="1584"/>
                  </a:lnTo>
                  <a:lnTo>
                    <a:pt x="1267" y="1561"/>
                  </a:lnTo>
                  <a:lnTo>
                    <a:pt x="1266" y="1540"/>
                  </a:lnTo>
                  <a:lnTo>
                    <a:pt x="1263" y="1520"/>
                  </a:lnTo>
                  <a:lnTo>
                    <a:pt x="1258" y="1500"/>
                  </a:lnTo>
                  <a:lnTo>
                    <a:pt x="1254" y="1482"/>
                  </a:lnTo>
                  <a:lnTo>
                    <a:pt x="1249" y="1463"/>
                  </a:lnTo>
                  <a:lnTo>
                    <a:pt x="1241" y="1446"/>
                  </a:lnTo>
                  <a:lnTo>
                    <a:pt x="1234" y="1429"/>
                  </a:lnTo>
                  <a:lnTo>
                    <a:pt x="1224" y="1412"/>
                  </a:lnTo>
                  <a:lnTo>
                    <a:pt x="1215" y="1398"/>
                  </a:lnTo>
                  <a:lnTo>
                    <a:pt x="1205" y="1383"/>
                  </a:lnTo>
                  <a:lnTo>
                    <a:pt x="1192" y="1368"/>
                  </a:lnTo>
                  <a:lnTo>
                    <a:pt x="1179" y="1356"/>
                  </a:lnTo>
                  <a:lnTo>
                    <a:pt x="1165" y="1343"/>
                  </a:lnTo>
                  <a:lnTo>
                    <a:pt x="1151" y="1331"/>
                  </a:lnTo>
                  <a:lnTo>
                    <a:pt x="1135" y="1320"/>
                  </a:lnTo>
                  <a:lnTo>
                    <a:pt x="1118" y="1310"/>
                  </a:lnTo>
                  <a:lnTo>
                    <a:pt x="1100" y="1300"/>
                  </a:lnTo>
                  <a:lnTo>
                    <a:pt x="1081" y="1290"/>
                  </a:lnTo>
                  <a:lnTo>
                    <a:pt x="1061" y="1283"/>
                  </a:lnTo>
                  <a:lnTo>
                    <a:pt x="1040" y="1275"/>
                  </a:lnTo>
                  <a:lnTo>
                    <a:pt x="1019" y="1268"/>
                  </a:lnTo>
                  <a:lnTo>
                    <a:pt x="995" y="1262"/>
                  </a:lnTo>
                  <a:lnTo>
                    <a:pt x="972" y="1256"/>
                  </a:lnTo>
                  <a:lnTo>
                    <a:pt x="921" y="1246"/>
                  </a:lnTo>
                  <a:lnTo>
                    <a:pt x="867" y="1239"/>
                  </a:lnTo>
                  <a:lnTo>
                    <a:pt x="809" y="1236"/>
                  </a:lnTo>
                  <a:lnTo>
                    <a:pt x="748" y="1235"/>
                  </a:lnTo>
                  <a:lnTo>
                    <a:pt x="406" y="1235"/>
                  </a:lnTo>
                  <a:lnTo>
                    <a:pt x="406" y="1967"/>
                  </a:lnTo>
                  <a:lnTo>
                    <a:pt x="748" y="19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7"/>
            <p:cNvSpPr>
              <a:spLocks noEditPoints="1"/>
            </p:cNvSpPr>
            <p:nvPr userDrawn="1"/>
          </p:nvSpPr>
          <p:spPr bwMode="auto">
            <a:xfrm>
              <a:off x="168" y="731"/>
              <a:ext cx="521" cy="835"/>
            </a:xfrm>
            <a:custGeom>
              <a:avLst/>
              <a:gdLst>
                <a:gd name="T0" fmla="*/ 390 w 1564"/>
                <a:gd name="T1" fmla="*/ 921 h 2505"/>
                <a:gd name="T2" fmla="*/ 474 w 1564"/>
                <a:gd name="T3" fmla="*/ 855 h 2505"/>
                <a:gd name="T4" fmla="*/ 596 w 1564"/>
                <a:gd name="T5" fmla="*/ 783 h 2505"/>
                <a:gd name="T6" fmla="*/ 722 w 1564"/>
                <a:gd name="T7" fmla="*/ 732 h 2505"/>
                <a:gd name="T8" fmla="*/ 854 w 1564"/>
                <a:gd name="T9" fmla="*/ 709 h 2505"/>
                <a:gd name="T10" fmla="*/ 965 w 1564"/>
                <a:gd name="T11" fmla="*/ 712 h 2505"/>
                <a:gd name="T12" fmla="*/ 1108 w 1564"/>
                <a:gd name="T13" fmla="*/ 743 h 2505"/>
                <a:gd name="T14" fmla="*/ 1233 w 1564"/>
                <a:gd name="T15" fmla="*/ 804 h 2505"/>
                <a:gd name="T16" fmla="*/ 1340 w 1564"/>
                <a:gd name="T17" fmla="*/ 892 h 2505"/>
                <a:gd name="T18" fmla="*/ 1426 w 1564"/>
                <a:gd name="T19" fmla="*/ 1006 h 2505"/>
                <a:gd name="T20" fmla="*/ 1493 w 1564"/>
                <a:gd name="T21" fmla="*/ 1142 h 2505"/>
                <a:gd name="T22" fmla="*/ 1538 w 1564"/>
                <a:gd name="T23" fmla="*/ 1301 h 2505"/>
                <a:gd name="T24" fmla="*/ 1561 w 1564"/>
                <a:gd name="T25" fmla="*/ 1481 h 2505"/>
                <a:gd name="T26" fmla="*/ 1562 w 1564"/>
                <a:gd name="T27" fmla="*/ 1631 h 2505"/>
                <a:gd name="T28" fmla="*/ 1540 w 1564"/>
                <a:gd name="T29" fmla="*/ 1835 h 2505"/>
                <a:gd name="T30" fmla="*/ 1487 w 1564"/>
                <a:gd name="T31" fmla="*/ 2013 h 2505"/>
                <a:gd name="T32" fmla="*/ 1411 w 1564"/>
                <a:gd name="T33" fmla="*/ 2166 h 2505"/>
                <a:gd name="T34" fmla="*/ 1314 w 1564"/>
                <a:gd name="T35" fmla="*/ 2291 h 2505"/>
                <a:gd name="T36" fmla="*/ 1199 w 1564"/>
                <a:gd name="T37" fmla="*/ 2389 h 2505"/>
                <a:gd name="T38" fmla="*/ 1073 w 1564"/>
                <a:gd name="T39" fmla="*/ 2458 h 2505"/>
                <a:gd name="T40" fmla="*/ 937 w 1564"/>
                <a:gd name="T41" fmla="*/ 2496 h 2505"/>
                <a:gd name="T42" fmla="*/ 830 w 1564"/>
                <a:gd name="T43" fmla="*/ 2505 h 2505"/>
                <a:gd name="T44" fmla="*/ 711 w 1564"/>
                <a:gd name="T45" fmla="*/ 2491 h 2505"/>
                <a:gd name="T46" fmla="*/ 592 w 1564"/>
                <a:gd name="T47" fmla="*/ 2450 h 2505"/>
                <a:gd name="T48" fmla="*/ 474 w 1564"/>
                <a:gd name="T49" fmla="*/ 2382 h 2505"/>
                <a:gd name="T50" fmla="*/ 364 w 1564"/>
                <a:gd name="T51" fmla="*/ 2289 h 2505"/>
                <a:gd name="T52" fmla="*/ 0 w 1564"/>
                <a:gd name="T53" fmla="*/ 0 h 2505"/>
                <a:gd name="T54" fmla="*/ 789 w 1564"/>
                <a:gd name="T55" fmla="*/ 2172 h 2505"/>
                <a:gd name="T56" fmla="*/ 869 w 1564"/>
                <a:gd name="T57" fmla="*/ 2153 h 2505"/>
                <a:gd name="T58" fmla="*/ 941 w 1564"/>
                <a:gd name="T59" fmla="*/ 2115 h 2505"/>
                <a:gd name="T60" fmla="*/ 1005 w 1564"/>
                <a:gd name="T61" fmla="*/ 2060 h 2505"/>
                <a:gd name="T62" fmla="*/ 1059 w 1564"/>
                <a:gd name="T63" fmla="*/ 1984 h 2505"/>
                <a:gd name="T64" fmla="*/ 1101 w 1564"/>
                <a:gd name="T65" fmla="*/ 1892 h 2505"/>
                <a:gd name="T66" fmla="*/ 1131 w 1564"/>
                <a:gd name="T67" fmla="*/ 1783 h 2505"/>
                <a:gd name="T68" fmla="*/ 1147 w 1564"/>
                <a:gd name="T69" fmla="*/ 1655 h 2505"/>
                <a:gd name="T70" fmla="*/ 1147 w 1564"/>
                <a:gd name="T71" fmla="*/ 1522 h 2505"/>
                <a:gd name="T72" fmla="*/ 1127 w 1564"/>
                <a:gd name="T73" fmla="*/ 1355 h 2505"/>
                <a:gd name="T74" fmla="*/ 1100 w 1564"/>
                <a:gd name="T75" fmla="*/ 1261 h 2505"/>
                <a:gd name="T76" fmla="*/ 1060 w 1564"/>
                <a:gd name="T77" fmla="*/ 1184 h 2505"/>
                <a:gd name="T78" fmla="*/ 1009 w 1564"/>
                <a:gd name="T79" fmla="*/ 1122 h 2505"/>
                <a:gd name="T80" fmla="*/ 945 w 1564"/>
                <a:gd name="T81" fmla="*/ 1077 h 2505"/>
                <a:gd name="T82" fmla="*/ 869 w 1564"/>
                <a:gd name="T83" fmla="*/ 1050 h 2505"/>
                <a:gd name="T84" fmla="*/ 778 w 1564"/>
                <a:gd name="T85" fmla="*/ 1040 h 2505"/>
                <a:gd name="T86" fmla="*/ 708 w 1564"/>
                <a:gd name="T87" fmla="*/ 1047 h 2505"/>
                <a:gd name="T88" fmla="*/ 616 w 1564"/>
                <a:gd name="T89" fmla="*/ 1077 h 2505"/>
                <a:gd name="T90" fmla="*/ 522 w 1564"/>
                <a:gd name="T91" fmla="*/ 1131 h 2505"/>
                <a:gd name="T92" fmla="*/ 426 w 1564"/>
                <a:gd name="T93" fmla="*/ 1209 h 2505"/>
                <a:gd name="T94" fmla="*/ 425 w 1564"/>
                <a:gd name="T95" fmla="*/ 2050 h 2505"/>
                <a:gd name="T96" fmla="*/ 515 w 1564"/>
                <a:gd name="T97" fmla="*/ 2111 h 2505"/>
                <a:gd name="T98" fmla="*/ 603 w 1564"/>
                <a:gd name="T99" fmla="*/ 2149 h 2505"/>
                <a:gd name="T100" fmla="*/ 688 w 1564"/>
                <a:gd name="T101" fmla="*/ 2170 h 2505"/>
                <a:gd name="T102" fmla="*/ 747 w 1564"/>
                <a:gd name="T103" fmla="*/ 217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4" h="2505">
                  <a:moveTo>
                    <a:pt x="0" y="0"/>
                  </a:moveTo>
                  <a:lnTo>
                    <a:pt x="402" y="0"/>
                  </a:lnTo>
                  <a:lnTo>
                    <a:pt x="402" y="635"/>
                  </a:lnTo>
                  <a:lnTo>
                    <a:pt x="390" y="921"/>
                  </a:lnTo>
                  <a:lnTo>
                    <a:pt x="390" y="921"/>
                  </a:lnTo>
                  <a:lnTo>
                    <a:pt x="417" y="898"/>
                  </a:lnTo>
                  <a:lnTo>
                    <a:pt x="446" y="877"/>
                  </a:lnTo>
                  <a:lnTo>
                    <a:pt x="474" y="855"/>
                  </a:lnTo>
                  <a:lnTo>
                    <a:pt x="504" y="835"/>
                  </a:lnTo>
                  <a:lnTo>
                    <a:pt x="534" y="816"/>
                  </a:lnTo>
                  <a:lnTo>
                    <a:pt x="565" y="799"/>
                  </a:lnTo>
                  <a:lnTo>
                    <a:pt x="596" y="783"/>
                  </a:lnTo>
                  <a:lnTo>
                    <a:pt x="627" y="767"/>
                  </a:lnTo>
                  <a:lnTo>
                    <a:pt x="659" y="755"/>
                  </a:lnTo>
                  <a:lnTo>
                    <a:pt x="691" y="743"/>
                  </a:lnTo>
                  <a:lnTo>
                    <a:pt x="722" y="732"/>
                  </a:lnTo>
                  <a:lnTo>
                    <a:pt x="755" y="723"/>
                  </a:lnTo>
                  <a:lnTo>
                    <a:pt x="788" y="718"/>
                  </a:lnTo>
                  <a:lnTo>
                    <a:pt x="820" y="712"/>
                  </a:lnTo>
                  <a:lnTo>
                    <a:pt x="854" y="709"/>
                  </a:lnTo>
                  <a:lnTo>
                    <a:pt x="887" y="708"/>
                  </a:lnTo>
                  <a:lnTo>
                    <a:pt x="887" y="708"/>
                  </a:lnTo>
                  <a:lnTo>
                    <a:pt x="927" y="709"/>
                  </a:lnTo>
                  <a:lnTo>
                    <a:pt x="965" y="712"/>
                  </a:lnTo>
                  <a:lnTo>
                    <a:pt x="1002" y="718"/>
                  </a:lnTo>
                  <a:lnTo>
                    <a:pt x="1039" y="723"/>
                  </a:lnTo>
                  <a:lnTo>
                    <a:pt x="1074" y="733"/>
                  </a:lnTo>
                  <a:lnTo>
                    <a:pt x="1108" y="743"/>
                  </a:lnTo>
                  <a:lnTo>
                    <a:pt x="1141" y="756"/>
                  </a:lnTo>
                  <a:lnTo>
                    <a:pt x="1174" y="770"/>
                  </a:lnTo>
                  <a:lnTo>
                    <a:pt x="1205" y="786"/>
                  </a:lnTo>
                  <a:lnTo>
                    <a:pt x="1233" y="804"/>
                  </a:lnTo>
                  <a:lnTo>
                    <a:pt x="1262" y="823"/>
                  </a:lnTo>
                  <a:lnTo>
                    <a:pt x="1290" y="844"/>
                  </a:lnTo>
                  <a:lnTo>
                    <a:pt x="1316" y="867"/>
                  </a:lnTo>
                  <a:lnTo>
                    <a:pt x="1340" y="892"/>
                  </a:lnTo>
                  <a:lnTo>
                    <a:pt x="1364" y="918"/>
                  </a:lnTo>
                  <a:lnTo>
                    <a:pt x="1386" y="945"/>
                  </a:lnTo>
                  <a:lnTo>
                    <a:pt x="1408" y="974"/>
                  </a:lnTo>
                  <a:lnTo>
                    <a:pt x="1426" y="1006"/>
                  </a:lnTo>
                  <a:lnTo>
                    <a:pt x="1446" y="1037"/>
                  </a:lnTo>
                  <a:lnTo>
                    <a:pt x="1463" y="1071"/>
                  </a:lnTo>
                  <a:lnTo>
                    <a:pt x="1479" y="1106"/>
                  </a:lnTo>
                  <a:lnTo>
                    <a:pt x="1493" y="1142"/>
                  </a:lnTo>
                  <a:lnTo>
                    <a:pt x="1506" y="1180"/>
                  </a:lnTo>
                  <a:lnTo>
                    <a:pt x="1518" y="1220"/>
                  </a:lnTo>
                  <a:lnTo>
                    <a:pt x="1528" y="1260"/>
                  </a:lnTo>
                  <a:lnTo>
                    <a:pt x="1538" y="1301"/>
                  </a:lnTo>
                  <a:lnTo>
                    <a:pt x="1545" y="1345"/>
                  </a:lnTo>
                  <a:lnTo>
                    <a:pt x="1552" y="1389"/>
                  </a:lnTo>
                  <a:lnTo>
                    <a:pt x="1557" y="1434"/>
                  </a:lnTo>
                  <a:lnTo>
                    <a:pt x="1561" y="1481"/>
                  </a:lnTo>
                  <a:lnTo>
                    <a:pt x="1562" y="1529"/>
                  </a:lnTo>
                  <a:lnTo>
                    <a:pt x="1564" y="1577"/>
                  </a:lnTo>
                  <a:lnTo>
                    <a:pt x="1564" y="1577"/>
                  </a:lnTo>
                  <a:lnTo>
                    <a:pt x="1562" y="1631"/>
                  </a:lnTo>
                  <a:lnTo>
                    <a:pt x="1560" y="1685"/>
                  </a:lnTo>
                  <a:lnTo>
                    <a:pt x="1554" y="1736"/>
                  </a:lnTo>
                  <a:lnTo>
                    <a:pt x="1548" y="1786"/>
                  </a:lnTo>
                  <a:lnTo>
                    <a:pt x="1540" y="1835"/>
                  </a:lnTo>
                  <a:lnTo>
                    <a:pt x="1528" y="1882"/>
                  </a:lnTo>
                  <a:lnTo>
                    <a:pt x="1517" y="1928"/>
                  </a:lnTo>
                  <a:lnTo>
                    <a:pt x="1503" y="1972"/>
                  </a:lnTo>
                  <a:lnTo>
                    <a:pt x="1487" y="2013"/>
                  </a:lnTo>
                  <a:lnTo>
                    <a:pt x="1470" y="2054"/>
                  </a:lnTo>
                  <a:lnTo>
                    <a:pt x="1452" y="2092"/>
                  </a:lnTo>
                  <a:lnTo>
                    <a:pt x="1432" y="2131"/>
                  </a:lnTo>
                  <a:lnTo>
                    <a:pt x="1411" y="2166"/>
                  </a:lnTo>
                  <a:lnTo>
                    <a:pt x="1388" y="2200"/>
                  </a:lnTo>
                  <a:lnTo>
                    <a:pt x="1365" y="2233"/>
                  </a:lnTo>
                  <a:lnTo>
                    <a:pt x="1340" y="2262"/>
                  </a:lnTo>
                  <a:lnTo>
                    <a:pt x="1314" y="2291"/>
                  </a:lnTo>
                  <a:lnTo>
                    <a:pt x="1287" y="2318"/>
                  </a:lnTo>
                  <a:lnTo>
                    <a:pt x="1259" y="2343"/>
                  </a:lnTo>
                  <a:lnTo>
                    <a:pt x="1230" y="2367"/>
                  </a:lnTo>
                  <a:lnTo>
                    <a:pt x="1199" y="2389"/>
                  </a:lnTo>
                  <a:lnTo>
                    <a:pt x="1169" y="2409"/>
                  </a:lnTo>
                  <a:lnTo>
                    <a:pt x="1138" y="2427"/>
                  </a:lnTo>
                  <a:lnTo>
                    <a:pt x="1106" y="2444"/>
                  </a:lnTo>
                  <a:lnTo>
                    <a:pt x="1073" y="2458"/>
                  </a:lnTo>
                  <a:lnTo>
                    <a:pt x="1039" y="2471"/>
                  </a:lnTo>
                  <a:lnTo>
                    <a:pt x="1006" y="2481"/>
                  </a:lnTo>
                  <a:lnTo>
                    <a:pt x="971" y="2489"/>
                  </a:lnTo>
                  <a:lnTo>
                    <a:pt x="937" y="2496"/>
                  </a:lnTo>
                  <a:lnTo>
                    <a:pt x="901" y="2502"/>
                  </a:lnTo>
                  <a:lnTo>
                    <a:pt x="866" y="2505"/>
                  </a:lnTo>
                  <a:lnTo>
                    <a:pt x="830" y="2505"/>
                  </a:lnTo>
                  <a:lnTo>
                    <a:pt x="830" y="2505"/>
                  </a:lnTo>
                  <a:lnTo>
                    <a:pt x="801" y="2505"/>
                  </a:lnTo>
                  <a:lnTo>
                    <a:pt x="771" y="2502"/>
                  </a:lnTo>
                  <a:lnTo>
                    <a:pt x="741" y="2498"/>
                  </a:lnTo>
                  <a:lnTo>
                    <a:pt x="711" y="2491"/>
                  </a:lnTo>
                  <a:lnTo>
                    <a:pt x="681" y="2484"/>
                  </a:lnTo>
                  <a:lnTo>
                    <a:pt x="652" y="2474"/>
                  </a:lnTo>
                  <a:lnTo>
                    <a:pt x="622" y="2462"/>
                  </a:lnTo>
                  <a:lnTo>
                    <a:pt x="592" y="2450"/>
                  </a:lnTo>
                  <a:lnTo>
                    <a:pt x="562" y="2435"/>
                  </a:lnTo>
                  <a:lnTo>
                    <a:pt x="532" y="2418"/>
                  </a:lnTo>
                  <a:lnTo>
                    <a:pt x="503" y="2401"/>
                  </a:lnTo>
                  <a:lnTo>
                    <a:pt x="474" y="2382"/>
                  </a:lnTo>
                  <a:lnTo>
                    <a:pt x="446" y="2360"/>
                  </a:lnTo>
                  <a:lnTo>
                    <a:pt x="417" y="2339"/>
                  </a:lnTo>
                  <a:lnTo>
                    <a:pt x="390" y="2315"/>
                  </a:lnTo>
                  <a:lnTo>
                    <a:pt x="364" y="2289"/>
                  </a:lnTo>
                  <a:lnTo>
                    <a:pt x="352" y="2289"/>
                  </a:lnTo>
                  <a:lnTo>
                    <a:pt x="318" y="2464"/>
                  </a:lnTo>
                  <a:lnTo>
                    <a:pt x="0" y="2464"/>
                  </a:lnTo>
                  <a:lnTo>
                    <a:pt x="0" y="0"/>
                  </a:lnTo>
                  <a:close/>
                  <a:moveTo>
                    <a:pt x="747" y="2174"/>
                  </a:moveTo>
                  <a:lnTo>
                    <a:pt x="747" y="2174"/>
                  </a:lnTo>
                  <a:lnTo>
                    <a:pt x="768" y="2173"/>
                  </a:lnTo>
                  <a:lnTo>
                    <a:pt x="789" y="2172"/>
                  </a:lnTo>
                  <a:lnTo>
                    <a:pt x="809" y="2169"/>
                  </a:lnTo>
                  <a:lnTo>
                    <a:pt x="829" y="2165"/>
                  </a:lnTo>
                  <a:lnTo>
                    <a:pt x="849" y="2159"/>
                  </a:lnTo>
                  <a:lnTo>
                    <a:pt x="869" y="2153"/>
                  </a:lnTo>
                  <a:lnTo>
                    <a:pt x="887" y="2145"/>
                  </a:lnTo>
                  <a:lnTo>
                    <a:pt x="906" y="2136"/>
                  </a:lnTo>
                  <a:lnTo>
                    <a:pt x="923" y="2126"/>
                  </a:lnTo>
                  <a:lnTo>
                    <a:pt x="941" y="2115"/>
                  </a:lnTo>
                  <a:lnTo>
                    <a:pt x="958" y="2104"/>
                  </a:lnTo>
                  <a:lnTo>
                    <a:pt x="974" y="2089"/>
                  </a:lnTo>
                  <a:lnTo>
                    <a:pt x="989" y="2075"/>
                  </a:lnTo>
                  <a:lnTo>
                    <a:pt x="1005" y="2060"/>
                  </a:lnTo>
                  <a:lnTo>
                    <a:pt x="1019" y="2043"/>
                  </a:lnTo>
                  <a:lnTo>
                    <a:pt x="1033" y="2024"/>
                  </a:lnTo>
                  <a:lnTo>
                    <a:pt x="1046" y="2006"/>
                  </a:lnTo>
                  <a:lnTo>
                    <a:pt x="1059" y="1984"/>
                  </a:lnTo>
                  <a:lnTo>
                    <a:pt x="1070" y="1963"/>
                  </a:lnTo>
                  <a:lnTo>
                    <a:pt x="1081" y="1940"/>
                  </a:lnTo>
                  <a:lnTo>
                    <a:pt x="1091" y="1918"/>
                  </a:lnTo>
                  <a:lnTo>
                    <a:pt x="1101" y="1892"/>
                  </a:lnTo>
                  <a:lnTo>
                    <a:pt x="1110" y="1867"/>
                  </a:lnTo>
                  <a:lnTo>
                    <a:pt x="1117" y="1840"/>
                  </a:lnTo>
                  <a:lnTo>
                    <a:pt x="1124" y="1811"/>
                  </a:lnTo>
                  <a:lnTo>
                    <a:pt x="1131" y="1783"/>
                  </a:lnTo>
                  <a:lnTo>
                    <a:pt x="1135" y="1752"/>
                  </a:lnTo>
                  <a:lnTo>
                    <a:pt x="1141" y="1721"/>
                  </a:lnTo>
                  <a:lnTo>
                    <a:pt x="1144" y="1688"/>
                  </a:lnTo>
                  <a:lnTo>
                    <a:pt x="1147" y="1655"/>
                  </a:lnTo>
                  <a:lnTo>
                    <a:pt x="1148" y="1620"/>
                  </a:lnTo>
                  <a:lnTo>
                    <a:pt x="1148" y="1584"/>
                  </a:lnTo>
                  <a:lnTo>
                    <a:pt x="1148" y="1584"/>
                  </a:lnTo>
                  <a:lnTo>
                    <a:pt x="1147" y="1522"/>
                  </a:lnTo>
                  <a:lnTo>
                    <a:pt x="1142" y="1462"/>
                  </a:lnTo>
                  <a:lnTo>
                    <a:pt x="1137" y="1407"/>
                  </a:lnTo>
                  <a:lnTo>
                    <a:pt x="1133" y="1380"/>
                  </a:lnTo>
                  <a:lnTo>
                    <a:pt x="1127" y="1355"/>
                  </a:lnTo>
                  <a:lnTo>
                    <a:pt x="1121" y="1331"/>
                  </a:lnTo>
                  <a:lnTo>
                    <a:pt x="1114" y="1306"/>
                  </a:lnTo>
                  <a:lnTo>
                    <a:pt x="1107" y="1284"/>
                  </a:lnTo>
                  <a:lnTo>
                    <a:pt x="1100" y="1261"/>
                  </a:lnTo>
                  <a:lnTo>
                    <a:pt x="1090" y="1241"/>
                  </a:lnTo>
                  <a:lnTo>
                    <a:pt x="1081" y="1221"/>
                  </a:lnTo>
                  <a:lnTo>
                    <a:pt x="1072" y="1201"/>
                  </a:lnTo>
                  <a:lnTo>
                    <a:pt x="1060" y="1184"/>
                  </a:lnTo>
                  <a:lnTo>
                    <a:pt x="1049" y="1167"/>
                  </a:lnTo>
                  <a:lnTo>
                    <a:pt x="1036" y="1150"/>
                  </a:lnTo>
                  <a:lnTo>
                    <a:pt x="1023" y="1136"/>
                  </a:lnTo>
                  <a:lnTo>
                    <a:pt x="1009" y="1122"/>
                  </a:lnTo>
                  <a:lnTo>
                    <a:pt x="993" y="1109"/>
                  </a:lnTo>
                  <a:lnTo>
                    <a:pt x="978" y="1098"/>
                  </a:lnTo>
                  <a:lnTo>
                    <a:pt x="962" y="1087"/>
                  </a:lnTo>
                  <a:lnTo>
                    <a:pt x="945" y="1077"/>
                  </a:lnTo>
                  <a:lnTo>
                    <a:pt x="927" y="1068"/>
                  </a:lnTo>
                  <a:lnTo>
                    <a:pt x="908" y="1061"/>
                  </a:lnTo>
                  <a:lnTo>
                    <a:pt x="888" y="1054"/>
                  </a:lnTo>
                  <a:lnTo>
                    <a:pt x="869" y="1050"/>
                  </a:lnTo>
                  <a:lnTo>
                    <a:pt x="847" y="1045"/>
                  </a:lnTo>
                  <a:lnTo>
                    <a:pt x="825" y="1043"/>
                  </a:lnTo>
                  <a:lnTo>
                    <a:pt x="802" y="1041"/>
                  </a:lnTo>
                  <a:lnTo>
                    <a:pt x="778" y="1040"/>
                  </a:lnTo>
                  <a:lnTo>
                    <a:pt x="778" y="1040"/>
                  </a:lnTo>
                  <a:lnTo>
                    <a:pt x="755" y="1041"/>
                  </a:lnTo>
                  <a:lnTo>
                    <a:pt x="731" y="1043"/>
                  </a:lnTo>
                  <a:lnTo>
                    <a:pt x="708" y="1047"/>
                  </a:lnTo>
                  <a:lnTo>
                    <a:pt x="686" y="1051"/>
                  </a:lnTo>
                  <a:lnTo>
                    <a:pt x="661" y="1058"/>
                  </a:lnTo>
                  <a:lnTo>
                    <a:pt x="639" y="1067"/>
                  </a:lnTo>
                  <a:lnTo>
                    <a:pt x="616" y="1077"/>
                  </a:lnTo>
                  <a:lnTo>
                    <a:pt x="592" y="1088"/>
                  </a:lnTo>
                  <a:lnTo>
                    <a:pt x="569" y="1101"/>
                  </a:lnTo>
                  <a:lnTo>
                    <a:pt x="545" y="1115"/>
                  </a:lnTo>
                  <a:lnTo>
                    <a:pt x="522" y="1131"/>
                  </a:lnTo>
                  <a:lnTo>
                    <a:pt x="498" y="1148"/>
                  </a:lnTo>
                  <a:lnTo>
                    <a:pt x="474" y="1166"/>
                  </a:lnTo>
                  <a:lnTo>
                    <a:pt x="450" y="1186"/>
                  </a:lnTo>
                  <a:lnTo>
                    <a:pt x="426" y="1209"/>
                  </a:lnTo>
                  <a:lnTo>
                    <a:pt x="402" y="1231"/>
                  </a:lnTo>
                  <a:lnTo>
                    <a:pt x="402" y="2031"/>
                  </a:lnTo>
                  <a:lnTo>
                    <a:pt x="402" y="2031"/>
                  </a:lnTo>
                  <a:lnTo>
                    <a:pt x="425" y="2050"/>
                  </a:lnTo>
                  <a:lnTo>
                    <a:pt x="447" y="2067"/>
                  </a:lnTo>
                  <a:lnTo>
                    <a:pt x="470" y="2082"/>
                  </a:lnTo>
                  <a:lnTo>
                    <a:pt x="493" y="2098"/>
                  </a:lnTo>
                  <a:lnTo>
                    <a:pt x="515" y="2111"/>
                  </a:lnTo>
                  <a:lnTo>
                    <a:pt x="538" y="2122"/>
                  </a:lnTo>
                  <a:lnTo>
                    <a:pt x="559" y="2132"/>
                  </a:lnTo>
                  <a:lnTo>
                    <a:pt x="582" y="2142"/>
                  </a:lnTo>
                  <a:lnTo>
                    <a:pt x="603" y="2149"/>
                  </a:lnTo>
                  <a:lnTo>
                    <a:pt x="625" y="2156"/>
                  </a:lnTo>
                  <a:lnTo>
                    <a:pt x="646" y="2162"/>
                  </a:lnTo>
                  <a:lnTo>
                    <a:pt x="667" y="2166"/>
                  </a:lnTo>
                  <a:lnTo>
                    <a:pt x="688" y="2170"/>
                  </a:lnTo>
                  <a:lnTo>
                    <a:pt x="708" y="2172"/>
                  </a:lnTo>
                  <a:lnTo>
                    <a:pt x="728" y="2173"/>
                  </a:lnTo>
                  <a:lnTo>
                    <a:pt x="747" y="2174"/>
                  </a:lnTo>
                  <a:lnTo>
                    <a:pt x="747"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8"/>
            <p:cNvSpPr>
              <a:spLocks/>
            </p:cNvSpPr>
            <p:nvPr userDrawn="1"/>
          </p:nvSpPr>
          <p:spPr bwMode="auto">
            <a:xfrm>
              <a:off x="722" y="792"/>
              <a:ext cx="889" cy="760"/>
            </a:xfrm>
            <a:custGeom>
              <a:avLst/>
              <a:gdLst>
                <a:gd name="T0" fmla="*/ 0 w 2668"/>
                <a:gd name="T1" fmla="*/ 0 h 2282"/>
                <a:gd name="T2" fmla="*/ 420 w 2668"/>
                <a:gd name="T3" fmla="*/ 0 h 2282"/>
                <a:gd name="T4" fmla="*/ 615 w 2668"/>
                <a:gd name="T5" fmla="*/ 1151 h 2282"/>
                <a:gd name="T6" fmla="*/ 615 w 2668"/>
                <a:gd name="T7" fmla="*/ 1151 h 2282"/>
                <a:gd name="T8" fmla="*/ 731 w 2668"/>
                <a:gd name="T9" fmla="*/ 1880 h 2282"/>
                <a:gd name="T10" fmla="*/ 744 w 2668"/>
                <a:gd name="T11" fmla="*/ 1880 h 2282"/>
                <a:gd name="T12" fmla="*/ 744 w 2668"/>
                <a:gd name="T13" fmla="*/ 1880 h 2282"/>
                <a:gd name="T14" fmla="*/ 779 w 2668"/>
                <a:gd name="T15" fmla="*/ 1699 h 2282"/>
                <a:gd name="T16" fmla="*/ 816 w 2668"/>
                <a:gd name="T17" fmla="*/ 1516 h 2282"/>
                <a:gd name="T18" fmla="*/ 891 w 2668"/>
                <a:gd name="T19" fmla="*/ 1151 h 2282"/>
                <a:gd name="T20" fmla="*/ 1174 w 2668"/>
                <a:gd name="T21" fmla="*/ 0 h 2282"/>
                <a:gd name="T22" fmla="*/ 1523 w 2668"/>
                <a:gd name="T23" fmla="*/ 0 h 2282"/>
                <a:gd name="T24" fmla="*/ 1805 w 2668"/>
                <a:gd name="T25" fmla="*/ 1151 h 2282"/>
                <a:gd name="T26" fmla="*/ 1805 w 2668"/>
                <a:gd name="T27" fmla="*/ 1151 h 2282"/>
                <a:gd name="T28" fmla="*/ 1880 w 2668"/>
                <a:gd name="T29" fmla="*/ 1513 h 2282"/>
                <a:gd name="T30" fmla="*/ 1955 w 2668"/>
                <a:gd name="T31" fmla="*/ 1880 h 2282"/>
                <a:gd name="T32" fmla="*/ 1970 w 2668"/>
                <a:gd name="T33" fmla="*/ 1880 h 2282"/>
                <a:gd name="T34" fmla="*/ 1970 w 2668"/>
                <a:gd name="T35" fmla="*/ 1880 h 2282"/>
                <a:gd name="T36" fmla="*/ 2025 w 2668"/>
                <a:gd name="T37" fmla="*/ 1514 h 2282"/>
                <a:gd name="T38" fmla="*/ 2053 w 2668"/>
                <a:gd name="T39" fmla="*/ 1331 h 2282"/>
                <a:gd name="T40" fmla="*/ 2082 w 2668"/>
                <a:gd name="T41" fmla="*/ 1151 h 2282"/>
                <a:gd name="T42" fmla="*/ 2276 w 2668"/>
                <a:gd name="T43" fmla="*/ 0 h 2282"/>
                <a:gd name="T44" fmla="*/ 2668 w 2668"/>
                <a:gd name="T45" fmla="*/ 0 h 2282"/>
                <a:gd name="T46" fmla="*/ 2228 w 2668"/>
                <a:gd name="T47" fmla="*/ 2282 h 2282"/>
                <a:gd name="T48" fmla="*/ 1725 w 2668"/>
                <a:gd name="T49" fmla="*/ 2282 h 2282"/>
                <a:gd name="T50" fmla="*/ 1442 w 2668"/>
                <a:gd name="T51" fmla="*/ 1082 h 2282"/>
                <a:gd name="T52" fmla="*/ 1442 w 2668"/>
                <a:gd name="T53" fmla="*/ 1082 h 2282"/>
                <a:gd name="T54" fmla="*/ 1415 w 2668"/>
                <a:gd name="T55" fmla="*/ 949 h 2282"/>
                <a:gd name="T56" fmla="*/ 1389 w 2668"/>
                <a:gd name="T57" fmla="*/ 817 h 2282"/>
                <a:gd name="T58" fmla="*/ 1341 w 2668"/>
                <a:gd name="T59" fmla="*/ 554 h 2282"/>
                <a:gd name="T60" fmla="*/ 1327 w 2668"/>
                <a:gd name="T61" fmla="*/ 554 h 2282"/>
                <a:gd name="T62" fmla="*/ 1327 w 2668"/>
                <a:gd name="T63" fmla="*/ 554 h 2282"/>
                <a:gd name="T64" fmla="*/ 1279 w 2668"/>
                <a:gd name="T65" fmla="*/ 817 h 2282"/>
                <a:gd name="T66" fmla="*/ 1253 w 2668"/>
                <a:gd name="T67" fmla="*/ 949 h 2282"/>
                <a:gd name="T68" fmla="*/ 1226 w 2668"/>
                <a:gd name="T69" fmla="*/ 1082 h 2282"/>
                <a:gd name="T70" fmla="*/ 951 w 2668"/>
                <a:gd name="T71" fmla="*/ 2282 h 2282"/>
                <a:gd name="T72" fmla="*/ 454 w 2668"/>
                <a:gd name="T73" fmla="*/ 2282 h 2282"/>
                <a:gd name="T74" fmla="*/ 0 w 2668"/>
                <a:gd name="T75" fmla="*/ 0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68" h="2282">
                  <a:moveTo>
                    <a:pt x="0" y="0"/>
                  </a:moveTo>
                  <a:lnTo>
                    <a:pt x="420" y="0"/>
                  </a:lnTo>
                  <a:lnTo>
                    <a:pt x="615" y="1151"/>
                  </a:lnTo>
                  <a:lnTo>
                    <a:pt x="615" y="1151"/>
                  </a:lnTo>
                  <a:lnTo>
                    <a:pt x="731" y="1880"/>
                  </a:lnTo>
                  <a:lnTo>
                    <a:pt x="744" y="1880"/>
                  </a:lnTo>
                  <a:lnTo>
                    <a:pt x="744" y="1880"/>
                  </a:lnTo>
                  <a:lnTo>
                    <a:pt x="779" y="1699"/>
                  </a:lnTo>
                  <a:lnTo>
                    <a:pt x="816" y="1516"/>
                  </a:lnTo>
                  <a:lnTo>
                    <a:pt x="891" y="1151"/>
                  </a:lnTo>
                  <a:lnTo>
                    <a:pt x="1174" y="0"/>
                  </a:lnTo>
                  <a:lnTo>
                    <a:pt x="1523" y="0"/>
                  </a:lnTo>
                  <a:lnTo>
                    <a:pt x="1805" y="1151"/>
                  </a:lnTo>
                  <a:lnTo>
                    <a:pt x="1805" y="1151"/>
                  </a:lnTo>
                  <a:lnTo>
                    <a:pt x="1880" y="1513"/>
                  </a:lnTo>
                  <a:lnTo>
                    <a:pt x="1955" y="1880"/>
                  </a:lnTo>
                  <a:lnTo>
                    <a:pt x="1970" y="1880"/>
                  </a:lnTo>
                  <a:lnTo>
                    <a:pt x="1970" y="1880"/>
                  </a:lnTo>
                  <a:lnTo>
                    <a:pt x="2025" y="1514"/>
                  </a:lnTo>
                  <a:lnTo>
                    <a:pt x="2053" y="1331"/>
                  </a:lnTo>
                  <a:lnTo>
                    <a:pt x="2082" y="1151"/>
                  </a:lnTo>
                  <a:lnTo>
                    <a:pt x="2276" y="0"/>
                  </a:lnTo>
                  <a:lnTo>
                    <a:pt x="2668" y="0"/>
                  </a:lnTo>
                  <a:lnTo>
                    <a:pt x="2228" y="2282"/>
                  </a:lnTo>
                  <a:lnTo>
                    <a:pt x="1725" y="2282"/>
                  </a:lnTo>
                  <a:lnTo>
                    <a:pt x="1442" y="1082"/>
                  </a:lnTo>
                  <a:lnTo>
                    <a:pt x="1442" y="1082"/>
                  </a:lnTo>
                  <a:lnTo>
                    <a:pt x="1415" y="949"/>
                  </a:lnTo>
                  <a:lnTo>
                    <a:pt x="1389" y="817"/>
                  </a:lnTo>
                  <a:lnTo>
                    <a:pt x="1341" y="554"/>
                  </a:lnTo>
                  <a:lnTo>
                    <a:pt x="1327" y="554"/>
                  </a:lnTo>
                  <a:lnTo>
                    <a:pt x="1327" y="554"/>
                  </a:lnTo>
                  <a:lnTo>
                    <a:pt x="1279" y="817"/>
                  </a:lnTo>
                  <a:lnTo>
                    <a:pt x="1253" y="949"/>
                  </a:lnTo>
                  <a:lnTo>
                    <a:pt x="1226" y="1082"/>
                  </a:lnTo>
                  <a:lnTo>
                    <a:pt x="951" y="2282"/>
                  </a:lnTo>
                  <a:lnTo>
                    <a:pt x="454" y="228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9"/>
            <p:cNvSpPr>
              <a:spLocks noEditPoints="1"/>
            </p:cNvSpPr>
            <p:nvPr userDrawn="1"/>
          </p:nvSpPr>
          <p:spPr bwMode="auto">
            <a:xfrm>
              <a:off x="1645" y="967"/>
              <a:ext cx="544" cy="599"/>
            </a:xfrm>
            <a:custGeom>
              <a:avLst/>
              <a:gdLst>
                <a:gd name="T0" fmla="*/ 932 w 1630"/>
                <a:gd name="T1" fmla="*/ 8 h 1797"/>
                <a:gd name="T2" fmla="*/ 1122 w 1630"/>
                <a:gd name="T3" fmla="*/ 61 h 1797"/>
                <a:gd name="T4" fmla="*/ 1292 w 1630"/>
                <a:gd name="T5" fmla="*/ 157 h 1797"/>
                <a:gd name="T6" fmla="*/ 1437 w 1630"/>
                <a:gd name="T7" fmla="*/ 296 h 1797"/>
                <a:gd name="T8" fmla="*/ 1546 w 1630"/>
                <a:gd name="T9" fmla="*/ 478 h 1797"/>
                <a:gd name="T10" fmla="*/ 1613 w 1630"/>
                <a:gd name="T11" fmla="*/ 698 h 1797"/>
                <a:gd name="T12" fmla="*/ 1630 w 1630"/>
                <a:gd name="T13" fmla="*/ 901 h 1797"/>
                <a:gd name="T14" fmla="*/ 1603 w 1630"/>
                <a:gd name="T15" fmla="*/ 1149 h 1797"/>
                <a:gd name="T16" fmla="*/ 1526 w 1630"/>
                <a:gd name="T17" fmla="*/ 1360 h 1797"/>
                <a:gd name="T18" fmla="*/ 1410 w 1630"/>
                <a:gd name="T19" fmla="*/ 1533 h 1797"/>
                <a:gd name="T20" fmla="*/ 1260 w 1630"/>
                <a:gd name="T21" fmla="*/ 1664 h 1797"/>
                <a:gd name="T22" fmla="*/ 1085 w 1630"/>
                <a:gd name="T23" fmla="*/ 1752 h 1797"/>
                <a:gd name="T24" fmla="*/ 894 w 1630"/>
                <a:gd name="T25" fmla="*/ 1794 h 1797"/>
                <a:gd name="T26" fmla="*/ 733 w 1630"/>
                <a:gd name="T27" fmla="*/ 1794 h 1797"/>
                <a:gd name="T28" fmla="*/ 543 w 1630"/>
                <a:gd name="T29" fmla="*/ 1752 h 1797"/>
                <a:gd name="T30" fmla="*/ 369 w 1630"/>
                <a:gd name="T31" fmla="*/ 1664 h 1797"/>
                <a:gd name="T32" fmla="*/ 220 w 1630"/>
                <a:gd name="T33" fmla="*/ 1533 h 1797"/>
                <a:gd name="T34" fmla="*/ 103 w 1630"/>
                <a:gd name="T35" fmla="*/ 1360 h 1797"/>
                <a:gd name="T36" fmla="*/ 27 w 1630"/>
                <a:gd name="T37" fmla="*/ 1149 h 1797"/>
                <a:gd name="T38" fmla="*/ 0 w 1630"/>
                <a:gd name="T39" fmla="*/ 901 h 1797"/>
                <a:gd name="T40" fmla="*/ 17 w 1630"/>
                <a:gd name="T41" fmla="*/ 698 h 1797"/>
                <a:gd name="T42" fmla="*/ 83 w 1630"/>
                <a:gd name="T43" fmla="*/ 478 h 1797"/>
                <a:gd name="T44" fmla="*/ 193 w 1630"/>
                <a:gd name="T45" fmla="*/ 296 h 1797"/>
                <a:gd name="T46" fmla="*/ 336 w 1630"/>
                <a:gd name="T47" fmla="*/ 157 h 1797"/>
                <a:gd name="T48" fmla="*/ 506 w 1630"/>
                <a:gd name="T49" fmla="*/ 61 h 1797"/>
                <a:gd name="T50" fmla="*/ 695 w 1630"/>
                <a:gd name="T51" fmla="*/ 8 h 1797"/>
                <a:gd name="T52" fmla="*/ 813 w 1630"/>
                <a:gd name="T53" fmla="*/ 1469 h 1797"/>
                <a:gd name="T54" fmla="*/ 902 w 1630"/>
                <a:gd name="T55" fmla="*/ 1459 h 1797"/>
                <a:gd name="T56" fmla="*/ 1000 w 1630"/>
                <a:gd name="T57" fmla="*/ 1418 h 1797"/>
                <a:gd name="T58" fmla="*/ 1082 w 1630"/>
                <a:gd name="T59" fmla="*/ 1349 h 1797"/>
                <a:gd name="T60" fmla="*/ 1146 w 1630"/>
                <a:gd name="T61" fmla="*/ 1252 h 1797"/>
                <a:gd name="T62" fmla="*/ 1190 w 1630"/>
                <a:gd name="T63" fmla="*/ 1133 h 1797"/>
                <a:gd name="T64" fmla="*/ 1214 w 1630"/>
                <a:gd name="T65" fmla="*/ 994 h 1797"/>
                <a:gd name="T66" fmla="*/ 1217 w 1630"/>
                <a:gd name="T67" fmla="*/ 869 h 1797"/>
                <a:gd name="T68" fmla="*/ 1201 w 1630"/>
                <a:gd name="T69" fmla="*/ 719 h 1797"/>
                <a:gd name="T70" fmla="*/ 1166 w 1630"/>
                <a:gd name="T71" fmla="*/ 591 h 1797"/>
                <a:gd name="T72" fmla="*/ 1109 w 1630"/>
                <a:gd name="T73" fmla="*/ 485 h 1797"/>
                <a:gd name="T74" fmla="*/ 1035 w 1630"/>
                <a:gd name="T75" fmla="*/ 404 h 1797"/>
                <a:gd name="T76" fmla="*/ 943 w 1630"/>
                <a:gd name="T77" fmla="*/ 352 h 1797"/>
                <a:gd name="T78" fmla="*/ 837 w 1630"/>
                <a:gd name="T79" fmla="*/ 329 h 1797"/>
                <a:gd name="T80" fmla="*/ 745 w 1630"/>
                <a:gd name="T81" fmla="*/ 335 h 1797"/>
                <a:gd name="T82" fmla="*/ 644 w 1630"/>
                <a:gd name="T83" fmla="*/ 369 h 1797"/>
                <a:gd name="T84" fmla="*/ 560 w 1630"/>
                <a:gd name="T85" fmla="*/ 434 h 1797"/>
                <a:gd name="T86" fmla="*/ 493 w 1630"/>
                <a:gd name="T87" fmla="*/ 525 h 1797"/>
                <a:gd name="T88" fmla="*/ 447 w 1630"/>
                <a:gd name="T89" fmla="*/ 640 h 1797"/>
                <a:gd name="T90" fmla="*/ 418 w 1630"/>
                <a:gd name="T91" fmla="*/ 777 h 1797"/>
                <a:gd name="T92" fmla="*/ 411 w 1630"/>
                <a:gd name="T93" fmla="*/ 901 h 1797"/>
                <a:gd name="T94" fmla="*/ 423 w 1630"/>
                <a:gd name="T95" fmla="*/ 1052 h 1797"/>
                <a:gd name="T96" fmla="*/ 454 w 1630"/>
                <a:gd name="T97" fmla="*/ 1184 h 1797"/>
                <a:gd name="T98" fmla="*/ 506 w 1630"/>
                <a:gd name="T99" fmla="*/ 1293 h 1797"/>
                <a:gd name="T100" fmla="*/ 576 w 1630"/>
                <a:gd name="T101" fmla="*/ 1380 h 1797"/>
                <a:gd name="T102" fmla="*/ 664 w 1630"/>
                <a:gd name="T103" fmla="*/ 1438 h 1797"/>
                <a:gd name="T104" fmla="*/ 767 w 1630"/>
                <a:gd name="T105" fmla="*/ 1466 h 1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30" h="1797">
                  <a:moveTo>
                    <a:pt x="813" y="0"/>
                  </a:moveTo>
                  <a:lnTo>
                    <a:pt x="813" y="0"/>
                  </a:lnTo>
                  <a:lnTo>
                    <a:pt x="854" y="1"/>
                  </a:lnTo>
                  <a:lnTo>
                    <a:pt x="894" y="4"/>
                  </a:lnTo>
                  <a:lnTo>
                    <a:pt x="932" y="8"/>
                  </a:lnTo>
                  <a:lnTo>
                    <a:pt x="972" y="15"/>
                  </a:lnTo>
                  <a:lnTo>
                    <a:pt x="1010" y="24"/>
                  </a:lnTo>
                  <a:lnTo>
                    <a:pt x="1048" y="34"/>
                  </a:lnTo>
                  <a:lnTo>
                    <a:pt x="1085" y="47"/>
                  </a:lnTo>
                  <a:lnTo>
                    <a:pt x="1122" y="61"/>
                  </a:lnTo>
                  <a:lnTo>
                    <a:pt x="1157" y="76"/>
                  </a:lnTo>
                  <a:lnTo>
                    <a:pt x="1193" y="93"/>
                  </a:lnTo>
                  <a:lnTo>
                    <a:pt x="1227" y="113"/>
                  </a:lnTo>
                  <a:lnTo>
                    <a:pt x="1260" y="135"/>
                  </a:lnTo>
                  <a:lnTo>
                    <a:pt x="1292" y="157"/>
                  </a:lnTo>
                  <a:lnTo>
                    <a:pt x="1324" y="181"/>
                  </a:lnTo>
                  <a:lnTo>
                    <a:pt x="1353" y="208"/>
                  </a:lnTo>
                  <a:lnTo>
                    <a:pt x="1383" y="235"/>
                  </a:lnTo>
                  <a:lnTo>
                    <a:pt x="1410" y="265"/>
                  </a:lnTo>
                  <a:lnTo>
                    <a:pt x="1437" y="296"/>
                  </a:lnTo>
                  <a:lnTo>
                    <a:pt x="1461" y="330"/>
                  </a:lnTo>
                  <a:lnTo>
                    <a:pt x="1485" y="364"/>
                  </a:lnTo>
                  <a:lnTo>
                    <a:pt x="1507" y="400"/>
                  </a:lnTo>
                  <a:lnTo>
                    <a:pt x="1526" y="438"/>
                  </a:lnTo>
                  <a:lnTo>
                    <a:pt x="1546" y="478"/>
                  </a:lnTo>
                  <a:lnTo>
                    <a:pt x="1563" y="519"/>
                  </a:lnTo>
                  <a:lnTo>
                    <a:pt x="1577" y="562"/>
                  </a:lnTo>
                  <a:lnTo>
                    <a:pt x="1592" y="605"/>
                  </a:lnTo>
                  <a:lnTo>
                    <a:pt x="1603" y="651"/>
                  </a:lnTo>
                  <a:lnTo>
                    <a:pt x="1613" y="698"/>
                  </a:lnTo>
                  <a:lnTo>
                    <a:pt x="1620" y="746"/>
                  </a:lnTo>
                  <a:lnTo>
                    <a:pt x="1626" y="796"/>
                  </a:lnTo>
                  <a:lnTo>
                    <a:pt x="1629" y="848"/>
                  </a:lnTo>
                  <a:lnTo>
                    <a:pt x="1630" y="901"/>
                  </a:lnTo>
                  <a:lnTo>
                    <a:pt x="1630" y="901"/>
                  </a:lnTo>
                  <a:lnTo>
                    <a:pt x="1629" y="953"/>
                  </a:lnTo>
                  <a:lnTo>
                    <a:pt x="1626" y="1004"/>
                  </a:lnTo>
                  <a:lnTo>
                    <a:pt x="1620" y="1054"/>
                  </a:lnTo>
                  <a:lnTo>
                    <a:pt x="1613" y="1102"/>
                  </a:lnTo>
                  <a:lnTo>
                    <a:pt x="1603" y="1149"/>
                  </a:lnTo>
                  <a:lnTo>
                    <a:pt x="1592" y="1194"/>
                  </a:lnTo>
                  <a:lnTo>
                    <a:pt x="1577" y="1238"/>
                  </a:lnTo>
                  <a:lnTo>
                    <a:pt x="1563" y="1281"/>
                  </a:lnTo>
                  <a:lnTo>
                    <a:pt x="1546" y="1322"/>
                  </a:lnTo>
                  <a:lnTo>
                    <a:pt x="1526" y="1360"/>
                  </a:lnTo>
                  <a:lnTo>
                    <a:pt x="1507" y="1398"/>
                  </a:lnTo>
                  <a:lnTo>
                    <a:pt x="1485" y="1434"/>
                  </a:lnTo>
                  <a:lnTo>
                    <a:pt x="1461" y="1469"/>
                  </a:lnTo>
                  <a:lnTo>
                    <a:pt x="1437" y="1502"/>
                  </a:lnTo>
                  <a:lnTo>
                    <a:pt x="1410" y="1533"/>
                  </a:lnTo>
                  <a:lnTo>
                    <a:pt x="1383" y="1563"/>
                  </a:lnTo>
                  <a:lnTo>
                    <a:pt x="1353" y="1590"/>
                  </a:lnTo>
                  <a:lnTo>
                    <a:pt x="1324" y="1617"/>
                  </a:lnTo>
                  <a:lnTo>
                    <a:pt x="1292" y="1641"/>
                  </a:lnTo>
                  <a:lnTo>
                    <a:pt x="1260" y="1664"/>
                  </a:lnTo>
                  <a:lnTo>
                    <a:pt x="1227" y="1685"/>
                  </a:lnTo>
                  <a:lnTo>
                    <a:pt x="1193" y="1703"/>
                  </a:lnTo>
                  <a:lnTo>
                    <a:pt x="1157" y="1722"/>
                  </a:lnTo>
                  <a:lnTo>
                    <a:pt x="1122" y="1737"/>
                  </a:lnTo>
                  <a:lnTo>
                    <a:pt x="1085" y="1752"/>
                  </a:lnTo>
                  <a:lnTo>
                    <a:pt x="1048" y="1763"/>
                  </a:lnTo>
                  <a:lnTo>
                    <a:pt x="1010" y="1774"/>
                  </a:lnTo>
                  <a:lnTo>
                    <a:pt x="972" y="1783"/>
                  </a:lnTo>
                  <a:lnTo>
                    <a:pt x="932" y="1788"/>
                  </a:lnTo>
                  <a:lnTo>
                    <a:pt x="894" y="1794"/>
                  </a:lnTo>
                  <a:lnTo>
                    <a:pt x="854" y="1797"/>
                  </a:lnTo>
                  <a:lnTo>
                    <a:pt x="813" y="1797"/>
                  </a:lnTo>
                  <a:lnTo>
                    <a:pt x="813" y="1797"/>
                  </a:lnTo>
                  <a:lnTo>
                    <a:pt x="773" y="1797"/>
                  </a:lnTo>
                  <a:lnTo>
                    <a:pt x="733" y="1794"/>
                  </a:lnTo>
                  <a:lnTo>
                    <a:pt x="695" y="1788"/>
                  </a:lnTo>
                  <a:lnTo>
                    <a:pt x="655" y="1783"/>
                  </a:lnTo>
                  <a:lnTo>
                    <a:pt x="617" y="1774"/>
                  </a:lnTo>
                  <a:lnTo>
                    <a:pt x="580" y="1763"/>
                  </a:lnTo>
                  <a:lnTo>
                    <a:pt x="543" y="1752"/>
                  </a:lnTo>
                  <a:lnTo>
                    <a:pt x="506" y="1737"/>
                  </a:lnTo>
                  <a:lnTo>
                    <a:pt x="471" y="1722"/>
                  </a:lnTo>
                  <a:lnTo>
                    <a:pt x="435" y="1703"/>
                  </a:lnTo>
                  <a:lnTo>
                    <a:pt x="401" y="1685"/>
                  </a:lnTo>
                  <a:lnTo>
                    <a:pt x="369" y="1664"/>
                  </a:lnTo>
                  <a:lnTo>
                    <a:pt x="336" y="1641"/>
                  </a:lnTo>
                  <a:lnTo>
                    <a:pt x="305" y="1617"/>
                  </a:lnTo>
                  <a:lnTo>
                    <a:pt x="275" y="1590"/>
                  </a:lnTo>
                  <a:lnTo>
                    <a:pt x="247" y="1563"/>
                  </a:lnTo>
                  <a:lnTo>
                    <a:pt x="220" y="1533"/>
                  </a:lnTo>
                  <a:lnTo>
                    <a:pt x="193" y="1502"/>
                  </a:lnTo>
                  <a:lnTo>
                    <a:pt x="169" y="1469"/>
                  </a:lnTo>
                  <a:lnTo>
                    <a:pt x="144" y="1434"/>
                  </a:lnTo>
                  <a:lnTo>
                    <a:pt x="123" y="1398"/>
                  </a:lnTo>
                  <a:lnTo>
                    <a:pt x="103" y="1360"/>
                  </a:lnTo>
                  <a:lnTo>
                    <a:pt x="83" y="1322"/>
                  </a:lnTo>
                  <a:lnTo>
                    <a:pt x="66" y="1281"/>
                  </a:lnTo>
                  <a:lnTo>
                    <a:pt x="52" y="1238"/>
                  </a:lnTo>
                  <a:lnTo>
                    <a:pt x="38" y="1194"/>
                  </a:lnTo>
                  <a:lnTo>
                    <a:pt x="27" y="1149"/>
                  </a:lnTo>
                  <a:lnTo>
                    <a:pt x="17" y="1102"/>
                  </a:lnTo>
                  <a:lnTo>
                    <a:pt x="10" y="1054"/>
                  </a:lnTo>
                  <a:lnTo>
                    <a:pt x="4" y="1004"/>
                  </a:lnTo>
                  <a:lnTo>
                    <a:pt x="1" y="953"/>
                  </a:lnTo>
                  <a:lnTo>
                    <a:pt x="0" y="901"/>
                  </a:lnTo>
                  <a:lnTo>
                    <a:pt x="0" y="901"/>
                  </a:lnTo>
                  <a:lnTo>
                    <a:pt x="1" y="848"/>
                  </a:lnTo>
                  <a:lnTo>
                    <a:pt x="4" y="796"/>
                  </a:lnTo>
                  <a:lnTo>
                    <a:pt x="10" y="746"/>
                  </a:lnTo>
                  <a:lnTo>
                    <a:pt x="17" y="698"/>
                  </a:lnTo>
                  <a:lnTo>
                    <a:pt x="27" y="651"/>
                  </a:lnTo>
                  <a:lnTo>
                    <a:pt x="38" y="605"/>
                  </a:lnTo>
                  <a:lnTo>
                    <a:pt x="52" y="562"/>
                  </a:lnTo>
                  <a:lnTo>
                    <a:pt x="66" y="519"/>
                  </a:lnTo>
                  <a:lnTo>
                    <a:pt x="83" y="478"/>
                  </a:lnTo>
                  <a:lnTo>
                    <a:pt x="103" y="438"/>
                  </a:lnTo>
                  <a:lnTo>
                    <a:pt x="123" y="400"/>
                  </a:lnTo>
                  <a:lnTo>
                    <a:pt x="144" y="364"/>
                  </a:lnTo>
                  <a:lnTo>
                    <a:pt x="169" y="330"/>
                  </a:lnTo>
                  <a:lnTo>
                    <a:pt x="193" y="296"/>
                  </a:lnTo>
                  <a:lnTo>
                    <a:pt x="220" y="265"/>
                  </a:lnTo>
                  <a:lnTo>
                    <a:pt x="247" y="235"/>
                  </a:lnTo>
                  <a:lnTo>
                    <a:pt x="275" y="208"/>
                  </a:lnTo>
                  <a:lnTo>
                    <a:pt x="305" y="181"/>
                  </a:lnTo>
                  <a:lnTo>
                    <a:pt x="336" y="157"/>
                  </a:lnTo>
                  <a:lnTo>
                    <a:pt x="369" y="135"/>
                  </a:lnTo>
                  <a:lnTo>
                    <a:pt x="401" y="113"/>
                  </a:lnTo>
                  <a:lnTo>
                    <a:pt x="435" y="93"/>
                  </a:lnTo>
                  <a:lnTo>
                    <a:pt x="471" y="76"/>
                  </a:lnTo>
                  <a:lnTo>
                    <a:pt x="506" y="61"/>
                  </a:lnTo>
                  <a:lnTo>
                    <a:pt x="543" y="47"/>
                  </a:lnTo>
                  <a:lnTo>
                    <a:pt x="580" y="34"/>
                  </a:lnTo>
                  <a:lnTo>
                    <a:pt x="617" y="24"/>
                  </a:lnTo>
                  <a:lnTo>
                    <a:pt x="655" y="15"/>
                  </a:lnTo>
                  <a:lnTo>
                    <a:pt x="695" y="8"/>
                  </a:lnTo>
                  <a:lnTo>
                    <a:pt x="733" y="4"/>
                  </a:lnTo>
                  <a:lnTo>
                    <a:pt x="773" y="1"/>
                  </a:lnTo>
                  <a:lnTo>
                    <a:pt x="813" y="0"/>
                  </a:lnTo>
                  <a:lnTo>
                    <a:pt x="813" y="0"/>
                  </a:lnTo>
                  <a:close/>
                  <a:moveTo>
                    <a:pt x="813" y="1469"/>
                  </a:moveTo>
                  <a:lnTo>
                    <a:pt x="813" y="1469"/>
                  </a:lnTo>
                  <a:lnTo>
                    <a:pt x="837" y="1469"/>
                  </a:lnTo>
                  <a:lnTo>
                    <a:pt x="860" y="1466"/>
                  </a:lnTo>
                  <a:lnTo>
                    <a:pt x="881" y="1464"/>
                  </a:lnTo>
                  <a:lnTo>
                    <a:pt x="902" y="1459"/>
                  </a:lnTo>
                  <a:lnTo>
                    <a:pt x="923" y="1454"/>
                  </a:lnTo>
                  <a:lnTo>
                    <a:pt x="943" y="1447"/>
                  </a:lnTo>
                  <a:lnTo>
                    <a:pt x="963" y="1438"/>
                  </a:lnTo>
                  <a:lnTo>
                    <a:pt x="983" y="1428"/>
                  </a:lnTo>
                  <a:lnTo>
                    <a:pt x="1000" y="1418"/>
                  </a:lnTo>
                  <a:lnTo>
                    <a:pt x="1018" y="1407"/>
                  </a:lnTo>
                  <a:lnTo>
                    <a:pt x="1035" y="1394"/>
                  </a:lnTo>
                  <a:lnTo>
                    <a:pt x="1051" y="1380"/>
                  </a:lnTo>
                  <a:lnTo>
                    <a:pt x="1067" y="1364"/>
                  </a:lnTo>
                  <a:lnTo>
                    <a:pt x="1082" y="1349"/>
                  </a:lnTo>
                  <a:lnTo>
                    <a:pt x="1096" y="1332"/>
                  </a:lnTo>
                  <a:lnTo>
                    <a:pt x="1109" y="1313"/>
                  </a:lnTo>
                  <a:lnTo>
                    <a:pt x="1122" y="1293"/>
                  </a:lnTo>
                  <a:lnTo>
                    <a:pt x="1135" y="1274"/>
                  </a:lnTo>
                  <a:lnTo>
                    <a:pt x="1146" y="1252"/>
                  </a:lnTo>
                  <a:lnTo>
                    <a:pt x="1156" y="1231"/>
                  </a:lnTo>
                  <a:lnTo>
                    <a:pt x="1166" y="1208"/>
                  </a:lnTo>
                  <a:lnTo>
                    <a:pt x="1175" y="1184"/>
                  </a:lnTo>
                  <a:lnTo>
                    <a:pt x="1183" y="1159"/>
                  </a:lnTo>
                  <a:lnTo>
                    <a:pt x="1190" y="1133"/>
                  </a:lnTo>
                  <a:lnTo>
                    <a:pt x="1196" y="1108"/>
                  </a:lnTo>
                  <a:lnTo>
                    <a:pt x="1201" y="1081"/>
                  </a:lnTo>
                  <a:lnTo>
                    <a:pt x="1207" y="1052"/>
                  </a:lnTo>
                  <a:lnTo>
                    <a:pt x="1211" y="1024"/>
                  </a:lnTo>
                  <a:lnTo>
                    <a:pt x="1214" y="994"/>
                  </a:lnTo>
                  <a:lnTo>
                    <a:pt x="1216" y="963"/>
                  </a:lnTo>
                  <a:lnTo>
                    <a:pt x="1217" y="932"/>
                  </a:lnTo>
                  <a:lnTo>
                    <a:pt x="1219" y="901"/>
                  </a:lnTo>
                  <a:lnTo>
                    <a:pt x="1219" y="901"/>
                  </a:lnTo>
                  <a:lnTo>
                    <a:pt x="1217" y="869"/>
                  </a:lnTo>
                  <a:lnTo>
                    <a:pt x="1216" y="837"/>
                  </a:lnTo>
                  <a:lnTo>
                    <a:pt x="1214" y="807"/>
                  </a:lnTo>
                  <a:lnTo>
                    <a:pt x="1211" y="777"/>
                  </a:lnTo>
                  <a:lnTo>
                    <a:pt x="1207" y="747"/>
                  </a:lnTo>
                  <a:lnTo>
                    <a:pt x="1201" y="719"/>
                  </a:lnTo>
                  <a:lnTo>
                    <a:pt x="1196" y="692"/>
                  </a:lnTo>
                  <a:lnTo>
                    <a:pt x="1190" y="665"/>
                  </a:lnTo>
                  <a:lnTo>
                    <a:pt x="1183" y="640"/>
                  </a:lnTo>
                  <a:lnTo>
                    <a:pt x="1175" y="615"/>
                  </a:lnTo>
                  <a:lnTo>
                    <a:pt x="1166" y="591"/>
                  </a:lnTo>
                  <a:lnTo>
                    <a:pt x="1156" y="567"/>
                  </a:lnTo>
                  <a:lnTo>
                    <a:pt x="1146" y="546"/>
                  </a:lnTo>
                  <a:lnTo>
                    <a:pt x="1135" y="525"/>
                  </a:lnTo>
                  <a:lnTo>
                    <a:pt x="1122" y="505"/>
                  </a:lnTo>
                  <a:lnTo>
                    <a:pt x="1109" y="485"/>
                  </a:lnTo>
                  <a:lnTo>
                    <a:pt x="1096" y="466"/>
                  </a:lnTo>
                  <a:lnTo>
                    <a:pt x="1082" y="449"/>
                  </a:lnTo>
                  <a:lnTo>
                    <a:pt x="1067" y="434"/>
                  </a:lnTo>
                  <a:lnTo>
                    <a:pt x="1051" y="418"/>
                  </a:lnTo>
                  <a:lnTo>
                    <a:pt x="1035" y="404"/>
                  </a:lnTo>
                  <a:lnTo>
                    <a:pt x="1018" y="391"/>
                  </a:lnTo>
                  <a:lnTo>
                    <a:pt x="1000" y="380"/>
                  </a:lnTo>
                  <a:lnTo>
                    <a:pt x="983" y="369"/>
                  </a:lnTo>
                  <a:lnTo>
                    <a:pt x="963" y="360"/>
                  </a:lnTo>
                  <a:lnTo>
                    <a:pt x="943" y="352"/>
                  </a:lnTo>
                  <a:lnTo>
                    <a:pt x="923" y="344"/>
                  </a:lnTo>
                  <a:lnTo>
                    <a:pt x="902" y="339"/>
                  </a:lnTo>
                  <a:lnTo>
                    <a:pt x="881" y="335"/>
                  </a:lnTo>
                  <a:lnTo>
                    <a:pt x="860" y="330"/>
                  </a:lnTo>
                  <a:lnTo>
                    <a:pt x="837" y="329"/>
                  </a:lnTo>
                  <a:lnTo>
                    <a:pt x="813" y="329"/>
                  </a:lnTo>
                  <a:lnTo>
                    <a:pt x="813" y="329"/>
                  </a:lnTo>
                  <a:lnTo>
                    <a:pt x="790" y="329"/>
                  </a:lnTo>
                  <a:lnTo>
                    <a:pt x="767" y="330"/>
                  </a:lnTo>
                  <a:lnTo>
                    <a:pt x="745" y="335"/>
                  </a:lnTo>
                  <a:lnTo>
                    <a:pt x="723" y="339"/>
                  </a:lnTo>
                  <a:lnTo>
                    <a:pt x="703" y="344"/>
                  </a:lnTo>
                  <a:lnTo>
                    <a:pt x="682" y="352"/>
                  </a:lnTo>
                  <a:lnTo>
                    <a:pt x="664" y="360"/>
                  </a:lnTo>
                  <a:lnTo>
                    <a:pt x="644" y="369"/>
                  </a:lnTo>
                  <a:lnTo>
                    <a:pt x="627" y="380"/>
                  </a:lnTo>
                  <a:lnTo>
                    <a:pt x="608" y="391"/>
                  </a:lnTo>
                  <a:lnTo>
                    <a:pt x="591" y="404"/>
                  </a:lnTo>
                  <a:lnTo>
                    <a:pt x="576" y="418"/>
                  </a:lnTo>
                  <a:lnTo>
                    <a:pt x="560" y="434"/>
                  </a:lnTo>
                  <a:lnTo>
                    <a:pt x="546" y="449"/>
                  </a:lnTo>
                  <a:lnTo>
                    <a:pt x="532" y="466"/>
                  </a:lnTo>
                  <a:lnTo>
                    <a:pt x="518" y="485"/>
                  </a:lnTo>
                  <a:lnTo>
                    <a:pt x="506" y="505"/>
                  </a:lnTo>
                  <a:lnTo>
                    <a:pt x="493" y="525"/>
                  </a:lnTo>
                  <a:lnTo>
                    <a:pt x="482" y="546"/>
                  </a:lnTo>
                  <a:lnTo>
                    <a:pt x="472" y="567"/>
                  </a:lnTo>
                  <a:lnTo>
                    <a:pt x="462" y="591"/>
                  </a:lnTo>
                  <a:lnTo>
                    <a:pt x="454" y="615"/>
                  </a:lnTo>
                  <a:lnTo>
                    <a:pt x="447" y="640"/>
                  </a:lnTo>
                  <a:lnTo>
                    <a:pt x="440" y="665"/>
                  </a:lnTo>
                  <a:lnTo>
                    <a:pt x="432" y="692"/>
                  </a:lnTo>
                  <a:lnTo>
                    <a:pt x="427" y="719"/>
                  </a:lnTo>
                  <a:lnTo>
                    <a:pt x="423" y="747"/>
                  </a:lnTo>
                  <a:lnTo>
                    <a:pt x="418" y="777"/>
                  </a:lnTo>
                  <a:lnTo>
                    <a:pt x="415" y="807"/>
                  </a:lnTo>
                  <a:lnTo>
                    <a:pt x="414" y="837"/>
                  </a:lnTo>
                  <a:lnTo>
                    <a:pt x="413" y="869"/>
                  </a:lnTo>
                  <a:lnTo>
                    <a:pt x="411" y="901"/>
                  </a:lnTo>
                  <a:lnTo>
                    <a:pt x="411" y="901"/>
                  </a:lnTo>
                  <a:lnTo>
                    <a:pt x="413" y="932"/>
                  </a:lnTo>
                  <a:lnTo>
                    <a:pt x="414" y="963"/>
                  </a:lnTo>
                  <a:lnTo>
                    <a:pt x="415" y="994"/>
                  </a:lnTo>
                  <a:lnTo>
                    <a:pt x="418" y="1024"/>
                  </a:lnTo>
                  <a:lnTo>
                    <a:pt x="423" y="1052"/>
                  </a:lnTo>
                  <a:lnTo>
                    <a:pt x="427" y="1081"/>
                  </a:lnTo>
                  <a:lnTo>
                    <a:pt x="432" y="1108"/>
                  </a:lnTo>
                  <a:lnTo>
                    <a:pt x="440" y="1133"/>
                  </a:lnTo>
                  <a:lnTo>
                    <a:pt x="447" y="1159"/>
                  </a:lnTo>
                  <a:lnTo>
                    <a:pt x="454" y="1184"/>
                  </a:lnTo>
                  <a:lnTo>
                    <a:pt x="462" y="1208"/>
                  </a:lnTo>
                  <a:lnTo>
                    <a:pt x="472" y="1231"/>
                  </a:lnTo>
                  <a:lnTo>
                    <a:pt x="482" y="1252"/>
                  </a:lnTo>
                  <a:lnTo>
                    <a:pt x="493" y="1274"/>
                  </a:lnTo>
                  <a:lnTo>
                    <a:pt x="506" y="1293"/>
                  </a:lnTo>
                  <a:lnTo>
                    <a:pt x="518" y="1313"/>
                  </a:lnTo>
                  <a:lnTo>
                    <a:pt x="532" y="1332"/>
                  </a:lnTo>
                  <a:lnTo>
                    <a:pt x="546" y="1349"/>
                  </a:lnTo>
                  <a:lnTo>
                    <a:pt x="560" y="1364"/>
                  </a:lnTo>
                  <a:lnTo>
                    <a:pt x="576" y="1380"/>
                  </a:lnTo>
                  <a:lnTo>
                    <a:pt x="591" y="1394"/>
                  </a:lnTo>
                  <a:lnTo>
                    <a:pt x="608" y="1407"/>
                  </a:lnTo>
                  <a:lnTo>
                    <a:pt x="627" y="1418"/>
                  </a:lnTo>
                  <a:lnTo>
                    <a:pt x="644" y="1428"/>
                  </a:lnTo>
                  <a:lnTo>
                    <a:pt x="664" y="1438"/>
                  </a:lnTo>
                  <a:lnTo>
                    <a:pt x="682" y="1447"/>
                  </a:lnTo>
                  <a:lnTo>
                    <a:pt x="703" y="1454"/>
                  </a:lnTo>
                  <a:lnTo>
                    <a:pt x="723" y="1459"/>
                  </a:lnTo>
                  <a:lnTo>
                    <a:pt x="745" y="1464"/>
                  </a:lnTo>
                  <a:lnTo>
                    <a:pt x="767" y="1466"/>
                  </a:lnTo>
                  <a:lnTo>
                    <a:pt x="790" y="1469"/>
                  </a:lnTo>
                  <a:lnTo>
                    <a:pt x="813" y="1469"/>
                  </a:lnTo>
                  <a:lnTo>
                    <a:pt x="813" y="14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0"/>
            <p:cNvSpPr>
              <a:spLocks/>
            </p:cNvSpPr>
            <p:nvPr userDrawn="1"/>
          </p:nvSpPr>
          <p:spPr bwMode="auto">
            <a:xfrm>
              <a:off x="2298" y="967"/>
              <a:ext cx="351" cy="585"/>
            </a:xfrm>
            <a:custGeom>
              <a:avLst/>
              <a:gdLst>
                <a:gd name="T0" fmla="*/ 0 w 1054"/>
                <a:gd name="T1" fmla="*/ 42 h 1756"/>
                <a:gd name="T2" fmla="*/ 332 w 1054"/>
                <a:gd name="T3" fmla="*/ 42 h 1756"/>
                <a:gd name="T4" fmla="*/ 360 w 1054"/>
                <a:gd name="T5" fmla="*/ 346 h 1756"/>
                <a:gd name="T6" fmla="*/ 374 w 1054"/>
                <a:gd name="T7" fmla="*/ 346 h 1756"/>
                <a:gd name="T8" fmla="*/ 374 w 1054"/>
                <a:gd name="T9" fmla="*/ 346 h 1756"/>
                <a:gd name="T10" fmla="*/ 397 w 1054"/>
                <a:gd name="T11" fmla="*/ 305 h 1756"/>
                <a:gd name="T12" fmla="*/ 423 w 1054"/>
                <a:gd name="T13" fmla="*/ 266 h 1756"/>
                <a:gd name="T14" fmla="*/ 448 w 1054"/>
                <a:gd name="T15" fmla="*/ 231 h 1756"/>
                <a:gd name="T16" fmla="*/ 475 w 1054"/>
                <a:gd name="T17" fmla="*/ 197 h 1756"/>
                <a:gd name="T18" fmla="*/ 503 w 1054"/>
                <a:gd name="T19" fmla="*/ 167 h 1756"/>
                <a:gd name="T20" fmla="*/ 533 w 1054"/>
                <a:gd name="T21" fmla="*/ 139 h 1756"/>
                <a:gd name="T22" fmla="*/ 563 w 1054"/>
                <a:gd name="T23" fmla="*/ 112 h 1756"/>
                <a:gd name="T24" fmla="*/ 594 w 1054"/>
                <a:gd name="T25" fmla="*/ 89 h 1756"/>
                <a:gd name="T26" fmla="*/ 625 w 1054"/>
                <a:gd name="T27" fmla="*/ 69 h 1756"/>
                <a:gd name="T28" fmla="*/ 658 w 1054"/>
                <a:gd name="T29" fmla="*/ 51 h 1756"/>
                <a:gd name="T30" fmla="*/ 691 w 1054"/>
                <a:gd name="T31" fmla="*/ 35 h 1756"/>
                <a:gd name="T32" fmla="*/ 723 w 1054"/>
                <a:gd name="T33" fmla="*/ 23 h 1756"/>
                <a:gd name="T34" fmla="*/ 757 w 1054"/>
                <a:gd name="T35" fmla="*/ 13 h 1756"/>
                <a:gd name="T36" fmla="*/ 791 w 1054"/>
                <a:gd name="T37" fmla="*/ 5 h 1756"/>
                <a:gd name="T38" fmla="*/ 825 w 1054"/>
                <a:gd name="T39" fmla="*/ 1 h 1756"/>
                <a:gd name="T40" fmla="*/ 860 w 1054"/>
                <a:gd name="T41" fmla="*/ 0 h 1756"/>
                <a:gd name="T42" fmla="*/ 860 w 1054"/>
                <a:gd name="T43" fmla="*/ 0 h 1756"/>
                <a:gd name="T44" fmla="*/ 891 w 1054"/>
                <a:gd name="T45" fmla="*/ 1 h 1756"/>
                <a:gd name="T46" fmla="*/ 919 w 1054"/>
                <a:gd name="T47" fmla="*/ 3 h 1756"/>
                <a:gd name="T48" fmla="*/ 945 w 1054"/>
                <a:gd name="T49" fmla="*/ 5 h 1756"/>
                <a:gd name="T50" fmla="*/ 970 w 1054"/>
                <a:gd name="T51" fmla="*/ 8 h 1756"/>
                <a:gd name="T52" fmla="*/ 993 w 1054"/>
                <a:gd name="T53" fmla="*/ 14 h 1756"/>
                <a:gd name="T54" fmla="*/ 1014 w 1054"/>
                <a:gd name="T55" fmla="*/ 20 h 1756"/>
                <a:gd name="T56" fmla="*/ 1034 w 1054"/>
                <a:gd name="T57" fmla="*/ 27 h 1756"/>
                <a:gd name="T58" fmla="*/ 1054 w 1054"/>
                <a:gd name="T59" fmla="*/ 35 h 1756"/>
                <a:gd name="T60" fmla="*/ 984 w 1054"/>
                <a:gd name="T61" fmla="*/ 384 h 1756"/>
                <a:gd name="T62" fmla="*/ 984 w 1054"/>
                <a:gd name="T63" fmla="*/ 384 h 1756"/>
                <a:gd name="T64" fmla="*/ 942 w 1054"/>
                <a:gd name="T65" fmla="*/ 373 h 1756"/>
                <a:gd name="T66" fmla="*/ 901 w 1054"/>
                <a:gd name="T67" fmla="*/ 364 h 1756"/>
                <a:gd name="T68" fmla="*/ 879 w 1054"/>
                <a:gd name="T69" fmla="*/ 360 h 1756"/>
                <a:gd name="T70" fmla="*/ 857 w 1054"/>
                <a:gd name="T71" fmla="*/ 359 h 1756"/>
                <a:gd name="T72" fmla="*/ 833 w 1054"/>
                <a:gd name="T73" fmla="*/ 357 h 1756"/>
                <a:gd name="T74" fmla="*/ 807 w 1054"/>
                <a:gd name="T75" fmla="*/ 356 h 1756"/>
                <a:gd name="T76" fmla="*/ 807 w 1054"/>
                <a:gd name="T77" fmla="*/ 356 h 1756"/>
                <a:gd name="T78" fmla="*/ 780 w 1054"/>
                <a:gd name="T79" fmla="*/ 357 h 1756"/>
                <a:gd name="T80" fmla="*/ 755 w 1054"/>
                <a:gd name="T81" fmla="*/ 362 h 1756"/>
                <a:gd name="T82" fmla="*/ 728 w 1054"/>
                <a:gd name="T83" fmla="*/ 367 h 1756"/>
                <a:gd name="T84" fmla="*/ 701 w 1054"/>
                <a:gd name="T85" fmla="*/ 376 h 1756"/>
                <a:gd name="T86" fmla="*/ 674 w 1054"/>
                <a:gd name="T87" fmla="*/ 386 h 1756"/>
                <a:gd name="T88" fmla="*/ 647 w 1054"/>
                <a:gd name="T89" fmla="*/ 400 h 1756"/>
                <a:gd name="T90" fmla="*/ 620 w 1054"/>
                <a:gd name="T91" fmla="*/ 417 h 1756"/>
                <a:gd name="T92" fmla="*/ 593 w 1054"/>
                <a:gd name="T93" fmla="*/ 435 h 1756"/>
                <a:gd name="T94" fmla="*/ 566 w 1054"/>
                <a:gd name="T95" fmla="*/ 458 h 1756"/>
                <a:gd name="T96" fmla="*/ 540 w 1054"/>
                <a:gd name="T97" fmla="*/ 484 h 1756"/>
                <a:gd name="T98" fmla="*/ 515 w 1054"/>
                <a:gd name="T99" fmla="*/ 512 h 1756"/>
                <a:gd name="T100" fmla="*/ 491 w 1054"/>
                <a:gd name="T101" fmla="*/ 545 h 1756"/>
                <a:gd name="T102" fmla="*/ 467 w 1054"/>
                <a:gd name="T103" fmla="*/ 580 h 1756"/>
                <a:gd name="T104" fmla="*/ 444 w 1054"/>
                <a:gd name="T105" fmla="*/ 620 h 1756"/>
                <a:gd name="T106" fmla="*/ 423 w 1054"/>
                <a:gd name="T107" fmla="*/ 662 h 1756"/>
                <a:gd name="T108" fmla="*/ 401 w 1054"/>
                <a:gd name="T109" fmla="*/ 709 h 1756"/>
                <a:gd name="T110" fmla="*/ 401 w 1054"/>
                <a:gd name="T111" fmla="*/ 1756 h 1756"/>
                <a:gd name="T112" fmla="*/ 0 w 1054"/>
                <a:gd name="T113" fmla="*/ 1756 h 1756"/>
                <a:gd name="T114" fmla="*/ 0 w 1054"/>
                <a:gd name="T115" fmla="*/ 42 h 1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54" h="1756">
                  <a:moveTo>
                    <a:pt x="0" y="42"/>
                  </a:moveTo>
                  <a:lnTo>
                    <a:pt x="332" y="42"/>
                  </a:lnTo>
                  <a:lnTo>
                    <a:pt x="360" y="346"/>
                  </a:lnTo>
                  <a:lnTo>
                    <a:pt x="374" y="346"/>
                  </a:lnTo>
                  <a:lnTo>
                    <a:pt x="374" y="346"/>
                  </a:lnTo>
                  <a:lnTo>
                    <a:pt x="397" y="305"/>
                  </a:lnTo>
                  <a:lnTo>
                    <a:pt x="423" y="266"/>
                  </a:lnTo>
                  <a:lnTo>
                    <a:pt x="448" y="231"/>
                  </a:lnTo>
                  <a:lnTo>
                    <a:pt x="475" y="197"/>
                  </a:lnTo>
                  <a:lnTo>
                    <a:pt x="503" y="167"/>
                  </a:lnTo>
                  <a:lnTo>
                    <a:pt x="533" y="139"/>
                  </a:lnTo>
                  <a:lnTo>
                    <a:pt x="563" y="112"/>
                  </a:lnTo>
                  <a:lnTo>
                    <a:pt x="594" y="89"/>
                  </a:lnTo>
                  <a:lnTo>
                    <a:pt x="625" y="69"/>
                  </a:lnTo>
                  <a:lnTo>
                    <a:pt x="658" y="51"/>
                  </a:lnTo>
                  <a:lnTo>
                    <a:pt x="691" y="35"/>
                  </a:lnTo>
                  <a:lnTo>
                    <a:pt x="723" y="23"/>
                  </a:lnTo>
                  <a:lnTo>
                    <a:pt x="757" y="13"/>
                  </a:lnTo>
                  <a:lnTo>
                    <a:pt x="791" y="5"/>
                  </a:lnTo>
                  <a:lnTo>
                    <a:pt x="825" y="1"/>
                  </a:lnTo>
                  <a:lnTo>
                    <a:pt x="860" y="0"/>
                  </a:lnTo>
                  <a:lnTo>
                    <a:pt x="860" y="0"/>
                  </a:lnTo>
                  <a:lnTo>
                    <a:pt x="891" y="1"/>
                  </a:lnTo>
                  <a:lnTo>
                    <a:pt x="919" y="3"/>
                  </a:lnTo>
                  <a:lnTo>
                    <a:pt x="945" y="5"/>
                  </a:lnTo>
                  <a:lnTo>
                    <a:pt x="970" y="8"/>
                  </a:lnTo>
                  <a:lnTo>
                    <a:pt x="993" y="14"/>
                  </a:lnTo>
                  <a:lnTo>
                    <a:pt x="1014" y="20"/>
                  </a:lnTo>
                  <a:lnTo>
                    <a:pt x="1034" y="27"/>
                  </a:lnTo>
                  <a:lnTo>
                    <a:pt x="1054" y="35"/>
                  </a:lnTo>
                  <a:lnTo>
                    <a:pt x="984" y="384"/>
                  </a:lnTo>
                  <a:lnTo>
                    <a:pt x="984" y="384"/>
                  </a:lnTo>
                  <a:lnTo>
                    <a:pt x="942" y="373"/>
                  </a:lnTo>
                  <a:lnTo>
                    <a:pt x="901" y="364"/>
                  </a:lnTo>
                  <a:lnTo>
                    <a:pt x="879" y="360"/>
                  </a:lnTo>
                  <a:lnTo>
                    <a:pt x="857" y="359"/>
                  </a:lnTo>
                  <a:lnTo>
                    <a:pt x="833" y="357"/>
                  </a:lnTo>
                  <a:lnTo>
                    <a:pt x="807" y="356"/>
                  </a:lnTo>
                  <a:lnTo>
                    <a:pt x="807" y="356"/>
                  </a:lnTo>
                  <a:lnTo>
                    <a:pt x="780" y="357"/>
                  </a:lnTo>
                  <a:lnTo>
                    <a:pt x="755" y="362"/>
                  </a:lnTo>
                  <a:lnTo>
                    <a:pt x="728" y="367"/>
                  </a:lnTo>
                  <a:lnTo>
                    <a:pt x="701" y="376"/>
                  </a:lnTo>
                  <a:lnTo>
                    <a:pt x="674" y="386"/>
                  </a:lnTo>
                  <a:lnTo>
                    <a:pt x="647" y="400"/>
                  </a:lnTo>
                  <a:lnTo>
                    <a:pt x="620" y="417"/>
                  </a:lnTo>
                  <a:lnTo>
                    <a:pt x="593" y="435"/>
                  </a:lnTo>
                  <a:lnTo>
                    <a:pt x="566" y="458"/>
                  </a:lnTo>
                  <a:lnTo>
                    <a:pt x="540" y="484"/>
                  </a:lnTo>
                  <a:lnTo>
                    <a:pt x="515" y="512"/>
                  </a:lnTo>
                  <a:lnTo>
                    <a:pt x="491" y="545"/>
                  </a:lnTo>
                  <a:lnTo>
                    <a:pt x="467" y="580"/>
                  </a:lnTo>
                  <a:lnTo>
                    <a:pt x="444" y="620"/>
                  </a:lnTo>
                  <a:lnTo>
                    <a:pt x="423" y="662"/>
                  </a:lnTo>
                  <a:lnTo>
                    <a:pt x="401" y="709"/>
                  </a:lnTo>
                  <a:lnTo>
                    <a:pt x="401" y="1756"/>
                  </a:lnTo>
                  <a:lnTo>
                    <a:pt x="0" y="1756"/>
                  </a:lnTo>
                  <a:lnTo>
                    <a:pt x="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1"/>
            <p:cNvSpPr>
              <a:spLocks/>
            </p:cNvSpPr>
            <p:nvPr userDrawn="1"/>
          </p:nvSpPr>
          <p:spPr bwMode="auto">
            <a:xfrm>
              <a:off x="2718" y="731"/>
              <a:ext cx="202" cy="835"/>
            </a:xfrm>
            <a:custGeom>
              <a:avLst/>
              <a:gdLst>
                <a:gd name="T0" fmla="*/ 402 w 604"/>
                <a:gd name="T1" fmla="*/ 0 h 2505"/>
                <a:gd name="T2" fmla="*/ 402 w 604"/>
                <a:gd name="T3" fmla="*/ 2045 h 2505"/>
                <a:gd name="T4" fmla="*/ 403 w 604"/>
                <a:gd name="T5" fmla="*/ 2078 h 2505"/>
                <a:gd name="T6" fmla="*/ 409 w 604"/>
                <a:gd name="T7" fmla="*/ 2106 h 2505"/>
                <a:gd name="T8" fmla="*/ 419 w 604"/>
                <a:gd name="T9" fmla="*/ 2129 h 2505"/>
                <a:gd name="T10" fmla="*/ 430 w 604"/>
                <a:gd name="T11" fmla="*/ 2148 h 2505"/>
                <a:gd name="T12" fmla="*/ 443 w 604"/>
                <a:gd name="T13" fmla="*/ 2162 h 2505"/>
                <a:gd name="T14" fmla="*/ 457 w 604"/>
                <a:gd name="T15" fmla="*/ 2170 h 2505"/>
                <a:gd name="T16" fmla="*/ 473 w 604"/>
                <a:gd name="T17" fmla="*/ 2176 h 2505"/>
                <a:gd name="T18" fmla="*/ 488 w 604"/>
                <a:gd name="T19" fmla="*/ 2177 h 2505"/>
                <a:gd name="T20" fmla="*/ 515 w 604"/>
                <a:gd name="T21" fmla="*/ 2176 h 2505"/>
                <a:gd name="T22" fmla="*/ 552 w 604"/>
                <a:gd name="T23" fmla="*/ 2170 h 2505"/>
                <a:gd name="T24" fmla="*/ 604 w 604"/>
                <a:gd name="T25" fmla="*/ 2471 h 2505"/>
                <a:gd name="T26" fmla="*/ 563 w 604"/>
                <a:gd name="T27" fmla="*/ 2485 h 2505"/>
                <a:gd name="T28" fmla="*/ 515 w 604"/>
                <a:gd name="T29" fmla="*/ 2496 h 2505"/>
                <a:gd name="T30" fmla="*/ 457 w 604"/>
                <a:gd name="T31" fmla="*/ 2504 h 2505"/>
                <a:gd name="T32" fmla="*/ 392 w 604"/>
                <a:gd name="T33" fmla="*/ 2505 h 2505"/>
                <a:gd name="T34" fmla="*/ 365 w 604"/>
                <a:gd name="T35" fmla="*/ 2505 h 2505"/>
                <a:gd name="T36" fmla="*/ 315 w 604"/>
                <a:gd name="T37" fmla="*/ 2501 h 2505"/>
                <a:gd name="T38" fmla="*/ 270 w 604"/>
                <a:gd name="T39" fmla="*/ 2492 h 2505"/>
                <a:gd name="T40" fmla="*/ 228 w 604"/>
                <a:gd name="T41" fmla="*/ 2479 h 2505"/>
                <a:gd name="T42" fmla="*/ 190 w 604"/>
                <a:gd name="T43" fmla="*/ 2464 h 2505"/>
                <a:gd name="T44" fmla="*/ 158 w 604"/>
                <a:gd name="T45" fmla="*/ 2443 h 2505"/>
                <a:gd name="T46" fmla="*/ 126 w 604"/>
                <a:gd name="T47" fmla="*/ 2418 h 2505"/>
                <a:gd name="T48" fmla="*/ 101 w 604"/>
                <a:gd name="T49" fmla="*/ 2392 h 2505"/>
                <a:gd name="T50" fmla="*/ 77 w 604"/>
                <a:gd name="T51" fmla="*/ 2360 h 2505"/>
                <a:gd name="T52" fmla="*/ 57 w 604"/>
                <a:gd name="T53" fmla="*/ 2325 h 2505"/>
                <a:gd name="T54" fmla="*/ 40 w 604"/>
                <a:gd name="T55" fmla="*/ 2287 h 2505"/>
                <a:gd name="T56" fmla="*/ 27 w 604"/>
                <a:gd name="T57" fmla="*/ 2245 h 2505"/>
                <a:gd name="T58" fmla="*/ 16 w 604"/>
                <a:gd name="T59" fmla="*/ 2201 h 2505"/>
                <a:gd name="T60" fmla="*/ 6 w 604"/>
                <a:gd name="T61" fmla="*/ 2129 h 2505"/>
                <a:gd name="T62" fmla="*/ 0 w 604"/>
                <a:gd name="T63" fmla="*/ 202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4" h="2505">
                  <a:moveTo>
                    <a:pt x="0" y="0"/>
                  </a:moveTo>
                  <a:lnTo>
                    <a:pt x="402" y="0"/>
                  </a:lnTo>
                  <a:lnTo>
                    <a:pt x="402" y="2045"/>
                  </a:lnTo>
                  <a:lnTo>
                    <a:pt x="402" y="2045"/>
                  </a:lnTo>
                  <a:lnTo>
                    <a:pt x="402" y="2062"/>
                  </a:lnTo>
                  <a:lnTo>
                    <a:pt x="403" y="2078"/>
                  </a:lnTo>
                  <a:lnTo>
                    <a:pt x="406" y="2094"/>
                  </a:lnTo>
                  <a:lnTo>
                    <a:pt x="409" y="2106"/>
                  </a:lnTo>
                  <a:lnTo>
                    <a:pt x="413" y="2119"/>
                  </a:lnTo>
                  <a:lnTo>
                    <a:pt x="419" y="2129"/>
                  </a:lnTo>
                  <a:lnTo>
                    <a:pt x="423" y="2139"/>
                  </a:lnTo>
                  <a:lnTo>
                    <a:pt x="430" y="2148"/>
                  </a:lnTo>
                  <a:lnTo>
                    <a:pt x="436" y="2155"/>
                  </a:lnTo>
                  <a:lnTo>
                    <a:pt x="443" y="2162"/>
                  </a:lnTo>
                  <a:lnTo>
                    <a:pt x="450" y="2166"/>
                  </a:lnTo>
                  <a:lnTo>
                    <a:pt x="457" y="2170"/>
                  </a:lnTo>
                  <a:lnTo>
                    <a:pt x="465" y="2173"/>
                  </a:lnTo>
                  <a:lnTo>
                    <a:pt x="473" y="2176"/>
                  </a:lnTo>
                  <a:lnTo>
                    <a:pt x="481" y="2177"/>
                  </a:lnTo>
                  <a:lnTo>
                    <a:pt x="488" y="2177"/>
                  </a:lnTo>
                  <a:lnTo>
                    <a:pt x="488" y="2177"/>
                  </a:lnTo>
                  <a:lnTo>
                    <a:pt x="515" y="2176"/>
                  </a:lnTo>
                  <a:lnTo>
                    <a:pt x="531" y="2174"/>
                  </a:lnTo>
                  <a:lnTo>
                    <a:pt x="552" y="2170"/>
                  </a:lnTo>
                  <a:lnTo>
                    <a:pt x="604" y="2471"/>
                  </a:lnTo>
                  <a:lnTo>
                    <a:pt x="604" y="2471"/>
                  </a:lnTo>
                  <a:lnTo>
                    <a:pt x="585" y="2478"/>
                  </a:lnTo>
                  <a:lnTo>
                    <a:pt x="563" y="2485"/>
                  </a:lnTo>
                  <a:lnTo>
                    <a:pt x="539" y="2491"/>
                  </a:lnTo>
                  <a:lnTo>
                    <a:pt x="515" y="2496"/>
                  </a:lnTo>
                  <a:lnTo>
                    <a:pt x="487" y="2499"/>
                  </a:lnTo>
                  <a:lnTo>
                    <a:pt x="457" y="2504"/>
                  </a:lnTo>
                  <a:lnTo>
                    <a:pt x="426" y="2505"/>
                  </a:lnTo>
                  <a:lnTo>
                    <a:pt x="392" y="2505"/>
                  </a:lnTo>
                  <a:lnTo>
                    <a:pt x="392" y="2505"/>
                  </a:lnTo>
                  <a:lnTo>
                    <a:pt x="365" y="2505"/>
                  </a:lnTo>
                  <a:lnTo>
                    <a:pt x="339" y="2504"/>
                  </a:lnTo>
                  <a:lnTo>
                    <a:pt x="315" y="2501"/>
                  </a:lnTo>
                  <a:lnTo>
                    <a:pt x="292" y="2496"/>
                  </a:lnTo>
                  <a:lnTo>
                    <a:pt x="270" y="2492"/>
                  </a:lnTo>
                  <a:lnTo>
                    <a:pt x="248" y="2487"/>
                  </a:lnTo>
                  <a:lnTo>
                    <a:pt x="228" y="2479"/>
                  </a:lnTo>
                  <a:lnTo>
                    <a:pt x="209" y="2472"/>
                  </a:lnTo>
                  <a:lnTo>
                    <a:pt x="190" y="2464"/>
                  </a:lnTo>
                  <a:lnTo>
                    <a:pt x="173" y="2454"/>
                  </a:lnTo>
                  <a:lnTo>
                    <a:pt x="158" y="2443"/>
                  </a:lnTo>
                  <a:lnTo>
                    <a:pt x="142" y="2431"/>
                  </a:lnTo>
                  <a:lnTo>
                    <a:pt x="126" y="2418"/>
                  </a:lnTo>
                  <a:lnTo>
                    <a:pt x="114" y="2406"/>
                  </a:lnTo>
                  <a:lnTo>
                    <a:pt x="101" y="2392"/>
                  </a:lnTo>
                  <a:lnTo>
                    <a:pt x="88" y="2376"/>
                  </a:lnTo>
                  <a:lnTo>
                    <a:pt x="77" y="2360"/>
                  </a:lnTo>
                  <a:lnTo>
                    <a:pt x="67" y="2343"/>
                  </a:lnTo>
                  <a:lnTo>
                    <a:pt x="57" y="2325"/>
                  </a:lnTo>
                  <a:lnTo>
                    <a:pt x="48" y="2306"/>
                  </a:lnTo>
                  <a:lnTo>
                    <a:pt x="40" y="2287"/>
                  </a:lnTo>
                  <a:lnTo>
                    <a:pt x="33" y="2267"/>
                  </a:lnTo>
                  <a:lnTo>
                    <a:pt x="27" y="2245"/>
                  </a:lnTo>
                  <a:lnTo>
                    <a:pt x="21" y="2224"/>
                  </a:lnTo>
                  <a:lnTo>
                    <a:pt x="16" y="2201"/>
                  </a:lnTo>
                  <a:lnTo>
                    <a:pt x="11" y="2179"/>
                  </a:lnTo>
                  <a:lnTo>
                    <a:pt x="6" y="2129"/>
                  </a:lnTo>
                  <a:lnTo>
                    <a:pt x="1" y="2078"/>
                  </a:lnTo>
                  <a:lnTo>
                    <a:pt x="0" y="202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2"/>
            <p:cNvSpPr>
              <a:spLocks noEditPoints="1"/>
            </p:cNvSpPr>
            <p:nvPr userDrawn="1"/>
          </p:nvSpPr>
          <p:spPr bwMode="auto">
            <a:xfrm>
              <a:off x="2970" y="731"/>
              <a:ext cx="521" cy="835"/>
            </a:xfrm>
            <a:custGeom>
              <a:avLst/>
              <a:gdLst>
                <a:gd name="T0" fmla="*/ 796 w 1563"/>
                <a:gd name="T1" fmla="*/ 712 h 2505"/>
                <a:gd name="T2" fmla="*/ 919 w 1563"/>
                <a:gd name="T3" fmla="*/ 738 h 2505"/>
                <a:gd name="T4" fmla="*/ 1027 w 1563"/>
                <a:gd name="T5" fmla="*/ 787 h 2505"/>
                <a:gd name="T6" fmla="*/ 1126 w 1563"/>
                <a:gd name="T7" fmla="*/ 855 h 2505"/>
                <a:gd name="T8" fmla="*/ 1563 w 1563"/>
                <a:gd name="T9" fmla="*/ 0 h 2505"/>
                <a:gd name="T10" fmla="*/ 1190 w 1563"/>
                <a:gd name="T11" fmla="*/ 2278 h 2505"/>
                <a:gd name="T12" fmla="*/ 1114 w 1563"/>
                <a:gd name="T13" fmla="*/ 2346 h 2505"/>
                <a:gd name="T14" fmla="*/ 1000 w 1563"/>
                <a:gd name="T15" fmla="*/ 2423 h 2505"/>
                <a:gd name="T16" fmla="*/ 874 w 1563"/>
                <a:gd name="T17" fmla="*/ 2478 h 2505"/>
                <a:gd name="T18" fmla="*/ 739 w 1563"/>
                <a:gd name="T19" fmla="*/ 2505 h 2505"/>
                <a:gd name="T20" fmla="*/ 626 w 1563"/>
                <a:gd name="T21" fmla="*/ 2502 h 2505"/>
                <a:gd name="T22" fmla="*/ 481 w 1563"/>
                <a:gd name="T23" fmla="*/ 2471 h 2505"/>
                <a:gd name="T24" fmla="*/ 350 w 1563"/>
                <a:gd name="T25" fmla="*/ 2411 h 2505"/>
                <a:gd name="T26" fmla="*/ 240 w 1563"/>
                <a:gd name="T27" fmla="*/ 2323 h 2505"/>
                <a:gd name="T28" fmla="*/ 147 w 1563"/>
                <a:gd name="T29" fmla="*/ 2209 h 2505"/>
                <a:gd name="T30" fmla="*/ 77 w 1563"/>
                <a:gd name="T31" fmla="*/ 2067 h 2505"/>
                <a:gd name="T32" fmla="*/ 28 w 1563"/>
                <a:gd name="T33" fmla="*/ 1901 h 2505"/>
                <a:gd name="T34" fmla="*/ 3 w 1563"/>
                <a:gd name="T35" fmla="*/ 1712 h 2505"/>
                <a:gd name="T36" fmla="*/ 1 w 1563"/>
                <a:gd name="T37" fmla="*/ 1557 h 2505"/>
                <a:gd name="T38" fmla="*/ 24 w 1563"/>
                <a:gd name="T39" fmla="*/ 1363 h 2505"/>
                <a:gd name="T40" fmla="*/ 77 w 1563"/>
                <a:gd name="T41" fmla="*/ 1192 h 2505"/>
                <a:gd name="T42" fmla="*/ 152 w 1563"/>
                <a:gd name="T43" fmla="*/ 1044 h 2505"/>
                <a:gd name="T44" fmla="*/ 248 w 1563"/>
                <a:gd name="T45" fmla="*/ 921 h 2505"/>
                <a:gd name="T46" fmla="*/ 362 w 1563"/>
                <a:gd name="T47" fmla="*/ 824 h 2505"/>
                <a:gd name="T48" fmla="*/ 487 w 1563"/>
                <a:gd name="T49" fmla="*/ 756 h 2505"/>
                <a:gd name="T50" fmla="*/ 621 w 1563"/>
                <a:gd name="T51" fmla="*/ 718 h 2505"/>
                <a:gd name="T52" fmla="*/ 726 w 1563"/>
                <a:gd name="T53" fmla="*/ 708 h 2505"/>
                <a:gd name="T54" fmla="*/ 851 w 1563"/>
                <a:gd name="T55" fmla="*/ 2172 h 2505"/>
                <a:gd name="T56" fmla="*/ 945 w 1563"/>
                <a:gd name="T57" fmla="*/ 2148 h 2505"/>
                <a:gd name="T58" fmla="*/ 1033 w 1563"/>
                <a:gd name="T59" fmla="*/ 2101 h 2505"/>
                <a:gd name="T60" fmla="*/ 1119 w 1563"/>
                <a:gd name="T61" fmla="*/ 2028 h 2505"/>
                <a:gd name="T62" fmla="*/ 1162 w 1563"/>
                <a:gd name="T63" fmla="*/ 1183 h 2505"/>
                <a:gd name="T64" fmla="*/ 1074 w 1563"/>
                <a:gd name="T65" fmla="*/ 1116 h 2505"/>
                <a:gd name="T66" fmla="*/ 986 w 1563"/>
                <a:gd name="T67" fmla="*/ 1072 h 2505"/>
                <a:gd name="T68" fmla="*/ 899 w 1563"/>
                <a:gd name="T69" fmla="*/ 1047 h 2505"/>
                <a:gd name="T70" fmla="*/ 813 w 1563"/>
                <a:gd name="T71" fmla="*/ 1040 h 2505"/>
                <a:gd name="T72" fmla="*/ 752 w 1563"/>
                <a:gd name="T73" fmla="*/ 1045 h 2505"/>
                <a:gd name="T74" fmla="*/ 677 w 1563"/>
                <a:gd name="T75" fmla="*/ 1070 h 2505"/>
                <a:gd name="T76" fmla="*/ 607 w 1563"/>
                <a:gd name="T77" fmla="*/ 1111 h 2505"/>
                <a:gd name="T78" fmla="*/ 545 w 1563"/>
                <a:gd name="T79" fmla="*/ 1170 h 2505"/>
                <a:gd name="T80" fmla="*/ 494 w 1563"/>
                <a:gd name="T81" fmla="*/ 1247 h 2505"/>
                <a:gd name="T82" fmla="*/ 454 w 1563"/>
                <a:gd name="T83" fmla="*/ 1339 h 2505"/>
                <a:gd name="T84" fmla="*/ 427 w 1563"/>
                <a:gd name="T85" fmla="*/ 1448 h 2505"/>
                <a:gd name="T86" fmla="*/ 416 w 1563"/>
                <a:gd name="T87" fmla="*/ 1572 h 2505"/>
                <a:gd name="T88" fmla="*/ 418 w 1563"/>
                <a:gd name="T89" fmla="*/ 1705 h 2505"/>
                <a:gd name="T90" fmla="*/ 434 w 1563"/>
                <a:gd name="T91" fmla="*/ 1823 h 2505"/>
                <a:gd name="T92" fmla="*/ 464 w 1563"/>
                <a:gd name="T93" fmla="*/ 1925 h 2505"/>
                <a:gd name="T94" fmla="*/ 504 w 1563"/>
                <a:gd name="T95" fmla="*/ 2010 h 2505"/>
                <a:gd name="T96" fmla="*/ 556 w 1563"/>
                <a:gd name="T97" fmla="*/ 2078 h 2505"/>
                <a:gd name="T98" fmla="*/ 620 w 1563"/>
                <a:gd name="T99" fmla="*/ 2128 h 2505"/>
                <a:gd name="T100" fmla="*/ 694 w 1563"/>
                <a:gd name="T101" fmla="*/ 2159 h 2505"/>
                <a:gd name="T102" fmla="*/ 780 w 1563"/>
                <a:gd name="T103" fmla="*/ 2173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3" h="2505">
                  <a:moveTo>
                    <a:pt x="726" y="708"/>
                  </a:moveTo>
                  <a:lnTo>
                    <a:pt x="726" y="708"/>
                  </a:lnTo>
                  <a:lnTo>
                    <a:pt x="762" y="709"/>
                  </a:lnTo>
                  <a:lnTo>
                    <a:pt x="796" y="712"/>
                  </a:lnTo>
                  <a:lnTo>
                    <a:pt x="828" y="716"/>
                  </a:lnTo>
                  <a:lnTo>
                    <a:pt x="860" y="722"/>
                  </a:lnTo>
                  <a:lnTo>
                    <a:pt x="889" y="729"/>
                  </a:lnTo>
                  <a:lnTo>
                    <a:pt x="919" y="738"/>
                  </a:lnTo>
                  <a:lnTo>
                    <a:pt x="948" y="748"/>
                  </a:lnTo>
                  <a:lnTo>
                    <a:pt x="975" y="759"/>
                  </a:lnTo>
                  <a:lnTo>
                    <a:pt x="1000" y="772"/>
                  </a:lnTo>
                  <a:lnTo>
                    <a:pt x="1027" y="787"/>
                  </a:lnTo>
                  <a:lnTo>
                    <a:pt x="1053" y="801"/>
                  </a:lnTo>
                  <a:lnTo>
                    <a:pt x="1077" y="818"/>
                  </a:lnTo>
                  <a:lnTo>
                    <a:pt x="1102" y="837"/>
                  </a:lnTo>
                  <a:lnTo>
                    <a:pt x="1126" y="855"/>
                  </a:lnTo>
                  <a:lnTo>
                    <a:pt x="1176" y="896"/>
                  </a:lnTo>
                  <a:lnTo>
                    <a:pt x="1162" y="621"/>
                  </a:lnTo>
                  <a:lnTo>
                    <a:pt x="1162" y="0"/>
                  </a:lnTo>
                  <a:lnTo>
                    <a:pt x="1563" y="0"/>
                  </a:lnTo>
                  <a:lnTo>
                    <a:pt x="1563" y="2464"/>
                  </a:lnTo>
                  <a:lnTo>
                    <a:pt x="1231" y="2464"/>
                  </a:lnTo>
                  <a:lnTo>
                    <a:pt x="1204" y="2278"/>
                  </a:lnTo>
                  <a:lnTo>
                    <a:pt x="1190" y="2278"/>
                  </a:lnTo>
                  <a:lnTo>
                    <a:pt x="1190" y="2278"/>
                  </a:lnTo>
                  <a:lnTo>
                    <a:pt x="1166" y="2302"/>
                  </a:lnTo>
                  <a:lnTo>
                    <a:pt x="1141" y="2325"/>
                  </a:lnTo>
                  <a:lnTo>
                    <a:pt x="1114" y="2346"/>
                  </a:lnTo>
                  <a:lnTo>
                    <a:pt x="1087" y="2367"/>
                  </a:lnTo>
                  <a:lnTo>
                    <a:pt x="1058" y="2387"/>
                  </a:lnTo>
                  <a:lnTo>
                    <a:pt x="1030" y="2406"/>
                  </a:lnTo>
                  <a:lnTo>
                    <a:pt x="1000" y="2423"/>
                  </a:lnTo>
                  <a:lnTo>
                    <a:pt x="969" y="2440"/>
                  </a:lnTo>
                  <a:lnTo>
                    <a:pt x="938" y="2454"/>
                  </a:lnTo>
                  <a:lnTo>
                    <a:pt x="907" y="2467"/>
                  </a:lnTo>
                  <a:lnTo>
                    <a:pt x="874" y="2478"/>
                  </a:lnTo>
                  <a:lnTo>
                    <a:pt x="841" y="2488"/>
                  </a:lnTo>
                  <a:lnTo>
                    <a:pt x="807" y="2495"/>
                  </a:lnTo>
                  <a:lnTo>
                    <a:pt x="773" y="2501"/>
                  </a:lnTo>
                  <a:lnTo>
                    <a:pt x="739" y="2505"/>
                  </a:lnTo>
                  <a:lnTo>
                    <a:pt x="705" y="2505"/>
                  </a:lnTo>
                  <a:lnTo>
                    <a:pt x="705" y="2505"/>
                  </a:lnTo>
                  <a:lnTo>
                    <a:pt x="665" y="2505"/>
                  </a:lnTo>
                  <a:lnTo>
                    <a:pt x="626" y="2502"/>
                  </a:lnTo>
                  <a:lnTo>
                    <a:pt x="589" y="2496"/>
                  </a:lnTo>
                  <a:lnTo>
                    <a:pt x="552" y="2491"/>
                  </a:lnTo>
                  <a:lnTo>
                    <a:pt x="515" y="2481"/>
                  </a:lnTo>
                  <a:lnTo>
                    <a:pt x="481" y="2471"/>
                  </a:lnTo>
                  <a:lnTo>
                    <a:pt x="447" y="2458"/>
                  </a:lnTo>
                  <a:lnTo>
                    <a:pt x="413" y="2445"/>
                  </a:lnTo>
                  <a:lnTo>
                    <a:pt x="382" y="2428"/>
                  </a:lnTo>
                  <a:lnTo>
                    <a:pt x="350" y="2411"/>
                  </a:lnTo>
                  <a:lnTo>
                    <a:pt x="322" y="2392"/>
                  </a:lnTo>
                  <a:lnTo>
                    <a:pt x="294" y="2370"/>
                  </a:lnTo>
                  <a:lnTo>
                    <a:pt x="265" y="2348"/>
                  </a:lnTo>
                  <a:lnTo>
                    <a:pt x="240" y="2323"/>
                  </a:lnTo>
                  <a:lnTo>
                    <a:pt x="214" y="2296"/>
                  </a:lnTo>
                  <a:lnTo>
                    <a:pt x="191" y="2270"/>
                  </a:lnTo>
                  <a:lnTo>
                    <a:pt x="169" y="2240"/>
                  </a:lnTo>
                  <a:lnTo>
                    <a:pt x="147" y="2209"/>
                  </a:lnTo>
                  <a:lnTo>
                    <a:pt x="128" y="2176"/>
                  </a:lnTo>
                  <a:lnTo>
                    <a:pt x="109" y="2140"/>
                  </a:lnTo>
                  <a:lnTo>
                    <a:pt x="92" y="2105"/>
                  </a:lnTo>
                  <a:lnTo>
                    <a:pt x="77" y="2067"/>
                  </a:lnTo>
                  <a:lnTo>
                    <a:pt x="62" y="2028"/>
                  </a:lnTo>
                  <a:lnTo>
                    <a:pt x="50" y="1987"/>
                  </a:lnTo>
                  <a:lnTo>
                    <a:pt x="38" y="1945"/>
                  </a:lnTo>
                  <a:lnTo>
                    <a:pt x="28" y="1901"/>
                  </a:lnTo>
                  <a:lnTo>
                    <a:pt x="20" y="1857"/>
                  </a:lnTo>
                  <a:lnTo>
                    <a:pt x="13" y="1810"/>
                  </a:lnTo>
                  <a:lnTo>
                    <a:pt x="7" y="1762"/>
                  </a:lnTo>
                  <a:lnTo>
                    <a:pt x="3" y="1712"/>
                  </a:lnTo>
                  <a:lnTo>
                    <a:pt x="0" y="1661"/>
                  </a:lnTo>
                  <a:lnTo>
                    <a:pt x="0" y="1609"/>
                  </a:lnTo>
                  <a:lnTo>
                    <a:pt x="0" y="1609"/>
                  </a:lnTo>
                  <a:lnTo>
                    <a:pt x="1" y="1557"/>
                  </a:lnTo>
                  <a:lnTo>
                    <a:pt x="4" y="1506"/>
                  </a:lnTo>
                  <a:lnTo>
                    <a:pt x="8" y="1457"/>
                  </a:lnTo>
                  <a:lnTo>
                    <a:pt x="15" y="1410"/>
                  </a:lnTo>
                  <a:lnTo>
                    <a:pt x="24" y="1363"/>
                  </a:lnTo>
                  <a:lnTo>
                    <a:pt x="35" y="1318"/>
                  </a:lnTo>
                  <a:lnTo>
                    <a:pt x="47" y="1275"/>
                  </a:lnTo>
                  <a:lnTo>
                    <a:pt x="61" y="1233"/>
                  </a:lnTo>
                  <a:lnTo>
                    <a:pt x="77" y="1192"/>
                  </a:lnTo>
                  <a:lnTo>
                    <a:pt x="94" y="1152"/>
                  </a:lnTo>
                  <a:lnTo>
                    <a:pt x="111" y="1115"/>
                  </a:lnTo>
                  <a:lnTo>
                    <a:pt x="130" y="1078"/>
                  </a:lnTo>
                  <a:lnTo>
                    <a:pt x="152" y="1044"/>
                  </a:lnTo>
                  <a:lnTo>
                    <a:pt x="174" y="1010"/>
                  </a:lnTo>
                  <a:lnTo>
                    <a:pt x="199" y="979"/>
                  </a:lnTo>
                  <a:lnTo>
                    <a:pt x="223" y="949"/>
                  </a:lnTo>
                  <a:lnTo>
                    <a:pt x="248" y="921"/>
                  </a:lnTo>
                  <a:lnTo>
                    <a:pt x="275" y="894"/>
                  </a:lnTo>
                  <a:lnTo>
                    <a:pt x="304" y="870"/>
                  </a:lnTo>
                  <a:lnTo>
                    <a:pt x="332" y="845"/>
                  </a:lnTo>
                  <a:lnTo>
                    <a:pt x="362" y="824"/>
                  </a:lnTo>
                  <a:lnTo>
                    <a:pt x="391" y="804"/>
                  </a:lnTo>
                  <a:lnTo>
                    <a:pt x="423" y="787"/>
                  </a:lnTo>
                  <a:lnTo>
                    <a:pt x="455" y="770"/>
                  </a:lnTo>
                  <a:lnTo>
                    <a:pt x="487" y="756"/>
                  </a:lnTo>
                  <a:lnTo>
                    <a:pt x="521" y="743"/>
                  </a:lnTo>
                  <a:lnTo>
                    <a:pt x="553" y="733"/>
                  </a:lnTo>
                  <a:lnTo>
                    <a:pt x="587" y="725"/>
                  </a:lnTo>
                  <a:lnTo>
                    <a:pt x="621" y="718"/>
                  </a:lnTo>
                  <a:lnTo>
                    <a:pt x="655" y="712"/>
                  </a:lnTo>
                  <a:lnTo>
                    <a:pt x="691" y="709"/>
                  </a:lnTo>
                  <a:lnTo>
                    <a:pt x="726" y="708"/>
                  </a:lnTo>
                  <a:lnTo>
                    <a:pt x="726" y="708"/>
                  </a:lnTo>
                  <a:close/>
                  <a:moveTo>
                    <a:pt x="803" y="2174"/>
                  </a:moveTo>
                  <a:lnTo>
                    <a:pt x="803" y="2174"/>
                  </a:lnTo>
                  <a:lnTo>
                    <a:pt x="827" y="2173"/>
                  </a:lnTo>
                  <a:lnTo>
                    <a:pt x="851" y="2172"/>
                  </a:lnTo>
                  <a:lnTo>
                    <a:pt x="875" y="2167"/>
                  </a:lnTo>
                  <a:lnTo>
                    <a:pt x="898" y="2163"/>
                  </a:lnTo>
                  <a:lnTo>
                    <a:pt x="921" y="2156"/>
                  </a:lnTo>
                  <a:lnTo>
                    <a:pt x="945" y="2148"/>
                  </a:lnTo>
                  <a:lnTo>
                    <a:pt x="966" y="2139"/>
                  </a:lnTo>
                  <a:lnTo>
                    <a:pt x="989" y="2128"/>
                  </a:lnTo>
                  <a:lnTo>
                    <a:pt x="1010" y="2115"/>
                  </a:lnTo>
                  <a:lnTo>
                    <a:pt x="1033" y="2101"/>
                  </a:lnTo>
                  <a:lnTo>
                    <a:pt x="1054" y="2085"/>
                  </a:lnTo>
                  <a:lnTo>
                    <a:pt x="1075" y="2068"/>
                  </a:lnTo>
                  <a:lnTo>
                    <a:pt x="1098" y="2050"/>
                  </a:lnTo>
                  <a:lnTo>
                    <a:pt x="1119" y="2028"/>
                  </a:lnTo>
                  <a:lnTo>
                    <a:pt x="1141" y="2006"/>
                  </a:lnTo>
                  <a:lnTo>
                    <a:pt x="1162" y="1982"/>
                  </a:lnTo>
                  <a:lnTo>
                    <a:pt x="1162" y="1183"/>
                  </a:lnTo>
                  <a:lnTo>
                    <a:pt x="1162" y="1183"/>
                  </a:lnTo>
                  <a:lnTo>
                    <a:pt x="1139" y="1165"/>
                  </a:lnTo>
                  <a:lnTo>
                    <a:pt x="1118" y="1146"/>
                  </a:lnTo>
                  <a:lnTo>
                    <a:pt x="1095" y="1131"/>
                  </a:lnTo>
                  <a:lnTo>
                    <a:pt x="1074" y="1116"/>
                  </a:lnTo>
                  <a:lnTo>
                    <a:pt x="1051" y="1104"/>
                  </a:lnTo>
                  <a:lnTo>
                    <a:pt x="1030" y="1092"/>
                  </a:lnTo>
                  <a:lnTo>
                    <a:pt x="1007" y="1081"/>
                  </a:lnTo>
                  <a:lnTo>
                    <a:pt x="986" y="1072"/>
                  </a:lnTo>
                  <a:lnTo>
                    <a:pt x="965" y="1064"/>
                  </a:lnTo>
                  <a:lnTo>
                    <a:pt x="942" y="1058"/>
                  </a:lnTo>
                  <a:lnTo>
                    <a:pt x="921" y="1052"/>
                  </a:lnTo>
                  <a:lnTo>
                    <a:pt x="899" y="1047"/>
                  </a:lnTo>
                  <a:lnTo>
                    <a:pt x="878" y="1044"/>
                  </a:lnTo>
                  <a:lnTo>
                    <a:pt x="855" y="1041"/>
                  </a:lnTo>
                  <a:lnTo>
                    <a:pt x="834" y="1040"/>
                  </a:lnTo>
                  <a:lnTo>
                    <a:pt x="813" y="1040"/>
                  </a:lnTo>
                  <a:lnTo>
                    <a:pt x="813" y="1040"/>
                  </a:lnTo>
                  <a:lnTo>
                    <a:pt x="793" y="1041"/>
                  </a:lnTo>
                  <a:lnTo>
                    <a:pt x="772" y="1043"/>
                  </a:lnTo>
                  <a:lnTo>
                    <a:pt x="752" y="1045"/>
                  </a:lnTo>
                  <a:lnTo>
                    <a:pt x="732" y="1050"/>
                  </a:lnTo>
                  <a:lnTo>
                    <a:pt x="714" y="1055"/>
                  </a:lnTo>
                  <a:lnTo>
                    <a:pt x="695" y="1061"/>
                  </a:lnTo>
                  <a:lnTo>
                    <a:pt x="677" y="1070"/>
                  </a:lnTo>
                  <a:lnTo>
                    <a:pt x="658" y="1078"/>
                  </a:lnTo>
                  <a:lnTo>
                    <a:pt x="640" y="1088"/>
                  </a:lnTo>
                  <a:lnTo>
                    <a:pt x="623" y="1098"/>
                  </a:lnTo>
                  <a:lnTo>
                    <a:pt x="607" y="1111"/>
                  </a:lnTo>
                  <a:lnTo>
                    <a:pt x="590" y="1123"/>
                  </a:lnTo>
                  <a:lnTo>
                    <a:pt x="575" y="1138"/>
                  </a:lnTo>
                  <a:lnTo>
                    <a:pt x="560" y="1153"/>
                  </a:lnTo>
                  <a:lnTo>
                    <a:pt x="545" y="1170"/>
                  </a:lnTo>
                  <a:lnTo>
                    <a:pt x="532" y="1187"/>
                  </a:lnTo>
                  <a:lnTo>
                    <a:pt x="518" y="1206"/>
                  </a:lnTo>
                  <a:lnTo>
                    <a:pt x="506" y="1226"/>
                  </a:lnTo>
                  <a:lnTo>
                    <a:pt x="494" y="1247"/>
                  </a:lnTo>
                  <a:lnTo>
                    <a:pt x="482" y="1268"/>
                  </a:lnTo>
                  <a:lnTo>
                    <a:pt x="472" y="1291"/>
                  </a:lnTo>
                  <a:lnTo>
                    <a:pt x="462" y="1315"/>
                  </a:lnTo>
                  <a:lnTo>
                    <a:pt x="454" y="1339"/>
                  </a:lnTo>
                  <a:lnTo>
                    <a:pt x="447" y="1365"/>
                  </a:lnTo>
                  <a:lnTo>
                    <a:pt x="440" y="1392"/>
                  </a:lnTo>
                  <a:lnTo>
                    <a:pt x="433" y="1420"/>
                  </a:lnTo>
                  <a:lnTo>
                    <a:pt x="427" y="1448"/>
                  </a:lnTo>
                  <a:lnTo>
                    <a:pt x="423" y="1478"/>
                  </a:lnTo>
                  <a:lnTo>
                    <a:pt x="420" y="1508"/>
                  </a:lnTo>
                  <a:lnTo>
                    <a:pt x="417" y="1539"/>
                  </a:lnTo>
                  <a:lnTo>
                    <a:pt x="416" y="1572"/>
                  </a:lnTo>
                  <a:lnTo>
                    <a:pt x="416" y="1606"/>
                  </a:lnTo>
                  <a:lnTo>
                    <a:pt x="416" y="1606"/>
                  </a:lnTo>
                  <a:lnTo>
                    <a:pt x="417" y="1672"/>
                  </a:lnTo>
                  <a:lnTo>
                    <a:pt x="418" y="1705"/>
                  </a:lnTo>
                  <a:lnTo>
                    <a:pt x="421" y="1736"/>
                  </a:lnTo>
                  <a:lnTo>
                    <a:pt x="426" y="1766"/>
                  </a:lnTo>
                  <a:lnTo>
                    <a:pt x="430" y="1794"/>
                  </a:lnTo>
                  <a:lnTo>
                    <a:pt x="434" y="1823"/>
                  </a:lnTo>
                  <a:lnTo>
                    <a:pt x="441" y="1850"/>
                  </a:lnTo>
                  <a:lnTo>
                    <a:pt x="447" y="1877"/>
                  </a:lnTo>
                  <a:lnTo>
                    <a:pt x="455" y="1901"/>
                  </a:lnTo>
                  <a:lnTo>
                    <a:pt x="464" y="1925"/>
                  </a:lnTo>
                  <a:lnTo>
                    <a:pt x="472" y="1948"/>
                  </a:lnTo>
                  <a:lnTo>
                    <a:pt x="482" y="1969"/>
                  </a:lnTo>
                  <a:lnTo>
                    <a:pt x="492" y="1990"/>
                  </a:lnTo>
                  <a:lnTo>
                    <a:pt x="504" y="2010"/>
                  </a:lnTo>
                  <a:lnTo>
                    <a:pt x="516" y="2028"/>
                  </a:lnTo>
                  <a:lnTo>
                    <a:pt x="529" y="2045"/>
                  </a:lnTo>
                  <a:lnTo>
                    <a:pt x="542" y="2062"/>
                  </a:lnTo>
                  <a:lnTo>
                    <a:pt x="556" y="2078"/>
                  </a:lnTo>
                  <a:lnTo>
                    <a:pt x="570" y="2092"/>
                  </a:lnTo>
                  <a:lnTo>
                    <a:pt x="586" y="2105"/>
                  </a:lnTo>
                  <a:lnTo>
                    <a:pt x="603" y="2116"/>
                  </a:lnTo>
                  <a:lnTo>
                    <a:pt x="620" y="2128"/>
                  </a:lnTo>
                  <a:lnTo>
                    <a:pt x="637" y="2138"/>
                  </a:lnTo>
                  <a:lnTo>
                    <a:pt x="655" y="2146"/>
                  </a:lnTo>
                  <a:lnTo>
                    <a:pt x="675" y="2153"/>
                  </a:lnTo>
                  <a:lnTo>
                    <a:pt x="694" y="2159"/>
                  </a:lnTo>
                  <a:lnTo>
                    <a:pt x="715" y="2165"/>
                  </a:lnTo>
                  <a:lnTo>
                    <a:pt x="736" y="2169"/>
                  </a:lnTo>
                  <a:lnTo>
                    <a:pt x="758" y="2172"/>
                  </a:lnTo>
                  <a:lnTo>
                    <a:pt x="780" y="2173"/>
                  </a:lnTo>
                  <a:lnTo>
                    <a:pt x="803" y="2174"/>
                  </a:lnTo>
                  <a:lnTo>
                    <a:pt x="803"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3"/>
            <p:cNvSpPr>
              <a:spLocks/>
            </p:cNvSpPr>
            <p:nvPr userDrawn="1"/>
          </p:nvSpPr>
          <p:spPr bwMode="auto">
            <a:xfrm>
              <a:off x="3603" y="812"/>
              <a:ext cx="446" cy="740"/>
            </a:xfrm>
            <a:custGeom>
              <a:avLst/>
              <a:gdLst>
                <a:gd name="T0" fmla="*/ 0 w 1338"/>
                <a:gd name="T1" fmla="*/ 1892 h 2220"/>
                <a:gd name="T2" fmla="*/ 496 w 1338"/>
                <a:gd name="T3" fmla="*/ 1892 h 2220"/>
                <a:gd name="T4" fmla="*/ 496 w 1338"/>
                <a:gd name="T5" fmla="*/ 433 h 2220"/>
                <a:gd name="T6" fmla="*/ 88 w 1338"/>
                <a:gd name="T7" fmla="*/ 433 h 2220"/>
                <a:gd name="T8" fmla="*/ 88 w 1338"/>
                <a:gd name="T9" fmla="*/ 182 h 2220"/>
                <a:gd name="T10" fmla="*/ 88 w 1338"/>
                <a:gd name="T11" fmla="*/ 182 h 2220"/>
                <a:gd name="T12" fmla="*/ 167 w 1338"/>
                <a:gd name="T13" fmla="*/ 166 h 2220"/>
                <a:gd name="T14" fmla="*/ 241 w 1338"/>
                <a:gd name="T15" fmla="*/ 147 h 2220"/>
                <a:gd name="T16" fmla="*/ 309 w 1338"/>
                <a:gd name="T17" fmla="*/ 128 h 2220"/>
                <a:gd name="T18" fmla="*/ 374 w 1338"/>
                <a:gd name="T19" fmla="*/ 106 h 2220"/>
                <a:gd name="T20" fmla="*/ 435 w 1338"/>
                <a:gd name="T21" fmla="*/ 84 h 2220"/>
                <a:gd name="T22" fmla="*/ 492 w 1338"/>
                <a:gd name="T23" fmla="*/ 58 h 2220"/>
                <a:gd name="T24" fmla="*/ 547 w 1338"/>
                <a:gd name="T25" fmla="*/ 30 h 2220"/>
                <a:gd name="T26" fmla="*/ 600 w 1338"/>
                <a:gd name="T27" fmla="*/ 0 h 2220"/>
                <a:gd name="T28" fmla="*/ 901 w 1338"/>
                <a:gd name="T29" fmla="*/ 0 h 2220"/>
                <a:gd name="T30" fmla="*/ 901 w 1338"/>
                <a:gd name="T31" fmla="*/ 1892 h 2220"/>
                <a:gd name="T32" fmla="*/ 1338 w 1338"/>
                <a:gd name="T33" fmla="*/ 1892 h 2220"/>
                <a:gd name="T34" fmla="*/ 1338 w 1338"/>
                <a:gd name="T35" fmla="*/ 2220 h 2220"/>
                <a:gd name="T36" fmla="*/ 0 w 1338"/>
                <a:gd name="T37" fmla="*/ 2220 h 2220"/>
                <a:gd name="T38" fmla="*/ 0 w 1338"/>
                <a:gd name="T39" fmla="*/ 1892 h 2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8" h="2220">
                  <a:moveTo>
                    <a:pt x="0" y="1892"/>
                  </a:moveTo>
                  <a:lnTo>
                    <a:pt x="496" y="1892"/>
                  </a:lnTo>
                  <a:lnTo>
                    <a:pt x="496" y="433"/>
                  </a:lnTo>
                  <a:lnTo>
                    <a:pt x="88" y="433"/>
                  </a:lnTo>
                  <a:lnTo>
                    <a:pt x="88" y="182"/>
                  </a:lnTo>
                  <a:lnTo>
                    <a:pt x="88" y="182"/>
                  </a:lnTo>
                  <a:lnTo>
                    <a:pt x="167" y="166"/>
                  </a:lnTo>
                  <a:lnTo>
                    <a:pt x="241" y="147"/>
                  </a:lnTo>
                  <a:lnTo>
                    <a:pt x="309" y="128"/>
                  </a:lnTo>
                  <a:lnTo>
                    <a:pt x="374" y="106"/>
                  </a:lnTo>
                  <a:lnTo>
                    <a:pt x="435" y="84"/>
                  </a:lnTo>
                  <a:lnTo>
                    <a:pt x="492" y="58"/>
                  </a:lnTo>
                  <a:lnTo>
                    <a:pt x="547" y="30"/>
                  </a:lnTo>
                  <a:lnTo>
                    <a:pt x="600" y="0"/>
                  </a:lnTo>
                  <a:lnTo>
                    <a:pt x="901" y="0"/>
                  </a:lnTo>
                  <a:lnTo>
                    <a:pt x="901" y="1892"/>
                  </a:lnTo>
                  <a:lnTo>
                    <a:pt x="1338" y="1892"/>
                  </a:lnTo>
                  <a:lnTo>
                    <a:pt x="1338" y="2220"/>
                  </a:lnTo>
                  <a:lnTo>
                    <a:pt x="0" y="2220"/>
                  </a:lnTo>
                  <a:lnTo>
                    <a:pt x="0" y="18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4"/>
            <p:cNvSpPr>
              <a:spLocks noEditPoints="1"/>
            </p:cNvSpPr>
            <p:nvPr userDrawn="1"/>
          </p:nvSpPr>
          <p:spPr bwMode="auto">
            <a:xfrm>
              <a:off x="4130" y="799"/>
              <a:ext cx="500" cy="767"/>
            </a:xfrm>
            <a:custGeom>
              <a:avLst/>
              <a:gdLst>
                <a:gd name="T0" fmla="*/ 323 w 1501"/>
                <a:gd name="T1" fmla="*/ 1875 h 2302"/>
                <a:gd name="T2" fmla="*/ 457 w 1501"/>
                <a:gd name="T3" fmla="*/ 1947 h 2302"/>
                <a:gd name="T4" fmla="*/ 607 w 1501"/>
                <a:gd name="T5" fmla="*/ 1974 h 2302"/>
                <a:gd name="T6" fmla="*/ 733 w 1501"/>
                <a:gd name="T7" fmla="*/ 1959 h 2302"/>
                <a:gd name="T8" fmla="*/ 870 w 1501"/>
                <a:gd name="T9" fmla="*/ 1893 h 2302"/>
                <a:gd name="T10" fmla="*/ 985 w 1501"/>
                <a:gd name="T11" fmla="*/ 1770 h 2302"/>
                <a:gd name="T12" fmla="*/ 1070 w 1501"/>
                <a:gd name="T13" fmla="*/ 1580 h 2302"/>
                <a:gd name="T14" fmla="*/ 1121 w 1501"/>
                <a:gd name="T15" fmla="*/ 1316 h 2302"/>
                <a:gd name="T16" fmla="*/ 1080 w 1501"/>
                <a:gd name="T17" fmla="*/ 1211 h 2302"/>
                <a:gd name="T18" fmla="*/ 899 w 1501"/>
                <a:gd name="T19" fmla="*/ 1343 h 2302"/>
                <a:gd name="T20" fmla="*/ 706 w 1501"/>
                <a:gd name="T21" fmla="*/ 1408 h 2302"/>
                <a:gd name="T22" fmla="*/ 542 w 1501"/>
                <a:gd name="T23" fmla="*/ 1407 h 2302"/>
                <a:gd name="T24" fmla="*/ 355 w 1501"/>
                <a:gd name="T25" fmla="*/ 1359 h 2302"/>
                <a:gd name="T26" fmla="*/ 201 w 1501"/>
                <a:gd name="T27" fmla="*/ 1264 h 2302"/>
                <a:gd name="T28" fmla="*/ 88 w 1501"/>
                <a:gd name="T29" fmla="*/ 1119 h 2302"/>
                <a:gd name="T30" fmla="*/ 18 w 1501"/>
                <a:gd name="T31" fmla="*/ 925 h 2302"/>
                <a:gd name="T32" fmla="*/ 0 w 1501"/>
                <a:gd name="T33" fmla="*/ 725 h 2302"/>
                <a:gd name="T34" fmla="*/ 31 w 1501"/>
                <a:gd name="T35" fmla="*/ 493 h 2302"/>
                <a:gd name="T36" fmla="*/ 120 w 1501"/>
                <a:gd name="T37" fmla="*/ 301 h 2302"/>
                <a:gd name="T38" fmla="*/ 255 w 1501"/>
                <a:gd name="T39" fmla="*/ 152 h 2302"/>
                <a:gd name="T40" fmla="*/ 428 w 1501"/>
                <a:gd name="T41" fmla="*/ 51 h 2302"/>
                <a:gd name="T42" fmla="*/ 627 w 1501"/>
                <a:gd name="T43" fmla="*/ 3 h 2302"/>
                <a:gd name="T44" fmla="*/ 817 w 1501"/>
                <a:gd name="T45" fmla="*/ 8 h 2302"/>
                <a:gd name="T46" fmla="*/ 1041 w 1501"/>
                <a:gd name="T47" fmla="*/ 81 h 2302"/>
                <a:gd name="T48" fmla="*/ 1233 w 1501"/>
                <a:gd name="T49" fmla="*/ 228 h 2302"/>
                <a:gd name="T50" fmla="*/ 1382 w 1501"/>
                <a:gd name="T51" fmla="*/ 454 h 2302"/>
                <a:gd name="T52" fmla="*/ 1474 w 1501"/>
                <a:gd name="T53" fmla="*/ 762 h 2302"/>
                <a:gd name="T54" fmla="*/ 1501 w 1501"/>
                <a:gd name="T55" fmla="*/ 1081 h 2302"/>
                <a:gd name="T56" fmla="*/ 1458 w 1501"/>
                <a:gd name="T57" fmla="*/ 1513 h 2302"/>
                <a:gd name="T58" fmla="*/ 1345 w 1501"/>
                <a:gd name="T59" fmla="*/ 1847 h 2302"/>
                <a:gd name="T60" fmla="*/ 1173 w 1501"/>
                <a:gd name="T61" fmla="*/ 2084 h 2302"/>
                <a:gd name="T62" fmla="*/ 958 w 1501"/>
                <a:gd name="T63" fmla="*/ 2232 h 2302"/>
                <a:gd name="T64" fmla="*/ 714 w 1501"/>
                <a:gd name="T65" fmla="*/ 2298 h 2302"/>
                <a:gd name="T66" fmla="*/ 487 w 1501"/>
                <a:gd name="T67" fmla="*/ 2291 h 2302"/>
                <a:gd name="T68" fmla="*/ 245 w 1501"/>
                <a:gd name="T69" fmla="*/ 2211 h 2302"/>
                <a:gd name="T70" fmla="*/ 59 w 1501"/>
                <a:gd name="T71" fmla="*/ 2076 h 2302"/>
                <a:gd name="T72" fmla="*/ 1105 w 1501"/>
                <a:gd name="T73" fmla="*/ 760 h 2302"/>
                <a:gd name="T74" fmla="*/ 1058 w 1501"/>
                <a:gd name="T75" fmla="*/ 587 h 2302"/>
                <a:gd name="T76" fmla="*/ 989 w 1501"/>
                <a:gd name="T77" fmla="*/ 457 h 2302"/>
                <a:gd name="T78" fmla="*/ 902 w 1501"/>
                <a:gd name="T79" fmla="*/ 369 h 2302"/>
                <a:gd name="T80" fmla="*/ 799 w 1501"/>
                <a:gd name="T81" fmla="*/ 319 h 2302"/>
                <a:gd name="T82" fmla="*/ 701 w 1501"/>
                <a:gd name="T83" fmla="*/ 306 h 2302"/>
                <a:gd name="T84" fmla="*/ 603 w 1501"/>
                <a:gd name="T85" fmla="*/ 322 h 2302"/>
                <a:gd name="T86" fmla="*/ 516 w 1501"/>
                <a:gd name="T87" fmla="*/ 369 h 2302"/>
                <a:gd name="T88" fmla="*/ 445 w 1501"/>
                <a:gd name="T89" fmla="*/ 444 h 2302"/>
                <a:gd name="T90" fmla="*/ 396 w 1501"/>
                <a:gd name="T91" fmla="*/ 546 h 2302"/>
                <a:gd name="T92" fmla="*/ 372 w 1501"/>
                <a:gd name="T93" fmla="*/ 676 h 2302"/>
                <a:gd name="T94" fmla="*/ 383 w 1501"/>
                <a:gd name="T95" fmla="*/ 859 h 2302"/>
                <a:gd name="T96" fmla="*/ 423 w 1501"/>
                <a:gd name="T97" fmla="*/ 966 h 2302"/>
                <a:gd name="T98" fmla="*/ 487 w 1501"/>
                <a:gd name="T99" fmla="*/ 1045 h 2302"/>
                <a:gd name="T100" fmla="*/ 573 w 1501"/>
                <a:gd name="T101" fmla="*/ 1098 h 2302"/>
                <a:gd name="T102" fmla="*/ 681 w 1501"/>
                <a:gd name="T103" fmla="*/ 1122 h 2302"/>
                <a:gd name="T104" fmla="*/ 820 w 1501"/>
                <a:gd name="T105" fmla="*/ 1109 h 2302"/>
                <a:gd name="T106" fmla="*/ 973 w 1501"/>
                <a:gd name="T107" fmla="*/ 1028 h 2302"/>
                <a:gd name="T108" fmla="*/ 1119 w 1501"/>
                <a:gd name="T109" fmla="*/ 865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01" h="2302">
                  <a:moveTo>
                    <a:pt x="251" y="1807"/>
                  </a:moveTo>
                  <a:lnTo>
                    <a:pt x="251" y="1807"/>
                  </a:lnTo>
                  <a:lnTo>
                    <a:pt x="267" y="1825"/>
                  </a:lnTo>
                  <a:lnTo>
                    <a:pt x="285" y="1842"/>
                  </a:lnTo>
                  <a:lnTo>
                    <a:pt x="304" y="1858"/>
                  </a:lnTo>
                  <a:lnTo>
                    <a:pt x="323" y="1875"/>
                  </a:lnTo>
                  <a:lnTo>
                    <a:pt x="343" y="1889"/>
                  </a:lnTo>
                  <a:lnTo>
                    <a:pt x="365" y="1903"/>
                  </a:lnTo>
                  <a:lnTo>
                    <a:pt x="386" y="1916"/>
                  </a:lnTo>
                  <a:lnTo>
                    <a:pt x="410" y="1928"/>
                  </a:lnTo>
                  <a:lnTo>
                    <a:pt x="433" y="1937"/>
                  </a:lnTo>
                  <a:lnTo>
                    <a:pt x="457" y="1947"/>
                  </a:lnTo>
                  <a:lnTo>
                    <a:pt x="481" y="1956"/>
                  </a:lnTo>
                  <a:lnTo>
                    <a:pt x="505" y="1962"/>
                  </a:lnTo>
                  <a:lnTo>
                    <a:pt x="531" y="1967"/>
                  </a:lnTo>
                  <a:lnTo>
                    <a:pt x="556" y="1971"/>
                  </a:lnTo>
                  <a:lnTo>
                    <a:pt x="582" y="1974"/>
                  </a:lnTo>
                  <a:lnTo>
                    <a:pt x="607" y="1974"/>
                  </a:lnTo>
                  <a:lnTo>
                    <a:pt x="607" y="1974"/>
                  </a:lnTo>
                  <a:lnTo>
                    <a:pt x="633" y="1974"/>
                  </a:lnTo>
                  <a:lnTo>
                    <a:pt x="658" y="1971"/>
                  </a:lnTo>
                  <a:lnTo>
                    <a:pt x="684" y="1969"/>
                  </a:lnTo>
                  <a:lnTo>
                    <a:pt x="709" y="1964"/>
                  </a:lnTo>
                  <a:lnTo>
                    <a:pt x="733" y="1959"/>
                  </a:lnTo>
                  <a:lnTo>
                    <a:pt x="758" y="1952"/>
                  </a:lnTo>
                  <a:lnTo>
                    <a:pt x="782" y="1943"/>
                  </a:lnTo>
                  <a:lnTo>
                    <a:pt x="804" y="1933"/>
                  </a:lnTo>
                  <a:lnTo>
                    <a:pt x="827" y="1920"/>
                  </a:lnTo>
                  <a:lnTo>
                    <a:pt x="848" y="1908"/>
                  </a:lnTo>
                  <a:lnTo>
                    <a:pt x="870" y="1893"/>
                  </a:lnTo>
                  <a:lnTo>
                    <a:pt x="891" y="1876"/>
                  </a:lnTo>
                  <a:lnTo>
                    <a:pt x="911" y="1859"/>
                  </a:lnTo>
                  <a:lnTo>
                    <a:pt x="931" y="1840"/>
                  </a:lnTo>
                  <a:lnTo>
                    <a:pt x="949" y="1818"/>
                  </a:lnTo>
                  <a:lnTo>
                    <a:pt x="968" y="1794"/>
                  </a:lnTo>
                  <a:lnTo>
                    <a:pt x="985" y="1770"/>
                  </a:lnTo>
                  <a:lnTo>
                    <a:pt x="1000" y="1743"/>
                  </a:lnTo>
                  <a:lnTo>
                    <a:pt x="1016" y="1715"/>
                  </a:lnTo>
                  <a:lnTo>
                    <a:pt x="1031" y="1684"/>
                  </a:lnTo>
                  <a:lnTo>
                    <a:pt x="1044" y="1651"/>
                  </a:lnTo>
                  <a:lnTo>
                    <a:pt x="1057" y="1617"/>
                  </a:lnTo>
                  <a:lnTo>
                    <a:pt x="1070" y="1580"/>
                  </a:lnTo>
                  <a:lnTo>
                    <a:pt x="1081" y="1542"/>
                  </a:lnTo>
                  <a:lnTo>
                    <a:pt x="1091" y="1501"/>
                  </a:lnTo>
                  <a:lnTo>
                    <a:pt x="1099" y="1458"/>
                  </a:lnTo>
                  <a:lnTo>
                    <a:pt x="1108" y="1413"/>
                  </a:lnTo>
                  <a:lnTo>
                    <a:pt x="1115" y="1366"/>
                  </a:lnTo>
                  <a:lnTo>
                    <a:pt x="1121" y="1316"/>
                  </a:lnTo>
                  <a:lnTo>
                    <a:pt x="1125" y="1265"/>
                  </a:lnTo>
                  <a:lnTo>
                    <a:pt x="1128" y="1211"/>
                  </a:lnTo>
                  <a:lnTo>
                    <a:pt x="1131" y="1154"/>
                  </a:lnTo>
                  <a:lnTo>
                    <a:pt x="1131" y="1154"/>
                  </a:lnTo>
                  <a:lnTo>
                    <a:pt x="1105" y="1184"/>
                  </a:lnTo>
                  <a:lnTo>
                    <a:pt x="1080" y="1211"/>
                  </a:lnTo>
                  <a:lnTo>
                    <a:pt x="1051" y="1238"/>
                  </a:lnTo>
                  <a:lnTo>
                    <a:pt x="1023" y="1262"/>
                  </a:lnTo>
                  <a:lnTo>
                    <a:pt x="993" y="1285"/>
                  </a:lnTo>
                  <a:lnTo>
                    <a:pt x="962" y="1306"/>
                  </a:lnTo>
                  <a:lnTo>
                    <a:pt x="932" y="1326"/>
                  </a:lnTo>
                  <a:lnTo>
                    <a:pt x="899" y="1343"/>
                  </a:lnTo>
                  <a:lnTo>
                    <a:pt x="868" y="1360"/>
                  </a:lnTo>
                  <a:lnTo>
                    <a:pt x="836" y="1373"/>
                  </a:lnTo>
                  <a:lnTo>
                    <a:pt x="803" y="1386"/>
                  </a:lnTo>
                  <a:lnTo>
                    <a:pt x="770" y="1394"/>
                  </a:lnTo>
                  <a:lnTo>
                    <a:pt x="739" y="1403"/>
                  </a:lnTo>
                  <a:lnTo>
                    <a:pt x="706" y="1408"/>
                  </a:lnTo>
                  <a:lnTo>
                    <a:pt x="675" y="1411"/>
                  </a:lnTo>
                  <a:lnTo>
                    <a:pt x="645" y="1413"/>
                  </a:lnTo>
                  <a:lnTo>
                    <a:pt x="645" y="1413"/>
                  </a:lnTo>
                  <a:lnTo>
                    <a:pt x="610" y="1413"/>
                  </a:lnTo>
                  <a:lnTo>
                    <a:pt x="576" y="1410"/>
                  </a:lnTo>
                  <a:lnTo>
                    <a:pt x="542" y="1407"/>
                  </a:lnTo>
                  <a:lnTo>
                    <a:pt x="508" y="1403"/>
                  </a:lnTo>
                  <a:lnTo>
                    <a:pt x="477" y="1396"/>
                  </a:lnTo>
                  <a:lnTo>
                    <a:pt x="444" y="1389"/>
                  </a:lnTo>
                  <a:lnTo>
                    <a:pt x="414" y="1380"/>
                  </a:lnTo>
                  <a:lnTo>
                    <a:pt x="384" y="1370"/>
                  </a:lnTo>
                  <a:lnTo>
                    <a:pt x="355" y="1359"/>
                  </a:lnTo>
                  <a:lnTo>
                    <a:pt x="328" y="1347"/>
                  </a:lnTo>
                  <a:lnTo>
                    <a:pt x="299" y="1333"/>
                  </a:lnTo>
                  <a:lnTo>
                    <a:pt x="274" y="1318"/>
                  </a:lnTo>
                  <a:lnTo>
                    <a:pt x="248" y="1301"/>
                  </a:lnTo>
                  <a:lnTo>
                    <a:pt x="224" y="1284"/>
                  </a:lnTo>
                  <a:lnTo>
                    <a:pt x="201" y="1264"/>
                  </a:lnTo>
                  <a:lnTo>
                    <a:pt x="180" y="1242"/>
                  </a:lnTo>
                  <a:lnTo>
                    <a:pt x="159" y="1221"/>
                  </a:lnTo>
                  <a:lnTo>
                    <a:pt x="139" y="1197"/>
                  </a:lnTo>
                  <a:lnTo>
                    <a:pt x="120" y="1173"/>
                  </a:lnTo>
                  <a:lnTo>
                    <a:pt x="103" y="1146"/>
                  </a:lnTo>
                  <a:lnTo>
                    <a:pt x="88" y="1119"/>
                  </a:lnTo>
                  <a:lnTo>
                    <a:pt x="72" y="1091"/>
                  </a:lnTo>
                  <a:lnTo>
                    <a:pt x="59" y="1059"/>
                  </a:lnTo>
                  <a:lnTo>
                    <a:pt x="47" y="1028"/>
                  </a:lnTo>
                  <a:lnTo>
                    <a:pt x="37" y="996"/>
                  </a:lnTo>
                  <a:lnTo>
                    <a:pt x="27" y="962"/>
                  </a:lnTo>
                  <a:lnTo>
                    <a:pt x="18" y="925"/>
                  </a:lnTo>
                  <a:lnTo>
                    <a:pt x="11" y="888"/>
                  </a:lnTo>
                  <a:lnTo>
                    <a:pt x="7" y="849"/>
                  </a:lnTo>
                  <a:lnTo>
                    <a:pt x="3" y="810"/>
                  </a:lnTo>
                  <a:lnTo>
                    <a:pt x="0" y="769"/>
                  </a:lnTo>
                  <a:lnTo>
                    <a:pt x="0" y="725"/>
                  </a:lnTo>
                  <a:lnTo>
                    <a:pt x="0" y="725"/>
                  </a:lnTo>
                  <a:lnTo>
                    <a:pt x="0" y="684"/>
                  </a:lnTo>
                  <a:lnTo>
                    <a:pt x="3" y="644"/>
                  </a:lnTo>
                  <a:lnTo>
                    <a:pt x="8" y="606"/>
                  </a:lnTo>
                  <a:lnTo>
                    <a:pt x="14" y="567"/>
                  </a:lnTo>
                  <a:lnTo>
                    <a:pt x="21" y="530"/>
                  </a:lnTo>
                  <a:lnTo>
                    <a:pt x="31" y="493"/>
                  </a:lnTo>
                  <a:lnTo>
                    <a:pt x="42" y="458"/>
                  </a:lnTo>
                  <a:lnTo>
                    <a:pt x="55" y="425"/>
                  </a:lnTo>
                  <a:lnTo>
                    <a:pt x="69" y="393"/>
                  </a:lnTo>
                  <a:lnTo>
                    <a:pt x="85" y="360"/>
                  </a:lnTo>
                  <a:lnTo>
                    <a:pt x="102" y="330"/>
                  </a:lnTo>
                  <a:lnTo>
                    <a:pt x="120" y="301"/>
                  </a:lnTo>
                  <a:lnTo>
                    <a:pt x="140" y="272"/>
                  </a:lnTo>
                  <a:lnTo>
                    <a:pt x="160" y="245"/>
                  </a:lnTo>
                  <a:lnTo>
                    <a:pt x="183" y="220"/>
                  </a:lnTo>
                  <a:lnTo>
                    <a:pt x="206" y="196"/>
                  </a:lnTo>
                  <a:lnTo>
                    <a:pt x="230" y="173"/>
                  </a:lnTo>
                  <a:lnTo>
                    <a:pt x="255" y="152"/>
                  </a:lnTo>
                  <a:lnTo>
                    <a:pt x="282" y="132"/>
                  </a:lnTo>
                  <a:lnTo>
                    <a:pt x="309" y="112"/>
                  </a:lnTo>
                  <a:lnTo>
                    <a:pt x="338" y="95"/>
                  </a:lnTo>
                  <a:lnTo>
                    <a:pt x="367" y="78"/>
                  </a:lnTo>
                  <a:lnTo>
                    <a:pt x="397" y="64"/>
                  </a:lnTo>
                  <a:lnTo>
                    <a:pt x="428" y="51"/>
                  </a:lnTo>
                  <a:lnTo>
                    <a:pt x="460" y="38"/>
                  </a:lnTo>
                  <a:lnTo>
                    <a:pt x="492" y="28"/>
                  </a:lnTo>
                  <a:lnTo>
                    <a:pt x="525" y="20"/>
                  </a:lnTo>
                  <a:lnTo>
                    <a:pt x="559" y="13"/>
                  </a:lnTo>
                  <a:lnTo>
                    <a:pt x="593" y="7"/>
                  </a:lnTo>
                  <a:lnTo>
                    <a:pt x="627" y="3"/>
                  </a:lnTo>
                  <a:lnTo>
                    <a:pt x="662" y="0"/>
                  </a:lnTo>
                  <a:lnTo>
                    <a:pt x="698" y="0"/>
                  </a:lnTo>
                  <a:lnTo>
                    <a:pt x="698" y="0"/>
                  </a:lnTo>
                  <a:lnTo>
                    <a:pt x="738" y="0"/>
                  </a:lnTo>
                  <a:lnTo>
                    <a:pt x="777" y="3"/>
                  </a:lnTo>
                  <a:lnTo>
                    <a:pt x="817" y="8"/>
                  </a:lnTo>
                  <a:lnTo>
                    <a:pt x="857" y="15"/>
                  </a:lnTo>
                  <a:lnTo>
                    <a:pt x="895" y="24"/>
                  </a:lnTo>
                  <a:lnTo>
                    <a:pt x="932" y="35"/>
                  </a:lnTo>
                  <a:lnTo>
                    <a:pt x="969" y="48"/>
                  </a:lnTo>
                  <a:lnTo>
                    <a:pt x="1006" y="64"/>
                  </a:lnTo>
                  <a:lnTo>
                    <a:pt x="1041" y="81"/>
                  </a:lnTo>
                  <a:lnTo>
                    <a:pt x="1075" y="101"/>
                  </a:lnTo>
                  <a:lnTo>
                    <a:pt x="1109" y="122"/>
                  </a:lnTo>
                  <a:lnTo>
                    <a:pt x="1142" y="145"/>
                  </a:lnTo>
                  <a:lnTo>
                    <a:pt x="1173" y="170"/>
                  </a:lnTo>
                  <a:lnTo>
                    <a:pt x="1204" y="198"/>
                  </a:lnTo>
                  <a:lnTo>
                    <a:pt x="1233" y="228"/>
                  </a:lnTo>
                  <a:lnTo>
                    <a:pt x="1261" y="261"/>
                  </a:lnTo>
                  <a:lnTo>
                    <a:pt x="1288" y="295"/>
                  </a:lnTo>
                  <a:lnTo>
                    <a:pt x="1314" y="330"/>
                  </a:lnTo>
                  <a:lnTo>
                    <a:pt x="1338" y="370"/>
                  </a:lnTo>
                  <a:lnTo>
                    <a:pt x="1361" y="411"/>
                  </a:lnTo>
                  <a:lnTo>
                    <a:pt x="1382" y="454"/>
                  </a:lnTo>
                  <a:lnTo>
                    <a:pt x="1402" y="499"/>
                  </a:lnTo>
                  <a:lnTo>
                    <a:pt x="1420" y="547"/>
                  </a:lnTo>
                  <a:lnTo>
                    <a:pt x="1436" y="597"/>
                  </a:lnTo>
                  <a:lnTo>
                    <a:pt x="1450" y="649"/>
                  </a:lnTo>
                  <a:lnTo>
                    <a:pt x="1464" y="703"/>
                  </a:lnTo>
                  <a:lnTo>
                    <a:pt x="1474" y="762"/>
                  </a:lnTo>
                  <a:lnTo>
                    <a:pt x="1484" y="820"/>
                  </a:lnTo>
                  <a:lnTo>
                    <a:pt x="1491" y="882"/>
                  </a:lnTo>
                  <a:lnTo>
                    <a:pt x="1497" y="946"/>
                  </a:lnTo>
                  <a:lnTo>
                    <a:pt x="1500" y="1013"/>
                  </a:lnTo>
                  <a:lnTo>
                    <a:pt x="1501" y="1081"/>
                  </a:lnTo>
                  <a:lnTo>
                    <a:pt x="1501" y="1081"/>
                  </a:lnTo>
                  <a:lnTo>
                    <a:pt x="1500" y="1160"/>
                  </a:lnTo>
                  <a:lnTo>
                    <a:pt x="1495" y="1237"/>
                  </a:lnTo>
                  <a:lnTo>
                    <a:pt x="1490" y="1310"/>
                  </a:lnTo>
                  <a:lnTo>
                    <a:pt x="1481" y="1381"/>
                  </a:lnTo>
                  <a:lnTo>
                    <a:pt x="1471" y="1450"/>
                  </a:lnTo>
                  <a:lnTo>
                    <a:pt x="1458" y="1513"/>
                  </a:lnTo>
                  <a:lnTo>
                    <a:pt x="1444" y="1576"/>
                  </a:lnTo>
                  <a:lnTo>
                    <a:pt x="1429" y="1635"/>
                  </a:lnTo>
                  <a:lnTo>
                    <a:pt x="1410" y="1692"/>
                  </a:lnTo>
                  <a:lnTo>
                    <a:pt x="1390" y="1746"/>
                  </a:lnTo>
                  <a:lnTo>
                    <a:pt x="1369" y="1797"/>
                  </a:lnTo>
                  <a:lnTo>
                    <a:pt x="1345" y="1847"/>
                  </a:lnTo>
                  <a:lnTo>
                    <a:pt x="1319" y="1892"/>
                  </a:lnTo>
                  <a:lnTo>
                    <a:pt x="1294" y="1936"/>
                  </a:lnTo>
                  <a:lnTo>
                    <a:pt x="1265" y="1977"/>
                  </a:lnTo>
                  <a:lnTo>
                    <a:pt x="1236" y="2015"/>
                  </a:lnTo>
                  <a:lnTo>
                    <a:pt x="1204" y="2051"/>
                  </a:lnTo>
                  <a:lnTo>
                    <a:pt x="1173" y="2084"/>
                  </a:lnTo>
                  <a:lnTo>
                    <a:pt x="1139" y="2115"/>
                  </a:lnTo>
                  <a:lnTo>
                    <a:pt x="1105" y="2143"/>
                  </a:lnTo>
                  <a:lnTo>
                    <a:pt x="1070" y="2169"/>
                  </a:lnTo>
                  <a:lnTo>
                    <a:pt x="1033" y="2193"/>
                  </a:lnTo>
                  <a:lnTo>
                    <a:pt x="996" y="2214"/>
                  </a:lnTo>
                  <a:lnTo>
                    <a:pt x="958" y="2232"/>
                  </a:lnTo>
                  <a:lnTo>
                    <a:pt x="918" y="2250"/>
                  </a:lnTo>
                  <a:lnTo>
                    <a:pt x="878" y="2264"/>
                  </a:lnTo>
                  <a:lnTo>
                    <a:pt x="837" y="2275"/>
                  </a:lnTo>
                  <a:lnTo>
                    <a:pt x="797" y="2285"/>
                  </a:lnTo>
                  <a:lnTo>
                    <a:pt x="755" y="2293"/>
                  </a:lnTo>
                  <a:lnTo>
                    <a:pt x="714" y="2298"/>
                  </a:lnTo>
                  <a:lnTo>
                    <a:pt x="671" y="2302"/>
                  </a:lnTo>
                  <a:lnTo>
                    <a:pt x="628" y="2302"/>
                  </a:lnTo>
                  <a:lnTo>
                    <a:pt x="628" y="2302"/>
                  </a:lnTo>
                  <a:lnTo>
                    <a:pt x="579" y="2301"/>
                  </a:lnTo>
                  <a:lnTo>
                    <a:pt x="532" y="2298"/>
                  </a:lnTo>
                  <a:lnTo>
                    <a:pt x="487" y="2291"/>
                  </a:lnTo>
                  <a:lnTo>
                    <a:pt x="443" y="2282"/>
                  </a:lnTo>
                  <a:lnTo>
                    <a:pt x="400" y="2272"/>
                  </a:lnTo>
                  <a:lnTo>
                    <a:pt x="359" y="2259"/>
                  </a:lnTo>
                  <a:lnTo>
                    <a:pt x="319" y="2245"/>
                  </a:lnTo>
                  <a:lnTo>
                    <a:pt x="281" y="2230"/>
                  </a:lnTo>
                  <a:lnTo>
                    <a:pt x="245" y="2211"/>
                  </a:lnTo>
                  <a:lnTo>
                    <a:pt x="210" y="2191"/>
                  </a:lnTo>
                  <a:lnTo>
                    <a:pt x="177" y="2172"/>
                  </a:lnTo>
                  <a:lnTo>
                    <a:pt x="146" y="2149"/>
                  </a:lnTo>
                  <a:lnTo>
                    <a:pt x="116" y="2126"/>
                  </a:lnTo>
                  <a:lnTo>
                    <a:pt x="88" y="2102"/>
                  </a:lnTo>
                  <a:lnTo>
                    <a:pt x="59" y="2076"/>
                  </a:lnTo>
                  <a:lnTo>
                    <a:pt x="34" y="2051"/>
                  </a:lnTo>
                  <a:lnTo>
                    <a:pt x="251" y="1807"/>
                  </a:lnTo>
                  <a:close/>
                  <a:moveTo>
                    <a:pt x="1119" y="865"/>
                  </a:moveTo>
                  <a:lnTo>
                    <a:pt x="1119" y="865"/>
                  </a:lnTo>
                  <a:lnTo>
                    <a:pt x="1111" y="794"/>
                  </a:lnTo>
                  <a:lnTo>
                    <a:pt x="1105" y="760"/>
                  </a:lnTo>
                  <a:lnTo>
                    <a:pt x="1099" y="729"/>
                  </a:lnTo>
                  <a:lnTo>
                    <a:pt x="1092" y="698"/>
                  </a:lnTo>
                  <a:lnTo>
                    <a:pt x="1084" y="668"/>
                  </a:lnTo>
                  <a:lnTo>
                    <a:pt x="1077" y="640"/>
                  </a:lnTo>
                  <a:lnTo>
                    <a:pt x="1067" y="613"/>
                  </a:lnTo>
                  <a:lnTo>
                    <a:pt x="1058" y="587"/>
                  </a:lnTo>
                  <a:lnTo>
                    <a:pt x="1048" y="562"/>
                  </a:lnTo>
                  <a:lnTo>
                    <a:pt x="1037" y="539"/>
                  </a:lnTo>
                  <a:lnTo>
                    <a:pt x="1026" y="516"/>
                  </a:lnTo>
                  <a:lnTo>
                    <a:pt x="1014" y="495"/>
                  </a:lnTo>
                  <a:lnTo>
                    <a:pt x="1002" y="475"/>
                  </a:lnTo>
                  <a:lnTo>
                    <a:pt x="989" y="457"/>
                  </a:lnTo>
                  <a:lnTo>
                    <a:pt x="976" y="440"/>
                  </a:lnTo>
                  <a:lnTo>
                    <a:pt x="962" y="423"/>
                  </a:lnTo>
                  <a:lnTo>
                    <a:pt x="948" y="407"/>
                  </a:lnTo>
                  <a:lnTo>
                    <a:pt x="933" y="393"/>
                  </a:lnTo>
                  <a:lnTo>
                    <a:pt x="918" y="380"/>
                  </a:lnTo>
                  <a:lnTo>
                    <a:pt x="902" y="369"/>
                  </a:lnTo>
                  <a:lnTo>
                    <a:pt x="885" y="357"/>
                  </a:lnTo>
                  <a:lnTo>
                    <a:pt x="870" y="347"/>
                  </a:lnTo>
                  <a:lnTo>
                    <a:pt x="853" y="339"/>
                  </a:lnTo>
                  <a:lnTo>
                    <a:pt x="834" y="332"/>
                  </a:lnTo>
                  <a:lnTo>
                    <a:pt x="817" y="325"/>
                  </a:lnTo>
                  <a:lnTo>
                    <a:pt x="799" y="319"/>
                  </a:lnTo>
                  <a:lnTo>
                    <a:pt x="780" y="315"/>
                  </a:lnTo>
                  <a:lnTo>
                    <a:pt x="760" y="310"/>
                  </a:lnTo>
                  <a:lnTo>
                    <a:pt x="741" y="309"/>
                  </a:lnTo>
                  <a:lnTo>
                    <a:pt x="721" y="308"/>
                  </a:lnTo>
                  <a:lnTo>
                    <a:pt x="701" y="306"/>
                  </a:lnTo>
                  <a:lnTo>
                    <a:pt x="701" y="306"/>
                  </a:lnTo>
                  <a:lnTo>
                    <a:pt x="684" y="306"/>
                  </a:lnTo>
                  <a:lnTo>
                    <a:pt x="668" y="308"/>
                  </a:lnTo>
                  <a:lnTo>
                    <a:pt x="651" y="310"/>
                  </a:lnTo>
                  <a:lnTo>
                    <a:pt x="634" y="313"/>
                  </a:lnTo>
                  <a:lnTo>
                    <a:pt x="618" y="318"/>
                  </a:lnTo>
                  <a:lnTo>
                    <a:pt x="603" y="322"/>
                  </a:lnTo>
                  <a:lnTo>
                    <a:pt x="587" y="328"/>
                  </a:lnTo>
                  <a:lnTo>
                    <a:pt x="573" y="335"/>
                  </a:lnTo>
                  <a:lnTo>
                    <a:pt x="557" y="342"/>
                  </a:lnTo>
                  <a:lnTo>
                    <a:pt x="543" y="349"/>
                  </a:lnTo>
                  <a:lnTo>
                    <a:pt x="531" y="359"/>
                  </a:lnTo>
                  <a:lnTo>
                    <a:pt x="516" y="369"/>
                  </a:lnTo>
                  <a:lnTo>
                    <a:pt x="504" y="379"/>
                  </a:lnTo>
                  <a:lnTo>
                    <a:pt x="491" y="390"/>
                  </a:lnTo>
                  <a:lnTo>
                    <a:pt x="479" y="403"/>
                  </a:lnTo>
                  <a:lnTo>
                    <a:pt x="467" y="415"/>
                  </a:lnTo>
                  <a:lnTo>
                    <a:pt x="457" y="428"/>
                  </a:lnTo>
                  <a:lnTo>
                    <a:pt x="445" y="444"/>
                  </a:lnTo>
                  <a:lnTo>
                    <a:pt x="435" y="458"/>
                  </a:lnTo>
                  <a:lnTo>
                    <a:pt x="427" y="475"/>
                  </a:lnTo>
                  <a:lnTo>
                    <a:pt x="418" y="492"/>
                  </a:lnTo>
                  <a:lnTo>
                    <a:pt x="410" y="509"/>
                  </a:lnTo>
                  <a:lnTo>
                    <a:pt x="403" y="528"/>
                  </a:lnTo>
                  <a:lnTo>
                    <a:pt x="396" y="546"/>
                  </a:lnTo>
                  <a:lnTo>
                    <a:pt x="390" y="566"/>
                  </a:lnTo>
                  <a:lnTo>
                    <a:pt x="384" y="587"/>
                  </a:lnTo>
                  <a:lnTo>
                    <a:pt x="380" y="608"/>
                  </a:lnTo>
                  <a:lnTo>
                    <a:pt x="376" y="630"/>
                  </a:lnTo>
                  <a:lnTo>
                    <a:pt x="373" y="652"/>
                  </a:lnTo>
                  <a:lnTo>
                    <a:pt x="372" y="676"/>
                  </a:lnTo>
                  <a:lnTo>
                    <a:pt x="370" y="701"/>
                  </a:lnTo>
                  <a:lnTo>
                    <a:pt x="370" y="725"/>
                  </a:lnTo>
                  <a:lnTo>
                    <a:pt x="370" y="725"/>
                  </a:lnTo>
                  <a:lnTo>
                    <a:pt x="372" y="773"/>
                  </a:lnTo>
                  <a:lnTo>
                    <a:pt x="376" y="817"/>
                  </a:lnTo>
                  <a:lnTo>
                    <a:pt x="383" y="859"/>
                  </a:lnTo>
                  <a:lnTo>
                    <a:pt x="387" y="879"/>
                  </a:lnTo>
                  <a:lnTo>
                    <a:pt x="393" y="898"/>
                  </a:lnTo>
                  <a:lnTo>
                    <a:pt x="400" y="916"/>
                  </a:lnTo>
                  <a:lnTo>
                    <a:pt x="406" y="933"/>
                  </a:lnTo>
                  <a:lnTo>
                    <a:pt x="414" y="950"/>
                  </a:lnTo>
                  <a:lnTo>
                    <a:pt x="423" y="966"/>
                  </a:lnTo>
                  <a:lnTo>
                    <a:pt x="431" y="981"/>
                  </a:lnTo>
                  <a:lnTo>
                    <a:pt x="441" y="996"/>
                  </a:lnTo>
                  <a:lnTo>
                    <a:pt x="451" y="1010"/>
                  </a:lnTo>
                  <a:lnTo>
                    <a:pt x="462" y="1023"/>
                  </a:lnTo>
                  <a:lnTo>
                    <a:pt x="474" y="1034"/>
                  </a:lnTo>
                  <a:lnTo>
                    <a:pt x="487" y="1045"/>
                  </a:lnTo>
                  <a:lnTo>
                    <a:pt x="499" y="1057"/>
                  </a:lnTo>
                  <a:lnTo>
                    <a:pt x="512" y="1067"/>
                  </a:lnTo>
                  <a:lnTo>
                    <a:pt x="526" y="1075"/>
                  </a:lnTo>
                  <a:lnTo>
                    <a:pt x="542" y="1084"/>
                  </a:lnTo>
                  <a:lnTo>
                    <a:pt x="556" y="1091"/>
                  </a:lnTo>
                  <a:lnTo>
                    <a:pt x="573" y="1098"/>
                  </a:lnTo>
                  <a:lnTo>
                    <a:pt x="589" y="1103"/>
                  </a:lnTo>
                  <a:lnTo>
                    <a:pt x="607" y="1109"/>
                  </a:lnTo>
                  <a:lnTo>
                    <a:pt x="624" y="1113"/>
                  </a:lnTo>
                  <a:lnTo>
                    <a:pt x="643" y="1116"/>
                  </a:lnTo>
                  <a:lnTo>
                    <a:pt x="662" y="1119"/>
                  </a:lnTo>
                  <a:lnTo>
                    <a:pt x="681" y="1122"/>
                  </a:lnTo>
                  <a:lnTo>
                    <a:pt x="722" y="1123"/>
                  </a:lnTo>
                  <a:lnTo>
                    <a:pt x="722" y="1123"/>
                  </a:lnTo>
                  <a:lnTo>
                    <a:pt x="746" y="1122"/>
                  </a:lnTo>
                  <a:lnTo>
                    <a:pt x="770" y="1119"/>
                  </a:lnTo>
                  <a:lnTo>
                    <a:pt x="794" y="1115"/>
                  </a:lnTo>
                  <a:lnTo>
                    <a:pt x="820" y="1109"/>
                  </a:lnTo>
                  <a:lnTo>
                    <a:pt x="845" y="1101"/>
                  </a:lnTo>
                  <a:lnTo>
                    <a:pt x="871" y="1091"/>
                  </a:lnTo>
                  <a:lnTo>
                    <a:pt x="897" y="1078"/>
                  </a:lnTo>
                  <a:lnTo>
                    <a:pt x="922" y="1064"/>
                  </a:lnTo>
                  <a:lnTo>
                    <a:pt x="948" y="1047"/>
                  </a:lnTo>
                  <a:lnTo>
                    <a:pt x="973" y="1028"/>
                  </a:lnTo>
                  <a:lnTo>
                    <a:pt x="999" y="1007"/>
                  </a:lnTo>
                  <a:lnTo>
                    <a:pt x="1024" y="983"/>
                  </a:lnTo>
                  <a:lnTo>
                    <a:pt x="1048" y="957"/>
                  </a:lnTo>
                  <a:lnTo>
                    <a:pt x="1073" y="929"/>
                  </a:lnTo>
                  <a:lnTo>
                    <a:pt x="1097" y="898"/>
                  </a:lnTo>
                  <a:lnTo>
                    <a:pt x="1119" y="865"/>
                  </a:lnTo>
                  <a:lnTo>
                    <a:pt x="1119" y="8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23" name="Group 122" descr="Blackboard logo" title="Blackboard logo"/>
          <p:cNvGrpSpPr>
            <a:grpSpLocks noChangeAspect="1"/>
          </p:cNvGrpSpPr>
          <p:nvPr userDrawn="1"/>
        </p:nvGrpSpPr>
        <p:grpSpPr>
          <a:xfrm>
            <a:off x="312738" y="4843751"/>
            <a:ext cx="878003" cy="123164"/>
            <a:chOff x="311150" y="4851501"/>
            <a:chExt cx="768114" cy="107749"/>
          </a:xfrm>
          <a:solidFill>
            <a:schemeClr val="bg1"/>
          </a:solidFill>
        </p:grpSpPr>
        <p:sp>
          <p:nvSpPr>
            <p:cNvPr id="124" name="Freeform 5" descr=" " title=" "/>
            <p:cNvSpPr>
              <a:spLocks noEditPoints="1"/>
            </p:cNvSpPr>
            <p:nvPr userDrawn="1"/>
          </p:nvSpPr>
          <p:spPr bwMode="auto">
            <a:xfrm>
              <a:off x="311150" y="4855768"/>
              <a:ext cx="84679" cy="101748"/>
            </a:xfrm>
            <a:custGeom>
              <a:avLst/>
              <a:gdLst>
                <a:gd name="T0" fmla="*/ 1001 w 1271"/>
                <a:gd name="T1" fmla="*/ 1053 h 1526"/>
                <a:gd name="T2" fmla="*/ 983 w 1271"/>
                <a:gd name="T3" fmla="*/ 989 h 1526"/>
                <a:gd name="T4" fmla="*/ 943 w 1271"/>
                <a:gd name="T5" fmla="*/ 939 h 1526"/>
                <a:gd name="T6" fmla="*/ 881 w 1271"/>
                <a:gd name="T7" fmla="*/ 901 h 1526"/>
                <a:gd name="T8" fmla="*/ 797 w 1271"/>
                <a:gd name="T9" fmla="*/ 878 h 1526"/>
                <a:gd name="T10" fmla="*/ 689 w 1271"/>
                <a:gd name="T11" fmla="*/ 870 h 1526"/>
                <a:gd name="T12" fmla="*/ 708 w 1271"/>
                <a:gd name="T13" fmla="*/ 1289 h 1526"/>
                <a:gd name="T14" fmla="*/ 773 w 1271"/>
                <a:gd name="T15" fmla="*/ 1286 h 1526"/>
                <a:gd name="T16" fmla="*/ 857 w 1271"/>
                <a:gd name="T17" fmla="*/ 1268 h 1526"/>
                <a:gd name="T18" fmla="*/ 924 w 1271"/>
                <a:gd name="T19" fmla="*/ 1235 h 1526"/>
                <a:gd name="T20" fmla="*/ 971 w 1271"/>
                <a:gd name="T21" fmla="*/ 1188 h 1526"/>
                <a:gd name="T22" fmla="*/ 997 w 1271"/>
                <a:gd name="T23" fmla="*/ 1127 h 1526"/>
                <a:gd name="T24" fmla="*/ 917 w 1271"/>
                <a:gd name="T25" fmla="*/ 434 h 1526"/>
                <a:gd name="T26" fmla="*/ 912 w 1271"/>
                <a:gd name="T27" fmla="*/ 390 h 1526"/>
                <a:gd name="T28" fmla="*/ 890 w 1271"/>
                <a:gd name="T29" fmla="*/ 334 h 1526"/>
                <a:gd name="T30" fmla="*/ 848 w 1271"/>
                <a:gd name="T31" fmla="*/ 290 h 1526"/>
                <a:gd name="T32" fmla="*/ 788 w 1271"/>
                <a:gd name="T33" fmla="*/ 258 h 1526"/>
                <a:gd name="T34" fmla="*/ 711 w 1271"/>
                <a:gd name="T35" fmla="*/ 242 h 1526"/>
                <a:gd name="T36" fmla="*/ 264 w 1271"/>
                <a:gd name="T37" fmla="*/ 238 h 1526"/>
                <a:gd name="T38" fmla="*/ 629 w 1271"/>
                <a:gd name="T39" fmla="*/ 643 h 1526"/>
                <a:gd name="T40" fmla="*/ 720 w 1271"/>
                <a:gd name="T41" fmla="*/ 636 h 1526"/>
                <a:gd name="T42" fmla="*/ 797 w 1271"/>
                <a:gd name="T43" fmla="*/ 614 h 1526"/>
                <a:gd name="T44" fmla="*/ 856 w 1271"/>
                <a:gd name="T45" fmla="*/ 579 h 1526"/>
                <a:gd name="T46" fmla="*/ 891 w 1271"/>
                <a:gd name="T47" fmla="*/ 537 h 1526"/>
                <a:gd name="T48" fmla="*/ 905 w 1271"/>
                <a:gd name="T49" fmla="*/ 507 h 1526"/>
                <a:gd name="T50" fmla="*/ 916 w 1271"/>
                <a:gd name="T51" fmla="*/ 460 h 1526"/>
                <a:gd name="T52" fmla="*/ 1186 w 1271"/>
                <a:gd name="T53" fmla="*/ 391 h 1526"/>
                <a:gd name="T54" fmla="*/ 1175 w 1271"/>
                <a:gd name="T55" fmla="*/ 487 h 1526"/>
                <a:gd name="T56" fmla="*/ 1147 w 1271"/>
                <a:gd name="T57" fmla="*/ 565 h 1526"/>
                <a:gd name="T58" fmla="*/ 1104 w 1271"/>
                <a:gd name="T59" fmla="*/ 630 h 1526"/>
                <a:gd name="T60" fmla="*/ 1050 w 1271"/>
                <a:gd name="T61" fmla="*/ 681 h 1526"/>
                <a:gd name="T62" fmla="*/ 989 w 1271"/>
                <a:gd name="T63" fmla="*/ 722 h 1526"/>
                <a:gd name="T64" fmla="*/ 1001 w 1271"/>
                <a:gd name="T65" fmla="*/ 745 h 1526"/>
                <a:gd name="T66" fmla="*/ 1090 w 1271"/>
                <a:gd name="T67" fmla="*/ 788 h 1526"/>
                <a:gd name="T68" fmla="*/ 1164 w 1271"/>
                <a:gd name="T69" fmla="*/ 843 h 1526"/>
                <a:gd name="T70" fmla="*/ 1213 w 1271"/>
                <a:gd name="T71" fmla="*/ 899 h 1526"/>
                <a:gd name="T72" fmla="*/ 1236 w 1271"/>
                <a:gd name="T73" fmla="*/ 939 h 1526"/>
                <a:gd name="T74" fmla="*/ 1253 w 1271"/>
                <a:gd name="T75" fmla="*/ 983 h 1526"/>
                <a:gd name="T76" fmla="*/ 1265 w 1271"/>
                <a:gd name="T77" fmla="*/ 1032 h 1526"/>
                <a:gd name="T78" fmla="*/ 1270 w 1271"/>
                <a:gd name="T79" fmla="*/ 1086 h 1526"/>
                <a:gd name="T80" fmla="*/ 1270 w 1271"/>
                <a:gd name="T81" fmla="*/ 1130 h 1526"/>
                <a:gd name="T82" fmla="*/ 1260 w 1271"/>
                <a:gd name="T83" fmla="*/ 1202 h 1526"/>
                <a:gd name="T84" fmla="*/ 1240 w 1271"/>
                <a:gd name="T85" fmla="*/ 1268 h 1526"/>
                <a:gd name="T86" fmla="*/ 1207 w 1271"/>
                <a:gd name="T87" fmla="*/ 1325 h 1526"/>
                <a:gd name="T88" fmla="*/ 1167 w 1271"/>
                <a:gd name="T89" fmla="*/ 1375 h 1526"/>
                <a:gd name="T90" fmla="*/ 1115 w 1271"/>
                <a:gd name="T91" fmla="*/ 1419 h 1526"/>
                <a:gd name="T92" fmla="*/ 1056 w 1271"/>
                <a:gd name="T93" fmla="*/ 1455 h 1526"/>
                <a:gd name="T94" fmla="*/ 988 w 1271"/>
                <a:gd name="T95" fmla="*/ 1484 h 1526"/>
                <a:gd name="T96" fmla="*/ 911 w 1271"/>
                <a:gd name="T97" fmla="*/ 1505 h 1526"/>
                <a:gd name="T98" fmla="*/ 828 w 1271"/>
                <a:gd name="T99" fmla="*/ 1520 h 1526"/>
                <a:gd name="T100" fmla="*/ 738 w 1271"/>
                <a:gd name="T101" fmla="*/ 1526 h 1526"/>
                <a:gd name="T102" fmla="*/ 0 w 1271"/>
                <a:gd name="T103" fmla="*/ 0 h 1526"/>
                <a:gd name="T104" fmla="*/ 713 w 1271"/>
                <a:gd name="T105" fmla="*/ 0 h 1526"/>
                <a:gd name="T106" fmla="*/ 794 w 1271"/>
                <a:gd name="T107" fmla="*/ 8 h 1526"/>
                <a:gd name="T108" fmla="*/ 868 w 1271"/>
                <a:gd name="T109" fmla="*/ 22 h 1526"/>
                <a:gd name="T110" fmla="*/ 936 w 1271"/>
                <a:gd name="T111" fmla="*/ 42 h 1526"/>
                <a:gd name="T112" fmla="*/ 997 w 1271"/>
                <a:gd name="T113" fmla="*/ 71 h 1526"/>
                <a:gd name="T114" fmla="*/ 1050 w 1271"/>
                <a:gd name="T115" fmla="*/ 106 h 1526"/>
                <a:gd name="T116" fmla="*/ 1095 w 1271"/>
                <a:gd name="T117" fmla="*/ 147 h 1526"/>
                <a:gd name="T118" fmla="*/ 1131 w 1271"/>
                <a:gd name="T119" fmla="*/ 194 h 1526"/>
                <a:gd name="T120" fmla="*/ 1158 w 1271"/>
                <a:gd name="T121" fmla="*/ 247 h 1526"/>
                <a:gd name="T122" fmla="*/ 1176 w 1271"/>
                <a:gd name="T123" fmla="*/ 305 h 1526"/>
                <a:gd name="T124" fmla="*/ 1185 w 1271"/>
                <a:gd name="T125" fmla="*/ 368 h 1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1" h="1526">
                  <a:moveTo>
                    <a:pt x="1002" y="1077"/>
                  </a:moveTo>
                  <a:lnTo>
                    <a:pt x="1002" y="1077"/>
                  </a:lnTo>
                  <a:lnTo>
                    <a:pt x="1001" y="1053"/>
                  </a:lnTo>
                  <a:lnTo>
                    <a:pt x="997" y="1031"/>
                  </a:lnTo>
                  <a:lnTo>
                    <a:pt x="991" y="1010"/>
                  </a:lnTo>
                  <a:lnTo>
                    <a:pt x="983" y="989"/>
                  </a:lnTo>
                  <a:lnTo>
                    <a:pt x="972" y="972"/>
                  </a:lnTo>
                  <a:lnTo>
                    <a:pt x="959" y="955"/>
                  </a:lnTo>
                  <a:lnTo>
                    <a:pt x="943" y="939"/>
                  </a:lnTo>
                  <a:lnTo>
                    <a:pt x="924" y="925"/>
                  </a:lnTo>
                  <a:lnTo>
                    <a:pt x="904" y="912"/>
                  </a:lnTo>
                  <a:lnTo>
                    <a:pt x="881" y="901"/>
                  </a:lnTo>
                  <a:lnTo>
                    <a:pt x="855" y="892"/>
                  </a:lnTo>
                  <a:lnTo>
                    <a:pt x="826" y="884"/>
                  </a:lnTo>
                  <a:lnTo>
                    <a:pt x="797" y="878"/>
                  </a:lnTo>
                  <a:lnTo>
                    <a:pt x="763" y="874"/>
                  </a:lnTo>
                  <a:lnTo>
                    <a:pt x="727" y="871"/>
                  </a:lnTo>
                  <a:lnTo>
                    <a:pt x="689" y="870"/>
                  </a:lnTo>
                  <a:lnTo>
                    <a:pt x="264" y="870"/>
                  </a:lnTo>
                  <a:lnTo>
                    <a:pt x="264" y="1289"/>
                  </a:lnTo>
                  <a:lnTo>
                    <a:pt x="708" y="1289"/>
                  </a:lnTo>
                  <a:lnTo>
                    <a:pt x="708" y="1289"/>
                  </a:lnTo>
                  <a:lnTo>
                    <a:pt x="742" y="1288"/>
                  </a:lnTo>
                  <a:lnTo>
                    <a:pt x="773" y="1286"/>
                  </a:lnTo>
                  <a:lnTo>
                    <a:pt x="804" y="1281"/>
                  </a:lnTo>
                  <a:lnTo>
                    <a:pt x="831" y="1275"/>
                  </a:lnTo>
                  <a:lnTo>
                    <a:pt x="857" y="1268"/>
                  </a:lnTo>
                  <a:lnTo>
                    <a:pt x="881" y="1258"/>
                  </a:lnTo>
                  <a:lnTo>
                    <a:pt x="904" y="1247"/>
                  </a:lnTo>
                  <a:lnTo>
                    <a:pt x="924" y="1235"/>
                  </a:lnTo>
                  <a:lnTo>
                    <a:pt x="942" y="1221"/>
                  </a:lnTo>
                  <a:lnTo>
                    <a:pt x="958" y="1206"/>
                  </a:lnTo>
                  <a:lnTo>
                    <a:pt x="971" y="1188"/>
                  </a:lnTo>
                  <a:lnTo>
                    <a:pt x="982" y="1169"/>
                  </a:lnTo>
                  <a:lnTo>
                    <a:pt x="991" y="1148"/>
                  </a:lnTo>
                  <a:lnTo>
                    <a:pt x="997" y="1127"/>
                  </a:lnTo>
                  <a:lnTo>
                    <a:pt x="1001" y="1103"/>
                  </a:lnTo>
                  <a:lnTo>
                    <a:pt x="1002" y="1077"/>
                  </a:lnTo>
                  <a:close/>
                  <a:moveTo>
                    <a:pt x="917" y="434"/>
                  </a:moveTo>
                  <a:lnTo>
                    <a:pt x="917" y="434"/>
                  </a:lnTo>
                  <a:lnTo>
                    <a:pt x="916" y="411"/>
                  </a:lnTo>
                  <a:lnTo>
                    <a:pt x="912" y="390"/>
                  </a:lnTo>
                  <a:lnTo>
                    <a:pt x="908" y="371"/>
                  </a:lnTo>
                  <a:lnTo>
                    <a:pt x="899" y="352"/>
                  </a:lnTo>
                  <a:lnTo>
                    <a:pt x="890" y="334"/>
                  </a:lnTo>
                  <a:lnTo>
                    <a:pt x="878" y="318"/>
                  </a:lnTo>
                  <a:lnTo>
                    <a:pt x="863" y="303"/>
                  </a:lnTo>
                  <a:lnTo>
                    <a:pt x="848" y="290"/>
                  </a:lnTo>
                  <a:lnTo>
                    <a:pt x="830" y="278"/>
                  </a:lnTo>
                  <a:lnTo>
                    <a:pt x="810" y="268"/>
                  </a:lnTo>
                  <a:lnTo>
                    <a:pt x="788" y="258"/>
                  </a:lnTo>
                  <a:lnTo>
                    <a:pt x="764" y="251"/>
                  </a:lnTo>
                  <a:lnTo>
                    <a:pt x="738" y="245"/>
                  </a:lnTo>
                  <a:lnTo>
                    <a:pt x="711" y="242"/>
                  </a:lnTo>
                  <a:lnTo>
                    <a:pt x="681" y="239"/>
                  </a:lnTo>
                  <a:lnTo>
                    <a:pt x="650" y="238"/>
                  </a:lnTo>
                  <a:lnTo>
                    <a:pt x="264" y="238"/>
                  </a:lnTo>
                  <a:lnTo>
                    <a:pt x="264" y="643"/>
                  </a:lnTo>
                  <a:lnTo>
                    <a:pt x="629" y="643"/>
                  </a:lnTo>
                  <a:lnTo>
                    <a:pt x="629" y="643"/>
                  </a:lnTo>
                  <a:lnTo>
                    <a:pt x="662" y="643"/>
                  </a:lnTo>
                  <a:lnTo>
                    <a:pt x="691" y="641"/>
                  </a:lnTo>
                  <a:lnTo>
                    <a:pt x="720" y="636"/>
                  </a:lnTo>
                  <a:lnTo>
                    <a:pt x="748" y="631"/>
                  </a:lnTo>
                  <a:lnTo>
                    <a:pt x="773" y="624"/>
                  </a:lnTo>
                  <a:lnTo>
                    <a:pt x="797" y="614"/>
                  </a:lnTo>
                  <a:lnTo>
                    <a:pt x="818" y="605"/>
                  </a:lnTo>
                  <a:lnTo>
                    <a:pt x="838" y="592"/>
                  </a:lnTo>
                  <a:lnTo>
                    <a:pt x="856" y="579"/>
                  </a:lnTo>
                  <a:lnTo>
                    <a:pt x="872" y="563"/>
                  </a:lnTo>
                  <a:lnTo>
                    <a:pt x="885" y="546"/>
                  </a:lnTo>
                  <a:lnTo>
                    <a:pt x="891" y="537"/>
                  </a:lnTo>
                  <a:lnTo>
                    <a:pt x="897" y="527"/>
                  </a:lnTo>
                  <a:lnTo>
                    <a:pt x="902" y="516"/>
                  </a:lnTo>
                  <a:lnTo>
                    <a:pt x="905" y="507"/>
                  </a:lnTo>
                  <a:lnTo>
                    <a:pt x="909" y="495"/>
                  </a:lnTo>
                  <a:lnTo>
                    <a:pt x="912" y="484"/>
                  </a:lnTo>
                  <a:lnTo>
                    <a:pt x="916" y="460"/>
                  </a:lnTo>
                  <a:lnTo>
                    <a:pt x="917" y="434"/>
                  </a:lnTo>
                  <a:close/>
                  <a:moveTo>
                    <a:pt x="1186" y="391"/>
                  </a:moveTo>
                  <a:lnTo>
                    <a:pt x="1186" y="391"/>
                  </a:lnTo>
                  <a:lnTo>
                    <a:pt x="1185" y="425"/>
                  </a:lnTo>
                  <a:lnTo>
                    <a:pt x="1181" y="457"/>
                  </a:lnTo>
                  <a:lnTo>
                    <a:pt x="1175" y="487"/>
                  </a:lnTo>
                  <a:lnTo>
                    <a:pt x="1167" y="515"/>
                  </a:lnTo>
                  <a:lnTo>
                    <a:pt x="1157" y="542"/>
                  </a:lnTo>
                  <a:lnTo>
                    <a:pt x="1147" y="565"/>
                  </a:lnTo>
                  <a:lnTo>
                    <a:pt x="1133" y="589"/>
                  </a:lnTo>
                  <a:lnTo>
                    <a:pt x="1119" y="610"/>
                  </a:lnTo>
                  <a:lnTo>
                    <a:pt x="1104" y="630"/>
                  </a:lnTo>
                  <a:lnTo>
                    <a:pt x="1087" y="648"/>
                  </a:lnTo>
                  <a:lnTo>
                    <a:pt x="1069" y="666"/>
                  </a:lnTo>
                  <a:lnTo>
                    <a:pt x="1050" y="681"/>
                  </a:lnTo>
                  <a:lnTo>
                    <a:pt x="1029" y="696"/>
                  </a:lnTo>
                  <a:lnTo>
                    <a:pt x="1009" y="709"/>
                  </a:lnTo>
                  <a:lnTo>
                    <a:pt x="989" y="722"/>
                  </a:lnTo>
                  <a:lnTo>
                    <a:pt x="967" y="733"/>
                  </a:lnTo>
                  <a:lnTo>
                    <a:pt x="967" y="733"/>
                  </a:lnTo>
                  <a:lnTo>
                    <a:pt x="1001" y="745"/>
                  </a:lnTo>
                  <a:lnTo>
                    <a:pt x="1032" y="758"/>
                  </a:lnTo>
                  <a:lnTo>
                    <a:pt x="1062" y="772"/>
                  </a:lnTo>
                  <a:lnTo>
                    <a:pt x="1090" y="788"/>
                  </a:lnTo>
                  <a:lnTo>
                    <a:pt x="1117" y="804"/>
                  </a:lnTo>
                  <a:lnTo>
                    <a:pt x="1142" y="822"/>
                  </a:lnTo>
                  <a:lnTo>
                    <a:pt x="1164" y="843"/>
                  </a:lnTo>
                  <a:lnTo>
                    <a:pt x="1186" y="864"/>
                  </a:lnTo>
                  <a:lnTo>
                    <a:pt x="1205" y="887"/>
                  </a:lnTo>
                  <a:lnTo>
                    <a:pt x="1213" y="899"/>
                  </a:lnTo>
                  <a:lnTo>
                    <a:pt x="1222" y="912"/>
                  </a:lnTo>
                  <a:lnTo>
                    <a:pt x="1229" y="925"/>
                  </a:lnTo>
                  <a:lnTo>
                    <a:pt x="1236" y="939"/>
                  </a:lnTo>
                  <a:lnTo>
                    <a:pt x="1242" y="952"/>
                  </a:lnTo>
                  <a:lnTo>
                    <a:pt x="1248" y="968"/>
                  </a:lnTo>
                  <a:lnTo>
                    <a:pt x="1253" y="983"/>
                  </a:lnTo>
                  <a:lnTo>
                    <a:pt x="1258" y="999"/>
                  </a:lnTo>
                  <a:lnTo>
                    <a:pt x="1261" y="1016"/>
                  </a:lnTo>
                  <a:lnTo>
                    <a:pt x="1265" y="1032"/>
                  </a:lnTo>
                  <a:lnTo>
                    <a:pt x="1267" y="1049"/>
                  </a:lnTo>
                  <a:lnTo>
                    <a:pt x="1268" y="1067"/>
                  </a:lnTo>
                  <a:lnTo>
                    <a:pt x="1270" y="1086"/>
                  </a:lnTo>
                  <a:lnTo>
                    <a:pt x="1271" y="1105"/>
                  </a:lnTo>
                  <a:lnTo>
                    <a:pt x="1271" y="1105"/>
                  </a:lnTo>
                  <a:lnTo>
                    <a:pt x="1270" y="1130"/>
                  </a:lnTo>
                  <a:lnTo>
                    <a:pt x="1267" y="1155"/>
                  </a:lnTo>
                  <a:lnTo>
                    <a:pt x="1265" y="1179"/>
                  </a:lnTo>
                  <a:lnTo>
                    <a:pt x="1260" y="1202"/>
                  </a:lnTo>
                  <a:lnTo>
                    <a:pt x="1254" y="1225"/>
                  </a:lnTo>
                  <a:lnTo>
                    <a:pt x="1247" y="1246"/>
                  </a:lnTo>
                  <a:lnTo>
                    <a:pt x="1240" y="1268"/>
                  </a:lnTo>
                  <a:lnTo>
                    <a:pt x="1230" y="1287"/>
                  </a:lnTo>
                  <a:lnTo>
                    <a:pt x="1219" y="1306"/>
                  </a:lnTo>
                  <a:lnTo>
                    <a:pt x="1207" y="1325"/>
                  </a:lnTo>
                  <a:lnTo>
                    <a:pt x="1195" y="1343"/>
                  </a:lnTo>
                  <a:lnTo>
                    <a:pt x="1181" y="1360"/>
                  </a:lnTo>
                  <a:lnTo>
                    <a:pt x="1167" y="1375"/>
                  </a:lnTo>
                  <a:lnTo>
                    <a:pt x="1150" y="1391"/>
                  </a:lnTo>
                  <a:lnTo>
                    <a:pt x="1133" y="1405"/>
                  </a:lnTo>
                  <a:lnTo>
                    <a:pt x="1115" y="1419"/>
                  </a:lnTo>
                  <a:lnTo>
                    <a:pt x="1096" y="1431"/>
                  </a:lnTo>
                  <a:lnTo>
                    <a:pt x="1077" y="1445"/>
                  </a:lnTo>
                  <a:lnTo>
                    <a:pt x="1056" y="1455"/>
                  </a:lnTo>
                  <a:lnTo>
                    <a:pt x="1034" y="1466"/>
                  </a:lnTo>
                  <a:lnTo>
                    <a:pt x="1012" y="1476"/>
                  </a:lnTo>
                  <a:lnTo>
                    <a:pt x="988" y="1484"/>
                  </a:lnTo>
                  <a:lnTo>
                    <a:pt x="963" y="1492"/>
                  </a:lnTo>
                  <a:lnTo>
                    <a:pt x="938" y="1499"/>
                  </a:lnTo>
                  <a:lnTo>
                    <a:pt x="911" y="1505"/>
                  </a:lnTo>
                  <a:lnTo>
                    <a:pt x="885" y="1511"/>
                  </a:lnTo>
                  <a:lnTo>
                    <a:pt x="856" y="1516"/>
                  </a:lnTo>
                  <a:lnTo>
                    <a:pt x="828" y="1520"/>
                  </a:lnTo>
                  <a:lnTo>
                    <a:pt x="799" y="1522"/>
                  </a:lnTo>
                  <a:lnTo>
                    <a:pt x="768" y="1525"/>
                  </a:lnTo>
                  <a:lnTo>
                    <a:pt x="738" y="1526"/>
                  </a:lnTo>
                  <a:lnTo>
                    <a:pt x="706" y="1526"/>
                  </a:lnTo>
                  <a:lnTo>
                    <a:pt x="0" y="1526"/>
                  </a:lnTo>
                  <a:lnTo>
                    <a:pt x="0" y="0"/>
                  </a:lnTo>
                  <a:lnTo>
                    <a:pt x="684" y="0"/>
                  </a:lnTo>
                  <a:lnTo>
                    <a:pt x="684" y="0"/>
                  </a:lnTo>
                  <a:lnTo>
                    <a:pt x="713" y="0"/>
                  </a:lnTo>
                  <a:lnTo>
                    <a:pt x="740" y="3"/>
                  </a:lnTo>
                  <a:lnTo>
                    <a:pt x="768" y="4"/>
                  </a:lnTo>
                  <a:lnTo>
                    <a:pt x="794" y="8"/>
                  </a:lnTo>
                  <a:lnTo>
                    <a:pt x="819" y="11"/>
                  </a:lnTo>
                  <a:lnTo>
                    <a:pt x="844" y="16"/>
                  </a:lnTo>
                  <a:lnTo>
                    <a:pt x="868" y="22"/>
                  </a:lnTo>
                  <a:lnTo>
                    <a:pt x="892" y="28"/>
                  </a:lnTo>
                  <a:lnTo>
                    <a:pt x="915" y="35"/>
                  </a:lnTo>
                  <a:lnTo>
                    <a:pt x="936" y="42"/>
                  </a:lnTo>
                  <a:lnTo>
                    <a:pt x="958" y="52"/>
                  </a:lnTo>
                  <a:lnTo>
                    <a:pt x="978" y="61"/>
                  </a:lnTo>
                  <a:lnTo>
                    <a:pt x="997" y="71"/>
                  </a:lnTo>
                  <a:lnTo>
                    <a:pt x="1015" y="82"/>
                  </a:lnTo>
                  <a:lnTo>
                    <a:pt x="1033" y="94"/>
                  </a:lnTo>
                  <a:lnTo>
                    <a:pt x="1050" y="106"/>
                  </a:lnTo>
                  <a:lnTo>
                    <a:pt x="1065" y="119"/>
                  </a:lnTo>
                  <a:lnTo>
                    <a:pt x="1081" y="133"/>
                  </a:lnTo>
                  <a:lnTo>
                    <a:pt x="1095" y="147"/>
                  </a:lnTo>
                  <a:lnTo>
                    <a:pt x="1108" y="162"/>
                  </a:lnTo>
                  <a:lnTo>
                    <a:pt x="1120" y="177"/>
                  </a:lnTo>
                  <a:lnTo>
                    <a:pt x="1131" y="194"/>
                  </a:lnTo>
                  <a:lnTo>
                    <a:pt x="1142" y="211"/>
                  </a:lnTo>
                  <a:lnTo>
                    <a:pt x="1150" y="229"/>
                  </a:lnTo>
                  <a:lnTo>
                    <a:pt x="1158" y="247"/>
                  </a:lnTo>
                  <a:lnTo>
                    <a:pt x="1166" y="266"/>
                  </a:lnTo>
                  <a:lnTo>
                    <a:pt x="1172" y="285"/>
                  </a:lnTo>
                  <a:lnTo>
                    <a:pt x="1176" y="305"/>
                  </a:lnTo>
                  <a:lnTo>
                    <a:pt x="1180" y="325"/>
                  </a:lnTo>
                  <a:lnTo>
                    <a:pt x="1184" y="347"/>
                  </a:lnTo>
                  <a:lnTo>
                    <a:pt x="1185" y="368"/>
                  </a:lnTo>
                  <a:lnTo>
                    <a:pt x="1186"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25" name="Rectangle 9" descr=" " title=" "/>
            <p:cNvSpPr>
              <a:spLocks noChangeArrowheads="1"/>
            </p:cNvSpPr>
            <p:nvPr userDrawn="1"/>
          </p:nvSpPr>
          <p:spPr bwMode="auto">
            <a:xfrm>
              <a:off x="407698" y="4851501"/>
              <a:ext cx="17603" cy="1060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26" name="Freeform 10" descr=" " title=" "/>
            <p:cNvSpPr>
              <a:spLocks noEditPoints="1"/>
            </p:cNvSpPr>
            <p:nvPr userDrawn="1"/>
          </p:nvSpPr>
          <p:spPr bwMode="auto">
            <a:xfrm>
              <a:off x="435835" y="4879638"/>
              <a:ext cx="69477" cy="79478"/>
            </a:xfrm>
            <a:custGeom>
              <a:avLst/>
              <a:gdLst>
                <a:gd name="T0" fmla="*/ 735 w 1044"/>
                <a:gd name="T1" fmla="*/ 661 h 1192"/>
                <a:gd name="T2" fmla="*/ 601 w 1044"/>
                <a:gd name="T3" fmla="*/ 636 h 1192"/>
                <a:gd name="T4" fmla="*/ 496 w 1044"/>
                <a:gd name="T5" fmla="*/ 634 h 1192"/>
                <a:gd name="T6" fmla="*/ 392 w 1044"/>
                <a:gd name="T7" fmla="*/ 653 h 1192"/>
                <a:gd name="T8" fmla="*/ 315 w 1044"/>
                <a:gd name="T9" fmla="*/ 695 h 1192"/>
                <a:gd name="T10" fmla="*/ 272 w 1044"/>
                <a:gd name="T11" fmla="*/ 758 h 1192"/>
                <a:gd name="T12" fmla="*/ 262 w 1044"/>
                <a:gd name="T13" fmla="*/ 823 h 1192"/>
                <a:gd name="T14" fmla="*/ 272 w 1044"/>
                <a:gd name="T15" fmla="*/ 879 h 1192"/>
                <a:gd name="T16" fmla="*/ 313 w 1044"/>
                <a:gd name="T17" fmla="*/ 937 h 1192"/>
                <a:gd name="T18" fmla="*/ 377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89 w 1044"/>
                <a:gd name="T33" fmla="*/ 679 h 1192"/>
                <a:gd name="T34" fmla="*/ 768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4 w 1044"/>
                <a:gd name="T47" fmla="*/ 1168 h 1192"/>
                <a:gd name="T48" fmla="*/ 185 w 1044"/>
                <a:gd name="T49" fmla="*/ 1139 h 1192"/>
                <a:gd name="T50" fmla="*/ 123 w 1044"/>
                <a:gd name="T51" fmla="*/ 1100 h 1192"/>
                <a:gd name="T52" fmla="*/ 73 w 1044"/>
                <a:gd name="T53" fmla="*/ 1050 h 1192"/>
                <a:gd name="T54" fmla="*/ 33 w 1044"/>
                <a:gd name="T55" fmla="*/ 989 h 1192"/>
                <a:gd name="T56" fmla="*/ 10 w 1044"/>
                <a:gd name="T57" fmla="*/ 917 h 1192"/>
                <a:gd name="T58" fmla="*/ 0 w 1044"/>
                <a:gd name="T59" fmla="*/ 836 h 1192"/>
                <a:gd name="T60" fmla="*/ 2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5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6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89" y="679"/>
                  </a:moveTo>
                  <a:lnTo>
                    <a:pt x="789" y="679"/>
                  </a:lnTo>
                  <a:lnTo>
                    <a:pt x="763" y="670"/>
                  </a:lnTo>
                  <a:lnTo>
                    <a:pt x="735" y="661"/>
                  </a:lnTo>
                  <a:lnTo>
                    <a:pt x="703" y="653"/>
                  </a:lnTo>
                  <a:lnTo>
                    <a:pt x="670" y="646"/>
                  </a:lnTo>
                  <a:lnTo>
                    <a:pt x="637" y="641"/>
                  </a:lnTo>
                  <a:lnTo>
                    <a:pt x="601" y="636"/>
                  </a:lnTo>
                  <a:lnTo>
                    <a:pt x="564" y="634"/>
                  </a:lnTo>
                  <a:lnTo>
                    <a:pt x="526" y="633"/>
                  </a:lnTo>
                  <a:lnTo>
                    <a:pt x="526" y="633"/>
                  </a:lnTo>
                  <a:lnTo>
                    <a:pt x="496" y="634"/>
                  </a:lnTo>
                  <a:lnTo>
                    <a:pt x="467" y="636"/>
                  </a:lnTo>
                  <a:lnTo>
                    <a:pt x="440" y="640"/>
                  </a:lnTo>
                  <a:lnTo>
                    <a:pt x="414" y="646"/>
                  </a:lnTo>
                  <a:lnTo>
                    <a:pt x="392" y="653"/>
                  </a:lnTo>
                  <a:lnTo>
                    <a:pt x="369" y="661"/>
                  </a:lnTo>
                  <a:lnTo>
                    <a:pt x="350" y="671"/>
                  </a:lnTo>
                  <a:lnTo>
                    <a:pt x="332" y="682"/>
                  </a:lnTo>
                  <a:lnTo>
                    <a:pt x="315" y="695"/>
                  </a:lnTo>
                  <a:lnTo>
                    <a:pt x="302" y="708"/>
                  </a:lnTo>
                  <a:lnTo>
                    <a:pt x="290" y="724"/>
                  </a:lnTo>
                  <a:lnTo>
                    <a:pt x="280" y="740"/>
                  </a:lnTo>
                  <a:lnTo>
                    <a:pt x="272" y="758"/>
                  </a:lnTo>
                  <a:lnTo>
                    <a:pt x="266" y="777"/>
                  </a:lnTo>
                  <a:lnTo>
                    <a:pt x="263" y="798"/>
                  </a:lnTo>
                  <a:lnTo>
                    <a:pt x="262" y="819"/>
                  </a:lnTo>
                  <a:lnTo>
                    <a:pt x="262" y="823"/>
                  </a:lnTo>
                  <a:lnTo>
                    <a:pt x="262" y="823"/>
                  </a:lnTo>
                  <a:lnTo>
                    <a:pt x="263" y="843"/>
                  </a:lnTo>
                  <a:lnTo>
                    <a:pt x="266" y="861"/>
                  </a:lnTo>
                  <a:lnTo>
                    <a:pt x="272" y="879"/>
                  </a:lnTo>
                  <a:lnTo>
                    <a:pt x="280" y="896"/>
                  </a:lnTo>
                  <a:lnTo>
                    <a:pt x="289" y="911"/>
                  </a:lnTo>
                  <a:lnTo>
                    <a:pt x="300" y="924"/>
                  </a:lnTo>
                  <a:lnTo>
                    <a:pt x="313" y="937"/>
                  </a:lnTo>
                  <a:lnTo>
                    <a:pt x="326" y="948"/>
                  </a:lnTo>
                  <a:lnTo>
                    <a:pt x="343" y="959"/>
                  </a:lnTo>
                  <a:lnTo>
                    <a:pt x="360" y="967"/>
                  </a:lnTo>
                  <a:lnTo>
                    <a:pt x="377" y="976"/>
                  </a:lnTo>
                  <a:lnTo>
                    <a:pt x="398" y="982"/>
                  </a:lnTo>
                  <a:lnTo>
                    <a:pt x="418" y="986"/>
                  </a:lnTo>
                  <a:lnTo>
                    <a:pt x="440" y="990"/>
                  </a:lnTo>
                  <a:lnTo>
                    <a:pt x="461" y="992"/>
                  </a:lnTo>
                  <a:lnTo>
                    <a:pt x="485" y="992"/>
                  </a:lnTo>
                  <a:lnTo>
                    <a:pt x="485"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3" y="802"/>
                  </a:lnTo>
                  <a:lnTo>
                    <a:pt x="786" y="790"/>
                  </a:lnTo>
                  <a:lnTo>
                    <a:pt x="788" y="777"/>
                  </a:lnTo>
                  <a:lnTo>
                    <a:pt x="788" y="764"/>
                  </a:lnTo>
                  <a:lnTo>
                    <a:pt x="789" y="751"/>
                  </a:lnTo>
                  <a:lnTo>
                    <a:pt x="789" y="679"/>
                  </a:lnTo>
                  <a:close/>
                  <a:moveTo>
                    <a:pt x="782" y="1167"/>
                  </a:moveTo>
                  <a:lnTo>
                    <a:pt x="782" y="1026"/>
                  </a:lnTo>
                  <a:lnTo>
                    <a:pt x="782" y="1026"/>
                  </a:lnTo>
                  <a:lnTo>
                    <a:pt x="768" y="1043"/>
                  </a:lnTo>
                  <a:lnTo>
                    <a:pt x="751" y="1059"/>
                  </a:lnTo>
                  <a:lnTo>
                    <a:pt x="735" y="1076"/>
                  </a:lnTo>
                  <a:lnTo>
                    <a:pt x="715"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50" y="1188"/>
                  </a:lnTo>
                  <a:lnTo>
                    <a:pt x="330" y="1186"/>
                  </a:lnTo>
                  <a:lnTo>
                    <a:pt x="311" y="1182"/>
                  </a:lnTo>
                  <a:lnTo>
                    <a:pt x="291" y="1179"/>
                  </a:lnTo>
                  <a:lnTo>
                    <a:pt x="272" y="1174"/>
                  </a:lnTo>
                  <a:lnTo>
                    <a:pt x="254" y="1168"/>
                  </a:lnTo>
                  <a:lnTo>
                    <a:pt x="237" y="1162"/>
                  </a:lnTo>
                  <a:lnTo>
                    <a:pt x="219" y="1155"/>
                  </a:lnTo>
                  <a:lnTo>
                    <a:pt x="202" y="1148"/>
                  </a:lnTo>
                  <a:lnTo>
                    <a:pt x="185" y="1139"/>
                  </a:lnTo>
                  <a:lnTo>
                    <a:pt x="168" y="1131"/>
                  </a:lnTo>
                  <a:lnTo>
                    <a:pt x="153" y="1121"/>
                  </a:lnTo>
                  <a:lnTo>
                    <a:pt x="137" y="1111"/>
                  </a:lnTo>
                  <a:lnTo>
                    <a:pt x="123" y="1100"/>
                  </a:lnTo>
                  <a:lnTo>
                    <a:pt x="110" y="1089"/>
                  </a:lnTo>
                  <a:lnTo>
                    <a:pt x="97" y="1076"/>
                  </a:lnTo>
                  <a:lnTo>
                    <a:pt x="85" y="1064"/>
                  </a:lnTo>
                  <a:lnTo>
                    <a:pt x="73" y="1050"/>
                  </a:lnTo>
                  <a:lnTo>
                    <a:pt x="62" y="1035"/>
                  </a:lnTo>
                  <a:lnTo>
                    <a:pt x="51" y="1021"/>
                  </a:lnTo>
                  <a:lnTo>
                    <a:pt x="42" y="1005"/>
                  </a:lnTo>
                  <a:lnTo>
                    <a:pt x="33" y="989"/>
                  </a:lnTo>
                  <a:lnTo>
                    <a:pt x="26" y="972"/>
                  </a:lnTo>
                  <a:lnTo>
                    <a:pt x="19" y="954"/>
                  </a:lnTo>
                  <a:lnTo>
                    <a:pt x="14" y="936"/>
                  </a:lnTo>
                  <a:lnTo>
                    <a:pt x="10" y="917"/>
                  </a:lnTo>
                  <a:lnTo>
                    <a:pt x="6" y="898"/>
                  </a:lnTo>
                  <a:lnTo>
                    <a:pt x="2" y="878"/>
                  </a:lnTo>
                  <a:lnTo>
                    <a:pt x="1" y="857"/>
                  </a:lnTo>
                  <a:lnTo>
                    <a:pt x="0" y="836"/>
                  </a:lnTo>
                  <a:lnTo>
                    <a:pt x="0" y="831"/>
                  </a:lnTo>
                  <a:lnTo>
                    <a:pt x="0" y="831"/>
                  </a:lnTo>
                  <a:lnTo>
                    <a:pt x="1" y="808"/>
                  </a:lnTo>
                  <a:lnTo>
                    <a:pt x="2" y="787"/>
                  </a:lnTo>
                  <a:lnTo>
                    <a:pt x="6"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0" y="491"/>
                  </a:lnTo>
                  <a:lnTo>
                    <a:pt x="281" y="485"/>
                  </a:lnTo>
                  <a:lnTo>
                    <a:pt x="302" y="479"/>
                  </a:lnTo>
                  <a:lnTo>
                    <a:pt x="324" y="474"/>
                  </a:lnTo>
                  <a:lnTo>
                    <a:pt x="346" y="470"/>
                  </a:lnTo>
                  <a:lnTo>
                    <a:pt x="370"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3" y="451"/>
                  </a:lnTo>
                  <a:lnTo>
                    <a:pt x="780" y="425"/>
                  </a:lnTo>
                  <a:lnTo>
                    <a:pt x="775" y="399"/>
                  </a:lnTo>
                  <a:lnTo>
                    <a:pt x="767" y="375"/>
                  </a:lnTo>
                  <a:lnTo>
                    <a:pt x="756" y="353"/>
                  </a:lnTo>
                  <a:lnTo>
                    <a:pt x="744" y="333"/>
                  </a:lnTo>
                  <a:lnTo>
                    <a:pt x="729" y="315"/>
                  </a:lnTo>
                  <a:lnTo>
                    <a:pt x="712" y="298"/>
                  </a:lnTo>
                  <a:lnTo>
                    <a:pt x="693" y="283"/>
                  </a:lnTo>
                  <a:lnTo>
                    <a:pt x="671" y="271"/>
                  </a:lnTo>
                  <a:lnTo>
                    <a:pt x="649" y="260"/>
                  </a:lnTo>
                  <a:lnTo>
                    <a:pt x="623" y="251"/>
                  </a:lnTo>
                  <a:lnTo>
                    <a:pt x="596" y="243"/>
                  </a:lnTo>
                  <a:lnTo>
                    <a:pt x="566" y="239"/>
                  </a:lnTo>
                  <a:lnTo>
                    <a:pt x="535" y="236"/>
                  </a:lnTo>
                  <a:lnTo>
                    <a:pt x="502" y="235"/>
                  </a:lnTo>
                  <a:lnTo>
                    <a:pt x="502" y="235"/>
                  </a:lnTo>
                  <a:lnTo>
                    <a:pt x="455" y="236"/>
                  </a:lnTo>
                  <a:lnTo>
                    <a:pt x="411" y="240"/>
                  </a:lnTo>
                  <a:lnTo>
                    <a:pt x="369" y="246"/>
                  </a:lnTo>
                  <a:lnTo>
                    <a:pt x="328" y="254"/>
                  </a:lnTo>
                  <a:lnTo>
                    <a:pt x="289" y="265"/>
                  </a:lnTo>
                  <a:lnTo>
                    <a:pt x="250" y="277"/>
                  </a:lnTo>
                  <a:lnTo>
                    <a:pt x="211" y="290"/>
                  </a:lnTo>
                  <a:lnTo>
                    <a:pt x="173" y="307"/>
                  </a:lnTo>
                  <a:lnTo>
                    <a:pt x="100" y="95"/>
                  </a:lnTo>
                  <a:lnTo>
                    <a:pt x="100" y="95"/>
                  </a:lnTo>
                  <a:lnTo>
                    <a:pt x="148" y="75"/>
                  </a:lnTo>
                  <a:lnTo>
                    <a:pt x="196" y="56"/>
                  </a:lnTo>
                  <a:lnTo>
                    <a:pt x="246" y="39"/>
                  </a:lnTo>
                  <a:lnTo>
                    <a:pt x="271" y="32"/>
                  </a:lnTo>
                  <a:lnTo>
                    <a:pt x="297" y="26"/>
                  </a:lnTo>
                  <a:lnTo>
                    <a:pt x="324" y="20"/>
                  </a:lnTo>
                  <a:lnTo>
                    <a:pt x="351" y="14"/>
                  </a:lnTo>
                  <a:lnTo>
                    <a:pt x="380" y="11"/>
                  </a:lnTo>
                  <a:lnTo>
                    <a:pt x="410" y="6"/>
                  </a:lnTo>
                  <a:lnTo>
                    <a:pt x="440" y="3"/>
                  </a:lnTo>
                  <a:lnTo>
                    <a:pt x="472" y="1"/>
                  </a:lnTo>
                  <a:lnTo>
                    <a:pt x="504" y="0"/>
                  </a:lnTo>
                  <a:lnTo>
                    <a:pt x="539" y="0"/>
                  </a:lnTo>
                  <a:lnTo>
                    <a:pt x="539" y="0"/>
                  </a:lnTo>
                  <a:lnTo>
                    <a:pt x="570" y="0"/>
                  </a:lnTo>
                  <a:lnTo>
                    <a:pt x="601" y="1"/>
                  </a:lnTo>
                  <a:lnTo>
                    <a:pt x="629"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8" y="126"/>
                  </a:lnTo>
                  <a:lnTo>
                    <a:pt x="934" y="143"/>
                  </a:lnTo>
                  <a:lnTo>
                    <a:pt x="948" y="160"/>
                  </a:lnTo>
                  <a:lnTo>
                    <a:pt x="961" y="178"/>
                  </a:lnTo>
                  <a:lnTo>
                    <a:pt x="973" y="197"/>
                  </a:lnTo>
                  <a:lnTo>
                    <a:pt x="985" y="216"/>
                  </a:lnTo>
                  <a:lnTo>
                    <a:pt x="996" y="236"/>
                  </a:lnTo>
                  <a:lnTo>
                    <a:pt x="1004"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27" name="Freeform 11" descr=" " title=" "/>
            <p:cNvSpPr>
              <a:spLocks/>
            </p:cNvSpPr>
            <p:nvPr userDrawn="1"/>
          </p:nvSpPr>
          <p:spPr bwMode="auto">
            <a:xfrm>
              <a:off x="514780" y="4879238"/>
              <a:ext cx="71077" cy="80012"/>
            </a:xfrm>
            <a:custGeom>
              <a:avLst/>
              <a:gdLst>
                <a:gd name="T0" fmla="*/ 531 w 1065"/>
                <a:gd name="T1" fmla="*/ 1198 h 1200"/>
                <a:gd name="T2" fmla="*/ 413 w 1065"/>
                <a:gd name="T3" fmla="*/ 1174 h 1200"/>
                <a:gd name="T4" fmla="*/ 306 w 1065"/>
                <a:gd name="T5" fmla="*/ 1128 h 1200"/>
                <a:gd name="T6" fmla="*/ 211 w 1065"/>
                <a:gd name="T7" fmla="*/ 1064 h 1200"/>
                <a:gd name="T8" fmla="*/ 131 w 1065"/>
                <a:gd name="T9" fmla="*/ 983 h 1200"/>
                <a:gd name="T10" fmla="*/ 69 w 1065"/>
                <a:gd name="T11" fmla="*/ 887 h 1200"/>
                <a:gd name="T12" fmla="*/ 25 w 1065"/>
                <a:gd name="T13" fmla="*/ 781 h 1200"/>
                <a:gd name="T14" fmla="*/ 4 w 1065"/>
                <a:gd name="T15" fmla="*/ 665 h 1200"/>
                <a:gd name="T16" fmla="*/ 1 w 1065"/>
                <a:gd name="T17" fmla="*/ 573 h 1200"/>
                <a:gd name="T18" fmla="*/ 18 w 1065"/>
                <a:gd name="T19" fmla="*/ 454 h 1200"/>
                <a:gd name="T20" fmla="*/ 56 w 1065"/>
                <a:gd name="T21" fmla="*/ 344 h 1200"/>
                <a:gd name="T22" fmla="*/ 115 w 1065"/>
                <a:gd name="T23" fmla="*/ 244 h 1200"/>
                <a:gd name="T24" fmla="*/ 190 w 1065"/>
                <a:gd name="T25" fmla="*/ 158 h 1200"/>
                <a:gd name="T26" fmla="*/ 281 w 1065"/>
                <a:gd name="T27" fmla="*/ 88 h 1200"/>
                <a:gd name="T28" fmla="*/ 386 w 1065"/>
                <a:gd name="T29" fmla="*/ 37 h 1200"/>
                <a:gd name="T30" fmla="*/ 503 w 1065"/>
                <a:gd name="T31" fmla="*/ 7 h 1200"/>
                <a:gd name="T32" fmla="*/ 597 w 1065"/>
                <a:gd name="T33" fmla="*/ 0 h 1200"/>
                <a:gd name="T34" fmla="*/ 745 w 1065"/>
                <a:gd name="T35" fmla="*/ 14 h 1200"/>
                <a:gd name="T36" fmla="*/ 868 w 1065"/>
                <a:gd name="T37" fmla="*/ 55 h 1200"/>
                <a:gd name="T38" fmla="*/ 971 w 1065"/>
                <a:gd name="T39" fmla="*/ 118 h 1200"/>
                <a:gd name="T40" fmla="*/ 1057 w 1065"/>
                <a:gd name="T41" fmla="*/ 198 h 1200"/>
                <a:gd name="T42" fmla="*/ 847 w 1065"/>
                <a:gd name="T43" fmla="*/ 329 h 1200"/>
                <a:gd name="T44" fmla="*/ 781 w 1065"/>
                <a:gd name="T45" fmla="*/ 280 h 1200"/>
                <a:gd name="T46" fmla="*/ 707 w 1065"/>
                <a:gd name="T47" fmla="*/ 247 h 1200"/>
                <a:gd name="T48" fmla="*/ 619 w 1065"/>
                <a:gd name="T49" fmla="*/ 231 h 1200"/>
                <a:gd name="T50" fmla="*/ 559 w 1065"/>
                <a:gd name="T51" fmla="*/ 233 h 1200"/>
                <a:gd name="T52" fmla="*/ 493 w 1065"/>
                <a:gd name="T53" fmla="*/ 247 h 1200"/>
                <a:gd name="T54" fmla="*/ 433 w 1065"/>
                <a:gd name="T55" fmla="*/ 276 h 1200"/>
                <a:gd name="T56" fmla="*/ 381 w 1065"/>
                <a:gd name="T57" fmla="*/ 315 h 1200"/>
                <a:gd name="T58" fmla="*/ 337 w 1065"/>
                <a:gd name="T59" fmla="*/ 365 h 1200"/>
                <a:gd name="T60" fmla="*/ 302 w 1065"/>
                <a:gd name="T61" fmla="*/ 424 h 1200"/>
                <a:gd name="T62" fmla="*/ 278 w 1065"/>
                <a:gd name="T63" fmla="*/ 489 h 1200"/>
                <a:gd name="T64" fmla="*/ 265 w 1065"/>
                <a:gd name="T65" fmla="*/ 561 h 1200"/>
                <a:gd name="T66" fmla="*/ 264 w 1065"/>
                <a:gd name="T67" fmla="*/ 618 h 1200"/>
                <a:gd name="T68" fmla="*/ 273 w 1065"/>
                <a:gd name="T69" fmla="*/ 692 h 1200"/>
                <a:gd name="T70" fmla="*/ 295 w 1065"/>
                <a:gd name="T71" fmla="*/ 762 h 1200"/>
                <a:gd name="T72" fmla="*/ 328 w 1065"/>
                <a:gd name="T73" fmla="*/ 823 h 1200"/>
                <a:gd name="T74" fmla="*/ 371 w 1065"/>
                <a:gd name="T75" fmla="*/ 875 h 1200"/>
                <a:gd name="T76" fmla="*/ 424 w 1065"/>
                <a:gd name="T77" fmla="*/ 918 h 1200"/>
                <a:gd name="T78" fmla="*/ 485 w 1065"/>
                <a:gd name="T79" fmla="*/ 949 h 1200"/>
                <a:gd name="T80" fmla="*/ 553 w 1065"/>
                <a:gd name="T81" fmla="*/ 967 h 1200"/>
                <a:gd name="T82" fmla="*/ 608 w 1065"/>
                <a:gd name="T83" fmla="*/ 972 h 1200"/>
                <a:gd name="T84" fmla="*/ 695 w 1065"/>
                <a:gd name="T85" fmla="*/ 961 h 1200"/>
                <a:gd name="T86" fmla="*/ 773 w 1065"/>
                <a:gd name="T87" fmla="*/ 931 h 1200"/>
                <a:gd name="T88" fmla="*/ 842 w 1065"/>
                <a:gd name="T89" fmla="*/ 886 h 1200"/>
                <a:gd name="T90" fmla="*/ 1065 w 1065"/>
                <a:gd name="T91" fmla="*/ 985 h 1200"/>
                <a:gd name="T92" fmla="*/ 1000 w 1065"/>
                <a:gd name="T93" fmla="*/ 1052 h 1200"/>
                <a:gd name="T94" fmla="*/ 899 w 1065"/>
                <a:gd name="T95" fmla="*/ 1125 h 1200"/>
                <a:gd name="T96" fmla="*/ 781 w 1065"/>
                <a:gd name="T97" fmla="*/ 1176 h 1200"/>
                <a:gd name="T98" fmla="*/ 635 w 1065"/>
                <a:gd name="T99" fmla="*/ 1199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65" h="1200">
                  <a:moveTo>
                    <a:pt x="595" y="1200"/>
                  </a:moveTo>
                  <a:lnTo>
                    <a:pt x="595" y="1200"/>
                  </a:lnTo>
                  <a:lnTo>
                    <a:pt x="562" y="1200"/>
                  </a:lnTo>
                  <a:lnTo>
                    <a:pt x="531" y="1198"/>
                  </a:lnTo>
                  <a:lnTo>
                    <a:pt x="502" y="1194"/>
                  </a:lnTo>
                  <a:lnTo>
                    <a:pt x="471" y="1188"/>
                  </a:lnTo>
                  <a:lnTo>
                    <a:pt x="442" y="1182"/>
                  </a:lnTo>
                  <a:lnTo>
                    <a:pt x="413" y="1174"/>
                  </a:lnTo>
                  <a:lnTo>
                    <a:pt x="385" y="1164"/>
                  </a:lnTo>
                  <a:lnTo>
                    <a:pt x="357" y="1153"/>
                  </a:lnTo>
                  <a:lnTo>
                    <a:pt x="331" y="1141"/>
                  </a:lnTo>
                  <a:lnTo>
                    <a:pt x="306" y="1128"/>
                  </a:lnTo>
                  <a:lnTo>
                    <a:pt x="281" y="1114"/>
                  </a:lnTo>
                  <a:lnTo>
                    <a:pt x="257" y="1098"/>
                  </a:lnTo>
                  <a:lnTo>
                    <a:pt x="233" y="1082"/>
                  </a:lnTo>
                  <a:lnTo>
                    <a:pt x="211" y="1064"/>
                  </a:lnTo>
                  <a:lnTo>
                    <a:pt x="190" y="1045"/>
                  </a:lnTo>
                  <a:lnTo>
                    <a:pt x="170" y="1026"/>
                  </a:lnTo>
                  <a:lnTo>
                    <a:pt x="149" y="1004"/>
                  </a:lnTo>
                  <a:lnTo>
                    <a:pt x="131" y="983"/>
                  </a:lnTo>
                  <a:lnTo>
                    <a:pt x="115" y="960"/>
                  </a:lnTo>
                  <a:lnTo>
                    <a:pt x="98" y="937"/>
                  </a:lnTo>
                  <a:lnTo>
                    <a:pt x="84" y="912"/>
                  </a:lnTo>
                  <a:lnTo>
                    <a:pt x="69" y="887"/>
                  </a:lnTo>
                  <a:lnTo>
                    <a:pt x="56" y="862"/>
                  </a:lnTo>
                  <a:lnTo>
                    <a:pt x="45" y="836"/>
                  </a:lnTo>
                  <a:lnTo>
                    <a:pt x="35" y="808"/>
                  </a:lnTo>
                  <a:lnTo>
                    <a:pt x="25" y="781"/>
                  </a:lnTo>
                  <a:lnTo>
                    <a:pt x="18" y="752"/>
                  </a:lnTo>
                  <a:lnTo>
                    <a:pt x="12" y="723"/>
                  </a:lnTo>
                  <a:lnTo>
                    <a:pt x="7" y="694"/>
                  </a:lnTo>
                  <a:lnTo>
                    <a:pt x="4" y="665"/>
                  </a:lnTo>
                  <a:lnTo>
                    <a:pt x="1" y="634"/>
                  </a:lnTo>
                  <a:lnTo>
                    <a:pt x="0" y="604"/>
                  </a:lnTo>
                  <a:lnTo>
                    <a:pt x="0" y="604"/>
                  </a:lnTo>
                  <a:lnTo>
                    <a:pt x="1" y="573"/>
                  </a:lnTo>
                  <a:lnTo>
                    <a:pt x="4" y="542"/>
                  </a:lnTo>
                  <a:lnTo>
                    <a:pt x="7" y="512"/>
                  </a:lnTo>
                  <a:lnTo>
                    <a:pt x="12" y="483"/>
                  </a:lnTo>
                  <a:lnTo>
                    <a:pt x="18" y="454"/>
                  </a:lnTo>
                  <a:lnTo>
                    <a:pt x="25" y="426"/>
                  </a:lnTo>
                  <a:lnTo>
                    <a:pt x="35" y="397"/>
                  </a:lnTo>
                  <a:lnTo>
                    <a:pt x="45" y="370"/>
                  </a:lnTo>
                  <a:lnTo>
                    <a:pt x="56" y="344"/>
                  </a:lnTo>
                  <a:lnTo>
                    <a:pt x="69" y="317"/>
                  </a:lnTo>
                  <a:lnTo>
                    <a:pt x="84" y="292"/>
                  </a:lnTo>
                  <a:lnTo>
                    <a:pt x="98" y="267"/>
                  </a:lnTo>
                  <a:lnTo>
                    <a:pt x="115" y="244"/>
                  </a:lnTo>
                  <a:lnTo>
                    <a:pt x="131" y="221"/>
                  </a:lnTo>
                  <a:lnTo>
                    <a:pt x="150" y="199"/>
                  </a:lnTo>
                  <a:lnTo>
                    <a:pt x="170" y="178"/>
                  </a:lnTo>
                  <a:lnTo>
                    <a:pt x="190" y="158"/>
                  </a:lnTo>
                  <a:lnTo>
                    <a:pt x="211" y="139"/>
                  </a:lnTo>
                  <a:lnTo>
                    <a:pt x="234" y="121"/>
                  </a:lnTo>
                  <a:lnTo>
                    <a:pt x="257" y="104"/>
                  </a:lnTo>
                  <a:lnTo>
                    <a:pt x="281" y="88"/>
                  </a:lnTo>
                  <a:lnTo>
                    <a:pt x="306" y="74"/>
                  </a:lnTo>
                  <a:lnTo>
                    <a:pt x="332" y="61"/>
                  </a:lnTo>
                  <a:lnTo>
                    <a:pt x="358" y="47"/>
                  </a:lnTo>
                  <a:lnTo>
                    <a:pt x="386" y="37"/>
                  </a:lnTo>
                  <a:lnTo>
                    <a:pt x="414" y="27"/>
                  </a:lnTo>
                  <a:lnTo>
                    <a:pt x="443" y="19"/>
                  </a:lnTo>
                  <a:lnTo>
                    <a:pt x="473" y="12"/>
                  </a:lnTo>
                  <a:lnTo>
                    <a:pt x="503" y="7"/>
                  </a:lnTo>
                  <a:lnTo>
                    <a:pt x="534" y="3"/>
                  </a:lnTo>
                  <a:lnTo>
                    <a:pt x="565" y="1"/>
                  </a:lnTo>
                  <a:lnTo>
                    <a:pt x="597" y="0"/>
                  </a:lnTo>
                  <a:lnTo>
                    <a:pt x="597" y="0"/>
                  </a:lnTo>
                  <a:lnTo>
                    <a:pt x="637" y="1"/>
                  </a:lnTo>
                  <a:lnTo>
                    <a:pt x="675" y="3"/>
                  </a:lnTo>
                  <a:lnTo>
                    <a:pt x="711" y="8"/>
                  </a:lnTo>
                  <a:lnTo>
                    <a:pt x="745" y="14"/>
                  </a:lnTo>
                  <a:lnTo>
                    <a:pt x="779" y="22"/>
                  </a:lnTo>
                  <a:lnTo>
                    <a:pt x="810" y="32"/>
                  </a:lnTo>
                  <a:lnTo>
                    <a:pt x="840" y="43"/>
                  </a:lnTo>
                  <a:lnTo>
                    <a:pt x="868" y="55"/>
                  </a:lnTo>
                  <a:lnTo>
                    <a:pt x="896" y="69"/>
                  </a:lnTo>
                  <a:lnTo>
                    <a:pt x="922" y="83"/>
                  </a:lnTo>
                  <a:lnTo>
                    <a:pt x="947" y="100"/>
                  </a:lnTo>
                  <a:lnTo>
                    <a:pt x="971" y="118"/>
                  </a:lnTo>
                  <a:lnTo>
                    <a:pt x="994" y="136"/>
                  </a:lnTo>
                  <a:lnTo>
                    <a:pt x="1015" y="156"/>
                  </a:lnTo>
                  <a:lnTo>
                    <a:pt x="1037" y="176"/>
                  </a:lnTo>
                  <a:lnTo>
                    <a:pt x="1057" y="198"/>
                  </a:lnTo>
                  <a:lnTo>
                    <a:pt x="893" y="375"/>
                  </a:lnTo>
                  <a:lnTo>
                    <a:pt x="893" y="375"/>
                  </a:lnTo>
                  <a:lnTo>
                    <a:pt x="862" y="344"/>
                  </a:lnTo>
                  <a:lnTo>
                    <a:pt x="847" y="329"/>
                  </a:lnTo>
                  <a:lnTo>
                    <a:pt x="831" y="316"/>
                  </a:lnTo>
                  <a:lnTo>
                    <a:pt x="814" y="303"/>
                  </a:lnTo>
                  <a:lnTo>
                    <a:pt x="798" y="291"/>
                  </a:lnTo>
                  <a:lnTo>
                    <a:pt x="781" y="280"/>
                  </a:lnTo>
                  <a:lnTo>
                    <a:pt x="763" y="271"/>
                  </a:lnTo>
                  <a:lnTo>
                    <a:pt x="745" y="261"/>
                  </a:lnTo>
                  <a:lnTo>
                    <a:pt x="726" y="254"/>
                  </a:lnTo>
                  <a:lnTo>
                    <a:pt x="707" y="247"/>
                  </a:lnTo>
                  <a:lnTo>
                    <a:pt x="685" y="241"/>
                  </a:lnTo>
                  <a:lnTo>
                    <a:pt x="665" y="236"/>
                  </a:lnTo>
                  <a:lnTo>
                    <a:pt x="642" y="233"/>
                  </a:lnTo>
                  <a:lnTo>
                    <a:pt x="619" y="231"/>
                  </a:lnTo>
                  <a:lnTo>
                    <a:pt x="595" y="230"/>
                  </a:lnTo>
                  <a:lnTo>
                    <a:pt x="595" y="230"/>
                  </a:lnTo>
                  <a:lnTo>
                    <a:pt x="577" y="231"/>
                  </a:lnTo>
                  <a:lnTo>
                    <a:pt x="559" y="233"/>
                  </a:lnTo>
                  <a:lnTo>
                    <a:pt x="542" y="235"/>
                  </a:lnTo>
                  <a:lnTo>
                    <a:pt x="525" y="239"/>
                  </a:lnTo>
                  <a:lnTo>
                    <a:pt x="509" y="242"/>
                  </a:lnTo>
                  <a:lnTo>
                    <a:pt x="493" y="247"/>
                  </a:lnTo>
                  <a:lnTo>
                    <a:pt x="478" y="253"/>
                  </a:lnTo>
                  <a:lnTo>
                    <a:pt x="462" y="260"/>
                  </a:lnTo>
                  <a:lnTo>
                    <a:pt x="448" y="267"/>
                  </a:lnTo>
                  <a:lnTo>
                    <a:pt x="433" y="276"/>
                  </a:lnTo>
                  <a:lnTo>
                    <a:pt x="419" y="284"/>
                  </a:lnTo>
                  <a:lnTo>
                    <a:pt x="406" y="293"/>
                  </a:lnTo>
                  <a:lnTo>
                    <a:pt x="393" y="304"/>
                  </a:lnTo>
                  <a:lnTo>
                    <a:pt x="381" y="315"/>
                  </a:lnTo>
                  <a:lnTo>
                    <a:pt x="369" y="327"/>
                  </a:lnTo>
                  <a:lnTo>
                    <a:pt x="357" y="339"/>
                  </a:lnTo>
                  <a:lnTo>
                    <a:pt x="346" y="352"/>
                  </a:lnTo>
                  <a:lnTo>
                    <a:pt x="337" y="365"/>
                  </a:lnTo>
                  <a:lnTo>
                    <a:pt x="327" y="378"/>
                  </a:lnTo>
                  <a:lnTo>
                    <a:pt x="318" y="394"/>
                  </a:lnTo>
                  <a:lnTo>
                    <a:pt x="309" y="408"/>
                  </a:lnTo>
                  <a:lnTo>
                    <a:pt x="302" y="424"/>
                  </a:lnTo>
                  <a:lnTo>
                    <a:pt x="295" y="439"/>
                  </a:lnTo>
                  <a:lnTo>
                    <a:pt x="288" y="456"/>
                  </a:lnTo>
                  <a:lnTo>
                    <a:pt x="283" y="473"/>
                  </a:lnTo>
                  <a:lnTo>
                    <a:pt x="278" y="489"/>
                  </a:lnTo>
                  <a:lnTo>
                    <a:pt x="273" y="507"/>
                  </a:lnTo>
                  <a:lnTo>
                    <a:pt x="270" y="525"/>
                  </a:lnTo>
                  <a:lnTo>
                    <a:pt x="267" y="543"/>
                  </a:lnTo>
                  <a:lnTo>
                    <a:pt x="265" y="561"/>
                  </a:lnTo>
                  <a:lnTo>
                    <a:pt x="264" y="580"/>
                  </a:lnTo>
                  <a:lnTo>
                    <a:pt x="264" y="599"/>
                  </a:lnTo>
                  <a:lnTo>
                    <a:pt x="264" y="599"/>
                  </a:lnTo>
                  <a:lnTo>
                    <a:pt x="264" y="618"/>
                  </a:lnTo>
                  <a:lnTo>
                    <a:pt x="265" y="637"/>
                  </a:lnTo>
                  <a:lnTo>
                    <a:pt x="267" y="657"/>
                  </a:lnTo>
                  <a:lnTo>
                    <a:pt x="270" y="674"/>
                  </a:lnTo>
                  <a:lnTo>
                    <a:pt x="273" y="692"/>
                  </a:lnTo>
                  <a:lnTo>
                    <a:pt x="278" y="710"/>
                  </a:lnTo>
                  <a:lnTo>
                    <a:pt x="283" y="727"/>
                  </a:lnTo>
                  <a:lnTo>
                    <a:pt x="289" y="745"/>
                  </a:lnTo>
                  <a:lnTo>
                    <a:pt x="295" y="762"/>
                  </a:lnTo>
                  <a:lnTo>
                    <a:pt x="302" y="777"/>
                  </a:lnTo>
                  <a:lnTo>
                    <a:pt x="310" y="793"/>
                  </a:lnTo>
                  <a:lnTo>
                    <a:pt x="319" y="808"/>
                  </a:lnTo>
                  <a:lnTo>
                    <a:pt x="328" y="823"/>
                  </a:lnTo>
                  <a:lnTo>
                    <a:pt x="338" y="837"/>
                  </a:lnTo>
                  <a:lnTo>
                    <a:pt x="349" y="850"/>
                  </a:lnTo>
                  <a:lnTo>
                    <a:pt x="359" y="863"/>
                  </a:lnTo>
                  <a:lnTo>
                    <a:pt x="371" y="875"/>
                  </a:lnTo>
                  <a:lnTo>
                    <a:pt x="383" y="887"/>
                  </a:lnTo>
                  <a:lnTo>
                    <a:pt x="396" y="898"/>
                  </a:lnTo>
                  <a:lnTo>
                    <a:pt x="410" y="909"/>
                  </a:lnTo>
                  <a:lnTo>
                    <a:pt x="424" y="918"/>
                  </a:lnTo>
                  <a:lnTo>
                    <a:pt x="438" y="926"/>
                  </a:lnTo>
                  <a:lnTo>
                    <a:pt x="453" y="935"/>
                  </a:lnTo>
                  <a:lnTo>
                    <a:pt x="468" y="942"/>
                  </a:lnTo>
                  <a:lnTo>
                    <a:pt x="485" y="949"/>
                  </a:lnTo>
                  <a:lnTo>
                    <a:pt x="500" y="955"/>
                  </a:lnTo>
                  <a:lnTo>
                    <a:pt x="517" y="960"/>
                  </a:lnTo>
                  <a:lnTo>
                    <a:pt x="535" y="964"/>
                  </a:lnTo>
                  <a:lnTo>
                    <a:pt x="553" y="967"/>
                  </a:lnTo>
                  <a:lnTo>
                    <a:pt x="571" y="969"/>
                  </a:lnTo>
                  <a:lnTo>
                    <a:pt x="589" y="971"/>
                  </a:lnTo>
                  <a:lnTo>
                    <a:pt x="608" y="972"/>
                  </a:lnTo>
                  <a:lnTo>
                    <a:pt x="608" y="972"/>
                  </a:lnTo>
                  <a:lnTo>
                    <a:pt x="631" y="971"/>
                  </a:lnTo>
                  <a:lnTo>
                    <a:pt x="653" y="968"/>
                  </a:lnTo>
                  <a:lnTo>
                    <a:pt x="675" y="966"/>
                  </a:lnTo>
                  <a:lnTo>
                    <a:pt x="695" y="961"/>
                  </a:lnTo>
                  <a:lnTo>
                    <a:pt x="715" y="955"/>
                  </a:lnTo>
                  <a:lnTo>
                    <a:pt x="734" y="948"/>
                  </a:lnTo>
                  <a:lnTo>
                    <a:pt x="754" y="941"/>
                  </a:lnTo>
                  <a:lnTo>
                    <a:pt x="773" y="931"/>
                  </a:lnTo>
                  <a:lnTo>
                    <a:pt x="791" y="922"/>
                  </a:lnTo>
                  <a:lnTo>
                    <a:pt x="808" y="911"/>
                  </a:lnTo>
                  <a:lnTo>
                    <a:pt x="825" y="899"/>
                  </a:lnTo>
                  <a:lnTo>
                    <a:pt x="842" y="886"/>
                  </a:lnTo>
                  <a:lnTo>
                    <a:pt x="859" y="873"/>
                  </a:lnTo>
                  <a:lnTo>
                    <a:pt x="875" y="858"/>
                  </a:lnTo>
                  <a:lnTo>
                    <a:pt x="906" y="827"/>
                  </a:lnTo>
                  <a:lnTo>
                    <a:pt x="1065" y="985"/>
                  </a:lnTo>
                  <a:lnTo>
                    <a:pt x="1065" y="985"/>
                  </a:lnTo>
                  <a:lnTo>
                    <a:pt x="1044" y="1008"/>
                  </a:lnTo>
                  <a:lnTo>
                    <a:pt x="1022" y="1030"/>
                  </a:lnTo>
                  <a:lnTo>
                    <a:pt x="1000" y="1052"/>
                  </a:lnTo>
                  <a:lnTo>
                    <a:pt x="976" y="1072"/>
                  </a:lnTo>
                  <a:lnTo>
                    <a:pt x="951" y="1090"/>
                  </a:lnTo>
                  <a:lnTo>
                    <a:pt x="926" y="1108"/>
                  </a:lnTo>
                  <a:lnTo>
                    <a:pt x="899" y="1125"/>
                  </a:lnTo>
                  <a:lnTo>
                    <a:pt x="872" y="1140"/>
                  </a:lnTo>
                  <a:lnTo>
                    <a:pt x="843" y="1153"/>
                  </a:lnTo>
                  <a:lnTo>
                    <a:pt x="812" y="1165"/>
                  </a:lnTo>
                  <a:lnTo>
                    <a:pt x="781" y="1176"/>
                  </a:lnTo>
                  <a:lnTo>
                    <a:pt x="748" y="1184"/>
                  </a:lnTo>
                  <a:lnTo>
                    <a:pt x="712" y="1192"/>
                  </a:lnTo>
                  <a:lnTo>
                    <a:pt x="675" y="1196"/>
                  </a:lnTo>
                  <a:lnTo>
                    <a:pt x="635" y="1199"/>
                  </a:lnTo>
                  <a:lnTo>
                    <a:pt x="595"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28" name="Freeform 13" descr=" " title=" "/>
            <p:cNvSpPr>
              <a:spLocks/>
            </p:cNvSpPr>
            <p:nvPr userDrawn="1"/>
          </p:nvSpPr>
          <p:spPr bwMode="auto">
            <a:xfrm>
              <a:off x="594659" y="4851501"/>
              <a:ext cx="71744" cy="106015"/>
            </a:xfrm>
            <a:custGeom>
              <a:avLst/>
              <a:gdLst>
                <a:gd name="T0" fmla="*/ 1076 w 1076"/>
                <a:gd name="T1" fmla="*/ 1590 h 1590"/>
                <a:gd name="T2" fmla="*/ 771 w 1076"/>
                <a:gd name="T3" fmla="*/ 1590 h 1590"/>
                <a:gd name="T4" fmla="*/ 425 w 1076"/>
                <a:gd name="T5" fmla="*/ 1093 h 1590"/>
                <a:gd name="T6" fmla="*/ 264 w 1076"/>
                <a:gd name="T7" fmla="*/ 1261 h 1590"/>
                <a:gd name="T8" fmla="*/ 264 w 1076"/>
                <a:gd name="T9" fmla="*/ 1590 h 1590"/>
                <a:gd name="T10" fmla="*/ 0 w 1076"/>
                <a:gd name="T11" fmla="*/ 1590 h 1590"/>
                <a:gd name="T12" fmla="*/ 0 w 1076"/>
                <a:gd name="T13" fmla="*/ 0 h 1590"/>
                <a:gd name="T14" fmla="*/ 264 w 1076"/>
                <a:gd name="T15" fmla="*/ 0 h 1590"/>
                <a:gd name="T16" fmla="*/ 264 w 1076"/>
                <a:gd name="T17" fmla="*/ 950 h 1590"/>
                <a:gd name="T18" fmla="*/ 741 w 1076"/>
                <a:gd name="T19" fmla="*/ 440 h 1590"/>
                <a:gd name="T20" fmla="*/ 1062 w 1076"/>
                <a:gd name="T21" fmla="*/ 440 h 1590"/>
                <a:gd name="T22" fmla="*/ 604 w 1076"/>
                <a:gd name="T23" fmla="*/ 908 h 1590"/>
                <a:gd name="T24" fmla="*/ 1076 w 1076"/>
                <a:gd name="T25" fmla="*/ 1590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6" h="1590">
                  <a:moveTo>
                    <a:pt x="1076" y="1590"/>
                  </a:moveTo>
                  <a:lnTo>
                    <a:pt x="771" y="1590"/>
                  </a:lnTo>
                  <a:lnTo>
                    <a:pt x="425" y="1093"/>
                  </a:lnTo>
                  <a:lnTo>
                    <a:pt x="264" y="1261"/>
                  </a:lnTo>
                  <a:lnTo>
                    <a:pt x="264" y="1590"/>
                  </a:lnTo>
                  <a:lnTo>
                    <a:pt x="0" y="1590"/>
                  </a:lnTo>
                  <a:lnTo>
                    <a:pt x="0" y="0"/>
                  </a:lnTo>
                  <a:lnTo>
                    <a:pt x="264" y="0"/>
                  </a:lnTo>
                  <a:lnTo>
                    <a:pt x="264" y="950"/>
                  </a:lnTo>
                  <a:lnTo>
                    <a:pt x="741" y="440"/>
                  </a:lnTo>
                  <a:lnTo>
                    <a:pt x="1062" y="440"/>
                  </a:lnTo>
                  <a:lnTo>
                    <a:pt x="604" y="908"/>
                  </a:lnTo>
                  <a:lnTo>
                    <a:pt x="1076"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29" name="Freeform 14" descr=" " title=" "/>
            <p:cNvSpPr>
              <a:spLocks noEditPoints="1"/>
            </p:cNvSpPr>
            <p:nvPr userDrawn="1"/>
          </p:nvSpPr>
          <p:spPr bwMode="auto">
            <a:xfrm>
              <a:off x="675871" y="4851501"/>
              <a:ext cx="79478" cy="107616"/>
            </a:xfrm>
            <a:custGeom>
              <a:avLst/>
              <a:gdLst>
                <a:gd name="T0" fmla="*/ 560 w 1191"/>
                <a:gd name="T1" fmla="*/ 646 h 1615"/>
                <a:gd name="T2" fmla="*/ 496 w 1191"/>
                <a:gd name="T3" fmla="*/ 659 h 1615"/>
                <a:gd name="T4" fmla="*/ 436 w 1191"/>
                <a:gd name="T5" fmla="*/ 686 h 1615"/>
                <a:gd name="T6" fmla="*/ 382 w 1191"/>
                <a:gd name="T7" fmla="*/ 723 h 1615"/>
                <a:gd name="T8" fmla="*/ 337 w 1191"/>
                <a:gd name="T9" fmla="*/ 770 h 1615"/>
                <a:gd name="T10" fmla="*/ 300 w 1191"/>
                <a:gd name="T11" fmla="*/ 829 h 1615"/>
                <a:gd name="T12" fmla="*/ 273 w 1191"/>
                <a:gd name="T13" fmla="*/ 897 h 1615"/>
                <a:gd name="T14" fmla="*/ 259 w 1191"/>
                <a:gd name="T15" fmla="*/ 973 h 1615"/>
                <a:gd name="T16" fmla="*/ 258 w 1191"/>
                <a:gd name="T17" fmla="*/ 1036 h 1615"/>
                <a:gd name="T18" fmla="*/ 269 w 1191"/>
                <a:gd name="T19" fmla="*/ 1114 h 1615"/>
                <a:gd name="T20" fmla="*/ 291 w 1191"/>
                <a:gd name="T21" fmla="*/ 1184 h 1615"/>
                <a:gd name="T22" fmla="*/ 326 w 1191"/>
                <a:gd name="T23" fmla="*/ 1245 h 1615"/>
                <a:gd name="T24" fmla="*/ 370 w 1191"/>
                <a:gd name="T25" fmla="*/ 1296 h 1615"/>
                <a:gd name="T26" fmla="*/ 422 w 1191"/>
                <a:gd name="T27" fmla="*/ 1337 h 1615"/>
                <a:gd name="T28" fmla="*/ 480 w 1191"/>
                <a:gd name="T29" fmla="*/ 1365 h 1615"/>
                <a:gd name="T30" fmla="*/ 543 w 1191"/>
                <a:gd name="T31" fmla="*/ 1382 h 1615"/>
                <a:gd name="T32" fmla="*/ 594 w 1191"/>
                <a:gd name="T33" fmla="*/ 1385 h 1615"/>
                <a:gd name="T34" fmla="*/ 659 w 1191"/>
                <a:gd name="T35" fmla="*/ 1378 h 1615"/>
                <a:gd name="T36" fmla="*/ 720 w 1191"/>
                <a:gd name="T37" fmla="*/ 1359 h 1615"/>
                <a:gd name="T38" fmla="*/ 776 w 1191"/>
                <a:gd name="T39" fmla="*/ 1328 h 1615"/>
                <a:gd name="T40" fmla="*/ 825 w 1191"/>
                <a:gd name="T41" fmla="*/ 1286 h 1615"/>
                <a:gd name="T42" fmla="*/ 866 w 1191"/>
                <a:gd name="T43" fmla="*/ 1233 h 1615"/>
                <a:gd name="T44" fmla="*/ 896 w 1191"/>
                <a:gd name="T45" fmla="*/ 1169 h 1615"/>
                <a:gd name="T46" fmla="*/ 915 w 1191"/>
                <a:gd name="T47" fmla="*/ 1096 h 1615"/>
                <a:gd name="T48" fmla="*/ 922 w 1191"/>
                <a:gd name="T49" fmla="*/ 1015 h 1615"/>
                <a:gd name="T50" fmla="*/ 918 w 1191"/>
                <a:gd name="T51" fmla="*/ 953 h 1615"/>
                <a:gd name="T52" fmla="*/ 902 w 1191"/>
                <a:gd name="T53" fmla="*/ 879 h 1615"/>
                <a:gd name="T54" fmla="*/ 874 w 1191"/>
                <a:gd name="T55" fmla="*/ 813 h 1615"/>
                <a:gd name="T56" fmla="*/ 836 w 1191"/>
                <a:gd name="T57" fmla="*/ 757 h 1615"/>
                <a:gd name="T58" fmla="*/ 788 w 1191"/>
                <a:gd name="T59" fmla="*/ 712 h 1615"/>
                <a:gd name="T60" fmla="*/ 734 w 1191"/>
                <a:gd name="T61" fmla="*/ 677 h 1615"/>
                <a:gd name="T62" fmla="*/ 675 w 1191"/>
                <a:gd name="T63" fmla="*/ 655 h 1615"/>
                <a:gd name="T64" fmla="*/ 610 w 1191"/>
                <a:gd name="T65" fmla="*/ 645 h 1615"/>
                <a:gd name="T66" fmla="*/ 620 w 1191"/>
                <a:gd name="T67" fmla="*/ 1614 h 1615"/>
                <a:gd name="T68" fmla="*/ 496 w 1191"/>
                <a:gd name="T69" fmla="*/ 1589 h 1615"/>
                <a:gd name="T70" fmla="*/ 395 w 1191"/>
                <a:gd name="T71" fmla="*/ 1538 h 1615"/>
                <a:gd name="T72" fmla="*/ 314 w 1191"/>
                <a:gd name="T73" fmla="*/ 1470 h 1615"/>
                <a:gd name="T74" fmla="*/ 264 w 1191"/>
                <a:gd name="T75" fmla="*/ 1590 h 1615"/>
                <a:gd name="T76" fmla="*/ 264 w 1191"/>
                <a:gd name="T77" fmla="*/ 632 h 1615"/>
                <a:gd name="T78" fmla="*/ 315 w 1191"/>
                <a:gd name="T79" fmla="*/ 567 h 1615"/>
                <a:gd name="T80" fmla="*/ 398 w 1191"/>
                <a:gd name="T81" fmla="*/ 493 h 1615"/>
                <a:gd name="T82" fmla="*/ 498 w 1191"/>
                <a:gd name="T83" fmla="*/ 442 h 1615"/>
                <a:gd name="T84" fmla="*/ 620 w 1191"/>
                <a:gd name="T85" fmla="*/ 417 h 1615"/>
                <a:gd name="T86" fmla="*/ 705 w 1191"/>
                <a:gd name="T87" fmla="*/ 418 h 1615"/>
                <a:gd name="T88" fmla="*/ 805 w 1191"/>
                <a:gd name="T89" fmla="*/ 438 h 1615"/>
                <a:gd name="T90" fmla="*/ 899 w 1191"/>
                <a:gd name="T91" fmla="*/ 478 h 1615"/>
                <a:gd name="T92" fmla="*/ 985 w 1191"/>
                <a:gd name="T93" fmla="*/ 535 h 1615"/>
                <a:gd name="T94" fmla="*/ 1061 w 1191"/>
                <a:gd name="T95" fmla="*/ 612 h 1615"/>
                <a:gd name="T96" fmla="*/ 1120 w 1191"/>
                <a:gd name="T97" fmla="*/ 706 h 1615"/>
                <a:gd name="T98" fmla="*/ 1164 w 1191"/>
                <a:gd name="T99" fmla="*/ 817 h 1615"/>
                <a:gd name="T100" fmla="*/ 1187 w 1191"/>
                <a:gd name="T101" fmla="*/ 945 h 1615"/>
                <a:gd name="T102" fmla="*/ 1189 w 1191"/>
                <a:gd name="T103" fmla="*/ 1050 h 1615"/>
                <a:gd name="T104" fmla="*/ 1172 w 1191"/>
                <a:gd name="T105" fmla="*/ 1182 h 1615"/>
                <a:gd name="T106" fmla="*/ 1133 w 1191"/>
                <a:gd name="T107" fmla="*/ 1297 h 1615"/>
                <a:gd name="T108" fmla="*/ 1077 w 1191"/>
                <a:gd name="T109" fmla="*/ 1396 h 1615"/>
                <a:gd name="T110" fmla="*/ 1006 w 1191"/>
                <a:gd name="T111" fmla="*/ 1477 h 1615"/>
                <a:gd name="T112" fmla="*/ 922 w 1191"/>
                <a:gd name="T113" fmla="*/ 1540 h 1615"/>
                <a:gd name="T114" fmla="*/ 830 w 1191"/>
                <a:gd name="T115" fmla="*/ 1584 h 1615"/>
                <a:gd name="T116" fmla="*/ 731 w 1191"/>
                <a:gd name="T117" fmla="*/ 1609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4" y="644"/>
                  </a:moveTo>
                  <a:lnTo>
                    <a:pt x="594" y="644"/>
                  </a:lnTo>
                  <a:lnTo>
                    <a:pt x="577" y="645"/>
                  </a:lnTo>
                  <a:lnTo>
                    <a:pt x="560" y="646"/>
                  </a:lnTo>
                  <a:lnTo>
                    <a:pt x="543" y="649"/>
                  </a:lnTo>
                  <a:lnTo>
                    <a:pt x="528" y="651"/>
                  </a:lnTo>
                  <a:lnTo>
                    <a:pt x="511" y="655"/>
                  </a:lnTo>
                  <a:lnTo>
                    <a:pt x="496" y="659"/>
                  </a:lnTo>
                  <a:lnTo>
                    <a:pt x="480" y="664"/>
                  </a:lnTo>
                  <a:lnTo>
                    <a:pt x="466" y="671"/>
                  </a:lnTo>
                  <a:lnTo>
                    <a:pt x="450" y="677"/>
                  </a:lnTo>
                  <a:lnTo>
                    <a:pt x="436" y="686"/>
                  </a:lnTo>
                  <a:lnTo>
                    <a:pt x="422" y="694"/>
                  </a:lnTo>
                  <a:lnTo>
                    <a:pt x="408" y="702"/>
                  </a:lnTo>
                  <a:lnTo>
                    <a:pt x="395" y="712"/>
                  </a:lnTo>
                  <a:lnTo>
                    <a:pt x="382" y="723"/>
                  </a:lnTo>
                  <a:lnTo>
                    <a:pt x="370" y="733"/>
                  </a:lnTo>
                  <a:lnTo>
                    <a:pt x="358" y="745"/>
                  </a:lnTo>
                  <a:lnTo>
                    <a:pt x="346" y="758"/>
                  </a:lnTo>
                  <a:lnTo>
                    <a:pt x="337" y="770"/>
                  </a:lnTo>
                  <a:lnTo>
                    <a:pt x="326" y="785"/>
                  </a:lnTo>
                  <a:lnTo>
                    <a:pt x="316" y="799"/>
                  </a:lnTo>
                  <a:lnTo>
                    <a:pt x="308" y="813"/>
                  </a:lnTo>
                  <a:lnTo>
                    <a:pt x="300" y="829"/>
                  </a:lnTo>
                  <a:lnTo>
                    <a:pt x="291" y="846"/>
                  </a:lnTo>
                  <a:lnTo>
                    <a:pt x="284" y="862"/>
                  </a:lnTo>
                  <a:lnTo>
                    <a:pt x="278" y="879"/>
                  </a:lnTo>
                  <a:lnTo>
                    <a:pt x="273" y="897"/>
                  </a:lnTo>
                  <a:lnTo>
                    <a:pt x="269" y="916"/>
                  </a:lnTo>
                  <a:lnTo>
                    <a:pt x="264" y="934"/>
                  </a:lnTo>
                  <a:lnTo>
                    <a:pt x="262" y="954"/>
                  </a:lnTo>
                  <a:lnTo>
                    <a:pt x="259" y="973"/>
                  </a:lnTo>
                  <a:lnTo>
                    <a:pt x="258" y="994"/>
                  </a:lnTo>
                  <a:lnTo>
                    <a:pt x="257" y="1015"/>
                  </a:lnTo>
                  <a:lnTo>
                    <a:pt x="257" y="1015"/>
                  </a:lnTo>
                  <a:lnTo>
                    <a:pt x="258" y="1036"/>
                  </a:lnTo>
                  <a:lnTo>
                    <a:pt x="259" y="1056"/>
                  </a:lnTo>
                  <a:lnTo>
                    <a:pt x="262" y="1076"/>
                  </a:lnTo>
                  <a:lnTo>
                    <a:pt x="264" y="1095"/>
                  </a:lnTo>
                  <a:lnTo>
                    <a:pt x="269" y="1114"/>
                  </a:lnTo>
                  <a:lnTo>
                    <a:pt x="273" y="1132"/>
                  </a:lnTo>
                  <a:lnTo>
                    <a:pt x="278" y="1150"/>
                  </a:lnTo>
                  <a:lnTo>
                    <a:pt x="284" y="1167"/>
                  </a:lnTo>
                  <a:lnTo>
                    <a:pt x="291" y="1184"/>
                  </a:lnTo>
                  <a:lnTo>
                    <a:pt x="300" y="1200"/>
                  </a:lnTo>
                  <a:lnTo>
                    <a:pt x="308" y="1216"/>
                  </a:lnTo>
                  <a:lnTo>
                    <a:pt x="316" y="1230"/>
                  </a:lnTo>
                  <a:lnTo>
                    <a:pt x="326" y="1245"/>
                  </a:lnTo>
                  <a:lnTo>
                    <a:pt x="337" y="1259"/>
                  </a:lnTo>
                  <a:lnTo>
                    <a:pt x="346" y="1272"/>
                  </a:lnTo>
                  <a:lnTo>
                    <a:pt x="358" y="1284"/>
                  </a:lnTo>
                  <a:lnTo>
                    <a:pt x="370" y="1296"/>
                  </a:lnTo>
                  <a:lnTo>
                    <a:pt x="382" y="1307"/>
                  </a:lnTo>
                  <a:lnTo>
                    <a:pt x="395" y="1317"/>
                  </a:lnTo>
                  <a:lnTo>
                    <a:pt x="408" y="1327"/>
                  </a:lnTo>
                  <a:lnTo>
                    <a:pt x="422" y="1337"/>
                  </a:lnTo>
                  <a:lnTo>
                    <a:pt x="436" y="1345"/>
                  </a:lnTo>
                  <a:lnTo>
                    <a:pt x="450" y="1352"/>
                  </a:lnTo>
                  <a:lnTo>
                    <a:pt x="466" y="1359"/>
                  </a:lnTo>
                  <a:lnTo>
                    <a:pt x="480" y="1365"/>
                  </a:lnTo>
                  <a:lnTo>
                    <a:pt x="496" y="1370"/>
                  </a:lnTo>
                  <a:lnTo>
                    <a:pt x="511" y="1375"/>
                  </a:lnTo>
                  <a:lnTo>
                    <a:pt x="528" y="1378"/>
                  </a:lnTo>
                  <a:lnTo>
                    <a:pt x="543" y="1382"/>
                  </a:lnTo>
                  <a:lnTo>
                    <a:pt x="560" y="1383"/>
                  </a:lnTo>
                  <a:lnTo>
                    <a:pt x="577" y="1384"/>
                  </a:lnTo>
                  <a:lnTo>
                    <a:pt x="594" y="1385"/>
                  </a:lnTo>
                  <a:lnTo>
                    <a:pt x="594" y="1385"/>
                  </a:lnTo>
                  <a:lnTo>
                    <a:pt x="610" y="1385"/>
                  </a:lnTo>
                  <a:lnTo>
                    <a:pt x="627" y="1383"/>
                  </a:lnTo>
                  <a:lnTo>
                    <a:pt x="643" y="1382"/>
                  </a:lnTo>
                  <a:lnTo>
                    <a:pt x="659" y="1378"/>
                  </a:lnTo>
                  <a:lnTo>
                    <a:pt x="675" y="1375"/>
                  </a:lnTo>
                  <a:lnTo>
                    <a:pt x="690" y="1371"/>
                  </a:lnTo>
                  <a:lnTo>
                    <a:pt x="706" y="1365"/>
                  </a:lnTo>
                  <a:lnTo>
                    <a:pt x="720" y="1359"/>
                  </a:lnTo>
                  <a:lnTo>
                    <a:pt x="736" y="1353"/>
                  </a:lnTo>
                  <a:lnTo>
                    <a:pt x="750" y="1346"/>
                  </a:lnTo>
                  <a:lnTo>
                    <a:pt x="763" y="1338"/>
                  </a:lnTo>
                  <a:lnTo>
                    <a:pt x="776" y="1328"/>
                  </a:lnTo>
                  <a:lnTo>
                    <a:pt x="789" y="1319"/>
                  </a:lnTo>
                  <a:lnTo>
                    <a:pt x="801" y="1309"/>
                  </a:lnTo>
                  <a:lnTo>
                    <a:pt x="813" y="1297"/>
                  </a:lnTo>
                  <a:lnTo>
                    <a:pt x="825" y="1286"/>
                  </a:lnTo>
                  <a:lnTo>
                    <a:pt x="836" y="1273"/>
                  </a:lnTo>
                  <a:lnTo>
                    <a:pt x="847" y="1260"/>
                  </a:lnTo>
                  <a:lnTo>
                    <a:pt x="856" y="1247"/>
                  </a:lnTo>
                  <a:lnTo>
                    <a:pt x="866" y="1233"/>
                  </a:lnTo>
                  <a:lnTo>
                    <a:pt x="874" y="1218"/>
                  </a:lnTo>
                  <a:lnTo>
                    <a:pt x="883" y="1203"/>
                  </a:lnTo>
                  <a:lnTo>
                    <a:pt x="890" y="1186"/>
                  </a:lnTo>
                  <a:lnTo>
                    <a:pt x="896" y="1169"/>
                  </a:lnTo>
                  <a:lnTo>
                    <a:pt x="902" y="1153"/>
                  </a:lnTo>
                  <a:lnTo>
                    <a:pt x="908" y="1135"/>
                  </a:lnTo>
                  <a:lnTo>
                    <a:pt x="911" y="1116"/>
                  </a:lnTo>
                  <a:lnTo>
                    <a:pt x="915" y="1096"/>
                  </a:lnTo>
                  <a:lnTo>
                    <a:pt x="918" y="1077"/>
                  </a:lnTo>
                  <a:lnTo>
                    <a:pt x="921" y="1057"/>
                  </a:lnTo>
                  <a:lnTo>
                    <a:pt x="922" y="1037"/>
                  </a:lnTo>
                  <a:lnTo>
                    <a:pt x="922" y="1015"/>
                  </a:lnTo>
                  <a:lnTo>
                    <a:pt x="922" y="1015"/>
                  </a:lnTo>
                  <a:lnTo>
                    <a:pt x="922" y="994"/>
                  </a:lnTo>
                  <a:lnTo>
                    <a:pt x="921" y="973"/>
                  </a:lnTo>
                  <a:lnTo>
                    <a:pt x="918" y="953"/>
                  </a:lnTo>
                  <a:lnTo>
                    <a:pt x="915" y="934"/>
                  </a:lnTo>
                  <a:lnTo>
                    <a:pt x="911" y="915"/>
                  </a:lnTo>
                  <a:lnTo>
                    <a:pt x="906" y="897"/>
                  </a:lnTo>
                  <a:lnTo>
                    <a:pt x="902" y="879"/>
                  </a:lnTo>
                  <a:lnTo>
                    <a:pt x="896" y="861"/>
                  </a:lnTo>
                  <a:lnTo>
                    <a:pt x="889" y="844"/>
                  </a:lnTo>
                  <a:lnTo>
                    <a:pt x="881" y="829"/>
                  </a:lnTo>
                  <a:lnTo>
                    <a:pt x="874" y="813"/>
                  </a:lnTo>
                  <a:lnTo>
                    <a:pt x="865" y="798"/>
                  </a:lnTo>
                  <a:lnTo>
                    <a:pt x="856" y="784"/>
                  </a:lnTo>
                  <a:lnTo>
                    <a:pt x="846" y="770"/>
                  </a:lnTo>
                  <a:lnTo>
                    <a:pt x="836" y="757"/>
                  </a:lnTo>
                  <a:lnTo>
                    <a:pt x="824" y="745"/>
                  </a:lnTo>
                  <a:lnTo>
                    <a:pt x="813" y="733"/>
                  </a:lnTo>
                  <a:lnTo>
                    <a:pt x="801" y="721"/>
                  </a:lnTo>
                  <a:lnTo>
                    <a:pt x="788" y="712"/>
                  </a:lnTo>
                  <a:lnTo>
                    <a:pt x="775" y="702"/>
                  </a:lnTo>
                  <a:lnTo>
                    <a:pt x="762" y="693"/>
                  </a:lnTo>
                  <a:lnTo>
                    <a:pt x="749" y="684"/>
                  </a:lnTo>
                  <a:lnTo>
                    <a:pt x="734" y="677"/>
                  </a:lnTo>
                  <a:lnTo>
                    <a:pt x="720" y="670"/>
                  </a:lnTo>
                  <a:lnTo>
                    <a:pt x="705" y="664"/>
                  </a:lnTo>
                  <a:lnTo>
                    <a:pt x="690" y="659"/>
                  </a:lnTo>
                  <a:lnTo>
                    <a:pt x="675" y="655"/>
                  </a:lnTo>
                  <a:lnTo>
                    <a:pt x="658" y="651"/>
                  </a:lnTo>
                  <a:lnTo>
                    <a:pt x="643" y="649"/>
                  </a:lnTo>
                  <a:lnTo>
                    <a:pt x="626" y="646"/>
                  </a:lnTo>
                  <a:lnTo>
                    <a:pt x="610" y="645"/>
                  </a:lnTo>
                  <a:lnTo>
                    <a:pt x="594" y="644"/>
                  </a:lnTo>
                  <a:close/>
                  <a:moveTo>
                    <a:pt x="654" y="1615"/>
                  </a:moveTo>
                  <a:lnTo>
                    <a:pt x="654" y="1615"/>
                  </a:lnTo>
                  <a:lnTo>
                    <a:pt x="620" y="1614"/>
                  </a:lnTo>
                  <a:lnTo>
                    <a:pt x="586" y="1610"/>
                  </a:lnTo>
                  <a:lnTo>
                    <a:pt x="554" y="1605"/>
                  </a:lnTo>
                  <a:lnTo>
                    <a:pt x="524" y="1598"/>
                  </a:lnTo>
                  <a:lnTo>
                    <a:pt x="496" y="1589"/>
                  </a:lnTo>
                  <a:lnTo>
                    <a:pt x="468" y="1578"/>
                  </a:lnTo>
                  <a:lnTo>
                    <a:pt x="443" y="1566"/>
                  </a:lnTo>
                  <a:lnTo>
                    <a:pt x="418" y="1553"/>
                  </a:lnTo>
                  <a:lnTo>
                    <a:pt x="395" y="1538"/>
                  </a:lnTo>
                  <a:lnTo>
                    <a:pt x="373" y="1523"/>
                  </a:lnTo>
                  <a:lnTo>
                    <a:pt x="352" y="1506"/>
                  </a:lnTo>
                  <a:lnTo>
                    <a:pt x="332" y="1488"/>
                  </a:lnTo>
                  <a:lnTo>
                    <a:pt x="314" y="1470"/>
                  </a:lnTo>
                  <a:lnTo>
                    <a:pt x="296" y="1451"/>
                  </a:lnTo>
                  <a:lnTo>
                    <a:pt x="279" y="1431"/>
                  </a:lnTo>
                  <a:lnTo>
                    <a:pt x="264" y="1412"/>
                  </a:lnTo>
                  <a:lnTo>
                    <a:pt x="264" y="1590"/>
                  </a:lnTo>
                  <a:lnTo>
                    <a:pt x="0" y="1590"/>
                  </a:lnTo>
                  <a:lnTo>
                    <a:pt x="0" y="0"/>
                  </a:lnTo>
                  <a:lnTo>
                    <a:pt x="264" y="0"/>
                  </a:lnTo>
                  <a:lnTo>
                    <a:pt x="264" y="632"/>
                  </a:lnTo>
                  <a:lnTo>
                    <a:pt x="264" y="632"/>
                  </a:lnTo>
                  <a:lnTo>
                    <a:pt x="281" y="609"/>
                  </a:lnTo>
                  <a:lnTo>
                    <a:pt x="297" y="588"/>
                  </a:lnTo>
                  <a:lnTo>
                    <a:pt x="315" y="567"/>
                  </a:lnTo>
                  <a:lnTo>
                    <a:pt x="334" y="547"/>
                  </a:lnTo>
                  <a:lnTo>
                    <a:pt x="355" y="528"/>
                  </a:lnTo>
                  <a:lnTo>
                    <a:pt x="376" y="510"/>
                  </a:lnTo>
                  <a:lnTo>
                    <a:pt x="398" y="493"/>
                  </a:lnTo>
                  <a:lnTo>
                    <a:pt x="422" y="479"/>
                  </a:lnTo>
                  <a:lnTo>
                    <a:pt x="445" y="465"/>
                  </a:lnTo>
                  <a:lnTo>
                    <a:pt x="472" y="453"/>
                  </a:lnTo>
                  <a:lnTo>
                    <a:pt x="498" y="442"/>
                  </a:lnTo>
                  <a:lnTo>
                    <a:pt x="527" y="432"/>
                  </a:lnTo>
                  <a:lnTo>
                    <a:pt x="557" y="425"/>
                  </a:lnTo>
                  <a:lnTo>
                    <a:pt x="588" y="420"/>
                  </a:lnTo>
                  <a:lnTo>
                    <a:pt x="620" y="417"/>
                  </a:lnTo>
                  <a:lnTo>
                    <a:pt x="654" y="416"/>
                  </a:lnTo>
                  <a:lnTo>
                    <a:pt x="654" y="416"/>
                  </a:lnTo>
                  <a:lnTo>
                    <a:pt x="680" y="417"/>
                  </a:lnTo>
                  <a:lnTo>
                    <a:pt x="705" y="418"/>
                  </a:lnTo>
                  <a:lnTo>
                    <a:pt x="730" y="422"/>
                  </a:lnTo>
                  <a:lnTo>
                    <a:pt x="755" y="425"/>
                  </a:lnTo>
                  <a:lnTo>
                    <a:pt x="780" y="431"/>
                  </a:lnTo>
                  <a:lnTo>
                    <a:pt x="805" y="438"/>
                  </a:lnTo>
                  <a:lnTo>
                    <a:pt x="829" y="447"/>
                  </a:lnTo>
                  <a:lnTo>
                    <a:pt x="853" y="455"/>
                  </a:lnTo>
                  <a:lnTo>
                    <a:pt x="877" y="466"/>
                  </a:lnTo>
                  <a:lnTo>
                    <a:pt x="899" y="478"/>
                  </a:lnTo>
                  <a:lnTo>
                    <a:pt x="922" y="490"/>
                  </a:lnTo>
                  <a:lnTo>
                    <a:pt x="943" y="504"/>
                  </a:lnTo>
                  <a:lnTo>
                    <a:pt x="965" y="520"/>
                  </a:lnTo>
                  <a:lnTo>
                    <a:pt x="985" y="535"/>
                  </a:lnTo>
                  <a:lnTo>
                    <a:pt x="1006" y="553"/>
                  </a:lnTo>
                  <a:lnTo>
                    <a:pt x="1025" y="571"/>
                  </a:lnTo>
                  <a:lnTo>
                    <a:pt x="1043" y="591"/>
                  </a:lnTo>
                  <a:lnTo>
                    <a:pt x="1061" y="612"/>
                  </a:lnTo>
                  <a:lnTo>
                    <a:pt x="1077" y="634"/>
                  </a:lnTo>
                  <a:lnTo>
                    <a:pt x="1093" y="657"/>
                  </a:lnTo>
                  <a:lnTo>
                    <a:pt x="1107" y="681"/>
                  </a:lnTo>
                  <a:lnTo>
                    <a:pt x="1120" y="706"/>
                  </a:lnTo>
                  <a:lnTo>
                    <a:pt x="1133" y="732"/>
                  </a:lnTo>
                  <a:lnTo>
                    <a:pt x="1144" y="760"/>
                  </a:lnTo>
                  <a:lnTo>
                    <a:pt x="1155" y="788"/>
                  </a:lnTo>
                  <a:lnTo>
                    <a:pt x="1164" y="817"/>
                  </a:lnTo>
                  <a:lnTo>
                    <a:pt x="1172" y="848"/>
                  </a:lnTo>
                  <a:lnTo>
                    <a:pt x="1179" y="879"/>
                  </a:lnTo>
                  <a:lnTo>
                    <a:pt x="1184" y="911"/>
                  </a:lnTo>
                  <a:lnTo>
                    <a:pt x="1187" y="945"/>
                  </a:lnTo>
                  <a:lnTo>
                    <a:pt x="1189" y="979"/>
                  </a:lnTo>
                  <a:lnTo>
                    <a:pt x="1191" y="1015"/>
                  </a:lnTo>
                  <a:lnTo>
                    <a:pt x="1191" y="1015"/>
                  </a:lnTo>
                  <a:lnTo>
                    <a:pt x="1189" y="1050"/>
                  </a:lnTo>
                  <a:lnTo>
                    <a:pt x="1187" y="1084"/>
                  </a:lnTo>
                  <a:lnTo>
                    <a:pt x="1184" y="1118"/>
                  </a:lnTo>
                  <a:lnTo>
                    <a:pt x="1179" y="1151"/>
                  </a:lnTo>
                  <a:lnTo>
                    <a:pt x="1172" y="1182"/>
                  </a:lnTo>
                  <a:lnTo>
                    <a:pt x="1164" y="1212"/>
                  </a:lnTo>
                  <a:lnTo>
                    <a:pt x="1155" y="1242"/>
                  </a:lnTo>
                  <a:lnTo>
                    <a:pt x="1145" y="1271"/>
                  </a:lnTo>
                  <a:lnTo>
                    <a:pt x="1133" y="1297"/>
                  </a:lnTo>
                  <a:lnTo>
                    <a:pt x="1121" y="1323"/>
                  </a:lnTo>
                  <a:lnTo>
                    <a:pt x="1107" y="1348"/>
                  </a:lnTo>
                  <a:lnTo>
                    <a:pt x="1093" y="1374"/>
                  </a:lnTo>
                  <a:lnTo>
                    <a:pt x="1077" y="1396"/>
                  </a:lnTo>
                  <a:lnTo>
                    <a:pt x="1061" y="1418"/>
                  </a:lnTo>
                  <a:lnTo>
                    <a:pt x="1044" y="1439"/>
                  </a:lnTo>
                  <a:lnTo>
                    <a:pt x="1025" y="1458"/>
                  </a:lnTo>
                  <a:lnTo>
                    <a:pt x="1006" y="1477"/>
                  </a:lnTo>
                  <a:lnTo>
                    <a:pt x="986" y="1494"/>
                  </a:lnTo>
                  <a:lnTo>
                    <a:pt x="965" y="1511"/>
                  </a:lnTo>
                  <a:lnTo>
                    <a:pt x="945" y="1525"/>
                  </a:lnTo>
                  <a:lnTo>
                    <a:pt x="922" y="1540"/>
                  </a:lnTo>
                  <a:lnTo>
                    <a:pt x="900" y="1553"/>
                  </a:lnTo>
                  <a:lnTo>
                    <a:pt x="877" y="1565"/>
                  </a:lnTo>
                  <a:lnTo>
                    <a:pt x="854" y="1574"/>
                  </a:lnTo>
                  <a:lnTo>
                    <a:pt x="830" y="1584"/>
                  </a:lnTo>
                  <a:lnTo>
                    <a:pt x="805" y="1592"/>
                  </a:lnTo>
                  <a:lnTo>
                    <a:pt x="781" y="1598"/>
                  </a:lnTo>
                  <a:lnTo>
                    <a:pt x="756" y="1604"/>
                  </a:lnTo>
                  <a:lnTo>
                    <a:pt x="731" y="1609"/>
                  </a:lnTo>
                  <a:lnTo>
                    <a:pt x="706" y="1611"/>
                  </a:lnTo>
                  <a:lnTo>
                    <a:pt x="680" y="1614"/>
                  </a:lnTo>
                  <a:lnTo>
                    <a:pt x="654" y="16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30" name="Freeform 17" descr=" " title=" "/>
            <p:cNvSpPr>
              <a:spLocks noEditPoints="1"/>
            </p:cNvSpPr>
            <p:nvPr userDrawn="1"/>
          </p:nvSpPr>
          <p:spPr bwMode="auto">
            <a:xfrm>
              <a:off x="761884" y="4879238"/>
              <a:ext cx="81745" cy="80012"/>
            </a:xfrm>
            <a:custGeom>
              <a:avLst/>
              <a:gdLst>
                <a:gd name="T0" fmla="*/ 551 w 1226"/>
                <a:gd name="T1" fmla="*/ 235 h 1200"/>
                <a:gd name="T2" fmla="*/ 465 w 1226"/>
                <a:gd name="T3" fmla="*/ 260 h 1200"/>
                <a:gd name="T4" fmla="*/ 394 w 1226"/>
                <a:gd name="T5" fmla="*/ 304 h 1200"/>
                <a:gd name="T6" fmla="*/ 335 w 1226"/>
                <a:gd name="T7" fmla="*/ 365 h 1200"/>
                <a:gd name="T8" fmla="*/ 293 w 1226"/>
                <a:gd name="T9" fmla="*/ 439 h 1200"/>
                <a:gd name="T10" fmla="*/ 268 w 1226"/>
                <a:gd name="T11" fmla="*/ 525 h 1200"/>
                <a:gd name="T12" fmla="*/ 262 w 1226"/>
                <a:gd name="T13" fmla="*/ 599 h 1200"/>
                <a:gd name="T14" fmla="*/ 273 w 1226"/>
                <a:gd name="T15" fmla="*/ 691 h 1200"/>
                <a:gd name="T16" fmla="*/ 303 w 1226"/>
                <a:gd name="T17" fmla="*/ 776 h 1200"/>
                <a:gd name="T18" fmla="*/ 350 w 1226"/>
                <a:gd name="T19" fmla="*/ 849 h 1200"/>
                <a:gd name="T20" fmla="*/ 413 w 1226"/>
                <a:gd name="T21" fmla="*/ 907 h 1200"/>
                <a:gd name="T22" fmla="*/ 488 w 1226"/>
                <a:gd name="T23" fmla="*/ 949 h 1200"/>
                <a:gd name="T24" fmla="*/ 575 w 1226"/>
                <a:gd name="T25" fmla="*/ 969 h 1200"/>
                <a:gd name="T26" fmla="*/ 653 w 1226"/>
                <a:gd name="T27" fmla="*/ 969 h 1200"/>
                <a:gd name="T28" fmla="*/ 741 w 1226"/>
                <a:gd name="T29" fmla="*/ 949 h 1200"/>
                <a:gd name="T30" fmla="*/ 818 w 1226"/>
                <a:gd name="T31" fmla="*/ 909 h 1200"/>
                <a:gd name="T32" fmla="*/ 879 w 1226"/>
                <a:gd name="T33" fmla="*/ 851 h 1200"/>
                <a:gd name="T34" fmla="*/ 924 w 1226"/>
                <a:gd name="T35" fmla="*/ 778 h 1200"/>
                <a:gd name="T36" fmla="*/ 953 w 1226"/>
                <a:gd name="T37" fmla="*/ 695 h 1200"/>
                <a:gd name="T38" fmla="*/ 962 w 1226"/>
                <a:gd name="T39" fmla="*/ 604 h 1200"/>
                <a:gd name="T40" fmla="*/ 955 w 1226"/>
                <a:gd name="T41" fmla="*/ 529 h 1200"/>
                <a:gd name="T42" fmla="*/ 930 w 1226"/>
                <a:gd name="T43" fmla="*/ 443 h 1200"/>
                <a:gd name="T44" fmla="*/ 886 w 1226"/>
                <a:gd name="T45" fmla="*/ 366 h 1200"/>
                <a:gd name="T46" fmla="*/ 826 w 1226"/>
                <a:gd name="T47" fmla="*/ 305 h 1200"/>
                <a:gd name="T48" fmla="*/ 752 w 1226"/>
                <a:gd name="T49" fmla="*/ 260 h 1200"/>
                <a:gd name="T50" fmla="*/ 666 w 1226"/>
                <a:gd name="T51" fmla="*/ 235 h 1200"/>
                <a:gd name="T52" fmla="*/ 609 w 1226"/>
                <a:gd name="T53" fmla="*/ 1200 h 1200"/>
                <a:gd name="T54" fmla="*/ 452 w 1226"/>
                <a:gd name="T55" fmla="*/ 1182 h 1200"/>
                <a:gd name="T56" fmla="*/ 313 w 1226"/>
                <a:gd name="T57" fmla="*/ 1128 h 1200"/>
                <a:gd name="T58" fmla="*/ 193 w 1226"/>
                <a:gd name="T59" fmla="*/ 1045 h 1200"/>
                <a:gd name="T60" fmla="*/ 100 w 1226"/>
                <a:gd name="T61" fmla="*/ 937 h 1200"/>
                <a:gd name="T62" fmla="*/ 34 w 1226"/>
                <a:gd name="T63" fmla="*/ 808 h 1200"/>
                <a:gd name="T64" fmla="*/ 2 w 1226"/>
                <a:gd name="T65" fmla="*/ 665 h 1200"/>
                <a:gd name="T66" fmla="*/ 2 w 1226"/>
                <a:gd name="T67" fmla="*/ 542 h 1200"/>
                <a:gd name="T68" fmla="*/ 34 w 1226"/>
                <a:gd name="T69" fmla="*/ 396 h 1200"/>
                <a:gd name="T70" fmla="*/ 100 w 1226"/>
                <a:gd name="T71" fmla="*/ 267 h 1200"/>
                <a:gd name="T72" fmla="*/ 195 w 1226"/>
                <a:gd name="T73" fmla="*/ 157 h 1200"/>
                <a:gd name="T74" fmla="*/ 315 w 1226"/>
                <a:gd name="T75" fmla="*/ 73 h 1200"/>
                <a:gd name="T76" fmla="*/ 456 w 1226"/>
                <a:gd name="T77" fmla="*/ 19 h 1200"/>
                <a:gd name="T78" fmla="*/ 613 w 1226"/>
                <a:gd name="T79" fmla="*/ 0 h 1200"/>
                <a:gd name="T80" fmla="*/ 741 w 1226"/>
                <a:gd name="T81" fmla="*/ 12 h 1200"/>
                <a:gd name="T82" fmla="*/ 886 w 1226"/>
                <a:gd name="T83" fmla="*/ 58 h 1200"/>
                <a:gd name="T84" fmla="*/ 1009 w 1226"/>
                <a:gd name="T85" fmla="*/ 137 h 1200"/>
                <a:gd name="T86" fmla="*/ 1109 w 1226"/>
                <a:gd name="T87" fmla="*/ 240 h 1200"/>
                <a:gd name="T88" fmla="*/ 1180 w 1226"/>
                <a:gd name="T89" fmla="*/ 365 h 1200"/>
                <a:gd name="T90" fmla="*/ 1219 w 1226"/>
                <a:gd name="T91" fmla="*/ 507 h 1200"/>
                <a:gd name="T92" fmla="*/ 1225 w 1226"/>
                <a:gd name="T93" fmla="*/ 629 h 1200"/>
                <a:gd name="T94" fmla="*/ 1200 w 1226"/>
                <a:gd name="T95" fmla="*/ 777 h 1200"/>
                <a:gd name="T96" fmla="*/ 1140 w 1226"/>
                <a:gd name="T97" fmla="*/ 910 h 1200"/>
                <a:gd name="T98" fmla="*/ 1051 w 1226"/>
                <a:gd name="T99" fmla="*/ 1023 h 1200"/>
                <a:gd name="T100" fmla="*/ 936 w 1226"/>
                <a:gd name="T101" fmla="*/ 1113 h 1200"/>
                <a:gd name="T102" fmla="*/ 797 w 1226"/>
                <a:gd name="T103" fmla="*/ 1173 h 1200"/>
                <a:gd name="T104" fmla="*/ 642 w 1226"/>
                <a:gd name="T105" fmla="*/ 1200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26" h="1200">
                  <a:moveTo>
                    <a:pt x="609" y="230"/>
                  </a:moveTo>
                  <a:lnTo>
                    <a:pt x="609" y="230"/>
                  </a:lnTo>
                  <a:lnTo>
                    <a:pt x="590" y="231"/>
                  </a:lnTo>
                  <a:lnTo>
                    <a:pt x="570" y="233"/>
                  </a:lnTo>
                  <a:lnTo>
                    <a:pt x="551" y="235"/>
                  </a:lnTo>
                  <a:lnTo>
                    <a:pt x="533" y="239"/>
                  </a:lnTo>
                  <a:lnTo>
                    <a:pt x="516" y="242"/>
                  </a:lnTo>
                  <a:lnTo>
                    <a:pt x="499" y="247"/>
                  </a:lnTo>
                  <a:lnTo>
                    <a:pt x="482" y="253"/>
                  </a:lnTo>
                  <a:lnTo>
                    <a:pt x="465" y="260"/>
                  </a:lnTo>
                  <a:lnTo>
                    <a:pt x="450" y="267"/>
                  </a:lnTo>
                  <a:lnTo>
                    <a:pt x="436" y="276"/>
                  </a:lnTo>
                  <a:lnTo>
                    <a:pt x="421" y="284"/>
                  </a:lnTo>
                  <a:lnTo>
                    <a:pt x="407" y="293"/>
                  </a:lnTo>
                  <a:lnTo>
                    <a:pt x="394" y="304"/>
                  </a:lnTo>
                  <a:lnTo>
                    <a:pt x="381" y="315"/>
                  </a:lnTo>
                  <a:lnTo>
                    <a:pt x="369" y="327"/>
                  </a:lnTo>
                  <a:lnTo>
                    <a:pt x="357" y="339"/>
                  </a:lnTo>
                  <a:lnTo>
                    <a:pt x="346" y="352"/>
                  </a:lnTo>
                  <a:lnTo>
                    <a:pt x="335" y="365"/>
                  </a:lnTo>
                  <a:lnTo>
                    <a:pt x="326" y="378"/>
                  </a:lnTo>
                  <a:lnTo>
                    <a:pt x="316" y="394"/>
                  </a:lnTo>
                  <a:lnTo>
                    <a:pt x="308" y="408"/>
                  </a:lnTo>
                  <a:lnTo>
                    <a:pt x="301" y="424"/>
                  </a:lnTo>
                  <a:lnTo>
                    <a:pt x="293" y="439"/>
                  </a:lnTo>
                  <a:lnTo>
                    <a:pt x="287" y="456"/>
                  </a:lnTo>
                  <a:lnTo>
                    <a:pt x="281" y="473"/>
                  </a:lnTo>
                  <a:lnTo>
                    <a:pt x="277" y="489"/>
                  </a:lnTo>
                  <a:lnTo>
                    <a:pt x="272" y="507"/>
                  </a:lnTo>
                  <a:lnTo>
                    <a:pt x="268" y="525"/>
                  </a:lnTo>
                  <a:lnTo>
                    <a:pt x="266" y="543"/>
                  </a:lnTo>
                  <a:lnTo>
                    <a:pt x="265" y="561"/>
                  </a:lnTo>
                  <a:lnTo>
                    <a:pt x="264" y="580"/>
                  </a:lnTo>
                  <a:lnTo>
                    <a:pt x="262" y="599"/>
                  </a:lnTo>
                  <a:lnTo>
                    <a:pt x="262" y="599"/>
                  </a:lnTo>
                  <a:lnTo>
                    <a:pt x="264" y="618"/>
                  </a:lnTo>
                  <a:lnTo>
                    <a:pt x="265" y="637"/>
                  </a:lnTo>
                  <a:lnTo>
                    <a:pt x="266" y="655"/>
                  </a:lnTo>
                  <a:lnTo>
                    <a:pt x="270" y="673"/>
                  </a:lnTo>
                  <a:lnTo>
                    <a:pt x="273" y="691"/>
                  </a:lnTo>
                  <a:lnTo>
                    <a:pt x="278" y="709"/>
                  </a:lnTo>
                  <a:lnTo>
                    <a:pt x="283" y="727"/>
                  </a:lnTo>
                  <a:lnTo>
                    <a:pt x="289" y="744"/>
                  </a:lnTo>
                  <a:lnTo>
                    <a:pt x="296" y="760"/>
                  </a:lnTo>
                  <a:lnTo>
                    <a:pt x="303" y="776"/>
                  </a:lnTo>
                  <a:lnTo>
                    <a:pt x="311" y="792"/>
                  </a:lnTo>
                  <a:lnTo>
                    <a:pt x="320" y="807"/>
                  </a:lnTo>
                  <a:lnTo>
                    <a:pt x="329" y="821"/>
                  </a:lnTo>
                  <a:lnTo>
                    <a:pt x="339" y="836"/>
                  </a:lnTo>
                  <a:lnTo>
                    <a:pt x="350" y="849"/>
                  </a:lnTo>
                  <a:lnTo>
                    <a:pt x="361" y="862"/>
                  </a:lnTo>
                  <a:lnTo>
                    <a:pt x="373" y="874"/>
                  </a:lnTo>
                  <a:lnTo>
                    <a:pt x="385" y="886"/>
                  </a:lnTo>
                  <a:lnTo>
                    <a:pt x="398" y="898"/>
                  </a:lnTo>
                  <a:lnTo>
                    <a:pt x="413" y="907"/>
                  </a:lnTo>
                  <a:lnTo>
                    <a:pt x="426" y="917"/>
                  </a:lnTo>
                  <a:lnTo>
                    <a:pt x="441" y="926"/>
                  </a:lnTo>
                  <a:lnTo>
                    <a:pt x="457" y="935"/>
                  </a:lnTo>
                  <a:lnTo>
                    <a:pt x="473" y="942"/>
                  </a:lnTo>
                  <a:lnTo>
                    <a:pt x="488" y="949"/>
                  </a:lnTo>
                  <a:lnTo>
                    <a:pt x="505" y="955"/>
                  </a:lnTo>
                  <a:lnTo>
                    <a:pt x="522" y="960"/>
                  </a:lnTo>
                  <a:lnTo>
                    <a:pt x="539" y="964"/>
                  </a:lnTo>
                  <a:lnTo>
                    <a:pt x="557" y="967"/>
                  </a:lnTo>
                  <a:lnTo>
                    <a:pt x="575" y="969"/>
                  </a:lnTo>
                  <a:lnTo>
                    <a:pt x="594" y="971"/>
                  </a:lnTo>
                  <a:lnTo>
                    <a:pt x="613" y="972"/>
                  </a:lnTo>
                  <a:lnTo>
                    <a:pt x="613" y="972"/>
                  </a:lnTo>
                  <a:lnTo>
                    <a:pt x="634" y="971"/>
                  </a:lnTo>
                  <a:lnTo>
                    <a:pt x="653" y="969"/>
                  </a:lnTo>
                  <a:lnTo>
                    <a:pt x="672" y="967"/>
                  </a:lnTo>
                  <a:lnTo>
                    <a:pt x="690" y="964"/>
                  </a:lnTo>
                  <a:lnTo>
                    <a:pt x="708" y="960"/>
                  </a:lnTo>
                  <a:lnTo>
                    <a:pt x="725" y="955"/>
                  </a:lnTo>
                  <a:lnTo>
                    <a:pt x="741" y="949"/>
                  </a:lnTo>
                  <a:lnTo>
                    <a:pt x="758" y="942"/>
                  </a:lnTo>
                  <a:lnTo>
                    <a:pt x="774" y="935"/>
                  </a:lnTo>
                  <a:lnTo>
                    <a:pt x="789" y="926"/>
                  </a:lnTo>
                  <a:lnTo>
                    <a:pt x="803" y="918"/>
                  </a:lnTo>
                  <a:lnTo>
                    <a:pt x="818" y="909"/>
                  </a:lnTo>
                  <a:lnTo>
                    <a:pt x="831" y="898"/>
                  </a:lnTo>
                  <a:lnTo>
                    <a:pt x="844" y="887"/>
                  </a:lnTo>
                  <a:lnTo>
                    <a:pt x="856" y="875"/>
                  </a:lnTo>
                  <a:lnTo>
                    <a:pt x="868" y="863"/>
                  </a:lnTo>
                  <a:lnTo>
                    <a:pt x="879" y="851"/>
                  </a:lnTo>
                  <a:lnTo>
                    <a:pt x="889" y="837"/>
                  </a:lnTo>
                  <a:lnTo>
                    <a:pt x="899" y="824"/>
                  </a:lnTo>
                  <a:lnTo>
                    <a:pt x="908" y="809"/>
                  </a:lnTo>
                  <a:lnTo>
                    <a:pt x="917" y="794"/>
                  </a:lnTo>
                  <a:lnTo>
                    <a:pt x="924" y="778"/>
                  </a:lnTo>
                  <a:lnTo>
                    <a:pt x="931" y="763"/>
                  </a:lnTo>
                  <a:lnTo>
                    <a:pt x="938" y="746"/>
                  </a:lnTo>
                  <a:lnTo>
                    <a:pt x="943" y="729"/>
                  </a:lnTo>
                  <a:lnTo>
                    <a:pt x="948" y="713"/>
                  </a:lnTo>
                  <a:lnTo>
                    <a:pt x="953" y="695"/>
                  </a:lnTo>
                  <a:lnTo>
                    <a:pt x="956" y="677"/>
                  </a:lnTo>
                  <a:lnTo>
                    <a:pt x="959" y="659"/>
                  </a:lnTo>
                  <a:lnTo>
                    <a:pt x="961" y="641"/>
                  </a:lnTo>
                  <a:lnTo>
                    <a:pt x="962" y="622"/>
                  </a:lnTo>
                  <a:lnTo>
                    <a:pt x="962" y="604"/>
                  </a:lnTo>
                  <a:lnTo>
                    <a:pt x="962" y="604"/>
                  </a:lnTo>
                  <a:lnTo>
                    <a:pt x="962" y="585"/>
                  </a:lnTo>
                  <a:lnTo>
                    <a:pt x="961" y="566"/>
                  </a:lnTo>
                  <a:lnTo>
                    <a:pt x="959" y="547"/>
                  </a:lnTo>
                  <a:lnTo>
                    <a:pt x="955" y="529"/>
                  </a:lnTo>
                  <a:lnTo>
                    <a:pt x="951" y="511"/>
                  </a:lnTo>
                  <a:lnTo>
                    <a:pt x="948" y="493"/>
                  </a:lnTo>
                  <a:lnTo>
                    <a:pt x="942" y="476"/>
                  </a:lnTo>
                  <a:lnTo>
                    <a:pt x="936" y="458"/>
                  </a:lnTo>
                  <a:lnTo>
                    <a:pt x="930" y="443"/>
                  </a:lnTo>
                  <a:lnTo>
                    <a:pt x="922" y="426"/>
                  </a:lnTo>
                  <a:lnTo>
                    <a:pt x="914" y="411"/>
                  </a:lnTo>
                  <a:lnTo>
                    <a:pt x="905" y="395"/>
                  </a:lnTo>
                  <a:lnTo>
                    <a:pt x="895" y="381"/>
                  </a:lnTo>
                  <a:lnTo>
                    <a:pt x="886" y="366"/>
                  </a:lnTo>
                  <a:lnTo>
                    <a:pt x="875" y="353"/>
                  </a:lnTo>
                  <a:lnTo>
                    <a:pt x="863" y="340"/>
                  </a:lnTo>
                  <a:lnTo>
                    <a:pt x="851" y="328"/>
                  </a:lnTo>
                  <a:lnTo>
                    <a:pt x="839" y="316"/>
                  </a:lnTo>
                  <a:lnTo>
                    <a:pt x="826" y="305"/>
                  </a:lnTo>
                  <a:lnTo>
                    <a:pt x="812" y="295"/>
                  </a:lnTo>
                  <a:lnTo>
                    <a:pt x="797" y="285"/>
                  </a:lnTo>
                  <a:lnTo>
                    <a:pt x="783" y="276"/>
                  </a:lnTo>
                  <a:lnTo>
                    <a:pt x="768" y="267"/>
                  </a:lnTo>
                  <a:lnTo>
                    <a:pt x="752" y="260"/>
                  </a:lnTo>
                  <a:lnTo>
                    <a:pt x="735" y="253"/>
                  </a:lnTo>
                  <a:lnTo>
                    <a:pt x="719" y="247"/>
                  </a:lnTo>
                  <a:lnTo>
                    <a:pt x="702" y="242"/>
                  </a:lnTo>
                  <a:lnTo>
                    <a:pt x="684" y="239"/>
                  </a:lnTo>
                  <a:lnTo>
                    <a:pt x="666" y="235"/>
                  </a:lnTo>
                  <a:lnTo>
                    <a:pt x="647" y="233"/>
                  </a:lnTo>
                  <a:lnTo>
                    <a:pt x="629" y="231"/>
                  </a:lnTo>
                  <a:lnTo>
                    <a:pt x="609" y="230"/>
                  </a:lnTo>
                  <a:close/>
                  <a:moveTo>
                    <a:pt x="609" y="1200"/>
                  </a:moveTo>
                  <a:lnTo>
                    <a:pt x="609" y="1200"/>
                  </a:lnTo>
                  <a:lnTo>
                    <a:pt x="576" y="1200"/>
                  </a:lnTo>
                  <a:lnTo>
                    <a:pt x="544" y="1198"/>
                  </a:lnTo>
                  <a:lnTo>
                    <a:pt x="513" y="1194"/>
                  </a:lnTo>
                  <a:lnTo>
                    <a:pt x="482" y="1188"/>
                  </a:lnTo>
                  <a:lnTo>
                    <a:pt x="452" y="1182"/>
                  </a:lnTo>
                  <a:lnTo>
                    <a:pt x="422" y="1174"/>
                  </a:lnTo>
                  <a:lnTo>
                    <a:pt x="394" y="1164"/>
                  </a:lnTo>
                  <a:lnTo>
                    <a:pt x="366" y="1153"/>
                  </a:lnTo>
                  <a:lnTo>
                    <a:pt x="339" y="1141"/>
                  </a:lnTo>
                  <a:lnTo>
                    <a:pt x="313" y="1128"/>
                  </a:lnTo>
                  <a:lnTo>
                    <a:pt x="286" y="1114"/>
                  </a:lnTo>
                  <a:lnTo>
                    <a:pt x="262" y="1098"/>
                  </a:lnTo>
                  <a:lnTo>
                    <a:pt x="238" y="1082"/>
                  </a:lnTo>
                  <a:lnTo>
                    <a:pt x="216" y="1064"/>
                  </a:lnTo>
                  <a:lnTo>
                    <a:pt x="193" y="1045"/>
                  </a:lnTo>
                  <a:lnTo>
                    <a:pt x="173" y="1026"/>
                  </a:lnTo>
                  <a:lnTo>
                    <a:pt x="152" y="1004"/>
                  </a:lnTo>
                  <a:lnTo>
                    <a:pt x="133" y="983"/>
                  </a:lnTo>
                  <a:lnTo>
                    <a:pt x="117" y="960"/>
                  </a:lnTo>
                  <a:lnTo>
                    <a:pt x="100" y="937"/>
                  </a:lnTo>
                  <a:lnTo>
                    <a:pt x="84" y="912"/>
                  </a:lnTo>
                  <a:lnTo>
                    <a:pt x="70" y="887"/>
                  </a:lnTo>
                  <a:lnTo>
                    <a:pt x="57" y="862"/>
                  </a:lnTo>
                  <a:lnTo>
                    <a:pt x="45" y="836"/>
                  </a:lnTo>
                  <a:lnTo>
                    <a:pt x="34" y="808"/>
                  </a:lnTo>
                  <a:lnTo>
                    <a:pt x="26" y="781"/>
                  </a:lnTo>
                  <a:lnTo>
                    <a:pt x="18" y="752"/>
                  </a:lnTo>
                  <a:lnTo>
                    <a:pt x="10" y="723"/>
                  </a:lnTo>
                  <a:lnTo>
                    <a:pt x="6" y="694"/>
                  </a:lnTo>
                  <a:lnTo>
                    <a:pt x="2" y="665"/>
                  </a:lnTo>
                  <a:lnTo>
                    <a:pt x="0" y="634"/>
                  </a:lnTo>
                  <a:lnTo>
                    <a:pt x="0" y="604"/>
                  </a:lnTo>
                  <a:lnTo>
                    <a:pt x="0" y="604"/>
                  </a:lnTo>
                  <a:lnTo>
                    <a:pt x="0" y="573"/>
                  </a:lnTo>
                  <a:lnTo>
                    <a:pt x="2" y="542"/>
                  </a:lnTo>
                  <a:lnTo>
                    <a:pt x="6" y="512"/>
                  </a:lnTo>
                  <a:lnTo>
                    <a:pt x="12" y="482"/>
                  </a:lnTo>
                  <a:lnTo>
                    <a:pt x="18" y="454"/>
                  </a:lnTo>
                  <a:lnTo>
                    <a:pt x="26" y="425"/>
                  </a:lnTo>
                  <a:lnTo>
                    <a:pt x="34" y="396"/>
                  </a:lnTo>
                  <a:lnTo>
                    <a:pt x="45" y="370"/>
                  </a:lnTo>
                  <a:lnTo>
                    <a:pt x="57" y="342"/>
                  </a:lnTo>
                  <a:lnTo>
                    <a:pt x="70" y="316"/>
                  </a:lnTo>
                  <a:lnTo>
                    <a:pt x="84" y="291"/>
                  </a:lnTo>
                  <a:lnTo>
                    <a:pt x="100" y="267"/>
                  </a:lnTo>
                  <a:lnTo>
                    <a:pt x="117" y="243"/>
                  </a:lnTo>
                  <a:lnTo>
                    <a:pt x="135" y="221"/>
                  </a:lnTo>
                  <a:lnTo>
                    <a:pt x="154" y="198"/>
                  </a:lnTo>
                  <a:lnTo>
                    <a:pt x="174" y="178"/>
                  </a:lnTo>
                  <a:lnTo>
                    <a:pt x="195" y="157"/>
                  </a:lnTo>
                  <a:lnTo>
                    <a:pt x="217" y="138"/>
                  </a:lnTo>
                  <a:lnTo>
                    <a:pt x="240" y="120"/>
                  </a:lnTo>
                  <a:lnTo>
                    <a:pt x="264" y="104"/>
                  </a:lnTo>
                  <a:lnTo>
                    <a:pt x="289" y="88"/>
                  </a:lnTo>
                  <a:lnTo>
                    <a:pt x="315" y="73"/>
                  </a:lnTo>
                  <a:lnTo>
                    <a:pt x="341" y="59"/>
                  </a:lnTo>
                  <a:lnTo>
                    <a:pt x="369" y="47"/>
                  </a:lnTo>
                  <a:lnTo>
                    <a:pt x="397" y="37"/>
                  </a:lnTo>
                  <a:lnTo>
                    <a:pt x="426" y="27"/>
                  </a:lnTo>
                  <a:lnTo>
                    <a:pt x="456" y="19"/>
                  </a:lnTo>
                  <a:lnTo>
                    <a:pt x="486" y="12"/>
                  </a:lnTo>
                  <a:lnTo>
                    <a:pt x="517" y="7"/>
                  </a:lnTo>
                  <a:lnTo>
                    <a:pt x="549" y="3"/>
                  </a:lnTo>
                  <a:lnTo>
                    <a:pt x="581" y="1"/>
                  </a:lnTo>
                  <a:lnTo>
                    <a:pt x="613" y="0"/>
                  </a:lnTo>
                  <a:lnTo>
                    <a:pt x="613" y="0"/>
                  </a:lnTo>
                  <a:lnTo>
                    <a:pt x="647" y="1"/>
                  </a:lnTo>
                  <a:lnTo>
                    <a:pt x="679" y="3"/>
                  </a:lnTo>
                  <a:lnTo>
                    <a:pt x="710" y="7"/>
                  </a:lnTo>
                  <a:lnTo>
                    <a:pt x="741" y="12"/>
                  </a:lnTo>
                  <a:lnTo>
                    <a:pt x="771" y="19"/>
                  </a:lnTo>
                  <a:lnTo>
                    <a:pt x="801" y="27"/>
                  </a:lnTo>
                  <a:lnTo>
                    <a:pt x="830" y="35"/>
                  </a:lnTo>
                  <a:lnTo>
                    <a:pt x="858" y="46"/>
                  </a:lnTo>
                  <a:lnTo>
                    <a:pt x="886" y="58"/>
                  </a:lnTo>
                  <a:lnTo>
                    <a:pt x="912" y="73"/>
                  </a:lnTo>
                  <a:lnTo>
                    <a:pt x="937" y="87"/>
                  </a:lnTo>
                  <a:lnTo>
                    <a:pt x="962" y="102"/>
                  </a:lnTo>
                  <a:lnTo>
                    <a:pt x="986" y="119"/>
                  </a:lnTo>
                  <a:lnTo>
                    <a:pt x="1009" y="137"/>
                  </a:lnTo>
                  <a:lnTo>
                    <a:pt x="1031" y="155"/>
                  </a:lnTo>
                  <a:lnTo>
                    <a:pt x="1052" y="175"/>
                  </a:lnTo>
                  <a:lnTo>
                    <a:pt x="1072" y="196"/>
                  </a:lnTo>
                  <a:lnTo>
                    <a:pt x="1091" y="218"/>
                  </a:lnTo>
                  <a:lnTo>
                    <a:pt x="1109" y="240"/>
                  </a:lnTo>
                  <a:lnTo>
                    <a:pt x="1125" y="264"/>
                  </a:lnTo>
                  <a:lnTo>
                    <a:pt x="1140" y="289"/>
                  </a:lnTo>
                  <a:lnTo>
                    <a:pt x="1154" y="314"/>
                  </a:lnTo>
                  <a:lnTo>
                    <a:pt x="1168" y="339"/>
                  </a:lnTo>
                  <a:lnTo>
                    <a:pt x="1180" y="365"/>
                  </a:lnTo>
                  <a:lnTo>
                    <a:pt x="1190" y="393"/>
                  </a:lnTo>
                  <a:lnTo>
                    <a:pt x="1200" y="420"/>
                  </a:lnTo>
                  <a:lnTo>
                    <a:pt x="1207" y="449"/>
                  </a:lnTo>
                  <a:lnTo>
                    <a:pt x="1214" y="479"/>
                  </a:lnTo>
                  <a:lnTo>
                    <a:pt x="1219" y="507"/>
                  </a:lnTo>
                  <a:lnTo>
                    <a:pt x="1223" y="537"/>
                  </a:lnTo>
                  <a:lnTo>
                    <a:pt x="1225" y="568"/>
                  </a:lnTo>
                  <a:lnTo>
                    <a:pt x="1226" y="599"/>
                  </a:lnTo>
                  <a:lnTo>
                    <a:pt x="1226" y="599"/>
                  </a:lnTo>
                  <a:lnTo>
                    <a:pt x="1225" y="629"/>
                  </a:lnTo>
                  <a:lnTo>
                    <a:pt x="1223" y="660"/>
                  </a:lnTo>
                  <a:lnTo>
                    <a:pt x="1219" y="690"/>
                  </a:lnTo>
                  <a:lnTo>
                    <a:pt x="1214" y="720"/>
                  </a:lnTo>
                  <a:lnTo>
                    <a:pt x="1207" y="749"/>
                  </a:lnTo>
                  <a:lnTo>
                    <a:pt x="1200" y="777"/>
                  </a:lnTo>
                  <a:lnTo>
                    <a:pt x="1190" y="805"/>
                  </a:lnTo>
                  <a:lnTo>
                    <a:pt x="1180" y="832"/>
                  </a:lnTo>
                  <a:lnTo>
                    <a:pt x="1168" y="858"/>
                  </a:lnTo>
                  <a:lnTo>
                    <a:pt x="1154" y="885"/>
                  </a:lnTo>
                  <a:lnTo>
                    <a:pt x="1140" y="910"/>
                  </a:lnTo>
                  <a:lnTo>
                    <a:pt x="1125" y="934"/>
                  </a:lnTo>
                  <a:lnTo>
                    <a:pt x="1108" y="958"/>
                  </a:lnTo>
                  <a:lnTo>
                    <a:pt x="1090" y="980"/>
                  </a:lnTo>
                  <a:lnTo>
                    <a:pt x="1071" y="1002"/>
                  </a:lnTo>
                  <a:lnTo>
                    <a:pt x="1051" y="1023"/>
                  </a:lnTo>
                  <a:lnTo>
                    <a:pt x="1029" y="1044"/>
                  </a:lnTo>
                  <a:lnTo>
                    <a:pt x="1008" y="1061"/>
                  </a:lnTo>
                  <a:lnTo>
                    <a:pt x="985" y="1081"/>
                  </a:lnTo>
                  <a:lnTo>
                    <a:pt x="960" y="1097"/>
                  </a:lnTo>
                  <a:lnTo>
                    <a:pt x="936" y="1113"/>
                  </a:lnTo>
                  <a:lnTo>
                    <a:pt x="910" y="1127"/>
                  </a:lnTo>
                  <a:lnTo>
                    <a:pt x="883" y="1140"/>
                  </a:lnTo>
                  <a:lnTo>
                    <a:pt x="856" y="1152"/>
                  </a:lnTo>
                  <a:lnTo>
                    <a:pt x="827" y="1163"/>
                  </a:lnTo>
                  <a:lnTo>
                    <a:pt x="797" y="1173"/>
                  </a:lnTo>
                  <a:lnTo>
                    <a:pt x="769" y="1181"/>
                  </a:lnTo>
                  <a:lnTo>
                    <a:pt x="738" y="1188"/>
                  </a:lnTo>
                  <a:lnTo>
                    <a:pt x="707" y="1193"/>
                  </a:lnTo>
                  <a:lnTo>
                    <a:pt x="674" y="1198"/>
                  </a:lnTo>
                  <a:lnTo>
                    <a:pt x="642" y="1200"/>
                  </a:lnTo>
                  <a:lnTo>
                    <a:pt x="609"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31" name="Freeform 20" descr=" " title=" "/>
            <p:cNvSpPr>
              <a:spLocks noEditPoints="1"/>
            </p:cNvSpPr>
            <p:nvPr userDrawn="1"/>
          </p:nvSpPr>
          <p:spPr bwMode="auto">
            <a:xfrm>
              <a:off x="848963" y="4879638"/>
              <a:ext cx="69610" cy="79478"/>
            </a:xfrm>
            <a:custGeom>
              <a:avLst/>
              <a:gdLst>
                <a:gd name="T0" fmla="*/ 733 w 1044"/>
                <a:gd name="T1" fmla="*/ 661 h 1192"/>
                <a:gd name="T2" fmla="*/ 601 w 1044"/>
                <a:gd name="T3" fmla="*/ 636 h 1192"/>
                <a:gd name="T4" fmla="*/ 496 w 1044"/>
                <a:gd name="T5" fmla="*/ 634 h 1192"/>
                <a:gd name="T6" fmla="*/ 391 w 1044"/>
                <a:gd name="T7" fmla="*/ 653 h 1192"/>
                <a:gd name="T8" fmla="*/ 315 w 1044"/>
                <a:gd name="T9" fmla="*/ 695 h 1192"/>
                <a:gd name="T10" fmla="*/ 272 w 1044"/>
                <a:gd name="T11" fmla="*/ 758 h 1192"/>
                <a:gd name="T12" fmla="*/ 262 w 1044"/>
                <a:gd name="T13" fmla="*/ 823 h 1192"/>
                <a:gd name="T14" fmla="*/ 271 w 1044"/>
                <a:gd name="T15" fmla="*/ 879 h 1192"/>
                <a:gd name="T16" fmla="*/ 312 w 1044"/>
                <a:gd name="T17" fmla="*/ 937 h 1192"/>
                <a:gd name="T18" fmla="*/ 378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90 w 1044"/>
                <a:gd name="T33" fmla="*/ 679 h 1192"/>
                <a:gd name="T34" fmla="*/ 767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5 w 1044"/>
                <a:gd name="T47" fmla="*/ 1168 h 1192"/>
                <a:gd name="T48" fmla="*/ 184 w 1044"/>
                <a:gd name="T49" fmla="*/ 1139 h 1192"/>
                <a:gd name="T50" fmla="*/ 123 w 1044"/>
                <a:gd name="T51" fmla="*/ 1100 h 1192"/>
                <a:gd name="T52" fmla="*/ 73 w 1044"/>
                <a:gd name="T53" fmla="*/ 1050 h 1192"/>
                <a:gd name="T54" fmla="*/ 34 w 1044"/>
                <a:gd name="T55" fmla="*/ 989 h 1192"/>
                <a:gd name="T56" fmla="*/ 9 w 1044"/>
                <a:gd name="T57" fmla="*/ 917 h 1192"/>
                <a:gd name="T58" fmla="*/ 0 w 1044"/>
                <a:gd name="T59" fmla="*/ 836 h 1192"/>
                <a:gd name="T60" fmla="*/ 3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4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5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90" y="679"/>
                  </a:moveTo>
                  <a:lnTo>
                    <a:pt x="790" y="679"/>
                  </a:lnTo>
                  <a:lnTo>
                    <a:pt x="762" y="670"/>
                  </a:lnTo>
                  <a:lnTo>
                    <a:pt x="733" y="661"/>
                  </a:lnTo>
                  <a:lnTo>
                    <a:pt x="704" y="653"/>
                  </a:lnTo>
                  <a:lnTo>
                    <a:pt x="670" y="646"/>
                  </a:lnTo>
                  <a:lnTo>
                    <a:pt x="637" y="641"/>
                  </a:lnTo>
                  <a:lnTo>
                    <a:pt x="601" y="636"/>
                  </a:lnTo>
                  <a:lnTo>
                    <a:pt x="564" y="634"/>
                  </a:lnTo>
                  <a:lnTo>
                    <a:pt x="526" y="633"/>
                  </a:lnTo>
                  <a:lnTo>
                    <a:pt x="526" y="633"/>
                  </a:lnTo>
                  <a:lnTo>
                    <a:pt x="496" y="634"/>
                  </a:lnTo>
                  <a:lnTo>
                    <a:pt x="467" y="636"/>
                  </a:lnTo>
                  <a:lnTo>
                    <a:pt x="440" y="640"/>
                  </a:lnTo>
                  <a:lnTo>
                    <a:pt x="415" y="646"/>
                  </a:lnTo>
                  <a:lnTo>
                    <a:pt x="391" y="653"/>
                  </a:lnTo>
                  <a:lnTo>
                    <a:pt x="369" y="661"/>
                  </a:lnTo>
                  <a:lnTo>
                    <a:pt x="350" y="671"/>
                  </a:lnTo>
                  <a:lnTo>
                    <a:pt x="332" y="682"/>
                  </a:lnTo>
                  <a:lnTo>
                    <a:pt x="315" y="695"/>
                  </a:lnTo>
                  <a:lnTo>
                    <a:pt x="301" y="708"/>
                  </a:lnTo>
                  <a:lnTo>
                    <a:pt x="289" y="724"/>
                  </a:lnTo>
                  <a:lnTo>
                    <a:pt x="280" y="740"/>
                  </a:lnTo>
                  <a:lnTo>
                    <a:pt x="272" y="758"/>
                  </a:lnTo>
                  <a:lnTo>
                    <a:pt x="266" y="777"/>
                  </a:lnTo>
                  <a:lnTo>
                    <a:pt x="263" y="798"/>
                  </a:lnTo>
                  <a:lnTo>
                    <a:pt x="262" y="819"/>
                  </a:lnTo>
                  <a:lnTo>
                    <a:pt x="262" y="823"/>
                  </a:lnTo>
                  <a:lnTo>
                    <a:pt x="262" y="823"/>
                  </a:lnTo>
                  <a:lnTo>
                    <a:pt x="263" y="843"/>
                  </a:lnTo>
                  <a:lnTo>
                    <a:pt x="266" y="861"/>
                  </a:lnTo>
                  <a:lnTo>
                    <a:pt x="271" y="879"/>
                  </a:lnTo>
                  <a:lnTo>
                    <a:pt x="280" y="896"/>
                  </a:lnTo>
                  <a:lnTo>
                    <a:pt x="288" y="911"/>
                  </a:lnTo>
                  <a:lnTo>
                    <a:pt x="300" y="924"/>
                  </a:lnTo>
                  <a:lnTo>
                    <a:pt x="312" y="937"/>
                  </a:lnTo>
                  <a:lnTo>
                    <a:pt x="326" y="948"/>
                  </a:lnTo>
                  <a:lnTo>
                    <a:pt x="342" y="959"/>
                  </a:lnTo>
                  <a:lnTo>
                    <a:pt x="360" y="967"/>
                  </a:lnTo>
                  <a:lnTo>
                    <a:pt x="378" y="976"/>
                  </a:lnTo>
                  <a:lnTo>
                    <a:pt x="397" y="982"/>
                  </a:lnTo>
                  <a:lnTo>
                    <a:pt x="417" y="986"/>
                  </a:lnTo>
                  <a:lnTo>
                    <a:pt x="438" y="990"/>
                  </a:lnTo>
                  <a:lnTo>
                    <a:pt x="461" y="992"/>
                  </a:lnTo>
                  <a:lnTo>
                    <a:pt x="484" y="992"/>
                  </a:lnTo>
                  <a:lnTo>
                    <a:pt x="484"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4" y="802"/>
                  </a:lnTo>
                  <a:lnTo>
                    <a:pt x="786" y="790"/>
                  </a:lnTo>
                  <a:lnTo>
                    <a:pt x="787" y="777"/>
                  </a:lnTo>
                  <a:lnTo>
                    <a:pt x="788" y="764"/>
                  </a:lnTo>
                  <a:lnTo>
                    <a:pt x="790" y="751"/>
                  </a:lnTo>
                  <a:lnTo>
                    <a:pt x="790" y="679"/>
                  </a:lnTo>
                  <a:close/>
                  <a:moveTo>
                    <a:pt x="782" y="1167"/>
                  </a:moveTo>
                  <a:lnTo>
                    <a:pt x="782" y="1026"/>
                  </a:lnTo>
                  <a:lnTo>
                    <a:pt x="782" y="1026"/>
                  </a:lnTo>
                  <a:lnTo>
                    <a:pt x="767" y="1043"/>
                  </a:lnTo>
                  <a:lnTo>
                    <a:pt x="751" y="1059"/>
                  </a:lnTo>
                  <a:lnTo>
                    <a:pt x="733" y="1076"/>
                  </a:lnTo>
                  <a:lnTo>
                    <a:pt x="716"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49" y="1188"/>
                  </a:lnTo>
                  <a:lnTo>
                    <a:pt x="330" y="1186"/>
                  </a:lnTo>
                  <a:lnTo>
                    <a:pt x="311" y="1182"/>
                  </a:lnTo>
                  <a:lnTo>
                    <a:pt x="292" y="1179"/>
                  </a:lnTo>
                  <a:lnTo>
                    <a:pt x="272" y="1174"/>
                  </a:lnTo>
                  <a:lnTo>
                    <a:pt x="255" y="1168"/>
                  </a:lnTo>
                  <a:lnTo>
                    <a:pt x="235" y="1162"/>
                  </a:lnTo>
                  <a:lnTo>
                    <a:pt x="219" y="1155"/>
                  </a:lnTo>
                  <a:lnTo>
                    <a:pt x="201" y="1148"/>
                  </a:lnTo>
                  <a:lnTo>
                    <a:pt x="184" y="1139"/>
                  </a:lnTo>
                  <a:lnTo>
                    <a:pt x="169" y="1131"/>
                  </a:lnTo>
                  <a:lnTo>
                    <a:pt x="153" y="1121"/>
                  </a:lnTo>
                  <a:lnTo>
                    <a:pt x="137" y="1111"/>
                  </a:lnTo>
                  <a:lnTo>
                    <a:pt x="123" y="1100"/>
                  </a:lnTo>
                  <a:lnTo>
                    <a:pt x="110" y="1089"/>
                  </a:lnTo>
                  <a:lnTo>
                    <a:pt x="97" y="1076"/>
                  </a:lnTo>
                  <a:lnTo>
                    <a:pt x="84" y="1064"/>
                  </a:lnTo>
                  <a:lnTo>
                    <a:pt x="73" y="1050"/>
                  </a:lnTo>
                  <a:lnTo>
                    <a:pt x="61" y="1035"/>
                  </a:lnTo>
                  <a:lnTo>
                    <a:pt x="52" y="1021"/>
                  </a:lnTo>
                  <a:lnTo>
                    <a:pt x="42" y="1005"/>
                  </a:lnTo>
                  <a:lnTo>
                    <a:pt x="34" y="989"/>
                  </a:lnTo>
                  <a:lnTo>
                    <a:pt x="26" y="972"/>
                  </a:lnTo>
                  <a:lnTo>
                    <a:pt x="19" y="954"/>
                  </a:lnTo>
                  <a:lnTo>
                    <a:pt x="13" y="936"/>
                  </a:lnTo>
                  <a:lnTo>
                    <a:pt x="9" y="917"/>
                  </a:lnTo>
                  <a:lnTo>
                    <a:pt x="5" y="898"/>
                  </a:lnTo>
                  <a:lnTo>
                    <a:pt x="3" y="878"/>
                  </a:lnTo>
                  <a:lnTo>
                    <a:pt x="1" y="857"/>
                  </a:lnTo>
                  <a:lnTo>
                    <a:pt x="0" y="836"/>
                  </a:lnTo>
                  <a:lnTo>
                    <a:pt x="0" y="831"/>
                  </a:lnTo>
                  <a:lnTo>
                    <a:pt x="0" y="831"/>
                  </a:lnTo>
                  <a:lnTo>
                    <a:pt x="1" y="808"/>
                  </a:lnTo>
                  <a:lnTo>
                    <a:pt x="3" y="787"/>
                  </a:lnTo>
                  <a:lnTo>
                    <a:pt x="5"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1" y="491"/>
                  </a:lnTo>
                  <a:lnTo>
                    <a:pt x="281" y="485"/>
                  </a:lnTo>
                  <a:lnTo>
                    <a:pt x="302" y="479"/>
                  </a:lnTo>
                  <a:lnTo>
                    <a:pt x="324" y="474"/>
                  </a:lnTo>
                  <a:lnTo>
                    <a:pt x="346" y="470"/>
                  </a:lnTo>
                  <a:lnTo>
                    <a:pt x="369"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4" y="451"/>
                  </a:lnTo>
                  <a:lnTo>
                    <a:pt x="780" y="425"/>
                  </a:lnTo>
                  <a:lnTo>
                    <a:pt x="774" y="399"/>
                  </a:lnTo>
                  <a:lnTo>
                    <a:pt x="767" y="375"/>
                  </a:lnTo>
                  <a:lnTo>
                    <a:pt x="756" y="353"/>
                  </a:lnTo>
                  <a:lnTo>
                    <a:pt x="743" y="333"/>
                  </a:lnTo>
                  <a:lnTo>
                    <a:pt x="729" y="315"/>
                  </a:lnTo>
                  <a:lnTo>
                    <a:pt x="712" y="298"/>
                  </a:lnTo>
                  <a:lnTo>
                    <a:pt x="693" y="283"/>
                  </a:lnTo>
                  <a:lnTo>
                    <a:pt x="671" y="271"/>
                  </a:lnTo>
                  <a:lnTo>
                    <a:pt x="649" y="260"/>
                  </a:lnTo>
                  <a:lnTo>
                    <a:pt x="624" y="251"/>
                  </a:lnTo>
                  <a:lnTo>
                    <a:pt x="596" y="243"/>
                  </a:lnTo>
                  <a:lnTo>
                    <a:pt x="566" y="239"/>
                  </a:lnTo>
                  <a:lnTo>
                    <a:pt x="535" y="236"/>
                  </a:lnTo>
                  <a:lnTo>
                    <a:pt x="502" y="235"/>
                  </a:lnTo>
                  <a:lnTo>
                    <a:pt x="502" y="235"/>
                  </a:lnTo>
                  <a:lnTo>
                    <a:pt x="455" y="236"/>
                  </a:lnTo>
                  <a:lnTo>
                    <a:pt x="411" y="240"/>
                  </a:lnTo>
                  <a:lnTo>
                    <a:pt x="368" y="246"/>
                  </a:lnTo>
                  <a:lnTo>
                    <a:pt x="329" y="254"/>
                  </a:lnTo>
                  <a:lnTo>
                    <a:pt x="289" y="265"/>
                  </a:lnTo>
                  <a:lnTo>
                    <a:pt x="250" y="277"/>
                  </a:lnTo>
                  <a:lnTo>
                    <a:pt x="212" y="290"/>
                  </a:lnTo>
                  <a:lnTo>
                    <a:pt x="172" y="307"/>
                  </a:lnTo>
                  <a:lnTo>
                    <a:pt x="100" y="95"/>
                  </a:lnTo>
                  <a:lnTo>
                    <a:pt x="100" y="95"/>
                  </a:lnTo>
                  <a:lnTo>
                    <a:pt x="148" y="75"/>
                  </a:lnTo>
                  <a:lnTo>
                    <a:pt x="196" y="56"/>
                  </a:lnTo>
                  <a:lnTo>
                    <a:pt x="245" y="39"/>
                  </a:lnTo>
                  <a:lnTo>
                    <a:pt x="271" y="32"/>
                  </a:lnTo>
                  <a:lnTo>
                    <a:pt x="296" y="26"/>
                  </a:lnTo>
                  <a:lnTo>
                    <a:pt x="324" y="20"/>
                  </a:lnTo>
                  <a:lnTo>
                    <a:pt x="351" y="14"/>
                  </a:lnTo>
                  <a:lnTo>
                    <a:pt x="380" y="11"/>
                  </a:lnTo>
                  <a:lnTo>
                    <a:pt x="409" y="6"/>
                  </a:lnTo>
                  <a:lnTo>
                    <a:pt x="440" y="3"/>
                  </a:lnTo>
                  <a:lnTo>
                    <a:pt x="471" y="1"/>
                  </a:lnTo>
                  <a:lnTo>
                    <a:pt x="504" y="0"/>
                  </a:lnTo>
                  <a:lnTo>
                    <a:pt x="539" y="0"/>
                  </a:lnTo>
                  <a:lnTo>
                    <a:pt x="539" y="0"/>
                  </a:lnTo>
                  <a:lnTo>
                    <a:pt x="570" y="0"/>
                  </a:lnTo>
                  <a:lnTo>
                    <a:pt x="601" y="1"/>
                  </a:lnTo>
                  <a:lnTo>
                    <a:pt x="630"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9" y="126"/>
                  </a:lnTo>
                  <a:lnTo>
                    <a:pt x="934" y="143"/>
                  </a:lnTo>
                  <a:lnTo>
                    <a:pt x="948" y="160"/>
                  </a:lnTo>
                  <a:lnTo>
                    <a:pt x="962" y="178"/>
                  </a:lnTo>
                  <a:lnTo>
                    <a:pt x="973" y="197"/>
                  </a:lnTo>
                  <a:lnTo>
                    <a:pt x="985" y="216"/>
                  </a:lnTo>
                  <a:lnTo>
                    <a:pt x="995" y="236"/>
                  </a:lnTo>
                  <a:lnTo>
                    <a:pt x="1005"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32" name="Freeform 21" descr=" " title=" "/>
            <p:cNvSpPr>
              <a:spLocks/>
            </p:cNvSpPr>
            <p:nvPr userDrawn="1"/>
          </p:nvSpPr>
          <p:spPr bwMode="auto">
            <a:xfrm>
              <a:off x="932309" y="4879372"/>
              <a:ext cx="44673" cy="78145"/>
            </a:xfrm>
            <a:custGeom>
              <a:avLst/>
              <a:gdLst>
                <a:gd name="T0" fmla="*/ 263 w 672"/>
                <a:gd name="T1" fmla="*/ 1172 h 1172"/>
                <a:gd name="T2" fmla="*/ 0 w 672"/>
                <a:gd name="T3" fmla="*/ 1172 h 1172"/>
                <a:gd name="T4" fmla="*/ 0 w 672"/>
                <a:gd name="T5" fmla="*/ 22 h 1172"/>
                <a:gd name="T6" fmla="*/ 263 w 672"/>
                <a:gd name="T7" fmla="*/ 22 h 1172"/>
                <a:gd name="T8" fmla="*/ 263 w 672"/>
                <a:gd name="T9" fmla="*/ 281 h 1172"/>
                <a:gd name="T10" fmla="*/ 263 w 672"/>
                <a:gd name="T11" fmla="*/ 281 h 1172"/>
                <a:gd name="T12" fmla="*/ 277 w 672"/>
                <a:gd name="T13" fmla="*/ 250 h 1172"/>
                <a:gd name="T14" fmla="*/ 293 w 672"/>
                <a:gd name="T15" fmla="*/ 220 h 1172"/>
                <a:gd name="T16" fmla="*/ 311 w 672"/>
                <a:gd name="T17" fmla="*/ 190 h 1172"/>
                <a:gd name="T18" fmla="*/ 329 w 672"/>
                <a:gd name="T19" fmla="*/ 164 h 1172"/>
                <a:gd name="T20" fmla="*/ 349 w 672"/>
                <a:gd name="T21" fmla="*/ 137 h 1172"/>
                <a:gd name="T22" fmla="*/ 371 w 672"/>
                <a:gd name="T23" fmla="*/ 115 h 1172"/>
                <a:gd name="T24" fmla="*/ 393 w 672"/>
                <a:gd name="T25" fmla="*/ 92 h 1172"/>
                <a:gd name="T26" fmla="*/ 418 w 672"/>
                <a:gd name="T27" fmla="*/ 73 h 1172"/>
                <a:gd name="T28" fmla="*/ 445 w 672"/>
                <a:gd name="T29" fmla="*/ 55 h 1172"/>
                <a:gd name="T30" fmla="*/ 472 w 672"/>
                <a:gd name="T31" fmla="*/ 39 h 1172"/>
                <a:gd name="T32" fmla="*/ 501 w 672"/>
                <a:gd name="T33" fmla="*/ 26 h 1172"/>
                <a:gd name="T34" fmla="*/ 516 w 672"/>
                <a:gd name="T35" fmla="*/ 22 h 1172"/>
                <a:gd name="T36" fmla="*/ 532 w 672"/>
                <a:gd name="T37" fmla="*/ 16 h 1172"/>
                <a:gd name="T38" fmla="*/ 549 w 672"/>
                <a:gd name="T39" fmla="*/ 12 h 1172"/>
                <a:gd name="T40" fmla="*/ 564 w 672"/>
                <a:gd name="T41" fmla="*/ 8 h 1172"/>
                <a:gd name="T42" fmla="*/ 581 w 672"/>
                <a:gd name="T43" fmla="*/ 5 h 1172"/>
                <a:gd name="T44" fmla="*/ 599 w 672"/>
                <a:gd name="T45" fmla="*/ 2 h 1172"/>
                <a:gd name="T46" fmla="*/ 615 w 672"/>
                <a:gd name="T47" fmla="*/ 1 h 1172"/>
                <a:gd name="T48" fmla="*/ 633 w 672"/>
                <a:gd name="T49" fmla="*/ 0 h 1172"/>
                <a:gd name="T50" fmla="*/ 652 w 672"/>
                <a:gd name="T51" fmla="*/ 0 h 1172"/>
                <a:gd name="T52" fmla="*/ 672 w 672"/>
                <a:gd name="T53" fmla="*/ 0 h 1172"/>
                <a:gd name="T54" fmla="*/ 672 w 672"/>
                <a:gd name="T55" fmla="*/ 278 h 1172"/>
                <a:gd name="T56" fmla="*/ 656 w 672"/>
                <a:gd name="T57" fmla="*/ 278 h 1172"/>
                <a:gd name="T58" fmla="*/ 656 w 672"/>
                <a:gd name="T59" fmla="*/ 278 h 1172"/>
                <a:gd name="T60" fmla="*/ 635 w 672"/>
                <a:gd name="T61" fmla="*/ 280 h 1172"/>
                <a:gd name="T62" fmla="*/ 613 w 672"/>
                <a:gd name="T63" fmla="*/ 281 h 1172"/>
                <a:gd name="T64" fmla="*/ 593 w 672"/>
                <a:gd name="T65" fmla="*/ 283 h 1172"/>
                <a:gd name="T66" fmla="*/ 572 w 672"/>
                <a:gd name="T67" fmla="*/ 285 h 1172"/>
                <a:gd name="T68" fmla="*/ 553 w 672"/>
                <a:gd name="T69" fmla="*/ 290 h 1172"/>
                <a:gd name="T70" fmla="*/ 534 w 672"/>
                <a:gd name="T71" fmla="*/ 295 h 1172"/>
                <a:gd name="T72" fmla="*/ 515 w 672"/>
                <a:gd name="T73" fmla="*/ 301 h 1172"/>
                <a:gd name="T74" fmla="*/ 497 w 672"/>
                <a:gd name="T75" fmla="*/ 307 h 1172"/>
                <a:gd name="T76" fmla="*/ 479 w 672"/>
                <a:gd name="T77" fmla="*/ 314 h 1172"/>
                <a:gd name="T78" fmla="*/ 463 w 672"/>
                <a:gd name="T79" fmla="*/ 323 h 1172"/>
                <a:gd name="T80" fmla="*/ 446 w 672"/>
                <a:gd name="T81" fmla="*/ 332 h 1172"/>
                <a:gd name="T82" fmla="*/ 430 w 672"/>
                <a:gd name="T83" fmla="*/ 343 h 1172"/>
                <a:gd name="T84" fmla="*/ 415 w 672"/>
                <a:gd name="T85" fmla="*/ 354 h 1172"/>
                <a:gd name="T86" fmla="*/ 400 w 672"/>
                <a:gd name="T87" fmla="*/ 366 h 1172"/>
                <a:gd name="T88" fmla="*/ 386 w 672"/>
                <a:gd name="T89" fmla="*/ 379 h 1172"/>
                <a:gd name="T90" fmla="*/ 373 w 672"/>
                <a:gd name="T91" fmla="*/ 392 h 1172"/>
                <a:gd name="T92" fmla="*/ 360 w 672"/>
                <a:gd name="T93" fmla="*/ 407 h 1172"/>
                <a:gd name="T94" fmla="*/ 348 w 672"/>
                <a:gd name="T95" fmla="*/ 423 h 1172"/>
                <a:gd name="T96" fmla="*/ 337 w 672"/>
                <a:gd name="T97" fmla="*/ 438 h 1172"/>
                <a:gd name="T98" fmla="*/ 326 w 672"/>
                <a:gd name="T99" fmla="*/ 456 h 1172"/>
                <a:gd name="T100" fmla="*/ 317 w 672"/>
                <a:gd name="T101" fmla="*/ 474 h 1172"/>
                <a:gd name="T102" fmla="*/ 308 w 672"/>
                <a:gd name="T103" fmla="*/ 493 h 1172"/>
                <a:gd name="T104" fmla="*/ 300 w 672"/>
                <a:gd name="T105" fmla="*/ 514 h 1172"/>
                <a:gd name="T106" fmla="*/ 292 w 672"/>
                <a:gd name="T107" fmla="*/ 534 h 1172"/>
                <a:gd name="T108" fmla="*/ 286 w 672"/>
                <a:gd name="T109" fmla="*/ 557 h 1172"/>
                <a:gd name="T110" fmla="*/ 280 w 672"/>
                <a:gd name="T111" fmla="*/ 579 h 1172"/>
                <a:gd name="T112" fmla="*/ 275 w 672"/>
                <a:gd name="T113" fmla="*/ 602 h 1172"/>
                <a:gd name="T114" fmla="*/ 270 w 672"/>
                <a:gd name="T115" fmla="*/ 627 h 1172"/>
                <a:gd name="T116" fmla="*/ 268 w 672"/>
                <a:gd name="T117" fmla="*/ 652 h 1172"/>
                <a:gd name="T118" fmla="*/ 265 w 672"/>
                <a:gd name="T119" fmla="*/ 678 h 1172"/>
                <a:gd name="T120" fmla="*/ 264 w 672"/>
                <a:gd name="T121" fmla="*/ 706 h 1172"/>
                <a:gd name="T122" fmla="*/ 263 w 672"/>
                <a:gd name="T123" fmla="*/ 735 h 1172"/>
                <a:gd name="T124" fmla="*/ 263 w 672"/>
                <a:gd name="T125" fmla="*/ 1172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2" h="1172">
                  <a:moveTo>
                    <a:pt x="263" y="1172"/>
                  </a:moveTo>
                  <a:lnTo>
                    <a:pt x="0" y="1172"/>
                  </a:lnTo>
                  <a:lnTo>
                    <a:pt x="0" y="22"/>
                  </a:lnTo>
                  <a:lnTo>
                    <a:pt x="263" y="22"/>
                  </a:lnTo>
                  <a:lnTo>
                    <a:pt x="263" y="281"/>
                  </a:lnTo>
                  <a:lnTo>
                    <a:pt x="263" y="281"/>
                  </a:lnTo>
                  <a:lnTo>
                    <a:pt x="277" y="250"/>
                  </a:lnTo>
                  <a:lnTo>
                    <a:pt x="293" y="220"/>
                  </a:lnTo>
                  <a:lnTo>
                    <a:pt x="311" y="190"/>
                  </a:lnTo>
                  <a:lnTo>
                    <a:pt x="329" y="164"/>
                  </a:lnTo>
                  <a:lnTo>
                    <a:pt x="349" y="137"/>
                  </a:lnTo>
                  <a:lnTo>
                    <a:pt x="371" y="115"/>
                  </a:lnTo>
                  <a:lnTo>
                    <a:pt x="393" y="92"/>
                  </a:lnTo>
                  <a:lnTo>
                    <a:pt x="418" y="73"/>
                  </a:lnTo>
                  <a:lnTo>
                    <a:pt x="445" y="55"/>
                  </a:lnTo>
                  <a:lnTo>
                    <a:pt x="472" y="39"/>
                  </a:lnTo>
                  <a:lnTo>
                    <a:pt x="501" y="26"/>
                  </a:lnTo>
                  <a:lnTo>
                    <a:pt x="516" y="22"/>
                  </a:lnTo>
                  <a:lnTo>
                    <a:pt x="532" y="16"/>
                  </a:lnTo>
                  <a:lnTo>
                    <a:pt x="549" y="12"/>
                  </a:lnTo>
                  <a:lnTo>
                    <a:pt x="564" y="8"/>
                  </a:lnTo>
                  <a:lnTo>
                    <a:pt x="581" y="5"/>
                  </a:lnTo>
                  <a:lnTo>
                    <a:pt x="599" y="2"/>
                  </a:lnTo>
                  <a:lnTo>
                    <a:pt x="615" y="1"/>
                  </a:lnTo>
                  <a:lnTo>
                    <a:pt x="633" y="0"/>
                  </a:lnTo>
                  <a:lnTo>
                    <a:pt x="652" y="0"/>
                  </a:lnTo>
                  <a:lnTo>
                    <a:pt x="672" y="0"/>
                  </a:lnTo>
                  <a:lnTo>
                    <a:pt x="672" y="278"/>
                  </a:lnTo>
                  <a:lnTo>
                    <a:pt x="656" y="278"/>
                  </a:lnTo>
                  <a:lnTo>
                    <a:pt x="656" y="278"/>
                  </a:lnTo>
                  <a:lnTo>
                    <a:pt x="635" y="280"/>
                  </a:lnTo>
                  <a:lnTo>
                    <a:pt x="613" y="281"/>
                  </a:lnTo>
                  <a:lnTo>
                    <a:pt x="593" y="283"/>
                  </a:lnTo>
                  <a:lnTo>
                    <a:pt x="572" y="285"/>
                  </a:lnTo>
                  <a:lnTo>
                    <a:pt x="553" y="290"/>
                  </a:lnTo>
                  <a:lnTo>
                    <a:pt x="534" y="295"/>
                  </a:lnTo>
                  <a:lnTo>
                    <a:pt x="515" y="301"/>
                  </a:lnTo>
                  <a:lnTo>
                    <a:pt x="497" y="307"/>
                  </a:lnTo>
                  <a:lnTo>
                    <a:pt x="479" y="314"/>
                  </a:lnTo>
                  <a:lnTo>
                    <a:pt x="463" y="323"/>
                  </a:lnTo>
                  <a:lnTo>
                    <a:pt x="446" y="332"/>
                  </a:lnTo>
                  <a:lnTo>
                    <a:pt x="430" y="343"/>
                  </a:lnTo>
                  <a:lnTo>
                    <a:pt x="415" y="354"/>
                  </a:lnTo>
                  <a:lnTo>
                    <a:pt x="400" y="366"/>
                  </a:lnTo>
                  <a:lnTo>
                    <a:pt x="386" y="379"/>
                  </a:lnTo>
                  <a:lnTo>
                    <a:pt x="373" y="392"/>
                  </a:lnTo>
                  <a:lnTo>
                    <a:pt x="360" y="407"/>
                  </a:lnTo>
                  <a:lnTo>
                    <a:pt x="348" y="423"/>
                  </a:lnTo>
                  <a:lnTo>
                    <a:pt x="337" y="438"/>
                  </a:lnTo>
                  <a:lnTo>
                    <a:pt x="326" y="456"/>
                  </a:lnTo>
                  <a:lnTo>
                    <a:pt x="317" y="474"/>
                  </a:lnTo>
                  <a:lnTo>
                    <a:pt x="308" y="493"/>
                  </a:lnTo>
                  <a:lnTo>
                    <a:pt x="300" y="514"/>
                  </a:lnTo>
                  <a:lnTo>
                    <a:pt x="292" y="534"/>
                  </a:lnTo>
                  <a:lnTo>
                    <a:pt x="286" y="557"/>
                  </a:lnTo>
                  <a:lnTo>
                    <a:pt x="280" y="579"/>
                  </a:lnTo>
                  <a:lnTo>
                    <a:pt x="275" y="602"/>
                  </a:lnTo>
                  <a:lnTo>
                    <a:pt x="270" y="627"/>
                  </a:lnTo>
                  <a:lnTo>
                    <a:pt x="268" y="652"/>
                  </a:lnTo>
                  <a:lnTo>
                    <a:pt x="265" y="678"/>
                  </a:lnTo>
                  <a:lnTo>
                    <a:pt x="264" y="706"/>
                  </a:lnTo>
                  <a:lnTo>
                    <a:pt x="263" y="735"/>
                  </a:lnTo>
                  <a:lnTo>
                    <a:pt x="263" y="11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33" name="Freeform 22" descr=" " title=" "/>
            <p:cNvSpPr>
              <a:spLocks noEditPoints="1"/>
            </p:cNvSpPr>
            <p:nvPr userDrawn="1"/>
          </p:nvSpPr>
          <p:spPr bwMode="auto">
            <a:xfrm>
              <a:off x="978849" y="4851501"/>
              <a:ext cx="79345" cy="107616"/>
            </a:xfrm>
            <a:custGeom>
              <a:avLst/>
              <a:gdLst>
                <a:gd name="T0" fmla="*/ 564 w 1191"/>
                <a:gd name="T1" fmla="*/ 646 h 1615"/>
                <a:gd name="T2" fmla="*/ 499 w 1191"/>
                <a:gd name="T3" fmla="*/ 659 h 1615"/>
                <a:gd name="T4" fmla="*/ 441 w 1191"/>
                <a:gd name="T5" fmla="*/ 683 h 1615"/>
                <a:gd name="T6" fmla="*/ 388 w 1191"/>
                <a:gd name="T7" fmla="*/ 720 h 1615"/>
                <a:gd name="T8" fmla="*/ 343 w 1191"/>
                <a:gd name="T9" fmla="*/ 768 h 1615"/>
                <a:gd name="T10" fmla="*/ 307 w 1191"/>
                <a:gd name="T11" fmla="*/ 827 h 1615"/>
                <a:gd name="T12" fmla="*/ 282 w 1191"/>
                <a:gd name="T13" fmla="*/ 895 h 1615"/>
                <a:gd name="T14" fmla="*/ 268 w 1191"/>
                <a:gd name="T15" fmla="*/ 972 h 1615"/>
                <a:gd name="T16" fmla="*/ 266 w 1191"/>
                <a:gd name="T17" fmla="*/ 1036 h 1615"/>
                <a:gd name="T18" fmla="*/ 277 w 1191"/>
                <a:gd name="T19" fmla="*/ 1114 h 1615"/>
                <a:gd name="T20" fmla="*/ 300 w 1191"/>
                <a:gd name="T21" fmla="*/ 1185 h 1615"/>
                <a:gd name="T22" fmla="*/ 333 w 1191"/>
                <a:gd name="T23" fmla="*/ 1246 h 1615"/>
                <a:gd name="T24" fmla="*/ 376 w 1191"/>
                <a:gd name="T25" fmla="*/ 1297 h 1615"/>
                <a:gd name="T26" fmla="*/ 428 w 1191"/>
                <a:gd name="T27" fmla="*/ 1337 h 1615"/>
                <a:gd name="T28" fmla="*/ 485 w 1191"/>
                <a:gd name="T29" fmla="*/ 1365 h 1615"/>
                <a:gd name="T30" fmla="*/ 548 w 1191"/>
                <a:gd name="T31" fmla="*/ 1382 h 1615"/>
                <a:gd name="T32" fmla="*/ 597 w 1191"/>
                <a:gd name="T33" fmla="*/ 1385 h 1615"/>
                <a:gd name="T34" fmla="*/ 663 w 1191"/>
                <a:gd name="T35" fmla="*/ 1378 h 1615"/>
                <a:gd name="T36" fmla="*/ 724 w 1191"/>
                <a:gd name="T37" fmla="*/ 1359 h 1615"/>
                <a:gd name="T38" fmla="*/ 780 w 1191"/>
                <a:gd name="T39" fmla="*/ 1327 h 1615"/>
                <a:gd name="T40" fmla="*/ 830 w 1191"/>
                <a:gd name="T41" fmla="*/ 1284 h 1615"/>
                <a:gd name="T42" fmla="*/ 872 w 1191"/>
                <a:gd name="T43" fmla="*/ 1230 h 1615"/>
                <a:gd name="T44" fmla="*/ 904 w 1191"/>
                <a:gd name="T45" fmla="*/ 1167 h 1615"/>
                <a:gd name="T46" fmla="*/ 924 w 1191"/>
                <a:gd name="T47" fmla="*/ 1095 h 1615"/>
                <a:gd name="T48" fmla="*/ 930 w 1191"/>
                <a:gd name="T49" fmla="*/ 1015 h 1615"/>
                <a:gd name="T50" fmla="*/ 927 w 1191"/>
                <a:gd name="T51" fmla="*/ 954 h 1615"/>
                <a:gd name="T52" fmla="*/ 910 w 1191"/>
                <a:gd name="T53" fmla="*/ 879 h 1615"/>
                <a:gd name="T54" fmla="*/ 881 w 1191"/>
                <a:gd name="T55" fmla="*/ 813 h 1615"/>
                <a:gd name="T56" fmla="*/ 842 w 1191"/>
                <a:gd name="T57" fmla="*/ 758 h 1615"/>
                <a:gd name="T58" fmla="*/ 793 w 1191"/>
                <a:gd name="T59" fmla="*/ 712 h 1615"/>
                <a:gd name="T60" fmla="*/ 738 w 1191"/>
                <a:gd name="T61" fmla="*/ 677 h 1615"/>
                <a:gd name="T62" fmla="*/ 678 w 1191"/>
                <a:gd name="T63" fmla="*/ 655 h 1615"/>
                <a:gd name="T64" fmla="*/ 614 w 1191"/>
                <a:gd name="T65" fmla="*/ 645 h 1615"/>
                <a:gd name="T66" fmla="*/ 927 w 1191"/>
                <a:gd name="T67" fmla="*/ 1399 h 1615"/>
                <a:gd name="T68" fmla="*/ 856 w 1191"/>
                <a:gd name="T69" fmla="*/ 1482 h 1615"/>
                <a:gd name="T70" fmla="*/ 769 w 1191"/>
                <a:gd name="T71" fmla="*/ 1552 h 1615"/>
                <a:gd name="T72" fmla="*/ 663 w 1191"/>
                <a:gd name="T73" fmla="*/ 1597 h 1615"/>
                <a:gd name="T74" fmla="*/ 534 w 1191"/>
                <a:gd name="T75" fmla="*/ 1615 h 1615"/>
                <a:gd name="T76" fmla="*/ 459 w 1191"/>
                <a:gd name="T77" fmla="*/ 1609 h 1615"/>
                <a:gd name="T78" fmla="*/ 361 w 1191"/>
                <a:gd name="T79" fmla="*/ 1584 h 1615"/>
                <a:gd name="T80" fmla="*/ 269 w 1191"/>
                <a:gd name="T81" fmla="*/ 1540 h 1615"/>
                <a:gd name="T82" fmla="*/ 185 w 1191"/>
                <a:gd name="T83" fmla="*/ 1477 h 1615"/>
                <a:gd name="T84" fmla="*/ 113 w 1191"/>
                <a:gd name="T85" fmla="*/ 1396 h 1615"/>
                <a:gd name="T86" fmla="*/ 57 w 1191"/>
                <a:gd name="T87" fmla="*/ 1297 h 1615"/>
                <a:gd name="T88" fmla="*/ 19 w 1191"/>
                <a:gd name="T89" fmla="*/ 1182 h 1615"/>
                <a:gd name="T90" fmla="*/ 1 w 1191"/>
                <a:gd name="T91" fmla="*/ 1050 h 1615"/>
                <a:gd name="T92" fmla="*/ 4 w 1191"/>
                <a:gd name="T93" fmla="*/ 945 h 1615"/>
                <a:gd name="T94" fmla="*/ 26 w 1191"/>
                <a:gd name="T95" fmla="*/ 817 h 1615"/>
                <a:gd name="T96" fmla="*/ 69 w 1191"/>
                <a:gd name="T97" fmla="*/ 706 h 1615"/>
                <a:gd name="T98" fmla="*/ 129 w 1191"/>
                <a:gd name="T99" fmla="*/ 612 h 1615"/>
                <a:gd name="T100" fmla="*/ 203 w 1191"/>
                <a:gd name="T101" fmla="*/ 535 h 1615"/>
                <a:gd name="T102" fmla="*/ 289 w 1191"/>
                <a:gd name="T103" fmla="*/ 478 h 1615"/>
                <a:gd name="T104" fmla="*/ 383 w 1191"/>
                <a:gd name="T105" fmla="*/ 438 h 1615"/>
                <a:gd name="T106" fmla="*/ 484 w 1191"/>
                <a:gd name="T107" fmla="*/ 418 h 1615"/>
                <a:gd name="T108" fmla="*/ 570 w 1191"/>
                <a:gd name="T109" fmla="*/ 417 h 1615"/>
                <a:gd name="T110" fmla="*/ 693 w 1191"/>
                <a:gd name="T111" fmla="*/ 441 h 1615"/>
                <a:gd name="T112" fmla="*/ 794 w 1191"/>
                <a:gd name="T113" fmla="*/ 492 h 1615"/>
                <a:gd name="T114" fmla="*/ 875 w 1191"/>
                <a:gd name="T115" fmla="*/ 560 h 1615"/>
                <a:gd name="T116" fmla="*/ 927 w 1191"/>
                <a:gd name="T117" fmla="*/ 0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7" y="644"/>
                  </a:moveTo>
                  <a:lnTo>
                    <a:pt x="597" y="644"/>
                  </a:lnTo>
                  <a:lnTo>
                    <a:pt x="580" y="645"/>
                  </a:lnTo>
                  <a:lnTo>
                    <a:pt x="564" y="646"/>
                  </a:lnTo>
                  <a:lnTo>
                    <a:pt x="547" y="649"/>
                  </a:lnTo>
                  <a:lnTo>
                    <a:pt x="531" y="651"/>
                  </a:lnTo>
                  <a:lnTo>
                    <a:pt x="516" y="655"/>
                  </a:lnTo>
                  <a:lnTo>
                    <a:pt x="499" y="659"/>
                  </a:lnTo>
                  <a:lnTo>
                    <a:pt x="485" y="664"/>
                  </a:lnTo>
                  <a:lnTo>
                    <a:pt x="469" y="670"/>
                  </a:lnTo>
                  <a:lnTo>
                    <a:pt x="455" y="676"/>
                  </a:lnTo>
                  <a:lnTo>
                    <a:pt x="441" y="683"/>
                  </a:lnTo>
                  <a:lnTo>
                    <a:pt x="426" y="692"/>
                  </a:lnTo>
                  <a:lnTo>
                    <a:pt x="413" y="701"/>
                  </a:lnTo>
                  <a:lnTo>
                    <a:pt x="400" y="711"/>
                  </a:lnTo>
                  <a:lnTo>
                    <a:pt x="388" y="720"/>
                  </a:lnTo>
                  <a:lnTo>
                    <a:pt x="375" y="731"/>
                  </a:lnTo>
                  <a:lnTo>
                    <a:pt x="364" y="743"/>
                  </a:lnTo>
                  <a:lnTo>
                    <a:pt x="354" y="755"/>
                  </a:lnTo>
                  <a:lnTo>
                    <a:pt x="343" y="768"/>
                  </a:lnTo>
                  <a:lnTo>
                    <a:pt x="333" y="782"/>
                  </a:lnTo>
                  <a:lnTo>
                    <a:pt x="324" y="797"/>
                  </a:lnTo>
                  <a:lnTo>
                    <a:pt x="315" y="811"/>
                  </a:lnTo>
                  <a:lnTo>
                    <a:pt x="307" y="827"/>
                  </a:lnTo>
                  <a:lnTo>
                    <a:pt x="300" y="843"/>
                  </a:lnTo>
                  <a:lnTo>
                    <a:pt x="293" y="860"/>
                  </a:lnTo>
                  <a:lnTo>
                    <a:pt x="287" y="877"/>
                  </a:lnTo>
                  <a:lnTo>
                    <a:pt x="282" y="895"/>
                  </a:lnTo>
                  <a:lnTo>
                    <a:pt x="277" y="914"/>
                  </a:lnTo>
                  <a:lnTo>
                    <a:pt x="274" y="933"/>
                  </a:lnTo>
                  <a:lnTo>
                    <a:pt x="270" y="952"/>
                  </a:lnTo>
                  <a:lnTo>
                    <a:pt x="268" y="972"/>
                  </a:lnTo>
                  <a:lnTo>
                    <a:pt x="266" y="994"/>
                  </a:lnTo>
                  <a:lnTo>
                    <a:pt x="266" y="1015"/>
                  </a:lnTo>
                  <a:lnTo>
                    <a:pt x="266" y="1015"/>
                  </a:lnTo>
                  <a:lnTo>
                    <a:pt x="266" y="1036"/>
                  </a:lnTo>
                  <a:lnTo>
                    <a:pt x="268" y="1057"/>
                  </a:lnTo>
                  <a:lnTo>
                    <a:pt x="270" y="1076"/>
                  </a:lnTo>
                  <a:lnTo>
                    <a:pt x="274" y="1096"/>
                  </a:lnTo>
                  <a:lnTo>
                    <a:pt x="277" y="1114"/>
                  </a:lnTo>
                  <a:lnTo>
                    <a:pt x="282" y="1133"/>
                  </a:lnTo>
                  <a:lnTo>
                    <a:pt x="287" y="1151"/>
                  </a:lnTo>
                  <a:lnTo>
                    <a:pt x="293" y="1168"/>
                  </a:lnTo>
                  <a:lnTo>
                    <a:pt x="300" y="1185"/>
                  </a:lnTo>
                  <a:lnTo>
                    <a:pt x="307" y="1202"/>
                  </a:lnTo>
                  <a:lnTo>
                    <a:pt x="315" y="1217"/>
                  </a:lnTo>
                  <a:lnTo>
                    <a:pt x="324" y="1231"/>
                  </a:lnTo>
                  <a:lnTo>
                    <a:pt x="333" y="1246"/>
                  </a:lnTo>
                  <a:lnTo>
                    <a:pt x="343" y="1260"/>
                  </a:lnTo>
                  <a:lnTo>
                    <a:pt x="354" y="1273"/>
                  </a:lnTo>
                  <a:lnTo>
                    <a:pt x="365" y="1285"/>
                  </a:lnTo>
                  <a:lnTo>
                    <a:pt x="376" y="1297"/>
                  </a:lnTo>
                  <a:lnTo>
                    <a:pt x="388" y="1308"/>
                  </a:lnTo>
                  <a:lnTo>
                    <a:pt x="401" y="1319"/>
                  </a:lnTo>
                  <a:lnTo>
                    <a:pt x="414" y="1328"/>
                  </a:lnTo>
                  <a:lnTo>
                    <a:pt x="428" y="1337"/>
                  </a:lnTo>
                  <a:lnTo>
                    <a:pt x="442" y="1345"/>
                  </a:lnTo>
                  <a:lnTo>
                    <a:pt x="456" y="1352"/>
                  </a:lnTo>
                  <a:lnTo>
                    <a:pt x="471" y="1359"/>
                  </a:lnTo>
                  <a:lnTo>
                    <a:pt x="485" y="1365"/>
                  </a:lnTo>
                  <a:lnTo>
                    <a:pt x="500" y="1371"/>
                  </a:lnTo>
                  <a:lnTo>
                    <a:pt x="516" y="1375"/>
                  </a:lnTo>
                  <a:lnTo>
                    <a:pt x="531" y="1378"/>
                  </a:lnTo>
                  <a:lnTo>
                    <a:pt x="548" y="1382"/>
                  </a:lnTo>
                  <a:lnTo>
                    <a:pt x="565" y="1383"/>
                  </a:lnTo>
                  <a:lnTo>
                    <a:pt x="580" y="1385"/>
                  </a:lnTo>
                  <a:lnTo>
                    <a:pt x="597" y="1385"/>
                  </a:lnTo>
                  <a:lnTo>
                    <a:pt x="597" y="1385"/>
                  </a:lnTo>
                  <a:lnTo>
                    <a:pt x="614" y="1384"/>
                  </a:lnTo>
                  <a:lnTo>
                    <a:pt x="631" y="1383"/>
                  </a:lnTo>
                  <a:lnTo>
                    <a:pt x="646" y="1382"/>
                  </a:lnTo>
                  <a:lnTo>
                    <a:pt x="663" y="1378"/>
                  </a:lnTo>
                  <a:lnTo>
                    <a:pt x="678" y="1375"/>
                  </a:lnTo>
                  <a:lnTo>
                    <a:pt x="694" y="1370"/>
                  </a:lnTo>
                  <a:lnTo>
                    <a:pt x="709" y="1365"/>
                  </a:lnTo>
                  <a:lnTo>
                    <a:pt x="724" y="1359"/>
                  </a:lnTo>
                  <a:lnTo>
                    <a:pt x="738" y="1352"/>
                  </a:lnTo>
                  <a:lnTo>
                    <a:pt x="752" y="1345"/>
                  </a:lnTo>
                  <a:lnTo>
                    <a:pt x="767" y="1337"/>
                  </a:lnTo>
                  <a:lnTo>
                    <a:pt x="780" y="1327"/>
                  </a:lnTo>
                  <a:lnTo>
                    <a:pt x="793" y="1317"/>
                  </a:lnTo>
                  <a:lnTo>
                    <a:pt x="806" y="1307"/>
                  </a:lnTo>
                  <a:lnTo>
                    <a:pt x="818" y="1296"/>
                  </a:lnTo>
                  <a:lnTo>
                    <a:pt x="830" y="1284"/>
                  </a:lnTo>
                  <a:lnTo>
                    <a:pt x="842" y="1272"/>
                  </a:lnTo>
                  <a:lnTo>
                    <a:pt x="853" y="1259"/>
                  </a:lnTo>
                  <a:lnTo>
                    <a:pt x="862" y="1245"/>
                  </a:lnTo>
                  <a:lnTo>
                    <a:pt x="872" y="1230"/>
                  </a:lnTo>
                  <a:lnTo>
                    <a:pt x="881" y="1216"/>
                  </a:lnTo>
                  <a:lnTo>
                    <a:pt x="889" y="1200"/>
                  </a:lnTo>
                  <a:lnTo>
                    <a:pt x="897" y="1184"/>
                  </a:lnTo>
                  <a:lnTo>
                    <a:pt x="904" y="1167"/>
                  </a:lnTo>
                  <a:lnTo>
                    <a:pt x="910" y="1150"/>
                  </a:lnTo>
                  <a:lnTo>
                    <a:pt x="915" y="1132"/>
                  </a:lnTo>
                  <a:lnTo>
                    <a:pt x="920" y="1114"/>
                  </a:lnTo>
                  <a:lnTo>
                    <a:pt x="924" y="1095"/>
                  </a:lnTo>
                  <a:lnTo>
                    <a:pt x="927" y="1076"/>
                  </a:lnTo>
                  <a:lnTo>
                    <a:pt x="929" y="1056"/>
                  </a:lnTo>
                  <a:lnTo>
                    <a:pt x="930" y="1036"/>
                  </a:lnTo>
                  <a:lnTo>
                    <a:pt x="930" y="1015"/>
                  </a:lnTo>
                  <a:lnTo>
                    <a:pt x="930" y="1015"/>
                  </a:lnTo>
                  <a:lnTo>
                    <a:pt x="930" y="994"/>
                  </a:lnTo>
                  <a:lnTo>
                    <a:pt x="929" y="973"/>
                  </a:lnTo>
                  <a:lnTo>
                    <a:pt x="927" y="954"/>
                  </a:lnTo>
                  <a:lnTo>
                    <a:pt x="924" y="934"/>
                  </a:lnTo>
                  <a:lnTo>
                    <a:pt x="920" y="916"/>
                  </a:lnTo>
                  <a:lnTo>
                    <a:pt x="915" y="897"/>
                  </a:lnTo>
                  <a:lnTo>
                    <a:pt x="910" y="879"/>
                  </a:lnTo>
                  <a:lnTo>
                    <a:pt x="904" y="862"/>
                  </a:lnTo>
                  <a:lnTo>
                    <a:pt x="897" y="846"/>
                  </a:lnTo>
                  <a:lnTo>
                    <a:pt x="889" y="829"/>
                  </a:lnTo>
                  <a:lnTo>
                    <a:pt x="881" y="813"/>
                  </a:lnTo>
                  <a:lnTo>
                    <a:pt x="872" y="799"/>
                  </a:lnTo>
                  <a:lnTo>
                    <a:pt x="862" y="785"/>
                  </a:lnTo>
                  <a:lnTo>
                    <a:pt x="853" y="770"/>
                  </a:lnTo>
                  <a:lnTo>
                    <a:pt x="842" y="758"/>
                  </a:lnTo>
                  <a:lnTo>
                    <a:pt x="830" y="745"/>
                  </a:lnTo>
                  <a:lnTo>
                    <a:pt x="818" y="733"/>
                  </a:lnTo>
                  <a:lnTo>
                    <a:pt x="806" y="723"/>
                  </a:lnTo>
                  <a:lnTo>
                    <a:pt x="793" y="712"/>
                  </a:lnTo>
                  <a:lnTo>
                    <a:pt x="780" y="702"/>
                  </a:lnTo>
                  <a:lnTo>
                    <a:pt x="767" y="694"/>
                  </a:lnTo>
                  <a:lnTo>
                    <a:pt x="752" y="686"/>
                  </a:lnTo>
                  <a:lnTo>
                    <a:pt x="738" y="677"/>
                  </a:lnTo>
                  <a:lnTo>
                    <a:pt x="724" y="671"/>
                  </a:lnTo>
                  <a:lnTo>
                    <a:pt x="709" y="664"/>
                  </a:lnTo>
                  <a:lnTo>
                    <a:pt x="694" y="659"/>
                  </a:lnTo>
                  <a:lnTo>
                    <a:pt x="678" y="655"/>
                  </a:lnTo>
                  <a:lnTo>
                    <a:pt x="663" y="651"/>
                  </a:lnTo>
                  <a:lnTo>
                    <a:pt x="646" y="649"/>
                  </a:lnTo>
                  <a:lnTo>
                    <a:pt x="631" y="646"/>
                  </a:lnTo>
                  <a:lnTo>
                    <a:pt x="614" y="645"/>
                  </a:lnTo>
                  <a:lnTo>
                    <a:pt x="597" y="644"/>
                  </a:lnTo>
                  <a:close/>
                  <a:moveTo>
                    <a:pt x="927" y="1590"/>
                  </a:moveTo>
                  <a:lnTo>
                    <a:pt x="927" y="1399"/>
                  </a:lnTo>
                  <a:lnTo>
                    <a:pt x="927" y="1399"/>
                  </a:lnTo>
                  <a:lnTo>
                    <a:pt x="910" y="1420"/>
                  </a:lnTo>
                  <a:lnTo>
                    <a:pt x="893" y="1442"/>
                  </a:lnTo>
                  <a:lnTo>
                    <a:pt x="875" y="1463"/>
                  </a:lnTo>
                  <a:lnTo>
                    <a:pt x="856" y="1482"/>
                  </a:lnTo>
                  <a:lnTo>
                    <a:pt x="836" y="1501"/>
                  </a:lnTo>
                  <a:lnTo>
                    <a:pt x="815" y="1519"/>
                  </a:lnTo>
                  <a:lnTo>
                    <a:pt x="792" y="1536"/>
                  </a:lnTo>
                  <a:lnTo>
                    <a:pt x="769" y="1552"/>
                  </a:lnTo>
                  <a:lnTo>
                    <a:pt x="744" y="1565"/>
                  </a:lnTo>
                  <a:lnTo>
                    <a:pt x="719" y="1578"/>
                  </a:lnTo>
                  <a:lnTo>
                    <a:pt x="692" y="1589"/>
                  </a:lnTo>
                  <a:lnTo>
                    <a:pt x="663" y="1597"/>
                  </a:lnTo>
                  <a:lnTo>
                    <a:pt x="633" y="1604"/>
                  </a:lnTo>
                  <a:lnTo>
                    <a:pt x="602" y="1610"/>
                  </a:lnTo>
                  <a:lnTo>
                    <a:pt x="568" y="1614"/>
                  </a:lnTo>
                  <a:lnTo>
                    <a:pt x="534" y="1615"/>
                  </a:lnTo>
                  <a:lnTo>
                    <a:pt x="534" y="1615"/>
                  </a:lnTo>
                  <a:lnTo>
                    <a:pt x="509" y="1614"/>
                  </a:lnTo>
                  <a:lnTo>
                    <a:pt x="484" y="1611"/>
                  </a:lnTo>
                  <a:lnTo>
                    <a:pt x="459" y="1609"/>
                  </a:lnTo>
                  <a:lnTo>
                    <a:pt x="434" y="1604"/>
                  </a:lnTo>
                  <a:lnTo>
                    <a:pt x="410" y="1598"/>
                  </a:lnTo>
                  <a:lnTo>
                    <a:pt x="385" y="1592"/>
                  </a:lnTo>
                  <a:lnTo>
                    <a:pt x="361" y="1584"/>
                  </a:lnTo>
                  <a:lnTo>
                    <a:pt x="337" y="1574"/>
                  </a:lnTo>
                  <a:lnTo>
                    <a:pt x="314" y="1565"/>
                  </a:lnTo>
                  <a:lnTo>
                    <a:pt x="290" y="1553"/>
                  </a:lnTo>
                  <a:lnTo>
                    <a:pt x="269" y="1540"/>
                  </a:lnTo>
                  <a:lnTo>
                    <a:pt x="247" y="1525"/>
                  </a:lnTo>
                  <a:lnTo>
                    <a:pt x="226" y="1511"/>
                  </a:lnTo>
                  <a:lnTo>
                    <a:pt x="205" y="1494"/>
                  </a:lnTo>
                  <a:lnTo>
                    <a:pt x="185" y="1477"/>
                  </a:lnTo>
                  <a:lnTo>
                    <a:pt x="166" y="1458"/>
                  </a:lnTo>
                  <a:lnTo>
                    <a:pt x="148" y="1439"/>
                  </a:lnTo>
                  <a:lnTo>
                    <a:pt x="130" y="1418"/>
                  </a:lnTo>
                  <a:lnTo>
                    <a:pt x="113" y="1396"/>
                  </a:lnTo>
                  <a:lnTo>
                    <a:pt x="98" y="1374"/>
                  </a:lnTo>
                  <a:lnTo>
                    <a:pt x="84" y="1348"/>
                  </a:lnTo>
                  <a:lnTo>
                    <a:pt x="70" y="1323"/>
                  </a:lnTo>
                  <a:lnTo>
                    <a:pt x="57" y="1297"/>
                  </a:lnTo>
                  <a:lnTo>
                    <a:pt x="45" y="1271"/>
                  </a:lnTo>
                  <a:lnTo>
                    <a:pt x="36" y="1242"/>
                  </a:lnTo>
                  <a:lnTo>
                    <a:pt x="26" y="1212"/>
                  </a:lnTo>
                  <a:lnTo>
                    <a:pt x="19" y="1182"/>
                  </a:lnTo>
                  <a:lnTo>
                    <a:pt x="12" y="1151"/>
                  </a:lnTo>
                  <a:lnTo>
                    <a:pt x="7" y="1118"/>
                  </a:lnTo>
                  <a:lnTo>
                    <a:pt x="4" y="1084"/>
                  </a:lnTo>
                  <a:lnTo>
                    <a:pt x="1" y="1050"/>
                  </a:lnTo>
                  <a:lnTo>
                    <a:pt x="0" y="1015"/>
                  </a:lnTo>
                  <a:lnTo>
                    <a:pt x="0" y="1015"/>
                  </a:lnTo>
                  <a:lnTo>
                    <a:pt x="1" y="979"/>
                  </a:lnTo>
                  <a:lnTo>
                    <a:pt x="4" y="945"/>
                  </a:lnTo>
                  <a:lnTo>
                    <a:pt x="7" y="911"/>
                  </a:lnTo>
                  <a:lnTo>
                    <a:pt x="12" y="879"/>
                  </a:lnTo>
                  <a:lnTo>
                    <a:pt x="19" y="848"/>
                  </a:lnTo>
                  <a:lnTo>
                    <a:pt x="26" y="817"/>
                  </a:lnTo>
                  <a:lnTo>
                    <a:pt x="35" y="788"/>
                  </a:lnTo>
                  <a:lnTo>
                    <a:pt x="45" y="760"/>
                  </a:lnTo>
                  <a:lnTo>
                    <a:pt x="56" y="732"/>
                  </a:lnTo>
                  <a:lnTo>
                    <a:pt x="69" y="706"/>
                  </a:lnTo>
                  <a:lnTo>
                    <a:pt x="82" y="681"/>
                  </a:lnTo>
                  <a:lnTo>
                    <a:pt x="97" y="657"/>
                  </a:lnTo>
                  <a:lnTo>
                    <a:pt x="112" y="634"/>
                  </a:lnTo>
                  <a:lnTo>
                    <a:pt x="129" y="612"/>
                  </a:lnTo>
                  <a:lnTo>
                    <a:pt x="146" y="591"/>
                  </a:lnTo>
                  <a:lnTo>
                    <a:pt x="165" y="571"/>
                  </a:lnTo>
                  <a:lnTo>
                    <a:pt x="184" y="553"/>
                  </a:lnTo>
                  <a:lnTo>
                    <a:pt x="203" y="535"/>
                  </a:lnTo>
                  <a:lnTo>
                    <a:pt x="223" y="520"/>
                  </a:lnTo>
                  <a:lnTo>
                    <a:pt x="245" y="504"/>
                  </a:lnTo>
                  <a:lnTo>
                    <a:pt x="266" y="490"/>
                  </a:lnTo>
                  <a:lnTo>
                    <a:pt x="289" y="478"/>
                  </a:lnTo>
                  <a:lnTo>
                    <a:pt x="312" y="466"/>
                  </a:lnTo>
                  <a:lnTo>
                    <a:pt x="336" y="455"/>
                  </a:lnTo>
                  <a:lnTo>
                    <a:pt x="359" y="447"/>
                  </a:lnTo>
                  <a:lnTo>
                    <a:pt x="383" y="438"/>
                  </a:lnTo>
                  <a:lnTo>
                    <a:pt x="407" y="431"/>
                  </a:lnTo>
                  <a:lnTo>
                    <a:pt x="432" y="425"/>
                  </a:lnTo>
                  <a:lnTo>
                    <a:pt x="457" y="422"/>
                  </a:lnTo>
                  <a:lnTo>
                    <a:pt x="484" y="418"/>
                  </a:lnTo>
                  <a:lnTo>
                    <a:pt x="509" y="417"/>
                  </a:lnTo>
                  <a:lnTo>
                    <a:pt x="534" y="416"/>
                  </a:lnTo>
                  <a:lnTo>
                    <a:pt x="534" y="416"/>
                  </a:lnTo>
                  <a:lnTo>
                    <a:pt x="570" y="417"/>
                  </a:lnTo>
                  <a:lnTo>
                    <a:pt x="602" y="420"/>
                  </a:lnTo>
                  <a:lnTo>
                    <a:pt x="634" y="425"/>
                  </a:lnTo>
                  <a:lnTo>
                    <a:pt x="664" y="432"/>
                  </a:lnTo>
                  <a:lnTo>
                    <a:pt x="693" y="441"/>
                  </a:lnTo>
                  <a:lnTo>
                    <a:pt x="720" y="451"/>
                  </a:lnTo>
                  <a:lnTo>
                    <a:pt x="745" y="463"/>
                  </a:lnTo>
                  <a:lnTo>
                    <a:pt x="770" y="477"/>
                  </a:lnTo>
                  <a:lnTo>
                    <a:pt x="794" y="492"/>
                  </a:lnTo>
                  <a:lnTo>
                    <a:pt x="816" y="508"/>
                  </a:lnTo>
                  <a:lnTo>
                    <a:pt x="837" y="524"/>
                  </a:lnTo>
                  <a:lnTo>
                    <a:pt x="858" y="541"/>
                  </a:lnTo>
                  <a:lnTo>
                    <a:pt x="875" y="560"/>
                  </a:lnTo>
                  <a:lnTo>
                    <a:pt x="893" y="579"/>
                  </a:lnTo>
                  <a:lnTo>
                    <a:pt x="910" y="598"/>
                  </a:lnTo>
                  <a:lnTo>
                    <a:pt x="927" y="619"/>
                  </a:lnTo>
                  <a:lnTo>
                    <a:pt x="927" y="0"/>
                  </a:lnTo>
                  <a:lnTo>
                    <a:pt x="1191" y="0"/>
                  </a:lnTo>
                  <a:lnTo>
                    <a:pt x="1191" y="1590"/>
                  </a:lnTo>
                  <a:lnTo>
                    <a:pt x="927"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34" name="Freeform 133" descr=" " title=" "/>
            <p:cNvSpPr>
              <a:spLocks noEditPoints="1"/>
            </p:cNvSpPr>
            <p:nvPr userDrawn="1"/>
          </p:nvSpPr>
          <p:spPr bwMode="auto">
            <a:xfrm>
              <a:off x="1066862" y="4851501"/>
              <a:ext cx="12402" cy="12402"/>
            </a:xfrm>
            <a:custGeom>
              <a:avLst/>
              <a:gdLst>
                <a:gd name="T0" fmla="*/ 95 w 186"/>
                <a:gd name="T1" fmla="*/ 85 h 185"/>
                <a:gd name="T2" fmla="*/ 111 w 186"/>
                <a:gd name="T3" fmla="*/ 80 h 185"/>
                <a:gd name="T4" fmla="*/ 111 w 186"/>
                <a:gd name="T5" fmla="*/ 69 h 185"/>
                <a:gd name="T6" fmla="*/ 95 w 186"/>
                <a:gd name="T7" fmla="*/ 64 h 185"/>
                <a:gd name="T8" fmla="*/ 99 w 186"/>
                <a:gd name="T9" fmla="*/ 43 h 185"/>
                <a:gd name="T10" fmla="*/ 114 w 186"/>
                <a:gd name="T11" fmla="*/ 45 h 185"/>
                <a:gd name="T12" fmla="*/ 130 w 186"/>
                <a:gd name="T13" fmla="*/ 55 h 185"/>
                <a:gd name="T14" fmla="*/ 135 w 186"/>
                <a:gd name="T15" fmla="*/ 73 h 185"/>
                <a:gd name="T16" fmla="*/ 131 w 186"/>
                <a:gd name="T17" fmla="*/ 86 h 185"/>
                <a:gd name="T18" fmla="*/ 123 w 186"/>
                <a:gd name="T19" fmla="*/ 94 h 185"/>
                <a:gd name="T20" fmla="*/ 131 w 186"/>
                <a:gd name="T21" fmla="*/ 109 h 185"/>
                <a:gd name="T22" fmla="*/ 133 w 186"/>
                <a:gd name="T23" fmla="*/ 130 h 185"/>
                <a:gd name="T24" fmla="*/ 139 w 186"/>
                <a:gd name="T25" fmla="*/ 142 h 185"/>
                <a:gd name="T26" fmla="*/ 110 w 186"/>
                <a:gd name="T27" fmla="*/ 135 h 185"/>
                <a:gd name="T28" fmla="*/ 108 w 186"/>
                <a:gd name="T29" fmla="*/ 113 h 185"/>
                <a:gd name="T30" fmla="*/ 105 w 186"/>
                <a:gd name="T31" fmla="*/ 106 h 185"/>
                <a:gd name="T32" fmla="*/ 79 w 186"/>
                <a:gd name="T33" fmla="*/ 105 h 185"/>
                <a:gd name="T34" fmla="*/ 55 w 186"/>
                <a:gd name="T35" fmla="*/ 43 h 185"/>
                <a:gd name="T36" fmla="*/ 18 w 186"/>
                <a:gd name="T37" fmla="*/ 92 h 185"/>
                <a:gd name="T38" fmla="*/ 21 w 186"/>
                <a:gd name="T39" fmla="*/ 115 h 185"/>
                <a:gd name="T40" fmla="*/ 40 w 186"/>
                <a:gd name="T41" fmla="*/ 146 h 185"/>
                <a:gd name="T42" fmla="*/ 70 w 186"/>
                <a:gd name="T43" fmla="*/ 165 h 185"/>
                <a:gd name="T44" fmla="*/ 93 w 186"/>
                <a:gd name="T45" fmla="*/ 168 h 185"/>
                <a:gd name="T46" fmla="*/ 107 w 186"/>
                <a:gd name="T47" fmla="*/ 166 h 185"/>
                <a:gd name="T48" fmla="*/ 135 w 186"/>
                <a:gd name="T49" fmla="*/ 155 h 185"/>
                <a:gd name="T50" fmla="*/ 161 w 186"/>
                <a:gd name="T51" fmla="*/ 122 h 185"/>
                <a:gd name="T52" fmla="*/ 167 w 186"/>
                <a:gd name="T53" fmla="*/ 100 h 185"/>
                <a:gd name="T54" fmla="*/ 167 w 186"/>
                <a:gd name="T55" fmla="*/ 85 h 185"/>
                <a:gd name="T56" fmla="*/ 161 w 186"/>
                <a:gd name="T57" fmla="*/ 63 h 185"/>
                <a:gd name="T58" fmla="*/ 135 w 186"/>
                <a:gd name="T59" fmla="*/ 30 h 185"/>
                <a:gd name="T60" fmla="*/ 107 w 186"/>
                <a:gd name="T61" fmla="*/ 19 h 185"/>
                <a:gd name="T62" fmla="*/ 93 w 186"/>
                <a:gd name="T63" fmla="*/ 17 h 185"/>
                <a:gd name="T64" fmla="*/ 70 w 186"/>
                <a:gd name="T65" fmla="*/ 20 h 185"/>
                <a:gd name="T66" fmla="*/ 40 w 186"/>
                <a:gd name="T67" fmla="*/ 39 h 185"/>
                <a:gd name="T68" fmla="*/ 21 w 186"/>
                <a:gd name="T69" fmla="*/ 70 h 185"/>
                <a:gd name="T70" fmla="*/ 18 w 186"/>
                <a:gd name="T71" fmla="*/ 92 h 185"/>
                <a:gd name="T72" fmla="*/ 185 w 186"/>
                <a:gd name="T73" fmla="*/ 102 h 185"/>
                <a:gd name="T74" fmla="*/ 178 w 186"/>
                <a:gd name="T75" fmla="*/ 129 h 185"/>
                <a:gd name="T76" fmla="*/ 165 w 186"/>
                <a:gd name="T77" fmla="*/ 152 h 185"/>
                <a:gd name="T78" fmla="*/ 144 w 186"/>
                <a:gd name="T79" fmla="*/ 170 h 185"/>
                <a:gd name="T80" fmla="*/ 120 w 186"/>
                <a:gd name="T81" fmla="*/ 182 h 185"/>
                <a:gd name="T82" fmla="*/ 93 w 186"/>
                <a:gd name="T83" fmla="*/ 185 h 185"/>
                <a:gd name="T84" fmla="*/ 74 w 186"/>
                <a:gd name="T85" fmla="*/ 184 h 185"/>
                <a:gd name="T86" fmla="*/ 49 w 186"/>
                <a:gd name="T87" fmla="*/ 174 h 185"/>
                <a:gd name="T88" fmla="*/ 27 w 186"/>
                <a:gd name="T89" fmla="*/ 158 h 185"/>
                <a:gd name="T90" fmla="*/ 10 w 186"/>
                <a:gd name="T91" fmla="*/ 137 h 185"/>
                <a:gd name="T92" fmla="*/ 2 w 186"/>
                <a:gd name="T93" fmla="*/ 111 h 185"/>
                <a:gd name="T94" fmla="*/ 0 w 186"/>
                <a:gd name="T95" fmla="*/ 92 h 185"/>
                <a:gd name="T96" fmla="*/ 4 w 186"/>
                <a:gd name="T97" fmla="*/ 64 h 185"/>
                <a:gd name="T98" fmla="*/ 15 w 186"/>
                <a:gd name="T99" fmla="*/ 41 h 185"/>
                <a:gd name="T100" fmla="*/ 33 w 186"/>
                <a:gd name="T101" fmla="*/ 20 h 185"/>
                <a:gd name="T102" fmla="*/ 57 w 186"/>
                <a:gd name="T103" fmla="*/ 7 h 185"/>
                <a:gd name="T104" fmla="*/ 83 w 186"/>
                <a:gd name="T105" fmla="*/ 0 h 185"/>
                <a:gd name="T106" fmla="*/ 102 w 186"/>
                <a:gd name="T107" fmla="*/ 0 h 185"/>
                <a:gd name="T108" fmla="*/ 129 w 186"/>
                <a:gd name="T109" fmla="*/ 7 h 185"/>
                <a:gd name="T110" fmla="*/ 151 w 186"/>
                <a:gd name="T111" fmla="*/ 20 h 185"/>
                <a:gd name="T112" fmla="*/ 169 w 186"/>
                <a:gd name="T113" fmla="*/ 41 h 185"/>
                <a:gd name="T114" fmla="*/ 181 w 186"/>
                <a:gd name="T115" fmla="*/ 64 h 185"/>
                <a:gd name="T116" fmla="*/ 186 w 186"/>
                <a:gd name="T117" fmla="*/ 92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79" y="85"/>
                  </a:moveTo>
                  <a:lnTo>
                    <a:pt x="95" y="85"/>
                  </a:lnTo>
                  <a:lnTo>
                    <a:pt x="95" y="85"/>
                  </a:lnTo>
                  <a:lnTo>
                    <a:pt x="102" y="85"/>
                  </a:lnTo>
                  <a:lnTo>
                    <a:pt x="107" y="82"/>
                  </a:lnTo>
                  <a:lnTo>
                    <a:pt x="111" y="80"/>
                  </a:lnTo>
                  <a:lnTo>
                    <a:pt x="111" y="74"/>
                  </a:lnTo>
                  <a:lnTo>
                    <a:pt x="111" y="74"/>
                  </a:lnTo>
                  <a:lnTo>
                    <a:pt x="111" y="69"/>
                  </a:lnTo>
                  <a:lnTo>
                    <a:pt x="108" y="66"/>
                  </a:lnTo>
                  <a:lnTo>
                    <a:pt x="102" y="64"/>
                  </a:lnTo>
                  <a:lnTo>
                    <a:pt x="95" y="64"/>
                  </a:lnTo>
                  <a:lnTo>
                    <a:pt x="79" y="64"/>
                  </a:lnTo>
                  <a:lnTo>
                    <a:pt x="79" y="85"/>
                  </a:lnTo>
                  <a:close/>
                  <a:moveTo>
                    <a:pt x="99" y="43"/>
                  </a:moveTo>
                  <a:lnTo>
                    <a:pt x="99" y="43"/>
                  </a:lnTo>
                  <a:lnTo>
                    <a:pt x="107" y="44"/>
                  </a:lnTo>
                  <a:lnTo>
                    <a:pt x="114" y="45"/>
                  </a:lnTo>
                  <a:lnTo>
                    <a:pt x="120" y="48"/>
                  </a:lnTo>
                  <a:lnTo>
                    <a:pt x="125" y="50"/>
                  </a:lnTo>
                  <a:lnTo>
                    <a:pt x="130" y="55"/>
                  </a:lnTo>
                  <a:lnTo>
                    <a:pt x="132" y="60"/>
                  </a:lnTo>
                  <a:lnTo>
                    <a:pt x="133" y="66"/>
                  </a:lnTo>
                  <a:lnTo>
                    <a:pt x="135" y="73"/>
                  </a:lnTo>
                  <a:lnTo>
                    <a:pt x="135" y="73"/>
                  </a:lnTo>
                  <a:lnTo>
                    <a:pt x="133" y="80"/>
                  </a:lnTo>
                  <a:lnTo>
                    <a:pt x="131" y="86"/>
                  </a:lnTo>
                  <a:lnTo>
                    <a:pt x="129" y="91"/>
                  </a:lnTo>
                  <a:lnTo>
                    <a:pt x="123" y="94"/>
                  </a:lnTo>
                  <a:lnTo>
                    <a:pt x="123" y="94"/>
                  </a:lnTo>
                  <a:lnTo>
                    <a:pt x="127" y="98"/>
                  </a:lnTo>
                  <a:lnTo>
                    <a:pt x="130" y="103"/>
                  </a:lnTo>
                  <a:lnTo>
                    <a:pt x="131" y="109"/>
                  </a:lnTo>
                  <a:lnTo>
                    <a:pt x="132" y="121"/>
                  </a:lnTo>
                  <a:lnTo>
                    <a:pt x="132" y="121"/>
                  </a:lnTo>
                  <a:lnTo>
                    <a:pt x="133" y="130"/>
                  </a:lnTo>
                  <a:lnTo>
                    <a:pt x="133" y="136"/>
                  </a:lnTo>
                  <a:lnTo>
                    <a:pt x="136" y="140"/>
                  </a:lnTo>
                  <a:lnTo>
                    <a:pt x="139" y="142"/>
                  </a:lnTo>
                  <a:lnTo>
                    <a:pt x="112" y="142"/>
                  </a:lnTo>
                  <a:lnTo>
                    <a:pt x="112" y="142"/>
                  </a:lnTo>
                  <a:lnTo>
                    <a:pt x="110" y="135"/>
                  </a:lnTo>
                  <a:lnTo>
                    <a:pt x="108" y="125"/>
                  </a:lnTo>
                  <a:lnTo>
                    <a:pt x="108" y="125"/>
                  </a:lnTo>
                  <a:lnTo>
                    <a:pt x="108" y="113"/>
                  </a:lnTo>
                  <a:lnTo>
                    <a:pt x="107" y="110"/>
                  </a:lnTo>
                  <a:lnTo>
                    <a:pt x="106" y="107"/>
                  </a:lnTo>
                  <a:lnTo>
                    <a:pt x="105" y="106"/>
                  </a:lnTo>
                  <a:lnTo>
                    <a:pt x="102" y="105"/>
                  </a:lnTo>
                  <a:lnTo>
                    <a:pt x="94" y="105"/>
                  </a:lnTo>
                  <a:lnTo>
                    <a:pt x="79" y="105"/>
                  </a:lnTo>
                  <a:lnTo>
                    <a:pt x="79" y="142"/>
                  </a:lnTo>
                  <a:lnTo>
                    <a:pt x="55" y="142"/>
                  </a:lnTo>
                  <a:lnTo>
                    <a:pt x="55" y="43"/>
                  </a:lnTo>
                  <a:lnTo>
                    <a:pt x="99" y="43"/>
                  </a:lnTo>
                  <a:close/>
                  <a:moveTo>
                    <a:pt x="18" y="92"/>
                  </a:moveTo>
                  <a:lnTo>
                    <a:pt x="18" y="92"/>
                  </a:lnTo>
                  <a:lnTo>
                    <a:pt x="19" y="100"/>
                  </a:lnTo>
                  <a:lnTo>
                    <a:pt x="20" y="107"/>
                  </a:lnTo>
                  <a:lnTo>
                    <a:pt x="21" y="115"/>
                  </a:lnTo>
                  <a:lnTo>
                    <a:pt x="24" y="122"/>
                  </a:lnTo>
                  <a:lnTo>
                    <a:pt x="31" y="135"/>
                  </a:lnTo>
                  <a:lnTo>
                    <a:pt x="40" y="146"/>
                  </a:lnTo>
                  <a:lnTo>
                    <a:pt x="51" y="155"/>
                  </a:lnTo>
                  <a:lnTo>
                    <a:pt x="64" y="162"/>
                  </a:lnTo>
                  <a:lnTo>
                    <a:pt x="70" y="165"/>
                  </a:lnTo>
                  <a:lnTo>
                    <a:pt x="77" y="166"/>
                  </a:lnTo>
                  <a:lnTo>
                    <a:pt x="84" y="167"/>
                  </a:lnTo>
                  <a:lnTo>
                    <a:pt x="93" y="168"/>
                  </a:lnTo>
                  <a:lnTo>
                    <a:pt x="93" y="168"/>
                  </a:lnTo>
                  <a:lnTo>
                    <a:pt x="100" y="167"/>
                  </a:lnTo>
                  <a:lnTo>
                    <a:pt x="107" y="166"/>
                  </a:lnTo>
                  <a:lnTo>
                    <a:pt x="114" y="165"/>
                  </a:lnTo>
                  <a:lnTo>
                    <a:pt x="122" y="162"/>
                  </a:lnTo>
                  <a:lnTo>
                    <a:pt x="135" y="155"/>
                  </a:lnTo>
                  <a:lnTo>
                    <a:pt x="145" y="146"/>
                  </a:lnTo>
                  <a:lnTo>
                    <a:pt x="155" y="135"/>
                  </a:lnTo>
                  <a:lnTo>
                    <a:pt x="161" y="122"/>
                  </a:lnTo>
                  <a:lnTo>
                    <a:pt x="163" y="115"/>
                  </a:lnTo>
                  <a:lnTo>
                    <a:pt x="166" y="107"/>
                  </a:lnTo>
                  <a:lnTo>
                    <a:pt x="167" y="100"/>
                  </a:lnTo>
                  <a:lnTo>
                    <a:pt x="167" y="92"/>
                  </a:lnTo>
                  <a:lnTo>
                    <a:pt x="167" y="92"/>
                  </a:lnTo>
                  <a:lnTo>
                    <a:pt x="167" y="85"/>
                  </a:lnTo>
                  <a:lnTo>
                    <a:pt x="166" y="78"/>
                  </a:lnTo>
                  <a:lnTo>
                    <a:pt x="163" y="70"/>
                  </a:lnTo>
                  <a:lnTo>
                    <a:pt x="161" y="63"/>
                  </a:lnTo>
                  <a:lnTo>
                    <a:pt x="155" y="50"/>
                  </a:lnTo>
                  <a:lnTo>
                    <a:pt x="145" y="39"/>
                  </a:lnTo>
                  <a:lnTo>
                    <a:pt x="135" y="30"/>
                  </a:lnTo>
                  <a:lnTo>
                    <a:pt x="122" y="23"/>
                  </a:lnTo>
                  <a:lnTo>
                    <a:pt x="114" y="20"/>
                  </a:lnTo>
                  <a:lnTo>
                    <a:pt x="107" y="19"/>
                  </a:lnTo>
                  <a:lnTo>
                    <a:pt x="100" y="18"/>
                  </a:lnTo>
                  <a:lnTo>
                    <a:pt x="93" y="17"/>
                  </a:lnTo>
                  <a:lnTo>
                    <a:pt x="93" y="17"/>
                  </a:lnTo>
                  <a:lnTo>
                    <a:pt x="84" y="18"/>
                  </a:lnTo>
                  <a:lnTo>
                    <a:pt x="77" y="19"/>
                  </a:lnTo>
                  <a:lnTo>
                    <a:pt x="70" y="20"/>
                  </a:lnTo>
                  <a:lnTo>
                    <a:pt x="63" y="23"/>
                  </a:lnTo>
                  <a:lnTo>
                    <a:pt x="51" y="30"/>
                  </a:lnTo>
                  <a:lnTo>
                    <a:pt x="40" y="39"/>
                  </a:lnTo>
                  <a:lnTo>
                    <a:pt x="31" y="50"/>
                  </a:lnTo>
                  <a:lnTo>
                    <a:pt x="24" y="63"/>
                  </a:lnTo>
                  <a:lnTo>
                    <a:pt x="21" y="70"/>
                  </a:lnTo>
                  <a:lnTo>
                    <a:pt x="20" y="78"/>
                  </a:lnTo>
                  <a:lnTo>
                    <a:pt x="19" y="85"/>
                  </a:lnTo>
                  <a:lnTo>
                    <a:pt x="18" y="92"/>
                  </a:lnTo>
                  <a:close/>
                  <a:moveTo>
                    <a:pt x="186" y="92"/>
                  </a:moveTo>
                  <a:lnTo>
                    <a:pt x="186" y="92"/>
                  </a:lnTo>
                  <a:lnTo>
                    <a:pt x="185" y="102"/>
                  </a:lnTo>
                  <a:lnTo>
                    <a:pt x="184" y="111"/>
                  </a:lnTo>
                  <a:lnTo>
                    <a:pt x="181" y="121"/>
                  </a:lnTo>
                  <a:lnTo>
                    <a:pt x="178" y="129"/>
                  </a:lnTo>
                  <a:lnTo>
                    <a:pt x="174" y="137"/>
                  </a:lnTo>
                  <a:lnTo>
                    <a:pt x="169" y="145"/>
                  </a:lnTo>
                  <a:lnTo>
                    <a:pt x="165" y="152"/>
                  </a:lnTo>
                  <a:lnTo>
                    <a:pt x="159" y="158"/>
                  </a:lnTo>
                  <a:lnTo>
                    <a:pt x="151" y="165"/>
                  </a:lnTo>
                  <a:lnTo>
                    <a:pt x="144" y="170"/>
                  </a:lnTo>
                  <a:lnTo>
                    <a:pt x="137" y="174"/>
                  </a:lnTo>
                  <a:lnTo>
                    <a:pt x="129" y="178"/>
                  </a:lnTo>
                  <a:lnTo>
                    <a:pt x="120" y="182"/>
                  </a:lnTo>
                  <a:lnTo>
                    <a:pt x="112" y="184"/>
                  </a:lnTo>
                  <a:lnTo>
                    <a:pt x="102" y="185"/>
                  </a:lnTo>
                  <a:lnTo>
                    <a:pt x="93" y="185"/>
                  </a:lnTo>
                  <a:lnTo>
                    <a:pt x="93" y="185"/>
                  </a:lnTo>
                  <a:lnTo>
                    <a:pt x="83" y="185"/>
                  </a:lnTo>
                  <a:lnTo>
                    <a:pt x="74" y="184"/>
                  </a:lnTo>
                  <a:lnTo>
                    <a:pt x="65" y="182"/>
                  </a:lnTo>
                  <a:lnTo>
                    <a:pt x="57" y="178"/>
                  </a:lnTo>
                  <a:lnTo>
                    <a:pt x="49" y="174"/>
                  </a:lnTo>
                  <a:lnTo>
                    <a:pt x="40" y="170"/>
                  </a:lnTo>
                  <a:lnTo>
                    <a:pt x="33" y="165"/>
                  </a:lnTo>
                  <a:lnTo>
                    <a:pt x="27" y="158"/>
                  </a:lnTo>
                  <a:lnTo>
                    <a:pt x="21" y="152"/>
                  </a:lnTo>
                  <a:lnTo>
                    <a:pt x="15" y="145"/>
                  </a:lnTo>
                  <a:lnTo>
                    <a:pt x="10" y="137"/>
                  </a:lnTo>
                  <a:lnTo>
                    <a:pt x="7" y="129"/>
                  </a:lnTo>
                  <a:lnTo>
                    <a:pt x="4" y="121"/>
                  </a:lnTo>
                  <a:lnTo>
                    <a:pt x="2" y="111"/>
                  </a:lnTo>
                  <a:lnTo>
                    <a:pt x="0" y="102"/>
                  </a:lnTo>
                  <a:lnTo>
                    <a:pt x="0" y="92"/>
                  </a:lnTo>
                  <a:lnTo>
                    <a:pt x="0" y="92"/>
                  </a:lnTo>
                  <a:lnTo>
                    <a:pt x="0" y="82"/>
                  </a:lnTo>
                  <a:lnTo>
                    <a:pt x="2" y="74"/>
                  </a:lnTo>
                  <a:lnTo>
                    <a:pt x="4" y="64"/>
                  </a:lnTo>
                  <a:lnTo>
                    <a:pt x="7" y="56"/>
                  </a:lnTo>
                  <a:lnTo>
                    <a:pt x="10" y="48"/>
                  </a:lnTo>
                  <a:lnTo>
                    <a:pt x="15" y="41"/>
                  </a:lnTo>
                  <a:lnTo>
                    <a:pt x="21" y="33"/>
                  </a:lnTo>
                  <a:lnTo>
                    <a:pt x="27" y="26"/>
                  </a:lnTo>
                  <a:lnTo>
                    <a:pt x="33" y="20"/>
                  </a:lnTo>
                  <a:lnTo>
                    <a:pt x="40" y="16"/>
                  </a:lnTo>
                  <a:lnTo>
                    <a:pt x="49" y="11"/>
                  </a:lnTo>
                  <a:lnTo>
                    <a:pt x="57" y="7"/>
                  </a:lnTo>
                  <a:lnTo>
                    <a:pt x="65" y="4"/>
                  </a:lnTo>
                  <a:lnTo>
                    <a:pt x="74" y="1"/>
                  </a:lnTo>
                  <a:lnTo>
                    <a:pt x="83" y="0"/>
                  </a:lnTo>
                  <a:lnTo>
                    <a:pt x="93" y="0"/>
                  </a:lnTo>
                  <a:lnTo>
                    <a:pt x="93" y="0"/>
                  </a:lnTo>
                  <a:lnTo>
                    <a:pt x="102" y="0"/>
                  </a:lnTo>
                  <a:lnTo>
                    <a:pt x="112" y="1"/>
                  </a:lnTo>
                  <a:lnTo>
                    <a:pt x="120" y="4"/>
                  </a:lnTo>
                  <a:lnTo>
                    <a:pt x="129" y="7"/>
                  </a:lnTo>
                  <a:lnTo>
                    <a:pt x="137" y="11"/>
                  </a:lnTo>
                  <a:lnTo>
                    <a:pt x="144" y="16"/>
                  </a:lnTo>
                  <a:lnTo>
                    <a:pt x="151" y="20"/>
                  </a:lnTo>
                  <a:lnTo>
                    <a:pt x="159" y="26"/>
                  </a:lnTo>
                  <a:lnTo>
                    <a:pt x="165" y="33"/>
                  </a:lnTo>
                  <a:lnTo>
                    <a:pt x="169" y="41"/>
                  </a:lnTo>
                  <a:lnTo>
                    <a:pt x="174" y="48"/>
                  </a:lnTo>
                  <a:lnTo>
                    <a:pt x="178" y="56"/>
                  </a:lnTo>
                  <a:lnTo>
                    <a:pt x="181" y="64"/>
                  </a:lnTo>
                  <a:lnTo>
                    <a:pt x="184" y="74"/>
                  </a:lnTo>
                  <a:lnTo>
                    <a:pt x="185" y="82"/>
                  </a:lnTo>
                  <a:lnTo>
                    <a:pt x="186"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2" name="Rectangle 1"/>
          <p:cNvSpPr/>
          <p:nvPr userDrawn="1"/>
        </p:nvSpPr>
        <p:spPr>
          <a:xfrm>
            <a:off x="312738" y="1587315"/>
            <a:ext cx="2882052" cy="1361700"/>
          </a:xfrm>
          <a:prstGeom prst="rect">
            <a:avLst/>
          </a:prstGeom>
        </p:spPr>
        <p:txBody>
          <a:bodyPr wrap="none" lIns="0" tIns="0" rIns="0" bIns="0" anchor="ctr">
            <a:noAutofit/>
          </a:bodyPr>
          <a:lstStyle/>
          <a:p>
            <a:pPr algn="ctr"/>
            <a:r>
              <a:rPr lang="en-US" sz="2400" kern="1200" dirty="0">
                <a:solidFill>
                  <a:schemeClr val="bg1"/>
                </a:solidFill>
                <a:latin typeface="+mn-lt"/>
                <a:ea typeface="+mn-ea"/>
                <a:cs typeface="+mn-cs"/>
              </a:rPr>
              <a:t>Don’t forget </a:t>
            </a:r>
            <a:br>
              <a:rPr lang="en-US" sz="2400" kern="1200" dirty="0">
                <a:solidFill>
                  <a:schemeClr val="bg1"/>
                </a:solidFill>
                <a:latin typeface="+mn-lt"/>
                <a:ea typeface="+mn-ea"/>
                <a:cs typeface="+mn-cs"/>
              </a:rPr>
            </a:br>
            <a:r>
              <a:rPr lang="en-US" sz="2400" kern="1200" dirty="0">
                <a:solidFill>
                  <a:schemeClr val="bg1"/>
                </a:solidFill>
                <a:latin typeface="+mn-lt"/>
                <a:ea typeface="+mn-ea"/>
                <a:cs typeface="+mn-cs"/>
              </a:rPr>
              <a:t>to rate this session </a:t>
            </a:r>
            <a:br>
              <a:rPr lang="en-US" sz="2400" kern="1200" dirty="0">
                <a:solidFill>
                  <a:schemeClr val="bg1"/>
                </a:solidFill>
                <a:latin typeface="+mn-lt"/>
                <a:ea typeface="+mn-ea"/>
                <a:cs typeface="+mn-cs"/>
              </a:rPr>
            </a:br>
            <a:r>
              <a:rPr lang="en-US" sz="2400" kern="1200" dirty="0">
                <a:solidFill>
                  <a:schemeClr val="bg1"/>
                </a:solidFill>
                <a:latin typeface="+mn-lt"/>
                <a:ea typeface="+mn-ea"/>
                <a:cs typeface="+mn-cs"/>
              </a:rPr>
              <a:t>in the BbWorld app. </a:t>
            </a:r>
          </a:p>
        </p:txBody>
      </p:sp>
      <p:grpSp>
        <p:nvGrpSpPr>
          <p:cNvPr id="8" name="Group 7"/>
          <p:cNvGrpSpPr/>
          <p:nvPr userDrawn="1"/>
        </p:nvGrpSpPr>
        <p:grpSpPr>
          <a:xfrm>
            <a:off x="1450103" y="3207489"/>
            <a:ext cx="607323" cy="1201286"/>
            <a:chOff x="1450103" y="2156845"/>
            <a:chExt cx="607323" cy="1201286"/>
          </a:xfrm>
        </p:grpSpPr>
        <p:grpSp>
          <p:nvGrpSpPr>
            <p:cNvPr id="353" name="Group 38" title="phone icon"/>
            <p:cNvGrpSpPr>
              <a:grpSpLocks noChangeAspect="1"/>
            </p:cNvGrpSpPr>
            <p:nvPr userDrawn="1"/>
          </p:nvGrpSpPr>
          <p:grpSpPr bwMode="auto">
            <a:xfrm>
              <a:off x="1450103" y="2156845"/>
              <a:ext cx="607323" cy="1201286"/>
              <a:chOff x="2061" y="0"/>
              <a:chExt cx="1638" cy="3240"/>
            </a:xfrm>
            <a:solidFill>
              <a:schemeClr val="bg1"/>
            </a:solidFill>
          </p:grpSpPr>
          <p:sp>
            <p:nvSpPr>
              <p:cNvPr id="354" name="Freeform 39"/>
              <p:cNvSpPr>
                <a:spLocks/>
              </p:cNvSpPr>
              <p:nvPr/>
            </p:nvSpPr>
            <p:spPr bwMode="auto">
              <a:xfrm>
                <a:off x="2762" y="2804"/>
                <a:ext cx="236" cy="236"/>
              </a:xfrm>
              <a:custGeom>
                <a:avLst/>
                <a:gdLst>
                  <a:gd name="T0" fmla="*/ 118 w 236"/>
                  <a:gd name="T1" fmla="*/ 236 h 236"/>
                  <a:gd name="T2" fmla="*/ 147 w 236"/>
                  <a:gd name="T3" fmla="*/ 235 h 236"/>
                  <a:gd name="T4" fmla="*/ 170 w 236"/>
                  <a:gd name="T5" fmla="*/ 229 h 236"/>
                  <a:gd name="T6" fmla="*/ 191 w 236"/>
                  <a:gd name="T7" fmla="*/ 220 h 236"/>
                  <a:gd name="T8" fmla="*/ 207 w 236"/>
                  <a:gd name="T9" fmla="*/ 207 h 236"/>
                  <a:gd name="T10" fmla="*/ 220 w 236"/>
                  <a:gd name="T11" fmla="*/ 190 h 236"/>
                  <a:gd name="T12" fmla="*/ 229 w 236"/>
                  <a:gd name="T13" fmla="*/ 170 h 236"/>
                  <a:gd name="T14" fmla="*/ 235 w 236"/>
                  <a:gd name="T15" fmla="*/ 146 h 236"/>
                  <a:gd name="T16" fmla="*/ 236 w 236"/>
                  <a:gd name="T17" fmla="*/ 118 h 236"/>
                  <a:gd name="T18" fmla="*/ 236 w 236"/>
                  <a:gd name="T19" fmla="*/ 104 h 236"/>
                  <a:gd name="T20" fmla="*/ 232 w 236"/>
                  <a:gd name="T21" fmla="*/ 77 h 236"/>
                  <a:gd name="T22" fmla="*/ 225 w 236"/>
                  <a:gd name="T23" fmla="*/ 55 h 236"/>
                  <a:gd name="T24" fmla="*/ 215 w 236"/>
                  <a:gd name="T25" fmla="*/ 37 h 236"/>
                  <a:gd name="T26" fmla="*/ 199 w 236"/>
                  <a:gd name="T27" fmla="*/ 23 h 236"/>
                  <a:gd name="T28" fmla="*/ 181 w 236"/>
                  <a:gd name="T29" fmla="*/ 11 h 236"/>
                  <a:gd name="T30" fmla="*/ 159 w 236"/>
                  <a:gd name="T31" fmla="*/ 4 h 236"/>
                  <a:gd name="T32" fmla="*/ 132 w 236"/>
                  <a:gd name="T33" fmla="*/ 0 h 236"/>
                  <a:gd name="T34" fmla="*/ 118 w 236"/>
                  <a:gd name="T35" fmla="*/ 0 h 236"/>
                  <a:gd name="T36" fmla="*/ 90 w 236"/>
                  <a:gd name="T37" fmla="*/ 1 h 236"/>
                  <a:gd name="T38" fmla="*/ 66 w 236"/>
                  <a:gd name="T39" fmla="*/ 7 h 236"/>
                  <a:gd name="T40" fmla="*/ 46 w 236"/>
                  <a:gd name="T41" fmla="*/ 16 h 236"/>
                  <a:gd name="T42" fmla="*/ 29 w 236"/>
                  <a:gd name="T43" fmla="*/ 29 h 236"/>
                  <a:gd name="T44" fmla="*/ 17 w 236"/>
                  <a:gd name="T45" fmla="*/ 46 h 236"/>
                  <a:gd name="T46" fmla="*/ 7 w 236"/>
                  <a:gd name="T47" fmla="*/ 66 h 236"/>
                  <a:gd name="T48" fmla="*/ 2 w 236"/>
                  <a:gd name="T49" fmla="*/ 90 h 236"/>
                  <a:gd name="T50" fmla="*/ 0 w 236"/>
                  <a:gd name="T51" fmla="*/ 118 h 236"/>
                  <a:gd name="T52" fmla="*/ 0 w 236"/>
                  <a:gd name="T53" fmla="*/ 133 h 236"/>
                  <a:gd name="T54" fmla="*/ 5 w 236"/>
                  <a:gd name="T55" fmla="*/ 159 h 236"/>
                  <a:gd name="T56" fmla="*/ 11 w 236"/>
                  <a:gd name="T57" fmla="*/ 181 h 236"/>
                  <a:gd name="T58" fmla="*/ 22 w 236"/>
                  <a:gd name="T59" fmla="*/ 199 h 236"/>
                  <a:gd name="T60" fmla="*/ 37 w 236"/>
                  <a:gd name="T61" fmla="*/ 214 h 236"/>
                  <a:gd name="T62" fmla="*/ 55 w 236"/>
                  <a:gd name="T63" fmla="*/ 225 h 236"/>
                  <a:gd name="T64" fmla="*/ 78 w 236"/>
                  <a:gd name="T65" fmla="*/ 233 h 236"/>
                  <a:gd name="T66" fmla="*/ 104 w 236"/>
                  <a:gd name="T67" fmla="*/ 236 h 236"/>
                  <a:gd name="T68" fmla="*/ 118 w 236"/>
                  <a:gd name="T69" fmla="*/ 23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6" h="236">
                    <a:moveTo>
                      <a:pt x="118" y="236"/>
                    </a:moveTo>
                    <a:lnTo>
                      <a:pt x="118" y="236"/>
                    </a:lnTo>
                    <a:lnTo>
                      <a:pt x="132" y="236"/>
                    </a:lnTo>
                    <a:lnTo>
                      <a:pt x="147" y="235"/>
                    </a:lnTo>
                    <a:lnTo>
                      <a:pt x="159" y="233"/>
                    </a:lnTo>
                    <a:lnTo>
                      <a:pt x="170" y="229"/>
                    </a:lnTo>
                    <a:lnTo>
                      <a:pt x="181" y="225"/>
                    </a:lnTo>
                    <a:lnTo>
                      <a:pt x="191" y="220"/>
                    </a:lnTo>
                    <a:lnTo>
                      <a:pt x="199" y="214"/>
                    </a:lnTo>
                    <a:lnTo>
                      <a:pt x="207" y="207"/>
                    </a:lnTo>
                    <a:lnTo>
                      <a:pt x="215" y="199"/>
                    </a:lnTo>
                    <a:lnTo>
                      <a:pt x="220" y="190"/>
                    </a:lnTo>
                    <a:lnTo>
                      <a:pt x="225" y="181"/>
                    </a:lnTo>
                    <a:lnTo>
                      <a:pt x="229" y="170"/>
                    </a:lnTo>
                    <a:lnTo>
                      <a:pt x="232" y="159"/>
                    </a:lnTo>
                    <a:lnTo>
                      <a:pt x="235" y="146"/>
                    </a:lnTo>
                    <a:lnTo>
                      <a:pt x="236" y="133"/>
                    </a:lnTo>
                    <a:lnTo>
                      <a:pt x="236" y="118"/>
                    </a:lnTo>
                    <a:lnTo>
                      <a:pt x="236" y="118"/>
                    </a:lnTo>
                    <a:lnTo>
                      <a:pt x="236" y="104"/>
                    </a:lnTo>
                    <a:lnTo>
                      <a:pt x="235" y="90"/>
                    </a:lnTo>
                    <a:lnTo>
                      <a:pt x="232" y="77"/>
                    </a:lnTo>
                    <a:lnTo>
                      <a:pt x="229" y="66"/>
                    </a:lnTo>
                    <a:lnTo>
                      <a:pt x="225" y="55"/>
                    </a:lnTo>
                    <a:lnTo>
                      <a:pt x="220" y="46"/>
                    </a:lnTo>
                    <a:lnTo>
                      <a:pt x="215" y="37"/>
                    </a:lnTo>
                    <a:lnTo>
                      <a:pt x="207" y="29"/>
                    </a:lnTo>
                    <a:lnTo>
                      <a:pt x="199" y="23"/>
                    </a:lnTo>
                    <a:lnTo>
                      <a:pt x="191" y="16"/>
                    </a:lnTo>
                    <a:lnTo>
                      <a:pt x="181" y="11"/>
                    </a:lnTo>
                    <a:lnTo>
                      <a:pt x="170" y="7"/>
                    </a:lnTo>
                    <a:lnTo>
                      <a:pt x="159" y="4"/>
                    </a:lnTo>
                    <a:lnTo>
                      <a:pt x="147" y="1"/>
                    </a:lnTo>
                    <a:lnTo>
                      <a:pt x="132" y="0"/>
                    </a:lnTo>
                    <a:lnTo>
                      <a:pt x="118" y="0"/>
                    </a:lnTo>
                    <a:lnTo>
                      <a:pt x="118" y="0"/>
                    </a:lnTo>
                    <a:lnTo>
                      <a:pt x="104" y="0"/>
                    </a:lnTo>
                    <a:lnTo>
                      <a:pt x="90" y="1"/>
                    </a:lnTo>
                    <a:lnTo>
                      <a:pt x="78" y="4"/>
                    </a:lnTo>
                    <a:lnTo>
                      <a:pt x="66" y="7"/>
                    </a:lnTo>
                    <a:lnTo>
                      <a:pt x="55" y="11"/>
                    </a:lnTo>
                    <a:lnTo>
                      <a:pt x="46" y="16"/>
                    </a:lnTo>
                    <a:lnTo>
                      <a:pt x="37" y="23"/>
                    </a:lnTo>
                    <a:lnTo>
                      <a:pt x="29" y="29"/>
                    </a:lnTo>
                    <a:lnTo>
                      <a:pt x="22" y="37"/>
                    </a:lnTo>
                    <a:lnTo>
                      <a:pt x="17" y="46"/>
                    </a:lnTo>
                    <a:lnTo>
                      <a:pt x="11" y="55"/>
                    </a:lnTo>
                    <a:lnTo>
                      <a:pt x="7" y="66"/>
                    </a:lnTo>
                    <a:lnTo>
                      <a:pt x="5" y="77"/>
                    </a:lnTo>
                    <a:lnTo>
                      <a:pt x="2" y="90"/>
                    </a:lnTo>
                    <a:lnTo>
                      <a:pt x="0" y="104"/>
                    </a:lnTo>
                    <a:lnTo>
                      <a:pt x="0" y="118"/>
                    </a:lnTo>
                    <a:lnTo>
                      <a:pt x="0" y="118"/>
                    </a:lnTo>
                    <a:lnTo>
                      <a:pt x="0" y="133"/>
                    </a:lnTo>
                    <a:lnTo>
                      <a:pt x="2" y="146"/>
                    </a:lnTo>
                    <a:lnTo>
                      <a:pt x="5" y="159"/>
                    </a:lnTo>
                    <a:lnTo>
                      <a:pt x="7" y="170"/>
                    </a:lnTo>
                    <a:lnTo>
                      <a:pt x="11" y="181"/>
                    </a:lnTo>
                    <a:lnTo>
                      <a:pt x="17" y="190"/>
                    </a:lnTo>
                    <a:lnTo>
                      <a:pt x="22" y="199"/>
                    </a:lnTo>
                    <a:lnTo>
                      <a:pt x="29" y="207"/>
                    </a:lnTo>
                    <a:lnTo>
                      <a:pt x="37" y="214"/>
                    </a:lnTo>
                    <a:lnTo>
                      <a:pt x="46" y="220"/>
                    </a:lnTo>
                    <a:lnTo>
                      <a:pt x="55" y="225"/>
                    </a:lnTo>
                    <a:lnTo>
                      <a:pt x="66" y="229"/>
                    </a:lnTo>
                    <a:lnTo>
                      <a:pt x="78" y="233"/>
                    </a:lnTo>
                    <a:lnTo>
                      <a:pt x="90" y="235"/>
                    </a:lnTo>
                    <a:lnTo>
                      <a:pt x="104" y="236"/>
                    </a:lnTo>
                    <a:lnTo>
                      <a:pt x="118" y="236"/>
                    </a:lnTo>
                    <a:lnTo>
                      <a:pt x="118" y="2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 name="Freeform 40"/>
              <p:cNvSpPr>
                <a:spLocks noEditPoints="1"/>
              </p:cNvSpPr>
              <p:nvPr/>
            </p:nvSpPr>
            <p:spPr bwMode="auto">
              <a:xfrm>
                <a:off x="2061" y="0"/>
                <a:ext cx="1638" cy="3240"/>
              </a:xfrm>
              <a:custGeom>
                <a:avLst/>
                <a:gdLst>
                  <a:gd name="T0" fmla="*/ 219 w 1638"/>
                  <a:gd name="T1" fmla="*/ 0 h 3240"/>
                  <a:gd name="T2" fmla="*/ 153 w 1638"/>
                  <a:gd name="T3" fmla="*/ 10 h 3240"/>
                  <a:gd name="T4" fmla="*/ 97 w 1638"/>
                  <a:gd name="T5" fmla="*/ 38 h 3240"/>
                  <a:gd name="T6" fmla="*/ 50 w 1638"/>
                  <a:gd name="T7" fmla="*/ 80 h 3240"/>
                  <a:gd name="T8" fmla="*/ 18 w 1638"/>
                  <a:gd name="T9" fmla="*/ 133 h 3240"/>
                  <a:gd name="T10" fmla="*/ 1 w 1638"/>
                  <a:gd name="T11" fmla="*/ 196 h 3240"/>
                  <a:gd name="T12" fmla="*/ 0 w 1638"/>
                  <a:gd name="T13" fmla="*/ 3022 h 3240"/>
                  <a:gd name="T14" fmla="*/ 10 w 1638"/>
                  <a:gd name="T15" fmla="*/ 3087 h 3240"/>
                  <a:gd name="T16" fmla="*/ 38 w 1638"/>
                  <a:gd name="T17" fmla="*/ 3144 h 3240"/>
                  <a:gd name="T18" fmla="*/ 80 w 1638"/>
                  <a:gd name="T19" fmla="*/ 3191 h 3240"/>
                  <a:gd name="T20" fmla="*/ 133 w 1638"/>
                  <a:gd name="T21" fmla="*/ 3223 h 3240"/>
                  <a:gd name="T22" fmla="*/ 197 w 1638"/>
                  <a:gd name="T23" fmla="*/ 3239 h 3240"/>
                  <a:gd name="T24" fmla="*/ 1420 w 1638"/>
                  <a:gd name="T25" fmla="*/ 3240 h 3240"/>
                  <a:gd name="T26" fmla="*/ 1485 w 1638"/>
                  <a:gd name="T27" fmla="*/ 3231 h 3240"/>
                  <a:gd name="T28" fmla="*/ 1541 w 1638"/>
                  <a:gd name="T29" fmla="*/ 3203 h 3240"/>
                  <a:gd name="T30" fmla="*/ 1588 w 1638"/>
                  <a:gd name="T31" fmla="*/ 3161 h 3240"/>
                  <a:gd name="T32" fmla="*/ 1621 w 1638"/>
                  <a:gd name="T33" fmla="*/ 3107 h 3240"/>
                  <a:gd name="T34" fmla="*/ 1637 w 1638"/>
                  <a:gd name="T35" fmla="*/ 3044 h 3240"/>
                  <a:gd name="T36" fmla="*/ 1638 w 1638"/>
                  <a:gd name="T37" fmla="*/ 218 h 3240"/>
                  <a:gd name="T38" fmla="*/ 1628 w 1638"/>
                  <a:gd name="T39" fmla="*/ 153 h 3240"/>
                  <a:gd name="T40" fmla="*/ 1600 w 1638"/>
                  <a:gd name="T41" fmla="*/ 97 h 3240"/>
                  <a:gd name="T42" fmla="*/ 1559 w 1638"/>
                  <a:gd name="T43" fmla="*/ 50 h 3240"/>
                  <a:gd name="T44" fmla="*/ 1505 w 1638"/>
                  <a:gd name="T45" fmla="*/ 18 h 3240"/>
                  <a:gd name="T46" fmla="*/ 1442 w 1638"/>
                  <a:gd name="T47" fmla="*/ 1 h 3240"/>
                  <a:gd name="T48" fmla="*/ 137 w 1638"/>
                  <a:gd name="T49" fmla="*/ 2740 h 3240"/>
                  <a:gd name="T50" fmla="*/ 1502 w 1638"/>
                  <a:gd name="T51" fmla="*/ 3022 h 3240"/>
                  <a:gd name="T52" fmla="*/ 1498 w 1638"/>
                  <a:gd name="T53" fmla="*/ 3047 h 3240"/>
                  <a:gd name="T54" fmla="*/ 1488 w 1638"/>
                  <a:gd name="T55" fmla="*/ 3068 h 3240"/>
                  <a:gd name="T56" fmla="*/ 1472 w 1638"/>
                  <a:gd name="T57" fmla="*/ 3086 h 3240"/>
                  <a:gd name="T58" fmla="*/ 1452 w 1638"/>
                  <a:gd name="T59" fmla="*/ 3098 h 3240"/>
                  <a:gd name="T60" fmla="*/ 1428 w 1638"/>
                  <a:gd name="T61" fmla="*/ 3104 h 3240"/>
                  <a:gd name="T62" fmla="*/ 219 w 1638"/>
                  <a:gd name="T63" fmla="*/ 3104 h 3240"/>
                  <a:gd name="T64" fmla="*/ 194 w 1638"/>
                  <a:gd name="T65" fmla="*/ 3101 h 3240"/>
                  <a:gd name="T66" fmla="*/ 172 w 1638"/>
                  <a:gd name="T67" fmla="*/ 3090 h 3240"/>
                  <a:gd name="T68" fmla="*/ 156 w 1638"/>
                  <a:gd name="T69" fmla="*/ 3074 h 3240"/>
                  <a:gd name="T70" fmla="*/ 142 w 1638"/>
                  <a:gd name="T71" fmla="*/ 3054 h 3240"/>
                  <a:gd name="T72" fmla="*/ 137 w 1638"/>
                  <a:gd name="T73" fmla="*/ 3031 h 3240"/>
                  <a:gd name="T74" fmla="*/ 1502 w 1638"/>
                  <a:gd name="T75" fmla="*/ 537 h 3240"/>
                  <a:gd name="T76" fmla="*/ 137 w 1638"/>
                  <a:gd name="T77" fmla="*/ 537 h 3240"/>
                  <a:gd name="T78" fmla="*/ 1420 w 1638"/>
                  <a:gd name="T79" fmla="*/ 136 h 3240"/>
                  <a:gd name="T80" fmla="*/ 1437 w 1638"/>
                  <a:gd name="T81" fmla="*/ 138 h 3240"/>
                  <a:gd name="T82" fmla="*/ 1459 w 1638"/>
                  <a:gd name="T83" fmla="*/ 146 h 3240"/>
                  <a:gd name="T84" fmla="*/ 1478 w 1638"/>
                  <a:gd name="T85" fmla="*/ 160 h 3240"/>
                  <a:gd name="T86" fmla="*/ 1492 w 1638"/>
                  <a:gd name="T87" fmla="*/ 179 h 3240"/>
                  <a:gd name="T88" fmla="*/ 1500 w 1638"/>
                  <a:gd name="T89" fmla="*/ 202 h 3240"/>
                  <a:gd name="T90" fmla="*/ 1502 w 1638"/>
                  <a:gd name="T91" fmla="*/ 401 h 3240"/>
                  <a:gd name="T92" fmla="*/ 137 w 1638"/>
                  <a:gd name="T93" fmla="*/ 218 h 3240"/>
                  <a:gd name="T94" fmla="*/ 140 w 1638"/>
                  <a:gd name="T95" fmla="*/ 193 h 3240"/>
                  <a:gd name="T96" fmla="*/ 150 w 1638"/>
                  <a:gd name="T97" fmla="*/ 172 h 3240"/>
                  <a:gd name="T98" fmla="*/ 167 w 1638"/>
                  <a:gd name="T99" fmla="*/ 154 h 3240"/>
                  <a:gd name="T100" fmla="*/ 187 w 1638"/>
                  <a:gd name="T101" fmla="*/ 142 h 3240"/>
                  <a:gd name="T102" fmla="*/ 210 w 1638"/>
                  <a:gd name="T103" fmla="*/ 137 h 3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38" h="3240">
                    <a:moveTo>
                      <a:pt x="1420" y="0"/>
                    </a:moveTo>
                    <a:lnTo>
                      <a:pt x="219" y="0"/>
                    </a:lnTo>
                    <a:lnTo>
                      <a:pt x="219" y="0"/>
                    </a:lnTo>
                    <a:lnTo>
                      <a:pt x="197" y="1"/>
                    </a:lnTo>
                    <a:lnTo>
                      <a:pt x="174" y="4"/>
                    </a:lnTo>
                    <a:lnTo>
                      <a:pt x="153" y="10"/>
                    </a:lnTo>
                    <a:lnTo>
                      <a:pt x="133" y="18"/>
                    </a:lnTo>
                    <a:lnTo>
                      <a:pt x="114" y="27"/>
                    </a:lnTo>
                    <a:lnTo>
                      <a:pt x="97" y="38"/>
                    </a:lnTo>
                    <a:lnTo>
                      <a:pt x="80" y="50"/>
                    </a:lnTo>
                    <a:lnTo>
                      <a:pt x="64" y="64"/>
                    </a:lnTo>
                    <a:lnTo>
                      <a:pt x="50" y="80"/>
                    </a:lnTo>
                    <a:lnTo>
                      <a:pt x="38" y="97"/>
                    </a:lnTo>
                    <a:lnTo>
                      <a:pt x="27" y="114"/>
                    </a:lnTo>
                    <a:lnTo>
                      <a:pt x="18" y="133"/>
                    </a:lnTo>
                    <a:lnTo>
                      <a:pt x="10" y="153"/>
                    </a:lnTo>
                    <a:lnTo>
                      <a:pt x="4" y="175"/>
                    </a:lnTo>
                    <a:lnTo>
                      <a:pt x="1" y="196"/>
                    </a:lnTo>
                    <a:lnTo>
                      <a:pt x="0" y="218"/>
                    </a:lnTo>
                    <a:lnTo>
                      <a:pt x="0" y="3022"/>
                    </a:lnTo>
                    <a:lnTo>
                      <a:pt x="0" y="3022"/>
                    </a:lnTo>
                    <a:lnTo>
                      <a:pt x="1" y="3044"/>
                    </a:lnTo>
                    <a:lnTo>
                      <a:pt x="4" y="3067"/>
                    </a:lnTo>
                    <a:lnTo>
                      <a:pt x="10" y="3087"/>
                    </a:lnTo>
                    <a:lnTo>
                      <a:pt x="18" y="3107"/>
                    </a:lnTo>
                    <a:lnTo>
                      <a:pt x="27" y="3127"/>
                    </a:lnTo>
                    <a:lnTo>
                      <a:pt x="38" y="3144"/>
                    </a:lnTo>
                    <a:lnTo>
                      <a:pt x="50" y="3161"/>
                    </a:lnTo>
                    <a:lnTo>
                      <a:pt x="64" y="3177"/>
                    </a:lnTo>
                    <a:lnTo>
                      <a:pt x="80" y="3191"/>
                    </a:lnTo>
                    <a:lnTo>
                      <a:pt x="97" y="3203"/>
                    </a:lnTo>
                    <a:lnTo>
                      <a:pt x="114" y="3214"/>
                    </a:lnTo>
                    <a:lnTo>
                      <a:pt x="133" y="3223"/>
                    </a:lnTo>
                    <a:lnTo>
                      <a:pt x="153" y="3231"/>
                    </a:lnTo>
                    <a:lnTo>
                      <a:pt x="174" y="3236"/>
                    </a:lnTo>
                    <a:lnTo>
                      <a:pt x="197" y="3239"/>
                    </a:lnTo>
                    <a:lnTo>
                      <a:pt x="219" y="3240"/>
                    </a:lnTo>
                    <a:lnTo>
                      <a:pt x="1420" y="3240"/>
                    </a:lnTo>
                    <a:lnTo>
                      <a:pt x="1420" y="3240"/>
                    </a:lnTo>
                    <a:lnTo>
                      <a:pt x="1442" y="3239"/>
                    </a:lnTo>
                    <a:lnTo>
                      <a:pt x="1464" y="3236"/>
                    </a:lnTo>
                    <a:lnTo>
                      <a:pt x="1485" y="3231"/>
                    </a:lnTo>
                    <a:lnTo>
                      <a:pt x="1505" y="3223"/>
                    </a:lnTo>
                    <a:lnTo>
                      <a:pt x="1524" y="3214"/>
                    </a:lnTo>
                    <a:lnTo>
                      <a:pt x="1541" y="3203"/>
                    </a:lnTo>
                    <a:lnTo>
                      <a:pt x="1559" y="3191"/>
                    </a:lnTo>
                    <a:lnTo>
                      <a:pt x="1575" y="3177"/>
                    </a:lnTo>
                    <a:lnTo>
                      <a:pt x="1588" y="3161"/>
                    </a:lnTo>
                    <a:lnTo>
                      <a:pt x="1600" y="3144"/>
                    </a:lnTo>
                    <a:lnTo>
                      <a:pt x="1611" y="3127"/>
                    </a:lnTo>
                    <a:lnTo>
                      <a:pt x="1621" y="3107"/>
                    </a:lnTo>
                    <a:lnTo>
                      <a:pt x="1628" y="3087"/>
                    </a:lnTo>
                    <a:lnTo>
                      <a:pt x="1634" y="3067"/>
                    </a:lnTo>
                    <a:lnTo>
                      <a:pt x="1637" y="3044"/>
                    </a:lnTo>
                    <a:lnTo>
                      <a:pt x="1638" y="3022"/>
                    </a:lnTo>
                    <a:lnTo>
                      <a:pt x="1638" y="218"/>
                    </a:lnTo>
                    <a:lnTo>
                      <a:pt x="1638" y="218"/>
                    </a:lnTo>
                    <a:lnTo>
                      <a:pt x="1637" y="196"/>
                    </a:lnTo>
                    <a:lnTo>
                      <a:pt x="1634" y="175"/>
                    </a:lnTo>
                    <a:lnTo>
                      <a:pt x="1628" y="153"/>
                    </a:lnTo>
                    <a:lnTo>
                      <a:pt x="1621" y="133"/>
                    </a:lnTo>
                    <a:lnTo>
                      <a:pt x="1611" y="114"/>
                    </a:lnTo>
                    <a:lnTo>
                      <a:pt x="1600" y="97"/>
                    </a:lnTo>
                    <a:lnTo>
                      <a:pt x="1588" y="80"/>
                    </a:lnTo>
                    <a:lnTo>
                      <a:pt x="1575" y="64"/>
                    </a:lnTo>
                    <a:lnTo>
                      <a:pt x="1559" y="50"/>
                    </a:lnTo>
                    <a:lnTo>
                      <a:pt x="1541" y="38"/>
                    </a:lnTo>
                    <a:lnTo>
                      <a:pt x="1524" y="27"/>
                    </a:lnTo>
                    <a:lnTo>
                      <a:pt x="1505" y="18"/>
                    </a:lnTo>
                    <a:lnTo>
                      <a:pt x="1485" y="10"/>
                    </a:lnTo>
                    <a:lnTo>
                      <a:pt x="1464" y="4"/>
                    </a:lnTo>
                    <a:lnTo>
                      <a:pt x="1442" y="1"/>
                    </a:lnTo>
                    <a:lnTo>
                      <a:pt x="1420" y="0"/>
                    </a:lnTo>
                    <a:lnTo>
                      <a:pt x="1420" y="0"/>
                    </a:lnTo>
                    <a:close/>
                    <a:moveTo>
                      <a:pt x="137" y="2740"/>
                    </a:moveTo>
                    <a:lnTo>
                      <a:pt x="1502" y="2740"/>
                    </a:lnTo>
                    <a:lnTo>
                      <a:pt x="1502" y="3022"/>
                    </a:lnTo>
                    <a:lnTo>
                      <a:pt x="1502" y="3022"/>
                    </a:lnTo>
                    <a:lnTo>
                      <a:pt x="1501" y="3031"/>
                    </a:lnTo>
                    <a:lnTo>
                      <a:pt x="1500" y="3039"/>
                    </a:lnTo>
                    <a:lnTo>
                      <a:pt x="1498" y="3047"/>
                    </a:lnTo>
                    <a:lnTo>
                      <a:pt x="1496" y="3054"/>
                    </a:lnTo>
                    <a:lnTo>
                      <a:pt x="1492" y="3061"/>
                    </a:lnTo>
                    <a:lnTo>
                      <a:pt x="1488" y="3068"/>
                    </a:lnTo>
                    <a:lnTo>
                      <a:pt x="1484" y="3074"/>
                    </a:lnTo>
                    <a:lnTo>
                      <a:pt x="1478" y="3080"/>
                    </a:lnTo>
                    <a:lnTo>
                      <a:pt x="1472" y="3086"/>
                    </a:lnTo>
                    <a:lnTo>
                      <a:pt x="1466" y="3090"/>
                    </a:lnTo>
                    <a:lnTo>
                      <a:pt x="1459" y="3094"/>
                    </a:lnTo>
                    <a:lnTo>
                      <a:pt x="1452" y="3098"/>
                    </a:lnTo>
                    <a:lnTo>
                      <a:pt x="1445" y="3101"/>
                    </a:lnTo>
                    <a:lnTo>
                      <a:pt x="1437" y="3103"/>
                    </a:lnTo>
                    <a:lnTo>
                      <a:pt x="1428" y="3104"/>
                    </a:lnTo>
                    <a:lnTo>
                      <a:pt x="1420" y="3104"/>
                    </a:lnTo>
                    <a:lnTo>
                      <a:pt x="219" y="3104"/>
                    </a:lnTo>
                    <a:lnTo>
                      <a:pt x="219" y="3104"/>
                    </a:lnTo>
                    <a:lnTo>
                      <a:pt x="210" y="3104"/>
                    </a:lnTo>
                    <a:lnTo>
                      <a:pt x="202" y="3103"/>
                    </a:lnTo>
                    <a:lnTo>
                      <a:pt x="194" y="3101"/>
                    </a:lnTo>
                    <a:lnTo>
                      <a:pt x="187" y="3098"/>
                    </a:lnTo>
                    <a:lnTo>
                      <a:pt x="179" y="3094"/>
                    </a:lnTo>
                    <a:lnTo>
                      <a:pt x="172" y="3090"/>
                    </a:lnTo>
                    <a:lnTo>
                      <a:pt x="167" y="3086"/>
                    </a:lnTo>
                    <a:lnTo>
                      <a:pt x="160" y="3080"/>
                    </a:lnTo>
                    <a:lnTo>
                      <a:pt x="156" y="3074"/>
                    </a:lnTo>
                    <a:lnTo>
                      <a:pt x="150" y="3068"/>
                    </a:lnTo>
                    <a:lnTo>
                      <a:pt x="147" y="3061"/>
                    </a:lnTo>
                    <a:lnTo>
                      <a:pt x="142" y="3054"/>
                    </a:lnTo>
                    <a:lnTo>
                      <a:pt x="140" y="3047"/>
                    </a:lnTo>
                    <a:lnTo>
                      <a:pt x="138" y="3039"/>
                    </a:lnTo>
                    <a:lnTo>
                      <a:pt x="137" y="3031"/>
                    </a:lnTo>
                    <a:lnTo>
                      <a:pt x="137" y="3022"/>
                    </a:lnTo>
                    <a:lnTo>
                      <a:pt x="137" y="2740"/>
                    </a:lnTo>
                    <a:close/>
                    <a:moveTo>
                      <a:pt x="1502" y="537"/>
                    </a:moveTo>
                    <a:lnTo>
                      <a:pt x="1502" y="2604"/>
                    </a:lnTo>
                    <a:lnTo>
                      <a:pt x="137" y="2604"/>
                    </a:lnTo>
                    <a:lnTo>
                      <a:pt x="137" y="537"/>
                    </a:lnTo>
                    <a:lnTo>
                      <a:pt x="1502" y="537"/>
                    </a:lnTo>
                    <a:close/>
                    <a:moveTo>
                      <a:pt x="219" y="136"/>
                    </a:moveTo>
                    <a:lnTo>
                      <a:pt x="1420" y="136"/>
                    </a:lnTo>
                    <a:lnTo>
                      <a:pt x="1420" y="136"/>
                    </a:lnTo>
                    <a:lnTo>
                      <a:pt x="1428" y="137"/>
                    </a:lnTo>
                    <a:lnTo>
                      <a:pt x="1437" y="138"/>
                    </a:lnTo>
                    <a:lnTo>
                      <a:pt x="1445" y="140"/>
                    </a:lnTo>
                    <a:lnTo>
                      <a:pt x="1452" y="142"/>
                    </a:lnTo>
                    <a:lnTo>
                      <a:pt x="1459" y="146"/>
                    </a:lnTo>
                    <a:lnTo>
                      <a:pt x="1466" y="150"/>
                    </a:lnTo>
                    <a:lnTo>
                      <a:pt x="1472" y="154"/>
                    </a:lnTo>
                    <a:lnTo>
                      <a:pt x="1478" y="160"/>
                    </a:lnTo>
                    <a:lnTo>
                      <a:pt x="1484" y="166"/>
                    </a:lnTo>
                    <a:lnTo>
                      <a:pt x="1488" y="172"/>
                    </a:lnTo>
                    <a:lnTo>
                      <a:pt x="1492" y="179"/>
                    </a:lnTo>
                    <a:lnTo>
                      <a:pt x="1496" y="187"/>
                    </a:lnTo>
                    <a:lnTo>
                      <a:pt x="1498" y="193"/>
                    </a:lnTo>
                    <a:lnTo>
                      <a:pt x="1500" y="202"/>
                    </a:lnTo>
                    <a:lnTo>
                      <a:pt x="1501" y="210"/>
                    </a:lnTo>
                    <a:lnTo>
                      <a:pt x="1502" y="218"/>
                    </a:lnTo>
                    <a:lnTo>
                      <a:pt x="1502" y="401"/>
                    </a:lnTo>
                    <a:lnTo>
                      <a:pt x="137" y="401"/>
                    </a:lnTo>
                    <a:lnTo>
                      <a:pt x="137" y="218"/>
                    </a:lnTo>
                    <a:lnTo>
                      <a:pt x="137" y="218"/>
                    </a:lnTo>
                    <a:lnTo>
                      <a:pt x="137" y="210"/>
                    </a:lnTo>
                    <a:lnTo>
                      <a:pt x="138" y="202"/>
                    </a:lnTo>
                    <a:lnTo>
                      <a:pt x="140" y="193"/>
                    </a:lnTo>
                    <a:lnTo>
                      <a:pt x="142" y="187"/>
                    </a:lnTo>
                    <a:lnTo>
                      <a:pt x="147" y="179"/>
                    </a:lnTo>
                    <a:lnTo>
                      <a:pt x="150" y="172"/>
                    </a:lnTo>
                    <a:lnTo>
                      <a:pt x="156" y="166"/>
                    </a:lnTo>
                    <a:lnTo>
                      <a:pt x="160" y="160"/>
                    </a:lnTo>
                    <a:lnTo>
                      <a:pt x="167" y="154"/>
                    </a:lnTo>
                    <a:lnTo>
                      <a:pt x="172" y="150"/>
                    </a:lnTo>
                    <a:lnTo>
                      <a:pt x="179" y="146"/>
                    </a:lnTo>
                    <a:lnTo>
                      <a:pt x="187" y="142"/>
                    </a:lnTo>
                    <a:lnTo>
                      <a:pt x="194" y="140"/>
                    </a:lnTo>
                    <a:lnTo>
                      <a:pt x="202" y="138"/>
                    </a:lnTo>
                    <a:lnTo>
                      <a:pt x="210" y="137"/>
                    </a:lnTo>
                    <a:lnTo>
                      <a:pt x="219" y="136"/>
                    </a:lnTo>
                    <a:lnTo>
                      <a:pt x="219" y="1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 name="Freeform 41"/>
              <p:cNvSpPr>
                <a:spLocks/>
              </p:cNvSpPr>
              <p:nvPr/>
            </p:nvSpPr>
            <p:spPr bwMode="auto">
              <a:xfrm>
                <a:off x="2662" y="200"/>
                <a:ext cx="436" cy="137"/>
              </a:xfrm>
              <a:custGeom>
                <a:avLst/>
                <a:gdLst>
                  <a:gd name="T0" fmla="*/ 68 w 436"/>
                  <a:gd name="T1" fmla="*/ 137 h 137"/>
                  <a:gd name="T2" fmla="*/ 368 w 436"/>
                  <a:gd name="T3" fmla="*/ 137 h 137"/>
                  <a:gd name="T4" fmla="*/ 368 w 436"/>
                  <a:gd name="T5" fmla="*/ 137 h 137"/>
                  <a:gd name="T6" fmla="*/ 382 w 436"/>
                  <a:gd name="T7" fmla="*/ 135 h 137"/>
                  <a:gd name="T8" fmla="*/ 396 w 436"/>
                  <a:gd name="T9" fmla="*/ 131 h 137"/>
                  <a:gd name="T10" fmla="*/ 407 w 436"/>
                  <a:gd name="T11" fmla="*/ 126 h 137"/>
                  <a:gd name="T12" fmla="*/ 417 w 436"/>
                  <a:gd name="T13" fmla="*/ 118 h 137"/>
                  <a:gd name="T14" fmla="*/ 426 w 436"/>
                  <a:gd name="T15" fmla="*/ 108 h 137"/>
                  <a:gd name="T16" fmla="*/ 431 w 436"/>
                  <a:gd name="T17" fmla="*/ 96 h 137"/>
                  <a:gd name="T18" fmla="*/ 435 w 436"/>
                  <a:gd name="T19" fmla="*/ 82 h 137"/>
                  <a:gd name="T20" fmla="*/ 436 w 436"/>
                  <a:gd name="T21" fmla="*/ 68 h 137"/>
                  <a:gd name="T22" fmla="*/ 436 w 436"/>
                  <a:gd name="T23" fmla="*/ 68 h 137"/>
                  <a:gd name="T24" fmla="*/ 435 w 436"/>
                  <a:gd name="T25" fmla="*/ 55 h 137"/>
                  <a:gd name="T26" fmla="*/ 431 w 436"/>
                  <a:gd name="T27" fmla="*/ 41 h 137"/>
                  <a:gd name="T28" fmla="*/ 426 w 436"/>
                  <a:gd name="T29" fmla="*/ 29 h 137"/>
                  <a:gd name="T30" fmla="*/ 417 w 436"/>
                  <a:gd name="T31" fmla="*/ 19 h 137"/>
                  <a:gd name="T32" fmla="*/ 407 w 436"/>
                  <a:gd name="T33" fmla="*/ 11 h 137"/>
                  <a:gd name="T34" fmla="*/ 396 w 436"/>
                  <a:gd name="T35" fmla="*/ 6 h 137"/>
                  <a:gd name="T36" fmla="*/ 382 w 436"/>
                  <a:gd name="T37" fmla="*/ 2 h 137"/>
                  <a:gd name="T38" fmla="*/ 368 w 436"/>
                  <a:gd name="T39" fmla="*/ 0 h 137"/>
                  <a:gd name="T40" fmla="*/ 68 w 436"/>
                  <a:gd name="T41" fmla="*/ 0 h 137"/>
                  <a:gd name="T42" fmla="*/ 68 w 436"/>
                  <a:gd name="T43" fmla="*/ 0 h 137"/>
                  <a:gd name="T44" fmla="*/ 54 w 436"/>
                  <a:gd name="T45" fmla="*/ 2 h 137"/>
                  <a:gd name="T46" fmla="*/ 40 w 436"/>
                  <a:gd name="T47" fmla="*/ 6 h 137"/>
                  <a:gd name="T48" fmla="*/ 29 w 436"/>
                  <a:gd name="T49" fmla="*/ 11 h 137"/>
                  <a:gd name="T50" fmla="*/ 19 w 436"/>
                  <a:gd name="T51" fmla="*/ 19 h 137"/>
                  <a:gd name="T52" fmla="*/ 11 w 436"/>
                  <a:gd name="T53" fmla="*/ 29 h 137"/>
                  <a:gd name="T54" fmla="*/ 5 w 436"/>
                  <a:gd name="T55" fmla="*/ 41 h 137"/>
                  <a:gd name="T56" fmla="*/ 1 w 436"/>
                  <a:gd name="T57" fmla="*/ 55 h 137"/>
                  <a:gd name="T58" fmla="*/ 0 w 436"/>
                  <a:gd name="T59" fmla="*/ 68 h 137"/>
                  <a:gd name="T60" fmla="*/ 0 w 436"/>
                  <a:gd name="T61" fmla="*/ 68 h 137"/>
                  <a:gd name="T62" fmla="*/ 1 w 436"/>
                  <a:gd name="T63" fmla="*/ 82 h 137"/>
                  <a:gd name="T64" fmla="*/ 5 w 436"/>
                  <a:gd name="T65" fmla="*/ 96 h 137"/>
                  <a:gd name="T66" fmla="*/ 11 w 436"/>
                  <a:gd name="T67" fmla="*/ 108 h 137"/>
                  <a:gd name="T68" fmla="*/ 19 w 436"/>
                  <a:gd name="T69" fmla="*/ 118 h 137"/>
                  <a:gd name="T70" fmla="*/ 29 w 436"/>
                  <a:gd name="T71" fmla="*/ 126 h 137"/>
                  <a:gd name="T72" fmla="*/ 40 w 436"/>
                  <a:gd name="T73" fmla="*/ 131 h 137"/>
                  <a:gd name="T74" fmla="*/ 54 w 436"/>
                  <a:gd name="T75" fmla="*/ 135 h 137"/>
                  <a:gd name="T76" fmla="*/ 68 w 436"/>
                  <a:gd name="T77" fmla="*/ 137 h 137"/>
                  <a:gd name="T78" fmla="*/ 68 w 436"/>
                  <a:gd name="T79"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36" h="137">
                    <a:moveTo>
                      <a:pt x="68" y="137"/>
                    </a:moveTo>
                    <a:lnTo>
                      <a:pt x="368" y="137"/>
                    </a:lnTo>
                    <a:lnTo>
                      <a:pt x="368" y="137"/>
                    </a:lnTo>
                    <a:lnTo>
                      <a:pt x="382" y="135"/>
                    </a:lnTo>
                    <a:lnTo>
                      <a:pt x="396" y="131"/>
                    </a:lnTo>
                    <a:lnTo>
                      <a:pt x="407" y="126"/>
                    </a:lnTo>
                    <a:lnTo>
                      <a:pt x="417" y="118"/>
                    </a:lnTo>
                    <a:lnTo>
                      <a:pt x="426" y="108"/>
                    </a:lnTo>
                    <a:lnTo>
                      <a:pt x="431" y="96"/>
                    </a:lnTo>
                    <a:lnTo>
                      <a:pt x="435" y="82"/>
                    </a:lnTo>
                    <a:lnTo>
                      <a:pt x="436" y="68"/>
                    </a:lnTo>
                    <a:lnTo>
                      <a:pt x="436" y="68"/>
                    </a:lnTo>
                    <a:lnTo>
                      <a:pt x="435" y="55"/>
                    </a:lnTo>
                    <a:lnTo>
                      <a:pt x="431" y="41"/>
                    </a:lnTo>
                    <a:lnTo>
                      <a:pt x="426" y="29"/>
                    </a:lnTo>
                    <a:lnTo>
                      <a:pt x="417" y="19"/>
                    </a:lnTo>
                    <a:lnTo>
                      <a:pt x="407" y="11"/>
                    </a:lnTo>
                    <a:lnTo>
                      <a:pt x="396" y="6"/>
                    </a:lnTo>
                    <a:lnTo>
                      <a:pt x="382" y="2"/>
                    </a:lnTo>
                    <a:lnTo>
                      <a:pt x="368" y="0"/>
                    </a:lnTo>
                    <a:lnTo>
                      <a:pt x="68" y="0"/>
                    </a:lnTo>
                    <a:lnTo>
                      <a:pt x="68" y="0"/>
                    </a:lnTo>
                    <a:lnTo>
                      <a:pt x="54" y="2"/>
                    </a:lnTo>
                    <a:lnTo>
                      <a:pt x="40" y="6"/>
                    </a:lnTo>
                    <a:lnTo>
                      <a:pt x="29" y="11"/>
                    </a:lnTo>
                    <a:lnTo>
                      <a:pt x="19" y="19"/>
                    </a:lnTo>
                    <a:lnTo>
                      <a:pt x="11" y="29"/>
                    </a:lnTo>
                    <a:lnTo>
                      <a:pt x="5" y="41"/>
                    </a:lnTo>
                    <a:lnTo>
                      <a:pt x="1" y="55"/>
                    </a:lnTo>
                    <a:lnTo>
                      <a:pt x="0" y="68"/>
                    </a:lnTo>
                    <a:lnTo>
                      <a:pt x="0" y="68"/>
                    </a:lnTo>
                    <a:lnTo>
                      <a:pt x="1" y="82"/>
                    </a:lnTo>
                    <a:lnTo>
                      <a:pt x="5" y="96"/>
                    </a:lnTo>
                    <a:lnTo>
                      <a:pt x="11" y="108"/>
                    </a:lnTo>
                    <a:lnTo>
                      <a:pt x="19" y="118"/>
                    </a:lnTo>
                    <a:lnTo>
                      <a:pt x="29" y="126"/>
                    </a:lnTo>
                    <a:lnTo>
                      <a:pt x="40" y="131"/>
                    </a:lnTo>
                    <a:lnTo>
                      <a:pt x="54" y="135"/>
                    </a:lnTo>
                    <a:lnTo>
                      <a:pt x="68" y="137"/>
                    </a:lnTo>
                    <a:lnTo>
                      <a:pt x="68" y="1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357" name="Freeform 5" title="star icon"/>
            <p:cNvSpPr>
              <a:spLocks noChangeAspect="1" noEditPoints="1"/>
            </p:cNvSpPr>
            <p:nvPr userDrawn="1"/>
          </p:nvSpPr>
          <p:spPr bwMode="auto">
            <a:xfrm>
              <a:off x="1563817" y="2536031"/>
              <a:ext cx="379894" cy="365760"/>
            </a:xfrm>
            <a:custGeom>
              <a:avLst/>
              <a:gdLst>
                <a:gd name="T0" fmla="*/ 2100 w 2634"/>
                <a:gd name="T1" fmla="*/ 2530 h 2536"/>
                <a:gd name="T2" fmla="*/ 2148 w 2634"/>
                <a:gd name="T3" fmla="*/ 2498 h 2536"/>
                <a:gd name="T4" fmla="*/ 2168 w 2634"/>
                <a:gd name="T5" fmla="*/ 2442 h 2536"/>
                <a:gd name="T6" fmla="*/ 2168 w 2634"/>
                <a:gd name="T7" fmla="*/ 2418 h 2536"/>
                <a:gd name="T8" fmla="*/ 2604 w 2634"/>
                <a:gd name="T9" fmla="*/ 1066 h 2536"/>
                <a:gd name="T10" fmla="*/ 2632 w 2634"/>
                <a:gd name="T11" fmla="*/ 1014 h 2536"/>
                <a:gd name="T12" fmla="*/ 2626 w 2634"/>
                <a:gd name="T13" fmla="*/ 956 h 2536"/>
                <a:gd name="T14" fmla="*/ 2604 w 2634"/>
                <a:gd name="T15" fmla="*/ 922 h 2536"/>
                <a:gd name="T16" fmla="*/ 2564 w 2634"/>
                <a:gd name="T17" fmla="*/ 896 h 2536"/>
                <a:gd name="T18" fmla="*/ 1406 w 2634"/>
                <a:gd name="T19" fmla="*/ 56 h 2536"/>
                <a:gd name="T20" fmla="*/ 1382 w 2634"/>
                <a:gd name="T21" fmla="*/ 24 h 2536"/>
                <a:gd name="T22" fmla="*/ 1328 w 2634"/>
                <a:gd name="T23" fmla="*/ 2 h 2536"/>
                <a:gd name="T24" fmla="*/ 1270 w 2634"/>
                <a:gd name="T25" fmla="*/ 12 h 2536"/>
                <a:gd name="T26" fmla="*/ 1244 w 2634"/>
                <a:gd name="T27" fmla="*/ 30 h 2536"/>
                <a:gd name="T28" fmla="*/ 870 w 2634"/>
                <a:gd name="T29" fmla="*/ 772 h 2536"/>
                <a:gd name="T30" fmla="*/ 64 w 2634"/>
                <a:gd name="T31" fmla="*/ 898 h 2536"/>
                <a:gd name="T32" fmla="*/ 18 w 2634"/>
                <a:gd name="T33" fmla="*/ 934 h 2536"/>
                <a:gd name="T34" fmla="*/ 0 w 2634"/>
                <a:gd name="T35" fmla="*/ 988 h 2536"/>
                <a:gd name="T36" fmla="*/ 4 w 2634"/>
                <a:gd name="T37" fmla="*/ 1024 h 2536"/>
                <a:gd name="T38" fmla="*/ 28 w 2634"/>
                <a:gd name="T39" fmla="*/ 1066 h 2536"/>
                <a:gd name="T40" fmla="*/ 464 w 2634"/>
                <a:gd name="T41" fmla="*/ 2418 h 2536"/>
                <a:gd name="T42" fmla="*/ 472 w 2634"/>
                <a:gd name="T43" fmla="*/ 2476 h 2536"/>
                <a:gd name="T44" fmla="*/ 510 w 2634"/>
                <a:gd name="T45" fmla="*/ 2520 h 2536"/>
                <a:gd name="T46" fmla="*/ 548 w 2634"/>
                <a:gd name="T47" fmla="*/ 2534 h 2536"/>
                <a:gd name="T48" fmla="*/ 596 w 2634"/>
                <a:gd name="T49" fmla="*/ 2532 h 2536"/>
                <a:gd name="T50" fmla="*/ 2022 w 2634"/>
                <a:gd name="T51" fmla="*/ 2524 h 2536"/>
                <a:gd name="T52" fmla="*/ 2050 w 2634"/>
                <a:gd name="T53" fmla="*/ 2534 h 2536"/>
                <a:gd name="T54" fmla="*/ 2080 w 2634"/>
                <a:gd name="T55" fmla="*/ 2536 h 2536"/>
                <a:gd name="T56" fmla="*/ 1362 w 2634"/>
                <a:gd name="T57" fmla="*/ 1952 h 2536"/>
                <a:gd name="T58" fmla="*/ 1328 w 2634"/>
                <a:gd name="T59" fmla="*/ 1942 h 2536"/>
                <a:gd name="T60" fmla="*/ 1292 w 2634"/>
                <a:gd name="T61" fmla="*/ 1944 h 2536"/>
                <a:gd name="T62" fmla="*/ 696 w 2634"/>
                <a:gd name="T63" fmla="*/ 2250 h 2536"/>
                <a:gd name="T64" fmla="*/ 802 w 2634"/>
                <a:gd name="T65" fmla="*/ 1598 h 2536"/>
                <a:gd name="T66" fmla="*/ 798 w 2634"/>
                <a:gd name="T67" fmla="*/ 1562 h 2536"/>
                <a:gd name="T68" fmla="*/ 780 w 2634"/>
                <a:gd name="T69" fmla="*/ 1530 h 2536"/>
                <a:gd name="T70" fmla="*/ 952 w 2634"/>
                <a:gd name="T71" fmla="*/ 966 h 2536"/>
                <a:gd name="T72" fmla="*/ 974 w 2634"/>
                <a:gd name="T73" fmla="*/ 960 h 2536"/>
                <a:gd name="T74" fmla="*/ 1004 w 2634"/>
                <a:gd name="T75" fmla="*/ 940 h 2536"/>
                <a:gd name="T76" fmla="*/ 1026 w 2634"/>
                <a:gd name="T77" fmla="*/ 910 h 2536"/>
                <a:gd name="T78" fmla="*/ 1606 w 2634"/>
                <a:gd name="T79" fmla="*/ 910 h 2536"/>
                <a:gd name="T80" fmla="*/ 1628 w 2634"/>
                <a:gd name="T81" fmla="*/ 940 h 2536"/>
                <a:gd name="T82" fmla="*/ 1658 w 2634"/>
                <a:gd name="T83" fmla="*/ 960 h 2536"/>
                <a:gd name="T84" fmla="*/ 2318 w 2634"/>
                <a:gd name="T85" fmla="*/ 1062 h 2536"/>
                <a:gd name="T86" fmla="*/ 1852 w 2634"/>
                <a:gd name="T87" fmla="*/ 1530 h 2536"/>
                <a:gd name="T88" fmla="*/ 1834 w 2634"/>
                <a:gd name="T89" fmla="*/ 1562 h 2536"/>
                <a:gd name="T90" fmla="*/ 1830 w 2634"/>
                <a:gd name="T91" fmla="*/ 1598 h 2536"/>
                <a:gd name="T92" fmla="*/ 1936 w 2634"/>
                <a:gd name="T93" fmla="*/ 2250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634" h="2536">
                  <a:moveTo>
                    <a:pt x="2080" y="2536"/>
                  </a:moveTo>
                  <a:lnTo>
                    <a:pt x="2080" y="2536"/>
                  </a:lnTo>
                  <a:lnTo>
                    <a:pt x="2100" y="2530"/>
                  </a:lnTo>
                  <a:lnTo>
                    <a:pt x="2118" y="2522"/>
                  </a:lnTo>
                  <a:lnTo>
                    <a:pt x="2134" y="2512"/>
                  </a:lnTo>
                  <a:lnTo>
                    <a:pt x="2148" y="2498"/>
                  </a:lnTo>
                  <a:lnTo>
                    <a:pt x="2158" y="2480"/>
                  </a:lnTo>
                  <a:lnTo>
                    <a:pt x="2166" y="2462"/>
                  </a:lnTo>
                  <a:lnTo>
                    <a:pt x="2168" y="2442"/>
                  </a:lnTo>
                  <a:lnTo>
                    <a:pt x="2168" y="2422"/>
                  </a:lnTo>
                  <a:lnTo>
                    <a:pt x="2168" y="2422"/>
                  </a:lnTo>
                  <a:lnTo>
                    <a:pt x="2168" y="2418"/>
                  </a:lnTo>
                  <a:lnTo>
                    <a:pt x="2038" y="1628"/>
                  </a:lnTo>
                  <a:lnTo>
                    <a:pt x="2604" y="1066"/>
                  </a:lnTo>
                  <a:lnTo>
                    <a:pt x="2604" y="1066"/>
                  </a:lnTo>
                  <a:lnTo>
                    <a:pt x="2616" y="1050"/>
                  </a:lnTo>
                  <a:lnTo>
                    <a:pt x="2626" y="1032"/>
                  </a:lnTo>
                  <a:lnTo>
                    <a:pt x="2632" y="1014"/>
                  </a:lnTo>
                  <a:lnTo>
                    <a:pt x="2634" y="994"/>
                  </a:lnTo>
                  <a:lnTo>
                    <a:pt x="2632" y="974"/>
                  </a:lnTo>
                  <a:lnTo>
                    <a:pt x="2626" y="956"/>
                  </a:lnTo>
                  <a:lnTo>
                    <a:pt x="2616" y="938"/>
                  </a:lnTo>
                  <a:lnTo>
                    <a:pt x="2604" y="922"/>
                  </a:lnTo>
                  <a:lnTo>
                    <a:pt x="2604" y="922"/>
                  </a:lnTo>
                  <a:lnTo>
                    <a:pt x="2592" y="912"/>
                  </a:lnTo>
                  <a:lnTo>
                    <a:pt x="2578" y="902"/>
                  </a:lnTo>
                  <a:lnTo>
                    <a:pt x="2564" y="896"/>
                  </a:lnTo>
                  <a:lnTo>
                    <a:pt x="2548" y="892"/>
                  </a:lnTo>
                  <a:lnTo>
                    <a:pt x="1762" y="772"/>
                  </a:lnTo>
                  <a:lnTo>
                    <a:pt x="1406" y="56"/>
                  </a:lnTo>
                  <a:lnTo>
                    <a:pt x="1406" y="56"/>
                  </a:lnTo>
                  <a:lnTo>
                    <a:pt x="1396" y="40"/>
                  </a:lnTo>
                  <a:lnTo>
                    <a:pt x="1382" y="24"/>
                  </a:lnTo>
                  <a:lnTo>
                    <a:pt x="1366" y="14"/>
                  </a:lnTo>
                  <a:lnTo>
                    <a:pt x="1348" y="6"/>
                  </a:lnTo>
                  <a:lnTo>
                    <a:pt x="1328" y="2"/>
                  </a:lnTo>
                  <a:lnTo>
                    <a:pt x="1310" y="0"/>
                  </a:lnTo>
                  <a:lnTo>
                    <a:pt x="1290" y="4"/>
                  </a:lnTo>
                  <a:lnTo>
                    <a:pt x="1270" y="12"/>
                  </a:lnTo>
                  <a:lnTo>
                    <a:pt x="1270" y="12"/>
                  </a:lnTo>
                  <a:lnTo>
                    <a:pt x="1256" y="20"/>
                  </a:lnTo>
                  <a:lnTo>
                    <a:pt x="1244" y="30"/>
                  </a:lnTo>
                  <a:lnTo>
                    <a:pt x="1234" y="42"/>
                  </a:lnTo>
                  <a:lnTo>
                    <a:pt x="1226" y="56"/>
                  </a:lnTo>
                  <a:lnTo>
                    <a:pt x="870" y="772"/>
                  </a:lnTo>
                  <a:lnTo>
                    <a:pt x="84" y="892"/>
                  </a:lnTo>
                  <a:lnTo>
                    <a:pt x="84" y="892"/>
                  </a:lnTo>
                  <a:lnTo>
                    <a:pt x="64" y="898"/>
                  </a:lnTo>
                  <a:lnTo>
                    <a:pt x="46" y="906"/>
                  </a:lnTo>
                  <a:lnTo>
                    <a:pt x="32" y="918"/>
                  </a:lnTo>
                  <a:lnTo>
                    <a:pt x="18" y="934"/>
                  </a:lnTo>
                  <a:lnTo>
                    <a:pt x="8" y="950"/>
                  </a:lnTo>
                  <a:lnTo>
                    <a:pt x="2" y="968"/>
                  </a:lnTo>
                  <a:lnTo>
                    <a:pt x="0" y="988"/>
                  </a:lnTo>
                  <a:lnTo>
                    <a:pt x="0" y="1010"/>
                  </a:lnTo>
                  <a:lnTo>
                    <a:pt x="0" y="1010"/>
                  </a:lnTo>
                  <a:lnTo>
                    <a:pt x="4" y="1024"/>
                  </a:lnTo>
                  <a:lnTo>
                    <a:pt x="10" y="1040"/>
                  </a:lnTo>
                  <a:lnTo>
                    <a:pt x="18" y="1054"/>
                  </a:lnTo>
                  <a:lnTo>
                    <a:pt x="28" y="1066"/>
                  </a:lnTo>
                  <a:lnTo>
                    <a:pt x="594" y="1628"/>
                  </a:lnTo>
                  <a:lnTo>
                    <a:pt x="464" y="2418"/>
                  </a:lnTo>
                  <a:lnTo>
                    <a:pt x="464" y="2418"/>
                  </a:lnTo>
                  <a:lnTo>
                    <a:pt x="462" y="2438"/>
                  </a:lnTo>
                  <a:lnTo>
                    <a:pt x="466" y="2458"/>
                  </a:lnTo>
                  <a:lnTo>
                    <a:pt x="472" y="2476"/>
                  </a:lnTo>
                  <a:lnTo>
                    <a:pt x="482" y="2494"/>
                  </a:lnTo>
                  <a:lnTo>
                    <a:pt x="494" y="2508"/>
                  </a:lnTo>
                  <a:lnTo>
                    <a:pt x="510" y="2520"/>
                  </a:lnTo>
                  <a:lnTo>
                    <a:pt x="528" y="2530"/>
                  </a:lnTo>
                  <a:lnTo>
                    <a:pt x="548" y="2534"/>
                  </a:lnTo>
                  <a:lnTo>
                    <a:pt x="548" y="2534"/>
                  </a:lnTo>
                  <a:lnTo>
                    <a:pt x="564" y="2536"/>
                  </a:lnTo>
                  <a:lnTo>
                    <a:pt x="580" y="2536"/>
                  </a:lnTo>
                  <a:lnTo>
                    <a:pt x="596" y="2532"/>
                  </a:lnTo>
                  <a:lnTo>
                    <a:pt x="610" y="2524"/>
                  </a:lnTo>
                  <a:lnTo>
                    <a:pt x="1316" y="2156"/>
                  </a:lnTo>
                  <a:lnTo>
                    <a:pt x="2022" y="2524"/>
                  </a:lnTo>
                  <a:lnTo>
                    <a:pt x="2022" y="2524"/>
                  </a:lnTo>
                  <a:lnTo>
                    <a:pt x="2036" y="2530"/>
                  </a:lnTo>
                  <a:lnTo>
                    <a:pt x="2050" y="2534"/>
                  </a:lnTo>
                  <a:lnTo>
                    <a:pt x="2066" y="2536"/>
                  </a:lnTo>
                  <a:lnTo>
                    <a:pt x="2080" y="2536"/>
                  </a:lnTo>
                  <a:lnTo>
                    <a:pt x="2080" y="2536"/>
                  </a:lnTo>
                  <a:close/>
                  <a:moveTo>
                    <a:pt x="1936" y="2250"/>
                  </a:moveTo>
                  <a:lnTo>
                    <a:pt x="1362" y="1952"/>
                  </a:lnTo>
                  <a:lnTo>
                    <a:pt x="1362" y="1952"/>
                  </a:lnTo>
                  <a:lnTo>
                    <a:pt x="1352" y="1946"/>
                  </a:lnTo>
                  <a:lnTo>
                    <a:pt x="1340" y="1944"/>
                  </a:lnTo>
                  <a:lnTo>
                    <a:pt x="1328" y="1942"/>
                  </a:lnTo>
                  <a:lnTo>
                    <a:pt x="1316" y="1940"/>
                  </a:lnTo>
                  <a:lnTo>
                    <a:pt x="1304" y="1942"/>
                  </a:lnTo>
                  <a:lnTo>
                    <a:pt x="1292" y="1944"/>
                  </a:lnTo>
                  <a:lnTo>
                    <a:pt x="1280" y="1946"/>
                  </a:lnTo>
                  <a:lnTo>
                    <a:pt x="1270" y="1952"/>
                  </a:lnTo>
                  <a:lnTo>
                    <a:pt x="696" y="2250"/>
                  </a:lnTo>
                  <a:lnTo>
                    <a:pt x="802" y="1610"/>
                  </a:lnTo>
                  <a:lnTo>
                    <a:pt x="802" y="1610"/>
                  </a:lnTo>
                  <a:lnTo>
                    <a:pt x="802" y="1598"/>
                  </a:lnTo>
                  <a:lnTo>
                    <a:pt x="802" y="1584"/>
                  </a:lnTo>
                  <a:lnTo>
                    <a:pt x="800" y="1572"/>
                  </a:lnTo>
                  <a:lnTo>
                    <a:pt x="798" y="1562"/>
                  </a:lnTo>
                  <a:lnTo>
                    <a:pt x="794" y="1550"/>
                  </a:lnTo>
                  <a:lnTo>
                    <a:pt x="788" y="1540"/>
                  </a:lnTo>
                  <a:lnTo>
                    <a:pt x="780" y="1530"/>
                  </a:lnTo>
                  <a:lnTo>
                    <a:pt x="772" y="1520"/>
                  </a:lnTo>
                  <a:lnTo>
                    <a:pt x="314" y="1062"/>
                  </a:lnTo>
                  <a:lnTo>
                    <a:pt x="952" y="966"/>
                  </a:lnTo>
                  <a:lnTo>
                    <a:pt x="952" y="966"/>
                  </a:lnTo>
                  <a:lnTo>
                    <a:pt x="964" y="964"/>
                  </a:lnTo>
                  <a:lnTo>
                    <a:pt x="974" y="960"/>
                  </a:lnTo>
                  <a:lnTo>
                    <a:pt x="986" y="954"/>
                  </a:lnTo>
                  <a:lnTo>
                    <a:pt x="996" y="948"/>
                  </a:lnTo>
                  <a:lnTo>
                    <a:pt x="1004" y="940"/>
                  </a:lnTo>
                  <a:lnTo>
                    <a:pt x="1014" y="932"/>
                  </a:lnTo>
                  <a:lnTo>
                    <a:pt x="1020" y="922"/>
                  </a:lnTo>
                  <a:lnTo>
                    <a:pt x="1026" y="910"/>
                  </a:lnTo>
                  <a:lnTo>
                    <a:pt x="1316" y="330"/>
                  </a:lnTo>
                  <a:lnTo>
                    <a:pt x="1606" y="910"/>
                  </a:lnTo>
                  <a:lnTo>
                    <a:pt x="1606" y="910"/>
                  </a:lnTo>
                  <a:lnTo>
                    <a:pt x="1612" y="922"/>
                  </a:lnTo>
                  <a:lnTo>
                    <a:pt x="1618" y="932"/>
                  </a:lnTo>
                  <a:lnTo>
                    <a:pt x="1628" y="940"/>
                  </a:lnTo>
                  <a:lnTo>
                    <a:pt x="1636" y="948"/>
                  </a:lnTo>
                  <a:lnTo>
                    <a:pt x="1646" y="954"/>
                  </a:lnTo>
                  <a:lnTo>
                    <a:pt x="1658" y="960"/>
                  </a:lnTo>
                  <a:lnTo>
                    <a:pt x="1668" y="964"/>
                  </a:lnTo>
                  <a:lnTo>
                    <a:pt x="1680" y="966"/>
                  </a:lnTo>
                  <a:lnTo>
                    <a:pt x="2318" y="1062"/>
                  </a:lnTo>
                  <a:lnTo>
                    <a:pt x="1860" y="1520"/>
                  </a:lnTo>
                  <a:lnTo>
                    <a:pt x="1860" y="1520"/>
                  </a:lnTo>
                  <a:lnTo>
                    <a:pt x="1852" y="1530"/>
                  </a:lnTo>
                  <a:lnTo>
                    <a:pt x="1844" y="1540"/>
                  </a:lnTo>
                  <a:lnTo>
                    <a:pt x="1838" y="1550"/>
                  </a:lnTo>
                  <a:lnTo>
                    <a:pt x="1834" y="1562"/>
                  </a:lnTo>
                  <a:lnTo>
                    <a:pt x="1832" y="1572"/>
                  </a:lnTo>
                  <a:lnTo>
                    <a:pt x="1830" y="1584"/>
                  </a:lnTo>
                  <a:lnTo>
                    <a:pt x="1830" y="1598"/>
                  </a:lnTo>
                  <a:lnTo>
                    <a:pt x="1830" y="1610"/>
                  </a:lnTo>
                  <a:lnTo>
                    <a:pt x="1936" y="2250"/>
                  </a:lnTo>
                  <a:lnTo>
                    <a:pt x="1936" y="225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59" name="Group 54"/>
          <p:cNvGrpSpPr>
            <a:grpSpLocks noChangeAspect="1"/>
          </p:cNvGrpSpPr>
          <p:nvPr userDrawn="1"/>
        </p:nvGrpSpPr>
        <p:grpSpPr bwMode="auto">
          <a:xfrm rot="10800000" flipH="1" flipV="1">
            <a:off x="269833" y="1"/>
            <a:ext cx="2967864" cy="1328840"/>
            <a:chOff x="0" y="332"/>
            <a:chExt cx="5760" cy="2579"/>
          </a:xfrm>
          <a:solidFill>
            <a:schemeClr val="accent6"/>
          </a:solidFill>
        </p:grpSpPr>
        <p:sp>
          <p:nvSpPr>
            <p:cNvPr id="360" name="Freeform 55"/>
            <p:cNvSpPr>
              <a:spLocks/>
            </p:cNvSpPr>
            <p:nvPr userDrawn="1"/>
          </p:nvSpPr>
          <p:spPr bwMode="auto">
            <a:xfrm>
              <a:off x="2999" y="699"/>
              <a:ext cx="237" cy="237"/>
            </a:xfrm>
            <a:custGeom>
              <a:avLst/>
              <a:gdLst>
                <a:gd name="T0" fmla="*/ 617 w 944"/>
                <a:gd name="T1" fmla="*/ 922 h 944"/>
                <a:gd name="T2" fmla="*/ 684 w 944"/>
                <a:gd name="T3" fmla="*/ 895 h 944"/>
                <a:gd name="T4" fmla="*/ 744 w 944"/>
                <a:gd name="T5" fmla="*/ 858 h 944"/>
                <a:gd name="T6" fmla="*/ 797 w 944"/>
                <a:gd name="T7" fmla="*/ 815 h 944"/>
                <a:gd name="T8" fmla="*/ 843 w 944"/>
                <a:gd name="T9" fmla="*/ 764 h 944"/>
                <a:gd name="T10" fmla="*/ 882 w 944"/>
                <a:gd name="T11" fmla="*/ 708 h 944"/>
                <a:gd name="T12" fmla="*/ 910 w 944"/>
                <a:gd name="T13" fmla="*/ 647 h 944"/>
                <a:gd name="T14" fmla="*/ 931 w 944"/>
                <a:gd name="T15" fmla="*/ 582 h 944"/>
                <a:gd name="T16" fmla="*/ 943 w 944"/>
                <a:gd name="T17" fmla="*/ 514 h 944"/>
                <a:gd name="T18" fmla="*/ 944 w 944"/>
                <a:gd name="T19" fmla="*/ 444 h 944"/>
                <a:gd name="T20" fmla="*/ 934 w 944"/>
                <a:gd name="T21" fmla="*/ 374 h 944"/>
                <a:gd name="T22" fmla="*/ 922 w 944"/>
                <a:gd name="T23" fmla="*/ 327 h 944"/>
                <a:gd name="T24" fmla="*/ 895 w 944"/>
                <a:gd name="T25" fmla="*/ 260 h 944"/>
                <a:gd name="T26" fmla="*/ 858 w 944"/>
                <a:gd name="T27" fmla="*/ 200 h 944"/>
                <a:gd name="T28" fmla="*/ 815 w 944"/>
                <a:gd name="T29" fmla="*/ 147 h 944"/>
                <a:gd name="T30" fmla="*/ 764 w 944"/>
                <a:gd name="T31" fmla="*/ 101 h 944"/>
                <a:gd name="T32" fmla="*/ 708 w 944"/>
                <a:gd name="T33" fmla="*/ 63 h 944"/>
                <a:gd name="T34" fmla="*/ 647 w 944"/>
                <a:gd name="T35" fmla="*/ 33 h 944"/>
                <a:gd name="T36" fmla="*/ 582 w 944"/>
                <a:gd name="T37" fmla="*/ 13 h 944"/>
                <a:gd name="T38" fmla="*/ 514 w 944"/>
                <a:gd name="T39" fmla="*/ 1 h 944"/>
                <a:gd name="T40" fmla="*/ 444 w 944"/>
                <a:gd name="T41" fmla="*/ 1 h 944"/>
                <a:gd name="T42" fmla="*/ 374 w 944"/>
                <a:gd name="T43" fmla="*/ 10 h 944"/>
                <a:gd name="T44" fmla="*/ 327 w 944"/>
                <a:gd name="T45" fmla="*/ 23 h 944"/>
                <a:gd name="T46" fmla="*/ 260 w 944"/>
                <a:gd name="T47" fmla="*/ 49 h 944"/>
                <a:gd name="T48" fmla="*/ 200 w 944"/>
                <a:gd name="T49" fmla="*/ 86 h 944"/>
                <a:gd name="T50" fmla="*/ 147 w 944"/>
                <a:gd name="T51" fmla="*/ 129 h 944"/>
                <a:gd name="T52" fmla="*/ 101 w 944"/>
                <a:gd name="T53" fmla="*/ 179 h 944"/>
                <a:gd name="T54" fmla="*/ 63 w 944"/>
                <a:gd name="T55" fmla="*/ 235 h 944"/>
                <a:gd name="T56" fmla="*/ 33 w 944"/>
                <a:gd name="T57" fmla="*/ 297 h 944"/>
                <a:gd name="T58" fmla="*/ 13 w 944"/>
                <a:gd name="T59" fmla="*/ 362 h 944"/>
                <a:gd name="T60" fmla="*/ 1 w 944"/>
                <a:gd name="T61" fmla="*/ 430 h 944"/>
                <a:gd name="T62" fmla="*/ 1 w 944"/>
                <a:gd name="T63" fmla="*/ 500 h 944"/>
                <a:gd name="T64" fmla="*/ 10 w 944"/>
                <a:gd name="T65" fmla="*/ 570 h 944"/>
                <a:gd name="T66" fmla="*/ 23 w 944"/>
                <a:gd name="T67" fmla="*/ 617 h 944"/>
                <a:gd name="T68" fmla="*/ 49 w 944"/>
                <a:gd name="T69" fmla="*/ 684 h 944"/>
                <a:gd name="T70" fmla="*/ 86 w 944"/>
                <a:gd name="T71" fmla="*/ 744 h 944"/>
                <a:gd name="T72" fmla="*/ 129 w 944"/>
                <a:gd name="T73" fmla="*/ 797 h 944"/>
                <a:gd name="T74" fmla="*/ 179 w 944"/>
                <a:gd name="T75" fmla="*/ 843 h 944"/>
                <a:gd name="T76" fmla="*/ 235 w 944"/>
                <a:gd name="T77" fmla="*/ 882 h 944"/>
                <a:gd name="T78" fmla="*/ 297 w 944"/>
                <a:gd name="T79" fmla="*/ 910 h 944"/>
                <a:gd name="T80" fmla="*/ 362 w 944"/>
                <a:gd name="T81" fmla="*/ 931 h 944"/>
                <a:gd name="T82" fmla="*/ 430 w 944"/>
                <a:gd name="T83" fmla="*/ 943 h 944"/>
                <a:gd name="T84" fmla="*/ 500 w 944"/>
                <a:gd name="T85" fmla="*/ 944 h 944"/>
                <a:gd name="T86" fmla="*/ 570 w 944"/>
                <a:gd name="T87" fmla="*/ 934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929"/>
                  </a:moveTo>
                  <a:lnTo>
                    <a:pt x="594" y="929"/>
                  </a:lnTo>
                  <a:lnTo>
                    <a:pt x="617" y="922"/>
                  </a:lnTo>
                  <a:lnTo>
                    <a:pt x="641" y="914"/>
                  </a:lnTo>
                  <a:lnTo>
                    <a:pt x="663" y="905"/>
                  </a:lnTo>
                  <a:lnTo>
                    <a:pt x="684" y="895"/>
                  </a:lnTo>
                  <a:lnTo>
                    <a:pt x="705" y="883"/>
                  </a:lnTo>
                  <a:lnTo>
                    <a:pt x="724" y="871"/>
                  </a:lnTo>
                  <a:lnTo>
                    <a:pt x="744" y="858"/>
                  </a:lnTo>
                  <a:lnTo>
                    <a:pt x="762" y="845"/>
                  </a:lnTo>
                  <a:lnTo>
                    <a:pt x="780" y="831"/>
                  </a:lnTo>
                  <a:lnTo>
                    <a:pt x="797" y="815"/>
                  </a:lnTo>
                  <a:lnTo>
                    <a:pt x="814" y="800"/>
                  </a:lnTo>
                  <a:lnTo>
                    <a:pt x="828" y="783"/>
                  </a:lnTo>
                  <a:lnTo>
                    <a:pt x="843" y="764"/>
                  </a:lnTo>
                  <a:lnTo>
                    <a:pt x="857" y="746"/>
                  </a:lnTo>
                  <a:lnTo>
                    <a:pt x="870" y="728"/>
                  </a:lnTo>
                  <a:lnTo>
                    <a:pt x="882" y="708"/>
                  </a:lnTo>
                  <a:lnTo>
                    <a:pt x="892" y="689"/>
                  </a:lnTo>
                  <a:lnTo>
                    <a:pt x="903" y="668"/>
                  </a:lnTo>
                  <a:lnTo>
                    <a:pt x="910" y="647"/>
                  </a:lnTo>
                  <a:lnTo>
                    <a:pt x="920" y="626"/>
                  </a:lnTo>
                  <a:lnTo>
                    <a:pt x="926" y="604"/>
                  </a:lnTo>
                  <a:lnTo>
                    <a:pt x="931" y="582"/>
                  </a:lnTo>
                  <a:lnTo>
                    <a:pt x="937" y="560"/>
                  </a:lnTo>
                  <a:lnTo>
                    <a:pt x="940" y="536"/>
                  </a:lnTo>
                  <a:lnTo>
                    <a:pt x="943" y="514"/>
                  </a:lnTo>
                  <a:lnTo>
                    <a:pt x="944" y="491"/>
                  </a:lnTo>
                  <a:lnTo>
                    <a:pt x="944" y="467"/>
                  </a:lnTo>
                  <a:lnTo>
                    <a:pt x="944" y="444"/>
                  </a:lnTo>
                  <a:lnTo>
                    <a:pt x="942" y="420"/>
                  </a:lnTo>
                  <a:lnTo>
                    <a:pt x="939" y="397"/>
                  </a:lnTo>
                  <a:lnTo>
                    <a:pt x="934" y="374"/>
                  </a:lnTo>
                  <a:lnTo>
                    <a:pt x="929" y="350"/>
                  </a:lnTo>
                  <a:lnTo>
                    <a:pt x="929" y="350"/>
                  </a:lnTo>
                  <a:lnTo>
                    <a:pt x="922" y="327"/>
                  </a:lnTo>
                  <a:lnTo>
                    <a:pt x="913" y="303"/>
                  </a:lnTo>
                  <a:lnTo>
                    <a:pt x="905" y="281"/>
                  </a:lnTo>
                  <a:lnTo>
                    <a:pt x="895" y="260"/>
                  </a:lnTo>
                  <a:lnTo>
                    <a:pt x="883" y="239"/>
                  </a:lnTo>
                  <a:lnTo>
                    <a:pt x="871" y="220"/>
                  </a:lnTo>
                  <a:lnTo>
                    <a:pt x="858" y="200"/>
                  </a:lnTo>
                  <a:lnTo>
                    <a:pt x="845" y="182"/>
                  </a:lnTo>
                  <a:lnTo>
                    <a:pt x="831" y="164"/>
                  </a:lnTo>
                  <a:lnTo>
                    <a:pt x="815" y="147"/>
                  </a:lnTo>
                  <a:lnTo>
                    <a:pt x="800" y="131"/>
                  </a:lnTo>
                  <a:lnTo>
                    <a:pt x="783" y="116"/>
                  </a:lnTo>
                  <a:lnTo>
                    <a:pt x="764" y="101"/>
                  </a:lnTo>
                  <a:lnTo>
                    <a:pt x="746" y="87"/>
                  </a:lnTo>
                  <a:lnTo>
                    <a:pt x="728" y="75"/>
                  </a:lnTo>
                  <a:lnTo>
                    <a:pt x="708" y="63"/>
                  </a:lnTo>
                  <a:lnTo>
                    <a:pt x="689" y="52"/>
                  </a:lnTo>
                  <a:lnTo>
                    <a:pt x="668" y="43"/>
                  </a:lnTo>
                  <a:lnTo>
                    <a:pt x="647" y="33"/>
                  </a:lnTo>
                  <a:lnTo>
                    <a:pt x="626" y="26"/>
                  </a:lnTo>
                  <a:lnTo>
                    <a:pt x="604" y="18"/>
                  </a:lnTo>
                  <a:lnTo>
                    <a:pt x="582" y="13"/>
                  </a:lnTo>
                  <a:lnTo>
                    <a:pt x="560" y="7"/>
                  </a:lnTo>
                  <a:lnTo>
                    <a:pt x="536" y="4"/>
                  </a:lnTo>
                  <a:lnTo>
                    <a:pt x="514" y="1"/>
                  </a:lnTo>
                  <a:lnTo>
                    <a:pt x="491" y="0"/>
                  </a:lnTo>
                  <a:lnTo>
                    <a:pt x="467" y="0"/>
                  </a:lnTo>
                  <a:lnTo>
                    <a:pt x="444" y="1"/>
                  </a:lnTo>
                  <a:lnTo>
                    <a:pt x="420" y="2"/>
                  </a:lnTo>
                  <a:lnTo>
                    <a:pt x="397" y="6"/>
                  </a:lnTo>
                  <a:lnTo>
                    <a:pt x="374" y="10"/>
                  </a:lnTo>
                  <a:lnTo>
                    <a:pt x="350" y="15"/>
                  </a:lnTo>
                  <a:lnTo>
                    <a:pt x="350" y="15"/>
                  </a:lnTo>
                  <a:lnTo>
                    <a:pt x="327" y="23"/>
                  </a:lnTo>
                  <a:lnTo>
                    <a:pt x="303" y="31"/>
                  </a:lnTo>
                  <a:lnTo>
                    <a:pt x="281" y="40"/>
                  </a:lnTo>
                  <a:lnTo>
                    <a:pt x="260" y="49"/>
                  </a:lnTo>
                  <a:lnTo>
                    <a:pt x="239" y="61"/>
                  </a:lnTo>
                  <a:lnTo>
                    <a:pt x="220" y="73"/>
                  </a:lnTo>
                  <a:lnTo>
                    <a:pt x="200" y="86"/>
                  </a:lnTo>
                  <a:lnTo>
                    <a:pt x="182" y="99"/>
                  </a:lnTo>
                  <a:lnTo>
                    <a:pt x="164" y="114"/>
                  </a:lnTo>
                  <a:lnTo>
                    <a:pt x="147" y="129"/>
                  </a:lnTo>
                  <a:lnTo>
                    <a:pt x="131" y="146"/>
                  </a:lnTo>
                  <a:lnTo>
                    <a:pt x="116" y="162"/>
                  </a:lnTo>
                  <a:lnTo>
                    <a:pt x="101" y="179"/>
                  </a:lnTo>
                  <a:lnTo>
                    <a:pt x="87" y="198"/>
                  </a:lnTo>
                  <a:lnTo>
                    <a:pt x="75" y="216"/>
                  </a:lnTo>
                  <a:lnTo>
                    <a:pt x="63" y="235"/>
                  </a:lnTo>
                  <a:lnTo>
                    <a:pt x="52" y="256"/>
                  </a:lnTo>
                  <a:lnTo>
                    <a:pt x="43" y="276"/>
                  </a:lnTo>
                  <a:lnTo>
                    <a:pt x="33" y="297"/>
                  </a:lnTo>
                  <a:lnTo>
                    <a:pt x="26" y="319"/>
                  </a:lnTo>
                  <a:lnTo>
                    <a:pt x="18" y="340"/>
                  </a:lnTo>
                  <a:lnTo>
                    <a:pt x="13" y="362"/>
                  </a:lnTo>
                  <a:lnTo>
                    <a:pt x="7" y="384"/>
                  </a:lnTo>
                  <a:lnTo>
                    <a:pt x="3" y="407"/>
                  </a:lnTo>
                  <a:lnTo>
                    <a:pt x="1" y="430"/>
                  </a:lnTo>
                  <a:lnTo>
                    <a:pt x="0" y="453"/>
                  </a:lnTo>
                  <a:lnTo>
                    <a:pt x="0" y="476"/>
                  </a:lnTo>
                  <a:lnTo>
                    <a:pt x="1" y="500"/>
                  </a:lnTo>
                  <a:lnTo>
                    <a:pt x="2" y="523"/>
                  </a:lnTo>
                  <a:lnTo>
                    <a:pt x="6" y="547"/>
                  </a:lnTo>
                  <a:lnTo>
                    <a:pt x="10" y="570"/>
                  </a:lnTo>
                  <a:lnTo>
                    <a:pt x="15" y="594"/>
                  </a:lnTo>
                  <a:lnTo>
                    <a:pt x="15" y="594"/>
                  </a:lnTo>
                  <a:lnTo>
                    <a:pt x="23" y="617"/>
                  </a:lnTo>
                  <a:lnTo>
                    <a:pt x="31" y="641"/>
                  </a:lnTo>
                  <a:lnTo>
                    <a:pt x="40" y="663"/>
                  </a:lnTo>
                  <a:lnTo>
                    <a:pt x="49" y="684"/>
                  </a:lnTo>
                  <a:lnTo>
                    <a:pt x="61" y="704"/>
                  </a:lnTo>
                  <a:lnTo>
                    <a:pt x="73" y="724"/>
                  </a:lnTo>
                  <a:lnTo>
                    <a:pt x="86" y="744"/>
                  </a:lnTo>
                  <a:lnTo>
                    <a:pt x="99" y="762"/>
                  </a:lnTo>
                  <a:lnTo>
                    <a:pt x="114" y="780"/>
                  </a:lnTo>
                  <a:lnTo>
                    <a:pt x="129" y="797"/>
                  </a:lnTo>
                  <a:lnTo>
                    <a:pt x="146" y="814"/>
                  </a:lnTo>
                  <a:lnTo>
                    <a:pt x="162" y="828"/>
                  </a:lnTo>
                  <a:lnTo>
                    <a:pt x="179" y="843"/>
                  </a:lnTo>
                  <a:lnTo>
                    <a:pt x="198" y="857"/>
                  </a:lnTo>
                  <a:lnTo>
                    <a:pt x="216" y="870"/>
                  </a:lnTo>
                  <a:lnTo>
                    <a:pt x="235" y="882"/>
                  </a:lnTo>
                  <a:lnTo>
                    <a:pt x="256" y="892"/>
                  </a:lnTo>
                  <a:lnTo>
                    <a:pt x="276" y="902"/>
                  </a:lnTo>
                  <a:lnTo>
                    <a:pt x="297" y="910"/>
                  </a:lnTo>
                  <a:lnTo>
                    <a:pt x="319" y="919"/>
                  </a:lnTo>
                  <a:lnTo>
                    <a:pt x="340" y="926"/>
                  </a:lnTo>
                  <a:lnTo>
                    <a:pt x="362" y="931"/>
                  </a:lnTo>
                  <a:lnTo>
                    <a:pt x="384" y="936"/>
                  </a:lnTo>
                  <a:lnTo>
                    <a:pt x="407" y="940"/>
                  </a:lnTo>
                  <a:lnTo>
                    <a:pt x="430" y="943"/>
                  </a:lnTo>
                  <a:lnTo>
                    <a:pt x="453" y="944"/>
                  </a:lnTo>
                  <a:lnTo>
                    <a:pt x="477" y="944"/>
                  </a:lnTo>
                  <a:lnTo>
                    <a:pt x="500" y="944"/>
                  </a:lnTo>
                  <a:lnTo>
                    <a:pt x="523" y="942"/>
                  </a:lnTo>
                  <a:lnTo>
                    <a:pt x="547" y="939"/>
                  </a:lnTo>
                  <a:lnTo>
                    <a:pt x="570" y="934"/>
                  </a:lnTo>
                  <a:lnTo>
                    <a:pt x="594" y="929"/>
                  </a:lnTo>
                  <a:lnTo>
                    <a:pt x="594"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 name="Freeform 56"/>
            <p:cNvSpPr>
              <a:spLocks/>
            </p:cNvSpPr>
            <p:nvPr userDrawn="1"/>
          </p:nvSpPr>
          <p:spPr bwMode="auto">
            <a:xfrm>
              <a:off x="3075" y="954"/>
              <a:ext cx="216" cy="216"/>
            </a:xfrm>
            <a:custGeom>
              <a:avLst/>
              <a:gdLst>
                <a:gd name="T0" fmla="*/ 565 w 864"/>
                <a:gd name="T1" fmla="*/ 843 h 864"/>
                <a:gd name="T2" fmla="*/ 625 w 864"/>
                <a:gd name="T3" fmla="*/ 819 h 864"/>
                <a:gd name="T4" fmla="*/ 680 w 864"/>
                <a:gd name="T5" fmla="*/ 786 h 864"/>
                <a:gd name="T6" fmla="*/ 730 w 864"/>
                <a:gd name="T7" fmla="*/ 746 h 864"/>
                <a:gd name="T8" fmla="*/ 771 w 864"/>
                <a:gd name="T9" fmla="*/ 700 h 864"/>
                <a:gd name="T10" fmla="*/ 807 w 864"/>
                <a:gd name="T11" fmla="*/ 648 h 864"/>
                <a:gd name="T12" fmla="*/ 834 w 864"/>
                <a:gd name="T13" fmla="*/ 592 h 864"/>
                <a:gd name="T14" fmla="*/ 852 w 864"/>
                <a:gd name="T15" fmla="*/ 532 h 864"/>
                <a:gd name="T16" fmla="*/ 863 w 864"/>
                <a:gd name="T17" fmla="*/ 471 h 864"/>
                <a:gd name="T18" fmla="*/ 864 w 864"/>
                <a:gd name="T19" fmla="*/ 407 h 864"/>
                <a:gd name="T20" fmla="*/ 855 w 864"/>
                <a:gd name="T21" fmla="*/ 342 h 864"/>
                <a:gd name="T22" fmla="*/ 843 w 864"/>
                <a:gd name="T23" fmla="*/ 299 h 864"/>
                <a:gd name="T24" fmla="*/ 818 w 864"/>
                <a:gd name="T25" fmla="*/ 239 h 864"/>
                <a:gd name="T26" fmla="*/ 786 w 864"/>
                <a:gd name="T27" fmla="*/ 184 h 864"/>
                <a:gd name="T28" fmla="*/ 745 w 864"/>
                <a:gd name="T29" fmla="*/ 135 h 864"/>
                <a:gd name="T30" fmla="*/ 700 w 864"/>
                <a:gd name="T31" fmla="*/ 93 h 864"/>
                <a:gd name="T32" fmla="*/ 649 w 864"/>
                <a:gd name="T33" fmla="*/ 58 h 864"/>
                <a:gd name="T34" fmla="*/ 593 w 864"/>
                <a:gd name="T35" fmla="*/ 30 h 864"/>
                <a:gd name="T36" fmla="*/ 533 w 864"/>
                <a:gd name="T37" fmla="*/ 12 h 864"/>
                <a:gd name="T38" fmla="*/ 470 w 864"/>
                <a:gd name="T39" fmla="*/ 2 h 864"/>
                <a:gd name="T40" fmla="*/ 406 w 864"/>
                <a:gd name="T41" fmla="*/ 0 h 864"/>
                <a:gd name="T42" fmla="*/ 343 w 864"/>
                <a:gd name="T43" fmla="*/ 10 h 864"/>
                <a:gd name="T44" fmla="*/ 300 w 864"/>
                <a:gd name="T45" fmla="*/ 21 h 864"/>
                <a:gd name="T46" fmla="*/ 238 w 864"/>
                <a:gd name="T47" fmla="*/ 46 h 864"/>
                <a:gd name="T48" fmla="*/ 184 w 864"/>
                <a:gd name="T49" fmla="*/ 79 h 864"/>
                <a:gd name="T50" fmla="*/ 135 w 864"/>
                <a:gd name="T51" fmla="*/ 119 h 864"/>
                <a:gd name="T52" fmla="*/ 92 w 864"/>
                <a:gd name="T53" fmla="*/ 165 h 864"/>
                <a:gd name="T54" fmla="*/ 59 w 864"/>
                <a:gd name="T55" fmla="*/ 215 h 864"/>
                <a:gd name="T56" fmla="*/ 31 w 864"/>
                <a:gd name="T57" fmla="*/ 271 h 864"/>
                <a:gd name="T58" fmla="*/ 12 w 864"/>
                <a:gd name="T59" fmla="*/ 331 h 864"/>
                <a:gd name="T60" fmla="*/ 1 w 864"/>
                <a:gd name="T61" fmla="*/ 394 h 864"/>
                <a:gd name="T62" fmla="*/ 1 w 864"/>
                <a:gd name="T63" fmla="*/ 458 h 864"/>
                <a:gd name="T64" fmla="*/ 9 w 864"/>
                <a:gd name="T65" fmla="*/ 522 h 864"/>
                <a:gd name="T66" fmla="*/ 21 w 864"/>
                <a:gd name="T67" fmla="*/ 565 h 864"/>
                <a:gd name="T68" fmla="*/ 46 w 864"/>
                <a:gd name="T69" fmla="*/ 626 h 864"/>
                <a:gd name="T70" fmla="*/ 78 w 864"/>
                <a:gd name="T71" fmla="*/ 681 h 864"/>
                <a:gd name="T72" fmla="*/ 118 w 864"/>
                <a:gd name="T73" fmla="*/ 729 h 864"/>
                <a:gd name="T74" fmla="*/ 164 w 864"/>
                <a:gd name="T75" fmla="*/ 772 h 864"/>
                <a:gd name="T76" fmla="*/ 216 w 864"/>
                <a:gd name="T77" fmla="*/ 806 h 864"/>
                <a:gd name="T78" fmla="*/ 272 w 864"/>
                <a:gd name="T79" fmla="*/ 833 h 864"/>
                <a:gd name="T80" fmla="*/ 332 w 864"/>
                <a:gd name="T81" fmla="*/ 853 h 864"/>
                <a:gd name="T82" fmla="*/ 393 w 864"/>
                <a:gd name="T83" fmla="*/ 863 h 864"/>
                <a:gd name="T84" fmla="*/ 457 w 864"/>
                <a:gd name="T85" fmla="*/ 863 h 864"/>
                <a:gd name="T86" fmla="*/ 522 w 864"/>
                <a:gd name="T87" fmla="*/ 85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5" y="850"/>
                  </a:moveTo>
                  <a:lnTo>
                    <a:pt x="545" y="850"/>
                  </a:lnTo>
                  <a:lnTo>
                    <a:pt x="565" y="843"/>
                  </a:lnTo>
                  <a:lnTo>
                    <a:pt x="586" y="836"/>
                  </a:lnTo>
                  <a:lnTo>
                    <a:pt x="606" y="828"/>
                  </a:lnTo>
                  <a:lnTo>
                    <a:pt x="625" y="819"/>
                  </a:lnTo>
                  <a:lnTo>
                    <a:pt x="645" y="808"/>
                  </a:lnTo>
                  <a:lnTo>
                    <a:pt x="663" y="798"/>
                  </a:lnTo>
                  <a:lnTo>
                    <a:pt x="680" y="786"/>
                  </a:lnTo>
                  <a:lnTo>
                    <a:pt x="697" y="773"/>
                  </a:lnTo>
                  <a:lnTo>
                    <a:pt x="714" y="760"/>
                  </a:lnTo>
                  <a:lnTo>
                    <a:pt x="730" y="746"/>
                  </a:lnTo>
                  <a:lnTo>
                    <a:pt x="744" y="731"/>
                  </a:lnTo>
                  <a:lnTo>
                    <a:pt x="758" y="716"/>
                  </a:lnTo>
                  <a:lnTo>
                    <a:pt x="771" y="700"/>
                  </a:lnTo>
                  <a:lnTo>
                    <a:pt x="784" y="683"/>
                  </a:lnTo>
                  <a:lnTo>
                    <a:pt x="796" y="666"/>
                  </a:lnTo>
                  <a:lnTo>
                    <a:pt x="807" y="648"/>
                  </a:lnTo>
                  <a:lnTo>
                    <a:pt x="817" y="630"/>
                  </a:lnTo>
                  <a:lnTo>
                    <a:pt x="825" y="611"/>
                  </a:lnTo>
                  <a:lnTo>
                    <a:pt x="834" y="592"/>
                  </a:lnTo>
                  <a:lnTo>
                    <a:pt x="840" y="572"/>
                  </a:lnTo>
                  <a:lnTo>
                    <a:pt x="847" y="553"/>
                  </a:lnTo>
                  <a:lnTo>
                    <a:pt x="852" y="532"/>
                  </a:lnTo>
                  <a:lnTo>
                    <a:pt x="857" y="512"/>
                  </a:lnTo>
                  <a:lnTo>
                    <a:pt x="860" y="492"/>
                  </a:lnTo>
                  <a:lnTo>
                    <a:pt x="863" y="471"/>
                  </a:lnTo>
                  <a:lnTo>
                    <a:pt x="864" y="450"/>
                  </a:lnTo>
                  <a:lnTo>
                    <a:pt x="864" y="428"/>
                  </a:lnTo>
                  <a:lnTo>
                    <a:pt x="864" y="407"/>
                  </a:lnTo>
                  <a:lnTo>
                    <a:pt x="861" y="385"/>
                  </a:lnTo>
                  <a:lnTo>
                    <a:pt x="859" y="364"/>
                  </a:lnTo>
                  <a:lnTo>
                    <a:pt x="855" y="342"/>
                  </a:lnTo>
                  <a:lnTo>
                    <a:pt x="850" y="320"/>
                  </a:lnTo>
                  <a:lnTo>
                    <a:pt x="850" y="320"/>
                  </a:lnTo>
                  <a:lnTo>
                    <a:pt x="843" y="299"/>
                  </a:lnTo>
                  <a:lnTo>
                    <a:pt x="836" y="278"/>
                  </a:lnTo>
                  <a:lnTo>
                    <a:pt x="827" y="258"/>
                  </a:lnTo>
                  <a:lnTo>
                    <a:pt x="818" y="239"/>
                  </a:lnTo>
                  <a:lnTo>
                    <a:pt x="808" y="219"/>
                  </a:lnTo>
                  <a:lnTo>
                    <a:pt x="797" y="201"/>
                  </a:lnTo>
                  <a:lnTo>
                    <a:pt x="786" y="184"/>
                  </a:lnTo>
                  <a:lnTo>
                    <a:pt x="773" y="167"/>
                  </a:lnTo>
                  <a:lnTo>
                    <a:pt x="760" y="150"/>
                  </a:lnTo>
                  <a:lnTo>
                    <a:pt x="745" y="135"/>
                  </a:lnTo>
                  <a:lnTo>
                    <a:pt x="731" y="120"/>
                  </a:lnTo>
                  <a:lnTo>
                    <a:pt x="715" y="106"/>
                  </a:lnTo>
                  <a:lnTo>
                    <a:pt x="700" y="93"/>
                  </a:lnTo>
                  <a:lnTo>
                    <a:pt x="683" y="80"/>
                  </a:lnTo>
                  <a:lnTo>
                    <a:pt x="666" y="68"/>
                  </a:lnTo>
                  <a:lnTo>
                    <a:pt x="649" y="58"/>
                  </a:lnTo>
                  <a:lnTo>
                    <a:pt x="631" y="47"/>
                  </a:lnTo>
                  <a:lnTo>
                    <a:pt x="611" y="40"/>
                  </a:lnTo>
                  <a:lnTo>
                    <a:pt x="593" y="30"/>
                  </a:lnTo>
                  <a:lnTo>
                    <a:pt x="573" y="24"/>
                  </a:lnTo>
                  <a:lnTo>
                    <a:pt x="552" y="17"/>
                  </a:lnTo>
                  <a:lnTo>
                    <a:pt x="533" y="12"/>
                  </a:lnTo>
                  <a:lnTo>
                    <a:pt x="512" y="7"/>
                  </a:lnTo>
                  <a:lnTo>
                    <a:pt x="491" y="4"/>
                  </a:lnTo>
                  <a:lnTo>
                    <a:pt x="470" y="2"/>
                  </a:lnTo>
                  <a:lnTo>
                    <a:pt x="449" y="0"/>
                  </a:lnTo>
                  <a:lnTo>
                    <a:pt x="429" y="0"/>
                  </a:lnTo>
                  <a:lnTo>
                    <a:pt x="406" y="0"/>
                  </a:lnTo>
                  <a:lnTo>
                    <a:pt x="386" y="3"/>
                  </a:lnTo>
                  <a:lnTo>
                    <a:pt x="363" y="6"/>
                  </a:lnTo>
                  <a:lnTo>
                    <a:pt x="343" y="10"/>
                  </a:lnTo>
                  <a:lnTo>
                    <a:pt x="320" y="15"/>
                  </a:lnTo>
                  <a:lnTo>
                    <a:pt x="320" y="15"/>
                  </a:lnTo>
                  <a:lnTo>
                    <a:pt x="300" y="21"/>
                  </a:lnTo>
                  <a:lnTo>
                    <a:pt x="279" y="28"/>
                  </a:lnTo>
                  <a:lnTo>
                    <a:pt x="258" y="37"/>
                  </a:lnTo>
                  <a:lnTo>
                    <a:pt x="238" y="46"/>
                  </a:lnTo>
                  <a:lnTo>
                    <a:pt x="220" y="56"/>
                  </a:lnTo>
                  <a:lnTo>
                    <a:pt x="202" y="67"/>
                  </a:lnTo>
                  <a:lnTo>
                    <a:pt x="184" y="79"/>
                  </a:lnTo>
                  <a:lnTo>
                    <a:pt x="167" y="92"/>
                  </a:lnTo>
                  <a:lnTo>
                    <a:pt x="151" y="105"/>
                  </a:lnTo>
                  <a:lnTo>
                    <a:pt x="135" y="119"/>
                  </a:lnTo>
                  <a:lnTo>
                    <a:pt x="120" y="133"/>
                  </a:lnTo>
                  <a:lnTo>
                    <a:pt x="107" y="149"/>
                  </a:lnTo>
                  <a:lnTo>
                    <a:pt x="92" y="165"/>
                  </a:lnTo>
                  <a:lnTo>
                    <a:pt x="81" y="182"/>
                  </a:lnTo>
                  <a:lnTo>
                    <a:pt x="69" y="198"/>
                  </a:lnTo>
                  <a:lnTo>
                    <a:pt x="59" y="215"/>
                  </a:lnTo>
                  <a:lnTo>
                    <a:pt x="48" y="234"/>
                  </a:lnTo>
                  <a:lnTo>
                    <a:pt x="39" y="253"/>
                  </a:lnTo>
                  <a:lnTo>
                    <a:pt x="31" y="271"/>
                  </a:lnTo>
                  <a:lnTo>
                    <a:pt x="23" y="291"/>
                  </a:lnTo>
                  <a:lnTo>
                    <a:pt x="17" y="312"/>
                  </a:lnTo>
                  <a:lnTo>
                    <a:pt x="12" y="331"/>
                  </a:lnTo>
                  <a:lnTo>
                    <a:pt x="8" y="352"/>
                  </a:lnTo>
                  <a:lnTo>
                    <a:pt x="4" y="373"/>
                  </a:lnTo>
                  <a:lnTo>
                    <a:pt x="1" y="394"/>
                  </a:lnTo>
                  <a:lnTo>
                    <a:pt x="0" y="415"/>
                  </a:lnTo>
                  <a:lnTo>
                    <a:pt x="0" y="436"/>
                  </a:lnTo>
                  <a:lnTo>
                    <a:pt x="1" y="458"/>
                  </a:lnTo>
                  <a:lnTo>
                    <a:pt x="3" y="479"/>
                  </a:lnTo>
                  <a:lnTo>
                    <a:pt x="5" y="501"/>
                  </a:lnTo>
                  <a:lnTo>
                    <a:pt x="9" y="522"/>
                  </a:lnTo>
                  <a:lnTo>
                    <a:pt x="14" y="544"/>
                  </a:lnTo>
                  <a:lnTo>
                    <a:pt x="14" y="544"/>
                  </a:lnTo>
                  <a:lnTo>
                    <a:pt x="21" y="565"/>
                  </a:lnTo>
                  <a:lnTo>
                    <a:pt x="29" y="585"/>
                  </a:lnTo>
                  <a:lnTo>
                    <a:pt x="36" y="606"/>
                  </a:lnTo>
                  <a:lnTo>
                    <a:pt x="46" y="626"/>
                  </a:lnTo>
                  <a:lnTo>
                    <a:pt x="56" y="644"/>
                  </a:lnTo>
                  <a:lnTo>
                    <a:pt x="66" y="662"/>
                  </a:lnTo>
                  <a:lnTo>
                    <a:pt x="78" y="681"/>
                  </a:lnTo>
                  <a:lnTo>
                    <a:pt x="91" y="697"/>
                  </a:lnTo>
                  <a:lnTo>
                    <a:pt x="104" y="713"/>
                  </a:lnTo>
                  <a:lnTo>
                    <a:pt x="118" y="729"/>
                  </a:lnTo>
                  <a:lnTo>
                    <a:pt x="133" y="744"/>
                  </a:lnTo>
                  <a:lnTo>
                    <a:pt x="148" y="757"/>
                  </a:lnTo>
                  <a:lnTo>
                    <a:pt x="164" y="772"/>
                  </a:lnTo>
                  <a:lnTo>
                    <a:pt x="181" y="783"/>
                  </a:lnTo>
                  <a:lnTo>
                    <a:pt x="198" y="795"/>
                  </a:lnTo>
                  <a:lnTo>
                    <a:pt x="216" y="806"/>
                  </a:lnTo>
                  <a:lnTo>
                    <a:pt x="234" y="816"/>
                  </a:lnTo>
                  <a:lnTo>
                    <a:pt x="253" y="825"/>
                  </a:lnTo>
                  <a:lnTo>
                    <a:pt x="272" y="833"/>
                  </a:lnTo>
                  <a:lnTo>
                    <a:pt x="292" y="841"/>
                  </a:lnTo>
                  <a:lnTo>
                    <a:pt x="311" y="847"/>
                  </a:lnTo>
                  <a:lnTo>
                    <a:pt x="332" y="853"/>
                  </a:lnTo>
                  <a:lnTo>
                    <a:pt x="352" y="856"/>
                  </a:lnTo>
                  <a:lnTo>
                    <a:pt x="373" y="860"/>
                  </a:lnTo>
                  <a:lnTo>
                    <a:pt x="393" y="863"/>
                  </a:lnTo>
                  <a:lnTo>
                    <a:pt x="414" y="864"/>
                  </a:lnTo>
                  <a:lnTo>
                    <a:pt x="436" y="864"/>
                  </a:lnTo>
                  <a:lnTo>
                    <a:pt x="457" y="863"/>
                  </a:lnTo>
                  <a:lnTo>
                    <a:pt x="479" y="862"/>
                  </a:lnTo>
                  <a:lnTo>
                    <a:pt x="500" y="859"/>
                  </a:lnTo>
                  <a:lnTo>
                    <a:pt x="522" y="855"/>
                  </a:lnTo>
                  <a:lnTo>
                    <a:pt x="545" y="850"/>
                  </a:lnTo>
                  <a:lnTo>
                    <a:pt x="545" y="8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 name="Freeform 57"/>
            <p:cNvSpPr>
              <a:spLocks/>
            </p:cNvSpPr>
            <p:nvPr userDrawn="1"/>
          </p:nvSpPr>
          <p:spPr bwMode="auto">
            <a:xfrm>
              <a:off x="3151" y="1208"/>
              <a:ext cx="195" cy="196"/>
            </a:xfrm>
            <a:custGeom>
              <a:avLst/>
              <a:gdLst>
                <a:gd name="T0" fmla="*/ 512 w 783"/>
                <a:gd name="T1" fmla="*/ 765 h 783"/>
                <a:gd name="T2" fmla="*/ 568 w 783"/>
                <a:gd name="T3" fmla="*/ 743 h 783"/>
                <a:gd name="T4" fmla="*/ 618 w 783"/>
                <a:gd name="T5" fmla="*/ 713 h 783"/>
                <a:gd name="T6" fmla="*/ 662 w 783"/>
                <a:gd name="T7" fmla="*/ 676 h 783"/>
                <a:gd name="T8" fmla="*/ 700 w 783"/>
                <a:gd name="T9" fmla="*/ 634 h 783"/>
                <a:gd name="T10" fmla="*/ 731 w 783"/>
                <a:gd name="T11" fmla="*/ 588 h 783"/>
                <a:gd name="T12" fmla="*/ 756 w 783"/>
                <a:gd name="T13" fmla="*/ 537 h 783"/>
                <a:gd name="T14" fmla="*/ 773 w 783"/>
                <a:gd name="T15" fmla="*/ 483 h 783"/>
                <a:gd name="T16" fmla="*/ 782 w 783"/>
                <a:gd name="T17" fmla="*/ 427 h 783"/>
                <a:gd name="T18" fmla="*/ 783 w 783"/>
                <a:gd name="T19" fmla="*/ 369 h 783"/>
                <a:gd name="T20" fmla="*/ 776 w 783"/>
                <a:gd name="T21" fmla="*/ 310 h 783"/>
                <a:gd name="T22" fmla="*/ 765 w 783"/>
                <a:gd name="T23" fmla="*/ 271 h 783"/>
                <a:gd name="T24" fmla="*/ 743 w 783"/>
                <a:gd name="T25" fmla="*/ 216 h 783"/>
                <a:gd name="T26" fmla="*/ 713 w 783"/>
                <a:gd name="T27" fmla="*/ 167 h 783"/>
                <a:gd name="T28" fmla="*/ 677 w 783"/>
                <a:gd name="T29" fmla="*/ 122 h 783"/>
                <a:gd name="T30" fmla="*/ 635 w 783"/>
                <a:gd name="T31" fmla="*/ 85 h 783"/>
                <a:gd name="T32" fmla="*/ 588 w 783"/>
                <a:gd name="T33" fmla="*/ 53 h 783"/>
                <a:gd name="T34" fmla="*/ 537 w 783"/>
                <a:gd name="T35" fmla="*/ 29 h 783"/>
                <a:gd name="T36" fmla="*/ 484 w 783"/>
                <a:gd name="T37" fmla="*/ 12 h 783"/>
                <a:gd name="T38" fmla="*/ 428 w 783"/>
                <a:gd name="T39" fmla="*/ 3 h 783"/>
                <a:gd name="T40" fmla="*/ 369 w 783"/>
                <a:gd name="T41" fmla="*/ 1 h 783"/>
                <a:gd name="T42" fmla="*/ 310 w 783"/>
                <a:gd name="T43" fmla="*/ 9 h 783"/>
                <a:gd name="T44" fmla="*/ 271 w 783"/>
                <a:gd name="T45" fmla="*/ 20 h 783"/>
                <a:gd name="T46" fmla="*/ 217 w 783"/>
                <a:gd name="T47" fmla="*/ 42 h 783"/>
                <a:gd name="T48" fmla="*/ 167 w 783"/>
                <a:gd name="T49" fmla="*/ 72 h 783"/>
                <a:gd name="T50" fmla="*/ 123 w 783"/>
                <a:gd name="T51" fmla="*/ 108 h 783"/>
                <a:gd name="T52" fmla="*/ 85 w 783"/>
                <a:gd name="T53" fmla="*/ 150 h 783"/>
                <a:gd name="T54" fmla="*/ 54 w 783"/>
                <a:gd name="T55" fmla="*/ 197 h 783"/>
                <a:gd name="T56" fmla="*/ 29 w 783"/>
                <a:gd name="T57" fmla="*/ 248 h 783"/>
                <a:gd name="T58" fmla="*/ 12 w 783"/>
                <a:gd name="T59" fmla="*/ 301 h 783"/>
                <a:gd name="T60" fmla="*/ 3 w 783"/>
                <a:gd name="T61" fmla="*/ 357 h 783"/>
                <a:gd name="T62" fmla="*/ 2 w 783"/>
                <a:gd name="T63" fmla="*/ 416 h 783"/>
                <a:gd name="T64" fmla="*/ 9 w 783"/>
                <a:gd name="T65" fmla="*/ 474 h 783"/>
                <a:gd name="T66" fmla="*/ 20 w 783"/>
                <a:gd name="T67" fmla="*/ 513 h 783"/>
                <a:gd name="T68" fmla="*/ 42 w 783"/>
                <a:gd name="T69" fmla="*/ 568 h 783"/>
                <a:gd name="T70" fmla="*/ 72 w 783"/>
                <a:gd name="T71" fmla="*/ 618 h 783"/>
                <a:gd name="T72" fmla="*/ 108 w 783"/>
                <a:gd name="T73" fmla="*/ 662 h 783"/>
                <a:gd name="T74" fmla="*/ 150 w 783"/>
                <a:gd name="T75" fmla="*/ 700 h 783"/>
                <a:gd name="T76" fmla="*/ 197 w 783"/>
                <a:gd name="T77" fmla="*/ 731 h 783"/>
                <a:gd name="T78" fmla="*/ 248 w 783"/>
                <a:gd name="T79" fmla="*/ 756 h 783"/>
                <a:gd name="T80" fmla="*/ 301 w 783"/>
                <a:gd name="T81" fmla="*/ 773 h 783"/>
                <a:gd name="T82" fmla="*/ 357 w 783"/>
                <a:gd name="T83" fmla="*/ 782 h 783"/>
                <a:gd name="T84" fmla="*/ 416 w 783"/>
                <a:gd name="T85" fmla="*/ 783 h 783"/>
                <a:gd name="T86" fmla="*/ 475 w 783"/>
                <a:gd name="T87" fmla="*/ 775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4" y="770"/>
                  </a:moveTo>
                  <a:lnTo>
                    <a:pt x="494" y="770"/>
                  </a:lnTo>
                  <a:lnTo>
                    <a:pt x="512" y="765"/>
                  </a:lnTo>
                  <a:lnTo>
                    <a:pt x="532" y="758"/>
                  </a:lnTo>
                  <a:lnTo>
                    <a:pt x="550" y="750"/>
                  </a:lnTo>
                  <a:lnTo>
                    <a:pt x="568" y="743"/>
                  </a:lnTo>
                  <a:lnTo>
                    <a:pt x="585" y="733"/>
                  </a:lnTo>
                  <a:lnTo>
                    <a:pt x="601" y="723"/>
                  </a:lnTo>
                  <a:lnTo>
                    <a:pt x="618" y="713"/>
                  </a:lnTo>
                  <a:lnTo>
                    <a:pt x="634" y="701"/>
                  </a:lnTo>
                  <a:lnTo>
                    <a:pt x="648" y="689"/>
                  </a:lnTo>
                  <a:lnTo>
                    <a:pt x="662" y="676"/>
                  </a:lnTo>
                  <a:lnTo>
                    <a:pt x="675" y="663"/>
                  </a:lnTo>
                  <a:lnTo>
                    <a:pt x="688" y="649"/>
                  </a:lnTo>
                  <a:lnTo>
                    <a:pt x="700" y="634"/>
                  </a:lnTo>
                  <a:lnTo>
                    <a:pt x="712" y="619"/>
                  </a:lnTo>
                  <a:lnTo>
                    <a:pt x="722" y="603"/>
                  </a:lnTo>
                  <a:lnTo>
                    <a:pt x="731" y="588"/>
                  </a:lnTo>
                  <a:lnTo>
                    <a:pt x="740" y="572"/>
                  </a:lnTo>
                  <a:lnTo>
                    <a:pt x="748" y="555"/>
                  </a:lnTo>
                  <a:lnTo>
                    <a:pt x="756" y="537"/>
                  </a:lnTo>
                  <a:lnTo>
                    <a:pt x="763" y="520"/>
                  </a:lnTo>
                  <a:lnTo>
                    <a:pt x="768" y="502"/>
                  </a:lnTo>
                  <a:lnTo>
                    <a:pt x="773" y="483"/>
                  </a:lnTo>
                  <a:lnTo>
                    <a:pt x="777" y="465"/>
                  </a:lnTo>
                  <a:lnTo>
                    <a:pt x="781" y="446"/>
                  </a:lnTo>
                  <a:lnTo>
                    <a:pt x="782" y="427"/>
                  </a:lnTo>
                  <a:lnTo>
                    <a:pt x="783" y="408"/>
                  </a:lnTo>
                  <a:lnTo>
                    <a:pt x="783" y="388"/>
                  </a:lnTo>
                  <a:lnTo>
                    <a:pt x="783" y="369"/>
                  </a:lnTo>
                  <a:lnTo>
                    <a:pt x="782" y="349"/>
                  </a:lnTo>
                  <a:lnTo>
                    <a:pt x="779" y="330"/>
                  </a:lnTo>
                  <a:lnTo>
                    <a:pt x="776" y="310"/>
                  </a:lnTo>
                  <a:lnTo>
                    <a:pt x="770" y="291"/>
                  </a:lnTo>
                  <a:lnTo>
                    <a:pt x="770" y="291"/>
                  </a:lnTo>
                  <a:lnTo>
                    <a:pt x="765" y="271"/>
                  </a:lnTo>
                  <a:lnTo>
                    <a:pt x="759" y="253"/>
                  </a:lnTo>
                  <a:lnTo>
                    <a:pt x="751" y="234"/>
                  </a:lnTo>
                  <a:lnTo>
                    <a:pt x="743" y="216"/>
                  </a:lnTo>
                  <a:lnTo>
                    <a:pt x="734" y="199"/>
                  </a:lnTo>
                  <a:lnTo>
                    <a:pt x="723" y="182"/>
                  </a:lnTo>
                  <a:lnTo>
                    <a:pt x="713" y="167"/>
                  </a:lnTo>
                  <a:lnTo>
                    <a:pt x="701" y="151"/>
                  </a:lnTo>
                  <a:lnTo>
                    <a:pt x="690" y="137"/>
                  </a:lnTo>
                  <a:lnTo>
                    <a:pt x="677" y="122"/>
                  </a:lnTo>
                  <a:lnTo>
                    <a:pt x="663" y="109"/>
                  </a:lnTo>
                  <a:lnTo>
                    <a:pt x="649" y="96"/>
                  </a:lnTo>
                  <a:lnTo>
                    <a:pt x="635" y="85"/>
                  </a:lnTo>
                  <a:lnTo>
                    <a:pt x="619" y="73"/>
                  </a:lnTo>
                  <a:lnTo>
                    <a:pt x="604" y="63"/>
                  </a:lnTo>
                  <a:lnTo>
                    <a:pt x="588" y="53"/>
                  </a:lnTo>
                  <a:lnTo>
                    <a:pt x="571" y="44"/>
                  </a:lnTo>
                  <a:lnTo>
                    <a:pt x="554" y="35"/>
                  </a:lnTo>
                  <a:lnTo>
                    <a:pt x="537" y="29"/>
                  </a:lnTo>
                  <a:lnTo>
                    <a:pt x="520" y="22"/>
                  </a:lnTo>
                  <a:lnTo>
                    <a:pt x="502" y="16"/>
                  </a:lnTo>
                  <a:lnTo>
                    <a:pt x="484" y="12"/>
                  </a:lnTo>
                  <a:lnTo>
                    <a:pt x="465" y="8"/>
                  </a:lnTo>
                  <a:lnTo>
                    <a:pt x="446" y="4"/>
                  </a:lnTo>
                  <a:lnTo>
                    <a:pt x="428" y="3"/>
                  </a:lnTo>
                  <a:lnTo>
                    <a:pt x="408" y="1"/>
                  </a:lnTo>
                  <a:lnTo>
                    <a:pt x="389" y="0"/>
                  </a:lnTo>
                  <a:lnTo>
                    <a:pt x="369" y="1"/>
                  </a:lnTo>
                  <a:lnTo>
                    <a:pt x="349" y="3"/>
                  </a:lnTo>
                  <a:lnTo>
                    <a:pt x="330" y="5"/>
                  </a:lnTo>
                  <a:lnTo>
                    <a:pt x="310" y="9"/>
                  </a:lnTo>
                  <a:lnTo>
                    <a:pt x="291" y="14"/>
                  </a:lnTo>
                  <a:lnTo>
                    <a:pt x="291" y="14"/>
                  </a:lnTo>
                  <a:lnTo>
                    <a:pt x="271" y="20"/>
                  </a:lnTo>
                  <a:lnTo>
                    <a:pt x="253" y="26"/>
                  </a:lnTo>
                  <a:lnTo>
                    <a:pt x="235" y="34"/>
                  </a:lnTo>
                  <a:lnTo>
                    <a:pt x="217" y="42"/>
                  </a:lnTo>
                  <a:lnTo>
                    <a:pt x="200" y="51"/>
                  </a:lnTo>
                  <a:lnTo>
                    <a:pt x="183" y="61"/>
                  </a:lnTo>
                  <a:lnTo>
                    <a:pt x="167" y="72"/>
                  </a:lnTo>
                  <a:lnTo>
                    <a:pt x="151" y="83"/>
                  </a:lnTo>
                  <a:lnTo>
                    <a:pt x="137" y="95"/>
                  </a:lnTo>
                  <a:lnTo>
                    <a:pt x="123" y="108"/>
                  </a:lnTo>
                  <a:lnTo>
                    <a:pt x="110" y="121"/>
                  </a:lnTo>
                  <a:lnTo>
                    <a:pt x="97" y="135"/>
                  </a:lnTo>
                  <a:lnTo>
                    <a:pt x="85" y="150"/>
                  </a:lnTo>
                  <a:lnTo>
                    <a:pt x="73" y="164"/>
                  </a:lnTo>
                  <a:lnTo>
                    <a:pt x="63" y="180"/>
                  </a:lnTo>
                  <a:lnTo>
                    <a:pt x="54" y="197"/>
                  </a:lnTo>
                  <a:lnTo>
                    <a:pt x="45" y="212"/>
                  </a:lnTo>
                  <a:lnTo>
                    <a:pt x="35" y="229"/>
                  </a:lnTo>
                  <a:lnTo>
                    <a:pt x="29" y="248"/>
                  </a:lnTo>
                  <a:lnTo>
                    <a:pt x="22" y="264"/>
                  </a:lnTo>
                  <a:lnTo>
                    <a:pt x="16" y="283"/>
                  </a:lnTo>
                  <a:lnTo>
                    <a:pt x="12" y="301"/>
                  </a:lnTo>
                  <a:lnTo>
                    <a:pt x="8" y="319"/>
                  </a:lnTo>
                  <a:lnTo>
                    <a:pt x="4" y="339"/>
                  </a:lnTo>
                  <a:lnTo>
                    <a:pt x="3" y="357"/>
                  </a:lnTo>
                  <a:lnTo>
                    <a:pt x="2" y="377"/>
                  </a:lnTo>
                  <a:lnTo>
                    <a:pt x="0" y="396"/>
                  </a:lnTo>
                  <a:lnTo>
                    <a:pt x="2" y="416"/>
                  </a:lnTo>
                  <a:lnTo>
                    <a:pt x="3" y="435"/>
                  </a:lnTo>
                  <a:lnTo>
                    <a:pt x="5" y="455"/>
                  </a:lnTo>
                  <a:lnTo>
                    <a:pt x="9" y="474"/>
                  </a:lnTo>
                  <a:lnTo>
                    <a:pt x="15" y="494"/>
                  </a:lnTo>
                  <a:lnTo>
                    <a:pt x="15" y="494"/>
                  </a:lnTo>
                  <a:lnTo>
                    <a:pt x="20" y="513"/>
                  </a:lnTo>
                  <a:lnTo>
                    <a:pt x="26" y="532"/>
                  </a:lnTo>
                  <a:lnTo>
                    <a:pt x="34" y="550"/>
                  </a:lnTo>
                  <a:lnTo>
                    <a:pt x="42" y="568"/>
                  </a:lnTo>
                  <a:lnTo>
                    <a:pt x="51" y="585"/>
                  </a:lnTo>
                  <a:lnTo>
                    <a:pt x="61" y="602"/>
                  </a:lnTo>
                  <a:lnTo>
                    <a:pt x="72" y="618"/>
                  </a:lnTo>
                  <a:lnTo>
                    <a:pt x="84" y="633"/>
                  </a:lnTo>
                  <a:lnTo>
                    <a:pt x="95" y="647"/>
                  </a:lnTo>
                  <a:lnTo>
                    <a:pt x="108" y="662"/>
                  </a:lnTo>
                  <a:lnTo>
                    <a:pt x="121" y="675"/>
                  </a:lnTo>
                  <a:lnTo>
                    <a:pt x="136" y="688"/>
                  </a:lnTo>
                  <a:lnTo>
                    <a:pt x="150" y="700"/>
                  </a:lnTo>
                  <a:lnTo>
                    <a:pt x="164" y="711"/>
                  </a:lnTo>
                  <a:lnTo>
                    <a:pt x="180" y="722"/>
                  </a:lnTo>
                  <a:lnTo>
                    <a:pt x="197" y="731"/>
                  </a:lnTo>
                  <a:lnTo>
                    <a:pt x="213" y="740"/>
                  </a:lnTo>
                  <a:lnTo>
                    <a:pt x="230" y="748"/>
                  </a:lnTo>
                  <a:lnTo>
                    <a:pt x="248" y="756"/>
                  </a:lnTo>
                  <a:lnTo>
                    <a:pt x="265" y="762"/>
                  </a:lnTo>
                  <a:lnTo>
                    <a:pt x="283" y="767"/>
                  </a:lnTo>
                  <a:lnTo>
                    <a:pt x="301" y="773"/>
                  </a:lnTo>
                  <a:lnTo>
                    <a:pt x="319" y="776"/>
                  </a:lnTo>
                  <a:lnTo>
                    <a:pt x="339" y="780"/>
                  </a:lnTo>
                  <a:lnTo>
                    <a:pt x="357" y="782"/>
                  </a:lnTo>
                  <a:lnTo>
                    <a:pt x="377" y="783"/>
                  </a:lnTo>
                  <a:lnTo>
                    <a:pt x="396" y="783"/>
                  </a:lnTo>
                  <a:lnTo>
                    <a:pt x="416" y="783"/>
                  </a:lnTo>
                  <a:lnTo>
                    <a:pt x="435" y="782"/>
                  </a:lnTo>
                  <a:lnTo>
                    <a:pt x="455" y="779"/>
                  </a:lnTo>
                  <a:lnTo>
                    <a:pt x="475" y="775"/>
                  </a:lnTo>
                  <a:lnTo>
                    <a:pt x="494" y="770"/>
                  </a:lnTo>
                  <a:lnTo>
                    <a:pt x="494" y="7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 name="Freeform 58"/>
            <p:cNvSpPr>
              <a:spLocks/>
            </p:cNvSpPr>
            <p:nvPr userDrawn="1"/>
          </p:nvSpPr>
          <p:spPr bwMode="auto">
            <a:xfrm>
              <a:off x="3226" y="1463"/>
              <a:ext cx="176" cy="176"/>
            </a:xfrm>
            <a:custGeom>
              <a:avLst/>
              <a:gdLst>
                <a:gd name="T0" fmla="*/ 459 w 701"/>
                <a:gd name="T1" fmla="*/ 685 h 702"/>
                <a:gd name="T2" fmla="*/ 508 w 701"/>
                <a:gd name="T3" fmla="*/ 664 h 702"/>
                <a:gd name="T4" fmla="*/ 552 w 701"/>
                <a:gd name="T5" fmla="*/ 638 h 702"/>
                <a:gd name="T6" fmla="*/ 591 w 701"/>
                <a:gd name="T7" fmla="*/ 606 h 702"/>
                <a:gd name="T8" fmla="*/ 627 w 701"/>
                <a:gd name="T9" fmla="*/ 568 h 702"/>
                <a:gd name="T10" fmla="*/ 654 w 701"/>
                <a:gd name="T11" fmla="*/ 526 h 702"/>
                <a:gd name="T12" fmla="*/ 676 w 701"/>
                <a:gd name="T13" fmla="*/ 481 h 702"/>
                <a:gd name="T14" fmla="*/ 692 w 701"/>
                <a:gd name="T15" fmla="*/ 432 h 702"/>
                <a:gd name="T16" fmla="*/ 700 w 701"/>
                <a:gd name="T17" fmla="*/ 383 h 702"/>
                <a:gd name="T18" fmla="*/ 701 w 701"/>
                <a:gd name="T19" fmla="*/ 331 h 702"/>
                <a:gd name="T20" fmla="*/ 694 w 701"/>
                <a:gd name="T21" fmla="*/ 277 h 702"/>
                <a:gd name="T22" fmla="*/ 684 w 701"/>
                <a:gd name="T23" fmla="*/ 243 h 702"/>
                <a:gd name="T24" fmla="*/ 664 w 701"/>
                <a:gd name="T25" fmla="*/ 194 h 702"/>
                <a:gd name="T26" fmla="*/ 637 w 701"/>
                <a:gd name="T27" fmla="*/ 150 h 702"/>
                <a:gd name="T28" fmla="*/ 606 w 701"/>
                <a:gd name="T29" fmla="*/ 109 h 702"/>
                <a:gd name="T30" fmla="*/ 568 w 701"/>
                <a:gd name="T31" fmla="*/ 75 h 702"/>
                <a:gd name="T32" fmla="*/ 526 w 701"/>
                <a:gd name="T33" fmla="*/ 47 h 702"/>
                <a:gd name="T34" fmla="*/ 481 w 701"/>
                <a:gd name="T35" fmla="*/ 25 h 702"/>
                <a:gd name="T36" fmla="*/ 432 w 701"/>
                <a:gd name="T37" fmla="*/ 10 h 702"/>
                <a:gd name="T38" fmla="*/ 382 w 701"/>
                <a:gd name="T39" fmla="*/ 1 h 702"/>
                <a:gd name="T40" fmla="*/ 330 w 701"/>
                <a:gd name="T41" fmla="*/ 1 h 702"/>
                <a:gd name="T42" fmla="*/ 277 w 701"/>
                <a:gd name="T43" fmla="*/ 8 h 702"/>
                <a:gd name="T44" fmla="*/ 242 w 701"/>
                <a:gd name="T45" fmla="*/ 17 h 702"/>
                <a:gd name="T46" fmla="*/ 193 w 701"/>
                <a:gd name="T47" fmla="*/ 38 h 702"/>
                <a:gd name="T48" fmla="*/ 148 w 701"/>
                <a:gd name="T49" fmla="*/ 64 h 702"/>
                <a:gd name="T50" fmla="*/ 109 w 701"/>
                <a:gd name="T51" fmla="*/ 96 h 702"/>
                <a:gd name="T52" fmla="*/ 74 w 701"/>
                <a:gd name="T53" fmla="*/ 134 h 702"/>
                <a:gd name="T54" fmla="*/ 47 w 701"/>
                <a:gd name="T55" fmla="*/ 176 h 702"/>
                <a:gd name="T56" fmla="*/ 25 w 701"/>
                <a:gd name="T57" fmla="*/ 221 h 702"/>
                <a:gd name="T58" fmla="*/ 9 w 701"/>
                <a:gd name="T59" fmla="*/ 270 h 702"/>
                <a:gd name="T60" fmla="*/ 1 w 701"/>
                <a:gd name="T61" fmla="*/ 320 h 702"/>
                <a:gd name="T62" fmla="*/ 0 w 701"/>
                <a:gd name="T63" fmla="*/ 371 h 702"/>
                <a:gd name="T64" fmla="*/ 8 w 701"/>
                <a:gd name="T65" fmla="*/ 425 h 702"/>
                <a:gd name="T66" fmla="*/ 17 w 701"/>
                <a:gd name="T67" fmla="*/ 460 h 702"/>
                <a:gd name="T68" fmla="*/ 36 w 701"/>
                <a:gd name="T69" fmla="*/ 508 h 702"/>
                <a:gd name="T70" fmla="*/ 64 w 701"/>
                <a:gd name="T71" fmla="*/ 554 h 702"/>
                <a:gd name="T72" fmla="*/ 95 w 701"/>
                <a:gd name="T73" fmla="*/ 593 h 702"/>
                <a:gd name="T74" fmla="*/ 133 w 701"/>
                <a:gd name="T75" fmla="*/ 626 h 702"/>
                <a:gd name="T76" fmla="*/ 174 w 701"/>
                <a:gd name="T77" fmla="*/ 655 h 702"/>
                <a:gd name="T78" fmla="*/ 220 w 701"/>
                <a:gd name="T79" fmla="*/ 677 h 702"/>
                <a:gd name="T80" fmla="*/ 268 w 701"/>
                <a:gd name="T81" fmla="*/ 693 h 702"/>
                <a:gd name="T82" fmla="*/ 319 w 701"/>
                <a:gd name="T83" fmla="*/ 701 h 702"/>
                <a:gd name="T84" fmla="*/ 371 w 701"/>
                <a:gd name="T85" fmla="*/ 702 h 702"/>
                <a:gd name="T86" fmla="*/ 423 w 701"/>
                <a:gd name="T87" fmla="*/ 694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2">
                  <a:moveTo>
                    <a:pt x="442" y="690"/>
                  </a:moveTo>
                  <a:lnTo>
                    <a:pt x="442" y="690"/>
                  </a:lnTo>
                  <a:lnTo>
                    <a:pt x="459" y="685"/>
                  </a:lnTo>
                  <a:lnTo>
                    <a:pt x="475" y="679"/>
                  </a:lnTo>
                  <a:lnTo>
                    <a:pt x="492" y="672"/>
                  </a:lnTo>
                  <a:lnTo>
                    <a:pt x="508" y="664"/>
                  </a:lnTo>
                  <a:lnTo>
                    <a:pt x="524" y="656"/>
                  </a:lnTo>
                  <a:lnTo>
                    <a:pt x="538" y="647"/>
                  </a:lnTo>
                  <a:lnTo>
                    <a:pt x="552" y="638"/>
                  </a:lnTo>
                  <a:lnTo>
                    <a:pt x="567" y="628"/>
                  </a:lnTo>
                  <a:lnTo>
                    <a:pt x="580" y="617"/>
                  </a:lnTo>
                  <a:lnTo>
                    <a:pt x="591" y="606"/>
                  </a:lnTo>
                  <a:lnTo>
                    <a:pt x="604" y="594"/>
                  </a:lnTo>
                  <a:lnTo>
                    <a:pt x="615" y="581"/>
                  </a:lnTo>
                  <a:lnTo>
                    <a:pt x="627" y="568"/>
                  </a:lnTo>
                  <a:lnTo>
                    <a:pt x="636" y="555"/>
                  </a:lnTo>
                  <a:lnTo>
                    <a:pt x="646" y="540"/>
                  </a:lnTo>
                  <a:lnTo>
                    <a:pt x="654" y="526"/>
                  </a:lnTo>
                  <a:lnTo>
                    <a:pt x="663" y="512"/>
                  </a:lnTo>
                  <a:lnTo>
                    <a:pt x="670" y="496"/>
                  </a:lnTo>
                  <a:lnTo>
                    <a:pt x="676" y="481"/>
                  </a:lnTo>
                  <a:lnTo>
                    <a:pt x="683" y="465"/>
                  </a:lnTo>
                  <a:lnTo>
                    <a:pt x="688" y="449"/>
                  </a:lnTo>
                  <a:lnTo>
                    <a:pt x="692" y="432"/>
                  </a:lnTo>
                  <a:lnTo>
                    <a:pt x="696" y="417"/>
                  </a:lnTo>
                  <a:lnTo>
                    <a:pt x="698" y="400"/>
                  </a:lnTo>
                  <a:lnTo>
                    <a:pt x="700" y="383"/>
                  </a:lnTo>
                  <a:lnTo>
                    <a:pt x="701" y="365"/>
                  </a:lnTo>
                  <a:lnTo>
                    <a:pt x="701" y="348"/>
                  </a:lnTo>
                  <a:lnTo>
                    <a:pt x="701" y="331"/>
                  </a:lnTo>
                  <a:lnTo>
                    <a:pt x="700" y="312"/>
                  </a:lnTo>
                  <a:lnTo>
                    <a:pt x="697" y="296"/>
                  </a:lnTo>
                  <a:lnTo>
                    <a:pt x="694" y="277"/>
                  </a:lnTo>
                  <a:lnTo>
                    <a:pt x="689" y="260"/>
                  </a:lnTo>
                  <a:lnTo>
                    <a:pt x="689" y="260"/>
                  </a:lnTo>
                  <a:lnTo>
                    <a:pt x="684" y="243"/>
                  </a:lnTo>
                  <a:lnTo>
                    <a:pt x="679" y="227"/>
                  </a:lnTo>
                  <a:lnTo>
                    <a:pt x="672" y="210"/>
                  </a:lnTo>
                  <a:lnTo>
                    <a:pt x="664" y="194"/>
                  </a:lnTo>
                  <a:lnTo>
                    <a:pt x="657" y="178"/>
                  </a:lnTo>
                  <a:lnTo>
                    <a:pt x="647" y="164"/>
                  </a:lnTo>
                  <a:lnTo>
                    <a:pt x="637" y="150"/>
                  </a:lnTo>
                  <a:lnTo>
                    <a:pt x="628" y="135"/>
                  </a:lnTo>
                  <a:lnTo>
                    <a:pt x="616" y="122"/>
                  </a:lnTo>
                  <a:lnTo>
                    <a:pt x="606" y="109"/>
                  </a:lnTo>
                  <a:lnTo>
                    <a:pt x="593" y="98"/>
                  </a:lnTo>
                  <a:lnTo>
                    <a:pt x="581" y="86"/>
                  </a:lnTo>
                  <a:lnTo>
                    <a:pt x="568" y="75"/>
                  </a:lnTo>
                  <a:lnTo>
                    <a:pt x="554" y="65"/>
                  </a:lnTo>
                  <a:lnTo>
                    <a:pt x="541" y="56"/>
                  </a:lnTo>
                  <a:lnTo>
                    <a:pt x="526" y="47"/>
                  </a:lnTo>
                  <a:lnTo>
                    <a:pt x="511" y="39"/>
                  </a:lnTo>
                  <a:lnTo>
                    <a:pt x="496" y="31"/>
                  </a:lnTo>
                  <a:lnTo>
                    <a:pt x="481" y="25"/>
                  </a:lnTo>
                  <a:lnTo>
                    <a:pt x="465" y="19"/>
                  </a:lnTo>
                  <a:lnTo>
                    <a:pt x="448" y="14"/>
                  </a:lnTo>
                  <a:lnTo>
                    <a:pt x="432" y="10"/>
                  </a:lnTo>
                  <a:lnTo>
                    <a:pt x="416" y="6"/>
                  </a:lnTo>
                  <a:lnTo>
                    <a:pt x="399" y="4"/>
                  </a:lnTo>
                  <a:lnTo>
                    <a:pt x="382" y="1"/>
                  </a:lnTo>
                  <a:lnTo>
                    <a:pt x="365" y="0"/>
                  </a:lnTo>
                  <a:lnTo>
                    <a:pt x="348" y="0"/>
                  </a:lnTo>
                  <a:lnTo>
                    <a:pt x="330" y="1"/>
                  </a:lnTo>
                  <a:lnTo>
                    <a:pt x="313" y="2"/>
                  </a:lnTo>
                  <a:lnTo>
                    <a:pt x="294" y="5"/>
                  </a:lnTo>
                  <a:lnTo>
                    <a:pt x="277" y="8"/>
                  </a:lnTo>
                  <a:lnTo>
                    <a:pt x="259" y="12"/>
                  </a:lnTo>
                  <a:lnTo>
                    <a:pt x="259" y="12"/>
                  </a:lnTo>
                  <a:lnTo>
                    <a:pt x="242" y="17"/>
                  </a:lnTo>
                  <a:lnTo>
                    <a:pt x="225" y="23"/>
                  </a:lnTo>
                  <a:lnTo>
                    <a:pt x="208" y="30"/>
                  </a:lnTo>
                  <a:lnTo>
                    <a:pt x="193" y="38"/>
                  </a:lnTo>
                  <a:lnTo>
                    <a:pt x="177" y="45"/>
                  </a:lnTo>
                  <a:lnTo>
                    <a:pt x="163" y="55"/>
                  </a:lnTo>
                  <a:lnTo>
                    <a:pt x="148" y="64"/>
                  </a:lnTo>
                  <a:lnTo>
                    <a:pt x="134" y="74"/>
                  </a:lnTo>
                  <a:lnTo>
                    <a:pt x="121" y="84"/>
                  </a:lnTo>
                  <a:lnTo>
                    <a:pt x="109" y="96"/>
                  </a:lnTo>
                  <a:lnTo>
                    <a:pt x="96" y="108"/>
                  </a:lnTo>
                  <a:lnTo>
                    <a:pt x="86" y="121"/>
                  </a:lnTo>
                  <a:lnTo>
                    <a:pt x="74" y="134"/>
                  </a:lnTo>
                  <a:lnTo>
                    <a:pt x="65" y="147"/>
                  </a:lnTo>
                  <a:lnTo>
                    <a:pt x="55" y="161"/>
                  </a:lnTo>
                  <a:lnTo>
                    <a:pt x="47" y="176"/>
                  </a:lnTo>
                  <a:lnTo>
                    <a:pt x="39" y="190"/>
                  </a:lnTo>
                  <a:lnTo>
                    <a:pt x="31" y="206"/>
                  </a:lnTo>
                  <a:lnTo>
                    <a:pt x="25" y="221"/>
                  </a:lnTo>
                  <a:lnTo>
                    <a:pt x="18" y="237"/>
                  </a:lnTo>
                  <a:lnTo>
                    <a:pt x="13" y="253"/>
                  </a:lnTo>
                  <a:lnTo>
                    <a:pt x="9" y="270"/>
                  </a:lnTo>
                  <a:lnTo>
                    <a:pt x="5" y="286"/>
                  </a:lnTo>
                  <a:lnTo>
                    <a:pt x="2" y="303"/>
                  </a:lnTo>
                  <a:lnTo>
                    <a:pt x="1" y="320"/>
                  </a:lnTo>
                  <a:lnTo>
                    <a:pt x="0" y="337"/>
                  </a:lnTo>
                  <a:lnTo>
                    <a:pt x="0" y="354"/>
                  </a:lnTo>
                  <a:lnTo>
                    <a:pt x="0" y="371"/>
                  </a:lnTo>
                  <a:lnTo>
                    <a:pt x="1" y="389"/>
                  </a:lnTo>
                  <a:lnTo>
                    <a:pt x="4" y="406"/>
                  </a:lnTo>
                  <a:lnTo>
                    <a:pt x="8" y="425"/>
                  </a:lnTo>
                  <a:lnTo>
                    <a:pt x="12" y="441"/>
                  </a:lnTo>
                  <a:lnTo>
                    <a:pt x="12" y="441"/>
                  </a:lnTo>
                  <a:lnTo>
                    <a:pt x="17" y="460"/>
                  </a:lnTo>
                  <a:lnTo>
                    <a:pt x="22" y="477"/>
                  </a:lnTo>
                  <a:lnTo>
                    <a:pt x="29" y="492"/>
                  </a:lnTo>
                  <a:lnTo>
                    <a:pt x="36" y="508"/>
                  </a:lnTo>
                  <a:lnTo>
                    <a:pt x="44" y="524"/>
                  </a:lnTo>
                  <a:lnTo>
                    <a:pt x="53" y="539"/>
                  </a:lnTo>
                  <a:lnTo>
                    <a:pt x="64" y="554"/>
                  </a:lnTo>
                  <a:lnTo>
                    <a:pt x="73" y="567"/>
                  </a:lnTo>
                  <a:lnTo>
                    <a:pt x="85" y="580"/>
                  </a:lnTo>
                  <a:lnTo>
                    <a:pt x="95" y="593"/>
                  </a:lnTo>
                  <a:lnTo>
                    <a:pt x="108" y="604"/>
                  </a:lnTo>
                  <a:lnTo>
                    <a:pt x="120" y="616"/>
                  </a:lnTo>
                  <a:lnTo>
                    <a:pt x="133" y="626"/>
                  </a:lnTo>
                  <a:lnTo>
                    <a:pt x="147" y="637"/>
                  </a:lnTo>
                  <a:lnTo>
                    <a:pt x="160" y="646"/>
                  </a:lnTo>
                  <a:lnTo>
                    <a:pt x="174" y="655"/>
                  </a:lnTo>
                  <a:lnTo>
                    <a:pt x="190" y="663"/>
                  </a:lnTo>
                  <a:lnTo>
                    <a:pt x="204" y="671"/>
                  </a:lnTo>
                  <a:lnTo>
                    <a:pt x="220" y="677"/>
                  </a:lnTo>
                  <a:lnTo>
                    <a:pt x="236" y="683"/>
                  </a:lnTo>
                  <a:lnTo>
                    <a:pt x="253" y="688"/>
                  </a:lnTo>
                  <a:lnTo>
                    <a:pt x="268" y="693"/>
                  </a:lnTo>
                  <a:lnTo>
                    <a:pt x="285" y="696"/>
                  </a:lnTo>
                  <a:lnTo>
                    <a:pt x="302" y="699"/>
                  </a:lnTo>
                  <a:lnTo>
                    <a:pt x="319" y="701"/>
                  </a:lnTo>
                  <a:lnTo>
                    <a:pt x="336" y="702"/>
                  </a:lnTo>
                  <a:lnTo>
                    <a:pt x="354" y="702"/>
                  </a:lnTo>
                  <a:lnTo>
                    <a:pt x="371" y="702"/>
                  </a:lnTo>
                  <a:lnTo>
                    <a:pt x="388" y="699"/>
                  </a:lnTo>
                  <a:lnTo>
                    <a:pt x="406" y="698"/>
                  </a:lnTo>
                  <a:lnTo>
                    <a:pt x="423" y="694"/>
                  </a:lnTo>
                  <a:lnTo>
                    <a:pt x="442" y="690"/>
                  </a:lnTo>
                  <a:lnTo>
                    <a:pt x="442" y="6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4" name="Freeform 59"/>
            <p:cNvSpPr>
              <a:spLocks/>
            </p:cNvSpPr>
            <p:nvPr userDrawn="1"/>
          </p:nvSpPr>
          <p:spPr bwMode="auto">
            <a:xfrm>
              <a:off x="3302" y="1718"/>
              <a:ext cx="155" cy="155"/>
            </a:xfrm>
            <a:custGeom>
              <a:avLst/>
              <a:gdLst>
                <a:gd name="T0" fmla="*/ 391 w 620"/>
                <a:gd name="T1" fmla="*/ 609 h 620"/>
                <a:gd name="T2" fmla="*/ 421 w 620"/>
                <a:gd name="T3" fmla="*/ 600 h 620"/>
                <a:gd name="T4" fmla="*/ 450 w 620"/>
                <a:gd name="T5" fmla="*/ 587 h 620"/>
                <a:gd name="T6" fmla="*/ 502 w 620"/>
                <a:gd name="T7" fmla="*/ 555 h 620"/>
                <a:gd name="T8" fmla="*/ 545 w 620"/>
                <a:gd name="T9" fmla="*/ 514 h 620"/>
                <a:gd name="T10" fmla="*/ 580 w 620"/>
                <a:gd name="T11" fmla="*/ 465 h 620"/>
                <a:gd name="T12" fmla="*/ 605 w 620"/>
                <a:gd name="T13" fmla="*/ 411 h 620"/>
                <a:gd name="T14" fmla="*/ 618 w 620"/>
                <a:gd name="T15" fmla="*/ 353 h 620"/>
                <a:gd name="T16" fmla="*/ 620 w 620"/>
                <a:gd name="T17" fmla="*/ 291 h 620"/>
                <a:gd name="T18" fmla="*/ 617 w 620"/>
                <a:gd name="T19" fmla="*/ 260 h 620"/>
                <a:gd name="T20" fmla="*/ 610 w 620"/>
                <a:gd name="T21" fmla="*/ 230 h 620"/>
                <a:gd name="T22" fmla="*/ 606 w 620"/>
                <a:gd name="T23" fmla="*/ 215 h 620"/>
                <a:gd name="T24" fmla="*/ 594 w 620"/>
                <a:gd name="T25" fmla="*/ 185 h 620"/>
                <a:gd name="T26" fmla="*/ 574 w 620"/>
                <a:gd name="T27" fmla="*/ 144 h 620"/>
                <a:gd name="T28" fmla="*/ 536 w 620"/>
                <a:gd name="T29" fmla="*/ 96 h 620"/>
                <a:gd name="T30" fmla="*/ 491 w 620"/>
                <a:gd name="T31" fmla="*/ 57 h 620"/>
                <a:gd name="T32" fmla="*/ 439 w 620"/>
                <a:gd name="T33" fmla="*/ 27 h 620"/>
                <a:gd name="T34" fmla="*/ 383 w 620"/>
                <a:gd name="T35" fmla="*/ 7 h 620"/>
                <a:gd name="T36" fmla="*/ 323 w 620"/>
                <a:gd name="T37" fmla="*/ 0 h 620"/>
                <a:gd name="T38" fmla="*/ 276 w 620"/>
                <a:gd name="T39" fmla="*/ 1 h 620"/>
                <a:gd name="T40" fmla="*/ 245 w 620"/>
                <a:gd name="T41" fmla="*/ 6 h 620"/>
                <a:gd name="T42" fmla="*/ 230 w 620"/>
                <a:gd name="T43" fmla="*/ 10 h 620"/>
                <a:gd name="T44" fmla="*/ 200 w 620"/>
                <a:gd name="T45" fmla="*/ 20 h 620"/>
                <a:gd name="T46" fmla="*/ 171 w 620"/>
                <a:gd name="T47" fmla="*/ 32 h 620"/>
                <a:gd name="T48" fmla="*/ 120 w 620"/>
                <a:gd name="T49" fmla="*/ 65 h 620"/>
                <a:gd name="T50" fmla="*/ 76 w 620"/>
                <a:gd name="T51" fmla="*/ 106 h 620"/>
                <a:gd name="T52" fmla="*/ 42 w 620"/>
                <a:gd name="T53" fmla="*/ 155 h 620"/>
                <a:gd name="T54" fmla="*/ 17 w 620"/>
                <a:gd name="T55" fmla="*/ 209 h 620"/>
                <a:gd name="T56" fmla="*/ 3 w 620"/>
                <a:gd name="T57" fmla="*/ 267 h 620"/>
                <a:gd name="T58" fmla="*/ 0 w 620"/>
                <a:gd name="T59" fmla="*/ 328 h 620"/>
                <a:gd name="T60" fmla="*/ 4 w 620"/>
                <a:gd name="T61" fmla="*/ 359 h 620"/>
                <a:gd name="T62" fmla="*/ 11 w 620"/>
                <a:gd name="T63" fmla="*/ 391 h 620"/>
                <a:gd name="T64" fmla="*/ 14 w 620"/>
                <a:gd name="T65" fmla="*/ 406 h 620"/>
                <a:gd name="T66" fmla="*/ 26 w 620"/>
                <a:gd name="T67" fmla="*/ 435 h 620"/>
                <a:gd name="T68" fmla="*/ 48 w 620"/>
                <a:gd name="T69" fmla="*/ 476 h 620"/>
                <a:gd name="T70" fmla="*/ 85 w 620"/>
                <a:gd name="T71" fmla="*/ 523 h 620"/>
                <a:gd name="T72" fmla="*/ 130 w 620"/>
                <a:gd name="T73" fmla="*/ 562 h 620"/>
                <a:gd name="T74" fmla="*/ 181 w 620"/>
                <a:gd name="T75" fmla="*/ 592 h 620"/>
                <a:gd name="T76" fmla="*/ 239 w 620"/>
                <a:gd name="T77" fmla="*/ 612 h 620"/>
                <a:gd name="T78" fmla="*/ 299 w 620"/>
                <a:gd name="T79" fmla="*/ 620 h 620"/>
                <a:gd name="T80" fmla="*/ 344 w 620"/>
                <a:gd name="T81" fmla="*/ 619 h 620"/>
                <a:gd name="T82" fmla="*/ 375 w 620"/>
                <a:gd name="T83" fmla="*/ 613 h 620"/>
                <a:gd name="T84" fmla="*/ 391 w 620"/>
                <a:gd name="T85" fmla="*/ 60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91" y="609"/>
                  </a:moveTo>
                  <a:lnTo>
                    <a:pt x="391" y="609"/>
                  </a:lnTo>
                  <a:lnTo>
                    <a:pt x="407" y="605"/>
                  </a:lnTo>
                  <a:lnTo>
                    <a:pt x="421" y="600"/>
                  </a:lnTo>
                  <a:lnTo>
                    <a:pt x="435" y="594"/>
                  </a:lnTo>
                  <a:lnTo>
                    <a:pt x="450" y="587"/>
                  </a:lnTo>
                  <a:lnTo>
                    <a:pt x="477" y="573"/>
                  </a:lnTo>
                  <a:lnTo>
                    <a:pt x="502" y="555"/>
                  </a:lnTo>
                  <a:lnTo>
                    <a:pt x="524" y="535"/>
                  </a:lnTo>
                  <a:lnTo>
                    <a:pt x="545" y="514"/>
                  </a:lnTo>
                  <a:lnTo>
                    <a:pt x="563" y="491"/>
                  </a:lnTo>
                  <a:lnTo>
                    <a:pt x="580" y="465"/>
                  </a:lnTo>
                  <a:lnTo>
                    <a:pt x="593" y="439"/>
                  </a:lnTo>
                  <a:lnTo>
                    <a:pt x="605" y="411"/>
                  </a:lnTo>
                  <a:lnTo>
                    <a:pt x="613" y="383"/>
                  </a:lnTo>
                  <a:lnTo>
                    <a:pt x="618" y="353"/>
                  </a:lnTo>
                  <a:lnTo>
                    <a:pt x="620" y="323"/>
                  </a:lnTo>
                  <a:lnTo>
                    <a:pt x="620" y="291"/>
                  </a:lnTo>
                  <a:lnTo>
                    <a:pt x="619" y="276"/>
                  </a:lnTo>
                  <a:lnTo>
                    <a:pt x="617" y="260"/>
                  </a:lnTo>
                  <a:lnTo>
                    <a:pt x="614" y="245"/>
                  </a:lnTo>
                  <a:lnTo>
                    <a:pt x="610" y="230"/>
                  </a:lnTo>
                  <a:lnTo>
                    <a:pt x="610" y="230"/>
                  </a:lnTo>
                  <a:lnTo>
                    <a:pt x="606" y="215"/>
                  </a:lnTo>
                  <a:lnTo>
                    <a:pt x="601" y="199"/>
                  </a:lnTo>
                  <a:lnTo>
                    <a:pt x="594" y="185"/>
                  </a:lnTo>
                  <a:lnTo>
                    <a:pt x="588" y="170"/>
                  </a:lnTo>
                  <a:lnTo>
                    <a:pt x="574" y="144"/>
                  </a:lnTo>
                  <a:lnTo>
                    <a:pt x="555" y="120"/>
                  </a:lnTo>
                  <a:lnTo>
                    <a:pt x="536" y="96"/>
                  </a:lnTo>
                  <a:lnTo>
                    <a:pt x="515" y="75"/>
                  </a:lnTo>
                  <a:lnTo>
                    <a:pt x="491" y="57"/>
                  </a:lnTo>
                  <a:lnTo>
                    <a:pt x="465" y="41"/>
                  </a:lnTo>
                  <a:lnTo>
                    <a:pt x="439" y="27"/>
                  </a:lnTo>
                  <a:lnTo>
                    <a:pt x="412" y="17"/>
                  </a:lnTo>
                  <a:lnTo>
                    <a:pt x="383" y="7"/>
                  </a:lnTo>
                  <a:lnTo>
                    <a:pt x="353" y="2"/>
                  </a:lnTo>
                  <a:lnTo>
                    <a:pt x="323" y="0"/>
                  </a:lnTo>
                  <a:lnTo>
                    <a:pt x="292" y="0"/>
                  </a:lnTo>
                  <a:lnTo>
                    <a:pt x="276" y="1"/>
                  </a:lnTo>
                  <a:lnTo>
                    <a:pt x="261" y="4"/>
                  </a:lnTo>
                  <a:lnTo>
                    <a:pt x="245" y="6"/>
                  </a:lnTo>
                  <a:lnTo>
                    <a:pt x="230" y="10"/>
                  </a:lnTo>
                  <a:lnTo>
                    <a:pt x="230" y="10"/>
                  </a:lnTo>
                  <a:lnTo>
                    <a:pt x="215" y="14"/>
                  </a:lnTo>
                  <a:lnTo>
                    <a:pt x="200" y="20"/>
                  </a:lnTo>
                  <a:lnTo>
                    <a:pt x="185" y="26"/>
                  </a:lnTo>
                  <a:lnTo>
                    <a:pt x="171" y="32"/>
                  </a:lnTo>
                  <a:lnTo>
                    <a:pt x="145" y="48"/>
                  </a:lnTo>
                  <a:lnTo>
                    <a:pt x="120" y="65"/>
                  </a:lnTo>
                  <a:lnTo>
                    <a:pt x="97" y="84"/>
                  </a:lnTo>
                  <a:lnTo>
                    <a:pt x="76" y="106"/>
                  </a:lnTo>
                  <a:lnTo>
                    <a:pt x="57" y="130"/>
                  </a:lnTo>
                  <a:lnTo>
                    <a:pt x="42" y="155"/>
                  </a:lnTo>
                  <a:lnTo>
                    <a:pt x="28" y="181"/>
                  </a:lnTo>
                  <a:lnTo>
                    <a:pt x="17" y="209"/>
                  </a:lnTo>
                  <a:lnTo>
                    <a:pt x="8" y="238"/>
                  </a:lnTo>
                  <a:lnTo>
                    <a:pt x="3" y="267"/>
                  </a:lnTo>
                  <a:lnTo>
                    <a:pt x="0" y="298"/>
                  </a:lnTo>
                  <a:lnTo>
                    <a:pt x="0" y="328"/>
                  </a:lnTo>
                  <a:lnTo>
                    <a:pt x="1" y="344"/>
                  </a:lnTo>
                  <a:lnTo>
                    <a:pt x="4" y="359"/>
                  </a:lnTo>
                  <a:lnTo>
                    <a:pt x="7" y="375"/>
                  </a:lnTo>
                  <a:lnTo>
                    <a:pt x="11" y="391"/>
                  </a:lnTo>
                  <a:lnTo>
                    <a:pt x="11" y="391"/>
                  </a:lnTo>
                  <a:lnTo>
                    <a:pt x="14" y="406"/>
                  </a:lnTo>
                  <a:lnTo>
                    <a:pt x="20" y="420"/>
                  </a:lnTo>
                  <a:lnTo>
                    <a:pt x="26" y="435"/>
                  </a:lnTo>
                  <a:lnTo>
                    <a:pt x="33" y="449"/>
                  </a:lnTo>
                  <a:lnTo>
                    <a:pt x="48" y="476"/>
                  </a:lnTo>
                  <a:lnTo>
                    <a:pt x="65" y="501"/>
                  </a:lnTo>
                  <a:lnTo>
                    <a:pt x="85" y="523"/>
                  </a:lnTo>
                  <a:lnTo>
                    <a:pt x="107" y="544"/>
                  </a:lnTo>
                  <a:lnTo>
                    <a:pt x="130" y="562"/>
                  </a:lnTo>
                  <a:lnTo>
                    <a:pt x="155" y="579"/>
                  </a:lnTo>
                  <a:lnTo>
                    <a:pt x="181" y="592"/>
                  </a:lnTo>
                  <a:lnTo>
                    <a:pt x="210" y="604"/>
                  </a:lnTo>
                  <a:lnTo>
                    <a:pt x="239" y="612"/>
                  </a:lnTo>
                  <a:lnTo>
                    <a:pt x="267" y="617"/>
                  </a:lnTo>
                  <a:lnTo>
                    <a:pt x="299" y="620"/>
                  </a:lnTo>
                  <a:lnTo>
                    <a:pt x="329" y="620"/>
                  </a:lnTo>
                  <a:lnTo>
                    <a:pt x="344" y="619"/>
                  </a:lnTo>
                  <a:lnTo>
                    <a:pt x="360" y="617"/>
                  </a:lnTo>
                  <a:lnTo>
                    <a:pt x="375" y="613"/>
                  </a:lnTo>
                  <a:lnTo>
                    <a:pt x="391" y="609"/>
                  </a:lnTo>
                  <a:lnTo>
                    <a:pt x="391" y="6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5" name="Freeform 60"/>
            <p:cNvSpPr>
              <a:spLocks/>
            </p:cNvSpPr>
            <p:nvPr userDrawn="1"/>
          </p:nvSpPr>
          <p:spPr bwMode="auto">
            <a:xfrm>
              <a:off x="3378" y="1973"/>
              <a:ext cx="134" cy="134"/>
            </a:xfrm>
            <a:custGeom>
              <a:avLst/>
              <a:gdLst>
                <a:gd name="T0" fmla="*/ 531 w 540"/>
                <a:gd name="T1" fmla="*/ 200 h 540"/>
                <a:gd name="T2" fmla="*/ 513 w 540"/>
                <a:gd name="T3" fmla="*/ 149 h 540"/>
                <a:gd name="T4" fmla="*/ 484 w 540"/>
                <a:gd name="T5" fmla="*/ 105 h 540"/>
                <a:gd name="T6" fmla="*/ 447 w 540"/>
                <a:gd name="T7" fmla="*/ 66 h 540"/>
                <a:gd name="T8" fmla="*/ 406 w 540"/>
                <a:gd name="T9" fmla="*/ 36 h 540"/>
                <a:gd name="T10" fmla="*/ 359 w 540"/>
                <a:gd name="T11" fmla="*/ 15 h 540"/>
                <a:gd name="T12" fmla="*/ 308 w 540"/>
                <a:gd name="T13" fmla="*/ 3 h 540"/>
                <a:gd name="T14" fmla="*/ 255 w 540"/>
                <a:gd name="T15" fmla="*/ 0 h 540"/>
                <a:gd name="T16" fmla="*/ 201 w 540"/>
                <a:gd name="T17" fmla="*/ 10 h 540"/>
                <a:gd name="T18" fmla="*/ 174 w 540"/>
                <a:gd name="T19" fmla="*/ 17 h 540"/>
                <a:gd name="T20" fmla="*/ 127 w 540"/>
                <a:gd name="T21" fmla="*/ 42 h 540"/>
                <a:gd name="T22" fmla="*/ 85 w 540"/>
                <a:gd name="T23" fmla="*/ 73 h 540"/>
                <a:gd name="T24" fmla="*/ 51 w 540"/>
                <a:gd name="T25" fmla="*/ 114 h 540"/>
                <a:gd name="T26" fmla="*/ 25 w 540"/>
                <a:gd name="T27" fmla="*/ 158 h 540"/>
                <a:gd name="T28" fmla="*/ 8 w 540"/>
                <a:gd name="T29" fmla="*/ 208 h 540"/>
                <a:gd name="T30" fmla="*/ 0 w 540"/>
                <a:gd name="T31" fmla="*/ 260 h 540"/>
                <a:gd name="T32" fmla="*/ 4 w 540"/>
                <a:gd name="T33" fmla="*/ 313 h 540"/>
                <a:gd name="T34" fmla="*/ 10 w 540"/>
                <a:gd name="T35" fmla="*/ 341 h 540"/>
                <a:gd name="T36" fmla="*/ 29 w 540"/>
                <a:gd name="T37" fmla="*/ 391 h 540"/>
                <a:gd name="T38" fmla="*/ 58 w 540"/>
                <a:gd name="T39" fmla="*/ 436 h 540"/>
                <a:gd name="T40" fmla="*/ 93 w 540"/>
                <a:gd name="T41" fmla="*/ 473 h 540"/>
                <a:gd name="T42" fmla="*/ 136 w 540"/>
                <a:gd name="T43" fmla="*/ 503 h 540"/>
                <a:gd name="T44" fmla="*/ 183 w 540"/>
                <a:gd name="T45" fmla="*/ 526 h 540"/>
                <a:gd name="T46" fmla="*/ 234 w 540"/>
                <a:gd name="T47" fmla="*/ 537 h 540"/>
                <a:gd name="T48" fmla="*/ 287 w 540"/>
                <a:gd name="T49" fmla="*/ 540 h 540"/>
                <a:gd name="T50" fmla="*/ 341 w 540"/>
                <a:gd name="T51" fmla="*/ 531 h 540"/>
                <a:gd name="T52" fmla="*/ 367 w 540"/>
                <a:gd name="T53" fmla="*/ 523 h 540"/>
                <a:gd name="T54" fmla="*/ 415 w 540"/>
                <a:gd name="T55" fmla="*/ 498 h 540"/>
                <a:gd name="T56" fmla="*/ 457 w 540"/>
                <a:gd name="T57" fmla="*/ 466 h 540"/>
                <a:gd name="T58" fmla="*/ 490 w 540"/>
                <a:gd name="T59" fmla="*/ 427 h 540"/>
                <a:gd name="T60" fmla="*/ 517 w 540"/>
                <a:gd name="T61" fmla="*/ 382 h 540"/>
                <a:gd name="T62" fmla="*/ 533 w 540"/>
                <a:gd name="T63" fmla="*/ 333 h 540"/>
                <a:gd name="T64" fmla="*/ 540 w 540"/>
                <a:gd name="T65" fmla="*/ 281 h 540"/>
                <a:gd name="T66" fmla="*/ 537 w 540"/>
                <a:gd name="T67" fmla="*/ 227 h 540"/>
                <a:gd name="T68" fmla="*/ 531 w 540"/>
                <a:gd name="T69" fmla="*/ 20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531" y="200"/>
                  </a:moveTo>
                  <a:lnTo>
                    <a:pt x="531" y="200"/>
                  </a:lnTo>
                  <a:lnTo>
                    <a:pt x="523" y="174"/>
                  </a:lnTo>
                  <a:lnTo>
                    <a:pt x="513" y="149"/>
                  </a:lnTo>
                  <a:lnTo>
                    <a:pt x="500" y="126"/>
                  </a:lnTo>
                  <a:lnTo>
                    <a:pt x="484" y="105"/>
                  </a:lnTo>
                  <a:lnTo>
                    <a:pt x="467" y="84"/>
                  </a:lnTo>
                  <a:lnTo>
                    <a:pt x="447" y="66"/>
                  </a:lnTo>
                  <a:lnTo>
                    <a:pt x="428" y="50"/>
                  </a:lnTo>
                  <a:lnTo>
                    <a:pt x="406" y="36"/>
                  </a:lnTo>
                  <a:lnTo>
                    <a:pt x="382" y="24"/>
                  </a:lnTo>
                  <a:lnTo>
                    <a:pt x="359" y="15"/>
                  </a:lnTo>
                  <a:lnTo>
                    <a:pt x="334" y="7"/>
                  </a:lnTo>
                  <a:lnTo>
                    <a:pt x="308" y="3"/>
                  </a:lnTo>
                  <a:lnTo>
                    <a:pt x="282" y="0"/>
                  </a:lnTo>
                  <a:lnTo>
                    <a:pt x="255" y="0"/>
                  </a:lnTo>
                  <a:lnTo>
                    <a:pt x="227" y="3"/>
                  </a:lnTo>
                  <a:lnTo>
                    <a:pt x="201" y="10"/>
                  </a:lnTo>
                  <a:lnTo>
                    <a:pt x="201" y="10"/>
                  </a:lnTo>
                  <a:lnTo>
                    <a:pt x="174" y="17"/>
                  </a:lnTo>
                  <a:lnTo>
                    <a:pt x="149" y="29"/>
                  </a:lnTo>
                  <a:lnTo>
                    <a:pt x="127" y="42"/>
                  </a:lnTo>
                  <a:lnTo>
                    <a:pt x="105" y="56"/>
                  </a:lnTo>
                  <a:lnTo>
                    <a:pt x="85" y="73"/>
                  </a:lnTo>
                  <a:lnTo>
                    <a:pt x="67" y="93"/>
                  </a:lnTo>
                  <a:lnTo>
                    <a:pt x="51" y="114"/>
                  </a:lnTo>
                  <a:lnTo>
                    <a:pt x="37" y="135"/>
                  </a:lnTo>
                  <a:lnTo>
                    <a:pt x="25" y="158"/>
                  </a:lnTo>
                  <a:lnTo>
                    <a:pt x="15" y="182"/>
                  </a:lnTo>
                  <a:lnTo>
                    <a:pt x="8" y="208"/>
                  </a:lnTo>
                  <a:lnTo>
                    <a:pt x="3" y="232"/>
                  </a:lnTo>
                  <a:lnTo>
                    <a:pt x="0" y="260"/>
                  </a:lnTo>
                  <a:lnTo>
                    <a:pt x="0" y="286"/>
                  </a:lnTo>
                  <a:lnTo>
                    <a:pt x="4" y="313"/>
                  </a:lnTo>
                  <a:lnTo>
                    <a:pt x="10" y="341"/>
                  </a:lnTo>
                  <a:lnTo>
                    <a:pt x="10" y="341"/>
                  </a:lnTo>
                  <a:lnTo>
                    <a:pt x="19" y="367"/>
                  </a:lnTo>
                  <a:lnTo>
                    <a:pt x="29" y="391"/>
                  </a:lnTo>
                  <a:lnTo>
                    <a:pt x="42" y="415"/>
                  </a:lnTo>
                  <a:lnTo>
                    <a:pt x="58" y="436"/>
                  </a:lnTo>
                  <a:lnTo>
                    <a:pt x="75" y="455"/>
                  </a:lnTo>
                  <a:lnTo>
                    <a:pt x="93" y="473"/>
                  </a:lnTo>
                  <a:lnTo>
                    <a:pt x="114" y="490"/>
                  </a:lnTo>
                  <a:lnTo>
                    <a:pt x="136" y="503"/>
                  </a:lnTo>
                  <a:lnTo>
                    <a:pt x="158" y="515"/>
                  </a:lnTo>
                  <a:lnTo>
                    <a:pt x="183" y="526"/>
                  </a:lnTo>
                  <a:lnTo>
                    <a:pt x="208" y="532"/>
                  </a:lnTo>
                  <a:lnTo>
                    <a:pt x="234" y="537"/>
                  </a:lnTo>
                  <a:lnTo>
                    <a:pt x="260" y="540"/>
                  </a:lnTo>
                  <a:lnTo>
                    <a:pt x="287" y="540"/>
                  </a:lnTo>
                  <a:lnTo>
                    <a:pt x="313" y="537"/>
                  </a:lnTo>
                  <a:lnTo>
                    <a:pt x="341" y="531"/>
                  </a:lnTo>
                  <a:lnTo>
                    <a:pt x="341" y="531"/>
                  </a:lnTo>
                  <a:lnTo>
                    <a:pt x="367" y="523"/>
                  </a:lnTo>
                  <a:lnTo>
                    <a:pt x="391" y="511"/>
                  </a:lnTo>
                  <a:lnTo>
                    <a:pt x="415" y="498"/>
                  </a:lnTo>
                  <a:lnTo>
                    <a:pt x="437" y="483"/>
                  </a:lnTo>
                  <a:lnTo>
                    <a:pt x="457" y="466"/>
                  </a:lnTo>
                  <a:lnTo>
                    <a:pt x="475" y="447"/>
                  </a:lnTo>
                  <a:lnTo>
                    <a:pt x="490" y="427"/>
                  </a:lnTo>
                  <a:lnTo>
                    <a:pt x="505" y="406"/>
                  </a:lnTo>
                  <a:lnTo>
                    <a:pt x="517" y="382"/>
                  </a:lnTo>
                  <a:lnTo>
                    <a:pt x="526" y="357"/>
                  </a:lnTo>
                  <a:lnTo>
                    <a:pt x="533" y="333"/>
                  </a:lnTo>
                  <a:lnTo>
                    <a:pt x="539" y="307"/>
                  </a:lnTo>
                  <a:lnTo>
                    <a:pt x="540" y="281"/>
                  </a:lnTo>
                  <a:lnTo>
                    <a:pt x="540" y="255"/>
                  </a:lnTo>
                  <a:lnTo>
                    <a:pt x="537" y="227"/>
                  </a:lnTo>
                  <a:lnTo>
                    <a:pt x="531" y="200"/>
                  </a:lnTo>
                  <a:lnTo>
                    <a:pt x="531" y="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6" name="Freeform 61"/>
            <p:cNvSpPr>
              <a:spLocks/>
            </p:cNvSpPr>
            <p:nvPr userDrawn="1"/>
          </p:nvSpPr>
          <p:spPr bwMode="auto">
            <a:xfrm>
              <a:off x="3453" y="2227"/>
              <a:ext cx="115" cy="115"/>
            </a:xfrm>
            <a:custGeom>
              <a:avLst/>
              <a:gdLst>
                <a:gd name="T0" fmla="*/ 452 w 458"/>
                <a:gd name="T1" fmla="*/ 171 h 460"/>
                <a:gd name="T2" fmla="*/ 435 w 458"/>
                <a:gd name="T3" fmla="*/ 128 h 460"/>
                <a:gd name="T4" fmla="*/ 410 w 458"/>
                <a:gd name="T5" fmla="*/ 89 h 460"/>
                <a:gd name="T6" fmla="*/ 380 w 458"/>
                <a:gd name="T7" fmla="*/ 57 h 460"/>
                <a:gd name="T8" fmla="*/ 344 w 458"/>
                <a:gd name="T9" fmla="*/ 31 h 460"/>
                <a:gd name="T10" fmla="*/ 305 w 458"/>
                <a:gd name="T11" fmla="*/ 13 h 460"/>
                <a:gd name="T12" fmla="*/ 262 w 458"/>
                <a:gd name="T13" fmla="*/ 3 h 460"/>
                <a:gd name="T14" fmla="*/ 216 w 458"/>
                <a:gd name="T15" fmla="*/ 1 h 460"/>
                <a:gd name="T16" fmla="*/ 170 w 458"/>
                <a:gd name="T17" fmla="*/ 8 h 460"/>
                <a:gd name="T18" fmla="*/ 148 w 458"/>
                <a:gd name="T19" fmla="*/ 16 h 460"/>
                <a:gd name="T20" fmla="*/ 107 w 458"/>
                <a:gd name="T21" fmla="*/ 36 h 460"/>
                <a:gd name="T22" fmla="*/ 71 w 458"/>
                <a:gd name="T23" fmla="*/ 64 h 460"/>
                <a:gd name="T24" fmla="*/ 43 w 458"/>
                <a:gd name="T25" fmla="*/ 96 h 460"/>
                <a:gd name="T26" fmla="*/ 21 w 458"/>
                <a:gd name="T27" fmla="*/ 134 h 460"/>
                <a:gd name="T28" fmla="*/ 6 w 458"/>
                <a:gd name="T29" fmla="*/ 177 h 460"/>
                <a:gd name="T30" fmla="*/ 0 w 458"/>
                <a:gd name="T31" fmla="*/ 220 h 460"/>
                <a:gd name="T32" fmla="*/ 2 w 458"/>
                <a:gd name="T33" fmla="*/ 266 h 460"/>
                <a:gd name="T34" fmla="*/ 8 w 458"/>
                <a:gd name="T35" fmla="*/ 289 h 460"/>
                <a:gd name="T36" fmla="*/ 25 w 458"/>
                <a:gd name="T37" fmla="*/ 332 h 460"/>
                <a:gd name="T38" fmla="*/ 48 w 458"/>
                <a:gd name="T39" fmla="*/ 371 h 460"/>
                <a:gd name="T40" fmla="*/ 79 w 458"/>
                <a:gd name="T41" fmla="*/ 403 h 460"/>
                <a:gd name="T42" fmla="*/ 114 w 458"/>
                <a:gd name="T43" fmla="*/ 429 h 460"/>
                <a:gd name="T44" fmla="*/ 155 w 458"/>
                <a:gd name="T45" fmla="*/ 447 h 460"/>
                <a:gd name="T46" fmla="*/ 198 w 458"/>
                <a:gd name="T47" fmla="*/ 457 h 460"/>
                <a:gd name="T48" fmla="*/ 243 w 458"/>
                <a:gd name="T49" fmla="*/ 459 h 460"/>
                <a:gd name="T50" fmla="*/ 289 w 458"/>
                <a:gd name="T51" fmla="*/ 452 h 460"/>
                <a:gd name="T52" fmla="*/ 311 w 458"/>
                <a:gd name="T53" fmla="*/ 444 h 460"/>
                <a:gd name="T54" fmla="*/ 353 w 458"/>
                <a:gd name="T55" fmla="*/ 423 h 460"/>
                <a:gd name="T56" fmla="*/ 388 w 458"/>
                <a:gd name="T57" fmla="*/ 396 h 460"/>
                <a:gd name="T58" fmla="*/ 417 w 458"/>
                <a:gd name="T59" fmla="*/ 364 h 460"/>
                <a:gd name="T60" fmla="*/ 439 w 458"/>
                <a:gd name="T61" fmla="*/ 326 h 460"/>
                <a:gd name="T62" fmla="*/ 453 w 458"/>
                <a:gd name="T63" fmla="*/ 284 h 460"/>
                <a:gd name="T64" fmla="*/ 458 w 458"/>
                <a:gd name="T65" fmla="*/ 240 h 460"/>
                <a:gd name="T66" fmla="*/ 456 w 458"/>
                <a:gd name="T67" fmla="*/ 194 h 460"/>
                <a:gd name="T68" fmla="*/ 452 w 458"/>
                <a:gd name="T69" fmla="*/ 17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8" h="460">
                  <a:moveTo>
                    <a:pt x="452" y="171"/>
                  </a:moveTo>
                  <a:lnTo>
                    <a:pt x="452" y="171"/>
                  </a:lnTo>
                  <a:lnTo>
                    <a:pt x="444" y="149"/>
                  </a:lnTo>
                  <a:lnTo>
                    <a:pt x="435" y="128"/>
                  </a:lnTo>
                  <a:lnTo>
                    <a:pt x="423" y="107"/>
                  </a:lnTo>
                  <a:lnTo>
                    <a:pt x="410" y="89"/>
                  </a:lnTo>
                  <a:lnTo>
                    <a:pt x="396" y="72"/>
                  </a:lnTo>
                  <a:lnTo>
                    <a:pt x="380" y="57"/>
                  </a:lnTo>
                  <a:lnTo>
                    <a:pt x="363" y="43"/>
                  </a:lnTo>
                  <a:lnTo>
                    <a:pt x="344" y="31"/>
                  </a:lnTo>
                  <a:lnTo>
                    <a:pt x="324" y="21"/>
                  </a:lnTo>
                  <a:lnTo>
                    <a:pt x="305" y="13"/>
                  </a:lnTo>
                  <a:lnTo>
                    <a:pt x="283" y="7"/>
                  </a:lnTo>
                  <a:lnTo>
                    <a:pt x="262" y="3"/>
                  </a:lnTo>
                  <a:lnTo>
                    <a:pt x="238" y="0"/>
                  </a:lnTo>
                  <a:lnTo>
                    <a:pt x="216" y="1"/>
                  </a:lnTo>
                  <a:lnTo>
                    <a:pt x="193" y="4"/>
                  </a:lnTo>
                  <a:lnTo>
                    <a:pt x="170" y="8"/>
                  </a:lnTo>
                  <a:lnTo>
                    <a:pt x="170" y="8"/>
                  </a:lnTo>
                  <a:lnTo>
                    <a:pt x="148" y="16"/>
                  </a:lnTo>
                  <a:lnTo>
                    <a:pt x="126" y="25"/>
                  </a:lnTo>
                  <a:lnTo>
                    <a:pt x="107" y="36"/>
                  </a:lnTo>
                  <a:lnTo>
                    <a:pt x="88" y="50"/>
                  </a:lnTo>
                  <a:lnTo>
                    <a:pt x="71" y="64"/>
                  </a:lnTo>
                  <a:lnTo>
                    <a:pt x="56" y="79"/>
                  </a:lnTo>
                  <a:lnTo>
                    <a:pt x="43" y="96"/>
                  </a:lnTo>
                  <a:lnTo>
                    <a:pt x="31" y="115"/>
                  </a:lnTo>
                  <a:lnTo>
                    <a:pt x="21" y="134"/>
                  </a:lnTo>
                  <a:lnTo>
                    <a:pt x="13" y="155"/>
                  </a:lnTo>
                  <a:lnTo>
                    <a:pt x="6" y="177"/>
                  </a:lnTo>
                  <a:lnTo>
                    <a:pt x="2" y="198"/>
                  </a:lnTo>
                  <a:lnTo>
                    <a:pt x="0" y="220"/>
                  </a:lnTo>
                  <a:lnTo>
                    <a:pt x="1" y="244"/>
                  </a:lnTo>
                  <a:lnTo>
                    <a:pt x="2" y="266"/>
                  </a:lnTo>
                  <a:lnTo>
                    <a:pt x="8" y="289"/>
                  </a:lnTo>
                  <a:lnTo>
                    <a:pt x="8" y="289"/>
                  </a:lnTo>
                  <a:lnTo>
                    <a:pt x="15" y="311"/>
                  </a:lnTo>
                  <a:lnTo>
                    <a:pt x="25" y="332"/>
                  </a:lnTo>
                  <a:lnTo>
                    <a:pt x="35" y="353"/>
                  </a:lnTo>
                  <a:lnTo>
                    <a:pt x="48" y="371"/>
                  </a:lnTo>
                  <a:lnTo>
                    <a:pt x="64" y="388"/>
                  </a:lnTo>
                  <a:lnTo>
                    <a:pt x="79" y="403"/>
                  </a:lnTo>
                  <a:lnTo>
                    <a:pt x="96" y="417"/>
                  </a:lnTo>
                  <a:lnTo>
                    <a:pt x="114" y="429"/>
                  </a:lnTo>
                  <a:lnTo>
                    <a:pt x="134" y="439"/>
                  </a:lnTo>
                  <a:lnTo>
                    <a:pt x="155" y="447"/>
                  </a:lnTo>
                  <a:lnTo>
                    <a:pt x="176" y="453"/>
                  </a:lnTo>
                  <a:lnTo>
                    <a:pt x="198" y="457"/>
                  </a:lnTo>
                  <a:lnTo>
                    <a:pt x="220" y="460"/>
                  </a:lnTo>
                  <a:lnTo>
                    <a:pt x="243" y="459"/>
                  </a:lnTo>
                  <a:lnTo>
                    <a:pt x="266" y="456"/>
                  </a:lnTo>
                  <a:lnTo>
                    <a:pt x="289" y="452"/>
                  </a:lnTo>
                  <a:lnTo>
                    <a:pt x="289" y="452"/>
                  </a:lnTo>
                  <a:lnTo>
                    <a:pt x="311" y="444"/>
                  </a:lnTo>
                  <a:lnTo>
                    <a:pt x="332" y="435"/>
                  </a:lnTo>
                  <a:lnTo>
                    <a:pt x="353" y="423"/>
                  </a:lnTo>
                  <a:lnTo>
                    <a:pt x="371" y="412"/>
                  </a:lnTo>
                  <a:lnTo>
                    <a:pt x="388" y="396"/>
                  </a:lnTo>
                  <a:lnTo>
                    <a:pt x="402" y="380"/>
                  </a:lnTo>
                  <a:lnTo>
                    <a:pt x="417" y="364"/>
                  </a:lnTo>
                  <a:lnTo>
                    <a:pt x="429" y="345"/>
                  </a:lnTo>
                  <a:lnTo>
                    <a:pt x="439" y="326"/>
                  </a:lnTo>
                  <a:lnTo>
                    <a:pt x="447" y="305"/>
                  </a:lnTo>
                  <a:lnTo>
                    <a:pt x="453" y="284"/>
                  </a:lnTo>
                  <a:lnTo>
                    <a:pt x="457" y="262"/>
                  </a:lnTo>
                  <a:lnTo>
                    <a:pt x="458" y="240"/>
                  </a:lnTo>
                  <a:lnTo>
                    <a:pt x="458" y="216"/>
                  </a:lnTo>
                  <a:lnTo>
                    <a:pt x="456" y="194"/>
                  </a:lnTo>
                  <a:lnTo>
                    <a:pt x="452" y="171"/>
                  </a:lnTo>
                  <a:lnTo>
                    <a:pt x="452" y="1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7" name="Freeform 62"/>
            <p:cNvSpPr>
              <a:spLocks/>
            </p:cNvSpPr>
            <p:nvPr userDrawn="1"/>
          </p:nvSpPr>
          <p:spPr bwMode="auto">
            <a:xfrm>
              <a:off x="3529" y="2482"/>
              <a:ext cx="95" cy="94"/>
            </a:xfrm>
            <a:custGeom>
              <a:avLst/>
              <a:gdLst>
                <a:gd name="T0" fmla="*/ 372 w 378"/>
                <a:gd name="T1" fmla="*/ 141 h 378"/>
                <a:gd name="T2" fmla="*/ 357 w 378"/>
                <a:gd name="T3" fmla="*/ 104 h 378"/>
                <a:gd name="T4" fmla="*/ 338 w 378"/>
                <a:gd name="T5" fmla="*/ 73 h 378"/>
                <a:gd name="T6" fmla="*/ 313 w 378"/>
                <a:gd name="T7" fmla="*/ 47 h 378"/>
                <a:gd name="T8" fmla="*/ 283 w 378"/>
                <a:gd name="T9" fmla="*/ 26 h 378"/>
                <a:gd name="T10" fmla="*/ 251 w 378"/>
                <a:gd name="T11" fmla="*/ 10 h 378"/>
                <a:gd name="T12" fmla="*/ 215 w 378"/>
                <a:gd name="T13" fmla="*/ 1 h 378"/>
                <a:gd name="T14" fmla="*/ 178 w 378"/>
                <a:gd name="T15" fmla="*/ 0 h 378"/>
                <a:gd name="T16" fmla="*/ 140 w 378"/>
                <a:gd name="T17" fmla="*/ 6 h 378"/>
                <a:gd name="T18" fmla="*/ 122 w 378"/>
                <a:gd name="T19" fmla="*/ 13 h 378"/>
                <a:gd name="T20" fmla="*/ 88 w 378"/>
                <a:gd name="T21" fmla="*/ 30 h 378"/>
                <a:gd name="T22" fmla="*/ 59 w 378"/>
                <a:gd name="T23" fmla="*/ 52 h 378"/>
                <a:gd name="T24" fmla="*/ 34 w 378"/>
                <a:gd name="T25" fmla="*/ 79 h 378"/>
                <a:gd name="T26" fmla="*/ 17 w 378"/>
                <a:gd name="T27" fmla="*/ 111 h 378"/>
                <a:gd name="T28" fmla="*/ 4 w 378"/>
                <a:gd name="T29" fmla="*/ 144 h 378"/>
                <a:gd name="T30" fmla="*/ 0 w 378"/>
                <a:gd name="T31" fmla="*/ 181 h 378"/>
                <a:gd name="T32" fmla="*/ 2 w 378"/>
                <a:gd name="T33" fmla="*/ 219 h 378"/>
                <a:gd name="T34" fmla="*/ 6 w 378"/>
                <a:gd name="T35" fmla="*/ 238 h 378"/>
                <a:gd name="T36" fmla="*/ 20 w 378"/>
                <a:gd name="T37" fmla="*/ 273 h 378"/>
                <a:gd name="T38" fmla="*/ 40 w 378"/>
                <a:gd name="T39" fmla="*/ 305 h 378"/>
                <a:gd name="T40" fmla="*/ 64 w 378"/>
                <a:gd name="T41" fmla="*/ 332 h 378"/>
                <a:gd name="T42" fmla="*/ 94 w 378"/>
                <a:gd name="T43" fmla="*/ 353 h 378"/>
                <a:gd name="T44" fmla="*/ 127 w 378"/>
                <a:gd name="T45" fmla="*/ 367 h 378"/>
                <a:gd name="T46" fmla="*/ 163 w 378"/>
                <a:gd name="T47" fmla="*/ 376 h 378"/>
                <a:gd name="T48" fmla="*/ 200 w 378"/>
                <a:gd name="T49" fmla="*/ 378 h 378"/>
                <a:gd name="T50" fmla="*/ 238 w 378"/>
                <a:gd name="T51" fmla="*/ 371 h 378"/>
                <a:gd name="T52" fmla="*/ 256 w 378"/>
                <a:gd name="T53" fmla="*/ 366 h 378"/>
                <a:gd name="T54" fmla="*/ 290 w 378"/>
                <a:gd name="T55" fmla="*/ 349 h 378"/>
                <a:gd name="T56" fmla="*/ 318 w 378"/>
                <a:gd name="T57" fmla="*/ 327 h 378"/>
                <a:gd name="T58" fmla="*/ 343 w 378"/>
                <a:gd name="T59" fmla="*/ 298 h 378"/>
                <a:gd name="T60" fmla="*/ 361 w 378"/>
                <a:gd name="T61" fmla="*/ 267 h 378"/>
                <a:gd name="T62" fmla="*/ 373 w 378"/>
                <a:gd name="T63" fmla="*/ 233 h 378"/>
                <a:gd name="T64" fmla="*/ 378 w 378"/>
                <a:gd name="T65" fmla="*/ 197 h 378"/>
                <a:gd name="T66" fmla="*/ 376 w 378"/>
                <a:gd name="T67" fmla="*/ 159 h 378"/>
                <a:gd name="T68" fmla="*/ 372 w 378"/>
                <a:gd name="T69" fmla="*/ 141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41"/>
                  </a:moveTo>
                  <a:lnTo>
                    <a:pt x="372" y="141"/>
                  </a:lnTo>
                  <a:lnTo>
                    <a:pt x="365" y="122"/>
                  </a:lnTo>
                  <a:lnTo>
                    <a:pt x="357" y="104"/>
                  </a:lnTo>
                  <a:lnTo>
                    <a:pt x="348" y="88"/>
                  </a:lnTo>
                  <a:lnTo>
                    <a:pt x="338" y="73"/>
                  </a:lnTo>
                  <a:lnTo>
                    <a:pt x="326" y="58"/>
                  </a:lnTo>
                  <a:lnTo>
                    <a:pt x="313" y="47"/>
                  </a:lnTo>
                  <a:lnTo>
                    <a:pt x="299" y="35"/>
                  </a:lnTo>
                  <a:lnTo>
                    <a:pt x="283" y="26"/>
                  </a:lnTo>
                  <a:lnTo>
                    <a:pt x="268" y="17"/>
                  </a:lnTo>
                  <a:lnTo>
                    <a:pt x="251" y="10"/>
                  </a:lnTo>
                  <a:lnTo>
                    <a:pt x="232" y="5"/>
                  </a:lnTo>
                  <a:lnTo>
                    <a:pt x="215" y="1"/>
                  </a:lnTo>
                  <a:lnTo>
                    <a:pt x="196" y="0"/>
                  </a:lnTo>
                  <a:lnTo>
                    <a:pt x="178" y="0"/>
                  </a:lnTo>
                  <a:lnTo>
                    <a:pt x="159" y="2"/>
                  </a:lnTo>
                  <a:lnTo>
                    <a:pt x="140" y="6"/>
                  </a:lnTo>
                  <a:lnTo>
                    <a:pt x="140" y="6"/>
                  </a:lnTo>
                  <a:lnTo>
                    <a:pt x="122" y="13"/>
                  </a:lnTo>
                  <a:lnTo>
                    <a:pt x="105" y="19"/>
                  </a:lnTo>
                  <a:lnTo>
                    <a:pt x="88" y="30"/>
                  </a:lnTo>
                  <a:lnTo>
                    <a:pt x="72" y="40"/>
                  </a:lnTo>
                  <a:lnTo>
                    <a:pt x="59" y="52"/>
                  </a:lnTo>
                  <a:lnTo>
                    <a:pt x="46" y="65"/>
                  </a:lnTo>
                  <a:lnTo>
                    <a:pt x="34" y="79"/>
                  </a:lnTo>
                  <a:lnTo>
                    <a:pt x="25" y="95"/>
                  </a:lnTo>
                  <a:lnTo>
                    <a:pt x="17" y="111"/>
                  </a:lnTo>
                  <a:lnTo>
                    <a:pt x="10" y="128"/>
                  </a:lnTo>
                  <a:lnTo>
                    <a:pt x="4" y="144"/>
                  </a:lnTo>
                  <a:lnTo>
                    <a:pt x="2" y="163"/>
                  </a:lnTo>
                  <a:lnTo>
                    <a:pt x="0" y="181"/>
                  </a:lnTo>
                  <a:lnTo>
                    <a:pt x="0" y="200"/>
                  </a:lnTo>
                  <a:lnTo>
                    <a:pt x="2" y="219"/>
                  </a:lnTo>
                  <a:lnTo>
                    <a:pt x="6" y="238"/>
                  </a:lnTo>
                  <a:lnTo>
                    <a:pt x="6" y="238"/>
                  </a:lnTo>
                  <a:lnTo>
                    <a:pt x="12" y="257"/>
                  </a:lnTo>
                  <a:lnTo>
                    <a:pt x="20" y="273"/>
                  </a:lnTo>
                  <a:lnTo>
                    <a:pt x="29" y="290"/>
                  </a:lnTo>
                  <a:lnTo>
                    <a:pt x="40" y="305"/>
                  </a:lnTo>
                  <a:lnTo>
                    <a:pt x="51" y="319"/>
                  </a:lnTo>
                  <a:lnTo>
                    <a:pt x="64" y="332"/>
                  </a:lnTo>
                  <a:lnTo>
                    <a:pt x="79" y="342"/>
                  </a:lnTo>
                  <a:lnTo>
                    <a:pt x="94" y="353"/>
                  </a:lnTo>
                  <a:lnTo>
                    <a:pt x="110" y="361"/>
                  </a:lnTo>
                  <a:lnTo>
                    <a:pt x="127" y="367"/>
                  </a:lnTo>
                  <a:lnTo>
                    <a:pt x="145" y="372"/>
                  </a:lnTo>
                  <a:lnTo>
                    <a:pt x="163" y="376"/>
                  </a:lnTo>
                  <a:lnTo>
                    <a:pt x="182" y="378"/>
                  </a:lnTo>
                  <a:lnTo>
                    <a:pt x="200" y="378"/>
                  </a:lnTo>
                  <a:lnTo>
                    <a:pt x="219" y="375"/>
                  </a:lnTo>
                  <a:lnTo>
                    <a:pt x="238" y="371"/>
                  </a:lnTo>
                  <a:lnTo>
                    <a:pt x="238" y="371"/>
                  </a:lnTo>
                  <a:lnTo>
                    <a:pt x="256" y="366"/>
                  </a:lnTo>
                  <a:lnTo>
                    <a:pt x="274" y="358"/>
                  </a:lnTo>
                  <a:lnTo>
                    <a:pt x="290" y="349"/>
                  </a:lnTo>
                  <a:lnTo>
                    <a:pt x="305" y="339"/>
                  </a:lnTo>
                  <a:lnTo>
                    <a:pt x="318" y="327"/>
                  </a:lnTo>
                  <a:lnTo>
                    <a:pt x="331" y="313"/>
                  </a:lnTo>
                  <a:lnTo>
                    <a:pt x="343" y="298"/>
                  </a:lnTo>
                  <a:lnTo>
                    <a:pt x="352" y="284"/>
                  </a:lnTo>
                  <a:lnTo>
                    <a:pt x="361" y="267"/>
                  </a:lnTo>
                  <a:lnTo>
                    <a:pt x="368" y="250"/>
                  </a:lnTo>
                  <a:lnTo>
                    <a:pt x="373" y="233"/>
                  </a:lnTo>
                  <a:lnTo>
                    <a:pt x="376" y="215"/>
                  </a:lnTo>
                  <a:lnTo>
                    <a:pt x="378" y="197"/>
                  </a:lnTo>
                  <a:lnTo>
                    <a:pt x="377" y="178"/>
                  </a:lnTo>
                  <a:lnTo>
                    <a:pt x="376" y="159"/>
                  </a:lnTo>
                  <a:lnTo>
                    <a:pt x="372" y="141"/>
                  </a:lnTo>
                  <a:lnTo>
                    <a:pt x="37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8" name="Freeform 63"/>
            <p:cNvSpPr>
              <a:spLocks/>
            </p:cNvSpPr>
            <p:nvPr userDrawn="1"/>
          </p:nvSpPr>
          <p:spPr bwMode="auto">
            <a:xfrm>
              <a:off x="3605" y="2736"/>
              <a:ext cx="74" cy="75"/>
            </a:xfrm>
            <a:custGeom>
              <a:avLst/>
              <a:gdLst>
                <a:gd name="T0" fmla="*/ 109 w 297"/>
                <a:gd name="T1" fmla="*/ 5 h 297"/>
                <a:gd name="T2" fmla="*/ 82 w 297"/>
                <a:gd name="T3" fmla="*/ 15 h 297"/>
                <a:gd name="T4" fmla="*/ 57 w 297"/>
                <a:gd name="T5" fmla="*/ 31 h 297"/>
                <a:gd name="T6" fmla="*/ 36 w 297"/>
                <a:gd name="T7" fmla="*/ 50 h 297"/>
                <a:gd name="T8" fmla="*/ 19 w 297"/>
                <a:gd name="T9" fmla="*/ 74 h 297"/>
                <a:gd name="T10" fmla="*/ 8 w 297"/>
                <a:gd name="T11" fmla="*/ 100 h 297"/>
                <a:gd name="T12" fmla="*/ 1 w 297"/>
                <a:gd name="T13" fmla="*/ 127 h 297"/>
                <a:gd name="T14" fmla="*/ 0 w 297"/>
                <a:gd name="T15" fmla="*/ 157 h 297"/>
                <a:gd name="T16" fmla="*/ 5 w 297"/>
                <a:gd name="T17" fmla="*/ 186 h 297"/>
                <a:gd name="T18" fmla="*/ 9 w 297"/>
                <a:gd name="T19" fmla="*/ 200 h 297"/>
                <a:gd name="T20" fmla="*/ 22 w 297"/>
                <a:gd name="T21" fmla="*/ 228 h 297"/>
                <a:gd name="T22" fmla="*/ 40 w 297"/>
                <a:gd name="T23" fmla="*/ 250 h 297"/>
                <a:gd name="T24" fmla="*/ 62 w 297"/>
                <a:gd name="T25" fmla="*/ 269 h 297"/>
                <a:gd name="T26" fmla="*/ 86 w 297"/>
                <a:gd name="T27" fmla="*/ 284 h 297"/>
                <a:gd name="T28" fmla="*/ 113 w 297"/>
                <a:gd name="T29" fmla="*/ 293 h 297"/>
                <a:gd name="T30" fmla="*/ 142 w 297"/>
                <a:gd name="T31" fmla="*/ 297 h 297"/>
                <a:gd name="T32" fmla="*/ 172 w 297"/>
                <a:gd name="T33" fmla="*/ 294 h 297"/>
                <a:gd name="T34" fmla="*/ 186 w 297"/>
                <a:gd name="T35" fmla="*/ 292 h 297"/>
                <a:gd name="T36" fmla="*/ 215 w 297"/>
                <a:gd name="T37" fmla="*/ 281 h 297"/>
                <a:gd name="T38" fmla="*/ 240 w 297"/>
                <a:gd name="T39" fmla="*/ 265 h 297"/>
                <a:gd name="T40" fmla="*/ 260 w 297"/>
                <a:gd name="T41" fmla="*/ 246 h 297"/>
                <a:gd name="T42" fmla="*/ 276 w 297"/>
                <a:gd name="T43" fmla="*/ 222 h 297"/>
                <a:gd name="T44" fmla="*/ 288 w 297"/>
                <a:gd name="T45" fmla="*/ 196 h 297"/>
                <a:gd name="T46" fmla="*/ 296 w 297"/>
                <a:gd name="T47" fmla="*/ 169 h 297"/>
                <a:gd name="T48" fmla="*/ 297 w 297"/>
                <a:gd name="T49" fmla="*/ 139 h 297"/>
                <a:gd name="T50" fmla="*/ 292 w 297"/>
                <a:gd name="T51" fmla="*/ 109 h 297"/>
                <a:gd name="T52" fmla="*/ 286 w 297"/>
                <a:gd name="T53" fmla="*/ 95 h 297"/>
                <a:gd name="T54" fmla="*/ 273 w 297"/>
                <a:gd name="T55" fmla="*/ 69 h 297"/>
                <a:gd name="T56" fmla="*/ 255 w 297"/>
                <a:gd name="T57" fmla="*/ 45 h 297"/>
                <a:gd name="T58" fmla="*/ 234 w 297"/>
                <a:gd name="T59" fmla="*/ 27 h 297"/>
                <a:gd name="T60" fmla="*/ 210 w 297"/>
                <a:gd name="T61" fmla="*/ 13 h 297"/>
                <a:gd name="T62" fmla="*/ 182 w 297"/>
                <a:gd name="T63" fmla="*/ 4 h 297"/>
                <a:gd name="T64" fmla="*/ 153 w 297"/>
                <a:gd name="T65" fmla="*/ 0 h 297"/>
                <a:gd name="T66" fmla="*/ 125 w 297"/>
                <a:gd name="T67" fmla="*/ 1 h 297"/>
                <a:gd name="T68" fmla="*/ 109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09" y="5"/>
                  </a:moveTo>
                  <a:lnTo>
                    <a:pt x="109" y="5"/>
                  </a:lnTo>
                  <a:lnTo>
                    <a:pt x="95" y="9"/>
                  </a:lnTo>
                  <a:lnTo>
                    <a:pt x="82" y="15"/>
                  </a:lnTo>
                  <a:lnTo>
                    <a:pt x="69" y="22"/>
                  </a:lnTo>
                  <a:lnTo>
                    <a:pt x="57" y="31"/>
                  </a:lnTo>
                  <a:lnTo>
                    <a:pt x="45" y="40"/>
                  </a:lnTo>
                  <a:lnTo>
                    <a:pt x="36" y="50"/>
                  </a:lnTo>
                  <a:lnTo>
                    <a:pt x="27" y="62"/>
                  </a:lnTo>
                  <a:lnTo>
                    <a:pt x="19" y="74"/>
                  </a:lnTo>
                  <a:lnTo>
                    <a:pt x="13" y="87"/>
                  </a:lnTo>
                  <a:lnTo>
                    <a:pt x="8" y="100"/>
                  </a:lnTo>
                  <a:lnTo>
                    <a:pt x="4" y="113"/>
                  </a:lnTo>
                  <a:lnTo>
                    <a:pt x="1" y="127"/>
                  </a:lnTo>
                  <a:lnTo>
                    <a:pt x="0" y="142"/>
                  </a:lnTo>
                  <a:lnTo>
                    <a:pt x="0" y="157"/>
                  </a:lnTo>
                  <a:lnTo>
                    <a:pt x="1" y="172"/>
                  </a:lnTo>
                  <a:lnTo>
                    <a:pt x="5" y="186"/>
                  </a:lnTo>
                  <a:lnTo>
                    <a:pt x="5" y="186"/>
                  </a:lnTo>
                  <a:lnTo>
                    <a:pt x="9" y="200"/>
                  </a:lnTo>
                  <a:lnTo>
                    <a:pt x="15" y="215"/>
                  </a:lnTo>
                  <a:lnTo>
                    <a:pt x="22" y="228"/>
                  </a:lnTo>
                  <a:lnTo>
                    <a:pt x="31" y="239"/>
                  </a:lnTo>
                  <a:lnTo>
                    <a:pt x="40" y="250"/>
                  </a:lnTo>
                  <a:lnTo>
                    <a:pt x="51" y="260"/>
                  </a:lnTo>
                  <a:lnTo>
                    <a:pt x="62" y="269"/>
                  </a:lnTo>
                  <a:lnTo>
                    <a:pt x="74" y="277"/>
                  </a:lnTo>
                  <a:lnTo>
                    <a:pt x="86" y="284"/>
                  </a:lnTo>
                  <a:lnTo>
                    <a:pt x="100" y="289"/>
                  </a:lnTo>
                  <a:lnTo>
                    <a:pt x="113" y="293"/>
                  </a:lnTo>
                  <a:lnTo>
                    <a:pt x="127" y="295"/>
                  </a:lnTo>
                  <a:lnTo>
                    <a:pt x="142" y="297"/>
                  </a:lnTo>
                  <a:lnTo>
                    <a:pt x="156" y="297"/>
                  </a:lnTo>
                  <a:lnTo>
                    <a:pt x="172" y="294"/>
                  </a:lnTo>
                  <a:lnTo>
                    <a:pt x="186" y="292"/>
                  </a:lnTo>
                  <a:lnTo>
                    <a:pt x="186" y="292"/>
                  </a:lnTo>
                  <a:lnTo>
                    <a:pt x="200" y="286"/>
                  </a:lnTo>
                  <a:lnTo>
                    <a:pt x="215" y="281"/>
                  </a:lnTo>
                  <a:lnTo>
                    <a:pt x="228" y="273"/>
                  </a:lnTo>
                  <a:lnTo>
                    <a:pt x="240" y="265"/>
                  </a:lnTo>
                  <a:lnTo>
                    <a:pt x="250" y="256"/>
                  </a:lnTo>
                  <a:lnTo>
                    <a:pt x="260" y="246"/>
                  </a:lnTo>
                  <a:lnTo>
                    <a:pt x="269" y="234"/>
                  </a:lnTo>
                  <a:lnTo>
                    <a:pt x="276" y="222"/>
                  </a:lnTo>
                  <a:lnTo>
                    <a:pt x="283" y="209"/>
                  </a:lnTo>
                  <a:lnTo>
                    <a:pt x="288" y="196"/>
                  </a:lnTo>
                  <a:lnTo>
                    <a:pt x="293" y="182"/>
                  </a:lnTo>
                  <a:lnTo>
                    <a:pt x="296" y="169"/>
                  </a:lnTo>
                  <a:lnTo>
                    <a:pt x="297" y="153"/>
                  </a:lnTo>
                  <a:lnTo>
                    <a:pt x="297" y="139"/>
                  </a:lnTo>
                  <a:lnTo>
                    <a:pt x="294" y="125"/>
                  </a:lnTo>
                  <a:lnTo>
                    <a:pt x="292" y="109"/>
                  </a:lnTo>
                  <a:lnTo>
                    <a:pt x="292" y="109"/>
                  </a:lnTo>
                  <a:lnTo>
                    <a:pt x="286" y="95"/>
                  </a:lnTo>
                  <a:lnTo>
                    <a:pt x="281" y="82"/>
                  </a:lnTo>
                  <a:lnTo>
                    <a:pt x="273" y="69"/>
                  </a:lnTo>
                  <a:lnTo>
                    <a:pt x="266" y="57"/>
                  </a:lnTo>
                  <a:lnTo>
                    <a:pt x="255" y="45"/>
                  </a:lnTo>
                  <a:lnTo>
                    <a:pt x="246" y="36"/>
                  </a:lnTo>
                  <a:lnTo>
                    <a:pt x="234" y="27"/>
                  </a:lnTo>
                  <a:lnTo>
                    <a:pt x="223" y="19"/>
                  </a:lnTo>
                  <a:lnTo>
                    <a:pt x="210" y="13"/>
                  </a:lnTo>
                  <a:lnTo>
                    <a:pt x="196" y="7"/>
                  </a:lnTo>
                  <a:lnTo>
                    <a:pt x="182" y="4"/>
                  </a:lnTo>
                  <a:lnTo>
                    <a:pt x="168" y="1"/>
                  </a:lnTo>
                  <a:lnTo>
                    <a:pt x="153" y="0"/>
                  </a:lnTo>
                  <a:lnTo>
                    <a:pt x="139" y="0"/>
                  </a:lnTo>
                  <a:lnTo>
                    <a:pt x="125" y="1"/>
                  </a:lnTo>
                  <a:lnTo>
                    <a:pt x="109" y="5"/>
                  </a:lnTo>
                  <a:lnTo>
                    <a:pt x="10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9" name="Freeform 64"/>
            <p:cNvSpPr>
              <a:spLocks/>
            </p:cNvSpPr>
            <p:nvPr userDrawn="1"/>
          </p:nvSpPr>
          <p:spPr bwMode="auto">
            <a:xfrm>
              <a:off x="3221" y="608"/>
              <a:ext cx="236" cy="236"/>
            </a:xfrm>
            <a:custGeom>
              <a:avLst/>
              <a:gdLst>
                <a:gd name="T0" fmla="*/ 217 w 946"/>
                <a:gd name="T1" fmla="*/ 75 h 944"/>
                <a:gd name="T2" fmla="*/ 159 w 946"/>
                <a:gd name="T3" fmla="*/ 118 h 944"/>
                <a:gd name="T4" fmla="*/ 111 w 946"/>
                <a:gd name="T5" fmla="*/ 169 h 944"/>
                <a:gd name="T6" fmla="*/ 71 w 946"/>
                <a:gd name="T7" fmla="*/ 224 h 944"/>
                <a:gd name="T8" fmla="*/ 39 w 946"/>
                <a:gd name="T9" fmla="*/ 285 h 944"/>
                <a:gd name="T10" fmla="*/ 17 w 946"/>
                <a:gd name="T11" fmla="*/ 349 h 944"/>
                <a:gd name="T12" fmla="*/ 4 w 946"/>
                <a:gd name="T13" fmla="*/ 416 h 944"/>
                <a:gd name="T14" fmla="*/ 0 w 946"/>
                <a:gd name="T15" fmla="*/ 484 h 944"/>
                <a:gd name="T16" fmla="*/ 8 w 946"/>
                <a:gd name="T17" fmla="*/ 553 h 944"/>
                <a:gd name="T18" fmla="*/ 25 w 946"/>
                <a:gd name="T19" fmla="*/ 621 h 944"/>
                <a:gd name="T20" fmla="*/ 53 w 946"/>
                <a:gd name="T21" fmla="*/ 686 h 944"/>
                <a:gd name="T22" fmla="*/ 77 w 946"/>
                <a:gd name="T23" fmla="*/ 728 h 944"/>
                <a:gd name="T24" fmla="*/ 120 w 946"/>
                <a:gd name="T25" fmla="*/ 785 h 944"/>
                <a:gd name="T26" fmla="*/ 170 w 946"/>
                <a:gd name="T27" fmla="*/ 833 h 944"/>
                <a:gd name="T28" fmla="*/ 226 w 946"/>
                <a:gd name="T29" fmla="*/ 874 h 944"/>
                <a:gd name="T30" fmla="*/ 287 w 946"/>
                <a:gd name="T31" fmla="*/ 905 h 944"/>
                <a:gd name="T32" fmla="*/ 351 w 946"/>
                <a:gd name="T33" fmla="*/ 927 h 944"/>
                <a:gd name="T34" fmla="*/ 417 w 946"/>
                <a:gd name="T35" fmla="*/ 940 h 944"/>
                <a:gd name="T36" fmla="*/ 486 w 946"/>
                <a:gd name="T37" fmla="*/ 944 h 944"/>
                <a:gd name="T38" fmla="*/ 554 w 946"/>
                <a:gd name="T39" fmla="*/ 938 h 944"/>
                <a:gd name="T40" fmla="*/ 622 w 946"/>
                <a:gd name="T41" fmla="*/ 919 h 944"/>
                <a:gd name="T42" fmla="*/ 688 w 946"/>
                <a:gd name="T43" fmla="*/ 892 h 944"/>
                <a:gd name="T44" fmla="*/ 730 w 946"/>
                <a:gd name="T45" fmla="*/ 869 h 944"/>
                <a:gd name="T46" fmla="*/ 787 w 946"/>
                <a:gd name="T47" fmla="*/ 824 h 944"/>
                <a:gd name="T48" fmla="*/ 836 w 946"/>
                <a:gd name="T49" fmla="*/ 775 h 944"/>
                <a:gd name="T50" fmla="*/ 876 w 946"/>
                <a:gd name="T51" fmla="*/ 719 h 944"/>
                <a:gd name="T52" fmla="*/ 907 w 946"/>
                <a:gd name="T53" fmla="*/ 657 h 944"/>
                <a:gd name="T54" fmla="*/ 929 w 946"/>
                <a:gd name="T55" fmla="*/ 594 h 944"/>
                <a:gd name="T56" fmla="*/ 943 w 946"/>
                <a:gd name="T57" fmla="*/ 527 h 944"/>
                <a:gd name="T58" fmla="*/ 946 w 946"/>
                <a:gd name="T59" fmla="*/ 458 h 944"/>
                <a:gd name="T60" fmla="*/ 939 w 946"/>
                <a:gd name="T61" fmla="*/ 390 h 944"/>
                <a:gd name="T62" fmla="*/ 922 w 946"/>
                <a:gd name="T63" fmla="*/ 323 h 944"/>
                <a:gd name="T64" fmla="*/ 894 w 946"/>
                <a:gd name="T65" fmla="*/ 256 h 944"/>
                <a:gd name="T66" fmla="*/ 870 w 946"/>
                <a:gd name="T67" fmla="*/ 214 h 944"/>
                <a:gd name="T68" fmla="*/ 827 w 946"/>
                <a:gd name="T69" fmla="*/ 157 h 944"/>
                <a:gd name="T70" fmla="*/ 777 w 946"/>
                <a:gd name="T71" fmla="*/ 109 h 944"/>
                <a:gd name="T72" fmla="*/ 721 w 946"/>
                <a:gd name="T73" fmla="*/ 69 h 944"/>
                <a:gd name="T74" fmla="*/ 660 w 946"/>
                <a:gd name="T75" fmla="*/ 37 h 944"/>
                <a:gd name="T76" fmla="*/ 596 w 946"/>
                <a:gd name="T77" fmla="*/ 15 h 944"/>
                <a:gd name="T78" fmla="*/ 529 w 946"/>
                <a:gd name="T79" fmla="*/ 2 h 944"/>
                <a:gd name="T80" fmla="*/ 460 w 946"/>
                <a:gd name="T81" fmla="*/ 0 h 944"/>
                <a:gd name="T82" fmla="*/ 393 w 946"/>
                <a:gd name="T83" fmla="*/ 6 h 944"/>
                <a:gd name="T84" fmla="*/ 325 w 946"/>
                <a:gd name="T85" fmla="*/ 23 h 944"/>
                <a:gd name="T86" fmla="*/ 258 w 946"/>
                <a:gd name="T87" fmla="*/ 5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238" y="62"/>
                  </a:moveTo>
                  <a:lnTo>
                    <a:pt x="238" y="62"/>
                  </a:lnTo>
                  <a:lnTo>
                    <a:pt x="217" y="75"/>
                  </a:lnTo>
                  <a:lnTo>
                    <a:pt x="197" y="88"/>
                  </a:lnTo>
                  <a:lnTo>
                    <a:pt x="178" y="102"/>
                  </a:lnTo>
                  <a:lnTo>
                    <a:pt x="159" y="118"/>
                  </a:lnTo>
                  <a:lnTo>
                    <a:pt x="142" y="134"/>
                  </a:lnTo>
                  <a:lnTo>
                    <a:pt x="125" y="151"/>
                  </a:lnTo>
                  <a:lnTo>
                    <a:pt x="111" y="169"/>
                  </a:lnTo>
                  <a:lnTo>
                    <a:pt x="97" y="186"/>
                  </a:lnTo>
                  <a:lnTo>
                    <a:pt x="82" y="205"/>
                  </a:lnTo>
                  <a:lnTo>
                    <a:pt x="71" y="224"/>
                  </a:lnTo>
                  <a:lnTo>
                    <a:pt x="59" y="244"/>
                  </a:lnTo>
                  <a:lnTo>
                    <a:pt x="49" y="264"/>
                  </a:lnTo>
                  <a:lnTo>
                    <a:pt x="39" y="285"/>
                  </a:lnTo>
                  <a:lnTo>
                    <a:pt x="30" y="306"/>
                  </a:lnTo>
                  <a:lnTo>
                    <a:pt x="24" y="328"/>
                  </a:lnTo>
                  <a:lnTo>
                    <a:pt x="17" y="349"/>
                  </a:lnTo>
                  <a:lnTo>
                    <a:pt x="12" y="371"/>
                  </a:lnTo>
                  <a:lnTo>
                    <a:pt x="7" y="393"/>
                  </a:lnTo>
                  <a:lnTo>
                    <a:pt x="4" y="416"/>
                  </a:lnTo>
                  <a:lnTo>
                    <a:pt x="2" y="439"/>
                  </a:lnTo>
                  <a:lnTo>
                    <a:pt x="0" y="461"/>
                  </a:lnTo>
                  <a:lnTo>
                    <a:pt x="0" y="484"/>
                  </a:lnTo>
                  <a:lnTo>
                    <a:pt x="2" y="506"/>
                  </a:lnTo>
                  <a:lnTo>
                    <a:pt x="4" y="530"/>
                  </a:lnTo>
                  <a:lnTo>
                    <a:pt x="8" y="553"/>
                  </a:lnTo>
                  <a:lnTo>
                    <a:pt x="12" y="575"/>
                  </a:lnTo>
                  <a:lnTo>
                    <a:pt x="19" y="598"/>
                  </a:lnTo>
                  <a:lnTo>
                    <a:pt x="25" y="621"/>
                  </a:lnTo>
                  <a:lnTo>
                    <a:pt x="33" y="643"/>
                  </a:lnTo>
                  <a:lnTo>
                    <a:pt x="42" y="664"/>
                  </a:lnTo>
                  <a:lnTo>
                    <a:pt x="53" y="686"/>
                  </a:lnTo>
                  <a:lnTo>
                    <a:pt x="64" y="707"/>
                  </a:lnTo>
                  <a:lnTo>
                    <a:pt x="64" y="707"/>
                  </a:lnTo>
                  <a:lnTo>
                    <a:pt x="77" y="728"/>
                  </a:lnTo>
                  <a:lnTo>
                    <a:pt x="90" y="749"/>
                  </a:lnTo>
                  <a:lnTo>
                    <a:pt x="105" y="767"/>
                  </a:lnTo>
                  <a:lnTo>
                    <a:pt x="120" y="785"/>
                  </a:lnTo>
                  <a:lnTo>
                    <a:pt x="136" y="802"/>
                  </a:lnTo>
                  <a:lnTo>
                    <a:pt x="153" y="819"/>
                  </a:lnTo>
                  <a:lnTo>
                    <a:pt x="170" y="833"/>
                  </a:lnTo>
                  <a:lnTo>
                    <a:pt x="188" y="848"/>
                  </a:lnTo>
                  <a:lnTo>
                    <a:pt x="208" y="862"/>
                  </a:lnTo>
                  <a:lnTo>
                    <a:pt x="226" y="874"/>
                  </a:lnTo>
                  <a:lnTo>
                    <a:pt x="245" y="885"/>
                  </a:lnTo>
                  <a:lnTo>
                    <a:pt x="266" y="896"/>
                  </a:lnTo>
                  <a:lnTo>
                    <a:pt x="287" y="905"/>
                  </a:lnTo>
                  <a:lnTo>
                    <a:pt x="308" y="914"/>
                  </a:lnTo>
                  <a:lnTo>
                    <a:pt x="329" y="922"/>
                  </a:lnTo>
                  <a:lnTo>
                    <a:pt x="351" y="927"/>
                  </a:lnTo>
                  <a:lnTo>
                    <a:pt x="373" y="934"/>
                  </a:lnTo>
                  <a:lnTo>
                    <a:pt x="395" y="938"/>
                  </a:lnTo>
                  <a:lnTo>
                    <a:pt x="417" y="940"/>
                  </a:lnTo>
                  <a:lnTo>
                    <a:pt x="441" y="943"/>
                  </a:lnTo>
                  <a:lnTo>
                    <a:pt x="463" y="944"/>
                  </a:lnTo>
                  <a:lnTo>
                    <a:pt x="486" y="944"/>
                  </a:lnTo>
                  <a:lnTo>
                    <a:pt x="509" y="943"/>
                  </a:lnTo>
                  <a:lnTo>
                    <a:pt x="532" y="940"/>
                  </a:lnTo>
                  <a:lnTo>
                    <a:pt x="554" y="938"/>
                  </a:lnTo>
                  <a:lnTo>
                    <a:pt x="578" y="932"/>
                  </a:lnTo>
                  <a:lnTo>
                    <a:pt x="600" y="927"/>
                  </a:lnTo>
                  <a:lnTo>
                    <a:pt x="622" y="919"/>
                  </a:lnTo>
                  <a:lnTo>
                    <a:pt x="644" y="912"/>
                  </a:lnTo>
                  <a:lnTo>
                    <a:pt x="666" y="902"/>
                  </a:lnTo>
                  <a:lnTo>
                    <a:pt x="688" y="892"/>
                  </a:lnTo>
                  <a:lnTo>
                    <a:pt x="709" y="880"/>
                  </a:lnTo>
                  <a:lnTo>
                    <a:pt x="709" y="880"/>
                  </a:lnTo>
                  <a:lnTo>
                    <a:pt x="730" y="869"/>
                  </a:lnTo>
                  <a:lnTo>
                    <a:pt x="751" y="854"/>
                  </a:lnTo>
                  <a:lnTo>
                    <a:pt x="769" y="840"/>
                  </a:lnTo>
                  <a:lnTo>
                    <a:pt x="787" y="824"/>
                  </a:lnTo>
                  <a:lnTo>
                    <a:pt x="804" y="809"/>
                  </a:lnTo>
                  <a:lnTo>
                    <a:pt x="821" y="792"/>
                  </a:lnTo>
                  <a:lnTo>
                    <a:pt x="836" y="775"/>
                  </a:lnTo>
                  <a:lnTo>
                    <a:pt x="850" y="756"/>
                  </a:lnTo>
                  <a:lnTo>
                    <a:pt x="864" y="738"/>
                  </a:lnTo>
                  <a:lnTo>
                    <a:pt x="876" y="719"/>
                  </a:lnTo>
                  <a:lnTo>
                    <a:pt x="888" y="699"/>
                  </a:lnTo>
                  <a:lnTo>
                    <a:pt x="898" y="678"/>
                  </a:lnTo>
                  <a:lnTo>
                    <a:pt x="907" y="657"/>
                  </a:lnTo>
                  <a:lnTo>
                    <a:pt x="916" y="637"/>
                  </a:lnTo>
                  <a:lnTo>
                    <a:pt x="923" y="616"/>
                  </a:lnTo>
                  <a:lnTo>
                    <a:pt x="929" y="594"/>
                  </a:lnTo>
                  <a:lnTo>
                    <a:pt x="935" y="571"/>
                  </a:lnTo>
                  <a:lnTo>
                    <a:pt x="940" y="549"/>
                  </a:lnTo>
                  <a:lnTo>
                    <a:pt x="943" y="527"/>
                  </a:lnTo>
                  <a:lnTo>
                    <a:pt x="945" y="504"/>
                  </a:lnTo>
                  <a:lnTo>
                    <a:pt x="946" y="482"/>
                  </a:lnTo>
                  <a:lnTo>
                    <a:pt x="946" y="458"/>
                  </a:lnTo>
                  <a:lnTo>
                    <a:pt x="945" y="436"/>
                  </a:lnTo>
                  <a:lnTo>
                    <a:pt x="943" y="413"/>
                  </a:lnTo>
                  <a:lnTo>
                    <a:pt x="939" y="390"/>
                  </a:lnTo>
                  <a:lnTo>
                    <a:pt x="935" y="367"/>
                  </a:lnTo>
                  <a:lnTo>
                    <a:pt x="929" y="345"/>
                  </a:lnTo>
                  <a:lnTo>
                    <a:pt x="922" y="323"/>
                  </a:lnTo>
                  <a:lnTo>
                    <a:pt x="914" y="300"/>
                  </a:lnTo>
                  <a:lnTo>
                    <a:pt x="905" y="278"/>
                  </a:lnTo>
                  <a:lnTo>
                    <a:pt x="894" y="256"/>
                  </a:lnTo>
                  <a:lnTo>
                    <a:pt x="883" y="235"/>
                  </a:lnTo>
                  <a:lnTo>
                    <a:pt x="883" y="235"/>
                  </a:lnTo>
                  <a:lnTo>
                    <a:pt x="870" y="214"/>
                  </a:lnTo>
                  <a:lnTo>
                    <a:pt x="857" y="195"/>
                  </a:lnTo>
                  <a:lnTo>
                    <a:pt x="842" y="175"/>
                  </a:lnTo>
                  <a:lnTo>
                    <a:pt x="827" y="157"/>
                  </a:lnTo>
                  <a:lnTo>
                    <a:pt x="811" y="140"/>
                  </a:lnTo>
                  <a:lnTo>
                    <a:pt x="794" y="125"/>
                  </a:lnTo>
                  <a:lnTo>
                    <a:pt x="777" y="109"/>
                  </a:lnTo>
                  <a:lnTo>
                    <a:pt x="759" y="95"/>
                  </a:lnTo>
                  <a:lnTo>
                    <a:pt x="741" y="82"/>
                  </a:lnTo>
                  <a:lnTo>
                    <a:pt x="721" y="69"/>
                  </a:lnTo>
                  <a:lnTo>
                    <a:pt x="701" y="57"/>
                  </a:lnTo>
                  <a:lnTo>
                    <a:pt x="681" y="46"/>
                  </a:lnTo>
                  <a:lnTo>
                    <a:pt x="660" y="37"/>
                  </a:lnTo>
                  <a:lnTo>
                    <a:pt x="639" y="28"/>
                  </a:lnTo>
                  <a:lnTo>
                    <a:pt x="618" y="22"/>
                  </a:lnTo>
                  <a:lnTo>
                    <a:pt x="596" y="15"/>
                  </a:lnTo>
                  <a:lnTo>
                    <a:pt x="574" y="10"/>
                  </a:lnTo>
                  <a:lnTo>
                    <a:pt x="552" y="5"/>
                  </a:lnTo>
                  <a:lnTo>
                    <a:pt x="529" y="2"/>
                  </a:lnTo>
                  <a:lnTo>
                    <a:pt x="506" y="0"/>
                  </a:lnTo>
                  <a:lnTo>
                    <a:pt x="484" y="0"/>
                  </a:lnTo>
                  <a:lnTo>
                    <a:pt x="460" y="0"/>
                  </a:lnTo>
                  <a:lnTo>
                    <a:pt x="438" y="0"/>
                  </a:lnTo>
                  <a:lnTo>
                    <a:pt x="415" y="2"/>
                  </a:lnTo>
                  <a:lnTo>
                    <a:pt x="393" y="6"/>
                  </a:lnTo>
                  <a:lnTo>
                    <a:pt x="369" y="10"/>
                  </a:lnTo>
                  <a:lnTo>
                    <a:pt x="347" y="16"/>
                  </a:lnTo>
                  <a:lnTo>
                    <a:pt x="325" y="23"/>
                  </a:lnTo>
                  <a:lnTo>
                    <a:pt x="303" y="31"/>
                  </a:lnTo>
                  <a:lnTo>
                    <a:pt x="281" y="40"/>
                  </a:lnTo>
                  <a:lnTo>
                    <a:pt x="258" y="50"/>
                  </a:lnTo>
                  <a:lnTo>
                    <a:pt x="238" y="62"/>
                  </a:lnTo>
                  <a:lnTo>
                    <a:pt x="23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0" name="Freeform 65"/>
            <p:cNvSpPr>
              <a:spLocks/>
            </p:cNvSpPr>
            <p:nvPr userDrawn="1"/>
          </p:nvSpPr>
          <p:spPr bwMode="auto">
            <a:xfrm>
              <a:off x="3357" y="837"/>
              <a:ext cx="216" cy="216"/>
            </a:xfrm>
            <a:custGeom>
              <a:avLst/>
              <a:gdLst>
                <a:gd name="T0" fmla="*/ 667 w 864"/>
                <a:gd name="T1" fmla="*/ 793 h 864"/>
                <a:gd name="T2" fmla="*/ 719 w 864"/>
                <a:gd name="T3" fmla="*/ 754 h 864"/>
                <a:gd name="T4" fmla="*/ 763 w 864"/>
                <a:gd name="T5" fmla="*/ 708 h 864"/>
                <a:gd name="T6" fmla="*/ 800 w 864"/>
                <a:gd name="T7" fmla="*/ 658 h 864"/>
                <a:gd name="T8" fmla="*/ 828 w 864"/>
                <a:gd name="T9" fmla="*/ 602 h 864"/>
                <a:gd name="T10" fmla="*/ 849 w 864"/>
                <a:gd name="T11" fmla="*/ 543 h 864"/>
                <a:gd name="T12" fmla="*/ 861 w 864"/>
                <a:gd name="T13" fmla="*/ 482 h 864"/>
                <a:gd name="T14" fmla="*/ 864 w 864"/>
                <a:gd name="T15" fmla="*/ 419 h 864"/>
                <a:gd name="T16" fmla="*/ 857 w 864"/>
                <a:gd name="T17" fmla="*/ 357 h 864"/>
                <a:gd name="T18" fmla="*/ 841 w 864"/>
                <a:gd name="T19" fmla="*/ 295 h 864"/>
                <a:gd name="T20" fmla="*/ 817 w 864"/>
                <a:gd name="T21" fmla="*/ 234 h 864"/>
                <a:gd name="T22" fmla="*/ 795 w 864"/>
                <a:gd name="T23" fmla="*/ 196 h 864"/>
                <a:gd name="T24" fmla="*/ 755 w 864"/>
                <a:gd name="T25" fmla="*/ 144 h 864"/>
                <a:gd name="T26" fmla="*/ 709 w 864"/>
                <a:gd name="T27" fmla="*/ 100 h 864"/>
                <a:gd name="T28" fmla="*/ 658 w 864"/>
                <a:gd name="T29" fmla="*/ 64 h 864"/>
                <a:gd name="T30" fmla="*/ 603 w 864"/>
                <a:gd name="T31" fmla="*/ 35 h 864"/>
                <a:gd name="T32" fmla="*/ 543 w 864"/>
                <a:gd name="T33" fmla="*/ 14 h 864"/>
                <a:gd name="T34" fmla="*/ 483 w 864"/>
                <a:gd name="T35" fmla="*/ 2 h 864"/>
                <a:gd name="T36" fmla="*/ 421 w 864"/>
                <a:gd name="T37" fmla="*/ 0 h 864"/>
                <a:gd name="T38" fmla="*/ 358 w 864"/>
                <a:gd name="T39" fmla="*/ 5 h 864"/>
                <a:gd name="T40" fmla="*/ 295 w 864"/>
                <a:gd name="T41" fmla="*/ 21 h 864"/>
                <a:gd name="T42" fmla="*/ 236 w 864"/>
                <a:gd name="T43" fmla="*/ 47 h 864"/>
                <a:gd name="T44" fmla="*/ 196 w 864"/>
                <a:gd name="T45" fmla="*/ 69 h 864"/>
                <a:gd name="T46" fmla="*/ 144 w 864"/>
                <a:gd name="T47" fmla="*/ 108 h 864"/>
                <a:gd name="T48" fmla="*/ 100 w 864"/>
                <a:gd name="T49" fmla="*/ 153 h 864"/>
                <a:gd name="T50" fmla="*/ 64 w 864"/>
                <a:gd name="T51" fmla="*/ 206 h 864"/>
                <a:gd name="T52" fmla="*/ 35 w 864"/>
                <a:gd name="T53" fmla="*/ 260 h 864"/>
                <a:gd name="T54" fmla="*/ 14 w 864"/>
                <a:gd name="T55" fmla="*/ 319 h 864"/>
                <a:gd name="T56" fmla="*/ 2 w 864"/>
                <a:gd name="T57" fmla="*/ 380 h 864"/>
                <a:gd name="T58" fmla="*/ 0 w 864"/>
                <a:gd name="T59" fmla="*/ 443 h 864"/>
                <a:gd name="T60" fmla="*/ 6 w 864"/>
                <a:gd name="T61" fmla="*/ 505 h 864"/>
                <a:gd name="T62" fmla="*/ 22 w 864"/>
                <a:gd name="T63" fmla="*/ 568 h 864"/>
                <a:gd name="T64" fmla="*/ 47 w 864"/>
                <a:gd name="T65" fmla="*/ 628 h 864"/>
                <a:gd name="T66" fmla="*/ 69 w 864"/>
                <a:gd name="T67" fmla="*/ 667 h 864"/>
                <a:gd name="T68" fmla="*/ 109 w 864"/>
                <a:gd name="T69" fmla="*/ 718 h 864"/>
                <a:gd name="T70" fmla="*/ 155 w 864"/>
                <a:gd name="T71" fmla="*/ 763 h 864"/>
                <a:gd name="T72" fmla="*/ 206 w 864"/>
                <a:gd name="T73" fmla="*/ 800 h 864"/>
                <a:gd name="T74" fmla="*/ 262 w 864"/>
                <a:gd name="T75" fmla="*/ 828 h 864"/>
                <a:gd name="T76" fmla="*/ 320 w 864"/>
                <a:gd name="T77" fmla="*/ 848 h 864"/>
                <a:gd name="T78" fmla="*/ 381 w 864"/>
                <a:gd name="T79" fmla="*/ 860 h 864"/>
                <a:gd name="T80" fmla="*/ 444 w 864"/>
                <a:gd name="T81" fmla="*/ 864 h 864"/>
                <a:gd name="T82" fmla="*/ 507 w 864"/>
                <a:gd name="T83" fmla="*/ 857 h 864"/>
                <a:gd name="T84" fmla="*/ 568 w 864"/>
                <a:gd name="T85" fmla="*/ 841 h 864"/>
                <a:gd name="T86" fmla="*/ 628 w 864"/>
                <a:gd name="T87" fmla="*/ 81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647" y="805"/>
                  </a:moveTo>
                  <a:lnTo>
                    <a:pt x="647" y="805"/>
                  </a:lnTo>
                  <a:lnTo>
                    <a:pt x="667" y="793"/>
                  </a:lnTo>
                  <a:lnTo>
                    <a:pt x="685" y="781"/>
                  </a:lnTo>
                  <a:lnTo>
                    <a:pt x="702" y="768"/>
                  </a:lnTo>
                  <a:lnTo>
                    <a:pt x="719" y="754"/>
                  </a:lnTo>
                  <a:lnTo>
                    <a:pt x="735" y="740"/>
                  </a:lnTo>
                  <a:lnTo>
                    <a:pt x="749" y="724"/>
                  </a:lnTo>
                  <a:lnTo>
                    <a:pt x="763" y="708"/>
                  </a:lnTo>
                  <a:lnTo>
                    <a:pt x="776" y="692"/>
                  </a:lnTo>
                  <a:lnTo>
                    <a:pt x="789" y="675"/>
                  </a:lnTo>
                  <a:lnTo>
                    <a:pt x="800" y="658"/>
                  </a:lnTo>
                  <a:lnTo>
                    <a:pt x="810" y="639"/>
                  </a:lnTo>
                  <a:lnTo>
                    <a:pt x="821" y="621"/>
                  </a:lnTo>
                  <a:lnTo>
                    <a:pt x="828" y="602"/>
                  </a:lnTo>
                  <a:lnTo>
                    <a:pt x="836" y="582"/>
                  </a:lnTo>
                  <a:lnTo>
                    <a:pt x="843" y="563"/>
                  </a:lnTo>
                  <a:lnTo>
                    <a:pt x="849" y="543"/>
                  </a:lnTo>
                  <a:lnTo>
                    <a:pt x="855" y="523"/>
                  </a:lnTo>
                  <a:lnTo>
                    <a:pt x="858" y="503"/>
                  </a:lnTo>
                  <a:lnTo>
                    <a:pt x="861" y="482"/>
                  </a:lnTo>
                  <a:lnTo>
                    <a:pt x="862" y="461"/>
                  </a:lnTo>
                  <a:lnTo>
                    <a:pt x="864" y="440"/>
                  </a:lnTo>
                  <a:lnTo>
                    <a:pt x="864" y="419"/>
                  </a:lnTo>
                  <a:lnTo>
                    <a:pt x="862" y="398"/>
                  </a:lnTo>
                  <a:lnTo>
                    <a:pt x="861" y="378"/>
                  </a:lnTo>
                  <a:lnTo>
                    <a:pt x="857" y="357"/>
                  </a:lnTo>
                  <a:lnTo>
                    <a:pt x="853" y="336"/>
                  </a:lnTo>
                  <a:lnTo>
                    <a:pt x="848" y="315"/>
                  </a:lnTo>
                  <a:lnTo>
                    <a:pt x="841" y="295"/>
                  </a:lnTo>
                  <a:lnTo>
                    <a:pt x="835" y="275"/>
                  </a:lnTo>
                  <a:lnTo>
                    <a:pt x="826" y="255"/>
                  </a:lnTo>
                  <a:lnTo>
                    <a:pt x="817" y="234"/>
                  </a:lnTo>
                  <a:lnTo>
                    <a:pt x="806" y="215"/>
                  </a:lnTo>
                  <a:lnTo>
                    <a:pt x="806" y="215"/>
                  </a:lnTo>
                  <a:lnTo>
                    <a:pt x="795" y="196"/>
                  </a:lnTo>
                  <a:lnTo>
                    <a:pt x="782" y="178"/>
                  </a:lnTo>
                  <a:lnTo>
                    <a:pt x="769" y="161"/>
                  </a:lnTo>
                  <a:lnTo>
                    <a:pt x="755" y="144"/>
                  </a:lnTo>
                  <a:lnTo>
                    <a:pt x="740" y="129"/>
                  </a:lnTo>
                  <a:lnTo>
                    <a:pt x="726" y="113"/>
                  </a:lnTo>
                  <a:lnTo>
                    <a:pt x="709" y="100"/>
                  </a:lnTo>
                  <a:lnTo>
                    <a:pt x="693" y="87"/>
                  </a:lnTo>
                  <a:lnTo>
                    <a:pt x="676" y="74"/>
                  </a:lnTo>
                  <a:lnTo>
                    <a:pt x="658" y="64"/>
                  </a:lnTo>
                  <a:lnTo>
                    <a:pt x="640" y="53"/>
                  </a:lnTo>
                  <a:lnTo>
                    <a:pt x="621" y="43"/>
                  </a:lnTo>
                  <a:lnTo>
                    <a:pt x="603" y="35"/>
                  </a:lnTo>
                  <a:lnTo>
                    <a:pt x="583" y="27"/>
                  </a:lnTo>
                  <a:lnTo>
                    <a:pt x="564" y="19"/>
                  </a:lnTo>
                  <a:lnTo>
                    <a:pt x="543" y="14"/>
                  </a:lnTo>
                  <a:lnTo>
                    <a:pt x="524" y="9"/>
                  </a:lnTo>
                  <a:lnTo>
                    <a:pt x="503" y="5"/>
                  </a:lnTo>
                  <a:lnTo>
                    <a:pt x="483" y="2"/>
                  </a:lnTo>
                  <a:lnTo>
                    <a:pt x="462" y="0"/>
                  </a:lnTo>
                  <a:lnTo>
                    <a:pt x="441" y="0"/>
                  </a:lnTo>
                  <a:lnTo>
                    <a:pt x="421" y="0"/>
                  </a:lnTo>
                  <a:lnTo>
                    <a:pt x="400" y="0"/>
                  </a:lnTo>
                  <a:lnTo>
                    <a:pt x="379" y="2"/>
                  </a:lnTo>
                  <a:lnTo>
                    <a:pt x="358" y="5"/>
                  </a:lnTo>
                  <a:lnTo>
                    <a:pt x="337" y="10"/>
                  </a:lnTo>
                  <a:lnTo>
                    <a:pt x="316" y="15"/>
                  </a:lnTo>
                  <a:lnTo>
                    <a:pt x="295" y="21"/>
                  </a:lnTo>
                  <a:lnTo>
                    <a:pt x="275" y="28"/>
                  </a:lnTo>
                  <a:lnTo>
                    <a:pt x="255" y="38"/>
                  </a:lnTo>
                  <a:lnTo>
                    <a:pt x="236" y="47"/>
                  </a:lnTo>
                  <a:lnTo>
                    <a:pt x="216" y="57"/>
                  </a:lnTo>
                  <a:lnTo>
                    <a:pt x="216" y="57"/>
                  </a:lnTo>
                  <a:lnTo>
                    <a:pt x="196" y="69"/>
                  </a:lnTo>
                  <a:lnTo>
                    <a:pt x="178" y="81"/>
                  </a:lnTo>
                  <a:lnTo>
                    <a:pt x="161" y="95"/>
                  </a:lnTo>
                  <a:lnTo>
                    <a:pt x="144" y="108"/>
                  </a:lnTo>
                  <a:lnTo>
                    <a:pt x="129" y="123"/>
                  </a:lnTo>
                  <a:lnTo>
                    <a:pt x="114" y="138"/>
                  </a:lnTo>
                  <a:lnTo>
                    <a:pt x="100" y="153"/>
                  </a:lnTo>
                  <a:lnTo>
                    <a:pt x="87" y="170"/>
                  </a:lnTo>
                  <a:lnTo>
                    <a:pt x="75" y="187"/>
                  </a:lnTo>
                  <a:lnTo>
                    <a:pt x="64" y="206"/>
                  </a:lnTo>
                  <a:lnTo>
                    <a:pt x="53" y="224"/>
                  </a:lnTo>
                  <a:lnTo>
                    <a:pt x="44" y="242"/>
                  </a:lnTo>
                  <a:lnTo>
                    <a:pt x="35" y="260"/>
                  </a:lnTo>
                  <a:lnTo>
                    <a:pt x="27" y="280"/>
                  </a:lnTo>
                  <a:lnTo>
                    <a:pt x="21" y="299"/>
                  </a:lnTo>
                  <a:lnTo>
                    <a:pt x="14" y="319"/>
                  </a:lnTo>
                  <a:lnTo>
                    <a:pt x="10" y="340"/>
                  </a:lnTo>
                  <a:lnTo>
                    <a:pt x="6" y="359"/>
                  </a:lnTo>
                  <a:lnTo>
                    <a:pt x="2" y="380"/>
                  </a:lnTo>
                  <a:lnTo>
                    <a:pt x="1" y="401"/>
                  </a:lnTo>
                  <a:lnTo>
                    <a:pt x="0" y="422"/>
                  </a:lnTo>
                  <a:lnTo>
                    <a:pt x="0" y="443"/>
                  </a:lnTo>
                  <a:lnTo>
                    <a:pt x="1" y="464"/>
                  </a:lnTo>
                  <a:lnTo>
                    <a:pt x="2" y="484"/>
                  </a:lnTo>
                  <a:lnTo>
                    <a:pt x="6" y="505"/>
                  </a:lnTo>
                  <a:lnTo>
                    <a:pt x="10" y="526"/>
                  </a:lnTo>
                  <a:lnTo>
                    <a:pt x="15" y="547"/>
                  </a:lnTo>
                  <a:lnTo>
                    <a:pt x="22" y="568"/>
                  </a:lnTo>
                  <a:lnTo>
                    <a:pt x="30" y="587"/>
                  </a:lnTo>
                  <a:lnTo>
                    <a:pt x="37" y="608"/>
                  </a:lnTo>
                  <a:lnTo>
                    <a:pt x="47" y="628"/>
                  </a:lnTo>
                  <a:lnTo>
                    <a:pt x="57" y="647"/>
                  </a:lnTo>
                  <a:lnTo>
                    <a:pt x="57" y="647"/>
                  </a:lnTo>
                  <a:lnTo>
                    <a:pt x="69" y="667"/>
                  </a:lnTo>
                  <a:lnTo>
                    <a:pt x="82" y="684"/>
                  </a:lnTo>
                  <a:lnTo>
                    <a:pt x="95" y="702"/>
                  </a:lnTo>
                  <a:lnTo>
                    <a:pt x="109" y="718"/>
                  </a:lnTo>
                  <a:lnTo>
                    <a:pt x="123" y="735"/>
                  </a:lnTo>
                  <a:lnTo>
                    <a:pt x="139" y="749"/>
                  </a:lnTo>
                  <a:lnTo>
                    <a:pt x="155" y="763"/>
                  </a:lnTo>
                  <a:lnTo>
                    <a:pt x="172" y="776"/>
                  </a:lnTo>
                  <a:lnTo>
                    <a:pt x="189" y="788"/>
                  </a:lnTo>
                  <a:lnTo>
                    <a:pt x="206" y="800"/>
                  </a:lnTo>
                  <a:lnTo>
                    <a:pt x="224" y="810"/>
                  </a:lnTo>
                  <a:lnTo>
                    <a:pt x="242" y="819"/>
                  </a:lnTo>
                  <a:lnTo>
                    <a:pt x="262" y="828"/>
                  </a:lnTo>
                  <a:lnTo>
                    <a:pt x="280" y="836"/>
                  </a:lnTo>
                  <a:lnTo>
                    <a:pt x="301" y="843"/>
                  </a:lnTo>
                  <a:lnTo>
                    <a:pt x="320" y="848"/>
                  </a:lnTo>
                  <a:lnTo>
                    <a:pt x="340" y="853"/>
                  </a:lnTo>
                  <a:lnTo>
                    <a:pt x="361" y="857"/>
                  </a:lnTo>
                  <a:lnTo>
                    <a:pt x="381" y="860"/>
                  </a:lnTo>
                  <a:lnTo>
                    <a:pt x="402" y="862"/>
                  </a:lnTo>
                  <a:lnTo>
                    <a:pt x="422" y="864"/>
                  </a:lnTo>
                  <a:lnTo>
                    <a:pt x="444" y="864"/>
                  </a:lnTo>
                  <a:lnTo>
                    <a:pt x="465" y="862"/>
                  </a:lnTo>
                  <a:lnTo>
                    <a:pt x="486" y="860"/>
                  </a:lnTo>
                  <a:lnTo>
                    <a:pt x="507" y="857"/>
                  </a:lnTo>
                  <a:lnTo>
                    <a:pt x="527" y="853"/>
                  </a:lnTo>
                  <a:lnTo>
                    <a:pt x="547" y="848"/>
                  </a:lnTo>
                  <a:lnTo>
                    <a:pt x="568" y="841"/>
                  </a:lnTo>
                  <a:lnTo>
                    <a:pt x="589" y="834"/>
                  </a:lnTo>
                  <a:lnTo>
                    <a:pt x="608" y="826"/>
                  </a:lnTo>
                  <a:lnTo>
                    <a:pt x="628" y="815"/>
                  </a:lnTo>
                  <a:lnTo>
                    <a:pt x="647" y="805"/>
                  </a:lnTo>
                  <a:lnTo>
                    <a:pt x="647"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1" name="Freeform 66"/>
            <p:cNvSpPr>
              <a:spLocks/>
            </p:cNvSpPr>
            <p:nvPr userDrawn="1"/>
          </p:nvSpPr>
          <p:spPr bwMode="auto">
            <a:xfrm>
              <a:off x="3494" y="1066"/>
              <a:ext cx="196" cy="196"/>
            </a:xfrm>
            <a:custGeom>
              <a:avLst/>
              <a:gdLst>
                <a:gd name="T0" fmla="*/ 605 w 783"/>
                <a:gd name="T1" fmla="*/ 719 h 783"/>
                <a:gd name="T2" fmla="*/ 652 w 783"/>
                <a:gd name="T3" fmla="*/ 684 h 783"/>
                <a:gd name="T4" fmla="*/ 692 w 783"/>
                <a:gd name="T5" fmla="*/ 642 h 783"/>
                <a:gd name="T6" fmla="*/ 725 w 783"/>
                <a:gd name="T7" fmla="*/ 595 h 783"/>
                <a:gd name="T8" fmla="*/ 751 w 783"/>
                <a:gd name="T9" fmla="*/ 546 h 783"/>
                <a:gd name="T10" fmla="*/ 769 w 783"/>
                <a:gd name="T11" fmla="*/ 492 h 783"/>
                <a:gd name="T12" fmla="*/ 781 w 783"/>
                <a:gd name="T13" fmla="*/ 438 h 783"/>
                <a:gd name="T14" fmla="*/ 783 w 783"/>
                <a:gd name="T15" fmla="*/ 380 h 783"/>
                <a:gd name="T16" fmla="*/ 777 w 783"/>
                <a:gd name="T17" fmla="*/ 324 h 783"/>
                <a:gd name="T18" fmla="*/ 762 w 783"/>
                <a:gd name="T19" fmla="*/ 267 h 783"/>
                <a:gd name="T20" fmla="*/ 740 w 783"/>
                <a:gd name="T21" fmla="*/ 214 h 783"/>
                <a:gd name="T22" fmla="*/ 719 w 783"/>
                <a:gd name="T23" fmla="*/ 178 h 783"/>
                <a:gd name="T24" fmla="*/ 684 w 783"/>
                <a:gd name="T25" fmla="*/ 132 h 783"/>
                <a:gd name="T26" fmla="*/ 642 w 783"/>
                <a:gd name="T27" fmla="*/ 91 h 783"/>
                <a:gd name="T28" fmla="*/ 595 w 783"/>
                <a:gd name="T29" fmla="*/ 57 h 783"/>
                <a:gd name="T30" fmla="*/ 546 w 783"/>
                <a:gd name="T31" fmla="*/ 31 h 783"/>
                <a:gd name="T32" fmla="*/ 493 w 783"/>
                <a:gd name="T33" fmla="*/ 13 h 783"/>
                <a:gd name="T34" fmla="*/ 437 w 783"/>
                <a:gd name="T35" fmla="*/ 3 h 783"/>
                <a:gd name="T36" fmla="*/ 380 w 783"/>
                <a:gd name="T37" fmla="*/ 0 h 783"/>
                <a:gd name="T38" fmla="*/ 324 w 783"/>
                <a:gd name="T39" fmla="*/ 5 h 783"/>
                <a:gd name="T40" fmla="*/ 267 w 783"/>
                <a:gd name="T41" fmla="*/ 19 h 783"/>
                <a:gd name="T42" fmla="*/ 214 w 783"/>
                <a:gd name="T43" fmla="*/ 43 h 783"/>
                <a:gd name="T44" fmla="*/ 179 w 783"/>
                <a:gd name="T45" fmla="*/ 62 h 783"/>
                <a:gd name="T46" fmla="*/ 132 w 783"/>
                <a:gd name="T47" fmla="*/ 99 h 783"/>
                <a:gd name="T48" fmla="*/ 91 w 783"/>
                <a:gd name="T49" fmla="*/ 139 h 783"/>
                <a:gd name="T50" fmla="*/ 57 w 783"/>
                <a:gd name="T51" fmla="*/ 186 h 783"/>
                <a:gd name="T52" fmla="*/ 31 w 783"/>
                <a:gd name="T53" fmla="*/ 237 h 783"/>
                <a:gd name="T54" fmla="*/ 13 w 783"/>
                <a:gd name="T55" fmla="*/ 289 h 783"/>
                <a:gd name="T56" fmla="*/ 3 w 783"/>
                <a:gd name="T57" fmla="*/ 345 h 783"/>
                <a:gd name="T58" fmla="*/ 0 w 783"/>
                <a:gd name="T59" fmla="*/ 401 h 783"/>
                <a:gd name="T60" fmla="*/ 5 w 783"/>
                <a:gd name="T61" fmla="*/ 459 h 783"/>
                <a:gd name="T62" fmla="*/ 20 w 783"/>
                <a:gd name="T63" fmla="*/ 515 h 783"/>
                <a:gd name="T64" fmla="*/ 43 w 783"/>
                <a:gd name="T65" fmla="*/ 569 h 783"/>
                <a:gd name="T66" fmla="*/ 63 w 783"/>
                <a:gd name="T67" fmla="*/ 604 h 783"/>
                <a:gd name="T68" fmla="*/ 99 w 783"/>
                <a:gd name="T69" fmla="*/ 651 h 783"/>
                <a:gd name="T70" fmla="*/ 139 w 783"/>
                <a:gd name="T71" fmla="*/ 692 h 783"/>
                <a:gd name="T72" fmla="*/ 186 w 783"/>
                <a:gd name="T73" fmla="*/ 724 h 783"/>
                <a:gd name="T74" fmla="*/ 237 w 783"/>
                <a:gd name="T75" fmla="*/ 750 h 783"/>
                <a:gd name="T76" fmla="*/ 289 w 783"/>
                <a:gd name="T77" fmla="*/ 769 h 783"/>
                <a:gd name="T78" fmla="*/ 345 w 783"/>
                <a:gd name="T79" fmla="*/ 780 h 783"/>
                <a:gd name="T80" fmla="*/ 401 w 783"/>
                <a:gd name="T81" fmla="*/ 783 h 783"/>
                <a:gd name="T82" fmla="*/ 459 w 783"/>
                <a:gd name="T83" fmla="*/ 776 h 783"/>
                <a:gd name="T84" fmla="*/ 515 w 783"/>
                <a:gd name="T85" fmla="*/ 762 h 783"/>
                <a:gd name="T86" fmla="*/ 569 w 783"/>
                <a:gd name="T87" fmla="*/ 74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86" y="730"/>
                  </a:moveTo>
                  <a:lnTo>
                    <a:pt x="586" y="730"/>
                  </a:lnTo>
                  <a:lnTo>
                    <a:pt x="605" y="719"/>
                  </a:lnTo>
                  <a:lnTo>
                    <a:pt x="620" y="709"/>
                  </a:lnTo>
                  <a:lnTo>
                    <a:pt x="636" y="697"/>
                  </a:lnTo>
                  <a:lnTo>
                    <a:pt x="652" y="684"/>
                  </a:lnTo>
                  <a:lnTo>
                    <a:pt x="666" y="671"/>
                  </a:lnTo>
                  <a:lnTo>
                    <a:pt x="679" y="657"/>
                  </a:lnTo>
                  <a:lnTo>
                    <a:pt x="692" y="642"/>
                  </a:lnTo>
                  <a:lnTo>
                    <a:pt x="704" y="628"/>
                  </a:lnTo>
                  <a:lnTo>
                    <a:pt x="714" y="612"/>
                  </a:lnTo>
                  <a:lnTo>
                    <a:pt x="725" y="595"/>
                  </a:lnTo>
                  <a:lnTo>
                    <a:pt x="735" y="580"/>
                  </a:lnTo>
                  <a:lnTo>
                    <a:pt x="743" y="563"/>
                  </a:lnTo>
                  <a:lnTo>
                    <a:pt x="751" y="546"/>
                  </a:lnTo>
                  <a:lnTo>
                    <a:pt x="758" y="528"/>
                  </a:lnTo>
                  <a:lnTo>
                    <a:pt x="764" y="511"/>
                  </a:lnTo>
                  <a:lnTo>
                    <a:pt x="769" y="492"/>
                  </a:lnTo>
                  <a:lnTo>
                    <a:pt x="774" y="474"/>
                  </a:lnTo>
                  <a:lnTo>
                    <a:pt x="778" y="456"/>
                  </a:lnTo>
                  <a:lnTo>
                    <a:pt x="781" y="438"/>
                  </a:lnTo>
                  <a:lnTo>
                    <a:pt x="782" y="418"/>
                  </a:lnTo>
                  <a:lnTo>
                    <a:pt x="783" y="400"/>
                  </a:lnTo>
                  <a:lnTo>
                    <a:pt x="783" y="380"/>
                  </a:lnTo>
                  <a:lnTo>
                    <a:pt x="782" y="362"/>
                  </a:lnTo>
                  <a:lnTo>
                    <a:pt x="779" y="343"/>
                  </a:lnTo>
                  <a:lnTo>
                    <a:pt x="777" y="324"/>
                  </a:lnTo>
                  <a:lnTo>
                    <a:pt x="773" y="305"/>
                  </a:lnTo>
                  <a:lnTo>
                    <a:pt x="769" y="287"/>
                  </a:lnTo>
                  <a:lnTo>
                    <a:pt x="762" y="267"/>
                  </a:lnTo>
                  <a:lnTo>
                    <a:pt x="756" y="249"/>
                  </a:lnTo>
                  <a:lnTo>
                    <a:pt x="748" y="231"/>
                  </a:lnTo>
                  <a:lnTo>
                    <a:pt x="740" y="214"/>
                  </a:lnTo>
                  <a:lnTo>
                    <a:pt x="730" y="195"/>
                  </a:lnTo>
                  <a:lnTo>
                    <a:pt x="730" y="195"/>
                  </a:lnTo>
                  <a:lnTo>
                    <a:pt x="719" y="178"/>
                  </a:lnTo>
                  <a:lnTo>
                    <a:pt x="709" y="161"/>
                  </a:lnTo>
                  <a:lnTo>
                    <a:pt x="697" y="146"/>
                  </a:lnTo>
                  <a:lnTo>
                    <a:pt x="684" y="132"/>
                  </a:lnTo>
                  <a:lnTo>
                    <a:pt x="671" y="117"/>
                  </a:lnTo>
                  <a:lnTo>
                    <a:pt x="657" y="103"/>
                  </a:lnTo>
                  <a:lnTo>
                    <a:pt x="642" y="91"/>
                  </a:lnTo>
                  <a:lnTo>
                    <a:pt x="627" y="78"/>
                  </a:lnTo>
                  <a:lnTo>
                    <a:pt x="612" y="68"/>
                  </a:lnTo>
                  <a:lnTo>
                    <a:pt x="595" y="57"/>
                  </a:lnTo>
                  <a:lnTo>
                    <a:pt x="580" y="48"/>
                  </a:lnTo>
                  <a:lnTo>
                    <a:pt x="563" y="39"/>
                  </a:lnTo>
                  <a:lnTo>
                    <a:pt x="546" y="31"/>
                  </a:lnTo>
                  <a:lnTo>
                    <a:pt x="528" y="25"/>
                  </a:lnTo>
                  <a:lnTo>
                    <a:pt x="511" y="18"/>
                  </a:lnTo>
                  <a:lnTo>
                    <a:pt x="493" y="13"/>
                  </a:lnTo>
                  <a:lnTo>
                    <a:pt x="474" y="9"/>
                  </a:lnTo>
                  <a:lnTo>
                    <a:pt x="456" y="5"/>
                  </a:lnTo>
                  <a:lnTo>
                    <a:pt x="437" y="3"/>
                  </a:lnTo>
                  <a:lnTo>
                    <a:pt x="418" y="0"/>
                  </a:lnTo>
                  <a:lnTo>
                    <a:pt x="400" y="0"/>
                  </a:lnTo>
                  <a:lnTo>
                    <a:pt x="380" y="0"/>
                  </a:lnTo>
                  <a:lnTo>
                    <a:pt x="362" y="0"/>
                  </a:lnTo>
                  <a:lnTo>
                    <a:pt x="343" y="3"/>
                  </a:lnTo>
                  <a:lnTo>
                    <a:pt x="324" y="5"/>
                  </a:lnTo>
                  <a:lnTo>
                    <a:pt x="305" y="9"/>
                  </a:lnTo>
                  <a:lnTo>
                    <a:pt x="287" y="14"/>
                  </a:lnTo>
                  <a:lnTo>
                    <a:pt x="267" y="19"/>
                  </a:lnTo>
                  <a:lnTo>
                    <a:pt x="249" y="26"/>
                  </a:lnTo>
                  <a:lnTo>
                    <a:pt x="231" y="34"/>
                  </a:lnTo>
                  <a:lnTo>
                    <a:pt x="214" y="43"/>
                  </a:lnTo>
                  <a:lnTo>
                    <a:pt x="195" y="52"/>
                  </a:lnTo>
                  <a:lnTo>
                    <a:pt x="195" y="52"/>
                  </a:lnTo>
                  <a:lnTo>
                    <a:pt x="179" y="62"/>
                  </a:lnTo>
                  <a:lnTo>
                    <a:pt x="162" y="74"/>
                  </a:lnTo>
                  <a:lnTo>
                    <a:pt x="146" y="86"/>
                  </a:lnTo>
                  <a:lnTo>
                    <a:pt x="132" y="99"/>
                  </a:lnTo>
                  <a:lnTo>
                    <a:pt x="117" y="112"/>
                  </a:lnTo>
                  <a:lnTo>
                    <a:pt x="103" y="125"/>
                  </a:lnTo>
                  <a:lnTo>
                    <a:pt x="91" y="139"/>
                  </a:lnTo>
                  <a:lnTo>
                    <a:pt x="78" y="155"/>
                  </a:lnTo>
                  <a:lnTo>
                    <a:pt x="68" y="171"/>
                  </a:lnTo>
                  <a:lnTo>
                    <a:pt x="57" y="186"/>
                  </a:lnTo>
                  <a:lnTo>
                    <a:pt x="48" y="203"/>
                  </a:lnTo>
                  <a:lnTo>
                    <a:pt x="39" y="219"/>
                  </a:lnTo>
                  <a:lnTo>
                    <a:pt x="31" y="237"/>
                  </a:lnTo>
                  <a:lnTo>
                    <a:pt x="25" y="254"/>
                  </a:lnTo>
                  <a:lnTo>
                    <a:pt x="18" y="272"/>
                  </a:lnTo>
                  <a:lnTo>
                    <a:pt x="13" y="289"/>
                  </a:lnTo>
                  <a:lnTo>
                    <a:pt x="9" y="307"/>
                  </a:lnTo>
                  <a:lnTo>
                    <a:pt x="5" y="327"/>
                  </a:lnTo>
                  <a:lnTo>
                    <a:pt x="3" y="345"/>
                  </a:lnTo>
                  <a:lnTo>
                    <a:pt x="0" y="363"/>
                  </a:lnTo>
                  <a:lnTo>
                    <a:pt x="0" y="383"/>
                  </a:lnTo>
                  <a:lnTo>
                    <a:pt x="0" y="401"/>
                  </a:lnTo>
                  <a:lnTo>
                    <a:pt x="0" y="421"/>
                  </a:lnTo>
                  <a:lnTo>
                    <a:pt x="3" y="439"/>
                  </a:lnTo>
                  <a:lnTo>
                    <a:pt x="5" y="459"/>
                  </a:lnTo>
                  <a:lnTo>
                    <a:pt x="9" y="477"/>
                  </a:lnTo>
                  <a:lnTo>
                    <a:pt x="14" y="496"/>
                  </a:lnTo>
                  <a:lnTo>
                    <a:pt x="20" y="515"/>
                  </a:lnTo>
                  <a:lnTo>
                    <a:pt x="26" y="533"/>
                  </a:lnTo>
                  <a:lnTo>
                    <a:pt x="34" y="551"/>
                  </a:lnTo>
                  <a:lnTo>
                    <a:pt x="43" y="569"/>
                  </a:lnTo>
                  <a:lnTo>
                    <a:pt x="52" y="586"/>
                  </a:lnTo>
                  <a:lnTo>
                    <a:pt x="52" y="586"/>
                  </a:lnTo>
                  <a:lnTo>
                    <a:pt x="63" y="604"/>
                  </a:lnTo>
                  <a:lnTo>
                    <a:pt x="74" y="620"/>
                  </a:lnTo>
                  <a:lnTo>
                    <a:pt x="86" y="636"/>
                  </a:lnTo>
                  <a:lnTo>
                    <a:pt x="99" y="651"/>
                  </a:lnTo>
                  <a:lnTo>
                    <a:pt x="112" y="666"/>
                  </a:lnTo>
                  <a:lnTo>
                    <a:pt x="125" y="679"/>
                  </a:lnTo>
                  <a:lnTo>
                    <a:pt x="139" y="692"/>
                  </a:lnTo>
                  <a:lnTo>
                    <a:pt x="155" y="703"/>
                  </a:lnTo>
                  <a:lnTo>
                    <a:pt x="171" y="714"/>
                  </a:lnTo>
                  <a:lnTo>
                    <a:pt x="186" y="724"/>
                  </a:lnTo>
                  <a:lnTo>
                    <a:pt x="203" y="735"/>
                  </a:lnTo>
                  <a:lnTo>
                    <a:pt x="219" y="743"/>
                  </a:lnTo>
                  <a:lnTo>
                    <a:pt x="237" y="750"/>
                  </a:lnTo>
                  <a:lnTo>
                    <a:pt x="254" y="758"/>
                  </a:lnTo>
                  <a:lnTo>
                    <a:pt x="272" y="763"/>
                  </a:lnTo>
                  <a:lnTo>
                    <a:pt x="289" y="769"/>
                  </a:lnTo>
                  <a:lnTo>
                    <a:pt x="308" y="774"/>
                  </a:lnTo>
                  <a:lnTo>
                    <a:pt x="327" y="778"/>
                  </a:lnTo>
                  <a:lnTo>
                    <a:pt x="345" y="780"/>
                  </a:lnTo>
                  <a:lnTo>
                    <a:pt x="364" y="782"/>
                  </a:lnTo>
                  <a:lnTo>
                    <a:pt x="383" y="783"/>
                  </a:lnTo>
                  <a:lnTo>
                    <a:pt x="401" y="783"/>
                  </a:lnTo>
                  <a:lnTo>
                    <a:pt x="421" y="782"/>
                  </a:lnTo>
                  <a:lnTo>
                    <a:pt x="439" y="779"/>
                  </a:lnTo>
                  <a:lnTo>
                    <a:pt x="459" y="776"/>
                  </a:lnTo>
                  <a:lnTo>
                    <a:pt x="477" y="773"/>
                  </a:lnTo>
                  <a:lnTo>
                    <a:pt x="496" y="769"/>
                  </a:lnTo>
                  <a:lnTo>
                    <a:pt x="515" y="762"/>
                  </a:lnTo>
                  <a:lnTo>
                    <a:pt x="533" y="756"/>
                  </a:lnTo>
                  <a:lnTo>
                    <a:pt x="551" y="748"/>
                  </a:lnTo>
                  <a:lnTo>
                    <a:pt x="569" y="740"/>
                  </a:lnTo>
                  <a:lnTo>
                    <a:pt x="586" y="730"/>
                  </a:lnTo>
                  <a:lnTo>
                    <a:pt x="586"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2" name="Freeform 67"/>
            <p:cNvSpPr>
              <a:spLocks/>
            </p:cNvSpPr>
            <p:nvPr userDrawn="1"/>
          </p:nvSpPr>
          <p:spPr bwMode="auto">
            <a:xfrm>
              <a:off x="3631" y="1296"/>
              <a:ext cx="175" cy="175"/>
            </a:xfrm>
            <a:custGeom>
              <a:avLst/>
              <a:gdLst>
                <a:gd name="T0" fmla="*/ 646 w 702"/>
                <a:gd name="T1" fmla="*/ 160 h 702"/>
                <a:gd name="T2" fmla="*/ 614 w 702"/>
                <a:gd name="T3" fmla="*/ 117 h 702"/>
                <a:gd name="T4" fmla="*/ 577 w 702"/>
                <a:gd name="T5" fmla="*/ 81 h 702"/>
                <a:gd name="T6" fmla="*/ 536 w 702"/>
                <a:gd name="T7" fmla="*/ 52 h 702"/>
                <a:gd name="T8" fmla="*/ 490 w 702"/>
                <a:gd name="T9" fmla="*/ 29 h 702"/>
                <a:gd name="T10" fmla="*/ 442 w 702"/>
                <a:gd name="T11" fmla="*/ 12 h 702"/>
                <a:gd name="T12" fmla="*/ 392 w 702"/>
                <a:gd name="T13" fmla="*/ 3 h 702"/>
                <a:gd name="T14" fmla="*/ 343 w 702"/>
                <a:gd name="T15" fmla="*/ 0 h 702"/>
                <a:gd name="T16" fmla="*/ 291 w 702"/>
                <a:gd name="T17" fmla="*/ 5 h 702"/>
                <a:gd name="T18" fmla="*/ 241 w 702"/>
                <a:gd name="T19" fmla="*/ 18 h 702"/>
                <a:gd name="T20" fmla="*/ 192 w 702"/>
                <a:gd name="T21" fmla="*/ 38 h 702"/>
                <a:gd name="T22" fmla="*/ 160 w 702"/>
                <a:gd name="T23" fmla="*/ 56 h 702"/>
                <a:gd name="T24" fmla="*/ 119 w 702"/>
                <a:gd name="T25" fmla="*/ 89 h 702"/>
                <a:gd name="T26" fmla="*/ 82 w 702"/>
                <a:gd name="T27" fmla="*/ 125 h 702"/>
                <a:gd name="T28" fmla="*/ 52 w 702"/>
                <a:gd name="T29" fmla="*/ 167 h 702"/>
                <a:gd name="T30" fmla="*/ 29 w 702"/>
                <a:gd name="T31" fmla="*/ 213 h 702"/>
                <a:gd name="T32" fmla="*/ 13 w 702"/>
                <a:gd name="T33" fmla="*/ 259 h 702"/>
                <a:gd name="T34" fmla="*/ 3 w 702"/>
                <a:gd name="T35" fmla="*/ 310 h 702"/>
                <a:gd name="T36" fmla="*/ 0 w 702"/>
                <a:gd name="T37" fmla="*/ 360 h 702"/>
                <a:gd name="T38" fmla="*/ 5 w 702"/>
                <a:gd name="T39" fmla="*/ 412 h 702"/>
                <a:gd name="T40" fmla="*/ 18 w 702"/>
                <a:gd name="T41" fmla="*/ 461 h 702"/>
                <a:gd name="T42" fmla="*/ 39 w 702"/>
                <a:gd name="T43" fmla="*/ 511 h 702"/>
                <a:gd name="T44" fmla="*/ 57 w 702"/>
                <a:gd name="T45" fmla="*/ 542 h 702"/>
                <a:gd name="T46" fmla="*/ 89 w 702"/>
                <a:gd name="T47" fmla="*/ 584 h 702"/>
                <a:gd name="T48" fmla="*/ 126 w 702"/>
                <a:gd name="T49" fmla="*/ 620 h 702"/>
                <a:gd name="T50" fmla="*/ 168 w 702"/>
                <a:gd name="T51" fmla="*/ 650 h 702"/>
                <a:gd name="T52" fmla="*/ 212 w 702"/>
                <a:gd name="T53" fmla="*/ 674 h 702"/>
                <a:gd name="T54" fmla="*/ 261 w 702"/>
                <a:gd name="T55" fmla="*/ 689 h 702"/>
                <a:gd name="T56" fmla="*/ 310 w 702"/>
                <a:gd name="T57" fmla="*/ 700 h 702"/>
                <a:gd name="T58" fmla="*/ 361 w 702"/>
                <a:gd name="T59" fmla="*/ 702 h 702"/>
                <a:gd name="T60" fmla="*/ 412 w 702"/>
                <a:gd name="T61" fmla="*/ 697 h 702"/>
                <a:gd name="T62" fmla="*/ 463 w 702"/>
                <a:gd name="T63" fmla="*/ 684 h 702"/>
                <a:gd name="T64" fmla="*/ 511 w 702"/>
                <a:gd name="T65" fmla="*/ 663 h 702"/>
                <a:gd name="T66" fmla="*/ 542 w 702"/>
                <a:gd name="T67" fmla="*/ 645 h 702"/>
                <a:gd name="T68" fmla="*/ 585 w 702"/>
                <a:gd name="T69" fmla="*/ 614 h 702"/>
                <a:gd name="T70" fmla="*/ 622 w 702"/>
                <a:gd name="T71" fmla="*/ 576 h 702"/>
                <a:gd name="T72" fmla="*/ 650 w 702"/>
                <a:gd name="T73" fmla="*/ 534 h 702"/>
                <a:gd name="T74" fmla="*/ 674 w 702"/>
                <a:gd name="T75" fmla="*/ 490 h 702"/>
                <a:gd name="T76" fmla="*/ 691 w 702"/>
                <a:gd name="T77" fmla="*/ 442 h 702"/>
                <a:gd name="T78" fmla="*/ 700 w 702"/>
                <a:gd name="T79" fmla="*/ 392 h 702"/>
                <a:gd name="T80" fmla="*/ 702 w 702"/>
                <a:gd name="T81" fmla="*/ 341 h 702"/>
                <a:gd name="T82" fmla="*/ 697 w 702"/>
                <a:gd name="T83" fmla="*/ 291 h 702"/>
                <a:gd name="T84" fmla="*/ 684 w 702"/>
                <a:gd name="T85" fmla="*/ 240 h 702"/>
                <a:gd name="T86" fmla="*/ 665 w 702"/>
                <a:gd name="T87" fmla="*/ 19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5" y="176"/>
                  </a:moveTo>
                  <a:lnTo>
                    <a:pt x="655" y="176"/>
                  </a:lnTo>
                  <a:lnTo>
                    <a:pt x="646" y="160"/>
                  </a:lnTo>
                  <a:lnTo>
                    <a:pt x="636" y="145"/>
                  </a:lnTo>
                  <a:lnTo>
                    <a:pt x="625" y="132"/>
                  </a:lnTo>
                  <a:lnTo>
                    <a:pt x="614" y="117"/>
                  </a:lnTo>
                  <a:lnTo>
                    <a:pt x="602" y="104"/>
                  </a:lnTo>
                  <a:lnTo>
                    <a:pt x="590" y="93"/>
                  </a:lnTo>
                  <a:lnTo>
                    <a:pt x="577" y="81"/>
                  </a:lnTo>
                  <a:lnTo>
                    <a:pt x="563" y="70"/>
                  </a:lnTo>
                  <a:lnTo>
                    <a:pt x="550" y="61"/>
                  </a:lnTo>
                  <a:lnTo>
                    <a:pt x="536" y="52"/>
                  </a:lnTo>
                  <a:lnTo>
                    <a:pt x="520" y="43"/>
                  </a:lnTo>
                  <a:lnTo>
                    <a:pt x="506" y="35"/>
                  </a:lnTo>
                  <a:lnTo>
                    <a:pt x="490" y="29"/>
                  </a:lnTo>
                  <a:lnTo>
                    <a:pt x="474" y="22"/>
                  </a:lnTo>
                  <a:lnTo>
                    <a:pt x="459" y="17"/>
                  </a:lnTo>
                  <a:lnTo>
                    <a:pt x="442" y="12"/>
                  </a:lnTo>
                  <a:lnTo>
                    <a:pt x="426" y="8"/>
                  </a:lnTo>
                  <a:lnTo>
                    <a:pt x="409" y="5"/>
                  </a:lnTo>
                  <a:lnTo>
                    <a:pt x="392" y="3"/>
                  </a:lnTo>
                  <a:lnTo>
                    <a:pt x="375" y="0"/>
                  </a:lnTo>
                  <a:lnTo>
                    <a:pt x="360" y="0"/>
                  </a:lnTo>
                  <a:lnTo>
                    <a:pt x="343" y="0"/>
                  </a:lnTo>
                  <a:lnTo>
                    <a:pt x="324" y="1"/>
                  </a:lnTo>
                  <a:lnTo>
                    <a:pt x="308" y="3"/>
                  </a:lnTo>
                  <a:lnTo>
                    <a:pt x="291" y="5"/>
                  </a:lnTo>
                  <a:lnTo>
                    <a:pt x="274" y="8"/>
                  </a:lnTo>
                  <a:lnTo>
                    <a:pt x="258" y="13"/>
                  </a:lnTo>
                  <a:lnTo>
                    <a:pt x="241" y="18"/>
                  </a:lnTo>
                  <a:lnTo>
                    <a:pt x="224" y="24"/>
                  </a:lnTo>
                  <a:lnTo>
                    <a:pt x="208" y="30"/>
                  </a:lnTo>
                  <a:lnTo>
                    <a:pt x="192" y="38"/>
                  </a:lnTo>
                  <a:lnTo>
                    <a:pt x="176" y="47"/>
                  </a:lnTo>
                  <a:lnTo>
                    <a:pt x="176" y="47"/>
                  </a:lnTo>
                  <a:lnTo>
                    <a:pt x="160" y="56"/>
                  </a:lnTo>
                  <a:lnTo>
                    <a:pt x="146" y="67"/>
                  </a:lnTo>
                  <a:lnTo>
                    <a:pt x="132" y="77"/>
                  </a:lnTo>
                  <a:lnTo>
                    <a:pt x="119" y="89"/>
                  </a:lnTo>
                  <a:lnTo>
                    <a:pt x="106" y="100"/>
                  </a:lnTo>
                  <a:lnTo>
                    <a:pt x="94" y="112"/>
                  </a:lnTo>
                  <a:lnTo>
                    <a:pt x="82" y="125"/>
                  </a:lnTo>
                  <a:lnTo>
                    <a:pt x="72" y="140"/>
                  </a:lnTo>
                  <a:lnTo>
                    <a:pt x="61" y="153"/>
                  </a:lnTo>
                  <a:lnTo>
                    <a:pt x="52" y="167"/>
                  </a:lnTo>
                  <a:lnTo>
                    <a:pt x="44" y="183"/>
                  </a:lnTo>
                  <a:lnTo>
                    <a:pt x="36" y="197"/>
                  </a:lnTo>
                  <a:lnTo>
                    <a:pt x="29" y="213"/>
                  </a:lnTo>
                  <a:lnTo>
                    <a:pt x="22" y="228"/>
                  </a:lnTo>
                  <a:lnTo>
                    <a:pt x="17" y="244"/>
                  </a:lnTo>
                  <a:lnTo>
                    <a:pt x="13" y="259"/>
                  </a:lnTo>
                  <a:lnTo>
                    <a:pt x="8" y="276"/>
                  </a:lnTo>
                  <a:lnTo>
                    <a:pt x="5" y="293"/>
                  </a:lnTo>
                  <a:lnTo>
                    <a:pt x="3" y="310"/>
                  </a:lnTo>
                  <a:lnTo>
                    <a:pt x="1" y="326"/>
                  </a:lnTo>
                  <a:lnTo>
                    <a:pt x="0" y="343"/>
                  </a:lnTo>
                  <a:lnTo>
                    <a:pt x="0" y="360"/>
                  </a:lnTo>
                  <a:lnTo>
                    <a:pt x="1" y="378"/>
                  </a:lnTo>
                  <a:lnTo>
                    <a:pt x="3" y="395"/>
                  </a:lnTo>
                  <a:lnTo>
                    <a:pt x="5" y="412"/>
                  </a:lnTo>
                  <a:lnTo>
                    <a:pt x="9" y="429"/>
                  </a:lnTo>
                  <a:lnTo>
                    <a:pt x="13" y="444"/>
                  </a:lnTo>
                  <a:lnTo>
                    <a:pt x="18" y="461"/>
                  </a:lnTo>
                  <a:lnTo>
                    <a:pt x="25" y="478"/>
                  </a:lnTo>
                  <a:lnTo>
                    <a:pt x="31" y="494"/>
                  </a:lnTo>
                  <a:lnTo>
                    <a:pt x="39" y="511"/>
                  </a:lnTo>
                  <a:lnTo>
                    <a:pt x="47" y="526"/>
                  </a:lnTo>
                  <a:lnTo>
                    <a:pt x="47" y="526"/>
                  </a:lnTo>
                  <a:lnTo>
                    <a:pt x="57" y="542"/>
                  </a:lnTo>
                  <a:lnTo>
                    <a:pt x="66" y="556"/>
                  </a:lnTo>
                  <a:lnTo>
                    <a:pt x="78" y="571"/>
                  </a:lnTo>
                  <a:lnTo>
                    <a:pt x="89" y="584"/>
                  </a:lnTo>
                  <a:lnTo>
                    <a:pt x="100" y="597"/>
                  </a:lnTo>
                  <a:lnTo>
                    <a:pt x="113" y="609"/>
                  </a:lnTo>
                  <a:lnTo>
                    <a:pt x="126" y="620"/>
                  </a:lnTo>
                  <a:lnTo>
                    <a:pt x="139" y="631"/>
                  </a:lnTo>
                  <a:lnTo>
                    <a:pt x="154" y="641"/>
                  </a:lnTo>
                  <a:lnTo>
                    <a:pt x="168" y="650"/>
                  </a:lnTo>
                  <a:lnTo>
                    <a:pt x="182" y="658"/>
                  </a:lnTo>
                  <a:lnTo>
                    <a:pt x="198" y="666"/>
                  </a:lnTo>
                  <a:lnTo>
                    <a:pt x="212" y="674"/>
                  </a:lnTo>
                  <a:lnTo>
                    <a:pt x="228" y="680"/>
                  </a:lnTo>
                  <a:lnTo>
                    <a:pt x="245" y="685"/>
                  </a:lnTo>
                  <a:lnTo>
                    <a:pt x="261" y="689"/>
                  </a:lnTo>
                  <a:lnTo>
                    <a:pt x="278" y="695"/>
                  </a:lnTo>
                  <a:lnTo>
                    <a:pt x="293" y="697"/>
                  </a:lnTo>
                  <a:lnTo>
                    <a:pt x="310" y="700"/>
                  </a:lnTo>
                  <a:lnTo>
                    <a:pt x="327" y="701"/>
                  </a:lnTo>
                  <a:lnTo>
                    <a:pt x="344" y="702"/>
                  </a:lnTo>
                  <a:lnTo>
                    <a:pt x="361" y="702"/>
                  </a:lnTo>
                  <a:lnTo>
                    <a:pt x="378" y="701"/>
                  </a:lnTo>
                  <a:lnTo>
                    <a:pt x="395" y="700"/>
                  </a:lnTo>
                  <a:lnTo>
                    <a:pt x="412" y="697"/>
                  </a:lnTo>
                  <a:lnTo>
                    <a:pt x="429" y="693"/>
                  </a:lnTo>
                  <a:lnTo>
                    <a:pt x="446" y="689"/>
                  </a:lnTo>
                  <a:lnTo>
                    <a:pt x="463" y="684"/>
                  </a:lnTo>
                  <a:lnTo>
                    <a:pt x="478" y="678"/>
                  </a:lnTo>
                  <a:lnTo>
                    <a:pt x="495" y="671"/>
                  </a:lnTo>
                  <a:lnTo>
                    <a:pt x="511" y="663"/>
                  </a:lnTo>
                  <a:lnTo>
                    <a:pt x="526" y="655"/>
                  </a:lnTo>
                  <a:lnTo>
                    <a:pt x="526" y="655"/>
                  </a:lnTo>
                  <a:lnTo>
                    <a:pt x="542" y="645"/>
                  </a:lnTo>
                  <a:lnTo>
                    <a:pt x="558" y="636"/>
                  </a:lnTo>
                  <a:lnTo>
                    <a:pt x="571" y="624"/>
                  </a:lnTo>
                  <a:lnTo>
                    <a:pt x="585" y="614"/>
                  </a:lnTo>
                  <a:lnTo>
                    <a:pt x="598" y="602"/>
                  </a:lnTo>
                  <a:lnTo>
                    <a:pt x="610" y="589"/>
                  </a:lnTo>
                  <a:lnTo>
                    <a:pt x="622" y="576"/>
                  </a:lnTo>
                  <a:lnTo>
                    <a:pt x="632" y="563"/>
                  </a:lnTo>
                  <a:lnTo>
                    <a:pt x="641" y="549"/>
                  </a:lnTo>
                  <a:lnTo>
                    <a:pt x="650" y="534"/>
                  </a:lnTo>
                  <a:lnTo>
                    <a:pt x="659" y="520"/>
                  </a:lnTo>
                  <a:lnTo>
                    <a:pt x="667" y="504"/>
                  </a:lnTo>
                  <a:lnTo>
                    <a:pt x="674" y="490"/>
                  </a:lnTo>
                  <a:lnTo>
                    <a:pt x="680" y="474"/>
                  </a:lnTo>
                  <a:lnTo>
                    <a:pt x="685" y="457"/>
                  </a:lnTo>
                  <a:lnTo>
                    <a:pt x="691" y="442"/>
                  </a:lnTo>
                  <a:lnTo>
                    <a:pt x="695" y="425"/>
                  </a:lnTo>
                  <a:lnTo>
                    <a:pt x="697" y="409"/>
                  </a:lnTo>
                  <a:lnTo>
                    <a:pt x="700" y="392"/>
                  </a:lnTo>
                  <a:lnTo>
                    <a:pt x="702" y="375"/>
                  </a:lnTo>
                  <a:lnTo>
                    <a:pt x="702" y="358"/>
                  </a:lnTo>
                  <a:lnTo>
                    <a:pt x="702" y="341"/>
                  </a:lnTo>
                  <a:lnTo>
                    <a:pt x="701" y="325"/>
                  </a:lnTo>
                  <a:lnTo>
                    <a:pt x="700" y="308"/>
                  </a:lnTo>
                  <a:lnTo>
                    <a:pt x="697" y="291"/>
                  </a:lnTo>
                  <a:lnTo>
                    <a:pt x="695" y="274"/>
                  </a:lnTo>
                  <a:lnTo>
                    <a:pt x="689" y="257"/>
                  </a:lnTo>
                  <a:lnTo>
                    <a:pt x="684" y="240"/>
                  </a:lnTo>
                  <a:lnTo>
                    <a:pt x="679" y="224"/>
                  </a:lnTo>
                  <a:lnTo>
                    <a:pt x="672" y="207"/>
                  </a:lnTo>
                  <a:lnTo>
                    <a:pt x="665" y="192"/>
                  </a:lnTo>
                  <a:lnTo>
                    <a:pt x="655" y="176"/>
                  </a:lnTo>
                  <a:lnTo>
                    <a:pt x="655"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3" name="Freeform 68"/>
            <p:cNvSpPr>
              <a:spLocks/>
            </p:cNvSpPr>
            <p:nvPr userDrawn="1"/>
          </p:nvSpPr>
          <p:spPr bwMode="auto">
            <a:xfrm>
              <a:off x="3768" y="1525"/>
              <a:ext cx="155" cy="155"/>
            </a:xfrm>
            <a:custGeom>
              <a:avLst/>
              <a:gdLst>
                <a:gd name="T0" fmla="*/ 580 w 622"/>
                <a:gd name="T1" fmla="*/ 155 h 622"/>
                <a:gd name="T2" fmla="*/ 562 w 622"/>
                <a:gd name="T3" fmla="*/ 129 h 622"/>
                <a:gd name="T4" fmla="*/ 544 w 622"/>
                <a:gd name="T5" fmla="*/ 105 h 622"/>
                <a:gd name="T6" fmla="*/ 498 w 622"/>
                <a:gd name="T7" fmla="*/ 63 h 622"/>
                <a:gd name="T8" fmla="*/ 447 w 622"/>
                <a:gd name="T9" fmla="*/ 32 h 622"/>
                <a:gd name="T10" fmla="*/ 391 w 622"/>
                <a:gd name="T11" fmla="*/ 11 h 622"/>
                <a:gd name="T12" fmla="*/ 333 w 622"/>
                <a:gd name="T13" fmla="*/ 2 h 622"/>
                <a:gd name="T14" fmla="*/ 273 w 622"/>
                <a:gd name="T15" fmla="*/ 3 h 622"/>
                <a:gd name="T16" fmla="*/ 213 w 622"/>
                <a:gd name="T17" fmla="*/ 16 h 622"/>
                <a:gd name="T18" fmla="*/ 184 w 622"/>
                <a:gd name="T19" fmla="*/ 28 h 622"/>
                <a:gd name="T20" fmla="*/ 155 w 622"/>
                <a:gd name="T21" fmla="*/ 42 h 622"/>
                <a:gd name="T22" fmla="*/ 142 w 622"/>
                <a:gd name="T23" fmla="*/ 50 h 622"/>
                <a:gd name="T24" fmla="*/ 116 w 622"/>
                <a:gd name="T25" fmla="*/ 68 h 622"/>
                <a:gd name="T26" fmla="*/ 82 w 622"/>
                <a:gd name="T27" fmla="*/ 101 h 622"/>
                <a:gd name="T28" fmla="*/ 46 w 622"/>
                <a:gd name="T29" fmla="*/ 149 h 622"/>
                <a:gd name="T30" fmla="*/ 20 w 622"/>
                <a:gd name="T31" fmla="*/ 202 h 622"/>
                <a:gd name="T32" fmla="*/ 4 w 622"/>
                <a:gd name="T33" fmla="*/ 260 h 622"/>
                <a:gd name="T34" fmla="*/ 0 w 622"/>
                <a:gd name="T35" fmla="*/ 320 h 622"/>
                <a:gd name="T36" fmla="*/ 8 w 622"/>
                <a:gd name="T37" fmla="*/ 379 h 622"/>
                <a:gd name="T38" fmla="*/ 21 w 622"/>
                <a:gd name="T39" fmla="*/ 424 h 622"/>
                <a:gd name="T40" fmla="*/ 34 w 622"/>
                <a:gd name="T41" fmla="*/ 452 h 622"/>
                <a:gd name="T42" fmla="*/ 42 w 622"/>
                <a:gd name="T43" fmla="*/ 465 h 622"/>
                <a:gd name="T44" fmla="*/ 59 w 622"/>
                <a:gd name="T45" fmla="*/ 493 h 622"/>
                <a:gd name="T46" fmla="*/ 78 w 622"/>
                <a:gd name="T47" fmla="*/ 518 h 622"/>
                <a:gd name="T48" fmla="*/ 124 w 622"/>
                <a:gd name="T49" fmla="*/ 558 h 622"/>
                <a:gd name="T50" fmla="*/ 175 w 622"/>
                <a:gd name="T51" fmla="*/ 589 h 622"/>
                <a:gd name="T52" fmla="*/ 231 w 622"/>
                <a:gd name="T53" fmla="*/ 610 h 622"/>
                <a:gd name="T54" fmla="*/ 290 w 622"/>
                <a:gd name="T55" fmla="*/ 621 h 622"/>
                <a:gd name="T56" fmla="*/ 350 w 622"/>
                <a:gd name="T57" fmla="*/ 619 h 622"/>
                <a:gd name="T58" fmla="*/ 408 w 622"/>
                <a:gd name="T59" fmla="*/ 605 h 622"/>
                <a:gd name="T60" fmla="*/ 438 w 622"/>
                <a:gd name="T61" fmla="*/ 594 h 622"/>
                <a:gd name="T62" fmla="*/ 465 w 622"/>
                <a:gd name="T63" fmla="*/ 580 h 622"/>
                <a:gd name="T64" fmla="*/ 480 w 622"/>
                <a:gd name="T65" fmla="*/ 571 h 622"/>
                <a:gd name="T66" fmla="*/ 506 w 622"/>
                <a:gd name="T67" fmla="*/ 553 h 622"/>
                <a:gd name="T68" fmla="*/ 540 w 622"/>
                <a:gd name="T69" fmla="*/ 521 h 622"/>
                <a:gd name="T70" fmla="*/ 575 w 622"/>
                <a:gd name="T71" fmla="*/ 473 h 622"/>
                <a:gd name="T72" fmla="*/ 602 w 622"/>
                <a:gd name="T73" fmla="*/ 420 h 622"/>
                <a:gd name="T74" fmla="*/ 617 w 622"/>
                <a:gd name="T75" fmla="*/ 363 h 622"/>
                <a:gd name="T76" fmla="*/ 622 w 622"/>
                <a:gd name="T77" fmla="*/ 303 h 622"/>
                <a:gd name="T78" fmla="*/ 614 w 622"/>
                <a:gd name="T79" fmla="*/ 243 h 622"/>
                <a:gd name="T80" fmla="*/ 600 w 622"/>
                <a:gd name="T81" fmla="*/ 198 h 622"/>
                <a:gd name="T82" fmla="*/ 588 w 622"/>
                <a:gd name="T83" fmla="*/ 170 h 622"/>
                <a:gd name="T84" fmla="*/ 580 w 622"/>
                <a:gd name="T85" fmla="*/ 15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80" y="155"/>
                  </a:moveTo>
                  <a:lnTo>
                    <a:pt x="580" y="155"/>
                  </a:lnTo>
                  <a:lnTo>
                    <a:pt x="571" y="142"/>
                  </a:lnTo>
                  <a:lnTo>
                    <a:pt x="562" y="129"/>
                  </a:lnTo>
                  <a:lnTo>
                    <a:pt x="553" y="116"/>
                  </a:lnTo>
                  <a:lnTo>
                    <a:pt x="544" y="105"/>
                  </a:lnTo>
                  <a:lnTo>
                    <a:pt x="522" y="82"/>
                  </a:lnTo>
                  <a:lnTo>
                    <a:pt x="498" y="63"/>
                  </a:lnTo>
                  <a:lnTo>
                    <a:pt x="473" y="46"/>
                  </a:lnTo>
                  <a:lnTo>
                    <a:pt x="447" y="32"/>
                  </a:lnTo>
                  <a:lnTo>
                    <a:pt x="420" y="20"/>
                  </a:lnTo>
                  <a:lnTo>
                    <a:pt x="391" y="11"/>
                  </a:lnTo>
                  <a:lnTo>
                    <a:pt x="363" y="4"/>
                  </a:lnTo>
                  <a:lnTo>
                    <a:pt x="333" y="2"/>
                  </a:lnTo>
                  <a:lnTo>
                    <a:pt x="303" y="0"/>
                  </a:lnTo>
                  <a:lnTo>
                    <a:pt x="273" y="3"/>
                  </a:lnTo>
                  <a:lnTo>
                    <a:pt x="243" y="8"/>
                  </a:lnTo>
                  <a:lnTo>
                    <a:pt x="213" y="16"/>
                  </a:lnTo>
                  <a:lnTo>
                    <a:pt x="198" y="21"/>
                  </a:lnTo>
                  <a:lnTo>
                    <a:pt x="184" y="28"/>
                  </a:lnTo>
                  <a:lnTo>
                    <a:pt x="170" y="34"/>
                  </a:lnTo>
                  <a:lnTo>
                    <a:pt x="155" y="42"/>
                  </a:lnTo>
                  <a:lnTo>
                    <a:pt x="155" y="42"/>
                  </a:lnTo>
                  <a:lnTo>
                    <a:pt x="142" y="50"/>
                  </a:lnTo>
                  <a:lnTo>
                    <a:pt x="129" y="59"/>
                  </a:lnTo>
                  <a:lnTo>
                    <a:pt x="116" y="68"/>
                  </a:lnTo>
                  <a:lnTo>
                    <a:pt x="105" y="79"/>
                  </a:lnTo>
                  <a:lnTo>
                    <a:pt x="82" y="101"/>
                  </a:lnTo>
                  <a:lnTo>
                    <a:pt x="63" y="123"/>
                  </a:lnTo>
                  <a:lnTo>
                    <a:pt x="46" y="149"/>
                  </a:lnTo>
                  <a:lnTo>
                    <a:pt x="32" y="175"/>
                  </a:lnTo>
                  <a:lnTo>
                    <a:pt x="20" y="202"/>
                  </a:lnTo>
                  <a:lnTo>
                    <a:pt x="11" y="231"/>
                  </a:lnTo>
                  <a:lnTo>
                    <a:pt x="4" y="260"/>
                  </a:lnTo>
                  <a:lnTo>
                    <a:pt x="2" y="290"/>
                  </a:lnTo>
                  <a:lnTo>
                    <a:pt x="0" y="320"/>
                  </a:lnTo>
                  <a:lnTo>
                    <a:pt x="3" y="350"/>
                  </a:lnTo>
                  <a:lnTo>
                    <a:pt x="8" y="379"/>
                  </a:lnTo>
                  <a:lnTo>
                    <a:pt x="16" y="408"/>
                  </a:lnTo>
                  <a:lnTo>
                    <a:pt x="21" y="424"/>
                  </a:lnTo>
                  <a:lnTo>
                    <a:pt x="28" y="438"/>
                  </a:lnTo>
                  <a:lnTo>
                    <a:pt x="34" y="452"/>
                  </a:lnTo>
                  <a:lnTo>
                    <a:pt x="42" y="465"/>
                  </a:lnTo>
                  <a:lnTo>
                    <a:pt x="42" y="465"/>
                  </a:lnTo>
                  <a:lnTo>
                    <a:pt x="50" y="480"/>
                  </a:lnTo>
                  <a:lnTo>
                    <a:pt x="59" y="493"/>
                  </a:lnTo>
                  <a:lnTo>
                    <a:pt x="68" y="505"/>
                  </a:lnTo>
                  <a:lnTo>
                    <a:pt x="78" y="518"/>
                  </a:lnTo>
                  <a:lnTo>
                    <a:pt x="101" y="538"/>
                  </a:lnTo>
                  <a:lnTo>
                    <a:pt x="124" y="558"/>
                  </a:lnTo>
                  <a:lnTo>
                    <a:pt x="149" y="575"/>
                  </a:lnTo>
                  <a:lnTo>
                    <a:pt x="175" y="589"/>
                  </a:lnTo>
                  <a:lnTo>
                    <a:pt x="202" y="601"/>
                  </a:lnTo>
                  <a:lnTo>
                    <a:pt x="231" y="610"/>
                  </a:lnTo>
                  <a:lnTo>
                    <a:pt x="260" y="617"/>
                  </a:lnTo>
                  <a:lnTo>
                    <a:pt x="290" y="621"/>
                  </a:lnTo>
                  <a:lnTo>
                    <a:pt x="320" y="622"/>
                  </a:lnTo>
                  <a:lnTo>
                    <a:pt x="350" y="619"/>
                  </a:lnTo>
                  <a:lnTo>
                    <a:pt x="379" y="614"/>
                  </a:lnTo>
                  <a:lnTo>
                    <a:pt x="408" y="605"/>
                  </a:lnTo>
                  <a:lnTo>
                    <a:pt x="424" y="600"/>
                  </a:lnTo>
                  <a:lnTo>
                    <a:pt x="438" y="594"/>
                  </a:lnTo>
                  <a:lnTo>
                    <a:pt x="452" y="587"/>
                  </a:lnTo>
                  <a:lnTo>
                    <a:pt x="465" y="580"/>
                  </a:lnTo>
                  <a:lnTo>
                    <a:pt x="465" y="580"/>
                  </a:lnTo>
                  <a:lnTo>
                    <a:pt x="480" y="571"/>
                  </a:lnTo>
                  <a:lnTo>
                    <a:pt x="493" y="562"/>
                  </a:lnTo>
                  <a:lnTo>
                    <a:pt x="506" y="553"/>
                  </a:lnTo>
                  <a:lnTo>
                    <a:pt x="518" y="542"/>
                  </a:lnTo>
                  <a:lnTo>
                    <a:pt x="540" y="521"/>
                  </a:lnTo>
                  <a:lnTo>
                    <a:pt x="558" y="498"/>
                  </a:lnTo>
                  <a:lnTo>
                    <a:pt x="575" y="473"/>
                  </a:lnTo>
                  <a:lnTo>
                    <a:pt x="591" y="447"/>
                  </a:lnTo>
                  <a:lnTo>
                    <a:pt x="602" y="420"/>
                  </a:lnTo>
                  <a:lnTo>
                    <a:pt x="611" y="391"/>
                  </a:lnTo>
                  <a:lnTo>
                    <a:pt x="617" y="363"/>
                  </a:lnTo>
                  <a:lnTo>
                    <a:pt x="621" y="333"/>
                  </a:lnTo>
                  <a:lnTo>
                    <a:pt x="622" y="303"/>
                  </a:lnTo>
                  <a:lnTo>
                    <a:pt x="619" y="273"/>
                  </a:lnTo>
                  <a:lnTo>
                    <a:pt x="614" y="243"/>
                  </a:lnTo>
                  <a:lnTo>
                    <a:pt x="606" y="213"/>
                  </a:lnTo>
                  <a:lnTo>
                    <a:pt x="600" y="198"/>
                  </a:lnTo>
                  <a:lnTo>
                    <a:pt x="594" y="184"/>
                  </a:lnTo>
                  <a:lnTo>
                    <a:pt x="588" y="170"/>
                  </a:lnTo>
                  <a:lnTo>
                    <a:pt x="580" y="155"/>
                  </a:lnTo>
                  <a:lnTo>
                    <a:pt x="580" y="1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4" name="Freeform 69"/>
            <p:cNvSpPr>
              <a:spLocks/>
            </p:cNvSpPr>
            <p:nvPr userDrawn="1"/>
          </p:nvSpPr>
          <p:spPr bwMode="auto">
            <a:xfrm>
              <a:off x="3904" y="1754"/>
              <a:ext cx="135" cy="135"/>
            </a:xfrm>
            <a:custGeom>
              <a:avLst/>
              <a:gdLst>
                <a:gd name="T0" fmla="*/ 134 w 539"/>
                <a:gd name="T1" fmla="*/ 36 h 539"/>
                <a:gd name="T2" fmla="*/ 89 w 539"/>
                <a:gd name="T3" fmla="*/ 67 h 539"/>
                <a:gd name="T4" fmla="*/ 54 w 539"/>
                <a:gd name="T5" fmla="*/ 106 h 539"/>
                <a:gd name="T6" fmla="*/ 27 w 539"/>
                <a:gd name="T7" fmla="*/ 151 h 539"/>
                <a:gd name="T8" fmla="*/ 9 w 539"/>
                <a:gd name="T9" fmla="*/ 200 h 539"/>
                <a:gd name="T10" fmla="*/ 0 w 539"/>
                <a:gd name="T11" fmla="*/ 251 h 539"/>
                <a:gd name="T12" fmla="*/ 1 w 539"/>
                <a:gd name="T13" fmla="*/ 303 h 539"/>
                <a:gd name="T14" fmla="*/ 13 w 539"/>
                <a:gd name="T15" fmla="*/ 355 h 539"/>
                <a:gd name="T16" fmla="*/ 35 w 539"/>
                <a:gd name="T17" fmla="*/ 405 h 539"/>
                <a:gd name="T18" fmla="*/ 50 w 539"/>
                <a:gd name="T19" fmla="*/ 428 h 539"/>
                <a:gd name="T20" fmla="*/ 86 w 539"/>
                <a:gd name="T21" fmla="*/ 469 h 539"/>
                <a:gd name="T22" fmla="*/ 127 w 539"/>
                <a:gd name="T23" fmla="*/ 500 h 539"/>
                <a:gd name="T24" fmla="*/ 174 w 539"/>
                <a:gd name="T25" fmla="*/ 522 h 539"/>
                <a:gd name="T26" fmla="*/ 225 w 539"/>
                <a:gd name="T27" fmla="*/ 536 h 539"/>
                <a:gd name="T28" fmla="*/ 276 w 539"/>
                <a:gd name="T29" fmla="*/ 539 h 539"/>
                <a:gd name="T30" fmla="*/ 328 w 539"/>
                <a:gd name="T31" fmla="*/ 532 h 539"/>
                <a:gd name="T32" fmla="*/ 380 w 539"/>
                <a:gd name="T33" fmla="*/ 515 h 539"/>
                <a:gd name="T34" fmla="*/ 404 w 539"/>
                <a:gd name="T35" fmla="*/ 504 h 539"/>
                <a:gd name="T36" fmla="*/ 449 w 539"/>
                <a:gd name="T37" fmla="*/ 471 h 539"/>
                <a:gd name="T38" fmla="*/ 484 w 539"/>
                <a:gd name="T39" fmla="*/ 432 h 539"/>
                <a:gd name="T40" fmla="*/ 512 w 539"/>
                <a:gd name="T41" fmla="*/ 388 h 539"/>
                <a:gd name="T42" fmla="*/ 530 w 539"/>
                <a:gd name="T43" fmla="*/ 340 h 539"/>
                <a:gd name="T44" fmla="*/ 539 w 539"/>
                <a:gd name="T45" fmla="*/ 289 h 539"/>
                <a:gd name="T46" fmla="*/ 538 w 539"/>
                <a:gd name="T47" fmla="*/ 237 h 539"/>
                <a:gd name="T48" fmla="*/ 526 w 539"/>
                <a:gd name="T49" fmla="*/ 185 h 539"/>
                <a:gd name="T50" fmla="*/ 503 w 539"/>
                <a:gd name="T51" fmla="*/ 135 h 539"/>
                <a:gd name="T52" fmla="*/ 488 w 539"/>
                <a:gd name="T53" fmla="*/ 112 h 539"/>
                <a:gd name="T54" fmla="*/ 452 w 539"/>
                <a:gd name="T55" fmla="*/ 71 h 539"/>
                <a:gd name="T56" fmla="*/ 410 w 539"/>
                <a:gd name="T57" fmla="*/ 40 h 539"/>
                <a:gd name="T58" fmla="*/ 363 w 539"/>
                <a:gd name="T59" fmla="*/ 17 h 539"/>
                <a:gd name="T60" fmla="*/ 314 w 539"/>
                <a:gd name="T61" fmla="*/ 3 h 539"/>
                <a:gd name="T62" fmla="*/ 262 w 539"/>
                <a:gd name="T63" fmla="*/ 0 h 539"/>
                <a:gd name="T64" fmla="*/ 209 w 539"/>
                <a:gd name="T65" fmla="*/ 6 h 539"/>
                <a:gd name="T66" fmla="*/ 159 w 539"/>
                <a:gd name="T67" fmla="*/ 23 h 539"/>
                <a:gd name="T68" fmla="*/ 134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134" y="36"/>
                  </a:moveTo>
                  <a:lnTo>
                    <a:pt x="134" y="36"/>
                  </a:lnTo>
                  <a:lnTo>
                    <a:pt x="110" y="50"/>
                  </a:lnTo>
                  <a:lnTo>
                    <a:pt x="89" y="67"/>
                  </a:lnTo>
                  <a:lnTo>
                    <a:pt x="71" y="87"/>
                  </a:lnTo>
                  <a:lnTo>
                    <a:pt x="54" y="106"/>
                  </a:lnTo>
                  <a:lnTo>
                    <a:pt x="39" y="129"/>
                  </a:lnTo>
                  <a:lnTo>
                    <a:pt x="27" y="151"/>
                  </a:lnTo>
                  <a:lnTo>
                    <a:pt x="17" y="175"/>
                  </a:lnTo>
                  <a:lnTo>
                    <a:pt x="9" y="200"/>
                  </a:lnTo>
                  <a:lnTo>
                    <a:pt x="2" y="225"/>
                  </a:lnTo>
                  <a:lnTo>
                    <a:pt x="0" y="251"/>
                  </a:lnTo>
                  <a:lnTo>
                    <a:pt x="0" y="277"/>
                  </a:lnTo>
                  <a:lnTo>
                    <a:pt x="1" y="303"/>
                  </a:lnTo>
                  <a:lnTo>
                    <a:pt x="6" y="329"/>
                  </a:lnTo>
                  <a:lnTo>
                    <a:pt x="13" y="355"/>
                  </a:lnTo>
                  <a:lnTo>
                    <a:pt x="23" y="380"/>
                  </a:lnTo>
                  <a:lnTo>
                    <a:pt x="35" y="405"/>
                  </a:lnTo>
                  <a:lnTo>
                    <a:pt x="35" y="405"/>
                  </a:lnTo>
                  <a:lnTo>
                    <a:pt x="50" y="428"/>
                  </a:lnTo>
                  <a:lnTo>
                    <a:pt x="67" y="449"/>
                  </a:lnTo>
                  <a:lnTo>
                    <a:pt x="86" y="469"/>
                  </a:lnTo>
                  <a:lnTo>
                    <a:pt x="106" y="486"/>
                  </a:lnTo>
                  <a:lnTo>
                    <a:pt x="127" y="500"/>
                  </a:lnTo>
                  <a:lnTo>
                    <a:pt x="151" y="513"/>
                  </a:lnTo>
                  <a:lnTo>
                    <a:pt x="174" y="522"/>
                  </a:lnTo>
                  <a:lnTo>
                    <a:pt x="199" y="530"/>
                  </a:lnTo>
                  <a:lnTo>
                    <a:pt x="225" y="536"/>
                  </a:lnTo>
                  <a:lnTo>
                    <a:pt x="250" y="539"/>
                  </a:lnTo>
                  <a:lnTo>
                    <a:pt x="276" y="539"/>
                  </a:lnTo>
                  <a:lnTo>
                    <a:pt x="303" y="538"/>
                  </a:lnTo>
                  <a:lnTo>
                    <a:pt x="328" y="532"/>
                  </a:lnTo>
                  <a:lnTo>
                    <a:pt x="354" y="526"/>
                  </a:lnTo>
                  <a:lnTo>
                    <a:pt x="380" y="515"/>
                  </a:lnTo>
                  <a:lnTo>
                    <a:pt x="404" y="504"/>
                  </a:lnTo>
                  <a:lnTo>
                    <a:pt x="404" y="504"/>
                  </a:lnTo>
                  <a:lnTo>
                    <a:pt x="427" y="488"/>
                  </a:lnTo>
                  <a:lnTo>
                    <a:pt x="449" y="471"/>
                  </a:lnTo>
                  <a:lnTo>
                    <a:pt x="467" y="453"/>
                  </a:lnTo>
                  <a:lnTo>
                    <a:pt x="484" y="432"/>
                  </a:lnTo>
                  <a:lnTo>
                    <a:pt x="500" y="411"/>
                  </a:lnTo>
                  <a:lnTo>
                    <a:pt x="512" y="388"/>
                  </a:lnTo>
                  <a:lnTo>
                    <a:pt x="522" y="364"/>
                  </a:lnTo>
                  <a:lnTo>
                    <a:pt x="530" y="340"/>
                  </a:lnTo>
                  <a:lnTo>
                    <a:pt x="535" y="314"/>
                  </a:lnTo>
                  <a:lnTo>
                    <a:pt x="539" y="289"/>
                  </a:lnTo>
                  <a:lnTo>
                    <a:pt x="539" y="263"/>
                  </a:lnTo>
                  <a:lnTo>
                    <a:pt x="538" y="237"/>
                  </a:lnTo>
                  <a:lnTo>
                    <a:pt x="533" y="211"/>
                  </a:lnTo>
                  <a:lnTo>
                    <a:pt x="526" y="185"/>
                  </a:lnTo>
                  <a:lnTo>
                    <a:pt x="516" y="160"/>
                  </a:lnTo>
                  <a:lnTo>
                    <a:pt x="503" y="135"/>
                  </a:lnTo>
                  <a:lnTo>
                    <a:pt x="503" y="135"/>
                  </a:lnTo>
                  <a:lnTo>
                    <a:pt x="488" y="112"/>
                  </a:lnTo>
                  <a:lnTo>
                    <a:pt x="471" y="91"/>
                  </a:lnTo>
                  <a:lnTo>
                    <a:pt x="452" y="71"/>
                  </a:lnTo>
                  <a:lnTo>
                    <a:pt x="432" y="54"/>
                  </a:lnTo>
                  <a:lnTo>
                    <a:pt x="410" y="40"/>
                  </a:lnTo>
                  <a:lnTo>
                    <a:pt x="388" y="27"/>
                  </a:lnTo>
                  <a:lnTo>
                    <a:pt x="363" y="17"/>
                  </a:lnTo>
                  <a:lnTo>
                    <a:pt x="340" y="9"/>
                  </a:lnTo>
                  <a:lnTo>
                    <a:pt x="314" y="3"/>
                  </a:lnTo>
                  <a:lnTo>
                    <a:pt x="288" y="1"/>
                  </a:lnTo>
                  <a:lnTo>
                    <a:pt x="262" y="0"/>
                  </a:lnTo>
                  <a:lnTo>
                    <a:pt x="235" y="2"/>
                  </a:lnTo>
                  <a:lnTo>
                    <a:pt x="209" y="6"/>
                  </a:lnTo>
                  <a:lnTo>
                    <a:pt x="185" y="14"/>
                  </a:lnTo>
                  <a:lnTo>
                    <a:pt x="159" y="23"/>
                  </a:lnTo>
                  <a:lnTo>
                    <a:pt x="134" y="36"/>
                  </a:lnTo>
                  <a:lnTo>
                    <a:pt x="134"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5" name="Freeform 70"/>
            <p:cNvSpPr>
              <a:spLocks/>
            </p:cNvSpPr>
            <p:nvPr userDrawn="1"/>
          </p:nvSpPr>
          <p:spPr bwMode="auto">
            <a:xfrm>
              <a:off x="4041" y="1984"/>
              <a:ext cx="115" cy="114"/>
            </a:xfrm>
            <a:custGeom>
              <a:avLst/>
              <a:gdLst>
                <a:gd name="T0" fmla="*/ 114 w 460"/>
                <a:gd name="T1" fmla="*/ 31 h 458"/>
                <a:gd name="T2" fmla="*/ 76 w 460"/>
                <a:gd name="T3" fmla="*/ 58 h 458"/>
                <a:gd name="T4" fmla="*/ 46 w 460"/>
                <a:gd name="T5" fmla="*/ 91 h 458"/>
                <a:gd name="T6" fmla="*/ 23 w 460"/>
                <a:gd name="T7" fmla="*/ 129 h 458"/>
                <a:gd name="T8" fmla="*/ 7 w 460"/>
                <a:gd name="T9" fmla="*/ 170 h 458"/>
                <a:gd name="T10" fmla="*/ 1 w 460"/>
                <a:gd name="T11" fmla="*/ 213 h 458"/>
                <a:gd name="T12" fmla="*/ 2 w 460"/>
                <a:gd name="T13" fmla="*/ 258 h 458"/>
                <a:gd name="T14" fmla="*/ 11 w 460"/>
                <a:gd name="T15" fmla="*/ 302 h 458"/>
                <a:gd name="T16" fmla="*/ 31 w 460"/>
                <a:gd name="T17" fmla="*/ 344 h 458"/>
                <a:gd name="T18" fmla="*/ 44 w 460"/>
                <a:gd name="T19" fmla="*/ 365 h 458"/>
                <a:gd name="T20" fmla="*/ 74 w 460"/>
                <a:gd name="T21" fmla="*/ 398 h 458"/>
                <a:gd name="T22" fmla="*/ 109 w 460"/>
                <a:gd name="T23" fmla="*/ 425 h 458"/>
                <a:gd name="T24" fmla="*/ 149 w 460"/>
                <a:gd name="T25" fmla="*/ 444 h 458"/>
                <a:gd name="T26" fmla="*/ 191 w 460"/>
                <a:gd name="T27" fmla="*/ 456 h 458"/>
                <a:gd name="T28" fmla="*/ 235 w 460"/>
                <a:gd name="T29" fmla="*/ 458 h 458"/>
                <a:gd name="T30" fmla="*/ 280 w 460"/>
                <a:gd name="T31" fmla="*/ 453 h 458"/>
                <a:gd name="T32" fmla="*/ 323 w 460"/>
                <a:gd name="T33" fmla="*/ 439 h 458"/>
                <a:gd name="T34" fmla="*/ 345 w 460"/>
                <a:gd name="T35" fmla="*/ 428 h 458"/>
                <a:gd name="T36" fmla="*/ 381 w 460"/>
                <a:gd name="T37" fmla="*/ 401 h 458"/>
                <a:gd name="T38" fmla="*/ 413 w 460"/>
                <a:gd name="T39" fmla="*/ 368 h 458"/>
                <a:gd name="T40" fmla="*/ 436 w 460"/>
                <a:gd name="T41" fmla="*/ 331 h 458"/>
                <a:gd name="T42" fmla="*/ 452 w 460"/>
                <a:gd name="T43" fmla="*/ 289 h 458"/>
                <a:gd name="T44" fmla="*/ 458 w 460"/>
                <a:gd name="T45" fmla="*/ 246 h 458"/>
                <a:gd name="T46" fmla="*/ 457 w 460"/>
                <a:gd name="T47" fmla="*/ 202 h 458"/>
                <a:gd name="T48" fmla="*/ 448 w 460"/>
                <a:gd name="T49" fmla="*/ 157 h 458"/>
                <a:gd name="T50" fmla="*/ 428 w 460"/>
                <a:gd name="T51" fmla="*/ 114 h 458"/>
                <a:gd name="T52" fmla="*/ 415 w 460"/>
                <a:gd name="T53" fmla="*/ 95 h 458"/>
                <a:gd name="T54" fmla="*/ 385 w 460"/>
                <a:gd name="T55" fmla="*/ 61 h 458"/>
                <a:gd name="T56" fmla="*/ 350 w 460"/>
                <a:gd name="T57" fmla="*/ 34 h 458"/>
                <a:gd name="T58" fmla="*/ 310 w 460"/>
                <a:gd name="T59" fmla="*/ 14 h 458"/>
                <a:gd name="T60" fmla="*/ 268 w 460"/>
                <a:gd name="T61" fmla="*/ 4 h 458"/>
                <a:gd name="T62" fmla="*/ 224 w 460"/>
                <a:gd name="T63" fmla="*/ 0 h 458"/>
                <a:gd name="T64" fmla="*/ 179 w 460"/>
                <a:gd name="T65" fmla="*/ 5 h 458"/>
                <a:gd name="T66" fmla="*/ 135 w 460"/>
                <a:gd name="T67" fmla="*/ 21 h 458"/>
                <a:gd name="T68" fmla="*/ 114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114" y="31"/>
                  </a:moveTo>
                  <a:lnTo>
                    <a:pt x="114" y="31"/>
                  </a:lnTo>
                  <a:lnTo>
                    <a:pt x="95" y="44"/>
                  </a:lnTo>
                  <a:lnTo>
                    <a:pt x="76" y="58"/>
                  </a:lnTo>
                  <a:lnTo>
                    <a:pt x="61" y="74"/>
                  </a:lnTo>
                  <a:lnTo>
                    <a:pt x="46" y="91"/>
                  </a:lnTo>
                  <a:lnTo>
                    <a:pt x="33" y="109"/>
                  </a:lnTo>
                  <a:lnTo>
                    <a:pt x="23" y="129"/>
                  </a:lnTo>
                  <a:lnTo>
                    <a:pt x="14" y="150"/>
                  </a:lnTo>
                  <a:lnTo>
                    <a:pt x="7" y="170"/>
                  </a:lnTo>
                  <a:lnTo>
                    <a:pt x="3" y="191"/>
                  </a:lnTo>
                  <a:lnTo>
                    <a:pt x="1" y="213"/>
                  </a:lnTo>
                  <a:lnTo>
                    <a:pt x="0" y="236"/>
                  </a:lnTo>
                  <a:lnTo>
                    <a:pt x="2" y="258"/>
                  </a:lnTo>
                  <a:lnTo>
                    <a:pt x="6" y="280"/>
                  </a:lnTo>
                  <a:lnTo>
                    <a:pt x="11" y="302"/>
                  </a:lnTo>
                  <a:lnTo>
                    <a:pt x="20" y="323"/>
                  </a:lnTo>
                  <a:lnTo>
                    <a:pt x="31" y="344"/>
                  </a:lnTo>
                  <a:lnTo>
                    <a:pt x="31" y="344"/>
                  </a:lnTo>
                  <a:lnTo>
                    <a:pt x="44" y="365"/>
                  </a:lnTo>
                  <a:lnTo>
                    <a:pt x="58" y="382"/>
                  </a:lnTo>
                  <a:lnTo>
                    <a:pt x="74" y="398"/>
                  </a:lnTo>
                  <a:lnTo>
                    <a:pt x="91" y="413"/>
                  </a:lnTo>
                  <a:lnTo>
                    <a:pt x="109" y="425"/>
                  </a:lnTo>
                  <a:lnTo>
                    <a:pt x="129" y="436"/>
                  </a:lnTo>
                  <a:lnTo>
                    <a:pt x="149" y="444"/>
                  </a:lnTo>
                  <a:lnTo>
                    <a:pt x="170" y="451"/>
                  </a:lnTo>
                  <a:lnTo>
                    <a:pt x="191" y="456"/>
                  </a:lnTo>
                  <a:lnTo>
                    <a:pt x="213" y="458"/>
                  </a:lnTo>
                  <a:lnTo>
                    <a:pt x="235" y="458"/>
                  </a:lnTo>
                  <a:lnTo>
                    <a:pt x="258" y="457"/>
                  </a:lnTo>
                  <a:lnTo>
                    <a:pt x="280" y="453"/>
                  </a:lnTo>
                  <a:lnTo>
                    <a:pt x="302" y="447"/>
                  </a:lnTo>
                  <a:lnTo>
                    <a:pt x="323" y="439"/>
                  </a:lnTo>
                  <a:lnTo>
                    <a:pt x="345" y="428"/>
                  </a:lnTo>
                  <a:lnTo>
                    <a:pt x="345" y="428"/>
                  </a:lnTo>
                  <a:lnTo>
                    <a:pt x="364" y="415"/>
                  </a:lnTo>
                  <a:lnTo>
                    <a:pt x="381" y="401"/>
                  </a:lnTo>
                  <a:lnTo>
                    <a:pt x="398" y="385"/>
                  </a:lnTo>
                  <a:lnTo>
                    <a:pt x="413" y="368"/>
                  </a:lnTo>
                  <a:lnTo>
                    <a:pt x="426" y="349"/>
                  </a:lnTo>
                  <a:lnTo>
                    <a:pt x="436" y="331"/>
                  </a:lnTo>
                  <a:lnTo>
                    <a:pt x="444" y="310"/>
                  </a:lnTo>
                  <a:lnTo>
                    <a:pt x="452" y="289"/>
                  </a:lnTo>
                  <a:lnTo>
                    <a:pt x="456" y="267"/>
                  </a:lnTo>
                  <a:lnTo>
                    <a:pt x="458" y="246"/>
                  </a:lnTo>
                  <a:lnTo>
                    <a:pt x="460" y="224"/>
                  </a:lnTo>
                  <a:lnTo>
                    <a:pt x="457" y="202"/>
                  </a:lnTo>
                  <a:lnTo>
                    <a:pt x="453" y="180"/>
                  </a:lnTo>
                  <a:lnTo>
                    <a:pt x="448" y="157"/>
                  </a:lnTo>
                  <a:lnTo>
                    <a:pt x="439" y="135"/>
                  </a:lnTo>
                  <a:lnTo>
                    <a:pt x="428" y="114"/>
                  </a:lnTo>
                  <a:lnTo>
                    <a:pt x="428" y="114"/>
                  </a:lnTo>
                  <a:lnTo>
                    <a:pt x="415" y="95"/>
                  </a:lnTo>
                  <a:lnTo>
                    <a:pt x="401" y="77"/>
                  </a:lnTo>
                  <a:lnTo>
                    <a:pt x="385" y="61"/>
                  </a:lnTo>
                  <a:lnTo>
                    <a:pt x="368" y="47"/>
                  </a:lnTo>
                  <a:lnTo>
                    <a:pt x="350" y="34"/>
                  </a:lnTo>
                  <a:lnTo>
                    <a:pt x="331" y="23"/>
                  </a:lnTo>
                  <a:lnTo>
                    <a:pt x="310" y="14"/>
                  </a:lnTo>
                  <a:lnTo>
                    <a:pt x="289" y="8"/>
                  </a:lnTo>
                  <a:lnTo>
                    <a:pt x="268" y="4"/>
                  </a:lnTo>
                  <a:lnTo>
                    <a:pt x="246" y="1"/>
                  </a:lnTo>
                  <a:lnTo>
                    <a:pt x="224" y="0"/>
                  </a:lnTo>
                  <a:lnTo>
                    <a:pt x="202" y="1"/>
                  </a:lnTo>
                  <a:lnTo>
                    <a:pt x="179" y="5"/>
                  </a:lnTo>
                  <a:lnTo>
                    <a:pt x="157" y="11"/>
                  </a:lnTo>
                  <a:lnTo>
                    <a:pt x="135" y="21"/>
                  </a:lnTo>
                  <a:lnTo>
                    <a:pt x="114" y="31"/>
                  </a:lnTo>
                  <a:lnTo>
                    <a:pt x="11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6" name="Freeform 71"/>
            <p:cNvSpPr>
              <a:spLocks/>
            </p:cNvSpPr>
            <p:nvPr userDrawn="1"/>
          </p:nvSpPr>
          <p:spPr bwMode="auto">
            <a:xfrm>
              <a:off x="4178" y="2213"/>
              <a:ext cx="94" cy="94"/>
            </a:xfrm>
            <a:custGeom>
              <a:avLst/>
              <a:gdLst>
                <a:gd name="T0" fmla="*/ 95 w 378"/>
                <a:gd name="T1" fmla="*/ 26 h 378"/>
                <a:gd name="T2" fmla="*/ 64 w 378"/>
                <a:gd name="T3" fmla="*/ 48 h 378"/>
                <a:gd name="T4" fmla="*/ 38 w 378"/>
                <a:gd name="T5" fmla="*/ 76 h 378"/>
                <a:gd name="T6" fmla="*/ 19 w 378"/>
                <a:gd name="T7" fmla="*/ 107 h 378"/>
                <a:gd name="T8" fmla="*/ 6 w 378"/>
                <a:gd name="T9" fmla="*/ 141 h 378"/>
                <a:gd name="T10" fmla="*/ 0 w 378"/>
                <a:gd name="T11" fmla="*/ 176 h 378"/>
                <a:gd name="T12" fmla="*/ 1 w 378"/>
                <a:gd name="T13" fmla="*/ 212 h 378"/>
                <a:gd name="T14" fmla="*/ 9 w 378"/>
                <a:gd name="T15" fmla="*/ 249 h 378"/>
                <a:gd name="T16" fmla="*/ 25 w 378"/>
                <a:gd name="T17" fmla="*/ 284 h 378"/>
                <a:gd name="T18" fmla="*/ 35 w 378"/>
                <a:gd name="T19" fmla="*/ 300 h 378"/>
                <a:gd name="T20" fmla="*/ 61 w 378"/>
                <a:gd name="T21" fmla="*/ 328 h 378"/>
                <a:gd name="T22" fmla="*/ 90 w 378"/>
                <a:gd name="T23" fmla="*/ 350 h 378"/>
                <a:gd name="T24" fmla="*/ 122 w 378"/>
                <a:gd name="T25" fmla="*/ 366 h 378"/>
                <a:gd name="T26" fmla="*/ 158 w 378"/>
                <a:gd name="T27" fmla="*/ 375 h 378"/>
                <a:gd name="T28" fmla="*/ 194 w 378"/>
                <a:gd name="T29" fmla="*/ 378 h 378"/>
                <a:gd name="T30" fmla="*/ 231 w 378"/>
                <a:gd name="T31" fmla="*/ 374 h 378"/>
                <a:gd name="T32" fmla="*/ 266 w 378"/>
                <a:gd name="T33" fmla="*/ 362 h 378"/>
                <a:gd name="T34" fmla="*/ 284 w 378"/>
                <a:gd name="T35" fmla="*/ 353 h 378"/>
                <a:gd name="T36" fmla="*/ 314 w 378"/>
                <a:gd name="T37" fmla="*/ 331 h 378"/>
                <a:gd name="T38" fmla="*/ 340 w 378"/>
                <a:gd name="T39" fmla="*/ 304 h 378"/>
                <a:gd name="T40" fmla="*/ 358 w 378"/>
                <a:gd name="T41" fmla="*/ 272 h 378"/>
                <a:gd name="T42" fmla="*/ 371 w 378"/>
                <a:gd name="T43" fmla="*/ 238 h 378"/>
                <a:gd name="T44" fmla="*/ 378 w 378"/>
                <a:gd name="T45" fmla="*/ 202 h 378"/>
                <a:gd name="T46" fmla="*/ 376 w 378"/>
                <a:gd name="T47" fmla="*/ 165 h 378"/>
                <a:gd name="T48" fmla="*/ 369 w 378"/>
                <a:gd name="T49" fmla="*/ 130 h 378"/>
                <a:gd name="T50" fmla="*/ 353 w 378"/>
                <a:gd name="T51" fmla="*/ 95 h 378"/>
                <a:gd name="T52" fmla="*/ 343 w 378"/>
                <a:gd name="T53" fmla="*/ 78 h 378"/>
                <a:gd name="T54" fmla="*/ 317 w 378"/>
                <a:gd name="T55" fmla="*/ 51 h 378"/>
                <a:gd name="T56" fmla="*/ 288 w 378"/>
                <a:gd name="T57" fmla="*/ 29 h 378"/>
                <a:gd name="T58" fmla="*/ 255 w 378"/>
                <a:gd name="T59" fmla="*/ 12 h 378"/>
                <a:gd name="T60" fmla="*/ 220 w 378"/>
                <a:gd name="T61" fmla="*/ 3 h 378"/>
                <a:gd name="T62" fmla="*/ 184 w 378"/>
                <a:gd name="T63" fmla="*/ 0 h 378"/>
                <a:gd name="T64" fmla="*/ 147 w 378"/>
                <a:gd name="T65" fmla="*/ 5 h 378"/>
                <a:gd name="T66" fmla="*/ 112 w 378"/>
                <a:gd name="T67" fmla="*/ 17 h 378"/>
                <a:gd name="T68" fmla="*/ 95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5" y="26"/>
                  </a:moveTo>
                  <a:lnTo>
                    <a:pt x="95" y="26"/>
                  </a:lnTo>
                  <a:lnTo>
                    <a:pt x="78" y="36"/>
                  </a:lnTo>
                  <a:lnTo>
                    <a:pt x="64" y="48"/>
                  </a:lnTo>
                  <a:lnTo>
                    <a:pt x="49" y="61"/>
                  </a:lnTo>
                  <a:lnTo>
                    <a:pt x="38" y="76"/>
                  </a:lnTo>
                  <a:lnTo>
                    <a:pt x="27" y="90"/>
                  </a:lnTo>
                  <a:lnTo>
                    <a:pt x="19" y="107"/>
                  </a:lnTo>
                  <a:lnTo>
                    <a:pt x="12" y="124"/>
                  </a:lnTo>
                  <a:lnTo>
                    <a:pt x="6" y="141"/>
                  </a:lnTo>
                  <a:lnTo>
                    <a:pt x="2" y="158"/>
                  </a:lnTo>
                  <a:lnTo>
                    <a:pt x="0" y="176"/>
                  </a:lnTo>
                  <a:lnTo>
                    <a:pt x="0" y="194"/>
                  </a:lnTo>
                  <a:lnTo>
                    <a:pt x="1" y="212"/>
                  </a:lnTo>
                  <a:lnTo>
                    <a:pt x="4" y="231"/>
                  </a:lnTo>
                  <a:lnTo>
                    <a:pt x="9" y="249"/>
                  </a:lnTo>
                  <a:lnTo>
                    <a:pt x="17" y="267"/>
                  </a:lnTo>
                  <a:lnTo>
                    <a:pt x="25" y="284"/>
                  </a:lnTo>
                  <a:lnTo>
                    <a:pt x="25" y="284"/>
                  </a:lnTo>
                  <a:lnTo>
                    <a:pt x="35" y="300"/>
                  </a:lnTo>
                  <a:lnTo>
                    <a:pt x="48" y="315"/>
                  </a:lnTo>
                  <a:lnTo>
                    <a:pt x="61" y="328"/>
                  </a:lnTo>
                  <a:lnTo>
                    <a:pt x="74" y="340"/>
                  </a:lnTo>
                  <a:lnTo>
                    <a:pt x="90" y="350"/>
                  </a:lnTo>
                  <a:lnTo>
                    <a:pt x="105" y="360"/>
                  </a:lnTo>
                  <a:lnTo>
                    <a:pt x="122" y="366"/>
                  </a:lnTo>
                  <a:lnTo>
                    <a:pt x="139" y="371"/>
                  </a:lnTo>
                  <a:lnTo>
                    <a:pt x="158" y="375"/>
                  </a:lnTo>
                  <a:lnTo>
                    <a:pt x="176" y="378"/>
                  </a:lnTo>
                  <a:lnTo>
                    <a:pt x="194" y="378"/>
                  </a:lnTo>
                  <a:lnTo>
                    <a:pt x="212" y="377"/>
                  </a:lnTo>
                  <a:lnTo>
                    <a:pt x="231" y="374"/>
                  </a:lnTo>
                  <a:lnTo>
                    <a:pt x="249" y="369"/>
                  </a:lnTo>
                  <a:lnTo>
                    <a:pt x="266" y="362"/>
                  </a:lnTo>
                  <a:lnTo>
                    <a:pt x="284" y="353"/>
                  </a:lnTo>
                  <a:lnTo>
                    <a:pt x="284" y="353"/>
                  </a:lnTo>
                  <a:lnTo>
                    <a:pt x="300" y="343"/>
                  </a:lnTo>
                  <a:lnTo>
                    <a:pt x="314" y="331"/>
                  </a:lnTo>
                  <a:lnTo>
                    <a:pt x="328" y="318"/>
                  </a:lnTo>
                  <a:lnTo>
                    <a:pt x="340" y="304"/>
                  </a:lnTo>
                  <a:lnTo>
                    <a:pt x="350" y="288"/>
                  </a:lnTo>
                  <a:lnTo>
                    <a:pt x="358" y="272"/>
                  </a:lnTo>
                  <a:lnTo>
                    <a:pt x="366" y="255"/>
                  </a:lnTo>
                  <a:lnTo>
                    <a:pt x="371" y="238"/>
                  </a:lnTo>
                  <a:lnTo>
                    <a:pt x="375" y="220"/>
                  </a:lnTo>
                  <a:lnTo>
                    <a:pt x="378" y="202"/>
                  </a:lnTo>
                  <a:lnTo>
                    <a:pt x="378" y="184"/>
                  </a:lnTo>
                  <a:lnTo>
                    <a:pt x="376" y="165"/>
                  </a:lnTo>
                  <a:lnTo>
                    <a:pt x="374" y="147"/>
                  </a:lnTo>
                  <a:lnTo>
                    <a:pt x="369" y="130"/>
                  </a:lnTo>
                  <a:lnTo>
                    <a:pt x="361" y="112"/>
                  </a:lnTo>
                  <a:lnTo>
                    <a:pt x="353" y="95"/>
                  </a:lnTo>
                  <a:lnTo>
                    <a:pt x="353" y="95"/>
                  </a:lnTo>
                  <a:lnTo>
                    <a:pt x="343" y="78"/>
                  </a:lnTo>
                  <a:lnTo>
                    <a:pt x="330" y="64"/>
                  </a:lnTo>
                  <a:lnTo>
                    <a:pt x="317" y="51"/>
                  </a:lnTo>
                  <a:lnTo>
                    <a:pt x="303" y="39"/>
                  </a:lnTo>
                  <a:lnTo>
                    <a:pt x="288" y="29"/>
                  </a:lnTo>
                  <a:lnTo>
                    <a:pt x="272" y="20"/>
                  </a:lnTo>
                  <a:lnTo>
                    <a:pt x="255" y="12"/>
                  </a:lnTo>
                  <a:lnTo>
                    <a:pt x="238" y="6"/>
                  </a:lnTo>
                  <a:lnTo>
                    <a:pt x="220" y="3"/>
                  </a:lnTo>
                  <a:lnTo>
                    <a:pt x="202" y="1"/>
                  </a:lnTo>
                  <a:lnTo>
                    <a:pt x="184" y="0"/>
                  </a:lnTo>
                  <a:lnTo>
                    <a:pt x="165" y="1"/>
                  </a:lnTo>
                  <a:lnTo>
                    <a:pt x="147" y="5"/>
                  </a:lnTo>
                  <a:lnTo>
                    <a:pt x="129" y="10"/>
                  </a:lnTo>
                  <a:lnTo>
                    <a:pt x="112" y="17"/>
                  </a:lnTo>
                  <a:lnTo>
                    <a:pt x="95" y="26"/>
                  </a:lnTo>
                  <a:lnTo>
                    <a:pt x="9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7" name="Freeform 72"/>
            <p:cNvSpPr>
              <a:spLocks/>
            </p:cNvSpPr>
            <p:nvPr userDrawn="1"/>
          </p:nvSpPr>
          <p:spPr bwMode="auto">
            <a:xfrm>
              <a:off x="4315" y="2442"/>
              <a:ext cx="74" cy="75"/>
            </a:xfrm>
            <a:custGeom>
              <a:avLst/>
              <a:gdLst>
                <a:gd name="T0" fmla="*/ 74 w 297"/>
                <a:gd name="T1" fmla="*/ 21 h 297"/>
                <a:gd name="T2" fmla="*/ 50 w 297"/>
                <a:gd name="T3" fmla="*/ 38 h 297"/>
                <a:gd name="T4" fmla="*/ 30 w 297"/>
                <a:gd name="T5" fmla="*/ 60 h 297"/>
                <a:gd name="T6" fmla="*/ 15 w 297"/>
                <a:gd name="T7" fmla="*/ 84 h 297"/>
                <a:gd name="T8" fmla="*/ 5 w 297"/>
                <a:gd name="T9" fmla="*/ 111 h 297"/>
                <a:gd name="T10" fmla="*/ 0 w 297"/>
                <a:gd name="T11" fmla="*/ 138 h 297"/>
                <a:gd name="T12" fmla="*/ 0 w 297"/>
                <a:gd name="T13" fmla="*/ 167 h 297"/>
                <a:gd name="T14" fmla="*/ 7 w 297"/>
                <a:gd name="T15" fmla="*/ 196 h 297"/>
                <a:gd name="T16" fmla="*/ 20 w 297"/>
                <a:gd name="T17" fmla="*/ 223 h 297"/>
                <a:gd name="T18" fmla="*/ 28 w 297"/>
                <a:gd name="T19" fmla="*/ 236 h 297"/>
                <a:gd name="T20" fmla="*/ 47 w 297"/>
                <a:gd name="T21" fmla="*/ 258 h 297"/>
                <a:gd name="T22" fmla="*/ 71 w 297"/>
                <a:gd name="T23" fmla="*/ 275 h 297"/>
                <a:gd name="T24" fmla="*/ 97 w 297"/>
                <a:gd name="T25" fmla="*/ 288 h 297"/>
                <a:gd name="T26" fmla="*/ 124 w 297"/>
                <a:gd name="T27" fmla="*/ 296 h 297"/>
                <a:gd name="T28" fmla="*/ 153 w 297"/>
                <a:gd name="T29" fmla="*/ 297 h 297"/>
                <a:gd name="T30" fmla="*/ 181 w 297"/>
                <a:gd name="T31" fmla="*/ 295 h 297"/>
                <a:gd name="T32" fmla="*/ 209 w 297"/>
                <a:gd name="T33" fmla="*/ 284 h 297"/>
                <a:gd name="T34" fmla="*/ 223 w 297"/>
                <a:gd name="T35" fmla="*/ 278 h 297"/>
                <a:gd name="T36" fmla="*/ 246 w 297"/>
                <a:gd name="T37" fmla="*/ 261 h 297"/>
                <a:gd name="T38" fmla="*/ 267 w 297"/>
                <a:gd name="T39" fmla="*/ 239 h 297"/>
                <a:gd name="T40" fmla="*/ 282 w 297"/>
                <a:gd name="T41" fmla="*/ 214 h 297"/>
                <a:gd name="T42" fmla="*/ 292 w 297"/>
                <a:gd name="T43" fmla="*/ 188 h 297"/>
                <a:gd name="T44" fmla="*/ 296 w 297"/>
                <a:gd name="T45" fmla="*/ 159 h 297"/>
                <a:gd name="T46" fmla="*/ 296 w 297"/>
                <a:gd name="T47" fmla="*/ 130 h 297"/>
                <a:gd name="T48" fmla="*/ 289 w 297"/>
                <a:gd name="T49" fmla="*/ 102 h 297"/>
                <a:gd name="T50" fmla="*/ 276 w 297"/>
                <a:gd name="T51" fmla="*/ 74 h 297"/>
                <a:gd name="T52" fmla="*/ 269 w 297"/>
                <a:gd name="T53" fmla="*/ 63 h 297"/>
                <a:gd name="T54" fmla="*/ 249 w 297"/>
                <a:gd name="T55" fmla="*/ 41 h 297"/>
                <a:gd name="T56" fmla="*/ 226 w 297"/>
                <a:gd name="T57" fmla="*/ 22 h 297"/>
                <a:gd name="T58" fmla="*/ 201 w 297"/>
                <a:gd name="T59" fmla="*/ 11 h 297"/>
                <a:gd name="T60" fmla="*/ 172 w 297"/>
                <a:gd name="T61" fmla="*/ 3 h 297"/>
                <a:gd name="T62" fmla="*/ 145 w 297"/>
                <a:gd name="T63" fmla="*/ 0 h 297"/>
                <a:gd name="T64" fmla="*/ 116 w 297"/>
                <a:gd name="T65" fmla="*/ 4 h 297"/>
                <a:gd name="T66" fmla="*/ 87 w 297"/>
                <a:gd name="T67" fmla="*/ 13 h 297"/>
                <a:gd name="T68" fmla="*/ 74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21"/>
                  </a:moveTo>
                  <a:lnTo>
                    <a:pt x="74" y="21"/>
                  </a:lnTo>
                  <a:lnTo>
                    <a:pt x="61" y="29"/>
                  </a:lnTo>
                  <a:lnTo>
                    <a:pt x="50" y="38"/>
                  </a:lnTo>
                  <a:lnTo>
                    <a:pt x="39" y="48"/>
                  </a:lnTo>
                  <a:lnTo>
                    <a:pt x="30" y="60"/>
                  </a:lnTo>
                  <a:lnTo>
                    <a:pt x="21" y="72"/>
                  </a:lnTo>
                  <a:lnTo>
                    <a:pt x="15" y="84"/>
                  </a:lnTo>
                  <a:lnTo>
                    <a:pt x="9" y="97"/>
                  </a:lnTo>
                  <a:lnTo>
                    <a:pt x="5" y="111"/>
                  </a:lnTo>
                  <a:lnTo>
                    <a:pt x="1" y="125"/>
                  </a:lnTo>
                  <a:lnTo>
                    <a:pt x="0" y="138"/>
                  </a:lnTo>
                  <a:lnTo>
                    <a:pt x="0" y="153"/>
                  </a:lnTo>
                  <a:lnTo>
                    <a:pt x="0" y="167"/>
                  </a:lnTo>
                  <a:lnTo>
                    <a:pt x="3" y="181"/>
                  </a:lnTo>
                  <a:lnTo>
                    <a:pt x="7" y="196"/>
                  </a:lnTo>
                  <a:lnTo>
                    <a:pt x="13" y="210"/>
                  </a:lnTo>
                  <a:lnTo>
                    <a:pt x="20" y="223"/>
                  </a:lnTo>
                  <a:lnTo>
                    <a:pt x="20" y="223"/>
                  </a:lnTo>
                  <a:lnTo>
                    <a:pt x="28" y="236"/>
                  </a:lnTo>
                  <a:lnTo>
                    <a:pt x="37" y="248"/>
                  </a:lnTo>
                  <a:lnTo>
                    <a:pt x="47" y="258"/>
                  </a:lnTo>
                  <a:lnTo>
                    <a:pt x="59" y="267"/>
                  </a:lnTo>
                  <a:lnTo>
                    <a:pt x="71" y="275"/>
                  </a:lnTo>
                  <a:lnTo>
                    <a:pt x="84" y="283"/>
                  </a:lnTo>
                  <a:lnTo>
                    <a:pt x="97" y="288"/>
                  </a:lnTo>
                  <a:lnTo>
                    <a:pt x="110" y="292"/>
                  </a:lnTo>
                  <a:lnTo>
                    <a:pt x="124" y="296"/>
                  </a:lnTo>
                  <a:lnTo>
                    <a:pt x="138" y="297"/>
                  </a:lnTo>
                  <a:lnTo>
                    <a:pt x="153" y="297"/>
                  </a:lnTo>
                  <a:lnTo>
                    <a:pt x="167" y="296"/>
                  </a:lnTo>
                  <a:lnTo>
                    <a:pt x="181" y="295"/>
                  </a:lnTo>
                  <a:lnTo>
                    <a:pt x="196" y="291"/>
                  </a:lnTo>
                  <a:lnTo>
                    <a:pt x="209" y="284"/>
                  </a:lnTo>
                  <a:lnTo>
                    <a:pt x="223" y="278"/>
                  </a:lnTo>
                  <a:lnTo>
                    <a:pt x="223" y="278"/>
                  </a:lnTo>
                  <a:lnTo>
                    <a:pt x="235" y="270"/>
                  </a:lnTo>
                  <a:lnTo>
                    <a:pt x="246" y="261"/>
                  </a:lnTo>
                  <a:lnTo>
                    <a:pt x="257" y="250"/>
                  </a:lnTo>
                  <a:lnTo>
                    <a:pt x="267" y="239"/>
                  </a:lnTo>
                  <a:lnTo>
                    <a:pt x="275" y="227"/>
                  </a:lnTo>
                  <a:lnTo>
                    <a:pt x="282" y="214"/>
                  </a:lnTo>
                  <a:lnTo>
                    <a:pt x="287" y="201"/>
                  </a:lnTo>
                  <a:lnTo>
                    <a:pt x="292" y="188"/>
                  </a:lnTo>
                  <a:lnTo>
                    <a:pt x="295" y="173"/>
                  </a:lnTo>
                  <a:lnTo>
                    <a:pt x="296" y="159"/>
                  </a:lnTo>
                  <a:lnTo>
                    <a:pt x="297" y="145"/>
                  </a:lnTo>
                  <a:lnTo>
                    <a:pt x="296" y="130"/>
                  </a:lnTo>
                  <a:lnTo>
                    <a:pt x="293" y="116"/>
                  </a:lnTo>
                  <a:lnTo>
                    <a:pt x="289" y="102"/>
                  </a:lnTo>
                  <a:lnTo>
                    <a:pt x="284" y="89"/>
                  </a:lnTo>
                  <a:lnTo>
                    <a:pt x="276" y="74"/>
                  </a:lnTo>
                  <a:lnTo>
                    <a:pt x="276" y="74"/>
                  </a:lnTo>
                  <a:lnTo>
                    <a:pt x="269" y="63"/>
                  </a:lnTo>
                  <a:lnTo>
                    <a:pt x="259" y="51"/>
                  </a:lnTo>
                  <a:lnTo>
                    <a:pt x="249" y="41"/>
                  </a:lnTo>
                  <a:lnTo>
                    <a:pt x="237" y="30"/>
                  </a:lnTo>
                  <a:lnTo>
                    <a:pt x="226" y="22"/>
                  </a:lnTo>
                  <a:lnTo>
                    <a:pt x="214" y="16"/>
                  </a:lnTo>
                  <a:lnTo>
                    <a:pt x="201" y="11"/>
                  </a:lnTo>
                  <a:lnTo>
                    <a:pt x="187" y="5"/>
                  </a:lnTo>
                  <a:lnTo>
                    <a:pt x="172" y="3"/>
                  </a:lnTo>
                  <a:lnTo>
                    <a:pt x="159" y="1"/>
                  </a:lnTo>
                  <a:lnTo>
                    <a:pt x="145" y="0"/>
                  </a:lnTo>
                  <a:lnTo>
                    <a:pt x="130" y="1"/>
                  </a:lnTo>
                  <a:lnTo>
                    <a:pt x="116" y="4"/>
                  </a:lnTo>
                  <a:lnTo>
                    <a:pt x="102" y="8"/>
                  </a:lnTo>
                  <a:lnTo>
                    <a:pt x="87" y="13"/>
                  </a:lnTo>
                  <a:lnTo>
                    <a:pt x="74" y="21"/>
                  </a:lnTo>
                  <a:lnTo>
                    <a:pt x="7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 name="Freeform 73"/>
            <p:cNvSpPr>
              <a:spLocks/>
            </p:cNvSpPr>
            <p:nvPr userDrawn="1"/>
          </p:nvSpPr>
          <p:spPr bwMode="auto">
            <a:xfrm>
              <a:off x="3411" y="462"/>
              <a:ext cx="236" cy="236"/>
            </a:xfrm>
            <a:custGeom>
              <a:avLst/>
              <a:gdLst>
                <a:gd name="T0" fmla="*/ 824 w 945"/>
                <a:gd name="T1" fmla="*/ 788 h 944"/>
                <a:gd name="T2" fmla="*/ 867 w 945"/>
                <a:gd name="T3" fmla="*/ 732 h 944"/>
                <a:gd name="T4" fmla="*/ 902 w 945"/>
                <a:gd name="T5" fmla="*/ 671 h 944"/>
                <a:gd name="T6" fmla="*/ 926 w 945"/>
                <a:gd name="T7" fmla="*/ 607 h 944"/>
                <a:gd name="T8" fmla="*/ 940 w 945"/>
                <a:gd name="T9" fmla="*/ 541 h 944"/>
                <a:gd name="T10" fmla="*/ 945 w 945"/>
                <a:gd name="T11" fmla="*/ 471 h 944"/>
                <a:gd name="T12" fmla="*/ 940 w 945"/>
                <a:gd name="T13" fmla="*/ 404 h 944"/>
                <a:gd name="T14" fmla="*/ 926 w 945"/>
                <a:gd name="T15" fmla="*/ 337 h 944"/>
                <a:gd name="T16" fmla="*/ 902 w 945"/>
                <a:gd name="T17" fmla="*/ 273 h 944"/>
                <a:gd name="T18" fmla="*/ 867 w 945"/>
                <a:gd name="T19" fmla="*/ 212 h 944"/>
                <a:gd name="T20" fmla="*/ 824 w 945"/>
                <a:gd name="T21" fmla="*/ 156 h 944"/>
                <a:gd name="T22" fmla="*/ 789 w 945"/>
                <a:gd name="T23" fmla="*/ 121 h 944"/>
                <a:gd name="T24" fmla="*/ 733 w 945"/>
                <a:gd name="T25" fmla="*/ 78 h 944"/>
                <a:gd name="T26" fmla="*/ 671 w 945"/>
                <a:gd name="T27" fmla="*/ 43 h 944"/>
                <a:gd name="T28" fmla="*/ 608 w 945"/>
                <a:gd name="T29" fmla="*/ 19 h 944"/>
                <a:gd name="T30" fmla="*/ 541 w 945"/>
                <a:gd name="T31" fmla="*/ 5 h 944"/>
                <a:gd name="T32" fmla="*/ 473 w 945"/>
                <a:gd name="T33" fmla="*/ 0 h 944"/>
                <a:gd name="T34" fmla="*/ 404 w 945"/>
                <a:gd name="T35" fmla="*/ 5 h 944"/>
                <a:gd name="T36" fmla="*/ 338 w 945"/>
                <a:gd name="T37" fmla="*/ 19 h 944"/>
                <a:gd name="T38" fmla="*/ 274 w 945"/>
                <a:gd name="T39" fmla="*/ 43 h 944"/>
                <a:gd name="T40" fmla="*/ 213 w 945"/>
                <a:gd name="T41" fmla="*/ 78 h 944"/>
                <a:gd name="T42" fmla="*/ 157 w 945"/>
                <a:gd name="T43" fmla="*/ 121 h 944"/>
                <a:gd name="T44" fmla="*/ 122 w 945"/>
                <a:gd name="T45" fmla="*/ 156 h 944"/>
                <a:gd name="T46" fmla="*/ 79 w 945"/>
                <a:gd name="T47" fmla="*/ 212 h 944"/>
                <a:gd name="T48" fmla="*/ 43 w 945"/>
                <a:gd name="T49" fmla="*/ 273 h 944"/>
                <a:gd name="T50" fmla="*/ 20 w 945"/>
                <a:gd name="T51" fmla="*/ 337 h 944"/>
                <a:gd name="T52" fmla="*/ 6 w 945"/>
                <a:gd name="T53" fmla="*/ 404 h 944"/>
                <a:gd name="T54" fmla="*/ 0 w 945"/>
                <a:gd name="T55" fmla="*/ 471 h 944"/>
                <a:gd name="T56" fmla="*/ 6 w 945"/>
                <a:gd name="T57" fmla="*/ 541 h 944"/>
                <a:gd name="T58" fmla="*/ 20 w 945"/>
                <a:gd name="T59" fmla="*/ 607 h 944"/>
                <a:gd name="T60" fmla="*/ 43 w 945"/>
                <a:gd name="T61" fmla="*/ 671 h 944"/>
                <a:gd name="T62" fmla="*/ 79 w 945"/>
                <a:gd name="T63" fmla="*/ 732 h 944"/>
                <a:gd name="T64" fmla="*/ 122 w 945"/>
                <a:gd name="T65" fmla="*/ 788 h 944"/>
                <a:gd name="T66" fmla="*/ 157 w 945"/>
                <a:gd name="T67" fmla="*/ 823 h 944"/>
                <a:gd name="T68" fmla="*/ 213 w 945"/>
                <a:gd name="T69" fmla="*/ 866 h 944"/>
                <a:gd name="T70" fmla="*/ 274 w 945"/>
                <a:gd name="T71" fmla="*/ 901 h 944"/>
                <a:gd name="T72" fmla="*/ 338 w 945"/>
                <a:gd name="T73" fmla="*/ 925 h 944"/>
                <a:gd name="T74" fmla="*/ 404 w 945"/>
                <a:gd name="T75" fmla="*/ 939 h 944"/>
                <a:gd name="T76" fmla="*/ 473 w 945"/>
                <a:gd name="T77" fmla="*/ 944 h 944"/>
                <a:gd name="T78" fmla="*/ 541 w 945"/>
                <a:gd name="T79" fmla="*/ 939 h 944"/>
                <a:gd name="T80" fmla="*/ 608 w 945"/>
                <a:gd name="T81" fmla="*/ 925 h 944"/>
                <a:gd name="T82" fmla="*/ 671 w 945"/>
                <a:gd name="T83" fmla="*/ 901 h 944"/>
                <a:gd name="T84" fmla="*/ 733 w 945"/>
                <a:gd name="T85" fmla="*/ 866 h 944"/>
                <a:gd name="T86" fmla="*/ 789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7" y="806"/>
                  </a:moveTo>
                  <a:lnTo>
                    <a:pt x="807" y="806"/>
                  </a:lnTo>
                  <a:lnTo>
                    <a:pt x="824" y="788"/>
                  </a:lnTo>
                  <a:lnTo>
                    <a:pt x="840" y="770"/>
                  </a:lnTo>
                  <a:lnTo>
                    <a:pt x="854" y="752"/>
                  </a:lnTo>
                  <a:lnTo>
                    <a:pt x="867" y="732"/>
                  </a:lnTo>
                  <a:lnTo>
                    <a:pt x="880" y="713"/>
                  </a:lnTo>
                  <a:lnTo>
                    <a:pt x="892" y="692"/>
                  </a:lnTo>
                  <a:lnTo>
                    <a:pt x="902" y="671"/>
                  </a:lnTo>
                  <a:lnTo>
                    <a:pt x="911" y="650"/>
                  </a:lnTo>
                  <a:lnTo>
                    <a:pt x="919" y="628"/>
                  </a:lnTo>
                  <a:lnTo>
                    <a:pt x="926" y="607"/>
                  </a:lnTo>
                  <a:lnTo>
                    <a:pt x="932" y="585"/>
                  </a:lnTo>
                  <a:lnTo>
                    <a:pt x="937" y="563"/>
                  </a:lnTo>
                  <a:lnTo>
                    <a:pt x="940" y="541"/>
                  </a:lnTo>
                  <a:lnTo>
                    <a:pt x="944" y="517"/>
                  </a:lnTo>
                  <a:lnTo>
                    <a:pt x="945" y="495"/>
                  </a:lnTo>
                  <a:lnTo>
                    <a:pt x="945" y="471"/>
                  </a:lnTo>
                  <a:lnTo>
                    <a:pt x="945" y="449"/>
                  </a:lnTo>
                  <a:lnTo>
                    <a:pt x="944" y="427"/>
                  </a:lnTo>
                  <a:lnTo>
                    <a:pt x="940" y="404"/>
                  </a:lnTo>
                  <a:lnTo>
                    <a:pt x="937" y="382"/>
                  </a:lnTo>
                  <a:lnTo>
                    <a:pt x="932" y="359"/>
                  </a:lnTo>
                  <a:lnTo>
                    <a:pt x="926" y="337"/>
                  </a:lnTo>
                  <a:lnTo>
                    <a:pt x="919" y="315"/>
                  </a:lnTo>
                  <a:lnTo>
                    <a:pt x="911" y="294"/>
                  </a:lnTo>
                  <a:lnTo>
                    <a:pt x="902" y="273"/>
                  </a:lnTo>
                  <a:lnTo>
                    <a:pt x="892" y="253"/>
                  </a:lnTo>
                  <a:lnTo>
                    <a:pt x="880" y="232"/>
                  </a:lnTo>
                  <a:lnTo>
                    <a:pt x="867" y="212"/>
                  </a:lnTo>
                  <a:lnTo>
                    <a:pt x="854" y="193"/>
                  </a:lnTo>
                  <a:lnTo>
                    <a:pt x="840" y="174"/>
                  </a:lnTo>
                  <a:lnTo>
                    <a:pt x="824" y="156"/>
                  </a:lnTo>
                  <a:lnTo>
                    <a:pt x="807" y="138"/>
                  </a:lnTo>
                  <a:lnTo>
                    <a:pt x="807" y="138"/>
                  </a:lnTo>
                  <a:lnTo>
                    <a:pt x="789" y="121"/>
                  </a:lnTo>
                  <a:lnTo>
                    <a:pt x="771" y="105"/>
                  </a:lnTo>
                  <a:lnTo>
                    <a:pt x="752" y="91"/>
                  </a:lnTo>
                  <a:lnTo>
                    <a:pt x="733" y="78"/>
                  </a:lnTo>
                  <a:lnTo>
                    <a:pt x="713" y="65"/>
                  </a:lnTo>
                  <a:lnTo>
                    <a:pt x="692" y="53"/>
                  </a:lnTo>
                  <a:lnTo>
                    <a:pt x="671" y="43"/>
                  </a:lnTo>
                  <a:lnTo>
                    <a:pt x="651" y="34"/>
                  </a:lnTo>
                  <a:lnTo>
                    <a:pt x="628" y="26"/>
                  </a:lnTo>
                  <a:lnTo>
                    <a:pt x="608" y="19"/>
                  </a:lnTo>
                  <a:lnTo>
                    <a:pt x="585" y="13"/>
                  </a:lnTo>
                  <a:lnTo>
                    <a:pt x="563" y="8"/>
                  </a:lnTo>
                  <a:lnTo>
                    <a:pt x="541" y="5"/>
                  </a:lnTo>
                  <a:lnTo>
                    <a:pt x="518" y="1"/>
                  </a:lnTo>
                  <a:lnTo>
                    <a:pt x="496" y="0"/>
                  </a:lnTo>
                  <a:lnTo>
                    <a:pt x="473" y="0"/>
                  </a:lnTo>
                  <a:lnTo>
                    <a:pt x="450" y="0"/>
                  </a:lnTo>
                  <a:lnTo>
                    <a:pt x="428" y="1"/>
                  </a:lnTo>
                  <a:lnTo>
                    <a:pt x="404" y="5"/>
                  </a:lnTo>
                  <a:lnTo>
                    <a:pt x="382" y="8"/>
                  </a:lnTo>
                  <a:lnTo>
                    <a:pt x="360" y="13"/>
                  </a:lnTo>
                  <a:lnTo>
                    <a:pt x="338" y="19"/>
                  </a:lnTo>
                  <a:lnTo>
                    <a:pt x="317" y="26"/>
                  </a:lnTo>
                  <a:lnTo>
                    <a:pt x="295" y="34"/>
                  </a:lnTo>
                  <a:lnTo>
                    <a:pt x="274" y="43"/>
                  </a:lnTo>
                  <a:lnTo>
                    <a:pt x="253" y="53"/>
                  </a:lnTo>
                  <a:lnTo>
                    <a:pt x="232" y="65"/>
                  </a:lnTo>
                  <a:lnTo>
                    <a:pt x="213" y="78"/>
                  </a:lnTo>
                  <a:lnTo>
                    <a:pt x="193" y="91"/>
                  </a:lnTo>
                  <a:lnTo>
                    <a:pt x="175" y="105"/>
                  </a:lnTo>
                  <a:lnTo>
                    <a:pt x="157" y="121"/>
                  </a:lnTo>
                  <a:lnTo>
                    <a:pt x="139" y="138"/>
                  </a:lnTo>
                  <a:lnTo>
                    <a:pt x="139" y="138"/>
                  </a:lnTo>
                  <a:lnTo>
                    <a:pt x="122" y="156"/>
                  </a:lnTo>
                  <a:lnTo>
                    <a:pt x="106" y="174"/>
                  </a:lnTo>
                  <a:lnTo>
                    <a:pt x="92" y="193"/>
                  </a:lnTo>
                  <a:lnTo>
                    <a:pt x="79" y="212"/>
                  </a:lnTo>
                  <a:lnTo>
                    <a:pt x="66" y="232"/>
                  </a:lnTo>
                  <a:lnTo>
                    <a:pt x="54" y="253"/>
                  </a:lnTo>
                  <a:lnTo>
                    <a:pt x="43" y="273"/>
                  </a:lnTo>
                  <a:lnTo>
                    <a:pt x="34" y="294"/>
                  </a:lnTo>
                  <a:lnTo>
                    <a:pt x="26" y="315"/>
                  </a:lnTo>
                  <a:lnTo>
                    <a:pt x="20" y="337"/>
                  </a:lnTo>
                  <a:lnTo>
                    <a:pt x="13" y="359"/>
                  </a:lnTo>
                  <a:lnTo>
                    <a:pt x="8" y="382"/>
                  </a:lnTo>
                  <a:lnTo>
                    <a:pt x="6" y="404"/>
                  </a:lnTo>
                  <a:lnTo>
                    <a:pt x="3" y="427"/>
                  </a:lnTo>
                  <a:lnTo>
                    <a:pt x="0" y="449"/>
                  </a:lnTo>
                  <a:lnTo>
                    <a:pt x="0" y="471"/>
                  </a:lnTo>
                  <a:lnTo>
                    <a:pt x="0" y="495"/>
                  </a:lnTo>
                  <a:lnTo>
                    <a:pt x="3" y="517"/>
                  </a:lnTo>
                  <a:lnTo>
                    <a:pt x="6" y="541"/>
                  </a:lnTo>
                  <a:lnTo>
                    <a:pt x="8" y="563"/>
                  </a:lnTo>
                  <a:lnTo>
                    <a:pt x="13" y="585"/>
                  </a:lnTo>
                  <a:lnTo>
                    <a:pt x="20" y="607"/>
                  </a:lnTo>
                  <a:lnTo>
                    <a:pt x="26" y="628"/>
                  </a:lnTo>
                  <a:lnTo>
                    <a:pt x="34" y="650"/>
                  </a:lnTo>
                  <a:lnTo>
                    <a:pt x="43" y="671"/>
                  </a:lnTo>
                  <a:lnTo>
                    <a:pt x="54" y="692"/>
                  </a:lnTo>
                  <a:lnTo>
                    <a:pt x="66" y="713"/>
                  </a:lnTo>
                  <a:lnTo>
                    <a:pt x="79" y="732"/>
                  </a:lnTo>
                  <a:lnTo>
                    <a:pt x="92" y="752"/>
                  </a:lnTo>
                  <a:lnTo>
                    <a:pt x="106" y="770"/>
                  </a:lnTo>
                  <a:lnTo>
                    <a:pt x="122" y="788"/>
                  </a:lnTo>
                  <a:lnTo>
                    <a:pt x="139" y="806"/>
                  </a:lnTo>
                  <a:lnTo>
                    <a:pt x="139" y="806"/>
                  </a:lnTo>
                  <a:lnTo>
                    <a:pt x="157" y="823"/>
                  </a:lnTo>
                  <a:lnTo>
                    <a:pt x="175" y="839"/>
                  </a:lnTo>
                  <a:lnTo>
                    <a:pt x="193" y="853"/>
                  </a:lnTo>
                  <a:lnTo>
                    <a:pt x="213" y="866"/>
                  </a:lnTo>
                  <a:lnTo>
                    <a:pt x="232" y="879"/>
                  </a:lnTo>
                  <a:lnTo>
                    <a:pt x="253" y="891"/>
                  </a:lnTo>
                  <a:lnTo>
                    <a:pt x="274" y="901"/>
                  </a:lnTo>
                  <a:lnTo>
                    <a:pt x="295" y="911"/>
                  </a:lnTo>
                  <a:lnTo>
                    <a:pt x="317" y="918"/>
                  </a:lnTo>
                  <a:lnTo>
                    <a:pt x="338" y="925"/>
                  </a:lnTo>
                  <a:lnTo>
                    <a:pt x="360" y="931"/>
                  </a:lnTo>
                  <a:lnTo>
                    <a:pt x="382" y="937"/>
                  </a:lnTo>
                  <a:lnTo>
                    <a:pt x="404" y="939"/>
                  </a:lnTo>
                  <a:lnTo>
                    <a:pt x="428" y="942"/>
                  </a:lnTo>
                  <a:lnTo>
                    <a:pt x="450" y="944"/>
                  </a:lnTo>
                  <a:lnTo>
                    <a:pt x="473" y="944"/>
                  </a:lnTo>
                  <a:lnTo>
                    <a:pt x="496" y="944"/>
                  </a:lnTo>
                  <a:lnTo>
                    <a:pt x="518" y="942"/>
                  </a:lnTo>
                  <a:lnTo>
                    <a:pt x="541" y="939"/>
                  </a:lnTo>
                  <a:lnTo>
                    <a:pt x="563" y="937"/>
                  </a:lnTo>
                  <a:lnTo>
                    <a:pt x="585" y="931"/>
                  </a:lnTo>
                  <a:lnTo>
                    <a:pt x="608" y="925"/>
                  </a:lnTo>
                  <a:lnTo>
                    <a:pt x="628" y="918"/>
                  </a:lnTo>
                  <a:lnTo>
                    <a:pt x="651" y="911"/>
                  </a:lnTo>
                  <a:lnTo>
                    <a:pt x="671" y="901"/>
                  </a:lnTo>
                  <a:lnTo>
                    <a:pt x="692" y="891"/>
                  </a:lnTo>
                  <a:lnTo>
                    <a:pt x="713" y="879"/>
                  </a:lnTo>
                  <a:lnTo>
                    <a:pt x="733" y="866"/>
                  </a:lnTo>
                  <a:lnTo>
                    <a:pt x="752" y="853"/>
                  </a:lnTo>
                  <a:lnTo>
                    <a:pt x="771" y="839"/>
                  </a:lnTo>
                  <a:lnTo>
                    <a:pt x="789" y="823"/>
                  </a:lnTo>
                  <a:lnTo>
                    <a:pt x="807" y="806"/>
                  </a:lnTo>
                  <a:lnTo>
                    <a:pt x="807"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 name="Freeform 74"/>
            <p:cNvSpPr>
              <a:spLocks/>
            </p:cNvSpPr>
            <p:nvPr userDrawn="1"/>
          </p:nvSpPr>
          <p:spPr bwMode="auto">
            <a:xfrm>
              <a:off x="3600" y="651"/>
              <a:ext cx="216" cy="216"/>
            </a:xfrm>
            <a:custGeom>
              <a:avLst/>
              <a:gdLst>
                <a:gd name="T0" fmla="*/ 753 w 865"/>
                <a:gd name="T1" fmla="*/ 722 h 866"/>
                <a:gd name="T2" fmla="*/ 794 w 865"/>
                <a:gd name="T3" fmla="*/ 670 h 866"/>
                <a:gd name="T4" fmla="*/ 825 w 865"/>
                <a:gd name="T5" fmla="*/ 615 h 866"/>
                <a:gd name="T6" fmla="*/ 847 w 865"/>
                <a:gd name="T7" fmla="*/ 556 h 866"/>
                <a:gd name="T8" fmla="*/ 860 w 865"/>
                <a:gd name="T9" fmla="*/ 496 h 866"/>
                <a:gd name="T10" fmla="*/ 865 w 865"/>
                <a:gd name="T11" fmla="*/ 433 h 866"/>
                <a:gd name="T12" fmla="*/ 860 w 865"/>
                <a:gd name="T13" fmla="*/ 371 h 866"/>
                <a:gd name="T14" fmla="*/ 847 w 865"/>
                <a:gd name="T15" fmla="*/ 311 h 866"/>
                <a:gd name="T16" fmla="*/ 825 w 865"/>
                <a:gd name="T17" fmla="*/ 251 h 866"/>
                <a:gd name="T18" fmla="*/ 794 w 865"/>
                <a:gd name="T19" fmla="*/ 196 h 866"/>
                <a:gd name="T20" fmla="*/ 753 w 865"/>
                <a:gd name="T21" fmla="*/ 144 h 866"/>
                <a:gd name="T22" fmla="*/ 722 w 865"/>
                <a:gd name="T23" fmla="*/ 113 h 866"/>
                <a:gd name="T24" fmla="*/ 670 w 865"/>
                <a:gd name="T25" fmla="*/ 72 h 866"/>
                <a:gd name="T26" fmla="*/ 615 w 865"/>
                <a:gd name="T27" fmla="*/ 41 h 866"/>
                <a:gd name="T28" fmla="*/ 555 w 865"/>
                <a:gd name="T29" fmla="*/ 19 h 866"/>
                <a:gd name="T30" fmla="*/ 495 w 865"/>
                <a:gd name="T31" fmla="*/ 6 h 866"/>
                <a:gd name="T32" fmla="*/ 433 w 865"/>
                <a:gd name="T33" fmla="*/ 0 h 866"/>
                <a:gd name="T34" fmla="*/ 370 w 865"/>
                <a:gd name="T35" fmla="*/ 6 h 866"/>
                <a:gd name="T36" fmla="*/ 310 w 865"/>
                <a:gd name="T37" fmla="*/ 19 h 866"/>
                <a:gd name="T38" fmla="*/ 250 w 865"/>
                <a:gd name="T39" fmla="*/ 41 h 866"/>
                <a:gd name="T40" fmla="*/ 196 w 865"/>
                <a:gd name="T41" fmla="*/ 72 h 866"/>
                <a:gd name="T42" fmla="*/ 144 w 865"/>
                <a:gd name="T43" fmla="*/ 113 h 866"/>
                <a:gd name="T44" fmla="*/ 112 w 865"/>
                <a:gd name="T45" fmla="*/ 144 h 866"/>
                <a:gd name="T46" fmla="*/ 72 w 865"/>
                <a:gd name="T47" fmla="*/ 196 h 866"/>
                <a:gd name="T48" fmla="*/ 41 w 865"/>
                <a:gd name="T49" fmla="*/ 251 h 866"/>
                <a:gd name="T50" fmla="*/ 18 w 865"/>
                <a:gd name="T51" fmla="*/ 311 h 866"/>
                <a:gd name="T52" fmla="*/ 5 w 865"/>
                <a:gd name="T53" fmla="*/ 371 h 866"/>
                <a:gd name="T54" fmla="*/ 0 w 865"/>
                <a:gd name="T55" fmla="*/ 433 h 866"/>
                <a:gd name="T56" fmla="*/ 5 w 865"/>
                <a:gd name="T57" fmla="*/ 496 h 866"/>
                <a:gd name="T58" fmla="*/ 18 w 865"/>
                <a:gd name="T59" fmla="*/ 556 h 866"/>
                <a:gd name="T60" fmla="*/ 41 w 865"/>
                <a:gd name="T61" fmla="*/ 615 h 866"/>
                <a:gd name="T62" fmla="*/ 72 w 865"/>
                <a:gd name="T63" fmla="*/ 670 h 866"/>
                <a:gd name="T64" fmla="*/ 112 w 865"/>
                <a:gd name="T65" fmla="*/ 722 h 866"/>
                <a:gd name="T66" fmla="*/ 144 w 865"/>
                <a:gd name="T67" fmla="*/ 754 h 866"/>
                <a:gd name="T68" fmla="*/ 196 w 865"/>
                <a:gd name="T69" fmla="*/ 794 h 866"/>
                <a:gd name="T70" fmla="*/ 250 w 865"/>
                <a:gd name="T71" fmla="*/ 825 h 866"/>
                <a:gd name="T72" fmla="*/ 310 w 865"/>
                <a:gd name="T73" fmla="*/ 847 h 866"/>
                <a:gd name="T74" fmla="*/ 370 w 865"/>
                <a:gd name="T75" fmla="*/ 860 h 866"/>
                <a:gd name="T76" fmla="*/ 433 w 865"/>
                <a:gd name="T77" fmla="*/ 866 h 866"/>
                <a:gd name="T78" fmla="*/ 495 w 865"/>
                <a:gd name="T79" fmla="*/ 860 h 866"/>
                <a:gd name="T80" fmla="*/ 555 w 865"/>
                <a:gd name="T81" fmla="*/ 847 h 866"/>
                <a:gd name="T82" fmla="*/ 615 w 865"/>
                <a:gd name="T83" fmla="*/ 825 h 866"/>
                <a:gd name="T84" fmla="*/ 670 w 865"/>
                <a:gd name="T85" fmla="*/ 794 h 866"/>
                <a:gd name="T86" fmla="*/ 722 w 865"/>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5" h="866">
                  <a:moveTo>
                    <a:pt x="738" y="738"/>
                  </a:moveTo>
                  <a:lnTo>
                    <a:pt x="738" y="738"/>
                  </a:lnTo>
                  <a:lnTo>
                    <a:pt x="753" y="722"/>
                  </a:lnTo>
                  <a:lnTo>
                    <a:pt x="768" y="705"/>
                  </a:lnTo>
                  <a:lnTo>
                    <a:pt x="781" y="688"/>
                  </a:lnTo>
                  <a:lnTo>
                    <a:pt x="794" y="670"/>
                  </a:lnTo>
                  <a:lnTo>
                    <a:pt x="805" y="652"/>
                  </a:lnTo>
                  <a:lnTo>
                    <a:pt x="816" y="634"/>
                  </a:lnTo>
                  <a:lnTo>
                    <a:pt x="825" y="615"/>
                  </a:lnTo>
                  <a:lnTo>
                    <a:pt x="833" y="596"/>
                  </a:lnTo>
                  <a:lnTo>
                    <a:pt x="841" y="576"/>
                  </a:lnTo>
                  <a:lnTo>
                    <a:pt x="847" y="556"/>
                  </a:lnTo>
                  <a:lnTo>
                    <a:pt x="852" y="536"/>
                  </a:lnTo>
                  <a:lnTo>
                    <a:pt x="858" y="515"/>
                  </a:lnTo>
                  <a:lnTo>
                    <a:pt x="860" y="496"/>
                  </a:lnTo>
                  <a:lnTo>
                    <a:pt x="863" y="475"/>
                  </a:lnTo>
                  <a:lnTo>
                    <a:pt x="864" y="454"/>
                  </a:lnTo>
                  <a:lnTo>
                    <a:pt x="865" y="433"/>
                  </a:lnTo>
                  <a:lnTo>
                    <a:pt x="864" y="412"/>
                  </a:lnTo>
                  <a:lnTo>
                    <a:pt x="863" y="391"/>
                  </a:lnTo>
                  <a:lnTo>
                    <a:pt x="860" y="371"/>
                  </a:lnTo>
                  <a:lnTo>
                    <a:pt x="858" y="351"/>
                  </a:lnTo>
                  <a:lnTo>
                    <a:pt x="852" y="330"/>
                  </a:lnTo>
                  <a:lnTo>
                    <a:pt x="847" y="311"/>
                  </a:lnTo>
                  <a:lnTo>
                    <a:pt x="841" y="290"/>
                  </a:lnTo>
                  <a:lnTo>
                    <a:pt x="833" y="270"/>
                  </a:lnTo>
                  <a:lnTo>
                    <a:pt x="825" y="251"/>
                  </a:lnTo>
                  <a:lnTo>
                    <a:pt x="816" y="232"/>
                  </a:lnTo>
                  <a:lnTo>
                    <a:pt x="805" y="214"/>
                  </a:lnTo>
                  <a:lnTo>
                    <a:pt x="794" y="196"/>
                  </a:lnTo>
                  <a:lnTo>
                    <a:pt x="781" y="178"/>
                  </a:lnTo>
                  <a:lnTo>
                    <a:pt x="768" y="161"/>
                  </a:lnTo>
                  <a:lnTo>
                    <a:pt x="753" y="144"/>
                  </a:lnTo>
                  <a:lnTo>
                    <a:pt x="738" y="128"/>
                  </a:lnTo>
                  <a:lnTo>
                    <a:pt x="738" y="128"/>
                  </a:lnTo>
                  <a:lnTo>
                    <a:pt x="722" y="113"/>
                  </a:lnTo>
                  <a:lnTo>
                    <a:pt x="705" y="98"/>
                  </a:lnTo>
                  <a:lnTo>
                    <a:pt x="688" y="85"/>
                  </a:lnTo>
                  <a:lnTo>
                    <a:pt x="670" y="72"/>
                  </a:lnTo>
                  <a:lnTo>
                    <a:pt x="652" y="60"/>
                  </a:lnTo>
                  <a:lnTo>
                    <a:pt x="633" y="50"/>
                  </a:lnTo>
                  <a:lnTo>
                    <a:pt x="615" y="41"/>
                  </a:lnTo>
                  <a:lnTo>
                    <a:pt x="596" y="33"/>
                  </a:lnTo>
                  <a:lnTo>
                    <a:pt x="576" y="25"/>
                  </a:lnTo>
                  <a:lnTo>
                    <a:pt x="555" y="19"/>
                  </a:lnTo>
                  <a:lnTo>
                    <a:pt x="536" y="14"/>
                  </a:lnTo>
                  <a:lnTo>
                    <a:pt x="515" y="8"/>
                  </a:lnTo>
                  <a:lnTo>
                    <a:pt x="495" y="6"/>
                  </a:lnTo>
                  <a:lnTo>
                    <a:pt x="475" y="3"/>
                  </a:lnTo>
                  <a:lnTo>
                    <a:pt x="454" y="2"/>
                  </a:lnTo>
                  <a:lnTo>
                    <a:pt x="433" y="0"/>
                  </a:lnTo>
                  <a:lnTo>
                    <a:pt x="412" y="2"/>
                  </a:lnTo>
                  <a:lnTo>
                    <a:pt x="391" y="3"/>
                  </a:lnTo>
                  <a:lnTo>
                    <a:pt x="370" y="6"/>
                  </a:lnTo>
                  <a:lnTo>
                    <a:pt x="351" y="8"/>
                  </a:lnTo>
                  <a:lnTo>
                    <a:pt x="330" y="14"/>
                  </a:lnTo>
                  <a:lnTo>
                    <a:pt x="310" y="19"/>
                  </a:lnTo>
                  <a:lnTo>
                    <a:pt x="289" y="25"/>
                  </a:lnTo>
                  <a:lnTo>
                    <a:pt x="270" y="33"/>
                  </a:lnTo>
                  <a:lnTo>
                    <a:pt x="250" y="41"/>
                  </a:lnTo>
                  <a:lnTo>
                    <a:pt x="232" y="50"/>
                  </a:lnTo>
                  <a:lnTo>
                    <a:pt x="214" y="60"/>
                  </a:lnTo>
                  <a:lnTo>
                    <a:pt x="196" y="72"/>
                  </a:lnTo>
                  <a:lnTo>
                    <a:pt x="177" y="85"/>
                  </a:lnTo>
                  <a:lnTo>
                    <a:pt x="160" y="98"/>
                  </a:lnTo>
                  <a:lnTo>
                    <a:pt x="144" y="113"/>
                  </a:lnTo>
                  <a:lnTo>
                    <a:pt x="128" y="128"/>
                  </a:lnTo>
                  <a:lnTo>
                    <a:pt x="128" y="128"/>
                  </a:lnTo>
                  <a:lnTo>
                    <a:pt x="112" y="144"/>
                  </a:lnTo>
                  <a:lnTo>
                    <a:pt x="98" y="161"/>
                  </a:lnTo>
                  <a:lnTo>
                    <a:pt x="85" y="178"/>
                  </a:lnTo>
                  <a:lnTo>
                    <a:pt x="72" y="196"/>
                  </a:lnTo>
                  <a:lnTo>
                    <a:pt x="60" y="214"/>
                  </a:lnTo>
                  <a:lnTo>
                    <a:pt x="50" y="232"/>
                  </a:lnTo>
                  <a:lnTo>
                    <a:pt x="41" y="251"/>
                  </a:lnTo>
                  <a:lnTo>
                    <a:pt x="33" y="270"/>
                  </a:lnTo>
                  <a:lnTo>
                    <a:pt x="25" y="290"/>
                  </a:lnTo>
                  <a:lnTo>
                    <a:pt x="18" y="311"/>
                  </a:lnTo>
                  <a:lnTo>
                    <a:pt x="13" y="330"/>
                  </a:lnTo>
                  <a:lnTo>
                    <a:pt x="9" y="351"/>
                  </a:lnTo>
                  <a:lnTo>
                    <a:pt x="5" y="371"/>
                  </a:lnTo>
                  <a:lnTo>
                    <a:pt x="3" y="391"/>
                  </a:lnTo>
                  <a:lnTo>
                    <a:pt x="1" y="412"/>
                  </a:lnTo>
                  <a:lnTo>
                    <a:pt x="0" y="433"/>
                  </a:lnTo>
                  <a:lnTo>
                    <a:pt x="1" y="454"/>
                  </a:lnTo>
                  <a:lnTo>
                    <a:pt x="3" y="475"/>
                  </a:lnTo>
                  <a:lnTo>
                    <a:pt x="5" y="496"/>
                  </a:lnTo>
                  <a:lnTo>
                    <a:pt x="9" y="515"/>
                  </a:lnTo>
                  <a:lnTo>
                    <a:pt x="13" y="536"/>
                  </a:lnTo>
                  <a:lnTo>
                    <a:pt x="18" y="556"/>
                  </a:lnTo>
                  <a:lnTo>
                    <a:pt x="25" y="576"/>
                  </a:lnTo>
                  <a:lnTo>
                    <a:pt x="33" y="596"/>
                  </a:lnTo>
                  <a:lnTo>
                    <a:pt x="41" y="615"/>
                  </a:lnTo>
                  <a:lnTo>
                    <a:pt x="50" y="634"/>
                  </a:lnTo>
                  <a:lnTo>
                    <a:pt x="60" y="652"/>
                  </a:lnTo>
                  <a:lnTo>
                    <a:pt x="72" y="670"/>
                  </a:lnTo>
                  <a:lnTo>
                    <a:pt x="85" y="688"/>
                  </a:lnTo>
                  <a:lnTo>
                    <a:pt x="98" y="705"/>
                  </a:lnTo>
                  <a:lnTo>
                    <a:pt x="112" y="722"/>
                  </a:lnTo>
                  <a:lnTo>
                    <a:pt x="128" y="738"/>
                  </a:lnTo>
                  <a:lnTo>
                    <a:pt x="128" y="738"/>
                  </a:lnTo>
                  <a:lnTo>
                    <a:pt x="144" y="754"/>
                  </a:lnTo>
                  <a:lnTo>
                    <a:pt x="160" y="768"/>
                  </a:lnTo>
                  <a:lnTo>
                    <a:pt x="177" y="781"/>
                  </a:lnTo>
                  <a:lnTo>
                    <a:pt x="196" y="794"/>
                  </a:lnTo>
                  <a:lnTo>
                    <a:pt x="214" y="806"/>
                  </a:lnTo>
                  <a:lnTo>
                    <a:pt x="232" y="816"/>
                  </a:lnTo>
                  <a:lnTo>
                    <a:pt x="250" y="825"/>
                  </a:lnTo>
                  <a:lnTo>
                    <a:pt x="270" y="833"/>
                  </a:lnTo>
                  <a:lnTo>
                    <a:pt x="289" y="841"/>
                  </a:lnTo>
                  <a:lnTo>
                    <a:pt x="310" y="847"/>
                  </a:lnTo>
                  <a:lnTo>
                    <a:pt x="330" y="853"/>
                  </a:lnTo>
                  <a:lnTo>
                    <a:pt x="351" y="856"/>
                  </a:lnTo>
                  <a:lnTo>
                    <a:pt x="370" y="860"/>
                  </a:lnTo>
                  <a:lnTo>
                    <a:pt x="391" y="863"/>
                  </a:lnTo>
                  <a:lnTo>
                    <a:pt x="412" y="864"/>
                  </a:lnTo>
                  <a:lnTo>
                    <a:pt x="433" y="866"/>
                  </a:lnTo>
                  <a:lnTo>
                    <a:pt x="454" y="864"/>
                  </a:lnTo>
                  <a:lnTo>
                    <a:pt x="475" y="863"/>
                  </a:lnTo>
                  <a:lnTo>
                    <a:pt x="495" y="860"/>
                  </a:lnTo>
                  <a:lnTo>
                    <a:pt x="515" y="856"/>
                  </a:lnTo>
                  <a:lnTo>
                    <a:pt x="536" y="853"/>
                  </a:lnTo>
                  <a:lnTo>
                    <a:pt x="555" y="847"/>
                  </a:lnTo>
                  <a:lnTo>
                    <a:pt x="576" y="841"/>
                  </a:lnTo>
                  <a:lnTo>
                    <a:pt x="596" y="833"/>
                  </a:lnTo>
                  <a:lnTo>
                    <a:pt x="615" y="825"/>
                  </a:lnTo>
                  <a:lnTo>
                    <a:pt x="633" y="816"/>
                  </a:lnTo>
                  <a:lnTo>
                    <a:pt x="652" y="806"/>
                  </a:lnTo>
                  <a:lnTo>
                    <a:pt x="670" y="794"/>
                  </a:lnTo>
                  <a:lnTo>
                    <a:pt x="688" y="781"/>
                  </a:lnTo>
                  <a:lnTo>
                    <a:pt x="705" y="768"/>
                  </a:lnTo>
                  <a:lnTo>
                    <a:pt x="722" y="754"/>
                  </a:lnTo>
                  <a:lnTo>
                    <a:pt x="738" y="738"/>
                  </a:lnTo>
                  <a:lnTo>
                    <a:pt x="738"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 name="Freeform 75"/>
            <p:cNvSpPr>
              <a:spLocks/>
            </p:cNvSpPr>
            <p:nvPr userDrawn="1"/>
          </p:nvSpPr>
          <p:spPr bwMode="auto">
            <a:xfrm>
              <a:off x="3789" y="840"/>
              <a:ext cx="196" cy="196"/>
            </a:xfrm>
            <a:custGeom>
              <a:avLst/>
              <a:gdLst>
                <a:gd name="T0" fmla="*/ 683 w 783"/>
                <a:gd name="T1" fmla="*/ 654 h 783"/>
                <a:gd name="T2" fmla="*/ 720 w 783"/>
                <a:gd name="T3" fmla="*/ 608 h 783"/>
                <a:gd name="T4" fmla="*/ 747 w 783"/>
                <a:gd name="T5" fmla="*/ 557 h 783"/>
                <a:gd name="T6" fmla="*/ 768 w 783"/>
                <a:gd name="T7" fmla="*/ 503 h 783"/>
                <a:gd name="T8" fmla="*/ 780 w 783"/>
                <a:gd name="T9" fmla="*/ 449 h 783"/>
                <a:gd name="T10" fmla="*/ 783 w 783"/>
                <a:gd name="T11" fmla="*/ 393 h 783"/>
                <a:gd name="T12" fmla="*/ 780 w 783"/>
                <a:gd name="T13" fmla="*/ 335 h 783"/>
                <a:gd name="T14" fmla="*/ 768 w 783"/>
                <a:gd name="T15" fmla="*/ 281 h 783"/>
                <a:gd name="T16" fmla="*/ 747 w 783"/>
                <a:gd name="T17" fmla="*/ 227 h 783"/>
                <a:gd name="T18" fmla="*/ 720 w 783"/>
                <a:gd name="T19" fmla="*/ 176 h 783"/>
                <a:gd name="T20" fmla="*/ 683 w 783"/>
                <a:gd name="T21" fmla="*/ 129 h 783"/>
                <a:gd name="T22" fmla="*/ 654 w 783"/>
                <a:gd name="T23" fmla="*/ 101 h 783"/>
                <a:gd name="T24" fmla="*/ 608 w 783"/>
                <a:gd name="T25" fmla="*/ 66 h 783"/>
                <a:gd name="T26" fmla="*/ 557 w 783"/>
                <a:gd name="T27" fmla="*/ 37 h 783"/>
                <a:gd name="T28" fmla="*/ 503 w 783"/>
                <a:gd name="T29" fmla="*/ 16 h 783"/>
                <a:gd name="T30" fmla="*/ 449 w 783"/>
                <a:gd name="T31" fmla="*/ 4 h 783"/>
                <a:gd name="T32" fmla="*/ 393 w 783"/>
                <a:gd name="T33" fmla="*/ 0 h 783"/>
                <a:gd name="T34" fmla="*/ 335 w 783"/>
                <a:gd name="T35" fmla="*/ 4 h 783"/>
                <a:gd name="T36" fmla="*/ 280 w 783"/>
                <a:gd name="T37" fmla="*/ 16 h 783"/>
                <a:gd name="T38" fmla="*/ 227 w 783"/>
                <a:gd name="T39" fmla="*/ 37 h 783"/>
                <a:gd name="T40" fmla="*/ 176 w 783"/>
                <a:gd name="T41" fmla="*/ 66 h 783"/>
                <a:gd name="T42" fmla="*/ 129 w 783"/>
                <a:gd name="T43" fmla="*/ 101 h 783"/>
                <a:gd name="T44" fmla="*/ 101 w 783"/>
                <a:gd name="T45" fmla="*/ 129 h 783"/>
                <a:gd name="T46" fmla="*/ 65 w 783"/>
                <a:gd name="T47" fmla="*/ 176 h 783"/>
                <a:gd name="T48" fmla="*/ 37 w 783"/>
                <a:gd name="T49" fmla="*/ 227 h 783"/>
                <a:gd name="T50" fmla="*/ 16 w 783"/>
                <a:gd name="T51" fmla="*/ 281 h 783"/>
                <a:gd name="T52" fmla="*/ 4 w 783"/>
                <a:gd name="T53" fmla="*/ 335 h 783"/>
                <a:gd name="T54" fmla="*/ 0 w 783"/>
                <a:gd name="T55" fmla="*/ 393 h 783"/>
                <a:gd name="T56" fmla="*/ 4 w 783"/>
                <a:gd name="T57" fmla="*/ 449 h 783"/>
                <a:gd name="T58" fmla="*/ 16 w 783"/>
                <a:gd name="T59" fmla="*/ 503 h 783"/>
                <a:gd name="T60" fmla="*/ 37 w 783"/>
                <a:gd name="T61" fmla="*/ 557 h 783"/>
                <a:gd name="T62" fmla="*/ 65 w 783"/>
                <a:gd name="T63" fmla="*/ 608 h 783"/>
                <a:gd name="T64" fmla="*/ 101 w 783"/>
                <a:gd name="T65" fmla="*/ 654 h 783"/>
                <a:gd name="T66" fmla="*/ 129 w 783"/>
                <a:gd name="T67" fmla="*/ 683 h 783"/>
                <a:gd name="T68" fmla="*/ 176 w 783"/>
                <a:gd name="T69" fmla="*/ 718 h 783"/>
                <a:gd name="T70" fmla="*/ 227 w 783"/>
                <a:gd name="T71" fmla="*/ 747 h 783"/>
                <a:gd name="T72" fmla="*/ 280 w 783"/>
                <a:gd name="T73" fmla="*/ 768 h 783"/>
                <a:gd name="T74" fmla="*/ 335 w 783"/>
                <a:gd name="T75" fmla="*/ 780 h 783"/>
                <a:gd name="T76" fmla="*/ 393 w 783"/>
                <a:gd name="T77" fmla="*/ 783 h 783"/>
                <a:gd name="T78" fmla="*/ 449 w 783"/>
                <a:gd name="T79" fmla="*/ 780 h 783"/>
                <a:gd name="T80" fmla="*/ 503 w 783"/>
                <a:gd name="T81" fmla="*/ 768 h 783"/>
                <a:gd name="T82" fmla="*/ 557 w 783"/>
                <a:gd name="T83" fmla="*/ 747 h 783"/>
                <a:gd name="T84" fmla="*/ 608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9" y="669"/>
                  </a:moveTo>
                  <a:lnTo>
                    <a:pt x="669" y="669"/>
                  </a:lnTo>
                  <a:lnTo>
                    <a:pt x="683" y="654"/>
                  </a:lnTo>
                  <a:lnTo>
                    <a:pt x="696" y="639"/>
                  </a:lnTo>
                  <a:lnTo>
                    <a:pt x="708" y="623"/>
                  </a:lnTo>
                  <a:lnTo>
                    <a:pt x="720" y="608"/>
                  </a:lnTo>
                  <a:lnTo>
                    <a:pt x="729" y="591"/>
                  </a:lnTo>
                  <a:lnTo>
                    <a:pt x="739" y="574"/>
                  </a:lnTo>
                  <a:lnTo>
                    <a:pt x="747" y="557"/>
                  </a:lnTo>
                  <a:lnTo>
                    <a:pt x="755" y="540"/>
                  </a:lnTo>
                  <a:lnTo>
                    <a:pt x="761" y="522"/>
                  </a:lnTo>
                  <a:lnTo>
                    <a:pt x="768" y="503"/>
                  </a:lnTo>
                  <a:lnTo>
                    <a:pt x="772" y="485"/>
                  </a:lnTo>
                  <a:lnTo>
                    <a:pt x="777" y="467"/>
                  </a:lnTo>
                  <a:lnTo>
                    <a:pt x="780" y="449"/>
                  </a:lnTo>
                  <a:lnTo>
                    <a:pt x="782" y="429"/>
                  </a:lnTo>
                  <a:lnTo>
                    <a:pt x="783" y="411"/>
                  </a:lnTo>
                  <a:lnTo>
                    <a:pt x="783" y="393"/>
                  </a:lnTo>
                  <a:lnTo>
                    <a:pt x="783" y="373"/>
                  </a:lnTo>
                  <a:lnTo>
                    <a:pt x="782" y="355"/>
                  </a:lnTo>
                  <a:lnTo>
                    <a:pt x="780" y="335"/>
                  </a:lnTo>
                  <a:lnTo>
                    <a:pt x="777" y="317"/>
                  </a:lnTo>
                  <a:lnTo>
                    <a:pt x="772" y="299"/>
                  </a:lnTo>
                  <a:lnTo>
                    <a:pt x="768" y="281"/>
                  </a:lnTo>
                  <a:lnTo>
                    <a:pt x="761" y="262"/>
                  </a:lnTo>
                  <a:lnTo>
                    <a:pt x="755" y="244"/>
                  </a:lnTo>
                  <a:lnTo>
                    <a:pt x="747" y="227"/>
                  </a:lnTo>
                  <a:lnTo>
                    <a:pt x="739" y="210"/>
                  </a:lnTo>
                  <a:lnTo>
                    <a:pt x="729" y="193"/>
                  </a:lnTo>
                  <a:lnTo>
                    <a:pt x="720" y="176"/>
                  </a:lnTo>
                  <a:lnTo>
                    <a:pt x="708" y="161"/>
                  </a:lnTo>
                  <a:lnTo>
                    <a:pt x="696" y="145"/>
                  </a:lnTo>
                  <a:lnTo>
                    <a:pt x="683" y="129"/>
                  </a:lnTo>
                  <a:lnTo>
                    <a:pt x="669" y="115"/>
                  </a:lnTo>
                  <a:lnTo>
                    <a:pt x="669" y="115"/>
                  </a:lnTo>
                  <a:lnTo>
                    <a:pt x="654" y="101"/>
                  </a:lnTo>
                  <a:lnTo>
                    <a:pt x="639" y="88"/>
                  </a:lnTo>
                  <a:lnTo>
                    <a:pt x="623" y="76"/>
                  </a:lnTo>
                  <a:lnTo>
                    <a:pt x="608" y="66"/>
                  </a:lnTo>
                  <a:lnTo>
                    <a:pt x="591" y="55"/>
                  </a:lnTo>
                  <a:lnTo>
                    <a:pt x="574" y="45"/>
                  </a:lnTo>
                  <a:lnTo>
                    <a:pt x="557" y="37"/>
                  </a:lnTo>
                  <a:lnTo>
                    <a:pt x="540" y="29"/>
                  </a:lnTo>
                  <a:lnTo>
                    <a:pt x="522" y="23"/>
                  </a:lnTo>
                  <a:lnTo>
                    <a:pt x="503" y="16"/>
                  </a:lnTo>
                  <a:lnTo>
                    <a:pt x="485" y="12"/>
                  </a:lnTo>
                  <a:lnTo>
                    <a:pt x="467" y="8"/>
                  </a:lnTo>
                  <a:lnTo>
                    <a:pt x="449" y="4"/>
                  </a:lnTo>
                  <a:lnTo>
                    <a:pt x="429" y="2"/>
                  </a:lnTo>
                  <a:lnTo>
                    <a:pt x="411" y="0"/>
                  </a:lnTo>
                  <a:lnTo>
                    <a:pt x="393" y="0"/>
                  </a:lnTo>
                  <a:lnTo>
                    <a:pt x="373" y="0"/>
                  </a:lnTo>
                  <a:lnTo>
                    <a:pt x="355" y="2"/>
                  </a:lnTo>
                  <a:lnTo>
                    <a:pt x="335" y="4"/>
                  </a:lnTo>
                  <a:lnTo>
                    <a:pt x="317" y="8"/>
                  </a:lnTo>
                  <a:lnTo>
                    <a:pt x="299" y="12"/>
                  </a:lnTo>
                  <a:lnTo>
                    <a:pt x="280" y="16"/>
                  </a:lnTo>
                  <a:lnTo>
                    <a:pt x="262" y="23"/>
                  </a:lnTo>
                  <a:lnTo>
                    <a:pt x="244" y="29"/>
                  </a:lnTo>
                  <a:lnTo>
                    <a:pt x="227" y="37"/>
                  </a:lnTo>
                  <a:lnTo>
                    <a:pt x="210" y="45"/>
                  </a:lnTo>
                  <a:lnTo>
                    <a:pt x="193" y="55"/>
                  </a:lnTo>
                  <a:lnTo>
                    <a:pt x="176" y="66"/>
                  </a:lnTo>
                  <a:lnTo>
                    <a:pt x="161" y="76"/>
                  </a:lnTo>
                  <a:lnTo>
                    <a:pt x="145" y="88"/>
                  </a:lnTo>
                  <a:lnTo>
                    <a:pt x="129" y="101"/>
                  </a:lnTo>
                  <a:lnTo>
                    <a:pt x="115" y="115"/>
                  </a:lnTo>
                  <a:lnTo>
                    <a:pt x="115" y="115"/>
                  </a:lnTo>
                  <a:lnTo>
                    <a:pt x="101" y="129"/>
                  </a:lnTo>
                  <a:lnTo>
                    <a:pt x="88" y="145"/>
                  </a:lnTo>
                  <a:lnTo>
                    <a:pt x="76" y="161"/>
                  </a:lnTo>
                  <a:lnTo>
                    <a:pt x="65" y="176"/>
                  </a:lnTo>
                  <a:lnTo>
                    <a:pt x="55" y="193"/>
                  </a:lnTo>
                  <a:lnTo>
                    <a:pt x="45" y="210"/>
                  </a:lnTo>
                  <a:lnTo>
                    <a:pt x="37" y="227"/>
                  </a:lnTo>
                  <a:lnTo>
                    <a:pt x="29" y="244"/>
                  </a:lnTo>
                  <a:lnTo>
                    <a:pt x="22" y="262"/>
                  </a:lnTo>
                  <a:lnTo>
                    <a:pt x="16" y="281"/>
                  </a:lnTo>
                  <a:lnTo>
                    <a:pt x="12" y="299"/>
                  </a:lnTo>
                  <a:lnTo>
                    <a:pt x="8" y="317"/>
                  </a:lnTo>
                  <a:lnTo>
                    <a:pt x="4" y="335"/>
                  </a:lnTo>
                  <a:lnTo>
                    <a:pt x="2" y="355"/>
                  </a:lnTo>
                  <a:lnTo>
                    <a:pt x="0" y="373"/>
                  </a:lnTo>
                  <a:lnTo>
                    <a:pt x="0" y="393"/>
                  </a:lnTo>
                  <a:lnTo>
                    <a:pt x="0" y="411"/>
                  </a:lnTo>
                  <a:lnTo>
                    <a:pt x="2" y="429"/>
                  </a:lnTo>
                  <a:lnTo>
                    <a:pt x="4" y="449"/>
                  </a:lnTo>
                  <a:lnTo>
                    <a:pt x="8" y="467"/>
                  </a:lnTo>
                  <a:lnTo>
                    <a:pt x="12" y="485"/>
                  </a:lnTo>
                  <a:lnTo>
                    <a:pt x="16" y="503"/>
                  </a:lnTo>
                  <a:lnTo>
                    <a:pt x="22" y="522"/>
                  </a:lnTo>
                  <a:lnTo>
                    <a:pt x="29" y="540"/>
                  </a:lnTo>
                  <a:lnTo>
                    <a:pt x="37" y="557"/>
                  </a:lnTo>
                  <a:lnTo>
                    <a:pt x="45" y="574"/>
                  </a:lnTo>
                  <a:lnTo>
                    <a:pt x="55" y="591"/>
                  </a:lnTo>
                  <a:lnTo>
                    <a:pt x="65" y="608"/>
                  </a:lnTo>
                  <a:lnTo>
                    <a:pt x="76" y="623"/>
                  </a:lnTo>
                  <a:lnTo>
                    <a:pt x="88" y="639"/>
                  </a:lnTo>
                  <a:lnTo>
                    <a:pt x="101" y="654"/>
                  </a:lnTo>
                  <a:lnTo>
                    <a:pt x="115" y="669"/>
                  </a:lnTo>
                  <a:lnTo>
                    <a:pt x="115" y="669"/>
                  </a:lnTo>
                  <a:lnTo>
                    <a:pt x="129" y="683"/>
                  </a:lnTo>
                  <a:lnTo>
                    <a:pt x="145" y="696"/>
                  </a:lnTo>
                  <a:lnTo>
                    <a:pt x="161" y="708"/>
                  </a:lnTo>
                  <a:lnTo>
                    <a:pt x="176" y="718"/>
                  </a:lnTo>
                  <a:lnTo>
                    <a:pt x="193" y="729"/>
                  </a:lnTo>
                  <a:lnTo>
                    <a:pt x="210" y="739"/>
                  </a:lnTo>
                  <a:lnTo>
                    <a:pt x="227" y="747"/>
                  </a:lnTo>
                  <a:lnTo>
                    <a:pt x="244" y="755"/>
                  </a:lnTo>
                  <a:lnTo>
                    <a:pt x="262" y="761"/>
                  </a:lnTo>
                  <a:lnTo>
                    <a:pt x="280" y="768"/>
                  </a:lnTo>
                  <a:lnTo>
                    <a:pt x="299" y="772"/>
                  </a:lnTo>
                  <a:lnTo>
                    <a:pt x="317" y="777"/>
                  </a:lnTo>
                  <a:lnTo>
                    <a:pt x="335" y="780"/>
                  </a:lnTo>
                  <a:lnTo>
                    <a:pt x="355" y="782"/>
                  </a:lnTo>
                  <a:lnTo>
                    <a:pt x="373" y="783"/>
                  </a:lnTo>
                  <a:lnTo>
                    <a:pt x="393" y="783"/>
                  </a:lnTo>
                  <a:lnTo>
                    <a:pt x="411" y="783"/>
                  </a:lnTo>
                  <a:lnTo>
                    <a:pt x="429" y="782"/>
                  </a:lnTo>
                  <a:lnTo>
                    <a:pt x="449" y="780"/>
                  </a:lnTo>
                  <a:lnTo>
                    <a:pt x="467" y="777"/>
                  </a:lnTo>
                  <a:lnTo>
                    <a:pt x="485" y="772"/>
                  </a:lnTo>
                  <a:lnTo>
                    <a:pt x="503" y="768"/>
                  </a:lnTo>
                  <a:lnTo>
                    <a:pt x="522" y="761"/>
                  </a:lnTo>
                  <a:lnTo>
                    <a:pt x="540" y="755"/>
                  </a:lnTo>
                  <a:lnTo>
                    <a:pt x="557" y="747"/>
                  </a:lnTo>
                  <a:lnTo>
                    <a:pt x="574" y="739"/>
                  </a:lnTo>
                  <a:lnTo>
                    <a:pt x="591" y="729"/>
                  </a:lnTo>
                  <a:lnTo>
                    <a:pt x="608" y="718"/>
                  </a:lnTo>
                  <a:lnTo>
                    <a:pt x="623" y="708"/>
                  </a:lnTo>
                  <a:lnTo>
                    <a:pt x="639" y="696"/>
                  </a:lnTo>
                  <a:lnTo>
                    <a:pt x="654" y="683"/>
                  </a:lnTo>
                  <a:lnTo>
                    <a:pt x="669" y="669"/>
                  </a:lnTo>
                  <a:lnTo>
                    <a:pt x="669"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 name="Freeform 76"/>
            <p:cNvSpPr>
              <a:spLocks/>
            </p:cNvSpPr>
            <p:nvPr userDrawn="1"/>
          </p:nvSpPr>
          <p:spPr bwMode="auto">
            <a:xfrm>
              <a:off x="3978" y="1029"/>
              <a:ext cx="176" cy="176"/>
            </a:xfrm>
            <a:custGeom>
              <a:avLst/>
              <a:gdLst>
                <a:gd name="T0" fmla="*/ 612 w 701"/>
                <a:gd name="T1" fmla="*/ 585 h 701"/>
                <a:gd name="T2" fmla="*/ 644 w 701"/>
                <a:gd name="T3" fmla="*/ 544 h 701"/>
                <a:gd name="T4" fmla="*/ 670 w 701"/>
                <a:gd name="T5" fmla="*/ 498 h 701"/>
                <a:gd name="T6" fmla="*/ 687 w 701"/>
                <a:gd name="T7" fmla="*/ 451 h 701"/>
                <a:gd name="T8" fmla="*/ 699 w 701"/>
                <a:gd name="T9" fmla="*/ 402 h 701"/>
                <a:gd name="T10" fmla="*/ 701 w 701"/>
                <a:gd name="T11" fmla="*/ 351 h 701"/>
                <a:gd name="T12" fmla="*/ 699 w 701"/>
                <a:gd name="T13" fmla="*/ 300 h 701"/>
                <a:gd name="T14" fmla="*/ 687 w 701"/>
                <a:gd name="T15" fmla="*/ 251 h 701"/>
                <a:gd name="T16" fmla="*/ 670 w 701"/>
                <a:gd name="T17" fmla="*/ 204 h 701"/>
                <a:gd name="T18" fmla="*/ 644 w 701"/>
                <a:gd name="T19" fmla="*/ 158 h 701"/>
                <a:gd name="T20" fmla="*/ 612 w 701"/>
                <a:gd name="T21" fmla="*/ 116 h 701"/>
                <a:gd name="T22" fmla="*/ 587 w 701"/>
                <a:gd name="T23" fmla="*/ 90 h 701"/>
                <a:gd name="T24" fmla="*/ 544 w 701"/>
                <a:gd name="T25" fmla="*/ 58 h 701"/>
                <a:gd name="T26" fmla="*/ 498 w 701"/>
                <a:gd name="T27" fmla="*/ 33 h 701"/>
                <a:gd name="T28" fmla="*/ 451 w 701"/>
                <a:gd name="T29" fmla="*/ 15 h 701"/>
                <a:gd name="T30" fmla="*/ 402 w 701"/>
                <a:gd name="T31" fmla="*/ 3 h 701"/>
                <a:gd name="T32" fmla="*/ 351 w 701"/>
                <a:gd name="T33" fmla="*/ 0 h 701"/>
                <a:gd name="T34" fmla="*/ 300 w 701"/>
                <a:gd name="T35" fmla="*/ 3 h 701"/>
                <a:gd name="T36" fmla="*/ 251 w 701"/>
                <a:gd name="T37" fmla="*/ 15 h 701"/>
                <a:gd name="T38" fmla="*/ 204 w 701"/>
                <a:gd name="T39" fmla="*/ 33 h 701"/>
                <a:gd name="T40" fmla="*/ 158 w 701"/>
                <a:gd name="T41" fmla="*/ 58 h 701"/>
                <a:gd name="T42" fmla="*/ 116 w 701"/>
                <a:gd name="T43" fmla="*/ 90 h 701"/>
                <a:gd name="T44" fmla="*/ 90 w 701"/>
                <a:gd name="T45" fmla="*/ 116 h 701"/>
                <a:gd name="T46" fmla="*/ 58 w 701"/>
                <a:gd name="T47" fmla="*/ 158 h 701"/>
                <a:gd name="T48" fmla="*/ 33 w 701"/>
                <a:gd name="T49" fmla="*/ 204 h 701"/>
                <a:gd name="T50" fmla="*/ 15 w 701"/>
                <a:gd name="T51" fmla="*/ 251 h 701"/>
                <a:gd name="T52" fmla="*/ 3 w 701"/>
                <a:gd name="T53" fmla="*/ 300 h 701"/>
                <a:gd name="T54" fmla="*/ 0 w 701"/>
                <a:gd name="T55" fmla="*/ 351 h 701"/>
                <a:gd name="T56" fmla="*/ 3 w 701"/>
                <a:gd name="T57" fmla="*/ 402 h 701"/>
                <a:gd name="T58" fmla="*/ 15 w 701"/>
                <a:gd name="T59" fmla="*/ 451 h 701"/>
                <a:gd name="T60" fmla="*/ 33 w 701"/>
                <a:gd name="T61" fmla="*/ 498 h 701"/>
                <a:gd name="T62" fmla="*/ 58 w 701"/>
                <a:gd name="T63" fmla="*/ 544 h 701"/>
                <a:gd name="T64" fmla="*/ 90 w 701"/>
                <a:gd name="T65" fmla="*/ 585 h 701"/>
                <a:gd name="T66" fmla="*/ 116 w 701"/>
                <a:gd name="T67" fmla="*/ 611 h 701"/>
                <a:gd name="T68" fmla="*/ 158 w 701"/>
                <a:gd name="T69" fmla="*/ 644 h 701"/>
                <a:gd name="T70" fmla="*/ 204 w 701"/>
                <a:gd name="T71" fmla="*/ 669 h 701"/>
                <a:gd name="T72" fmla="*/ 251 w 701"/>
                <a:gd name="T73" fmla="*/ 687 h 701"/>
                <a:gd name="T74" fmla="*/ 300 w 701"/>
                <a:gd name="T75" fmla="*/ 699 h 701"/>
                <a:gd name="T76" fmla="*/ 351 w 701"/>
                <a:gd name="T77" fmla="*/ 701 h 701"/>
                <a:gd name="T78" fmla="*/ 402 w 701"/>
                <a:gd name="T79" fmla="*/ 699 h 701"/>
                <a:gd name="T80" fmla="*/ 451 w 701"/>
                <a:gd name="T81" fmla="*/ 687 h 701"/>
                <a:gd name="T82" fmla="*/ 498 w 701"/>
                <a:gd name="T83" fmla="*/ 669 h 701"/>
                <a:gd name="T84" fmla="*/ 544 w 701"/>
                <a:gd name="T85" fmla="*/ 644 h 701"/>
                <a:gd name="T86" fmla="*/ 587 w 701"/>
                <a:gd name="T87" fmla="*/ 611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1">
                  <a:moveTo>
                    <a:pt x="600" y="600"/>
                  </a:moveTo>
                  <a:lnTo>
                    <a:pt x="600" y="600"/>
                  </a:lnTo>
                  <a:lnTo>
                    <a:pt x="612" y="585"/>
                  </a:lnTo>
                  <a:lnTo>
                    <a:pt x="623" y="572"/>
                  </a:lnTo>
                  <a:lnTo>
                    <a:pt x="634" y="558"/>
                  </a:lnTo>
                  <a:lnTo>
                    <a:pt x="644" y="544"/>
                  </a:lnTo>
                  <a:lnTo>
                    <a:pt x="653" y="529"/>
                  </a:lnTo>
                  <a:lnTo>
                    <a:pt x="662" y="514"/>
                  </a:lnTo>
                  <a:lnTo>
                    <a:pt x="670" y="498"/>
                  </a:lnTo>
                  <a:lnTo>
                    <a:pt x="677" y="482"/>
                  </a:lnTo>
                  <a:lnTo>
                    <a:pt x="682" y="467"/>
                  </a:lnTo>
                  <a:lnTo>
                    <a:pt x="687" y="451"/>
                  </a:lnTo>
                  <a:lnTo>
                    <a:pt x="692" y="434"/>
                  </a:lnTo>
                  <a:lnTo>
                    <a:pt x="696" y="417"/>
                  </a:lnTo>
                  <a:lnTo>
                    <a:pt x="699" y="402"/>
                  </a:lnTo>
                  <a:lnTo>
                    <a:pt x="700" y="385"/>
                  </a:lnTo>
                  <a:lnTo>
                    <a:pt x="701" y="368"/>
                  </a:lnTo>
                  <a:lnTo>
                    <a:pt x="701" y="351"/>
                  </a:lnTo>
                  <a:lnTo>
                    <a:pt x="701" y="334"/>
                  </a:lnTo>
                  <a:lnTo>
                    <a:pt x="700" y="317"/>
                  </a:lnTo>
                  <a:lnTo>
                    <a:pt x="699" y="300"/>
                  </a:lnTo>
                  <a:lnTo>
                    <a:pt x="696" y="284"/>
                  </a:lnTo>
                  <a:lnTo>
                    <a:pt x="692" y="267"/>
                  </a:lnTo>
                  <a:lnTo>
                    <a:pt x="687" y="251"/>
                  </a:lnTo>
                  <a:lnTo>
                    <a:pt x="682" y="235"/>
                  </a:lnTo>
                  <a:lnTo>
                    <a:pt x="677" y="219"/>
                  </a:lnTo>
                  <a:lnTo>
                    <a:pt x="670" y="204"/>
                  </a:lnTo>
                  <a:lnTo>
                    <a:pt x="662" y="188"/>
                  </a:lnTo>
                  <a:lnTo>
                    <a:pt x="653" y="172"/>
                  </a:lnTo>
                  <a:lnTo>
                    <a:pt x="644" y="158"/>
                  </a:lnTo>
                  <a:lnTo>
                    <a:pt x="634" y="144"/>
                  </a:lnTo>
                  <a:lnTo>
                    <a:pt x="623" y="129"/>
                  </a:lnTo>
                  <a:lnTo>
                    <a:pt x="612" y="116"/>
                  </a:lnTo>
                  <a:lnTo>
                    <a:pt x="600" y="103"/>
                  </a:lnTo>
                  <a:lnTo>
                    <a:pt x="600" y="103"/>
                  </a:lnTo>
                  <a:lnTo>
                    <a:pt x="587" y="90"/>
                  </a:lnTo>
                  <a:lnTo>
                    <a:pt x="572" y="79"/>
                  </a:lnTo>
                  <a:lnTo>
                    <a:pt x="558" y="68"/>
                  </a:lnTo>
                  <a:lnTo>
                    <a:pt x="544" y="58"/>
                  </a:lnTo>
                  <a:lnTo>
                    <a:pt x="529" y="49"/>
                  </a:lnTo>
                  <a:lnTo>
                    <a:pt x="514" y="39"/>
                  </a:lnTo>
                  <a:lnTo>
                    <a:pt x="498" y="33"/>
                  </a:lnTo>
                  <a:lnTo>
                    <a:pt x="483" y="25"/>
                  </a:lnTo>
                  <a:lnTo>
                    <a:pt x="467" y="20"/>
                  </a:lnTo>
                  <a:lnTo>
                    <a:pt x="451" y="15"/>
                  </a:lnTo>
                  <a:lnTo>
                    <a:pt x="434" y="10"/>
                  </a:lnTo>
                  <a:lnTo>
                    <a:pt x="419" y="7"/>
                  </a:lnTo>
                  <a:lnTo>
                    <a:pt x="402" y="3"/>
                  </a:lnTo>
                  <a:lnTo>
                    <a:pt x="385" y="2"/>
                  </a:lnTo>
                  <a:lnTo>
                    <a:pt x="368" y="0"/>
                  </a:lnTo>
                  <a:lnTo>
                    <a:pt x="351" y="0"/>
                  </a:lnTo>
                  <a:lnTo>
                    <a:pt x="334" y="0"/>
                  </a:lnTo>
                  <a:lnTo>
                    <a:pt x="317" y="2"/>
                  </a:lnTo>
                  <a:lnTo>
                    <a:pt x="300" y="3"/>
                  </a:lnTo>
                  <a:lnTo>
                    <a:pt x="284" y="7"/>
                  </a:lnTo>
                  <a:lnTo>
                    <a:pt x="268" y="10"/>
                  </a:lnTo>
                  <a:lnTo>
                    <a:pt x="251" y="15"/>
                  </a:lnTo>
                  <a:lnTo>
                    <a:pt x="235" y="20"/>
                  </a:lnTo>
                  <a:lnTo>
                    <a:pt x="219" y="25"/>
                  </a:lnTo>
                  <a:lnTo>
                    <a:pt x="204" y="33"/>
                  </a:lnTo>
                  <a:lnTo>
                    <a:pt x="188" y="39"/>
                  </a:lnTo>
                  <a:lnTo>
                    <a:pt x="172" y="49"/>
                  </a:lnTo>
                  <a:lnTo>
                    <a:pt x="158" y="58"/>
                  </a:lnTo>
                  <a:lnTo>
                    <a:pt x="144" y="68"/>
                  </a:lnTo>
                  <a:lnTo>
                    <a:pt x="129" y="79"/>
                  </a:lnTo>
                  <a:lnTo>
                    <a:pt x="116" y="90"/>
                  </a:lnTo>
                  <a:lnTo>
                    <a:pt x="103" y="103"/>
                  </a:lnTo>
                  <a:lnTo>
                    <a:pt x="103" y="103"/>
                  </a:lnTo>
                  <a:lnTo>
                    <a:pt x="90" y="116"/>
                  </a:lnTo>
                  <a:lnTo>
                    <a:pt x="79" y="129"/>
                  </a:lnTo>
                  <a:lnTo>
                    <a:pt x="68" y="144"/>
                  </a:lnTo>
                  <a:lnTo>
                    <a:pt x="58" y="158"/>
                  </a:lnTo>
                  <a:lnTo>
                    <a:pt x="49" y="172"/>
                  </a:lnTo>
                  <a:lnTo>
                    <a:pt x="39" y="188"/>
                  </a:lnTo>
                  <a:lnTo>
                    <a:pt x="33" y="204"/>
                  </a:lnTo>
                  <a:lnTo>
                    <a:pt x="25" y="219"/>
                  </a:lnTo>
                  <a:lnTo>
                    <a:pt x="20" y="235"/>
                  </a:lnTo>
                  <a:lnTo>
                    <a:pt x="15" y="251"/>
                  </a:lnTo>
                  <a:lnTo>
                    <a:pt x="10" y="267"/>
                  </a:lnTo>
                  <a:lnTo>
                    <a:pt x="7" y="284"/>
                  </a:lnTo>
                  <a:lnTo>
                    <a:pt x="3" y="300"/>
                  </a:lnTo>
                  <a:lnTo>
                    <a:pt x="2" y="317"/>
                  </a:lnTo>
                  <a:lnTo>
                    <a:pt x="0" y="334"/>
                  </a:lnTo>
                  <a:lnTo>
                    <a:pt x="0" y="351"/>
                  </a:lnTo>
                  <a:lnTo>
                    <a:pt x="0" y="368"/>
                  </a:lnTo>
                  <a:lnTo>
                    <a:pt x="2" y="385"/>
                  </a:lnTo>
                  <a:lnTo>
                    <a:pt x="3" y="402"/>
                  </a:lnTo>
                  <a:lnTo>
                    <a:pt x="7" y="417"/>
                  </a:lnTo>
                  <a:lnTo>
                    <a:pt x="10" y="434"/>
                  </a:lnTo>
                  <a:lnTo>
                    <a:pt x="15" y="451"/>
                  </a:lnTo>
                  <a:lnTo>
                    <a:pt x="20" y="467"/>
                  </a:lnTo>
                  <a:lnTo>
                    <a:pt x="25" y="482"/>
                  </a:lnTo>
                  <a:lnTo>
                    <a:pt x="33" y="498"/>
                  </a:lnTo>
                  <a:lnTo>
                    <a:pt x="39" y="514"/>
                  </a:lnTo>
                  <a:lnTo>
                    <a:pt x="49" y="529"/>
                  </a:lnTo>
                  <a:lnTo>
                    <a:pt x="58" y="544"/>
                  </a:lnTo>
                  <a:lnTo>
                    <a:pt x="68" y="558"/>
                  </a:lnTo>
                  <a:lnTo>
                    <a:pt x="79" y="572"/>
                  </a:lnTo>
                  <a:lnTo>
                    <a:pt x="90" y="585"/>
                  </a:lnTo>
                  <a:lnTo>
                    <a:pt x="103" y="600"/>
                  </a:lnTo>
                  <a:lnTo>
                    <a:pt x="103" y="600"/>
                  </a:lnTo>
                  <a:lnTo>
                    <a:pt x="116" y="611"/>
                  </a:lnTo>
                  <a:lnTo>
                    <a:pt x="129" y="623"/>
                  </a:lnTo>
                  <a:lnTo>
                    <a:pt x="144" y="634"/>
                  </a:lnTo>
                  <a:lnTo>
                    <a:pt x="158" y="644"/>
                  </a:lnTo>
                  <a:lnTo>
                    <a:pt x="172" y="653"/>
                  </a:lnTo>
                  <a:lnTo>
                    <a:pt x="188" y="662"/>
                  </a:lnTo>
                  <a:lnTo>
                    <a:pt x="204" y="669"/>
                  </a:lnTo>
                  <a:lnTo>
                    <a:pt x="219" y="677"/>
                  </a:lnTo>
                  <a:lnTo>
                    <a:pt x="235" y="682"/>
                  </a:lnTo>
                  <a:lnTo>
                    <a:pt x="251" y="687"/>
                  </a:lnTo>
                  <a:lnTo>
                    <a:pt x="268" y="692"/>
                  </a:lnTo>
                  <a:lnTo>
                    <a:pt x="284" y="695"/>
                  </a:lnTo>
                  <a:lnTo>
                    <a:pt x="300" y="699"/>
                  </a:lnTo>
                  <a:lnTo>
                    <a:pt x="317" y="700"/>
                  </a:lnTo>
                  <a:lnTo>
                    <a:pt x="334" y="701"/>
                  </a:lnTo>
                  <a:lnTo>
                    <a:pt x="351" y="701"/>
                  </a:lnTo>
                  <a:lnTo>
                    <a:pt x="368" y="701"/>
                  </a:lnTo>
                  <a:lnTo>
                    <a:pt x="385" y="700"/>
                  </a:lnTo>
                  <a:lnTo>
                    <a:pt x="402" y="699"/>
                  </a:lnTo>
                  <a:lnTo>
                    <a:pt x="419" y="695"/>
                  </a:lnTo>
                  <a:lnTo>
                    <a:pt x="434" y="692"/>
                  </a:lnTo>
                  <a:lnTo>
                    <a:pt x="451" y="687"/>
                  </a:lnTo>
                  <a:lnTo>
                    <a:pt x="467" y="682"/>
                  </a:lnTo>
                  <a:lnTo>
                    <a:pt x="483" y="677"/>
                  </a:lnTo>
                  <a:lnTo>
                    <a:pt x="498" y="669"/>
                  </a:lnTo>
                  <a:lnTo>
                    <a:pt x="514" y="662"/>
                  </a:lnTo>
                  <a:lnTo>
                    <a:pt x="529" y="653"/>
                  </a:lnTo>
                  <a:lnTo>
                    <a:pt x="544" y="644"/>
                  </a:lnTo>
                  <a:lnTo>
                    <a:pt x="558" y="634"/>
                  </a:lnTo>
                  <a:lnTo>
                    <a:pt x="572" y="623"/>
                  </a:lnTo>
                  <a:lnTo>
                    <a:pt x="587" y="611"/>
                  </a:lnTo>
                  <a:lnTo>
                    <a:pt x="600" y="600"/>
                  </a:lnTo>
                  <a:lnTo>
                    <a:pt x="600"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 name="Freeform 77"/>
            <p:cNvSpPr>
              <a:spLocks/>
            </p:cNvSpPr>
            <p:nvPr userDrawn="1"/>
          </p:nvSpPr>
          <p:spPr bwMode="auto">
            <a:xfrm>
              <a:off x="4167" y="1218"/>
              <a:ext cx="156" cy="156"/>
            </a:xfrm>
            <a:custGeom>
              <a:avLst/>
              <a:gdLst>
                <a:gd name="T0" fmla="*/ 531 w 622"/>
                <a:gd name="T1" fmla="*/ 91 h 622"/>
                <a:gd name="T2" fmla="*/ 507 w 622"/>
                <a:gd name="T3" fmla="*/ 70 h 622"/>
                <a:gd name="T4" fmla="*/ 482 w 622"/>
                <a:gd name="T5" fmla="*/ 51 h 622"/>
                <a:gd name="T6" fmla="*/ 428 w 622"/>
                <a:gd name="T7" fmla="*/ 24 h 622"/>
                <a:gd name="T8" fmla="*/ 370 w 622"/>
                <a:gd name="T9" fmla="*/ 7 h 622"/>
                <a:gd name="T10" fmla="*/ 312 w 622"/>
                <a:gd name="T11" fmla="*/ 0 h 622"/>
                <a:gd name="T12" fmla="*/ 252 w 622"/>
                <a:gd name="T13" fmla="*/ 7 h 622"/>
                <a:gd name="T14" fmla="*/ 194 w 622"/>
                <a:gd name="T15" fmla="*/ 24 h 622"/>
                <a:gd name="T16" fmla="*/ 140 w 622"/>
                <a:gd name="T17" fmla="*/ 51 h 622"/>
                <a:gd name="T18" fmla="*/ 115 w 622"/>
                <a:gd name="T19" fmla="*/ 70 h 622"/>
                <a:gd name="T20" fmla="*/ 91 w 622"/>
                <a:gd name="T21" fmla="*/ 91 h 622"/>
                <a:gd name="T22" fmla="*/ 81 w 622"/>
                <a:gd name="T23" fmla="*/ 103 h 622"/>
                <a:gd name="T24" fmla="*/ 60 w 622"/>
                <a:gd name="T25" fmla="*/ 128 h 622"/>
                <a:gd name="T26" fmla="*/ 37 w 622"/>
                <a:gd name="T27" fmla="*/ 167 h 622"/>
                <a:gd name="T28" fmla="*/ 13 w 622"/>
                <a:gd name="T29" fmla="*/ 223 h 622"/>
                <a:gd name="T30" fmla="*/ 1 w 622"/>
                <a:gd name="T31" fmla="*/ 281 h 622"/>
                <a:gd name="T32" fmla="*/ 1 w 622"/>
                <a:gd name="T33" fmla="*/ 340 h 622"/>
                <a:gd name="T34" fmla="*/ 13 w 622"/>
                <a:gd name="T35" fmla="*/ 399 h 622"/>
                <a:gd name="T36" fmla="*/ 37 w 622"/>
                <a:gd name="T37" fmla="*/ 455 h 622"/>
                <a:gd name="T38" fmla="*/ 60 w 622"/>
                <a:gd name="T39" fmla="*/ 494 h 622"/>
                <a:gd name="T40" fmla="*/ 81 w 622"/>
                <a:gd name="T41" fmla="*/ 519 h 622"/>
                <a:gd name="T42" fmla="*/ 91 w 622"/>
                <a:gd name="T43" fmla="*/ 530 h 622"/>
                <a:gd name="T44" fmla="*/ 115 w 622"/>
                <a:gd name="T45" fmla="*/ 551 h 622"/>
                <a:gd name="T46" fmla="*/ 140 w 622"/>
                <a:gd name="T47" fmla="*/ 571 h 622"/>
                <a:gd name="T48" fmla="*/ 194 w 622"/>
                <a:gd name="T49" fmla="*/ 598 h 622"/>
                <a:gd name="T50" fmla="*/ 252 w 622"/>
                <a:gd name="T51" fmla="*/ 615 h 622"/>
                <a:gd name="T52" fmla="*/ 312 w 622"/>
                <a:gd name="T53" fmla="*/ 622 h 622"/>
                <a:gd name="T54" fmla="*/ 370 w 622"/>
                <a:gd name="T55" fmla="*/ 615 h 622"/>
                <a:gd name="T56" fmla="*/ 428 w 622"/>
                <a:gd name="T57" fmla="*/ 598 h 622"/>
                <a:gd name="T58" fmla="*/ 482 w 622"/>
                <a:gd name="T59" fmla="*/ 571 h 622"/>
                <a:gd name="T60" fmla="*/ 507 w 622"/>
                <a:gd name="T61" fmla="*/ 551 h 622"/>
                <a:gd name="T62" fmla="*/ 531 w 622"/>
                <a:gd name="T63" fmla="*/ 530 h 622"/>
                <a:gd name="T64" fmla="*/ 542 w 622"/>
                <a:gd name="T65" fmla="*/ 519 h 622"/>
                <a:gd name="T66" fmla="*/ 562 w 622"/>
                <a:gd name="T67" fmla="*/ 494 h 622"/>
                <a:gd name="T68" fmla="*/ 587 w 622"/>
                <a:gd name="T69" fmla="*/ 455 h 622"/>
                <a:gd name="T70" fmla="*/ 609 w 622"/>
                <a:gd name="T71" fmla="*/ 399 h 622"/>
                <a:gd name="T72" fmla="*/ 620 w 622"/>
                <a:gd name="T73" fmla="*/ 340 h 622"/>
                <a:gd name="T74" fmla="*/ 620 w 622"/>
                <a:gd name="T75" fmla="*/ 281 h 622"/>
                <a:gd name="T76" fmla="*/ 609 w 622"/>
                <a:gd name="T77" fmla="*/ 223 h 622"/>
                <a:gd name="T78" fmla="*/ 587 w 622"/>
                <a:gd name="T79" fmla="*/ 167 h 622"/>
                <a:gd name="T80" fmla="*/ 562 w 622"/>
                <a:gd name="T81" fmla="*/ 128 h 622"/>
                <a:gd name="T82" fmla="*/ 542 w 622"/>
                <a:gd name="T83" fmla="*/ 103 h 622"/>
                <a:gd name="T84" fmla="*/ 53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31" y="91"/>
                  </a:moveTo>
                  <a:lnTo>
                    <a:pt x="531" y="91"/>
                  </a:lnTo>
                  <a:lnTo>
                    <a:pt x="519" y="81"/>
                  </a:lnTo>
                  <a:lnTo>
                    <a:pt x="507" y="70"/>
                  </a:lnTo>
                  <a:lnTo>
                    <a:pt x="494" y="60"/>
                  </a:lnTo>
                  <a:lnTo>
                    <a:pt x="482" y="51"/>
                  </a:lnTo>
                  <a:lnTo>
                    <a:pt x="455" y="35"/>
                  </a:lnTo>
                  <a:lnTo>
                    <a:pt x="428" y="24"/>
                  </a:lnTo>
                  <a:lnTo>
                    <a:pt x="399" y="13"/>
                  </a:lnTo>
                  <a:lnTo>
                    <a:pt x="370" y="7"/>
                  </a:lnTo>
                  <a:lnTo>
                    <a:pt x="340" y="1"/>
                  </a:lnTo>
                  <a:lnTo>
                    <a:pt x="312" y="0"/>
                  </a:lnTo>
                  <a:lnTo>
                    <a:pt x="282" y="1"/>
                  </a:lnTo>
                  <a:lnTo>
                    <a:pt x="252" y="7"/>
                  </a:lnTo>
                  <a:lnTo>
                    <a:pt x="223" y="13"/>
                  </a:lnTo>
                  <a:lnTo>
                    <a:pt x="194" y="24"/>
                  </a:lnTo>
                  <a:lnTo>
                    <a:pt x="167" y="35"/>
                  </a:lnTo>
                  <a:lnTo>
                    <a:pt x="140" y="51"/>
                  </a:lnTo>
                  <a:lnTo>
                    <a:pt x="128" y="60"/>
                  </a:lnTo>
                  <a:lnTo>
                    <a:pt x="115" y="70"/>
                  </a:lnTo>
                  <a:lnTo>
                    <a:pt x="103" y="81"/>
                  </a:lnTo>
                  <a:lnTo>
                    <a:pt x="91" y="91"/>
                  </a:lnTo>
                  <a:lnTo>
                    <a:pt x="91" y="91"/>
                  </a:lnTo>
                  <a:lnTo>
                    <a:pt x="81" y="103"/>
                  </a:lnTo>
                  <a:lnTo>
                    <a:pt x="71" y="115"/>
                  </a:lnTo>
                  <a:lnTo>
                    <a:pt x="60" y="128"/>
                  </a:lnTo>
                  <a:lnTo>
                    <a:pt x="52" y="139"/>
                  </a:lnTo>
                  <a:lnTo>
                    <a:pt x="37" y="167"/>
                  </a:lnTo>
                  <a:lnTo>
                    <a:pt x="24" y="194"/>
                  </a:lnTo>
                  <a:lnTo>
                    <a:pt x="13" y="223"/>
                  </a:lnTo>
                  <a:lnTo>
                    <a:pt x="7" y="252"/>
                  </a:lnTo>
                  <a:lnTo>
                    <a:pt x="1" y="281"/>
                  </a:lnTo>
                  <a:lnTo>
                    <a:pt x="0" y="311"/>
                  </a:lnTo>
                  <a:lnTo>
                    <a:pt x="1" y="340"/>
                  </a:lnTo>
                  <a:lnTo>
                    <a:pt x="7" y="370"/>
                  </a:lnTo>
                  <a:lnTo>
                    <a:pt x="13" y="399"/>
                  </a:lnTo>
                  <a:lnTo>
                    <a:pt x="24" y="427"/>
                  </a:lnTo>
                  <a:lnTo>
                    <a:pt x="37" y="455"/>
                  </a:lnTo>
                  <a:lnTo>
                    <a:pt x="52" y="482"/>
                  </a:lnTo>
                  <a:lnTo>
                    <a:pt x="60" y="494"/>
                  </a:lnTo>
                  <a:lnTo>
                    <a:pt x="71" y="507"/>
                  </a:lnTo>
                  <a:lnTo>
                    <a:pt x="81" y="519"/>
                  </a:lnTo>
                  <a:lnTo>
                    <a:pt x="91" y="530"/>
                  </a:lnTo>
                  <a:lnTo>
                    <a:pt x="91" y="530"/>
                  </a:lnTo>
                  <a:lnTo>
                    <a:pt x="103" y="542"/>
                  </a:lnTo>
                  <a:lnTo>
                    <a:pt x="115" y="551"/>
                  </a:lnTo>
                  <a:lnTo>
                    <a:pt x="128" y="562"/>
                  </a:lnTo>
                  <a:lnTo>
                    <a:pt x="140" y="571"/>
                  </a:lnTo>
                  <a:lnTo>
                    <a:pt x="167" y="586"/>
                  </a:lnTo>
                  <a:lnTo>
                    <a:pt x="194" y="598"/>
                  </a:lnTo>
                  <a:lnTo>
                    <a:pt x="223" y="608"/>
                  </a:lnTo>
                  <a:lnTo>
                    <a:pt x="252" y="615"/>
                  </a:lnTo>
                  <a:lnTo>
                    <a:pt x="282" y="620"/>
                  </a:lnTo>
                  <a:lnTo>
                    <a:pt x="312" y="622"/>
                  </a:lnTo>
                  <a:lnTo>
                    <a:pt x="340" y="620"/>
                  </a:lnTo>
                  <a:lnTo>
                    <a:pt x="370" y="615"/>
                  </a:lnTo>
                  <a:lnTo>
                    <a:pt x="399" y="608"/>
                  </a:lnTo>
                  <a:lnTo>
                    <a:pt x="428" y="598"/>
                  </a:lnTo>
                  <a:lnTo>
                    <a:pt x="455" y="586"/>
                  </a:lnTo>
                  <a:lnTo>
                    <a:pt x="482" y="571"/>
                  </a:lnTo>
                  <a:lnTo>
                    <a:pt x="494" y="562"/>
                  </a:lnTo>
                  <a:lnTo>
                    <a:pt x="507" y="551"/>
                  </a:lnTo>
                  <a:lnTo>
                    <a:pt x="519" y="542"/>
                  </a:lnTo>
                  <a:lnTo>
                    <a:pt x="531" y="530"/>
                  </a:lnTo>
                  <a:lnTo>
                    <a:pt x="531" y="530"/>
                  </a:lnTo>
                  <a:lnTo>
                    <a:pt x="542" y="519"/>
                  </a:lnTo>
                  <a:lnTo>
                    <a:pt x="551" y="507"/>
                  </a:lnTo>
                  <a:lnTo>
                    <a:pt x="562" y="494"/>
                  </a:lnTo>
                  <a:lnTo>
                    <a:pt x="571" y="482"/>
                  </a:lnTo>
                  <a:lnTo>
                    <a:pt x="587" y="455"/>
                  </a:lnTo>
                  <a:lnTo>
                    <a:pt x="598" y="427"/>
                  </a:lnTo>
                  <a:lnTo>
                    <a:pt x="609" y="399"/>
                  </a:lnTo>
                  <a:lnTo>
                    <a:pt x="617" y="370"/>
                  </a:lnTo>
                  <a:lnTo>
                    <a:pt x="620" y="340"/>
                  </a:lnTo>
                  <a:lnTo>
                    <a:pt x="622" y="311"/>
                  </a:lnTo>
                  <a:lnTo>
                    <a:pt x="620" y="281"/>
                  </a:lnTo>
                  <a:lnTo>
                    <a:pt x="617" y="252"/>
                  </a:lnTo>
                  <a:lnTo>
                    <a:pt x="609" y="223"/>
                  </a:lnTo>
                  <a:lnTo>
                    <a:pt x="598" y="194"/>
                  </a:lnTo>
                  <a:lnTo>
                    <a:pt x="587" y="167"/>
                  </a:lnTo>
                  <a:lnTo>
                    <a:pt x="571" y="139"/>
                  </a:lnTo>
                  <a:lnTo>
                    <a:pt x="562" y="128"/>
                  </a:lnTo>
                  <a:lnTo>
                    <a:pt x="551" y="115"/>
                  </a:lnTo>
                  <a:lnTo>
                    <a:pt x="542" y="103"/>
                  </a:lnTo>
                  <a:lnTo>
                    <a:pt x="531" y="91"/>
                  </a:lnTo>
                  <a:lnTo>
                    <a:pt x="53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 name="Freeform 78"/>
            <p:cNvSpPr>
              <a:spLocks/>
            </p:cNvSpPr>
            <p:nvPr userDrawn="1"/>
          </p:nvSpPr>
          <p:spPr bwMode="auto">
            <a:xfrm>
              <a:off x="4357" y="1408"/>
              <a:ext cx="134" cy="134"/>
            </a:xfrm>
            <a:custGeom>
              <a:avLst/>
              <a:gdLst>
                <a:gd name="T0" fmla="*/ 80 w 540"/>
                <a:gd name="T1" fmla="*/ 79 h 539"/>
                <a:gd name="T2" fmla="*/ 45 w 540"/>
                <a:gd name="T3" fmla="*/ 121 h 539"/>
                <a:gd name="T4" fmla="*/ 20 w 540"/>
                <a:gd name="T5" fmla="*/ 168 h 539"/>
                <a:gd name="T6" fmla="*/ 5 w 540"/>
                <a:gd name="T7" fmla="*/ 218 h 539"/>
                <a:gd name="T8" fmla="*/ 0 w 540"/>
                <a:gd name="T9" fmla="*/ 270 h 539"/>
                <a:gd name="T10" fmla="*/ 5 w 540"/>
                <a:gd name="T11" fmla="*/ 322 h 539"/>
                <a:gd name="T12" fmla="*/ 20 w 540"/>
                <a:gd name="T13" fmla="*/ 371 h 539"/>
                <a:gd name="T14" fmla="*/ 45 w 540"/>
                <a:gd name="T15" fmla="*/ 418 h 539"/>
                <a:gd name="T16" fmla="*/ 80 w 540"/>
                <a:gd name="T17" fmla="*/ 461 h 539"/>
                <a:gd name="T18" fmla="*/ 99 w 540"/>
                <a:gd name="T19" fmla="*/ 479 h 539"/>
                <a:gd name="T20" fmla="*/ 145 w 540"/>
                <a:gd name="T21" fmla="*/ 509 h 539"/>
                <a:gd name="T22" fmla="*/ 193 w 540"/>
                <a:gd name="T23" fmla="*/ 529 h 539"/>
                <a:gd name="T24" fmla="*/ 244 w 540"/>
                <a:gd name="T25" fmla="*/ 538 h 539"/>
                <a:gd name="T26" fmla="*/ 296 w 540"/>
                <a:gd name="T27" fmla="*/ 538 h 539"/>
                <a:gd name="T28" fmla="*/ 347 w 540"/>
                <a:gd name="T29" fmla="*/ 529 h 539"/>
                <a:gd name="T30" fmla="*/ 395 w 540"/>
                <a:gd name="T31" fmla="*/ 509 h 539"/>
                <a:gd name="T32" fmla="*/ 441 w 540"/>
                <a:gd name="T33" fmla="*/ 479 h 539"/>
                <a:gd name="T34" fmla="*/ 462 w 540"/>
                <a:gd name="T35" fmla="*/ 461 h 539"/>
                <a:gd name="T36" fmla="*/ 495 w 540"/>
                <a:gd name="T37" fmla="*/ 418 h 539"/>
                <a:gd name="T38" fmla="*/ 520 w 540"/>
                <a:gd name="T39" fmla="*/ 371 h 539"/>
                <a:gd name="T40" fmla="*/ 536 w 540"/>
                <a:gd name="T41" fmla="*/ 322 h 539"/>
                <a:gd name="T42" fmla="*/ 540 w 540"/>
                <a:gd name="T43" fmla="*/ 270 h 539"/>
                <a:gd name="T44" fmla="*/ 536 w 540"/>
                <a:gd name="T45" fmla="*/ 218 h 539"/>
                <a:gd name="T46" fmla="*/ 520 w 540"/>
                <a:gd name="T47" fmla="*/ 168 h 539"/>
                <a:gd name="T48" fmla="*/ 495 w 540"/>
                <a:gd name="T49" fmla="*/ 121 h 539"/>
                <a:gd name="T50" fmla="*/ 462 w 540"/>
                <a:gd name="T51" fmla="*/ 79 h 539"/>
                <a:gd name="T52" fmla="*/ 441 w 540"/>
                <a:gd name="T53" fmla="*/ 60 h 539"/>
                <a:gd name="T54" fmla="*/ 395 w 540"/>
                <a:gd name="T55" fmla="*/ 31 h 539"/>
                <a:gd name="T56" fmla="*/ 347 w 540"/>
                <a:gd name="T57" fmla="*/ 10 h 539"/>
                <a:gd name="T58" fmla="*/ 296 w 540"/>
                <a:gd name="T59" fmla="*/ 1 h 539"/>
                <a:gd name="T60" fmla="*/ 244 w 540"/>
                <a:gd name="T61" fmla="*/ 1 h 539"/>
                <a:gd name="T62" fmla="*/ 193 w 540"/>
                <a:gd name="T63" fmla="*/ 10 h 539"/>
                <a:gd name="T64" fmla="*/ 145 w 540"/>
                <a:gd name="T65" fmla="*/ 31 h 539"/>
                <a:gd name="T66" fmla="*/ 99 w 540"/>
                <a:gd name="T67" fmla="*/ 60 h 539"/>
                <a:gd name="T68" fmla="*/ 8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80" y="79"/>
                  </a:moveTo>
                  <a:lnTo>
                    <a:pt x="80" y="79"/>
                  </a:lnTo>
                  <a:lnTo>
                    <a:pt x="60" y="99"/>
                  </a:lnTo>
                  <a:lnTo>
                    <a:pt x="45" y="121"/>
                  </a:lnTo>
                  <a:lnTo>
                    <a:pt x="32" y="145"/>
                  </a:lnTo>
                  <a:lnTo>
                    <a:pt x="20" y="168"/>
                  </a:lnTo>
                  <a:lnTo>
                    <a:pt x="11" y="193"/>
                  </a:lnTo>
                  <a:lnTo>
                    <a:pt x="5" y="218"/>
                  </a:lnTo>
                  <a:lnTo>
                    <a:pt x="2" y="244"/>
                  </a:lnTo>
                  <a:lnTo>
                    <a:pt x="0" y="270"/>
                  </a:lnTo>
                  <a:lnTo>
                    <a:pt x="2" y="296"/>
                  </a:lnTo>
                  <a:lnTo>
                    <a:pt x="5" y="322"/>
                  </a:lnTo>
                  <a:lnTo>
                    <a:pt x="11" y="347"/>
                  </a:lnTo>
                  <a:lnTo>
                    <a:pt x="20" y="371"/>
                  </a:lnTo>
                  <a:lnTo>
                    <a:pt x="32" y="395"/>
                  </a:lnTo>
                  <a:lnTo>
                    <a:pt x="45" y="418"/>
                  </a:lnTo>
                  <a:lnTo>
                    <a:pt x="60" y="440"/>
                  </a:lnTo>
                  <a:lnTo>
                    <a:pt x="80" y="461"/>
                  </a:lnTo>
                  <a:lnTo>
                    <a:pt x="80" y="461"/>
                  </a:lnTo>
                  <a:lnTo>
                    <a:pt x="99" y="479"/>
                  </a:lnTo>
                  <a:lnTo>
                    <a:pt x="121" y="495"/>
                  </a:lnTo>
                  <a:lnTo>
                    <a:pt x="145" y="509"/>
                  </a:lnTo>
                  <a:lnTo>
                    <a:pt x="168" y="520"/>
                  </a:lnTo>
                  <a:lnTo>
                    <a:pt x="193" y="529"/>
                  </a:lnTo>
                  <a:lnTo>
                    <a:pt x="219" y="535"/>
                  </a:lnTo>
                  <a:lnTo>
                    <a:pt x="244" y="538"/>
                  </a:lnTo>
                  <a:lnTo>
                    <a:pt x="270" y="539"/>
                  </a:lnTo>
                  <a:lnTo>
                    <a:pt x="296" y="538"/>
                  </a:lnTo>
                  <a:lnTo>
                    <a:pt x="322" y="535"/>
                  </a:lnTo>
                  <a:lnTo>
                    <a:pt x="347" y="529"/>
                  </a:lnTo>
                  <a:lnTo>
                    <a:pt x="372" y="520"/>
                  </a:lnTo>
                  <a:lnTo>
                    <a:pt x="395" y="509"/>
                  </a:lnTo>
                  <a:lnTo>
                    <a:pt x="419" y="495"/>
                  </a:lnTo>
                  <a:lnTo>
                    <a:pt x="441" y="479"/>
                  </a:lnTo>
                  <a:lnTo>
                    <a:pt x="462" y="461"/>
                  </a:lnTo>
                  <a:lnTo>
                    <a:pt x="462" y="461"/>
                  </a:lnTo>
                  <a:lnTo>
                    <a:pt x="480" y="440"/>
                  </a:lnTo>
                  <a:lnTo>
                    <a:pt x="495" y="418"/>
                  </a:lnTo>
                  <a:lnTo>
                    <a:pt x="510" y="395"/>
                  </a:lnTo>
                  <a:lnTo>
                    <a:pt x="520" y="371"/>
                  </a:lnTo>
                  <a:lnTo>
                    <a:pt x="529" y="347"/>
                  </a:lnTo>
                  <a:lnTo>
                    <a:pt x="536" y="322"/>
                  </a:lnTo>
                  <a:lnTo>
                    <a:pt x="538" y="296"/>
                  </a:lnTo>
                  <a:lnTo>
                    <a:pt x="540" y="270"/>
                  </a:lnTo>
                  <a:lnTo>
                    <a:pt x="538" y="244"/>
                  </a:lnTo>
                  <a:lnTo>
                    <a:pt x="536" y="218"/>
                  </a:lnTo>
                  <a:lnTo>
                    <a:pt x="529" y="193"/>
                  </a:lnTo>
                  <a:lnTo>
                    <a:pt x="520" y="168"/>
                  </a:lnTo>
                  <a:lnTo>
                    <a:pt x="510" y="145"/>
                  </a:lnTo>
                  <a:lnTo>
                    <a:pt x="495" y="121"/>
                  </a:lnTo>
                  <a:lnTo>
                    <a:pt x="480" y="99"/>
                  </a:lnTo>
                  <a:lnTo>
                    <a:pt x="462" y="79"/>
                  </a:lnTo>
                  <a:lnTo>
                    <a:pt x="462" y="79"/>
                  </a:lnTo>
                  <a:lnTo>
                    <a:pt x="441" y="60"/>
                  </a:lnTo>
                  <a:lnTo>
                    <a:pt x="419" y="44"/>
                  </a:lnTo>
                  <a:lnTo>
                    <a:pt x="395" y="31"/>
                  </a:lnTo>
                  <a:lnTo>
                    <a:pt x="372" y="20"/>
                  </a:lnTo>
                  <a:lnTo>
                    <a:pt x="347" y="10"/>
                  </a:lnTo>
                  <a:lnTo>
                    <a:pt x="322" y="5"/>
                  </a:lnTo>
                  <a:lnTo>
                    <a:pt x="296" y="1"/>
                  </a:lnTo>
                  <a:lnTo>
                    <a:pt x="270" y="0"/>
                  </a:lnTo>
                  <a:lnTo>
                    <a:pt x="244" y="1"/>
                  </a:lnTo>
                  <a:lnTo>
                    <a:pt x="219" y="5"/>
                  </a:lnTo>
                  <a:lnTo>
                    <a:pt x="193" y="10"/>
                  </a:lnTo>
                  <a:lnTo>
                    <a:pt x="168" y="20"/>
                  </a:lnTo>
                  <a:lnTo>
                    <a:pt x="145" y="31"/>
                  </a:lnTo>
                  <a:lnTo>
                    <a:pt x="121" y="44"/>
                  </a:lnTo>
                  <a:lnTo>
                    <a:pt x="99" y="60"/>
                  </a:lnTo>
                  <a:lnTo>
                    <a:pt x="80" y="79"/>
                  </a:lnTo>
                  <a:lnTo>
                    <a:pt x="8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 name="Freeform 79"/>
            <p:cNvSpPr>
              <a:spLocks/>
            </p:cNvSpPr>
            <p:nvPr userDrawn="1"/>
          </p:nvSpPr>
          <p:spPr bwMode="auto">
            <a:xfrm>
              <a:off x="4546" y="1596"/>
              <a:ext cx="115" cy="115"/>
            </a:xfrm>
            <a:custGeom>
              <a:avLst/>
              <a:gdLst>
                <a:gd name="T0" fmla="*/ 68 w 460"/>
                <a:gd name="T1" fmla="*/ 67 h 460"/>
                <a:gd name="T2" fmla="*/ 38 w 460"/>
                <a:gd name="T3" fmla="*/ 104 h 460"/>
                <a:gd name="T4" fmla="*/ 17 w 460"/>
                <a:gd name="T5" fmla="*/ 143 h 460"/>
                <a:gd name="T6" fmla="*/ 5 w 460"/>
                <a:gd name="T7" fmla="*/ 186 h 460"/>
                <a:gd name="T8" fmla="*/ 0 w 460"/>
                <a:gd name="T9" fmla="*/ 230 h 460"/>
                <a:gd name="T10" fmla="*/ 5 w 460"/>
                <a:gd name="T11" fmla="*/ 273 h 460"/>
                <a:gd name="T12" fmla="*/ 17 w 460"/>
                <a:gd name="T13" fmla="*/ 316 h 460"/>
                <a:gd name="T14" fmla="*/ 38 w 460"/>
                <a:gd name="T15" fmla="*/ 357 h 460"/>
                <a:gd name="T16" fmla="*/ 68 w 460"/>
                <a:gd name="T17" fmla="*/ 392 h 460"/>
                <a:gd name="T18" fmla="*/ 85 w 460"/>
                <a:gd name="T19" fmla="*/ 407 h 460"/>
                <a:gd name="T20" fmla="*/ 124 w 460"/>
                <a:gd name="T21" fmla="*/ 434 h 460"/>
                <a:gd name="T22" fmla="*/ 164 w 460"/>
                <a:gd name="T23" fmla="*/ 449 h 460"/>
                <a:gd name="T24" fmla="*/ 209 w 460"/>
                <a:gd name="T25" fmla="*/ 458 h 460"/>
                <a:gd name="T26" fmla="*/ 252 w 460"/>
                <a:gd name="T27" fmla="*/ 458 h 460"/>
                <a:gd name="T28" fmla="*/ 296 w 460"/>
                <a:gd name="T29" fmla="*/ 449 h 460"/>
                <a:gd name="T30" fmla="*/ 338 w 460"/>
                <a:gd name="T31" fmla="*/ 434 h 460"/>
                <a:gd name="T32" fmla="*/ 375 w 460"/>
                <a:gd name="T33" fmla="*/ 407 h 460"/>
                <a:gd name="T34" fmla="*/ 392 w 460"/>
                <a:gd name="T35" fmla="*/ 392 h 460"/>
                <a:gd name="T36" fmla="*/ 422 w 460"/>
                <a:gd name="T37" fmla="*/ 357 h 460"/>
                <a:gd name="T38" fmla="*/ 443 w 460"/>
                <a:gd name="T39" fmla="*/ 316 h 460"/>
                <a:gd name="T40" fmla="*/ 456 w 460"/>
                <a:gd name="T41" fmla="*/ 273 h 460"/>
                <a:gd name="T42" fmla="*/ 460 w 460"/>
                <a:gd name="T43" fmla="*/ 230 h 460"/>
                <a:gd name="T44" fmla="*/ 456 w 460"/>
                <a:gd name="T45" fmla="*/ 186 h 460"/>
                <a:gd name="T46" fmla="*/ 443 w 460"/>
                <a:gd name="T47" fmla="*/ 143 h 460"/>
                <a:gd name="T48" fmla="*/ 422 w 460"/>
                <a:gd name="T49" fmla="*/ 104 h 460"/>
                <a:gd name="T50" fmla="*/ 392 w 460"/>
                <a:gd name="T51" fmla="*/ 67 h 460"/>
                <a:gd name="T52" fmla="*/ 375 w 460"/>
                <a:gd name="T53" fmla="*/ 52 h 460"/>
                <a:gd name="T54" fmla="*/ 338 w 460"/>
                <a:gd name="T55" fmla="*/ 27 h 460"/>
                <a:gd name="T56" fmla="*/ 296 w 460"/>
                <a:gd name="T57" fmla="*/ 10 h 460"/>
                <a:gd name="T58" fmla="*/ 252 w 460"/>
                <a:gd name="T59" fmla="*/ 1 h 460"/>
                <a:gd name="T60" fmla="*/ 209 w 460"/>
                <a:gd name="T61" fmla="*/ 1 h 460"/>
                <a:gd name="T62" fmla="*/ 164 w 460"/>
                <a:gd name="T63" fmla="*/ 10 h 460"/>
                <a:gd name="T64" fmla="*/ 124 w 460"/>
                <a:gd name="T65" fmla="*/ 27 h 460"/>
                <a:gd name="T66" fmla="*/ 85 w 460"/>
                <a:gd name="T67" fmla="*/ 52 h 460"/>
                <a:gd name="T68" fmla="*/ 68 w 460"/>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68" y="67"/>
                  </a:moveTo>
                  <a:lnTo>
                    <a:pt x="68" y="67"/>
                  </a:lnTo>
                  <a:lnTo>
                    <a:pt x="52" y="84"/>
                  </a:lnTo>
                  <a:lnTo>
                    <a:pt x="38" y="104"/>
                  </a:lnTo>
                  <a:lnTo>
                    <a:pt x="27" y="123"/>
                  </a:lnTo>
                  <a:lnTo>
                    <a:pt x="17" y="143"/>
                  </a:lnTo>
                  <a:lnTo>
                    <a:pt x="10" y="164"/>
                  </a:lnTo>
                  <a:lnTo>
                    <a:pt x="5" y="186"/>
                  </a:lnTo>
                  <a:lnTo>
                    <a:pt x="1" y="208"/>
                  </a:lnTo>
                  <a:lnTo>
                    <a:pt x="0" y="230"/>
                  </a:lnTo>
                  <a:lnTo>
                    <a:pt x="1" y="251"/>
                  </a:lnTo>
                  <a:lnTo>
                    <a:pt x="5" y="273"/>
                  </a:lnTo>
                  <a:lnTo>
                    <a:pt x="10" y="295"/>
                  </a:lnTo>
                  <a:lnTo>
                    <a:pt x="17" y="316"/>
                  </a:lnTo>
                  <a:lnTo>
                    <a:pt x="27" y="337"/>
                  </a:lnTo>
                  <a:lnTo>
                    <a:pt x="38" y="357"/>
                  </a:lnTo>
                  <a:lnTo>
                    <a:pt x="52" y="375"/>
                  </a:lnTo>
                  <a:lnTo>
                    <a:pt x="68" y="392"/>
                  </a:lnTo>
                  <a:lnTo>
                    <a:pt x="68" y="392"/>
                  </a:lnTo>
                  <a:lnTo>
                    <a:pt x="85" y="407"/>
                  </a:lnTo>
                  <a:lnTo>
                    <a:pt x="104" y="422"/>
                  </a:lnTo>
                  <a:lnTo>
                    <a:pt x="124" y="434"/>
                  </a:lnTo>
                  <a:lnTo>
                    <a:pt x="143" y="443"/>
                  </a:lnTo>
                  <a:lnTo>
                    <a:pt x="164" y="449"/>
                  </a:lnTo>
                  <a:lnTo>
                    <a:pt x="186" y="456"/>
                  </a:lnTo>
                  <a:lnTo>
                    <a:pt x="209" y="458"/>
                  </a:lnTo>
                  <a:lnTo>
                    <a:pt x="231" y="460"/>
                  </a:lnTo>
                  <a:lnTo>
                    <a:pt x="252" y="458"/>
                  </a:lnTo>
                  <a:lnTo>
                    <a:pt x="274" y="456"/>
                  </a:lnTo>
                  <a:lnTo>
                    <a:pt x="296" y="449"/>
                  </a:lnTo>
                  <a:lnTo>
                    <a:pt x="317" y="443"/>
                  </a:lnTo>
                  <a:lnTo>
                    <a:pt x="338" y="434"/>
                  </a:lnTo>
                  <a:lnTo>
                    <a:pt x="357" y="422"/>
                  </a:lnTo>
                  <a:lnTo>
                    <a:pt x="375" y="407"/>
                  </a:lnTo>
                  <a:lnTo>
                    <a:pt x="392" y="392"/>
                  </a:lnTo>
                  <a:lnTo>
                    <a:pt x="392" y="392"/>
                  </a:lnTo>
                  <a:lnTo>
                    <a:pt x="408" y="375"/>
                  </a:lnTo>
                  <a:lnTo>
                    <a:pt x="422" y="357"/>
                  </a:lnTo>
                  <a:lnTo>
                    <a:pt x="434" y="337"/>
                  </a:lnTo>
                  <a:lnTo>
                    <a:pt x="443" y="316"/>
                  </a:lnTo>
                  <a:lnTo>
                    <a:pt x="451" y="295"/>
                  </a:lnTo>
                  <a:lnTo>
                    <a:pt x="456" y="273"/>
                  </a:lnTo>
                  <a:lnTo>
                    <a:pt x="459" y="251"/>
                  </a:lnTo>
                  <a:lnTo>
                    <a:pt x="460" y="230"/>
                  </a:lnTo>
                  <a:lnTo>
                    <a:pt x="459" y="208"/>
                  </a:lnTo>
                  <a:lnTo>
                    <a:pt x="456" y="186"/>
                  </a:lnTo>
                  <a:lnTo>
                    <a:pt x="451" y="164"/>
                  </a:lnTo>
                  <a:lnTo>
                    <a:pt x="443" y="143"/>
                  </a:lnTo>
                  <a:lnTo>
                    <a:pt x="434" y="123"/>
                  </a:lnTo>
                  <a:lnTo>
                    <a:pt x="422" y="104"/>
                  </a:lnTo>
                  <a:lnTo>
                    <a:pt x="408" y="84"/>
                  </a:lnTo>
                  <a:lnTo>
                    <a:pt x="392" y="67"/>
                  </a:lnTo>
                  <a:lnTo>
                    <a:pt x="392" y="67"/>
                  </a:lnTo>
                  <a:lnTo>
                    <a:pt x="375" y="52"/>
                  </a:lnTo>
                  <a:lnTo>
                    <a:pt x="357" y="37"/>
                  </a:lnTo>
                  <a:lnTo>
                    <a:pt x="338" y="27"/>
                  </a:lnTo>
                  <a:lnTo>
                    <a:pt x="317" y="17"/>
                  </a:lnTo>
                  <a:lnTo>
                    <a:pt x="296" y="10"/>
                  </a:lnTo>
                  <a:lnTo>
                    <a:pt x="274" y="5"/>
                  </a:lnTo>
                  <a:lnTo>
                    <a:pt x="252" y="1"/>
                  </a:lnTo>
                  <a:lnTo>
                    <a:pt x="231" y="0"/>
                  </a:lnTo>
                  <a:lnTo>
                    <a:pt x="209" y="1"/>
                  </a:lnTo>
                  <a:lnTo>
                    <a:pt x="186" y="5"/>
                  </a:lnTo>
                  <a:lnTo>
                    <a:pt x="164" y="10"/>
                  </a:lnTo>
                  <a:lnTo>
                    <a:pt x="143" y="17"/>
                  </a:lnTo>
                  <a:lnTo>
                    <a:pt x="124" y="27"/>
                  </a:lnTo>
                  <a:lnTo>
                    <a:pt x="104"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 name="Freeform 80"/>
            <p:cNvSpPr>
              <a:spLocks/>
            </p:cNvSpPr>
            <p:nvPr userDrawn="1"/>
          </p:nvSpPr>
          <p:spPr bwMode="auto">
            <a:xfrm>
              <a:off x="4735" y="1786"/>
              <a:ext cx="94" cy="94"/>
            </a:xfrm>
            <a:custGeom>
              <a:avLst/>
              <a:gdLst>
                <a:gd name="T0" fmla="*/ 56 w 378"/>
                <a:gd name="T1" fmla="*/ 56 h 377"/>
                <a:gd name="T2" fmla="*/ 31 w 378"/>
                <a:gd name="T3" fmla="*/ 84 h 377"/>
                <a:gd name="T4" fmla="*/ 14 w 378"/>
                <a:gd name="T5" fmla="*/ 118 h 377"/>
                <a:gd name="T6" fmla="*/ 4 w 378"/>
                <a:gd name="T7" fmla="*/ 152 h 377"/>
                <a:gd name="T8" fmla="*/ 0 w 378"/>
                <a:gd name="T9" fmla="*/ 189 h 377"/>
                <a:gd name="T10" fmla="*/ 4 w 378"/>
                <a:gd name="T11" fmla="*/ 225 h 377"/>
                <a:gd name="T12" fmla="*/ 14 w 378"/>
                <a:gd name="T13" fmla="*/ 260 h 377"/>
                <a:gd name="T14" fmla="*/ 31 w 378"/>
                <a:gd name="T15" fmla="*/ 293 h 377"/>
                <a:gd name="T16" fmla="*/ 56 w 378"/>
                <a:gd name="T17" fmla="*/ 323 h 377"/>
                <a:gd name="T18" fmla="*/ 71 w 378"/>
                <a:gd name="T19" fmla="*/ 336 h 377"/>
                <a:gd name="T20" fmla="*/ 102 w 378"/>
                <a:gd name="T21" fmla="*/ 357 h 377"/>
                <a:gd name="T22" fmla="*/ 136 w 378"/>
                <a:gd name="T23" fmla="*/ 370 h 377"/>
                <a:gd name="T24" fmla="*/ 171 w 378"/>
                <a:gd name="T25" fmla="*/ 376 h 377"/>
                <a:gd name="T26" fmla="*/ 207 w 378"/>
                <a:gd name="T27" fmla="*/ 376 h 377"/>
                <a:gd name="T28" fmla="*/ 243 w 378"/>
                <a:gd name="T29" fmla="*/ 370 h 377"/>
                <a:gd name="T30" fmla="*/ 278 w 378"/>
                <a:gd name="T31" fmla="*/ 357 h 377"/>
                <a:gd name="T32" fmla="*/ 309 w 378"/>
                <a:gd name="T33" fmla="*/ 336 h 377"/>
                <a:gd name="T34" fmla="*/ 323 w 378"/>
                <a:gd name="T35" fmla="*/ 323 h 377"/>
                <a:gd name="T36" fmla="*/ 347 w 378"/>
                <a:gd name="T37" fmla="*/ 293 h 377"/>
                <a:gd name="T38" fmla="*/ 365 w 378"/>
                <a:gd name="T39" fmla="*/ 260 h 377"/>
                <a:gd name="T40" fmla="*/ 375 w 378"/>
                <a:gd name="T41" fmla="*/ 225 h 377"/>
                <a:gd name="T42" fmla="*/ 378 w 378"/>
                <a:gd name="T43" fmla="*/ 189 h 377"/>
                <a:gd name="T44" fmla="*/ 375 w 378"/>
                <a:gd name="T45" fmla="*/ 152 h 377"/>
                <a:gd name="T46" fmla="*/ 365 w 378"/>
                <a:gd name="T47" fmla="*/ 118 h 377"/>
                <a:gd name="T48" fmla="*/ 347 w 378"/>
                <a:gd name="T49" fmla="*/ 84 h 377"/>
                <a:gd name="T50" fmla="*/ 323 w 378"/>
                <a:gd name="T51" fmla="*/ 56 h 377"/>
                <a:gd name="T52" fmla="*/ 309 w 378"/>
                <a:gd name="T53" fmla="*/ 43 h 377"/>
                <a:gd name="T54" fmla="*/ 278 w 378"/>
                <a:gd name="T55" fmla="*/ 22 h 377"/>
                <a:gd name="T56" fmla="*/ 243 w 378"/>
                <a:gd name="T57" fmla="*/ 7 h 377"/>
                <a:gd name="T58" fmla="*/ 207 w 378"/>
                <a:gd name="T59" fmla="*/ 1 h 377"/>
                <a:gd name="T60" fmla="*/ 171 w 378"/>
                <a:gd name="T61" fmla="*/ 1 h 377"/>
                <a:gd name="T62" fmla="*/ 136 w 378"/>
                <a:gd name="T63" fmla="*/ 7 h 377"/>
                <a:gd name="T64" fmla="*/ 102 w 378"/>
                <a:gd name="T65" fmla="*/ 22 h 377"/>
                <a:gd name="T66" fmla="*/ 71 w 378"/>
                <a:gd name="T67" fmla="*/ 43 h 377"/>
                <a:gd name="T68" fmla="*/ 56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6" y="56"/>
                  </a:moveTo>
                  <a:lnTo>
                    <a:pt x="56" y="56"/>
                  </a:lnTo>
                  <a:lnTo>
                    <a:pt x="43" y="70"/>
                  </a:lnTo>
                  <a:lnTo>
                    <a:pt x="31" y="84"/>
                  </a:lnTo>
                  <a:lnTo>
                    <a:pt x="22" y="101"/>
                  </a:lnTo>
                  <a:lnTo>
                    <a:pt x="14" y="118"/>
                  </a:lnTo>
                  <a:lnTo>
                    <a:pt x="8" y="135"/>
                  </a:lnTo>
                  <a:lnTo>
                    <a:pt x="4" y="152"/>
                  </a:lnTo>
                  <a:lnTo>
                    <a:pt x="1" y="170"/>
                  </a:lnTo>
                  <a:lnTo>
                    <a:pt x="0" y="189"/>
                  </a:lnTo>
                  <a:lnTo>
                    <a:pt x="1" y="207"/>
                  </a:lnTo>
                  <a:lnTo>
                    <a:pt x="4" y="225"/>
                  </a:lnTo>
                  <a:lnTo>
                    <a:pt x="8" y="242"/>
                  </a:lnTo>
                  <a:lnTo>
                    <a:pt x="14" y="260"/>
                  </a:lnTo>
                  <a:lnTo>
                    <a:pt x="22" y="277"/>
                  </a:lnTo>
                  <a:lnTo>
                    <a:pt x="31" y="293"/>
                  </a:lnTo>
                  <a:lnTo>
                    <a:pt x="43" y="308"/>
                  </a:lnTo>
                  <a:lnTo>
                    <a:pt x="56" y="323"/>
                  </a:lnTo>
                  <a:lnTo>
                    <a:pt x="56" y="323"/>
                  </a:lnTo>
                  <a:lnTo>
                    <a:pt x="71" y="336"/>
                  </a:lnTo>
                  <a:lnTo>
                    <a:pt x="85" y="346"/>
                  </a:lnTo>
                  <a:lnTo>
                    <a:pt x="102" y="357"/>
                  </a:lnTo>
                  <a:lnTo>
                    <a:pt x="119" y="364"/>
                  </a:lnTo>
                  <a:lnTo>
                    <a:pt x="136" y="370"/>
                  </a:lnTo>
                  <a:lnTo>
                    <a:pt x="153" y="375"/>
                  </a:lnTo>
                  <a:lnTo>
                    <a:pt x="171" y="376"/>
                  </a:lnTo>
                  <a:lnTo>
                    <a:pt x="189" y="377"/>
                  </a:lnTo>
                  <a:lnTo>
                    <a:pt x="207" y="376"/>
                  </a:lnTo>
                  <a:lnTo>
                    <a:pt x="226" y="375"/>
                  </a:lnTo>
                  <a:lnTo>
                    <a:pt x="243" y="370"/>
                  </a:lnTo>
                  <a:lnTo>
                    <a:pt x="261" y="364"/>
                  </a:lnTo>
                  <a:lnTo>
                    <a:pt x="278" y="357"/>
                  </a:lnTo>
                  <a:lnTo>
                    <a:pt x="293" y="346"/>
                  </a:lnTo>
                  <a:lnTo>
                    <a:pt x="309" y="336"/>
                  </a:lnTo>
                  <a:lnTo>
                    <a:pt x="323" y="323"/>
                  </a:lnTo>
                  <a:lnTo>
                    <a:pt x="323" y="323"/>
                  </a:lnTo>
                  <a:lnTo>
                    <a:pt x="336" y="308"/>
                  </a:lnTo>
                  <a:lnTo>
                    <a:pt x="347" y="293"/>
                  </a:lnTo>
                  <a:lnTo>
                    <a:pt x="357" y="277"/>
                  </a:lnTo>
                  <a:lnTo>
                    <a:pt x="365" y="260"/>
                  </a:lnTo>
                  <a:lnTo>
                    <a:pt x="370" y="242"/>
                  </a:lnTo>
                  <a:lnTo>
                    <a:pt x="375" y="225"/>
                  </a:lnTo>
                  <a:lnTo>
                    <a:pt x="378" y="207"/>
                  </a:lnTo>
                  <a:lnTo>
                    <a:pt x="378" y="189"/>
                  </a:lnTo>
                  <a:lnTo>
                    <a:pt x="378" y="170"/>
                  </a:lnTo>
                  <a:lnTo>
                    <a:pt x="375" y="152"/>
                  </a:lnTo>
                  <a:lnTo>
                    <a:pt x="370" y="135"/>
                  </a:lnTo>
                  <a:lnTo>
                    <a:pt x="365" y="118"/>
                  </a:lnTo>
                  <a:lnTo>
                    <a:pt x="357" y="101"/>
                  </a:lnTo>
                  <a:lnTo>
                    <a:pt x="347" y="84"/>
                  </a:lnTo>
                  <a:lnTo>
                    <a:pt x="336" y="70"/>
                  </a:lnTo>
                  <a:lnTo>
                    <a:pt x="323" y="56"/>
                  </a:lnTo>
                  <a:lnTo>
                    <a:pt x="323" y="56"/>
                  </a:lnTo>
                  <a:lnTo>
                    <a:pt x="309" y="43"/>
                  </a:lnTo>
                  <a:lnTo>
                    <a:pt x="293" y="31"/>
                  </a:lnTo>
                  <a:lnTo>
                    <a:pt x="278" y="22"/>
                  </a:lnTo>
                  <a:lnTo>
                    <a:pt x="261" y="14"/>
                  </a:lnTo>
                  <a:lnTo>
                    <a:pt x="243" y="7"/>
                  </a:lnTo>
                  <a:lnTo>
                    <a:pt x="226" y="4"/>
                  </a:lnTo>
                  <a:lnTo>
                    <a:pt x="207" y="1"/>
                  </a:lnTo>
                  <a:lnTo>
                    <a:pt x="189" y="0"/>
                  </a:lnTo>
                  <a:lnTo>
                    <a:pt x="171" y="1"/>
                  </a:lnTo>
                  <a:lnTo>
                    <a:pt x="153" y="4"/>
                  </a:lnTo>
                  <a:lnTo>
                    <a:pt x="136" y="7"/>
                  </a:lnTo>
                  <a:lnTo>
                    <a:pt x="119" y="14"/>
                  </a:lnTo>
                  <a:lnTo>
                    <a:pt x="102" y="22"/>
                  </a:lnTo>
                  <a:lnTo>
                    <a:pt x="85" y="31"/>
                  </a:lnTo>
                  <a:lnTo>
                    <a:pt x="71" y="43"/>
                  </a:lnTo>
                  <a:lnTo>
                    <a:pt x="56" y="56"/>
                  </a:lnTo>
                  <a:lnTo>
                    <a:pt x="56"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 name="Freeform 81"/>
            <p:cNvSpPr>
              <a:spLocks/>
            </p:cNvSpPr>
            <p:nvPr userDrawn="1"/>
          </p:nvSpPr>
          <p:spPr bwMode="auto">
            <a:xfrm>
              <a:off x="4924" y="1975"/>
              <a:ext cx="74" cy="74"/>
            </a:xfrm>
            <a:custGeom>
              <a:avLst/>
              <a:gdLst>
                <a:gd name="T0" fmla="*/ 43 w 297"/>
                <a:gd name="T1" fmla="*/ 43 h 297"/>
                <a:gd name="T2" fmla="*/ 24 w 297"/>
                <a:gd name="T3" fmla="*/ 66 h 297"/>
                <a:gd name="T4" fmla="*/ 11 w 297"/>
                <a:gd name="T5" fmla="*/ 92 h 297"/>
                <a:gd name="T6" fmla="*/ 3 w 297"/>
                <a:gd name="T7" fmla="*/ 119 h 297"/>
                <a:gd name="T8" fmla="*/ 0 w 297"/>
                <a:gd name="T9" fmla="*/ 148 h 297"/>
                <a:gd name="T10" fmla="*/ 3 w 297"/>
                <a:gd name="T11" fmla="*/ 175 h 297"/>
                <a:gd name="T12" fmla="*/ 11 w 297"/>
                <a:gd name="T13" fmla="*/ 204 h 297"/>
                <a:gd name="T14" fmla="*/ 24 w 297"/>
                <a:gd name="T15" fmla="*/ 229 h 297"/>
                <a:gd name="T16" fmla="*/ 43 w 297"/>
                <a:gd name="T17" fmla="*/ 252 h 297"/>
                <a:gd name="T18" fmla="*/ 55 w 297"/>
                <a:gd name="T19" fmla="*/ 263 h 297"/>
                <a:gd name="T20" fmla="*/ 80 w 297"/>
                <a:gd name="T21" fmla="*/ 280 h 297"/>
                <a:gd name="T22" fmla="*/ 106 w 297"/>
                <a:gd name="T23" fmla="*/ 290 h 297"/>
                <a:gd name="T24" fmla="*/ 134 w 297"/>
                <a:gd name="T25" fmla="*/ 295 h 297"/>
                <a:gd name="T26" fmla="*/ 163 w 297"/>
                <a:gd name="T27" fmla="*/ 295 h 297"/>
                <a:gd name="T28" fmla="*/ 191 w 297"/>
                <a:gd name="T29" fmla="*/ 290 h 297"/>
                <a:gd name="T30" fmla="*/ 218 w 297"/>
                <a:gd name="T31" fmla="*/ 280 h 297"/>
                <a:gd name="T32" fmla="*/ 243 w 297"/>
                <a:gd name="T33" fmla="*/ 263 h 297"/>
                <a:gd name="T34" fmla="*/ 253 w 297"/>
                <a:gd name="T35" fmla="*/ 252 h 297"/>
                <a:gd name="T36" fmla="*/ 273 w 297"/>
                <a:gd name="T37" fmla="*/ 229 h 297"/>
                <a:gd name="T38" fmla="*/ 286 w 297"/>
                <a:gd name="T39" fmla="*/ 204 h 297"/>
                <a:gd name="T40" fmla="*/ 295 w 297"/>
                <a:gd name="T41" fmla="*/ 175 h 297"/>
                <a:gd name="T42" fmla="*/ 297 w 297"/>
                <a:gd name="T43" fmla="*/ 148 h 297"/>
                <a:gd name="T44" fmla="*/ 295 w 297"/>
                <a:gd name="T45" fmla="*/ 119 h 297"/>
                <a:gd name="T46" fmla="*/ 286 w 297"/>
                <a:gd name="T47" fmla="*/ 92 h 297"/>
                <a:gd name="T48" fmla="*/ 273 w 297"/>
                <a:gd name="T49" fmla="*/ 66 h 297"/>
                <a:gd name="T50" fmla="*/ 253 w 297"/>
                <a:gd name="T51" fmla="*/ 43 h 297"/>
                <a:gd name="T52" fmla="*/ 243 w 297"/>
                <a:gd name="T53" fmla="*/ 32 h 297"/>
                <a:gd name="T54" fmla="*/ 218 w 297"/>
                <a:gd name="T55" fmla="*/ 17 h 297"/>
                <a:gd name="T56" fmla="*/ 191 w 297"/>
                <a:gd name="T57" fmla="*/ 5 h 297"/>
                <a:gd name="T58" fmla="*/ 163 w 297"/>
                <a:gd name="T59" fmla="*/ 0 h 297"/>
                <a:gd name="T60" fmla="*/ 134 w 297"/>
                <a:gd name="T61" fmla="*/ 0 h 297"/>
                <a:gd name="T62" fmla="*/ 106 w 297"/>
                <a:gd name="T63" fmla="*/ 5 h 297"/>
                <a:gd name="T64" fmla="*/ 80 w 297"/>
                <a:gd name="T65" fmla="*/ 17 h 297"/>
                <a:gd name="T66" fmla="*/ 55 w 297"/>
                <a:gd name="T67" fmla="*/ 32 h 297"/>
                <a:gd name="T68" fmla="*/ 43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3" y="43"/>
                  </a:moveTo>
                  <a:lnTo>
                    <a:pt x="43" y="43"/>
                  </a:lnTo>
                  <a:lnTo>
                    <a:pt x="33" y="54"/>
                  </a:lnTo>
                  <a:lnTo>
                    <a:pt x="24" y="66"/>
                  </a:lnTo>
                  <a:lnTo>
                    <a:pt x="17" y="79"/>
                  </a:lnTo>
                  <a:lnTo>
                    <a:pt x="11" y="92"/>
                  </a:lnTo>
                  <a:lnTo>
                    <a:pt x="5" y="105"/>
                  </a:lnTo>
                  <a:lnTo>
                    <a:pt x="3" y="119"/>
                  </a:lnTo>
                  <a:lnTo>
                    <a:pt x="0" y="134"/>
                  </a:lnTo>
                  <a:lnTo>
                    <a:pt x="0" y="148"/>
                  </a:lnTo>
                  <a:lnTo>
                    <a:pt x="0" y="162"/>
                  </a:lnTo>
                  <a:lnTo>
                    <a:pt x="3" y="175"/>
                  </a:lnTo>
                  <a:lnTo>
                    <a:pt x="5" y="190"/>
                  </a:lnTo>
                  <a:lnTo>
                    <a:pt x="11" y="204"/>
                  </a:lnTo>
                  <a:lnTo>
                    <a:pt x="17" y="217"/>
                  </a:lnTo>
                  <a:lnTo>
                    <a:pt x="24" y="229"/>
                  </a:lnTo>
                  <a:lnTo>
                    <a:pt x="33" y="242"/>
                  </a:lnTo>
                  <a:lnTo>
                    <a:pt x="43" y="252"/>
                  </a:lnTo>
                  <a:lnTo>
                    <a:pt x="43" y="252"/>
                  </a:lnTo>
                  <a:lnTo>
                    <a:pt x="55" y="263"/>
                  </a:lnTo>
                  <a:lnTo>
                    <a:pt x="67" y="272"/>
                  </a:lnTo>
                  <a:lnTo>
                    <a:pt x="80" y="280"/>
                  </a:lnTo>
                  <a:lnTo>
                    <a:pt x="93" y="285"/>
                  </a:lnTo>
                  <a:lnTo>
                    <a:pt x="106" y="290"/>
                  </a:lnTo>
                  <a:lnTo>
                    <a:pt x="120" y="294"/>
                  </a:lnTo>
                  <a:lnTo>
                    <a:pt x="134" y="295"/>
                  </a:lnTo>
                  <a:lnTo>
                    <a:pt x="149" y="297"/>
                  </a:lnTo>
                  <a:lnTo>
                    <a:pt x="163" y="295"/>
                  </a:lnTo>
                  <a:lnTo>
                    <a:pt x="176" y="294"/>
                  </a:lnTo>
                  <a:lnTo>
                    <a:pt x="191" y="290"/>
                  </a:lnTo>
                  <a:lnTo>
                    <a:pt x="205" y="285"/>
                  </a:lnTo>
                  <a:lnTo>
                    <a:pt x="218" y="280"/>
                  </a:lnTo>
                  <a:lnTo>
                    <a:pt x="230" y="272"/>
                  </a:lnTo>
                  <a:lnTo>
                    <a:pt x="243" y="263"/>
                  </a:lnTo>
                  <a:lnTo>
                    <a:pt x="253" y="252"/>
                  </a:lnTo>
                  <a:lnTo>
                    <a:pt x="253" y="252"/>
                  </a:lnTo>
                  <a:lnTo>
                    <a:pt x="263" y="242"/>
                  </a:lnTo>
                  <a:lnTo>
                    <a:pt x="273" y="229"/>
                  </a:lnTo>
                  <a:lnTo>
                    <a:pt x="280" y="217"/>
                  </a:lnTo>
                  <a:lnTo>
                    <a:pt x="286" y="204"/>
                  </a:lnTo>
                  <a:lnTo>
                    <a:pt x="291" y="190"/>
                  </a:lnTo>
                  <a:lnTo>
                    <a:pt x="295" y="175"/>
                  </a:lnTo>
                  <a:lnTo>
                    <a:pt x="296" y="162"/>
                  </a:lnTo>
                  <a:lnTo>
                    <a:pt x="297" y="148"/>
                  </a:lnTo>
                  <a:lnTo>
                    <a:pt x="296" y="134"/>
                  </a:lnTo>
                  <a:lnTo>
                    <a:pt x="295" y="119"/>
                  </a:lnTo>
                  <a:lnTo>
                    <a:pt x="291" y="105"/>
                  </a:lnTo>
                  <a:lnTo>
                    <a:pt x="286" y="92"/>
                  </a:lnTo>
                  <a:lnTo>
                    <a:pt x="280" y="79"/>
                  </a:lnTo>
                  <a:lnTo>
                    <a:pt x="273" y="66"/>
                  </a:lnTo>
                  <a:lnTo>
                    <a:pt x="263" y="54"/>
                  </a:lnTo>
                  <a:lnTo>
                    <a:pt x="253" y="43"/>
                  </a:lnTo>
                  <a:lnTo>
                    <a:pt x="253" y="43"/>
                  </a:lnTo>
                  <a:lnTo>
                    <a:pt x="243" y="32"/>
                  </a:lnTo>
                  <a:lnTo>
                    <a:pt x="230" y="23"/>
                  </a:lnTo>
                  <a:lnTo>
                    <a:pt x="218" y="17"/>
                  </a:lnTo>
                  <a:lnTo>
                    <a:pt x="205" y="10"/>
                  </a:lnTo>
                  <a:lnTo>
                    <a:pt x="191" y="5"/>
                  </a:lnTo>
                  <a:lnTo>
                    <a:pt x="176" y="2"/>
                  </a:lnTo>
                  <a:lnTo>
                    <a:pt x="163" y="0"/>
                  </a:lnTo>
                  <a:lnTo>
                    <a:pt x="149" y="0"/>
                  </a:lnTo>
                  <a:lnTo>
                    <a:pt x="134" y="0"/>
                  </a:lnTo>
                  <a:lnTo>
                    <a:pt x="120" y="2"/>
                  </a:lnTo>
                  <a:lnTo>
                    <a:pt x="106" y="5"/>
                  </a:lnTo>
                  <a:lnTo>
                    <a:pt x="93" y="10"/>
                  </a:lnTo>
                  <a:lnTo>
                    <a:pt x="80" y="17"/>
                  </a:lnTo>
                  <a:lnTo>
                    <a:pt x="67" y="23"/>
                  </a:lnTo>
                  <a:lnTo>
                    <a:pt x="55" y="32"/>
                  </a:lnTo>
                  <a:lnTo>
                    <a:pt x="43" y="43"/>
                  </a:lnTo>
                  <a:lnTo>
                    <a:pt x="43"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 name="Freeform 82"/>
            <p:cNvSpPr>
              <a:spLocks/>
            </p:cNvSpPr>
            <p:nvPr userDrawn="1"/>
          </p:nvSpPr>
          <p:spPr bwMode="auto">
            <a:xfrm>
              <a:off x="3557" y="332"/>
              <a:ext cx="236" cy="176"/>
            </a:xfrm>
            <a:custGeom>
              <a:avLst/>
              <a:gdLst>
                <a:gd name="T0" fmla="*/ 236 w 944"/>
                <a:gd name="T1" fmla="*/ 641 h 705"/>
                <a:gd name="T2" fmla="*/ 279 w 944"/>
                <a:gd name="T3" fmla="*/ 663 h 705"/>
                <a:gd name="T4" fmla="*/ 323 w 944"/>
                <a:gd name="T5" fmla="*/ 680 h 705"/>
                <a:gd name="T6" fmla="*/ 368 w 944"/>
                <a:gd name="T7" fmla="*/ 693 h 705"/>
                <a:gd name="T8" fmla="*/ 413 w 944"/>
                <a:gd name="T9" fmla="*/ 701 h 705"/>
                <a:gd name="T10" fmla="*/ 459 w 944"/>
                <a:gd name="T11" fmla="*/ 705 h 705"/>
                <a:gd name="T12" fmla="*/ 504 w 944"/>
                <a:gd name="T13" fmla="*/ 704 h 705"/>
                <a:gd name="T14" fmla="*/ 550 w 944"/>
                <a:gd name="T15" fmla="*/ 698 h 705"/>
                <a:gd name="T16" fmla="*/ 594 w 944"/>
                <a:gd name="T17" fmla="*/ 688 h 705"/>
                <a:gd name="T18" fmla="*/ 637 w 944"/>
                <a:gd name="T19" fmla="*/ 675 h 705"/>
                <a:gd name="T20" fmla="*/ 679 w 944"/>
                <a:gd name="T21" fmla="*/ 657 h 705"/>
                <a:gd name="T22" fmla="*/ 719 w 944"/>
                <a:gd name="T23" fmla="*/ 634 h 705"/>
                <a:gd name="T24" fmla="*/ 757 w 944"/>
                <a:gd name="T25" fmla="*/ 608 h 705"/>
                <a:gd name="T26" fmla="*/ 792 w 944"/>
                <a:gd name="T27" fmla="*/ 580 h 705"/>
                <a:gd name="T28" fmla="*/ 825 w 944"/>
                <a:gd name="T29" fmla="*/ 546 h 705"/>
                <a:gd name="T30" fmla="*/ 855 w 944"/>
                <a:gd name="T31" fmla="*/ 509 h 705"/>
                <a:gd name="T32" fmla="*/ 881 w 944"/>
                <a:gd name="T33" fmla="*/ 468 h 705"/>
                <a:gd name="T34" fmla="*/ 897 w 944"/>
                <a:gd name="T35" fmla="*/ 439 h 705"/>
                <a:gd name="T36" fmla="*/ 920 w 944"/>
                <a:gd name="T37" fmla="*/ 382 h 705"/>
                <a:gd name="T38" fmla="*/ 936 w 944"/>
                <a:gd name="T39" fmla="*/ 322 h 705"/>
                <a:gd name="T40" fmla="*/ 944 w 944"/>
                <a:gd name="T41" fmla="*/ 261 h 705"/>
                <a:gd name="T42" fmla="*/ 942 w 944"/>
                <a:gd name="T43" fmla="*/ 201 h 705"/>
                <a:gd name="T44" fmla="*/ 934 w 944"/>
                <a:gd name="T45" fmla="*/ 141 h 705"/>
                <a:gd name="T46" fmla="*/ 919 w 944"/>
                <a:gd name="T47" fmla="*/ 82 h 705"/>
                <a:gd name="T48" fmla="*/ 895 w 944"/>
                <a:gd name="T49" fmla="*/ 26 h 705"/>
                <a:gd name="T50" fmla="*/ 61 w 944"/>
                <a:gd name="T51" fmla="*/ 0 h 705"/>
                <a:gd name="T52" fmla="*/ 50 w 944"/>
                <a:gd name="T53" fmla="*/ 21 h 705"/>
                <a:gd name="T54" fmla="*/ 30 w 944"/>
                <a:gd name="T55" fmla="*/ 64 h 705"/>
                <a:gd name="T56" fmla="*/ 16 w 944"/>
                <a:gd name="T57" fmla="*/ 109 h 705"/>
                <a:gd name="T58" fmla="*/ 7 w 944"/>
                <a:gd name="T59" fmla="*/ 154 h 705"/>
                <a:gd name="T60" fmla="*/ 1 w 944"/>
                <a:gd name="T61" fmla="*/ 199 h 705"/>
                <a:gd name="T62" fmla="*/ 0 w 944"/>
                <a:gd name="T63" fmla="*/ 245 h 705"/>
                <a:gd name="T64" fmla="*/ 3 w 944"/>
                <a:gd name="T65" fmla="*/ 291 h 705"/>
                <a:gd name="T66" fmla="*/ 11 w 944"/>
                <a:gd name="T67" fmla="*/ 335 h 705"/>
                <a:gd name="T68" fmla="*/ 22 w 944"/>
                <a:gd name="T69" fmla="*/ 378 h 705"/>
                <a:gd name="T70" fmla="*/ 39 w 944"/>
                <a:gd name="T71" fmla="*/ 420 h 705"/>
                <a:gd name="T72" fmla="*/ 59 w 944"/>
                <a:gd name="T73" fmla="*/ 461 h 705"/>
                <a:gd name="T74" fmla="*/ 82 w 944"/>
                <a:gd name="T75" fmla="*/ 499 h 705"/>
                <a:gd name="T76" fmla="*/ 110 w 944"/>
                <a:gd name="T77" fmla="*/ 535 h 705"/>
                <a:gd name="T78" fmla="*/ 141 w 944"/>
                <a:gd name="T79" fmla="*/ 569 h 705"/>
                <a:gd name="T80" fmla="*/ 176 w 944"/>
                <a:gd name="T81" fmla="*/ 601 h 705"/>
                <a:gd name="T82" fmla="*/ 215 w 944"/>
                <a:gd name="T83" fmla="*/ 628 h 705"/>
                <a:gd name="T84" fmla="*/ 236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236" y="641"/>
                  </a:moveTo>
                  <a:lnTo>
                    <a:pt x="236" y="641"/>
                  </a:lnTo>
                  <a:lnTo>
                    <a:pt x="257" y="653"/>
                  </a:lnTo>
                  <a:lnTo>
                    <a:pt x="279" y="663"/>
                  </a:lnTo>
                  <a:lnTo>
                    <a:pt x="301" y="672"/>
                  </a:lnTo>
                  <a:lnTo>
                    <a:pt x="323" y="680"/>
                  </a:lnTo>
                  <a:lnTo>
                    <a:pt x="345" y="688"/>
                  </a:lnTo>
                  <a:lnTo>
                    <a:pt x="368" y="693"/>
                  </a:lnTo>
                  <a:lnTo>
                    <a:pt x="391" y="697"/>
                  </a:lnTo>
                  <a:lnTo>
                    <a:pt x="413" y="701"/>
                  </a:lnTo>
                  <a:lnTo>
                    <a:pt x="437" y="704"/>
                  </a:lnTo>
                  <a:lnTo>
                    <a:pt x="459" y="705"/>
                  </a:lnTo>
                  <a:lnTo>
                    <a:pt x="482" y="705"/>
                  </a:lnTo>
                  <a:lnTo>
                    <a:pt x="504" y="704"/>
                  </a:lnTo>
                  <a:lnTo>
                    <a:pt x="528" y="701"/>
                  </a:lnTo>
                  <a:lnTo>
                    <a:pt x="550" y="698"/>
                  </a:lnTo>
                  <a:lnTo>
                    <a:pt x="572" y="693"/>
                  </a:lnTo>
                  <a:lnTo>
                    <a:pt x="594" y="688"/>
                  </a:lnTo>
                  <a:lnTo>
                    <a:pt x="617" y="681"/>
                  </a:lnTo>
                  <a:lnTo>
                    <a:pt x="637" y="675"/>
                  </a:lnTo>
                  <a:lnTo>
                    <a:pt x="658" y="666"/>
                  </a:lnTo>
                  <a:lnTo>
                    <a:pt x="679" y="657"/>
                  </a:lnTo>
                  <a:lnTo>
                    <a:pt x="700" y="646"/>
                  </a:lnTo>
                  <a:lnTo>
                    <a:pt x="719" y="634"/>
                  </a:lnTo>
                  <a:lnTo>
                    <a:pt x="739" y="623"/>
                  </a:lnTo>
                  <a:lnTo>
                    <a:pt x="757" y="608"/>
                  </a:lnTo>
                  <a:lnTo>
                    <a:pt x="776" y="594"/>
                  </a:lnTo>
                  <a:lnTo>
                    <a:pt x="792" y="580"/>
                  </a:lnTo>
                  <a:lnTo>
                    <a:pt x="809" y="563"/>
                  </a:lnTo>
                  <a:lnTo>
                    <a:pt x="825" y="546"/>
                  </a:lnTo>
                  <a:lnTo>
                    <a:pt x="841" y="528"/>
                  </a:lnTo>
                  <a:lnTo>
                    <a:pt x="855" y="509"/>
                  </a:lnTo>
                  <a:lnTo>
                    <a:pt x="869" y="489"/>
                  </a:lnTo>
                  <a:lnTo>
                    <a:pt x="881" y="468"/>
                  </a:lnTo>
                  <a:lnTo>
                    <a:pt x="881" y="468"/>
                  </a:lnTo>
                  <a:lnTo>
                    <a:pt x="897" y="439"/>
                  </a:lnTo>
                  <a:lnTo>
                    <a:pt x="910" y="410"/>
                  </a:lnTo>
                  <a:lnTo>
                    <a:pt x="920" y="382"/>
                  </a:lnTo>
                  <a:lnTo>
                    <a:pt x="929" y="352"/>
                  </a:lnTo>
                  <a:lnTo>
                    <a:pt x="936" y="322"/>
                  </a:lnTo>
                  <a:lnTo>
                    <a:pt x="941" y="291"/>
                  </a:lnTo>
                  <a:lnTo>
                    <a:pt x="944" y="261"/>
                  </a:lnTo>
                  <a:lnTo>
                    <a:pt x="944" y="231"/>
                  </a:lnTo>
                  <a:lnTo>
                    <a:pt x="942" y="201"/>
                  </a:lnTo>
                  <a:lnTo>
                    <a:pt x="940" y="171"/>
                  </a:lnTo>
                  <a:lnTo>
                    <a:pt x="934" y="141"/>
                  </a:lnTo>
                  <a:lnTo>
                    <a:pt x="928" y="111"/>
                  </a:lnTo>
                  <a:lnTo>
                    <a:pt x="919" y="82"/>
                  </a:lnTo>
                  <a:lnTo>
                    <a:pt x="908" y="53"/>
                  </a:lnTo>
                  <a:lnTo>
                    <a:pt x="895" y="26"/>
                  </a:lnTo>
                  <a:lnTo>
                    <a:pt x="881" y="0"/>
                  </a:lnTo>
                  <a:lnTo>
                    <a:pt x="61" y="0"/>
                  </a:lnTo>
                  <a:lnTo>
                    <a:pt x="61" y="0"/>
                  </a:lnTo>
                  <a:lnTo>
                    <a:pt x="50" y="21"/>
                  </a:lnTo>
                  <a:lnTo>
                    <a:pt x="39" y="43"/>
                  </a:lnTo>
                  <a:lnTo>
                    <a:pt x="30" y="64"/>
                  </a:lnTo>
                  <a:lnTo>
                    <a:pt x="22" y="86"/>
                  </a:lnTo>
                  <a:lnTo>
                    <a:pt x="16" y="109"/>
                  </a:lnTo>
                  <a:lnTo>
                    <a:pt x="11" y="132"/>
                  </a:lnTo>
                  <a:lnTo>
                    <a:pt x="7" y="154"/>
                  </a:lnTo>
                  <a:lnTo>
                    <a:pt x="3" y="177"/>
                  </a:lnTo>
                  <a:lnTo>
                    <a:pt x="1" y="199"/>
                  </a:lnTo>
                  <a:lnTo>
                    <a:pt x="0" y="223"/>
                  </a:lnTo>
                  <a:lnTo>
                    <a:pt x="0" y="245"/>
                  </a:lnTo>
                  <a:lnTo>
                    <a:pt x="1" y="267"/>
                  </a:lnTo>
                  <a:lnTo>
                    <a:pt x="3" y="291"/>
                  </a:lnTo>
                  <a:lnTo>
                    <a:pt x="7" y="313"/>
                  </a:lnTo>
                  <a:lnTo>
                    <a:pt x="11" y="335"/>
                  </a:lnTo>
                  <a:lnTo>
                    <a:pt x="16" y="356"/>
                  </a:lnTo>
                  <a:lnTo>
                    <a:pt x="22" y="378"/>
                  </a:lnTo>
                  <a:lnTo>
                    <a:pt x="30" y="399"/>
                  </a:lnTo>
                  <a:lnTo>
                    <a:pt x="39" y="420"/>
                  </a:lnTo>
                  <a:lnTo>
                    <a:pt x="48" y="440"/>
                  </a:lnTo>
                  <a:lnTo>
                    <a:pt x="59" y="461"/>
                  </a:lnTo>
                  <a:lnTo>
                    <a:pt x="71" y="481"/>
                  </a:lnTo>
                  <a:lnTo>
                    <a:pt x="82" y="499"/>
                  </a:lnTo>
                  <a:lnTo>
                    <a:pt x="95" y="517"/>
                  </a:lnTo>
                  <a:lnTo>
                    <a:pt x="110" y="535"/>
                  </a:lnTo>
                  <a:lnTo>
                    <a:pt x="125" y="554"/>
                  </a:lnTo>
                  <a:lnTo>
                    <a:pt x="141" y="569"/>
                  </a:lnTo>
                  <a:lnTo>
                    <a:pt x="159" y="585"/>
                  </a:lnTo>
                  <a:lnTo>
                    <a:pt x="176" y="601"/>
                  </a:lnTo>
                  <a:lnTo>
                    <a:pt x="196" y="615"/>
                  </a:lnTo>
                  <a:lnTo>
                    <a:pt x="215" y="628"/>
                  </a:lnTo>
                  <a:lnTo>
                    <a:pt x="236" y="641"/>
                  </a:lnTo>
                  <a:lnTo>
                    <a:pt x="236"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 name="Freeform 83"/>
            <p:cNvSpPr>
              <a:spLocks/>
            </p:cNvSpPr>
            <p:nvPr userDrawn="1"/>
          </p:nvSpPr>
          <p:spPr bwMode="auto">
            <a:xfrm>
              <a:off x="3786" y="409"/>
              <a:ext cx="216" cy="215"/>
            </a:xfrm>
            <a:custGeom>
              <a:avLst/>
              <a:gdLst>
                <a:gd name="T0" fmla="*/ 234 w 864"/>
                <a:gd name="T1" fmla="*/ 817 h 864"/>
                <a:gd name="T2" fmla="*/ 295 w 864"/>
                <a:gd name="T3" fmla="*/ 842 h 864"/>
                <a:gd name="T4" fmla="*/ 357 w 864"/>
                <a:gd name="T5" fmla="*/ 857 h 864"/>
                <a:gd name="T6" fmla="*/ 419 w 864"/>
                <a:gd name="T7" fmla="*/ 864 h 864"/>
                <a:gd name="T8" fmla="*/ 482 w 864"/>
                <a:gd name="T9" fmla="*/ 861 h 864"/>
                <a:gd name="T10" fmla="*/ 543 w 864"/>
                <a:gd name="T11" fmla="*/ 850 h 864"/>
                <a:gd name="T12" fmla="*/ 602 w 864"/>
                <a:gd name="T13" fmla="*/ 829 h 864"/>
                <a:gd name="T14" fmla="*/ 658 w 864"/>
                <a:gd name="T15" fmla="*/ 800 h 864"/>
                <a:gd name="T16" fmla="*/ 708 w 864"/>
                <a:gd name="T17" fmla="*/ 764 h 864"/>
                <a:gd name="T18" fmla="*/ 754 w 864"/>
                <a:gd name="T19" fmla="*/ 719 h 864"/>
                <a:gd name="T20" fmla="*/ 793 w 864"/>
                <a:gd name="T21" fmla="*/ 667 h 864"/>
                <a:gd name="T22" fmla="*/ 817 w 864"/>
                <a:gd name="T23" fmla="*/ 628 h 864"/>
                <a:gd name="T24" fmla="*/ 841 w 864"/>
                <a:gd name="T25" fmla="*/ 568 h 864"/>
                <a:gd name="T26" fmla="*/ 857 w 864"/>
                <a:gd name="T27" fmla="*/ 507 h 864"/>
                <a:gd name="T28" fmla="*/ 864 w 864"/>
                <a:gd name="T29" fmla="*/ 443 h 864"/>
                <a:gd name="T30" fmla="*/ 861 w 864"/>
                <a:gd name="T31" fmla="*/ 382 h 864"/>
                <a:gd name="T32" fmla="*/ 848 w 864"/>
                <a:gd name="T33" fmla="*/ 321 h 864"/>
                <a:gd name="T34" fmla="*/ 828 w 864"/>
                <a:gd name="T35" fmla="*/ 262 h 864"/>
                <a:gd name="T36" fmla="*/ 800 w 864"/>
                <a:gd name="T37" fmla="*/ 206 h 864"/>
                <a:gd name="T38" fmla="*/ 763 w 864"/>
                <a:gd name="T39" fmla="*/ 155 h 864"/>
                <a:gd name="T40" fmla="*/ 719 w 864"/>
                <a:gd name="T41" fmla="*/ 110 h 864"/>
                <a:gd name="T42" fmla="*/ 667 w 864"/>
                <a:gd name="T43" fmla="*/ 69 h 864"/>
                <a:gd name="T44" fmla="*/ 628 w 864"/>
                <a:gd name="T45" fmla="*/ 47 h 864"/>
                <a:gd name="T46" fmla="*/ 568 w 864"/>
                <a:gd name="T47" fmla="*/ 22 h 864"/>
                <a:gd name="T48" fmla="*/ 505 w 864"/>
                <a:gd name="T49" fmla="*/ 7 h 864"/>
                <a:gd name="T50" fmla="*/ 443 w 864"/>
                <a:gd name="T51" fmla="*/ 0 h 864"/>
                <a:gd name="T52" fmla="*/ 380 w 864"/>
                <a:gd name="T53" fmla="*/ 3 h 864"/>
                <a:gd name="T54" fmla="*/ 319 w 864"/>
                <a:gd name="T55" fmla="*/ 15 h 864"/>
                <a:gd name="T56" fmla="*/ 260 w 864"/>
                <a:gd name="T57" fmla="*/ 35 h 864"/>
                <a:gd name="T58" fmla="*/ 205 w 864"/>
                <a:gd name="T59" fmla="*/ 64 h 864"/>
                <a:gd name="T60" fmla="*/ 153 w 864"/>
                <a:gd name="T61" fmla="*/ 100 h 864"/>
                <a:gd name="T62" fmla="*/ 108 w 864"/>
                <a:gd name="T63" fmla="*/ 145 h 864"/>
                <a:gd name="T64" fmla="*/ 69 w 864"/>
                <a:gd name="T65" fmla="*/ 197 h 864"/>
                <a:gd name="T66" fmla="*/ 46 w 864"/>
                <a:gd name="T67" fmla="*/ 236 h 864"/>
                <a:gd name="T68" fmla="*/ 20 w 864"/>
                <a:gd name="T69" fmla="*/ 296 h 864"/>
                <a:gd name="T70" fmla="*/ 5 w 864"/>
                <a:gd name="T71" fmla="*/ 358 h 864"/>
                <a:gd name="T72" fmla="*/ 0 w 864"/>
                <a:gd name="T73" fmla="*/ 421 h 864"/>
                <a:gd name="T74" fmla="*/ 2 w 864"/>
                <a:gd name="T75" fmla="*/ 484 h 864"/>
                <a:gd name="T76" fmla="*/ 14 w 864"/>
                <a:gd name="T77" fmla="*/ 543 h 864"/>
                <a:gd name="T78" fmla="*/ 35 w 864"/>
                <a:gd name="T79" fmla="*/ 603 h 864"/>
                <a:gd name="T80" fmla="*/ 63 w 864"/>
                <a:gd name="T81" fmla="*/ 658 h 864"/>
                <a:gd name="T82" fmla="*/ 100 w 864"/>
                <a:gd name="T83" fmla="*/ 709 h 864"/>
                <a:gd name="T84" fmla="*/ 144 w 864"/>
                <a:gd name="T85" fmla="*/ 756 h 864"/>
                <a:gd name="T86" fmla="*/ 196 w 864"/>
                <a:gd name="T87" fmla="*/ 79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215" y="807"/>
                  </a:moveTo>
                  <a:lnTo>
                    <a:pt x="215" y="807"/>
                  </a:lnTo>
                  <a:lnTo>
                    <a:pt x="234" y="817"/>
                  </a:lnTo>
                  <a:lnTo>
                    <a:pt x="255" y="826"/>
                  </a:lnTo>
                  <a:lnTo>
                    <a:pt x="275" y="835"/>
                  </a:lnTo>
                  <a:lnTo>
                    <a:pt x="295" y="842"/>
                  </a:lnTo>
                  <a:lnTo>
                    <a:pt x="315" y="848"/>
                  </a:lnTo>
                  <a:lnTo>
                    <a:pt x="336" y="854"/>
                  </a:lnTo>
                  <a:lnTo>
                    <a:pt x="357" y="857"/>
                  </a:lnTo>
                  <a:lnTo>
                    <a:pt x="377" y="861"/>
                  </a:lnTo>
                  <a:lnTo>
                    <a:pt x="398" y="863"/>
                  </a:lnTo>
                  <a:lnTo>
                    <a:pt x="419" y="864"/>
                  </a:lnTo>
                  <a:lnTo>
                    <a:pt x="440" y="864"/>
                  </a:lnTo>
                  <a:lnTo>
                    <a:pt x="461" y="863"/>
                  </a:lnTo>
                  <a:lnTo>
                    <a:pt x="482" y="861"/>
                  </a:lnTo>
                  <a:lnTo>
                    <a:pt x="503" y="859"/>
                  </a:lnTo>
                  <a:lnTo>
                    <a:pt x="523" y="855"/>
                  </a:lnTo>
                  <a:lnTo>
                    <a:pt x="543" y="850"/>
                  </a:lnTo>
                  <a:lnTo>
                    <a:pt x="562" y="843"/>
                  </a:lnTo>
                  <a:lnTo>
                    <a:pt x="582" y="837"/>
                  </a:lnTo>
                  <a:lnTo>
                    <a:pt x="602" y="829"/>
                  </a:lnTo>
                  <a:lnTo>
                    <a:pt x="621" y="821"/>
                  </a:lnTo>
                  <a:lnTo>
                    <a:pt x="639" y="811"/>
                  </a:lnTo>
                  <a:lnTo>
                    <a:pt x="658" y="800"/>
                  </a:lnTo>
                  <a:lnTo>
                    <a:pt x="675" y="790"/>
                  </a:lnTo>
                  <a:lnTo>
                    <a:pt x="691" y="777"/>
                  </a:lnTo>
                  <a:lnTo>
                    <a:pt x="708" y="764"/>
                  </a:lnTo>
                  <a:lnTo>
                    <a:pt x="724" y="749"/>
                  </a:lnTo>
                  <a:lnTo>
                    <a:pt x="740" y="735"/>
                  </a:lnTo>
                  <a:lnTo>
                    <a:pt x="754" y="719"/>
                  </a:lnTo>
                  <a:lnTo>
                    <a:pt x="768" y="702"/>
                  </a:lnTo>
                  <a:lnTo>
                    <a:pt x="781" y="685"/>
                  </a:lnTo>
                  <a:lnTo>
                    <a:pt x="793" y="667"/>
                  </a:lnTo>
                  <a:lnTo>
                    <a:pt x="805" y="648"/>
                  </a:lnTo>
                  <a:lnTo>
                    <a:pt x="805" y="648"/>
                  </a:lnTo>
                  <a:lnTo>
                    <a:pt x="817" y="628"/>
                  </a:lnTo>
                  <a:lnTo>
                    <a:pt x="826" y="609"/>
                  </a:lnTo>
                  <a:lnTo>
                    <a:pt x="834" y="589"/>
                  </a:lnTo>
                  <a:lnTo>
                    <a:pt x="841" y="568"/>
                  </a:lnTo>
                  <a:lnTo>
                    <a:pt x="848" y="547"/>
                  </a:lnTo>
                  <a:lnTo>
                    <a:pt x="853" y="528"/>
                  </a:lnTo>
                  <a:lnTo>
                    <a:pt x="857" y="507"/>
                  </a:lnTo>
                  <a:lnTo>
                    <a:pt x="860" y="486"/>
                  </a:lnTo>
                  <a:lnTo>
                    <a:pt x="862" y="465"/>
                  </a:lnTo>
                  <a:lnTo>
                    <a:pt x="864" y="443"/>
                  </a:lnTo>
                  <a:lnTo>
                    <a:pt x="864" y="422"/>
                  </a:lnTo>
                  <a:lnTo>
                    <a:pt x="862" y="403"/>
                  </a:lnTo>
                  <a:lnTo>
                    <a:pt x="861" y="382"/>
                  </a:lnTo>
                  <a:lnTo>
                    <a:pt x="857" y="361"/>
                  </a:lnTo>
                  <a:lnTo>
                    <a:pt x="853" y="340"/>
                  </a:lnTo>
                  <a:lnTo>
                    <a:pt x="848" y="321"/>
                  </a:lnTo>
                  <a:lnTo>
                    <a:pt x="843" y="301"/>
                  </a:lnTo>
                  <a:lnTo>
                    <a:pt x="836" y="280"/>
                  </a:lnTo>
                  <a:lnTo>
                    <a:pt x="828" y="262"/>
                  </a:lnTo>
                  <a:lnTo>
                    <a:pt x="819" y="243"/>
                  </a:lnTo>
                  <a:lnTo>
                    <a:pt x="810" y="224"/>
                  </a:lnTo>
                  <a:lnTo>
                    <a:pt x="800" y="206"/>
                  </a:lnTo>
                  <a:lnTo>
                    <a:pt x="788" y="189"/>
                  </a:lnTo>
                  <a:lnTo>
                    <a:pt x="776" y="172"/>
                  </a:lnTo>
                  <a:lnTo>
                    <a:pt x="763" y="155"/>
                  </a:lnTo>
                  <a:lnTo>
                    <a:pt x="749" y="140"/>
                  </a:lnTo>
                  <a:lnTo>
                    <a:pt x="735" y="124"/>
                  </a:lnTo>
                  <a:lnTo>
                    <a:pt x="719" y="110"/>
                  </a:lnTo>
                  <a:lnTo>
                    <a:pt x="702" y="95"/>
                  </a:lnTo>
                  <a:lnTo>
                    <a:pt x="685" y="82"/>
                  </a:lnTo>
                  <a:lnTo>
                    <a:pt x="667" y="69"/>
                  </a:lnTo>
                  <a:lnTo>
                    <a:pt x="647" y="57"/>
                  </a:lnTo>
                  <a:lnTo>
                    <a:pt x="647" y="57"/>
                  </a:lnTo>
                  <a:lnTo>
                    <a:pt x="628" y="47"/>
                  </a:lnTo>
                  <a:lnTo>
                    <a:pt x="608" y="38"/>
                  </a:lnTo>
                  <a:lnTo>
                    <a:pt x="587" y="29"/>
                  </a:lnTo>
                  <a:lnTo>
                    <a:pt x="568" y="22"/>
                  </a:lnTo>
                  <a:lnTo>
                    <a:pt x="547" y="16"/>
                  </a:lnTo>
                  <a:lnTo>
                    <a:pt x="526" y="11"/>
                  </a:lnTo>
                  <a:lnTo>
                    <a:pt x="505" y="7"/>
                  </a:lnTo>
                  <a:lnTo>
                    <a:pt x="484" y="3"/>
                  </a:lnTo>
                  <a:lnTo>
                    <a:pt x="463" y="1"/>
                  </a:lnTo>
                  <a:lnTo>
                    <a:pt x="443" y="0"/>
                  </a:lnTo>
                  <a:lnTo>
                    <a:pt x="422" y="0"/>
                  </a:lnTo>
                  <a:lnTo>
                    <a:pt x="401" y="1"/>
                  </a:lnTo>
                  <a:lnTo>
                    <a:pt x="380" y="3"/>
                  </a:lnTo>
                  <a:lnTo>
                    <a:pt x="359" y="7"/>
                  </a:lnTo>
                  <a:lnTo>
                    <a:pt x="340" y="11"/>
                  </a:lnTo>
                  <a:lnTo>
                    <a:pt x="319" y="15"/>
                  </a:lnTo>
                  <a:lnTo>
                    <a:pt x="299" y="21"/>
                  </a:lnTo>
                  <a:lnTo>
                    <a:pt x="280" y="28"/>
                  </a:lnTo>
                  <a:lnTo>
                    <a:pt x="260" y="35"/>
                  </a:lnTo>
                  <a:lnTo>
                    <a:pt x="242" y="44"/>
                  </a:lnTo>
                  <a:lnTo>
                    <a:pt x="224" y="54"/>
                  </a:lnTo>
                  <a:lnTo>
                    <a:pt x="205" y="64"/>
                  </a:lnTo>
                  <a:lnTo>
                    <a:pt x="187" y="76"/>
                  </a:lnTo>
                  <a:lnTo>
                    <a:pt x="170" y="87"/>
                  </a:lnTo>
                  <a:lnTo>
                    <a:pt x="153" y="100"/>
                  </a:lnTo>
                  <a:lnTo>
                    <a:pt x="138" y="115"/>
                  </a:lnTo>
                  <a:lnTo>
                    <a:pt x="123" y="129"/>
                  </a:lnTo>
                  <a:lnTo>
                    <a:pt x="108" y="145"/>
                  </a:lnTo>
                  <a:lnTo>
                    <a:pt x="95" y="162"/>
                  </a:lnTo>
                  <a:lnTo>
                    <a:pt x="80" y="179"/>
                  </a:lnTo>
                  <a:lnTo>
                    <a:pt x="69" y="197"/>
                  </a:lnTo>
                  <a:lnTo>
                    <a:pt x="57" y="216"/>
                  </a:lnTo>
                  <a:lnTo>
                    <a:pt x="57" y="216"/>
                  </a:lnTo>
                  <a:lnTo>
                    <a:pt x="46" y="236"/>
                  </a:lnTo>
                  <a:lnTo>
                    <a:pt x="37" y="256"/>
                  </a:lnTo>
                  <a:lnTo>
                    <a:pt x="28" y="275"/>
                  </a:lnTo>
                  <a:lnTo>
                    <a:pt x="20" y="296"/>
                  </a:lnTo>
                  <a:lnTo>
                    <a:pt x="15" y="317"/>
                  </a:lnTo>
                  <a:lnTo>
                    <a:pt x="10" y="338"/>
                  </a:lnTo>
                  <a:lnTo>
                    <a:pt x="5" y="358"/>
                  </a:lnTo>
                  <a:lnTo>
                    <a:pt x="2" y="379"/>
                  </a:lnTo>
                  <a:lnTo>
                    <a:pt x="1" y="400"/>
                  </a:lnTo>
                  <a:lnTo>
                    <a:pt x="0" y="421"/>
                  </a:lnTo>
                  <a:lnTo>
                    <a:pt x="0" y="442"/>
                  </a:lnTo>
                  <a:lnTo>
                    <a:pt x="0" y="463"/>
                  </a:lnTo>
                  <a:lnTo>
                    <a:pt x="2" y="484"/>
                  </a:lnTo>
                  <a:lnTo>
                    <a:pt x="5" y="503"/>
                  </a:lnTo>
                  <a:lnTo>
                    <a:pt x="9" y="524"/>
                  </a:lnTo>
                  <a:lnTo>
                    <a:pt x="14" y="543"/>
                  </a:lnTo>
                  <a:lnTo>
                    <a:pt x="19" y="564"/>
                  </a:lnTo>
                  <a:lnTo>
                    <a:pt x="27" y="584"/>
                  </a:lnTo>
                  <a:lnTo>
                    <a:pt x="35" y="603"/>
                  </a:lnTo>
                  <a:lnTo>
                    <a:pt x="43" y="622"/>
                  </a:lnTo>
                  <a:lnTo>
                    <a:pt x="53" y="640"/>
                  </a:lnTo>
                  <a:lnTo>
                    <a:pt x="63" y="658"/>
                  </a:lnTo>
                  <a:lnTo>
                    <a:pt x="74" y="676"/>
                  </a:lnTo>
                  <a:lnTo>
                    <a:pt x="87" y="693"/>
                  </a:lnTo>
                  <a:lnTo>
                    <a:pt x="100" y="709"/>
                  </a:lnTo>
                  <a:lnTo>
                    <a:pt x="113" y="726"/>
                  </a:lnTo>
                  <a:lnTo>
                    <a:pt x="129" y="740"/>
                  </a:lnTo>
                  <a:lnTo>
                    <a:pt x="144" y="756"/>
                  </a:lnTo>
                  <a:lnTo>
                    <a:pt x="161" y="769"/>
                  </a:lnTo>
                  <a:lnTo>
                    <a:pt x="178" y="782"/>
                  </a:lnTo>
                  <a:lnTo>
                    <a:pt x="196" y="795"/>
                  </a:lnTo>
                  <a:lnTo>
                    <a:pt x="215" y="807"/>
                  </a:lnTo>
                  <a:lnTo>
                    <a:pt x="215" y="8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 name="Freeform 84"/>
            <p:cNvSpPr>
              <a:spLocks/>
            </p:cNvSpPr>
            <p:nvPr userDrawn="1"/>
          </p:nvSpPr>
          <p:spPr bwMode="auto">
            <a:xfrm>
              <a:off x="4015" y="545"/>
              <a:ext cx="196" cy="196"/>
            </a:xfrm>
            <a:custGeom>
              <a:avLst/>
              <a:gdLst>
                <a:gd name="T0" fmla="*/ 43 w 783"/>
                <a:gd name="T1" fmla="*/ 213 h 783"/>
                <a:gd name="T2" fmla="*/ 19 w 783"/>
                <a:gd name="T3" fmla="*/ 267 h 783"/>
                <a:gd name="T4" fmla="*/ 5 w 783"/>
                <a:gd name="T5" fmla="*/ 323 h 783"/>
                <a:gd name="T6" fmla="*/ 0 w 783"/>
                <a:gd name="T7" fmla="*/ 381 h 783"/>
                <a:gd name="T8" fmla="*/ 3 w 783"/>
                <a:gd name="T9" fmla="*/ 437 h 783"/>
                <a:gd name="T10" fmla="*/ 13 w 783"/>
                <a:gd name="T11" fmla="*/ 493 h 783"/>
                <a:gd name="T12" fmla="*/ 31 w 783"/>
                <a:gd name="T13" fmla="*/ 546 h 783"/>
                <a:gd name="T14" fmla="*/ 57 w 783"/>
                <a:gd name="T15" fmla="*/ 596 h 783"/>
                <a:gd name="T16" fmla="*/ 91 w 783"/>
                <a:gd name="T17" fmla="*/ 643 h 783"/>
                <a:gd name="T18" fmla="*/ 132 w 783"/>
                <a:gd name="T19" fmla="*/ 684 h 783"/>
                <a:gd name="T20" fmla="*/ 178 w 783"/>
                <a:gd name="T21" fmla="*/ 720 h 783"/>
                <a:gd name="T22" fmla="*/ 214 w 783"/>
                <a:gd name="T23" fmla="*/ 740 h 783"/>
                <a:gd name="T24" fmla="*/ 267 w 783"/>
                <a:gd name="T25" fmla="*/ 763 h 783"/>
                <a:gd name="T26" fmla="*/ 324 w 783"/>
                <a:gd name="T27" fmla="*/ 777 h 783"/>
                <a:gd name="T28" fmla="*/ 380 w 783"/>
                <a:gd name="T29" fmla="*/ 783 h 783"/>
                <a:gd name="T30" fmla="*/ 438 w 783"/>
                <a:gd name="T31" fmla="*/ 781 h 783"/>
                <a:gd name="T32" fmla="*/ 493 w 783"/>
                <a:gd name="T33" fmla="*/ 769 h 783"/>
                <a:gd name="T34" fmla="*/ 546 w 783"/>
                <a:gd name="T35" fmla="*/ 751 h 783"/>
                <a:gd name="T36" fmla="*/ 595 w 783"/>
                <a:gd name="T37" fmla="*/ 725 h 783"/>
                <a:gd name="T38" fmla="*/ 642 w 783"/>
                <a:gd name="T39" fmla="*/ 692 h 783"/>
                <a:gd name="T40" fmla="*/ 684 w 783"/>
                <a:gd name="T41" fmla="*/ 652 h 783"/>
                <a:gd name="T42" fmla="*/ 719 w 783"/>
                <a:gd name="T43" fmla="*/ 605 h 783"/>
                <a:gd name="T44" fmla="*/ 740 w 783"/>
                <a:gd name="T45" fmla="*/ 570 h 783"/>
                <a:gd name="T46" fmla="*/ 762 w 783"/>
                <a:gd name="T47" fmla="*/ 515 h 783"/>
                <a:gd name="T48" fmla="*/ 777 w 783"/>
                <a:gd name="T49" fmla="*/ 459 h 783"/>
                <a:gd name="T50" fmla="*/ 783 w 783"/>
                <a:gd name="T51" fmla="*/ 402 h 783"/>
                <a:gd name="T52" fmla="*/ 780 w 783"/>
                <a:gd name="T53" fmla="*/ 346 h 783"/>
                <a:gd name="T54" fmla="*/ 769 w 783"/>
                <a:gd name="T55" fmla="*/ 290 h 783"/>
                <a:gd name="T56" fmla="*/ 751 w 783"/>
                <a:gd name="T57" fmla="*/ 237 h 783"/>
                <a:gd name="T58" fmla="*/ 724 w 783"/>
                <a:gd name="T59" fmla="*/ 187 h 783"/>
                <a:gd name="T60" fmla="*/ 692 w 783"/>
                <a:gd name="T61" fmla="*/ 140 h 783"/>
                <a:gd name="T62" fmla="*/ 651 w 783"/>
                <a:gd name="T63" fmla="*/ 98 h 783"/>
                <a:gd name="T64" fmla="*/ 605 w 783"/>
                <a:gd name="T65" fmla="*/ 63 h 783"/>
                <a:gd name="T66" fmla="*/ 569 w 783"/>
                <a:gd name="T67" fmla="*/ 43 h 783"/>
                <a:gd name="T68" fmla="*/ 515 w 783"/>
                <a:gd name="T69" fmla="*/ 20 h 783"/>
                <a:gd name="T70" fmla="*/ 459 w 783"/>
                <a:gd name="T71" fmla="*/ 6 h 783"/>
                <a:gd name="T72" fmla="*/ 401 w 783"/>
                <a:gd name="T73" fmla="*/ 0 h 783"/>
                <a:gd name="T74" fmla="*/ 345 w 783"/>
                <a:gd name="T75" fmla="*/ 3 h 783"/>
                <a:gd name="T76" fmla="*/ 289 w 783"/>
                <a:gd name="T77" fmla="*/ 13 h 783"/>
                <a:gd name="T78" fmla="*/ 237 w 783"/>
                <a:gd name="T79" fmla="*/ 32 h 783"/>
                <a:gd name="T80" fmla="*/ 186 w 783"/>
                <a:gd name="T81" fmla="*/ 58 h 783"/>
                <a:gd name="T82" fmla="*/ 139 w 783"/>
                <a:gd name="T83" fmla="*/ 92 h 783"/>
                <a:gd name="T84" fmla="*/ 99 w 783"/>
                <a:gd name="T85" fmla="*/ 131 h 783"/>
                <a:gd name="T86" fmla="*/ 62 w 783"/>
                <a:gd name="T87" fmla="*/ 17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196"/>
                  </a:moveTo>
                  <a:lnTo>
                    <a:pt x="52" y="196"/>
                  </a:lnTo>
                  <a:lnTo>
                    <a:pt x="43" y="213"/>
                  </a:lnTo>
                  <a:lnTo>
                    <a:pt x="34" y="231"/>
                  </a:lnTo>
                  <a:lnTo>
                    <a:pt x="26" y="249"/>
                  </a:lnTo>
                  <a:lnTo>
                    <a:pt x="19" y="267"/>
                  </a:lnTo>
                  <a:lnTo>
                    <a:pt x="14" y="287"/>
                  </a:lnTo>
                  <a:lnTo>
                    <a:pt x="9" y="305"/>
                  </a:lnTo>
                  <a:lnTo>
                    <a:pt x="5" y="323"/>
                  </a:lnTo>
                  <a:lnTo>
                    <a:pt x="3" y="343"/>
                  </a:lnTo>
                  <a:lnTo>
                    <a:pt x="1" y="363"/>
                  </a:lnTo>
                  <a:lnTo>
                    <a:pt x="0" y="381"/>
                  </a:lnTo>
                  <a:lnTo>
                    <a:pt x="0" y="400"/>
                  </a:lnTo>
                  <a:lnTo>
                    <a:pt x="0" y="419"/>
                  </a:lnTo>
                  <a:lnTo>
                    <a:pt x="3" y="437"/>
                  </a:lnTo>
                  <a:lnTo>
                    <a:pt x="5" y="456"/>
                  </a:lnTo>
                  <a:lnTo>
                    <a:pt x="9" y="475"/>
                  </a:lnTo>
                  <a:lnTo>
                    <a:pt x="13" y="493"/>
                  </a:lnTo>
                  <a:lnTo>
                    <a:pt x="18" y="511"/>
                  </a:lnTo>
                  <a:lnTo>
                    <a:pt x="25" y="528"/>
                  </a:lnTo>
                  <a:lnTo>
                    <a:pt x="31" y="546"/>
                  </a:lnTo>
                  <a:lnTo>
                    <a:pt x="39" y="563"/>
                  </a:lnTo>
                  <a:lnTo>
                    <a:pt x="48" y="580"/>
                  </a:lnTo>
                  <a:lnTo>
                    <a:pt x="57" y="596"/>
                  </a:lnTo>
                  <a:lnTo>
                    <a:pt x="68" y="613"/>
                  </a:lnTo>
                  <a:lnTo>
                    <a:pt x="79" y="627"/>
                  </a:lnTo>
                  <a:lnTo>
                    <a:pt x="91" y="643"/>
                  </a:lnTo>
                  <a:lnTo>
                    <a:pt x="103" y="657"/>
                  </a:lnTo>
                  <a:lnTo>
                    <a:pt x="117" y="671"/>
                  </a:lnTo>
                  <a:lnTo>
                    <a:pt x="132" y="684"/>
                  </a:lnTo>
                  <a:lnTo>
                    <a:pt x="146" y="697"/>
                  </a:lnTo>
                  <a:lnTo>
                    <a:pt x="162" y="709"/>
                  </a:lnTo>
                  <a:lnTo>
                    <a:pt x="178" y="720"/>
                  </a:lnTo>
                  <a:lnTo>
                    <a:pt x="195" y="730"/>
                  </a:lnTo>
                  <a:lnTo>
                    <a:pt x="195" y="730"/>
                  </a:lnTo>
                  <a:lnTo>
                    <a:pt x="214" y="740"/>
                  </a:lnTo>
                  <a:lnTo>
                    <a:pt x="231" y="748"/>
                  </a:lnTo>
                  <a:lnTo>
                    <a:pt x="249" y="756"/>
                  </a:lnTo>
                  <a:lnTo>
                    <a:pt x="267" y="763"/>
                  </a:lnTo>
                  <a:lnTo>
                    <a:pt x="287" y="769"/>
                  </a:lnTo>
                  <a:lnTo>
                    <a:pt x="305" y="773"/>
                  </a:lnTo>
                  <a:lnTo>
                    <a:pt x="324" y="777"/>
                  </a:lnTo>
                  <a:lnTo>
                    <a:pt x="343" y="779"/>
                  </a:lnTo>
                  <a:lnTo>
                    <a:pt x="362" y="782"/>
                  </a:lnTo>
                  <a:lnTo>
                    <a:pt x="380" y="783"/>
                  </a:lnTo>
                  <a:lnTo>
                    <a:pt x="400" y="783"/>
                  </a:lnTo>
                  <a:lnTo>
                    <a:pt x="418" y="782"/>
                  </a:lnTo>
                  <a:lnTo>
                    <a:pt x="438" y="781"/>
                  </a:lnTo>
                  <a:lnTo>
                    <a:pt x="456" y="778"/>
                  </a:lnTo>
                  <a:lnTo>
                    <a:pt x="474" y="774"/>
                  </a:lnTo>
                  <a:lnTo>
                    <a:pt x="493" y="769"/>
                  </a:lnTo>
                  <a:lnTo>
                    <a:pt x="511" y="764"/>
                  </a:lnTo>
                  <a:lnTo>
                    <a:pt x="528" y="759"/>
                  </a:lnTo>
                  <a:lnTo>
                    <a:pt x="546" y="751"/>
                  </a:lnTo>
                  <a:lnTo>
                    <a:pt x="563" y="743"/>
                  </a:lnTo>
                  <a:lnTo>
                    <a:pt x="580" y="735"/>
                  </a:lnTo>
                  <a:lnTo>
                    <a:pt x="595" y="725"/>
                  </a:lnTo>
                  <a:lnTo>
                    <a:pt x="612" y="714"/>
                  </a:lnTo>
                  <a:lnTo>
                    <a:pt x="628" y="704"/>
                  </a:lnTo>
                  <a:lnTo>
                    <a:pt x="642" y="692"/>
                  </a:lnTo>
                  <a:lnTo>
                    <a:pt x="657" y="679"/>
                  </a:lnTo>
                  <a:lnTo>
                    <a:pt x="671" y="666"/>
                  </a:lnTo>
                  <a:lnTo>
                    <a:pt x="684" y="652"/>
                  </a:lnTo>
                  <a:lnTo>
                    <a:pt x="697" y="636"/>
                  </a:lnTo>
                  <a:lnTo>
                    <a:pt x="709" y="621"/>
                  </a:lnTo>
                  <a:lnTo>
                    <a:pt x="719" y="605"/>
                  </a:lnTo>
                  <a:lnTo>
                    <a:pt x="730" y="587"/>
                  </a:lnTo>
                  <a:lnTo>
                    <a:pt x="730" y="587"/>
                  </a:lnTo>
                  <a:lnTo>
                    <a:pt x="740" y="570"/>
                  </a:lnTo>
                  <a:lnTo>
                    <a:pt x="748" y="551"/>
                  </a:lnTo>
                  <a:lnTo>
                    <a:pt x="756" y="533"/>
                  </a:lnTo>
                  <a:lnTo>
                    <a:pt x="762" y="515"/>
                  </a:lnTo>
                  <a:lnTo>
                    <a:pt x="769" y="497"/>
                  </a:lnTo>
                  <a:lnTo>
                    <a:pt x="773" y="477"/>
                  </a:lnTo>
                  <a:lnTo>
                    <a:pt x="777" y="459"/>
                  </a:lnTo>
                  <a:lnTo>
                    <a:pt x="779" y="439"/>
                  </a:lnTo>
                  <a:lnTo>
                    <a:pt x="782" y="421"/>
                  </a:lnTo>
                  <a:lnTo>
                    <a:pt x="783" y="402"/>
                  </a:lnTo>
                  <a:lnTo>
                    <a:pt x="783" y="383"/>
                  </a:lnTo>
                  <a:lnTo>
                    <a:pt x="782" y="364"/>
                  </a:lnTo>
                  <a:lnTo>
                    <a:pt x="780" y="346"/>
                  </a:lnTo>
                  <a:lnTo>
                    <a:pt x="778" y="327"/>
                  </a:lnTo>
                  <a:lnTo>
                    <a:pt x="774" y="308"/>
                  </a:lnTo>
                  <a:lnTo>
                    <a:pt x="769" y="290"/>
                  </a:lnTo>
                  <a:lnTo>
                    <a:pt x="764" y="273"/>
                  </a:lnTo>
                  <a:lnTo>
                    <a:pt x="758" y="254"/>
                  </a:lnTo>
                  <a:lnTo>
                    <a:pt x="751" y="237"/>
                  </a:lnTo>
                  <a:lnTo>
                    <a:pt x="743" y="219"/>
                  </a:lnTo>
                  <a:lnTo>
                    <a:pt x="735" y="202"/>
                  </a:lnTo>
                  <a:lnTo>
                    <a:pt x="724" y="187"/>
                  </a:lnTo>
                  <a:lnTo>
                    <a:pt x="714" y="171"/>
                  </a:lnTo>
                  <a:lnTo>
                    <a:pt x="704" y="155"/>
                  </a:lnTo>
                  <a:lnTo>
                    <a:pt x="692" y="140"/>
                  </a:lnTo>
                  <a:lnTo>
                    <a:pt x="679" y="125"/>
                  </a:lnTo>
                  <a:lnTo>
                    <a:pt x="666" y="112"/>
                  </a:lnTo>
                  <a:lnTo>
                    <a:pt x="651" y="98"/>
                  </a:lnTo>
                  <a:lnTo>
                    <a:pt x="636" y="86"/>
                  </a:lnTo>
                  <a:lnTo>
                    <a:pt x="620" y="75"/>
                  </a:lnTo>
                  <a:lnTo>
                    <a:pt x="605" y="63"/>
                  </a:lnTo>
                  <a:lnTo>
                    <a:pt x="586" y="52"/>
                  </a:lnTo>
                  <a:lnTo>
                    <a:pt x="586" y="52"/>
                  </a:lnTo>
                  <a:lnTo>
                    <a:pt x="569" y="43"/>
                  </a:lnTo>
                  <a:lnTo>
                    <a:pt x="551" y="34"/>
                  </a:lnTo>
                  <a:lnTo>
                    <a:pt x="533" y="26"/>
                  </a:lnTo>
                  <a:lnTo>
                    <a:pt x="515" y="20"/>
                  </a:lnTo>
                  <a:lnTo>
                    <a:pt x="496" y="15"/>
                  </a:lnTo>
                  <a:lnTo>
                    <a:pt x="477" y="9"/>
                  </a:lnTo>
                  <a:lnTo>
                    <a:pt x="459" y="6"/>
                  </a:lnTo>
                  <a:lnTo>
                    <a:pt x="439" y="3"/>
                  </a:lnTo>
                  <a:lnTo>
                    <a:pt x="421" y="0"/>
                  </a:lnTo>
                  <a:lnTo>
                    <a:pt x="401" y="0"/>
                  </a:lnTo>
                  <a:lnTo>
                    <a:pt x="383" y="0"/>
                  </a:lnTo>
                  <a:lnTo>
                    <a:pt x="363" y="0"/>
                  </a:lnTo>
                  <a:lnTo>
                    <a:pt x="345" y="3"/>
                  </a:lnTo>
                  <a:lnTo>
                    <a:pt x="327" y="6"/>
                  </a:lnTo>
                  <a:lnTo>
                    <a:pt x="307" y="8"/>
                  </a:lnTo>
                  <a:lnTo>
                    <a:pt x="289" y="13"/>
                  </a:lnTo>
                  <a:lnTo>
                    <a:pt x="272" y="19"/>
                  </a:lnTo>
                  <a:lnTo>
                    <a:pt x="254" y="25"/>
                  </a:lnTo>
                  <a:lnTo>
                    <a:pt x="237" y="32"/>
                  </a:lnTo>
                  <a:lnTo>
                    <a:pt x="219" y="39"/>
                  </a:lnTo>
                  <a:lnTo>
                    <a:pt x="203" y="49"/>
                  </a:lnTo>
                  <a:lnTo>
                    <a:pt x="186" y="58"/>
                  </a:lnTo>
                  <a:lnTo>
                    <a:pt x="171" y="68"/>
                  </a:lnTo>
                  <a:lnTo>
                    <a:pt x="155" y="79"/>
                  </a:lnTo>
                  <a:lnTo>
                    <a:pt x="139" y="92"/>
                  </a:lnTo>
                  <a:lnTo>
                    <a:pt x="125" y="103"/>
                  </a:lnTo>
                  <a:lnTo>
                    <a:pt x="112" y="118"/>
                  </a:lnTo>
                  <a:lnTo>
                    <a:pt x="99" y="131"/>
                  </a:lnTo>
                  <a:lnTo>
                    <a:pt x="86" y="146"/>
                  </a:lnTo>
                  <a:lnTo>
                    <a:pt x="74" y="162"/>
                  </a:lnTo>
                  <a:lnTo>
                    <a:pt x="62" y="179"/>
                  </a:lnTo>
                  <a:lnTo>
                    <a:pt x="52" y="196"/>
                  </a:lnTo>
                  <a:lnTo>
                    <a:pt x="52"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 name="Freeform 85"/>
            <p:cNvSpPr>
              <a:spLocks/>
            </p:cNvSpPr>
            <p:nvPr userDrawn="1"/>
          </p:nvSpPr>
          <p:spPr bwMode="auto">
            <a:xfrm>
              <a:off x="4245" y="682"/>
              <a:ext cx="175" cy="175"/>
            </a:xfrm>
            <a:custGeom>
              <a:avLst/>
              <a:gdLst>
                <a:gd name="T0" fmla="*/ 38 w 703"/>
                <a:gd name="T1" fmla="*/ 192 h 703"/>
                <a:gd name="T2" fmla="*/ 19 w 703"/>
                <a:gd name="T3" fmla="*/ 241 h 703"/>
                <a:gd name="T4" fmla="*/ 6 w 703"/>
                <a:gd name="T5" fmla="*/ 291 h 703"/>
                <a:gd name="T6" fmla="*/ 0 w 703"/>
                <a:gd name="T7" fmla="*/ 342 h 703"/>
                <a:gd name="T8" fmla="*/ 3 w 703"/>
                <a:gd name="T9" fmla="*/ 392 h 703"/>
                <a:gd name="T10" fmla="*/ 12 w 703"/>
                <a:gd name="T11" fmla="*/ 442 h 703"/>
                <a:gd name="T12" fmla="*/ 29 w 703"/>
                <a:gd name="T13" fmla="*/ 490 h 703"/>
                <a:gd name="T14" fmla="*/ 52 w 703"/>
                <a:gd name="T15" fmla="*/ 536 h 703"/>
                <a:gd name="T16" fmla="*/ 82 w 703"/>
                <a:gd name="T17" fmla="*/ 577 h 703"/>
                <a:gd name="T18" fmla="*/ 118 w 703"/>
                <a:gd name="T19" fmla="*/ 614 h 703"/>
                <a:gd name="T20" fmla="*/ 161 w 703"/>
                <a:gd name="T21" fmla="*/ 646 h 703"/>
                <a:gd name="T22" fmla="*/ 192 w 703"/>
                <a:gd name="T23" fmla="*/ 665 h 703"/>
                <a:gd name="T24" fmla="*/ 240 w 703"/>
                <a:gd name="T25" fmla="*/ 684 h 703"/>
                <a:gd name="T26" fmla="*/ 291 w 703"/>
                <a:gd name="T27" fmla="*/ 697 h 703"/>
                <a:gd name="T28" fmla="*/ 342 w 703"/>
                <a:gd name="T29" fmla="*/ 703 h 703"/>
                <a:gd name="T30" fmla="*/ 393 w 703"/>
                <a:gd name="T31" fmla="*/ 700 h 703"/>
                <a:gd name="T32" fmla="*/ 442 w 703"/>
                <a:gd name="T33" fmla="*/ 691 h 703"/>
                <a:gd name="T34" fmla="*/ 490 w 703"/>
                <a:gd name="T35" fmla="*/ 674 h 703"/>
                <a:gd name="T36" fmla="*/ 535 w 703"/>
                <a:gd name="T37" fmla="*/ 650 h 703"/>
                <a:gd name="T38" fmla="*/ 576 w 703"/>
                <a:gd name="T39" fmla="*/ 620 h 703"/>
                <a:gd name="T40" fmla="*/ 614 w 703"/>
                <a:gd name="T41" fmla="*/ 585 h 703"/>
                <a:gd name="T42" fmla="*/ 645 w 703"/>
                <a:gd name="T43" fmla="*/ 542 h 703"/>
                <a:gd name="T44" fmla="*/ 664 w 703"/>
                <a:gd name="T45" fmla="*/ 511 h 703"/>
                <a:gd name="T46" fmla="*/ 684 w 703"/>
                <a:gd name="T47" fmla="*/ 463 h 703"/>
                <a:gd name="T48" fmla="*/ 697 w 703"/>
                <a:gd name="T49" fmla="*/ 412 h 703"/>
                <a:gd name="T50" fmla="*/ 703 w 703"/>
                <a:gd name="T51" fmla="*/ 361 h 703"/>
                <a:gd name="T52" fmla="*/ 700 w 703"/>
                <a:gd name="T53" fmla="*/ 310 h 703"/>
                <a:gd name="T54" fmla="*/ 690 w 703"/>
                <a:gd name="T55" fmla="*/ 261 h 703"/>
                <a:gd name="T56" fmla="*/ 674 w 703"/>
                <a:gd name="T57" fmla="*/ 213 h 703"/>
                <a:gd name="T58" fmla="*/ 651 w 703"/>
                <a:gd name="T59" fmla="*/ 168 h 703"/>
                <a:gd name="T60" fmla="*/ 621 w 703"/>
                <a:gd name="T61" fmla="*/ 127 h 703"/>
                <a:gd name="T62" fmla="*/ 584 w 703"/>
                <a:gd name="T63" fmla="*/ 89 h 703"/>
                <a:gd name="T64" fmla="*/ 542 w 703"/>
                <a:gd name="T65" fmla="*/ 58 h 703"/>
                <a:gd name="T66" fmla="*/ 511 w 703"/>
                <a:gd name="T67" fmla="*/ 39 h 703"/>
                <a:gd name="T68" fmla="*/ 462 w 703"/>
                <a:gd name="T69" fmla="*/ 19 h 703"/>
                <a:gd name="T70" fmla="*/ 412 w 703"/>
                <a:gd name="T71" fmla="*/ 5 h 703"/>
                <a:gd name="T72" fmla="*/ 360 w 703"/>
                <a:gd name="T73" fmla="*/ 0 h 703"/>
                <a:gd name="T74" fmla="*/ 310 w 703"/>
                <a:gd name="T75" fmla="*/ 3 h 703"/>
                <a:gd name="T76" fmla="*/ 261 w 703"/>
                <a:gd name="T77" fmla="*/ 13 h 703"/>
                <a:gd name="T78" fmla="*/ 213 w 703"/>
                <a:gd name="T79" fmla="*/ 29 h 703"/>
                <a:gd name="T80" fmla="*/ 167 w 703"/>
                <a:gd name="T81" fmla="*/ 52 h 703"/>
                <a:gd name="T82" fmla="*/ 125 w 703"/>
                <a:gd name="T83" fmla="*/ 82 h 703"/>
                <a:gd name="T84" fmla="*/ 89 w 703"/>
                <a:gd name="T85" fmla="*/ 119 h 703"/>
                <a:gd name="T86" fmla="*/ 56 w 703"/>
                <a:gd name="T87" fmla="*/ 16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176"/>
                  </a:moveTo>
                  <a:lnTo>
                    <a:pt x="47" y="176"/>
                  </a:lnTo>
                  <a:lnTo>
                    <a:pt x="38" y="192"/>
                  </a:lnTo>
                  <a:lnTo>
                    <a:pt x="30" y="209"/>
                  </a:lnTo>
                  <a:lnTo>
                    <a:pt x="24" y="224"/>
                  </a:lnTo>
                  <a:lnTo>
                    <a:pt x="19" y="241"/>
                  </a:lnTo>
                  <a:lnTo>
                    <a:pt x="13" y="258"/>
                  </a:lnTo>
                  <a:lnTo>
                    <a:pt x="8" y="274"/>
                  </a:lnTo>
                  <a:lnTo>
                    <a:pt x="6" y="291"/>
                  </a:lnTo>
                  <a:lnTo>
                    <a:pt x="3" y="308"/>
                  </a:lnTo>
                  <a:lnTo>
                    <a:pt x="2" y="325"/>
                  </a:lnTo>
                  <a:lnTo>
                    <a:pt x="0" y="342"/>
                  </a:lnTo>
                  <a:lnTo>
                    <a:pt x="0" y="359"/>
                  </a:lnTo>
                  <a:lnTo>
                    <a:pt x="0" y="375"/>
                  </a:lnTo>
                  <a:lnTo>
                    <a:pt x="3" y="392"/>
                  </a:lnTo>
                  <a:lnTo>
                    <a:pt x="6" y="409"/>
                  </a:lnTo>
                  <a:lnTo>
                    <a:pt x="8" y="426"/>
                  </a:lnTo>
                  <a:lnTo>
                    <a:pt x="12" y="442"/>
                  </a:lnTo>
                  <a:lnTo>
                    <a:pt x="17" y="459"/>
                  </a:lnTo>
                  <a:lnTo>
                    <a:pt x="22" y="475"/>
                  </a:lnTo>
                  <a:lnTo>
                    <a:pt x="29" y="490"/>
                  </a:lnTo>
                  <a:lnTo>
                    <a:pt x="35" y="506"/>
                  </a:lnTo>
                  <a:lnTo>
                    <a:pt x="43" y="520"/>
                  </a:lnTo>
                  <a:lnTo>
                    <a:pt x="52" y="536"/>
                  </a:lnTo>
                  <a:lnTo>
                    <a:pt x="62" y="550"/>
                  </a:lnTo>
                  <a:lnTo>
                    <a:pt x="71" y="563"/>
                  </a:lnTo>
                  <a:lnTo>
                    <a:pt x="82" y="577"/>
                  </a:lnTo>
                  <a:lnTo>
                    <a:pt x="93" y="589"/>
                  </a:lnTo>
                  <a:lnTo>
                    <a:pt x="105" y="602"/>
                  </a:lnTo>
                  <a:lnTo>
                    <a:pt x="118" y="614"/>
                  </a:lnTo>
                  <a:lnTo>
                    <a:pt x="132" y="626"/>
                  </a:lnTo>
                  <a:lnTo>
                    <a:pt x="145" y="636"/>
                  </a:lnTo>
                  <a:lnTo>
                    <a:pt x="161" y="646"/>
                  </a:lnTo>
                  <a:lnTo>
                    <a:pt x="176" y="656"/>
                  </a:lnTo>
                  <a:lnTo>
                    <a:pt x="176" y="656"/>
                  </a:lnTo>
                  <a:lnTo>
                    <a:pt x="192" y="665"/>
                  </a:lnTo>
                  <a:lnTo>
                    <a:pt x="208" y="673"/>
                  </a:lnTo>
                  <a:lnTo>
                    <a:pt x="224" y="679"/>
                  </a:lnTo>
                  <a:lnTo>
                    <a:pt x="240" y="684"/>
                  </a:lnTo>
                  <a:lnTo>
                    <a:pt x="257" y="689"/>
                  </a:lnTo>
                  <a:lnTo>
                    <a:pt x="274" y="695"/>
                  </a:lnTo>
                  <a:lnTo>
                    <a:pt x="291" y="697"/>
                  </a:lnTo>
                  <a:lnTo>
                    <a:pt x="308" y="700"/>
                  </a:lnTo>
                  <a:lnTo>
                    <a:pt x="325" y="701"/>
                  </a:lnTo>
                  <a:lnTo>
                    <a:pt x="342" y="703"/>
                  </a:lnTo>
                  <a:lnTo>
                    <a:pt x="359" y="703"/>
                  </a:lnTo>
                  <a:lnTo>
                    <a:pt x="376" y="703"/>
                  </a:lnTo>
                  <a:lnTo>
                    <a:pt x="393" y="700"/>
                  </a:lnTo>
                  <a:lnTo>
                    <a:pt x="409" y="697"/>
                  </a:lnTo>
                  <a:lnTo>
                    <a:pt x="425" y="695"/>
                  </a:lnTo>
                  <a:lnTo>
                    <a:pt x="442" y="691"/>
                  </a:lnTo>
                  <a:lnTo>
                    <a:pt x="458" y="686"/>
                  </a:lnTo>
                  <a:lnTo>
                    <a:pt x="475" y="680"/>
                  </a:lnTo>
                  <a:lnTo>
                    <a:pt x="490" y="674"/>
                  </a:lnTo>
                  <a:lnTo>
                    <a:pt x="505" y="667"/>
                  </a:lnTo>
                  <a:lnTo>
                    <a:pt x="520" y="660"/>
                  </a:lnTo>
                  <a:lnTo>
                    <a:pt x="535" y="650"/>
                  </a:lnTo>
                  <a:lnTo>
                    <a:pt x="549" y="641"/>
                  </a:lnTo>
                  <a:lnTo>
                    <a:pt x="563" y="632"/>
                  </a:lnTo>
                  <a:lnTo>
                    <a:pt x="576" y="620"/>
                  </a:lnTo>
                  <a:lnTo>
                    <a:pt x="589" y="610"/>
                  </a:lnTo>
                  <a:lnTo>
                    <a:pt x="602" y="598"/>
                  </a:lnTo>
                  <a:lnTo>
                    <a:pt x="614" y="585"/>
                  </a:lnTo>
                  <a:lnTo>
                    <a:pt x="624" y="571"/>
                  </a:lnTo>
                  <a:lnTo>
                    <a:pt x="636" y="558"/>
                  </a:lnTo>
                  <a:lnTo>
                    <a:pt x="645" y="542"/>
                  </a:lnTo>
                  <a:lnTo>
                    <a:pt x="656" y="527"/>
                  </a:lnTo>
                  <a:lnTo>
                    <a:pt x="656" y="527"/>
                  </a:lnTo>
                  <a:lnTo>
                    <a:pt x="664" y="511"/>
                  </a:lnTo>
                  <a:lnTo>
                    <a:pt x="671" y="495"/>
                  </a:lnTo>
                  <a:lnTo>
                    <a:pt x="678" y="478"/>
                  </a:lnTo>
                  <a:lnTo>
                    <a:pt x="684" y="463"/>
                  </a:lnTo>
                  <a:lnTo>
                    <a:pt x="690" y="446"/>
                  </a:lnTo>
                  <a:lnTo>
                    <a:pt x="694" y="429"/>
                  </a:lnTo>
                  <a:lnTo>
                    <a:pt x="697" y="412"/>
                  </a:lnTo>
                  <a:lnTo>
                    <a:pt x="700" y="395"/>
                  </a:lnTo>
                  <a:lnTo>
                    <a:pt x="701" y="378"/>
                  </a:lnTo>
                  <a:lnTo>
                    <a:pt x="703" y="361"/>
                  </a:lnTo>
                  <a:lnTo>
                    <a:pt x="703" y="344"/>
                  </a:lnTo>
                  <a:lnTo>
                    <a:pt x="701" y="327"/>
                  </a:lnTo>
                  <a:lnTo>
                    <a:pt x="700" y="310"/>
                  </a:lnTo>
                  <a:lnTo>
                    <a:pt x="697" y="293"/>
                  </a:lnTo>
                  <a:lnTo>
                    <a:pt x="695" y="278"/>
                  </a:lnTo>
                  <a:lnTo>
                    <a:pt x="690" y="261"/>
                  </a:lnTo>
                  <a:lnTo>
                    <a:pt x="686" y="245"/>
                  </a:lnTo>
                  <a:lnTo>
                    <a:pt x="681" y="228"/>
                  </a:lnTo>
                  <a:lnTo>
                    <a:pt x="674" y="213"/>
                  </a:lnTo>
                  <a:lnTo>
                    <a:pt x="666" y="198"/>
                  </a:lnTo>
                  <a:lnTo>
                    <a:pt x="658" y="183"/>
                  </a:lnTo>
                  <a:lnTo>
                    <a:pt x="651" y="168"/>
                  </a:lnTo>
                  <a:lnTo>
                    <a:pt x="641" y="154"/>
                  </a:lnTo>
                  <a:lnTo>
                    <a:pt x="631" y="140"/>
                  </a:lnTo>
                  <a:lnTo>
                    <a:pt x="621" y="127"/>
                  </a:lnTo>
                  <a:lnTo>
                    <a:pt x="609" y="114"/>
                  </a:lnTo>
                  <a:lnTo>
                    <a:pt x="597" y="101"/>
                  </a:lnTo>
                  <a:lnTo>
                    <a:pt x="584" y="89"/>
                  </a:lnTo>
                  <a:lnTo>
                    <a:pt x="571" y="78"/>
                  </a:lnTo>
                  <a:lnTo>
                    <a:pt x="557" y="67"/>
                  </a:lnTo>
                  <a:lnTo>
                    <a:pt x="542" y="58"/>
                  </a:lnTo>
                  <a:lnTo>
                    <a:pt x="527" y="47"/>
                  </a:lnTo>
                  <a:lnTo>
                    <a:pt x="527" y="47"/>
                  </a:lnTo>
                  <a:lnTo>
                    <a:pt x="511" y="39"/>
                  </a:lnTo>
                  <a:lnTo>
                    <a:pt x="494" y="32"/>
                  </a:lnTo>
                  <a:lnTo>
                    <a:pt x="479" y="25"/>
                  </a:lnTo>
                  <a:lnTo>
                    <a:pt x="462" y="19"/>
                  </a:lnTo>
                  <a:lnTo>
                    <a:pt x="445" y="13"/>
                  </a:lnTo>
                  <a:lnTo>
                    <a:pt x="429" y="9"/>
                  </a:lnTo>
                  <a:lnTo>
                    <a:pt x="412" y="5"/>
                  </a:lnTo>
                  <a:lnTo>
                    <a:pt x="395" y="3"/>
                  </a:lnTo>
                  <a:lnTo>
                    <a:pt x="378" y="2"/>
                  </a:lnTo>
                  <a:lnTo>
                    <a:pt x="360" y="0"/>
                  </a:lnTo>
                  <a:lnTo>
                    <a:pt x="343" y="0"/>
                  </a:lnTo>
                  <a:lnTo>
                    <a:pt x="327" y="2"/>
                  </a:lnTo>
                  <a:lnTo>
                    <a:pt x="310" y="3"/>
                  </a:lnTo>
                  <a:lnTo>
                    <a:pt x="294" y="5"/>
                  </a:lnTo>
                  <a:lnTo>
                    <a:pt x="277" y="8"/>
                  </a:lnTo>
                  <a:lnTo>
                    <a:pt x="261" y="13"/>
                  </a:lnTo>
                  <a:lnTo>
                    <a:pt x="244" y="17"/>
                  </a:lnTo>
                  <a:lnTo>
                    <a:pt x="228" y="22"/>
                  </a:lnTo>
                  <a:lnTo>
                    <a:pt x="213" y="29"/>
                  </a:lnTo>
                  <a:lnTo>
                    <a:pt x="197" y="37"/>
                  </a:lnTo>
                  <a:lnTo>
                    <a:pt x="183" y="45"/>
                  </a:lnTo>
                  <a:lnTo>
                    <a:pt x="167" y="52"/>
                  </a:lnTo>
                  <a:lnTo>
                    <a:pt x="153" y="61"/>
                  </a:lnTo>
                  <a:lnTo>
                    <a:pt x="140" y="72"/>
                  </a:lnTo>
                  <a:lnTo>
                    <a:pt x="125" y="82"/>
                  </a:lnTo>
                  <a:lnTo>
                    <a:pt x="114" y="94"/>
                  </a:lnTo>
                  <a:lnTo>
                    <a:pt x="101" y="106"/>
                  </a:lnTo>
                  <a:lnTo>
                    <a:pt x="89" y="119"/>
                  </a:lnTo>
                  <a:lnTo>
                    <a:pt x="77" y="132"/>
                  </a:lnTo>
                  <a:lnTo>
                    <a:pt x="67" y="146"/>
                  </a:lnTo>
                  <a:lnTo>
                    <a:pt x="56" y="161"/>
                  </a:lnTo>
                  <a:lnTo>
                    <a:pt x="47" y="176"/>
                  </a:lnTo>
                  <a:lnTo>
                    <a:pt x="47"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 name="Freeform 86"/>
            <p:cNvSpPr>
              <a:spLocks/>
            </p:cNvSpPr>
            <p:nvPr userDrawn="1"/>
          </p:nvSpPr>
          <p:spPr bwMode="auto">
            <a:xfrm>
              <a:off x="4474" y="819"/>
              <a:ext cx="156" cy="155"/>
            </a:xfrm>
            <a:custGeom>
              <a:avLst/>
              <a:gdLst>
                <a:gd name="T0" fmla="*/ 580 w 621"/>
                <a:gd name="T1" fmla="*/ 466 h 622"/>
                <a:gd name="T2" fmla="*/ 594 w 621"/>
                <a:gd name="T3" fmla="*/ 438 h 622"/>
                <a:gd name="T4" fmla="*/ 604 w 621"/>
                <a:gd name="T5" fmla="*/ 408 h 622"/>
                <a:gd name="T6" fmla="*/ 619 w 621"/>
                <a:gd name="T7" fmla="*/ 350 h 622"/>
                <a:gd name="T8" fmla="*/ 620 w 621"/>
                <a:gd name="T9" fmla="*/ 290 h 622"/>
                <a:gd name="T10" fmla="*/ 610 w 621"/>
                <a:gd name="T11" fmla="*/ 231 h 622"/>
                <a:gd name="T12" fmla="*/ 589 w 621"/>
                <a:gd name="T13" fmla="*/ 175 h 622"/>
                <a:gd name="T14" fmla="*/ 557 w 621"/>
                <a:gd name="T15" fmla="*/ 123 h 622"/>
                <a:gd name="T16" fmla="*/ 517 w 621"/>
                <a:gd name="T17" fmla="*/ 79 h 622"/>
                <a:gd name="T18" fmla="*/ 492 w 621"/>
                <a:gd name="T19" fmla="*/ 59 h 622"/>
                <a:gd name="T20" fmla="*/ 465 w 621"/>
                <a:gd name="T21" fmla="*/ 42 h 622"/>
                <a:gd name="T22" fmla="*/ 452 w 621"/>
                <a:gd name="T23" fmla="*/ 34 h 622"/>
                <a:gd name="T24" fmla="*/ 423 w 621"/>
                <a:gd name="T25" fmla="*/ 21 h 622"/>
                <a:gd name="T26" fmla="*/ 379 w 621"/>
                <a:gd name="T27" fmla="*/ 8 h 622"/>
                <a:gd name="T28" fmla="*/ 319 w 621"/>
                <a:gd name="T29" fmla="*/ 0 h 622"/>
                <a:gd name="T30" fmla="*/ 259 w 621"/>
                <a:gd name="T31" fmla="*/ 4 h 622"/>
                <a:gd name="T32" fmla="*/ 202 w 621"/>
                <a:gd name="T33" fmla="*/ 20 h 622"/>
                <a:gd name="T34" fmla="*/ 148 w 621"/>
                <a:gd name="T35" fmla="*/ 46 h 622"/>
                <a:gd name="T36" fmla="*/ 100 w 621"/>
                <a:gd name="T37" fmla="*/ 83 h 622"/>
                <a:gd name="T38" fmla="*/ 67 w 621"/>
                <a:gd name="T39" fmla="*/ 116 h 622"/>
                <a:gd name="T40" fmla="*/ 49 w 621"/>
                <a:gd name="T41" fmla="*/ 142 h 622"/>
                <a:gd name="T42" fmla="*/ 41 w 621"/>
                <a:gd name="T43" fmla="*/ 156 h 622"/>
                <a:gd name="T44" fmla="*/ 27 w 621"/>
                <a:gd name="T45" fmla="*/ 184 h 622"/>
                <a:gd name="T46" fmla="*/ 15 w 621"/>
                <a:gd name="T47" fmla="*/ 213 h 622"/>
                <a:gd name="T48" fmla="*/ 2 w 621"/>
                <a:gd name="T49" fmla="*/ 273 h 622"/>
                <a:gd name="T50" fmla="*/ 1 w 621"/>
                <a:gd name="T51" fmla="*/ 333 h 622"/>
                <a:gd name="T52" fmla="*/ 10 w 621"/>
                <a:gd name="T53" fmla="*/ 391 h 622"/>
                <a:gd name="T54" fmla="*/ 31 w 621"/>
                <a:gd name="T55" fmla="*/ 447 h 622"/>
                <a:gd name="T56" fmla="*/ 62 w 621"/>
                <a:gd name="T57" fmla="*/ 498 h 622"/>
                <a:gd name="T58" fmla="*/ 104 w 621"/>
                <a:gd name="T59" fmla="*/ 542 h 622"/>
                <a:gd name="T60" fmla="*/ 129 w 621"/>
                <a:gd name="T61" fmla="*/ 562 h 622"/>
                <a:gd name="T62" fmla="*/ 155 w 621"/>
                <a:gd name="T63" fmla="*/ 580 h 622"/>
                <a:gd name="T64" fmla="*/ 169 w 621"/>
                <a:gd name="T65" fmla="*/ 588 h 622"/>
                <a:gd name="T66" fmla="*/ 198 w 621"/>
                <a:gd name="T67" fmla="*/ 600 h 622"/>
                <a:gd name="T68" fmla="*/ 242 w 621"/>
                <a:gd name="T69" fmla="*/ 614 h 622"/>
                <a:gd name="T70" fmla="*/ 302 w 621"/>
                <a:gd name="T71" fmla="*/ 622 h 622"/>
                <a:gd name="T72" fmla="*/ 362 w 621"/>
                <a:gd name="T73" fmla="*/ 617 h 622"/>
                <a:gd name="T74" fmla="*/ 419 w 621"/>
                <a:gd name="T75" fmla="*/ 602 h 622"/>
                <a:gd name="T76" fmla="*/ 473 w 621"/>
                <a:gd name="T77" fmla="*/ 575 h 622"/>
                <a:gd name="T78" fmla="*/ 521 w 621"/>
                <a:gd name="T79" fmla="*/ 539 h 622"/>
                <a:gd name="T80" fmla="*/ 552 w 621"/>
                <a:gd name="T81" fmla="*/ 505 h 622"/>
                <a:gd name="T82" fmla="*/ 570 w 621"/>
                <a:gd name="T83" fmla="*/ 480 h 622"/>
                <a:gd name="T84" fmla="*/ 580 w 621"/>
                <a:gd name="T85" fmla="*/ 46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466"/>
                  </a:moveTo>
                  <a:lnTo>
                    <a:pt x="580" y="466"/>
                  </a:lnTo>
                  <a:lnTo>
                    <a:pt x="587" y="453"/>
                  </a:lnTo>
                  <a:lnTo>
                    <a:pt x="594" y="438"/>
                  </a:lnTo>
                  <a:lnTo>
                    <a:pt x="599" y="424"/>
                  </a:lnTo>
                  <a:lnTo>
                    <a:pt x="604" y="408"/>
                  </a:lnTo>
                  <a:lnTo>
                    <a:pt x="613" y="380"/>
                  </a:lnTo>
                  <a:lnTo>
                    <a:pt x="619" y="350"/>
                  </a:lnTo>
                  <a:lnTo>
                    <a:pt x="621" y="320"/>
                  </a:lnTo>
                  <a:lnTo>
                    <a:pt x="620" y="290"/>
                  </a:lnTo>
                  <a:lnTo>
                    <a:pt x="616" y="260"/>
                  </a:lnTo>
                  <a:lnTo>
                    <a:pt x="610" y="231"/>
                  </a:lnTo>
                  <a:lnTo>
                    <a:pt x="602" y="202"/>
                  </a:lnTo>
                  <a:lnTo>
                    <a:pt x="589" y="175"/>
                  </a:lnTo>
                  <a:lnTo>
                    <a:pt x="574" y="149"/>
                  </a:lnTo>
                  <a:lnTo>
                    <a:pt x="557" y="123"/>
                  </a:lnTo>
                  <a:lnTo>
                    <a:pt x="538" y="101"/>
                  </a:lnTo>
                  <a:lnTo>
                    <a:pt x="517" y="79"/>
                  </a:lnTo>
                  <a:lnTo>
                    <a:pt x="505" y="68"/>
                  </a:lnTo>
                  <a:lnTo>
                    <a:pt x="492" y="59"/>
                  </a:lnTo>
                  <a:lnTo>
                    <a:pt x="479" y="50"/>
                  </a:lnTo>
                  <a:lnTo>
                    <a:pt x="465" y="42"/>
                  </a:lnTo>
                  <a:lnTo>
                    <a:pt x="465" y="42"/>
                  </a:lnTo>
                  <a:lnTo>
                    <a:pt x="452" y="34"/>
                  </a:lnTo>
                  <a:lnTo>
                    <a:pt x="438" y="28"/>
                  </a:lnTo>
                  <a:lnTo>
                    <a:pt x="423" y="21"/>
                  </a:lnTo>
                  <a:lnTo>
                    <a:pt x="408" y="16"/>
                  </a:lnTo>
                  <a:lnTo>
                    <a:pt x="379" y="8"/>
                  </a:lnTo>
                  <a:lnTo>
                    <a:pt x="349" y="3"/>
                  </a:lnTo>
                  <a:lnTo>
                    <a:pt x="319" y="0"/>
                  </a:lnTo>
                  <a:lnTo>
                    <a:pt x="289" y="2"/>
                  </a:lnTo>
                  <a:lnTo>
                    <a:pt x="259" y="4"/>
                  </a:lnTo>
                  <a:lnTo>
                    <a:pt x="230" y="11"/>
                  </a:lnTo>
                  <a:lnTo>
                    <a:pt x="202" y="20"/>
                  </a:lnTo>
                  <a:lnTo>
                    <a:pt x="174" y="32"/>
                  </a:lnTo>
                  <a:lnTo>
                    <a:pt x="148" y="46"/>
                  </a:lnTo>
                  <a:lnTo>
                    <a:pt x="122" y="63"/>
                  </a:lnTo>
                  <a:lnTo>
                    <a:pt x="100" y="83"/>
                  </a:lnTo>
                  <a:lnTo>
                    <a:pt x="78" y="105"/>
                  </a:lnTo>
                  <a:lnTo>
                    <a:pt x="67" y="116"/>
                  </a:lnTo>
                  <a:lnTo>
                    <a:pt x="58" y="129"/>
                  </a:lnTo>
                  <a:lnTo>
                    <a:pt x="49" y="142"/>
                  </a:lnTo>
                  <a:lnTo>
                    <a:pt x="41" y="156"/>
                  </a:lnTo>
                  <a:lnTo>
                    <a:pt x="41" y="156"/>
                  </a:lnTo>
                  <a:lnTo>
                    <a:pt x="34" y="170"/>
                  </a:lnTo>
                  <a:lnTo>
                    <a:pt x="27" y="184"/>
                  </a:lnTo>
                  <a:lnTo>
                    <a:pt x="21" y="198"/>
                  </a:lnTo>
                  <a:lnTo>
                    <a:pt x="15" y="213"/>
                  </a:lnTo>
                  <a:lnTo>
                    <a:pt x="8" y="243"/>
                  </a:lnTo>
                  <a:lnTo>
                    <a:pt x="2" y="273"/>
                  </a:lnTo>
                  <a:lnTo>
                    <a:pt x="0" y="303"/>
                  </a:lnTo>
                  <a:lnTo>
                    <a:pt x="1" y="333"/>
                  </a:lnTo>
                  <a:lnTo>
                    <a:pt x="4" y="363"/>
                  </a:lnTo>
                  <a:lnTo>
                    <a:pt x="10" y="391"/>
                  </a:lnTo>
                  <a:lnTo>
                    <a:pt x="19" y="420"/>
                  </a:lnTo>
                  <a:lnTo>
                    <a:pt x="31" y="447"/>
                  </a:lnTo>
                  <a:lnTo>
                    <a:pt x="45" y="473"/>
                  </a:lnTo>
                  <a:lnTo>
                    <a:pt x="62" y="498"/>
                  </a:lnTo>
                  <a:lnTo>
                    <a:pt x="82" y="522"/>
                  </a:lnTo>
                  <a:lnTo>
                    <a:pt x="104" y="542"/>
                  </a:lnTo>
                  <a:lnTo>
                    <a:pt x="116" y="553"/>
                  </a:lnTo>
                  <a:lnTo>
                    <a:pt x="129" y="562"/>
                  </a:lnTo>
                  <a:lnTo>
                    <a:pt x="142" y="571"/>
                  </a:lnTo>
                  <a:lnTo>
                    <a:pt x="155" y="580"/>
                  </a:lnTo>
                  <a:lnTo>
                    <a:pt x="155" y="580"/>
                  </a:lnTo>
                  <a:lnTo>
                    <a:pt x="169" y="588"/>
                  </a:lnTo>
                  <a:lnTo>
                    <a:pt x="183" y="595"/>
                  </a:lnTo>
                  <a:lnTo>
                    <a:pt x="198" y="600"/>
                  </a:lnTo>
                  <a:lnTo>
                    <a:pt x="212" y="606"/>
                  </a:lnTo>
                  <a:lnTo>
                    <a:pt x="242" y="614"/>
                  </a:lnTo>
                  <a:lnTo>
                    <a:pt x="272" y="619"/>
                  </a:lnTo>
                  <a:lnTo>
                    <a:pt x="302" y="622"/>
                  </a:lnTo>
                  <a:lnTo>
                    <a:pt x="332" y="621"/>
                  </a:lnTo>
                  <a:lnTo>
                    <a:pt x="362" y="617"/>
                  </a:lnTo>
                  <a:lnTo>
                    <a:pt x="391" y="610"/>
                  </a:lnTo>
                  <a:lnTo>
                    <a:pt x="419" y="602"/>
                  </a:lnTo>
                  <a:lnTo>
                    <a:pt x="447" y="589"/>
                  </a:lnTo>
                  <a:lnTo>
                    <a:pt x="473" y="575"/>
                  </a:lnTo>
                  <a:lnTo>
                    <a:pt x="497" y="558"/>
                  </a:lnTo>
                  <a:lnTo>
                    <a:pt x="521" y="539"/>
                  </a:lnTo>
                  <a:lnTo>
                    <a:pt x="542" y="518"/>
                  </a:lnTo>
                  <a:lnTo>
                    <a:pt x="552" y="505"/>
                  </a:lnTo>
                  <a:lnTo>
                    <a:pt x="561" y="493"/>
                  </a:lnTo>
                  <a:lnTo>
                    <a:pt x="570" y="480"/>
                  </a:lnTo>
                  <a:lnTo>
                    <a:pt x="580" y="466"/>
                  </a:lnTo>
                  <a:lnTo>
                    <a:pt x="58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2" name="Freeform 87"/>
            <p:cNvSpPr>
              <a:spLocks/>
            </p:cNvSpPr>
            <p:nvPr userDrawn="1"/>
          </p:nvSpPr>
          <p:spPr bwMode="auto">
            <a:xfrm>
              <a:off x="4704" y="955"/>
              <a:ext cx="135" cy="135"/>
            </a:xfrm>
            <a:custGeom>
              <a:avLst/>
              <a:gdLst>
                <a:gd name="T0" fmla="*/ 405 w 541"/>
                <a:gd name="T1" fmla="*/ 35 h 539"/>
                <a:gd name="T2" fmla="*/ 356 w 541"/>
                <a:gd name="T3" fmla="*/ 13 h 539"/>
                <a:gd name="T4" fmla="*/ 304 w 541"/>
                <a:gd name="T5" fmla="*/ 1 h 539"/>
                <a:gd name="T6" fmla="*/ 252 w 541"/>
                <a:gd name="T7" fmla="*/ 0 h 539"/>
                <a:gd name="T8" fmla="*/ 201 w 541"/>
                <a:gd name="T9" fmla="*/ 9 h 539"/>
                <a:gd name="T10" fmla="*/ 151 w 541"/>
                <a:gd name="T11" fmla="*/ 27 h 539"/>
                <a:gd name="T12" fmla="*/ 107 w 541"/>
                <a:gd name="T13" fmla="*/ 54 h 539"/>
                <a:gd name="T14" fmla="*/ 68 w 541"/>
                <a:gd name="T15" fmla="*/ 90 h 539"/>
                <a:gd name="T16" fmla="*/ 37 w 541"/>
                <a:gd name="T17" fmla="*/ 134 h 539"/>
                <a:gd name="T18" fmla="*/ 24 w 541"/>
                <a:gd name="T19" fmla="*/ 159 h 539"/>
                <a:gd name="T20" fmla="*/ 7 w 541"/>
                <a:gd name="T21" fmla="*/ 209 h 539"/>
                <a:gd name="T22" fmla="*/ 0 w 541"/>
                <a:gd name="T23" fmla="*/ 262 h 539"/>
                <a:gd name="T24" fmla="*/ 4 w 541"/>
                <a:gd name="T25" fmla="*/ 314 h 539"/>
                <a:gd name="T26" fmla="*/ 17 w 541"/>
                <a:gd name="T27" fmla="*/ 363 h 539"/>
                <a:gd name="T28" fmla="*/ 40 w 541"/>
                <a:gd name="T29" fmla="*/ 410 h 539"/>
                <a:gd name="T30" fmla="*/ 72 w 541"/>
                <a:gd name="T31" fmla="*/ 452 h 539"/>
                <a:gd name="T32" fmla="*/ 112 w 541"/>
                <a:gd name="T33" fmla="*/ 488 h 539"/>
                <a:gd name="T34" fmla="*/ 136 w 541"/>
                <a:gd name="T35" fmla="*/ 503 h 539"/>
                <a:gd name="T36" fmla="*/ 185 w 541"/>
                <a:gd name="T37" fmla="*/ 526 h 539"/>
                <a:gd name="T38" fmla="*/ 237 w 541"/>
                <a:gd name="T39" fmla="*/ 538 h 539"/>
                <a:gd name="T40" fmla="*/ 289 w 541"/>
                <a:gd name="T41" fmla="*/ 539 h 539"/>
                <a:gd name="T42" fmla="*/ 340 w 541"/>
                <a:gd name="T43" fmla="*/ 530 h 539"/>
                <a:gd name="T44" fmla="*/ 388 w 541"/>
                <a:gd name="T45" fmla="*/ 512 h 539"/>
                <a:gd name="T46" fmla="*/ 433 w 541"/>
                <a:gd name="T47" fmla="*/ 484 h 539"/>
                <a:gd name="T48" fmla="*/ 472 w 541"/>
                <a:gd name="T49" fmla="*/ 449 h 539"/>
                <a:gd name="T50" fmla="*/ 504 w 541"/>
                <a:gd name="T51" fmla="*/ 404 h 539"/>
                <a:gd name="T52" fmla="*/ 516 w 541"/>
                <a:gd name="T53" fmla="*/ 380 h 539"/>
                <a:gd name="T54" fmla="*/ 534 w 541"/>
                <a:gd name="T55" fmla="*/ 328 h 539"/>
                <a:gd name="T56" fmla="*/ 541 w 541"/>
                <a:gd name="T57" fmla="*/ 276 h 539"/>
                <a:gd name="T58" fmla="*/ 537 w 541"/>
                <a:gd name="T59" fmla="*/ 225 h 539"/>
                <a:gd name="T60" fmla="*/ 523 w 541"/>
                <a:gd name="T61" fmla="*/ 174 h 539"/>
                <a:gd name="T62" fmla="*/ 500 w 541"/>
                <a:gd name="T63" fmla="*/ 127 h 539"/>
                <a:gd name="T64" fmla="*/ 469 w 541"/>
                <a:gd name="T65" fmla="*/ 86 h 539"/>
                <a:gd name="T66" fmla="*/ 429 w 541"/>
                <a:gd name="T67" fmla="*/ 50 h 539"/>
                <a:gd name="T68" fmla="*/ 405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405" y="35"/>
                  </a:moveTo>
                  <a:lnTo>
                    <a:pt x="405" y="35"/>
                  </a:lnTo>
                  <a:lnTo>
                    <a:pt x="381" y="23"/>
                  </a:lnTo>
                  <a:lnTo>
                    <a:pt x="356" y="13"/>
                  </a:lnTo>
                  <a:lnTo>
                    <a:pt x="330" y="6"/>
                  </a:lnTo>
                  <a:lnTo>
                    <a:pt x="304" y="1"/>
                  </a:lnTo>
                  <a:lnTo>
                    <a:pt x="278" y="0"/>
                  </a:lnTo>
                  <a:lnTo>
                    <a:pt x="252" y="0"/>
                  </a:lnTo>
                  <a:lnTo>
                    <a:pt x="226" y="2"/>
                  </a:lnTo>
                  <a:lnTo>
                    <a:pt x="201" y="9"/>
                  </a:lnTo>
                  <a:lnTo>
                    <a:pt x="176" y="17"/>
                  </a:lnTo>
                  <a:lnTo>
                    <a:pt x="151" y="27"/>
                  </a:lnTo>
                  <a:lnTo>
                    <a:pt x="129" y="39"/>
                  </a:lnTo>
                  <a:lnTo>
                    <a:pt x="107" y="54"/>
                  </a:lnTo>
                  <a:lnTo>
                    <a:pt x="87" y="71"/>
                  </a:lnTo>
                  <a:lnTo>
                    <a:pt x="68" y="90"/>
                  </a:lnTo>
                  <a:lnTo>
                    <a:pt x="51" y="110"/>
                  </a:lnTo>
                  <a:lnTo>
                    <a:pt x="37" y="134"/>
                  </a:lnTo>
                  <a:lnTo>
                    <a:pt x="37" y="134"/>
                  </a:lnTo>
                  <a:lnTo>
                    <a:pt x="24" y="159"/>
                  </a:lnTo>
                  <a:lnTo>
                    <a:pt x="14" y="185"/>
                  </a:lnTo>
                  <a:lnTo>
                    <a:pt x="7" y="209"/>
                  </a:lnTo>
                  <a:lnTo>
                    <a:pt x="3" y="235"/>
                  </a:lnTo>
                  <a:lnTo>
                    <a:pt x="0" y="262"/>
                  </a:lnTo>
                  <a:lnTo>
                    <a:pt x="1" y="288"/>
                  </a:lnTo>
                  <a:lnTo>
                    <a:pt x="4" y="314"/>
                  </a:lnTo>
                  <a:lnTo>
                    <a:pt x="9" y="338"/>
                  </a:lnTo>
                  <a:lnTo>
                    <a:pt x="17" y="363"/>
                  </a:lnTo>
                  <a:lnTo>
                    <a:pt x="27" y="388"/>
                  </a:lnTo>
                  <a:lnTo>
                    <a:pt x="40" y="410"/>
                  </a:lnTo>
                  <a:lnTo>
                    <a:pt x="55" y="432"/>
                  </a:lnTo>
                  <a:lnTo>
                    <a:pt x="72" y="452"/>
                  </a:lnTo>
                  <a:lnTo>
                    <a:pt x="91" y="471"/>
                  </a:lnTo>
                  <a:lnTo>
                    <a:pt x="112" y="488"/>
                  </a:lnTo>
                  <a:lnTo>
                    <a:pt x="136" y="503"/>
                  </a:lnTo>
                  <a:lnTo>
                    <a:pt x="136" y="503"/>
                  </a:lnTo>
                  <a:lnTo>
                    <a:pt x="160" y="516"/>
                  </a:lnTo>
                  <a:lnTo>
                    <a:pt x="185" y="526"/>
                  </a:lnTo>
                  <a:lnTo>
                    <a:pt x="211" y="533"/>
                  </a:lnTo>
                  <a:lnTo>
                    <a:pt x="237" y="538"/>
                  </a:lnTo>
                  <a:lnTo>
                    <a:pt x="263" y="539"/>
                  </a:lnTo>
                  <a:lnTo>
                    <a:pt x="289" y="539"/>
                  </a:lnTo>
                  <a:lnTo>
                    <a:pt x="315" y="535"/>
                  </a:lnTo>
                  <a:lnTo>
                    <a:pt x="340" y="530"/>
                  </a:lnTo>
                  <a:lnTo>
                    <a:pt x="365" y="522"/>
                  </a:lnTo>
                  <a:lnTo>
                    <a:pt x="388" y="512"/>
                  </a:lnTo>
                  <a:lnTo>
                    <a:pt x="412" y="500"/>
                  </a:lnTo>
                  <a:lnTo>
                    <a:pt x="433" y="484"/>
                  </a:lnTo>
                  <a:lnTo>
                    <a:pt x="454" y="467"/>
                  </a:lnTo>
                  <a:lnTo>
                    <a:pt x="472" y="449"/>
                  </a:lnTo>
                  <a:lnTo>
                    <a:pt x="489" y="427"/>
                  </a:lnTo>
                  <a:lnTo>
                    <a:pt x="504" y="404"/>
                  </a:lnTo>
                  <a:lnTo>
                    <a:pt x="504" y="404"/>
                  </a:lnTo>
                  <a:lnTo>
                    <a:pt x="516" y="380"/>
                  </a:lnTo>
                  <a:lnTo>
                    <a:pt x="527" y="354"/>
                  </a:lnTo>
                  <a:lnTo>
                    <a:pt x="534" y="328"/>
                  </a:lnTo>
                  <a:lnTo>
                    <a:pt x="538" y="302"/>
                  </a:lnTo>
                  <a:lnTo>
                    <a:pt x="541" y="276"/>
                  </a:lnTo>
                  <a:lnTo>
                    <a:pt x="540" y="250"/>
                  </a:lnTo>
                  <a:lnTo>
                    <a:pt x="537" y="225"/>
                  </a:lnTo>
                  <a:lnTo>
                    <a:pt x="530" y="199"/>
                  </a:lnTo>
                  <a:lnTo>
                    <a:pt x="523" y="174"/>
                  </a:lnTo>
                  <a:lnTo>
                    <a:pt x="513" y="151"/>
                  </a:lnTo>
                  <a:lnTo>
                    <a:pt x="500" y="127"/>
                  </a:lnTo>
                  <a:lnTo>
                    <a:pt x="486" y="106"/>
                  </a:lnTo>
                  <a:lnTo>
                    <a:pt x="469" y="86"/>
                  </a:lnTo>
                  <a:lnTo>
                    <a:pt x="450" y="67"/>
                  </a:lnTo>
                  <a:lnTo>
                    <a:pt x="429" y="50"/>
                  </a:lnTo>
                  <a:lnTo>
                    <a:pt x="405" y="35"/>
                  </a:lnTo>
                  <a:lnTo>
                    <a:pt x="40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3" name="Freeform 88"/>
            <p:cNvSpPr>
              <a:spLocks/>
            </p:cNvSpPr>
            <p:nvPr userDrawn="1"/>
          </p:nvSpPr>
          <p:spPr bwMode="auto">
            <a:xfrm>
              <a:off x="4933" y="1092"/>
              <a:ext cx="115" cy="115"/>
            </a:xfrm>
            <a:custGeom>
              <a:avLst/>
              <a:gdLst>
                <a:gd name="T0" fmla="*/ 344 w 459"/>
                <a:gd name="T1" fmla="*/ 31 h 459"/>
                <a:gd name="T2" fmla="*/ 303 w 459"/>
                <a:gd name="T3" fmla="*/ 11 h 459"/>
                <a:gd name="T4" fmla="*/ 258 w 459"/>
                <a:gd name="T5" fmla="*/ 2 h 459"/>
                <a:gd name="T6" fmla="*/ 214 w 459"/>
                <a:gd name="T7" fmla="*/ 1 h 459"/>
                <a:gd name="T8" fmla="*/ 171 w 459"/>
                <a:gd name="T9" fmla="*/ 7 h 459"/>
                <a:gd name="T10" fmla="*/ 129 w 459"/>
                <a:gd name="T11" fmla="*/ 23 h 459"/>
                <a:gd name="T12" fmla="*/ 92 w 459"/>
                <a:gd name="T13" fmla="*/ 46 h 459"/>
                <a:gd name="T14" fmla="*/ 59 w 459"/>
                <a:gd name="T15" fmla="*/ 76 h 459"/>
                <a:gd name="T16" fmla="*/ 32 w 459"/>
                <a:gd name="T17" fmla="*/ 114 h 459"/>
                <a:gd name="T18" fmla="*/ 21 w 459"/>
                <a:gd name="T19" fmla="*/ 135 h 459"/>
                <a:gd name="T20" fmla="*/ 6 w 459"/>
                <a:gd name="T21" fmla="*/ 179 h 459"/>
                <a:gd name="T22" fmla="*/ 0 w 459"/>
                <a:gd name="T23" fmla="*/ 224 h 459"/>
                <a:gd name="T24" fmla="*/ 4 w 459"/>
                <a:gd name="T25" fmla="*/ 267 h 459"/>
                <a:gd name="T26" fmla="*/ 15 w 459"/>
                <a:gd name="T27" fmla="*/ 310 h 459"/>
                <a:gd name="T28" fmla="*/ 34 w 459"/>
                <a:gd name="T29" fmla="*/ 350 h 459"/>
                <a:gd name="T30" fmla="*/ 62 w 459"/>
                <a:gd name="T31" fmla="*/ 385 h 459"/>
                <a:gd name="T32" fmla="*/ 96 w 459"/>
                <a:gd name="T33" fmla="*/ 415 h 459"/>
                <a:gd name="T34" fmla="*/ 115 w 459"/>
                <a:gd name="T35" fmla="*/ 428 h 459"/>
                <a:gd name="T36" fmla="*/ 158 w 459"/>
                <a:gd name="T37" fmla="*/ 448 h 459"/>
                <a:gd name="T38" fmla="*/ 202 w 459"/>
                <a:gd name="T39" fmla="*/ 457 h 459"/>
                <a:gd name="T40" fmla="*/ 247 w 459"/>
                <a:gd name="T41" fmla="*/ 458 h 459"/>
                <a:gd name="T42" fmla="*/ 290 w 459"/>
                <a:gd name="T43" fmla="*/ 452 h 459"/>
                <a:gd name="T44" fmla="*/ 331 w 459"/>
                <a:gd name="T45" fmla="*/ 436 h 459"/>
                <a:gd name="T46" fmla="*/ 369 w 459"/>
                <a:gd name="T47" fmla="*/ 413 h 459"/>
                <a:gd name="T48" fmla="*/ 402 w 459"/>
                <a:gd name="T49" fmla="*/ 381 h 459"/>
                <a:gd name="T50" fmla="*/ 429 w 459"/>
                <a:gd name="T51" fmla="*/ 345 h 459"/>
                <a:gd name="T52" fmla="*/ 440 w 459"/>
                <a:gd name="T53" fmla="*/ 323 h 459"/>
                <a:gd name="T54" fmla="*/ 454 w 459"/>
                <a:gd name="T55" fmla="*/ 280 h 459"/>
                <a:gd name="T56" fmla="*/ 459 w 459"/>
                <a:gd name="T57" fmla="*/ 235 h 459"/>
                <a:gd name="T58" fmla="*/ 457 w 459"/>
                <a:gd name="T59" fmla="*/ 191 h 459"/>
                <a:gd name="T60" fmla="*/ 445 w 459"/>
                <a:gd name="T61" fmla="*/ 149 h 459"/>
                <a:gd name="T62" fmla="*/ 425 w 459"/>
                <a:gd name="T63" fmla="*/ 109 h 459"/>
                <a:gd name="T64" fmla="*/ 399 w 459"/>
                <a:gd name="T65" fmla="*/ 74 h 459"/>
                <a:gd name="T66" fmla="*/ 365 w 459"/>
                <a:gd name="T67" fmla="*/ 44 h 459"/>
                <a:gd name="T68" fmla="*/ 344 w 459"/>
                <a:gd name="T69" fmla="*/ 31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344" y="31"/>
                  </a:moveTo>
                  <a:lnTo>
                    <a:pt x="344" y="31"/>
                  </a:lnTo>
                  <a:lnTo>
                    <a:pt x="324" y="20"/>
                  </a:lnTo>
                  <a:lnTo>
                    <a:pt x="303" y="11"/>
                  </a:lnTo>
                  <a:lnTo>
                    <a:pt x="281" y="6"/>
                  </a:lnTo>
                  <a:lnTo>
                    <a:pt x="258" y="2"/>
                  </a:lnTo>
                  <a:lnTo>
                    <a:pt x="236" y="0"/>
                  </a:lnTo>
                  <a:lnTo>
                    <a:pt x="214" y="1"/>
                  </a:lnTo>
                  <a:lnTo>
                    <a:pt x="192" y="3"/>
                  </a:lnTo>
                  <a:lnTo>
                    <a:pt x="171" y="7"/>
                  </a:lnTo>
                  <a:lnTo>
                    <a:pt x="150" y="14"/>
                  </a:lnTo>
                  <a:lnTo>
                    <a:pt x="129" y="23"/>
                  </a:lnTo>
                  <a:lnTo>
                    <a:pt x="110" y="33"/>
                  </a:lnTo>
                  <a:lnTo>
                    <a:pt x="92" y="46"/>
                  </a:lnTo>
                  <a:lnTo>
                    <a:pt x="75" y="61"/>
                  </a:lnTo>
                  <a:lnTo>
                    <a:pt x="59" y="76"/>
                  </a:lnTo>
                  <a:lnTo>
                    <a:pt x="45" y="95"/>
                  </a:lnTo>
                  <a:lnTo>
                    <a:pt x="32" y="114"/>
                  </a:lnTo>
                  <a:lnTo>
                    <a:pt x="32" y="114"/>
                  </a:lnTo>
                  <a:lnTo>
                    <a:pt x="21" y="135"/>
                  </a:lnTo>
                  <a:lnTo>
                    <a:pt x="12" y="157"/>
                  </a:lnTo>
                  <a:lnTo>
                    <a:pt x="6" y="179"/>
                  </a:lnTo>
                  <a:lnTo>
                    <a:pt x="2" y="202"/>
                  </a:lnTo>
                  <a:lnTo>
                    <a:pt x="0" y="224"/>
                  </a:lnTo>
                  <a:lnTo>
                    <a:pt x="2" y="246"/>
                  </a:lnTo>
                  <a:lnTo>
                    <a:pt x="4" y="267"/>
                  </a:lnTo>
                  <a:lnTo>
                    <a:pt x="8" y="289"/>
                  </a:lnTo>
                  <a:lnTo>
                    <a:pt x="15" y="310"/>
                  </a:lnTo>
                  <a:lnTo>
                    <a:pt x="24" y="330"/>
                  </a:lnTo>
                  <a:lnTo>
                    <a:pt x="34" y="350"/>
                  </a:lnTo>
                  <a:lnTo>
                    <a:pt x="47" y="368"/>
                  </a:lnTo>
                  <a:lnTo>
                    <a:pt x="62" y="385"/>
                  </a:lnTo>
                  <a:lnTo>
                    <a:pt x="77" y="401"/>
                  </a:lnTo>
                  <a:lnTo>
                    <a:pt x="96" y="415"/>
                  </a:lnTo>
                  <a:lnTo>
                    <a:pt x="115" y="428"/>
                  </a:lnTo>
                  <a:lnTo>
                    <a:pt x="115" y="428"/>
                  </a:lnTo>
                  <a:lnTo>
                    <a:pt x="136" y="439"/>
                  </a:lnTo>
                  <a:lnTo>
                    <a:pt x="158" y="448"/>
                  </a:lnTo>
                  <a:lnTo>
                    <a:pt x="180" y="453"/>
                  </a:lnTo>
                  <a:lnTo>
                    <a:pt x="202" y="457"/>
                  </a:lnTo>
                  <a:lnTo>
                    <a:pt x="225" y="459"/>
                  </a:lnTo>
                  <a:lnTo>
                    <a:pt x="247" y="458"/>
                  </a:lnTo>
                  <a:lnTo>
                    <a:pt x="268" y="456"/>
                  </a:lnTo>
                  <a:lnTo>
                    <a:pt x="290" y="452"/>
                  </a:lnTo>
                  <a:lnTo>
                    <a:pt x="311" y="444"/>
                  </a:lnTo>
                  <a:lnTo>
                    <a:pt x="331" y="436"/>
                  </a:lnTo>
                  <a:lnTo>
                    <a:pt x="350" y="426"/>
                  </a:lnTo>
                  <a:lnTo>
                    <a:pt x="369" y="413"/>
                  </a:lnTo>
                  <a:lnTo>
                    <a:pt x="386" y="398"/>
                  </a:lnTo>
                  <a:lnTo>
                    <a:pt x="402" y="381"/>
                  </a:lnTo>
                  <a:lnTo>
                    <a:pt x="416" y="364"/>
                  </a:lnTo>
                  <a:lnTo>
                    <a:pt x="429" y="345"/>
                  </a:lnTo>
                  <a:lnTo>
                    <a:pt x="429" y="345"/>
                  </a:lnTo>
                  <a:lnTo>
                    <a:pt x="440" y="323"/>
                  </a:lnTo>
                  <a:lnTo>
                    <a:pt x="449" y="302"/>
                  </a:lnTo>
                  <a:lnTo>
                    <a:pt x="454" y="280"/>
                  </a:lnTo>
                  <a:lnTo>
                    <a:pt x="458" y="258"/>
                  </a:lnTo>
                  <a:lnTo>
                    <a:pt x="459" y="235"/>
                  </a:lnTo>
                  <a:lnTo>
                    <a:pt x="459" y="213"/>
                  </a:lnTo>
                  <a:lnTo>
                    <a:pt x="457" y="191"/>
                  </a:lnTo>
                  <a:lnTo>
                    <a:pt x="451" y="170"/>
                  </a:lnTo>
                  <a:lnTo>
                    <a:pt x="445" y="149"/>
                  </a:lnTo>
                  <a:lnTo>
                    <a:pt x="437" y="129"/>
                  </a:lnTo>
                  <a:lnTo>
                    <a:pt x="425" y="109"/>
                  </a:lnTo>
                  <a:lnTo>
                    <a:pt x="414" y="91"/>
                  </a:lnTo>
                  <a:lnTo>
                    <a:pt x="399" y="74"/>
                  </a:lnTo>
                  <a:lnTo>
                    <a:pt x="382" y="58"/>
                  </a:lnTo>
                  <a:lnTo>
                    <a:pt x="365" y="44"/>
                  </a:lnTo>
                  <a:lnTo>
                    <a:pt x="344" y="31"/>
                  </a:lnTo>
                  <a:lnTo>
                    <a:pt x="34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 name="Freeform 89"/>
            <p:cNvSpPr>
              <a:spLocks/>
            </p:cNvSpPr>
            <p:nvPr userDrawn="1"/>
          </p:nvSpPr>
          <p:spPr bwMode="auto">
            <a:xfrm>
              <a:off x="5162" y="1229"/>
              <a:ext cx="95" cy="94"/>
            </a:xfrm>
            <a:custGeom>
              <a:avLst/>
              <a:gdLst>
                <a:gd name="T0" fmla="*/ 284 w 378"/>
                <a:gd name="T1" fmla="*/ 25 h 378"/>
                <a:gd name="T2" fmla="*/ 249 w 378"/>
                <a:gd name="T3" fmla="*/ 9 h 378"/>
                <a:gd name="T4" fmla="*/ 212 w 378"/>
                <a:gd name="T5" fmla="*/ 1 h 378"/>
                <a:gd name="T6" fmla="*/ 176 w 378"/>
                <a:gd name="T7" fmla="*/ 0 h 378"/>
                <a:gd name="T8" fmla="*/ 141 w 378"/>
                <a:gd name="T9" fmla="*/ 6 h 378"/>
                <a:gd name="T10" fmla="*/ 107 w 378"/>
                <a:gd name="T11" fmla="*/ 19 h 378"/>
                <a:gd name="T12" fmla="*/ 75 w 378"/>
                <a:gd name="T13" fmla="*/ 38 h 378"/>
                <a:gd name="T14" fmla="*/ 48 w 378"/>
                <a:gd name="T15" fmla="*/ 64 h 378"/>
                <a:gd name="T16" fmla="*/ 26 w 378"/>
                <a:gd name="T17" fmla="*/ 94 h 378"/>
                <a:gd name="T18" fmla="*/ 17 w 378"/>
                <a:gd name="T19" fmla="*/ 112 h 378"/>
                <a:gd name="T20" fmla="*/ 5 w 378"/>
                <a:gd name="T21" fmla="*/ 147 h 378"/>
                <a:gd name="T22" fmla="*/ 0 w 378"/>
                <a:gd name="T23" fmla="*/ 183 h 378"/>
                <a:gd name="T24" fmla="*/ 2 w 378"/>
                <a:gd name="T25" fmla="*/ 220 h 378"/>
                <a:gd name="T26" fmla="*/ 12 w 378"/>
                <a:gd name="T27" fmla="*/ 255 h 378"/>
                <a:gd name="T28" fmla="*/ 28 w 378"/>
                <a:gd name="T29" fmla="*/ 288 h 378"/>
                <a:gd name="T30" fmla="*/ 51 w 378"/>
                <a:gd name="T31" fmla="*/ 316 h 378"/>
                <a:gd name="T32" fmla="*/ 78 w 378"/>
                <a:gd name="T33" fmla="*/ 342 h 378"/>
                <a:gd name="T34" fmla="*/ 95 w 378"/>
                <a:gd name="T35" fmla="*/ 353 h 378"/>
                <a:gd name="T36" fmla="*/ 130 w 378"/>
                <a:gd name="T37" fmla="*/ 368 h 378"/>
                <a:gd name="T38" fmla="*/ 165 w 378"/>
                <a:gd name="T39" fmla="*/ 376 h 378"/>
                <a:gd name="T40" fmla="*/ 202 w 378"/>
                <a:gd name="T41" fmla="*/ 378 h 378"/>
                <a:gd name="T42" fmla="*/ 238 w 378"/>
                <a:gd name="T43" fmla="*/ 371 h 378"/>
                <a:gd name="T44" fmla="*/ 272 w 378"/>
                <a:gd name="T45" fmla="*/ 358 h 378"/>
                <a:gd name="T46" fmla="*/ 303 w 378"/>
                <a:gd name="T47" fmla="*/ 340 h 378"/>
                <a:gd name="T48" fmla="*/ 331 w 378"/>
                <a:gd name="T49" fmla="*/ 314 h 378"/>
                <a:gd name="T50" fmla="*/ 353 w 378"/>
                <a:gd name="T51" fmla="*/ 284 h 378"/>
                <a:gd name="T52" fmla="*/ 362 w 378"/>
                <a:gd name="T53" fmla="*/ 266 h 378"/>
                <a:gd name="T54" fmla="*/ 374 w 378"/>
                <a:gd name="T55" fmla="*/ 230 h 378"/>
                <a:gd name="T56" fmla="*/ 378 w 378"/>
                <a:gd name="T57" fmla="*/ 194 h 378"/>
                <a:gd name="T58" fmla="*/ 375 w 378"/>
                <a:gd name="T59" fmla="*/ 157 h 378"/>
                <a:gd name="T60" fmla="*/ 366 w 378"/>
                <a:gd name="T61" fmla="*/ 122 h 378"/>
                <a:gd name="T62" fmla="*/ 350 w 378"/>
                <a:gd name="T63" fmla="*/ 90 h 378"/>
                <a:gd name="T64" fmla="*/ 328 w 378"/>
                <a:gd name="T65" fmla="*/ 61 h 378"/>
                <a:gd name="T66" fmla="*/ 300 w 378"/>
                <a:gd name="T67" fmla="*/ 35 h 378"/>
                <a:gd name="T68" fmla="*/ 28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4" y="25"/>
                  </a:moveTo>
                  <a:lnTo>
                    <a:pt x="284" y="25"/>
                  </a:lnTo>
                  <a:lnTo>
                    <a:pt x="267" y="17"/>
                  </a:lnTo>
                  <a:lnTo>
                    <a:pt x="249" y="9"/>
                  </a:lnTo>
                  <a:lnTo>
                    <a:pt x="230" y="4"/>
                  </a:lnTo>
                  <a:lnTo>
                    <a:pt x="212" y="1"/>
                  </a:lnTo>
                  <a:lnTo>
                    <a:pt x="194" y="0"/>
                  </a:lnTo>
                  <a:lnTo>
                    <a:pt x="176" y="0"/>
                  </a:lnTo>
                  <a:lnTo>
                    <a:pt x="157" y="2"/>
                  </a:lnTo>
                  <a:lnTo>
                    <a:pt x="141" y="6"/>
                  </a:lnTo>
                  <a:lnTo>
                    <a:pt x="124" y="11"/>
                  </a:lnTo>
                  <a:lnTo>
                    <a:pt x="107" y="19"/>
                  </a:lnTo>
                  <a:lnTo>
                    <a:pt x="90" y="27"/>
                  </a:lnTo>
                  <a:lnTo>
                    <a:pt x="75" y="38"/>
                  </a:lnTo>
                  <a:lnTo>
                    <a:pt x="61" y="49"/>
                  </a:lnTo>
                  <a:lnTo>
                    <a:pt x="48" y="64"/>
                  </a:lnTo>
                  <a:lnTo>
                    <a:pt x="36" y="78"/>
                  </a:lnTo>
                  <a:lnTo>
                    <a:pt x="26" y="94"/>
                  </a:lnTo>
                  <a:lnTo>
                    <a:pt x="26" y="94"/>
                  </a:lnTo>
                  <a:lnTo>
                    <a:pt x="17" y="112"/>
                  </a:lnTo>
                  <a:lnTo>
                    <a:pt x="10" y="129"/>
                  </a:lnTo>
                  <a:lnTo>
                    <a:pt x="5" y="147"/>
                  </a:lnTo>
                  <a:lnTo>
                    <a:pt x="1" y="165"/>
                  </a:lnTo>
                  <a:lnTo>
                    <a:pt x="0" y="183"/>
                  </a:lnTo>
                  <a:lnTo>
                    <a:pt x="1" y="202"/>
                  </a:lnTo>
                  <a:lnTo>
                    <a:pt x="2" y="220"/>
                  </a:lnTo>
                  <a:lnTo>
                    <a:pt x="6" y="238"/>
                  </a:lnTo>
                  <a:lnTo>
                    <a:pt x="12" y="255"/>
                  </a:lnTo>
                  <a:lnTo>
                    <a:pt x="19" y="272"/>
                  </a:lnTo>
                  <a:lnTo>
                    <a:pt x="28" y="288"/>
                  </a:lnTo>
                  <a:lnTo>
                    <a:pt x="39" y="303"/>
                  </a:lnTo>
                  <a:lnTo>
                    <a:pt x="51" y="316"/>
                  </a:lnTo>
                  <a:lnTo>
                    <a:pt x="64" y="329"/>
                  </a:lnTo>
                  <a:lnTo>
                    <a:pt x="78" y="342"/>
                  </a:lnTo>
                  <a:lnTo>
                    <a:pt x="95" y="353"/>
                  </a:lnTo>
                  <a:lnTo>
                    <a:pt x="95" y="353"/>
                  </a:lnTo>
                  <a:lnTo>
                    <a:pt x="112" y="361"/>
                  </a:lnTo>
                  <a:lnTo>
                    <a:pt x="130" y="368"/>
                  </a:lnTo>
                  <a:lnTo>
                    <a:pt x="147" y="374"/>
                  </a:lnTo>
                  <a:lnTo>
                    <a:pt x="165" y="376"/>
                  </a:lnTo>
                  <a:lnTo>
                    <a:pt x="184" y="378"/>
                  </a:lnTo>
                  <a:lnTo>
                    <a:pt x="202" y="378"/>
                  </a:lnTo>
                  <a:lnTo>
                    <a:pt x="220" y="375"/>
                  </a:lnTo>
                  <a:lnTo>
                    <a:pt x="238" y="371"/>
                  </a:lnTo>
                  <a:lnTo>
                    <a:pt x="255" y="366"/>
                  </a:lnTo>
                  <a:lnTo>
                    <a:pt x="272" y="358"/>
                  </a:lnTo>
                  <a:lnTo>
                    <a:pt x="288" y="350"/>
                  </a:lnTo>
                  <a:lnTo>
                    <a:pt x="303" y="340"/>
                  </a:lnTo>
                  <a:lnTo>
                    <a:pt x="318" y="328"/>
                  </a:lnTo>
                  <a:lnTo>
                    <a:pt x="331" y="314"/>
                  </a:lnTo>
                  <a:lnTo>
                    <a:pt x="343" y="299"/>
                  </a:lnTo>
                  <a:lnTo>
                    <a:pt x="353" y="284"/>
                  </a:lnTo>
                  <a:lnTo>
                    <a:pt x="353" y="284"/>
                  </a:lnTo>
                  <a:lnTo>
                    <a:pt x="362" y="266"/>
                  </a:lnTo>
                  <a:lnTo>
                    <a:pt x="369" y="249"/>
                  </a:lnTo>
                  <a:lnTo>
                    <a:pt x="374" y="230"/>
                  </a:lnTo>
                  <a:lnTo>
                    <a:pt x="376" y="212"/>
                  </a:lnTo>
                  <a:lnTo>
                    <a:pt x="378" y="194"/>
                  </a:lnTo>
                  <a:lnTo>
                    <a:pt x="378" y="176"/>
                  </a:lnTo>
                  <a:lnTo>
                    <a:pt x="375" y="157"/>
                  </a:lnTo>
                  <a:lnTo>
                    <a:pt x="371" y="139"/>
                  </a:lnTo>
                  <a:lnTo>
                    <a:pt x="366" y="122"/>
                  </a:lnTo>
                  <a:lnTo>
                    <a:pt x="359" y="105"/>
                  </a:lnTo>
                  <a:lnTo>
                    <a:pt x="350" y="90"/>
                  </a:lnTo>
                  <a:lnTo>
                    <a:pt x="340" y="74"/>
                  </a:lnTo>
                  <a:lnTo>
                    <a:pt x="328" y="61"/>
                  </a:lnTo>
                  <a:lnTo>
                    <a:pt x="315" y="48"/>
                  </a:lnTo>
                  <a:lnTo>
                    <a:pt x="300" y="35"/>
                  </a:lnTo>
                  <a:lnTo>
                    <a:pt x="284" y="25"/>
                  </a:lnTo>
                  <a:lnTo>
                    <a:pt x="28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 name="Freeform 90"/>
            <p:cNvSpPr>
              <a:spLocks/>
            </p:cNvSpPr>
            <p:nvPr userDrawn="1"/>
          </p:nvSpPr>
          <p:spPr bwMode="auto">
            <a:xfrm>
              <a:off x="5392" y="1365"/>
              <a:ext cx="74" cy="75"/>
            </a:xfrm>
            <a:custGeom>
              <a:avLst/>
              <a:gdLst>
                <a:gd name="T0" fmla="*/ 223 w 297"/>
                <a:gd name="T1" fmla="*/ 19 h 297"/>
                <a:gd name="T2" fmla="*/ 196 w 297"/>
                <a:gd name="T3" fmla="*/ 6 h 297"/>
                <a:gd name="T4" fmla="*/ 167 w 297"/>
                <a:gd name="T5" fmla="*/ 0 h 297"/>
                <a:gd name="T6" fmla="*/ 138 w 297"/>
                <a:gd name="T7" fmla="*/ 0 h 297"/>
                <a:gd name="T8" fmla="*/ 111 w 297"/>
                <a:gd name="T9" fmla="*/ 4 h 297"/>
                <a:gd name="T10" fmla="*/ 84 w 297"/>
                <a:gd name="T11" fmla="*/ 14 h 297"/>
                <a:gd name="T12" fmla="*/ 60 w 297"/>
                <a:gd name="T13" fmla="*/ 30 h 297"/>
                <a:gd name="T14" fmla="*/ 38 w 297"/>
                <a:gd name="T15" fmla="*/ 49 h 297"/>
                <a:gd name="T16" fmla="*/ 21 w 297"/>
                <a:gd name="T17" fmla="*/ 74 h 297"/>
                <a:gd name="T18" fmla="*/ 13 w 297"/>
                <a:gd name="T19" fmla="*/ 87 h 297"/>
                <a:gd name="T20" fmla="*/ 4 w 297"/>
                <a:gd name="T21" fmla="*/ 115 h 297"/>
                <a:gd name="T22" fmla="*/ 0 w 297"/>
                <a:gd name="T23" fmla="*/ 143 h 297"/>
                <a:gd name="T24" fmla="*/ 3 w 297"/>
                <a:gd name="T25" fmla="*/ 172 h 297"/>
                <a:gd name="T26" fmla="*/ 11 w 297"/>
                <a:gd name="T27" fmla="*/ 199 h 297"/>
                <a:gd name="T28" fmla="*/ 22 w 297"/>
                <a:gd name="T29" fmla="*/ 225 h 297"/>
                <a:gd name="T30" fmla="*/ 41 w 297"/>
                <a:gd name="T31" fmla="*/ 249 h 297"/>
                <a:gd name="T32" fmla="*/ 63 w 297"/>
                <a:gd name="T33" fmla="*/ 268 h 297"/>
                <a:gd name="T34" fmla="*/ 74 w 297"/>
                <a:gd name="T35" fmla="*/ 276 h 297"/>
                <a:gd name="T36" fmla="*/ 102 w 297"/>
                <a:gd name="T37" fmla="*/ 289 h 297"/>
                <a:gd name="T38" fmla="*/ 131 w 297"/>
                <a:gd name="T39" fmla="*/ 296 h 297"/>
                <a:gd name="T40" fmla="*/ 159 w 297"/>
                <a:gd name="T41" fmla="*/ 296 h 297"/>
                <a:gd name="T42" fmla="*/ 188 w 297"/>
                <a:gd name="T43" fmla="*/ 292 h 297"/>
                <a:gd name="T44" fmla="*/ 214 w 297"/>
                <a:gd name="T45" fmla="*/ 281 h 297"/>
                <a:gd name="T46" fmla="*/ 239 w 297"/>
                <a:gd name="T47" fmla="*/ 266 h 297"/>
                <a:gd name="T48" fmla="*/ 261 w 297"/>
                <a:gd name="T49" fmla="*/ 246 h 297"/>
                <a:gd name="T50" fmla="*/ 278 w 297"/>
                <a:gd name="T51" fmla="*/ 223 h 297"/>
                <a:gd name="T52" fmla="*/ 284 w 297"/>
                <a:gd name="T53" fmla="*/ 208 h 297"/>
                <a:gd name="T54" fmla="*/ 295 w 297"/>
                <a:gd name="T55" fmla="*/ 181 h 297"/>
                <a:gd name="T56" fmla="*/ 297 w 297"/>
                <a:gd name="T57" fmla="*/ 152 h 297"/>
                <a:gd name="T58" fmla="*/ 296 w 297"/>
                <a:gd name="T59" fmla="*/ 124 h 297"/>
                <a:gd name="T60" fmla="*/ 288 w 297"/>
                <a:gd name="T61" fmla="*/ 96 h 297"/>
                <a:gd name="T62" fmla="*/ 276 w 297"/>
                <a:gd name="T63" fmla="*/ 70 h 297"/>
                <a:gd name="T64" fmla="*/ 258 w 297"/>
                <a:gd name="T65" fmla="*/ 47 h 297"/>
                <a:gd name="T66" fmla="*/ 236 w 297"/>
                <a:gd name="T67" fmla="*/ 27 h 297"/>
                <a:gd name="T68" fmla="*/ 223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19"/>
                  </a:moveTo>
                  <a:lnTo>
                    <a:pt x="223" y="19"/>
                  </a:lnTo>
                  <a:lnTo>
                    <a:pt x="210" y="13"/>
                  </a:lnTo>
                  <a:lnTo>
                    <a:pt x="196" y="6"/>
                  </a:lnTo>
                  <a:lnTo>
                    <a:pt x="181" y="3"/>
                  </a:lnTo>
                  <a:lnTo>
                    <a:pt x="167" y="0"/>
                  </a:lnTo>
                  <a:lnTo>
                    <a:pt x="153" y="0"/>
                  </a:lnTo>
                  <a:lnTo>
                    <a:pt x="138" y="0"/>
                  </a:lnTo>
                  <a:lnTo>
                    <a:pt x="125" y="1"/>
                  </a:lnTo>
                  <a:lnTo>
                    <a:pt x="111" y="4"/>
                  </a:lnTo>
                  <a:lnTo>
                    <a:pt x="97" y="9"/>
                  </a:lnTo>
                  <a:lnTo>
                    <a:pt x="84" y="14"/>
                  </a:lnTo>
                  <a:lnTo>
                    <a:pt x="72" y="21"/>
                  </a:lnTo>
                  <a:lnTo>
                    <a:pt x="60" y="30"/>
                  </a:lnTo>
                  <a:lnTo>
                    <a:pt x="48" y="39"/>
                  </a:lnTo>
                  <a:lnTo>
                    <a:pt x="38" y="49"/>
                  </a:lnTo>
                  <a:lnTo>
                    <a:pt x="29" y="61"/>
                  </a:lnTo>
                  <a:lnTo>
                    <a:pt x="21" y="74"/>
                  </a:lnTo>
                  <a:lnTo>
                    <a:pt x="21" y="74"/>
                  </a:lnTo>
                  <a:lnTo>
                    <a:pt x="13" y="87"/>
                  </a:lnTo>
                  <a:lnTo>
                    <a:pt x="8" y="102"/>
                  </a:lnTo>
                  <a:lnTo>
                    <a:pt x="4" y="115"/>
                  </a:lnTo>
                  <a:lnTo>
                    <a:pt x="2" y="129"/>
                  </a:lnTo>
                  <a:lnTo>
                    <a:pt x="0" y="143"/>
                  </a:lnTo>
                  <a:lnTo>
                    <a:pt x="2" y="158"/>
                  </a:lnTo>
                  <a:lnTo>
                    <a:pt x="3" y="172"/>
                  </a:lnTo>
                  <a:lnTo>
                    <a:pt x="5" y="186"/>
                  </a:lnTo>
                  <a:lnTo>
                    <a:pt x="11" y="199"/>
                  </a:lnTo>
                  <a:lnTo>
                    <a:pt x="16" y="214"/>
                  </a:lnTo>
                  <a:lnTo>
                    <a:pt x="22" y="225"/>
                  </a:lnTo>
                  <a:lnTo>
                    <a:pt x="30" y="237"/>
                  </a:lnTo>
                  <a:lnTo>
                    <a:pt x="41" y="249"/>
                  </a:lnTo>
                  <a:lnTo>
                    <a:pt x="51" y="259"/>
                  </a:lnTo>
                  <a:lnTo>
                    <a:pt x="63" y="268"/>
                  </a:lnTo>
                  <a:lnTo>
                    <a:pt x="74" y="276"/>
                  </a:lnTo>
                  <a:lnTo>
                    <a:pt x="74" y="276"/>
                  </a:lnTo>
                  <a:lnTo>
                    <a:pt x="89" y="284"/>
                  </a:lnTo>
                  <a:lnTo>
                    <a:pt x="102" y="289"/>
                  </a:lnTo>
                  <a:lnTo>
                    <a:pt x="116" y="293"/>
                  </a:lnTo>
                  <a:lnTo>
                    <a:pt x="131" y="296"/>
                  </a:lnTo>
                  <a:lnTo>
                    <a:pt x="145" y="297"/>
                  </a:lnTo>
                  <a:lnTo>
                    <a:pt x="159" y="296"/>
                  </a:lnTo>
                  <a:lnTo>
                    <a:pt x="174" y="294"/>
                  </a:lnTo>
                  <a:lnTo>
                    <a:pt x="188" y="292"/>
                  </a:lnTo>
                  <a:lnTo>
                    <a:pt x="201" y="287"/>
                  </a:lnTo>
                  <a:lnTo>
                    <a:pt x="214" y="281"/>
                  </a:lnTo>
                  <a:lnTo>
                    <a:pt x="227" y="275"/>
                  </a:lnTo>
                  <a:lnTo>
                    <a:pt x="239" y="266"/>
                  </a:lnTo>
                  <a:lnTo>
                    <a:pt x="250" y="257"/>
                  </a:lnTo>
                  <a:lnTo>
                    <a:pt x="261" y="246"/>
                  </a:lnTo>
                  <a:lnTo>
                    <a:pt x="270" y="234"/>
                  </a:lnTo>
                  <a:lnTo>
                    <a:pt x="278" y="223"/>
                  </a:lnTo>
                  <a:lnTo>
                    <a:pt x="278" y="223"/>
                  </a:lnTo>
                  <a:lnTo>
                    <a:pt x="284" y="208"/>
                  </a:lnTo>
                  <a:lnTo>
                    <a:pt x="291" y="195"/>
                  </a:lnTo>
                  <a:lnTo>
                    <a:pt x="295" y="181"/>
                  </a:lnTo>
                  <a:lnTo>
                    <a:pt x="297" y="167"/>
                  </a:lnTo>
                  <a:lnTo>
                    <a:pt x="297" y="152"/>
                  </a:lnTo>
                  <a:lnTo>
                    <a:pt x="297" y="138"/>
                  </a:lnTo>
                  <a:lnTo>
                    <a:pt x="296" y="124"/>
                  </a:lnTo>
                  <a:lnTo>
                    <a:pt x="292" y="109"/>
                  </a:lnTo>
                  <a:lnTo>
                    <a:pt x="288" y="96"/>
                  </a:lnTo>
                  <a:lnTo>
                    <a:pt x="283" y="83"/>
                  </a:lnTo>
                  <a:lnTo>
                    <a:pt x="276" y="70"/>
                  </a:lnTo>
                  <a:lnTo>
                    <a:pt x="267" y="59"/>
                  </a:lnTo>
                  <a:lnTo>
                    <a:pt x="258" y="47"/>
                  </a:lnTo>
                  <a:lnTo>
                    <a:pt x="248" y="36"/>
                  </a:lnTo>
                  <a:lnTo>
                    <a:pt x="236" y="27"/>
                  </a:lnTo>
                  <a:lnTo>
                    <a:pt x="223" y="19"/>
                  </a:lnTo>
                  <a:lnTo>
                    <a:pt x="223"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 name="Freeform 91"/>
            <p:cNvSpPr>
              <a:spLocks/>
            </p:cNvSpPr>
            <p:nvPr userDrawn="1"/>
          </p:nvSpPr>
          <p:spPr bwMode="auto">
            <a:xfrm>
              <a:off x="3966" y="332"/>
              <a:ext cx="90" cy="10"/>
            </a:xfrm>
            <a:custGeom>
              <a:avLst/>
              <a:gdLst>
                <a:gd name="T0" fmla="*/ 361 w 361"/>
                <a:gd name="T1" fmla="*/ 0 h 40"/>
                <a:gd name="T2" fmla="*/ 0 w 361"/>
                <a:gd name="T3" fmla="*/ 0 h 40"/>
                <a:gd name="T4" fmla="*/ 0 w 361"/>
                <a:gd name="T5" fmla="*/ 0 h 40"/>
                <a:gd name="T6" fmla="*/ 33 w 361"/>
                <a:gd name="T7" fmla="*/ 14 h 40"/>
                <a:gd name="T8" fmla="*/ 52 w 361"/>
                <a:gd name="T9" fmla="*/ 21 h 40"/>
                <a:gd name="T10" fmla="*/ 69 w 361"/>
                <a:gd name="T11" fmla="*/ 26 h 40"/>
                <a:gd name="T12" fmla="*/ 69 w 361"/>
                <a:gd name="T13" fmla="*/ 26 h 40"/>
                <a:gd name="T14" fmla="*/ 88 w 361"/>
                <a:gd name="T15" fmla="*/ 31 h 40"/>
                <a:gd name="T16" fmla="*/ 108 w 361"/>
                <a:gd name="T17" fmla="*/ 34 h 40"/>
                <a:gd name="T18" fmla="*/ 126 w 361"/>
                <a:gd name="T19" fmla="*/ 38 h 40"/>
                <a:gd name="T20" fmla="*/ 146 w 361"/>
                <a:gd name="T21" fmla="*/ 39 h 40"/>
                <a:gd name="T22" fmla="*/ 164 w 361"/>
                <a:gd name="T23" fmla="*/ 40 h 40"/>
                <a:gd name="T24" fmla="*/ 182 w 361"/>
                <a:gd name="T25" fmla="*/ 40 h 40"/>
                <a:gd name="T26" fmla="*/ 202 w 361"/>
                <a:gd name="T27" fmla="*/ 39 h 40"/>
                <a:gd name="T28" fmla="*/ 220 w 361"/>
                <a:gd name="T29" fmla="*/ 38 h 40"/>
                <a:gd name="T30" fmla="*/ 238 w 361"/>
                <a:gd name="T31" fmla="*/ 36 h 40"/>
                <a:gd name="T32" fmla="*/ 256 w 361"/>
                <a:gd name="T33" fmla="*/ 33 h 40"/>
                <a:gd name="T34" fmla="*/ 291 w 361"/>
                <a:gd name="T35" fmla="*/ 25 h 40"/>
                <a:gd name="T36" fmla="*/ 327 w 361"/>
                <a:gd name="T37" fmla="*/ 13 h 40"/>
                <a:gd name="T38" fmla="*/ 361 w 361"/>
                <a:gd name="T39" fmla="*/ 0 h 40"/>
                <a:gd name="T40" fmla="*/ 361 w 36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361" y="0"/>
                  </a:moveTo>
                  <a:lnTo>
                    <a:pt x="0" y="0"/>
                  </a:lnTo>
                  <a:lnTo>
                    <a:pt x="0" y="0"/>
                  </a:lnTo>
                  <a:lnTo>
                    <a:pt x="33" y="14"/>
                  </a:lnTo>
                  <a:lnTo>
                    <a:pt x="52" y="21"/>
                  </a:lnTo>
                  <a:lnTo>
                    <a:pt x="69" y="26"/>
                  </a:lnTo>
                  <a:lnTo>
                    <a:pt x="69" y="26"/>
                  </a:lnTo>
                  <a:lnTo>
                    <a:pt x="88" y="31"/>
                  </a:lnTo>
                  <a:lnTo>
                    <a:pt x="108" y="34"/>
                  </a:lnTo>
                  <a:lnTo>
                    <a:pt x="126" y="38"/>
                  </a:lnTo>
                  <a:lnTo>
                    <a:pt x="146" y="39"/>
                  </a:lnTo>
                  <a:lnTo>
                    <a:pt x="164" y="40"/>
                  </a:lnTo>
                  <a:lnTo>
                    <a:pt x="182" y="40"/>
                  </a:lnTo>
                  <a:lnTo>
                    <a:pt x="202" y="39"/>
                  </a:lnTo>
                  <a:lnTo>
                    <a:pt x="220" y="38"/>
                  </a:lnTo>
                  <a:lnTo>
                    <a:pt x="238" y="36"/>
                  </a:lnTo>
                  <a:lnTo>
                    <a:pt x="256" y="33"/>
                  </a:lnTo>
                  <a:lnTo>
                    <a:pt x="291" y="25"/>
                  </a:lnTo>
                  <a:lnTo>
                    <a:pt x="327" y="13"/>
                  </a:lnTo>
                  <a:lnTo>
                    <a:pt x="361" y="0"/>
                  </a:lnTo>
                  <a:lnTo>
                    <a:pt x="36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 name="Freeform 92"/>
            <p:cNvSpPr>
              <a:spLocks/>
            </p:cNvSpPr>
            <p:nvPr userDrawn="1"/>
          </p:nvSpPr>
          <p:spPr bwMode="auto">
            <a:xfrm>
              <a:off x="4163" y="332"/>
              <a:ext cx="184" cy="65"/>
            </a:xfrm>
            <a:custGeom>
              <a:avLst/>
              <a:gdLst>
                <a:gd name="T0" fmla="*/ 269 w 738"/>
                <a:gd name="T1" fmla="*/ 249 h 262"/>
                <a:gd name="T2" fmla="*/ 269 w 738"/>
                <a:gd name="T3" fmla="*/ 249 h 262"/>
                <a:gd name="T4" fmla="*/ 288 w 738"/>
                <a:gd name="T5" fmla="*/ 254 h 262"/>
                <a:gd name="T6" fmla="*/ 306 w 738"/>
                <a:gd name="T7" fmla="*/ 257 h 262"/>
                <a:gd name="T8" fmla="*/ 325 w 738"/>
                <a:gd name="T9" fmla="*/ 259 h 262"/>
                <a:gd name="T10" fmla="*/ 343 w 738"/>
                <a:gd name="T11" fmla="*/ 262 h 262"/>
                <a:gd name="T12" fmla="*/ 362 w 738"/>
                <a:gd name="T13" fmla="*/ 262 h 262"/>
                <a:gd name="T14" fmla="*/ 381 w 738"/>
                <a:gd name="T15" fmla="*/ 262 h 262"/>
                <a:gd name="T16" fmla="*/ 399 w 738"/>
                <a:gd name="T17" fmla="*/ 262 h 262"/>
                <a:gd name="T18" fmla="*/ 417 w 738"/>
                <a:gd name="T19" fmla="*/ 259 h 262"/>
                <a:gd name="T20" fmla="*/ 434 w 738"/>
                <a:gd name="T21" fmla="*/ 257 h 262"/>
                <a:gd name="T22" fmla="*/ 452 w 738"/>
                <a:gd name="T23" fmla="*/ 253 h 262"/>
                <a:gd name="T24" fmla="*/ 469 w 738"/>
                <a:gd name="T25" fmla="*/ 249 h 262"/>
                <a:gd name="T26" fmla="*/ 488 w 738"/>
                <a:gd name="T27" fmla="*/ 244 h 262"/>
                <a:gd name="T28" fmla="*/ 505 w 738"/>
                <a:gd name="T29" fmla="*/ 238 h 262"/>
                <a:gd name="T30" fmla="*/ 520 w 738"/>
                <a:gd name="T31" fmla="*/ 232 h 262"/>
                <a:gd name="T32" fmla="*/ 537 w 738"/>
                <a:gd name="T33" fmla="*/ 224 h 262"/>
                <a:gd name="T34" fmla="*/ 553 w 738"/>
                <a:gd name="T35" fmla="*/ 216 h 262"/>
                <a:gd name="T36" fmla="*/ 568 w 738"/>
                <a:gd name="T37" fmla="*/ 207 h 262"/>
                <a:gd name="T38" fmla="*/ 584 w 738"/>
                <a:gd name="T39" fmla="*/ 198 h 262"/>
                <a:gd name="T40" fmla="*/ 598 w 738"/>
                <a:gd name="T41" fmla="*/ 188 h 262"/>
                <a:gd name="T42" fmla="*/ 613 w 738"/>
                <a:gd name="T43" fmla="*/ 177 h 262"/>
                <a:gd name="T44" fmla="*/ 627 w 738"/>
                <a:gd name="T45" fmla="*/ 165 h 262"/>
                <a:gd name="T46" fmla="*/ 640 w 738"/>
                <a:gd name="T47" fmla="*/ 152 h 262"/>
                <a:gd name="T48" fmla="*/ 652 w 738"/>
                <a:gd name="T49" fmla="*/ 141 h 262"/>
                <a:gd name="T50" fmla="*/ 665 w 738"/>
                <a:gd name="T51" fmla="*/ 126 h 262"/>
                <a:gd name="T52" fmla="*/ 677 w 738"/>
                <a:gd name="T53" fmla="*/ 113 h 262"/>
                <a:gd name="T54" fmla="*/ 687 w 738"/>
                <a:gd name="T55" fmla="*/ 98 h 262"/>
                <a:gd name="T56" fmla="*/ 697 w 738"/>
                <a:gd name="T57" fmla="*/ 83 h 262"/>
                <a:gd name="T58" fmla="*/ 707 w 738"/>
                <a:gd name="T59" fmla="*/ 68 h 262"/>
                <a:gd name="T60" fmla="*/ 716 w 738"/>
                <a:gd name="T61" fmla="*/ 51 h 262"/>
                <a:gd name="T62" fmla="*/ 723 w 738"/>
                <a:gd name="T63" fmla="*/ 35 h 262"/>
                <a:gd name="T64" fmla="*/ 731 w 738"/>
                <a:gd name="T65" fmla="*/ 17 h 262"/>
                <a:gd name="T66" fmla="*/ 738 w 738"/>
                <a:gd name="T67" fmla="*/ 0 h 262"/>
                <a:gd name="T68" fmla="*/ 0 w 738"/>
                <a:gd name="T69" fmla="*/ 0 h 262"/>
                <a:gd name="T70" fmla="*/ 0 w 738"/>
                <a:gd name="T71" fmla="*/ 0 h 262"/>
                <a:gd name="T72" fmla="*/ 9 w 738"/>
                <a:gd name="T73" fmla="*/ 21 h 262"/>
                <a:gd name="T74" fmla="*/ 18 w 738"/>
                <a:gd name="T75" fmla="*/ 43 h 262"/>
                <a:gd name="T76" fmla="*/ 29 w 738"/>
                <a:gd name="T77" fmla="*/ 64 h 262"/>
                <a:gd name="T78" fmla="*/ 42 w 738"/>
                <a:gd name="T79" fmla="*/ 83 h 262"/>
                <a:gd name="T80" fmla="*/ 55 w 738"/>
                <a:gd name="T81" fmla="*/ 103 h 262"/>
                <a:gd name="T82" fmla="*/ 69 w 738"/>
                <a:gd name="T83" fmla="*/ 121 h 262"/>
                <a:gd name="T84" fmla="*/ 85 w 738"/>
                <a:gd name="T85" fmla="*/ 139 h 262"/>
                <a:gd name="T86" fmla="*/ 102 w 738"/>
                <a:gd name="T87" fmla="*/ 155 h 262"/>
                <a:gd name="T88" fmla="*/ 119 w 738"/>
                <a:gd name="T89" fmla="*/ 171 h 262"/>
                <a:gd name="T90" fmla="*/ 138 w 738"/>
                <a:gd name="T91" fmla="*/ 186 h 262"/>
                <a:gd name="T92" fmla="*/ 158 w 738"/>
                <a:gd name="T93" fmla="*/ 199 h 262"/>
                <a:gd name="T94" fmla="*/ 177 w 738"/>
                <a:gd name="T95" fmla="*/ 212 h 262"/>
                <a:gd name="T96" fmla="*/ 200 w 738"/>
                <a:gd name="T97" fmla="*/ 223 h 262"/>
                <a:gd name="T98" fmla="*/ 222 w 738"/>
                <a:gd name="T99" fmla="*/ 233 h 262"/>
                <a:gd name="T100" fmla="*/ 245 w 738"/>
                <a:gd name="T101" fmla="*/ 242 h 262"/>
                <a:gd name="T102" fmla="*/ 269 w 738"/>
                <a:gd name="T103" fmla="*/ 249 h 262"/>
                <a:gd name="T104" fmla="*/ 2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269" y="249"/>
                  </a:moveTo>
                  <a:lnTo>
                    <a:pt x="269" y="249"/>
                  </a:lnTo>
                  <a:lnTo>
                    <a:pt x="288" y="254"/>
                  </a:lnTo>
                  <a:lnTo>
                    <a:pt x="306" y="257"/>
                  </a:lnTo>
                  <a:lnTo>
                    <a:pt x="325" y="259"/>
                  </a:lnTo>
                  <a:lnTo>
                    <a:pt x="343" y="262"/>
                  </a:lnTo>
                  <a:lnTo>
                    <a:pt x="362" y="262"/>
                  </a:lnTo>
                  <a:lnTo>
                    <a:pt x="381" y="262"/>
                  </a:lnTo>
                  <a:lnTo>
                    <a:pt x="399" y="262"/>
                  </a:lnTo>
                  <a:lnTo>
                    <a:pt x="417" y="259"/>
                  </a:lnTo>
                  <a:lnTo>
                    <a:pt x="434" y="257"/>
                  </a:lnTo>
                  <a:lnTo>
                    <a:pt x="452" y="253"/>
                  </a:lnTo>
                  <a:lnTo>
                    <a:pt x="469" y="249"/>
                  </a:lnTo>
                  <a:lnTo>
                    <a:pt x="488" y="244"/>
                  </a:lnTo>
                  <a:lnTo>
                    <a:pt x="505" y="238"/>
                  </a:lnTo>
                  <a:lnTo>
                    <a:pt x="520" y="232"/>
                  </a:lnTo>
                  <a:lnTo>
                    <a:pt x="537" y="224"/>
                  </a:lnTo>
                  <a:lnTo>
                    <a:pt x="553" y="216"/>
                  </a:lnTo>
                  <a:lnTo>
                    <a:pt x="568" y="207"/>
                  </a:lnTo>
                  <a:lnTo>
                    <a:pt x="584" y="198"/>
                  </a:lnTo>
                  <a:lnTo>
                    <a:pt x="598" y="188"/>
                  </a:lnTo>
                  <a:lnTo>
                    <a:pt x="613" y="177"/>
                  </a:lnTo>
                  <a:lnTo>
                    <a:pt x="627" y="165"/>
                  </a:lnTo>
                  <a:lnTo>
                    <a:pt x="640" y="152"/>
                  </a:lnTo>
                  <a:lnTo>
                    <a:pt x="652" y="141"/>
                  </a:lnTo>
                  <a:lnTo>
                    <a:pt x="665" y="126"/>
                  </a:lnTo>
                  <a:lnTo>
                    <a:pt x="677" y="113"/>
                  </a:lnTo>
                  <a:lnTo>
                    <a:pt x="687" y="98"/>
                  </a:lnTo>
                  <a:lnTo>
                    <a:pt x="697" y="83"/>
                  </a:lnTo>
                  <a:lnTo>
                    <a:pt x="707" y="68"/>
                  </a:lnTo>
                  <a:lnTo>
                    <a:pt x="716" y="51"/>
                  </a:lnTo>
                  <a:lnTo>
                    <a:pt x="723" y="35"/>
                  </a:lnTo>
                  <a:lnTo>
                    <a:pt x="731" y="17"/>
                  </a:lnTo>
                  <a:lnTo>
                    <a:pt x="738" y="0"/>
                  </a:lnTo>
                  <a:lnTo>
                    <a:pt x="0" y="0"/>
                  </a:lnTo>
                  <a:lnTo>
                    <a:pt x="0" y="0"/>
                  </a:lnTo>
                  <a:lnTo>
                    <a:pt x="9" y="21"/>
                  </a:lnTo>
                  <a:lnTo>
                    <a:pt x="18" y="43"/>
                  </a:lnTo>
                  <a:lnTo>
                    <a:pt x="29" y="64"/>
                  </a:lnTo>
                  <a:lnTo>
                    <a:pt x="42" y="83"/>
                  </a:lnTo>
                  <a:lnTo>
                    <a:pt x="55" y="103"/>
                  </a:lnTo>
                  <a:lnTo>
                    <a:pt x="69" y="121"/>
                  </a:lnTo>
                  <a:lnTo>
                    <a:pt x="85" y="139"/>
                  </a:lnTo>
                  <a:lnTo>
                    <a:pt x="102" y="155"/>
                  </a:lnTo>
                  <a:lnTo>
                    <a:pt x="119" y="171"/>
                  </a:lnTo>
                  <a:lnTo>
                    <a:pt x="138" y="186"/>
                  </a:lnTo>
                  <a:lnTo>
                    <a:pt x="158" y="199"/>
                  </a:lnTo>
                  <a:lnTo>
                    <a:pt x="177" y="212"/>
                  </a:lnTo>
                  <a:lnTo>
                    <a:pt x="200" y="223"/>
                  </a:lnTo>
                  <a:lnTo>
                    <a:pt x="222" y="233"/>
                  </a:lnTo>
                  <a:lnTo>
                    <a:pt x="245" y="242"/>
                  </a:lnTo>
                  <a:lnTo>
                    <a:pt x="269" y="249"/>
                  </a:lnTo>
                  <a:lnTo>
                    <a:pt x="2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 name="Freeform 93"/>
            <p:cNvSpPr>
              <a:spLocks/>
            </p:cNvSpPr>
            <p:nvPr userDrawn="1"/>
          </p:nvSpPr>
          <p:spPr bwMode="auto">
            <a:xfrm>
              <a:off x="4412" y="332"/>
              <a:ext cx="176" cy="121"/>
            </a:xfrm>
            <a:custGeom>
              <a:avLst/>
              <a:gdLst>
                <a:gd name="T0" fmla="*/ 261 w 702"/>
                <a:gd name="T1" fmla="*/ 472 h 483"/>
                <a:gd name="T2" fmla="*/ 296 w 702"/>
                <a:gd name="T3" fmla="*/ 479 h 483"/>
                <a:gd name="T4" fmla="*/ 331 w 702"/>
                <a:gd name="T5" fmla="*/ 483 h 483"/>
                <a:gd name="T6" fmla="*/ 365 w 702"/>
                <a:gd name="T7" fmla="*/ 483 h 483"/>
                <a:gd name="T8" fmla="*/ 400 w 702"/>
                <a:gd name="T9" fmla="*/ 481 h 483"/>
                <a:gd name="T10" fmla="*/ 433 w 702"/>
                <a:gd name="T11" fmla="*/ 474 h 483"/>
                <a:gd name="T12" fmla="*/ 465 w 702"/>
                <a:gd name="T13" fmla="*/ 465 h 483"/>
                <a:gd name="T14" fmla="*/ 497 w 702"/>
                <a:gd name="T15" fmla="*/ 452 h 483"/>
                <a:gd name="T16" fmla="*/ 527 w 702"/>
                <a:gd name="T17" fmla="*/ 436 h 483"/>
                <a:gd name="T18" fmla="*/ 555 w 702"/>
                <a:gd name="T19" fmla="*/ 418 h 483"/>
                <a:gd name="T20" fmla="*/ 581 w 702"/>
                <a:gd name="T21" fmla="*/ 397 h 483"/>
                <a:gd name="T22" fmla="*/ 606 w 702"/>
                <a:gd name="T23" fmla="*/ 374 h 483"/>
                <a:gd name="T24" fmla="*/ 628 w 702"/>
                <a:gd name="T25" fmla="*/ 349 h 483"/>
                <a:gd name="T26" fmla="*/ 648 w 702"/>
                <a:gd name="T27" fmla="*/ 321 h 483"/>
                <a:gd name="T28" fmla="*/ 665 w 702"/>
                <a:gd name="T29" fmla="*/ 291 h 483"/>
                <a:gd name="T30" fmla="*/ 679 w 702"/>
                <a:gd name="T31" fmla="*/ 258 h 483"/>
                <a:gd name="T32" fmla="*/ 691 w 702"/>
                <a:gd name="T33" fmla="*/ 224 h 483"/>
                <a:gd name="T34" fmla="*/ 697 w 702"/>
                <a:gd name="T35" fmla="*/ 194 h 483"/>
                <a:gd name="T36" fmla="*/ 702 w 702"/>
                <a:gd name="T37" fmla="*/ 137 h 483"/>
                <a:gd name="T38" fmla="*/ 697 w 702"/>
                <a:gd name="T39" fmla="*/ 81 h 483"/>
                <a:gd name="T40" fmla="*/ 684 w 702"/>
                <a:gd name="T41" fmla="*/ 26 h 483"/>
                <a:gd name="T42" fmla="*/ 29 w 702"/>
                <a:gd name="T43" fmla="*/ 0 h 483"/>
                <a:gd name="T44" fmla="*/ 20 w 702"/>
                <a:gd name="T45" fmla="*/ 21 h 483"/>
                <a:gd name="T46" fmla="*/ 12 w 702"/>
                <a:gd name="T47" fmla="*/ 42 h 483"/>
                <a:gd name="T48" fmla="*/ 8 w 702"/>
                <a:gd name="T49" fmla="*/ 60 h 483"/>
                <a:gd name="T50" fmla="*/ 3 w 702"/>
                <a:gd name="T51" fmla="*/ 95 h 483"/>
                <a:gd name="T52" fmla="*/ 0 w 702"/>
                <a:gd name="T53" fmla="*/ 129 h 483"/>
                <a:gd name="T54" fmla="*/ 1 w 702"/>
                <a:gd name="T55" fmla="*/ 164 h 483"/>
                <a:gd name="T56" fmla="*/ 7 w 702"/>
                <a:gd name="T57" fmla="*/ 198 h 483"/>
                <a:gd name="T58" fmla="*/ 14 w 702"/>
                <a:gd name="T59" fmla="*/ 231 h 483"/>
                <a:gd name="T60" fmla="*/ 25 w 702"/>
                <a:gd name="T61" fmla="*/ 263 h 483"/>
                <a:gd name="T62" fmla="*/ 39 w 702"/>
                <a:gd name="T63" fmla="*/ 293 h 483"/>
                <a:gd name="T64" fmla="*/ 56 w 702"/>
                <a:gd name="T65" fmla="*/ 323 h 483"/>
                <a:gd name="T66" fmla="*/ 76 w 702"/>
                <a:gd name="T67" fmla="*/ 350 h 483"/>
                <a:gd name="T68" fmla="*/ 98 w 702"/>
                <a:gd name="T69" fmla="*/ 375 h 483"/>
                <a:gd name="T70" fmla="*/ 123 w 702"/>
                <a:gd name="T71" fmla="*/ 399 h 483"/>
                <a:gd name="T72" fmla="*/ 150 w 702"/>
                <a:gd name="T73" fmla="*/ 420 h 483"/>
                <a:gd name="T74" fmla="*/ 179 w 702"/>
                <a:gd name="T75" fmla="*/ 439 h 483"/>
                <a:gd name="T76" fmla="*/ 210 w 702"/>
                <a:gd name="T77" fmla="*/ 455 h 483"/>
                <a:gd name="T78" fmla="*/ 244 w 702"/>
                <a:gd name="T79" fmla="*/ 466 h 483"/>
                <a:gd name="T80" fmla="*/ 26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261" y="472"/>
                  </a:moveTo>
                  <a:lnTo>
                    <a:pt x="261" y="472"/>
                  </a:lnTo>
                  <a:lnTo>
                    <a:pt x="278" y="476"/>
                  </a:lnTo>
                  <a:lnTo>
                    <a:pt x="296" y="479"/>
                  </a:lnTo>
                  <a:lnTo>
                    <a:pt x="313" y="482"/>
                  </a:lnTo>
                  <a:lnTo>
                    <a:pt x="331" y="483"/>
                  </a:lnTo>
                  <a:lnTo>
                    <a:pt x="348" y="483"/>
                  </a:lnTo>
                  <a:lnTo>
                    <a:pt x="365" y="483"/>
                  </a:lnTo>
                  <a:lnTo>
                    <a:pt x="383" y="482"/>
                  </a:lnTo>
                  <a:lnTo>
                    <a:pt x="400" y="481"/>
                  </a:lnTo>
                  <a:lnTo>
                    <a:pt x="417" y="478"/>
                  </a:lnTo>
                  <a:lnTo>
                    <a:pt x="433" y="474"/>
                  </a:lnTo>
                  <a:lnTo>
                    <a:pt x="450" y="470"/>
                  </a:lnTo>
                  <a:lnTo>
                    <a:pt x="465" y="465"/>
                  </a:lnTo>
                  <a:lnTo>
                    <a:pt x="481" y="459"/>
                  </a:lnTo>
                  <a:lnTo>
                    <a:pt x="497" y="452"/>
                  </a:lnTo>
                  <a:lnTo>
                    <a:pt x="512" y="444"/>
                  </a:lnTo>
                  <a:lnTo>
                    <a:pt x="527" y="436"/>
                  </a:lnTo>
                  <a:lnTo>
                    <a:pt x="541" y="429"/>
                  </a:lnTo>
                  <a:lnTo>
                    <a:pt x="555" y="418"/>
                  </a:lnTo>
                  <a:lnTo>
                    <a:pt x="568" y="409"/>
                  </a:lnTo>
                  <a:lnTo>
                    <a:pt x="581" y="397"/>
                  </a:lnTo>
                  <a:lnTo>
                    <a:pt x="594" y="387"/>
                  </a:lnTo>
                  <a:lnTo>
                    <a:pt x="606" y="374"/>
                  </a:lnTo>
                  <a:lnTo>
                    <a:pt x="618" y="362"/>
                  </a:lnTo>
                  <a:lnTo>
                    <a:pt x="628" y="349"/>
                  </a:lnTo>
                  <a:lnTo>
                    <a:pt x="639" y="335"/>
                  </a:lnTo>
                  <a:lnTo>
                    <a:pt x="648" y="321"/>
                  </a:lnTo>
                  <a:lnTo>
                    <a:pt x="657" y="306"/>
                  </a:lnTo>
                  <a:lnTo>
                    <a:pt x="665" y="291"/>
                  </a:lnTo>
                  <a:lnTo>
                    <a:pt x="672" y="275"/>
                  </a:lnTo>
                  <a:lnTo>
                    <a:pt x="679" y="258"/>
                  </a:lnTo>
                  <a:lnTo>
                    <a:pt x="686" y="241"/>
                  </a:lnTo>
                  <a:lnTo>
                    <a:pt x="691" y="224"/>
                  </a:lnTo>
                  <a:lnTo>
                    <a:pt x="691" y="224"/>
                  </a:lnTo>
                  <a:lnTo>
                    <a:pt x="697" y="194"/>
                  </a:lnTo>
                  <a:lnTo>
                    <a:pt x="701" y="165"/>
                  </a:lnTo>
                  <a:lnTo>
                    <a:pt x="702" y="137"/>
                  </a:lnTo>
                  <a:lnTo>
                    <a:pt x="701" y="108"/>
                  </a:lnTo>
                  <a:lnTo>
                    <a:pt x="697" y="81"/>
                  </a:lnTo>
                  <a:lnTo>
                    <a:pt x="692" y="52"/>
                  </a:lnTo>
                  <a:lnTo>
                    <a:pt x="684" y="26"/>
                  </a:lnTo>
                  <a:lnTo>
                    <a:pt x="675" y="0"/>
                  </a:lnTo>
                  <a:lnTo>
                    <a:pt x="29" y="0"/>
                  </a:lnTo>
                  <a:lnTo>
                    <a:pt x="29" y="0"/>
                  </a:lnTo>
                  <a:lnTo>
                    <a:pt x="20" y="21"/>
                  </a:lnTo>
                  <a:lnTo>
                    <a:pt x="16" y="31"/>
                  </a:lnTo>
                  <a:lnTo>
                    <a:pt x="12" y="42"/>
                  </a:lnTo>
                  <a:lnTo>
                    <a:pt x="12" y="42"/>
                  </a:lnTo>
                  <a:lnTo>
                    <a:pt x="8" y="60"/>
                  </a:lnTo>
                  <a:lnTo>
                    <a:pt x="5" y="77"/>
                  </a:lnTo>
                  <a:lnTo>
                    <a:pt x="3" y="95"/>
                  </a:lnTo>
                  <a:lnTo>
                    <a:pt x="1" y="112"/>
                  </a:lnTo>
                  <a:lnTo>
                    <a:pt x="0" y="129"/>
                  </a:lnTo>
                  <a:lnTo>
                    <a:pt x="0" y="147"/>
                  </a:lnTo>
                  <a:lnTo>
                    <a:pt x="1" y="164"/>
                  </a:lnTo>
                  <a:lnTo>
                    <a:pt x="4" y="181"/>
                  </a:lnTo>
                  <a:lnTo>
                    <a:pt x="7" y="198"/>
                  </a:lnTo>
                  <a:lnTo>
                    <a:pt x="11" y="215"/>
                  </a:lnTo>
                  <a:lnTo>
                    <a:pt x="14" y="231"/>
                  </a:lnTo>
                  <a:lnTo>
                    <a:pt x="20" y="248"/>
                  </a:lnTo>
                  <a:lnTo>
                    <a:pt x="25" y="263"/>
                  </a:lnTo>
                  <a:lnTo>
                    <a:pt x="31" y="279"/>
                  </a:lnTo>
                  <a:lnTo>
                    <a:pt x="39" y="293"/>
                  </a:lnTo>
                  <a:lnTo>
                    <a:pt x="47" y="309"/>
                  </a:lnTo>
                  <a:lnTo>
                    <a:pt x="56" y="323"/>
                  </a:lnTo>
                  <a:lnTo>
                    <a:pt x="65" y="336"/>
                  </a:lnTo>
                  <a:lnTo>
                    <a:pt x="76" y="350"/>
                  </a:lnTo>
                  <a:lnTo>
                    <a:pt x="86" y="363"/>
                  </a:lnTo>
                  <a:lnTo>
                    <a:pt x="98" y="375"/>
                  </a:lnTo>
                  <a:lnTo>
                    <a:pt x="110" y="388"/>
                  </a:lnTo>
                  <a:lnTo>
                    <a:pt x="123" y="399"/>
                  </a:lnTo>
                  <a:lnTo>
                    <a:pt x="136" y="410"/>
                  </a:lnTo>
                  <a:lnTo>
                    <a:pt x="150" y="420"/>
                  </a:lnTo>
                  <a:lnTo>
                    <a:pt x="164" y="430"/>
                  </a:lnTo>
                  <a:lnTo>
                    <a:pt x="179" y="439"/>
                  </a:lnTo>
                  <a:lnTo>
                    <a:pt x="194" y="447"/>
                  </a:lnTo>
                  <a:lnTo>
                    <a:pt x="210" y="455"/>
                  </a:lnTo>
                  <a:lnTo>
                    <a:pt x="227" y="461"/>
                  </a:lnTo>
                  <a:lnTo>
                    <a:pt x="244" y="466"/>
                  </a:lnTo>
                  <a:lnTo>
                    <a:pt x="261" y="472"/>
                  </a:lnTo>
                  <a:lnTo>
                    <a:pt x="26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 name="Freeform 94"/>
            <p:cNvSpPr>
              <a:spLocks/>
            </p:cNvSpPr>
            <p:nvPr userDrawn="1"/>
          </p:nvSpPr>
          <p:spPr bwMode="auto">
            <a:xfrm>
              <a:off x="4667" y="353"/>
              <a:ext cx="155" cy="155"/>
            </a:xfrm>
            <a:custGeom>
              <a:avLst/>
              <a:gdLst>
                <a:gd name="T0" fmla="*/ 610 w 620"/>
                <a:gd name="T1" fmla="*/ 391 h 620"/>
                <a:gd name="T2" fmla="*/ 618 w 620"/>
                <a:gd name="T3" fmla="*/ 359 h 620"/>
                <a:gd name="T4" fmla="*/ 620 w 620"/>
                <a:gd name="T5" fmla="*/ 328 h 620"/>
                <a:gd name="T6" fmla="*/ 618 w 620"/>
                <a:gd name="T7" fmla="*/ 267 h 620"/>
                <a:gd name="T8" fmla="*/ 605 w 620"/>
                <a:gd name="T9" fmla="*/ 209 h 620"/>
                <a:gd name="T10" fmla="*/ 580 w 620"/>
                <a:gd name="T11" fmla="*/ 155 h 620"/>
                <a:gd name="T12" fmla="*/ 545 w 620"/>
                <a:gd name="T13" fmla="*/ 107 h 620"/>
                <a:gd name="T14" fmla="*/ 502 w 620"/>
                <a:gd name="T15" fmla="*/ 65 h 620"/>
                <a:gd name="T16" fmla="*/ 450 w 620"/>
                <a:gd name="T17" fmla="*/ 32 h 620"/>
                <a:gd name="T18" fmla="*/ 421 w 620"/>
                <a:gd name="T19" fmla="*/ 19 h 620"/>
                <a:gd name="T20" fmla="*/ 391 w 620"/>
                <a:gd name="T21" fmla="*/ 10 h 620"/>
                <a:gd name="T22" fmla="*/ 375 w 620"/>
                <a:gd name="T23" fmla="*/ 6 h 620"/>
                <a:gd name="T24" fmla="*/ 344 w 620"/>
                <a:gd name="T25" fmla="*/ 1 h 620"/>
                <a:gd name="T26" fmla="*/ 299 w 620"/>
                <a:gd name="T27" fmla="*/ 0 h 620"/>
                <a:gd name="T28" fmla="*/ 239 w 620"/>
                <a:gd name="T29" fmla="*/ 8 h 620"/>
                <a:gd name="T30" fmla="*/ 181 w 620"/>
                <a:gd name="T31" fmla="*/ 27 h 620"/>
                <a:gd name="T32" fmla="*/ 130 w 620"/>
                <a:gd name="T33" fmla="*/ 57 h 620"/>
                <a:gd name="T34" fmla="*/ 85 w 620"/>
                <a:gd name="T35" fmla="*/ 96 h 620"/>
                <a:gd name="T36" fmla="*/ 48 w 620"/>
                <a:gd name="T37" fmla="*/ 144 h 620"/>
                <a:gd name="T38" fmla="*/ 26 w 620"/>
                <a:gd name="T39" fmla="*/ 185 h 620"/>
                <a:gd name="T40" fmla="*/ 16 w 620"/>
                <a:gd name="T41" fmla="*/ 215 h 620"/>
                <a:gd name="T42" fmla="*/ 11 w 620"/>
                <a:gd name="T43" fmla="*/ 229 h 620"/>
                <a:gd name="T44" fmla="*/ 4 w 620"/>
                <a:gd name="T45" fmla="*/ 260 h 620"/>
                <a:gd name="T46" fmla="*/ 0 w 620"/>
                <a:gd name="T47" fmla="*/ 292 h 620"/>
                <a:gd name="T48" fmla="*/ 3 w 620"/>
                <a:gd name="T49" fmla="*/ 353 h 620"/>
                <a:gd name="T50" fmla="*/ 17 w 620"/>
                <a:gd name="T51" fmla="*/ 411 h 620"/>
                <a:gd name="T52" fmla="*/ 42 w 620"/>
                <a:gd name="T53" fmla="*/ 465 h 620"/>
                <a:gd name="T54" fmla="*/ 76 w 620"/>
                <a:gd name="T55" fmla="*/ 514 h 620"/>
                <a:gd name="T56" fmla="*/ 120 w 620"/>
                <a:gd name="T57" fmla="*/ 555 h 620"/>
                <a:gd name="T58" fmla="*/ 171 w 620"/>
                <a:gd name="T59" fmla="*/ 587 h 620"/>
                <a:gd name="T60" fmla="*/ 199 w 620"/>
                <a:gd name="T61" fmla="*/ 600 h 620"/>
                <a:gd name="T62" fmla="*/ 231 w 620"/>
                <a:gd name="T63" fmla="*/ 609 h 620"/>
                <a:gd name="T64" fmla="*/ 246 w 620"/>
                <a:gd name="T65" fmla="*/ 613 h 620"/>
                <a:gd name="T66" fmla="*/ 276 w 620"/>
                <a:gd name="T67" fmla="*/ 619 h 620"/>
                <a:gd name="T68" fmla="*/ 323 w 620"/>
                <a:gd name="T69" fmla="*/ 620 h 620"/>
                <a:gd name="T70" fmla="*/ 383 w 620"/>
                <a:gd name="T71" fmla="*/ 612 h 620"/>
                <a:gd name="T72" fmla="*/ 439 w 620"/>
                <a:gd name="T73" fmla="*/ 592 h 620"/>
                <a:gd name="T74" fmla="*/ 491 w 620"/>
                <a:gd name="T75" fmla="*/ 563 h 620"/>
                <a:gd name="T76" fmla="*/ 536 w 620"/>
                <a:gd name="T77" fmla="*/ 523 h 620"/>
                <a:gd name="T78" fmla="*/ 573 w 620"/>
                <a:gd name="T79" fmla="*/ 475 h 620"/>
                <a:gd name="T80" fmla="*/ 594 w 620"/>
                <a:gd name="T81" fmla="*/ 435 h 620"/>
                <a:gd name="T82" fmla="*/ 606 w 620"/>
                <a:gd name="T83" fmla="*/ 406 h 620"/>
                <a:gd name="T84" fmla="*/ 610 w 620"/>
                <a:gd name="T85" fmla="*/ 391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610" y="391"/>
                  </a:moveTo>
                  <a:lnTo>
                    <a:pt x="610" y="391"/>
                  </a:lnTo>
                  <a:lnTo>
                    <a:pt x="614" y="375"/>
                  </a:lnTo>
                  <a:lnTo>
                    <a:pt x="618" y="359"/>
                  </a:lnTo>
                  <a:lnTo>
                    <a:pt x="619" y="344"/>
                  </a:lnTo>
                  <a:lnTo>
                    <a:pt x="620" y="328"/>
                  </a:lnTo>
                  <a:lnTo>
                    <a:pt x="620" y="298"/>
                  </a:lnTo>
                  <a:lnTo>
                    <a:pt x="618" y="267"/>
                  </a:lnTo>
                  <a:lnTo>
                    <a:pt x="613" y="238"/>
                  </a:lnTo>
                  <a:lnTo>
                    <a:pt x="605" y="209"/>
                  </a:lnTo>
                  <a:lnTo>
                    <a:pt x="593" y="181"/>
                  </a:lnTo>
                  <a:lnTo>
                    <a:pt x="580" y="155"/>
                  </a:lnTo>
                  <a:lnTo>
                    <a:pt x="563" y="130"/>
                  </a:lnTo>
                  <a:lnTo>
                    <a:pt x="545" y="107"/>
                  </a:lnTo>
                  <a:lnTo>
                    <a:pt x="524" y="84"/>
                  </a:lnTo>
                  <a:lnTo>
                    <a:pt x="502" y="65"/>
                  </a:lnTo>
                  <a:lnTo>
                    <a:pt x="477" y="48"/>
                  </a:lnTo>
                  <a:lnTo>
                    <a:pt x="450" y="32"/>
                  </a:lnTo>
                  <a:lnTo>
                    <a:pt x="435" y="26"/>
                  </a:lnTo>
                  <a:lnTo>
                    <a:pt x="421" y="19"/>
                  </a:lnTo>
                  <a:lnTo>
                    <a:pt x="407" y="14"/>
                  </a:lnTo>
                  <a:lnTo>
                    <a:pt x="391" y="10"/>
                  </a:lnTo>
                  <a:lnTo>
                    <a:pt x="391" y="10"/>
                  </a:lnTo>
                  <a:lnTo>
                    <a:pt x="375" y="6"/>
                  </a:lnTo>
                  <a:lnTo>
                    <a:pt x="360" y="4"/>
                  </a:lnTo>
                  <a:lnTo>
                    <a:pt x="344" y="1"/>
                  </a:lnTo>
                  <a:lnTo>
                    <a:pt x="329" y="0"/>
                  </a:lnTo>
                  <a:lnTo>
                    <a:pt x="299" y="0"/>
                  </a:lnTo>
                  <a:lnTo>
                    <a:pt x="267" y="2"/>
                  </a:lnTo>
                  <a:lnTo>
                    <a:pt x="239" y="8"/>
                  </a:lnTo>
                  <a:lnTo>
                    <a:pt x="210" y="17"/>
                  </a:lnTo>
                  <a:lnTo>
                    <a:pt x="181" y="27"/>
                  </a:lnTo>
                  <a:lnTo>
                    <a:pt x="155" y="41"/>
                  </a:lnTo>
                  <a:lnTo>
                    <a:pt x="130" y="57"/>
                  </a:lnTo>
                  <a:lnTo>
                    <a:pt x="107" y="75"/>
                  </a:lnTo>
                  <a:lnTo>
                    <a:pt x="85" y="96"/>
                  </a:lnTo>
                  <a:lnTo>
                    <a:pt x="65" y="120"/>
                  </a:lnTo>
                  <a:lnTo>
                    <a:pt x="48" y="144"/>
                  </a:lnTo>
                  <a:lnTo>
                    <a:pt x="33" y="170"/>
                  </a:lnTo>
                  <a:lnTo>
                    <a:pt x="26" y="185"/>
                  </a:lnTo>
                  <a:lnTo>
                    <a:pt x="21" y="199"/>
                  </a:lnTo>
                  <a:lnTo>
                    <a:pt x="16" y="215"/>
                  </a:lnTo>
                  <a:lnTo>
                    <a:pt x="11" y="229"/>
                  </a:lnTo>
                  <a:lnTo>
                    <a:pt x="11" y="229"/>
                  </a:lnTo>
                  <a:lnTo>
                    <a:pt x="7" y="245"/>
                  </a:lnTo>
                  <a:lnTo>
                    <a:pt x="4" y="260"/>
                  </a:lnTo>
                  <a:lnTo>
                    <a:pt x="1" y="276"/>
                  </a:lnTo>
                  <a:lnTo>
                    <a:pt x="0" y="292"/>
                  </a:lnTo>
                  <a:lnTo>
                    <a:pt x="0" y="323"/>
                  </a:lnTo>
                  <a:lnTo>
                    <a:pt x="3" y="353"/>
                  </a:lnTo>
                  <a:lnTo>
                    <a:pt x="8" y="383"/>
                  </a:lnTo>
                  <a:lnTo>
                    <a:pt x="17" y="411"/>
                  </a:lnTo>
                  <a:lnTo>
                    <a:pt x="27" y="439"/>
                  </a:lnTo>
                  <a:lnTo>
                    <a:pt x="42" y="465"/>
                  </a:lnTo>
                  <a:lnTo>
                    <a:pt x="57" y="491"/>
                  </a:lnTo>
                  <a:lnTo>
                    <a:pt x="76" y="514"/>
                  </a:lnTo>
                  <a:lnTo>
                    <a:pt x="97" y="535"/>
                  </a:lnTo>
                  <a:lnTo>
                    <a:pt x="120" y="555"/>
                  </a:lnTo>
                  <a:lnTo>
                    <a:pt x="145" y="573"/>
                  </a:lnTo>
                  <a:lnTo>
                    <a:pt x="171" y="587"/>
                  </a:lnTo>
                  <a:lnTo>
                    <a:pt x="185" y="594"/>
                  </a:lnTo>
                  <a:lnTo>
                    <a:pt x="199" y="600"/>
                  </a:lnTo>
                  <a:lnTo>
                    <a:pt x="215" y="606"/>
                  </a:lnTo>
                  <a:lnTo>
                    <a:pt x="231" y="609"/>
                  </a:lnTo>
                  <a:lnTo>
                    <a:pt x="231" y="609"/>
                  </a:lnTo>
                  <a:lnTo>
                    <a:pt x="246" y="613"/>
                  </a:lnTo>
                  <a:lnTo>
                    <a:pt x="261" y="616"/>
                  </a:lnTo>
                  <a:lnTo>
                    <a:pt x="276" y="619"/>
                  </a:lnTo>
                  <a:lnTo>
                    <a:pt x="292" y="620"/>
                  </a:lnTo>
                  <a:lnTo>
                    <a:pt x="323" y="620"/>
                  </a:lnTo>
                  <a:lnTo>
                    <a:pt x="353" y="617"/>
                  </a:lnTo>
                  <a:lnTo>
                    <a:pt x="383" y="612"/>
                  </a:lnTo>
                  <a:lnTo>
                    <a:pt x="412" y="604"/>
                  </a:lnTo>
                  <a:lnTo>
                    <a:pt x="439" y="592"/>
                  </a:lnTo>
                  <a:lnTo>
                    <a:pt x="465" y="579"/>
                  </a:lnTo>
                  <a:lnTo>
                    <a:pt x="491" y="563"/>
                  </a:lnTo>
                  <a:lnTo>
                    <a:pt x="515" y="544"/>
                  </a:lnTo>
                  <a:lnTo>
                    <a:pt x="536" y="523"/>
                  </a:lnTo>
                  <a:lnTo>
                    <a:pt x="555" y="501"/>
                  </a:lnTo>
                  <a:lnTo>
                    <a:pt x="573" y="475"/>
                  </a:lnTo>
                  <a:lnTo>
                    <a:pt x="588" y="449"/>
                  </a:lnTo>
                  <a:lnTo>
                    <a:pt x="594" y="435"/>
                  </a:lnTo>
                  <a:lnTo>
                    <a:pt x="601" y="421"/>
                  </a:lnTo>
                  <a:lnTo>
                    <a:pt x="606" y="406"/>
                  </a:lnTo>
                  <a:lnTo>
                    <a:pt x="610" y="391"/>
                  </a:lnTo>
                  <a:lnTo>
                    <a:pt x="610"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 name="Freeform 95"/>
            <p:cNvSpPr>
              <a:spLocks/>
            </p:cNvSpPr>
            <p:nvPr userDrawn="1"/>
          </p:nvSpPr>
          <p:spPr bwMode="auto">
            <a:xfrm>
              <a:off x="4922" y="429"/>
              <a:ext cx="135" cy="135"/>
            </a:xfrm>
            <a:custGeom>
              <a:avLst/>
              <a:gdLst>
                <a:gd name="T0" fmla="*/ 340 w 540"/>
                <a:gd name="T1" fmla="*/ 9 h 539"/>
                <a:gd name="T2" fmla="*/ 286 w 540"/>
                <a:gd name="T3" fmla="*/ 0 h 539"/>
                <a:gd name="T4" fmla="*/ 232 w 540"/>
                <a:gd name="T5" fmla="*/ 3 h 539"/>
                <a:gd name="T6" fmla="*/ 181 w 540"/>
                <a:gd name="T7" fmla="*/ 14 h 539"/>
                <a:gd name="T8" fmla="*/ 134 w 540"/>
                <a:gd name="T9" fmla="*/ 36 h 539"/>
                <a:gd name="T10" fmla="*/ 93 w 540"/>
                <a:gd name="T11" fmla="*/ 66 h 539"/>
                <a:gd name="T12" fmla="*/ 56 w 540"/>
                <a:gd name="T13" fmla="*/ 104 h 539"/>
                <a:gd name="T14" fmla="*/ 29 w 540"/>
                <a:gd name="T15" fmla="*/ 148 h 539"/>
                <a:gd name="T16" fmla="*/ 9 w 540"/>
                <a:gd name="T17" fmla="*/ 201 h 539"/>
                <a:gd name="T18" fmla="*/ 3 w 540"/>
                <a:gd name="T19" fmla="*/ 227 h 539"/>
                <a:gd name="T20" fmla="*/ 0 w 540"/>
                <a:gd name="T21" fmla="*/ 281 h 539"/>
                <a:gd name="T22" fmla="*/ 7 w 540"/>
                <a:gd name="T23" fmla="*/ 333 h 539"/>
                <a:gd name="T24" fmla="*/ 24 w 540"/>
                <a:gd name="T25" fmla="*/ 382 h 539"/>
                <a:gd name="T26" fmla="*/ 50 w 540"/>
                <a:gd name="T27" fmla="*/ 427 h 539"/>
                <a:gd name="T28" fmla="*/ 84 w 540"/>
                <a:gd name="T29" fmla="*/ 466 h 539"/>
                <a:gd name="T30" fmla="*/ 125 w 540"/>
                <a:gd name="T31" fmla="*/ 498 h 539"/>
                <a:gd name="T32" fmla="*/ 173 w 540"/>
                <a:gd name="T33" fmla="*/ 522 h 539"/>
                <a:gd name="T34" fmla="*/ 200 w 540"/>
                <a:gd name="T35" fmla="*/ 530 h 539"/>
                <a:gd name="T36" fmla="*/ 254 w 540"/>
                <a:gd name="T37" fmla="*/ 539 h 539"/>
                <a:gd name="T38" fmla="*/ 306 w 540"/>
                <a:gd name="T39" fmla="*/ 538 h 539"/>
                <a:gd name="T40" fmla="*/ 357 w 540"/>
                <a:gd name="T41" fmla="*/ 525 h 539"/>
                <a:gd name="T42" fmla="*/ 405 w 540"/>
                <a:gd name="T43" fmla="*/ 504 h 539"/>
                <a:gd name="T44" fmla="*/ 447 w 540"/>
                <a:gd name="T45" fmla="*/ 474 h 539"/>
                <a:gd name="T46" fmla="*/ 482 w 540"/>
                <a:gd name="T47" fmla="*/ 436 h 539"/>
                <a:gd name="T48" fmla="*/ 511 w 540"/>
                <a:gd name="T49" fmla="*/ 391 h 539"/>
                <a:gd name="T50" fmla="*/ 530 w 540"/>
                <a:gd name="T51" fmla="*/ 340 h 539"/>
                <a:gd name="T52" fmla="*/ 537 w 540"/>
                <a:gd name="T53" fmla="*/ 313 h 539"/>
                <a:gd name="T54" fmla="*/ 540 w 540"/>
                <a:gd name="T55" fmla="*/ 259 h 539"/>
                <a:gd name="T56" fmla="*/ 532 w 540"/>
                <a:gd name="T57" fmla="*/ 207 h 539"/>
                <a:gd name="T58" fmla="*/ 515 w 540"/>
                <a:gd name="T59" fmla="*/ 158 h 539"/>
                <a:gd name="T60" fmla="*/ 490 w 540"/>
                <a:gd name="T61" fmla="*/ 113 h 539"/>
                <a:gd name="T62" fmla="*/ 456 w 540"/>
                <a:gd name="T63" fmla="*/ 74 h 539"/>
                <a:gd name="T64" fmla="*/ 415 w 540"/>
                <a:gd name="T65" fmla="*/ 42 h 539"/>
                <a:gd name="T66" fmla="*/ 366 w 540"/>
                <a:gd name="T67" fmla="*/ 18 h 539"/>
                <a:gd name="T68" fmla="*/ 34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340" y="9"/>
                  </a:moveTo>
                  <a:lnTo>
                    <a:pt x="340" y="9"/>
                  </a:lnTo>
                  <a:lnTo>
                    <a:pt x="313" y="4"/>
                  </a:lnTo>
                  <a:lnTo>
                    <a:pt x="286" y="0"/>
                  </a:lnTo>
                  <a:lnTo>
                    <a:pt x="259" y="0"/>
                  </a:lnTo>
                  <a:lnTo>
                    <a:pt x="232" y="3"/>
                  </a:lnTo>
                  <a:lnTo>
                    <a:pt x="207" y="8"/>
                  </a:lnTo>
                  <a:lnTo>
                    <a:pt x="181" y="14"/>
                  </a:lnTo>
                  <a:lnTo>
                    <a:pt x="158" y="25"/>
                  </a:lnTo>
                  <a:lnTo>
                    <a:pt x="134" y="36"/>
                  </a:lnTo>
                  <a:lnTo>
                    <a:pt x="114" y="51"/>
                  </a:lnTo>
                  <a:lnTo>
                    <a:pt x="93" y="66"/>
                  </a:lnTo>
                  <a:lnTo>
                    <a:pt x="73" y="85"/>
                  </a:lnTo>
                  <a:lnTo>
                    <a:pt x="56" y="104"/>
                  </a:lnTo>
                  <a:lnTo>
                    <a:pt x="42" y="126"/>
                  </a:lnTo>
                  <a:lnTo>
                    <a:pt x="29" y="148"/>
                  </a:lnTo>
                  <a:lnTo>
                    <a:pt x="17" y="173"/>
                  </a:lnTo>
                  <a:lnTo>
                    <a:pt x="9" y="201"/>
                  </a:lnTo>
                  <a:lnTo>
                    <a:pt x="9" y="201"/>
                  </a:lnTo>
                  <a:lnTo>
                    <a:pt x="3" y="227"/>
                  </a:lnTo>
                  <a:lnTo>
                    <a:pt x="0" y="254"/>
                  </a:lnTo>
                  <a:lnTo>
                    <a:pt x="0" y="281"/>
                  </a:lnTo>
                  <a:lnTo>
                    <a:pt x="3" y="307"/>
                  </a:lnTo>
                  <a:lnTo>
                    <a:pt x="7" y="333"/>
                  </a:lnTo>
                  <a:lnTo>
                    <a:pt x="14" y="358"/>
                  </a:lnTo>
                  <a:lnTo>
                    <a:pt x="24" y="382"/>
                  </a:lnTo>
                  <a:lnTo>
                    <a:pt x="35" y="405"/>
                  </a:lnTo>
                  <a:lnTo>
                    <a:pt x="50" y="427"/>
                  </a:lnTo>
                  <a:lnTo>
                    <a:pt x="67" y="447"/>
                  </a:lnTo>
                  <a:lnTo>
                    <a:pt x="84" y="466"/>
                  </a:lnTo>
                  <a:lnTo>
                    <a:pt x="104" y="483"/>
                  </a:lnTo>
                  <a:lnTo>
                    <a:pt x="125" y="498"/>
                  </a:lnTo>
                  <a:lnTo>
                    <a:pt x="149" y="512"/>
                  </a:lnTo>
                  <a:lnTo>
                    <a:pt x="173" y="522"/>
                  </a:lnTo>
                  <a:lnTo>
                    <a:pt x="200" y="530"/>
                  </a:lnTo>
                  <a:lnTo>
                    <a:pt x="200" y="530"/>
                  </a:lnTo>
                  <a:lnTo>
                    <a:pt x="227" y="537"/>
                  </a:lnTo>
                  <a:lnTo>
                    <a:pt x="254" y="539"/>
                  </a:lnTo>
                  <a:lnTo>
                    <a:pt x="280" y="539"/>
                  </a:lnTo>
                  <a:lnTo>
                    <a:pt x="306" y="538"/>
                  </a:lnTo>
                  <a:lnTo>
                    <a:pt x="332" y="533"/>
                  </a:lnTo>
                  <a:lnTo>
                    <a:pt x="357" y="525"/>
                  </a:lnTo>
                  <a:lnTo>
                    <a:pt x="382" y="516"/>
                  </a:lnTo>
                  <a:lnTo>
                    <a:pt x="405" y="504"/>
                  </a:lnTo>
                  <a:lnTo>
                    <a:pt x="426" y="490"/>
                  </a:lnTo>
                  <a:lnTo>
                    <a:pt x="447" y="474"/>
                  </a:lnTo>
                  <a:lnTo>
                    <a:pt x="465" y="456"/>
                  </a:lnTo>
                  <a:lnTo>
                    <a:pt x="482" y="436"/>
                  </a:lnTo>
                  <a:lnTo>
                    <a:pt x="498" y="414"/>
                  </a:lnTo>
                  <a:lnTo>
                    <a:pt x="511" y="391"/>
                  </a:lnTo>
                  <a:lnTo>
                    <a:pt x="523" y="366"/>
                  </a:lnTo>
                  <a:lnTo>
                    <a:pt x="530" y="340"/>
                  </a:lnTo>
                  <a:lnTo>
                    <a:pt x="530" y="340"/>
                  </a:lnTo>
                  <a:lnTo>
                    <a:pt x="537" y="313"/>
                  </a:lnTo>
                  <a:lnTo>
                    <a:pt x="540" y="285"/>
                  </a:lnTo>
                  <a:lnTo>
                    <a:pt x="540" y="259"/>
                  </a:lnTo>
                  <a:lnTo>
                    <a:pt x="537" y="233"/>
                  </a:lnTo>
                  <a:lnTo>
                    <a:pt x="532" y="207"/>
                  </a:lnTo>
                  <a:lnTo>
                    <a:pt x="525" y="182"/>
                  </a:lnTo>
                  <a:lnTo>
                    <a:pt x="515" y="158"/>
                  </a:lnTo>
                  <a:lnTo>
                    <a:pt x="503" y="135"/>
                  </a:lnTo>
                  <a:lnTo>
                    <a:pt x="490" y="113"/>
                  </a:lnTo>
                  <a:lnTo>
                    <a:pt x="473" y="92"/>
                  </a:lnTo>
                  <a:lnTo>
                    <a:pt x="456" y="74"/>
                  </a:lnTo>
                  <a:lnTo>
                    <a:pt x="435" y="57"/>
                  </a:lnTo>
                  <a:lnTo>
                    <a:pt x="415" y="42"/>
                  </a:lnTo>
                  <a:lnTo>
                    <a:pt x="391" y="29"/>
                  </a:lnTo>
                  <a:lnTo>
                    <a:pt x="366" y="18"/>
                  </a:lnTo>
                  <a:lnTo>
                    <a:pt x="340" y="9"/>
                  </a:lnTo>
                  <a:lnTo>
                    <a:pt x="34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 name="Freeform 96"/>
            <p:cNvSpPr>
              <a:spLocks/>
            </p:cNvSpPr>
            <p:nvPr userDrawn="1"/>
          </p:nvSpPr>
          <p:spPr bwMode="auto">
            <a:xfrm>
              <a:off x="5177" y="504"/>
              <a:ext cx="114" cy="115"/>
            </a:xfrm>
            <a:custGeom>
              <a:avLst/>
              <a:gdLst>
                <a:gd name="T0" fmla="*/ 288 w 459"/>
                <a:gd name="T1" fmla="*/ 8 h 459"/>
                <a:gd name="T2" fmla="*/ 243 w 459"/>
                <a:gd name="T3" fmla="*/ 2 h 459"/>
                <a:gd name="T4" fmla="*/ 197 w 459"/>
                <a:gd name="T5" fmla="*/ 3 h 459"/>
                <a:gd name="T6" fmla="*/ 154 w 459"/>
                <a:gd name="T7" fmla="*/ 13 h 459"/>
                <a:gd name="T8" fmla="*/ 115 w 459"/>
                <a:gd name="T9" fmla="*/ 31 h 459"/>
                <a:gd name="T10" fmla="*/ 78 w 459"/>
                <a:gd name="T11" fmla="*/ 56 h 459"/>
                <a:gd name="T12" fmla="*/ 48 w 459"/>
                <a:gd name="T13" fmla="*/ 89 h 459"/>
                <a:gd name="T14" fmla="*/ 24 w 459"/>
                <a:gd name="T15" fmla="*/ 127 h 459"/>
                <a:gd name="T16" fmla="*/ 7 w 459"/>
                <a:gd name="T17" fmla="*/ 171 h 459"/>
                <a:gd name="T18" fmla="*/ 3 w 459"/>
                <a:gd name="T19" fmla="*/ 193 h 459"/>
                <a:gd name="T20" fmla="*/ 0 w 459"/>
                <a:gd name="T21" fmla="*/ 239 h 459"/>
                <a:gd name="T22" fmla="*/ 5 w 459"/>
                <a:gd name="T23" fmla="*/ 283 h 459"/>
                <a:gd name="T24" fmla="*/ 20 w 459"/>
                <a:gd name="T25" fmla="*/ 325 h 459"/>
                <a:gd name="T26" fmla="*/ 42 w 459"/>
                <a:gd name="T27" fmla="*/ 364 h 459"/>
                <a:gd name="T28" fmla="*/ 71 w 459"/>
                <a:gd name="T29" fmla="*/ 396 h 459"/>
                <a:gd name="T30" fmla="*/ 106 w 459"/>
                <a:gd name="T31" fmla="*/ 424 h 459"/>
                <a:gd name="T32" fmla="*/ 147 w 459"/>
                <a:gd name="T33" fmla="*/ 444 h 459"/>
                <a:gd name="T34" fmla="*/ 170 w 459"/>
                <a:gd name="T35" fmla="*/ 452 h 459"/>
                <a:gd name="T36" fmla="*/ 215 w 459"/>
                <a:gd name="T37" fmla="*/ 459 h 459"/>
                <a:gd name="T38" fmla="*/ 261 w 459"/>
                <a:gd name="T39" fmla="*/ 458 h 459"/>
                <a:gd name="T40" fmla="*/ 304 w 459"/>
                <a:gd name="T41" fmla="*/ 447 h 459"/>
                <a:gd name="T42" fmla="*/ 344 w 459"/>
                <a:gd name="T43" fmla="*/ 429 h 459"/>
                <a:gd name="T44" fmla="*/ 379 w 459"/>
                <a:gd name="T45" fmla="*/ 403 h 459"/>
                <a:gd name="T46" fmla="*/ 411 w 459"/>
                <a:gd name="T47" fmla="*/ 372 h 459"/>
                <a:gd name="T48" fmla="*/ 434 w 459"/>
                <a:gd name="T49" fmla="*/ 332 h 459"/>
                <a:gd name="T50" fmla="*/ 451 w 459"/>
                <a:gd name="T51" fmla="*/ 289 h 459"/>
                <a:gd name="T52" fmla="*/ 456 w 459"/>
                <a:gd name="T53" fmla="*/ 266 h 459"/>
                <a:gd name="T54" fmla="*/ 459 w 459"/>
                <a:gd name="T55" fmla="*/ 220 h 459"/>
                <a:gd name="T56" fmla="*/ 452 w 459"/>
                <a:gd name="T57" fmla="*/ 176 h 459"/>
                <a:gd name="T58" fmla="*/ 438 w 459"/>
                <a:gd name="T59" fmla="*/ 134 h 459"/>
                <a:gd name="T60" fmla="*/ 416 w 459"/>
                <a:gd name="T61" fmla="*/ 97 h 459"/>
                <a:gd name="T62" fmla="*/ 387 w 459"/>
                <a:gd name="T63" fmla="*/ 64 h 459"/>
                <a:gd name="T64" fmla="*/ 352 w 459"/>
                <a:gd name="T65" fmla="*/ 35 h 459"/>
                <a:gd name="T66" fmla="*/ 310 w 459"/>
                <a:gd name="T67" fmla="*/ 16 h 459"/>
                <a:gd name="T68" fmla="*/ 288 w 459"/>
                <a:gd name="T69" fmla="*/ 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8" y="8"/>
                  </a:moveTo>
                  <a:lnTo>
                    <a:pt x="288" y="8"/>
                  </a:lnTo>
                  <a:lnTo>
                    <a:pt x="266" y="3"/>
                  </a:lnTo>
                  <a:lnTo>
                    <a:pt x="243" y="2"/>
                  </a:lnTo>
                  <a:lnTo>
                    <a:pt x="220" y="0"/>
                  </a:lnTo>
                  <a:lnTo>
                    <a:pt x="197" y="3"/>
                  </a:lnTo>
                  <a:lnTo>
                    <a:pt x="176" y="7"/>
                  </a:lnTo>
                  <a:lnTo>
                    <a:pt x="154" y="13"/>
                  </a:lnTo>
                  <a:lnTo>
                    <a:pt x="134" y="21"/>
                  </a:lnTo>
                  <a:lnTo>
                    <a:pt x="115" y="31"/>
                  </a:lnTo>
                  <a:lnTo>
                    <a:pt x="95" y="43"/>
                  </a:lnTo>
                  <a:lnTo>
                    <a:pt x="78" y="56"/>
                  </a:lnTo>
                  <a:lnTo>
                    <a:pt x="63" y="72"/>
                  </a:lnTo>
                  <a:lnTo>
                    <a:pt x="48" y="89"/>
                  </a:lnTo>
                  <a:lnTo>
                    <a:pt x="35" y="107"/>
                  </a:lnTo>
                  <a:lnTo>
                    <a:pt x="24" y="127"/>
                  </a:lnTo>
                  <a:lnTo>
                    <a:pt x="14" y="149"/>
                  </a:lnTo>
                  <a:lnTo>
                    <a:pt x="7" y="171"/>
                  </a:lnTo>
                  <a:lnTo>
                    <a:pt x="7" y="171"/>
                  </a:lnTo>
                  <a:lnTo>
                    <a:pt x="3" y="193"/>
                  </a:lnTo>
                  <a:lnTo>
                    <a:pt x="0" y="216"/>
                  </a:lnTo>
                  <a:lnTo>
                    <a:pt x="0" y="239"/>
                  </a:lnTo>
                  <a:lnTo>
                    <a:pt x="1" y="262"/>
                  </a:lnTo>
                  <a:lnTo>
                    <a:pt x="5" y="283"/>
                  </a:lnTo>
                  <a:lnTo>
                    <a:pt x="12" y="305"/>
                  </a:lnTo>
                  <a:lnTo>
                    <a:pt x="20" y="325"/>
                  </a:lnTo>
                  <a:lnTo>
                    <a:pt x="30" y="344"/>
                  </a:lnTo>
                  <a:lnTo>
                    <a:pt x="42" y="364"/>
                  </a:lnTo>
                  <a:lnTo>
                    <a:pt x="56" y="381"/>
                  </a:lnTo>
                  <a:lnTo>
                    <a:pt x="71" y="396"/>
                  </a:lnTo>
                  <a:lnTo>
                    <a:pt x="87" y="411"/>
                  </a:lnTo>
                  <a:lnTo>
                    <a:pt x="106" y="424"/>
                  </a:lnTo>
                  <a:lnTo>
                    <a:pt x="127" y="435"/>
                  </a:lnTo>
                  <a:lnTo>
                    <a:pt x="147" y="444"/>
                  </a:lnTo>
                  <a:lnTo>
                    <a:pt x="170" y="452"/>
                  </a:lnTo>
                  <a:lnTo>
                    <a:pt x="170" y="452"/>
                  </a:lnTo>
                  <a:lnTo>
                    <a:pt x="193" y="456"/>
                  </a:lnTo>
                  <a:lnTo>
                    <a:pt x="215" y="459"/>
                  </a:lnTo>
                  <a:lnTo>
                    <a:pt x="239" y="459"/>
                  </a:lnTo>
                  <a:lnTo>
                    <a:pt x="261" y="458"/>
                  </a:lnTo>
                  <a:lnTo>
                    <a:pt x="283" y="454"/>
                  </a:lnTo>
                  <a:lnTo>
                    <a:pt x="304" y="447"/>
                  </a:lnTo>
                  <a:lnTo>
                    <a:pt x="325" y="439"/>
                  </a:lnTo>
                  <a:lnTo>
                    <a:pt x="344" y="429"/>
                  </a:lnTo>
                  <a:lnTo>
                    <a:pt x="362" y="417"/>
                  </a:lnTo>
                  <a:lnTo>
                    <a:pt x="379" y="403"/>
                  </a:lnTo>
                  <a:lnTo>
                    <a:pt x="395" y="388"/>
                  </a:lnTo>
                  <a:lnTo>
                    <a:pt x="411" y="372"/>
                  </a:lnTo>
                  <a:lnTo>
                    <a:pt x="424" y="353"/>
                  </a:lnTo>
                  <a:lnTo>
                    <a:pt x="434" y="332"/>
                  </a:lnTo>
                  <a:lnTo>
                    <a:pt x="443" y="312"/>
                  </a:lnTo>
                  <a:lnTo>
                    <a:pt x="451" y="289"/>
                  </a:lnTo>
                  <a:lnTo>
                    <a:pt x="451" y="289"/>
                  </a:lnTo>
                  <a:lnTo>
                    <a:pt x="456" y="266"/>
                  </a:lnTo>
                  <a:lnTo>
                    <a:pt x="458" y="244"/>
                  </a:lnTo>
                  <a:lnTo>
                    <a:pt x="459" y="220"/>
                  </a:lnTo>
                  <a:lnTo>
                    <a:pt x="456" y="198"/>
                  </a:lnTo>
                  <a:lnTo>
                    <a:pt x="452" y="176"/>
                  </a:lnTo>
                  <a:lnTo>
                    <a:pt x="446" y="155"/>
                  </a:lnTo>
                  <a:lnTo>
                    <a:pt x="438" y="134"/>
                  </a:lnTo>
                  <a:lnTo>
                    <a:pt x="428" y="115"/>
                  </a:lnTo>
                  <a:lnTo>
                    <a:pt x="416" y="97"/>
                  </a:lnTo>
                  <a:lnTo>
                    <a:pt x="403" y="80"/>
                  </a:lnTo>
                  <a:lnTo>
                    <a:pt x="387" y="64"/>
                  </a:lnTo>
                  <a:lnTo>
                    <a:pt x="370" y="48"/>
                  </a:lnTo>
                  <a:lnTo>
                    <a:pt x="352" y="35"/>
                  </a:lnTo>
                  <a:lnTo>
                    <a:pt x="332" y="25"/>
                  </a:lnTo>
                  <a:lnTo>
                    <a:pt x="310" y="16"/>
                  </a:lnTo>
                  <a:lnTo>
                    <a:pt x="288" y="8"/>
                  </a:lnTo>
                  <a:lnTo>
                    <a:pt x="28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 name="Freeform 97"/>
            <p:cNvSpPr>
              <a:spLocks/>
            </p:cNvSpPr>
            <p:nvPr userDrawn="1"/>
          </p:nvSpPr>
          <p:spPr bwMode="auto">
            <a:xfrm>
              <a:off x="5431" y="580"/>
              <a:ext cx="94" cy="95"/>
            </a:xfrm>
            <a:custGeom>
              <a:avLst/>
              <a:gdLst>
                <a:gd name="T0" fmla="*/ 238 w 378"/>
                <a:gd name="T1" fmla="*/ 5 h 378"/>
                <a:gd name="T2" fmla="*/ 201 w 378"/>
                <a:gd name="T3" fmla="*/ 0 h 378"/>
                <a:gd name="T4" fmla="*/ 163 w 378"/>
                <a:gd name="T5" fmla="*/ 1 h 378"/>
                <a:gd name="T6" fmla="*/ 128 w 378"/>
                <a:gd name="T7" fmla="*/ 9 h 378"/>
                <a:gd name="T8" fmla="*/ 95 w 378"/>
                <a:gd name="T9" fmla="*/ 25 h 378"/>
                <a:gd name="T10" fmla="*/ 65 w 378"/>
                <a:gd name="T11" fmla="*/ 45 h 378"/>
                <a:gd name="T12" fmla="*/ 40 w 378"/>
                <a:gd name="T13" fmla="*/ 71 h 378"/>
                <a:gd name="T14" fmla="*/ 21 w 378"/>
                <a:gd name="T15" fmla="*/ 104 h 378"/>
                <a:gd name="T16" fmla="*/ 6 w 378"/>
                <a:gd name="T17" fmla="*/ 139 h 378"/>
                <a:gd name="T18" fmla="*/ 2 w 378"/>
                <a:gd name="T19" fmla="*/ 159 h 378"/>
                <a:gd name="T20" fmla="*/ 0 w 378"/>
                <a:gd name="T21" fmla="*/ 195 h 378"/>
                <a:gd name="T22" fmla="*/ 5 w 378"/>
                <a:gd name="T23" fmla="*/ 232 h 378"/>
                <a:gd name="T24" fmla="*/ 17 w 378"/>
                <a:gd name="T25" fmla="*/ 267 h 378"/>
                <a:gd name="T26" fmla="*/ 35 w 378"/>
                <a:gd name="T27" fmla="*/ 298 h 378"/>
                <a:gd name="T28" fmla="*/ 59 w 378"/>
                <a:gd name="T29" fmla="*/ 325 h 378"/>
                <a:gd name="T30" fmla="*/ 88 w 378"/>
                <a:gd name="T31" fmla="*/ 348 h 378"/>
                <a:gd name="T32" fmla="*/ 122 w 378"/>
                <a:gd name="T33" fmla="*/ 365 h 378"/>
                <a:gd name="T34" fmla="*/ 141 w 378"/>
                <a:gd name="T35" fmla="*/ 371 h 378"/>
                <a:gd name="T36" fmla="*/ 178 w 378"/>
                <a:gd name="T37" fmla="*/ 376 h 378"/>
                <a:gd name="T38" fmla="*/ 215 w 378"/>
                <a:gd name="T39" fmla="*/ 375 h 378"/>
                <a:gd name="T40" fmla="*/ 250 w 378"/>
                <a:gd name="T41" fmla="*/ 367 h 378"/>
                <a:gd name="T42" fmla="*/ 284 w 378"/>
                <a:gd name="T43" fmla="*/ 352 h 378"/>
                <a:gd name="T44" fmla="*/ 313 w 378"/>
                <a:gd name="T45" fmla="*/ 331 h 378"/>
                <a:gd name="T46" fmla="*/ 339 w 378"/>
                <a:gd name="T47" fmla="*/ 305 h 378"/>
                <a:gd name="T48" fmla="*/ 358 w 378"/>
                <a:gd name="T49" fmla="*/ 273 h 378"/>
                <a:gd name="T50" fmla="*/ 371 w 378"/>
                <a:gd name="T51" fmla="*/ 237 h 378"/>
                <a:gd name="T52" fmla="*/ 375 w 378"/>
                <a:gd name="T53" fmla="*/ 219 h 378"/>
                <a:gd name="T54" fmla="*/ 378 w 378"/>
                <a:gd name="T55" fmla="*/ 181 h 378"/>
                <a:gd name="T56" fmla="*/ 373 w 378"/>
                <a:gd name="T57" fmla="*/ 144 h 378"/>
                <a:gd name="T58" fmla="*/ 361 w 378"/>
                <a:gd name="T59" fmla="*/ 109 h 378"/>
                <a:gd name="T60" fmla="*/ 343 w 378"/>
                <a:gd name="T61" fmla="*/ 78 h 378"/>
                <a:gd name="T62" fmla="*/ 319 w 378"/>
                <a:gd name="T63" fmla="*/ 51 h 378"/>
                <a:gd name="T64" fmla="*/ 290 w 378"/>
                <a:gd name="T65" fmla="*/ 28 h 378"/>
                <a:gd name="T66" fmla="*/ 257 w 378"/>
                <a:gd name="T67" fmla="*/ 12 h 378"/>
                <a:gd name="T68" fmla="*/ 238 w 378"/>
                <a:gd name="T69" fmla="*/ 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5"/>
                  </a:moveTo>
                  <a:lnTo>
                    <a:pt x="238" y="5"/>
                  </a:lnTo>
                  <a:lnTo>
                    <a:pt x="219" y="1"/>
                  </a:lnTo>
                  <a:lnTo>
                    <a:pt x="201" y="0"/>
                  </a:lnTo>
                  <a:lnTo>
                    <a:pt x="181" y="0"/>
                  </a:lnTo>
                  <a:lnTo>
                    <a:pt x="163" y="1"/>
                  </a:lnTo>
                  <a:lnTo>
                    <a:pt x="145" y="4"/>
                  </a:lnTo>
                  <a:lnTo>
                    <a:pt x="128" y="9"/>
                  </a:lnTo>
                  <a:lnTo>
                    <a:pt x="111" y="17"/>
                  </a:lnTo>
                  <a:lnTo>
                    <a:pt x="95" y="25"/>
                  </a:lnTo>
                  <a:lnTo>
                    <a:pt x="79" y="34"/>
                  </a:lnTo>
                  <a:lnTo>
                    <a:pt x="65" y="45"/>
                  </a:lnTo>
                  <a:lnTo>
                    <a:pt x="52" y="58"/>
                  </a:lnTo>
                  <a:lnTo>
                    <a:pt x="40" y="71"/>
                  </a:lnTo>
                  <a:lnTo>
                    <a:pt x="30" y="87"/>
                  </a:lnTo>
                  <a:lnTo>
                    <a:pt x="21" y="104"/>
                  </a:lnTo>
                  <a:lnTo>
                    <a:pt x="13" y="121"/>
                  </a:lnTo>
                  <a:lnTo>
                    <a:pt x="6" y="139"/>
                  </a:lnTo>
                  <a:lnTo>
                    <a:pt x="6" y="139"/>
                  </a:lnTo>
                  <a:lnTo>
                    <a:pt x="2" y="159"/>
                  </a:lnTo>
                  <a:lnTo>
                    <a:pt x="0" y="177"/>
                  </a:lnTo>
                  <a:lnTo>
                    <a:pt x="0" y="195"/>
                  </a:lnTo>
                  <a:lnTo>
                    <a:pt x="2" y="213"/>
                  </a:lnTo>
                  <a:lnTo>
                    <a:pt x="5" y="232"/>
                  </a:lnTo>
                  <a:lnTo>
                    <a:pt x="10" y="250"/>
                  </a:lnTo>
                  <a:lnTo>
                    <a:pt x="17" y="267"/>
                  </a:lnTo>
                  <a:lnTo>
                    <a:pt x="26" y="282"/>
                  </a:lnTo>
                  <a:lnTo>
                    <a:pt x="35" y="298"/>
                  </a:lnTo>
                  <a:lnTo>
                    <a:pt x="47" y="312"/>
                  </a:lnTo>
                  <a:lnTo>
                    <a:pt x="59" y="325"/>
                  </a:lnTo>
                  <a:lnTo>
                    <a:pt x="73" y="337"/>
                  </a:lnTo>
                  <a:lnTo>
                    <a:pt x="88" y="348"/>
                  </a:lnTo>
                  <a:lnTo>
                    <a:pt x="104" y="357"/>
                  </a:lnTo>
                  <a:lnTo>
                    <a:pt x="122" y="365"/>
                  </a:lnTo>
                  <a:lnTo>
                    <a:pt x="141" y="371"/>
                  </a:lnTo>
                  <a:lnTo>
                    <a:pt x="141" y="371"/>
                  </a:lnTo>
                  <a:lnTo>
                    <a:pt x="159" y="375"/>
                  </a:lnTo>
                  <a:lnTo>
                    <a:pt x="178" y="376"/>
                  </a:lnTo>
                  <a:lnTo>
                    <a:pt x="197" y="378"/>
                  </a:lnTo>
                  <a:lnTo>
                    <a:pt x="215" y="375"/>
                  </a:lnTo>
                  <a:lnTo>
                    <a:pt x="233" y="372"/>
                  </a:lnTo>
                  <a:lnTo>
                    <a:pt x="250" y="367"/>
                  </a:lnTo>
                  <a:lnTo>
                    <a:pt x="267" y="361"/>
                  </a:lnTo>
                  <a:lnTo>
                    <a:pt x="284" y="352"/>
                  </a:lnTo>
                  <a:lnTo>
                    <a:pt x="298" y="342"/>
                  </a:lnTo>
                  <a:lnTo>
                    <a:pt x="313" y="331"/>
                  </a:lnTo>
                  <a:lnTo>
                    <a:pt x="327" y="318"/>
                  </a:lnTo>
                  <a:lnTo>
                    <a:pt x="339" y="305"/>
                  </a:lnTo>
                  <a:lnTo>
                    <a:pt x="349" y="289"/>
                  </a:lnTo>
                  <a:lnTo>
                    <a:pt x="358" y="273"/>
                  </a:lnTo>
                  <a:lnTo>
                    <a:pt x="366" y="255"/>
                  </a:lnTo>
                  <a:lnTo>
                    <a:pt x="371" y="237"/>
                  </a:lnTo>
                  <a:lnTo>
                    <a:pt x="371" y="237"/>
                  </a:lnTo>
                  <a:lnTo>
                    <a:pt x="375" y="219"/>
                  </a:lnTo>
                  <a:lnTo>
                    <a:pt x="378" y="199"/>
                  </a:lnTo>
                  <a:lnTo>
                    <a:pt x="378" y="181"/>
                  </a:lnTo>
                  <a:lnTo>
                    <a:pt x="376" y="163"/>
                  </a:lnTo>
                  <a:lnTo>
                    <a:pt x="373" y="144"/>
                  </a:lnTo>
                  <a:lnTo>
                    <a:pt x="367" y="126"/>
                  </a:lnTo>
                  <a:lnTo>
                    <a:pt x="361" y="109"/>
                  </a:lnTo>
                  <a:lnTo>
                    <a:pt x="353" y="94"/>
                  </a:lnTo>
                  <a:lnTo>
                    <a:pt x="343" y="78"/>
                  </a:lnTo>
                  <a:lnTo>
                    <a:pt x="332" y="64"/>
                  </a:lnTo>
                  <a:lnTo>
                    <a:pt x="319" y="51"/>
                  </a:lnTo>
                  <a:lnTo>
                    <a:pt x="305" y="39"/>
                  </a:lnTo>
                  <a:lnTo>
                    <a:pt x="290" y="28"/>
                  </a:lnTo>
                  <a:lnTo>
                    <a:pt x="274" y="19"/>
                  </a:lnTo>
                  <a:lnTo>
                    <a:pt x="257" y="12"/>
                  </a:lnTo>
                  <a:lnTo>
                    <a:pt x="238" y="5"/>
                  </a:lnTo>
                  <a:lnTo>
                    <a:pt x="23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 name="Freeform 98"/>
            <p:cNvSpPr>
              <a:spLocks/>
            </p:cNvSpPr>
            <p:nvPr userDrawn="1"/>
          </p:nvSpPr>
          <p:spPr bwMode="auto">
            <a:xfrm>
              <a:off x="5686" y="656"/>
              <a:ext cx="74" cy="74"/>
            </a:xfrm>
            <a:custGeom>
              <a:avLst/>
              <a:gdLst>
                <a:gd name="T0" fmla="*/ 186 w 297"/>
                <a:gd name="T1" fmla="*/ 5 h 297"/>
                <a:gd name="T2" fmla="*/ 158 w 297"/>
                <a:gd name="T3" fmla="*/ 0 h 297"/>
                <a:gd name="T4" fmla="*/ 128 w 297"/>
                <a:gd name="T5" fmla="*/ 1 h 297"/>
                <a:gd name="T6" fmla="*/ 100 w 297"/>
                <a:gd name="T7" fmla="*/ 8 h 297"/>
                <a:gd name="T8" fmla="*/ 74 w 297"/>
                <a:gd name="T9" fmla="*/ 20 h 297"/>
                <a:gd name="T10" fmla="*/ 51 w 297"/>
                <a:gd name="T11" fmla="*/ 37 h 297"/>
                <a:gd name="T12" fmla="*/ 31 w 297"/>
                <a:gd name="T13" fmla="*/ 57 h 297"/>
                <a:gd name="T14" fmla="*/ 16 w 297"/>
                <a:gd name="T15" fmla="*/ 82 h 297"/>
                <a:gd name="T16" fmla="*/ 5 w 297"/>
                <a:gd name="T17" fmla="*/ 109 h 297"/>
                <a:gd name="T18" fmla="*/ 1 w 297"/>
                <a:gd name="T19" fmla="*/ 125 h 297"/>
                <a:gd name="T20" fmla="*/ 0 w 297"/>
                <a:gd name="T21" fmla="*/ 154 h 297"/>
                <a:gd name="T22" fmla="*/ 4 w 297"/>
                <a:gd name="T23" fmla="*/ 182 h 297"/>
                <a:gd name="T24" fmla="*/ 13 w 297"/>
                <a:gd name="T25" fmla="*/ 210 h 297"/>
                <a:gd name="T26" fmla="*/ 27 w 297"/>
                <a:gd name="T27" fmla="*/ 235 h 297"/>
                <a:gd name="T28" fmla="*/ 46 w 297"/>
                <a:gd name="T29" fmla="*/ 255 h 297"/>
                <a:gd name="T30" fmla="*/ 69 w 297"/>
                <a:gd name="T31" fmla="*/ 274 h 297"/>
                <a:gd name="T32" fmla="*/ 95 w 297"/>
                <a:gd name="T33" fmla="*/ 287 h 297"/>
                <a:gd name="T34" fmla="*/ 109 w 297"/>
                <a:gd name="T35" fmla="*/ 292 h 297"/>
                <a:gd name="T36" fmla="*/ 139 w 297"/>
                <a:gd name="T37" fmla="*/ 296 h 297"/>
                <a:gd name="T38" fmla="*/ 169 w 297"/>
                <a:gd name="T39" fmla="*/ 296 h 297"/>
                <a:gd name="T40" fmla="*/ 197 w 297"/>
                <a:gd name="T41" fmla="*/ 288 h 297"/>
                <a:gd name="T42" fmla="*/ 223 w 297"/>
                <a:gd name="T43" fmla="*/ 276 h 297"/>
                <a:gd name="T44" fmla="*/ 246 w 297"/>
                <a:gd name="T45" fmla="*/ 261 h 297"/>
                <a:gd name="T46" fmla="*/ 266 w 297"/>
                <a:gd name="T47" fmla="*/ 240 h 297"/>
                <a:gd name="T48" fmla="*/ 281 w 297"/>
                <a:gd name="T49" fmla="*/ 215 h 297"/>
                <a:gd name="T50" fmla="*/ 292 w 297"/>
                <a:gd name="T51" fmla="*/ 186 h 297"/>
                <a:gd name="T52" fmla="*/ 294 w 297"/>
                <a:gd name="T53" fmla="*/ 172 h 297"/>
                <a:gd name="T54" fmla="*/ 297 w 297"/>
                <a:gd name="T55" fmla="*/ 142 h 297"/>
                <a:gd name="T56" fmla="*/ 293 w 297"/>
                <a:gd name="T57" fmla="*/ 113 h 297"/>
                <a:gd name="T58" fmla="*/ 284 w 297"/>
                <a:gd name="T59" fmla="*/ 86 h 297"/>
                <a:gd name="T60" fmla="*/ 270 w 297"/>
                <a:gd name="T61" fmla="*/ 63 h 297"/>
                <a:gd name="T62" fmla="*/ 250 w 297"/>
                <a:gd name="T63" fmla="*/ 40 h 297"/>
                <a:gd name="T64" fmla="*/ 228 w 297"/>
                <a:gd name="T65" fmla="*/ 22 h 297"/>
                <a:gd name="T66" fmla="*/ 201 w 297"/>
                <a:gd name="T67" fmla="*/ 9 h 297"/>
                <a:gd name="T68" fmla="*/ 186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6" y="5"/>
                  </a:moveTo>
                  <a:lnTo>
                    <a:pt x="186" y="5"/>
                  </a:lnTo>
                  <a:lnTo>
                    <a:pt x="172" y="1"/>
                  </a:lnTo>
                  <a:lnTo>
                    <a:pt x="158" y="0"/>
                  </a:lnTo>
                  <a:lnTo>
                    <a:pt x="142" y="0"/>
                  </a:lnTo>
                  <a:lnTo>
                    <a:pt x="128" y="1"/>
                  </a:lnTo>
                  <a:lnTo>
                    <a:pt x="113" y="4"/>
                  </a:lnTo>
                  <a:lnTo>
                    <a:pt x="100" y="8"/>
                  </a:lnTo>
                  <a:lnTo>
                    <a:pt x="87" y="13"/>
                  </a:lnTo>
                  <a:lnTo>
                    <a:pt x="74" y="20"/>
                  </a:lnTo>
                  <a:lnTo>
                    <a:pt x="62" y="27"/>
                  </a:lnTo>
                  <a:lnTo>
                    <a:pt x="51" y="37"/>
                  </a:lnTo>
                  <a:lnTo>
                    <a:pt x="40" y="46"/>
                  </a:lnTo>
                  <a:lnTo>
                    <a:pt x="31" y="57"/>
                  </a:lnTo>
                  <a:lnTo>
                    <a:pt x="23" y="69"/>
                  </a:lnTo>
                  <a:lnTo>
                    <a:pt x="16" y="82"/>
                  </a:lnTo>
                  <a:lnTo>
                    <a:pt x="9" y="95"/>
                  </a:lnTo>
                  <a:lnTo>
                    <a:pt x="5" y="109"/>
                  </a:lnTo>
                  <a:lnTo>
                    <a:pt x="5" y="109"/>
                  </a:lnTo>
                  <a:lnTo>
                    <a:pt x="1" y="125"/>
                  </a:lnTo>
                  <a:lnTo>
                    <a:pt x="0" y="139"/>
                  </a:lnTo>
                  <a:lnTo>
                    <a:pt x="0" y="154"/>
                  </a:lnTo>
                  <a:lnTo>
                    <a:pt x="1" y="168"/>
                  </a:lnTo>
                  <a:lnTo>
                    <a:pt x="4" y="182"/>
                  </a:lnTo>
                  <a:lnTo>
                    <a:pt x="8" y="197"/>
                  </a:lnTo>
                  <a:lnTo>
                    <a:pt x="13" y="210"/>
                  </a:lnTo>
                  <a:lnTo>
                    <a:pt x="19" y="223"/>
                  </a:lnTo>
                  <a:lnTo>
                    <a:pt x="27" y="235"/>
                  </a:lnTo>
                  <a:lnTo>
                    <a:pt x="36" y="245"/>
                  </a:lnTo>
                  <a:lnTo>
                    <a:pt x="46" y="255"/>
                  </a:lnTo>
                  <a:lnTo>
                    <a:pt x="57" y="266"/>
                  </a:lnTo>
                  <a:lnTo>
                    <a:pt x="69" y="274"/>
                  </a:lnTo>
                  <a:lnTo>
                    <a:pt x="82" y="281"/>
                  </a:lnTo>
                  <a:lnTo>
                    <a:pt x="95" y="287"/>
                  </a:lnTo>
                  <a:lnTo>
                    <a:pt x="109" y="292"/>
                  </a:lnTo>
                  <a:lnTo>
                    <a:pt x="109" y="292"/>
                  </a:lnTo>
                  <a:lnTo>
                    <a:pt x="125" y="294"/>
                  </a:lnTo>
                  <a:lnTo>
                    <a:pt x="139" y="296"/>
                  </a:lnTo>
                  <a:lnTo>
                    <a:pt x="154" y="297"/>
                  </a:lnTo>
                  <a:lnTo>
                    <a:pt x="169" y="296"/>
                  </a:lnTo>
                  <a:lnTo>
                    <a:pt x="182" y="293"/>
                  </a:lnTo>
                  <a:lnTo>
                    <a:pt x="197" y="288"/>
                  </a:lnTo>
                  <a:lnTo>
                    <a:pt x="210" y="283"/>
                  </a:lnTo>
                  <a:lnTo>
                    <a:pt x="223" y="276"/>
                  </a:lnTo>
                  <a:lnTo>
                    <a:pt x="234" y="268"/>
                  </a:lnTo>
                  <a:lnTo>
                    <a:pt x="246" y="261"/>
                  </a:lnTo>
                  <a:lnTo>
                    <a:pt x="257" y="250"/>
                  </a:lnTo>
                  <a:lnTo>
                    <a:pt x="266" y="240"/>
                  </a:lnTo>
                  <a:lnTo>
                    <a:pt x="274" y="228"/>
                  </a:lnTo>
                  <a:lnTo>
                    <a:pt x="281" y="215"/>
                  </a:lnTo>
                  <a:lnTo>
                    <a:pt x="287" y="201"/>
                  </a:lnTo>
                  <a:lnTo>
                    <a:pt x="292" y="186"/>
                  </a:lnTo>
                  <a:lnTo>
                    <a:pt x="292" y="186"/>
                  </a:lnTo>
                  <a:lnTo>
                    <a:pt x="294" y="172"/>
                  </a:lnTo>
                  <a:lnTo>
                    <a:pt x="297" y="156"/>
                  </a:lnTo>
                  <a:lnTo>
                    <a:pt x="297" y="142"/>
                  </a:lnTo>
                  <a:lnTo>
                    <a:pt x="296" y="128"/>
                  </a:lnTo>
                  <a:lnTo>
                    <a:pt x="293" y="113"/>
                  </a:lnTo>
                  <a:lnTo>
                    <a:pt x="289" y="100"/>
                  </a:lnTo>
                  <a:lnTo>
                    <a:pt x="284" y="86"/>
                  </a:lnTo>
                  <a:lnTo>
                    <a:pt x="277" y="74"/>
                  </a:lnTo>
                  <a:lnTo>
                    <a:pt x="270" y="63"/>
                  </a:lnTo>
                  <a:lnTo>
                    <a:pt x="261" y="51"/>
                  </a:lnTo>
                  <a:lnTo>
                    <a:pt x="250" y="40"/>
                  </a:lnTo>
                  <a:lnTo>
                    <a:pt x="240" y="31"/>
                  </a:lnTo>
                  <a:lnTo>
                    <a:pt x="228" y="22"/>
                  </a:lnTo>
                  <a:lnTo>
                    <a:pt x="215" y="16"/>
                  </a:lnTo>
                  <a:lnTo>
                    <a:pt x="201" y="9"/>
                  </a:lnTo>
                  <a:lnTo>
                    <a:pt x="186" y="5"/>
                  </a:lnTo>
                  <a:lnTo>
                    <a:pt x="18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 name="Freeform 99"/>
            <p:cNvSpPr>
              <a:spLocks/>
            </p:cNvSpPr>
            <p:nvPr userDrawn="1"/>
          </p:nvSpPr>
          <p:spPr bwMode="auto">
            <a:xfrm>
              <a:off x="1704" y="332"/>
              <a:ext cx="90" cy="10"/>
            </a:xfrm>
            <a:custGeom>
              <a:avLst/>
              <a:gdLst>
                <a:gd name="T0" fmla="*/ 291 w 361"/>
                <a:gd name="T1" fmla="*/ 26 h 40"/>
                <a:gd name="T2" fmla="*/ 291 w 361"/>
                <a:gd name="T3" fmla="*/ 26 h 40"/>
                <a:gd name="T4" fmla="*/ 309 w 361"/>
                <a:gd name="T5" fmla="*/ 21 h 40"/>
                <a:gd name="T6" fmla="*/ 328 w 361"/>
                <a:gd name="T7" fmla="*/ 14 h 40"/>
                <a:gd name="T8" fmla="*/ 361 w 361"/>
                <a:gd name="T9" fmla="*/ 0 h 40"/>
                <a:gd name="T10" fmla="*/ 0 w 361"/>
                <a:gd name="T11" fmla="*/ 0 h 40"/>
                <a:gd name="T12" fmla="*/ 0 w 361"/>
                <a:gd name="T13" fmla="*/ 0 h 40"/>
                <a:gd name="T14" fmla="*/ 34 w 361"/>
                <a:gd name="T15" fmla="*/ 13 h 40"/>
                <a:gd name="T16" fmla="*/ 70 w 361"/>
                <a:gd name="T17" fmla="*/ 25 h 40"/>
                <a:gd name="T18" fmla="*/ 105 w 361"/>
                <a:gd name="T19" fmla="*/ 33 h 40"/>
                <a:gd name="T20" fmla="*/ 123 w 361"/>
                <a:gd name="T21" fmla="*/ 36 h 40"/>
                <a:gd name="T22" fmla="*/ 141 w 361"/>
                <a:gd name="T23" fmla="*/ 38 h 40"/>
                <a:gd name="T24" fmla="*/ 159 w 361"/>
                <a:gd name="T25" fmla="*/ 39 h 40"/>
                <a:gd name="T26" fmla="*/ 178 w 361"/>
                <a:gd name="T27" fmla="*/ 40 h 40"/>
                <a:gd name="T28" fmla="*/ 197 w 361"/>
                <a:gd name="T29" fmla="*/ 40 h 40"/>
                <a:gd name="T30" fmla="*/ 215 w 361"/>
                <a:gd name="T31" fmla="*/ 39 h 40"/>
                <a:gd name="T32" fmla="*/ 235 w 361"/>
                <a:gd name="T33" fmla="*/ 38 h 40"/>
                <a:gd name="T34" fmla="*/ 253 w 361"/>
                <a:gd name="T35" fmla="*/ 34 h 40"/>
                <a:gd name="T36" fmla="*/ 273 w 361"/>
                <a:gd name="T37" fmla="*/ 31 h 40"/>
                <a:gd name="T38" fmla="*/ 291 w 361"/>
                <a:gd name="T39" fmla="*/ 26 h 40"/>
                <a:gd name="T40" fmla="*/ 291 w 361"/>
                <a:gd name="T41"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291" y="26"/>
                  </a:moveTo>
                  <a:lnTo>
                    <a:pt x="291" y="26"/>
                  </a:lnTo>
                  <a:lnTo>
                    <a:pt x="309" y="21"/>
                  </a:lnTo>
                  <a:lnTo>
                    <a:pt x="328" y="14"/>
                  </a:lnTo>
                  <a:lnTo>
                    <a:pt x="361" y="0"/>
                  </a:lnTo>
                  <a:lnTo>
                    <a:pt x="0" y="0"/>
                  </a:lnTo>
                  <a:lnTo>
                    <a:pt x="0" y="0"/>
                  </a:lnTo>
                  <a:lnTo>
                    <a:pt x="34" y="13"/>
                  </a:lnTo>
                  <a:lnTo>
                    <a:pt x="70" y="25"/>
                  </a:lnTo>
                  <a:lnTo>
                    <a:pt x="105" y="33"/>
                  </a:lnTo>
                  <a:lnTo>
                    <a:pt x="123" y="36"/>
                  </a:lnTo>
                  <a:lnTo>
                    <a:pt x="141" y="38"/>
                  </a:lnTo>
                  <a:lnTo>
                    <a:pt x="159" y="39"/>
                  </a:lnTo>
                  <a:lnTo>
                    <a:pt x="178" y="40"/>
                  </a:lnTo>
                  <a:lnTo>
                    <a:pt x="197" y="40"/>
                  </a:lnTo>
                  <a:lnTo>
                    <a:pt x="215" y="39"/>
                  </a:lnTo>
                  <a:lnTo>
                    <a:pt x="235" y="38"/>
                  </a:lnTo>
                  <a:lnTo>
                    <a:pt x="253" y="34"/>
                  </a:lnTo>
                  <a:lnTo>
                    <a:pt x="273" y="31"/>
                  </a:lnTo>
                  <a:lnTo>
                    <a:pt x="291" y="26"/>
                  </a:lnTo>
                  <a:lnTo>
                    <a:pt x="29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 name="Freeform 100"/>
            <p:cNvSpPr>
              <a:spLocks/>
            </p:cNvSpPr>
            <p:nvPr userDrawn="1"/>
          </p:nvSpPr>
          <p:spPr bwMode="auto">
            <a:xfrm>
              <a:off x="1413" y="332"/>
              <a:ext cx="184" cy="65"/>
            </a:xfrm>
            <a:custGeom>
              <a:avLst/>
              <a:gdLst>
                <a:gd name="T0" fmla="*/ 469 w 738"/>
                <a:gd name="T1" fmla="*/ 249 h 262"/>
                <a:gd name="T2" fmla="*/ 469 w 738"/>
                <a:gd name="T3" fmla="*/ 249 h 262"/>
                <a:gd name="T4" fmla="*/ 493 w 738"/>
                <a:gd name="T5" fmla="*/ 242 h 262"/>
                <a:gd name="T6" fmla="*/ 516 w 738"/>
                <a:gd name="T7" fmla="*/ 233 h 262"/>
                <a:gd name="T8" fmla="*/ 538 w 738"/>
                <a:gd name="T9" fmla="*/ 223 h 262"/>
                <a:gd name="T10" fmla="*/ 561 w 738"/>
                <a:gd name="T11" fmla="*/ 212 h 262"/>
                <a:gd name="T12" fmla="*/ 580 w 738"/>
                <a:gd name="T13" fmla="*/ 199 h 262"/>
                <a:gd name="T14" fmla="*/ 600 w 738"/>
                <a:gd name="T15" fmla="*/ 186 h 262"/>
                <a:gd name="T16" fmla="*/ 619 w 738"/>
                <a:gd name="T17" fmla="*/ 171 h 262"/>
                <a:gd name="T18" fmla="*/ 636 w 738"/>
                <a:gd name="T19" fmla="*/ 155 h 262"/>
                <a:gd name="T20" fmla="*/ 653 w 738"/>
                <a:gd name="T21" fmla="*/ 139 h 262"/>
                <a:gd name="T22" fmla="*/ 669 w 738"/>
                <a:gd name="T23" fmla="*/ 121 h 262"/>
                <a:gd name="T24" fmla="*/ 683 w 738"/>
                <a:gd name="T25" fmla="*/ 103 h 262"/>
                <a:gd name="T26" fmla="*/ 696 w 738"/>
                <a:gd name="T27" fmla="*/ 83 h 262"/>
                <a:gd name="T28" fmla="*/ 708 w 738"/>
                <a:gd name="T29" fmla="*/ 64 h 262"/>
                <a:gd name="T30" fmla="*/ 720 w 738"/>
                <a:gd name="T31" fmla="*/ 43 h 262"/>
                <a:gd name="T32" fmla="*/ 729 w 738"/>
                <a:gd name="T33" fmla="*/ 21 h 262"/>
                <a:gd name="T34" fmla="*/ 738 w 738"/>
                <a:gd name="T35" fmla="*/ 0 h 262"/>
                <a:gd name="T36" fmla="*/ 0 w 738"/>
                <a:gd name="T37" fmla="*/ 0 h 262"/>
                <a:gd name="T38" fmla="*/ 0 w 738"/>
                <a:gd name="T39" fmla="*/ 0 h 262"/>
                <a:gd name="T40" fmla="*/ 7 w 738"/>
                <a:gd name="T41" fmla="*/ 17 h 262"/>
                <a:gd name="T42" fmla="*/ 15 w 738"/>
                <a:gd name="T43" fmla="*/ 35 h 262"/>
                <a:gd name="T44" fmla="*/ 22 w 738"/>
                <a:gd name="T45" fmla="*/ 51 h 262"/>
                <a:gd name="T46" fmla="*/ 31 w 738"/>
                <a:gd name="T47" fmla="*/ 68 h 262"/>
                <a:gd name="T48" fmla="*/ 41 w 738"/>
                <a:gd name="T49" fmla="*/ 83 h 262"/>
                <a:gd name="T50" fmla="*/ 51 w 738"/>
                <a:gd name="T51" fmla="*/ 98 h 262"/>
                <a:gd name="T52" fmla="*/ 61 w 738"/>
                <a:gd name="T53" fmla="*/ 113 h 262"/>
                <a:gd name="T54" fmla="*/ 73 w 738"/>
                <a:gd name="T55" fmla="*/ 126 h 262"/>
                <a:gd name="T56" fmla="*/ 86 w 738"/>
                <a:gd name="T57" fmla="*/ 141 h 262"/>
                <a:gd name="T58" fmla="*/ 98 w 738"/>
                <a:gd name="T59" fmla="*/ 152 h 262"/>
                <a:gd name="T60" fmla="*/ 111 w 738"/>
                <a:gd name="T61" fmla="*/ 165 h 262"/>
                <a:gd name="T62" fmla="*/ 125 w 738"/>
                <a:gd name="T63" fmla="*/ 177 h 262"/>
                <a:gd name="T64" fmla="*/ 140 w 738"/>
                <a:gd name="T65" fmla="*/ 188 h 262"/>
                <a:gd name="T66" fmla="*/ 154 w 738"/>
                <a:gd name="T67" fmla="*/ 198 h 262"/>
                <a:gd name="T68" fmla="*/ 170 w 738"/>
                <a:gd name="T69" fmla="*/ 207 h 262"/>
                <a:gd name="T70" fmla="*/ 185 w 738"/>
                <a:gd name="T71" fmla="*/ 216 h 262"/>
                <a:gd name="T72" fmla="*/ 201 w 738"/>
                <a:gd name="T73" fmla="*/ 224 h 262"/>
                <a:gd name="T74" fmla="*/ 217 w 738"/>
                <a:gd name="T75" fmla="*/ 232 h 262"/>
                <a:gd name="T76" fmla="*/ 233 w 738"/>
                <a:gd name="T77" fmla="*/ 238 h 262"/>
                <a:gd name="T78" fmla="*/ 250 w 738"/>
                <a:gd name="T79" fmla="*/ 244 h 262"/>
                <a:gd name="T80" fmla="*/ 267 w 738"/>
                <a:gd name="T81" fmla="*/ 249 h 262"/>
                <a:gd name="T82" fmla="*/ 286 w 738"/>
                <a:gd name="T83" fmla="*/ 253 h 262"/>
                <a:gd name="T84" fmla="*/ 303 w 738"/>
                <a:gd name="T85" fmla="*/ 257 h 262"/>
                <a:gd name="T86" fmla="*/ 321 w 738"/>
                <a:gd name="T87" fmla="*/ 259 h 262"/>
                <a:gd name="T88" fmla="*/ 339 w 738"/>
                <a:gd name="T89" fmla="*/ 262 h 262"/>
                <a:gd name="T90" fmla="*/ 357 w 738"/>
                <a:gd name="T91" fmla="*/ 262 h 262"/>
                <a:gd name="T92" fmla="*/ 376 w 738"/>
                <a:gd name="T93" fmla="*/ 262 h 262"/>
                <a:gd name="T94" fmla="*/ 395 w 738"/>
                <a:gd name="T95" fmla="*/ 262 h 262"/>
                <a:gd name="T96" fmla="*/ 413 w 738"/>
                <a:gd name="T97" fmla="*/ 259 h 262"/>
                <a:gd name="T98" fmla="*/ 432 w 738"/>
                <a:gd name="T99" fmla="*/ 257 h 262"/>
                <a:gd name="T100" fmla="*/ 450 w 738"/>
                <a:gd name="T101" fmla="*/ 254 h 262"/>
                <a:gd name="T102" fmla="*/ 469 w 738"/>
                <a:gd name="T103" fmla="*/ 249 h 262"/>
                <a:gd name="T104" fmla="*/ 4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469" y="249"/>
                  </a:moveTo>
                  <a:lnTo>
                    <a:pt x="469" y="249"/>
                  </a:lnTo>
                  <a:lnTo>
                    <a:pt x="493" y="242"/>
                  </a:lnTo>
                  <a:lnTo>
                    <a:pt x="516" y="233"/>
                  </a:lnTo>
                  <a:lnTo>
                    <a:pt x="538" y="223"/>
                  </a:lnTo>
                  <a:lnTo>
                    <a:pt x="561" y="212"/>
                  </a:lnTo>
                  <a:lnTo>
                    <a:pt x="580" y="199"/>
                  </a:lnTo>
                  <a:lnTo>
                    <a:pt x="600" y="186"/>
                  </a:lnTo>
                  <a:lnTo>
                    <a:pt x="619" y="171"/>
                  </a:lnTo>
                  <a:lnTo>
                    <a:pt x="636" y="155"/>
                  </a:lnTo>
                  <a:lnTo>
                    <a:pt x="653" y="139"/>
                  </a:lnTo>
                  <a:lnTo>
                    <a:pt x="669" y="121"/>
                  </a:lnTo>
                  <a:lnTo>
                    <a:pt x="683" y="103"/>
                  </a:lnTo>
                  <a:lnTo>
                    <a:pt x="696" y="83"/>
                  </a:lnTo>
                  <a:lnTo>
                    <a:pt x="708" y="64"/>
                  </a:lnTo>
                  <a:lnTo>
                    <a:pt x="720" y="43"/>
                  </a:lnTo>
                  <a:lnTo>
                    <a:pt x="729" y="21"/>
                  </a:lnTo>
                  <a:lnTo>
                    <a:pt x="738" y="0"/>
                  </a:lnTo>
                  <a:lnTo>
                    <a:pt x="0" y="0"/>
                  </a:lnTo>
                  <a:lnTo>
                    <a:pt x="0" y="0"/>
                  </a:lnTo>
                  <a:lnTo>
                    <a:pt x="7" y="17"/>
                  </a:lnTo>
                  <a:lnTo>
                    <a:pt x="15" y="35"/>
                  </a:lnTo>
                  <a:lnTo>
                    <a:pt x="22" y="51"/>
                  </a:lnTo>
                  <a:lnTo>
                    <a:pt x="31" y="68"/>
                  </a:lnTo>
                  <a:lnTo>
                    <a:pt x="41" y="83"/>
                  </a:lnTo>
                  <a:lnTo>
                    <a:pt x="51" y="98"/>
                  </a:lnTo>
                  <a:lnTo>
                    <a:pt x="61" y="113"/>
                  </a:lnTo>
                  <a:lnTo>
                    <a:pt x="73" y="126"/>
                  </a:lnTo>
                  <a:lnTo>
                    <a:pt x="86" y="141"/>
                  </a:lnTo>
                  <a:lnTo>
                    <a:pt x="98" y="152"/>
                  </a:lnTo>
                  <a:lnTo>
                    <a:pt x="111" y="165"/>
                  </a:lnTo>
                  <a:lnTo>
                    <a:pt x="125" y="177"/>
                  </a:lnTo>
                  <a:lnTo>
                    <a:pt x="140" y="188"/>
                  </a:lnTo>
                  <a:lnTo>
                    <a:pt x="154" y="198"/>
                  </a:lnTo>
                  <a:lnTo>
                    <a:pt x="170" y="207"/>
                  </a:lnTo>
                  <a:lnTo>
                    <a:pt x="185" y="216"/>
                  </a:lnTo>
                  <a:lnTo>
                    <a:pt x="201" y="224"/>
                  </a:lnTo>
                  <a:lnTo>
                    <a:pt x="217" y="232"/>
                  </a:lnTo>
                  <a:lnTo>
                    <a:pt x="233" y="238"/>
                  </a:lnTo>
                  <a:lnTo>
                    <a:pt x="250" y="244"/>
                  </a:lnTo>
                  <a:lnTo>
                    <a:pt x="267" y="249"/>
                  </a:lnTo>
                  <a:lnTo>
                    <a:pt x="286" y="253"/>
                  </a:lnTo>
                  <a:lnTo>
                    <a:pt x="303" y="257"/>
                  </a:lnTo>
                  <a:lnTo>
                    <a:pt x="321" y="259"/>
                  </a:lnTo>
                  <a:lnTo>
                    <a:pt x="339" y="262"/>
                  </a:lnTo>
                  <a:lnTo>
                    <a:pt x="357" y="262"/>
                  </a:lnTo>
                  <a:lnTo>
                    <a:pt x="376" y="262"/>
                  </a:lnTo>
                  <a:lnTo>
                    <a:pt x="395" y="262"/>
                  </a:lnTo>
                  <a:lnTo>
                    <a:pt x="413" y="259"/>
                  </a:lnTo>
                  <a:lnTo>
                    <a:pt x="432" y="257"/>
                  </a:lnTo>
                  <a:lnTo>
                    <a:pt x="450" y="254"/>
                  </a:lnTo>
                  <a:lnTo>
                    <a:pt x="469" y="249"/>
                  </a:lnTo>
                  <a:lnTo>
                    <a:pt x="4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 name="Freeform 101"/>
            <p:cNvSpPr>
              <a:spLocks/>
            </p:cNvSpPr>
            <p:nvPr userDrawn="1"/>
          </p:nvSpPr>
          <p:spPr bwMode="auto">
            <a:xfrm>
              <a:off x="1172" y="332"/>
              <a:ext cx="176" cy="121"/>
            </a:xfrm>
            <a:custGeom>
              <a:avLst/>
              <a:gdLst>
                <a:gd name="T0" fmla="*/ 441 w 702"/>
                <a:gd name="T1" fmla="*/ 472 h 483"/>
                <a:gd name="T2" fmla="*/ 475 w 702"/>
                <a:gd name="T3" fmla="*/ 461 h 483"/>
                <a:gd name="T4" fmla="*/ 508 w 702"/>
                <a:gd name="T5" fmla="*/ 447 h 483"/>
                <a:gd name="T6" fmla="*/ 538 w 702"/>
                <a:gd name="T7" fmla="*/ 430 h 483"/>
                <a:gd name="T8" fmla="*/ 566 w 702"/>
                <a:gd name="T9" fmla="*/ 410 h 483"/>
                <a:gd name="T10" fmla="*/ 592 w 702"/>
                <a:gd name="T11" fmla="*/ 388 h 483"/>
                <a:gd name="T12" fmla="*/ 616 w 702"/>
                <a:gd name="T13" fmla="*/ 363 h 483"/>
                <a:gd name="T14" fmla="*/ 637 w 702"/>
                <a:gd name="T15" fmla="*/ 336 h 483"/>
                <a:gd name="T16" fmla="*/ 655 w 702"/>
                <a:gd name="T17" fmla="*/ 309 h 483"/>
                <a:gd name="T18" fmla="*/ 669 w 702"/>
                <a:gd name="T19" fmla="*/ 279 h 483"/>
                <a:gd name="T20" fmla="*/ 682 w 702"/>
                <a:gd name="T21" fmla="*/ 248 h 483"/>
                <a:gd name="T22" fmla="*/ 691 w 702"/>
                <a:gd name="T23" fmla="*/ 215 h 483"/>
                <a:gd name="T24" fmla="*/ 698 w 702"/>
                <a:gd name="T25" fmla="*/ 181 h 483"/>
                <a:gd name="T26" fmla="*/ 702 w 702"/>
                <a:gd name="T27" fmla="*/ 147 h 483"/>
                <a:gd name="T28" fmla="*/ 701 w 702"/>
                <a:gd name="T29" fmla="*/ 112 h 483"/>
                <a:gd name="T30" fmla="*/ 697 w 702"/>
                <a:gd name="T31" fmla="*/ 77 h 483"/>
                <a:gd name="T32" fmla="*/ 690 w 702"/>
                <a:gd name="T33" fmla="*/ 42 h 483"/>
                <a:gd name="T34" fmla="*/ 686 w 702"/>
                <a:gd name="T35" fmla="*/ 31 h 483"/>
                <a:gd name="T36" fmla="*/ 673 w 702"/>
                <a:gd name="T37" fmla="*/ 0 h 483"/>
                <a:gd name="T38" fmla="*/ 27 w 702"/>
                <a:gd name="T39" fmla="*/ 0 h 483"/>
                <a:gd name="T40" fmla="*/ 10 w 702"/>
                <a:gd name="T41" fmla="*/ 52 h 483"/>
                <a:gd name="T42" fmla="*/ 1 w 702"/>
                <a:gd name="T43" fmla="*/ 108 h 483"/>
                <a:gd name="T44" fmla="*/ 1 w 702"/>
                <a:gd name="T45" fmla="*/ 165 h 483"/>
                <a:gd name="T46" fmla="*/ 11 w 702"/>
                <a:gd name="T47" fmla="*/ 224 h 483"/>
                <a:gd name="T48" fmla="*/ 16 w 702"/>
                <a:gd name="T49" fmla="*/ 241 h 483"/>
                <a:gd name="T50" fmla="*/ 30 w 702"/>
                <a:gd name="T51" fmla="*/ 275 h 483"/>
                <a:gd name="T52" fmla="*/ 45 w 702"/>
                <a:gd name="T53" fmla="*/ 306 h 483"/>
                <a:gd name="T54" fmla="*/ 63 w 702"/>
                <a:gd name="T55" fmla="*/ 335 h 483"/>
                <a:gd name="T56" fmla="*/ 84 w 702"/>
                <a:gd name="T57" fmla="*/ 362 h 483"/>
                <a:gd name="T58" fmla="*/ 108 w 702"/>
                <a:gd name="T59" fmla="*/ 387 h 483"/>
                <a:gd name="T60" fmla="*/ 134 w 702"/>
                <a:gd name="T61" fmla="*/ 409 h 483"/>
                <a:gd name="T62" fmla="*/ 161 w 702"/>
                <a:gd name="T63" fmla="*/ 429 h 483"/>
                <a:gd name="T64" fmla="*/ 190 w 702"/>
                <a:gd name="T65" fmla="*/ 444 h 483"/>
                <a:gd name="T66" fmla="*/ 221 w 702"/>
                <a:gd name="T67" fmla="*/ 459 h 483"/>
                <a:gd name="T68" fmla="*/ 252 w 702"/>
                <a:gd name="T69" fmla="*/ 470 h 483"/>
                <a:gd name="T70" fmla="*/ 285 w 702"/>
                <a:gd name="T71" fmla="*/ 478 h 483"/>
                <a:gd name="T72" fmla="*/ 319 w 702"/>
                <a:gd name="T73" fmla="*/ 482 h 483"/>
                <a:gd name="T74" fmla="*/ 354 w 702"/>
                <a:gd name="T75" fmla="*/ 483 h 483"/>
                <a:gd name="T76" fmla="*/ 389 w 702"/>
                <a:gd name="T77" fmla="*/ 482 h 483"/>
                <a:gd name="T78" fmla="*/ 424 w 702"/>
                <a:gd name="T79" fmla="*/ 476 h 483"/>
                <a:gd name="T80" fmla="*/ 44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441" y="472"/>
                  </a:moveTo>
                  <a:lnTo>
                    <a:pt x="441" y="472"/>
                  </a:lnTo>
                  <a:lnTo>
                    <a:pt x="458" y="466"/>
                  </a:lnTo>
                  <a:lnTo>
                    <a:pt x="475" y="461"/>
                  </a:lnTo>
                  <a:lnTo>
                    <a:pt x="492" y="455"/>
                  </a:lnTo>
                  <a:lnTo>
                    <a:pt x="508" y="447"/>
                  </a:lnTo>
                  <a:lnTo>
                    <a:pt x="523" y="439"/>
                  </a:lnTo>
                  <a:lnTo>
                    <a:pt x="538" y="430"/>
                  </a:lnTo>
                  <a:lnTo>
                    <a:pt x="552" y="420"/>
                  </a:lnTo>
                  <a:lnTo>
                    <a:pt x="566" y="410"/>
                  </a:lnTo>
                  <a:lnTo>
                    <a:pt x="579" y="399"/>
                  </a:lnTo>
                  <a:lnTo>
                    <a:pt x="592" y="388"/>
                  </a:lnTo>
                  <a:lnTo>
                    <a:pt x="604" y="375"/>
                  </a:lnTo>
                  <a:lnTo>
                    <a:pt x="616" y="363"/>
                  </a:lnTo>
                  <a:lnTo>
                    <a:pt x="626" y="350"/>
                  </a:lnTo>
                  <a:lnTo>
                    <a:pt x="637" y="336"/>
                  </a:lnTo>
                  <a:lnTo>
                    <a:pt x="646" y="323"/>
                  </a:lnTo>
                  <a:lnTo>
                    <a:pt x="655" y="309"/>
                  </a:lnTo>
                  <a:lnTo>
                    <a:pt x="663" y="293"/>
                  </a:lnTo>
                  <a:lnTo>
                    <a:pt x="669" y="279"/>
                  </a:lnTo>
                  <a:lnTo>
                    <a:pt x="677" y="263"/>
                  </a:lnTo>
                  <a:lnTo>
                    <a:pt x="682" y="248"/>
                  </a:lnTo>
                  <a:lnTo>
                    <a:pt x="688" y="231"/>
                  </a:lnTo>
                  <a:lnTo>
                    <a:pt x="691" y="215"/>
                  </a:lnTo>
                  <a:lnTo>
                    <a:pt x="695" y="198"/>
                  </a:lnTo>
                  <a:lnTo>
                    <a:pt x="698" y="181"/>
                  </a:lnTo>
                  <a:lnTo>
                    <a:pt x="701" y="164"/>
                  </a:lnTo>
                  <a:lnTo>
                    <a:pt x="702" y="147"/>
                  </a:lnTo>
                  <a:lnTo>
                    <a:pt x="702" y="129"/>
                  </a:lnTo>
                  <a:lnTo>
                    <a:pt x="701" y="112"/>
                  </a:lnTo>
                  <a:lnTo>
                    <a:pt x="699" y="95"/>
                  </a:lnTo>
                  <a:lnTo>
                    <a:pt x="697" y="77"/>
                  </a:lnTo>
                  <a:lnTo>
                    <a:pt x="694" y="60"/>
                  </a:lnTo>
                  <a:lnTo>
                    <a:pt x="690" y="42"/>
                  </a:lnTo>
                  <a:lnTo>
                    <a:pt x="690" y="42"/>
                  </a:lnTo>
                  <a:lnTo>
                    <a:pt x="686" y="31"/>
                  </a:lnTo>
                  <a:lnTo>
                    <a:pt x="682" y="21"/>
                  </a:lnTo>
                  <a:lnTo>
                    <a:pt x="673" y="0"/>
                  </a:lnTo>
                  <a:lnTo>
                    <a:pt x="27" y="0"/>
                  </a:lnTo>
                  <a:lnTo>
                    <a:pt x="27" y="0"/>
                  </a:lnTo>
                  <a:lnTo>
                    <a:pt x="18" y="26"/>
                  </a:lnTo>
                  <a:lnTo>
                    <a:pt x="10" y="52"/>
                  </a:lnTo>
                  <a:lnTo>
                    <a:pt x="5" y="81"/>
                  </a:lnTo>
                  <a:lnTo>
                    <a:pt x="1" y="108"/>
                  </a:lnTo>
                  <a:lnTo>
                    <a:pt x="0" y="137"/>
                  </a:lnTo>
                  <a:lnTo>
                    <a:pt x="1" y="165"/>
                  </a:lnTo>
                  <a:lnTo>
                    <a:pt x="5" y="194"/>
                  </a:lnTo>
                  <a:lnTo>
                    <a:pt x="11" y="224"/>
                  </a:lnTo>
                  <a:lnTo>
                    <a:pt x="11" y="224"/>
                  </a:lnTo>
                  <a:lnTo>
                    <a:pt x="16" y="241"/>
                  </a:lnTo>
                  <a:lnTo>
                    <a:pt x="23" y="258"/>
                  </a:lnTo>
                  <a:lnTo>
                    <a:pt x="30" y="275"/>
                  </a:lnTo>
                  <a:lnTo>
                    <a:pt x="36" y="291"/>
                  </a:lnTo>
                  <a:lnTo>
                    <a:pt x="45" y="306"/>
                  </a:lnTo>
                  <a:lnTo>
                    <a:pt x="54" y="321"/>
                  </a:lnTo>
                  <a:lnTo>
                    <a:pt x="63" y="335"/>
                  </a:lnTo>
                  <a:lnTo>
                    <a:pt x="74" y="349"/>
                  </a:lnTo>
                  <a:lnTo>
                    <a:pt x="84" y="362"/>
                  </a:lnTo>
                  <a:lnTo>
                    <a:pt x="96" y="374"/>
                  </a:lnTo>
                  <a:lnTo>
                    <a:pt x="108" y="387"/>
                  </a:lnTo>
                  <a:lnTo>
                    <a:pt x="121" y="397"/>
                  </a:lnTo>
                  <a:lnTo>
                    <a:pt x="134" y="409"/>
                  </a:lnTo>
                  <a:lnTo>
                    <a:pt x="147" y="418"/>
                  </a:lnTo>
                  <a:lnTo>
                    <a:pt x="161" y="429"/>
                  </a:lnTo>
                  <a:lnTo>
                    <a:pt x="175" y="436"/>
                  </a:lnTo>
                  <a:lnTo>
                    <a:pt x="190" y="444"/>
                  </a:lnTo>
                  <a:lnTo>
                    <a:pt x="205" y="452"/>
                  </a:lnTo>
                  <a:lnTo>
                    <a:pt x="221" y="459"/>
                  </a:lnTo>
                  <a:lnTo>
                    <a:pt x="237" y="465"/>
                  </a:lnTo>
                  <a:lnTo>
                    <a:pt x="252" y="470"/>
                  </a:lnTo>
                  <a:lnTo>
                    <a:pt x="269" y="474"/>
                  </a:lnTo>
                  <a:lnTo>
                    <a:pt x="285" y="478"/>
                  </a:lnTo>
                  <a:lnTo>
                    <a:pt x="302" y="481"/>
                  </a:lnTo>
                  <a:lnTo>
                    <a:pt x="319" y="482"/>
                  </a:lnTo>
                  <a:lnTo>
                    <a:pt x="337" y="483"/>
                  </a:lnTo>
                  <a:lnTo>
                    <a:pt x="354" y="483"/>
                  </a:lnTo>
                  <a:lnTo>
                    <a:pt x="371" y="483"/>
                  </a:lnTo>
                  <a:lnTo>
                    <a:pt x="389" y="482"/>
                  </a:lnTo>
                  <a:lnTo>
                    <a:pt x="406" y="479"/>
                  </a:lnTo>
                  <a:lnTo>
                    <a:pt x="424" y="476"/>
                  </a:lnTo>
                  <a:lnTo>
                    <a:pt x="441" y="472"/>
                  </a:lnTo>
                  <a:lnTo>
                    <a:pt x="44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 name="Freeform 102"/>
            <p:cNvSpPr>
              <a:spLocks/>
            </p:cNvSpPr>
            <p:nvPr userDrawn="1"/>
          </p:nvSpPr>
          <p:spPr bwMode="auto">
            <a:xfrm>
              <a:off x="938" y="353"/>
              <a:ext cx="155" cy="155"/>
            </a:xfrm>
            <a:custGeom>
              <a:avLst/>
              <a:gdLst>
                <a:gd name="T0" fmla="*/ 231 w 622"/>
                <a:gd name="T1" fmla="*/ 10 h 620"/>
                <a:gd name="T2" fmla="*/ 201 w 622"/>
                <a:gd name="T3" fmla="*/ 19 h 620"/>
                <a:gd name="T4" fmla="*/ 172 w 622"/>
                <a:gd name="T5" fmla="*/ 32 h 620"/>
                <a:gd name="T6" fmla="*/ 120 w 622"/>
                <a:gd name="T7" fmla="*/ 65 h 620"/>
                <a:gd name="T8" fmla="*/ 77 w 622"/>
                <a:gd name="T9" fmla="*/ 107 h 620"/>
                <a:gd name="T10" fmla="*/ 42 w 622"/>
                <a:gd name="T11" fmla="*/ 155 h 620"/>
                <a:gd name="T12" fmla="*/ 17 w 622"/>
                <a:gd name="T13" fmla="*/ 209 h 620"/>
                <a:gd name="T14" fmla="*/ 4 w 622"/>
                <a:gd name="T15" fmla="*/ 267 h 620"/>
                <a:gd name="T16" fmla="*/ 2 w 622"/>
                <a:gd name="T17" fmla="*/ 328 h 620"/>
                <a:gd name="T18" fmla="*/ 4 w 622"/>
                <a:gd name="T19" fmla="*/ 359 h 620"/>
                <a:gd name="T20" fmla="*/ 11 w 622"/>
                <a:gd name="T21" fmla="*/ 391 h 620"/>
                <a:gd name="T22" fmla="*/ 16 w 622"/>
                <a:gd name="T23" fmla="*/ 406 h 620"/>
                <a:gd name="T24" fmla="*/ 28 w 622"/>
                <a:gd name="T25" fmla="*/ 435 h 620"/>
                <a:gd name="T26" fmla="*/ 49 w 622"/>
                <a:gd name="T27" fmla="*/ 475 h 620"/>
                <a:gd name="T28" fmla="*/ 86 w 622"/>
                <a:gd name="T29" fmla="*/ 523 h 620"/>
                <a:gd name="T30" fmla="*/ 131 w 622"/>
                <a:gd name="T31" fmla="*/ 563 h 620"/>
                <a:gd name="T32" fmla="*/ 183 w 622"/>
                <a:gd name="T33" fmla="*/ 592 h 620"/>
                <a:gd name="T34" fmla="*/ 239 w 622"/>
                <a:gd name="T35" fmla="*/ 612 h 620"/>
                <a:gd name="T36" fmla="*/ 299 w 622"/>
                <a:gd name="T37" fmla="*/ 620 h 620"/>
                <a:gd name="T38" fmla="*/ 346 w 622"/>
                <a:gd name="T39" fmla="*/ 619 h 620"/>
                <a:gd name="T40" fmla="*/ 376 w 622"/>
                <a:gd name="T41" fmla="*/ 613 h 620"/>
                <a:gd name="T42" fmla="*/ 391 w 622"/>
                <a:gd name="T43" fmla="*/ 609 h 620"/>
                <a:gd name="T44" fmla="*/ 423 w 622"/>
                <a:gd name="T45" fmla="*/ 600 h 620"/>
                <a:gd name="T46" fmla="*/ 451 w 622"/>
                <a:gd name="T47" fmla="*/ 587 h 620"/>
                <a:gd name="T48" fmla="*/ 502 w 622"/>
                <a:gd name="T49" fmla="*/ 555 h 620"/>
                <a:gd name="T50" fmla="*/ 546 w 622"/>
                <a:gd name="T51" fmla="*/ 514 h 620"/>
                <a:gd name="T52" fmla="*/ 580 w 622"/>
                <a:gd name="T53" fmla="*/ 465 h 620"/>
                <a:gd name="T54" fmla="*/ 605 w 622"/>
                <a:gd name="T55" fmla="*/ 411 h 620"/>
                <a:gd name="T56" fmla="*/ 619 w 622"/>
                <a:gd name="T57" fmla="*/ 353 h 620"/>
                <a:gd name="T58" fmla="*/ 622 w 622"/>
                <a:gd name="T59" fmla="*/ 292 h 620"/>
                <a:gd name="T60" fmla="*/ 618 w 622"/>
                <a:gd name="T61" fmla="*/ 260 h 620"/>
                <a:gd name="T62" fmla="*/ 611 w 622"/>
                <a:gd name="T63" fmla="*/ 229 h 620"/>
                <a:gd name="T64" fmla="*/ 606 w 622"/>
                <a:gd name="T65" fmla="*/ 215 h 620"/>
                <a:gd name="T66" fmla="*/ 596 w 622"/>
                <a:gd name="T67" fmla="*/ 185 h 620"/>
                <a:gd name="T68" fmla="*/ 574 w 622"/>
                <a:gd name="T69" fmla="*/ 144 h 620"/>
                <a:gd name="T70" fmla="*/ 537 w 622"/>
                <a:gd name="T71" fmla="*/ 96 h 620"/>
                <a:gd name="T72" fmla="*/ 492 w 622"/>
                <a:gd name="T73" fmla="*/ 57 h 620"/>
                <a:gd name="T74" fmla="*/ 441 w 622"/>
                <a:gd name="T75" fmla="*/ 27 h 620"/>
                <a:gd name="T76" fmla="*/ 383 w 622"/>
                <a:gd name="T77" fmla="*/ 8 h 620"/>
                <a:gd name="T78" fmla="*/ 323 w 622"/>
                <a:gd name="T79" fmla="*/ 0 h 620"/>
                <a:gd name="T80" fmla="*/ 278 w 622"/>
                <a:gd name="T81" fmla="*/ 1 h 620"/>
                <a:gd name="T82" fmla="*/ 247 w 622"/>
                <a:gd name="T83" fmla="*/ 6 h 620"/>
                <a:gd name="T84" fmla="*/ 231 w 622"/>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231" y="10"/>
                  </a:moveTo>
                  <a:lnTo>
                    <a:pt x="231" y="10"/>
                  </a:lnTo>
                  <a:lnTo>
                    <a:pt x="215" y="14"/>
                  </a:lnTo>
                  <a:lnTo>
                    <a:pt x="201" y="19"/>
                  </a:lnTo>
                  <a:lnTo>
                    <a:pt x="187" y="26"/>
                  </a:lnTo>
                  <a:lnTo>
                    <a:pt x="172" y="32"/>
                  </a:lnTo>
                  <a:lnTo>
                    <a:pt x="145" y="48"/>
                  </a:lnTo>
                  <a:lnTo>
                    <a:pt x="120" y="65"/>
                  </a:lnTo>
                  <a:lnTo>
                    <a:pt x="98" y="84"/>
                  </a:lnTo>
                  <a:lnTo>
                    <a:pt x="77" y="107"/>
                  </a:lnTo>
                  <a:lnTo>
                    <a:pt x="59" y="130"/>
                  </a:lnTo>
                  <a:lnTo>
                    <a:pt x="42" y="155"/>
                  </a:lnTo>
                  <a:lnTo>
                    <a:pt x="29" y="181"/>
                  </a:lnTo>
                  <a:lnTo>
                    <a:pt x="17" y="209"/>
                  </a:lnTo>
                  <a:lnTo>
                    <a:pt x="9" y="238"/>
                  </a:lnTo>
                  <a:lnTo>
                    <a:pt x="4" y="267"/>
                  </a:lnTo>
                  <a:lnTo>
                    <a:pt x="0" y="298"/>
                  </a:lnTo>
                  <a:lnTo>
                    <a:pt x="2" y="328"/>
                  </a:lnTo>
                  <a:lnTo>
                    <a:pt x="3" y="344"/>
                  </a:lnTo>
                  <a:lnTo>
                    <a:pt x="4" y="359"/>
                  </a:lnTo>
                  <a:lnTo>
                    <a:pt x="8" y="375"/>
                  </a:lnTo>
                  <a:lnTo>
                    <a:pt x="11" y="391"/>
                  </a:lnTo>
                  <a:lnTo>
                    <a:pt x="11" y="391"/>
                  </a:lnTo>
                  <a:lnTo>
                    <a:pt x="16" y="406"/>
                  </a:lnTo>
                  <a:lnTo>
                    <a:pt x="21" y="421"/>
                  </a:lnTo>
                  <a:lnTo>
                    <a:pt x="28" y="435"/>
                  </a:lnTo>
                  <a:lnTo>
                    <a:pt x="34" y="449"/>
                  </a:lnTo>
                  <a:lnTo>
                    <a:pt x="49" y="475"/>
                  </a:lnTo>
                  <a:lnTo>
                    <a:pt x="67" y="501"/>
                  </a:lnTo>
                  <a:lnTo>
                    <a:pt x="86" y="523"/>
                  </a:lnTo>
                  <a:lnTo>
                    <a:pt x="107" y="544"/>
                  </a:lnTo>
                  <a:lnTo>
                    <a:pt x="131" y="563"/>
                  </a:lnTo>
                  <a:lnTo>
                    <a:pt x="157" y="579"/>
                  </a:lnTo>
                  <a:lnTo>
                    <a:pt x="183" y="592"/>
                  </a:lnTo>
                  <a:lnTo>
                    <a:pt x="210" y="603"/>
                  </a:lnTo>
                  <a:lnTo>
                    <a:pt x="239" y="612"/>
                  </a:lnTo>
                  <a:lnTo>
                    <a:pt x="269" y="617"/>
                  </a:lnTo>
                  <a:lnTo>
                    <a:pt x="299" y="620"/>
                  </a:lnTo>
                  <a:lnTo>
                    <a:pt x="330" y="620"/>
                  </a:lnTo>
                  <a:lnTo>
                    <a:pt x="346" y="619"/>
                  </a:lnTo>
                  <a:lnTo>
                    <a:pt x="361" y="616"/>
                  </a:lnTo>
                  <a:lnTo>
                    <a:pt x="376" y="613"/>
                  </a:lnTo>
                  <a:lnTo>
                    <a:pt x="391" y="609"/>
                  </a:lnTo>
                  <a:lnTo>
                    <a:pt x="391" y="609"/>
                  </a:lnTo>
                  <a:lnTo>
                    <a:pt x="407" y="606"/>
                  </a:lnTo>
                  <a:lnTo>
                    <a:pt x="423" y="600"/>
                  </a:lnTo>
                  <a:lnTo>
                    <a:pt x="437" y="594"/>
                  </a:lnTo>
                  <a:lnTo>
                    <a:pt x="451" y="587"/>
                  </a:lnTo>
                  <a:lnTo>
                    <a:pt x="477" y="573"/>
                  </a:lnTo>
                  <a:lnTo>
                    <a:pt x="502" y="555"/>
                  </a:lnTo>
                  <a:lnTo>
                    <a:pt x="525" y="535"/>
                  </a:lnTo>
                  <a:lnTo>
                    <a:pt x="546" y="514"/>
                  </a:lnTo>
                  <a:lnTo>
                    <a:pt x="565" y="491"/>
                  </a:lnTo>
                  <a:lnTo>
                    <a:pt x="580" y="465"/>
                  </a:lnTo>
                  <a:lnTo>
                    <a:pt x="595" y="439"/>
                  </a:lnTo>
                  <a:lnTo>
                    <a:pt x="605" y="411"/>
                  </a:lnTo>
                  <a:lnTo>
                    <a:pt x="614" y="383"/>
                  </a:lnTo>
                  <a:lnTo>
                    <a:pt x="619" y="353"/>
                  </a:lnTo>
                  <a:lnTo>
                    <a:pt x="622" y="323"/>
                  </a:lnTo>
                  <a:lnTo>
                    <a:pt x="622" y="292"/>
                  </a:lnTo>
                  <a:lnTo>
                    <a:pt x="621" y="276"/>
                  </a:lnTo>
                  <a:lnTo>
                    <a:pt x="618" y="260"/>
                  </a:lnTo>
                  <a:lnTo>
                    <a:pt x="615" y="245"/>
                  </a:lnTo>
                  <a:lnTo>
                    <a:pt x="611" y="229"/>
                  </a:lnTo>
                  <a:lnTo>
                    <a:pt x="611" y="229"/>
                  </a:lnTo>
                  <a:lnTo>
                    <a:pt x="606" y="215"/>
                  </a:lnTo>
                  <a:lnTo>
                    <a:pt x="601" y="199"/>
                  </a:lnTo>
                  <a:lnTo>
                    <a:pt x="596" y="185"/>
                  </a:lnTo>
                  <a:lnTo>
                    <a:pt x="589" y="170"/>
                  </a:lnTo>
                  <a:lnTo>
                    <a:pt x="574" y="144"/>
                  </a:lnTo>
                  <a:lnTo>
                    <a:pt x="557" y="120"/>
                  </a:lnTo>
                  <a:lnTo>
                    <a:pt x="537" y="96"/>
                  </a:lnTo>
                  <a:lnTo>
                    <a:pt x="515" y="75"/>
                  </a:lnTo>
                  <a:lnTo>
                    <a:pt x="492" y="57"/>
                  </a:lnTo>
                  <a:lnTo>
                    <a:pt x="467" y="41"/>
                  </a:lnTo>
                  <a:lnTo>
                    <a:pt x="441" y="27"/>
                  </a:lnTo>
                  <a:lnTo>
                    <a:pt x="412" y="17"/>
                  </a:lnTo>
                  <a:lnTo>
                    <a:pt x="383" y="8"/>
                  </a:lnTo>
                  <a:lnTo>
                    <a:pt x="353" y="2"/>
                  </a:lnTo>
                  <a:lnTo>
                    <a:pt x="323" y="0"/>
                  </a:lnTo>
                  <a:lnTo>
                    <a:pt x="293" y="0"/>
                  </a:lnTo>
                  <a:lnTo>
                    <a:pt x="278" y="1"/>
                  </a:lnTo>
                  <a:lnTo>
                    <a:pt x="262" y="4"/>
                  </a:lnTo>
                  <a:lnTo>
                    <a:pt x="247" y="6"/>
                  </a:lnTo>
                  <a:lnTo>
                    <a:pt x="231" y="10"/>
                  </a:lnTo>
                  <a:lnTo>
                    <a:pt x="23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 name="Freeform 103"/>
            <p:cNvSpPr>
              <a:spLocks/>
            </p:cNvSpPr>
            <p:nvPr userDrawn="1"/>
          </p:nvSpPr>
          <p:spPr bwMode="auto">
            <a:xfrm>
              <a:off x="703" y="429"/>
              <a:ext cx="135" cy="135"/>
            </a:xfrm>
            <a:custGeom>
              <a:avLst/>
              <a:gdLst>
                <a:gd name="T0" fmla="*/ 200 w 540"/>
                <a:gd name="T1" fmla="*/ 9 h 539"/>
                <a:gd name="T2" fmla="*/ 149 w 540"/>
                <a:gd name="T3" fmla="*/ 29 h 539"/>
                <a:gd name="T4" fmla="*/ 105 w 540"/>
                <a:gd name="T5" fmla="*/ 57 h 539"/>
                <a:gd name="T6" fmla="*/ 67 w 540"/>
                <a:gd name="T7" fmla="*/ 92 h 539"/>
                <a:gd name="T8" fmla="*/ 37 w 540"/>
                <a:gd name="T9" fmla="*/ 135 h 539"/>
                <a:gd name="T10" fmla="*/ 15 w 540"/>
                <a:gd name="T11" fmla="*/ 182 h 539"/>
                <a:gd name="T12" fmla="*/ 3 w 540"/>
                <a:gd name="T13" fmla="*/ 233 h 539"/>
                <a:gd name="T14" fmla="*/ 0 w 540"/>
                <a:gd name="T15" fmla="*/ 285 h 539"/>
                <a:gd name="T16" fmla="*/ 10 w 540"/>
                <a:gd name="T17" fmla="*/ 340 h 539"/>
                <a:gd name="T18" fmla="*/ 17 w 540"/>
                <a:gd name="T19" fmla="*/ 366 h 539"/>
                <a:gd name="T20" fmla="*/ 42 w 540"/>
                <a:gd name="T21" fmla="*/ 414 h 539"/>
                <a:gd name="T22" fmla="*/ 75 w 540"/>
                <a:gd name="T23" fmla="*/ 456 h 539"/>
                <a:gd name="T24" fmla="*/ 114 w 540"/>
                <a:gd name="T25" fmla="*/ 490 h 539"/>
                <a:gd name="T26" fmla="*/ 158 w 540"/>
                <a:gd name="T27" fmla="*/ 516 h 539"/>
                <a:gd name="T28" fmla="*/ 208 w 540"/>
                <a:gd name="T29" fmla="*/ 533 h 539"/>
                <a:gd name="T30" fmla="*/ 260 w 540"/>
                <a:gd name="T31" fmla="*/ 539 h 539"/>
                <a:gd name="T32" fmla="*/ 313 w 540"/>
                <a:gd name="T33" fmla="*/ 537 h 539"/>
                <a:gd name="T34" fmla="*/ 340 w 540"/>
                <a:gd name="T35" fmla="*/ 530 h 539"/>
                <a:gd name="T36" fmla="*/ 391 w 540"/>
                <a:gd name="T37" fmla="*/ 512 h 539"/>
                <a:gd name="T38" fmla="*/ 436 w 540"/>
                <a:gd name="T39" fmla="*/ 483 h 539"/>
                <a:gd name="T40" fmla="*/ 473 w 540"/>
                <a:gd name="T41" fmla="*/ 447 h 539"/>
                <a:gd name="T42" fmla="*/ 503 w 540"/>
                <a:gd name="T43" fmla="*/ 405 h 539"/>
                <a:gd name="T44" fmla="*/ 526 w 540"/>
                <a:gd name="T45" fmla="*/ 358 h 539"/>
                <a:gd name="T46" fmla="*/ 537 w 540"/>
                <a:gd name="T47" fmla="*/ 307 h 539"/>
                <a:gd name="T48" fmla="*/ 540 w 540"/>
                <a:gd name="T49" fmla="*/ 254 h 539"/>
                <a:gd name="T50" fmla="*/ 531 w 540"/>
                <a:gd name="T51" fmla="*/ 201 h 539"/>
                <a:gd name="T52" fmla="*/ 523 w 540"/>
                <a:gd name="T53" fmla="*/ 173 h 539"/>
                <a:gd name="T54" fmla="*/ 498 w 540"/>
                <a:gd name="T55" fmla="*/ 126 h 539"/>
                <a:gd name="T56" fmla="*/ 466 w 540"/>
                <a:gd name="T57" fmla="*/ 85 h 539"/>
                <a:gd name="T58" fmla="*/ 426 w 540"/>
                <a:gd name="T59" fmla="*/ 51 h 539"/>
                <a:gd name="T60" fmla="*/ 382 w 540"/>
                <a:gd name="T61" fmla="*/ 25 h 539"/>
                <a:gd name="T62" fmla="*/ 333 w 540"/>
                <a:gd name="T63" fmla="*/ 8 h 539"/>
                <a:gd name="T64" fmla="*/ 281 w 540"/>
                <a:gd name="T65" fmla="*/ 0 h 539"/>
                <a:gd name="T66" fmla="*/ 227 w 540"/>
                <a:gd name="T67" fmla="*/ 4 h 539"/>
                <a:gd name="T68" fmla="*/ 20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200" y="9"/>
                  </a:moveTo>
                  <a:lnTo>
                    <a:pt x="200" y="9"/>
                  </a:lnTo>
                  <a:lnTo>
                    <a:pt x="174" y="18"/>
                  </a:lnTo>
                  <a:lnTo>
                    <a:pt x="149" y="29"/>
                  </a:lnTo>
                  <a:lnTo>
                    <a:pt x="125" y="42"/>
                  </a:lnTo>
                  <a:lnTo>
                    <a:pt x="105" y="57"/>
                  </a:lnTo>
                  <a:lnTo>
                    <a:pt x="84" y="74"/>
                  </a:lnTo>
                  <a:lnTo>
                    <a:pt x="67" y="92"/>
                  </a:lnTo>
                  <a:lnTo>
                    <a:pt x="50" y="113"/>
                  </a:lnTo>
                  <a:lnTo>
                    <a:pt x="37" y="135"/>
                  </a:lnTo>
                  <a:lnTo>
                    <a:pt x="24" y="158"/>
                  </a:lnTo>
                  <a:lnTo>
                    <a:pt x="15" y="182"/>
                  </a:lnTo>
                  <a:lnTo>
                    <a:pt x="7" y="207"/>
                  </a:lnTo>
                  <a:lnTo>
                    <a:pt x="3" y="233"/>
                  </a:lnTo>
                  <a:lnTo>
                    <a:pt x="0" y="259"/>
                  </a:lnTo>
                  <a:lnTo>
                    <a:pt x="0" y="285"/>
                  </a:lnTo>
                  <a:lnTo>
                    <a:pt x="3" y="313"/>
                  </a:lnTo>
                  <a:lnTo>
                    <a:pt x="10" y="340"/>
                  </a:lnTo>
                  <a:lnTo>
                    <a:pt x="10" y="340"/>
                  </a:lnTo>
                  <a:lnTo>
                    <a:pt x="17" y="366"/>
                  </a:lnTo>
                  <a:lnTo>
                    <a:pt x="29" y="391"/>
                  </a:lnTo>
                  <a:lnTo>
                    <a:pt x="42" y="414"/>
                  </a:lnTo>
                  <a:lnTo>
                    <a:pt x="56" y="436"/>
                  </a:lnTo>
                  <a:lnTo>
                    <a:pt x="75" y="456"/>
                  </a:lnTo>
                  <a:lnTo>
                    <a:pt x="93" y="474"/>
                  </a:lnTo>
                  <a:lnTo>
                    <a:pt x="114" y="490"/>
                  </a:lnTo>
                  <a:lnTo>
                    <a:pt x="135" y="504"/>
                  </a:lnTo>
                  <a:lnTo>
                    <a:pt x="158" y="516"/>
                  </a:lnTo>
                  <a:lnTo>
                    <a:pt x="183" y="525"/>
                  </a:lnTo>
                  <a:lnTo>
                    <a:pt x="208" y="533"/>
                  </a:lnTo>
                  <a:lnTo>
                    <a:pt x="234" y="538"/>
                  </a:lnTo>
                  <a:lnTo>
                    <a:pt x="260" y="539"/>
                  </a:lnTo>
                  <a:lnTo>
                    <a:pt x="286" y="539"/>
                  </a:lnTo>
                  <a:lnTo>
                    <a:pt x="313" y="537"/>
                  </a:lnTo>
                  <a:lnTo>
                    <a:pt x="340" y="530"/>
                  </a:lnTo>
                  <a:lnTo>
                    <a:pt x="340" y="530"/>
                  </a:lnTo>
                  <a:lnTo>
                    <a:pt x="367" y="522"/>
                  </a:lnTo>
                  <a:lnTo>
                    <a:pt x="391" y="512"/>
                  </a:lnTo>
                  <a:lnTo>
                    <a:pt x="415" y="498"/>
                  </a:lnTo>
                  <a:lnTo>
                    <a:pt x="436" y="483"/>
                  </a:lnTo>
                  <a:lnTo>
                    <a:pt x="456" y="466"/>
                  </a:lnTo>
                  <a:lnTo>
                    <a:pt x="473" y="447"/>
                  </a:lnTo>
                  <a:lnTo>
                    <a:pt x="490" y="427"/>
                  </a:lnTo>
                  <a:lnTo>
                    <a:pt x="503" y="405"/>
                  </a:lnTo>
                  <a:lnTo>
                    <a:pt x="516" y="382"/>
                  </a:lnTo>
                  <a:lnTo>
                    <a:pt x="526" y="358"/>
                  </a:lnTo>
                  <a:lnTo>
                    <a:pt x="533" y="333"/>
                  </a:lnTo>
                  <a:lnTo>
                    <a:pt x="537" y="307"/>
                  </a:lnTo>
                  <a:lnTo>
                    <a:pt x="540" y="281"/>
                  </a:lnTo>
                  <a:lnTo>
                    <a:pt x="540" y="254"/>
                  </a:lnTo>
                  <a:lnTo>
                    <a:pt x="537" y="227"/>
                  </a:lnTo>
                  <a:lnTo>
                    <a:pt x="531" y="201"/>
                  </a:lnTo>
                  <a:lnTo>
                    <a:pt x="531" y="201"/>
                  </a:lnTo>
                  <a:lnTo>
                    <a:pt x="523" y="173"/>
                  </a:lnTo>
                  <a:lnTo>
                    <a:pt x="511" y="148"/>
                  </a:lnTo>
                  <a:lnTo>
                    <a:pt x="498" y="126"/>
                  </a:lnTo>
                  <a:lnTo>
                    <a:pt x="484" y="104"/>
                  </a:lnTo>
                  <a:lnTo>
                    <a:pt x="466" y="85"/>
                  </a:lnTo>
                  <a:lnTo>
                    <a:pt x="447" y="66"/>
                  </a:lnTo>
                  <a:lnTo>
                    <a:pt x="426" y="51"/>
                  </a:lnTo>
                  <a:lnTo>
                    <a:pt x="406" y="36"/>
                  </a:lnTo>
                  <a:lnTo>
                    <a:pt x="382" y="25"/>
                  </a:lnTo>
                  <a:lnTo>
                    <a:pt x="357" y="14"/>
                  </a:lnTo>
                  <a:lnTo>
                    <a:pt x="333" y="8"/>
                  </a:lnTo>
                  <a:lnTo>
                    <a:pt x="308" y="3"/>
                  </a:lnTo>
                  <a:lnTo>
                    <a:pt x="281" y="0"/>
                  </a:lnTo>
                  <a:lnTo>
                    <a:pt x="254" y="0"/>
                  </a:lnTo>
                  <a:lnTo>
                    <a:pt x="227" y="4"/>
                  </a:lnTo>
                  <a:lnTo>
                    <a:pt x="200" y="9"/>
                  </a:lnTo>
                  <a:lnTo>
                    <a:pt x="20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 name="Freeform 104"/>
            <p:cNvSpPr>
              <a:spLocks/>
            </p:cNvSpPr>
            <p:nvPr userDrawn="1"/>
          </p:nvSpPr>
          <p:spPr bwMode="auto">
            <a:xfrm>
              <a:off x="469" y="504"/>
              <a:ext cx="114" cy="115"/>
            </a:xfrm>
            <a:custGeom>
              <a:avLst/>
              <a:gdLst>
                <a:gd name="T0" fmla="*/ 289 w 459"/>
                <a:gd name="T1" fmla="*/ 452 h 459"/>
                <a:gd name="T2" fmla="*/ 332 w 459"/>
                <a:gd name="T3" fmla="*/ 435 h 459"/>
                <a:gd name="T4" fmla="*/ 372 w 459"/>
                <a:gd name="T5" fmla="*/ 411 h 459"/>
                <a:gd name="T6" fmla="*/ 403 w 459"/>
                <a:gd name="T7" fmla="*/ 381 h 459"/>
                <a:gd name="T8" fmla="*/ 429 w 459"/>
                <a:gd name="T9" fmla="*/ 344 h 459"/>
                <a:gd name="T10" fmla="*/ 447 w 459"/>
                <a:gd name="T11" fmla="*/ 305 h 459"/>
                <a:gd name="T12" fmla="*/ 458 w 459"/>
                <a:gd name="T13" fmla="*/ 262 h 459"/>
                <a:gd name="T14" fmla="*/ 459 w 459"/>
                <a:gd name="T15" fmla="*/ 216 h 459"/>
                <a:gd name="T16" fmla="*/ 452 w 459"/>
                <a:gd name="T17" fmla="*/ 171 h 459"/>
                <a:gd name="T18" fmla="*/ 445 w 459"/>
                <a:gd name="T19" fmla="*/ 149 h 459"/>
                <a:gd name="T20" fmla="*/ 424 w 459"/>
                <a:gd name="T21" fmla="*/ 107 h 459"/>
                <a:gd name="T22" fmla="*/ 396 w 459"/>
                <a:gd name="T23" fmla="*/ 72 h 459"/>
                <a:gd name="T24" fmla="*/ 364 w 459"/>
                <a:gd name="T25" fmla="*/ 43 h 459"/>
                <a:gd name="T26" fmla="*/ 325 w 459"/>
                <a:gd name="T27" fmla="*/ 21 h 459"/>
                <a:gd name="T28" fmla="*/ 283 w 459"/>
                <a:gd name="T29" fmla="*/ 7 h 459"/>
                <a:gd name="T30" fmla="*/ 239 w 459"/>
                <a:gd name="T31" fmla="*/ 0 h 459"/>
                <a:gd name="T32" fmla="*/ 193 w 459"/>
                <a:gd name="T33" fmla="*/ 3 h 459"/>
                <a:gd name="T34" fmla="*/ 171 w 459"/>
                <a:gd name="T35" fmla="*/ 8 h 459"/>
                <a:gd name="T36" fmla="*/ 127 w 459"/>
                <a:gd name="T37" fmla="*/ 25 h 459"/>
                <a:gd name="T38" fmla="*/ 89 w 459"/>
                <a:gd name="T39" fmla="*/ 48 h 459"/>
                <a:gd name="T40" fmla="*/ 56 w 459"/>
                <a:gd name="T41" fmla="*/ 80 h 459"/>
                <a:gd name="T42" fmla="*/ 31 w 459"/>
                <a:gd name="T43" fmla="*/ 115 h 459"/>
                <a:gd name="T44" fmla="*/ 13 w 459"/>
                <a:gd name="T45" fmla="*/ 155 h 459"/>
                <a:gd name="T46" fmla="*/ 3 w 459"/>
                <a:gd name="T47" fmla="*/ 198 h 459"/>
                <a:gd name="T48" fmla="*/ 0 w 459"/>
                <a:gd name="T49" fmla="*/ 244 h 459"/>
                <a:gd name="T50" fmla="*/ 8 w 459"/>
                <a:gd name="T51" fmla="*/ 289 h 459"/>
                <a:gd name="T52" fmla="*/ 16 w 459"/>
                <a:gd name="T53" fmla="*/ 312 h 459"/>
                <a:gd name="T54" fmla="*/ 35 w 459"/>
                <a:gd name="T55" fmla="*/ 353 h 459"/>
                <a:gd name="T56" fmla="*/ 63 w 459"/>
                <a:gd name="T57" fmla="*/ 388 h 459"/>
                <a:gd name="T58" fmla="*/ 97 w 459"/>
                <a:gd name="T59" fmla="*/ 417 h 459"/>
                <a:gd name="T60" fmla="*/ 134 w 459"/>
                <a:gd name="T61" fmla="*/ 439 h 459"/>
                <a:gd name="T62" fmla="*/ 176 w 459"/>
                <a:gd name="T63" fmla="*/ 454 h 459"/>
                <a:gd name="T64" fmla="*/ 220 w 459"/>
                <a:gd name="T65" fmla="*/ 459 h 459"/>
                <a:gd name="T66" fmla="*/ 266 w 459"/>
                <a:gd name="T67" fmla="*/ 456 h 459"/>
                <a:gd name="T68" fmla="*/ 289 w 459"/>
                <a:gd name="T69" fmla="*/ 452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9" y="452"/>
                  </a:moveTo>
                  <a:lnTo>
                    <a:pt x="289" y="452"/>
                  </a:lnTo>
                  <a:lnTo>
                    <a:pt x="312" y="444"/>
                  </a:lnTo>
                  <a:lnTo>
                    <a:pt x="332" y="435"/>
                  </a:lnTo>
                  <a:lnTo>
                    <a:pt x="353" y="424"/>
                  </a:lnTo>
                  <a:lnTo>
                    <a:pt x="372" y="411"/>
                  </a:lnTo>
                  <a:lnTo>
                    <a:pt x="388" y="396"/>
                  </a:lnTo>
                  <a:lnTo>
                    <a:pt x="403" y="381"/>
                  </a:lnTo>
                  <a:lnTo>
                    <a:pt x="417" y="364"/>
                  </a:lnTo>
                  <a:lnTo>
                    <a:pt x="429" y="344"/>
                  </a:lnTo>
                  <a:lnTo>
                    <a:pt x="439" y="325"/>
                  </a:lnTo>
                  <a:lnTo>
                    <a:pt x="447" y="305"/>
                  </a:lnTo>
                  <a:lnTo>
                    <a:pt x="454" y="283"/>
                  </a:lnTo>
                  <a:lnTo>
                    <a:pt x="458" y="262"/>
                  </a:lnTo>
                  <a:lnTo>
                    <a:pt x="459" y="239"/>
                  </a:lnTo>
                  <a:lnTo>
                    <a:pt x="459" y="216"/>
                  </a:lnTo>
                  <a:lnTo>
                    <a:pt x="456" y="193"/>
                  </a:lnTo>
                  <a:lnTo>
                    <a:pt x="452" y="171"/>
                  </a:lnTo>
                  <a:lnTo>
                    <a:pt x="452" y="171"/>
                  </a:lnTo>
                  <a:lnTo>
                    <a:pt x="445" y="149"/>
                  </a:lnTo>
                  <a:lnTo>
                    <a:pt x="435" y="127"/>
                  </a:lnTo>
                  <a:lnTo>
                    <a:pt x="424" y="107"/>
                  </a:lnTo>
                  <a:lnTo>
                    <a:pt x="411" y="89"/>
                  </a:lnTo>
                  <a:lnTo>
                    <a:pt x="396" y="72"/>
                  </a:lnTo>
                  <a:lnTo>
                    <a:pt x="381" y="56"/>
                  </a:lnTo>
                  <a:lnTo>
                    <a:pt x="364" y="43"/>
                  </a:lnTo>
                  <a:lnTo>
                    <a:pt x="344" y="31"/>
                  </a:lnTo>
                  <a:lnTo>
                    <a:pt x="325" y="21"/>
                  </a:lnTo>
                  <a:lnTo>
                    <a:pt x="305" y="13"/>
                  </a:lnTo>
                  <a:lnTo>
                    <a:pt x="283" y="7"/>
                  </a:lnTo>
                  <a:lnTo>
                    <a:pt x="262" y="3"/>
                  </a:lnTo>
                  <a:lnTo>
                    <a:pt x="239" y="0"/>
                  </a:lnTo>
                  <a:lnTo>
                    <a:pt x="216" y="2"/>
                  </a:lnTo>
                  <a:lnTo>
                    <a:pt x="193" y="3"/>
                  </a:lnTo>
                  <a:lnTo>
                    <a:pt x="171" y="8"/>
                  </a:lnTo>
                  <a:lnTo>
                    <a:pt x="171" y="8"/>
                  </a:lnTo>
                  <a:lnTo>
                    <a:pt x="149" y="16"/>
                  </a:lnTo>
                  <a:lnTo>
                    <a:pt x="127" y="25"/>
                  </a:lnTo>
                  <a:lnTo>
                    <a:pt x="107" y="35"/>
                  </a:lnTo>
                  <a:lnTo>
                    <a:pt x="89" y="48"/>
                  </a:lnTo>
                  <a:lnTo>
                    <a:pt x="72" y="64"/>
                  </a:lnTo>
                  <a:lnTo>
                    <a:pt x="56" y="80"/>
                  </a:lnTo>
                  <a:lnTo>
                    <a:pt x="43" y="97"/>
                  </a:lnTo>
                  <a:lnTo>
                    <a:pt x="31" y="115"/>
                  </a:lnTo>
                  <a:lnTo>
                    <a:pt x="21" y="134"/>
                  </a:lnTo>
                  <a:lnTo>
                    <a:pt x="13" y="155"/>
                  </a:lnTo>
                  <a:lnTo>
                    <a:pt x="7" y="176"/>
                  </a:lnTo>
                  <a:lnTo>
                    <a:pt x="3" y="198"/>
                  </a:lnTo>
                  <a:lnTo>
                    <a:pt x="0" y="220"/>
                  </a:lnTo>
                  <a:lnTo>
                    <a:pt x="0" y="244"/>
                  </a:lnTo>
                  <a:lnTo>
                    <a:pt x="3" y="266"/>
                  </a:lnTo>
                  <a:lnTo>
                    <a:pt x="8" y="289"/>
                  </a:lnTo>
                  <a:lnTo>
                    <a:pt x="8" y="289"/>
                  </a:lnTo>
                  <a:lnTo>
                    <a:pt x="16" y="312"/>
                  </a:lnTo>
                  <a:lnTo>
                    <a:pt x="25" y="332"/>
                  </a:lnTo>
                  <a:lnTo>
                    <a:pt x="35" y="353"/>
                  </a:lnTo>
                  <a:lnTo>
                    <a:pt x="48" y="372"/>
                  </a:lnTo>
                  <a:lnTo>
                    <a:pt x="63" y="388"/>
                  </a:lnTo>
                  <a:lnTo>
                    <a:pt x="80" y="403"/>
                  </a:lnTo>
                  <a:lnTo>
                    <a:pt x="97" y="417"/>
                  </a:lnTo>
                  <a:lnTo>
                    <a:pt x="115" y="429"/>
                  </a:lnTo>
                  <a:lnTo>
                    <a:pt x="134" y="439"/>
                  </a:lnTo>
                  <a:lnTo>
                    <a:pt x="155" y="447"/>
                  </a:lnTo>
                  <a:lnTo>
                    <a:pt x="176" y="454"/>
                  </a:lnTo>
                  <a:lnTo>
                    <a:pt x="198" y="458"/>
                  </a:lnTo>
                  <a:lnTo>
                    <a:pt x="220" y="459"/>
                  </a:lnTo>
                  <a:lnTo>
                    <a:pt x="244" y="459"/>
                  </a:lnTo>
                  <a:lnTo>
                    <a:pt x="266" y="456"/>
                  </a:lnTo>
                  <a:lnTo>
                    <a:pt x="289" y="452"/>
                  </a:lnTo>
                  <a:lnTo>
                    <a:pt x="289" y="4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 name="Freeform 105"/>
            <p:cNvSpPr>
              <a:spLocks/>
            </p:cNvSpPr>
            <p:nvPr userDrawn="1"/>
          </p:nvSpPr>
          <p:spPr bwMode="auto">
            <a:xfrm>
              <a:off x="235" y="580"/>
              <a:ext cx="94" cy="95"/>
            </a:xfrm>
            <a:custGeom>
              <a:avLst/>
              <a:gdLst>
                <a:gd name="T0" fmla="*/ 372 w 378"/>
                <a:gd name="T1" fmla="*/ 139 h 378"/>
                <a:gd name="T2" fmla="*/ 357 w 378"/>
                <a:gd name="T3" fmla="*/ 104 h 378"/>
                <a:gd name="T4" fmla="*/ 338 w 378"/>
                <a:gd name="T5" fmla="*/ 71 h 378"/>
                <a:gd name="T6" fmla="*/ 313 w 378"/>
                <a:gd name="T7" fmla="*/ 45 h 378"/>
                <a:gd name="T8" fmla="*/ 283 w 378"/>
                <a:gd name="T9" fmla="*/ 25 h 378"/>
                <a:gd name="T10" fmla="*/ 250 w 378"/>
                <a:gd name="T11" fmla="*/ 9 h 378"/>
                <a:gd name="T12" fmla="*/ 215 w 378"/>
                <a:gd name="T13" fmla="*/ 1 h 378"/>
                <a:gd name="T14" fmla="*/ 177 w 378"/>
                <a:gd name="T15" fmla="*/ 0 h 378"/>
                <a:gd name="T16" fmla="*/ 140 w 378"/>
                <a:gd name="T17" fmla="*/ 5 h 378"/>
                <a:gd name="T18" fmla="*/ 121 w 378"/>
                <a:gd name="T19" fmla="*/ 12 h 378"/>
                <a:gd name="T20" fmla="*/ 88 w 378"/>
                <a:gd name="T21" fmla="*/ 28 h 378"/>
                <a:gd name="T22" fmla="*/ 59 w 378"/>
                <a:gd name="T23" fmla="*/ 51 h 378"/>
                <a:gd name="T24" fmla="*/ 35 w 378"/>
                <a:gd name="T25" fmla="*/ 78 h 378"/>
                <a:gd name="T26" fmla="*/ 17 w 378"/>
                <a:gd name="T27" fmla="*/ 109 h 378"/>
                <a:gd name="T28" fmla="*/ 5 w 378"/>
                <a:gd name="T29" fmla="*/ 144 h 378"/>
                <a:gd name="T30" fmla="*/ 0 w 378"/>
                <a:gd name="T31" fmla="*/ 181 h 378"/>
                <a:gd name="T32" fmla="*/ 2 w 378"/>
                <a:gd name="T33" fmla="*/ 219 h 378"/>
                <a:gd name="T34" fmla="*/ 7 w 378"/>
                <a:gd name="T35" fmla="*/ 237 h 378"/>
                <a:gd name="T36" fmla="*/ 20 w 378"/>
                <a:gd name="T37" fmla="*/ 273 h 378"/>
                <a:gd name="T38" fmla="*/ 39 w 378"/>
                <a:gd name="T39" fmla="*/ 305 h 378"/>
                <a:gd name="T40" fmla="*/ 65 w 378"/>
                <a:gd name="T41" fmla="*/ 331 h 378"/>
                <a:gd name="T42" fmla="*/ 94 w 378"/>
                <a:gd name="T43" fmla="*/ 352 h 378"/>
                <a:gd name="T44" fmla="*/ 127 w 378"/>
                <a:gd name="T45" fmla="*/ 367 h 378"/>
                <a:gd name="T46" fmla="*/ 163 w 378"/>
                <a:gd name="T47" fmla="*/ 375 h 378"/>
                <a:gd name="T48" fmla="*/ 200 w 378"/>
                <a:gd name="T49" fmla="*/ 376 h 378"/>
                <a:gd name="T50" fmla="*/ 237 w 378"/>
                <a:gd name="T51" fmla="*/ 371 h 378"/>
                <a:gd name="T52" fmla="*/ 256 w 378"/>
                <a:gd name="T53" fmla="*/ 365 h 378"/>
                <a:gd name="T54" fmla="*/ 290 w 378"/>
                <a:gd name="T55" fmla="*/ 348 h 378"/>
                <a:gd name="T56" fmla="*/ 319 w 378"/>
                <a:gd name="T57" fmla="*/ 325 h 378"/>
                <a:gd name="T58" fmla="*/ 343 w 378"/>
                <a:gd name="T59" fmla="*/ 298 h 378"/>
                <a:gd name="T60" fmla="*/ 361 w 378"/>
                <a:gd name="T61" fmla="*/ 267 h 378"/>
                <a:gd name="T62" fmla="*/ 373 w 378"/>
                <a:gd name="T63" fmla="*/ 232 h 378"/>
                <a:gd name="T64" fmla="*/ 378 w 378"/>
                <a:gd name="T65" fmla="*/ 195 h 378"/>
                <a:gd name="T66" fmla="*/ 376 w 378"/>
                <a:gd name="T67" fmla="*/ 159 h 378"/>
                <a:gd name="T68" fmla="*/ 372 w 378"/>
                <a:gd name="T69" fmla="*/ 13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39"/>
                  </a:moveTo>
                  <a:lnTo>
                    <a:pt x="372" y="139"/>
                  </a:lnTo>
                  <a:lnTo>
                    <a:pt x="365" y="121"/>
                  </a:lnTo>
                  <a:lnTo>
                    <a:pt x="357" y="104"/>
                  </a:lnTo>
                  <a:lnTo>
                    <a:pt x="348" y="87"/>
                  </a:lnTo>
                  <a:lnTo>
                    <a:pt x="338" y="71"/>
                  </a:lnTo>
                  <a:lnTo>
                    <a:pt x="326" y="58"/>
                  </a:lnTo>
                  <a:lnTo>
                    <a:pt x="313" y="45"/>
                  </a:lnTo>
                  <a:lnTo>
                    <a:pt x="299" y="34"/>
                  </a:lnTo>
                  <a:lnTo>
                    <a:pt x="283" y="25"/>
                  </a:lnTo>
                  <a:lnTo>
                    <a:pt x="267" y="17"/>
                  </a:lnTo>
                  <a:lnTo>
                    <a:pt x="250" y="9"/>
                  </a:lnTo>
                  <a:lnTo>
                    <a:pt x="232" y="4"/>
                  </a:lnTo>
                  <a:lnTo>
                    <a:pt x="215" y="1"/>
                  </a:lnTo>
                  <a:lnTo>
                    <a:pt x="197" y="0"/>
                  </a:lnTo>
                  <a:lnTo>
                    <a:pt x="177" y="0"/>
                  </a:lnTo>
                  <a:lnTo>
                    <a:pt x="159" y="1"/>
                  </a:lnTo>
                  <a:lnTo>
                    <a:pt x="140" y="5"/>
                  </a:lnTo>
                  <a:lnTo>
                    <a:pt x="140" y="5"/>
                  </a:lnTo>
                  <a:lnTo>
                    <a:pt x="121" y="12"/>
                  </a:lnTo>
                  <a:lnTo>
                    <a:pt x="104" y="19"/>
                  </a:lnTo>
                  <a:lnTo>
                    <a:pt x="88" y="28"/>
                  </a:lnTo>
                  <a:lnTo>
                    <a:pt x="73" y="39"/>
                  </a:lnTo>
                  <a:lnTo>
                    <a:pt x="59" y="51"/>
                  </a:lnTo>
                  <a:lnTo>
                    <a:pt x="46" y="64"/>
                  </a:lnTo>
                  <a:lnTo>
                    <a:pt x="35" y="78"/>
                  </a:lnTo>
                  <a:lnTo>
                    <a:pt x="25" y="94"/>
                  </a:lnTo>
                  <a:lnTo>
                    <a:pt x="17" y="109"/>
                  </a:lnTo>
                  <a:lnTo>
                    <a:pt x="11" y="126"/>
                  </a:lnTo>
                  <a:lnTo>
                    <a:pt x="5" y="144"/>
                  </a:lnTo>
                  <a:lnTo>
                    <a:pt x="2" y="163"/>
                  </a:lnTo>
                  <a:lnTo>
                    <a:pt x="0" y="181"/>
                  </a:lnTo>
                  <a:lnTo>
                    <a:pt x="0" y="199"/>
                  </a:lnTo>
                  <a:lnTo>
                    <a:pt x="2" y="219"/>
                  </a:lnTo>
                  <a:lnTo>
                    <a:pt x="7" y="237"/>
                  </a:lnTo>
                  <a:lnTo>
                    <a:pt x="7" y="237"/>
                  </a:lnTo>
                  <a:lnTo>
                    <a:pt x="12" y="255"/>
                  </a:lnTo>
                  <a:lnTo>
                    <a:pt x="20" y="273"/>
                  </a:lnTo>
                  <a:lnTo>
                    <a:pt x="29" y="289"/>
                  </a:lnTo>
                  <a:lnTo>
                    <a:pt x="39" y="305"/>
                  </a:lnTo>
                  <a:lnTo>
                    <a:pt x="51" y="318"/>
                  </a:lnTo>
                  <a:lnTo>
                    <a:pt x="65" y="331"/>
                  </a:lnTo>
                  <a:lnTo>
                    <a:pt x="78" y="342"/>
                  </a:lnTo>
                  <a:lnTo>
                    <a:pt x="94" y="352"/>
                  </a:lnTo>
                  <a:lnTo>
                    <a:pt x="111" y="361"/>
                  </a:lnTo>
                  <a:lnTo>
                    <a:pt x="127" y="367"/>
                  </a:lnTo>
                  <a:lnTo>
                    <a:pt x="145" y="372"/>
                  </a:lnTo>
                  <a:lnTo>
                    <a:pt x="163" y="375"/>
                  </a:lnTo>
                  <a:lnTo>
                    <a:pt x="181" y="378"/>
                  </a:lnTo>
                  <a:lnTo>
                    <a:pt x="200" y="376"/>
                  </a:lnTo>
                  <a:lnTo>
                    <a:pt x="219" y="375"/>
                  </a:lnTo>
                  <a:lnTo>
                    <a:pt x="237" y="371"/>
                  </a:lnTo>
                  <a:lnTo>
                    <a:pt x="237" y="371"/>
                  </a:lnTo>
                  <a:lnTo>
                    <a:pt x="256" y="365"/>
                  </a:lnTo>
                  <a:lnTo>
                    <a:pt x="274" y="357"/>
                  </a:lnTo>
                  <a:lnTo>
                    <a:pt x="290" y="348"/>
                  </a:lnTo>
                  <a:lnTo>
                    <a:pt x="305" y="337"/>
                  </a:lnTo>
                  <a:lnTo>
                    <a:pt x="319" y="325"/>
                  </a:lnTo>
                  <a:lnTo>
                    <a:pt x="331" y="312"/>
                  </a:lnTo>
                  <a:lnTo>
                    <a:pt x="343" y="298"/>
                  </a:lnTo>
                  <a:lnTo>
                    <a:pt x="352" y="282"/>
                  </a:lnTo>
                  <a:lnTo>
                    <a:pt x="361" y="267"/>
                  </a:lnTo>
                  <a:lnTo>
                    <a:pt x="368" y="250"/>
                  </a:lnTo>
                  <a:lnTo>
                    <a:pt x="373" y="232"/>
                  </a:lnTo>
                  <a:lnTo>
                    <a:pt x="376" y="213"/>
                  </a:lnTo>
                  <a:lnTo>
                    <a:pt x="378" y="195"/>
                  </a:lnTo>
                  <a:lnTo>
                    <a:pt x="378" y="177"/>
                  </a:lnTo>
                  <a:lnTo>
                    <a:pt x="376" y="159"/>
                  </a:lnTo>
                  <a:lnTo>
                    <a:pt x="372" y="139"/>
                  </a:lnTo>
                  <a:lnTo>
                    <a:pt x="372"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 name="Freeform 106"/>
            <p:cNvSpPr>
              <a:spLocks/>
            </p:cNvSpPr>
            <p:nvPr userDrawn="1"/>
          </p:nvSpPr>
          <p:spPr bwMode="auto">
            <a:xfrm>
              <a:off x="0" y="656"/>
              <a:ext cx="74" cy="74"/>
            </a:xfrm>
            <a:custGeom>
              <a:avLst/>
              <a:gdLst>
                <a:gd name="T0" fmla="*/ 111 w 297"/>
                <a:gd name="T1" fmla="*/ 5 h 297"/>
                <a:gd name="T2" fmla="*/ 82 w 297"/>
                <a:gd name="T3" fmla="*/ 16 h 297"/>
                <a:gd name="T4" fmla="*/ 57 w 297"/>
                <a:gd name="T5" fmla="*/ 31 h 297"/>
                <a:gd name="T6" fmla="*/ 36 w 297"/>
                <a:gd name="T7" fmla="*/ 51 h 297"/>
                <a:gd name="T8" fmla="*/ 20 w 297"/>
                <a:gd name="T9" fmla="*/ 74 h 297"/>
                <a:gd name="T10" fmla="*/ 8 w 297"/>
                <a:gd name="T11" fmla="*/ 100 h 297"/>
                <a:gd name="T12" fmla="*/ 1 w 297"/>
                <a:gd name="T13" fmla="*/ 128 h 297"/>
                <a:gd name="T14" fmla="*/ 0 w 297"/>
                <a:gd name="T15" fmla="*/ 156 h 297"/>
                <a:gd name="T16" fmla="*/ 5 w 297"/>
                <a:gd name="T17" fmla="*/ 186 h 297"/>
                <a:gd name="T18" fmla="*/ 10 w 297"/>
                <a:gd name="T19" fmla="*/ 201 h 297"/>
                <a:gd name="T20" fmla="*/ 23 w 297"/>
                <a:gd name="T21" fmla="*/ 228 h 297"/>
                <a:gd name="T22" fmla="*/ 40 w 297"/>
                <a:gd name="T23" fmla="*/ 250 h 297"/>
                <a:gd name="T24" fmla="*/ 63 w 297"/>
                <a:gd name="T25" fmla="*/ 268 h 297"/>
                <a:gd name="T26" fmla="*/ 87 w 297"/>
                <a:gd name="T27" fmla="*/ 283 h 297"/>
                <a:gd name="T28" fmla="*/ 115 w 297"/>
                <a:gd name="T29" fmla="*/ 293 h 297"/>
                <a:gd name="T30" fmla="*/ 142 w 297"/>
                <a:gd name="T31" fmla="*/ 297 h 297"/>
                <a:gd name="T32" fmla="*/ 172 w 297"/>
                <a:gd name="T33" fmla="*/ 294 h 297"/>
                <a:gd name="T34" fmla="*/ 188 w 297"/>
                <a:gd name="T35" fmla="*/ 292 h 297"/>
                <a:gd name="T36" fmla="*/ 215 w 297"/>
                <a:gd name="T37" fmla="*/ 281 h 297"/>
                <a:gd name="T38" fmla="*/ 240 w 297"/>
                <a:gd name="T39" fmla="*/ 266 h 297"/>
                <a:gd name="T40" fmla="*/ 261 w 297"/>
                <a:gd name="T41" fmla="*/ 245 h 297"/>
                <a:gd name="T42" fmla="*/ 278 w 297"/>
                <a:gd name="T43" fmla="*/ 223 h 297"/>
                <a:gd name="T44" fmla="*/ 289 w 297"/>
                <a:gd name="T45" fmla="*/ 197 h 297"/>
                <a:gd name="T46" fmla="*/ 296 w 297"/>
                <a:gd name="T47" fmla="*/ 168 h 297"/>
                <a:gd name="T48" fmla="*/ 297 w 297"/>
                <a:gd name="T49" fmla="*/ 139 h 297"/>
                <a:gd name="T50" fmla="*/ 292 w 297"/>
                <a:gd name="T51" fmla="*/ 109 h 297"/>
                <a:gd name="T52" fmla="*/ 288 w 297"/>
                <a:gd name="T53" fmla="*/ 95 h 297"/>
                <a:gd name="T54" fmla="*/ 274 w 297"/>
                <a:gd name="T55" fmla="*/ 69 h 297"/>
                <a:gd name="T56" fmla="*/ 257 w 297"/>
                <a:gd name="T57" fmla="*/ 46 h 297"/>
                <a:gd name="T58" fmla="*/ 235 w 297"/>
                <a:gd name="T59" fmla="*/ 27 h 297"/>
                <a:gd name="T60" fmla="*/ 210 w 297"/>
                <a:gd name="T61" fmla="*/ 13 h 297"/>
                <a:gd name="T62" fmla="*/ 184 w 297"/>
                <a:gd name="T63" fmla="*/ 4 h 297"/>
                <a:gd name="T64" fmla="*/ 155 w 297"/>
                <a:gd name="T65" fmla="*/ 0 h 297"/>
                <a:gd name="T66" fmla="*/ 125 w 297"/>
                <a:gd name="T67" fmla="*/ 1 h 297"/>
                <a:gd name="T68" fmla="*/ 111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11" y="5"/>
                  </a:moveTo>
                  <a:lnTo>
                    <a:pt x="111" y="5"/>
                  </a:lnTo>
                  <a:lnTo>
                    <a:pt x="95" y="9"/>
                  </a:lnTo>
                  <a:lnTo>
                    <a:pt x="82" y="16"/>
                  </a:lnTo>
                  <a:lnTo>
                    <a:pt x="69" y="22"/>
                  </a:lnTo>
                  <a:lnTo>
                    <a:pt x="57" y="31"/>
                  </a:lnTo>
                  <a:lnTo>
                    <a:pt x="47" y="40"/>
                  </a:lnTo>
                  <a:lnTo>
                    <a:pt x="36" y="51"/>
                  </a:lnTo>
                  <a:lnTo>
                    <a:pt x="27" y="61"/>
                  </a:lnTo>
                  <a:lnTo>
                    <a:pt x="20" y="74"/>
                  </a:lnTo>
                  <a:lnTo>
                    <a:pt x="13" y="86"/>
                  </a:lnTo>
                  <a:lnTo>
                    <a:pt x="8" y="100"/>
                  </a:lnTo>
                  <a:lnTo>
                    <a:pt x="4" y="113"/>
                  </a:lnTo>
                  <a:lnTo>
                    <a:pt x="1" y="128"/>
                  </a:lnTo>
                  <a:lnTo>
                    <a:pt x="0" y="142"/>
                  </a:lnTo>
                  <a:lnTo>
                    <a:pt x="0" y="156"/>
                  </a:lnTo>
                  <a:lnTo>
                    <a:pt x="1" y="172"/>
                  </a:lnTo>
                  <a:lnTo>
                    <a:pt x="5" y="186"/>
                  </a:lnTo>
                  <a:lnTo>
                    <a:pt x="5" y="186"/>
                  </a:lnTo>
                  <a:lnTo>
                    <a:pt x="10" y="201"/>
                  </a:lnTo>
                  <a:lnTo>
                    <a:pt x="16" y="215"/>
                  </a:lnTo>
                  <a:lnTo>
                    <a:pt x="23" y="228"/>
                  </a:lnTo>
                  <a:lnTo>
                    <a:pt x="31" y="240"/>
                  </a:lnTo>
                  <a:lnTo>
                    <a:pt x="40" y="250"/>
                  </a:lnTo>
                  <a:lnTo>
                    <a:pt x="51" y="261"/>
                  </a:lnTo>
                  <a:lnTo>
                    <a:pt x="63" y="268"/>
                  </a:lnTo>
                  <a:lnTo>
                    <a:pt x="74" y="276"/>
                  </a:lnTo>
                  <a:lnTo>
                    <a:pt x="87" y="283"/>
                  </a:lnTo>
                  <a:lnTo>
                    <a:pt x="100" y="288"/>
                  </a:lnTo>
                  <a:lnTo>
                    <a:pt x="115" y="293"/>
                  </a:lnTo>
                  <a:lnTo>
                    <a:pt x="128" y="296"/>
                  </a:lnTo>
                  <a:lnTo>
                    <a:pt x="142" y="297"/>
                  </a:lnTo>
                  <a:lnTo>
                    <a:pt x="158" y="296"/>
                  </a:lnTo>
                  <a:lnTo>
                    <a:pt x="172" y="294"/>
                  </a:lnTo>
                  <a:lnTo>
                    <a:pt x="188" y="292"/>
                  </a:lnTo>
                  <a:lnTo>
                    <a:pt x="188" y="292"/>
                  </a:lnTo>
                  <a:lnTo>
                    <a:pt x="202" y="287"/>
                  </a:lnTo>
                  <a:lnTo>
                    <a:pt x="215" y="281"/>
                  </a:lnTo>
                  <a:lnTo>
                    <a:pt x="228" y="274"/>
                  </a:lnTo>
                  <a:lnTo>
                    <a:pt x="240" y="266"/>
                  </a:lnTo>
                  <a:lnTo>
                    <a:pt x="250" y="255"/>
                  </a:lnTo>
                  <a:lnTo>
                    <a:pt x="261" y="245"/>
                  </a:lnTo>
                  <a:lnTo>
                    <a:pt x="270" y="235"/>
                  </a:lnTo>
                  <a:lnTo>
                    <a:pt x="278" y="223"/>
                  </a:lnTo>
                  <a:lnTo>
                    <a:pt x="284" y="210"/>
                  </a:lnTo>
                  <a:lnTo>
                    <a:pt x="289" y="197"/>
                  </a:lnTo>
                  <a:lnTo>
                    <a:pt x="293" y="182"/>
                  </a:lnTo>
                  <a:lnTo>
                    <a:pt x="296" y="168"/>
                  </a:lnTo>
                  <a:lnTo>
                    <a:pt x="297" y="154"/>
                  </a:lnTo>
                  <a:lnTo>
                    <a:pt x="297" y="139"/>
                  </a:lnTo>
                  <a:lnTo>
                    <a:pt x="296" y="125"/>
                  </a:lnTo>
                  <a:lnTo>
                    <a:pt x="292" y="109"/>
                  </a:lnTo>
                  <a:lnTo>
                    <a:pt x="292" y="109"/>
                  </a:lnTo>
                  <a:lnTo>
                    <a:pt x="288" y="95"/>
                  </a:lnTo>
                  <a:lnTo>
                    <a:pt x="281" y="82"/>
                  </a:lnTo>
                  <a:lnTo>
                    <a:pt x="274" y="69"/>
                  </a:lnTo>
                  <a:lnTo>
                    <a:pt x="266" y="57"/>
                  </a:lnTo>
                  <a:lnTo>
                    <a:pt x="257" y="46"/>
                  </a:lnTo>
                  <a:lnTo>
                    <a:pt x="246" y="37"/>
                  </a:lnTo>
                  <a:lnTo>
                    <a:pt x="235" y="27"/>
                  </a:lnTo>
                  <a:lnTo>
                    <a:pt x="223" y="20"/>
                  </a:lnTo>
                  <a:lnTo>
                    <a:pt x="210" y="13"/>
                  </a:lnTo>
                  <a:lnTo>
                    <a:pt x="197" y="8"/>
                  </a:lnTo>
                  <a:lnTo>
                    <a:pt x="184" y="4"/>
                  </a:lnTo>
                  <a:lnTo>
                    <a:pt x="169" y="1"/>
                  </a:lnTo>
                  <a:lnTo>
                    <a:pt x="155" y="0"/>
                  </a:lnTo>
                  <a:lnTo>
                    <a:pt x="139" y="0"/>
                  </a:lnTo>
                  <a:lnTo>
                    <a:pt x="125" y="1"/>
                  </a:lnTo>
                  <a:lnTo>
                    <a:pt x="111" y="5"/>
                  </a:lnTo>
                  <a:lnTo>
                    <a:pt x="11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 name="Freeform 107"/>
            <p:cNvSpPr>
              <a:spLocks noEditPoints="1"/>
            </p:cNvSpPr>
            <p:nvPr userDrawn="1"/>
          </p:nvSpPr>
          <p:spPr bwMode="auto">
            <a:xfrm>
              <a:off x="2196" y="332"/>
              <a:ext cx="1368" cy="392"/>
            </a:xfrm>
            <a:custGeom>
              <a:avLst/>
              <a:gdLst>
                <a:gd name="T0" fmla="*/ 352 w 5472"/>
                <a:gd name="T1" fmla="*/ 367 h 1567"/>
                <a:gd name="T2" fmla="*/ 421 w 5472"/>
                <a:gd name="T3" fmla="*/ 549 h 1567"/>
                <a:gd name="T4" fmla="*/ 537 w 5472"/>
                <a:gd name="T5" fmla="*/ 677 h 1567"/>
                <a:gd name="T6" fmla="*/ 710 w 5472"/>
                <a:gd name="T7" fmla="*/ 769 h 1567"/>
                <a:gd name="T8" fmla="*/ 902 w 5472"/>
                <a:gd name="T9" fmla="*/ 787 h 1567"/>
                <a:gd name="T10" fmla="*/ 955 w 5472"/>
                <a:gd name="T11" fmla="*/ 942 h 1567"/>
                <a:gd name="T12" fmla="*/ 1079 w 5472"/>
                <a:gd name="T13" fmla="*/ 1093 h 1567"/>
                <a:gd name="T14" fmla="*/ 1229 w 5472"/>
                <a:gd name="T15" fmla="*/ 1180 h 1567"/>
                <a:gd name="T16" fmla="*/ 1422 w 5472"/>
                <a:gd name="T17" fmla="*/ 1212 h 1567"/>
                <a:gd name="T18" fmla="*/ 1582 w 5472"/>
                <a:gd name="T19" fmla="*/ 1180 h 1567"/>
                <a:gd name="T20" fmla="*/ 1694 w 5472"/>
                <a:gd name="T21" fmla="*/ 1335 h 1567"/>
                <a:gd name="T22" fmla="*/ 1860 w 5472"/>
                <a:gd name="T23" fmla="*/ 1441 h 1567"/>
                <a:gd name="T24" fmla="*/ 2029 w 5472"/>
                <a:gd name="T25" fmla="*/ 1477 h 1567"/>
                <a:gd name="T26" fmla="*/ 2221 w 5472"/>
                <a:gd name="T27" fmla="*/ 1447 h 1567"/>
                <a:gd name="T28" fmla="*/ 2361 w 5472"/>
                <a:gd name="T29" fmla="*/ 1404 h 1567"/>
                <a:gd name="T30" fmla="*/ 2515 w 5472"/>
                <a:gd name="T31" fmla="*/ 1518 h 1567"/>
                <a:gd name="T32" fmla="*/ 2707 w 5472"/>
                <a:gd name="T33" fmla="*/ 1567 h 1567"/>
                <a:gd name="T34" fmla="*/ 2879 w 5472"/>
                <a:gd name="T35" fmla="*/ 1548 h 1567"/>
                <a:gd name="T36" fmla="*/ 3051 w 5472"/>
                <a:gd name="T37" fmla="*/ 1460 h 1567"/>
                <a:gd name="T38" fmla="*/ 3176 w 5472"/>
                <a:gd name="T39" fmla="*/ 1414 h 1567"/>
                <a:gd name="T40" fmla="*/ 3358 w 5472"/>
                <a:gd name="T41" fmla="*/ 1474 h 1567"/>
                <a:gd name="T42" fmla="*/ 3556 w 5472"/>
                <a:gd name="T43" fmla="*/ 1459 h 1567"/>
                <a:gd name="T44" fmla="*/ 3713 w 5472"/>
                <a:gd name="T45" fmla="*/ 1389 h 1567"/>
                <a:gd name="T46" fmla="*/ 3848 w 5472"/>
                <a:gd name="T47" fmla="*/ 1252 h 1567"/>
                <a:gd name="T48" fmla="*/ 3968 w 5472"/>
                <a:gd name="T49" fmla="*/ 1203 h 1567"/>
                <a:gd name="T50" fmla="*/ 4161 w 5472"/>
                <a:gd name="T51" fmla="*/ 1203 h 1567"/>
                <a:gd name="T52" fmla="*/ 4321 w 5472"/>
                <a:gd name="T53" fmla="*/ 1143 h 1567"/>
                <a:gd name="T54" fmla="*/ 4471 w 5472"/>
                <a:gd name="T55" fmla="*/ 1012 h 1567"/>
                <a:gd name="T56" fmla="*/ 4558 w 5472"/>
                <a:gd name="T57" fmla="*/ 840 h 1567"/>
                <a:gd name="T58" fmla="*/ 4680 w 5472"/>
                <a:gd name="T59" fmla="*/ 786 h 1567"/>
                <a:gd name="T60" fmla="*/ 4863 w 5472"/>
                <a:gd name="T61" fmla="*/ 726 h 1567"/>
                <a:gd name="T62" fmla="*/ 4999 w 5472"/>
                <a:gd name="T63" fmla="*/ 618 h 1567"/>
                <a:gd name="T64" fmla="*/ 5099 w 5472"/>
                <a:gd name="T65" fmla="*/ 448 h 1567"/>
                <a:gd name="T66" fmla="*/ 5128 w 5472"/>
                <a:gd name="T67" fmla="*/ 258 h 1567"/>
                <a:gd name="T68" fmla="*/ 5252 w 5472"/>
                <a:gd name="T69" fmla="*/ 192 h 1567"/>
                <a:gd name="T70" fmla="*/ 5403 w 5472"/>
                <a:gd name="T71" fmla="*/ 86 h 1567"/>
                <a:gd name="T72" fmla="*/ 4235 w 5472"/>
                <a:gd name="T73" fmla="*/ 0 h 1567"/>
                <a:gd name="T74" fmla="*/ 2863 w 5472"/>
                <a:gd name="T75" fmla="*/ 0 h 1567"/>
                <a:gd name="T76" fmla="*/ 1288 w 5472"/>
                <a:gd name="T77" fmla="*/ 0 h 1567"/>
                <a:gd name="T78" fmla="*/ 33 w 5472"/>
                <a:gd name="T79" fmla="*/ 44 h 1567"/>
                <a:gd name="T80" fmla="*/ 173 w 5472"/>
                <a:gd name="T81" fmla="*/ 168 h 1567"/>
                <a:gd name="T82" fmla="*/ 345 w 5472"/>
                <a:gd name="T83" fmla="*/ 231 h 1567"/>
                <a:gd name="T84" fmla="*/ 3599 w 5472"/>
                <a:gd name="T85" fmla="*/ 482 h 1567"/>
                <a:gd name="T86" fmla="*/ 3486 w 5472"/>
                <a:gd name="T87" fmla="*/ 435 h 1567"/>
                <a:gd name="T88" fmla="*/ 3648 w 5472"/>
                <a:gd name="T89" fmla="*/ 369 h 1567"/>
                <a:gd name="T90" fmla="*/ 3055 w 5472"/>
                <a:gd name="T91" fmla="*/ 608 h 1567"/>
                <a:gd name="T92" fmla="*/ 2903 w 5472"/>
                <a:gd name="T93" fmla="*/ 569 h 1567"/>
                <a:gd name="T94" fmla="*/ 3075 w 5472"/>
                <a:gd name="T95" fmla="*/ 533 h 1567"/>
                <a:gd name="T96" fmla="*/ 2502 w 5472"/>
                <a:gd name="T97" fmla="*/ 598 h 1567"/>
                <a:gd name="T98" fmla="*/ 2335 w 5472"/>
                <a:gd name="T99" fmla="*/ 539 h 1567"/>
                <a:gd name="T100" fmla="*/ 2483 w 5472"/>
                <a:gd name="T101" fmla="*/ 534 h 1567"/>
                <a:gd name="T102" fmla="*/ 1976 w 5472"/>
                <a:gd name="T103" fmla="*/ 456 h 1567"/>
                <a:gd name="T104" fmla="*/ 1817 w 5472"/>
                <a:gd name="T105" fmla="*/ 391 h 1567"/>
                <a:gd name="T106" fmla="*/ 1917 w 5472"/>
                <a:gd name="T107" fmla="*/ 375 h 1567"/>
                <a:gd name="T108" fmla="*/ 4156 w 5472"/>
                <a:gd name="T109" fmla="*/ 51 h 1567"/>
                <a:gd name="T110" fmla="*/ 4040 w 5472"/>
                <a:gd name="T111" fmla="*/ 186 h 1567"/>
                <a:gd name="T112" fmla="*/ 4040 w 5472"/>
                <a:gd name="T113" fmla="*/ 95 h 1567"/>
                <a:gd name="T114" fmla="*/ 1432 w 5472"/>
                <a:gd name="T115" fmla="*/ 95 h 1567"/>
                <a:gd name="T116" fmla="*/ 1469 w 5472"/>
                <a:gd name="T117" fmla="*/ 189 h 1567"/>
                <a:gd name="T118" fmla="*/ 1332 w 5472"/>
                <a:gd name="T119" fmla="*/ 83 h 1567"/>
                <a:gd name="T120" fmla="*/ 1432 w 5472"/>
                <a:gd name="T121" fmla="*/ 95 h 1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72" h="1567">
                  <a:moveTo>
                    <a:pt x="345" y="231"/>
                  </a:moveTo>
                  <a:lnTo>
                    <a:pt x="345" y="231"/>
                  </a:lnTo>
                  <a:lnTo>
                    <a:pt x="344" y="258"/>
                  </a:lnTo>
                  <a:lnTo>
                    <a:pt x="344" y="285"/>
                  </a:lnTo>
                  <a:lnTo>
                    <a:pt x="345" y="313"/>
                  </a:lnTo>
                  <a:lnTo>
                    <a:pt x="348" y="340"/>
                  </a:lnTo>
                  <a:lnTo>
                    <a:pt x="352" y="367"/>
                  </a:lnTo>
                  <a:lnTo>
                    <a:pt x="357" y="395"/>
                  </a:lnTo>
                  <a:lnTo>
                    <a:pt x="364" y="421"/>
                  </a:lnTo>
                  <a:lnTo>
                    <a:pt x="373" y="448"/>
                  </a:lnTo>
                  <a:lnTo>
                    <a:pt x="383" y="474"/>
                  </a:lnTo>
                  <a:lnTo>
                    <a:pt x="394" y="499"/>
                  </a:lnTo>
                  <a:lnTo>
                    <a:pt x="407" y="524"/>
                  </a:lnTo>
                  <a:lnTo>
                    <a:pt x="421" y="549"/>
                  </a:lnTo>
                  <a:lnTo>
                    <a:pt x="437" y="572"/>
                  </a:lnTo>
                  <a:lnTo>
                    <a:pt x="455" y="595"/>
                  </a:lnTo>
                  <a:lnTo>
                    <a:pt x="473" y="618"/>
                  </a:lnTo>
                  <a:lnTo>
                    <a:pt x="494" y="638"/>
                  </a:lnTo>
                  <a:lnTo>
                    <a:pt x="494" y="638"/>
                  </a:lnTo>
                  <a:lnTo>
                    <a:pt x="515" y="659"/>
                  </a:lnTo>
                  <a:lnTo>
                    <a:pt x="537" y="677"/>
                  </a:lnTo>
                  <a:lnTo>
                    <a:pt x="560" y="696"/>
                  </a:lnTo>
                  <a:lnTo>
                    <a:pt x="584" y="711"/>
                  </a:lnTo>
                  <a:lnTo>
                    <a:pt x="609" y="726"/>
                  </a:lnTo>
                  <a:lnTo>
                    <a:pt x="633" y="739"/>
                  </a:lnTo>
                  <a:lnTo>
                    <a:pt x="658" y="749"/>
                  </a:lnTo>
                  <a:lnTo>
                    <a:pt x="684" y="760"/>
                  </a:lnTo>
                  <a:lnTo>
                    <a:pt x="710" y="769"/>
                  </a:lnTo>
                  <a:lnTo>
                    <a:pt x="738" y="775"/>
                  </a:lnTo>
                  <a:lnTo>
                    <a:pt x="765" y="780"/>
                  </a:lnTo>
                  <a:lnTo>
                    <a:pt x="792" y="786"/>
                  </a:lnTo>
                  <a:lnTo>
                    <a:pt x="820" y="788"/>
                  </a:lnTo>
                  <a:lnTo>
                    <a:pt x="847" y="790"/>
                  </a:lnTo>
                  <a:lnTo>
                    <a:pt x="875" y="788"/>
                  </a:lnTo>
                  <a:lnTo>
                    <a:pt x="902" y="787"/>
                  </a:lnTo>
                  <a:lnTo>
                    <a:pt x="902" y="787"/>
                  </a:lnTo>
                  <a:lnTo>
                    <a:pt x="907" y="814"/>
                  </a:lnTo>
                  <a:lnTo>
                    <a:pt x="914" y="840"/>
                  </a:lnTo>
                  <a:lnTo>
                    <a:pt x="923" y="866"/>
                  </a:lnTo>
                  <a:lnTo>
                    <a:pt x="932" y="892"/>
                  </a:lnTo>
                  <a:lnTo>
                    <a:pt x="942" y="917"/>
                  </a:lnTo>
                  <a:lnTo>
                    <a:pt x="955" y="942"/>
                  </a:lnTo>
                  <a:lnTo>
                    <a:pt x="968" y="967"/>
                  </a:lnTo>
                  <a:lnTo>
                    <a:pt x="984" y="989"/>
                  </a:lnTo>
                  <a:lnTo>
                    <a:pt x="1001" y="1012"/>
                  </a:lnTo>
                  <a:lnTo>
                    <a:pt x="1018" y="1033"/>
                  </a:lnTo>
                  <a:lnTo>
                    <a:pt x="1037" y="1054"/>
                  </a:lnTo>
                  <a:lnTo>
                    <a:pt x="1057" y="1074"/>
                  </a:lnTo>
                  <a:lnTo>
                    <a:pt x="1079" y="1093"/>
                  </a:lnTo>
                  <a:lnTo>
                    <a:pt x="1101" y="1111"/>
                  </a:lnTo>
                  <a:lnTo>
                    <a:pt x="1125" y="1127"/>
                  </a:lnTo>
                  <a:lnTo>
                    <a:pt x="1151" y="1143"/>
                  </a:lnTo>
                  <a:lnTo>
                    <a:pt x="1151" y="1143"/>
                  </a:lnTo>
                  <a:lnTo>
                    <a:pt x="1176" y="1157"/>
                  </a:lnTo>
                  <a:lnTo>
                    <a:pt x="1203" y="1169"/>
                  </a:lnTo>
                  <a:lnTo>
                    <a:pt x="1229" y="1180"/>
                  </a:lnTo>
                  <a:lnTo>
                    <a:pt x="1256" y="1190"/>
                  </a:lnTo>
                  <a:lnTo>
                    <a:pt x="1284" y="1196"/>
                  </a:lnTo>
                  <a:lnTo>
                    <a:pt x="1311" y="1203"/>
                  </a:lnTo>
                  <a:lnTo>
                    <a:pt x="1338" y="1206"/>
                  </a:lnTo>
                  <a:lnTo>
                    <a:pt x="1366" y="1210"/>
                  </a:lnTo>
                  <a:lnTo>
                    <a:pt x="1394" y="1212"/>
                  </a:lnTo>
                  <a:lnTo>
                    <a:pt x="1422" y="1212"/>
                  </a:lnTo>
                  <a:lnTo>
                    <a:pt x="1449" y="1210"/>
                  </a:lnTo>
                  <a:lnTo>
                    <a:pt x="1477" y="1206"/>
                  </a:lnTo>
                  <a:lnTo>
                    <a:pt x="1504" y="1203"/>
                  </a:lnTo>
                  <a:lnTo>
                    <a:pt x="1530" y="1196"/>
                  </a:lnTo>
                  <a:lnTo>
                    <a:pt x="1556" y="1190"/>
                  </a:lnTo>
                  <a:lnTo>
                    <a:pt x="1582" y="1180"/>
                  </a:lnTo>
                  <a:lnTo>
                    <a:pt x="1582" y="1180"/>
                  </a:lnTo>
                  <a:lnTo>
                    <a:pt x="1595" y="1205"/>
                  </a:lnTo>
                  <a:lnTo>
                    <a:pt x="1608" y="1229"/>
                  </a:lnTo>
                  <a:lnTo>
                    <a:pt x="1624" y="1252"/>
                  </a:lnTo>
                  <a:lnTo>
                    <a:pt x="1639" y="1274"/>
                  </a:lnTo>
                  <a:lnTo>
                    <a:pt x="1656" y="1296"/>
                  </a:lnTo>
                  <a:lnTo>
                    <a:pt x="1675" y="1316"/>
                  </a:lnTo>
                  <a:lnTo>
                    <a:pt x="1694" y="1335"/>
                  </a:lnTo>
                  <a:lnTo>
                    <a:pt x="1715" y="1355"/>
                  </a:lnTo>
                  <a:lnTo>
                    <a:pt x="1737" y="1372"/>
                  </a:lnTo>
                  <a:lnTo>
                    <a:pt x="1759" y="1389"/>
                  </a:lnTo>
                  <a:lnTo>
                    <a:pt x="1783" y="1403"/>
                  </a:lnTo>
                  <a:lnTo>
                    <a:pt x="1808" y="1418"/>
                  </a:lnTo>
                  <a:lnTo>
                    <a:pt x="1834" y="1431"/>
                  </a:lnTo>
                  <a:lnTo>
                    <a:pt x="1860" y="1441"/>
                  </a:lnTo>
                  <a:lnTo>
                    <a:pt x="1887" y="1451"/>
                  </a:lnTo>
                  <a:lnTo>
                    <a:pt x="1916" y="1459"/>
                  </a:lnTo>
                  <a:lnTo>
                    <a:pt x="1916" y="1459"/>
                  </a:lnTo>
                  <a:lnTo>
                    <a:pt x="1944" y="1466"/>
                  </a:lnTo>
                  <a:lnTo>
                    <a:pt x="1973" y="1471"/>
                  </a:lnTo>
                  <a:lnTo>
                    <a:pt x="2000" y="1475"/>
                  </a:lnTo>
                  <a:lnTo>
                    <a:pt x="2029" y="1477"/>
                  </a:lnTo>
                  <a:lnTo>
                    <a:pt x="2058" y="1477"/>
                  </a:lnTo>
                  <a:lnTo>
                    <a:pt x="2086" y="1476"/>
                  </a:lnTo>
                  <a:lnTo>
                    <a:pt x="2114" y="1474"/>
                  </a:lnTo>
                  <a:lnTo>
                    <a:pt x="2141" y="1468"/>
                  </a:lnTo>
                  <a:lnTo>
                    <a:pt x="2169" y="1463"/>
                  </a:lnTo>
                  <a:lnTo>
                    <a:pt x="2195" y="1455"/>
                  </a:lnTo>
                  <a:lnTo>
                    <a:pt x="2221" y="1447"/>
                  </a:lnTo>
                  <a:lnTo>
                    <a:pt x="2247" y="1437"/>
                  </a:lnTo>
                  <a:lnTo>
                    <a:pt x="2271" y="1425"/>
                  </a:lnTo>
                  <a:lnTo>
                    <a:pt x="2296" y="1414"/>
                  </a:lnTo>
                  <a:lnTo>
                    <a:pt x="2320" y="1399"/>
                  </a:lnTo>
                  <a:lnTo>
                    <a:pt x="2343" y="1384"/>
                  </a:lnTo>
                  <a:lnTo>
                    <a:pt x="2343" y="1384"/>
                  </a:lnTo>
                  <a:lnTo>
                    <a:pt x="2361" y="1404"/>
                  </a:lnTo>
                  <a:lnTo>
                    <a:pt x="2380" y="1424"/>
                  </a:lnTo>
                  <a:lnTo>
                    <a:pt x="2400" y="1442"/>
                  </a:lnTo>
                  <a:lnTo>
                    <a:pt x="2421" y="1460"/>
                  </a:lnTo>
                  <a:lnTo>
                    <a:pt x="2443" y="1476"/>
                  </a:lnTo>
                  <a:lnTo>
                    <a:pt x="2467" y="1492"/>
                  </a:lnTo>
                  <a:lnTo>
                    <a:pt x="2490" y="1505"/>
                  </a:lnTo>
                  <a:lnTo>
                    <a:pt x="2515" y="1518"/>
                  </a:lnTo>
                  <a:lnTo>
                    <a:pt x="2541" y="1530"/>
                  </a:lnTo>
                  <a:lnTo>
                    <a:pt x="2567" y="1539"/>
                  </a:lnTo>
                  <a:lnTo>
                    <a:pt x="2593" y="1548"/>
                  </a:lnTo>
                  <a:lnTo>
                    <a:pt x="2621" y="1554"/>
                  </a:lnTo>
                  <a:lnTo>
                    <a:pt x="2649" y="1561"/>
                  </a:lnTo>
                  <a:lnTo>
                    <a:pt x="2678" y="1565"/>
                  </a:lnTo>
                  <a:lnTo>
                    <a:pt x="2707" y="1567"/>
                  </a:lnTo>
                  <a:lnTo>
                    <a:pt x="2735" y="1567"/>
                  </a:lnTo>
                  <a:lnTo>
                    <a:pt x="2735" y="1567"/>
                  </a:lnTo>
                  <a:lnTo>
                    <a:pt x="2765" y="1567"/>
                  </a:lnTo>
                  <a:lnTo>
                    <a:pt x="2794" y="1565"/>
                  </a:lnTo>
                  <a:lnTo>
                    <a:pt x="2823" y="1561"/>
                  </a:lnTo>
                  <a:lnTo>
                    <a:pt x="2851" y="1554"/>
                  </a:lnTo>
                  <a:lnTo>
                    <a:pt x="2879" y="1548"/>
                  </a:lnTo>
                  <a:lnTo>
                    <a:pt x="2905" y="1539"/>
                  </a:lnTo>
                  <a:lnTo>
                    <a:pt x="2931" y="1530"/>
                  </a:lnTo>
                  <a:lnTo>
                    <a:pt x="2957" y="1518"/>
                  </a:lnTo>
                  <a:lnTo>
                    <a:pt x="2982" y="1505"/>
                  </a:lnTo>
                  <a:lnTo>
                    <a:pt x="3005" y="1492"/>
                  </a:lnTo>
                  <a:lnTo>
                    <a:pt x="3029" y="1476"/>
                  </a:lnTo>
                  <a:lnTo>
                    <a:pt x="3051" y="1460"/>
                  </a:lnTo>
                  <a:lnTo>
                    <a:pt x="3072" y="1442"/>
                  </a:lnTo>
                  <a:lnTo>
                    <a:pt x="3092" y="1424"/>
                  </a:lnTo>
                  <a:lnTo>
                    <a:pt x="3111" y="1404"/>
                  </a:lnTo>
                  <a:lnTo>
                    <a:pt x="3129" y="1384"/>
                  </a:lnTo>
                  <a:lnTo>
                    <a:pt x="3129" y="1384"/>
                  </a:lnTo>
                  <a:lnTo>
                    <a:pt x="3152" y="1399"/>
                  </a:lnTo>
                  <a:lnTo>
                    <a:pt x="3176" y="1414"/>
                  </a:lnTo>
                  <a:lnTo>
                    <a:pt x="3201" y="1425"/>
                  </a:lnTo>
                  <a:lnTo>
                    <a:pt x="3225" y="1437"/>
                  </a:lnTo>
                  <a:lnTo>
                    <a:pt x="3251" y="1447"/>
                  </a:lnTo>
                  <a:lnTo>
                    <a:pt x="3277" y="1455"/>
                  </a:lnTo>
                  <a:lnTo>
                    <a:pt x="3303" y="1463"/>
                  </a:lnTo>
                  <a:lnTo>
                    <a:pt x="3331" y="1468"/>
                  </a:lnTo>
                  <a:lnTo>
                    <a:pt x="3358" y="1474"/>
                  </a:lnTo>
                  <a:lnTo>
                    <a:pt x="3386" y="1476"/>
                  </a:lnTo>
                  <a:lnTo>
                    <a:pt x="3414" y="1477"/>
                  </a:lnTo>
                  <a:lnTo>
                    <a:pt x="3443" y="1477"/>
                  </a:lnTo>
                  <a:lnTo>
                    <a:pt x="3472" y="1475"/>
                  </a:lnTo>
                  <a:lnTo>
                    <a:pt x="3499" y="1471"/>
                  </a:lnTo>
                  <a:lnTo>
                    <a:pt x="3528" y="1466"/>
                  </a:lnTo>
                  <a:lnTo>
                    <a:pt x="3556" y="1459"/>
                  </a:lnTo>
                  <a:lnTo>
                    <a:pt x="3556" y="1459"/>
                  </a:lnTo>
                  <a:lnTo>
                    <a:pt x="3585" y="1451"/>
                  </a:lnTo>
                  <a:lnTo>
                    <a:pt x="3612" y="1441"/>
                  </a:lnTo>
                  <a:lnTo>
                    <a:pt x="3638" y="1431"/>
                  </a:lnTo>
                  <a:lnTo>
                    <a:pt x="3664" y="1418"/>
                  </a:lnTo>
                  <a:lnTo>
                    <a:pt x="3689" y="1403"/>
                  </a:lnTo>
                  <a:lnTo>
                    <a:pt x="3713" y="1389"/>
                  </a:lnTo>
                  <a:lnTo>
                    <a:pt x="3735" y="1372"/>
                  </a:lnTo>
                  <a:lnTo>
                    <a:pt x="3757" y="1355"/>
                  </a:lnTo>
                  <a:lnTo>
                    <a:pt x="3778" y="1335"/>
                  </a:lnTo>
                  <a:lnTo>
                    <a:pt x="3797" y="1316"/>
                  </a:lnTo>
                  <a:lnTo>
                    <a:pt x="3816" y="1296"/>
                  </a:lnTo>
                  <a:lnTo>
                    <a:pt x="3833" y="1274"/>
                  </a:lnTo>
                  <a:lnTo>
                    <a:pt x="3848" y="1252"/>
                  </a:lnTo>
                  <a:lnTo>
                    <a:pt x="3864" y="1229"/>
                  </a:lnTo>
                  <a:lnTo>
                    <a:pt x="3877" y="1205"/>
                  </a:lnTo>
                  <a:lnTo>
                    <a:pt x="3889" y="1180"/>
                  </a:lnTo>
                  <a:lnTo>
                    <a:pt x="3889" y="1180"/>
                  </a:lnTo>
                  <a:lnTo>
                    <a:pt x="3915" y="1190"/>
                  </a:lnTo>
                  <a:lnTo>
                    <a:pt x="3942" y="1196"/>
                  </a:lnTo>
                  <a:lnTo>
                    <a:pt x="3968" y="1203"/>
                  </a:lnTo>
                  <a:lnTo>
                    <a:pt x="3995" y="1206"/>
                  </a:lnTo>
                  <a:lnTo>
                    <a:pt x="4023" y="1210"/>
                  </a:lnTo>
                  <a:lnTo>
                    <a:pt x="4050" y="1212"/>
                  </a:lnTo>
                  <a:lnTo>
                    <a:pt x="4078" y="1212"/>
                  </a:lnTo>
                  <a:lnTo>
                    <a:pt x="4106" y="1210"/>
                  </a:lnTo>
                  <a:lnTo>
                    <a:pt x="4134" y="1206"/>
                  </a:lnTo>
                  <a:lnTo>
                    <a:pt x="4161" y="1203"/>
                  </a:lnTo>
                  <a:lnTo>
                    <a:pt x="4188" y="1196"/>
                  </a:lnTo>
                  <a:lnTo>
                    <a:pt x="4216" y="1190"/>
                  </a:lnTo>
                  <a:lnTo>
                    <a:pt x="4243" y="1180"/>
                  </a:lnTo>
                  <a:lnTo>
                    <a:pt x="4269" y="1169"/>
                  </a:lnTo>
                  <a:lnTo>
                    <a:pt x="4296" y="1157"/>
                  </a:lnTo>
                  <a:lnTo>
                    <a:pt x="4321" y="1143"/>
                  </a:lnTo>
                  <a:lnTo>
                    <a:pt x="4321" y="1143"/>
                  </a:lnTo>
                  <a:lnTo>
                    <a:pt x="4347" y="1127"/>
                  </a:lnTo>
                  <a:lnTo>
                    <a:pt x="4371" y="1111"/>
                  </a:lnTo>
                  <a:lnTo>
                    <a:pt x="4393" y="1093"/>
                  </a:lnTo>
                  <a:lnTo>
                    <a:pt x="4415" y="1074"/>
                  </a:lnTo>
                  <a:lnTo>
                    <a:pt x="4435" y="1054"/>
                  </a:lnTo>
                  <a:lnTo>
                    <a:pt x="4454" y="1033"/>
                  </a:lnTo>
                  <a:lnTo>
                    <a:pt x="4471" y="1012"/>
                  </a:lnTo>
                  <a:lnTo>
                    <a:pt x="4488" y="989"/>
                  </a:lnTo>
                  <a:lnTo>
                    <a:pt x="4502" y="967"/>
                  </a:lnTo>
                  <a:lnTo>
                    <a:pt x="4517" y="942"/>
                  </a:lnTo>
                  <a:lnTo>
                    <a:pt x="4530" y="917"/>
                  </a:lnTo>
                  <a:lnTo>
                    <a:pt x="4540" y="892"/>
                  </a:lnTo>
                  <a:lnTo>
                    <a:pt x="4549" y="866"/>
                  </a:lnTo>
                  <a:lnTo>
                    <a:pt x="4558" y="840"/>
                  </a:lnTo>
                  <a:lnTo>
                    <a:pt x="4565" y="814"/>
                  </a:lnTo>
                  <a:lnTo>
                    <a:pt x="4570" y="787"/>
                  </a:lnTo>
                  <a:lnTo>
                    <a:pt x="4570" y="787"/>
                  </a:lnTo>
                  <a:lnTo>
                    <a:pt x="4597" y="788"/>
                  </a:lnTo>
                  <a:lnTo>
                    <a:pt x="4625" y="790"/>
                  </a:lnTo>
                  <a:lnTo>
                    <a:pt x="4652" y="788"/>
                  </a:lnTo>
                  <a:lnTo>
                    <a:pt x="4680" y="786"/>
                  </a:lnTo>
                  <a:lnTo>
                    <a:pt x="4707" y="780"/>
                  </a:lnTo>
                  <a:lnTo>
                    <a:pt x="4734" y="775"/>
                  </a:lnTo>
                  <a:lnTo>
                    <a:pt x="4760" y="769"/>
                  </a:lnTo>
                  <a:lnTo>
                    <a:pt x="4788" y="760"/>
                  </a:lnTo>
                  <a:lnTo>
                    <a:pt x="4814" y="749"/>
                  </a:lnTo>
                  <a:lnTo>
                    <a:pt x="4839" y="739"/>
                  </a:lnTo>
                  <a:lnTo>
                    <a:pt x="4863" y="726"/>
                  </a:lnTo>
                  <a:lnTo>
                    <a:pt x="4888" y="711"/>
                  </a:lnTo>
                  <a:lnTo>
                    <a:pt x="4912" y="696"/>
                  </a:lnTo>
                  <a:lnTo>
                    <a:pt x="4935" y="677"/>
                  </a:lnTo>
                  <a:lnTo>
                    <a:pt x="4957" y="659"/>
                  </a:lnTo>
                  <a:lnTo>
                    <a:pt x="4978" y="638"/>
                  </a:lnTo>
                  <a:lnTo>
                    <a:pt x="4978" y="638"/>
                  </a:lnTo>
                  <a:lnTo>
                    <a:pt x="4999" y="618"/>
                  </a:lnTo>
                  <a:lnTo>
                    <a:pt x="5017" y="595"/>
                  </a:lnTo>
                  <a:lnTo>
                    <a:pt x="5035" y="572"/>
                  </a:lnTo>
                  <a:lnTo>
                    <a:pt x="5051" y="549"/>
                  </a:lnTo>
                  <a:lnTo>
                    <a:pt x="5065" y="524"/>
                  </a:lnTo>
                  <a:lnTo>
                    <a:pt x="5078" y="499"/>
                  </a:lnTo>
                  <a:lnTo>
                    <a:pt x="5089" y="474"/>
                  </a:lnTo>
                  <a:lnTo>
                    <a:pt x="5099" y="448"/>
                  </a:lnTo>
                  <a:lnTo>
                    <a:pt x="5108" y="421"/>
                  </a:lnTo>
                  <a:lnTo>
                    <a:pt x="5115" y="395"/>
                  </a:lnTo>
                  <a:lnTo>
                    <a:pt x="5120" y="367"/>
                  </a:lnTo>
                  <a:lnTo>
                    <a:pt x="5124" y="340"/>
                  </a:lnTo>
                  <a:lnTo>
                    <a:pt x="5127" y="313"/>
                  </a:lnTo>
                  <a:lnTo>
                    <a:pt x="5128" y="285"/>
                  </a:lnTo>
                  <a:lnTo>
                    <a:pt x="5128" y="258"/>
                  </a:lnTo>
                  <a:lnTo>
                    <a:pt x="5127" y="231"/>
                  </a:lnTo>
                  <a:lnTo>
                    <a:pt x="5127" y="231"/>
                  </a:lnTo>
                  <a:lnTo>
                    <a:pt x="5153" y="225"/>
                  </a:lnTo>
                  <a:lnTo>
                    <a:pt x="5177" y="219"/>
                  </a:lnTo>
                  <a:lnTo>
                    <a:pt x="5202" y="211"/>
                  </a:lnTo>
                  <a:lnTo>
                    <a:pt x="5227" y="202"/>
                  </a:lnTo>
                  <a:lnTo>
                    <a:pt x="5252" y="192"/>
                  </a:lnTo>
                  <a:lnTo>
                    <a:pt x="5275" y="180"/>
                  </a:lnTo>
                  <a:lnTo>
                    <a:pt x="5299" y="168"/>
                  </a:lnTo>
                  <a:lnTo>
                    <a:pt x="5321" y="154"/>
                  </a:lnTo>
                  <a:lnTo>
                    <a:pt x="5343" y="138"/>
                  </a:lnTo>
                  <a:lnTo>
                    <a:pt x="5364" y="122"/>
                  </a:lnTo>
                  <a:lnTo>
                    <a:pt x="5383" y="104"/>
                  </a:lnTo>
                  <a:lnTo>
                    <a:pt x="5403" y="86"/>
                  </a:lnTo>
                  <a:lnTo>
                    <a:pt x="5421" y="66"/>
                  </a:lnTo>
                  <a:lnTo>
                    <a:pt x="5439" y="44"/>
                  </a:lnTo>
                  <a:lnTo>
                    <a:pt x="5456" y="22"/>
                  </a:lnTo>
                  <a:lnTo>
                    <a:pt x="5472" y="0"/>
                  </a:lnTo>
                  <a:lnTo>
                    <a:pt x="5047" y="0"/>
                  </a:lnTo>
                  <a:lnTo>
                    <a:pt x="4604" y="0"/>
                  </a:lnTo>
                  <a:lnTo>
                    <a:pt x="4235" y="0"/>
                  </a:lnTo>
                  <a:lnTo>
                    <a:pt x="4184" y="0"/>
                  </a:lnTo>
                  <a:lnTo>
                    <a:pt x="4083" y="0"/>
                  </a:lnTo>
                  <a:lnTo>
                    <a:pt x="3715" y="0"/>
                  </a:lnTo>
                  <a:lnTo>
                    <a:pt x="3564" y="0"/>
                  </a:lnTo>
                  <a:lnTo>
                    <a:pt x="3288" y="0"/>
                  </a:lnTo>
                  <a:lnTo>
                    <a:pt x="3035" y="0"/>
                  </a:lnTo>
                  <a:lnTo>
                    <a:pt x="2863" y="0"/>
                  </a:lnTo>
                  <a:lnTo>
                    <a:pt x="2609" y="0"/>
                  </a:lnTo>
                  <a:lnTo>
                    <a:pt x="2437" y="0"/>
                  </a:lnTo>
                  <a:lnTo>
                    <a:pt x="2184" y="0"/>
                  </a:lnTo>
                  <a:lnTo>
                    <a:pt x="1908" y="0"/>
                  </a:lnTo>
                  <a:lnTo>
                    <a:pt x="1757" y="0"/>
                  </a:lnTo>
                  <a:lnTo>
                    <a:pt x="1389" y="0"/>
                  </a:lnTo>
                  <a:lnTo>
                    <a:pt x="1288" y="0"/>
                  </a:lnTo>
                  <a:lnTo>
                    <a:pt x="1237" y="0"/>
                  </a:lnTo>
                  <a:lnTo>
                    <a:pt x="868" y="0"/>
                  </a:lnTo>
                  <a:lnTo>
                    <a:pt x="425" y="0"/>
                  </a:lnTo>
                  <a:lnTo>
                    <a:pt x="0" y="0"/>
                  </a:lnTo>
                  <a:lnTo>
                    <a:pt x="0" y="0"/>
                  </a:lnTo>
                  <a:lnTo>
                    <a:pt x="16" y="22"/>
                  </a:lnTo>
                  <a:lnTo>
                    <a:pt x="33" y="44"/>
                  </a:lnTo>
                  <a:lnTo>
                    <a:pt x="51" y="66"/>
                  </a:lnTo>
                  <a:lnTo>
                    <a:pt x="69" y="86"/>
                  </a:lnTo>
                  <a:lnTo>
                    <a:pt x="89" y="104"/>
                  </a:lnTo>
                  <a:lnTo>
                    <a:pt x="108" y="122"/>
                  </a:lnTo>
                  <a:lnTo>
                    <a:pt x="129" y="138"/>
                  </a:lnTo>
                  <a:lnTo>
                    <a:pt x="151" y="154"/>
                  </a:lnTo>
                  <a:lnTo>
                    <a:pt x="173" y="168"/>
                  </a:lnTo>
                  <a:lnTo>
                    <a:pt x="197" y="180"/>
                  </a:lnTo>
                  <a:lnTo>
                    <a:pt x="220" y="192"/>
                  </a:lnTo>
                  <a:lnTo>
                    <a:pt x="245" y="202"/>
                  </a:lnTo>
                  <a:lnTo>
                    <a:pt x="270" y="211"/>
                  </a:lnTo>
                  <a:lnTo>
                    <a:pt x="295" y="219"/>
                  </a:lnTo>
                  <a:lnTo>
                    <a:pt x="319" y="225"/>
                  </a:lnTo>
                  <a:lnTo>
                    <a:pt x="345" y="231"/>
                  </a:lnTo>
                  <a:lnTo>
                    <a:pt x="345" y="231"/>
                  </a:lnTo>
                  <a:close/>
                  <a:moveTo>
                    <a:pt x="3677" y="362"/>
                  </a:moveTo>
                  <a:lnTo>
                    <a:pt x="3677" y="362"/>
                  </a:lnTo>
                  <a:lnTo>
                    <a:pt x="3655" y="391"/>
                  </a:lnTo>
                  <a:lnTo>
                    <a:pt x="3634" y="420"/>
                  </a:lnTo>
                  <a:lnTo>
                    <a:pt x="3616" y="451"/>
                  </a:lnTo>
                  <a:lnTo>
                    <a:pt x="3599" y="482"/>
                  </a:lnTo>
                  <a:lnTo>
                    <a:pt x="3599" y="482"/>
                  </a:lnTo>
                  <a:lnTo>
                    <a:pt x="3567" y="472"/>
                  </a:lnTo>
                  <a:lnTo>
                    <a:pt x="3532" y="463"/>
                  </a:lnTo>
                  <a:lnTo>
                    <a:pt x="3496" y="456"/>
                  </a:lnTo>
                  <a:lnTo>
                    <a:pt x="3460" y="452"/>
                  </a:lnTo>
                  <a:lnTo>
                    <a:pt x="3460" y="452"/>
                  </a:lnTo>
                  <a:lnTo>
                    <a:pt x="3486" y="435"/>
                  </a:lnTo>
                  <a:lnTo>
                    <a:pt x="3511" y="416"/>
                  </a:lnTo>
                  <a:lnTo>
                    <a:pt x="3534" y="396"/>
                  </a:lnTo>
                  <a:lnTo>
                    <a:pt x="3555" y="375"/>
                  </a:lnTo>
                  <a:lnTo>
                    <a:pt x="3555" y="375"/>
                  </a:lnTo>
                  <a:lnTo>
                    <a:pt x="3586" y="375"/>
                  </a:lnTo>
                  <a:lnTo>
                    <a:pt x="3616" y="373"/>
                  </a:lnTo>
                  <a:lnTo>
                    <a:pt x="3648" y="369"/>
                  </a:lnTo>
                  <a:lnTo>
                    <a:pt x="3677" y="362"/>
                  </a:lnTo>
                  <a:lnTo>
                    <a:pt x="3677" y="362"/>
                  </a:lnTo>
                  <a:close/>
                  <a:moveTo>
                    <a:pt x="3137" y="539"/>
                  </a:moveTo>
                  <a:lnTo>
                    <a:pt x="3137" y="539"/>
                  </a:lnTo>
                  <a:lnTo>
                    <a:pt x="3107" y="560"/>
                  </a:lnTo>
                  <a:lnTo>
                    <a:pt x="3079" y="584"/>
                  </a:lnTo>
                  <a:lnTo>
                    <a:pt x="3055" y="608"/>
                  </a:lnTo>
                  <a:lnTo>
                    <a:pt x="3031" y="634"/>
                  </a:lnTo>
                  <a:lnTo>
                    <a:pt x="3031" y="634"/>
                  </a:lnTo>
                  <a:lnTo>
                    <a:pt x="3001" y="615"/>
                  </a:lnTo>
                  <a:lnTo>
                    <a:pt x="2970" y="598"/>
                  </a:lnTo>
                  <a:lnTo>
                    <a:pt x="2937" y="582"/>
                  </a:lnTo>
                  <a:lnTo>
                    <a:pt x="2903" y="569"/>
                  </a:lnTo>
                  <a:lnTo>
                    <a:pt x="2903" y="569"/>
                  </a:lnTo>
                  <a:lnTo>
                    <a:pt x="2933" y="559"/>
                  </a:lnTo>
                  <a:lnTo>
                    <a:pt x="2961" y="547"/>
                  </a:lnTo>
                  <a:lnTo>
                    <a:pt x="2989" y="534"/>
                  </a:lnTo>
                  <a:lnTo>
                    <a:pt x="3016" y="520"/>
                  </a:lnTo>
                  <a:lnTo>
                    <a:pt x="3016" y="520"/>
                  </a:lnTo>
                  <a:lnTo>
                    <a:pt x="3045" y="528"/>
                  </a:lnTo>
                  <a:lnTo>
                    <a:pt x="3075" y="533"/>
                  </a:lnTo>
                  <a:lnTo>
                    <a:pt x="3105" y="537"/>
                  </a:lnTo>
                  <a:lnTo>
                    <a:pt x="3137" y="539"/>
                  </a:lnTo>
                  <a:lnTo>
                    <a:pt x="3137" y="539"/>
                  </a:lnTo>
                  <a:close/>
                  <a:moveTo>
                    <a:pt x="2569" y="569"/>
                  </a:moveTo>
                  <a:lnTo>
                    <a:pt x="2569" y="569"/>
                  </a:lnTo>
                  <a:lnTo>
                    <a:pt x="2535" y="582"/>
                  </a:lnTo>
                  <a:lnTo>
                    <a:pt x="2502" y="598"/>
                  </a:lnTo>
                  <a:lnTo>
                    <a:pt x="2471" y="615"/>
                  </a:lnTo>
                  <a:lnTo>
                    <a:pt x="2441" y="634"/>
                  </a:lnTo>
                  <a:lnTo>
                    <a:pt x="2441" y="634"/>
                  </a:lnTo>
                  <a:lnTo>
                    <a:pt x="2417" y="608"/>
                  </a:lnTo>
                  <a:lnTo>
                    <a:pt x="2391" y="584"/>
                  </a:lnTo>
                  <a:lnTo>
                    <a:pt x="2364" y="560"/>
                  </a:lnTo>
                  <a:lnTo>
                    <a:pt x="2335" y="539"/>
                  </a:lnTo>
                  <a:lnTo>
                    <a:pt x="2335" y="539"/>
                  </a:lnTo>
                  <a:lnTo>
                    <a:pt x="2367" y="537"/>
                  </a:lnTo>
                  <a:lnTo>
                    <a:pt x="2397" y="533"/>
                  </a:lnTo>
                  <a:lnTo>
                    <a:pt x="2427" y="528"/>
                  </a:lnTo>
                  <a:lnTo>
                    <a:pt x="2456" y="520"/>
                  </a:lnTo>
                  <a:lnTo>
                    <a:pt x="2456" y="520"/>
                  </a:lnTo>
                  <a:lnTo>
                    <a:pt x="2483" y="534"/>
                  </a:lnTo>
                  <a:lnTo>
                    <a:pt x="2511" y="547"/>
                  </a:lnTo>
                  <a:lnTo>
                    <a:pt x="2539" y="559"/>
                  </a:lnTo>
                  <a:lnTo>
                    <a:pt x="2569" y="569"/>
                  </a:lnTo>
                  <a:lnTo>
                    <a:pt x="2569" y="569"/>
                  </a:lnTo>
                  <a:close/>
                  <a:moveTo>
                    <a:pt x="2012" y="452"/>
                  </a:moveTo>
                  <a:lnTo>
                    <a:pt x="2012" y="452"/>
                  </a:lnTo>
                  <a:lnTo>
                    <a:pt x="1976" y="456"/>
                  </a:lnTo>
                  <a:lnTo>
                    <a:pt x="1940" y="463"/>
                  </a:lnTo>
                  <a:lnTo>
                    <a:pt x="1905" y="472"/>
                  </a:lnTo>
                  <a:lnTo>
                    <a:pt x="1871" y="482"/>
                  </a:lnTo>
                  <a:lnTo>
                    <a:pt x="1871" y="482"/>
                  </a:lnTo>
                  <a:lnTo>
                    <a:pt x="1856" y="451"/>
                  </a:lnTo>
                  <a:lnTo>
                    <a:pt x="1838" y="420"/>
                  </a:lnTo>
                  <a:lnTo>
                    <a:pt x="1817" y="391"/>
                  </a:lnTo>
                  <a:lnTo>
                    <a:pt x="1795" y="362"/>
                  </a:lnTo>
                  <a:lnTo>
                    <a:pt x="1795" y="362"/>
                  </a:lnTo>
                  <a:lnTo>
                    <a:pt x="1824" y="369"/>
                  </a:lnTo>
                  <a:lnTo>
                    <a:pt x="1856" y="373"/>
                  </a:lnTo>
                  <a:lnTo>
                    <a:pt x="1886" y="375"/>
                  </a:lnTo>
                  <a:lnTo>
                    <a:pt x="1917" y="375"/>
                  </a:lnTo>
                  <a:lnTo>
                    <a:pt x="1917" y="375"/>
                  </a:lnTo>
                  <a:lnTo>
                    <a:pt x="1938" y="396"/>
                  </a:lnTo>
                  <a:lnTo>
                    <a:pt x="1961" y="416"/>
                  </a:lnTo>
                  <a:lnTo>
                    <a:pt x="1986" y="435"/>
                  </a:lnTo>
                  <a:lnTo>
                    <a:pt x="2012" y="452"/>
                  </a:lnTo>
                  <a:lnTo>
                    <a:pt x="2012" y="452"/>
                  </a:lnTo>
                  <a:close/>
                  <a:moveTo>
                    <a:pt x="4156" y="51"/>
                  </a:moveTo>
                  <a:lnTo>
                    <a:pt x="4156" y="51"/>
                  </a:lnTo>
                  <a:lnTo>
                    <a:pt x="4140" y="83"/>
                  </a:lnTo>
                  <a:lnTo>
                    <a:pt x="4128" y="117"/>
                  </a:lnTo>
                  <a:lnTo>
                    <a:pt x="4118" y="152"/>
                  </a:lnTo>
                  <a:lnTo>
                    <a:pt x="4111" y="188"/>
                  </a:lnTo>
                  <a:lnTo>
                    <a:pt x="4111" y="188"/>
                  </a:lnTo>
                  <a:lnTo>
                    <a:pt x="4075" y="185"/>
                  </a:lnTo>
                  <a:lnTo>
                    <a:pt x="4040" y="186"/>
                  </a:lnTo>
                  <a:lnTo>
                    <a:pt x="4003" y="189"/>
                  </a:lnTo>
                  <a:lnTo>
                    <a:pt x="3968" y="195"/>
                  </a:lnTo>
                  <a:lnTo>
                    <a:pt x="3968" y="195"/>
                  </a:lnTo>
                  <a:lnTo>
                    <a:pt x="3988" y="171"/>
                  </a:lnTo>
                  <a:lnTo>
                    <a:pt x="4006" y="147"/>
                  </a:lnTo>
                  <a:lnTo>
                    <a:pt x="4024" y="121"/>
                  </a:lnTo>
                  <a:lnTo>
                    <a:pt x="4040" y="95"/>
                  </a:lnTo>
                  <a:lnTo>
                    <a:pt x="4040" y="95"/>
                  </a:lnTo>
                  <a:lnTo>
                    <a:pt x="4070" y="86"/>
                  </a:lnTo>
                  <a:lnTo>
                    <a:pt x="4098" y="76"/>
                  </a:lnTo>
                  <a:lnTo>
                    <a:pt x="4127" y="64"/>
                  </a:lnTo>
                  <a:lnTo>
                    <a:pt x="4156" y="51"/>
                  </a:lnTo>
                  <a:lnTo>
                    <a:pt x="4156" y="51"/>
                  </a:lnTo>
                  <a:close/>
                  <a:moveTo>
                    <a:pt x="1432" y="95"/>
                  </a:moveTo>
                  <a:lnTo>
                    <a:pt x="1432" y="95"/>
                  </a:lnTo>
                  <a:lnTo>
                    <a:pt x="1448" y="121"/>
                  </a:lnTo>
                  <a:lnTo>
                    <a:pt x="1465" y="147"/>
                  </a:lnTo>
                  <a:lnTo>
                    <a:pt x="1484" y="171"/>
                  </a:lnTo>
                  <a:lnTo>
                    <a:pt x="1504" y="195"/>
                  </a:lnTo>
                  <a:lnTo>
                    <a:pt x="1504" y="195"/>
                  </a:lnTo>
                  <a:lnTo>
                    <a:pt x="1469" y="189"/>
                  </a:lnTo>
                  <a:lnTo>
                    <a:pt x="1432" y="186"/>
                  </a:lnTo>
                  <a:lnTo>
                    <a:pt x="1397" y="185"/>
                  </a:lnTo>
                  <a:lnTo>
                    <a:pt x="1361" y="188"/>
                  </a:lnTo>
                  <a:lnTo>
                    <a:pt x="1361" y="188"/>
                  </a:lnTo>
                  <a:lnTo>
                    <a:pt x="1354" y="152"/>
                  </a:lnTo>
                  <a:lnTo>
                    <a:pt x="1344" y="117"/>
                  </a:lnTo>
                  <a:lnTo>
                    <a:pt x="1332" y="83"/>
                  </a:lnTo>
                  <a:lnTo>
                    <a:pt x="1316" y="51"/>
                  </a:lnTo>
                  <a:lnTo>
                    <a:pt x="1316" y="51"/>
                  </a:lnTo>
                  <a:lnTo>
                    <a:pt x="1345" y="64"/>
                  </a:lnTo>
                  <a:lnTo>
                    <a:pt x="1374" y="76"/>
                  </a:lnTo>
                  <a:lnTo>
                    <a:pt x="1402" y="86"/>
                  </a:lnTo>
                  <a:lnTo>
                    <a:pt x="1432" y="95"/>
                  </a:lnTo>
                  <a:lnTo>
                    <a:pt x="143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 name="Freeform 108"/>
            <p:cNvSpPr>
              <a:spLocks/>
            </p:cNvSpPr>
            <p:nvPr userDrawn="1"/>
          </p:nvSpPr>
          <p:spPr bwMode="auto">
            <a:xfrm>
              <a:off x="1967" y="332"/>
              <a:ext cx="236" cy="176"/>
            </a:xfrm>
            <a:custGeom>
              <a:avLst/>
              <a:gdLst>
                <a:gd name="T0" fmla="*/ 708 w 944"/>
                <a:gd name="T1" fmla="*/ 641 h 705"/>
                <a:gd name="T2" fmla="*/ 748 w 944"/>
                <a:gd name="T3" fmla="*/ 615 h 705"/>
                <a:gd name="T4" fmla="*/ 785 w 944"/>
                <a:gd name="T5" fmla="*/ 585 h 705"/>
                <a:gd name="T6" fmla="*/ 819 w 944"/>
                <a:gd name="T7" fmla="*/ 554 h 705"/>
                <a:gd name="T8" fmla="*/ 849 w 944"/>
                <a:gd name="T9" fmla="*/ 517 h 705"/>
                <a:gd name="T10" fmla="*/ 873 w 944"/>
                <a:gd name="T11" fmla="*/ 481 h 705"/>
                <a:gd name="T12" fmla="*/ 896 w 944"/>
                <a:gd name="T13" fmla="*/ 440 h 705"/>
                <a:gd name="T14" fmla="*/ 914 w 944"/>
                <a:gd name="T15" fmla="*/ 399 h 705"/>
                <a:gd name="T16" fmla="*/ 927 w 944"/>
                <a:gd name="T17" fmla="*/ 356 h 705"/>
                <a:gd name="T18" fmla="*/ 937 w 944"/>
                <a:gd name="T19" fmla="*/ 313 h 705"/>
                <a:gd name="T20" fmla="*/ 943 w 944"/>
                <a:gd name="T21" fmla="*/ 267 h 705"/>
                <a:gd name="T22" fmla="*/ 944 w 944"/>
                <a:gd name="T23" fmla="*/ 223 h 705"/>
                <a:gd name="T24" fmla="*/ 941 w 944"/>
                <a:gd name="T25" fmla="*/ 177 h 705"/>
                <a:gd name="T26" fmla="*/ 933 w 944"/>
                <a:gd name="T27" fmla="*/ 132 h 705"/>
                <a:gd name="T28" fmla="*/ 922 w 944"/>
                <a:gd name="T29" fmla="*/ 86 h 705"/>
                <a:gd name="T30" fmla="*/ 905 w 944"/>
                <a:gd name="T31" fmla="*/ 43 h 705"/>
                <a:gd name="T32" fmla="*/ 883 w 944"/>
                <a:gd name="T33" fmla="*/ 0 h 705"/>
                <a:gd name="T34" fmla="*/ 63 w 944"/>
                <a:gd name="T35" fmla="*/ 0 h 705"/>
                <a:gd name="T36" fmla="*/ 36 w 944"/>
                <a:gd name="T37" fmla="*/ 53 h 705"/>
                <a:gd name="T38" fmla="*/ 16 w 944"/>
                <a:gd name="T39" fmla="*/ 111 h 705"/>
                <a:gd name="T40" fmla="*/ 4 w 944"/>
                <a:gd name="T41" fmla="*/ 171 h 705"/>
                <a:gd name="T42" fmla="*/ 0 w 944"/>
                <a:gd name="T43" fmla="*/ 231 h 705"/>
                <a:gd name="T44" fmla="*/ 3 w 944"/>
                <a:gd name="T45" fmla="*/ 291 h 705"/>
                <a:gd name="T46" fmla="*/ 15 w 944"/>
                <a:gd name="T47" fmla="*/ 352 h 705"/>
                <a:gd name="T48" fmla="*/ 34 w 944"/>
                <a:gd name="T49" fmla="*/ 410 h 705"/>
                <a:gd name="T50" fmla="*/ 63 w 944"/>
                <a:gd name="T51" fmla="*/ 468 h 705"/>
                <a:gd name="T52" fmla="*/ 75 w 944"/>
                <a:gd name="T53" fmla="*/ 489 h 705"/>
                <a:gd name="T54" fmla="*/ 103 w 944"/>
                <a:gd name="T55" fmla="*/ 528 h 705"/>
                <a:gd name="T56" fmla="*/ 135 w 944"/>
                <a:gd name="T57" fmla="*/ 563 h 705"/>
                <a:gd name="T58" fmla="*/ 168 w 944"/>
                <a:gd name="T59" fmla="*/ 594 h 705"/>
                <a:gd name="T60" fmla="*/ 205 w 944"/>
                <a:gd name="T61" fmla="*/ 623 h 705"/>
                <a:gd name="T62" fmla="*/ 244 w 944"/>
                <a:gd name="T63" fmla="*/ 646 h 705"/>
                <a:gd name="T64" fmla="*/ 286 w 944"/>
                <a:gd name="T65" fmla="*/ 666 h 705"/>
                <a:gd name="T66" fmla="*/ 327 w 944"/>
                <a:gd name="T67" fmla="*/ 681 h 705"/>
                <a:gd name="T68" fmla="*/ 372 w 944"/>
                <a:gd name="T69" fmla="*/ 693 h 705"/>
                <a:gd name="T70" fmla="*/ 416 w 944"/>
                <a:gd name="T71" fmla="*/ 701 h 705"/>
                <a:gd name="T72" fmla="*/ 462 w 944"/>
                <a:gd name="T73" fmla="*/ 705 h 705"/>
                <a:gd name="T74" fmla="*/ 507 w 944"/>
                <a:gd name="T75" fmla="*/ 704 h 705"/>
                <a:gd name="T76" fmla="*/ 553 w 944"/>
                <a:gd name="T77" fmla="*/ 697 h 705"/>
                <a:gd name="T78" fmla="*/ 599 w 944"/>
                <a:gd name="T79" fmla="*/ 688 h 705"/>
                <a:gd name="T80" fmla="*/ 643 w 944"/>
                <a:gd name="T81" fmla="*/ 672 h 705"/>
                <a:gd name="T82" fmla="*/ 687 w 944"/>
                <a:gd name="T83" fmla="*/ 653 h 705"/>
                <a:gd name="T84" fmla="*/ 708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708" y="641"/>
                  </a:moveTo>
                  <a:lnTo>
                    <a:pt x="708" y="641"/>
                  </a:lnTo>
                  <a:lnTo>
                    <a:pt x="729" y="628"/>
                  </a:lnTo>
                  <a:lnTo>
                    <a:pt x="748" y="615"/>
                  </a:lnTo>
                  <a:lnTo>
                    <a:pt x="768" y="601"/>
                  </a:lnTo>
                  <a:lnTo>
                    <a:pt x="785" y="585"/>
                  </a:lnTo>
                  <a:lnTo>
                    <a:pt x="802" y="569"/>
                  </a:lnTo>
                  <a:lnTo>
                    <a:pt x="819" y="554"/>
                  </a:lnTo>
                  <a:lnTo>
                    <a:pt x="834" y="535"/>
                  </a:lnTo>
                  <a:lnTo>
                    <a:pt x="849" y="517"/>
                  </a:lnTo>
                  <a:lnTo>
                    <a:pt x="862" y="499"/>
                  </a:lnTo>
                  <a:lnTo>
                    <a:pt x="873" y="481"/>
                  </a:lnTo>
                  <a:lnTo>
                    <a:pt x="885" y="461"/>
                  </a:lnTo>
                  <a:lnTo>
                    <a:pt x="896" y="440"/>
                  </a:lnTo>
                  <a:lnTo>
                    <a:pt x="905" y="420"/>
                  </a:lnTo>
                  <a:lnTo>
                    <a:pt x="914" y="399"/>
                  </a:lnTo>
                  <a:lnTo>
                    <a:pt x="922" y="378"/>
                  </a:lnTo>
                  <a:lnTo>
                    <a:pt x="927" y="356"/>
                  </a:lnTo>
                  <a:lnTo>
                    <a:pt x="933" y="335"/>
                  </a:lnTo>
                  <a:lnTo>
                    <a:pt x="937" y="313"/>
                  </a:lnTo>
                  <a:lnTo>
                    <a:pt x="940" y="291"/>
                  </a:lnTo>
                  <a:lnTo>
                    <a:pt x="943" y="267"/>
                  </a:lnTo>
                  <a:lnTo>
                    <a:pt x="944" y="245"/>
                  </a:lnTo>
                  <a:lnTo>
                    <a:pt x="944" y="223"/>
                  </a:lnTo>
                  <a:lnTo>
                    <a:pt x="943" y="199"/>
                  </a:lnTo>
                  <a:lnTo>
                    <a:pt x="941" y="177"/>
                  </a:lnTo>
                  <a:lnTo>
                    <a:pt x="937" y="154"/>
                  </a:lnTo>
                  <a:lnTo>
                    <a:pt x="933" y="132"/>
                  </a:lnTo>
                  <a:lnTo>
                    <a:pt x="928" y="109"/>
                  </a:lnTo>
                  <a:lnTo>
                    <a:pt x="922" y="86"/>
                  </a:lnTo>
                  <a:lnTo>
                    <a:pt x="914" y="64"/>
                  </a:lnTo>
                  <a:lnTo>
                    <a:pt x="905" y="43"/>
                  </a:lnTo>
                  <a:lnTo>
                    <a:pt x="894" y="21"/>
                  </a:lnTo>
                  <a:lnTo>
                    <a:pt x="883" y="0"/>
                  </a:lnTo>
                  <a:lnTo>
                    <a:pt x="63" y="0"/>
                  </a:lnTo>
                  <a:lnTo>
                    <a:pt x="63" y="0"/>
                  </a:lnTo>
                  <a:lnTo>
                    <a:pt x="49" y="26"/>
                  </a:lnTo>
                  <a:lnTo>
                    <a:pt x="36" y="53"/>
                  </a:lnTo>
                  <a:lnTo>
                    <a:pt x="25" y="82"/>
                  </a:lnTo>
                  <a:lnTo>
                    <a:pt x="16" y="111"/>
                  </a:lnTo>
                  <a:lnTo>
                    <a:pt x="10" y="141"/>
                  </a:lnTo>
                  <a:lnTo>
                    <a:pt x="4" y="171"/>
                  </a:lnTo>
                  <a:lnTo>
                    <a:pt x="2" y="201"/>
                  </a:lnTo>
                  <a:lnTo>
                    <a:pt x="0" y="231"/>
                  </a:lnTo>
                  <a:lnTo>
                    <a:pt x="0" y="261"/>
                  </a:lnTo>
                  <a:lnTo>
                    <a:pt x="3" y="291"/>
                  </a:lnTo>
                  <a:lnTo>
                    <a:pt x="8" y="322"/>
                  </a:lnTo>
                  <a:lnTo>
                    <a:pt x="15" y="352"/>
                  </a:lnTo>
                  <a:lnTo>
                    <a:pt x="24" y="382"/>
                  </a:lnTo>
                  <a:lnTo>
                    <a:pt x="34" y="410"/>
                  </a:lnTo>
                  <a:lnTo>
                    <a:pt x="47" y="439"/>
                  </a:lnTo>
                  <a:lnTo>
                    <a:pt x="63" y="468"/>
                  </a:lnTo>
                  <a:lnTo>
                    <a:pt x="63" y="468"/>
                  </a:lnTo>
                  <a:lnTo>
                    <a:pt x="75" y="489"/>
                  </a:lnTo>
                  <a:lnTo>
                    <a:pt x="89" y="509"/>
                  </a:lnTo>
                  <a:lnTo>
                    <a:pt x="103" y="528"/>
                  </a:lnTo>
                  <a:lnTo>
                    <a:pt x="119" y="546"/>
                  </a:lnTo>
                  <a:lnTo>
                    <a:pt x="135" y="563"/>
                  </a:lnTo>
                  <a:lnTo>
                    <a:pt x="152" y="580"/>
                  </a:lnTo>
                  <a:lnTo>
                    <a:pt x="168" y="594"/>
                  </a:lnTo>
                  <a:lnTo>
                    <a:pt x="187" y="608"/>
                  </a:lnTo>
                  <a:lnTo>
                    <a:pt x="205" y="623"/>
                  </a:lnTo>
                  <a:lnTo>
                    <a:pt x="225" y="634"/>
                  </a:lnTo>
                  <a:lnTo>
                    <a:pt x="244" y="646"/>
                  </a:lnTo>
                  <a:lnTo>
                    <a:pt x="265" y="657"/>
                  </a:lnTo>
                  <a:lnTo>
                    <a:pt x="286" y="666"/>
                  </a:lnTo>
                  <a:lnTo>
                    <a:pt x="307" y="675"/>
                  </a:lnTo>
                  <a:lnTo>
                    <a:pt x="327" y="681"/>
                  </a:lnTo>
                  <a:lnTo>
                    <a:pt x="350" y="688"/>
                  </a:lnTo>
                  <a:lnTo>
                    <a:pt x="372" y="693"/>
                  </a:lnTo>
                  <a:lnTo>
                    <a:pt x="394" y="698"/>
                  </a:lnTo>
                  <a:lnTo>
                    <a:pt x="416" y="701"/>
                  </a:lnTo>
                  <a:lnTo>
                    <a:pt x="440" y="704"/>
                  </a:lnTo>
                  <a:lnTo>
                    <a:pt x="462" y="705"/>
                  </a:lnTo>
                  <a:lnTo>
                    <a:pt x="484" y="705"/>
                  </a:lnTo>
                  <a:lnTo>
                    <a:pt x="507" y="704"/>
                  </a:lnTo>
                  <a:lnTo>
                    <a:pt x="531" y="701"/>
                  </a:lnTo>
                  <a:lnTo>
                    <a:pt x="553" y="697"/>
                  </a:lnTo>
                  <a:lnTo>
                    <a:pt x="576" y="693"/>
                  </a:lnTo>
                  <a:lnTo>
                    <a:pt x="599" y="688"/>
                  </a:lnTo>
                  <a:lnTo>
                    <a:pt x="621" y="680"/>
                  </a:lnTo>
                  <a:lnTo>
                    <a:pt x="643" y="672"/>
                  </a:lnTo>
                  <a:lnTo>
                    <a:pt x="665" y="663"/>
                  </a:lnTo>
                  <a:lnTo>
                    <a:pt x="687" y="653"/>
                  </a:lnTo>
                  <a:lnTo>
                    <a:pt x="708" y="641"/>
                  </a:lnTo>
                  <a:lnTo>
                    <a:pt x="708"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 name="Freeform 109"/>
            <p:cNvSpPr>
              <a:spLocks/>
            </p:cNvSpPr>
            <p:nvPr userDrawn="1"/>
          </p:nvSpPr>
          <p:spPr bwMode="auto">
            <a:xfrm>
              <a:off x="1758" y="409"/>
              <a:ext cx="216" cy="215"/>
            </a:xfrm>
            <a:custGeom>
              <a:avLst/>
              <a:gdLst>
                <a:gd name="T0" fmla="*/ 70 w 864"/>
                <a:gd name="T1" fmla="*/ 667 h 864"/>
                <a:gd name="T2" fmla="*/ 110 w 864"/>
                <a:gd name="T3" fmla="*/ 719 h 864"/>
                <a:gd name="T4" fmla="*/ 156 w 864"/>
                <a:gd name="T5" fmla="*/ 764 h 864"/>
                <a:gd name="T6" fmla="*/ 206 w 864"/>
                <a:gd name="T7" fmla="*/ 800 h 864"/>
                <a:gd name="T8" fmla="*/ 262 w 864"/>
                <a:gd name="T9" fmla="*/ 829 h 864"/>
                <a:gd name="T10" fmla="*/ 321 w 864"/>
                <a:gd name="T11" fmla="*/ 850 h 864"/>
                <a:gd name="T12" fmla="*/ 382 w 864"/>
                <a:gd name="T13" fmla="*/ 861 h 864"/>
                <a:gd name="T14" fmla="*/ 445 w 864"/>
                <a:gd name="T15" fmla="*/ 864 h 864"/>
                <a:gd name="T16" fmla="*/ 507 w 864"/>
                <a:gd name="T17" fmla="*/ 857 h 864"/>
                <a:gd name="T18" fmla="*/ 569 w 864"/>
                <a:gd name="T19" fmla="*/ 842 h 864"/>
                <a:gd name="T20" fmla="*/ 630 w 864"/>
                <a:gd name="T21" fmla="*/ 817 h 864"/>
                <a:gd name="T22" fmla="*/ 668 w 864"/>
                <a:gd name="T23" fmla="*/ 795 h 864"/>
                <a:gd name="T24" fmla="*/ 720 w 864"/>
                <a:gd name="T25" fmla="*/ 755 h 864"/>
                <a:gd name="T26" fmla="*/ 764 w 864"/>
                <a:gd name="T27" fmla="*/ 709 h 864"/>
                <a:gd name="T28" fmla="*/ 801 w 864"/>
                <a:gd name="T29" fmla="*/ 658 h 864"/>
                <a:gd name="T30" fmla="*/ 829 w 864"/>
                <a:gd name="T31" fmla="*/ 603 h 864"/>
                <a:gd name="T32" fmla="*/ 850 w 864"/>
                <a:gd name="T33" fmla="*/ 543 h 864"/>
                <a:gd name="T34" fmla="*/ 862 w 864"/>
                <a:gd name="T35" fmla="*/ 484 h 864"/>
                <a:gd name="T36" fmla="*/ 864 w 864"/>
                <a:gd name="T37" fmla="*/ 421 h 864"/>
                <a:gd name="T38" fmla="*/ 858 w 864"/>
                <a:gd name="T39" fmla="*/ 358 h 864"/>
                <a:gd name="T40" fmla="*/ 842 w 864"/>
                <a:gd name="T41" fmla="*/ 296 h 864"/>
                <a:gd name="T42" fmla="*/ 818 w 864"/>
                <a:gd name="T43" fmla="*/ 236 h 864"/>
                <a:gd name="T44" fmla="*/ 795 w 864"/>
                <a:gd name="T45" fmla="*/ 197 h 864"/>
                <a:gd name="T46" fmla="*/ 756 w 864"/>
                <a:gd name="T47" fmla="*/ 145 h 864"/>
                <a:gd name="T48" fmla="*/ 709 w 864"/>
                <a:gd name="T49" fmla="*/ 100 h 864"/>
                <a:gd name="T50" fmla="*/ 659 w 864"/>
                <a:gd name="T51" fmla="*/ 64 h 864"/>
                <a:gd name="T52" fmla="*/ 604 w 864"/>
                <a:gd name="T53" fmla="*/ 35 h 864"/>
                <a:gd name="T54" fmla="*/ 545 w 864"/>
                <a:gd name="T55" fmla="*/ 15 h 864"/>
                <a:gd name="T56" fmla="*/ 484 w 864"/>
                <a:gd name="T57" fmla="*/ 3 h 864"/>
                <a:gd name="T58" fmla="*/ 421 w 864"/>
                <a:gd name="T59" fmla="*/ 0 h 864"/>
                <a:gd name="T60" fmla="*/ 359 w 864"/>
                <a:gd name="T61" fmla="*/ 7 h 864"/>
                <a:gd name="T62" fmla="*/ 296 w 864"/>
                <a:gd name="T63" fmla="*/ 22 h 864"/>
                <a:gd name="T64" fmla="*/ 236 w 864"/>
                <a:gd name="T65" fmla="*/ 47 h 864"/>
                <a:gd name="T66" fmla="*/ 197 w 864"/>
                <a:gd name="T67" fmla="*/ 69 h 864"/>
                <a:gd name="T68" fmla="*/ 145 w 864"/>
                <a:gd name="T69" fmla="*/ 110 h 864"/>
                <a:gd name="T70" fmla="*/ 101 w 864"/>
                <a:gd name="T71" fmla="*/ 155 h 864"/>
                <a:gd name="T72" fmla="*/ 64 w 864"/>
                <a:gd name="T73" fmla="*/ 206 h 864"/>
                <a:gd name="T74" fmla="*/ 36 w 864"/>
                <a:gd name="T75" fmla="*/ 262 h 864"/>
                <a:gd name="T76" fmla="*/ 15 w 864"/>
                <a:gd name="T77" fmla="*/ 321 h 864"/>
                <a:gd name="T78" fmla="*/ 3 w 864"/>
                <a:gd name="T79" fmla="*/ 382 h 864"/>
                <a:gd name="T80" fmla="*/ 0 w 864"/>
                <a:gd name="T81" fmla="*/ 443 h 864"/>
                <a:gd name="T82" fmla="*/ 7 w 864"/>
                <a:gd name="T83" fmla="*/ 507 h 864"/>
                <a:gd name="T84" fmla="*/ 23 w 864"/>
                <a:gd name="T85" fmla="*/ 568 h 864"/>
                <a:gd name="T86" fmla="*/ 47 w 864"/>
                <a:gd name="T87" fmla="*/ 628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9" y="648"/>
                  </a:moveTo>
                  <a:lnTo>
                    <a:pt x="59" y="648"/>
                  </a:lnTo>
                  <a:lnTo>
                    <a:pt x="70" y="667"/>
                  </a:lnTo>
                  <a:lnTo>
                    <a:pt x="83" y="685"/>
                  </a:lnTo>
                  <a:lnTo>
                    <a:pt x="96" y="702"/>
                  </a:lnTo>
                  <a:lnTo>
                    <a:pt x="110" y="719"/>
                  </a:lnTo>
                  <a:lnTo>
                    <a:pt x="124" y="735"/>
                  </a:lnTo>
                  <a:lnTo>
                    <a:pt x="140" y="749"/>
                  </a:lnTo>
                  <a:lnTo>
                    <a:pt x="156" y="764"/>
                  </a:lnTo>
                  <a:lnTo>
                    <a:pt x="173" y="777"/>
                  </a:lnTo>
                  <a:lnTo>
                    <a:pt x="189" y="790"/>
                  </a:lnTo>
                  <a:lnTo>
                    <a:pt x="206" y="800"/>
                  </a:lnTo>
                  <a:lnTo>
                    <a:pt x="225" y="811"/>
                  </a:lnTo>
                  <a:lnTo>
                    <a:pt x="243" y="821"/>
                  </a:lnTo>
                  <a:lnTo>
                    <a:pt x="262" y="829"/>
                  </a:lnTo>
                  <a:lnTo>
                    <a:pt x="282" y="837"/>
                  </a:lnTo>
                  <a:lnTo>
                    <a:pt x="302" y="843"/>
                  </a:lnTo>
                  <a:lnTo>
                    <a:pt x="321" y="850"/>
                  </a:lnTo>
                  <a:lnTo>
                    <a:pt x="341" y="855"/>
                  </a:lnTo>
                  <a:lnTo>
                    <a:pt x="361" y="859"/>
                  </a:lnTo>
                  <a:lnTo>
                    <a:pt x="382" y="861"/>
                  </a:lnTo>
                  <a:lnTo>
                    <a:pt x="403" y="863"/>
                  </a:lnTo>
                  <a:lnTo>
                    <a:pt x="424" y="864"/>
                  </a:lnTo>
                  <a:lnTo>
                    <a:pt x="445" y="864"/>
                  </a:lnTo>
                  <a:lnTo>
                    <a:pt x="466" y="863"/>
                  </a:lnTo>
                  <a:lnTo>
                    <a:pt x="487" y="861"/>
                  </a:lnTo>
                  <a:lnTo>
                    <a:pt x="507" y="857"/>
                  </a:lnTo>
                  <a:lnTo>
                    <a:pt x="528" y="854"/>
                  </a:lnTo>
                  <a:lnTo>
                    <a:pt x="549" y="848"/>
                  </a:lnTo>
                  <a:lnTo>
                    <a:pt x="569" y="842"/>
                  </a:lnTo>
                  <a:lnTo>
                    <a:pt x="589" y="835"/>
                  </a:lnTo>
                  <a:lnTo>
                    <a:pt x="609" y="826"/>
                  </a:lnTo>
                  <a:lnTo>
                    <a:pt x="630" y="817"/>
                  </a:lnTo>
                  <a:lnTo>
                    <a:pt x="649" y="807"/>
                  </a:lnTo>
                  <a:lnTo>
                    <a:pt x="649" y="807"/>
                  </a:lnTo>
                  <a:lnTo>
                    <a:pt x="668" y="795"/>
                  </a:lnTo>
                  <a:lnTo>
                    <a:pt x="686" y="782"/>
                  </a:lnTo>
                  <a:lnTo>
                    <a:pt x="703" y="769"/>
                  </a:lnTo>
                  <a:lnTo>
                    <a:pt x="720" y="755"/>
                  </a:lnTo>
                  <a:lnTo>
                    <a:pt x="735" y="740"/>
                  </a:lnTo>
                  <a:lnTo>
                    <a:pt x="750" y="726"/>
                  </a:lnTo>
                  <a:lnTo>
                    <a:pt x="764" y="709"/>
                  </a:lnTo>
                  <a:lnTo>
                    <a:pt x="777" y="693"/>
                  </a:lnTo>
                  <a:lnTo>
                    <a:pt x="790" y="676"/>
                  </a:lnTo>
                  <a:lnTo>
                    <a:pt x="801" y="658"/>
                  </a:lnTo>
                  <a:lnTo>
                    <a:pt x="811" y="640"/>
                  </a:lnTo>
                  <a:lnTo>
                    <a:pt x="821" y="622"/>
                  </a:lnTo>
                  <a:lnTo>
                    <a:pt x="829" y="603"/>
                  </a:lnTo>
                  <a:lnTo>
                    <a:pt x="837" y="584"/>
                  </a:lnTo>
                  <a:lnTo>
                    <a:pt x="845" y="564"/>
                  </a:lnTo>
                  <a:lnTo>
                    <a:pt x="850" y="543"/>
                  </a:lnTo>
                  <a:lnTo>
                    <a:pt x="855" y="524"/>
                  </a:lnTo>
                  <a:lnTo>
                    <a:pt x="859" y="503"/>
                  </a:lnTo>
                  <a:lnTo>
                    <a:pt x="862" y="484"/>
                  </a:lnTo>
                  <a:lnTo>
                    <a:pt x="864" y="463"/>
                  </a:lnTo>
                  <a:lnTo>
                    <a:pt x="864" y="442"/>
                  </a:lnTo>
                  <a:lnTo>
                    <a:pt x="864" y="421"/>
                  </a:lnTo>
                  <a:lnTo>
                    <a:pt x="863" y="400"/>
                  </a:lnTo>
                  <a:lnTo>
                    <a:pt x="862" y="379"/>
                  </a:lnTo>
                  <a:lnTo>
                    <a:pt x="858" y="358"/>
                  </a:lnTo>
                  <a:lnTo>
                    <a:pt x="854" y="338"/>
                  </a:lnTo>
                  <a:lnTo>
                    <a:pt x="849" y="317"/>
                  </a:lnTo>
                  <a:lnTo>
                    <a:pt x="842" y="296"/>
                  </a:lnTo>
                  <a:lnTo>
                    <a:pt x="836" y="275"/>
                  </a:lnTo>
                  <a:lnTo>
                    <a:pt x="827" y="256"/>
                  </a:lnTo>
                  <a:lnTo>
                    <a:pt x="818" y="236"/>
                  </a:lnTo>
                  <a:lnTo>
                    <a:pt x="807" y="216"/>
                  </a:lnTo>
                  <a:lnTo>
                    <a:pt x="807" y="216"/>
                  </a:lnTo>
                  <a:lnTo>
                    <a:pt x="795" y="197"/>
                  </a:lnTo>
                  <a:lnTo>
                    <a:pt x="782" y="179"/>
                  </a:lnTo>
                  <a:lnTo>
                    <a:pt x="769" y="162"/>
                  </a:lnTo>
                  <a:lnTo>
                    <a:pt x="756" y="145"/>
                  </a:lnTo>
                  <a:lnTo>
                    <a:pt x="741" y="129"/>
                  </a:lnTo>
                  <a:lnTo>
                    <a:pt x="726" y="115"/>
                  </a:lnTo>
                  <a:lnTo>
                    <a:pt x="709" y="100"/>
                  </a:lnTo>
                  <a:lnTo>
                    <a:pt x="694" y="87"/>
                  </a:lnTo>
                  <a:lnTo>
                    <a:pt x="677" y="76"/>
                  </a:lnTo>
                  <a:lnTo>
                    <a:pt x="659" y="64"/>
                  </a:lnTo>
                  <a:lnTo>
                    <a:pt x="640" y="54"/>
                  </a:lnTo>
                  <a:lnTo>
                    <a:pt x="622" y="44"/>
                  </a:lnTo>
                  <a:lnTo>
                    <a:pt x="604" y="35"/>
                  </a:lnTo>
                  <a:lnTo>
                    <a:pt x="584" y="28"/>
                  </a:lnTo>
                  <a:lnTo>
                    <a:pt x="565" y="21"/>
                  </a:lnTo>
                  <a:lnTo>
                    <a:pt x="545" y="15"/>
                  </a:lnTo>
                  <a:lnTo>
                    <a:pt x="524" y="11"/>
                  </a:lnTo>
                  <a:lnTo>
                    <a:pt x="503" y="7"/>
                  </a:lnTo>
                  <a:lnTo>
                    <a:pt x="484" y="3"/>
                  </a:lnTo>
                  <a:lnTo>
                    <a:pt x="463" y="1"/>
                  </a:lnTo>
                  <a:lnTo>
                    <a:pt x="442" y="0"/>
                  </a:lnTo>
                  <a:lnTo>
                    <a:pt x="421" y="0"/>
                  </a:lnTo>
                  <a:lnTo>
                    <a:pt x="401" y="1"/>
                  </a:lnTo>
                  <a:lnTo>
                    <a:pt x="380" y="3"/>
                  </a:lnTo>
                  <a:lnTo>
                    <a:pt x="359" y="7"/>
                  </a:lnTo>
                  <a:lnTo>
                    <a:pt x="338" y="11"/>
                  </a:lnTo>
                  <a:lnTo>
                    <a:pt x="317" y="16"/>
                  </a:lnTo>
                  <a:lnTo>
                    <a:pt x="296" y="22"/>
                  </a:lnTo>
                  <a:lnTo>
                    <a:pt x="277" y="29"/>
                  </a:lnTo>
                  <a:lnTo>
                    <a:pt x="256" y="38"/>
                  </a:lnTo>
                  <a:lnTo>
                    <a:pt x="236" y="47"/>
                  </a:lnTo>
                  <a:lnTo>
                    <a:pt x="217" y="57"/>
                  </a:lnTo>
                  <a:lnTo>
                    <a:pt x="217" y="57"/>
                  </a:lnTo>
                  <a:lnTo>
                    <a:pt x="197" y="69"/>
                  </a:lnTo>
                  <a:lnTo>
                    <a:pt x="179" y="82"/>
                  </a:lnTo>
                  <a:lnTo>
                    <a:pt x="162" y="95"/>
                  </a:lnTo>
                  <a:lnTo>
                    <a:pt x="145" y="110"/>
                  </a:lnTo>
                  <a:lnTo>
                    <a:pt x="129" y="124"/>
                  </a:lnTo>
                  <a:lnTo>
                    <a:pt x="115" y="140"/>
                  </a:lnTo>
                  <a:lnTo>
                    <a:pt x="101" y="155"/>
                  </a:lnTo>
                  <a:lnTo>
                    <a:pt x="88" y="172"/>
                  </a:lnTo>
                  <a:lnTo>
                    <a:pt x="76" y="189"/>
                  </a:lnTo>
                  <a:lnTo>
                    <a:pt x="64" y="206"/>
                  </a:lnTo>
                  <a:lnTo>
                    <a:pt x="54" y="224"/>
                  </a:lnTo>
                  <a:lnTo>
                    <a:pt x="45" y="243"/>
                  </a:lnTo>
                  <a:lnTo>
                    <a:pt x="36" y="262"/>
                  </a:lnTo>
                  <a:lnTo>
                    <a:pt x="28" y="280"/>
                  </a:lnTo>
                  <a:lnTo>
                    <a:pt x="21" y="300"/>
                  </a:lnTo>
                  <a:lnTo>
                    <a:pt x="15" y="321"/>
                  </a:lnTo>
                  <a:lnTo>
                    <a:pt x="11" y="340"/>
                  </a:lnTo>
                  <a:lnTo>
                    <a:pt x="7" y="361"/>
                  </a:lnTo>
                  <a:lnTo>
                    <a:pt x="3" y="382"/>
                  </a:lnTo>
                  <a:lnTo>
                    <a:pt x="2" y="403"/>
                  </a:lnTo>
                  <a:lnTo>
                    <a:pt x="0" y="422"/>
                  </a:lnTo>
                  <a:lnTo>
                    <a:pt x="0" y="443"/>
                  </a:lnTo>
                  <a:lnTo>
                    <a:pt x="2" y="465"/>
                  </a:lnTo>
                  <a:lnTo>
                    <a:pt x="4" y="486"/>
                  </a:lnTo>
                  <a:lnTo>
                    <a:pt x="7" y="507"/>
                  </a:lnTo>
                  <a:lnTo>
                    <a:pt x="11" y="528"/>
                  </a:lnTo>
                  <a:lnTo>
                    <a:pt x="16" y="547"/>
                  </a:lnTo>
                  <a:lnTo>
                    <a:pt x="23" y="568"/>
                  </a:lnTo>
                  <a:lnTo>
                    <a:pt x="30" y="589"/>
                  </a:lnTo>
                  <a:lnTo>
                    <a:pt x="38" y="609"/>
                  </a:lnTo>
                  <a:lnTo>
                    <a:pt x="47" y="628"/>
                  </a:lnTo>
                  <a:lnTo>
                    <a:pt x="59" y="648"/>
                  </a:lnTo>
                  <a:lnTo>
                    <a:pt x="59" y="6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 name="Freeform 110"/>
            <p:cNvSpPr>
              <a:spLocks/>
            </p:cNvSpPr>
            <p:nvPr userDrawn="1"/>
          </p:nvSpPr>
          <p:spPr bwMode="auto">
            <a:xfrm>
              <a:off x="1549" y="545"/>
              <a:ext cx="196" cy="196"/>
            </a:xfrm>
            <a:custGeom>
              <a:avLst/>
              <a:gdLst>
                <a:gd name="T0" fmla="*/ 64 w 783"/>
                <a:gd name="T1" fmla="*/ 605 h 783"/>
                <a:gd name="T2" fmla="*/ 99 w 783"/>
                <a:gd name="T3" fmla="*/ 652 h 783"/>
                <a:gd name="T4" fmla="*/ 141 w 783"/>
                <a:gd name="T5" fmla="*/ 692 h 783"/>
                <a:gd name="T6" fmla="*/ 186 w 783"/>
                <a:gd name="T7" fmla="*/ 725 h 783"/>
                <a:gd name="T8" fmla="*/ 237 w 783"/>
                <a:gd name="T9" fmla="*/ 751 h 783"/>
                <a:gd name="T10" fmla="*/ 290 w 783"/>
                <a:gd name="T11" fmla="*/ 769 h 783"/>
                <a:gd name="T12" fmla="*/ 345 w 783"/>
                <a:gd name="T13" fmla="*/ 781 h 783"/>
                <a:gd name="T14" fmla="*/ 403 w 783"/>
                <a:gd name="T15" fmla="*/ 783 h 783"/>
                <a:gd name="T16" fmla="*/ 459 w 783"/>
                <a:gd name="T17" fmla="*/ 777 h 783"/>
                <a:gd name="T18" fmla="*/ 515 w 783"/>
                <a:gd name="T19" fmla="*/ 763 h 783"/>
                <a:gd name="T20" fmla="*/ 569 w 783"/>
                <a:gd name="T21" fmla="*/ 740 h 783"/>
                <a:gd name="T22" fmla="*/ 605 w 783"/>
                <a:gd name="T23" fmla="*/ 720 h 783"/>
                <a:gd name="T24" fmla="*/ 651 w 783"/>
                <a:gd name="T25" fmla="*/ 684 h 783"/>
                <a:gd name="T26" fmla="*/ 692 w 783"/>
                <a:gd name="T27" fmla="*/ 643 h 783"/>
                <a:gd name="T28" fmla="*/ 726 w 783"/>
                <a:gd name="T29" fmla="*/ 596 h 783"/>
                <a:gd name="T30" fmla="*/ 752 w 783"/>
                <a:gd name="T31" fmla="*/ 546 h 783"/>
                <a:gd name="T32" fmla="*/ 770 w 783"/>
                <a:gd name="T33" fmla="*/ 493 h 783"/>
                <a:gd name="T34" fmla="*/ 780 w 783"/>
                <a:gd name="T35" fmla="*/ 437 h 783"/>
                <a:gd name="T36" fmla="*/ 783 w 783"/>
                <a:gd name="T37" fmla="*/ 381 h 783"/>
                <a:gd name="T38" fmla="*/ 778 w 783"/>
                <a:gd name="T39" fmla="*/ 323 h 783"/>
                <a:gd name="T40" fmla="*/ 764 w 783"/>
                <a:gd name="T41" fmla="*/ 267 h 783"/>
                <a:gd name="T42" fmla="*/ 740 w 783"/>
                <a:gd name="T43" fmla="*/ 213 h 783"/>
                <a:gd name="T44" fmla="*/ 721 w 783"/>
                <a:gd name="T45" fmla="*/ 179 h 783"/>
                <a:gd name="T46" fmla="*/ 684 w 783"/>
                <a:gd name="T47" fmla="*/ 132 h 783"/>
                <a:gd name="T48" fmla="*/ 642 w 783"/>
                <a:gd name="T49" fmla="*/ 92 h 783"/>
                <a:gd name="T50" fmla="*/ 597 w 783"/>
                <a:gd name="T51" fmla="*/ 58 h 783"/>
                <a:gd name="T52" fmla="*/ 546 w 783"/>
                <a:gd name="T53" fmla="*/ 32 h 783"/>
                <a:gd name="T54" fmla="*/ 492 w 783"/>
                <a:gd name="T55" fmla="*/ 13 h 783"/>
                <a:gd name="T56" fmla="*/ 438 w 783"/>
                <a:gd name="T57" fmla="*/ 3 h 783"/>
                <a:gd name="T58" fmla="*/ 382 w 783"/>
                <a:gd name="T59" fmla="*/ 0 h 783"/>
                <a:gd name="T60" fmla="*/ 324 w 783"/>
                <a:gd name="T61" fmla="*/ 6 h 783"/>
                <a:gd name="T62" fmla="*/ 268 w 783"/>
                <a:gd name="T63" fmla="*/ 20 h 783"/>
                <a:gd name="T64" fmla="*/ 214 w 783"/>
                <a:gd name="T65" fmla="*/ 43 h 783"/>
                <a:gd name="T66" fmla="*/ 178 w 783"/>
                <a:gd name="T67" fmla="*/ 63 h 783"/>
                <a:gd name="T68" fmla="*/ 132 w 783"/>
                <a:gd name="T69" fmla="*/ 98 h 783"/>
                <a:gd name="T70" fmla="*/ 91 w 783"/>
                <a:gd name="T71" fmla="*/ 140 h 783"/>
                <a:gd name="T72" fmla="*/ 59 w 783"/>
                <a:gd name="T73" fmla="*/ 187 h 783"/>
                <a:gd name="T74" fmla="*/ 32 w 783"/>
                <a:gd name="T75" fmla="*/ 237 h 783"/>
                <a:gd name="T76" fmla="*/ 13 w 783"/>
                <a:gd name="T77" fmla="*/ 290 h 783"/>
                <a:gd name="T78" fmla="*/ 3 w 783"/>
                <a:gd name="T79" fmla="*/ 346 h 783"/>
                <a:gd name="T80" fmla="*/ 0 w 783"/>
                <a:gd name="T81" fmla="*/ 402 h 783"/>
                <a:gd name="T82" fmla="*/ 6 w 783"/>
                <a:gd name="T83" fmla="*/ 459 h 783"/>
                <a:gd name="T84" fmla="*/ 19 w 783"/>
                <a:gd name="T85" fmla="*/ 515 h 783"/>
                <a:gd name="T86" fmla="*/ 43 w 783"/>
                <a:gd name="T87" fmla="*/ 57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587"/>
                  </a:moveTo>
                  <a:lnTo>
                    <a:pt x="52" y="587"/>
                  </a:lnTo>
                  <a:lnTo>
                    <a:pt x="64" y="605"/>
                  </a:lnTo>
                  <a:lnTo>
                    <a:pt x="74" y="621"/>
                  </a:lnTo>
                  <a:lnTo>
                    <a:pt x="86" y="636"/>
                  </a:lnTo>
                  <a:lnTo>
                    <a:pt x="99" y="652"/>
                  </a:lnTo>
                  <a:lnTo>
                    <a:pt x="112" y="666"/>
                  </a:lnTo>
                  <a:lnTo>
                    <a:pt x="126" y="679"/>
                  </a:lnTo>
                  <a:lnTo>
                    <a:pt x="141" y="692"/>
                  </a:lnTo>
                  <a:lnTo>
                    <a:pt x="155" y="704"/>
                  </a:lnTo>
                  <a:lnTo>
                    <a:pt x="171" y="714"/>
                  </a:lnTo>
                  <a:lnTo>
                    <a:pt x="186" y="725"/>
                  </a:lnTo>
                  <a:lnTo>
                    <a:pt x="203" y="735"/>
                  </a:lnTo>
                  <a:lnTo>
                    <a:pt x="220" y="743"/>
                  </a:lnTo>
                  <a:lnTo>
                    <a:pt x="237" y="751"/>
                  </a:lnTo>
                  <a:lnTo>
                    <a:pt x="254" y="759"/>
                  </a:lnTo>
                  <a:lnTo>
                    <a:pt x="272" y="764"/>
                  </a:lnTo>
                  <a:lnTo>
                    <a:pt x="290" y="769"/>
                  </a:lnTo>
                  <a:lnTo>
                    <a:pt x="309" y="774"/>
                  </a:lnTo>
                  <a:lnTo>
                    <a:pt x="327" y="778"/>
                  </a:lnTo>
                  <a:lnTo>
                    <a:pt x="345" y="781"/>
                  </a:lnTo>
                  <a:lnTo>
                    <a:pt x="365" y="782"/>
                  </a:lnTo>
                  <a:lnTo>
                    <a:pt x="383" y="783"/>
                  </a:lnTo>
                  <a:lnTo>
                    <a:pt x="403" y="783"/>
                  </a:lnTo>
                  <a:lnTo>
                    <a:pt x="421" y="782"/>
                  </a:lnTo>
                  <a:lnTo>
                    <a:pt x="440" y="779"/>
                  </a:lnTo>
                  <a:lnTo>
                    <a:pt x="459" y="777"/>
                  </a:lnTo>
                  <a:lnTo>
                    <a:pt x="478" y="773"/>
                  </a:lnTo>
                  <a:lnTo>
                    <a:pt x="496" y="769"/>
                  </a:lnTo>
                  <a:lnTo>
                    <a:pt x="515" y="763"/>
                  </a:lnTo>
                  <a:lnTo>
                    <a:pt x="534" y="756"/>
                  </a:lnTo>
                  <a:lnTo>
                    <a:pt x="552" y="748"/>
                  </a:lnTo>
                  <a:lnTo>
                    <a:pt x="569" y="740"/>
                  </a:lnTo>
                  <a:lnTo>
                    <a:pt x="588" y="730"/>
                  </a:lnTo>
                  <a:lnTo>
                    <a:pt x="588" y="730"/>
                  </a:lnTo>
                  <a:lnTo>
                    <a:pt x="605" y="720"/>
                  </a:lnTo>
                  <a:lnTo>
                    <a:pt x="621" y="709"/>
                  </a:lnTo>
                  <a:lnTo>
                    <a:pt x="637" y="697"/>
                  </a:lnTo>
                  <a:lnTo>
                    <a:pt x="651" y="684"/>
                  </a:lnTo>
                  <a:lnTo>
                    <a:pt x="666" y="671"/>
                  </a:lnTo>
                  <a:lnTo>
                    <a:pt x="680" y="657"/>
                  </a:lnTo>
                  <a:lnTo>
                    <a:pt x="692" y="643"/>
                  </a:lnTo>
                  <a:lnTo>
                    <a:pt x="704" y="627"/>
                  </a:lnTo>
                  <a:lnTo>
                    <a:pt x="715" y="613"/>
                  </a:lnTo>
                  <a:lnTo>
                    <a:pt x="726" y="596"/>
                  </a:lnTo>
                  <a:lnTo>
                    <a:pt x="735" y="580"/>
                  </a:lnTo>
                  <a:lnTo>
                    <a:pt x="744" y="563"/>
                  </a:lnTo>
                  <a:lnTo>
                    <a:pt x="752" y="546"/>
                  </a:lnTo>
                  <a:lnTo>
                    <a:pt x="758" y="528"/>
                  </a:lnTo>
                  <a:lnTo>
                    <a:pt x="765" y="511"/>
                  </a:lnTo>
                  <a:lnTo>
                    <a:pt x="770" y="493"/>
                  </a:lnTo>
                  <a:lnTo>
                    <a:pt x="774" y="475"/>
                  </a:lnTo>
                  <a:lnTo>
                    <a:pt x="778" y="456"/>
                  </a:lnTo>
                  <a:lnTo>
                    <a:pt x="780" y="437"/>
                  </a:lnTo>
                  <a:lnTo>
                    <a:pt x="782" y="419"/>
                  </a:lnTo>
                  <a:lnTo>
                    <a:pt x="783" y="400"/>
                  </a:lnTo>
                  <a:lnTo>
                    <a:pt x="783" y="381"/>
                  </a:lnTo>
                  <a:lnTo>
                    <a:pt x="782" y="363"/>
                  </a:lnTo>
                  <a:lnTo>
                    <a:pt x="780" y="343"/>
                  </a:lnTo>
                  <a:lnTo>
                    <a:pt x="778" y="323"/>
                  </a:lnTo>
                  <a:lnTo>
                    <a:pt x="774" y="305"/>
                  </a:lnTo>
                  <a:lnTo>
                    <a:pt x="769" y="287"/>
                  </a:lnTo>
                  <a:lnTo>
                    <a:pt x="764" y="267"/>
                  </a:lnTo>
                  <a:lnTo>
                    <a:pt x="757" y="249"/>
                  </a:lnTo>
                  <a:lnTo>
                    <a:pt x="749" y="231"/>
                  </a:lnTo>
                  <a:lnTo>
                    <a:pt x="740" y="213"/>
                  </a:lnTo>
                  <a:lnTo>
                    <a:pt x="731" y="196"/>
                  </a:lnTo>
                  <a:lnTo>
                    <a:pt x="731" y="196"/>
                  </a:lnTo>
                  <a:lnTo>
                    <a:pt x="721" y="179"/>
                  </a:lnTo>
                  <a:lnTo>
                    <a:pt x="709" y="162"/>
                  </a:lnTo>
                  <a:lnTo>
                    <a:pt x="697" y="146"/>
                  </a:lnTo>
                  <a:lnTo>
                    <a:pt x="684" y="132"/>
                  </a:lnTo>
                  <a:lnTo>
                    <a:pt x="671" y="118"/>
                  </a:lnTo>
                  <a:lnTo>
                    <a:pt x="658" y="103"/>
                  </a:lnTo>
                  <a:lnTo>
                    <a:pt x="642" y="92"/>
                  </a:lnTo>
                  <a:lnTo>
                    <a:pt x="628" y="79"/>
                  </a:lnTo>
                  <a:lnTo>
                    <a:pt x="612" y="68"/>
                  </a:lnTo>
                  <a:lnTo>
                    <a:pt x="597" y="58"/>
                  </a:lnTo>
                  <a:lnTo>
                    <a:pt x="580" y="49"/>
                  </a:lnTo>
                  <a:lnTo>
                    <a:pt x="563" y="39"/>
                  </a:lnTo>
                  <a:lnTo>
                    <a:pt x="546" y="32"/>
                  </a:lnTo>
                  <a:lnTo>
                    <a:pt x="529" y="25"/>
                  </a:lnTo>
                  <a:lnTo>
                    <a:pt x="511" y="19"/>
                  </a:lnTo>
                  <a:lnTo>
                    <a:pt x="492" y="13"/>
                  </a:lnTo>
                  <a:lnTo>
                    <a:pt x="474" y="8"/>
                  </a:lnTo>
                  <a:lnTo>
                    <a:pt x="456" y="6"/>
                  </a:lnTo>
                  <a:lnTo>
                    <a:pt x="438" y="3"/>
                  </a:lnTo>
                  <a:lnTo>
                    <a:pt x="420" y="0"/>
                  </a:lnTo>
                  <a:lnTo>
                    <a:pt x="400" y="0"/>
                  </a:lnTo>
                  <a:lnTo>
                    <a:pt x="382" y="0"/>
                  </a:lnTo>
                  <a:lnTo>
                    <a:pt x="362" y="0"/>
                  </a:lnTo>
                  <a:lnTo>
                    <a:pt x="344" y="3"/>
                  </a:lnTo>
                  <a:lnTo>
                    <a:pt x="324" y="6"/>
                  </a:lnTo>
                  <a:lnTo>
                    <a:pt x="306" y="9"/>
                  </a:lnTo>
                  <a:lnTo>
                    <a:pt x="287" y="15"/>
                  </a:lnTo>
                  <a:lnTo>
                    <a:pt x="268" y="20"/>
                  </a:lnTo>
                  <a:lnTo>
                    <a:pt x="250" y="26"/>
                  </a:lnTo>
                  <a:lnTo>
                    <a:pt x="232" y="34"/>
                  </a:lnTo>
                  <a:lnTo>
                    <a:pt x="214" y="43"/>
                  </a:lnTo>
                  <a:lnTo>
                    <a:pt x="195" y="52"/>
                  </a:lnTo>
                  <a:lnTo>
                    <a:pt x="195" y="52"/>
                  </a:lnTo>
                  <a:lnTo>
                    <a:pt x="178" y="63"/>
                  </a:lnTo>
                  <a:lnTo>
                    <a:pt x="163" y="75"/>
                  </a:lnTo>
                  <a:lnTo>
                    <a:pt x="147" y="86"/>
                  </a:lnTo>
                  <a:lnTo>
                    <a:pt x="132" y="98"/>
                  </a:lnTo>
                  <a:lnTo>
                    <a:pt x="117" y="112"/>
                  </a:lnTo>
                  <a:lnTo>
                    <a:pt x="104" y="125"/>
                  </a:lnTo>
                  <a:lnTo>
                    <a:pt x="91" y="140"/>
                  </a:lnTo>
                  <a:lnTo>
                    <a:pt x="79" y="155"/>
                  </a:lnTo>
                  <a:lnTo>
                    <a:pt x="68" y="171"/>
                  </a:lnTo>
                  <a:lnTo>
                    <a:pt x="59" y="187"/>
                  </a:lnTo>
                  <a:lnTo>
                    <a:pt x="48" y="202"/>
                  </a:lnTo>
                  <a:lnTo>
                    <a:pt x="40" y="219"/>
                  </a:lnTo>
                  <a:lnTo>
                    <a:pt x="32" y="237"/>
                  </a:lnTo>
                  <a:lnTo>
                    <a:pt x="25" y="254"/>
                  </a:lnTo>
                  <a:lnTo>
                    <a:pt x="19" y="273"/>
                  </a:lnTo>
                  <a:lnTo>
                    <a:pt x="13" y="290"/>
                  </a:lnTo>
                  <a:lnTo>
                    <a:pt x="9" y="308"/>
                  </a:lnTo>
                  <a:lnTo>
                    <a:pt x="5" y="327"/>
                  </a:lnTo>
                  <a:lnTo>
                    <a:pt x="3" y="346"/>
                  </a:lnTo>
                  <a:lnTo>
                    <a:pt x="1" y="364"/>
                  </a:lnTo>
                  <a:lnTo>
                    <a:pt x="0" y="383"/>
                  </a:lnTo>
                  <a:lnTo>
                    <a:pt x="0" y="402"/>
                  </a:lnTo>
                  <a:lnTo>
                    <a:pt x="1" y="421"/>
                  </a:lnTo>
                  <a:lnTo>
                    <a:pt x="3" y="439"/>
                  </a:lnTo>
                  <a:lnTo>
                    <a:pt x="6" y="459"/>
                  </a:lnTo>
                  <a:lnTo>
                    <a:pt x="9" y="477"/>
                  </a:lnTo>
                  <a:lnTo>
                    <a:pt x="14" y="497"/>
                  </a:lnTo>
                  <a:lnTo>
                    <a:pt x="19" y="515"/>
                  </a:lnTo>
                  <a:lnTo>
                    <a:pt x="27" y="533"/>
                  </a:lnTo>
                  <a:lnTo>
                    <a:pt x="34" y="551"/>
                  </a:lnTo>
                  <a:lnTo>
                    <a:pt x="43" y="570"/>
                  </a:lnTo>
                  <a:lnTo>
                    <a:pt x="52" y="587"/>
                  </a:lnTo>
                  <a:lnTo>
                    <a:pt x="52" y="5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 name="Freeform 111"/>
            <p:cNvSpPr>
              <a:spLocks/>
            </p:cNvSpPr>
            <p:nvPr userDrawn="1"/>
          </p:nvSpPr>
          <p:spPr bwMode="auto">
            <a:xfrm>
              <a:off x="1340" y="682"/>
              <a:ext cx="175" cy="175"/>
            </a:xfrm>
            <a:custGeom>
              <a:avLst/>
              <a:gdLst>
                <a:gd name="T0" fmla="*/ 58 w 703"/>
                <a:gd name="T1" fmla="*/ 542 h 703"/>
                <a:gd name="T2" fmla="*/ 89 w 703"/>
                <a:gd name="T3" fmla="*/ 585 h 703"/>
                <a:gd name="T4" fmla="*/ 127 w 703"/>
                <a:gd name="T5" fmla="*/ 620 h 703"/>
                <a:gd name="T6" fmla="*/ 168 w 703"/>
                <a:gd name="T7" fmla="*/ 650 h 703"/>
                <a:gd name="T8" fmla="*/ 213 w 703"/>
                <a:gd name="T9" fmla="*/ 674 h 703"/>
                <a:gd name="T10" fmla="*/ 261 w 703"/>
                <a:gd name="T11" fmla="*/ 691 h 703"/>
                <a:gd name="T12" fmla="*/ 310 w 703"/>
                <a:gd name="T13" fmla="*/ 700 h 703"/>
                <a:gd name="T14" fmla="*/ 361 w 703"/>
                <a:gd name="T15" fmla="*/ 703 h 703"/>
                <a:gd name="T16" fmla="*/ 412 w 703"/>
                <a:gd name="T17" fmla="*/ 697 h 703"/>
                <a:gd name="T18" fmla="*/ 463 w 703"/>
                <a:gd name="T19" fmla="*/ 684 h 703"/>
                <a:gd name="T20" fmla="*/ 511 w 703"/>
                <a:gd name="T21" fmla="*/ 665 h 703"/>
                <a:gd name="T22" fmla="*/ 542 w 703"/>
                <a:gd name="T23" fmla="*/ 646 h 703"/>
                <a:gd name="T24" fmla="*/ 585 w 703"/>
                <a:gd name="T25" fmla="*/ 614 h 703"/>
                <a:gd name="T26" fmla="*/ 621 w 703"/>
                <a:gd name="T27" fmla="*/ 577 h 703"/>
                <a:gd name="T28" fmla="*/ 651 w 703"/>
                <a:gd name="T29" fmla="*/ 536 h 703"/>
                <a:gd name="T30" fmla="*/ 674 w 703"/>
                <a:gd name="T31" fmla="*/ 490 h 703"/>
                <a:gd name="T32" fmla="*/ 691 w 703"/>
                <a:gd name="T33" fmla="*/ 442 h 703"/>
                <a:gd name="T34" fmla="*/ 700 w 703"/>
                <a:gd name="T35" fmla="*/ 392 h 703"/>
                <a:gd name="T36" fmla="*/ 703 w 703"/>
                <a:gd name="T37" fmla="*/ 342 h 703"/>
                <a:gd name="T38" fmla="*/ 697 w 703"/>
                <a:gd name="T39" fmla="*/ 291 h 703"/>
                <a:gd name="T40" fmla="*/ 684 w 703"/>
                <a:gd name="T41" fmla="*/ 241 h 703"/>
                <a:gd name="T42" fmla="*/ 665 w 703"/>
                <a:gd name="T43" fmla="*/ 192 h 703"/>
                <a:gd name="T44" fmla="*/ 647 w 703"/>
                <a:gd name="T45" fmla="*/ 161 h 703"/>
                <a:gd name="T46" fmla="*/ 614 w 703"/>
                <a:gd name="T47" fmla="*/ 119 h 703"/>
                <a:gd name="T48" fmla="*/ 578 w 703"/>
                <a:gd name="T49" fmla="*/ 82 h 703"/>
                <a:gd name="T50" fmla="*/ 536 w 703"/>
                <a:gd name="T51" fmla="*/ 52 h 703"/>
                <a:gd name="T52" fmla="*/ 490 w 703"/>
                <a:gd name="T53" fmla="*/ 29 h 703"/>
                <a:gd name="T54" fmla="*/ 442 w 703"/>
                <a:gd name="T55" fmla="*/ 12 h 703"/>
                <a:gd name="T56" fmla="*/ 393 w 703"/>
                <a:gd name="T57" fmla="*/ 3 h 703"/>
                <a:gd name="T58" fmla="*/ 342 w 703"/>
                <a:gd name="T59" fmla="*/ 0 h 703"/>
                <a:gd name="T60" fmla="*/ 291 w 703"/>
                <a:gd name="T61" fmla="*/ 5 h 703"/>
                <a:gd name="T62" fmla="*/ 241 w 703"/>
                <a:gd name="T63" fmla="*/ 19 h 703"/>
                <a:gd name="T64" fmla="*/ 192 w 703"/>
                <a:gd name="T65" fmla="*/ 39 h 703"/>
                <a:gd name="T66" fmla="*/ 161 w 703"/>
                <a:gd name="T67" fmla="*/ 58 h 703"/>
                <a:gd name="T68" fmla="*/ 119 w 703"/>
                <a:gd name="T69" fmla="*/ 89 h 703"/>
                <a:gd name="T70" fmla="*/ 82 w 703"/>
                <a:gd name="T71" fmla="*/ 127 h 703"/>
                <a:gd name="T72" fmla="*/ 52 w 703"/>
                <a:gd name="T73" fmla="*/ 168 h 703"/>
                <a:gd name="T74" fmla="*/ 29 w 703"/>
                <a:gd name="T75" fmla="*/ 213 h 703"/>
                <a:gd name="T76" fmla="*/ 12 w 703"/>
                <a:gd name="T77" fmla="*/ 261 h 703"/>
                <a:gd name="T78" fmla="*/ 3 w 703"/>
                <a:gd name="T79" fmla="*/ 310 h 703"/>
                <a:gd name="T80" fmla="*/ 0 w 703"/>
                <a:gd name="T81" fmla="*/ 361 h 703"/>
                <a:gd name="T82" fmla="*/ 6 w 703"/>
                <a:gd name="T83" fmla="*/ 412 h 703"/>
                <a:gd name="T84" fmla="*/ 19 w 703"/>
                <a:gd name="T85" fmla="*/ 463 h 703"/>
                <a:gd name="T86" fmla="*/ 39 w 703"/>
                <a:gd name="T87" fmla="*/ 51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527"/>
                  </a:moveTo>
                  <a:lnTo>
                    <a:pt x="47" y="527"/>
                  </a:lnTo>
                  <a:lnTo>
                    <a:pt x="58" y="542"/>
                  </a:lnTo>
                  <a:lnTo>
                    <a:pt x="67" y="558"/>
                  </a:lnTo>
                  <a:lnTo>
                    <a:pt x="79" y="571"/>
                  </a:lnTo>
                  <a:lnTo>
                    <a:pt x="89" y="585"/>
                  </a:lnTo>
                  <a:lnTo>
                    <a:pt x="101" y="597"/>
                  </a:lnTo>
                  <a:lnTo>
                    <a:pt x="114" y="610"/>
                  </a:lnTo>
                  <a:lnTo>
                    <a:pt x="127" y="620"/>
                  </a:lnTo>
                  <a:lnTo>
                    <a:pt x="140" y="632"/>
                  </a:lnTo>
                  <a:lnTo>
                    <a:pt x="154" y="641"/>
                  </a:lnTo>
                  <a:lnTo>
                    <a:pt x="168" y="650"/>
                  </a:lnTo>
                  <a:lnTo>
                    <a:pt x="183" y="660"/>
                  </a:lnTo>
                  <a:lnTo>
                    <a:pt x="198" y="667"/>
                  </a:lnTo>
                  <a:lnTo>
                    <a:pt x="213" y="674"/>
                  </a:lnTo>
                  <a:lnTo>
                    <a:pt x="228" y="680"/>
                  </a:lnTo>
                  <a:lnTo>
                    <a:pt x="245" y="686"/>
                  </a:lnTo>
                  <a:lnTo>
                    <a:pt x="261" y="691"/>
                  </a:lnTo>
                  <a:lnTo>
                    <a:pt x="278" y="695"/>
                  </a:lnTo>
                  <a:lnTo>
                    <a:pt x="294" y="697"/>
                  </a:lnTo>
                  <a:lnTo>
                    <a:pt x="310" y="700"/>
                  </a:lnTo>
                  <a:lnTo>
                    <a:pt x="327" y="703"/>
                  </a:lnTo>
                  <a:lnTo>
                    <a:pt x="344" y="703"/>
                  </a:lnTo>
                  <a:lnTo>
                    <a:pt x="361" y="703"/>
                  </a:lnTo>
                  <a:lnTo>
                    <a:pt x="378" y="701"/>
                  </a:lnTo>
                  <a:lnTo>
                    <a:pt x="395" y="700"/>
                  </a:lnTo>
                  <a:lnTo>
                    <a:pt x="412" y="697"/>
                  </a:lnTo>
                  <a:lnTo>
                    <a:pt x="429" y="695"/>
                  </a:lnTo>
                  <a:lnTo>
                    <a:pt x="446" y="689"/>
                  </a:lnTo>
                  <a:lnTo>
                    <a:pt x="463" y="684"/>
                  </a:lnTo>
                  <a:lnTo>
                    <a:pt x="479" y="679"/>
                  </a:lnTo>
                  <a:lnTo>
                    <a:pt x="495" y="673"/>
                  </a:lnTo>
                  <a:lnTo>
                    <a:pt x="511" y="665"/>
                  </a:lnTo>
                  <a:lnTo>
                    <a:pt x="527" y="656"/>
                  </a:lnTo>
                  <a:lnTo>
                    <a:pt x="527" y="656"/>
                  </a:lnTo>
                  <a:lnTo>
                    <a:pt x="542" y="646"/>
                  </a:lnTo>
                  <a:lnTo>
                    <a:pt x="558" y="636"/>
                  </a:lnTo>
                  <a:lnTo>
                    <a:pt x="571" y="626"/>
                  </a:lnTo>
                  <a:lnTo>
                    <a:pt x="585" y="614"/>
                  </a:lnTo>
                  <a:lnTo>
                    <a:pt x="597" y="602"/>
                  </a:lnTo>
                  <a:lnTo>
                    <a:pt x="610" y="589"/>
                  </a:lnTo>
                  <a:lnTo>
                    <a:pt x="621" y="577"/>
                  </a:lnTo>
                  <a:lnTo>
                    <a:pt x="632" y="563"/>
                  </a:lnTo>
                  <a:lnTo>
                    <a:pt x="641" y="550"/>
                  </a:lnTo>
                  <a:lnTo>
                    <a:pt x="651" y="536"/>
                  </a:lnTo>
                  <a:lnTo>
                    <a:pt x="660" y="520"/>
                  </a:lnTo>
                  <a:lnTo>
                    <a:pt x="668" y="506"/>
                  </a:lnTo>
                  <a:lnTo>
                    <a:pt x="674" y="490"/>
                  </a:lnTo>
                  <a:lnTo>
                    <a:pt x="681" y="475"/>
                  </a:lnTo>
                  <a:lnTo>
                    <a:pt x="686" y="459"/>
                  </a:lnTo>
                  <a:lnTo>
                    <a:pt x="691" y="442"/>
                  </a:lnTo>
                  <a:lnTo>
                    <a:pt x="695" y="426"/>
                  </a:lnTo>
                  <a:lnTo>
                    <a:pt x="697" y="409"/>
                  </a:lnTo>
                  <a:lnTo>
                    <a:pt x="700" y="392"/>
                  </a:lnTo>
                  <a:lnTo>
                    <a:pt x="701" y="375"/>
                  </a:lnTo>
                  <a:lnTo>
                    <a:pt x="703" y="359"/>
                  </a:lnTo>
                  <a:lnTo>
                    <a:pt x="703" y="342"/>
                  </a:lnTo>
                  <a:lnTo>
                    <a:pt x="701" y="325"/>
                  </a:lnTo>
                  <a:lnTo>
                    <a:pt x="700" y="308"/>
                  </a:lnTo>
                  <a:lnTo>
                    <a:pt x="697" y="291"/>
                  </a:lnTo>
                  <a:lnTo>
                    <a:pt x="695" y="274"/>
                  </a:lnTo>
                  <a:lnTo>
                    <a:pt x="690" y="258"/>
                  </a:lnTo>
                  <a:lnTo>
                    <a:pt x="684" y="241"/>
                  </a:lnTo>
                  <a:lnTo>
                    <a:pt x="679" y="224"/>
                  </a:lnTo>
                  <a:lnTo>
                    <a:pt x="673" y="209"/>
                  </a:lnTo>
                  <a:lnTo>
                    <a:pt x="665" y="192"/>
                  </a:lnTo>
                  <a:lnTo>
                    <a:pt x="656" y="176"/>
                  </a:lnTo>
                  <a:lnTo>
                    <a:pt x="656" y="176"/>
                  </a:lnTo>
                  <a:lnTo>
                    <a:pt x="647" y="161"/>
                  </a:lnTo>
                  <a:lnTo>
                    <a:pt x="636" y="146"/>
                  </a:lnTo>
                  <a:lnTo>
                    <a:pt x="626" y="132"/>
                  </a:lnTo>
                  <a:lnTo>
                    <a:pt x="614" y="119"/>
                  </a:lnTo>
                  <a:lnTo>
                    <a:pt x="602" y="106"/>
                  </a:lnTo>
                  <a:lnTo>
                    <a:pt x="589" y="94"/>
                  </a:lnTo>
                  <a:lnTo>
                    <a:pt x="578" y="82"/>
                  </a:lnTo>
                  <a:lnTo>
                    <a:pt x="563" y="72"/>
                  </a:lnTo>
                  <a:lnTo>
                    <a:pt x="550" y="61"/>
                  </a:lnTo>
                  <a:lnTo>
                    <a:pt x="536" y="52"/>
                  </a:lnTo>
                  <a:lnTo>
                    <a:pt x="520" y="45"/>
                  </a:lnTo>
                  <a:lnTo>
                    <a:pt x="506" y="37"/>
                  </a:lnTo>
                  <a:lnTo>
                    <a:pt x="490" y="29"/>
                  </a:lnTo>
                  <a:lnTo>
                    <a:pt x="475" y="22"/>
                  </a:lnTo>
                  <a:lnTo>
                    <a:pt x="459" y="17"/>
                  </a:lnTo>
                  <a:lnTo>
                    <a:pt x="442" y="12"/>
                  </a:lnTo>
                  <a:lnTo>
                    <a:pt x="426" y="8"/>
                  </a:lnTo>
                  <a:lnTo>
                    <a:pt x="409" y="5"/>
                  </a:lnTo>
                  <a:lnTo>
                    <a:pt x="393" y="3"/>
                  </a:lnTo>
                  <a:lnTo>
                    <a:pt x="376" y="2"/>
                  </a:lnTo>
                  <a:lnTo>
                    <a:pt x="359" y="0"/>
                  </a:lnTo>
                  <a:lnTo>
                    <a:pt x="342" y="0"/>
                  </a:lnTo>
                  <a:lnTo>
                    <a:pt x="325" y="2"/>
                  </a:lnTo>
                  <a:lnTo>
                    <a:pt x="308" y="3"/>
                  </a:lnTo>
                  <a:lnTo>
                    <a:pt x="291" y="5"/>
                  </a:lnTo>
                  <a:lnTo>
                    <a:pt x="274" y="9"/>
                  </a:lnTo>
                  <a:lnTo>
                    <a:pt x="258" y="13"/>
                  </a:lnTo>
                  <a:lnTo>
                    <a:pt x="241" y="19"/>
                  </a:lnTo>
                  <a:lnTo>
                    <a:pt x="224" y="25"/>
                  </a:lnTo>
                  <a:lnTo>
                    <a:pt x="209" y="32"/>
                  </a:lnTo>
                  <a:lnTo>
                    <a:pt x="192" y="39"/>
                  </a:lnTo>
                  <a:lnTo>
                    <a:pt x="176" y="47"/>
                  </a:lnTo>
                  <a:lnTo>
                    <a:pt x="176" y="47"/>
                  </a:lnTo>
                  <a:lnTo>
                    <a:pt x="161" y="58"/>
                  </a:lnTo>
                  <a:lnTo>
                    <a:pt x="146" y="67"/>
                  </a:lnTo>
                  <a:lnTo>
                    <a:pt x="132" y="78"/>
                  </a:lnTo>
                  <a:lnTo>
                    <a:pt x="119" y="89"/>
                  </a:lnTo>
                  <a:lnTo>
                    <a:pt x="106" y="101"/>
                  </a:lnTo>
                  <a:lnTo>
                    <a:pt x="94" y="114"/>
                  </a:lnTo>
                  <a:lnTo>
                    <a:pt x="82" y="127"/>
                  </a:lnTo>
                  <a:lnTo>
                    <a:pt x="72" y="140"/>
                  </a:lnTo>
                  <a:lnTo>
                    <a:pt x="62" y="154"/>
                  </a:lnTo>
                  <a:lnTo>
                    <a:pt x="52" y="168"/>
                  </a:lnTo>
                  <a:lnTo>
                    <a:pt x="45" y="183"/>
                  </a:lnTo>
                  <a:lnTo>
                    <a:pt x="37" y="198"/>
                  </a:lnTo>
                  <a:lnTo>
                    <a:pt x="29" y="213"/>
                  </a:lnTo>
                  <a:lnTo>
                    <a:pt x="22" y="228"/>
                  </a:lnTo>
                  <a:lnTo>
                    <a:pt x="17" y="245"/>
                  </a:lnTo>
                  <a:lnTo>
                    <a:pt x="12" y="261"/>
                  </a:lnTo>
                  <a:lnTo>
                    <a:pt x="8" y="278"/>
                  </a:lnTo>
                  <a:lnTo>
                    <a:pt x="6" y="293"/>
                  </a:lnTo>
                  <a:lnTo>
                    <a:pt x="3" y="310"/>
                  </a:lnTo>
                  <a:lnTo>
                    <a:pt x="2" y="327"/>
                  </a:lnTo>
                  <a:lnTo>
                    <a:pt x="0" y="344"/>
                  </a:lnTo>
                  <a:lnTo>
                    <a:pt x="0" y="361"/>
                  </a:lnTo>
                  <a:lnTo>
                    <a:pt x="2" y="378"/>
                  </a:lnTo>
                  <a:lnTo>
                    <a:pt x="3" y="395"/>
                  </a:lnTo>
                  <a:lnTo>
                    <a:pt x="6" y="412"/>
                  </a:lnTo>
                  <a:lnTo>
                    <a:pt x="9" y="429"/>
                  </a:lnTo>
                  <a:lnTo>
                    <a:pt x="13" y="446"/>
                  </a:lnTo>
                  <a:lnTo>
                    <a:pt x="19" y="463"/>
                  </a:lnTo>
                  <a:lnTo>
                    <a:pt x="25" y="478"/>
                  </a:lnTo>
                  <a:lnTo>
                    <a:pt x="32" y="495"/>
                  </a:lnTo>
                  <a:lnTo>
                    <a:pt x="39" y="511"/>
                  </a:lnTo>
                  <a:lnTo>
                    <a:pt x="47" y="527"/>
                  </a:lnTo>
                  <a:lnTo>
                    <a:pt x="47" y="5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 name="Freeform 112"/>
            <p:cNvSpPr>
              <a:spLocks/>
            </p:cNvSpPr>
            <p:nvPr userDrawn="1"/>
          </p:nvSpPr>
          <p:spPr bwMode="auto">
            <a:xfrm>
              <a:off x="1130" y="819"/>
              <a:ext cx="156" cy="155"/>
            </a:xfrm>
            <a:custGeom>
              <a:avLst/>
              <a:gdLst>
                <a:gd name="T0" fmla="*/ 580 w 621"/>
                <a:gd name="T1" fmla="*/ 156 h 622"/>
                <a:gd name="T2" fmla="*/ 563 w 621"/>
                <a:gd name="T3" fmla="*/ 129 h 622"/>
                <a:gd name="T4" fmla="*/ 543 w 621"/>
                <a:gd name="T5" fmla="*/ 105 h 622"/>
                <a:gd name="T6" fmla="*/ 498 w 621"/>
                <a:gd name="T7" fmla="*/ 63 h 622"/>
                <a:gd name="T8" fmla="*/ 447 w 621"/>
                <a:gd name="T9" fmla="*/ 32 h 622"/>
                <a:gd name="T10" fmla="*/ 391 w 621"/>
                <a:gd name="T11" fmla="*/ 11 h 622"/>
                <a:gd name="T12" fmla="*/ 332 w 621"/>
                <a:gd name="T13" fmla="*/ 2 h 622"/>
                <a:gd name="T14" fmla="*/ 272 w 621"/>
                <a:gd name="T15" fmla="*/ 3 h 622"/>
                <a:gd name="T16" fmla="*/ 213 w 621"/>
                <a:gd name="T17" fmla="*/ 16 h 622"/>
                <a:gd name="T18" fmla="*/ 183 w 621"/>
                <a:gd name="T19" fmla="*/ 28 h 622"/>
                <a:gd name="T20" fmla="*/ 155 w 621"/>
                <a:gd name="T21" fmla="*/ 42 h 622"/>
                <a:gd name="T22" fmla="*/ 142 w 621"/>
                <a:gd name="T23" fmla="*/ 50 h 622"/>
                <a:gd name="T24" fmla="*/ 116 w 621"/>
                <a:gd name="T25" fmla="*/ 68 h 622"/>
                <a:gd name="T26" fmla="*/ 82 w 621"/>
                <a:gd name="T27" fmla="*/ 101 h 622"/>
                <a:gd name="T28" fmla="*/ 47 w 621"/>
                <a:gd name="T29" fmla="*/ 149 h 622"/>
                <a:gd name="T30" fmla="*/ 19 w 621"/>
                <a:gd name="T31" fmla="*/ 202 h 622"/>
                <a:gd name="T32" fmla="*/ 5 w 621"/>
                <a:gd name="T33" fmla="*/ 260 h 622"/>
                <a:gd name="T34" fmla="*/ 0 w 621"/>
                <a:gd name="T35" fmla="*/ 320 h 622"/>
                <a:gd name="T36" fmla="*/ 8 w 621"/>
                <a:gd name="T37" fmla="*/ 380 h 622"/>
                <a:gd name="T38" fmla="*/ 22 w 621"/>
                <a:gd name="T39" fmla="*/ 424 h 622"/>
                <a:gd name="T40" fmla="*/ 34 w 621"/>
                <a:gd name="T41" fmla="*/ 453 h 622"/>
                <a:gd name="T42" fmla="*/ 41 w 621"/>
                <a:gd name="T43" fmla="*/ 466 h 622"/>
                <a:gd name="T44" fmla="*/ 60 w 621"/>
                <a:gd name="T45" fmla="*/ 493 h 622"/>
                <a:gd name="T46" fmla="*/ 78 w 621"/>
                <a:gd name="T47" fmla="*/ 518 h 622"/>
                <a:gd name="T48" fmla="*/ 124 w 621"/>
                <a:gd name="T49" fmla="*/ 558 h 622"/>
                <a:gd name="T50" fmla="*/ 174 w 621"/>
                <a:gd name="T51" fmla="*/ 591 h 622"/>
                <a:gd name="T52" fmla="*/ 230 w 621"/>
                <a:gd name="T53" fmla="*/ 610 h 622"/>
                <a:gd name="T54" fmla="*/ 289 w 621"/>
                <a:gd name="T55" fmla="*/ 621 h 622"/>
                <a:gd name="T56" fmla="*/ 349 w 621"/>
                <a:gd name="T57" fmla="*/ 619 h 622"/>
                <a:gd name="T58" fmla="*/ 409 w 621"/>
                <a:gd name="T59" fmla="*/ 606 h 622"/>
                <a:gd name="T60" fmla="*/ 438 w 621"/>
                <a:gd name="T61" fmla="*/ 595 h 622"/>
                <a:gd name="T62" fmla="*/ 466 w 621"/>
                <a:gd name="T63" fmla="*/ 580 h 622"/>
                <a:gd name="T64" fmla="*/ 479 w 621"/>
                <a:gd name="T65" fmla="*/ 571 h 622"/>
                <a:gd name="T66" fmla="*/ 505 w 621"/>
                <a:gd name="T67" fmla="*/ 553 h 622"/>
                <a:gd name="T68" fmla="*/ 539 w 621"/>
                <a:gd name="T69" fmla="*/ 522 h 622"/>
                <a:gd name="T70" fmla="*/ 576 w 621"/>
                <a:gd name="T71" fmla="*/ 473 h 622"/>
                <a:gd name="T72" fmla="*/ 602 w 621"/>
                <a:gd name="T73" fmla="*/ 420 h 622"/>
                <a:gd name="T74" fmla="*/ 617 w 621"/>
                <a:gd name="T75" fmla="*/ 363 h 622"/>
                <a:gd name="T76" fmla="*/ 621 w 621"/>
                <a:gd name="T77" fmla="*/ 303 h 622"/>
                <a:gd name="T78" fmla="*/ 613 w 621"/>
                <a:gd name="T79" fmla="*/ 243 h 622"/>
                <a:gd name="T80" fmla="*/ 600 w 621"/>
                <a:gd name="T81" fmla="*/ 198 h 622"/>
                <a:gd name="T82" fmla="*/ 587 w 621"/>
                <a:gd name="T83" fmla="*/ 170 h 622"/>
                <a:gd name="T84" fmla="*/ 580 w 621"/>
                <a:gd name="T85" fmla="*/ 15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156"/>
                  </a:moveTo>
                  <a:lnTo>
                    <a:pt x="580" y="156"/>
                  </a:lnTo>
                  <a:lnTo>
                    <a:pt x="572" y="142"/>
                  </a:lnTo>
                  <a:lnTo>
                    <a:pt x="563" y="129"/>
                  </a:lnTo>
                  <a:lnTo>
                    <a:pt x="554" y="116"/>
                  </a:lnTo>
                  <a:lnTo>
                    <a:pt x="543" y="105"/>
                  </a:lnTo>
                  <a:lnTo>
                    <a:pt x="521" y="83"/>
                  </a:lnTo>
                  <a:lnTo>
                    <a:pt x="498" y="63"/>
                  </a:lnTo>
                  <a:lnTo>
                    <a:pt x="473" y="46"/>
                  </a:lnTo>
                  <a:lnTo>
                    <a:pt x="447" y="32"/>
                  </a:lnTo>
                  <a:lnTo>
                    <a:pt x="419" y="20"/>
                  </a:lnTo>
                  <a:lnTo>
                    <a:pt x="391" y="11"/>
                  </a:lnTo>
                  <a:lnTo>
                    <a:pt x="362" y="4"/>
                  </a:lnTo>
                  <a:lnTo>
                    <a:pt x="332" y="2"/>
                  </a:lnTo>
                  <a:lnTo>
                    <a:pt x="302" y="0"/>
                  </a:lnTo>
                  <a:lnTo>
                    <a:pt x="272" y="3"/>
                  </a:lnTo>
                  <a:lnTo>
                    <a:pt x="242" y="8"/>
                  </a:lnTo>
                  <a:lnTo>
                    <a:pt x="213" y="16"/>
                  </a:lnTo>
                  <a:lnTo>
                    <a:pt x="198" y="21"/>
                  </a:lnTo>
                  <a:lnTo>
                    <a:pt x="183" y="28"/>
                  </a:lnTo>
                  <a:lnTo>
                    <a:pt x="169" y="34"/>
                  </a:lnTo>
                  <a:lnTo>
                    <a:pt x="155" y="42"/>
                  </a:lnTo>
                  <a:lnTo>
                    <a:pt x="155" y="42"/>
                  </a:lnTo>
                  <a:lnTo>
                    <a:pt x="142" y="50"/>
                  </a:lnTo>
                  <a:lnTo>
                    <a:pt x="129" y="59"/>
                  </a:lnTo>
                  <a:lnTo>
                    <a:pt x="116" y="68"/>
                  </a:lnTo>
                  <a:lnTo>
                    <a:pt x="104" y="79"/>
                  </a:lnTo>
                  <a:lnTo>
                    <a:pt x="82" y="101"/>
                  </a:lnTo>
                  <a:lnTo>
                    <a:pt x="64" y="124"/>
                  </a:lnTo>
                  <a:lnTo>
                    <a:pt x="47" y="149"/>
                  </a:lnTo>
                  <a:lnTo>
                    <a:pt x="31" y="175"/>
                  </a:lnTo>
                  <a:lnTo>
                    <a:pt x="19" y="202"/>
                  </a:lnTo>
                  <a:lnTo>
                    <a:pt x="10" y="231"/>
                  </a:lnTo>
                  <a:lnTo>
                    <a:pt x="5" y="260"/>
                  </a:lnTo>
                  <a:lnTo>
                    <a:pt x="1" y="290"/>
                  </a:lnTo>
                  <a:lnTo>
                    <a:pt x="0" y="320"/>
                  </a:lnTo>
                  <a:lnTo>
                    <a:pt x="2" y="350"/>
                  </a:lnTo>
                  <a:lnTo>
                    <a:pt x="8" y="380"/>
                  </a:lnTo>
                  <a:lnTo>
                    <a:pt x="15" y="408"/>
                  </a:lnTo>
                  <a:lnTo>
                    <a:pt x="22" y="424"/>
                  </a:lnTo>
                  <a:lnTo>
                    <a:pt x="27" y="438"/>
                  </a:lnTo>
                  <a:lnTo>
                    <a:pt x="34" y="453"/>
                  </a:lnTo>
                  <a:lnTo>
                    <a:pt x="41" y="466"/>
                  </a:lnTo>
                  <a:lnTo>
                    <a:pt x="41" y="466"/>
                  </a:lnTo>
                  <a:lnTo>
                    <a:pt x="51" y="480"/>
                  </a:lnTo>
                  <a:lnTo>
                    <a:pt x="60" y="493"/>
                  </a:lnTo>
                  <a:lnTo>
                    <a:pt x="69" y="506"/>
                  </a:lnTo>
                  <a:lnTo>
                    <a:pt x="78" y="518"/>
                  </a:lnTo>
                  <a:lnTo>
                    <a:pt x="100" y="539"/>
                  </a:lnTo>
                  <a:lnTo>
                    <a:pt x="124" y="558"/>
                  </a:lnTo>
                  <a:lnTo>
                    <a:pt x="148" y="575"/>
                  </a:lnTo>
                  <a:lnTo>
                    <a:pt x="174" y="591"/>
                  </a:lnTo>
                  <a:lnTo>
                    <a:pt x="202" y="602"/>
                  </a:lnTo>
                  <a:lnTo>
                    <a:pt x="230" y="610"/>
                  </a:lnTo>
                  <a:lnTo>
                    <a:pt x="259" y="617"/>
                  </a:lnTo>
                  <a:lnTo>
                    <a:pt x="289" y="621"/>
                  </a:lnTo>
                  <a:lnTo>
                    <a:pt x="319" y="622"/>
                  </a:lnTo>
                  <a:lnTo>
                    <a:pt x="349" y="619"/>
                  </a:lnTo>
                  <a:lnTo>
                    <a:pt x="379" y="614"/>
                  </a:lnTo>
                  <a:lnTo>
                    <a:pt x="409" y="606"/>
                  </a:lnTo>
                  <a:lnTo>
                    <a:pt x="423" y="600"/>
                  </a:lnTo>
                  <a:lnTo>
                    <a:pt x="438" y="595"/>
                  </a:lnTo>
                  <a:lnTo>
                    <a:pt x="452" y="588"/>
                  </a:lnTo>
                  <a:lnTo>
                    <a:pt x="466" y="580"/>
                  </a:lnTo>
                  <a:lnTo>
                    <a:pt x="466" y="580"/>
                  </a:lnTo>
                  <a:lnTo>
                    <a:pt x="479" y="571"/>
                  </a:lnTo>
                  <a:lnTo>
                    <a:pt x="492" y="562"/>
                  </a:lnTo>
                  <a:lnTo>
                    <a:pt x="505" y="553"/>
                  </a:lnTo>
                  <a:lnTo>
                    <a:pt x="517" y="542"/>
                  </a:lnTo>
                  <a:lnTo>
                    <a:pt x="539" y="522"/>
                  </a:lnTo>
                  <a:lnTo>
                    <a:pt x="559" y="498"/>
                  </a:lnTo>
                  <a:lnTo>
                    <a:pt x="576" y="473"/>
                  </a:lnTo>
                  <a:lnTo>
                    <a:pt x="590" y="447"/>
                  </a:lnTo>
                  <a:lnTo>
                    <a:pt x="602" y="420"/>
                  </a:lnTo>
                  <a:lnTo>
                    <a:pt x="611" y="391"/>
                  </a:lnTo>
                  <a:lnTo>
                    <a:pt x="617" y="363"/>
                  </a:lnTo>
                  <a:lnTo>
                    <a:pt x="620" y="333"/>
                  </a:lnTo>
                  <a:lnTo>
                    <a:pt x="621" y="303"/>
                  </a:lnTo>
                  <a:lnTo>
                    <a:pt x="619" y="273"/>
                  </a:lnTo>
                  <a:lnTo>
                    <a:pt x="613" y="243"/>
                  </a:lnTo>
                  <a:lnTo>
                    <a:pt x="606" y="213"/>
                  </a:lnTo>
                  <a:lnTo>
                    <a:pt x="600" y="198"/>
                  </a:lnTo>
                  <a:lnTo>
                    <a:pt x="594" y="184"/>
                  </a:lnTo>
                  <a:lnTo>
                    <a:pt x="587" y="170"/>
                  </a:lnTo>
                  <a:lnTo>
                    <a:pt x="580" y="156"/>
                  </a:lnTo>
                  <a:lnTo>
                    <a:pt x="580"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 name="Freeform 113"/>
            <p:cNvSpPr>
              <a:spLocks/>
            </p:cNvSpPr>
            <p:nvPr userDrawn="1"/>
          </p:nvSpPr>
          <p:spPr bwMode="auto">
            <a:xfrm>
              <a:off x="921" y="955"/>
              <a:ext cx="135" cy="135"/>
            </a:xfrm>
            <a:custGeom>
              <a:avLst/>
              <a:gdLst>
                <a:gd name="T0" fmla="*/ 136 w 541"/>
                <a:gd name="T1" fmla="*/ 35 h 539"/>
                <a:gd name="T2" fmla="*/ 91 w 541"/>
                <a:gd name="T3" fmla="*/ 67 h 539"/>
                <a:gd name="T4" fmla="*/ 55 w 541"/>
                <a:gd name="T5" fmla="*/ 106 h 539"/>
                <a:gd name="T6" fmla="*/ 28 w 541"/>
                <a:gd name="T7" fmla="*/ 151 h 539"/>
                <a:gd name="T8" fmla="*/ 9 w 541"/>
                <a:gd name="T9" fmla="*/ 199 h 539"/>
                <a:gd name="T10" fmla="*/ 1 w 541"/>
                <a:gd name="T11" fmla="*/ 250 h 539"/>
                <a:gd name="T12" fmla="*/ 3 w 541"/>
                <a:gd name="T13" fmla="*/ 302 h 539"/>
                <a:gd name="T14" fmla="*/ 14 w 541"/>
                <a:gd name="T15" fmla="*/ 354 h 539"/>
                <a:gd name="T16" fmla="*/ 37 w 541"/>
                <a:gd name="T17" fmla="*/ 404 h 539"/>
                <a:gd name="T18" fmla="*/ 52 w 541"/>
                <a:gd name="T19" fmla="*/ 427 h 539"/>
                <a:gd name="T20" fmla="*/ 87 w 541"/>
                <a:gd name="T21" fmla="*/ 467 h 539"/>
                <a:gd name="T22" fmla="*/ 129 w 541"/>
                <a:gd name="T23" fmla="*/ 500 h 539"/>
                <a:gd name="T24" fmla="*/ 176 w 541"/>
                <a:gd name="T25" fmla="*/ 522 h 539"/>
                <a:gd name="T26" fmla="*/ 226 w 541"/>
                <a:gd name="T27" fmla="*/ 535 h 539"/>
                <a:gd name="T28" fmla="*/ 278 w 541"/>
                <a:gd name="T29" fmla="*/ 539 h 539"/>
                <a:gd name="T30" fmla="*/ 330 w 541"/>
                <a:gd name="T31" fmla="*/ 533 h 539"/>
                <a:gd name="T32" fmla="*/ 381 w 541"/>
                <a:gd name="T33" fmla="*/ 516 h 539"/>
                <a:gd name="T34" fmla="*/ 405 w 541"/>
                <a:gd name="T35" fmla="*/ 503 h 539"/>
                <a:gd name="T36" fmla="*/ 450 w 541"/>
                <a:gd name="T37" fmla="*/ 471 h 539"/>
                <a:gd name="T38" fmla="*/ 486 w 541"/>
                <a:gd name="T39" fmla="*/ 432 h 539"/>
                <a:gd name="T40" fmla="*/ 514 w 541"/>
                <a:gd name="T41" fmla="*/ 388 h 539"/>
                <a:gd name="T42" fmla="*/ 532 w 541"/>
                <a:gd name="T43" fmla="*/ 338 h 539"/>
                <a:gd name="T44" fmla="*/ 540 w 541"/>
                <a:gd name="T45" fmla="*/ 288 h 539"/>
                <a:gd name="T46" fmla="*/ 538 w 541"/>
                <a:gd name="T47" fmla="*/ 235 h 539"/>
                <a:gd name="T48" fmla="*/ 527 w 541"/>
                <a:gd name="T49" fmla="*/ 185 h 539"/>
                <a:gd name="T50" fmla="*/ 504 w 541"/>
                <a:gd name="T51" fmla="*/ 134 h 539"/>
                <a:gd name="T52" fmla="*/ 490 w 541"/>
                <a:gd name="T53" fmla="*/ 110 h 539"/>
                <a:gd name="T54" fmla="*/ 454 w 541"/>
                <a:gd name="T55" fmla="*/ 71 h 539"/>
                <a:gd name="T56" fmla="*/ 412 w 541"/>
                <a:gd name="T57" fmla="*/ 39 h 539"/>
                <a:gd name="T58" fmla="*/ 365 w 541"/>
                <a:gd name="T59" fmla="*/ 17 h 539"/>
                <a:gd name="T60" fmla="*/ 315 w 541"/>
                <a:gd name="T61" fmla="*/ 2 h 539"/>
                <a:gd name="T62" fmla="*/ 263 w 541"/>
                <a:gd name="T63" fmla="*/ 0 h 539"/>
                <a:gd name="T64" fmla="*/ 211 w 541"/>
                <a:gd name="T65" fmla="*/ 6 h 539"/>
                <a:gd name="T66" fmla="*/ 160 w 541"/>
                <a:gd name="T67" fmla="*/ 23 h 539"/>
                <a:gd name="T68" fmla="*/ 136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136" y="35"/>
                  </a:moveTo>
                  <a:lnTo>
                    <a:pt x="136" y="35"/>
                  </a:lnTo>
                  <a:lnTo>
                    <a:pt x="112" y="50"/>
                  </a:lnTo>
                  <a:lnTo>
                    <a:pt x="91" y="67"/>
                  </a:lnTo>
                  <a:lnTo>
                    <a:pt x="72" y="86"/>
                  </a:lnTo>
                  <a:lnTo>
                    <a:pt x="55" y="106"/>
                  </a:lnTo>
                  <a:lnTo>
                    <a:pt x="41" y="127"/>
                  </a:lnTo>
                  <a:lnTo>
                    <a:pt x="28" y="151"/>
                  </a:lnTo>
                  <a:lnTo>
                    <a:pt x="18" y="174"/>
                  </a:lnTo>
                  <a:lnTo>
                    <a:pt x="9" y="199"/>
                  </a:lnTo>
                  <a:lnTo>
                    <a:pt x="4" y="225"/>
                  </a:lnTo>
                  <a:lnTo>
                    <a:pt x="1" y="250"/>
                  </a:lnTo>
                  <a:lnTo>
                    <a:pt x="0" y="276"/>
                  </a:lnTo>
                  <a:lnTo>
                    <a:pt x="3" y="302"/>
                  </a:lnTo>
                  <a:lnTo>
                    <a:pt x="7" y="328"/>
                  </a:lnTo>
                  <a:lnTo>
                    <a:pt x="14" y="354"/>
                  </a:lnTo>
                  <a:lnTo>
                    <a:pt x="25" y="380"/>
                  </a:lnTo>
                  <a:lnTo>
                    <a:pt x="37" y="404"/>
                  </a:lnTo>
                  <a:lnTo>
                    <a:pt x="37" y="404"/>
                  </a:lnTo>
                  <a:lnTo>
                    <a:pt x="52" y="427"/>
                  </a:lnTo>
                  <a:lnTo>
                    <a:pt x="69" y="449"/>
                  </a:lnTo>
                  <a:lnTo>
                    <a:pt x="87" y="467"/>
                  </a:lnTo>
                  <a:lnTo>
                    <a:pt x="108" y="484"/>
                  </a:lnTo>
                  <a:lnTo>
                    <a:pt x="129" y="500"/>
                  </a:lnTo>
                  <a:lnTo>
                    <a:pt x="153" y="512"/>
                  </a:lnTo>
                  <a:lnTo>
                    <a:pt x="176" y="522"/>
                  </a:lnTo>
                  <a:lnTo>
                    <a:pt x="201" y="530"/>
                  </a:lnTo>
                  <a:lnTo>
                    <a:pt x="226" y="535"/>
                  </a:lnTo>
                  <a:lnTo>
                    <a:pt x="252" y="539"/>
                  </a:lnTo>
                  <a:lnTo>
                    <a:pt x="278" y="539"/>
                  </a:lnTo>
                  <a:lnTo>
                    <a:pt x="304" y="538"/>
                  </a:lnTo>
                  <a:lnTo>
                    <a:pt x="330" y="533"/>
                  </a:lnTo>
                  <a:lnTo>
                    <a:pt x="356" y="526"/>
                  </a:lnTo>
                  <a:lnTo>
                    <a:pt x="381" y="516"/>
                  </a:lnTo>
                  <a:lnTo>
                    <a:pt x="405" y="503"/>
                  </a:lnTo>
                  <a:lnTo>
                    <a:pt x="405" y="503"/>
                  </a:lnTo>
                  <a:lnTo>
                    <a:pt x="429" y="488"/>
                  </a:lnTo>
                  <a:lnTo>
                    <a:pt x="450" y="471"/>
                  </a:lnTo>
                  <a:lnTo>
                    <a:pt x="469" y="452"/>
                  </a:lnTo>
                  <a:lnTo>
                    <a:pt x="486" y="432"/>
                  </a:lnTo>
                  <a:lnTo>
                    <a:pt x="501" y="410"/>
                  </a:lnTo>
                  <a:lnTo>
                    <a:pt x="514" y="388"/>
                  </a:lnTo>
                  <a:lnTo>
                    <a:pt x="524" y="363"/>
                  </a:lnTo>
                  <a:lnTo>
                    <a:pt x="532" y="338"/>
                  </a:lnTo>
                  <a:lnTo>
                    <a:pt x="537" y="314"/>
                  </a:lnTo>
                  <a:lnTo>
                    <a:pt x="540" y="288"/>
                  </a:lnTo>
                  <a:lnTo>
                    <a:pt x="541" y="262"/>
                  </a:lnTo>
                  <a:lnTo>
                    <a:pt x="538" y="235"/>
                  </a:lnTo>
                  <a:lnTo>
                    <a:pt x="534" y="209"/>
                  </a:lnTo>
                  <a:lnTo>
                    <a:pt x="527" y="185"/>
                  </a:lnTo>
                  <a:lnTo>
                    <a:pt x="517" y="159"/>
                  </a:lnTo>
                  <a:lnTo>
                    <a:pt x="504" y="134"/>
                  </a:lnTo>
                  <a:lnTo>
                    <a:pt x="504" y="134"/>
                  </a:lnTo>
                  <a:lnTo>
                    <a:pt x="490" y="110"/>
                  </a:lnTo>
                  <a:lnTo>
                    <a:pt x="473" y="90"/>
                  </a:lnTo>
                  <a:lnTo>
                    <a:pt x="454" y="71"/>
                  </a:lnTo>
                  <a:lnTo>
                    <a:pt x="434" y="54"/>
                  </a:lnTo>
                  <a:lnTo>
                    <a:pt x="412" y="39"/>
                  </a:lnTo>
                  <a:lnTo>
                    <a:pt x="390" y="27"/>
                  </a:lnTo>
                  <a:lnTo>
                    <a:pt x="365" y="17"/>
                  </a:lnTo>
                  <a:lnTo>
                    <a:pt x="340" y="9"/>
                  </a:lnTo>
                  <a:lnTo>
                    <a:pt x="315" y="2"/>
                  </a:lnTo>
                  <a:lnTo>
                    <a:pt x="289" y="0"/>
                  </a:lnTo>
                  <a:lnTo>
                    <a:pt x="263" y="0"/>
                  </a:lnTo>
                  <a:lnTo>
                    <a:pt x="237" y="1"/>
                  </a:lnTo>
                  <a:lnTo>
                    <a:pt x="211" y="6"/>
                  </a:lnTo>
                  <a:lnTo>
                    <a:pt x="185" y="13"/>
                  </a:lnTo>
                  <a:lnTo>
                    <a:pt x="160" y="23"/>
                  </a:lnTo>
                  <a:lnTo>
                    <a:pt x="136" y="35"/>
                  </a:lnTo>
                  <a:lnTo>
                    <a:pt x="136"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 name="Freeform 114"/>
            <p:cNvSpPr>
              <a:spLocks/>
            </p:cNvSpPr>
            <p:nvPr userDrawn="1"/>
          </p:nvSpPr>
          <p:spPr bwMode="auto">
            <a:xfrm>
              <a:off x="712" y="1092"/>
              <a:ext cx="115" cy="115"/>
            </a:xfrm>
            <a:custGeom>
              <a:avLst/>
              <a:gdLst>
                <a:gd name="T0" fmla="*/ 345 w 460"/>
                <a:gd name="T1" fmla="*/ 428 h 459"/>
                <a:gd name="T2" fmla="*/ 383 w 460"/>
                <a:gd name="T3" fmla="*/ 401 h 459"/>
                <a:gd name="T4" fmla="*/ 413 w 460"/>
                <a:gd name="T5" fmla="*/ 368 h 459"/>
                <a:gd name="T6" fmla="*/ 436 w 460"/>
                <a:gd name="T7" fmla="*/ 330 h 459"/>
                <a:gd name="T8" fmla="*/ 452 w 460"/>
                <a:gd name="T9" fmla="*/ 289 h 459"/>
                <a:gd name="T10" fmla="*/ 458 w 460"/>
                <a:gd name="T11" fmla="*/ 246 h 459"/>
                <a:gd name="T12" fmla="*/ 457 w 460"/>
                <a:gd name="T13" fmla="*/ 202 h 459"/>
                <a:gd name="T14" fmla="*/ 448 w 460"/>
                <a:gd name="T15" fmla="*/ 157 h 459"/>
                <a:gd name="T16" fmla="*/ 428 w 460"/>
                <a:gd name="T17" fmla="*/ 114 h 459"/>
                <a:gd name="T18" fmla="*/ 415 w 460"/>
                <a:gd name="T19" fmla="*/ 95 h 459"/>
                <a:gd name="T20" fmla="*/ 385 w 460"/>
                <a:gd name="T21" fmla="*/ 61 h 459"/>
                <a:gd name="T22" fmla="*/ 350 w 460"/>
                <a:gd name="T23" fmla="*/ 33 h 459"/>
                <a:gd name="T24" fmla="*/ 310 w 460"/>
                <a:gd name="T25" fmla="*/ 14 h 459"/>
                <a:gd name="T26" fmla="*/ 268 w 460"/>
                <a:gd name="T27" fmla="*/ 3 h 459"/>
                <a:gd name="T28" fmla="*/ 224 w 460"/>
                <a:gd name="T29" fmla="*/ 0 h 459"/>
                <a:gd name="T30" fmla="*/ 179 w 460"/>
                <a:gd name="T31" fmla="*/ 6 h 459"/>
                <a:gd name="T32" fmla="*/ 136 w 460"/>
                <a:gd name="T33" fmla="*/ 20 h 459"/>
                <a:gd name="T34" fmla="*/ 116 w 460"/>
                <a:gd name="T35" fmla="*/ 31 h 459"/>
                <a:gd name="T36" fmla="*/ 78 w 460"/>
                <a:gd name="T37" fmla="*/ 58 h 459"/>
                <a:gd name="T38" fmla="*/ 46 w 460"/>
                <a:gd name="T39" fmla="*/ 91 h 459"/>
                <a:gd name="T40" fmla="*/ 23 w 460"/>
                <a:gd name="T41" fmla="*/ 129 h 459"/>
                <a:gd name="T42" fmla="*/ 7 w 460"/>
                <a:gd name="T43" fmla="*/ 170 h 459"/>
                <a:gd name="T44" fmla="*/ 1 w 460"/>
                <a:gd name="T45" fmla="*/ 213 h 459"/>
                <a:gd name="T46" fmla="*/ 2 w 460"/>
                <a:gd name="T47" fmla="*/ 258 h 459"/>
                <a:gd name="T48" fmla="*/ 11 w 460"/>
                <a:gd name="T49" fmla="*/ 302 h 459"/>
                <a:gd name="T50" fmla="*/ 31 w 460"/>
                <a:gd name="T51" fmla="*/ 345 h 459"/>
                <a:gd name="T52" fmla="*/ 44 w 460"/>
                <a:gd name="T53" fmla="*/ 364 h 459"/>
                <a:gd name="T54" fmla="*/ 74 w 460"/>
                <a:gd name="T55" fmla="*/ 398 h 459"/>
                <a:gd name="T56" fmla="*/ 109 w 460"/>
                <a:gd name="T57" fmla="*/ 426 h 459"/>
                <a:gd name="T58" fmla="*/ 149 w 460"/>
                <a:gd name="T59" fmla="*/ 444 h 459"/>
                <a:gd name="T60" fmla="*/ 192 w 460"/>
                <a:gd name="T61" fmla="*/ 456 h 459"/>
                <a:gd name="T62" fmla="*/ 235 w 460"/>
                <a:gd name="T63" fmla="*/ 459 h 459"/>
                <a:gd name="T64" fmla="*/ 280 w 460"/>
                <a:gd name="T65" fmla="*/ 453 h 459"/>
                <a:gd name="T66" fmla="*/ 324 w 460"/>
                <a:gd name="T67" fmla="*/ 439 h 459"/>
                <a:gd name="T68" fmla="*/ 345 w 460"/>
                <a:gd name="T69" fmla="*/ 42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9">
                  <a:moveTo>
                    <a:pt x="345" y="428"/>
                  </a:moveTo>
                  <a:lnTo>
                    <a:pt x="345" y="428"/>
                  </a:lnTo>
                  <a:lnTo>
                    <a:pt x="364" y="415"/>
                  </a:lnTo>
                  <a:lnTo>
                    <a:pt x="383" y="401"/>
                  </a:lnTo>
                  <a:lnTo>
                    <a:pt x="398" y="385"/>
                  </a:lnTo>
                  <a:lnTo>
                    <a:pt x="413" y="368"/>
                  </a:lnTo>
                  <a:lnTo>
                    <a:pt x="426" y="350"/>
                  </a:lnTo>
                  <a:lnTo>
                    <a:pt x="436" y="330"/>
                  </a:lnTo>
                  <a:lnTo>
                    <a:pt x="445" y="310"/>
                  </a:lnTo>
                  <a:lnTo>
                    <a:pt x="452" y="289"/>
                  </a:lnTo>
                  <a:lnTo>
                    <a:pt x="456" y="267"/>
                  </a:lnTo>
                  <a:lnTo>
                    <a:pt x="458" y="246"/>
                  </a:lnTo>
                  <a:lnTo>
                    <a:pt x="460" y="224"/>
                  </a:lnTo>
                  <a:lnTo>
                    <a:pt x="457" y="202"/>
                  </a:lnTo>
                  <a:lnTo>
                    <a:pt x="454" y="179"/>
                  </a:lnTo>
                  <a:lnTo>
                    <a:pt x="448" y="157"/>
                  </a:lnTo>
                  <a:lnTo>
                    <a:pt x="439" y="135"/>
                  </a:lnTo>
                  <a:lnTo>
                    <a:pt x="428" y="114"/>
                  </a:lnTo>
                  <a:lnTo>
                    <a:pt x="428" y="114"/>
                  </a:lnTo>
                  <a:lnTo>
                    <a:pt x="415" y="95"/>
                  </a:lnTo>
                  <a:lnTo>
                    <a:pt x="401" y="76"/>
                  </a:lnTo>
                  <a:lnTo>
                    <a:pt x="385" y="61"/>
                  </a:lnTo>
                  <a:lnTo>
                    <a:pt x="368" y="46"/>
                  </a:lnTo>
                  <a:lnTo>
                    <a:pt x="350" y="33"/>
                  </a:lnTo>
                  <a:lnTo>
                    <a:pt x="331" y="23"/>
                  </a:lnTo>
                  <a:lnTo>
                    <a:pt x="310" y="14"/>
                  </a:lnTo>
                  <a:lnTo>
                    <a:pt x="289" y="7"/>
                  </a:lnTo>
                  <a:lnTo>
                    <a:pt x="268" y="3"/>
                  </a:lnTo>
                  <a:lnTo>
                    <a:pt x="246" y="1"/>
                  </a:lnTo>
                  <a:lnTo>
                    <a:pt x="224" y="0"/>
                  </a:lnTo>
                  <a:lnTo>
                    <a:pt x="202" y="2"/>
                  </a:lnTo>
                  <a:lnTo>
                    <a:pt x="179" y="6"/>
                  </a:lnTo>
                  <a:lnTo>
                    <a:pt x="157" y="11"/>
                  </a:lnTo>
                  <a:lnTo>
                    <a:pt x="136" y="20"/>
                  </a:lnTo>
                  <a:lnTo>
                    <a:pt x="116" y="31"/>
                  </a:lnTo>
                  <a:lnTo>
                    <a:pt x="116" y="31"/>
                  </a:lnTo>
                  <a:lnTo>
                    <a:pt x="95" y="44"/>
                  </a:lnTo>
                  <a:lnTo>
                    <a:pt x="78" y="58"/>
                  </a:lnTo>
                  <a:lnTo>
                    <a:pt x="61" y="74"/>
                  </a:lnTo>
                  <a:lnTo>
                    <a:pt x="46" y="91"/>
                  </a:lnTo>
                  <a:lnTo>
                    <a:pt x="33" y="109"/>
                  </a:lnTo>
                  <a:lnTo>
                    <a:pt x="23" y="129"/>
                  </a:lnTo>
                  <a:lnTo>
                    <a:pt x="15" y="149"/>
                  </a:lnTo>
                  <a:lnTo>
                    <a:pt x="7" y="170"/>
                  </a:lnTo>
                  <a:lnTo>
                    <a:pt x="3" y="191"/>
                  </a:lnTo>
                  <a:lnTo>
                    <a:pt x="1" y="213"/>
                  </a:lnTo>
                  <a:lnTo>
                    <a:pt x="0" y="235"/>
                  </a:lnTo>
                  <a:lnTo>
                    <a:pt x="2" y="258"/>
                  </a:lnTo>
                  <a:lnTo>
                    <a:pt x="6" y="280"/>
                  </a:lnTo>
                  <a:lnTo>
                    <a:pt x="11" y="302"/>
                  </a:lnTo>
                  <a:lnTo>
                    <a:pt x="20" y="323"/>
                  </a:lnTo>
                  <a:lnTo>
                    <a:pt x="31" y="345"/>
                  </a:lnTo>
                  <a:lnTo>
                    <a:pt x="31" y="345"/>
                  </a:lnTo>
                  <a:lnTo>
                    <a:pt x="44" y="364"/>
                  </a:lnTo>
                  <a:lnTo>
                    <a:pt x="58" y="381"/>
                  </a:lnTo>
                  <a:lnTo>
                    <a:pt x="74" y="398"/>
                  </a:lnTo>
                  <a:lnTo>
                    <a:pt x="91" y="413"/>
                  </a:lnTo>
                  <a:lnTo>
                    <a:pt x="109" y="426"/>
                  </a:lnTo>
                  <a:lnTo>
                    <a:pt x="129" y="436"/>
                  </a:lnTo>
                  <a:lnTo>
                    <a:pt x="149" y="444"/>
                  </a:lnTo>
                  <a:lnTo>
                    <a:pt x="170" y="452"/>
                  </a:lnTo>
                  <a:lnTo>
                    <a:pt x="192" y="456"/>
                  </a:lnTo>
                  <a:lnTo>
                    <a:pt x="213" y="458"/>
                  </a:lnTo>
                  <a:lnTo>
                    <a:pt x="235" y="459"/>
                  </a:lnTo>
                  <a:lnTo>
                    <a:pt x="258" y="457"/>
                  </a:lnTo>
                  <a:lnTo>
                    <a:pt x="280" y="453"/>
                  </a:lnTo>
                  <a:lnTo>
                    <a:pt x="302" y="448"/>
                  </a:lnTo>
                  <a:lnTo>
                    <a:pt x="324" y="439"/>
                  </a:lnTo>
                  <a:lnTo>
                    <a:pt x="345" y="428"/>
                  </a:lnTo>
                  <a:lnTo>
                    <a:pt x="345" y="4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 name="Freeform 115"/>
            <p:cNvSpPr>
              <a:spLocks/>
            </p:cNvSpPr>
            <p:nvPr userDrawn="1"/>
          </p:nvSpPr>
          <p:spPr bwMode="auto">
            <a:xfrm>
              <a:off x="503" y="1229"/>
              <a:ext cx="95" cy="94"/>
            </a:xfrm>
            <a:custGeom>
              <a:avLst/>
              <a:gdLst>
                <a:gd name="T0" fmla="*/ 94 w 378"/>
                <a:gd name="T1" fmla="*/ 25 h 378"/>
                <a:gd name="T2" fmla="*/ 63 w 378"/>
                <a:gd name="T3" fmla="*/ 48 h 378"/>
                <a:gd name="T4" fmla="*/ 38 w 378"/>
                <a:gd name="T5" fmla="*/ 74 h 378"/>
                <a:gd name="T6" fmla="*/ 19 w 378"/>
                <a:gd name="T7" fmla="*/ 105 h 378"/>
                <a:gd name="T8" fmla="*/ 5 w 378"/>
                <a:gd name="T9" fmla="*/ 139 h 378"/>
                <a:gd name="T10" fmla="*/ 0 w 378"/>
                <a:gd name="T11" fmla="*/ 176 h 378"/>
                <a:gd name="T12" fmla="*/ 2 w 378"/>
                <a:gd name="T13" fmla="*/ 212 h 378"/>
                <a:gd name="T14" fmla="*/ 9 w 378"/>
                <a:gd name="T15" fmla="*/ 249 h 378"/>
                <a:gd name="T16" fmla="*/ 25 w 378"/>
                <a:gd name="T17" fmla="*/ 284 h 378"/>
                <a:gd name="T18" fmla="*/ 35 w 378"/>
                <a:gd name="T19" fmla="*/ 299 h 378"/>
                <a:gd name="T20" fmla="*/ 60 w 378"/>
                <a:gd name="T21" fmla="*/ 328 h 378"/>
                <a:gd name="T22" fmla="*/ 90 w 378"/>
                <a:gd name="T23" fmla="*/ 350 h 378"/>
                <a:gd name="T24" fmla="*/ 123 w 378"/>
                <a:gd name="T25" fmla="*/ 366 h 378"/>
                <a:gd name="T26" fmla="*/ 158 w 378"/>
                <a:gd name="T27" fmla="*/ 375 h 378"/>
                <a:gd name="T28" fmla="*/ 193 w 378"/>
                <a:gd name="T29" fmla="*/ 378 h 378"/>
                <a:gd name="T30" fmla="*/ 231 w 378"/>
                <a:gd name="T31" fmla="*/ 374 h 378"/>
                <a:gd name="T32" fmla="*/ 266 w 378"/>
                <a:gd name="T33" fmla="*/ 361 h 378"/>
                <a:gd name="T34" fmla="*/ 283 w 378"/>
                <a:gd name="T35" fmla="*/ 353 h 378"/>
                <a:gd name="T36" fmla="*/ 314 w 378"/>
                <a:gd name="T37" fmla="*/ 329 h 378"/>
                <a:gd name="T38" fmla="*/ 339 w 378"/>
                <a:gd name="T39" fmla="*/ 303 h 378"/>
                <a:gd name="T40" fmla="*/ 359 w 378"/>
                <a:gd name="T41" fmla="*/ 272 h 378"/>
                <a:gd name="T42" fmla="*/ 372 w 378"/>
                <a:gd name="T43" fmla="*/ 238 h 378"/>
                <a:gd name="T44" fmla="*/ 377 w 378"/>
                <a:gd name="T45" fmla="*/ 202 h 378"/>
                <a:gd name="T46" fmla="*/ 377 w 378"/>
                <a:gd name="T47" fmla="*/ 165 h 378"/>
                <a:gd name="T48" fmla="*/ 368 w 378"/>
                <a:gd name="T49" fmla="*/ 129 h 378"/>
                <a:gd name="T50" fmla="*/ 352 w 378"/>
                <a:gd name="T51" fmla="*/ 94 h 378"/>
                <a:gd name="T52" fmla="*/ 342 w 378"/>
                <a:gd name="T53" fmla="*/ 78 h 378"/>
                <a:gd name="T54" fmla="*/ 317 w 378"/>
                <a:gd name="T55" fmla="*/ 49 h 378"/>
                <a:gd name="T56" fmla="*/ 287 w 378"/>
                <a:gd name="T57" fmla="*/ 27 h 378"/>
                <a:gd name="T58" fmla="*/ 254 w 378"/>
                <a:gd name="T59" fmla="*/ 11 h 378"/>
                <a:gd name="T60" fmla="*/ 221 w 378"/>
                <a:gd name="T61" fmla="*/ 2 h 378"/>
                <a:gd name="T62" fmla="*/ 184 w 378"/>
                <a:gd name="T63" fmla="*/ 0 h 378"/>
                <a:gd name="T64" fmla="*/ 148 w 378"/>
                <a:gd name="T65" fmla="*/ 4 h 378"/>
                <a:gd name="T66" fmla="*/ 111 w 378"/>
                <a:gd name="T67" fmla="*/ 17 h 378"/>
                <a:gd name="T68" fmla="*/ 9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4" y="25"/>
                  </a:moveTo>
                  <a:lnTo>
                    <a:pt x="94" y="25"/>
                  </a:lnTo>
                  <a:lnTo>
                    <a:pt x="78" y="35"/>
                  </a:lnTo>
                  <a:lnTo>
                    <a:pt x="63" y="48"/>
                  </a:lnTo>
                  <a:lnTo>
                    <a:pt x="50" y="61"/>
                  </a:lnTo>
                  <a:lnTo>
                    <a:pt x="38" y="74"/>
                  </a:lnTo>
                  <a:lnTo>
                    <a:pt x="28" y="90"/>
                  </a:lnTo>
                  <a:lnTo>
                    <a:pt x="19" y="105"/>
                  </a:lnTo>
                  <a:lnTo>
                    <a:pt x="12" y="122"/>
                  </a:lnTo>
                  <a:lnTo>
                    <a:pt x="5" y="139"/>
                  </a:lnTo>
                  <a:lnTo>
                    <a:pt x="3" y="157"/>
                  </a:lnTo>
                  <a:lnTo>
                    <a:pt x="0" y="176"/>
                  </a:lnTo>
                  <a:lnTo>
                    <a:pt x="0" y="194"/>
                  </a:lnTo>
                  <a:lnTo>
                    <a:pt x="2" y="212"/>
                  </a:lnTo>
                  <a:lnTo>
                    <a:pt x="4" y="230"/>
                  </a:lnTo>
                  <a:lnTo>
                    <a:pt x="9" y="249"/>
                  </a:lnTo>
                  <a:lnTo>
                    <a:pt x="16" y="266"/>
                  </a:lnTo>
                  <a:lnTo>
                    <a:pt x="25" y="284"/>
                  </a:lnTo>
                  <a:lnTo>
                    <a:pt x="25" y="284"/>
                  </a:lnTo>
                  <a:lnTo>
                    <a:pt x="35" y="299"/>
                  </a:lnTo>
                  <a:lnTo>
                    <a:pt x="47" y="314"/>
                  </a:lnTo>
                  <a:lnTo>
                    <a:pt x="60" y="328"/>
                  </a:lnTo>
                  <a:lnTo>
                    <a:pt x="75" y="340"/>
                  </a:lnTo>
                  <a:lnTo>
                    <a:pt x="90" y="350"/>
                  </a:lnTo>
                  <a:lnTo>
                    <a:pt x="106" y="358"/>
                  </a:lnTo>
                  <a:lnTo>
                    <a:pt x="123" y="366"/>
                  </a:lnTo>
                  <a:lnTo>
                    <a:pt x="140" y="371"/>
                  </a:lnTo>
                  <a:lnTo>
                    <a:pt x="158" y="375"/>
                  </a:lnTo>
                  <a:lnTo>
                    <a:pt x="175" y="378"/>
                  </a:lnTo>
                  <a:lnTo>
                    <a:pt x="193" y="378"/>
                  </a:lnTo>
                  <a:lnTo>
                    <a:pt x="213" y="376"/>
                  </a:lnTo>
                  <a:lnTo>
                    <a:pt x="231" y="374"/>
                  </a:lnTo>
                  <a:lnTo>
                    <a:pt x="248" y="368"/>
                  </a:lnTo>
                  <a:lnTo>
                    <a:pt x="266" y="361"/>
                  </a:lnTo>
                  <a:lnTo>
                    <a:pt x="283" y="353"/>
                  </a:lnTo>
                  <a:lnTo>
                    <a:pt x="283" y="353"/>
                  </a:lnTo>
                  <a:lnTo>
                    <a:pt x="300" y="342"/>
                  </a:lnTo>
                  <a:lnTo>
                    <a:pt x="314" y="329"/>
                  </a:lnTo>
                  <a:lnTo>
                    <a:pt x="327" y="316"/>
                  </a:lnTo>
                  <a:lnTo>
                    <a:pt x="339" y="303"/>
                  </a:lnTo>
                  <a:lnTo>
                    <a:pt x="350" y="288"/>
                  </a:lnTo>
                  <a:lnTo>
                    <a:pt x="359" y="272"/>
                  </a:lnTo>
                  <a:lnTo>
                    <a:pt x="365" y="255"/>
                  </a:lnTo>
                  <a:lnTo>
                    <a:pt x="372" y="238"/>
                  </a:lnTo>
                  <a:lnTo>
                    <a:pt x="376" y="220"/>
                  </a:lnTo>
                  <a:lnTo>
                    <a:pt x="377" y="202"/>
                  </a:lnTo>
                  <a:lnTo>
                    <a:pt x="378" y="183"/>
                  </a:lnTo>
                  <a:lnTo>
                    <a:pt x="377" y="165"/>
                  </a:lnTo>
                  <a:lnTo>
                    <a:pt x="373" y="147"/>
                  </a:lnTo>
                  <a:lnTo>
                    <a:pt x="368" y="129"/>
                  </a:lnTo>
                  <a:lnTo>
                    <a:pt x="361" y="112"/>
                  </a:lnTo>
                  <a:lnTo>
                    <a:pt x="352" y="94"/>
                  </a:lnTo>
                  <a:lnTo>
                    <a:pt x="352" y="94"/>
                  </a:lnTo>
                  <a:lnTo>
                    <a:pt x="342" y="78"/>
                  </a:lnTo>
                  <a:lnTo>
                    <a:pt x="330" y="64"/>
                  </a:lnTo>
                  <a:lnTo>
                    <a:pt x="317" y="49"/>
                  </a:lnTo>
                  <a:lnTo>
                    <a:pt x="303" y="38"/>
                  </a:lnTo>
                  <a:lnTo>
                    <a:pt x="287" y="27"/>
                  </a:lnTo>
                  <a:lnTo>
                    <a:pt x="271" y="19"/>
                  </a:lnTo>
                  <a:lnTo>
                    <a:pt x="254" y="11"/>
                  </a:lnTo>
                  <a:lnTo>
                    <a:pt x="237" y="6"/>
                  </a:lnTo>
                  <a:lnTo>
                    <a:pt x="221" y="2"/>
                  </a:lnTo>
                  <a:lnTo>
                    <a:pt x="202" y="0"/>
                  </a:lnTo>
                  <a:lnTo>
                    <a:pt x="184" y="0"/>
                  </a:lnTo>
                  <a:lnTo>
                    <a:pt x="166" y="1"/>
                  </a:lnTo>
                  <a:lnTo>
                    <a:pt x="148" y="4"/>
                  </a:lnTo>
                  <a:lnTo>
                    <a:pt x="129" y="9"/>
                  </a:lnTo>
                  <a:lnTo>
                    <a:pt x="111" y="17"/>
                  </a:lnTo>
                  <a:lnTo>
                    <a:pt x="94" y="25"/>
                  </a:lnTo>
                  <a:lnTo>
                    <a:pt x="9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 name="Freeform 116"/>
            <p:cNvSpPr>
              <a:spLocks/>
            </p:cNvSpPr>
            <p:nvPr userDrawn="1"/>
          </p:nvSpPr>
          <p:spPr bwMode="auto">
            <a:xfrm>
              <a:off x="294" y="1365"/>
              <a:ext cx="74" cy="75"/>
            </a:xfrm>
            <a:custGeom>
              <a:avLst/>
              <a:gdLst>
                <a:gd name="T0" fmla="*/ 74 w 297"/>
                <a:gd name="T1" fmla="*/ 19 h 297"/>
                <a:gd name="T2" fmla="*/ 49 w 297"/>
                <a:gd name="T3" fmla="*/ 36 h 297"/>
                <a:gd name="T4" fmla="*/ 30 w 297"/>
                <a:gd name="T5" fmla="*/ 59 h 297"/>
                <a:gd name="T6" fmla="*/ 14 w 297"/>
                <a:gd name="T7" fmla="*/ 83 h 297"/>
                <a:gd name="T8" fmla="*/ 4 w 297"/>
                <a:gd name="T9" fmla="*/ 109 h 297"/>
                <a:gd name="T10" fmla="*/ 0 w 297"/>
                <a:gd name="T11" fmla="*/ 138 h 297"/>
                <a:gd name="T12" fmla="*/ 0 w 297"/>
                <a:gd name="T13" fmla="*/ 167 h 297"/>
                <a:gd name="T14" fmla="*/ 6 w 297"/>
                <a:gd name="T15" fmla="*/ 195 h 297"/>
                <a:gd name="T16" fmla="*/ 19 w 297"/>
                <a:gd name="T17" fmla="*/ 223 h 297"/>
                <a:gd name="T18" fmla="*/ 27 w 297"/>
                <a:gd name="T19" fmla="*/ 234 h 297"/>
                <a:gd name="T20" fmla="*/ 47 w 297"/>
                <a:gd name="T21" fmla="*/ 257 h 297"/>
                <a:gd name="T22" fmla="*/ 70 w 297"/>
                <a:gd name="T23" fmla="*/ 275 h 297"/>
                <a:gd name="T24" fmla="*/ 96 w 297"/>
                <a:gd name="T25" fmla="*/ 287 h 297"/>
                <a:gd name="T26" fmla="*/ 123 w 297"/>
                <a:gd name="T27" fmla="*/ 294 h 297"/>
                <a:gd name="T28" fmla="*/ 152 w 297"/>
                <a:gd name="T29" fmla="*/ 297 h 297"/>
                <a:gd name="T30" fmla="*/ 181 w 297"/>
                <a:gd name="T31" fmla="*/ 293 h 297"/>
                <a:gd name="T32" fmla="*/ 208 w 297"/>
                <a:gd name="T33" fmla="*/ 284 h 297"/>
                <a:gd name="T34" fmla="*/ 223 w 297"/>
                <a:gd name="T35" fmla="*/ 276 h 297"/>
                <a:gd name="T36" fmla="*/ 246 w 297"/>
                <a:gd name="T37" fmla="*/ 259 h 297"/>
                <a:gd name="T38" fmla="*/ 267 w 297"/>
                <a:gd name="T39" fmla="*/ 237 h 297"/>
                <a:gd name="T40" fmla="*/ 281 w 297"/>
                <a:gd name="T41" fmla="*/ 214 h 297"/>
                <a:gd name="T42" fmla="*/ 292 w 297"/>
                <a:gd name="T43" fmla="*/ 186 h 297"/>
                <a:gd name="T44" fmla="*/ 295 w 297"/>
                <a:gd name="T45" fmla="*/ 158 h 297"/>
                <a:gd name="T46" fmla="*/ 295 w 297"/>
                <a:gd name="T47" fmla="*/ 129 h 297"/>
                <a:gd name="T48" fmla="*/ 289 w 297"/>
                <a:gd name="T49" fmla="*/ 102 h 297"/>
                <a:gd name="T50" fmla="*/ 276 w 297"/>
                <a:gd name="T51" fmla="*/ 74 h 297"/>
                <a:gd name="T52" fmla="*/ 268 w 297"/>
                <a:gd name="T53" fmla="*/ 61 h 297"/>
                <a:gd name="T54" fmla="*/ 249 w 297"/>
                <a:gd name="T55" fmla="*/ 39 h 297"/>
                <a:gd name="T56" fmla="*/ 225 w 297"/>
                <a:gd name="T57" fmla="*/ 21 h 297"/>
                <a:gd name="T58" fmla="*/ 199 w 297"/>
                <a:gd name="T59" fmla="*/ 9 h 297"/>
                <a:gd name="T60" fmla="*/ 172 w 297"/>
                <a:gd name="T61" fmla="*/ 1 h 297"/>
                <a:gd name="T62" fmla="*/ 144 w 297"/>
                <a:gd name="T63" fmla="*/ 0 h 297"/>
                <a:gd name="T64" fmla="*/ 116 w 297"/>
                <a:gd name="T65" fmla="*/ 3 h 297"/>
                <a:gd name="T66" fmla="*/ 87 w 297"/>
                <a:gd name="T67" fmla="*/ 13 h 297"/>
                <a:gd name="T68" fmla="*/ 74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19"/>
                  </a:moveTo>
                  <a:lnTo>
                    <a:pt x="74" y="19"/>
                  </a:lnTo>
                  <a:lnTo>
                    <a:pt x="61" y="27"/>
                  </a:lnTo>
                  <a:lnTo>
                    <a:pt x="49" y="36"/>
                  </a:lnTo>
                  <a:lnTo>
                    <a:pt x="39" y="47"/>
                  </a:lnTo>
                  <a:lnTo>
                    <a:pt x="30" y="59"/>
                  </a:lnTo>
                  <a:lnTo>
                    <a:pt x="21" y="70"/>
                  </a:lnTo>
                  <a:lnTo>
                    <a:pt x="14" y="83"/>
                  </a:lnTo>
                  <a:lnTo>
                    <a:pt x="9" y="96"/>
                  </a:lnTo>
                  <a:lnTo>
                    <a:pt x="4" y="109"/>
                  </a:lnTo>
                  <a:lnTo>
                    <a:pt x="1" y="124"/>
                  </a:lnTo>
                  <a:lnTo>
                    <a:pt x="0" y="138"/>
                  </a:lnTo>
                  <a:lnTo>
                    <a:pt x="0" y="152"/>
                  </a:lnTo>
                  <a:lnTo>
                    <a:pt x="0" y="167"/>
                  </a:lnTo>
                  <a:lnTo>
                    <a:pt x="2" y="181"/>
                  </a:lnTo>
                  <a:lnTo>
                    <a:pt x="6" y="195"/>
                  </a:lnTo>
                  <a:lnTo>
                    <a:pt x="13" y="208"/>
                  </a:lnTo>
                  <a:lnTo>
                    <a:pt x="19" y="223"/>
                  </a:lnTo>
                  <a:lnTo>
                    <a:pt x="19" y="223"/>
                  </a:lnTo>
                  <a:lnTo>
                    <a:pt x="27" y="234"/>
                  </a:lnTo>
                  <a:lnTo>
                    <a:pt x="36" y="246"/>
                  </a:lnTo>
                  <a:lnTo>
                    <a:pt x="47" y="257"/>
                  </a:lnTo>
                  <a:lnTo>
                    <a:pt x="58" y="266"/>
                  </a:lnTo>
                  <a:lnTo>
                    <a:pt x="70" y="275"/>
                  </a:lnTo>
                  <a:lnTo>
                    <a:pt x="83" y="281"/>
                  </a:lnTo>
                  <a:lnTo>
                    <a:pt x="96" y="287"/>
                  </a:lnTo>
                  <a:lnTo>
                    <a:pt x="109" y="292"/>
                  </a:lnTo>
                  <a:lnTo>
                    <a:pt x="123" y="294"/>
                  </a:lnTo>
                  <a:lnTo>
                    <a:pt x="138" y="296"/>
                  </a:lnTo>
                  <a:lnTo>
                    <a:pt x="152" y="297"/>
                  </a:lnTo>
                  <a:lnTo>
                    <a:pt x="166" y="296"/>
                  </a:lnTo>
                  <a:lnTo>
                    <a:pt x="181" y="293"/>
                  </a:lnTo>
                  <a:lnTo>
                    <a:pt x="195" y="289"/>
                  </a:lnTo>
                  <a:lnTo>
                    <a:pt x="208" y="284"/>
                  </a:lnTo>
                  <a:lnTo>
                    <a:pt x="223" y="276"/>
                  </a:lnTo>
                  <a:lnTo>
                    <a:pt x="223" y="276"/>
                  </a:lnTo>
                  <a:lnTo>
                    <a:pt x="234" y="268"/>
                  </a:lnTo>
                  <a:lnTo>
                    <a:pt x="246" y="259"/>
                  </a:lnTo>
                  <a:lnTo>
                    <a:pt x="256" y="249"/>
                  </a:lnTo>
                  <a:lnTo>
                    <a:pt x="267" y="237"/>
                  </a:lnTo>
                  <a:lnTo>
                    <a:pt x="275" y="225"/>
                  </a:lnTo>
                  <a:lnTo>
                    <a:pt x="281" y="214"/>
                  </a:lnTo>
                  <a:lnTo>
                    <a:pt x="286" y="199"/>
                  </a:lnTo>
                  <a:lnTo>
                    <a:pt x="292" y="186"/>
                  </a:lnTo>
                  <a:lnTo>
                    <a:pt x="294" y="172"/>
                  </a:lnTo>
                  <a:lnTo>
                    <a:pt x="295" y="158"/>
                  </a:lnTo>
                  <a:lnTo>
                    <a:pt x="297" y="143"/>
                  </a:lnTo>
                  <a:lnTo>
                    <a:pt x="295" y="129"/>
                  </a:lnTo>
                  <a:lnTo>
                    <a:pt x="293" y="115"/>
                  </a:lnTo>
                  <a:lnTo>
                    <a:pt x="289" y="102"/>
                  </a:lnTo>
                  <a:lnTo>
                    <a:pt x="284" y="87"/>
                  </a:lnTo>
                  <a:lnTo>
                    <a:pt x="276" y="74"/>
                  </a:lnTo>
                  <a:lnTo>
                    <a:pt x="276" y="74"/>
                  </a:lnTo>
                  <a:lnTo>
                    <a:pt x="268" y="61"/>
                  </a:lnTo>
                  <a:lnTo>
                    <a:pt x="259" y="49"/>
                  </a:lnTo>
                  <a:lnTo>
                    <a:pt x="249" y="39"/>
                  </a:lnTo>
                  <a:lnTo>
                    <a:pt x="237" y="30"/>
                  </a:lnTo>
                  <a:lnTo>
                    <a:pt x="225" y="21"/>
                  </a:lnTo>
                  <a:lnTo>
                    <a:pt x="213" y="14"/>
                  </a:lnTo>
                  <a:lnTo>
                    <a:pt x="199" y="9"/>
                  </a:lnTo>
                  <a:lnTo>
                    <a:pt x="186" y="4"/>
                  </a:lnTo>
                  <a:lnTo>
                    <a:pt x="172" y="1"/>
                  </a:lnTo>
                  <a:lnTo>
                    <a:pt x="159" y="0"/>
                  </a:lnTo>
                  <a:lnTo>
                    <a:pt x="144" y="0"/>
                  </a:lnTo>
                  <a:lnTo>
                    <a:pt x="129" y="0"/>
                  </a:lnTo>
                  <a:lnTo>
                    <a:pt x="116" y="3"/>
                  </a:lnTo>
                  <a:lnTo>
                    <a:pt x="101" y="6"/>
                  </a:lnTo>
                  <a:lnTo>
                    <a:pt x="87" y="13"/>
                  </a:lnTo>
                  <a:lnTo>
                    <a:pt x="74" y="19"/>
                  </a:lnTo>
                  <a:lnTo>
                    <a:pt x="7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 name="Freeform 117"/>
            <p:cNvSpPr>
              <a:spLocks/>
            </p:cNvSpPr>
            <p:nvPr userDrawn="1"/>
          </p:nvSpPr>
          <p:spPr bwMode="auto">
            <a:xfrm>
              <a:off x="2113" y="462"/>
              <a:ext cx="236" cy="236"/>
            </a:xfrm>
            <a:custGeom>
              <a:avLst/>
              <a:gdLst>
                <a:gd name="T0" fmla="*/ 823 w 945"/>
                <a:gd name="T1" fmla="*/ 788 h 944"/>
                <a:gd name="T2" fmla="*/ 866 w 945"/>
                <a:gd name="T3" fmla="*/ 732 h 944"/>
                <a:gd name="T4" fmla="*/ 902 w 945"/>
                <a:gd name="T5" fmla="*/ 671 h 944"/>
                <a:gd name="T6" fmla="*/ 925 w 945"/>
                <a:gd name="T7" fmla="*/ 607 h 944"/>
                <a:gd name="T8" fmla="*/ 939 w 945"/>
                <a:gd name="T9" fmla="*/ 541 h 944"/>
                <a:gd name="T10" fmla="*/ 945 w 945"/>
                <a:gd name="T11" fmla="*/ 471 h 944"/>
                <a:gd name="T12" fmla="*/ 939 w 945"/>
                <a:gd name="T13" fmla="*/ 404 h 944"/>
                <a:gd name="T14" fmla="*/ 925 w 945"/>
                <a:gd name="T15" fmla="*/ 337 h 944"/>
                <a:gd name="T16" fmla="*/ 902 w 945"/>
                <a:gd name="T17" fmla="*/ 273 h 944"/>
                <a:gd name="T18" fmla="*/ 866 w 945"/>
                <a:gd name="T19" fmla="*/ 212 h 944"/>
                <a:gd name="T20" fmla="*/ 823 w 945"/>
                <a:gd name="T21" fmla="*/ 156 h 944"/>
                <a:gd name="T22" fmla="*/ 788 w 945"/>
                <a:gd name="T23" fmla="*/ 121 h 944"/>
                <a:gd name="T24" fmla="*/ 732 w 945"/>
                <a:gd name="T25" fmla="*/ 78 h 944"/>
                <a:gd name="T26" fmla="*/ 671 w 945"/>
                <a:gd name="T27" fmla="*/ 43 h 944"/>
                <a:gd name="T28" fmla="*/ 607 w 945"/>
                <a:gd name="T29" fmla="*/ 19 h 944"/>
                <a:gd name="T30" fmla="*/ 541 w 945"/>
                <a:gd name="T31" fmla="*/ 5 h 944"/>
                <a:gd name="T32" fmla="*/ 472 w 945"/>
                <a:gd name="T33" fmla="*/ 0 h 944"/>
                <a:gd name="T34" fmla="*/ 404 w 945"/>
                <a:gd name="T35" fmla="*/ 5 h 944"/>
                <a:gd name="T36" fmla="*/ 337 w 945"/>
                <a:gd name="T37" fmla="*/ 19 h 944"/>
                <a:gd name="T38" fmla="*/ 274 w 945"/>
                <a:gd name="T39" fmla="*/ 43 h 944"/>
                <a:gd name="T40" fmla="*/ 212 w 945"/>
                <a:gd name="T41" fmla="*/ 78 h 944"/>
                <a:gd name="T42" fmla="*/ 156 w 945"/>
                <a:gd name="T43" fmla="*/ 121 h 944"/>
                <a:gd name="T44" fmla="*/ 121 w 945"/>
                <a:gd name="T45" fmla="*/ 156 h 944"/>
                <a:gd name="T46" fmla="*/ 78 w 945"/>
                <a:gd name="T47" fmla="*/ 212 h 944"/>
                <a:gd name="T48" fmla="*/ 43 w 945"/>
                <a:gd name="T49" fmla="*/ 273 h 944"/>
                <a:gd name="T50" fmla="*/ 19 w 945"/>
                <a:gd name="T51" fmla="*/ 337 h 944"/>
                <a:gd name="T52" fmla="*/ 5 w 945"/>
                <a:gd name="T53" fmla="*/ 404 h 944"/>
                <a:gd name="T54" fmla="*/ 0 w 945"/>
                <a:gd name="T55" fmla="*/ 471 h 944"/>
                <a:gd name="T56" fmla="*/ 5 w 945"/>
                <a:gd name="T57" fmla="*/ 541 h 944"/>
                <a:gd name="T58" fmla="*/ 19 w 945"/>
                <a:gd name="T59" fmla="*/ 607 h 944"/>
                <a:gd name="T60" fmla="*/ 43 w 945"/>
                <a:gd name="T61" fmla="*/ 671 h 944"/>
                <a:gd name="T62" fmla="*/ 78 w 945"/>
                <a:gd name="T63" fmla="*/ 732 h 944"/>
                <a:gd name="T64" fmla="*/ 121 w 945"/>
                <a:gd name="T65" fmla="*/ 788 h 944"/>
                <a:gd name="T66" fmla="*/ 156 w 945"/>
                <a:gd name="T67" fmla="*/ 823 h 944"/>
                <a:gd name="T68" fmla="*/ 212 w 945"/>
                <a:gd name="T69" fmla="*/ 866 h 944"/>
                <a:gd name="T70" fmla="*/ 274 w 945"/>
                <a:gd name="T71" fmla="*/ 901 h 944"/>
                <a:gd name="T72" fmla="*/ 337 w 945"/>
                <a:gd name="T73" fmla="*/ 925 h 944"/>
                <a:gd name="T74" fmla="*/ 404 w 945"/>
                <a:gd name="T75" fmla="*/ 939 h 944"/>
                <a:gd name="T76" fmla="*/ 472 w 945"/>
                <a:gd name="T77" fmla="*/ 944 h 944"/>
                <a:gd name="T78" fmla="*/ 541 w 945"/>
                <a:gd name="T79" fmla="*/ 939 h 944"/>
                <a:gd name="T80" fmla="*/ 607 w 945"/>
                <a:gd name="T81" fmla="*/ 925 h 944"/>
                <a:gd name="T82" fmla="*/ 671 w 945"/>
                <a:gd name="T83" fmla="*/ 901 h 944"/>
                <a:gd name="T84" fmla="*/ 732 w 945"/>
                <a:gd name="T85" fmla="*/ 866 h 944"/>
                <a:gd name="T86" fmla="*/ 788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6" y="806"/>
                  </a:moveTo>
                  <a:lnTo>
                    <a:pt x="806" y="806"/>
                  </a:lnTo>
                  <a:lnTo>
                    <a:pt x="823" y="788"/>
                  </a:lnTo>
                  <a:lnTo>
                    <a:pt x="839" y="770"/>
                  </a:lnTo>
                  <a:lnTo>
                    <a:pt x="853" y="752"/>
                  </a:lnTo>
                  <a:lnTo>
                    <a:pt x="866" y="732"/>
                  </a:lnTo>
                  <a:lnTo>
                    <a:pt x="879" y="713"/>
                  </a:lnTo>
                  <a:lnTo>
                    <a:pt x="891" y="692"/>
                  </a:lnTo>
                  <a:lnTo>
                    <a:pt x="902" y="671"/>
                  </a:lnTo>
                  <a:lnTo>
                    <a:pt x="911" y="650"/>
                  </a:lnTo>
                  <a:lnTo>
                    <a:pt x="919" y="628"/>
                  </a:lnTo>
                  <a:lnTo>
                    <a:pt x="925" y="607"/>
                  </a:lnTo>
                  <a:lnTo>
                    <a:pt x="932" y="585"/>
                  </a:lnTo>
                  <a:lnTo>
                    <a:pt x="935" y="563"/>
                  </a:lnTo>
                  <a:lnTo>
                    <a:pt x="939" y="541"/>
                  </a:lnTo>
                  <a:lnTo>
                    <a:pt x="942" y="517"/>
                  </a:lnTo>
                  <a:lnTo>
                    <a:pt x="945" y="495"/>
                  </a:lnTo>
                  <a:lnTo>
                    <a:pt x="945" y="471"/>
                  </a:lnTo>
                  <a:lnTo>
                    <a:pt x="945" y="449"/>
                  </a:lnTo>
                  <a:lnTo>
                    <a:pt x="942" y="427"/>
                  </a:lnTo>
                  <a:lnTo>
                    <a:pt x="939" y="404"/>
                  </a:lnTo>
                  <a:lnTo>
                    <a:pt x="935" y="382"/>
                  </a:lnTo>
                  <a:lnTo>
                    <a:pt x="932" y="359"/>
                  </a:lnTo>
                  <a:lnTo>
                    <a:pt x="925" y="337"/>
                  </a:lnTo>
                  <a:lnTo>
                    <a:pt x="919" y="315"/>
                  </a:lnTo>
                  <a:lnTo>
                    <a:pt x="911" y="294"/>
                  </a:lnTo>
                  <a:lnTo>
                    <a:pt x="902" y="273"/>
                  </a:lnTo>
                  <a:lnTo>
                    <a:pt x="891" y="253"/>
                  </a:lnTo>
                  <a:lnTo>
                    <a:pt x="879" y="232"/>
                  </a:lnTo>
                  <a:lnTo>
                    <a:pt x="866" y="212"/>
                  </a:lnTo>
                  <a:lnTo>
                    <a:pt x="853" y="193"/>
                  </a:lnTo>
                  <a:lnTo>
                    <a:pt x="839" y="174"/>
                  </a:lnTo>
                  <a:lnTo>
                    <a:pt x="823" y="156"/>
                  </a:lnTo>
                  <a:lnTo>
                    <a:pt x="806" y="138"/>
                  </a:lnTo>
                  <a:lnTo>
                    <a:pt x="806" y="138"/>
                  </a:lnTo>
                  <a:lnTo>
                    <a:pt x="788" y="121"/>
                  </a:lnTo>
                  <a:lnTo>
                    <a:pt x="770" y="105"/>
                  </a:lnTo>
                  <a:lnTo>
                    <a:pt x="752" y="91"/>
                  </a:lnTo>
                  <a:lnTo>
                    <a:pt x="732" y="78"/>
                  </a:lnTo>
                  <a:lnTo>
                    <a:pt x="713" y="65"/>
                  </a:lnTo>
                  <a:lnTo>
                    <a:pt x="692" y="53"/>
                  </a:lnTo>
                  <a:lnTo>
                    <a:pt x="671" y="43"/>
                  </a:lnTo>
                  <a:lnTo>
                    <a:pt x="650" y="34"/>
                  </a:lnTo>
                  <a:lnTo>
                    <a:pt x="628" y="26"/>
                  </a:lnTo>
                  <a:lnTo>
                    <a:pt x="607" y="19"/>
                  </a:lnTo>
                  <a:lnTo>
                    <a:pt x="585" y="13"/>
                  </a:lnTo>
                  <a:lnTo>
                    <a:pt x="563" y="8"/>
                  </a:lnTo>
                  <a:lnTo>
                    <a:pt x="541" y="5"/>
                  </a:lnTo>
                  <a:lnTo>
                    <a:pt x="517" y="1"/>
                  </a:lnTo>
                  <a:lnTo>
                    <a:pt x="495" y="0"/>
                  </a:lnTo>
                  <a:lnTo>
                    <a:pt x="472" y="0"/>
                  </a:lnTo>
                  <a:lnTo>
                    <a:pt x="449" y="0"/>
                  </a:lnTo>
                  <a:lnTo>
                    <a:pt x="427" y="1"/>
                  </a:lnTo>
                  <a:lnTo>
                    <a:pt x="404" y="5"/>
                  </a:lnTo>
                  <a:lnTo>
                    <a:pt x="382" y="8"/>
                  </a:lnTo>
                  <a:lnTo>
                    <a:pt x="360" y="13"/>
                  </a:lnTo>
                  <a:lnTo>
                    <a:pt x="337" y="19"/>
                  </a:lnTo>
                  <a:lnTo>
                    <a:pt x="315" y="26"/>
                  </a:lnTo>
                  <a:lnTo>
                    <a:pt x="294" y="34"/>
                  </a:lnTo>
                  <a:lnTo>
                    <a:pt x="274" y="43"/>
                  </a:lnTo>
                  <a:lnTo>
                    <a:pt x="253" y="53"/>
                  </a:lnTo>
                  <a:lnTo>
                    <a:pt x="232" y="65"/>
                  </a:lnTo>
                  <a:lnTo>
                    <a:pt x="212" y="78"/>
                  </a:lnTo>
                  <a:lnTo>
                    <a:pt x="193" y="91"/>
                  </a:lnTo>
                  <a:lnTo>
                    <a:pt x="174" y="105"/>
                  </a:lnTo>
                  <a:lnTo>
                    <a:pt x="156" y="121"/>
                  </a:lnTo>
                  <a:lnTo>
                    <a:pt x="138" y="138"/>
                  </a:lnTo>
                  <a:lnTo>
                    <a:pt x="138" y="138"/>
                  </a:lnTo>
                  <a:lnTo>
                    <a:pt x="121" y="156"/>
                  </a:lnTo>
                  <a:lnTo>
                    <a:pt x="105" y="174"/>
                  </a:lnTo>
                  <a:lnTo>
                    <a:pt x="91" y="193"/>
                  </a:lnTo>
                  <a:lnTo>
                    <a:pt x="78" y="212"/>
                  </a:lnTo>
                  <a:lnTo>
                    <a:pt x="65" y="232"/>
                  </a:lnTo>
                  <a:lnTo>
                    <a:pt x="53" y="253"/>
                  </a:lnTo>
                  <a:lnTo>
                    <a:pt x="43" y="273"/>
                  </a:lnTo>
                  <a:lnTo>
                    <a:pt x="34" y="294"/>
                  </a:lnTo>
                  <a:lnTo>
                    <a:pt x="26" y="315"/>
                  </a:lnTo>
                  <a:lnTo>
                    <a:pt x="19" y="337"/>
                  </a:lnTo>
                  <a:lnTo>
                    <a:pt x="13" y="359"/>
                  </a:lnTo>
                  <a:lnTo>
                    <a:pt x="8" y="382"/>
                  </a:lnTo>
                  <a:lnTo>
                    <a:pt x="5" y="404"/>
                  </a:lnTo>
                  <a:lnTo>
                    <a:pt x="1" y="427"/>
                  </a:lnTo>
                  <a:lnTo>
                    <a:pt x="0" y="449"/>
                  </a:lnTo>
                  <a:lnTo>
                    <a:pt x="0" y="471"/>
                  </a:lnTo>
                  <a:lnTo>
                    <a:pt x="0" y="495"/>
                  </a:lnTo>
                  <a:lnTo>
                    <a:pt x="1" y="517"/>
                  </a:lnTo>
                  <a:lnTo>
                    <a:pt x="5" y="541"/>
                  </a:lnTo>
                  <a:lnTo>
                    <a:pt x="8" y="563"/>
                  </a:lnTo>
                  <a:lnTo>
                    <a:pt x="13" y="585"/>
                  </a:lnTo>
                  <a:lnTo>
                    <a:pt x="19" y="607"/>
                  </a:lnTo>
                  <a:lnTo>
                    <a:pt x="26" y="628"/>
                  </a:lnTo>
                  <a:lnTo>
                    <a:pt x="34" y="650"/>
                  </a:lnTo>
                  <a:lnTo>
                    <a:pt x="43" y="671"/>
                  </a:lnTo>
                  <a:lnTo>
                    <a:pt x="53" y="692"/>
                  </a:lnTo>
                  <a:lnTo>
                    <a:pt x="65" y="713"/>
                  </a:lnTo>
                  <a:lnTo>
                    <a:pt x="78" y="732"/>
                  </a:lnTo>
                  <a:lnTo>
                    <a:pt x="91" y="752"/>
                  </a:lnTo>
                  <a:lnTo>
                    <a:pt x="105" y="770"/>
                  </a:lnTo>
                  <a:lnTo>
                    <a:pt x="121" y="788"/>
                  </a:lnTo>
                  <a:lnTo>
                    <a:pt x="138" y="806"/>
                  </a:lnTo>
                  <a:lnTo>
                    <a:pt x="138" y="806"/>
                  </a:lnTo>
                  <a:lnTo>
                    <a:pt x="156" y="823"/>
                  </a:lnTo>
                  <a:lnTo>
                    <a:pt x="174" y="839"/>
                  </a:lnTo>
                  <a:lnTo>
                    <a:pt x="193" y="853"/>
                  </a:lnTo>
                  <a:lnTo>
                    <a:pt x="212" y="866"/>
                  </a:lnTo>
                  <a:lnTo>
                    <a:pt x="232" y="879"/>
                  </a:lnTo>
                  <a:lnTo>
                    <a:pt x="253" y="891"/>
                  </a:lnTo>
                  <a:lnTo>
                    <a:pt x="274" y="901"/>
                  </a:lnTo>
                  <a:lnTo>
                    <a:pt x="294" y="911"/>
                  </a:lnTo>
                  <a:lnTo>
                    <a:pt x="315" y="918"/>
                  </a:lnTo>
                  <a:lnTo>
                    <a:pt x="337" y="925"/>
                  </a:lnTo>
                  <a:lnTo>
                    <a:pt x="360" y="931"/>
                  </a:lnTo>
                  <a:lnTo>
                    <a:pt x="382" y="937"/>
                  </a:lnTo>
                  <a:lnTo>
                    <a:pt x="404" y="939"/>
                  </a:lnTo>
                  <a:lnTo>
                    <a:pt x="427" y="942"/>
                  </a:lnTo>
                  <a:lnTo>
                    <a:pt x="449" y="944"/>
                  </a:lnTo>
                  <a:lnTo>
                    <a:pt x="472" y="944"/>
                  </a:lnTo>
                  <a:lnTo>
                    <a:pt x="495" y="944"/>
                  </a:lnTo>
                  <a:lnTo>
                    <a:pt x="517" y="942"/>
                  </a:lnTo>
                  <a:lnTo>
                    <a:pt x="541" y="939"/>
                  </a:lnTo>
                  <a:lnTo>
                    <a:pt x="563" y="937"/>
                  </a:lnTo>
                  <a:lnTo>
                    <a:pt x="585" y="931"/>
                  </a:lnTo>
                  <a:lnTo>
                    <a:pt x="607" y="925"/>
                  </a:lnTo>
                  <a:lnTo>
                    <a:pt x="628" y="918"/>
                  </a:lnTo>
                  <a:lnTo>
                    <a:pt x="650" y="911"/>
                  </a:lnTo>
                  <a:lnTo>
                    <a:pt x="671" y="901"/>
                  </a:lnTo>
                  <a:lnTo>
                    <a:pt x="692" y="891"/>
                  </a:lnTo>
                  <a:lnTo>
                    <a:pt x="713" y="879"/>
                  </a:lnTo>
                  <a:lnTo>
                    <a:pt x="732" y="866"/>
                  </a:lnTo>
                  <a:lnTo>
                    <a:pt x="752" y="853"/>
                  </a:lnTo>
                  <a:lnTo>
                    <a:pt x="770" y="839"/>
                  </a:lnTo>
                  <a:lnTo>
                    <a:pt x="788" y="823"/>
                  </a:lnTo>
                  <a:lnTo>
                    <a:pt x="806" y="806"/>
                  </a:lnTo>
                  <a:lnTo>
                    <a:pt x="806"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 name="Freeform 118"/>
            <p:cNvSpPr>
              <a:spLocks/>
            </p:cNvSpPr>
            <p:nvPr userDrawn="1"/>
          </p:nvSpPr>
          <p:spPr bwMode="auto">
            <a:xfrm>
              <a:off x="1944" y="651"/>
              <a:ext cx="216" cy="216"/>
            </a:xfrm>
            <a:custGeom>
              <a:avLst/>
              <a:gdLst>
                <a:gd name="T0" fmla="*/ 753 w 864"/>
                <a:gd name="T1" fmla="*/ 722 h 866"/>
                <a:gd name="T2" fmla="*/ 793 w 864"/>
                <a:gd name="T3" fmla="*/ 670 h 866"/>
                <a:gd name="T4" fmla="*/ 824 w 864"/>
                <a:gd name="T5" fmla="*/ 615 h 866"/>
                <a:gd name="T6" fmla="*/ 847 w 864"/>
                <a:gd name="T7" fmla="*/ 556 h 866"/>
                <a:gd name="T8" fmla="*/ 860 w 864"/>
                <a:gd name="T9" fmla="*/ 496 h 866"/>
                <a:gd name="T10" fmla="*/ 864 w 864"/>
                <a:gd name="T11" fmla="*/ 433 h 866"/>
                <a:gd name="T12" fmla="*/ 860 w 864"/>
                <a:gd name="T13" fmla="*/ 371 h 866"/>
                <a:gd name="T14" fmla="*/ 847 w 864"/>
                <a:gd name="T15" fmla="*/ 311 h 866"/>
                <a:gd name="T16" fmla="*/ 824 w 864"/>
                <a:gd name="T17" fmla="*/ 251 h 866"/>
                <a:gd name="T18" fmla="*/ 793 w 864"/>
                <a:gd name="T19" fmla="*/ 196 h 866"/>
                <a:gd name="T20" fmla="*/ 753 w 864"/>
                <a:gd name="T21" fmla="*/ 144 h 866"/>
                <a:gd name="T22" fmla="*/ 721 w 864"/>
                <a:gd name="T23" fmla="*/ 113 h 866"/>
                <a:gd name="T24" fmla="*/ 669 w 864"/>
                <a:gd name="T25" fmla="*/ 72 h 866"/>
                <a:gd name="T26" fmla="*/ 615 w 864"/>
                <a:gd name="T27" fmla="*/ 41 h 866"/>
                <a:gd name="T28" fmla="*/ 555 w 864"/>
                <a:gd name="T29" fmla="*/ 19 h 866"/>
                <a:gd name="T30" fmla="*/ 495 w 864"/>
                <a:gd name="T31" fmla="*/ 6 h 866"/>
                <a:gd name="T32" fmla="*/ 432 w 864"/>
                <a:gd name="T33" fmla="*/ 0 h 866"/>
                <a:gd name="T34" fmla="*/ 370 w 864"/>
                <a:gd name="T35" fmla="*/ 6 h 866"/>
                <a:gd name="T36" fmla="*/ 310 w 864"/>
                <a:gd name="T37" fmla="*/ 19 h 866"/>
                <a:gd name="T38" fmla="*/ 250 w 864"/>
                <a:gd name="T39" fmla="*/ 41 h 866"/>
                <a:gd name="T40" fmla="*/ 194 w 864"/>
                <a:gd name="T41" fmla="*/ 72 h 866"/>
                <a:gd name="T42" fmla="*/ 143 w 864"/>
                <a:gd name="T43" fmla="*/ 113 h 866"/>
                <a:gd name="T44" fmla="*/ 112 w 864"/>
                <a:gd name="T45" fmla="*/ 144 h 866"/>
                <a:gd name="T46" fmla="*/ 71 w 864"/>
                <a:gd name="T47" fmla="*/ 196 h 866"/>
                <a:gd name="T48" fmla="*/ 40 w 864"/>
                <a:gd name="T49" fmla="*/ 251 h 866"/>
                <a:gd name="T50" fmla="*/ 18 w 864"/>
                <a:gd name="T51" fmla="*/ 311 h 866"/>
                <a:gd name="T52" fmla="*/ 5 w 864"/>
                <a:gd name="T53" fmla="*/ 371 h 866"/>
                <a:gd name="T54" fmla="*/ 0 w 864"/>
                <a:gd name="T55" fmla="*/ 433 h 866"/>
                <a:gd name="T56" fmla="*/ 5 w 864"/>
                <a:gd name="T57" fmla="*/ 496 h 866"/>
                <a:gd name="T58" fmla="*/ 18 w 864"/>
                <a:gd name="T59" fmla="*/ 556 h 866"/>
                <a:gd name="T60" fmla="*/ 40 w 864"/>
                <a:gd name="T61" fmla="*/ 615 h 866"/>
                <a:gd name="T62" fmla="*/ 71 w 864"/>
                <a:gd name="T63" fmla="*/ 670 h 866"/>
                <a:gd name="T64" fmla="*/ 112 w 864"/>
                <a:gd name="T65" fmla="*/ 722 h 866"/>
                <a:gd name="T66" fmla="*/ 143 w 864"/>
                <a:gd name="T67" fmla="*/ 754 h 866"/>
                <a:gd name="T68" fmla="*/ 194 w 864"/>
                <a:gd name="T69" fmla="*/ 794 h 866"/>
                <a:gd name="T70" fmla="*/ 250 w 864"/>
                <a:gd name="T71" fmla="*/ 825 h 866"/>
                <a:gd name="T72" fmla="*/ 310 w 864"/>
                <a:gd name="T73" fmla="*/ 847 h 866"/>
                <a:gd name="T74" fmla="*/ 370 w 864"/>
                <a:gd name="T75" fmla="*/ 860 h 866"/>
                <a:gd name="T76" fmla="*/ 432 w 864"/>
                <a:gd name="T77" fmla="*/ 866 h 866"/>
                <a:gd name="T78" fmla="*/ 495 w 864"/>
                <a:gd name="T79" fmla="*/ 860 h 866"/>
                <a:gd name="T80" fmla="*/ 555 w 864"/>
                <a:gd name="T81" fmla="*/ 847 h 866"/>
                <a:gd name="T82" fmla="*/ 615 w 864"/>
                <a:gd name="T83" fmla="*/ 825 h 866"/>
                <a:gd name="T84" fmla="*/ 669 w 864"/>
                <a:gd name="T85" fmla="*/ 794 h 866"/>
                <a:gd name="T86" fmla="*/ 721 w 864"/>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6">
                  <a:moveTo>
                    <a:pt x="737" y="738"/>
                  </a:moveTo>
                  <a:lnTo>
                    <a:pt x="737" y="738"/>
                  </a:lnTo>
                  <a:lnTo>
                    <a:pt x="753" y="722"/>
                  </a:lnTo>
                  <a:lnTo>
                    <a:pt x="767" y="705"/>
                  </a:lnTo>
                  <a:lnTo>
                    <a:pt x="780" y="688"/>
                  </a:lnTo>
                  <a:lnTo>
                    <a:pt x="793" y="670"/>
                  </a:lnTo>
                  <a:lnTo>
                    <a:pt x="805" y="652"/>
                  </a:lnTo>
                  <a:lnTo>
                    <a:pt x="815" y="634"/>
                  </a:lnTo>
                  <a:lnTo>
                    <a:pt x="824" y="615"/>
                  </a:lnTo>
                  <a:lnTo>
                    <a:pt x="832" y="596"/>
                  </a:lnTo>
                  <a:lnTo>
                    <a:pt x="840" y="576"/>
                  </a:lnTo>
                  <a:lnTo>
                    <a:pt x="847" y="556"/>
                  </a:lnTo>
                  <a:lnTo>
                    <a:pt x="852" y="536"/>
                  </a:lnTo>
                  <a:lnTo>
                    <a:pt x="856" y="515"/>
                  </a:lnTo>
                  <a:lnTo>
                    <a:pt x="860" y="496"/>
                  </a:lnTo>
                  <a:lnTo>
                    <a:pt x="862" y="475"/>
                  </a:lnTo>
                  <a:lnTo>
                    <a:pt x="864" y="454"/>
                  </a:lnTo>
                  <a:lnTo>
                    <a:pt x="864" y="433"/>
                  </a:lnTo>
                  <a:lnTo>
                    <a:pt x="864" y="412"/>
                  </a:lnTo>
                  <a:lnTo>
                    <a:pt x="862" y="391"/>
                  </a:lnTo>
                  <a:lnTo>
                    <a:pt x="860" y="371"/>
                  </a:lnTo>
                  <a:lnTo>
                    <a:pt x="856" y="351"/>
                  </a:lnTo>
                  <a:lnTo>
                    <a:pt x="852" y="330"/>
                  </a:lnTo>
                  <a:lnTo>
                    <a:pt x="847" y="311"/>
                  </a:lnTo>
                  <a:lnTo>
                    <a:pt x="840" y="290"/>
                  </a:lnTo>
                  <a:lnTo>
                    <a:pt x="832" y="270"/>
                  </a:lnTo>
                  <a:lnTo>
                    <a:pt x="824" y="251"/>
                  </a:lnTo>
                  <a:lnTo>
                    <a:pt x="815" y="232"/>
                  </a:lnTo>
                  <a:lnTo>
                    <a:pt x="805" y="214"/>
                  </a:lnTo>
                  <a:lnTo>
                    <a:pt x="793" y="196"/>
                  </a:lnTo>
                  <a:lnTo>
                    <a:pt x="780" y="178"/>
                  </a:lnTo>
                  <a:lnTo>
                    <a:pt x="767" y="161"/>
                  </a:lnTo>
                  <a:lnTo>
                    <a:pt x="753" y="144"/>
                  </a:lnTo>
                  <a:lnTo>
                    <a:pt x="737" y="128"/>
                  </a:lnTo>
                  <a:lnTo>
                    <a:pt x="737" y="128"/>
                  </a:lnTo>
                  <a:lnTo>
                    <a:pt x="721" y="113"/>
                  </a:lnTo>
                  <a:lnTo>
                    <a:pt x="705" y="98"/>
                  </a:lnTo>
                  <a:lnTo>
                    <a:pt x="688" y="85"/>
                  </a:lnTo>
                  <a:lnTo>
                    <a:pt x="669" y="72"/>
                  </a:lnTo>
                  <a:lnTo>
                    <a:pt x="651" y="60"/>
                  </a:lnTo>
                  <a:lnTo>
                    <a:pt x="633" y="50"/>
                  </a:lnTo>
                  <a:lnTo>
                    <a:pt x="615" y="41"/>
                  </a:lnTo>
                  <a:lnTo>
                    <a:pt x="595" y="33"/>
                  </a:lnTo>
                  <a:lnTo>
                    <a:pt x="576" y="25"/>
                  </a:lnTo>
                  <a:lnTo>
                    <a:pt x="555" y="19"/>
                  </a:lnTo>
                  <a:lnTo>
                    <a:pt x="535" y="14"/>
                  </a:lnTo>
                  <a:lnTo>
                    <a:pt x="514" y="10"/>
                  </a:lnTo>
                  <a:lnTo>
                    <a:pt x="495" y="6"/>
                  </a:lnTo>
                  <a:lnTo>
                    <a:pt x="474" y="3"/>
                  </a:lnTo>
                  <a:lnTo>
                    <a:pt x="453" y="2"/>
                  </a:lnTo>
                  <a:lnTo>
                    <a:pt x="432" y="0"/>
                  </a:lnTo>
                  <a:lnTo>
                    <a:pt x="411" y="2"/>
                  </a:lnTo>
                  <a:lnTo>
                    <a:pt x="390" y="3"/>
                  </a:lnTo>
                  <a:lnTo>
                    <a:pt x="370" y="6"/>
                  </a:lnTo>
                  <a:lnTo>
                    <a:pt x="350" y="10"/>
                  </a:lnTo>
                  <a:lnTo>
                    <a:pt x="329" y="14"/>
                  </a:lnTo>
                  <a:lnTo>
                    <a:pt x="310" y="19"/>
                  </a:lnTo>
                  <a:lnTo>
                    <a:pt x="289" y="25"/>
                  </a:lnTo>
                  <a:lnTo>
                    <a:pt x="269" y="33"/>
                  </a:lnTo>
                  <a:lnTo>
                    <a:pt x="250" y="41"/>
                  </a:lnTo>
                  <a:lnTo>
                    <a:pt x="232" y="50"/>
                  </a:lnTo>
                  <a:lnTo>
                    <a:pt x="212" y="60"/>
                  </a:lnTo>
                  <a:lnTo>
                    <a:pt x="194" y="72"/>
                  </a:lnTo>
                  <a:lnTo>
                    <a:pt x="177" y="85"/>
                  </a:lnTo>
                  <a:lnTo>
                    <a:pt x="160" y="98"/>
                  </a:lnTo>
                  <a:lnTo>
                    <a:pt x="143" y="113"/>
                  </a:lnTo>
                  <a:lnTo>
                    <a:pt x="126" y="128"/>
                  </a:lnTo>
                  <a:lnTo>
                    <a:pt x="126" y="128"/>
                  </a:lnTo>
                  <a:lnTo>
                    <a:pt x="112" y="144"/>
                  </a:lnTo>
                  <a:lnTo>
                    <a:pt x="97" y="161"/>
                  </a:lnTo>
                  <a:lnTo>
                    <a:pt x="83" y="178"/>
                  </a:lnTo>
                  <a:lnTo>
                    <a:pt x="71" y="196"/>
                  </a:lnTo>
                  <a:lnTo>
                    <a:pt x="60" y="214"/>
                  </a:lnTo>
                  <a:lnTo>
                    <a:pt x="49" y="232"/>
                  </a:lnTo>
                  <a:lnTo>
                    <a:pt x="40" y="251"/>
                  </a:lnTo>
                  <a:lnTo>
                    <a:pt x="32" y="270"/>
                  </a:lnTo>
                  <a:lnTo>
                    <a:pt x="24" y="290"/>
                  </a:lnTo>
                  <a:lnTo>
                    <a:pt x="18" y="311"/>
                  </a:lnTo>
                  <a:lnTo>
                    <a:pt x="13" y="330"/>
                  </a:lnTo>
                  <a:lnTo>
                    <a:pt x="7" y="351"/>
                  </a:lnTo>
                  <a:lnTo>
                    <a:pt x="5" y="371"/>
                  </a:lnTo>
                  <a:lnTo>
                    <a:pt x="2" y="391"/>
                  </a:lnTo>
                  <a:lnTo>
                    <a:pt x="1" y="412"/>
                  </a:lnTo>
                  <a:lnTo>
                    <a:pt x="0" y="433"/>
                  </a:lnTo>
                  <a:lnTo>
                    <a:pt x="1" y="454"/>
                  </a:lnTo>
                  <a:lnTo>
                    <a:pt x="2" y="475"/>
                  </a:lnTo>
                  <a:lnTo>
                    <a:pt x="5" y="496"/>
                  </a:lnTo>
                  <a:lnTo>
                    <a:pt x="7" y="515"/>
                  </a:lnTo>
                  <a:lnTo>
                    <a:pt x="13" y="536"/>
                  </a:lnTo>
                  <a:lnTo>
                    <a:pt x="18" y="556"/>
                  </a:lnTo>
                  <a:lnTo>
                    <a:pt x="24" y="576"/>
                  </a:lnTo>
                  <a:lnTo>
                    <a:pt x="32" y="596"/>
                  </a:lnTo>
                  <a:lnTo>
                    <a:pt x="40" y="615"/>
                  </a:lnTo>
                  <a:lnTo>
                    <a:pt x="49" y="634"/>
                  </a:lnTo>
                  <a:lnTo>
                    <a:pt x="60" y="652"/>
                  </a:lnTo>
                  <a:lnTo>
                    <a:pt x="71" y="670"/>
                  </a:lnTo>
                  <a:lnTo>
                    <a:pt x="83" y="688"/>
                  </a:lnTo>
                  <a:lnTo>
                    <a:pt x="97" y="705"/>
                  </a:lnTo>
                  <a:lnTo>
                    <a:pt x="112" y="722"/>
                  </a:lnTo>
                  <a:lnTo>
                    <a:pt x="126" y="738"/>
                  </a:lnTo>
                  <a:lnTo>
                    <a:pt x="126" y="738"/>
                  </a:lnTo>
                  <a:lnTo>
                    <a:pt x="143" y="754"/>
                  </a:lnTo>
                  <a:lnTo>
                    <a:pt x="160" y="768"/>
                  </a:lnTo>
                  <a:lnTo>
                    <a:pt x="177" y="781"/>
                  </a:lnTo>
                  <a:lnTo>
                    <a:pt x="194" y="794"/>
                  </a:lnTo>
                  <a:lnTo>
                    <a:pt x="212" y="806"/>
                  </a:lnTo>
                  <a:lnTo>
                    <a:pt x="232" y="816"/>
                  </a:lnTo>
                  <a:lnTo>
                    <a:pt x="250" y="825"/>
                  </a:lnTo>
                  <a:lnTo>
                    <a:pt x="269" y="833"/>
                  </a:lnTo>
                  <a:lnTo>
                    <a:pt x="289" y="841"/>
                  </a:lnTo>
                  <a:lnTo>
                    <a:pt x="310" y="847"/>
                  </a:lnTo>
                  <a:lnTo>
                    <a:pt x="329" y="853"/>
                  </a:lnTo>
                  <a:lnTo>
                    <a:pt x="350" y="856"/>
                  </a:lnTo>
                  <a:lnTo>
                    <a:pt x="370" y="860"/>
                  </a:lnTo>
                  <a:lnTo>
                    <a:pt x="390" y="863"/>
                  </a:lnTo>
                  <a:lnTo>
                    <a:pt x="411" y="864"/>
                  </a:lnTo>
                  <a:lnTo>
                    <a:pt x="432" y="866"/>
                  </a:lnTo>
                  <a:lnTo>
                    <a:pt x="453" y="864"/>
                  </a:lnTo>
                  <a:lnTo>
                    <a:pt x="474" y="863"/>
                  </a:lnTo>
                  <a:lnTo>
                    <a:pt x="495" y="860"/>
                  </a:lnTo>
                  <a:lnTo>
                    <a:pt x="514" y="856"/>
                  </a:lnTo>
                  <a:lnTo>
                    <a:pt x="535" y="853"/>
                  </a:lnTo>
                  <a:lnTo>
                    <a:pt x="555" y="847"/>
                  </a:lnTo>
                  <a:lnTo>
                    <a:pt x="576" y="841"/>
                  </a:lnTo>
                  <a:lnTo>
                    <a:pt x="595" y="833"/>
                  </a:lnTo>
                  <a:lnTo>
                    <a:pt x="615" y="825"/>
                  </a:lnTo>
                  <a:lnTo>
                    <a:pt x="633" y="816"/>
                  </a:lnTo>
                  <a:lnTo>
                    <a:pt x="651" y="806"/>
                  </a:lnTo>
                  <a:lnTo>
                    <a:pt x="669" y="794"/>
                  </a:lnTo>
                  <a:lnTo>
                    <a:pt x="688" y="781"/>
                  </a:lnTo>
                  <a:lnTo>
                    <a:pt x="705" y="768"/>
                  </a:lnTo>
                  <a:lnTo>
                    <a:pt x="721" y="754"/>
                  </a:lnTo>
                  <a:lnTo>
                    <a:pt x="737" y="738"/>
                  </a:lnTo>
                  <a:lnTo>
                    <a:pt x="737"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 name="Freeform 119"/>
            <p:cNvSpPr>
              <a:spLocks/>
            </p:cNvSpPr>
            <p:nvPr userDrawn="1"/>
          </p:nvSpPr>
          <p:spPr bwMode="auto">
            <a:xfrm>
              <a:off x="1775" y="840"/>
              <a:ext cx="196" cy="196"/>
            </a:xfrm>
            <a:custGeom>
              <a:avLst/>
              <a:gdLst>
                <a:gd name="T0" fmla="*/ 682 w 783"/>
                <a:gd name="T1" fmla="*/ 654 h 783"/>
                <a:gd name="T2" fmla="*/ 718 w 783"/>
                <a:gd name="T3" fmla="*/ 608 h 783"/>
                <a:gd name="T4" fmla="*/ 746 w 783"/>
                <a:gd name="T5" fmla="*/ 557 h 783"/>
                <a:gd name="T6" fmla="*/ 767 w 783"/>
                <a:gd name="T7" fmla="*/ 503 h 783"/>
                <a:gd name="T8" fmla="*/ 779 w 783"/>
                <a:gd name="T9" fmla="*/ 449 h 783"/>
                <a:gd name="T10" fmla="*/ 783 w 783"/>
                <a:gd name="T11" fmla="*/ 393 h 783"/>
                <a:gd name="T12" fmla="*/ 779 w 783"/>
                <a:gd name="T13" fmla="*/ 335 h 783"/>
                <a:gd name="T14" fmla="*/ 767 w 783"/>
                <a:gd name="T15" fmla="*/ 281 h 783"/>
                <a:gd name="T16" fmla="*/ 746 w 783"/>
                <a:gd name="T17" fmla="*/ 227 h 783"/>
                <a:gd name="T18" fmla="*/ 718 w 783"/>
                <a:gd name="T19" fmla="*/ 176 h 783"/>
                <a:gd name="T20" fmla="*/ 682 w 783"/>
                <a:gd name="T21" fmla="*/ 129 h 783"/>
                <a:gd name="T22" fmla="*/ 654 w 783"/>
                <a:gd name="T23" fmla="*/ 101 h 783"/>
                <a:gd name="T24" fmla="*/ 607 w 783"/>
                <a:gd name="T25" fmla="*/ 66 h 783"/>
                <a:gd name="T26" fmla="*/ 556 w 783"/>
                <a:gd name="T27" fmla="*/ 37 h 783"/>
                <a:gd name="T28" fmla="*/ 503 w 783"/>
                <a:gd name="T29" fmla="*/ 16 h 783"/>
                <a:gd name="T30" fmla="*/ 448 w 783"/>
                <a:gd name="T31" fmla="*/ 4 h 783"/>
                <a:gd name="T32" fmla="*/ 390 w 783"/>
                <a:gd name="T33" fmla="*/ 0 h 783"/>
                <a:gd name="T34" fmla="*/ 334 w 783"/>
                <a:gd name="T35" fmla="*/ 4 h 783"/>
                <a:gd name="T36" fmla="*/ 280 w 783"/>
                <a:gd name="T37" fmla="*/ 16 h 783"/>
                <a:gd name="T38" fmla="*/ 226 w 783"/>
                <a:gd name="T39" fmla="*/ 37 h 783"/>
                <a:gd name="T40" fmla="*/ 175 w 783"/>
                <a:gd name="T41" fmla="*/ 66 h 783"/>
                <a:gd name="T42" fmla="*/ 129 w 783"/>
                <a:gd name="T43" fmla="*/ 101 h 783"/>
                <a:gd name="T44" fmla="*/ 100 w 783"/>
                <a:gd name="T45" fmla="*/ 129 h 783"/>
                <a:gd name="T46" fmla="*/ 63 w 783"/>
                <a:gd name="T47" fmla="*/ 176 h 783"/>
                <a:gd name="T48" fmla="*/ 36 w 783"/>
                <a:gd name="T49" fmla="*/ 227 h 783"/>
                <a:gd name="T50" fmla="*/ 15 w 783"/>
                <a:gd name="T51" fmla="*/ 281 h 783"/>
                <a:gd name="T52" fmla="*/ 3 w 783"/>
                <a:gd name="T53" fmla="*/ 335 h 783"/>
                <a:gd name="T54" fmla="*/ 0 w 783"/>
                <a:gd name="T55" fmla="*/ 393 h 783"/>
                <a:gd name="T56" fmla="*/ 3 w 783"/>
                <a:gd name="T57" fmla="*/ 449 h 783"/>
                <a:gd name="T58" fmla="*/ 15 w 783"/>
                <a:gd name="T59" fmla="*/ 503 h 783"/>
                <a:gd name="T60" fmla="*/ 36 w 783"/>
                <a:gd name="T61" fmla="*/ 557 h 783"/>
                <a:gd name="T62" fmla="*/ 63 w 783"/>
                <a:gd name="T63" fmla="*/ 608 h 783"/>
                <a:gd name="T64" fmla="*/ 100 w 783"/>
                <a:gd name="T65" fmla="*/ 654 h 783"/>
                <a:gd name="T66" fmla="*/ 129 w 783"/>
                <a:gd name="T67" fmla="*/ 683 h 783"/>
                <a:gd name="T68" fmla="*/ 175 w 783"/>
                <a:gd name="T69" fmla="*/ 718 h 783"/>
                <a:gd name="T70" fmla="*/ 226 w 783"/>
                <a:gd name="T71" fmla="*/ 747 h 783"/>
                <a:gd name="T72" fmla="*/ 280 w 783"/>
                <a:gd name="T73" fmla="*/ 768 h 783"/>
                <a:gd name="T74" fmla="*/ 334 w 783"/>
                <a:gd name="T75" fmla="*/ 780 h 783"/>
                <a:gd name="T76" fmla="*/ 390 w 783"/>
                <a:gd name="T77" fmla="*/ 783 h 783"/>
                <a:gd name="T78" fmla="*/ 448 w 783"/>
                <a:gd name="T79" fmla="*/ 780 h 783"/>
                <a:gd name="T80" fmla="*/ 503 w 783"/>
                <a:gd name="T81" fmla="*/ 768 h 783"/>
                <a:gd name="T82" fmla="*/ 556 w 783"/>
                <a:gd name="T83" fmla="*/ 747 h 783"/>
                <a:gd name="T84" fmla="*/ 607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8" y="669"/>
                  </a:moveTo>
                  <a:lnTo>
                    <a:pt x="668" y="669"/>
                  </a:lnTo>
                  <a:lnTo>
                    <a:pt x="682" y="654"/>
                  </a:lnTo>
                  <a:lnTo>
                    <a:pt x="695" y="639"/>
                  </a:lnTo>
                  <a:lnTo>
                    <a:pt x="707" y="623"/>
                  </a:lnTo>
                  <a:lnTo>
                    <a:pt x="718" y="608"/>
                  </a:lnTo>
                  <a:lnTo>
                    <a:pt x="728" y="591"/>
                  </a:lnTo>
                  <a:lnTo>
                    <a:pt x="738" y="574"/>
                  </a:lnTo>
                  <a:lnTo>
                    <a:pt x="746" y="557"/>
                  </a:lnTo>
                  <a:lnTo>
                    <a:pt x="754" y="540"/>
                  </a:lnTo>
                  <a:lnTo>
                    <a:pt x="761" y="522"/>
                  </a:lnTo>
                  <a:lnTo>
                    <a:pt x="767" y="503"/>
                  </a:lnTo>
                  <a:lnTo>
                    <a:pt x="771" y="485"/>
                  </a:lnTo>
                  <a:lnTo>
                    <a:pt x="775" y="467"/>
                  </a:lnTo>
                  <a:lnTo>
                    <a:pt x="779" y="449"/>
                  </a:lnTo>
                  <a:lnTo>
                    <a:pt x="781" y="429"/>
                  </a:lnTo>
                  <a:lnTo>
                    <a:pt x="783" y="411"/>
                  </a:lnTo>
                  <a:lnTo>
                    <a:pt x="783" y="393"/>
                  </a:lnTo>
                  <a:lnTo>
                    <a:pt x="783" y="373"/>
                  </a:lnTo>
                  <a:lnTo>
                    <a:pt x="781" y="355"/>
                  </a:lnTo>
                  <a:lnTo>
                    <a:pt x="779" y="335"/>
                  </a:lnTo>
                  <a:lnTo>
                    <a:pt x="775" y="317"/>
                  </a:lnTo>
                  <a:lnTo>
                    <a:pt x="771" y="299"/>
                  </a:lnTo>
                  <a:lnTo>
                    <a:pt x="767" y="281"/>
                  </a:lnTo>
                  <a:lnTo>
                    <a:pt x="761" y="262"/>
                  </a:lnTo>
                  <a:lnTo>
                    <a:pt x="754" y="244"/>
                  </a:lnTo>
                  <a:lnTo>
                    <a:pt x="746" y="227"/>
                  </a:lnTo>
                  <a:lnTo>
                    <a:pt x="738" y="210"/>
                  </a:lnTo>
                  <a:lnTo>
                    <a:pt x="728" y="193"/>
                  </a:lnTo>
                  <a:lnTo>
                    <a:pt x="718" y="176"/>
                  </a:lnTo>
                  <a:lnTo>
                    <a:pt x="707" y="161"/>
                  </a:lnTo>
                  <a:lnTo>
                    <a:pt x="695" y="145"/>
                  </a:lnTo>
                  <a:lnTo>
                    <a:pt x="682" y="129"/>
                  </a:lnTo>
                  <a:lnTo>
                    <a:pt x="668" y="115"/>
                  </a:lnTo>
                  <a:lnTo>
                    <a:pt x="668" y="115"/>
                  </a:lnTo>
                  <a:lnTo>
                    <a:pt x="654" y="101"/>
                  </a:lnTo>
                  <a:lnTo>
                    <a:pt x="638" y="88"/>
                  </a:lnTo>
                  <a:lnTo>
                    <a:pt x="622" y="76"/>
                  </a:lnTo>
                  <a:lnTo>
                    <a:pt x="607" y="66"/>
                  </a:lnTo>
                  <a:lnTo>
                    <a:pt x="590" y="55"/>
                  </a:lnTo>
                  <a:lnTo>
                    <a:pt x="573" y="45"/>
                  </a:lnTo>
                  <a:lnTo>
                    <a:pt x="556" y="37"/>
                  </a:lnTo>
                  <a:lnTo>
                    <a:pt x="539" y="29"/>
                  </a:lnTo>
                  <a:lnTo>
                    <a:pt x="521" y="23"/>
                  </a:lnTo>
                  <a:lnTo>
                    <a:pt x="503" y="16"/>
                  </a:lnTo>
                  <a:lnTo>
                    <a:pt x="484" y="12"/>
                  </a:lnTo>
                  <a:lnTo>
                    <a:pt x="466" y="8"/>
                  </a:lnTo>
                  <a:lnTo>
                    <a:pt x="448" y="4"/>
                  </a:lnTo>
                  <a:lnTo>
                    <a:pt x="428" y="2"/>
                  </a:lnTo>
                  <a:lnTo>
                    <a:pt x="410" y="0"/>
                  </a:lnTo>
                  <a:lnTo>
                    <a:pt x="390" y="0"/>
                  </a:lnTo>
                  <a:lnTo>
                    <a:pt x="372" y="0"/>
                  </a:lnTo>
                  <a:lnTo>
                    <a:pt x="354" y="2"/>
                  </a:lnTo>
                  <a:lnTo>
                    <a:pt x="334" y="4"/>
                  </a:lnTo>
                  <a:lnTo>
                    <a:pt x="316" y="8"/>
                  </a:lnTo>
                  <a:lnTo>
                    <a:pt x="298" y="12"/>
                  </a:lnTo>
                  <a:lnTo>
                    <a:pt x="280" y="16"/>
                  </a:lnTo>
                  <a:lnTo>
                    <a:pt x="261" y="23"/>
                  </a:lnTo>
                  <a:lnTo>
                    <a:pt x="243" y="29"/>
                  </a:lnTo>
                  <a:lnTo>
                    <a:pt x="226" y="37"/>
                  </a:lnTo>
                  <a:lnTo>
                    <a:pt x="209" y="45"/>
                  </a:lnTo>
                  <a:lnTo>
                    <a:pt x="192" y="55"/>
                  </a:lnTo>
                  <a:lnTo>
                    <a:pt x="175" y="66"/>
                  </a:lnTo>
                  <a:lnTo>
                    <a:pt x="160" y="76"/>
                  </a:lnTo>
                  <a:lnTo>
                    <a:pt x="144" y="88"/>
                  </a:lnTo>
                  <a:lnTo>
                    <a:pt x="129" y="101"/>
                  </a:lnTo>
                  <a:lnTo>
                    <a:pt x="114" y="115"/>
                  </a:lnTo>
                  <a:lnTo>
                    <a:pt x="114" y="115"/>
                  </a:lnTo>
                  <a:lnTo>
                    <a:pt x="100" y="129"/>
                  </a:lnTo>
                  <a:lnTo>
                    <a:pt x="87" y="145"/>
                  </a:lnTo>
                  <a:lnTo>
                    <a:pt x="75" y="161"/>
                  </a:lnTo>
                  <a:lnTo>
                    <a:pt x="63" y="176"/>
                  </a:lnTo>
                  <a:lnTo>
                    <a:pt x="54" y="193"/>
                  </a:lnTo>
                  <a:lnTo>
                    <a:pt x="44" y="210"/>
                  </a:lnTo>
                  <a:lnTo>
                    <a:pt x="36" y="227"/>
                  </a:lnTo>
                  <a:lnTo>
                    <a:pt x="28" y="244"/>
                  </a:lnTo>
                  <a:lnTo>
                    <a:pt x="22" y="262"/>
                  </a:lnTo>
                  <a:lnTo>
                    <a:pt x="15" y="281"/>
                  </a:lnTo>
                  <a:lnTo>
                    <a:pt x="11" y="299"/>
                  </a:lnTo>
                  <a:lnTo>
                    <a:pt x="6" y="317"/>
                  </a:lnTo>
                  <a:lnTo>
                    <a:pt x="3" y="335"/>
                  </a:lnTo>
                  <a:lnTo>
                    <a:pt x="1" y="355"/>
                  </a:lnTo>
                  <a:lnTo>
                    <a:pt x="0" y="373"/>
                  </a:lnTo>
                  <a:lnTo>
                    <a:pt x="0" y="393"/>
                  </a:lnTo>
                  <a:lnTo>
                    <a:pt x="0" y="411"/>
                  </a:lnTo>
                  <a:lnTo>
                    <a:pt x="1" y="429"/>
                  </a:lnTo>
                  <a:lnTo>
                    <a:pt x="3" y="449"/>
                  </a:lnTo>
                  <a:lnTo>
                    <a:pt x="6" y="467"/>
                  </a:lnTo>
                  <a:lnTo>
                    <a:pt x="11" y="485"/>
                  </a:lnTo>
                  <a:lnTo>
                    <a:pt x="15" y="503"/>
                  </a:lnTo>
                  <a:lnTo>
                    <a:pt x="22" y="522"/>
                  </a:lnTo>
                  <a:lnTo>
                    <a:pt x="28" y="540"/>
                  </a:lnTo>
                  <a:lnTo>
                    <a:pt x="36" y="557"/>
                  </a:lnTo>
                  <a:lnTo>
                    <a:pt x="44" y="574"/>
                  </a:lnTo>
                  <a:lnTo>
                    <a:pt x="54" y="591"/>
                  </a:lnTo>
                  <a:lnTo>
                    <a:pt x="63" y="608"/>
                  </a:lnTo>
                  <a:lnTo>
                    <a:pt x="75" y="623"/>
                  </a:lnTo>
                  <a:lnTo>
                    <a:pt x="87" y="639"/>
                  </a:lnTo>
                  <a:lnTo>
                    <a:pt x="100" y="654"/>
                  </a:lnTo>
                  <a:lnTo>
                    <a:pt x="114" y="669"/>
                  </a:lnTo>
                  <a:lnTo>
                    <a:pt x="114" y="669"/>
                  </a:lnTo>
                  <a:lnTo>
                    <a:pt x="129" y="683"/>
                  </a:lnTo>
                  <a:lnTo>
                    <a:pt x="144" y="696"/>
                  </a:lnTo>
                  <a:lnTo>
                    <a:pt x="160" y="708"/>
                  </a:lnTo>
                  <a:lnTo>
                    <a:pt x="175" y="718"/>
                  </a:lnTo>
                  <a:lnTo>
                    <a:pt x="192" y="729"/>
                  </a:lnTo>
                  <a:lnTo>
                    <a:pt x="209" y="739"/>
                  </a:lnTo>
                  <a:lnTo>
                    <a:pt x="226" y="747"/>
                  </a:lnTo>
                  <a:lnTo>
                    <a:pt x="243" y="755"/>
                  </a:lnTo>
                  <a:lnTo>
                    <a:pt x="261" y="761"/>
                  </a:lnTo>
                  <a:lnTo>
                    <a:pt x="280" y="768"/>
                  </a:lnTo>
                  <a:lnTo>
                    <a:pt x="298" y="772"/>
                  </a:lnTo>
                  <a:lnTo>
                    <a:pt x="316" y="776"/>
                  </a:lnTo>
                  <a:lnTo>
                    <a:pt x="334" y="780"/>
                  </a:lnTo>
                  <a:lnTo>
                    <a:pt x="354" y="782"/>
                  </a:lnTo>
                  <a:lnTo>
                    <a:pt x="372" y="783"/>
                  </a:lnTo>
                  <a:lnTo>
                    <a:pt x="390" y="783"/>
                  </a:lnTo>
                  <a:lnTo>
                    <a:pt x="410" y="783"/>
                  </a:lnTo>
                  <a:lnTo>
                    <a:pt x="428" y="782"/>
                  </a:lnTo>
                  <a:lnTo>
                    <a:pt x="448" y="780"/>
                  </a:lnTo>
                  <a:lnTo>
                    <a:pt x="466" y="776"/>
                  </a:lnTo>
                  <a:lnTo>
                    <a:pt x="484" y="772"/>
                  </a:lnTo>
                  <a:lnTo>
                    <a:pt x="503" y="768"/>
                  </a:lnTo>
                  <a:lnTo>
                    <a:pt x="521" y="761"/>
                  </a:lnTo>
                  <a:lnTo>
                    <a:pt x="539" y="755"/>
                  </a:lnTo>
                  <a:lnTo>
                    <a:pt x="556" y="747"/>
                  </a:lnTo>
                  <a:lnTo>
                    <a:pt x="573" y="739"/>
                  </a:lnTo>
                  <a:lnTo>
                    <a:pt x="590" y="729"/>
                  </a:lnTo>
                  <a:lnTo>
                    <a:pt x="607" y="718"/>
                  </a:lnTo>
                  <a:lnTo>
                    <a:pt x="622" y="708"/>
                  </a:lnTo>
                  <a:lnTo>
                    <a:pt x="638" y="696"/>
                  </a:lnTo>
                  <a:lnTo>
                    <a:pt x="654" y="683"/>
                  </a:lnTo>
                  <a:lnTo>
                    <a:pt x="668" y="669"/>
                  </a:lnTo>
                  <a:lnTo>
                    <a:pt x="668"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 name="Freeform 120"/>
            <p:cNvSpPr>
              <a:spLocks/>
            </p:cNvSpPr>
            <p:nvPr userDrawn="1"/>
          </p:nvSpPr>
          <p:spPr bwMode="auto">
            <a:xfrm>
              <a:off x="1606" y="1029"/>
              <a:ext cx="176" cy="176"/>
            </a:xfrm>
            <a:custGeom>
              <a:avLst/>
              <a:gdLst>
                <a:gd name="T0" fmla="*/ 91 w 703"/>
                <a:gd name="T1" fmla="*/ 116 h 701"/>
                <a:gd name="T2" fmla="*/ 59 w 703"/>
                <a:gd name="T3" fmla="*/ 158 h 701"/>
                <a:gd name="T4" fmla="*/ 33 w 703"/>
                <a:gd name="T5" fmla="*/ 204 h 701"/>
                <a:gd name="T6" fmla="*/ 16 w 703"/>
                <a:gd name="T7" fmla="*/ 251 h 701"/>
                <a:gd name="T8" fmla="*/ 4 w 703"/>
                <a:gd name="T9" fmla="*/ 300 h 701"/>
                <a:gd name="T10" fmla="*/ 0 w 703"/>
                <a:gd name="T11" fmla="*/ 351 h 701"/>
                <a:gd name="T12" fmla="*/ 4 w 703"/>
                <a:gd name="T13" fmla="*/ 402 h 701"/>
                <a:gd name="T14" fmla="*/ 16 w 703"/>
                <a:gd name="T15" fmla="*/ 451 h 701"/>
                <a:gd name="T16" fmla="*/ 33 w 703"/>
                <a:gd name="T17" fmla="*/ 498 h 701"/>
                <a:gd name="T18" fmla="*/ 59 w 703"/>
                <a:gd name="T19" fmla="*/ 544 h 701"/>
                <a:gd name="T20" fmla="*/ 91 w 703"/>
                <a:gd name="T21" fmla="*/ 585 h 701"/>
                <a:gd name="T22" fmla="*/ 116 w 703"/>
                <a:gd name="T23" fmla="*/ 611 h 701"/>
                <a:gd name="T24" fmla="*/ 159 w 703"/>
                <a:gd name="T25" fmla="*/ 644 h 701"/>
                <a:gd name="T26" fmla="*/ 204 w 703"/>
                <a:gd name="T27" fmla="*/ 669 h 701"/>
                <a:gd name="T28" fmla="*/ 252 w 703"/>
                <a:gd name="T29" fmla="*/ 687 h 701"/>
                <a:gd name="T30" fmla="*/ 301 w 703"/>
                <a:gd name="T31" fmla="*/ 699 h 701"/>
                <a:gd name="T32" fmla="*/ 352 w 703"/>
                <a:gd name="T33" fmla="*/ 701 h 701"/>
                <a:gd name="T34" fmla="*/ 403 w 703"/>
                <a:gd name="T35" fmla="*/ 699 h 701"/>
                <a:gd name="T36" fmla="*/ 452 w 703"/>
                <a:gd name="T37" fmla="*/ 687 h 701"/>
                <a:gd name="T38" fmla="*/ 499 w 703"/>
                <a:gd name="T39" fmla="*/ 669 h 701"/>
                <a:gd name="T40" fmla="*/ 545 w 703"/>
                <a:gd name="T41" fmla="*/ 644 h 701"/>
                <a:gd name="T42" fmla="*/ 587 w 703"/>
                <a:gd name="T43" fmla="*/ 611 h 701"/>
                <a:gd name="T44" fmla="*/ 613 w 703"/>
                <a:gd name="T45" fmla="*/ 585 h 701"/>
                <a:gd name="T46" fmla="*/ 645 w 703"/>
                <a:gd name="T47" fmla="*/ 544 h 701"/>
                <a:gd name="T48" fmla="*/ 670 w 703"/>
                <a:gd name="T49" fmla="*/ 498 h 701"/>
                <a:gd name="T50" fmla="*/ 688 w 703"/>
                <a:gd name="T51" fmla="*/ 451 h 701"/>
                <a:gd name="T52" fmla="*/ 700 w 703"/>
                <a:gd name="T53" fmla="*/ 402 h 701"/>
                <a:gd name="T54" fmla="*/ 703 w 703"/>
                <a:gd name="T55" fmla="*/ 351 h 701"/>
                <a:gd name="T56" fmla="*/ 700 w 703"/>
                <a:gd name="T57" fmla="*/ 300 h 701"/>
                <a:gd name="T58" fmla="*/ 688 w 703"/>
                <a:gd name="T59" fmla="*/ 251 h 701"/>
                <a:gd name="T60" fmla="*/ 670 w 703"/>
                <a:gd name="T61" fmla="*/ 204 h 701"/>
                <a:gd name="T62" fmla="*/ 645 w 703"/>
                <a:gd name="T63" fmla="*/ 158 h 701"/>
                <a:gd name="T64" fmla="*/ 613 w 703"/>
                <a:gd name="T65" fmla="*/ 116 h 701"/>
                <a:gd name="T66" fmla="*/ 587 w 703"/>
                <a:gd name="T67" fmla="*/ 90 h 701"/>
                <a:gd name="T68" fmla="*/ 545 w 703"/>
                <a:gd name="T69" fmla="*/ 58 h 701"/>
                <a:gd name="T70" fmla="*/ 499 w 703"/>
                <a:gd name="T71" fmla="*/ 33 h 701"/>
                <a:gd name="T72" fmla="*/ 452 w 703"/>
                <a:gd name="T73" fmla="*/ 15 h 701"/>
                <a:gd name="T74" fmla="*/ 403 w 703"/>
                <a:gd name="T75" fmla="*/ 3 h 701"/>
                <a:gd name="T76" fmla="*/ 352 w 703"/>
                <a:gd name="T77" fmla="*/ 0 h 701"/>
                <a:gd name="T78" fmla="*/ 301 w 703"/>
                <a:gd name="T79" fmla="*/ 3 h 701"/>
                <a:gd name="T80" fmla="*/ 252 w 703"/>
                <a:gd name="T81" fmla="*/ 15 h 701"/>
                <a:gd name="T82" fmla="*/ 204 w 703"/>
                <a:gd name="T83" fmla="*/ 33 h 701"/>
                <a:gd name="T84" fmla="*/ 159 w 703"/>
                <a:gd name="T85" fmla="*/ 58 h 701"/>
                <a:gd name="T86" fmla="*/ 116 w 703"/>
                <a:gd name="T87" fmla="*/ 9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1">
                  <a:moveTo>
                    <a:pt x="103" y="103"/>
                  </a:moveTo>
                  <a:lnTo>
                    <a:pt x="103" y="103"/>
                  </a:lnTo>
                  <a:lnTo>
                    <a:pt x="91" y="116"/>
                  </a:lnTo>
                  <a:lnTo>
                    <a:pt x="80" y="129"/>
                  </a:lnTo>
                  <a:lnTo>
                    <a:pt x="69" y="144"/>
                  </a:lnTo>
                  <a:lnTo>
                    <a:pt x="59" y="158"/>
                  </a:lnTo>
                  <a:lnTo>
                    <a:pt x="50" y="172"/>
                  </a:lnTo>
                  <a:lnTo>
                    <a:pt x="41" y="188"/>
                  </a:lnTo>
                  <a:lnTo>
                    <a:pt x="33" y="204"/>
                  </a:lnTo>
                  <a:lnTo>
                    <a:pt x="26" y="219"/>
                  </a:lnTo>
                  <a:lnTo>
                    <a:pt x="21" y="235"/>
                  </a:lnTo>
                  <a:lnTo>
                    <a:pt x="16" y="251"/>
                  </a:lnTo>
                  <a:lnTo>
                    <a:pt x="11" y="267"/>
                  </a:lnTo>
                  <a:lnTo>
                    <a:pt x="7" y="284"/>
                  </a:lnTo>
                  <a:lnTo>
                    <a:pt x="4" y="300"/>
                  </a:lnTo>
                  <a:lnTo>
                    <a:pt x="3" y="317"/>
                  </a:lnTo>
                  <a:lnTo>
                    <a:pt x="2" y="334"/>
                  </a:lnTo>
                  <a:lnTo>
                    <a:pt x="0" y="351"/>
                  </a:lnTo>
                  <a:lnTo>
                    <a:pt x="2" y="368"/>
                  </a:lnTo>
                  <a:lnTo>
                    <a:pt x="3" y="385"/>
                  </a:lnTo>
                  <a:lnTo>
                    <a:pt x="4" y="402"/>
                  </a:lnTo>
                  <a:lnTo>
                    <a:pt x="7" y="417"/>
                  </a:lnTo>
                  <a:lnTo>
                    <a:pt x="11" y="434"/>
                  </a:lnTo>
                  <a:lnTo>
                    <a:pt x="16" y="451"/>
                  </a:lnTo>
                  <a:lnTo>
                    <a:pt x="21" y="467"/>
                  </a:lnTo>
                  <a:lnTo>
                    <a:pt x="26" y="482"/>
                  </a:lnTo>
                  <a:lnTo>
                    <a:pt x="33" y="498"/>
                  </a:lnTo>
                  <a:lnTo>
                    <a:pt x="41" y="514"/>
                  </a:lnTo>
                  <a:lnTo>
                    <a:pt x="50" y="529"/>
                  </a:lnTo>
                  <a:lnTo>
                    <a:pt x="59" y="544"/>
                  </a:lnTo>
                  <a:lnTo>
                    <a:pt x="69" y="558"/>
                  </a:lnTo>
                  <a:lnTo>
                    <a:pt x="80" y="572"/>
                  </a:lnTo>
                  <a:lnTo>
                    <a:pt x="91" y="585"/>
                  </a:lnTo>
                  <a:lnTo>
                    <a:pt x="103" y="600"/>
                  </a:lnTo>
                  <a:lnTo>
                    <a:pt x="103" y="600"/>
                  </a:lnTo>
                  <a:lnTo>
                    <a:pt x="116" y="611"/>
                  </a:lnTo>
                  <a:lnTo>
                    <a:pt x="131" y="623"/>
                  </a:lnTo>
                  <a:lnTo>
                    <a:pt x="145" y="634"/>
                  </a:lnTo>
                  <a:lnTo>
                    <a:pt x="159" y="644"/>
                  </a:lnTo>
                  <a:lnTo>
                    <a:pt x="174" y="653"/>
                  </a:lnTo>
                  <a:lnTo>
                    <a:pt x="189" y="662"/>
                  </a:lnTo>
                  <a:lnTo>
                    <a:pt x="204" y="669"/>
                  </a:lnTo>
                  <a:lnTo>
                    <a:pt x="220" y="677"/>
                  </a:lnTo>
                  <a:lnTo>
                    <a:pt x="236" y="682"/>
                  </a:lnTo>
                  <a:lnTo>
                    <a:pt x="252" y="687"/>
                  </a:lnTo>
                  <a:lnTo>
                    <a:pt x="269" y="692"/>
                  </a:lnTo>
                  <a:lnTo>
                    <a:pt x="284" y="696"/>
                  </a:lnTo>
                  <a:lnTo>
                    <a:pt x="301" y="699"/>
                  </a:lnTo>
                  <a:lnTo>
                    <a:pt x="318" y="700"/>
                  </a:lnTo>
                  <a:lnTo>
                    <a:pt x="335" y="701"/>
                  </a:lnTo>
                  <a:lnTo>
                    <a:pt x="352" y="701"/>
                  </a:lnTo>
                  <a:lnTo>
                    <a:pt x="369" y="701"/>
                  </a:lnTo>
                  <a:lnTo>
                    <a:pt x="386" y="700"/>
                  </a:lnTo>
                  <a:lnTo>
                    <a:pt x="403" y="699"/>
                  </a:lnTo>
                  <a:lnTo>
                    <a:pt x="419" y="696"/>
                  </a:lnTo>
                  <a:lnTo>
                    <a:pt x="435" y="692"/>
                  </a:lnTo>
                  <a:lnTo>
                    <a:pt x="452" y="687"/>
                  </a:lnTo>
                  <a:lnTo>
                    <a:pt x="468" y="682"/>
                  </a:lnTo>
                  <a:lnTo>
                    <a:pt x="484" y="677"/>
                  </a:lnTo>
                  <a:lnTo>
                    <a:pt x="499" y="669"/>
                  </a:lnTo>
                  <a:lnTo>
                    <a:pt x="515" y="662"/>
                  </a:lnTo>
                  <a:lnTo>
                    <a:pt x="531" y="653"/>
                  </a:lnTo>
                  <a:lnTo>
                    <a:pt x="545" y="644"/>
                  </a:lnTo>
                  <a:lnTo>
                    <a:pt x="559" y="634"/>
                  </a:lnTo>
                  <a:lnTo>
                    <a:pt x="574" y="623"/>
                  </a:lnTo>
                  <a:lnTo>
                    <a:pt x="587" y="611"/>
                  </a:lnTo>
                  <a:lnTo>
                    <a:pt x="600" y="600"/>
                  </a:lnTo>
                  <a:lnTo>
                    <a:pt x="600" y="600"/>
                  </a:lnTo>
                  <a:lnTo>
                    <a:pt x="613" y="585"/>
                  </a:lnTo>
                  <a:lnTo>
                    <a:pt x="624" y="572"/>
                  </a:lnTo>
                  <a:lnTo>
                    <a:pt x="635" y="558"/>
                  </a:lnTo>
                  <a:lnTo>
                    <a:pt x="645" y="544"/>
                  </a:lnTo>
                  <a:lnTo>
                    <a:pt x="654" y="529"/>
                  </a:lnTo>
                  <a:lnTo>
                    <a:pt x="662" y="514"/>
                  </a:lnTo>
                  <a:lnTo>
                    <a:pt x="670" y="498"/>
                  </a:lnTo>
                  <a:lnTo>
                    <a:pt x="678" y="482"/>
                  </a:lnTo>
                  <a:lnTo>
                    <a:pt x="683" y="467"/>
                  </a:lnTo>
                  <a:lnTo>
                    <a:pt x="688" y="451"/>
                  </a:lnTo>
                  <a:lnTo>
                    <a:pt x="693" y="434"/>
                  </a:lnTo>
                  <a:lnTo>
                    <a:pt x="696" y="417"/>
                  </a:lnTo>
                  <a:lnTo>
                    <a:pt x="700" y="402"/>
                  </a:lnTo>
                  <a:lnTo>
                    <a:pt x="701" y="385"/>
                  </a:lnTo>
                  <a:lnTo>
                    <a:pt x="703" y="368"/>
                  </a:lnTo>
                  <a:lnTo>
                    <a:pt x="703" y="351"/>
                  </a:lnTo>
                  <a:lnTo>
                    <a:pt x="703" y="334"/>
                  </a:lnTo>
                  <a:lnTo>
                    <a:pt x="701" y="317"/>
                  </a:lnTo>
                  <a:lnTo>
                    <a:pt x="700" y="300"/>
                  </a:lnTo>
                  <a:lnTo>
                    <a:pt x="696" y="284"/>
                  </a:lnTo>
                  <a:lnTo>
                    <a:pt x="693" y="267"/>
                  </a:lnTo>
                  <a:lnTo>
                    <a:pt x="688" y="251"/>
                  </a:lnTo>
                  <a:lnTo>
                    <a:pt x="683" y="235"/>
                  </a:lnTo>
                  <a:lnTo>
                    <a:pt x="678" y="219"/>
                  </a:lnTo>
                  <a:lnTo>
                    <a:pt x="670" y="204"/>
                  </a:lnTo>
                  <a:lnTo>
                    <a:pt x="662" y="188"/>
                  </a:lnTo>
                  <a:lnTo>
                    <a:pt x="654" y="172"/>
                  </a:lnTo>
                  <a:lnTo>
                    <a:pt x="645" y="158"/>
                  </a:lnTo>
                  <a:lnTo>
                    <a:pt x="635" y="144"/>
                  </a:lnTo>
                  <a:lnTo>
                    <a:pt x="624" y="129"/>
                  </a:lnTo>
                  <a:lnTo>
                    <a:pt x="613" y="116"/>
                  </a:lnTo>
                  <a:lnTo>
                    <a:pt x="600" y="103"/>
                  </a:lnTo>
                  <a:lnTo>
                    <a:pt x="600" y="103"/>
                  </a:lnTo>
                  <a:lnTo>
                    <a:pt x="587" y="90"/>
                  </a:lnTo>
                  <a:lnTo>
                    <a:pt x="574" y="79"/>
                  </a:lnTo>
                  <a:lnTo>
                    <a:pt x="559" y="68"/>
                  </a:lnTo>
                  <a:lnTo>
                    <a:pt x="545" y="58"/>
                  </a:lnTo>
                  <a:lnTo>
                    <a:pt x="531" y="49"/>
                  </a:lnTo>
                  <a:lnTo>
                    <a:pt x="515" y="39"/>
                  </a:lnTo>
                  <a:lnTo>
                    <a:pt x="499" y="33"/>
                  </a:lnTo>
                  <a:lnTo>
                    <a:pt x="484" y="25"/>
                  </a:lnTo>
                  <a:lnTo>
                    <a:pt x="468" y="20"/>
                  </a:lnTo>
                  <a:lnTo>
                    <a:pt x="452" y="15"/>
                  </a:lnTo>
                  <a:lnTo>
                    <a:pt x="435" y="10"/>
                  </a:lnTo>
                  <a:lnTo>
                    <a:pt x="419" y="7"/>
                  </a:lnTo>
                  <a:lnTo>
                    <a:pt x="403" y="3"/>
                  </a:lnTo>
                  <a:lnTo>
                    <a:pt x="386" y="2"/>
                  </a:lnTo>
                  <a:lnTo>
                    <a:pt x="369" y="0"/>
                  </a:lnTo>
                  <a:lnTo>
                    <a:pt x="352" y="0"/>
                  </a:lnTo>
                  <a:lnTo>
                    <a:pt x="335" y="0"/>
                  </a:lnTo>
                  <a:lnTo>
                    <a:pt x="318" y="2"/>
                  </a:lnTo>
                  <a:lnTo>
                    <a:pt x="301" y="3"/>
                  </a:lnTo>
                  <a:lnTo>
                    <a:pt x="284" y="7"/>
                  </a:lnTo>
                  <a:lnTo>
                    <a:pt x="269" y="10"/>
                  </a:lnTo>
                  <a:lnTo>
                    <a:pt x="252" y="15"/>
                  </a:lnTo>
                  <a:lnTo>
                    <a:pt x="236" y="20"/>
                  </a:lnTo>
                  <a:lnTo>
                    <a:pt x="220" y="25"/>
                  </a:lnTo>
                  <a:lnTo>
                    <a:pt x="204" y="33"/>
                  </a:lnTo>
                  <a:lnTo>
                    <a:pt x="189" y="39"/>
                  </a:lnTo>
                  <a:lnTo>
                    <a:pt x="174" y="49"/>
                  </a:lnTo>
                  <a:lnTo>
                    <a:pt x="159" y="58"/>
                  </a:lnTo>
                  <a:lnTo>
                    <a:pt x="145" y="68"/>
                  </a:lnTo>
                  <a:lnTo>
                    <a:pt x="131" y="79"/>
                  </a:lnTo>
                  <a:lnTo>
                    <a:pt x="116" y="90"/>
                  </a:lnTo>
                  <a:lnTo>
                    <a:pt x="103" y="103"/>
                  </a:lnTo>
                  <a:lnTo>
                    <a:pt x="103"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 name="Freeform 121"/>
            <p:cNvSpPr>
              <a:spLocks/>
            </p:cNvSpPr>
            <p:nvPr userDrawn="1"/>
          </p:nvSpPr>
          <p:spPr bwMode="auto">
            <a:xfrm>
              <a:off x="1437" y="1218"/>
              <a:ext cx="156" cy="156"/>
            </a:xfrm>
            <a:custGeom>
              <a:avLst/>
              <a:gdLst>
                <a:gd name="T0" fmla="*/ 91 w 622"/>
                <a:gd name="T1" fmla="*/ 91 h 622"/>
                <a:gd name="T2" fmla="*/ 69 w 622"/>
                <a:gd name="T3" fmla="*/ 115 h 622"/>
                <a:gd name="T4" fmla="*/ 51 w 622"/>
                <a:gd name="T5" fmla="*/ 139 h 622"/>
                <a:gd name="T6" fmla="*/ 24 w 622"/>
                <a:gd name="T7" fmla="*/ 194 h 622"/>
                <a:gd name="T8" fmla="*/ 5 w 622"/>
                <a:gd name="T9" fmla="*/ 252 h 622"/>
                <a:gd name="T10" fmla="*/ 0 w 622"/>
                <a:gd name="T11" fmla="*/ 311 h 622"/>
                <a:gd name="T12" fmla="*/ 5 w 622"/>
                <a:gd name="T13" fmla="*/ 370 h 622"/>
                <a:gd name="T14" fmla="*/ 24 w 622"/>
                <a:gd name="T15" fmla="*/ 427 h 622"/>
                <a:gd name="T16" fmla="*/ 51 w 622"/>
                <a:gd name="T17" fmla="*/ 482 h 622"/>
                <a:gd name="T18" fmla="*/ 69 w 622"/>
                <a:gd name="T19" fmla="*/ 507 h 622"/>
                <a:gd name="T20" fmla="*/ 91 w 622"/>
                <a:gd name="T21" fmla="*/ 530 h 622"/>
                <a:gd name="T22" fmla="*/ 103 w 622"/>
                <a:gd name="T23" fmla="*/ 542 h 622"/>
                <a:gd name="T24" fmla="*/ 127 w 622"/>
                <a:gd name="T25" fmla="*/ 562 h 622"/>
                <a:gd name="T26" fmla="*/ 167 w 622"/>
                <a:gd name="T27" fmla="*/ 586 h 622"/>
                <a:gd name="T28" fmla="*/ 223 w 622"/>
                <a:gd name="T29" fmla="*/ 608 h 622"/>
                <a:gd name="T30" fmla="*/ 282 w 622"/>
                <a:gd name="T31" fmla="*/ 620 h 622"/>
                <a:gd name="T32" fmla="*/ 340 w 622"/>
                <a:gd name="T33" fmla="*/ 620 h 622"/>
                <a:gd name="T34" fmla="*/ 399 w 622"/>
                <a:gd name="T35" fmla="*/ 608 h 622"/>
                <a:gd name="T36" fmla="*/ 455 w 622"/>
                <a:gd name="T37" fmla="*/ 586 h 622"/>
                <a:gd name="T38" fmla="*/ 494 w 622"/>
                <a:gd name="T39" fmla="*/ 562 h 622"/>
                <a:gd name="T40" fmla="*/ 519 w 622"/>
                <a:gd name="T41" fmla="*/ 542 h 622"/>
                <a:gd name="T42" fmla="*/ 531 w 622"/>
                <a:gd name="T43" fmla="*/ 530 h 622"/>
                <a:gd name="T44" fmla="*/ 551 w 622"/>
                <a:gd name="T45" fmla="*/ 507 h 622"/>
                <a:gd name="T46" fmla="*/ 570 w 622"/>
                <a:gd name="T47" fmla="*/ 482 h 622"/>
                <a:gd name="T48" fmla="*/ 598 w 622"/>
                <a:gd name="T49" fmla="*/ 427 h 622"/>
                <a:gd name="T50" fmla="*/ 615 w 622"/>
                <a:gd name="T51" fmla="*/ 370 h 622"/>
                <a:gd name="T52" fmla="*/ 622 w 622"/>
                <a:gd name="T53" fmla="*/ 311 h 622"/>
                <a:gd name="T54" fmla="*/ 615 w 622"/>
                <a:gd name="T55" fmla="*/ 252 h 622"/>
                <a:gd name="T56" fmla="*/ 598 w 622"/>
                <a:gd name="T57" fmla="*/ 194 h 622"/>
                <a:gd name="T58" fmla="*/ 570 w 622"/>
                <a:gd name="T59" fmla="*/ 139 h 622"/>
                <a:gd name="T60" fmla="*/ 551 w 622"/>
                <a:gd name="T61" fmla="*/ 115 h 622"/>
                <a:gd name="T62" fmla="*/ 531 w 622"/>
                <a:gd name="T63" fmla="*/ 91 h 622"/>
                <a:gd name="T64" fmla="*/ 519 w 622"/>
                <a:gd name="T65" fmla="*/ 81 h 622"/>
                <a:gd name="T66" fmla="*/ 494 w 622"/>
                <a:gd name="T67" fmla="*/ 60 h 622"/>
                <a:gd name="T68" fmla="*/ 455 w 622"/>
                <a:gd name="T69" fmla="*/ 35 h 622"/>
                <a:gd name="T70" fmla="*/ 399 w 622"/>
                <a:gd name="T71" fmla="*/ 13 h 622"/>
                <a:gd name="T72" fmla="*/ 340 w 622"/>
                <a:gd name="T73" fmla="*/ 1 h 622"/>
                <a:gd name="T74" fmla="*/ 282 w 622"/>
                <a:gd name="T75" fmla="*/ 1 h 622"/>
                <a:gd name="T76" fmla="*/ 223 w 622"/>
                <a:gd name="T77" fmla="*/ 13 h 622"/>
                <a:gd name="T78" fmla="*/ 167 w 622"/>
                <a:gd name="T79" fmla="*/ 35 h 622"/>
                <a:gd name="T80" fmla="*/ 127 w 622"/>
                <a:gd name="T81" fmla="*/ 60 h 622"/>
                <a:gd name="T82" fmla="*/ 103 w 622"/>
                <a:gd name="T83" fmla="*/ 81 h 622"/>
                <a:gd name="T84" fmla="*/ 9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91" y="91"/>
                  </a:moveTo>
                  <a:lnTo>
                    <a:pt x="91" y="91"/>
                  </a:lnTo>
                  <a:lnTo>
                    <a:pt x="80" y="103"/>
                  </a:lnTo>
                  <a:lnTo>
                    <a:pt x="69" y="115"/>
                  </a:lnTo>
                  <a:lnTo>
                    <a:pt x="60" y="128"/>
                  </a:lnTo>
                  <a:lnTo>
                    <a:pt x="51" y="139"/>
                  </a:lnTo>
                  <a:lnTo>
                    <a:pt x="35" y="167"/>
                  </a:lnTo>
                  <a:lnTo>
                    <a:pt x="24" y="194"/>
                  </a:lnTo>
                  <a:lnTo>
                    <a:pt x="13" y="223"/>
                  </a:lnTo>
                  <a:lnTo>
                    <a:pt x="5" y="252"/>
                  </a:lnTo>
                  <a:lnTo>
                    <a:pt x="2" y="281"/>
                  </a:lnTo>
                  <a:lnTo>
                    <a:pt x="0" y="311"/>
                  </a:lnTo>
                  <a:lnTo>
                    <a:pt x="2" y="340"/>
                  </a:lnTo>
                  <a:lnTo>
                    <a:pt x="5" y="370"/>
                  </a:lnTo>
                  <a:lnTo>
                    <a:pt x="13" y="399"/>
                  </a:lnTo>
                  <a:lnTo>
                    <a:pt x="24" y="427"/>
                  </a:lnTo>
                  <a:lnTo>
                    <a:pt x="35" y="455"/>
                  </a:lnTo>
                  <a:lnTo>
                    <a:pt x="51" y="482"/>
                  </a:lnTo>
                  <a:lnTo>
                    <a:pt x="60" y="494"/>
                  </a:lnTo>
                  <a:lnTo>
                    <a:pt x="69" y="507"/>
                  </a:lnTo>
                  <a:lnTo>
                    <a:pt x="80" y="519"/>
                  </a:lnTo>
                  <a:lnTo>
                    <a:pt x="91" y="530"/>
                  </a:lnTo>
                  <a:lnTo>
                    <a:pt x="91" y="530"/>
                  </a:lnTo>
                  <a:lnTo>
                    <a:pt x="103" y="542"/>
                  </a:lnTo>
                  <a:lnTo>
                    <a:pt x="115" y="551"/>
                  </a:lnTo>
                  <a:lnTo>
                    <a:pt x="127" y="562"/>
                  </a:lnTo>
                  <a:lnTo>
                    <a:pt x="140" y="571"/>
                  </a:lnTo>
                  <a:lnTo>
                    <a:pt x="167" y="586"/>
                  </a:lnTo>
                  <a:lnTo>
                    <a:pt x="194" y="598"/>
                  </a:lnTo>
                  <a:lnTo>
                    <a:pt x="223" y="608"/>
                  </a:lnTo>
                  <a:lnTo>
                    <a:pt x="252" y="616"/>
                  </a:lnTo>
                  <a:lnTo>
                    <a:pt x="282" y="620"/>
                  </a:lnTo>
                  <a:lnTo>
                    <a:pt x="310" y="622"/>
                  </a:lnTo>
                  <a:lnTo>
                    <a:pt x="340" y="620"/>
                  </a:lnTo>
                  <a:lnTo>
                    <a:pt x="370" y="616"/>
                  </a:lnTo>
                  <a:lnTo>
                    <a:pt x="399" y="608"/>
                  </a:lnTo>
                  <a:lnTo>
                    <a:pt x="428" y="598"/>
                  </a:lnTo>
                  <a:lnTo>
                    <a:pt x="455" y="586"/>
                  </a:lnTo>
                  <a:lnTo>
                    <a:pt x="482" y="571"/>
                  </a:lnTo>
                  <a:lnTo>
                    <a:pt x="494" y="562"/>
                  </a:lnTo>
                  <a:lnTo>
                    <a:pt x="507" y="551"/>
                  </a:lnTo>
                  <a:lnTo>
                    <a:pt x="519" y="542"/>
                  </a:lnTo>
                  <a:lnTo>
                    <a:pt x="531" y="530"/>
                  </a:lnTo>
                  <a:lnTo>
                    <a:pt x="531" y="530"/>
                  </a:lnTo>
                  <a:lnTo>
                    <a:pt x="541" y="519"/>
                  </a:lnTo>
                  <a:lnTo>
                    <a:pt x="551" y="507"/>
                  </a:lnTo>
                  <a:lnTo>
                    <a:pt x="562" y="494"/>
                  </a:lnTo>
                  <a:lnTo>
                    <a:pt x="570" y="482"/>
                  </a:lnTo>
                  <a:lnTo>
                    <a:pt x="585" y="455"/>
                  </a:lnTo>
                  <a:lnTo>
                    <a:pt x="598" y="427"/>
                  </a:lnTo>
                  <a:lnTo>
                    <a:pt x="609" y="399"/>
                  </a:lnTo>
                  <a:lnTo>
                    <a:pt x="615" y="370"/>
                  </a:lnTo>
                  <a:lnTo>
                    <a:pt x="621" y="340"/>
                  </a:lnTo>
                  <a:lnTo>
                    <a:pt x="622" y="311"/>
                  </a:lnTo>
                  <a:lnTo>
                    <a:pt x="621" y="281"/>
                  </a:lnTo>
                  <a:lnTo>
                    <a:pt x="615" y="252"/>
                  </a:lnTo>
                  <a:lnTo>
                    <a:pt x="609" y="223"/>
                  </a:lnTo>
                  <a:lnTo>
                    <a:pt x="598" y="194"/>
                  </a:lnTo>
                  <a:lnTo>
                    <a:pt x="585" y="167"/>
                  </a:lnTo>
                  <a:lnTo>
                    <a:pt x="570" y="139"/>
                  </a:lnTo>
                  <a:lnTo>
                    <a:pt x="562" y="128"/>
                  </a:lnTo>
                  <a:lnTo>
                    <a:pt x="551" y="115"/>
                  </a:lnTo>
                  <a:lnTo>
                    <a:pt x="541" y="103"/>
                  </a:lnTo>
                  <a:lnTo>
                    <a:pt x="531" y="91"/>
                  </a:lnTo>
                  <a:lnTo>
                    <a:pt x="531" y="91"/>
                  </a:lnTo>
                  <a:lnTo>
                    <a:pt x="519" y="81"/>
                  </a:lnTo>
                  <a:lnTo>
                    <a:pt x="507" y="70"/>
                  </a:lnTo>
                  <a:lnTo>
                    <a:pt x="494" y="60"/>
                  </a:lnTo>
                  <a:lnTo>
                    <a:pt x="482" y="51"/>
                  </a:lnTo>
                  <a:lnTo>
                    <a:pt x="455" y="35"/>
                  </a:lnTo>
                  <a:lnTo>
                    <a:pt x="428" y="24"/>
                  </a:lnTo>
                  <a:lnTo>
                    <a:pt x="399" y="13"/>
                  </a:lnTo>
                  <a:lnTo>
                    <a:pt x="370" y="7"/>
                  </a:lnTo>
                  <a:lnTo>
                    <a:pt x="340" y="1"/>
                  </a:lnTo>
                  <a:lnTo>
                    <a:pt x="310" y="0"/>
                  </a:lnTo>
                  <a:lnTo>
                    <a:pt x="282" y="1"/>
                  </a:lnTo>
                  <a:lnTo>
                    <a:pt x="252" y="7"/>
                  </a:lnTo>
                  <a:lnTo>
                    <a:pt x="223" y="13"/>
                  </a:lnTo>
                  <a:lnTo>
                    <a:pt x="194" y="24"/>
                  </a:lnTo>
                  <a:lnTo>
                    <a:pt x="167" y="35"/>
                  </a:lnTo>
                  <a:lnTo>
                    <a:pt x="140" y="51"/>
                  </a:lnTo>
                  <a:lnTo>
                    <a:pt x="127" y="60"/>
                  </a:lnTo>
                  <a:lnTo>
                    <a:pt x="115" y="70"/>
                  </a:lnTo>
                  <a:lnTo>
                    <a:pt x="103" y="81"/>
                  </a:lnTo>
                  <a:lnTo>
                    <a:pt x="91" y="91"/>
                  </a:lnTo>
                  <a:lnTo>
                    <a:pt x="9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 name="Freeform 122"/>
            <p:cNvSpPr>
              <a:spLocks/>
            </p:cNvSpPr>
            <p:nvPr userDrawn="1"/>
          </p:nvSpPr>
          <p:spPr bwMode="auto">
            <a:xfrm>
              <a:off x="1269" y="1408"/>
              <a:ext cx="134" cy="134"/>
            </a:xfrm>
            <a:custGeom>
              <a:avLst/>
              <a:gdLst>
                <a:gd name="T0" fmla="*/ 460 w 540"/>
                <a:gd name="T1" fmla="*/ 79 h 539"/>
                <a:gd name="T2" fmla="*/ 419 w 540"/>
                <a:gd name="T3" fmla="*/ 44 h 539"/>
                <a:gd name="T4" fmla="*/ 372 w 540"/>
                <a:gd name="T5" fmla="*/ 20 h 539"/>
                <a:gd name="T6" fmla="*/ 321 w 540"/>
                <a:gd name="T7" fmla="*/ 5 h 539"/>
                <a:gd name="T8" fmla="*/ 270 w 540"/>
                <a:gd name="T9" fmla="*/ 0 h 539"/>
                <a:gd name="T10" fmla="*/ 218 w 540"/>
                <a:gd name="T11" fmla="*/ 5 h 539"/>
                <a:gd name="T12" fmla="*/ 168 w 540"/>
                <a:gd name="T13" fmla="*/ 20 h 539"/>
                <a:gd name="T14" fmla="*/ 121 w 540"/>
                <a:gd name="T15" fmla="*/ 44 h 539"/>
                <a:gd name="T16" fmla="*/ 78 w 540"/>
                <a:gd name="T17" fmla="*/ 79 h 539"/>
                <a:gd name="T18" fmla="*/ 60 w 540"/>
                <a:gd name="T19" fmla="*/ 99 h 539"/>
                <a:gd name="T20" fmla="*/ 30 w 540"/>
                <a:gd name="T21" fmla="*/ 145 h 539"/>
                <a:gd name="T22" fmla="*/ 11 w 540"/>
                <a:gd name="T23" fmla="*/ 193 h 539"/>
                <a:gd name="T24" fmla="*/ 2 w 540"/>
                <a:gd name="T25" fmla="*/ 244 h 539"/>
                <a:gd name="T26" fmla="*/ 2 w 540"/>
                <a:gd name="T27" fmla="*/ 296 h 539"/>
                <a:gd name="T28" fmla="*/ 11 w 540"/>
                <a:gd name="T29" fmla="*/ 347 h 539"/>
                <a:gd name="T30" fmla="*/ 30 w 540"/>
                <a:gd name="T31" fmla="*/ 395 h 539"/>
                <a:gd name="T32" fmla="*/ 60 w 540"/>
                <a:gd name="T33" fmla="*/ 440 h 539"/>
                <a:gd name="T34" fmla="*/ 78 w 540"/>
                <a:gd name="T35" fmla="*/ 461 h 539"/>
                <a:gd name="T36" fmla="*/ 121 w 540"/>
                <a:gd name="T37" fmla="*/ 495 h 539"/>
                <a:gd name="T38" fmla="*/ 168 w 540"/>
                <a:gd name="T39" fmla="*/ 520 h 539"/>
                <a:gd name="T40" fmla="*/ 218 w 540"/>
                <a:gd name="T41" fmla="*/ 535 h 539"/>
                <a:gd name="T42" fmla="*/ 270 w 540"/>
                <a:gd name="T43" fmla="*/ 539 h 539"/>
                <a:gd name="T44" fmla="*/ 321 w 540"/>
                <a:gd name="T45" fmla="*/ 535 h 539"/>
                <a:gd name="T46" fmla="*/ 372 w 540"/>
                <a:gd name="T47" fmla="*/ 520 h 539"/>
                <a:gd name="T48" fmla="*/ 419 w 540"/>
                <a:gd name="T49" fmla="*/ 495 h 539"/>
                <a:gd name="T50" fmla="*/ 460 w 540"/>
                <a:gd name="T51" fmla="*/ 461 h 539"/>
                <a:gd name="T52" fmla="*/ 480 w 540"/>
                <a:gd name="T53" fmla="*/ 440 h 539"/>
                <a:gd name="T54" fmla="*/ 508 w 540"/>
                <a:gd name="T55" fmla="*/ 395 h 539"/>
                <a:gd name="T56" fmla="*/ 529 w 540"/>
                <a:gd name="T57" fmla="*/ 347 h 539"/>
                <a:gd name="T58" fmla="*/ 538 w 540"/>
                <a:gd name="T59" fmla="*/ 296 h 539"/>
                <a:gd name="T60" fmla="*/ 538 w 540"/>
                <a:gd name="T61" fmla="*/ 244 h 539"/>
                <a:gd name="T62" fmla="*/ 529 w 540"/>
                <a:gd name="T63" fmla="*/ 193 h 539"/>
                <a:gd name="T64" fmla="*/ 508 w 540"/>
                <a:gd name="T65" fmla="*/ 145 h 539"/>
                <a:gd name="T66" fmla="*/ 480 w 540"/>
                <a:gd name="T67" fmla="*/ 99 h 539"/>
                <a:gd name="T68" fmla="*/ 46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460" y="79"/>
                  </a:moveTo>
                  <a:lnTo>
                    <a:pt x="460" y="79"/>
                  </a:lnTo>
                  <a:lnTo>
                    <a:pt x="441" y="60"/>
                  </a:lnTo>
                  <a:lnTo>
                    <a:pt x="419" y="44"/>
                  </a:lnTo>
                  <a:lnTo>
                    <a:pt x="395" y="31"/>
                  </a:lnTo>
                  <a:lnTo>
                    <a:pt x="372" y="20"/>
                  </a:lnTo>
                  <a:lnTo>
                    <a:pt x="347" y="10"/>
                  </a:lnTo>
                  <a:lnTo>
                    <a:pt x="321" y="5"/>
                  </a:lnTo>
                  <a:lnTo>
                    <a:pt x="296" y="1"/>
                  </a:lnTo>
                  <a:lnTo>
                    <a:pt x="270" y="0"/>
                  </a:lnTo>
                  <a:lnTo>
                    <a:pt x="244" y="1"/>
                  </a:lnTo>
                  <a:lnTo>
                    <a:pt x="218" y="5"/>
                  </a:lnTo>
                  <a:lnTo>
                    <a:pt x="193" y="10"/>
                  </a:lnTo>
                  <a:lnTo>
                    <a:pt x="168" y="20"/>
                  </a:lnTo>
                  <a:lnTo>
                    <a:pt x="144" y="31"/>
                  </a:lnTo>
                  <a:lnTo>
                    <a:pt x="121" y="44"/>
                  </a:lnTo>
                  <a:lnTo>
                    <a:pt x="99" y="60"/>
                  </a:lnTo>
                  <a:lnTo>
                    <a:pt x="78" y="79"/>
                  </a:lnTo>
                  <a:lnTo>
                    <a:pt x="78" y="79"/>
                  </a:lnTo>
                  <a:lnTo>
                    <a:pt x="60" y="99"/>
                  </a:lnTo>
                  <a:lnTo>
                    <a:pt x="45" y="121"/>
                  </a:lnTo>
                  <a:lnTo>
                    <a:pt x="30" y="145"/>
                  </a:lnTo>
                  <a:lnTo>
                    <a:pt x="20" y="168"/>
                  </a:lnTo>
                  <a:lnTo>
                    <a:pt x="11" y="193"/>
                  </a:lnTo>
                  <a:lnTo>
                    <a:pt x="4" y="218"/>
                  </a:lnTo>
                  <a:lnTo>
                    <a:pt x="2" y="244"/>
                  </a:lnTo>
                  <a:lnTo>
                    <a:pt x="0" y="270"/>
                  </a:lnTo>
                  <a:lnTo>
                    <a:pt x="2" y="296"/>
                  </a:lnTo>
                  <a:lnTo>
                    <a:pt x="4" y="322"/>
                  </a:lnTo>
                  <a:lnTo>
                    <a:pt x="11" y="347"/>
                  </a:lnTo>
                  <a:lnTo>
                    <a:pt x="20" y="371"/>
                  </a:lnTo>
                  <a:lnTo>
                    <a:pt x="30" y="395"/>
                  </a:lnTo>
                  <a:lnTo>
                    <a:pt x="45" y="418"/>
                  </a:lnTo>
                  <a:lnTo>
                    <a:pt x="60" y="440"/>
                  </a:lnTo>
                  <a:lnTo>
                    <a:pt x="78" y="461"/>
                  </a:lnTo>
                  <a:lnTo>
                    <a:pt x="78" y="461"/>
                  </a:lnTo>
                  <a:lnTo>
                    <a:pt x="99" y="479"/>
                  </a:lnTo>
                  <a:lnTo>
                    <a:pt x="121" y="495"/>
                  </a:lnTo>
                  <a:lnTo>
                    <a:pt x="144" y="509"/>
                  </a:lnTo>
                  <a:lnTo>
                    <a:pt x="168" y="520"/>
                  </a:lnTo>
                  <a:lnTo>
                    <a:pt x="193" y="529"/>
                  </a:lnTo>
                  <a:lnTo>
                    <a:pt x="218" y="535"/>
                  </a:lnTo>
                  <a:lnTo>
                    <a:pt x="244" y="538"/>
                  </a:lnTo>
                  <a:lnTo>
                    <a:pt x="270" y="539"/>
                  </a:lnTo>
                  <a:lnTo>
                    <a:pt x="296" y="538"/>
                  </a:lnTo>
                  <a:lnTo>
                    <a:pt x="321" y="535"/>
                  </a:lnTo>
                  <a:lnTo>
                    <a:pt x="347" y="529"/>
                  </a:lnTo>
                  <a:lnTo>
                    <a:pt x="372" y="520"/>
                  </a:lnTo>
                  <a:lnTo>
                    <a:pt x="395" y="509"/>
                  </a:lnTo>
                  <a:lnTo>
                    <a:pt x="419" y="495"/>
                  </a:lnTo>
                  <a:lnTo>
                    <a:pt x="441" y="479"/>
                  </a:lnTo>
                  <a:lnTo>
                    <a:pt x="460" y="461"/>
                  </a:lnTo>
                  <a:lnTo>
                    <a:pt x="460" y="461"/>
                  </a:lnTo>
                  <a:lnTo>
                    <a:pt x="480" y="440"/>
                  </a:lnTo>
                  <a:lnTo>
                    <a:pt x="495" y="418"/>
                  </a:lnTo>
                  <a:lnTo>
                    <a:pt x="508" y="395"/>
                  </a:lnTo>
                  <a:lnTo>
                    <a:pt x="520" y="371"/>
                  </a:lnTo>
                  <a:lnTo>
                    <a:pt x="529" y="347"/>
                  </a:lnTo>
                  <a:lnTo>
                    <a:pt x="535" y="322"/>
                  </a:lnTo>
                  <a:lnTo>
                    <a:pt x="538" y="296"/>
                  </a:lnTo>
                  <a:lnTo>
                    <a:pt x="540" y="270"/>
                  </a:lnTo>
                  <a:lnTo>
                    <a:pt x="538" y="244"/>
                  </a:lnTo>
                  <a:lnTo>
                    <a:pt x="535" y="218"/>
                  </a:lnTo>
                  <a:lnTo>
                    <a:pt x="529" y="193"/>
                  </a:lnTo>
                  <a:lnTo>
                    <a:pt x="520" y="168"/>
                  </a:lnTo>
                  <a:lnTo>
                    <a:pt x="508" y="145"/>
                  </a:lnTo>
                  <a:lnTo>
                    <a:pt x="495" y="121"/>
                  </a:lnTo>
                  <a:lnTo>
                    <a:pt x="480" y="99"/>
                  </a:lnTo>
                  <a:lnTo>
                    <a:pt x="460" y="79"/>
                  </a:lnTo>
                  <a:lnTo>
                    <a:pt x="46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123"/>
            <p:cNvSpPr>
              <a:spLocks/>
            </p:cNvSpPr>
            <p:nvPr userDrawn="1"/>
          </p:nvSpPr>
          <p:spPr bwMode="auto">
            <a:xfrm>
              <a:off x="1099" y="1596"/>
              <a:ext cx="115" cy="115"/>
            </a:xfrm>
            <a:custGeom>
              <a:avLst/>
              <a:gdLst>
                <a:gd name="T0" fmla="*/ 68 w 459"/>
                <a:gd name="T1" fmla="*/ 67 h 460"/>
                <a:gd name="T2" fmla="*/ 38 w 459"/>
                <a:gd name="T3" fmla="*/ 104 h 460"/>
                <a:gd name="T4" fmla="*/ 17 w 459"/>
                <a:gd name="T5" fmla="*/ 143 h 460"/>
                <a:gd name="T6" fmla="*/ 4 w 459"/>
                <a:gd name="T7" fmla="*/ 186 h 460"/>
                <a:gd name="T8" fmla="*/ 0 w 459"/>
                <a:gd name="T9" fmla="*/ 230 h 460"/>
                <a:gd name="T10" fmla="*/ 4 w 459"/>
                <a:gd name="T11" fmla="*/ 273 h 460"/>
                <a:gd name="T12" fmla="*/ 17 w 459"/>
                <a:gd name="T13" fmla="*/ 316 h 460"/>
                <a:gd name="T14" fmla="*/ 38 w 459"/>
                <a:gd name="T15" fmla="*/ 357 h 460"/>
                <a:gd name="T16" fmla="*/ 68 w 459"/>
                <a:gd name="T17" fmla="*/ 392 h 460"/>
                <a:gd name="T18" fmla="*/ 85 w 459"/>
                <a:gd name="T19" fmla="*/ 407 h 460"/>
                <a:gd name="T20" fmla="*/ 122 w 459"/>
                <a:gd name="T21" fmla="*/ 434 h 460"/>
                <a:gd name="T22" fmla="*/ 164 w 459"/>
                <a:gd name="T23" fmla="*/ 449 h 460"/>
                <a:gd name="T24" fmla="*/ 207 w 459"/>
                <a:gd name="T25" fmla="*/ 458 h 460"/>
                <a:gd name="T26" fmla="*/ 251 w 459"/>
                <a:gd name="T27" fmla="*/ 458 h 460"/>
                <a:gd name="T28" fmla="*/ 294 w 459"/>
                <a:gd name="T29" fmla="*/ 449 h 460"/>
                <a:gd name="T30" fmla="*/ 336 w 459"/>
                <a:gd name="T31" fmla="*/ 434 h 460"/>
                <a:gd name="T32" fmla="*/ 375 w 459"/>
                <a:gd name="T33" fmla="*/ 407 h 460"/>
                <a:gd name="T34" fmla="*/ 392 w 459"/>
                <a:gd name="T35" fmla="*/ 392 h 460"/>
                <a:gd name="T36" fmla="*/ 421 w 459"/>
                <a:gd name="T37" fmla="*/ 357 h 460"/>
                <a:gd name="T38" fmla="*/ 443 w 459"/>
                <a:gd name="T39" fmla="*/ 316 h 460"/>
                <a:gd name="T40" fmla="*/ 455 w 459"/>
                <a:gd name="T41" fmla="*/ 273 h 460"/>
                <a:gd name="T42" fmla="*/ 459 w 459"/>
                <a:gd name="T43" fmla="*/ 230 h 460"/>
                <a:gd name="T44" fmla="*/ 455 w 459"/>
                <a:gd name="T45" fmla="*/ 186 h 460"/>
                <a:gd name="T46" fmla="*/ 443 w 459"/>
                <a:gd name="T47" fmla="*/ 143 h 460"/>
                <a:gd name="T48" fmla="*/ 421 w 459"/>
                <a:gd name="T49" fmla="*/ 104 h 460"/>
                <a:gd name="T50" fmla="*/ 392 w 459"/>
                <a:gd name="T51" fmla="*/ 67 h 460"/>
                <a:gd name="T52" fmla="*/ 375 w 459"/>
                <a:gd name="T53" fmla="*/ 52 h 460"/>
                <a:gd name="T54" fmla="*/ 336 w 459"/>
                <a:gd name="T55" fmla="*/ 27 h 460"/>
                <a:gd name="T56" fmla="*/ 294 w 459"/>
                <a:gd name="T57" fmla="*/ 10 h 460"/>
                <a:gd name="T58" fmla="*/ 251 w 459"/>
                <a:gd name="T59" fmla="*/ 1 h 460"/>
                <a:gd name="T60" fmla="*/ 207 w 459"/>
                <a:gd name="T61" fmla="*/ 1 h 460"/>
                <a:gd name="T62" fmla="*/ 164 w 459"/>
                <a:gd name="T63" fmla="*/ 10 h 460"/>
                <a:gd name="T64" fmla="*/ 122 w 459"/>
                <a:gd name="T65" fmla="*/ 27 h 460"/>
                <a:gd name="T66" fmla="*/ 85 w 459"/>
                <a:gd name="T67" fmla="*/ 52 h 460"/>
                <a:gd name="T68" fmla="*/ 68 w 459"/>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60">
                  <a:moveTo>
                    <a:pt x="68" y="67"/>
                  </a:moveTo>
                  <a:lnTo>
                    <a:pt x="68" y="67"/>
                  </a:lnTo>
                  <a:lnTo>
                    <a:pt x="52" y="84"/>
                  </a:lnTo>
                  <a:lnTo>
                    <a:pt x="38" y="104"/>
                  </a:lnTo>
                  <a:lnTo>
                    <a:pt x="26" y="123"/>
                  </a:lnTo>
                  <a:lnTo>
                    <a:pt x="17" y="143"/>
                  </a:lnTo>
                  <a:lnTo>
                    <a:pt x="9" y="164"/>
                  </a:lnTo>
                  <a:lnTo>
                    <a:pt x="4" y="186"/>
                  </a:lnTo>
                  <a:lnTo>
                    <a:pt x="1" y="208"/>
                  </a:lnTo>
                  <a:lnTo>
                    <a:pt x="0" y="230"/>
                  </a:lnTo>
                  <a:lnTo>
                    <a:pt x="1" y="251"/>
                  </a:lnTo>
                  <a:lnTo>
                    <a:pt x="4" y="273"/>
                  </a:lnTo>
                  <a:lnTo>
                    <a:pt x="9" y="295"/>
                  </a:lnTo>
                  <a:lnTo>
                    <a:pt x="17" y="316"/>
                  </a:lnTo>
                  <a:lnTo>
                    <a:pt x="26" y="337"/>
                  </a:lnTo>
                  <a:lnTo>
                    <a:pt x="38" y="357"/>
                  </a:lnTo>
                  <a:lnTo>
                    <a:pt x="52" y="375"/>
                  </a:lnTo>
                  <a:lnTo>
                    <a:pt x="68" y="392"/>
                  </a:lnTo>
                  <a:lnTo>
                    <a:pt x="68" y="392"/>
                  </a:lnTo>
                  <a:lnTo>
                    <a:pt x="85" y="407"/>
                  </a:lnTo>
                  <a:lnTo>
                    <a:pt x="103" y="422"/>
                  </a:lnTo>
                  <a:lnTo>
                    <a:pt x="122" y="434"/>
                  </a:lnTo>
                  <a:lnTo>
                    <a:pt x="143" y="443"/>
                  </a:lnTo>
                  <a:lnTo>
                    <a:pt x="164" y="449"/>
                  </a:lnTo>
                  <a:lnTo>
                    <a:pt x="186" y="456"/>
                  </a:lnTo>
                  <a:lnTo>
                    <a:pt x="207" y="458"/>
                  </a:lnTo>
                  <a:lnTo>
                    <a:pt x="229" y="460"/>
                  </a:lnTo>
                  <a:lnTo>
                    <a:pt x="251" y="458"/>
                  </a:lnTo>
                  <a:lnTo>
                    <a:pt x="274" y="456"/>
                  </a:lnTo>
                  <a:lnTo>
                    <a:pt x="294" y="449"/>
                  </a:lnTo>
                  <a:lnTo>
                    <a:pt x="317" y="443"/>
                  </a:lnTo>
                  <a:lnTo>
                    <a:pt x="336" y="434"/>
                  </a:lnTo>
                  <a:lnTo>
                    <a:pt x="356" y="422"/>
                  </a:lnTo>
                  <a:lnTo>
                    <a:pt x="375" y="407"/>
                  </a:lnTo>
                  <a:lnTo>
                    <a:pt x="392" y="392"/>
                  </a:lnTo>
                  <a:lnTo>
                    <a:pt x="392" y="392"/>
                  </a:lnTo>
                  <a:lnTo>
                    <a:pt x="408" y="375"/>
                  </a:lnTo>
                  <a:lnTo>
                    <a:pt x="421" y="357"/>
                  </a:lnTo>
                  <a:lnTo>
                    <a:pt x="433" y="337"/>
                  </a:lnTo>
                  <a:lnTo>
                    <a:pt x="443" y="316"/>
                  </a:lnTo>
                  <a:lnTo>
                    <a:pt x="450" y="295"/>
                  </a:lnTo>
                  <a:lnTo>
                    <a:pt x="455" y="273"/>
                  </a:lnTo>
                  <a:lnTo>
                    <a:pt x="459" y="251"/>
                  </a:lnTo>
                  <a:lnTo>
                    <a:pt x="459" y="230"/>
                  </a:lnTo>
                  <a:lnTo>
                    <a:pt x="459" y="208"/>
                  </a:lnTo>
                  <a:lnTo>
                    <a:pt x="455" y="186"/>
                  </a:lnTo>
                  <a:lnTo>
                    <a:pt x="450" y="164"/>
                  </a:lnTo>
                  <a:lnTo>
                    <a:pt x="443" y="143"/>
                  </a:lnTo>
                  <a:lnTo>
                    <a:pt x="433" y="123"/>
                  </a:lnTo>
                  <a:lnTo>
                    <a:pt x="421" y="104"/>
                  </a:lnTo>
                  <a:lnTo>
                    <a:pt x="408" y="84"/>
                  </a:lnTo>
                  <a:lnTo>
                    <a:pt x="392" y="67"/>
                  </a:lnTo>
                  <a:lnTo>
                    <a:pt x="392" y="67"/>
                  </a:lnTo>
                  <a:lnTo>
                    <a:pt x="375" y="52"/>
                  </a:lnTo>
                  <a:lnTo>
                    <a:pt x="356" y="37"/>
                  </a:lnTo>
                  <a:lnTo>
                    <a:pt x="336" y="27"/>
                  </a:lnTo>
                  <a:lnTo>
                    <a:pt x="317" y="17"/>
                  </a:lnTo>
                  <a:lnTo>
                    <a:pt x="294" y="10"/>
                  </a:lnTo>
                  <a:lnTo>
                    <a:pt x="274" y="5"/>
                  </a:lnTo>
                  <a:lnTo>
                    <a:pt x="251" y="1"/>
                  </a:lnTo>
                  <a:lnTo>
                    <a:pt x="229" y="0"/>
                  </a:lnTo>
                  <a:lnTo>
                    <a:pt x="207" y="1"/>
                  </a:lnTo>
                  <a:lnTo>
                    <a:pt x="186" y="5"/>
                  </a:lnTo>
                  <a:lnTo>
                    <a:pt x="164" y="10"/>
                  </a:lnTo>
                  <a:lnTo>
                    <a:pt x="143" y="17"/>
                  </a:lnTo>
                  <a:lnTo>
                    <a:pt x="122" y="27"/>
                  </a:lnTo>
                  <a:lnTo>
                    <a:pt x="103"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Freeform 124"/>
            <p:cNvSpPr>
              <a:spLocks/>
            </p:cNvSpPr>
            <p:nvPr userDrawn="1"/>
          </p:nvSpPr>
          <p:spPr bwMode="auto">
            <a:xfrm>
              <a:off x="931" y="1786"/>
              <a:ext cx="94" cy="94"/>
            </a:xfrm>
            <a:custGeom>
              <a:avLst/>
              <a:gdLst>
                <a:gd name="T0" fmla="*/ 55 w 378"/>
                <a:gd name="T1" fmla="*/ 56 h 377"/>
                <a:gd name="T2" fmla="*/ 31 w 378"/>
                <a:gd name="T3" fmla="*/ 84 h 377"/>
                <a:gd name="T4" fmla="*/ 13 w 378"/>
                <a:gd name="T5" fmla="*/ 118 h 377"/>
                <a:gd name="T6" fmla="*/ 3 w 378"/>
                <a:gd name="T7" fmla="*/ 152 h 377"/>
                <a:gd name="T8" fmla="*/ 0 w 378"/>
                <a:gd name="T9" fmla="*/ 189 h 377"/>
                <a:gd name="T10" fmla="*/ 3 w 378"/>
                <a:gd name="T11" fmla="*/ 225 h 377"/>
                <a:gd name="T12" fmla="*/ 13 w 378"/>
                <a:gd name="T13" fmla="*/ 260 h 377"/>
                <a:gd name="T14" fmla="*/ 31 w 378"/>
                <a:gd name="T15" fmla="*/ 293 h 377"/>
                <a:gd name="T16" fmla="*/ 55 w 378"/>
                <a:gd name="T17" fmla="*/ 323 h 377"/>
                <a:gd name="T18" fmla="*/ 69 w 378"/>
                <a:gd name="T19" fmla="*/ 336 h 377"/>
                <a:gd name="T20" fmla="*/ 100 w 378"/>
                <a:gd name="T21" fmla="*/ 357 h 377"/>
                <a:gd name="T22" fmla="*/ 135 w 378"/>
                <a:gd name="T23" fmla="*/ 370 h 377"/>
                <a:gd name="T24" fmla="*/ 171 w 378"/>
                <a:gd name="T25" fmla="*/ 377 h 377"/>
                <a:gd name="T26" fmla="*/ 207 w 378"/>
                <a:gd name="T27" fmla="*/ 377 h 377"/>
                <a:gd name="T28" fmla="*/ 242 w 378"/>
                <a:gd name="T29" fmla="*/ 370 h 377"/>
                <a:gd name="T30" fmla="*/ 276 w 378"/>
                <a:gd name="T31" fmla="*/ 357 h 377"/>
                <a:gd name="T32" fmla="*/ 307 w 378"/>
                <a:gd name="T33" fmla="*/ 336 h 377"/>
                <a:gd name="T34" fmla="*/ 322 w 378"/>
                <a:gd name="T35" fmla="*/ 323 h 377"/>
                <a:gd name="T36" fmla="*/ 347 w 378"/>
                <a:gd name="T37" fmla="*/ 293 h 377"/>
                <a:gd name="T38" fmla="*/ 364 w 378"/>
                <a:gd name="T39" fmla="*/ 260 h 377"/>
                <a:gd name="T40" fmla="*/ 374 w 378"/>
                <a:gd name="T41" fmla="*/ 225 h 377"/>
                <a:gd name="T42" fmla="*/ 378 w 378"/>
                <a:gd name="T43" fmla="*/ 189 h 377"/>
                <a:gd name="T44" fmla="*/ 374 w 378"/>
                <a:gd name="T45" fmla="*/ 152 h 377"/>
                <a:gd name="T46" fmla="*/ 364 w 378"/>
                <a:gd name="T47" fmla="*/ 118 h 377"/>
                <a:gd name="T48" fmla="*/ 347 w 378"/>
                <a:gd name="T49" fmla="*/ 84 h 377"/>
                <a:gd name="T50" fmla="*/ 322 w 378"/>
                <a:gd name="T51" fmla="*/ 56 h 377"/>
                <a:gd name="T52" fmla="*/ 307 w 378"/>
                <a:gd name="T53" fmla="*/ 43 h 377"/>
                <a:gd name="T54" fmla="*/ 276 w 378"/>
                <a:gd name="T55" fmla="*/ 22 h 377"/>
                <a:gd name="T56" fmla="*/ 242 w 378"/>
                <a:gd name="T57" fmla="*/ 7 h 377"/>
                <a:gd name="T58" fmla="*/ 207 w 378"/>
                <a:gd name="T59" fmla="*/ 1 h 377"/>
                <a:gd name="T60" fmla="*/ 171 w 378"/>
                <a:gd name="T61" fmla="*/ 1 h 377"/>
                <a:gd name="T62" fmla="*/ 135 w 378"/>
                <a:gd name="T63" fmla="*/ 7 h 377"/>
                <a:gd name="T64" fmla="*/ 100 w 378"/>
                <a:gd name="T65" fmla="*/ 22 h 377"/>
                <a:gd name="T66" fmla="*/ 69 w 378"/>
                <a:gd name="T67" fmla="*/ 43 h 377"/>
                <a:gd name="T68" fmla="*/ 55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5" y="56"/>
                  </a:moveTo>
                  <a:lnTo>
                    <a:pt x="55" y="56"/>
                  </a:lnTo>
                  <a:lnTo>
                    <a:pt x="42" y="70"/>
                  </a:lnTo>
                  <a:lnTo>
                    <a:pt x="31" y="84"/>
                  </a:lnTo>
                  <a:lnTo>
                    <a:pt x="21" y="101"/>
                  </a:lnTo>
                  <a:lnTo>
                    <a:pt x="13" y="118"/>
                  </a:lnTo>
                  <a:lnTo>
                    <a:pt x="8" y="135"/>
                  </a:lnTo>
                  <a:lnTo>
                    <a:pt x="3" y="152"/>
                  </a:lnTo>
                  <a:lnTo>
                    <a:pt x="0" y="170"/>
                  </a:lnTo>
                  <a:lnTo>
                    <a:pt x="0" y="189"/>
                  </a:lnTo>
                  <a:lnTo>
                    <a:pt x="0" y="207"/>
                  </a:lnTo>
                  <a:lnTo>
                    <a:pt x="3" y="225"/>
                  </a:lnTo>
                  <a:lnTo>
                    <a:pt x="8" y="242"/>
                  </a:lnTo>
                  <a:lnTo>
                    <a:pt x="13" y="260"/>
                  </a:lnTo>
                  <a:lnTo>
                    <a:pt x="21" y="277"/>
                  </a:lnTo>
                  <a:lnTo>
                    <a:pt x="31" y="293"/>
                  </a:lnTo>
                  <a:lnTo>
                    <a:pt x="42" y="308"/>
                  </a:lnTo>
                  <a:lnTo>
                    <a:pt x="55" y="323"/>
                  </a:lnTo>
                  <a:lnTo>
                    <a:pt x="55" y="323"/>
                  </a:lnTo>
                  <a:lnTo>
                    <a:pt x="69" y="336"/>
                  </a:lnTo>
                  <a:lnTo>
                    <a:pt x="85" y="346"/>
                  </a:lnTo>
                  <a:lnTo>
                    <a:pt x="100" y="357"/>
                  </a:lnTo>
                  <a:lnTo>
                    <a:pt x="117" y="364"/>
                  </a:lnTo>
                  <a:lnTo>
                    <a:pt x="135" y="370"/>
                  </a:lnTo>
                  <a:lnTo>
                    <a:pt x="152" y="375"/>
                  </a:lnTo>
                  <a:lnTo>
                    <a:pt x="171" y="377"/>
                  </a:lnTo>
                  <a:lnTo>
                    <a:pt x="189" y="377"/>
                  </a:lnTo>
                  <a:lnTo>
                    <a:pt x="207" y="377"/>
                  </a:lnTo>
                  <a:lnTo>
                    <a:pt x="225" y="375"/>
                  </a:lnTo>
                  <a:lnTo>
                    <a:pt x="242" y="370"/>
                  </a:lnTo>
                  <a:lnTo>
                    <a:pt x="259" y="364"/>
                  </a:lnTo>
                  <a:lnTo>
                    <a:pt x="276" y="357"/>
                  </a:lnTo>
                  <a:lnTo>
                    <a:pt x="293" y="346"/>
                  </a:lnTo>
                  <a:lnTo>
                    <a:pt x="307" y="336"/>
                  </a:lnTo>
                  <a:lnTo>
                    <a:pt x="322" y="323"/>
                  </a:lnTo>
                  <a:lnTo>
                    <a:pt x="322" y="323"/>
                  </a:lnTo>
                  <a:lnTo>
                    <a:pt x="335" y="308"/>
                  </a:lnTo>
                  <a:lnTo>
                    <a:pt x="347" y="293"/>
                  </a:lnTo>
                  <a:lnTo>
                    <a:pt x="356" y="277"/>
                  </a:lnTo>
                  <a:lnTo>
                    <a:pt x="364" y="260"/>
                  </a:lnTo>
                  <a:lnTo>
                    <a:pt x="370" y="242"/>
                  </a:lnTo>
                  <a:lnTo>
                    <a:pt x="374" y="225"/>
                  </a:lnTo>
                  <a:lnTo>
                    <a:pt x="377" y="207"/>
                  </a:lnTo>
                  <a:lnTo>
                    <a:pt x="378" y="189"/>
                  </a:lnTo>
                  <a:lnTo>
                    <a:pt x="377" y="170"/>
                  </a:lnTo>
                  <a:lnTo>
                    <a:pt x="374" y="152"/>
                  </a:lnTo>
                  <a:lnTo>
                    <a:pt x="370" y="135"/>
                  </a:lnTo>
                  <a:lnTo>
                    <a:pt x="364" y="118"/>
                  </a:lnTo>
                  <a:lnTo>
                    <a:pt x="356" y="101"/>
                  </a:lnTo>
                  <a:lnTo>
                    <a:pt x="347" y="84"/>
                  </a:lnTo>
                  <a:lnTo>
                    <a:pt x="335" y="70"/>
                  </a:lnTo>
                  <a:lnTo>
                    <a:pt x="322" y="56"/>
                  </a:lnTo>
                  <a:lnTo>
                    <a:pt x="322" y="56"/>
                  </a:lnTo>
                  <a:lnTo>
                    <a:pt x="307" y="43"/>
                  </a:lnTo>
                  <a:lnTo>
                    <a:pt x="293" y="31"/>
                  </a:lnTo>
                  <a:lnTo>
                    <a:pt x="276" y="22"/>
                  </a:lnTo>
                  <a:lnTo>
                    <a:pt x="259" y="14"/>
                  </a:lnTo>
                  <a:lnTo>
                    <a:pt x="242" y="7"/>
                  </a:lnTo>
                  <a:lnTo>
                    <a:pt x="225" y="4"/>
                  </a:lnTo>
                  <a:lnTo>
                    <a:pt x="207" y="1"/>
                  </a:lnTo>
                  <a:lnTo>
                    <a:pt x="189" y="0"/>
                  </a:lnTo>
                  <a:lnTo>
                    <a:pt x="171" y="1"/>
                  </a:lnTo>
                  <a:lnTo>
                    <a:pt x="152" y="4"/>
                  </a:lnTo>
                  <a:lnTo>
                    <a:pt x="135" y="7"/>
                  </a:lnTo>
                  <a:lnTo>
                    <a:pt x="117" y="14"/>
                  </a:lnTo>
                  <a:lnTo>
                    <a:pt x="100" y="22"/>
                  </a:lnTo>
                  <a:lnTo>
                    <a:pt x="85" y="31"/>
                  </a:lnTo>
                  <a:lnTo>
                    <a:pt x="69" y="43"/>
                  </a:lnTo>
                  <a:lnTo>
                    <a:pt x="55" y="56"/>
                  </a:lnTo>
                  <a:lnTo>
                    <a:pt x="5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125"/>
            <p:cNvSpPr>
              <a:spLocks/>
            </p:cNvSpPr>
            <p:nvPr userDrawn="1"/>
          </p:nvSpPr>
          <p:spPr bwMode="auto">
            <a:xfrm>
              <a:off x="762" y="1975"/>
              <a:ext cx="74" cy="74"/>
            </a:xfrm>
            <a:custGeom>
              <a:avLst/>
              <a:gdLst>
                <a:gd name="T0" fmla="*/ 44 w 297"/>
                <a:gd name="T1" fmla="*/ 43 h 297"/>
                <a:gd name="T2" fmla="*/ 24 w 297"/>
                <a:gd name="T3" fmla="*/ 66 h 297"/>
                <a:gd name="T4" fmla="*/ 11 w 297"/>
                <a:gd name="T5" fmla="*/ 92 h 297"/>
                <a:gd name="T6" fmla="*/ 2 w 297"/>
                <a:gd name="T7" fmla="*/ 119 h 297"/>
                <a:gd name="T8" fmla="*/ 0 w 297"/>
                <a:gd name="T9" fmla="*/ 148 h 297"/>
                <a:gd name="T10" fmla="*/ 2 w 297"/>
                <a:gd name="T11" fmla="*/ 175 h 297"/>
                <a:gd name="T12" fmla="*/ 11 w 297"/>
                <a:gd name="T13" fmla="*/ 204 h 297"/>
                <a:gd name="T14" fmla="*/ 24 w 297"/>
                <a:gd name="T15" fmla="*/ 229 h 297"/>
                <a:gd name="T16" fmla="*/ 44 w 297"/>
                <a:gd name="T17" fmla="*/ 252 h 297"/>
                <a:gd name="T18" fmla="*/ 54 w 297"/>
                <a:gd name="T19" fmla="*/ 263 h 297"/>
                <a:gd name="T20" fmla="*/ 79 w 297"/>
                <a:gd name="T21" fmla="*/ 280 h 297"/>
                <a:gd name="T22" fmla="*/ 106 w 297"/>
                <a:gd name="T23" fmla="*/ 290 h 297"/>
                <a:gd name="T24" fmla="*/ 134 w 297"/>
                <a:gd name="T25" fmla="*/ 295 h 297"/>
                <a:gd name="T26" fmla="*/ 163 w 297"/>
                <a:gd name="T27" fmla="*/ 295 h 297"/>
                <a:gd name="T28" fmla="*/ 191 w 297"/>
                <a:gd name="T29" fmla="*/ 290 h 297"/>
                <a:gd name="T30" fmla="*/ 217 w 297"/>
                <a:gd name="T31" fmla="*/ 280 h 297"/>
                <a:gd name="T32" fmla="*/ 242 w 297"/>
                <a:gd name="T33" fmla="*/ 263 h 297"/>
                <a:gd name="T34" fmla="*/ 254 w 297"/>
                <a:gd name="T35" fmla="*/ 252 h 297"/>
                <a:gd name="T36" fmla="*/ 272 w 297"/>
                <a:gd name="T37" fmla="*/ 229 h 297"/>
                <a:gd name="T38" fmla="*/ 286 w 297"/>
                <a:gd name="T39" fmla="*/ 204 h 297"/>
                <a:gd name="T40" fmla="*/ 294 w 297"/>
                <a:gd name="T41" fmla="*/ 175 h 297"/>
                <a:gd name="T42" fmla="*/ 297 w 297"/>
                <a:gd name="T43" fmla="*/ 148 h 297"/>
                <a:gd name="T44" fmla="*/ 294 w 297"/>
                <a:gd name="T45" fmla="*/ 119 h 297"/>
                <a:gd name="T46" fmla="*/ 286 w 297"/>
                <a:gd name="T47" fmla="*/ 92 h 297"/>
                <a:gd name="T48" fmla="*/ 272 w 297"/>
                <a:gd name="T49" fmla="*/ 66 h 297"/>
                <a:gd name="T50" fmla="*/ 254 w 297"/>
                <a:gd name="T51" fmla="*/ 43 h 297"/>
                <a:gd name="T52" fmla="*/ 242 w 297"/>
                <a:gd name="T53" fmla="*/ 32 h 297"/>
                <a:gd name="T54" fmla="*/ 217 w 297"/>
                <a:gd name="T55" fmla="*/ 17 h 297"/>
                <a:gd name="T56" fmla="*/ 191 w 297"/>
                <a:gd name="T57" fmla="*/ 5 h 297"/>
                <a:gd name="T58" fmla="*/ 163 w 297"/>
                <a:gd name="T59" fmla="*/ 0 h 297"/>
                <a:gd name="T60" fmla="*/ 134 w 297"/>
                <a:gd name="T61" fmla="*/ 0 h 297"/>
                <a:gd name="T62" fmla="*/ 106 w 297"/>
                <a:gd name="T63" fmla="*/ 5 h 297"/>
                <a:gd name="T64" fmla="*/ 79 w 297"/>
                <a:gd name="T65" fmla="*/ 17 h 297"/>
                <a:gd name="T66" fmla="*/ 54 w 297"/>
                <a:gd name="T67" fmla="*/ 32 h 297"/>
                <a:gd name="T68" fmla="*/ 44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4" y="43"/>
                  </a:moveTo>
                  <a:lnTo>
                    <a:pt x="44" y="43"/>
                  </a:lnTo>
                  <a:lnTo>
                    <a:pt x="34" y="54"/>
                  </a:lnTo>
                  <a:lnTo>
                    <a:pt x="24" y="66"/>
                  </a:lnTo>
                  <a:lnTo>
                    <a:pt x="17" y="79"/>
                  </a:lnTo>
                  <a:lnTo>
                    <a:pt x="11" y="92"/>
                  </a:lnTo>
                  <a:lnTo>
                    <a:pt x="6" y="105"/>
                  </a:lnTo>
                  <a:lnTo>
                    <a:pt x="2" y="119"/>
                  </a:lnTo>
                  <a:lnTo>
                    <a:pt x="1" y="134"/>
                  </a:lnTo>
                  <a:lnTo>
                    <a:pt x="0" y="148"/>
                  </a:lnTo>
                  <a:lnTo>
                    <a:pt x="1" y="162"/>
                  </a:lnTo>
                  <a:lnTo>
                    <a:pt x="2" y="175"/>
                  </a:lnTo>
                  <a:lnTo>
                    <a:pt x="6" y="190"/>
                  </a:lnTo>
                  <a:lnTo>
                    <a:pt x="11" y="204"/>
                  </a:lnTo>
                  <a:lnTo>
                    <a:pt x="17" y="217"/>
                  </a:lnTo>
                  <a:lnTo>
                    <a:pt x="24" y="229"/>
                  </a:lnTo>
                  <a:lnTo>
                    <a:pt x="34" y="242"/>
                  </a:lnTo>
                  <a:lnTo>
                    <a:pt x="44" y="252"/>
                  </a:lnTo>
                  <a:lnTo>
                    <a:pt x="44" y="252"/>
                  </a:lnTo>
                  <a:lnTo>
                    <a:pt x="54" y="263"/>
                  </a:lnTo>
                  <a:lnTo>
                    <a:pt x="67" y="272"/>
                  </a:lnTo>
                  <a:lnTo>
                    <a:pt x="79" y="280"/>
                  </a:lnTo>
                  <a:lnTo>
                    <a:pt x="92" y="285"/>
                  </a:lnTo>
                  <a:lnTo>
                    <a:pt x="106" y="290"/>
                  </a:lnTo>
                  <a:lnTo>
                    <a:pt x="121" y="294"/>
                  </a:lnTo>
                  <a:lnTo>
                    <a:pt x="134" y="295"/>
                  </a:lnTo>
                  <a:lnTo>
                    <a:pt x="148" y="297"/>
                  </a:lnTo>
                  <a:lnTo>
                    <a:pt x="163" y="295"/>
                  </a:lnTo>
                  <a:lnTo>
                    <a:pt x="177" y="294"/>
                  </a:lnTo>
                  <a:lnTo>
                    <a:pt x="191" y="290"/>
                  </a:lnTo>
                  <a:lnTo>
                    <a:pt x="204" y="285"/>
                  </a:lnTo>
                  <a:lnTo>
                    <a:pt x="217" y="280"/>
                  </a:lnTo>
                  <a:lnTo>
                    <a:pt x="230" y="272"/>
                  </a:lnTo>
                  <a:lnTo>
                    <a:pt x="242" y="263"/>
                  </a:lnTo>
                  <a:lnTo>
                    <a:pt x="254" y="252"/>
                  </a:lnTo>
                  <a:lnTo>
                    <a:pt x="254" y="252"/>
                  </a:lnTo>
                  <a:lnTo>
                    <a:pt x="264" y="242"/>
                  </a:lnTo>
                  <a:lnTo>
                    <a:pt x="272" y="229"/>
                  </a:lnTo>
                  <a:lnTo>
                    <a:pt x="280" y="217"/>
                  </a:lnTo>
                  <a:lnTo>
                    <a:pt x="286" y="204"/>
                  </a:lnTo>
                  <a:lnTo>
                    <a:pt x="292" y="190"/>
                  </a:lnTo>
                  <a:lnTo>
                    <a:pt x="294" y="175"/>
                  </a:lnTo>
                  <a:lnTo>
                    <a:pt x="297" y="162"/>
                  </a:lnTo>
                  <a:lnTo>
                    <a:pt x="297" y="148"/>
                  </a:lnTo>
                  <a:lnTo>
                    <a:pt x="297" y="134"/>
                  </a:lnTo>
                  <a:lnTo>
                    <a:pt x="294" y="119"/>
                  </a:lnTo>
                  <a:lnTo>
                    <a:pt x="292" y="105"/>
                  </a:lnTo>
                  <a:lnTo>
                    <a:pt x="286" y="92"/>
                  </a:lnTo>
                  <a:lnTo>
                    <a:pt x="280" y="79"/>
                  </a:lnTo>
                  <a:lnTo>
                    <a:pt x="272" y="66"/>
                  </a:lnTo>
                  <a:lnTo>
                    <a:pt x="264" y="54"/>
                  </a:lnTo>
                  <a:lnTo>
                    <a:pt x="254" y="43"/>
                  </a:lnTo>
                  <a:lnTo>
                    <a:pt x="254" y="43"/>
                  </a:lnTo>
                  <a:lnTo>
                    <a:pt x="242" y="32"/>
                  </a:lnTo>
                  <a:lnTo>
                    <a:pt x="230" y="23"/>
                  </a:lnTo>
                  <a:lnTo>
                    <a:pt x="217" y="17"/>
                  </a:lnTo>
                  <a:lnTo>
                    <a:pt x="204" y="10"/>
                  </a:lnTo>
                  <a:lnTo>
                    <a:pt x="191" y="5"/>
                  </a:lnTo>
                  <a:lnTo>
                    <a:pt x="177" y="2"/>
                  </a:lnTo>
                  <a:lnTo>
                    <a:pt x="163" y="0"/>
                  </a:lnTo>
                  <a:lnTo>
                    <a:pt x="148" y="0"/>
                  </a:lnTo>
                  <a:lnTo>
                    <a:pt x="134" y="0"/>
                  </a:lnTo>
                  <a:lnTo>
                    <a:pt x="121" y="2"/>
                  </a:lnTo>
                  <a:lnTo>
                    <a:pt x="106" y="5"/>
                  </a:lnTo>
                  <a:lnTo>
                    <a:pt x="92" y="10"/>
                  </a:lnTo>
                  <a:lnTo>
                    <a:pt x="79" y="17"/>
                  </a:lnTo>
                  <a:lnTo>
                    <a:pt x="67" y="23"/>
                  </a:lnTo>
                  <a:lnTo>
                    <a:pt x="54" y="32"/>
                  </a:lnTo>
                  <a:lnTo>
                    <a:pt x="44" y="43"/>
                  </a:lnTo>
                  <a:lnTo>
                    <a:pt x="44"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 name="Freeform 126"/>
            <p:cNvSpPr>
              <a:spLocks/>
            </p:cNvSpPr>
            <p:nvPr userDrawn="1"/>
          </p:nvSpPr>
          <p:spPr bwMode="auto">
            <a:xfrm>
              <a:off x="2303" y="608"/>
              <a:ext cx="236" cy="236"/>
            </a:xfrm>
            <a:custGeom>
              <a:avLst/>
              <a:gdLst>
                <a:gd name="T0" fmla="*/ 893 w 946"/>
                <a:gd name="T1" fmla="*/ 686 h 944"/>
                <a:gd name="T2" fmla="*/ 921 w 946"/>
                <a:gd name="T3" fmla="*/ 621 h 944"/>
                <a:gd name="T4" fmla="*/ 938 w 946"/>
                <a:gd name="T5" fmla="*/ 553 h 944"/>
                <a:gd name="T6" fmla="*/ 944 w 946"/>
                <a:gd name="T7" fmla="*/ 484 h 944"/>
                <a:gd name="T8" fmla="*/ 942 w 946"/>
                <a:gd name="T9" fmla="*/ 416 h 944"/>
                <a:gd name="T10" fmla="*/ 929 w 946"/>
                <a:gd name="T11" fmla="*/ 349 h 944"/>
                <a:gd name="T12" fmla="*/ 907 w 946"/>
                <a:gd name="T13" fmla="*/ 285 h 944"/>
                <a:gd name="T14" fmla="*/ 875 w 946"/>
                <a:gd name="T15" fmla="*/ 224 h 944"/>
                <a:gd name="T16" fmla="*/ 835 w 946"/>
                <a:gd name="T17" fmla="*/ 168 h 944"/>
                <a:gd name="T18" fmla="*/ 787 w 946"/>
                <a:gd name="T19" fmla="*/ 118 h 944"/>
                <a:gd name="T20" fmla="*/ 729 w 946"/>
                <a:gd name="T21" fmla="*/ 75 h 944"/>
                <a:gd name="T22" fmla="*/ 688 w 946"/>
                <a:gd name="T23" fmla="*/ 50 h 944"/>
                <a:gd name="T24" fmla="*/ 621 w 946"/>
                <a:gd name="T25" fmla="*/ 23 h 944"/>
                <a:gd name="T26" fmla="*/ 553 w 946"/>
                <a:gd name="T27" fmla="*/ 6 h 944"/>
                <a:gd name="T28" fmla="*/ 486 w 946"/>
                <a:gd name="T29" fmla="*/ 0 h 944"/>
                <a:gd name="T30" fmla="*/ 417 w 946"/>
                <a:gd name="T31" fmla="*/ 2 h 944"/>
                <a:gd name="T32" fmla="*/ 350 w 946"/>
                <a:gd name="T33" fmla="*/ 15 h 944"/>
                <a:gd name="T34" fmla="*/ 286 w 946"/>
                <a:gd name="T35" fmla="*/ 37 h 944"/>
                <a:gd name="T36" fmla="*/ 225 w 946"/>
                <a:gd name="T37" fmla="*/ 69 h 944"/>
                <a:gd name="T38" fmla="*/ 169 w 946"/>
                <a:gd name="T39" fmla="*/ 109 h 944"/>
                <a:gd name="T40" fmla="*/ 119 w 946"/>
                <a:gd name="T41" fmla="*/ 157 h 944"/>
                <a:gd name="T42" fmla="*/ 76 w 946"/>
                <a:gd name="T43" fmla="*/ 214 h 944"/>
                <a:gd name="T44" fmla="*/ 52 w 946"/>
                <a:gd name="T45" fmla="*/ 256 h 944"/>
                <a:gd name="T46" fmla="*/ 24 w 946"/>
                <a:gd name="T47" fmla="*/ 323 h 944"/>
                <a:gd name="T48" fmla="*/ 7 w 946"/>
                <a:gd name="T49" fmla="*/ 390 h 944"/>
                <a:gd name="T50" fmla="*/ 0 w 946"/>
                <a:gd name="T51" fmla="*/ 458 h 944"/>
                <a:gd name="T52" fmla="*/ 3 w 946"/>
                <a:gd name="T53" fmla="*/ 527 h 944"/>
                <a:gd name="T54" fmla="*/ 17 w 946"/>
                <a:gd name="T55" fmla="*/ 594 h 944"/>
                <a:gd name="T56" fmla="*/ 39 w 946"/>
                <a:gd name="T57" fmla="*/ 657 h 944"/>
                <a:gd name="T58" fmla="*/ 70 w 946"/>
                <a:gd name="T59" fmla="*/ 719 h 944"/>
                <a:gd name="T60" fmla="*/ 110 w 946"/>
                <a:gd name="T61" fmla="*/ 775 h 944"/>
                <a:gd name="T62" fmla="*/ 159 w 946"/>
                <a:gd name="T63" fmla="*/ 824 h 944"/>
                <a:gd name="T64" fmla="*/ 216 w 946"/>
                <a:gd name="T65" fmla="*/ 869 h 944"/>
                <a:gd name="T66" fmla="*/ 258 w 946"/>
                <a:gd name="T67" fmla="*/ 892 h 944"/>
                <a:gd name="T68" fmla="*/ 324 w 946"/>
                <a:gd name="T69" fmla="*/ 919 h 944"/>
                <a:gd name="T70" fmla="*/ 392 w 946"/>
                <a:gd name="T71" fmla="*/ 938 h 944"/>
                <a:gd name="T72" fmla="*/ 460 w 946"/>
                <a:gd name="T73" fmla="*/ 944 h 944"/>
                <a:gd name="T74" fmla="*/ 529 w 946"/>
                <a:gd name="T75" fmla="*/ 940 h 944"/>
                <a:gd name="T76" fmla="*/ 595 w 946"/>
                <a:gd name="T77" fmla="*/ 927 h 944"/>
                <a:gd name="T78" fmla="*/ 659 w 946"/>
                <a:gd name="T79" fmla="*/ 905 h 944"/>
                <a:gd name="T80" fmla="*/ 720 w 946"/>
                <a:gd name="T81" fmla="*/ 874 h 944"/>
                <a:gd name="T82" fmla="*/ 776 w 946"/>
                <a:gd name="T83" fmla="*/ 833 h 944"/>
                <a:gd name="T84" fmla="*/ 826 w 946"/>
                <a:gd name="T85" fmla="*/ 785 h 944"/>
                <a:gd name="T86" fmla="*/ 869 w 946"/>
                <a:gd name="T87" fmla="*/ 728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882" y="708"/>
                  </a:moveTo>
                  <a:lnTo>
                    <a:pt x="882" y="708"/>
                  </a:lnTo>
                  <a:lnTo>
                    <a:pt x="893" y="686"/>
                  </a:lnTo>
                  <a:lnTo>
                    <a:pt x="904" y="664"/>
                  </a:lnTo>
                  <a:lnTo>
                    <a:pt x="913" y="643"/>
                  </a:lnTo>
                  <a:lnTo>
                    <a:pt x="921" y="621"/>
                  </a:lnTo>
                  <a:lnTo>
                    <a:pt x="927" y="598"/>
                  </a:lnTo>
                  <a:lnTo>
                    <a:pt x="934" y="575"/>
                  </a:lnTo>
                  <a:lnTo>
                    <a:pt x="938" y="553"/>
                  </a:lnTo>
                  <a:lnTo>
                    <a:pt x="942" y="530"/>
                  </a:lnTo>
                  <a:lnTo>
                    <a:pt x="944" y="506"/>
                  </a:lnTo>
                  <a:lnTo>
                    <a:pt x="944" y="484"/>
                  </a:lnTo>
                  <a:lnTo>
                    <a:pt x="946" y="461"/>
                  </a:lnTo>
                  <a:lnTo>
                    <a:pt x="944" y="439"/>
                  </a:lnTo>
                  <a:lnTo>
                    <a:pt x="942" y="416"/>
                  </a:lnTo>
                  <a:lnTo>
                    <a:pt x="939" y="393"/>
                  </a:lnTo>
                  <a:lnTo>
                    <a:pt x="934" y="371"/>
                  </a:lnTo>
                  <a:lnTo>
                    <a:pt x="929" y="349"/>
                  </a:lnTo>
                  <a:lnTo>
                    <a:pt x="922" y="328"/>
                  </a:lnTo>
                  <a:lnTo>
                    <a:pt x="916" y="306"/>
                  </a:lnTo>
                  <a:lnTo>
                    <a:pt x="907" y="285"/>
                  </a:lnTo>
                  <a:lnTo>
                    <a:pt x="897" y="264"/>
                  </a:lnTo>
                  <a:lnTo>
                    <a:pt x="887" y="244"/>
                  </a:lnTo>
                  <a:lnTo>
                    <a:pt x="875" y="224"/>
                  </a:lnTo>
                  <a:lnTo>
                    <a:pt x="864" y="205"/>
                  </a:lnTo>
                  <a:lnTo>
                    <a:pt x="849" y="186"/>
                  </a:lnTo>
                  <a:lnTo>
                    <a:pt x="835" y="168"/>
                  </a:lnTo>
                  <a:lnTo>
                    <a:pt x="819" y="151"/>
                  </a:lnTo>
                  <a:lnTo>
                    <a:pt x="804" y="134"/>
                  </a:lnTo>
                  <a:lnTo>
                    <a:pt x="787" y="118"/>
                  </a:lnTo>
                  <a:lnTo>
                    <a:pt x="768" y="102"/>
                  </a:lnTo>
                  <a:lnTo>
                    <a:pt x="749" y="88"/>
                  </a:lnTo>
                  <a:lnTo>
                    <a:pt x="729" y="75"/>
                  </a:lnTo>
                  <a:lnTo>
                    <a:pt x="708" y="62"/>
                  </a:lnTo>
                  <a:lnTo>
                    <a:pt x="708" y="62"/>
                  </a:lnTo>
                  <a:lnTo>
                    <a:pt x="688" y="50"/>
                  </a:lnTo>
                  <a:lnTo>
                    <a:pt x="665" y="40"/>
                  </a:lnTo>
                  <a:lnTo>
                    <a:pt x="643" y="31"/>
                  </a:lnTo>
                  <a:lnTo>
                    <a:pt x="621" y="23"/>
                  </a:lnTo>
                  <a:lnTo>
                    <a:pt x="599" y="16"/>
                  </a:lnTo>
                  <a:lnTo>
                    <a:pt x="577" y="10"/>
                  </a:lnTo>
                  <a:lnTo>
                    <a:pt x="553" y="6"/>
                  </a:lnTo>
                  <a:lnTo>
                    <a:pt x="531" y="2"/>
                  </a:lnTo>
                  <a:lnTo>
                    <a:pt x="508" y="0"/>
                  </a:lnTo>
                  <a:lnTo>
                    <a:pt x="486" y="0"/>
                  </a:lnTo>
                  <a:lnTo>
                    <a:pt x="462" y="0"/>
                  </a:lnTo>
                  <a:lnTo>
                    <a:pt x="440" y="0"/>
                  </a:lnTo>
                  <a:lnTo>
                    <a:pt x="417" y="2"/>
                  </a:lnTo>
                  <a:lnTo>
                    <a:pt x="394" y="5"/>
                  </a:lnTo>
                  <a:lnTo>
                    <a:pt x="372" y="10"/>
                  </a:lnTo>
                  <a:lnTo>
                    <a:pt x="350" y="15"/>
                  </a:lnTo>
                  <a:lnTo>
                    <a:pt x="328" y="22"/>
                  </a:lnTo>
                  <a:lnTo>
                    <a:pt x="307" y="28"/>
                  </a:lnTo>
                  <a:lnTo>
                    <a:pt x="286" y="37"/>
                  </a:lnTo>
                  <a:lnTo>
                    <a:pt x="265" y="46"/>
                  </a:lnTo>
                  <a:lnTo>
                    <a:pt x="245" y="57"/>
                  </a:lnTo>
                  <a:lnTo>
                    <a:pt x="225" y="69"/>
                  </a:lnTo>
                  <a:lnTo>
                    <a:pt x="205" y="82"/>
                  </a:lnTo>
                  <a:lnTo>
                    <a:pt x="187" y="95"/>
                  </a:lnTo>
                  <a:lnTo>
                    <a:pt x="169" y="109"/>
                  </a:lnTo>
                  <a:lnTo>
                    <a:pt x="152" y="125"/>
                  </a:lnTo>
                  <a:lnTo>
                    <a:pt x="135" y="140"/>
                  </a:lnTo>
                  <a:lnTo>
                    <a:pt x="119" y="157"/>
                  </a:lnTo>
                  <a:lnTo>
                    <a:pt x="104" y="175"/>
                  </a:lnTo>
                  <a:lnTo>
                    <a:pt x="89" y="195"/>
                  </a:lnTo>
                  <a:lnTo>
                    <a:pt x="76" y="214"/>
                  </a:lnTo>
                  <a:lnTo>
                    <a:pt x="63" y="235"/>
                  </a:lnTo>
                  <a:lnTo>
                    <a:pt x="63" y="235"/>
                  </a:lnTo>
                  <a:lnTo>
                    <a:pt x="52" y="256"/>
                  </a:lnTo>
                  <a:lnTo>
                    <a:pt x="41" y="278"/>
                  </a:lnTo>
                  <a:lnTo>
                    <a:pt x="32" y="300"/>
                  </a:lnTo>
                  <a:lnTo>
                    <a:pt x="24" y="323"/>
                  </a:lnTo>
                  <a:lnTo>
                    <a:pt x="17" y="345"/>
                  </a:lnTo>
                  <a:lnTo>
                    <a:pt x="11" y="367"/>
                  </a:lnTo>
                  <a:lnTo>
                    <a:pt x="7" y="390"/>
                  </a:lnTo>
                  <a:lnTo>
                    <a:pt x="3" y="413"/>
                  </a:lnTo>
                  <a:lnTo>
                    <a:pt x="1" y="436"/>
                  </a:lnTo>
                  <a:lnTo>
                    <a:pt x="0" y="458"/>
                  </a:lnTo>
                  <a:lnTo>
                    <a:pt x="0" y="482"/>
                  </a:lnTo>
                  <a:lnTo>
                    <a:pt x="1" y="504"/>
                  </a:lnTo>
                  <a:lnTo>
                    <a:pt x="3" y="527"/>
                  </a:lnTo>
                  <a:lnTo>
                    <a:pt x="6" y="549"/>
                  </a:lnTo>
                  <a:lnTo>
                    <a:pt x="10" y="571"/>
                  </a:lnTo>
                  <a:lnTo>
                    <a:pt x="17" y="594"/>
                  </a:lnTo>
                  <a:lnTo>
                    <a:pt x="23" y="616"/>
                  </a:lnTo>
                  <a:lnTo>
                    <a:pt x="30" y="637"/>
                  </a:lnTo>
                  <a:lnTo>
                    <a:pt x="39" y="657"/>
                  </a:lnTo>
                  <a:lnTo>
                    <a:pt x="48" y="678"/>
                  </a:lnTo>
                  <a:lnTo>
                    <a:pt x="58" y="699"/>
                  </a:lnTo>
                  <a:lnTo>
                    <a:pt x="70" y="719"/>
                  </a:lnTo>
                  <a:lnTo>
                    <a:pt x="82" y="738"/>
                  </a:lnTo>
                  <a:lnTo>
                    <a:pt x="96" y="756"/>
                  </a:lnTo>
                  <a:lnTo>
                    <a:pt x="110" y="775"/>
                  </a:lnTo>
                  <a:lnTo>
                    <a:pt x="125" y="792"/>
                  </a:lnTo>
                  <a:lnTo>
                    <a:pt x="142" y="809"/>
                  </a:lnTo>
                  <a:lnTo>
                    <a:pt x="159" y="824"/>
                  </a:lnTo>
                  <a:lnTo>
                    <a:pt x="177" y="840"/>
                  </a:lnTo>
                  <a:lnTo>
                    <a:pt x="195" y="854"/>
                  </a:lnTo>
                  <a:lnTo>
                    <a:pt x="216" y="869"/>
                  </a:lnTo>
                  <a:lnTo>
                    <a:pt x="237" y="880"/>
                  </a:lnTo>
                  <a:lnTo>
                    <a:pt x="237" y="880"/>
                  </a:lnTo>
                  <a:lnTo>
                    <a:pt x="258" y="892"/>
                  </a:lnTo>
                  <a:lnTo>
                    <a:pt x="280" y="902"/>
                  </a:lnTo>
                  <a:lnTo>
                    <a:pt x="301" y="912"/>
                  </a:lnTo>
                  <a:lnTo>
                    <a:pt x="324" y="919"/>
                  </a:lnTo>
                  <a:lnTo>
                    <a:pt x="346" y="927"/>
                  </a:lnTo>
                  <a:lnTo>
                    <a:pt x="368" y="932"/>
                  </a:lnTo>
                  <a:lnTo>
                    <a:pt x="392" y="938"/>
                  </a:lnTo>
                  <a:lnTo>
                    <a:pt x="414" y="940"/>
                  </a:lnTo>
                  <a:lnTo>
                    <a:pt x="437" y="943"/>
                  </a:lnTo>
                  <a:lnTo>
                    <a:pt x="460" y="944"/>
                  </a:lnTo>
                  <a:lnTo>
                    <a:pt x="483" y="944"/>
                  </a:lnTo>
                  <a:lnTo>
                    <a:pt x="505" y="943"/>
                  </a:lnTo>
                  <a:lnTo>
                    <a:pt x="529" y="940"/>
                  </a:lnTo>
                  <a:lnTo>
                    <a:pt x="551" y="938"/>
                  </a:lnTo>
                  <a:lnTo>
                    <a:pt x="573" y="934"/>
                  </a:lnTo>
                  <a:lnTo>
                    <a:pt x="595" y="927"/>
                  </a:lnTo>
                  <a:lnTo>
                    <a:pt x="616" y="922"/>
                  </a:lnTo>
                  <a:lnTo>
                    <a:pt x="638" y="914"/>
                  </a:lnTo>
                  <a:lnTo>
                    <a:pt x="659" y="905"/>
                  </a:lnTo>
                  <a:lnTo>
                    <a:pt x="680" y="896"/>
                  </a:lnTo>
                  <a:lnTo>
                    <a:pt x="699" y="885"/>
                  </a:lnTo>
                  <a:lnTo>
                    <a:pt x="720" y="874"/>
                  </a:lnTo>
                  <a:lnTo>
                    <a:pt x="738" y="862"/>
                  </a:lnTo>
                  <a:lnTo>
                    <a:pt x="758" y="848"/>
                  </a:lnTo>
                  <a:lnTo>
                    <a:pt x="776" y="833"/>
                  </a:lnTo>
                  <a:lnTo>
                    <a:pt x="793" y="819"/>
                  </a:lnTo>
                  <a:lnTo>
                    <a:pt x="810" y="802"/>
                  </a:lnTo>
                  <a:lnTo>
                    <a:pt x="826" y="785"/>
                  </a:lnTo>
                  <a:lnTo>
                    <a:pt x="841" y="767"/>
                  </a:lnTo>
                  <a:lnTo>
                    <a:pt x="856" y="749"/>
                  </a:lnTo>
                  <a:lnTo>
                    <a:pt x="869" y="728"/>
                  </a:lnTo>
                  <a:lnTo>
                    <a:pt x="882" y="708"/>
                  </a:lnTo>
                  <a:lnTo>
                    <a:pt x="882" y="70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Freeform 127"/>
            <p:cNvSpPr>
              <a:spLocks/>
            </p:cNvSpPr>
            <p:nvPr userDrawn="1"/>
          </p:nvSpPr>
          <p:spPr bwMode="auto">
            <a:xfrm>
              <a:off x="2187" y="837"/>
              <a:ext cx="216" cy="216"/>
            </a:xfrm>
            <a:custGeom>
              <a:avLst/>
              <a:gdLst>
                <a:gd name="T0" fmla="*/ 817 w 864"/>
                <a:gd name="T1" fmla="*/ 628 h 864"/>
                <a:gd name="T2" fmla="*/ 842 w 864"/>
                <a:gd name="T3" fmla="*/ 568 h 864"/>
                <a:gd name="T4" fmla="*/ 858 w 864"/>
                <a:gd name="T5" fmla="*/ 505 h 864"/>
                <a:gd name="T6" fmla="*/ 864 w 864"/>
                <a:gd name="T7" fmla="*/ 443 h 864"/>
                <a:gd name="T8" fmla="*/ 862 w 864"/>
                <a:gd name="T9" fmla="*/ 380 h 864"/>
                <a:gd name="T10" fmla="*/ 850 w 864"/>
                <a:gd name="T11" fmla="*/ 319 h 864"/>
                <a:gd name="T12" fmla="*/ 829 w 864"/>
                <a:gd name="T13" fmla="*/ 260 h 864"/>
                <a:gd name="T14" fmla="*/ 800 w 864"/>
                <a:gd name="T15" fmla="*/ 206 h 864"/>
                <a:gd name="T16" fmla="*/ 764 w 864"/>
                <a:gd name="T17" fmla="*/ 153 h 864"/>
                <a:gd name="T18" fmla="*/ 720 w 864"/>
                <a:gd name="T19" fmla="*/ 108 h 864"/>
                <a:gd name="T20" fmla="*/ 668 w 864"/>
                <a:gd name="T21" fmla="*/ 69 h 864"/>
                <a:gd name="T22" fmla="*/ 628 w 864"/>
                <a:gd name="T23" fmla="*/ 47 h 864"/>
                <a:gd name="T24" fmla="*/ 569 w 864"/>
                <a:gd name="T25" fmla="*/ 21 h 864"/>
                <a:gd name="T26" fmla="*/ 506 w 864"/>
                <a:gd name="T27" fmla="*/ 5 h 864"/>
                <a:gd name="T28" fmla="*/ 443 w 864"/>
                <a:gd name="T29" fmla="*/ 0 h 864"/>
                <a:gd name="T30" fmla="*/ 381 w 864"/>
                <a:gd name="T31" fmla="*/ 2 h 864"/>
                <a:gd name="T32" fmla="*/ 320 w 864"/>
                <a:gd name="T33" fmla="*/ 14 h 864"/>
                <a:gd name="T34" fmla="*/ 261 w 864"/>
                <a:gd name="T35" fmla="*/ 35 h 864"/>
                <a:gd name="T36" fmla="*/ 206 w 864"/>
                <a:gd name="T37" fmla="*/ 64 h 864"/>
                <a:gd name="T38" fmla="*/ 155 w 864"/>
                <a:gd name="T39" fmla="*/ 100 h 864"/>
                <a:gd name="T40" fmla="*/ 109 w 864"/>
                <a:gd name="T41" fmla="*/ 144 h 864"/>
                <a:gd name="T42" fmla="*/ 69 w 864"/>
                <a:gd name="T43" fmla="*/ 196 h 864"/>
                <a:gd name="T44" fmla="*/ 47 w 864"/>
                <a:gd name="T45" fmla="*/ 234 h 864"/>
                <a:gd name="T46" fmla="*/ 23 w 864"/>
                <a:gd name="T47" fmla="*/ 295 h 864"/>
                <a:gd name="T48" fmla="*/ 7 w 864"/>
                <a:gd name="T49" fmla="*/ 357 h 864"/>
                <a:gd name="T50" fmla="*/ 0 w 864"/>
                <a:gd name="T51" fmla="*/ 419 h 864"/>
                <a:gd name="T52" fmla="*/ 3 w 864"/>
                <a:gd name="T53" fmla="*/ 482 h 864"/>
                <a:gd name="T54" fmla="*/ 15 w 864"/>
                <a:gd name="T55" fmla="*/ 543 h 864"/>
                <a:gd name="T56" fmla="*/ 36 w 864"/>
                <a:gd name="T57" fmla="*/ 602 h 864"/>
                <a:gd name="T58" fmla="*/ 64 w 864"/>
                <a:gd name="T59" fmla="*/ 658 h 864"/>
                <a:gd name="T60" fmla="*/ 101 w 864"/>
                <a:gd name="T61" fmla="*/ 708 h 864"/>
                <a:gd name="T62" fmla="*/ 145 w 864"/>
                <a:gd name="T63" fmla="*/ 754 h 864"/>
                <a:gd name="T64" fmla="*/ 197 w 864"/>
                <a:gd name="T65" fmla="*/ 793 h 864"/>
                <a:gd name="T66" fmla="*/ 236 w 864"/>
                <a:gd name="T67" fmla="*/ 815 h 864"/>
                <a:gd name="T68" fmla="*/ 296 w 864"/>
                <a:gd name="T69" fmla="*/ 841 h 864"/>
                <a:gd name="T70" fmla="*/ 357 w 864"/>
                <a:gd name="T71" fmla="*/ 857 h 864"/>
                <a:gd name="T72" fmla="*/ 420 w 864"/>
                <a:gd name="T73" fmla="*/ 864 h 864"/>
                <a:gd name="T74" fmla="*/ 483 w 864"/>
                <a:gd name="T75" fmla="*/ 860 h 864"/>
                <a:gd name="T76" fmla="*/ 544 w 864"/>
                <a:gd name="T77" fmla="*/ 848 h 864"/>
                <a:gd name="T78" fmla="*/ 602 w 864"/>
                <a:gd name="T79" fmla="*/ 828 h 864"/>
                <a:gd name="T80" fmla="*/ 658 w 864"/>
                <a:gd name="T81" fmla="*/ 800 h 864"/>
                <a:gd name="T82" fmla="*/ 709 w 864"/>
                <a:gd name="T83" fmla="*/ 763 h 864"/>
                <a:gd name="T84" fmla="*/ 755 w 864"/>
                <a:gd name="T85" fmla="*/ 718 h 864"/>
                <a:gd name="T86" fmla="*/ 795 w 864"/>
                <a:gd name="T87" fmla="*/ 667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806" y="647"/>
                  </a:moveTo>
                  <a:lnTo>
                    <a:pt x="806" y="647"/>
                  </a:lnTo>
                  <a:lnTo>
                    <a:pt x="817" y="628"/>
                  </a:lnTo>
                  <a:lnTo>
                    <a:pt x="827" y="608"/>
                  </a:lnTo>
                  <a:lnTo>
                    <a:pt x="834" y="587"/>
                  </a:lnTo>
                  <a:lnTo>
                    <a:pt x="842" y="568"/>
                  </a:lnTo>
                  <a:lnTo>
                    <a:pt x="849" y="547"/>
                  </a:lnTo>
                  <a:lnTo>
                    <a:pt x="854" y="526"/>
                  </a:lnTo>
                  <a:lnTo>
                    <a:pt x="858" y="505"/>
                  </a:lnTo>
                  <a:lnTo>
                    <a:pt x="860" y="484"/>
                  </a:lnTo>
                  <a:lnTo>
                    <a:pt x="863" y="464"/>
                  </a:lnTo>
                  <a:lnTo>
                    <a:pt x="864" y="443"/>
                  </a:lnTo>
                  <a:lnTo>
                    <a:pt x="864" y="422"/>
                  </a:lnTo>
                  <a:lnTo>
                    <a:pt x="863" y="401"/>
                  </a:lnTo>
                  <a:lnTo>
                    <a:pt x="862" y="380"/>
                  </a:lnTo>
                  <a:lnTo>
                    <a:pt x="858" y="359"/>
                  </a:lnTo>
                  <a:lnTo>
                    <a:pt x="854" y="340"/>
                  </a:lnTo>
                  <a:lnTo>
                    <a:pt x="850" y="319"/>
                  </a:lnTo>
                  <a:lnTo>
                    <a:pt x="843" y="299"/>
                  </a:lnTo>
                  <a:lnTo>
                    <a:pt x="837" y="280"/>
                  </a:lnTo>
                  <a:lnTo>
                    <a:pt x="829" y="260"/>
                  </a:lnTo>
                  <a:lnTo>
                    <a:pt x="820" y="242"/>
                  </a:lnTo>
                  <a:lnTo>
                    <a:pt x="811" y="224"/>
                  </a:lnTo>
                  <a:lnTo>
                    <a:pt x="800" y="206"/>
                  </a:lnTo>
                  <a:lnTo>
                    <a:pt x="789" y="187"/>
                  </a:lnTo>
                  <a:lnTo>
                    <a:pt x="777" y="170"/>
                  </a:lnTo>
                  <a:lnTo>
                    <a:pt x="764" y="153"/>
                  </a:lnTo>
                  <a:lnTo>
                    <a:pt x="750" y="138"/>
                  </a:lnTo>
                  <a:lnTo>
                    <a:pt x="735" y="123"/>
                  </a:lnTo>
                  <a:lnTo>
                    <a:pt x="720" y="108"/>
                  </a:lnTo>
                  <a:lnTo>
                    <a:pt x="703" y="95"/>
                  </a:lnTo>
                  <a:lnTo>
                    <a:pt x="686" y="81"/>
                  </a:lnTo>
                  <a:lnTo>
                    <a:pt x="668" y="69"/>
                  </a:lnTo>
                  <a:lnTo>
                    <a:pt x="648" y="57"/>
                  </a:lnTo>
                  <a:lnTo>
                    <a:pt x="648" y="57"/>
                  </a:lnTo>
                  <a:lnTo>
                    <a:pt x="628" y="47"/>
                  </a:lnTo>
                  <a:lnTo>
                    <a:pt x="609" y="38"/>
                  </a:lnTo>
                  <a:lnTo>
                    <a:pt x="588" y="28"/>
                  </a:lnTo>
                  <a:lnTo>
                    <a:pt x="569" y="21"/>
                  </a:lnTo>
                  <a:lnTo>
                    <a:pt x="548" y="15"/>
                  </a:lnTo>
                  <a:lnTo>
                    <a:pt x="527" y="10"/>
                  </a:lnTo>
                  <a:lnTo>
                    <a:pt x="506" y="5"/>
                  </a:lnTo>
                  <a:lnTo>
                    <a:pt x="485" y="2"/>
                  </a:lnTo>
                  <a:lnTo>
                    <a:pt x="464" y="0"/>
                  </a:lnTo>
                  <a:lnTo>
                    <a:pt x="443" y="0"/>
                  </a:lnTo>
                  <a:lnTo>
                    <a:pt x="423" y="0"/>
                  </a:lnTo>
                  <a:lnTo>
                    <a:pt x="402" y="0"/>
                  </a:lnTo>
                  <a:lnTo>
                    <a:pt x="381" y="2"/>
                  </a:lnTo>
                  <a:lnTo>
                    <a:pt x="361" y="5"/>
                  </a:lnTo>
                  <a:lnTo>
                    <a:pt x="340" y="9"/>
                  </a:lnTo>
                  <a:lnTo>
                    <a:pt x="320" y="14"/>
                  </a:lnTo>
                  <a:lnTo>
                    <a:pt x="300" y="19"/>
                  </a:lnTo>
                  <a:lnTo>
                    <a:pt x="281" y="27"/>
                  </a:lnTo>
                  <a:lnTo>
                    <a:pt x="261" y="35"/>
                  </a:lnTo>
                  <a:lnTo>
                    <a:pt x="243" y="43"/>
                  </a:lnTo>
                  <a:lnTo>
                    <a:pt x="224" y="53"/>
                  </a:lnTo>
                  <a:lnTo>
                    <a:pt x="206" y="64"/>
                  </a:lnTo>
                  <a:lnTo>
                    <a:pt x="188" y="74"/>
                  </a:lnTo>
                  <a:lnTo>
                    <a:pt x="171" y="87"/>
                  </a:lnTo>
                  <a:lnTo>
                    <a:pt x="155" y="100"/>
                  </a:lnTo>
                  <a:lnTo>
                    <a:pt x="138" y="113"/>
                  </a:lnTo>
                  <a:lnTo>
                    <a:pt x="124" y="129"/>
                  </a:lnTo>
                  <a:lnTo>
                    <a:pt x="109" y="144"/>
                  </a:lnTo>
                  <a:lnTo>
                    <a:pt x="95" y="161"/>
                  </a:lnTo>
                  <a:lnTo>
                    <a:pt x="82" y="178"/>
                  </a:lnTo>
                  <a:lnTo>
                    <a:pt x="69" y="196"/>
                  </a:lnTo>
                  <a:lnTo>
                    <a:pt x="58" y="215"/>
                  </a:lnTo>
                  <a:lnTo>
                    <a:pt x="58" y="215"/>
                  </a:lnTo>
                  <a:lnTo>
                    <a:pt x="47" y="234"/>
                  </a:lnTo>
                  <a:lnTo>
                    <a:pt x="38" y="255"/>
                  </a:lnTo>
                  <a:lnTo>
                    <a:pt x="29" y="275"/>
                  </a:lnTo>
                  <a:lnTo>
                    <a:pt x="23" y="295"/>
                  </a:lnTo>
                  <a:lnTo>
                    <a:pt x="16" y="315"/>
                  </a:lnTo>
                  <a:lnTo>
                    <a:pt x="11" y="336"/>
                  </a:lnTo>
                  <a:lnTo>
                    <a:pt x="7" y="357"/>
                  </a:lnTo>
                  <a:lnTo>
                    <a:pt x="3" y="378"/>
                  </a:lnTo>
                  <a:lnTo>
                    <a:pt x="2" y="398"/>
                  </a:lnTo>
                  <a:lnTo>
                    <a:pt x="0" y="419"/>
                  </a:lnTo>
                  <a:lnTo>
                    <a:pt x="0" y="440"/>
                  </a:lnTo>
                  <a:lnTo>
                    <a:pt x="2" y="461"/>
                  </a:lnTo>
                  <a:lnTo>
                    <a:pt x="3" y="482"/>
                  </a:lnTo>
                  <a:lnTo>
                    <a:pt x="6" y="503"/>
                  </a:lnTo>
                  <a:lnTo>
                    <a:pt x="9" y="523"/>
                  </a:lnTo>
                  <a:lnTo>
                    <a:pt x="15" y="543"/>
                  </a:lnTo>
                  <a:lnTo>
                    <a:pt x="21" y="563"/>
                  </a:lnTo>
                  <a:lnTo>
                    <a:pt x="28" y="582"/>
                  </a:lnTo>
                  <a:lnTo>
                    <a:pt x="36" y="602"/>
                  </a:lnTo>
                  <a:lnTo>
                    <a:pt x="43" y="621"/>
                  </a:lnTo>
                  <a:lnTo>
                    <a:pt x="54" y="639"/>
                  </a:lnTo>
                  <a:lnTo>
                    <a:pt x="64" y="658"/>
                  </a:lnTo>
                  <a:lnTo>
                    <a:pt x="75" y="675"/>
                  </a:lnTo>
                  <a:lnTo>
                    <a:pt x="88" y="692"/>
                  </a:lnTo>
                  <a:lnTo>
                    <a:pt x="101" y="708"/>
                  </a:lnTo>
                  <a:lnTo>
                    <a:pt x="115" y="724"/>
                  </a:lnTo>
                  <a:lnTo>
                    <a:pt x="129" y="740"/>
                  </a:lnTo>
                  <a:lnTo>
                    <a:pt x="145" y="754"/>
                  </a:lnTo>
                  <a:lnTo>
                    <a:pt x="162" y="768"/>
                  </a:lnTo>
                  <a:lnTo>
                    <a:pt x="179" y="781"/>
                  </a:lnTo>
                  <a:lnTo>
                    <a:pt x="197" y="793"/>
                  </a:lnTo>
                  <a:lnTo>
                    <a:pt x="217" y="805"/>
                  </a:lnTo>
                  <a:lnTo>
                    <a:pt x="217" y="805"/>
                  </a:lnTo>
                  <a:lnTo>
                    <a:pt x="236" y="815"/>
                  </a:lnTo>
                  <a:lnTo>
                    <a:pt x="256" y="826"/>
                  </a:lnTo>
                  <a:lnTo>
                    <a:pt x="275" y="834"/>
                  </a:lnTo>
                  <a:lnTo>
                    <a:pt x="296" y="841"/>
                  </a:lnTo>
                  <a:lnTo>
                    <a:pt x="317" y="848"/>
                  </a:lnTo>
                  <a:lnTo>
                    <a:pt x="337" y="853"/>
                  </a:lnTo>
                  <a:lnTo>
                    <a:pt x="357" y="857"/>
                  </a:lnTo>
                  <a:lnTo>
                    <a:pt x="378" y="860"/>
                  </a:lnTo>
                  <a:lnTo>
                    <a:pt x="399" y="862"/>
                  </a:lnTo>
                  <a:lnTo>
                    <a:pt x="420" y="864"/>
                  </a:lnTo>
                  <a:lnTo>
                    <a:pt x="441" y="864"/>
                  </a:lnTo>
                  <a:lnTo>
                    <a:pt x="462" y="862"/>
                  </a:lnTo>
                  <a:lnTo>
                    <a:pt x="483" y="860"/>
                  </a:lnTo>
                  <a:lnTo>
                    <a:pt x="503" y="857"/>
                  </a:lnTo>
                  <a:lnTo>
                    <a:pt x="524" y="853"/>
                  </a:lnTo>
                  <a:lnTo>
                    <a:pt x="544" y="848"/>
                  </a:lnTo>
                  <a:lnTo>
                    <a:pt x="563" y="843"/>
                  </a:lnTo>
                  <a:lnTo>
                    <a:pt x="583" y="836"/>
                  </a:lnTo>
                  <a:lnTo>
                    <a:pt x="602" y="828"/>
                  </a:lnTo>
                  <a:lnTo>
                    <a:pt x="622" y="819"/>
                  </a:lnTo>
                  <a:lnTo>
                    <a:pt x="640" y="810"/>
                  </a:lnTo>
                  <a:lnTo>
                    <a:pt x="658" y="800"/>
                  </a:lnTo>
                  <a:lnTo>
                    <a:pt x="675" y="788"/>
                  </a:lnTo>
                  <a:lnTo>
                    <a:pt x="692" y="776"/>
                  </a:lnTo>
                  <a:lnTo>
                    <a:pt x="709" y="763"/>
                  </a:lnTo>
                  <a:lnTo>
                    <a:pt x="725" y="749"/>
                  </a:lnTo>
                  <a:lnTo>
                    <a:pt x="741" y="735"/>
                  </a:lnTo>
                  <a:lnTo>
                    <a:pt x="755" y="718"/>
                  </a:lnTo>
                  <a:lnTo>
                    <a:pt x="769" y="702"/>
                  </a:lnTo>
                  <a:lnTo>
                    <a:pt x="782" y="684"/>
                  </a:lnTo>
                  <a:lnTo>
                    <a:pt x="795" y="667"/>
                  </a:lnTo>
                  <a:lnTo>
                    <a:pt x="806" y="647"/>
                  </a:lnTo>
                  <a:lnTo>
                    <a:pt x="806" y="6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Freeform 128"/>
            <p:cNvSpPr>
              <a:spLocks/>
            </p:cNvSpPr>
            <p:nvPr userDrawn="1"/>
          </p:nvSpPr>
          <p:spPr bwMode="auto">
            <a:xfrm>
              <a:off x="2070" y="1066"/>
              <a:ext cx="196" cy="196"/>
            </a:xfrm>
            <a:custGeom>
              <a:avLst/>
              <a:gdLst>
                <a:gd name="T0" fmla="*/ 214 w 783"/>
                <a:gd name="T1" fmla="*/ 740 h 783"/>
                <a:gd name="T2" fmla="*/ 268 w 783"/>
                <a:gd name="T3" fmla="*/ 762 h 783"/>
                <a:gd name="T4" fmla="*/ 324 w 783"/>
                <a:gd name="T5" fmla="*/ 776 h 783"/>
                <a:gd name="T6" fmla="*/ 382 w 783"/>
                <a:gd name="T7" fmla="*/ 783 h 783"/>
                <a:gd name="T8" fmla="*/ 438 w 783"/>
                <a:gd name="T9" fmla="*/ 780 h 783"/>
                <a:gd name="T10" fmla="*/ 494 w 783"/>
                <a:gd name="T11" fmla="*/ 769 h 783"/>
                <a:gd name="T12" fmla="*/ 546 w 783"/>
                <a:gd name="T13" fmla="*/ 750 h 783"/>
                <a:gd name="T14" fmla="*/ 597 w 783"/>
                <a:gd name="T15" fmla="*/ 724 h 783"/>
                <a:gd name="T16" fmla="*/ 644 w 783"/>
                <a:gd name="T17" fmla="*/ 692 h 783"/>
                <a:gd name="T18" fmla="*/ 684 w 783"/>
                <a:gd name="T19" fmla="*/ 651 h 783"/>
                <a:gd name="T20" fmla="*/ 720 w 783"/>
                <a:gd name="T21" fmla="*/ 604 h 783"/>
                <a:gd name="T22" fmla="*/ 740 w 783"/>
                <a:gd name="T23" fmla="*/ 569 h 783"/>
                <a:gd name="T24" fmla="*/ 763 w 783"/>
                <a:gd name="T25" fmla="*/ 515 h 783"/>
                <a:gd name="T26" fmla="*/ 778 w 783"/>
                <a:gd name="T27" fmla="*/ 459 h 783"/>
                <a:gd name="T28" fmla="*/ 783 w 783"/>
                <a:gd name="T29" fmla="*/ 401 h 783"/>
                <a:gd name="T30" fmla="*/ 780 w 783"/>
                <a:gd name="T31" fmla="*/ 345 h 783"/>
                <a:gd name="T32" fmla="*/ 770 w 783"/>
                <a:gd name="T33" fmla="*/ 289 h 783"/>
                <a:gd name="T34" fmla="*/ 752 w 783"/>
                <a:gd name="T35" fmla="*/ 237 h 783"/>
                <a:gd name="T36" fmla="*/ 726 w 783"/>
                <a:gd name="T37" fmla="*/ 186 h 783"/>
                <a:gd name="T38" fmla="*/ 692 w 783"/>
                <a:gd name="T39" fmla="*/ 139 h 783"/>
                <a:gd name="T40" fmla="*/ 651 w 783"/>
                <a:gd name="T41" fmla="*/ 99 h 783"/>
                <a:gd name="T42" fmla="*/ 604 w 783"/>
                <a:gd name="T43" fmla="*/ 62 h 783"/>
                <a:gd name="T44" fmla="*/ 569 w 783"/>
                <a:gd name="T45" fmla="*/ 43 h 783"/>
                <a:gd name="T46" fmla="*/ 516 w 783"/>
                <a:gd name="T47" fmla="*/ 19 h 783"/>
                <a:gd name="T48" fmla="*/ 459 w 783"/>
                <a:gd name="T49" fmla="*/ 5 h 783"/>
                <a:gd name="T50" fmla="*/ 403 w 783"/>
                <a:gd name="T51" fmla="*/ 0 h 783"/>
                <a:gd name="T52" fmla="*/ 345 w 783"/>
                <a:gd name="T53" fmla="*/ 3 h 783"/>
                <a:gd name="T54" fmla="*/ 290 w 783"/>
                <a:gd name="T55" fmla="*/ 13 h 783"/>
                <a:gd name="T56" fmla="*/ 237 w 783"/>
                <a:gd name="T57" fmla="*/ 31 h 783"/>
                <a:gd name="T58" fmla="*/ 188 w 783"/>
                <a:gd name="T59" fmla="*/ 57 h 783"/>
                <a:gd name="T60" fmla="*/ 141 w 783"/>
                <a:gd name="T61" fmla="*/ 91 h 783"/>
                <a:gd name="T62" fmla="*/ 99 w 783"/>
                <a:gd name="T63" fmla="*/ 132 h 783"/>
                <a:gd name="T64" fmla="*/ 64 w 783"/>
                <a:gd name="T65" fmla="*/ 178 h 783"/>
                <a:gd name="T66" fmla="*/ 43 w 783"/>
                <a:gd name="T67" fmla="*/ 214 h 783"/>
                <a:gd name="T68" fmla="*/ 21 w 783"/>
                <a:gd name="T69" fmla="*/ 267 h 783"/>
                <a:gd name="T70" fmla="*/ 6 w 783"/>
                <a:gd name="T71" fmla="*/ 324 h 783"/>
                <a:gd name="T72" fmla="*/ 0 w 783"/>
                <a:gd name="T73" fmla="*/ 380 h 783"/>
                <a:gd name="T74" fmla="*/ 2 w 783"/>
                <a:gd name="T75" fmla="*/ 438 h 783"/>
                <a:gd name="T76" fmla="*/ 13 w 783"/>
                <a:gd name="T77" fmla="*/ 492 h 783"/>
                <a:gd name="T78" fmla="*/ 32 w 783"/>
                <a:gd name="T79" fmla="*/ 546 h 783"/>
                <a:gd name="T80" fmla="*/ 58 w 783"/>
                <a:gd name="T81" fmla="*/ 595 h 783"/>
                <a:gd name="T82" fmla="*/ 91 w 783"/>
                <a:gd name="T83" fmla="*/ 642 h 783"/>
                <a:gd name="T84" fmla="*/ 131 w 783"/>
                <a:gd name="T85" fmla="*/ 684 h 783"/>
                <a:gd name="T86" fmla="*/ 178 w 783"/>
                <a:gd name="T87" fmla="*/ 71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197" y="730"/>
                  </a:moveTo>
                  <a:lnTo>
                    <a:pt x="197" y="730"/>
                  </a:lnTo>
                  <a:lnTo>
                    <a:pt x="214" y="740"/>
                  </a:lnTo>
                  <a:lnTo>
                    <a:pt x="232" y="748"/>
                  </a:lnTo>
                  <a:lnTo>
                    <a:pt x="250" y="756"/>
                  </a:lnTo>
                  <a:lnTo>
                    <a:pt x="268" y="762"/>
                  </a:lnTo>
                  <a:lnTo>
                    <a:pt x="287" y="769"/>
                  </a:lnTo>
                  <a:lnTo>
                    <a:pt x="306" y="773"/>
                  </a:lnTo>
                  <a:lnTo>
                    <a:pt x="324" y="776"/>
                  </a:lnTo>
                  <a:lnTo>
                    <a:pt x="344" y="779"/>
                  </a:lnTo>
                  <a:lnTo>
                    <a:pt x="362" y="782"/>
                  </a:lnTo>
                  <a:lnTo>
                    <a:pt x="382" y="783"/>
                  </a:lnTo>
                  <a:lnTo>
                    <a:pt x="400" y="783"/>
                  </a:lnTo>
                  <a:lnTo>
                    <a:pt x="419" y="782"/>
                  </a:lnTo>
                  <a:lnTo>
                    <a:pt x="438" y="780"/>
                  </a:lnTo>
                  <a:lnTo>
                    <a:pt x="456" y="778"/>
                  </a:lnTo>
                  <a:lnTo>
                    <a:pt x="475" y="774"/>
                  </a:lnTo>
                  <a:lnTo>
                    <a:pt x="494" y="769"/>
                  </a:lnTo>
                  <a:lnTo>
                    <a:pt x="511" y="763"/>
                  </a:lnTo>
                  <a:lnTo>
                    <a:pt x="529" y="758"/>
                  </a:lnTo>
                  <a:lnTo>
                    <a:pt x="546" y="750"/>
                  </a:lnTo>
                  <a:lnTo>
                    <a:pt x="564" y="743"/>
                  </a:lnTo>
                  <a:lnTo>
                    <a:pt x="580" y="735"/>
                  </a:lnTo>
                  <a:lnTo>
                    <a:pt x="597" y="724"/>
                  </a:lnTo>
                  <a:lnTo>
                    <a:pt x="612" y="714"/>
                  </a:lnTo>
                  <a:lnTo>
                    <a:pt x="628" y="703"/>
                  </a:lnTo>
                  <a:lnTo>
                    <a:pt x="644" y="692"/>
                  </a:lnTo>
                  <a:lnTo>
                    <a:pt x="658" y="679"/>
                  </a:lnTo>
                  <a:lnTo>
                    <a:pt x="671" y="666"/>
                  </a:lnTo>
                  <a:lnTo>
                    <a:pt x="684" y="651"/>
                  </a:lnTo>
                  <a:lnTo>
                    <a:pt x="697" y="636"/>
                  </a:lnTo>
                  <a:lnTo>
                    <a:pt x="709" y="620"/>
                  </a:lnTo>
                  <a:lnTo>
                    <a:pt x="720" y="604"/>
                  </a:lnTo>
                  <a:lnTo>
                    <a:pt x="731" y="586"/>
                  </a:lnTo>
                  <a:lnTo>
                    <a:pt x="731" y="586"/>
                  </a:lnTo>
                  <a:lnTo>
                    <a:pt x="740" y="569"/>
                  </a:lnTo>
                  <a:lnTo>
                    <a:pt x="749" y="551"/>
                  </a:lnTo>
                  <a:lnTo>
                    <a:pt x="757" y="533"/>
                  </a:lnTo>
                  <a:lnTo>
                    <a:pt x="763" y="515"/>
                  </a:lnTo>
                  <a:lnTo>
                    <a:pt x="769" y="496"/>
                  </a:lnTo>
                  <a:lnTo>
                    <a:pt x="774" y="477"/>
                  </a:lnTo>
                  <a:lnTo>
                    <a:pt x="778" y="459"/>
                  </a:lnTo>
                  <a:lnTo>
                    <a:pt x="780" y="439"/>
                  </a:lnTo>
                  <a:lnTo>
                    <a:pt x="782" y="421"/>
                  </a:lnTo>
                  <a:lnTo>
                    <a:pt x="783" y="401"/>
                  </a:lnTo>
                  <a:lnTo>
                    <a:pt x="783" y="383"/>
                  </a:lnTo>
                  <a:lnTo>
                    <a:pt x="783" y="363"/>
                  </a:lnTo>
                  <a:lnTo>
                    <a:pt x="780" y="345"/>
                  </a:lnTo>
                  <a:lnTo>
                    <a:pt x="778" y="327"/>
                  </a:lnTo>
                  <a:lnTo>
                    <a:pt x="774" y="307"/>
                  </a:lnTo>
                  <a:lnTo>
                    <a:pt x="770" y="289"/>
                  </a:lnTo>
                  <a:lnTo>
                    <a:pt x="765" y="272"/>
                  </a:lnTo>
                  <a:lnTo>
                    <a:pt x="758" y="254"/>
                  </a:lnTo>
                  <a:lnTo>
                    <a:pt x="752" y="237"/>
                  </a:lnTo>
                  <a:lnTo>
                    <a:pt x="744" y="219"/>
                  </a:lnTo>
                  <a:lnTo>
                    <a:pt x="735" y="203"/>
                  </a:lnTo>
                  <a:lnTo>
                    <a:pt x="726" y="186"/>
                  </a:lnTo>
                  <a:lnTo>
                    <a:pt x="715" y="171"/>
                  </a:lnTo>
                  <a:lnTo>
                    <a:pt x="705" y="155"/>
                  </a:lnTo>
                  <a:lnTo>
                    <a:pt x="692" y="139"/>
                  </a:lnTo>
                  <a:lnTo>
                    <a:pt x="680" y="125"/>
                  </a:lnTo>
                  <a:lnTo>
                    <a:pt x="666" y="112"/>
                  </a:lnTo>
                  <a:lnTo>
                    <a:pt x="651" y="99"/>
                  </a:lnTo>
                  <a:lnTo>
                    <a:pt x="637" y="86"/>
                  </a:lnTo>
                  <a:lnTo>
                    <a:pt x="621" y="74"/>
                  </a:lnTo>
                  <a:lnTo>
                    <a:pt x="604" y="62"/>
                  </a:lnTo>
                  <a:lnTo>
                    <a:pt x="588" y="52"/>
                  </a:lnTo>
                  <a:lnTo>
                    <a:pt x="588" y="52"/>
                  </a:lnTo>
                  <a:lnTo>
                    <a:pt x="569" y="43"/>
                  </a:lnTo>
                  <a:lnTo>
                    <a:pt x="552" y="34"/>
                  </a:lnTo>
                  <a:lnTo>
                    <a:pt x="534" y="26"/>
                  </a:lnTo>
                  <a:lnTo>
                    <a:pt x="516" y="19"/>
                  </a:lnTo>
                  <a:lnTo>
                    <a:pt x="496" y="14"/>
                  </a:lnTo>
                  <a:lnTo>
                    <a:pt x="478" y="9"/>
                  </a:lnTo>
                  <a:lnTo>
                    <a:pt x="459" y="5"/>
                  </a:lnTo>
                  <a:lnTo>
                    <a:pt x="440" y="3"/>
                  </a:lnTo>
                  <a:lnTo>
                    <a:pt x="421" y="0"/>
                  </a:lnTo>
                  <a:lnTo>
                    <a:pt x="403" y="0"/>
                  </a:lnTo>
                  <a:lnTo>
                    <a:pt x="383" y="0"/>
                  </a:lnTo>
                  <a:lnTo>
                    <a:pt x="365" y="0"/>
                  </a:lnTo>
                  <a:lnTo>
                    <a:pt x="345" y="3"/>
                  </a:lnTo>
                  <a:lnTo>
                    <a:pt x="327" y="5"/>
                  </a:lnTo>
                  <a:lnTo>
                    <a:pt x="309" y="9"/>
                  </a:lnTo>
                  <a:lnTo>
                    <a:pt x="290" y="13"/>
                  </a:lnTo>
                  <a:lnTo>
                    <a:pt x="272" y="18"/>
                  </a:lnTo>
                  <a:lnTo>
                    <a:pt x="255" y="25"/>
                  </a:lnTo>
                  <a:lnTo>
                    <a:pt x="237" y="31"/>
                  </a:lnTo>
                  <a:lnTo>
                    <a:pt x="220" y="39"/>
                  </a:lnTo>
                  <a:lnTo>
                    <a:pt x="203" y="48"/>
                  </a:lnTo>
                  <a:lnTo>
                    <a:pt x="188" y="57"/>
                  </a:lnTo>
                  <a:lnTo>
                    <a:pt x="171" y="68"/>
                  </a:lnTo>
                  <a:lnTo>
                    <a:pt x="155" y="78"/>
                  </a:lnTo>
                  <a:lnTo>
                    <a:pt x="141" y="91"/>
                  </a:lnTo>
                  <a:lnTo>
                    <a:pt x="126" y="103"/>
                  </a:lnTo>
                  <a:lnTo>
                    <a:pt x="112" y="117"/>
                  </a:lnTo>
                  <a:lnTo>
                    <a:pt x="99" y="132"/>
                  </a:lnTo>
                  <a:lnTo>
                    <a:pt x="86" y="146"/>
                  </a:lnTo>
                  <a:lnTo>
                    <a:pt x="74" y="161"/>
                  </a:lnTo>
                  <a:lnTo>
                    <a:pt x="64" y="178"/>
                  </a:lnTo>
                  <a:lnTo>
                    <a:pt x="53" y="195"/>
                  </a:lnTo>
                  <a:lnTo>
                    <a:pt x="53" y="195"/>
                  </a:lnTo>
                  <a:lnTo>
                    <a:pt x="43" y="214"/>
                  </a:lnTo>
                  <a:lnTo>
                    <a:pt x="35" y="231"/>
                  </a:lnTo>
                  <a:lnTo>
                    <a:pt x="27" y="249"/>
                  </a:lnTo>
                  <a:lnTo>
                    <a:pt x="21" y="267"/>
                  </a:lnTo>
                  <a:lnTo>
                    <a:pt x="14" y="287"/>
                  </a:lnTo>
                  <a:lnTo>
                    <a:pt x="10" y="305"/>
                  </a:lnTo>
                  <a:lnTo>
                    <a:pt x="6" y="324"/>
                  </a:lnTo>
                  <a:lnTo>
                    <a:pt x="2" y="343"/>
                  </a:lnTo>
                  <a:lnTo>
                    <a:pt x="1" y="362"/>
                  </a:lnTo>
                  <a:lnTo>
                    <a:pt x="0" y="380"/>
                  </a:lnTo>
                  <a:lnTo>
                    <a:pt x="0" y="400"/>
                  </a:lnTo>
                  <a:lnTo>
                    <a:pt x="1" y="418"/>
                  </a:lnTo>
                  <a:lnTo>
                    <a:pt x="2" y="438"/>
                  </a:lnTo>
                  <a:lnTo>
                    <a:pt x="5" y="456"/>
                  </a:lnTo>
                  <a:lnTo>
                    <a:pt x="9" y="474"/>
                  </a:lnTo>
                  <a:lnTo>
                    <a:pt x="13" y="492"/>
                  </a:lnTo>
                  <a:lnTo>
                    <a:pt x="19" y="511"/>
                  </a:lnTo>
                  <a:lnTo>
                    <a:pt x="25" y="528"/>
                  </a:lnTo>
                  <a:lnTo>
                    <a:pt x="32" y="546"/>
                  </a:lnTo>
                  <a:lnTo>
                    <a:pt x="40" y="563"/>
                  </a:lnTo>
                  <a:lnTo>
                    <a:pt x="48" y="580"/>
                  </a:lnTo>
                  <a:lnTo>
                    <a:pt x="58" y="595"/>
                  </a:lnTo>
                  <a:lnTo>
                    <a:pt x="68" y="612"/>
                  </a:lnTo>
                  <a:lnTo>
                    <a:pt x="79" y="628"/>
                  </a:lnTo>
                  <a:lnTo>
                    <a:pt x="91" y="642"/>
                  </a:lnTo>
                  <a:lnTo>
                    <a:pt x="104" y="657"/>
                  </a:lnTo>
                  <a:lnTo>
                    <a:pt x="117" y="671"/>
                  </a:lnTo>
                  <a:lnTo>
                    <a:pt x="131" y="684"/>
                  </a:lnTo>
                  <a:lnTo>
                    <a:pt x="147" y="697"/>
                  </a:lnTo>
                  <a:lnTo>
                    <a:pt x="163" y="709"/>
                  </a:lnTo>
                  <a:lnTo>
                    <a:pt x="178" y="719"/>
                  </a:lnTo>
                  <a:lnTo>
                    <a:pt x="197" y="730"/>
                  </a:lnTo>
                  <a:lnTo>
                    <a:pt x="197"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Freeform 129"/>
            <p:cNvSpPr>
              <a:spLocks/>
            </p:cNvSpPr>
            <p:nvPr userDrawn="1"/>
          </p:nvSpPr>
          <p:spPr bwMode="auto">
            <a:xfrm>
              <a:off x="1954" y="1296"/>
              <a:ext cx="175" cy="175"/>
            </a:xfrm>
            <a:custGeom>
              <a:avLst/>
              <a:gdLst>
                <a:gd name="T0" fmla="*/ 663 w 702"/>
                <a:gd name="T1" fmla="*/ 511 h 702"/>
                <a:gd name="T2" fmla="*/ 684 w 702"/>
                <a:gd name="T3" fmla="*/ 461 h 702"/>
                <a:gd name="T4" fmla="*/ 697 w 702"/>
                <a:gd name="T5" fmla="*/ 412 h 702"/>
                <a:gd name="T6" fmla="*/ 702 w 702"/>
                <a:gd name="T7" fmla="*/ 360 h 702"/>
                <a:gd name="T8" fmla="*/ 699 w 702"/>
                <a:gd name="T9" fmla="*/ 310 h 702"/>
                <a:gd name="T10" fmla="*/ 689 w 702"/>
                <a:gd name="T11" fmla="*/ 261 h 702"/>
                <a:gd name="T12" fmla="*/ 673 w 702"/>
                <a:gd name="T13" fmla="*/ 213 h 702"/>
                <a:gd name="T14" fmla="*/ 650 w 702"/>
                <a:gd name="T15" fmla="*/ 167 h 702"/>
                <a:gd name="T16" fmla="*/ 620 w 702"/>
                <a:gd name="T17" fmla="*/ 125 h 702"/>
                <a:gd name="T18" fmla="*/ 583 w 702"/>
                <a:gd name="T19" fmla="*/ 89 h 702"/>
                <a:gd name="T20" fmla="*/ 542 w 702"/>
                <a:gd name="T21" fmla="*/ 56 h 702"/>
                <a:gd name="T22" fmla="*/ 510 w 702"/>
                <a:gd name="T23" fmla="*/ 38 h 702"/>
                <a:gd name="T24" fmla="*/ 461 w 702"/>
                <a:gd name="T25" fmla="*/ 18 h 702"/>
                <a:gd name="T26" fmla="*/ 410 w 702"/>
                <a:gd name="T27" fmla="*/ 5 h 702"/>
                <a:gd name="T28" fmla="*/ 359 w 702"/>
                <a:gd name="T29" fmla="*/ 0 h 702"/>
                <a:gd name="T30" fmla="*/ 310 w 702"/>
                <a:gd name="T31" fmla="*/ 3 h 702"/>
                <a:gd name="T32" fmla="*/ 259 w 702"/>
                <a:gd name="T33" fmla="*/ 12 h 702"/>
                <a:gd name="T34" fmla="*/ 212 w 702"/>
                <a:gd name="T35" fmla="*/ 29 h 702"/>
                <a:gd name="T36" fmla="*/ 166 w 702"/>
                <a:gd name="T37" fmla="*/ 52 h 702"/>
                <a:gd name="T38" fmla="*/ 125 w 702"/>
                <a:gd name="T39" fmla="*/ 81 h 702"/>
                <a:gd name="T40" fmla="*/ 88 w 702"/>
                <a:gd name="T41" fmla="*/ 117 h 702"/>
                <a:gd name="T42" fmla="*/ 56 w 702"/>
                <a:gd name="T43" fmla="*/ 160 h 702"/>
                <a:gd name="T44" fmla="*/ 37 w 702"/>
                <a:gd name="T45" fmla="*/ 192 h 702"/>
                <a:gd name="T46" fmla="*/ 17 w 702"/>
                <a:gd name="T47" fmla="*/ 240 h 702"/>
                <a:gd name="T48" fmla="*/ 5 w 702"/>
                <a:gd name="T49" fmla="*/ 291 h 702"/>
                <a:gd name="T50" fmla="*/ 0 w 702"/>
                <a:gd name="T51" fmla="*/ 341 h 702"/>
                <a:gd name="T52" fmla="*/ 2 w 702"/>
                <a:gd name="T53" fmla="*/ 392 h 702"/>
                <a:gd name="T54" fmla="*/ 11 w 702"/>
                <a:gd name="T55" fmla="*/ 442 h 702"/>
                <a:gd name="T56" fmla="*/ 28 w 702"/>
                <a:gd name="T57" fmla="*/ 490 h 702"/>
                <a:gd name="T58" fmla="*/ 52 w 702"/>
                <a:gd name="T59" fmla="*/ 534 h 702"/>
                <a:gd name="T60" fmla="*/ 80 w 702"/>
                <a:gd name="T61" fmla="*/ 576 h 702"/>
                <a:gd name="T62" fmla="*/ 117 w 702"/>
                <a:gd name="T63" fmla="*/ 614 h 702"/>
                <a:gd name="T64" fmla="*/ 160 w 702"/>
                <a:gd name="T65" fmla="*/ 645 h 702"/>
                <a:gd name="T66" fmla="*/ 191 w 702"/>
                <a:gd name="T67" fmla="*/ 663 h 702"/>
                <a:gd name="T68" fmla="*/ 239 w 702"/>
                <a:gd name="T69" fmla="*/ 684 h 702"/>
                <a:gd name="T70" fmla="*/ 290 w 702"/>
                <a:gd name="T71" fmla="*/ 697 h 702"/>
                <a:gd name="T72" fmla="*/ 341 w 702"/>
                <a:gd name="T73" fmla="*/ 702 h 702"/>
                <a:gd name="T74" fmla="*/ 392 w 702"/>
                <a:gd name="T75" fmla="*/ 700 h 702"/>
                <a:gd name="T76" fmla="*/ 441 w 702"/>
                <a:gd name="T77" fmla="*/ 689 h 702"/>
                <a:gd name="T78" fmla="*/ 490 w 702"/>
                <a:gd name="T79" fmla="*/ 674 h 702"/>
                <a:gd name="T80" fmla="*/ 534 w 702"/>
                <a:gd name="T81" fmla="*/ 650 h 702"/>
                <a:gd name="T82" fmla="*/ 576 w 702"/>
                <a:gd name="T83" fmla="*/ 620 h 702"/>
                <a:gd name="T84" fmla="*/ 613 w 702"/>
                <a:gd name="T85" fmla="*/ 584 h 702"/>
                <a:gd name="T86" fmla="*/ 645 w 702"/>
                <a:gd name="T87" fmla="*/ 54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4" y="526"/>
                  </a:moveTo>
                  <a:lnTo>
                    <a:pt x="654" y="526"/>
                  </a:lnTo>
                  <a:lnTo>
                    <a:pt x="663" y="511"/>
                  </a:lnTo>
                  <a:lnTo>
                    <a:pt x="671" y="494"/>
                  </a:lnTo>
                  <a:lnTo>
                    <a:pt x="677" y="478"/>
                  </a:lnTo>
                  <a:lnTo>
                    <a:pt x="684" y="461"/>
                  </a:lnTo>
                  <a:lnTo>
                    <a:pt x="689" y="444"/>
                  </a:lnTo>
                  <a:lnTo>
                    <a:pt x="693" y="427"/>
                  </a:lnTo>
                  <a:lnTo>
                    <a:pt x="697" y="412"/>
                  </a:lnTo>
                  <a:lnTo>
                    <a:pt x="699" y="395"/>
                  </a:lnTo>
                  <a:lnTo>
                    <a:pt x="701" y="377"/>
                  </a:lnTo>
                  <a:lnTo>
                    <a:pt x="702" y="360"/>
                  </a:lnTo>
                  <a:lnTo>
                    <a:pt x="702" y="343"/>
                  </a:lnTo>
                  <a:lnTo>
                    <a:pt x="701" y="326"/>
                  </a:lnTo>
                  <a:lnTo>
                    <a:pt x="699" y="310"/>
                  </a:lnTo>
                  <a:lnTo>
                    <a:pt x="697" y="293"/>
                  </a:lnTo>
                  <a:lnTo>
                    <a:pt x="693" y="276"/>
                  </a:lnTo>
                  <a:lnTo>
                    <a:pt x="689" y="261"/>
                  </a:lnTo>
                  <a:lnTo>
                    <a:pt x="685" y="244"/>
                  </a:lnTo>
                  <a:lnTo>
                    <a:pt x="680" y="228"/>
                  </a:lnTo>
                  <a:lnTo>
                    <a:pt x="673" y="213"/>
                  </a:lnTo>
                  <a:lnTo>
                    <a:pt x="666" y="197"/>
                  </a:lnTo>
                  <a:lnTo>
                    <a:pt x="658" y="183"/>
                  </a:lnTo>
                  <a:lnTo>
                    <a:pt x="650" y="167"/>
                  </a:lnTo>
                  <a:lnTo>
                    <a:pt x="641" y="153"/>
                  </a:lnTo>
                  <a:lnTo>
                    <a:pt x="630" y="140"/>
                  </a:lnTo>
                  <a:lnTo>
                    <a:pt x="620" y="125"/>
                  </a:lnTo>
                  <a:lnTo>
                    <a:pt x="608" y="112"/>
                  </a:lnTo>
                  <a:lnTo>
                    <a:pt x="596" y="100"/>
                  </a:lnTo>
                  <a:lnTo>
                    <a:pt x="583" y="89"/>
                  </a:lnTo>
                  <a:lnTo>
                    <a:pt x="570" y="77"/>
                  </a:lnTo>
                  <a:lnTo>
                    <a:pt x="556" y="67"/>
                  </a:lnTo>
                  <a:lnTo>
                    <a:pt x="542" y="56"/>
                  </a:lnTo>
                  <a:lnTo>
                    <a:pt x="526" y="47"/>
                  </a:lnTo>
                  <a:lnTo>
                    <a:pt x="526" y="47"/>
                  </a:lnTo>
                  <a:lnTo>
                    <a:pt x="510" y="38"/>
                  </a:lnTo>
                  <a:lnTo>
                    <a:pt x="494" y="30"/>
                  </a:lnTo>
                  <a:lnTo>
                    <a:pt x="478" y="24"/>
                  </a:lnTo>
                  <a:lnTo>
                    <a:pt x="461" y="18"/>
                  </a:lnTo>
                  <a:lnTo>
                    <a:pt x="444" y="13"/>
                  </a:lnTo>
                  <a:lnTo>
                    <a:pt x="427" y="8"/>
                  </a:lnTo>
                  <a:lnTo>
                    <a:pt x="410" y="5"/>
                  </a:lnTo>
                  <a:lnTo>
                    <a:pt x="393" y="3"/>
                  </a:lnTo>
                  <a:lnTo>
                    <a:pt x="376" y="1"/>
                  </a:lnTo>
                  <a:lnTo>
                    <a:pt x="359" y="0"/>
                  </a:lnTo>
                  <a:lnTo>
                    <a:pt x="342" y="0"/>
                  </a:lnTo>
                  <a:lnTo>
                    <a:pt x="325" y="0"/>
                  </a:lnTo>
                  <a:lnTo>
                    <a:pt x="310" y="3"/>
                  </a:lnTo>
                  <a:lnTo>
                    <a:pt x="293" y="5"/>
                  </a:lnTo>
                  <a:lnTo>
                    <a:pt x="276" y="8"/>
                  </a:lnTo>
                  <a:lnTo>
                    <a:pt x="259" y="12"/>
                  </a:lnTo>
                  <a:lnTo>
                    <a:pt x="243" y="17"/>
                  </a:lnTo>
                  <a:lnTo>
                    <a:pt x="228" y="22"/>
                  </a:lnTo>
                  <a:lnTo>
                    <a:pt x="212" y="29"/>
                  </a:lnTo>
                  <a:lnTo>
                    <a:pt x="196" y="35"/>
                  </a:lnTo>
                  <a:lnTo>
                    <a:pt x="181" y="43"/>
                  </a:lnTo>
                  <a:lnTo>
                    <a:pt x="166" y="52"/>
                  </a:lnTo>
                  <a:lnTo>
                    <a:pt x="152" y="61"/>
                  </a:lnTo>
                  <a:lnTo>
                    <a:pt x="139" y="70"/>
                  </a:lnTo>
                  <a:lnTo>
                    <a:pt x="125" y="81"/>
                  </a:lnTo>
                  <a:lnTo>
                    <a:pt x="112" y="93"/>
                  </a:lnTo>
                  <a:lnTo>
                    <a:pt x="100" y="104"/>
                  </a:lnTo>
                  <a:lnTo>
                    <a:pt x="88" y="117"/>
                  </a:lnTo>
                  <a:lnTo>
                    <a:pt x="77" y="132"/>
                  </a:lnTo>
                  <a:lnTo>
                    <a:pt x="66" y="145"/>
                  </a:lnTo>
                  <a:lnTo>
                    <a:pt x="56" y="160"/>
                  </a:lnTo>
                  <a:lnTo>
                    <a:pt x="47" y="176"/>
                  </a:lnTo>
                  <a:lnTo>
                    <a:pt x="47" y="176"/>
                  </a:lnTo>
                  <a:lnTo>
                    <a:pt x="37" y="192"/>
                  </a:lnTo>
                  <a:lnTo>
                    <a:pt x="30" y="207"/>
                  </a:lnTo>
                  <a:lnTo>
                    <a:pt x="23" y="224"/>
                  </a:lnTo>
                  <a:lnTo>
                    <a:pt x="17" y="240"/>
                  </a:lnTo>
                  <a:lnTo>
                    <a:pt x="13" y="257"/>
                  </a:lnTo>
                  <a:lnTo>
                    <a:pt x="7" y="274"/>
                  </a:lnTo>
                  <a:lnTo>
                    <a:pt x="5" y="291"/>
                  </a:lnTo>
                  <a:lnTo>
                    <a:pt x="2" y="308"/>
                  </a:lnTo>
                  <a:lnTo>
                    <a:pt x="0" y="325"/>
                  </a:lnTo>
                  <a:lnTo>
                    <a:pt x="0" y="341"/>
                  </a:lnTo>
                  <a:lnTo>
                    <a:pt x="0" y="358"/>
                  </a:lnTo>
                  <a:lnTo>
                    <a:pt x="0" y="375"/>
                  </a:lnTo>
                  <a:lnTo>
                    <a:pt x="2" y="392"/>
                  </a:lnTo>
                  <a:lnTo>
                    <a:pt x="4" y="409"/>
                  </a:lnTo>
                  <a:lnTo>
                    <a:pt x="7" y="425"/>
                  </a:lnTo>
                  <a:lnTo>
                    <a:pt x="11" y="442"/>
                  </a:lnTo>
                  <a:lnTo>
                    <a:pt x="17" y="457"/>
                  </a:lnTo>
                  <a:lnTo>
                    <a:pt x="22" y="474"/>
                  </a:lnTo>
                  <a:lnTo>
                    <a:pt x="28" y="490"/>
                  </a:lnTo>
                  <a:lnTo>
                    <a:pt x="35" y="504"/>
                  </a:lnTo>
                  <a:lnTo>
                    <a:pt x="43" y="520"/>
                  </a:lnTo>
                  <a:lnTo>
                    <a:pt x="52" y="534"/>
                  </a:lnTo>
                  <a:lnTo>
                    <a:pt x="61" y="549"/>
                  </a:lnTo>
                  <a:lnTo>
                    <a:pt x="70" y="563"/>
                  </a:lnTo>
                  <a:lnTo>
                    <a:pt x="80" y="576"/>
                  </a:lnTo>
                  <a:lnTo>
                    <a:pt x="92" y="589"/>
                  </a:lnTo>
                  <a:lnTo>
                    <a:pt x="104" y="602"/>
                  </a:lnTo>
                  <a:lnTo>
                    <a:pt x="117" y="614"/>
                  </a:lnTo>
                  <a:lnTo>
                    <a:pt x="131" y="624"/>
                  </a:lnTo>
                  <a:lnTo>
                    <a:pt x="144" y="636"/>
                  </a:lnTo>
                  <a:lnTo>
                    <a:pt x="160" y="645"/>
                  </a:lnTo>
                  <a:lnTo>
                    <a:pt x="176" y="655"/>
                  </a:lnTo>
                  <a:lnTo>
                    <a:pt x="176" y="655"/>
                  </a:lnTo>
                  <a:lnTo>
                    <a:pt x="191" y="663"/>
                  </a:lnTo>
                  <a:lnTo>
                    <a:pt x="207" y="671"/>
                  </a:lnTo>
                  <a:lnTo>
                    <a:pt x="224" y="678"/>
                  </a:lnTo>
                  <a:lnTo>
                    <a:pt x="239" y="684"/>
                  </a:lnTo>
                  <a:lnTo>
                    <a:pt x="256" y="689"/>
                  </a:lnTo>
                  <a:lnTo>
                    <a:pt x="273" y="693"/>
                  </a:lnTo>
                  <a:lnTo>
                    <a:pt x="290" y="697"/>
                  </a:lnTo>
                  <a:lnTo>
                    <a:pt x="307" y="700"/>
                  </a:lnTo>
                  <a:lnTo>
                    <a:pt x="324" y="701"/>
                  </a:lnTo>
                  <a:lnTo>
                    <a:pt x="341" y="702"/>
                  </a:lnTo>
                  <a:lnTo>
                    <a:pt x="358" y="702"/>
                  </a:lnTo>
                  <a:lnTo>
                    <a:pt x="375" y="701"/>
                  </a:lnTo>
                  <a:lnTo>
                    <a:pt x="392" y="700"/>
                  </a:lnTo>
                  <a:lnTo>
                    <a:pt x="409" y="697"/>
                  </a:lnTo>
                  <a:lnTo>
                    <a:pt x="424" y="695"/>
                  </a:lnTo>
                  <a:lnTo>
                    <a:pt x="441" y="689"/>
                  </a:lnTo>
                  <a:lnTo>
                    <a:pt x="457" y="685"/>
                  </a:lnTo>
                  <a:lnTo>
                    <a:pt x="474" y="680"/>
                  </a:lnTo>
                  <a:lnTo>
                    <a:pt x="490" y="674"/>
                  </a:lnTo>
                  <a:lnTo>
                    <a:pt x="504" y="666"/>
                  </a:lnTo>
                  <a:lnTo>
                    <a:pt x="520" y="658"/>
                  </a:lnTo>
                  <a:lnTo>
                    <a:pt x="534" y="650"/>
                  </a:lnTo>
                  <a:lnTo>
                    <a:pt x="548" y="641"/>
                  </a:lnTo>
                  <a:lnTo>
                    <a:pt x="563" y="631"/>
                  </a:lnTo>
                  <a:lnTo>
                    <a:pt x="576" y="620"/>
                  </a:lnTo>
                  <a:lnTo>
                    <a:pt x="589" y="609"/>
                  </a:lnTo>
                  <a:lnTo>
                    <a:pt x="600" y="597"/>
                  </a:lnTo>
                  <a:lnTo>
                    <a:pt x="613" y="584"/>
                  </a:lnTo>
                  <a:lnTo>
                    <a:pt x="624" y="571"/>
                  </a:lnTo>
                  <a:lnTo>
                    <a:pt x="636" y="556"/>
                  </a:lnTo>
                  <a:lnTo>
                    <a:pt x="645" y="542"/>
                  </a:lnTo>
                  <a:lnTo>
                    <a:pt x="654" y="526"/>
                  </a:lnTo>
                  <a:lnTo>
                    <a:pt x="654" y="5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Freeform 130"/>
            <p:cNvSpPr>
              <a:spLocks/>
            </p:cNvSpPr>
            <p:nvPr userDrawn="1"/>
          </p:nvSpPr>
          <p:spPr bwMode="auto">
            <a:xfrm>
              <a:off x="1837" y="1525"/>
              <a:ext cx="155" cy="155"/>
            </a:xfrm>
            <a:custGeom>
              <a:avLst/>
              <a:gdLst>
                <a:gd name="T0" fmla="*/ 467 w 622"/>
                <a:gd name="T1" fmla="*/ 42 h 622"/>
                <a:gd name="T2" fmla="*/ 438 w 622"/>
                <a:gd name="T3" fmla="*/ 28 h 622"/>
                <a:gd name="T4" fmla="*/ 409 w 622"/>
                <a:gd name="T5" fmla="*/ 16 h 622"/>
                <a:gd name="T6" fmla="*/ 349 w 622"/>
                <a:gd name="T7" fmla="*/ 3 h 622"/>
                <a:gd name="T8" fmla="*/ 289 w 622"/>
                <a:gd name="T9" fmla="*/ 0 h 622"/>
                <a:gd name="T10" fmla="*/ 231 w 622"/>
                <a:gd name="T11" fmla="*/ 11 h 622"/>
                <a:gd name="T12" fmla="*/ 175 w 622"/>
                <a:gd name="T13" fmla="*/ 32 h 622"/>
                <a:gd name="T14" fmla="*/ 124 w 622"/>
                <a:gd name="T15" fmla="*/ 63 h 622"/>
                <a:gd name="T16" fmla="*/ 78 w 622"/>
                <a:gd name="T17" fmla="*/ 105 h 622"/>
                <a:gd name="T18" fmla="*/ 59 w 622"/>
                <a:gd name="T19" fmla="*/ 129 h 622"/>
                <a:gd name="T20" fmla="*/ 42 w 622"/>
                <a:gd name="T21" fmla="*/ 155 h 622"/>
                <a:gd name="T22" fmla="*/ 34 w 622"/>
                <a:gd name="T23" fmla="*/ 170 h 622"/>
                <a:gd name="T24" fmla="*/ 21 w 622"/>
                <a:gd name="T25" fmla="*/ 198 h 622"/>
                <a:gd name="T26" fmla="*/ 8 w 622"/>
                <a:gd name="T27" fmla="*/ 243 h 622"/>
                <a:gd name="T28" fmla="*/ 0 w 622"/>
                <a:gd name="T29" fmla="*/ 303 h 622"/>
                <a:gd name="T30" fmla="*/ 5 w 622"/>
                <a:gd name="T31" fmla="*/ 363 h 622"/>
                <a:gd name="T32" fmla="*/ 20 w 622"/>
                <a:gd name="T33" fmla="*/ 420 h 622"/>
                <a:gd name="T34" fmla="*/ 46 w 622"/>
                <a:gd name="T35" fmla="*/ 473 h 622"/>
                <a:gd name="T36" fmla="*/ 82 w 622"/>
                <a:gd name="T37" fmla="*/ 521 h 622"/>
                <a:gd name="T38" fmla="*/ 116 w 622"/>
                <a:gd name="T39" fmla="*/ 553 h 622"/>
                <a:gd name="T40" fmla="*/ 142 w 622"/>
                <a:gd name="T41" fmla="*/ 571 h 622"/>
                <a:gd name="T42" fmla="*/ 155 w 622"/>
                <a:gd name="T43" fmla="*/ 580 h 622"/>
                <a:gd name="T44" fmla="*/ 184 w 622"/>
                <a:gd name="T45" fmla="*/ 594 h 622"/>
                <a:gd name="T46" fmla="*/ 213 w 622"/>
                <a:gd name="T47" fmla="*/ 605 h 622"/>
                <a:gd name="T48" fmla="*/ 272 w 622"/>
                <a:gd name="T49" fmla="*/ 619 h 622"/>
                <a:gd name="T50" fmla="*/ 332 w 622"/>
                <a:gd name="T51" fmla="*/ 621 h 622"/>
                <a:gd name="T52" fmla="*/ 391 w 622"/>
                <a:gd name="T53" fmla="*/ 610 h 622"/>
                <a:gd name="T54" fmla="*/ 447 w 622"/>
                <a:gd name="T55" fmla="*/ 589 h 622"/>
                <a:gd name="T56" fmla="*/ 498 w 622"/>
                <a:gd name="T57" fmla="*/ 558 h 622"/>
                <a:gd name="T58" fmla="*/ 544 w 622"/>
                <a:gd name="T59" fmla="*/ 518 h 622"/>
                <a:gd name="T60" fmla="*/ 563 w 622"/>
                <a:gd name="T61" fmla="*/ 493 h 622"/>
                <a:gd name="T62" fmla="*/ 580 w 622"/>
                <a:gd name="T63" fmla="*/ 465 h 622"/>
                <a:gd name="T64" fmla="*/ 588 w 622"/>
                <a:gd name="T65" fmla="*/ 452 h 622"/>
                <a:gd name="T66" fmla="*/ 601 w 622"/>
                <a:gd name="T67" fmla="*/ 424 h 622"/>
                <a:gd name="T68" fmla="*/ 614 w 622"/>
                <a:gd name="T69" fmla="*/ 379 h 622"/>
                <a:gd name="T70" fmla="*/ 622 w 622"/>
                <a:gd name="T71" fmla="*/ 320 h 622"/>
                <a:gd name="T72" fmla="*/ 618 w 622"/>
                <a:gd name="T73" fmla="*/ 260 h 622"/>
                <a:gd name="T74" fmla="*/ 602 w 622"/>
                <a:gd name="T75" fmla="*/ 202 h 622"/>
                <a:gd name="T76" fmla="*/ 576 w 622"/>
                <a:gd name="T77" fmla="*/ 149 h 622"/>
                <a:gd name="T78" fmla="*/ 540 w 622"/>
                <a:gd name="T79" fmla="*/ 101 h 622"/>
                <a:gd name="T80" fmla="*/ 506 w 622"/>
                <a:gd name="T81" fmla="*/ 68 h 622"/>
                <a:gd name="T82" fmla="*/ 480 w 622"/>
                <a:gd name="T83" fmla="*/ 50 h 622"/>
                <a:gd name="T84" fmla="*/ 467 w 622"/>
                <a:gd name="T85" fmla="*/ 42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467" y="42"/>
                  </a:moveTo>
                  <a:lnTo>
                    <a:pt x="467" y="42"/>
                  </a:lnTo>
                  <a:lnTo>
                    <a:pt x="452" y="34"/>
                  </a:lnTo>
                  <a:lnTo>
                    <a:pt x="438" y="28"/>
                  </a:lnTo>
                  <a:lnTo>
                    <a:pt x="424" y="21"/>
                  </a:lnTo>
                  <a:lnTo>
                    <a:pt x="409" y="16"/>
                  </a:lnTo>
                  <a:lnTo>
                    <a:pt x="379" y="8"/>
                  </a:lnTo>
                  <a:lnTo>
                    <a:pt x="349" y="3"/>
                  </a:lnTo>
                  <a:lnTo>
                    <a:pt x="319" y="0"/>
                  </a:lnTo>
                  <a:lnTo>
                    <a:pt x="289" y="0"/>
                  </a:lnTo>
                  <a:lnTo>
                    <a:pt x="259" y="4"/>
                  </a:lnTo>
                  <a:lnTo>
                    <a:pt x="231" y="11"/>
                  </a:lnTo>
                  <a:lnTo>
                    <a:pt x="202" y="20"/>
                  </a:lnTo>
                  <a:lnTo>
                    <a:pt x="175" y="32"/>
                  </a:lnTo>
                  <a:lnTo>
                    <a:pt x="149" y="46"/>
                  </a:lnTo>
                  <a:lnTo>
                    <a:pt x="124" y="63"/>
                  </a:lnTo>
                  <a:lnTo>
                    <a:pt x="100" y="82"/>
                  </a:lnTo>
                  <a:lnTo>
                    <a:pt x="78" y="105"/>
                  </a:lnTo>
                  <a:lnTo>
                    <a:pt x="69" y="116"/>
                  </a:lnTo>
                  <a:lnTo>
                    <a:pt x="59" y="129"/>
                  </a:lnTo>
                  <a:lnTo>
                    <a:pt x="51" y="142"/>
                  </a:lnTo>
                  <a:lnTo>
                    <a:pt x="42" y="155"/>
                  </a:lnTo>
                  <a:lnTo>
                    <a:pt x="42" y="155"/>
                  </a:lnTo>
                  <a:lnTo>
                    <a:pt x="34" y="170"/>
                  </a:lnTo>
                  <a:lnTo>
                    <a:pt x="28" y="184"/>
                  </a:lnTo>
                  <a:lnTo>
                    <a:pt x="21" y="198"/>
                  </a:lnTo>
                  <a:lnTo>
                    <a:pt x="16" y="213"/>
                  </a:lnTo>
                  <a:lnTo>
                    <a:pt x="8" y="243"/>
                  </a:lnTo>
                  <a:lnTo>
                    <a:pt x="3" y="273"/>
                  </a:lnTo>
                  <a:lnTo>
                    <a:pt x="0" y="303"/>
                  </a:lnTo>
                  <a:lnTo>
                    <a:pt x="1" y="333"/>
                  </a:lnTo>
                  <a:lnTo>
                    <a:pt x="5" y="363"/>
                  </a:lnTo>
                  <a:lnTo>
                    <a:pt x="11" y="391"/>
                  </a:lnTo>
                  <a:lnTo>
                    <a:pt x="20" y="420"/>
                  </a:lnTo>
                  <a:lnTo>
                    <a:pt x="31" y="447"/>
                  </a:lnTo>
                  <a:lnTo>
                    <a:pt x="46" y="473"/>
                  </a:lnTo>
                  <a:lnTo>
                    <a:pt x="63" y="498"/>
                  </a:lnTo>
                  <a:lnTo>
                    <a:pt x="82" y="521"/>
                  </a:lnTo>
                  <a:lnTo>
                    <a:pt x="104" y="542"/>
                  </a:lnTo>
                  <a:lnTo>
                    <a:pt x="116" y="553"/>
                  </a:lnTo>
                  <a:lnTo>
                    <a:pt x="129" y="562"/>
                  </a:lnTo>
                  <a:lnTo>
                    <a:pt x="142" y="571"/>
                  </a:lnTo>
                  <a:lnTo>
                    <a:pt x="155" y="580"/>
                  </a:lnTo>
                  <a:lnTo>
                    <a:pt x="155" y="580"/>
                  </a:lnTo>
                  <a:lnTo>
                    <a:pt x="170" y="587"/>
                  </a:lnTo>
                  <a:lnTo>
                    <a:pt x="184" y="594"/>
                  </a:lnTo>
                  <a:lnTo>
                    <a:pt x="198" y="600"/>
                  </a:lnTo>
                  <a:lnTo>
                    <a:pt x="213" y="605"/>
                  </a:lnTo>
                  <a:lnTo>
                    <a:pt x="243" y="614"/>
                  </a:lnTo>
                  <a:lnTo>
                    <a:pt x="272" y="619"/>
                  </a:lnTo>
                  <a:lnTo>
                    <a:pt x="302" y="622"/>
                  </a:lnTo>
                  <a:lnTo>
                    <a:pt x="332" y="621"/>
                  </a:lnTo>
                  <a:lnTo>
                    <a:pt x="362" y="617"/>
                  </a:lnTo>
                  <a:lnTo>
                    <a:pt x="391" y="610"/>
                  </a:lnTo>
                  <a:lnTo>
                    <a:pt x="420" y="601"/>
                  </a:lnTo>
                  <a:lnTo>
                    <a:pt x="447" y="589"/>
                  </a:lnTo>
                  <a:lnTo>
                    <a:pt x="473" y="575"/>
                  </a:lnTo>
                  <a:lnTo>
                    <a:pt x="498" y="558"/>
                  </a:lnTo>
                  <a:lnTo>
                    <a:pt x="521" y="538"/>
                  </a:lnTo>
                  <a:lnTo>
                    <a:pt x="544" y="518"/>
                  </a:lnTo>
                  <a:lnTo>
                    <a:pt x="553" y="505"/>
                  </a:lnTo>
                  <a:lnTo>
                    <a:pt x="563" y="493"/>
                  </a:lnTo>
                  <a:lnTo>
                    <a:pt x="572" y="480"/>
                  </a:lnTo>
                  <a:lnTo>
                    <a:pt x="580" y="465"/>
                  </a:lnTo>
                  <a:lnTo>
                    <a:pt x="580" y="465"/>
                  </a:lnTo>
                  <a:lnTo>
                    <a:pt x="588" y="452"/>
                  </a:lnTo>
                  <a:lnTo>
                    <a:pt x="594" y="438"/>
                  </a:lnTo>
                  <a:lnTo>
                    <a:pt x="601" y="424"/>
                  </a:lnTo>
                  <a:lnTo>
                    <a:pt x="606" y="408"/>
                  </a:lnTo>
                  <a:lnTo>
                    <a:pt x="614" y="379"/>
                  </a:lnTo>
                  <a:lnTo>
                    <a:pt x="619" y="350"/>
                  </a:lnTo>
                  <a:lnTo>
                    <a:pt x="622" y="320"/>
                  </a:lnTo>
                  <a:lnTo>
                    <a:pt x="620" y="290"/>
                  </a:lnTo>
                  <a:lnTo>
                    <a:pt x="618" y="260"/>
                  </a:lnTo>
                  <a:lnTo>
                    <a:pt x="611" y="231"/>
                  </a:lnTo>
                  <a:lnTo>
                    <a:pt x="602" y="202"/>
                  </a:lnTo>
                  <a:lnTo>
                    <a:pt x="590" y="175"/>
                  </a:lnTo>
                  <a:lnTo>
                    <a:pt x="576" y="149"/>
                  </a:lnTo>
                  <a:lnTo>
                    <a:pt x="559" y="123"/>
                  </a:lnTo>
                  <a:lnTo>
                    <a:pt x="540" y="101"/>
                  </a:lnTo>
                  <a:lnTo>
                    <a:pt x="517" y="79"/>
                  </a:lnTo>
                  <a:lnTo>
                    <a:pt x="506" y="68"/>
                  </a:lnTo>
                  <a:lnTo>
                    <a:pt x="493" y="59"/>
                  </a:lnTo>
                  <a:lnTo>
                    <a:pt x="480" y="50"/>
                  </a:lnTo>
                  <a:lnTo>
                    <a:pt x="467" y="42"/>
                  </a:lnTo>
                  <a:lnTo>
                    <a:pt x="467"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Freeform 131"/>
            <p:cNvSpPr>
              <a:spLocks/>
            </p:cNvSpPr>
            <p:nvPr userDrawn="1"/>
          </p:nvSpPr>
          <p:spPr bwMode="auto">
            <a:xfrm>
              <a:off x="1721" y="1754"/>
              <a:ext cx="135" cy="135"/>
            </a:xfrm>
            <a:custGeom>
              <a:avLst/>
              <a:gdLst>
                <a:gd name="T0" fmla="*/ 405 w 539"/>
                <a:gd name="T1" fmla="*/ 36 h 539"/>
                <a:gd name="T2" fmla="*/ 354 w 539"/>
                <a:gd name="T3" fmla="*/ 14 h 539"/>
                <a:gd name="T4" fmla="*/ 304 w 539"/>
                <a:gd name="T5" fmla="*/ 2 h 539"/>
                <a:gd name="T6" fmla="*/ 251 w 539"/>
                <a:gd name="T7" fmla="*/ 1 h 539"/>
                <a:gd name="T8" fmla="*/ 199 w 539"/>
                <a:gd name="T9" fmla="*/ 9 h 539"/>
                <a:gd name="T10" fmla="*/ 151 w 539"/>
                <a:gd name="T11" fmla="*/ 27 h 539"/>
                <a:gd name="T12" fmla="*/ 107 w 539"/>
                <a:gd name="T13" fmla="*/ 54 h 539"/>
                <a:gd name="T14" fmla="*/ 68 w 539"/>
                <a:gd name="T15" fmla="*/ 91 h 539"/>
                <a:gd name="T16" fmla="*/ 36 w 539"/>
                <a:gd name="T17" fmla="*/ 135 h 539"/>
                <a:gd name="T18" fmla="*/ 23 w 539"/>
                <a:gd name="T19" fmla="*/ 160 h 539"/>
                <a:gd name="T20" fmla="*/ 6 w 539"/>
                <a:gd name="T21" fmla="*/ 211 h 539"/>
                <a:gd name="T22" fmla="*/ 0 w 539"/>
                <a:gd name="T23" fmla="*/ 263 h 539"/>
                <a:gd name="T24" fmla="*/ 4 w 539"/>
                <a:gd name="T25" fmla="*/ 314 h 539"/>
                <a:gd name="T26" fmla="*/ 17 w 539"/>
                <a:gd name="T27" fmla="*/ 364 h 539"/>
                <a:gd name="T28" fmla="*/ 39 w 539"/>
                <a:gd name="T29" fmla="*/ 411 h 539"/>
                <a:gd name="T30" fmla="*/ 72 w 539"/>
                <a:gd name="T31" fmla="*/ 453 h 539"/>
                <a:gd name="T32" fmla="*/ 112 w 539"/>
                <a:gd name="T33" fmla="*/ 488 h 539"/>
                <a:gd name="T34" fmla="*/ 134 w 539"/>
                <a:gd name="T35" fmla="*/ 504 h 539"/>
                <a:gd name="T36" fmla="*/ 185 w 539"/>
                <a:gd name="T37" fmla="*/ 526 h 539"/>
                <a:gd name="T38" fmla="*/ 236 w 539"/>
                <a:gd name="T39" fmla="*/ 538 h 539"/>
                <a:gd name="T40" fmla="*/ 288 w 539"/>
                <a:gd name="T41" fmla="*/ 539 h 539"/>
                <a:gd name="T42" fmla="*/ 340 w 539"/>
                <a:gd name="T43" fmla="*/ 530 h 539"/>
                <a:gd name="T44" fmla="*/ 388 w 539"/>
                <a:gd name="T45" fmla="*/ 513 h 539"/>
                <a:gd name="T46" fmla="*/ 433 w 539"/>
                <a:gd name="T47" fmla="*/ 486 h 539"/>
                <a:gd name="T48" fmla="*/ 472 w 539"/>
                <a:gd name="T49" fmla="*/ 449 h 539"/>
                <a:gd name="T50" fmla="*/ 504 w 539"/>
                <a:gd name="T51" fmla="*/ 405 h 539"/>
                <a:gd name="T52" fmla="*/ 516 w 539"/>
                <a:gd name="T53" fmla="*/ 380 h 539"/>
                <a:gd name="T54" fmla="*/ 533 w 539"/>
                <a:gd name="T55" fmla="*/ 329 h 539"/>
                <a:gd name="T56" fmla="*/ 539 w 539"/>
                <a:gd name="T57" fmla="*/ 277 h 539"/>
                <a:gd name="T58" fmla="*/ 536 w 539"/>
                <a:gd name="T59" fmla="*/ 225 h 539"/>
                <a:gd name="T60" fmla="*/ 522 w 539"/>
                <a:gd name="T61" fmla="*/ 175 h 539"/>
                <a:gd name="T62" fmla="*/ 500 w 539"/>
                <a:gd name="T63" fmla="*/ 129 h 539"/>
                <a:gd name="T64" fmla="*/ 468 w 539"/>
                <a:gd name="T65" fmla="*/ 87 h 539"/>
                <a:gd name="T66" fmla="*/ 427 w 539"/>
                <a:gd name="T67" fmla="*/ 50 h 539"/>
                <a:gd name="T68" fmla="*/ 405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405" y="36"/>
                  </a:moveTo>
                  <a:lnTo>
                    <a:pt x="405" y="36"/>
                  </a:lnTo>
                  <a:lnTo>
                    <a:pt x="380" y="23"/>
                  </a:lnTo>
                  <a:lnTo>
                    <a:pt x="354" y="14"/>
                  </a:lnTo>
                  <a:lnTo>
                    <a:pt x="330" y="6"/>
                  </a:lnTo>
                  <a:lnTo>
                    <a:pt x="304" y="2"/>
                  </a:lnTo>
                  <a:lnTo>
                    <a:pt x="277" y="0"/>
                  </a:lnTo>
                  <a:lnTo>
                    <a:pt x="251" y="1"/>
                  </a:lnTo>
                  <a:lnTo>
                    <a:pt x="225" y="3"/>
                  </a:lnTo>
                  <a:lnTo>
                    <a:pt x="199" y="9"/>
                  </a:lnTo>
                  <a:lnTo>
                    <a:pt x="175" y="17"/>
                  </a:lnTo>
                  <a:lnTo>
                    <a:pt x="151" y="27"/>
                  </a:lnTo>
                  <a:lnTo>
                    <a:pt x="129" y="40"/>
                  </a:lnTo>
                  <a:lnTo>
                    <a:pt x="107" y="54"/>
                  </a:lnTo>
                  <a:lnTo>
                    <a:pt x="86" y="71"/>
                  </a:lnTo>
                  <a:lnTo>
                    <a:pt x="68" y="91"/>
                  </a:lnTo>
                  <a:lnTo>
                    <a:pt x="51" y="112"/>
                  </a:lnTo>
                  <a:lnTo>
                    <a:pt x="36" y="135"/>
                  </a:lnTo>
                  <a:lnTo>
                    <a:pt x="36" y="135"/>
                  </a:lnTo>
                  <a:lnTo>
                    <a:pt x="23" y="160"/>
                  </a:lnTo>
                  <a:lnTo>
                    <a:pt x="13" y="185"/>
                  </a:lnTo>
                  <a:lnTo>
                    <a:pt x="6" y="211"/>
                  </a:lnTo>
                  <a:lnTo>
                    <a:pt x="1" y="237"/>
                  </a:lnTo>
                  <a:lnTo>
                    <a:pt x="0" y="263"/>
                  </a:lnTo>
                  <a:lnTo>
                    <a:pt x="0" y="289"/>
                  </a:lnTo>
                  <a:lnTo>
                    <a:pt x="4" y="314"/>
                  </a:lnTo>
                  <a:lnTo>
                    <a:pt x="9" y="340"/>
                  </a:lnTo>
                  <a:lnTo>
                    <a:pt x="17" y="364"/>
                  </a:lnTo>
                  <a:lnTo>
                    <a:pt x="27" y="388"/>
                  </a:lnTo>
                  <a:lnTo>
                    <a:pt x="39" y="411"/>
                  </a:lnTo>
                  <a:lnTo>
                    <a:pt x="55" y="432"/>
                  </a:lnTo>
                  <a:lnTo>
                    <a:pt x="72" y="453"/>
                  </a:lnTo>
                  <a:lnTo>
                    <a:pt x="90" y="471"/>
                  </a:lnTo>
                  <a:lnTo>
                    <a:pt x="112" y="488"/>
                  </a:lnTo>
                  <a:lnTo>
                    <a:pt x="134" y="504"/>
                  </a:lnTo>
                  <a:lnTo>
                    <a:pt x="134" y="504"/>
                  </a:lnTo>
                  <a:lnTo>
                    <a:pt x="159" y="515"/>
                  </a:lnTo>
                  <a:lnTo>
                    <a:pt x="185" y="526"/>
                  </a:lnTo>
                  <a:lnTo>
                    <a:pt x="210" y="534"/>
                  </a:lnTo>
                  <a:lnTo>
                    <a:pt x="236" y="538"/>
                  </a:lnTo>
                  <a:lnTo>
                    <a:pt x="262" y="539"/>
                  </a:lnTo>
                  <a:lnTo>
                    <a:pt x="288" y="539"/>
                  </a:lnTo>
                  <a:lnTo>
                    <a:pt x="314" y="536"/>
                  </a:lnTo>
                  <a:lnTo>
                    <a:pt x="340" y="530"/>
                  </a:lnTo>
                  <a:lnTo>
                    <a:pt x="365" y="522"/>
                  </a:lnTo>
                  <a:lnTo>
                    <a:pt x="388" y="513"/>
                  </a:lnTo>
                  <a:lnTo>
                    <a:pt x="410" y="500"/>
                  </a:lnTo>
                  <a:lnTo>
                    <a:pt x="433" y="486"/>
                  </a:lnTo>
                  <a:lnTo>
                    <a:pt x="453" y="469"/>
                  </a:lnTo>
                  <a:lnTo>
                    <a:pt x="472" y="449"/>
                  </a:lnTo>
                  <a:lnTo>
                    <a:pt x="489" y="428"/>
                  </a:lnTo>
                  <a:lnTo>
                    <a:pt x="504" y="405"/>
                  </a:lnTo>
                  <a:lnTo>
                    <a:pt x="504" y="405"/>
                  </a:lnTo>
                  <a:lnTo>
                    <a:pt x="516" y="380"/>
                  </a:lnTo>
                  <a:lnTo>
                    <a:pt x="526" y="355"/>
                  </a:lnTo>
                  <a:lnTo>
                    <a:pt x="533" y="329"/>
                  </a:lnTo>
                  <a:lnTo>
                    <a:pt x="538" y="303"/>
                  </a:lnTo>
                  <a:lnTo>
                    <a:pt x="539" y="277"/>
                  </a:lnTo>
                  <a:lnTo>
                    <a:pt x="539" y="251"/>
                  </a:lnTo>
                  <a:lnTo>
                    <a:pt x="536" y="225"/>
                  </a:lnTo>
                  <a:lnTo>
                    <a:pt x="530" y="200"/>
                  </a:lnTo>
                  <a:lnTo>
                    <a:pt x="522" y="175"/>
                  </a:lnTo>
                  <a:lnTo>
                    <a:pt x="512" y="151"/>
                  </a:lnTo>
                  <a:lnTo>
                    <a:pt x="500" y="129"/>
                  </a:lnTo>
                  <a:lnTo>
                    <a:pt x="485" y="106"/>
                  </a:lnTo>
                  <a:lnTo>
                    <a:pt x="468" y="87"/>
                  </a:lnTo>
                  <a:lnTo>
                    <a:pt x="450" y="67"/>
                  </a:lnTo>
                  <a:lnTo>
                    <a:pt x="427" y="50"/>
                  </a:lnTo>
                  <a:lnTo>
                    <a:pt x="405" y="36"/>
                  </a:lnTo>
                  <a:lnTo>
                    <a:pt x="405"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Freeform 132"/>
            <p:cNvSpPr>
              <a:spLocks/>
            </p:cNvSpPr>
            <p:nvPr userDrawn="1"/>
          </p:nvSpPr>
          <p:spPr bwMode="auto">
            <a:xfrm>
              <a:off x="1604" y="1984"/>
              <a:ext cx="115" cy="114"/>
            </a:xfrm>
            <a:custGeom>
              <a:avLst/>
              <a:gdLst>
                <a:gd name="T0" fmla="*/ 346 w 460"/>
                <a:gd name="T1" fmla="*/ 31 h 458"/>
                <a:gd name="T2" fmla="*/ 303 w 460"/>
                <a:gd name="T3" fmla="*/ 11 h 458"/>
                <a:gd name="T4" fmla="*/ 258 w 460"/>
                <a:gd name="T5" fmla="*/ 1 h 458"/>
                <a:gd name="T6" fmla="*/ 214 w 460"/>
                <a:gd name="T7" fmla="*/ 1 h 458"/>
                <a:gd name="T8" fmla="*/ 171 w 460"/>
                <a:gd name="T9" fmla="*/ 8 h 458"/>
                <a:gd name="T10" fmla="*/ 129 w 460"/>
                <a:gd name="T11" fmla="*/ 23 h 458"/>
                <a:gd name="T12" fmla="*/ 92 w 460"/>
                <a:gd name="T13" fmla="*/ 47 h 458"/>
                <a:gd name="T14" fmla="*/ 59 w 460"/>
                <a:gd name="T15" fmla="*/ 77 h 458"/>
                <a:gd name="T16" fmla="*/ 32 w 460"/>
                <a:gd name="T17" fmla="*/ 114 h 458"/>
                <a:gd name="T18" fmla="*/ 21 w 460"/>
                <a:gd name="T19" fmla="*/ 135 h 458"/>
                <a:gd name="T20" fmla="*/ 7 w 460"/>
                <a:gd name="T21" fmla="*/ 180 h 458"/>
                <a:gd name="T22" fmla="*/ 0 w 460"/>
                <a:gd name="T23" fmla="*/ 224 h 458"/>
                <a:gd name="T24" fmla="*/ 4 w 460"/>
                <a:gd name="T25" fmla="*/ 267 h 458"/>
                <a:gd name="T26" fmla="*/ 15 w 460"/>
                <a:gd name="T27" fmla="*/ 310 h 458"/>
                <a:gd name="T28" fmla="*/ 34 w 460"/>
                <a:gd name="T29" fmla="*/ 349 h 458"/>
                <a:gd name="T30" fmla="*/ 62 w 460"/>
                <a:gd name="T31" fmla="*/ 385 h 458"/>
                <a:gd name="T32" fmla="*/ 96 w 460"/>
                <a:gd name="T33" fmla="*/ 415 h 458"/>
                <a:gd name="T34" fmla="*/ 115 w 460"/>
                <a:gd name="T35" fmla="*/ 428 h 458"/>
                <a:gd name="T36" fmla="*/ 158 w 460"/>
                <a:gd name="T37" fmla="*/ 447 h 458"/>
                <a:gd name="T38" fmla="*/ 202 w 460"/>
                <a:gd name="T39" fmla="*/ 457 h 458"/>
                <a:gd name="T40" fmla="*/ 247 w 460"/>
                <a:gd name="T41" fmla="*/ 458 h 458"/>
                <a:gd name="T42" fmla="*/ 290 w 460"/>
                <a:gd name="T43" fmla="*/ 451 h 458"/>
                <a:gd name="T44" fmla="*/ 331 w 460"/>
                <a:gd name="T45" fmla="*/ 436 h 458"/>
                <a:gd name="T46" fmla="*/ 369 w 460"/>
                <a:gd name="T47" fmla="*/ 413 h 458"/>
                <a:gd name="T48" fmla="*/ 402 w 460"/>
                <a:gd name="T49" fmla="*/ 382 h 458"/>
                <a:gd name="T50" fmla="*/ 429 w 460"/>
                <a:gd name="T51" fmla="*/ 344 h 458"/>
                <a:gd name="T52" fmla="*/ 440 w 460"/>
                <a:gd name="T53" fmla="*/ 323 h 458"/>
                <a:gd name="T54" fmla="*/ 454 w 460"/>
                <a:gd name="T55" fmla="*/ 280 h 458"/>
                <a:gd name="T56" fmla="*/ 460 w 460"/>
                <a:gd name="T57" fmla="*/ 236 h 458"/>
                <a:gd name="T58" fmla="*/ 457 w 460"/>
                <a:gd name="T59" fmla="*/ 191 h 458"/>
                <a:gd name="T60" fmla="*/ 445 w 460"/>
                <a:gd name="T61" fmla="*/ 150 h 458"/>
                <a:gd name="T62" fmla="*/ 427 w 460"/>
                <a:gd name="T63" fmla="*/ 109 h 458"/>
                <a:gd name="T64" fmla="*/ 399 w 460"/>
                <a:gd name="T65" fmla="*/ 74 h 458"/>
                <a:gd name="T66" fmla="*/ 365 w 460"/>
                <a:gd name="T67" fmla="*/ 44 h 458"/>
                <a:gd name="T68" fmla="*/ 346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346" y="31"/>
                  </a:moveTo>
                  <a:lnTo>
                    <a:pt x="346" y="31"/>
                  </a:lnTo>
                  <a:lnTo>
                    <a:pt x="325" y="21"/>
                  </a:lnTo>
                  <a:lnTo>
                    <a:pt x="303" y="11"/>
                  </a:lnTo>
                  <a:lnTo>
                    <a:pt x="281" y="5"/>
                  </a:lnTo>
                  <a:lnTo>
                    <a:pt x="258" y="1"/>
                  </a:lnTo>
                  <a:lnTo>
                    <a:pt x="236" y="0"/>
                  </a:lnTo>
                  <a:lnTo>
                    <a:pt x="214" y="1"/>
                  </a:lnTo>
                  <a:lnTo>
                    <a:pt x="192" y="4"/>
                  </a:lnTo>
                  <a:lnTo>
                    <a:pt x="171" y="8"/>
                  </a:lnTo>
                  <a:lnTo>
                    <a:pt x="150" y="14"/>
                  </a:lnTo>
                  <a:lnTo>
                    <a:pt x="129" y="23"/>
                  </a:lnTo>
                  <a:lnTo>
                    <a:pt x="110" y="34"/>
                  </a:lnTo>
                  <a:lnTo>
                    <a:pt x="92" y="47"/>
                  </a:lnTo>
                  <a:lnTo>
                    <a:pt x="75" y="61"/>
                  </a:lnTo>
                  <a:lnTo>
                    <a:pt x="59" y="77"/>
                  </a:lnTo>
                  <a:lnTo>
                    <a:pt x="45" y="95"/>
                  </a:lnTo>
                  <a:lnTo>
                    <a:pt x="32" y="114"/>
                  </a:lnTo>
                  <a:lnTo>
                    <a:pt x="32" y="114"/>
                  </a:lnTo>
                  <a:lnTo>
                    <a:pt x="21" y="135"/>
                  </a:lnTo>
                  <a:lnTo>
                    <a:pt x="12" y="157"/>
                  </a:lnTo>
                  <a:lnTo>
                    <a:pt x="7" y="180"/>
                  </a:lnTo>
                  <a:lnTo>
                    <a:pt x="3" y="202"/>
                  </a:lnTo>
                  <a:lnTo>
                    <a:pt x="0" y="224"/>
                  </a:lnTo>
                  <a:lnTo>
                    <a:pt x="2" y="246"/>
                  </a:lnTo>
                  <a:lnTo>
                    <a:pt x="4" y="267"/>
                  </a:lnTo>
                  <a:lnTo>
                    <a:pt x="8" y="289"/>
                  </a:lnTo>
                  <a:lnTo>
                    <a:pt x="15" y="310"/>
                  </a:lnTo>
                  <a:lnTo>
                    <a:pt x="24" y="331"/>
                  </a:lnTo>
                  <a:lnTo>
                    <a:pt x="34" y="349"/>
                  </a:lnTo>
                  <a:lnTo>
                    <a:pt x="47" y="368"/>
                  </a:lnTo>
                  <a:lnTo>
                    <a:pt x="62" y="385"/>
                  </a:lnTo>
                  <a:lnTo>
                    <a:pt x="77" y="401"/>
                  </a:lnTo>
                  <a:lnTo>
                    <a:pt x="96" y="415"/>
                  </a:lnTo>
                  <a:lnTo>
                    <a:pt x="115" y="428"/>
                  </a:lnTo>
                  <a:lnTo>
                    <a:pt x="115" y="428"/>
                  </a:lnTo>
                  <a:lnTo>
                    <a:pt x="136" y="439"/>
                  </a:lnTo>
                  <a:lnTo>
                    <a:pt x="158" y="447"/>
                  </a:lnTo>
                  <a:lnTo>
                    <a:pt x="180" y="453"/>
                  </a:lnTo>
                  <a:lnTo>
                    <a:pt x="202" y="457"/>
                  </a:lnTo>
                  <a:lnTo>
                    <a:pt x="225" y="458"/>
                  </a:lnTo>
                  <a:lnTo>
                    <a:pt x="247" y="458"/>
                  </a:lnTo>
                  <a:lnTo>
                    <a:pt x="269" y="456"/>
                  </a:lnTo>
                  <a:lnTo>
                    <a:pt x="290" y="451"/>
                  </a:lnTo>
                  <a:lnTo>
                    <a:pt x="311" y="444"/>
                  </a:lnTo>
                  <a:lnTo>
                    <a:pt x="331" y="436"/>
                  </a:lnTo>
                  <a:lnTo>
                    <a:pt x="351" y="425"/>
                  </a:lnTo>
                  <a:lnTo>
                    <a:pt x="369" y="413"/>
                  </a:lnTo>
                  <a:lnTo>
                    <a:pt x="386" y="398"/>
                  </a:lnTo>
                  <a:lnTo>
                    <a:pt x="402" y="382"/>
                  </a:lnTo>
                  <a:lnTo>
                    <a:pt x="416" y="365"/>
                  </a:lnTo>
                  <a:lnTo>
                    <a:pt x="429" y="344"/>
                  </a:lnTo>
                  <a:lnTo>
                    <a:pt x="429" y="344"/>
                  </a:lnTo>
                  <a:lnTo>
                    <a:pt x="440" y="323"/>
                  </a:lnTo>
                  <a:lnTo>
                    <a:pt x="449" y="302"/>
                  </a:lnTo>
                  <a:lnTo>
                    <a:pt x="454" y="280"/>
                  </a:lnTo>
                  <a:lnTo>
                    <a:pt x="458" y="258"/>
                  </a:lnTo>
                  <a:lnTo>
                    <a:pt x="460" y="236"/>
                  </a:lnTo>
                  <a:lnTo>
                    <a:pt x="459" y="213"/>
                  </a:lnTo>
                  <a:lnTo>
                    <a:pt x="457" y="191"/>
                  </a:lnTo>
                  <a:lnTo>
                    <a:pt x="453" y="170"/>
                  </a:lnTo>
                  <a:lnTo>
                    <a:pt x="445" y="150"/>
                  </a:lnTo>
                  <a:lnTo>
                    <a:pt x="437" y="129"/>
                  </a:lnTo>
                  <a:lnTo>
                    <a:pt x="427" y="109"/>
                  </a:lnTo>
                  <a:lnTo>
                    <a:pt x="414" y="91"/>
                  </a:lnTo>
                  <a:lnTo>
                    <a:pt x="399" y="74"/>
                  </a:lnTo>
                  <a:lnTo>
                    <a:pt x="384" y="58"/>
                  </a:lnTo>
                  <a:lnTo>
                    <a:pt x="365" y="44"/>
                  </a:lnTo>
                  <a:lnTo>
                    <a:pt x="346" y="31"/>
                  </a:lnTo>
                  <a:lnTo>
                    <a:pt x="346"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Freeform 133"/>
            <p:cNvSpPr>
              <a:spLocks/>
            </p:cNvSpPr>
            <p:nvPr userDrawn="1"/>
          </p:nvSpPr>
          <p:spPr bwMode="auto">
            <a:xfrm>
              <a:off x="1488" y="2213"/>
              <a:ext cx="94" cy="94"/>
            </a:xfrm>
            <a:custGeom>
              <a:avLst/>
              <a:gdLst>
                <a:gd name="T0" fmla="*/ 283 w 378"/>
                <a:gd name="T1" fmla="*/ 26 h 378"/>
                <a:gd name="T2" fmla="*/ 249 w 378"/>
                <a:gd name="T3" fmla="*/ 10 h 378"/>
                <a:gd name="T4" fmla="*/ 213 w 378"/>
                <a:gd name="T5" fmla="*/ 1 h 378"/>
                <a:gd name="T6" fmla="*/ 176 w 378"/>
                <a:gd name="T7" fmla="*/ 1 h 378"/>
                <a:gd name="T8" fmla="*/ 140 w 378"/>
                <a:gd name="T9" fmla="*/ 6 h 378"/>
                <a:gd name="T10" fmla="*/ 106 w 378"/>
                <a:gd name="T11" fmla="*/ 20 h 378"/>
                <a:gd name="T12" fmla="*/ 75 w 378"/>
                <a:gd name="T13" fmla="*/ 39 h 378"/>
                <a:gd name="T14" fmla="*/ 47 w 378"/>
                <a:gd name="T15" fmla="*/ 64 h 378"/>
                <a:gd name="T16" fmla="*/ 25 w 378"/>
                <a:gd name="T17" fmla="*/ 95 h 378"/>
                <a:gd name="T18" fmla="*/ 17 w 378"/>
                <a:gd name="T19" fmla="*/ 112 h 378"/>
                <a:gd name="T20" fmla="*/ 4 w 378"/>
                <a:gd name="T21" fmla="*/ 147 h 378"/>
                <a:gd name="T22" fmla="*/ 0 w 378"/>
                <a:gd name="T23" fmla="*/ 184 h 378"/>
                <a:gd name="T24" fmla="*/ 3 w 378"/>
                <a:gd name="T25" fmla="*/ 220 h 378"/>
                <a:gd name="T26" fmla="*/ 12 w 378"/>
                <a:gd name="T27" fmla="*/ 255 h 378"/>
                <a:gd name="T28" fmla="*/ 28 w 378"/>
                <a:gd name="T29" fmla="*/ 288 h 378"/>
                <a:gd name="T30" fmla="*/ 50 w 378"/>
                <a:gd name="T31" fmla="*/ 318 h 378"/>
                <a:gd name="T32" fmla="*/ 78 w 378"/>
                <a:gd name="T33" fmla="*/ 343 h 378"/>
                <a:gd name="T34" fmla="*/ 94 w 378"/>
                <a:gd name="T35" fmla="*/ 353 h 378"/>
                <a:gd name="T36" fmla="*/ 129 w 378"/>
                <a:gd name="T37" fmla="*/ 369 h 378"/>
                <a:gd name="T38" fmla="*/ 166 w 378"/>
                <a:gd name="T39" fmla="*/ 377 h 378"/>
                <a:gd name="T40" fmla="*/ 202 w 378"/>
                <a:gd name="T41" fmla="*/ 378 h 378"/>
                <a:gd name="T42" fmla="*/ 237 w 378"/>
                <a:gd name="T43" fmla="*/ 371 h 378"/>
                <a:gd name="T44" fmla="*/ 273 w 378"/>
                <a:gd name="T45" fmla="*/ 360 h 378"/>
                <a:gd name="T46" fmla="*/ 303 w 378"/>
                <a:gd name="T47" fmla="*/ 340 h 378"/>
                <a:gd name="T48" fmla="*/ 330 w 378"/>
                <a:gd name="T49" fmla="*/ 315 h 378"/>
                <a:gd name="T50" fmla="*/ 353 w 378"/>
                <a:gd name="T51" fmla="*/ 284 h 378"/>
                <a:gd name="T52" fmla="*/ 361 w 378"/>
                <a:gd name="T53" fmla="*/ 267 h 378"/>
                <a:gd name="T54" fmla="*/ 373 w 378"/>
                <a:gd name="T55" fmla="*/ 231 h 378"/>
                <a:gd name="T56" fmla="*/ 378 w 378"/>
                <a:gd name="T57" fmla="*/ 194 h 378"/>
                <a:gd name="T58" fmla="*/ 376 w 378"/>
                <a:gd name="T59" fmla="*/ 158 h 378"/>
                <a:gd name="T60" fmla="*/ 366 w 378"/>
                <a:gd name="T61" fmla="*/ 124 h 378"/>
                <a:gd name="T62" fmla="*/ 351 w 378"/>
                <a:gd name="T63" fmla="*/ 90 h 378"/>
                <a:gd name="T64" fmla="*/ 329 w 378"/>
                <a:gd name="T65" fmla="*/ 61 h 378"/>
                <a:gd name="T66" fmla="*/ 300 w 378"/>
                <a:gd name="T67" fmla="*/ 36 h 378"/>
                <a:gd name="T68" fmla="*/ 283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3" y="26"/>
                  </a:moveTo>
                  <a:lnTo>
                    <a:pt x="283" y="26"/>
                  </a:lnTo>
                  <a:lnTo>
                    <a:pt x="266" y="17"/>
                  </a:lnTo>
                  <a:lnTo>
                    <a:pt x="249" y="10"/>
                  </a:lnTo>
                  <a:lnTo>
                    <a:pt x="231" y="5"/>
                  </a:lnTo>
                  <a:lnTo>
                    <a:pt x="213" y="1"/>
                  </a:lnTo>
                  <a:lnTo>
                    <a:pt x="194" y="0"/>
                  </a:lnTo>
                  <a:lnTo>
                    <a:pt x="176" y="1"/>
                  </a:lnTo>
                  <a:lnTo>
                    <a:pt x="158" y="3"/>
                  </a:lnTo>
                  <a:lnTo>
                    <a:pt x="140" y="6"/>
                  </a:lnTo>
                  <a:lnTo>
                    <a:pt x="123" y="12"/>
                  </a:lnTo>
                  <a:lnTo>
                    <a:pt x="106" y="20"/>
                  </a:lnTo>
                  <a:lnTo>
                    <a:pt x="90" y="29"/>
                  </a:lnTo>
                  <a:lnTo>
                    <a:pt x="75" y="39"/>
                  </a:lnTo>
                  <a:lnTo>
                    <a:pt x="60" y="51"/>
                  </a:lnTo>
                  <a:lnTo>
                    <a:pt x="47" y="64"/>
                  </a:lnTo>
                  <a:lnTo>
                    <a:pt x="35" y="78"/>
                  </a:lnTo>
                  <a:lnTo>
                    <a:pt x="25" y="95"/>
                  </a:lnTo>
                  <a:lnTo>
                    <a:pt x="25" y="95"/>
                  </a:lnTo>
                  <a:lnTo>
                    <a:pt x="17" y="112"/>
                  </a:lnTo>
                  <a:lnTo>
                    <a:pt x="9" y="130"/>
                  </a:lnTo>
                  <a:lnTo>
                    <a:pt x="4" y="147"/>
                  </a:lnTo>
                  <a:lnTo>
                    <a:pt x="2" y="165"/>
                  </a:lnTo>
                  <a:lnTo>
                    <a:pt x="0" y="184"/>
                  </a:lnTo>
                  <a:lnTo>
                    <a:pt x="0" y="202"/>
                  </a:lnTo>
                  <a:lnTo>
                    <a:pt x="3" y="220"/>
                  </a:lnTo>
                  <a:lnTo>
                    <a:pt x="7" y="238"/>
                  </a:lnTo>
                  <a:lnTo>
                    <a:pt x="12" y="255"/>
                  </a:lnTo>
                  <a:lnTo>
                    <a:pt x="20" y="272"/>
                  </a:lnTo>
                  <a:lnTo>
                    <a:pt x="28" y="288"/>
                  </a:lnTo>
                  <a:lnTo>
                    <a:pt x="38" y="304"/>
                  </a:lnTo>
                  <a:lnTo>
                    <a:pt x="50" y="318"/>
                  </a:lnTo>
                  <a:lnTo>
                    <a:pt x="64" y="331"/>
                  </a:lnTo>
                  <a:lnTo>
                    <a:pt x="78" y="343"/>
                  </a:lnTo>
                  <a:lnTo>
                    <a:pt x="94" y="353"/>
                  </a:lnTo>
                  <a:lnTo>
                    <a:pt x="94" y="353"/>
                  </a:lnTo>
                  <a:lnTo>
                    <a:pt x="112" y="362"/>
                  </a:lnTo>
                  <a:lnTo>
                    <a:pt x="129" y="369"/>
                  </a:lnTo>
                  <a:lnTo>
                    <a:pt x="147" y="374"/>
                  </a:lnTo>
                  <a:lnTo>
                    <a:pt x="166" y="377"/>
                  </a:lnTo>
                  <a:lnTo>
                    <a:pt x="184" y="378"/>
                  </a:lnTo>
                  <a:lnTo>
                    <a:pt x="202" y="378"/>
                  </a:lnTo>
                  <a:lnTo>
                    <a:pt x="220" y="375"/>
                  </a:lnTo>
                  <a:lnTo>
                    <a:pt x="237" y="371"/>
                  </a:lnTo>
                  <a:lnTo>
                    <a:pt x="256" y="366"/>
                  </a:lnTo>
                  <a:lnTo>
                    <a:pt x="273" y="360"/>
                  </a:lnTo>
                  <a:lnTo>
                    <a:pt x="288" y="350"/>
                  </a:lnTo>
                  <a:lnTo>
                    <a:pt x="303" y="340"/>
                  </a:lnTo>
                  <a:lnTo>
                    <a:pt x="317" y="328"/>
                  </a:lnTo>
                  <a:lnTo>
                    <a:pt x="330" y="315"/>
                  </a:lnTo>
                  <a:lnTo>
                    <a:pt x="342" y="300"/>
                  </a:lnTo>
                  <a:lnTo>
                    <a:pt x="353" y="284"/>
                  </a:lnTo>
                  <a:lnTo>
                    <a:pt x="353" y="284"/>
                  </a:lnTo>
                  <a:lnTo>
                    <a:pt x="361" y="267"/>
                  </a:lnTo>
                  <a:lnTo>
                    <a:pt x="369" y="249"/>
                  </a:lnTo>
                  <a:lnTo>
                    <a:pt x="373" y="231"/>
                  </a:lnTo>
                  <a:lnTo>
                    <a:pt x="377" y="212"/>
                  </a:lnTo>
                  <a:lnTo>
                    <a:pt x="378" y="194"/>
                  </a:lnTo>
                  <a:lnTo>
                    <a:pt x="378" y="176"/>
                  </a:lnTo>
                  <a:lnTo>
                    <a:pt x="376" y="158"/>
                  </a:lnTo>
                  <a:lnTo>
                    <a:pt x="372" y="141"/>
                  </a:lnTo>
                  <a:lnTo>
                    <a:pt x="366" y="124"/>
                  </a:lnTo>
                  <a:lnTo>
                    <a:pt x="359" y="107"/>
                  </a:lnTo>
                  <a:lnTo>
                    <a:pt x="351" y="90"/>
                  </a:lnTo>
                  <a:lnTo>
                    <a:pt x="340" y="76"/>
                  </a:lnTo>
                  <a:lnTo>
                    <a:pt x="329" y="61"/>
                  </a:lnTo>
                  <a:lnTo>
                    <a:pt x="314" y="48"/>
                  </a:lnTo>
                  <a:lnTo>
                    <a:pt x="300" y="36"/>
                  </a:lnTo>
                  <a:lnTo>
                    <a:pt x="283" y="26"/>
                  </a:lnTo>
                  <a:lnTo>
                    <a:pt x="28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Freeform 134"/>
            <p:cNvSpPr>
              <a:spLocks/>
            </p:cNvSpPr>
            <p:nvPr userDrawn="1"/>
          </p:nvSpPr>
          <p:spPr bwMode="auto">
            <a:xfrm>
              <a:off x="1371" y="2442"/>
              <a:ext cx="74" cy="75"/>
            </a:xfrm>
            <a:custGeom>
              <a:avLst/>
              <a:gdLst>
                <a:gd name="T0" fmla="*/ 223 w 297"/>
                <a:gd name="T1" fmla="*/ 21 h 297"/>
                <a:gd name="T2" fmla="*/ 195 w 297"/>
                <a:gd name="T3" fmla="*/ 8 h 297"/>
                <a:gd name="T4" fmla="*/ 167 w 297"/>
                <a:gd name="T5" fmla="*/ 1 h 297"/>
                <a:gd name="T6" fmla="*/ 138 w 297"/>
                <a:gd name="T7" fmla="*/ 1 h 297"/>
                <a:gd name="T8" fmla="*/ 110 w 297"/>
                <a:gd name="T9" fmla="*/ 5 h 297"/>
                <a:gd name="T10" fmla="*/ 83 w 297"/>
                <a:gd name="T11" fmla="*/ 16 h 297"/>
                <a:gd name="T12" fmla="*/ 60 w 297"/>
                <a:gd name="T13" fmla="*/ 30 h 297"/>
                <a:gd name="T14" fmla="*/ 38 w 297"/>
                <a:gd name="T15" fmla="*/ 51 h 297"/>
                <a:gd name="T16" fmla="*/ 21 w 297"/>
                <a:gd name="T17" fmla="*/ 74 h 297"/>
                <a:gd name="T18" fmla="*/ 13 w 297"/>
                <a:gd name="T19" fmla="*/ 89 h 297"/>
                <a:gd name="T20" fmla="*/ 4 w 297"/>
                <a:gd name="T21" fmla="*/ 116 h 297"/>
                <a:gd name="T22" fmla="*/ 0 w 297"/>
                <a:gd name="T23" fmla="*/ 145 h 297"/>
                <a:gd name="T24" fmla="*/ 2 w 297"/>
                <a:gd name="T25" fmla="*/ 173 h 297"/>
                <a:gd name="T26" fmla="*/ 10 w 297"/>
                <a:gd name="T27" fmla="*/ 201 h 297"/>
                <a:gd name="T28" fmla="*/ 22 w 297"/>
                <a:gd name="T29" fmla="*/ 227 h 297"/>
                <a:gd name="T30" fmla="*/ 40 w 297"/>
                <a:gd name="T31" fmla="*/ 250 h 297"/>
                <a:gd name="T32" fmla="*/ 62 w 297"/>
                <a:gd name="T33" fmla="*/ 270 h 297"/>
                <a:gd name="T34" fmla="*/ 74 w 297"/>
                <a:gd name="T35" fmla="*/ 278 h 297"/>
                <a:gd name="T36" fmla="*/ 101 w 297"/>
                <a:gd name="T37" fmla="*/ 291 h 297"/>
                <a:gd name="T38" fmla="*/ 130 w 297"/>
                <a:gd name="T39" fmla="*/ 296 h 297"/>
                <a:gd name="T40" fmla="*/ 159 w 297"/>
                <a:gd name="T41" fmla="*/ 297 h 297"/>
                <a:gd name="T42" fmla="*/ 187 w 297"/>
                <a:gd name="T43" fmla="*/ 292 h 297"/>
                <a:gd name="T44" fmla="*/ 213 w 297"/>
                <a:gd name="T45" fmla="*/ 283 h 297"/>
                <a:gd name="T46" fmla="*/ 238 w 297"/>
                <a:gd name="T47" fmla="*/ 267 h 297"/>
                <a:gd name="T48" fmla="*/ 260 w 297"/>
                <a:gd name="T49" fmla="*/ 248 h 297"/>
                <a:gd name="T50" fmla="*/ 277 w 297"/>
                <a:gd name="T51" fmla="*/ 223 h 297"/>
                <a:gd name="T52" fmla="*/ 284 w 297"/>
                <a:gd name="T53" fmla="*/ 210 h 297"/>
                <a:gd name="T54" fmla="*/ 294 w 297"/>
                <a:gd name="T55" fmla="*/ 181 h 297"/>
                <a:gd name="T56" fmla="*/ 297 w 297"/>
                <a:gd name="T57" fmla="*/ 153 h 297"/>
                <a:gd name="T58" fmla="*/ 296 w 297"/>
                <a:gd name="T59" fmla="*/ 125 h 297"/>
                <a:gd name="T60" fmla="*/ 288 w 297"/>
                <a:gd name="T61" fmla="*/ 97 h 297"/>
                <a:gd name="T62" fmla="*/ 275 w 297"/>
                <a:gd name="T63" fmla="*/ 72 h 297"/>
                <a:gd name="T64" fmla="*/ 258 w 297"/>
                <a:gd name="T65" fmla="*/ 48 h 297"/>
                <a:gd name="T66" fmla="*/ 236 w 297"/>
                <a:gd name="T67" fmla="*/ 29 h 297"/>
                <a:gd name="T68" fmla="*/ 223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21"/>
                  </a:moveTo>
                  <a:lnTo>
                    <a:pt x="223" y="21"/>
                  </a:lnTo>
                  <a:lnTo>
                    <a:pt x="210" y="13"/>
                  </a:lnTo>
                  <a:lnTo>
                    <a:pt x="195" y="8"/>
                  </a:lnTo>
                  <a:lnTo>
                    <a:pt x="181" y="4"/>
                  </a:lnTo>
                  <a:lnTo>
                    <a:pt x="167" y="1"/>
                  </a:lnTo>
                  <a:lnTo>
                    <a:pt x="152" y="0"/>
                  </a:lnTo>
                  <a:lnTo>
                    <a:pt x="138" y="1"/>
                  </a:lnTo>
                  <a:lnTo>
                    <a:pt x="125" y="3"/>
                  </a:lnTo>
                  <a:lnTo>
                    <a:pt x="110" y="5"/>
                  </a:lnTo>
                  <a:lnTo>
                    <a:pt x="96" y="11"/>
                  </a:lnTo>
                  <a:lnTo>
                    <a:pt x="83" y="16"/>
                  </a:lnTo>
                  <a:lnTo>
                    <a:pt x="71" y="22"/>
                  </a:lnTo>
                  <a:lnTo>
                    <a:pt x="60" y="30"/>
                  </a:lnTo>
                  <a:lnTo>
                    <a:pt x="48" y="41"/>
                  </a:lnTo>
                  <a:lnTo>
                    <a:pt x="38" y="51"/>
                  </a:lnTo>
                  <a:lnTo>
                    <a:pt x="28" y="63"/>
                  </a:lnTo>
                  <a:lnTo>
                    <a:pt x="21" y="74"/>
                  </a:lnTo>
                  <a:lnTo>
                    <a:pt x="21" y="74"/>
                  </a:lnTo>
                  <a:lnTo>
                    <a:pt x="13" y="89"/>
                  </a:lnTo>
                  <a:lnTo>
                    <a:pt x="8" y="102"/>
                  </a:lnTo>
                  <a:lnTo>
                    <a:pt x="4" y="116"/>
                  </a:lnTo>
                  <a:lnTo>
                    <a:pt x="1" y="130"/>
                  </a:lnTo>
                  <a:lnTo>
                    <a:pt x="0" y="145"/>
                  </a:lnTo>
                  <a:lnTo>
                    <a:pt x="1" y="159"/>
                  </a:lnTo>
                  <a:lnTo>
                    <a:pt x="2" y="173"/>
                  </a:lnTo>
                  <a:lnTo>
                    <a:pt x="5" y="188"/>
                  </a:lnTo>
                  <a:lnTo>
                    <a:pt x="10" y="201"/>
                  </a:lnTo>
                  <a:lnTo>
                    <a:pt x="15" y="214"/>
                  </a:lnTo>
                  <a:lnTo>
                    <a:pt x="22" y="227"/>
                  </a:lnTo>
                  <a:lnTo>
                    <a:pt x="30" y="239"/>
                  </a:lnTo>
                  <a:lnTo>
                    <a:pt x="40" y="250"/>
                  </a:lnTo>
                  <a:lnTo>
                    <a:pt x="51" y="261"/>
                  </a:lnTo>
                  <a:lnTo>
                    <a:pt x="62" y="270"/>
                  </a:lnTo>
                  <a:lnTo>
                    <a:pt x="74" y="278"/>
                  </a:lnTo>
                  <a:lnTo>
                    <a:pt x="74" y="278"/>
                  </a:lnTo>
                  <a:lnTo>
                    <a:pt x="88" y="284"/>
                  </a:lnTo>
                  <a:lnTo>
                    <a:pt x="101" y="291"/>
                  </a:lnTo>
                  <a:lnTo>
                    <a:pt x="116" y="295"/>
                  </a:lnTo>
                  <a:lnTo>
                    <a:pt x="130" y="296"/>
                  </a:lnTo>
                  <a:lnTo>
                    <a:pt x="144" y="297"/>
                  </a:lnTo>
                  <a:lnTo>
                    <a:pt x="159" y="297"/>
                  </a:lnTo>
                  <a:lnTo>
                    <a:pt x="173" y="296"/>
                  </a:lnTo>
                  <a:lnTo>
                    <a:pt x="187" y="292"/>
                  </a:lnTo>
                  <a:lnTo>
                    <a:pt x="200" y="288"/>
                  </a:lnTo>
                  <a:lnTo>
                    <a:pt x="213" y="283"/>
                  </a:lnTo>
                  <a:lnTo>
                    <a:pt x="226" y="275"/>
                  </a:lnTo>
                  <a:lnTo>
                    <a:pt x="238" y="267"/>
                  </a:lnTo>
                  <a:lnTo>
                    <a:pt x="250" y="258"/>
                  </a:lnTo>
                  <a:lnTo>
                    <a:pt x="260" y="248"/>
                  </a:lnTo>
                  <a:lnTo>
                    <a:pt x="269" y="236"/>
                  </a:lnTo>
                  <a:lnTo>
                    <a:pt x="277" y="223"/>
                  </a:lnTo>
                  <a:lnTo>
                    <a:pt x="277" y="223"/>
                  </a:lnTo>
                  <a:lnTo>
                    <a:pt x="284" y="210"/>
                  </a:lnTo>
                  <a:lnTo>
                    <a:pt x="290" y="196"/>
                  </a:lnTo>
                  <a:lnTo>
                    <a:pt x="294" y="181"/>
                  </a:lnTo>
                  <a:lnTo>
                    <a:pt x="296" y="167"/>
                  </a:lnTo>
                  <a:lnTo>
                    <a:pt x="297" y="153"/>
                  </a:lnTo>
                  <a:lnTo>
                    <a:pt x="297" y="138"/>
                  </a:lnTo>
                  <a:lnTo>
                    <a:pt x="296" y="125"/>
                  </a:lnTo>
                  <a:lnTo>
                    <a:pt x="292" y="111"/>
                  </a:lnTo>
                  <a:lnTo>
                    <a:pt x="288" y="97"/>
                  </a:lnTo>
                  <a:lnTo>
                    <a:pt x="282" y="84"/>
                  </a:lnTo>
                  <a:lnTo>
                    <a:pt x="275" y="72"/>
                  </a:lnTo>
                  <a:lnTo>
                    <a:pt x="267" y="60"/>
                  </a:lnTo>
                  <a:lnTo>
                    <a:pt x="258" y="48"/>
                  </a:lnTo>
                  <a:lnTo>
                    <a:pt x="247" y="38"/>
                  </a:lnTo>
                  <a:lnTo>
                    <a:pt x="236" y="29"/>
                  </a:lnTo>
                  <a:lnTo>
                    <a:pt x="223" y="21"/>
                  </a:lnTo>
                  <a:lnTo>
                    <a:pt x="22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Freeform 135"/>
            <p:cNvSpPr>
              <a:spLocks/>
            </p:cNvSpPr>
            <p:nvPr userDrawn="1"/>
          </p:nvSpPr>
          <p:spPr bwMode="auto">
            <a:xfrm>
              <a:off x="2524" y="699"/>
              <a:ext cx="237" cy="237"/>
            </a:xfrm>
            <a:custGeom>
              <a:avLst/>
              <a:gdLst>
                <a:gd name="T0" fmla="*/ 570 w 944"/>
                <a:gd name="T1" fmla="*/ 10 h 944"/>
                <a:gd name="T2" fmla="*/ 500 w 944"/>
                <a:gd name="T3" fmla="*/ 0 h 944"/>
                <a:gd name="T4" fmla="*/ 430 w 944"/>
                <a:gd name="T5" fmla="*/ 1 h 944"/>
                <a:gd name="T6" fmla="*/ 362 w 944"/>
                <a:gd name="T7" fmla="*/ 13 h 944"/>
                <a:gd name="T8" fmla="*/ 297 w 944"/>
                <a:gd name="T9" fmla="*/ 33 h 944"/>
                <a:gd name="T10" fmla="*/ 236 w 944"/>
                <a:gd name="T11" fmla="*/ 63 h 944"/>
                <a:gd name="T12" fmla="*/ 180 w 944"/>
                <a:gd name="T13" fmla="*/ 101 h 944"/>
                <a:gd name="T14" fmla="*/ 129 w 944"/>
                <a:gd name="T15" fmla="*/ 147 h 944"/>
                <a:gd name="T16" fmla="*/ 86 w 944"/>
                <a:gd name="T17" fmla="*/ 200 h 944"/>
                <a:gd name="T18" fmla="*/ 49 w 944"/>
                <a:gd name="T19" fmla="*/ 260 h 944"/>
                <a:gd name="T20" fmla="*/ 22 w 944"/>
                <a:gd name="T21" fmla="*/ 327 h 944"/>
                <a:gd name="T22" fmla="*/ 10 w 944"/>
                <a:gd name="T23" fmla="*/ 374 h 944"/>
                <a:gd name="T24" fmla="*/ 0 w 944"/>
                <a:gd name="T25" fmla="*/ 444 h 944"/>
                <a:gd name="T26" fmla="*/ 1 w 944"/>
                <a:gd name="T27" fmla="*/ 514 h 944"/>
                <a:gd name="T28" fmla="*/ 13 w 944"/>
                <a:gd name="T29" fmla="*/ 582 h 944"/>
                <a:gd name="T30" fmla="*/ 32 w 944"/>
                <a:gd name="T31" fmla="*/ 647 h 944"/>
                <a:gd name="T32" fmla="*/ 62 w 944"/>
                <a:gd name="T33" fmla="*/ 708 h 944"/>
                <a:gd name="T34" fmla="*/ 101 w 944"/>
                <a:gd name="T35" fmla="*/ 764 h 944"/>
                <a:gd name="T36" fmla="*/ 147 w 944"/>
                <a:gd name="T37" fmla="*/ 815 h 944"/>
                <a:gd name="T38" fmla="*/ 200 w 944"/>
                <a:gd name="T39" fmla="*/ 858 h 944"/>
                <a:gd name="T40" fmla="*/ 260 w 944"/>
                <a:gd name="T41" fmla="*/ 895 h 944"/>
                <a:gd name="T42" fmla="*/ 327 w 944"/>
                <a:gd name="T43" fmla="*/ 922 h 944"/>
                <a:gd name="T44" fmla="*/ 374 w 944"/>
                <a:gd name="T45" fmla="*/ 934 h 944"/>
                <a:gd name="T46" fmla="*/ 444 w 944"/>
                <a:gd name="T47" fmla="*/ 944 h 944"/>
                <a:gd name="T48" fmla="*/ 514 w 944"/>
                <a:gd name="T49" fmla="*/ 943 h 944"/>
                <a:gd name="T50" fmla="*/ 582 w 944"/>
                <a:gd name="T51" fmla="*/ 931 h 944"/>
                <a:gd name="T52" fmla="*/ 647 w 944"/>
                <a:gd name="T53" fmla="*/ 910 h 944"/>
                <a:gd name="T54" fmla="*/ 709 w 944"/>
                <a:gd name="T55" fmla="*/ 882 h 944"/>
                <a:gd name="T56" fmla="*/ 765 w 944"/>
                <a:gd name="T57" fmla="*/ 843 h 944"/>
                <a:gd name="T58" fmla="*/ 815 w 944"/>
                <a:gd name="T59" fmla="*/ 797 h 944"/>
                <a:gd name="T60" fmla="*/ 858 w 944"/>
                <a:gd name="T61" fmla="*/ 744 h 944"/>
                <a:gd name="T62" fmla="*/ 895 w 944"/>
                <a:gd name="T63" fmla="*/ 684 h 944"/>
                <a:gd name="T64" fmla="*/ 921 w 944"/>
                <a:gd name="T65" fmla="*/ 617 h 944"/>
                <a:gd name="T66" fmla="*/ 934 w 944"/>
                <a:gd name="T67" fmla="*/ 570 h 944"/>
                <a:gd name="T68" fmla="*/ 943 w 944"/>
                <a:gd name="T69" fmla="*/ 500 h 944"/>
                <a:gd name="T70" fmla="*/ 943 w 944"/>
                <a:gd name="T71" fmla="*/ 430 h 944"/>
                <a:gd name="T72" fmla="*/ 931 w 944"/>
                <a:gd name="T73" fmla="*/ 362 h 944"/>
                <a:gd name="T74" fmla="*/ 911 w 944"/>
                <a:gd name="T75" fmla="*/ 297 h 944"/>
                <a:gd name="T76" fmla="*/ 881 w 944"/>
                <a:gd name="T77" fmla="*/ 235 h 944"/>
                <a:gd name="T78" fmla="*/ 843 w 944"/>
                <a:gd name="T79" fmla="*/ 179 h 944"/>
                <a:gd name="T80" fmla="*/ 797 w 944"/>
                <a:gd name="T81" fmla="*/ 129 h 944"/>
                <a:gd name="T82" fmla="*/ 744 w 944"/>
                <a:gd name="T83" fmla="*/ 86 h 944"/>
                <a:gd name="T84" fmla="*/ 684 w 944"/>
                <a:gd name="T85" fmla="*/ 49 h 944"/>
                <a:gd name="T86" fmla="*/ 617 w 944"/>
                <a:gd name="T87" fmla="*/ 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15"/>
                  </a:moveTo>
                  <a:lnTo>
                    <a:pt x="594" y="15"/>
                  </a:lnTo>
                  <a:lnTo>
                    <a:pt x="570" y="10"/>
                  </a:lnTo>
                  <a:lnTo>
                    <a:pt x="547" y="5"/>
                  </a:lnTo>
                  <a:lnTo>
                    <a:pt x="524" y="2"/>
                  </a:lnTo>
                  <a:lnTo>
                    <a:pt x="500" y="0"/>
                  </a:lnTo>
                  <a:lnTo>
                    <a:pt x="477" y="0"/>
                  </a:lnTo>
                  <a:lnTo>
                    <a:pt x="453" y="0"/>
                  </a:lnTo>
                  <a:lnTo>
                    <a:pt x="430" y="1"/>
                  </a:lnTo>
                  <a:lnTo>
                    <a:pt x="406" y="4"/>
                  </a:lnTo>
                  <a:lnTo>
                    <a:pt x="384" y="7"/>
                  </a:lnTo>
                  <a:lnTo>
                    <a:pt x="362" y="13"/>
                  </a:lnTo>
                  <a:lnTo>
                    <a:pt x="340" y="18"/>
                  </a:lnTo>
                  <a:lnTo>
                    <a:pt x="318" y="26"/>
                  </a:lnTo>
                  <a:lnTo>
                    <a:pt x="297" y="33"/>
                  </a:lnTo>
                  <a:lnTo>
                    <a:pt x="276" y="43"/>
                  </a:lnTo>
                  <a:lnTo>
                    <a:pt x="255" y="52"/>
                  </a:lnTo>
                  <a:lnTo>
                    <a:pt x="236" y="63"/>
                  </a:lnTo>
                  <a:lnTo>
                    <a:pt x="216" y="75"/>
                  </a:lnTo>
                  <a:lnTo>
                    <a:pt x="198" y="87"/>
                  </a:lnTo>
                  <a:lnTo>
                    <a:pt x="180" y="101"/>
                  </a:lnTo>
                  <a:lnTo>
                    <a:pt x="161" y="116"/>
                  </a:lnTo>
                  <a:lnTo>
                    <a:pt x="144" y="131"/>
                  </a:lnTo>
                  <a:lnTo>
                    <a:pt x="129" y="147"/>
                  </a:lnTo>
                  <a:lnTo>
                    <a:pt x="113" y="164"/>
                  </a:lnTo>
                  <a:lnTo>
                    <a:pt x="99" y="182"/>
                  </a:lnTo>
                  <a:lnTo>
                    <a:pt x="86" y="200"/>
                  </a:lnTo>
                  <a:lnTo>
                    <a:pt x="73" y="220"/>
                  </a:lnTo>
                  <a:lnTo>
                    <a:pt x="61" y="239"/>
                  </a:lnTo>
                  <a:lnTo>
                    <a:pt x="49" y="260"/>
                  </a:lnTo>
                  <a:lnTo>
                    <a:pt x="39" y="281"/>
                  </a:lnTo>
                  <a:lnTo>
                    <a:pt x="30" y="303"/>
                  </a:lnTo>
                  <a:lnTo>
                    <a:pt x="22" y="327"/>
                  </a:lnTo>
                  <a:lnTo>
                    <a:pt x="15" y="350"/>
                  </a:lnTo>
                  <a:lnTo>
                    <a:pt x="15" y="350"/>
                  </a:lnTo>
                  <a:lnTo>
                    <a:pt x="10" y="374"/>
                  </a:lnTo>
                  <a:lnTo>
                    <a:pt x="5" y="397"/>
                  </a:lnTo>
                  <a:lnTo>
                    <a:pt x="2" y="420"/>
                  </a:lnTo>
                  <a:lnTo>
                    <a:pt x="0" y="444"/>
                  </a:lnTo>
                  <a:lnTo>
                    <a:pt x="0" y="467"/>
                  </a:lnTo>
                  <a:lnTo>
                    <a:pt x="0" y="491"/>
                  </a:lnTo>
                  <a:lnTo>
                    <a:pt x="1" y="514"/>
                  </a:lnTo>
                  <a:lnTo>
                    <a:pt x="4" y="536"/>
                  </a:lnTo>
                  <a:lnTo>
                    <a:pt x="7" y="560"/>
                  </a:lnTo>
                  <a:lnTo>
                    <a:pt x="13" y="582"/>
                  </a:lnTo>
                  <a:lnTo>
                    <a:pt x="18" y="604"/>
                  </a:lnTo>
                  <a:lnTo>
                    <a:pt x="24" y="626"/>
                  </a:lnTo>
                  <a:lnTo>
                    <a:pt x="32" y="647"/>
                  </a:lnTo>
                  <a:lnTo>
                    <a:pt x="41" y="668"/>
                  </a:lnTo>
                  <a:lnTo>
                    <a:pt x="52" y="689"/>
                  </a:lnTo>
                  <a:lnTo>
                    <a:pt x="62" y="708"/>
                  </a:lnTo>
                  <a:lnTo>
                    <a:pt x="74" y="728"/>
                  </a:lnTo>
                  <a:lnTo>
                    <a:pt x="87" y="746"/>
                  </a:lnTo>
                  <a:lnTo>
                    <a:pt x="101" y="764"/>
                  </a:lnTo>
                  <a:lnTo>
                    <a:pt x="116" y="783"/>
                  </a:lnTo>
                  <a:lnTo>
                    <a:pt x="130" y="800"/>
                  </a:lnTo>
                  <a:lnTo>
                    <a:pt x="147" y="815"/>
                  </a:lnTo>
                  <a:lnTo>
                    <a:pt x="164" y="831"/>
                  </a:lnTo>
                  <a:lnTo>
                    <a:pt x="181" y="845"/>
                  </a:lnTo>
                  <a:lnTo>
                    <a:pt x="200" y="858"/>
                  </a:lnTo>
                  <a:lnTo>
                    <a:pt x="220" y="871"/>
                  </a:lnTo>
                  <a:lnTo>
                    <a:pt x="239" y="883"/>
                  </a:lnTo>
                  <a:lnTo>
                    <a:pt x="260" y="895"/>
                  </a:lnTo>
                  <a:lnTo>
                    <a:pt x="281" y="905"/>
                  </a:lnTo>
                  <a:lnTo>
                    <a:pt x="303" y="914"/>
                  </a:lnTo>
                  <a:lnTo>
                    <a:pt x="327" y="922"/>
                  </a:lnTo>
                  <a:lnTo>
                    <a:pt x="349" y="929"/>
                  </a:lnTo>
                  <a:lnTo>
                    <a:pt x="349" y="929"/>
                  </a:lnTo>
                  <a:lnTo>
                    <a:pt x="374" y="934"/>
                  </a:lnTo>
                  <a:lnTo>
                    <a:pt x="397" y="939"/>
                  </a:lnTo>
                  <a:lnTo>
                    <a:pt x="421" y="942"/>
                  </a:lnTo>
                  <a:lnTo>
                    <a:pt x="444" y="944"/>
                  </a:lnTo>
                  <a:lnTo>
                    <a:pt x="467" y="944"/>
                  </a:lnTo>
                  <a:lnTo>
                    <a:pt x="491" y="944"/>
                  </a:lnTo>
                  <a:lnTo>
                    <a:pt x="514" y="943"/>
                  </a:lnTo>
                  <a:lnTo>
                    <a:pt x="537" y="940"/>
                  </a:lnTo>
                  <a:lnTo>
                    <a:pt x="560" y="936"/>
                  </a:lnTo>
                  <a:lnTo>
                    <a:pt x="582" y="931"/>
                  </a:lnTo>
                  <a:lnTo>
                    <a:pt x="604" y="926"/>
                  </a:lnTo>
                  <a:lnTo>
                    <a:pt x="625" y="919"/>
                  </a:lnTo>
                  <a:lnTo>
                    <a:pt x="647" y="910"/>
                  </a:lnTo>
                  <a:lnTo>
                    <a:pt x="668" y="902"/>
                  </a:lnTo>
                  <a:lnTo>
                    <a:pt x="688" y="892"/>
                  </a:lnTo>
                  <a:lnTo>
                    <a:pt x="709" y="882"/>
                  </a:lnTo>
                  <a:lnTo>
                    <a:pt x="728" y="870"/>
                  </a:lnTo>
                  <a:lnTo>
                    <a:pt x="746" y="857"/>
                  </a:lnTo>
                  <a:lnTo>
                    <a:pt x="765" y="843"/>
                  </a:lnTo>
                  <a:lnTo>
                    <a:pt x="782" y="828"/>
                  </a:lnTo>
                  <a:lnTo>
                    <a:pt x="798" y="814"/>
                  </a:lnTo>
                  <a:lnTo>
                    <a:pt x="815" y="797"/>
                  </a:lnTo>
                  <a:lnTo>
                    <a:pt x="830" y="780"/>
                  </a:lnTo>
                  <a:lnTo>
                    <a:pt x="845" y="762"/>
                  </a:lnTo>
                  <a:lnTo>
                    <a:pt x="858" y="744"/>
                  </a:lnTo>
                  <a:lnTo>
                    <a:pt x="871" y="724"/>
                  </a:lnTo>
                  <a:lnTo>
                    <a:pt x="883" y="704"/>
                  </a:lnTo>
                  <a:lnTo>
                    <a:pt x="895" y="684"/>
                  </a:lnTo>
                  <a:lnTo>
                    <a:pt x="904" y="663"/>
                  </a:lnTo>
                  <a:lnTo>
                    <a:pt x="913" y="641"/>
                  </a:lnTo>
                  <a:lnTo>
                    <a:pt x="921" y="617"/>
                  </a:lnTo>
                  <a:lnTo>
                    <a:pt x="929" y="594"/>
                  </a:lnTo>
                  <a:lnTo>
                    <a:pt x="929" y="594"/>
                  </a:lnTo>
                  <a:lnTo>
                    <a:pt x="934" y="570"/>
                  </a:lnTo>
                  <a:lnTo>
                    <a:pt x="938" y="547"/>
                  </a:lnTo>
                  <a:lnTo>
                    <a:pt x="942" y="523"/>
                  </a:lnTo>
                  <a:lnTo>
                    <a:pt x="943" y="500"/>
                  </a:lnTo>
                  <a:lnTo>
                    <a:pt x="944" y="476"/>
                  </a:lnTo>
                  <a:lnTo>
                    <a:pt x="944" y="453"/>
                  </a:lnTo>
                  <a:lnTo>
                    <a:pt x="943" y="430"/>
                  </a:lnTo>
                  <a:lnTo>
                    <a:pt x="941" y="407"/>
                  </a:lnTo>
                  <a:lnTo>
                    <a:pt x="937" y="384"/>
                  </a:lnTo>
                  <a:lnTo>
                    <a:pt x="931" y="362"/>
                  </a:lnTo>
                  <a:lnTo>
                    <a:pt x="926" y="340"/>
                  </a:lnTo>
                  <a:lnTo>
                    <a:pt x="918" y="319"/>
                  </a:lnTo>
                  <a:lnTo>
                    <a:pt x="911" y="297"/>
                  </a:lnTo>
                  <a:lnTo>
                    <a:pt x="901" y="276"/>
                  </a:lnTo>
                  <a:lnTo>
                    <a:pt x="892" y="256"/>
                  </a:lnTo>
                  <a:lnTo>
                    <a:pt x="881" y="235"/>
                  </a:lnTo>
                  <a:lnTo>
                    <a:pt x="869" y="216"/>
                  </a:lnTo>
                  <a:lnTo>
                    <a:pt x="857" y="198"/>
                  </a:lnTo>
                  <a:lnTo>
                    <a:pt x="843" y="179"/>
                  </a:lnTo>
                  <a:lnTo>
                    <a:pt x="828" y="162"/>
                  </a:lnTo>
                  <a:lnTo>
                    <a:pt x="813" y="146"/>
                  </a:lnTo>
                  <a:lnTo>
                    <a:pt x="797" y="129"/>
                  </a:lnTo>
                  <a:lnTo>
                    <a:pt x="780" y="114"/>
                  </a:lnTo>
                  <a:lnTo>
                    <a:pt x="762" y="99"/>
                  </a:lnTo>
                  <a:lnTo>
                    <a:pt x="744" y="86"/>
                  </a:lnTo>
                  <a:lnTo>
                    <a:pt x="724" y="73"/>
                  </a:lnTo>
                  <a:lnTo>
                    <a:pt x="705" y="61"/>
                  </a:lnTo>
                  <a:lnTo>
                    <a:pt x="684" y="49"/>
                  </a:lnTo>
                  <a:lnTo>
                    <a:pt x="662" y="40"/>
                  </a:lnTo>
                  <a:lnTo>
                    <a:pt x="641" y="31"/>
                  </a:lnTo>
                  <a:lnTo>
                    <a:pt x="617" y="23"/>
                  </a:lnTo>
                  <a:lnTo>
                    <a:pt x="594" y="15"/>
                  </a:lnTo>
                  <a:lnTo>
                    <a:pt x="59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Freeform 136"/>
            <p:cNvSpPr>
              <a:spLocks/>
            </p:cNvSpPr>
            <p:nvPr userDrawn="1"/>
          </p:nvSpPr>
          <p:spPr bwMode="auto">
            <a:xfrm>
              <a:off x="2469" y="954"/>
              <a:ext cx="216" cy="216"/>
            </a:xfrm>
            <a:custGeom>
              <a:avLst/>
              <a:gdLst>
                <a:gd name="T0" fmla="*/ 521 w 864"/>
                <a:gd name="T1" fmla="*/ 10 h 864"/>
                <a:gd name="T2" fmla="*/ 458 w 864"/>
                <a:gd name="T3" fmla="*/ 0 h 864"/>
                <a:gd name="T4" fmla="*/ 394 w 864"/>
                <a:gd name="T5" fmla="*/ 2 h 864"/>
                <a:gd name="T6" fmla="*/ 331 w 864"/>
                <a:gd name="T7" fmla="*/ 12 h 864"/>
                <a:gd name="T8" fmla="*/ 271 w 864"/>
                <a:gd name="T9" fmla="*/ 30 h 864"/>
                <a:gd name="T10" fmla="*/ 215 w 864"/>
                <a:gd name="T11" fmla="*/ 58 h 864"/>
                <a:gd name="T12" fmla="*/ 164 w 864"/>
                <a:gd name="T13" fmla="*/ 93 h 864"/>
                <a:gd name="T14" fmla="*/ 117 w 864"/>
                <a:gd name="T15" fmla="*/ 135 h 864"/>
                <a:gd name="T16" fmla="*/ 78 w 864"/>
                <a:gd name="T17" fmla="*/ 184 h 864"/>
                <a:gd name="T18" fmla="*/ 46 w 864"/>
                <a:gd name="T19" fmla="*/ 239 h 864"/>
                <a:gd name="T20" fmla="*/ 21 w 864"/>
                <a:gd name="T21" fmla="*/ 299 h 864"/>
                <a:gd name="T22" fmla="*/ 9 w 864"/>
                <a:gd name="T23" fmla="*/ 342 h 864"/>
                <a:gd name="T24" fmla="*/ 0 w 864"/>
                <a:gd name="T25" fmla="*/ 407 h 864"/>
                <a:gd name="T26" fmla="*/ 1 w 864"/>
                <a:gd name="T27" fmla="*/ 471 h 864"/>
                <a:gd name="T28" fmla="*/ 12 w 864"/>
                <a:gd name="T29" fmla="*/ 532 h 864"/>
                <a:gd name="T30" fmla="*/ 30 w 864"/>
                <a:gd name="T31" fmla="*/ 592 h 864"/>
                <a:gd name="T32" fmla="*/ 57 w 864"/>
                <a:gd name="T33" fmla="*/ 648 h 864"/>
                <a:gd name="T34" fmla="*/ 93 w 864"/>
                <a:gd name="T35" fmla="*/ 700 h 864"/>
                <a:gd name="T36" fmla="*/ 134 w 864"/>
                <a:gd name="T37" fmla="*/ 746 h 864"/>
                <a:gd name="T38" fmla="*/ 183 w 864"/>
                <a:gd name="T39" fmla="*/ 786 h 864"/>
                <a:gd name="T40" fmla="*/ 239 w 864"/>
                <a:gd name="T41" fmla="*/ 819 h 864"/>
                <a:gd name="T42" fmla="*/ 299 w 864"/>
                <a:gd name="T43" fmla="*/ 843 h 864"/>
                <a:gd name="T44" fmla="*/ 342 w 864"/>
                <a:gd name="T45" fmla="*/ 855 h 864"/>
                <a:gd name="T46" fmla="*/ 407 w 864"/>
                <a:gd name="T47" fmla="*/ 863 h 864"/>
                <a:gd name="T48" fmla="*/ 471 w 864"/>
                <a:gd name="T49" fmla="*/ 863 h 864"/>
                <a:gd name="T50" fmla="*/ 532 w 864"/>
                <a:gd name="T51" fmla="*/ 853 h 864"/>
                <a:gd name="T52" fmla="*/ 592 w 864"/>
                <a:gd name="T53" fmla="*/ 833 h 864"/>
                <a:gd name="T54" fmla="*/ 648 w 864"/>
                <a:gd name="T55" fmla="*/ 806 h 864"/>
                <a:gd name="T56" fmla="*/ 700 w 864"/>
                <a:gd name="T57" fmla="*/ 772 h 864"/>
                <a:gd name="T58" fmla="*/ 746 w 864"/>
                <a:gd name="T59" fmla="*/ 729 h 864"/>
                <a:gd name="T60" fmla="*/ 786 w 864"/>
                <a:gd name="T61" fmla="*/ 681 h 864"/>
                <a:gd name="T62" fmla="*/ 818 w 864"/>
                <a:gd name="T63" fmla="*/ 626 h 864"/>
                <a:gd name="T64" fmla="*/ 843 w 864"/>
                <a:gd name="T65" fmla="*/ 565 h 864"/>
                <a:gd name="T66" fmla="*/ 854 w 864"/>
                <a:gd name="T67" fmla="*/ 522 h 864"/>
                <a:gd name="T68" fmla="*/ 863 w 864"/>
                <a:gd name="T69" fmla="*/ 458 h 864"/>
                <a:gd name="T70" fmla="*/ 863 w 864"/>
                <a:gd name="T71" fmla="*/ 394 h 864"/>
                <a:gd name="T72" fmla="*/ 852 w 864"/>
                <a:gd name="T73" fmla="*/ 331 h 864"/>
                <a:gd name="T74" fmla="*/ 833 w 864"/>
                <a:gd name="T75" fmla="*/ 271 h 864"/>
                <a:gd name="T76" fmla="*/ 805 w 864"/>
                <a:gd name="T77" fmla="*/ 215 h 864"/>
                <a:gd name="T78" fmla="*/ 772 w 864"/>
                <a:gd name="T79" fmla="*/ 165 h 864"/>
                <a:gd name="T80" fmla="*/ 729 w 864"/>
                <a:gd name="T81" fmla="*/ 119 h 864"/>
                <a:gd name="T82" fmla="*/ 680 w 864"/>
                <a:gd name="T83" fmla="*/ 79 h 864"/>
                <a:gd name="T84" fmla="*/ 626 w 864"/>
                <a:gd name="T85" fmla="*/ 46 h 864"/>
                <a:gd name="T86" fmla="*/ 564 w 864"/>
                <a:gd name="T87" fmla="*/ 21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4" y="15"/>
                  </a:moveTo>
                  <a:lnTo>
                    <a:pt x="544" y="15"/>
                  </a:lnTo>
                  <a:lnTo>
                    <a:pt x="521" y="10"/>
                  </a:lnTo>
                  <a:lnTo>
                    <a:pt x="501" y="6"/>
                  </a:lnTo>
                  <a:lnTo>
                    <a:pt x="478" y="3"/>
                  </a:lnTo>
                  <a:lnTo>
                    <a:pt x="458" y="0"/>
                  </a:lnTo>
                  <a:lnTo>
                    <a:pt x="435" y="0"/>
                  </a:lnTo>
                  <a:lnTo>
                    <a:pt x="415" y="0"/>
                  </a:lnTo>
                  <a:lnTo>
                    <a:pt x="394" y="2"/>
                  </a:lnTo>
                  <a:lnTo>
                    <a:pt x="373" y="4"/>
                  </a:lnTo>
                  <a:lnTo>
                    <a:pt x="352" y="7"/>
                  </a:lnTo>
                  <a:lnTo>
                    <a:pt x="331" y="12"/>
                  </a:lnTo>
                  <a:lnTo>
                    <a:pt x="312" y="17"/>
                  </a:lnTo>
                  <a:lnTo>
                    <a:pt x="291" y="24"/>
                  </a:lnTo>
                  <a:lnTo>
                    <a:pt x="271" y="30"/>
                  </a:lnTo>
                  <a:lnTo>
                    <a:pt x="253" y="40"/>
                  </a:lnTo>
                  <a:lnTo>
                    <a:pt x="233" y="47"/>
                  </a:lnTo>
                  <a:lnTo>
                    <a:pt x="215" y="58"/>
                  </a:lnTo>
                  <a:lnTo>
                    <a:pt x="198" y="68"/>
                  </a:lnTo>
                  <a:lnTo>
                    <a:pt x="181" y="80"/>
                  </a:lnTo>
                  <a:lnTo>
                    <a:pt x="164" y="93"/>
                  </a:lnTo>
                  <a:lnTo>
                    <a:pt x="149" y="106"/>
                  </a:lnTo>
                  <a:lnTo>
                    <a:pt x="133" y="120"/>
                  </a:lnTo>
                  <a:lnTo>
                    <a:pt x="117" y="135"/>
                  </a:lnTo>
                  <a:lnTo>
                    <a:pt x="104" y="150"/>
                  </a:lnTo>
                  <a:lnTo>
                    <a:pt x="90" y="167"/>
                  </a:lnTo>
                  <a:lnTo>
                    <a:pt x="78" y="184"/>
                  </a:lnTo>
                  <a:lnTo>
                    <a:pt x="67" y="201"/>
                  </a:lnTo>
                  <a:lnTo>
                    <a:pt x="55" y="219"/>
                  </a:lnTo>
                  <a:lnTo>
                    <a:pt x="46" y="239"/>
                  </a:lnTo>
                  <a:lnTo>
                    <a:pt x="37" y="258"/>
                  </a:lnTo>
                  <a:lnTo>
                    <a:pt x="28" y="278"/>
                  </a:lnTo>
                  <a:lnTo>
                    <a:pt x="21" y="299"/>
                  </a:lnTo>
                  <a:lnTo>
                    <a:pt x="14" y="320"/>
                  </a:lnTo>
                  <a:lnTo>
                    <a:pt x="14" y="320"/>
                  </a:lnTo>
                  <a:lnTo>
                    <a:pt x="9" y="342"/>
                  </a:lnTo>
                  <a:lnTo>
                    <a:pt x="5" y="364"/>
                  </a:lnTo>
                  <a:lnTo>
                    <a:pt x="3" y="385"/>
                  </a:lnTo>
                  <a:lnTo>
                    <a:pt x="0" y="407"/>
                  </a:lnTo>
                  <a:lnTo>
                    <a:pt x="0" y="428"/>
                  </a:lnTo>
                  <a:lnTo>
                    <a:pt x="0" y="450"/>
                  </a:lnTo>
                  <a:lnTo>
                    <a:pt x="1" y="471"/>
                  </a:lnTo>
                  <a:lnTo>
                    <a:pt x="4" y="492"/>
                  </a:lnTo>
                  <a:lnTo>
                    <a:pt x="7" y="512"/>
                  </a:lnTo>
                  <a:lnTo>
                    <a:pt x="12" y="532"/>
                  </a:lnTo>
                  <a:lnTo>
                    <a:pt x="17" y="553"/>
                  </a:lnTo>
                  <a:lnTo>
                    <a:pt x="24" y="572"/>
                  </a:lnTo>
                  <a:lnTo>
                    <a:pt x="30" y="592"/>
                  </a:lnTo>
                  <a:lnTo>
                    <a:pt x="38" y="611"/>
                  </a:lnTo>
                  <a:lnTo>
                    <a:pt x="47" y="630"/>
                  </a:lnTo>
                  <a:lnTo>
                    <a:pt x="57" y="648"/>
                  </a:lnTo>
                  <a:lnTo>
                    <a:pt x="68" y="666"/>
                  </a:lnTo>
                  <a:lnTo>
                    <a:pt x="80" y="683"/>
                  </a:lnTo>
                  <a:lnTo>
                    <a:pt x="93" y="700"/>
                  </a:lnTo>
                  <a:lnTo>
                    <a:pt x="106" y="716"/>
                  </a:lnTo>
                  <a:lnTo>
                    <a:pt x="120" y="731"/>
                  </a:lnTo>
                  <a:lnTo>
                    <a:pt x="134" y="746"/>
                  </a:lnTo>
                  <a:lnTo>
                    <a:pt x="150" y="760"/>
                  </a:lnTo>
                  <a:lnTo>
                    <a:pt x="166" y="773"/>
                  </a:lnTo>
                  <a:lnTo>
                    <a:pt x="183" y="786"/>
                  </a:lnTo>
                  <a:lnTo>
                    <a:pt x="201" y="798"/>
                  </a:lnTo>
                  <a:lnTo>
                    <a:pt x="219" y="808"/>
                  </a:lnTo>
                  <a:lnTo>
                    <a:pt x="239" y="819"/>
                  </a:lnTo>
                  <a:lnTo>
                    <a:pt x="258" y="828"/>
                  </a:lnTo>
                  <a:lnTo>
                    <a:pt x="278" y="836"/>
                  </a:lnTo>
                  <a:lnTo>
                    <a:pt x="299" y="843"/>
                  </a:lnTo>
                  <a:lnTo>
                    <a:pt x="319" y="850"/>
                  </a:lnTo>
                  <a:lnTo>
                    <a:pt x="319" y="850"/>
                  </a:lnTo>
                  <a:lnTo>
                    <a:pt x="342" y="855"/>
                  </a:lnTo>
                  <a:lnTo>
                    <a:pt x="364" y="859"/>
                  </a:lnTo>
                  <a:lnTo>
                    <a:pt x="385" y="862"/>
                  </a:lnTo>
                  <a:lnTo>
                    <a:pt x="407" y="863"/>
                  </a:lnTo>
                  <a:lnTo>
                    <a:pt x="428" y="864"/>
                  </a:lnTo>
                  <a:lnTo>
                    <a:pt x="448" y="864"/>
                  </a:lnTo>
                  <a:lnTo>
                    <a:pt x="471" y="863"/>
                  </a:lnTo>
                  <a:lnTo>
                    <a:pt x="491" y="860"/>
                  </a:lnTo>
                  <a:lnTo>
                    <a:pt x="512" y="856"/>
                  </a:lnTo>
                  <a:lnTo>
                    <a:pt x="532" y="853"/>
                  </a:lnTo>
                  <a:lnTo>
                    <a:pt x="553" y="847"/>
                  </a:lnTo>
                  <a:lnTo>
                    <a:pt x="572" y="841"/>
                  </a:lnTo>
                  <a:lnTo>
                    <a:pt x="592" y="833"/>
                  </a:lnTo>
                  <a:lnTo>
                    <a:pt x="611" y="825"/>
                  </a:lnTo>
                  <a:lnTo>
                    <a:pt x="630" y="816"/>
                  </a:lnTo>
                  <a:lnTo>
                    <a:pt x="648" y="806"/>
                  </a:lnTo>
                  <a:lnTo>
                    <a:pt x="666" y="795"/>
                  </a:lnTo>
                  <a:lnTo>
                    <a:pt x="683" y="783"/>
                  </a:lnTo>
                  <a:lnTo>
                    <a:pt x="700" y="772"/>
                  </a:lnTo>
                  <a:lnTo>
                    <a:pt x="716" y="757"/>
                  </a:lnTo>
                  <a:lnTo>
                    <a:pt x="731" y="744"/>
                  </a:lnTo>
                  <a:lnTo>
                    <a:pt x="746" y="729"/>
                  </a:lnTo>
                  <a:lnTo>
                    <a:pt x="760" y="713"/>
                  </a:lnTo>
                  <a:lnTo>
                    <a:pt x="773" y="697"/>
                  </a:lnTo>
                  <a:lnTo>
                    <a:pt x="786" y="681"/>
                  </a:lnTo>
                  <a:lnTo>
                    <a:pt x="798" y="662"/>
                  </a:lnTo>
                  <a:lnTo>
                    <a:pt x="808" y="644"/>
                  </a:lnTo>
                  <a:lnTo>
                    <a:pt x="818" y="626"/>
                  </a:lnTo>
                  <a:lnTo>
                    <a:pt x="828" y="606"/>
                  </a:lnTo>
                  <a:lnTo>
                    <a:pt x="835" y="585"/>
                  </a:lnTo>
                  <a:lnTo>
                    <a:pt x="843" y="565"/>
                  </a:lnTo>
                  <a:lnTo>
                    <a:pt x="848" y="544"/>
                  </a:lnTo>
                  <a:lnTo>
                    <a:pt x="848" y="544"/>
                  </a:lnTo>
                  <a:lnTo>
                    <a:pt x="854" y="522"/>
                  </a:lnTo>
                  <a:lnTo>
                    <a:pt x="859" y="501"/>
                  </a:lnTo>
                  <a:lnTo>
                    <a:pt x="861" y="479"/>
                  </a:lnTo>
                  <a:lnTo>
                    <a:pt x="863" y="458"/>
                  </a:lnTo>
                  <a:lnTo>
                    <a:pt x="864" y="436"/>
                  </a:lnTo>
                  <a:lnTo>
                    <a:pt x="864" y="415"/>
                  </a:lnTo>
                  <a:lnTo>
                    <a:pt x="863" y="394"/>
                  </a:lnTo>
                  <a:lnTo>
                    <a:pt x="860" y="373"/>
                  </a:lnTo>
                  <a:lnTo>
                    <a:pt x="856" y="352"/>
                  </a:lnTo>
                  <a:lnTo>
                    <a:pt x="852" y="331"/>
                  </a:lnTo>
                  <a:lnTo>
                    <a:pt x="847" y="312"/>
                  </a:lnTo>
                  <a:lnTo>
                    <a:pt x="841" y="291"/>
                  </a:lnTo>
                  <a:lnTo>
                    <a:pt x="833" y="271"/>
                  </a:lnTo>
                  <a:lnTo>
                    <a:pt x="825" y="253"/>
                  </a:lnTo>
                  <a:lnTo>
                    <a:pt x="816" y="234"/>
                  </a:lnTo>
                  <a:lnTo>
                    <a:pt x="805" y="215"/>
                  </a:lnTo>
                  <a:lnTo>
                    <a:pt x="795" y="198"/>
                  </a:lnTo>
                  <a:lnTo>
                    <a:pt x="783" y="182"/>
                  </a:lnTo>
                  <a:lnTo>
                    <a:pt x="772" y="165"/>
                  </a:lnTo>
                  <a:lnTo>
                    <a:pt x="757" y="149"/>
                  </a:lnTo>
                  <a:lnTo>
                    <a:pt x="744" y="133"/>
                  </a:lnTo>
                  <a:lnTo>
                    <a:pt x="729" y="119"/>
                  </a:lnTo>
                  <a:lnTo>
                    <a:pt x="713" y="105"/>
                  </a:lnTo>
                  <a:lnTo>
                    <a:pt x="697" y="92"/>
                  </a:lnTo>
                  <a:lnTo>
                    <a:pt x="680" y="79"/>
                  </a:lnTo>
                  <a:lnTo>
                    <a:pt x="662" y="67"/>
                  </a:lnTo>
                  <a:lnTo>
                    <a:pt x="644" y="56"/>
                  </a:lnTo>
                  <a:lnTo>
                    <a:pt x="626" y="46"/>
                  </a:lnTo>
                  <a:lnTo>
                    <a:pt x="606" y="37"/>
                  </a:lnTo>
                  <a:lnTo>
                    <a:pt x="585" y="28"/>
                  </a:lnTo>
                  <a:lnTo>
                    <a:pt x="564" y="21"/>
                  </a:lnTo>
                  <a:lnTo>
                    <a:pt x="544" y="15"/>
                  </a:lnTo>
                  <a:lnTo>
                    <a:pt x="54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Freeform 137"/>
            <p:cNvSpPr>
              <a:spLocks/>
            </p:cNvSpPr>
            <p:nvPr userDrawn="1"/>
          </p:nvSpPr>
          <p:spPr bwMode="auto">
            <a:xfrm>
              <a:off x="2414" y="1208"/>
              <a:ext cx="195" cy="196"/>
            </a:xfrm>
            <a:custGeom>
              <a:avLst/>
              <a:gdLst>
                <a:gd name="T0" fmla="*/ 473 w 783"/>
                <a:gd name="T1" fmla="*/ 9 h 783"/>
                <a:gd name="T2" fmla="*/ 414 w 783"/>
                <a:gd name="T3" fmla="*/ 1 h 783"/>
                <a:gd name="T4" fmla="*/ 355 w 783"/>
                <a:gd name="T5" fmla="*/ 3 h 783"/>
                <a:gd name="T6" fmla="*/ 299 w 783"/>
                <a:gd name="T7" fmla="*/ 12 h 783"/>
                <a:gd name="T8" fmla="*/ 246 w 783"/>
                <a:gd name="T9" fmla="*/ 29 h 783"/>
                <a:gd name="T10" fmla="*/ 195 w 783"/>
                <a:gd name="T11" fmla="*/ 53 h 783"/>
                <a:gd name="T12" fmla="*/ 148 w 783"/>
                <a:gd name="T13" fmla="*/ 85 h 783"/>
                <a:gd name="T14" fmla="*/ 106 w 783"/>
                <a:gd name="T15" fmla="*/ 122 h 783"/>
                <a:gd name="T16" fmla="*/ 70 w 783"/>
                <a:gd name="T17" fmla="*/ 167 h 783"/>
                <a:gd name="T18" fmla="*/ 40 w 783"/>
                <a:gd name="T19" fmla="*/ 216 h 783"/>
                <a:gd name="T20" fmla="*/ 18 w 783"/>
                <a:gd name="T21" fmla="*/ 271 h 783"/>
                <a:gd name="T22" fmla="*/ 7 w 783"/>
                <a:gd name="T23" fmla="*/ 310 h 783"/>
                <a:gd name="T24" fmla="*/ 0 w 783"/>
                <a:gd name="T25" fmla="*/ 369 h 783"/>
                <a:gd name="T26" fmla="*/ 1 w 783"/>
                <a:gd name="T27" fmla="*/ 427 h 783"/>
                <a:gd name="T28" fmla="*/ 10 w 783"/>
                <a:gd name="T29" fmla="*/ 483 h 783"/>
                <a:gd name="T30" fmla="*/ 27 w 783"/>
                <a:gd name="T31" fmla="*/ 537 h 783"/>
                <a:gd name="T32" fmla="*/ 52 w 783"/>
                <a:gd name="T33" fmla="*/ 588 h 783"/>
                <a:gd name="T34" fmla="*/ 83 w 783"/>
                <a:gd name="T35" fmla="*/ 634 h 783"/>
                <a:gd name="T36" fmla="*/ 121 w 783"/>
                <a:gd name="T37" fmla="*/ 676 h 783"/>
                <a:gd name="T38" fmla="*/ 165 w 783"/>
                <a:gd name="T39" fmla="*/ 713 h 783"/>
                <a:gd name="T40" fmla="*/ 215 w 783"/>
                <a:gd name="T41" fmla="*/ 743 h 783"/>
                <a:gd name="T42" fmla="*/ 269 w 783"/>
                <a:gd name="T43" fmla="*/ 765 h 783"/>
                <a:gd name="T44" fmla="*/ 308 w 783"/>
                <a:gd name="T45" fmla="*/ 775 h 783"/>
                <a:gd name="T46" fmla="*/ 367 w 783"/>
                <a:gd name="T47" fmla="*/ 783 h 783"/>
                <a:gd name="T48" fmla="*/ 426 w 783"/>
                <a:gd name="T49" fmla="*/ 782 h 783"/>
                <a:gd name="T50" fmla="*/ 482 w 783"/>
                <a:gd name="T51" fmla="*/ 773 h 783"/>
                <a:gd name="T52" fmla="*/ 535 w 783"/>
                <a:gd name="T53" fmla="*/ 756 h 783"/>
                <a:gd name="T54" fmla="*/ 586 w 783"/>
                <a:gd name="T55" fmla="*/ 731 h 783"/>
                <a:gd name="T56" fmla="*/ 633 w 783"/>
                <a:gd name="T57" fmla="*/ 700 h 783"/>
                <a:gd name="T58" fmla="*/ 675 w 783"/>
                <a:gd name="T59" fmla="*/ 662 h 783"/>
                <a:gd name="T60" fmla="*/ 711 w 783"/>
                <a:gd name="T61" fmla="*/ 618 h 783"/>
                <a:gd name="T62" fmla="*/ 741 w 783"/>
                <a:gd name="T63" fmla="*/ 568 h 783"/>
                <a:gd name="T64" fmla="*/ 763 w 783"/>
                <a:gd name="T65" fmla="*/ 513 h 783"/>
                <a:gd name="T66" fmla="*/ 774 w 783"/>
                <a:gd name="T67" fmla="*/ 474 h 783"/>
                <a:gd name="T68" fmla="*/ 781 w 783"/>
                <a:gd name="T69" fmla="*/ 416 h 783"/>
                <a:gd name="T70" fmla="*/ 780 w 783"/>
                <a:gd name="T71" fmla="*/ 357 h 783"/>
                <a:gd name="T72" fmla="*/ 771 w 783"/>
                <a:gd name="T73" fmla="*/ 301 h 783"/>
                <a:gd name="T74" fmla="*/ 754 w 783"/>
                <a:gd name="T75" fmla="*/ 248 h 783"/>
                <a:gd name="T76" fmla="*/ 729 w 783"/>
                <a:gd name="T77" fmla="*/ 197 h 783"/>
                <a:gd name="T78" fmla="*/ 698 w 783"/>
                <a:gd name="T79" fmla="*/ 150 h 783"/>
                <a:gd name="T80" fmla="*/ 660 w 783"/>
                <a:gd name="T81" fmla="*/ 108 h 783"/>
                <a:gd name="T82" fmla="*/ 616 w 783"/>
                <a:gd name="T83" fmla="*/ 72 h 783"/>
                <a:gd name="T84" fmla="*/ 566 w 783"/>
                <a:gd name="T85" fmla="*/ 42 h 783"/>
                <a:gd name="T86" fmla="*/ 512 w 783"/>
                <a:gd name="T87" fmla="*/ 2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2" y="14"/>
                  </a:moveTo>
                  <a:lnTo>
                    <a:pt x="492" y="14"/>
                  </a:lnTo>
                  <a:lnTo>
                    <a:pt x="473" y="9"/>
                  </a:lnTo>
                  <a:lnTo>
                    <a:pt x="453" y="5"/>
                  </a:lnTo>
                  <a:lnTo>
                    <a:pt x="434" y="3"/>
                  </a:lnTo>
                  <a:lnTo>
                    <a:pt x="414" y="1"/>
                  </a:lnTo>
                  <a:lnTo>
                    <a:pt x="394" y="0"/>
                  </a:lnTo>
                  <a:lnTo>
                    <a:pt x="375" y="1"/>
                  </a:lnTo>
                  <a:lnTo>
                    <a:pt x="355" y="3"/>
                  </a:lnTo>
                  <a:lnTo>
                    <a:pt x="337" y="4"/>
                  </a:lnTo>
                  <a:lnTo>
                    <a:pt x="318" y="8"/>
                  </a:lnTo>
                  <a:lnTo>
                    <a:pt x="299" y="12"/>
                  </a:lnTo>
                  <a:lnTo>
                    <a:pt x="281" y="16"/>
                  </a:lnTo>
                  <a:lnTo>
                    <a:pt x="263" y="22"/>
                  </a:lnTo>
                  <a:lnTo>
                    <a:pt x="246" y="29"/>
                  </a:lnTo>
                  <a:lnTo>
                    <a:pt x="228" y="35"/>
                  </a:lnTo>
                  <a:lnTo>
                    <a:pt x="211" y="44"/>
                  </a:lnTo>
                  <a:lnTo>
                    <a:pt x="195" y="53"/>
                  </a:lnTo>
                  <a:lnTo>
                    <a:pt x="179" y="63"/>
                  </a:lnTo>
                  <a:lnTo>
                    <a:pt x="164" y="73"/>
                  </a:lnTo>
                  <a:lnTo>
                    <a:pt x="148" y="85"/>
                  </a:lnTo>
                  <a:lnTo>
                    <a:pt x="134" y="96"/>
                  </a:lnTo>
                  <a:lnTo>
                    <a:pt x="120" y="109"/>
                  </a:lnTo>
                  <a:lnTo>
                    <a:pt x="106" y="122"/>
                  </a:lnTo>
                  <a:lnTo>
                    <a:pt x="93" y="137"/>
                  </a:lnTo>
                  <a:lnTo>
                    <a:pt x="82" y="151"/>
                  </a:lnTo>
                  <a:lnTo>
                    <a:pt x="70" y="167"/>
                  </a:lnTo>
                  <a:lnTo>
                    <a:pt x="60" y="182"/>
                  </a:lnTo>
                  <a:lnTo>
                    <a:pt x="49" y="199"/>
                  </a:lnTo>
                  <a:lnTo>
                    <a:pt x="40" y="216"/>
                  </a:lnTo>
                  <a:lnTo>
                    <a:pt x="32" y="234"/>
                  </a:lnTo>
                  <a:lnTo>
                    <a:pt x="24" y="253"/>
                  </a:lnTo>
                  <a:lnTo>
                    <a:pt x="18" y="271"/>
                  </a:lnTo>
                  <a:lnTo>
                    <a:pt x="13" y="291"/>
                  </a:lnTo>
                  <a:lnTo>
                    <a:pt x="13" y="291"/>
                  </a:lnTo>
                  <a:lnTo>
                    <a:pt x="7" y="310"/>
                  </a:lnTo>
                  <a:lnTo>
                    <a:pt x="4" y="330"/>
                  </a:lnTo>
                  <a:lnTo>
                    <a:pt x="1" y="349"/>
                  </a:lnTo>
                  <a:lnTo>
                    <a:pt x="0" y="369"/>
                  </a:lnTo>
                  <a:lnTo>
                    <a:pt x="0" y="388"/>
                  </a:lnTo>
                  <a:lnTo>
                    <a:pt x="0" y="408"/>
                  </a:lnTo>
                  <a:lnTo>
                    <a:pt x="1" y="427"/>
                  </a:lnTo>
                  <a:lnTo>
                    <a:pt x="2" y="446"/>
                  </a:lnTo>
                  <a:lnTo>
                    <a:pt x="6" y="465"/>
                  </a:lnTo>
                  <a:lnTo>
                    <a:pt x="10" y="483"/>
                  </a:lnTo>
                  <a:lnTo>
                    <a:pt x="14" y="502"/>
                  </a:lnTo>
                  <a:lnTo>
                    <a:pt x="20" y="520"/>
                  </a:lnTo>
                  <a:lnTo>
                    <a:pt x="27" y="537"/>
                  </a:lnTo>
                  <a:lnTo>
                    <a:pt x="35" y="555"/>
                  </a:lnTo>
                  <a:lnTo>
                    <a:pt x="43" y="572"/>
                  </a:lnTo>
                  <a:lnTo>
                    <a:pt x="52" y="588"/>
                  </a:lnTo>
                  <a:lnTo>
                    <a:pt x="61" y="603"/>
                  </a:lnTo>
                  <a:lnTo>
                    <a:pt x="71" y="619"/>
                  </a:lnTo>
                  <a:lnTo>
                    <a:pt x="83" y="634"/>
                  </a:lnTo>
                  <a:lnTo>
                    <a:pt x="95" y="649"/>
                  </a:lnTo>
                  <a:lnTo>
                    <a:pt x="108" y="663"/>
                  </a:lnTo>
                  <a:lnTo>
                    <a:pt x="121" y="676"/>
                  </a:lnTo>
                  <a:lnTo>
                    <a:pt x="135" y="689"/>
                  </a:lnTo>
                  <a:lnTo>
                    <a:pt x="149" y="701"/>
                  </a:lnTo>
                  <a:lnTo>
                    <a:pt x="165" y="713"/>
                  </a:lnTo>
                  <a:lnTo>
                    <a:pt x="181" y="723"/>
                  </a:lnTo>
                  <a:lnTo>
                    <a:pt x="198" y="733"/>
                  </a:lnTo>
                  <a:lnTo>
                    <a:pt x="215" y="743"/>
                  </a:lnTo>
                  <a:lnTo>
                    <a:pt x="233" y="750"/>
                  </a:lnTo>
                  <a:lnTo>
                    <a:pt x="251" y="758"/>
                  </a:lnTo>
                  <a:lnTo>
                    <a:pt x="269" y="765"/>
                  </a:lnTo>
                  <a:lnTo>
                    <a:pt x="289" y="770"/>
                  </a:lnTo>
                  <a:lnTo>
                    <a:pt x="289" y="770"/>
                  </a:lnTo>
                  <a:lnTo>
                    <a:pt x="308" y="775"/>
                  </a:lnTo>
                  <a:lnTo>
                    <a:pt x="328" y="779"/>
                  </a:lnTo>
                  <a:lnTo>
                    <a:pt x="348" y="782"/>
                  </a:lnTo>
                  <a:lnTo>
                    <a:pt x="367" y="783"/>
                  </a:lnTo>
                  <a:lnTo>
                    <a:pt x="387" y="783"/>
                  </a:lnTo>
                  <a:lnTo>
                    <a:pt x="406" y="783"/>
                  </a:lnTo>
                  <a:lnTo>
                    <a:pt x="426" y="782"/>
                  </a:lnTo>
                  <a:lnTo>
                    <a:pt x="444" y="780"/>
                  </a:lnTo>
                  <a:lnTo>
                    <a:pt x="464" y="776"/>
                  </a:lnTo>
                  <a:lnTo>
                    <a:pt x="482" y="773"/>
                  </a:lnTo>
                  <a:lnTo>
                    <a:pt x="500" y="767"/>
                  </a:lnTo>
                  <a:lnTo>
                    <a:pt x="518" y="762"/>
                  </a:lnTo>
                  <a:lnTo>
                    <a:pt x="535" y="756"/>
                  </a:lnTo>
                  <a:lnTo>
                    <a:pt x="553" y="748"/>
                  </a:lnTo>
                  <a:lnTo>
                    <a:pt x="570" y="740"/>
                  </a:lnTo>
                  <a:lnTo>
                    <a:pt x="586" y="731"/>
                  </a:lnTo>
                  <a:lnTo>
                    <a:pt x="603" y="722"/>
                  </a:lnTo>
                  <a:lnTo>
                    <a:pt x="619" y="711"/>
                  </a:lnTo>
                  <a:lnTo>
                    <a:pt x="633" y="700"/>
                  </a:lnTo>
                  <a:lnTo>
                    <a:pt x="647" y="688"/>
                  </a:lnTo>
                  <a:lnTo>
                    <a:pt x="662" y="675"/>
                  </a:lnTo>
                  <a:lnTo>
                    <a:pt x="675" y="662"/>
                  </a:lnTo>
                  <a:lnTo>
                    <a:pt x="688" y="647"/>
                  </a:lnTo>
                  <a:lnTo>
                    <a:pt x="699" y="633"/>
                  </a:lnTo>
                  <a:lnTo>
                    <a:pt x="711" y="618"/>
                  </a:lnTo>
                  <a:lnTo>
                    <a:pt x="722" y="602"/>
                  </a:lnTo>
                  <a:lnTo>
                    <a:pt x="732" y="585"/>
                  </a:lnTo>
                  <a:lnTo>
                    <a:pt x="741" y="568"/>
                  </a:lnTo>
                  <a:lnTo>
                    <a:pt x="749" y="550"/>
                  </a:lnTo>
                  <a:lnTo>
                    <a:pt x="757" y="532"/>
                  </a:lnTo>
                  <a:lnTo>
                    <a:pt x="763" y="513"/>
                  </a:lnTo>
                  <a:lnTo>
                    <a:pt x="768" y="494"/>
                  </a:lnTo>
                  <a:lnTo>
                    <a:pt x="768" y="494"/>
                  </a:lnTo>
                  <a:lnTo>
                    <a:pt x="774" y="474"/>
                  </a:lnTo>
                  <a:lnTo>
                    <a:pt x="778" y="455"/>
                  </a:lnTo>
                  <a:lnTo>
                    <a:pt x="780" y="435"/>
                  </a:lnTo>
                  <a:lnTo>
                    <a:pt x="781" y="416"/>
                  </a:lnTo>
                  <a:lnTo>
                    <a:pt x="783" y="396"/>
                  </a:lnTo>
                  <a:lnTo>
                    <a:pt x="781" y="377"/>
                  </a:lnTo>
                  <a:lnTo>
                    <a:pt x="780" y="357"/>
                  </a:lnTo>
                  <a:lnTo>
                    <a:pt x="779" y="339"/>
                  </a:lnTo>
                  <a:lnTo>
                    <a:pt x="775" y="319"/>
                  </a:lnTo>
                  <a:lnTo>
                    <a:pt x="771" y="301"/>
                  </a:lnTo>
                  <a:lnTo>
                    <a:pt x="767" y="283"/>
                  </a:lnTo>
                  <a:lnTo>
                    <a:pt x="761" y="264"/>
                  </a:lnTo>
                  <a:lnTo>
                    <a:pt x="754" y="248"/>
                  </a:lnTo>
                  <a:lnTo>
                    <a:pt x="748" y="229"/>
                  </a:lnTo>
                  <a:lnTo>
                    <a:pt x="738" y="212"/>
                  </a:lnTo>
                  <a:lnTo>
                    <a:pt x="729" y="197"/>
                  </a:lnTo>
                  <a:lnTo>
                    <a:pt x="720" y="180"/>
                  </a:lnTo>
                  <a:lnTo>
                    <a:pt x="710" y="164"/>
                  </a:lnTo>
                  <a:lnTo>
                    <a:pt x="698" y="150"/>
                  </a:lnTo>
                  <a:lnTo>
                    <a:pt x="686" y="135"/>
                  </a:lnTo>
                  <a:lnTo>
                    <a:pt x="673" y="121"/>
                  </a:lnTo>
                  <a:lnTo>
                    <a:pt x="660" y="108"/>
                  </a:lnTo>
                  <a:lnTo>
                    <a:pt x="646" y="95"/>
                  </a:lnTo>
                  <a:lnTo>
                    <a:pt x="632" y="83"/>
                  </a:lnTo>
                  <a:lnTo>
                    <a:pt x="616" y="72"/>
                  </a:lnTo>
                  <a:lnTo>
                    <a:pt x="600" y="61"/>
                  </a:lnTo>
                  <a:lnTo>
                    <a:pt x="583" y="51"/>
                  </a:lnTo>
                  <a:lnTo>
                    <a:pt x="566" y="42"/>
                  </a:lnTo>
                  <a:lnTo>
                    <a:pt x="548" y="34"/>
                  </a:lnTo>
                  <a:lnTo>
                    <a:pt x="530" y="26"/>
                  </a:lnTo>
                  <a:lnTo>
                    <a:pt x="512" y="20"/>
                  </a:lnTo>
                  <a:lnTo>
                    <a:pt x="492" y="14"/>
                  </a:lnTo>
                  <a:lnTo>
                    <a:pt x="49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Freeform 138"/>
            <p:cNvSpPr>
              <a:spLocks/>
            </p:cNvSpPr>
            <p:nvPr userDrawn="1"/>
          </p:nvSpPr>
          <p:spPr bwMode="auto">
            <a:xfrm>
              <a:off x="2358" y="1463"/>
              <a:ext cx="176" cy="176"/>
            </a:xfrm>
            <a:custGeom>
              <a:avLst/>
              <a:gdLst>
                <a:gd name="T0" fmla="*/ 425 w 702"/>
                <a:gd name="T1" fmla="*/ 8 h 702"/>
                <a:gd name="T2" fmla="*/ 372 w 702"/>
                <a:gd name="T3" fmla="*/ 1 h 702"/>
                <a:gd name="T4" fmla="*/ 320 w 702"/>
                <a:gd name="T5" fmla="*/ 1 h 702"/>
                <a:gd name="T6" fmla="*/ 270 w 702"/>
                <a:gd name="T7" fmla="*/ 10 h 702"/>
                <a:gd name="T8" fmla="*/ 221 w 702"/>
                <a:gd name="T9" fmla="*/ 25 h 702"/>
                <a:gd name="T10" fmla="*/ 176 w 702"/>
                <a:gd name="T11" fmla="*/ 47 h 702"/>
                <a:gd name="T12" fmla="*/ 134 w 702"/>
                <a:gd name="T13" fmla="*/ 75 h 702"/>
                <a:gd name="T14" fmla="*/ 96 w 702"/>
                <a:gd name="T15" fmla="*/ 109 h 702"/>
                <a:gd name="T16" fmla="*/ 64 w 702"/>
                <a:gd name="T17" fmla="*/ 150 h 702"/>
                <a:gd name="T18" fmla="*/ 38 w 702"/>
                <a:gd name="T19" fmla="*/ 194 h 702"/>
                <a:gd name="T20" fmla="*/ 18 w 702"/>
                <a:gd name="T21" fmla="*/ 243 h 702"/>
                <a:gd name="T22" fmla="*/ 8 w 702"/>
                <a:gd name="T23" fmla="*/ 277 h 702"/>
                <a:gd name="T24" fmla="*/ 1 w 702"/>
                <a:gd name="T25" fmla="*/ 331 h 702"/>
                <a:gd name="T26" fmla="*/ 2 w 702"/>
                <a:gd name="T27" fmla="*/ 383 h 702"/>
                <a:gd name="T28" fmla="*/ 10 w 702"/>
                <a:gd name="T29" fmla="*/ 432 h 702"/>
                <a:gd name="T30" fmla="*/ 26 w 702"/>
                <a:gd name="T31" fmla="*/ 481 h 702"/>
                <a:gd name="T32" fmla="*/ 48 w 702"/>
                <a:gd name="T33" fmla="*/ 526 h 702"/>
                <a:gd name="T34" fmla="*/ 75 w 702"/>
                <a:gd name="T35" fmla="*/ 568 h 702"/>
                <a:gd name="T36" fmla="*/ 111 w 702"/>
                <a:gd name="T37" fmla="*/ 606 h 702"/>
                <a:gd name="T38" fmla="*/ 150 w 702"/>
                <a:gd name="T39" fmla="*/ 638 h 702"/>
                <a:gd name="T40" fmla="*/ 194 w 702"/>
                <a:gd name="T41" fmla="*/ 664 h 702"/>
                <a:gd name="T42" fmla="*/ 243 w 702"/>
                <a:gd name="T43" fmla="*/ 685 h 702"/>
                <a:gd name="T44" fmla="*/ 279 w 702"/>
                <a:gd name="T45" fmla="*/ 694 h 702"/>
                <a:gd name="T46" fmla="*/ 331 w 702"/>
                <a:gd name="T47" fmla="*/ 702 h 702"/>
                <a:gd name="T48" fmla="*/ 383 w 702"/>
                <a:gd name="T49" fmla="*/ 701 h 702"/>
                <a:gd name="T50" fmla="*/ 434 w 702"/>
                <a:gd name="T51" fmla="*/ 693 h 702"/>
                <a:gd name="T52" fmla="*/ 482 w 702"/>
                <a:gd name="T53" fmla="*/ 677 h 702"/>
                <a:gd name="T54" fmla="*/ 528 w 702"/>
                <a:gd name="T55" fmla="*/ 655 h 702"/>
                <a:gd name="T56" fmla="*/ 569 w 702"/>
                <a:gd name="T57" fmla="*/ 626 h 702"/>
                <a:gd name="T58" fmla="*/ 607 w 702"/>
                <a:gd name="T59" fmla="*/ 593 h 702"/>
                <a:gd name="T60" fmla="*/ 638 w 702"/>
                <a:gd name="T61" fmla="*/ 554 h 702"/>
                <a:gd name="T62" fmla="*/ 666 w 702"/>
                <a:gd name="T63" fmla="*/ 508 h 702"/>
                <a:gd name="T64" fmla="*/ 685 w 702"/>
                <a:gd name="T65" fmla="*/ 460 h 702"/>
                <a:gd name="T66" fmla="*/ 694 w 702"/>
                <a:gd name="T67" fmla="*/ 425 h 702"/>
                <a:gd name="T68" fmla="*/ 702 w 702"/>
                <a:gd name="T69" fmla="*/ 371 h 702"/>
                <a:gd name="T70" fmla="*/ 701 w 702"/>
                <a:gd name="T71" fmla="*/ 320 h 702"/>
                <a:gd name="T72" fmla="*/ 693 w 702"/>
                <a:gd name="T73" fmla="*/ 270 h 702"/>
                <a:gd name="T74" fmla="*/ 677 w 702"/>
                <a:gd name="T75" fmla="*/ 221 h 702"/>
                <a:gd name="T76" fmla="*/ 655 w 702"/>
                <a:gd name="T77" fmla="*/ 176 h 702"/>
                <a:gd name="T78" fmla="*/ 628 w 702"/>
                <a:gd name="T79" fmla="*/ 134 h 702"/>
                <a:gd name="T80" fmla="*/ 593 w 702"/>
                <a:gd name="T81" fmla="*/ 96 h 702"/>
                <a:gd name="T82" fmla="*/ 554 w 702"/>
                <a:gd name="T83" fmla="*/ 64 h 702"/>
                <a:gd name="T84" fmla="*/ 509 w 702"/>
                <a:gd name="T85" fmla="*/ 38 h 702"/>
                <a:gd name="T86" fmla="*/ 460 w 702"/>
                <a:gd name="T87" fmla="*/ 1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443" y="12"/>
                  </a:moveTo>
                  <a:lnTo>
                    <a:pt x="443" y="12"/>
                  </a:lnTo>
                  <a:lnTo>
                    <a:pt x="425" y="8"/>
                  </a:lnTo>
                  <a:lnTo>
                    <a:pt x="408" y="5"/>
                  </a:lnTo>
                  <a:lnTo>
                    <a:pt x="389" y="2"/>
                  </a:lnTo>
                  <a:lnTo>
                    <a:pt x="372" y="1"/>
                  </a:lnTo>
                  <a:lnTo>
                    <a:pt x="354" y="0"/>
                  </a:lnTo>
                  <a:lnTo>
                    <a:pt x="337" y="0"/>
                  </a:lnTo>
                  <a:lnTo>
                    <a:pt x="320" y="1"/>
                  </a:lnTo>
                  <a:lnTo>
                    <a:pt x="303" y="4"/>
                  </a:lnTo>
                  <a:lnTo>
                    <a:pt x="286" y="6"/>
                  </a:lnTo>
                  <a:lnTo>
                    <a:pt x="270" y="10"/>
                  </a:lnTo>
                  <a:lnTo>
                    <a:pt x="254" y="14"/>
                  </a:lnTo>
                  <a:lnTo>
                    <a:pt x="237" y="19"/>
                  </a:lnTo>
                  <a:lnTo>
                    <a:pt x="221" y="25"/>
                  </a:lnTo>
                  <a:lnTo>
                    <a:pt x="206" y="31"/>
                  </a:lnTo>
                  <a:lnTo>
                    <a:pt x="191" y="39"/>
                  </a:lnTo>
                  <a:lnTo>
                    <a:pt x="176" y="47"/>
                  </a:lnTo>
                  <a:lnTo>
                    <a:pt x="161" y="56"/>
                  </a:lnTo>
                  <a:lnTo>
                    <a:pt x="147" y="65"/>
                  </a:lnTo>
                  <a:lnTo>
                    <a:pt x="134" y="75"/>
                  </a:lnTo>
                  <a:lnTo>
                    <a:pt x="121" y="86"/>
                  </a:lnTo>
                  <a:lnTo>
                    <a:pt x="109" y="98"/>
                  </a:lnTo>
                  <a:lnTo>
                    <a:pt x="96" y="109"/>
                  </a:lnTo>
                  <a:lnTo>
                    <a:pt x="86" y="122"/>
                  </a:lnTo>
                  <a:lnTo>
                    <a:pt x="74" y="135"/>
                  </a:lnTo>
                  <a:lnTo>
                    <a:pt x="64" y="150"/>
                  </a:lnTo>
                  <a:lnTo>
                    <a:pt x="55" y="164"/>
                  </a:lnTo>
                  <a:lnTo>
                    <a:pt x="45" y="178"/>
                  </a:lnTo>
                  <a:lnTo>
                    <a:pt x="38" y="194"/>
                  </a:lnTo>
                  <a:lnTo>
                    <a:pt x="30" y="210"/>
                  </a:lnTo>
                  <a:lnTo>
                    <a:pt x="23" y="227"/>
                  </a:lnTo>
                  <a:lnTo>
                    <a:pt x="18" y="243"/>
                  </a:lnTo>
                  <a:lnTo>
                    <a:pt x="13" y="260"/>
                  </a:lnTo>
                  <a:lnTo>
                    <a:pt x="13" y="260"/>
                  </a:lnTo>
                  <a:lnTo>
                    <a:pt x="8" y="277"/>
                  </a:lnTo>
                  <a:lnTo>
                    <a:pt x="5" y="296"/>
                  </a:lnTo>
                  <a:lnTo>
                    <a:pt x="2" y="312"/>
                  </a:lnTo>
                  <a:lnTo>
                    <a:pt x="1" y="331"/>
                  </a:lnTo>
                  <a:lnTo>
                    <a:pt x="0" y="348"/>
                  </a:lnTo>
                  <a:lnTo>
                    <a:pt x="1" y="365"/>
                  </a:lnTo>
                  <a:lnTo>
                    <a:pt x="2" y="383"/>
                  </a:lnTo>
                  <a:lnTo>
                    <a:pt x="4" y="400"/>
                  </a:lnTo>
                  <a:lnTo>
                    <a:pt x="6" y="417"/>
                  </a:lnTo>
                  <a:lnTo>
                    <a:pt x="10" y="432"/>
                  </a:lnTo>
                  <a:lnTo>
                    <a:pt x="14" y="449"/>
                  </a:lnTo>
                  <a:lnTo>
                    <a:pt x="19" y="465"/>
                  </a:lnTo>
                  <a:lnTo>
                    <a:pt x="26" y="481"/>
                  </a:lnTo>
                  <a:lnTo>
                    <a:pt x="32" y="496"/>
                  </a:lnTo>
                  <a:lnTo>
                    <a:pt x="39" y="512"/>
                  </a:lnTo>
                  <a:lnTo>
                    <a:pt x="48" y="526"/>
                  </a:lnTo>
                  <a:lnTo>
                    <a:pt x="56" y="540"/>
                  </a:lnTo>
                  <a:lnTo>
                    <a:pt x="66" y="555"/>
                  </a:lnTo>
                  <a:lnTo>
                    <a:pt x="75" y="568"/>
                  </a:lnTo>
                  <a:lnTo>
                    <a:pt x="87" y="581"/>
                  </a:lnTo>
                  <a:lnTo>
                    <a:pt x="98" y="594"/>
                  </a:lnTo>
                  <a:lnTo>
                    <a:pt x="111" y="606"/>
                  </a:lnTo>
                  <a:lnTo>
                    <a:pt x="122" y="617"/>
                  </a:lnTo>
                  <a:lnTo>
                    <a:pt x="135" y="628"/>
                  </a:lnTo>
                  <a:lnTo>
                    <a:pt x="150" y="638"/>
                  </a:lnTo>
                  <a:lnTo>
                    <a:pt x="164" y="647"/>
                  </a:lnTo>
                  <a:lnTo>
                    <a:pt x="178" y="656"/>
                  </a:lnTo>
                  <a:lnTo>
                    <a:pt x="194" y="664"/>
                  </a:lnTo>
                  <a:lnTo>
                    <a:pt x="210" y="672"/>
                  </a:lnTo>
                  <a:lnTo>
                    <a:pt x="227" y="679"/>
                  </a:lnTo>
                  <a:lnTo>
                    <a:pt x="243" y="685"/>
                  </a:lnTo>
                  <a:lnTo>
                    <a:pt x="260" y="690"/>
                  </a:lnTo>
                  <a:lnTo>
                    <a:pt x="260" y="690"/>
                  </a:lnTo>
                  <a:lnTo>
                    <a:pt x="279" y="694"/>
                  </a:lnTo>
                  <a:lnTo>
                    <a:pt x="296" y="698"/>
                  </a:lnTo>
                  <a:lnTo>
                    <a:pt x="314" y="699"/>
                  </a:lnTo>
                  <a:lnTo>
                    <a:pt x="331" y="702"/>
                  </a:lnTo>
                  <a:lnTo>
                    <a:pt x="348" y="702"/>
                  </a:lnTo>
                  <a:lnTo>
                    <a:pt x="366" y="702"/>
                  </a:lnTo>
                  <a:lnTo>
                    <a:pt x="383" y="701"/>
                  </a:lnTo>
                  <a:lnTo>
                    <a:pt x="400" y="699"/>
                  </a:lnTo>
                  <a:lnTo>
                    <a:pt x="417" y="696"/>
                  </a:lnTo>
                  <a:lnTo>
                    <a:pt x="434" y="693"/>
                  </a:lnTo>
                  <a:lnTo>
                    <a:pt x="449" y="688"/>
                  </a:lnTo>
                  <a:lnTo>
                    <a:pt x="466" y="683"/>
                  </a:lnTo>
                  <a:lnTo>
                    <a:pt x="482" y="677"/>
                  </a:lnTo>
                  <a:lnTo>
                    <a:pt x="498" y="671"/>
                  </a:lnTo>
                  <a:lnTo>
                    <a:pt x="512" y="663"/>
                  </a:lnTo>
                  <a:lnTo>
                    <a:pt x="528" y="655"/>
                  </a:lnTo>
                  <a:lnTo>
                    <a:pt x="542" y="646"/>
                  </a:lnTo>
                  <a:lnTo>
                    <a:pt x="555" y="637"/>
                  </a:lnTo>
                  <a:lnTo>
                    <a:pt x="569" y="626"/>
                  </a:lnTo>
                  <a:lnTo>
                    <a:pt x="582" y="616"/>
                  </a:lnTo>
                  <a:lnTo>
                    <a:pt x="594" y="604"/>
                  </a:lnTo>
                  <a:lnTo>
                    <a:pt x="607" y="593"/>
                  </a:lnTo>
                  <a:lnTo>
                    <a:pt x="617" y="580"/>
                  </a:lnTo>
                  <a:lnTo>
                    <a:pt x="629" y="567"/>
                  </a:lnTo>
                  <a:lnTo>
                    <a:pt x="638" y="554"/>
                  </a:lnTo>
                  <a:lnTo>
                    <a:pt x="649" y="539"/>
                  </a:lnTo>
                  <a:lnTo>
                    <a:pt x="658" y="524"/>
                  </a:lnTo>
                  <a:lnTo>
                    <a:pt x="666" y="508"/>
                  </a:lnTo>
                  <a:lnTo>
                    <a:pt x="673" y="492"/>
                  </a:lnTo>
                  <a:lnTo>
                    <a:pt x="680" y="477"/>
                  </a:lnTo>
                  <a:lnTo>
                    <a:pt x="685" y="460"/>
                  </a:lnTo>
                  <a:lnTo>
                    <a:pt x="690" y="441"/>
                  </a:lnTo>
                  <a:lnTo>
                    <a:pt x="690" y="441"/>
                  </a:lnTo>
                  <a:lnTo>
                    <a:pt x="694" y="425"/>
                  </a:lnTo>
                  <a:lnTo>
                    <a:pt x="698" y="406"/>
                  </a:lnTo>
                  <a:lnTo>
                    <a:pt x="701" y="389"/>
                  </a:lnTo>
                  <a:lnTo>
                    <a:pt x="702" y="371"/>
                  </a:lnTo>
                  <a:lnTo>
                    <a:pt x="702" y="354"/>
                  </a:lnTo>
                  <a:lnTo>
                    <a:pt x="702" y="337"/>
                  </a:lnTo>
                  <a:lnTo>
                    <a:pt x="701" y="320"/>
                  </a:lnTo>
                  <a:lnTo>
                    <a:pt x="700" y="303"/>
                  </a:lnTo>
                  <a:lnTo>
                    <a:pt x="697" y="286"/>
                  </a:lnTo>
                  <a:lnTo>
                    <a:pt x="693" y="270"/>
                  </a:lnTo>
                  <a:lnTo>
                    <a:pt x="689" y="253"/>
                  </a:lnTo>
                  <a:lnTo>
                    <a:pt x="684" y="237"/>
                  </a:lnTo>
                  <a:lnTo>
                    <a:pt x="677" y="221"/>
                  </a:lnTo>
                  <a:lnTo>
                    <a:pt x="671" y="206"/>
                  </a:lnTo>
                  <a:lnTo>
                    <a:pt x="663" y="190"/>
                  </a:lnTo>
                  <a:lnTo>
                    <a:pt x="655" y="176"/>
                  </a:lnTo>
                  <a:lnTo>
                    <a:pt x="647" y="161"/>
                  </a:lnTo>
                  <a:lnTo>
                    <a:pt x="637" y="147"/>
                  </a:lnTo>
                  <a:lnTo>
                    <a:pt x="628" y="134"/>
                  </a:lnTo>
                  <a:lnTo>
                    <a:pt x="616" y="121"/>
                  </a:lnTo>
                  <a:lnTo>
                    <a:pt x="604" y="108"/>
                  </a:lnTo>
                  <a:lnTo>
                    <a:pt x="593" y="96"/>
                  </a:lnTo>
                  <a:lnTo>
                    <a:pt x="581" y="84"/>
                  </a:lnTo>
                  <a:lnTo>
                    <a:pt x="567" y="74"/>
                  </a:lnTo>
                  <a:lnTo>
                    <a:pt x="554" y="64"/>
                  </a:lnTo>
                  <a:lnTo>
                    <a:pt x="539" y="55"/>
                  </a:lnTo>
                  <a:lnTo>
                    <a:pt x="524" y="45"/>
                  </a:lnTo>
                  <a:lnTo>
                    <a:pt x="509" y="38"/>
                  </a:lnTo>
                  <a:lnTo>
                    <a:pt x="492" y="30"/>
                  </a:lnTo>
                  <a:lnTo>
                    <a:pt x="477" y="23"/>
                  </a:lnTo>
                  <a:lnTo>
                    <a:pt x="460" y="17"/>
                  </a:lnTo>
                  <a:lnTo>
                    <a:pt x="443" y="12"/>
                  </a:lnTo>
                  <a:lnTo>
                    <a:pt x="44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Freeform 139"/>
            <p:cNvSpPr>
              <a:spLocks/>
            </p:cNvSpPr>
            <p:nvPr userDrawn="1"/>
          </p:nvSpPr>
          <p:spPr bwMode="auto">
            <a:xfrm>
              <a:off x="2303" y="1718"/>
              <a:ext cx="155" cy="155"/>
            </a:xfrm>
            <a:custGeom>
              <a:avLst/>
              <a:gdLst>
                <a:gd name="T0" fmla="*/ 389 w 620"/>
                <a:gd name="T1" fmla="*/ 10 h 620"/>
                <a:gd name="T2" fmla="*/ 359 w 620"/>
                <a:gd name="T3" fmla="*/ 4 h 620"/>
                <a:gd name="T4" fmla="*/ 328 w 620"/>
                <a:gd name="T5" fmla="*/ 0 h 620"/>
                <a:gd name="T6" fmla="*/ 267 w 620"/>
                <a:gd name="T7" fmla="*/ 2 h 620"/>
                <a:gd name="T8" fmla="*/ 208 w 620"/>
                <a:gd name="T9" fmla="*/ 17 h 620"/>
                <a:gd name="T10" fmla="*/ 155 w 620"/>
                <a:gd name="T11" fmla="*/ 41 h 620"/>
                <a:gd name="T12" fmla="*/ 105 w 620"/>
                <a:gd name="T13" fmla="*/ 75 h 620"/>
                <a:gd name="T14" fmla="*/ 65 w 620"/>
                <a:gd name="T15" fmla="*/ 120 h 620"/>
                <a:gd name="T16" fmla="*/ 32 w 620"/>
                <a:gd name="T17" fmla="*/ 170 h 620"/>
                <a:gd name="T18" fmla="*/ 19 w 620"/>
                <a:gd name="T19" fmla="*/ 199 h 620"/>
                <a:gd name="T20" fmla="*/ 10 w 620"/>
                <a:gd name="T21" fmla="*/ 230 h 620"/>
                <a:gd name="T22" fmla="*/ 6 w 620"/>
                <a:gd name="T23" fmla="*/ 245 h 620"/>
                <a:gd name="T24" fmla="*/ 1 w 620"/>
                <a:gd name="T25" fmla="*/ 276 h 620"/>
                <a:gd name="T26" fmla="*/ 0 w 620"/>
                <a:gd name="T27" fmla="*/ 323 h 620"/>
                <a:gd name="T28" fmla="*/ 7 w 620"/>
                <a:gd name="T29" fmla="*/ 383 h 620"/>
                <a:gd name="T30" fmla="*/ 27 w 620"/>
                <a:gd name="T31" fmla="*/ 439 h 620"/>
                <a:gd name="T32" fmla="*/ 57 w 620"/>
                <a:gd name="T33" fmla="*/ 491 h 620"/>
                <a:gd name="T34" fmla="*/ 96 w 620"/>
                <a:gd name="T35" fmla="*/ 535 h 620"/>
                <a:gd name="T36" fmla="*/ 143 w 620"/>
                <a:gd name="T37" fmla="*/ 573 h 620"/>
                <a:gd name="T38" fmla="*/ 185 w 620"/>
                <a:gd name="T39" fmla="*/ 594 h 620"/>
                <a:gd name="T40" fmla="*/ 213 w 620"/>
                <a:gd name="T41" fmla="*/ 605 h 620"/>
                <a:gd name="T42" fmla="*/ 229 w 620"/>
                <a:gd name="T43" fmla="*/ 609 h 620"/>
                <a:gd name="T44" fmla="*/ 260 w 620"/>
                <a:gd name="T45" fmla="*/ 617 h 620"/>
                <a:gd name="T46" fmla="*/ 291 w 620"/>
                <a:gd name="T47" fmla="*/ 620 h 620"/>
                <a:gd name="T48" fmla="*/ 353 w 620"/>
                <a:gd name="T49" fmla="*/ 617 h 620"/>
                <a:gd name="T50" fmla="*/ 410 w 620"/>
                <a:gd name="T51" fmla="*/ 604 h 620"/>
                <a:gd name="T52" fmla="*/ 465 w 620"/>
                <a:gd name="T53" fmla="*/ 579 h 620"/>
                <a:gd name="T54" fmla="*/ 513 w 620"/>
                <a:gd name="T55" fmla="*/ 544 h 620"/>
                <a:gd name="T56" fmla="*/ 555 w 620"/>
                <a:gd name="T57" fmla="*/ 501 h 620"/>
                <a:gd name="T58" fmla="*/ 587 w 620"/>
                <a:gd name="T59" fmla="*/ 449 h 620"/>
                <a:gd name="T60" fmla="*/ 599 w 620"/>
                <a:gd name="T61" fmla="*/ 420 h 620"/>
                <a:gd name="T62" fmla="*/ 609 w 620"/>
                <a:gd name="T63" fmla="*/ 391 h 620"/>
                <a:gd name="T64" fmla="*/ 613 w 620"/>
                <a:gd name="T65" fmla="*/ 375 h 620"/>
                <a:gd name="T66" fmla="*/ 619 w 620"/>
                <a:gd name="T67" fmla="*/ 344 h 620"/>
                <a:gd name="T68" fmla="*/ 620 w 620"/>
                <a:gd name="T69" fmla="*/ 298 h 620"/>
                <a:gd name="T70" fmla="*/ 612 w 620"/>
                <a:gd name="T71" fmla="*/ 238 h 620"/>
                <a:gd name="T72" fmla="*/ 592 w 620"/>
                <a:gd name="T73" fmla="*/ 181 h 620"/>
                <a:gd name="T74" fmla="*/ 563 w 620"/>
                <a:gd name="T75" fmla="*/ 130 h 620"/>
                <a:gd name="T76" fmla="*/ 523 w 620"/>
                <a:gd name="T77" fmla="*/ 84 h 620"/>
                <a:gd name="T78" fmla="*/ 475 w 620"/>
                <a:gd name="T79" fmla="*/ 48 h 620"/>
                <a:gd name="T80" fmla="*/ 435 w 620"/>
                <a:gd name="T81" fmla="*/ 26 h 620"/>
                <a:gd name="T82" fmla="*/ 405 w 620"/>
                <a:gd name="T83" fmla="*/ 14 h 620"/>
                <a:gd name="T84" fmla="*/ 389 w 620"/>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89" y="10"/>
                  </a:moveTo>
                  <a:lnTo>
                    <a:pt x="389" y="10"/>
                  </a:lnTo>
                  <a:lnTo>
                    <a:pt x="375" y="6"/>
                  </a:lnTo>
                  <a:lnTo>
                    <a:pt x="359" y="4"/>
                  </a:lnTo>
                  <a:lnTo>
                    <a:pt x="344" y="1"/>
                  </a:lnTo>
                  <a:lnTo>
                    <a:pt x="328" y="0"/>
                  </a:lnTo>
                  <a:lnTo>
                    <a:pt x="297" y="0"/>
                  </a:lnTo>
                  <a:lnTo>
                    <a:pt x="267" y="2"/>
                  </a:lnTo>
                  <a:lnTo>
                    <a:pt x="237" y="7"/>
                  </a:lnTo>
                  <a:lnTo>
                    <a:pt x="208" y="17"/>
                  </a:lnTo>
                  <a:lnTo>
                    <a:pt x="181" y="27"/>
                  </a:lnTo>
                  <a:lnTo>
                    <a:pt x="155" y="41"/>
                  </a:lnTo>
                  <a:lnTo>
                    <a:pt x="129" y="57"/>
                  </a:lnTo>
                  <a:lnTo>
                    <a:pt x="105" y="75"/>
                  </a:lnTo>
                  <a:lnTo>
                    <a:pt x="84" y="96"/>
                  </a:lnTo>
                  <a:lnTo>
                    <a:pt x="65" y="120"/>
                  </a:lnTo>
                  <a:lnTo>
                    <a:pt x="46" y="144"/>
                  </a:lnTo>
                  <a:lnTo>
                    <a:pt x="32" y="170"/>
                  </a:lnTo>
                  <a:lnTo>
                    <a:pt x="26" y="185"/>
                  </a:lnTo>
                  <a:lnTo>
                    <a:pt x="19" y="199"/>
                  </a:lnTo>
                  <a:lnTo>
                    <a:pt x="14" y="215"/>
                  </a:lnTo>
                  <a:lnTo>
                    <a:pt x="10" y="230"/>
                  </a:lnTo>
                  <a:lnTo>
                    <a:pt x="10" y="230"/>
                  </a:lnTo>
                  <a:lnTo>
                    <a:pt x="6" y="245"/>
                  </a:lnTo>
                  <a:lnTo>
                    <a:pt x="2" y="260"/>
                  </a:lnTo>
                  <a:lnTo>
                    <a:pt x="1" y="276"/>
                  </a:lnTo>
                  <a:lnTo>
                    <a:pt x="0" y="291"/>
                  </a:lnTo>
                  <a:lnTo>
                    <a:pt x="0" y="323"/>
                  </a:lnTo>
                  <a:lnTo>
                    <a:pt x="2" y="353"/>
                  </a:lnTo>
                  <a:lnTo>
                    <a:pt x="7" y="383"/>
                  </a:lnTo>
                  <a:lnTo>
                    <a:pt x="15" y="411"/>
                  </a:lnTo>
                  <a:lnTo>
                    <a:pt x="27" y="439"/>
                  </a:lnTo>
                  <a:lnTo>
                    <a:pt x="40" y="465"/>
                  </a:lnTo>
                  <a:lnTo>
                    <a:pt x="57" y="491"/>
                  </a:lnTo>
                  <a:lnTo>
                    <a:pt x="75" y="514"/>
                  </a:lnTo>
                  <a:lnTo>
                    <a:pt x="96" y="535"/>
                  </a:lnTo>
                  <a:lnTo>
                    <a:pt x="118" y="555"/>
                  </a:lnTo>
                  <a:lnTo>
                    <a:pt x="143" y="573"/>
                  </a:lnTo>
                  <a:lnTo>
                    <a:pt x="170" y="587"/>
                  </a:lnTo>
                  <a:lnTo>
                    <a:pt x="185" y="594"/>
                  </a:lnTo>
                  <a:lnTo>
                    <a:pt x="199" y="600"/>
                  </a:lnTo>
                  <a:lnTo>
                    <a:pt x="213" y="605"/>
                  </a:lnTo>
                  <a:lnTo>
                    <a:pt x="229" y="609"/>
                  </a:lnTo>
                  <a:lnTo>
                    <a:pt x="229" y="609"/>
                  </a:lnTo>
                  <a:lnTo>
                    <a:pt x="245" y="613"/>
                  </a:lnTo>
                  <a:lnTo>
                    <a:pt x="260" y="617"/>
                  </a:lnTo>
                  <a:lnTo>
                    <a:pt x="276" y="619"/>
                  </a:lnTo>
                  <a:lnTo>
                    <a:pt x="291" y="620"/>
                  </a:lnTo>
                  <a:lnTo>
                    <a:pt x="321" y="620"/>
                  </a:lnTo>
                  <a:lnTo>
                    <a:pt x="353" y="617"/>
                  </a:lnTo>
                  <a:lnTo>
                    <a:pt x="381" y="612"/>
                  </a:lnTo>
                  <a:lnTo>
                    <a:pt x="410" y="604"/>
                  </a:lnTo>
                  <a:lnTo>
                    <a:pt x="439" y="592"/>
                  </a:lnTo>
                  <a:lnTo>
                    <a:pt x="465" y="579"/>
                  </a:lnTo>
                  <a:lnTo>
                    <a:pt x="490" y="562"/>
                  </a:lnTo>
                  <a:lnTo>
                    <a:pt x="513" y="544"/>
                  </a:lnTo>
                  <a:lnTo>
                    <a:pt x="535" y="523"/>
                  </a:lnTo>
                  <a:lnTo>
                    <a:pt x="555" y="501"/>
                  </a:lnTo>
                  <a:lnTo>
                    <a:pt x="572" y="476"/>
                  </a:lnTo>
                  <a:lnTo>
                    <a:pt x="587" y="449"/>
                  </a:lnTo>
                  <a:lnTo>
                    <a:pt x="594" y="435"/>
                  </a:lnTo>
                  <a:lnTo>
                    <a:pt x="599" y="420"/>
                  </a:lnTo>
                  <a:lnTo>
                    <a:pt x="606" y="406"/>
                  </a:lnTo>
                  <a:lnTo>
                    <a:pt x="609" y="391"/>
                  </a:lnTo>
                  <a:lnTo>
                    <a:pt x="609" y="391"/>
                  </a:lnTo>
                  <a:lnTo>
                    <a:pt x="613" y="375"/>
                  </a:lnTo>
                  <a:lnTo>
                    <a:pt x="616" y="359"/>
                  </a:lnTo>
                  <a:lnTo>
                    <a:pt x="619" y="344"/>
                  </a:lnTo>
                  <a:lnTo>
                    <a:pt x="620" y="328"/>
                  </a:lnTo>
                  <a:lnTo>
                    <a:pt x="620" y="298"/>
                  </a:lnTo>
                  <a:lnTo>
                    <a:pt x="617" y="267"/>
                  </a:lnTo>
                  <a:lnTo>
                    <a:pt x="612" y="238"/>
                  </a:lnTo>
                  <a:lnTo>
                    <a:pt x="603" y="209"/>
                  </a:lnTo>
                  <a:lnTo>
                    <a:pt x="592" y="181"/>
                  </a:lnTo>
                  <a:lnTo>
                    <a:pt x="578" y="155"/>
                  </a:lnTo>
                  <a:lnTo>
                    <a:pt x="563" y="130"/>
                  </a:lnTo>
                  <a:lnTo>
                    <a:pt x="544" y="106"/>
                  </a:lnTo>
                  <a:lnTo>
                    <a:pt x="523" y="84"/>
                  </a:lnTo>
                  <a:lnTo>
                    <a:pt x="500" y="65"/>
                  </a:lnTo>
                  <a:lnTo>
                    <a:pt x="475" y="48"/>
                  </a:lnTo>
                  <a:lnTo>
                    <a:pt x="449" y="32"/>
                  </a:lnTo>
                  <a:lnTo>
                    <a:pt x="435" y="26"/>
                  </a:lnTo>
                  <a:lnTo>
                    <a:pt x="420" y="20"/>
                  </a:lnTo>
                  <a:lnTo>
                    <a:pt x="405" y="14"/>
                  </a:lnTo>
                  <a:lnTo>
                    <a:pt x="389" y="10"/>
                  </a:lnTo>
                  <a:lnTo>
                    <a:pt x="38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Freeform 140"/>
            <p:cNvSpPr>
              <a:spLocks/>
            </p:cNvSpPr>
            <p:nvPr userDrawn="1"/>
          </p:nvSpPr>
          <p:spPr bwMode="auto">
            <a:xfrm>
              <a:off x="2248" y="1973"/>
              <a:ext cx="134" cy="134"/>
            </a:xfrm>
            <a:custGeom>
              <a:avLst/>
              <a:gdLst>
                <a:gd name="T0" fmla="*/ 339 w 540"/>
                <a:gd name="T1" fmla="*/ 10 h 540"/>
                <a:gd name="T2" fmla="*/ 285 w 540"/>
                <a:gd name="T3" fmla="*/ 0 h 540"/>
                <a:gd name="T4" fmla="*/ 232 w 540"/>
                <a:gd name="T5" fmla="*/ 3 h 540"/>
                <a:gd name="T6" fmla="*/ 181 w 540"/>
                <a:gd name="T7" fmla="*/ 15 h 540"/>
                <a:gd name="T8" fmla="*/ 134 w 540"/>
                <a:gd name="T9" fmla="*/ 36 h 540"/>
                <a:gd name="T10" fmla="*/ 93 w 540"/>
                <a:gd name="T11" fmla="*/ 66 h 540"/>
                <a:gd name="T12" fmla="*/ 56 w 540"/>
                <a:gd name="T13" fmla="*/ 105 h 540"/>
                <a:gd name="T14" fmla="*/ 27 w 540"/>
                <a:gd name="T15" fmla="*/ 149 h 540"/>
                <a:gd name="T16" fmla="*/ 8 w 540"/>
                <a:gd name="T17" fmla="*/ 200 h 540"/>
                <a:gd name="T18" fmla="*/ 3 w 540"/>
                <a:gd name="T19" fmla="*/ 227 h 540"/>
                <a:gd name="T20" fmla="*/ 0 w 540"/>
                <a:gd name="T21" fmla="*/ 281 h 540"/>
                <a:gd name="T22" fmla="*/ 7 w 540"/>
                <a:gd name="T23" fmla="*/ 333 h 540"/>
                <a:gd name="T24" fmla="*/ 23 w 540"/>
                <a:gd name="T25" fmla="*/ 382 h 540"/>
                <a:gd name="T26" fmla="*/ 50 w 540"/>
                <a:gd name="T27" fmla="*/ 427 h 540"/>
                <a:gd name="T28" fmla="*/ 83 w 540"/>
                <a:gd name="T29" fmla="*/ 466 h 540"/>
                <a:gd name="T30" fmla="*/ 125 w 540"/>
                <a:gd name="T31" fmla="*/ 498 h 540"/>
                <a:gd name="T32" fmla="*/ 173 w 540"/>
                <a:gd name="T33" fmla="*/ 523 h 540"/>
                <a:gd name="T34" fmla="*/ 199 w 540"/>
                <a:gd name="T35" fmla="*/ 531 h 540"/>
                <a:gd name="T36" fmla="*/ 253 w 540"/>
                <a:gd name="T37" fmla="*/ 540 h 540"/>
                <a:gd name="T38" fmla="*/ 306 w 540"/>
                <a:gd name="T39" fmla="*/ 537 h 540"/>
                <a:gd name="T40" fmla="*/ 357 w 540"/>
                <a:gd name="T41" fmla="*/ 526 h 540"/>
                <a:gd name="T42" fmla="*/ 404 w 540"/>
                <a:gd name="T43" fmla="*/ 503 h 540"/>
                <a:gd name="T44" fmla="*/ 447 w 540"/>
                <a:gd name="T45" fmla="*/ 473 h 540"/>
                <a:gd name="T46" fmla="*/ 482 w 540"/>
                <a:gd name="T47" fmla="*/ 436 h 540"/>
                <a:gd name="T48" fmla="*/ 511 w 540"/>
                <a:gd name="T49" fmla="*/ 391 h 540"/>
                <a:gd name="T50" fmla="*/ 530 w 540"/>
                <a:gd name="T51" fmla="*/ 341 h 540"/>
                <a:gd name="T52" fmla="*/ 536 w 540"/>
                <a:gd name="T53" fmla="*/ 313 h 540"/>
                <a:gd name="T54" fmla="*/ 540 w 540"/>
                <a:gd name="T55" fmla="*/ 260 h 540"/>
                <a:gd name="T56" fmla="*/ 532 w 540"/>
                <a:gd name="T57" fmla="*/ 208 h 540"/>
                <a:gd name="T58" fmla="*/ 515 w 540"/>
                <a:gd name="T59" fmla="*/ 158 h 540"/>
                <a:gd name="T60" fmla="*/ 489 w 540"/>
                <a:gd name="T61" fmla="*/ 114 h 540"/>
                <a:gd name="T62" fmla="*/ 455 w 540"/>
                <a:gd name="T63" fmla="*/ 73 h 540"/>
                <a:gd name="T64" fmla="*/ 413 w 540"/>
                <a:gd name="T65" fmla="*/ 42 h 540"/>
                <a:gd name="T66" fmla="*/ 365 w 540"/>
                <a:gd name="T67" fmla="*/ 17 h 540"/>
                <a:gd name="T68" fmla="*/ 339 w 540"/>
                <a:gd name="T69" fmla="*/ 1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339" y="10"/>
                  </a:moveTo>
                  <a:lnTo>
                    <a:pt x="339" y="10"/>
                  </a:lnTo>
                  <a:lnTo>
                    <a:pt x="313" y="3"/>
                  </a:lnTo>
                  <a:lnTo>
                    <a:pt x="285" y="0"/>
                  </a:lnTo>
                  <a:lnTo>
                    <a:pt x="258" y="0"/>
                  </a:lnTo>
                  <a:lnTo>
                    <a:pt x="232" y="3"/>
                  </a:lnTo>
                  <a:lnTo>
                    <a:pt x="206" y="7"/>
                  </a:lnTo>
                  <a:lnTo>
                    <a:pt x="181" y="15"/>
                  </a:lnTo>
                  <a:lnTo>
                    <a:pt x="158" y="24"/>
                  </a:lnTo>
                  <a:lnTo>
                    <a:pt x="134" y="36"/>
                  </a:lnTo>
                  <a:lnTo>
                    <a:pt x="112" y="50"/>
                  </a:lnTo>
                  <a:lnTo>
                    <a:pt x="93" y="66"/>
                  </a:lnTo>
                  <a:lnTo>
                    <a:pt x="73" y="84"/>
                  </a:lnTo>
                  <a:lnTo>
                    <a:pt x="56" y="105"/>
                  </a:lnTo>
                  <a:lnTo>
                    <a:pt x="40" y="126"/>
                  </a:lnTo>
                  <a:lnTo>
                    <a:pt x="27" y="149"/>
                  </a:lnTo>
                  <a:lnTo>
                    <a:pt x="17" y="174"/>
                  </a:lnTo>
                  <a:lnTo>
                    <a:pt x="8" y="200"/>
                  </a:lnTo>
                  <a:lnTo>
                    <a:pt x="8" y="200"/>
                  </a:lnTo>
                  <a:lnTo>
                    <a:pt x="3" y="227"/>
                  </a:lnTo>
                  <a:lnTo>
                    <a:pt x="0" y="255"/>
                  </a:lnTo>
                  <a:lnTo>
                    <a:pt x="0" y="281"/>
                  </a:lnTo>
                  <a:lnTo>
                    <a:pt x="1" y="307"/>
                  </a:lnTo>
                  <a:lnTo>
                    <a:pt x="7" y="333"/>
                  </a:lnTo>
                  <a:lnTo>
                    <a:pt x="14" y="357"/>
                  </a:lnTo>
                  <a:lnTo>
                    <a:pt x="23" y="382"/>
                  </a:lnTo>
                  <a:lnTo>
                    <a:pt x="35" y="406"/>
                  </a:lnTo>
                  <a:lnTo>
                    <a:pt x="50" y="427"/>
                  </a:lnTo>
                  <a:lnTo>
                    <a:pt x="65" y="447"/>
                  </a:lnTo>
                  <a:lnTo>
                    <a:pt x="83" y="466"/>
                  </a:lnTo>
                  <a:lnTo>
                    <a:pt x="103" y="483"/>
                  </a:lnTo>
                  <a:lnTo>
                    <a:pt x="125" y="498"/>
                  </a:lnTo>
                  <a:lnTo>
                    <a:pt x="149" y="511"/>
                  </a:lnTo>
                  <a:lnTo>
                    <a:pt x="173" y="523"/>
                  </a:lnTo>
                  <a:lnTo>
                    <a:pt x="199" y="531"/>
                  </a:lnTo>
                  <a:lnTo>
                    <a:pt x="199" y="531"/>
                  </a:lnTo>
                  <a:lnTo>
                    <a:pt x="227" y="537"/>
                  </a:lnTo>
                  <a:lnTo>
                    <a:pt x="253" y="540"/>
                  </a:lnTo>
                  <a:lnTo>
                    <a:pt x="280" y="540"/>
                  </a:lnTo>
                  <a:lnTo>
                    <a:pt x="306" y="537"/>
                  </a:lnTo>
                  <a:lnTo>
                    <a:pt x="332" y="532"/>
                  </a:lnTo>
                  <a:lnTo>
                    <a:pt x="357" y="526"/>
                  </a:lnTo>
                  <a:lnTo>
                    <a:pt x="382" y="515"/>
                  </a:lnTo>
                  <a:lnTo>
                    <a:pt x="404" y="503"/>
                  </a:lnTo>
                  <a:lnTo>
                    <a:pt x="426" y="490"/>
                  </a:lnTo>
                  <a:lnTo>
                    <a:pt x="447" y="473"/>
                  </a:lnTo>
                  <a:lnTo>
                    <a:pt x="465" y="455"/>
                  </a:lnTo>
                  <a:lnTo>
                    <a:pt x="482" y="436"/>
                  </a:lnTo>
                  <a:lnTo>
                    <a:pt x="498" y="415"/>
                  </a:lnTo>
                  <a:lnTo>
                    <a:pt x="511" y="391"/>
                  </a:lnTo>
                  <a:lnTo>
                    <a:pt x="521" y="367"/>
                  </a:lnTo>
                  <a:lnTo>
                    <a:pt x="530" y="341"/>
                  </a:lnTo>
                  <a:lnTo>
                    <a:pt x="530" y="341"/>
                  </a:lnTo>
                  <a:lnTo>
                    <a:pt x="536" y="313"/>
                  </a:lnTo>
                  <a:lnTo>
                    <a:pt x="540" y="286"/>
                  </a:lnTo>
                  <a:lnTo>
                    <a:pt x="540" y="260"/>
                  </a:lnTo>
                  <a:lnTo>
                    <a:pt x="537" y="232"/>
                  </a:lnTo>
                  <a:lnTo>
                    <a:pt x="532" y="208"/>
                  </a:lnTo>
                  <a:lnTo>
                    <a:pt x="525" y="182"/>
                  </a:lnTo>
                  <a:lnTo>
                    <a:pt x="515" y="158"/>
                  </a:lnTo>
                  <a:lnTo>
                    <a:pt x="503" y="135"/>
                  </a:lnTo>
                  <a:lnTo>
                    <a:pt x="489" y="114"/>
                  </a:lnTo>
                  <a:lnTo>
                    <a:pt x="473" y="93"/>
                  </a:lnTo>
                  <a:lnTo>
                    <a:pt x="455" y="73"/>
                  </a:lnTo>
                  <a:lnTo>
                    <a:pt x="435" y="56"/>
                  </a:lnTo>
                  <a:lnTo>
                    <a:pt x="413" y="42"/>
                  </a:lnTo>
                  <a:lnTo>
                    <a:pt x="391" y="29"/>
                  </a:lnTo>
                  <a:lnTo>
                    <a:pt x="365" y="17"/>
                  </a:lnTo>
                  <a:lnTo>
                    <a:pt x="339" y="10"/>
                  </a:lnTo>
                  <a:lnTo>
                    <a:pt x="33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Freeform 141"/>
            <p:cNvSpPr>
              <a:spLocks/>
            </p:cNvSpPr>
            <p:nvPr userDrawn="1"/>
          </p:nvSpPr>
          <p:spPr bwMode="auto">
            <a:xfrm>
              <a:off x="2192" y="2227"/>
              <a:ext cx="115" cy="115"/>
            </a:xfrm>
            <a:custGeom>
              <a:avLst/>
              <a:gdLst>
                <a:gd name="T0" fmla="*/ 290 w 460"/>
                <a:gd name="T1" fmla="*/ 8 h 460"/>
                <a:gd name="T2" fmla="*/ 244 w 460"/>
                <a:gd name="T3" fmla="*/ 1 h 460"/>
                <a:gd name="T4" fmla="*/ 198 w 460"/>
                <a:gd name="T5" fmla="*/ 3 h 460"/>
                <a:gd name="T6" fmla="*/ 155 w 460"/>
                <a:gd name="T7" fmla="*/ 13 h 460"/>
                <a:gd name="T8" fmla="*/ 115 w 460"/>
                <a:gd name="T9" fmla="*/ 31 h 460"/>
                <a:gd name="T10" fmla="*/ 80 w 460"/>
                <a:gd name="T11" fmla="*/ 57 h 460"/>
                <a:gd name="T12" fmla="*/ 48 w 460"/>
                <a:gd name="T13" fmla="*/ 89 h 460"/>
                <a:gd name="T14" fmla="*/ 25 w 460"/>
                <a:gd name="T15" fmla="*/ 128 h 460"/>
                <a:gd name="T16" fmla="*/ 8 w 460"/>
                <a:gd name="T17" fmla="*/ 171 h 460"/>
                <a:gd name="T18" fmla="*/ 4 w 460"/>
                <a:gd name="T19" fmla="*/ 194 h 460"/>
                <a:gd name="T20" fmla="*/ 0 w 460"/>
                <a:gd name="T21" fmla="*/ 240 h 460"/>
                <a:gd name="T22" fmla="*/ 7 w 460"/>
                <a:gd name="T23" fmla="*/ 284 h 460"/>
                <a:gd name="T24" fmla="*/ 21 w 460"/>
                <a:gd name="T25" fmla="*/ 326 h 460"/>
                <a:gd name="T26" fmla="*/ 43 w 460"/>
                <a:gd name="T27" fmla="*/ 364 h 460"/>
                <a:gd name="T28" fmla="*/ 72 w 460"/>
                <a:gd name="T29" fmla="*/ 396 h 460"/>
                <a:gd name="T30" fmla="*/ 107 w 460"/>
                <a:gd name="T31" fmla="*/ 423 h 460"/>
                <a:gd name="T32" fmla="*/ 149 w 460"/>
                <a:gd name="T33" fmla="*/ 444 h 460"/>
                <a:gd name="T34" fmla="*/ 171 w 460"/>
                <a:gd name="T35" fmla="*/ 452 h 460"/>
                <a:gd name="T36" fmla="*/ 217 w 460"/>
                <a:gd name="T37" fmla="*/ 459 h 460"/>
                <a:gd name="T38" fmla="*/ 262 w 460"/>
                <a:gd name="T39" fmla="*/ 457 h 460"/>
                <a:gd name="T40" fmla="*/ 305 w 460"/>
                <a:gd name="T41" fmla="*/ 447 h 460"/>
                <a:gd name="T42" fmla="*/ 346 w 460"/>
                <a:gd name="T43" fmla="*/ 429 h 460"/>
                <a:gd name="T44" fmla="*/ 381 w 460"/>
                <a:gd name="T45" fmla="*/ 403 h 460"/>
                <a:gd name="T46" fmla="*/ 412 w 460"/>
                <a:gd name="T47" fmla="*/ 371 h 460"/>
                <a:gd name="T48" fmla="*/ 435 w 460"/>
                <a:gd name="T49" fmla="*/ 332 h 460"/>
                <a:gd name="T50" fmla="*/ 452 w 460"/>
                <a:gd name="T51" fmla="*/ 289 h 460"/>
                <a:gd name="T52" fmla="*/ 456 w 460"/>
                <a:gd name="T53" fmla="*/ 266 h 460"/>
                <a:gd name="T54" fmla="*/ 460 w 460"/>
                <a:gd name="T55" fmla="*/ 220 h 460"/>
                <a:gd name="T56" fmla="*/ 454 w 460"/>
                <a:gd name="T57" fmla="*/ 177 h 460"/>
                <a:gd name="T58" fmla="*/ 439 w 460"/>
                <a:gd name="T59" fmla="*/ 136 h 460"/>
                <a:gd name="T60" fmla="*/ 417 w 460"/>
                <a:gd name="T61" fmla="*/ 96 h 460"/>
                <a:gd name="T62" fmla="*/ 389 w 460"/>
                <a:gd name="T63" fmla="*/ 64 h 460"/>
                <a:gd name="T64" fmla="*/ 353 w 460"/>
                <a:gd name="T65" fmla="*/ 36 h 460"/>
                <a:gd name="T66" fmla="*/ 312 w 460"/>
                <a:gd name="T67" fmla="*/ 16 h 460"/>
                <a:gd name="T68" fmla="*/ 290 w 460"/>
                <a:gd name="T69" fmla="*/ 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90" y="8"/>
                  </a:moveTo>
                  <a:lnTo>
                    <a:pt x="290" y="8"/>
                  </a:lnTo>
                  <a:lnTo>
                    <a:pt x="266" y="4"/>
                  </a:lnTo>
                  <a:lnTo>
                    <a:pt x="244" y="1"/>
                  </a:lnTo>
                  <a:lnTo>
                    <a:pt x="220" y="0"/>
                  </a:lnTo>
                  <a:lnTo>
                    <a:pt x="198" y="3"/>
                  </a:lnTo>
                  <a:lnTo>
                    <a:pt x="177" y="7"/>
                  </a:lnTo>
                  <a:lnTo>
                    <a:pt x="155" y="13"/>
                  </a:lnTo>
                  <a:lnTo>
                    <a:pt x="134" y="21"/>
                  </a:lnTo>
                  <a:lnTo>
                    <a:pt x="115" y="31"/>
                  </a:lnTo>
                  <a:lnTo>
                    <a:pt x="97" y="43"/>
                  </a:lnTo>
                  <a:lnTo>
                    <a:pt x="80" y="57"/>
                  </a:lnTo>
                  <a:lnTo>
                    <a:pt x="64" y="72"/>
                  </a:lnTo>
                  <a:lnTo>
                    <a:pt x="48" y="89"/>
                  </a:lnTo>
                  <a:lnTo>
                    <a:pt x="37" y="107"/>
                  </a:lnTo>
                  <a:lnTo>
                    <a:pt x="25" y="128"/>
                  </a:lnTo>
                  <a:lnTo>
                    <a:pt x="16" y="149"/>
                  </a:lnTo>
                  <a:lnTo>
                    <a:pt x="8" y="171"/>
                  </a:lnTo>
                  <a:lnTo>
                    <a:pt x="8" y="171"/>
                  </a:lnTo>
                  <a:lnTo>
                    <a:pt x="4" y="194"/>
                  </a:lnTo>
                  <a:lnTo>
                    <a:pt x="2" y="216"/>
                  </a:lnTo>
                  <a:lnTo>
                    <a:pt x="0" y="240"/>
                  </a:lnTo>
                  <a:lnTo>
                    <a:pt x="3" y="262"/>
                  </a:lnTo>
                  <a:lnTo>
                    <a:pt x="7" y="284"/>
                  </a:lnTo>
                  <a:lnTo>
                    <a:pt x="13" y="305"/>
                  </a:lnTo>
                  <a:lnTo>
                    <a:pt x="21" y="326"/>
                  </a:lnTo>
                  <a:lnTo>
                    <a:pt x="31" y="345"/>
                  </a:lnTo>
                  <a:lnTo>
                    <a:pt x="43" y="364"/>
                  </a:lnTo>
                  <a:lnTo>
                    <a:pt x="58" y="380"/>
                  </a:lnTo>
                  <a:lnTo>
                    <a:pt x="72" y="396"/>
                  </a:lnTo>
                  <a:lnTo>
                    <a:pt x="89" y="412"/>
                  </a:lnTo>
                  <a:lnTo>
                    <a:pt x="107" y="423"/>
                  </a:lnTo>
                  <a:lnTo>
                    <a:pt x="128" y="435"/>
                  </a:lnTo>
                  <a:lnTo>
                    <a:pt x="149" y="444"/>
                  </a:lnTo>
                  <a:lnTo>
                    <a:pt x="171" y="452"/>
                  </a:lnTo>
                  <a:lnTo>
                    <a:pt x="171" y="452"/>
                  </a:lnTo>
                  <a:lnTo>
                    <a:pt x="194" y="456"/>
                  </a:lnTo>
                  <a:lnTo>
                    <a:pt x="217" y="459"/>
                  </a:lnTo>
                  <a:lnTo>
                    <a:pt x="240" y="460"/>
                  </a:lnTo>
                  <a:lnTo>
                    <a:pt x="262" y="457"/>
                  </a:lnTo>
                  <a:lnTo>
                    <a:pt x="284" y="453"/>
                  </a:lnTo>
                  <a:lnTo>
                    <a:pt x="305" y="447"/>
                  </a:lnTo>
                  <a:lnTo>
                    <a:pt x="326" y="439"/>
                  </a:lnTo>
                  <a:lnTo>
                    <a:pt x="346" y="429"/>
                  </a:lnTo>
                  <a:lnTo>
                    <a:pt x="364" y="417"/>
                  </a:lnTo>
                  <a:lnTo>
                    <a:pt x="381" y="403"/>
                  </a:lnTo>
                  <a:lnTo>
                    <a:pt x="396" y="388"/>
                  </a:lnTo>
                  <a:lnTo>
                    <a:pt x="412" y="371"/>
                  </a:lnTo>
                  <a:lnTo>
                    <a:pt x="424" y="353"/>
                  </a:lnTo>
                  <a:lnTo>
                    <a:pt x="435" y="332"/>
                  </a:lnTo>
                  <a:lnTo>
                    <a:pt x="445" y="311"/>
                  </a:lnTo>
                  <a:lnTo>
                    <a:pt x="452" y="289"/>
                  </a:lnTo>
                  <a:lnTo>
                    <a:pt x="452" y="289"/>
                  </a:lnTo>
                  <a:lnTo>
                    <a:pt x="456" y="266"/>
                  </a:lnTo>
                  <a:lnTo>
                    <a:pt x="459" y="244"/>
                  </a:lnTo>
                  <a:lnTo>
                    <a:pt x="460" y="220"/>
                  </a:lnTo>
                  <a:lnTo>
                    <a:pt x="458" y="198"/>
                  </a:lnTo>
                  <a:lnTo>
                    <a:pt x="454" y="177"/>
                  </a:lnTo>
                  <a:lnTo>
                    <a:pt x="447" y="155"/>
                  </a:lnTo>
                  <a:lnTo>
                    <a:pt x="439" y="136"/>
                  </a:lnTo>
                  <a:lnTo>
                    <a:pt x="429" y="115"/>
                  </a:lnTo>
                  <a:lnTo>
                    <a:pt x="417" y="96"/>
                  </a:lnTo>
                  <a:lnTo>
                    <a:pt x="403" y="79"/>
                  </a:lnTo>
                  <a:lnTo>
                    <a:pt x="389" y="64"/>
                  </a:lnTo>
                  <a:lnTo>
                    <a:pt x="372" y="50"/>
                  </a:lnTo>
                  <a:lnTo>
                    <a:pt x="353" y="36"/>
                  </a:lnTo>
                  <a:lnTo>
                    <a:pt x="333" y="25"/>
                  </a:lnTo>
                  <a:lnTo>
                    <a:pt x="312" y="16"/>
                  </a:lnTo>
                  <a:lnTo>
                    <a:pt x="290" y="8"/>
                  </a:lnTo>
                  <a:lnTo>
                    <a:pt x="29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Freeform 142"/>
            <p:cNvSpPr>
              <a:spLocks/>
            </p:cNvSpPr>
            <p:nvPr userDrawn="1"/>
          </p:nvSpPr>
          <p:spPr bwMode="auto">
            <a:xfrm>
              <a:off x="2136" y="2482"/>
              <a:ext cx="95" cy="94"/>
            </a:xfrm>
            <a:custGeom>
              <a:avLst/>
              <a:gdLst>
                <a:gd name="T0" fmla="*/ 238 w 378"/>
                <a:gd name="T1" fmla="*/ 6 h 378"/>
                <a:gd name="T2" fmla="*/ 200 w 378"/>
                <a:gd name="T3" fmla="*/ 0 h 378"/>
                <a:gd name="T4" fmla="*/ 163 w 378"/>
                <a:gd name="T5" fmla="*/ 1 h 378"/>
                <a:gd name="T6" fmla="*/ 127 w 378"/>
                <a:gd name="T7" fmla="*/ 10 h 378"/>
                <a:gd name="T8" fmla="*/ 95 w 378"/>
                <a:gd name="T9" fmla="*/ 26 h 378"/>
                <a:gd name="T10" fmla="*/ 65 w 378"/>
                <a:gd name="T11" fmla="*/ 47 h 378"/>
                <a:gd name="T12" fmla="*/ 40 w 378"/>
                <a:gd name="T13" fmla="*/ 73 h 378"/>
                <a:gd name="T14" fmla="*/ 21 w 378"/>
                <a:gd name="T15" fmla="*/ 104 h 378"/>
                <a:gd name="T16" fmla="*/ 6 w 378"/>
                <a:gd name="T17" fmla="*/ 141 h 378"/>
                <a:gd name="T18" fmla="*/ 2 w 378"/>
                <a:gd name="T19" fmla="*/ 159 h 378"/>
                <a:gd name="T20" fmla="*/ 0 w 378"/>
                <a:gd name="T21" fmla="*/ 197 h 378"/>
                <a:gd name="T22" fmla="*/ 5 w 378"/>
                <a:gd name="T23" fmla="*/ 233 h 378"/>
                <a:gd name="T24" fmla="*/ 17 w 378"/>
                <a:gd name="T25" fmla="*/ 267 h 378"/>
                <a:gd name="T26" fmla="*/ 35 w 378"/>
                <a:gd name="T27" fmla="*/ 298 h 378"/>
                <a:gd name="T28" fmla="*/ 60 w 378"/>
                <a:gd name="T29" fmla="*/ 327 h 378"/>
                <a:gd name="T30" fmla="*/ 88 w 378"/>
                <a:gd name="T31" fmla="*/ 349 h 378"/>
                <a:gd name="T32" fmla="*/ 122 w 378"/>
                <a:gd name="T33" fmla="*/ 366 h 378"/>
                <a:gd name="T34" fmla="*/ 140 w 378"/>
                <a:gd name="T35" fmla="*/ 371 h 378"/>
                <a:gd name="T36" fmla="*/ 178 w 378"/>
                <a:gd name="T37" fmla="*/ 378 h 378"/>
                <a:gd name="T38" fmla="*/ 215 w 378"/>
                <a:gd name="T39" fmla="*/ 376 h 378"/>
                <a:gd name="T40" fmla="*/ 251 w 378"/>
                <a:gd name="T41" fmla="*/ 367 h 378"/>
                <a:gd name="T42" fmla="*/ 284 w 378"/>
                <a:gd name="T43" fmla="*/ 353 h 378"/>
                <a:gd name="T44" fmla="*/ 314 w 378"/>
                <a:gd name="T45" fmla="*/ 332 h 378"/>
                <a:gd name="T46" fmla="*/ 338 w 378"/>
                <a:gd name="T47" fmla="*/ 305 h 378"/>
                <a:gd name="T48" fmla="*/ 358 w 378"/>
                <a:gd name="T49" fmla="*/ 273 h 378"/>
                <a:gd name="T50" fmla="*/ 372 w 378"/>
                <a:gd name="T51" fmla="*/ 238 h 378"/>
                <a:gd name="T52" fmla="*/ 376 w 378"/>
                <a:gd name="T53" fmla="*/ 219 h 378"/>
                <a:gd name="T54" fmla="*/ 378 w 378"/>
                <a:gd name="T55" fmla="*/ 181 h 378"/>
                <a:gd name="T56" fmla="*/ 372 w 378"/>
                <a:gd name="T57" fmla="*/ 144 h 378"/>
                <a:gd name="T58" fmla="*/ 361 w 378"/>
                <a:gd name="T59" fmla="*/ 111 h 378"/>
                <a:gd name="T60" fmla="*/ 342 w 378"/>
                <a:gd name="T61" fmla="*/ 79 h 378"/>
                <a:gd name="T62" fmla="*/ 319 w 378"/>
                <a:gd name="T63" fmla="*/ 52 h 378"/>
                <a:gd name="T64" fmla="*/ 290 w 378"/>
                <a:gd name="T65" fmla="*/ 30 h 378"/>
                <a:gd name="T66" fmla="*/ 256 w 378"/>
                <a:gd name="T67" fmla="*/ 13 h 378"/>
                <a:gd name="T68" fmla="*/ 238 w 378"/>
                <a:gd name="T69" fmla="*/ 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6"/>
                  </a:moveTo>
                  <a:lnTo>
                    <a:pt x="238" y="6"/>
                  </a:lnTo>
                  <a:lnTo>
                    <a:pt x="219" y="2"/>
                  </a:lnTo>
                  <a:lnTo>
                    <a:pt x="200" y="0"/>
                  </a:lnTo>
                  <a:lnTo>
                    <a:pt x="182" y="0"/>
                  </a:lnTo>
                  <a:lnTo>
                    <a:pt x="163" y="1"/>
                  </a:lnTo>
                  <a:lnTo>
                    <a:pt x="146" y="5"/>
                  </a:lnTo>
                  <a:lnTo>
                    <a:pt x="127" y="10"/>
                  </a:lnTo>
                  <a:lnTo>
                    <a:pt x="110" y="17"/>
                  </a:lnTo>
                  <a:lnTo>
                    <a:pt x="95" y="26"/>
                  </a:lnTo>
                  <a:lnTo>
                    <a:pt x="79" y="35"/>
                  </a:lnTo>
                  <a:lnTo>
                    <a:pt x="65" y="47"/>
                  </a:lnTo>
                  <a:lnTo>
                    <a:pt x="52" y="58"/>
                  </a:lnTo>
                  <a:lnTo>
                    <a:pt x="40" y="73"/>
                  </a:lnTo>
                  <a:lnTo>
                    <a:pt x="30" y="88"/>
                  </a:lnTo>
                  <a:lnTo>
                    <a:pt x="21" y="104"/>
                  </a:lnTo>
                  <a:lnTo>
                    <a:pt x="13" y="122"/>
                  </a:lnTo>
                  <a:lnTo>
                    <a:pt x="6" y="141"/>
                  </a:lnTo>
                  <a:lnTo>
                    <a:pt x="6" y="141"/>
                  </a:lnTo>
                  <a:lnTo>
                    <a:pt x="2" y="159"/>
                  </a:lnTo>
                  <a:lnTo>
                    <a:pt x="1" y="178"/>
                  </a:lnTo>
                  <a:lnTo>
                    <a:pt x="0" y="197"/>
                  </a:lnTo>
                  <a:lnTo>
                    <a:pt x="2" y="215"/>
                  </a:lnTo>
                  <a:lnTo>
                    <a:pt x="5" y="233"/>
                  </a:lnTo>
                  <a:lnTo>
                    <a:pt x="10" y="250"/>
                  </a:lnTo>
                  <a:lnTo>
                    <a:pt x="17" y="267"/>
                  </a:lnTo>
                  <a:lnTo>
                    <a:pt x="26" y="284"/>
                  </a:lnTo>
                  <a:lnTo>
                    <a:pt x="35" y="298"/>
                  </a:lnTo>
                  <a:lnTo>
                    <a:pt x="47" y="313"/>
                  </a:lnTo>
                  <a:lnTo>
                    <a:pt x="60" y="327"/>
                  </a:lnTo>
                  <a:lnTo>
                    <a:pt x="73" y="339"/>
                  </a:lnTo>
                  <a:lnTo>
                    <a:pt x="88" y="349"/>
                  </a:lnTo>
                  <a:lnTo>
                    <a:pt x="104" y="358"/>
                  </a:lnTo>
                  <a:lnTo>
                    <a:pt x="122" y="366"/>
                  </a:lnTo>
                  <a:lnTo>
                    <a:pt x="140" y="371"/>
                  </a:lnTo>
                  <a:lnTo>
                    <a:pt x="140" y="371"/>
                  </a:lnTo>
                  <a:lnTo>
                    <a:pt x="159" y="375"/>
                  </a:lnTo>
                  <a:lnTo>
                    <a:pt x="178" y="378"/>
                  </a:lnTo>
                  <a:lnTo>
                    <a:pt x="196" y="378"/>
                  </a:lnTo>
                  <a:lnTo>
                    <a:pt x="215" y="376"/>
                  </a:lnTo>
                  <a:lnTo>
                    <a:pt x="233" y="372"/>
                  </a:lnTo>
                  <a:lnTo>
                    <a:pt x="251" y="367"/>
                  </a:lnTo>
                  <a:lnTo>
                    <a:pt x="268" y="361"/>
                  </a:lnTo>
                  <a:lnTo>
                    <a:pt x="284" y="353"/>
                  </a:lnTo>
                  <a:lnTo>
                    <a:pt x="299" y="342"/>
                  </a:lnTo>
                  <a:lnTo>
                    <a:pt x="314" y="332"/>
                  </a:lnTo>
                  <a:lnTo>
                    <a:pt x="327" y="319"/>
                  </a:lnTo>
                  <a:lnTo>
                    <a:pt x="338" y="305"/>
                  </a:lnTo>
                  <a:lnTo>
                    <a:pt x="349" y="290"/>
                  </a:lnTo>
                  <a:lnTo>
                    <a:pt x="358" y="273"/>
                  </a:lnTo>
                  <a:lnTo>
                    <a:pt x="366" y="257"/>
                  </a:lnTo>
                  <a:lnTo>
                    <a:pt x="372" y="238"/>
                  </a:lnTo>
                  <a:lnTo>
                    <a:pt x="372" y="238"/>
                  </a:lnTo>
                  <a:lnTo>
                    <a:pt x="376" y="219"/>
                  </a:lnTo>
                  <a:lnTo>
                    <a:pt x="378" y="200"/>
                  </a:lnTo>
                  <a:lnTo>
                    <a:pt x="378" y="181"/>
                  </a:lnTo>
                  <a:lnTo>
                    <a:pt x="376" y="163"/>
                  </a:lnTo>
                  <a:lnTo>
                    <a:pt x="372" y="144"/>
                  </a:lnTo>
                  <a:lnTo>
                    <a:pt x="368" y="128"/>
                  </a:lnTo>
                  <a:lnTo>
                    <a:pt x="361" y="111"/>
                  </a:lnTo>
                  <a:lnTo>
                    <a:pt x="353" y="95"/>
                  </a:lnTo>
                  <a:lnTo>
                    <a:pt x="342" y="79"/>
                  </a:lnTo>
                  <a:lnTo>
                    <a:pt x="332" y="65"/>
                  </a:lnTo>
                  <a:lnTo>
                    <a:pt x="319" y="52"/>
                  </a:lnTo>
                  <a:lnTo>
                    <a:pt x="306" y="40"/>
                  </a:lnTo>
                  <a:lnTo>
                    <a:pt x="290" y="30"/>
                  </a:lnTo>
                  <a:lnTo>
                    <a:pt x="273" y="19"/>
                  </a:lnTo>
                  <a:lnTo>
                    <a:pt x="256" y="13"/>
                  </a:lnTo>
                  <a:lnTo>
                    <a:pt x="238" y="6"/>
                  </a:lnTo>
                  <a:lnTo>
                    <a:pt x="238"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143"/>
            <p:cNvSpPr>
              <a:spLocks/>
            </p:cNvSpPr>
            <p:nvPr userDrawn="1"/>
          </p:nvSpPr>
          <p:spPr bwMode="auto">
            <a:xfrm>
              <a:off x="2081" y="2736"/>
              <a:ext cx="74" cy="75"/>
            </a:xfrm>
            <a:custGeom>
              <a:avLst/>
              <a:gdLst>
                <a:gd name="T0" fmla="*/ 188 w 297"/>
                <a:gd name="T1" fmla="*/ 5 h 297"/>
                <a:gd name="T2" fmla="*/ 158 w 297"/>
                <a:gd name="T3" fmla="*/ 0 h 297"/>
                <a:gd name="T4" fmla="*/ 129 w 297"/>
                <a:gd name="T5" fmla="*/ 1 h 297"/>
                <a:gd name="T6" fmla="*/ 101 w 297"/>
                <a:gd name="T7" fmla="*/ 7 h 297"/>
                <a:gd name="T8" fmla="*/ 74 w 297"/>
                <a:gd name="T9" fmla="*/ 19 h 297"/>
                <a:gd name="T10" fmla="*/ 51 w 297"/>
                <a:gd name="T11" fmla="*/ 36 h 297"/>
                <a:gd name="T12" fmla="*/ 31 w 297"/>
                <a:gd name="T13" fmla="*/ 57 h 297"/>
                <a:gd name="T14" fmla="*/ 16 w 297"/>
                <a:gd name="T15" fmla="*/ 82 h 297"/>
                <a:gd name="T16" fmla="*/ 5 w 297"/>
                <a:gd name="T17" fmla="*/ 109 h 297"/>
                <a:gd name="T18" fmla="*/ 3 w 297"/>
                <a:gd name="T19" fmla="*/ 125 h 297"/>
                <a:gd name="T20" fmla="*/ 0 w 297"/>
                <a:gd name="T21" fmla="*/ 153 h 297"/>
                <a:gd name="T22" fmla="*/ 4 w 297"/>
                <a:gd name="T23" fmla="*/ 182 h 297"/>
                <a:gd name="T24" fmla="*/ 14 w 297"/>
                <a:gd name="T25" fmla="*/ 209 h 297"/>
                <a:gd name="T26" fmla="*/ 28 w 297"/>
                <a:gd name="T27" fmla="*/ 234 h 297"/>
                <a:gd name="T28" fmla="*/ 47 w 297"/>
                <a:gd name="T29" fmla="*/ 256 h 297"/>
                <a:gd name="T30" fmla="*/ 69 w 297"/>
                <a:gd name="T31" fmla="*/ 273 h 297"/>
                <a:gd name="T32" fmla="*/ 97 w 297"/>
                <a:gd name="T33" fmla="*/ 286 h 297"/>
                <a:gd name="T34" fmla="*/ 111 w 297"/>
                <a:gd name="T35" fmla="*/ 292 h 297"/>
                <a:gd name="T36" fmla="*/ 140 w 297"/>
                <a:gd name="T37" fmla="*/ 297 h 297"/>
                <a:gd name="T38" fmla="*/ 170 w 297"/>
                <a:gd name="T39" fmla="*/ 295 h 297"/>
                <a:gd name="T40" fmla="*/ 197 w 297"/>
                <a:gd name="T41" fmla="*/ 289 h 297"/>
                <a:gd name="T42" fmla="*/ 223 w 297"/>
                <a:gd name="T43" fmla="*/ 277 h 297"/>
                <a:gd name="T44" fmla="*/ 246 w 297"/>
                <a:gd name="T45" fmla="*/ 260 h 297"/>
                <a:gd name="T46" fmla="*/ 266 w 297"/>
                <a:gd name="T47" fmla="*/ 239 h 297"/>
                <a:gd name="T48" fmla="*/ 282 w 297"/>
                <a:gd name="T49" fmla="*/ 215 h 297"/>
                <a:gd name="T50" fmla="*/ 292 w 297"/>
                <a:gd name="T51" fmla="*/ 186 h 297"/>
                <a:gd name="T52" fmla="*/ 296 w 297"/>
                <a:gd name="T53" fmla="*/ 172 h 297"/>
                <a:gd name="T54" fmla="*/ 297 w 297"/>
                <a:gd name="T55" fmla="*/ 142 h 297"/>
                <a:gd name="T56" fmla="*/ 293 w 297"/>
                <a:gd name="T57" fmla="*/ 113 h 297"/>
                <a:gd name="T58" fmla="*/ 284 w 297"/>
                <a:gd name="T59" fmla="*/ 87 h 297"/>
                <a:gd name="T60" fmla="*/ 270 w 297"/>
                <a:gd name="T61" fmla="*/ 62 h 297"/>
                <a:gd name="T62" fmla="*/ 252 w 297"/>
                <a:gd name="T63" fmla="*/ 40 h 297"/>
                <a:gd name="T64" fmla="*/ 228 w 297"/>
                <a:gd name="T65" fmla="*/ 22 h 297"/>
                <a:gd name="T66" fmla="*/ 202 w 297"/>
                <a:gd name="T67" fmla="*/ 9 h 297"/>
                <a:gd name="T68" fmla="*/ 188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8" y="5"/>
                  </a:moveTo>
                  <a:lnTo>
                    <a:pt x="188" y="5"/>
                  </a:lnTo>
                  <a:lnTo>
                    <a:pt x="172" y="1"/>
                  </a:lnTo>
                  <a:lnTo>
                    <a:pt x="158" y="0"/>
                  </a:lnTo>
                  <a:lnTo>
                    <a:pt x="144" y="0"/>
                  </a:lnTo>
                  <a:lnTo>
                    <a:pt x="129" y="1"/>
                  </a:lnTo>
                  <a:lnTo>
                    <a:pt x="115" y="4"/>
                  </a:lnTo>
                  <a:lnTo>
                    <a:pt x="101" y="7"/>
                  </a:lnTo>
                  <a:lnTo>
                    <a:pt x="87" y="13"/>
                  </a:lnTo>
                  <a:lnTo>
                    <a:pt x="74" y="19"/>
                  </a:lnTo>
                  <a:lnTo>
                    <a:pt x="63" y="27"/>
                  </a:lnTo>
                  <a:lnTo>
                    <a:pt x="51" y="36"/>
                  </a:lnTo>
                  <a:lnTo>
                    <a:pt x="41" y="45"/>
                  </a:lnTo>
                  <a:lnTo>
                    <a:pt x="31" y="57"/>
                  </a:lnTo>
                  <a:lnTo>
                    <a:pt x="24" y="69"/>
                  </a:lnTo>
                  <a:lnTo>
                    <a:pt x="16" y="82"/>
                  </a:lnTo>
                  <a:lnTo>
                    <a:pt x="11" y="95"/>
                  </a:lnTo>
                  <a:lnTo>
                    <a:pt x="5" y="109"/>
                  </a:lnTo>
                  <a:lnTo>
                    <a:pt x="5" y="109"/>
                  </a:lnTo>
                  <a:lnTo>
                    <a:pt x="3" y="125"/>
                  </a:lnTo>
                  <a:lnTo>
                    <a:pt x="0" y="139"/>
                  </a:lnTo>
                  <a:lnTo>
                    <a:pt x="0" y="153"/>
                  </a:lnTo>
                  <a:lnTo>
                    <a:pt x="1" y="169"/>
                  </a:lnTo>
                  <a:lnTo>
                    <a:pt x="4" y="182"/>
                  </a:lnTo>
                  <a:lnTo>
                    <a:pt x="8" y="196"/>
                  </a:lnTo>
                  <a:lnTo>
                    <a:pt x="14" y="209"/>
                  </a:lnTo>
                  <a:lnTo>
                    <a:pt x="21" y="222"/>
                  </a:lnTo>
                  <a:lnTo>
                    <a:pt x="28" y="234"/>
                  </a:lnTo>
                  <a:lnTo>
                    <a:pt x="37" y="246"/>
                  </a:lnTo>
                  <a:lnTo>
                    <a:pt x="47" y="256"/>
                  </a:lnTo>
                  <a:lnTo>
                    <a:pt x="57" y="265"/>
                  </a:lnTo>
                  <a:lnTo>
                    <a:pt x="69" y="273"/>
                  </a:lnTo>
                  <a:lnTo>
                    <a:pt x="82" y="281"/>
                  </a:lnTo>
                  <a:lnTo>
                    <a:pt x="97" y="286"/>
                  </a:lnTo>
                  <a:lnTo>
                    <a:pt x="111" y="292"/>
                  </a:lnTo>
                  <a:lnTo>
                    <a:pt x="111" y="292"/>
                  </a:lnTo>
                  <a:lnTo>
                    <a:pt x="125" y="294"/>
                  </a:lnTo>
                  <a:lnTo>
                    <a:pt x="140" y="297"/>
                  </a:lnTo>
                  <a:lnTo>
                    <a:pt x="155" y="297"/>
                  </a:lnTo>
                  <a:lnTo>
                    <a:pt x="170" y="295"/>
                  </a:lnTo>
                  <a:lnTo>
                    <a:pt x="184" y="293"/>
                  </a:lnTo>
                  <a:lnTo>
                    <a:pt x="197" y="289"/>
                  </a:lnTo>
                  <a:lnTo>
                    <a:pt x="210" y="284"/>
                  </a:lnTo>
                  <a:lnTo>
                    <a:pt x="223" y="277"/>
                  </a:lnTo>
                  <a:lnTo>
                    <a:pt x="235" y="269"/>
                  </a:lnTo>
                  <a:lnTo>
                    <a:pt x="246" y="260"/>
                  </a:lnTo>
                  <a:lnTo>
                    <a:pt x="257" y="250"/>
                  </a:lnTo>
                  <a:lnTo>
                    <a:pt x="266" y="239"/>
                  </a:lnTo>
                  <a:lnTo>
                    <a:pt x="275" y="228"/>
                  </a:lnTo>
                  <a:lnTo>
                    <a:pt x="282" y="215"/>
                  </a:lnTo>
                  <a:lnTo>
                    <a:pt x="288" y="200"/>
                  </a:lnTo>
                  <a:lnTo>
                    <a:pt x="292" y="186"/>
                  </a:lnTo>
                  <a:lnTo>
                    <a:pt x="292" y="186"/>
                  </a:lnTo>
                  <a:lnTo>
                    <a:pt x="296" y="172"/>
                  </a:lnTo>
                  <a:lnTo>
                    <a:pt x="297" y="157"/>
                  </a:lnTo>
                  <a:lnTo>
                    <a:pt x="297" y="142"/>
                  </a:lnTo>
                  <a:lnTo>
                    <a:pt x="296" y="127"/>
                  </a:lnTo>
                  <a:lnTo>
                    <a:pt x="293" y="113"/>
                  </a:lnTo>
                  <a:lnTo>
                    <a:pt x="289" y="100"/>
                  </a:lnTo>
                  <a:lnTo>
                    <a:pt x="284" y="87"/>
                  </a:lnTo>
                  <a:lnTo>
                    <a:pt x="278" y="74"/>
                  </a:lnTo>
                  <a:lnTo>
                    <a:pt x="270" y="62"/>
                  </a:lnTo>
                  <a:lnTo>
                    <a:pt x="261" y="50"/>
                  </a:lnTo>
                  <a:lnTo>
                    <a:pt x="252" y="40"/>
                  </a:lnTo>
                  <a:lnTo>
                    <a:pt x="240" y="31"/>
                  </a:lnTo>
                  <a:lnTo>
                    <a:pt x="228" y="22"/>
                  </a:lnTo>
                  <a:lnTo>
                    <a:pt x="215" y="15"/>
                  </a:lnTo>
                  <a:lnTo>
                    <a:pt x="202" y="9"/>
                  </a:lnTo>
                  <a:lnTo>
                    <a:pt x="188" y="5"/>
                  </a:lnTo>
                  <a:lnTo>
                    <a:pt x="18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144"/>
            <p:cNvSpPr>
              <a:spLocks/>
            </p:cNvSpPr>
            <p:nvPr userDrawn="1"/>
          </p:nvSpPr>
          <p:spPr bwMode="auto">
            <a:xfrm>
              <a:off x="2762" y="731"/>
              <a:ext cx="236" cy="236"/>
            </a:xfrm>
            <a:custGeom>
              <a:avLst/>
              <a:gdLst>
                <a:gd name="T0" fmla="*/ 448 w 944"/>
                <a:gd name="T1" fmla="*/ 0 h 944"/>
                <a:gd name="T2" fmla="*/ 376 w 944"/>
                <a:gd name="T3" fmla="*/ 9 h 944"/>
                <a:gd name="T4" fmla="*/ 310 w 944"/>
                <a:gd name="T5" fmla="*/ 28 h 944"/>
                <a:gd name="T6" fmla="*/ 247 w 944"/>
                <a:gd name="T7" fmla="*/ 57 h 944"/>
                <a:gd name="T8" fmla="*/ 189 w 944"/>
                <a:gd name="T9" fmla="*/ 93 h 944"/>
                <a:gd name="T10" fmla="*/ 138 w 944"/>
                <a:gd name="T11" fmla="*/ 138 h 944"/>
                <a:gd name="T12" fmla="*/ 93 w 944"/>
                <a:gd name="T13" fmla="*/ 190 h 944"/>
                <a:gd name="T14" fmla="*/ 57 w 944"/>
                <a:gd name="T15" fmla="*/ 247 h 944"/>
                <a:gd name="T16" fmla="*/ 28 w 944"/>
                <a:gd name="T17" fmla="*/ 310 h 944"/>
                <a:gd name="T18" fmla="*/ 9 w 944"/>
                <a:gd name="T19" fmla="*/ 378 h 944"/>
                <a:gd name="T20" fmla="*/ 0 w 944"/>
                <a:gd name="T21" fmla="*/ 448 h 944"/>
                <a:gd name="T22" fmla="*/ 0 w 944"/>
                <a:gd name="T23" fmla="*/ 496 h 944"/>
                <a:gd name="T24" fmla="*/ 9 w 944"/>
                <a:gd name="T25" fmla="*/ 568 h 944"/>
                <a:gd name="T26" fmla="*/ 28 w 944"/>
                <a:gd name="T27" fmla="*/ 634 h 944"/>
                <a:gd name="T28" fmla="*/ 57 w 944"/>
                <a:gd name="T29" fmla="*/ 697 h 944"/>
                <a:gd name="T30" fmla="*/ 93 w 944"/>
                <a:gd name="T31" fmla="*/ 755 h 944"/>
                <a:gd name="T32" fmla="*/ 138 w 944"/>
                <a:gd name="T33" fmla="*/ 806 h 944"/>
                <a:gd name="T34" fmla="*/ 189 w 944"/>
                <a:gd name="T35" fmla="*/ 850 h 944"/>
                <a:gd name="T36" fmla="*/ 247 w 944"/>
                <a:gd name="T37" fmla="*/ 887 h 944"/>
                <a:gd name="T38" fmla="*/ 310 w 944"/>
                <a:gd name="T39" fmla="*/ 916 h 944"/>
                <a:gd name="T40" fmla="*/ 376 w 944"/>
                <a:gd name="T41" fmla="*/ 935 h 944"/>
                <a:gd name="T42" fmla="*/ 448 w 944"/>
                <a:gd name="T43" fmla="*/ 944 h 944"/>
                <a:gd name="T44" fmla="*/ 496 w 944"/>
                <a:gd name="T45" fmla="*/ 944 h 944"/>
                <a:gd name="T46" fmla="*/ 568 w 944"/>
                <a:gd name="T47" fmla="*/ 935 h 944"/>
                <a:gd name="T48" fmla="*/ 634 w 944"/>
                <a:gd name="T49" fmla="*/ 916 h 944"/>
                <a:gd name="T50" fmla="*/ 697 w 944"/>
                <a:gd name="T51" fmla="*/ 887 h 944"/>
                <a:gd name="T52" fmla="*/ 754 w 944"/>
                <a:gd name="T53" fmla="*/ 850 h 944"/>
                <a:gd name="T54" fmla="*/ 806 w 944"/>
                <a:gd name="T55" fmla="*/ 806 h 944"/>
                <a:gd name="T56" fmla="*/ 851 w 944"/>
                <a:gd name="T57" fmla="*/ 755 h 944"/>
                <a:gd name="T58" fmla="*/ 887 w 944"/>
                <a:gd name="T59" fmla="*/ 697 h 944"/>
                <a:gd name="T60" fmla="*/ 916 w 944"/>
                <a:gd name="T61" fmla="*/ 634 h 944"/>
                <a:gd name="T62" fmla="*/ 935 w 944"/>
                <a:gd name="T63" fmla="*/ 568 h 944"/>
                <a:gd name="T64" fmla="*/ 944 w 944"/>
                <a:gd name="T65" fmla="*/ 496 h 944"/>
                <a:gd name="T66" fmla="*/ 944 w 944"/>
                <a:gd name="T67" fmla="*/ 448 h 944"/>
                <a:gd name="T68" fmla="*/ 935 w 944"/>
                <a:gd name="T69" fmla="*/ 378 h 944"/>
                <a:gd name="T70" fmla="*/ 916 w 944"/>
                <a:gd name="T71" fmla="*/ 310 h 944"/>
                <a:gd name="T72" fmla="*/ 887 w 944"/>
                <a:gd name="T73" fmla="*/ 247 h 944"/>
                <a:gd name="T74" fmla="*/ 851 w 944"/>
                <a:gd name="T75" fmla="*/ 190 h 944"/>
                <a:gd name="T76" fmla="*/ 806 w 944"/>
                <a:gd name="T77" fmla="*/ 138 h 944"/>
                <a:gd name="T78" fmla="*/ 754 w 944"/>
                <a:gd name="T79" fmla="*/ 93 h 944"/>
                <a:gd name="T80" fmla="*/ 697 w 944"/>
                <a:gd name="T81" fmla="*/ 57 h 944"/>
                <a:gd name="T82" fmla="*/ 634 w 944"/>
                <a:gd name="T83" fmla="*/ 28 h 944"/>
                <a:gd name="T84" fmla="*/ 568 w 944"/>
                <a:gd name="T85" fmla="*/ 9 h 944"/>
                <a:gd name="T86" fmla="*/ 496 w 944"/>
                <a:gd name="T87" fmla="*/ 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471" y="0"/>
                  </a:moveTo>
                  <a:lnTo>
                    <a:pt x="471" y="0"/>
                  </a:lnTo>
                  <a:lnTo>
                    <a:pt x="448" y="0"/>
                  </a:lnTo>
                  <a:lnTo>
                    <a:pt x="423" y="2"/>
                  </a:lnTo>
                  <a:lnTo>
                    <a:pt x="400" y="5"/>
                  </a:lnTo>
                  <a:lnTo>
                    <a:pt x="376" y="9"/>
                  </a:lnTo>
                  <a:lnTo>
                    <a:pt x="354" y="14"/>
                  </a:lnTo>
                  <a:lnTo>
                    <a:pt x="332" y="21"/>
                  </a:lnTo>
                  <a:lnTo>
                    <a:pt x="310" y="28"/>
                  </a:lnTo>
                  <a:lnTo>
                    <a:pt x="288" y="36"/>
                  </a:lnTo>
                  <a:lnTo>
                    <a:pt x="267" y="47"/>
                  </a:lnTo>
                  <a:lnTo>
                    <a:pt x="247" y="57"/>
                  </a:lnTo>
                  <a:lnTo>
                    <a:pt x="226" y="67"/>
                  </a:lnTo>
                  <a:lnTo>
                    <a:pt x="208" y="80"/>
                  </a:lnTo>
                  <a:lnTo>
                    <a:pt x="189" y="93"/>
                  </a:lnTo>
                  <a:lnTo>
                    <a:pt x="172" y="108"/>
                  </a:lnTo>
                  <a:lnTo>
                    <a:pt x="155" y="122"/>
                  </a:lnTo>
                  <a:lnTo>
                    <a:pt x="138" y="138"/>
                  </a:lnTo>
                  <a:lnTo>
                    <a:pt x="122" y="155"/>
                  </a:lnTo>
                  <a:lnTo>
                    <a:pt x="108" y="172"/>
                  </a:lnTo>
                  <a:lnTo>
                    <a:pt x="93" y="190"/>
                  </a:lnTo>
                  <a:lnTo>
                    <a:pt x="80" y="208"/>
                  </a:lnTo>
                  <a:lnTo>
                    <a:pt x="67" y="228"/>
                  </a:lnTo>
                  <a:lnTo>
                    <a:pt x="57" y="247"/>
                  </a:lnTo>
                  <a:lnTo>
                    <a:pt x="47" y="267"/>
                  </a:lnTo>
                  <a:lnTo>
                    <a:pt x="36" y="288"/>
                  </a:lnTo>
                  <a:lnTo>
                    <a:pt x="28" y="310"/>
                  </a:lnTo>
                  <a:lnTo>
                    <a:pt x="20" y="332"/>
                  </a:lnTo>
                  <a:lnTo>
                    <a:pt x="14" y="354"/>
                  </a:lnTo>
                  <a:lnTo>
                    <a:pt x="9" y="378"/>
                  </a:lnTo>
                  <a:lnTo>
                    <a:pt x="5" y="400"/>
                  </a:lnTo>
                  <a:lnTo>
                    <a:pt x="2" y="424"/>
                  </a:lnTo>
                  <a:lnTo>
                    <a:pt x="0" y="448"/>
                  </a:lnTo>
                  <a:lnTo>
                    <a:pt x="0" y="473"/>
                  </a:lnTo>
                  <a:lnTo>
                    <a:pt x="0" y="473"/>
                  </a:lnTo>
                  <a:lnTo>
                    <a:pt x="0" y="496"/>
                  </a:lnTo>
                  <a:lnTo>
                    <a:pt x="2" y="521"/>
                  </a:lnTo>
                  <a:lnTo>
                    <a:pt x="5" y="544"/>
                  </a:lnTo>
                  <a:lnTo>
                    <a:pt x="9" y="568"/>
                  </a:lnTo>
                  <a:lnTo>
                    <a:pt x="14" y="590"/>
                  </a:lnTo>
                  <a:lnTo>
                    <a:pt x="20" y="612"/>
                  </a:lnTo>
                  <a:lnTo>
                    <a:pt x="28" y="634"/>
                  </a:lnTo>
                  <a:lnTo>
                    <a:pt x="36" y="656"/>
                  </a:lnTo>
                  <a:lnTo>
                    <a:pt x="47" y="677"/>
                  </a:lnTo>
                  <a:lnTo>
                    <a:pt x="57" y="697"/>
                  </a:lnTo>
                  <a:lnTo>
                    <a:pt x="67" y="718"/>
                  </a:lnTo>
                  <a:lnTo>
                    <a:pt x="80" y="736"/>
                  </a:lnTo>
                  <a:lnTo>
                    <a:pt x="93" y="755"/>
                  </a:lnTo>
                  <a:lnTo>
                    <a:pt x="108" y="772"/>
                  </a:lnTo>
                  <a:lnTo>
                    <a:pt x="122" y="789"/>
                  </a:lnTo>
                  <a:lnTo>
                    <a:pt x="138" y="806"/>
                  </a:lnTo>
                  <a:lnTo>
                    <a:pt x="155" y="822"/>
                  </a:lnTo>
                  <a:lnTo>
                    <a:pt x="172" y="836"/>
                  </a:lnTo>
                  <a:lnTo>
                    <a:pt x="189" y="850"/>
                  </a:lnTo>
                  <a:lnTo>
                    <a:pt x="208" y="863"/>
                  </a:lnTo>
                  <a:lnTo>
                    <a:pt x="226" y="877"/>
                  </a:lnTo>
                  <a:lnTo>
                    <a:pt x="247" y="887"/>
                  </a:lnTo>
                  <a:lnTo>
                    <a:pt x="267" y="897"/>
                  </a:lnTo>
                  <a:lnTo>
                    <a:pt x="288" y="908"/>
                  </a:lnTo>
                  <a:lnTo>
                    <a:pt x="310" y="916"/>
                  </a:lnTo>
                  <a:lnTo>
                    <a:pt x="332" y="923"/>
                  </a:lnTo>
                  <a:lnTo>
                    <a:pt x="354" y="930"/>
                  </a:lnTo>
                  <a:lnTo>
                    <a:pt x="376" y="935"/>
                  </a:lnTo>
                  <a:lnTo>
                    <a:pt x="400" y="939"/>
                  </a:lnTo>
                  <a:lnTo>
                    <a:pt x="423" y="942"/>
                  </a:lnTo>
                  <a:lnTo>
                    <a:pt x="448" y="944"/>
                  </a:lnTo>
                  <a:lnTo>
                    <a:pt x="471" y="944"/>
                  </a:lnTo>
                  <a:lnTo>
                    <a:pt x="471" y="944"/>
                  </a:lnTo>
                  <a:lnTo>
                    <a:pt x="496" y="944"/>
                  </a:lnTo>
                  <a:lnTo>
                    <a:pt x="521" y="942"/>
                  </a:lnTo>
                  <a:lnTo>
                    <a:pt x="544" y="939"/>
                  </a:lnTo>
                  <a:lnTo>
                    <a:pt x="568" y="935"/>
                  </a:lnTo>
                  <a:lnTo>
                    <a:pt x="590" y="930"/>
                  </a:lnTo>
                  <a:lnTo>
                    <a:pt x="612" y="923"/>
                  </a:lnTo>
                  <a:lnTo>
                    <a:pt x="634" y="916"/>
                  </a:lnTo>
                  <a:lnTo>
                    <a:pt x="656" y="908"/>
                  </a:lnTo>
                  <a:lnTo>
                    <a:pt x="677" y="897"/>
                  </a:lnTo>
                  <a:lnTo>
                    <a:pt x="697" y="887"/>
                  </a:lnTo>
                  <a:lnTo>
                    <a:pt x="718" y="877"/>
                  </a:lnTo>
                  <a:lnTo>
                    <a:pt x="736" y="863"/>
                  </a:lnTo>
                  <a:lnTo>
                    <a:pt x="754" y="850"/>
                  </a:lnTo>
                  <a:lnTo>
                    <a:pt x="772" y="836"/>
                  </a:lnTo>
                  <a:lnTo>
                    <a:pt x="789" y="822"/>
                  </a:lnTo>
                  <a:lnTo>
                    <a:pt x="806" y="806"/>
                  </a:lnTo>
                  <a:lnTo>
                    <a:pt x="822" y="789"/>
                  </a:lnTo>
                  <a:lnTo>
                    <a:pt x="836" y="772"/>
                  </a:lnTo>
                  <a:lnTo>
                    <a:pt x="851" y="755"/>
                  </a:lnTo>
                  <a:lnTo>
                    <a:pt x="864" y="736"/>
                  </a:lnTo>
                  <a:lnTo>
                    <a:pt x="877" y="718"/>
                  </a:lnTo>
                  <a:lnTo>
                    <a:pt x="887" y="697"/>
                  </a:lnTo>
                  <a:lnTo>
                    <a:pt x="897" y="677"/>
                  </a:lnTo>
                  <a:lnTo>
                    <a:pt x="908" y="656"/>
                  </a:lnTo>
                  <a:lnTo>
                    <a:pt x="916" y="634"/>
                  </a:lnTo>
                  <a:lnTo>
                    <a:pt x="924" y="612"/>
                  </a:lnTo>
                  <a:lnTo>
                    <a:pt x="930" y="590"/>
                  </a:lnTo>
                  <a:lnTo>
                    <a:pt x="935" y="568"/>
                  </a:lnTo>
                  <a:lnTo>
                    <a:pt x="939" y="544"/>
                  </a:lnTo>
                  <a:lnTo>
                    <a:pt x="942" y="521"/>
                  </a:lnTo>
                  <a:lnTo>
                    <a:pt x="944" y="496"/>
                  </a:lnTo>
                  <a:lnTo>
                    <a:pt x="944" y="473"/>
                  </a:lnTo>
                  <a:lnTo>
                    <a:pt x="944" y="473"/>
                  </a:lnTo>
                  <a:lnTo>
                    <a:pt x="944" y="448"/>
                  </a:lnTo>
                  <a:lnTo>
                    <a:pt x="942" y="424"/>
                  </a:lnTo>
                  <a:lnTo>
                    <a:pt x="939" y="400"/>
                  </a:lnTo>
                  <a:lnTo>
                    <a:pt x="935" y="378"/>
                  </a:lnTo>
                  <a:lnTo>
                    <a:pt x="930" y="354"/>
                  </a:lnTo>
                  <a:lnTo>
                    <a:pt x="924" y="332"/>
                  </a:lnTo>
                  <a:lnTo>
                    <a:pt x="916" y="310"/>
                  </a:lnTo>
                  <a:lnTo>
                    <a:pt x="908" y="288"/>
                  </a:lnTo>
                  <a:lnTo>
                    <a:pt x="897" y="267"/>
                  </a:lnTo>
                  <a:lnTo>
                    <a:pt x="887" y="247"/>
                  </a:lnTo>
                  <a:lnTo>
                    <a:pt x="877" y="228"/>
                  </a:lnTo>
                  <a:lnTo>
                    <a:pt x="864" y="208"/>
                  </a:lnTo>
                  <a:lnTo>
                    <a:pt x="851" y="190"/>
                  </a:lnTo>
                  <a:lnTo>
                    <a:pt x="836" y="172"/>
                  </a:lnTo>
                  <a:lnTo>
                    <a:pt x="822" y="155"/>
                  </a:lnTo>
                  <a:lnTo>
                    <a:pt x="806" y="138"/>
                  </a:lnTo>
                  <a:lnTo>
                    <a:pt x="789" y="122"/>
                  </a:lnTo>
                  <a:lnTo>
                    <a:pt x="772" y="108"/>
                  </a:lnTo>
                  <a:lnTo>
                    <a:pt x="754" y="93"/>
                  </a:lnTo>
                  <a:lnTo>
                    <a:pt x="736" y="80"/>
                  </a:lnTo>
                  <a:lnTo>
                    <a:pt x="718" y="67"/>
                  </a:lnTo>
                  <a:lnTo>
                    <a:pt x="697" y="57"/>
                  </a:lnTo>
                  <a:lnTo>
                    <a:pt x="677" y="47"/>
                  </a:lnTo>
                  <a:lnTo>
                    <a:pt x="656" y="36"/>
                  </a:lnTo>
                  <a:lnTo>
                    <a:pt x="634" y="28"/>
                  </a:lnTo>
                  <a:lnTo>
                    <a:pt x="612" y="21"/>
                  </a:lnTo>
                  <a:lnTo>
                    <a:pt x="590" y="14"/>
                  </a:lnTo>
                  <a:lnTo>
                    <a:pt x="568" y="9"/>
                  </a:lnTo>
                  <a:lnTo>
                    <a:pt x="544" y="5"/>
                  </a:lnTo>
                  <a:lnTo>
                    <a:pt x="521" y="2"/>
                  </a:lnTo>
                  <a:lnTo>
                    <a:pt x="496" y="0"/>
                  </a:lnTo>
                  <a:lnTo>
                    <a:pt x="471" y="0"/>
                  </a:lnTo>
                  <a:lnTo>
                    <a:pt x="47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Freeform 145"/>
            <p:cNvSpPr>
              <a:spLocks/>
            </p:cNvSpPr>
            <p:nvPr userDrawn="1"/>
          </p:nvSpPr>
          <p:spPr bwMode="auto">
            <a:xfrm>
              <a:off x="2772" y="994"/>
              <a:ext cx="216" cy="216"/>
            </a:xfrm>
            <a:custGeom>
              <a:avLst/>
              <a:gdLst>
                <a:gd name="T0" fmla="*/ 409 w 864"/>
                <a:gd name="T1" fmla="*/ 2 h 864"/>
                <a:gd name="T2" fmla="*/ 345 w 864"/>
                <a:gd name="T3" fmla="*/ 10 h 864"/>
                <a:gd name="T4" fmla="*/ 283 w 864"/>
                <a:gd name="T5" fmla="*/ 26 h 864"/>
                <a:gd name="T6" fmla="*/ 225 w 864"/>
                <a:gd name="T7" fmla="*/ 53 h 864"/>
                <a:gd name="T8" fmla="*/ 173 w 864"/>
                <a:gd name="T9" fmla="*/ 86 h 864"/>
                <a:gd name="T10" fmla="*/ 126 w 864"/>
                <a:gd name="T11" fmla="*/ 127 h 864"/>
                <a:gd name="T12" fmla="*/ 86 w 864"/>
                <a:gd name="T13" fmla="*/ 174 h 864"/>
                <a:gd name="T14" fmla="*/ 52 w 864"/>
                <a:gd name="T15" fmla="*/ 227 h 864"/>
                <a:gd name="T16" fmla="*/ 26 w 864"/>
                <a:gd name="T17" fmla="*/ 284 h 864"/>
                <a:gd name="T18" fmla="*/ 9 w 864"/>
                <a:gd name="T19" fmla="*/ 346 h 864"/>
                <a:gd name="T20" fmla="*/ 0 w 864"/>
                <a:gd name="T21" fmla="*/ 411 h 864"/>
                <a:gd name="T22" fmla="*/ 0 w 864"/>
                <a:gd name="T23" fmla="*/ 455 h 864"/>
                <a:gd name="T24" fmla="*/ 9 w 864"/>
                <a:gd name="T25" fmla="*/ 520 h 864"/>
                <a:gd name="T26" fmla="*/ 26 w 864"/>
                <a:gd name="T27" fmla="*/ 581 h 864"/>
                <a:gd name="T28" fmla="*/ 52 w 864"/>
                <a:gd name="T29" fmla="*/ 639 h 864"/>
                <a:gd name="T30" fmla="*/ 86 w 864"/>
                <a:gd name="T31" fmla="*/ 691 h 864"/>
                <a:gd name="T32" fmla="*/ 126 w 864"/>
                <a:gd name="T33" fmla="*/ 738 h 864"/>
                <a:gd name="T34" fmla="*/ 173 w 864"/>
                <a:gd name="T35" fmla="*/ 778 h 864"/>
                <a:gd name="T36" fmla="*/ 225 w 864"/>
                <a:gd name="T37" fmla="*/ 812 h 864"/>
                <a:gd name="T38" fmla="*/ 283 w 864"/>
                <a:gd name="T39" fmla="*/ 838 h 864"/>
                <a:gd name="T40" fmla="*/ 345 w 864"/>
                <a:gd name="T41" fmla="*/ 856 h 864"/>
                <a:gd name="T42" fmla="*/ 409 w 864"/>
                <a:gd name="T43" fmla="*/ 864 h 864"/>
                <a:gd name="T44" fmla="*/ 455 w 864"/>
                <a:gd name="T45" fmla="*/ 864 h 864"/>
                <a:gd name="T46" fmla="*/ 519 w 864"/>
                <a:gd name="T47" fmla="*/ 856 h 864"/>
                <a:gd name="T48" fmla="*/ 580 w 864"/>
                <a:gd name="T49" fmla="*/ 838 h 864"/>
                <a:gd name="T50" fmla="*/ 639 w 864"/>
                <a:gd name="T51" fmla="*/ 812 h 864"/>
                <a:gd name="T52" fmla="*/ 691 w 864"/>
                <a:gd name="T53" fmla="*/ 778 h 864"/>
                <a:gd name="T54" fmla="*/ 738 w 864"/>
                <a:gd name="T55" fmla="*/ 738 h 864"/>
                <a:gd name="T56" fmla="*/ 778 w 864"/>
                <a:gd name="T57" fmla="*/ 691 h 864"/>
                <a:gd name="T58" fmla="*/ 812 w 864"/>
                <a:gd name="T59" fmla="*/ 639 h 864"/>
                <a:gd name="T60" fmla="*/ 838 w 864"/>
                <a:gd name="T61" fmla="*/ 581 h 864"/>
                <a:gd name="T62" fmla="*/ 855 w 864"/>
                <a:gd name="T63" fmla="*/ 520 h 864"/>
                <a:gd name="T64" fmla="*/ 864 w 864"/>
                <a:gd name="T65" fmla="*/ 455 h 864"/>
                <a:gd name="T66" fmla="*/ 864 w 864"/>
                <a:gd name="T67" fmla="*/ 411 h 864"/>
                <a:gd name="T68" fmla="*/ 855 w 864"/>
                <a:gd name="T69" fmla="*/ 346 h 864"/>
                <a:gd name="T70" fmla="*/ 838 w 864"/>
                <a:gd name="T71" fmla="*/ 284 h 864"/>
                <a:gd name="T72" fmla="*/ 812 w 864"/>
                <a:gd name="T73" fmla="*/ 227 h 864"/>
                <a:gd name="T74" fmla="*/ 778 w 864"/>
                <a:gd name="T75" fmla="*/ 174 h 864"/>
                <a:gd name="T76" fmla="*/ 738 w 864"/>
                <a:gd name="T77" fmla="*/ 127 h 864"/>
                <a:gd name="T78" fmla="*/ 691 w 864"/>
                <a:gd name="T79" fmla="*/ 86 h 864"/>
                <a:gd name="T80" fmla="*/ 639 w 864"/>
                <a:gd name="T81" fmla="*/ 53 h 864"/>
                <a:gd name="T82" fmla="*/ 580 w 864"/>
                <a:gd name="T83" fmla="*/ 26 h 864"/>
                <a:gd name="T84" fmla="*/ 519 w 864"/>
                <a:gd name="T85" fmla="*/ 10 h 864"/>
                <a:gd name="T86" fmla="*/ 455 w 864"/>
                <a:gd name="T87" fmla="*/ 2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431" y="0"/>
                  </a:moveTo>
                  <a:lnTo>
                    <a:pt x="431" y="0"/>
                  </a:lnTo>
                  <a:lnTo>
                    <a:pt x="409" y="2"/>
                  </a:lnTo>
                  <a:lnTo>
                    <a:pt x="388" y="3"/>
                  </a:lnTo>
                  <a:lnTo>
                    <a:pt x="366" y="6"/>
                  </a:lnTo>
                  <a:lnTo>
                    <a:pt x="345" y="10"/>
                  </a:lnTo>
                  <a:lnTo>
                    <a:pt x="324" y="15"/>
                  </a:lnTo>
                  <a:lnTo>
                    <a:pt x="304" y="20"/>
                  </a:lnTo>
                  <a:lnTo>
                    <a:pt x="283" y="26"/>
                  </a:lnTo>
                  <a:lnTo>
                    <a:pt x="263" y="34"/>
                  </a:lnTo>
                  <a:lnTo>
                    <a:pt x="245" y="43"/>
                  </a:lnTo>
                  <a:lnTo>
                    <a:pt x="225" y="53"/>
                  </a:lnTo>
                  <a:lnTo>
                    <a:pt x="209" y="63"/>
                  </a:lnTo>
                  <a:lnTo>
                    <a:pt x="190" y="75"/>
                  </a:lnTo>
                  <a:lnTo>
                    <a:pt x="173" y="86"/>
                  </a:lnTo>
                  <a:lnTo>
                    <a:pt x="158" y="99"/>
                  </a:lnTo>
                  <a:lnTo>
                    <a:pt x="142" y="112"/>
                  </a:lnTo>
                  <a:lnTo>
                    <a:pt x="126" y="127"/>
                  </a:lnTo>
                  <a:lnTo>
                    <a:pt x="112" y="142"/>
                  </a:lnTo>
                  <a:lnTo>
                    <a:pt x="99" y="158"/>
                  </a:lnTo>
                  <a:lnTo>
                    <a:pt x="86" y="174"/>
                  </a:lnTo>
                  <a:lnTo>
                    <a:pt x="74" y="191"/>
                  </a:lnTo>
                  <a:lnTo>
                    <a:pt x="63" y="209"/>
                  </a:lnTo>
                  <a:lnTo>
                    <a:pt x="52" y="227"/>
                  </a:lnTo>
                  <a:lnTo>
                    <a:pt x="43" y="245"/>
                  </a:lnTo>
                  <a:lnTo>
                    <a:pt x="34" y="265"/>
                  </a:lnTo>
                  <a:lnTo>
                    <a:pt x="26" y="284"/>
                  </a:lnTo>
                  <a:lnTo>
                    <a:pt x="20" y="304"/>
                  </a:lnTo>
                  <a:lnTo>
                    <a:pt x="13" y="325"/>
                  </a:lnTo>
                  <a:lnTo>
                    <a:pt x="9" y="346"/>
                  </a:lnTo>
                  <a:lnTo>
                    <a:pt x="5" y="367"/>
                  </a:lnTo>
                  <a:lnTo>
                    <a:pt x="3" y="389"/>
                  </a:lnTo>
                  <a:lnTo>
                    <a:pt x="0" y="411"/>
                  </a:lnTo>
                  <a:lnTo>
                    <a:pt x="0" y="433"/>
                  </a:lnTo>
                  <a:lnTo>
                    <a:pt x="0" y="433"/>
                  </a:lnTo>
                  <a:lnTo>
                    <a:pt x="0" y="455"/>
                  </a:lnTo>
                  <a:lnTo>
                    <a:pt x="3" y="477"/>
                  </a:lnTo>
                  <a:lnTo>
                    <a:pt x="5" y="498"/>
                  </a:lnTo>
                  <a:lnTo>
                    <a:pt x="9" y="520"/>
                  </a:lnTo>
                  <a:lnTo>
                    <a:pt x="13" y="541"/>
                  </a:lnTo>
                  <a:lnTo>
                    <a:pt x="20" y="561"/>
                  </a:lnTo>
                  <a:lnTo>
                    <a:pt x="26" y="581"/>
                  </a:lnTo>
                  <a:lnTo>
                    <a:pt x="34" y="601"/>
                  </a:lnTo>
                  <a:lnTo>
                    <a:pt x="43" y="619"/>
                  </a:lnTo>
                  <a:lnTo>
                    <a:pt x="52" y="639"/>
                  </a:lnTo>
                  <a:lnTo>
                    <a:pt x="63" y="657"/>
                  </a:lnTo>
                  <a:lnTo>
                    <a:pt x="74" y="674"/>
                  </a:lnTo>
                  <a:lnTo>
                    <a:pt x="86" y="691"/>
                  </a:lnTo>
                  <a:lnTo>
                    <a:pt x="99" y="708"/>
                  </a:lnTo>
                  <a:lnTo>
                    <a:pt x="112" y="723"/>
                  </a:lnTo>
                  <a:lnTo>
                    <a:pt x="126" y="738"/>
                  </a:lnTo>
                  <a:lnTo>
                    <a:pt x="142" y="752"/>
                  </a:lnTo>
                  <a:lnTo>
                    <a:pt x="158" y="766"/>
                  </a:lnTo>
                  <a:lnTo>
                    <a:pt x="173" y="778"/>
                  </a:lnTo>
                  <a:lnTo>
                    <a:pt x="190" y="791"/>
                  </a:lnTo>
                  <a:lnTo>
                    <a:pt x="209" y="802"/>
                  </a:lnTo>
                  <a:lnTo>
                    <a:pt x="225" y="812"/>
                  </a:lnTo>
                  <a:lnTo>
                    <a:pt x="245" y="823"/>
                  </a:lnTo>
                  <a:lnTo>
                    <a:pt x="263" y="830"/>
                  </a:lnTo>
                  <a:lnTo>
                    <a:pt x="283" y="838"/>
                  </a:lnTo>
                  <a:lnTo>
                    <a:pt x="304" y="845"/>
                  </a:lnTo>
                  <a:lnTo>
                    <a:pt x="324" y="851"/>
                  </a:lnTo>
                  <a:lnTo>
                    <a:pt x="345" y="856"/>
                  </a:lnTo>
                  <a:lnTo>
                    <a:pt x="366" y="860"/>
                  </a:lnTo>
                  <a:lnTo>
                    <a:pt x="388" y="863"/>
                  </a:lnTo>
                  <a:lnTo>
                    <a:pt x="409" y="864"/>
                  </a:lnTo>
                  <a:lnTo>
                    <a:pt x="431" y="864"/>
                  </a:lnTo>
                  <a:lnTo>
                    <a:pt x="431" y="864"/>
                  </a:lnTo>
                  <a:lnTo>
                    <a:pt x="455" y="864"/>
                  </a:lnTo>
                  <a:lnTo>
                    <a:pt x="476" y="863"/>
                  </a:lnTo>
                  <a:lnTo>
                    <a:pt x="498" y="860"/>
                  </a:lnTo>
                  <a:lnTo>
                    <a:pt x="519" y="856"/>
                  </a:lnTo>
                  <a:lnTo>
                    <a:pt x="540" y="851"/>
                  </a:lnTo>
                  <a:lnTo>
                    <a:pt x="560" y="845"/>
                  </a:lnTo>
                  <a:lnTo>
                    <a:pt x="580" y="838"/>
                  </a:lnTo>
                  <a:lnTo>
                    <a:pt x="601" y="830"/>
                  </a:lnTo>
                  <a:lnTo>
                    <a:pt x="619" y="823"/>
                  </a:lnTo>
                  <a:lnTo>
                    <a:pt x="639" y="812"/>
                  </a:lnTo>
                  <a:lnTo>
                    <a:pt x="655" y="802"/>
                  </a:lnTo>
                  <a:lnTo>
                    <a:pt x="674" y="791"/>
                  </a:lnTo>
                  <a:lnTo>
                    <a:pt x="691" y="778"/>
                  </a:lnTo>
                  <a:lnTo>
                    <a:pt x="706" y="766"/>
                  </a:lnTo>
                  <a:lnTo>
                    <a:pt x="722" y="752"/>
                  </a:lnTo>
                  <a:lnTo>
                    <a:pt x="738" y="738"/>
                  </a:lnTo>
                  <a:lnTo>
                    <a:pt x="752" y="723"/>
                  </a:lnTo>
                  <a:lnTo>
                    <a:pt x="765" y="708"/>
                  </a:lnTo>
                  <a:lnTo>
                    <a:pt x="778" y="691"/>
                  </a:lnTo>
                  <a:lnTo>
                    <a:pt x="790" y="674"/>
                  </a:lnTo>
                  <a:lnTo>
                    <a:pt x="801" y="657"/>
                  </a:lnTo>
                  <a:lnTo>
                    <a:pt x="812" y="639"/>
                  </a:lnTo>
                  <a:lnTo>
                    <a:pt x="821" y="619"/>
                  </a:lnTo>
                  <a:lnTo>
                    <a:pt x="830" y="601"/>
                  </a:lnTo>
                  <a:lnTo>
                    <a:pt x="838" y="581"/>
                  </a:lnTo>
                  <a:lnTo>
                    <a:pt x="844" y="561"/>
                  </a:lnTo>
                  <a:lnTo>
                    <a:pt x="851" y="541"/>
                  </a:lnTo>
                  <a:lnTo>
                    <a:pt x="855" y="520"/>
                  </a:lnTo>
                  <a:lnTo>
                    <a:pt x="859" y="498"/>
                  </a:lnTo>
                  <a:lnTo>
                    <a:pt x="861" y="477"/>
                  </a:lnTo>
                  <a:lnTo>
                    <a:pt x="864" y="455"/>
                  </a:lnTo>
                  <a:lnTo>
                    <a:pt x="864" y="433"/>
                  </a:lnTo>
                  <a:lnTo>
                    <a:pt x="864" y="433"/>
                  </a:lnTo>
                  <a:lnTo>
                    <a:pt x="864" y="411"/>
                  </a:lnTo>
                  <a:lnTo>
                    <a:pt x="861" y="389"/>
                  </a:lnTo>
                  <a:lnTo>
                    <a:pt x="859" y="367"/>
                  </a:lnTo>
                  <a:lnTo>
                    <a:pt x="855" y="346"/>
                  </a:lnTo>
                  <a:lnTo>
                    <a:pt x="851" y="325"/>
                  </a:lnTo>
                  <a:lnTo>
                    <a:pt x="844" y="304"/>
                  </a:lnTo>
                  <a:lnTo>
                    <a:pt x="838" y="284"/>
                  </a:lnTo>
                  <a:lnTo>
                    <a:pt x="830" y="265"/>
                  </a:lnTo>
                  <a:lnTo>
                    <a:pt x="821" y="245"/>
                  </a:lnTo>
                  <a:lnTo>
                    <a:pt x="812" y="227"/>
                  </a:lnTo>
                  <a:lnTo>
                    <a:pt x="801" y="209"/>
                  </a:lnTo>
                  <a:lnTo>
                    <a:pt x="790" y="191"/>
                  </a:lnTo>
                  <a:lnTo>
                    <a:pt x="778" y="174"/>
                  </a:lnTo>
                  <a:lnTo>
                    <a:pt x="765" y="158"/>
                  </a:lnTo>
                  <a:lnTo>
                    <a:pt x="752" y="142"/>
                  </a:lnTo>
                  <a:lnTo>
                    <a:pt x="738" y="127"/>
                  </a:lnTo>
                  <a:lnTo>
                    <a:pt x="722" y="112"/>
                  </a:lnTo>
                  <a:lnTo>
                    <a:pt x="706" y="99"/>
                  </a:lnTo>
                  <a:lnTo>
                    <a:pt x="691" y="86"/>
                  </a:lnTo>
                  <a:lnTo>
                    <a:pt x="674" y="75"/>
                  </a:lnTo>
                  <a:lnTo>
                    <a:pt x="655" y="63"/>
                  </a:lnTo>
                  <a:lnTo>
                    <a:pt x="639" y="53"/>
                  </a:lnTo>
                  <a:lnTo>
                    <a:pt x="619" y="43"/>
                  </a:lnTo>
                  <a:lnTo>
                    <a:pt x="601" y="34"/>
                  </a:lnTo>
                  <a:lnTo>
                    <a:pt x="580" y="26"/>
                  </a:lnTo>
                  <a:lnTo>
                    <a:pt x="560" y="20"/>
                  </a:lnTo>
                  <a:lnTo>
                    <a:pt x="540" y="15"/>
                  </a:lnTo>
                  <a:lnTo>
                    <a:pt x="519" y="10"/>
                  </a:lnTo>
                  <a:lnTo>
                    <a:pt x="498" y="6"/>
                  </a:lnTo>
                  <a:lnTo>
                    <a:pt x="476" y="3"/>
                  </a:lnTo>
                  <a:lnTo>
                    <a:pt x="455" y="2"/>
                  </a:lnTo>
                  <a:lnTo>
                    <a:pt x="431" y="0"/>
                  </a:lnTo>
                  <a:lnTo>
                    <a:pt x="4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Freeform 146"/>
            <p:cNvSpPr>
              <a:spLocks/>
            </p:cNvSpPr>
            <p:nvPr userDrawn="1"/>
          </p:nvSpPr>
          <p:spPr bwMode="auto">
            <a:xfrm>
              <a:off x="2782" y="1257"/>
              <a:ext cx="196" cy="196"/>
            </a:xfrm>
            <a:custGeom>
              <a:avLst/>
              <a:gdLst>
                <a:gd name="T0" fmla="*/ 372 w 784"/>
                <a:gd name="T1" fmla="*/ 1 h 783"/>
                <a:gd name="T2" fmla="*/ 313 w 784"/>
                <a:gd name="T3" fmla="*/ 8 h 783"/>
                <a:gd name="T4" fmla="*/ 257 w 784"/>
                <a:gd name="T5" fmla="*/ 25 h 783"/>
                <a:gd name="T6" fmla="*/ 205 w 784"/>
                <a:gd name="T7" fmla="*/ 48 h 783"/>
                <a:gd name="T8" fmla="*/ 158 w 784"/>
                <a:gd name="T9" fmla="*/ 78 h 783"/>
                <a:gd name="T10" fmla="*/ 115 w 784"/>
                <a:gd name="T11" fmla="*/ 115 h 783"/>
                <a:gd name="T12" fmla="*/ 79 w 784"/>
                <a:gd name="T13" fmla="*/ 158 h 783"/>
                <a:gd name="T14" fmla="*/ 47 w 784"/>
                <a:gd name="T15" fmla="*/ 206 h 783"/>
                <a:gd name="T16" fmla="*/ 24 w 784"/>
                <a:gd name="T17" fmla="*/ 258 h 783"/>
                <a:gd name="T18" fmla="*/ 8 w 784"/>
                <a:gd name="T19" fmla="*/ 313 h 783"/>
                <a:gd name="T20" fmla="*/ 0 w 784"/>
                <a:gd name="T21" fmla="*/ 371 h 783"/>
                <a:gd name="T22" fmla="*/ 0 w 784"/>
                <a:gd name="T23" fmla="*/ 412 h 783"/>
                <a:gd name="T24" fmla="*/ 8 w 784"/>
                <a:gd name="T25" fmla="*/ 470 h 783"/>
                <a:gd name="T26" fmla="*/ 24 w 784"/>
                <a:gd name="T27" fmla="*/ 526 h 783"/>
                <a:gd name="T28" fmla="*/ 47 w 784"/>
                <a:gd name="T29" fmla="*/ 579 h 783"/>
                <a:gd name="T30" fmla="*/ 79 w 784"/>
                <a:gd name="T31" fmla="*/ 627 h 783"/>
                <a:gd name="T32" fmla="*/ 115 w 784"/>
                <a:gd name="T33" fmla="*/ 668 h 783"/>
                <a:gd name="T34" fmla="*/ 158 w 784"/>
                <a:gd name="T35" fmla="*/ 706 h 783"/>
                <a:gd name="T36" fmla="*/ 205 w 784"/>
                <a:gd name="T37" fmla="*/ 736 h 783"/>
                <a:gd name="T38" fmla="*/ 257 w 784"/>
                <a:gd name="T39" fmla="*/ 760 h 783"/>
                <a:gd name="T40" fmla="*/ 313 w 784"/>
                <a:gd name="T41" fmla="*/ 775 h 783"/>
                <a:gd name="T42" fmla="*/ 372 w 784"/>
                <a:gd name="T43" fmla="*/ 783 h 783"/>
                <a:gd name="T44" fmla="*/ 412 w 784"/>
                <a:gd name="T45" fmla="*/ 783 h 783"/>
                <a:gd name="T46" fmla="*/ 471 w 784"/>
                <a:gd name="T47" fmla="*/ 775 h 783"/>
                <a:gd name="T48" fmla="*/ 527 w 784"/>
                <a:gd name="T49" fmla="*/ 760 h 783"/>
                <a:gd name="T50" fmla="*/ 579 w 784"/>
                <a:gd name="T51" fmla="*/ 736 h 783"/>
                <a:gd name="T52" fmla="*/ 626 w 784"/>
                <a:gd name="T53" fmla="*/ 706 h 783"/>
                <a:gd name="T54" fmla="*/ 669 w 784"/>
                <a:gd name="T55" fmla="*/ 668 h 783"/>
                <a:gd name="T56" fmla="*/ 705 w 784"/>
                <a:gd name="T57" fmla="*/ 627 h 783"/>
                <a:gd name="T58" fmla="*/ 737 w 784"/>
                <a:gd name="T59" fmla="*/ 579 h 783"/>
                <a:gd name="T60" fmla="*/ 760 w 784"/>
                <a:gd name="T61" fmla="*/ 526 h 783"/>
                <a:gd name="T62" fmla="*/ 776 w 784"/>
                <a:gd name="T63" fmla="*/ 470 h 783"/>
                <a:gd name="T64" fmla="*/ 784 w 784"/>
                <a:gd name="T65" fmla="*/ 412 h 783"/>
                <a:gd name="T66" fmla="*/ 784 w 784"/>
                <a:gd name="T67" fmla="*/ 371 h 783"/>
                <a:gd name="T68" fmla="*/ 776 w 784"/>
                <a:gd name="T69" fmla="*/ 313 h 783"/>
                <a:gd name="T70" fmla="*/ 760 w 784"/>
                <a:gd name="T71" fmla="*/ 258 h 783"/>
                <a:gd name="T72" fmla="*/ 737 w 784"/>
                <a:gd name="T73" fmla="*/ 206 h 783"/>
                <a:gd name="T74" fmla="*/ 705 w 784"/>
                <a:gd name="T75" fmla="*/ 158 h 783"/>
                <a:gd name="T76" fmla="*/ 669 w 784"/>
                <a:gd name="T77" fmla="*/ 115 h 783"/>
                <a:gd name="T78" fmla="*/ 626 w 784"/>
                <a:gd name="T79" fmla="*/ 78 h 783"/>
                <a:gd name="T80" fmla="*/ 579 w 784"/>
                <a:gd name="T81" fmla="*/ 48 h 783"/>
                <a:gd name="T82" fmla="*/ 527 w 784"/>
                <a:gd name="T83" fmla="*/ 25 h 783"/>
                <a:gd name="T84" fmla="*/ 471 w 784"/>
                <a:gd name="T85" fmla="*/ 8 h 783"/>
                <a:gd name="T86" fmla="*/ 412 w 784"/>
                <a:gd name="T87" fmla="*/ 1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4" h="783">
                  <a:moveTo>
                    <a:pt x="391" y="0"/>
                  </a:moveTo>
                  <a:lnTo>
                    <a:pt x="391" y="0"/>
                  </a:lnTo>
                  <a:lnTo>
                    <a:pt x="372" y="1"/>
                  </a:lnTo>
                  <a:lnTo>
                    <a:pt x="352" y="3"/>
                  </a:lnTo>
                  <a:lnTo>
                    <a:pt x="333" y="5"/>
                  </a:lnTo>
                  <a:lnTo>
                    <a:pt x="313" y="8"/>
                  </a:lnTo>
                  <a:lnTo>
                    <a:pt x="294" y="13"/>
                  </a:lnTo>
                  <a:lnTo>
                    <a:pt x="275" y="18"/>
                  </a:lnTo>
                  <a:lnTo>
                    <a:pt x="257" y="25"/>
                  </a:lnTo>
                  <a:lnTo>
                    <a:pt x="240" y="31"/>
                  </a:lnTo>
                  <a:lnTo>
                    <a:pt x="222" y="39"/>
                  </a:lnTo>
                  <a:lnTo>
                    <a:pt x="205" y="48"/>
                  </a:lnTo>
                  <a:lnTo>
                    <a:pt x="189" y="57"/>
                  </a:lnTo>
                  <a:lnTo>
                    <a:pt x="172" y="68"/>
                  </a:lnTo>
                  <a:lnTo>
                    <a:pt x="158" y="78"/>
                  </a:lnTo>
                  <a:lnTo>
                    <a:pt x="142" y="90"/>
                  </a:lnTo>
                  <a:lnTo>
                    <a:pt x="128" y="102"/>
                  </a:lnTo>
                  <a:lnTo>
                    <a:pt x="115" y="115"/>
                  </a:lnTo>
                  <a:lnTo>
                    <a:pt x="102" y="129"/>
                  </a:lnTo>
                  <a:lnTo>
                    <a:pt x="90" y="143"/>
                  </a:lnTo>
                  <a:lnTo>
                    <a:pt x="79" y="158"/>
                  </a:lnTo>
                  <a:lnTo>
                    <a:pt x="67" y="173"/>
                  </a:lnTo>
                  <a:lnTo>
                    <a:pt x="56" y="189"/>
                  </a:lnTo>
                  <a:lnTo>
                    <a:pt x="47" y="206"/>
                  </a:lnTo>
                  <a:lnTo>
                    <a:pt x="40" y="223"/>
                  </a:lnTo>
                  <a:lnTo>
                    <a:pt x="32" y="240"/>
                  </a:lnTo>
                  <a:lnTo>
                    <a:pt x="24" y="258"/>
                  </a:lnTo>
                  <a:lnTo>
                    <a:pt x="17" y="276"/>
                  </a:lnTo>
                  <a:lnTo>
                    <a:pt x="12" y="295"/>
                  </a:lnTo>
                  <a:lnTo>
                    <a:pt x="8" y="313"/>
                  </a:lnTo>
                  <a:lnTo>
                    <a:pt x="4" y="332"/>
                  </a:lnTo>
                  <a:lnTo>
                    <a:pt x="3" y="352"/>
                  </a:lnTo>
                  <a:lnTo>
                    <a:pt x="0" y="371"/>
                  </a:lnTo>
                  <a:lnTo>
                    <a:pt x="0" y="392"/>
                  </a:lnTo>
                  <a:lnTo>
                    <a:pt x="0" y="392"/>
                  </a:lnTo>
                  <a:lnTo>
                    <a:pt x="0" y="412"/>
                  </a:lnTo>
                  <a:lnTo>
                    <a:pt x="3" y="433"/>
                  </a:lnTo>
                  <a:lnTo>
                    <a:pt x="4" y="452"/>
                  </a:lnTo>
                  <a:lnTo>
                    <a:pt x="8" y="470"/>
                  </a:lnTo>
                  <a:lnTo>
                    <a:pt x="12" y="490"/>
                  </a:lnTo>
                  <a:lnTo>
                    <a:pt x="17" y="508"/>
                  </a:lnTo>
                  <a:lnTo>
                    <a:pt x="24" y="526"/>
                  </a:lnTo>
                  <a:lnTo>
                    <a:pt x="32" y="545"/>
                  </a:lnTo>
                  <a:lnTo>
                    <a:pt x="40" y="562"/>
                  </a:lnTo>
                  <a:lnTo>
                    <a:pt x="47" y="579"/>
                  </a:lnTo>
                  <a:lnTo>
                    <a:pt x="56" y="596"/>
                  </a:lnTo>
                  <a:lnTo>
                    <a:pt x="67" y="611"/>
                  </a:lnTo>
                  <a:lnTo>
                    <a:pt x="79" y="627"/>
                  </a:lnTo>
                  <a:lnTo>
                    <a:pt x="90" y="641"/>
                  </a:lnTo>
                  <a:lnTo>
                    <a:pt x="102" y="655"/>
                  </a:lnTo>
                  <a:lnTo>
                    <a:pt x="115" y="668"/>
                  </a:lnTo>
                  <a:lnTo>
                    <a:pt x="128" y="681"/>
                  </a:lnTo>
                  <a:lnTo>
                    <a:pt x="142" y="695"/>
                  </a:lnTo>
                  <a:lnTo>
                    <a:pt x="158" y="706"/>
                  </a:lnTo>
                  <a:lnTo>
                    <a:pt x="172" y="717"/>
                  </a:lnTo>
                  <a:lnTo>
                    <a:pt x="189" y="727"/>
                  </a:lnTo>
                  <a:lnTo>
                    <a:pt x="205" y="736"/>
                  </a:lnTo>
                  <a:lnTo>
                    <a:pt x="222" y="745"/>
                  </a:lnTo>
                  <a:lnTo>
                    <a:pt x="240" y="753"/>
                  </a:lnTo>
                  <a:lnTo>
                    <a:pt x="257" y="760"/>
                  </a:lnTo>
                  <a:lnTo>
                    <a:pt x="275" y="766"/>
                  </a:lnTo>
                  <a:lnTo>
                    <a:pt x="294" y="771"/>
                  </a:lnTo>
                  <a:lnTo>
                    <a:pt x="313" y="775"/>
                  </a:lnTo>
                  <a:lnTo>
                    <a:pt x="333" y="779"/>
                  </a:lnTo>
                  <a:lnTo>
                    <a:pt x="352" y="782"/>
                  </a:lnTo>
                  <a:lnTo>
                    <a:pt x="372" y="783"/>
                  </a:lnTo>
                  <a:lnTo>
                    <a:pt x="391" y="783"/>
                  </a:lnTo>
                  <a:lnTo>
                    <a:pt x="391" y="783"/>
                  </a:lnTo>
                  <a:lnTo>
                    <a:pt x="412" y="783"/>
                  </a:lnTo>
                  <a:lnTo>
                    <a:pt x="432" y="782"/>
                  </a:lnTo>
                  <a:lnTo>
                    <a:pt x="451" y="779"/>
                  </a:lnTo>
                  <a:lnTo>
                    <a:pt x="471" y="775"/>
                  </a:lnTo>
                  <a:lnTo>
                    <a:pt x="490" y="771"/>
                  </a:lnTo>
                  <a:lnTo>
                    <a:pt x="509" y="766"/>
                  </a:lnTo>
                  <a:lnTo>
                    <a:pt x="527" y="760"/>
                  </a:lnTo>
                  <a:lnTo>
                    <a:pt x="544" y="753"/>
                  </a:lnTo>
                  <a:lnTo>
                    <a:pt x="562" y="745"/>
                  </a:lnTo>
                  <a:lnTo>
                    <a:pt x="579" y="736"/>
                  </a:lnTo>
                  <a:lnTo>
                    <a:pt x="595" y="727"/>
                  </a:lnTo>
                  <a:lnTo>
                    <a:pt x="610" y="717"/>
                  </a:lnTo>
                  <a:lnTo>
                    <a:pt x="626" y="706"/>
                  </a:lnTo>
                  <a:lnTo>
                    <a:pt x="642" y="695"/>
                  </a:lnTo>
                  <a:lnTo>
                    <a:pt x="656" y="681"/>
                  </a:lnTo>
                  <a:lnTo>
                    <a:pt x="669" y="668"/>
                  </a:lnTo>
                  <a:lnTo>
                    <a:pt x="682" y="655"/>
                  </a:lnTo>
                  <a:lnTo>
                    <a:pt x="694" y="641"/>
                  </a:lnTo>
                  <a:lnTo>
                    <a:pt x="705" y="627"/>
                  </a:lnTo>
                  <a:lnTo>
                    <a:pt x="717" y="611"/>
                  </a:lnTo>
                  <a:lnTo>
                    <a:pt x="726" y="596"/>
                  </a:lnTo>
                  <a:lnTo>
                    <a:pt x="737" y="579"/>
                  </a:lnTo>
                  <a:lnTo>
                    <a:pt x="744" y="562"/>
                  </a:lnTo>
                  <a:lnTo>
                    <a:pt x="752" y="545"/>
                  </a:lnTo>
                  <a:lnTo>
                    <a:pt x="760" y="526"/>
                  </a:lnTo>
                  <a:lnTo>
                    <a:pt x="765" y="508"/>
                  </a:lnTo>
                  <a:lnTo>
                    <a:pt x="772" y="490"/>
                  </a:lnTo>
                  <a:lnTo>
                    <a:pt x="776" y="470"/>
                  </a:lnTo>
                  <a:lnTo>
                    <a:pt x="780" y="452"/>
                  </a:lnTo>
                  <a:lnTo>
                    <a:pt x="781" y="433"/>
                  </a:lnTo>
                  <a:lnTo>
                    <a:pt x="784" y="412"/>
                  </a:lnTo>
                  <a:lnTo>
                    <a:pt x="784" y="392"/>
                  </a:lnTo>
                  <a:lnTo>
                    <a:pt x="784" y="392"/>
                  </a:lnTo>
                  <a:lnTo>
                    <a:pt x="784" y="371"/>
                  </a:lnTo>
                  <a:lnTo>
                    <a:pt x="781" y="352"/>
                  </a:lnTo>
                  <a:lnTo>
                    <a:pt x="780" y="332"/>
                  </a:lnTo>
                  <a:lnTo>
                    <a:pt x="776" y="313"/>
                  </a:lnTo>
                  <a:lnTo>
                    <a:pt x="772" y="295"/>
                  </a:lnTo>
                  <a:lnTo>
                    <a:pt x="765" y="276"/>
                  </a:lnTo>
                  <a:lnTo>
                    <a:pt x="760" y="258"/>
                  </a:lnTo>
                  <a:lnTo>
                    <a:pt x="752" y="240"/>
                  </a:lnTo>
                  <a:lnTo>
                    <a:pt x="744" y="223"/>
                  </a:lnTo>
                  <a:lnTo>
                    <a:pt x="737" y="206"/>
                  </a:lnTo>
                  <a:lnTo>
                    <a:pt x="726" y="189"/>
                  </a:lnTo>
                  <a:lnTo>
                    <a:pt x="717" y="173"/>
                  </a:lnTo>
                  <a:lnTo>
                    <a:pt x="705" y="158"/>
                  </a:lnTo>
                  <a:lnTo>
                    <a:pt x="694" y="143"/>
                  </a:lnTo>
                  <a:lnTo>
                    <a:pt x="682" y="129"/>
                  </a:lnTo>
                  <a:lnTo>
                    <a:pt x="669" y="115"/>
                  </a:lnTo>
                  <a:lnTo>
                    <a:pt x="656" y="102"/>
                  </a:lnTo>
                  <a:lnTo>
                    <a:pt x="642" y="90"/>
                  </a:lnTo>
                  <a:lnTo>
                    <a:pt x="626" y="78"/>
                  </a:lnTo>
                  <a:lnTo>
                    <a:pt x="610" y="68"/>
                  </a:lnTo>
                  <a:lnTo>
                    <a:pt x="595" y="57"/>
                  </a:lnTo>
                  <a:lnTo>
                    <a:pt x="579" y="48"/>
                  </a:lnTo>
                  <a:lnTo>
                    <a:pt x="562" y="39"/>
                  </a:lnTo>
                  <a:lnTo>
                    <a:pt x="544" y="31"/>
                  </a:lnTo>
                  <a:lnTo>
                    <a:pt x="527" y="25"/>
                  </a:lnTo>
                  <a:lnTo>
                    <a:pt x="509" y="18"/>
                  </a:lnTo>
                  <a:lnTo>
                    <a:pt x="490" y="13"/>
                  </a:lnTo>
                  <a:lnTo>
                    <a:pt x="471" y="8"/>
                  </a:lnTo>
                  <a:lnTo>
                    <a:pt x="451" y="5"/>
                  </a:lnTo>
                  <a:lnTo>
                    <a:pt x="432" y="3"/>
                  </a:lnTo>
                  <a:lnTo>
                    <a:pt x="412" y="1"/>
                  </a:lnTo>
                  <a:lnTo>
                    <a:pt x="391" y="0"/>
                  </a:lnTo>
                  <a:lnTo>
                    <a:pt x="3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147"/>
            <p:cNvSpPr>
              <a:spLocks/>
            </p:cNvSpPr>
            <p:nvPr userDrawn="1"/>
          </p:nvSpPr>
          <p:spPr bwMode="auto">
            <a:xfrm>
              <a:off x="2792" y="1521"/>
              <a:ext cx="176" cy="175"/>
            </a:xfrm>
            <a:custGeom>
              <a:avLst/>
              <a:gdLst>
                <a:gd name="T0" fmla="*/ 333 w 702"/>
                <a:gd name="T1" fmla="*/ 0 h 701"/>
                <a:gd name="T2" fmla="*/ 280 w 702"/>
                <a:gd name="T3" fmla="*/ 7 h 701"/>
                <a:gd name="T4" fmla="*/ 230 w 702"/>
                <a:gd name="T5" fmla="*/ 21 h 701"/>
                <a:gd name="T6" fmla="*/ 184 w 702"/>
                <a:gd name="T7" fmla="*/ 42 h 701"/>
                <a:gd name="T8" fmla="*/ 141 w 702"/>
                <a:gd name="T9" fmla="*/ 69 h 701"/>
                <a:gd name="T10" fmla="*/ 103 w 702"/>
                <a:gd name="T11" fmla="*/ 102 h 701"/>
                <a:gd name="T12" fmla="*/ 70 w 702"/>
                <a:gd name="T13" fmla="*/ 141 h 701"/>
                <a:gd name="T14" fmla="*/ 43 w 702"/>
                <a:gd name="T15" fmla="*/ 184 h 701"/>
                <a:gd name="T16" fmla="*/ 21 w 702"/>
                <a:gd name="T17" fmla="*/ 229 h 701"/>
                <a:gd name="T18" fmla="*/ 8 w 702"/>
                <a:gd name="T19" fmla="*/ 280 h 701"/>
                <a:gd name="T20" fmla="*/ 0 w 702"/>
                <a:gd name="T21" fmla="*/ 332 h 701"/>
                <a:gd name="T22" fmla="*/ 0 w 702"/>
                <a:gd name="T23" fmla="*/ 369 h 701"/>
                <a:gd name="T24" fmla="*/ 8 w 702"/>
                <a:gd name="T25" fmla="*/ 421 h 701"/>
                <a:gd name="T26" fmla="*/ 21 w 702"/>
                <a:gd name="T27" fmla="*/ 472 h 701"/>
                <a:gd name="T28" fmla="*/ 43 w 702"/>
                <a:gd name="T29" fmla="*/ 517 h 701"/>
                <a:gd name="T30" fmla="*/ 70 w 702"/>
                <a:gd name="T31" fmla="*/ 560 h 701"/>
                <a:gd name="T32" fmla="*/ 103 w 702"/>
                <a:gd name="T33" fmla="*/ 599 h 701"/>
                <a:gd name="T34" fmla="*/ 141 w 702"/>
                <a:gd name="T35" fmla="*/ 632 h 701"/>
                <a:gd name="T36" fmla="*/ 184 w 702"/>
                <a:gd name="T37" fmla="*/ 659 h 701"/>
                <a:gd name="T38" fmla="*/ 230 w 702"/>
                <a:gd name="T39" fmla="*/ 680 h 701"/>
                <a:gd name="T40" fmla="*/ 280 w 702"/>
                <a:gd name="T41" fmla="*/ 695 h 701"/>
                <a:gd name="T42" fmla="*/ 333 w 702"/>
                <a:gd name="T43" fmla="*/ 701 h 701"/>
                <a:gd name="T44" fmla="*/ 369 w 702"/>
                <a:gd name="T45" fmla="*/ 701 h 701"/>
                <a:gd name="T46" fmla="*/ 422 w 702"/>
                <a:gd name="T47" fmla="*/ 695 h 701"/>
                <a:gd name="T48" fmla="*/ 472 w 702"/>
                <a:gd name="T49" fmla="*/ 680 h 701"/>
                <a:gd name="T50" fmla="*/ 518 w 702"/>
                <a:gd name="T51" fmla="*/ 659 h 701"/>
                <a:gd name="T52" fmla="*/ 561 w 702"/>
                <a:gd name="T53" fmla="*/ 632 h 701"/>
                <a:gd name="T54" fmla="*/ 599 w 702"/>
                <a:gd name="T55" fmla="*/ 599 h 701"/>
                <a:gd name="T56" fmla="*/ 632 w 702"/>
                <a:gd name="T57" fmla="*/ 560 h 701"/>
                <a:gd name="T58" fmla="*/ 659 w 702"/>
                <a:gd name="T59" fmla="*/ 517 h 701"/>
                <a:gd name="T60" fmla="*/ 681 w 702"/>
                <a:gd name="T61" fmla="*/ 472 h 701"/>
                <a:gd name="T62" fmla="*/ 694 w 702"/>
                <a:gd name="T63" fmla="*/ 421 h 701"/>
                <a:gd name="T64" fmla="*/ 702 w 702"/>
                <a:gd name="T65" fmla="*/ 369 h 701"/>
                <a:gd name="T66" fmla="*/ 702 w 702"/>
                <a:gd name="T67" fmla="*/ 332 h 701"/>
                <a:gd name="T68" fmla="*/ 694 w 702"/>
                <a:gd name="T69" fmla="*/ 280 h 701"/>
                <a:gd name="T70" fmla="*/ 681 w 702"/>
                <a:gd name="T71" fmla="*/ 229 h 701"/>
                <a:gd name="T72" fmla="*/ 659 w 702"/>
                <a:gd name="T73" fmla="*/ 184 h 701"/>
                <a:gd name="T74" fmla="*/ 632 w 702"/>
                <a:gd name="T75" fmla="*/ 141 h 701"/>
                <a:gd name="T76" fmla="*/ 599 w 702"/>
                <a:gd name="T77" fmla="*/ 102 h 701"/>
                <a:gd name="T78" fmla="*/ 561 w 702"/>
                <a:gd name="T79" fmla="*/ 69 h 701"/>
                <a:gd name="T80" fmla="*/ 518 w 702"/>
                <a:gd name="T81" fmla="*/ 42 h 701"/>
                <a:gd name="T82" fmla="*/ 472 w 702"/>
                <a:gd name="T83" fmla="*/ 21 h 701"/>
                <a:gd name="T84" fmla="*/ 422 w 702"/>
                <a:gd name="T85" fmla="*/ 7 h 701"/>
                <a:gd name="T86" fmla="*/ 369 w 702"/>
                <a:gd name="T8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1">
                  <a:moveTo>
                    <a:pt x="350" y="0"/>
                  </a:moveTo>
                  <a:lnTo>
                    <a:pt x="350" y="0"/>
                  </a:lnTo>
                  <a:lnTo>
                    <a:pt x="333" y="0"/>
                  </a:lnTo>
                  <a:lnTo>
                    <a:pt x="315" y="1"/>
                  </a:lnTo>
                  <a:lnTo>
                    <a:pt x="297" y="4"/>
                  </a:lnTo>
                  <a:lnTo>
                    <a:pt x="280" y="7"/>
                  </a:lnTo>
                  <a:lnTo>
                    <a:pt x="263" y="11"/>
                  </a:lnTo>
                  <a:lnTo>
                    <a:pt x="246" y="16"/>
                  </a:lnTo>
                  <a:lnTo>
                    <a:pt x="230" y="21"/>
                  </a:lnTo>
                  <a:lnTo>
                    <a:pt x="215" y="27"/>
                  </a:lnTo>
                  <a:lnTo>
                    <a:pt x="199" y="34"/>
                  </a:lnTo>
                  <a:lnTo>
                    <a:pt x="184" y="42"/>
                  </a:lnTo>
                  <a:lnTo>
                    <a:pt x="169" y="51"/>
                  </a:lnTo>
                  <a:lnTo>
                    <a:pt x="155" y="60"/>
                  </a:lnTo>
                  <a:lnTo>
                    <a:pt x="141" y="69"/>
                  </a:lnTo>
                  <a:lnTo>
                    <a:pt x="128" y="80"/>
                  </a:lnTo>
                  <a:lnTo>
                    <a:pt x="114" y="91"/>
                  </a:lnTo>
                  <a:lnTo>
                    <a:pt x="103" y="102"/>
                  </a:lnTo>
                  <a:lnTo>
                    <a:pt x="91" y="115"/>
                  </a:lnTo>
                  <a:lnTo>
                    <a:pt x="81" y="128"/>
                  </a:lnTo>
                  <a:lnTo>
                    <a:pt x="70" y="141"/>
                  </a:lnTo>
                  <a:lnTo>
                    <a:pt x="60" y="154"/>
                  </a:lnTo>
                  <a:lnTo>
                    <a:pt x="51" y="168"/>
                  </a:lnTo>
                  <a:lnTo>
                    <a:pt x="43" y="184"/>
                  </a:lnTo>
                  <a:lnTo>
                    <a:pt x="35" y="198"/>
                  </a:lnTo>
                  <a:lnTo>
                    <a:pt x="27" y="214"/>
                  </a:lnTo>
                  <a:lnTo>
                    <a:pt x="21" y="229"/>
                  </a:lnTo>
                  <a:lnTo>
                    <a:pt x="15" y="246"/>
                  </a:lnTo>
                  <a:lnTo>
                    <a:pt x="12" y="263"/>
                  </a:lnTo>
                  <a:lnTo>
                    <a:pt x="8" y="280"/>
                  </a:lnTo>
                  <a:lnTo>
                    <a:pt x="4" y="297"/>
                  </a:lnTo>
                  <a:lnTo>
                    <a:pt x="1" y="314"/>
                  </a:lnTo>
                  <a:lnTo>
                    <a:pt x="0" y="332"/>
                  </a:lnTo>
                  <a:lnTo>
                    <a:pt x="0" y="351"/>
                  </a:lnTo>
                  <a:lnTo>
                    <a:pt x="0" y="351"/>
                  </a:lnTo>
                  <a:lnTo>
                    <a:pt x="0" y="369"/>
                  </a:lnTo>
                  <a:lnTo>
                    <a:pt x="1" y="387"/>
                  </a:lnTo>
                  <a:lnTo>
                    <a:pt x="4" y="404"/>
                  </a:lnTo>
                  <a:lnTo>
                    <a:pt x="8" y="421"/>
                  </a:lnTo>
                  <a:lnTo>
                    <a:pt x="12" y="438"/>
                  </a:lnTo>
                  <a:lnTo>
                    <a:pt x="15" y="455"/>
                  </a:lnTo>
                  <a:lnTo>
                    <a:pt x="21" y="472"/>
                  </a:lnTo>
                  <a:lnTo>
                    <a:pt x="27" y="487"/>
                  </a:lnTo>
                  <a:lnTo>
                    <a:pt x="35" y="503"/>
                  </a:lnTo>
                  <a:lnTo>
                    <a:pt x="43" y="517"/>
                  </a:lnTo>
                  <a:lnTo>
                    <a:pt x="51" y="533"/>
                  </a:lnTo>
                  <a:lnTo>
                    <a:pt x="60" y="547"/>
                  </a:lnTo>
                  <a:lnTo>
                    <a:pt x="70" y="560"/>
                  </a:lnTo>
                  <a:lnTo>
                    <a:pt x="81" y="573"/>
                  </a:lnTo>
                  <a:lnTo>
                    <a:pt x="91" y="586"/>
                  </a:lnTo>
                  <a:lnTo>
                    <a:pt x="103" y="599"/>
                  </a:lnTo>
                  <a:lnTo>
                    <a:pt x="114" y="610"/>
                  </a:lnTo>
                  <a:lnTo>
                    <a:pt x="128" y="622"/>
                  </a:lnTo>
                  <a:lnTo>
                    <a:pt x="141" y="632"/>
                  </a:lnTo>
                  <a:lnTo>
                    <a:pt x="155" y="641"/>
                  </a:lnTo>
                  <a:lnTo>
                    <a:pt x="169" y="650"/>
                  </a:lnTo>
                  <a:lnTo>
                    <a:pt x="184" y="659"/>
                  </a:lnTo>
                  <a:lnTo>
                    <a:pt x="199" y="667"/>
                  </a:lnTo>
                  <a:lnTo>
                    <a:pt x="215" y="674"/>
                  </a:lnTo>
                  <a:lnTo>
                    <a:pt x="230" y="680"/>
                  </a:lnTo>
                  <a:lnTo>
                    <a:pt x="246" y="685"/>
                  </a:lnTo>
                  <a:lnTo>
                    <a:pt x="263" y="691"/>
                  </a:lnTo>
                  <a:lnTo>
                    <a:pt x="280" y="695"/>
                  </a:lnTo>
                  <a:lnTo>
                    <a:pt x="297" y="697"/>
                  </a:lnTo>
                  <a:lnTo>
                    <a:pt x="315" y="700"/>
                  </a:lnTo>
                  <a:lnTo>
                    <a:pt x="333" y="701"/>
                  </a:lnTo>
                  <a:lnTo>
                    <a:pt x="350" y="701"/>
                  </a:lnTo>
                  <a:lnTo>
                    <a:pt x="350" y="701"/>
                  </a:lnTo>
                  <a:lnTo>
                    <a:pt x="369" y="701"/>
                  </a:lnTo>
                  <a:lnTo>
                    <a:pt x="387" y="700"/>
                  </a:lnTo>
                  <a:lnTo>
                    <a:pt x="404" y="697"/>
                  </a:lnTo>
                  <a:lnTo>
                    <a:pt x="422" y="695"/>
                  </a:lnTo>
                  <a:lnTo>
                    <a:pt x="439" y="691"/>
                  </a:lnTo>
                  <a:lnTo>
                    <a:pt x="456" y="685"/>
                  </a:lnTo>
                  <a:lnTo>
                    <a:pt x="472" y="680"/>
                  </a:lnTo>
                  <a:lnTo>
                    <a:pt x="487" y="674"/>
                  </a:lnTo>
                  <a:lnTo>
                    <a:pt x="503" y="667"/>
                  </a:lnTo>
                  <a:lnTo>
                    <a:pt x="518" y="659"/>
                  </a:lnTo>
                  <a:lnTo>
                    <a:pt x="533" y="650"/>
                  </a:lnTo>
                  <a:lnTo>
                    <a:pt x="547" y="641"/>
                  </a:lnTo>
                  <a:lnTo>
                    <a:pt x="561" y="632"/>
                  </a:lnTo>
                  <a:lnTo>
                    <a:pt x="574" y="622"/>
                  </a:lnTo>
                  <a:lnTo>
                    <a:pt x="588" y="610"/>
                  </a:lnTo>
                  <a:lnTo>
                    <a:pt x="599" y="599"/>
                  </a:lnTo>
                  <a:lnTo>
                    <a:pt x="611" y="586"/>
                  </a:lnTo>
                  <a:lnTo>
                    <a:pt x="621" y="573"/>
                  </a:lnTo>
                  <a:lnTo>
                    <a:pt x="632" y="560"/>
                  </a:lnTo>
                  <a:lnTo>
                    <a:pt x="642" y="547"/>
                  </a:lnTo>
                  <a:lnTo>
                    <a:pt x="651" y="533"/>
                  </a:lnTo>
                  <a:lnTo>
                    <a:pt x="659" y="517"/>
                  </a:lnTo>
                  <a:lnTo>
                    <a:pt x="667" y="503"/>
                  </a:lnTo>
                  <a:lnTo>
                    <a:pt x="675" y="487"/>
                  </a:lnTo>
                  <a:lnTo>
                    <a:pt x="681" y="472"/>
                  </a:lnTo>
                  <a:lnTo>
                    <a:pt x="687" y="455"/>
                  </a:lnTo>
                  <a:lnTo>
                    <a:pt x="690" y="438"/>
                  </a:lnTo>
                  <a:lnTo>
                    <a:pt x="694" y="421"/>
                  </a:lnTo>
                  <a:lnTo>
                    <a:pt x="698" y="404"/>
                  </a:lnTo>
                  <a:lnTo>
                    <a:pt x="700" y="387"/>
                  </a:lnTo>
                  <a:lnTo>
                    <a:pt x="702" y="369"/>
                  </a:lnTo>
                  <a:lnTo>
                    <a:pt x="702" y="351"/>
                  </a:lnTo>
                  <a:lnTo>
                    <a:pt x="702" y="351"/>
                  </a:lnTo>
                  <a:lnTo>
                    <a:pt x="702" y="332"/>
                  </a:lnTo>
                  <a:lnTo>
                    <a:pt x="700" y="314"/>
                  </a:lnTo>
                  <a:lnTo>
                    <a:pt x="698" y="297"/>
                  </a:lnTo>
                  <a:lnTo>
                    <a:pt x="694" y="280"/>
                  </a:lnTo>
                  <a:lnTo>
                    <a:pt x="690" y="263"/>
                  </a:lnTo>
                  <a:lnTo>
                    <a:pt x="687" y="246"/>
                  </a:lnTo>
                  <a:lnTo>
                    <a:pt x="681" y="229"/>
                  </a:lnTo>
                  <a:lnTo>
                    <a:pt x="675" y="214"/>
                  </a:lnTo>
                  <a:lnTo>
                    <a:pt x="667" y="198"/>
                  </a:lnTo>
                  <a:lnTo>
                    <a:pt x="659" y="184"/>
                  </a:lnTo>
                  <a:lnTo>
                    <a:pt x="651" y="168"/>
                  </a:lnTo>
                  <a:lnTo>
                    <a:pt x="642" y="154"/>
                  </a:lnTo>
                  <a:lnTo>
                    <a:pt x="632" y="141"/>
                  </a:lnTo>
                  <a:lnTo>
                    <a:pt x="621" y="128"/>
                  </a:lnTo>
                  <a:lnTo>
                    <a:pt x="611" y="115"/>
                  </a:lnTo>
                  <a:lnTo>
                    <a:pt x="599" y="102"/>
                  </a:lnTo>
                  <a:lnTo>
                    <a:pt x="588" y="91"/>
                  </a:lnTo>
                  <a:lnTo>
                    <a:pt x="574" y="80"/>
                  </a:lnTo>
                  <a:lnTo>
                    <a:pt x="561" y="69"/>
                  </a:lnTo>
                  <a:lnTo>
                    <a:pt x="547" y="60"/>
                  </a:lnTo>
                  <a:lnTo>
                    <a:pt x="533" y="51"/>
                  </a:lnTo>
                  <a:lnTo>
                    <a:pt x="518" y="42"/>
                  </a:lnTo>
                  <a:lnTo>
                    <a:pt x="503" y="34"/>
                  </a:lnTo>
                  <a:lnTo>
                    <a:pt x="487" y="27"/>
                  </a:lnTo>
                  <a:lnTo>
                    <a:pt x="472" y="21"/>
                  </a:lnTo>
                  <a:lnTo>
                    <a:pt x="456" y="16"/>
                  </a:lnTo>
                  <a:lnTo>
                    <a:pt x="439" y="11"/>
                  </a:lnTo>
                  <a:lnTo>
                    <a:pt x="422" y="7"/>
                  </a:lnTo>
                  <a:lnTo>
                    <a:pt x="404" y="4"/>
                  </a:lnTo>
                  <a:lnTo>
                    <a:pt x="387" y="1"/>
                  </a:lnTo>
                  <a:lnTo>
                    <a:pt x="369" y="0"/>
                  </a:lnTo>
                  <a:lnTo>
                    <a:pt x="350" y="0"/>
                  </a:lnTo>
                  <a:lnTo>
                    <a:pt x="35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148"/>
            <p:cNvSpPr>
              <a:spLocks/>
            </p:cNvSpPr>
            <p:nvPr userDrawn="1"/>
          </p:nvSpPr>
          <p:spPr bwMode="auto">
            <a:xfrm>
              <a:off x="2802" y="1784"/>
              <a:ext cx="156" cy="155"/>
            </a:xfrm>
            <a:custGeom>
              <a:avLst/>
              <a:gdLst>
                <a:gd name="T0" fmla="*/ 310 w 622"/>
                <a:gd name="T1" fmla="*/ 0 h 620"/>
                <a:gd name="T2" fmla="*/ 279 w 622"/>
                <a:gd name="T3" fmla="*/ 1 h 620"/>
                <a:gd name="T4" fmla="*/ 248 w 622"/>
                <a:gd name="T5" fmla="*/ 6 h 620"/>
                <a:gd name="T6" fmla="*/ 190 w 622"/>
                <a:gd name="T7" fmla="*/ 25 h 620"/>
                <a:gd name="T8" fmla="*/ 137 w 622"/>
                <a:gd name="T9" fmla="*/ 53 h 620"/>
                <a:gd name="T10" fmla="*/ 91 w 622"/>
                <a:gd name="T11" fmla="*/ 91 h 620"/>
                <a:gd name="T12" fmla="*/ 54 w 622"/>
                <a:gd name="T13" fmla="*/ 137 h 620"/>
                <a:gd name="T14" fmla="*/ 25 w 622"/>
                <a:gd name="T15" fmla="*/ 189 h 620"/>
                <a:gd name="T16" fmla="*/ 7 w 622"/>
                <a:gd name="T17" fmla="*/ 247 h 620"/>
                <a:gd name="T18" fmla="*/ 2 w 622"/>
                <a:gd name="T19" fmla="*/ 279 h 620"/>
                <a:gd name="T20" fmla="*/ 0 w 622"/>
                <a:gd name="T21" fmla="*/ 310 h 620"/>
                <a:gd name="T22" fmla="*/ 0 w 622"/>
                <a:gd name="T23" fmla="*/ 326 h 620"/>
                <a:gd name="T24" fmla="*/ 4 w 622"/>
                <a:gd name="T25" fmla="*/ 357 h 620"/>
                <a:gd name="T26" fmla="*/ 15 w 622"/>
                <a:gd name="T27" fmla="*/ 402 h 620"/>
                <a:gd name="T28" fmla="*/ 38 w 622"/>
                <a:gd name="T29" fmla="*/ 458 h 620"/>
                <a:gd name="T30" fmla="*/ 72 w 622"/>
                <a:gd name="T31" fmla="*/ 508 h 620"/>
                <a:gd name="T32" fmla="*/ 114 w 622"/>
                <a:gd name="T33" fmla="*/ 550 h 620"/>
                <a:gd name="T34" fmla="*/ 163 w 622"/>
                <a:gd name="T35" fmla="*/ 584 h 620"/>
                <a:gd name="T36" fmla="*/ 219 w 622"/>
                <a:gd name="T37" fmla="*/ 607 h 620"/>
                <a:gd name="T38" fmla="*/ 263 w 622"/>
                <a:gd name="T39" fmla="*/ 617 h 620"/>
                <a:gd name="T40" fmla="*/ 295 w 622"/>
                <a:gd name="T41" fmla="*/ 620 h 620"/>
                <a:gd name="T42" fmla="*/ 310 w 622"/>
                <a:gd name="T43" fmla="*/ 620 h 620"/>
                <a:gd name="T44" fmla="*/ 343 w 622"/>
                <a:gd name="T45" fmla="*/ 619 h 620"/>
                <a:gd name="T46" fmla="*/ 374 w 622"/>
                <a:gd name="T47" fmla="*/ 615 h 620"/>
                <a:gd name="T48" fmla="*/ 432 w 622"/>
                <a:gd name="T49" fmla="*/ 597 h 620"/>
                <a:gd name="T50" fmla="*/ 485 w 622"/>
                <a:gd name="T51" fmla="*/ 568 h 620"/>
                <a:gd name="T52" fmla="*/ 531 w 622"/>
                <a:gd name="T53" fmla="*/ 530 h 620"/>
                <a:gd name="T54" fmla="*/ 568 w 622"/>
                <a:gd name="T55" fmla="*/ 483 h 620"/>
                <a:gd name="T56" fmla="*/ 597 w 622"/>
                <a:gd name="T57" fmla="*/ 431 h 620"/>
                <a:gd name="T58" fmla="*/ 615 w 622"/>
                <a:gd name="T59" fmla="*/ 372 h 620"/>
                <a:gd name="T60" fmla="*/ 620 w 622"/>
                <a:gd name="T61" fmla="*/ 342 h 620"/>
                <a:gd name="T62" fmla="*/ 622 w 622"/>
                <a:gd name="T63" fmla="*/ 310 h 620"/>
                <a:gd name="T64" fmla="*/ 620 w 622"/>
                <a:gd name="T65" fmla="*/ 294 h 620"/>
                <a:gd name="T66" fmla="*/ 618 w 622"/>
                <a:gd name="T67" fmla="*/ 263 h 620"/>
                <a:gd name="T68" fmla="*/ 607 w 622"/>
                <a:gd name="T69" fmla="*/ 217 h 620"/>
                <a:gd name="T70" fmla="*/ 584 w 622"/>
                <a:gd name="T71" fmla="*/ 163 h 620"/>
                <a:gd name="T72" fmla="*/ 550 w 622"/>
                <a:gd name="T73" fmla="*/ 113 h 620"/>
                <a:gd name="T74" fmla="*/ 508 w 622"/>
                <a:gd name="T75" fmla="*/ 70 h 620"/>
                <a:gd name="T76" fmla="*/ 459 w 622"/>
                <a:gd name="T77" fmla="*/ 38 h 620"/>
                <a:gd name="T78" fmla="*/ 403 w 622"/>
                <a:gd name="T79" fmla="*/ 14 h 620"/>
                <a:gd name="T80" fmla="*/ 359 w 622"/>
                <a:gd name="T81" fmla="*/ 4 h 620"/>
                <a:gd name="T82" fmla="*/ 327 w 622"/>
                <a:gd name="T83" fmla="*/ 0 h 620"/>
                <a:gd name="T84" fmla="*/ 310 w 622"/>
                <a:gd name="T8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310" y="0"/>
                  </a:moveTo>
                  <a:lnTo>
                    <a:pt x="310" y="0"/>
                  </a:lnTo>
                  <a:lnTo>
                    <a:pt x="295" y="0"/>
                  </a:lnTo>
                  <a:lnTo>
                    <a:pt x="279" y="1"/>
                  </a:lnTo>
                  <a:lnTo>
                    <a:pt x="263" y="4"/>
                  </a:lnTo>
                  <a:lnTo>
                    <a:pt x="248" y="6"/>
                  </a:lnTo>
                  <a:lnTo>
                    <a:pt x="219" y="14"/>
                  </a:lnTo>
                  <a:lnTo>
                    <a:pt x="190" y="25"/>
                  </a:lnTo>
                  <a:lnTo>
                    <a:pt x="163" y="38"/>
                  </a:lnTo>
                  <a:lnTo>
                    <a:pt x="137" y="53"/>
                  </a:lnTo>
                  <a:lnTo>
                    <a:pt x="114" y="70"/>
                  </a:lnTo>
                  <a:lnTo>
                    <a:pt x="91" y="91"/>
                  </a:lnTo>
                  <a:lnTo>
                    <a:pt x="72" y="113"/>
                  </a:lnTo>
                  <a:lnTo>
                    <a:pt x="54" y="137"/>
                  </a:lnTo>
                  <a:lnTo>
                    <a:pt x="38" y="163"/>
                  </a:lnTo>
                  <a:lnTo>
                    <a:pt x="25" y="189"/>
                  </a:lnTo>
                  <a:lnTo>
                    <a:pt x="15" y="217"/>
                  </a:lnTo>
                  <a:lnTo>
                    <a:pt x="7" y="247"/>
                  </a:lnTo>
                  <a:lnTo>
                    <a:pt x="4" y="263"/>
                  </a:lnTo>
                  <a:lnTo>
                    <a:pt x="2" y="279"/>
                  </a:lnTo>
                  <a:lnTo>
                    <a:pt x="0" y="294"/>
                  </a:lnTo>
                  <a:lnTo>
                    <a:pt x="0" y="310"/>
                  </a:lnTo>
                  <a:lnTo>
                    <a:pt x="0" y="310"/>
                  </a:lnTo>
                  <a:lnTo>
                    <a:pt x="0" y="326"/>
                  </a:lnTo>
                  <a:lnTo>
                    <a:pt x="2" y="342"/>
                  </a:lnTo>
                  <a:lnTo>
                    <a:pt x="4" y="357"/>
                  </a:lnTo>
                  <a:lnTo>
                    <a:pt x="7" y="372"/>
                  </a:lnTo>
                  <a:lnTo>
                    <a:pt x="15" y="402"/>
                  </a:lnTo>
                  <a:lnTo>
                    <a:pt x="25" y="431"/>
                  </a:lnTo>
                  <a:lnTo>
                    <a:pt x="38" y="458"/>
                  </a:lnTo>
                  <a:lnTo>
                    <a:pt x="54" y="483"/>
                  </a:lnTo>
                  <a:lnTo>
                    <a:pt x="72" y="508"/>
                  </a:lnTo>
                  <a:lnTo>
                    <a:pt x="91" y="530"/>
                  </a:lnTo>
                  <a:lnTo>
                    <a:pt x="114" y="550"/>
                  </a:lnTo>
                  <a:lnTo>
                    <a:pt x="137" y="568"/>
                  </a:lnTo>
                  <a:lnTo>
                    <a:pt x="163" y="584"/>
                  </a:lnTo>
                  <a:lnTo>
                    <a:pt x="190" y="597"/>
                  </a:lnTo>
                  <a:lnTo>
                    <a:pt x="219" y="607"/>
                  </a:lnTo>
                  <a:lnTo>
                    <a:pt x="248" y="615"/>
                  </a:lnTo>
                  <a:lnTo>
                    <a:pt x="263" y="617"/>
                  </a:lnTo>
                  <a:lnTo>
                    <a:pt x="279" y="619"/>
                  </a:lnTo>
                  <a:lnTo>
                    <a:pt x="295" y="620"/>
                  </a:lnTo>
                  <a:lnTo>
                    <a:pt x="310" y="620"/>
                  </a:lnTo>
                  <a:lnTo>
                    <a:pt x="310" y="620"/>
                  </a:lnTo>
                  <a:lnTo>
                    <a:pt x="327" y="620"/>
                  </a:lnTo>
                  <a:lnTo>
                    <a:pt x="343" y="619"/>
                  </a:lnTo>
                  <a:lnTo>
                    <a:pt x="359" y="617"/>
                  </a:lnTo>
                  <a:lnTo>
                    <a:pt x="374" y="615"/>
                  </a:lnTo>
                  <a:lnTo>
                    <a:pt x="403" y="607"/>
                  </a:lnTo>
                  <a:lnTo>
                    <a:pt x="432" y="597"/>
                  </a:lnTo>
                  <a:lnTo>
                    <a:pt x="459" y="584"/>
                  </a:lnTo>
                  <a:lnTo>
                    <a:pt x="485" y="568"/>
                  </a:lnTo>
                  <a:lnTo>
                    <a:pt x="508" y="550"/>
                  </a:lnTo>
                  <a:lnTo>
                    <a:pt x="531" y="530"/>
                  </a:lnTo>
                  <a:lnTo>
                    <a:pt x="550" y="508"/>
                  </a:lnTo>
                  <a:lnTo>
                    <a:pt x="568" y="483"/>
                  </a:lnTo>
                  <a:lnTo>
                    <a:pt x="584" y="458"/>
                  </a:lnTo>
                  <a:lnTo>
                    <a:pt x="597" y="431"/>
                  </a:lnTo>
                  <a:lnTo>
                    <a:pt x="607" y="402"/>
                  </a:lnTo>
                  <a:lnTo>
                    <a:pt x="615" y="372"/>
                  </a:lnTo>
                  <a:lnTo>
                    <a:pt x="618" y="357"/>
                  </a:lnTo>
                  <a:lnTo>
                    <a:pt x="620" y="342"/>
                  </a:lnTo>
                  <a:lnTo>
                    <a:pt x="620" y="326"/>
                  </a:lnTo>
                  <a:lnTo>
                    <a:pt x="622" y="310"/>
                  </a:lnTo>
                  <a:lnTo>
                    <a:pt x="622" y="310"/>
                  </a:lnTo>
                  <a:lnTo>
                    <a:pt x="620" y="294"/>
                  </a:lnTo>
                  <a:lnTo>
                    <a:pt x="620" y="279"/>
                  </a:lnTo>
                  <a:lnTo>
                    <a:pt x="618" y="263"/>
                  </a:lnTo>
                  <a:lnTo>
                    <a:pt x="615" y="247"/>
                  </a:lnTo>
                  <a:lnTo>
                    <a:pt x="607" y="217"/>
                  </a:lnTo>
                  <a:lnTo>
                    <a:pt x="597" y="189"/>
                  </a:lnTo>
                  <a:lnTo>
                    <a:pt x="584" y="163"/>
                  </a:lnTo>
                  <a:lnTo>
                    <a:pt x="568" y="137"/>
                  </a:lnTo>
                  <a:lnTo>
                    <a:pt x="550" y="113"/>
                  </a:lnTo>
                  <a:lnTo>
                    <a:pt x="531" y="91"/>
                  </a:lnTo>
                  <a:lnTo>
                    <a:pt x="508" y="70"/>
                  </a:lnTo>
                  <a:lnTo>
                    <a:pt x="485" y="53"/>
                  </a:lnTo>
                  <a:lnTo>
                    <a:pt x="459" y="38"/>
                  </a:lnTo>
                  <a:lnTo>
                    <a:pt x="432" y="25"/>
                  </a:lnTo>
                  <a:lnTo>
                    <a:pt x="403" y="14"/>
                  </a:lnTo>
                  <a:lnTo>
                    <a:pt x="374" y="6"/>
                  </a:lnTo>
                  <a:lnTo>
                    <a:pt x="359" y="4"/>
                  </a:lnTo>
                  <a:lnTo>
                    <a:pt x="343" y="1"/>
                  </a:lnTo>
                  <a:lnTo>
                    <a:pt x="327" y="0"/>
                  </a:lnTo>
                  <a:lnTo>
                    <a:pt x="310" y="0"/>
                  </a:lnTo>
                  <a:lnTo>
                    <a:pt x="3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149"/>
            <p:cNvSpPr>
              <a:spLocks/>
            </p:cNvSpPr>
            <p:nvPr userDrawn="1"/>
          </p:nvSpPr>
          <p:spPr bwMode="auto">
            <a:xfrm>
              <a:off x="2812" y="2047"/>
              <a:ext cx="136" cy="135"/>
            </a:xfrm>
            <a:custGeom>
              <a:avLst/>
              <a:gdLst>
                <a:gd name="T0" fmla="*/ 269 w 540"/>
                <a:gd name="T1" fmla="*/ 0 h 540"/>
                <a:gd name="T2" fmla="*/ 216 w 540"/>
                <a:gd name="T3" fmla="*/ 5 h 540"/>
                <a:gd name="T4" fmla="*/ 165 w 540"/>
                <a:gd name="T5" fmla="*/ 20 h 540"/>
                <a:gd name="T6" fmla="*/ 119 w 540"/>
                <a:gd name="T7" fmla="*/ 45 h 540"/>
                <a:gd name="T8" fmla="*/ 79 w 540"/>
                <a:gd name="T9" fmla="*/ 79 h 540"/>
                <a:gd name="T10" fmla="*/ 47 w 540"/>
                <a:gd name="T11" fmla="*/ 118 h 540"/>
                <a:gd name="T12" fmla="*/ 22 w 540"/>
                <a:gd name="T13" fmla="*/ 165 h 540"/>
                <a:gd name="T14" fmla="*/ 5 w 540"/>
                <a:gd name="T15" fmla="*/ 216 h 540"/>
                <a:gd name="T16" fmla="*/ 0 w 540"/>
                <a:gd name="T17" fmla="*/ 269 h 540"/>
                <a:gd name="T18" fmla="*/ 1 w 540"/>
                <a:gd name="T19" fmla="*/ 297 h 540"/>
                <a:gd name="T20" fmla="*/ 13 w 540"/>
                <a:gd name="T21" fmla="*/ 350 h 540"/>
                <a:gd name="T22" fmla="*/ 32 w 540"/>
                <a:gd name="T23" fmla="*/ 398 h 540"/>
                <a:gd name="T24" fmla="*/ 62 w 540"/>
                <a:gd name="T25" fmla="*/ 441 h 540"/>
                <a:gd name="T26" fmla="*/ 99 w 540"/>
                <a:gd name="T27" fmla="*/ 478 h 540"/>
                <a:gd name="T28" fmla="*/ 142 w 540"/>
                <a:gd name="T29" fmla="*/ 508 h 540"/>
                <a:gd name="T30" fmla="*/ 190 w 540"/>
                <a:gd name="T31" fmla="*/ 527 h 540"/>
                <a:gd name="T32" fmla="*/ 242 w 540"/>
                <a:gd name="T33" fmla="*/ 538 h 540"/>
                <a:gd name="T34" fmla="*/ 269 w 540"/>
                <a:gd name="T35" fmla="*/ 540 h 540"/>
                <a:gd name="T36" fmla="*/ 324 w 540"/>
                <a:gd name="T37" fmla="*/ 534 h 540"/>
                <a:gd name="T38" fmla="*/ 375 w 540"/>
                <a:gd name="T39" fmla="*/ 518 h 540"/>
                <a:gd name="T40" fmla="*/ 421 w 540"/>
                <a:gd name="T41" fmla="*/ 493 h 540"/>
                <a:gd name="T42" fmla="*/ 461 w 540"/>
                <a:gd name="T43" fmla="*/ 461 h 540"/>
                <a:gd name="T44" fmla="*/ 493 w 540"/>
                <a:gd name="T45" fmla="*/ 420 h 540"/>
                <a:gd name="T46" fmla="*/ 518 w 540"/>
                <a:gd name="T47" fmla="*/ 375 h 540"/>
                <a:gd name="T48" fmla="*/ 534 w 540"/>
                <a:gd name="T49" fmla="*/ 324 h 540"/>
                <a:gd name="T50" fmla="*/ 540 w 540"/>
                <a:gd name="T51" fmla="*/ 269 h 540"/>
                <a:gd name="T52" fmla="*/ 539 w 540"/>
                <a:gd name="T53" fmla="*/ 242 h 540"/>
                <a:gd name="T54" fmla="*/ 527 w 540"/>
                <a:gd name="T55" fmla="*/ 190 h 540"/>
                <a:gd name="T56" fmla="*/ 508 w 540"/>
                <a:gd name="T57" fmla="*/ 140 h 540"/>
                <a:gd name="T58" fmla="*/ 478 w 540"/>
                <a:gd name="T59" fmla="*/ 97 h 540"/>
                <a:gd name="T60" fmla="*/ 441 w 540"/>
                <a:gd name="T61" fmla="*/ 61 h 540"/>
                <a:gd name="T62" fmla="*/ 398 w 540"/>
                <a:gd name="T63" fmla="*/ 32 h 540"/>
                <a:gd name="T64" fmla="*/ 350 w 540"/>
                <a:gd name="T65" fmla="*/ 11 h 540"/>
                <a:gd name="T66" fmla="*/ 298 w 540"/>
                <a:gd name="T67" fmla="*/ 1 h 540"/>
                <a:gd name="T68" fmla="*/ 269 w 540"/>
                <a:gd name="T6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269" y="0"/>
                  </a:moveTo>
                  <a:lnTo>
                    <a:pt x="269" y="0"/>
                  </a:lnTo>
                  <a:lnTo>
                    <a:pt x="242" y="1"/>
                  </a:lnTo>
                  <a:lnTo>
                    <a:pt x="216" y="5"/>
                  </a:lnTo>
                  <a:lnTo>
                    <a:pt x="190" y="11"/>
                  </a:lnTo>
                  <a:lnTo>
                    <a:pt x="165" y="20"/>
                  </a:lnTo>
                  <a:lnTo>
                    <a:pt x="142" y="32"/>
                  </a:lnTo>
                  <a:lnTo>
                    <a:pt x="119" y="45"/>
                  </a:lnTo>
                  <a:lnTo>
                    <a:pt x="99" y="61"/>
                  </a:lnTo>
                  <a:lnTo>
                    <a:pt x="79" y="79"/>
                  </a:lnTo>
                  <a:lnTo>
                    <a:pt x="62" y="97"/>
                  </a:lnTo>
                  <a:lnTo>
                    <a:pt x="47" y="118"/>
                  </a:lnTo>
                  <a:lnTo>
                    <a:pt x="32" y="140"/>
                  </a:lnTo>
                  <a:lnTo>
                    <a:pt x="22" y="165"/>
                  </a:lnTo>
                  <a:lnTo>
                    <a:pt x="13" y="190"/>
                  </a:lnTo>
                  <a:lnTo>
                    <a:pt x="5" y="216"/>
                  </a:lnTo>
                  <a:lnTo>
                    <a:pt x="1" y="242"/>
                  </a:lnTo>
                  <a:lnTo>
                    <a:pt x="0" y="269"/>
                  </a:lnTo>
                  <a:lnTo>
                    <a:pt x="0" y="269"/>
                  </a:lnTo>
                  <a:lnTo>
                    <a:pt x="1" y="297"/>
                  </a:lnTo>
                  <a:lnTo>
                    <a:pt x="5" y="324"/>
                  </a:lnTo>
                  <a:lnTo>
                    <a:pt x="13" y="350"/>
                  </a:lnTo>
                  <a:lnTo>
                    <a:pt x="22" y="375"/>
                  </a:lnTo>
                  <a:lnTo>
                    <a:pt x="32" y="398"/>
                  </a:lnTo>
                  <a:lnTo>
                    <a:pt x="47" y="420"/>
                  </a:lnTo>
                  <a:lnTo>
                    <a:pt x="62" y="441"/>
                  </a:lnTo>
                  <a:lnTo>
                    <a:pt x="79" y="461"/>
                  </a:lnTo>
                  <a:lnTo>
                    <a:pt x="99" y="478"/>
                  </a:lnTo>
                  <a:lnTo>
                    <a:pt x="119" y="493"/>
                  </a:lnTo>
                  <a:lnTo>
                    <a:pt x="142" y="508"/>
                  </a:lnTo>
                  <a:lnTo>
                    <a:pt x="165" y="518"/>
                  </a:lnTo>
                  <a:lnTo>
                    <a:pt x="190" y="527"/>
                  </a:lnTo>
                  <a:lnTo>
                    <a:pt x="216" y="534"/>
                  </a:lnTo>
                  <a:lnTo>
                    <a:pt x="242" y="538"/>
                  </a:lnTo>
                  <a:lnTo>
                    <a:pt x="269" y="540"/>
                  </a:lnTo>
                  <a:lnTo>
                    <a:pt x="269" y="540"/>
                  </a:lnTo>
                  <a:lnTo>
                    <a:pt x="298" y="538"/>
                  </a:lnTo>
                  <a:lnTo>
                    <a:pt x="324" y="534"/>
                  </a:lnTo>
                  <a:lnTo>
                    <a:pt x="350" y="527"/>
                  </a:lnTo>
                  <a:lnTo>
                    <a:pt x="375" y="518"/>
                  </a:lnTo>
                  <a:lnTo>
                    <a:pt x="398" y="508"/>
                  </a:lnTo>
                  <a:lnTo>
                    <a:pt x="421" y="493"/>
                  </a:lnTo>
                  <a:lnTo>
                    <a:pt x="441" y="478"/>
                  </a:lnTo>
                  <a:lnTo>
                    <a:pt x="461" y="461"/>
                  </a:lnTo>
                  <a:lnTo>
                    <a:pt x="478" y="441"/>
                  </a:lnTo>
                  <a:lnTo>
                    <a:pt x="493" y="420"/>
                  </a:lnTo>
                  <a:lnTo>
                    <a:pt x="508" y="398"/>
                  </a:lnTo>
                  <a:lnTo>
                    <a:pt x="518" y="375"/>
                  </a:lnTo>
                  <a:lnTo>
                    <a:pt x="527" y="350"/>
                  </a:lnTo>
                  <a:lnTo>
                    <a:pt x="534" y="324"/>
                  </a:lnTo>
                  <a:lnTo>
                    <a:pt x="539" y="297"/>
                  </a:lnTo>
                  <a:lnTo>
                    <a:pt x="540" y="269"/>
                  </a:lnTo>
                  <a:lnTo>
                    <a:pt x="540" y="269"/>
                  </a:lnTo>
                  <a:lnTo>
                    <a:pt x="539" y="242"/>
                  </a:lnTo>
                  <a:lnTo>
                    <a:pt x="534" y="216"/>
                  </a:lnTo>
                  <a:lnTo>
                    <a:pt x="527" y="190"/>
                  </a:lnTo>
                  <a:lnTo>
                    <a:pt x="518" y="165"/>
                  </a:lnTo>
                  <a:lnTo>
                    <a:pt x="508" y="140"/>
                  </a:lnTo>
                  <a:lnTo>
                    <a:pt x="493" y="118"/>
                  </a:lnTo>
                  <a:lnTo>
                    <a:pt x="478" y="97"/>
                  </a:lnTo>
                  <a:lnTo>
                    <a:pt x="461" y="79"/>
                  </a:lnTo>
                  <a:lnTo>
                    <a:pt x="441" y="61"/>
                  </a:lnTo>
                  <a:lnTo>
                    <a:pt x="421" y="45"/>
                  </a:lnTo>
                  <a:lnTo>
                    <a:pt x="398" y="32"/>
                  </a:lnTo>
                  <a:lnTo>
                    <a:pt x="375" y="20"/>
                  </a:lnTo>
                  <a:lnTo>
                    <a:pt x="350" y="11"/>
                  </a:lnTo>
                  <a:lnTo>
                    <a:pt x="324" y="5"/>
                  </a:lnTo>
                  <a:lnTo>
                    <a:pt x="298" y="1"/>
                  </a:lnTo>
                  <a:lnTo>
                    <a:pt x="269" y="0"/>
                  </a:lnTo>
                  <a:lnTo>
                    <a:pt x="26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150"/>
            <p:cNvSpPr>
              <a:spLocks/>
            </p:cNvSpPr>
            <p:nvPr userDrawn="1"/>
          </p:nvSpPr>
          <p:spPr bwMode="auto">
            <a:xfrm>
              <a:off x="2823" y="2310"/>
              <a:ext cx="114" cy="115"/>
            </a:xfrm>
            <a:custGeom>
              <a:avLst/>
              <a:gdLst>
                <a:gd name="T0" fmla="*/ 229 w 460"/>
                <a:gd name="T1" fmla="*/ 0 h 460"/>
                <a:gd name="T2" fmla="*/ 184 w 460"/>
                <a:gd name="T3" fmla="*/ 5 h 460"/>
                <a:gd name="T4" fmla="*/ 141 w 460"/>
                <a:gd name="T5" fmla="*/ 18 h 460"/>
                <a:gd name="T6" fmla="*/ 102 w 460"/>
                <a:gd name="T7" fmla="*/ 39 h 460"/>
                <a:gd name="T8" fmla="*/ 68 w 460"/>
                <a:gd name="T9" fmla="*/ 68 h 460"/>
                <a:gd name="T10" fmla="*/ 39 w 460"/>
                <a:gd name="T11" fmla="*/ 102 h 460"/>
                <a:gd name="T12" fmla="*/ 18 w 460"/>
                <a:gd name="T13" fmla="*/ 141 h 460"/>
                <a:gd name="T14" fmla="*/ 5 w 460"/>
                <a:gd name="T15" fmla="*/ 184 h 460"/>
                <a:gd name="T16" fmla="*/ 0 w 460"/>
                <a:gd name="T17" fmla="*/ 230 h 460"/>
                <a:gd name="T18" fmla="*/ 1 w 460"/>
                <a:gd name="T19" fmla="*/ 253 h 460"/>
                <a:gd name="T20" fmla="*/ 10 w 460"/>
                <a:gd name="T21" fmla="*/ 299 h 460"/>
                <a:gd name="T22" fmla="*/ 29 w 460"/>
                <a:gd name="T23" fmla="*/ 339 h 460"/>
                <a:gd name="T24" fmla="*/ 53 w 460"/>
                <a:gd name="T25" fmla="*/ 375 h 460"/>
                <a:gd name="T26" fmla="*/ 83 w 460"/>
                <a:gd name="T27" fmla="*/ 407 h 460"/>
                <a:gd name="T28" fmla="*/ 121 w 460"/>
                <a:gd name="T29" fmla="*/ 431 h 460"/>
                <a:gd name="T30" fmla="*/ 162 w 460"/>
                <a:gd name="T31" fmla="*/ 450 h 460"/>
                <a:gd name="T32" fmla="*/ 206 w 460"/>
                <a:gd name="T33" fmla="*/ 459 h 460"/>
                <a:gd name="T34" fmla="*/ 229 w 460"/>
                <a:gd name="T35" fmla="*/ 460 h 460"/>
                <a:gd name="T36" fmla="*/ 276 w 460"/>
                <a:gd name="T37" fmla="*/ 455 h 460"/>
                <a:gd name="T38" fmla="*/ 319 w 460"/>
                <a:gd name="T39" fmla="*/ 442 h 460"/>
                <a:gd name="T40" fmla="*/ 358 w 460"/>
                <a:gd name="T41" fmla="*/ 420 h 460"/>
                <a:gd name="T42" fmla="*/ 392 w 460"/>
                <a:gd name="T43" fmla="*/ 392 h 460"/>
                <a:gd name="T44" fmla="*/ 421 w 460"/>
                <a:gd name="T45" fmla="*/ 359 h 460"/>
                <a:gd name="T46" fmla="*/ 442 w 460"/>
                <a:gd name="T47" fmla="*/ 319 h 460"/>
                <a:gd name="T48" fmla="*/ 455 w 460"/>
                <a:gd name="T49" fmla="*/ 276 h 460"/>
                <a:gd name="T50" fmla="*/ 460 w 460"/>
                <a:gd name="T51" fmla="*/ 230 h 460"/>
                <a:gd name="T52" fmla="*/ 459 w 460"/>
                <a:gd name="T53" fmla="*/ 206 h 460"/>
                <a:gd name="T54" fmla="*/ 450 w 460"/>
                <a:gd name="T55" fmla="*/ 162 h 460"/>
                <a:gd name="T56" fmla="*/ 431 w 460"/>
                <a:gd name="T57" fmla="*/ 120 h 460"/>
                <a:gd name="T58" fmla="*/ 407 w 460"/>
                <a:gd name="T59" fmla="*/ 84 h 460"/>
                <a:gd name="T60" fmla="*/ 377 w 460"/>
                <a:gd name="T61" fmla="*/ 52 h 460"/>
                <a:gd name="T62" fmla="*/ 339 w 460"/>
                <a:gd name="T63" fmla="*/ 29 h 460"/>
                <a:gd name="T64" fmla="*/ 298 w 460"/>
                <a:gd name="T65" fmla="*/ 11 h 460"/>
                <a:gd name="T66" fmla="*/ 253 w 460"/>
                <a:gd name="T67" fmla="*/ 2 h 460"/>
                <a:gd name="T68" fmla="*/ 229 w 460"/>
                <a:gd name="T6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29" y="0"/>
                  </a:moveTo>
                  <a:lnTo>
                    <a:pt x="229" y="0"/>
                  </a:lnTo>
                  <a:lnTo>
                    <a:pt x="206" y="2"/>
                  </a:lnTo>
                  <a:lnTo>
                    <a:pt x="184" y="5"/>
                  </a:lnTo>
                  <a:lnTo>
                    <a:pt x="162" y="11"/>
                  </a:lnTo>
                  <a:lnTo>
                    <a:pt x="141" y="18"/>
                  </a:lnTo>
                  <a:lnTo>
                    <a:pt x="121" y="29"/>
                  </a:lnTo>
                  <a:lnTo>
                    <a:pt x="102" y="39"/>
                  </a:lnTo>
                  <a:lnTo>
                    <a:pt x="83" y="52"/>
                  </a:lnTo>
                  <a:lnTo>
                    <a:pt x="68" y="68"/>
                  </a:lnTo>
                  <a:lnTo>
                    <a:pt x="53" y="84"/>
                  </a:lnTo>
                  <a:lnTo>
                    <a:pt x="39" y="102"/>
                  </a:lnTo>
                  <a:lnTo>
                    <a:pt x="29" y="120"/>
                  </a:lnTo>
                  <a:lnTo>
                    <a:pt x="18" y="141"/>
                  </a:lnTo>
                  <a:lnTo>
                    <a:pt x="10" y="162"/>
                  </a:lnTo>
                  <a:lnTo>
                    <a:pt x="5" y="184"/>
                  </a:lnTo>
                  <a:lnTo>
                    <a:pt x="1" y="206"/>
                  </a:lnTo>
                  <a:lnTo>
                    <a:pt x="0" y="230"/>
                  </a:lnTo>
                  <a:lnTo>
                    <a:pt x="0" y="230"/>
                  </a:lnTo>
                  <a:lnTo>
                    <a:pt x="1" y="253"/>
                  </a:lnTo>
                  <a:lnTo>
                    <a:pt x="5" y="276"/>
                  </a:lnTo>
                  <a:lnTo>
                    <a:pt x="10" y="299"/>
                  </a:lnTo>
                  <a:lnTo>
                    <a:pt x="18" y="319"/>
                  </a:lnTo>
                  <a:lnTo>
                    <a:pt x="29" y="339"/>
                  </a:lnTo>
                  <a:lnTo>
                    <a:pt x="39" y="359"/>
                  </a:lnTo>
                  <a:lnTo>
                    <a:pt x="53" y="375"/>
                  </a:lnTo>
                  <a:lnTo>
                    <a:pt x="68" y="392"/>
                  </a:lnTo>
                  <a:lnTo>
                    <a:pt x="83" y="407"/>
                  </a:lnTo>
                  <a:lnTo>
                    <a:pt x="102" y="420"/>
                  </a:lnTo>
                  <a:lnTo>
                    <a:pt x="121" y="431"/>
                  </a:lnTo>
                  <a:lnTo>
                    <a:pt x="141" y="442"/>
                  </a:lnTo>
                  <a:lnTo>
                    <a:pt x="162" y="450"/>
                  </a:lnTo>
                  <a:lnTo>
                    <a:pt x="184" y="455"/>
                  </a:lnTo>
                  <a:lnTo>
                    <a:pt x="206" y="459"/>
                  </a:lnTo>
                  <a:lnTo>
                    <a:pt x="229" y="460"/>
                  </a:lnTo>
                  <a:lnTo>
                    <a:pt x="229" y="460"/>
                  </a:lnTo>
                  <a:lnTo>
                    <a:pt x="253" y="459"/>
                  </a:lnTo>
                  <a:lnTo>
                    <a:pt x="276" y="455"/>
                  </a:lnTo>
                  <a:lnTo>
                    <a:pt x="298" y="450"/>
                  </a:lnTo>
                  <a:lnTo>
                    <a:pt x="319" y="442"/>
                  </a:lnTo>
                  <a:lnTo>
                    <a:pt x="339" y="431"/>
                  </a:lnTo>
                  <a:lnTo>
                    <a:pt x="358" y="420"/>
                  </a:lnTo>
                  <a:lnTo>
                    <a:pt x="377" y="407"/>
                  </a:lnTo>
                  <a:lnTo>
                    <a:pt x="392" y="392"/>
                  </a:lnTo>
                  <a:lnTo>
                    <a:pt x="407" y="375"/>
                  </a:lnTo>
                  <a:lnTo>
                    <a:pt x="421" y="359"/>
                  </a:lnTo>
                  <a:lnTo>
                    <a:pt x="431" y="339"/>
                  </a:lnTo>
                  <a:lnTo>
                    <a:pt x="442" y="319"/>
                  </a:lnTo>
                  <a:lnTo>
                    <a:pt x="450" y="299"/>
                  </a:lnTo>
                  <a:lnTo>
                    <a:pt x="455" y="276"/>
                  </a:lnTo>
                  <a:lnTo>
                    <a:pt x="459" y="253"/>
                  </a:lnTo>
                  <a:lnTo>
                    <a:pt x="460" y="230"/>
                  </a:lnTo>
                  <a:lnTo>
                    <a:pt x="460" y="230"/>
                  </a:lnTo>
                  <a:lnTo>
                    <a:pt x="459" y="206"/>
                  </a:lnTo>
                  <a:lnTo>
                    <a:pt x="455" y="184"/>
                  </a:lnTo>
                  <a:lnTo>
                    <a:pt x="450" y="162"/>
                  </a:lnTo>
                  <a:lnTo>
                    <a:pt x="442" y="141"/>
                  </a:lnTo>
                  <a:lnTo>
                    <a:pt x="431" y="120"/>
                  </a:lnTo>
                  <a:lnTo>
                    <a:pt x="421" y="102"/>
                  </a:lnTo>
                  <a:lnTo>
                    <a:pt x="407" y="84"/>
                  </a:lnTo>
                  <a:lnTo>
                    <a:pt x="392" y="68"/>
                  </a:lnTo>
                  <a:lnTo>
                    <a:pt x="377" y="52"/>
                  </a:lnTo>
                  <a:lnTo>
                    <a:pt x="358" y="39"/>
                  </a:lnTo>
                  <a:lnTo>
                    <a:pt x="339" y="29"/>
                  </a:lnTo>
                  <a:lnTo>
                    <a:pt x="319" y="18"/>
                  </a:lnTo>
                  <a:lnTo>
                    <a:pt x="298" y="11"/>
                  </a:lnTo>
                  <a:lnTo>
                    <a:pt x="276" y="5"/>
                  </a:lnTo>
                  <a:lnTo>
                    <a:pt x="253" y="2"/>
                  </a:lnTo>
                  <a:lnTo>
                    <a:pt x="229" y="0"/>
                  </a:lnTo>
                  <a:lnTo>
                    <a:pt x="2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151"/>
            <p:cNvSpPr>
              <a:spLocks/>
            </p:cNvSpPr>
            <p:nvPr userDrawn="1"/>
          </p:nvSpPr>
          <p:spPr bwMode="auto">
            <a:xfrm>
              <a:off x="2833" y="2573"/>
              <a:ext cx="94" cy="95"/>
            </a:xfrm>
            <a:custGeom>
              <a:avLst/>
              <a:gdLst>
                <a:gd name="T0" fmla="*/ 189 w 380"/>
                <a:gd name="T1" fmla="*/ 0 h 379"/>
                <a:gd name="T2" fmla="*/ 152 w 380"/>
                <a:gd name="T3" fmla="*/ 4 h 379"/>
                <a:gd name="T4" fmla="*/ 116 w 380"/>
                <a:gd name="T5" fmla="*/ 16 h 379"/>
                <a:gd name="T6" fmla="*/ 84 w 380"/>
                <a:gd name="T7" fmla="*/ 33 h 379"/>
                <a:gd name="T8" fmla="*/ 56 w 380"/>
                <a:gd name="T9" fmla="*/ 56 h 379"/>
                <a:gd name="T10" fmla="*/ 33 w 380"/>
                <a:gd name="T11" fmla="*/ 83 h 379"/>
                <a:gd name="T12" fmla="*/ 16 w 380"/>
                <a:gd name="T13" fmla="*/ 116 h 379"/>
                <a:gd name="T14" fmla="*/ 4 w 380"/>
                <a:gd name="T15" fmla="*/ 151 h 379"/>
                <a:gd name="T16" fmla="*/ 0 w 380"/>
                <a:gd name="T17" fmla="*/ 190 h 379"/>
                <a:gd name="T18" fmla="*/ 2 w 380"/>
                <a:gd name="T19" fmla="*/ 208 h 379"/>
                <a:gd name="T20" fmla="*/ 10 w 380"/>
                <a:gd name="T21" fmla="*/ 246 h 379"/>
                <a:gd name="T22" fmla="*/ 24 w 380"/>
                <a:gd name="T23" fmla="*/ 280 h 379"/>
                <a:gd name="T24" fmla="*/ 45 w 380"/>
                <a:gd name="T25" fmla="*/ 310 h 379"/>
                <a:gd name="T26" fmla="*/ 69 w 380"/>
                <a:gd name="T27" fmla="*/ 336 h 379"/>
                <a:gd name="T28" fmla="*/ 99 w 380"/>
                <a:gd name="T29" fmla="*/ 356 h 379"/>
                <a:gd name="T30" fmla="*/ 133 w 380"/>
                <a:gd name="T31" fmla="*/ 370 h 379"/>
                <a:gd name="T32" fmla="*/ 171 w 380"/>
                <a:gd name="T33" fmla="*/ 378 h 379"/>
                <a:gd name="T34" fmla="*/ 189 w 380"/>
                <a:gd name="T35" fmla="*/ 379 h 379"/>
                <a:gd name="T36" fmla="*/ 228 w 380"/>
                <a:gd name="T37" fmla="*/ 375 h 379"/>
                <a:gd name="T38" fmla="*/ 264 w 380"/>
                <a:gd name="T39" fmla="*/ 363 h 379"/>
                <a:gd name="T40" fmla="*/ 296 w 380"/>
                <a:gd name="T41" fmla="*/ 346 h 379"/>
                <a:gd name="T42" fmla="*/ 324 w 380"/>
                <a:gd name="T43" fmla="*/ 323 h 379"/>
                <a:gd name="T44" fmla="*/ 347 w 380"/>
                <a:gd name="T45" fmla="*/ 296 h 379"/>
                <a:gd name="T46" fmla="*/ 364 w 380"/>
                <a:gd name="T47" fmla="*/ 263 h 379"/>
                <a:gd name="T48" fmla="*/ 376 w 380"/>
                <a:gd name="T49" fmla="*/ 228 h 379"/>
                <a:gd name="T50" fmla="*/ 380 w 380"/>
                <a:gd name="T51" fmla="*/ 190 h 379"/>
                <a:gd name="T52" fmla="*/ 378 w 380"/>
                <a:gd name="T53" fmla="*/ 171 h 379"/>
                <a:gd name="T54" fmla="*/ 370 w 380"/>
                <a:gd name="T55" fmla="*/ 133 h 379"/>
                <a:gd name="T56" fmla="*/ 356 w 380"/>
                <a:gd name="T57" fmla="*/ 99 h 379"/>
                <a:gd name="T58" fmla="*/ 335 w 380"/>
                <a:gd name="T59" fmla="*/ 69 h 379"/>
                <a:gd name="T60" fmla="*/ 311 w 380"/>
                <a:gd name="T61" fmla="*/ 44 h 379"/>
                <a:gd name="T62" fmla="*/ 281 w 380"/>
                <a:gd name="T63" fmla="*/ 23 h 379"/>
                <a:gd name="T64" fmla="*/ 247 w 380"/>
                <a:gd name="T65" fmla="*/ 9 h 379"/>
                <a:gd name="T66" fmla="*/ 209 w 380"/>
                <a:gd name="T67" fmla="*/ 1 h 379"/>
                <a:gd name="T68" fmla="*/ 189 w 380"/>
                <a:gd name="T69"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0" h="379">
                  <a:moveTo>
                    <a:pt x="189" y="0"/>
                  </a:moveTo>
                  <a:lnTo>
                    <a:pt x="189" y="0"/>
                  </a:lnTo>
                  <a:lnTo>
                    <a:pt x="171" y="1"/>
                  </a:lnTo>
                  <a:lnTo>
                    <a:pt x="152" y="4"/>
                  </a:lnTo>
                  <a:lnTo>
                    <a:pt x="133" y="9"/>
                  </a:lnTo>
                  <a:lnTo>
                    <a:pt x="116" y="16"/>
                  </a:lnTo>
                  <a:lnTo>
                    <a:pt x="99" y="23"/>
                  </a:lnTo>
                  <a:lnTo>
                    <a:pt x="84" y="33"/>
                  </a:lnTo>
                  <a:lnTo>
                    <a:pt x="69" y="44"/>
                  </a:lnTo>
                  <a:lnTo>
                    <a:pt x="56" y="56"/>
                  </a:lnTo>
                  <a:lnTo>
                    <a:pt x="45" y="69"/>
                  </a:lnTo>
                  <a:lnTo>
                    <a:pt x="33" y="83"/>
                  </a:lnTo>
                  <a:lnTo>
                    <a:pt x="24" y="99"/>
                  </a:lnTo>
                  <a:lnTo>
                    <a:pt x="16" y="116"/>
                  </a:lnTo>
                  <a:lnTo>
                    <a:pt x="10" y="133"/>
                  </a:lnTo>
                  <a:lnTo>
                    <a:pt x="4" y="151"/>
                  </a:lnTo>
                  <a:lnTo>
                    <a:pt x="2" y="171"/>
                  </a:lnTo>
                  <a:lnTo>
                    <a:pt x="0" y="190"/>
                  </a:lnTo>
                  <a:lnTo>
                    <a:pt x="0" y="190"/>
                  </a:lnTo>
                  <a:lnTo>
                    <a:pt x="2" y="208"/>
                  </a:lnTo>
                  <a:lnTo>
                    <a:pt x="4" y="228"/>
                  </a:lnTo>
                  <a:lnTo>
                    <a:pt x="10" y="246"/>
                  </a:lnTo>
                  <a:lnTo>
                    <a:pt x="16" y="263"/>
                  </a:lnTo>
                  <a:lnTo>
                    <a:pt x="24" y="280"/>
                  </a:lnTo>
                  <a:lnTo>
                    <a:pt x="33" y="296"/>
                  </a:lnTo>
                  <a:lnTo>
                    <a:pt x="45" y="310"/>
                  </a:lnTo>
                  <a:lnTo>
                    <a:pt x="56" y="323"/>
                  </a:lnTo>
                  <a:lnTo>
                    <a:pt x="69" y="336"/>
                  </a:lnTo>
                  <a:lnTo>
                    <a:pt x="84" y="346"/>
                  </a:lnTo>
                  <a:lnTo>
                    <a:pt x="99" y="356"/>
                  </a:lnTo>
                  <a:lnTo>
                    <a:pt x="116" y="363"/>
                  </a:lnTo>
                  <a:lnTo>
                    <a:pt x="133" y="370"/>
                  </a:lnTo>
                  <a:lnTo>
                    <a:pt x="152" y="375"/>
                  </a:lnTo>
                  <a:lnTo>
                    <a:pt x="171" y="378"/>
                  </a:lnTo>
                  <a:lnTo>
                    <a:pt x="189" y="379"/>
                  </a:lnTo>
                  <a:lnTo>
                    <a:pt x="189" y="379"/>
                  </a:lnTo>
                  <a:lnTo>
                    <a:pt x="209" y="378"/>
                  </a:lnTo>
                  <a:lnTo>
                    <a:pt x="228" y="375"/>
                  </a:lnTo>
                  <a:lnTo>
                    <a:pt x="247" y="370"/>
                  </a:lnTo>
                  <a:lnTo>
                    <a:pt x="264" y="363"/>
                  </a:lnTo>
                  <a:lnTo>
                    <a:pt x="281" y="356"/>
                  </a:lnTo>
                  <a:lnTo>
                    <a:pt x="296" y="346"/>
                  </a:lnTo>
                  <a:lnTo>
                    <a:pt x="311" y="336"/>
                  </a:lnTo>
                  <a:lnTo>
                    <a:pt x="324" y="323"/>
                  </a:lnTo>
                  <a:lnTo>
                    <a:pt x="335" y="310"/>
                  </a:lnTo>
                  <a:lnTo>
                    <a:pt x="347" y="296"/>
                  </a:lnTo>
                  <a:lnTo>
                    <a:pt x="356" y="280"/>
                  </a:lnTo>
                  <a:lnTo>
                    <a:pt x="364" y="263"/>
                  </a:lnTo>
                  <a:lnTo>
                    <a:pt x="370" y="246"/>
                  </a:lnTo>
                  <a:lnTo>
                    <a:pt x="376" y="228"/>
                  </a:lnTo>
                  <a:lnTo>
                    <a:pt x="378" y="208"/>
                  </a:lnTo>
                  <a:lnTo>
                    <a:pt x="380" y="190"/>
                  </a:lnTo>
                  <a:lnTo>
                    <a:pt x="380" y="190"/>
                  </a:lnTo>
                  <a:lnTo>
                    <a:pt x="378" y="171"/>
                  </a:lnTo>
                  <a:lnTo>
                    <a:pt x="376" y="151"/>
                  </a:lnTo>
                  <a:lnTo>
                    <a:pt x="370" y="133"/>
                  </a:lnTo>
                  <a:lnTo>
                    <a:pt x="364" y="116"/>
                  </a:lnTo>
                  <a:lnTo>
                    <a:pt x="356" y="99"/>
                  </a:lnTo>
                  <a:lnTo>
                    <a:pt x="347" y="83"/>
                  </a:lnTo>
                  <a:lnTo>
                    <a:pt x="335" y="69"/>
                  </a:lnTo>
                  <a:lnTo>
                    <a:pt x="324" y="56"/>
                  </a:lnTo>
                  <a:lnTo>
                    <a:pt x="311" y="44"/>
                  </a:lnTo>
                  <a:lnTo>
                    <a:pt x="296" y="33"/>
                  </a:lnTo>
                  <a:lnTo>
                    <a:pt x="281" y="23"/>
                  </a:lnTo>
                  <a:lnTo>
                    <a:pt x="264" y="16"/>
                  </a:lnTo>
                  <a:lnTo>
                    <a:pt x="247" y="9"/>
                  </a:lnTo>
                  <a:lnTo>
                    <a:pt x="228" y="4"/>
                  </a:lnTo>
                  <a:lnTo>
                    <a:pt x="209" y="1"/>
                  </a:lnTo>
                  <a:lnTo>
                    <a:pt x="189" y="0"/>
                  </a:lnTo>
                  <a:lnTo>
                    <a:pt x="18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Freeform 152"/>
            <p:cNvSpPr>
              <a:spLocks/>
            </p:cNvSpPr>
            <p:nvPr userDrawn="1"/>
          </p:nvSpPr>
          <p:spPr bwMode="auto">
            <a:xfrm>
              <a:off x="2843" y="2837"/>
              <a:ext cx="74" cy="74"/>
            </a:xfrm>
            <a:custGeom>
              <a:avLst/>
              <a:gdLst>
                <a:gd name="T0" fmla="*/ 148 w 297"/>
                <a:gd name="T1" fmla="*/ 0 h 297"/>
                <a:gd name="T2" fmla="*/ 120 w 297"/>
                <a:gd name="T3" fmla="*/ 3 h 297"/>
                <a:gd name="T4" fmla="*/ 91 w 297"/>
                <a:gd name="T5" fmla="*/ 12 h 297"/>
                <a:gd name="T6" fmla="*/ 66 w 297"/>
                <a:gd name="T7" fmla="*/ 25 h 297"/>
                <a:gd name="T8" fmla="*/ 44 w 297"/>
                <a:gd name="T9" fmla="*/ 43 h 297"/>
                <a:gd name="T10" fmla="*/ 26 w 297"/>
                <a:gd name="T11" fmla="*/ 65 h 297"/>
                <a:gd name="T12" fmla="*/ 12 w 297"/>
                <a:gd name="T13" fmla="*/ 90 h 297"/>
                <a:gd name="T14" fmla="*/ 4 w 297"/>
                <a:gd name="T15" fmla="*/ 119 h 297"/>
                <a:gd name="T16" fmla="*/ 0 w 297"/>
                <a:gd name="T17" fmla="*/ 148 h 297"/>
                <a:gd name="T18" fmla="*/ 1 w 297"/>
                <a:gd name="T19" fmla="*/ 163 h 297"/>
                <a:gd name="T20" fmla="*/ 8 w 297"/>
                <a:gd name="T21" fmla="*/ 193 h 297"/>
                <a:gd name="T22" fmla="*/ 18 w 297"/>
                <a:gd name="T23" fmla="*/ 219 h 297"/>
                <a:gd name="T24" fmla="*/ 35 w 297"/>
                <a:gd name="T25" fmla="*/ 242 h 297"/>
                <a:gd name="T26" fmla="*/ 55 w 297"/>
                <a:gd name="T27" fmla="*/ 263 h 297"/>
                <a:gd name="T28" fmla="*/ 78 w 297"/>
                <a:gd name="T29" fmla="*/ 279 h 297"/>
                <a:gd name="T30" fmla="*/ 105 w 297"/>
                <a:gd name="T31" fmla="*/ 290 h 297"/>
                <a:gd name="T32" fmla="*/ 134 w 297"/>
                <a:gd name="T33" fmla="*/ 296 h 297"/>
                <a:gd name="T34" fmla="*/ 148 w 297"/>
                <a:gd name="T35" fmla="*/ 297 h 297"/>
                <a:gd name="T36" fmla="*/ 178 w 297"/>
                <a:gd name="T37" fmla="*/ 293 h 297"/>
                <a:gd name="T38" fmla="*/ 207 w 297"/>
                <a:gd name="T39" fmla="*/ 285 h 297"/>
                <a:gd name="T40" fmla="*/ 232 w 297"/>
                <a:gd name="T41" fmla="*/ 271 h 297"/>
                <a:gd name="T42" fmla="*/ 254 w 297"/>
                <a:gd name="T43" fmla="*/ 253 h 297"/>
                <a:gd name="T44" fmla="*/ 272 w 297"/>
                <a:gd name="T45" fmla="*/ 231 h 297"/>
                <a:gd name="T46" fmla="*/ 286 w 297"/>
                <a:gd name="T47" fmla="*/ 206 h 297"/>
                <a:gd name="T48" fmla="*/ 294 w 297"/>
                <a:gd name="T49" fmla="*/ 178 h 297"/>
                <a:gd name="T50" fmla="*/ 297 w 297"/>
                <a:gd name="T51" fmla="*/ 148 h 297"/>
                <a:gd name="T52" fmla="*/ 297 w 297"/>
                <a:gd name="T53" fmla="*/ 133 h 297"/>
                <a:gd name="T54" fmla="*/ 290 w 297"/>
                <a:gd name="T55" fmla="*/ 104 h 297"/>
                <a:gd name="T56" fmla="*/ 280 w 297"/>
                <a:gd name="T57" fmla="*/ 77 h 297"/>
                <a:gd name="T58" fmla="*/ 263 w 297"/>
                <a:gd name="T59" fmla="*/ 53 h 297"/>
                <a:gd name="T60" fmla="*/ 243 w 297"/>
                <a:gd name="T61" fmla="*/ 34 h 297"/>
                <a:gd name="T62" fmla="*/ 220 w 297"/>
                <a:gd name="T63" fmla="*/ 17 h 297"/>
                <a:gd name="T64" fmla="*/ 193 w 297"/>
                <a:gd name="T65" fmla="*/ 6 h 297"/>
                <a:gd name="T66" fmla="*/ 164 w 297"/>
                <a:gd name="T67" fmla="*/ 0 h 297"/>
                <a:gd name="T68" fmla="*/ 148 w 297"/>
                <a:gd name="T69"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48" y="0"/>
                  </a:moveTo>
                  <a:lnTo>
                    <a:pt x="148" y="0"/>
                  </a:lnTo>
                  <a:lnTo>
                    <a:pt x="134" y="0"/>
                  </a:lnTo>
                  <a:lnTo>
                    <a:pt x="120" y="3"/>
                  </a:lnTo>
                  <a:lnTo>
                    <a:pt x="105" y="6"/>
                  </a:lnTo>
                  <a:lnTo>
                    <a:pt x="91" y="12"/>
                  </a:lnTo>
                  <a:lnTo>
                    <a:pt x="78" y="17"/>
                  </a:lnTo>
                  <a:lnTo>
                    <a:pt x="66" y="25"/>
                  </a:lnTo>
                  <a:lnTo>
                    <a:pt x="55" y="34"/>
                  </a:lnTo>
                  <a:lnTo>
                    <a:pt x="44" y="43"/>
                  </a:lnTo>
                  <a:lnTo>
                    <a:pt x="35" y="53"/>
                  </a:lnTo>
                  <a:lnTo>
                    <a:pt x="26" y="65"/>
                  </a:lnTo>
                  <a:lnTo>
                    <a:pt x="18" y="77"/>
                  </a:lnTo>
                  <a:lnTo>
                    <a:pt x="12" y="90"/>
                  </a:lnTo>
                  <a:lnTo>
                    <a:pt x="8" y="104"/>
                  </a:lnTo>
                  <a:lnTo>
                    <a:pt x="4" y="119"/>
                  </a:lnTo>
                  <a:lnTo>
                    <a:pt x="1" y="133"/>
                  </a:lnTo>
                  <a:lnTo>
                    <a:pt x="0" y="148"/>
                  </a:lnTo>
                  <a:lnTo>
                    <a:pt x="0" y="148"/>
                  </a:lnTo>
                  <a:lnTo>
                    <a:pt x="1" y="163"/>
                  </a:lnTo>
                  <a:lnTo>
                    <a:pt x="4" y="178"/>
                  </a:lnTo>
                  <a:lnTo>
                    <a:pt x="8" y="193"/>
                  </a:lnTo>
                  <a:lnTo>
                    <a:pt x="12" y="206"/>
                  </a:lnTo>
                  <a:lnTo>
                    <a:pt x="18" y="219"/>
                  </a:lnTo>
                  <a:lnTo>
                    <a:pt x="26" y="231"/>
                  </a:lnTo>
                  <a:lnTo>
                    <a:pt x="35" y="242"/>
                  </a:lnTo>
                  <a:lnTo>
                    <a:pt x="44" y="253"/>
                  </a:lnTo>
                  <a:lnTo>
                    <a:pt x="55" y="263"/>
                  </a:lnTo>
                  <a:lnTo>
                    <a:pt x="66" y="271"/>
                  </a:lnTo>
                  <a:lnTo>
                    <a:pt x="78" y="279"/>
                  </a:lnTo>
                  <a:lnTo>
                    <a:pt x="91" y="285"/>
                  </a:lnTo>
                  <a:lnTo>
                    <a:pt x="105" y="290"/>
                  </a:lnTo>
                  <a:lnTo>
                    <a:pt x="120" y="293"/>
                  </a:lnTo>
                  <a:lnTo>
                    <a:pt x="134" y="296"/>
                  </a:lnTo>
                  <a:lnTo>
                    <a:pt x="148" y="297"/>
                  </a:lnTo>
                  <a:lnTo>
                    <a:pt x="148" y="297"/>
                  </a:lnTo>
                  <a:lnTo>
                    <a:pt x="164" y="296"/>
                  </a:lnTo>
                  <a:lnTo>
                    <a:pt x="178" y="293"/>
                  </a:lnTo>
                  <a:lnTo>
                    <a:pt x="193" y="290"/>
                  </a:lnTo>
                  <a:lnTo>
                    <a:pt x="207" y="285"/>
                  </a:lnTo>
                  <a:lnTo>
                    <a:pt x="220" y="279"/>
                  </a:lnTo>
                  <a:lnTo>
                    <a:pt x="232" y="271"/>
                  </a:lnTo>
                  <a:lnTo>
                    <a:pt x="243" y="263"/>
                  </a:lnTo>
                  <a:lnTo>
                    <a:pt x="254" y="253"/>
                  </a:lnTo>
                  <a:lnTo>
                    <a:pt x="263" y="242"/>
                  </a:lnTo>
                  <a:lnTo>
                    <a:pt x="272" y="231"/>
                  </a:lnTo>
                  <a:lnTo>
                    <a:pt x="280" y="219"/>
                  </a:lnTo>
                  <a:lnTo>
                    <a:pt x="286" y="206"/>
                  </a:lnTo>
                  <a:lnTo>
                    <a:pt x="290" y="193"/>
                  </a:lnTo>
                  <a:lnTo>
                    <a:pt x="294" y="178"/>
                  </a:lnTo>
                  <a:lnTo>
                    <a:pt x="297" y="163"/>
                  </a:lnTo>
                  <a:lnTo>
                    <a:pt x="297" y="148"/>
                  </a:lnTo>
                  <a:lnTo>
                    <a:pt x="297" y="148"/>
                  </a:lnTo>
                  <a:lnTo>
                    <a:pt x="297" y="133"/>
                  </a:lnTo>
                  <a:lnTo>
                    <a:pt x="294" y="119"/>
                  </a:lnTo>
                  <a:lnTo>
                    <a:pt x="290" y="104"/>
                  </a:lnTo>
                  <a:lnTo>
                    <a:pt x="286" y="90"/>
                  </a:lnTo>
                  <a:lnTo>
                    <a:pt x="280" y="77"/>
                  </a:lnTo>
                  <a:lnTo>
                    <a:pt x="272" y="65"/>
                  </a:lnTo>
                  <a:lnTo>
                    <a:pt x="263" y="53"/>
                  </a:lnTo>
                  <a:lnTo>
                    <a:pt x="254" y="43"/>
                  </a:lnTo>
                  <a:lnTo>
                    <a:pt x="243" y="34"/>
                  </a:lnTo>
                  <a:lnTo>
                    <a:pt x="232" y="25"/>
                  </a:lnTo>
                  <a:lnTo>
                    <a:pt x="220" y="17"/>
                  </a:lnTo>
                  <a:lnTo>
                    <a:pt x="207" y="12"/>
                  </a:lnTo>
                  <a:lnTo>
                    <a:pt x="193" y="6"/>
                  </a:lnTo>
                  <a:lnTo>
                    <a:pt x="178" y="3"/>
                  </a:lnTo>
                  <a:lnTo>
                    <a:pt x="164" y="0"/>
                  </a:lnTo>
                  <a:lnTo>
                    <a:pt x="148" y="0"/>
                  </a:ln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58" name="Group 4"/>
          <p:cNvGrpSpPr>
            <a:grpSpLocks noChangeAspect="1"/>
          </p:cNvGrpSpPr>
          <p:nvPr userDrawn="1"/>
        </p:nvGrpSpPr>
        <p:grpSpPr bwMode="auto">
          <a:xfrm>
            <a:off x="4105746" y="4801767"/>
            <a:ext cx="932508" cy="246888"/>
            <a:chOff x="0" y="859"/>
            <a:chExt cx="5760" cy="1525"/>
          </a:xfrm>
          <a:solidFill>
            <a:schemeClr val="bg1"/>
          </a:solidFill>
        </p:grpSpPr>
        <p:sp>
          <p:nvSpPr>
            <p:cNvPr id="459" name="Freeform 5"/>
            <p:cNvSpPr>
              <a:spLocks noEditPoints="1"/>
            </p:cNvSpPr>
            <p:nvPr userDrawn="1"/>
          </p:nvSpPr>
          <p:spPr bwMode="auto">
            <a:xfrm>
              <a:off x="4233" y="859"/>
              <a:ext cx="1527" cy="1525"/>
            </a:xfrm>
            <a:custGeom>
              <a:avLst/>
              <a:gdLst>
                <a:gd name="T0" fmla="*/ 2290 w 6110"/>
                <a:gd name="T1" fmla="*/ 86 h 6100"/>
                <a:gd name="T2" fmla="*/ 1696 w 6110"/>
                <a:gd name="T3" fmla="*/ 308 h 6100"/>
                <a:gd name="T4" fmla="*/ 1166 w 6110"/>
                <a:gd name="T5" fmla="*/ 644 h 6100"/>
                <a:gd name="T6" fmla="*/ 718 w 6110"/>
                <a:gd name="T7" fmla="*/ 1079 h 6100"/>
                <a:gd name="T8" fmla="*/ 365 w 6110"/>
                <a:gd name="T9" fmla="*/ 1597 h 6100"/>
                <a:gd name="T10" fmla="*/ 124 w 6110"/>
                <a:gd name="T11" fmla="*/ 2182 h 6100"/>
                <a:gd name="T12" fmla="*/ 9 w 6110"/>
                <a:gd name="T13" fmla="*/ 2821 h 6100"/>
                <a:gd name="T14" fmla="*/ 26 w 6110"/>
                <a:gd name="T15" fmla="*/ 3433 h 6100"/>
                <a:gd name="T16" fmla="*/ 186 w 6110"/>
                <a:gd name="T17" fmla="*/ 4094 h 6100"/>
                <a:gd name="T18" fmla="*/ 483 w 6110"/>
                <a:gd name="T19" fmla="*/ 4690 h 6100"/>
                <a:gd name="T20" fmla="*/ 897 w 6110"/>
                <a:gd name="T21" fmla="*/ 5204 h 6100"/>
                <a:gd name="T22" fmla="*/ 1410 w 6110"/>
                <a:gd name="T23" fmla="*/ 5617 h 6100"/>
                <a:gd name="T24" fmla="*/ 2006 w 6110"/>
                <a:gd name="T25" fmla="*/ 5914 h 6100"/>
                <a:gd name="T26" fmla="*/ 2667 w 6110"/>
                <a:gd name="T27" fmla="*/ 6075 h 6100"/>
                <a:gd name="T28" fmla="*/ 3291 w 6110"/>
                <a:gd name="T29" fmla="*/ 6091 h 6100"/>
                <a:gd name="T30" fmla="*/ 3963 w 6110"/>
                <a:gd name="T31" fmla="*/ 5962 h 6100"/>
                <a:gd name="T32" fmla="*/ 4575 w 6110"/>
                <a:gd name="T33" fmla="*/ 5694 h 6100"/>
                <a:gd name="T34" fmla="*/ 5108 w 6110"/>
                <a:gd name="T35" fmla="*/ 5305 h 6100"/>
                <a:gd name="T36" fmla="*/ 5545 w 6110"/>
                <a:gd name="T37" fmla="*/ 4811 h 6100"/>
                <a:gd name="T38" fmla="*/ 5870 w 6110"/>
                <a:gd name="T39" fmla="*/ 4233 h 6100"/>
                <a:gd name="T40" fmla="*/ 6062 w 6110"/>
                <a:gd name="T41" fmla="*/ 3584 h 6100"/>
                <a:gd name="T42" fmla="*/ 6109 w 6110"/>
                <a:gd name="T43" fmla="*/ 2969 h 6100"/>
                <a:gd name="T44" fmla="*/ 6024 w 6110"/>
                <a:gd name="T45" fmla="*/ 2321 h 6100"/>
                <a:gd name="T46" fmla="*/ 5809 w 6110"/>
                <a:gd name="T47" fmla="*/ 1721 h 6100"/>
                <a:gd name="T48" fmla="*/ 5480 w 6110"/>
                <a:gd name="T49" fmla="*/ 1188 h 6100"/>
                <a:gd name="T50" fmla="*/ 5052 w 6110"/>
                <a:gd name="T51" fmla="*/ 733 h 6100"/>
                <a:gd name="T52" fmla="*/ 4540 w 6110"/>
                <a:gd name="T53" fmla="*/ 374 h 6100"/>
                <a:gd name="T54" fmla="*/ 3958 w 6110"/>
                <a:gd name="T55" fmla="*/ 125 h 6100"/>
                <a:gd name="T56" fmla="*/ 3322 w 6110"/>
                <a:gd name="T57" fmla="*/ 0 h 6100"/>
                <a:gd name="T58" fmla="*/ 233 w 6110"/>
                <a:gd name="T59" fmla="*/ 2609 h 6100"/>
                <a:gd name="T60" fmla="*/ 398 w 6110"/>
                <a:gd name="T61" fmla="*/ 1998 h 6100"/>
                <a:gd name="T62" fmla="*/ 688 w 6110"/>
                <a:gd name="T63" fmla="*/ 1448 h 6100"/>
                <a:gd name="T64" fmla="*/ 1087 w 6110"/>
                <a:gd name="T65" fmla="*/ 977 h 6100"/>
                <a:gd name="T66" fmla="*/ 1576 w 6110"/>
                <a:gd name="T67" fmla="*/ 601 h 6100"/>
                <a:gd name="T68" fmla="*/ 2140 w 6110"/>
                <a:gd name="T69" fmla="*/ 337 h 6100"/>
                <a:gd name="T70" fmla="*/ 2764 w 6110"/>
                <a:gd name="T71" fmla="*/ 202 h 6100"/>
                <a:gd name="T72" fmla="*/ 3348 w 6110"/>
                <a:gd name="T73" fmla="*/ 202 h 6100"/>
                <a:gd name="T74" fmla="*/ 3970 w 6110"/>
                <a:gd name="T75" fmla="*/ 337 h 6100"/>
                <a:gd name="T76" fmla="*/ 4535 w 6110"/>
                <a:gd name="T77" fmla="*/ 601 h 6100"/>
                <a:gd name="T78" fmla="*/ 5025 w 6110"/>
                <a:gd name="T79" fmla="*/ 977 h 6100"/>
                <a:gd name="T80" fmla="*/ 5423 w 6110"/>
                <a:gd name="T81" fmla="*/ 1448 h 6100"/>
                <a:gd name="T82" fmla="*/ 5713 w 6110"/>
                <a:gd name="T83" fmla="*/ 1998 h 6100"/>
                <a:gd name="T84" fmla="*/ 5879 w 6110"/>
                <a:gd name="T85" fmla="*/ 2609 h 6100"/>
                <a:gd name="T86" fmla="*/ 5908 w 6110"/>
                <a:gd name="T87" fmla="*/ 3192 h 6100"/>
                <a:gd name="T88" fmla="*/ 5803 w 6110"/>
                <a:gd name="T89" fmla="*/ 3826 h 6100"/>
                <a:gd name="T90" fmla="*/ 5567 w 6110"/>
                <a:gd name="T91" fmla="*/ 4404 h 6100"/>
                <a:gd name="T92" fmla="*/ 5214 w 6110"/>
                <a:gd name="T93" fmla="*/ 4912 h 6100"/>
                <a:gd name="T94" fmla="*/ 4764 w 6110"/>
                <a:gd name="T95" fmla="*/ 5333 h 6100"/>
                <a:gd name="T96" fmla="*/ 4231 w 6110"/>
                <a:gd name="T97" fmla="*/ 5648 h 6100"/>
                <a:gd name="T98" fmla="*/ 3631 w 6110"/>
                <a:gd name="T99" fmla="*/ 5842 h 6100"/>
                <a:gd name="T100" fmla="*/ 3056 w 6110"/>
                <a:gd name="T101" fmla="*/ 5900 h 6100"/>
                <a:gd name="T102" fmla="*/ 2412 w 6110"/>
                <a:gd name="T103" fmla="*/ 5827 h 6100"/>
                <a:gd name="T104" fmla="*/ 1818 w 6110"/>
                <a:gd name="T105" fmla="*/ 5619 h 6100"/>
                <a:gd name="T106" fmla="*/ 1294 w 6110"/>
                <a:gd name="T107" fmla="*/ 5290 h 6100"/>
                <a:gd name="T108" fmla="*/ 853 w 6110"/>
                <a:gd name="T109" fmla="*/ 4861 h 6100"/>
                <a:gd name="T110" fmla="*/ 512 w 6110"/>
                <a:gd name="T111" fmla="*/ 4344 h 6100"/>
                <a:gd name="T112" fmla="*/ 290 w 6110"/>
                <a:gd name="T113" fmla="*/ 3758 h 6100"/>
                <a:gd name="T114" fmla="*/ 200 w 6110"/>
                <a:gd name="T115" fmla="*/ 3118 h 6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110" h="6100">
                  <a:moveTo>
                    <a:pt x="2789" y="0"/>
                  </a:moveTo>
                  <a:lnTo>
                    <a:pt x="2789" y="0"/>
                  </a:lnTo>
                  <a:lnTo>
                    <a:pt x="2716" y="8"/>
                  </a:lnTo>
                  <a:lnTo>
                    <a:pt x="2644" y="16"/>
                  </a:lnTo>
                  <a:lnTo>
                    <a:pt x="2572" y="27"/>
                  </a:lnTo>
                  <a:lnTo>
                    <a:pt x="2501" y="39"/>
                  </a:lnTo>
                  <a:lnTo>
                    <a:pt x="2431" y="53"/>
                  </a:lnTo>
                  <a:lnTo>
                    <a:pt x="2360" y="68"/>
                  </a:lnTo>
                  <a:lnTo>
                    <a:pt x="2290" y="86"/>
                  </a:lnTo>
                  <a:lnTo>
                    <a:pt x="2222" y="105"/>
                  </a:lnTo>
                  <a:lnTo>
                    <a:pt x="2154" y="125"/>
                  </a:lnTo>
                  <a:lnTo>
                    <a:pt x="2086" y="147"/>
                  </a:lnTo>
                  <a:lnTo>
                    <a:pt x="2019" y="169"/>
                  </a:lnTo>
                  <a:lnTo>
                    <a:pt x="1953" y="195"/>
                  </a:lnTo>
                  <a:lnTo>
                    <a:pt x="1887" y="221"/>
                  </a:lnTo>
                  <a:lnTo>
                    <a:pt x="1823" y="249"/>
                  </a:lnTo>
                  <a:lnTo>
                    <a:pt x="1759" y="278"/>
                  </a:lnTo>
                  <a:lnTo>
                    <a:pt x="1696" y="308"/>
                  </a:lnTo>
                  <a:lnTo>
                    <a:pt x="1634" y="340"/>
                  </a:lnTo>
                  <a:lnTo>
                    <a:pt x="1572" y="374"/>
                  </a:lnTo>
                  <a:lnTo>
                    <a:pt x="1511" y="408"/>
                  </a:lnTo>
                  <a:lnTo>
                    <a:pt x="1452" y="445"/>
                  </a:lnTo>
                  <a:lnTo>
                    <a:pt x="1392" y="483"/>
                  </a:lnTo>
                  <a:lnTo>
                    <a:pt x="1334" y="521"/>
                  </a:lnTo>
                  <a:lnTo>
                    <a:pt x="1277" y="561"/>
                  </a:lnTo>
                  <a:lnTo>
                    <a:pt x="1222" y="603"/>
                  </a:lnTo>
                  <a:lnTo>
                    <a:pt x="1166" y="644"/>
                  </a:lnTo>
                  <a:lnTo>
                    <a:pt x="1112" y="689"/>
                  </a:lnTo>
                  <a:lnTo>
                    <a:pt x="1059" y="733"/>
                  </a:lnTo>
                  <a:lnTo>
                    <a:pt x="1007" y="780"/>
                  </a:lnTo>
                  <a:lnTo>
                    <a:pt x="957" y="826"/>
                  </a:lnTo>
                  <a:lnTo>
                    <a:pt x="906" y="874"/>
                  </a:lnTo>
                  <a:lnTo>
                    <a:pt x="858" y="924"/>
                  </a:lnTo>
                  <a:lnTo>
                    <a:pt x="810" y="974"/>
                  </a:lnTo>
                  <a:lnTo>
                    <a:pt x="763" y="1026"/>
                  </a:lnTo>
                  <a:lnTo>
                    <a:pt x="718" y="1079"/>
                  </a:lnTo>
                  <a:lnTo>
                    <a:pt x="674" y="1132"/>
                  </a:lnTo>
                  <a:lnTo>
                    <a:pt x="631" y="1188"/>
                  </a:lnTo>
                  <a:lnTo>
                    <a:pt x="589" y="1243"/>
                  </a:lnTo>
                  <a:lnTo>
                    <a:pt x="549" y="1300"/>
                  </a:lnTo>
                  <a:lnTo>
                    <a:pt x="509" y="1357"/>
                  </a:lnTo>
                  <a:lnTo>
                    <a:pt x="472" y="1415"/>
                  </a:lnTo>
                  <a:lnTo>
                    <a:pt x="435" y="1474"/>
                  </a:lnTo>
                  <a:lnTo>
                    <a:pt x="400" y="1535"/>
                  </a:lnTo>
                  <a:lnTo>
                    <a:pt x="365" y="1597"/>
                  </a:lnTo>
                  <a:lnTo>
                    <a:pt x="334" y="1659"/>
                  </a:lnTo>
                  <a:lnTo>
                    <a:pt x="302" y="1721"/>
                  </a:lnTo>
                  <a:lnTo>
                    <a:pt x="272" y="1785"/>
                  </a:lnTo>
                  <a:lnTo>
                    <a:pt x="244" y="1850"/>
                  </a:lnTo>
                  <a:lnTo>
                    <a:pt x="218" y="1914"/>
                  </a:lnTo>
                  <a:lnTo>
                    <a:pt x="191" y="1980"/>
                  </a:lnTo>
                  <a:lnTo>
                    <a:pt x="168" y="2047"/>
                  </a:lnTo>
                  <a:lnTo>
                    <a:pt x="146" y="2114"/>
                  </a:lnTo>
                  <a:lnTo>
                    <a:pt x="124" y="2182"/>
                  </a:lnTo>
                  <a:lnTo>
                    <a:pt x="105" y="2251"/>
                  </a:lnTo>
                  <a:lnTo>
                    <a:pt x="88" y="2321"/>
                  </a:lnTo>
                  <a:lnTo>
                    <a:pt x="71" y="2390"/>
                  </a:lnTo>
                  <a:lnTo>
                    <a:pt x="57" y="2461"/>
                  </a:lnTo>
                  <a:lnTo>
                    <a:pt x="43" y="2532"/>
                  </a:lnTo>
                  <a:lnTo>
                    <a:pt x="32" y="2604"/>
                  </a:lnTo>
                  <a:lnTo>
                    <a:pt x="23" y="2676"/>
                  </a:lnTo>
                  <a:lnTo>
                    <a:pt x="16" y="2748"/>
                  </a:lnTo>
                  <a:lnTo>
                    <a:pt x="9" y="2821"/>
                  </a:lnTo>
                  <a:lnTo>
                    <a:pt x="4" y="2896"/>
                  </a:lnTo>
                  <a:lnTo>
                    <a:pt x="2" y="2969"/>
                  </a:lnTo>
                  <a:lnTo>
                    <a:pt x="0" y="3044"/>
                  </a:lnTo>
                  <a:lnTo>
                    <a:pt x="0" y="3044"/>
                  </a:lnTo>
                  <a:lnTo>
                    <a:pt x="2" y="3123"/>
                  </a:lnTo>
                  <a:lnTo>
                    <a:pt x="5" y="3202"/>
                  </a:lnTo>
                  <a:lnTo>
                    <a:pt x="9" y="3279"/>
                  </a:lnTo>
                  <a:lnTo>
                    <a:pt x="17" y="3356"/>
                  </a:lnTo>
                  <a:lnTo>
                    <a:pt x="26" y="3433"/>
                  </a:lnTo>
                  <a:lnTo>
                    <a:pt x="36" y="3509"/>
                  </a:lnTo>
                  <a:lnTo>
                    <a:pt x="48" y="3584"/>
                  </a:lnTo>
                  <a:lnTo>
                    <a:pt x="64" y="3659"/>
                  </a:lnTo>
                  <a:lnTo>
                    <a:pt x="79" y="3734"/>
                  </a:lnTo>
                  <a:lnTo>
                    <a:pt x="98" y="3807"/>
                  </a:lnTo>
                  <a:lnTo>
                    <a:pt x="117" y="3880"/>
                  </a:lnTo>
                  <a:lnTo>
                    <a:pt x="138" y="3952"/>
                  </a:lnTo>
                  <a:lnTo>
                    <a:pt x="162" y="4023"/>
                  </a:lnTo>
                  <a:lnTo>
                    <a:pt x="186" y="4094"/>
                  </a:lnTo>
                  <a:lnTo>
                    <a:pt x="213" y="4163"/>
                  </a:lnTo>
                  <a:lnTo>
                    <a:pt x="242" y="4233"/>
                  </a:lnTo>
                  <a:lnTo>
                    <a:pt x="271" y="4301"/>
                  </a:lnTo>
                  <a:lnTo>
                    <a:pt x="302" y="4368"/>
                  </a:lnTo>
                  <a:lnTo>
                    <a:pt x="335" y="4433"/>
                  </a:lnTo>
                  <a:lnTo>
                    <a:pt x="371" y="4499"/>
                  </a:lnTo>
                  <a:lnTo>
                    <a:pt x="406" y="4564"/>
                  </a:lnTo>
                  <a:lnTo>
                    <a:pt x="444" y="4627"/>
                  </a:lnTo>
                  <a:lnTo>
                    <a:pt x="483" y="4690"/>
                  </a:lnTo>
                  <a:lnTo>
                    <a:pt x="523" y="4751"/>
                  </a:lnTo>
                  <a:lnTo>
                    <a:pt x="565" y="4811"/>
                  </a:lnTo>
                  <a:lnTo>
                    <a:pt x="608" y="4871"/>
                  </a:lnTo>
                  <a:lnTo>
                    <a:pt x="653" y="4929"/>
                  </a:lnTo>
                  <a:lnTo>
                    <a:pt x="699" y="4987"/>
                  </a:lnTo>
                  <a:lnTo>
                    <a:pt x="747" y="5042"/>
                  </a:lnTo>
                  <a:lnTo>
                    <a:pt x="795" y="5098"/>
                  </a:lnTo>
                  <a:lnTo>
                    <a:pt x="845" y="5151"/>
                  </a:lnTo>
                  <a:lnTo>
                    <a:pt x="897" y="5204"/>
                  </a:lnTo>
                  <a:lnTo>
                    <a:pt x="949" y="5255"/>
                  </a:lnTo>
                  <a:lnTo>
                    <a:pt x="1003" y="5305"/>
                  </a:lnTo>
                  <a:lnTo>
                    <a:pt x="1058" y="5353"/>
                  </a:lnTo>
                  <a:lnTo>
                    <a:pt x="1113" y="5401"/>
                  </a:lnTo>
                  <a:lnTo>
                    <a:pt x="1171" y="5447"/>
                  </a:lnTo>
                  <a:lnTo>
                    <a:pt x="1229" y="5492"/>
                  </a:lnTo>
                  <a:lnTo>
                    <a:pt x="1289" y="5535"/>
                  </a:lnTo>
                  <a:lnTo>
                    <a:pt x="1349" y="5577"/>
                  </a:lnTo>
                  <a:lnTo>
                    <a:pt x="1410" y="5617"/>
                  </a:lnTo>
                  <a:lnTo>
                    <a:pt x="1473" y="5657"/>
                  </a:lnTo>
                  <a:lnTo>
                    <a:pt x="1536" y="5694"/>
                  </a:lnTo>
                  <a:lnTo>
                    <a:pt x="1601" y="5730"/>
                  </a:lnTo>
                  <a:lnTo>
                    <a:pt x="1666" y="5765"/>
                  </a:lnTo>
                  <a:lnTo>
                    <a:pt x="1732" y="5798"/>
                  </a:lnTo>
                  <a:lnTo>
                    <a:pt x="1800" y="5830"/>
                  </a:lnTo>
                  <a:lnTo>
                    <a:pt x="1867" y="5859"/>
                  </a:lnTo>
                  <a:lnTo>
                    <a:pt x="1937" y="5888"/>
                  </a:lnTo>
                  <a:lnTo>
                    <a:pt x="2006" y="5914"/>
                  </a:lnTo>
                  <a:lnTo>
                    <a:pt x="2077" y="5938"/>
                  </a:lnTo>
                  <a:lnTo>
                    <a:pt x="2149" y="5962"/>
                  </a:lnTo>
                  <a:lnTo>
                    <a:pt x="2221" y="5984"/>
                  </a:lnTo>
                  <a:lnTo>
                    <a:pt x="2293" y="6003"/>
                  </a:lnTo>
                  <a:lnTo>
                    <a:pt x="2366" y="6022"/>
                  </a:lnTo>
                  <a:lnTo>
                    <a:pt x="2441" y="6037"/>
                  </a:lnTo>
                  <a:lnTo>
                    <a:pt x="2515" y="6052"/>
                  </a:lnTo>
                  <a:lnTo>
                    <a:pt x="2591" y="6065"/>
                  </a:lnTo>
                  <a:lnTo>
                    <a:pt x="2667" y="6075"/>
                  </a:lnTo>
                  <a:lnTo>
                    <a:pt x="2744" y="6084"/>
                  </a:lnTo>
                  <a:lnTo>
                    <a:pt x="2821" y="6091"/>
                  </a:lnTo>
                  <a:lnTo>
                    <a:pt x="2899" y="6095"/>
                  </a:lnTo>
                  <a:lnTo>
                    <a:pt x="2978" y="6099"/>
                  </a:lnTo>
                  <a:lnTo>
                    <a:pt x="3056" y="6100"/>
                  </a:lnTo>
                  <a:lnTo>
                    <a:pt x="3056" y="6100"/>
                  </a:lnTo>
                  <a:lnTo>
                    <a:pt x="3134" y="6099"/>
                  </a:lnTo>
                  <a:lnTo>
                    <a:pt x="3212" y="6095"/>
                  </a:lnTo>
                  <a:lnTo>
                    <a:pt x="3291" y="6091"/>
                  </a:lnTo>
                  <a:lnTo>
                    <a:pt x="3368" y="6084"/>
                  </a:lnTo>
                  <a:lnTo>
                    <a:pt x="3445" y="6075"/>
                  </a:lnTo>
                  <a:lnTo>
                    <a:pt x="3521" y="6065"/>
                  </a:lnTo>
                  <a:lnTo>
                    <a:pt x="3595" y="6052"/>
                  </a:lnTo>
                  <a:lnTo>
                    <a:pt x="3671" y="6037"/>
                  </a:lnTo>
                  <a:lnTo>
                    <a:pt x="3744" y="6022"/>
                  </a:lnTo>
                  <a:lnTo>
                    <a:pt x="3819" y="6003"/>
                  </a:lnTo>
                  <a:lnTo>
                    <a:pt x="3891" y="5984"/>
                  </a:lnTo>
                  <a:lnTo>
                    <a:pt x="3963" y="5962"/>
                  </a:lnTo>
                  <a:lnTo>
                    <a:pt x="4035" y="5938"/>
                  </a:lnTo>
                  <a:lnTo>
                    <a:pt x="4105" y="5914"/>
                  </a:lnTo>
                  <a:lnTo>
                    <a:pt x="4175" y="5888"/>
                  </a:lnTo>
                  <a:lnTo>
                    <a:pt x="4243" y="5859"/>
                  </a:lnTo>
                  <a:lnTo>
                    <a:pt x="4311" y="5830"/>
                  </a:lnTo>
                  <a:lnTo>
                    <a:pt x="4378" y="5798"/>
                  </a:lnTo>
                  <a:lnTo>
                    <a:pt x="4445" y="5765"/>
                  </a:lnTo>
                  <a:lnTo>
                    <a:pt x="4511" y="5730"/>
                  </a:lnTo>
                  <a:lnTo>
                    <a:pt x="4575" y="5694"/>
                  </a:lnTo>
                  <a:lnTo>
                    <a:pt x="4639" y="5657"/>
                  </a:lnTo>
                  <a:lnTo>
                    <a:pt x="4700" y="5617"/>
                  </a:lnTo>
                  <a:lnTo>
                    <a:pt x="4762" y="5577"/>
                  </a:lnTo>
                  <a:lnTo>
                    <a:pt x="4823" y="5535"/>
                  </a:lnTo>
                  <a:lnTo>
                    <a:pt x="4882" y="5492"/>
                  </a:lnTo>
                  <a:lnTo>
                    <a:pt x="4940" y="5447"/>
                  </a:lnTo>
                  <a:lnTo>
                    <a:pt x="4997" y="5401"/>
                  </a:lnTo>
                  <a:lnTo>
                    <a:pt x="5054" y="5353"/>
                  </a:lnTo>
                  <a:lnTo>
                    <a:pt x="5108" y="5305"/>
                  </a:lnTo>
                  <a:lnTo>
                    <a:pt x="5161" y="5255"/>
                  </a:lnTo>
                  <a:lnTo>
                    <a:pt x="5214" y="5204"/>
                  </a:lnTo>
                  <a:lnTo>
                    <a:pt x="5266" y="5151"/>
                  </a:lnTo>
                  <a:lnTo>
                    <a:pt x="5316" y="5098"/>
                  </a:lnTo>
                  <a:lnTo>
                    <a:pt x="5365" y="5042"/>
                  </a:lnTo>
                  <a:lnTo>
                    <a:pt x="5412" y="4987"/>
                  </a:lnTo>
                  <a:lnTo>
                    <a:pt x="5458" y="4929"/>
                  </a:lnTo>
                  <a:lnTo>
                    <a:pt x="5502" y="4871"/>
                  </a:lnTo>
                  <a:lnTo>
                    <a:pt x="5545" y="4811"/>
                  </a:lnTo>
                  <a:lnTo>
                    <a:pt x="5588" y="4751"/>
                  </a:lnTo>
                  <a:lnTo>
                    <a:pt x="5629" y="4690"/>
                  </a:lnTo>
                  <a:lnTo>
                    <a:pt x="5668" y="4627"/>
                  </a:lnTo>
                  <a:lnTo>
                    <a:pt x="5705" y="4564"/>
                  </a:lnTo>
                  <a:lnTo>
                    <a:pt x="5741" y="4499"/>
                  </a:lnTo>
                  <a:lnTo>
                    <a:pt x="5775" y="4433"/>
                  </a:lnTo>
                  <a:lnTo>
                    <a:pt x="5808" y="4368"/>
                  </a:lnTo>
                  <a:lnTo>
                    <a:pt x="5840" y="4301"/>
                  </a:lnTo>
                  <a:lnTo>
                    <a:pt x="5870" y="4233"/>
                  </a:lnTo>
                  <a:lnTo>
                    <a:pt x="5898" y="4163"/>
                  </a:lnTo>
                  <a:lnTo>
                    <a:pt x="5924" y="4094"/>
                  </a:lnTo>
                  <a:lnTo>
                    <a:pt x="5950" y="4023"/>
                  </a:lnTo>
                  <a:lnTo>
                    <a:pt x="5972" y="3952"/>
                  </a:lnTo>
                  <a:lnTo>
                    <a:pt x="5994" y="3880"/>
                  </a:lnTo>
                  <a:lnTo>
                    <a:pt x="6014" y="3807"/>
                  </a:lnTo>
                  <a:lnTo>
                    <a:pt x="6032" y="3734"/>
                  </a:lnTo>
                  <a:lnTo>
                    <a:pt x="6048" y="3659"/>
                  </a:lnTo>
                  <a:lnTo>
                    <a:pt x="6062" y="3584"/>
                  </a:lnTo>
                  <a:lnTo>
                    <a:pt x="6075" y="3509"/>
                  </a:lnTo>
                  <a:lnTo>
                    <a:pt x="6086" y="3433"/>
                  </a:lnTo>
                  <a:lnTo>
                    <a:pt x="6095" y="3356"/>
                  </a:lnTo>
                  <a:lnTo>
                    <a:pt x="6101" y="3279"/>
                  </a:lnTo>
                  <a:lnTo>
                    <a:pt x="6106" y="3202"/>
                  </a:lnTo>
                  <a:lnTo>
                    <a:pt x="6109" y="3123"/>
                  </a:lnTo>
                  <a:lnTo>
                    <a:pt x="6110" y="3044"/>
                  </a:lnTo>
                  <a:lnTo>
                    <a:pt x="6110" y="3044"/>
                  </a:lnTo>
                  <a:lnTo>
                    <a:pt x="6109" y="2969"/>
                  </a:lnTo>
                  <a:lnTo>
                    <a:pt x="6106" y="2896"/>
                  </a:lnTo>
                  <a:lnTo>
                    <a:pt x="6102" y="2821"/>
                  </a:lnTo>
                  <a:lnTo>
                    <a:pt x="6096" y="2748"/>
                  </a:lnTo>
                  <a:lnTo>
                    <a:pt x="6089" y="2676"/>
                  </a:lnTo>
                  <a:lnTo>
                    <a:pt x="6078" y="2604"/>
                  </a:lnTo>
                  <a:lnTo>
                    <a:pt x="6067" y="2532"/>
                  </a:lnTo>
                  <a:lnTo>
                    <a:pt x="6054" y="2461"/>
                  </a:lnTo>
                  <a:lnTo>
                    <a:pt x="6039" y="2390"/>
                  </a:lnTo>
                  <a:lnTo>
                    <a:pt x="6024" y="2321"/>
                  </a:lnTo>
                  <a:lnTo>
                    <a:pt x="6006" y="2251"/>
                  </a:lnTo>
                  <a:lnTo>
                    <a:pt x="5986" y="2182"/>
                  </a:lnTo>
                  <a:lnTo>
                    <a:pt x="5966" y="2114"/>
                  </a:lnTo>
                  <a:lnTo>
                    <a:pt x="5943" y="2047"/>
                  </a:lnTo>
                  <a:lnTo>
                    <a:pt x="5919" y="1980"/>
                  </a:lnTo>
                  <a:lnTo>
                    <a:pt x="5894" y="1914"/>
                  </a:lnTo>
                  <a:lnTo>
                    <a:pt x="5867" y="1850"/>
                  </a:lnTo>
                  <a:lnTo>
                    <a:pt x="5838" y="1785"/>
                  </a:lnTo>
                  <a:lnTo>
                    <a:pt x="5809" y="1721"/>
                  </a:lnTo>
                  <a:lnTo>
                    <a:pt x="5778" y="1659"/>
                  </a:lnTo>
                  <a:lnTo>
                    <a:pt x="5745" y="1597"/>
                  </a:lnTo>
                  <a:lnTo>
                    <a:pt x="5711" y="1535"/>
                  </a:lnTo>
                  <a:lnTo>
                    <a:pt x="5675" y="1474"/>
                  </a:lnTo>
                  <a:lnTo>
                    <a:pt x="5639" y="1415"/>
                  </a:lnTo>
                  <a:lnTo>
                    <a:pt x="5601" y="1357"/>
                  </a:lnTo>
                  <a:lnTo>
                    <a:pt x="5562" y="1300"/>
                  </a:lnTo>
                  <a:lnTo>
                    <a:pt x="5521" y="1243"/>
                  </a:lnTo>
                  <a:lnTo>
                    <a:pt x="5480" y="1188"/>
                  </a:lnTo>
                  <a:lnTo>
                    <a:pt x="5437" y="1132"/>
                  </a:lnTo>
                  <a:lnTo>
                    <a:pt x="5393" y="1079"/>
                  </a:lnTo>
                  <a:lnTo>
                    <a:pt x="5347" y="1026"/>
                  </a:lnTo>
                  <a:lnTo>
                    <a:pt x="5302" y="974"/>
                  </a:lnTo>
                  <a:lnTo>
                    <a:pt x="5254" y="924"/>
                  </a:lnTo>
                  <a:lnTo>
                    <a:pt x="5204" y="874"/>
                  </a:lnTo>
                  <a:lnTo>
                    <a:pt x="5155" y="826"/>
                  </a:lnTo>
                  <a:lnTo>
                    <a:pt x="5103" y="780"/>
                  </a:lnTo>
                  <a:lnTo>
                    <a:pt x="5052" y="733"/>
                  </a:lnTo>
                  <a:lnTo>
                    <a:pt x="4998" y="689"/>
                  </a:lnTo>
                  <a:lnTo>
                    <a:pt x="4945" y="644"/>
                  </a:lnTo>
                  <a:lnTo>
                    <a:pt x="4890" y="603"/>
                  </a:lnTo>
                  <a:lnTo>
                    <a:pt x="4834" y="561"/>
                  </a:lnTo>
                  <a:lnTo>
                    <a:pt x="4776" y="521"/>
                  </a:lnTo>
                  <a:lnTo>
                    <a:pt x="4719" y="483"/>
                  </a:lnTo>
                  <a:lnTo>
                    <a:pt x="4660" y="445"/>
                  </a:lnTo>
                  <a:lnTo>
                    <a:pt x="4601" y="408"/>
                  </a:lnTo>
                  <a:lnTo>
                    <a:pt x="4540" y="374"/>
                  </a:lnTo>
                  <a:lnTo>
                    <a:pt x="4478" y="340"/>
                  </a:lnTo>
                  <a:lnTo>
                    <a:pt x="4416" y="308"/>
                  </a:lnTo>
                  <a:lnTo>
                    <a:pt x="4353" y="278"/>
                  </a:lnTo>
                  <a:lnTo>
                    <a:pt x="4289" y="249"/>
                  </a:lnTo>
                  <a:lnTo>
                    <a:pt x="4224" y="221"/>
                  </a:lnTo>
                  <a:lnTo>
                    <a:pt x="4159" y="195"/>
                  </a:lnTo>
                  <a:lnTo>
                    <a:pt x="4093" y="169"/>
                  </a:lnTo>
                  <a:lnTo>
                    <a:pt x="4026" y="147"/>
                  </a:lnTo>
                  <a:lnTo>
                    <a:pt x="3958" y="125"/>
                  </a:lnTo>
                  <a:lnTo>
                    <a:pt x="3889" y="105"/>
                  </a:lnTo>
                  <a:lnTo>
                    <a:pt x="3821" y="86"/>
                  </a:lnTo>
                  <a:lnTo>
                    <a:pt x="3752" y="68"/>
                  </a:lnTo>
                  <a:lnTo>
                    <a:pt x="3681" y="53"/>
                  </a:lnTo>
                  <a:lnTo>
                    <a:pt x="3610" y="39"/>
                  </a:lnTo>
                  <a:lnTo>
                    <a:pt x="3540" y="27"/>
                  </a:lnTo>
                  <a:lnTo>
                    <a:pt x="3468" y="16"/>
                  </a:lnTo>
                  <a:lnTo>
                    <a:pt x="3394" y="8"/>
                  </a:lnTo>
                  <a:lnTo>
                    <a:pt x="3322" y="0"/>
                  </a:lnTo>
                  <a:lnTo>
                    <a:pt x="2789" y="0"/>
                  </a:lnTo>
                  <a:close/>
                  <a:moveTo>
                    <a:pt x="200" y="3044"/>
                  </a:moveTo>
                  <a:lnTo>
                    <a:pt x="200" y="3044"/>
                  </a:lnTo>
                  <a:lnTo>
                    <a:pt x="200" y="2970"/>
                  </a:lnTo>
                  <a:lnTo>
                    <a:pt x="204" y="2897"/>
                  </a:lnTo>
                  <a:lnTo>
                    <a:pt x="208" y="2825"/>
                  </a:lnTo>
                  <a:lnTo>
                    <a:pt x="214" y="2752"/>
                  </a:lnTo>
                  <a:lnTo>
                    <a:pt x="223" y="2681"/>
                  </a:lnTo>
                  <a:lnTo>
                    <a:pt x="233" y="2609"/>
                  </a:lnTo>
                  <a:lnTo>
                    <a:pt x="244" y="2540"/>
                  </a:lnTo>
                  <a:lnTo>
                    <a:pt x="258" y="2469"/>
                  </a:lnTo>
                  <a:lnTo>
                    <a:pt x="273" y="2399"/>
                  </a:lnTo>
                  <a:lnTo>
                    <a:pt x="290" y="2331"/>
                  </a:lnTo>
                  <a:lnTo>
                    <a:pt x="309" y="2263"/>
                  </a:lnTo>
                  <a:lnTo>
                    <a:pt x="329" y="2196"/>
                  </a:lnTo>
                  <a:lnTo>
                    <a:pt x="350" y="2129"/>
                  </a:lnTo>
                  <a:lnTo>
                    <a:pt x="373" y="2063"/>
                  </a:lnTo>
                  <a:lnTo>
                    <a:pt x="398" y="1998"/>
                  </a:lnTo>
                  <a:lnTo>
                    <a:pt x="425" y="1933"/>
                  </a:lnTo>
                  <a:lnTo>
                    <a:pt x="453" y="1870"/>
                  </a:lnTo>
                  <a:lnTo>
                    <a:pt x="482" y="1807"/>
                  </a:lnTo>
                  <a:lnTo>
                    <a:pt x="512" y="1745"/>
                  </a:lnTo>
                  <a:lnTo>
                    <a:pt x="545" y="1683"/>
                  </a:lnTo>
                  <a:lnTo>
                    <a:pt x="579" y="1624"/>
                  </a:lnTo>
                  <a:lnTo>
                    <a:pt x="614" y="1564"/>
                  </a:lnTo>
                  <a:lnTo>
                    <a:pt x="650" y="1505"/>
                  </a:lnTo>
                  <a:lnTo>
                    <a:pt x="688" y="1448"/>
                  </a:lnTo>
                  <a:lnTo>
                    <a:pt x="727" y="1391"/>
                  </a:lnTo>
                  <a:lnTo>
                    <a:pt x="767" y="1335"/>
                  </a:lnTo>
                  <a:lnTo>
                    <a:pt x="810" y="1281"/>
                  </a:lnTo>
                  <a:lnTo>
                    <a:pt x="853" y="1228"/>
                  </a:lnTo>
                  <a:lnTo>
                    <a:pt x="897" y="1175"/>
                  </a:lnTo>
                  <a:lnTo>
                    <a:pt x="943" y="1124"/>
                  </a:lnTo>
                  <a:lnTo>
                    <a:pt x="989" y="1074"/>
                  </a:lnTo>
                  <a:lnTo>
                    <a:pt x="1037" y="1025"/>
                  </a:lnTo>
                  <a:lnTo>
                    <a:pt x="1087" y="977"/>
                  </a:lnTo>
                  <a:lnTo>
                    <a:pt x="1136" y="930"/>
                  </a:lnTo>
                  <a:lnTo>
                    <a:pt x="1188" y="884"/>
                  </a:lnTo>
                  <a:lnTo>
                    <a:pt x="1240" y="840"/>
                  </a:lnTo>
                  <a:lnTo>
                    <a:pt x="1294" y="797"/>
                  </a:lnTo>
                  <a:lnTo>
                    <a:pt x="1348" y="756"/>
                  </a:lnTo>
                  <a:lnTo>
                    <a:pt x="1404" y="715"/>
                  </a:lnTo>
                  <a:lnTo>
                    <a:pt x="1461" y="676"/>
                  </a:lnTo>
                  <a:lnTo>
                    <a:pt x="1517" y="638"/>
                  </a:lnTo>
                  <a:lnTo>
                    <a:pt x="1576" y="601"/>
                  </a:lnTo>
                  <a:lnTo>
                    <a:pt x="1635" y="566"/>
                  </a:lnTo>
                  <a:lnTo>
                    <a:pt x="1696" y="532"/>
                  </a:lnTo>
                  <a:lnTo>
                    <a:pt x="1756" y="500"/>
                  </a:lnTo>
                  <a:lnTo>
                    <a:pt x="1818" y="469"/>
                  </a:lnTo>
                  <a:lnTo>
                    <a:pt x="1881" y="440"/>
                  </a:lnTo>
                  <a:lnTo>
                    <a:pt x="1946" y="412"/>
                  </a:lnTo>
                  <a:lnTo>
                    <a:pt x="2010" y="385"/>
                  </a:lnTo>
                  <a:lnTo>
                    <a:pt x="2074" y="361"/>
                  </a:lnTo>
                  <a:lnTo>
                    <a:pt x="2140" y="337"/>
                  </a:lnTo>
                  <a:lnTo>
                    <a:pt x="2207" y="316"/>
                  </a:lnTo>
                  <a:lnTo>
                    <a:pt x="2275" y="296"/>
                  </a:lnTo>
                  <a:lnTo>
                    <a:pt x="2342" y="277"/>
                  </a:lnTo>
                  <a:lnTo>
                    <a:pt x="2412" y="260"/>
                  </a:lnTo>
                  <a:lnTo>
                    <a:pt x="2481" y="245"/>
                  </a:lnTo>
                  <a:lnTo>
                    <a:pt x="2551" y="231"/>
                  </a:lnTo>
                  <a:lnTo>
                    <a:pt x="2621" y="220"/>
                  </a:lnTo>
                  <a:lnTo>
                    <a:pt x="2692" y="210"/>
                  </a:lnTo>
                  <a:lnTo>
                    <a:pt x="2764" y="202"/>
                  </a:lnTo>
                  <a:lnTo>
                    <a:pt x="2836" y="196"/>
                  </a:lnTo>
                  <a:lnTo>
                    <a:pt x="2909" y="191"/>
                  </a:lnTo>
                  <a:lnTo>
                    <a:pt x="2983" y="188"/>
                  </a:lnTo>
                  <a:lnTo>
                    <a:pt x="3056" y="187"/>
                  </a:lnTo>
                  <a:lnTo>
                    <a:pt x="3056" y="187"/>
                  </a:lnTo>
                  <a:lnTo>
                    <a:pt x="3129" y="188"/>
                  </a:lnTo>
                  <a:lnTo>
                    <a:pt x="3202" y="191"/>
                  </a:lnTo>
                  <a:lnTo>
                    <a:pt x="3276" y="196"/>
                  </a:lnTo>
                  <a:lnTo>
                    <a:pt x="3348" y="202"/>
                  </a:lnTo>
                  <a:lnTo>
                    <a:pt x="3420" y="210"/>
                  </a:lnTo>
                  <a:lnTo>
                    <a:pt x="3490" y="220"/>
                  </a:lnTo>
                  <a:lnTo>
                    <a:pt x="3561" y="231"/>
                  </a:lnTo>
                  <a:lnTo>
                    <a:pt x="3631" y="245"/>
                  </a:lnTo>
                  <a:lnTo>
                    <a:pt x="3700" y="260"/>
                  </a:lnTo>
                  <a:lnTo>
                    <a:pt x="3768" y="277"/>
                  </a:lnTo>
                  <a:lnTo>
                    <a:pt x="3836" y="296"/>
                  </a:lnTo>
                  <a:lnTo>
                    <a:pt x="3905" y="316"/>
                  </a:lnTo>
                  <a:lnTo>
                    <a:pt x="3970" y="337"/>
                  </a:lnTo>
                  <a:lnTo>
                    <a:pt x="4037" y="361"/>
                  </a:lnTo>
                  <a:lnTo>
                    <a:pt x="4102" y="385"/>
                  </a:lnTo>
                  <a:lnTo>
                    <a:pt x="4166" y="412"/>
                  </a:lnTo>
                  <a:lnTo>
                    <a:pt x="4231" y="440"/>
                  </a:lnTo>
                  <a:lnTo>
                    <a:pt x="4292" y="469"/>
                  </a:lnTo>
                  <a:lnTo>
                    <a:pt x="4354" y="500"/>
                  </a:lnTo>
                  <a:lnTo>
                    <a:pt x="4416" y="532"/>
                  </a:lnTo>
                  <a:lnTo>
                    <a:pt x="4476" y="566"/>
                  </a:lnTo>
                  <a:lnTo>
                    <a:pt x="4535" y="601"/>
                  </a:lnTo>
                  <a:lnTo>
                    <a:pt x="4594" y="638"/>
                  </a:lnTo>
                  <a:lnTo>
                    <a:pt x="4651" y="676"/>
                  </a:lnTo>
                  <a:lnTo>
                    <a:pt x="4708" y="715"/>
                  </a:lnTo>
                  <a:lnTo>
                    <a:pt x="4764" y="756"/>
                  </a:lnTo>
                  <a:lnTo>
                    <a:pt x="4818" y="797"/>
                  </a:lnTo>
                  <a:lnTo>
                    <a:pt x="4871" y="840"/>
                  </a:lnTo>
                  <a:lnTo>
                    <a:pt x="4924" y="884"/>
                  </a:lnTo>
                  <a:lnTo>
                    <a:pt x="4974" y="930"/>
                  </a:lnTo>
                  <a:lnTo>
                    <a:pt x="5025" y="977"/>
                  </a:lnTo>
                  <a:lnTo>
                    <a:pt x="5074" y="1025"/>
                  </a:lnTo>
                  <a:lnTo>
                    <a:pt x="5122" y="1074"/>
                  </a:lnTo>
                  <a:lnTo>
                    <a:pt x="5169" y="1124"/>
                  </a:lnTo>
                  <a:lnTo>
                    <a:pt x="5214" y="1175"/>
                  </a:lnTo>
                  <a:lnTo>
                    <a:pt x="5259" y="1228"/>
                  </a:lnTo>
                  <a:lnTo>
                    <a:pt x="5302" y="1281"/>
                  </a:lnTo>
                  <a:lnTo>
                    <a:pt x="5343" y="1335"/>
                  </a:lnTo>
                  <a:lnTo>
                    <a:pt x="5384" y="1391"/>
                  </a:lnTo>
                  <a:lnTo>
                    <a:pt x="5423" y="1448"/>
                  </a:lnTo>
                  <a:lnTo>
                    <a:pt x="5461" y="1505"/>
                  </a:lnTo>
                  <a:lnTo>
                    <a:pt x="5497" y="1564"/>
                  </a:lnTo>
                  <a:lnTo>
                    <a:pt x="5533" y="1624"/>
                  </a:lnTo>
                  <a:lnTo>
                    <a:pt x="5567" y="1683"/>
                  </a:lnTo>
                  <a:lnTo>
                    <a:pt x="5598" y="1745"/>
                  </a:lnTo>
                  <a:lnTo>
                    <a:pt x="5630" y="1807"/>
                  </a:lnTo>
                  <a:lnTo>
                    <a:pt x="5659" y="1870"/>
                  </a:lnTo>
                  <a:lnTo>
                    <a:pt x="5687" y="1933"/>
                  </a:lnTo>
                  <a:lnTo>
                    <a:pt x="5713" y="1998"/>
                  </a:lnTo>
                  <a:lnTo>
                    <a:pt x="5739" y="2063"/>
                  </a:lnTo>
                  <a:lnTo>
                    <a:pt x="5761" y="2129"/>
                  </a:lnTo>
                  <a:lnTo>
                    <a:pt x="5783" y="2196"/>
                  </a:lnTo>
                  <a:lnTo>
                    <a:pt x="5803" y="2263"/>
                  </a:lnTo>
                  <a:lnTo>
                    <a:pt x="5822" y="2331"/>
                  </a:lnTo>
                  <a:lnTo>
                    <a:pt x="5838" y="2399"/>
                  </a:lnTo>
                  <a:lnTo>
                    <a:pt x="5854" y="2469"/>
                  </a:lnTo>
                  <a:lnTo>
                    <a:pt x="5867" y="2540"/>
                  </a:lnTo>
                  <a:lnTo>
                    <a:pt x="5879" y="2609"/>
                  </a:lnTo>
                  <a:lnTo>
                    <a:pt x="5889" y="2681"/>
                  </a:lnTo>
                  <a:lnTo>
                    <a:pt x="5897" y="2752"/>
                  </a:lnTo>
                  <a:lnTo>
                    <a:pt x="5903" y="2825"/>
                  </a:lnTo>
                  <a:lnTo>
                    <a:pt x="5908" y="2897"/>
                  </a:lnTo>
                  <a:lnTo>
                    <a:pt x="5910" y="2970"/>
                  </a:lnTo>
                  <a:lnTo>
                    <a:pt x="5912" y="3044"/>
                  </a:lnTo>
                  <a:lnTo>
                    <a:pt x="5912" y="3044"/>
                  </a:lnTo>
                  <a:lnTo>
                    <a:pt x="5910" y="3118"/>
                  </a:lnTo>
                  <a:lnTo>
                    <a:pt x="5908" y="3192"/>
                  </a:lnTo>
                  <a:lnTo>
                    <a:pt x="5903" y="3264"/>
                  </a:lnTo>
                  <a:lnTo>
                    <a:pt x="5897" y="3336"/>
                  </a:lnTo>
                  <a:lnTo>
                    <a:pt x="5889" y="3408"/>
                  </a:lnTo>
                  <a:lnTo>
                    <a:pt x="5879" y="3478"/>
                  </a:lnTo>
                  <a:lnTo>
                    <a:pt x="5867" y="3549"/>
                  </a:lnTo>
                  <a:lnTo>
                    <a:pt x="5854" y="3619"/>
                  </a:lnTo>
                  <a:lnTo>
                    <a:pt x="5838" y="3688"/>
                  </a:lnTo>
                  <a:lnTo>
                    <a:pt x="5822" y="3758"/>
                  </a:lnTo>
                  <a:lnTo>
                    <a:pt x="5803" y="3826"/>
                  </a:lnTo>
                  <a:lnTo>
                    <a:pt x="5783" y="3893"/>
                  </a:lnTo>
                  <a:lnTo>
                    <a:pt x="5761" y="3960"/>
                  </a:lnTo>
                  <a:lnTo>
                    <a:pt x="5739" y="4025"/>
                  </a:lnTo>
                  <a:lnTo>
                    <a:pt x="5713" y="4091"/>
                  </a:lnTo>
                  <a:lnTo>
                    <a:pt x="5687" y="4156"/>
                  </a:lnTo>
                  <a:lnTo>
                    <a:pt x="5659" y="4219"/>
                  </a:lnTo>
                  <a:lnTo>
                    <a:pt x="5630" y="4282"/>
                  </a:lnTo>
                  <a:lnTo>
                    <a:pt x="5598" y="4344"/>
                  </a:lnTo>
                  <a:lnTo>
                    <a:pt x="5567" y="4404"/>
                  </a:lnTo>
                  <a:lnTo>
                    <a:pt x="5533" y="4465"/>
                  </a:lnTo>
                  <a:lnTo>
                    <a:pt x="5497" y="4524"/>
                  </a:lnTo>
                  <a:lnTo>
                    <a:pt x="5461" y="4583"/>
                  </a:lnTo>
                  <a:lnTo>
                    <a:pt x="5423" y="4641"/>
                  </a:lnTo>
                  <a:lnTo>
                    <a:pt x="5384" y="4696"/>
                  </a:lnTo>
                  <a:lnTo>
                    <a:pt x="5343" y="4752"/>
                  </a:lnTo>
                  <a:lnTo>
                    <a:pt x="5302" y="4806"/>
                  </a:lnTo>
                  <a:lnTo>
                    <a:pt x="5259" y="4861"/>
                  </a:lnTo>
                  <a:lnTo>
                    <a:pt x="5214" y="4912"/>
                  </a:lnTo>
                  <a:lnTo>
                    <a:pt x="5169" y="4964"/>
                  </a:lnTo>
                  <a:lnTo>
                    <a:pt x="5122" y="5015"/>
                  </a:lnTo>
                  <a:lnTo>
                    <a:pt x="5074" y="5063"/>
                  </a:lnTo>
                  <a:lnTo>
                    <a:pt x="5025" y="5111"/>
                  </a:lnTo>
                  <a:lnTo>
                    <a:pt x="4974" y="5157"/>
                  </a:lnTo>
                  <a:lnTo>
                    <a:pt x="4924" y="5203"/>
                  </a:lnTo>
                  <a:lnTo>
                    <a:pt x="4871" y="5247"/>
                  </a:lnTo>
                  <a:lnTo>
                    <a:pt x="4818" y="5290"/>
                  </a:lnTo>
                  <a:lnTo>
                    <a:pt x="4764" y="5333"/>
                  </a:lnTo>
                  <a:lnTo>
                    <a:pt x="4708" y="5374"/>
                  </a:lnTo>
                  <a:lnTo>
                    <a:pt x="4651" y="5413"/>
                  </a:lnTo>
                  <a:lnTo>
                    <a:pt x="4594" y="5451"/>
                  </a:lnTo>
                  <a:lnTo>
                    <a:pt x="4535" y="5487"/>
                  </a:lnTo>
                  <a:lnTo>
                    <a:pt x="4476" y="5521"/>
                  </a:lnTo>
                  <a:lnTo>
                    <a:pt x="4416" y="5555"/>
                  </a:lnTo>
                  <a:lnTo>
                    <a:pt x="4354" y="5588"/>
                  </a:lnTo>
                  <a:lnTo>
                    <a:pt x="4292" y="5619"/>
                  </a:lnTo>
                  <a:lnTo>
                    <a:pt x="4231" y="5648"/>
                  </a:lnTo>
                  <a:lnTo>
                    <a:pt x="4166" y="5675"/>
                  </a:lnTo>
                  <a:lnTo>
                    <a:pt x="4102" y="5702"/>
                  </a:lnTo>
                  <a:lnTo>
                    <a:pt x="4037" y="5727"/>
                  </a:lnTo>
                  <a:lnTo>
                    <a:pt x="3970" y="5750"/>
                  </a:lnTo>
                  <a:lnTo>
                    <a:pt x="3905" y="5773"/>
                  </a:lnTo>
                  <a:lnTo>
                    <a:pt x="3836" y="5792"/>
                  </a:lnTo>
                  <a:lnTo>
                    <a:pt x="3768" y="5811"/>
                  </a:lnTo>
                  <a:lnTo>
                    <a:pt x="3700" y="5827"/>
                  </a:lnTo>
                  <a:lnTo>
                    <a:pt x="3631" y="5842"/>
                  </a:lnTo>
                  <a:lnTo>
                    <a:pt x="3561" y="5856"/>
                  </a:lnTo>
                  <a:lnTo>
                    <a:pt x="3490" y="5868"/>
                  </a:lnTo>
                  <a:lnTo>
                    <a:pt x="3420" y="5878"/>
                  </a:lnTo>
                  <a:lnTo>
                    <a:pt x="3348" y="5886"/>
                  </a:lnTo>
                  <a:lnTo>
                    <a:pt x="3276" y="5893"/>
                  </a:lnTo>
                  <a:lnTo>
                    <a:pt x="3202" y="5897"/>
                  </a:lnTo>
                  <a:lnTo>
                    <a:pt x="3129" y="5900"/>
                  </a:lnTo>
                  <a:lnTo>
                    <a:pt x="3056" y="5900"/>
                  </a:lnTo>
                  <a:lnTo>
                    <a:pt x="3056" y="5900"/>
                  </a:lnTo>
                  <a:lnTo>
                    <a:pt x="2983" y="5900"/>
                  </a:lnTo>
                  <a:lnTo>
                    <a:pt x="2909" y="5897"/>
                  </a:lnTo>
                  <a:lnTo>
                    <a:pt x="2836" y="5893"/>
                  </a:lnTo>
                  <a:lnTo>
                    <a:pt x="2764" y="5886"/>
                  </a:lnTo>
                  <a:lnTo>
                    <a:pt x="2692" y="5878"/>
                  </a:lnTo>
                  <a:lnTo>
                    <a:pt x="2621" y="5868"/>
                  </a:lnTo>
                  <a:lnTo>
                    <a:pt x="2551" y="5856"/>
                  </a:lnTo>
                  <a:lnTo>
                    <a:pt x="2481" y="5842"/>
                  </a:lnTo>
                  <a:lnTo>
                    <a:pt x="2412" y="5827"/>
                  </a:lnTo>
                  <a:lnTo>
                    <a:pt x="2342" y="5811"/>
                  </a:lnTo>
                  <a:lnTo>
                    <a:pt x="2275" y="5792"/>
                  </a:lnTo>
                  <a:lnTo>
                    <a:pt x="2207" y="5773"/>
                  </a:lnTo>
                  <a:lnTo>
                    <a:pt x="2140" y="5750"/>
                  </a:lnTo>
                  <a:lnTo>
                    <a:pt x="2074" y="5727"/>
                  </a:lnTo>
                  <a:lnTo>
                    <a:pt x="2010" y="5702"/>
                  </a:lnTo>
                  <a:lnTo>
                    <a:pt x="1946" y="5675"/>
                  </a:lnTo>
                  <a:lnTo>
                    <a:pt x="1881" y="5648"/>
                  </a:lnTo>
                  <a:lnTo>
                    <a:pt x="1818" y="5619"/>
                  </a:lnTo>
                  <a:lnTo>
                    <a:pt x="1756" y="5588"/>
                  </a:lnTo>
                  <a:lnTo>
                    <a:pt x="1696" y="5555"/>
                  </a:lnTo>
                  <a:lnTo>
                    <a:pt x="1635" y="5521"/>
                  </a:lnTo>
                  <a:lnTo>
                    <a:pt x="1576" y="5487"/>
                  </a:lnTo>
                  <a:lnTo>
                    <a:pt x="1517" y="5451"/>
                  </a:lnTo>
                  <a:lnTo>
                    <a:pt x="1461" y="5413"/>
                  </a:lnTo>
                  <a:lnTo>
                    <a:pt x="1404" y="5374"/>
                  </a:lnTo>
                  <a:lnTo>
                    <a:pt x="1348" y="5333"/>
                  </a:lnTo>
                  <a:lnTo>
                    <a:pt x="1294" y="5290"/>
                  </a:lnTo>
                  <a:lnTo>
                    <a:pt x="1240" y="5247"/>
                  </a:lnTo>
                  <a:lnTo>
                    <a:pt x="1188" y="5203"/>
                  </a:lnTo>
                  <a:lnTo>
                    <a:pt x="1136" y="5157"/>
                  </a:lnTo>
                  <a:lnTo>
                    <a:pt x="1087" y="5111"/>
                  </a:lnTo>
                  <a:lnTo>
                    <a:pt x="1037" y="5063"/>
                  </a:lnTo>
                  <a:lnTo>
                    <a:pt x="989" y="5015"/>
                  </a:lnTo>
                  <a:lnTo>
                    <a:pt x="943" y="4964"/>
                  </a:lnTo>
                  <a:lnTo>
                    <a:pt x="897" y="4912"/>
                  </a:lnTo>
                  <a:lnTo>
                    <a:pt x="853" y="4861"/>
                  </a:lnTo>
                  <a:lnTo>
                    <a:pt x="810" y="4806"/>
                  </a:lnTo>
                  <a:lnTo>
                    <a:pt x="767" y="4752"/>
                  </a:lnTo>
                  <a:lnTo>
                    <a:pt x="727" y="4696"/>
                  </a:lnTo>
                  <a:lnTo>
                    <a:pt x="688" y="4641"/>
                  </a:lnTo>
                  <a:lnTo>
                    <a:pt x="650" y="4583"/>
                  </a:lnTo>
                  <a:lnTo>
                    <a:pt x="614" y="4524"/>
                  </a:lnTo>
                  <a:lnTo>
                    <a:pt x="579" y="4465"/>
                  </a:lnTo>
                  <a:lnTo>
                    <a:pt x="545" y="4404"/>
                  </a:lnTo>
                  <a:lnTo>
                    <a:pt x="512" y="4344"/>
                  </a:lnTo>
                  <a:lnTo>
                    <a:pt x="482" y="4282"/>
                  </a:lnTo>
                  <a:lnTo>
                    <a:pt x="453" y="4219"/>
                  </a:lnTo>
                  <a:lnTo>
                    <a:pt x="425" y="4156"/>
                  </a:lnTo>
                  <a:lnTo>
                    <a:pt x="398" y="4091"/>
                  </a:lnTo>
                  <a:lnTo>
                    <a:pt x="373" y="4025"/>
                  </a:lnTo>
                  <a:lnTo>
                    <a:pt x="350" y="3960"/>
                  </a:lnTo>
                  <a:lnTo>
                    <a:pt x="329" y="3893"/>
                  </a:lnTo>
                  <a:lnTo>
                    <a:pt x="309" y="3826"/>
                  </a:lnTo>
                  <a:lnTo>
                    <a:pt x="290" y="3758"/>
                  </a:lnTo>
                  <a:lnTo>
                    <a:pt x="273" y="3688"/>
                  </a:lnTo>
                  <a:lnTo>
                    <a:pt x="258" y="3619"/>
                  </a:lnTo>
                  <a:lnTo>
                    <a:pt x="244" y="3549"/>
                  </a:lnTo>
                  <a:lnTo>
                    <a:pt x="233" y="3478"/>
                  </a:lnTo>
                  <a:lnTo>
                    <a:pt x="223" y="3408"/>
                  </a:lnTo>
                  <a:lnTo>
                    <a:pt x="214" y="3336"/>
                  </a:lnTo>
                  <a:lnTo>
                    <a:pt x="208" y="3264"/>
                  </a:lnTo>
                  <a:lnTo>
                    <a:pt x="204" y="3192"/>
                  </a:lnTo>
                  <a:lnTo>
                    <a:pt x="200" y="3118"/>
                  </a:lnTo>
                  <a:lnTo>
                    <a:pt x="200" y="30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8"/>
            <p:cNvSpPr>
              <a:spLocks noEditPoints="1"/>
            </p:cNvSpPr>
            <p:nvPr userDrawn="1"/>
          </p:nvSpPr>
          <p:spPr bwMode="auto">
            <a:xfrm>
              <a:off x="2342" y="2046"/>
              <a:ext cx="299" cy="311"/>
            </a:xfrm>
            <a:custGeom>
              <a:avLst/>
              <a:gdLst>
                <a:gd name="T0" fmla="*/ 511 w 1193"/>
                <a:gd name="T1" fmla="*/ 1016 h 1241"/>
                <a:gd name="T2" fmla="*/ 574 w 1193"/>
                <a:gd name="T3" fmla="*/ 996 h 1241"/>
                <a:gd name="T4" fmla="*/ 641 w 1193"/>
                <a:gd name="T5" fmla="*/ 944 h 1241"/>
                <a:gd name="T6" fmla="*/ 711 w 1193"/>
                <a:gd name="T7" fmla="*/ 842 h 1241"/>
                <a:gd name="T8" fmla="*/ 744 w 1193"/>
                <a:gd name="T9" fmla="*/ 699 h 1241"/>
                <a:gd name="T10" fmla="*/ 637 w 1193"/>
                <a:gd name="T11" fmla="*/ 661 h 1241"/>
                <a:gd name="T12" fmla="*/ 487 w 1193"/>
                <a:gd name="T13" fmla="*/ 684 h 1241"/>
                <a:gd name="T14" fmla="*/ 404 w 1193"/>
                <a:gd name="T15" fmla="*/ 708 h 1241"/>
                <a:gd name="T16" fmla="*/ 339 w 1193"/>
                <a:gd name="T17" fmla="*/ 751 h 1241"/>
                <a:gd name="T18" fmla="*/ 304 w 1193"/>
                <a:gd name="T19" fmla="*/ 813 h 1241"/>
                <a:gd name="T20" fmla="*/ 298 w 1193"/>
                <a:gd name="T21" fmla="*/ 875 h 1241"/>
                <a:gd name="T22" fmla="*/ 324 w 1193"/>
                <a:gd name="T23" fmla="*/ 949 h 1241"/>
                <a:gd name="T24" fmla="*/ 382 w 1193"/>
                <a:gd name="T25" fmla="*/ 1001 h 1241"/>
                <a:gd name="T26" fmla="*/ 469 w 1193"/>
                <a:gd name="T27" fmla="*/ 1020 h 1241"/>
                <a:gd name="T28" fmla="*/ 235 w 1193"/>
                <a:gd name="T29" fmla="*/ 555 h 1241"/>
                <a:gd name="T30" fmla="*/ 351 w 1193"/>
                <a:gd name="T31" fmla="*/ 518 h 1241"/>
                <a:gd name="T32" fmla="*/ 559 w 1193"/>
                <a:gd name="T33" fmla="*/ 483 h 1241"/>
                <a:gd name="T34" fmla="*/ 741 w 1193"/>
                <a:gd name="T35" fmla="*/ 441 h 1241"/>
                <a:gd name="T36" fmla="*/ 720 w 1193"/>
                <a:gd name="T37" fmla="*/ 334 h 1241"/>
                <a:gd name="T38" fmla="*/ 655 w 1193"/>
                <a:gd name="T39" fmla="*/ 266 h 1241"/>
                <a:gd name="T40" fmla="*/ 549 w 1193"/>
                <a:gd name="T41" fmla="*/ 238 h 1241"/>
                <a:gd name="T42" fmla="*/ 462 w 1193"/>
                <a:gd name="T43" fmla="*/ 242 h 1241"/>
                <a:gd name="T44" fmla="*/ 288 w 1193"/>
                <a:gd name="T45" fmla="*/ 292 h 1241"/>
                <a:gd name="T46" fmla="*/ 79 w 1193"/>
                <a:gd name="T47" fmla="*/ 147 h 1241"/>
                <a:gd name="T48" fmla="*/ 161 w 1193"/>
                <a:gd name="T49" fmla="*/ 94 h 1241"/>
                <a:gd name="T50" fmla="*/ 328 w 1193"/>
                <a:gd name="T51" fmla="*/ 32 h 1241"/>
                <a:gd name="T52" fmla="*/ 483 w 1193"/>
                <a:gd name="T53" fmla="*/ 3 h 1241"/>
                <a:gd name="T54" fmla="*/ 606 w 1193"/>
                <a:gd name="T55" fmla="*/ 2 h 1241"/>
                <a:gd name="T56" fmla="*/ 735 w 1193"/>
                <a:gd name="T57" fmla="*/ 23 h 1241"/>
                <a:gd name="T58" fmla="*/ 842 w 1193"/>
                <a:gd name="T59" fmla="*/ 67 h 1241"/>
                <a:gd name="T60" fmla="*/ 927 w 1193"/>
                <a:gd name="T61" fmla="*/ 134 h 1241"/>
                <a:gd name="T62" fmla="*/ 986 w 1193"/>
                <a:gd name="T63" fmla="*/ 224 h 1241"/>
                <a:gd name="T64" fmla="*/ 1024 w 1193"/>
                <a:gd name="T65" fmla="*/ 335 h 1241"/>
                <a:gd name="T66" fmla="*/ 1035 w 1193"/>
                <a:gd name="T67" fmla="*/ 467 h 1241"/>
                <a:gd name="T68" fmla="*/ 1043 w 1193"/>
                <a:gd name="T69" fmla="*/ 973 h 1241"/>
                <a:gd name="T70" fmla="*/ 1087 w 1193"/>
                <a:gd name="T71" fmla="*/ 992 h 1241"/>
                <a:gd name="T72" fmla="*/ 896 w 1193"/>
                <a:gd name="T73" fmla="*/ 1212 h 1241"/>
                <a:gd name="T74" fmla="*/ 822 w 1193"/>
                <a:gd name="T75" fmla="*/ 1193 h 1241"/>
                <a:gd name="T76" fmla="*/ 779 w 1193"/>
                <a:gd name="T77" fmla="*/ 1150 h 1241"/>
                <a:gd name="T78" fmla="*/ 764 w 1193"/>
                <a:gd name="T79" fmla="*/ 1087 h 1241"/>
                <a:gd name="T80" fmla="*/ 761 w 1193"/>
                <a:gd name="T81" fmla="*/ 1022 h 1241"/>
                <a:gd name="T82" fmla="*/ 689 w 1193"/>
                <a:gd name="T83" fmla="*/ 1117 h 1241"/>
                <a:gd name="T84" fmla="*/ 612 w 1193"/>
                <a:gd name="T85" fmla="*/ 1180 h 1241"/>
                <a:gd name="T86" fmla="*/ 504 w 1193"/>
                <a:gd name="T87" fmla="*/ 1227 h 1241"/>
                <a:gd name="T88" fmla="*/ 392 w 1193"/>
                <a:gd name="T89" fmla="*/ 1241 h 1241"/>
                <a:gd name="T90" fmla="*/ 259 w 1193"/>
                <a:gd name="T91" fmla="*/ 1223 h 1241"/>
                <a:gd name="T92" fmla="*/ 174 w 1193"/>
                <a:gd name="T93" fmla="*/ 1189 h 1241"/>
                <a:gd name="T94" fmla="*/ 113 w 1193"/>
                <a:gd name="T95" fmla="*/ 1148 h 1241"/>
                <a:gd name="T96" fmla="*/ 53 w 1193"/>
                <a:gd name="T97" fmla="*/ 1081 h 1241"/>
                <a:gd name="T98" fmla="*/ 16 w 1193"/>
                <a:gd name="T99" fmla="*/ 998 h 1241"/>
                <a:gd name="T100" fmla="*/ 0 w 1193"/>
                <a:gd name="T101" fmla="*/ 901 h 1241"/>
                <a:gd name="T102" fmla="*/ 7 w 1193"/>
                <a:gd name="T103" fmla="*/ 806 h 1241"/>
                <a:gd name="T104" fmla="*/ 53 w 1193"/>
                <a:gd name="T105" fmla="*/ 700 h 1241"/>
                <a:gd name="T106" fmla="*/ 125 w 1193"/>
                <a:gd name="T107" fmla="*/ 6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93" h="1241">
                  <a:moveTo>
                    <a:pt x="469" y="1020"/>
                  </a:moveTo>
                  <a:lnTo>
                    <a:pt x="469" y="1020"/>
                  </a:lnTo>
                  <a:lnTo>
                    <a:pt x="483" y="1020"/>
                  </a:lnTo>
                  <a:lnTo>
                    <a:pt x="497" y="1019"/>
                  </a:lnTo>
                  <a:lnTo>
                    <a:pt x="511" y="1016"/>
                  </a:lnTo>
                  <a:lnTo>
                    <a:pt x="524" y="1014"/>
                  </a:lnTo>
                  <a:lnTo>
                    <a:pt x="536" y="1010"/>
                  </a:lnTo>
                  <a:lnTo>
                    <a:pt x="549" y="1006"/>
                  </a:lnTo>
                  <a:lnTo>
                    <a:pt x="562" y="1001"/>
                  </a:lnTo>
                  <a:lnTo>
                    <a:pt x="574" y="996"/>
                  </a:lnTo>
                  <a:lnTo>
                    <a:pt x="586" y="988"/>
                  </a:lnTo>
                  <a:lnTo>
                    <a:pt x="597" y="981"/>
                  </a:lnTo>
                  <a:lnTo>
                    <a:pt x="608" y="973"/>
                  </a:lnTo>
                  <a:lnTo>
                    <a:pt x="620" y="964"/>
                  </a:lnTo>
                  <a:lnTo>
                    <a:pt x="641" y="944"/>
                  </a:lnTo>
                  <a:lnTo>
                    <a:pt x="661" y="920"/>
                  </a:lnTo>
                  <a:lnTo>
                    <a:pt x="661" y="920"/>
                  </a:lnTo>
                  <a:lnTo>
                    <a:pt x="680" y="895"/>
                  </a:lnTo>
                  <a:lnTo>
                    <a:pt x="697" y="868"/>
                  </a:lnTo>
                  <a:lnTo>
                    <a:pt x="711" y="842"/>
                  </a:lnTo>
                  <a:lnTo>
                    <a:pt x="722" y="814"/>
                  </a:lnTo>
                  <a:lnTo>
                    <a:pt x="731" y="786"/>
                  </a:lnTo>
                  <a:lnTo>
                    <a:pt x="737" y="757"/>
                  </a:lnTo>
                  <a:lnTo>
                    <a:pt x="742" y="729"/>
                  </a:lnTo>
                  <a:lnTo>
                    <a:pt x="744" y="699"/>
                  </a:lnTo>
                  <a:lnTo>
                    <a:pt x="744" y="660"/>
                  </a:lnTo>
                  <a:lnTo>
                    <a:pt x="694" y="660"/>
                  </a:lnTo>
                  <a:lnTo>
                    <a:pt x="694" y="660"/>
                  </a:lnTo>
                  <a:lnTo>
                    <a:pt x="665" y="660"/>
                  </a:lnTo>
                  <a:lnTo>
                    <a:pt x="637" y="661"/>
                  </a:lnTo>
                  <a:lnTo>
                    <a:pt x="610" y="664"/>
                  </a:lnTo>
                  <a:lnTo>
                    <a:pt x="581" y="666"/>
                  </a:lnTo>
                  <a:lnTo>
                    <a:pt x="550" y="671"/>
                  </a:lnTo>
                  <a:lnTo>
                    <a:pt x="520" y="676"/>
                  </a:lnTo>
                  <a:lnTo>
                    <a:pt x="487" y="684"/>
                  </a:lnTo>
                  <a:lnTo>
                    <a:pt x="453" y="693"/>
                  </a:lnTo>
                  <a:lnTo>
                    <a:pt x="453" y="693"/>
                  </a:lnTo>
                  <a:lnTo>
                    <a:pt x="435" y="697"/>
                  </a:lnTo>
                  <a:lnTo>
                    <a:pt x="419" y="702"/>
                  </a:lnTo>
                  <a:lnTo>
                    <a:pt x="404" y="708"/>
                  </a:lnTo>
                  <a:lnTo>
                    <a:pt x="389" y="715"/>
                  </a:lnTo>
                  <a:lnTo>
                    <a:pt x="375" y="723"/>
                  </a:lnTo>
                  <a:lnTo>
                    <a:pt x="362" y="732"/>
                  </a:lnTo>
                  <a:lnTo>
                    <a:pt x="351" y="741"/>
                  </a:lnTo>
                  <a:lnTo>
                    <a:pt x="339" y="751"/>
                  </a:lnTo>
                  <a:lnTo>
                    <a:pt x="331" y="762"/>
                  </a:lnTo>
                  <a:lnTo>
                    <a:pt x="322" y="774"/>
                  </a:lnTo>
                  <a:lnTo>
                    <a:pt x="314" y="786"/>
                  </a:lnTo>
                  <a:lnTo>
                    <a:pt x="308" y="799"/>
                  </a:lnTo>
                  <a:lnTo>
                    <a:pt x="304" y="813"/>
                  </a:lnTo>
                  <a:lnTo>
                    <a:pt x="300" y="827"/>
                  </a:lnTo>
                  <a:lnTo>
                    <a:pt x="298" y="842"/>
                  </a:lnTo>
                  <a:lnTo>
                    <a:pt x="296" y="857"/>
                  </a:lnTo>
                  <a:lnTo>
                    <a:pt x="296" y="857"/>
                  </a:lnTo>
                  <a:lnTo>
                    <a:pt x="298" y="875"/>
                  </a:lnTo>
                  <a:lnTo>
                    <a:pt x="300" y="891"/>
                  </a:lnTo>
                  <a:lnTo>
                    <a:pt x="304" y="908"/>
                  </a:lnTo>
                  <a:lnTo>
                    <a:pt x="309" y="923"/>
                  </a:lnTo>
                  <a:lnTo>
                    <a:pt x="315" y="937"/>
                  </a:lnTo>
                  <a:lnTo>
                    <a:pt x="324" y="949"/>
                  </a:lnTo>
                  <a:lnTo>
                    <a:pt x="333" y="962"/>
                  </a:lnTo>
                  <a:lnTo>
                    <a:pt x="343" y="973"/>
                  </a:lnTo>
                  <a:lnTo>
                    <a:pt x="356" y="983"/>
                  </a:lnTo>
                  <a:lnTo>
                    <a:pt x="368" y="993"/>
                  </a:lnTo>
                  <a:lnTo>
                    <a:pt x="382" y="1001"/>
                  </a:lnTo>
                  <a:lnTo>
                    <a:pt x="397" y="1007"/>
                  </a:lnTo>
                  <a:lnTo>
                    <a:pt x="414" y="1012"/>
                  </a:lnTo>
                  <a:lnTo>
                    <a:pt x="432" y="1017"/>
                  </a:lnTo>
                  <a:lnTo>
                    <a:pt x="449" y="1019"/>
                  </a:lnTo>
                  <a:lnTo>
                    <a:pt x="469" y="1020"/>
                  </a:lnTo>
                  <a:close/>
                  <a:moveTo>
                    <a:pt x="176" y="583"/>
                  </a:moveTo>
                  <a:lnTo>
                    <a:pt x="176" y="583"/>
                  </a:lnTo>
                  <a:lnTo>
                    <a:pt x="195" y="573"/>
                  </a:lnTo>
                  <a:lnTo>
                    <a:pt x="214" y="564"/>
                  </a:lnTo>
                  <a:lnTo>
                    <a:pt x="235" y="555"/>
                  </a:lnTo>
                  <a:lnTo>
                    <a:pt x="256" y="546"/>
                  </a:lnTo>
                  <a:lnTo>
                    <a:pt x="279" y="539"/>
                  </a:lnTo>
                  <a:lnTo>
                    <a:pt x="301" y="531"/>
                  </a:lnTo>
                  <a:lnTo>
                    <a:pt x="351" y="518"/>
                  </a:lnTo>
                  <a:lnTo>
                    <a:pt x="351" y="518"/>
                  </a:lnTo>
                  <a:lnTo>
                    <a:pt x="397" y="507"/>
                  </a:lnTo>
                  <a:lnTo>
                    <a:pt x="442" y="498"/>
                  </a:lnTo>
                  <a:lnTo>
                    <a:pt x="483" y="491"/>
                  </a:lnTo>
                  <a:lnTo>
                    <a:pt x="523" y="487"/>
                  </a:lnTo>
                  <a:lnTo>
                    <a:pt x="559" y="483"/>
                  </a:lnTo>
                  <a:lnTo>
                    <a:pt x="596" y="482"/>
                  </a:lnTo>
                  <a:lnTo>
                    <a:pt x="667" y="480"/>
                  </a:lnTo>
                  <a:lnTo>
                    <a:pt x="741" y="480"/>
                  </a:lnTo>
                  <a:lnTo>
                    <a:pt x="741" y="441"/>
                  </a:lnTo>
                  <a:lnTo>
                    <a:pt x="741" y="441"/>
                  </a:lnTo>
                  <a:lnTo>
                    <a:pt x="740" y="416"/>
                  </a:lnTo>
                  <a:lnTo>
                    <a:pt x="737" y="393"/>
                  </a:lnTo>
                  <a:lnTo>
                    <a:pt x="733" y="372"/>
                  </a:lnTo>
                  <a:lnTo>
                    <a:pt x="727" y="352"/>
                  </a:lnTo>
                  <a:lnTo>
                    <a:pt x="720" y="334"/>
                  </a:lnTo>
                  <a:lnTo>
                    <a:pt x="711" y="316"/>
                  </a:lnTo>
                  <a:lnTo>
                    <a:pt x="699" y="301"/>
                  </a:lnTo>
                  <a:lnTo>
                    <a:pt x="687" y="288"/>
                  </a:lnTo>
                  <a:lnTo>
                    <a:pt x="672" y="276"/>
                  </a:lnTo>
                  <a:lnTo>
                    <a:pt x="655" y="266"/>
                  </a:lnTo>
                  <a:lnTo>
                    <a:pt x="637" y="257"/>
                  </a:lnTo>
                  <a:lnTo>
                    <a:pt x="619" y="249"/>
                  </a:lnTo>
                  <a:lnTo>
                    <a:pt x="597" y="244"/>
                  </a:lnTo>
                  <a:lnTo>
                    <a:pt x="574" y="240"/>
                  </a:lnTo>
                  <a:lnTo>
                    <a:pt x="549" y="238"/>
                  </a:lnTo>
                  <a:lnTo>
                    <a:pt x="523" y="237"/>
                  </a:lnTo>
                  <a:lnTo>
                    <a:pt x="523" y="237"/>
                  </a:lnTo>
                  <a:lnTo>
                    <a:pt x="502" y="238"/>
                  </a:lnTo>
                  <a:lnTo>
                    <a:pt x="482" y="239"/>
                  </a:lnTo>
                  <a:lnTo>
                    <a:pt x="462" y="242"/>
                  </a:lnTo>
                  <a:lnTo>
                    <a:pt x="440" y="245"/>
                  </a:lnTo>
                  <a:lnTo>
                    <a:pt x="400" y="254"/>
                  </a:lnTo>
                  <a:lnTo>
                    <a:pt x="360" y="264"/>
                  </a:lnTo>
                  <a:lnTo>
                    <a:pt x="322" y="278"/>
                  </a:lnTo>
                  <a:lnTo>
                    <a:pt x="288" y="292"/>
                  </a:lnTo>
                  <a:lnTo>
                    <a:pt x="257" y="306"/>
                  </a:lnTo>
                  <a:lnTo>
                    <a:pt x="232" y="321"/>
                  </a:lnTo>
                  <a:lnTo>
                    <a:pt x="188" y="350"/>
                  </a:lnTo>
                  <a:lnTo>
                    <a:pt x="79" y="147"/>
                  </a:lnTo>
                  <a:lnTo>
                    <a:pt x="79" y="147"/>
                  </a:lnTo>
                  <a:lnTo>
                    <a:pt x="91" y="138"/>
                  </a:lnTo>
                  <a:lnTo>
                    <a:pt x="103" y="128"/>
                  </a:lnTo>
                  <a:lnTo>
                    <a:pt x="137" y="106"/>
                  </a:lnTo>
                  <a:lnTo>
                    <a:pt x="137" y="106"/>
                  </a:lnTo>
                  <a:lnTo>
                    <a:pt x="161" y="94"/>
                  </a:lnTo>
                  <a:lnTo>
                    <a:pt x="195" y="77"/>
                  </a:lnTo>
                  <a:lnTo>
                    <a:pt x="241" y="61"/>
                  </a:lnTo>
                  <a:lnTo>
                    <a:pt x="296" y="42"/>
                  </a:lnTo>
                  <a:lnTo>
                    <a:pt x="296" y="42"/>
                  </a:lnTo>
                  <a:lnTo>
                    <a:pt x="328" y="32"/>
                  </a:lnTo>
                  <a:lnTo>
                    <a:pt x="358" y="23"/>
                  </a:lnTo>
                  <a:lnTo>
                    <a:pt x="390" y="17"/>
                  </a:lnTo>
                  <a:lnTo>
                    <a:pt x="420" y="10"/>
                  </a:lnTo>
                  <a:lnTo>
                    <a:pt x="452" y="5"/>
                  </a:lnTo>
                  <a:lnTo>
                    <a:pt x="483" y="3"/>
                  </a:lnTo>
                  <a:lnTo>
                    <a:pt x="516" y="0"/>
                  </a:lnTo>
                  <a:lnTo>
                    <a:pt x="548" y="0"/>
                  </a:lnTo>
                  <a:lnTo>
                    <a:pt x="548" y="0"/>
                  </a:lnTo>
                  <a:lnTo>
                    <a:pt x="577" y="0"/>
                  </a:lnTo>
                  <a:lnTo>
                    <a:pt x="606" y="2"/>
                  </a:lnTo>
                  <a:lnTo>
                    <a:pt x="634" y="4"/>
                  </a:lnTo>
                  <a:lnTo>
                    <a:pt x="660" y="8"/>
                  </a:lnTo>
                  <a:lnTo>
                    <a:pt x="685" y="12"/>
                  </a:lnTo>
                  <a:lnTo>
                    <a:pt x="711" y="17"/>
                  </a:lnTo>
                  <a:lnTo>
                    <a:pt x="735" y="23"/>
                  </a:lnTo>
                  <a:lnTo>
                    <a:pt x="759" y="31"/>
                  </a:lnTo>
                  <a:lnTo>
                    <a:pt x="780" y="38"/>
                  </a:lnTo>
                  <a:lnTo>
                    <a:pt x="802" y="47"/>
                  </a:lnTo>
                  <a:lnTo>
                    <a:pt x="822" y="57"/>
                  </a:lnTo>
                  <a:lnTo>
                    <a:pt x="842" y="67"/>
                  </a:lnTo>
                  <a:lnTo>
                    <a:pt x="861" y="79"/>
                  </a:lnTo>
                  <a:lnTo>
                    <a:pt x="879" y="91"/>
                  </a:lnTo>
                  <a:lnTo>
                    <a:pt x="895" y="105"/>
                  </a:lnTo>
                  <a:lnTo>
                    <a:pt x="912" y="119"/>
                  </a:lnTo>
                  <a:lnTo>
                    <a:pt x="927" y="134"/>
                  </a:lnTo>
                  <a:lnTo>
                    <a:pt x="941" y="151"/>
                  </a:lnTo>
                  <a:lnTo>
                    <a:pt x="953" y="167"/>
                  </a:lnTo>
                  <a:lnTo>
                    <a:pt x="966" y="186"/>
                  </a:lnTo>
                  <a:lnTo>
                    <a:pt x="976" y="204"/>
                  </a:lnTo>
                  <a:lnTo>
                    <a:pt x="986" y="224"/>
                  </a:lnTo>
                  <a:lnTo>
                    <a:pt x="996" y="244"/>
                  </a:lnTo>
                  <a:lnTo>
                    <a:pt x="1004" y="266"/>
                  </a:lnTo>
                  <a:lnTo>
                    <a:pt x="1011" y="288"/>
                  </a:lnTo>
                  <a:lnTo>
                    <a:pt x="1018" y="311"/>
                  </a:lnTo>
                  <a:lnTo>
                    <a:pt x="1024" y="335"/>
                  </a:lnTo>
                  <a:lnTo>
                    <a:pt x="1028" y="359"/>
                  </a:lnTo>
                  <a:lnTo>
                    <a:pt x="1032" y="386"/>
                  </a:lnTo>
                  <a:lnTo>
                    <a:pt x="1034" y="412"/>
                  </a:lnTo>
                  <a:lnTo>
                    <a:pt x="1035" y="439"/>
                  </a:lnTo>
                  <a:lnTo>
                    <a:pt x="1035" y="467"/>
                  </a:lnTo>
                  <a:lnTo>
                    <a:pt x="1035" y="942"/>
                  </a:lnTo>
                  <a:lnTo>
                    <a:pt x="1035" y="942"/>
                  </a:lnTo>
                  <a:lnTo>
                    <a:pt x="1037" y="953"/>
                  </a:lnTo>
                  <a:lnTo>
                    <a:pt x="1039" y="964"/>
                  </a:lnTo>
                  <a:lnTo>
                    <a:pt x="1043" y="973"/>
                  </a:lnTo>
                  <a:lnTo>
                    <a:pt x="1048" y="980"/>
                  </a:lnTo>
                  <a:lnTo>
                    <a:pt x="1056" y="986"/>
                  </a:lnTo>
                  <a:lnTo>
                    <a:pt x="1064" y="990"/>
                  </a:lnTo>
                  <a:lnTo>
                    <a:pt x="1074" y="991"/>
                  </a:lnTo>
                  <a:lnTo>
                    <a:pt x="1087" y="992"/>
                  </a:lnTo>
                  <a:lnTo>
                    <a:pt x="1193" y="992"/>
                  </a:lnTo>
                  <a:lnTo>
                    <a:pt x="1193" y="1213"/>
                  </a:lnTo>
                  <a:lnTo>
                    <a:pt x="915" y="1213"/>
                  </a:lnTo>
                  <a:lnTo>
                    <a:pt x="915" y="1213"/>
                  </a:lnTo>
                  <a:lnTo>
                    <a:pt x="896" y="1212"/>
                  </a:lnTo>
                  <a:lnTo>
                    <a:pt x="879" y="1211"/>
                  </a:lnTo>
                  <a:lnTo>
                    <a:pt x="864" y="1208"/>
                  </a:lnTo>
                  <a:lnTo>
                    <a:pt x="848" y="1204"/>
                  </a:lnTo>
                  <a:lnTo>
                    <a:pt x="834" y="1199"/>
                  </a:lnTo>
                  <a:lnTo>
                    <a:pt x="822" y="1193"/>
                  </a:lnTo>
                  <a:lnTo>
                    <a:pt x="810" y="1185"/>
                  </a:lnTo>
                  <a:lnTo>
                    <a:pt x="802" y="1178"/>
                  </a:lnTo>
                  <a:lnTo>
                    <a:pt x="793" y="1169"/>
                  </a:lnTo>
                  <a:lnTo>
                    <a:pt x="785" y="1160"/>
                  </a:lnTo>
                  <a:lnTo>
                    <a:pt x="779" y="1150"/>
                  </a:lnTo>
                  <a:lnTo>
                    <a:pt x="773" y="1139"/>
                  </a:lnTo>
                  <a:lnTo>
                    <a:pt x="769" y="1126"/>
                  </a:lnTo>
                  <a:lnTo>
                    <a:pt x="766" y="1115"/>
                  </a:lnTo>
                  <a:lnTo>
                    <a:pt x="765" y="1101"/>
                  </a:lnTo>
                  <a:lnTo>
                    <a:pt x="764" y="1087"/>
                  </a:lnTo>
                  <a:lnTo>
                    <a:pt x="764" y="1073"/>
                  </a:lnTo>
                  <a:lnTo>
                    <a:pt x="771" y="1014"/>
                  </a:lnTo>
                  <a:lnTo>
                    <a:pt x="766" y="1014"/>
                  </a:lnTo>
                  <a:lnTo>
                    <a:pt x="766" y="1014"/>
                  </a:lnTo>
                  <a:lnTo>
                    <a:pt x="761" y="1022"/>
                  </a:lnTo>
                  <a:lnTo>
                    <a:pt x="754" y="1036"/>
                  </a:lnTo>
                  <a:lnTo>
                    <a:pt x="738" y="1059"/>
                  </a:lnTo>
                  <a:lnTo>
                    <a:pt x="713" y="1092"/>
                  </a:lnTo>
                  <a:lnTo>
                    <a:pt x="713" y="1092"/>
                  </a:lnTo>
                  <a:lnTo>
                    <a:pt x="689" y="1117"/>
                  </a:lnTo>
                  <a:lnTo>
                    <a:pt x="677" y="1131"/>
                  </a:lnTo>
                  <a:lnTo>
                    <a:pt x="663" y="1144"/>
                  </a:lnTo>
                  <a:lnTo>
                    <a:pt x="648" y="1156"/>
                  </a:lnTo>
                  <a:lnTo>
                    <a:pt x="630" y="1169"/>
                  </a:lnTo>
                  <a:lnTo>
                    <a:pt x="612" y="1180"/>
                  </a:lnTo>
                  <a:lnTo>
                    <a:pt x="593" y="1192"/>
                  </a:lnTo>
                  <a:lnTo>
                    <a:pt x="573" y="1202"/>
                  </a:lnTo>
                  <a:lnTo>
                    <a:pt x="552" y="1212"/>
                  </a:lnTo>
                  <a:lnTo>
                    <a:pt x="529" y="1220"/>
                  </a:lnTo>
                  <a:lnTo>
                    <a:pt x="504" y="1227"/>
                  </a:lnTo>
                  <a:lnTo>
                    <a:pt x="478" y="1233"/>
                  </a:lnTo>
                  <a:lnTo>
                    <a:pt x="451" y="1237"/>
                  </a:lnTo>
                  <a:lnTo>
                    <a:pt x="423" y="1240"/>
                  </a:lnTo>
                  <a:lnTo>
                    <a:pt x="392" y="1241"/>
                  </a:lnTo>
                  <a:lnTo>
                    <a:pt x="392" y="1241"/>
                  </a:lnTo>
                  <a:lnTo>
                    <a:pt x="352" y="1240"/>
                  </a:lnTo>
                  <a:lnTo>
                    <a:pt x="313" y="1235"/>
                  </a:lnTo>
                  <a:lnTo>
                    <a:pt x="295" y="1232"/>
                  </a:lnTo>
                  <a:lnTo>
                    <a:pt x="276" y="1228"/>
                  </a:lnTo>
                  <a:lnTo>
                    <a:pt x="259" y="1223"/>
                  </a:lnTo>
                  <a:lnTo>
                    <a:pt x="241" y="1218"/>
                  </a:lnTo>
                  <a:lnTo>
                    <a:pt x="223" y="1212"/>
                  </a:lnTo>
                  <a:lnTo>
                    <a:pt x="207" y="1204"/>
                  </a:lnTo>
                  <a:lnTo>
                    <a:pt x="190" y="1197"/>
                  </a:lnTo>
                  <a:lnTo>
                    <a:pt x="174" y="1189"/>
                  </a:lnTo>
                  <a:lnTo>
                    <a:pt x="159" y="1179"/>
                  </a:lnTo>
                  <a:lnTo>
                    <a:pt x="144" y="1170"/>
                  </a:lnTo>
                  <a:lnTo>
                    <a:pt x="128" y="1159"/>
                  </a:lnTo>
                  <a:lnTo>
                    <a:pt x="113" y="1148"/>
                  </a:lnTo>
                  <a:lnTo>
                    <a:pt x="113" y="1148"/>
                  </a:lnTo>
                  <a:lnTo>
                    <a:pt x="99" y="1136"/>
                  </a:lnTo>
                  <a:lnTo>
                    <a:pt x="87" y="1124"/>
                  </a:lnTo>
                  <a:lnTo>
                    <a:pt x="74" y="1110"/>
                  </a:lnTo>
                  <a:lnTo>
                    <a:pt x="63" y="1096"/>
                  </a:lnTo>
                  <a:lnTo>
                    <a:pt x="53" y="1081"/>
                  </a:lnTo>
                  <a:lnTo>
                    <a:pt x="44" y="1065"/>
                  </a:lnTo>
                  <a:lnTo>
                    <a:pt x="35" y="1050"/>
                  </a:lnTo>
                  <a:lnTo>
                    <a:pt x="27" y="1034"/>
                  </a:lnTo>
                  <a:lnTo>
                    <a:pt x="21" y="1016"/>
                  </a:lnTo>
                  <a:lnTo>
                    <a:pt x="16" y="998"/>
                  </a:lnTo>
                  <a:lnTo>
                    <a:pt x="11" y="981"/>
                  </a:lnTo>
                  <a:lnTo>
                    <a:pt x="7" y="962"/>
                  </a:lnTo>
                  <a:lnTo>
                    <a:pt x="3" y="942"/>
                  </a:lnTo>
                  <a:lnTo>
                    <a:pt x="1" y="923"/>
                  </a:lnTo>
                  <a:lnTo>
                    <a:pt x="0" y="901"/>
                  </a:lnTo>
                  <a:lnTo>
                    <a:pt x="0" y="881"/>
                  </a:lnTo>
                  <a:lnTo>
                    <a:pt x="0" y="881"/>
                  </a:lnTo>
                  <a:lnTo>
                    <a:pt x="1" y="856"/>
                  </a:lnTo>
                  <a:lnTo>
                    <a:pt x="3" y="830"/>
                  </a:lnTo>
                  <a:lnTo>
                    <a:pt x="7" y="806"/>
                  </a:lnTo>
                  <a:lnTo>
                    <a:pt x="13" y="784"/>
                  </a:lnTo>
                  <a:lnTo>
                    <a:pt x="21" y="762"/>
                  </a:lnTo>
                  <a:lnTo>
                    <a:pt x="30" y="741"/>
                  </a:lnTo>
                  <a:lnTo>
                    <a:pt x="41" y="721"/>
                  </a:lnTo>
                  <a:lnTo>
                    <a:pt x="53" y="700"/>
                  </a:lnTo>
                  <a:lnTo>
                    <a:pt x="65" y="683"/>
                  </a:lnTo>
                  <a:lnTo>
                    <a:pt x="78" y="665"/>
                  </a:lnTo>
                  <a:lnTo>
                    <a:pt x="93" y="649"/>
                  </a:lnTo>
                  <a:lnTo>
                    <a:pt x="108" y="633"/>
                  </a:lnTo>
                  <a:lnTo>
                    <a:pt x="125" y="618"/>
                  </a:lnTo>
                  <a:lnTo>
                    <a:pt x="141" y="606"/>
                  </a:lnTo>
                  <a:lnTo>
                    <a:pt x="159" y="594"/>
                  </a:lnTo>
                  <a:lnTo>
                    <a:pt x="176" y="5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11"/>
            <p:cNvSpPr>
              <a:spLocks/>
            </p:cNvSpPr>
            <p:nvPr userDrawn="1"/>
          </p:nvSpPr>
          <p:spPr bwMode="auto">
            <a:xfrm>
              <a:off x="2648" y="2053"/>
              <a:ext cx="363" cy="304"/>
            </a:xfrm>
            <a:custGeom>
              <a:avLst/>
              <a:gdLst>
                <a:gd name="T0" fmla="*/ 0 w 1452"/>
                <a:gd name="T1" fmla="*/ 0 h 1213"/>
                <a:gd name="T2" fmla="*/ 479 w 1452"/>
                <a:gd name="T3" fmla="*/ 711 h 1213"/>
                <a:gd name="T4" fmla="*/ 484 w 1452"/>
                <a:gd name="T5" fmla="*/ 791 h 1213"/>
                <a:gd name="T6" fmla="*/ 500 w 1452"/>
                <a:gd name="T7" fmla="*/ 856 h 1213"/>
                <a:gd name="T8" fmla="*/ 531 w 1452"/>
                <a:gd name="T9" fmla="*/ 904 h 1213"/>
                <a:gd name="T10" fmla="*/ 576 w 1452"/>
                <a:gd name="T11" fmla="*/ 935 h 1213"/>
                <a:gd name="T12" fmla="*/ 639 w 1452"/>
                <a:gd name="T13" fmla="*/ 949 h 1213"/>
                <a:gd name="T14" fmla="*/ 682 w 1452"/>
                <a:gd name="T15" fmla="*/ 950 h 1213"/>
                <a:gd name="T16" fmla="*/ 734 w 1452"/>
                <a:gd name="T17" fmla="*/ 943 h 1213"/>
                <a:gd name="T18" fmla="*/ 782 w 1452"/>
                <a:gd name="T19" fmla="*/ 926 h 1213"/>
                <a:gd name="T20" fmla="*/ 825 w 1452"/>
                <a:gd name="T21" fmla="*/ 901 h 1213"/>
                <a:gd name="T22" fmla="*/ 865 w 1452"/>
                <a:gd name="T23" fmla="*/ 867 h 1213"/>
                <a:gd name="T24" fmla="*/ 901 w 1452"/>
                <a:gd name="T25" fmla="*/ 825 h 1213"/>
                <a:gd name="T26" fmla="*/ 932 w 1452"/>
                <a:gd name="T27" fmla="*/ 775 h 1213"/>
                <a:gd name="T28" fmla="*/ 956 w 1452"/>
                <a:gd name="T29" fmla="*/ 723 h 1213"/>
                <a:gd name="T30" fmla="*/ 974 w 1452"/>
                <a:gd name="T31" fmla="*/ 667 h 1213"/>
                <a:gd name="T32" fmla="*/ 987 w 1452"/>
                <a:gd name="T33" fmla="*/ 609 h 1213"/>
                <a:gd name="T34" fmla="*/ 992 w 1452"/>
                <a:gd name="T35" fmla="*/ 221 h 1213"/>
                <a:gd name="T36" fmla="*/ 1287 w 1452"/>
                <a:gd name="T37" fmla="*/ 0 h 1213"/>
                <a:gd name="T38" fmla="*/ 1287 w 1452"/>
                <a:gd name="T39" fmla="*/ 928 h 1213"/>
                <a:gd name="T40" fmla="*/ 1299 w 1452"/>
                <a:gd name="T41" fmla="*/ 954 h 1213"/>
                <a:gd name="T42" fmla="*/ 1325 w 1452"/>
                <a:gd name="T43" fmla="*/ 965 h 1213"/>
                <a:gd name="T44" fmla="*/ 1452 w 1452"/>
                <a:gd name="T45" fmla="*/ 1185 h 1213"/>
                <a:gd name="T46" fmla="*/ 1141 w 1452"/>
                <a:gd name="T47" fmla="*/ 1184 h 1213"/>
                <a:gd name="T48" fmla="*/ 1092 w 1452"/>
                <a:gd name="T49" fmla="*/ 1176 h 1213"/>
                <a:gd name="T50" fmla="*/ 1054 w 1452"/>
                <a:gd name="T51" fmla="*/ 1160 h 1213"/>
                <a:gd name="T52" fmla="*/ 1027 w 1452"/>
                <a:gd name="T53" fmla="*/ 1133 h 1213"/>
                <a:gd name="T54" fmla="*/ 1011 w 1452"/>
                <a:gd name="T55" fmla="*/ 1098 h 1213"/>
                <a:gd name="T56" fmla="*/ 1006 w 1452"/>
                <a:gd name="T57" fmla="*/ 1053 h 1213"/>
                <a:gd name="T58" fmla="*/ 1003 w 1452"/>
                <a:gd name="T59" fmla="*/ 953 h 1213"/>
                <a:gd name="T60" fmla="*/ 992 w 1452"/>
                <a:gd name="T61" fmla="*/ 979 h 1213"/>
                <a:gd name="T62" fmla="*/ 956 w 1452"/>
                <a:gd name="T63" fmla="*/ 1030 h 1213"/>
                <a:gd name="T64" fmla="*/ 895 w 1452"/>
                <a:gd name="T65" fmla="*/ 1097 h 1213"/>
                <a:gd name="T66" fmla="*/ 867 w 1452"/>
                <a:gd name="T67" fmla="*/ 1121 h 1213"/>
                <a:gd name="T68" fmla="*/ 819 w 1452"/>
                <a:gd name="T69" fmla="*/ 1152 h 1213"/>
                <a:gd name="T70" fmla="*/ 759 w 1452"/>
                <a:gd name="T71" fmla="*/ 1179 h 1213"/>
                <a:gd name="T72" fmla="*/ 694 w 1452"/>
                <a:gd name="T73" fmla="*/ 1199 h 1213"/>
                <a:gd name="T74" fmla="*/ 622 w 1452"/>
                <a:gd name="T75" fmla="*/ 1211 h 1213"/>
                <a:gd name="T76" fmla="*/ 571 w 1452"/>
                <a:gd name="T77" fmla="*/ 1213 h 1213"/>
                <a:gd name="T78" fmla="*/ 502 w 1452"/>
                <a:gd name="T79" fmla="*/ 1209 h 1213"/>
                <a:gd name="T80" fmla="*/ 440 w 1452"/>
                <a:gd name="T81" fmla="*/ 1197 h 1213"/>
                <a:gd name="T82" fmla="*/ 384 w 1452"/>
                <a:gd name="T83" fmla="*/ 1178 h 1213"/>
                <a:gd name="T84" fmla="*/ 335 w 1452"/>
                <a:gd name="T85" fmla="*/ 1150 h 1213"/>
                <a:gd name="T86" fmla="*/ 293 w 1452"/>
                <a:gd name="T87" fmla="*/ 1113 h 1213"/>
                <a:gd name="T88" fmla="*/ 258 w 1452"/>
                <a:gd name="T89" fmla="*/ 1070 h 1213"/>
                <a:gd name="T90" fmla="*/ 229 w 1452"/>
                <a:gd name="T91" fmla="*/ 1019 h 1213"/>
                <a:gd name="T92" fmla="*/ 207 w 1452"/>
                <a:gd name="T93" fmla="*/ 959 h 1213"/>
                <a:gd name="T94" fmla="*/ 194 w 1452"/>
                <a:gd name="T95" fmla="*/ 892 h 1213"/>
                <a:gd name="T96" fmla="*/ 185 w 1452"/>
                <a:gd name="T97" fmla="*/ 816 h 1213"/>
                <a:gd name="T98" fmla="*/ 183 w 1452"/>
                <a:gd name="T99" fmla="*/ 221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52" h="1213">
                  <a:moveTo>
                    <a:pt x="183" y="221"/>
                  </a:moveTo>
                  <a:lnTo>
                    <a:pt x="0" y="221"/>
                  </a:lnTo>
                  <a:lnTo>
                    <a:pt x="0" y="0"/>
                  </a:lnTo>
                  <a:lnTo>
                    <a:pt x="479" y="0"/>
                  </a:lnTo>
                  <a:lnTo>
                    <a:pt x="479" y="711"/>
                  </a:lnTo>
                  <a:lnTo>
                    <a:pt x="479" y="711"/>
                  </a:lnTo>
                  <a:lnTo>
                    <a:pt x="479" y="739"/>
                  </a:lnTo>
                  <a:lnTo>
                    <a:pt x="480" y="766"/>
                  </a:lnTo>
                  <a:lnTo>
                    <a:pt x="484" y="791"/>
                  </a:lnTo>
                  <a:lnTo>
                    <a:pt x="488" y="814"/>
                  </a:lnTo>
                  <a:lnTo>
                    <a:pt x="494" y="835"/>
                  </a:lnTo>
                  <a:lnTo>
                    <a:pt x="500" y="856"/>
                  </a:lnTo>
                  <a:lnTo>
                    <a:pt x="509" y="873"/>
                  </a:lnTo>
                  <a:lnTo>
                    <a:pt x="519" y="890"/>
                  </a:lnTo>
                  <a:lnTo>
                    <a:pt x="531" y="904"/>
                  </a:lnTo>
                  <a:lnTo>
                    <a:pt x="545" y="916"/>
                  </a:lnTo>
                  <a:lnTo>
                    <a:pt x="560" y="926"/>
                  </a:lnTo>
                  <a:lnTo>
                    <a:pt x="576" y="935"/>
                  </a:lnTo>
                  <a:lnTo>
                    <a:pt x="595" y="941"/>
                  </a:lnTo>
                  <a:lnTo>
                    <a:pt x="617" y="946"/>
                  </a:lnTo>
                  <a:lnTo>
                    <a:pt x="639" y="949"/>
                  </a:lnTo>
                  <a:lnTo>
                    <a:pt x="665" y="950"/>
                  </a:lnTo>
                  <a:lnTo>
                    <a:pt x="665" y="950"/>
                  </a:lnTo>
                  <a:lnTo>
                    <a:pt x="682" y="950"/>
                  </a:lnTo>
                  <a:lnTo>
                    <a:pt x="700" y="949"/>
                  </a:lnTo>
                  <a:lnTo>
                    <a:pt x="718" y="946"/>
                  </a:lnTo>
                  <a:lnTo>
                    <a:pt x="734" y="943"/>
                  </a:lnTo>
                  <a:lnTo>
                    <a:pt x="751" y="938"/>
                  </a:lnTo>
                  <a:lnTo>
                    <a:pt x="766" y="933"/>
                  </a:lnTo>
                  <a:lnTo>
                    <a:pt x="782" y="926"/>
                  </a:lnTo>
                  <a:lnTo>
                    <a:pt x="797" y="919"/>
                  </a:lnTo>
                  <a:lnTo>
                    <a:pt x="811" y="911"/>
                  </a:lnTo>
                  <a:lnTo>
                    <a:pt x="825" y="901"/>
                  </a:lnTo>
                  <a:lnTo>
                    <a:pt x="839" y="891"/>
                  </a:lnTo>
                  <a:lnTo>
                    <a:pt x="853" y="880"/>
                  </a:lnTo>
                  <a:lnTo>
                    <a:pt x="865" y="867"/>
                  </a:lnTo>
                  <a:lnTo>
                    <a:pt x="878" y="854"/>
                  </a:lnTo>
                  <a:lnTo>
                    <a:pt x="889" y="840"/>
                  </a:lnTo>
                  <a:lnTo>
                    <a:pt x="901" y="825"/>
                  </a:lnTo>
                  <a:lnTo>
                    <a:pt x="901" y="825"/>
                  </a:lnTo>
                  <a:lnTo>
                    <a:pt x="922" y="792"/>
                  </a:lnTo>
                  <a:lnTo>
                    <a:pt x="932" y="775"/>
                  </a:lnTo>
                  <a:lnTo>
                    <a:pt x="941" y="758"/>
                  </a:lnTo>
                  <a:lnTo>
                    <a:pt x="949" y="741"/>
                  </a:lnTo>
                  <a:lnTo>
                    <a:pt x="956" y="723"/>
                  </a:lnTo>
                  <a:lnTo>
                    <a:pt x="963" y="705"/>
                  </a:lnTo>
                  <a:lnTo>
                    <a:pt x="969" y="686"/>
                  </a:lnTo>
                  <a:lnTo>
                    <a:pt x="974" y="667"/>
                  </a:lnTo>
                  <a:lnTo>
                    <a:pt x="979" y="648"/>
                  </a:lnTo>
                  <a:lnTo>
                    <a:pt x="983" y="629"/>
                  </a:lnTo>
                  <a:lnTo>
                    <a:pt x="987" y="609"/>
                  </a:lnTo>
                  <a:lnTo>
                    <a:pt x="991" y="569"/>
                  </a:lnTo>
                  <a:lnTo>
                    <a:pt x="992" y="527"/>
                  </a:lnTo>
                  <a:lnTo>
                    <a:pt x="992" y="221"/>
                  </a:lnTo>
                  <a:lnTo>
                    <a:pt x="811" y="221"/>
                  </a:lnTo>
                  <a:lnTo>
                    <a:pt x="811" y="0"/>
                  </a:lnTo>
                  <a:lnTo>
                    <a:pt x="1287" y="0"/>
                  </a:lnTo>
                  <a:lnTo>
                    <a:pt x="1287" y="915"/>
                  </a:lnTo>
                  <a:lnTo>
                    <a:pt x="1287" y="915"/>
                  </a:lnTo>
                  <a:lnTo>
                    <a:pt x="1287" y="928"/>
                  </a:lnTo>
                  <a:lnTo>
                    <a:pt x="1290" y="938"/>
                  </a:lnTo>
                  <a:lnTo>
                    <a:pt x="1294" y="946"/>
                  </a:lnTo>
                  <a:lnTo>
                    <a:pt x="1299" y="954"/>
                  </a:lnTo>
                  <a:lnTo>
                    <a:pt x="1306" y="959"/>
                  </a:lnTo>
                  <a:lnTo>
                    <a:pt x="1315" y="963"/>
                  </a:lnTo>
                  <a:lnTo>
                    <a:pt x="1325" y="965"/>
                  </a:lnTo>
                  <a:lnTo>
                    <a:pt x="1338" y="967"/>
                  </a:lnTo>
                  <a:lnTo>
                    <a:pt x="1452" y="967"/>
                  </a:lnTo>
                  <a:lnTo>
                    <a:pt x="1452" y="1185"/>
                  </a:lnTo>
                  <a:lnTo>
                    <a:pt x="1159" y="1185"/>
                  </a:lnTo>
                  <a:lnTo>
                    <a:pt x="1159" y="1185"/>
                  </a:lnTo>
                  <a:lnTo>
                    <a:pt x="1141" y="1184"/>
                  </a:lnTo>
                  <a:lnTo>
                    <a:pt x="1123" y="1183"/>
                  </a:lnTo>
                  <a:lnTo>
                    <a:pt x="1107" y="1180"/>
                  </a:lnTo>
                  <a:lnTo>
                    <a:pt x="1092" y="1176"/>
                  </a:lnTo>
                  <a:lnTo>
                    <a:pt x="1078" y="1171"/>
                  </a:lnTo>
                  <a:lnTo>
                    <a:pt x="1065" y="1166"/>
                  </a:lnTo>
                  <a:lnTo>
                    <a:pt x="1054" y="1160"/>
                  </a:lnTo>
                  <a:lnTo>
                    <a:pt x="1044" y="1152"/>
                  </a:lnTo>
                  <a:lnTo>
                    <a:pt x="1035" y="1144"/>
                  </a:lnTo>
                  <a:lnTo>
                    <a:pt x="1027" y="1133"/>
                  </a:lnTo>
                  <a:lnTo>
                    <a:pt x="1021" y="1122"/>
                  </a:lnTo>
                  <a:lnTo>
                    <a:pt x="1016" y="1111"/>
                  </a:lnTo>
                  <a:lnTo>
                    <a:pt x="1011" y="1098"/>
                  </a:lnTo>
                  <a:lnTo>
                    <a:pt x="1008" y="1084"/>
                  </a:lnTo>
                  <a:lnTo>
                    <a:pt x="1007" y="1069"/>
                  </a:lnTo>
                  <a:lnTo>
                    <a:pt x="1006" y="1053"/>
                  </a:lnTo>
                  <a:lnTo>
                    <a:pt x="1006" y="1008"/>
                  </a:lnTo>
                  <a:lnTo>
                    <a:pt x="1008" y="953"/>
                  </a:lnTo>
                  <a:lnTo>
                    <a:pt x="1003" y="953"/>
                  </a:lnTo>
                  <a:lnTo>
                    <a:pt x="1003" y="953"/>
                  </a:lnTo>
                  <a:lnTo>
                    <a:pt x="999" y="965"/>
                  </a:lnTo>
                  <a:lnTo>
                    <a:pt x="992" y="979"/>
                  </a:lnTo>
                  <a:lnTo>
                    <a:pt x="983" y="994"/>
                  </a:lnTo>
                  <a:lnTo>
                    <a:pt x="970" y="1012"/>
                  </a:lnTo>
                  <a:lnTo>
                    <a:pt x="956" y="1030"/>
                  </a:lnTo>
                  <a:lnTo>
                    <a:pt x="939" y="1051"/>
                  </a:lnTo>
                  <a:lnTo>
                    <a:pt x="917" y="1073"/>
                  </a:lnTo>
                  <a:lnTo>
                    <a:pt x="895" y="1097"/>
                  </a:lnTo>
                  <a:lnTo>
                    <a:pt x="895" y="1097"/>
                  </a:lnTo>
                  <a:lnTo>
                    <a:pt x="882" y="1108"/>
                  </a:lnTo>
                  <a:lnTo>
                    <a:pt x="867" y="1121"/>
                  </a:lnTo>
                  <a:lnTo>
                    <a:pt x="852" y="1131"/>
                  </a:lnTo>
                  <a:lnTo>
                    <a:pt x="835" y="1142"/>
                  </a:lnTo>
                  <a:lnTo>
                    <a:pt x="819" y="1152"/>
                  </a:lnTo>
                  <a:lnTo>
                    <a:pt x="800" y="1163"/>
                  </a:lnTo>
                  <a:lnTo>
                    <a:pt x="780" y="1171"/>
                  </a:lnTo>
                  <a:lnTo>
                    <a:pt x="759" y="1179"/>
                  </a:lnTo>
                  <a:lnTo>
                    <a:pt x="739" y="1187"/>
                  </a:lnTo>
                  <a:lnTo>
                    <a:pt x="716" y="1193"/>
                  </a:lnTo>
                  <a:lnTo>
                    <a:pt x="694" y="1199"/>
                  </a:lnTo>
                  <a:lnTo>
                    <a:pt x="671" y="1204"/>
                  </a:lnTo>
                  <a:lnTo>
                    <a:pt x="647" y="1208"/>
                  </a:lnTo>
                  <a:lnTo>
                    <a:pt x="622" y="1211"/>
                  </a:lnTo>
                  <a:lnTo>
                    <a:pt x="596" y="1212"/>
                  </a:lnTo>
                  <a:lnTo>
                    <a:pt x="571" y="1213"/>
                  </a:lnTo>
                  <a:lnTo>
                    <a:pt x="571" y="1213"/>
                  </a:lnTo>
                  <a:lnTo>
                    <a:pt x="547" y="1213"/>
                  </a:lnTo>
                  <a:lnTo>
                    <a:pt x="524" y="1211"/>
                  </a:lnTo>
                  <a:lnTo>
                    <a:pt x="502" y="1209"/>
                  </a:lnTo>
                  <a:lnTo>
                    <a:pt x="480" y="1205"/>
                  </a:lnTo>
                  <a:lnTo>
                    <a:pt x="460" y="1202"/>
                  </a:lnTo>
                  <a:lnTo>
                    <a:pt x="440" y="1197"/>
                  </a:lnTo>
                  <a:lnTo>
                    <a:pt x="421" y="1192"/>
                  </a:lnTo>
                  <a:lnTo>
                    <a:pt x="402" y="1184"/>
                  </a:lnTo>
                  <a:lnTo>
                    <a:pt x="384" y="1178"/>
                  </a:lnTo>
                  <a:lnTo>
                    <a:pt x="367" y="1169"/>
                  </a:lnTo>
                  <a:lnTo>
                    <a:pt x="351" y="1160"/>
                  </a:lnTo>
                  <a:lnTo>
                    <a:pt x="335" y="1150"/>
                  </a:lnTo>
                  <a:lnTo>
                    <a:pt x="321" y="1139"/>
                  </a:lnTo>
                  <a:lnTo>
                    <a:pt x="306" y="1126"/>
                  </a:lnTo>
                  <a:lnTo>
                    <a:pt x="293" y="1113"/>
                  </a:lnTo>
                  <a:lnTo>
                    <a:pt x="281" y="1099"/>
                  </a:lnTo>
                  <a:lnTo>
                    <a:pt x="269" y="1085"/>
                  </a:lnTo>
                  <a:lnTo>
                    <a:pt x="258" y="1070"/>
                  </a:lnTo>
                  <a:lnTo>
                    <a:pt x="248" y="1054"/>
                  </a:lnTo>
                  <a:lnTo>
                    <a:pt x="238" y="1036"/>
                  </a:lnTo>
                  <a:lnTo>
                    <a:pt x="229" y="1019"/>
                  </a:lnTo>
                  <a:lnTo>
                    <a:pt x="221" y="1000"/>
                  </a:lnTo>
                  <a:lnTo>
                    <a:pt x="214" y="979"/>
                  </a:lnTo>
                  <a:lnTo>
                    <a:pt x="207" y="959"/>
                  </a:lnTo>
                  <a:lnTo>
                    <a:pt x="202" y="938"/>
                  </a:lnTo>
                  <a:lnTo>
                    <a:pt x="197" y="915"/>
                  </a:lnTo>
                  <a:lnTo>
                    <a:pt x="194" y="892"/>
                  </a:lnTo>
                  <a:lnTo>
                    <a:pt x="190" y="867"/>
                  </a:lnTo>
                  <a:lnTo>
                    <a:pt x="187" y="843"/>
                  </a:lnTo>
                  <a:lnTo>
                    <a:pt x="185" y="816"/>
                  </a:lnTo>
                  <a:lnTo>
                    <a:pt x="183" y="790"/>
                  </a:lnTo>
                  <a:lnTo>
                    <a:pt x="183" y="762"/>
                  </a:lnTo>
                  <a:lnTo>
                    <a:pt x="183" y="2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12"/>
            <p:cNvSpPr>
              <a:spLocks/>
            </p:cNvSpPr>
            <p:nvPr userDrawn="1"/>
          </p:nvSpPr>
          <p:spPr bwMode="auto">
            <a:xfrm>
              <a:off x="3034" y="2046"/>
              <a:ext cx="245" cy="311"/>
            </a:xfrm>
            <a:custGeom>
              <a:avLst/>
              <a:gdLst>
                <a:gd name="T0" fmla="*/ 253 w 981"/>
                <a:gd name="T1" fmla="*/ 901 h 1241"/>
                <a:gd name="T2" fmla="*/ 291 w 981"/>
                <a:gd name="T3" fmla="*/ 961 h 1241"/>
                <a:gd name="T4" fmla="*/ 372 w 981"/>
                <a:gd name="T5" fmla="*/ 997 h 1241"/>
                <a:gd name="T6" fmla="*/ 484 w 981"/>
                <a:gd name="T7" fmla="*/ 1011 h 1241"/>
                <a:gd name="T8" fmla="*/ 566 w 981"/>
                <a:gd name="T9" fmla="*/ 1002 h 1241"/>
                <a:gd name="T10" fmla="*/ 643 w 981"/>
                <a:gd name="T11" fmla="*/ 971 h 1241"/>
                <a:gd name="T12" fmla="*/ 683 w 981"/>
                <a:gd name="T13" fmla="*/ 918 h 1241"/>
                <a:gd name="T14" fmla="*/ 681 w 981"/>
                <a:gd name="T15" fmla="*/ 856 h 1241"/>
                <a:gd name="T16" fmla="*/ 627 w 981"/>
                <a:gd name="T17" fmla="*/ 793 h 1241"/>
                <a:gd name="T18" fmla="*/ 526 w 981"/>
                <a:gd name="T19" fmla="*/ 746 h 1241"/>
                <a:gd name="T20" fmla="*/ 416 w 981"/>
                <a:gd name="T21" fmla="*/ 707 h 1241"/>
                <a:gd name="T22" fmla="*/ 253 w 981"/>
                <a:gd name="T23" fmla="*/ 640 h 1241"/>
                <a:gd name="T24" fmla="*/ 151 w 981"/>
                <a:gd name="T25" fmla="*/ 576 h 1241"/>
                <a:gd name="T26" fmla="*/ 91 w 981"/>
                <a:gd name="T27" fmla="*/ 512 h 1241"/>
                <a:gd name="T28" fmla="*/ 55 w 981"/>
                <a:gd name="T29" fmla="*/ 434 h 1241"/>
                <a:gd name="T30" fmla="*/ 42 w 981"/>
                <a:gd name="T31" fmla="*/ 339 h 1241"/>
                <a:gd name="T32" fmla="*/ 51 w 981"/>
                <a:gd name="T33" fmla="*/ 259 h 1241"/>
                <a:gd name="T34" fmla="*/ 86 w 981"/>
                <a:gd name="T35" fmla="*/ 173 h 1241"/>
                <a:gd name="T36" fmla="*/ 150 w 981"/>
                <a:gd name="T37" fmla="*/ 106 h 1241"/>
                <a:gd name="T38" fmla="*/ 254 w 981"/>
                <a:gd name="T39" fmla="*/ 47 h 1241"/>
                <a:gd name="T40" fmla="*/ 463 w 981"/>
                <a:gd name="T41" fmla="*/ 2 h 1241"/>
                <a:gd name="T42" fmla="*/ 623 w 981"/>
                <a:gd name="T43" fmla="*/ 9 h 1241"/>
                <a:gd name="T44" fmla="*/ 800 w 981"/>
                <a:gd name="T45" fmla="*/ 62 h 1241"/>
                <a:gd name="T46" fmla="*/ 859 w 981"/>
                <a:gd name="T47" fmla="*/ 98 h 1241"/>
                <a:gd name="T48" fmla="*/ 910 w 981"/>
                <a:gd name="T49" fmla="*/ 152 h 1241"/>
                <a:gd name="T50" fmla="*/ 935 w 981"/>
                <a:gd name="T51" fmla="*/ 216 h 1241"/>
                <a:gd name="T52" fmla="*/ 684 w 981"/>
                <a:gd name="T53" fmla="*/ 330 h 1241"/>
                <a:gd name="T54" fmla="*/ 671 w 981"/>
                <a:gd name="T55" fmla="*/ 290 h 1241"/>
                <a:gd name="T56" fmla="*/ 623 w 981"/>
                <a:gd name="T57" fmla="*/ 253 h 1241"/>
                <a:gd name="T58" fmla="*/ 547 w 981"/>
                <a:gd name="T59" fmla="*/ 234 h 1241"/>
                <a:gd name="T60" fmla="*/ 473 w 981"/>
                <a:gd name="T61" fmla="*/ 234 h 1241"/>
                <a:gd name="T62" fmla="*/ 398 w 981"/>
                <a:gd name="T63" fmla="*/ 253 h 1241"/>
                <a:gd name="T64" fmla="*/ 350 w 981"/>
                <a:gd name="T65" fmla="*/ 292 h 1241"/>
                <a:gd name="T66" fmla="*/ 338 w 981"/>
                <a:gd name="T67" fmla="*/ 339 h 1241"/>
                <a:gd name="T68" fmla="*/ 352 w 981"/>
                <a:gd name="T69" fmla="*/ 393 h 1241"/>
                <a:gd name="T70" fmla="*/ 395 w 981"/>
                <a:gd name="T71" fmla="*/ 436 h 1241"/>
                <a:gd name="T72" fmla="*/ 515 w 981"/>
                <a:gd name="T73" fmla="*/ 493 h 1241"/>
                <a:gd name="T74" fmla="*/ 728 w 981"/>
                <a:gd name="T75" fmla="*/ 566 h 1241"/>
                <a:gd name="T76" fmla="*/ 848 w 981"/>
                <a:gd name="T77" fmla="*/ 632 h 1241"/>
                <a:gd name="T78" fmla="*/ 920 w 981"/>
                <a:gd name="T79" fmla="*/ 691 h 1241"/>
                <a:gd name="T80" fmla="*/ 963 w 981"/>
                <a:gd name="T81" fmla="*/ 767 h 1241"/>
                <a:gd name="T82" fmla="*/ 981 w 981"/>
                <a:gd name="T83" fmla="*/ 861 h 1241"/>
                <a:gd name="T84" fmla="*/ 976 w 981"/>
                <a:gd name="T85" fmla="*/ 942 h 1241"/>
                <a:gd name="T86" fmla="*/ 945 w 981"/>
                <a:gd name="T87" fmla="*/ 1034 h 1241"/>
                <a:gd name="T88" fmla="*/ 887 w 981"/>
                <a:gd name="T89" fmla="*/ 1110 h 1241"/>
                <a:gd name="T90" fmla="*/ 822 w 981"/>
                <a:gd name="T91" fmla="*/ 1159 h 1241"/>
                <a:gd name="T92" fmla="*/ 722 w 981"/>
                <a:gd name="T93" fmla="*/ 1204 h 1241"/>
                <a:gd name="T94" fmla="*/ 609 w 981"/>
                <a:gd name="T95" fmla="*/ 1232 h 1241"/>
                <a:gd name="T96" fmla="*/ 482 w 981"/>
                <a:gd name="T97" fmla="*/ 1241 h 1241"/>
                <a:gd name="T98" fmla="*/ 275 w 981"/>
                <a:gd name="T99" fmla="*/ 1213 h 1241"/>
                <a:gd name="T100" fmla="*/ 127 w 981"/>
                <a:gd name="T101" fmla="*/ 1150 h 1241"/>
                <a:gd name="T102" fmla="*/ 56 w 981"/>
                <a:gd name="T103" fmla="*/ 1093 h 1241"/>
                <a:gd name="T104" fmla="*/ 13 w 981"/>
                <a:gd name="T105" fmla="*/ 1022 h 1241"/>
                <a:gd name="T106" fmla="*/ 0 w 981"/>
                <a:gd name="T107" fmla="*/ 8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1" h="1241">
                  <a:moveTo>
                    <a:pt x="0" y="818"/>
                  </a:moveTo>
                  <a:lnTo>
                    <a:pt x="252" y="818"/>
                  </a:lnTo>
                  <a:lnTo>
                    <a:pt x="252" y="887"/>
                  </a:lnTo>
                  <a:lnTo>
                    <a:pt x="252" y="887"/>
                  </a:lnTo>
                  <a:lnTo>
                    <a:pt x="253" y="901"/>
                  </a:lnTo>
                  <a:lnTo>
                    <a:pt x="256" y="915"/>
                  </a:lnTo>
                  <a:lnTo>
                    <a:pt x="262" y="928"/>
                  </a:lnTo>
                  <a:lnTo>
                    <a:pt x="270" y="939"/>
                  </a:lnTo>
                  <a:lnTo>
                    <a:pt x="280" y="950"/>
                  </a:lnTo>
                  <a:lnTo>
                    <a:pt x="291" y="961"/>
                  </a:lnTo>
                  <a:lnTo>
                    <a:pt x="304" y="969"/>
                  </a:lnTo>
                  <a:lnTo>
                    <a:pt x="319" y="978"/>
                  </a:lnTo>
                  <a:lnTo>
                    <a:pt x="335" y="986"/>
                  </a:lnTo>
                  <a:lnTo>
                    <a:pt x="353" y="992"/>
                  </a:lnTo>
                  <a:lnTo>
                    <a:pt x="372" y="997"/>
                  </a:lnTo>
                  <a:lnTo>
                    <a:pt x="393" y="1002"/>
                  </a:lnTo>
                  <a:lnTo>
                    <a:pt x="415" y="1006"/>
                  </a:lnTo>
                  <a:lnTo>
                    <a:pt x="436" y="1009"/>
                  </a:lnTo>
                  <a:lnTo>
                    <a:pt x="460" y="1010"/>
                  </a:lnTo>
                  <a:lnTo>
                    <a:pt x="484" y="1011"/>
                  </a:lnTo>
                  <a:lnTo>
                    <a:pt x="484" y="1011"/>
                  </a:lnTo>
                  <a:lnTo>
                    <a:pt x="506" y="1010"/>
                  </a:lnTo>
                  <a:lnTo>
                    <a:pt x="527" y="1009"/>
                  </a:lnTo>
                  <a:lnTo>
                    <a:pt x="547" y="1006"/>
                  </a:lnTo>
                  <a:lnTo>
                    <a:pt x="566" y="1002"/>
                  </a:lnTo>
                  <a:lnTo>
                    <a:pt x="584" y="998"/>
                  </a:lnTo>
                  <a:lnTo>
                    <a:pt x="600" y="992"/>
                  </a:lnTo>
                  <a:lnTo>
                    <a:pt x="617" y="986"/>
                  </a:lnTo>
                  <a:lnTo>
                    <a:pt x="631" y="980"/>
                  </a:lnTo>
                  <a:lnTo>
                    <a:pt x="643" y="971"/>
                  </a:lnTo>
                  <a:lnTo>
                    <a:pt x="654" y="962"/>
                  </a:lnTo>
                  <a:lnTo>
                    <a:pt x="664" y="952"/>
                  </a:lnTo>
                  <a:lnTo>
                    <a:pt x="671" y="942"/>
                  </a:lnTo>
                  <a:lnTo>
                    <a:pt x="678" y="929"/>
                  </a:lnTo>
                  <a:lnTo>
                    <a:pt x="683" y="918"/>
                  </a:lnTo>
                  <a:lnTo>
                    <a:pt x="685" y="904"/>
                  </a:lnTo>
                  <a:lnTo>
                    <a:pt x="686" y="890"/>
                  </a:lnTo>
                  <a:lnTo>
                    <a:pt x="686" y="890"/>
                  </a:lnTo>
                  <a:lnTo>
                    <a:pt x="685" y="872"/>
                  </a:lnTo>
                  <a:lnTo>
                    <a:pt x="681" y="856"/>
                  </a:lnTo>
                  <a:lnTo>
                    <a:pt x="675" y="841"/>
                  </a:lnTo>
                  <a:lnTo>
                    <a:pt x="666" y="827"/>
                  </a:lnTo>
                  <a:lnTo>
                    <a:pt x="656" y="814"/>
                  </a:lnTo>
                  <a:lnTo>
                    <a:pt x="643" y="804"/>
                  </a:lnTo>
                  <a:lnTo>
                    <a:pt x="627" y="793"/>
                  </a:lnTo>
                  <a:lnTo>
                    <a:pt x="609" y="784"/>
                  </a:lnTo>
                  <a:lnTo>
                    <a:pt x="609" y="784"/>
                  </a:lnTo>
                  <a:lnTo>
                    <a:pt x="593" y="775"/>
                  </a:lnTo>
                  <a:lnTo>
                    <a:pt x="569" y="765"/>
                  </a:lnTo>
                  <a:lnTo>
                    <a:pt x="526" y="746"/>
                  </a:lnTo>
                  <a:lnTo>
                    <a:pt x="526" y="746"/>
                  </a:lnTo>
                  <a:lnTo>
                    <a:pt x="503" y="737"/>
                  </a:lnTo>
                  <a:lnTo>
                    <a:pt x="473" y="726"/>
                  </a:lnTo>
                  <a:lnTo>
                    <a:pt x="416" y="707"/>
                  </a:lnTo>
                  <a:lnTo>
                    <a:pt x="416" y="707"/>
                  </a:lnTo>
                  <a:lnTo>
                    <a:pt x="378" y="693"/>
                  </a:lnTo>
                  <a:lnTo>
                    <a:pt x="343" y="680"/>
                  </a:lnTo>
                  <a:lnTo>
                    <a:pt x="311" y="667"/>
                  </a:lnTo>
                  <a:lnTo>
                    <a:pt x="281" y="654"/>
                  </a:lnTo>
                  <a:lnTo>
                    <a:pt x="253" y="640"/>
                  </a:lnTo>
                  <a:lnTo>
                    <a:pt x="225" y="625"/>
                  </a:lnTo>
                  <a:lnTo>
                    <a:pt x="196" y="608"/>
                  </a:lnTo>
                  <a:lnTo>
                    <a:pt x="166" y="588"/>
                  </a:lnTo>
                  <a:lnTo>
                    <a:pt x="166" y="588"/>
                  </a:lnTo>
                  <a:lnTo>
                    <a:pt x="151" y="576"/>
                  </a:lnTo>
                  <a:lnTo>
                    <a:pt x="137" y="565"/>
                  </a:lnTo>
                  <a:lnTo>
                    <a:pt x="124" y="552"/>
                  </a:lnTo>
                  <a:lnTo>
                    <a:pt x="112" y="540"/>
                  </a:lnTo>
                  <a:lnTo>
                    <a:pt x="102" y="526"/>
                  </a:lnTo>
                  <a:lnTo>
                    <a:pt x="91" y="512"/>
                  </a:lnTo>
                  <a:lnTo>
                    <a:pt x="81" y="498"/>
                  </a:lnTo>
                  <a:lnTo>
                    <a:pt x="74" y="483"/>
                  </a:lnTo>
                  <a:lnTo>
                    <a:pt x="66" y="467"/>
                  </a:lnTo>
                  <a:lnTo>
                    <a:pt x="60" y="450"/>
                  </a:lnTo>
                  <a:lnTo>
                    <a:pt x="55" y="434"/>
                  </a:lnTo>
                  <a:lnTo>
                    <a:pt x="50" y="416"/>
                  </a:lnTo>
                  <a:lnTo>
                    <a:pt x="47" y="398"/>
                  </a:lnTo>
                  <a:lnTo>
                    <a:pt x="45" y="379"/>
                  </a:lnTo>
                  <a:lnTo>
                    <a:pt x="43" y="359"/>
                  </a:lnTo>
                  <a:lnTo>
                    <a:pt x="42" y="339"/>
                  </a:lnTo>
                  <a:lnTo>
                    <a:pt x="42" y="339"/>
                  </a:lnTo>
                  <a:lnTo>
                    <a:pt x="43" y="319"/>
                  </a:lnTo>
                  <a:lnTo>
                    <a:pt x="45" y="299"/>
                  </a:lnTo>
                  <a:lnTo>
                    <a:pt x="47" y="278"/>
                  </a:lnTo>
                  <a:lnTo>
                    <a:pt x="51" y="259"/>
                  </a:lnTo>
                  <a:lnTo>
                    <a:pt x="56" y="240"/>
                  </a:lnTo>
                  <a:lnTo>
                    <a:pt x="62" y="223"/>
                  </a:lnTo>
                  <a:lnTo>
                    <a:pt x="69" y="206"/>
                  </a:lnTo>
                  <a:lnTo>
                    <a:pt x="78" y="190"/>
                  </a:lnTo>
                  <a:lnTo>
                    <a:pt x="86" y="173"/>
                  </a:lnTo>
                  <a:lnTo>
                    <a:pt x="96" y="160"/>
                  </a:lnTo>
                  <a:lnTo>
                    <a:pt x="108" y="144"/>
                  </a:lnTo>
                  <a:lnTo>
                    <a:pt x="120" y="132"/>
                  </a:lnTo>
                  <a:lnTo>
                    <a:pt x="134" y="118"/>
                  </a:lnTo>
                  <a:lnTo>
                    <a:pt x="150" y="106"/>
                  </a:lnTo>
                  <a:lnTo>
                    <a:pt x="165" y="95"/>
                  </a:lnTo>
                  <a:lnTo>
                    <a:pt x="182" y="84"/>
                  </a:lnTo>
                  <a:lnTo>
                    <a:pt x="182" y="84"/>
                  </a:lnTo>
                  <a:lnTo>
                    <a:pt x="218" y="64"/>
                  </a:lnTo>
                  <a:lnTo>
                    <a:pt x="254" y="47"/>
                  </a:lnTo>
                  <a:lnTo>
                    <a:pt x="294" y="33"/>
                  </a:lnTo>
                  <a:lnTo>
                    <a:pt x="334" y="21"/>
                  </a:lnTo>
                  <a:lnTo>
                    <a:pt x="376" y="12"/>
                  </a:lnTo>
                  <a:lnTo>
                    <a:pt x="419" y="5"/>
                  </a:lnTo>
                  <a:lnTo>
                    <a:pt x="463" y="2"/>
                  </a:lnTo>
                  <a:lnTo>
                    <a:pt x="510" y="0"/>
                  </a:lnTo>
                  <a:lnTo>
                    <a:pt x="510" y="0"/>
                  </a:lnTo>
                  <a:lnTo>
                    <a:pt x="549" y="2"/>
                  </a:lnTo>
                  <a:lnTo>
                    <a:pt x="587" y="4"/>
                  </a:lnTo>
                  <a:lnTo>
                    <a:pt x="623" y="9"/>
                  </a:lnTo>
                  <a:lnTo>
                    <a:pt x="660" y="16"/>
                  </a:lnTo>
                  <a:lnTo>
                    <a:pt x="695" y="24"/>
                  </a:lnTo>
                  <a:lnTo>
                    <a:pt x="731" y="36"/>
                  </a:lnTo>
                  <a:lnTo>
                    <a:pt x="766" y="48"/>
                  </a:lnTo>
                  <a:lnTo>
                    <a:pt x="800" y="62"/>
                  </a:lnTo>
                  <a:lnTo>
                    <a:pt x="800" y="62"/>
                  </a:lnTo>
                  <a:lnTo>
                    <a:pt x="816" y="71"/>
                  </a:lnTo>
                  <a:lnTo>
                    <a:pt x="832" y="80"/>
                  </a:lnTo>
                  <a:lnTo>
                    <a:pt x="845" y="89"/>
                  </a:lnTo>
                  <a:lnTo>
                    <a:pt x="859" y="98"/>
                  </a:lnTo>
                  <a:lnTo>
                    <a:pt x="872" y="108"/>
                  </a:lnTo>
                  <a:lnTo>
                    <a:pt x="883" y="118"/>
                  </a:lnTo>
                  <a:lnTo>
                    <a:pt x="893" y="128"/>
                  </a:lnTo>
                  <a:lnTo>
                    <a:pt x="902" y="139"/>
                  </a:lnTo>
                  <a:lnTo>
                    <a:pt x="910" y="152"/>
                  </a:lnTo>
                  <a:lnTo>
                    <a:pt x="917" y="163"/>
                  </a:lnTo>
                  <a:lnTo>
                    <a:pt x="924" y="176"/>
                  </a:lnTo>
                  <a:lnTo>
                    <a:pt x="928" y="189"/>
                  </a:lnTo>
                  <a:lnTo>
                    <a:pt x="933" y="203"/>
                  </a:lnTo>
                  <a:lnTo>
                    <a:pt x="935" y="216"/>
                  </a:lnTo>
                  <a:lnTo>
                    <a:pt x="936" y="232"/>
                  </a:lnTo>
                  <a:lnTo>
                    <a:pt x="936" y="247"/>
                  </a:lnTo>
                  <a:lnTo>
                    <a:pt x="936" y="397"/>
                  </a:lnTo>
                  <a:lnTo>
                    <a:pt x="684" y="397"/>
                  </a:lnTo>
                  <a:lnTo>
                    <a:pt x="684" y="330"/>
                  </a:lnTo>
                  <a:lnTo>
                    <a:pt x="684" y="330"/>
                  </a:lnTo>
                  <a:lnTo>
                    <a:pt x="683" y="319"/>
                  </a:lnTo>
                  <a:lnTo>
                    <a:pt x="680" y="309"/>
                  </a:lnTo>
                  <a:lnTo>
                    <a:pt x="676" y="300"/>
                  </a:lnTo>
                  <a:lnTo>
                    <a:pt x="671" y="290"/>
                  </a:lnTo>
                  <a:lnTo>
                    <a:pt x="665" y="282"/>
                  </a:lnTo>
                  <a:lnTo>
                    <a:pt x="656" y="273"/>
                  </a:lnTo>
                  <a:lnTo>
                    <a:pt x="646" y="266"/>
                  </a:lnTo>
                  <a:lnTo>
                    <a:pt x="636" y="259"/>
                  </a:lnTo>
                  <a:lnTo>
                    <a:pt x="623" y="253"/>
                  </a:lnTo>
                  <a:lnTo>
                    <a:pt x="611" y="248"/>
                  </a:lnTo>
                  <a:lnTo>
                    <a:pt x="597" y="243"/>
                  </a:lnTo>
                  <a:lnTo>
                    <a:pt x="580" y="239"/>
                  </a:lnTo>
                  <a:lnTo>
                    <a:pt x="564" y="237"/>
                  </a:lnTo>
                  <a:lnTo>
                    <a:pt x="547" y="234"/>
                  </a:lnTo>
                  <a:lnTo>
                    <a:pt x="528" y="233"/>
                  </a:lnTo>
                  <a:lnTo>
                    <a:pt x="510" y="233"/>
                  </a:lnTo>
                  <a:lnTo>
                    <a:pt x="510" y="233"/>
                  </a:lnTo>
                  <a:lnTo>
                    <a:pt x="491" y="233"/>
                  </a:lnTo>
                  <a:lnTo>
                    <a:pt x="473" y="234"/>
                  </a:lnTo>
                  <a:lnTo>
                    <a:pt x="456" y="237"/>
                  </a:lnTo>
                  <a:lnTo>
                    <a:pt x="440" y="239"/>
                  </a:lnTo>
                  <a:lnTo>
                    <a:pt x="425" y="243"/>
                  </a:lnTo>
                  <a:lnTo>
                    <a:pt x="411" y="247"/>
                  </a:lnTo>
                  <a:lnTo>
                    <a:pt x="398" y="253"/>
                  </a:lnTo>
                  <a:lnTo>
                    <a:pt x="386" y="259"/>
                  </a:lnTo>
                  <a:lnTo>
                    <a:pt x="376" y="266"/>
                  </a:lnTo>
                  <a:lnTo>
                    <a:pt x="366" y="273"/>
                  </a:lnTo>
                  <a:lnTo>
                    <a:pt x="358" y="282"/>
                  </a:lnTo>
                  <a:lnTo>
                    <a:pt x="350" y="292"/>
                  </a:lnTo>
                  <a:lnTo>
                    <a:pt x="345" y="302"/>
                  </a:lnTo>
                  <a:lnTo>
                    <a:pt x="340" y="314"/>
                  </a:lnTo>
                  <a:lnTo>
                    <a:pt x="339" y="326"/>
                  </a:lnTo>
                  <a:lnTo>
                    <a:pt x="338" y="339"/>
                  </a:lnTo>
                  <a:lnTo>
                    <a:pt x="338" y="339"/>
                  </a:lnTo>
                  <a:lnTo>
                    <a:pt x="338" y="350"/>
                  </a:lnTo>
                  <a:lnTo>
                    <a:pt x="340" y="362"/>
                  </a:lnTo>
                  <a:lnTo>
                    <a:pt x="343" y="372"/>
                  </a:lnTo>
                  <a:lnTo>
                    <a:pt x="347" y="383"/>
                  </a:lnTo>
                  <a:lnTo>
                    <a:pt x="352" y="393"/>
                  </a:lnTo>
                  <a:lnTo>
                    <a:pt x="358" y="402"/>
                  </a:lnTo>
                  <a:lnTo>
                    <a:pt x="366" y="412"/>
                  </a:lnTo>
                  <a:lnTo>
                    <a:pt x="374" y="421"/>
                  </a:lnTo>
                  <a:lnTo>
                    <a:pt x="374" y="421"/>
                  </a:lnTo>
                  <a:lnTo>
                    <a:pt x="395" y="436"/>
                  </a:lnTo>
                  <a:lnTo>
                    <a:pt x="415" y="450"/>
                  </a:lnTo>
                  <a:lnTo>
                    <a:pt x="436" y="462"/>
                  </a:lnTo>
                  <a:lnTo>
                    <a:pt x="459" y="473"/>
                  </a:lnTo>
                  <a:lnTo>
                    <a:pt x="486" y="483"/>
                  </a:lnTo>
                  <a:lnTo>
                    <a:pt x="515" y="493"/>
                  </a:lnTo>
                  <a:lnTo>
                    <a:pt x="587" y="516"/>
                  </a:lnTo>
                  <a:lnTo>
                    <a:pt x="587" y="516"/>
                  </a:lnTo>
                  <a:lnTo>
                    <a:pt x="665" y="541"/>
                  </a:lnTo>
                  <a:lnTo>
                    <a:pt x="698" y="554"/>
                  </a:lnTo>
                  <a:lnTo>
                    <a:pt x="728" y="566"/>
                  </a:lnTo>
                  <a:lnTo>
                    <a:pt x="757" y="579"/>
                  </a:lnTo>
                  <a:lnTo>
                    <a:pt x="786" y="594"/>
                  </a:lnTo>
                  <a:lnTo>
                    <a:pt x="816" y="612"/>
                  </a:lnTo>
                  <a:lnTo>
                    <a:pt x="848" y="632"/>
                  </a:lnTo>
                  <a:lnTo>
                    <a:pt x="848" y="632"/>
                  </a:lnTo>
                  <a:lnTo>
                    <a:pt x="864" y="643"/>
                  </a:lnTo>
                  <a:lnTo>
                    <a:pt x="881" y="655"/>
                  </a:lnTo>
                  <a:lnTo>
                    <a:pt x="895" y="666"/>
                  </a:lnTo>
                  <a:lnTo>
                    <a:pt x="907" y="679"/>
                  </a:lnTo>
                  <a:lnTo>
                    <a:pt x="920" y="691"/>
                  </a:lnTo>
                  <a:lnTo>
                    <a:pt x="930" y="705"/>
                  </a:lnTo>
                  <a:lnTo>
                    <a:pt x="940" y="721"/>
                  </a:lnTo>
                  <a:lnTo>
                    <a:pt x="949" y="736"/>
                  </a:lnTo>
                  <a:lnTo>
                    <a:pt x="957" y="751"/>
                  </a:lnTo>
                  <a:lnTo>
                    <a:pt x="963" y="767"/>
                  </a:lnTo>
                  <a:lnTo>
                    <a:pt x="968" y="785"/>
                  </a:lnTo>
                  <a:lnTo>
                    <a:pt x="973" y="803"/>
                  </a:lnTo>
                  <a:lnTo>
                    <a:pt x="977" y="822"/>
                  </a:lnTo>
                  <a:lnTo>
                    <a:pt x="979" y="841"/>
                  </a:lnTo>
                  <a:lnTo>
                    <a:pt x="981" y="861"/>
                  </a:lnTo>
                  <a:lnTo>
                    <a:pt x="981" y="881"/>
                  </a:lnTo>
                  <a:lnTo>
                    <a:pt x="981" y="881"/>
                  </a:lnTo>
                  <a:lnTo>
                    <a:pt x="981" y="901"/>
                  </a:lnTo>
                  <a:lnTo>
                    <a:pt x="978" y="923"/>
                  </a:lnTo>
                  <a:lnTo>
                    <a:pt x="976" y="942"/>
                  </a:lnTo>
                  <a:lnTo>
                    <a:pt x="972" y="962"/>
                  </a:lnTo>
                  <a:lnTo>
                    <a:pt x="967" y="981"/>
                  </a:lnTo>
                  <a:lnTo>
                    <a:pt x="962" y="998"/>
                  </a:lnTo>
                  <a:lnTo>
                    <a:pt x="954" y="1016"/>
                  </a:lnTo>
                  <a:lnTo>
                    <a:pt x="945" y="1034"/>
                  </a:lnTo>
                  <a:lnTo>
                    <a:pt x="936" y="1050"/>
                  </a:lnTo>
                  <a:lnTo>
                    <a:pt x="926" y="1065"/>
                  </a:lnTo>
                  <a:lnTo>
                    <a:pt x="914" y="1081"/>
                  </a:lnTo>
                  <a:lnTo>
                    <a:pt x="901" y="1096"/>
                  </a:lnTo>
                  <a:lnTo>
                    <a:pt x="887" y="1110"/>
                  </a:lnTo>
                  <a:lnTo>
                    <a:pt x="873" y="1124"/>
                  </a:lnTo>
                  <a:lnTo>
                    <a:pt x="857" y="1136"/>
                  </a:lnTo>
                  <a:lnTo>
                    <a:pt x="839" y="1148"/>
                  </a:lnTo>
                  <a:lnTo>
                    <a:pt x="839" y="1148"/>
                  </a:lnTo>
                  <a:lnTo>
                    <a:pt x="822" y="1159"/>
                  </a:lnTo>
                  <a:lnTo>
                    <a:pt x="803" y="1170"/>
                  </a:lnTo>
                  <a:lnTo>
                    <a:pt x="784" y="1179"/>
                  </a:lnTo>
                  <a:lnTo>
                    <a:pt x="763" y="1189"/>
                  </a:lnTo>
                  <a:lnTo>
                    <a:pt x="743" y="1197"/>
                  </a:lnTo>
                  <a:lnTo>
                    <a:pt x="722" y="1204"/>
                  </a:lnTo>
                  <a:lnTo>
                    <a:pt x="700" y="1212"/>
                  </a:lnTo>
                  <a:lnTo>
                    <a:pt x="679" y="1218"/>
                  </a:lnTo>
                  <a:lnTo>
                    <a:pt x="656" y="1223"/>
                  </a:lnTo>
                  <a:lnTo>
                    <a:pt x="633" y="1228"/>
                  </a:lnTo>
                  <a:lnTo>
                    <a:pt x="609" y="1232"/>
                  </a:lnTo>
                  <a:lnTo>
                    <a:pt x="585" y="1235"/>
                  </a:lnTo>
                  <a:lnTo>
                    <a:pt x="560" y="1237"/>
                  </a:lnTo>
                  <a:lnTo>
                    <a:pt x="535" y="1240"/>
                  </a:lnTo>
                  <a:lnTo>
                    <a:pt x="482" y="1241"/>
                  </a:lnTo>
                  <a:lnTo>
                    <a:pt x="482" y="1241"/>
                  </a:lnTo>
                  <a:lnTo>
                    <a:pt x="440" y="1240"/>
                  </a:lnTo>
                  <a:lnTo>
                    <a:pt x="398" y="1236"/>
                  </a:lnTo>
                  <a:lnTo>
                    <a:pt x="357" y="1231"/>
                  </a:lnTo>
                  <a:lnTo>
                    <a:pt x="315" y="1223"/>
                  </a:lnTo>
                  <a:lnTo>
                    <a:pt x="275" y="1213"/>
                  </a:lnTo>
                  <a:lnTo>
                    <a:pt x="234" y="1201"/>
                  </a:lnTo>
                  <a:lnTo>
                    <a:pt x="196" y="1185"/>
                  </a:lnTo>
                  <a:lnTo>
                    <a:pt x="160" y="1169"/>
                  </a:lnTo>
                  <a:lnTo>
                    <a:pt x="143" y="1160"/>
                  </a:lnTo>
                  <a:lnTo>
                    <a:pt x="127" y="1150"/>
                  </a:lnTo>
                  <a:lnTo>
                    <a:pt x="110" y="1140"/>
                  </a:lnTo>
                  <a:lnTo>
                    <a:pt x="96" y="1129"/>
                  </a:lnTo>
                  <a:lnTo>
                    <a:pt x="81" y="1117"/>
                  </a:lnTo>
                  <a:lnTo>
                    <a:pt x="69" y="1106"/>
                  </a:lnTo>
                  <a:lnTo>
                    <a:pt x="56" y="1093"/>
                  </a:lnTo>
                  <a:lnTo>
                    <a:pt x="46" y="1081"/>
                  </a:lnTo>
                  <a:lnTo>
                    <a:pt x="36" y="1067"/>
                  </a:lnTo>
                  <a:lnTo>
                    <a:pt x="27" y="1052"/>
                  </a:lnTo>
                  <a:lnTo>
                    <a:pt x="19" y="1038"/>
                  </a:lnTo>
                  <a:lnTo>
                    <a:pt x="13" y="1022"/>
                  </a:lnTo>
                  <a:lnTo>
                    <a:pt x="8" y="1006"/>
                  </a:lnTo>
                  <a:lnTo>
                    <a:pt x="4" y="990"/>
                  </a:lnTo>
                  <a:lnTo>
                    <a:pt x="2" y="972"/>
                  </a:lnTo>
                  <a:lnTo>
                    <a:pt x="0" y="956"/>
                  </a:lnTo>
                  <a:lnTo>
                    <a:pt x="0" y="8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13"/>
            <p:cNvSpPr>
              <a:spLocks/>
            </p:cNvSpPr>
            <p:nvPr userDrawn="1"/>
          </p:nvSpPr>
          <p:spPr bwMode="auto">
            <a:xfrm>
              <a:off x="3311" y="1972"/>
              <a:ext cx="192" cy="380"/>
            </a:xfrm>
            <a:custGeom>
              <a:avLst/>
              <a:gdLst>
                <a:gd name="T0" fmla="*/ 0 w 766"/>
                <a:gd name="T1" fmla="*/ 544 h 1520"/>
                <a:gd name="T2" fmla="*/ 190 w 766"/>
                <a:gd name="T3" fmla="*/ 323 h 1520"/>
                <a:gd name="T4" fmla="*/ 476 w 766"/>
                <a:gd name="T5" fmla="*/ 0 h 1520"/>
                <a:gd name="T6" fmla="*/ 746 w 766"/>
                <a:gd name="T7" fmla="*/ 323 h 1520"/>
                <a:gd name="T8" fmla="*/ 476 w 766"/>
                <a:gd name="T9" fmla="*/ 544 h 1520"/>
                <a:gd name="T10" fmla="*/ 476 w 766"/>
                <a:gd name="T11" fmla="*/ 1043 h 1520"/>
                <a:gd name="T12" fmla="*/ 477 w 766"/>
                <a:gd name="T13" fmla="*/ 1079 h 1520"/>
                <a:gd name="T14" fmla="*/ 482 w 766"/>
                <a:gd name="T15" fmla="*/ 1112 h 1520"/>
                <a:gd name="T16" fmla="*/ 491 w 766"/>
                <a:gd name="T17" fmla="*/ 1139 h 1520"/>
                <a:gd name="T18" fmla="*/ 501 w 766"/>
                <a:gd name="T19" fmla="*/ 1165 h 1520"/>
                <a:gd name="T20" fmla="*/ 514 w 766"/>
                <a:gd name="T21" fmla="*/ 1186 h 1520"/>
                <a:gd name="T22" fmla="*/ 529 w 766"/>
                <a:gd name="T23" fmla="*/ 1205 h 1520"/>
                <a:gd name="T24" fmla="*/ 563 w 766"/>
                <a:gd name="T25" fmla="*/ 1234 h 1520"/>
                <a:gd name="T26" fmla="*/ 601 w 766"/>
                <a:gd name="T27" fmla="*/ 1254 h 1520"/>
                <a:gd name="T28" fmla="*/ 640 w 766"/>
                <a:gd name="T29" fmla="*/ 1266 h 1520"/>
                <a:gd name="T30" fmla="*/ 679 w 766"/>
                <a:gd name="T31" fmla="*/ 1272 h 1520"/>
                <a:gd name="T32" fmla="*/ 713 w 766"/>
                <a:gd name="T33" fmla="*/ 1273 h 1520"/>
                <a:gd name="T34" fmla="*/ 766 w 766"/>
                <a:gd name="T35" fmla="*/ 1512 h 1520"/>
                <a:gd name="T36" fmla="*/ 746 w 766"/>
                <a:gd name="T37" fmla="*/ 1516 h 1520"/>
                <a:gd name="T38" fmla="*/ 701 w 766"/>
                <a:gd name="T39" fmla="*/ 1520 h 1520"/>
                <a:gd name="T40" fmla="*/ 675 w 766"/>
                <a:gd name="T41" fmla="*/ 1520 h 1520"/>
                <a:gd name="T42" fmla="*/ 616 w 766"/>
                <a:gd name="T43" fmla="*/ 1518 h 1520"/>
                <a:gd name="T44" fmla="*/ 558 w 766"/>
                <a:gd name="T45" fmla="*/ 1511 h 1520"/>
                <a:gd name="T46" fmla="*/ 497 w 766"/>
                <a:gd name="T47" fmla="*/ 1498 h 1520"/>
                <a:gd name="T48" fmla="*/ 429 w 766"/>
                <a:gd name="T49" fmla="*/ 1475 h 1520"/>
                <a:gd name="T50" fmla="*/ 405 w 766"/>
                <a:gd name="T51" fmla="*/ 1465 h 1520"/>
                <a:gd name="T52" fmla="*/ 357 w 766"/>
                <a:gd name="T53" fmla="*/ 1440 h 1520"/>
                <a:gd name="T54" fmla="*/ 313 w 766"/>
                <a:gd name="T55" fmla="*/ 1407 h 1520"/>
                <a:gd name="T56" fmla="*/ 274 w 766"/>
                <a:gd name="T57" fmla="*/ 1368 h 1520"/>
                <a:gd name="T58" fmla="*/ 240 w 766"/>
                <a:gd name="T59" fmla="*/ 1320 h 1520"/>
                <a:gd name="T60" fmla="*/ 212 w 766"/>
                <a:gd name="T61" fmla="*/ 1262 h 1520"/>
                <a:gd name="T62" fmla="*/ 193 w 766"/>
                <a:gd name="T63" fmla="*/ 1195 h 1520"/>
                <a:gd name="T64" fmla="*/ 183 w 766"/>
                <a:gd name="T65" fmla="*/ 1117 h 1520"/>
                <a:gd name="T66" fmla="*/ 182 w 766"/>
                <a:gd name="T67" fmla="*/ 544 h 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66" h="1520">
                  <a:moveTo>
                    <a:pt x="182" y="544"/>
                  </a:moveTo>
                  <a:lnTo>
                    <a:pt x="0" y="544"/>
                  </a:lnTo>
                  <a:lnTo>
                    <a:pt x="0" y="323"/>
                  </a:lnTo>
                  <a:lnTo>
                    <a:pt x="190" y="323"/>
                  </a:lnTo>
                  <a:lnTo>
                    <a:pt x="190" y="0"/>
                  </a:lnTo>
                  <a:lnTo>
                    <a:pt x="476" y="0"/>
                  </a:lnTo>
                  <a:lnTo>
                    <a:pt x="476" y="323"/>
                  </a:lnTo>
                  <a:lnTo>
                    <a:pt x="746" y="323"/>
                  </a:lnTo>
                  <a:lnTo>
                    <a:pt x="746" y="544"/>
                  </a:lnTo>
                  <a:lnTo>
                    <a:pt x="476" y="544"/>
                  </a:lnTo>
                  <a:lnTo>
                    <a:pt x="476" y="1043"/>
                  </a:lnTo>
                  <a:lnTo>
                    <a:pt x="476" y="1043"/>
                  </a:lnTo>
                  <a:lnTo>
                    <a:pt x="476" y="1062"/>
                  </a:lnTo>
                  <a:lnTo>
                    <a:pt x="477" y="1079"/>
                  </a:lnTo>
                  <a:lnTo>
                    <a:pt x="480" y="1095"/>
                  </a:lnTo>
                  <a:lnTo>
                    <a:pt x="482" y="1112"/>
                  </a:lnTo>
                  <a:lnTo>
                    <a:pt x="486" y="1125"/>
                  </a:lnTo>
                  <a:lnTo>
                    <a:pt x="491" y="1139"/>
                  </a:lnTo>
                  <a:lnTo>
                    <a:pt x="496" y="1152"/>
                  </a:lnTo>
                  <a:lnTo>
                    <a:pt x="501" y="1165"/>
                  </a:lnTo>
                  <a:lnTo>
                    <a:pt x="508" y="1176"/>
                  </a:lnTo>
                  <a:lnTo>
                    <a:pt x="514" y="1186"/>
                  </a:lnTo>
                  <a:lnTo>
                    <a:pt x="521" y="1196"/>
                  </a:lnTo>
                  <a:lnTo>
                    <a:pt x="529" y="1205"/>
                  </a:lnTo>
                  <a:lnTo>
                    <a:pt x="545" y="1220"/>
                  </a:lnTo>
                  <a:lnTo>
                    <a:pt x="563" y="1234"/>
                  </a:lnTo>
                  <a:lnTo>
                    <a:pt x="582" y="1245"/>
                  </a:lnTo>
                  <a:lnTo>
                    <a:pt x="601" y="1254"/>
                  </a:lnTo>
                  <a:lnTo>
                    <a:pt x="621" y="1261"/>
                  </a:lnTo>
                  <a:lnTo>
                    <a:pt x="640" y="1266"/>
                  </a:lnTo>
                  <a:lnTo>
                    <a:pt x="660" y="1269"/>
                  </a:lnTo>
                  <a:lnTo>
                    <a:pt x="679" y="1272"/>
                  </a:lnTo>
                  <a:lnTo>
                    <a:pt x="697" y="1273"/>
                  </a:lnTo>
                  <a:lnTo>
                    <a:pt x="713" y="1273"/>
                  </a:lnTo>
                  <a:lnTo>
                    <a:pt x="766" y="1271"/>
                  </a:lnTo>
                  <a:lnTo>
                    <a:pt x="766" y="1512"/>
                  </a:lnTo>
                  <a:lnTo>
                    <a:pt x="766" y="1512"/>
                  </a:lnTo>
                  <a:lnTo>
                    <a:pt x="746" y="1516"/>
                  </a:lnTo>
                  <a:lnTo>
                    <a:pt x="725" y="1518"/>
                  </a:lnTo>
                  <a:lnTo>
                    <a:pt x="701" y="1520"/>
                  </a:lnTo>
                  <a:lnTo>
                    <a:pt x="675" y="1520"/>
                  </a:lnTo>
                  <a:lnTo>
                    <a:pt x="675" y="1520"/>
                  </a:lnTo>
                  <a:lnTo>
                    <a:pt x="646" y="1520"/>
                  </a:lnTo>
                  <a:lnTo>
                    <a:pt x="616" y="1518"/>
                  </a:lnTo>
                  <a:lnTo>
                    <a:pt x="587" y="1516"/>
                  </a:lnTo>
                  <a:lnTo>
                    <a:pt x="558" y="1511"/>
                  </a:lnTo>
                  <a:lnTo>
                    <a:pt x="528" y="1506"/>
                  </a:lnTo>
                  <a:lnTo>
                    <a:pt x="497" y="1498"/>
                  </a:lnTo>
                  <a:lnTo>
                    <a:pt x="465" y="1488"/>
                  </a:lnTo>
                  <a:lnTo>
                    <a:pt x="429" y="1475"/>
                  </a:lnTo>
                  <a:lnTo>
                    <a:pt x="429" y="1475"/>
                  </a:lnTo>
                  <a:lnTo>
                    <a:pt x="405" y="1465"/>
                  </a:lnTo>
                  <a:lnTo>
                    <a:pt x="381" y="1453"/>
                  </a:lnTo>
                  <a:lnTo>
                    <a:pt x="357" y="1440"/>
                  </a:lnTo>
                  <a:lnTo>
                    <a:pt x="334" y="1425"/>
                  </a:lnTo>
                  <a:lnTo>
                    <a:pt x="313" y="1407"/>
                  </a:lnTo>
                  <a:lnTo>
                    <a:pt x="293" y="1388"/>
                  </a:lnTo>
                  <a:lnTo>
                    <a:pt x="274" y="1368"/>
                  </a:lnTo>
                  <a:lnTo>
                    <a:pt x="256" y="1345"/>
                  </a:lnTo>
                  <a:lnTo>
                    <a:pt x="240" y="1320"/>
                  </a:lnTo>
                  <a:lnTo>
                    <a:pt x="225" y="1292"/>
                  </a:lnTo>
                  <a:lnTo>
                    <a:pt x="212" y="1262"/>
                  </a:lnTo>
                  <a:lnTo>
                    <a:pt x="202" y="1230"/>
                  </a:lnTo>
                  <a:lnTo>
                    <a:pt x="193" y="1195"/>
                  </a:lnTo>
                  <a:lnTo>
                    <a:pt x="187" y="1157"/>
                  </a:lnTo>
                  <a:lnTo>
                    <a:pt x="183" y="1117"/>
                  </a:lnTo>
                  <a:lnTo>
                    <a:pt x="182" y="1074"/>
                  </a:lnTo>
                  <a:lnTo>
                    <a:pt x="182" y="5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14"/>
            <p:cNvSpPr>
              <a:spLocks noEditPoints="1"/>
            </p:cNvSpPr>
            <p:nvPr userDrawn="1"/>
          </p:nvSpPr>
          <p:spPr bwMode="auto">
            <a:xfrm>
              <a:off x="3545" y="1937"/>
              <a:ext cx="162" cy="413"/>
            </a:xfrm>
            <a:custGeom>
              <a:avLst/>
              <a:gdLst>
                <a:gd name="T0" fmla="*/ 0 w 648"/>
                <a:gd name="T1" fmla="*/ 465 h 1650"/>
                <a:gd name="T2" fmla="*/ 0 w 648"/>
                <a:gd name="T3" fmla="*/ 685 h 1650"/>
                <a:gd name="T4" fmla="*/ 185 w 648"/>
                <a:gd name="T5" fmla="*/ 685 h 1650"/>
                <a:gd name="T6" fmla="*/ 185 w 648"/>
                <a:gd name="T7" fmla="*/ 1429 h 1650"/>
                <a:gd name="T8" fmla="*/ 12 w 648"/>
                <a:gd name="T9" fmla="*/ 1429 h 1650"/>
                <a:gd name="T10" fmla="*/ 12 w 648"/>
                <a:gd name="T11" fmla="*/ 1650 h 1650"/>
                <a:gd name="T12" fmla="*/ 648 w 648"/>
                <a:gd name="T13" fmla="*/ 1650 h 1650"/>
                <a:gd name="T14" fmla="*/ 648 w 648"/>
                <a:gd name="T15" fmla="*/ 1429 h 1650"/>
                <a:gd name="T16" fmla="*/ 479 w 648"/>
                <a:gd name="T17" fmla="*/ 1429 h 1650"/>
                <a:gd name="T18" fmla="*/ 479 w 648"/>
                <a:gd name="T19" fmla="*/ 465 h 1650"/>
                <a:gd name="T20" fmla="*/ 0 w 648"/>
                <a:gd name="T21" fmla="*/ 465 h 1650"/>
                <a:gd name="T22" fmla="*/ 182 w 648"/>
                <a:gd name="T23" fmla="*/ 263 h 1650"/>
                <a:gd name="T24" fmla="*/ 479 w 648"/>
                <a:gd name="T25" fmla="*/ 263 h 1650"/>
                <a:gd name="T26" fmla="*/ 479 w 648"/>
                <a:gd name="T27" fmla="*/ 0 h 1650"/>
                <a:gd name="T28" fmla="*/ 182 w 648"/>
                <a:gd name="T29" fmla="*/ 0 h 1650"/>
                <a:gd name="T30" fmla="*/ 182 w 648"/>
                <a:gd name="T31" fmla="*/ 263 h 1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8" h="1650">
                  <a:moveTo>
                    <a:pt x="0" y="465"/>
                  </a:moveTo>
                  <a:lnTo>
                    <a:pt x="0" y="685"/>
                  </a:lnTo>
                  <a:lnTo>
                    <a:pt x="185" y="685"/>
                  </a:lnTo>
                  <a:lnTo>
                    <a:pt x="185" y="1429"/>
                  </a:lnTo>
                  <a:lnTo>
                    <a:pt x="12" y="1429"/>
                  </a:lnTo>
                  <a:lnTo>
                    <a:pt x="12" y="1650"/>
                  </a:lnTo>
                  <a:lnTo>
                    <a:pt x="648" y="1650"/>
                  </a:lnTo>
                  <a:lnTo>
                    <a:pt x="648" y="1429"/>
                  </a:lnTo>
                  <a:lnTo>
                    <a:pt x="479" y="1429"/>
                  </a:lnTo>
                  <a:lnTo>
                    <a:pt x="479" y="465"/>
                  </a:lnTo>
                  <a:lnTo>
                    <a:pt x="0" y="465"/>
                  </a:lnTo>
                  <a:close/>
                  <a:moveTo>
                    <a:pt x="182" y="263"/>
                  </a:moveTo>
                  <a:lnTo>
                    <a:pt x="479" y="263"/>
                  </a:lnTo>
                  <a:lnTo>
                    <a:pt x="479" y="0"/>
                  </a:lnTo>
                  <a:lnTo>
                    <a:pt x="182" y="0"/>
                  </a:lnTo>
                  <a:lnTo>
                    <a:pt x="182" y="2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 name="Freeform 15"/>
            <p:cNvSpPr>
              <a:spLocks/>
            </p:cNvSpPr>
            <p:nvPr userDrawn="1"/>
          </p:nvSpPr>
          <p:spPr bwMode="auto">
            <a:xfrm>
              <a:off x="3704" y="2046"/>
              <a:ext cx="368" cy="304"/>
            </a:xfrm>
            <a:custGeom>
              <a:avLst/>
              <a:gdLst>
                <a:gd name="T0" fmla="*/ 185 w 1471"/>
                <a:gd name="T1" fmla="*/ 992 h 1213"/>
                <a:gd name="T2" fmla="*/ 183 w 1471"/>
                <a:gd name="T3" fmla="*/ 287 h 1213"/>
                <a:gd name="T4" fmla="*/ 172 w 1471"/>
                <a:gd name="T5" fmla="*/ 261 h 1213"/>
                <a:gd name="T6" fmla="*/ 146 w 1471"/>
                <a:gd name="T7" fmla="*/ 249 h 1213"/>
                <a:gd name="T8" fmla="*/ 0 w 1471"/>
                <a:gd name="T9" fmla="*/ 28 h 1213"/>
                <a:gd name="T10" fmla="*/ 330 w 1471"/>
                <a:gd name="T11" fmla="*/ 28 h 1213"/>
                <a:gd name="T12" fmla="*/ 379 w 1471"/>
                <a:gd name="T13" fmla="*/ 36 h 1213"/>
                <a:gd name="T14" fmla="*/ 417 w 1471"/>
                <a:gd name="T15" fmla="*/ 53 h 1213"/>
                <a:gd name="T16" fmla="*/ 444 w 1471"/>
                <a:gd name="T17" fmla="*/ 80 h 1213"/>
                <a:gd name="T18" fmla="*/ 460 w 1471"/>
                <a:gd name="T19" fmla="*/ 115 h 1213"/>
                <a:gd name="T20" fmla="*/ 465 w 1471"/>
                <a:gd name="T21" fmla="*/ 161 h 1213"/>
                <a:gd name="T22" fmla="*/ 465 w 1471"/>
                <a:gd name="T23" fmla="*/ 264 h 1213"/>
                <a:gd name="T24" fmla="*/ 478 w 1471"/>
                <a:gd name="T25" fmla="*/ 239 h 1213"/>
                <a:gd name="T26" fmla="*/ 514 w 1471"/>
                <a:gd name="T27" fmla="*/ 187 h 1213"/>
                <a:gd name="T28" fmla="*/ 574 w 1471"/>
                <a:gd name="T29" fmla="*/ 120 h 1213"/>
                <a:gd name="T30" fmla="*/ 602 w 1471"/>
                <a:gd name="T31" fmla="*/ 96 h 1213"/>
                <a:gd name="T32" fmla="*/ 652 w 1471"/>
                <a:gd name="T33" fmla="*/ 64 h 1213"/>
                <a:gd name="T34" fmla="*/ 711 w 1471"/>
                <a:gd name="T35" fmla="*/ 36 h 1213"/>
                <a:gd name="T36" fmla="*/ 778 w 1471"/>
                <a:gd name="T37" fmla="*/ 14 h 1213"/>
                <a:gd name="T38" fmla="*/ 852 w 1471"/>
                <a:gd name="T39" fmla="*/ 3 h 1213"/>
                <a:gd name="T40" fmla="*/ 902 w 1471"/>
                <a:gd name="T41" fmla="*/ 0 h 1213"/>
                <a:gd name="T42" fmla="*/ 973 w 1471"/>
                <a:gd name="T43" fmla="*/ 4 h 1213"/>
                <a:gd name="T44" fmla="*/ 1037 w 1471"/>
                <a:gd name="T45" fmla="*/ 16 h 1213"/>
                <a:gd name="T46" fmla="*/ 1094 w 1471"/>
                <a:gd name="T47" fmla="*/ 36 h 1213"/>
                <a:gd name="T48" fmla="*/ 1143 w 1471"/>
                <a:gd name="T49" fmla="*/ 64 h 1213"/>
                <a:gd name="T50" fmla="*/ 1186 w 1471"/>
                <a:gd name="T51" fmla="*/ 99 h 1213"/>
                <a:gd name="T52" fmla="*/ 1223 w 1471"/>
                <a:gd name="T53" fmla="*/ 143 h 1213"/>
                <a:gd name="T54" fmla="*/ 1252 w 1471"/>
                <a:gd name="T55" fmla="*/ 195 h 1213"/>
                <a:gd name="T56" fmla="*/ 1275 w 1471"/>
                <a:gd name="T57" fmla="*/ 254 h 1213"/>
                <a:gd name="T58" fmla="*/ 1289 w 1471"/>
                <a:gd name="T59" fmla="*/ 321 h 1213"/>
                <a:gd name="T60" fmla="*/ 1297 w 1471"/>
                <a:gd name="T61" fmla="*/ 396 h 1213"/>
                <a:gd name="T62" fmla="*/ 1299 w 1471"/>
                <a:gd name="T63" fmla="*/ 992 h 1213"/>
                <a:gd name="T64" fmla="*/ 1007 w 1471"/>
                <a:gd name="T65" fmla="*/ 1213 h 1213"/>
                <a:gd name="T66" fmla="*/ 1006 w 1471"/>
                <a:gd name="T67" fmla="*/ 483 h 1213"/>
                <a:gd name="T68" fmla="*/ 997 w 1471"/>
                <a:gd name="T69" fmla="*/ 407 h 1213"/>
                <a:gd name="T70" fmla="*/ 975 w 1471"/>
                <a:gd name="T71" fmla="*/ 348 h 1213"/>
                <a:gd name="T72" fmla="*/ 939 w 1471"/>
                <a:gd name="T73" fmla="*/ 305 h 1213"/>
                <a:gd name="T74" fmla="*/ 887 w 1471"/>
                <a:gd name="T75" fmla="*/ 278 h 1213"/>
                <a:gd name="T76" fmla="*/ 819 w 1471"/>
                <a:gd name="T77" fmla="*/ 269 h 1213"/>
                <a:gd name="T78" fmla="*/ 781 w 1471"/>
                <a:gd name="T79" fmla="*/ 272 h 1213"/>
                <a:gd name="T80" fmla="*/ 728 w 1471"/>
                <a:gd name="T81" fmla="*/ 282 h 1213"/>
                <a:gd name="T82" fmla="*/ 680 w 1471"/>
                <a:gd name="T83" fmla="*/ 301 h 1213"/>
                <a:gd name="T84" fmla="*/ 637 w 1471"/>
                <a:gd name="T85" fmla="*/ 328 h 1213"/>
                <a:gd name="T86" fmla="*/ 596 w 1471"/>
                <a:gd name="T87" fmla="*/ 364 h 1213"/>
                <a:gd name="T88" fmla="*/ 572 w 1471"/>
                <a:gd name="T89" fmla="*/ 393 h 1213"/>
                <a:gd name="T90" fmla="*/ 540 w 1471"/>
                <a:gd name="T91" fmla="*/ 440 h 1213"/>
                <a:gd name="T92" fmla="*/ 516 w 1471"/>
                <a:gd name="T93" fmla="*/ 491 h 1213"/>
                <a:gd name="T94" fmla="*/ 497 w 1471"/>
                <a:gd name="T95" fmla="*/ 545 h 1213"/>
                <a:gd name="T96" fmla="*/ 485 w 1471"/>
                <a:gd name="T97" fmla="*/ 602 h 1213"/>
                <a:gd name="T98" fmla="*/ 479 w 1471"/>
                <a:gd name="T99" fmla="*/ 992 h 1213"/>
                <a:gd name="T100" fmla="*/ 12 w 1471"/>
                <a:gd name="T101" fmla="*/ 1213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71" h="1213">
                  <a:moveTo>
                    <a:pt x="12" y="1213"/>
                  </a:moveTo>
                  <a:lnTo>
                    <a:pt x="12" y="992"/>
                  </a:lnTo>
                  <a:lnTo>
                    <a:pt x="185" y="992"/>
                  </a:lnTo>
                  <a:lnTo>
                    <a:pt x="185" y="300"/>
                  </a:lnTo>
                  <a:lnTo>
                    <a:pt x="185" y="300"/>
                  </a:lnTo>
                  <a:lnTo>
                    <a:pt x="183" y="287"/>
                  </a:lnTo>
                  <a:lnTo>
                    <a:pt x="181" y="277"/>
                  </a:lnTo>
                  <a:lnTo>
                    <a:pt x="177" y="268"/>
                  </a:lnTo>
                  <a:lnTo>
                    <a:pt x="172" y="261"/>
                  </a:lnTo>
                  <a:lnTo>
                    <a:pt x="164" y="256"/>
                  </a:lnTo>
                  <a:lnTo>
                    <a:pt x="156" y="252"/>
                  </a:lnTo>
                  <a:lnTo>
                    <a:pt x="146" y="249"/>
                  </a:lnTo>
                  <a:lnTo>
                    <a:pt x="133" y="249"/>
                  </a:lnTo>
                  <a:lnTo>
                    <a:pt x="0" y="249"/>
                  </a:lnTo>
                  <a:lnTo>
                    <a:pt x="0" y="28"/>
                  </a:lnTo>
                  <a:lnTo>
                    <a:pt x="312" y="28"/>
                  </a:lnTo>
                  <a:lnTo>
                    <a:pt x="312" y="28"/>
                  </a:lnTo>
                  <a:lnTo>
                    <a:pt x="330" y="28"/>
                  </a:lnTo>
                  <a:lnTo>
                    <a:pt x="348" y="31"/>
                  </a:lnTo>
                  <a:lnTo>
                    <a:pt x="364" y="33"/>
                  </a:lnTo>
                  <a:lnTo>
                    <a:pt x="379" y="36"/>
                  </a:lnTo>
                  <a:lnTo>
                    <a:pt x="393" y="41"/>
                  </a:lnTo>
                  <a:lnTo>
                    <a:pt x="406" y="47"/>
                  </a:lnTo>
                  <a:lnTo>
                    <a:pt x="417" y="53"/>
                  </a:lnTo>
                  <a:lnTo>
                    <a:pt x="427" y="61"/>
                  </a:lnTo>
                  <a:lnTo>
                    <a:pt x="436" y="70"/>
                  </a:lnTo>
                  <a:lnTo>
                    <a:pt x="444" y="80"/>
                  </a:lnTo>
                  <a:lnTo>
                    <a:pt x="450" y="90"/>
                  </a:lnTo>
                  <a:lnTo>
                    <a:pt x="455" y="103"/>
                  </a:lnTo>
                  <a:lnTo>
                    <a:pt x="460" y="115"/>
                  </a:lnTo>
                  <a:lnTo>
                    <a:pt x="463" y="129"/>
                  </a:lnTo>
                  <a:lnTo>
                    <a:pt x="465" y="144"/>
                  </a:lnTo>
                  <a:lnTo>
                    <a:pt x="465" y="161"/>
                  </a:lnTo>
                  <a:lnTo>
                    <a:pt x="465" y="214"/>
                  </a:lnTo>
                  <a:lnTo>
                    <a:pt x="460" y="264"/>
                  </a:lnTo>
                  <a:lnTo>
                    <a:pt x="465" y="264"/>
                  </a:lnTo>
                  <a:lnTo>
                    <a:pt x="465" y="264"/>
                  </a:lnTo>
                  <a:lnTo>
                    <a:pt x="470" y="253"/>
                  </a:lnTo>
                  <a:lnTo>
                    <a:pt x="478" y="239"/>
                  </a:lnTo>
                  <a:lnTo>
                    <a:pt x="488" y="223"/>
                  </a:lnTo>
                  <a:lnTo>
                    <a:pt x="499" y="206"/>
                  </a:lnTo>
                  <a:lnTo>
                    <a:pt x="514" y="187"/>
                  </a:lnTo>
                  <a:lnTo>
                    <a:pt x="532" y="167"/>
                  </a:lnTo>
                  <a:lnTo>
                    <a:pt x="551" y="144"/>
                  </a:lnTo>
                  <a:lnTo>
                    <a:pt x="574" y="120"/>
                  </a:lnTo>
                  <a:lnTo>
                    <a:pt x="574" y="120"/>
                  </a:lnTo>
                  <a:lnTo>
                    <a:pt x="588" y="109"/>
                  </a:lnTo>
                  <a:lnTo>
                    <a:pt x="602" y="96"/>
                  </a:lnTo>
                  <a:lnTo>
                    <a:pt x="618" y="85"/>
                  </a:lnTo>
                  <a:lnTo>
                    <a:pt x="634" y="74"/>
                  </a:lnTo>
                  <a:lnTo>
                    <a:pt x="652" y="64"/>
                  </a:lnTo>
                  <a:lnTo>
                    <a:pt x="671" y="53"/>
                  </a:lnTo>
                  <a:lnTo>
                    <a:pt x="691" y="43"/>
                  </a:lnTo>
                  <a:lnTo>
                    <a:pt x="711" y="36"/>
                  </a:lnTo>
                  <a:lnTo>
                    <a:pt x="733" y="27"/>
                  </a:lnTo>
                  <a:lnTo>
                    <a:pt x="756" y="21"/>
                  </a:lnTo>
                  <a:lnTo>
                    <a:pt x="778" y="14"/>
                  </a:lnTo>
                  <a:lnTo>
                    <a:pt x="802" y="9"/>
                  </a:lnTo>
                  <a:lnTo>
                    <a:pt x="826" y="5"/>
                  </a:lnTo>
                  <a:lnTo>
                    <a:pt x="852" y="3"/>
                  </a:lnTo>
                  <a:lnTo>
                    <a:pt x="877" y="0"/>
                  </a:lnTo>
                  <a:lnTo>
                    <a:pt x="902" y="0"/>
                  </a:lnTo>
                  <a:lnTo>
                    <a:pt x="902" y="0"/>
                  </a:lnTo>
                  <a:lnTo>
                    <a:pt x="926" y="0"/>
                  </a:lnTo>
                  <a:lnTo>
                    <a:pt x="950" y="2"/>
                  </a:lnTo>
                  <a:lnTo>
                    <a:pt x="973" y="4"/>
                  </a:lnTo>
                  <a:lnTo>
                    <a:pt x="994" y="7"/>
                  </a:lnTo>
                  <a:lnTo>
                    <a:pt x="1016" y="10"/>
                  </a:lnTo>
                  <a:lnTo>
                    <a:pt x="1037" y="16"/>
                  </a:lnTo>
                  <a:lnTo>
                    <a:pt x="1056" y="22"/>
                  </a:lnTo>
                  <a:lnTo>
                    <a:pt x="1075" y="28"/>
                  </a:lnTo>
                  <a:lnTo>
                    <a:pt x="1094" y="36"/>
                  </a:lnTo>
                  <a:lnTo>
                    <a:pt x="1112" y="45"/>
                  </a:lnTo>
                  <a:lnTo>
                    <a:pt x="1128" y="53"/>
                  </a:lnTo>
                  <a:lnTo>
                    <a:pt x="1143" y="64"/>
                  </a:lnTo>
                  <a:lnTo>
                    <a:pt x="1159" y="75"/>
                  </a:lnTo>
                  <a:lnTo>
                    <a:pt x="1174" y="86"/>
                  </a:lnTo>
                  <a:lnTo>
                    <a:pt x="1186" y="99"/>
                  </a:lnTo>
                  <a:lnTo>
                    <a:pt x="1200" y="113"/>
                  </a:lnTo>
                  <a:lnTo>
                    <a:pt x="1212" y="128"/>
                  </a:lnTo>
                  <a:lnTo>
                    <a:pt x="1223" y="143"/>
                  </a:lnTo>
                  <a:lnTo>
                    <a:pt x="1233" y="160"/>
                  </a:lnTo>
                  <a:lnTo>
                    <a:pt x="1243" y="176"/>
                  </a:lnTo>
                  <a:lnTo>
                    <a:pt x="1252" y="195"/>
                  </a:lnTo>
                  <a:lnTo>
                    <a:pt x="1260" y="214"/>
                  </a:lnTo>
                  <a:lnTo>
                    <a:pt x="1267" y="233"/>
                  </a:lnTo>
                  <a:lnTo>
                    <a:pt x="1275" y="254"/>
                  </a:lnTo>
                  <a:lnTo>
                    <a:pt x="1280" y="276"/>
                  </a:lnTo>
                  <a:lnTo>
                    <a:pt x="1285" y="299"/>
                  </a:lnTo>
                  <a:lnTo>
                    <a:pt x="1289" y="321"/>
                  </a:lnTo>
                  <a:lnTo>
                    <a:pt x="1292" y="345"/>
                  </a:lnTo>
                  <a:lnTo>
                    <a:pt x="1295" y="371"/>
                  </a:lnTo>
                  <a:lnTo>
                    <a:pt x="1297" y="396"/>
                  </a:lnTo>
                  <a:lnTo>
                    <a:pt x="1299" y="424"/>
                  </a:lnTo>
                  <a:lnTo>
                    <a:pt x="1299" y="451"/>
                  </a:lnTo>
                  <a:lnTo>
                    <a:pt x="1299" y="992"/>
                  </a:lnTo>
                  <a:lnTo>
                    <a:pt x="1471" y="992"/>
                  </a:lnTo>
                  <a:lnTo>
                    <a:pt x="1471" y="1213"/>
                  </a:lnTo>
                  <a:lnTo>
                    <a:pt x="1007" y="1213"/>
                  </a:lnTo>
                  <a:lnTo>
                    <a:pt x="1007" y="511"/>
                  </a:lnTo>
                  <a:lnTo>
                    <a:pt x="1007" y="511"/>
                  </a:lnTo>
                  <a:lnTo>
                    <a:pt x="1006" y="483"/>
                  </a:lnTo>
                  <a:lnTo>
                    <a:pt x="1004" y="455"/>
                  </a:lnTo>
                  <a:lnTo>
                    <a:pt x="1001" y="430"/>
                  </a:lnTo>
                  <a:lnTo>
                    <a:pt x="997" y="407"/>
                  </a:lnTo>
                  <a:lnTo>
                    <a:pt x="991" y="386"/>
                  </a:lnTo>
                  <a:lnTo>
                    <a:pt x="984" y="365"/>
                  </a:lnTo>
                  <a:lnTo>
                    <a:pt x="975" y="348"/>
                  </a:lnTo>
                  <a:lnTo>
                    <a:pt x="964" y="331"/>
                  </a:lnTo>
                  <a:lnTo>
                    <a:pt x="953" y="316"/>
                  </a:lnTo>
                  <a:lnTo>
                    <a:pt x="939" y="305"/>
                  </a:lnTo>
                  <a:lnTo>
                    <a:pt x="924" y="293"/>
                  </a:lnTo>
                  <a:lnTo>
                    <a:pt x="906" y="285"/>
                  </a:lnTo>
                  <a:lnTo>
                    <a:pt x="887" y="278"/>
                  </a:lnTo>
                  <a:lnTo>
                    <a:pt x="867" y="273"/>
                  </a:lnTo>
                  <a:lnTo>
                    <a:pt x="843" y="271"/>
                  </a:lnTo>
                  <a:lnTo>
                    <a:pt x="819" y="269"/>
                  </a:lnTo>
                  <a:lnTo>
                    <a:pt x="819" y="269"/>
                  </a:lnTo>
                  <a:lnTo>
                    <a:pt x="800" y="269"/>
                  </a:lnTo>
                  <a:lnTo>
                    <a:pt x="781" y="272"/>
                  </a:lnTo>
                  <a:lnTo>
                    <a:pt x="763" y="275"/>
                  </a:lnTo>
                  <a:lnTo>
                    <a:pt x="746" y="277"/>
                  </a:lnTo>
                  <a:lnTo>
                    <a:pt x="728" y="282"/>
                  </a:lnTo>
                  <a:lnTo>
                    <a:pt x="711" y="287"/>
                  </a:lnTo>
                  <a:lnTo>
                    <a:pt x="696" y="293"/>
                  </a:lnTo>
                  <a:lnTo>
                    <a:pt x="680" y="301"/>
                  </a:lnTo>
                  <a:lnTo>
                    <a:pt x="665" y="309"/>
                  </a:lnTo>
                  <a:lnTo>
                    <a:pt x="651" y="317"/>
                  </a:lnTo>
                  <a:lnTo>
                    <a:pt x="637" y="328"/>
                  </a:lnTo>
                  <a:lnTo>
                    <a:pt x="623" y="339"/>
                  </a:lnTo>
                  <a:lnTo>
                    <a:pt x="609" y="352"/>
                  </a:lnTo>
                  <a:lnTo>
                    <a:pt x="596" y="364"/>
                  </a:lnTo>
                  <a:lnTo>
                    <a:pt x="584" y="378"/>
                  </a:lnTo>
                  <a:lnTo>
                    <a:pt x="572" y="393"/>
                  </a:lnTo>
                  <a:lnTo>
                    <a:pt x="572" y="393"/>
                  </a:lnTo>
                  <a:lnTo>
                    <a:pt x="561" y="408"/>
                  </a:lnTo>
                  <a:lnTo>
                    <a:pt x="550" y="424"/>
                  </a:lnTo>
                  <a:lnTo>
                    <a:pt x="540" y="440"/>
                  </a:lnTo>
                  <a:lnTo>
                    <a:pt x="531" y="456"/>
                  </a:lnTo>
                  <a:lnTo>
                    <a:pt x="523" y="474"/>
                  </a:lnTo>
                  <a:lnTo>
                    <a:pt x="516" y="491"/>
                  </a:lnTo>
                  <a:lnTo>
                    <a:pt x="508" y="508"/>
                  </a:lnTo>
                  <a:lnTo>
                    <a:pt x="502" y="526"/>
                  </a:lnTo>
                  <a:lnTo>
                    <a:pt x="497" y="545"/>
                  </a:lnTo>
                  <a:lnTo>
                    <a:pt x="492" y="563"/>
                  </a:lnTo>
                  <a:lnTo>
                    <a:pt x="488" y="582"/>
                  </a:lnTo>
                  <a:lnTo>
                    <a:pt x="485" y="602"/>
                  </a:lnTo>
                  <a:lnTo>
                    <a:pt x="480" y="641"/>
                  </a:lnTo>
                  <a:lnTo>
                    <a:pt x="479" y="681"/>
                  </a:lnTo>
                  <a:lnTo>
                    <a:pt x="479" y="992"/>
                  </a:lnTo>
                  <a:lnTo>
                    <a:pt x="648" y="992"/>
                  </a:lnTo>
                  <a:lnTo>
                    <a:pt x="648" y="1213"/>
                  </a:lnTo>
                  <a:lnTo>
                    <a:pt x="12" y="12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 name="Freeform 16"/>
            <p:cNvSpPr>
              <a:spLocks noEditPoints="1"/>
            </p:cNvSpPr>
            <p:nvPr userDrawn="1"/>
          </p:nvSpPr>
          <p:spPr bwMode="auto">
            <a:xfrm>
              <a:off x="4999" y="1287"/>
              <a:ext cx="423" cy="692"/>
            </a:xfrm>
            <a:custGeom>
              <a:avLst/>
              <a:gdLst>
                <a:gd name="T0" fmla="*/ 1257 w 1691"/>
                <a:gd name="T1" fmla="*/ 1228 h 2767"/>
                <a:gd name="T2" fmla="*/ 1038 w 1691"/>
                <a:gd name="T3" fmla="*/ 1385 h 2767"/>
                <a:gd name="T4" fmla="*/ 845 w 1691"/>
                <a:gd name="T5" fmla="*/ 1438 h 2767"/>
                <a:gd name="T6" fmla="*/ 719 w 1691"/>
                <a:gd name="T7" fmla="*/ 1433 h 2767"/>
                <a:gd name="T8" fmla="*/ 565 w 1691"/>
                <a:gd name="T9" fmla="*/ 1389 h 2767"/>
                <a:gd name="T10" fmla="*/ 442 w 1691"/>
                <a:gd name="T11" fmla="*/ 1303 h 2767"/>
                <a:gd name="T12" fmla="*/ 355 w 1691"/>
                <a:gd name="T13" fmla="*/ 1178 h 2767"/>
                <a:gd name="T14" fmla="*/ 304 w 1691"/>
                <a:gd name="T15" fmla="*/ 1014 h 2767"/>
                <a:gd name="T16" fmla="*/ 290 w 1691"/>
                <a:gd name="T17" fmla="*/ 851 h 2767"/>
                <a:gd name="T18" fmla="*/ 311 w 1691"/>
                <a:gd name="T19" fmla="*/ 662 h 2767"/>
                <a:gd name="T20" fmla="*/ 370 w 1691"/>
                <a:gd name="T21" fmla="*/ 502 h 2767"/>
                <a:gd name="T22" fmla="*/ 462 w 1691"/>
                <a:gd name="T23" fmla="*/ 374 h 2767"/>
                <a:gd name="T24" fmla="*/ 582 w 1691"/>
                <a:gd name="T25" fmla="*/ 286 h 2767"/>
                <a:gd name="T26" fmla="*/ 725 w 1691"/>
                <a:gd name="T27" fmla="*/ 243 h 2767"/>
                <a:gd name="T28" fmla="*/ 873 w 1691"/>
                <a:gd name="T29" fmla="*/ 248 h 2767"/>
                <a:gd name="T30" fmla="*/ 1042 w 1691"/>
                <a:gd name="T31" fmla="*/ 306 h 2767"/>
                <a:gd name="T32" fmla="*/ 1180 w 1691"/>
                <a:gd name="T33" fmla="*/ 424 h 2767"/>
                <a:gd name="T34" fmla="*/ 1285 w 1691"/>
                <a:gd name="T35" fmla="*/ 598 h 2767"/>
                <a:gd name="T36" fmla="*/ 1358 w 1691"/>
                <a:gd name="T37" fmla="*/ 828 h 2767"/>
                <a:gd name="T38" fmla="*/ 1392 w 1691"/>
                <a:gd name="T39" fmla="*/ 1067 h 2767"/>
                <a:gd name="T40" fmla="*/ 655 w 1691"/>
                <a:gd name="T41" fmla="*/ 9 h 2767"/>
                <a:gd name="T42" fmla="*/ 434 w 1691"/>
                <a:gd name="T43" fmla="*/ 81 h 2767"/>
                <a:gd name="T44" fmla="*/ 249 w 1691"/>
                <a:gd name="T45" fmla="*/ 215 h 2767"/>
                <a:gd name="T46" fmla="*/ 109 w 1691"/>
                <a:gd name="T47" fmla="*/ 402 h 2767"/>
                <a:gd name="T48" fmla="*/ 23 w 1691"/>
                <a:gd name="T49" fmla="*/ 632 h 2767"/>
                <a:gd name="T50" fmla="*/ 0 w 1691"/>
                <a:gd name="T51" fmla="*/ 851 h 2767"/>
                <a:gd name="T52" fmla="*/ 28 w 1691"/>
                <a:gd name="T53" fmla="*/ 1118 h 2767"/>
                <a:gd name="T54" fmla="*/ 111 w 1691"/>
                <a:gd name="T55" fmla="*/ 1336 h 2767"/>
                <a:gd name="T56" fmla="*/ 246 w 1691"/>
                <a:gd name="T57" fmla="*/ 1501 h 2767"/>
                <a:gd name="T58" fmla="*/ 431 w 1691"/>
                <a:gd name="T59" fmla="*/ 1611 h 2767"/>
                <a:gd name="T60" fmla="*/ 661 w 1691"/>
                <a:gd name="T61" fmla="*/ 1663 h 2767"/>
                <a:gd name="T62" fmla="*/ 873 w 1691"/>
                <a:gd name="T63" fmla="*/ 1653 h 2767"/>
                <a:gd name="T64" fmla="*/ 1119 w 1691"/>
                <a:gd name="T65" fmla="*/ 1552 h 2767"/>
                <a:gd name="T66" fmla="*/ 1338 w 1691"/>
                <a:gd name="T67" fmla="*/ 1365 h 2767"/>
                <a:gd name="T68" fmla="*/ 1396 w 1691"/>
                <a:gd name="T69" fmla="*/ 1467 h 2767"/>
                <a:gd name="T70" fmla="*/ 1363 w 1691"/>
                <a:gd name="T71" fmla="*/ 1755 h 2767"/>
                <a:gd name="T72" fmla="*/ 1283 w 1691"/>
                <a:gd name="T73" fmla="*/ 2045 h 2767"/>
                <a:gd name="T74" fmla="*/ 1157 w 1691"/>
                <a:gd name="T75" fmla="*/ 2277 h 2767"/>
                <a:gd name="T76" fmla="*/ 1061 w 1691"/>
                <a:gd name="T77" fmla="*/ 2377 h 2767"/>
                <a:gd name="T78" fmla="*/ 945 w 1691"/>
                <a:gd name="T79" fmla="*/ 2454 h 2767"/>
                <a:gd name="T80" fmla="*/ 805 w 1691"/>
                <a:gd name="T81" fmla="*/ 2501 h 2767"/>
                <a:gd name="T82" fmla="*/ 667 w 1691"/>
                <a:gd name="T83" fmla="*/ 2515 h 2767"/>
                <a:gd name="T84" fmla="*/ 485 w 1691"/>
                <a:gd name="T85" fmla="*/ 2483 h 2767"/>
                <a:gd name="T86" fmla="*/ 318 w 1691"/>
                <a:gd name="T87" fmla="*/ 2395 h 2767"/>
                <a:gd name="T88" fmla="*/ 52 w 1691"/>
                <a:gd name="T89" fmla="*/ 2501 h 2767"/>
                <a:gd name="T90" fmla="*/ 222 w 1691"/>
                <a:gd name="T91" fmla="*/ 2640 h 2767"/>
                <a:gd name="T92" fmla="*/ 470 w 1691"/>
                <a:gd name="T93" fmla="*/ 2743 h 2767"/>
                <a:gd name="T94" fmla="*/ 652 w 1691"/>
                <a:gd name="T95" fmla="*/ 2766 h 2767"/>
                <a:gd name="T96" fmla="*/ 796 w 1691"/>
                <a:gd name="T97" fmla="*/ 2761 h 2767"/>
                <a:gd name="T98" fmla="*/ 957 w 1691"/>
                <a:gd name="T99" fmla="*/ 2727 h 2767"/>
                <a:gd name="T100" fmla="*/ 1105 w 1691"/>
                <a:gd name="T101" fmla="*/ 2665 h 2767"/>
                <a:gd name="T102" fmla="*/ 1238 w 1691"/>
                <a:gd name="T103" fmla="*/ 2578 h 2767"/>
                <a:gd name="T104" fmla="*/ 1354 w 1691"/>
                <a:gd name="T105" fmla="*/ 2463 h 2767"/>
                <a:gd name="T106" fmla="*/ 1454 w 1691"/>
                <a:gd name="T107" fmla="*/ 2324 h 2767"/>
                <a:gd name="T108" fmla="*/ 1604 w 1691"/>
                <a:gd name="T109" fmla="*/ 1974 h 2767"/>
                <a:gd name="T110" fmla="*/ 1681 w 1691"/>
                <a:gd name="T111" fmla="*/ 1533 h 2767"/>
                <a:gd name="T112" fmla="*/ 1686 w 1691"/>
                <a:gd name="T113" fmla="*/ 1135 h 2767"/>
                <a:gd name="T114" fmla="*/ 1628 w 1691"/>
                <a:gd name="T115" fmla="*/ 743 h 2767"/>
                <a:gd name="T116" fmla="*/ 1504 w 1691"/>
                <a:gd name="T117" fmla="*/ 427 h 2767"/>
                <a:gd name="T118" fmla="*/ 1317 w 1691"/>
                <a:gd name="T119" fmla="*/ 194 h 2767"/>
                <a:gd name="T120" fmla="*/ 1074 w 1691"/>
                <a:gd name="T121" fmla="*/ 50 h 2767"/>
                <a:gd name="T122" fmla="*/ 778 w 1691"/>
                <a:gd name="T123" fmla="*/ 0 h 2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91" h="2767">
                  <a:moveTo>
                    <a:pt x="1388" y="1072"/>
                  </a:moveTo>
                  <a:lnTo>
                    <a:pt x="1388" y="1072"/>
                  </a:lnTo>
                  <a:lnTo>
                    <a:pt x="1357" y="1115"/>
                  </a:lnTo>
                  <a:lnTo>
                    <a:pt x="1325" y="1155"/>
                  </a:lnTo>
                  <a:lnTo>
                    <a:pt x="1291" y="1193"/>
                  </a:lnTo>
                  <a:lnTo>
                    <a:pt x="1257" y="1228"/>
                  </a:lnTo>
                  <a:lnTo>
                    <a:pt x="1223" y="1260"/>
                  </a:lnTo>
                  <a:lnTo>
                    <a:pt x="1186" y="1290"/>
                  </a:lnTo>
                  <a:lnTo>
                    <a:pt x="1149" y="1318"/>
                  </a:lnTo>
                  <a:lnTo>
                    <a:pt x="1113" y="1343"/>
                  </a:lnTo>
                  <a:lnTo>
                    <a:pt x="1076" y="1365"/>
                  </a:lnTo>
                  <a:lnTo>
                    <a:pt x="1038" y="1385"/>
                  </a:lnTo>
                  <a:lnTo>
                    <a:pt x="999" y="1401"/>
                  </a:lnTo>
                  <a:lnTo>
                    <a:pt x="961" y="1414"/>
                  </a:lnTo>
                  <a:lnTo>
                    <a:pt x="923" y="1425"/>
                  </a:lnTo>
                  <a:lnTo>
                    <a:pt x="884" y="1433"/>
                  </a:lnTo>
                  <a:lnTo>
                    <a:pt x="865" y="1436"/>
                  </a:lnTo>
                  <a:lnTo>
                    <a:pt x="845" y="1438"/>
                  </a:lnTo>
                  <a:lnTo>
                    <a:pt x="826" y="1439"/>
                  </a:lnTo>
                  <a:lnTo>
                    <a:pt x="807" y="1439"/>
                  </a:lnTo>
                  <a:lnTo>
                    <a:pt x="807" y="1439"/>
                  </a:lnTo>
                  <a:lnTo>
                    <a:pt x="777" y="1438"/>
                  </a:lnTo>
                  <a:lnTo>
                    <a:pt x="748" y="1437"/>
                  </a:lnTo>
                  <a:lnTo>
                    <a:pt x="719" y="1433"/>
                  </a:lnTo>
                  <a:lnTo>
                    <a:pt x="691" y="1429"/>
                  </a:lnTo>
                  <a:lnTo>
                    <a:pt x="663" y="1424"/>
                  </a:lnTo>
                  <a:lnTo>
                    <a:pt x="638" y="1417"/>
                  </a:lnTo>
                  <a:lnTo>
                    <a:pt x="613" y="1409"/>
                  </a:lnTo>
                  <a:lnTo>
                    <a:pt x="587" y="1400"/>
                  </a:lnTo>
                  <a:lnTo>
                    <a:pt x="565" y="1389"/>
                  </a:lnTo>
                  <a:lnTo>
                    <a:pt x="542" y="1377"/>
                  </a:lnTo>
                  <a:lnTo>
                    <a:pt x="520" y="1365"/>
                  </a:lnTo>
                  <a:lnTo>
                    <a:pt x="499" y="1351"/>
                  </a:lnTo>
                  <a:lnTo>
                    <a:pt x="480" y="1337"/>
                  </a:lnTo>
                  <a:lnTo>
                    <a:pt x="461" y="1321"/>
                  </a:lnTo>
                  <a:lnTo>
                    <a:pt x="442" y="1303"/>
                  </a:lnTo>
                  <a:lnTo>
                    <a:pt x="426" y="1285"/>
                  </a:lnTo>
                  <a:lnTo>
                    <a:pt x="409" y="1265"/>
                  </a:lnTo>
                  <a:lnTo>
                    <a:pt x="394" y="1245"/>
                  </a:lnTo>
                  <a:lnTo>
                    <a:pt x="380" y="1223"/>
                  </a:lnTo>
                  <a:lnTo>
                    <a:pt x="368" y="1201"/>
                  </a:lnTo>
                  <a:lnTo>
                    <a:pt x="355" y="1178"/>
                  </a:lnTo>
                  <a:lnTo>
                    <a:pt x="344" y="1153"/>
                  </a:lnTo>
                  <a:lnTo>
                    <a:pt x="333" y="1127"/>
                  </a:lnTo>
                  <a:lnTo>
                    <a:pt x="325" y="1099"/>
                  </a:lnTo>
                  <a:lnTo>
                    <a:pt x="317" y="1072"/>
                  </a:lnTo>
                  <a:lnTo>
                    <a:pt x="309" y="1044"/>
                  </a:lnTo>
                  <a:lnTo>
                    <a:pt x="304" y="1014"/>
                  </a:lnTo>
                  <a:lnTo>
                    <a:pt x="299" y="983"/>
                  </a:lnTo>
                  <a:lnTo>
                    <a:pt x="296" y="952"/>
                  </a:lnTo>
                  <a:lnTo>
                    <a:pt x="293" y="919"/>
                  </a:lnTo>
                  <a:lnTo>
                    <a:pt x="290" y="885"/>
                  </a:lnTo>
                  <a:lnTo>
                    <a:pt x="290" y="851"/>
                  </a:lnTo>
                  <a:lnTo>
                    <a:pt x="290" y="851"/>
                  </a:lnTo>
                  <a:lnTo>
                    <a:pt x="290" y="818"/>
                  </a:lnTo>
                  <a:lnTo>
                    <a:pt x="293" y="785"/>
                  </a:lnTo>
                  <a:lnTo>
                    <a:pt x="296" y="753"/>
                  </a:lnTo>
                  <a:lnTo>
                    <a:pt x="299" y="723"/>
                  </a:lnTo>
                  <a:lnTo>
                    <a:pt x="304" y="693"/>
                  </a:lnTo>
                  <a:lnTo>
                    <a:pt x="311" y="662"/>
                  </a:lnTo>
                  <a:lnTo>
                    <a:pt x="318" y="633"/>
                  </a:lnTo>
                  <a:lnTo>
                    <a:pt x="327" y="605"/>
                  </a:lnTo>
                  <a:lnTo>
                    <a:pt x="336" y="579"/>
                  </a:lnTo>
                  <a:lnTo>
                    <a:pt x="346" y="552"/>
                  </a:lnTo>
                  <a:lnTo>
                    <a:pt x="357" y="526"/>
                  </a:lnTo>
                  <a:lnTo>
                    <a:pt x="370" y="502"/>
                  </a:lnTo>
                  <a:lnTo>
                    <a:pt x="383" y="478"/>
                  </a:lnTo>
                  <a:lnTo>
                    <a:pt x="398" y="455"/>
                  </a:lnTo>
                  <a:lnTo>
                    <a:pt x="412" y="434"/>
                  </a:lnTo>
                  <a:lnTo>
                    <a:pt x="428" y="412"/>
                  </a:lnTo>
                  <a:lnTo>
                    <a:pt x="445" y="393"/>
                  </a:lnTo>
                  <a:lnTo>
                    <a:pt x="462" y="374"/>
                  </a:lnTo>
                  <a:lnTo>
                    <a:pt x="480" y="357"/>
                  </a:lnTo>
                  <a:lnTo>
                    <a:pt x="499" y="340"/>
                  </a:lnTo>
                  <a:lnTo>
                    <a:pt x="519" y="325"/>
                  </a:lnTo>
                  <a:lnTo>
                    <a:pt x="539" y="310"/>
                  </a:lnTo>
                  <a:lnTo>
                    <a:pt x="561" y="297"/>
                  </a:lnTo>
                  <a:lnTo>
                    <a:pt x="582" y="286"/>
                  </a:lnTo>
                  <a:lnTo>
                    <a:pt x="605" y="276"/>
                  </a:lnTo>
                  <a:lnTo>
                    <a:pt x="628" y="266"/>
                  </a:lnTo>
                  <a:lnTo>
                    <a:pt x="652" y="258"/>
                  </a:lnTo>
                  <a:lnTo>
                    <a:pt x="676" y="252"/>
                  </a:lnTo>
                  <a:lnTo>
                    <a:pt x="700" y="247"/>
                  </a:lnTo>
                  <a:lnTo>
                    <a:pt x="725" y="243"/>
                  </a:lnTo>
                  <a:lnTo>
                    <a:pt x="751" y="240"/>
                  </a:lnTo>
                  <a:lnTo>
                    <a:pt x="778" y="240"/>
                  </a:lnTo>
                  <a:lnTo>
                    <a:pt x="778" y="240"/>
                  </a:lnTo>
                  <a:lnTo>
                    <a:pt x="811" y="240"/>
                  </a:lnTo>
                  <a:lnTo>
                    <a:pt x="842" y="243"/>
                  </a:lnTo>
                  <a:lnTo>
                    <a:pt x="873" y="248"/>
                  </a:lnTo>
                  <a:lnTo>
                    <a:pt x="903" y="253"/>
                  </a:lnTo>
                  <a:lnTo>
                    <a:pt x="933" y="261"/>
                  </a:lnTo>
                  <a:lnTo>
                    <a:pt x="961" y="269"/>
                  </a:lnTo>
                  <a:lnTo>
                    <a:pt x="989" y="281"/>
                  </a:lnTo>
                  <a:lnTo>
                    <a:pt x="1017" y="292"/>
                  </a:lnTo>
                  <a:lnTo>
                    <a:pt x="1042" y="306"/>
                  </a:lnTo>
                  <a:lnTo>
                    <a:pt x="1067" y="322"/>
                  </a:lnTo>
                  <a:lnTo>
                    <a:pt x="1091" y="339"/>
                  </a:lnTo>
                  <a:lnTo>
                    <a:pt x="1115" y="358"/>
                  </a:lnTo>
                  <a:lnTo>
                    <a:pt x="1138" y="378"/>
                  </a:lnTo>
                  <a:lnTo>
                    <a:pt x="1159" y="401"/>
                  </a:lnTo>
                  <a:lnTo>
                    <a:pt x="1180" y="424"/>
                  </a:lnTo>
                  <a:lnTo>
                    <a:pt x="1200" y="449"/>
                  </a:lnTo>
                  <a:lnTo>
                    <a:pt x="1219" y="475"/>
                  </a:lnTo>
                  <a:lnTo>
                    <a:pt x="1237" y="503"/>
                  </a:lnTo>
                  <a:lnTo>
                    <a:pt x="1253" y="533"/>
                  </a:lnTo>
                  <a:lnTo>
                    <a:pt x="1269" y="565"/>
                  </a:lnTo>
                  <a:lnTo>
                    <a:pt x="1285" y="598"/>
                  </a:lnTo>
                  <a:lnTo>
                    <a:pt x="1300" y="632"/>
                  </a:lnTo>
                  <a:lnTo>
                    <a:pt x="1312" y="669"/>
                  </a:lnTo>
                  <a:lnTo>
                    <a:pt x="1325" y="705"/>
                  </a:lnTo>
                  <a:lnTo>
                    <a:pt x="1336" y="744"/>
                  </a:lnTo>
                  <a:lnTo>
                    <a:pt x="1348" y="785"/>
                  </a:lnTo>
                  <a:lnTo>
                    <a:pt x="1358" y="828"/>
                  </a:lnTo>
                  <a:lnTo>
                    <a:pt x="1367" y="871"/>
                  </a:lnTo>
                  <a:lnTo>
                    <a:pt x="1374" y="916"/>
                  </a:lnTo>
                  <a:lnTo>
                    <a:pt x="1381" y="963"/>
                  </a:lnTo>
                  <a:lnTo>
                    <a:pt x="1387" y="1011"/>
                  </a:lnTo>
                  <a:lnTo>
                    <a:pt x="1392" y="1060"/>
                  </a:lnTo>
                  <a:lnTo>
                    <a:pt x="1392" y="1067"/>
                  </a:lnTo>
                  <a:lnTo>
                    <a:pt x="1388" y="1072"/>
                  </a:lnTo>
                  <a:close/>
                  <a:moveTo>
                    <a:pt x="778" y="0"/>
                  </a:moveTo>
                  <a:lnTo>
                    <a:pt x="778" y="0"/>
                  </a:lnTo>
                  <a:lnTo>
                    <a:pt x="736" y="2"/>
                  </a:lnTo>
                  <a:lnTo>
                    <a:pt x="696" y="4"/>
                  </a:lnTo>
                  <a:lnTo>
                    <a:pt x="655" y="9"/>
                  </a:lnTo>
                  <a:lnTo>
                    <a:pt x="616" y="17"/>
                  </a:lnTo>
                  <a:lnTo>
                    <a:pt x="578" y="26"/>
                  </a:lnTo>
                  <a:lnTo>
                    <a:pt x="541" y="37"/>
                  </a:lnTo>
                  <a:lnTo>
                    <a:pt x="504" y="50"/>
                  </a:lnTo>
                  <a:lnTo>
                    <a:pt x="469" y="65"/>
                  </a:lnTo>
                  <a:lnTo>
                    <a:pt x="434" y="81"/>
                  </a:lnTo>
                  <a:lnTo>
                    <a:pt x="400" y="100"/>
                  </a:lnTo>
                  <a:lnTo>
                    <a:pt x="368" y="119"/>
                  </a:lnTo>
                  <a:lnTo>
                    <a:pt x="336" y="142"/>
                  </a:lnTo>
                  <a:lnTo>
                    <a:pt x="306" y="165"/>
                  </a:lnTo>
                  <a:lnTo>
                    <a:pt x="277" y="190"/>
                  </a:lnTo>
                  <a:lnTo>
                    <a:pt x="249" y="215"/>
                  </a:lnTo>
                  <a:lnTo>
                    <a:pt x="222" y="243"/>
                  </a:lnTo>
                  <a:lnTo>
                    <a:pt x="197" y="272"/>
                  </a:lnTo>
                  <a:lnTo>
                    <a:pt x="173" y="303"/>
                  </a:lnTo>
                  <a:lnTo>
                    <a:pt x="150" y="335"/>
                  </a:lnTo>
                  <a:lnTo>
                    <a:pt x="129" y="368"/>
                  </a:lnTo>
                  <a:lnTo>
                    <a:pt x="109" y="402"/>
                  </a:lnTo>
                  <a:lnTo>
                    <a:pt x="91" y="439"/>
                  </a:lnTo>
                  <a:lnTo>
                    <a:pt x="74" y="475"/>
                  </a:lnTo>
                  <a:lnTo>
                    <a:pt x="59" y="513"/>
                  </a:lnTo>
                  <a:lnTo>
                    <a:pt x="45" y="551"/>
                  </a:lnTo>
                  <a:lnTo>
                    <a:pt x="34" y="592"/>
                  </a:lnTo>
                  <a:lnTo>
                    <a:pt x="23" y="632"/>
                  </a:lnTo>
                  <a:lnTo>
                    <a:pt x="15" y="675"/>
                  </a:lnTo>
                  <a:lnTo>
                    <a:pt x="9" y="717"/>
                  </a:lnTo>
                  <a:lnTo>
                    <a:pt x="4" y="761"/>
                  </a:lnTo>
                  <a:lnTo>
                    <a:pt x="1" y="805"/>
                  </a:lnTo>
                  <a:lnTo>
                    <a:pt x="0" y="851"/>
                  </a:lnTo>
                  <a:lnTo>
                    <a:pt x="0" y="851"/>
                  </a:lnTo>
                  <a:lnTo>
                    <a:pt x="0" y="899"/>
                  </a:lnTo>
                  <a:lnTo>
                    <a:pt x="2" y="944"/>
                  </a:lnTo>
                  <a:lnTo>
                    <a:pt x="6" y="990"/>
                  </a:lnTo>
                  <a:lnTo>
                    <a:pt x="13" y="1034"/>
                  </a:lnTo>
                  <a:lnTo>
                    <a:pt x="19" y="1077"/>
                  </a:lnTo>
                  <a:lnTo>
                    <a:pt x="28" y="1118"/>
                  </a:lnTo>
                  <a:lnTo>
                    <a:pt x="38" y="1158"/>
                  </a:lnTo>
                  <a:lnTo>
                    <a:pt x="49" y="1197"/>
                  </a:lnTo>
                  <a:lnTo>
                    <a:pt x="63" y="1233"/>
                  </a:lnTo>
                  <a:lnTo>
                    <a:pt x="77" y="1269"/>
                  </a:lnTo>
                  <a:lnTo>
                    <a:pt x="93" y="1303"/>
                  </a:lnTo>
                  <a:lnTo>
                    <a:pt x="111" y="1336"/>
                  </a:lnTo>
                  <a:lnTo>
                    <a:pt x="130" y="1367"/>
                  </a:lnTo>
                  <a:lnTo>
                    <a:pt x="150" y="1398"/>
                  </a:lnTo>
                  <a:lnTo>
                    <a:pt x="172" y="1425"/>
                  </a:lnTo>
                  <a:lnTo>
                    <a:pt x="196" y="1453"/>
                  </a:lnTo>
                  <a:lnTo>
                    <a:pt x="220" y="1479"/>
                  </a:lnTo>
                  <a:lnTo>
                    <a:pt x="246" y="1501"/>
                  </a:lnTo>
                  <a:lnTo>
                    <a:pt x="274" y="1524"/>
                  </a:lnTo>
                  <a:lnTo>
                    <a:pt x="302" y="1544"/>
                  </a:lnTo>
                  <a:lnTo>
                    <a:pt x="332" y="1564"/>
                  </a:lnTo>
                  <a:lnTo>
                    <a:pt x="364" y="1581"/>
                  </a:lnTo>
                  <a:lnTo>
                    <a:pt x="397" y="1597"/>
                  </a:lnTo>
                  <a:lnTo>
                    <a:pt x="431" y="1611"/>
                  </a:lnTo>
                  <a:lnTo>
                    <a:pt x="466" y="1624"/>
                  </a:lnTo>
                  <a:lnTo>
                    <a:pt x="503" y="1635"/>
                  </a:lnTo>
                  <a:lnTo>
                    <a:pt x="541" y="1645"/>
                  </a:lnTo>
                  <a:lnTo>
                    <a:pt x="580" y="1653"/>
                  </a:lnTo>
                  <a:lnTo>
                    <a:pt x="620" y="1658"/>
                  </a:lnTo>
                  <a:lnTo>
                    <a:pt x="661" y="1663"/>
                  </a:lnTo>
                  <a:lnTo>
                    <a:pt x="703" y="1666"/>
                  </a:lnTo>
                  <a:lnTo>
                    <a:pt x="748" y="1667"/>
                  </a:lnTo>
                  <a:lnTo>
                    <a:pt x="748" y="1667"/>
                  </a:lnTo>
                  <a:lnTo>
                    <a:pt x="789" y="1664"/>
                  </a:lnTo>
                  <a:lnTo>
                    <a:pt x="831" y="1660"/>
                  </a:lnTo>
                  <a:lnTo>
                    <a:pt x="873" y="1653"/>
                  </a:lnTo>
                  <a:lnTo>
                    <a:pt x="914" y="1643"/>
                  </a:lnTo>
                  <a:lnTo>
                    <a:pt x="956" y="1630"/>
                  </a:lnTo>
                  <a:lnTo>
                    <a:pt x="997" y="1614"/>
                  </a:lnTo>
                  <a:lnTo>
                    <a:pt x="1038" y="1596"/>
                  </a:lnTo>
                  <a:lnTo>
                    <a:pt x="1079" y="1575"/>
                  </a:lnTo>
                  <a:lnTo>
                    <a:pt x="1119" y="1552"/>
                  </a:lnTo>
                  <a:lnTo>
                    <a:pt x="1158" y="1525"/>
                  </a:lnTo>
                  <a:lnTo>
                    <a:pt x="1196" y="1497"/>
                  </a:lnTo>
                  <a:lnTo>
                    <a:pt x="1233" y="1467"/>
                  </a:lnTo>
                  <a:lnTo>
                    <a:pt x="1269" y="1436"/>
                  </a:lnTo>
                  <a:lnTo>
                    <a:pt x="1303" y="1400"/>
                  </a:lnTo>
                  <a:lnTo>
                    <a:pt x="1338" y="1365"/>
                  </a:lnTo>
                  <a:lnTo>
                    <a:pt x="1369" y="1326"/>
                  </a:lnTo>
                  <a:lnTo>
                    <a:pt x="1401" y="1285"/>
                  </a:lnTo>
                  <a:lnTo>
                    <a:pt x="1401" y="1337"/>
                  </a:lnTo>
                  <a:lnTo>
                    <a:pt x="1401" y="1337"/>
                  </a:lnTo>
                  <a:lnTo>
                    <a:pt x="1398" y="1423"/>
                  </a:lnTo>
                  <a:lnTo>
                    <a:pt x="1396" y="1467"/>
                  </a:lnTo>
                  <a:lnTo>
                    <a:pt x="1392" y="1514"/>
                  </a:lnTo>
                  <a:lnTo>
                    <a:pt x="1388" y="1561"/>
                  </a:lnTo>
                  <a:lnTo>
                    <a:pt x="1383" y="1609"/>
                  </a:lnTo>
                  <a:lnTo>
                    <a:pt x="1378" y="1658"/>
                  </a:lnTo>
                  <a:lnTo>
                    <a:pt x="1370" y="1706"/>
                  </a:lnTo>
                  <a:lnTo>
                    <a:pt x="1363" y="1755"/>
                  </a:lnTo>
                  <a:lnTo>
                    <a:pt x="1353" y="1804"/>
                  </a:lnTo>
                  <a:lnTo>
                    <a:pt x="1341" y="1854"/>
                  </a:lnTo>
                  <a:lnTo>
                    <a:pt x="1330" y="1903"/>
                  </a:lnTo>
                  <a:lnTo>
                    <a:pt x="1316" y="1951"/>
                  </a:lnTo>
                  <a:lnTo>
                    <a:pt x="1301" y="1998"/>
                  </a:lnTo>
                  <a:lnTo>
                    <a:pt x="1283" y="2045"/>
                  </a:lnTo>
                  <a:lnTo>
                    <a:pt x="1264" y="2090"/>
                  </a:lnTo>
                  <a:lnTo>
                    <a:pt x="1244" y="2134"/>
                  </a:lnTo>
                  <a:lnTo>
                    <a:pt x="1221" y="2177"/>
                  </a:lnTo>
                  <a:lnTo>
                    <a:pt x="1197" y="2219"/>
                  </a:lnTo>
                  <a:lnTo>
                    <a:pt x="1171" y="2258"/>
                  </a:lnTo>
                  <a:lnTo>
                    <a:pt x="1157" y="2277"/>
                  </a:lnTo>
                  <a:lnTo>
                    <a:pt x="1143" y="2295"/>
                  </a:lnTo>
                  <a:lnTo>
                    <a:pt x="1128" y="2312"/>
                  </a:lnTo>
                  <a:lnTo>
                    <a:pt x="1111" y="2330"/>
                  </a:lnTo>
                  <a:lnTo>
                    <a:pt x="1096" y="2347"/>
                  </a:lnTo>
                  <a:lnTo>
                    <a:pt x="1079" y="2362"/>
                  </a:lnTo>
                  <a:lnTo>
                    <a:pt x="1061" y="2377"/>
                  </a:lnTo>
                  <a:lnTo>
                    <a:pt x="1043" y="2392"/>
                  </a:lnTo>
                  <a:lnTo>
                    <a:pt x="1026" y="2406"/>
                  </a:lnTo>
                  <a:lnTo>
                    <a:pt x="1005" y="2419"/>
                  </a:lnTo>
                  <a:lnTo>
                    <a:pt x="986" y="2431"/>
                  </a:lnTo>
                  <a:lnTo>
                    <a:pt x="966" y="2444"/>
                  </a:lnTo>
                  <a:lnTo>
                    <a:pt x="945" y="2454"/>
                  </a:lnTo>
                  <a:lnTo>
                    <a:pt x="923" y="2464"/>
                  </a:lnTo>
                  <a:lnTo>
                    <a:pt x="901" y="2473"/>
                  </a:lnTo>
                  <a:lnTo>
                    <a:pt x="878" y="2482"/>
                  </a:lnTo>
                  <a:lnTo>
                    <a:pt x="854" y="2489"/>
                  </a:lnTo>
                  <a:lnTo>
                    <a:pt x="830" y="2496"/>
                  </a:lnTo>
                  <a:lnTo>
                    <a:pt x="805" y="2501"/>
                  </a:lnTo>
                  <a:lnTo>
                    <a:pt x="778" y="2506"/>
                  </a:lnTo>
                  <a:lnTo>
                    <a:pt x="751" y="2509"/>
                  </a:lnTo>
                  <a:lnTo>
                    <a:pt x="724" y="2512"/>
                  </a:lnTo>
                  <a:lnTo>
                    <a:pt x="696" y="2513"/>
                  </a:lnTo>
                  <a:lnTo>
                    <a:pt x="667" y="2515"/>
                  </a:lnTo>
                  <a:lnTo>
                    <a:pt x="667" y="2515"/>
                  </a:lnTo>
                  <a:lnTo>
                    <a:pt x="637" y="2513"/>
                  </a:lnTo>
                  <a:lnTo>
                    <a:pt x="606" y="2511"/>
                  </a:lnTo>
                  <a:lnTo>
                    <a:pt x="576" y="2506"/>
                  </a:lnTo>
                  <a:lnTo>
                    <a:pt x="546" y="2501"/>
                  </a:lnTo>
                  <a:lnTo>
                    <a:pt x="515" y="2492"/>
                  </a:lnTo>
                  <a:lnTo>
                    <a:pt x="485" y="2483"/>
                  </a:lnTo>
                  <a:lnTo>
                    <a:pt x="456" y="2472"/>
                  </a:lnTo>
                  <a:lnTo>
                    <a:pt x="427" y="2459"/>
                  </a:lnTo>
                  <a:lnTo>
                    <a:pt x="399" y="2445"/>
                  </a:lnTo>
                  <a:lnTo>
                    <a:pt x="371" y="2430"/>
                  </a:lnTo>
                  <a:lnTo>
                    <a:pt x="345" y="2413"/>
                  </a:lnTo>
                  <a:lnTo>
                    <a:pt x="318" y="2395"/>
                  </a:lnTo>
                  <a:lnTo>
                    <a:pt x="293" y="2374"/>
                  </a:lnTo>
                  <a:lnTo>
                    <a:pt x="269" y="2354"/>
                  </a:lnTo>
                  <a:lnTo>
                    <a:pt x="245" y="2331"/>
                  </a:lnTo>
                  <a:lnTo>
                    <a:pt x="224" y="2307"/>
                  </a:lnTo>
                  <a:lnTo>
                    <a:pt x="52" y="2501"/>
                  </a:lnTo>
                  <a:lnTo>
                    <a:pt x="52" y="2501"/>
                  </a:lnTo>
                  <a:lnTo>
                    <a:pt x="76" y="2523"/>
                  </a:lnTo>
                  <a:lnTo>
                    <a:pt x="101" y="2547"/>
                  </a:lnTo>
                  <a:lnTo>
                    <a:pt x="128" y="2571"/>
                  </a:lnTo>
                  <a:lnTo>
                    <a:pt x="158" y="2594"/>
                  </a:lnTo>
                  <a:lnTo>
                    <a:pt x="188" y="2617"/>
                  </a:lnTo>
                  <a:lnTo>
                    <a:pt x="222" y="2640"/>
                  </a:lnTo>
                  <a:lnTo>
                    <a:pt x="258" y="2660"/>
                  </a:lnTo>
                  <a:lnTo>
                    <a:pt x="296" y="2680"/>
                  </a:lnTo>
                  <a:lnTo>
                    <a:pt x="336" y="2699"/>
                  </a:lnTo>
                  <a:lnTo>
                    <a:pt x="378" y="2715"/>
                  </a:lnTo>
                  <a:lnTo>
                    <a:pt x="422" y="2731"/>
                  </a:lnTo>
                  <a:lnTo>
                    <a:pt x="470" y="2743"/>
                  </a:lnTo>
                  <a:lnTo>
                    <a:pt x="518" y="2753"/>
                  </a:lnTo>
                  <a:lnTo>
                    <a:pt x="544" y="2757"/>
                  </a:lnTo>
                  <a:lnTo>
                    <a:pt x="570" y="2761"/>
                  </a:lnTo>
                  <a:lnTo>
                    <a:pt x="596" y="2763"/>
                  </a:lnTo>
                  <a:lnTo>
                    <a:pt x="624" y="2765"/>
                  </a:lnTo>
                  <a:lnTo>
                    <a:pt x="652" y="2766"/>
                  </a:lnTo>
                  <a:lnTo>
                    <a:pt x="681" y="2767"/>
                  </a:lnTo>
                  <a:lnTo>
                    <a:pt x="681" y="2767"/>
                  </a:lnTo>
                  <a:lnTo>
                    <a:pt x="710" y="2766"/>
                  </a:lnTo>
                  <a:lnTo>
                    <a:pt x="739" y="2765"/>
                  </a:lnTo>
                  <a:lnTo>
                    <a:pt x="768" y="2763"/>
                  </a:lnTo>
                  <a:lnTo>
                    <a:pt x="796" y="2761"/>
                  </a:lnTo>
                  <a:lnTo>
                    <a:pt x="823" y="2757"/>
                  </a:lnTo>
                  <a:lnTo>
                    <a:pt x="851" y="2752"/>
                  </a:lnTo>
                  <a:lnTo>
                    <a:pt x="879" y="2747"/>
                  </a:lnTo>
                  <a:lnTo>
                    <a:pt x="906" y="2741"/>
                  </a:lnTo>
                  <a:lnTo>
                    <a:pt x="932" y="2734"/>
                  </a:lnTo>
                  <a:lnTo>
                    <a:pt x="957" y="2727"/>
                  </a:lnTo>
                  <a:lnTo>
                    <a:pt x="983" y="2718"/>
                  </a:lnTo>
                  <a:lnTo>
                    <a:pt x="1008" y="2709"/>
                  </a:lnTo>
                  <a:lnTo>
                    <a:pt x="1033" y="2699"/>
                  </a:lnTo>
                  <a:lnTo>
                    <a:pt x="1057" y="2689"/>
                  </a:lnTo>
                  <a:lnTo>
                    <a:pt x="1081" y="2678"/>
                  </a:lnTo>
                  <a:lnTo>
                    <a:pt x="1105" y="2665"/>
                  </a:lnTo>
                  <a:lnTo>
                    <a:pt x="1128" y="2652"/>
                  </a:lnTo>
                  <a:lnTo>
                    <a:pt x="1151" y="2640"/>
                  </a:lnTo>
                  <a:lnTo>
                    <a:pt x="1173" y="2624"/>
                  </a:lnTo>
                  <a:lnTo>
                    <a:pt x="1195" y="2609"/>
                  </a:lnTo>
                  <a:lnTo>
                    <a:pt x="1216" y="2594"/>
                  </a:lnTo>
                  <a:lnTo>
                    <a:pt x="1238" y="2578"/>
                  </a:lnTo>
                  <a:lnTo>
                    <a:pt x="1258" y="2560"/>
                  </a:lnTo>
                  <a:lnTo>
                    <a:pt x="1278" y="2542"/>
                  </a:lnTo>
                  <a:lnTo>
                    <a:pt x="1297" y="2523"/>
                  </a:lnTo>
                  <a:lnTo>
                    <a:pt x="1317" y="2504"/>
                  </a:lnTo>
                  <a:lnTo>
                    <a:pt x="1336" y="2484"/>
                  </a:lnTo>
                  <a:lnTo>
                    <a:pt x="1354" y="2463"/>
                  </a:lnTo>
                  <a:lnTo>
                    <a:pt x="1372" y="2441"/>
                  </a:lnTo>
                  <a:lnTo>
                    <a:pt x="1389" y="2420"/>
                  </a:lnTo>
                  <a:lnTo>
                    <a:pt x="1406" y="2397"/>
                  </a:lnTo>
                  <a:lnTo>
                    <a:pt x="1422" y="2373"/>
                  </a:lnTo>
                  <a:lnTo>
                    <a:pt x="1439" y="2349"/>
                  </a:lnTo>
                  <a:lnTo>
                    <a:pt x="1454" y="2324"/>
                  </a:lnTo>
                  <a:lnTo>
                    <a:pt x="1484" y="2272"/>
                  </a:lnTo>
                  <a:lnTo>
                    <a:pt x="1512" y="2218"/>
                  </a:lnTo>
                  <a:lnTo>
                    <a:pt x="1538" y="2161"/>
                  </a:lnTo>
                  <a:lnTo>
                    <a:pt x="1562" y="2100"/>
                  </a:lnTo>
                  <a:lnTo>
                    <a:pt x="1584" y="2038"/>
                  </a:lnTo>
                  <a:lnTo>
                    <a:pt x="1604" y="1974"/>
                  </a:lnTo>
                  <a:lnTo>
                    <a:pt x="1622" y="1906"/>
                  </a:lnTo>
                  <a:lnTo>
                    <a:pt x="1638" y="1836"/>
                  </a:lnTo>
                  <a:lnTo>
                    <a:pt x="1652" y="1764"/>
                  </a:lnTo>
                  <a:lnTo>
                    <a:pt x="1663" y="1690"/>
                  </a:lnTo>
                  <a:lnTo>
                    <a:pt x="1674" y="1612"/>
                  </a:lnTo>
                  <a:lnTo>
                    <a:pt x="1681" y="1533"/>
                  </a:lnTo>
                  <a:lnTo>
                    <a:pt x="1686" y="1452"/>
                  </a:lnTo>
                  <a:lnTo>
                    <a:pt x="1690" y="1367"/>
                  </a:lnTo>
                  <a:lnTo>
                    <a:pt x="1691" y="1281"/>
                  </a:lnTo>
                  <a:lnTo>
                    <a:pt x="1691" y="1281"/>
                  </a:lnTo>
                  <a:lnTo>
                    <a:pt x="1690" y="1207"/>
                  </a:lnTo>
                  <a:lnTo>
                    <a:pt x="1686" y="1135"/>
                  </a:lnTo>
                  <a:lnTo>
                    <a:pt x="1682" y="1064"/>
                  </a:lnTo>
                  <a:lnTo>
                    <a:pt x="1675" y="996"/>
                  </a:lnTo>
                  <a:lnTo>
                    <a:pt x="1666" y="930"/>
                  </a:lnTo>
                  <a:lnTo>
                    <a:pt x="1656" y="866"/>
                  </a:lnTo>
                  <a:lnTo>
                    <a:pt x="1643" y="803"/>
                  </a:lnTo>
                  <a:lnTo>
                    <a:pt x="1628" y="743"/>
                  </a:lnTo>
                  <a:lnTo>
                    <a:pt x="1612" y="685"/>
                  </a:lnTo>
                  <a:lnTo>
                    <a:pt x="1594" y="629"/>
                  </a:lnTo>
                  <a:lnTo>
                    <a:pt x="1574" y="575"/>
                  </a:lnTo>
                  <a:lnTo>
                    <a:pt x="1552" y="523"/>
                  </a:lnTo>
                  <a:lnTo>
                    <a:pt x="1530" y="474"/>
                  </a:lnTo>
                  <a:lnTo>
                    <a:pt x="1504" y="427"/>
                  </a:lnTo>
                  <a:lnTo>
                    <a:pt x="1477" y="382"/>
                  </a:lnTo>
                  <a:lnTo>
                    <a:pt x="1449" y="340"/>
                  </a:lnTo>
                  <a:lnTo>
                    <a:pt x="1418" y="300"/>
                  </a:lnTo>
                  <a:lnTo>
                    <a:pt x="1387" y="262"/>
                  </a:lnTo>
                  <a:lnTo>
                    <a:pt x="1353" y="226"/>
                  </a:lnTo>
                  <a:lnTo>
                    <a:pt x="1317" y="194"/>
                  </a:lnTo>
                  <a:lnTo>
                    <a:pt x="1281" y="163"/>
                  </a:lnTo>
                  <a:lnTo>
                    <a:pt x="1243" y="135"/>
                  </a:lnTo>
                  <a:lnTo>
                    <a:pt x="1202" y="110"/>
                  </a:lnTo>
                  <a:lnTo>
                    <a:pt x="1162" y="87"/>
                  </a:lnTo>
                  <a:lnTo>
                    <a:pt x="1119" y="67"/>
                  </a:lnTo>
                  <a:lnTo>
                    <a:pt x="1074" y="50"/>
                  </a:lnTo>
                  <a:lnTo>
                    <a:pt x="1028" y="34"/>
                  </a:lnTo>
                  <a:lnTo>
                    <a:pt x="981" y="22"/>
                  </a:lnTo>
                  <a:lnTo>
                    <a:pt x="932" y="13"/>
                  </a:lnTo>
                  <a:lnTo>
                    <a:pt x="882" y="5"/>
                  </a:lnTo>
                  <a:lnTo>
                    <a:pt x="830" y="2"/>
                  </a:lnTo>
                  <a:lnTo>
                    <a:pt x="77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 name="Freeform 19"/>
            <p:cNvSpPr>
              <a:spLocks/>
            </p:cNvSpPr>
            <p:nvPr userDrawn="1"/>
          </p:nvSpPr>
          <p:spPr bwMode="auto">
            <a:xfrm>
              <a:off x="4557" y="1300"/>
              <a:ext cx="372" cy="666"/>
            </a:xfrm>
            <a:custGeom>
              <a:avLst/>
              <a:gdLst>
                <a:gd name="T0" fmla="*/ 0 w 1488"/>
                <a:gd name="T1" fmla="*/ 2664 h 2664"/>
                <a:gd name="T2" fmla="*/ 1488 w 1488"/>
                <a:gd name="T3" fmla="*/ 2664 h 2664"/>
                <a:gd name="T4" fmla="*/ 1488 w 1488"/>
                <a:gd name="T5" fmla="*/ 2412 h 2664"/>
                <a:gd name="T6" fmla="*/ 930 w 1488"/>
                <a:gd name="T7" fmla="*/ 2412 h 2664"/>
                <a:gd name="T8" fmla="*/ 930 w 1488"/>
                <a:gd name="T9" fmla="*/ 0 h 2664"/>
                <a:gd name="T10" fmla="*/ 686 w 1488"/>
                <a:gd name="T11" fmla="*/ 0 h 2664"/>
                <a:gd name="T12" fmla="*/ 686 w 1488"/>
                <a:gd name="T13" fmla="*/ 0 h 2664"/>
                <a:gd name="T14" fmla="*/ 656 w 1488"/>
                <a:gd name="T15" fmla="*/ 17 h 2664"/>
                <a:gd name="T16" fmla="*/ 626 w 1488"/>
                <a:gd name="T17" fmla="*/ 34 h 2664"/>
                <a:gd name="T18" fmla="*/ 595 w 1488"/>
                <a:gd name="T19" fmla="*/ 49 h 2664"/>
                <a:gd name="T20" fmla="*/ 564 w 1488"/>
                <a:gd name="T21" fmla="*/ 64 h 2664"/>
                <a:gd name="T22" fmla="*/ 532 w 1488"/>
                <a:gd name="T23" fmla="*/ 79 h 2664"/>
                <a:gd name="T24" fmla="*/ 499 w 1488"/>
                <a:gd name="T25" fmla="*/ 92 h 2664"/>
                <a:gd name="T26" fmla="*/ 465 w 1488"/>
                <a:gd name="T27" fmla="*/ 106 h 2664"/>
                <a:gd name="T28" fmla="*/ 431 w 1488"/>
                <a:gd name="T29" fmla="*/ 119 h 2664"/>
                <a:gd name="T30" fmla="*/ 397 w 1488"/>
                <a:gd name="T31" fmla="*/ 130 h 2664"/>
                <a:gd name="T32" fmla="*/ 360 w 1488"/>
                <a:gd name="T33" fmla="*/ 141 h 2664"/>
                <a:gd name="T34" fmla="*/ 324 w 1488"/>
                <a:gd name="T35" fmla="*/ 151 h 2664"/>
                <a:gd name="T36" fmla="*/ 287 w 1488"/>
                <a:gd name="T37" fmla="*/ 162 h 2664"/>
                <a:gd name="T38" fmla="*/ 248 w 1488"/>
                <a:gd name="T39" fmla="*/ 172 h 2664"/>
                <a:gd name="T40" fmla="*/ 209 w 1488"/>
                <a:gd name="T41" fmla="*/ 180 h 2664"/>
                <a:gd name="T42" fmla="*/ 128 w 1488"/>
                <a:gd name="T43" fmla="*/ 196 h 2664"/>
                <a:gd name="T44" fmla="*/ 128 w 1488"/>
                <a:gd name="T45" fmla="*/ 388 h 2664"/>
                <a:gd name="T46" fmla="*/ 618 w 1488"/>
                <a:gd name="T47" fmla="*/ 388 h 2664"/>
                <a:gd name="T48" fmla="*/ 618 w 1488"/>
                <a:gd name="T49" fmla="*/ 2412 h 2664"/>
                <a:gd name="T50" fmla="*/ 0 w 1488"/>
                <a:gd name="T51" fmla="*/ 2412 h 2664"/>
                <a:gd name="T52" fmla="*/ 0 w 1488"/>
                <a:gd name="T53" fmla="*/ 2664 h 2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88" h="2664">
                  <a:moveTo>
                    <a:pt x="0" y="2664"/>
                  </a:moveTo>
                  <a:lnTo>
                    <a:pt x="1488" y="2664"/>
                  </a:lnTo>
                  <a:lnTo>
                    <a:pt x="1488" y="2412"/>
                  </a:lnTo>
                  <a:lnTo>
                    <a:pt x="930" y="2412"/>
                  </a:lnTo>
                  <a:lnTo>
                    <a:pt x="930" y="0"/>
                  </a:lnTo>
                  <a:lnTo>
                    <a:pt x="686" y="0"/>
                  </a:lnTo>
                  <a:lnTo>
                    <a:pt x="686" y="0"/>
                  </a:lnTo>
                  <a:lnTo>
                    <a:pt x="656" y="17"/>
                  </a:lnTo>
                  <a:lnTo>
                    <a:pt x="626" y="34"/>
                  </a:lnTo>
                  <a:lnTo>
                    <a:pt x="595" y="49"/>
                  </a:lnTo>
                  <a:lnTo>
                    <a:pt x="564" y="64"/>
                  </a:lnTo>
                  <a:lnTo>
                    <a:pt x="532" y="79"/>
                  </a:lnTo>
                  <a:lnTo>
                    <a:pt x="499" y="92"/>
                  </a:lnTo>
                  <a:lnTo>
                    <a:pt x="465" y="106"/>
                  </a:lnTo>
                  <a:lnTo>
                    <a:pt x="431" y="119"/>
                  </a:lnTo>
                  <a:lnTo>
                    <a:pt x="397" y="130"/>
                  </a:lnTo>
                  <a:lnTo>
                    <a:pt x="360" y="141"/>
                  </a:lnTo>
                  <a:lnTo>
                    <a:pt x="324" y="151"/>
                  </a:lnTo>
                  <a:lnTo>
                    <a:pt x="287" y="162"/>
                  </a:lnTo>
                  <a:lnTo>
                    <a:pt x="248" y="172"/>
                  </a:lnTo>
                  <a:lnTo>
                    <a:pt x="209" y="180"/>
                  </a:lnTo>
                  <a:lnTo>
                    <a:pt x="128" y="196"/>
                  </a:lnTo>
                  <a:lnTo>
                    <a:pt x="128" y="388"/>
                  </a:lnTo>
                  <a:lnTo>
                    <a:pt x="618" y="388"/>
                  </a:lnTo>
                  <a:lnTo>
                    <a:pt x="618" y="2412"/>
                  </a:lnTo>
                  <a:lnTo>
                    <a:pt x="0" y="2412"/>
                  </a:lnTo>
                  <a:lnTo>
                    <a:pt x="0" y="26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 name="Freeform 20"/>
            <p:cNvSpPr>
              <a:spLocks noEditPoints="1"/>
            </p:cNvSpPr>
            <p:nvPr userDrawn="1"/>
          </p:nvSpPr>
          <p:spPr bwMode="auto">
            <a:xfrm>
              <a:off x="0" y="1113"/>
              <a:ext cx="634" cy="688"/>
            </a:xfrm>
            <a:custGeom>
              <a:avLst/>
              <a:gdLst>
                <a:gd name="T0" fmla="*/ 1074 w 2536"/>
                <a:gd name="T1" fmla="*/ 2206 h 2752"/>
                <a:gd name="T2" fmla="*/ 1252 w 2536"/>
                <a:gd name="T3" fmla="*/ 2191 h 2752"/>
                <a:gd name="T4" fmla="*/ 1412 w 2536"/>
                <a:gd name="T5" fmla="*/ 2145 h 2752"/>
                <a:gd name="T6" fmla="*/ 1554 w 2536"/>
                <a:gd name="T7" fmla="*/ 2074 h 2752"/>
                <a:gd name="T8" fmla="*/ 1675 w 2536"/>
                <a:gd name="T9" fmla="*/ 1977 h 2752"/>
                <a:gd name="T10" fmla="*/ 1771 w 2536"/>
                <a:gd name="T11" fmla="*/ 1858 h 2752"/>
                <a:gd name="T12" fmla="*/ 1843 w 2536"/>
                <a:gd name="T13" fmla="*/ 1718 h 2752"/>
                <a:gd name="T14" fmla="*/ 1888 w 2536"/>
                <a:gd name="T15" fmla="*/ 1559 h 2752"/>
                <a:gd name="T16" fmla="*/ 1903 w 2536"/>
                <a:gd name="T17" fmla="*/ 1383 h 2752"/>
                <a:gd name="T18" fmla="*/ 1900 w 2536"/>
                <a:gd name="T19" fmla="*/ 1286 h 2752"/>
                <a:gd name="T20" fmla="*/ 1869 w 2536"/>
                <a:gd name="T21" fmla="*/ 1118 h 2752"/>
                <a:gd name="T22" fmla="*/ 1810 w 2536"/>
                <a:gd name="T23" fmla="*/ 968 h 2752"/>
                <a:gd name="T24" fmla="*/ 1725 w 2536"/>
                <a:gd name="T25" fmla="*/ 836 h 2752"/>
                <a:gd name="T26" fmla="*/ 1617 w 2536"/>
                <a:gd name="T27" fmla="*/ 726 h 2752"/>
                <a:gd name="T28" fmla="*/ 1485 w 2536"/>
                <a:gd name="T29" fmla="*/ 640 h 2752"/>
                <a:gd name="T30" fmla="*/ 1334 w 2536"/>
                <a:gd name="T31" fmla="*/ 581 h 2752"/>
                <a:gd name="T32" fmla="*/ 1165 w 2536"/>
                <a:gd name="T33" fmla="*/ 549 h 2752"/>
                <a:gd name="T34" fmla="*/ 0 w 2536"/>
                <a:gd name="T35" fmla="*/ 0 h 2752"/>
                <a:gd name="T36" fmla="*/ 1154 w 2536"/>
                <a:gd name="T37" fmla="*/ 1 h 2752"/>
                <a:gd name="T38" fmla="*/ 1310 w 2536"/>
                <a:gd name="T39" fmla="*/ 15 h 2752"/>
                <a:gd name="T40" fmla="*/ 1458 w 2536"/>
                <a:gd name="T41" fmla="*/ 42 h 2752"/>
                <a:gd name="T42" fmla="*/ 1599 w 2536"/>
                <a:gd name="T43" fmla="*/ 81 h 2752"/>
                <a:gd name="T44" fmla="*/ 1733 w 2536"/>
                <a:gd name="T45" fmla="*/ 131 h 2752"/>
                <a:gd name="T46" fmla="*/ 1858 w 2536"/>
                <a:gd name="T47" fmla="*/ 193 h 2752"/>
                <a:gd name="T48" fmla="*/ 1973 w 2536"/>
                <a:gd name="T49" fmla="*/ 266 h 2752"/>
                <a:gd name="T50" fmla="*/ 2080 w 2536"/>
                <a:gd name="T51" fmla="*/ 349 h 2752"/>
                <a:gd name="T52" fmla="*/ 2176 w 2536"/>
                <a:gd name="T53" fmla="*/ 441 h 2752"/>
                <a:gd name="T54" fmla="*/ 2262 w 2536"/>
                <a:gd name="T55" fmla="*/ 541 h 2752"/>
                <a:gd name="T56" fmla="*/ 2338 w 2536"/>
                <a:gd name="T57" fmla="*/ 651 h 2752"/>
                <a:gd name="T58" fmla="*/ 2401 w 2536"/>
                <a:gd name="T59" fmla="*/ 767 h 2752"/>
                <a:gd name="T60" fmla="*/ 2454 w 2536"/>
                <a:gd name="T61" fmla="*/ 889 h 2752"/>
                <a:gd name="T62" fmla="*/ 2493 w 2536"/>
                <a:gd name="T63" fmla="*/ 1019 h 2752"/>
                <a:gd name="T64" fmla="*/ 2521 w 2536"/>
                <a:gd name="T65" fmla="*/ 1155 h 2752"/>
                <a:gd name="T66" fmla="*/ 2534 w 2536"/>
                <a:gd name="T67" fmla="*/ 1296 h 2752"/>
                <a:gd name="T68" fmla="*/ 2536 w 2536"/>
                <a:gd name="T69" fmla="*/ 1376 h 2752"/>
                <a:gd name="T70" fmla="*/ 2529 w 2536"/>
                <a:gd name="T71" fmla="*/ 1519 h 2752"/>
                <a:gd name="T72" fmla="*/ 2508 w 2536"/>
                <a:gd name="T73" fmla="*/ 1657 h 2752"/>
                <a:gd name="T74" fmla="*/ 2476 w 2536"/>
                <a:gd name="T75" fmla="*/ 1790 h 2752"/>
                <a:gd name="T76" fmla="*/ 2429 w 2536"/>
                <a:gd name="T77" fmla="*/ 1918 h 2752"/>
                <a:gd name="T78" fmla="*/ 2371 w 2536"/>
                <a:gd name="T79" fmla="*/ 2038 h 2752"/>
                <a:gd name="T80" fmla="*/ 2301 w 2536"/>
                <a:gd name="T81" fmla="*/ 2152 h 2752"/>
                <a:gd name="T82" fmla="*/ 2221 w 2536"/>
                <a:gd name="T83" fmla="*/ 2258 h 2752"/>
                <a:gd name="T84" fmla="*/ 2130 w 2536"/>
                <a:gd name="T85" fmla="*/ 2355 h 2752"/>
                <a:gd name="T86" fmla="*/ 2027 w 2536"/>
                <a:gd name="T87" fmla="*/ 2442 h 2752"/>
                <a:gd name="T88" fmla="*/ 1916 w 2536"/>
                <a:gd name="T89" fmla="*/ 2520 h 2752"/>
                <a:gd name="T90" fmla="*/ 1796 w 2536"/>
                <a:gd name="T91" fmla="*/ 2589 h 2752"/>
                <a:gd name="T92" fmla="*/ 1667 w 2536"/>
                <a:gd name="T93" fmla="*/ 2646 h 2752"/>
                <a:gd name="T94" fmla="*/ 1530 w 2536"/>
                <a:gd name="T95" fmla="*/ 2691 h 2752"/>
                <a:gd name="T96" fmla="*/ 1384 w 2536"/>
                <a:gd name="T97" fmla="*/ 2725 h 2752"/>
                <a:gd name="T98" fmla="*/ 1233 w 2536"/>
                <a:gd name="T99" fmla="*/ 2745 h 2752"/>
                <a:gd name="T100" fmla="*/ 1074 w 2536"/>
                <a:gd name="T101" fmla="*/ 2752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36" h="2752">
                  <a:moveTo>
                    <a:pt x="606" y="546"/>
                  </a:moveTo>
                  <a:lnTo>
                    <a:pt x="606" y="2206"/>
                  </a:lnTo>
                  <a:lnTo>
                    <a:pt x="1074" y="2206"/>
                  </a:lnTo>
                  <a:lnTo>
                    <a:pt x="1074" y="2206"/>
                  </a:lnTo>
                  <a:lnTo>
                    <a:pt x="1119" y="2205"/>
                  </a:lnTo>
                  <a:lnTo>
                    <a:pt x="1165" y="2202"/>
                  </a:lnTo>
                  <a:lnTo>
                    <a:pt x="1209" y="2197"/>
                  </a:lnTo>
                  <a:lnTo>
                    <a:pt x="1252" y="2191"/>
                  </a:lnTo>
                  <a:lnTo>
                    <a:pt x="1293" y="2182"/>
                  </a:lnTo>
                  <a:lnTo>
                    <a:pt x="1334" y="2172"/>
                  </a:lnTo>
                  <a:lnTo>
                    <a:pt x="1374" y="2159"/>
                  </a:lnTo>
                  <a:lnTo>
                    <a:pt x="1412" y="2145"/>
                  </a:lnTo>
                  <a:lnTo>
                    <a:pt x="1450" y="2130"/>
                  </a:lnTo>
                  <a:lnTo>
                    <a:pt x="1485" y="2114"/>
                  </a:lnTo>
                  <a:lnTo>
                    <a:pt x="1521" y="2095"/>
                  </a:lnTo>
                  <a:lnTo>
                    <a:pt x="1554" y="2074"/>
                  </a:lnTo>
                  <a:lnTo>
                    <a:pt x="1586" y="2052"/>
                  </a:lnTo>
                  <a:lnTo>
                    <a:pt x="1617" y="2029"/>
                  </a:lnTo>
                  <a:lnTo>
                    <a:pt x="1646" y="2004"/>
                  </a:lnTo>
                  <a:lnTo>
                    <a:pt x="1675" y="1977"/>
                  </a:lnTo>
                  <a:lnTo>
                    <a:pt x="1701" y="1949"/>
                  </a:lnTo>
                  <a:lnTo>
                    <a:pt x="1725" y="1920"/>
                  </a:lnTo>
                  <a:lnTo>
                    <a:pt x="1749" y="1890"/>
                  </a:lnTo>
                  <a:lnTo>
                    <a:pt x="1771" y="1858"/>
                  </a:lnTo>
                  <a:lnTo>
                    <a:pt x="1792" y="1824"/>
                  </a:lnTo>
                  <a:lnTo>
                    <a:pt x="1810" y="1790"/>
                  </a:lnTo>
                  <a:lnTo>
                    <a:pt x="1828" y="1755"/>
                  </a:lnTo>
                  <a:lnTo>
                    <a:pt x="1843" y="1718"/>
                  </a:lnTo>
                  <a:lnTo>
                    <a:pt x="1857" y="1680"/>
                  </a:lnTo>
                  <a:lnTo>
                    <a:pt x="1869" y="1641"/>
                  </a:lnTo>
                  <a:lnTo>
                    <a:pt x="1879" y="1601"/>
                  </a:lnTo>
                  <a:lnTo>
                    <a:pt x="1888" y="1559"/>
                  </a:lnTo>
                  <a:lnTo>
                    <a:pt x="1895" y="1516"/>
                  </a:lnTo>
                  <a:lnTo>
                    <a:pt x="1900" y="1473"/>
                  </a:lnTo>
                  <a:lnTo>
                    <a:pt x="1902" y="1429"/>
                  </a:lnTo>
                  <a:lnTo>
                    <a:pt x="1903" y="1383"/>
                  </a:lnTo>
                  <a:lnTo>
                    <a:pt x="1903" y="1376"/>
                  </a:lnTo>
                  <a:lnTo>
                    <a:pt x="1903" y="1376"/>
                  </a:lnTo>
                  <a:lnTo>
                    <a:pt x="1902" y="1330"/>
                  </a:lnTo>
                  <a:lnTo>
                    <a:pt x="1900" y="1286"/>
                  </a:lnTo>
                  <a:lnTo>
                    <a:pt x="1895" y="1243"/>
                  </a:lnTo>
                  <a:lnTo>
                    <a:pt x="1888" y="1200"/>
                  </a:lnTo>
                  <a:lnTo>
                    <a:pt x="1879" y="1158"/>
                  </a:lnTo>
                  <a:lnTo>
                    <a:pt x="1869" y="1118"/>
                  </a:lnTo>
                  <a:lnTo>
                    <a:pt x="1857" y="1079"/>
                  </a:lnTo>
                  <a:lnTo>
                    <a:pt x="1843" y="1041"/>
                  </a:lnTo>
                  <a:lnTo>
                    <a:pt x="1828" y="1003"/>
                  </a:lnTo>
                  <a:lnTo>
                    <a:pt x="1810" y="968"/>
                  </a:lnTo>
                  <a:lnTo>
                    <a:pt x="1792" y="932"/>
                  </a:lnTo>
                  <a:lnTo>
                    <a:pt x="1771" y="899"/>
                  </a:lnTo>
                  <a:lnTo>
                    <a:pt x="1749" y="867"/>
                  </a:lnTo>
                  <a:lnTo>
                    <a:pt x="1725" y="836"/>
                  </a:lnTo>
                  <a:lnTo>
                    <a:pt x="1701" y="806"/>
                  </a:lnTo>
                  <a:lnTo>
                    <a:pt x="1675" y="778"/>
                  </a:lnTo>
                  <a:lnTo>
                    <a:pt x="1646" y="752"/>
                  </a:lnTo>
                  <a:lnTo>
                    <a:pt x="1617" y="726"/>
                  </a:lnTo>
                  <a:lnTo>
                    <a:pt x="1586" y="702"/>
                  </a:lnTo>
                  <a:lnTo>
                    <a:pt x="1554" y="680"/>
                  </a:lnTo>
                  <a:lnTo>
                    <a:pt x="1521" y="659"/>
                  </a:lnTo>
                  <a:lnTo>
                    <a:pt x="1485" y="640"/>
                  </a:lnTo>
                  <a:lnTo>
                    <a:pt x="1450" y="623"/>
                  </a:lnTo>
                  <a:lnTo>
                    <a:pt x="1412" y="608"/>
                  </a:lnTo>
                  <a:lnTo>
                    <a:pt x="1374" y="594"/>
                  </a:lnTo>
                  <a:lnTo>
                    <a:pt x="1334" y="581"/>
                  </a:lnTo>
                  <a:lnTo>
                    <a:pt x="1293" y="571"/>
                  </a:lnTo>
                  <a:lnTo>
                    <a:pt x="1252" y="562"/>
                  </a:lnTo>
                  <a:lnTo>
                    <a:pt x="1209" y="554"/>
                  </a:lnTo>
                  <a:lnTo>
                    <a:pt x="1165" y="549"/>
                  </a:lnTo>
                  <a:lnTo>
                    <a:pt x="1119" y="547"/>
                  </a:lnTo>
                  <a:lnTo>
                    <a:pt x="1074" y="546"/>
                  </a:lnTo>
                  <a:lnTo>
                    <a:pt x="606" y="546"/>
                  </a:lnTo>
                  <a:close/>
                  <a:moveTo>
                    <a:pt x="0" y="0"/>
                  </a:moveTo>
                  <a:lnTo>
                    <a:pt x="1074" y="0"/>
                  </a:lnTo>
                  <a:lnTo>
                    <a:pt x="1074" y="0"/>
                  </a:lnTo>
                  <a:lnTo>
                    <a:pt x="1114" y="0"/>
                  </a:lnTo>
                  <a:lnTo>
                    <a:pt x="1154" y="1"/>
                  </a:lnTo>
                  <a:lnTo>
                    <a:pt x="1194" y="4"/>
                  </a:lnTo>
                  <a:lnTo>
                    <a:pt x="1233" y="6"/>
                  </a:lnTo>
                  <a:lnTo>
                    <a:pt x="1271" y="10"/>
                  </a:lnTo>
                  <a:lnTo>
                    <a:pt x="1310" y="15"/>
                  </a:lnTo>
                  <a:lnTo>
                    <a:pt x="1348" y="20"/>
                  </a:lnTo>
                  <a:lnTo>
                    <a:pt x="1384" y="26"/>
                  </a:lnTo>
                  <a:lnTo>
                    <a:pt x="1422" y="34"/>
                  </a:lnTo>
                  <a:lnTo>
                    <a:pt x="1458" y="42"/>
                  </a:lnTo>
                  <a:lnTo>
                    <a:pt x="1494" y="50"/>
                  </a:lnTo>
                  <a:lnTo>
                    <a:pt x="1530" y="59"/>
                  </a:lnTo>
                  <a:lnTo>
                    <a:pt x="1565" y="69"/>
                  </a:lnTo>
                  <a:lnTo>
                    <a:pt x="1599" y="81"/>
                  </a:lnTo>
                  <a:lnTo>
                    <a:pt x="1633" y="92"/>
                  </a:lnTo>
                  <a:lnTo>
                    <a:pt x="1667" y="105"/>
                  </a:lnTo>
                  <a:lnTo>
                    <a:pt x="1700" y="117"/>
                  </a:lnTo>
                  <a:lnTo>
                    <a:pt x="1733" y="131"/>
                  </a:lnTo>
                  <a:lnTo>
                    <a:pt x="1765" y="145"/>
                  </a:lnTo>
                  <a:lnTo>
                    <a:pt x="1796" y="160"/>
                  </a:lnTo>
                  <a:lnTo>
                    <a:pt x="1826" y="177"/>
                  </a:lnTo>
                  <a:lnTo>
                    <a:pt x="1858" y="193"/>
                  </a:lnTo>
                  <a:lnTo>
                    <a:pt x="1887" y="211"/>
                  </a:lnTo>
                  <a:lnTo>
                    <a:pt x="1916" y="229"/>
                  </a:lnTo>
                  <a:lnTo>
                    <a:pt x="1945" y="246"/>
                  </a:lnTo>
                  <a:lnTo>
                    <a:pt x="1973" y="266"/>
                  </a:lnTo>
                  <a:lnTo>
                    <a:pt x="2001" y="285"/>
                  </a:lnTo>
                  <a:lnTo>
                    <a:pt x="2027" y="306"/>
                  </a:lnTo>
                  <a:lnTo>
                    <a:pt x="2054" y="327"/>
                  </a:lnTo>
                  <a:lnTo>
                    <a:pt x="2080" y="349"/>
                  </a:lnTo>
                  <a:lnTo>
                    <a:pt x="2104" y="370"/>
                  </a:lnTo>
                  <a:lnTo>
                    <a:pt x="2130" y="393"/>
                  </a:lnTo>
                  <a:lnTo>
                    <a:pt x="2154" y="417"/>
                  </a:lnTo>
                  <a:lnTo>
                    <a:pt x="2176" y="441"/>
                  </a:lnTo>
                  <a:lnTo>
                    <a:pt x="2199" y="465"/>
                  </a:lnTo>
                  <a:lnTo>
                    <a:pt x="2221" y="490"/>
                  </a:lnTo>
                  <a:lnTo>
                    <a:pt x="2242" y="515"/>
                  </a:lnTo>
                  <a:lnTo>
                    <a:pt x="2262" y="541"/>
                  </a:lnTo>
                  <a:lnTo>
                    <a:pt x="2282" y="567"/>
                  </a:lnTo>
                  <a:lnTo>
                    <a:pt x="2301" y="595"/>
                  </a:lnTo>
                  <a:lnTo>
                    <a:pt x="2320" y="621"/>
                  </a:lnTo>
                  <a:lnTo>
                    <a:pt x="2338" y="651"/>
                  </a:lnTo>
                  <a:lnTo>
                    <a:pt x="2354" y="678"/>
                  </a:lnTo>
                  <a:lnTo>
                    <a:pt x="2371" y="707"/>
                  </a:lnTo>
                  <a:lnTo>
                    <a:pt x="2387" y="736"/>
                  </a:lnTo>
                  <a:lnTo>
                    <a:pt x="2401" y="767"/>
                  </a:lnTo>
                  <a:lnTo>
                    <a:pt x="2416" y="797"/>
                  </a:lnTo>
                  <a:lnTo>
                    <a:pt x="2429" y="827"/>
                  </a:lnTo>
                  <a:lnTo>
                    <a:pt x="2442" y="859"/>
                  </a:lnTo>
                  <a:lnTo>
                    <a:pt x="2454" y="889"/>
                  </a:lnTo>
                  <a:lnTo>
                    <a:pt x="2464" y="922"/>
                  </a:lnTo>
                  <a:lnTo>
                    <a:pt x="2476" y="954"/>
                  </a:lnTo>
                  <a:lnTo>
                    <a:pt x="2484" y="987"/>
                  </a:lnTo>
                  <a:lnTo>
                    <a:pt x="2493" y="1019"/>
                  </a:lnTo>
                  <a:lnTo>
                    <a:pt x="2502" y="1054"/>
                  </a:lnTo>
                  <a:lnTo>
                    <a:pt x="2508" y="1086"/>
                  </a:lnTo>
                  <a:lnTo>
                    <a:pt x="2515" y="1121"/>
                  </a:lnTo>
                  <a:lnTo>
                    <a:pt x="2521" y="1155"/>
                  </a:lnTo>
                  <a:lnTo>
                    <a:pt x="2525" y="1190"/>
                  </a:lnTo>
                  <a:lnTo>
                    <a:pt x="2529" y="1225"/>
                  </a:lnTo>
                  <a:lnTo>
                    <a:pt x="2532" y="1261"/>
                  </a:lnTo>
                  <a:lnTo>
                    <a:pt x="2534" y="1296"/>
                  </a:lnTo>
                  <a:lnTo>
                    <a:pt x="2536" y="1332"/>
                  </a:lnTo>
                  <a:lnTo>
                    <a:pt x="2536" y="1368"/>
                  </a:lnTo>
                  <a:lnTo>
                    <a:pt x="2536" y="1376"/>
                  </a:lnTo>
                  <a:lnTo>
                    <a:pt x="2536" y="1376"/>
                  </a:lnTo>
                  <a:lnTo>
                    <a:pt x="2536" y="1412"/>
                  </a:lnTo>
                  <a:lnTo>
                    <a:pt x="2534" y="1448"/>
                  </a:lnTo>
                  <a:lnTo>
                    <a:pt x="2532" y="1483"/>
                  </a:lnTo>
                  <a:lnTo>
                    <a:pt x="2529" y="1519"/>
                  </a:lnTo>
                  <a:lnTo>
                    <a:pt x="2525" y="1554"/>
                  </a:lnTo>
                  <a:lnTo>
                    <a:pt x="2521" y="1589"/>
                  </a:lnTo>
                  <a:lnTo>
                    <a:pt x="2515" y="1623"/>
                  </a:lnTo>
                  <a:lnTo>
                    <a:pt x="2508" y="1657"/>
                  </a:lnTo>
                  <a:lnTo>
                    <a:pt x="2502" y="1692"/>
                  </a:lnTo>
                  <a:lnTo>
                    <a:pt x="2493" y="1724"/>
                  </a:lnTo>
                  <a:lnTo>
                    <a:pt x="2484" y="1757"/>
                  </a:lnTo>
                  <a:lnTo>
                    <a:pt x="2476" y="1790"/>
                  </a:lnTo>
                  <a:lnTo>
                    <a:pt x="2464" y="1823"/>
                  </a:lnTo>
                  <a:lnTo>
                    <a:pt x="2454" y="1855"/>
                  </a:lnTo>
                  <a:lnTo>
                    <a:pt x="2442" y="1886"/>
                  </a:lnTo>
                  <a:lnTo>
                    <a:pt x="2429" y="1918"/>
                  </a:lnTo>
                  <a:lnTo>
                    <a:pt x="2416" y="1948"/>
                  </a:lnTo>
                  <a:lnTo>
                    <a:pt x="2401" y="1978"/>
                  </a:lnTo>
                  <a:lnTo>
                    <a:pt x="2387" y="2009"/>
                  </a:lnTo>
                  <a:lnTo>
                    <a:pt x="2371" y="2038"/>
                  </a:lnTo>
                  <a:lnTo>
                    <a:pt x="2354" y="2067"/>
                  </a:lnTo>
                  <a:lnTo>
                    <a:pt x="2338" y="2096"/>
                  </a:lnTo>
                  <a:lnTo>
                    <a:pt x="2320" y="2124"/>
                  </a:lnTo>
                  <a:lnTo>
                    <a:pt x="2301" y="2152"/>
                  </a:lnTo>
                  <a:lnTo>
                    <a:pt x="2282" y="2179"/>
                  </a:lnTo>
                  <a:lnTo>
                    <a:pt x="2262" y="2206"/>
                  </a:lnTo>
                  <a:lnTo>
                    <a:pt x="2242" y="2231"/>
                  </a:lnTo>
                  <a:lnTo>
                    <a:pt x="2221" y="2258"/>
                  </a:lnTo>
                  <a:lnTo>
                    <a:pt x="2199" y="2283"/>
                  </a:lnTo>
                  <a:lnTo>
                    <a:pt x="2176" y="2307"/>
                  </a:lnTo>
                  <a:lnTo>
                    <a:pt x="2154" y="2331"/>
                  </a:lnTo>
                  <a:lnTo>
                    <a:pt x="2130" y="2355"/>
                  </a:lnTo>
                  <a:lnTo>
                    <a:pt x="2104" y="2378"/>
                  </a:lnTo>
                  <a:lnTo>
                    <a:pt x="2080" y="2399"/>
                  </a:lnTo>
                  <a:lnTo>
                    <a:pt x="2054" y="2422"/>
                  </a:lnTo>
                  <a:lnTo>
                    <a:pt x="2027" y="2442"/>
                  </a:lnTo>
                  <a:lnTo>
                    <a:pt x="2001" y="2464"/>
                  </a:lnTo>
                  <a:lnTo>
                    <a:pt x="1973" y="2483"/>
                  </a:lnTo>
                  <a:lnTo>
                    <a:pt x="1945" y="2503"/>
                  </a:lnTo>
                  <a:lnTo>
                    <a:pt x="1916" y="2520"/>
                  </a:lnTo>
                  <a:lnTo>
                    <a:pt x="1887" y="2539"/>
                  </a:lnTo>
                  <a:lnTo>
                    <a:pt x="1858" y="2556"/>
                  </a:lnTo>
                  <a:lnTo>
                    <a:pt x="1826" y="2573"/>
                  </a:lnTo>
                  <a:lnTo>
                    <a:pt x="1796" y="2589"/>
                  </a:lnTo>
                  <a:lnTo>
                    <a:pt x="1765" y="2604"/>
                  </a:lnTo>
                  <a:lnTo>
                    <a:pt x="1733" y="2619"/>
                  </a:lnTo>
                  <a:lnTo>
                    <a:pt x="1700" y="2633"/>
                  </a:lnTo>
                  <a:lnTo>
                    <a:pt x="1667" y="2646"/>
                  </a:lnTo>
                  <a:lnTo>
                    <a:pt x="1633" y="2658"/>
                  </a:lnTo>
                  <a:lnTo>
                    <a:pt x="1599" y="2671"/>
                  </a:lnTo>
                  <a:lnTo>
                    <a:pt x="1565" y="2681"/>
                  </a:lnTo>
                  <a:lnTo>
                    <a:pt x="1530" y="2691"/>
                  </a:lnTo>
                  <a:lnTo>
                    <a:pt x="1494" y="2701"/>
                  </a:lnTo>
                  <a:lnTo>
                    <a:pt x="1458" y="2710"/>
                  </a:lnTo>
                  <a:lnTo>
                    <a:pt x="1422" y="2718"/>
                  </a:lnTo>
                  <a:lnTo>
                    <a:pt x="1384" y="2725"/>
                  </a:lnTo>
                  <a:lnTo>
                    <a:pt x="1348" y="2731"/>
                  </a:lnTo>
                  <a:lnTo>
                    <a:pt x="1310" y="2736"/>
                  </a:lnTo>
                  <a:lnTo>
                    <a:pt x="1271" y="2742"/>
                  </a:lnTo>
                  <a:lnTo>
                    <a:pt x="1233" y="2745"/>
                  </a:lnTo>
                  <a:lnTo>
                    <a:pt x="1194" y="2748"/>
                  </a:lnTo>
                  <a:lnTo>
                    <a:pt x="1154" y="2750"/>
                  </a:lnTo>
                  <a:lnTo>
                    <a:pt x="1114" y="2752"/>
                  </a:lnTo>
                  <a:lnTo>
                    <a:pt x="1074"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 name="Freeform 21"/>
            <p:cNvSpPr>
              <a:spLocks/>
            </p:cNvSpPr>
            <p:nvPr userDrawn="1"/>
          </p:nvSpPr>
          <p:spPr bwMode="auto">
            <a:xfrm>
              <a:off x="729" y="1113"/>
              <a:ext cx="524" cy="688"/>
            </a:xfrm>
            <a:custGeom>
              <a:avLst/>
              <a:gdLst>
                <a:gd name="T0" fmla="*/ 0 w 2095"/>
                <a:gd name="T1" fmla="*/ 0 h 2752"/>
                <a:gd name="T2" fmla="*/ 2075 w 2095"/>
                <a:gd name="T3" fmla="*/ 0 h 2752"/>
                <a:gd name="T4" fmla="*/ 2075 w 2095"/>
                <a:gd name="T5" fmla="*/ 538 h 2752"/>
                <a:gd name="T6" fmla="*/ 601 w 2095"/>
                <a:gd name="T7" fmla="*/ 538 h 2752"/>
                <a:gd name="T8" fmla="*/ 601 w 2095"/>
                <a:gd name="T9" fmla="*/ 1097 h 2752"/>
                <a:gd name="T10" fmla="*/ 1898 w 2095"/>
                <a:gd name="T11" fmla="*/ 1097 h 2752"/>
                <a:gd name="T12" fmla="*/ 1898 w 2095"/>
                <a:gd name="T13" fmla="*/ 1635 h 2752"/>
                <a:gd name="T14" fmla="*/ 601 w 2095"/>
                <a:gd name="T15" fmla="*/ 1635 h 2752"/>
                <a:gd name="T16" fmla="*/ 601 w 2095"/>
                <a:gd name="T17" fmla="*/ 2213 h 2752"/>
                <a:gd name="T18" fmla="*/ 2095 w 2095"/>
                <a:gd name="T19" fmla="*/ 2213 h 2752"/>
                <a:gd name="T20" fmla="*/ 2095 w 2095"/>
                <a:gd name="T21" fmla="*/ 2752 h 2752"/>
                <a:gd name="T22" fmla="*/ 0 w 2095"/>
                <a:gd name="T23" fmla="*/ 2752 h 2752"/>
                <a:gd name="T24" fmla="*/ 0 w 2095"/>
                <a:gd name="T25"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95" h="2752">
                  <a:moveTo>
                    <a:pt x="0" y="0"/>
                  </a:moveTo>
                  <a:lnTo>
                    <a:pt x="2075" y="0"/>
                  </a:lnTo>
                  <a:lnTo>
                    <a:pt x="2075" y="538"/>
                  </a:lnTo>
                  <a:lnTo>
                    <a:pt x="601" y="538"/>
                  </a:lnTo>
                  <a:lnTo>
                    <a:pt x="601" y="1097"/>
                  </a:lnTo>
                  <a:lnTo>
                    <a:pt x="1898" y="1097"/>
                  </a:lnTo>
                  <a:lnTo>
                    <a:pt x="1898" y="1635"/>
                  </a:lnTo>
                  <a:lnTo>
                    <a:pt x="601" y="1635"/>
                  </a:lnTo>
                  <a:lnTo>
                    <a:pt x="601" y="2213"/>
                  </a:lnTo>
                  <a:lnTo>
                    <a:pt x="2095" y="2213"/>
                  </a:lnTo>
                  <a:lnTo>
                    <a:pt x="2095"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 name="Freeform 22"/>
            <p:cNvSpPr>
              <a:spLocks/>
            </p:cNvSpPr>
            <p:nvPr userDrawn="1"/>
          </p:nvSpPr>
          <p:spPr bwMode="auto">
            <a:xfrm>
              <a:off x="1297" y="1113"/>
              <a:ext cx="690" cy="693"/>
            </a:xfrm>
            <a:custGeom>
              <a:avLst/>
              <a:gdLst>
                <a:gd name="T0" fmla="*/ 0 w 2760"/>
                <a:gd name="T1" fmla="*/ 0 h 2772"/>
                <a:gd name="T2" fmla="*/ 668 w 2760"/>
                <a:gd name="T3" fmla="*/ 0 h 2772"/>
                <a:gd name="T4" fmla="*/ 1388 w 2760"/>
                <a:gd name="T5" fmla="*/ 1938 h 2772"/>
                <a:gd name="T6" fmla="*/ 2107 w 2760"/>
                <a:gd name="T7" fmla="*/ 0 h 2772"/>
                <a:gd name="T8" fmla="*/ 2760 w 2760"/>
                <a:gd name="T9" fmla="*/ 0 h 2772"/>
                <a:gd name="T10" fmla="*/ 1647 w 2760"/>
                <a:gd name="T11" fmla="*/ 2772 h 2772"/>
                <a:gd name="T12" fmla="*/ 1113 w 2760"/>
                <a:gd name="T13" fmla="*/ 2772 h 2772"/>
                <a:gd name="T14" fmla="*/ 0 w 2760"/>
                <a:gd name="T15" fmla="*/ 0 h 27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60" h="2772">
                  <a:moveTo>
                    <a:pt x="0" y="0"/>
                  </a:moveTo>
                  <a:lnTo>
                    <a:pt x="668" y="0"/>
                  </a:lnTo>
                  <a:lnTo>
                    <a:pt x="1388" y="1938"/>
                  </a:lnTo>
                  <a:lnTo>
                    <a:pt x="2107" y="0"/>
                  </a:lnTo>
                  <a:lnTo>
                    <a:pt x="2760" y="0"/>
                  </a:lnTo>
                  <a:lnTo>
                    <a:pt x="1647" y="2772"/>
                  </a:lnTo>
                  <a:lnTo>
                    <a:pt x="1113" y="277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 name="Freeform 23"/>
            <p:cNvSpPr>
              <a:spLocks/>
            </p:cNvSpPr>
            <p:nvPr userDrawn="1"/>
          </p:nvSpPr>
          <p:spPr bwMode="auto">
            <a:xfrm>
              <a:off x="1988" y="1101"/>
              <a:ext cx="616" cy="712"/>
            </a:xfrm>
            <a:custGeom>
              <a:avLst/>
              <a:gdLst>
                <a:gd name="T0" fmla="*/ 3 w 2460"/>
                <a:gd name="T1" fmla="*/ 1315 h 2848"/>
                <a:gd name="T2" fmla="*/ 34 w 2460"/>
                <a:gd name="T3" fmla="*/ 1104 h 2848"/>
                <a:gd name="T4" fmla="*/ 91 w 2460"/>
                <a:gd name="T5" fmla="*/ 904 h 2848"/>
                <a:gd name="T6" fmla="*/ 175 w 2460"/>
                <a:gd name="T7" fmla="*/ 719 h 2848"/>
                <a:gd name="T8" fmla="*/ 283 w 2460"/>
                <a:gd name="T9" fmla="*/ 548 h 2848"/>
                <a:gd name="T10" fmla="*/ 413 w 2460"/>
                <a:gd name="T11" fmla="*/ 397 h 2848"/>
                <a:gd name="T12" fmla="*/ 564 w 2460"/>
                <a:gd name="T13" fmla="*/ 265 h 2848"/>
                <a:gd name="T14" fmla="*/ 735 w 2460"/>
                <a:gd name="T15" fmla="*/ 158 h 2848"/>
                <a:gd name="T16" fmla="*/ 922 w 2460"/>
                <a:gd name="T17" fmla="*/ 76 h 2848"/>
                <a:gd name="T18" fmla="*/ 1124 w 2460"/>
                <a:gd name="T19" fmla="*/ 23 h 2848"/>
                <a:gd name="T20" fmla="*/ 1339 w 2460"/>
                <a:gd name="T21" fmla="*/ 1 h 2848"/>
                <a:gd name="T22" fmla="*/ 1551 w 2460"/>
                <a:gd name="T23" fmla="*/ 9 h 2848"/>
                <a:gd name="T24" fmla="*/ 1784 w 2460"/>
                <a:gd name="T25" fmla="*/ 50 h 2848"/>
                <a:gd name="T26" fmla="*/ 1988 w 2460"/>
                <a:gd name="T27" fmla="*/ 124 h 2848"/>
                <a:gd name="T28" fmla="*/ 2171 w 2460"/>
                <a:gd name="T29" fmla="*/ 223 h 2848"/>
                <a:gd name="T30" fmla="*/ 2300 w 2460"/>
                <a:gd name="T31" fmla="*/ 590 h 2848"/>
                <a:gd name="T32" fmla="*/ 2061 w 2460"/>
                <a:gd name="T33" fmla="*/ 394 h 2848"/>
                <a:gd name="T34" fmla="*/ 1872 w 2460"/>
                <a:gd name="T35" fmla="*/ 288 h 2848"/>
                <a:gd name="T36" fmla="*/ 1690 w 2460"/>
                <a:gd name="T37" fmla="*/ 223 h 2848"/>
                <a:gd name="T38" fmla="*/ 1484 w 2460"/>
                <a:gd name="T39" fmla="*/ 189 h 2848"/>
                <a:gd name="T40" fmla="*/ 1311 w 2460"/>
                <a:gd name="T41" fmla="*/ 187 h 2848"/>
                <a:gd name="T42" fmla="*/ 1133 w 2460"/>
                <a:gd name="T43" fmla="*/ 210 h 2848"/>
                <a:gd name="T44" fmla="*/ 860 w 2460"/>
                <a:gd name="T45" fmla="*/ 304 h 2848"/>
                <a:gd name="T46" fmla="*/ 584 w 2460"/>
                <a:gd name="T47" fmla="*/ 500 h 2848"/>
                <a:gd name="T48" fmla="*/ 375 w 2460"/>
                <a:gd name="T49" fmla="*/ 772 h 2848"/>
                <a:gd name="T50" fmla="*/ 247 w 2460"/>
                <a:gd name="T51" fmla="*/ 1104 h 2848"/>
                <a:gd name="T52" fmla="*/ 212 w 2460"/>
                <a:gd name="T53" fmla="*/ 1424 h 2848"/>
                <a:gd name="T54" fmla="*/ 247 w 2460"/>
                <a:gd name="T55" fmla="*/ 1737 h 2848"/>
                <a:gd name="T56" fmla="*/ 377 w 2460"/>
                <a:gd name="T57" fmla="*/ 2072 h 2848"/>
                <a:gd name="T58" fmla="*/ 588 w 2460"/>
                <a:gd name="T59" fmla="*/ 2345 h 2848"/>
                <a:gd name="T60" fmla="*/ 865 w 2460"/>
                <a:gd name="T61" fmla="*/ 2542 h 2848"/>
                <a:gd name="T62" fmla="*/ 1138 w 2460"/>
                <a:gd name="T63" fmla="*/ 2638 h 2848"/>
                <a:gd name="T64" fmla="*/ 1315 w 2460"/>
                <a:gd name="T65" fmla="*/ 2661 h 2848"/>
                <a:gd name="T66" fmla="*/ 1484 w 2460"/>
                <a:gd name="T67" fmla="*/ 2658 h 2848"/>
                <a:gd name="T68" fmla="*/ 1683 w 2460"/>
                <a:gd name="T69" fmla="*/ 2627 h 2848"/>
                <a:gd name="T70" fmla="*/ 1865 w 2460"/>
                <a:gd name="T71" fmla="*/ 2565 h 2848"/>
                <a:gd name="T72" fmla="*/ 2032 w 2460"/>
                <a:gd name="T73" fmla="*/ 2474 h 2848"/>
                <a:gd name="T74" fmla="*/ 2322 w 2460"/>
                <a:gd name="T75" fmla="*/ 2234 h 2848"/>
                <a:gd name="T76" fmla="*/ 2235 w 2460"/>
                <a:gd name="T77" fmla="*/ 2563 h 2848"/>
                <a:gd name="T78" fmla="*/ 2052 w 2460"/>
                <a:gd name="T79" fmla="*/ 2682 h 2848"/>
                <a:gd name="T80" fmla="*/ 1851 w 2460"/>
                <a:gd name="T81" fmla="*/ 2771 h 2848"/>
                <a:gd name="T82" fmla="*/ 1625 w 2460"/>
                <a:gd name="T83" fmla="*/ 2827 h 2848"/>
                <a:gd name="T84" fmla="*/ 1368 w 2460"/>
                <a:gd name="T85" fmla="*/ 2848 h 2848"/>
                <a:gd name="T86" fmla="*/ 1187 w 2460"/>
                <a:gd name="T87" fmla="*/ 2836 h 2848"/>
                <a:gd name="T88" fmla="*/ 982 w 2460"/>
                <a:gd name="T89" fmla="*/ 2795 h 2848"/>
                <a:gd name="T90" fmla="*/ 792 w 2460"/>
                <a:gd name="T91" fmla="*/ 2724 h 2848"/>
                <a:gd name="T92" fmla="*/ 617 w 2460"/>
                <a:gd name="T93" fmla="*/ 2627 h 2848"/>
                <a:gd name="T94" fmla="*/ 459 w 2460"/>
                <a:gd name="T95" fmla="*/ 2505 h 2848"/>
                <a:gd name="T96" fmla="*/ 323 w 2460"/>
                <a:gd name="T97" fmla="*/ 2361 h 2848"/>
                <a:gd name="T98" fmla="*/ 208 w 2460"/>
                <a:gd name="T99" fmla="*/ 2198 h 2848"/>
                <a:gd name="T100" fmla="*/ 116 w 2460"/>
                <a:gd name="T101" fmla="*/ 2018 h 2848"/>
                <a:gd name="T102" fmla="*/ 49 w 2460"/>
                <a:gd name="T103" fmla="*/ 1822 h 2848"/>
                <a:gd name="T104" fmla="*/ 10 w 2460"/>
                <a:gd name="T105" fmla="*/ 1613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60" h="2848">
                  <a:moveTo>
                    <a:pt x="0" y="1431"/>
                  </a:moveTo>
                  <a:lnTo>
                    <a:pt x="0" y="1424"/>
                  </a:lnTo>
                  <a:lnTo>
                    <a:pt x="0" y="1424"/>
                  </a:lnTo>
                  <a:lnTo>
                    <a:pt x="0" y="1387"/>
                  </a:lnTo>
                  <a:lnTo>
                    <a:pt x="1" y="1352"/>
                  </a:lnTo>
                  <a:lnTo>
                    <a:pt x="3" y="1315"/>
                  </a:lnTo>
                  <a:lnTo>
                    <a:pt x="6" y="1280"/>
                  </a:lnTo>
                  <a:lnTo>
                    <a:pt x="10" y="1244"/>
                  </a:lnTo>
                  <a:lnTo>
                    <a:pt x="15" y="1209"/>
                  </a:lnTo>
                  <a:lnTo>
                    <a:pt x="20" y="1174"/>
                  </a:lnTo>
                  <a:lnTo>
                    <a:pt x="26" y="1139"/>
                  </a:lnTo>
                  <a:lnTo>
                    <a:pt x="34" y="1104"/>
                  </a:lnTo>
                  <a:lnTo>
                    <a:pt x="41" y="1070"/>
                  </a:lnTo>
                  <a:lnTo>
                    <a:pt x="49" y="1037"/>
                  </a:lnTo>
                  <a:lnTo>
                    <a:pt x="59" y="1003"/>
                  </a:lnTo>
                  <a:lnTo>
                    <a:pt x="69" y="970"/>
                  </a:lnTo>
                  <a:lnTo>
                    <a:pt x="79" y="937"/>
                  </a:lnTo>
                  <a:lnTo>
                    <a:pt x="91" y="904"/>
                  </a:lnTo>
                  <a:lnTo>
                    <a:pt x="103" y="873"/>
                  </a:lnTo>
                  <a:lnTo>
                    <a:pt x="116" y="841"/>
                  </a:lnTo>
                  <a:lnTo>
                    <a:pt x="130" y="810"/>
                  </a:lnTo>
                  <a:lnTo>
                    <a:pt x="144" y="779"/>
                  </a:lnTo>
                  <a:lnTo>
                    <a:pt x="159" y="749"/>
                  </a:lnTo>
                  <a:lnTo>
                    <a:pt x="175" y="719"/>
                  </a:lnTo>
                  <a:lnTo>
                    <a:pt x="190" y="688"/>
                  </a:lnTo>
                  <a:lnTo>
                    <a:pt x="208" y="659"/>
                  </a:lnTo>
                  <a:lnTo>
                    <a:pt x="226" y="632"/>
                  </a:lnTo>
                  <a:lnTo>
                    <a:pt x="243" y="602"/>
                  </a:lnTo>
                  <a:lnTo>
                    <a:pt x="264" y="576"/>
                  </a:lnTo>
                  <a:lnTo>
                    <a:pt x="283" y="548"/>
                  </a:lnTo>
                  <a:lnTo>
                    <a:pt x="303" y="522"/>
                  </a:lnTo>
                  <a:lnTo>
                    <a:pt x="324" y="495"/>
                  </a:lnTo>
                  <a:lnTo>
                    <a:pt x="346" y="470"/>
                  </a:lnTo>
                  <a:lnTo>
                    <a:pt x="367" y="445"/>
                  </a:lnTo>
                  <a:lnTo>
                    <a:pt x="390" y="421"/>
                  </a:lnTo>
                  <a:lnTo>
                    <a:pt x="413" y="397"/>
                  </a:lnTo>
                  <a:lnTo>
                    <a:pt x="437" y="373"/>
                  </a:lnTo>
                  <a:lnTo>
                    <a:pt x="461" y="350"/>
                  </a:lnTo>
                  <a:lnTo>
                    <a:pt x="486" y="328"/>
                  </a:lnTo>
                  <a:lnTo>
                    <a:pt x="511" y="307"/>
                  </a:lnTo>
                  <a:lnTo>
                    <a:pt x="538" y="285"/>
                  </a:lnTo>
                  <a:lnTo>
                    <a:pt x="564" y="265"/>
                  </a:lnTo>
                  <a:lnTo>
                    <a:pt x="591" y="245"/>
                  </a:lnTo>
                  <a:lnTo>
                    <a:pt x="619" y="226"/>
                  </a:lnTo>
                  <a:lnTo>
                    <a:pt x="648" y="208"/>
                  </a:lnTo>
                  <a:lnTo>
                    <a:pt x="675" y="191"/>
                  </a:lnTo>
                  <a:lnTo>
                    <a:pt x="704" y="174"/>
                  </a:lnTo>
                  <a:lnTo>
                    <a:pt x="735" y="158"/>
                  </a:lnTo>
                  <a:lnTo>
                    <a:pt x="764" y="141"/>
                  </a:lnTo>
                  <a:lnTo>
                    <a:pt x="794" y="127"/>
                  </a:lnTo>
                  <a:lnTo>
                    <a:pt x="826" y="114"/>
                  </a:lnTo>
                  <a:lnTo>
                    <a:pt x="857" y="100"/>
                  </a:lnTo>
                  <a:lnTo>
                    <a:pt x="889" y="87"/>
                  </a:lnTo>
                  <a:lnTo>
                    <a:pt x="922" y="76"/>
                  </a:lnTo>
                  <a:lnTo>
                    <a:pt x="953" y="66"/>
                  </a:lnTo>
                  <a:lnTo>
                    <a:pt x="987" y="55"/>
                  </a:lnTo>
                  <a:lnTo>
                    <a:pt x="1020" y="45"/>
                  </a:lnTo>
                  <a:lnTo>
                    <a:pt x="1054" y="38"/>
                  </a:lnTo>
                  <a:lnTo>
                    <a:pt x="1088" y="30"/>
                  </a:lnTo>
                  <a:lnTo>
                    <a:pt x="1124" y="23"/>
                  </a:lnTo>
                  <a:lnTo>
                    <a:pt x="1158" y="18"/>
                  </a:lnTo>
                  <a:lnTo>
                    <a:pt x="1193" y="12"/>
                  </a:lnTo>
                  <a:lnTo>
                    <a:pt x="1230" y="7"/>
                  </a:lnTo>
                  <a:lnTo>
                    <a:pt x="1265" y="5"/>
                  </a:lnTo>
                  <a:lnTo>
                    <a:pt x="1302" y="2"/>
                  </a:lnTo>
                  <a:lnTo>
                    <a:pt x="1339" y="1"/>
                  </a:lnTo>
                  <a:lnTo>
                    <a:pt x="1375" y="0"/>
                  </a:lnTo>
                  <a:lnTo>
                    <a:pt x="1375" y="0"/>
                  </a:lnTo>
                  <a:lnTo>
                    <a:pt x="1421" y="1"/>
                  </a:lnTo>
                  <a:lnTo>
                    <a:pt x="1466" y="2"/>
                  </a:lnTo>
                  <a:lnTo>
                    <a:pt x="1509" y="5"/>
                  </a:lnTo>
                  <a:lnTo>
                    <a:pt x="1551" y="9"/>
                  </a:lnTo>
                  <a:lnTo>
                    <a:pt x="1592" y="14"/>
                  </a:lnTo>
                  <a:lnTo>
                    <a:pt x="1633" y="19"/>
                  </a:lnTo>
                  <a:lnTo>
                    <a:pt x="1672" y="25"/>
                  </a:lnTo>
                  <a:lnTo>
                    <a:pt x="1710" y="33"/>
                  </a:lnTo>
                  <a:lnTo>
                    <a:pt x="1748" y="42"/>
                  </a:lnTo>
                  <a:lnTo>
                    <a:pt x="1784" y="50"/>
                  </a:lnTo>
                  <a:lnTo>
                    <a:pt x="1820" y="60"/>
                  </a:lnTo>
                  <a:lnTo>
                    <a:pt x="1855" y="72"/>
                  </a:lnTo>
                  <a:lnTo>
                    <a:pt x="1889" y="83"/>
                  </a:lnTo>
                  <a:lnTo>
                    <a:pt x="1923" y="96"/>
                  </a:lnTo>
                  <a:lnTo>
                    <a:pt x="1956" y="108"/>
                  </a:lnTo>
                  <a:lnTo>
                    <a:pt x="1988" y="124"/>
                  </a:lnTo>
                  <a:lnTo>
                    <a:pt x="2021" y="138"/>
                  </a:lnTo>
                  <a:lnTo>
                    <a:pt x="2051" y="154"/>
                  </a:lnTo>
                  <a:lnTo>
                    <a:pt x="2081" y="170"/>
                  </a:lnTo>
                  <a:lnTo>
                    <a:pt x="2112" y="187"/>
                  </a:lnTo>
                  <a:lnTo>
                    <a:pt x="2142" y="206"/>
                  </a:lnTo>
                  <a:lnTo>
                    <a:pt x="2171" y="223"/>
                  </a:lnTo>
                  <a:lnTo>
                    <a:pt x="2228" y="263"/>
                  </a:lnTo>
                  <a:lnTo>
                    <a:pt x="2283" y="304"/>
                  </a:lnTo>
                  <a:lnTo>
                    <a:pt x="2338" y="347"/>
                  </a:lnTo>
                  <a:lnTo>
                    <a:pt x="2392" y="393"/>
                  </a:lnTo>
                  <a:lnTo>
                    <a:pt x="2445" y="441"/>
                  </a:lnTo>
                  <a:lnTo>
                    <a:pt x="2300" y="590"/>
                  </a:lnTo>
                  <a:lnTo>
                    <a:pt x="2300" y="590"/>
                  </a:lnTo>
                  <a:lnTo>
                    <a:pt x="2254" y="547"/>
                  </a:lnTo>
                  <a:lnTo>
                    <a:pt x="2208" y="506"/>
                  </a:lnTo>
                  <a:lnTo>
                    <a:pt x="2161" y="466"/>
                  </a:lnTo>
                  <a:lnTo>
                    <a:pt x="2112" y="429"/>
                  </a:lnTo>
                  <a:lnTo>
                    <a:pt x="2061" y="394"/>
                  </a:lnTo>
                  <a:lnTo>
                    <a:pt x="2009" y="360"/>
                  </a:lnTo>
                  <a:lnTo>
                    <a:pt x="1983" y="345"/>
                  </a:lnTo>
                  <a:lnTo>
                    <a:pt x="1956" y="330"/>
                  </a:lnTo>
                  <a:lnTo>
                    <a:pt x="1928" y="314"/>
                  </a:lnTo>
                  <a:lnTo>
                    <a:pt x="1901" y="301"/>
                  </a:lnTo>
                  <a:lnTo>
                    <a:pt x="1872" y="288"/>
                  </a:lnTo>
                  <a:lnTo>
                    <a:pt x="1843" y="275"/>
                  </a:lnTo>
                  <a:lnTo>
                    <a:pt x="1813" y="263"/>
                  </a:lnTo>
                  <a:lnTo>
                    <a:pt x="1783" y="253"/>
                  </a:lnTo>
                  <a:lnTo>
                    <a:pt x="1753" y="242"/>
                  </a:lnTo>
                  <a:lnTo>
                    <a:pt x="1721" y="232"/>
                  </a:lnTo>
                  <a:lnTo>
                    <a:pt x="1690" y="223"/>
                  </a:lnTo>
                  <a:lnTo>
                    <a:pt x="1657" y="216"/>
                  </a:lnTo>
                  <a:lnTo>
                    <a:pt x="1624" y="208"/>
                  </a:lnTo>
                  <a:lnTo>
                    <a:pt x="1590" y="203"/>
                  </a:lnTo>
                  <a:lnTo>
                    <a:pt x="1556" y="197"/>
                  </a:lnTo>
                  <a:lnTo>
                    <a:pt x="1520" y="193"/>
                  </a:lnTo>
                  <a:lnTo>
                    <a:pt x="1484" y="189"/>
                  </a:lnTo>
                  <a:lnTo>
                    <a:pt x="1447" y="187"/>
                  </a:lnTo>
                  <a:lnTo>
                    <a:pt x="1411" y="186"/>
                  </a:lnTo>
                  <a:lnTo>
                    <a:pt x="1371" y="186"/>
                  </a:lnTo>
                  <a:lnTo>
                    <a:pt x="1371" y="186"/>
                  </a:lnTo>
                  <a:lnTo>
                    <a:pt x="1341" y="186"/>
                  </a:lnTo>
                  <a:lnTo>
                    <a:pt x="1311" y="187"/>
                  </a:lnTo>
                  <a:lnTo>
                    <a:pt x="1280" y="188"/>
                  </a:lnTo>
                  <a:lnTo>
                    <a:pt x="1250" y="192"/>
                  </a:lnTo>
                  <a:lnTo>
                    <a:pt x="1220" y="194"/>
                  </a:lnTo>
                  <a:lnTo>
                    <a:pt x="1191" y="199"/>
                  </a:lnTo>
                  <a:lnTo>
                    <a:pt x="1162" y="204"/>
                  </a:lnTo>
                  <a:lnTo>
                    <a:pt x="1133" y="210"/>
                  </a:lnTo>
                  <a:lnTo>
                    <a:pt x="1104" y="216"/>
                  </a:lnTo>
                  <a:lnTo>
                    <a:pt x="1076" y="223"/>
                  </a:lnTo>
                  <a:lnTo>
                    <a:pt x="1019" y="240"/>
                  </a:lnTo>
                  <a:lnTo>
                    <a:pt x="965" y="259"/>
                  </a:lnTo>
                  <a:lnTo>
                    <a:pt x="912" y="280"/>
                  </a:lnTo>
                  <a:lnTo>
                    <a:pt x="860" y="304"/>
                  </a:lnTo>
                  <a:lnTo>
                    <a:pt x="811" y="331"/>
                  </a:lnTo>
                  <a:lnTo>
                    <a:pt x="761" y="360"/>
                  </a:lnTo>
                  <a:lnTo>
                    <a:pt x="715" y="391"/>
                  </a:lnTo>
                  <a:lnTo>
                    <a:pt x="669" y="426"/>
                  </a:lnTo>
                  <a:lnTo>
                    <a:pt x="626" y="462"/>
                  </a:lnTo>
                  <a:lnTo>
                    <a:pt x="584" y="500"/>
                  </a:lnTo>
                  <a:lnTo>
                    <a:pt x="544" y="541"/>
                  </a:lnTo>
                  <a:lnTo>
                    <a:pt x="506" y="584"/>
                  </a:lnTo>
                  <a:lnTo>
                    <a:pt x="471" y="628"/>
                  </a:lnTo>
                  <a:lnTo>
                    <a:pt x="437" y="675"/>
                  </a:lnTo>
                  <a:lnTo>
                    <a:pt x="405" y="723"/>
                  </a:lnTo>
                  <a:lnTo>
                    <a:pt x="375" y="772"/>
                  </a:lnTo>
                  <a:lnTo>
                    <a:pt x="348" y="824"/>
                  </a:lnTo>
                  <a:lnTo>
                    <a:pt x="323" y="877"/>
                  </a:lnTo>
                  <a:lnTo>
                    <a:pt x="300" y="931"/>
                  </a:lnTo>
                  <a:lnTo>
                    <a:pt x="280" y="988"/>
                  </a:lnTo>
                  <a:lnTo>
                    <a:pt x="262" y="1045"/>
                  </a:lnTo>
                  <a:lnTo>
                    <a:pt x="247" y="1104"/>
                  </a:lnTo>
                  <a:lnTo>
                    <a:pt x="235" y="1165"/>
                  </a:lnTo>
                  <a:lnTo>
                    <a:pt x="224" y="1225"/>
                  </a:lnTo>
                  <a:lnTo>
                    <a:pt x="218" y="1287"/>
                  </a:lnTo>
                  <a:lnTo>
                    <a:pt x="213" y="1352"/>
                  </a:lnTo>
                  <a:lnTo>
                    <a:pt x="212" y="1416"/>
                  </a:lnTo>
                  <a:lnTo>
                    <a:pt x="212" y="1424"/>
                  </a:lnTo>
                  <a:lnTo>
                    <a:pt x="212" y="1424"/>
                  </a:lnTo>
                  <a:lnTo>
                    <a:pt x="213" y="1488"/>
                  </a:lnTo>
                  <a:lnTo>
                    <a:pt x="218" y="1553"/>
                  </a:lnTo>
                  <a:lnTo>
                    <a:pt x="224" y="1615"/>
                  </a:lnTo>
                  <a:lnTo>
                    <a:pt x="235" y="1676"/>
                  </a:lnTo>
                  <a:lnTo>
                    <a:pt x="247" y="1737"/>
                  </a:lnTo>
                  <a:lnTo>
                    <a:pt x="264" y="1796"/>
                  </a:lnTo>
                  <a:lnTo>
                    <a:pt x="281" y="1855"/>
                  </a:lnTo>
                  <a:lnTo>
                    <a:pt x="302" y="1911"/>
                  </a:lnTo>
                  <a:lnTo>
                    <a:pt x="324" y="1966"/>
                  </a:lnTo>
                  <a:lnTo>
                    <a:pt x="350" y="2019"/>
                  </a:lnTo>
                  <a:lnTo>
                    <a:pt x="377" y="2072"/>
                  </a:lnTo>
                  <a:lnTo>
                    <a:pt x="408" y="2121"/>
                  </a:lnTo>
                  <a:lnTo>
                    <a:pt x="439" y="2170"/>
                  </a:lnTo>
                  <a:lnTo>
                    <a:pt x="473" y="2216"/>
                  </a:lnTo>
                  <a:lnTo>
                    <a:pt x="510" y="2261"/>
                  </a:lnTo>
                  <a:lnTo>
                    <a:pt x="548" y="2304"/>
                  </a:lnTo>
                  <a:lnTo>
                    <a:pt x="588" y="2345"/>
                  </a:lnTo>
                  <a:lnTo>
                    <a:pt x="630" y="2383"/>
                  </a:lnTo>
                  <a:lnTo>
                    <a:pt x="673" y="2419"/>
                  </a:lnTo>
                  <a:lnTo>
                    <a:pt x="718" y="2453"/>
                  </a:lnTo>
                  <a:lnTo>
                    <a:pt x="766" y="2486"/>
                  </a:lnTo>
                  <a:lnTo>
                    <a:pt x="814" y="2515"/>
                  </a:lnTo>
                  <a:lnTo>
                    <a:pt x="865" y="2542"/>
                  </a:lnTo>
                  <a:lnTo>
                    <a:pt x="917" y="2567"/>
                  </a:lnTo>
                  <a:lnTo>
                    <a:pt x="970" y="2589"/>
                  </a:lnTo>
                  <a:lnTo>
                    <a:pt x="1024" y="2608"/>
                  </a:lnTo>
                  <a:lnTo>
                    <a:pt x="1081" y="2624"/>
                  </a:lnTo>
                  <a:lnTo>
                    <a:pt x="1109" y="2632"/>
                  </a:lnTo>
                  <a:lnTo>
                    <a:pt x="1138" y="2638"/>
                  </a:lnTo>
                  <a:lnTo>
                    <a:pt x="1166" y="2643"/>
                  </a:lnTo>
                  <a:lnTo>
                    <a:pt x="1196" y="2648"/>
                  </a:lnTo>
                  <a:lnTo>
                    <a:pt x="1225" y="2653"/>
                  </a:lnTo>
                  <a:lnTo>
                    <a:pt x="1254" y="2656"/>
                  </a:lnTo>
                  <a:lnTo>
                    <a:pt x="1284" y="2658"/>
                  </a:lnTo>
                  <a:lnTo>
                    <a:pt x="1315" y="2661"/>
                  </a:lnTo>
                  <a:lnTo>
                    <a:pt x="1345" y="2662"/>
                  </a:lnTo>
                  <a:lnTo>
                    <a:pt x="1375" y="2662"/>
                  </a:lnTo>
                  <a:lnTo>
                    <a:pt x="1375" y="2662"/>
                  </a:lnTo>
                  <a:lnTo>
                    <a:pt x="1413" y="2662"/>
                  </a:lnTo>
                  <a:lnTo>
                    <a:pt x="1448" y="2661"/>
                  </a:lnTo>
                  <a:lnTo>
                    <a:pt x="1484" y="2658"/>
                  </a:lnTo>
                  <a:lnTo>
                    <a:pt x="1519" y="2656"/>
                  </a:lnTo>
                  <a:lnTo>
                    <a:pt x="1553" y="2651"/>
                  </a:lnTo>
                  <a:lnTo>
                    <a:pt x="1586" y="2647"/>
                  </a:lnTo>
                  <a:lnTo>
                    <a:pt x="1619" y="2640"/>
                  </a:lnTo>
                  <a:lnTo>
                    <a:pt x="1652" y="2634"/>
                  </a:lnTo>
                  <a:lnTo>
                    <a:pt x="1683" y="2627"/>
                  </a:lnTo>
                  <a:lnTo>
                    <a:pt x="1715" y="2618"/>
                  </a:lnTo>
                  <a:lnTo>
                    <a:pt x="1745" y="2609"/>
                  </a:lnTo>
                  <a:lnTo>
                    <a:pt x="1777" y="2599"/>
                  </a:lnTo>
                  <a:lnTo>
                    <a:pt x="1806" y="2589"/>
                  </a:lnTo>
                  <a:lnTo>
                    <a:pt x="1836" y="2577"/>
                  </a:lnTo>
                  <a:lnTo>
                    <a:pt x="1865" y="2565"/>
                  </a:lnTo>
                  <a:lnTo>
                    <a:pt x="1893" y="2551"/>
                  </a:lnTo>
                  <a:lnTo>
                    <a:pt x="1922" y="2537"/>
                  </a:lnTo>
                  <a:lnTo>
                    <a:pt x="1950" y="2523"/>
                  </a:lnTo>
                  <a:lnTo>
                    <a:pt x="1978" y="2507"/>
                  </a:lnTo>
                  <a:lnTo>
                    <a:pt x="2005" y="2490"/>
                  </a:lnTo>
                  <a:lnTo>
                    <a:pt x="2032" y="2474"/>
                  </a:lnTo>
                  <a:lnTo>
                    <a:pt x="2060" y="2455"/>
                  </a:lnTo>
                  <a:lnTo>
                    <a:pt x="2113" y="2417"/>
                  </a:lnTo>
                  <a:lnTo>
                    <a:pt x="2166" y="2375"/>
                  </a:lnTo>
                  <a:lnTo>
                    <a:pt x="2219" y="2331"/>
                  </a:lnTo>
                  <a:lnTo>
                    <a:pt x="2271" y="2284"/>
                  </a:lnTo>
                  <a:lnTo>
                    <a:pt x="2322" y="2234"/>
                  </a:lnTo>
                  <a:lnTo>
                    <a:pt x="2460" y="2368"/>
                  </a:lnTo>
                  <a:lnTo>
                    <a:pt x="2460" y="2368"/>
                  </a:lnTo>
                  <a:lnTo>
                    <a:pt x="2406" y="2421"/>
                  </a:lnTo>
                  <a:lnTo>
                    <a:pt x="2350" y="2470"/>
                  </a:lnTo>
                  <a:lnTo>
                    <a:pt x="2293" y="2518"/>
                  </a:lnTo>
                  <a:lnTo>
                    <a:pt x="2235" y="2563"/>
                  </a:lnTo>
                  <a:lnTo>
                    <a:pt x="2206" y="2585"/>
                  </a:lnTo>
                  <a:lnTo>
                    <a:pt x="2176" y="2606"/>
                  </a:lnTo>
                  <a:lnTo>
                    <a:pt x="2146" y="2627"/>
                  </a:lnTo>
                  <a:lnTo>
                    <a:pt x="2115" y="2646"/>
                  </a:lnTo>
                  <a:lnTo>
                    <a:pt x="2085" y="2664"/>
                  </a:lnTo>
                  <a:lnTo>
                    <a:pt x="2052" y="2682"/>
                  </a:lnTo>
                  <a:lnTo>
                    <a:pt x="2021" y="2699"/>
                  </a:lnTo>
                  <a:lnTo>
                    <a:pt x="1988" y="2715"/>
                  </a:lnTo>
                  <a:lnTo>
                    <a:pt x="1955" y="2730"/>
                  </a:lnTo>
                  <a:lnTo>
                    <a:pt x="1921" y="2745"/>
                  </a:lnTo>
                  <a:lnTo>
                    <a:pt x="1887" y="2758"/>
                  </a:lnTo>
                  <a:lnTo>
                    <a:pt x="1851" y="2771"/>
                  </a:lnTo>
                  <a:lnTo>
                    <a:pt x="1815" y="2783"/>
                  </a:lnTo>
                  <a:lnTo>
                    <a:pt x="1778" y="2793"/>
                  </a:lnTo>
                  <a:lnTo>
                    <a:pt x="1741" y="2803"/>
                  </a:lnTo>
                  <a:lnTo>
                    <a:pt x="1704" y="2812"/>
                  </a:lnTo>
                  <a:lnTo>
                    <a:pt x="1664" y="2821"/>
                  </a:lnTo>
                  <a:lnTo>
                    <a:pt x="1625" y="2827"/>
                  </a:lnTo>
                  <a:lnTo>
                    <a:pt x="1585" y="2834"/>
                  </a:lnTo>
                  <a:lnTo>
                    <a:pt x="1543" y="2839"/>
                  </a:lnTo>
                  <a:lnTo>
                    <a:pt x="1500" y="2843"/>
                  </a:lnTo>
                  <a:lnTo>
                    <a:pt x="1457" y="2845"/>
                  </a:lnTo>
                  <a:lnTo>
                    <a:pt x="1413" y="2846"/>
                  </a:lnTo>
                  <a:lnTo>
                    <a:pt x="1368" y="2848"/>
                  </a:lnTo>
                  <a:lnTo>
                    <a:pt x="1368" y="2848"/>
                  </a:lnTo>
                  <a:lnTo>
                    <a:pt x="1331" y="2846"/>
                  </a:lnTo>
                  <a:lnTo>
                    <a:pt x="1294" y="2845"/>
                  </a:lnTo>
                  <a:lnTo>
                    <a:pt x="1259" y="2843"/>
                  </a:lnTo>
                  <a:lnTo>
                    <a:pt x="1222" y="2840"/>
                  </a:lnTo>
                  <a:lnTo>
                    <a:pt x="1187" y="2836"/>
                  </a:lnTo>
                  <a:lnTo>
                    <a:pt x="1153" y="2831"/>
                  </a:lnTo>
                  <a:lnTo>
                    <a:pt x="1118" y="2825"/>
                  </a:lnTo>
                  <a:lnTo>
                    <a:pt x="1083" y="2819"/>
                  </a:lnTo>
                  <a:lnTo>
                    <a:pt x="1049" y="2811"/>
                  </a:lnTo>
                  <a:lnTo>
                    <a:pt x="1015" y="2803"/>
                  </a:lnTo>
                  <a:lnTo>
                    <a:pt x="982" y="2795"/>
                  </a:lnTo>
                  <a:lnTo>
                    <a:pt x="950" y="2784"/>
                  </a:lnTo>
                  <a:lnTo>
                    <a:pt x="917" y="2773"/>
                  </a:lnTo>
                  <a:lnTo>
                    <a:pt x="885" y="2762"/>
                  </a:lnTo>
                  <a:lnTo>
                    <a:pt x="854" y="2750"/>
                  </a:lnTo>
                  <a:lnTo>
                    <a:pt x="822" y="2738"/>
                  </a:lnTo>
                  <a:lnTo>
                    <a:pt x="792" y="2724"/>
                  </a:lnTo>
                  <a:lnTo>
                    <a:pt x="761" y="2709"/>
                  </a:lnTo>
                  <a:lnTo>
                    <a:pt x="731" y="2694"/>
                  </a:lnTo>
                  <a:lnTo>
                    <a:pt x="702" y="2678"/>
                  </a:lnTo>
                  <a:lnTo>
                    <a:pt x="673" y="2662"/>
                  </a:lnTo>
                  <a:lnTo>
                    <a:pt x="645" y="2644"/>
                  </a:lnTo>
                  <a:lnTo>
                    <a:pt x="617" y="2627"/>
                  </a:lnTo>
                  <a:lnTo>
                    <a:pt x="590" y="2608"/>
                  </a:lnTo>
                  <a:lnTo>
                    <a:pt x="563" y="2589"/>
                  </a:lnTo>
                  <a:lnTo>
                    <a:pt x="536" y="2568"/>
                  </a:lnTo>
                  <a:lnTo>
                    <a:pt x="510" y="2548"/>
                  </a:lnTo>
                  <a:lnTo>
                    <a:pt x="485" y="2527"/>
                  </a:lnTo>
                  <a:lnTo>
                    <a:pt x="459" y="2505"/>
                  </a:lnTo>
                  <a:lnTo>
                    <a:pt x="435" y="2483"/>
                  </a:lnTo>
                  <a:lnTo>
                    <a:pt x="413" y="2460"/>
                  </a:lnTo>
                  <a:lnTo>
                    <a:pt x="389" y="2436"/>
                  </a:lnTo>
                  <a:lnTo>
                    <a:pt x="366" y="2412"/>
                  </a:lnTo>
                  <a:lnTo>
                    <a:pt x="344" y="2386"/>
                  </a:lnTo>
                  <a:lnTo>
                    <a:pt x="323" y="2361"/>
                  </a:lnTo>
                  <a:lnTo>
                    <a:pt x="303" y="2336"/>
                  </a:lnTo>
                  <a:lnTo>
                    <a:pt x="283" y="2309"/>
                  </a:lnTo>
                  <a:lnTo>
                    <a:pt x="262" y="2283"/>
                  </a:lnTo>
                  <a:lnTo>
                    <a:pt x="243" y="2255"/>
                  </a:lnTo>
                  <a:lnTo>
                    <a:pt x="226" y="2227"/>
                  </a:lnTo>
                  <a:lnTo>
                    <a:pt x="208" y="2198"/>
                  </a:lnTo>
                  <a:lnTo>
                    <a:pt x="190" y="2169"/>
                  </a:lnTo>
                  <a:lnTo>
                    <a:pt x="174" y="2140"/>
                  </a:lnTo>
                  <a:lnTo>
                    <a:pt x="159" y="2110"/>
                  </a:lnTo>
                  <a:lnTo>
                    <a:pt x="144" y="2079"/>
                  </a:lnTo>
                  <a:lnTo>
                    <a:pt x="130" y="2049"/>
                  </a:lnTo>
                  <a:lnTo>
                    <a:pt x="116" y="2018"/>
                  </a:lnTo>
                  <a:lnTo>
                    <a:pt x="103" y="1986"/>
                  </a:lnTo>
                  <a:lnTo>
                    <a:pt x="91" y="1954"/>
                  </a:lnTo>
                  <a:lnTo>
                    <a:pt x="79" y="1922"/>
                  </a:lnTo>
                  <a:lnTo>
                    <a:pt x="69" y="1889"/>
                  </a:lnTo>
                  <a:lnTo>
                    <a:pt x="59" y="1856"/>
                  </a:lnTo>
                  <a:lnTo>
                    <a:pt x="49" y="1822"/>
                  </a:lnTo>
                  <a:lnTo>
                    <a:pt x="41" y="1788"/>
                  </a:lnTo>
                  <a:lnTo>
                    <a:pt x="34" y="1753"/>
                  </a:lnTo>
                  <a:lnTo>
                    <a:pt x="26" y="1719"/>
                  </a:lnTo>
                  <a:lnTo>
                    <a:pt x="20" y="1684"/>
                  </a:lnTo>
                  <a:lnTo>
                    <a:pt x="15" y="1649"/>
                  </a:lnTo>
                  <a:lnTo>
                    <a:pt x="10" y="1613"/>
                  </a:lnTo>
                  <a:lnTo>
                    <a:pt x="6" y="1578"/>
                  </a:lnTo>
                  <a:lnTo>
                    <a:pt x="3" y="1541"/>
                  </a:lnTo>
                  <a:lnTo>
                    <a:pt x="1" y="1505"/>
                  </a:lnTo>
                  <a:lnTo>
                    <a:pt x="0" y="1468"/>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 name="Freeform 25"/>
            <p:cNvSpPr>
              <a:spLocks noEditPoints="1"/>
            </p:cNvSpPr>
            <p:nvPr userDrawn="1"/>
          </p:nvSpPr>
          <p:spPr bwMode="auto">
            <a:xfrm>
              <a:off x="2651" y="1101"/>
              <a:ext cx="692" cy="712"/>
            </a:xfrm>
            <a:custGeom>
              <a:avLst/>
              <a:gdLst>
                <a:gd name="T0" fmla="*/ 2532 w 2767"/>
                <a:gd name="T1" fmla="*/ 1175 h 2848"/>
                <a:gd name="T2" fmla="*/ 2392 w 2767"/>
                <a:gd name="T3" fmla="*/ 783 h 2848"/>
                <a:gd name="T4" fmla="*/ 2139 w 2767"/>
                <a:gd name="T5" fmla="*/ 469 h 2848"/>
                <a:gd name="T6" fmla="*/ 1824 w 2767"/>
                <a:gd name="T7" fmla="*/ 271 h 2848"/>
                <a:gd name="T8" fmla="*/ 1625 w 2767"/>
                <a:gd name="T9" fmla="*/ 211 h 2848"/>
                <a:gd name="T10" fmla="*/ 1410 w 2767"/>
                <a:gd name="T11" fmla="*/ 186 h 2848"/>
                <a:gd name="T12" fmla="*/ 1224 w 2767"/>
                <a:gd name="T13" fmla="*/ 194 h 2848"/>
                <a:gd name="T14" fmla="*/ 1019 w 2767"/>
                <a:gd name="T15" fmla="*/ 240 h 2848"/>
                <a:gd name="T16" fmla="*/ 757 w 2767"/>
                <a:gd name="T17" fmla="*/ 364 h 2848"/>
                <a:gd name="T18" fmla="*/ 467 w 2767"/>
                <a:gd name="T19" fmla="*/ 633 h 2848"/>
                <a:gd name="T20" fmla="*/ 279 w 2767"/>
                <a:gd name="T21" fmla="*/ 993 h 2848"/>
                <a:gd name="T22" fmla="*/ 212 w 2767"/>
                <a:gd name="T23" fmla="*/ 1416 h 2848"/>
                <a:gd name="T24" fmla="*/ 247 w 2767"/>
                <a:gd name="T25" fmla="*/ 1732 h 2848"/>
                <a:gd name="T26" fmla="*/ 404 w 2767"/>
                <a:gd name="T27" fmla="*/ 2115 h 2848"/>
                <a:gd name="T28" fmla="*/ 670 w 2767"/>
                <a:gd name="T29" fmla="*/ 2416 h 2848"/>
                <a:gd name="T30" fmla="*/ 971 w 2767"/>
                <a:gd name="T31" fmla="*/ 2586 h 2848"/>
                <a:gd name="T32" fmla="*/ 1171 w 2767"/>
                <a:gd name="T33" fmla="*/ 2643 h 2848"/>
                <a:gd name="T34" fmla="*/ 1387 w 2767"/>
                <a:gd name="T35" fmla="*/ 2662 h 2848"/>
                <a:gd name="T36" fmla="*/ 1573 w 2767"/>
                <a:gd name="T37" fmla="*/ 2648 h 2848"/>
                <a:gd name="T38" fmla="*/ 1776 w 2767"/>
                <a:gd name="T39" fmla="*/ 2597 h 2848"/>
                <a:gd name="T40" fmla="*/ 2056 w 2767"/>
                <a:gd name="T41" fmla="*/ 2452 h 2848"/>
                <a:gd name="T42" fmla="*/ 2333 w 2767"/>
                <a:gd name="T43" fmla="*/ 2168 h 2848"/>
                <a:gd name="T44" fmla="*/ 2506 w 2767"/>
                <a:gd name="T45" fmla="*/ 1798 h 2848"/>
                <a:gd name="T46" fmla="*/ 0 w 2767"/>
                <a:gd name="T47" fmla="*/ 1431 h 2848"/>
                <a:gd name="T48" fmla="*/ 10 w 2767"/>
                <a:gd name="T49" fmla="*/ 1249 h 2848"/>
                <a:gd name="T50" fmla="*/ 56 w 2767"/>
                <a:gd name="T51" fmla="*/ 1013 h 2848"/>
                <a:gd name="T52" fmla="*/ 139 w 2767"/>
                <a:gd name="T53" fmla="*/ 791 h 2848"/>
                <a:gd name="T54" fmla="*/ 255 w 2767"/>
                <a:gd name="T55" fmla="*/ 587 h 2848"/>
                <a:gd name="T56" fmla="*/ 404 w 2767"/>
                <a:gd name="T57" fmla="*/ 407 h 2848"/>
                <a:gd name="T58" fmla="*/ 582 w 2767"/>
                <a:gd name="T59" fmla="*/ 253 h 2848"/>
                <a:gd name="T60" fmla="*/ 787 w 2767"/>
                <a:gd name="T61" fmla="*/ 131 h 2848"/>
                <a:gd name="T62" fmla="*/ 1018 w 2767"/>
                <a:gd name="T63" fmla="*/ 48 h 2848"/>
                <a:gd name="T64" fmla="*/ 1272 w 2767"/>
                <a:gd name="T65" fmla="*/ 5 h 2848"/>
                <a:gd name="T66" fmla="*/ 1503 w 2767"/>
                <a:gd name="T67" fmla="*/ 5 h 2848"/>
                <a:gd name="T68" fmla="*/ 1755 w 2767"/>
                <a:gd name="T69" fmla="*/ 47 h 2848"/>
                <a:gd name="T70" fmla="*/ 1985 w 2767"/>
                <a:gd name="T71" fmla="*/ 130 h 2848"/>
                <a:gd name="T72" fmla="*/ 2190 w 2767"/>
                <a:gd name="T73" fmla="*/ 250 h 2848"/>
                <a:gd name="T74" fmla="*/ 2367 w 2767"/>
                <a:gd name="T75" fmla="*/ 403 h 2848"/>
                <a:gd name="T76" fmla="*/ 2513 w 2767"/>
                <a:gd name="T77" fmla="*/ 582 h 2848"/>
                <a:gd name="T78" fmla="*/ 2629 w 2767"/>
                <a:gd name="T79" fmla="*/ 784 h 2848"/>
                <a:gd name="T80" fmla="*/ 2711 w 2767"/>
                <a:gd name="T81" fmla="*/ 1007 h 2848"/>
                <a:gd name="T82" fmla="*/ 2757 w 2767"/>
                <a:gd name="T83" fmla="*/ 1242 h 2848"/>
                <a:gd name="T84" fmla="*/ 2767 w 2767"/>
                <a:gd name="T85" fmla="*/ 1424 h 2848"/>
                <a:gd name="T86" fmla="*/ 2747 w 2767"/>
                <a:gd name="T87" fmla="*/ 1666 h 2848"/>
                <a:gd name="T88" fmla="*/ 2690 w 2767"/>
                <a:gd name="T89" fmla="*/ 1899 h 2848"/>
                <a:gd name="T90" fmla="*/ 2598 w 2767"/>
                <a:gd name="T91" fmla="*/ 2116 h 2848"/>
                <a:gd name="T92" fmla="*/ 2471 w 2767"/>
                <a:gd name="T93" fmla="*/ 2314 h 2848"/>
                <a:gd name="T94" fmla="*/ 2315 w 2767"/>
                <a:gd name="T95" fmla="*/ 2489 h 2848"/>
                <a:gd name="T96" fmla="*/ 2129 w 2767"/>
                <a:gd name="T97" fmla="*/ 2633 h 2848"/>
                <a:gd name="T98" fmla="*/ 1916 w 2767"/>
                <a:gd name="T99" fmla="*/ 2744 h 2848"/>
                <a:gd name="T100" fmla="*/ 1678 w 2767"/>
                <a:gd name="T101" fmla="*/ 2817 h 2848"/>
                <a:gd name="T102" fmla="*/ 1418 w 2767"/>
                <a:gd name="T103" fmla="*/ 2846 h 2848"/>
                <a:gd name="T104" fmla="*/ 1189 w 2767"/>
                <a:gd name="T105" fmla="*/ 2835 h 2848"/>
                <a:gd name="T106" fmla="*/ 942 w 2767"/>
                <a:gd name="T107" fmla="*/ 2781 h 2848"/>
                <a:gd name="T108" fmla="*/ 720 w 2767"/>
                <a:gd name="T109" fmla="*/ 2687 h 2848"/>
                <a:gd name="T110" fmla="*/ 523 w 2767"/>
                <a:gd name="T111" fmla="*/ 2557 h 2848"/>
                <a:gd name="T112" fmla="*/ 355 w 2767"/>
                <a:gd name="T113" fmla="*/ 2397 h 2848"/>
                <a:gd name="T114" fmla="*/ 216 w 2767"/>
                <a:gd name="T115" fmla="*/ 2210 h 2848"/>
                <a:gd name="T116" fmla="*/ 110 w 2767"/>
                <a:gd name="T117" fmla="*/ 2001 h 2848"/>
                <a:gd name="T118" fmla="*/ 39 w 2767"/>
                <a:gd name="T119" fmla="*/ 1775 h 2848"/>
                <a:gd name="T120" fmla="*/ 3 w 2767"/>
                <a:gd name="T121" fmla="*/ 1536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67" h="2848">
                  <a:moveTo>
                    <a:pt x="2555" y="1431"/>
                  </a:moveTo>
                  <a:lnTo>
                    <a:pt x="2555" y="1424"/>
                  </a:lnTo>
                  <a:lnTo>
                    <a:pt x="2555" y="1424"/>
                  </a:lnTo>
                  <a:lnTo>
                    <a:pt x="2554" y="1361"/>
                  </a:lnTo>
                  <a:lnTo>
                    <a:pt x="2549" y="1297"/>
                  </a:lnTo>
                  <a:lnTo>
                    <a:pt x="2542" y="1235"/>
                  </a:lnTo>
                  <a:lnTo>
                    <a:pt x="2532" y="1175"/>
                  </a:lnTo>
                  <a:lnTo>
                    <a:pt x="2519" y="1115"/>
                  </a:lnTo>
                  <a:lnTo>
                    <a:pt x="2504" y="1057"/>
                  </a:lnTo>
                  <a:lnTo>
                    <a:pt x="2487" y="999"/>
                  </a:lnTo>
                  <a:lnTo>
                    <a:pt x="2466" y="944"/>
                  </a:lnTo>
                  <a:lnTo>
                    <a:pt x="2444" y="888"/>
                  </a:lnTo>
                  <a:lnTo>
                    <a:pt x="2418" y="835"/>
                  </a:lnTo>
                  <a:lnTo>
                    <a:pt x="2392" y="783"/>
                  </a:lnTo>
                  <a:lnTo>
                    <a:pt x="2362" y="733"/>
                  </a:lnTo>
                  <a:lnTo>
                    <a:pt x="2330" y="685"/>
                  </a:lnTo>
                  <a:lnTo>
                    <a:pt x="2296" y="638"/>
                  </a:lnTo>
                  <a:lnTo>
                    <a:pt x="2261" y="592"/>
                  </a:lnTo>
                  <a:lnTo>
                    <a:pt x="2221" y="549"/>
                  </a:lnTo>
                  <a:lnTo>
                    <a:pt x="2182" y="508"/>
                  </a:lnTo>
                  <a:lnTo>
                    <a:pt x="2139" y="469"/>
                  </a:lnTo>
                  <a:lnTo>
                    <a:pt x="2095" y="432"/>
                  </a:lnTo>
                  <a:lnTo>
                    <a:pt x="2050" y="398"/>
                  </a:lnTo>
                  <a:lnTo>
                    <a:pt x="2003" y="365"/>
                  </a:lnTo>
                  <a:lnTo>
                    <a:pt x="1954" y="336"/>
                  </a:lnTo>
                  <a:lnTo>
                    <a:pt x="1902" y="308"/>
                  </a:lnTo>
                  <a:lnTo>
                    <a:pt x="1850" y="283"/>
                  </a:lnTo>
                  <a:lnTo>
                    <a:pt x="1824" y="271"/>
                  </a:lnTo>
                  <a:lnTo>
                    <a:pt x="1796" y="260"/>
                  </a:lnTo>
                  <a:lnTo>
                    <a:pt x="1768" y="250"/>
                  </a:lnTo>
                  <a:lnTo>
                    <a:pt x="1740" y="241"/>
                  </a:lnTo>
                  <a:lnTo>
                    <a:pt x="1712" y="232"/>
                  </a:lnTo>
                  <a:lnTo>
                    <a:pt x="1683" y="225"/>
                  </a:lnTo>
                  <a:lnTo>
                    <a:pt x="1654" y="217"/>
                  </a:lnTo>
                  <a:lnTo>
                    <a:pt x="1625" y="211"/>
                  </a:lnTo>
                  <a:lnTo>
                    <a:pt x="1595" y="204"/>
                  </a:lnTo>
                  <a:lnTo>
                    <a:pt x="1566" y="199"/>
                  </a:lnTo>
                  <a:lnTo>
                    <a:pt x="1536" y="196"/>
                  </a:lnTo>
                  <a:lnTo>
                    <a:pt x="1504" y="192"/>
                  </a:lnTo>
                  <a:lnTo>
                    <a:pt x="1474" y="189"/>
                  </a:lnTo>
                  <a:lnTo>
                    <a:pt x="1442" y="187"/>
                  </a:lnTo>
                  <a:lnTo>
                    <a:pt x="1410" y="186"/>
                  </a:lnTo>
                  <a:lnTo>
                    <a:pt x="1379" y="186"/>
                  </a:lnTo>
                  <a:lnTo>
                    <a:pt x="1379" y="186"/>
                  </a:lnTo>
                  <a:lnTo>
                    <a:pt x="1347" y="186"/>
                  </a:lnTo>
                  <a:lnTo>
                    <a:pt x="1316" y="187"/>
                  </a:lnTo>
                  <a:lnTo>
                    <a:pt x="1285" y="189"/>
                  </a:lnTo>
                  <a:lnTo>
                    <a:pt x="1254" y="192"/>
                  </a:lnTo>
                  <a:lnTo>
                    <a:pt x="1224" y="194"/>
                  </a:lnTo>
                  <a:lnTo>
                    <a:pt x="1193" y="199"/>
                  </a:lnTo>
                  <a:lnTo>
                    <a:pt x="1163" y="204"/>
                  </a:lnTo>
                  <a:lnTo>
                    <a:pt x="1134" y="210"/>
                  </a:lnTo>
                  <a:lnTo>
                    <a:pt x="1105" y="217"/>
                  </a:lnTo>
                  <a:lnTo>
                    <a:pt x="1076" y="223"/>
                  </a:lnTo>
                  <a:lnTo>
                    <a:pt x="1047" y="232"/>
                  </a:lnTo>
                  <a:lnTo>
                    <a:pt x="1019" y="240"/>
                  </a:lnTo>
                  <a:lnTo>
                    <a:pt x="991" y="250"/>
                  </a:lnTo>
                  <a:lnTo>
                    <a:pt x="963" y="260"/>
                  </a:lnTo>
                  <a:lnTo>
                    <a:pt x="937" y="270"/>
                  </a:lnTo>
                  <a:lnTo>
                    <a:pt x="910" y="282"/>
                  </a:lnTo>
                  <a:lnTo>
                    <a:pt x="857" y="307"/>
                  </a:lnTo>
                  <a:lnTo>
                    <a:pt x="807" y="333"/>
                  </a:lnTo>
                  <a:lnTo>
                    <a:pt x="757" y="364"/>
                  </a:lnTo>
                  <a:lnTo>
                    <a:pt x="711" y="395"/>
                  </a:lnTo>
                  <a:lnTo>
                    <a:pt x="665" y="429"/>
                  </a:lnTo>
                  <a:lnTo>
                    <a:pt x="622" y="466"/>
                  </a:lnTo>
                  <a:lnTo>
                    <a:pt x="581" y="505"/>
                  </a:lnTo>
                  <a:lnTo>
                    <a:pt x="540" y="546"/>
                  </a:lnTo>
                  <a:lnTo>
                    <a:pt x="502" y="589"/>
                  </a:lnTo>
                  <a:lnTo>
                    <a:pt x="467" y="633"/>
                  </a:lnTo>
                  <a:lnTo>
                    <a:pt x="433" y="680"/>
                  </a:lnTo>
                  <a:lnTo>
                    <a:pt x="401" y="728"/>
                  </a:lnTo>
                  <a:lnTo>
                    <a:pt x="372" y="778"/>
                  </a:lnTo>
                  <a:lnTo>
                    <a:pt x="346" y="829"/>
                  </a:lnTo>
                  <a:lnTo>
                    <a:pt x="320" y="882"/>
                  </a:lnTo>
                  <a:lnTo>
                    <a:pt x="299" y="936"/>
                  </a:lnTo>
                  <a:lnTo>
                    <a:pt x="279" y="993"/>
                  </a:lnTo>
                  <a:lnTo>
                    <a:pt x="261" y="1050"/>
                  </a:lnTo>
                  <a:lnTo>
                    <a:pt x="246" y="1108"/>
                  </a:lnTo>
                  <a:lnTo>
                    <a:pt x="235" y="1167"/>
                  </a:lnTo>
                  <a:lnTo>
                    <a:pt x="224" y="1228"/>
                  </a:lnTo>
                  <a:lnTo>
                    <a:pt x="217" y="1290"/>
                  </a:lnTo>
                  <a:lnTo>
                    <a:pt x="213" y="1353"/>
                  </a:lnTo>
                  <a:lnTo>
                    <a:pt x="212" y="1416"/>
                  </a:lnTo>
                  <a:lnTo>
                    <a:pt x="212" y="1424"/>
                  </a:lnTo>
                  <a:lnTo>
                    <a:pt x="212" y="1424"/>
                  </a:lnTo>
                  <a:lnTo>
                    <a:pt x="213" y="1487"/>
                  </a:lnTo>
                  <a:lnTo>
                    <a:pt x="217" y="1550"/>
                  </a:lnTo>
                  <a:lnTo>
                    <a:pt x="224" y="1612"/>
                  </a:lnTo>
                  <a:lnTo>
                    <a:pt x="235" y="1673"/>
                  </a:lnTo>
                  <a:lnTo>
                    <a:pt x="247" y="1732"/>
                  </a:lnTo>
                  <a:lnTo>
                    <a:pt x="262" y="1790"/>
                  </a:lnTo>
                  <a:lnTo>
                    <a:pt x="280" y="1848"/>
                  </a:lnTo>
                  <a:lnTo>
                    <a:pt x="300" y="1904"/>
                  </a:lnTo>
                  <a:lnTo>
                    <a:pt x="322" y="1959"/>
                  </a:lnTo>
                  <a:lnTo>
                    <a:pt x="347" y="2013"/>
                  </a:lnTo>
                  <a:lnTo>
                    <a:pt x="375" y="2064"/>
                  </a:lnTo>
                  <a:lnTo>
                    <a:pt x="404" y="2115"/>
                  </a:lnTo>
                  <a:lnTo>
                    <a:pt x="437" y="2163"/>
                  </a:lnTo>
                  <a:lnTo>
                    <a:pt x="469" y="2210"/>
                  </a:lnTo>
                  <a:lnTo>
                    <a:pt x="506" y="2255"/>
                  </a:lnTo>
                  <a:lnTo>
                    <a:pt x="544" y="2298"/>
                  </a:lnTo>
                  <a:lnTo>
                    <a:pt x="584" y="2340"/>
                  </a:lnTo>
                  <a:lnTo>
                    <a:pt x="626" y="2378"/>
                  </a:lnTo>
                  <a:lnTo>
                    <a:pt x="670" y="2416"/>
                  </a:lnTo>
                  <a:lnTo>
                    <a:pt x="716" y="2450"/>
                  </a:lnTo>
                  <a:lnTo>
                    <a:pt x="764" y="2483"/>
                  </a:lnTo>
                  <a:lnTo>
                    <a:pt x="813" y="2512"/>
                  </a:lnTo>
                  <a:lnTo>
                    <a:pt x="864" y="2539"/>
                  </a:lnTo>
                  <a:lnTo>
                    <a:pt x="917" y="2565"/>
                  </a:lnTo>
                  <a:lnTo>
                    <a:pt x="943" y="2576"/>
                  </a:lnTo>
                  <a:lnTo>
                    <a:pt x="971" y="2586"/>
                  </a:lnTo>
                  <a:lnTo>
                    <a:pt x="999" y="2596"/>
                  </a:lnTo>
                  <a:lnTo>
                    <a:pt x="1027" y="2606"/>
                  </a:lnTo>
                  <a:lnTo>
                    <a:pt x="1054" y="2615"/>
                  </a:lnTo>
                  <a:lnTo>
                    <a:pt x="1083" y="2623"/>
                  </a:lnTo>
                  <a:lnTo>
                    <a:pt x="1112" y="2630"/>
                  </a:lnTo>
                  <a:lnTo>
                    <a:pt x="1141" y="2637"/>
                  </a:lnTo>
                  <a:lnTo>
                    <a:pt x="1171" y="2643"/>
                  </a:lnTo>
                  <a:lnTo>
                    <a:pt x="1201" y="2648"/>
                  </a:lnTo>
                  <a:lnTo>
                    <a:pt x="1231" y="2652"/>
                  </a:lnTo>
                  <a:lnTo>
                    <a:pt x="1261" y="2656"/>
                  </a:lnTo>
                  <a:lnTo>
                    <a:pt x="1293" y="2658"/>
                  </a:lnTo>
                  <a:lnTo>
                    <a:pt x="1323" y="2661"/>
                  </a:lnTo>
                  <a:lnTo>
                    <a:pt x="1355" y="2662"/>
                  </a:lnTo>
                  <a:lnTo>
                    <a:pt x="1387" y="2662"/>
                  </a:lnTo>
                  <a:lnTo>
                    <a:pt x="1387" y="2662"/>
                  </a:lnTo>
                  <a:lnTo>
                    <a:pt x="1419" y="2662"/>
                  </a:lnTo>
                  <a:lnTo>
                    <a:pt x="1450" y="2661"/>
                  </a:lnTo>
                  <a:lnTo>
                    <a:pt x="1481" y="2658"/>
                  </a:lnTo>
                  <a:lnTo>
                    <a:pt x="1513" y="2656"/>
                  </a:lnTo>
                  <a:lnTo>
                    <a:pt x="1543" y="2652"/>
                  </a:lnTo>
                  <a:lnTo>
                    <a:pt x="1573" y="2648"/>
                  </a:lnTo>
                  <a:lnTo>
                    <a:pt x="1602" y="2643"/>
                  </a:lnTo>
                  <a:lnTo>
                    <a:pt x="1633" y="2637"/>
                  </a:lnTo>
                  <a:lnTo>
                    <a:pt x="1662" y="2630"/>
                  </a:lnTo>
                  <a:lnTo>
                    <a:pt x="1691" y="2624"/>
                  </a:lnTo>
                  <a:lnTo>
                    <a:pt x="1719" y="2615"/>
                  </a:lnTo>
                  <a:lnTo>
                    <a:pt x="1748" y="2606"/>
                  </a:lnTo>
                  <a:lnTo>
                    <a:pt x="1776" y="2597"/>
                  </a:lnTo>
                  <a:lnTo>
                    <a:pt x="1802" y="2587"/>
                  </a:lnTo>
                  <a:lnTo>
                    <a:pt x="1830" y="2577"/>
                  </a:lnTo>
                  <a:lnTo>
                    <a:pt x="1856" y="2566"/>
                  </a:lnTo>
                  <a:lnTo>
                    <a:pt x="1908" y="2541"/>
                  </a:lnTo>
                  <a:lnTo>
                    <a:pt x="1959" y="2514"/>
                  </a:lnTo>
                  <a:lnTo>
                    <a:pt x="2008" y="2484"/>
                  </a:lnTo>
                  <a:lnTo>
                    <a:pt x="2056" y="2452"/>
                  </a:lnTo>
                  <a:lnTo>
                    <a:pt x="2100" y="2418"/>
                  </a:lnTo>
                  <a:lnTo>
                    <a:pt x="2144" y="2381"/>
                  </a:lnTo>
                  <a:lnTo>
                    <a:pt x="2186" y="2342"/>
                  </a:lnTo>
                  <a:lnTo>
                    <a:pt x="2226" y="2302"/>
                  </a:lnTo>
                  <a:lnTo>
                    <a:pt x="2263" y="2259"/>
                  </a:lnTo>
                  <a:lnTo>
                    <a:pt x="2300" y="2215"/>
                  </a:lnTo>
                  <a:lnTo>
                    <a:pt x="2333" y="2168"/>
                  </a:lnTo>
                  <a:lnTo>
                    <a:pt x="2364" y="2120"/>
                  </a:lnTo>
                  <a:lnTo>
                    <a:pt x="2393" y="2071"/>
                  </a:lnTo>
                  <a:lnTo>
                    <a:pt x="2421" y="2019"/>
                  </a:lnTo>
                  <a:lnTo>
                    <a:pt x="2445" y="1966"/>
                  </a:lnTo>
                  <a:lnTo>
                    <a:pt x="2468" y="1911"/>
                  </a:lnTo>
                  <a:lnTo>
                    <a:pt x="2488" y="1855"/>
                  </a:lnTo>
                  <a:lnTo>
                    <a:pt x="2506" y="1798"/>
                  </a:lnTo>
                  <a:lnTo>
                    <a:pt x="2519" y="1740"/>
                  </a:lnTo>
                  <a:lnTo>
                    <a:pt x="2532" y="1680"/>
                  </a:lnTo>
                  <a:lnTo>
                    <a:pt x="2542" y="1620"/>
                  </a:lnTo>
                  <a:lnTo>
                    <a:pt x="2549" y="1558"/>
                  </a:lnTo>
                  <a:lnTo>
                    <a:pt x="2554" y="1494"/>
                  </a:lnTo>
                  <a:lnTo>
                    <a:pt x="2555" y="1431"/>
                  </a:lnTo>
                  <a:close/>
                  <a:moveTo>
                    <a:pt x="0" y="1431"/>
                  </a:moveTo>
                  <a:lnTo>
                    <a:pt x="0" y="1424"/>
                  </a:lnTo>
                  <a:lnTo>
                    <a:pt x="0" y="1424"/>
                  </a:lnTo>
                  <a:lnTo>
                    <a:pt x="0" y="1388"/>
                  </a:lnTo>
                  <a:lnTo>
                    <a:pt x="1" y="1353"/>
                  </a:lnTo>
                  <a:lnTo>
                    <a:pt x="3" y="1319"/>
                  </a:lnTo>
                  <a:lnTo>
                    <a:pt x="6" y="1283"/>
                  </a:lnTo>
                  <a:lnTo>
                    <a:pt x="10" y="1249"/>
                  </a:lnTo>
                  <a:lnTo>
                    <a:pt x="14" y="1215"/>
                  </a:lnTo>
                  <a:lnTo>
                    <a:pt x="19" y="1181"/>
                  </a:lnTo>
                  <a:lnTo>
                    <a:pt x="25" y="1147"/>
                  </a:lnTo>
                  <a:lnTo>
                    <a:pt x="31" y="1113"/>
                  </a:lnTo>
                  <a:lnTo>
                    <a:pt x="39" y="1080"/>
                  </a:lnTo>
                  <a:lnTo>
                    <a:pt x="48" y="1046"/>
                  </a:lnTo>
                  <a:lnTo>
                    <a:pt x="56" y="1013"/>
                  </a:lnTo>
                  <a:lnTo>
                    <a:pt x="65" y="980"/>
                  </a:lnTo>
                  <a:lnTo>
                    <a:pt x="75" y="949"/>
                  </a:lnTo>
                  <a:lnTo>
                    <a:pt x="87" y="916"/>
                  </a:lnTo>
                  <a:lnTo>
                    <a:pt x="99" y="884"/>
                  </a:lnTo>
                  <a:lnTo>
                    <a:pt x="112" y="853"/>
                  </a:lnTo>
                  <a:lnTo>
                    <a:pt x="125" y="822"/>
                  </a:lnTo>
                  <a:lnTo>
                    <a:pt x="139" y="791"/>
                  </a:lnTo>
                  <a:lnTo>
                    <a:pt x="154" y="760"/>
                  </a:lnTo>
                  <a:lnTo>
                    <a:pt x="169" y="731"/>
                  </a:lnTo>
                  <a:lnTo>
                    <a:pt x="184" y="701"/>
                  </a:lnTo>
                  <a:lnTo>
                    <a:pt x="202" y="672"/>
                  </a:lnTo>
                  <a:lnTo>
                    <a:pt x="218" y="643"/>
                  </a:lnTo>
                  <a:lnTo>
                    <a:pt x="237" y="615"/>
                  </a:lnTo>
                  <a:lnTo>
                    <a:pt x="255" y="587"/>
                  </a:lnTo>
                  <a:lnTo>
                    <a:pt x="275" y="560"/>
                  </a:lnTo>
                  <a:lnTo>
                    <a:pt x="294" y="533"/>
                  </a:lnTo>
                  <a:lnTo>
                    <a:pt x="315" y="506"/>
                  </a:lnTo>
                  <a:lnTo>
                    <a:pt x="337" y="481"/>
                  </a:lnTo>
                  <a:lnTo>
                    <a:pt x="358" y="455"/>
                  </a:lnTo>
                  <a:lnTo>
                    <a:pt x="381" y="431"/>
                  </a:lnTo>
                  <a:lnTo>
                    <a:pt x="404" y="407"/>
                  </a:lnTo>
                  <a:lnTo>
                    <a:pt x="428" y="383"/>
                  </a:lnTo>
                  <a:lnTo>
                    <a:pt x="452" y="359"/>
                  </a:lnTo>
                  <a:lnTo>
                    <a:pt x="477" y="337"/>
                  </a:lnTo>
                  <a:lnTo>
                    <a:pt x="502" y="314"/>
                  </a:lnTo>
                  <a:lnTo>
                    <a:pt x="528" y="293"/>
                  </a:lnTo>
                  <a:lnTo>
                    <a:pt x="554" y="273"/>
                  </a:lnTo>
                  <a:lnTo>
                    <a:pt x="582" y="253"/>
                  </a:lnTo>
                  <a:lnTo>
                    <a:pt x="610" y="234"/>
                  </a:lnTo>
                  <a:lnTo>
                    <a:pt x="637" y="215"/>
                  </a:lnTo>
                  <a:lnTo>
                    <a:pt x="667" y="197"/>
                  </a:lnTo>
                  <a:lnTo>
                    <a:pt x="696" y="179"/>
                  </a:lnTo>
                  <a:lnTo>
                    <a:pt x="726" y="163"/>
                  </a:lnTo>
                  <a:lnTo>
                    <a:pt x="756" y="146"/>
                  </a:lnTo>
                  <a:lnTo>
                    <a:pt x="787" y="131"/>
                  </a:lnTo>
                  <a:lnTo>
                    <a:pt x="818" y="117"/>
                  </a:lnTo>
                  <a:lnTo>
                    <a:pt x="851" y="103"/>
                  </a:lnTo>
                  <a:lnTo>
                    <a:pt x="883" y="91"/>
                  </a:lnTo>
                  <a:lnTo>
                    <a:pt x="917" y="78"/>
                  </a:lnTo>
                  <a:lnTo>
                    <a:pt x="949" y="67"/>
                  </a:lnTo>
                  <a:lnTo>
                    <a:pt x="984" y="57"/>
                  </a:lnTo>
                  <a:lnTo>
                    <a:pt x="1018" y="48"/>
                  </a:lnTo>
                  <a:lnTo>
                    <a:pt x="1053" y="39"/>
                  </a:lnTo>
                  <a:lnTo>
                    <a:pt x="1088" y="30"/>
                  </a:lnTo>
                  <a:lnTo>
                    <a:pt x="1124" y="24"/>
                  </a:lnTo>
                  <a:lnTo>
                    <a:pt x="1160" y="18"/>
                  </a:lnTo>
                  <a:lnTo>
                    <a:pt x="1197" y="12"/>
                  </a:lnTo>
                  <a:lnTo>
                    <a:pt x="1234" y="7"/>
                  </a:lnTo>
                  <a:lnTo>
                    <a:pt x="1272" y="5"/>
                  </a:lnTo>
                  <a:lnTo>
                    <a:pt x="1309" y="2"/>
                  </a:lnTo>
                  <a:lnTo>
                    <a:pt x="1349" y="1"/>
                  </a:lnTo>
                  <a:lnTo>
                    <a:pt x="1387" y="0"/>
                  </a:lnTo>
                  <a:lnTo>
                    <a:pt x="1387" y="0"/>
                  </a:lnTo>
                  <a:lnTo>
                    <a:pt x="1426" y="1"/>
                  </a:lnTo>
                  <a:lnTo>
                    <a:pt x="1465" y="2"/>
                  </a:lnTo>
                  <a:lnTo>
                    <a:pt x="1503" y="5"/>
                  </a:lnTo>
                  <a:lnTo>
                    <a:pt x="1539" y="7"/>
                  </a:lnTo>
                  <a:lnTo>
                    <a:pt x="1577" y="12"/>
                  </a:lnTo>
                  <a:lnTo>
                    <a:pt x="1614" y="18"/>
                  </a:lnTo>
                  <a:lnTo>
                    <a:pt x="1650" y="24"/>
                  </a:lnTo>
                  <a:lnTo>
                    <a:pt x="1686" y="30"/>
                  </a:lnTo>
                  <a:lnTo>
                    <a:pt x="1721" y="38"/>
                  </a:lnTo>
                  <a:lnTo>
                    <a:pt x="1755" y="47"/>
                  </a:lnTo>
                  <a:lnTo>
                    <a:pt x="1789" y="57"/>
                  </a:lnTo>
                  <a:lnTo>
                    <a:pt x="1824" y="67"/>
                  </a:lnTo>
                  <a:lnTo>
                    <a:pt x="1858" y="78"/>
                  </a:lnTo>
                  <a:lnTo>
                    <a:pt x="1890" y="90"/>
                  </a:lnTo>
                  <a:lnTo>
                    <a:pt x="1922" y="102"/>
                  </a:lnTo>
                  <a:lnTo>
                    <a:pt x="1955" y="116"/>
                  </a:lnTo>
                  <a:lnTo>
                    <a:pt x="1985" y="130"/>
                  </a:lnTo>
                  <a:lnTo>
                    <a:pt x="2017" y="145"/>
                  </a:lnTo>
                  <a:lnTo>
                    <a:pt x="2047" y="160"/>
                  </a:lnTo>
                  <a:lnTo>
                    <a:pt x="2076" y="178"/>
                  </a:lnTo>
                  <a:lnTo>
                    <a:pt x="2105" y="194"/>
                  </a:lnTo>
                  <a:lnTo>
                    <a:pt x="2134" y="212"/>
                  </a:lnTo>
                  <a:lnTo>
                    <a:pt x="2162" y="231"/>
                  </a:lnTo>
                  <a:lnTo>
                    <a:pt x="2190" y="250"/>
                  </a:lnTo>
                  <a:lnTo>
                    <a:pt x="2216" y="270"/>
                  </a:lnTo>
                  <a:lnTo>
                    <a:pt x="2243" y="290"/>
                  </a:lnTo>
                  <a:lnTo>
                    <a:pt x="2269" y="312"/>
                  </a:lnTo>
                  <a:lnTo>
                    <a:pt x="2295" y="333"/>
                  </a:lnTo>
                  <a:lnTo>
                    <a:pt x="2319" y="356"/>
                  </a:lnTo>
                  <a:lnTo>
                    <a:pt x="2343" y="379"/>
                  </a:lnTo>
                  <a:lnTo>
                    <a:pt x="2367" y="403"/>
                  </a:lnTo>
                  <a:lnTo>
                    <a:pt x="2389" y="427"/>
                  </a:lnTo>
                  <a:lnTo>
                    <a:pt x="2412" y="451"/>
                  </a:lnTo>
                  <a:lnTo>
                    <a:pt x="2434" y="476"/>
                  </a:lnTo>
                  <a:lnTo>
                    <a:pt x="2455" y="501"/>
                  </a:lnTo>
                  <a:lnTo>
                    <a:pt x="2475" y="528"/>
                  </a:lnTo>
                  <a:lnTo>
                    <a:pt x="2494" y="554"/>
                  </a:lnTo>
                  <a:lnTo>
                    <a:pt x="2513" y="582"/>
                  </a:lnTo>
                  <a:lnTo>
                    <a:pt x="2532" y="610"/>
                  </a:lnTo>
                  <a:lnTo>
                    <a:pt x="2550" y="638"/>
                  </a:lnTo>
                  <a:lnTo>
                    <a:pt x="2567" y="667"/>
                  </a:lnTo>
                  <a:lnTo>
                    <a:pt x="2584" y="696"/>
                  </a:lnTo>
                  <a:lnTo>
                    <a:pt x="2599" y="725"/>
                  </a:lnTo>
                  <a:lnTo>
                    <a:pt x="2614" y="754"/>
                  </a:lnTo>
                  <a:lnTo>
                    <a:pt x="2629" y="784"/>
                  </a:lnTo>
                  <a:lnTo>
                    <a:pt x="2643" y="816"/>
                  </a:lnTo>
                  <a:lnTo>
                    <a:pt x="2656" y="846"/>
                  </a:lnTo>
                  <a:lnTo>
                    <a:pt x="2669" y="878"/>
                  </a:lnTo>
                  <a:lnTo>
                    <a:pt x="2680" y="910"/>
                  </a:lnTo>
                  <a:lnTo>
                    <a:pt x="2691" y="941"/>
                  </a:lnTo>
                  <a:lnTo>
                    <a:pt x="2701" y="974"/>
                  </a:lnTo>
                  <a:lnTo>
                    <a:pt x="2711" y="1007"/>
                  </a:lnTo>
                  <a:lnTo>
                    <a:pt x="2720" y="1040"/>
                  </a:lnTo>
                  <a:lnTo>
                    <a:pt x="2728" y="1072"/>
                  </a:lnTo>
                  <a:lnTo>
                    <a:pt x="2735" y="1105"/>
                  </a:lnTo>
                  <a:lnTo>
                    <a:pt x="2742" y="1139"/>
                  </a:lnTo>
                  <a:lnTo>
                    <a:pt x="2748" y="1174"/>
                  </a:lnTo>
                  <a:lnTo>
                    <a:pt x="2753" y="1208"/>
                  </a:lnTo>
                  <a:lnTo>
                    <a:pt x="2757" y="1242"/>
                  </a:lnTo>
                  <a:lnTo>
                    <a:pt x="2761" y="1276"/>
                  </a:lnTo>
                  <a:lnTo>
                    <a:pt x="2763" y="1311"/>
                  </a:lnTo>
                  <a:lnTo>
                    <a:pt x="2766" y="1345"/>
                  </a:lnTo>
                  <a:lnTo>
                    <a:pt x="2767" y="1381"/>
                  </a:lnTo>
                  <a:lnTo>
                    <a:pt x="2767" y="1416"/>
                  </a:lnTo>
                  <a:lnTo>
                    <a:pt x="2767" y="1424"/>
                  </a:lnTo>
                  <a:lnTo>
                    <a:pt x="2767" y="1424"/>
                  </a:lnTo>
                  <a:lnTo>
                    <a:pt x="2767" y="1459"/>
                  </a:lnTo>
                  <a:lnTo>
                    <a:pt x="2766" y="1494"/>
                  </a:lnTo>
                  <a:lnTo>
                    <a:pt x="2763" y="1529"/>
                  </a:lnTo>
                  <a:lnTo>
                    <a:pt x="2761" y="1564"/>
                  </a:lnTo>
                  <a:lnTo>
                    <a:pt x="2757" y="1598"/>
                  </a:lnTo>
                  <a:lnTo>
                    <a:pt x="2753" y="1632"/>
                  </a:lnTo>
                  <a:lnTo>
                    <a:pt x="2747" y="1666"/>
                  </a:lnTo>
                  <a:lnTo>
                    <a:pt x="2742" y="1700"/>
                  </a:lnTo>
                  <a:lnTo>
                    <a:pt x="2735" y="1735"/>
                  </a:lnTo>
                  <a:lnTo>
                    <a:pt x="2728" y="1767"/>
                  </a:lnTo>
                  <a:lnTo>
                    <a:pt x="2719" y="1802"/>
                  </a:lnTo>
                  <a:lnTo>
                    <a:pt x="2710" y="1834"/>
                  </a:lnTo>
                  <a:lnTo>
                    <a:pt x="2700" y="1867"/>
                  </a:lnTo>
                  <a:lnTo>
                    <a:pt x="2690" y="1899"/>
                  </a:lnTo>
                  <a:lnTo>
                    <a:pt x="2679" y="1932"/>
                  </a:lnTo>
                  <a:lnTo>
                    <a:pt x="2667" y="1963"/>
                  </a:lnTo>
                  <a:lnTo>
                    <a:pt x="2655" y="1995"/>
                  </a:lnTo>
                  <a:lnTo>
                    <a:pt x="2642" y="2025"/>
                  </a:lnTo>
                  <a:lnTo>
                    <a:pt x="2628" y="2057"/>
                  </a:lnTo>
                  <a:lnTo>
                    <a:pt x="2613" y="2087"/>
                  </a:lnTo>
                  <a:lnTo>
                    <a:pt x="2598" y="2116"/>
                  </a:lnTo>
                  <a:lnTo>
                    <a:pt x="2581" y="2146"/>
                  </a:lnTo>
                  <a:lnTo>
                    <a:pt x="2565" y="2175"/>
                  </a:lnTo>
                  <a:lnTo>
                    <a:pt x="2547" y="2205"/>
                  </a:lnTo>
                  <a:lnTo>
                    <a:pt x="2530" y="2232"/>
                  </a:lnTo>
                  <a:lnTo>
                    <a:pt x="2511" y="2260"/>
                  </a:lnTo>
                  <a:lnTo>
                    <a:pt x="2492" y="2288"/>
                  </a:lnTo>
                  <a:lnTo>
                    <a:pt x="2471" y="2314"/>
                  </a:lnTo>
                  <a:lnTo>
                    <a:pt x="2451" y="2341"/>
                  </a:lnTo>
                  <a:lnTo>
                    <a:pt x="2430" y="2368"/>
                  </a:lnTo>
                  <a:lnTo>
                    <a:pt x="2408" y="2393"/>
                  </a:lnTo>
                  <a:lnTo>
                    <a:pt x="2386" y="2417"/>
                  </a:lnTo>
                  <a:lnTo>
                    <a:pt x="2363" y="2441"/>
                  </a:lnTo>
                  <a:lnTo>
                    <a:pt x="2339" y="2465"/>
                  </a:lnTo>
                  <a:lnTo>
                    <a:pt x="2315" y="2489"/>
                  </a:lnTo>
                  <a:lnTo>
                    <a:pt x="2290" y="2510"/>
                  </a:lnTo>
                  <a:lnTo>
                    <a:pt x="2264" y="2533"/>
                  </a:lnTo>
                  <a:lnTo>
                    <a:pt x="2238" y="2555"/>
                  </a:lnTo>
                  <a:lnTo>
                    <a:pt x="2211" y="2575"/>
                  </a:lnTo>
                  <a:lnTo>
                    <a:pt x="2185" y="2595"/>
                  </a:lnTo>
                  <a:lnTo>
                    <a:pt x="2157" y="2614"/>
                  </a:lnTo>
                  <a:lnTo>
                    <a:pt x="2129" y="2633"/>
                  </a:lnTo>
                  <a:lnTo>
                    <a:pt x="2100" y="2651"/>
                  </a:lnTo>
                  <a:lnTo>
                    <a:pt x="2070" y="2668"/>
                  </a:lnTo>
                  <a:lnTo>
                    <a:pt x="2041" y="2685"/>
                  </a:lnTo>
                  <a:lnTo>
                    <a:pt x="2010" y="2701"/>
                  </a:lnTo>
                  <a:lnTo>
                    <a:pt x="1979" y="2716"/>
                  </a:lnTo>
                  <a:lnTo>
                    <a:pt x="1947" y="2730"/>
                  </a:lnTo>
                  <a:lnTo>
                    <a:pt x="1916" y="2744"/>
                  </a:lnTo>
                  <a:lnTo>
                    <a:pt x="1883" y="2757"/>
                  </a:lnTo>
                  <a:lnTo>
                    <a:pt x="1850" y="2769"/>
                  </a:lnTo>
                  <a:lnTo>
                    <a:pt x="1817" y="2781"/>
                  </a:lnTo>
                  <a:lnTo>
                    <a:pt x="1783" y="2791"/>
                  </a:lnTo>
                  <a:lnTo>
                    <a:pt x="1749" y="2800"/>
                  </a:lnTo>
                  <a:lnTo>
                    <a:pt x="1714" y="2808"/>
                  </a:lnTo>
                  <a:lnTo>
                    <a:pt x="1678" y="2817"/>
                  </a:lnTo>
                  <a:lnTo>
                    <a:pt x="1643" y="2824"/>
                  </a:lnTo>
                  <a:lnTo>
                    <a:pt x="1606" y="2830"/>
                  </a:lnTo>
                  <a:lnTo>
                    <a:pt x="1570" y="2835"/>
                  </a:lnTo>
                  <a:lnTo>
                    <a:pt x="1532" y="2840"/>
                  </a:lnTo>
                  <a:lnTo>
                    <a:pt x="1495" y="2843"/>
                  </a:lnTo>
                  <a:lnTo>
                    <a:pt x="1456" y="2845"/>
                  </a:lnTo>
                  <a:lnTo>
                    <a:pt x="1418" y="2846"/>
                  </a:lnTo>
                  <a:lnTo>
                    <a:pt x="1379" y="2848"/>
                  </a:lnTo>
                  <a:lnTo>
                    <a:pt x="1379" y="2848"/>
                  </a:lnTo>
                  <a:lnTo>
                    <a:pt x="1340" y="2846"/>
                  </a:lnTo>
                  <a:lnTo>
                    <a:pt x="1302" y="2845"/>
                  </a:lnTo>
                  <a:lnTo>
                    <a:pt x="1264" y="2843"/>
                  </a:lnTo>
                  <a:lnTo>
                    <a:pt x="1226" y="2840"/>
                  </a:lnTo>
                  <a:lnTo>
                    <a:pt x="1189" y="2835"/>
                  </a:lnTo>
                  <a:lnTo>
                    <a:pt x="1153" y="2830"/>
                  </a:lnTo>
                  <a:lnTo>
                    <a:pt x="1116" y="2824"/>
                  </a:lnTo>
                  <a:lnTo>
                    <a:pt x="1081" y="2817"/>
                  </a:lnTo>
                  <a:lnTo>
                    <a:pt x="1045" y="2810"/>
                  </a:lnTo>
                  <a:lnTo>
                    <a:pt x="1010" y="2801"/>
                  </a:lnTo>
                  <a:lnTo>
                    <a:pt x="976" y="2791"/>
                  </a:lnTo>
                  <a:lnTo>
                    <a:pt x="942" y="2781"/>
                  </a:lnTo>
                  <a:lnTo>
                    <a:pt x="909" y="2769"/>
                  </a:lnTo>
                  <a:lnTo>
                    <a:pt x="876" y="2758"/>
                  </a:lnTo>
                  <a:lnTo>
                    <a:pt x="843" y="2745"/>
                  </a:lnTo>
                  <a:lnTo>
                    <a:pt x="812" y="2731"/>
                  </a:lnTo>
                  <a:lnTo>
                    <a:pt x="780" y="2718"/>
                  </a:lnTo>
                  <a:lnTo>
                    <a:pt x="750" y="2702"/>
                  </a:lnTo>
                  <a:lnTo>
                    <a:pt x="720" y="2687"/>
                  </a:lnTo>
                  <a:lnTo>
                    <a:pt x="689" y="2671"/>
                  </a:lnTo>
                  <a:lnTo>
                    <a:pt x="660" y="2653"/>
                  </a:lnTo>
                  <a:lnTo>
                    <a:pt x="632" y="2635"/>
                  </a:lnTo>
                  <a:lnTo>
                    <a:pt x="603" y="2616"/>
                  </a:lnTo>
                  <a:lnTo>
                    <a:pt x="577" y="2597"/>
                  </a:lnTo>
                  <a:lnTo>
                    <a:pt x="549" y="2577"/>
                  </a:lnTo>
                  <a:lnTo>
                    <a:pt x="523" y="2557"/>
                  </a:lnTo>
                  <a:lnTo>
                    <a:pt x="497" y="2536"/>
                  </a:lnTo>
                  <a:lnTo>
                    <a:pt x="472" y="2514"/>
                  </a:lnTo>
                  <a:lnTo>
                    <a:pt x="447" y="2491"/>
                  </a:lnTo>
                  <a:lnTo>
                    <a:pt x="423" y="2469"/>
                  </a:lnTo>
                  <a:lnTo>
                    <a:pt x="400" y="2445"/>
                  </a:lnTo>
                  <a:lnTo>
                    <a:pt x="377" y="2421"/>
                  </a:lnTo>
                  <a:lnTo>
                    <a:pt x="355" y="2397"/>
                  </a:lnTo>
                  <a:lnTo>
                    <a:pt x="333" y="2371"/>
                  </a:lnTo>
                  <a:lnTo>
                    <a:pt x="312" y="2346"/>
                  </a:lnTo>
                  <a:lnTo>
                    <a:pt x="291" y="2320"/>
                  </a:lnTo>
                  <a:lnTo>
                    <a:pt x="271" y="2293"/>
                  </a:lnTo>
                  <a:lnTo>
                    <a:pt x="252" y="2265"/>
                  </a:lnTo>
                  <a:lnTo>
                    <a:pt x="235" y="2237"/>
                  </a:lnTo>
                  <a:lnTo>
                    <a:pt x="216" y="2210"/>
                  </a:lnTo>
                  <a:lnTo>
                    <a:pt x="199" y="2181"/>
                  </a:lnTo>
                  <a:lnTo>
                    <a:pt x="183" y="2151"/>
                  </a:lnTo>
                  <a:lnTo>
                    <a:pt x="166" y="2122"/>
                  </a:lnTo>
                  <a:lnTo>
                    <a:pt x="151" y="2092"/>
                  </a:lnTo>
                  <a:lnTo>
                    <a:pt x="137" y="2063"/>
                  </a:lnTo>
                  <a:lnTo>
                    <a:pt x="123" y="2031"/>
                  </a:lnTo>
                  <a:lnTo>
                    <a:pt x="110" y="2001"/>
                  </a:lnTo>
                  <a:lnTo>
                    <a:pt x="98" y="1970"/>
                  </a:lnTo>
                  <a:lnTo>
                    <a:pt x="86" y="1938"/>
                  </a:lnTo>
                  <a:lnTo>
                    <a:pt x="75" y="1906"/>
                  </a:lnTo>
                  <a:lnTo>
                    <a:pt x="65" y="1874"/>
                  </a:lnTo>
                  <a:lnTo>
                    <a:pt x="55" y="1841"/>
                  </a:lnTo>
                  <a:lnTo>
                    <a:pt x="46" y="1808"/>
                  </a:lnTo>
                  <a:lnTo>
                    <a:pt x="39" y="1775"/>
                  </a:lnTo>
                  <a:lnTo>
                    <a:pt x="31" y="1742"/>
                  </a:lnTo>
                  <a:lnTo>
                    <a:pt x="25" y="1708"/>
                  </a:lnTo>
                  <a:lnTo>
                    <a:pt x="19" y="1674"/>
                  </a:lnTo>
                  <a:lnTo>
                    <a:pt x="14" y="1640"/>
                  </a:lnTo>
                  <a:lnTo>
                    <a:pt x="10" y="1606"/>
                  </a:lnTo>
                  <a:lnTo>
                    <a:pt x="6" y="1572"/>
                  </a:lnTo>
                  <a:lnTo>
                    <a:pt x="3" y="1536"/>
                  </a:lnTo>
                  <a:lnTo>
                    <a:pt x="1" y="1502"/>
                  </a:lnTo>
                  <a:lnTo>
                    <a:pt x="0" y="1467"/>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 name="Freeform 28"/>
            <p:cNvSpPr>
              <a:spLocks/>
            </p:cNvSpPr>
            <p:nvPr userDrawn="1"/>
          </p:nvSpPr>
          <p:spPr bwMode="auto">
            <a:xfrm>
              <a:off x="3476" y="1113"/>
              <a:ext cx="572" cy="688"/>
            </a:xfrm>
            <a:custGeom>
              <a:avLst/>
              <a:gdLst>
                <a:gd name="T0" fmla="*/ 2091 w 2287"/>
                <a:gd name="T1" fmla="*/ 0 h 2752"/>
                <a:gd name="T2" fmla="*/ 2091 w 2287"/>
                <a:gd name="T3" fmla="*/ 2394 h 2752"/>
                <a:gd name="T4" fmla="*/ 193 w 2287"/>
                <a:gd name="T5" fmla="*/ 0 h 2752"/>
                <a:gd name="T6" fmla="*/ 0 w 2287"/>
                <a:gd name="T7" fmla="*/ 0 h 2752"/>
                <a:gd name="T8" fmla="*/ 0 w 2287"/>
                <a:gd name="T9" fmla="*/ 2752 h 2752"/>
                <a:gd name="T10" fmla="*/ 197 w 2287"/>
                <a:gd name="T11" fmla="*/ 2752 h 2752"/>
                <a:gd name="T12" fmla="*/ 197 w 2287"/>
                <a:gd name="T13" fmla="*/ 307 h 2752"/>
                <a:gd name="T14" fmla="*/ 2134 w 2287"/>
                <a:gd name="T15" fmla="*/ 2752 h 2752"/>
                <a:gd name="T16" fmla="*/ 2287 w 2287"/>
                <a:gd name="T17" fmla="*/ 2752 h 2752"/>
                <a:gd name="T18" fmla="*/ 2287 w 2287"/>
                <a:gd name="T19" fmla="*/ 0 h 2752"/>
                <a:gd name="T20" fmla="*/ 2091 w 2287"/>
                <a:gd name="T21"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87" h="2752">
                  <a:moveTo>
                    <a:pt x="2091" y="0"/>
                  </a:moveTo>
                  <a:lnTo>
                    <a:pt x="2091" y="2394"/>
                  </a:lnTo>
                  <a:lnTo>
                    <a:pt x="193" y="0"/>
                  </a:lnTo>
                  <a:lnTo>
                    <a:pt x="0" y="0"/>
                  </a:lnTo>
                  <a:lnTo>
                    <a:pt x="0" y="2752"/>
                  </a:lnTo>
                  <a:lnTo>
                    <a:pt x="197" y="2752"/>
                  </a:lnTo>
                  <a:lnTo>
                    <a:pt x="197" y="307"/>
                  </a:lnTo>
                  <a:lnTo>
                    <a:pt x="2134" y="2752"/>
                  </a:lnTo>
                  <a:lnTo>
                    <a:pt x="2287" y="2752"/>
                  </a:lnTo>
                  <a:lnTo>
                    <a:pt x="2287" y="0"/>
                  </a:lnTo>
                  <a:lnTo>
                    <a:pt x="20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545365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blank" preserve="1">
  <p:cSld name="End slide">
    <p:spTree>
      <p:nvGrpSpPr>
        <p:cNvPr id="1" name=""/>
        <p:cNvGrpSpPr/>
        <p:nvPr/>
      </p:nvGrpSpPr>
      <p:grpSpPr>
        <a:xfrm>
          <a:off x="0" y="0"/>
          <a:ext cx="0" cy="0"/>
          <a:chOff x="0" y="0"/>
          <a:chExt cx="0" cy="0"/>
        </a:xfrm>
      </p:grpSpPr>
      <p:sp>
        <p:nvSpPr>
          <p:cNvPr id="144" name="Rectangle 143"/>
          <p:cNvSpPr/>
          <p:nvPr userDrawn="1"/>
        </p:nvSpPr>
        <p:spPr>
          <a:xfrm>
            <a:off x="0" y="4667249"/>
            <a:ext cx="9144000" cy="481014"/>
          </a:xfrm>
          <a:prstGeom prst="rect">
            <a:avLst/>
          </a:prstGeom>
          <a:solidFill>
            <a:schemeClr val="accent1"/>
          </a:solidFill>
          <a:ln w="6350" cap="sq" cmpd="sng" algn="ctr">
            <a:noFill/>
            <a:prstDash val="solid"/>
            <a:miter lim="800000"/>
          </a:ln>
          <a:effectLst/>
        </p:spPr>
        <p:txBody>
          <a:bodyPr rot="0" spcFirstLastPara="0" vert="horz" wrap="square" lIns="137160" tIns="137160" rIns="137160" bIns="13716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a:ln>
                <a:noFill/>
              </a:ln>
              <a:solidFill>
                <a:prstClr val="white"/>
              </a:solidFill>
              <a:effectLst/>
              <a:uLnTx/>
              <a:uFillTx/>
              <a:ea typeface="+mn-ea"/>
              <a:cs typeface="+mn-cs"/>
            </a:endParaRPr>
          </a:p>
        </p:txBody>
      </p:sp>
      <p:grpSp>
        <p:nvGrpSpPr>
          <p:cNvPr id="188" name="Group 4"/>
          <p:cNvGrpSpPr>
            <a:grpSpLocks noChangeAspect="1"/>
          </p:cNvGrpSpPr>
          <p:nvPr userDrawn="1"/>
        </p:nvGrpSpPr>
        <p:grpSpPr bwMode="auto">
          <a:xfrm>
            <a:off x="7948181" y="4838899"/>
            <a:ext cx="883081" cy="128016"/>
            <a:chOff x="-1130" y="731"/>
            <a:chExt cx="5760" cy="835"/>
          </a:xfrm>
          <a:solidFill>
            <a:schemeClr val="bg1"/>
          </a:solidFill>
        </p:grpSpPr>
        <p:sp>
          <p:nvSpPr>
            <p:cNvPr id="189" name="Freeform 5"/>
            <p:cNvSpPr>
              <a:spLocks noEditPoints="1"/>
            </p:cNvSpPr>
            <p:nvPr userDrawn="1"/>
          </p:nvSpPr>
          <p:spPr bwMode="auto">
            <a:xfrm>
              <a:off x="-1130" y="796"/>
              <a:ext cx="521" cy="756"/>
            </a:xfrm>
            <a:custGeom>
              <a:avLst/>
              <a:gdLst>
                <a:gd name="T0" fmla="*/ 268 w 1564"/>
                <a:gd name="T1" fmla="*/ 1587 h 2268"/>
                <a:gd name="T2" fmla="*/ 0 w 1564"/>
                <a:gd name="T3" fmla="*/ 1587 h 2268"/>
                <a:gd name="T4" fmla="*/ 0 w 1564"/>
                <a:gd name="T5" fmla="*/ 1322 h 2268"/>
                <a:gd name="T6" fmla="*/ 297 w 1564"/>
                <a:gd name="T7" fmla="*/ 1322 h 2268"/>
                <a:gd name="T8" fmla="*/ 352 w 1564"/>
                <a:gd name="T9" fmla="*/ 872 h 2268"/>
                <a:gd name="T10" fmla="*/ 70 w 1564"/>
                <a:gd name="T11" fmla="*/ 872 h 2268"/>
                <a:gd name="T12" fmla="*/ 70 w 1564"/>
                <a:gd name="T13" fmla="*/ 607 h 2268"/>
                <a:gd name="T14" fmla="*/ 387 w 1564"/>
                <a:gd name="T15" fmla="*/ 607 h 2268"/>
                <a:gd name="T16" fmla="*/ 464 w 1564"/>
                <a:gd name="T17" fmla="*/ 0 h 2268"/>
                <a:gd name="T18" fmla="*/ 705 w 1564"/>
                <a:gd name="T19" fmla="*/ 0 h 2268"/>
                <a:gd name="T20" fmla="*/ 631 w 1564"/>
                <a:gd name="T21" fmla="*/ 607 h 2268"/>
                <a:gd name="T22" fmla="*/ 1040 w 1564"/>
                <a:gd name="T23" fmla="*/ 607 h 2268"/>
                <a:gd name="T24" fmla="*/ 1121 w 1564"/>
                <a:gd name="T25" fmla="*/ 0 h 2268"/>
                <a:gd name="T26" fmla="*/ 1358 w 1564"/>
                <a:gd name="T27" fmla="*/ 0 h 2268"/>
                <a:gd name="T28" fmla="*/ 1284 w 1564"/>
                <a:gd name="T29" fmla="*/ 607 h 2268"/>
                <a:gd name="T30" fmla="*/ 1564 w 1564"/>
                <a:gd name="T31" fmla="*/ 607 h 2268"/>
                <a:gd name="T32" fmla="*/ 1564 w 1564"/>
                <a:gd name="T33" fmla="*/ 872 h 2268"/>
                <a:gd name="T34" fmla="*/ 1253 w 1564"/>
                <a:gd name="T35" fmla="*/ 872 h 2268"/>
                <a:gd name="T36" fmla="*/ 1197 w 1564"/>
                <a:gd name="T37" fmla="*/ 1322 h 2268"/>
                <a:gd name="T38" fmla="*/ 1494 w 1564"/>
                <a:gd name="T39" fmla="*/ 1322 h 2268"/>
                <a:gd name="T40" fmla="*/ 1494 w 1564"/>
                <a:gd name="T41" fmla="*/ 1587 h 2268"/>
                <a:gd name="T42" fmla="*/ 1166 w 1564"/>
                <a:gd name="T43" fmla="*/ 1587 h 2268"/>
                <a:gd name="T44" fmla="*/ 1085 w 1564"/>
                <a:gd name="T45" fmla="*/ 2268 h 2268"/>
                <a:gd name="T46" fmla="*/ 841 w 1564"/>
                <a:gd name="T47" fmla="*/ 2268 h 2268"/>
                <a:gd name="T48" fmla="*/ 921 w 1564"/>
                <a:gd name="T49" fmla="*/ 1587 h 2268"/>
                <a:gd name="T50" fmla="*/ 514 w 1564"/>
                <a:gd name="T51" fmla="*/ 1587 h 2268"/>
                <a:gd name="T52" fmla="*/ 430 w 1564"/>
                <a:gd name="T53" fmla="*/ 2268 h 2268"/>
                <a:gd name="T54" fmla="*/ 184 w 1564"/>
                <a:gd name="T55" fmla="*/ 2268 h 2268"/>
                <a:gd name="T56" fmla="*/ 268 w 1564"/>
                <a:gd name="T57" fmla="*/ 1587 h 2268"/>
                <a:gd name="T58" fmla="*/ 953 w 1564"/>
                <a:gd name="T59" fmla="*/ 1322 h 2268"/>
                <a:gd name="T60" fmla="*/ 1009 w 1564"/>
                <a:gd name="T61" fmla="*/ 872 h 2268"/>
                <a:gd name="T62" fmla="*/ 597 w 1564"/>
                <a:gd name="T63" fmla="*/ 872 h 2268"/>
                <a:gd name="T64" fmla="*/ 541 w 1564"/>
                <a:gd name="T65" fmla="*/ 1322 h 2268"/>
                <a:gd name="T66" fmla="*/ 953 w 1564"/>
                <a:gd name="T67" fmla="*/ 1322 h 2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4" h="2268">
                  <a:moveTo>
                    <a:pt x="268" y="1587"/>
                  </a:moveTo>
                  <a:lnTo>
                    <a:pt x="0" y="1587"/>
                  </a:lnTo>
                  <a:lnTo>
                    <a:pt x="0" y="1322"/>
                  </a:lnTo>
                  <a:lnTo>
                    <a:pt x="297" y="1322"/>
                  </a:lnTo>
                  <a:lnTo>
                    <a:pt x="352" y="872"/>
                  </a:lnTo>
                  <a:lnTo>
                    <a:pt x="70" y="872"/>
                  </a:lnTo>
                  <a:lnTo>
                    <a:pt x="70" y="607"/>
                  </a:lnTo>
                  <a:lnTo>
                    <a:pt x="387" y="607"/>
                  </a:lnTo>
                  <a:lnTo>
                    <a:pt x="464" y="0"/>
                  </a:lnTo>
                  <a:lnTo>
                    <a:pt x="705" y="0"/>
                  </a:lnTo>
                  <a:lnTo>
                    <a:pt x="631" y="607"/>
                  </a:lnTo>
                  <a:lnTo>
                    <a:pt x="1040" y="607"/>
                  </a:lnTo>
                  <a:lnTo>
                    <a:pt x="1121" y="0"/>
                  </a:lnTo>
                  <a:lnTo>
                    <a:pt x="1358" y="0"/>
                  </a:lnTo>
                  <a:lnTo>
                    <a:pt x="1284" y="607"/>
                  </a:lnTo>
                  <a:lnTo>
                    <a:pt x="1564" y="607"/>
                  </a:lnTo>
                  <a:lnTo>
                    <a:pt x="1564" y="872"/>
                  </a:lnTo>
                  <a:lnTo>
                    <a:pt x="1253" y="872"/>
                  </a:lnTo>
                  <a:lnTo>
                    <a:pt x="1197" y="1322"/>
                  </a:lnTo>
                  <a:lnTo>
                    <a:pt x="1494" y="1322"/>
                  </a:lnTo>
                  <a:lnTo>
                    <a:pt x="1494" y="1587"/>
                  </a:lnTo>
                  <a:lnTo>
                    <a:pt x="1166" y="1587"/>
                  </a:lnTo>
                  <a:lnTo>
                    <a:pt x="1085" y="2268"/>
                  </a:lnTo>
                  <a:lnTo>
                    <a:pt x="841" y="2268"/>
                  </a:lnTo>
                  <a:lnTo>
                    <a:pt x="921" y="1587"/>
                  </a:lnTo>
                  <a:lnTo>
                    <a:pt x="514" y="1587"/>
                  </a:lnTo>
                  <a:lnTo>
                    <a:pt x="430" y="2268"/>
                  </a:lnTo>
                  <a:lnTo>
                    <a:pt x="184" y="2268"/>
                  </a:lnTo>
                  <a:lnTo>
                    <a:pt x="268" y="1587"/>
                  </a:lnTo>
                  <a:close/>
                  <a:moveTo>
                    <a:pt x="953" y="1322"/>
                  </a:moveTo>
                  <a:lnTo>
                    <a:pt x="1009" y="872"/>
                  </a:lnTo>
                  <a:lnTo>
                    <a:pt x="597" y="872"/>
                  </a:lnTo>
                  <a:lnTo>
                    <a:pt x="541" y="1322"/>
                  </a:lnTo>
                  <a:lnTo>
                    <a:pt x="953" y="13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Freeform 6"/>
            <p:cNvSpPr>
              <a:spLocks noEditPoints="1"/>
            </p:cNvSpPr>
            <p:nvPr userDrawn="1"/>
          </p:nvSpPr>
          <p:spPr bwMode="auto">
            <a:xfrm>
              <a:off x="-498" y="792"/>
              <a:ext cx="556" cy="760"/>
            </a:xfrm>
            <a:custGeom>
              <a:avLst/>
              <a:gdLst>
                <a:gd name="T0" fmla="*/ 773 w 1666"/>
                <a:gd name="T1" fmla="*/ 0 h 2282"/>
                <a:gd name="T2" fmla="*/ 939 w 1666"/>
                <a:gd name="T3" fmla="*/ 11 h 2282"/>
                <a:gd name="T4" fmla="*/ 1091 w 1666"/>
                <a:gd name="T5" fmla="*/ 36 h 2282"/>
                <a:gd name="T6" fmla="*/ 1224 w 1666"/>
                <a:gd name="T7" fmla="*/ 79 h 2282"/>
                <a:gd name="T8" fmla="*/ 1338 w 1666"/>
                <a:gd name="T9" fmla="*/ 140 h 2282"/>
                <a:gd name="T10" fmla="*/ 1430 w 1666"/>
                <a:gd name="T11" fmla="*/ 222 h 2282"/>
                <a:gd name="T12" fmla="*/ 1495 w 1666"/>
                <a:gd name="T13" fmla="*/ 324 h 2282"/>
                <a:gd name="T14" fmla="*/ 1534 w 1666"/>
                <a:gd name="T15" fmla="*/ 451 h 2282"/>
                <a:gd name="T16" fmla="*/ 1544 w 1666"/>
                <a:gd name="T17" fmla="*/ 561 h 2282"/>
                <a:gd name="T18" fmla="*/ 1520 w 1666"/>
                <a:gd name="T19" fmla="*/ 720 h 2282"/>
                <a:gd name="T20" fmla="*/ 1471 w 1666"/>
                <a:gd name="T21" fmla="*/ 831 h 2282"/>
                <a:gd name="T22" fmla="*/ 1423 w 1666"/>
                <a:gd name="T23" fmla="*/ 896 h 2282"/>
                <a:gd name="T24" fmla="*/ 1362 w 1666"/>
                <a:gd name="T25" fmla="*/ 954 h 2282"/>
                <a:gd name="T26" fmla="*/ 1288 w 1666"/>
                <a:gd name="T27" fmla="*/ 1004 h 2282"/>
                <a:gd name="T28" fmla="*/ 1200 w 1666"/>
                <a:gd name="T29" fmla="*/ 1042 h 2282"/>
                <a:gd name="T30" fmla="*/ 1152 w 1666"/>
                <a:gd name="T31" fmla="*/ 1071 h 2282"/>
                <a:gd name="T32" fmla="*/ 1268 w 1666"/>
                <a:gd name="T33" fmla="*/ 1097 h 2282"/>
                <a:gd name="T34" fmla="*/ 1371 w 1666"/>
                <a:gd name="T35" fmla="*/ 1136 h 2282"/>
                <a:gd name="T36" fmla="*/ 1459 w 1666"/>
                <a:gd name="T37" fmla="*/ 1185 h 2282"/>
                <a:gd name="T38" fmla="*/ 1532 w 1666"/>
                <a:gd name="T39" fmla="*/ 1246 h 2282"/>
                <a:gd name="T40" fmla="*/ 1589 w 1666"/>
                <a:gd name="T41" fmla="*/ 1320 h 2282"/>
                <a:gd name="T42" fmla="*/ 1632 w 1666"/>
                <a:gd name="T43" fmla="*/ 1405 h 2282"/>
                <a:gd name="T44" fmla="*/ 1657 w 1666"/>
                <a:gd name="T45" fmla="*/ 1503 h 2282"/>
                <a:gd name="T46" fmla="*/ 1666 w 1666"/>
                <a:gd name="T47" fmla="*/ 1611 h 2282"/>
                <a:gd name="T48" fmla="*/ 1656 w 1666"/>
                <a:gd name="T49" fmla="*/ 1734 h 2282"/>
                <a:gd name="T50" fmla="*/ 1615 w 1666"/>
                <a:gd name="T51" fmla="*/ 1876 h 2282"/>
                <a:gd name="T52" fmla="*/ 1542 w 1666"/>
                <a:gd name="T53" fmla="*/ 1998 h 2282"/>
                <a:gd name="T54" fmla="*/ 1444 w 1666"/>
                <a:gd name="T55" fmla="*/ 2096 h 2282"/>
                <a:gd name="T56" fmla="*/ 1321 w 1666"/>
                <a:gd name="T57" fmla="*/ 2174 h 2282"/>
                <a:gd name="T58" fmla="*/ 1178 w 1666"/>
                <a:gd name="T59" fmla="*/ 2231 h 2282"/>
                <a:gd name="T60" fmla="*/ 1014 w 1666"/>
                <a:gd name="T61" fmla="*/ 2266 h 2282"/>
                <a:gd name="T62" fmla="*/ 836 w 1666"/>
                <a:gd name="T63" fmla="*/ 2280 h 2282"/>
                <a:gd name="T64" fmla="*/ 691 w 1666"/>
                <a:gd name="T65" fmla="*/ 946 h 2282"/>
                <a:gd name="T66" fmla="*/ 853 w 1666"/>
                <a:gd name="T67" fmla="*/ 933 h 2282"/>
                <a:gd name="T68" fmla="*/ 939 w 1666"/>
                <a:gd name="T69" fmla="*/ 910 h 2282"/>
                <a:gd name="T70" fmla="*/ 1009 w 1666"/>
                <a:gd name="T71" fmla="*/ 878 h 2282"/>
                <a:gd name="T72" fmla="*/ 1064 w 1666"/>
                <a:gd name="T73" fmla="*/ 835 h 2282"/>
                <a:gd name="T74" fmla="*/ 1105 w 1666"/>
                <a:gd name="T75" fmla="*/ 783 h 2282"/>
                <a:gd name="T76" fmla="*/ 1131 w 1666"/>
                <a:gd name="T77" fmla="*/ 720 h 2282"/>
                <a:gd name="T78" fmla="*/ 1144 w 1666"/>
                <a:gd name="T79" fmla="*/ 649 h 2282"/>
                <a:gd name="T80" fmla="*/ 1144 w 1666"/>
                <a:gd name="T81" fmla="*/ 573 h 2282"/>
                <a:gd name="T82" fmla="*/ 1129 w 1666"/>
                <a:gd name="T83" fmla="*/ 505 h 2282"/>
                <a:gd name="T84" fmla="*/ 1102 w 1666"/>
                <a:gd name="T85" fmla="*/ 449 h 2282"/>
                <a:gd name="T86" fmla="*/ 1061 w 1666"/>
                <a:gd name="T87" fmla="*/ 402 h 2282"/>
                <a:gd name="T88" fmla="*/ 1006 w 1666"/>
                <a:gd name="T89" fmla="*/ 367 h 2282"/>
                <a:gd name="T90" fmla="*/ 897 w 1666"/>
                <a:gd name="T91" fmla="*/ 330 h 2282"/>
                <a:gd name="T92" fmla="*/ 702 w 1666"/>
                <a:gd name="T93" fmla="*/ 313 h 2282"/>
                <a:gd name="T94" fmla="*/ 748 w 1666"/>
                <a:gd name="T95" fmla="*/ 1967 h 2282"/>
                <a:gd name="T96" fmla="*/ 894 w 1666"/>
                <a:gd name="T97" fmla="*/ 1958 h 2282"/>
                <a:gd name="T98" fmla="*/ 993 w 1666"/>
                <a:gd name="T99" fmla="*/ 1937 h 2282"/>
                <a:gd name="T100" fmla="*/ 1080 w 1666"/>
                <a:gd name="T101" fmla="*/ 1905 h 2282"/>
                <a:gd name="T102" fmla="*/ 1149 w 1666"/>
                <a:gd name="T103" fmla="*/ 1861 h 2282"/>
                <a:gd name="T104" fmla="*/ 1203 w 1666"/>
                <a:gd name="T105" fmla="*/ 1804 h 2282"/>
                <a:gd name="T106" fmla="*/ 1241 w 1666"/>
                <a:gd name="T107" fmla="*/ 1734 h 2282"/>
                <a:gd name="T108" fmla="*/ 1263 w 1666"/>
                <a:gd name="T109" fmla="*/ 1653 h 2282"/>
                <a:gd name="T110" fmla="*/ 1267 w 1666"/>
                <a:gd name="T111" fmla="*/ 1584 h 2282"/>
                <a:gd name="T112" fmla="*/ 1258 w 1666"/>
                <a:gd name="T113" fmla="*/ 1500 h 2282"/>
                <a:gd name="T114" fmla="*/ 1234 w 1666"/>
                <a:gd name="T115" fmla="*/ 1429 h 2282"/>
                <a:gd name="T116" fmla="*/ 1192 w 1666"/>
                <a:gd name="T117" fmla="*/ 1368 h 2282"/>
                <a:gd name="T118" fmla="*/ 1135 w 1666"/>
                <a:gd name="T119" fmla="*/ 1320 h 2282"/>
                <a:gd name="T120" fmla="*/ 1061 w 1666"/>
                <a:gd name="T121" fmla="*/ 1283 h 2282"/>
                <a:gd name="T122" fmla="*/ 972 w 1666"/>
                <a:gd name="T123" fmla="*/ 1256 h 2282"/>
                <a:gd name="T124" fmla="*/ 748 w 1666"/>
                <a:gd name="T125" fmla="*/ 1235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66" h="2282">
                  <a:moveTo>
                    <a:pt x="0" y="0"/>
                  </a:moveTo>
                  <a:lnTo>
                    <a:pt x="729" y="0"/>
                  </a:lnTo>
                  <a:lnTo>
                    <a:pt x="729" y="0"/>
                  </a:lnTo>
                  <a:lnTo>
                    <a:pt x="773" y="0"/>
                  </a:lnTo>
                  <a:lnTo>
                    <a:pt x="816" y="1"/>
                  </a:lnTo>
                  <a:lnTo>
                    <a:pt x="858" y="4"/>
                  </a:lnTo>
                  <a:lnTo>
                    <a:pt x="900" y="7"/>
                  </a:lnTo>
                  <a:lnTo>
                    <a:pt x="939" y="11"/>
                  </a:lnTo>
                  <a:lnTo>
                    <a:pt x="979" y="15"/>
                  </a:lnTo>
                  <a:lnTo>
                    <a:pt x="1017" y="21"/>
                  </a:lnTo>
                  <a:lnTo>
                    <a:pt x="1054" y="28"/>
                  </a:lnTo>
                  <a:lnTo>
                    <a:pt x="1091" y="36"/>
                  </a:lnTo>
                  <a:lnTo>
                    <a:pt x="1125" y="45"/>
                  </a:lnTo>
                  <a:lnTo>
                    <a:pt x="1159" y="55"/>
                  </a:lnTo>
                  <a:lnTo>
                    <a:pt x="1193" y="66"/>
                  </a:lnTo>
                  <a:lnTo>
                    <a:pt x="1224" y="79"/>
                  </a:lnTo>
                  <a:lnTo>
                    <a:pt x="1256" y="93"/>
                  </a:lnTo>
                  <a:lnTo>
                    <a:pt x="1284" y="107"/>
                  </a:lnTo>
                  <a:lnTo>
                    <a:pt x="1312" y="123"/>
                  </a:lnTo>
                  <a:lnTo>
                    <a:pt x="1338" y="140"/>
                  </a:lnTo>
                  <a:lnTo>
                    <a:pt x="1363" y="158"/>
                  </a:lnTo>
                  <a:lnTo>
                    <a:pt x="1388" y="178"/>
                  </a:lnTo>
                  <a:lnTo>
                    <a:pt x="1409" y="200"/>
                  </a:lnTo>
                  <a:lnTo>
                    <a:pt x="1430" y="222"/>
                  </a:lnTo>
                  <a:lnTo>
                    <a:pt x="1449" y="245"/>
                  </a:lnTo>
                  <a:lnTo>
                    <a:pt x="1466" y="270"/>
                  </a:lnTo>
                  <a:lnTo>
                    <a:pt x="1481" y="297"/>
                  </a:lnTo>
                  <a:lnTo>
                    <a:pt x="1495" y="324"/>
                  </a:lnTo>
                  <a:lnTo>
                    <a:pt x="1508" y="354"/>
                  </a:lnTo>
                  <a:lnTo>
                    <a:pt x="1518" y="384"/>
                  </a:lnTo>
                  <a:lnTo>
                    <a:pt x="1528" y="417"/>
                  </a:lnTo>
                  <a:lnTo>
                    <a:pt x="1534" y="451"/>
                  </a:lnTo>
                  <a:lnTo>
                    <a:pt x="1539" y="486"/>
                  </a:lnTo>
                  <a:lnTo>
                    <a:pt x="1542" y="523"/>
                  </a:lnTo>
                  <a:lnTo>
                    <a:pt x="1544" y="561"/>
                  </a:lnTo>
                  <a:lnTo>
                    <a:pt x="1544" y="561"/>
                  </a:lnTo>
                  <a:lnTo>
                    <a:pt x="1542" y="602"/>
                  </a:lnTo>
                  <a:lnTo>
                    <a:pt x="1538" y="642"/>
                  </a:lnTo>
                  <a:lnTo>
                    <a:pt x="1529" y="682"/>
                  </a:lnTo>
                  <a:lnTo>
                    <a:pt x="1520" y="720"/>
                  </a:lnTo>
                  <a:lnTo>
                    <a:pt x="1507" y="758"/>
                  </a:lnTo>
                  <a:lnTo>
                    <a:pt x="1490" y="795"/>
                  </a:lnTo>
                  <a:lnTo>
                    <a:pt x="1481" y="812"/>
                  </a:lnTo>
                  <a:lnTo>
                    <a:pt x="1471" y="831"/>
                  </a:lnTo>
                  <a:lnTo>
                    <a:pt x="1460" y="848"/>
                  </a:lnTo>
                  <a:lnTo>
                    <a:pt x="1449" y="863"/>
                  </a:lnTo>
                  <a:lnTo>
                    <a:pt x="1436" y="880"/>
                  </a:lnTo>
                  <a:lnTo>
                    <a:pt x="1423" y="896"/>
                  </a:lnTo>
                  <a:lnTo>
                    <a:pt x="1409" y="912"/>
                  </a:lnTo>
                  <a:lnTo>
                    <a:pt x="1395" y="926"/>
                  </a:lnTo>
                  <a:lnTo>
                    <a:pt x="1379" y="940"/>
                  </a:lnTo>
                  <a:lnTo>
                    <a:pt x="1362" y="954"/>
                  </a:lnTo>
                  <a:lnTo>
                    <a:pt x="1345" y="968"/>
                  </a:lnTo>
                  <a:lnTo>
                    <a:pt x="1327" y="980"/>
                  </a:lnTo>
                  <a:lnTo>
                    <a:pt x="1308" y="992"/>
                  </a:lnTo>
                  <a:lnTo>
                    <a:pt x="1288" y="1004"/>
                  </a:lnTo>
                  <a:lnTo>
                    <a:pt x="1267" y="1014"/>
                  </a:lnTo>
                  <a:lnTo>
                    <a:pt x="1246" y="1024"/>
                  </a:lnTo>
                  <a:lnTo>
                    <a:pt x="1224" y="1034"/>
                  </a:lnTo>
                  <a:lnTo>
                    <a:pt x="1200" y="1042"/>
                  </a:lnTo>
                  <a:lnTo>
                    <a:pt x="1178" y="1049"/>
                  </a:lnTo>
                  <a:lnTo>
                    <a:pt x="1152" y="1056"/>
                  </a:lnTo>
                  <a:lnTo>
                    <a:pt x="1152" y="1071"/>
                  </a:lnTo>
                  <a:lnTo>
                    <a:pt x="1152" y="1071"/>
                  </a:lnTo>
                  <a:lnTo>
                    <a:pt x="1183" y="1076"/>
                  </a:lnTo>
                  <a:lnTo>
                    <a:pt x="1212" y="1083"/>
                  </a:lnTo>
                  <a:lnTo>
                    <a:pt x="1240" y="1090"/>
                  </a:lnTo>
                  <a:lnTo>
                    <a:pt x="1268" y="1097"/>
                  </a:lnTo>
                  <a:lnTo>
                    <a:pt x="1295" y="1106"/>
                  </a:lnTo>
                  <a:lnTo>
                    <a:pt x="1321" y="1114"/>
                  </a:lnTo>
                  <a:lnTo>
                    <a:pt x="1346" y="1124"/>
                  </a:lnTo>
                  <a:lnTo>
                    <a:pt x="1371" y="1136"/>
                  </a:lnTo>
                  <a:lnTo>
                    <a:pt x="1395" y="1147"/>
                  </a:lnTo>
                  <a:lnTo>
                    <a:pt x="1416" y="1158"/>
                  </a:lnTo>
                  <a:lnTo>
                    <a:pt x="1439" y="1171"/>
                  </a:lnTo>
                  <a:lnTo>
                    <a:pt x="1459" y="1185"/>
                  </a:lnTo>
                  <a:lnTo>
                    <a:pt x="1478" y="1200"/>
                  </a:lnTo>
                  <a:lnTo>
                    <a:pt x="1497" y="1215"/>
                  </a:lnTo>
                  <a:lnTo>
                    <a:pt x="1515" y="1231"/>
                  </a:lnTo>
                  <a:lnTo>
                    <a:pt x="1532" y="1246"/>
                  </a:lnTo>
                  <a:lnTo>
                    <a:pt x="1548" y="1265"/>
                  </a:lnTo>
                  <a:lnTo>
                    <a:pt x="1562" y="1282"/>
                  </a:lnTo>
                  <a:lnTo>
                    <a:pt x="1576" y="1300"/>
                  </a:lnTo>
                  <a:lnTo>
                    <a:pt x="1589" y="1320"/>
                  </a:lnTo>
                  <a:lnTo>
                    <a:pt x="1602" y="1340"/>
                  </a:lnTo>
                  <a:lnTo>
                    <a:pt x="1612" y="1361"/>
                  </a:lnTo>
                  <a:lnTo>
                    <a:pt x="1622" y="1383"/>
                  </a:lnTo>
                  <a:lnTo>
                    <a:pt x="1632" y="1405"/>
                  </a:lnTo>
                  <a:lnTo>
                    <a:pt x="1639" y="1428"/>
                  </a:lnTo>
                  <a:lnTo>
                    <a:pt x="1646" y="1452"/>
                  </a:lnTo>
                  <a:lnTo>
                    <a:pt x="1652" y="1478"/>
                  </a:lnTo>
                  <a:lnTo>
                    <a:pt x="1657" y="1503"/>
                  </a:lnTo>
                  <a:lnTo>
                    <a:pt x="1660" y="1529"/>
                  </a:lnTo>
                  <a:lnTo>
                    <a:pt x="1663" y="1556"/>
                  </a:lnTo>
                  <a:lnTo>
                    <a:pt x="1664" y="1583"/>
                  </a:lnTo>
                  <a:lnTo>
                    <a:pt x="1666" y="1611"/>
                  </a:lnTo>
                  <a:lnTo>
                    <a:pt x="1666" y="1611"/>
                  </a:lnTo>
                  <a:lnTo>
                    <a:pt x="1664" y="1653"/>
                  </a:lnTo>
                  <a:lnTo>
                    <a:pt x="1661" y="1695"/>
                  </a:lnTo>
                  <a:lnTo>
                    <a:pt x="1656" y="1734"/>
                  </a:lnTo>
                  <a:lnTo>
                    <a:pt x="1649" y="1771"/>
                  </a:lnTo>
                  <a:lnTo>
                    <a:pt x="1639" y="1808"/>
                  </a:lnTo>
                  <a:lnTo>
                    <a:pt x="1627" y="1844"/>
                  </a:lnTo>
                  <a:lnTo>
                    <a:pt x="1615" y="1876"/>
                  </a:lnTo>
                  <a:lnTo>
                    <a:pt x="1599" y="1909"/>
                  </a:lnTo>
                  <a:lnTo>
                    <a:pt x="1582" y="1940"/>
                  </a:lnTo>
                  <a:lnTo>
                    <a:pt x="1564" y="1970"/>
                  </a:lnTo>
                  <a:lnTo>
                    <a:pt x="1542" y="1998"/>
                  </a:lnTo>
                  <a:lnTo>
                    <a:pt x="1521" y="2025"/>
                  </a:lnTo>
                  <a:lnTo>
                    <a:pt x="1497" y="2049"/>
                  </a:lnTo>
                  <a:lnTo>
                    <a:pt x="1471" y="2073"/>
                  </a:lnTo>
                  <a:lnTo>
                    <a:pt x="1444" y="2096"/>
                  </a:lnTo>
                  <a:lnTo>
                    <a:pt x="1416" y="2117"/>
                  </a:lnTo>
                  <a:lnTo>
                    <a:pt x="1386" y="2139"/>
                  </a:lnTo>
                  <a:lnTo>
                    <a:pt x="1355" y="2157"/>
                  </a:lnTo>
                  <a:lnTo>
                    <a:pt x="1321" y="2174"/>
                  </a:lnTo>
                  <a:lnTo>
                    <a:pt x="1287" y="2190"/>
                  </a:lnTo>
                  <a:lnTo>
                    <a:pt x="1251" y="2205"/>
                  </a:lnTo>
                  <a:lnTo>
                    <a:pt x="1215" y="2218"/>
                  </a:lnTo>
                  <a:lnTo>
                    <a:pt x="1178" y="2231"/>
                  </a:lnTo>
                  <a:lnTo>
                    <a:pt x="1138" y="2241"/>
                  </a:lnTo>
                  <a:lnTo>
                    <a:pt x="1098" y="2251"/>
                  </a:lnTo>
                  <a:lnTo>
                    <a:pt x="1057" y="2259"/>
                  </a:lnTo>
                  <a:lnTo>
                    <a:pt x="1014" y="2266"/>
                  </a:lnTo>
                  <a:lnTo>
                    <a:pt x="972" y="2272"/>
                  </a:lnTo>
                  <a:lnTo>
                    <a:pt x="926" y="2276"/>
                  </a:lnTo>
                  <a:lnTo>
                    <a:pt x="882" y="2279"/>
                  </a:lnTo>
                  <a:lnTo>
                    <a:pt x="836" y="2280"/>
                  </a:lnTo>
                  <a:lnTo>
                    <a:pt x="789" y="2282"/>
                  </a:lnTo>
                  <a:lnTo>
                    <a:pt x="0" y="2282"/>
                  </a:lnTo>
                  <a:lnTo>
                    <a:pt x="0" y="0"/>
                  </a:lnTo>
                  <a:close/>
                  <a:moveTo>
                    <a:pt x="691" y="946"/>
                  </a:moveTo>
                  <a:lnTo>
                    <a:pt x="691" y="946"/>
                  </a:lnTo>
                  <a:lnTo>
                    <a:pt x="749" y="944"/>
                  </a:lnTo>
                  <a:lnTo>
                    <a:pt x="803" y="940"/>
                  </a:lnTo>
                  <a:lnTo>
                    <a:pt x="853" y="933"/>
                  </a:lnTo>
                  <a:lnTo>
                    <a:pt x="875" y="927"/>
                  </a:lnTo>
                  <a:lnTo>
                    <a:pt x="898" y="923"/>
                  </a:lnTo>
                  <a:lnTo>
                    <a:pt x="919" y="917"/>
                  </a:lnTo>
                  <a:lnTo>
                    <a:pt x="939" y="910"/>
                  </a:lnTo>
                  <a:lnTo>
                    <a:pt x="958" y="903"/>
                  </a:lnTo>
                  <a:lnTo>
                    <a:pt x="976" y="895"/>
                  </a:lnTo>
                  <a:lnTo>
                    <a:pt x="993" y="886"/>
                  </a:lnTo>
                  <a:lnTo>
                    <a:pt x="1009" y="878"/>
                  </a:lnTo>
                  <a:lnTo>
                    <a:pt x="1024" y="868"/>
                  </a:lnTo>
                  <a:lnTo>
                    <a:pt x="1039" y="858"/>
                  </a:lnTo>
                  <a:lnTo>
                    <a:pt x="1053" y="846"/>
                  </a:lnTo>
                  <a:lnTo>
                    <a:pt x="1064" y="835"/>
                  </a:lnTo>
                  <a:lnTo>
                    <a:pt x="1075" y="822"/>
                  </a:lnTo>
                  <a:lnTo>
                    <a:pt x="1087" y="810"/>
                  </a:lnTo>
                  <a:lnTo>
                    <a:pt x="1095" y="797"/>
                  </a:lnTo>
                  <a:lnTo>
                    <a:pt x="1105" y="783"/>
                  </a:lnTo>
                  <a:lnTo>
                    <a:pt x="1112" y="767"/>
                  </a:lnTo>
                  <a:lnTo>
                    <a:pt x="1119" y="753"/>
                  </a:lnTo>
                  <a:lnTo>
                    <a:pt x="1125" y="736"/>
                  </a:lnTo>
                  <a:lnTo>
                    <a:pt x="1131" y="720"/>
                  </a:lnTo>
                  <a:lnTo>
                    <a:pt x="1135" y="703"/>
                  </a:lnTo>
                  <a:lnTo>
                    <a:pt x="1139" y="686"/>
                  </a:lnTo>
                  <a:lnTo>
                    <a:pt x="1142" y="668"/>
                  </a:lnTo>
                  <a:lnTo>
                    <a:pt x="1144" y="649"/>
                  </a:lnTo>
                  <a:lnTo>
                    <a:pt x="1145" y="610"/>
                  </a:lnTo>
                  <a:lnTo>
                    <a:pt x="1145" y="610"/>
                  </a:lnTo>
                  <a:lnTo>
                    <a:pt x="1145" y="591"/>
                  </a:lnTo>
                  <a:lnTo>
                    <a:pt x="1144" y="573"/>
                  </a:lnTo>
                  <a:lnTo>
                    <a:pt x="1141" y="554"/>
                  </a:lnTo>
                  <a:lnTo>
                    <a:pt x="1138" y="537"/>
                  </a:lnTo>
                  <a:lnTo>
                    <a:pt x="1135" y="520"/>
                  </a:lnTo>
                  <a:lnTo>
                    <a:pt x="1129" y="505"/>
                  </a:lnTo>
                  <a:lnTo>
                    <a:pt x="1124" y="490"/>
                  </a:lnTo>
                  <a:lnTo>
                    <a:pt x="1118" y="475"/>
                  </a:lnTo>
                  <a:lnTo>
                    <a:pt x="1111" y="462"/>
                  </a:lnTo>
                  <a:lnTo>
                    <a:pt x="1102" y="449"/>
                  </a:lnTo>
                  <a:lnTo>
                    <a:pt x="1092" y="436"/>
                  </a:lnTo>
                  <a:lnTo>
                    <a:pt x="1083" y="424"/>
                  </a:lnTo>
                  <a:lnTo>
                    <a:pt x="1073" y="414"/>
                  </a:lnTo>
                  <a:lnTo>
                    <a:pt x="1061" y="402"/>
                  </a:lnTo>
                  <a:lnTo>
                    <a:pt x="1049" y="392"/>
                  </a:lnTo>
                  <a:lnTo>
                    <a:pt x="1034" y="384"/>
                  </a:lnTo>
                  <a:lnTo>
                    <a:pt x="1020" y="374"/>
                  </a:lnTo>
                  <a:lnTo>
                    <a:pt x="1006" y="367"/>
                  </a:lnTo>
                  <a:lnTo>
                    <a:pt x="989" y="358"/>
                  </a:lnTo>
                  <a:lnTo>
                    <a:pt x="973" y="353"/>
                  </a:lnTo>
                  <a:lnTo>
                    <a:pt x="936" y="340"/>
                  </a:lnTo>
                  <a:lnTo>
                    <a:pt x="897" y="330"/>
                  </a:lnTo>
                  <a:lnTo>
                    <a:pt x="853" y="323"/>
                  </a:lnTo>
                  <a:lnTo>
                    <a:pt x="806" y="317"/>
                  </a:lnTo>
                  <a:lnTo>
                    <a:pt x="756" y="314"/>
                  </a:lnTo>
                  <a:lnTo>
                    <a:pt x="702" y="313"/>
                  </a:lnTo>
                  <a:lnTo>
                    <a:pt x="406" y="313"/>
                  </a:lnTo>
                  <a:lnTo>
                    <a:pt x="406" y="946"/>
                  </a:lnTo>
                  <a:lnTo>
                    <a:pt x="691" y="946"/>
                  </a:lnTo>
                  <a:close/>
                  <a:moveTo>
                    <a:pt x="748" y="1967"/>
                  </a:moveTo>
                  <a:lnTo>
                    <a:pt x="748" y="1967"/>
                  </a:lnTo>
                  <a:lnTo>
                    <a:pt x="809" y="1966"/>
                  </a:lnTo>
                  <a:lnTo>
                    <a:pt x="865" y="1961"/>
                  </a:lnTo>
                  <a:lnTo>
                    <a:pt x="894" y="1958"/>
                  </a:lnTo>
                  <a:lnTo>
                    <a:pt x="919" y="1954"/>
                  </a:lnTo>
                  <a:lnTo>
                    <a:pt x="945" y="1950"/>
                  </a:lnTo>
                  <a:lnTo>
                    <a:pt x="970" y="1944"/>
                  </a:lnTo>
                  <a:lnTo>
                    <a:pt x="993" y="1937"/>
                  </a:lnTo>
                  <a:lnTo>
                    <a:pt x="1016" y="1930"/>
                  </a:lnTo>
                  <a:lnTo>
                    <a:pt x="1039" y="1923"/>
                  </a:lnTo>
                  <a:lnTo>
                    <a:pt x="1060" y="1914"/>
                  </a:lnTo>
                  <a:lnTo>
                    <a:pt x="1080" y="1905"/>
                  </a:lnTo>
                  <a:lnTo>
                    <a:pt x="1098" y="1895"/>
                  </a:lnTo>
                  <a:lnTo>
                    <a:pt x="1117" y="1885"/>
                  </a:lnTo>
                  <a:lnTo>
                    <a:pt x="1134" y="1872"/>
                  </a:lnTo>
                  <a:lnTo>
                    <a:pt x="1149" y="1861"/>
                  </a:lnTo>
                  <a:lnTo>
                    <a:pt x="1165" y="1846"/>
                  </a:lnTo>
                  <a:lnTo>
                    <a:pt x="1178" y="1834"/>
                  </a:lnTo>
                  <a:lnTo>
                    <a:pt x="1192" y="1818"/>
                  </a:lnTo>
                  <a:lnTo>
                    <a:pt x="1203" y="1804"/>
                  </a:lnTo>
                  <a:lnTo>
                    <a:pt x="1215" y="1787"/>
                  </a:lnTo>
                  <a:lnTo>
                    <a:pt x="1224" y="1770"/>
                  </a:lnTo>
                  <a:lnTo>
                    <a:pt x="1233" y="1753"/>
                  </a:lnTo>
                  <a:lnTo>
                    <a:pt x="1241" y="1734"/>
                  </a:lnTo>
                  <a:lnTo>
                    <a:pt x="1249" y="1714"/>
                  </a:lnTo>
                  <a:lnTo>
                    <a:pt x="1254" y="1695"/>
                  </a:lnTo>
                  <a:lnTo>
                    <a:pt x="1258" y="1675"/>
                  </a:lnTo>
                  <a:lnTo>
                    <a:pt x="1263" y="1653"/>
                  </a:lnTo>
                  <a:lnTo>
                    <a:pt x="1266" y="1631"/>
                  </a:lnTo>
                  <a:lnTo>
                    <a:pt x="1267" y="1608"/>
                  </a:lnTo>
                  <a:lnTo>
                    <a:pt x="1267" y="1584"/>
                  </a:lnTo>
                  <a:lnTo>
                    <a:pt x="1267" y="1584"/>
                  </a:lnTo>
                  <a:lnTo>
                    <a:pt x="1267" y="1561"/>
                  </a:lnTo>
                  <a:lnTo>
                    <a:pt x="1266" y="1540"/>
                  </a:lnTo>
                  <a:lnTo>
                    <a:pt x="1263" y="1520"/>
                  </a:lnTo>
                  <a:lnTo>
                    <a:pt x="1258" y="1500"/>
                  </a:lnTo>
                  <a:lnTo>
                    <a:pt x="1254" y="1482"/>
                  </a:lnTo>
                  <a:lnTo>
                    <a:pt x="1249" y="1463"/>
                  </a:lnTo>
                  <a:lnTo>
                    <a:pt x="1241" y="1446"/>
                  </a:lnTo>
                  <a:lnTo>
                    <a:pt x="1234" y="1429"/>
                  </a:lnTo>
                  <a:lnTo>
                    <a:pt x="1224" y="1412"/>
                  </a:lnTo>
                  <a:lnTo>
                    <a:pt x="1215" y="1398"/>
                  </a:lnTo>
                  <a:lnTo>
                    <a:pt x="1205" y="1383"/>
                  </a:lnTo>
                  <a:lnTo>
                    <a:pt x="1192" y="1368"/>
                  </a:lnTo>
                  <a:lnTo>
                    <a:pt x="1179" y="1356"/>
                  </a:lnTo>
                  <a:lnTo>
                    <a:pt x="1165" y="1343"/>
                  </a:lnTo>
                  <a:lnTo>
                    <a:pt x="1151" y="1331"/>
                  </a:lnTo>
                  <a:lnTo>
                    <a:pt x="1135" y="1320"/>
                  </a:lnTo>
                  <a:lnTo>
                    <a:pt x="1118" y="1310"/>
                  </a:lnTo>
                  <a:lnTo>
                    <a:pt x="1100" y="1300"/>
                  </a:lnTo>
                  <a:lnTo>
                    <a:pt x="1081" y="1290"/>
                  </a:lnTo>
                  <a:lnTo>
                    <a:pt x="1061" y="1283"/>
                  </a:lnTo>
                  <a:lnTo>
                    <a:pt x="1040" y="1275"/>
                  </a:lnTo>
                  <a:lnTo>
                    <a:pt x="1019" y="1268"/>
                  </a:lnTo>
                  <a:lnTo>
                    <a:pt x="995" y="1262"/>
                  </a:lnTo>
                  <a:lnTo>
                    <a:pt x="972" y="1256"/>
                  </a:lnTo>
                  <a:lnTo>
                    <a:pt x="921" y="1246"/>
                  </a:lnTo>
                  <a:lnTo>
                    <a:pt x="867" y="1239"/>
                  </a:lnTo>
                  <a:lnTo>
                    <a:pt x="809" y="1236"/>
                  </a:lnTo>
                  <a:lnTo>
                    <a:pt x="748" y="1235"/>
                  </a:lnTo>
                  <a:lnTo>
                    <a:pt x="406" y="1235"/>
                  </a:lnTo>
                  <a:lnTo>
                    <a:pt x="406" y="1967"/>
                  </a:lnTo>
                  <a:lnTo>
                    <a:pt x="748" y="19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Freeform 7"/>
            <p:cNvSpPr>
              <a:spLocks noEditPoints="1"/>
            </p:cNvSpPr>
            <p:nvPr userDrawn="1"/>
          </p:nvSpPr>
          <p:spPr bwMode="auto">
            <a:xfrm>
              <a:off x="168" y="731"/>
              <a:ext cx="521" cy="835"/>
            </a:xfrm>
            <a:custGeom>
              <a:avLst/>
              <a:gdLst>
                <a:gd name="T0" fmla="*/ 390 w 1564"/>
                <a:gd name="T1" fmla="*/ 921 h 2505"/>
                <a:gd name="T2" fmla="*/ 474 w 1564"/>
                <a:gd name="T3" fmla="*/ 855 h 2505"/>
                <a:gd name="T4" fmla="*/ 596 w 1564"/>
                <a:gd name="T5" fmla="*/ 783 h 2505"/>
                <a:gd name="T6" fmla="*/ 722 w 1564"/>
                <a:gd name="T7" fmla="*/ 732 h 2505"/>
                <a:gd name="T8" fmla="*/ 854 w 1564"/>
                <a:gd name="T9" fmla="*/ 709 h 2505"/>
                <a:gd name="T10" fmla="*/ 965 w 1564"/>
                <a:gd name="T11" fmla="*/ 712 h 2505"/>
                <a:gd name="T12" fmla="*/ 1108 w 1564"/>
                <a:gd name="T13" fmla="*/ 743 h 2505"/>
                <a:gd name="T14" fmla="*/ 1233 w 1564"/>
                <a:gd name="T15" fmla="*/ 804 h 2505"/>
                <a:gd name="T16" fmla="*/ 1340 w 1564"/>
                <a:gd name="T17" fmla="*/ 892 h 2505"/>
                <a:gd name="T18" fmla="*/ 1426 w 1564"/>
                <a:gd name="T19" fmla="*/ 1006 h 2505"/>
                <a:gd name="T20" fmla="*/ 1493 w 1564"/>
                <a:gd name="T21" fmla="*/ 1142 h 2505"/>
                <a:gd name="T22" fmla="*/ 1538 w 1564"/>
                <a:gd name="T23" fmla="*/ 1301 h 2505"/>
                <a:gd name="T24" fmla="*/ 1561 w 1564"/>
                <a:gd name="T25" fmla="*/ 1481 h 2505"/>
                <a:gd name="T26" fmla="*/ 1562 w 1564"/>
                <a:gd name="T27" fmla="*/ 1631 h 2505"/>
                <a:gd name="T28" fmla="*/ 1540 w 1564"/>
                <a:gd name="T29" fmla="*/ 1835 h 2505"/>
                <a:gd name="T30" fmla="*/ 1487 w 1564"/>
                <a:gd name="T31" fmla="*/ 2013 h 2505"/>
                <a:gd name="T32" fmla="*/ 1411 w 1564"/>
                <a:gd name="T33" fmla="*/ 2166 h 2505"/>
                <a:gd name="T34" fmla="*/ 1314 w 1564"/>
                <a:gd name="T35" fmla="*/ 2291 h 2505"/>
                <a:gd name="T36" fmla="*/ 1199 w 1564"/>
                <a:gd name="T37" fmla="*/ 2389 h 2505"/>
                <a:gd name="T38" fmla="*/ 1073 w 1564"/>
                <a:gd name="T39" fmla="*/ 2458 h 2505"/>
                <a:gd name="T40" fmla="*/ 937 w 1564"/>
                <a:gd name="T41" fmla="*/ 2496 h 2505"/>
                <a:gd name="T42" fmla="*/ 830 w 1564"/>
                <a:gd name="T43" fmla="*/ 2505 h 2505"/>
                <a:gd name="T44" fmla="*/ 711 w 1564"/>
                <a:gd name="T45" fmla="*/ 2491 h 2505"/>
                <a:gd name="T46" fmla="*/ 592 w 1564"/>
                <a:gd name="T47" fmla="*/ 2450 h 2505"/>
                <a:gd name="T48" fmla="*/ 474 w 1564"/>
                <a:gd name="T49" fmla="*/ 2382 h 2505"/>
                <a:gd name="T50" fmla="*/ 364 w 1564"/>
                <a:gd name="T51" fmla="*/ 2289 h 2505"/>
                <a:gd name="T52" fmla="*/ 0 w 1564"/>
                <a:gd name="T53" fmla="*/ 0 h 2505"/>
                <a:gd name="T54" fmla="*/ 789 w 1564"/>
                <a:gd name="T55" fmla="*/ 2172 h 2505"/>
                <a:gd name="T56" fmla="*/ 869 w 1564"/>
                <a:gd name="T57" fmla="*/ 2153 h 2505"/>
                <a:gd name="T58" fmla="*/ 941 w 1564"/>
                <a:gd name="T59" fmla="*/ 2115 h 2505"/>
                <a:gd name="T60" fmla="*/ 1005 w 1564"/>
                <a:gd name="T61" fmla="*/ 2060 h 2505"/>
                <a:gd name="T62" fmla="*/ 1059 w 1564"/>
                <a:gd name="T63" fmla="*/ 1984 h 2505"/>
                <a:gd name="T64" fmla="*/ 1101 w 1564"/>
                <a:gd name="T65" fmla="*/ 1892 h 2505"/>
                <a:gd name="T66" fmla="*/ 1131 w 1564"/>
                <a:gd name="T67" fmla="*/ 1783 h 2505"/>
                <a:gd name="T68" fmla="*/ 1147 w 1564"/>
                <a:gd name="T69" fmla="*/ 1655 h 2505"/>
                <a:gd name="T70" fmla="*/ 1147 w 1564"/>
                <a:gd name="T71" fmla="*/ 1522 h 2505"/>
                <a:gd name="T72" fmla="*/ 1127 w 1564"/>
                <a:gd name="T73" fmla="*/ 1355 h 2505"/>
                <a:gd name="T74" fmla="*/ 1100 w 1564"/>
                <a:gd name="T75" fmla="*/ 1261 h 2505"/>
                <a:gd name="T76" fmla="*/ 1060 w 1564"/>
                <a:gd name="T77" fmla="*/ 1184 h 2505"/>
                <a:gd name="T78" fmla="*/ 1009 w 1564"/>
                <a:gd name="T79" fmla="*/ 1122 h 2505"/>
                <a:gd name="T80" fmla="*/ 945 w 1564"/>
                <a:gd name="T81" fmla="*/ 1077 h 2505"/>
                <a:gd name="T82" fmla="*/ 869 w 1564"/>
                <a:gd name="T83" fmla="*/ 1050 h 2505"/>
                <a:gd name="T84" fmla="*/ 778 w 1564"/>
                <a:gd name="T85" fmla="*/ 1040 h 2505"/>
                <a:gd name="T86" fmla="*/ 708 w 1564"/>
                <a:gd name="T87" fmla="*/ 1047 h 2505"/>
                <a:gd name="T88" fmla="*/ 616 w 1564"/>
                <a:gd name="T89" fmla="*/ 1077 h 2505"/>
                <a:gd name="T90" fmla="*/ 522 w 1564"/>
                <a:gd name="T91" fmla="*/ 1131 h 2505"/>
                <a:gd name="T92" fmla="*/ 426 w 1564"/>
                <a:gd name="T93" fmla="*/ 1209 h 2505"/>
                <a:gd name="T94" fmla="*/ 425 w 1564"/>
                <a:gd name="T95" fmla="*/ 2050 h 2505"/>
                <a:gd name="T96" fmla="*/ 515 w 1564"/>
                <a:gd name="T97" fmla="*/ 2111 h 2505"/>
                <a:gd name="T98" fmla="*/ 603 w 1564"/>
                <a:gd name="T99" fmla="*/ 2149 h 2505"/>
                <a:gd name="T100" fmla="*/ 688 w 1564"/>
                <a:gd name="T101" fmla="*/ 2170 h 2505"/>
                <a:gd name="T102" fmla="*/ 747 w 1564"/>
                <a:gd name="T103" fmla="*/ 217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4" h="2505">
                  <a:moveTo>
                    <a:pt x="0" y="0"/>
                  </a:moveTo>
                  <a:lnTo>
                    <a:pt x="402" y="0"/>
                  </a:lnTo>
                  <a:lnTo>
                    <a:pt x="402" y="635"/>
                  </a:lnTo>
                  <a:lnTo>
                    <a:pt x="390" y="921"/>
                  </a:lnTo>
                  <a:lnTo>
                    <a:pt x="390" y="921"/>
                  </a:lnTo>
                  <a:lnTo>
                    <a:pt x="417" y="898"/>
                  </a:lnTo>
                  <a:lnTo>
                    <a:pt x="446" y="877"/>
                  </a:lnTo>
                  <a:lnTo>
                    <a:pt x="474" y="855"/>
                  </a:lnTo>
                  <a:lnTo>
                    <a:pt x="504" y="835"/>
                  </a:lnTo>
                  <a:lnTo>
                    <a:pt x="534" y="816"/>
                  </a:lnTo>
                  <a:lnTo>
                    <a:pt x="565" y="799"/>
                  </a:lnTo>
                  <a:lnTo>
                    <a:pt x="596" y="783"/>
                  </a:lnTo>
                  <a:lnTo>
                    <a:pt x="627" y="767"/>
                  </a:lnTo>
                  <a:lnTo>
                    <a:pt x="659" y="755"/>
                  </a:lnTo>
                  <a:lnTo>
                    <a:pt x="691" y="743"/>
                  </a:lnTo>
                  <a:lnTo>
                    <a:pt x="722" y="732"/>
                  </a:lnTo>
                  <a:lnTo>
                    <a:pt x="755" y="723"/>
                  </a:lnTo>
                  <a:lnTo>
                    <a:pt x="788" y="718"/>
                  </a:lnTo>
                  <a:lnTo>
                    <a:pt x="820" y="712"/>
                  </a:lnTo>
                  <a:lnTo>
                    <a:pt x="854" y="709"/>
                  </a:lnTo>
                  <a:lnTo>
                    <a:pt x="887" y="708"/>
                  </a:lnTo>
                  <a:lnTo>
                    <a:pt x="887" y="708"/>
                  </a:lnTo>
                  <a:lnTo>
                    <a:pt x="927" y="709"/>
                  </a:lnTo>
                  <a:lnTo>
                    <a:pt x="965" y="712"/>
                  </a:lnTo>
                  <a:lnTo>
                    <a:pt x="1002" y="718"/>
                  </a:lnTo>
                  <a:lnTo>
                    <a:pt x="1039" y="723"/>
                  </a:lnTo>
                  <a:lnTo>
                    <a:pt x="1074" y="733"/>
                  </a:lnTo>
                  <a:lnTo>
                    <a:pt x="1108" y="743"/>
                  </a:lnTo>
                  <a:lnTo>
                    <a:pt x="1141" y="756"/>
                  </a:lnTo>
                  <a:lnTo>
                    <a:pt x="1174" y="770"/>
                  </a:lnTo>
                  <a:lnTo>
                    <a:pt x="1205" y="786"/>
                  </a:lnTo>
                  <a:lnTo>
                    <a:pt x="1233" y="804"/>
                  </a:lnTo>
                  <a:lnTo>
                    <a:pt x="1262" y="823"/>
                  </a:lnTo>
                  <a:lnTo>
                    <a:pt x="1290" y="844"/>
                  </a:lnTo>
                  <a:lnTo>
                    <a:pt x="1316" y="867"/>
                  </a:lnTo>
                  <a:lnTo>
                    <a:pt x="1340" y="892"/>
                  </a:lnTo>
                  <a:lnTo>
                    <a:pt x="1364" y="918"/>
                  </a:lnTo>
                  <a:lnTo>
                    <a:pt x="1386" y="945"/>
                  </a:lnTo>
                  <a:lnTo>
                    <a:pt x="1408" y="974"/>
                  </a:lnTo>
                  <a:lnTo>
                    <a:pt x="1426" y="1006"/>
                  </a:lnTo>
                  <a:lnTo>
                    <a:pt x="1446" y="1037"/>
                  </a:lnTo>
                  <a:lnTo>
                    <a:pt x="1463" y="1071"/>
                  </a:lnTo>
                  <a:lnTo>
                    <a:pt x="1479" y="1106"/>
                  </a:lnTo>
                  <a:lnTo>
                    <a:pt x="1493" y="1142"/>
                  </a:lnTo>
                  <a:lnTo>
                    <a:pt x="1506" y="1180"/>
                  </a:lnTo>
                  <a:lnTo>
                    <a:pt x="1518" y="1220"/>
                  </a:lnTo>
                  <a:lnTo>
                    <a:pt x="1528" y="1260"/>
                  </a:lnTo>
                  <a:lnTo>
                    <a:pt x="1538" y="1301"/>
                  </a:lnTo>
                  <a:lnTo>
                    <a:pt x="1545" y="1345"/>
                  </a:lnTo>
                  <a:lnTo>
                    <a:pt x="1552" y="1389"/>
                  </a:lnTo>
                  <a:lnTo>
                    <a:pt x="1557" y="1434"/>
                  </a:lnTo>
                  <a:lnTo>
                    <a:pt x="1561" y="1481"/>
                  </a:lnTo>
                  <a:lnTo>
                    <a:pt x="1562" y="1529"/>
                  </a:lnTo>
                  <a:lnTo>
                    <a:pt x="1564" y="1577"/>
                  </a:lnTo>
                  <a:lnTo>
                    <a:pt x="1564" y="1577"/>
                  </a:lnTo>
                  <a:lnTo>
                    <a:pt x="1562" y="1631"/>
                  </a:lnTo>
                  <a:lnTo>
                    <a:pt x="1560" y="1685"/>
                  </a:lnTo>
                  <a:lnTo>
                    <a:pt x="1554" y="1736"/>
                  </a:lnTo>
                  <a:lnTo>
                    <a:pt x="1548" y="1786"/>
                  </a:lnTo>
                  <a:lnTo>
                    <a:pt x="1540" y="1835"/>
                  </a:lnTo>
                  <a:lnTo>
                    <a:pt x="1528" y="1882"/>
                  </a:lnTo>
                  <a:lnTo>
                    <a:pt x="1517" y="1928"/>
                  </a:lnTo>
                  <a:lnTo>
                    <a:pt x="1503" y="1972"/>
                  </a:lnTo>
                  <a:lnTo>
                    <a:pt x="1487" y="2013"/>
                  </a:lnTo>
                  <a:lnTo>
                    <a:pt x="1470" y="2054"/>
                  </a:lnTo>
                  <a:lnTo>
                    <a:pt x="1452" y="2092"/>
                  </a:lnTo>
                  <a:lnTo>
                    <a:pt x="1432" y="2131"/>
                  </a:lnTo>
                  <a:lnTo>
                    <a:pt x="1411" y="2166"/>
                  </a:lnTo>
                  <a:lnTo>
                    <a:pt x="1388" y="2200"/>
                  </a:lnTo>
                  <a:lnTo>
                    <a:pt x="1365" y="2233"/>
                  </a:lnTo>
                  <a:lnTo>
                    <a:pt x="1340" y="2262"/>
                  </a:lnTo>
                  <a:lnTo>
                    <a:pt x="1314" y="2291"/>
                  </a:lnTo>
                  <a:lnTo>
                    <a:pt x="1287" y="2318"/>
                  </a:lnTo>
                  <a:lnTo>
                    <a:pt x="1259" y="2343"/>
                  </a:lnTo>
                  <a:lnTo>
                    <a:pt x="1230" y="2367"/>
                  </a:lnTo>
                  <a:lnTo>
                    <a:pt x="1199" y="2389"/>
                  </a:lnTo>
                  <a:lnTo>
                    <a:pt x="1169" y="2409"/>
                  </a:lnTo>
                  <a:lnTo>
                    <a:pt x="1138" y="2427"/>
                  </a:lnTo>
                  <a:lnTo>
                    <a:pt x="1106" y="2444"/>
                  </a:lnTo>
                  <a:lnTo>
                    <a:pt x="1073" y="2458"/>
                  </a:lnTo>
                  <a:lnTo>
                    <a:pt x="1039" y="2471"/>
                  </a:lnTo>
                  <a:lnTo>
                    <a:pt x="1006" y="2481"/>
                  </a:lnTo>
                  <a:lnTo>
                    <a:pt x="971" y="2489"/>
                  </a:lnTo>
                  <a:lnTo>
                    <a:pt x="937" y="2496"/>
                  </a:lnTo>
                  <a:lnTo>
                    <a:pt x="901" y="2502"/>
                  </a:lnTo>
                  <a:lnTo>
                    <a:pt x="866" y="2505"/>
                  </a:lnTo>
                  <a:lnTo>
                    <a:pt x="830" y="2505"/>
                  </a:lnTo>
                  <a:lnTo>
                    <a:pt x="830" y="2505"/>
                  </a:lnTo>
                  <a:lnTo>
                    <a:pt x="801" y="2505"/>
                  </a:lnTo>
                  <a:lnTo>
                    <a:pt x="771" y="2502"/>
                  </a:lnTo>
                  <a:lnTo>
                    <a:pt x="741" y="2498"/>
                  </a:lnTo>
                  <a:lnTo>
                    <a:pt x="711" y="2491"/>
                  </a:lnTo>
                  <a:lnTo>
                    <a:pt x="681" y="2484"/>
                  </a:lnTo>
                  <a:lnTo>
                    <a:pt x="652" y="2474"/>
                  </a:lnTo>
                  <a:lnTo>
                    <a:pt x="622" y="2462"/>
                  </a:lnTo>
                  <a:lnTo>
                    <a:pt x="592" y="2450"/>
                  </a:lnTo>
                  <a:lnTo>
                    <a:pt x="562" y="2435"/>
                  </a:lnTo>
                  <a:lnTo>
                    <a:pt x="532" y="2418"/>
                  </a:lnTo>
                  <a:lnTo>
                    <a:pt x="503" y="2401"/>
                  </a:lnTo>
                  <a:lnTo>
                    <a:pt x="474" y="2382"/>
                  </a:lnTo>
                  <a:lnTo>
                    <a:pt x="446" y="2360"/>
                  </a:lnTo>
                  <a:lnTo>
                    <a:pt x="417" y="2339"/>
                  </a:lnTo>
                  <a:lnTo>
                    <a:pt x="390" y="2315"/>
                  </a:lnTo>
                  <a:lnTo>
                    <a:pt x="364" y="2289"/>
                  </a:lnTo>
                  <a:lnTo>
                    <a:pt x="352" y="2289"/>
                  </a:lnTo>
                  <a:lnTo>
                    <a:pt x="318" y="2464"/>
                  </a:lnTo>
                  <a:lnTo>
                    <a:pt x="0" y="2464"/>
                  </a:lnTo>
                  <a:lnTo>
                    <a:pt x="0" y="0"/>
                  </a:lnTo>
                  <a:close/>
                  <a:moveTo>
                    <a:pt x="747" y="2174"/>
                  </a:moveTo>
                  <a:lnTo>
                    <a:pt x="747" y="2174"/>
                  </a:lnTo>
                  <a:lnTo>
                    <a:pt x="768" y="2173"/>
                  </a:lnTo>
                  <a:lnTo>
                    <a:pt x="789" y="2172"/>
                  </a:lnTo>
                  <a:lnTo>
                    <a:pt x="809" y="2169"/>
                  </a:lnTo>
                  <a:lnTo>
                    <a:pt x="829" y="2165"/>
                  </a:lnTo>
                  <a:lnTo>
                    <a:pt x="849" y="2159"/>
                  </a:lnTo>
                  <a:lnTo>
                    <a:pt x="869" y="2153"/>
                  </a:lnTo>
                  <a:lnTo>
                    <a:pt x="887" y="2145"/>
                  </a:lnTo>
                  <a:lnTo>
                    <a:pt x="906" y="2136"/>
                  </a:lnTo>
                  <a:lnTo>
                    <a:pt x="923" y="2126"/>
                  </a:lnTo>
                  <a:lnTo>
                    <a:pt x="941" y="2115"/>
                  </a:lnTo>
                  <a:lnTo>
                    <a:pt x="958" y="2104"/>
                  </a:lnTo>
                  <a:lnTo>
                    <a:pt x="974" y="2089"/>
                  </a:lnTo>
                  <a:lnTo>
                    <a:pt x="989" y="2075"/>
                  </a:lnTo>
                  <a:lnTo>
                    <a:pt x="1005" y="2060"/>
                  </a:lnTo>
                  <a:lnTo>
                    <a:pt x="1019" y="2043"/>
                  </a:lnTo>
                  <a:lnTo>
                    <a:pt x="1033" y="2024"/>
                  </a:lnTo>
                  <a:lnTo>
                    <a:pt x="1046" y="2006"/>
                  </a:lnTo>
                  <a:lnTo>
                    <a:pt x="1059" y="1984"/>
                  </a:lnTo>
                  <a:lnTo>
                    <a:pt x="1070" y="1963"/>
                  </a:lnTo>
                  <a:lnTo>
                    <a:pt x="1081" y="1940"/>
                  </a:lnTo>
                  <a:lnTo>
                    <a:pt x="1091" y="1918"/>
                  </a:lnTo>
                  <a:lnTo>
                    <a:pt x="1101" y="1892"/>
                  </a:lnTo>
                  <a:lnTo>
                    <a:pt x="1110" y="1867"/>
                  </a:lnTo>
                  <a:lnTo>
                    <a:pt x="1117" y="1840"/>
                  </a:lnTo>
                  <a:lnTo>
                    <a:pt x="1124" y="1811"/>
                  </a:lnTo>
                  <a:lnTo>
                    <a:pt x="1131" y="1783"/>
                  </a:lnTo>
                  <a:lnTo>
                    <a:pt x="1135" y="1752"/>
                  </a:lnTo>
                  <a:lnTo>
                    <a:pt x="1141" y="1721"/>
                  </a:lnTo>
                  <a:lnTo>
                    <a:pt x="1144" y="1688"/>
                  </a:lnTo>
                  <a:lnTo>
                    <a:pt x="1147" y="1655"/>
                  </a:lnTo>
                  <a:lnTo>
                    <a:pt x="1148" y="1620"/>
                  </a:lnTo>
                  <a:lnTo>
                    <a:pt x="1148" y="1584"/>
                  </a:lnTo>
                  <a:lnTo>
                    <a:pt x="1148" y="1584"/>
                  </a:lnTo>
                  <a:lnTo>
                    <a:pt x="1147" y="1522"/>
                  </a:lnTo>
                  <a:lnTo>
                    <a:pt x="1142" y="1462"/>
                  </a:lnTo>
                  <a:lnTo>
                    <a:pt x="1137" y="1407"/>
                  </a:lnTo>
                  <a:lnTo>
                    <a:pt x="1133" y="1380"/>
                  </a:lnTo>
                  <a:lnTo>
                    <a:pt x="1127" y="1355"/>
                  </a:lnTo>
                  <a:lnTo>
                    <a:pt x="1121" y="1331"/>
                  </a:lnTo>
                  <a:lnTo>
                    <a:pt x="1114" y="1306"/>
                  </a:lnTo>
                  <a:lnTo>
                    <a:pt x="1107" y="1284"/>
                  </a:lnTo>
                  <a:lnTo>
                    <a:pt x="1100" y="1261"/>
                  </a:lnTo>
                  <a:lnTo>
                    <a:pt x="1090" y="1241"/>
                  </a:lnTo>
                  <a:lnTo>
                    <a:pt x="1081" y="1221"/>
                  </a:lnTo>
                  <a:lnTo>
                    <a:pt x="1072" y="1201"/>
                  </a:lnTo>
                  <a:lnTo>
                    <a:pt x="1060" y="1184"/>
                  </a:lnTo>
                  <a:lnTo>
                    <a:pt x="1049" y="1167"/>
                  </a:lnTo>
                  <a:lnTo>
                    <a:pt x="1036" y="1150"/>
                  </a:lnTo>
                  <a:lnTo>
                    <a:pt x="1023" y="1136"/>
                  </a:lnTo>
                  <a:lnTo>
                    <a:pt x="1009" y="1122"/>
                  </a:lnTo>
                  <a:lnTo>
                    <a:pt x="993" y="1109"/>
                  </a:lnTo>
                  <a:lnTo>
                    <a:pt x="978" y="1098"/>
                  </a:lnTo>
                  <a:lnTo>
                    <a:pt x="962" y="1087"/>
                  </a:lnTo>
                  <a:lnTo>
                    <a:pt x="945" y="1077"/>
                  </a:lnTo>
                  <a:lnTo>
                    <a:pt x="927" y="1068"/>
                  </a:lnTo>
                  <a:lnTo>
                    <a:pt x="908" y="1061"/>
                  </a:lnTo>
                  <a:lnTo>
                    <a:pt x="888" y="1054"/>
                  </a:lnTo>
                  <a:lnTo>
                    <a:pt x="869" y="1050"/>
                  </a:lnTo>
                  <a:lnTo>
                    <a:pt x="847" y="1045"/>
                  </a:lnTo>
                  <a:lnTo>
                    <a:pt x="825" y="1043"/>
                  </a:lnTo>
                  <a:lnTo>
                    <a:pt x="802" y="1041"/>
                  </a:lnTo>
                  <a:lnTo>
                    <a:pt x="778" y="1040"/>
                  </a:lnTo>
                  <a:lnTo>
                    <a:pt x="778" y="1040"/>
                  </a:lnTo>
                  <a:lnTo>
                    <a:pt x="755" y="1041"/>
                  </a:lnTo>
                  <a:lnTo>
                    <a:pt x="731" y="1043"/>
                  </a:lnTo>
                  <a:lnTo>
                    <a:pt x="708" y="1047"/>
                  </a:lnTo>
                  <a:lnTo>
                    <a:pt x="686" y="1051"/>
                  </a:lnTo>
                  <a:lnTo>
                    <a:pt x="661" y="1058"/>
                  </a:lnTo>
                  <a:lnTo>
                    <a:pt x="639" y="1067"/>
                  </a:lnTo>
                  <a:lnTo>
                    <a:pt x="616" y="1077"/>
                  </a:lnTo>
                  <a:lnTo>
                    <a:pt x="592" y="1088"/>
                  </a:lnTo>
                  <a:lnTo>
                    <a:pt x="569" y="1101"/>
                  </a:lnTo>
                  <a:lnTo>
                    <a:pt x="545" y="1115"/>
                  </a:lnTo>
                  <a:lnTo>
                    <a:pt x="522" y="1131"/>
                  </a:lnTo>
                  <a:lnTo>
                    <a:pt x="498" y="1148"/>
                  </a:lnTo>
                  <a:lnTo>
                    <a:pt x="474" y="1166"/>
                  </a:lnTo>
                  <a:lnTo>
                    <a:pt x="450" y="1186"/>
                  </a:lnTo>
                  <a:lnTo>
                    <a:pt x="426" y="1209"/>
                  </a:lnTo>
                  <a:lnTo>
                    <a:pt x="402" y="1231"/>
                  </a:lnTo>
                  <a:lnTo>
                    <a:pt x="402" y="2031"/>
                  </a:lnTo>
                  <a:lnTo>
                    <a:pt x="402" y="2031"/>
                  </a:lnTo>
                  <a:lnTo>
                    <a:pt x="425" y="2050"/>
                  </a:lnTo>
                  <a:lnTo>
                    <a:pt x="447" y="2067"/>
                  </a:lnTo>
                  <a:lnTo>
                    <a:pt x="470" y="2082"/>
                  </a:lnTo>
                  <a:lnTo>
                    <a:pt x="493" y="2098"/>
                  </a:lnTo>
                  <a:lnTo>
                    <a:pt x="515" y="2111"/>
                  </a:lnTo>
                  <a:lnTo>
                    <a:pt x="538" y="2122"/>
                  </a:lnTo>
                  <a:lnTo>
                    <a:pt x="559" y="2132"/>
                  </a:lnTo>
                  <a:lnTo>
                    <a:pt x="582" y="2142"/>
                  </a:lnTo>
                  <a:lnTo>
                    <a:pt x="603" y="2149"/>
                  </a:lnTo>
                  <a:lnTo>
                    <a:pt x="625" y="2156"/>
                  </a:lnTo>
                  <a:lnTo>
                    <a:pt x="646" y="2162"/>
                  </a:lnTo>
                  <a:lnTo>
                    <a:pt x="667" y="2166"/>
                  </a:lnTo>
                  <a:lnTo>
                    <a:pt x="688" y="2170"/>
                  </a:lnTo>
                  <a:lnTo>
                    <a:pt x="708" y="2172"/>
                  </a:lnTo>
                  <a:lnTo>
                    <a:pt x="728" y="2173"/>
                  </a:lnTo>
                  <a:lnTo>
                    <a:pt x="747" y="2174"/>
                  </a:lnTo>
                  <a:lnTo>
                    <a:pt x="747"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Freeform 8"/>
            <p:cNvSpPr>
              <a:spLocks/>
            </p:cNvSpPr>
            <p:nvPr userDrawn="1"/>
          </p:nvSpPr>
          <p:spPr bwMode="auto">
            <a:xfrm>
              <a:off x="722" y="792"/>
              <a:ext cx="889" cy="760"/>
            </a:xfrm>
            <a:custGeom>
              <a:avLst/>
              <a:gdLst>
                <a:gd name="T0" fmla="*/ 0 w 2668"/>
                <a:gd name="T1" fmla="*/ 0 h 2282"/>
                <a:gd name="T2" fmla="*/ 420 w 2668"/>
                <a:gd name="T3" fmla="*/ 0 h 2282"/>
                <a:gd name="T4" fmla="*/ 615 w 2668"/>
                <a:gd name="T5" fmla="*/ 1151 h 2282"/>
                <a:gd name="T6" fmla="*/ 615 w 2668"/>
                <a:gd name="T7" fmla="*/ 1151 h 2282"/>
                <a:gd name="T8" fmla="*/ 731 w 2668"/>
                <a:gd name="T9" fmla="*/ 1880 h 2282"/>
                <a:gd name="T10" fmla="*/ 744 w 2668"/>
                <a:gd name="T11" fmla="*/ 1880 h 2282"/>
                <a:gd name="T12" fmla="*/ 744 w 2668"/>
                <a:gd name="T13" fmla="*/ 1880 h 2282"/>
                <a:gd name="T14" fmla="*/ 779 w 2668"/>
                <a:gd name="T15" fmla="*/ 1699 h 2282"/>
                <a:gd name="T16" fmla="*/ 816 w 2668"/>
                <a:gd name="T17" fmla="*/ 1516 h 2282"/>
                <a:gd name="T18" fmla="*/ 891 w 2668"/>
                <a:gd name="T19" fmla="*/ 1151 h 2282"/>
                <a:gd name="T20" fmla="*/ 1174 w 2668"/>
                <a:gd name="T21" fmla="*/ 0 h 2282"/>
                <a:gd name="T22" fmla="*/ 1523 w 2668"/>
                <a:gd name="T23" fmla="*/ 0 h 2282"/>
                <a:gd name="T24" fmla="*/ 1805 w 2668"/>
                <a:gd name="T25" fmla="*/ 1151 h 2282"/>
                <a:gd name="T26" fmla="*/ 1805 w 2668"/>
                <a:gd name="T27" fmla="*/ 1151 h 2282"/>
                <a:gd name="T28" fmla="*/ 1880 w 2668"/>
                <a:gd name="T29" fmla="*/ 1513 h 2282"/>
                <a:gd name="T30" fmla="*/ 1955 w 2668"/>
                <a:gd name="T31" fmla="*/ 1880 h 2282"/>
                <a:gd name="T32" fmla="*/ 1970 w 2668"/>
                <a:gd name="T33" fmla="*/ 1880 h 2282"/>
                <a:gd name="T34" fmla="*/ 1970 w 2668"/>
                <a:gd name="T35" fmla="*/ 1880 h 2282"/>
                <a:gd name="T36" fmla="*/ 2025 w 2668"/>
                <a:gd name="T37" fmla="*/ 1514 h 2282"/>
                <a:gd name="T38" fmla="*/ 2053 w 2668"/>
                <a:gd name="T39" fmla="*/ 1331 h 2282"/>
                <a:gd name="T40" fmla="*/ 2082 w 2668"/>
                <a:gd name="T41" fmla="*/ 1151 h 2282"/>
                <a:gd name="T42" fmla="*/ 2276 w 2668"/>
                <a:gd name="T43" fmla="*/ 0 h 2282"/>
                <a:gd name="T44" fmla="*/ 2668 w 2668"/>
                <a:gd name="T45" fmla="*/ 0 h 2282"/>
                <a:gd name="T46" fmla="*/ 2228 w 2668"/>
                <a:gd name="T47" fmla="*/ 2282 h 2282"/>
                <a:gd name="T48" fmla="*/ 1725 w 2668"/>
                <a:gd name="T49" fmla="*/ 2282 h 2282"/>
                <a:gd name="T50" fmla="*/ 1442 w 2668"/>
                <a:gd name="T51" fmla="*/ 1082 h 2282"/>
                <a:gd name="T52" fmla="*/ 1442 w 2668"/>
                <a:gd name="T53" fmla="*/ 1082 h 2282"/>
                <a:gd name="T54" fmla="*/ 1415 w 2668"/>
                <a:gd name="T55" fmla="*/ 949 h 2282"/>
                <a:gd name="T56" fmla="*/ 1389 w 2668"/>
                <a:gd name="T57" fmla="*/ 817 h 2282"/>
                <a:gd name="T58" fmla="*/ 1341 w 2668"/>
                <a:gd name="T59" fmla="*/ 554 h 2282"/>
                <a:gd name="T60" fmla="*/ 1327 w 2668"/>
                <a:gd name="T61" fmla="*/ 554 h 2282"/>
                <a:gd name="T62" fmla="*/ 1327 w 2668"/>
                <a:gd name="T63" fmla="*/ 554 h 2282"/>
                <a:gd name="T64" fmla="*/ 1279 w 2668"/>
                <a:gd name="T65" fmla="*/ 817 h 2282"/>
                <a:gd name="T66" fmla="*/ 1253 w 2668"/>
                <a:gd name="T67" fmla="*/ 949 h 2282"/>
                <a:gd name="T68" fmla="*/ 1226 w 2668"/>
                <a:gd name="T69" fmla="*/ 1082 h 2282"/>
                <a:gd name="T70" fmla="*/ 951 w 2668"/>
                <a:gd name="T71" fmla="*/ 2282 h 2282"/>
                <a:gd name="T72" fmla="*/ 454 w 2668"/>
                <a:gd name="T73" fmla="*/ 2282 h 2282"/>
                <a:gd name="T74" fmla="*/ 0 w 2668"/>
                <a:gd name="T75" fmla="*/ 0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68" h="2282">
                  <a:moveTo>
                    <a:pt x="0" y="0"/>
                  </a:moveTo>
                  <a:lnTo>
                    <a:pt x="420" y="0"/>
                  </a:lnTo>
                  <a:lnTo>
                    <a:pt x="615" y="1151"/>
                  </a:lnTo>
                  <a:lnTo>
                    <a:pt x="615" y="1151"/>
                  </a:lnTo>
                  <a:lnTo>
                    <a:pt x="731" y="1880"/>
                  </a:lnTo>
                  <a:lnTo>
                    <a:pt x="744" y="1880"/>
                  </a:lnTo>
                  <a:lnTo>
                    <a:pt x="744" y="1880"/>
                  </a:lnTo>
                  <a:lnTo>
                    <a:pt x="779" y="1699"/>
                  </a:lnTo>
                  <a:lnTo>
                    <a:pt x="816" y="1516"/>
                  </a:lnTo>
                  <a:lnTo>
                    <a:pt x="891" y="1151"/>
                  </a:lnTo>
                  <a:lnTo>
                    <a:pt x="1174" y="0"/>
                  </a:lnTo>
                  <a:lnTo>
                    <a:pt x="1523" y="0"/>
                  </a:lnTo>
                  <a:lnTo>
                    <a:pt x="1805" y="1151"/>
                  </a:lnTo>
                  <a:lnTo>
                    <a:pt x="1805" y="1151"/>
                  </a:lnTo>
                  <a:lnTo>
                    <a:pt x="1880" y="1513"/>
                  </a:lnTo>
                  <a:lnTo>
                    <a:pt x="1955" y="1880"/>
                  </a:lnTo>
                  <a:lnTo>
                    <a:pt x="1970" y="1880"/>
                  </a:lnTo>
                  <a:lnTo>
                    <a:pt x="1970" y="1880"/>
                  </a:lnTo>
                  <a:lnTo>
                    <a:pt x="2025" y="1514"/>
                  </a:lnTo>
                  <a:lnTo>
                    <a:pt x="2053" y="1331"/>
                  </a:lnTo>
                  <a:lnTo>
                    <a:pt x="2082" y="1151"/>
                  </a:lnTo>
                  <a:lnTo>
                    <a:pt x="2276" y="0"/>
                  </a:lnTo>
                  <a:lnTo>
                    <a:pt x="2668" y="0"/>
                  </a:lnTo>
                  <a:lnTo>
                    <a:pt x="2228" y="2282"/>
                  </a:lnTo>
                  <a:lnTo>
                    <a:pt x="1725" y="2282"/>
                  </a:lnTo>
                  <a:lnTo>
                    <a:pt x="1442" y="1082"/>
                  </a:lnTo>
                  <a:lnTo>
                    <a:pt x="1442" y="1082"/>
                  </a:lnTo>
                  <a:lnTo>
                    <a:pt x="1415" y="949"/>
                  </a:lnTo>
                  <a:lnTo>
                    <a:pt x="1389" y="817"/>
                  </a:lnTo>
                  <a:lnTo>
                    <a:pt x="1341" y="554"/>
                  </a:lnTo>
                  <a:lnTo>
                    <a:pt x="1327" y="554"/>
                  </a:lnTo>
                  <a:lnTo>
                    <a:pt x="1327" y="554"/>
                  </a:lnTo>
                  <a:lnTo>
                    <a:pt x="1279" y="817"/>
                  </a:lnTo>
                  <a:lnTo>
                    <a:pt x="1253" y="949"/>
                  </a:lnTo>
                  <a:lnTo>
                    <a:pt x="1226" y="1082"/>
                  </a:lnTo>
                  <a:lnTo>
                    <a:pt x="951" y="2282"/>
                  </a:lnTo>
                  <a:lnTo>
                    <a:pt x="454" y="228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Freeform 9"/>
            <p:cNvSpPr>
              <a:spLocks noEditPoints="1"/>
            </p:cNvSpPr>
            <p:nvPr userDrawn="1"/>
          </p:nvSpPr>
          <p:spPr bwMode="auto">
            <a:xfrm>
              <a:off x="1645" y="967"/>
              <a:ext cx="544" cy="599"/>
            </a:xfrm>
            <a:custGeom>
              <a:avLst/>
              <a:gdLst>
                <a:gd name="T0" fmla="*/ 932 w 1630"/>
                <a:gd name="T1" fmla="*/ 8 h 1797"/>
                <a:gd name="T2" fmla="*/ 1122 w 1630"/>
                <a:gd name="T3" fmla="*/ 61 h 1797"/>
                <a:gd name="T4" fmla="*/ 1292 w 1630"/>
                <a:gd name="T5" fmla="*/ 157 h 1797"/>
                <a:gd name="T6" fmla="*/ 1437 w 1630"/>
                <a:gd name="T7" fmla="*/ 296 h 1797"/>
                <a:gd name="T8" fmla="*/ 1546 w 1630"/>
                <a:gd name="T9" fmla="*/ 478 h 1797"/>
                <a:gd name="T10" fmla="*/ 1613 w 1630"/>
                <a:gd name="T11" fmla="*/ 698 h 1797"/>
                <a:gd name="T12" fmla="*/ 1630 w 1630"/>
                <a:gd name="T13" fmla="*/ 901 h 1797"/>
                <a:gd name="T14" fmla="*/ 1603 w 1630"/>
                <a:gd name="T15" fmla="*/ 1149 h 1797"/>
                <a:gd name="T16" fmla="*/ 1526 w 1630"/>
                <a:gd name="T17" fmla="*/ 1360 h 1797"/>
                <a:gd name="T18" fmla="*/ 1410 w 1630"/>
                <a:gd name="T19" fmla="*/ 1533 h 1797"/>
                <a:gd name="T20" fmla="*/ 1260 w 1630"/>
                <a:gd name="T21" fmla="*/ 1664 h 1797"/>
                <a:gd name="T22" fmla="*/ 1085 w 1630"/>
                <a:gd name="T23" fmla="*/ 1752 h 1797"/>
                <a:gd name="T24" fmla="*/ 894 w 1630"/>
                <a:gd name="T25" fmla="*/ 1794 h 1797"/>
                <a:gd name="T26" fmla="*/ 733 w 1630"/>
                <a:gd name="T27" fmla="*/ 1794 h 1797"/>
                <a:gd name="T28" fmla="*/ 543 w 1630"/>
                <a:gd name="T29" fmla="*/ 1752 h 1797"/>
                <a:gd name="T30" fmla="*/ 369 w 1630"/>
                <a:gd name="T31" fmla="*/ 1664 h 1797"/>
                <a:gd name="T32" fmla="*/ 220 w 1630"/>
                <a:gd name="T33" fmla="*/ 1533 h 1797"/>
                <a:gd name="T34" fmla="*/ 103 w 1630"/>
                <a:gd name="T35" fmla="*/ 1360 h 1797"/>
                <a:gd name="T36" fmla="*/ 27 w 1630"/>
                <a:gd name="T37" fmla="*/ 1149 h 1797"/>
                <a:gd name="T38" fmla="*/ 0 w 1630"/>
                <a:gd name="T39" fmla="*/ 901 h 1797"/>
                <a:gd name="T40" fmla="*/ 17 w 1630"/>
                <a:gd name="T41" fmla="*/ 698 h 1797"/>
                <a:gd name="T42" fmla="*/ 83 w 1630"/>
                <a:gd name="T43" fmla="*/ 478 h 1797"/>
                <a:gd name="T44" fmla="*/ 193 w 1630"/>
                <a:gd name="T45" fmla="*/ 296 h 1797"/>
                <a:gd name="T46" fmla="*/ 336 w 1630"/>
                <a:gd name="T47" fmla="*/ 157 h 1797"/>
                <a:gd name="T48" fmla="*/ 506 w 1630"/>
                <a:gd name="T49" fmla="*/ 61 h 1797"/>
                <a:gd name="T50" fmla="*/ 695 w 1630"/>
                <a:gd name="T51" fmla="*/ 8 h 1797"/>
                <a:gd name="T52" fmla="*/ 813 w 1630"/>
                <a:gd name="T53" fmla="*/ 1469 h 1797"/>
                <a:gd name="T54" fmla="*/ 902 w 1630"/>
                <a:gd name="T55" fmla="*/ 1459 h 1797"/>
                <a:gd name="T56" fmla="*/ 1000 w 1630"/>
                <a:gd name="T57" fmla="*/ 1418 h 1797"/>
                <a:gd name="T58" fmla="*/ 1082 w 1630"/>
                <a:gd name="T59" fmla="*/ 1349 h 1797"/>
                <a:gd name="T60" fmla="*/ 1146 w 1630"/>
                <a:gd name="T61" fmla="*/ 1252 h 1797"/>
                <a:gd name="T62" fmla="*/ 1190 w 1630"/>
                <a:gd name="T63" fmla="*/ 1133 h 1797"/>
                <a:gd name="T64" fmla="*/ 1214 w 1630"/>
                <a:gd name="T65" fmla="*/ 994 h 1797"/>
                <a:gd name="T66" fmla="*/ 1217 w 1630"/>
                <a:gd name="T67" fmla="*/ 869 h 1797"/>
                <a:gd name="T68" fmla="*/ 1201 w 1630"/>
                <a:gd name="T69" fmla="*/ 719 h 1797"/>
                <a:gd name="T70" fmla="*/ 1166 w 1630"/>
                <a:gd name="T71" fmla="*/ 591 h 1797"/>
                <a:gd name="T72" fmla="*/ 1109 w 1630"/>
                <a:gd name="T73" fmla="*/ 485 h 1797"/>
                <a:gd name="T74" fmla="*/ 1035 w 1630"/>
                <a:gd name="T75" fmla="*/ 404 h 1797"/>
                <a:gd name="T76" fmla="*/ 943 w 1630"/>
                <a:gd name="T77" fmla="*/ 352 h 1797"/>
                <a:gd name="T78" fmla="*/ 837 w 1630"/>
                <a:gd name="T79" fmla="*/ 329 h 1797"/>
                <a:gd name="T80" fmla="*/ 745 w 1630"/>
                <a:gd name="T81" fmla="*/ 335 h 1797"/>
                <a:gd name="T82" fmla="*/ 644 w 1630"/>
                <a:gd name="T83" fmla="*/ 369 h 1797"/>
                <a:gd name="T84" fmla="*/ 560 w 1630"/>
                <a:gd name="T85" fmla="*/ 434 h 1797"/>
                <a:gd name="T86" fmla="*/ 493 w 1630"/>
                <a:gd name="T87" fmla="*/ 525 h 1797"/>
                <a:gd name="T88" fmla="*/ 447 w 1630"/>
                <a:gd name="T89" fmla="*/ 640 h 1797"/>
                <a:gd name="T90" fmla="*/ 418 w 1630"/>
                <a:gd name="T91" fmla="*/ 777 h 1797"/>
                <a:gd name="T92" fmla="*/ 411 w 1630"/>
                <a:gd name="T93" fmla="*/ 901 h 1797"/>
                <a:gd name="T94" fmla="*/ 423 w 1630"/>
                <a:gd name="T95" fmla="*/ 1052 h 1797"/>
                <a:gd name="T96" fmla="*/ 454 w 1630"/>
                <a:gd name="T97" fmla="*/ 1184 h 1797"/>
                <a:gd name="T98" fmla="*/ 506 w 1630"/>
                <a:gd name="T99" fmla="*/ 1293 h 1797"/>
                <a:gd name="T100" fmla="*/ 576 w 1630"/>
                <a:gd name="T101" fmla="*/ 1380 h 1797"/>
                <a:gd name="T102" fmla="*/ 664 w 1630"/>
                <a:gd name="T103" fmla="*/ 1438 h 1797"/>
                <a:gd name="T104" fmla="*/ 767 w 1630"/>
                <a:gd name="T105" fmla="*/ 1466 h 1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30" h="1797">
                  <a:moveTo>
                    <a:pt x="813" y="0"/>
                  </a:moveTo>
                  <a:lnTo>
                    <a:pt x="813" y="0"/>
                  </a:lnTo>
                  <a:lnTo>
                    <a:pt x="854" y="1"/>
                  </a:lnTo>
                  <a:lnTo>
                    <a:pt x="894" y="4"/>
                  </a:lnTo>
                  <a:lnTo>
                    <a:pt x="932" y="8"/>
                  </a:lnTo>
                  <a:lnTo>
                    <a:pt x="972" y="15"/>
                  </a:lnTo>
                  <a:lnTo>
                    <a:pt x="1010" y="24"/>
                  </a:lnTo>
                  <a:lnTo>
                    <a:pt x="1048" y="34"/>
                  </a:lnTo>
                  <a:lnTo>
                    <a:pt x="1085" y="47"/>
                  </a:lnTo>
                  <a:lnTo>
                    <a:pt x="1122" y="61"/>
                  </a:lnTo>
                  <a:lnTo>
                    <a:pt x="1157" y="76"/>
                  </a:lnTo>
                  <a:lnTo>
                    <a:pt x="1193" y="93"/>
                  </a:lnTo>
                  <a:lnTo>
                    <a:pt x="1227" y="113"/>
                  </a:lnTo>
                  <a:lnTo>
                    <a:pt x="1260" y="135"/>
                  </a:lnTo>
                  <a:lnTo>
                    <a:pt x="1292" y="157"/>
                  </a:lnTo>
                  <a:lnTo>
                    <a:pt x="1324" y="181"/>
                  </a:lnTo>
                  <a:lnTo>
                    <a:pt x="1353" y="208"/>
                  </a:lnTo>
                  <a:lnTo>
                    <a:pt x="1383" y="235"/>
                  </a:lnTo>
                  <a:lnTo>
                    <a:pt x="1410" y="265"/>
                  </a:lnTo>
                  <a:lnTo>
                    <a:pt x="1437" y="296"/>
                  </a:lnTo>
                  <a:lnTo>
                    <a:pt x="1461" y="330"/>
                  </a:lnTo>
                  <a:lnTo>
                    <a:pt x="1485" y="364"/>
                  </a:lnTo>
                  <a:lnTo>
                    <a:pt x="1507" y="400"/>
                  </a:lnTo>
                  <a:lnTo>
                    <a:pt x="1526" y="438"/>
                  </a:lnTo>
                  <a:lnTo>
                    <a:pt x="1546" y="478"/>
                  </a:lnTo>
                  <a:lnTo>
                    <a:pt x="1563" y="519"/>
                  </a:lnTo>
                  <a:lnTo>
                    <a:pt x="1577" y="562"/>
                  </a:lnTo>
                  <a:lnTo>
                    <a:pt x="1592" y="605"/>
                  </a:lnTo>
                  <a:lnTo>
                    <a:pt x="1603" y="651"/>
                  </a:lnTo>
                  <a:lnTo>
                    <a:pt x="1613" y="698"/>
                  </a:lnTo>
                  <a:lnTo>
                    <a:pt x="1620" y="746"/>
                  </a:lnTo>
                  <a:lnTo>
                    <a:pt x="1626" y="796"/>
                  </a:lnTo>
                  <a:lnTo>
                    <a:pt x="1629" y="848"/>
                  </a:lnTo>
                  <a:lnTo>
                    <a:pt x="1630" y="901"/>
                  </a:lnTo>
                  <a:lnTo>
                    <a:pt x="1630" y="901"/>
                  </a:lnTo>
                  <a:lnTo>
                    <a:pt x="1629" y="953"/>
                  </a:lnTo>
                  <a:lnTo>
                    <a:pt x="1626" y="1004"/>
                  </a:lnTo>
                  <a:lnTo>
                    <a:pt x="1620" y="1054"/>
                  </a:lnTo>
                  <a:lnTo>
                    <a:pt x="1613" y="1102"/>
                  </a:lnTo>
                  <a:lnTo>
                    <a:pt x="1603" y="1149"/>
                  </a:lnTo>
                  <a:lnTo>
                    <a:pt x="1592" y="1194"/>
                  </a:lnTo>
                  <a:lnTo>
                    <a:pt x="1577" y="1238"/>
                  </a:lnTo>
                  <a:lnTo>
                    <a:pt x="1563" y="1281"/>
                  </a:lnTo>
                  <a:lnTo>
                    <a:pt x="1546" y="1322"/>
                  </a:lnTo>
                  <a:lnTo>
                    <a:pt x="1526" y="1360"/>
                  </a:lnTo>
                  <a:lnTo>
                    <a:pt x="1507" y="1398"/>
                  </a:lnTo>
                  <a:lnTo>
                    <a:pt x="1485" y="1434"/>
                  </a:lnTo>
                  <a:lnTo>
                    <a:pt x="1461" y="1469"/>
                  </a:lnTo>
                  <a:lnTo>
                    <a:pt x="1437" y="1502"/>
                  </a:lnTo>
                  <a:lnTo>
                    <a:pt x="1410" y="1533"/>
                  </a:lnTo>
                  <a:lnTo>
                    <a:pt x="1383" y="1563"/>
                  </a:lnTo>
                  <a:lnTo>
                    <a:pt x="1353" y="1590"/>
                  </a:lnTo>
                  <a:lnTo>
                    <a:pt x="1324" y="1617"/>
                  </a:lnTo>
                  <a:lnTo>
                    <a:pt x="1292" y="1641"/>
                  </a:lnTo>
                  <a:lnTo>
                    <a:pt x="1260" y="1664"/>
                  </a:lnTo>
                  <a:lnTo>
                    <a:pt x="1227" y="1685"/>
                  </a:lnTo>
                  <a:lnTo>
                    <a:pt x="1193" y="1703"/>
                  </a:lnTo>
                  <a:lnTo>
                    <a:pt x="1157" y="1722"/>
                  </a:lnTo>
                  <a:lnTo>
                    <a:pt x="1122" y="1737"/>
                  </a:lnTo>
                  <a:lnTo>
                    <a:pt x="1085" y="1752"/>
                  </a:lnTo>
                  <a:lnTo>
                    <a:pt x="1048" y="1763"/>
                  </a:lnTo>
                  <a:lnTo>
                    <a:pt x="1010" y="1774"/>
                  </a:lnTo>
                  <a:lnTo>
                    <a:pt x="972" y="1783"/>
                  </a:lnTo>
                  <a:lnTo>
                    <a:pt x="932" y="1788"/>
                  </a:lnTo>
                  <a:lnTo>
                    <a:pt x="894" y="1794"/>
                  </a:lnTo>
                  <a:lnTo>
                    <a:pt x="854" y="1797"/>
                  </a:lnTo>
                  <a:lnTo>
                    <a:pt x="813" y="1797"/>
                  </a:lnTo>
                  <a:lnTo>
                    <a:pt x="813" y="1797"/>
                  </a:lnTo>
                  <a:lnTo>
                    <a:pt x="773" y="1797"/>
                  </a:lnTo>
                  <a:lnTo>
                    <a:pt x="733" y="1794"/>
                  </a:lnTo>
                  <a:lnTo>
                    <a:pt x="695" y="1788"/>
                  </a:lnTo>
                  <a:lnTo>
                    <a:pt x="655" y="1783"/>
                  </a:lnTo>
                  <a:lnTo>
                    <a:pt x="617" y="1774"/>
                  </a:lnTo>
                  <a:lnTo>
                    <a:pt x="580" y="1763"/>
                  </a:lnTo>
                  <a:lnTo>
                    <a:pt x="543" y="1752"/>
                  </a:lnTo>
                  <a:lnTo>
                    <a:pt x="506" y="1737"/>
                  </a:lnTo>
                  <a:lnTo>
                    <a:pt x="471" y="1722"/>
                  </a:lnTo>
                  <a:lnTo>
                    <a:pt x="435" y="1703"/>
                  </a:lnTo>
                  <a:lnTo>
                    <a:pt x="401" y="1685"/>
                  </a:lnTo>
                  <a:lnTo>
                    <a:pt x="369" y="1664"/>
                  </a:lnTo>
                  <a:lnTo>
                    <a:pt x="336" y="1641"/>
                  </a:lnTo>
                  <a:lnTo>
                    <a:pt x="305" y="1617"/>
                  </a:lnTo>
                  <a:lnTo>
                    <a:pt x="275" y="1590"/>
                  </a:lnTo>
                  <a:lnTo>
                    <a:pt x="247" y="1563"/>
                  </a:lnTo>
                  <a:lnTo>
                    <a:pt x="220" y="1533"/>
                  </a:lnTo>
                  <a:lnTo>
                    <a:pt x="193" y="1502"/>
                  </a:lnTo>
                  <a:lnTo>
                    <a:pt x="169" y="1469"/>
                  </a:lnTo>
                  <a:lnTo>
                    <a:pt x="144" y="1434"/>
                  </a:lnTo>
                  <a:lnTo>
                    <a:pt x="123" y="1398"/>
                  </a:lnTo>
                  <a:lnTo>
                    <a:pt x="103" y="1360"/>
                  </a:lnTo>
                  <a:lnTo>
                    <a:pt x="83" y="1322"/>
                  </a:lnTo>
                  <a:lnTo>
                    <a:pt x="66" y="1281"/>
                  </a:lnTo>
                  <a:lnTo>
                    <a:pt x="52" y="1238"/>
                  </a:lnTo>
                  <a:lnTo>
                    <a:pt x="38" y="1194"/>
                  </a:lnTo>
                  <a:lnTo>
                    <a:pt x="27" y="1149"/>
                  </a:lnTo>
                  <a:lnTo>
                    <a:pt x="17" y="1102"/>
                  </a:lnTo>
                  <a:lnTo>
                    <a:pt x="10" y="1054"/>
                  </a:lnTo>
                  <a:lnTo>
                    <a:pt x="4" y="1004"/>
                  </a:lnTo>
                  <a:lnTo>
                    <a:pt x="1" y="953"/>
                  </a:lnTo>
                  <a:lnTo>
                    <a:pt x="0" y="901"/>
                  </a:lnTo>
                  <a:lnTo>
                    <a:pt x="0" y="901"/>
                  </a:lnTo>
                  <a:lnTo>
                    <a:pt x="1" y="848"/>
                  </a:lnTo>
                  <a:lnTo>
                    <a:pt x="4" y="796"/>
                  </a:lnTo>
                  <a:lnTo>
                    <a:pt x="10" y="746"/>
                  </a:lnTo>
                  <a:lnTo>
                    <a:pt x="17" y="698"/>
                  </a:lnTo>
                  <a:lnTo>
                    <a:pt x="27" y="651"/>
                  </a:lnTo>
                  <a:lnTo>
                    <a:pt x="38" y="605"/>
                  </a:lnTo>
                  <a:lnTo>
                    <a:pt x="52" y="562"/>
                  </a:lnTo>
                  <a:lnTo>
                    <a:pt x="66" y="519"/>
                  </a:lnTo>
                  <a:lnTo>
                    <a:pt x="83" y="478"/>
                  </a:lnTo>
                  <a:lnTo>
                    <a:pt x="103" y="438"/>
                  </a:lnTo>
                  <a:lnTo>
                    <a:pt x="123" y="400"/>
                  </a:lnTo>
                  <a:lnTo>
                    <a:pt x="144" y="364"/>
                  </a:lnTo>
                  <a:lnTo>
                    <a:pt x="169" y="330"/>
                  </a:lnTo>
                  <a:lnTo>
                    <a:pt x="193" y="296"/>
                  </a:lnTo>
                  <a:lnTo>
                    <a:pt x="220" y="265"/>
                  </a:lnTo>
                  <a:lnTo>
                    <a:pt x="247" y="235"/>
                  </a:lnTo>
                  <a:lnTo>
                    <a:pt x="275" y="208"/>
                  </a:lnTo>
                  <a:lnTo>
                    <a:pt x="305" y="181"/>
                  </a:lnTo>
                  <a:lnTo>
                    <a:pt x="336" y="157"/>
                  </a:lnTo>
                  <a:lnTo>
                    <a:pt x="369" y="135"/>
                  </a:lnTo>
                  <a:lnTo>
                    <a:pt x="401" y="113"/>
                  </a:lnTo>
                  <a:lnTo>
                    <a:pt x="435" y="93"/>
                  </a:lnTo>
                  <a:lnTo>
                    <a:pt x="471" y="76"/>
                  </a:lnTo>
                  <a:lnTo>
                    <a:pt x="506" y="61"/>
                  </a:lnTo>
                  <a:lnTo>
                    <a:pt x="543" y="47"/>
                  </a:lnTo>
                  <a:lnTo>
                    <a:pt x="580" y="34"/>
                  </a:lnTo>
                  <a:lnTo>
                    <a:pt x="617" y="24"/>
                  </a:lnTo>
                  <a:lnTo>
                    <a:pt x="655" y="15"/>
                  </a:lnTo>
                  <a:lnTo>
                    <a:pt x="695" y="8"/>
                  </a:lnTo>
                  <a:lnTo>
                    <a:pt x="733" y="4"/>
                  </a:lnTo>
                  <a:lnTo>
                    <a:pt x="773" y="1"/>
                  </a:lnTo>
                  <a:lnTo>
                    <a:pt x="813" y="0"/>
                  </a:lnTo>
                  <a:lnTo>
                    <a:pt x="813" y="0"/>
                  </a:lnTo>
                  <a:close/>
                  <a:moveTo>
                    <a:pt x="813" y="1469"/>
                  </a:moveTo>
                  <a:lnTo>
                    <a:pt x="813" y="1469"/>
                  </a:lnTo>
                  <a:lnTo>
                    <a:pt x="837" y="1469"/>
                  </a:lnTo>
                  <a:lnTo>
                    <a:pt x="860" y="1466"/>
                  </a:lnTo>
                  <a:lnTo>
                    <a:pt x="881" y="1464"/>
                  </a:lnTo>
                  <a:lnTo>
                    <a:pt x="902" y="1459"/>
                  </a:lnTo>
                  <a:lnTo>
                    <a:pt x="923" y="1454"/>
                  </a:lnTo>
                  <a:lnTo>
                    <a:pt x="943" y="1447"/>
                  </a:lnTo>
                  <a:lnTo>
                    <a:pt x="963" y="1438"/>
                  </a:lnTo>
                  <a:lnTo>
                    <a:pt x="983" y="1428"/>
                  </a:lnTo>
                  <a:lnTo>
                    <a:pt x="1000" y="1418"/>
                  </a:lnTo>
                  <a:lnTo>
                    <a:pt x="1018" y="1407"/>
                  </a:lnTo>
                  <a:lnTo>
                    <a:pt x="1035" y="1394"/>
                  </a:lnTo>
                  <a:lnTo>
                    <a:pt x="1051" y="1380"/>
                  </a:lnTo>
                  <a:lnTo>
                    <a:pt x="1067" y="1364"/>
                  </a:lnTo>
                  <a:lnTo>
                    <a:pt x="1082" y="1349"/>
                  </a:lnTo>
                  <a:lnTo>
                    <a:pt x="1096" y="1332"/>
                  </a:lnTo>
                  <a:lnTo>
                    <a:pt x="1109" y="1313"/>
                  </a:lnTo>
                  <a:lnTo>
                    <a:pt x="1122" y="1293"/>
                  </a:lnTo>
                  <a:lnTo>
                    <a:pt x="1135" y="1274"/>
                  </a:lnTo>
                  <a:lnTo>
                    <a:pt x="1146" y="1252"/>
                  </a:lnTo>
                  <a:lnTo>
                    <a:pt x="1156" y="1231"/>
                  </a:lnTo>
                  <a:lnTo>
                    <a:pt x="1166" y="1208"/>
                  </a:lnTo>
                  <a:lnTo>
                    <a:pt x="1175" y="1184"/>
                  </a:lnTo>
                  <a:lnTo>
                    <a:pt x="1183" y="1159"/>
                  </a:lnTo>
                  <a:lnTo>
                    <a:pt x="1190" y="1133"/>
                  </a:lnTo>
                  <a:lnTo>
                    <a:pt x="1196" y="1108"/>
                  </a:lnTo>
                  <a:lnTo>
                    <a:pt x="1201" y="1081"/>
                  </a:lnTo>
                  <a:lnTo>
                    <a:pt x="1207" y="1052"/>
                  </a:lnTo>
                  <a:lnTo>
                    <a:pt x="1211" y="1024"/>
                  </a:lnTo>
                  <a:lnTo>
                    <a:pt x="1214" y="994"/>
                  </a:lnTo>
                  <a:lnTo>
                    <a:pt x="1216" y="963"/>
                  </a:lnTo>
                  <a:lnTo>
                    <a:pt x="1217" y="932"/>
                  </a:lnTo>
                  <a:lnTo>
                    <a:pt x="1219" y="901"/>
                  </a:lnTo>
                  <a:lnTo>
                    <a:pt x="1219" y="901"/>
                  </a:lnTo>
                  <a:lnTo>
                    <a:pt x="1217" y="869"/>
                  </a:lnTo>
                  <a:lnTo>
                    <a:pt x="1216" y="837"/>
                  </a:lnTo>
                  <a:lnTo>
                    <a:pt x="1214" y="807"/>
                  </a:lnTo>
                  <a:lnTo>
                    <a:pt x="1211" y="777"/>
                  </a:lnTo>
                  <a:lnTo>
                    <a:pt x="1207" y="747"/>
                  </a:lnTo>
                  <a:lnTo>
                    <a:pt x="1201" y="719"/>
                  </a:lnTo>
                  <a:lnTo>
                    <a:pt x="1196" y="692"/>
                  </a:lnTo>
                  <a:lnTo>
                    <a:pt x="1190" y="665"/>
                  </a:lnTo>
                  <a:lnTo>
                    <a:pt x="1183" y="640"/>
                  </a:lnTo>
                  <a:lnTo>
                    <a:pt x="1175" y="615"/>
                  </a:lnTo>
                  <a:lnTo>
                    <a:pt x="1166" y="591"/>
                  </a:lnTo>
                  <a:lnTo>
                    <a:pt x="1156" y="567"/>
                  </a:lnTo>
                  <a:lnTo>
                    <a:pt x="1146" y="546"/>
                  </a:lnTo>
                  <a:lnTo>
                    <a:pt x="1135" y="525"/>
                  </a:lnTo>
                  <a:lnTo>
                    <a:pt x="1122" y="505"/>
                  </a:lnTo>
                  <a:lnTo>
                    <a:pt x="1109" y="485"/>
                  </a:lnTo>
                  <a:lnTo>
                    <a:pt x="1096" y="466"/>
                  </a:lnTo>
                  <a:lnTo>
                    <a:pt x="1082" y="449"/>
                  </a:lnTo>
                  <a:lnTo>
                    <a:pt x="1067" y="434"/>
                  </a:lnTo>
                  <a:lnTo>
                    <a:pt x="1051" y="418"/>
                  </a:lnTo>
                  <a:lnTo>
                    <a:pt x="1035" y="404"/>
                  </a:lnTo>
                  <a:lnTo>
                    <a:pt x="1018" y="391"/>
                  </a:lnTo>
                  <a:lnTo>
                    <a:pt x="1000" y="380"/>
                  </a:lnTo>
                  <a:lnTo>
                    <a:pt x="983" y="369"/>
                  </a:lnTo>
                  <a:lnTo>
                    <a:pt x="963" y="360"/>
                  </a:lnTo>
                  <a:lnTo>
                    <a:pt x="943" y="352"/>
                  </a:lnTo>
                  <a:lnTo>
                    <a:pt x="923" y="344"/>
                  </a:lnTo>
                  <a:lnTo>
                    <a:pt x="902" y="339"/>
                  </a:lnTo>
                  <a:lnTo>
                    <a:pt x="881" y="335"/>
                  </a:lnTo>
                  <a:lnTo>
                    <a:pt x="860" y="330"/>
                  </a:lnTo>
                  <a:lnTo>
                    <a:pt x="837" y="329"/>
                  </a:lnTo>
                  <a:lnTo>
                    <a:pt x="813" y="329"/>
                  </a:lnTo>
                  <a:lnTo>
                    <a:pt x="813" y="329"/>
                  </a:lnTo>
                  <a:lnTo>
                    <a:pt x="790" y="329"/>
                  </a:lnTo>
                  <a:lnTo>
                    <a:pt x="767" y="330"/>
                  </a:lnTo>
                  <a:lnTo>
                    <a:pt x="745" y="335"/>
                  </a:lnTo>
                  <a:lnTo>
                    <a:pt x="723" y="339"/>
                  </a:lnTo>
                  <a:lnTo>
                    <a:pt x="703" y="344"/>
                  </a:lnTo>
                  <a:lnTo>
                    <a:pt x="682" y="352"/>
                  </a:lnTo>
                  <a:lnTo>
                    <a:pt x="664" y="360"/>
                  </a:lnTo>
                  <a:lnTo>
                    <a:pt x="644" y="369"/>
                  </a:lnTo>
                  <a:lnTo>
                    <a:pt x="627" y="380"/>
                  </a:lnTo>
                  <a:lnTo>
                    <a:pt x="608" y="391"/>
                  </a:lnTo>
                  <a:lnTo>
                    <a:pt x="591" y="404"/>
                  </a:lnTo>
                  <a:lnTo>
                    <a:pt x="576" y="418"/>
                  </a:lnTo>
                  <a:lnTo>
                    <a:pt x="560" y="434"/>
                  </a:lnTo>
                  <a:lnTo>
                    <a:pt x="546" y="449"/>
                  </a:lnTo>
                  <a:lnTo>
                    <a:pt x="532" y="466"/>
                  </a:lnTo>
                  <a:lnTo>
                    <a:pt x="518" y="485"/>
                  </a:lnTo>
                  <a:lnTo>
                    <a:pt x="506" y="505"/>
                  </a:lnTo>
                  <a:lnTo>
                    <a:pt x="493" y="525"/>
                  </a:lnTo>
                  <a:lnTo>
                    <a:pt x="482" y="546"/>
                  </a:lnTo>
                  <a:lnTo>
                    <a:pt x="472" y="567"/>
                  </a:lnTo>
                  <a:lnTo>
                    <a:pt x="462" y="591"/>
                  </a:lnTo>
                  <a:lnTo>
                    <a:pt x="454" y="615"/>
                  </a:lnTo>
                  <a:lnTo>
                    <a:pt x="447" y="640"/>
                  </a:lnTo>
                  <a:lnTo>
                    <a:pt x="440" y="665"/>
                  </a:lnTo>
                  <a:lnTo>
                    <a:pt x="432" y="692"/>
                  </a:lnTo>
                  <a:lnTo>
                    <a:pt x="427" y="719"/>
                  </a:lnTo>
                  <a:lnTo>
                    <a:pt x="423" y="747"/>
                  </a:lnTo>
                  <a:lnTo>
                    <a:pt x="418" y="777"/>
                  </a:lnTo>
                  <a:lnTo>
                    <a:pt x="415" y="807"/>
                  </a:lnTo>
                  <a:lnTo>
                    <a:pt x="414" y="837"/>
                  </a:lnTo>
                  <a:lnTo>
                    <a:pt x="413" y="869"/>
                  </a:lnTo>
                  <a:lnTo>
                    <a:pt x="411" y="901"/>
                  </a:lnTo>
                  <a:lnTo>
                    <a:pt x="411" y="901"/>
                  </a:lnTo>
                  <a:lnTo>
                    <a:pt x="413" y="932"/>
                  </a:lnTo>
                  <a:lnTo>
                    <a:pt x="414" y="963"/>
                  </a:lnTo>
                  <a:lnTo>
                    <a:pt x="415" y="994"/>
                  </a:lnTo>
                  <a:lnTo>
                    <a:pt x="418" y="1024"/>
                  </a:lnTo>
                  <a:lnTo>
                    <a:pt x="423" y="1052"/>
                  </a:lnTo>
                  <a:lnTo>
                    <a:pt x="427" y="1081"/>
                  </a:lnTo>
                  <a:lnTo>
                    <a:pt x="432" y="1108"/>
                  </a:lnTo>
                  <a:lnTo>
                    <a:pt x="440" y="1133"/>
                  </a:lnTo>
                  <a:lnTo>
                    <a:pt x="447" y="1159"/>
                  </a:lnTo>
                  <a:lnTo>
                    <a:pt x="454" y="1184"/>
                  </a:lnTo>
                  <a:lnTo>
                    <a:pt x="462" y="1208"/>
                  </a:lnTo>
                  <a:lnTo>
                    <a:pt x="472" y="1231"/>
                  </a:lnTo>
                  <a:lnTo>
                    <a:pt x="482" y="1252"/>
                  </a:lnTo>
                  <a:lnTo>
                    <a:pt x="493" y="1274"/>
                  </a:lnTo>
                  <a:lnTo>
                    <a:pt x="506" y="1293"/>
                  </a:lnTo>
                  <a:lnTo>
                    <a:pt x="518" y="1313"/>
                  </a:lnTo>
                  <a:lnTo>
                    <a:pt x="532" y="1332"/>
                  </a:lnTo>
                  <a:lnTo>
                    <a:pt x="546" y="1349"/>
                  </a:lnTo>
                  <a:lnTo>
                    <a:pt x="560" y="1364"/>
                  </a:lnTo>
                  <a:lnTo>
                    <a:pt x="576" y="1380"/>
                  </a:lnTo>
                  <a:lnTo>
                    <a:pt x="591" y="1394"/>
                  </a:lnTo>
                  <a:lnTo>
                    <a:pt x="608" y="1407"/>
                  </a:lnTo>
                  <a:lnTo>
                    <a:pt x="627" y="1418"/>
                  </a:lnTo>
                  <a:lnTo>
                    <a:pt x="644" y="1428"/>
                  </a:lnTo>
                  <a:lnTo>
                    <a:pt x="664" y="1438"/>
                  </a:lnTo>
                  <a:lnTo>
                    <a:pt x="682" y="1447"/>
                  </a:lnTo>
                  <a:lnTo>
                    <a:pt x="703" y="1454"/>
                  </a:lnTo>
                  <a:lnTo>
                    <a:pt x="723" y="1459"/>
                  </a:lnTo>
                  <a:lnTo>
                    <a:pt x="745" y="1464"/>
                  </a:lnTo>
                  <a:lnTo>
                    <a:pt x="767" y="1466"/>
                  </a:lnTo>
                  <a:lnTo>
                    <a:pt x="790" y="1469"/>
                  </a:lnTo>
                  <a:lnTo>
                    <a:pt x="813" y="1469"/>
                  </a:lnTo>
                  <a:lnTo>
                    <a:pt x="813" y="14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10"/>
            <p:cNvSpPr>
              <a:spLocks/>
            </p:cNvSpPr>
            <p:nvPr userDrawn="1"/>
          </p:nvSpPr>
          <p:spPr bwMode="auto">
            <a:xfrm>
              <a:off x="2298" y="967"/>
              <a:ext cx="351" cy="585"/>
            </a:xfrm>
            <a:custGeom>
              <a:avLst/>
              <a:gdLst>
                <a:gd name="T0" fmla="*/ 0 w 1054"/>
                <a:gd name="T1" fmla="*/ 42 h 1756"/>
                <a:gd name="T2" fmla="*/ 332 w 1054"/>
                <a:gd name="T3" fmla="*/ 42 h 1756"/>
                <a:gd name="T4" fmla="*/ 360 w 1054"/>
                <a:gd name="T5" fmla="*/ 346 h 1756"/>
                <a:gd name="T6" fmla="*/ 374 w 1054"/>
                <a:gd name="T7" fmla="*/ 346 h 1756"/>
                <a:gd name="T8" fmla="*/ 374 w 1054"/>
                <a:gd name="T9" fmla="*/ 346 h 1756"/>
                <a:gd name="T10" fmla="*/ 397 w 1054"/>
                <a:gd name="T11" fmla="*/ 305 h 1756"/>
                <a:gd name="T12" fmla="*/ 423 w 1054"/>
                <a:gd name="T13" fmla="*/ 266 h 1756"/>
                <a:gd name="T14" fmla="*/ 448 w 1054"/>
                <a:gd name="T15" fmla="*/ 231 h 1756"/>
                <a:gd name="T16" fmla="*/ 475 w 1054"/>
                <a:gd name="T17" fmla="*/ 197 h 1756"/>
                <a:gd name="T18" fmla="*/ 503 w 1054"/>
                <a:gd name="T19" fmla="*/ 167 h 1756"/>
                <a:gd name="T20" fmla="*/ 533 w 1054"/>
                <a:gd name="T21" fmla="*/ 139 h 1756"/>
                <a:gd name="T22" fmla="*/ 563 w 1054"/>
                <a:gd name="T23" fmla="*/ 112 h 1756"/>
                <a:gd name="T24" fmla="*/ 594 w 1054"/>
                <a:gd name="T25" fmla="*/ 89 h 1756"/>
                <a:gd name="T26" fmla="*/ 625 w 1054"/>
                <a:gd name="T27" fmla="*/ 69 h 1756"/>
                <a:gd name="T28" fmla="*/ 658 w 1054"/>
                <a:gd name="T29" fmla="*/ 51 h 1756"/>
                <a:gd name="T30" fmla="*/ 691 w 1054"/>
                <a:gd name="T31" fmla="*/ 35 h 1756"/>
                <a:gd name="T32" fmla="*/ 723 w 1054"/>
                <a:gd name="T33" fmla="*/ 23 h 1756"/>
                <a:gd name="T34" fmla="*/ 757 w 1054"/>
                <a:gd name="T35" fmla="*/ 13 h 1756"/>
                <a:gd name="T36" fmla="*/ 791 w 1054"/>
                <a:gd name="T37" fmla="*/ 5 h 1756"/>
                <a:gd name="T38" fmla="*/ 825 w 1054"/>
                <a:gd name="T39" fmla="*/ 1 h 1756"/>
                <a:gd name="T40" fmla="*/ 860 w 1054"/>
                <a:gd name="T41" fmla="*/ 0 h 1756"/>
                <a:gd name="T42" fmla="*/ 860 w 1054"/>
                <a:gd name="T43" fmla="*/ 0 h 1756"/>
                <a:gd name="T44" fmla="*/ 891 w 1054"/>
                <a:gd name="T45" fmla="*/ 1 h 1756"/>
                <a:gd name="T46" fmla="*/ 919 w 1054"/>
                <a:gd name="T47" fmla="*/ 3 h 1756"/>
                <a:gd name="T48" fmla="*/ 945 w 1054"/>
                <a:gd name="T49" fmla="*/ 5 h 1756"/>
                <a:gd name="T50" fmla="*/ 970 w 1054"/>
                <a:gd name="T51" fmla="*/ 8 h 1756"/>
                <a:gd name="T52" fmla="*/ 993 w 1054"/>
                <a:gd name="T53" fmla="*/ 14 h 1756"/>
                <a:gd name="T54" fmla="*/ 1014 w 1054"/>
                <a:gd name="T55" fmla="*/ 20 h 1756"/>
                <a:gd name="T56" fmla="*/ 1034 w 1054"/>
                <a:gd name="T57" fmla="*/ 27 h 1756"/>
                <a:gd name="T58" fmla="*/ 1054 w 1054"/>
                <a:gd name="T59" fmla="*/ 35 h 1756"/>
                <a:gd name="T60" fmla="*/ 984 w 1054"/>
                <a:gd name="T61" fmla="*/ 384 h 1756"/>
                <a:gd name="T62" fmla="*/ 984 w 1054"/>
                <a:gd name="T63" fmla="*/ 384 h 1756"/>
                <a:gd name="T64" fmla="*/ 942 w 1054"/>
                <a:gd name="T65" fmla="*/ 373 h 1756"/>
                <a:gd name="T66" fmla="*/ 901 w 1054"/>
                <a:gd name="T67" fmla="*/ 364 h 1756"/>
                <a:gd name="T68" fmla="*/ 879 w 1054"/>
                <a:gd name="T69" fmla="*/ 360 h 1756"/>
                <a:gd name="T70" fmla="*/ 857 w 1054"/>
                <a:gd name="T71" fmla="*/ 359 h 1756"/>
                <a:gd name="T72" fmla="*/ 833 w 1054"/>
                <a:gd name="T73" fmla="*/ 357 h 1756"/>
                <a:gd name="T74" fmla="*/ 807 w 1054"/>
                <a:gd name="T75" fmla="*/ 356 h 1756"/>
                <a:gd name="T76" fmla="*/ 807 w 1054"/>
                <a:gd name="T77" fmla="*/ 356 h 1756"/>
                <a:gd name="T78" fmla="*/ 780 w 1054"/>
                <a:gd name="T79" fmla="*/ 357 h 1756"/>
                <a:gd name="T80" fmla="*/ 755 w 1054"/>
                <a:gd name="T81" fmla="*/ 362 h 1756"/>
                <a:gd name="T82" fmla="*/ 728 w 1054"/>
                <a:gd name="T83" fmla="*/ 367 h 1756"/>
                <a:gd name="T84" fmla="*/ 701 w 1054"/>
                <a:gd name="T85" fmla="*/ 376 h 1756"/>
                <a:gd name="T86" fmla="*/ 674 w 1054"/>
                <a:gd name="T87" fmla="*/ 386 h 1756"/>
                <a:gd name="T88" fmla="*/ 647 w 1054"/>
                <a:gd name="T89" fmla="*/ 400 h 1756"/>
                <a:gd name="T90" fmla="*/ 620 w 1054"/>
                <a:gd name="T91" fmla="*/ 417 h 1756"/>
                <a:gd name="T92" fmla="*/ 593 w 1054"/>
                <a:gd name="T93" fmla="*/ 435 h 1756"/>
                <a:gd name="T94" fmla="*/ 566 w 1054"/>
                <a:gd name="T95" fmla="*/ 458 h 1756"/>
                <a:gd name="T96" fmla="*/ 540 w 1054"/>
                <a:gd name="T97" fmla="*/ 484 h 1756"/>
                <a:gd name="T98" fmla="*/ 515 w 1054"/>
                <a:gd name="T99" fmla="*/ 512 h 1756"/>
                <a:gd name="T100" fmla="*/ 491 w 1054"/>
                <a:gd name="T101" fmla="*/ 545 h 1756"/>
                <a:gd name="T102" fmla="*/ 467 w 1054"/>
                <a:gd name="T103" fmla="*/ 580 h 1756"/>
                <a:gd name="T104" fmla="*/ 444 w 1054"/>
                <a:gd name="T105" fmla="*/ 620 h 1756"/>
                <a:gd name="T106" fmla="*/ 423 w 1054"/>
                <a:gd name="T107" fmla="*/ 662 h 1756"/>
                <a:gd name="T108" fmla="*/ 401 w 1054"/>
                <a:gd name="T109" fmla="*/ 709 h 1756"/>
                <a:gd name="T110" fmla="*/ 401 w 1054"/>
                <a:gd name="T111" fmla="*/ 1756 h 1756"/>
                <a:gd name="T112" fmla="*/ 0 w 1054"/>
                <a:gd name="T113" fmla="*/ 1756 h 1756"/>
                <a:gd name="T114" fmla="*/ 0 w 1054"/>
                <a:gd name="T115" fmla="*/ 42 h 1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54" h="1756">
                  <a:moveTo>
                    <a:pt x="0" y="42"/>
                  </a:moveTo>
                  <a:lnTo>
                    <a:pt x="332" y="42"/>
                  </a:lnTo>
                  <a:lnTo>
                    <a:pt x="360" y="346"/>
                  </a:lnTo>
                  <a:lnTo>
                    <a:pt x="374" y="346"/>
                  </a:lnTo>
                  <a:lnTo>
                    <a:pt x="374" y="346"/>
                  </a:lnTo>
                  <a:lnTo>
                    <a:pt x="397" y="305"/>
                  </a:lnTo>
                  <a:lnTo>
                    <a:pt x="423" y="266"/>
                  </a:lnTo>
                  <a:lnTo>
                    <a:pt x="448" y="231"/>
                  </a:lnTo>
                  <a:lnTo>
                    <a:pt x="475" y="197"/>
                  </a:lnTo>
                  <a:lnTo>
                    <a:pt x="503" y="167"/>
                  </a:lnTo>
                  <a:lnTo>
                    <a:pt x="533" y="139"/>
                  </a:lnTo>
                  <a:lnTo>
                    <a:pt x="563" y="112"/>
                  </a:lnTo>
                  <a:lnTo>
                    <a:pt x="594" y="89"/>
                  </a:lnTo>
                  <a:lnTo>
                    <a:pt x="625" y="69"/>
                  </a:lnTo>
                  <a:lnTo>
                    <a:pt x="658" y="51"/>
                  </a:lnTo>
                  <a:lnTo>
                    <a:pt x="691" y="35"/>
                  </a:lnTo>
                  <a:lnTo>
                    <a:pt x="723" y="23"/>
                  </a:lnTo>
                  <a:lnTo>
                    <a:pt x="757" y="13"/>
                  </a:lnTo>
                  <a:lnTo>
                    <a:pt x="791" y="5"/>
                  </a:lnTo>
                  <a:lnTo>
                    <a:pt x="825" y="1"/>
                  </a:lnTo>
                  <a:lnTo>
                    <a:pt x="860" y="0"/>
                  </a:lnTo>
                  <a:lnTo>
                    <a:pt x="860" y="0"/>
                  </a:lnTo>
                  <a:lnTo>
                    <a:pt x="891" y="1"/>
                  </a:lnTo>
                  <a:lnTo>
                    <a:pt x="919" y="3"/>
                  </a:lnTo>
                  <a:lnTo>
                    <a:pt x="945" y="5"/>
                  </a:lnTo>
                  <a:lnTo>
                    <a:pt x="970" y="8"/>
                  </a:lnTo>
                  <a:lnTo>
                    <a:pt x="993" y="14"/>
                  </a:lnTo>
                  <a:lnTo>
                    <a:pt x="1014" y="20"/>
                  </a:lnTo>
                  <a:lnTo>
                    <a:pt x="1034" y="27"/>
                  </a:lnTo>
                  <a:lnTo>
                    <a:pt x="1054" y="35"/>
                  </a:lnTo>
                  <a:lnTo>
                    <a:pt x="984" y="384"/>
                  </a:lnTo>
                  <a:lnTo>
                    <a:pt x="984" y="384"/>
                  </a:lnTo>
                  <a:lnTo>
                    <a:pt x="942" y="373"/>
                  </a:lnTo>
                  <a:lnTo>
                    <a:pt x="901" y="364"/>
                  </a:lnTo>
                  <a:lnTo>
                    <a:pt x="879" y="360"/>
                  </a:lnTo>
                  <a:lnTo>
                    <a:pt x="857" y="359"/>
                  </a:lnTo>
                  <a:lnTo>
                    <a:pt x="833" y="357"/>
                  </a:lnTo>
                  <a:lnTo>
                    <a:pt x="807" y="356"/>
                  </a:lnTo>
                  <a:lnTo>
                    <a:pt x="807" y="356"/>
                  </a:lnTo>
                  <a:lnTo>
                    <a:pt x="780" y="357"/>
                  </a:lnTo>
                  <a:lnTo>
                    <a:pt x="755" y="362"/>
                  </a:lnTo>
                  <a:lnTo>
                    <a:pt x="728" y="367"/>
                  </a:lnTo>
                  <a:lnTo>
                    <a:pt x="701" y="376"/>
                  </a:lnTo>
                  <a:lnTo>
                    <a:pt x="674" y="386"/>
                  </a:lnTo>
                  <a:lnTo>
                    <a:pt x="647" y="400"/>
                  </a:lnTo>
                  <a:lnTo>
                    <a:pt x="620" y="417"/>
                  </a:lnTo>
                  <a:lnTo>
                    <a:pt x="593" y="435"/>
                  </a:lnTo>
                  <a:lnTo>
                    <a:pt x="566" y="458"/>
                  </a:lnTo>
                  <a:lnTo>
                    <a:pt x="540" y="484"/>
                  </a:lnTo>
                  <a:lnTo>
                    <a:pt x="515" y="512"/>
                  </a:lnTo>
                  <a:lnTo>
                    <a:pt x="491" y="545"/>
                  </a:lnTo>
                  <a:lnTo>
                    <a:pt x="467" y="580"/>
                  </a:lnTo>
                  <a:lnTo>
                    <a:pt x="444" y="620"/>
                  </a:lnTo>
                  <a:lnTo>
                    <a:pt x="423" y="662"/>
                  </a:lnTo>
                  <a:lnTo>
                    <a:pt x="401" y="709"/>
                  </a:lnTo>
                  <a:lnTo>
                    <a:pt x="401" y="1756"/>
                  </a:lnTo>
                  <a:lnTo>
                    <a:pt x="0" y="1756"/>
                  </a:lnTo>
                  <a:lnTo>
                    <a:pt x="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11"/>
            <p:cNvSpPr>
              <a:spLocks/>
            </p:cNvSpPr>
            <p:nvPr userDrawn="1"/>
          </p:nvSpPr>
          <p:spPr bwMode="auto">
            <a:xfrm>
              <a:off x="2718" y="731"/>
              <a:ext cx="202" cy="835"/>
            </a:xfrm>
            <a:custGeom>
              <a:avLst/>
              <a:gdLst>
                <a:gd name="T0" fmla="*/ 402 w 604"/>
                <a:gd name="T1" fmla="*/ 0 h 2505"/>
                <a:gd name="T2" fmla="*/ 402 w 604"/>
                <a:gd name="T3" fmla="*/ 2045 h 2505"/>
                <a:gd name="T4" fmla="*/ 403 w 604"/>
                <a:gd name="T5" fmla="*/ 2078 h 2505"/>
                <a:gd name="T6" fmla="*/ 409 w 604"/>
                <a:gd name="T7" fmla="*/ 2106 h 2505"/>
                <a:gd name="T8" fmla="*/ 419 w 604"/>
                <a:gd name="T9" fmla="*/ 2129 h 2505"/>
                <a:gd name="T10" fmla="*/ 430 w 604"/>
                <a:gd name="T11" fmla="*/ 2148 h 2505"/>
                <a:gd name="T12" fmla="*/ 443 w 604"/>
                <a:gd name="T13" fmla="*/ 2162 h 2505"/>
                <a:gd name="T14" fmla="*/ 457 w 604"/>
                <a:gd name="T15" fmla="*/ 2170 h 2505"/>
                <a:gd name="T16" fmla="*/ 473 w 604"/>
                <a:gd name="T17" fmla="*/ 2176 h 2505"/>
                <a:gd name="T18" fmla="*/ 488 w 604"/>
                <a:gd name="T19" fmla="*/ 2177 h 2505"/>
                <a:gd name="T20" fmla="*/ 515 w 604"/>
                <a:gd name="T21" fmla="*/ 2176 h 2505"/>
                <a:gd name="T22" fmla="*/ 552 w 604"/>
                <a:gd name="T23" fmla="*/ 2170 h 2505"/>
                <a:gd name="T24" fmla="*/ 604 w 604"/>
                <a:gd name="T25" fmla="*/ 2471 h 2505"/>
                <a:gd name="T26" fmla="*/ 563 w 604"/>
                <a:gd name="T27" fmla="*/ 2485 h 2505"/>
                <a:gd name="T28" fmla="*/ 515 w 604"/>
                <a:gd name="T29" fmla="*/ 2496 h 2505"/>
                <a:gd name="T30" fmla="*/ 457 w 604"/>
                <a:gd name="T31" fmla="*/ 2504 h 2505"/>
                <a:gd name="T32" fmla="*/ 392 w 604"/>
                <a:gd name="T33" fmla="*/ 2505 h 2505"/>
                <a:gd name="T34" fmla="*/ 365 w 604"/>
                <a:gd name="T35" fmla="*/ 2505 h 2505"/>
                <a:gd name="T36" fmla="*/ 315 w 604"/>
                <a:gd name="T37" fmla="*/ 2501 h 2505"/>
                <a:gd name="T38" fmla="*/ 270 w 604"/>
                <a:gd name="T39" fmla="*/ 2492 h 2505"/>
                <a:gd name="T40" fmla="*/ 228 w 604"/>
                <a:gd name="T41" fmla="*/ 2479 h 2505"/>
                <a:gd name="T42" fmla="*/ 190 w 604"/>
                <a:gd name="T43" fmla="*/ 2464 h 2505"/>
                <a:gd name="T44" fmla="*/ 158 w 604"/>
                <a:gd name="T45" fmla="*/ 2443 h 2505"/>
                <a:gd name="T46" fmla="*/ 126 w 604"/>
                <a:gd name="T47" fmla="*/ 2418 h 2505"/>
                <a:gd name="T48" fmla="*/ 101 w 604"/>
                <a:gd name="T49" fmla="*/ 2392 h 2505"/>
                <a:gd name="T50" fmla="*/ 77 w 604"/>
                <a:gd name="T51" fmla="*/ 2360 h 2505"/>
                <a:gd name="T52" fmla="*/ 57 w 604"/>
                <a:gd name="T53" fmla="*/ 2325 h 2505"/>
                <a:gd name="T54" fmla="*/ 40 w 604"/>
                <a:gd name="T55" fmla="*/ 2287 h 2505"/>
                <a:gd name="T56" fmla="*/ 27 w 604"/>
                <a:gd name="T57" fmla="*/ 2245 h 2505"/>
                <a:gd name="T58" fmla="*/ 16 w 604"/>
                <a:gd name="T59" fmla="*/ 2201 h 2505"/>
                <a:gd name="T60" fmla="*/ 6 w 604"/>
                <a:gd name="T61" fmla="*/ 2129 h 2505"/>
                <a:gd name="T62" fmla="*/ 0 w 604"/>
                <a:gd name="T63" fmla="*/ 202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4" h="2505">
                  <a:moveTo>
                    <a:pt x="0" y="0"/>
                  </a:moveTo>
                  <a:lnTo>
                    <a:pt x="402" y="0"/>
                  </a:lnTo>
                  <a:lnTo>
                    <a:pt x="402" y="2045"/>
                  </a:lnTo>
                  <a:lnTo>
                    <a:pt x="402" y="2045"/>
                  </a:lnTo>
                  <a:lnTo>
                    <a:pt x="402" y="2062"/>
                  </a:lnTo>
                  <a:lnTo>
                    <a:pt x="403" y="2078"/>
                  </a:lnTo>
                  <a:lnTo>
                    <a:pt x="406" y="2094"/>
                  </a:lnTo>
                  <a:lnTo>
                    <a:pt x="409" y="2106"/>
                  </a:lnTo>
                  <a:lnTo>
                    <a:pt x="413" y="2119"/>
                  </a:lnTo>
                  <a:lnTo>
                    <a:pt x="419" y="2129"/>
                  </a:lnTo>
                  <a:lnTo>
                    <a:pt x="423" y="2139"/>
                  </a:lnTo>
                  <a:lnTo>
                    <a:pt x="430" y="2148"/>
                  </a:lnTo>
                  <a:lnTo>
                    <a:pt x="436" y="2155"/>
                  </a:lnTo>
                  <a:lnTo>
                    <a:pt x="443" y="2162"/>
                  </a:lnTo>
                  <a:lnTo>
                    <a:pt x="450" y="2166"/>
                  </a:lnTo>
                  <a:lnTo>
                    <a:pt x="457" y="2170"/>
                  </a:lnTo>
                  <a:lnTo>
                    <a:pt x="465" y="2173"/>
                  </a:lnTo>
                  <a:lnTo>
                    <a:pt x="473" y="2176"/>
                  </a:lnTo>
                  <a:lnTo>
                    <a:pt x="481" y="2177"/>
                  </a:lnTo>
                  <a:lnTo>
                    <a:pt x="488" y="2177"/>
                  </a:lnTo>
                  <a:lnTo>
                    <a:pt x="488" y="2177"/>
                  </a:lnTo>
                  <a:lnTo>
                    <a:pt x="515" y="2176"/>
                  </a:lnTo>
                  <a:lnTo>
                    <a:pt x="531" y="2174"/>
                  </a:lnTo>
                  <a:lnTo>
                    <a:pt x="552" y="2170"/>
                  </a:lnTo>
                  <a:lnTo>
                    <a:pt x="604" y="2471"/>
                  </a:lnTo>
                  <a:lnTo>
                    <a:pt x="604" y="2471"/>
                  </a:lnTo>
                  <a:lnTo>
                    <a:pt x="585" y="2478"/>
                  </a:lnTo>
                  <a:lnTo>
                    <a:pt x="563" y="2485"/>
                  </a:lnTo>
                  <a:lnTo>
                    <a:pt x="539" y="2491"/>
                  </a:lnTo>
                  <a:lnTo>
                    <a:pt x="515" y="2496"/>
                  </a:lnTo>
                  <a:lnTo>
                    <a:pt x="487" y="2499"/>
                  </a:lnTo>
                  <a:lnTo>
                    <a:pt x="457" y="2504"/>
                  </a:lnTo>
                  <a:lnTo>
                    <a:pt x="426" y="2505"/>
                  </a:lnTo>
                  <a:lnTo>
                    <a:pt x="392" y="2505"/>
                  </a:lnTo>
                  <a:lnTo>
                    <a:pt x="392" y="2505"/>
                  </a:lnTo>
                  <a:lnTo>
                    <a:pt x="365" y="2505"/>
                  </a:lnTo>
                  <a:lnTo>
                    <a:pt x="339" y="2504"/>
                  </a:lnTo>
                  <a:lnTo>
                    <a:pt x="315" y="2501"/>
                  </a:lnTo>
                  <a:lnTo>
                    <a:pt x="292" y="2496"/>
                  </a:lnTo>
                  <a:lnTo>
                    <a:pt x="270" y="2492"/>
                  </a:lnTo>
                  <a:lnTo>
                    <a:pt x="248" y="2487"/>
                  </a:lnTo>
                  <a:lnTo>
                    <a:pt x="228" y="2479"/>
                  </a:lnTo>
                  <a:lnTo>
                    <a:pt x="209" y="2472"/>
                  </a:lnTo>
                  <a:lnTo>
                    <a:pt x="190" y="2464"/>
                  </a:lnTo>
                  <a:lnTo>
                    <a:pt x="173" y="2454"/>
                  </a:lnTo>
                  <a:lnTo>
                    <a:pt x="158" y="2443"/>
                  </a:lnTo>
                  <a:lnTo>
                    <a:pt x="142" y="2431"/>
                  </a:lnTo>
                  <a:lnTo>
                    <a:pt x="126" y="2418"/>
                  </a:lnTo>
                  <a:lnTo>
                    <a:pt x="114" y="2406"/>
                  </a:lnTo>
                  <a:lnTo>
                    <a:pt x="101" y="2392"/>
                  </a:lnTo>
                  <a:lnTo>
                    <a:pt x="88" y="2376"/>
                  </a:lnTo>
                  <a:lnTo>
                    <a:pt x="77" y="2360"/>
                  </a:lnTo>
                  <a:lnTo>
                    <a:pt x="67" y="2343"/>
                  </a:lnTo>
                  <a:lnTo>
                    <a:pt x="57" y="2325"/>
                  </a:lnTo>
                  <a:lnTo>
                    <a:pt x="48" y="2306"/>
                  </a:lnTo>
                  <a:lnTo>
                    <a:pt x="40" y="2287"/>
                  </a:lnTo>
                  <a:lnTo>
                    <a:pt x="33" y="2267"/>
                  </a:lnTo>
                  <a:lnTo>
                    <a:pt x="27" y="2245"/>
                  </a:lnTo>
                  <a:lnTo>
                    <a:pt x="21" y="2224"/>
                  </a:lnTo>
                  <a:lnTo>
                    <a:pt x="16" y="2201"/>
                  </a:lnTo>
                  <a:lnTo>
                    <a:pt x="11" y="2179"/>
                  </a:lnTo>
                  <a:lnTo>
                    <a:pt x="6" y="2129"/>
                  </a:lnTo>
                  <a:lnTo>
                    <a:pt x="1" y="2078"/>
                  </a:lnTo>
                  <a:lnTo>
                    <a:pt x="0" y="202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Freeform 12"/>
            <p:cNvSpPr>
              <a:spLocks noEditPoints="1"/>
            </p:cNvSpPr>
            <p:nvPr userDrawn="1"/>
          </p:nvSpPr>
          <p:spPr bwMode="auto">
            <a:xfrm>
              <a:off x="2970" y="731"/>
              <a:ext cx="521" cy="835"/>
            </a:xfrm>
            <a:custGeom>
              <a:avLst/>
              <a:gdLst>
                <a:gd name="T0" fmla="*/ 796 w 1563"/>
                <a:gd name="T1" fmla="*/ 712 h 2505"/>
                <a:gd name="T2" fmla="*/ 919 w 1563"/>
                <a:gd name="T3" fmla="*/ 738 h 2505"/>
                <a:gd name="T4" fmla="*/ 1027 w 1563"/>
                <a:gd name="T5" fmla="*/ 787 h 2505"/>
                <a:gd name="T6" fmla="*/ 1126 w 1563"/>
                <a:gd name="T7" fmla="*/ 855 h 2505"/>
                <a:gd name="T8" fmla="*/ 1563 w 1563"/>
                <a:gd name="T9" fmla="*/ 0 h 2505"/>
                <a:gd name="T10" fmla="*/ 1190 w 1563"/>
                <a:gd name="T11" fmla="*/ 2278 h 2505"/>
                <a:gd name="T12" fmla="*/ 1114 w 1563"/>
                <a:gd name="T13" fmla="*/ 2346 h 2505"/>
                <a:gd name="T14" fmla="*/ 1000 w 1563"/>
                <a:gd name="T15" fmla="*/ 2423 h 2505"/>
                <a:gd name="T16" fmla="*/ 874 w 1563"/>
                <a:gd name="T17" fmla="*/ 2478 h 2505"/>
                <a:gd name="T18" fmla="*/ 739 w 1563"/>
                <a:gd name="T19" fmla="*/ 2505 h 2505"/>
                <a:gd name="T20" fmla="*/ 626 w 1563"/>
                <a:gd name="T21" fmla="*/ 2502 h 2505"/>
                <a:gd name="T22" fmla="*/ 481 w 1563"/>
                <a:gd name="T23" fmla="*/ 2471 h 2505"/>
                <a:gd name="T24" fmla="*/ 350 w 1563"/>
                <a:gd name="T25" fmla="*/ 2411 h 2505"/>
                <a:gd name="T26" fmla="*/ 240 w 1563"/>
                <a:gd name="T27" fmla="*/ 2323 h 2505"/>
                <a:gd name="T28" fmla="*/ 147 w 1563"/>
                <a:gd name="T29" fmla="*/ 2209 h 2505"/>
                <a:gd name="T30" fmla="*/ 77 w 1563"/>
                <a:gd name="T31" fmla="*/ 2067 h 2505"/>
                <a:gd name="T32" fmla="*/ 28 w 1563"/>
                <a:gd name="T33" fmla="*/ 1901 h 2505"/>
                <a:gd name="T34" fmla="*/ 3 w 1563"/>
                <a:gd name="T35" fmla="*/ 1712 h 2505"/>
                <a:gd name="T36" fmla="*/ 1 w 1563"/>
                <a:gd name="T37" fmla="*/ 1557 h 2505"/>
                <a:gd name="T38" fmla="*/ 24 w 1563"/>
                <a:gd name="T39" fmla="*/ 1363 h 2505"/>
                <a:gd name="T40" fmla="*/ 77 w 1563"/>
                <a:gd name="T41" fmla="*/ 1192 h 2505"/>
                <a:gd name="T42" fmla="*/ 152 w 1563"/>
                <a:gd name="T43" fmla="*/ 1044 h 2505"/>
                <a:gd name="T44" fmla="*/ 248 w 1563"/>
                <a:gd name="T45" fmla="*/ 921 h 2505"/>
                <a:gd name="T46" fmla="*/ 362 w 1563"/>
                <a:gd name="T47" fmla="*/ 824 h 2505"/>
                <a:gd name="T48" fmla="*/ 487 w 1563"/>
                <a:gd name="T49" fmla="*/ 756 h 2505"/>
                <a:gd name="T50" fmla="*/ 621 w 1563"/>
                <a:gd name="T51" fmla="*/ 718 h 2505"/>
                <a:gd name="T52" fmla="*/ 726 w 1563"/>
                <a:gd name="T53" fmla="*/ 708 h 2505"/>
                <a:gd name="T54" fmla="*/ 851 w 1563"/>
                <a:gd name="T55" fmla="*/ 2172 h 2505"/>
                <a:gd name="T56" fmla="*/ 945 w 1563"/>
                <a:gd name="T57" fmla="*/ 2148 h 2505"/>
                <a:gd name="T58" fmla="*/ 1033 w 1563"/>
                <a:gd name="T59" fmla="*/ 2101 h 2505"/>
                <a:gd name="T60" fmla="*/ 1119 w 1563"/>
                <a:gd name="T61" fmla="*/ 2028 h 2505"/>
                <a:gd name="T62" fmla="*/ 1162 w 1563"/>
                <a:gd name="T63" fmla="*/ 1183 h 2505"/>
                <a:gd name="T64" fmla="*/ 1074 w 1563"/>
                <a:gd name="T65" fmla="*/ 1116 h 2505"/>
                <a:gd name="T66" fmla="*/ 986 w 1563"/>
                <a:gd name="T67" fmla="*/ 1072 h 2505"/>
                <a:gd name="T68" fmla="*/ 899 w 1563"/>
                <a:gd name="T69" fmla="*/ 1047 h 2505"/>
                <a:gd name="T70" fmla="*/ 813 w 1563"/>
                <a:gd name="T71" fmla="*/ 1040 h 2505"/>
                <a:gd name="T72" fmla="*/ 752 w 1563"/>
                <a:gd name="T73" fmla="*/ 1045 h 2505"/>
                <a:gd name="T74" fmla="*/ 677 w 1563"/>
                <a:gd name="T75" fmla="*/ 1070 h 2505"/>
                <a:gd name="T76" fmla="*/ 607 w 1563"/>
                <a:gd name="T77" fmla="*/ 1111 h 2505"/>
                <a:gd name="T78" fmla="*/ 545 w 1563"/>
                <a:gd name="T79" fmla="*/ 1170 h 2505"/>
                <a:gd name="T80" fmla="*/ 494 w 1563"/>
                <a:gd name="T81" fmla="*/ 1247 h 2505"/>
                <a:gd name="T82" fmla="*/ 454 w 1563"/>
                <a:gd name="T83" fmla="*/ 1339 h 2505"/>
                <a:gd name="T84" fmla="*/ 427 w 1563"/>
                <a:gd name="T85" fmla="*/ 1448 h 2505"/>
                <a:gd name="T86" fmla="*/ 416 w 1563"/>
                <a:gd name="T87" fmla="*/ 1572 h 2505"/>
                <a:gd name="T88" fmla="*/ 418 w 1563"/>
                <a:gd name="T89" fmla="*/ 1705 h 2505"/>
                <a:gd name="T90" fmla="*/ 434 w 1563"/>
                <a:gd name="T91" fmla="*/ 1823 h 2505"/>
                <a:gd name="T92" fmla="*/ 464 w 1563"/>
                <a:gd name="T93" fmla="*/ 1925 h 2505"/>
                <a:gd name="T94" fmla="*/ 504 w 1563"/>
                <a:gd name="T95" fmla="*/ 2010 h 2505"/>
                <a:gd name="T96" fmla="*/ 556 w 1563"/>
                <a:gd name="T97" fmla="*/ 2078 h 2505"/>
                <a:gd name="T98" fmla="*/ 620 w 1563"/>
                <a:gd name="T99" fmla="*/ 2128 h 2505"/>
                <a:gd name="T100" fmla="*/ 694 w 1563"/>
                <a:gd name="T101" fmla="*/ 2159 h 2505"/>
                <a:gd name="T102" fmla="*/ 780 w 1563"/>
                <a:gd name="T103" fmla="*/ 2173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3" h="2505">
                  <a:moveTo>
                    <a:pt x="726" y="708"/>
                  </a:moveTo>
                  <a:lnTo>
                    <a:pt x="726" y="708"/>
                  </a:lnTo>
                  <a:lnTo>
                    <a:pt x="762" y="709"/>
                  </a:lnTo>
                  <a:lnTo>
                    <a:pt x="796" y="712"/>
                  </a:lnTo>
                  <a:lnTo>
                    <a:pt x="828" y="716"/>
                  </a:lnTo>
                  <a:lnTo>
                    <a:pt x="860" y="722"/>
                  </a:lnTo>
                  <a:lnTo>
                    <a:pt x="889" y="729"/>
                  </a:lnTo>
                  <a:lnTo>
                    <a:pt x="919" y="738"/>
                  </a:lnTo>
                  <a:lnTo>
                    <a:pt x="948" y="748"/>
                  </a:lnTo>
                  <a:lnTo>
                    <a:pt x="975" y="759"/>
                  </a:lnTo>
                  <a:lnTo>
                    <a:pt x="1000" y="772"/>
                  </a:lnTo>
                  <a:lnTo>
                    <a:pt x="1027" y="787"/>
                  </a:lnTo>
                  <a:lnTo>
                    <a:pt x="1053" y="801"/>
                  </a:lnTo>
                  <a:lnTo>
                    <a:pt x="1077" y="818"/>
                  </a:lnTo>
                  <a:lnTo>
                    <a:pt x="1102" y="837"/>
                  </a:lnTo>
                  <a:lnTo>
                    <a:pt x="1126" y="855"/>
                  </a:lnTo>
                  <a:lnTo>
                    <a:pt x="1176" y="896"/>
                  </a:lnTo>
                  <a:lnTo>
                    <a:pt x="1162" y="621"/>
                  </a:lnTo>
                  <a:lnTo>
                    <a:pt x="1162" y="0"/>
                  </a:lnTo>
                  <a:lnTo>
                    <a:pt x="1563" y="0"/>
                  </a:lnTo>
                  <a:lnTo>
                    <a:pt x="1563" y="2464"/>
                  </a:lnTo>
                  <a:lnTo>
                    <a:pt x="1231" y="2464"/>
                  </a:lnTo>
                  <a:lnTo>
                    <a:pt x="1204" y="2278"/>
                  </a:lnTo>
                  <a:lnTo>
                    <a:pt x="1190" y="2278"/>
                  </a:lnTo>
                  <a:lnTo>
                    <a:pt x="1190" y="2278"/>
                  </a:lnTo>
                  <a:lnTo>
                    <a:pt x="1166" y="2302"/>
                  </a:lnTo>
                  <a:lnTo>
                    <a:pt x="1141" y="2325"/>
                  </a:lnTo>
                  <a:lnTo>
                    <a:pt x="1114" y="2346"/>
                  </a:lnTo>
                  <a:lnTo>
                    <a:pt x="1087" y="2367"/>
                  </a:lnTo>
                  <a:lnTo>
                    <a:pt x="1058" y="2387"/>
                  </a:lnTo>
                  <a:lnTo>
                    <a:pt x="1030" y="2406"/>
                  </a:lnTo>
                  <a:lnTo>
                    <a:pt x="1000" y="2423"/>
                  </a:lnTo>
                  <a:lnTo>
                    <a:pt x="969" y="2440"/>
                  </a:lnTo>
                  <a:lnTo>
                    <a:pt x="938" y="2454"/>
                  </a:lnTo>
                  <a:lnTo>
                    <a:pt x="907" y="2467"/>
                  </a:lnTo>
                  <a:lnTo>
                    <a:pt x="874" y="2478"/>
                  </a:lnTo>
                  <a:lnTo>
                    <a:pt x="841" y="2488"/>
                  </a:lnTo>
                  <a:lnTo>
                    <a:pt x="807" y="2495"/>
                  </a:lnTo>
                  <a:lnTo>
                    <a:pt x="773" y="2501"/>
                  </a:lnTo>
                  <a:lnTo>
                    <a:pt x="739" y="2505"/>
                  </a:lnTo>
                  <a:lnTo>
                    <a:pt x="705" y="2505"/>
                  </a:lnTo>
                  <a:lnTo>
                    <a:pt x="705" y="2505"/>
                  </a:lnTo>
                  <a:lnTo>
                    <a:pt x="665" y="2505"/>
                  </a:lnTo>
                  <a:lnTo>
                    <a:pt x="626" y="2502"/>
                  </a:lnTo>
                  <a:lnTo>
                    <a:pt x="589" y="2496"/>
                  </a:lnTo>
                  <a:lnTo>
                    <a:pt x="552" y="2491"/>
                  </a:lnTo>
                  <a:lnTo>
                    <a:pt x="515" y="2481"/>
                  </a:lnTo>
                  <a:lnTo>
                    <a:pt x="481" y="2471"/>
                  </a:lnTo>
                  <a:lnTo>
                    <a:pt x="447" y="2458"/>
                  </a:lnTo>
                  <a:lnTo>
                    <a:pt x="413" y="2445"/>
                  </a:lnTo>
                  <a:lnTo>
                    <a:pt x="382" y="2428"/>
                  </a:lnTo>
                  <a:lnTo>
                    <a:pt x="350" y="2411"/>
                  </a:lnTo>
                  <a:lnTo>
                    <a:pt x="322" y="2392"/>
                  </a:lnTo>
                  <a:lnTo>
                    <a:pt x="294" y="2370"/>
                  </a:lnTo>
                  <a:lnTo>
                    <a:pt x="265" y="2348"/>
                  </a:lnTo>
                  <a:lnTo>
                    <a:pt x="240" y="2323"/>
                  </a:lnTo>
                  <a:lnTo>
                    <a:pt x="214" y="2296"/>
                  </a:lnTo>
                  <a:lnTo>
                    <a:pt x="191" y="2270"/>
                  </a:lnTo>
                  <a:lnTo>
                    <a:pt x="169" y="2240"/>
                  </a:lnTo>
                  <a:lnTo>
                    <a:pt x="147" y="2209"/>
                  </a:lnTo>
                  <a:lnTo>
                    <a:pt x="128" y="2176"/>
                  </a:lnTo>
                  <a:lnTo>
                    <a:pt x="109" y="2140"/>
                  </a:lnTo>
                  <a:lnTo>
                    <a:pt x="92" y="2105"/>
                  </a:lnTo>
                  <a:lnTo>
                    <a:pt x="77" y="2067"/>
                  </a:lnTo>
                  <a:lnTo>
                    <a:pt x="62" y="2028"/>
                  </a:lnTo>
                  <a:lnTo>
                    <a:pt x="50" y="1987"/>
                  </a:lnTo>
                  <a:lnTo>
                    <a:pt x="38" y="1945"/>
                  </a:lnTo>
                  <a:lnTo>
                    <a:pt x="28" y="1901"/>
                  </a:lnTo>
                  <a:lnTo>
                    <a:pt x="20" y="1857"/>
                  </a:lnTo>
                  <a:lnTo>
                    <a:pt x="13" y="1810"/>
                  </a:lnTo>
                  <a:lnTo>
                    <a:pt x="7" y="1762"/>
                  </a:lnTo>
                  <a:lnTo>
                    <a:pt x="3" y="1712"/>
                  </a:lnTo>
                  <a:lnTo>
                    <a:pt x="0" y="1661"/>
                  </a:lnTo>
                  <a:lnTo>
                    <a:pt x="0" y="1609"/>
                  </a:lnTo>
                  <a:lnTo>
                    <a:pt x="0" y="1609"/>
                  </a:lnTo>
                  <a:lnTo>
                    <a:pt x="1" y="1557"/>
                  </a:lnTo>
                  <a:lnTo>
                    <a:pt x="4" y="1506"/>
                  </a:lnTo>
                  <a:lnTo>
                    <a:pt x="8" y="1457"/>
                  </a:lnTo>
                  <a:lnTo>
                    <a:pt x="15" y="1410"/>
                  </a:lnTo>
                  <a:lnTo>
                    <a:pt x="24" y="1363"/>
                  </a:lnTo>
                  <a:lnTo>
                    <a:pt x="35" y="1318"/>
                  </a:lnTo>
                  <a:lnTo>
                    <a:pt x="47" y="1275"/>
                  </a:lnTo>
                  <a:lnTo>
                    <a:pt x="61" y="1233"/>
                  </a:lnTo>
                  <a:lnTo>
                    <a:pt x="77" y="1192"/>
                  </a:lnTo>
                  <a:lnTo>
                    <a:pt x="94" y="1152"/>
                  </a:lnTo>
                  <a:lnTo>
                    <a:pt x="111" y="1115"/>
                  </a:lnTo>
                  <a:lnTo>
                    <a:pt x="130" y="1078"/>
                  </a:lnTo>
                  <a:lnTo>
                    <a:pt x="152" y="1044"/>
                  </a:lnTo>
                  <a:lnTo>
                    <a:pt x="174" y="1010"/>
                  </a:lnTo>
                  <a:lnTo>
                    <a:pt x="199" y="979"/>
                  </a:lnTo>
                  <a:lnTo>
                    <a:pt x="223" y="949"/>
                  </a:lnTo>
                  <a:lnTo>
                    <a:pt x="248" y="921"/>
                  </a:lnTo>
                  <a:lnTo>
                    <a:pt x="275" y="894"/>
                  </a:lnTo>
                  <a:lnTo>
                    <a:pt x="304" y="870"/>
                  </a:lnTo>
                  <a:lnTo>
                    <a:pt x="332" y="845"/>
                  </a:lnTo>
                  <a:lnTo>
                    <a:pt x="362" y="824"/>
                  </a:lnTo>
                  <a:lnTo>
                    <a:pt x="391" y="804"/>
                  </a:lnTo>
                  <a:lnTo>
                    <a:pt x="423" y="787"/>
                  </a:lnTo>
                  <a:lnTo>
                    <a:pt x="455" y="770"/>
                  </a:lnTo>
                  <a:lnTo>
                    <a:pt x="487" y="756"/>
                  </a:lnTo>
                  <a:lnTo>
                    <a:pt x="521" y="743"/>
                  </a:lnTo>
                  <a:lnTo>
                    <a:pt x="553" y="733"/>
                  </a:lnTo>
                  <a:lnTo>
                    <a:pt x="587" y="725"/>
                  </a:lnTo>
                  <a:lnTo>
                    <a:pt x="621" y="718"/>
                  </a:lnTo>
                  <a:lnTo>
                    <a:pt x="655" y="712"/>
                  </a:lnTo>
                  <a:lnTo>
                    <a:pt x="691" y="709"/>
                  </a:lnTo>
                  <a:lnTo>
                    <a:pt x="726" y="708"/>
                  </a:lnTo>
                  <a:lnTo>
                    <a:pt x="726" y="708"/>
                  </a:lnTo>
                  <a:close/>
                  <a:moveTo>
                    <a:pt x="803" y="2174"/>
                  </a:moveTo>
                  <a:lnTo>
                    <a:pt x="803" y="2174"/>
                  </a:lnTo>
                  <a:lnTo>
                    <a:pt x="827" y="2173"/>
                  </a:lnTo>
                  <a:lnTo>
                    <a:pt x="851" y="2172"/>
                  </a:lnTo>
                  <a:lnTo>
                    <a:pt x="875" y="2167"/>
                  </a:lnTo>
                  <a:lnTo>
                    <a:pt x="898" y="2163"/>
                  </a:lnTo>
                  <a:lnTo>
                    <a:pt x="921" y="2156"/>
                  </a:lnTo>
                  <a:lnTo>
                    <a:pt x="945" y="2148"/>
                  </a:lnTo>
                  <a:lnTo>
                    <a:pt x="966" y="2139"/>
                  </a:lnTo>
                  <a:lnTo>
                    <a:pt x="989" y="2128"/>
                  </a:lnTo>
                  <a:lnTo>
                    <a:pt x="1010" y="2115"/>
                  </a:lnTo>
                  <a:lnTo>
                    <a:pt x="1033" y="2101"/>
                  </a:lnTo>
                  <a:lnTo>
                    <a:pt x="1054" y="2085"/>
                  </a:lnTo>
                  <a:lnTo>
                    <a:pt x="1075" y="2068"/>
                  </a:lnTo>
                  <a:lnTo>
                    <a:pt x="1098" y="2050"/>
                  </a:lnTo>
                  <a:lnTo>
                    <a:pt x="1119" y="2028"/>
                  </a:lnTo>
                  <a:lnTo>
                    <a:pt x="1141" y="2006"/>
                  </a:lnTo>
                  <a:lnTo>
                    <a:pt x="1162" y="1982"/>
                  </a:lnTo>
                  <a:lnTo>
                    <a:pt x="1162" y="1183"/>
                  </a:lnTo>
                  <a:lnTo>
                    <a:pt x="1162" y="1183"/>
                  </a:lnTo>
                  <a:lnTo>
                    <a:pt x="1139" y="1165"/>
                  </a:lnTo>
                  <a:lnTo>
                    <a:pt x="1118" y="1146"/>
                  </a:lnTo>
                  <a:lnTo>
                    <a:pt x="1095" y="1131"/>
                  </a:lnTo>
                  <a:lnTo>
                    <a:pt x="1074" y="1116"/>
                  </a:lnTo>
                  <a:lnTo>
                    <a:pt x="1051" y="1104"/>
                  </a:lnTo>
                  <a:lnTo>
                    <a:pt x="1030" y="1092"/>
                  </a:lnTo>
                  <a:lnTo>
                    <a:pt x="1007" y="1081"/>
                  </a:lnTo>
                  <a:lnTo>
                    <a:pt x="986" y="1072"/>
                  </a:lnTo>
                  <a:lnTo>
                    <a:pt x="965" y="1064"/>
                  </a:lnTo>
                  <a:lnTo>
                    <a:pt x="942" y="1058"/>
                  </a:lnTo>
                  <a:lnTo>
                    <a:pt x="921" y="1052"/>
                  </a:lnTo>
                  <a:lnTo>
                    <a:pt x="899" y="1047"/>
                  </a:lnTo>
                  <a:lnTo>
                    <a:pt x="878" y="1044"/>
                  </a:lnTo>
                  <a:lnTo>
                    <a:pt x="855" y="1041"/>
                  </a:lnTo>
                  <a:lnTo>
                    <a:pt x="834" y="1040"/>
                  </a:lnTo>
                  <a:lnTo>
                    <a:pt x="813" y="1040"/>
                  </a:lnTo>
                  <a:lnTo>
                    <a:pt x="813" y="1040"/>
                  </a:lnTo>
                  <a:lnTo>
                    <a:pt x="793" y="1041"/>
                  </a:lnTo>
                  <a:lnTo>
                    <a:pt x="772" y="1043"/>
                  </a:lnTo>
                  <a:lnTo>
                    <a:pt x="752" y="1045"/>
                  </a:lnTo>
                  <a:lnTo>
                    <a:pt x="732" y="1050"/>
                  </a:lnTo>
                  <a:lnTo>
                    <a:pt x="714" y="1055"/>
                  </a:lnTo>
                  <a:lnTo>
                    <a:pt x="695" y="1061"/>
                  </a:lnTo>
                  <a:lnTo>
                    <a:pt x="677" y="1070"/>
                  </a:lnTo>
                  <a:lnTo>
                    <a:pt x="658" y="1078"/>
                  </a:lnTo>
                  <a:lnTo>
                    <a:pt x="640" y="1088"/>
                  </a:lnTo>
                  <a:lnTo>
                    <a:pt x="623" y="1098"/>
                  </a:lnTo>
                  <a:lnTo>
                    <a:pt x="607" y="1111"/>
                  </a:lnTo>
                  <a:lnTo>
                    <a:pt x="590" y="1123"/>
                  </a:lnTo>
                  <a:lnTo>
                    <a:pt x="575" y="1138"/>
                  </a:lnTo>
                  <a:lnTo>
                    <a:pt x="560" y="1153"/>
                  </a:lnTo>
                  <a:lnTo>
                    <a:pt x="545" y="1170"/>
                  </a:lnTo>
                  <a:lnTo>
                    <a:pt x="532" y="1187"/>
                  </a:lnTo>
                  <a:lnTo>
                    <a:pt x="518" y="1206"/>
                  </a:lnTo>
                  <a:lnTo>
                    <a:pt x="506" y="1226"/>
                  </a:lnTo>
                  <a:lnTo>
                    <a:pt x="494" y="1247"/>
                  </a:lnTo>
                  <a:lnTo>
                    <a:pt x="482" y="1268"/>
                  </a:lnTo>
                  <a:lnTo>
                    <a:pt x="472" y="1291"/>
                  </a:lnTo>
                  <a:lnTo>
                    <a:pt x="462" y="1315"/>
                  </a:lnTo>
                  <a:lnTo>
                    <a:pt x="454" y="1339"/>
                  </a:lnTo>
                  <a:lnTo>
                    <a:pt x="447" y="1365"/>
                  </a:lnTo>
                  <a:lnTo>
                    <a:pt x="440" y="1392"/>
                  </a:lnTo>
                  <a:lnTo>
                    <a:pt x="433" y="1420"/>
                  </a:lnTo>
                  <a:lnTo>
                    <a:pt x="427" y="1448"/>
                  </a:lnTo>
                  <a:lnTo>
                    <a:pt x="423" y="1478"/>
                  </a:lnTo>
                  <a:lnTo>
                    <a:pt x="420" y="1508"/>
                  </a:lnTo>
                  <a:lnTo>
                    <a:pt x="417" y="1539"/>
                  </a:lnTo>
                  <a:lnTo>
                    <a:pt x="416" y="1572"/>
                  </a:lnTo>
                  <a:lnTo>
                    <a:pt x="416" y="1606"/>
                  </a:lnTo>
                  <a:lnTo>
                    <a:pt x="416" y="1606"/>
                  </a:lnTo>
                  <a:lnTo>
                    <a:pt x="417" y="1672"/>
                  </a:lnTo>
                  <a:lnTo>
                    <a:pt x="418" y="1705"/>
                  </a:lnTo>
                  <a:lnTo>
                    <a:pt x="421" y="1736"/>
                  </a:lnTo>
                  <a:lnTo>
                    <a:pt x="426" y="1766"/>
                  </a:lnTo>
                  <a:lnTo>
                    <a:pt x="430" y="1794"/>
                  </a:lnTo>
                  <a:lnTo>
                    <a:pt x="434" y="1823"/>
                  </a:lnTo>
                  <a:lnTo>
                    <a:pt x="441" y="1850"/>
                  </a:lnTo>
                  <a:lnTo>
                    <a:pt x="447" y="1877"/>
                  </a:lnTo>
                  <a:lnTo>
                    <a:pt x="455" y="1901"/>
                  </a:lnTo>
                  <a:lnTo>
                    <a:pt x="464" y="1925"/>
                  </a:lnTo>
                  <a:lnTo>
                    <a:pt x="472" y="1948"/>
                  </a:lnTo>
                  <a:lnTo>
                    <a:pt x="482" y="1969"/>
                  </a:lnTo>
                  <a:lnTo>
                    <a:pt x="492" y="1990"/>
                  </a:lnTo>
                  <a:lnTo>
                    <a:pt x="504" y="2010"/>
                  </a:lnTo>
                  <a:lnTo>
                    <a:pt x="516" y="2028"/>
                  </a:lnTo>
                  <a:lnTo>
                    <a:pt x="529" y="2045"/>
                  </a:lnTo>
                  <a:lnTo>
                    <a:pt x="542" y="2062"/>
                  </a:lnTo>
                  <a:lnTo>
                    <a:pt x="556" y="2078"/>
                  </a:lnTo>
                  <a:lnTo>
                    <a:pt x="570" y="2092"/>
                  </a:lnTo>
                  <a:lnTo>
                    <a:pt x="586" y="2105"/>
                  </a:lnTo>
                  <a:lnTo>
                    <a:pt x="603" y="2116"/>
                  </a:lnTo>
                  <a:lnTo>
                    <a:pt x="620" y="2128"/>
                  </a:lnTo>
                  <a:lnTo>
                    <a:pt x="637" y="2138"/>
                  </a:lnTo>
                  <a:lnTo>
                    <a:pt x="655" y="2146"/>
                  </a:lnTo>
                  <a:lnTo>
                    <a:pt x="675" y="2153"/>
                  </a:lnTo>
                  <a:lnTo>
                    <a:pt x="694" y="2159"/>
                  </a:lnTo>
                  <a:lnTo>
                    <a:pt x="715" y="2165"/>
                  </a:lnTo>
                  <a:lnTo>
                    <a:pt x="736" y="2169"/>
                  </a:lnTo>
                  <a:lnTo>
                    <a:pt x="758" y="2172"/>
                  </a:lnTo>
                  <a:lnTo>
                    <a:pt x="780" y="2173"/>
                  </a:lnTo>
                  <a:lnTo>
                    <a:pt x="803" y="2174"/>
                  </a:lnTo>
                  <a:lnTo>
                    <a:pt x="803"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Freeform 13"/>
            <p:cNvSpPr>
              <a:spLocks/>
            </p:cNvSpPr>
            <p:nvPr userDrawn="1"/>
          </p:nvSpPr>
          <p:spPr bwMode="auto">
            <a:xfrm>
              <a:off x="3603" y="812"/>
              <a:ext cx="446" cy="740"/>
            </a:xfrm>
            <a:custGeom>
              <a:avLst/>
              <a:gdLst>
                <a:gd name="T0" fmla="*/ 0 w 1338"/>
                <a:gd name="T1" fmla="*/ 1892 h 2220"/>
                <a:gd name="T2" fmla="*/ 496 w 1338"/>
                <a:gd name="T3" fmla="*/ 1892 h 2220"/>
                <a:gd name="T4" fmla="*/ 496 w 1338"/>
                <a:gd name="T5" fmla="*/ 433 h 2220"/>
                <a:gd name="T6" fmla="*/ 88 w 1338"/>
                <a:gd name="T7" fmla="*/ 433 h 2220"/>
                <a:gd name="T8" fmla="*/ 88 w 1338"/>
                <a:gd name="T9" fmla="*/ 182 h 2220"/>
                <a:gd name="T10" fmla="*/ 88 w 1338"/>
                <a:gd name="T11" fmla="*/ 182 h 2220"/>
                <a:gd name="T12" fmla="*/ 167 w 1338"/>
                <a:gd name="T13" fmla="*/ 166 h 2220"/>
                <a:gd name="T14" fmla="*/ 241 w 1338"/>
                <a:gd name="T15" fmla="*/ 147 h 2220"/>
                <a:gd name="T16" fmla="*/ 309 w 1338"/>
                <a:gd name="T17" fmla="*/ 128 h 2220"/>
                <a:gd name="T18" fmla="*/ 374 w 1338"/>
                <a:gd name="T19" fmla="*/ 106 h 2220"/>
                <a:gd name="T20" fmla="*/ 435 w 1338"/>
                <a:gd name="T21" fmla="*/ 84 h 2220"/>
                <a:gd name="T22" fmla="*/ 492 w 1338"/>
                <a:gd name="T23" fmla="*/ 58 h 2220"/>
                <a:gd name="T24" fmla="*/ 547 w 1338"/>
                <a:gd name="T25" fmla="*/ 30 h 2220"/>
                <a:gd name="T26" fmla="*/ 600 w 1338"/>
                <a:gd name="T27" fmla="*/ 0 h 2220"/>
                <a:gd name="T28" fmla="*/ 901 w 1338"/>
                <a:gd name="T29" fmla="*/ 0 h 2220"/>
                <a:gd name="T30" fmla="*/ 901 w 1338"/>
                <a:gd name="T31" fmla="*/ 1892 h 2220"/>
                <a:gd name="T32" fmla="*/ 1338 w 1338"/>
                <a:gd name="T33" fmla="*/ 1892 h 2220"/>
                <a:gd name="T34" fmla="*/ 1338 w 1338"/>
                <a:gd name="T35" fmla="*/ 2220 h 2220"/>
                <a:gd name="T36" fmla="*/ 0 w 1338"/>
                <a:gd name="T37" fmla="*/ 2220 h 2220"/>
                <a:gd name="T38" fmla="*/ 0 w 1338"/>
                <a:gd name="T39" fmla="*/ 1892 h 2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8" h="2220">
                  <a:moveTo>
                    <a:pt x="0" y="1892"/>
                  </a:moveTo>
                  <a:lnTo>
                    <a:pt x="496" y="1892"/>
                  </a:lnTo>
                  <a:lnTo>
                    <a:pt x="496" y="433"/>
                  </a:lnTo>
                  <a:lnTo>
                    <a:pt x="88" y="433"/>
                  </a:lnTo>
                  <a:lnTo>
                    <a:pt x="88" y="182"/>
                  </a:lnTo>
                  <a:lnTo>
                    <a:pt x="88" y="182"/>
                  </a:lnTo>
                  <a:lnTo>
                    <a:pt x="167" y="166"/>
                  </a:lnTo>
                  <a:lnTo>
                    <a:pt x="241" y="147"/>
                  </a:lnTo>
                  <a:lnTo>
                    <a:pt x="309" y="128"/>
                  </a:lnTo>
                  <a:lnTo>
                    <a:pt x="374" y="106"/>
                  </a:lnTo>
                  <a:lnTo>
                    <a:pt x="435" y="84"/>
                  </a:lnTo>
                  <a:lnTo>
                    <a:pt x="492" y="58"/>
                  </a:lnTo>
                  <a:lnTo>
                    <a:pt x="547" y="30"/>
                  </a:lnTo>
                  <a:lnTo>
                    <a:pt x="600" y="0"/>
                  </a:lnTo>
                  <a:lnTo>
                    <a:pt x="901" y="0"/>
                  </a:lnTo>
                  <a:lnTo>
                    <a:pt x="901" y="1892"/>
                  </a:lnTo>
                  <a:lnTo>
                    <a:pt x="1338" y="1892"/>
                  </a:lnTo>
                  <a:lnTo>
                    <a:pt x="1338" y="2220"/>
                  </a:lnTo>
                  <a:lnTo>
                    <a:pt x="0" y="2220"/>
                  </a:lnTo>
                  <a:lnTo>
                    <a:pt x="0" y="18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Freeform 14"/>
            <p:cNvSpPr>
              <a:spLocks noEditPoints="1"/>
            </p:cNvSpPr>
            <p:nvPr userDrawn="1"/>
          </p:nvSpPr>
          <p:spPr bwMode="auto">
            <a:xfrm>
              <a:off x="4130" y="799"/>
              <a:ext cx="500" cy="767"/>
            </a:xfrm>
            <a:custGeom>
              <a:avLst/>
              <a:gdLst>
                <a:gd name="T0" fmla="*/ 323 w 1501"/>
                <a:gd name="T1" fmla="*/ 1875 h 2302"/>
                <a:gd name="T2" fmla="*/ 457 w 1501"/>
                <a:gd name="T3" fmla="*/ 1947 h 2302"/>
                <a:gd name="T4" fmla="*/ 607 w 1501"/>
                <a:gd name="T5" fmla="*/ 1974 h 2302"/>
                <a:gd name="T6" fmla="*/ 733 w 1501"/>
                <a:gd name="T7" fmla="*/ 1959 h 2302"/>
                <a:gd name="T8" fmla="*/ 870 w 1501"/>
                <a:gd name="T9" fmla="*/ 1893 h 2302"/>
                <a:gd name="T10" fmla="*/ 985 w 1501"/>
                <a:gd name="T11" fmla="*/ 1770 h 2302"/>
                <a:gd name="T12" fmla="*/ 1070 w 1501"/>
                <a:gd name="T13" fmla="*/ 1580 h 2302"/>
                <a:gd name="T14" fmla="*/ 1121 w 1501"/>
                <a:gd name="T15" fmla="*/ 1316 h 2302"/>
                <a:gd name="T16" fmla="*/ 1080 w 1501"/>
                <a:gd name="T17" fmla="*/ 1211 h 2302"/>
                <a:gd name="T18" fmla="*/ 899 w 1501"/>
                <a:gd name="T19" fmla="*/ 1343 h 2302"/>
                <a:gd name="T20" fmla="*/ 706 w 1501"/>
                <a:gd name="T21" fmla="*/ 1408 h 2302"/>
                <a:gd name="T22" fmla="*/ 542 w 1501"/>
                <a:gd name="T23" fmla="*/ 1407 h 2302"/>
                <a:gd name="T24" fmla="*/ 355 w 1501"/>
                <a:gd name="T25" fmla="*/ 1359 h 2302"/>
                <a:gd name="T26" fmla="*/ 201 w 1501"/>
                <a:gd name="T27" fmla="*/ 1264 h 2302"/>
                <a:gd name="T28" fmla="*/ 88 w 1501"/>
                <a:gd name="T29" fmla="*/ 1119 h 2302"/>
                <a:gd name="T30" fmla="*/ 18 w 1501"/>
                <a:gd name="T31" fmla="*/ 925 h 2302"/>
                <a:gd name="T32" fmla="*/ 0 w 1501"/>
                <a:gd name="T33" fmla="*/ 725 h 2302"/>
                <a:gd name="T34" fmla="*/ 31 w 1501"/>
                <a:gd name="T35" fmla="*/ 493 h 2302"/>
                <a:gd name="T36" fmla="*/ 120 w 1501"/>
                <a:gd name="T37" fmla="*/ 301 h 2302"/>
                <a:gd name="T38" fmla="*/ 255 w 1501"/>
                <a:gd name="T39" fmla="*/ 152 h 2302"/>
                <a:gd name="T40" fmla="*/ 428 w 1501"/>
                <a:gd name="T41" fmla="*/ 51 h 2302"/>
                <a:gd name="T42" fmla="*/ 627 w 1501"/>
                <a:gd name="T43" fmla="*/ 3 h 2302"/>
                <a:gd name="T44" fmla="*/ 817 w 1501"/>
                <a:gd name="T45" fmla="*/ 8 h 2302"/>
                <a:gd name="T46" fmla="*/ 1041 w 1501"/>
                <a:gd name="T47" fmla="*/ 81 h 2302"/>
                <a:gd name="T48" fmla="*/ 1233 w 1501"/>
                <a:gd name="T49" fmla="*/ 228 h 2302"/>
                <a:gd name="T50" fmla="*/ 1382 w 1501"/>
                <a:gd name="T51" fmla="*/ 454 h 2302"/>
                <a:gd name="T52" fmla="*/ 1474 w 1501"/>
                <a:gd name="T53" fmla="*/ 762 h 2302"/>
                <a:gd name="T54" fmla="*/ 1501 w 1501"/>
                <a:gd name="T55" fmla="*/ 1081 h 2302"/>
                <a:gd name="T56" fmla="*/ 1458 w 1501"/>
                <a:gd name="T57" fmla="*/ 1513 h 2302"/>
                <a:gd name="T58" fmla="*/ 1345 w 1501"/>
                <a:gd name="T59" fmla="*/ 1847 h 2302"/>
                <a:gd name="T60" fmla="*/ 1173 w 1501"/>
                <a:gd name="T61" fmla="*/ 2084 h 2302"/>
                <a:gd name="T62" fmla="*/ 958 w 1501"/>
                <a:gd name="T63" fmla="*/ 2232 h 2302"/>
                <a:gd name="T64" fmla="*/ 714 w 1501"/>
                <a:gd name="T65" fmla="*/ 2298 h 2302"/>
                <a:gd name="T66" fmla="*/ 487 w 1501"/>
                <a:gd name="T67" fmla="*/ 2291 h 2302"/>
                <a:gd name="T68" fmla="*/ 245 w 1501"/>
                <a:gd name="T69" fmla="*/ 2211 h 2302"/>
                <a:gd name="T70" fmla="*/ 59 w 1501"/>
                <a:gd name="T71" fmla="*/ 2076 h 2302"/>
                <a:gd name="T72" fmla="*/ 1105 w 1501"/>
                <a:gd name="T73" fmla="*/ 760 h 2302"/>
                <a:gd name="T74" fmla="*/ 1058 w 1501"/>
                <a:gd name="T75" fmla="*/ 587 h 2302"/>
                <a:gd name="T76" fmla="*/ 989 w 1501"/>
                <a:gd name="T77" fmla="*/ 457 h 2302"/>
                <a:gd name="T78" fmla="*/ 902 w 1501"/>
                <a:gd name="T79" fmla="*/ 369 h 2302"/>
                <a:gd name="T80" fmla="*/ 799 w 1501"/>
                <a:gd name="T81" fmla="*/ 319 h 2302"/>
                <a:gd name="T82" fmla="*/ 701 w 1501"/>
                <a:gd name="T83" fmla="*/ 306 h 2302"/>
                <a:gd name="T84" fmla="*/ 603 w 1501"/>
                <a:gd name="T85" fmla="*/ 322 h 2302"/>
                <a:gd name="T86" fmla="*/ 516 w 1501"/>
                <a:gd name="T87" fmla="*/ 369 h 2302"/>
                <a:gd name="T88" fmla="*/ 445 w 1501"/>
                <a:gd name="T89" fmla="*/ 444 h 2302"/>
                <a:gd name="T90" fmla="*/ 396 w 1501"/>
                <a:gd name="T91" fmla="*/ 546 h 2302"/>
                <a:gd name="T92" fmla="*/ 372 w 1501"/>
                <a:gd name="T93" fmla="*/ 676 h 2302"/>
                <a:gd name="T94" fmla="*/ 383 w 1501"/>
                <a:gd name="T95" fmla="*/ 859 h 2302"/>
                <a:gd name="T96" fmla="*/ 423 w 1501"/>
                <a:gd name="T97" fmla="*/ 966 h 2302"/>
                <a:gd name="T98" fmla="*/ 487 w 1501"/>
                <a:gd name="T99" fmla="*/ 1045 h 2302"/>
                <a:gd name="T100" fmla="*/ 573 w 1501"/>
                <a:gd name="T101" fmla="*/ 1098 h 2302"/>
                <a:gd name="T102" fmla="*/ 681 w 1501"/>
                <a:gd name="T103" fmla="*/ 1122 h 2302"/>
                <a:gd name="T104" fmla="*/ 820 w 1501"/>
                <a:gd name="T105" fmla="*/ 1109 h 2302"/>
                <a:gd name="T106" fmla="*/ 973 w 1501"/>
                <a:gd name="T107" fmla="*/ 1028 h 2302"/>
                <a:gd name="T108" fmla="*/ 1119 w 1501"/>
                <a:gd name="T109" fmla="*/ 865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01" h="2302">
                  <a:moveTo>
                    <a:pt x="251" y="1807"/>
                  </a:moveTo>
                  <a:lnTo>
                    <a:pt x="251" y="1807"/>
                  </a:lnTo>
                  <a:lnTo>
                    <a:pt x="267" y="1825"/>
                  </a:lnTo>
                  <a:lnTo>
                    <a:pt x="285" y="1842"/>
                  </a:lnTo>
                  <a:lnTo>
                    <a:pt x="304" y="1858"/>
                  </a:lnTo>
                  <a:lnTo>
                    <a:pt x="323" y="1875"/>
                  </a:lnTo>
                  <a:lnTo>
                    <a:pt x="343" y="1889"/>
                  </a:lnTo>
                  <a:lnTo>
                    <a:pt x="365" y="1903"/>
                  </a:lnTo>
                  <a:lnTo>
                    <a:pt x="386" y="1916"/>
                  </a:lnTo>
                  <a:lnTo>
                    <a:pt x="410" y="1928"/>
                  </a:lnTo>
                  <a:lnTo>
                    <a:pt x="433" y="1937"/>
                  </a:lnTo>
                  <a:lnTo>
                    <a:pt x="457" y="1947"/>
                  </a:lnTo>
                  <a:lnTo>
                    <a:pt x="481" y="1956"/>
                  </a:lnTo>
                  <a:lnTo>
                    <a:pt x="505" y="1962"/>
                  </a:lnTo>
                  <a:lnTo>
                    <a:pt x="531" y="1967"/>
                  </a:lnTo>
                  <a:lnTo>
                    <a:pt x="556" y="1971"/>
                  </a:lnTo>
                  <a:lnTo>
                    <a:pt x="582" y="1974"/>
                  </a:lnTo>
                  <a:lnTo>
                    <a:pt x="607" y="1974"/>
                  </a:lnTo>
                  <a:lnTo>
                    <a:pt x="607" y="1974"/>
                  </a:lnTo>
                  <a:lnTo>
                    <a:pt x="633" y="1974"/>
                  </a:lnTo>
                  <a:lnTo>
                    <a:pt x="658" y="1971"/>
                  </a:lnTo>
                  <a:lnTo>
                    <a:pt x="684" y="1969"/>
                  </a:lnTo>
                  <a:lnTo>
                    <a:pt x="709" y="1964"/>
                  </a:lnTo>
                  <a:lnTo>
                    <a:pt x="733" y="1959"/>
                  </a:lnTo>
                  <a:lnTo>
                    <a:pt x="758" y="1952"/>
                  </a:lnTo>
                  <a:lnTo>
                    <a:pt x="782" y="1943"/>
                  </a:lnTo>
                  <a:lnTo>
                    <a:pt x="804" y="1933"/>
                  </a:lnTo>
                  <a:lnTo>
                    <a:pt x="827" y="1920"/>
                  </a:lnTo>
                  <a:lnTo>
                    <a:pt x="848" y="1908"/>
                  </a:lnTo>
                  <a:lnTo>
                    <a:pt x="870" y="1893"/>
                  </a:lnTo>
                  <a:lnTo>
                    <a:pt x="891" y="1876"/>
                  </a:lnTo>
                  <a:lnTo>
                    <a:pt x="911" y="1859"/>
                  </a:lnTo>
                  <a:lnTo>
                    <a:pt x="931" y="1840"/>
                  </a:lnTo>
                  <a:lnTo>
                    <a:pt x="949" y="1818"/>
                  </a:lnTo>
                  <a:lnTo>
                    <a:pt x="968" y="1794"/>
                  </a:lnTo>
                  <a:lnTo>
                    <a:pt x="985" y="1770"/>
                  </a:lnTo>
                  <a:lnTo>
                    <a:pt x="1000" y="1743"/>
                  </a:lnTo>
                  <a:lnTo>
                    <a:pt x="1016" y="1715"/>
                  </a:lnTo>
                  <a:lnTo>
                    <a:pt x="1031" y="1684"/>
                  </a:lnTo>
                  <a:lnTo>
                    <a:pt x="1044" y="1651"/>
                  </a:lnTo>
                  <a:lnTo>
                    <a:pt x="1057" y="1617"/>
                  </a:lnTo>
                  <a:lnTo>
                    <a:pt x="1070" y="1580"/>
                  </a:lnTo>
                  <a:lnTo>
                    <a:pt x="1081" y="1542"/>
                  </a:lnTo>
                  <a:lnTo>
                    <a:pt x="1091" y="1501"/>
                  </a:lnTo>
                  <a:lnTo>
                    <a:pt x="1099" y="1458"/>
                  </a:lnTo>
                  <a:lnTo>
                    <a:pt x="1108" y="1413"/>
                  </a:lnTo>
                  <a:lnTo>
                    <a:pt x="1115" y="1366"/>
                  </a:lnTo>
                  <a:lnTo>
                    <a:pt x="1121" y="1316"/>
                  </a:lnTo>
                  <a:lnTo>
                    <a:pt x="1125" y="1265"/>
                  </a:lnTo>
                  <a:lnTo>
                    <a:pt x="1128" y="1211"/>
                  </a:lnTo>
                  <a:lnTo>
                    <a:pt x="1131" y="1154"/>
                  </a:lnTo>
                  <a:lnTo>
                    <a:pt x="1131" y="1154"/>
                  </a:lnTo>
                  <a:lnTo>
                    <a:pt x="1105" y="1184"/>
                  </a:lnTo>
                  <a:lnTo>
                    <a:pt x="1080" y="1211"/>
                  </a:lnTo>
                  <a:lnTo>
                    <a:pt x="1051" y="1238"/>
                  </a:lnTo>
                  <a:lnTo>
                    <a:pt x="1023" y="1262"/>
                  </a:lnTo>
                  <a:lnTo>
                    <a:pt x="993" y="1285"/>
                  </a:lnTo>
                  <a:lnTo>
                    <a:pt x="962" y="1306"/>
                  </a:lnTo>
                  <a:lnTo>
                    <a:pt x="932" y="1326"/>
                  </a:lnTo>
                  <a:lnTo>
                    <a:pt x="899" y="1343"/>
                  </a:lnTo>
                  <a:lnTo>
                    <a:pt x="868" y="1360"/>
                  </a:lnTo>
                  <a:lnTo>
                    <a:pt x="836" y="1373"/>
                  </a:lnTo>
                  <a:lnTo>
                    <a:pt x="803" y="1386"/>
                  </a:lnTo>
                  <a:lnTo>
                    <a:pt x="770" y="1394"/>
                  </a:lnTo>
                  <a:lnTo>
                    <a:pt x="739" y="1403"/>
                  </a:lnTo>
                  <a:lnTo>
                    <a:pt x="706" y="1408"/>
                  </a:lnTo>
                  <a:lnTo>
                    <a:pt x="675" y="1411"/>
                  </a:lnTo>
                  <a:lnTo>
                    <a:pt x="645" y="1413"/>
                  </a:lnTo>
                  <a:lnTo>
                    <a:pt x="645" y="1413"/>
                  </a:lnTo>
                  <a:lnTo>
                    <a:pt x="610" y="1413"/>
                  </a:lnTo>
                  <a:lnTo>
                    <a:pt x="576" y="1410"/>
                  </a:lnTo>
                  <a:lnTo>
                    <a:pt x="542" y="1407"/>
                  </a:lnTo>
                  <a:lnTo>
                    <a:pt x="508" y="1403"/>
                  </a:lnTo>
                  <a:lnTo>
                    <a:pt x="477" y="1396"/>
                  </a:lnTo>
                  <a:lnTo>
                    <a:pt x="444" y="1389"/>
                  </a:lnTo>
                  <a:lnTo>
                    <a:pt x="414" y="1380"/>
                  </a:lnTo>
                  <a:lnTo>
                    <a:pt x="384" y="1370"/>
                  </a:lnTo>
                  <a:lnTo>
                    <a:pt x="355" y="1359"/>
                  </a:lnTo>
                  <a:lnTo>
                    <a:pt x="328" y="1347"/>
                  </a:lnTo>
                  <a:lnTo>
                    <a:pt x="299" y="1333"/>
                  </a:lnTo>
                  <a:lnTo>
                    <a:pt x="274" y="1318"/>
                  </a:lnTo>
                  <a:lnTo>
                    <a:pt x="248" y="1301"/>
                  </a:lnTo>
                  <a:lnTo>
                    <a:pt x="224" y="1284"/>
                  </a:lnTo>
                  <a:lnTo>
                    <a:pt x="201" y="1264"/>
                  </a:lnTo>
                  <a:lnTo>
                    <a:pt x="180" y="1242"/>
                  </a:lnTo>
                  <a:lnTo>
                    <a:pt x="159" y="1221"/>
                  </a:lnTo>
                  <a:lnTo>
                    <a:pt x="139" y="1197"/>
                  </a:lnTo>
                  <a:lnTo>
                    <a:pt x="120" y="1173"/>
                  </a:lnTo>
                  <a:lnTo>
                    <a:pt x="103" y="1146"/>
                  </a:lnTo>
                  <a:lnTo>
                    <a:pt x="88" y="1119"/>
                  </a:lnTo>
                  <a:lnTo>
                    <a:pt x="72" y="1091"/>
                  </a:lnTo>
                  <a:lnTo>
                    <a:pt x="59" y="1059"/>
                  </a:lnTo>
                  <a:lnTo>
                    <a:pt x="47" y="1028"/>
                  </a:lnTo>
                  <a:lnTo>
                    <a:pt x="37" y="996"/>
                  </a:lnTo>
                  <a:lnTo>
                    <a:pt x="27" y="962"/>
                  </a:lnTo>
                  <a:lnTo>
                    <a:pt x="18" y="925"/>
                  </a:lnTo>
                  <a:lnTo>
                    <a:pt x="11" y="888"/>
                  </a:lnTo>
                  <a:lnTo>
                    <a:pt x="7" y="849"/>
                  </a:lnTo>
                  <a:lnTo>
                    <a:pt x="3" y="810"/>
                  </a:lnTo>
                  <a:lnTo>
                    <a:pt x="0" y="769"/>
                  </a:lnTo>
                  <a:lnTo>
                    <a:pt x="0" y="725"/>
                  </a:lnTo>
                  <a:lnTo>
                    <a:pt x="0" y="725"/>
                  </a:lnTo>
                  <a:lnTo>
                    <a:pt x="0" y="684"/>
                  </a:lnTo>
                  <a:lnTo>
                    <a:pt x="3" y="644"/>
                  </a:lnTo>
                  <a:lnTo>
                    <a:pt x="8" y="606"/>
                  </a:lnTo>
                  <a:lnTo>
                    <a:pt x="14" y="567"/>
                  </a:lnTo>
                  <a:lnTo>
                    <a:pt x="21" y="530"/>
                  </a:lnTo>
                  <a:lnTo>
                    <a:pt x="31" y="493"/>
                  </a:lnTo>
                  <a:lnTo>
                    <a:pt x="42" y="458"/>
                  </a:lnTo>
                  <a:lnTo>
                    <a:pt x="55" y="425"/>
                  </a:lnTo>
                  <a:lnTo>
                    <a:pt x="69" y="393"/>
                  </a:lnTo>
                  <a:lnTo>
                    <a:pt x="85" y="360"/>
                  </a:lnTo>
                  <a:lnTo>
                    <a:pt x="102" y="330"/>
                  </a:lnTo>
                  <a:lnTo>
                    <a:pt x="120" y="301"/>
                  </a:lnTo>
                  <a:lnTo>
                    <a:pt x="140" y="272"/>
                  </a:lnTo>
                  <a:lnTo>
                    <a:pt x="160" y="245"/>
                  </a:lnTo>
                  <a:lnTo>
                    <a:pt x="183" y="220"/>
                  </a:lnTo>
                  <a:lnTo>
                    <a:pt x="206" y="196"/>
                  </a:lnTo>
                  <a:lnTo>
                    <a:pt x="230" y="173"/>
                  </a:lnTo>
                  <a:lnTo>
                    <a:pt x="255" y="152"/>
                  </a:lnTo>
                  <a:lnTo>
                    <a:pt x="282" y="132"/>
                  </a:lnTo>
                  <a:lnTo>
                    <a:pt x="309" y="112"/>
                  </a:lnTo>
                  <a:lnTo>
                    <a:pt x="338" y="95"/>
                  </a:lnTo>
                  <a:lnTo>
                    <a:pt x="367" y="78"/>
                  </a:lnTo>
                  <a:lnTo>
                    <a:pt x="397" y="64"/>
                  </a:lnTo>
                  <a:lnTo>
                    <a:pt x="428" y="51"/>
                  </a:lnTo>
                  <a:lnTo>
                    <a:pt x="460" y="38"/>
                  </a:lnTo>
                  <a:lnTo>
                    <a:pt x="492" y="28"/>
                  </a:lnTo>
                  <a:lnTo>
                    <a:pt x="525" y="20"/>
                  </a:lnTo>
                  <a:lnTo>
                    <a:pt x="559" y="13"/>
                  </a:lnTo>
                  <a:lnTo>
                    <a:pt x="593" y="7"/>
                  </a:lnTo>
                  <a:lnTo>
                    <a:pt x="627" y="3"/>
                  </a:lnTo>
                  <a:lnTo>
                    <a:pt x="662" y="0"/>
                  </a:lnTo>
                  <a:lnTo>
                    <a:pt x="698" y="0"/>
                  </a:lnTo>
                  <a:lnTo>
                    <a:pt x="698" y="0"/>
                  </a:lnTo>
                  <a:lnTo>
                    <a:pt x="738" y="0"/>
                  </a:lnTo>
                  <a:lnTo>
                    <a:pt x="777" y="3"/>
                  </a:lnTo>
                  <a:lnTo>
                    <a:pt x="817" y="8"/>
                  </a:lnTo>
                  <a:lnTo>
                    <a:pt x="857" y="15"/>
                  </a:lnTo>
                  <a:lnTo>
                    <a:pt x="895" y="24"/>
                  </a:lnTo>
                  <a:lnTo>
                    <a:pt x="932" y="35"/>
                  </a:lnTo>
                  <a:lnTo>
                    <a:pt x="969" y="48"/>
                  </a:lnTo>
                  <a:lnTo>
                    <a:pt x="1006" y="64"/>
                  </a:lnTo>
                  <a:lnTo>
                    <a:pt x="1041" y="81"/>
                  </a:lnTo>
                  <a:lnTo>
                    <a:pt x="1075" y="101"/>
                  </a:lnTo>
                  <a:lnTo>
                    <a:pt x="1109" y="122"/>
                  </a:lnTo>
                  <a:lnTo>
                    <a:pt x="1142" y="145"/>
                  </a:lnTo>
                  <a:lnTo>
                    <a:pt x="1173" y="170"/>
                  </a:lnTo>
                  <a:lnTo>
                    <a:pt x="1204" y="198"/>
                  </a:lnTo>
                  <a:lnTo>
                    <a:pt x="1233" y="228"/>
                  </a:lnTo>
                  <a:lnTo>
                    <a:pt x="1261" y="261"/>
                  </a:lnTo>
                  <a:lnTo>
                    <a:pt x="1288" y="295"/>
                  </a:lnTo>
                  <a:lnTo>
                    <a:pt x="1314" y="330"/>
                  </a:lnTo>
                  <a:lnTo>
                    <a:pt x="1338" y="370"/>
                  </a:lnTo>
                  <a:lnTo>
                    <a:pt x="1361" y="411"/>
                  </a:lnTo>
                  <a:lnTo>
                    <a:pt x="1382" y="454"/>
                  </a:lnTo>
                  <a:lnTo>
                    <a:pt x="1402" y="499"/>
                  </a:lnTo>
                  <a:lnTo>
                    <a:pt x="1420" y="547"/>
                  </a:lnTo>
                  <a:lnTo>
                    <a:pt x="1436" y="597"/>
                  </a:lnTo>
                  <a:lnTo>
                    <a:pt x="1450" y="649"/>
                  </a:lnTo>
                  <a:lnTo>
                    <a:pt x="1464" y="703"/>
                  </a:lnTo>
                  <a:lnTo>
                    <a:pt x="1474" y="762"/>
                  </a:lnTo>
                  <a:lnTo>
                    <a:pt x="1484" y="820"/>
                  </a:lnTo>
                  <a:lnTo>
                    <a:pt x="1491" y="882"/>
                  </a:lnTo>
                  <a:lnTo>
                    <a:pt x="1497" y="946"/>
                  </a:lnTo>
                  <a:lnTo>
                    <a:pt x="1500" y="1013"/>
                  </a:lnTo>
                  <a:lnTo>
                    <a:pt x="1501" y="1081"/>
                  </a:lnTo>
                  <a:lnTo>
                    <a:pt x="1501" y="1081"/>
                  </a:lnTo>
                  <a:lnTo>
                    <a:pt x="1500" y="1160"/>
                  </a:lnTo>
                  <a:lnTo>
                    <a:pt x="1495" y="1237"/>
                  </a:lnTo>
                  <a:lnTo>
                    <a:pt x="1490" y="1310"/>
                  </a:lnTo>
                  <a:lnTo>
                    <a:pt x="1481" y="1381"/>
                  </a:lnTo>
                  <a:lnTo>
                    <a:pt x="1471" y="1450"/>
                  </a:lnTo>
                  <a:lnTo>
                    <a:pt x="1458" y="1513"/>
                  </a:lnTo>
                  <a:lnTo>
                    <a:pt x="1444" y="1576"/>
                  </a:lnTo>
                  <a:lnTo>
                    <a:pt x="1429" y="1635"/>
                  </a:lnTo>
                  <a:lnTo>
                    <a:pt x="1410" y="1692"/>
                  </a:lnTo>
                  <a:lnTo>
                    <a:pt x="1390" y="1746"/>
                  </a:lnTo>
                  <a:lnTo>
                    <a:pt x="1369" y="1797"/>
                  </a:lnTo>
                  <a:lnTo>
                    <a:pt x="1345" y="1847"/>
                  </a:lnTo>
                  <a:lnTo>
                    <a:pt x="1319" y="1892"/>
                  </a:lnTo>
                  <a:lnTo>
                    <a:pt x="1294" y="1936"/>
                  </a:lnTo>
                  <a:lnTo>
                    <a:pt x="1265" y="1977"/>
                  </a:lnTo>
                  <a:lnTo>
                    <a:pt x="1236" y="2015"/>
                  </a:lnTo>
                  <a:lnTo>
                    <a:pt x="1204" y="2051"/>
                  </a:lnTo>
                  <a:lnTo>
                    <a:pt x="1173" y="2084"/>
                  </a:lnTo>
                  <a:lnTo>
                    <a:pt x="1139" y="2115"/>
                  </a:lnTo>
                  <a:lnTo>
                    <a:pt x="1105" y="2143"/>
                  </a:lnTo>
                  <a:lnTo>
                    <a:pt x="1070" y="2169"/>
                  </a:lnTo>
                  <a:lnTo>
                    <a:pt x="1033" y="2193"/>
                  </a:lnTo>
                  <a:lnTo>
                    <a:pt x="996" y="2214"/>
                  </a:lnTo>
                  <a:lnTo>
                    <a:pt x="958" y="2232"/>
                  </a:lnTo>
                  <a:lnTo>
                    <a:pt x="918" y="2250"/>
                  </a:lnTo>
                  <a:lnTo>
                    <a:pt x="878" y="2264"/>
                  </a:lnTo>
                  <a:lnTo>
                    <a:pt x="837" y="2275"/>
                  </a:lnTo>
                  <a:lnTo>
                    <a:pt x="797" y="2285"/>
                  </a:lnTo>
                  <a:lnTo>
                    <a:pt x="755" y="2293"/>
                  </a:lnTo>
                  <a:lnTo>
                    <a:pt x="714" y="2298"/>
                  </a:lnTo>
                  <a:lnTo>
                    <a:pt x="671" y="2302"/>
                  </a:lnTo>
                  <a:lnTo>
                    <a:pt x="628" y="2302"/>
                  </a:lnTo>
                  <a:lnTo>
                    <a:pt x="628" y="2302"/>
                  </a:lnTo>
                  <a:lnTo>
                    <a:pt x="579" y="2301"/>
                  </a:lnTo>
                  <a:lnTo>
                    <a:pt x="532" y="2298"/>
                  </a:lnTo>
                  <a:lnTo>
                    <a:pt x="487" y="2291"/>
                  </a:lnTo>
                  <a:lnTo>
                    <a:pt x="443" y="2282"/>
                  </a:lnTo>
                  <a:lnTo>
                    <a:pt x="400" y="2272"/>
                  </a:lnTo>
                  <a:lnTo>
                    <a:pt x="359" y="2259"/>
                  </a:lnTo>
                  <a:lnTo>
                    <a:pt x="319" y="2245"/>
                  </a:lnTo>
                  <a:lnTo>
                    <a:pt x="281" y="2230"/>
                  </a:lnTo>
                  <a:lnTo>
                    <a:pt x="245" y="2211"/>
                  </a:lnTo>
                  <a:lnTo>
                    <a:pt x="210" y="2191"/>
                  </a:lnTo>
                  <a:lnTo>
                    <a:pt x="177" y="2172"/>
                  </a:lnTo>
                  <a:lnTo>
                    <a:pt x="146" y="2149"/>
                  </a:lnTo>
                  <a:lnTo>
                    <a:pt x="116" y="2126"/>
                  </a:lnTo>
                  <a:lnTo>
                    <a:pt x="88" y="2102"/>
                  </a:lnTo>
                  <a:lnTo>
                    <a:pt x="59" y="2076"/>
                  </a:lnTo>
                  <a:lnTo>
                    <a:pt x="34" y="2051"/>
                  </a:lnTo>
                  <a:lnTo>
                    <a:pt x="251" y="1807"/>
                  </a:lnTo>
                  <a:close/>
                  <a:moveTo>
                    <a:pt x="1119" y="865"/>
                  </a:moveTo>
                  <a:lnTo>
                    <a:pt x="1119" y="865"/>
                  </a:lnTo>
                  <a:lnTo>
                    <a:pt x="1111" y="794"/>
                  </a:lnTo>
                  <a:lnTo>
                    <a:pt x="1105" y="760"/>
                  </a:lnTo>
                  <a:lnTo>
                    <a:pt x="1099" y="729"/>
                  </a:lnTo>
                  <a:lnTo>
                    <a:pt x="1092" y="698"/>
                  </a:lnTo>
                  <a:lnTo>
                    <a:pt x="1084" y="668"/>
                  </a:lnTo>
                  <a:lnTo>
                    <a:pt x="1077" y="640"/>
                  </a:lnTo>
                  <a:lnTo>
                    <a:pt x="1067" y="613"/>
                  </a:lnTo>
                  <a:lnTo>
                    <a:pt x="1058" y="587"/>
                  </a:lnTo>
                  <a:lnTo>
                    <a:pt x="1048" y="562"/>
                  </a:lnTo>
                  <a:lnTo>
                    <a:pt x="1037" y="539"/>
                  </a:lnTo>
                  <a:lnTo>
                    <a:pt x="1026" y="516"/>
                  </a:lnTo>
                  <a:lnTo>
                    <a:pt x="1014" y="495"/>
                  </a:lnTo>
                  <a:lnTo>
                    <a:pt x="1002" y="475"/>
                  </a:lnTo>
                  <a:lnTo>
                    <a:pt x="989" y="457"/>
                  </a:lnTo>
                  <a:lnTo>
                    <a:pt x="976" y="440"/>
                  </a:lnTo>
                  <a:lnTo>
                    <a:pt x="962" y="423"/>
                  </a:lnTo>
                  <a:lnTo>
                    <a:pt x="948" y="407"/>
                  </a:lnTo>
                  <a:lnTo>
                    <a:pt x="933" y="393"/>
                  </a:lnTo>
                  <a:lnTo>
                    <a:pt x="918" y="380"/>
                  </a:lnTo>
                  <a:lnTo>
                    <a:pt x="902" y="369"/>
                  </a:lnTo>
                  <a:lnTo>
                    <a:pt x="885" y="357"/>
                  </a:lnTo>
                  <a:lnTo>
                    <a:pt x="870" y="347"/>
                  </a:lnTo>
                  <a:lnTo>
                    <a:pt x="853" y="339"/>
                  </a:lnTo>
                  <a:lnTo>
                    <a:pt x="834" y="332"/>
                  </a:lnTo>
                  <a:lnTo>
                    <a:pt x="817" y="325"/>
                  </a:lnTo>
                  <a:lnTo>
                    <a:pt x="799" y="319"/>
                  </a:lnTo>
                  <a:lnTo>
                    <a:pt x="780" y="315"/>
                  </a:lnTo>
                  <a:lnTo>
                    <a:pt x="760" y="310"/>
                  </a:lnTo>
                  <a:lnTo>
                    <a:pt x="741" y="309"/>
                  </a:lnTo>
                  <a:lnTo>
                    <a:pt x="721" y="308"/>
                  </a:lnTo>
                  <a:lnTo>
                    <a:pt x="701" y="306"/>
                  </a:lnTo>
                  <a:lnTo>
                    <a:pt x="701" y="306"/>
                  </a:lnTo>
                  <a:lnTo>
                    <a:pt x="684" y="306"/>
                  </a:lnTo>
                  <a:lnTo>
                    <a:pt x="668" y="308"/>
                  </a:lnTo>
                  <a:lnTo>
                    <a:pt x="651" y="310"/>
                  </a:lnTo>
                  <a:lnTo>
                    <a:pt x="634" y="313"/>
                  </a:lnTo>
                  <a:lnTo>
                    <a:pt x="618" y="318"/>
                  </a:lnTo>
                  <a:lnTo>
                    <a:pt x="603" y="322"/>
                  </a:lnTo>
                  <a:lnTo>
                    <a:pt x="587" y="328"/>
                  </a:lnTo>
                  <a:lnTo>
                    <a:pt x="573" y="335"/>
                  </a:lnTo>
                  <a:lnTo>
                    <a:pt x="557" y="342"/>
                  </a:lnTo>
                  <a:lnTo>
                    <a:pt x="543" y="349"/>
                  </a:lnTo>
                  <a:lnTo>
                    <a:pt x="531" y="359"/>
                  </a:lnTo>
                  <a:lnTo>
                    <a:pt x="516" y="369"/>
                  </a:lnTo>
                  <a:lnTo>
                    <a:pt x="504" y="379"/>
                  </a:lnTo>
                  <a:lnTo>
                    <a:pt x="491" y="390"/>
                  </a:lnTo>
                  <a:lnTo>
                    <a:pt x="479" y="403"/>
                  </a:lnTo>
                  <a:lnTo>
                    <a:pt x="467" y="415"/>
                  </a:lnTo>
                  <a:lnTo>
                    <a:pt x="457" y="428"/>
                  </a:lnTo>
                  <a:lnTo>
                    <a:pt x="445" y="444"/>
                  </a:lnTo>
                  <a:lnTo>
                    <a:pt x="435" y="458"/>
                  </a:lnTo>
                  <a:lnTo>
                    <a:pt x="427" y="475"/>
                  </a:lnTo>
                  <a:lnTo>
                    <a:pt x="418" y="492"/>
                  </a:lnTo>
                  <a:lnTo>
                    <a:pt x="410" y="509"/>
                  </a:lnTo>
                  <a:lnTo>
                    <a:pt x="403" y="528"/>
                  </a:lnTo>
                  <a:lnTo>
                    <a:pt x="396" y="546"/>
                  </a:lnTo>
                  <a:lnTo>
                    <a:pt x="390" y="566"/>
                  </a:lnTo>
                  <a:lnTo>
                    <a:pt x="384" y="587"/>
                  </a:lnTo>
                  <a:lnTo>
                    <a:pt x="380" y="608"/>
                  </a:lnTo>
                  <a:lnTo>
                    <a:pt x="376" y="630"/>
                  </a:lnTo>
                  <a:lnTo>
                    <a:pt x="373" y="652"/>
                  </a:lnTo>
                  <a:lnTo>
                    <a:pt x="372" y="676"/>
                  </a:lnTo>
                  <a:lnTo>
                    <a:pt x="370" y="701"/>
                  </a:lnTo>
                  <a:lnTo>
                    <a:pt x="370" y="725"/>
                  </a:lnTo>
                  <a:lnTo>
                    <a:pt x="370" y="725"/>
                  </a:lnTo>
                  <a:lnTo>
                    <a:pt x="372" y="773"/>
                  </a:lnTo>
                  <a:lnTo>
                    <a:pt x="376" y="817"/>
                  </a:lnTo>
                  <a:lnTo>
                    <a:pt x="383" y="859"/>
                  </a:lnTo>
                  <a:lnTo>
                    <a:pt x="387" y="879"/>
                  </a:lnTo>
                  <a:lnTo>
                    <a:pt x="393" y="898"/>
                  </a:lnTo>
                  <a:lnTo>
                    <a:pt x="400" y="916"/>
                  </a:lnTo>
                  <a:lnTo>
                    <a:pt x="406" y="933"/>
                  </a:lnTo>
                  <a:lnTo>
                    <a:pt x="414" y="950"/>
                  </a:lnTo>
                  <a:lnTo>
                    <a:pt x="423" y="966"/>
                  </a:lnTo>
                  <a:lnTo>
                    <a:pt x="431" y="981"/>
                  </a:lnTo>
                  <a:lnTo>
                    <a:pt x="441" y="996"/>
                  </a:lnTo>
                  <a:lnTo>
                    <a:pt x="451" y="1010"/>
                  </a:lnTo>
                  <a:lnTo>
                    <a:pt x="462" y="1023"/>
                  </a:lnTo>
                  <a:lnTo>
                    <a:pt x="474" y="1034"/>
                  </a:lnTo>
                  <a:lnTo>
                    <a:pt x="487" y="1045"/>
                  </a:lnTo>
                  <a:lnTo>
                    <a:pt x="499" y="1057"/>
                  </a:lnTo>
                  <a:lnTo>
                    <a:pt x="512" y="1067"/>
                  </a:lnTo>
                  <a:lnTo>
                    <a:pt x="526" y="1075"/>
                  </a:lnTo>
                  <a:lnTo>
                    <a:pt x="542" y="1084"/>
                  </a:lnTo>
                  <a:lnTo>
                    <a:pt x="556" y="1091"/>
                  </a:lnTo>
                  <a:lnTo>
                    <a:pt x="573" y="1098"/>
                  </a:lnTo>
                  <a:lnTo>
                    <a:pt x="589" y="1103"/>
                  </a:lnTo>
                  <a:lnTo>
                    <a:pt x="607" y="1109"/>
                  </a:lnTo>
                  <a:lnTo>
                    <a:pt x="624" y="1113"/>
                  </a:lnTo>
                  <a:lnTo>
                    <a:pt x="643" y="1116"/>
                  </a:lnTo>
                  <a:lnTo>
                    <a:pt x="662" y="1119"/>
                  </a:lnTo>
                  <a:lnTo>
                    <a:pt x="681" y="1122"/>
                  </a:lnTo>
                  <a:lnTo>
                    <a:pt x="722" y="1123"/>
                  </a:lnTo>
                  <a:lnTo>
                    <a:pt x="722" y="1123"/>
                  </a:lnTo>
                  <a:lnTo>
                    <a:pt x="746" y="1122"/>
                  </a:lnTo>
                  <a:lnTo>
                    <a:pt x="770" y="1119"/>
                  </a:lnTo>
                  <a:lnTo>
                    <a:pt x="794" y="1115"/>
                  </a:lnTo>
                  <a:lnTo>
                    <a:pt x="820" y="1109"/>
                  </a:lnTo>
                  <a:lnTo>
                    <a:pt x="845" y="1101"/>
                  </a:lnTo>
                  <a:lnTo>
                    <a:pt x="871" y="1091"/>
                  </a:lnTo>
                  <a:lnTo>
                    <a:pt x="897" y="1078"/>
                  </a:lnTo>
                  <a:lnTo>
                    <a:pt x="922" y="1064"/>
                  </a:lnTo>
                  <a:lnTo>
                    <a:pt x="948" y="1047"/>
                  </a:lnTo>
                  <a:lnTo>
                    <a:pt x="973" y="1028"/>
                  </a:lnTo>
                  <a:lnTo>
                    <a:pt x="999" y="1007"/>
                  </a:lnTo>
                  <a:lnTo>
                    <a:pt x="1024" y="983"/>
                  </a:lnTo>
                  <a:lnTo>
                    <a:pt x="1048" y="957"/>
                  </a:lnTo>
                  <a:lnTo>
                    <a:pt x="1073" y="929"/>
                  </a:lnTo>
                  <a:lnTo>
                    <a:pt x="1097" y="898"/>
                  </a:lnTo>
                  <a:lnTo>
                    <a:pt x="1119" y="865"/>
                  </a:lnTo>
                  <a:lnTo>
                    <a:pt x="1119" y="8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99" name="Group 198" descr="Blackboard logo" title="Blackboard logo"/>
          <p:cNvGrpSpPr>
            <a:grpSpLocks noChangeAspect="1"/>
          </p:cNvGrpSpPr>
          <p:nvPr userDrawn="1"/>
        </p:nvGrpSpPr>
        <p:grpSpPr>
          <a:xfrm>
            <a:off x="312738" y="4843751"/>
            <a:ext cx="878003" cy="123164"/>
            <a:chOff x="311150" y="4851501"/>
            <a:chExt cx="768114" cy="107749"/>
          </a:xfrm>
          <a:solidFill>
            <a:schemeClr val="bg1"/>
          </a:solidFill>
        </p:grpSpPr>
        <p:sp>
          <p:nvSpPr>
            <p:cNvPr id="200" name="Freeform 5" descr=" " title=" "/>
            <p:cNvSpPr>
              <a:spLocks noEditPoints="1"/>
            </p:cNvSpPr>
            <p:nvPr userDrawn="1"/>
          </p:nvSpPr>
          <p:spPr bwMode="auto">
            <a:xfrm>
              <a:off x="311150" y="4855768"/>
              <a:ext cx="84679" cy="101748"/>
            </a:xfrm>
            <a:custGeom>
              <a:avLst/>
              <a:gdLst>
                <a:gd name="T0" fmla="*/ 1001 w 1271"/>
                <a:gd name="T1" fmla="*/ 1053 h 1526"/>
                <a:gd name="T2" fmla="*/ 983 w 1271"/>
                <a:gd name="T3" fmla="*/ 989 h 1526"/>
                <a:gd name="T4" fmla="*/ 943 w 1271"/>
                <a:gd name="T5" fmla="*/ 939 h 1526"/>
                <a:gd name="T6" fmla="*/ 881 w 1271"/>
                <a:gd name="T7" fmla="*/ 901 h 1526"/>
                <a:gd name="T8" fmla="*/ 797 w 1271"/>
                <a:gd name="T9" fmla="*/ 878 h 1526"/>
                <a:gd name="T10" fmla="*/ 689 w 1271"/>
                <a:gd name="T11" fmla="*/ 870 h 1526"/>
                <a:gd name="T12" fmla="*/ 708 w 1271"/>
                <a:gd name="T13" fmla="*/ 1289 h 1526"/>
                <a:gd name="T14" fmla="*/ 773 w 1271"/>
                <a:gd name="T15" fmla="*/ 1286 h 1526"/>
                <a:gd name="T16" fmla="*/ 857 w 1271"/>
                <a:gd name="T17" fmla="*/ 1268 h 1526"/>
                <a:gd name="T18" fmla="*/ 924 w 1271"/>
                <a:gd name="T19" fmla="*/ 1235 h 1526"/>
                <a:gd name="T20" fmla="*/ 971 w 1271"/>
                <a:gd name="T21" fmla="*/ 1188 h 1526"/>
                <a:gd name="T22" fmla="*/ 997 w 1271"/>
                <a:gd name="T23" fmla="*/ 1127 h 1526"/>
                <a:gd name="T24" fmla="*/ 917 w 1271"/>
                <a:gd name="T25" fmla="*/ 434 h 1526"/>
                <a:gd name="T26" fmla="*/ 912 w 1271"/>
                <a:gd name="T27" fmla="*/ 390 h 1526"/>
                <a:gd name="T28" fmla="*/ 890 w 1271"/>
                <a:gd name="T29" fmla="*/ 334 h 1526"/>
                <a:gd name="T30" fmla="*/ 848 w 1271"/>
                <a:gd name="T31" fmla="*/ 290 h 1526"/>
                <a:gd name="T32" fmla="*/ 788 w 1271"/>
                <a:gd name="T33" fmla="*/ 258 h 1526"/>
                <a:gd name="T34" fmla="*/ 711 w 1271"/>
                <a:gd name="T35" fmla="*/ 242 h 1526"/>
                <a:gd name="T36" fmla="*/ 264 w 1271"/>
                <a:gd name="T37" fmla="*/ 238 h 1526"/>
                <a:gd name="T38" fmla="*/ 629 w 1271"/>
                <a:gd name="T39" fmla="*/ 643 h 1526"/>
                <a:gd name="T40" fmla="*/ 720 w 1271"/>
                <a:gd name="T41" fmla="*/ 636 h 1526"/>
                <a:gd name="T42" fmla="*/ 797 w 1271"/>
                <a:gd name="T43" fmla="*/ 614 h 1526"/>
                <a:gd name="T44" fmla="*/ 856 w 1271"/>
                <a:gd name="T45" fmla="*/ 579 h 1526"/>
                <a:gd name="T46" fmla="*/ 891 w 1271"/>
                <a:gd name="T47" fmla="*/ 537 h 1526"/>
                <a:gd name="T48" fmla="*/ 905 w 1271"/>
                <a:gd name="T49" fmla="*/ 507 h 1526"/>
                <a:gd name="T50" fmla="*/ 916 w 1271"/>
                <a:gd name="T51" fmla="*/ 460 h 1526"/>
                <a:gd name="T52" fmla="*/ 1186 w 1271"/>
                <a:gd name="T53" fmla="*/ 391 h 1526"/>
                <a:gd name="T54" fmla="*/ 1175 w 1271"/>
                <a:gd name="T55" fmla="*/ 487 h 1526"/>
                <a:gd name="T56" fmla="*/ 1147 w 1271"/>
                <a:gd name="T57" fmla="*/ 565 h 1526"/>
                <a:gd name="T58" fmla="*/ 1104 w 1271"/>
                <a:gd name="T59" fmla="*/ 630 h 1526"/>
                <a:gd name="T60" fmla="*/ 1050 w 1271"/>
                <a:gd name="T61" fmla="*/ 681 h 1526"/>
                <a:gd name="T62" fmla="*/ 989 w 1271"/>
                <a:gd name="T63" fmla="*/ 722 h 1526"/>
                <a:gd name="T64" fmla="*/ 1001 w 1271"/>
                <a:gd name="T65" fmla="*/ 745 h 1526"/>
                <a:gd name="T66" fmla="*/ 1090 w 1271"/>
                <a:gd name="T67" fmla="*/ 788 h 1526"/>
                <a:gd name="T68" fmla="*/ 1164 w 1271"/>
                <a:gd name="T69" fmla="*/ 843 h 1526"/>
                <a:gd name="T70" fmla="*/ 1213 w 1271"/>
                <a:gd name="T71" fmla="*/ 899 h 1526"/>
                <a:gd name="T72" fmla="*/ 1236 w 1271"/>
                <a:gd name="T73" fmla="*/ 939 h 1526"/>
                <a:gd name="T74" fmla="*/ 1253 w 1271"/>
                <a:gd name="T75" fmla="*/ 983 h 1526"/>
                <a:gd name="T76" fmla="*/ 1265 w 1271"/>
                <a:gd name="T77" fmla="*/ 1032 h 1526"/>
                <a:gd name="T78" fmla="*/ 1270 w 1271"/>
                <a:gd name="T79" fmla="*/ 1086 h 1526"/>
                <a:gd name="T80" fmla="*/ 1270 w 1271"/>
                <a:gd name="T81" fmla="*/ 1130 h 1526"/>
                <a:gd name="T82" fmla="*/ 1260 w 1271"/>
                <a:gd name="T83" fmla="*/ 1202 h 1526"/>
                <a:gd name="T84" fmla="*/ 1240 w 1271"/>
                <a:gd name="T85" fmla="*/ 1268 h 1526"/>
                <a:gd name="T86" fmla="*/ 1207 w 1271"/>
                <a:gd name="T87" fmla="*/ 1325 h 1526"/>
                <a:gd name="T88" fmla="*/ 1167 w 1271"/>
                <a:gd name="T89" fmla="*/ 1375 h 1526"/>
                <a:gd name="T90" fmla="*/ 1115 w 1271"/>
                <a:gd name="T91" fmla="*/ 1419 h 1526"/>
                <a:gd name="T92" fmla="*/ 1056 w 1271"/>
                <a:gd name="T93" fmla="*/ 1455 h 1526"/>
                <a:gd name="T94" fmla="*/ 988 w 1271"/>
                <a:gd name="T95" fmla="*/ 1484 h 1526"/>
                <a:gd name="T96" fmla="*/ 911 w 1271"/>
                <a:gd name="T97" fmla="*/ 1505 h 1526"/>
                <a:gd name="T98" fmla="*/ 828 w 1271"/>
                <a:gd name="T99" fmla="*/ 1520 h 1526"/>
                <a:gd name="T100" fmla="*/ 738 w 1271"/>
                <a:gd name="T101" fmla="*/ 1526 h 1526"/>
                <a:gd name="T102" fmla="*/ 0 w 1271"/>
                <a:gd name="T103" fmla="*/ 0 h 1526"/>
                <a:gd name="T104" fmla="*/ 713 w 1271"/>
                <a:gd name="T105" fmla="*/ 0 h 1526"/>
                <a:gd name="T106" fmla="*/ 794 w 1271"/>
                <a:gd name="T107" fmla="*/ 8 h 1526"/>
                <a:gd name="T108" fmla="*/ 868 w 1271"/>
                <a:gd name="T109" fmla="*/ 22 h 1526"/>
                <a:gd name="T110" fmla="*/ 936 w 1271"/>
                <a:gd name="T111" fmla="*/ 42 h 1526"/>
                <a:gd name="T112" fmla="*/ 997 w 1271"/>
                <a:gd name="T113" fmla="*/ 71 h 1526"/>
                <a:gd name="T114" fmla="*/ 1050 w 1271"/>
                <a:gd name="T115" fmla="*/ 106 h 1526"/>
                <a:gd name="T116" fmla="*/ 1095 w 1271"/>
                <a:gd name="T117" fmla="*/ 147 h 1526"/>
                <a:gd name="T118" fmla="*/ 1131 w 1271"/>
                <a:gd name="T119" fmla="*/ 194 h 1526"/>
                <a:gd name="T120" fmla="*/ 1158 w 1271"/>
                <a:gd name="T121" fmla="*/ 247 h 1526"/>
                <a:gd name="T122" fmla="*/ 1176 w 1271"/>
                <a:gd name="T123" fmla="*/ 305 h 1526"/>
                <a:gd name="T124" fmla="*/ 1185 w 1271"/>
                <a:gd name="T125" fmla="*/ 368 h 1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1" h="1526">
                  <a:moveTo>
                    <a:pt x="1002" y="1077"/>
                  </a:moveTo>
                  <a:lnTo>
                    <a:pt x="1002" y="1077"/>
                  </a:lnTo>
                  <a:lnTo>
                    <a:pt x="1001" y="1053"/>
                  </a:lnTo>
                  <a:lnTo>
                    <a:pt x="997" y="1031"/>
                  </a:lnTo>
                  <a:lnTo>
                    <a:pt x="991" y="1010"/>
                  </a:lnTo>
                  <a:lnTo>
                    <a:pt x="983" y="989"/>
                  </a:lnTo>
                  <a:lnTo>
                    <a:pt x="972" y="972"/>
                  </a:lnTo>
                  <a:lnTo>
                    <a:pt x="959" y="955"/>
                  </a:lnTo>
                  <a:lnTo>
                    <a:pt x="943" y="939"/>
                  </a:lnTo>
                  <a:lnTo>
                    <a:pt x="924" y="925"/>
                  </a:lnTo>
                  <a:lnTo>
                    <a:pt x="904" y="912"/>
                  </a:lnTo>
                  <a:lnTo>
                    <a:pt x="881" y="901"/>
                  </a:lnTo>
                  <a:lnTo>
                    <a:pt x="855" y="892"/>
                  </a:lnTo>
                  <a:lnTo>
                    <a:pt x="826" y="884"/>
                  </a:lnTo>
                  <a:lnTo>
                    <a:pt x="797" y="878"/>
                  </a:lnTo>
                  <a:lnTo>
                    <a:pt x="763" y="874"/>
                  </a:lnTo>
                  <a:lnTo>
                    <a:pt x="727" y="871"/>
                  </a:lnTo>
                  <a:lnTo>
                    <a:pt x="689" y="870"/>
                  </a:lnTo>
                  <a:lnTo>
                    <a:pt x="264" y="870"/>
                  </a:lnTo>
                  <a:lnTo>
                    <a:pt x="264" y="1289"/>
                  </a:lnTo>
                  <a:lnTo>
                    <a:pt x="708" y="1289"/>
                  </a:lnTo>
                  <a:lnTo>
                    <a:pt x="708" y="1289"/>
                  </a:lnTo>
                  <a:lnTo>
                    <a:pt x="742" y="1288"/>
                  </a:lnTo>
                  <a:lnTo>
                    <a:pt x="773" y="1286"/>
                  </a:lnTo>
                  <a:lnTo>
                    <a:pt x="804" y="1281"/>
                  </a:lnTo>
                  <a:lnTo>
                    <a:pt x="831" y="1275"/>
                  </a:lnTo>
                  <a:lnTo>
                    <a:pt x="857" y="1268"/>
                  </a:lnTo>
                  <a:lnTo>
                    <a:pt x="881" y="1258"/>
                  </a:lnTo>
                  <a:lnTo>
                    <a:pt x="904" y="1247"/>
                  </a:lnTo>
                  <a:lnTo>
                    <a:pt x="924" y="1235"/>
                  </a:lnTo>
                  <a:lnTo>
                    <a:pt x="942" y="1221"/>
                  </a:lnTo>
                  <a:lnTo>
                    <a:pt x="958" y="1206"/>
                  </a:lnTo>
                  <a:lnTo>
                    <a:pt x="971" y="1188"/>
                  </a:lnTo>
                  <a:lnTo>
                    <a:pt x="982" y="1169"/>
                  </a:lnTo>
                  <a:lnTo>
                    <a:pt x="991" y="1148"/>
                  </a:lnTo>
                  <a:lnTo>
                    <a:pt x="997" y="1127"/>
                  </a:lnTo>
                  <a:lnTo>
                    <a:pt x="1001" y="1103"/>
                  </a:lnTo>
                  <a:lnTo>
                    <a:pt x="1002" y="1077"/>
                  </a:lnTo>
                  <a:close/>
                  <a:moveTo>
                    <a:pt x="917" y="434"/>
                  </a:moveTo>
                  <a:lnTo>
                    <a:pt x="917" y="434"/>
                  </a:lnTo>
                  <a:lnTo>
                    <a:pt x="916" y="411"/>
                  </a:lnTo>
                  <a:lnTo>
                    <a:pt x="912" y="390"/>
                  </a:lnTo>
                  <a:lnTo>
                    <a:pt x="908" y="371"/>
                  </a:lnTo>
                  <a:lnTo>
                    <a:pt x="899" y="352"/>
                  </a:lnTo>
                  <a:lnTo>
                    <a:pt x="890" y="334"/>
                  </a:lnTo>
                  <a:lnTo>
                    <a:pt x="878" y="318"/>
                  </a:lnTo>
                  <a:lnTo>
                    <a:pt x="863" y="303"/>
                  </a:lnTo>
                  <a:lnTo>
                    <a:pt x="848" y="290"/>
                  </a:lnTo>
                  <a:lnTo>
                    <a:pt x="830" y="278"/>
                  </a:lnTo>
                  <a:lnTo>
                    <a:pt x="810" y="268"/>
                  </a:lnTo>
                  <a:lnTo>
                    <a:pt x="788" y="258"/>
                  </a:lnTo>
                  <a:lnTo>
                    <a:pt x="764" y="251"/>
                  </a:lnTo>
                  <a:lnTo>
                    <a:pt x="738" y="245"/>
                  </a:lnTo>
                  <a:lnTo>
                    <a:pt x="711" y="242"/>
                  </a:lnTo>
                  <a:lnTo>
                    <a:pt x="681" y="239"/>
                  </a:lnTo>
                  <a:lnTo>
                    <a:pt x="650" y="238"/>
                  </a:lnTo>
                  <a:lnTo>
                    <a:pt x="264" y="238"/>
                  </a:lnTo>
                  <a:lnTo>
                    <a:pt x="264" y="643"/>
                  </a:lnTo>
                  <a:lnTo>
                    <a:pt x="629" y="643"/>
                  </a:lnTo>
                  <a:lnTo>
                    <a:pt x="629" y="643"/>
                  </a:lnTo>
                  <a:lnTo>
                    <a:pt x="662" y="643"/>
                  </a:lnTo>
                  <a:lnTo>
                    <a:pt x="691" y="641"/>
                  </a:lnTo>
                  <a:lnTo>
                    <a:pt x="720" y="636"/>
                  </a:lnTo>
                  <a:lnTo>
                    <a:pt x="748" y="631"/>
                  </a:lnTo>
                  <a:lnTo>
                    <a:pt x="773" y="624"/>
                  </a:lnTo>
                  <a:lnTo>
                    <a:pt x="797" y="614"/>
                  </a:lnTo>
                  <a:lnTo>
                    <a:pt x="818" y="605"/>
                  </a:lnTo>
                  <a:lnTo>
                    <a:pt x="838" y="592"/>
                  </a:lnTo>
                  <a:lnTo>
                    <a:pt x="856" y="579"/>
                  </a:lnTo>
                  <a:lnTo>
                    <a:pt x="872" y="563"/>
                  </a:lnTo>
                  <a:lnTo>
                    <a:pt x="885" y="546"/>
                  </a:lnTo>
                  <a:lnTo>
                    <a:pt x="891" y="537"/>
                  </a:lnTo>
                  <a:lnTo>
                    <a:pt x="897" y="527"/>
                  </a:lnTo>
                  <a:lnTo>
                    <a:pt x="902" y="516"/>
                  </a:lnTo>
                  <a:lnTo>
                    <a:pt x="905" y="507"/>
                  </a:lnTo>
                  <a:lnTo>
                    <a:pt x="909" y="495"/>
                  </a:lnTo>
                  <a:lnTo>
                    <a:pt x="912" y="484"/>
                  </a:lnTo>
                  <a:lnTo>
                    <a:pt x="916" y="460"/>
                  </a:lnTo>
                  <a:lnTo>
                    <a:pt x="917" y="434"/>
                  </a:lnTo>
                  <a:close/>
                  <a:moveTo>
                    <a:pt x="1186" y="391"/>
                  </a:moveTo>
                  <a:lnTo>
                    <a:pt x="1186" y="391"/>
                  </a:lnTo>
                  <a:lnTo>
                    <a:pt x="1185" y="425"/>
                  </a:lnTo>
                  <a:lnTo>
                    <a:pt x="1181" y="457"/>
                  </a:lnTo>
                  <a:lnTo>
                    <a:pt x="1175" y="487"/>
                  </a:lnTo>
                  <a:lnTo>
                    <a:pt x="1167" y="515"/>
                  </a:lnTo>
                  <a:lnTo>
                    <a:pt x="1157" y="542"/>
                  </a:lnTo>
                  <a:lnTo>
                    <a:pt x="1147" y="565"/>
                  </a:lnTo>
                  <a:lnTo>
                    <a:pt x="1133" y="589"/>
                  </a:lnTo>
                  <a:lnTo>
                    <a:pt x="1119" y="610"/>
                  </a:lnTo>
                  <a:lnTo>
                    <a:pt x="1104" y="630"/>
                  </a:lnTo>
                  <a:lnTo>
                    <a:pt x="1087" y="648"/>
                  </a:lnTo>
                  <a:lnTo>
                    <a:pt x="1069" y="666"/>
                  </a:lnTo>
                  <a:lnTo>
                    <a:pt x="1050" y="681"/>
                  </a:lnTo>
                  <a:lnTo>
                    <a:pt x="1029" y="696"/>
                  </a:lnTo>
                  <a:lnTo>
                    <a:pt x="1009" y="709"/>
                  </a:lnTo>
                  <a:lnTo>
                    <a:pt x="989" y="722"/>
                  </a:lnTo>
                  <a:lnTo>
                    <a:pt x="967" y="733"/>
                  </a:lnTo>
                  <a:lnTo>
                    <a:pt x="967" y="733"/>
                  </a:lnTo>
                  <a:lnTo>
                    <a:pt x="1001" y="745"/>
                  </a:lnTo>
                  <a:lnTo>
                    <a:pt x="1032" y="758"/>
                  </a:lnTo>
                  <a:lnTo>
                    <a:pt x="1062" y="772"/>
                  </a:lnTo>
                  <a:lnTo>
                    <a:pt x="1090" y="788"/>
                  </a:lnTo>
                  <a:lnTo>
                    <a:pt x="1117" y="804"/>
                  </a:lnTo>
                  <a:lnTo>
                    <a:pt x="1142" y="822"/>
                  </a:lnTo>
                  <a:lnTo>
                    <a:pt x="1164" y="843"/>
                  </a:lnTo>
                  <a:lnTo>
                    <a:pt x="1186" y="864"/>
                  </a:lnTo>
                  <a:lnTo>
                    <a:pt x="1205" y="887"/>
                  </a:lnTo>
                  <a:lnTo>
                    <a:pt x="1213" y="899"/>
                  </a:lnTo>
                  <a:lnTo>
                    <a:pt x="1222" y="912"/>
                  </a:lnTo>
                  <a:lnTo>
                    <a:pt x="1229" y="925"/>
                  </a:lnTo>
                  <a:lnTo>
                    <a:pt x="1236" y="939"/>
                  </a:lnTo>
                  <a:lnTo>
                    <a:pt x="1242" y="952"/>
                  </a:lnTo>
                  <a:lnTo>
                    <a:pt x="1248" y="968"/>
                  </a:lnTo>
                  <a:lnTo>
                    <a:pt x="1253" y="983"/>
                  </a:lnTo>
                  <a:lnTo>
                    <a:pt x="1258" y="999"/>
                  </a:lnTo>
                  <a:lnTo>
                    <a:pt x="1261" y="1016"/>
                  </a:lnTo>
                  <a:lnTo>
                    <a:pt x="1265" y="1032"/>
                  </a:lnTo>
                  <a:lnTo>
                    <a:pt x="1267" y="1049"/>
                  </a:lnTo>
                  <a:lnTo>
                    <a:pt x="1268" y="1067"/>
                  </a:lnTo>
                  <a:lnTo>
                    <a:pt x="1270" y="1086"/>
                  </a:lnTo>
                  <a:lnTo>
                    <a:pt x="1271" y="1105"/>
                  </a:lnTo>
                  <a:lnTo>
                    <a:pt x="1271" y="1105"/>
                  </a:lnTo>
                  <a:lnTo>
                    <a:pt x="1270" y="1130"/>
                  </a:lnTo>
                  <a:lnTo>
                    <a:pt x="1267" y="1155"/>
                  </a:lnTo>
                  <a:lnTo>
                    <a:pt x="1265" y="1179"/>
                  </a:lnTo>
                  <a:lnTo>
                    <a:pt x="1260" y="1202"/>
                  </a:lnTo>
                  <a:lnTo>
                    <a:pt x="1254" y="1225"/>
                  </a:lnTo>
                  <a:lnTo>
                    <a:pt x="1247" y="1246"/>
                  </a:lnTo>
                  <a:lnTo>
                    <a:pt x="1240" y="1268"/>
                  </a:lnTo>
                  <a:lnTo>
                    <a:pt x="1230" y="1287"/>
                  </a:lnTo>
                  <a:lnTo>
                    <a:pt x="1219" y="1306"/>
                  </a:lnTo>
                  <a:lnTo>
                    <a:pt x="1207" y="1325"/>
                  </a:lnTo>
                  <a:lnTo>
                    <a:pt x="1195" y="1343"/>
                  </a:lnTo>
                  <a:lnTo>
                    <a:pt x="1181" y="1360"/>
                  </a:lnTo>
                  <a:lnTo>
                    <a:pt x="1167" y="1375"/>
                  </a:lnTo>
                  <a:lnTo>
                    <a:pt x="1150" y="1391"/>
                  </a:lnTo>
                  <a:lnTo>
                    <a:pt x="1133" y="1405"/>
                  </a:lnTo>
                  <a:lnTo>
                    <a:pt x="1115" y="1419"/>
                  </a:lnTo>
                  <a:lnTo>
                    <a:pt x="1096" y="1431"/>
                  </a:lnTo>
                  <a:lnTo>
                    <a:pt x="1077" y="1445"/>
                  </a:lnTo>
                  <a:lnTo>
                    <a:pt x="1056" y="1455"/>
                  </a:lnTo>
                  <a:lnTo>
                    <a:pt x="1034" y="1466"/>
                  </a:lnTo>
                  <a:lnTo>
                    <a:pt x="1012" y="1476"/>
                  </a:lnTo>
                  <a:lnTo>
                    <a:pt x="988" y="1484"/>
                  </a:lnTo>
                  <a:lnTo>
                    <a:pt x="963" y="1492"/>
                  </a:lnTo>
                  <a:lnTo>
                    <a:pt x="938" y="1499"/>
                  </a:lnTo>
                  <a:lnTo>
                    <a:pt x="911" y="1505"/>
                  </a:lnTo>
                  <a:lnTo>
                    <a:pt x="885" y="1511"/>
                  </a:lnTo>
                  <a:lnTo>
                    <a:pt x="856" y="1516"/>
                  </a:lnTo>
                  <a:lnTo>
                    <a:pt x="828" y="1520"/>
                  </a:lnTo>
                  <a:lnTo>
                    <a:pt x="799" y="1522"/>
                  </a:lnTo>
                  <a:lnTo>
                    <a:pt x="768" y="1525"/>
                  </a:lnTo>
                  <a:lnTo>
                    <a:pt x="738" y="1526"/>
                  </a:lnTo>
                  <a:lnTo>
                    <a:pt x="706" y="1526"/>
                  </a:lnTo>
                  <a:lnTo>
                    <a:pt x="0" y="1526"/>
                  </a:lnTo>
                  <a:lnTo>
                    <a:pt x="0" y="0"/>
                  </a:lnTo>
                  <a:lnTo>
                    <a:pt x="684" y="0"/>
                  </a:lnTo>
                  <a:lnTo>
                    <a:pt x="684" y="0"/>
                  </a:lnTo>
                  <a:lnTo>
                    <a:pt x="713" y="0"/>
                  </a:lnTo>
                  <a:lnTo>
                    <a:pt x="740" y="3"/>
                  </a:lnTo>
                  <a:lnTo>
                    <a:pt x="768" y="4"/>
                  </a:lnTo>
                  <a:lnTo>
                    <a:pt x="794" y="8"/>
                  </a:lnTo>
                  <a:lnTo>
                    <a:pt x="819" y="11"/>
                  </a:lnTo>
                  <a:lnTo>
                    <a:pt x="844" y="16"/>
                  </a:lnTo>
                  <a:lnTo>
                    <a:pt x="868" y="22"/>
                  </a:lnTo>
                  <a:lnTo>
                    <a:pt x="892" y="28"/>
                  </a:lnTo>
                  <a:lnTo>
                    <a:pt x="915" y="35"/>
                  </a:lnTo>
                  <a:lnTo>
                    <a:pt x="936" y="42"/>
                  </a:lnTo>
                  <a:lnTo>
                    <a:pt x="958" y="52"/>
                  </a:lnTo>
                  <a:lnTo>
                    <a:pt x="978" y="61"/>
                  </a:lnTo>
                  <a:lnTo>
                    <a:pt x="997" y="71"/>
                  </a:lnTo>
                  <a:lnTo>
                    <a:pt x="1015" y="82"/>
                  </a:lnTo>
                  <a:lnTo>
                    <a:pt x="1033" y="94"/>
                  </a:lnTo>
                  <a:lnTo>
                    <a:pt x="1050" y="106"/>
                  </a:lnTo>
                  <a:lnTo>
                    <a:pt x="1065" y="119"/>
                  </a:lnTo>
                  <a:lnTo>
                    <a:pt x="1081" y="133"/>
                  </a:lnTo>
                  <a:lnTo>
                    <a:pt x="1095" y="147"/>
                  </a:lnTo>
                  <a:lnTo>
                    <a:pt x="1108" y="162"/>
                  </a:lnTo>
                  <a:lnTo>
                    <a:pt x="1120" y="177"/>
                  </a:lnTo>
                  <a:lnTo>
                    <a:pt x="1131" y="194"/>
                  </a:lnTo>
                  <a:lnTo>
                    <a:pt x="1142" y="211"/>
                  </a:lnTo>
                  <a:lnTo>
                    <a:pt x="1150" y="229"/>
                  </a:lnTo>
                  <a:lnTo>
                    <a:pt x="1158" y="247"/>
                  </a:lnTo>
                  <a:lnTo>
                    <a:pt x="1166" y="266"/>
                  </a:lnTo>
                  <a:lnTo>
                    <a:pt x="1172" y="285"/>
                  </a:lnTo>
                  <a:lnTo>
                    <a:pt x="1176" y="305"/>
                  </a:lnTo>
                  <a:lnTo>
                    <a:pt x="1180" y="325"/>
                  </a:lnTo>
                  <a:lnTo>
                    <a:pt x="1184" y="347"/>
                  </a:lnTo>
                  <a:lnTo>
                    <a:pt x="1185" y="368"/>
                  </a:lnTo>
                  <a:lnTo>
                    <a:pt x="1186"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 name="Rectangle 9" descr=" " title=" "/>
            <p:cNvSpPr>
              <a:spLocks noChangeArrowheads="1"/>
            </p:cNvSpPr>
            <p:nvPr userDrawn="1"/>
          </p:nvSpPr>
          <p:spPr bwMode="auto">
            <a:xfrm>
              <a:off x="407698" y="4851501"/>
              <a:ext cx="17603" cy="1060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2" name="Freeform 10" descr=" " title=" "/>
            <p:cNvSpPr>
              <a:spLocks noEditPoints="1"/>
            </p:cNvSpPr>
            <p:nvPr userDrawn="1"/>
          </p:nvSpPr>
          <p:spPr bwMode="auto">
            <a:xfrm>
              <a:off x="435835" y="4879638"/>
              <a:ext cx="69477" cy="79478"/>
            </a:xfrm>
            <a:custGeom>
              <a:avLst/>
              <a:gdLst>
                <a:gd name="T0" fmla="*/ 735 w 1044"/>
                <a:gd name="T1" fmla="*/ 661 h 1192"/>
                <a:gd name="T2" fmla="*/ 601 w 1044"/>
                <a:gd name="T3" fmla="*/ 636 h 1192"/>
                <a:gd name="T4" fmla="*/ 496 w 1044"/>
                <a:gd name="T5" fmla="*/ 634 h 1192"/>
                <a:gd name="T6" fmla="*/ 392 w 1044"/>
                <a:gd name="T7" fmla="*/ 653 h 1192"/>
                <a:gd name="T8" fmla="*/ 315 w 1044"/>
                <a:gd name="T9" fmla="*/ 695 h 1192"/>
                <a:gd name="T10" fmla="*/ 272 w 1044"/>
                <a:gd name="T11" fmla="*/ 758 h 1192"/>
                <a:gd name="T12" fmla="*/ 262 w 1044"/>
                <a:gd name="T13" fmla="*/ 823 h 1192"/>
                <a:gd name="T14" fmla="*/ 272 w 1044"/>
                <a:gd name="T15" fmla="*/ 879 h 1192"/>
                <a:gd name="T16" fmla="*/ 313 w 1044"/>
                <a:gd name="T17" fmla="*/ 937 h 1192"/>
                <a:gd name="T18" fmla="*/ 377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89 w 1044"/>
                <a:gd name="T33" fmla="*/ 679 h 1192"/>
                <a:gd name="T34" fmla="*/ 768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4 w 1044"/>
                <a:gd name="T47" fmla="*/ 1168 h 1192"/>
                <a:gd name="T48" fmla="*/ 185 w 1044"/>
                <a:gd name="T49" fmla="*/ 1139 h 1192"/>
                <a:gd name="T50" fmla="*/ 123 w 1044"/>
                <a:gd name="T51" fmla="*/ 1100 h 1192"/>
                <a:gd name="T52" fmla="*/ 73 w 1044"/>
                <a:gd name="T53" fmla="*/ 1050 h 1192"/>
                <a:gd name="T54" fmla="*/ 33 w 1044"/>
                <a:gd name="T55" fmla="*/ 989 h 1192"/>
                <a:gd name="T56" fmla="*/ 10 w 1044"/>
                <a:gd name="T57" fmla="*/ 917 h 1192"/>
                <a:gd name="T58" fmla="*/ 0 w 1044"/>
                <a:gd name="T59" fmla="*/ 836 h 1192"/>
                <a:gd name="T60" fmla="*/ 2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5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6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89" y="679"/>
                  </a:moveTo>
                  <a:lnTo>
                    <a:pt x="789" y="679"/>
                  </a:lnTo>
                  <a:lnTo>
                    <a:pt x="763" y="670"/>
                  </a:lnTo>
                  <a:lnTo>
                    <a:pt x="735" y="661"/>
                  </a:lnTo>
                  <a:lnTo>
                    <a:pt x="703" y="653"/>
                  </a:lnTo>
                  <a:lnTo>
                    <a:pt x="670" y="646"/>
                  </a:lnTo>
                  <a:lnTo>
                    <a:pt x="637" y="641"/>
                  </a:lnTo>
                  <a:lnTo>
                    <a:pt x="601" y="636"/>
                  </a:lnTo>
                  <a:lnTo>
                    <a:pt x="564" y="634"/>
                  </a:lnTo>
                  <a:lnTo>
                    <a:pt x="526" y="633"/>
                  </a:lnTo>
                  <a:lnTo>
                    <a:pt x="526" y="633"/>
                  </a:lnTo>
                  <a:lnTo>
                    <a:pt x="496" y="634"/>
                  </a:lnTo>
                  <a:lnTo>
                    <a:pt x="467" y="636"/>
                  </a:lnTo>
                  <a:lnTo>
                    <a:pt x="440" y="640"/>
                  </a:lnTo>
                  <a:lnTo>
                    <a:pt x="414" y="646"/>
                  </a:lnTo>
                  <a:lnTo>
                    <a:pt x="392" y="653"/>
                  </a:lnTo>
                  <a:lnTo>
                    <a:pt x="369" y="661"/>
                  </a:lnTo>
                  <a:lnTo>
                    <a:pt x="350" y="671"/>
                  </a:lnTo>
                  <a:lnTo>
                    <a:pt x="332" y="682"/>
                  </a:lnTo>
                  <a:lnTo>
                    <a:pt x="315" y="695"/>
                  </a:lnTo>
                  <a:lnTo>
                    <a:pt x="302" y="708"/>
                  </a:lnTo>
                  <a:lnTo>
                    <a:pt x="290" y="724"/>
                  </a:lnTo>
                  <a:lnTo>
                    <a:pt x="280" y="740"/>
                  </a:lnTo>
                  <a:lnTo>
                    <a:pt x="272" y="758"/>
                  </a:lnTo>
                  <a:lnTo>
                    <a:pt x="266" y="777"/>
                  </a:lnTo>
                  <a:lnTo>
                    <a:pt x="263" y="798"/>
                  </a:lnTo>
                  <a:lnTo>
                    <a:pt x="262" y="819"/>
                  </a:lnTo>
                  <a:lnTo>
                    <a:pt x="262" y="823"/>
                  </a:lnTo>
                  <a:lnTo>
                    <a:pt x="262" y="823"/>
                  </a:lnTo>
                  <a:lnTo>
                    <a:pt x="263" y="843"/>
                  </a:lnTo>
                  <a:lnTo>
                    <a:pt x="266" y="861"/>
                  </a:lnTo>
                  <a:lnTo>
                    <a:pt x="272" y="879"/>
                  </a:lnTo>
                  <a:lnTo>
                    <a:pt x="280" y="896"/>
                  </a:lnTo>
                  <a:lnTo>
                    <a:pt x="289" y="911"/>
                  </a:lnTo>
                  <a:lnTo>
                    <a:pt x="300" y="924"/>
                  </a:lnTo>
                  <a:lnTo>
                    <a:pt x="313" y="937"/>
                  </a:lnTo>
                  <a:lnTo>
                    <a:pt x="326" y="948"/>
                  </a:lnTo>
                  <a:lnTo>
                    <a:pt x="343" y="959"/>
                  </a:lnTo>
                  <a:lnTo>
                    <a:pt x="360" y="967"/>
                  </a:lnTo>
                  <a:lnTo>
                    <a:pt x="377" y="976"/>
                  </a:lnTo>
                  <a:lnTo>
                    <a:pt x="398" y="982"/>
                  </a:lnTo>
                  <a:lnTo>
                    <a:pt x="418" y="986"/>
                  </a:lnTo>
                  <a:lnTo>
                    <a:pt x="440" y="990"/>
                  </a:lnTo>
                  <a:lnTo>
                    <a:pt x="461" y="992"/>
                  </a:lnTo>
                  <a:lnTo>
                    <a:pt x="485" y="992"/>
                  </a:lnTo>
                  <a:lnTo>
                    <a:pt x="485"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3" y="802"/>
                  </a:lnTo>
                  <a:lnTo>
                    <a:pt x="786" y="790"/>
                  </a:lnTo>
                  <a:lnTo>
                    <a:pt x="788" y="777"/>
                  </a:lnTo>
                  <a:lnTo>
                    <a:pt x="788" y="764"/>
                  </a:lnTo>
                  <a:lnTo>
                    <a:pt x="789" y="751"/>
                  </a:lnTo>
                  <a:lnTo>
                    <a:pt x="789" y="679"/>
                  </a:lnTo>
                  <a:close/>
                  <a:moveTo>
                    <a:pt x="782" y="1167"/>
                  </a:moveTo>
                  <a:lnTo>
                    <a:pt x="782" y="1026"/>
                  </a:lnTo>
                  <a:lnTo>
                    <a:pt x="782" y="1026"/>
                  </a:lnTo>
                  <a:lnTo>
                    <a:pt x="768" y="1043"/>
                  </a:lnTo>
                  <a:lnTo>
                    <a:pt x="751" y="1059"/>
                  </a:lnTo>
                  <a:lnTo>
                    <a:pt x="735" y="1076"/>
                  </a:lnTo>
                  <a:lnTo>
                    <a:pt x="715"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50" y="1188"/>
                  </a:lnTo>
                  <a:lnTo>
                    <a:pt x="330" y="1186"/>
                  </a:lnTo>
                  <a:lnTo>
                    <a:pt x="311" y="1182"/>
                  </a:lnTo>
                  <a:lnTo>
                    <a:pt x="291" y="1179"/>
                  </a:lnTo>
                  <a:lnTo>
                    <a:pt x="272" y="1174"/>
                  </a:lnTo>
                  <a:lnTo>
                    <a:pt x="254" y="1168"/>
                  </a:lnTo>
                  <a:lnTo>
                    <a:pt x="237" y="1162"/>
                  </a:lnTo>
                  <a:lnTo>
                    <a:pt x="219" y="1155"/>
                  </a:lnTo>
                  <a:lnTo>
                    <a:pt x="202" y="1148"/>
                  </a:lnTo>
                  <a:lnTo>
                    <a:pt x="185" y="1139"/>
                  </a:lnTo>
                  <a:lnTo>
                    <a:pt x="168" y="1131"/>
                  </a:lnTo>
                  <a:lnTo>
                    <a:pt x="153" y="1121"/>
                  </a:lnTo>
                  <a:lnTo>
                    <a:pt x="137" y="1111"/>
                  </a:lnTo>
                  <a:lnTo>
                    <a:pt x="123" y="1100"/>
                  </a:lnTo>
                  <a:lnTo>
                    <a:pt x="110" y="1089"/>
                  </a:lnTo>
                  <a:lnTo>
                    <a:pt x="97" y="1076"/>
                  </a:lnTo>
                  <a:lnTo>
                    <a:pt x="85" y="1064"/>
                  </a:lnTo>
                  <a:lnTo>
                    <a:pt x="73" y="1050"/>
                  </a:lnTo>
                  <a:lnTo>
                    <a:pt x="62" y="1035"/>
                  </a:lnTo>
                  <a:lnTo>
                    <a:pt x="51" y="1021"/>
                  </a:lnTo>
                  <a:lnTo>
                    <a:pt x="42" y="1005"/>
                  </a:lnTo>
                  <a:lnTo>
                    <a:pt x="33" y="989"/>
                  </a:lnTo>
                  <a:lnTo>
                    <a:pt x="26" y="972"/>
                  </a:lnTo>
                  <a:lnTo>
                    <a:pt x="19" y="954"/>
                  </a:lnTo>
                  <a:lnTo>
                    <a:pt x="14" y="936"/>
                  </a:lnTo>
                  <a:lnTo>
                    <a:pt x="10" y="917"/>
                  </a:lnTo>
                  <a:lnTo>
                    <a:pt x="6" y="898"/>
                  </a:lnTo>
                  <a:lnTo>
                    <a:pt x="2" y="878"/>
                  </a:lnTo>
                  <a:lnTo>
                    <a:pt x="1" y="857"/>
                  </a:lnTo>
                  <a:lnTo>
                    <a:pt x="0" y="836"/>
                  </a:lnTo>
                  <a:lnTo>
                    <a:pt x="0" y="831"/>
                  </a:lnTo>
                  <a:lnTo>
                    <a:pt x="0" y="831"/>
                  </a:lnTo>
                  <a:lnTo>
                    <a:pt x="1" y="808"/>
                  </a:lnTo>
                  <a:lnTo>
                    <a:pt x="2" y="787"/>
                  </a:lnTo>
                  <a:lnTo>
                    <a:pt x="6"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0" y="491"/>
                  </a:lnTo>
                  <a:lnTo>
                    <a:pt x="281" y="485"/>
                  </a:lnTo>
                  <a:lnTo>
                    <a:pt x="302" y="479"/>
                  </a:lnTo>
                  <a:lnTo>
                    <a:pt x="324" y="474"/>
                  </a:lnTo>
                  <a:lnTo>
                    <a:pt x="346" y="470"/>
                  </a:lnTo>
                  <a:lnTo>
                    <a:pt x="370"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3" y="451"/>
                  </a:lnTo>
                  <a:lnTo>
                    <a:pt x="780" y="425"/>
                  </a:lnTo>
                  <a:lnTo>
                    <a:pt x="775" y="399"/>
                  </a:lnTo>
                  <a:lnTo>
                    <a:pt x="767" y="375"/>
                  </a:lnTo>
                  <a:lnTo>
                    <a:pt x="756" y="353"/>
                  </a:lnTo>
                  <a:lnTo>
                    <a:pt x="744" y="333"/>
                  </a:lnTo>
                  <a:lnTo>
                    <a:pt x="729" y="315"/>
                  </a:lnTo>
                  <a:lnTo>
                    <a:pt x="712" y="298"/>
                  </a:lnTo>
                  <a:lnTo>
                    <a:pt x="693" y="283"/>
                  </a:lnTo>
                  <a:lnTo>
                    <a:pt x="671" y="271"/>
                  </a:lnTo>
                  <a:lnTo>
                    <a:pt x="649" y="260"/>
                  </a:lnTo>
                  <a:lnTo>
                    <a:pt x="623" y="251"/>
                  </a:lnTo>
                  <a:lnTo>
                    <a:pt x="596" y="243"/>
                  </a:lnTo>
                  <a:lnTo>
                    <a:pt x="566" y="239"/>
                  </a:lnTo>
                  <a:lnTo>
                    <a:pt x="535" y="236"/>
                  </a:lnTo>
                  <a:lnTo>
                    <a:pt x="502" y="235"/>
                  </a:lnTo>
                  <a:lnTo>
                    <a:pt x="502" y="235"/>
                  </a:lnTo>
                  <a:lnTo>
                    <a:pt x="455" y="236"/>
                  </a:lnTo>
                  <a:lnTo>
                    <a:pt x="411" y="240"/>
                  </a:lnTo>
                  <a:lnTo>
                    <a:pt x="369" y="246"/>
                  </a:lnTo>
                  <a:lnTo>
                    <a:pt x="328" y="254"/>
                  </a:lnTo>
                  <a:lnTo>
                    <a:pt x="289" y="265"/>
                  </a:lnTo>
                  <a:lnTo>
                    <a:pt x="250" y="277"/>
                  </a:lnTo>
                  <a:lnTo>
                    <a:pt x="211" y="290"/>
                  </a:lnTo>
                  <a:lnTo>
                    <a:pt x="173" y="307"/>
                  </a:lnTo>
                  <a:lnTo>
                    <a:pt x="100" y="95"/>
                  </a:lnTo>
                  <a:lnTo>
                    <a:pt x="100" y="95"/>
                  </a:lnTo>
                  <a:lnTo>
                    <a:pt x="148" y="75"/>
                  </a:lnTo>
                  <a:lnTo>
                    <a:pt x="196" y="56"/>
                  </a:lnTo>
                  <a:lnTo>
                    <a:pt x="246" y="39"/>
                  </a:lnTo>
                  <a:lnTo>
                    <a:pt x="271" y="32"/>
                  </a:lnTo>
                  <a:lnTo>
                    <a:pt x="297" y="26"/>
                  </a:lnTo>
                  <a:lnTo>
                    <a:pt x="324" y="20"/>
                  </a:lnTo>
                  <a:lnTo>
                    <a:pt x="351" y="14"/>
                  </a:lnTo>
                  <a:lnTo>
                    <a:pt x="380" y="11"/>
                  </a:lnTo>
                  <a:lnTo>
                    <a:pt x="410" y="6"/>
                  </a:lnTo>
                  <a:lnTo>
                    <a:pt x="440" y="3"/>
                  </a:lnTo>
                  <a:lnTo>
                    <a:pt x="472" y="1"/>
                  </a:lnTo>
                  <a:lnTo>
                    <a:pt x="504" y="0"/>
                  </a:lnTo>
                  <a:lnTo>
                    <a:pt x="539" y="0"/>
                  </a:lnTo>
                  <a:lnTo>
                    <a:pt x="539" y="0"/>
                  </a:lnTo>
                  <a:lnTo>
                    <a:pt x="570" y="0"/>
                  </a:lnTo>
                  <a:lnTo>
                    <a:pt x="601" y="1"/>
                  </a:lnTo>
                  <a:lnTo>
                    <a:pt x="629"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8" y="126"/>
                  </a:lnTo>
                  <a:lnTo>
                    <a:pt x="934" y="143"/>
                  </a:lnTo>
                  <a:lnTo>
                    <a:pt x="948" y="160"/>
                  </a:lnTo>
                  <a:lnTo>
                    <a:pt x="961" y="178"/>
                  </a:lnTo>
                  <a:lnTo>
                    <a:pt x="973" y="197"/>
                  </a:lnTo>
                  <a:lnTo>
                    <a:pt x="985" y="216"/>
                  </a:lnTo>
                  <a:lnTo>
                    <a:pt x="996" y="236"/>
                  </a:lnTo>
                  <a:lnTo>
                    <a:pt x="1004"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3" name="Freeform 11" descr=" " title=" "/>
            <p:cNvSpPr>
              <a:spLocks/>
            </p:cNvSpPr>
            <p:nvPr userDrawn="1"/>
          </p:nvSpPr>
          <p:spPr bwMode="auto">
            <a:xfrm>
              <a:off x="514780" y="4879238"/>
              <a:ext cx="71077" cy="80012"/>
            </a:xfrm>
            <a:custGeom>
              <a:avLst/>
              <a:gdLst>
                <a:gd name="T0" fmla="*/ 531 w 1065"/>
                <a:gd name="T1" fmla="*/ 1198 h 1200"/>
                <a:gd name="T2" fmla="*/ 413 w 1065"/>
                <a:gd name="T3" fmla="*/ 1174 h 1200"/>
                <a:gd name="T4" fmla="*/ 306 w 1065"/>
                <a:gd name="T5" fmla="*/ 1128 h 1200"/>
                <a:gd name="T6" fmla="*/ 211 w 1065"/>
                <a:gd name="T7" fmla="*/ 1064 h 1200"/>
                <a:gd name="T8" fmla="*/ 131 w 1065"/>
                <a:gd name="T9" fmla="*/ 983 h 1200"/>
                <a:gd name="T10" fmla="*/ 69 w 1065"/>
                <a:gd name="T11" fmla="*/ 887 h 1200"/>
                <a:gd name="T12" fmla="*/ 25 w 1065"/>
                <a:gd name="T13" fmla="*/ 781 h 1200"/>
                <a:gd name="T14" fmla="*/ 4 w 1065"/>
                <a:gd name="T15" fmla="*/ 665 h 1200"/>
                <a:gd name="T16" fmla="*/ 1 w 1065"/>
                <a:gd name="T17" fmla="*/ 573 h 1200"/>
                <a:gd name="T18" fmla="*/ 18 w 1065"/>
                <a:gd name="T19" fmla="*/ 454 h 1200"/>
                <a:gd name="T20" fmla="*/ 56 w 1065"/>
                <a:gd name="T21" fmla="*/ 344 h 1200"/>
                <a:gd name="T22" fmla="*/ 115 w 1065"/>
                <a:gd name="T23" fmla="*/ 244 h 1200"/>
                <a:gd name="T24" fmla="*/ 190 w 1065"/>
                <a:gd name="T25" fmla="*/ 158 h 1200"/>
                <a:gd name="T26" fmla="*/ 281 w 1065"/>
                <a:gd name="T27" fmla="*/ 88 h 1200"/>
                <a:gd name="T28" fmla="*/ 386 w 1065"/>
                <a:gd name="T29" fmla="*/ 37 h 1200"/>
                <a:gd name="T30" fmla="*/ 503 w 1065"/>
                <a:gd name="T31" fmla="*/ 7 h 1200"/>
                <a:gd name="T32" fmla="*/ 597 w 1065"/>
                <a:gd name="T33" fmla="*/ 0 h 1200"/>
                <a:gd name="T34" fmla="*/ 745 w 1065"/>
                <a:gd name="T35" fmla="*/ 14 h 1200"/>
                <a:gd name="T36" fmla="*/ 868 w 1065"/>
                <a:gd name="T37" fmla="*/ 55 h 1200"/>
                <a:gd name="T38" fmla="*/ 971 w 1065"/>
                <a:gd name="T39" fmla="*/ 118 h 1200"/>
                <a:gd name="T40" fmla="*/ 1057 w 1065"/>
                <a:gd name="T41" fmla="*/ 198 h 1200"/>
                <a:gd name="T42" fmla="*/ 847 w 1065"/>
                <a:gd name="T43" fmla="*/ 329 h 1200"/>
                <a:gd name="T44" fmla="*/ 781 w 1065"/>
                <a:gd name="T45" fmla="*/ 280 h 1200"/>
                <a:gd name="T46" fmla="*/ 707 w 1065"/>
                <a:gd name="T47" fmla="*/ 247 h 1200"/>
                <a:gd name="T48" fmla="*/ 619 w 1065"/>
                <a:gd name="T49" fmla="*/ 231 h 1200"/>
                <a:gd name="T50" fmla="*/ 559 w 1065"/>
                <a:gd name="T51" fmla="*/ 233 h 1200"/>
                <a:gd name="T52" fmla="*/ 493 w 1065"/>
                <a:gd name="T53" fmla="*/ 247 h 1200"/>
                <a:gd name="T54" fmla="*/ 433 w 1065"/>
                <a:gd name="T55" fmla="*/ 276 h 1200"/>
                <a:gd name="T56" fmla="*/ 381 w 1065"/>
                <a:gd name="T57" fmla="*/ 315 h 1200"/>
                <a:gd name="T58" fmla="*/ 337 w 1065"/>
                <a:gd name="T59" fmla="*/ 365 h 1200"/>
                <a:gd name="T60" fmla="*/ 302 w 1065"/>
                <a:gd name="T61" fmla="*/ 424 h 1200"/>
                <a:gd name="T62" fmla="*/ 278 w 1065"/>
                <a:gd name="T63" fmla="*/ 489 h 1200"/>
                <a:gd name="T64" fmla="*/ 265 w 1065"/>
                <a:gd name="T65" fmla="*/ 561 h 1200"/>
                <a:gd name="T66" fmla="*/ 264 w 1065"/>
                <a:gd name="T67" fmla="*/ 618 h 1200"/>
                <a:gd name="T68" fmla="*/ 273 w 1065"/>
                <a:gd name="T69" fmla="*/ 692 h 1200"/>
                <a:gd name="T70" fmla="*/ 295 w 1065"/>
                <a:gd name="T71" fmla="*/ 762 h 1200"/>
                <a:gd name="T72" fmla="*/ 328 w 1065"/>
                <a:gd name="T73" fmla="*/ 823 h 1200"/>
                <a:gd name="T74" fmla="*/ 371 w 1065"/>
                <a:gd name="T75" fmla="*/ 875 h 1200"/>
                <a:gd name="T76" fmla="*/ 424 w 1065"/>
                <a:gd name="T77" fmla="*/ 918 h 1200"/>
                <a:gd name="T78" fmla="*/ 485 w 1065"/>
                <a:gd name="T79" fmla="*/ 949 h 1200"/>
                <a:gd name="T80" fmla="*/ 553 w 1065"/>
                <a:gd name="T81" fmla="*/ 967 h 1200"/>
                <a:gd name="T82" fmla="*/ 608 w 1065"/>
                <a:gd name="T83" fmla="*/ 972 h 1200"/>
                <a:gd name="T84" fmla="*/ 695 w 1065"/>
                <a:gd name="T85" fmla="*/ 961 h 1200"/>
                <a:gd name="T86" fmla="*/ 773 w 1065"/>
                <a:gd name="T87" fmla="*/ 931 h 1200"/>
                <a:gd name="T88" fmla="*/ 842 w 1065"/>
                <a:gd name="T89" fmla="*/ 886 h 1200"/>
                <a:gd name="T90" fmla="*/ 1065 w 1065"/>
                <a:gd name="T91" fmla="*/ 985 h 1200"/>
                <a:gd name="T92" fmla="*/ 1000 w 1065"/>
                <a:gd name="T93" fmla="*/ 1052 h 1200"/>
                <a:gd name="T94" fmla="*/ 899 w 1065"/>
                <a:gd name="T95" fmla="*/ 1125 h 1200"/>
                <a:gd name="T96" fmla="*/ 781 w 1065"/>
                <a:gd name="T97" fmla="*/ 1176 h 1200"/>
                <a:gd name="T98" fmla="*/ 635 w 1065"/>
                <a:gd name="T99" fmla="*/ 1199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65" h="1200">
                  <a:moveTo>
                    <a:pt x="595" y="1200"/>
                  </a:moveTo>
                  <a:lnTo>
                    <a:pt x="595" y="1200"/>
                  </a:lnTo>
                  <a:lnTo>
                    <a:pt x="562" y="1200"/>
                  </a:lnTo>
                  <a:lnTo>
                    <a:pt x="531" y="1198"/>
                  </a:lnTo>
                  <a:lnTo>
                    <a:pt x="502" y="1194"/>
                  </a:lnTo>
                  <a:lnTo>
                    <a:pt x="471" y="1188"/>
                  </a:lnTo>
                  <a:lnTo>
                    <a:pt x="442" y="1182"/>
                  </a:lnTo>
                  <a:lnTo>
                    <a:pt x="413" y="1174"/>
                  </a:lnTo>
                  <a:lnTo>
                    <a:pt x="385" y="1164"/>
                  </a:lnTo>
                  <a:lnTo>
                    <a:pt x="357" y="1153"/>
                  </a:lnTo>
                  <a:lnTo>
                    <a:pt x="331" y="1141"/>
                  </a:lnTo>
                  <a:lnTo>
                    <a:pt x="306" y="1128"/>
                  </a:lnTo>
                  <a:lnTo>
                    <a:pt x="281" y="1114"/>
                  </a:lnTo>
                  <a:lnTo>
                    <a:pt x="257" y="1098"/>
                  </a:lnTo>
                  <a:lnTo>
                    <a:pt x="233" y="1082"/>
                  </a:lnTo>
                  <a:lnTo>
                    <a:pt x="211" y="1064"/>
                  </a:lnTo>
                  <a:lnTo>
                    <a:pt x="190" y="1045"/>
                  </a:lnTo>
                  <a:lnTo>
                    <a:pt x="170" y="1026"/>
                  </a:lnTo>
                  <a:lnTo>
                    <a:pt x="149" y="1004"/>
                  </a:lnTo>
                  <a:lnTo>
                    <a:pt x="131" y="983"/>
                  </a:lnTo>
                  <a:lnTo>
                    <a:pt x="115" y="960"/>
                  </a:lnTo>
                  <a:lnTo>
                    <a:pt x="98" y="937"/>
                  </a:lnTo>
                  <a:lnTo>
                    <a:pt x="84" y="912"/>
                  </a:lnTo>
                  <a:lnTo>
                    <a:pt x="69" y="887"/>
                  </a:lnTo>
                  <a:lnTo>
                    <a:pt x="56" y="862"/>
                  </a:lnTo>
                  <a:lnTo>
                    <a:pt x="45" y="836"/>
                  </a:lnTo>
                  <a:lnTo>
                    <a:pt x="35" y="808"/>
                  </a:lnTo>
                  <a:lnTo>
                    <a:pt x="25" y="781"/>
                  </a:lnTo>
                  <a:lnTo>
                    <a:pt x="18" y="752"/>
                  </a:lnTo>
                  <a:lnTo>
                    <a:pt x="12" y="723"/>
                  </a:lnTo>
                  <a:lnTo>
                    <a:pt x="7" y="694"/>
                  </a:lnTo>
                  <a:lnTo>
                    <a:pt x="4" y="665"/>
                  </a:lnTo>
                  <a:lnTo>
                    <a:pt x="1" y="634"/>
                  </a:lnTo>
                  <a:lnTo>
                    <a:pt x="0" y="604"/>
                  </a:lnTo>
                  <a:lnTo>
                    <a:pt x="0" y="604"/>
                  </a:lnTo>
                  <a:lnTo>
                    <a:pt x="1" y="573"/>
                  </a:lnTo>
                  <a:lnTo>
                    <a:pt x="4" y="542"/>
                  </a:lnTo>
                  <a:lnTo>
                    <a:pt x="7" y="512"/>
                  </a:lnTo>
                  <a:lnTo>
                    <a:pt x="12" y="483"/>
                  </a:lnTo>
                  <a:lnTo>
                    <a:pt x="18" y="454"/>
                  </a:lnTo>
                  <a:lnTo>
                    <a:pt x="25" y="426"/>
                  </a:lnTo>
                  <a:lnTo>
                    <a:pt x="35" y="397"/>
                  </a:lnTo>
                  <a:lnTo>
                    <a:pt x="45" y="370"/>
                  </a:lnTo>
                  <a:lnTo>
                    <a:pt x="56" y="344"/>
                  </a:lnTo>
                  <a:lnTo>
                    <a:pt x="69" y="317"/>
                  </a:lnTo>
                  <a:lnTo>
                    <a:pt x="84" y="292"/>
                  </a:lnTo>
                  <a:lnTo>
                    <a:pt x="98" y="267"/>
                  </a:lnTo>
                  <a:lnTo>
                    <a:pt x="115" y="244"/>
                  </a:lnTo>
                  <a:lnTo>
                    <a:pt x="131" y="221"/>
                  </a:lnTo>
                  <a:lnTo>
                    <a:pt x="150" y="199"/>
                  </a:lnTo>
                  <a:lnTo>
                    <a:pt x="170" y="178"/>
                  </a:lnTo>
                  <a:lnTo>
                    <a:pt x="190" y="158"/>
                  </a:lnTo>
                  <a:lnTo>
                    <a:pt x="211" y="139"/>
                  </a:lnTo>
                  <a:lnTo>
                    <a:pt x="234" y="121"/>
                  </a:lnTo>
                  <a:lnTo>
                    <a:pt x="257" y="104"/>
                  </a:lnTo>
                  <a:lnTo>
                    <a:pt x="281" y="88"/>
                  </a:lnTo>
                  <a:lnTo>
                    <a:pt x="306" y="74"/>
                  </a:lnTo>
                  <a:lnTo>
                    <a:pt x="332" y="61"/>
                  </a:lnTo>
                  <a:lnTo>
                    <a:pt x="358" y="47"/>
                  </a:lnTo>
                  <a:lnTo>
                    <a:pt x="386" y="37"/>
                  </a:lnTo>
                  <a:lnTo>
                    <a:pt x="414" y="27"/>
                  </a:lnTo>
                  <a:lnTo>
                    <a:pt x="443" y="19"/>
                  </a:lnTo>
                  <a:lnTo>
                    <a:pt x="473" y="12"/>
                  </a:lnTo>
                  <a:lnTo>
                    <a:pt x="503" y="7"/>
                  </a:lnTo>
                  <a:lnTo>
                    <a:pt x="534" y="3"/>
                  </a:lnTo>
                  <a:lnTo>
                    <a:pt x="565" y="1"/>
                  </a:lnTo>
                  <a:lnTo>
                    <a:pt x="597" y="0"/>
                  </a:lnTo>
                  <a:lnTo>
                    <a:pt x="597" y="0"/>
                  </a:lnTo>
                  <a:lnTo>
                    <a:pt x="637" y="1"/>
                  </a:lnTo>
                  <a:lnTo>
                    <a:pt x="675" y="3"/>
                  </a:lnTo>
                  <a:lnTo>
                    <a:pt x="711" y="8"/>
                  </a:lnTo>
                  <a:lnTo>
                    <a:pt x="745" y="14"/>
                  </a:lnTo>
                  <a:lnTo>
                    <a:pt x="779" y="22"/>
                  </a:lnTo>
                  <a:lnTo>
                    <a:pt x="810" y="32"/>
                  </a:lnTo>
                  <a:lnTo>
                    <a:pt x="840" y="43"/>
                  </a:lnTo>
                  <a:lnTo>
                    <a:pt x="868" y="55"/>
                  </a:lnTo>
                  <a:lnTo>
                    <a:pt x="896" y="69"/>
                  </a:lnTo>
                  <a:lnTo>
                    <a:pt x="922" y="83"/>
                  </a:lnTo>
                  <a:lnTo>
                    <a:pt x="947" y="100"/>
                  </a:lnTo>
                  <a:lnTo>
                    <a:pt x="971" y="118"/>
                  </a:lnTo>
                  <a:lnTo>
                    <a:pt x="994" y="136"/>
                  </a:lnTo>
                  <a:lnTo>
                    <a:pt x="1015" y="156"/>
                  </a:lnTo>
                  <a:lnTo>
                    <a:pt x="1037" y="176"/>
                  </a:lnTo>
                  <a:lnTo>
                    <a:pt x="1057" y="198"/>
                  </a:lnTo>
                  <a:lnTo>
                    <a:pt x="893" y="375"/>
                  </a:lnTo>
                  <a:lnTo>
                    <a:pt x="893" y="375"/>
                  </a:lnTo>
                  <a:lnTo>
                    <a:pt x="862" y="344"/>
                  </a:lnTo>
                  <a:lnTo>
                    <a:pt x="847" y="329"/>
                  </a:lnTo>
                  <a:lnTo>
                    <a:pt x="831" y="316"/>
                  </a:lnTo>
                  <a:lnTo>
                    <a:pt x="814" y="303"/>
                  </a:lnTo>
                  <a:lnTo>
                    <a:pt x="798" y="291"/>
                  </a:lnTo>
                  <a:lnTo>
                    <a:pt x="781" y="280"/>
                  </a:lnTo>
                  <a:lnTo>
                    <a:pt x="763" y="271"/>
                  </a:lnTo>
                  <a:lnTo>
                    <a:pt x="745" y="261"/>
                  </a:lnTo>
                  <a:lnTo>
                    <a:pt x="726" y="254"/>
                  </a:lnTo>
                  <a:lnTo>
                    <a:pt x="707" y="247"/>
                  </a:lnTo>
                  <a:lnTo>
                    <a:pt x="685" y="241"/>
                  </a:lnTo>
                  <a:lnTo>
                    <a:pt x="665" y="236"/>
                  </a:lnTo>
                  <a:lnTo>
                    <a:pt x="642" y="233"/>
                  </a:lnTo>
                  <a:lnTo>
                    <a:pt x="619" y="231"/>
                  </a:lnTo>
                  <a:lnTo>
                    <a:pt x="595" y="230"/>
                  </a:lnTo>
                  <a:lnTo>
                    <a:pt x="595" y="230"/>
                  </a:lnTo>
                  <a:lnTo>
                    <a:pt x="577" y="231"/>
                  </a:lnTo>
                  <a:lnTo>
                    <a:pt x="559" y="233"/>
                  </a:lnTo>
                  <a:lnTo>
                    <a:pt x="542" y="235"/>
                  </a:lnTo>
                  <a:lnTo>
                    <a:pt x="525" y="239"/>
                  </a:lnTo>
                  <a:lnTo>
                    <a:pt x="509" y="242"/>
                  </a:lnTo>
                  <a:lnTo>
                    <a:pt x="493" y="247"/>
                  </a:lnTo>
                  <a:lnTo>
                    <a:pt x="478" y="253"/>
                  </a:lnTo>
                  <a:lnTo>
                    <a:pt x="462" y="260"/>
                  </a:lnTo>
                  <a:lnTo>
                    <a:pt x="448" y="267"/>
                  </a:lnTo>
                  <a:lnTo>
                    <a:pt x="433" y="276"/>
                  </a:lnTo>
                  <a:lnTo>
                    <a:pt x="419" y="284"/>
                  </a:lnTo>
                  <a:lnTo>
                    <a:pt x="406" y="293"/>
                  </a:lnTo>
                  <a:lnTo>
                    <a:pt x="393" y="304"/>
                  </a:lnTo>
                  <a:lnTo>
                    <a:pt x="381" y="315"/>
                  </a:lnTo>
                  <a:lnTo>
                    <a:pt x="369" y="327"/>
                  </a:lnTo>
                  <a:lnTo>
                    <a:pt x="357" y="339"/>
                  </a:lnTo>
                  <a:lnTo>
                    <a:pt x="346" y="352"/>
                  </a:lnTo>
                  <a:lnTo>
                    <a:pt x="337" y="365"/>
                  </a:lnTo>
                  <a:lnTo>
                    <a:pt x="327" y="378"/>
                  </a:lnTo>
                  <a:lnTo>
                    <a:pt x="318" y="394"/>
                  </a:lnTo>
                  <a:lnTo>
                    <a:pt x="309" y="408"/>
                  </a:lnTo>
                  <a:lnTo>
                    <a:pt x="302" y="424"/>
                  </a:lnTo>
                  <a:lnTo>
                    <a:pt x="295" y="439"/>
                  </a:lnTo>
                  <a:lnTo>
                    <a:pt x="288" y="456"/>
                  </a:lnTo>
                  <a:lnTo>
                    <a:pt x="283" y="473"/>
                  </a:lnTo>
                  <a:lnTo>
                    <a:pt x="278" y="489"/>
                  </a:lnTo>
                  <a:lnTo>
                    <a:pt x="273" y="507"/>
                  </a:lnTo>
                  <a:lnTo>
                    <a:pt x="270" y="525"/>
                  </a:lnTo>
                  <a:lnTo>
                    <a:pt x="267" y="543"/>
                  </a:lnTo>
                  <a:lnTo>
                    <a:pt x="265" y="561"/>
                  </a:lnTo>
                  <a:lnTo>
                    <a:pt x="264" y="580"/>
                  </a:lnTo>
                  <a:lnTo>
                    <a:pt x="264" y="599"/>
                  </a:lnTo>
                  <a:lnTo>
                    <a:pt x="264" y="599"/>
                  </a:lnTo>
                  <a:lnTo>
                    <a:pt x="264" y="618"/>
                  </a:lnTo>
                  <a:lnTo>
                    <a:pt x="265" y="637"/>
                  </a:lnTo>
                  <a:lnTo>
                    <a:pt x="267" y="657"/>
                  </a:lnTo>
                  <a:lnTo>
                    <a:pt x="270" y="674"/>
                  </a:lnTo>
                  <a:lnTo>
                    <a:pt x="273" y="692"/>
                  </a:lnTo>
                  <a:lnTo>
                    <a:pt x="278" y="710"/>
                  </a:lnTo>
                  <a:lnTo>
                    <a:pt x="283" y="727"/>
                  </a:lnTo>
                  <a:lnTo>
                    <a:pt x="289" y="745"/>
                  </a:lnTo>
                  <a:lnTo>
                    <a:pt x="295" y="762"/>
                  </a:lnTo>
                  <a:lnTo>
                    <a:pt x="302" y="777"/>
                  </a:lnTo>
                  <a:lnTo>
                    <a:pt x="310" y="793"/>
                  </a:lnTo>
                  <a:lnTo>
                    <a:pt x="319" y="808"/>
                  </a:lnTo>
                  <a:lnTo>
                    <a:pt x="328" y="823"/>
                  </a:lnTo>
                  <a:lnTo>
                    <a:pt x="338" y="837"/>
                  </a:lnTo>
                  <a:lnTo>
                    <a:pt x="349" y="850"/>
                  </a:lnTo>
                  <a:lnTo>
                    <a:pt x="359" y="863"/>
                  </a:lnTo>
                  <a:lnTo>
                    <a:pt x="371" y="875"/>
                  </a:lnTo>
                  <a:lnTo>
                    <a:pt x="383" y="887"/>
                  </a:lnTo>
                  <a:lnTo>
                    <a:pt x="396" y="898"/>
                  </a:lnTo>
                  <a:lnTo>
                    <a:pt x="410" y="909"/>
                  </a:lnTo>
                  <a:lnTo>
                    <a:pt x="424" y="918"/>
                  </a:lnTo>
                  <a:lnTo>
                    <a:pt x="438" y="926"/>
                  </a:lnTo>
                  <a:lnTo>
                    <a:pt x="453" y="935"/>
                  </a:lnTo>
                  <a:lnTo>
                    <a:pt x="468" y="942"/>
                  </a:lnTo>
                  <a:lnTo>
                    <a:pt x="485" y="949"/>
                  </a:lnTo>
                  <a:lnTo>
                    <a:pt x="500" y="955"/>
                  </a:lnTo>
                  <a:lnTo>
                    <a:pt x="517" y="960"/>
                  </a:lnTo>
                  <a:lnTo>
                    <a:pt x="535" y="964"/>
                  </a:lnTo>
                  <a:lnTo>
                    <a:pt x="553" y="967"/>
                  </a:lnTo>
                  <a:lnTo>
                    <a:pt x="571" y="969"/>
                  </a:lnTo>
                  <a:lnTo>
                    <a:pt x="589" y="971"/>
                  </a:lnTo>
                  <a:lnTo>
                    <a:pt x="608" y="972"/>
                  </a:lnTo>
                  <a:lnTo>
                    <a:pt x="608" y="972"/>
                  </a:lnTo>
                  <a:lnTo>
                    <a:pt x="631" y="971"/>
                  </a:lnTo>
                  <a:lnTo>
                    <a:pt x="653" y="968"/>
                  </a:lnTo>
                  <a:lnTo>
                    <a:pt x="675" y="966"/>
                  </a:lnTo>
                  <a:lnTo>
                    <a:pt x="695" y="961"/>
                  </a:lnTo>
                  <a:lnTo>
                    <a:pt x="715" y="955"/>
                  </a:lnTo>
                  <a:lnTo>
                    <a:pt x="734" y="948"/>
                  </a:lnTo>
                  <a:lnTo>
                    <a:pt x="754" y="941"/>
                  </a:lnTo>
                  <a:lnTo>
                    <a:pt x="773" y="931"/>
                  </a:lnTo>
                  <a:lnTo>
                    <a:pt x="791" y="922"/>
                  </a:lnTo>
                  <a:lnTo>
                    <a:pt x="808" y="911"/>
                  </a:lnTo>
                  <a:lnTo>
                    <a:pt x="825" y="899"/>
                  </a:lnTo>
                  <a:lnTo>
                    <a:pt x="842" y="886"/>
                  </a:lnTo>
                  <a:lnTo>
                    <a:pt x="859" y="873"/>
                  </a:lnTo>
                  <a:lnTo>
                    <a:pt x="875" y="858"/>
                  </a:lnTo>
                  <a:lnTo>
                    <a:pt x="906" y="827"/>
                  </a:lnTo>
                  <a:lnTo>
                    <a:pt x="1065" y="985"/>
                  </a:lnTo>
                  <a:lnTo>
                    <a:pt x="1065" y="985"/>
                  </a:lnTo>
                  <a:lnTo>
                    <a:pt x="1044" y="1008"/>
                  </a:lnTo>
                  <a:lnTo>
                    <a:pt x="1022" y="1030"/>
                  </a:lnTo>
                  <a:lnTo>
                    <a:pt x="1000" y="1052"/>
                  </a:lnTo>
                  <a:lnTo>
                    <a:pt x="976" y="1072"/>
                  </a:lnTo>
                  <a:lnTo>
                    <a:pt x="951" y="1090"/>
                  </a:lnTo>
                  <a:lnTo>
                    <a:pt x="926" y="1108"/>
                  </a:lnTo>
                  <a:lnTo>
                    <a:pt x="899" y="1125"/>
                  </a:lnTo>
                  <a:lnTo>
                    <a:pt x="872" y="1140"/>
                  </a:lnTo>
                  <a:lnTo>
                    <a:pt x="843" y="1153"/>
                  </a:lnTo>
                  <a:lnTo>
                    <a:pt x="812" y="1165"/>
                  </a:lnTo>
                  <a:lnTo>
                    <a:pt x="781" y="1176"/>
                  </a:lnTo>
                  <a:lnTo>
                    <a:pt x="748" y="1184"/>
                  </a:lnTo>
                  <a:lnTo>
                    <a:pt x="712" y="1192"/>
                  </a:lnTo>
                  <a:lnTo>
                    <a:pt x="675" y="1196"/>
                  </a:lnTo>
                  <a:lnTo>
                    <a:pt x="635" y="1199"/>
                  </a:lnTo>
                  <a:lnTo>
                    <a:pt x="595"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4" name="Freeform 13" descr=" " title=" "/>
            <p:cNvSpPr>
              <a:spLocks/>
            </p:cNvSpPr>
            <p:nvPr userDrawn="1"/>
          </p:nvSpPr>
          <p:spPr bwMode="auto">
            <a:xfrm>
              <a:off x="594659" y="4851501"/>
              <a:ext cx="71744" cy="106015"/>
            </a:xfrm>
            <a:custGeom>
              <a:avLst/>
              <a:gdLst>
                <a:gd name="T0" fmla="*/ 1076 w 1076"/>
                <a:gd name="T1" fmla="*/ 1590 h 1590"/>
                <a:gd name="T2" fmla="*/ 771 w 1076"/>
                <a:gd name="T3" fmla="*/ 1590 h 1590"/>
                <a:gd name="T4" fmla="*/ 425 w 1076"/>
                <a:gd name="T5" fmla="*/ 1093 h 1590"/>
                <a:gd name="T6" fmla="*/ 264 w 1076"/>
                <a:gd name="T7" fmla="*/ 1261 h 1590"/>
                <a:gd name="T8" fmla="*/ 264 w 1076"/>
                <a:gd name="T9" fmla="*/ 1590 h 1590"/>
                <a:gd name="T10" fmla="*/ 0 w 1076"/>
                <a:gd name="T11" fmla="*/ 1590 h 1590"/>
                <a:gd name="T12" fmla="*/ 0 w 1076"/>
                <a:gd name="T13" fmla="*/ 0 h 1590"/>
                <a:gd name="T14" fmla="*/ 264 w 1076"/>
                <a:gd name="T15" fmla="*/ 0 h 1590"/>
                <a:gd name="T16" fmla="*/ 264 w 1076"/>
                <a:gd name="T17" fmla="*/ 950 h 1590"/>
                <a:gd name="T18" fmla="*/ 741 w 1076"/>
                <a:gd name="T19" fmla="*/ 440 h 1590"/>
                <a:gd name="T20" fmla="*/ 1062 w 1076"/>
                <a:gd name="T21" fmla="*/ 440 h 1590"/>
                <a:gd name="T22" fmla="*/ 604 w 1076"/>
                <a:gd name="T23" fmla="*/ 908 h 1590"/>
                <a:gd name="T24" fmla="*/ 1076 w 1076"/>
                <a:gd name="T25" fmla="*/ 1590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6" h="1590">
                  <a:moveTo>
                    <a:pt x="1076" y="1590"/>
                  </a:moveTo>
                  <a:lnTo>
                    <a:pt x="771" y="1590"/>
                  </a:lnTo>
                  <a:lnTo>
                    <a:pt x="425" y="1093"/>
                  </a:lnTo>
                  <a:lnTo>
                    <a:pt x="264" y="1261"/>
                  </a:lnTo>
                  <a:lnTo>
                    <a:pt x="264" y="1590"/>
                  </a:lnTo>
                  <a:lnTo>
                    <a:pt x="0" y="1590"/>
                  </a:lnTo>
                  <a:lnTo>
                    <a:pt x="0" y="0"/>
                  </a:lnTo>
                  <a:lnTo>
                    <a:pt x="264" y="0"/>
                  </a:lnTo>
                  <a:lnTo>
                    <a:pt x="264" y="950"/>
                  </a:lnTo>
                  <a:lnTo>
                    <a:pt x="741" y="440"/>
                  </a:lnTo>
                  <a:lnTo>
                    <a:pt x="1062" y="440"/>
                  </a:lnTo>
                  <a:lnTo>
                    <a:pt x="604" y="908"/>
                  </a:lnTo>
                  <a:lnTo>
                    <a:pt x="1076"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5" name="Freeform 14" descr=" " title=" "/>
            <p:cNvSpPr>
              <a:spLocks noEditPoints="1"/>
            </p:cNvSpPr>
            <p:nvPr userDrawn="1"/>
          </p:nvSpPr>
          <p:spPr bwMode="auto">
            <a:xfrm>
              <a:off x="675871" y="4851501"/>
              <a:ext cx="79478" cy="107616"/>
            </a:xfrm>
            <a:custGeom>
              <a:avLst/>
              <a:gdLst>
                <a:gd name="T0" fmla="*/ 560 w 1191"/>
                <a:gd name="T1" fmla="*/ 646 h 1615"/>
                <a:gd name="T2" fmla="*/ 496 w 1191"/>
                <a:gd name="T3" fmla="*/ 659 h 1615"/>
                <a:gd name="T4" fmla="*/ 436 w 1191"/>
                <a:gd name="T5" fmla="*/ 686 h 1615"/>
                <a:gd name="T6" fmla="*/ 382 w 1191"/>
                <a:gd name="T7" fmla="*/ 723 h 1615"/>
                <a:gd name="T8" fmla="*/ 337 w 1191"/>
                <a:gd name="T9" fmla="*/ 770 h 1615"/>
                <a:gd name="T10" fmla="*/ 300 w 1191"/>
                <a:gd name="T11" fmla="*/ 829 h 1615"/>
                <a:gd name="T12" fmla="*/ 273 w 1191"/>
                <a:gd name="T13" fmla="*/ 897 h 1615"/>
                <a:gd name="T14" fmla="*/ 259 w 1191"/>
                <a:gd name="T15" fmla="*/ 973 h 1615"/>
                <a:gd name="T16" fmla="*/ 258 w 1191"/>
                <a:gd name="T17" fmla="*/ 1036 h 1615"/>
                <a:gd name="T18" fmla="*/ 269 w 1191"/>
                <a:gd name="T19" fmla="*/ 1114 h 1615"/>
                <a:gd name="T20" fmla="*/ 291 w 1191"/>
                <a:gd name="T21" fmla="*/ 1184 h 1615"/>
                <a:gd name="T22" fmla="*/ 326 w 1191"/>
                <a:gd name="T23" fmla="*/ 1245 h 1615"/>
                <a:gd name="T24" fmla="*/ 370 w 1191"/>
                <a:gd name="T25" fmla="*/ 1296 h 1615"/>
                <a:gd name="T26" fmla="*/ 422 w 1191"/>
                <a:gd name="T27" fmla="*/ 1337 h 1615"/>
                <a:gd name="T28" fmla="*/ 480 w 1191"/>
                <a:gd name="T29" fmla="*/ 1365 h 1615"/>
                <a:gd name="T30" fmla="*/ 543 w 1191"/>
                <a:gd name="T31" fmla="*/ 1382 h 1615"/>
                <a:gd name="T32" fmla="*/ 594 w 1191"/>
                <a:gd name="T33" fmla="*/ 1385 h 1615"/>
                <a:gd name="T34" fmla="*/ 659 w 1191"/>
                <a:gd name="T35" fmla="*/ 1378 h 1615"/>
                <a:gd name="T36" fmla="*/ 720 w 1191"/>
                <a:gd name="T37" fmla="*/ 1359 h 1615"/>
                <a:gd name="T38" fmla="*/ 776 w 1191"/>
                <a:gd name="T39" fmla="*/ 1328 h 1615"/>
                <a:gd name="T40" fmla="*/ 825 w 1191"/>
                <a:gd name="T41" fmla="*/ 1286 h 1615"/>
                <a:gd name="T42" fmla="*/ 866 w 1191"/>
                <a:gd name="T43" fmla="*/ 1233 h 1615"/>
                <a:gd name="T44" fmla="*/ 896 w 1191"/>
                <a:gd name="T45" fmla="*/ 1169 h 1615"/>
                <a:gd name="T46" fmla="*/ 915 w 1191"/>
                <a:gd name="T47" fmla="*/ 1096 h 1615"/>
                <a:gd name="T48" fmla="*/ 922 w 1191"/>
                <a:gd name="T49" fmla="*/ 1015 h 1615"/>
                <a:gd name="T50" fmla="*/ 918 w 1191"/>
                <a:gd name="T51" fmla="*/ 953 h 1615"/>
                <a:gd name="T52" fmla="*/ 902 w 1191"/>
                <a:gd name="T53" fmla="*/ 879 h 1615"/>
                <a:gd name="T54" fmla="*/ 874 w 1191"/>
                <a:gd name="T55" fmla="*/ 813 h 1615"/>
                <a:gd name="T56" fmla="*/ 836 w 1191"/>
                <a:gd name="T57" fmla="*/ 757 h 1615"/>
                <a:gd name="T58" fmla="*/ 788 w 1191"/>
                <a:gd name="T59" fmla="*/ 712 h 1615"/>
                <a:gd name="T60" fmla="*/ 734 w 1191"/>
                <a:gd name="T61" fmla="*/ 677 h 1615"/>
                <a:gd name="T62" fmla="*/ 675 w 1191"/>
                <a:gd name="T63" fmla="*/ 655 h 1615"/>
                <a:gd name="T64" fmla="*/ 610 w 1191"/>
                <a:gd name="T65" fmla="*/ 645 h 1615"/>
                <a:gd name="T66" fmla="*/ 620 w 1191"/>
                <a:gd name="T67" fmla="*/ 1614 h 1615"/>
                <a:gd name="T68" fmla="*/ 496 w 1191"/>
                <a:gd name="T69" fmla="*/ 1589 h 1615"/>
                <a:gd name="T70" fmla="*/ 395 w 1191"/>
                <a:gd name="T71" fmla="*/ 1538 h 1615"/>
                <a:gd name="T72" fmla="*/ 314 w 1191"/>
                <a:gd name="T73" fmla="*/ 1470 h 1615"/>
                <a:gd name="T74" fmla="*/ 264 w 1191"/>
                <a:gd name="T75" fmla="*/ 1590 h 1615"/>
                <a:gd name="T76" fmla="*/ 264 w 1191"/>
                <a:gd name="T77" fmla="*/ 632 h 1615"/>
                <a:gd name="T78" fmla="*/ 315 w 1191"/>
                <a:gd name="T79" fmla="*/ 567 h 1615"/>
                <a:gd name="T80" fmla="*/ 398 w 1191"/>
                <a:gd name="T81" fmla="*/ 493 h 1615"/>
                <a:gd name="T82" fmla="*/ 498 w 1191"/>
                <a:gd name="T83" fmla="*/ 442 h 1615"/>
                <a:gd name="T84" fmla="*/ 620 w 1191"/>
                <a:gd name="T85" fmla="*/ 417 h 1615"/>
                <a:gd name="T86" fmla="*/ 705 w 1191"/>
                <a:gd name="T87" fmla="*/ 418 h 1615"/>
                <a:gd name="T88" fmla="*/ 805 w 1191"/>
                <a:gd name="T89" fmla="*/ 438 h 1615"/>
                <a:gd name="T90" fmla="*/ 899 w 1191"/>
                <a:gd name="T91" fmla="*/ 478 h 1615"/>
                <a:gd name="T92" fmla="*/ 985 w 1191"/>
                <a:gd name="T93" fmla="*/ 535 h 1615"/>
                <a:gd name="T94" fmla="*/ 1061 w 1191"/>
                <a:gd name="T95" fmla="*/ 612 h 1615"/>
                <a:gd name="T96" fmla="*/ 1120 w 1191"/>
                <a:gd name="T97" fmla="*/ 706 h 1615"/>
                <a:gd name="T98" fmla="*/ 1164 w 1191"/>
                <a:gd name="T99" fmla="*/ 817 h 1615"/>
                <a:gd name="T100" fmla="*/ 1187 w 1191"/>
                <a:gd name="T101" fmla="*/ 945 h 1615"/>
                <a:gd name="T102" fmla="*/ 1189 w 1191"/>
                <a:gd name="T103" fmla="*/ 1050 h 1615"/>
                <a:gd name="T104" fmla="*/ 1172 w 1191"/>
                <a:gd name="T105" fmla="*/ 1182 h 1615"/>
                <a:gd name="T106" fmla="*/ 1133 w 1191"/>
                <a:gd name="T107" fmla="*/ 1297 h 1615"/>
                <a:gd name="T108" fmla="*/ 1077 w 1191"/>
                <a:gd name="T109" fmla="*/ 1396 h 1615"/>
                <a:gd name="T110" fmla="*/ 1006 w 1191"/>
                <a:gd name="T111" fmla="*/ 1477 h 1615"/>
                <a:gd name="T112" fmla="*/ 922 w 1191"/>
                <a:gd name="T113" fmla="*/ 1540 h 1615"/>
                <a:gd name="T114" fmla="*/ 830 w 1191"/>
                <a:gd name="T115" fmla="*/ 1584 h 1615"/>
                <a:gd name="T116" fmla="*/ 731 w 1191"/>
                <a:gd name="T117" fmla="*/ 1609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4" y="644"/>
                  </a:moveTo>
                  <a:lnTo>
                    <a:pt x="594" y="644"/>
                  </a:lnTo>
                  <a:lnTo>
                    <a:pt x="577" y="645"/>
                  </a:lnTo>
                  <a:lnTo>
                    <a:pt x="560" y="646"/>
                  </a:lnTo>
                  <a:lnTo>
                    <a:pt x="543" y="649"/>
                  </a:lnTo>
                  <a:lnTo>
                    <a:pt x="528" y="651"/>
                  </a:lnTo>
                  <a:lnTo>
                    <a:pt x="511" y="655"/>
                  </a:lnTo>
                  <a:lnTo>
                    <a:pt x="496" y="659"/>
                  </a:lnTo>
                  <a:lnTo>
                    <a:pt x="480" y="664"/>
                  </a:lnTo>
                  <a:lnTo>
                    <a:pt x="466" y="671"/>
                  </a:lnTo>
                  <a:lnTo>
                    <a:pt x="450" y="677"/>
                  </a:lnTo>
                  <a:lnTo>
                    <a:pt x="436" y="686"/>
                  </a:lnTo>
                  <a:lnTo>
                    <a:pt x="422" y="694"/>
                  </a:lnTo>
                  <a:lnTo>
                    <a:pt x="408" y="702"/>
                  </a:lnTo>
                  <a:lnTo>
                    <a:pt x="395" y="712"/>
                  </a:lnTo>
                  <a:lnTo>
                    <a:pt x="382" y="723"/>
                  </a:lnTo>
                  <a:lnTo>
                    <a:pt x="370" y="733"/>
                  </a:lnTo>
                  <a:lnTo>
                    <a:pt x="358" y="745"/>
                  </a:lnTo>
                  <a:lnTo>
                    <a:pt x="346" y="758"/>
                  </a:lnTo>
                  <a:lnTo>
                    <a:pt x="337" y="770"/>
                  </a:lnTo>
                  <a:lnTo>
                    <a:pt x="326" y="785"/>
                  </a:lnTo>
                  <a:lnTo>
                    <a:pt x="316" y="799"/>
                  </a:lnTo>
                  <a:lnTo>
                    <a:pt x="308" y="813"/>
                  </a:lnTo>
                  <a:lnTo>
                    <a:pt x="300" y="829"/>
                  </a:lnTo>
                  <a:lnTo>
                    <a:pt x="291" y="846"/>
                  </a:lnTo>
                  <a:lnTo>
                    <a:pt x="284" y="862"/>
                  </a:lnTo>
                  <a:lnTo>
                    <a:pt x="278" y="879"/>
                  </a:lnTo>
                  <a:lnTo>
                    <a:pt x="273" y="897"/>
                  </a:lnTo>
                  <a:lnTo>
                    <a:pt x="269" y="916"/>
                  </a:lnTo>
                  <a:lnTo>
                    <a:pt x="264" y="934"/>
                  </a:lnTo>
                  <a:lnTo>
                    <a:pt x="262" y="954"/>
                  </a:lnTo>
                  <a:lnTo>
                    <a:pt x="259" y="973"/>
                  </a:lnTo>
                  <a:lnTo>
                    <a:pt x="258" y="994"/>
                  </a:lnTo>
                  <a:lnTo>
                    <a:pt x="257" y="1015"/>
                  </a:lnTo>
                  <a:lnTo>
                    <a:pt x="257" y="1015"/>
                  </a:lnTo>
                  <a:lnTo>
                    <a:pt x="258" y="1036"/>
                  </a:lnTo>
                  <a:lnTo>
                    <a:pt x="259" y="1056"/>
                  </a:lnTo>
                  <a:lnTo>
                    <a:pt x="262" y="1076"/>
                  </a:lnTo>
                  <a:lnTo>
                    <a:pt x="264" y="1095"/>
                  </a:lnTo>
                  <a:lnTo>
                    <a:pt x="269" y="1114"/>
                  </a:lnTo>
                  <a:lnTo>
                    <a:pt x="273" y="1132"/>
                  </a:lnTo>
                  <a:lnTo>
                    <a:pt x="278" y="1150"/>
                  </a:lnTo>
                  <a:lnTo>
                    <a:pt x="284" y="1167"/>
                  </a:lnTo>
                  <a:lnTo>
                    <a:pt x="291" y="1184"/>
                  </a:lnTo>
                  <a:lnTo>
                    <a:pt x="300" y="1200"/>
                  </a:lnTo>
                  <a:lnTo>
                    <a:pt x="308" y="1216"/>
                  </a:lnTo>
                  <a:lnTo>
                    <a:pt x="316" y="1230"/>
                  </a:lnTo>
                  <a:lnTo>
                    <a:pt x="326" y="1245"/>
                  </a:lnTo>
                  <a:lnTo>
                    <a:pt x="337" y="1259"/>
                  </a:lnTo>
                  <a:lnTo>
                    <a:pt x="346" y="1272"/>
                  </a:lnTo>
                  <a:lnTo>
                    <a:pt x="358" y="1284"/>
                  </a:lnTo>
                  <a:lnTo>
                    <a:pt x="370" y="1296"/>
                  </a:lnTo>
                  <a:lnTo>
                    <a:pt x="382" y="1307"/>
                  </a:lnTo>
                  <a:lnTo>
                    <a:pt x="395" y="1317"/>
                  </a:lnTo>
                  <a:lnTo>
                    <a:pt x="408" y="1327"/>
                  </a:lnTo>
                  <a:lnTo>
                    <a:pt x="422" y="1337"/>
                  </a:lnTo>
                  <a:lnTo>
                    <a:pt x="436" y="1345"/>
                  </a:lnTo>
                  <a:lnTo>
                    <a:pt x="450" y="1352"/>
                  </a:lnTo>
                  <a:lnTo>
                    <a:pt x="466" y="1359"/>
                  </a:lnTo>
                  <a:lnTo>
                    <a:pt x="480" y="1365"/>
                  </a:lnTo>
                  <a:lnTo>
                    <a:pt x="496" y="1370"/>
                  </a:lnTo>
                  <a:lnTo>
                    <a:pt x="511" y="1375"/>
                  </a:lnTo>
                  <a:lnTo>
                    <a:pt x="528" y="1378"/>
                  </a:lnTo>
                  <a:lnTo>
                    <a:pt x="543" y="1382"/>
                  </a:lnTo>
                  <a:lnTo>
                    <a:pt x="560" y="1383"/>
                  </a:lnTo>
                  <a:lnTo>
                    <a:pt x="577" y="1384"/>
                  </a:lnTo>
                  <a:lnTo>
                    <a:pt x="594" y="1385"/>
                  </a:lnTo>
                  <a:lnTo>
                    <a:pt x="594" y="1385"/>
                  </a:lnTo>
                  <a:lnTo>
                    <a:pt x="610" y="1385"/>
                  </a:lnTo>
                  <a:lnTo>
                    <a:pt x="627" y="1383"/>
                  </a:lnTo>
                  <a:lnTo>
                    <a:pt x="643" y="1382"/>
                  </a:lnTo>
                  <a:lnTo>
                    <a:pt x="659" y="1378"/>
                  </a:lnTo>
                  <a:lnTo>
                    <a:pt x="675" y="1375"/>
                  </a:lnTo>
                  <a:lnTo>
                    <a:pt x="690" y="1371"/>
                  </a:lnTo>
                  <a:lnTo>
                    <a:pt x="706" y="1365"/>
                  </a:lnTo>
                  <a:lnTo>
                    <a:pt x="720" y="1359"/>
                  </a:lnTo>
                  <a:lnTo>
                    <a:pt x="736" y="1353"/>
                  </a:lnTo>
                  <a:lnTo>
                    <a:pt x="750" y="1346"/>
                  </a:lnTo>
                  <a:lnTo>
                    <a:pt x="763" y="1338"/>
                  </a:lnTo>
                  <a:lnTo>
                    <a:pt x="776" y="1328"/>
                  </a:lnTo>
                  <a:lnTo>
                    <a:pt x="789" y="1319"/>
                  </a:lnTo>
                  <a:lnTo>
                    <a:pt x="801" y="1309"/>
                  </a:lnTo>
                  <a:lnTo>
                    <a:pt x="813" y="1297"/>
                  </a:lnTo>
                  <a:lnTo>
                    <a:pt x="825" y="1286"/>
                  </a:lnTo>
                  <a:lnTo>
                    <a:pt x="836" y="1273"/>
                  </a:lnTo>
                  <a:lnTo>
                    <a:pt x="847" y="1260"/>
                  </a:lnTo>
                  <a:lnTo>
                    <a:pt x="856" y="1247"/>
                  </a:lnTo>
                  <a:lnTo>
                    <a:pt x="866" y="1233"/>
                  </a:lnTo>
                  <a:lnTo>
                    <a:pt x="874" y="1218"/>
                  </a:lnTo>
                  <a:lnTo>
                    <a:pt x="883" y="1203"/>
                  </a:lnTo>
                  <a:lnTo>
                    <a:pt x="890" y="1186"/>
                  </a:lnTo>
                  <a:lnTo>
                    <a:pt x="896" y="1169"/>
                  </a:lnTo>
                  <a:lnTo>
                    <a:pt x="902" y="1153"/>
                  </a:lnTo>
                  <a:lnTo>
                    <a:pt x="908" y="1135"/>
                  </a:lnTo>
                  <a:lnTo>
                    <a:pt x="911" y="1116"/>
                  </a:lnTo>
                  <a:lnTo>
                    <a:pt x="915" y="1096"/>
                  </a:lnTo>
                  <a:lnTo>
                    <a:pt x="918" y="1077"/>
                  </a:lnTo>
                  <a:lnTo>
                    <a:pt x="921" y="1057"/>
                  </a:lnTo>
                  <a:lnTo>
                    <a:pt x="922" y="1037"/>
                  </a:lnTo>
                  <a:lnTo>
                    <a:pt x="922" y="1015"/>
                  </a:lnTo>
                  <a:lnTo>
                    <a:pt x="922" y="1015"/>
                  </a:lnTo>
                  <a:lnTo>
                    <a:pt x="922" y="994"/>
                  </a:lnTo>
                  <a:lnTo>
                    <a:pt x="921" y="973"/>
                  </a:lnTo>
                  <a:lnTo>
                    <a:pt x="918" y="953"/>
                  </a:lnTo>
                  <a:lnTo>
                    <a:pt x="915" y="934"/>
                  </a:lnTo>
                  <a:lnTo>
                    <a:pt x="911" y="915"/>
                  </a:lnTo>
                  <a:lnTo>
                    <a:pt x="906" y="897"/>
                  </a:lnTo>
                  <a:lnTo>
                    <a:pt x="902" y="879"/>
                  </a:lnTo>
                  <a:lnTo>
                    <a:pt x="896" y="861"/>
                  </a:lnTo>
                  <a:lnTo>
                    <a:pt x="889" y="844"/>
                  </a:lnTo>
                  <a:lnTo>
                    <a:pt x="881" y="829"/>
                  </a:lnTo>
                  <a:lnTo>
                    <a:pt x="874" y="813"/>
                  </a:lnTo>
                  <a:lnTo>
                    <a:pt x="865" y="798"/>
                  </a:lnTo>
                  <a:lnTo>
                    <a:pt x="856" y="784"/>
                  </a:lnTo>
                  <a:lnTo>
                    <a:pt x="846" y="770"/>
                  </a:lnTo>
                  <a:lnTo>
                    <a:pt x="836" y="757"/>
                  </a:lnTo>
                  <a:lnTo>
                    <a:pt x="824" y="745"/>
                  </a:lnTo>
                  <a:lnTo>
                    <a:pt x="813" y="733"/>
                  </a:lnTo>
                  <a:lnTo>
                    <a:pt x="801" y="721"/>
                  </a:lnTo>
                  <a:lnTo>
                    <a:pt x="788" y="712"/>
                  </a:lnTo>
                  <a:lnTo>
                    <a:pt x="775" y="702"/>
                  </a:lnTo>
                  <a:lnTo>
                    <a:pt x="762" y="693"/>
                  </a:lnTo>
                  <a:lnTo>
                    <a:pt x="749" y="684"/>
                  </a:lnTo>
                  <a:lnTo>
                    <a:pt x="734" y="677"/>
                  </a:lnTo>
                  <a:lnTo>
                    <a:pt x="720" y="670"/>
                  </a:lnTo>
                  <a:lnTo>
                    <a:pt x="705" y="664"/>
                  </a:lnTo>
                  <a:lnTo>
                    <a:pt x="690" y="659"/>
                  </a:lnTo>
                  <a:lnTo>
                    <a:pt x="675" y="655"/>
                  </a:lnTo>
                  <a:lnTo>
                    <a:pt x="658" y="651"/>
                  </a:lnTo>
                  <a:lnTo>
                    <a:pt x="643" y="649"/>
                  </a:lnTo>
                  <a:lnTo>
                    <a:pt x="626" y="646"/>
                  </a:lnTo>
                  <a:lnTo>
                    <a:pt x="610" y="645"/>
                  </a:lnTo>
                  <a:lnTo>
                    <a:pt x="594" y="644"/>
                  </a:lnTo>
                  <a:close/>
                  <a:moveTo>
                    <a:pt x="654" y="1615"/>
                  </a:moveTo>
                  <a:lnTo>
                    <a:pt x="654" y="1615"/>
                  </a:lnTo>
                  <a:lnTo>
                    <a:pt x="620" y="1614"/>
                  </a:lnTo>
                  <a:lnTo>
                    <a:pt x="586" y="1610"/>
                  </a:lnTo>
                  <a:lnTo>
                    <a:pt x="554" y="1605"/>
                  </a:lnTo>
                  <a:lnTo>
                    <a:pt x="524" y="1598"/>
                  </a:lnTo>
                  <a:lnTo>
                    <a:pt x="496" y="1589"/>
                  </a:lnTo>
                  <a:lnTo>
                    <a:pt x="468" y="1578"/>
                  </a:lnTo>
                  <a:lnTo>
                    <a:pt x="443" y="1566"/>
                  </a:lnTo>
                  <a:lnTo>
                    <a:pt x="418" y="1553"/>
                  </a:lnTo>
                  <a:lnTo>
                    <a:pt x="395" y="1538"/>
                  </a:lnTo>
                  <a:lnTo>
                    <a:pt x="373" y="1523"/>
                  </a:lnTo>
                  <a:lnTo>
                    <a:pt x="352" y="1506"/>
                  </a:lnTo>
                  <a:lnTo>
                    <a:pt x="332" y="1488"/>
                  </a:lnTo>
                  <a:lnTo>
                    <a:pt x="314" y="1470"/>
                  </a:lnTo>
                  <a:lnTo>
                    <a:pt x="296" y="1451"/>
                  </a:lnTo>
                  <a:lnTo>
                    <a:pt x="279" y="1431"/>
                  </a:lnTo>
                  <a:lnTo>
                    <a:pt x="264" y="1412"/>
                  </a:lnTo>
                  <a:lnTo>
                    <a:pt x="264" y="1590"/>
                  </a:lnTo>
                  <a:lnTo>
                    <a:pt x="0" y="1590"/>
                  </a:lnTo>
                  <a:lnTo>
                    <a:pt x="0" y="0"/>
                  </a:lnTo>
                  <a:lnTo>
                    <a:pt x="264" y="0"/>
                  </a:lnTo>
                  <a:lnTo>
                    <a:pt x="264" y="632"/>
                  </a:lnTo>
                  <a:lnTo>
                    <a:pt x="264" y="632"/>
                  </a:lnTo>
                  <a:lnTo>
                    <a:pt x="281" y="609"/>
                  </a:lnTo>
                  <a:lnTo>
                    <a:pt x="297" y="588"/>
                  </a:lnTo>
                  <a:lnTo>
                    <a:pt x="315" y="567"/>
                  </a:lnTo>
                  <a:lnTo>
                    <a:pt x="334" y="547"/>
                  </a:lnTo>
                  <a:lnTo>
                    <a:pt x="355" y="528"/>
                  </a:lnTo>
                  <a:lnTo>
                    <a:pt x="376" y="510"/>
                  </a:lnTo>
                  <a:lnTo>
                    <a:pt x="398" y="493"/>
                  </a:lnTo>
                  <a:lnTo>
                    <a:pt x="422" y="479"/>
                  </a:lnTo>
                  <a:lnTo>
                    <a:pt x="445" y="465"/>
                  </a:lnTo>
                  <a:lnTo>
                    <a:pt x="472" y="453"/>
                  </a:lnTo>
                  <a:lnTo>
                    <a:pt x="498" y="442"/>
                  </a:lnTo>
                  <a:lnTo>
                    <a:pt x="527" y="432"/>
                  </a:lnTo>
                  <a:lnTo>
                    <a:pt x="557" y="425"/>
                  </a:lnTo>
                  <a:lnTo>
                    <a:pt x="588" y="420"/>
                  </a:lnTo>
                  <a:lnTo>
                    <a:pt x="620" y="417"/>
                  </a:lnTo>
                  <a:lnTo>
                    <a:pt x="654" y="416"/>
                  </a:lnTo>
                  <a:lnTo>
                    <a:pt x="654" y="416"/>
                  </a:lnTo>
                  <a:lnTo>
                    <a:pt x="680" y="417"/>
                  </a:lnTo>
                  <a:lnTo>
                    <a:pt x="705" y="418"/>
                  </a:lnTo>
                  <a:lnTo>
                    <a:pt x="730" y="422"/>
                  </a:lnTo>
                  <a:lnTo>
                    <a:pt x="755" y="425"/>
                  </a:lnTo>
                  <a:lnTo>
                    <a:pt x="780" y="431"/>
                  </a:lnTo>
                  <a:lnTo>
                    <a:pt x="805" y="438"/>
                  </a:lnTo>
                  <a:lnTo>
                    <a:pt x="829" y="447"/>
                  </a:lnTo>
                  <a:lnTo>
                    <a:pt x="853" y="455"/>
                  </a:lnTo>
                  <a:lnTo>
                    <a:pt x="877" y="466"/>
                  </a:lnTo>
                  <a:lnTo>
                    <a:pt x="899" y="478"/>
                  </a:lnTo>
                  <a:lnTo>
                    <a:pt x="922" y="490"/>
                  </a:lnTo>
                  <a:lnTo>
                    <a:pt x="943" y="504"/>
                  </a:lnTo>
                  <a:lnTo>
                    <a:pt x="965" y="520"/>
                  </a:lnTo>
                  <a:lnTo>
                    <a:pt x="985" y="535"/>
                  </a:lnTo>
                  <a:lnTo>
                    <a:pt x="1006" y="553"/>
                  </a:lnTo>
                  <a:lnTo>
                    <a:pt x="1025" y="571"/>
                  </a:lnTo>
                  <a:lnTo>
                    <a:pt x="1043" y="591"/>
                  </a:lnTo>
                  <a:lnTo>
                    <a:pt x="1061" y="612"/>
                  </a:lnTo>
                  <a:lnTo>
                    <a:pt x="1077" y="634"/>
                  </a:lnTo>
                  <a:lnTo>
                    <a:pt x="1093" y="657"/>
                  </a:lnTo>
                  <a:lnTo>
                    <a:pt x="1107" y="681"/>
                  </a:lnTo>
                  <a:lnTo>
                    <a:pt x="1120" y="706"/>
                  </a:lnTo>
                  <a:lnTo>
                    <a:pt x="1133" y="732"/>
                  </a:lnTo>
                  <a:lnTo>
                    <a:pt x="1144" y="760"/>
                  </a:lnTo>
                  <a:lnTo>
                    <a:pt x="1155" y="788"/>
                  </a:lnTo>
                  <a:lnTo>
                    <a:pt x="1164" y="817"/>
                  </a:lnTo>
                  <a:lnTo>
                    <a:pt x="1172" y="848"/>
                  </a:lnTo>
                  <a:lnTo>
                    <a:pt x="1179" y="879"/>
                  </a:lnTo>
                  <a:lnTo>
                    <a:pt x="1184" y="911"/>
                  </a:lnTo>
                  <a:lnTo>
                    <a:pt x="1187" y="945"/>
                  </a:lnTo>
                  <a:lnTo>
                    <a:pt x="1189" y="979"/>
                  </a:lnTo>
                  <a:lnTo>
                    <a:pt x="1191" y="1015"/>
                  </a:lnTo>
                  <a:lnTo>
                    <a:pt x="1191" y="1015"/>
                  </a:lnTo>
                  <a:lnTo>
                    <a:pt x="1189" y="1050"/>
                  </a:lnTo>
                  <a:lnTo>
                    <a:pt x="1187" y="1084"/>
                  </a:lnTo>
                  <a:lnTo>
                    <a:pt x="1184" y="1118"/>
                  </a:lnTo>
                  <a:lnTo>
                    <a:pt x="1179" y="1151"/>
                  </a:lnTo>
                  <a:lnTo>
                    <a:pt x="1172" y="1182"/>
                  </a:lnTo>
                  <a:lnTo>
                    <a:pt x="1164" y="1212"/>
                  </a:lnTo>
                  <a:lnTo>
                    <a:pt x="1155" y="1242"/>
                  </a:lnTo>
                  <a:lnTo>
                    <a:pt x="1145" y="1271"/>
                  </a:lnTo>
                  <a:lnTo>
                    <a:pt x="1133" y="1297"/>
                  </a:lnTo>
                  <a:lnTo>
                    <a:pt x="1121" y="1323"/>
                  </a:lnTo>
                  <a:lnTo>
                    <a:pt x="1107" y="1348"/>
                  </a:lnTo>
                  <a:lnTo>
                    <a:pt x="1093" y="1374"/>
                  </a:lnTo>
                  <a:lnTo>
                    <a:pt x="1077" y="1396"/>
                  </a:lnTo>
                  <a:lnTo>
                    <a:pt x="1061" y="1418"/>
                  </a:lnTo>
                  <a:lnTo>
                    <a:pt x="1044" y="1439"/>
                  </a:lnTo>
                  <a:lnTo>
                    <a:pt x="1025" y="1458"/>
                  </a:lnTo>
                  <a:lnTo>
                    <a:pt x="1006" y="1477"/>
                  </a:lnTo>
                  <a:lnTo>
                    <a:pt x="986" y="1494"/>
                  </a:lnTo>
                  <a:lnTo>
                    <a:pt x="965" y="1511"/>
                  </a:lnTo>
                  <a:lnTo>
                    <a:pt x="945" y="1525"/>
                  </a:lnTo>
                  <a:lnTo>
                    <a:pt x="922" y="1540"/>
                  </a:lnTo>
                  <a:lnTo>
                    <a:pt x="900" y="1553"/>
                  </a:lnTo>
                  <a:lnTo>
                    <a:pt x="877" y="1565"/>
                  </a:lnTo>
                  <a:lnTo>
                    <a:pt x="854" y="1574"/>
                  </a:lnTo>
                  <a:lnTo>
                    <a:pt x="830" y="1584"/>
                  </a:lnTo>
                  <a:lnTo>
                    <a:pt x="805" y="1592"/>
                  </a:lnTo>
                  <a:lnTo>
                    <a:pt x="781" y="1598"/>
                  </a:lnTo>
                  <a:lnTo>
                    <a:pt x="756" y="1604"/>
                  </a:lnTo>
                  <a:lnTo>
                    <a:pt x="731" y="1609"/>
                  </a:lnTo>
                  <a:lnTo>
                    <a:pt x="706" y="1611"/>
                  </a:lnTo>
                  <a:lnTo>
                    <a:pt x="680" y="1614"/>
                  </a:lnTo>
                  <a:lnTo>
                    <a:pt x="654" y="16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6" name="Freeform 17" descr=" " title=" "/>
            <p:cNvSpPr>
              <a:spLocks noEditPoints="1"/>
            </p:cNvSpPr>
            <p:nvPr userDrawn="1"/>
          </p:nvSpPr>
          <p:spPr bwMode="auto">
            <a:xfrm>
              <a:off x="761884" y="4879238"/>
              <a:ext cx="81745" cy="80012"/>
            </a:xfrm>
            <a:custGeom>
              <a:avLst/>
              <a:gdLst>
                <a:gd name="T0" fmla="*/ 551 w 1226"/>
                <a:gd name="T1" fmla="*/ 235 h 1200"/>
                <a:gd name="T2" fmla="*/ 465 w 1226"/>
                <a:gd name="T3" fmla="*/ 260 h 1200"/>
                <a:gd name="T4" fmla="*/ 394 w 1226"/>
                <a:gd name="T5" fmla="*/ 304 h 1200"/>
                <a:gd name="T6" fmla="*/ 335 w 1226"/>
                <a:gd name="T7" fmla="*/ 365 h 1200"/>
                <a:gd name="T8" fmla="*/ 293 w 1226"/>
                <a:gd name="T9" fmla="*/ 439 h 1200"/>
                <a:gd name="T10" fmla="*/ 268 w 1226"/>
                <a:gd name="T11" fmla="*/ 525 h 1200"/>
                <a:gd name="T12" fmla="*/ 262 w 1226"/>
                <a:gd name="T13" fmla="*/ 599 h 1200"/>
                <a:gd name="T14" fmla="*/ 273 w 1226"/>
                <a:gd name="T15" fmla="*/ 691 h 1200"/>
                <a:gd name="T16" fmla="*/ 303 w 1226"/>
                <a:gd name="T17" fmla="*/ 776 h 1200"/>
                <a:gd name="T18" fmla="*/ 350 w 1226"/>
                <a:gd name="T19" fmla="*/ 849 h 1200"/>
                <a:gd name="T20" fmla="*/ 413 w 1226"/>
                <a:gd name="T21" fmla="*/ 907 h 1200"/>
                <a:gd name="T22" fmla="*/ 488 w 1226"/>
                <a:gd name="T23" fmla="*/ 949 h 1200"/>
                <a:gd name="T24" fmla="*/ 575 w 1226"/>
                <a:gd name="T25" fmla="*/ 969 h 1200"/>
                <a:gd name="T26" fmla="*/ 653 w 1226"/>
                <a:gd name="T27" fmla="*/ 969 h 1200"/>
                <a:gd name="T28" fmla="*/ 741 w 1226"/>
                <a:gd name="T29" fmla="*/ 949 h 1200"/>
                <a:gd name="T30" fmla="*/ 818 w 1226"/>
                <a:gd name="T31" fmla="*/ 909 h 1200"/>
                <a:gd name="T32" fmla="*/ 879 w 1226"/>
                <a:gd name="T33" fmla="*/ 851 h 1200"/>
                <a:gd name="T34" fmla="*/ 924 w 1226"/>
                <a:gd name="T35" fmla="*/ 778 h 1200"/>
                <a:gd name="T36" fmla="*/ 953 w 1226"/>
                <a:gd name="T37" fmla="*/ 695 h 1200"/>
                <a:gd name="T38" fmla="*/ 962 w 1226"/>
                <a:gd name="T39" fmla="*/ 604 h 1200"/>
                <a:gd name="T40" fmla="*/ 955 w 1226"/>
                <a:gd name="T41" fmla="*/ 529 h 1200"/>
                <a:gd name="T42" fmla="*/ 930 w 1226"/>
                <a:gd name="T43" fmla="*/ 443 h 1200"/>
                <a:gd name="T44" fmla="*/ 886 w 1226"/>
                <a:gd name="T45" fmla="*/ 366 h 1200"/>
                <a:gd name="T46" fmla="*/ 826 w 1226"/>
                <a:gd name="T47" fmla="*/ 305 h 1200"/>
                <a:gd name="T48" fmla="*/ 752 w 1226"/>
                <a:gd name="T49" fmla="*/ 260 h 1200"/>
                <a:gd name="T50" fmla="*/ 666 w 1226"/>
                <a:gd name="T51" fmla="*/ 235 h 1200"/>
                <a:gd name="T52" fmla="*/ 609 w 1226"/>
                <a:gd name="T53" fmla="*/ 1200 h 1200"/>
                <a:gd name="T54" fmla="*/ 452 w 1226"/>
                <a:gd name="T55" fmla="*/ 1182 h 1200"/>
                <a:gd name="T56" fmla="*/ 313 w 1226"/>
                <a:gd name="T57" fmla="*/ 1128 h 1200"/>
                <a:gd name="T58" fmla="*/ 193 w 1226"/>
                <a:gd name="T59" fmla="*/ 1045 h 1200"/>
                <a:gd name="T60" fmla="*/ 100 w 1226"/>
                <a:gd name="T61" fmla="*/ 937 h 1200"/>
                <a:gd name="T62" fmla="*/ 34 w 1226"/>
                <a:gd name="T63" fmla="*/ 808 h 1200"/>
                <a:gd name="T64" fmla="*/ 2 w 1226"/>
                <a:gd name="T65" fmla="*/ 665 h 1200"/>
                <a:gd name="T66" fmla="*/ 2 w 1226"/>
                <a:gd name="T67" fmla="*/ 542 h 1200"/>
                <a:gd name="T68" fmla="*/ 34 w 1226"/>
                <a:gd name="T69" fmla="*/ 396 h 1200"/>
                <a:gd name="T70" fmla="*/ 100 w 1226"/>
                <a:gd name="T71" fmla="*/ 267 h 1200"/>
                <a:gd name="T72" fmla="*/ 195 w 1226"/>
                <a:gd name="T73" fmla="*/ 157 h 1200"/>
                <a:gd name="T74" fmla="*/ 315 w 1226"/>
                <a:gd name="T75" fmla="*/ 73 h 1200"/>
                <a:gd name="T76" fmla="*/ 456 w 1226"/>
                <a:gd name="T77" fmla="*/ 19 h 1200"/>
                <a:gd name="T78" fmla="*/ 613 w 1226"/>
                <a:gd name="T79" fmla="*/ 0 h 1200"/>
                <a:gd name="T80" fmla="*/ 741 w 1226"/>
                <a:gd name="T81" fmla="*/ 12 h 1200"/>
                <a:gd name="T82" fmla="*/ 886 w 1226"/>
                <a:gd name="T83" fmla="*/ 58 h 1200"/>
                <a:gd name="T84" fmla="*/ 1009 w 1226"/>
                <a:gd name="T85" fmla="*/ 137 h 1200"/>
                <a:gd name="T86" fmla="*/ 1109 w 1226"/>
                <a:gd name="T87" fmla="*/ 240 h 1200"/>
                <a:gd name="T88" fmla="*/ 1180 w 1226"/>
                <a:gd name="T89" fmla="*/ 365 h 1200"/>
                <a:gd name="T90" fmla="*/ 1219 w 1226"/>
                <a:gd name="T91" fmla="*/ 507 h 1200"/>
                <a:gd name="T92" fmla="*/ 1225 w 1226"/>
                <a:gd name="T93" fmla="*/ 629 h 1200"/>
                <a:gd name="T94" fmla="*/ 1200 w 1226"/>
                <a:gd name="T95" fmla="*/ 777 h 1200"/>
                <a:gd name="T96" fmla="*/ 1140 w 1226"/>
                <a:gd name="T97" fmla="*/ 910 h 1200"/>
                <a:gd name="T98" fmla="*/ 1051 w 1226"/>
                <a:gd name="T99" fmla="*/ 1023 h 1200"/>
                <a:gd name="T100" fmla="*/ 936 w 1226"/>
                <a:gd name="T101" fmla="*/ 1113 h 1200"/>
                <a:gd name="T102" fmla="*/ 797 w 1226"/>
                <a:gd name="T103" fmla="*/ 1173 h 1200"/>
                <a:gd name="T104" fmla="*/ 642 w 1226"/>
                <a:gd name="T105" fmla="*/ 1200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26" h="1200">
                  <a:moveTo>
                    <a:pt x="609" y="230"/>
                  </a:moveTo>
                  <a:lnTo>
                    <a:pt x="609" y="230"/>
                  </a:lnTo>
                  <a:lnTo>
                    <a:pt x="590" y="231"/>
                  </a:lnTo>
                  <a:lnTo>
                    <a:pt x="570" y="233"/>
                  </a:lnTo>
                  <a:lnTo>
                    <a:pt x="551" y="235"/>
                  </a:lnTo>
                  <a:lnTo>
                    <a:pt x="533" y="239"/>
                  </a:lnTo>
                  <a:lnTo>
                    <a:pt x="516" y="242"/>
                  </a:lnTo>
                  <a:lnTo>
                    <a:pt x="499" y="247"/>
                  </a:lnTo>
                  <a:lnTo>
                    <a:pt x="482" y="253"/>
                  </a:lnTo>
                  <a:lnTo>
                    <a:pt x="465" y="260"/>
                  </a:lnTo>
                  <a:lnTo>
                    <a:pt x="450" y="267"/>
                  </a:lnTo>
                  <a:lnTo>
                    <a:pt x="436" y="276"/>
                  </a:lnTo>
                  <a:lnTo>
                    <a:pt x="421" y="284"/>
                  </a:lnTo>
                  <a:lnTo>
                    <a:pt x="407" y="293"/>
                  </a:lnTo>
                  <a:lnTo>
                    <a:pt x="394" y="304"/>
                  </a:lnTo>
                  <a:lnTo>
                    <a:pt x="381" y="315"/>
                  </a:lnTo>
                  <a:lnTo>
                    <a:pt x="369" y="327"/>
                  </a:lnTo>
                  <a:lnTo>
                    <a:pt x="357" y="339"/>
                  </a:lnTo>
                  <a:lnTo>
                    <a:pt x="346" y="352"/>
                  </a:lnTo>
                  <a:lnTo>
                    <a:pt x="335" y="365"/>
                  </a:lnTo>
                  <a:lnTo>
                    <a:pt x="326" y="378"/>
                  </a:lnTo>
                  <a:lnTo>
                    <a:pt x="316" y="394"/>
                  </a:lnTo>
                  <a:lnTo>
                    <a:pt x="308" y="408"/>
                  </a:lnTo>
                  <a:lnTo>
                    <a:pt x="301" y="424"/>
                  </a:lnTo>
                  <a:lnTo>
                    <a:pt x="293" y="439"/>
                  </a:lnTo>
                  <a:lnTo>
                    <a:pt x="287" y="456"/>
                  </a:lnTo>
                  <a:lnTo>
                    <a:pt x="281" y="473"/>
                  </a:lnTo>
                  <a:lnTo>
                    <a:pt x="277" y="489"/>
                  </a:lnTo>
                  <a:lnTo>
                    <a:pt x="272" y="507"/>
                  </a:lnTo>
                  <a:lnTo>
                    <a:pt x="268" y="525"/>
                  </a:lnTo>
                  <a:lnTo>
                    <a:pt x="266" y="543"/>
                  </a:lnTo>
                  <a:lnTo>
                    <a:pt x="265" y="561"/>
                  </a:lnTo>
                  <a:lnTo>
                    <a:pt x="264" y="580"/>
                  </a:lnTo>
                  <a:lnTo>
                    <a:pt x="262" y="599"/>
                  </a:lnTo>
                  <a:lnTo>
                    <a:pt x="262" y="599"/>
                  </a:lnTo>
                  <a:lnTo>
                    <a:pt x="264" y="618"/>
                  </a:lnTo>
                  <a:lnTo>
                    <a:pt x="265" y="637"/>
                  </a:lnTo>
                  <a:lnTo>
                    <a:pt x="266" y="655"/>
                  </a:lnTo>
                  <a:lnTo>
                    <a:pt x="270" y="673"/>
                  </a:lnTo>
                  <a:lnTo>
                    <a:pt x="273" y="691"/>
                  </a:lnTo>
                  <a:lnTo>
                    <a:pt x="278" y="709"/>
                  </a:lnTo>
                  <a:lnTo>
                    <a:pt x="283" y="727"/>
                  </a:lnTo>
                  <a:lnTo>
                    <a:pt x="289" y="744"/>
                  </a:lnTo>
                  <a:lnTo>
                    <a:pt x="296" y="760"/>
                  </a:lnTo>
                  <a:lnTo>
                    <a:pt x="303" y="776"/>
                  </a:lnTo>
                  <a:lnTo>
                    <a:pt x="311" y="792"/>
                  </a:lnTo>
                  <a:lnTo>
                    <a:pt x="320" y="807"/>
                  </a:lnTo>
                  <a:lnTo>
                    <a:pt x="329" y="821"/>
                  </a:lnTo>
                  <a:lnTo>
                    <a:pt x="339" y="836"/>
                  </a:lnTo>
                  <a:lnTo>
                    <a:pt x="350" y="849"/>
                  </a:lnTo>
                  <a:lnTo>
                    <a:pt x="361" y="862"/>
                  </a:lnTo>
                  <a:lnTo>
                    <a:pt x="373" y="874"/>
                  </a:lnTo>
                  <a:lnTo>
                    <a:pt x="385" y="886"/>
                  </a:lnTo>
                  <a:lnTo>
                    <a:pt x="398" y="898"/>
                  </a:lnTo>
                  <a:lnTo>
                    <a:pt x="413" y="907"/>
                  </a:lnTo>
                  <a:lnTo>
                    <a:pt x="426" y="917"/>
                  </a:lnTo>
                  <a:lnTo>
                    <a:pt x="441" y="926"/>
                  </a:lnTo>
                  <a:lnTo>
                    <a:pt x="457" y="935"/>
                  </a:lnTo>
                  <a:lnTo>
                    <a:pt x="473" y="942"/>
                  </a:lnTo>
                  <a:lnTo>
                    <a:pt x="488" y="949"/>
                  </a:lnTo>
                  <a:lnTo>
                    <a:pt x="505" y="955"/>
                  </a:lnTo>
                  <a:lnTo>
                    <a:pt x="522" y="960"/>
                  </a:lnTo>
                  <a:lnTo>
                    <a:pt x="539" y="964"/>
                  </a:lnTo>
                  <a:lnTo>
                    <a:pt x="557" y="967"/>
                  </a:lnTo>
                  <a:lnTo>
                    <a:pt x="575" y="969"/>
                  </a:lnTo>
                  <a:lnTo>
                    <a:pt x="594" y="971"/>
                  </a:lnTo>
                  <a:lnTo>
                    <a:pt x="613" y="972"/>
                  </a:lnTo>
                  <a:lnTo>
                    <a:pt x="613" y="972"/>
                  </a:lnTo>
                  <a:lnTo>
                    <a:pt x="634" y="971"/>
                  </a:lnTo>
                  <a:lnTo>
                    <a:pt x="653" y="969"/>
                  </a:lnTo>
                  <a:lnTo>
                    <a:pt x="672" y="967"/>
                  </a:lnTo>
                  <a:lnTo>
                    <a:pt x="690" y="964"/>
                  </a:lnTo>
                  <a:lnTo>
                    <a:pt x="708" y="960"/>
                  </a:lnTo>
                  <a:lnTo>
                    <a:pt x="725" y="955"/>
                  </a:lnTo>
                  <a:lnTo>
                    <a:pt x="741" y="949"/>
                  </a:lnTo>
                  <a:lnTo>
                    <a:pt x="758" y="942"/>
                  </a:lnTo>
                  <a:lnTo>
                    <a:pt x="774" y="935"/>
                  </a:lnTo>
                  <a:lnTo>
                    <a:pt x="789" y="926"/>
                  </a:lnTo>
                  <a:lnTo>
                    <a:pt x="803" y="918"/>
                  </a:lnTo>
                  <a:lnTo>
                    <a:pt x="818" y="909"/>
                  </a:lnTo>
                  <a:lnTo>
                    <a:pt x="831" y="898"/>
                  </a:lnTo>
                  <a:lnTo>
                    <a:pt x="844" y="887"/>
                  </a:lnTo>
                  <a:lnTo>
                    <a:pt x="856" y="875"/>
                  </a:lnTo>
                  <a:lnTo>
                    <a:pt x="868" y="863"/>
                  </a:lnTo>
                  <a:lnTo>
                    <a:pt x="879" y="851"/>
                  </a:lnTo>
                  <a:lnTo>
                    <a:pt x="889" y="837"/>
                  </a:lnTo>
                  <a:lnTo>
                    <a:pt x="899" y="824"/>
                  </a:lnTo>
                  <a:lnTo>
                    <a:pt x="908" y="809"/>
                  </a:lnTo>
                  <a:lnTo>
                    <a:pt x="917" y="794"/>
                  </a:lnTo>
                  <a:lnTo>
                    <a:pt x="924" y="778"/>
                  </a:lnTo>
                  <a:lnTo>
                    <a:pt x="931" y="763"/>
                  </a:lnTo>
                  <a:lnTo>
                    <a:pt x="938" y="746"/>
                  </a:lnTo>
                  <a:lnTo>
                    <a:pt x="943" y="729"/>
                  </a:lnTo>
                  <a:lnTo>
                    <a:pt x="948" y="713"/>
                  </a:lnTo>
                  <a:lnTo>
                    <a:pt x="953" y="695"/>
                  </a:lnTo>
                  <a:lnTo>
                    <a:pt x="956" y="677"/>
                  </a:lnTo>
                  <a:lnTo>
                    <a:pt x="959" y="659"/>
                  </a:lnTo>
                  <a:lnTo>
                    <a:pt x="961" y="641"/>
                  </a:lnTo>
                  <a:lnTo>
                    <a:pt x="962" y="622"/>
                  </a:lnTo>
                  <a:lnTo>
                    <a:pt x="962" y="604"/>
                  </a:lnTo>
                  <a:lnTo>
                    <a:pt x="962" y="604"/>
                  </a:lnTo>
                  <a:lnTo>
                    <a:pt x="962" y="585"/>
                  </a:lnTo>
                  <a:lnTo>
                    <a:pt x="961" y="566"/>
                  </a:lnTo>
                  <a:lnTo>
                    <a:pt x="959" y="547"/>
                  </a:lnTo>
                  <a:lnTo>
                    <a:pt x="955" y="529"/>
                  </a:lnTo>
                  <a:lnTo>
                    <a:pt x="951" y="511"/>
                  </a:lnTo>
                  <a:lnTo>
                    <a:pt x="948" y="493"/>
                  </a:lnTo>
                  <a:lnTo>
                    <a:pt x="942" y="476"/>
                  </a:lnTo>
                  <a:lnTo>
                    <a:pt x="936" y="458"/>
                  </a:lnTo>
                  <a:lnTo>
                    <a:pt x="930" y="443"/>
                  </a:lnTo>
                  <a:lnTo>
                    <a:pt x="922" y="426"/>
                  </a:lnTo>
                  <a:lnTo>
                    <a:pt x="914" y="411"/>
                  </a:lnTo>
                  <a:lnTo>
                    <a:pt x="905" y="395"/>
                  </a:lnTo>
                  <a:lnTo>
                    <a:pt x="895" y="381"/>
                  </a:lnTo>
                  <a:lnTo>
                    <a:pt x="886" y="366"/>
                  </a:lnTo>
                  <a:lnTo>
                    <a:pt x="875" y="353"/>
                  </a:lnTo>
                  <a:lnTo>
                    <a:pt x="863" y="340"/>
                  </a:lnTo>
                  <a:lnTo>
                    <a:pt x="851" y="328"/>
                  </a:lnTo>
                  <a:lnTo>
                    <a:pt x="839" y="316"/>
                  </a:lnTo>
                  <a:lnTo>
                    <a:pt x="826" y="305"/>
                  </a:lnTo>
                  <a:lnTo>
                    <a:pt x="812" y="295"/>
                  </a:lnTo>
                  <a:lnTo>
                    <a:pt x="797" y="285"/>
                  </a:lnTo>
                  <a:lnTo>
                    <a:pt x="783" y="276"/>
                  </a:lnTo>
                  <a:lnTo>
                    <a:pt x="768" y="267"/>
                  </a:lnTo>
                  <a:lnTo>
                    <a:pt x="752" y="260"/>
                  </a:lnTo>
                  <a:lnTo>
                    <a:pt x="735" y="253"/>
                  </a:lnTo>
                  <a:lnTo>
                    <a:pt x="719" y="247"/>
                  </a:lnTo>
                  <a:lnTo>
                    <a:pt x="702" y="242"/>
                  </a:lnTo>
                  <a:lnTo>
                    <a:pt x="684" y="239"/>
                  </a:lnTo>
                  <a:lnTo>
                    <a:pt x="666" y="235"/>
                  </a:lnTo>
                  <a:lnTo>
                    <a:pt x="647" y="233"/>
                  </a:lnTo>
                  <a:lnTo>
                    <a:pt x="629" y="231"/>
                  </a:lnTo>
                  <a:lnTo>
                    <a:pt x="609" y="230"/>
                  </a:lnTo>
                  <a:close/>
                  <a:moveTo>
                    <a:pt x="609" y="1200"/>
                  </a:moveTo>
                  <a:lnTo>
                    <a:pt x="609" y="1200"/>
                  </a:lnTo>
                  <a:lnTo>
                    <a:pt x="576" y="1200"/>
                  </a:lnTo>
                  <a:lnTo>
                    <a:pt x="544" y="1198"/>
                  </a:lnTo>
                  <a:lnTo>
                    <a:pt x="513" y="1194"/>
                  </a:lnTo>
                  <a:lnTo>
                    <a:pt x="482" y="1188"/>
                  </a:lnTo>
                  <a:lnTo>
                    <a:pt x="452" y="1182"/>
                  </a:lnTo>
                  <a:lnTo>
                    <a:pt x="422" y="1174"/>
                  </a:lnTo>
                  <a:lnTo>
                    <a:pt x="394" y="1164"/>
                  </a:lnTo>
                  <a:lnTo>
                    <a:pt x="366" y="1153"/>
                  </a:lnTo>
                  <a:lnTo>
                    <a:pt x="339" y="1141"/>
                  </a:lnTo>
                  <a:lnTo>
                    <a:pt x="313" y="1128"/>
                  </a:lnTo>
                  <a:lnTo>
                    <a:pt x="286" y="1114"/>
                  </a:lnTo>
                  <a:lnTo>
                    <a:pt x="262" y="1098"/>
                  </a:lnTo>
                  <a:lnTo>
                    <a:pt x="238" y="1082"/>
                  </a:lnTo>
                  <a:lnTo>
                    <a:pt x="216" y="1064"/>
                  </a:lnTo>
                  <a:lnTo>
                    <a:pt x="193" y="1045"/>
                  </a:lnTo>
                  <a:lnTo>
                    <a:pt x="173" y="1026"/>
                  </a:lnTo>
                  <a:lnTo>
                    <a:pt x="152" y="1004"/>
                  </a:lnTo>
                  <a:lnTo>
                    <a:pt x="133" y="983"/>
                  </a:lnTo>
                  <a:lnTo>
                    <a:pt x="117" y="960"/>
                  </a:lnTo>
                  <a:lnTo>
                    <a:pt x="100" y="937"/>
                  </a:lnTo>
                  <a:lnTo>
                    <a:pt x="84" y="912"/>
                  </a:lnTo>
                  <a:lnTo>
                    <a:pt x="70" y="887"/>
                  </a:lnTo>
                  <a:lnTo>
                    <a:pt x="57" y="862"/>
                  </a:lnTo>
                  <a:lnTo>
                    <a:pt x="45" y="836"/>
                  </a:lnTo>
                  <a:lnTo>
                    <a:pt x="34" y="808"/>
                  </a:lnTo>
                  <a:lnTo>
                    <a:pt x="26" y="781"/>
                  </a:lnTo>
                  <a:lnTo>
                    <a:pt x="18" y="752"/>
                  </a:lnTo>
                  <a:lnTo>
                    <a:pt x="10" y="723"/>
                  </a:lnTo>
                  <a:lnTo>
                    <a:pt x="6" y="694"/>
                  </a:lnTo>
                  <a:lnTo>
                    <a:pt x="2" y="665"/>
                  </a:lnTo>
                  <a:lnTo>
                    <a:pt x="0" y="634"/>
                  </a:lnTo>
                  <a:lnTo>
                    <a:pt x="0" y="604"/>
                  </a:lnTo>
                  <a:lnTo>
                    <a:pt x="0" y="604"/>
                  </a:lnTo>
                  <a:lnTo>
                    <a:pt x="0" y="573"/>
                  </a:lnTo>
                  <a:lnTo>
                    <a:pt x="2" y="542"/>
                  </a:lnTo>
                  <a:lnTo>
                    <a:pt x="6" y="512"/>
                  </a:lnTo>
                  <a:lnTo>
                    <a:pt x="12" y="482"/>
                  </a:lnTo>
                  <a:lnTo>
                    <a:pt x="18" y="454"/>
                  </a:lnTo>
                  <a:lnTo>
                    <a:pt x="26" y="425"/>
                  </a:lnTo>
                  <a:lnTo>
                    <a:pt x="34" y="396"/>
                  </a:lnTo>
                  <a:lnTo>
                    <a:pt x="45" y="370"/>
                  </a:lnTo>
                  <a:lnTo>
                    <a:pt x="57" y="342"/>
                  </a:lnTo>
                  <a:lnTo>
                    <a:pt x="70" y="316"/>
                  </a:lnTo>
                  <a:lnTo>
                    <a:pt x="84" y="291"/>
                  </a:lnTo>
                  <a:lnTo>
                    <a:pt x="100" y="267"/>
                  </a:lnTo>
                  <a:lnTo>
                    <a:pt x="117" y="243"/>
                  </a:lnTo>
                  <a:lnTo>
                    <a:pt x="135" y="221"/>
                  </a:lnTo>
                  <a:lnTo>
                    <a:pt x="154" y="198"/>
                  </a:lnTo>
                  <a:lnTo>
                    <a:pt x="174" y="178"/>
                  </a:lnTo>
                  <a:lnTo>
                    <a:pt x="195" y="157"/>
                  </a:lnTo>
                  <a:lnTo>
                    <a:pt x="217" y="138"/>
                  </a:lnTo>
                  <a:lnTo>
                    <a:pt x="240" y="120"/>
                  </a:lnTo>
                  <a:lnTo>
                    <a:pt x="264" y="104"/>
                  </a:lnTo>
                  <a:lnTo>
                    <a:pt x="289" y="88"/>
                  </a:lnTo>
                  <a:lnTo>
                    <a:pt x="315" y="73"/>
                  </a:lnTo>
                  <a:lnTo>
                    <a:pt x="341" y="59"/>
                  </a:lnTo>
                  <a:lnTo>
                    <a:pt x="369" y="47"/>
                  </a:lnTo>
                  <a:lnTo>
                    <a:pt x="397" y="37"/>
                  </a:lnTo>
                  <a:lnTo>
                    <a:pt x="426" y="27"/>
                  </a:lnTo>
                  <a:lnTo>
                    <a:pt x="456" y="19"/>
                  </a:lnTo>
                  <a:lnTo>
                    <a:pt x="486" y="12"/>
                  </a:lnTo>
                  <a:lnTo>
                    <a:pt x="517" y="7"/>
                  </a:lnTo>
                  <a:lnTo>
                    <a:pt x="549" y="3"/>
                  </a:lnTo>
                  <a:lnTo>
                    <a:pt x="581" y="1"/>
                  </a:lnTo>
                  <a:lnTo>
                    <a:pt x="613" y="0"/>
                  </a:lnTo>
                  <a:lnTo>
                    <a:pt x="613" y="0"/>
                  </a:lnTo>
                  <a:lnTo>
                    <a:pt x="647" y="1"/>
                  </a:lnTo>
                  <a:lnTo>
                    <a:pt x="679" y="3"/>
                  </a:lnTo>
                  <a:lnTo>
                    <a:pt x="710" y="7"/>
                  </a:lnTo>
                  <a:lnTo>
                    <a:pt x="741" y="12"/>
                  </a:lnTo>
                  <a:lnTo>
                    <a:pt x="771" y="19"/>
                  </a:lnTo>
                  <a:lnTo>
                    <a:pt x="801" y="27"/>
                  </a:lnTo>
                  <a:lnTo>
                    <a:pt x="830" y="35"/>
                  </a:lnTo>
                  <a:lnTo>
                    <a:pt x="858" y="46"/>
                  </a:lnTo>
                  <a:lnTo>
                    <a:pt x="886" y="58"/>
                  </a:lnTo>
                  <a:lnTo>
                    <a:pt x="912" y="73"/>
                  </a:lnTo>
                  <a:lnTo>
                    <a:pt x="937" y="87"/>
                  </a:lnTo>
                  <a:lnTo>
                    <a:pt x="962" y="102"/>
                  </a:lnTo>
                  <a:lnTo>
                    <a:pt x="986" y="119"/>
                  </a:lnTo>
                  <a:lnTo>
                    <a:pt x="1009" y="137"/>
                  </a:lnTo>
                  <a:lnTo>
                    <a:pt x="1031" y="155"/>
                  </a:lnTo>
                  <a:lnTo>
                    <a:pt x="1052" y="175"/>
                  </a:lnTo>
                  <a:lnTo>
                    <a:pt x="1072" y="196"/>
                  </a:lnTo>
                  <a:lnTo>
                    <a:pt x="1091" y="218"/>
                  </a:lnTo>
                  <a:lnTo>
                    <a:pt x="1109" y="240"/>
                  </a:lnTo>
                  <a:lnTo>
                    <a:pt x="1125" y="264"/>
                  </a:lnTo>
                  <a:lnTo>
                    <a:pt x="1140" y="289"/>
                  </a:lnTo>
                  <a:lnTo>
                    <a:pt x="1154" y="314"/>
                  </a:lnTo>
                  <a:lnTo>
                    <a:pt x="1168" y="339"/>
                  </a:lnTo>
                  <a:lnTo>
                    <a:pt x="1180" y="365"/>
                  </a:lnTo>
                  <a:lnTo>
                    <a:pt x="1190" y="393"/>
                  </a:lnTo>
                  <a:lnTo>
                    <a:pt x="1200" y="420"/>
                  </a:lnTo>
                  <a:lnTo>
                    <a:pt x="1207" y="449"/>
                  </a:lnTo>
                  <a:lnTo>
                    <a:pt x="1214" y="479"/>
                  </a:lnTo>
                  <a:lnTo>
                    <a:pt x="1219" y="507"/>
                  </a:lnTo>
                  <a:lnTo>
                    <a:pt x="1223" y="537"/>
                  </a:lnTo>
                  <a:lnTo>
                    <a:pt x="1225" y="568"/>
                  </a:lnTo>
                  <a:lnTo>
                    <a:pt x="1226" y="599"/>
                  </a:lnTo>
                  <a:lnTo>
                    <a:pt x="1226" y="599"/>
                  </a:lnTo>
                  <a:lnTo>
                    <a:pt x="1225" y="629"/>
                  </a:lnTo>
                  <a:lnTo>
                    <a:pt x="1223" y="660"/>
                  </a:lnTo>
                  <a:lnTo>
                    <a:pt x="1219" y="690"/>
                  </a:lnTo>
                  <a:lnTo>
                    <a:pt x="1214" y="720"/>
                  </a:lnTo>
                  <a:lnTo>
                    <a:pt x="1207" y="749"/>
                  </a:lnTo>
                  <a:lnTo>
                    <a:pt x="1200" y="777"/>
                  </a:lnTo>
                  <a:lnTo>
                    <a:pt x="1190" y="805"/>
                  </a:lnTo>
                  <a:lnTo>
                    <a:pt x="1180" y="832"/>
                  </a:lnTo>
                  <a:lnTo>
                    <a:pt x="1168" y="858"/>
                  </a:lnTo>
                  <a:lnTo>
                    <a:pt x="1154" y="885"/>
                  </a:lnTo>
                  <a:lnTo>
                    <a:pt x="1140" y="910"/>
                  </a:lnTo>
                  <a:lnTo>
                    <a:pt x="1125" y="934"/>
                  </a:lnTo>
                  <a:lnTo>
                    <a:pt x="1108" y="958"/>
                  </a:lnTo>
                  <a:lnTo>
                    <a:pt x="1090" y="980"/>
                  </a:lnTo>
                  <a:lnTo>
                    <a:pt x="1071" y="1002"/>
                  </a:lnTo>
                  <a:lnTo>
                    <a:pt x="1051" y="1023"/>
                  </a:lnTo>
                  <a:lnTo>
                    <a:pt x="1029" y="1044"/>
                  </a:lnTo>
                  <a:lnTo>
                    <a:pt x="1008" y="1061"/>
                  </a:lnTo>
                  <a:lnTo>
                    <a:pt x="985" y="1081"/>
                  </a:lnTo>
                  <a:lnTo>
                    <a:pt x="960" y="1097"/>
                  </a:lnTo>
                  <a:lnTo>
                    <a:pt x="936" y="1113"/>
                  </a:lnTo>
                  <a:lnTo>
                    <a:pt x="910" y="1127"/>
                  </a:lnTo>
                  <a:lnTo>
                    <a:pt x="883" y="1140"/>
                  </a:lnTo>
                  <a:lnTo>
                    <a:pt x="856" y="1152"/>
                  </a:lnTo>
                  <a:lnTo>
                    <a:pt x="827" y="1163"/>
                  </a:lnTo>
                  <a:lnTo>
                    <a:pt x="797" y="1173"/>
                  </a:lnTo>
                  <a:lnTo>
                    <a:pt x="769" y="1181"/>
                  </a:lnTo>
                  <a:lnTo>
                    <a:pt x="738" y="1188"/>
                  </a:lnTo>
                  <a:lnTo>
                    <a:pt x="707" y="1193"/>
                  </a:lnTo>
                  <a:lnTo>
                    <a:pt x="674" y="1198"/>
                  </a:lnTo>
                  <a:lnTo>
                    <a:pt x="642" y="1200"/>
                  </a:lnTo>
                  <a:lnTo>
                    <a:pt x="609"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7" name="Freeform 20" descr=" " title=" "/>
            <p:cNvSpPr>
              <a:spLocks noEditPoints="1"/>
            </p:cNvSpPr>
            <p:nvPr userDrawn="1"/>
          </p:nvSpPr>
          <p:spPr bwMode="auto">
            <a:xfrm>
              <a:off x="848963" y="4879638"/>
              <a:ext cx="69610" cy="79478"/>
            </a:xfrm>
            <a:custGeom>
              <a:avLst/>
              <a:gdLst>
                <a:gd name="T0" fmla="*/ 733 w 1044"/>
                <a:gd name="T1" fmla="*/ 661 h 1192"/>
                <a:gd name="T2" fmla="*/ 601 w 1044"/>
                <a:gd name="T3" fmla="*/ 636 h 1192"/>
                <a:gd name="T4" fmla="*/ 496 w 1044"/>
                <a:gd name="T5" fmla="*/ 634 h 1192"/>
                <a:gd name="T6" fmla="*/ 391 w 1044"/>
                <a:gd name="T7" fmla="*/ 653 h 1192"/>
                <a:gd name="T8" fmla="*/ 315 w 1044"/>
                <a:gd name="T9" fmla="*/ 695 h 1192"/>
                <a:gd name="T10" fmla="*/ 272 w 1044"/>
                <a:gd name="T11" fmla="*/ 758 h 1192"/>
                <a:gd name="T12" fmla="*/ 262 w 1044"/>
                <a:gd name="T13" fmla="*/ 823 h 1192"/>
                <a:gd name="T14" fmla="*/ 271 w 1044"/>
                <a:gd name="T15" fmla="*/ 879 h 1192"/>
                <a:gd name="T16" fmla="*/ 312 w 1044"/>
                <a:gd name="T17" fmla="*/ 937 h 1192"/>
                <a:gd name="T18" fmla="*/ 378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90 w 1044"/>
                <a:gd name="T33" fmla="*/ 679 h 1192"/>
                <a:gd name="T34" fmla="*/ 767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5 w 1044"/>
                <a:gd name="T47" fmla="*/ 1168 h 1192"/>
                <a:gd name="T48" fmla="*/ 184 w 1044"/>
                <a:gd name="T49" fmla="*/ 1139 h 1192"/>
                <a:gd name="T50" fmla="*/ 123 w 1044"/>
                <a:gd name="T51" fmla="*/ 1100 h 1192"/>
                <a:gd name="T52" fmla="*/ 73 w 1044"/>
                <a:gd name="T53" fmla="*/ 1050 h 1192"/>
                <a:gd name="T54" fmla="*/ 34 w 1044"/>
                <a:gd name="T55" fmla="*/ 989 h 1192"/>
                <a:gd name="T56" fmla="*/ 9 w 1044"/>
                <a:gd name="T57" fmla="*/ 917 h 1192"/>
                <a:gd name="T58" fmla="*/ 0 w 1044"/>
                <a:gd name="T59" fmla="*/ 836 h 1192"/>
                <a:gd name="T60" fmla="*/ 3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4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5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90" y="679"/>
                  </a:moveTo>
                  <a:lnTo>
                    <a:pt x="790" y="679"/>
                  </a:lnTo>
                  <a:lnTo>
                    <a:pt x="762" y="670"/>
                  </a:lnTo>
                  <a:lnTo>
                    <a:pt x="733" y="661"/>
                  </a:lnTo>
                  <a:lnTo>
                    <a:pt x="704" y="653"/>
                  </a:lnTo>
                  <a:lnTo>
                    <a:pt x="670" y="646"/>
                  </a:lnTo>
                  <a:lnTo>
                    <a:pt x="637" y="641"/>
                  </a:lnTo>
                  <a:lnTo>
                    <a:pt x="601" y="636"/>
                  </a:lnTo>
                  <a:lnTo>
                    <a:pt x="564" y="634"/>
                  </a:lnTo>
                  <a:lnTo>
                    <a:pt x="526" y="633"/>
                  </a:lnTo>
                  <a:lnTo>
                    <a:pt x="526" y="633"/>
                  </a:lnTo>
                  <a:lnTo>
                    <a:pt x="496" y="634"/>
                  </a:lnTo>
                  <a:lnTo>
                    <a:pt x="467" y="636"/>
                  </a:lnTo>
                  <a:lnTo>
                    <a:pt x="440" y="640"/>
                  </a:lnTo>
                  <a:lnTo>
                    <a:pt x="415" y="646"/>
                  </a:lnTo>
                  <a:lnTo>
                    <a:pt x="391" y="653"/>
                  </a:lnTo>
                  <a:lnTo>
                    <a:pt x="369" y="661"/>
                  </a:lnTo>
                  <a:lnTo>
                    <a:pt x="350" y="671"/>
                  </a:lnTo>
                  <a:lnTo>
                    <a:pt x="332" y="682"/>
                  </a:lnTo>
                  <a:lnTo>
                    <a:pt x="315" y="695"/>
                  </a:lnTo>
                  <a:lnTo>
                    <a:pt x="301" y="708"/>
                  </a:lnTo>
                  <a:lnTo>
                    <a:pt x="289" y="724"/>
                  </a:lnTo>
                  <a:lnTo>
                    <a:pt x="280" y="740"/>
                  </a:lnTo>
                  <a:lnTo>
                    <a:pt x="272" y="758"/>
                  </a:lnTo>
                  <a:lnTo>
                    <a:pt x="266" y="777"/>
                  </a:lnTo>
                  <a:lnTo>
                    <a:pt x="263" y="798"/>
                  </a:lnTo>
                  <a:lnTo>
                    <a:pt x="262" y="819"/>
                  </a:lnTo>
                  <a:lnTo>
                    <a:pt x="262" y="823"/>
                  </a:lnTo>
                  <a:lnTo>
                    <a:pt x="262" y="823"/>
                  </a:lnTo>
                  <a:lnTo>
                    <a:pt x="263" y="843"/>
                  </a:lnTo>
                  <a:lnTo>
                    <a:pt x="266" y="861"/>
                  </a:lnTo>
                  <a:lnTo>
                    <a:pt x="271" y="879"/>
                  </a:lnTo>
                  <a:lnTo>
                    <a:pt x="280" y="896"/>
                  </a:lnTo>
                  <a:lnTo>
                    <a:pt x="288" y="911"/>
                  </a:lnTo>
                  <a:lnTo>
                    <a:pt x="300" y="924"/>
                  </a:lnTo>
                  <a:lnTo>
                    <a:pt x="312" y="937"/>
                  </a:lnTo>
                  <a:lnTo>
                    <a:pt x="326" y="948"/>
                  </a:lnTo>
                  <a:lnTo>
                    <a:pt x="342" y="959"/>
                  </a:lnTo>
                  <a:lnTo>
                    <a:pt x="360" y="967"/>
                  </a:lnTo>
                  <a:lnTo>
                    <a:pt x="378" y="976"/>
                  </a:lnTo>
                  <a:lnTo>
                    <a:pt x="397" y="982"/>
                  </a:lnTo>
                  <a:lnTo>
                    <a:pt x="417" y="986"/>
                  </a:lnTo>
                  <a:lnTo>
                    <a:pt x="438" y="990"/>
                  </a:lnTo>
                  <a:lnTo>
                    <a:pt x="461" y="992"/>
                  </a:lnTo>
                  <a:lnTo>
                    <a:pt x="484" y="992"/>
                  </a:lnTo>
                  <a:lnTo>
                    <a:pt x="484"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4" y="802"/>
                  </a:lnTo>
                  <a:lnTo>
                    <a:pt x="786" y="790"/>
                  </a:lnTo>
                  <a:lnTo>
                    <a:pt x="787" y="777"/>
                  </a:lnTo>
                  <a:lnTo>
                    <a:pt x="788" y="764"/>
                  </a:lnTo>
                  <a:lnTo>
                    <a:pt x="790" y="751"/>
                  </a:lnTo>
                  <a:lnTo>
                    <a:pt x="790" y="679"/>
                  </a:lnTo>
                  <a:close/>
                  <a:moveTo>
                    <a:pt x="782" y="1167"/>
                  </a:moveTo>
                  <a:lnTo>
                    <a:pt x="782" y="1026"/>
                  </a:lnTo>
                  <a:lnTo>
                    <a:pt x="782" y="1026"/>
                  </a:lnTo>
                  <a:lnTo>
                    <a:pt x="767" y="1043"/>
                  </a:lnTo>
                  <a:lnTo>
                    <a:pt x="751" y="1059"/>
                  </a:lnTo>
                  <a:lnTo>
                    <a:pt x="733" y="1076"/>
                  </a:lnTo>
                  <a:lnTo>
                    <a:pt x="716"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49" y="1188"/>
                  </a:lnTo>
                  <a:lnTo>
                    <a:pt x="330" y="1186"/>
                  </a:lnTo>
                  <a:lnTo>
                    <a:pt x="311" y="1182"/>
                  </a:lnTo>
                  <a:lnTo>
                    <a:pt x="292" y="1179"/>
                  </a:lnTo>
                  <a:lnTo>
                    <a:pt x="272" y="1174"/>
                  </a:lnTo>
                  <a:lnTo>
                    <a:pt x="255" y="1168"/>
                  </a:lnTo>
                  <a:lnTo>
                    <a:pt x="235" y="1162"/>
                  </a:lnTo>
                  <a:lnTo>
                    <a:pt x="219" y="1155"/>
                  </a:lnTo>
                  <a:lnTo>
                    <a:pt x="201" y="1148"/>
                  </a:lnTo>
                  <a:lnTo>
                    <a:pt x="184" y="1139"/>
                  </a:lnTo>
                  <a:lnTo>
                    <a:pt x="169" y="1131"/>
                  </a:lnTo>
                  <a:lnTo>
                    <a:pt x="153" y="1121"/>
                  </a:lnTo>
                  <a:lnTo>
                    <a:pt x="137" y="1111"/>
                  </a:lnTo>
                  <a:lnTo>
                    <a:pt x="123" y="1100"/>
                  </a:lnTo>
                  <a:lnTo>
                    <a:pt x="110" y="1089"/>
                  </a:lnTo>
                  <a:lnTo>
                    <a:pt x="97" y="1076"/>
                  </a:lnTo>
                  <a:lnTo>
                    <a:pt x="84" y="1064"/>
                  </a:lnTo>
                  <a:lnTo>
                    <a:pt x="73" y="1050"/>
                  </a:lnTo>
                  <a:lnTo>
                    <a:pt x="61" y="1035"/>
                  </a:lnTo>
                  <a:lnTo>
                    <a:pt x="52" y="1021"/>
                  </a:lnTo>
                  <a:lnTo>
                    <a:pt x="42" y="1005"/>
                  </a:lnTo>
                  <a:lnTo>
                    <a:pt x="34" y="989"/>
                  </a:lnTo>
                  <a:lnTo>
                    <a:pt x="26" y="972"/>
                  </a:lnTo>
                  <a:lnTo>
                    <a:pt x="19" y="954"/>
                  </a:lnTo>
                  <a:lnTo>
                    <a:pt x="13" y="936"/>
                  </a:lnTo>
                  <a:lnTo>
                    <a:pt x="9" y="917"/>
                  </a:lnTo>
                  <a:lnTo>
                    <a:pt x="5" y="898"/>
                  </a:lnTo>
                  <a:lnTo>
                    <a:pt x="3" y="878"/>
                  </a:lnTo>
                  <a:lnTo>
                    <a:pt x="1" y="857"/>
                  </a:lnTo>
                  <a:lnTo>
                    <a:pt x="0" y="836"/>
                  </a:lnTo>
                  <a:lnTo>
                    <a:pt x="0" y="831"/>
                  </a:lnTo>
                  <a:lnTo>
                    <a:pt x="0" y="831"/>
                  </a:lnTo>
                  <a:lnTo>
                    <a:pt x="1" y="808"/>
                  </a:lnTo>
                  <a:lnTo>
                    <a:pt x="3" y="787"/>
                  </a:lnTo>
                  <a:lnTo>
                    <a:pt x="5"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1" y="491"/>
                  </a:lnTo>
                  <a:lnTo>
                    <a:pt x="281" y="485"/>
                  </a:lnTo>
                  <a:lnTo>
                    <a:pt x="302" y="479"/>
                  </a:lnTo>
                  <a:lnTo>
                    <a:pt x="324" y="474"/>
                  </a:lnTo>
                  <a:lnTo>
                    <a:pt x="346" y="470"/>
                  </a:lnTo>
                  <a:lnTo>
                    <a:pt x="369"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4" y="451"/>
                  </a:lnTo>
                  <a:lnTo>
                    <a:pt x="780" y="425"/>
                  </a:lnTo>
                  <a:lnTo>
                    <a:pt x="774" y="399"/>
                  </a:lnTo>
                  <a:lnTo>
                    <a:pt x="767" y="375"/>
                  </a:lnTo>
                  <a:lnTo>
                    <a:pt x="756" y="353"/>
                  </a:lnTo>
                  <a:lnTo>
                    <a:pt x="743" y="333"/>
                  </a:lnTo>
                  <a:lnTo>
                    <a:pt x="729" y="315"/>
                  </a:lnTo>
                  <a:lnTo>
                    <a:pt x="712" y="298"/>
                  </a:lnTo>
                  <a:lnTo>
                    <a:pt x="693" y="283"/>
                  </a:lnTo>
                  <a:lnTo>
                    <a:pt x="671" y="271"/>
                  </a:lnTo>
                  <a:lnTo>
                    <a:pt x="649" y="260"/>
                  </a:lnTo>
                  <a:lnTo>
                    <a:pt x="624" y="251"/>
                  </a:lnTo>
                  <a:lnTo>
                    <a:pt x="596" y="243"/>
                  </a:lnTo>
                  <a:lnTo>
                    <a:pt x="566" y="239"/>
                  </a:lnTo>
                  <a:lnTo>
                    <a:pt x="535" y="236"/>
                  </a:lnTo>
                  <a:lnTo>
                    <a:pt x="502" y="235"/>
                  </a:lnTo>
                  <a:lnTo>
                    <a:pt x="502" y="235"/>
                  </a:lnTo>
                  <a:lnTo>
                    <a:pt x="455" y="236"/>
                  </a:lnTo>
                  <a:lnTo>
                    <a:pt x="411" y="240"/>
                  </a:lnTo>
                  <a:lnTo>
                    <a:pt x="368" y="246"/>
                  </a:lnTo>
                  <a:lnTo>
                    <a:pt x="329" y="254"/>
                  </a:lnTo>
                  <a:lnTo>
                    <a:pt x="289" y="265"/>
                  </a:lnTo>
                  <a:lnTo>
                    <a:pt x="250" y="277"/>
                  </a:lnTo>
                  <a:lnTo>
                    <a:pt x="212" y="290"/>
                  </a:lnTo>
                  <a:lnTo>
                    <a:pt x="172" y="307"/>
                  </a:lnTo>
                  <a:lnTo>
                    <a:pt x="100" y="95"/>
                  </a:lnTo>
                  <a:lnTo>
                    <a:pt x="100" y="95"/>
                  </a:lnTo>
                  <a:lnTo>
                    <a:pt x="148" y="75"/>
                  </a:lnTo>
                  <a:lnTo>
                    <a:pt x="196" y="56"/>
                  </a:lnTo>
                  <a:lnTo>
                    <a:pt x="245" y="39"/>
                  </a:lnTo>
                  <a:lnTo>
                    <a:pt x="271" y="32"/>
                  </a:lnTo>
                  <a:lnTo>
                    <a:pt x="296" y="26"/>
                  </a:lnTo>
                  <a:lnTo>
                    <a:pt x="324" y="20"/>
                  </a:lnTo>
                  <a:lnTo>
                    <a:pt x="351" y="14"/>
                  </a:lnTo>
                  <a:lnTo>
                    <a:pt x="380" y="11"/>
                  </a:lnTo>
                  <a:lnTo>
                    <a:pt x="409" y="6"/>
                  </a:lnTo>
                  <a:lnTo>
                    <a:pt x="440" y="3"/>
                  </a:lnTo>
                  <a:lnTo>
                    <a:pt x="471" y="1"/>
                  </a:lnTo>
                  <a:lnTo>
                    <a:pt x="504" y="0"/>
                  </a:lnTo>
                  <a:lnTo>
                    <a:pt x="539" y="0"/>
                  </a:lnTo>
                  <a:lnTo>
                    <a:pt x="539" y="0"/>
                  </a:lnTo>
                  <a:lnTo>
                    <a:pt x="570" y="0"/>
                  </a:lnTo>
                  <a:lnTo>
                    <a:pt x="601" y="1"/>
                  </a:lnTo>
                  <a:lnTo>
                    <a:pt x="630"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9" y="126"/>
                  </a:lnTo>
                  <a:lnTo>
                    <a:pt x="934" y="143"/>
                  </a:lnTo>
                  <a:lnTo>
                    <a:pt x="948" y="160"/>
                  </a:lnTo>
                  <a:lnTo>
                    <a:pt x="962" y="178"/>
                  </a:lnTo>
                  <a:lnTo>
                    <a:pt x="973" y="197"/>
                  </a:lnTo>
                  <a:lnTo>
                    <a:pt x="985" y="216"/>
                  </a:lnTo>
                  <a:lnTo>
                    <a:pt x="995" y="236"/>
                  </a:lnTo>
                  <a:lnTo>
                    <a:pt x="1005"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8" name="Freeform 21" descr=" " title=" "/>
            <p:cNvSpPr>
              <a:spLocks/>
            </p:cNvSpPr>
            <p:nvPr userDrawn="1"/>
          </p:nvSpPr>
          <p:spPr bwMode="auto">
            <a:xfrm>
              <a:off x="932309" y="4879372"/>
              <a:ext cx="44673" cy="78145"/>
            </a:xfrm>
            <a:custGeom>
              <a:avLst/>
              <a:gdLst>
                <a:gd name="T0" fmla="*/ 263 w 672"/>
                <a:gd name="T1" fmla="*/ 1172 h 1172"/>
                <a:gd name="T2" fmla="*/ 0 w 672"/>
                <a:gd name="T3" fmla="*/ 1172 h 1172"/>
                <a:gd name="T4" fmla="*/ 0 w 672"/>
                <a:gd name="T5" fmla="*/ 22 h 1172"/>
                <a:gd name="T6" fmla="*/ 263 w 672"/>
                <a:gd name="T7" fmla="*/ 22 h 1172"/>
                <a:gd name="T8" fmla="*/ 263 w 672"/>
                <a:gd name="T9" fmla="*/ 281 h 1172"/>
                <a:gd name="T10" fmla="*/ 263 w 672"/>
                <a:gd name="T11" fmla="*/ 281 h 1172"/>
                <a:gd name="T12" fmla="*/ 277 w 672"/>
                <a:gd name="T13" fmla="*/ 250 h 1172"/>
                <a:gd name="T14" fmla="*/ 293 w 672"/>
                <a:gd name="T15" fmla="*/ 220 h 1172"/>
                <a:gd name="T16" fmla="*/ 311 w 672"/>
                <a:gd name="T17" fmla="*/ 190 h 1172"/>
                <a:gd name="T18" fmla="*/ 329 w 672"/>
                <a:gd name="T19" fmla="*/ 164 h 1172"/>
                <a:gd name="T20" fmla="*/ 349 w 672"/>
                <a:gd name="T21" fmla="*/ 137 h 1172"/>
                <a:gd name="T22" fmla="*/ 371 w 672"/>
                <a:gd name="T23" fmla="*/ 115 h 1172"/>
                <a:gd name="T24" fmla="*/ 393 w 672"/>
                <a:gd name="T25" fmla="*/ 92 h 1172"/>
                <a:gd name="T26" fmla="*/ 418 w 672"/>
                <a:gd name="T27" fmla="*/ 73 h 1172"/>
                <a:gd name="T28" fmla="*/ 445 w 672"/>
                <a:gd name="T29" fmla="*/ 55 h 1172"/>
                <a:gd name="T30" fmla="*/ 472 w 672"/>
                <a:gd name="T31" fmla="*/ 39 h 1172"/>
                <a:gd name="T32" fmla="*/ 501 w 672"/>
                <a:gd name="T33" fmla="*/ 26 h 1172"/>
                <a:gd name="T34" fmla="*/ 516 w 672"/>
                <a:gd name="T35" fmla="*/ 22 h 1172"/>
                <a:gd name="T36" fmla="*/ 532 w 672"/>
                <a:gd name="T37" fmla="*/ 16 h 1172"/>
                <a:gd name="T38" fmla="*/ 549 w 672"/>
                <a:gd name="T39" fmla="*/ 12 h 1172"/>
                <a:gd name="T40" fmla="*/ 564 w 672"/>
                <a:gd name="T41" fmla="*/ 8 h 1172"/>
                <a:gd name="T42" fmla="*/ 581 w 672"/>
                <a:gd name="T43" fmla="*/ 5 h 1172"/>
                <a:gd name="T44" fmla="*/ 599 w 672"/>
                <a:gd name="T45" fmla="*/ 2 h 1172"/>
                <a:gd name="T46" fmla="*/ 615 w 672"/>
                <a:gd name="T47" fmla="*/ 1 h 1172"/>
                <a:gd name="T48" fmla="*/ 633 w 672"/>
                <a:gd name="T49" fmla="*/ 0 h 1172"/>
                <a:gd name="T50" fmla="*/ 652 w 672"/>
                <a:gd name="T51" fmla="*/ 0 h 1172"/>
                <a:gd name="T52" fmla="*/ 672 w 672"/>
                <a:gd name="T53" fmla="*/ 0 h 1172"/>
                <a:gd name="T54" fmla="*/ 672 w 672"/>
                <a:gd name="T55" fmla="*/ 278 h 1172"/>
                <a:gd name="T56" fmla="*/ 656 w 672"/>
                <a:gd name="T57" fmla="*/ 278 h 1172"/>
                <a:gd name="T58" fmla="*/ 656 w 672"/>
                <a:gd name="T59" fmla="*/ 278 h 1172"/>
                <a:gd name="T60" fmla="*/ 635 w 672"/>
                <a:gd name="T61" fmla="*/ 280 h 1172"/>
                <a:gd name="T62" fmla="*/ 613 w 672"/>
                <a:gd name="T63" fmla="*/ 281 h 1172"/>
                <a:gd name="T64" fmla="*/ 593 w 672"/>
                <a:gd name="T65" fmla="*/ 283 h 1172"/>
                <a:gd name="T66" fmla="*/ 572 w 672"/>
                <a:gd name="T67" fmla="*/ 285 h 1172"/>
                <a:gd name="T68" fmla="*/ 553 w 672"/>
                <a:gd name="T69" fmla="*/ 290 h 1172"/>
                <a:gd name="T70" fmla="*/ 534 w 672"/>
                <a:gd name="T71" fmla="*/ 295 h 1172"/>
                <a:gd name="T72" fmla="*/ 515 w 672"/>
                <a:gd name="T73" fmla="*/ 301 h 1172"/>
                <a:gd name="T74" fmla="*/ 497 w 672"/>
                <a:gd name="T75" fmla="*/ 307 h 1172"/>
                <a:gd name="T76" fmla="*/ 479 w 672"/>
                <a:gd name="T77" fmla="*/ 314 h 1172"/>
                <a:gd name="T78" fmla="*/ 463 w 672"/>
                <a:gd name="T79" fmla="*/ 323 h 1172"/>
                <a:gd name="T80" fmla="*/ 446 w 672"/>
                <a:gd name="T81" fmla="*/ 332 h 1172"/>
                <a:gd name="T82" fmla="*/ 430 w 672"/>
                <a:gd name="T83" fmla="*/ 343 h 1172"/>
                <a:gd name="T84" fmla="*/ 415 w 672"/>
                <a:gd name="T85" fmla="*/ 354 h 1172"/>
                <a:gd name="T86" fmla="*/ 400 w 672"/>
                <a:gd name="T87" fmla="*/ 366 h 1172"/>
                <a:gd name="T88" fmla="*/ 386 w 672"/>
                <a:gd name="T89" fmla="*/ 379 h 1172"/>
                <a:gd name="T90" fmla="*/ 373 w 672"/>
                <a:gd name="T91" fmla="*/ 392 h 1172"/>
                <a:gd name="T92" fmla="*/ 360 w 672"/>
                <a:gd name="T93" fmla="*/ 407 h 1172"/>
                <a:gd name="T94" fmla="*/ 348 w 672"/>
                <a:gd name="T95" fmla="*/ 423 h 1172"/>
                <a:gd name="T96" fmla="*/ 337 w 672"/>
                <a:gd name="T97" fmla="*/ 438 h 1172"/>
                <a:gd name="T98" fmla="*/ 326 w 672"/>
                <a:gd name="T99" fmla="*/ 456 h 1172"/>
                <a:gd name="T100" fmla="*/ 317 w 672"/>
                <a:gd name="T101" fmla="*/ 474 h 1172"/>
                <a:gd name="T102" fmla="*/ 308 w 672"/>
                <a:gd name="T103" fmla="*/ 493 h 1172"/>
                <a:gd name="T104" fmla="*/ 300 w 672"/>
                <a:gd name="T105" fmla="*/ 514 h 1172"/>
                <a:gd name="T106" fmla="*/ 292 w 672"/>
                <a:gd name="T107" fmla="*/ 534 h 1172"/>
                <a:gd name="T108" fmla="*/ 286 w 672"/>
                <a:gd name="T109" fmla="*/ 557 h 1172"/>
                <a:gd name="T110" fmla="*/ 280 w 672"/>
                <a:gd name="T111" fmla="*/ 579 h 1172"/>
                <a:gd name="T112" fmla="*/ 275 w 672"/>
                <a:gd name="T113" fmla="*/ 602 h 1172"/>
                <a:gd name="T114" fmla="*/ 270 w 672"/>
                <a:gd name="T115" fmla="*/ 627 h 1172"/>
                <a:gd name="T116" fmla="*/ 268 w 672"/>
                <a:gd name="T117" fmla="*/ 652 h 1172"/>
                <a:gd name="T118" fmla="*/ 265 w 672"/>
                <a:gd name="T119" fmla="*/ 678 h 1172"/>
                <a:gd name="T120" fmla="*/ 264 w 672"/>
                <a:gd name="T121" fmla="*/ 706 h 1172"/>
                <a:gd name="T122" fmla="*/ 263 w 672"/>
                <a:gd name="T123" fmla="*/ 735 h 1172"/>
                <a:gd name="T124" fmla="*/ 263 w 672"/>
                <a:gd name="T125" fmla="*/ 1172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2" h="1172">
                  <a:moveTo>
                    <a:pt x="263" y="1172"/>
                  </a:moveTo>
                  <a:lnTo>
                    <a:pt x="0" y="1172"/>
                  </a:lnTo>
                  <a:lnTo>
                    <a:pt x="0" y="22"/>
                  </a:lnTo>
                  <a:lnTo>
                    <a:pt x="263" y="22"/>
                  </a:lnTo>
                  <a:lnTo>
                    <a:pt x="263" y="281"/>
                  </a:lnTo>
                  <a:lnTo>
                    <a:pt x="263" y="281"/>
                  </a:lnTo>
                  <a:lnTo>
                    <a:pt x="277" y="250"/>
                  </a:lnTo>
                  <a:lnTo>
                    <a:pt x="293" y="220"/>
                  </a:lnTo>
                  <a:lnTo>
                    <a:pt x="311" y="190"/>
                  </a:lnTo>
                  <a:lnTo>
                    <a:pt x="329" y="164"/>
                  </a:lnTo>
                  <a:lnTo>
                    <a:pt x="349" y="137"/>
                  </a:lnTo>
                  <a:lnTo>
                    <a:pt x="371" y="115"/>
                  </a:lnTo>
                  <a:lnTo>
                    <a:pt x="393" y="92"/>
                  </a:lnTo>
                  <a:lnTo>
                    <a:pt x="418" y="73"/>
                  </a:lnTo>
                  <a:lnTo>
                    <a:pt x="445" y="55"/>
                  </a:lnTo>
                  <a:lnTo>
                    <a:pt x="472" y="39"/>
                  </a:lnTo>
                  <a:lnTo>
                    <a:pt x="501" y="26"/>
                  </a:lnTo>
                  <a:lnTo>
                    <a:pt x="516" y="22"/>
                  </a:lnTo>
                  <a:lnTo>
                    <a:pt x="532" y="16"/>
                  </a:lnTo>
                  <a:lnTo>
                    <a:pt x="549" y="12"/>
                  </a:lnTo>
                  <a:lnTo>
                    <a:pt x="564" y="8"/>
                  </a:lnTo>
                  <a:lnTo>
                    <a:pt x="581" y="5"/>
                  </a:lnTo>
                  <a:lnTo>
                    <a:pt x="599" y="2"/>
                  </a:lnTo>
                  <a:lnTo>
                    <a:pt x="615" y="1"/>
                  </a:lnTo>
                  <a:lnTo>
                    <a:pt x="633" y="0"/>
                  </a:lnTo>
                  <a:lnTo>
                    <a:pt x="652" y="0"/>
                  </a:lnTo>
                  <a:lnTo>
                    <a:pt x="672" y="0"/>
                  </a:lnTo>
                  <a:lnTo>
                    <a:pt x="672" y="278"/>
                  </a:lnTo>
                  <a:lnTo>
                    <a:pt x="656" y="278"/>
                  </a:lnTo>
                  <a:lnTo>
                    <a:pt x="656" y="278"/>
                  </a:lnTo>
                  <a:lnTo>
                    <a:pt x="635" y="280"/>
                  </a:lnTo>
                  <a:lnTo>
                    <a:pt x="613" y="281"/>
                  </a:lnTo>
                  <a:lnTo>
                    <a:pt x="593" y="283"/>
                  </a:lnTo>
                  <a:lnTo>
                    <a:pt x="572" y="285"/>
                  </a:lnTo>
                  <a:lnTo>
                    <a:pt x="553" y="290"/>
                  </a:lnTo>
                  <a:lnTo>
                    <a:pt x="534" y="295"/>
                  </a:lnTo>
                  <a:lnTo>
                    <a:pt x="515" y="301"/>
                  </a:lnTo>
                  <a:lnTo>
                    <a:pt x="497" y="307"/>
                  </a:lnTo>
                  <a:lnTo>
                    <a:pt x="479" y="314"/>
                  </a:lnTo>
                  <a:lnTo>
                    <a:pt x="463" y="323"/>
                  </a:lnTo>
                  <a:lnTo>
                    <a:pt x="446" y="332"/>
                  </a:lnTo>
                  <a:lnTo>
                    <a:pt x="430" y="343"/>
                  </a:lnTo>
                  <a:lnTo>
                    <a:pt x="415" y="354"/>
                  </a:lnTo>
                  <a:lnTo>
                    <a:pt x="400" y="366"/>
                  </a:lnTo>
                  <a:lnTo>
                    <a:pt x="386" y="379"/>
                  </a:lnTo>
                  <a:lnTo>
                    <a:pt x="373" y="392"/>
                  </a:lnTo>
                  <a:lnTo>
                    <a:pt x="360" y="407"/>
                  </a:lnTo>
                  <a:lnTo>
                    <a:pt x="348" y="423"/>
                  </a:lnTo>
                  <a:lnTo>
                    <a:pt x="337" y="438"/>
                  </a:lnTo>
                  <a:lnTo>
                    <a:pt x="326" y="456"/>
                  </a:lnTo>
                  <a:lnTo>
                    <a:pt x="317" y="474"/>
                  </a:lnTo>
                  <a:lnTo>
                    <a:pt x="308" y="493"/>
                  </a:lnTo>
                  <a:lnTo>
                    <a:pt x="300" y="514"/>
                  </a:lnTo>
                  <a:lnTo>
                    <a:pt x="292" y="534"/>
                  </a:lnTo>
                  <a:lnTo>
                    <a:pt x="286" y="557"/>
                  </a:lnTo>
                  <a:lnTo>
                    <a:pt x="280" y="579"/>
                  </a:lnTo>
                  <a:lnTo>
                    <a:pt x="275" y="602"/>
                  </a:lnTo>
                  <a:lnTo>
                    <a:pt x="270" y="627"/>
                  </a:lnTo>
                  <a:lnTo>
                    <a:pt x="268" y="652"/>
                  </a:lnTo>
                  <a:lnTo>
                    <a:pt x="265" y="678"/>
                  </a:lnTo>
                  <a:lnTo>
                    <a:pt x="264" y="706"/>
                  </a:lnTo>
                  <a:lnTo>
                    <a:pt x="263" y="735"/>
                  </a:lnTo>
                  <a:lnTo>
                    <a:pt x="263" y="11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9" name="Freeform 22" descr=" " title=" "/>
            <p:cNvSpPr>
              <a:spLocks noEditPoints="1"/>
            </p:cNvSpPr>
            <p:nvPr userDrawn="1"/>
          </p:nvSpPr>
          <p:spPr bwMode="auto">
            <a:xfrm>
              <a:off x="978849" y="4851501"/>
              <a:ext cx="79345" cy="107616"/>
            </a:xfrm>
            <a:custGeom>
              <a:avLst/>
              <a:gdLst>
                <a:gd name="T0" fmla="*/ 564 w 1191"/>
                <a:gd name="T1" fmla="*/ 646 h 1615"/>
                <a:gd name="T2" fmla="*/ 499 w 1191"/>
                <a:gd name="T3" fmla="*/ 659 h 1615"/>
                <a:gd name="T4" fmla="*/ 441 w 1191"/>
                <a:gd name="T5" fmla="*/ 683 h 1615"/>
                <a:gd name="T6" fmla="*/ 388 w 1191"/>
                <a:gd name="T7" fmla="*/ 720 h 1615"/>
                <a:gd name="T8" fmla="*/ 343 w 1191"/>
                <a:gd name="T9" fmla="*/ 768 h 1615"/>
                <a:gd name="T10" fmla="*/ 307 w 1191"/>
                <a:gd name="T11" fmla="*/ 827 h 1615"/>
                <a:gd name="T12" fmla="*/ 282 w 1191"/>
                <a:gd name="T13" fmla="*/ 895 h 1615"/>
                <a:gd name="T14" fmla="*/ 268 w 1191"/>
                <a:gd name="T15" fmla="*/ 972 h 1615"/>
                <a:gd name="T16" fmla="*/ 266 w 1191"/>
                <a:gd name="T17" fmla="*/ 1036 h 1615"/>
                <a:gd name="T18" fmla="*/ 277 w 1191"/>
                <a:gd name="T19" fmla="*/ 1114 h 1615"/>
                <a:gd name="T20" fmla="*/ 300 w 1191"/>
                <a:gd name="T21" fmla="*/ 1185 h 1615"/>
                <a:gd name="T22" fmla="*/ 333 w 1191"/>
                <a:gd name="T23" fmla="*/ 1246 h 1615"/>
                <a:gd name="T24" fmla="*/ 376 w 1191"/>
                <a:gd name="T25" fmla="*/ 1297 h 1615"/>
                <a:gd name="T26" fmla="*/ 428 w 1191"/>
                <a:gd name="T27" fmla="*/ 1337 h 1615"/>
                <a:gd name="T28" fmla="*/ 485 w 1191"/>
                <a:gd name="T29" fmla="*/ 1365 h 1615"/>
                <a:gd name="T30" fmla="*/ 548 w 1191"/>
                <a:gd name="T31" fmla="*/ 1382 h 1615"/>
                <a:gd name="T32" fmla="*/ 597 w 1191"/>
                <a:gd name="T33" fmla="*/ 1385 h 1615"/>
                <a:gd name="T34" fmla="*/ 663 w 1191"/>
                <a:gd name="T35" fmla="*/ 1378 h 1615"/>
                <a:gd name="T36" fmla="*/ 724 w 1191"/>
                <a:gd name="T37" fmla="*/ 1359 h 1615"/>
                <a:gd name="T38" fmla="*/ 780 w 1191"/>
                <a:gd name="T39" fmla="*/ 1327 h 1615"/>
                <a:gd name="T40" fmla="*/ 830 w 1191"/>
                <a:gd name="T41" fmla="*/ 1284 h 1615"/>
                <a:gd name="T42" fmla="*/ 872 w 1191"/>
                <a:gd name="T43" fmla="*/ 1230 h 1615"/>
                <a:gd name="T44" fmla="*/ 904 w 1191"/>
                <a:gd name="T45" fmla="*/ 1167 h 1615"/>
                <a:gd name="T46" fmla="*/ 924 w 1191"/>
                <a:gd name="T47" fmla="*/ 1095 h 1615"/>
                <a:gd name="T48" fmla="*/ 930 w 1191"/>
                <a:gd name="T49" fmla="*/ 1015 h 1615"/>
                <a:gd name="T50" fmla="*/ 927 w 1191"/>
                <a:gd name="T51" fmla="*/ 954 h 1615"/>
                <a:gd name="T52" fmla="*/ 910 w 1191"/>
                <a:gd name="T53" fmla="*/ 879 h 1615"/>
                <a:gd name="T54" fmla="*/ 881 w 1191"/>
                <a:gd name="T55" fmla="*/ 813 h 1615"/>
                <a:gd name="T56" fmla="*/ 842 w 1191"/>
                <a:gd name="T57" fmla="*/ 758 h 1615"/>
                <a:gd name="T58" fmla="*/ 793 w 1191"/>
                <a:gd name="T59" fmla="*/ 712 h 1615"/>
                <a:gd name="T60" fmla="*/ 738 w 1191"/>
                <a:gd name="T61" fmla="*/ 677 h 1615"/>
                <a:gd name="T62" fmla="*/ 678 w 1191"/>
                <a:gd name="T63" fmla="*/ 655 h 1615"/>
                <a:gd name="T64" fmla="*/ 614 w 1191"/>
                <a:gd name="T65" fmla="*/ 645 h 1615"/>
                <a:gd name="T66" fmla="*/ 927 w 1191"/>
                <a:gd name="T67" fmla="*/ 1399 h 1615"/>
                <a:gd name="T68" fmla="*/ 856 w 1191"/>
                <a:gd name="T69" fmla="*/ 1482 h 1615"/>
                <a:gd name="T70" fmla="*/ 769 w 1191"/>
                <a:gd name="T71" fmla="*/ 1552 h 1615"/>
                <a:gd name="T72" fmla="*/ 663 w 1191"/>
                <a:gd name="T73" fmla="*/ 1597 h 1615"/>
                <a:gd name="T74" fmla="*/ 534 w 1191"/>
                <a:gd name="T75" fmla="*/ 1615 h 1615"/>
                <a:gd name="T76" fmla="*/ 459 w 1191"/>
                <a:gd name="T77" fmla="*/ 1609 h 1615"/>
                <a:gd name="T78" fmla="*/ 361 w 1191"/>
                <a:gd name="T79" fmla="*/ 1584 h 1615"/>
                <a:gd name="T80" fmla="*/ 269 w 1191"/>
                <a:gd name="T81" fmla="*/ 1540 h 1615"/>
                <a:gd name="T82" fmla="*/ 185 w 1191"/>
                <a:gd name="T83" fmla="*/ 1477 h 1615"/>
                <a:gd name="T84" fmla="*/ 113 w 1191"/>
                <a:gd name="T85" fmla="*/ 1396 h 1615"/>
                <a:gd name="T86" fmla="*/ 57 w 1191"/>
                <a:gd name="T87" fmla="*/ 1297 h 1615"/>
                <a:gd name="T88" fmla="*/ 19 w 1191"/>
                <a:gd name="T89" fmla="*/ 1182 h 1615"/>
                <a:gd name="T90" fmla="*/ 1 w 1191"/>
                <a:gd name="T91" fmla="*/ 1050 h 1615"/>
                <a:gd name="T92" fmla="*/ 4 w 1191"/>
                <a:gd name="T93" fmla="*/ 945 h 1615"/>
                <a:gd name="T94" fmla="*/ 26 w 1191"/>
                <a:gd name="T95" fmla="*/ 817 h 1615"/>
                <a:gd name="T96" fmla="*/ 69 w 1191"/>
                <a:gd name="T97" fmla="*/ 706 h 1615"/>
                <a:gd name="T98" fmla="*/ 129 w 1191"/>
                <a:gd name="T99" fmla="*/ 612 h 1615"/>
                <a:gd name="T100" fmla="*/ 203 w 1191"/>
                <a:gd name="T101" fmla="*/ 535 h 1615"/>
                <a:gd name="T102" fmla="*/ 289 w 1191"/>
                <a:gd name="T103" fmla="*/ 478 h 1615"/>
                <a:gd name="T104" fmla="*/ 383 w 1191"/>
                <a:gd name="T105" fmla="*/ 438 h 1615"/>
                <a:gd name="T106" fmla="*/ 484 w 1191"/>
                <a:gd name="T107" fmla="*/ 418 h 1615"/>
                <a:gd name="T108" fmla="*/ 570 w 1191"/>
                <a:gd name="T109" fmla="*/ 417 h 1615"/>
                <a:gd name="T110" fmla="*/ 693 w 1191"/>
                <a:gd name="T111" fmla="*/ 441 h 1615"/>
                <a:gd name="T112" fmla="*/ 794 w 1191"/>
                <a:gd name="T113" fmla="*/ 492 h 1615"/>
                <a:gd name="T114" fmla="*/ 875 w 1191"/>
                <a:gd name="T115" fmla="*/ 560 h 1615"/>
                <a:gd name="T116" fmla="*/ 927 w 1191"/>
                <a:gd name="T117" fmla="*/ 0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7" y="644"/>
                  </a:moveTo>
                  <a:lnTo>
                    <a:pt x="597" y="644"/>
                  </a:lnTo>
                  <a:lnTo>
                    <a:pt x="580" y="645"/>
                  </a:lnTo>
                  <a:lnTo>
                    <a:pt x="564" y="646"/>
                  </a:lnTo>
                  <a:lnTo>
                    <a:pt x="547" y="649"/>
                  </a:lnTo>
                  <a:lnTo>
                    <a:pt x="531" y="651"/>
                  </a:lnTo>
                  <a:lnTo>
                    <a:pt x="516" y="655"/>
                  </a:lnTo>
                  <a:lnTo>
                    <a:pt x="499" y="659"/>
                  </a:lnTo>
                  <a:lnTo>
                    <a:pt x="485" y="664"/>
                  </a:lnTo>
                  <a:lnTo>
                    <a:pt x="469" y="670"/>
                  </a:lnTo>
                  <a:lnTo>
                    <a:pt x="455" y="676"/>
                  </a:lnTo>
                  <a:lnTo>
                    <a:pt x="441" y="683"/>
                  </a:lnTo>
                  <a:lnTo>
                    <a:pt x="426" y="692"/>
                  </a:lnTo>
                  <a:lnTo>
                    <a:pt x="413" y="701"/>
                  </a:lnTo>
                  <a:lnTo>
                    <a:pt x="400" y="711"/>
                  </a:lnTo>
                  <a:lnTo>
                    <a:pt x="388" y="720"/>
                  </a:lnTo>
                  <a:lnTo>
                    <a:pt x="375" y="731"/>
                  </a:lnTo>
                  <a:lnTo>
                    <a:pt x="364" y="743"/>
                  </a:lnTo>
                  <a:lnTo>
                    <a:pt x="354" y="755"/>
                  </a:lnTo>
                  <a:lnTo>
                    <a:pt x="343" y="768"/>
                  </a:lnTo>
                  <a:lnTo>
                    <a:pt x="333" y="782"/>
                  </a:lnTo>
                  <a:lnTo>
                    <a:pt x="324" y="797"/>
                  </a:lnTo>
                  <a:lnTo>
                    <a:pt x="315" y="811"/>
                  </a:lnTo>
                  <a:lnTo>
                    <a:pt x="307" y="827"/>
                  </a:lnTo>
                  <a:lnTo>
                    <a:pt x="300" y="843"/>
                  </a:lnTo>
                  <a:lnTo>
                    <a:pt x="293" y="860"/>
                  </a:lnTo>
                  <a:lnTo>
                    <a:pt x="287" y="877"/>
                  </a:lnTo>
                  <a:lnTo>
                    <a:pt x="282" y="895"/>
                  </a:lnTo>
                  <a:lnTo>
                    <a:pt x="277" y="914"/>
                  </a:lnTo>
                  <a:lnTo>
                    <a:pt x="274" y="933"/>
                  </a:lnTo>
                  <a:lnTo>
                    <a:pt x="270" y="952"/>
                  </a:lnTo>
                  <a:lnTo>
                    <a:pt x="268" y="972"/>
                  </a:lnTo>
                  <a:lnTo>
                    <a:pt x="266" y="994"/>
                  </a:lnTo>
                  <a:lnTo>
                    <a:pt x="266" y="1015"/>
                  </a:lnTo>
                  <a:lnTo>
                    <a:pt x="266" y="1015"/>
                  </a:lnTo>
                  <a:lnTo>
                    <a:pt x="266" y="1036"/>
                  </a:lnTo>
                  <a:lnTo>
                    <a:pt x="268" y="1057"/>
                  </a:lnTo>
                  <a:lnTo>
                    <a:pt x="270" y="1076"/>
                  </a:lnTo>
                  <a:lnTo>
                    <a:pt x="274" y="1096"/>
                  </a:lnTo>
                  <a:lnTo>
                    <a:pt x="277" y="1114"/>
                  </a:lnTo>
                  <a:lnTo>
                    <a:pt x="282" y="1133"/>
                  </a:lnTo>
                  <a:lnTo>
                    <a:pt x="287" y="1151"/>
                  </a:lnTo>
                  <a:lnTo>
                    <a:pt x="293" y="1168"/>
                  </a:lnTo>
                  <a:lnTo>
                    <a:pt x="300" y="1185"/>
                  </a:lnTo>
                  <a:lnTo>
                    <a:pt x="307" y="1202"/>
                  </a:lnTo>
                  <a:lnTo>
                    <a:pt x="315" y="1217"/>
                  </a:lnTo>
                  <a:lnTo>
                    <a:pt x="324" y="1231"/>
                  </a:lnTo>
                  <a:lnTo>
                    <a:pt x="333" y="1246"/>
                  </a:lnTo>
                  <a:lnTo>
                    <a:pt x="343" y="1260"/>
                  </a:lnTo>
                  <a:lnTo>
                    <a:pt x="354" y="1273"/>
                  </a:lnTo>
                  <a:lnTo>
                    <a:pt x="365" y="1285"/>
                  </a:lnTo>
                  <a:lnTo>
                    <a:pt x="376" y="1297"/>
                  </a:lnTo>
                  <a:lnTo>
                    <a:pt x="388" y="1308"/>
                  </a:lnTo>
                  <a:lnTo>
                    <a:pt x="401" y="1319"/>
                  </a:lnTo>
                  <a:lnTo>
                    <a:pt x="414" y="1328"/>
                  </a:lnTo>
                  <a:lnTo>
                    <a:pt x="428" y="1337"/>
                  </a:lnTo>
                  <a:lnTo>
                    <a:pt x="442" y="1345"/>
                  </a:lnTo>
                  <a:lnTo>
                    <a:pt x="456" y="1352"/>
                  </a:lnTo>
                  <a:lnTo>
                    <a:pt x="471" y="1359"/>
                  </a:lnTo>
                  <a:lnTo>
                    <a:pt x="485" y="1365"/>
                  </a:lnTo>
                  <a:lnTo>
                    <a:pt x="500" y="1371"/>
                  </a:lnTo>
                  <a:lnTo>
                    <a:pt x="516" y="1375"/>
                  </a:lnTo>
                  <a:lnTo>
                    <a:pt x="531" y="1378"/>
                  </a:lnTo>
                  <a:lnTo>
                    <a:pt x="548" y="1382"/>
                  </a:lnTo>
                  <a:lnTo>
                    <a:pt x="565" y="1383"/>
                  </a:lnTo>
                  <a:lnTo>
                    <a:pt x="580" y="1385"/>
                  </a:lnTo>
                  <a:lnTo>
                    <a:pt x="597" y="1385"/>
                  </a:lnTo>
                  <a:lnTo>
                    <a:pt x="597" y="1385"/>
                  </a:lnTo>
                  <a:lnTo>
                    <a:pt x="614" y="1384"/>
                  </a:lnTo>
                  <a:lnTo>
                    <a:pt x="631" y="1383"/>
                  </a:lnTo>
                  <a:lnTo>
                    <a:pt x="646" y="1382"/>
                  </a:lnTo>
                  <a:lnTo>
                    <a:pt x="663" y="1378"/>
                  </a:lnTo>
                  <a:lnTo>
                    <a:pt x="678" y="1375"/>
                  </a:lnTo>
                  <a:lnTo>
                    <a:pt x="694" y="1370"/>
                  </a:lnTo>
                  <a:lnTo>
                    <a:pt x="709" y="1365"/>
                  </a:lnTo>
                  <a:lnTo>
                    <a:pt x="724" y="1359"/>
                  </a:lnTo>
                  <a:lnTo>
                    <a:pt x="738" y="1352"/>
                  </a:lnTo>
                  <a:lnTo>
                    <a:pt x="752" y="1345"/>
                  </a:lnTo>
                  <a:lnTo>
                    <a:pt x="767" y="1337"/>
                  </a:lnTo>
                  <a:lnTo>
                    <a:pt x="780" y="1327"/>
                  </a:lnTo>
                  <a:lnTo>
                    <a:pt x="793" y="1317"/>
                  </a:lnTo>
                  <a:lnTo>
                    <a:pt x="806" y="1307"/>
                  </a:lnTo>
                  <a:lnTo>
                    <a:pt x="818" y="1296"/>
                  </a:lnTo>
                  <a:lnTo>
                    <a:pt x="830" y="1284"/>
                  </a:lnTo>
                  <a:lnTo>
                    <a:pt x="842" y="1272"/>
                  </a:lnTo>
                  <a:lnTo>
                    <a:pt x="853" y="1259"/>
                  </a:lnTo>
                  <a:lnTo>
                    <a:pt x="862" y="1245"/>
                  </a:lnTo>
                  <a:lnTo>
                    <a:pt x="872" y="1230"/>
                  </a:lnTo>
                  <a:lnTo>
                    <a:pt x="881" y="1216"/>
                  </a:lnTo>
                  <a:lnTo>
                    <a:pt x="889" y="1200"/>
                  </a:lnTo>
                  <a:lnTo>
                    <a:pt x="897" y="1184"/>
                  </a:lnTo>
                  <a:lnTo>
                    <a:pt x="904" y="1167"/>
                  </a:lnTo>
                  <a:lnTo>
                    <a:pt x="910" y="1150"/>
                  </a:lnTo>
                  <a:lnTo>
                    <a:pt x="915" y="1132"/>
                  </a:lnTo>
                  <a:lnTo>
                    <a:pt x="920" y="1114"/>
                  </a:lnTo>
                  <a:lnTo>
                    <a:pt x="924" y="1095"/>
                  </a:lnTo>
                  <a:lnTo>
                    <a:pt x="927" y="1076"/>
                  </a:lnTo>
                  <a:lnTo>
                    <a:pt x="929" y="1056"/>
                  </a:lnTo>
                  <a:lnTo>
                    <a:pt x="930" y="1036"/>
                  </a:lnTo>
                  <a:lnTo>
                    <a:pt x="930" y="1015"/>
                  </a:lnTo>
                  <a:lnTo>
                    <a:pt x="930" y="1015"/>
                  </a:lnTo>
                  <a:lnTo>
                    <a:pt x="930" y="994"/>
                  </a:lnTo>
                  <a:lnTo>
                    <a:pt x="929" y="973"/>
                  </a:lnTo>
                  <a:lnTo>
                    <a:pt x="927" y="954"/>
                  </a:lnTo>
                  <a:lnTo>
                    <a:pt x="924" y="934"/>
                  </a:lnTo>
                  <a:lnTo>
                    <a:pt x="920" y="916"/>
                  </a:lnTo>
                  <a:lnTo>
                    <a:pt x="915" y="897"/>
                  </a:lnTo>
                  <a:lnTo>
                    <a:pt x="910" y="879"/>
                  </a:lnTo>
                  <a:lnTo>
                    <a:pt x="904" y="862"/>
                  </a:lnTo>
                  <a:lnTo>
                    <a:pt x="897" y="846"/>
                  </a:lnTo>
                  <a:lnTo>
                    <a:pt x="889" y="829"/>
                  </a:lnTo>
                  <a:lnTo>
                    <a:pt x="881" y="813"/>
                  </a:lnTo>
                  <a:lnTo>
                    <a:pt x="872" y="799"/>
                  </a:lnTo>
                  <a:lnTo>
                    <a:pt x="862" y="785"/>
                  </a:lnTo>
                  <a:lnTo>
                    <a:pt x="853" y="770"/>
                  </a:lnTo>
                  <a:lnTo>
                    <a:pt x="842" y="758"/>
                  </a:lnTo>
                  <a:lnTo>
                    <a:pt x="830" y="745"/>
                  </a:lnTo>
                  <a:lnTo>
                    <a:pt x="818" y="733"/>
                  </a:lnTo>
                  <a:lnTo>
                    <a:pt x="806" y="723"/>
                  </a:lnTo>
                  <a:lnTo>
                    <a:pt x="793" y="712"/>
                  </a:lnTo>
                  <a:lnTo>
                    <a:pt x="780" y="702"/>
                  </a:lnTo>
                  <a:lnTo>
                    <a:pt x="767" y="694"/>
                  </a:lnTo>
                  <a:lnTo>
                    <a:pt x="752" y="686"/>
                  </a:lnTo>
                  <a:lnTo>
                    <a:pt x="738" y="677"/>
                  </a:lnTo>
                  <a:lnTo>
                    <a:pt x="724" y="671"/>
                  </a:lnTo>
                  <a:lnTo>
                    <a:pt x="709" y="664"/>
                  </a:lnTo>
                  <a:lnTo>
                    <a:pt x="694" y="659"/>
                  </a:lnTo>
                  <a:lnTo>
                    <a:pt x="678" y="655"/>
                  </a:lnTo>
                  <a:lnTo>
                    <a:pt x="663" y="651"/>
                  </a:lnTo>
                  <a:lnTo>
                    <a:pt x="646" y="649"/>
                  </a:lnTo>
                  <a:lnTo>
                    <a:pt x="631" y="646"/>
                  </a:lnTo>
                  <a:lnTo>
                    <a:pt x="614" y="645"/>
                  </a:lnTo>
                  <a:lnTo>
                    <a:pt x="597" y="644"/>
                  </a:lnTo>
                  <a:close/>
                  <a:moveTo>
                    <a:pt x="927" y="1590"/>
                  </a:moveTo>
                  <a:lnTo>
                    <a:pt x="927" y="1399"/>
                  </a:lnTo>
                  <a:lnTo>
                    <a:pt x="927" y="1399"/>
                  </a:lnTo>
                  <a:lnTo>
                    <a:pt x="910" y="1420"/>
                  </a:lnTo>
                  <a:lnTo>
                    <a:pt x="893" y="1442"/>
                  </a:lnTo>
                  <a:lnTo>
                    <a:pt x="875" y="1463"/>
                  </a:lnTo>
                  <a:lnTo>
                    <a:pt x="856" y="1482"/>
                  </a:lnTo>
                  <a:lnTo>
                    <a:pt x="836" y="1501"/>
                  </a:lnTo>
                  <a:lnTo>
                    <a:pt x="815" y="1519"/>
                  </a:lnTo>
                  <a:lnTo>
                    <a:pt x="792" y="1536"/>
                  </a:lnTo>
                  <a:lnTo>
                    <a:pt x="769" y="1552"/>
                  </a:lnTo>
                  <a:lnTo>
                    <a:pt x="744" y="1565"/>
                  </a:lnTo>
                  <a:lnTo>
                    <a:pt x="719" y="1578"/>
                  </a:lnTo>
                  <a:lnTo>
                    <a:pt x="692" y="1589"/>
                  </a:lnTo>
                  <a:lnTo>
                    <a:pt x="663" y="1597"/>
                  </a:lnTo>
                  <a:lnTo>
                    <a:pt x="633" y="1604"/>
                  </a:lnTo>
                  <a:lnTo>
                    <a:pt x="602" y="1610"/>
                  </a:lnTo>
                  <a:lnTo>
                    <a:pt x="568" y="1614"/>
                  </a:lnTo>
                  <a:lnTo>
                    <a:pt x="534" y="1615"/>
                  </a:lnTo>
                  <a:lnTo>
                    <a:pt x="534" y="1615"/>
                  </a:lnTo>
                  <a:lnTo>
                    <a:pt x="509" y="1614"/>
                  </a:lnTo>
                  <a:lnTo>
                    <a:pt x="484" y="1611"/>
                  </a:lnTo>
                  <a:lnTo>
                    <a:pt x="459" y="1609"/>
                  </a:lnTo>
                  <a:lnTo>
                    <a:pt x="434" y="1604"/>
                  </a:lnTo>
                  <a:lnTo>
                    <a:pt x="410" y="1598"/>
                  </a:lnTo>
                  <a:lnTo>
                    <a:pt x="385" y="1592"/>
                  </a:lnTo>
                  <a:lnTo>
                    <a:pt x="361" y="1584"/>
                  </a:lnTo>
                  <a:lnTo>
                    <a:pt x="337" y="1574"/>
                  </a:lnTo>
                  <a:lnTo>
                    <a:pt x="314" y="1565"/>
                  </a:lnTo>
                  <a:lnTo>
                    <a:pt x="290" y="1553"/>
                  </a:lnTo>
                  <a:lnTo>
                    <a:pt x="269" y="1540"/>
                  </a:lnTo>
                  <a:lnTo>
                    <a:pt x="247" y="1525"/>
                  </a:lnTo>
                  <a:lnTo>
                    <a:pt x="226" y="1511"/>
                  </a:lnTo>
                  <a:lnTo>
                    <a:pt x="205" y="1494"/>
                  </a:lnTo>
                  <a:lnTo>
                    <a:pt x="185" y="1477"/>
                  </a:lnTo>
                  <a:lnTo>
                    <a:pt x="166" y="1458"/>
                  </a:lnTo>
                  <a:lnTo>
                    <a:pt x="148" y="1439"/>
                  </a:lnTo>
                  <a:lnTo>
                    <a:pt x="130" y="1418"/>
                  </a:lnTo>
                  <a:lnTo>
                    <a:pt x="113" y="1396"/>
                  </a:lnTo>
                  <a:lnTo>
                    <a:pt x="98" y="1374"/>
                  </a:lnTo>
                  <a:lnTo>
                    <a:pt x="84" y="1348"/>
                  </a:lnTo>
                  <a:lnTo>
                    <a:pt x="70" y="1323"/>
                  </a:lnTo>
                  <a:lnTo>
                    <a:pt x="57" y="1297"/>
                  </a:lnTo>
                  <a:lnTo>
                    <a:pt x="45" y="1271"/>
                  </a:lnTo>
                  <a:lnTo>
                    <a:pt x="36" y="1242"/>
                  </a:lnTo>
                  <a:lnTo>
                    <a:pt x="26" y="1212"/>
                  </a:lnTo>
                  <a:lnTo>
                    <a:pt x="19" y="1182"/>
                  </a:lnTo>
                  <a:lnTo>
                    <a:pt x="12" y="1151"/>
                  </a:lnTo>
                  <a:lnTo>
                    <a:pt x="7" y="1118"/>
                  </a:lnTo>
                  <a:lnTo>
                    <a:pt x="4" y="1084"/>
                  </a:lnTo>
                  <a:lnTo>
                    <a:pt x="1" y="1050"/>
                  </a:lnTo>
                  <a:lnTo>
                    <a:pt x="0" y="1015"/>
                  </a:lnTo>
                  <a:lnTo>
                    <a:pt x="0" y="1015"/>
                  </a:lnTo>
                  <a:lnTo>
                    <a:pt x="1" y="979"/>
                  </a:lnTo>
                  <a:lnTo>
                    <a:pt x="4" y="945"/>
                  </a:lnTo>
                  <a:lnTo>
                    <a:pt x="7" y="911"/>
                  </a:lnTo>
                  <a:lnTo>
                    <a:pt x="12" y="879"/>
                  </a:lnTo>
                  <a:lnTo>
                    <a:pt x="19" y="848"/>
                  </a:lnTo>
                  <a:lnTo>
                    <a:pt x="26" y="817"/>
                  </a:lnTo>
                  <a:lnTo>
                    <a:pt x="35" y="788"/>
                  </a:lnTo>
                  <a:lnTo>
                    <a:pt x="45" y="760"/>
                  </a:lnTo>
                  <a:lnTo>
                    <a:pt x="56" y="732"/>
                  </a:lnTo>
                  <a:lnTo>
                    <a:pt x="69" y="706"/>
                  </a:lnTo>
                  <a:lnTo>
                    <a:pt x="82" y="681"/>
                  </a:lnTo>
                  <a:lnTo>
                    <a:pt x="97" y="657"/>
                  </a:lnTo>
                  <a:lnTo>
                    <a:pt x="112" y="634"/>
                  </a:lnTo>
                  <a:lnTo>
                    <a:pt x="129" y="612"/>
                  </a:lnTo>
                  <a:lnTo>
                    <a:pt x="146" y="591"/>
                  </a:lnTo>
                  <a:lnTo>
                    <a:pt x="165" y="571"/>
                  </a:lnTo>
                  <a:lnTo>
                    <a:pt x="184" y="553"/>
                  </a:lnTo>
                  <a:lnTo>
                    <a:pt x="203" y="535"/>
                  </a:lnTo>
                  <a:lnTo>
                    <a:pt x="223" y="520"/>
                  </a:lnTo>
                  <a:lnTo>
                    <a:pt x="245" y="504"/>
                  </a:lnTo>
                  <a:lnTo>
                    <a:pt x="266" y="490"/>
                  </a:lnTo>
                  <a:lnTo>
                    <a:pt x="289" y="478"/>
                  </a:lnTo>
                  <a:lnTo>
                    <a:pt x="312" y="466"/>
                  </a:lnTo>
                  <a:lnTo>
                    <a:pt x="336" y="455"/>
                  </a:lnTo>
                  <a:lnTo>
                    <a:pt x="359" y="447"/>
                  </a:lnTo>
                  <a:lnTo>
                    <a:pt x="383" y="438"/>
                  </a:lnTo>
                  <a:lnTo>
                    <a:pt x="407" y="431"/>
                  </a:lnTo>
                  <a:lnTo>
                    <a:pt x="432" y="425"/>
                  </a:lnTo>
                  <a:lnTo>
                    <a:pt x="457" y="422"/>
                  </a:lnTo>
                  <a:lnTo>
                    <a:pt x="484" y="418"/>
                  </a:lnTo>
                  <a:lnTo>
                    <a:pt x="509" y="417"/>
                  </a:lnTo>
                  <a:lnTo>
                    <a:pt x="534" y="416"/>
                  </a:lnTo>
                  <a:lnTo>
                    <a:pt x="534" y="416"/>
                  </a:lnTo>
                  <a:lnTo>
                    <a:pt x="570" y="417"/>
                  </a:lnTo>
                  <a:lnTo>
                    <a:pt x="602" y="420"/>
                  </a:lnTo>
                  <a:lnTo>
                    <a:pt x="634" y="425"/>
                  </a:lnTo>
                  <a:lnTo>
                    <a:pt x="664" y="432"/>
                  </a:lnTo>
                  <a:lnTo>
                    <a:pt x="693" y="441"/>
                  </a:lnTo>
                  <a:lnTo>
                    <a:pt x="720" y="451"/>
                  </a:lnTo>
                  <a:lnTo>
                    <a:pt x="745" y="463"/>
                  </a:lnTo>
                  <a:lnTo>
                    <a:pt x="770" y="477"/>
                  </a:lnTo>
                  <a:lnTo>
                    <a:pt x="794" y="492"/>
                  </a:lnTo>
                  <a:lnTo>
                    <a:pt x="816" y="508"/>
                  </a:lnTo>
                  <a:lnTo>
                    <a:pt x="837" y="524"/>
                  </a:lnTo>
                  <a:lnTo>
                    <a:pt x="858" y="541"/>
                  </a:lnTo>
                  <a:lnTo>
                    <a:pt x="875" y="560"/>
                  </a:lnTo>
                  <a:lnTo>
                    <a:pt x="893" y="579"/>
                  </a:lnTo>
                  <a:lnTo>
                    <a:pt x="910" y="598"/>
                  </a:lnTo>
                  <a:lnTo>
                    <a:pt x="927" y="619"/>
                  </a:lnTo>
                  <a:lnTo>
                    <a:pt x="927" y="0"/>
                  </a:lnTo>
                  <a:lnTo>
                    <a:pt x="1191" y="0"/>
                  </a:lnTo>
                  <a:lnTo>
                    <a:pt x="1191" y="1590"/>
                  </a:lnTo>
                  <a:lnTo>
                    <a:pt x="927"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10" name="Freeform 209" descr=" " title=" "/>
            <p:cNvSpPr>
              <a:spLocks noEditPoints="1"/>
            </p:cNvSpPr>
            <p:nvPr userDrawn="1"/>
          </p:nvSpPr>
          <p:spPr bwMode="auto">
            <a:xfrm>
              <a:off x="1066862" y="4851501"/>
              <a:ext cx="12402" cy="12402"/>
            </a:xfrm>
            <a:custGeom>
              <a:avLst/>
              <a:gdLst>
                <a:gd name="T0" fmla="*/ 95 w 186"/>
                <a:gd name="T1" fmla="*/ 85 h 185"/>
                <a:gd name="T2" fmla="*/ 111 w 186"/>
                <a:gd name="T3" fmla="*/ 80 h 185"/>
                <a:gd name="T4" fmla="*/ 111 w 186"/>
                <a:gd name="T5" fmla="*/ 69 h 185"/>
                <a:gd name="T6" fmla="*/ 95 w 186"/>
                <a:gd name="T7" fmla="*/ 64 h 185"/>
                <a:gd name="T8" fmla="*/ 99 w 186"/>
                <a:gd name="T9" fmla="*/ 43 h 185"/>
                <a:gd name="T10" fmla="*/ 114 w 186"/>
                <a:gd name="T11" fmla="*/ 45 h 185"/>
                <a:gd name="T12" fmla="*/ 130 w 186"/>
                <a:gd name="T13" fmla="*/ 55 h 185"/>
                <a:gd name="T14" fmla="*/ 135 w 186"/>
                <a:gd name="T15" fmla="*/ 73 h 185"/>
                <a:gd name="T16" fmla="*/ 131 w 186"/>
                <a:gd name="T17" fmla="*/ 86 h 185"/>
                <a:gd name="T18" fmla="*/ 123 w 186"/>
                <a:gd name="T19" fmla="*/ 94 h 185"/>
                <a:gd name="T20" fmla="*/ 131 w 186"/>
                <a:gd name="T21" fmla="*/ 109 h 185"/>
                <a:gd name="T22" fmla="*/ 133 w 186"/>
                <a:gd name="T23" fmla="*/ 130 h 185"/>
                <a:gd name="T24" fmla="*/ 139 w 186"/>
                <a:gd name="T25" fmla="*/ 142 h 185"/>
                <a:gd name="T26" fmla="*/ 110 w 186"/>
                <a:gd name="T27" fmla="*/ 135 h 185"/>
                <a:gd name="T28" fmla="*/ 108 w 186"/>
                <a:gd name="T29" fmla="*/ 113 h 185"/>
                <a:gd name="T30" fmla="*/ 105 w 186"/>
                <a:gd name="T31" fmla="*/ 106 h 185"/>
                <a:gd name="T32" fmla="*/ 79 w 186"/>
                <a:gd name="T33" fmla="*/ 105 h 185"/>
                <a:gd name="T34" fmla="*/ 55 w 186"/>
                <a:gd name="T35" fmla="*/ 43 h 185"/>
                <a:gd name="T36" fmla="*/ 18 w 186"/>
                <a:gd name="T37" fmla="*/ 92 h 185"/>
                <a:gd name="T38" fmla="*/ 21 w 186"/>
                <a:gd name="T39" fmla="*/ 115 h 185"/>
                <a:gd name="T40" fmla="*/ 40 w 186"/>
                <a:gd name="T41" fmla="*/ 146 h 185"/>
                <a:gd name="T42" fmla="*/ 70 w 186"/>
                <a:gd name="T43" fmla="*/ 165 h 185"/>
                <a:gd name="T44" fmla="*/ 93 w 186"/>
                <a:gd name="T45" fmla="*/ 168 h 185"/>
                <a:gd name="T46" fmla="*/ 107 w 186"/>
                <a:gd name="T47" fmla="*/ 166 h 185"/>
                <a:gd name="T48" fmla="*/ 135 w 186"/>
                <a:gd name="T49" fmla="*/ 155 h 185"/>
                <a:gd name="T50" fmla="*/ 161 w 186"/>
                <a:gd name="T51" fmla="*/ 122 h 185"/>
                <a:gd name="T52" fmla="*/ 167 w 186"/>
                <a:gd name="T53" fmla="*/ 100 h 185"/>
                <a:gd name="T54" fmla="*/ 167 w 186"/>
                <a:gd name="T55" fmla="*/ 85 h 185"/>
                <a:gd name="T56" fmla="*/ 161 w 186"/>
                <a:gd name="T57" fmla="*/ 63 h 185"/>
                <a:gd name="T58" fmla="*/ 135 w 186"/>
                <a:gd name="T59" fmla="*/ 30 h 185"/>
                <a:gd name="T60" fmla="*/ 107 w 186"/>
                <a:gd name="T61" fmla="*/ 19 h 185"/>
                <a:gd name="T62" fmla="*/ 93 w 186"/>
                <a:gd name="T63" fmla="*/ 17 h 185"/>
                <a:gd name="T64" fmla="*/ 70 w 186"/>
                <a:gd name="T65" fmla="*/ 20 h 185"/>
                <a:gd name="T66" fmla="*/ 40 w 186"/>
                <a:gd name="T67" fmla="*/ 39 h 185"/>
                <a:gd name="T68" fmla="*/ 21 w 186"/>
                <a:gd name="T69" fmla="*/ 70 h 185"/>
                <a:gd name="T70" fmla="*/ 18 w 186"/>
                <a:gd name="T71" fmla="*/ 92 h 185"/>
                <a:gd name="T72" fmla="*/ 185 w 186"/>
                <a:gd name="T73" fmla="*/ 102 h 185"/>
                <a:gd name="T74" fmla="*/ 178 w 186"/>
                <a:gd name="T75" fmla="*/ 129 h 185"/>
                <a:gd name="T76" fmla="*/ 165 w 186"/>
                <a:gd name="T77" fmla="*/ 152 h 185"/>
                <a:gd name="T78" fmla="*/ 144 w 186"/>
                <a:gd name="T79" fmla="*/ 170 h 185"/>
                <a:gd name="T80" fmla="*/ 120 w 186"/>
                <a:gd name="T81" fmla="*/ 182 h 185"/>
                <a:gd name="T82" fmla="*/ 93 w 186"/>
                <a:gd name="T83" fmla="*/ 185 h 185"/>
                <a:gd name="T84" fmla="*/ 74 w 186"/>
                <a:gd name="T85" fmla="*/ 184 h 185"/>
                <a:gd name="T86" fmla="*/ 49 w 186"/>
                <a:gd name="T87" fmla="*/ 174 h 185"/>
                <a:gd name="T88" fmla="*/ 27 w 186"/>
                <a:gd name="T89" fmla="*/ 158 h 185"/>
                <a:gd name="T90" fmla="*/ 10 w 186"/>
                <a:gd name="T91" fmla="*/ 137 h 185"/>
                <a:gd name="T92" fmla="*/ 2 w 186"/>
                <a:gd name="T93" fmla="*/ 111 h 185"/>
                <a:gd name="T94" fmla="*/ 0 w 186"/>
                <a:gd name="T95" fmla="*/ 92 h 185"/>
                <a:gd name="T96" fmla="*/ 4 w 186"/>
                <a:gd name="T97" fmla="*/ 64 h 185"/>
                <a:gd name="T98" fmla="*/ 15 w 186"/>
                <a:gd name="T99" fmla="*/ 41 h 185"/>
                <a:gd name="T100" fmla="*/ 33 w 186"/>
                <a:gd name="T101" fmla="*/ 20 h 185"/>
                <a:gd name="T102" fmla="*/ 57 w 186"/>
                <a:gd name="T103" fmla="*/ 7 h 185"/>
                <a:gd name="T104" fmla="*/ 83 w 186"/>
                <a:gd name="T105" fmla="*/ 0 h 185"/>
                <a:gd name="T106" fmla="*/ 102 w 186"/>
                <a:gd name="T107" fmla="*/ 0 h 185"/>
                <a:gd name="T108" fmla="*/ 129 w 186"/>
                <a:gd name="T109" fmla="*/ 7 h 185"/>
                <a:gd name="T110" fmla="*/ 151 w 186"/>
                <a:gd name="T111" fmla="*/ 20 h 185"/>
                <a:gd name="T112" fmla="*/ 169 w 186"/>
                <a:gd name="T113" fmla="*/ 41 h 185"/>
                <a:gd name="T114" fmla="*/ 181 w 186"/>
                <a:gd name="T115" fmla="*/ 64 h 185"/>
                <a:gd name="T116" fmla="*/ 186 w 186"/>
                <a:gd name="T117" fmla="*/ 92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79" y="85"/>
                  </a:moveTo>
                  <a:lnTo>
                    <a:pt x="95" y="85"/>
                  </a:lnTo>
                  <a:lnTo>
                    <a:pt x="95" y="85"/>
                  </a:lnTo>
                  <a:lnTo>
                    <a:pt x="102" y="85"/>
                  </a:lnTo>
                  <a:lnTo>
                    <a:pt x="107" y="82"/>
                  </a:lnTo>
                  <a:lnTo>
                    <a:pt x="111" y="80"/>
                  </a:lnTo>
                  <a:lnTo>
                    <a:pt x="111" y="74"/>
                  </a:lnTo>
                  <a:lnTo>
                    <a:pt x="111" y="74"/>
                  </a:lnTo>
                  <a:lnTo>
                    <a:pt x="111" y="69"/>
                  </a:lnTo>
                  <a:lnTo>
                    <a:pt x="108" y="66"/>
                  </a:lnTo>
                  <a:lnTo>
                    <a:pt x="102" y="64"/>
                  </a:lnTo>
                  <a:lnTo>
                    <a:pt x="95" y="64"/>
                  </a:lnTo>
                  <a:lnTo>
                    <a:pt x="79" y="64"/>
                  </a:lnTo>
                  <a:lnTo>
                    <a:pt x="79" y="85"/>
                  </a:lnTo>
                  <a:close/>
                  <a:moveTo>
                    <a:pt x="99" y="43"/>
                  </a:moveTo>
                  <a:lnTo>
                    <a:pt x="99" y="43"/>
                  </a:lnTo>
                  <a:lnTo>
                    <a:pt x="107" y="44"/>
                  </a:lnTo>
                  <a:lnTo>
                    <a:pt x="114" y="45"/>
                  </a:lnTo>
                  <a:lnTo>
                    <a:pt x="120" y="48"/>
                  </a:lnTo>
                  <a:lnTo>
                    <a:pt x="125" y="50"/>
                  </a:lnTo>
                  <a:lnTo>
                    <a:pt x="130" y="55"/>
                  </a:lnTo>
                  <a:lnTo>
                    <a:pt x="132" y="60"/>
                  </a:lnTo>
                  <a:lnTo>
                    <a:pt x="133" y="66"/>
                  </a:lnTo>
                  <a:lnTo>
                    <a:pt x="135" y="73"/>
                  </a:lnTo>
                  <a:lnTo>
                    <a:pt x="135" y="73"/>
                  </a:lnTo>
                  <a:lnTo>
                    <a:pt x="133" y="80"/>
                  </a:lnTo>
                  <a:lnTo>
                    <a:pt x="131" y="86"/>
                  </a:lnTo>
                  <a:lnTo>
                    <a:pt x="129" y="91"/>
                  </a:lnTo>
                  <a:lnTo>
                    <a:pt x="123" y="94"/>
                  </a:lnTo>
                  <a:lnTo>
                    <a:pt x="123" y="94"/>
                  </a:lnTo>
                  <a:lnTo>
                    <a:pt x="127" y="98"/>
                  </a:lnTo>
                  <a:lnTo>
                    <a:pt x="130" y="103"/>
                  </a:lnTo>
                  <a:lnTo>
                    <a:pt x="131" y="109"/>
                  </a:lnTo>
                  <a:lnTo>
                    <a:pt x="132" y="121"/>
                  </a:lnTo>
                  <a:lnTo>
                    <a:pt x="132" y="121"/>
                  </a:lnTo>
                  <a:lnTo>
                    <a:pt x="133" y="130"/>
                  </a:lnTo>
                  <a:lnTo>
                    <a:pt x="133" y="136"/>
                  </a:lnTo>
                  <a:lnTo>
                    <a:pt x="136" y="140"/>
                  </a:lnTo>
                  <a:lnTo>
                    <a:pt x="139" y="142"/>
                  </a:lnTo>
                  <a:lnTo>
                    <a:pt x="112" y="142"/>
                  </a:lnTo>
                  <a:lnTo>
                    <a:pt x="112" y="142"/>
                  </a:lnTo>
                  <a:lnTo>
                    <a:pt x="110" y="135"/>
                  </a:lnTo>
                  <a:lnTo>
                    <a:pt x="108" y="125"/>
                  </a:lnTo>
                  <a:lnTo>
                    <a:pt x="108" y="125"/>
                  </a:lnTo>
                  <a:lnTo>
                    <a:pt x="108" y="113"/>
                  </a:lnTo>
                  <a:lnTo>
                    <a:pt x="107" y="110"/>
                  </a:lnTo>
                  <a:lnTo>
                    <a:pt x="106" y="107"/>
                  </a:lnTo>
                  <a:lnTo>
                    <a:pt x="105" y="106"/>
                  </a:lnTo>
                  <a:lnTo>
                    <a:pt x="102" y="105"/>
                  </a:lnTo>
                  <a:lnTo>
                    <a:pt x="94" y="105"/>
                  </a:lnTo>
                  <a:lnTo>
                    <a:pt x="79" y="105"/>
                  </a:lnTo>
                  <a:lnTo>
                    <a:pt x="79" y="142"/>
                  </a:lnTo>
                  <a:lnTo>
                    <a:pt x="55" y="142"/>
                  </a:lnTo>
                  <a:lnTo>
                    <a:pt x="55" y="43"/>
                  </a:lnTo>
                  <a:lnTo>
                    <a:pt x="99" y="43"/>
                  </a:lnTo>
                  <a:close/>
                  <a:moveTo>
                    <a:pt x="18" y="92"/>
                  </a:moveTo>
                  <a:lnTo>
                    <a:pt x="18" y="92"/>
                  </a:lnTo>
                  <a:lnTo>
                    <a:pt x="19" y="100"/>
                  </a:lnTo>
                  <a:lnTo>
                    <a:pt x="20" y="107"/>
                  </a:lnTo>
                  <a:lnTo>
                    <a:pt x="21" y="115"/>
                  </a:lnTo>
                  <a:lnTo>
                    <a:pt x="24" y="122"/>
                  </a:lnTo>
                  <a:lnTo>
                    <a:pt x="31" y="135"/>
                  </a:lnTo>
                  <a:lnTo>
                    <a:pt x="40" y="146"/>
                  </a:lnTo>
                  <a:lnTo>
                    <a:pt x="51" y="155"/>
                  </a:lnTo>
                  <a:lnTo>
                    <a:pt x="64" y="162"/>
                  </a:lnTo>
                  <a:lnTo>
                    <a:pt x="70" y="165"/>
                  </a:lnTo>
                  <a:lnTo>
                    <a:pt x="77" y="166"/>
                  </a:lnTo>
                  <a:lnTo>
                    <a:pt x="84" y="167"/>
                  </a:lnTo>
                  <a:lnTo>
                    <a:pt x="93" y="168"/>
                  </a:lnTo>
                  <a:lnTo>
                    <a:pt x="93" y="168"/>
                  </a:lnTo>
                  <a:lnTo>
                    <a:pt x="100" y="167"/>
                  </a:lnTo>
                  <a:lnTo>
                    <a:pt x="107" y="166"/>
                  </a:lnTo>
                  <a:lnTo>
                    <a:pt x="114" y="165"/>
                  </a:lnTo>
                  <a:lnTo>
                    <a:pt x="122" y="162"/>
                  </a:lnTo>
                  <a:lnTo>
                    <a:pt x="135" y="155"/>
                  </a:lnTo>
                  <a:lnTo>
                    <a:pt x="145" y="146"/>
                  </a:lnTo>
                  <a:lnTo>
                    <a:pt x="155" y="135"/>
                  </a:lnTo>
                  <a:lnTo>
                    <a:pt x="161" y="122"/>
                  </a:lnTo>
                  <a:lnTo>
                    <a:pt x="163" y="115"/>
                  </a:lnTo>
                  <a:lnTo>
                    <a:pt x="166" y="107"/>
                  </a:lnTo>
                  <a:lnTo>
                    <a:pt x="167" y="100"/>
                  </a:lnTo>
                  <a:lnTo>
                    <a:pt x="167" y="92"/>
                  </a:lnTo>
                  <a:lnTo>
                    <a:pt x="167" y="92"/>
                  </a:lnTo>
                  <a:lnTo>
                    <a:pt x="167" y="85"/>
                  </a:lnTo>
                  <a:lnTo>
                    <a:pt x="166" y="78"/>
                  </a:lnTo>
                  <a:lnTo>
                    <a:pt x="163" y="70"/>
                  </a:lnTo>
                  <a:lnTo>
                    <a:pt x="161" y="63"/>
                  </a:lnTo>
                  <a:lnTo>
                    <a:pt x="155" y="50"/>
                  </a:lnTo>
                  <a:lnTo>
                    <a:pt x="145" y="39"/>
                  </a:lnTo>
                  <a:lnTo>
                    <a:pt x="135" y="30"/>
                  </a:lnTo>
                  <a:lnTo>
                    <a:pt x="122" y="23"/>
                  </a:lnTo>
                  <a:lnTo>
                    <a:pt x="114" y="20"/>
                  </a:lnTo>
                  <a:lnTo>
                    <a:pt x="107" y="19"/>
                  </a:lnTo>
                  <a:lnTo>
                    <a:pt x="100" y="18"/>
                  </a:lnTo>
                  <a:lnTo>
                    <a:pt x="93" y="17"/>
                  </a:lnTo>
                  <a:lnTo>
                    <a:pt x="93" y="17"/>
                  </a:lnTo>
                  <a:lnTo>
                    <a:pt x="84" y="18"/>
                  </a:lnTo>
                  <a:lnTo>
                    <a:pt x="77" y="19"/>
                  </a:lnTo>
                  <a:lnTo>
                    <a:pt x="70" y="20"/>
                  </a:lnTo>
                  <a:lnTo>
                    <a:pt x="63" y="23"/>
                  </a:lnTo>
                  <a:lnTo>
                    <a:pt x="51" y="30"/>
                  </a:lnTo>
                  <a:lnTo>
                    <a:pt x="40" y="39"/>
                  </a:lnTo>
                  <a:lnTo>
                    <a:pt x="31" y="50"/>
                  </a:lnTo>
                  <a:lnTo>
                    <a:pt x="24" y="63"/>
                  </a:lnTo>
                  <a:lnTo>
                    <a:pt x="21" y="70"/>
                  </a:lnTo>
                  <a:lnTo>
                    <a:pt x="20" y="78"/>
                  </a:lnTo>
                  <a:lnTo>
                    <a:pt x="19" y="85"/>
                  </a:lnTo>
                  <a:lnTo>
                    <a:pt x="18" y="92"/>
                  </a:lnTo>
                  <a:close/>
                  <a:moveTo>
                    <a:pt x="186" y="92"/>
                  </a:moveTo>
                  <a:lnTo>
                    <a:pt x="186" y="92"/>
                  </a:lnTo>
                  <a:lnTo>
                    <a:pt x="185" y="102"/>
                  </a:lnTo>
                  <a:lnTo>
                    <a:pt x="184" y="111"/>
                  </a:lnTo>
                  <a:lnTo>
                    <a:pt x="181" y="121"/>
                  </a:lnTo>
                  <a:lnTo>
                    <a:pt x="178" y="129"/>
                  </a:lnTo>
                  <a:lnTo>
                    <a:pt x="174" y="137"/>
                  </a:lnTo>
                  <a:lnTo>
                    <a:pt x="169" y="145"/>
                  </a:lnTo>
                  <a:lnTo>
                    <a:pt x="165" y="152"/>
                  </a:lnTo>
                  <a:lnTo>
                    <a:pt x="159" y="158"/>
                  </a:lnTo>
                  <a:lnTo>
                    <a:pt x="151" y="165"/>
                  </a:lnTo>
                  <a:lnTo>
                    <a:pt x="144" y="170"/>
                  </a:lnTo>
                  <a:lnTo>
                    <a:pt x="137" y="174"/>
                  </a:lnTo>
                  <a:lnTo>
                    <a:pt x="129" y="178"/>
                  </a:lnTo>
                  <a:lnTo>
                    <a:pt x="120" y="182"/>
                  </a:lnTo>
                  <a:lnTo>
                    <a:pt x="112" y="184"/>
                  </a:lnTo>
                  <a:lnTo>
                    <a:pt x="102" y="185"/>
                  </a:lnTo>
                  <a:lnTo>
                    <a:pt x="93" y="185"/>
                  </a:lnTo>
                  <a:lnTo>
                    <a:pt x="93" y="185"/>
                  </a:lnTo>
                  <a:lnTo>
                    <a:pt x="83" y="185"/>
                  </a:lnTo>
                  <a:lnTo>
                    <a:pt x="74" y="184"/>
                  </a:lnTo>
                  <a:lnTo>
                    <a:pt x="65" y="182"/>
                  </a:lnTo>
                  <a:lnTo>
                    <a:pt x="57" y="178"/>
                  </a:lnTo>
                  <a:lnTo>
                    <a:pt x="49" y="174"/>
                  </a:lnTo>
                  <a:lnTo>
                    <a:pt x="40" y="170"/>
                  </a:lnTo>
                  <a:lnTo>
                    <a:pt x="33" y="165"/>
                  </a:lnTo>
                  <a:lnTo>
                    <a:pt x="27" y="158"/>
                  </a:lnTo>
                  <a:lnTo>
                    <a:pt x="21" y="152"/>
                  </a:lnTo>
                  <a:lnTo>
                    <a:pt x="15" y="145"/>
                  </a:lnTo>
                  <a:lnTo>
                    <a:pt x="10" y="137"/>
                  </a:lnTo>
                  <a:lnTo>
                    <a:pt x="7" y="129"/>
                  </a:lnTo>
                  <a:lnTo>
                    <a:pt x="4" y="121"/>
                  </a:lnTo>
                  <a:lnTo>
                    <a:pt x="2" y="111"/>
                  </a:lnTo>
                  <a:lnTo>
                    <a:pt x="0" y="102"/>
                  </a:lnTo>
                  <a:lnTo>
                    <a:pt x="0" y="92"/>
                  </a:lnTo>
                  <a:lnTo>
                    <a:pt x="0" y="92"/>
                  </a:lnTo>
                  <a:lnTo>
                    <a:pt x="0" y="82"/>
                  </a:lnTo>
                  <a:lnTo>
                    <a:pt x="2" y="74"/>
                  </a:lnTo>
                  <a:lnTo>
                    <a:pt x="4" y="64"/>
                  </a:lnTo>
                  <a:lnTo>
                    <a:pt x="7" y="56"/>
                  </a:lnTo>
                  <a:lnTo>
                    <a:pt x="10" y="48"/>
                  </a:lnTo>
                  <a:lnTo>
                    <a:pt x="15" y="41"/>
                  </a:lnTo>
                  <a:lnTo>
                    <a:pt x="21" y="33"/>
                  </a:lnTo>
                  <a:lnTo>
                    <a:pt x="27" y="26"/>
                  </a:lnTo>
                  <a:lnTo>
                    <a:pt x="33" y="20"/>
                  </a:lnTo>
                  <a:lnTo>
                    <a:pt x="40" y="16"/>
                  </a:lnTo>
                  <a:lnTo>
                    <a:pt x="49" y="11"/>
                  </a:lnTo>
                  <a:lnTo>
                    <a:pt x="57" y="7"/>
                  </a:lnTo>
                  <a:lnTo>
                    <a:pt x="65" y="4"/>
                  </a:lnTo>
                  <a:lnTo>
                    <a:pt x="74" y="1"/>
                  </a:lnTo>
                  <a:lnTo>
                    <a:pt x="83" y="0"/>
                  </a:lnTo>
                  <a:lnTo>
                    <a:pt x="93" y="0"/>
                  </a:lnTo>
                  <a:lnTo>
                    <a:pt x="93" y="0"/>
                  </a:lnTo>
                  <a:lnTo>
                    <a:pt x="102" y="0"/>
                  </a:lnTo>
                  <a:lnTo>
                    <a:pt x="112" y="1"/>
                  </a:lnTo>
                  <a:lnTo>
                    <a:pt x="120" y="4"/>
                  </a:lnTo>
                  <a:lnTo>
                    <a:pt x="129" y="7"/>
                  </a:lnTo>
                  <a:lnTo>
                    <a:pt x="137" y="11"/>
                  </a:lnTo>
                  <a:lnTo>
                    <a:pt x="144" y="16"/>
                  </a:lnTo>
                  <a:lnTo>
                    <a:pt x="151" y="20"/>
                  </a:lnTo>
                  <a:lnTo>
                    <a:pt x="159" y="26"/>
                  </a:lnTo>
                  <a:lnTo>
                    <a:pt x="165" y="33"/>
                  </a:lnTo>
                  <a:lnTo>
                    <a:pt x="169" y="41"/>
                  </a:lnTo>
                  <a:lnTo>
                    <a:pt x="174" y="48"/>
                  </a:lnTo>
                  <a:lnTo>
                    <a:pt x="178" y="56"/>
                  </a:lnTo>
                  <a:lnTo>
                    <a:pt x="181" y="64"/>
                  </a:lnTo>
                  <a:lnTo>
                    <a:pt x="184" y="74"/>
                  </a:lnTo>
                  <a:lnTo>
                    <a:pt x="185" y="82"/>
                  </a:lnTo>
                  <a:lnTo>
                    <a:pt x="186"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211" name="Group 54"/>
          <p:cNvGrpSpPr>
            <a:grpSpLocks noChangeAspect="1"/>
          </p:cNvGrpSpPr>
          <p:nvPr userDrawn="1"/>
        </p:nvGrpSpPr>
        <p:grpSpPr bwMode="auto">
          <a:xfrm>
            <a:off x="2743200" y="1"/>
            <a:ext cx="3657600" cy="1637665"/>
            <a:chOff x="0" y="332"/>
            <a:chExt cx="5760" cy="2579"/>
          </a:xfrm>
          <a:solidFill>
            <a:schemeClr val="accent6"/>
          </a:solidFill>
        </p:grpSpPr>
        <p:sp>
          <p:nvSpPr>
            <p:cNvPr id="212" name="Freeform 55"/>
            <p:cNvSpPr>
              <a:spLocks/>
            </p:cNvSpPr>
            <p:nvPr userDrawn="1"/>
          </p:nvSpPr>
          <p:spPr bwMode="auto">
            <a:xfrm>
              <a:off x="2999" y="699"/>
              <a:ext cx="237" cy="237"/>
            </a:xfrm>
            <a:custGeom>
              <a:avLst/>
              <a:gdLst>
                <a:gd name="T0" fmla="*/ 617 w 944"/>
                <a:gd name="T1" fmla="*/ 922 h 944"/>
                <a:gd name="T2" fmla="*/ 684 w 944"/>
                <a:gd name="T3" fmla="*/ 895 h 944"/>
                <a:gd name="T4" fmla="*/ 744 w 944"/>
                <a:gd name="T5" fmla="*/ 858 h 944"/>
                <a:gd name="T6" fmla="*/ 797 w 944"/>
                <a:gd name="T7" fmla="*/ 815 h 944"/>
                <a:gd name="T8" fmla="*/ 843 w 944"/>
                <a:gd name="T9" fmla="*/ 764 h 944"/>
                <a:gd name="T10" fmla="*/ 882 w 944"/>
                <a:gd name="T11" fmla="*/ 708 h 944"/>
                <a:gd name="T12" fmla="*/ 910 w 944"/>
                <a:gd name="T13" fmla="*/ 647 h 944"/>
                <a:gd name="T14" fmla="*/ 931 w 944"/>
                <a:gd name="T15" fmla="*/ 582 h 944"/>
                <a:gd name="T16" fmla="*/ 943 w 944"/>
                <a:gd name="T17" fmla="*/ 514 h 944"/>
                <a:gd name="T18" fmla="*/ 944 w 944"/>
                <a:gd name="T19" fmla="*/ 444 h 944"/>
                <a:gd name="T20" fmla="*/ 934 w 944"/>
                <a:gd name="T21" fmla="*/ 374 h 944"/>
                <a:gd name="T22" fmla="*/ 922 w 944"/>
                <a:gd name="T23" fmla="*/ 327 h 944"/>
                <a:gd name="T24" fmla="*/ 895 w 944"/>
                <a:gd name="T25" fmla="*/ 260 h 944"/>
                <a:gd name="T26" fmla="*/ 858 w 944"/>
                <a:gd name="T27" fmla="*/ 200 h 944"/>
                <a:gd name="T28" fmla="*/ 815 w 944"/>
                <a:gd name="T29" fmla="*/ 147 h 944"/>
                <a:gd name="T30" fmla="*/ 764 w 944"/>
                <a:gd name="T31" fmla="*/ 101 h 944"/>
                <a:gd name="T32" fmla="*/ 708 w 944"/>
                <a:gd name="T33" fmla="*/ 63 h 944"/>
                <a:gd name="T34" fmla="*/ 647 w 944"/>
                <a:gd name="T35" fmla="*/ 33 h 944"/>
                <a:gd name="T36" fmla="*/ 582 w 944"/>
                <a:gd name="T37" fmla="*/ 13 h 944"/>
                <a:gd name="T38" fmla="*/ 514 w 944"/>
                <a:gd name="T39" fmla="*/ 1 h 944"/>
                <a:gd name="T40" fmla="*/ 444 w 944"/>
                <a:gd name="T41" fmla="*/ 1 h 944"/>
                <a:gd name="T42" fmla="*/ 374 w 944"/>
                <a:gd name="T43" fmla="*/ 10 h 944"/>
                <a:gd name="T44" fmla="*/ 327 w 944"/>
                <a:gd name="T45" fmla="*/ 23 h 944"/>
                <a:gd name="T46" fmla="*/ 260 w 944"/>
                <a:gd name="T47" fmla="*/ 49 h 944"/>
                <a:gd name="T48" fmla="*/ 200 w 944"/>
                <a:gd name="T49" fmla="*/ 86 h 944"/>
                <a:gd name="T50" fmla="*/ 147 w 944"/>
                <a:gd name="T51" fmla="*/ 129 h 944"/>
                <a:gd name="T52" fmla="*/ 101 w 944"/>
                <a:gd name="T53" fmla="*/ 179 h 944"/>
                <a:gd name="T54" fmla="*/ 63 w 944"/>
                <a:gd name="T55" fmla="*/ 235 h 944"/>
                <a:gd name="T56" fmla="*/ 33 w 944"/>
                <a:gd name="T57" fmla="*/ 297 h 944"/>
                <a:gd name="T58" fmla="*/ 13 w 944"/>
                <a:gd name="T59" fmla="*/ 362 h 944"/>
                <a:gd name="T60" fmla="*/ 1 w 944"/>
                <a:gd name="T61" fmla="*/ 430 h 944"/>
                <a:gd name="T62" fmla="*/ 1 w 944"/>
                <a:gd name="T63" fmla="*/ 500 h 944"/>
                <a:gd name="T64" fmla="*/ 10 w 944"/>
                <a:gd name="T65" fmla="*/ 570 h 944"/>
                <a:gd name="T66" fmla="*/ 23 w 944"/>
                <a:gd name="T67" fmla="*/ 617 h 944"/>
                <a:gd name="T68" fmla="*/ 49 w 944"/>
                <a:gd name="T69" fmla="*/ 684 h 944"/>
                <a:gd name="T70" fmla="*/ 86 w 944"/>
                <a:gd name="T71" fmla="*/ 744 h 944"/>
                <a:gd name="T72" fmla="*/ 129 w 944"/>
                <a:gd name="T73" fmla="*/ 797 h 944"/>
                <a:gd name="T74" fmla="*/ 179 w 944"/>
                <a:gd name="T75" fmla="*/ 843 h 944"/>
                <a:gd name="T76" fmla="*/ 235 w 944"/>
                <a:gd name="T77" fmla="*/ 882 h 944"/>
                <a:gd name="T78" fmla="*/ 297 w 944"/>
                <a:gd name="T79" fmla="*/ 910 h 944"/>
                <a:gd name="T80" fmla="*/ 362 w 944"/>
                <a:gd name="T81" fmla="*/ 931 h 944"/>
                <a:gd name="T82" fmla="*/ 430 w 944"/>
                <a:gd name="T83" fmla="*/ 943 h 944"/>
                <a:gd name="T84" fmla="*/ 500 w 944"/>
                <a:gd name="T85" fmla="*/ 944 h 944"/>
                <a:gd name="T86" fmla="*/ 570 w 944"/>
                <a:gd name="T87" fmla="*/ 934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929"/>
                  </a:moveTo>
                  <a:lnTo>
                    <a:pt x="594" y="929"/>
                  </a:lnTo>
                  <a:lnTo>
                    <a:pt x="617" y="922"/>
                  </a:lnTo>
                  <a:lnTo>
                    <a:pt x="641" y="914"/>
                  </a:lnTo>
                  <a:lnTo>
                    <a:pt x="663" y="905"/>
                  </a:lnTo>
                  <a:lnTo>
                    <a:pt x="684" y="895"/>
                  </a:lnTo>
                  <a:lnTo>
                    <a:pt x="705" y="883"/>
                  </a:lnTo>
                  <a:lnTo>
                    <a:pt x="724" y="871"/>
                  </a:lnTo>
                  <a:lnTo>
                    <a:pt x="744" y="858"/>
                  </a:lnTo>
                  <a:lnTo>
                    <a:pt x="762" y="845"/>
                  </a:lnTo>
                  <a:lnTo>
                    <a:pt x="780" y="831"/>
                  </a:lnTo>
                  <a:lnTo>
                    <a:pt x="797" y="815"/>
                  </a:lnTo>
                  <a:lnTo>
                    <a:pt x="814" y="800"/>
                  </a:lnTo>
                  <a:lnTo>
                    <a:pt x="828" y="783"/>
                  </a:lnTo>
                  <a:lnTo>
                    <a:pt x="843" y="764"/>
                  </a:lnTo>
                  <a:lnTo>
                    <a:pt x="857" y="746"/>
                  </a:lnTo>
                  <a:lnTo>
                    <a:pt x="870" y="728"/>
                  </a:lnTo>
                  <a:lnTo>
                    <a:pt x="882" y="708"/>
                  </a:lnTo>
                  <a:lnTo>
                    <a:pt x="892" y="689"/>
                  </a:lnTo>
                  <a:lnTo>
                    <a:pt x="903" y="668"/>
                  </a:lnTo>
                  <a:lnTo>
                    <a:pt x="910" y="647"/>
                  </a:lnTo>
                  <a:lnTo>
                    <a:pt x="920" y="626"/>
                  </a:lnTo>
                  <a:lnTo>
                    <a:pt x="926" y="604"/>
                  </a:lnTo>
                  <a:lnTo>
                    <a:pt x="931" y="582"/>
                  </a:lnTo>
                  <a:lnTo>
                    <a:pt x="937" y="560"/>
                  </a:lnTo>
                  <a:lnTo>
                    <a:pt x="940" y="536"/>
                  </a:lnTo>
                  <a:lnTo>
                    <a:pt x="943" y="514"/>
                  </a:lnTo>
                  <a:lnTo>
                    <a:pt x="944" y="491"/>
                  </a:lnTo>
                  <a:lnTo>
                    <a:pt x="944" y="467"/>
                  </a:lnTo>
                  <a:lnTo>
                    <a:pt x="944" y="444"/>
                  </a:lnTo>
                  <a:lnTo>
                    <a:pt x="942" y="420"/>
                  </a:lnTo>
                  <a:lnTo>
                    <a:pt x="939" y="397"/>
                  </a:lnTo>
                  <a:lnTo>
                    <a:pt x="934" y="374"/>
                  </a:lnTo>
                  <a:lnTo>
                    <a:pt x="929" y="350"/>
                  </a:lnTo>
                  <a:lnTo>
                    <a:pt x="929" y="350"/>
                  </a:lnTo>
                  <a:lnTo>
                    <a:pt x="922" y="327"/>
                  </a:lnTo>
                  <a:lnTo>
                    <a:pt x="913" y="303"/>
                  </a:lnTo>
                  <a:lnTo>
                    <a:pt x="905" y="281"/>
                  </a:lnTo>
                  <a:lnTo>
                    <a:pt x="895" y="260"/>
                  </a:lnTo>
                  <a:lnTo>
                    <a:pt x="883" y="239"/>
                  </a:lnTo>
                  <a:lnTo>
                    <a:pt x="871" y="220"/>
                  </a:lnTo>
                  <a:lnTo>
                    <a:pt x="858" y="200"/>
                  </a:lnTo>
                  <a:lnTo>
                    <a:pt x="845" y="182"/>
                  </a:lnTo>
                  <a:lnTo>
                    <a:pt x="831" y="164"/>
                  </a:lnTo>
                  <a:lnTo>
                    <a:pt x="815" y="147"/>
                  </a:lnTo>
                  <a:lnTo>
                    <a:pt x="800" y="131"/>
                  </a:lnTo>
                  <a:lnTo>
                    <a:pt x="783" y="116"/>
                  </a:lnTo>
                  <a:lnTo>
                    <a:pt x="764" y="101"/>
                  </a:lnTo>
                  <a:lnTo>
                    <a:pt x="746" y="87"/>
                  </a:lnTo>
                  <a:lnTo>
                    <a:pt x="728" y="75"/>
                  </a:lnTo>
                  <a:lnTo>
                    <a:pt x="708" y="63"/>
                  </a:lnTo>
                  <a:lnTo>
                    <a:pt x="689" y="52"/>
                  </a:lnTo>
                  <a:lnTo>
                    <a:pt x="668" y="43"/>
                  </a:lnTo>
                  <a:lnTo>
                    <a:pt x="647" y="33"/>
                  </a:lnTo>
                  <a:lnTo>
                    <a:pt x="626" y="26"/>
                  </a:lnTo>
                  <a:lnTo>
                    <a:pt x="604" y="18"/>
                  </a:lnTo>
                  <a:lnTo>
                    <a:pt x="582" y="13"/>
                  </a:lnTo>
                  <a:lnTo>
                    <a:pt x="560" y="7"/>
                  </a:lnTo>
                  <a:lnTo>
                    <a:pt x="536" y="4"/>
                  </a:lnTo>
                  <a:lnTo>
                    <a:pt x="514" y="1"/>
                  </a:lnTo>
                  <a:lnTo>
                    <a:pt x="491" y="0"/>
                  </a:lnTo>
                  <a:lnTo>
                    <a:pt x="467" y="0"/>
                  </a:lnTo>
                  <a:lnTo>
                    <a:pt x="444" y="1"/>
                  </a:lnTo>
                  <a:lnTo>
                    <a:pt x="420" y="2"/>
                  </a:lnTo>
                  <a:lnTo>
                    <a:pt x="397" y="6"/>
                  </a:lnTo>
                  <a:lnTo>
                    <a:pt x="374" y="10"/>
                  </a:lnTo>
                  <a:lnTo>
                    <a:pt x="350" y="15"/>
                  </a:lnTo>
                  <a:lnTo>
                    <a:pt x="350" y="15"/>
                  </a:lnTo>
                  <a:lnTo>
                    <a:pt x="327" y="23"/>
                  </a:lnTo>
                  <a:lnTo>
                    <a:pt x="303" y="31"/>
                  </a:lnTo>
                  <a:lnTo>
                    <a:pt x="281" y="40"/>
                  </a:lnTo>
                  <a:lnTo>
                    <a:pt x="260" y="49"/>
                  </a:lnTo>
                  <a:lnTo>
                    <a:pt x="239" y="61"/>
                  </a:lnTo>
                  <a:lnTo>
                    <a:pt x="220" y="73"/>
                  </a:lnTo>
                  <a:lnTo>
                    <a:pt x="200" y="86"/>
                  </a:lnTo>
                  <a:lnTo>
                    <a:pt x="182" y="99"/>
                  </a:lnTo>
                  <a:lnTo>
                    <a:pt x="164" y="114"/>
                  </a:lnTo>
                  <a:lnTo>
                    <a:pt x="147" y="129"/>
                  </a:lnTo>
                  <a:lnTo>
                    <a:pt x="131" y="146"/>
                  </a:lnTo>
                  <a:lnTo>
                    <a:pt x="116" y="162"/>
                  </a:lnTo>
                  <a:lnTo>
                    <a:pt x="101" y="179"/>
                  </a:lnTo>
                  <a:lnTo>
                    <a:pt x="87" y="198"/>
                  </a:lnTo>
                  <a:lnTo>
                    <a:pt x="75" y="216"/>
                  </a:lnTo>
                  <a:lnTo>
                    <a:pt x="63" y="235"/>
                  </a:lnTo>
                  <a:lnTo>
                    <a:pt x="52" y="256"/>
                  </a:lnTo>
                  <a:lnTo>
                    <a:pt x="43" y="276"/>
                  </a:lnTo>
                  <a:lnTo>
                    <a:pt x="33" y="297"/>
                  </a:lnTo>
                  <a:lnTo>
                    <a:pt x="26" y="319"/>
                  </a:lnTo>
                  <a:lnTo>
                    <a:pt x="18" y="340"/>
                  </a:lnTo>
                  <a:lnTo>
                    <a:pt x="13" y="362"/>
                  </a:lnTo>
                  <a:lnTo>
                    <a:pt x="7" y="384"/>
                  </a:lnTo>
                  <a:lnTo>
                    <a:pt x="3" y="407"/>
                  </a:lnTo>
                  <a:lnTo>
                    <a:pt x="1" y="430"/>
                  </a:lnTo>
                  <a:lnTo>
                    <a:pt x="0" y="453"/>
                  </a:lnTo>
                  <a:lnTo>
                    <a:pt x="0" y="476"/>
                  </a:lnTo>
                  <a:lnTo>
                    <a:pt x="1" y="500"/>
                  </a:lnTo>
                  <a:lnTo>
                    <a:pt x="2" y="523"/>
                  </a:lnTo>
                  <a:lnTo>
                    <a:pt x="6" y="547"/>
                  </a:lnTo>
                  <a:lnTo>
                    <a:pt x="10" y="570"/>
                  </a:lnTo>
                  <a:lnTo>
                    <a:pt x="15" y="594"/>
                  </a:lnTo>
                  <a:lnTo>
                    <a:pt x="15" y="594"/>
                  </a:lnTo>
                  <a:lnTo>
                    <a:pt x="23" y="617"/>
                  </a:lnTo>
                  <a:lnTo>
                    <a:pt x="31" y="641"/>
                  </a:lnTo>
                  <a:lnTo>
                    <a:pt x="40" y="663"/>
                  </a:lnTo>
                  <a:lnTo>
                    <a:pt x="49" y="684"/>
                  </a:lnTo>
                  <a:lnTo>
                    <a:pt x="61" y="704"/>
                  </a:lnTo>
                  <a:lnTo>
                    <a:pt x="73" y="724"/>
                  </a:lnTo>
                  <a:lnTo>
                    <a:pt x="86" y="744"/>
                  </a:lnTo>
                  <a:lnTo>
                    <a:pt x="99" y="762"/>
                  </a:lnTo>
                  <a:lnTo>
                    <a:pt x="114" y="780"/>
                  </a:lnTo>
                  <a:lnTo>
                    <a:pt x="129" y="797"/>
                  </a:lnTo>
                  <a:lnTo>
                    <a:pt x="146" y="814"/>
                  </a:lnTo>
                  <a:lnTo>
                    <a:pt x="162" y="828"/>
                  </a:lnTo>
                  <a:lnTo>
                    <a:pt x="179" y="843"/>
                  </a:lnTo>
                  <a:lnTo>
                    <a:pt x="198" y="857"/>
                  </a:lnTo>
                  <a:lnTo>
                    <a:pt x="216" y="870"/>
                  </a:lnTo>
                  <a:lnTo>
                    <a:pt x="235" y="882"/>
                  </a:lnTo>
                  <a:lnTo>
                    <a:pt x="256" y="892"/>
                  </a:lnTo>
                  <a:lnTo>
                    <a:pt x="276" y="902"/>
                  </a:lnTo>
                  <a:lnTo>
                    <a:pt x="297" y="910"/>
                  </a:lnTo>
                  <a:lnTo>
                    <a:pt x="319" y="919"/>
                  </a:lnTo>
                  <a:lnTo>
                    <a:pt x="340" y="926"/>
                  </a:lnTo>
                  <a:lnTo>
                    <a:pt x="362" y="931"/>
                  </a:lnTo>
                  <a:lnTo>
                    <a:pt x="384" y="936"/>
                  </a:lnTo>
                  <a:lnTo>
                    <a:pt x="407" y="940"/>
                  </a:lnTo>
                  <a:lnTo>
                    <a:pt x="430" y="943"/>
                  </a:lnTo>
                  <a:lnTo>
                    <a:pt x="453" y="944"/>
                  </a:lnTo>
                  <a:lnTo>
                    <a:pt x="477" y="944"/>
                  </a:lnTo>
                  <a:lnTo>
                    <a:pt x="500" y="944"/>
                  </a:lnTo>
                  <a:lnTo>
                    <a:pt x="523" y="942"/>
                  </a:lnTo>
                  <a:lnTo>
                    <a:pt x="547" y="939"/>
                  </a:lnTo>
                  <a:lnTo>
                    <a:pt x="570" y="934"/>
                  </a:lnTo>
                  <a:lnTo>
                    <a:pt x="594" y="929"/>
                  </a:lnTo>
                  <a:lnTo>
                    <a:pt x="594"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3" name="Freeform 56"/>
            <p:cNvSpPr>
              <a:spLocks/>
            </p:cNvSpPr>
            <p:nvPr userDrawn="1"/>
          </p:nvSpPr>
          <p:spPr bwMode="auto">
            <a:xfrm>
              <a:off x="3075" y="954"/>
              <a:ext cx="216" cy="216"/>
            </a:xfrm>
            <a:custGeom>
              <a:avLst/>
              <a:gdLst>
                <a:gd name="T0" fmla="*/ 565 w 864"/>
                <a:gd name="T1" fmla="*/ 843 h 864"/>
                <a:gd name="T2" fmla="*/ 625 w 864"/>
                <a:gd name="T3" fmla="*/ 819 h 864"/>
                <a:gd name="T4" fmla="*/ 680 w 864"/>
                <a:gd name="T5" fmla="*/ 786 h 864"/>
                <a:gd name="T6" fmla="*/ 730 w 864"/>
                <a:gd name="T7" fmla="*/ 746 h 864"/>
                <a:gd name="T8" fmla="*/ 771 w 864"/>
                <a:gd name="T9" fmla="*/ 700 h 864"/>
                <a:gd name="T10" fmla="*/ 807 w 864"/>
                <a:gd name="T11" fmla="*/ 648 h 864"/>
                <a:gd name="T12" fmla="*/ 834 w 864"/>
                <a:gd name="T13" fmla="*/ 592 h 864"/>
                <a:gd name="T14" fmla="*/ 852 w 864"/>
                <a:gd name="T15" fmla="*/ 532 h 864"/>
                <a:gd name="T16" fmla="*/ 863 w 864"/>
                <a:gd name="T17" fmla="*/ 471 h 864"/>
                <a:gd name="T18" fmla="*/ 864 w 864"/>
                <a:gd name="T19" fmla="*/ 407 h 864"/>
                <a:gd name="T20" fmla="*/ 855 w 864"/>
                <a:gd name="T21" fmla="*/ 342 h 864"/>
                <a:gd name="T22" fmla="*/ 843 w 864"/>
                <a:gd name="T23" fmla="*/ 299 h 864"/>
                <a:gd name="T24" fmla="*/ 818 w 864"/>
                <a:gd name="T25" fmla="*/ 239 h 864"/>
                <a:gd name="T26" fmla="*/ 786 w 864"/>
                <a:gd name="T27" fmla="*/ 184 h 864"/>
                <a:gd name="T28" fmla="*/ 745 w 864"/>
                <a:gd name="T29" fmla="*/ 135 h 864"/>
                <a:gd name="T30" fmla="*/ 700 w 864"/>
                <a:gd name="T31" fmla="*/ 93 h 864"/>
                <a:gd name="T32" fmla="*/ 649 w 864"/>
                <a:gd name="T33" fmla="*/ 58 h 864"/>
                <a:gd name="T34" fmla="*/ 593 w 864"/>
                <a:gd name="T35" fmla="*/ 30 h 864"/>
                <a:gd name="T36" fmla="*/ 533 w 864"/>
                <a:gd name="T37" fmla="*/ 12 h 864"/>
                <a:gd name="T38" fmla="*/ 470 w 864"/>
                <a:gd name="T39" fmla="*/ 2 h 864"/>
                <a:gd name="T40" fmla="*/ 406 w 864"/>
                <a:gd name="T41" fmla="*/ 0 h 864"/>
                <a:gd name="T42" fmla="*/ 343 w 864"/>
                <a:gd name="T43" fmla="*/ 10 h 864"/>
                <a:gd name="T44" fmla="*/ 300 w 864"/>
                <a:gd name="T45" fmla="*/ 21 h 864"/>
                <a:gd name="T46" fmla="*/ 238 w 864"/>
                <a:gd name="T47" fmla="*/ 46 h 864"/>
                <a:gd name="T48" fmla="*/ 184 w 864"/>
                <a:gd name="T49" fmla="*/ 79 h 864"/>
                <a:gd name="T50" fmla="*/ 135 w 864"/>
                <a:gd name="T51" fmla="*/ 119 h 864"/>
                <a:gd name="T52" fmla="*/ 92 w 864"/>
                <a:gd name="T53" fmla="*/ 165 h 864"/>
                <a:gd name="T54" fmla="*/ 59 w 864"/>
                <a:gd name="T55" fmla="*/ 215 h 864"/>
                <a:gd name="T56" fmla="*/ 31 w 864"/>
                <a:gd name="T57" fmla="*/ 271 h 864"/>
                <a:gd name="T58" fmla="*/ 12 w 864"/>
                <a:gd name="T59" fmla="*/ 331 h 864"/>
                <a:gd name="T60" fmla="*/ 1 w 864"/>
                <a:gd name="T61" fmla="*/ 394 h 864"/>
                <a:gd name="T62" fmla="*/ 1 w 864"/>
                <a:gd name="T63" fmla="*/ 458 h 864"/>
                <a:gd name="T64" fmla="*/ 9 w 864"/>
                <a:gd name="T65" fmla="*/ 522 h 864"/>
                <a:gd name="T66" fmla="*/ 21 w 864"/>
                <a:gd name="T67" fmla="*/ 565 h 864"/>
                <a:gd name="T68" fmla="*/ 46 w 864"/>
                <a:gd name="T69" fmla="*/ 626 h 864"/>
                <a:gd name="T70" fmla="*/ 78 w 864"/>
                <a:gd name="T71" fmla="*/ 681 h 864"/>
                <a:gd name="T72" fmla="*/ 118 w 864"/>
                <a:gd name="T73" fmla="*/ 729 h 864"/>
                <a:gd name="T74" fmla="*/ 164 w 864"/>
                <a:gd name="T75" fmla="*/ 772 h 864"/>
                <a:gd name="T76" fmla="*/ 216 w 864"/>
                <a:gd name="T77" fmla="*/ 806 h 864"/>
                <a:gd name="T78" fmla="*/ 272 w 864"/>
                <a:gd name="T79" fmla="*/ 833 h 864"/>
                <a:gd name="T80" fmla="*/ 332 w 864"/>
                <a:gd name="T81" fmla="*/ 853 h 864"/>
                <a:gd name="T82" fmla="*/ 393 w 864"/>
                <a:gd name="T83" fmla="*/ 863 h 864"/>
                <a:gd name="T84" fmla="*/ 457 w 864"/>
                <a:gd name="T85" fmla="*/ 863 h 864"/>
                <a:gd name="T86" fmla="*/ 522 w 864"/>
                <a:gd name="T87" fmla="*/ 85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5" y="850"/>
                  </a:moveTo>
                  <a:lnTo>
                    <a:pt x="545" y="850"/>
                  </a:lnTo>
                  <a:lnTo>
                    <a:pt x="565" y="843"/>
                  </a:lnTo>
                  <a:lnTo>
                    <a:pt x="586" y="836"/>
                  </a:lnTo>
                  <a:lnTo>
                    <a:pt x="606" y="828"/>
                  </a:lnTo>
                  <a:lnTo>
                    <a:pt x="625" y="819"/>
                  </a:lnTo>
                  <a:lnTo>
                    <a:pt x="645" y="808"/>
                  </a:lnTo>
                  <a:lnTo>
                    <a:pt x="663" y="798"/>
                  </a:lnTo>
                  <a:lnTo>
                    <a:pt x="680" y="786"/>
                  </a:lnTo>
                  <a:lnTo>
                    <a:pt x="697" y="773"/>
                  </a:lnTo>
                  <a:lnTo>
                    <a:pt x="714" y="760"/>
                  </a:lnTo>
                  <a:lnTo>
                    <a:pt x="730" y="746"/>
                  </a:lnTo>
                  <a:lnTo>
                    <a:pt x="744" y="731"/>
                  </a:lnTo>
                  <a:lnTo>
                    <a:pt x="758" y="716"/>
                  </a:lnTo>
                  <a:lnTo>
                    <a:pt x="771" y="700"/>
                  </a:lnTo>
                  <a:lnTo>
                    <a:pt x="784" y="683"/>
                  </a:lnTo>
                  <a:lnTo>
                    <a:pt x="796" y="666"/>
                  </a:lnTo>
                  <a:lnTo>
                    <a:pt x="807" y="648"/>
                  </a:lnTo>
                  <a:lnTo>
                    <a:pt x="817" y="630"/>
                  </a:lnTo>
                  <a:lnTo>
                    <a:pt x="825" y="611"/>
                  </a:lnTo>
                  <a:lnTo>
                    <a:pt x="834" y="592"/>
                  </a:lnTo>
                  <a:lnTo>
                    <a:pt x="840" y="572"/>
                  </a:lnTo>
                  <a:lnTo>
                    <a:pt x="847" y="553"/>
                  </a:lnTo>
                  <a:lnTo>
                    <a:pt x="852" y="532"/>
                  </a:lnTo>
                  <a:lnTo>
                    <a:pt x="857" y="512"/>
                  </a:lnTo>
                  <a:lnTo>
                    <a:pt x="860" y="492"/>
                  </a:lnTo>
                  <a:lnTo>
                    <a:pt x="863" y="471"/>
                  </a:lnTo>
                  <a:lnTo>
                    <a:pt x="864" y="450"/>
                  </a:lnTo>
                  <a:lnTo>
                    <a:pt x="864" y="428"/>
                  </a:lnTo>
                  <a:lnTo>
                    <a:pt x="864" y="407"/>
                  </a:lnTo>
                  <a:lnTo>
                    <a:pt x="861" y="385"/>
                  </a:lnTo>
                  <a:lnTo>
                    <a:pt x="859" y="364"/>
                  </a:lnTo>
                  <a:lnTo>
                    <a:pt x="855" y="342"/>
                  </a:lnTo>
                  <a:lnTo>
                    <a:pt x="850" y="320"/>
                  </a:lnTo>
                  <a:lnTo>
                    <a:pt x="850" y="320"/>
                  </a:lnTo>
                  <a:lnTo>
                    <a:pt x="843" y="299"/>
                  </a:lnTo>
                  <a:lnTo>
                    <a:pt x="836" y="278"/>
                  </a:lnTo>
                  <a:lnTo>
                    <a:pt x="827" y="258"/>
                  </a:lnTo>
                  <a:lnTo>
                    <a:pt x="818" y="239"/>
                  </a:lnTo>
                  <a:lnTo>
                    <a:pt x="808" y="219"/>
                  </a:lnTo>
                  <a:lnTo>
                    <a:pt x="797" y="201"/>
                  </a:lnTo>
                  <a:lnTo>
                    <a:pt x="786" y="184"/>
                  </a:lnTo>
                  <a:lnTo>
                    <a:pt x="773" y="167"/>
                  </a:lnTo>
                  <a:lnTo>
                    <a:pt x="760" y="150"/>
                  </a:lnTo>
                  <a:lnTo>
                    <a:pt x="745" y="135"/>
                  </a:lnTo>
                  <a:lnTo>
                    <a:pt x="731" y="120"/>
                  </a:lnTo>
                  <a:lnTo>
                    <a:pt x="715" y="106"/>
                  </a:lnTo>
                  <a:lnTo>
                    <a:pt x="700" y="93"/>
                  </a:lnTo>
                  <a:lnTo>
                    <a:pt x="683" y="80"/>
                  </a:lnTo>
                  <a:lnTo>
                    <a:pt x="666" y="68"/>
                  </a:lnTo>
                  <a:lnTo>
                    <a:pt x="649" y="58"/>
                  </a:lnTo>
                  <a:lnTo>
                    <a:pt x="631" y="47"/>
                  </a:lnTo>
                  <a:lnTo>
                    <a:pt x="611" y="40"/>
                  </a:lnTo>
                  <a:lnTo>
                    <a:pt x="593" y="30"/>
                  </a:lnTo>
                  <a:lnTo>
                    <a:pt x="573" y="24"/>
                  </a:lnTo>
                  <a:lnTo>
                    <a:pt x="552" y="17"/>
                  </a:lnTo>
                  <a:lnTo>
                    <a:pt x="533" y="12"/>
                  </a:lnTo>
                  <a:lnTo>
                    <a:pt x="512" y="7"/>
                  </a:lnTo>
                  <a:lnTo>
                    <a:pt x="491" y="4"/>
                  </a:lnTo>
                  <a:lnTo>
                    <a:pt x="470" y="2"/>
                  </a:lnTo>
                  <a:lnTo>
                    <a:pt x="449" y="0"/>
                  </a:lnTo>
                  <a:lnTo>
                    <a:pt x="429" y="0"/>
                  </a:lnTo>
                  <a:lnTo>
                    <a:pt x="406" y="0"/>
                  </a:lnTo>
                  <a:lnTo>
                    <a:pt x="386" y="3"/>
                  </a:lnTo>
                  <a:lnTo>
                    <a:pt x="363" y="6"/>
                  </a:lnTo>
                  <a:lnTo>
                    <a:pt x="343" y="10"/>
                  </a:lnTo>
                  <a:lnTo>
                    <a:pt x="320" y="15"/>
                  </a:lnTo>
                  <a:lnTo>
                    <a:pt x="320" y="15"/>
                  </a:lnTo>
                  <a:lnTo>
                    <a:pt x="300" y="21"/>
                  </a:lnTo>
                  <a:lnTo>
                    <a:pt x="279" y="28"/>
                  </a:lnTo>
                  <a:lnTo>
                    <a:pt x="258" y="37"/>
                  </a:lnTo>
                  <a:lnTo>
                    <a:pt x="238" y="46"/>
                  </a:lnTo>
                  <a:lnTo>
                    <a:pt x="220" y="56"/>
                  </a:lnTo>
                  <a:lnTo>
                    <a:pt x="202" y="67"/>
                  </a:lnTo>
                  <a:lnTo>
                    <a:pt x="184" y="79"/>
                  </a:lnTo>
                  <a:lnTo>
                    <a:pt x="167" y="92"/>
                  </a:lnTo>
                  <a:lnTo>
                    <a:pt x="151" y="105"/>
                  </a:lnTo>
                  <a:lnTo>
                    <a:pt x="135" y="119"/>
                  </a:lnTo>
                  <a:lnTo>
                    <a:pt x="120" y="133"/>
                  </a:lnTo>
                  <a:lnTo>
                    <a:pt x="107" y="149"/>
                  </a:lnTo>
                  <a:lnTo>
                    <a:pt x="92" y="165"/>
                  </a:lnTo>
                  <a:lnTo>
                    <a:pt x="81" y="182"/>
                  </a:lnTo>
                  <a:lnTo>
                    <a:pt x="69" y="198"/>
                  </a:lnTo>
                  <a:lnTo>
                    <a:pt x="59" y="215"/>
                  </a:lnTo>
                  <a:lnTo>
                    <a:pt x="48" y="234"/>
                  </a:lnTo>
                  <a:lnTo>
                    <a:pt x="39" y="253"/>
                  </a:lnTo>
                  <a:lnTo>
                    <a:pt x="31" y="271"/>
                  </a:lnTo>
                  <a:lnTo>
                    <a:pt x="23" y="291"/>
                  </a:lnTo>
                  <a:lnTo>
                    <a:pt x="17" y="312"/>
                  </a:lnTo>
                  <a:lnTo>
                    <a:pt x="12" y="331"/>
                  </a:lnTo>
                  <a:lnTo>
                    <a:pt x="8" y="352"/>
                  </a:lnTo>
                  <a:lnTo>
                    <a:pt x="4" y="373"/>
                  </a:lnTo>
                  <a:lnTo>
                    <a:pt x="1" y="394"/>
                  </a:lnTo>
                  <a:lnTo>
                    <a:pt x="0" y="415"/>
                  </a:lnTo>
                  <a:lnTo>
                    <a:pt x="0" y="436"/>
                  </a:lnTo>
                  <a:lnTo>
                    <a:pt x="1" y="458"/>
                  </a:lnTo>
                  <a:lnTo>
                    <a:pt x="3" y="479"/>
                  </a:lnTo>
                  <a:lnTo>
                    <a:pt x="5" y="501"/>
                  </a:lnTo>
                  <a:lnTo>
                    <a:pt x="9" y="522"/>
                  </a:lnTo>
                  <a:lnTo>
                    <a:pt x="14" y="544"/>
                  </a:lnTo>
                  <a:lnTo>
                    <a:pt x="14" y="544"/>
                  </a:lnTo>
                  <a:lnTo>
                    <a:pt x="21" y="565"/>
                  </a:lnTo>
                  <a:lnTo>
                    <a:pt x="29" y="585"/>
                  </a:lnTo>
                  <a:lnTo>
                    <a:pt x="36" y="606"/>
                  </a:lnTo>
                  <a:lnTo>
                    <a:pt x="46" y="626"/>
                  </a:lnTo>
                  <a:lnTo>
                    <a:pt x="56" y="644"/>
                  </a:lnTo>
                  <a:lnTo>
                    <a:pt x="66" y="662"/>
                  </a:lnTo>
                  <a:lnTo>
                    <a:pt x="78" y="681"/>
                  </a:lnTo>
                  <a:lnTo>
                    <a:pt x="91" y="697"/>
                  </a:lnTo>
                  <a:lnTo>
                    <a:pt x="104" y="713"/>
                  </a:lnTo>
                  <a:lnTo>
                    <a:pt x="118" y="729"/>
                  </a:lnTo>
                  <a:lnTo>
                    <a:pt x="133" y="744"/>
                  </a:lnTo>
                  <a:lnTo>
                    <a:pt x="148" y="757"/>
                  </a:lnTo>
                  <a:lnTo>
                    <a:pt x="164" y="772"/>
                  </a:lnTo>
                  <a:lnTo>
                    <a:pt x="181" y="783"/>
                  </a:lnTo>
                  <a:lnTo>
                    <a:pt x="198" y="795"/>
                  </a:lnTo>
                  <a:lnTo>
                    <a:pt x="216" y="806"/>
                  </a:lnTo>
                  <a:lnTo>
                    <a:pt x="234" y="816"/>
                  </a:lnTo>
                  <a:lnTo>
                    <a:pt x="253" y="825"/>
                  </a:lnTo>
                  <a:lnTo>
                    <a:pt x="272" y="833"/>
                  </a:lnTo>
                  <a:lnTo>
                    <a:pt x="292" y="841"/>
                  </a:lnTo>
                  <a:lnTo>
                    <a:pt x="311" y="847"/>
                  </a:lnTo>
                  <a:lnTo>
                    <a:pt x="332" y="853"/>
                  </a:lnTo>
                  <a:lnTo>
                    <a:pt x="352" y="856"/>
                  </a:lnTo>
                  <a:lnTo>
                    <a:pt x="373" y="860"/>
                  </a:lnTo>
                  <a:lnTo>
                    <a:pt x="393" y="863"/>
                  </a:lnTo>
                  <a:lnTo>
                    <a:pt x="414" y="864"/>
                  </a:lnTo>
                  <a:lnTo>
                    <a:pt x="436" y="864"/>
                  </a:lnTo>
                  <a:lnTo>
                    <a:pt x="457" y="863"/>
                  </a:lnTo>
                  <a:lnTo>
                    <a:pt x="479" y="862"/>
                  </a:lnTo>
                  <a:lnTo>
                    <a:pt x="500" y="859"/>
                  </a:lnTo>
                  <a:lnTo>
                    <a:pt x="522" y="855"/>
                  </a:lnTo>
                  <a:lnTo>
                    <a:pt x="545" y="850"/>
                  </a:lnTo>
                  <a:lnTo>
                    <a:pt x="545" y="8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4" name="Freeform 57"/>
            <p:cNvSpPr>
              <a:spLocks/>
            </p:cNvSpPr>
            <p:nvPr userDrawn="1"/>
          </p:nvSpPr>
          <p:spPr bwMode="auto">
            <a:xfrm>
              <a:off x="3151" y="1208"/>
              <a:ext cx="195" cy="196"/>
            </a:xfrm>
            <a:custGeom>
              <a:avLst/>
              <a:gdLst>
                <a:gd name="T0" fmla="*/ 512 w 783"/>
                <a:gd name="T1" fmla="*/ 765 h 783"/>
                <a:gd name="T2" fmla="*/ 568 w 783"/>
                <a:gd name="T3" fmla="*/ 743 h 783"/>
                <a:gd name="T4" fmla="*/ 618 w 783"/>
                <a:gd name="T5" fmla="*/ 713 h 783"/>
                <a:gd name="T6" fmla="*/ 662 w 783"/>
                <a:gd name="T7" fmla="*/ 676 h 783"/>
                <a:gd name="T8" fmla="*/ 700 w 783"/>
                <a:gd name="T9" fmla="*/ 634 h 783"/>
                <a:gd name="T10" fmla="*/ 731 w 783"/>
                <a:gd name="T11" fmla="*/ 588 h 783"/>
                <a:gd name="T12" fmla="*/ 756 w 783"/>
                <a:gd name="T13" fmla="*/ 537 h 783"/>
                <a:gd name="T14" fmla="*/ 773 w 783"/>
                <a:gd name="T15" fmla="*/ 483 h 783"/>
                <a:gd name="T16" fmla="*/ 782 w 783"/>
                <a:gd name="T17" fmla="*/ 427 h 783"/>
                <a:gd name="T18" fmla="*/ 783 w 783"/>
                <a:gd name="T19" fmla="*/ 369 h 783"/>
                <a:gd name="T20" fmla="*/ 776 w 783"/>
                <a:gd name="T21" fmla="*/ 310 h 783"/>
                <a:gd name="T22" fmla="*/ 765 w 783"/>
                <a:gd name="T23" fmla="*/ 271 h 783"/>
                <a:gd name="T24" fmla="*/ 743 w 783"/>
                <a:gd name="T25" fmla="*/ 216 h 783"/>
                <a:gd name="T26" fmla="*/ 713 w 783"/>
                <a:gd name="T27" fmla="*/ 167 h 783"/>
                <a:gd name="T28" fmla="*/ 677 w 783"/>
                <a:gd name="T29" fmla="*/ 122 h 783"/>
                <a:gd name="T30" fmla="*/ 635 w 783"/>
                <a:gd name="T31" fmla="*/ 85 h 783"/>
                <a:gd name="T32" fmla="*/ 588 w 783"/>
                <a:gd name="T33" fmla="*/ 53 h 783"/>
                <a:gd name="T34" fmla="*/ 537 w 783"/>
                <a:gd name="T35" fmla="*/ 29 h 783"/>
                <a:gd name="T36" fmla="*/ 484 w 783"/>
                <a:gd name="T37" fmla="*/ 12 h 783"/>
                <a:gd name="T38" fmla="*/ 428 w 783"/>
                <a:gd name="T39" fmla="*/ 3 h 783"/>
                <a:gd name="T40" fmla="*/ 369 w 783"/>
                <a:gd name="T41" fmla="*/ 1 h 783"/>
                <a:gd name="T42" fmla="*/ 310 w 783"/>
                <a:gd name="T43" fmla="*/ 9 h 783"/>
                <a:gd name="T44" fmla="*/ 271 w 783"/>
                <a:gd name="T45" fmla="*/ 20 h 783"/>
                <a:gd name="T46" fmla="*/ 217 w 783"/>
                <a:gd name="T47" fmla="*/ 42 h 783"/>
                <a:gd name="T48" fmla="*/ 167 w 783"/>
                <a:gd name="T49" fmla="*/ 72 h 783"/>
                <a:gd name="T50" fmla="*/ 123 w 783"/>
                <a:gd name="T51" fmla="*/ 108 h 783"/>
                <a:gd name="T52" fmla="*/ 85 w 783"/>
                <a:gd name="T53" fmla="*/ 150 h 783"/>
                <a:gd name="T54" fmla="*/ 54 w 783"/>
                <a:gd name="T55" fmla="*/ 197 h 783"/>
                <a:gd name="T56" fmla="*/ 29 w 783"/>
                <a:gd name="T57" fmla="*/ 248 h 783"/>
                <a:gd name="T58" fmla="*/ 12 w 783"/>
                <a:gd name="T59" fmla="*/ 301 h 783"/>
                <a:gd name="T60" fmla="*/ 3 w 783"/>
                <a:gd name="T61" fmla="*/ 357 h 783"/>
                <a:gd name="T62" fmla="*/ 2 w 783"/>
                <a:gd name="T63" fmla="*/ 416 h 783"/>
                <a:gd name="T64" fmla="*/ 9 w 783"/>
                <a:gd name="T65" fmla="*/ 474 h 783"/>
                <a:gd name="T66" fmla="*/ 20 w 783"/>
                <a:gd name="T67" fmla="*/ 513 h 783"/>
                <a:gd name="T68" fmla="*/ 42 w 783"/>
                <a:gd name="T69" fmla="*/ 568 h 783"/>
                <a:gd name="T70" fmla="*/ 72 w 783"/>
                <a:gd name="T71" fmla="*/ 618 h 783"/>
                <a:gd name="T72" fmla="*/ 108 w 783"/>
                <a:gd name="T73" fmla="*/ 662 h 783"/>
                <a:gd name="T74" fmla="*/ 150 w 783"/>
                <a:gd name="T75" fmla="*/ 700 h 783"/>
                <a:gd name="T76" fmla="*/ 197 w 783"/>
                <a:gd name="T77" fmla="*/ 731 h 783"/>
                <a:gd name="T78" fmla="*/ 248 w 783"/>
                <a:gd name="T79" fmla="*/ 756 h 783"/>
                <a:gd name="T80" fmla="*/ 301 w 783"/>
                <a:gd name="T81" fmla="*/ 773 h 783"/>
                <a:gd name="T82" fmla="*/ 357 w 783"/>
                <a:gd name="T83" fmla="*/ 782 h 783"/>
                <a:gd name="T84" fmla="*/ 416 w 783"/>
                <a:gd name="T85" fmla="*/ 783 h 783"/>
                <a:gd name="T86" fmla="*/ 475 w 783"/>
                <a:gd name="T87" fmla="*/ 775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4" y="770"/>
                  </a:moveTo>
                  <a:lnTo>
                    <a:pt x="494" y="770"/>
                  </a:lnTo>
                  <a:lnTo>
                    <a:pt x="512" y="765"/>
                  </a:lnTo>
                  <a:lnTo>
                    <a:pt x="532" y="758"/>
                  </a:lnTo>
                  <a:lnTo>
                    <a:pt x="550" y="750"/>
                  </a:lnTo>
                  <a:lnTo>
                    <a:pt x="568" y="743"/>
                  </a:lnTo>
                  <a:lnTo>
                    <a:pt x="585" y="733"/>
                  </a:lnTo>
                  <a:lnTo>
                    <a:pt x="601" y="723"/>
                  </a:lnTo>
                  <a:lnTo>
                    <a:pt x="618" y="713"/>
                  </a:lnTo>
                  <a:lnTo>
                    <a:pt x="634" y="701"/>
                  </a:lnTo>
                  <a:lnTo>
                    <a:pt x="648" y="689"/>
                  </a:lnTo>
                  <a:lnTo>
                    <a:pt x="662" y="676"/>
                  </a:lnTo>
                  <a:lnTo>
                    <a:pt x="675" y="663"/>
                  </a:lnTo>
                  <a:lnTo>
                    <a:pt x="688" y="649"/>
                  </a:lnTo>
                  <a:lnTo>
                    <a:pt x="700" y="634"/>
                  </a:lnTo>
                  <a:lnTo>
                    <a:pt x="712" y="619"/>
                  </a:lnTo>
                  <a:lnTo>
                    <a:pt x="722" y="603"/>
                  </a:lnTo>
                  <a:lnTo>
                    <a:pt x="731" y="588"/>
                  </a:lnTo>
                  <a:lnTo>
                    <a:pt x="740" y="572"/>
                  </a:lnTo>
                  <a:lnTo>
                    <a:pt x="748" y="555"/>
                  </a:lnTo>
                  <a:lnTo>
                    <a:pt x="756" y="537"/>
                  </a:lnTo>
                  <a:lnTo>
                    <a:pt x="763" y="520"/>
                  </a:lnTo>
                  <a:lnTo>
                    <a:pt x="768" y="502"/>
                  </a:lnTo>
                  <a:lnTo>
                    <a:pt x="773" y="483"/>
                  </a:lnTo>
                  <a:lnTo>
                    <a:pt x="777" y="465"/>
                  </a:lnTo>
                  <a:lnTo>
                    <a:pt x="781" y="446"/>
                  </a:lnTo>
                  <a:lnTo>
                    <a:pt x="782" y="427"/>
                  </a:lnTo>
                  <a:lnTo>
                    <a:pt x="783" y="408"/>
                  </a:lnTo>
                  <a:lnTo>
                    <a:pt x="783" y="388"/>
                  </a:lnTo>
                  <a:lnTo>
                    <a:pt x="783" y="369"/>
                  </a:lnTo>
                  <a:lnTo>
                    <a:pt x="782" y="349"/>
                  </a:lnTo>
                  <a:lnTo>
                    <a:pt x="779" y="330"/>
                  </a:lnTo>
                  <a:lnTo>
                    <a:pt x="776" y="310"/>
                  </a:lnTo>
                  <a:lnTo>
                    <a:pt x="770" y="291"/>
                  </a:lnTo>
                  <a:lnTo>
                    <a:pt x="770" y="291"/>
                  </a:lnTo>
                  <a:lnTo>
                    <a:pt x="765" y="271"/>
                  </a:lnTo>
                  <a:lnTo>
                    <a:pt x="759" y="253"/>
                  </a:lnTo>
                  <a:lnTo>
                    <a:pt x="751" y="234"/>
                  </a:lnTo>
                  <a:lnTo>
                    <a:pt x="743" y="216"/>
                  </a:lnTo>
                  <a:lnTo>
                    <a:pt x="734" y="199"/>
                  </a:lnTo>
                  <a:lnTo>
                    <a:pt x="723" y="182"/>
                  </a:lnTo>
                  <a:lnTo>
                    <a:pt x="713" y="167"/>
                  </a:lnTo>
                  <a:lnTo>
                    <a:pt x="701" y="151"/>
                  </a:lnTo>
                  <a:lnTo>
                    <a:pt x="690" y="137"/>
                  </a:lnTo>
                  <a:lnTo>
                    <a:pt x="677" y="122"/>
                  </a:lnTo>
                  <a:lnTo>
                    <a:pt x="663" y="109"/>
                  </a:lnTo>
                  <a:lnTo>
                    <a:pt x="649" y="96"/>
                  </a:lnTo>
                  <a:lnTo>
                    <a:pt x="635" y="85"/>
                  </a:lnTo>
                  <a:lnTo>
                    <a:pt x="619" y="73"/>
                  </a:lnTo>
                  <a:lnTo>
                    <a:pt x="604" y="63"/>
                  </a:lnTo>
                  <a:lnTo>
                    <a:pt x="588" y="53"/>
                  </a:lnTo>
                  <a:lnTo>
                    <a:pt x="571" y="44"/>
                  </a:lnTo>
                  <a:lnTo>
                    <a:pt x="554" y="35"/>
                  </a:lnTo>
                  <a:lnTo>
                    <a:pt x="537" y="29"/>
                  </a:lnTo>
                  <a:lnTo>
                    <a:pt x="520" y="22"/>
                  </a:lnTo>
                  <a:lnTo>
                    <a:pt x="502" y="16"/>
                  </a:lnTo>
                  <a:lnTo>
                    <a:pt x="484" y="12"/>
                  </a:lnTo>
                  <a:lnTo>
                    <a:pt x="465" y="8"/>
                  </a:lnTo>
                  <a:lnTo>
                    <a:pt x="446" y="4"/>
                  </a:lnTo>
                  <a:lnTo>
                    <a:pt x="428" y="3"/>
                  </a:lnTo>
                  <a:lnTo>
                    <a:pt x="408" y="1"/>
                  </a:lnTo>
                  <a:lnTo>
                    <a:pt x="389" y="0"/>
                  </a:lnTo>
                  <a:lnTo>
                    <a:pt x="369" y="1"/>
                  </a:lnTo>
                  <a:lnTo>
                    <a:pt x="349" y="3"/>
                  </a:lnTo>
                  <a:lnTo>
                    <a:pt x="330" y="5"/>
                  </a:lnTo>
                  <a:lnTo>
                    <a:pt x="310" y="9"/>
                  </a:lnTo>
                  <a:lnTo>
                    <a:pt x="291" y="14"/>
                  </a:lnTo>
                  <a:lnTo>
                    <a:pt x="291" y="14"/>
                  </a:lnTo>
                  <a:lnTo>
                    <a:pt x="271" y="20"/>
                  </a:lnTo>
                  <a:lnTo>
                    <a:pt x="253" y="26"/>
                  </a:lnTo>
                  <a:lnTo>
                    <a:pt x="235" y="34"/>
                  </a:lnTo>
                  <a:lnTo>
                    <a:pt x="217" y="42"/>
                  </a:lnTo>
                  <a:lnTo>
                    <a:pt x="200" y="51"/>
                  </a:lnTo>
                  <a:lnTo>
                    <a:pt x="183" y="61"/>
                  </a:lnTo>
                  <a:lnTo>
                    <a:pt x="167" y="72"/>
                  </a:lnTo>
                  <a:lnTo>
                    <a:pt x="151" y="83"/>
                  </a:lnTo>
                  <a:lnTo>
                    <a:pt x="137" y="95"/>
                  </a:lnTo>
                  <a:lnTo>
                    <a:pt x="123" y="108"/>
                  </a:lnTo>
                  <a:lnTo>
                    <a:pt x="110" y="121"/>
                  </a:lnTo>
                  <a:lnTo>
                    <a:pt x="97" y="135"/>
                  </a:lnTo>
                  <a:lnTo>
                    <a:pt x="85" y="150"/>
                  </a:lnTo>
                  <a:lnTo>
                    <a:pt x="73" y="164"/>
                  </a:lnTo>
                  <a:lnTo>
                    <a:pt x="63" y="180"/>
                  </a:lnTo>
                  <a:lnTo>
                    <a:pt x="54" y="197"/>
                  </a:lnTo>
                  <a:lnTo>
                    <a:pt x="45" y="212"/>
                  </a:lnTo>
                  <a:lnTo>
                    <a:pt x="35" y="229"/>
                  </a:lnTo>
                  <a:lnTo>
                    <a:pt x="29" y="248"/>
                  </a:lnTo>
                  <a:lnTo>
                    <a:pt x="22" y="264"/>
                  </a:lnTo>
                  <a:lnTo>
                    <a:pt x="16" y="283"/>
                  </a:lnTo>
                  <a:lnTo>
                    <a:pt x="12" y="301"/>
                  </a:lnTo>
                  <a:lnTo>
                    <a:pt x="8" y="319"/>
                  </a:lnTo>
                  <a:lnTo>
                    <a:pt x="4" y="339"/>
                  </a:lnTo>
                  <a:lnTo>
                    <a:pt x="3" y="357"/>
                  </a:lnTo>
                  <a:lnTo>
                    <a:pt x="2" y="377"/>
                  </a:lnTo>
                  <a:lnTo>
                    <a:pt x="0" y="396"/>
                  </a:lnTo>
                  <a:lnTo>
                    <a:pt x="2" y="416"/>
                  </a:lnTo>
                  <a:lnTo>
                    <a:pt x="3" y="435"/>
                  </a:lnTo>
                  <a:lnTo>
                    <a:pt x="5" y="455"/>
                  </a:lnTo>
                  <a:lnTo>
                    <a:pt x="9" y="474"/>
                  </a:lnTo>
                  <a:lnTo>
                    <a:pt x="15" y="494"/>
                  </a:lnTo>
                  <a:lnTo>
                    <a:pt x="15" y="494"/>
                  </a:lnTo>
                  <a:lnTo>
                    <a:pt x="20" y="513"/>
                  </a:lnTo>
                  <a:lnTo>
                    <a:pt x="26" y="532"/>
                  </a:lnTo>
                  <a:lnTo>
                    <a:pt x="34" y="550"/>
                  </a:lnTo>
                  <a:lnTo>
                    <a:pt x="42" y="568"/>
                  </a:lnTo>
                  <a:lnTo>
                    <a:pt x="51" y="585"/>
                  </a:lnTo>
                  <a:lnTo>
                    <a:pt x="61" y="602"/>
                  </a:lnTo>
                  <a:lnTo>
                    <a:pt x="72" y="618"/>
                  </a:lnTo>
                  <a:lnTo>
                    <a:pt x="84" y="633"/>
                  </a:lnTo>
                  <a:lnTo>
                    <a:pt x="95" y="647"/>
                  </a:lnTo>
                  <a:lnTo>
                    <a:pt x="108" y="662"/>
                  </a:lnTo>
                  <a:lnTo>
                    <a:pt x="121" y="675"/>
                  </a:lnTo>
                  <a:lnTo>
                    <a:pt x="136" y="688"/>
                  </a:lnTo>
                  <a:lnTo>
                    <a:pt x="150" y="700"/>
                  </a:lnTo>
                  <a:lnTo>
                    <a:pt x="164" y="711"/>
                  </a:lnTo>
                  <a:lnTo>
                    <a:pt x="180" y="722"/>
                  </a:lnTo>
                  <a:lnTo>
                    <a:pt x="197" y="731"/>
                  </a:lnTo>
                  <a:lnTo>
                    <a:pt x="213" y="740"/>
                  </a:lnTo>
                  <a:lnTo>
                    <a:pt x="230" y="748"/>
                  </a:lnTo>
                  <a:lnTo>
                    <a:pt x="248" y="756"/>
                  </a:lnTo>
                  <a:lnTo>
                    <a:pt x="265" y="762"/>
                  </a:lnTo>
                  <a:lnTo>
                    <a:pt x="283" y="767"/>
                  </a:lnTo>
                  <a:lnTo>
                    <a:pt x="301" y="773"/>
                  </a:lnTo>
                  <a:lnTo>
                    <a:pt x="319" y="776"/>
                  </a:lnTo>
                  <a:lnTo>
                    <a:pt x="339" y="780"/>
                  </a:lnTo>
                  <a:lnTo>
                    <a:pt x="357" y="782"/>
                  </a:lnTo>
                  <a:lnTo>
                    <a:pt x="377" y="783"/>
                  </a:lnTo>
                  <a:lnTo>
                    <a:pt x="396" y="783"/>
                  </a:lnTo>
                  <a:lnTo>
                    <a:pt x="416" y="783"/>
                  </a:lnTo>
                  <a:lnTo>
                    <a:pt x="435" y="782"/>
                  </a:lnTo>
                  <a:lnTo>
                    <a:pt x="455" y="779"/>
                  </a:lnTo>
                  <a:lnTo>
                    <a:pt x="475" y="775"/>
                  </a:lnTo>
                  <a:lnTo>
                    <a:pt x="494" y="770"/>
                  </a:lnTo>
                  <a:lnTo>
                    <a:pt x="494" y="7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5" name="Freeform 58"/>
            <p:cNvSpPr>
              <a:spLocks/>
            </p:cNvSpPr>
            <p:nvPr userDrawn="1"/>
          </p:nvSpPr>
          <p:spPr bwMode="auto">
            <a:xfrm>
              <a:off x="3226" y="1463"/>
              <a:ext cx="176" cy="176"/>
            </a:xfrm>
            <a:custGeom>
              <a:avLst/>
              <a:gdLst>
                <a:gd name="T0" fmla="*/ 459 w 701"/>
                <a:gd name="T1" fmla="*/ 685 h 702"/>
                <a:gd name="T2" fmla="*/ 508 w 701"/>
                <a:gd name="T3" fmla="*/ 664 h 702"/>
                <a:gd name="T4" fmla="*/ 552 w 701"/>
                <a:gd name="T5" fmla="*/ 638 h 702"/>
                <a:gd name="T6" fmla="*/ 591 w 701"/>
                <a:gd name="T7" fmla="*/ 606 h 702"/>
                <a:gd name="T8" fmla="*/ 627 w 701"/>
                <a:gd name="T9" fmla="*/ 568 h 702"/>
                <a:gd name="T10" fmla="*/ 654 w 701"/>
                <a:gd name="T11" fmla="*/ 526 h 702"/>
                <a:gd name="T12" fmla="*/ 676 w 701"/>
                <a:gd name="T13" fmla="*/ 481 h 702"/>
                <a:gd name="T14" fmla="*/ 692 w 701"/>
                <a:gd name="T15" fmla="*/ 432 h 702"/>
                <a:gd name="T16" fmla="*/ 700 w 701"/>
                <a:gd name="T17" fmla="*/ 383 h 702"/>
                <a:gd name="T18" fmla="*/ 701 w 701"/>
                <a:gd name="T19" fmla="*/ 331 h 702"/>
                <a:gd name="T20" fmla="*/ 694 w 701"/>
                <a:gd name="T21" fmla="*/ 277 h 702"/>
                <a:gd name="T22" fmla="*/ 684 w 701"/>
                <a:gd name="T23" fmla="*/ 243 h 702"/>
                <a:gd name="T24" fmla="*/ 664 w 701"/>
                <a:gd name="T25" fmla="*/ 194 h 702"/>
                <a:gd name="T26" fmla="*/ 637 w 701"/>
                <a:gd name="T27" fmla="*/ 150 h 702"/>
                <a:gd name="T28" fmla="*/ 606 w 701"/>
                <a:gd name="T29" fmla="*/ 109 h 702"/>
                <a:gd name="T30" fmla="*/ 568 w 701"/>
                <a:gd name="T31" fmla="*/ 75 h 702"/>
                <a:gd name="T32" fmla="*/ 526 w 701"/>
                <a:gd name="T33" fmla="*/ 47 h 702"/>
                <a:gd name="T34" fmla="*/ 481 w 701"/>
                <a:gd name="T35" fmla="*/ 25 h 702"/>
                <a:gd name="T36" fmla="*/ 432 w 701"/>
                <a:gd name="T37" fmla="*/ 10 h 702"/>
                <a:gd name="T38" fmla="*/ 382 w 701"/>
                <a:gd name="T39" fmla="*/ 1 h 702"/>
                <a:gd name="T40" fmla="*/ 330 w 701"/>
                <a:gd name="T41" fmla="*/ 1 h 702"/>
                <a:gd name="T42" fmla="*/ 277 w 701"/>
                <a:gd name="T43" fmla="*/ 8 h 702"/>
                <a:gd name="T44" fmla="*/ 242 w 701"/>
                <a:gd name="T45" fmla="*/ 17 h 702"/>
                <a:gd name="T46" fmla="*/ 193 w 701"/>
                <a:gd name="T47" fmla="*/ 38 h 702"/>
                <a:gd name="T48" fmla="*/ 148 w 701"/>
                <a:gd name="T49" fmla="*/ 64 h 702"/>
                <a:gd name="T50" fmla="*/ 109 w 701"/>
                <a:gd name="T51" fmla="*/ 96 h 702"/>
                <a:gd name="T52" fmla="*/ 74 w 701"/>
                <a:gd name="T53" fmla="*/ 134 h 702"/>
                <a:gd name="T54" fmla="*/ 47 w 701"/>
                <a:gd name="T55" fmla="*/ 176 h 702"/>
                <a:gd name="T56" fmla="*/ 25 w 701"/>
                <a:gd name="T57" fmla="*/ 221 h 702"/>
                <a:gd name="T58" fmla="*/ 9 w 701"/>
                <a:gd name="T59" fmla="*/ 270 h 702"/>
                <a:gd name="T60" fmla="*/ 1 w 701"/>
                <a:gd name="T61" fmla="*/ 320 h 702"/>
                <a:gd name="T62" fmla="*/ 0 w 701"/>
                <a:gd name="T63" fmla="*/ 371 h 702"/>
                <a:gd name="T64" fmla="*/ 8 w 701"/>
                <a:gd name="T65" fmla="*/ 425 h 702"/>
                <a:gd name="T66" fmla="*/ 17 w 701"/>
                <a:gd name="T67" fmla="*/ 460 h 702"/>
                <a:gd name="T68" fmla="*/ 36 w 701"/>
                <a:gd name="T69" fmla="*/ 508 h 702"/>
                <a:gd name="T70" fmla="*/ 64 w 701"/>
                <a:gd name="T71" fmla="*/ 554 h 702"/>
                <a:gd name="T72" fmla="*/ 95 w 701"/>
                <a:gd name="T73" fmla="*/ 593 h 702"/>
                <a:gd name="T74" fmla="*/ 133 w 701"/>
                <a:gd name="T75" fmla="*/ 626 h 702"/>
                <a:gd name="T76" fmla="*/ 174 w 701"/>
                <a:gd name="T77" fmla="*/ 655 h 702"/>
                <a:gd name="T78" fmla="*/ 220 w 701"/>
                <a:gd name="T79" fmla="*/ 677 h 702"/>
                <a:gd name="T80" fmla="*/ 268 w 701"/>
                <a:gd name="T81" fmla="*/ 693 h 702"/>
                <a:gd name="T82" fmla="*/ 319 w 701"/>
                <a:gd name="T83" fmla="*/ 701 h 702"/>
                <a:gd name="T84" fmla="*/ 371 w 701"/>
                <a:gd name="T85" fmla="*/ 702 h 702"/>
                <a:gd name="T86" fmla="*/ 423 w 701"/>
                <a:gd name="T87" fmla="*/ 694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2">
                  <a:moveTo>
                    <a:pt x="442" y="690"/>
                  </a:moveTo>
                  <a:lnTo>
                    <a:pt x="442" y="690"/>
                  </a:lnTo>
                  <a:lnTo>
                    <a:pt x="459" y="685"/>
                  </a:lnTo>
                  <a:lnTo>
                    <a:pt x="475" y="679"/>
                  </a:lnTo>
                  <a:lnTo>
                    <a:pt x="492" y="672"/>
                  </a:lnTo>
                  <a:lnTo>
                    <a:pt x="508" y="664"/>
                  </a:lnTo>
                  <a:lnTo>
                    <a:pt x="524" y="656"/>
                  </a:lnTo>
                  <a:lnTo>
                    <a:pt x="538" y="647"/>
                  </a:lnTo>
                  <a:lnTo>
                    <a:pt x="552" y="638"/>
                  </a:lnTo>
                  <a:lnTo>
                    <a:pt x="567" y="628"/>
                  </a:lnTo>
                  <a:lnTo>
                    <a:pt x="580" y="617"/>
                  </a:lnTo>
                  <a:lnTo>
                    <a:pt x="591" y="606"/>
                  </a:lnTo>
                  <a:lnTo>
                    <a:pt x="604" y="594"/>
                  </a:lnTo>
                  <a:lnTo>
                    <a:pt x="615" y="581"/>
                  </a:lnTo>
                  <a:lnTo>
                    <a:pt x="627" y="568"/>
                  </a:lnTo>
                  <a:lnTo>
                    <a:pt x="636" y="555"/>
                  </a:lnTo>
                  <a:lnTo>
                    <a:pt x="646" y="540"/>
                  </a:lnTo>
                  <a:lnTo>
                    <a:pt x="654" y="526"/>
                  </a:lnTo>
                  <a:lnTo>
                    <a:pt x="663" y="512"/>
                  </a:lnTo>
                  <a:lnTo>
                    <a:pt x="670" y="496"/>
                  </a:lnTo>
                  <a:lnTo>
                    <a:pt x="676" y="481"/>
                  </a:lnTo>
                  <a:lnTo>
                    <a:pt x="683" y="465"/>
                  </a:lnTo>
                  <a:lnTo>
                    <a:pt x="688" y="449"/>
                  </a:lnTo>
                  <a:lnTo>
                    <a:pt x="692" y="432"/>
                  </a:lnTo>
                  <a:lnTo>
                    <a:pt x="696" y="417"/>
                  </a:lnTo>
                  <a:lnTo>
                    <a:pt x="698" y="400"/>
                  </a:lnTo>
                  <a:lnTo>
                    <a:pt x="700" y="383"/>
                  </a:lnTo>
                  <a:lnTo>
                    <a:pt x="701" y="365"/>
                  </a:lnTo>
                  <a:lnTo>
                    <a:pt x="701" y="348"/>
                  </a:lnTo>
                  <a:lnTo>
                    <a:pt x="701" y="331"/>
                  </a:lnTo>
                  <a:lnTo>
                    <a:pt x="700" y="312"/>
                  </a:lnTo>
                  <a:lnTo>
                    <a:pt x="697" y="296"/>
                  </a:lnTo>
                  <a:lnTo>
                    <a:pt x="694" y="277"/>
                  </a:lnTo>
                  <a:lnTo>
                    <a:pt x="689" y="260"/>
                  </a:lnTo>
                  <a:lnTo>
                    <a:pt x="689" y="260"/>
                  </a:lnTo>
                  <a:lnTo>
                    <a:pt x="684" y="243"/>
                  </a:lnTo>
                  <a:lnTo>
                    <a:pt x="679" y="227"/>
                  </a:lnTo>
                  <a:lnTo>
                    <a:pt x="672" y="210"/>
                  </a:lnTo>
                  <a:lnTo>
                    <a:pt x="664" y="194"/>
                  </a:lnTo>
                  <a:lnTo>
                    <a:pt x="657" y="178"/>
                  </a:lnTo>
                  <a:lnTo>
                    <a:pt x="647" y="164"/>
                  </a:lnTo>
                  <a:lnTo>
                    <a:pt x="637" y="150"/>
                  </a:lnTo>
                  <a:lnTo>
                    <a:pt x="628" y="135"/>
                  </a:lnTo>
                  <a:lnTo>
                    <a:pt x="616" y="122"/>
                  </a:lnTo>
                  <a:lnTo>
                    <a:pt x="606" y="109"/>
                  </a:lnTo>
                  <a:lnTo>
                    <a:pt x="593" y="98"/>
                  </a:lnTo>
                  <a:lnTo>
                    <a:pt x="581" y="86"/>
                  </a:lnTo>
                  <a:lnTo>
                    <a:pt x="568" y="75"/>
                  </a:lnTo>
                  <a:lnTo>
                    <a:pt x="554" y="65"/>
                  </a:lnTo>
                  <a:lnTo>
                    <a:pt x="541" y="56"/>
                  </a:lnTo>
                  <a:lnTo>
                    <a:pt x="526" y="47"/>
                  </a:lnTo>
                  <a:lnTo>
                    <a:pt x="511" y="39"/>
                  </a:lnTo>
                  <a:lnTo>
                    <a:pt x="496" y="31"/>
                  </a:lnTo>
                  <a:lnTo>
                    <a:pt x="481" y="25"/>
                  </a:lnTo>
                  <a:lnTo>
                    <a:pt x="465" y="19"/>
                  </a:lnTo>
                  <a:lnTo>
                    <a:pt x="448" y="14"/>
                  </a:lnTo>
                  <a:lnTo>
                    <a:pt x="432" y="10"/>
                  </a:lnTo>
                  <a:lnTo>
                    <a:pt x="416" y="6"/>
                  </a:lnTo>
                  <a:lnTo>
                    <a:pt x="399" y="4"/>
                  </a:lnTo>
                  <a:lnTo>
                    <a:pt x="382" y="1"/>
                  </a:lnTo>
                  <a:lnTo>
                    <a:pt x="365" y="0"/>
                  </a:lnTo>
                  <a:lnTo>
                    <a:pt x="348" y="0"/>
                  </a:lnTo>
                  <a:lnTo>
                    <a:pt x="330" y="1"/>
                  </a:lnTo>
                  <a:lnTo>
                    <a:pt x="313" y="2"/>
                  </a:lnTo>
                  <a:lnTo>
                    <a:pt x="294" y="5"/>
                  </a:lnTo>
                  <a:lnTo>
                    <a:pt x="277" y="8"/>
                  </a:lnTo>
                  <a:lnTo>
                    <a:pt x="259" y="12"/>
                  </a:lnTo>
                  <a:lnTo>
                    <a:pt x="259" y="12"/>
                  </a:lnTo>
                  <a:lnTo>
                    <a:pt x="242" y="17"/>
                  </a:lnTo>
                  <a:lnTo>
                    <a:pt x="225" y="23"/>
                  </a:lnTo>
                  <a:lnTo>
                    <a:pt x="208" y="30"/>
                  </a:lnTo>
                  <a:lnTo>
                    <a:pt x="193" y="38"/>
                  </a:lnTo>
                  <a:lnTo>
                    <a:pt x="177" y="45"/>
                  </a:lnTo>
                  <a:lnTo>
                    <a:pt x="163" y="55"/>
                  </a:lnTo>
                  <a:lnTo>
                    <a:pt x="148" y="64"/>
                  </a:lnTo>
                  <a:lnTo>
                    <a:pt x="134" y="74"/>
                  </a:lnTo>
                  <a:lnTo>
                    <a:pt x="121" y="84"/>
                  </a:lnTo>
                  <a:lnTo>
                    <a:pt x="109" y="96"/>
                  </a:lnTo>
                  <a:lnTo>
                    <a:pt x="96" y="108"/>
                  </a:lnTo>
                  <a:lnTo>
                    <a:pt x="86" y="121"/>
                  </a:lnTo>
                  <a:lnTo>
                    <a:pt x="74" y="134"/>
                  </a:lnTo>
                  <a:lnTo>
                    <a:pt x="65" y="147"/>
                  </a:lnTo>
                  <a:lnTo>
                    <a:pt x="55" y="161"/>
                  </a:lnTo>
                  <a:lnTo>
                    <a:pt x="47" y="176"/>
                  </a:lnTo>
                  <a:lnTo>
                    <a:pt x="39" y="190"/>
                  </a:lnTo>
                  <a:lnTo>
                    <a:pt x="31" y="206"/>
                  </a:lnTo>
                  <a:lnTo>
                    <a:pt x="25" y="221"/>
                  </a:lnTo>
                  <a:lnTo>
                    <a:pt x="18" y="237"/>
                  </a:lnTo>
                  <a:lnTo>
                    <a:pt x="13" y="253"/>
                  </a:lnTo>
                  <a:lnTo>
                    <a:pt x="9" y="270"/>
                  </a:lnTo>
                  <a:lnTo>
                    <a:pt x="5" y="286"/>
                  </a:lnTo>
                  <a:lnTo>
                    <a:pt x="2" y="303"/>
                  </a:lnTo>
                  <a:lnTo>
                    <a:pt x="1" y="320"/>
                  </a:lnTo>
                  <a:lnTo>
                    <a:pt x="0" y="337"/>
                  </a:lnTo>
                  <a:lnTo>
                    <a:pt x="0" y="354"/>
                  </a:lnTo>
                  <a:lnTo>
                    <a:pt x="0" y="371"/>
                  </a:lnTo>
                  <a:lnTo>
                    <a:pt x="1" y="389"/>
                  </a:lnTo>
                  <a:lnTo>
                    <a:pt x="4" y="406"/>
                  </a:lnTo>
                  <a:lnTo>
                    <a:pt x="8" y="425"/>
                  </a:lnTo>
                  <a:lnTo>
                    <a:pt x="12" y="441"/>
                  </a:lnTo>
                  <a:lnTo>
                    <a:pt x="12" y="441"/>
                  </a:lnTo>
                  <a:lnTo>
                    <a:pt x="17" y="460"/>
                  </a:lnTo>
                  <a:lnTo>
                    <a:pt x="22" y="477"/>
                  </a:lnTo>
                  <a:lnTo>
                    <a:pt x="29" y="492"/>
                  </a:lnTo>
                  <a:lnTo>
                    <a:pt x="36" y="508"/>
                  </a:lnTo>
                  <a:lnTo>
                    <a:pt x="44" y="524"/>
                  </a:lnTo>
                  <a:lnTo>
                    <a:pt x="53" y="539"/>
                  </a:lnTo>
                  <a:lnTo>
                    <a:pt x="64" y="554"/>
                  </a:lnTo>
                  <a:lnTo>
                    <a:pt x="73" y="567"/>
                  </a:lnTo>
                  <a:lnTo>
                    <a:pt x="85" y="580"/>
                  </a:lnTo>
                  <a:lnTo>
                    <a:pt x="95" y="593"/>
                  </a:lnTo>
                  <a:lnTo>
                    <a:pt x="108" y="604"/>
                  </a:lnTo>
                  <a:lnTo>
                    <a:pt x="120" y="616"/>
                  </a:lnTo>
                  <a:lnTo>
                    <a:pt x="133" y="626"/>
                  </a:lnTo>
                  <a:lnTo>
                    <a:pt x="147" y="637"/>
                  </a:lnTo>
                  <a:lnTo>
                    <a:pt x="160" y="646"/>
                  </a:lnTo>
                  <a:lnTo>
                    <a:pt x="174" y="655"/>
                  </a:lnTo>
                  <a:lnTo>
                    <a:pt x="190" y="663"/>
                  </a:lnTo>
                  <a:lnTo>
                    <a:pt x="204" y="671"/>
                  </a:lnTo>
                  <a:lnTo>
                    <a:pt x="220" y="677"/>
                  </a:lnTo>
                  <a:lnTo>
                    <a:pt x="236" y="683"/>
                  </a:lnTo>
                  <a:lnTo>
                    <a:pt x="253" y="688"/>
                  </a:lnTo>
                  <a:lnTo>
                    <a:pt x="268" y="693"/>
                  </a:lnTo>
                  <a:lnTo>
                    <a:pt x="285" y="696"/>
                  </a:lnTo>
                  <a:lnTo>
                    <a:pt x="302" y="699"/>
                  </a:lnTo>
                  <a:lnTo>
                    <a:pt x="319" y="701"/>
                  </a:lnTo>
                  <a:lnTo>
                    <a:pt x="336" y="702"/>
                  </a:lnTo>
                  <a:lnTo>
                    <a:pt x="354" y="702"/>
                  </a:lnTo>
                  <a:lnTo>
                    <a:pt x="371" y="702"/>
                  </a:lnTo>
                  <a:lnTo>
                    <a:pt x="388" y="699"/>
                  </a:lnTo>
                  <a:lnTo>
                    <a:pt x="406" y="698"/>
                  </a:lnTo>
                  <a:lnTo>
                    <a:pt x="423" y="694"/>
                  </a:lnTo>
                  <a:lnTo>
                    <a:pt x="442" y="690"/>
                  </a:lnTo>
                  <a:lnTo>
                    <a:pt x="442" y="6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6" name="Freeform 59"/>
            <p:cNvSpPr>
              <a:spLocks/>
            </p:cNvSpPr>
            <p:nvPr userDrawn="1"/>
          </p:nvSpPr>
          <p:spPr bwMode="auto">
            <a:xfrm>
              <a:off x="3302" y="1718"/>
              <a:ext cx="155" cy="155"/>
            </a:xfrm>
            <a:custGeom>
              <a:avLst/>
              <a:gdLst>
                <a:gd name="T0" fmla="*/ 391 w 620"/>
                <a:gd name="T1" fmla="*/ 609 h 620"/>
                <a:gd name="T2" fmla="*/ 421 w 620"/>
                <a:gd name="T3" fmla="*/ 600 h 620"/>
                <a:gd name="T4" fmla="*/ 450 w 620"/>
                <a:gd name="T5" fmla="*/ 587 h 620"/>
                <a:gd name="T6" fmla="*/ 502 w 620"/>
                <a:gd name="T7" fmla="*/ 555 h 620"/>
                <a:gd name="T8" fmla="*/ 545 w 620"/>
                <a:gd name="T9" fmla="*/ 514 h 620"/>
                <a:gd name="T10" fmla="*/ 580 w 620"/>
                <a:gd name="T11" fmla="*/ 465 h 620"/>
                <a:gd name="T12" fmla="*/ 605 w 620"/>
                <a:gd name="T13" fmla="*/ 411 h 620"/>
                <a:gd name="T14" fmla="*/ 618 w 620"/>
                <a:gd name="T15" fmla="*/ 353 h 620"/>
                <a:gd name="T16" fmla="*/ 620 w 620"/>
                <a:gd name="T17" fmla="*/ 291 h 620"/>
                <a:gd name="T18" fmla="*/ 617 w 620"/>
                <a:gd name="T19" fmla="*/ 260 h 620"/>
                <a:gd name="T20" fmla="*/ 610 w 620"/>
                <a:gd name="T21" fmla="*/ 230 h 620"/>
                <a:gd name="T22" fmla="*/ 606 w 620"/>
                <a:gd name="T23" fmla="*/ 215 h 620"/>
                <a:gd name="T24" fmla="*/ 594 w 620"/>
                <a:gd name="T25" fmla="*/ 185 h 620"/>
                <a:gd name="T26" fmla="*/ 574 w 620"/>
                <a:gd name="T27" fmla="*/ 144 h 620"/>
                <a:gd name="T28" fmla="*/ 536 w 620"/>
                <a:gd name="T29" fmla="*/ 96 h 620"/>
                <a:gd name="T30" fmla="*/ 491 w 620"/>
                <a:gd name="T31" fmla="*/ 57 h 620"/>
                <a:gd name="T32" fmla="*/ 439 w 620"/>
                <a:gd name="T33" fmla="*/ 27 h 620"/>
                <a:gd name="T34" fmla="*/ 383 w 620"/>
                <a:gd name="T35" fmla="*/ 7 h 620"/>
                <a:gd name="T36" fmla="*/ 323 w 620"/>
                <a:gd name="T37" fmla="*/ 0 h 620"/>
                <a:gd name="T38" fmla="*/ 276 w 620"/>
                <a:gd name="T39" fmla="*/ 1 h 620"/>
                <a:gd name="T40" fmla="*/ 245 w 620"/>
                <a:gd name="T41" fmla="*/ 6 h 620"/>
                <a:gd name="T42" fmla="*/ 230 w 620"/>
                <a:gd name="T43" fmla="*/ 10 h 620"/>
                <a:gd name="T44" fmla="*/ 200 w 620"/>
                <a:gd name="T45" fmla="*/ 20 h 620"/>
                <a:gd name="T46" fmla="*/ 171 w 620"/>
                <a:gd name="T47" fmla="*/ 32 h 620"/>
                <a:gd name="T48" fmla="*/ 120 w 620"/>
                <a:gd name="T49" fmla="*/ 65 h 620"/>
                <a:gd name="T50" fmla="*/ 76 w 620"/>
                <a:gd name="T51" fmla="*/ 106 h 620"/>
                <a:gd name="T52" fmla="*/ 42 w 620"/>
                <a:gd name="T53" fmla="*/ 155 h 620"/>
                <a:gd name="T54" fmla="*/ 17 w 620"/>
                <a:gd name="T55" fmla="*/ 209 h 620"/>
                <a:gd name="T56" fmla="*/ 3 w 620"/>
                <a:gd name="T57" fmla="*/ 267 h 620"/>
                <a:gd name="T58" fmla="*/ 0 w 620"/>
                <a:gd name="T59" fmla="*/ 328 h 620"/>
                <a:gd name="T60" fmla="*/ 4 w 620"/>
                <a:gd name="T61" fmla="*/ 359 h 620"/>
                <a:gd name="T62" fmla="*/ 11 w 620"/>
                <a:gd name="T63" fmla="*/ 391 h 620"/>
                <a:gd name="T64" fmla="*/ 14 w 620"/>
                <a:gd name="T65" fmla="*/ 406 h 620"/>
                <a:gd name="T66" fmla="*/ 26 w 620"/>
                <a:gd name="T67" fmla="*/ 435 h 620"/>
                <a:gd name="T68" fmla="*/ 48 w 620"/>
                <a:gd name="T69" fmla="*/ 476 h 620"/>
                <a:gd name="T70" fmla="*/ 85 w 620"/>
                <a:gd name="T71" fmla="*/ 523 h 620"/>
                <a:gd name="T72" fmla="*/ 130 w 620"/>
                <a:gd name="T73" fmla="*/ 562 h 620"/>
                <a:gd name="T74" fmla="*/ 181 w 620"/>
                <a:gd name="T75" fmla="*/ 592 h 620"/>
                <a:gd name="T76" fmla="*/ 239 w 620"/>
                <a:gd name="T77" fmla="*/ 612 h 620"/>
                <a:gd name="T78" fmla="*/ 299 w 620"/>
                <a:gd name="T79" fmla="*/ 620 h 620"/>
                <a:gd name="T80" fmla="*/ 344 w 620"/>
                <a:gd name="T81" fmla="*/ 619 h 620"/>
                <a:gd name="T82" fmla="*/ 375 w 620"/>
                <a:gd name="T83" fmla="*/ 613 h 620"/>
                <a:gd name="T84" fmla="*/ 391 w 620"/>
                <a:gd name="T85" fmla="*/ 60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91" y="609"/>
                  </a:moveTo>
                  <a:lnTo>
                    <a:pt x="391" y="609"/>
                  </a:lnTo>
                  <a:lnTo>
                    <a:pt x="407" y="605"/>
                  </a:lnTo>
                  <a:lnTo>
                    <a:pt x="421" y="600"/>
                  </a:lnTo>
                  <a:lnTo>
                    <a:pt x="435" y="594"/>
                  </a:lnTo>
                  <a:lnTo>
                    <a:pt x="450" y="587"/>
                  </a:lnTo>
                  <a:lnTo>
                    <a:pt x="477" y="573"/>
                  </a:lnTo>
                  <a:lnTo>
                    <a:pt x="502" y="555"/>
                  </a:lnTo>
                  <a:lnTo>
                    <a:pt x="524" y="535"/>
                  </a:lnTo>
                  <a:lnTo>
                    <a:pt x="545" y="514"/>
                  </a:lnTo>
                  <a:lnTo>
                    <a:pt x="563" y="491"/>
                  </a:lnTo>
                  <a:lnTo>
                    <a:pt x="580" y="465"/>
                  </a:lnTo>
                  <a:lnTo>
                    <a:pt x="593" y="439"/>
                  </a:lnTo>
                  <a:lnTo>
                    <a:pt x="605" y="411"/>
                  </a:lnTo>
                  <a:lnTo>
                    <a:pt x="613" y="383"/>
                  </a:lnTo>
                  <a:lnTo>
                    <a:pt x="618" y="353"/>
                  </a:lnTo>
                  <a:lnTo>
                    <a:pt x="620" y="323"/>
                  </a:lnTo>
                  <a:lnTo>
                    <a:pt x="620" y="291"/>
                  </a:lnTo>
                  <a:lnTo>
                    <a:pt x="619" y="276"/>
                  </a:lnTo>
                  <a:lnTo>
                    <a:pt x="617" y="260"/>
                  </a:lnTo>
                  <a:lnTo>
                    <a:pt x="614" y="245"/>
                  </a:lnTo>
                  <a:lnTo>
                    <a:pt x="610" y="230"/>
                  </a:lnTo>
                  <a:lnTo>
                    <a:pt x="610" y="230"/>
                  </a:lnTo>
                  <a:lnTo>
                    <a:pt x="606" y="215"/>
                  </a:lnTo>
                  <a:lnTo>
                    <a:pt x="601" y="199"/>
                  </a:lnTo>
                  <a:lnTo>
                    <a:pt x="594" y="185"/>
                  </a:lnTo>
                  <a:lnTo>
                    <a:pt x="588" y="170"/>
                  </a:lnTo>
                  <a:lnTo>
                    <a:pt x="574" y="144"/>
                  </a:lnTo>
                  <a:lnTo>
                    <a:pt x="555" y="120"/>
                  </a:lnTo>
                  <a:lnTo>
                    <a:pt x="536" y="96"/>
                  </a:lnTo>
                  <a:lnTo>
                    <a:pt x="515" y="75"/>
                  </a:lnTo>
                  <a:lnTo>
                    <a:pt x="491" y="57"/>
                  </a:lnTo>
                  <a:lnTo>
                    <a:pt x="465" y="41"/>
                  </a:lnTo>
                  <a:lnTo>
                    <a:pt x="439" y="27"/>
                  </a:lnTo>
                  <a:lnTo>
                    <a:pt x="412" y="17"/>
                  </a:lnTo>
                  <a:lnTo>
                    <a:pt x="383" y="7"/>
                  </a:lnTo>
                  <a:lnTo>
                    <a:pt x="353" y="2"/>
                  </a:lnTo>
                  <a:lnTo>
                    <a:pt x="323" y="0"/>
                  </a:lnTo>
                  <a:lnTo>
                    <a:pt x="292" y="0"/>
                  </a:lnTo>
                  <a:lnTo>
                    <a:pt x="276" y="1"/>
                  </a:lnTo>
                  <a:lnTo>
                    <a:pt x="261" y="4"/>
                  </a:lnTo>
                  <a:lnTo>
                    <a:pt x="245" y="6"/>
                  </a:lnTo>
                  <a:lnTo>
                    <a:pt x="230" y="10"/>
                  </a:lnTo>
                  <a:lnTo>
                    <a:pt x="230" y="10"/>
                  </a:lnTo>
                  <a:lnTo>
                    <a:pt x="215" y="14"/>
                  </a:lnTo>
                  <a:lnTo>
                    <a:pt x="200" y="20"/>
                  </a:lnTo>
                  <a:lnTo>
                    <a:pt x="185" y="26"/>
                  </a:lnTo>
                  <a:lnTo>
                    <a:pt x="171" y="32"/>
                  </a:lnTo>
                  <a:lnTo>
                    <a:pt x="145" y="48"/>
                  </a:lnTo>
                  <a:lnTo>
                    <a:pt x="120" y="65"/>
                  </a:lnTo>
                  <a:lnTo>
                    <a:pt x="97" y="84"/>
                  </a:lnTo>
                  <a:lnTo>
                    <a:pt x="76" y="106"/>
                  </a:lnTo>
                  <a:lnTo>
                    <a:pt x="57" y="130"/>
                  </a:lnTo>
                  <a:lnTo>
                    <a:pt x="42" y="155"/>
                  </a:lnTo>
                  <a:lnTo>
                    <a:pt x="28" y="181"/>
                  </a:lnTo>
                  <a:lnTo>
                    <a:pt x="17" y="209"/>
                  </a:lnTo>
                  <a:lnTo>
                    <a:pt x="8" y="238"/>
                  </a:lnTo>
                  <a:lnTo>
                    <a:pt x="3" y="267"/>
                  </a:lnTo>
                  <a:lnTo>
                    <a:pt x="0" y="298"/>
                  </a:lnTo>
                  <a:lnTo>
                    <a:pt x="0" y="328"/>
                  </a:lnTo>
                  <a:lnTo>
                    <a:pt x="1" y="344"/>
                  </a:lnTo>
                  <a:lnTo>
                    <a:pt x="4" y="359"/>
                  </a:lnTo>
                  <a:lnTo>
                    <a:pt x="7" y="375"/>
                  </a:lnTo>
                  <a:lnTo>
                    <a:pt x="11" y="391"/>
                  </a:lnTo>
                  <a:lnTo>
                    <a:pt x="11" y="391"/>
                  </a:lnTo>
                  <a:lnTo>
                    <a:pt x="14" y="406"/>
                  </a:lnTo>
                  <a:lnTo>
                    <a:pt x="20" y="420"/>
                  </a:lnTo>
                  <a:lnTo>
                    <a:pt x="26" y="435"/>
                  </a:lnTo>
                  <a:lnTo>
                    <a:pt x="33" y="449"/>
                  </a:lnTo>
                  <a:lnTo>
                    <a:pt x="48" y="476"/>
                  </a:lnTo>
                  <a:lnTo>
                    <a:pt x="65" y="501"/>
                  </a:lnTo>
                  <a:lnTo>
                    <a:pt x="85" y="523"/>
                  </a:lnTo>
                  <a:lnTo>
                    <a:pt x="107" y="544"/>
                  </a:lnTo>
                  <a:lnTo>
                    <a:pt x="130" y="562"/>
                  </a:lnTo>
                  <a:lnTo>
                    <a:pt x="155" y="579"/>
                  </a:lnTo>
                  <a:lnTo>
                    <a:pt x="181" y="592"/>
                  </a:lnTo>
                  <a:lnTo>
                    <a:pt x="210" y="604"/>
                  </a:lnTo>
                  <a:lnTo>
                    <a:pt x="239" y="612"/>
                  </a:lnTo>
                  <a:lnTo>
                    <a:pt x="267" y="617"/>
                  </a:lnTo>
                  <a:lnTo>
                    <a:pt x="299" y="620"/>
                  </a:lnTo>
                  <a:lnTo>
                    <a:pt x="329" y="620"/>
                  </a:lnTo>
                  <a:lnTo>
                    <a:pt x="344" y="619"/>
                  </a:lnTo>
                  <a:lnTo>
                    <a:pt x="360" y="617"/>
                  </a:lnTo>
                  <a:lnTo>
                    <a:pt x="375" y="613"/>
                  </a:lnTo>
                  <a:lnTo>
                    <a:pt x="391" y="609"/>
                  </a:lnTo>
                  <a:lnTo>
                    <a:pt x="391" y="6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7" name="Freeform 60"/>
            <p:cNvSpPr>
              <a:spLocks/>
            </p:cNvSpPr>
            <p:nvPr userDrawn="1"/>
          </p:nvSpPr>
          <p:spPr bwMode="auto">
            <a:xfrm>
              <a:off x="3378" y="1973"/>
              <a:ext cx="134" cy="134"/>
            </a:xfrm>
            <a:custGeom>
              <a:avLst/>
              <a:gdLst>
                <a:gd name="T0" fmla="*/ 531 w 540"/>
                <a:gd name="T1" fmla="*/ 200 h 540"/>
                <a:gd name="T2" fmla="*/ 513 w 540"/>
                <a:gd name="T3" fmla="*/ 149 h 540"/>
                <a:gd name="T4" fmla="*/ 484 w 540"/>
                <a:gd name="T5" fmla="*/ 105 h 540"/>
                <a:gd name="T6" fmla="*/ 447 w 540"/>
                <a:gd name="T7" fmla="*/ 66 h 540"/>
                <a:gd name="T8" fmla="*/ 406 w 540"/>
                <a:gd name="T9" fmla="*/ 36 h 540"/>
                <a:gd name="T10" fmla="*/ 359 w 540"/>
                <a:gd name="T11" fmla="*/ 15 h 540"/>
                <a:gd name="T12" fmla="*/ 308 w 540"/>
                <a:gd name="T13" fmla="*/ 3 h 540"/>
                <a:gd name="T14" fmla="*/ 255 w 540"/>
                <a:gd name="T15" fmla="*/ 0 h 540"/>
                <a:gd name="T16" fmla="*/ 201 w 540"/>
                <a:gd name="T17" fmla="*/ 10 h 540"/>
                <a:gd name="T18" fmla="*/ 174 w 540"/>
                <a:gd name="T19" fmla="*/ 17 h 540"/>
                <a:gd name="T20" fmla="*/ 127 w 540"/>
                <a:gd name="T21" fmla="*/ 42 h 540"/>
                <a:gd name="T22" fmla="*/ 85 w 540"/>
                <a:gd name="T23" fmla="*/ 73 h 540"/>
                <a:gd name="T24" fmla="*/ 51 w 540"/>
                <a:gd name="T25" fmla="*/ 114 h 540"/>
                <a:gd name="T26" fmla="*/ 25 w 540"/>
                <a:gd name="T27" fmla="*/ 158 h 540"/>
                <a:gd name="T28" fmla="*/ 8 w 540"/>
                <a:gd name="T29" fmla="*/ 208 h 540"/>
                <a:gd name="T30" fmla="*/ 0 w 540"/>
                <a:gd name="T31" fmla="*/ 260 h 540"/>
                <a:gd name="T32" fmla="*/ 4 w 540"/>
                <a:gd name="T33" fmla="*/ 313 h 540"/>
                <a:gd name="T34" fmla="*/ 10 w 540"/>
                <a:gd name="T35" fmla="*/ 341 h 540"/>
                <a:gd name="T36" fmla="*/ 29 w 540"/>
                <a:gd name="T37" fmla="*/ 391 h 540"/>
                <a:gd name="T38" fmla="*/ 58 w 540"/>
                <a:gd name="T39" fmla="*/ 436 h 540"/>
                <a:gd name="T40" fmla="*/ 93 w 540"/>
                <a:gd name="T41" fmla="*/ 473 h 540"/>
                <a:gd name="T42" fmla="*/ 136 w 540"/>
                <a:gd name="T43" fmla="*/ 503 h 540"/>
                <a:gd name="T44" fmla="*/ 183 w 540"/>
                <a:gd name="T45" fmla="*/ 526 h 540"/>
                <a:gd name="T46" fmla="*/ 234 w 540"/>
                <a:gd name="T47" fmla="*/ 537 h 540"/>
                <a:gd name="T48" fmla="*/ 287 w 540"/>
                <a:gd name="T49" fmla="*/ 540 h 540"/>
                <a:gd name="T50" fmla="*/ 341 w 540"/>
                <a:gd name="T51" fmla="*/ 531 h 540"/>
                <a:gd name="T52" fmla="*/ 367 w 540"/>
                <a:gd name="T53" fmla="*/ 523 h 540"/>
                <a:gd name="T54" fmla="*/ 415 w 540"/>
                <a:gd name="T55" fmla="*/ 498 h 540"/>
                <a:gd name="T56" fmla="*/ 457 w 540"/>
                <a:gd name="T57" fmla="*/ 466 h 540"/>
                <a:gd name="T58" fmla="*/ 490 w 540"/>
                <a:gd name="T59" fmla="*/ 427 h 540"/>
                <a:gd name="T60" fmla="*/ 517 w 540"/>
                <a:gd name="T61" fmla="*/ 382 h 540"/>
                <a:gd name="T62" fmla="*/ 533 w 540"/>
                <a:gd name="T63" fmla="*/ 333 h 540"/>
                <a:gd name="T64" fmla="*/ 540 w 540"/>
                <a:gd name="T65" fmla="*/ 281 h 540"/>
                <a:gd name="T66" fmla="*/ 537 w 540"/>
                <a:gd name="T67" fmla="*/ 227 h 540"/>
                <a:gd name="T68" fmla="*/ 531 w 540"/>
                <a:gd name="T69" fmla="*/ 20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531" y="200"/>
                  </a:moveTo>
                  <a:lnTo>
                    <a:pt x="531" y="200"/>
                  </a:lnTo>
                  <a:lnTo>
                    <a:pt x="523" y="174"/>
                  </a:lnTo>
                  <a:lnTo>
                    <a:pt x="513" y="149"/>
                  </a:lnTo>
                  <a:lnTo>
                    <a:pt x="500" y="126"/>
                  </a:lnTo>
                  <a:lnTo>
                    <a:pt x="484" y="105"/>
                  </a:lnTo>
                  <a:lnTo>
                    <a:pt x="467" y="84"/>
                  </a:lnTo>
                  <a:lnTo>
                    <a:pt x="447" y="66"/>
                  </a:lnTo>
                  <a:lnTo>
                    <a:pt x="428" y="50"/>
                  </a:lnTo>
                  <a:lnTo>
                    <a:pt x="406" y="36"/>
                  </a:lnTo>
                  <a:lnTo>
                    <a:pt x="382" y="24"/>
                  </a:lnTo>
                  <a:lnTo>
                    <a:pt x="359" y="15"/>
                  </a:lnTo>
                  <a:lnTo>
                    <a:pt x="334" y="7"/>
                  </a:lnTo>
                  <a:lnTo>
                    <a:pt x="308" y="3"/>
                  </a:lnTo>
                  <a:lnTo>
                    <a:pt x="282" y="0"/>
                  </a:lnTo>
                  <a:lnTo>
                    <a:pt x="255" y="0"/>
                  </a:lnTo>
                  <a:lnTo>
                    <a:pt x="227" y="3"/>
                  </a:lnTo>
                  <a:lnTo>
                    <a:pt x="201" y="10"/>
                  </a:lnTo>
                  <a:lnTo>
                    <a:pt x="201" y="10"/>
                  </a:lnTo>
                  <a:lnTo>
                    <a:pt x="174" y="17"/>
                  </a:lnTo>
                  <a:lnTo>
                    <a:pt x="149" y="29"/>
                  </a:lnTo>
                  <a:lnTo>
                    <a:pt x="127" y="42"/>
                  </a:lnTo>
                  <a:lnTo>
                    <a:pt x="105" y="56"/>
                  </a:lnTo>
                  <a:lnTo>
                    <a:pt x="85" y="73"/>
                  </a:lnTo>
                  <a:lnTo>
                    <a:pt x="67" y="93"/>
                  </a:lnTo>
                  <a:lnTo>
                    <a:pt x="51" y="114"/>
                  </a:lnTo>
                  <a:lnTo>
                    <a:pt x="37" y="135"/>
                  </a:lnTo>
                  <a:lnTo>
                    <a:pt x="25" y="158"/>
                  </a:lnTo>
                  <a:lnTo>
                    <a:pt x="15" y="182"/>
                  </a:lnTo>
                  <a:lnTo>
                    <a:pt x="8" y="208"/>
                  </a:lnTo>
                  <a:lnTo>
                    <a:pt x="3" y="232"/>
                  </a:lnTo>
                  <a:lnTo>
                    <a:pt x="0" y="260"/>
                  </a:lnTo>
                  <a:lnTo>
                    <a:pt x="0" y="286"/>
                  </a:lnTo>
                  <a:lnTo>
                    <a:pt x="4" y="313"/>
                  </a:lnTo>
                  <a:lnTo>
                    <a:pt x="10" y="341"/>
                  </a:lnTo>
                  <a:lnTo>
                    <a:pt x="10" y="341"/>
                  </a:lnTo>
                  <a:lnTo>
                    <a:pt x="19" y="367"/>
                  </a:lnTo>
                  <a:lnTo>
                    <a:pt x="29" y="391"/>
                  </a:lnTo>
                  <a:lnTo>
                    <a:pt x="42" y="415"/>
                  </a:lnTo>
                  <a:lnTo>
                    <a:pt x="58" y="436"/>
                  </a:lnTo>
                  <a:lnTo>
                    <a:pt x="75" y="455"/>
                  </a:lnTo>
                  <a:lnTo>
                    <a:pt x="93" y="473"/>
                  </a:lnTo>
                  <a:lnTo>
                    <a:pt x="114" y="490"/>
                  </a:lnTo>
                  <a:lnTo>
                    <a:pt x="136" y="503"/>
                  </a:lnTo>
                  <a:lnTo>
                    <a:pt x="158" y="515"/>
                  </a:lnTo>
                  <a:lnTo>
                    <a:pt x="183" y="526"/>
                  </a:lnTo>
                  <a:lnTo>
                    <a:pt x="208" y="532"/>
                  </a:lnTo>
                  <a:lnTo>
                    <a:pt x="234" y="537"/>
                  </a:lnTo>
                  <a:lnTo>
                    <a:pt x="260" y="540"/>
                  </a:lnTo>
                  <a:lnTo>
                    <a:pt x="287" y="540"/>
                  </a:lnTo>
                  <a:lnTo>
                    <a:pt x="313" y="537"/>
                  </a:lnTo>
                  <a:lnTo>
                    <a:pt x="341" y="531"/>
                  </a:lnTo>
                  <a:lnTo>
                    <a:pt x="341" y="531"/>
                  </a:lnTo>
                  <a:lnTo>
                    <a:pt x="367" y="523"/>
                  </a:lnTo>
                  <a:lnTo>
                    <a:pt x="391" y="511"/>
                  </a:lnTo>
                  <a:lnTo>
                    <a:pt x="415" y="498"/>
                  </a:lnTo>
                  <a:lnTo>
                    <a:pt x="437" y="483"/>
                  </a:lnTo>
                  <a:lnTo>
                    <a:pt x="457" y="466"/>
                  </a:lnTo>
                  <a:lnTo>
                    <a:pt x="475" y="447"/>
                  </a:lnTo>
                  <a:lnTo>
                    <a:pt x="490" y="427"/>
                  </a:lnTo>
                  <a:lnTo>
                    <a:pt x="505" y="406"/>
                  </a:lnTo>
                  <a:lnTo>
                    <a:pt x="517" y="382"/>
                  </a:lnTo>
                  <a:lnTo>
                    <a:pt x="526" y="357"/>
                  </a:lnTo>
                  <a:lnTo>
                    <a:pt x="533" y="333"/>
                  </a:lnTo>
                  <a:lnTo>
                    <a:pt x="539" y="307"/>
                  </a:lnTo>
                  <a:lnTo>
                    <a:pt x="540" y="281"/>
                  </a:lnTo>
                  <a:lnTo>
                    <a:pt x="540" y="255"/>
                  </a:lnTo>
                  <a:lnTo>
                    <a:pt x="537" y="227"/>
                  </a:lnTo>
                  <a:lnTo>
                    <a:pt x="531" y="200"/>
                  </a:lnTo>
                  <a:lnTo>
                    <a:pt x="531" y="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8" name="Freeform 61"/>
            <p:cNvSpPr>
              <a:spLocks/>
            </p:cNvSpPr>
            <p:nvPr userDrawn="1"/>
          </p:nvSpPr>
          <p:spPr bwMode="auto">
            <a:xfrm>
              <a:off x="3453" y="2227"/>
              <a:ext cx="115" cy="115"/>
            </a:xfrm>
            <a:custGeom>
              <a:avLst/>
              <a:gdLst>
                <a:gd name="T0" fmla="*/ 452 w 458"/>
                <a:gd name="T1" fmla="*/ 171 h 460"/>
                <a:gd name="T2" fmla="*/ 435 w 458"/>
                <a:gd name="T3" fmla="*/ 128 h 460"/>
                <a:gd name="T4" fmla="*/ 410 w 458"/>
                <a:gd name="T5" fmla="*/ 89 h 460"/>
                <a:gd name="T6" fmla="*/ 380 w 458"/>
                <a:gd name="T7" fmla="*/ 57 h 460"/>
                <a:gd name="T8" fmla="*/ 344 w 458"/>
                <a:gd name="T9" fmla="*/ 31 h 460"/>
                <a:gd name="T10" fmla="*/ 305 w 458"/>
                <a:gd name="T11" fmla="*/ 13 h 460"/>
                <a:gd name="T12" fmla="*/ 262 w 458"/>
                <a:gd name="T13" fmla="*/ 3 h 460"/>
                <a:gd name="T14" fmla="*/ 216 w 458"/>
                <a:gd name="T15" fmla="*/ 1 h 460"/>
                <a:gd name="T16" fmla="*/ 170 w 458"/>
                <a:gd name="T17" fmla="*/ 8 h 460"/>
                <a:gd name="T18" fmla="*/ 148 w 458"/>
                <a:gd name="T19" fmla="*/ 16 h 460"/>
                <a:gd name="T20" fmla="*/ 107 w 458"/>
                <a:gd name="T21" fmla="*/ 36 h 460"/>
                <a:gd name="T22" fmla="*/ 71 w 458"/>
                <a:gd name="T23" fmla="*/ 64 h 460"/>
                <a:gd name="T24" fmla="*/ 43 w 458"/>
                <a:gd name="T25" fmla="*/ 96 h 460"/>
                <a:gd name="T26" fmla="*/ 21 w 458"/>
                <a:gd name="T27" fmla="*/ 134 h 460"/>
                <a:gd name="T28" fmla="*/ 6 w 458"/>
                <a:gd name="T29" fmla="*/ 177 h 460"/>
                <a:gd name="T30" fmla="*/ 0 w 458"/>
                <a:gd name="T31" fmla="*/ 220 h 460"/>
                <a:gd name="T32" fmla="*/ 2 w 458"/>
                <a:gd name="T33" fmla="*/ 266 h 460"/>
                <a:gd name="T34" fmla="*/ 8 w 458"/>
                <a:gd name="T35" fmla="*/ 289 h 460"/>
                <a:gd name="T36" fmla="*/ 25 w 458"/>
                <a:gd name="T37" fmla="*/ 332 h 460"/>
                <a:gd name="T38" fmla="*/ 48 w 458"/>
                <a:gd name="T39" fmla="*/ 371 h 460"/>
                <a:gd name="T40" fmla="*/ 79 w 458"/>
                <a:gd name="T41" fmla="*/ 403 h 460"/>
                <a:gd name="T42" fmla="*/ 114 w 458"/>
                <a:gd name="T43" fmla="*/ 429 h 460"/>
                <a:gd name="T44" fmla="*/ 155 w 458"/>
                <a:gd name="T45" fmla="*/ 447 h 460"/>
                <a:gd name="T46" fmla="*/ 198 w 458"/>
                <a:gd name="T47" fmla="*/ 457 h 460"/>
                <a:gd name="T48" fmla="*/ 243 w 458"/>
                <a:gd name="T49" fmla="*/ 459 h 460"/>
                <a:gd name="T50" fmla="*/ 289 w 458"/>
                <a:gd name="T51" fmla="*/ 452 h 460"/>
                <a:gd name="T52" fmla="*/ 311 w 458"/>
                <a:gd name="T53" fmla="*/ 444 h 460"/>
                <a:gd name="T54" fmla="*/ 353 w 458"/>
                <a:gd name="T55" fmla="*/ 423 h 460"/>
                <a:gd name="T56" fmla="*/ 388 w 458"/>
                <a:gd name="T57" fmla="*/ 396 h 460"/>
                <a:gd name="T58" fmla="*/ 417 w 458"/>
                <a:gd name="T59" fmla="*/ 364 h 460"/>
                <a:gd name="T60" fmla="*/ 439 w 458"/>
                <a:gd name="T61" fmla="*/ 326 h 460"/>
                <a:gd name="T62" fmla="*/ 453 w 458"/>
                <a:gd name="T63" fmla="*/ 284 h 460"/>
                <a:gd name="T64" fmla="*/ 458 w 458"/>
                <a:gd name="T65" fmla="*/ 240 h 460"/>
                <a:gd name="T66" fmla="*/ 456 w 458"/>
                <a:gd name="T67" fmla="*/ 194 h 460"/>
                <a:gd name="T68" fmla="*/ 452 w 458"/>
                <a:gd name="T69" fmla="*/ 17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8" h="460">
                  <a:moveTo>
                    <a:pt x="452" y="171"/>
                  </a:moveTo>
                  <a:lnTo>
                    <a:pt x="452" y="171"/>
                  </a:lnTo>
                  <a:lnTo>
                    <a:pt x="444" y="149"/>
                  </a:lnTo>
                  <a:lnTo>
                    <a:pt x="435" y="128"/>
                  </a:lnTo>
                  <a:lnTo>
                    <a:pt x="423" y="107"/>
                  </a:lnTo>
                  <a:lnTo>
                    <a:pt x="410" y="89"/>
                  </a:lnTo>
                  <a:lnTo>
                    <a:pt x="396" y="72"/>
                  </a:lnTo>
                  <a:lnTo>
                    <a:pt x="380" y="57"/>
                  </a:lnTo>
                  <a:lnTo>
                    <a:pt x="363" y="43"/>
                  </a:lnTo>
                  <a:lnTo>
                    <a:pt x="344" y="31"/>
                  </a:lnTo>
                  <a:lnTo>
                    <a:pt x="324" y="21"/>
                  </a:lnTo>
                  <a:lnTo>
                    <a:pt x="305" y="13"/>
                  </a:lnTo>
                  <a:lnTo>
                    <a:pt x="283" y="7"/>
                  </a:lnTo>
                  <a:lnTo>
                    <a:pt x="262" y="3"/>
                  </a:lnTo>
                  <a:lnTo>
                    <a:pt x="238" y="0"/>
                  </a:lnTo>
                  <a:lnTo>
                    <a:pt x="216" y="1"/>
                  </a:lnTo>
                  <a:lnTo>
                    <a:pt x="193" y="4"/>
                  </a:lnTo>
                  <a:lnTo>
                    <a:pt x="170" y="8"/>
                  </a:lnTo>
                  <a:lnTo>
                    <a:pt x="170" y="8"/>
                  </a:lnTo>
                  <a:lnTo>
                    <a:pt x="148" y="16"/>
                  </a:lnTo>
                  <a:lnTo>
                    <a:pt x="126" y="25"/>
                  </a:lnTo>
                  <a:lnTo>
                    <a:pt x="107" y="36"/>
                  </a:lnTo>
                  <a:lnTo>
                    <a:pt x="88" y="50"/>
                  </a:lnTo>
                  <a:lnTo>
                    <a:pt x="71" y="64"/>
                  </a:lnTo>
                  <a:lnTo>
                    <a:pt x="56" y="79"/>
                  </a:lnTo>
                  <a:lnTo>
                    <a:pt x="43" y="96"/>
                  </a:lnTo>
                  <a:lnTo>
                    <a:pt x="31" y="115"/>
                  </a:lnTo>
                  <a:lnTo>
                    <a:pt x="21" y="134"/>
                  </a:lnTo>
                  <a:lnTo>
                    <a:pt x="13" y="155"/>
                  </a:lnTo>
                  <a:lnTo>
                    <a:pt x="6" y="177"/>
                  </a:lnTo>
                  <a:lnTo>
                    <a:pt x="2" y="198"/>
                  </a:lnTo>
                  <a:lnTo>
                    <a:pt x="0" y="220"/>
                  </a:lnTo>
                  <a:lnTo>
                    <a:pt x="1" y="244"/>
                  </a:lnTo>
                  <a:lnTo>
                    <a:pt x="2" y="266"/>
                  </a:lnTo>
                  <a:lnTo>
                    <a:pt x="8" y="289"/>
                  </a:lnTo>
                  <a:lnTo>
                    <a:pt x="8" y="289"/>
                  </a:lnTo>
                  <a:lnTo>
                    <a:pt x="15" y="311"/>
                  </a:lnTo>
                  <a:lnTo>
                    <a:pt x="25" y="332"/>
                  </a:lnTo>
                  <a:lnTo>
                    <a:pt x="35" y="353"/>
                  </a:lnTo>
                  <a:lnTo>
                    <a:pt x="48" y="371"/>
                  </a:lnTo>
                  <a:lnTo>
                    <a:pt x="64" y="388"/>
                  </a:lnTo>
                  <a:lnTo>
                    <a:pt x="79" y="403"/>
                  </a:lnTo>
                  <a:lnTo>
                    <a:pt x="96" y="417"/>
                  </a:lnTo>
                  <a:lnTo>
                    <a:pt x="114" y="429"/>
                  </a:lnTo>
                  <a:lnTo>
                    <a:pt x="134" y="439"/>
                  </a:lnTo>
                  <a:lnTo>
                    <a:pt x="155" y="447"/>
                  </a:lnTo>
                  <a:lnTo>
                    <a:pt x="176" y="453"/>
                  </a:lnTo>
                  <a:lnTo>
                    <a:pt x="198" y="457"/>
                  </a:lnTo>
                  <a:lnTo>
                    <a:pt x="220" y="460"/>
                  </a:lnTo>
                  <a:lnTo>
                    <a:pt x="243" y="459"/>
                  </a:lnTo>
                  <a:lnTo>
                    <a:pt x="266" y="456"/>
                  </a:lnTo>
                  <a:lnTo>
                    <a:pt x="289" y="452"/>
                  </a:lnTo>
                  <a:lnTo>
                    <a:pt x="289" y="452"/>
                  </a:lnTo>
                  <a:lnTo>
                    <a:pt x="311" y="444"/>
                  </a:lnTo>
                  <a:lnTo>
                    <a:pt x="332" y="435"/>
                  </a:lnTo>
                  <a:lnTo>
                    <a:pt x="353" y="423"/>
                  </a:lnTo>
                  <a:lnTo>
                    <a:pt x="371" y="412"/>
                  </a:lnTo>
                  <a:lnTo>
                    <a:pt x="388" y="396"/>
                  </a:lnTo>
                  <a:lnTo>
                    <a:pt x="402" y="380"/>
                  </a:lnTo>
                  <a:lnTo>
                    <a:pt x="417" y="364"/>
                  </a:lnTo>
                  <a:lnTo>
                    <a:pt x="429" y="345"/>
                  </a:lnTo>
                  <a:lnTo>
                    <a:pt x="439" y="326"/>
                  </a:lnTo>
                  <a:lnTo>
                    <a:pt x="447" y="305"/>
                  </a:lnTo>
                  <a:lnTo>
                    <a:pt x="453" y="284"/>
                  </a:lnTo>
                  <a:lnTo>
                    <a:pt x="457" y="262"/>
                  </a:lnTo>
                  <a:lnTo>
                    <a:pt x="458" y="240"/>
                  </a:lnTo>
                  <a:lnTo>
                    <a:pt x="458" y="216"/>
                  </a:lnTo>
                  <a:lnTo>
                    <a:pt x="456" y="194"/>
                  </a:lnTo>
                  <a:lnTo>
                    <a:pt x="452" y="171"/>
                  </a:lnTo>
                  <a:lnTo>
                    <a:pt x="452" y="1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9" name="Freeform 62"/>
            <p:cNvSpPr>
              <a:spLocks/>
            </p:cNvSpPr>
            <p:nvPr userDrawn="1"/>
          </p:nvSpPr>
          <p:spPr bwMode="auto">
            <a:xfrm>
              <a:off x="3529" y="2482"/>
              <a:ext cx="95" cy="94"/>
            </a:xfrm>
            <a:custGeom>
              <a:avLst/>
              <a:gdLst>
                <a:gd name="T0" fmla="*/ 372 w 378"/>
                <a:gd name="T1" fmla="*/ 141 h 378"/>
                <a:gd name="T2" fmla="*/ 357 w 378"/>
                <a:gd name="T3" fmla="*/ 104 h 378"/>
                <a:gd name="T4" fmla="*/ 338 w 378"/>
                <a:gd name="T5" fmla="*/ 73 h 378"/>
                <a:gd name="T6" fmla="*/ 313 w 378"/>
                <a:gd name="T7" fmla="*/ 47 h 378"/>
                <a:gd name="T8" fmla="*/ 283 w 378"/>
                <a:gd name="T9" fmla="*/ 26 h 378"/>
                <a:gd name="T10" fmla="*/ 251 w 378"/>
                <a:gd name="T11" fmla="*/ 10 h 378"/>
                <a:gd name="T12" fmla="*/ 215 w 378"/>
                <a:gd name="T13" fmla="*/ 1 h 378"/>
                <a:gd name="T14" fmla="*/ 178 w 378"/>
                <a:gd name="T15" fmla="*/ 0 h 378"/>
                <a:gd name="T16" fmla="*/ 140 w 378"/>
                <a:gd name="T17" fmla="*/ 6 h 378"/>
                <a:gd name="T18" fmla="*/ 122 w 378"/>
                <a:gd name="T19" fmla="*/ 13 h 378"/>
                <a:gd name="T20" fmla="*/ 88 w 378"/>
                <a:gd name="T21" fmla="*/ 30 h 378"/>
                <a:gd name="T22" fmla="*/ 59 w 378"/>
                <a:gd name="T23" fmla="*/ 52 h 378"/>
                <a:gd name="T24" fmla="*/ 34 w 378"/>
                <a:gd name="T25" fmla="*/ 79 h 378"/>
                <a:gd name="T26" fmla="*/ 17 w 378"/>
                <a:gd name="T27" fmla="*/ 111 h 378"/>
                <a:gd name="T28" fmla="*/ 4 w 378"/>
                <a:gd name="T29" fmla="*/ 144 h 378"/>
                <a:gd name="T30" fmla="*/ 0 w 378"/>
                <a:gd name="T31" fmla="*/ 181 h 378"/>
                <a:gd name="T32" fmla="*/ 2 w 378"/>
                <a:gd name="T33" fmla="*/ 219 h 378"/>
                <a:gd name="T34" fmla="*/ 6 w 378"/>
                <a:gd name="T35" fmla="*/ 238 h 378"/>
                <a:gd name="T36" fmla="*/ 20 w 378"/>
                <a:gd name="T37" fmla="*/ 273 h 378"/>
                <a:gd name="T38" fmla="*/ 40 w 378"/>
                <a:gd name="T39" fmla="*/ 305 h 378"/>
                <a:gd name="T40" fmla="*/ 64 w 378"/>
                <a:gd name="T41" fmla="*/ 332 h 378"/>
                <a:gd name="T42" fmla="*/ 94 w 378"/>
                <a:gd name="T43" fmla="*/ 353 h 378"/>
                <a:gd name="T44" fmla="*/ 127 w 378"/>
                <a:gd name="T45" fmla="*/ 367 h 378"/>
                <a:gd name="T46" fmla="*/ 163 w 378"/>
                <a:gd name="T47" fmla="*/ 376 h 378"/>
                <a:gd name="T48" fmla="*/ 200 w 378"/>
                <a:gd name="T49" fmla="*/ 378 h 378"/>
                <a:gd name="T50" fmla="*/ 238 w 378"/>
                <a:gd name="T51" fmla="*/ 371 h 378"/>
                <a:gd name="T52" fmla="*/ 256 w 378"/>
                <a:gd name="T53" fmla="*/ 366 h 378"/>
                <a:gd name="T54" fmla="*/ 290 w 378"/>
                <a:gd name="T55" fmla="*/ 349 h 378"/>
                <a:gd name="T56" fmla="*/ 318 w 378"/>
                <a:gd name="T57" fmla="*/ 327 h 378"/>
                <a:gd name="T58" fmla="*/ 343 w 378"/>
                <a:gd name="T59" fmla="*/ 298 h 378"/>
                <a:gd name="T60" fmla="*/ 361 w 378"/>
                <a:gd name="T61" fmla="*/ 267 h 378"/>
                <a:gd name="T62" fmla="*/ 373 w 378"/>
                <a:gd name="T63" fmla="*/ 233 h 378"/>
                <a:gd name="T64" fmla="*/ 378 w 378"/>
                <a:gd name="T65" fmla="*/ 197 h 378"/>
                <a:gd name="T66" fmla="*/ 376 w 378"/>
                <a:gd name="T67" fmla="*/ 159 h 378"/>
                <a:gd name="T68" fmla="*/ 372 w 378"/>
                <a:gd name="T69" fmla="*/ 141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41"/>
                  </a:moveTo>
                  <a:lnTo>
                    <a:pt x="372" y="141"/>
                  </a:lnTo>
                  <a:lnTo>
                    <a:pt x="365" y="122"/>
                  </a:lnTo>
                  <a:lnTo>
                    <a:pt x="357" y="104"/>
                  </a:lnTo>
                  <a:lnTo>
                    <a:pt x="348" y="88"/>
                  </a:lnTo>
                  <a:lnTo>
                    <a:pt x="338" y="73"/>
                  </a:lnTo>
                  <a:lnTo>
                    <a:pt x="326" y="58"/>
                  </a:lnTo>
                  <a:lnTo>
                    <a:pt x="313" y="47"/>
                  </a:lnTo>
                  <a:lnTo>
                    <a:pt x="299" y="35"/>
                  </a:lnTo>
                  <a:lnTo>
                    <a:pt x="283" y="26"/>
                  </a:lnTo>
                  <a:lnTo>
                    <a:pt x="268" y="17"/>
                  </a:lnTo>
                  <a:lnTo>
                    <a:pt x="251" y="10"/>
                  </a:lnTo>
                  <a:lnTo>
                    <a:pt x="232" y="5"/>
                  </a:lnTo>
                  <a:lnTo>
                    <a:pt x="215" y="1"/>
                  </a:lnTo>
                  <a:lnTo>
                    <a:pt x="196" y="0"/>
                  </a:lnTo>
                  <a:lnTo>
                    <a:pt x="178" y="0"/>
                  </a:lnTo>
                  <a:lnTo>
                    <a:pt x="159" y="2"/>
                  </a:lnTo>
                  <a:lnTo>
                    <a:pt x="140" y="6"/>
                  </a:lnTo>
                  <a:lnTo>
                    <a:pt x="140" y="6"/>
                  </a:lnTo>
                  <a:lnTo>
                    <a:pt x="122" y="13"/>
                  </a:lnTo>
                  <a:lnTo>
                    <a:pt x="105" y="19"/>
                  </a:lnTo>
                  <a:lnTo>
                    <a:pt x="88" y="30"/>
                  </a:lnTo>
                  <a:lnTo>
                    <a:pt x="72" y="40"/>
                  </a:lnTo>
                  <a:lnTo>
                    <a:pt x="59" y="52"/>
                  </a:lnTo>
                  <a:lnTo>
                    <a:pt x="46" y="65"/>
                  </a:lnTo>
                  <a:lnTo>
                    <a:pt x="34" y="79"/>
                  </a:lnTo>
                  <a:lnTo>
                    <a:pt x="25" y="95"/>
                  </a:lnTo>
                  <a:lnTo>
                    <a:pt x="17" y="111"/>
                  </a:lnTo>
                  <a:lnTo>
                    <a:pt x="10" y="128"/>
                  </a:lnTo>
                  <a:lnTo>
                    <a:pt x="4" y="144"/>
                  </a:lnTo>
                  <a:lnTo>
                    <a:pt x="2" y="163"/>
                  </a:lnTo>
                  <a:lnTo>
                    <a:pt x="0" y="181"/>
                  </a:lnTo>
                  <a:lnTo>
                    <a:pt x="0" y="200"/>
                  </a:lnTo>
                  <a:lnTo>
                    <a:pt x="2" y="219"/>
                  </a:lnTo>
                  <a:lnTo>
                    <a:pt x="6" y="238"/>
                  </a:lnTo>
                  <a:lnTo>
                    <a:pt x="6" y="238"/>
                  </a:lnTo>
                  <a:lnTo>
                    <a:pt x="12" y="257"/>
                  </a:lnTo>
                  <a:lnTo>
                    <a:pt x="20" y="273"/>
                  </a:lnTo>
                  <a:lnTo>
                    <a:pt x="29" y="290"/>
                  </a:lnTo>
                  <a:lnTo>
                    <a:pt x="40" y="305"/>
                  </a:lnTo>
                  <a:lnTo>
                    <a:pt x="51" y="319"/>
                  </a:lnTo>
                  <a:lnTo>
                    <a:pt x="64" y="332"/>
                  </a:lnTo>
                  <a:lnTo>
                    <a:pt x="79" y="342"/>
                  </a:lnTo>
                  <a:lnTo>
                    <a:pt x="94" y="353"/>
                  </a:lnTo>
                  <a:lnTo>
                    <a:pt x="110" y="361"/>
                  </a:lnTo>
                  <a:lnTo>
                    <a:pt x="127" y="367"/>
                  </a:lnTo>
                  <a:lnTo>
                    <a:pt x="145" y="372"/>
                  </a:lnTo>
                  <a:lnTo>
                    <a:pt x="163" y="376"/>
                  </a:lnTo>
                  <a:lnTo>
                    <a:pt x="182" y="378"/>
                  </a:lnTo>
                  <a:lnTo>
                    <a:pt x="200" y="378"/>
                  </a:lnTo>
                  <a:lnTo>
                    <a:pt x="219" y="375"/>
                  </a:lnTo>
                  <a:lnTo>
                    <a:pt x="238" y="371"/>
                  </a:lnTo>
                  <a:lnTo>
                    <a:pt x="238" y="371"/>
                  </a:lnTo>
                  <a:lnTo>
                    <a:pt x="256" y="366"/>
                  </a:lnTo>
                  <a:lnTo>
                    <a:pt x="274" y="358"/>
                  </a:lnTo>
                  <a:lnTo>
                    <a:pt x="290" y="349"/>
                  </a:lnTo>
                  <a:lnTo>
                    <a:pt x="305" y="339"/>
                  </a:lnTo>
                  <a:lnTo>
                    <a:pt x="318" y="327"/>
                  </a:lnTo>
                  <a:lnTo>
                    <a:pt x="331" y="313"/>
                  </a:lnTo>
                  <a:lnTo>
                    <a:pt x="343" y="298"/>
                  </a:lnTo>
                  <a:lnTo>
                    <a:pt x="352" y="284"/>
                  </a:lnTo>
                  <a:lnTo>
                    <a:pt x="361" y="267"/>
                  </a:lnTo>
                  <a:lnTo>
                    <a:pt x="368" y="250"/>
                  </a:lnTo>
                  <a:lnTo>
                    <a:pt x="373" y="233"/>
                  </a:lnTo>
                  <a:lnTo>
                    <a:pt x="376" y="215"/>
                  </a:lnTo>
                  <a:lnTo>
                    <a:pt x="378" y="197"/>
                  </a:lnTo>
                  <a:lnTo>
                    <a:pt x="377" y="178"/>
                  </a:lnTo>
                  <a:lnTo>
                    <a:pt x="376" y="159"/>
                  </a:lnTo>
                  <a:lnTo>
                    <a:pt x="372" y="141"/>
                  </a:lnTo>
                  <a:lnTo>
                    <a:pt x="37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0" name="Freeform 63"/>
            <p:cNvSpPr>
              <a:spLocks/>
            </p:cNvSpPr>
            <p:nvPr userDrawn="1"/>
          </p:nvSpPr>
          <p:spPr bwMode="auto">
            <a:xfrm>
              <a:off x="3605" y="2736"/>
              <a:ext cx="74" cy="75"/>
            </a:xfrm>
            <a:custGeom>
              <a:avLst/>
              <a:gdLst>
                <a:gd name="T0" fmla="*/ 109 w 297"/>
                <a:gd name="T1" fmla="*/ 5 h 297"/>
                <a:gd name="T2" fmla="*/ 82 w 297"/>
                <a:gd name="T3" fmla="*/ 15 h 297"/>
                <a:gd name="T4" fmla="*/ 57 w 297"/>
                <a:gd name="T5" fmla="*/ 31 h 297"/>
                <a:gd name="T6" fmla="*/ 36 w 297"/>
                <a:gd name="T7" fmla="*/ 50 h 297"/>
                <a:gd name="T8" fmla="*/ 19 w 297"/>
                <a:gd name="T9" fmla="*/ 74 h 297"/>
                <a:gd name="T10" fmla="*/ 8 w 297"/>
                <a:gd name="T11" fmla="*/ 100 h 297"/>
                <a:gd name="T12" fmla="*/ 1 w 297"/>
                <a:gd name="T13" fmla="*/ 127 h 297"/>
                <a:gd name="T14" fmla="*/ 0 w 297"/>
                <a:gd name="T15" fmla="*/ 157 h 297"/>
                <a:gd name="T16" fmla="*/ 5 w 297"/>
                <a:gd name="T17" fmla="*/ 186 h 297"/>
                <a:gd name="T18" fmla="*/ 9 w 297"/>
                <a:gd name="T19" fmla="*/ 200 h 297"/>
                <a:gd name="T20" fmla="*/ 22 w 297"/>
                <a:gd name="T21" fmla="*/ 228 h 297"/>
                <a:gd name="T22" fmla="*/ 40 w 297"/>
                <a:gd name="T23" fmla="*/ 250 h 297"/>
                <a:gd name="T24" fmla="*/ 62 w 297"/>
                <a:gd name="T25" fmla="*/ 269 h 297"/>
                <a:gd name="T26" fmla="*/ 86 w 297"/>
                <a:gd name="T27" fmla="*/ 284 h 297"/>
                <a:gd name="T28" fmla="*/ 113 w 297"/>
                <a:gd name="T29" fmla="*/ 293 h 297"/>
                <a:gd name="T30" fmla="*/ 142 w 297"/>
                <a:gd name="T31" fmla="*/ 297 h 297"/>
                <a:gd name="T32" fmla="*/ 172 w 297"/>
                <a:gd name="T33" fmla="*/ 294 h 297"/>
                <a:gd name="T34" fmla="*/ 186 w 297"/>
                <a:gd name="T35" fmla="*/ 292 h 297"/>
                <a:gd name="T36" fmla="*/ 215 w 297"/>
                <a:gd name="T37" fmla="*/ 281 h 297"/>
                <a:gd name="T38" fmla="*/ 240 w 297"/>
                <a:gd name="T39" fmla="*/ 265 h 297"/>
                <a:gd name="T40" fmla="*/ 260 w 297"/>
                <a:gd name="T41" fmla="*/ 246 h 297"/>
                <a:gd name="T42" fmla="*/ 276 w 297"/>
                <a:gd name="T43" fmla="*/ 222 h 297"/>
                <a:gd name="T44" fmla="*/ 288 w 297"/>
                <a:gd name="T45" fmla="*/ 196 h 297"/>
                <a:gd name="T46" fmla="*/ 296 w 297"/>
                <a:gd name="T47" fmla="*/ 169 h 297"/>
                <a:gd name="T48" fmla="*/ 297 w 297"/>
                <a:gd name="T49" fmla="*/ 139 h 297"/>
                <a:gd name="T50" fmla="*/ 292 w 297"/>
                <a:gd name="T51" fmla="*/ 109 h 297"/>
                <a:gd name="T52" fmla="*/ 286 w 297"/>
                <a:gd name="T53" fmla="*/ 95 h 297"/>
                <a:gd name="T54" fmla="*/ 273 w 297"/>
                <a:gd name="T55" fmla="*/ 69 h 297"/>
                <a:gd name="T56" fmla="*/ 255 w 297"/>
                <a:gd name="T57" fmla="*/ 45 h 297"/>
                <a:gd name="T58" fmla="*/ 234 w 297"/>
                <a:gd name="T59" fmla="*/ 27 h 297"/>
                <a:gd name="T60" fmla="*/ 210 w 297"/>
                <a:gd name="T61" fmla="*/ 13 h 297"/>
                <a:gd name="T62" fmla="*/ 182 w 297"/>
                <a:gd name="T63" fmla="*/ 4 h 297"/>
                <a:gd name="T64" fmla="*/ 153 w 297"/>
                <a:gd name="T65" fmla="*/ 0 h 297"/>
                <a:gd name="T66" fmla="*/ 125 w 297"/>
                <a:gd name="T67" fmla="*/ 1 h 297"/>
                <a:gd name="T68" fmla="*/ 109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09" y="5"/>
                  </a:moveTo>
                  <a:lnTo>
                    <a:pt x="109" y="5"/>
                  </a:lnTo>
                  <a:lnTo>
                    <a:pt x="95" y="9"/>
                  </a:lnTo>
                  <a:lnTo>
                    <a:pt x="82" y="15"/>
                  </a:lnTo>
                  <a:lnTo>
                    <a:pt x="69" y="22"/>
                  </a:lnTo>
                  <a:lnTo>
                    <a:pt x="57" y="31"/>
                  </a:lnTo>
                  <a:lnTo>
                    <a:pt x="45" y="40"/>
                  </a:lnTo>
                  <a:lnTo>
                    <a:pt x="36" y="50"/>
                  </a:lnTo>
                  <a:lnTo>
                    <a:pt x="27" y="62"/>
                  </a:lnTo>
                  <a:lnTo>
                    <a:pt x="19" y="74"/>
                  </a:lnTo>
                  <a:lnTo>
                    <a:pt x="13" y="87"/>
                  </a:lnTo>
                  <a:lnTo>
                    <a:pt x="8" y="100"/>
                  </a:lnTo>
                  <a:lnTo>
                    <a:pt x="4" y="113"/>
                  </a:lnTo>
                  <a:lnTo>
                    <a:pt x="1" y="127"/>
                  </a:lnTo>
                  <a:lnTo>
                    <a:pt x="0" y="142"/>
                  </a:lnTo>
                  <a:lnTo>
                    <a:pt x="0" y="157"/>
                  </a:lnTo>
                  <a:lnTo>
                    <a:pt x="1" y="172"/>
                  </a:lnTo>
                  <a:lnTo>
                    <a:pt x="5" y="186"/>
                  </a:lnTo>
                  <a:lnTo>
                    <a:pt x="5" y="186"/>
                  </a:lnTo>
                  <a:lnTo>
                    <a:pt x="9" y="200"/>
                  </a:lnTo>
                  <a:lnTo>
                    <a:pt x="15" y="215"/>
                  </a:lnTo>
                  <a:lnTo>
                    <a:pt x="22" y="228"/>
                  </a:lnTo>
                  <a:lnTo>
                    <a:pt x="31" y="239"/>
                  </a:lnTo>
                  <a:lnTo>
                    <a:pt x="40" y="250"/>
                  </a:lnTo>
                  <a:lnTo>
                    <a:pt x="51" y="260"/>
                  </a:lnTo>
                  <a:lnTo>
                    <a:pt x="62" y="269"/>
                  </a:lnTo>
                  <a:lnTo>
                    <a:pt x="74" y="277"/>
                  </a:lnTo>
                  <a:lnTo>
                    <a:pt x="86" y="284"/>
                  </a:lnTo>
                  <a:lnTo>
                    <a:pt x="100" y="289"/>
                  </a:lnTo>
                  <a:lnTo>
                    <a:pt x="113" y="293"/>
                  </a:lnTo>
                  <a:lnTo>
                    <a:pt x="127" y="295"/>
                  </a:lnTo>
                  <a:lnTo>
                    <a:pt x="142" y="297"/>
                  </a:lnTo>
                  <a:lnTo>
                    <a:pt x="156" y="297"/>
                  </a:lnTo>
                  <a:lnTo>
                    <a:pt x="172" y="294"/>
                  </a:lnTo>
                  <a:lnTo>
                    <a:pt x="186" y="292"/>
                  </a:lnTo>
                  <a:lnTo>
                    <a:pt x="186" y="292"/>
                  </a:lnTo>
                  <a:lnTo>
                    <a:pt x="200" y="286"/>
                  </a:lnTo>
                  <a:lnTo>
                    <a:pt x="215" y="281"/>
                  </a:lnTo>
                  <a:lnTo>
                    <a:pt x="228" y="273"/>
                  </a:lnTo>
                  <a:lnTo>
                    <a:pt x="240" y="265"/>
                  </a:lnTo>
                  <a:lnTo>
                    <a:pt x="250" y="256"/>
                  </a:lnTo>
                  <a:lnTo>
                    <a:pt x="260" y="246"/>
                  </a:lnTo>
                  <a:lnTo>
                    <a:pt x="269" y="234"/>
                  </a:lnTo>
                  <a:lnTo>
                    <a:pt x="276" y="222"/>
                  </a:lnTo>
                  <a:lnTo>
                    <a:pt x="283" y="209"/>
                  </a:lnTo>
                  <a:lnTo>
                    <a:pt x="288" y="196"/>
                  </a:lnTo>
                  <a:lnTo>
                    <a:pt x="293" y="182"/>
                  </a:lnTo>
                  <a:lnTo>
                    <a:pt x="296" y="169"/>
                  </a:lnTo>
                  <a:lnTo>
                    <a:pt x="297" y="153"/>
                  </a:lnTo>
                  <a:lnTo>
                    <a:pt x="297" y="139"/>
                  </a:lnTo>
                  <a:lnTo>
                    <a:pt x="294" y="125"/>
                  </a:lnTo>
                  <a:lnTo>
                    <a:pt x="292" y="109"/>
                  </a:lnTo>
                  <a:lnTo>
                    <a:pt x="292" y="109"/>
                  </a:lnTo>
                  <a:lnTo>
                    <a:pt x="286" y="95"/>
                  </a:lnTo>
                  <a:lnTo>
                    <a:pt x="281" y="82"/>
                  </a:lnTo>
                  <a:lnTo>
                    <a:pt x="273" y="69"/>
                  </a:lnTo>
                  <a:lnTo>
                    <a:pt x="266" y="57"/>
                  </a:lnTo>
                  <a:lnTo>
                    <a:pt x="255" y="45"/>
                  </a:lnTo>
                  <a:lnTo>
                    <a:pt x="246" y="36"/>
                  </a:lnTo>
                  <a:lnTo>
                    <a:pt x="234" y="27"/>
                  </a:lnTo>
                  <a:lnTo>
                    <a:pt x="223" y="19"/>
                  </a:lnTo>
                  <a:lnTo>
                    <a:pt x="210" y="13"/>
                  </a:lnTo>
                  <a:lnTo>
                    <a:pt x="196" y="7"/>
                  </a:lnTo>
                  <a:lnTo>
                    <a:pt x="182" y="4"/>
                  </a:lnTo>
                  <a:lnTo>
                    <a:pt x="168" y="1"/>
                  </a:lnTo>
                  <a:lnTo>
                    <a:pt x="153" y="0"/>
                  </a:lnTo>
                  <a:lnTo>
                    <a:pt x="139" y="0"/>
                  </a:lnTo>
                  <a:lnTo>
                    <a:pt x="125" y="1"/>
                  </a:lnTo>
                  <a:lnTo>
                    <a:pt x="109" y="5"/>
                  </a:lnTo>
                  <a:lnTo>
                    <a:pt x="10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1" name="Freeform 64"/>
            <p:cNvSpPr>
              <a:spLocks/>
            </p:cNvSpPr>
            <p:nvPr userDrawn="1"/>
          </p:nvSpPr>
          <p:spPr bwMode="auto">
            <a:xfrm>
              <a:off x="3221" y="608"/>
              <a:ext cx="236" cy="236"/>
            </a:xfrm>
            <a:custGeom>
              <a:avLst/>
              <a:gdLst>
                <a:gd name="T0" fmla="*/ 217 w 946"/>
                <a:gd name="T1" fmla="*/ 75 h 944"/>
                <a:gd name="T2" fmla="*/ 159 w 946"/>
                <a:gd name="T3" fmla="*/ 118 h 944"/>
                <a:gd name="T4" fmla="*/ 111 w 946"/>
                <a:gd name="T5" fmla="*/ 169 h 944"/>
                <a:gd name="T6" fmla="*/ 71 w 946"/>
                <a:gd name="T7" fmla="*/ 224 h 944"/>
                <a:gd name="T8" fmla="*/ 39 w 946"/>
                <a:gd name="T9" fmla="*/ 285 h 944"/>
                <a:gd name="T10" fmla="*/ 17 w 946"/>
                <a:gd name="T11" fmla="*/ 349 h 944"/>
                <a:gd name="T12" fmla="*/ 4 w 946"/>
                <a:gd name="T13" fmla="*/ 416 h 944"/>
                <a:gd name="T14" fmla="*/ 0 w 946"/>
                <a:gd name="T15" fmla="*/ 484 h 944"/>
                <a:gd name="T16" fmla="*/ 8 w 946"/>
                <a:gd name="T17" fmla="*/ 553 h 944"/>
                <a:gd name="T18" fmla="*/ 25 w 946"/>
                <a:gd name="T19" fmla="*/ 621 h 944"/>
                <a:gd name="T20" fmla="*/ 53 w 946"/>
                <a:gd name="T21" fmla="*/ 686 h 944"/>
                <a:gd name="T22" fmla="*/ 77 w 946"/>
                <a:gd name="T23" fmla="*/ 728 h 944"/>
                <a:gd name="T24" fmla="*/ 120 w 946"/>
                <a:gd name="T25" fmla="*/ 785 h 944"/>
                <a:gd name="T26" fmla="*/ 170 w 946"/>
                <a:gd name="T27" fmla="*/ 833 h 944"/>
                <a:gd name="T28" fmla="*/ 226 w 946"/>
                <a:gd name="T29" fmla="*/ 874 h 944"/>
                <a:gd name="T30" fmla="*/ 287 w 946"/>
                <a:gd name="T31" fmla="*/ 905 h 944"/>
                <a:gd name="T32" fmla="*/ 351 w 946"/>
                <a:gd name="T33" fmla="*/ 927 h 944"/>
                <a:gd name="T34" fmla="*/ 417 w 946"/>
                <a:gd name="T35" fmla="*/ 940 h 944"/>
                <a:gd name="T36" fmla="*/ 486 w 946"/>
                <a:gd name="T37" fmla="*/ 944 h 944"/>
                <a:gd name="T38" fmla="*/ 554 w 946"/>
                <a:gd name="T39" fmla="*/ 938 h 944"/>
                <a:gd name="T40" fmla="*/ 622 w 946"/>
                <a:gd name="T41" fmla="*/ 919 h 944"/>
                <a:gd name="T42" fmla="*/ 688 w 946"/>
                <a:gd name="T43" fmla="*/ 892 h 944"/>
                <a:gd name="T44" fmla="*/ 730 w 946"/>
                <a:gd name="T45" fmla="*/ 869 h 944"/>
                <a:gd name="T46" fmla="*/ 787 w 946"/>
                <a:gd name="T47" fmla="*/ 824 h 944"/>
                <a:gd name="T48" fmla="*/ 836 w 946"/>
                <a:gd name="T49" fmla="*/ 775 h 944"/>
                <a:gd name="T50" fmla="*/ 876 w 946"/>
                <a:gd name="T51" fmla="*/ 719 h 944"/>
                <a:gd name="T52" fmla="*/ 907 w 946"/>
                <a:gd name="T53" fmla="*/ 657 h 944"/>
                <a:gd name="T54" fmla="*/ 929 w 946"/>
                <a:gd name="T55" fmla="*/ 594 h 944"/>
                <a:gd name="T56" fmla="*/ 943 w 946"/>
                <a:gd name="T57" fmla="*/ 527 h 944"/>
                <a:gd name="T58" fmla="*/ 946 w 946"/>
                <a:gd name="T59" fmla="*/ 458 h 944"/>
                <a:gd name="T60" fmla="*/ 939 w 946"/>
                <a:gd name="T61" fmla="*/ 390 h 944"/>
                <a:gd name="T62" fmla="*/ 922 w 946"/>
                <a:gd name="T63" fmla="*/ 323 h 944"/>
                <a:gd name="T64" fmla="*/ 894 w 946"/>
                <a:gd name="T65" fmla="*/ 256 h 944"/>
                <a:gd name="T66" fmla="*/ 870 w 946"/>
                <a:gd name="T67" fmla="*/ 214 h 944"/>
                <a:gd name="T68" fmla="*/ 827 w 946"/>
                <a:gd name="T69" fmla="*/ 157 h 944"/>
                <a:gd name="T70" fmla="*/ 777 w 946"/>
                <a:gd name="T71" fmla="*/ 109 h 944"/>
                <a:gd name="T72" fmla="*/ 721 w 946"/>
                <a:gd name="T73" fmla="*/ 69 h 944"/>
                <a:gd name="T74" fmla="*/ 660 w 946"/>
                <a:gd name="T75" fmla="*/ 37 h 944"/>
                <a:gd name="T76" fmla="*/ 596 w 946"/>
                <a:gd name="T77" fmla="*/ 15 h 944"/>
                <a:gd name="T78" fmla="*/ 529 w 946"/>
                <a:gd name="T79" fmla="*/ 2 h 944"/>
                <a:gd name="T80" fmla="*/ 460 w 946"/>
                <a:gd name="T81" fmla="*/ 0 h 944"/>
                <a:gd name="T82" fmla="*/ 393 w 946"/>
                <a:gd name="T83" fmla="*/ 6 h 944"/>
                <a:gd name="T84" fmla="*/ 325 w 946"/>
                <a:gd name="T85" fmla="*/ 23 h 944"/>
                <a:gd name="T86" fmla="*/ 258 w 946"/>
                <a:gd name="T87" fmla="*/ 5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238" y="62"/>
                  </a:moveTo>
                  <a:lnTo>
                    <a:pt x="238" y="62"/>
                  </a:lnTo>
                  <a:lnTo>
                    <a:pt x="217" y="75"/>
                  </a:lnTo>
                  <a:lnTo>
                    <a:pt x="197" y="88"/>
                  </a:lnTo>
                  <a:lnTo>
                    <a:pt x="178" y="102"/>
                  </a:lnTo>
                  <a:lnTo>
                    <a:pt x="159" y="118"/>
                  </a:lnTo>
                  <a:lnTo>
                    <a:pt x="142" y="134"/>
                  </a:lnTo>
                  <a:lnTo>
                    <a:pt x="125" y="151"/>
                  </a:lnTo>
                  <a:lnTo>
                    <a:pt x="111" y="169"/>
                  </a:lnTo>
                  <a:lnTo>
                    <a:pt x="97" y="186"/>
                  </a:lnTo>
                  <a:lnTo>
                    <a:pt x="82" y="205"/>
                  </a:lnTo>
                  <a:lnTo>
                    <a:pt x="71" y="224"/>
                  </a:lnTo>
                  <a:lnTo>
                    <a:pt x="59" y="244"/>
                  </a:lnTo>
                  <a:lnTo>
                    <a:pt x="49" y="264"/>
                  </a:lnTo>
                  <a:lnTo>
                    <a:pt x="39" y="285"/>
                  </a:lnTo>
                  <a:lnTo>
                    <a:pt x="30" y="306"/>
                  </a:lnTo>
                  <a:lnTo>
                    <a:pt x="24" y="328"/>
                  </a:lnTo>
                  <a:lnTo>
                    <a:pt x="17" y="349"/>
                  </a:lnTo>
                  <a:lnTo>
                    <a:pt x="12" y="371"/>
                  </a:lnTo>
                  <a:lnTo>
                    <a:pt x="7" y="393"/>
                  </a:lnTo>
                  <a:lnTo>
                    <a:pt x="4" y="416"/>
                  </a:lnTo>
                  <a:lnTo>
                    <a:pt x="2" y="439"/>
                  </a:lnTo>
                  <a:lnTo>
                    <a:pt x="0" y="461"/>
                  </a:lnTo>
                  <a:lnTo>
                    <a:pt x="0" y="484"/>
                  </a:lnTo>
                  <a:lnTo>
                    <a:pt x="2" y="506"/>
                  </a:lnTo>
                  <a:lnTo>
                    <a:pt x="4" y="530"/>
                  </a:lnTo>
                  <a:lnTo>
                    <a:pt x="8" y="553"/>
                  </a:lnTo>
                  <a:lnTo>
                    <a:pt x="12" y="575"/>
                  </a:lnTo>
                  <a:lnTo>
                    <a:pt x="19" y="598"/>
                  </a:lnTo>
                  <a:lnTo>
                    <a:pt x="25" y="621"/>
                  </a:lnTo>
                  <a:lnTo>
                    <a:pt x="33" y="643"/>
                  </a:lnTo>
                  <a:lnTo>
                    <a:pt x="42" y="664"/>
                  </a:lnTo>
                  <a:lnTo>
                    <a:pt x="53" y="686"/>
                  </a:lnTo>
                  <a:lnTo>
                    <a:pt x="64" y="707"/>
                  </a:lnTo>
                  <a:lnTo>
                    <a:pt x="64" y="707"/>
                  </a:lnTo>
                  <a:lnTo>
                    <a:pt x="77" y="728"/>
                  </a:lnTo>
                  <a:lnTo>
                    <a:pt x="90" y="749"/>
                  </a:lnTo>
                  <a:lnTo>
                    <a:pt x="105" y="767"/>
                  </a:lnTo>
                  <a:lnTo>
                    <a:pt x="120" y="785"/>
                  </a:lnTo>
                  <a:lnTo>
                    <a:pt x="136" y="802"/>
                  </a:lnTo>
                  <a:lnTo>
                    <a:pt x="153" y="819"/>
                  </a:lnTo>
                  <a:lnTo>
                    <a:pt x="170" y="833"/>
                  </a:lnTo>
                  <a:lnTo>
                    <a:pt x="188" y="848"/>
                  </a:lnTo>
                  <a:lnTo>
                    <a:pt x="208" y="862"/>
                  </a:lnTo>
                  <a:lnTo>
                    <a:pt x="226" y="874"/>
                  </a:lnTo>
                  <a:lnTo>
                    <a:pt x="245" y="885"/>
                  </a:lnTo>
                  <a:lnTo>
                    <a:pt x="266" y="896"/>
                  </a:lnTo>
                  <a:lnTo>
                    <a:pt x="287" y="905"/>
                  </a:lnTo>
                  <a:lnTo>
                    <a:pt x="308" y="914"/>
                  </a:lnTo>
                  <a:lnTo>
                    <a:pt x="329" y="922"/>
                  </a:lnTo>
                  <a:lnTo>
                    <a:pt x="351" y="927"/>
                  </a:lnTo>
                  <a:lnTo>
                    <a:pt x="373" y="934"/>
                  </a:lnTo>
                  <a:lnTo>
                    <a:pt x="395" y="938"/>
                  </a:lnTo>
                  <a:lnTo>
                    <a:pt x="417" y="940"/>
                  </a:lnTo>
                  <a:lnTo>
                    <a:pt x="441" y="943"/>
                  </a:lnTo>
                  <a:lnTo>
                    <a:pt x="463" y="944"/>
                  </a:lnTo>
                  <a:lnTo>
                    <a:pt x="486" y="944"/>
                  </a:lnTo>
                  <a:lnTo>
                    <a:pt x="509" y="943"/>
                  </a:lnTo>
                  <a:lnTo>
                    <a:pt x="532" y="940"/>
                  </a:lnTo>
                  <a:lnTo>
                    <a:pt x="554" y="938"/>
                  </a:lnTo>
                  <a:lnTo>
                    <a:pt x="578" y="932"/>
                  </a:lnTo>
                  <a:lnTo>
                    <a:pt x="600" y="927"/>
                  </a:lnTo>
                  <a:lnTo>
                    <a:pt x="622" y="919"/>
                  </a:lnTo>
                  <a:lnTo>
                    <a:pt x="644" y="912"/>
                  </a:lnTo>
                  <a:lnTo>
                    <a:pt x="666" y="902"/>
                  </a:lnTo>
                  <a:lnTo>
                    <a:pt x="688" y="892"/>
                  </a:lnTo>
                  <a:lnTo>
                    <a:pt x="709" y="880"/>
                  </a:lnTo>
                  <a:lnTo>
                    <a:pt x="709" y="880"/>
                  </a:lnTo>
                  <a:lnTo>
                    <a:pt x="730" y="869"/>
                  </a:lnTo>
                  <a:lnTo>
                    <a:pt x="751" y="854"/>
                  </a:lnTo>
                  <a:lnTo>
                    <a:pt x="769" y="840"/>
                  </a:lnTo>
                  <a:lnTo>
                    <a:pt x="787" y="824"/>
                  </a:lnTo>
                  <a:lnTo>
                    <a:pt x="804" y="809"/>
                  </a:lnTo>
                  <a:lnTo>
                    <a:pt x="821" y="792"/>
                  </a:lnTo>
                  <a:lnTo>
                    <a:pt x="836" y="775"/>
                  </a:lnTo>
                  <a:lnTo>
                    <a:pt x="850" y="756"/>
                  </a:lnTo>
                  <a:lnTo>
                    <a:pt x="864" y="738"/>
                  </a:lnTo>
                  <a:lnTo>
                    <a:pt x="876" y="719"/>
                  </a:lnTo>
                  <a:lnTo>
                    <a:pt x="888" y="699"/>
                  </a:lnTo>
                  <a:lnTo>
                    <a:pt x="898" y="678"/>
                  </a:lnTo>
                  <a:lnTo>
                    <a:pt x="907" y="657"/>
                  </a:lnTo>
                  <a:lnTo>
                    <a:pt x="916" y="637"/>
                  </a:lnTo>
                  <a:lnTo>
                    <a:pt x="923" y="616"/>
                  </a:lnTo>
                  <a:lnTo>
                    <a:pt x="929" y="594"/>
                  </a:lnTo>
                  <a:lnTo>
                    <a:pt x="935" y="571"/>
                  </a:lnTo>
                  <a:lnTo>
                    <a:pt x="940" y="549"/>
                  </a:lnTo>
                  <a:lnTo>
                    <a:pt x="943" y="527"/>
                  </a:lnTo>
                  <a:lnTo>
                    <a:pt x="945" y="504"/>
                  </a:lnTo>
                  <a:lnTo>
                    <a:pt x="946" y="482"/>
                  </a:lnTo>
                  <a:lnTo>
                    <a:pt x="946" y="458"/>
                  </a:lnTo>
                  <a:lnTo>
                    <a:pt x="945" y="436"/>
                  </a:lnTo>
                  <a:lnTo>
                    <a:pt x="943" y="413"/>
                  </a:lnTo>
                  <a:lnTo>
                    <a:pt x="939" y="390"/>
                  </a:lnTo>
                  <a:lnTo>
                    <a:pt x="935" y="367"/>
                  </a:lnTo>
                  <a:lnTo>
                    <a:pt x="929" y="345"/>
                  </a:lnTo>
                  <a:lnTo>
                    <a:pt x="922" y="323"/>
                  </a:lnTo>
                  <a:lnTo>
                    <a:pt x="914" y="300"/>
                  </a:lnTo>
                  <a:lnTo>
                    <a:pt x="905" y="278"/>
                  </a:lnTo>
                  <a:lnTo>
                    <a:pt x="894" y="256"/>
                  </a:lnTo>
                  <a:lnTo>
                    <a:pt x="883" y="235"/>
                  </a:lnTo>
                  <a:lnTo>
                    <a:pt x="883" y="235"/>
                  </a:lnTo>
                  <a:lnTo>
                    <a:pt x="870" y="214"/>
                  </a:lnTo>
                  <a:lnTo>
                    <a:pt x="857" y="195"/>
                  </a:lnTo>
                  <a:lnTo>
                    <a:pt x="842" y="175"/>
                  </a:lnTo>
                  <a:lnTo>
                    <a:pt x="827" y="157"/>
                  </a:lnTo>
                  <a:lnTo>
                    <a:pt x="811" y="140"/>
                  </a:lnTo>
                  <a:lnTo>
                    <a:pt x="794" y="125"/>
                  </a:lnTo>
                  <a:lnTo>
                    <a:pt x="777" y="109"/>
                  </a:lnTo>
                  <a:lnTo>
                    <a:pt x="759" y="95"/>
                  </a:lnTo>
                  <a:lnTo>
                    <a:pt x="741" y="82"/>
                  </a:lnTo>
                  <a:lnTo>
                    <a:pt x="721" y="69"/>
                  </a:lnTo>
                  <a:lnTo>
                    <a:pt x="701" y="57"/>
                  </a:lnTo>
                  <a:lnTo>
                    <a:pt x="681" y="46"/>
                  </a:lnTo>
                  <a:lnTo>
                    <a:pt x="660" y="37"/>
                  </a:lnTo>
                  <a:lnTo>
                    <a:pt x="639" y="28"/>
                  </a:lnTo>
                  <a:lnTo>
                    <a:pt x="618" y="22"/>
                  </a:lnTo>
                  <a:lnTo>
                    <a:pt x="596" y="15"/>
                  </a:lnTo>
                  <a:lnTo>
                    <a:pt x="574" y="10"/>
                  </a:lnTo>
                  <a:lnTo>
                    <a:pt x="552" y="5"/>
                  </a:lnTo>
                  <a:lnTo>
                    <a:pt x="529" y="2"/>
                  </a:lnTo>
                  <a:lnTo>
                    <a:pt x="506" y="0"/>
                  </a:lnTo>
                  <a:lnTo>
                    <a:pt x="484" y="0"/>
                  </a:lnTo>
                  <a:lnTo>
                    <a:pt x="460" y="0"/>
                  </a:lnTo>
                  <a:lnTo>
                    <a:pt x="438" y="0"/>
                  </a:lnTo>
                  <a:lnTo>
                    <a:pt x="415" y="2"/>
                  </a:lnTo>
                  <a:lnTo>
                    <a:pt x="393" y="6"/>
                  </a:lnTo>
                  <a:lnTo>
                    <a:pt x="369" y="10"/>
                  </a:lnTo>
                  <a:lnTo>
                    <a:pt x="347" y="16"/>
                  </a:lnTo>
                  <a:lnTo>
                    <a:pt x="325" y="23"/>
                  </a:lnTo>
                  <a:lnTo>
                    <a:pt x="303" y="31"/>
                  </a:lnTo>
                  <a:lnTo>
                    <a:pt x="281" y="40"/>
                  </a:lnTo>
                  <a:lnTo>
                    <a:pt x="258" y="50"/>
                  </a:lnTo>
                  <a:lnTo>
                    <a:pt x="238" y="62"/>
                  </a:lnTo>
                  <a:lnTo>
                    <a:pt x="23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2" name="Freeform 65"/>
            <p:cNvSpPr>
              <a:spLocks/>
            </p:cNvSpPr>
            <p:nvPr userDrawn="1"/>
          </p:nvSpPr>
          <p:spPr bwMode="auto">
            <a:xfrm>
              <a:off x="3357" y="837"/>
              <a:ext cx="216" cy="216"/>
            </a:xfrm>
            <a:custGeom>
              <a:avLst/>
              <a:gdLst>
                <a:gd name="T0" fmla="*/ 667 w 864"/>
                <a:gd name="T1" fmla="*/ 793 h 864"/>
                <a:gd name="T2" fmla="*/ 719 w 864"/>
                <a:gd name="T3" fmla="*/ 754 h 864"/>
                <a:gd name="T4" fmla="*/ 763 w 864"/>
                <a:gd name="T5" fmla="*/ 708 h 864"/>
                <a:gd name="T6" fmla="*/ 800 w 864"/>
                <a:gd name="T7" fmla="*/ 658 h 864"/>
                <a:gd name="T8" fmla="*/ 828 w 864"/>
                <a:gd name="T9" fmla="*/ 602 h 864"/>
                <a:gd name="T10" fmla="*/ 849 w 864"/>
                <a:gd name="T11" fmla="*/ 543 h 864"/>
                <a:gd name="T12" fmla="*/ 861 w 864"/>
                <a:gd name="T13" fmla="*/ 482 h 864"/>
                <a:gd name="T14" fmla="*/ 864 w 864"/>
                <a:gd name="T15" fmla="*/ 419 h 864"/>
                <a:gd name="T16" fmla="*/ 857 w 864"/>
                <a:gd name="T17" fmla="*/ 357 h 864"/>
                <a:gd name="T18" fmla="*/ 841 w 864"/>
                <a:gd name="T19" fmla="*/ 295 h 864"/>
                <a:gd name="T20" fmla="*/ 817 w 864"/>
                <a:gd name="T21" fmla="*/ 234 h 864"/>
                <a:gd name="T22" fmla="*/ 795 w 864"/>
                <a:gd name="T23" fmla="*/ 196 h 864"/>
                <a:gd name="T24" fmla="*/ 755 w 864"/>
                <a:gd name="T25" fmla="*/ 144 h 864"/>
                <a:gd name="T26" fmla="*/ 709 w 864"/>
                <a:gd name="T27" fmla="*/ 100 h 864"/>
                <a:gd name="T28" fmla="*/ 658 w 864"/>
                <a:gd name="T29" fmla="*/ 64 h 864"/>
                <a:gd name="T30" fmla="*/ 603 w 864"/>
                <a:gd name="T31" fmla="*/ 35 h 864"/>
                <a:gd name="T32" fmla="*/ 543 w 864"/>
                <a:gd name="T33" fmla="*/ 14 h 864"/>
                <a:gd name="T34" fmla="*/ 483 w 864"/>
                <a:gd name="T35" fmla="*/ 2 h 864"/>
                <a:gd name="T36" fmla="*/ 421 w 864"/>
                <a:gd name="T37" fmla="*/ 0 h 864"/>
                <a:gd name="T38" fmla="*/ 358 w 864"/>
                <a:gd name="T39" fmla="*/ 5 h 864"/>
                <a:gd name="T40" fmla="*/ 295 w 864"/>
                <a:gd name="T41" fmla="*/ 21 h 864"/>
                <a:gd name="T42" fmla="*/ 236 w 864"/>
                <a:gd name="T43" fmla="*/ 47 h 864"/>
                <a:gd name="T44" fmla="*/ 196 w 864"/>
                <a:gd name="T45" fmla="*/ 69 h 864"/>
                <a:gd name="T46" fmla="*/ 144 w 864"/>
                <a:gd name="T47" fmla="*/ 108 h 864"/>
                <a:gd name="T48" fmla="*/ 100 w 864"/>
                <a:gd name="T49" fmla="*/ 153 h 864"/>
                <a:gd name="T50" fmla="*/ 64 w 864"/>
                <a:gd name="T51" fmla="*/ 206 h 864"/>
                <a:gd name="T52" fmla="*/ 35 w 864"/>
                <a:gd name="T53" fmla="*/ 260 h 864"/>
                <a:gd name="T54" fmla="*/ 14 w 864"/>
                <a:gd name="T55" fmla="*/ 319 h 864"/>
                <a:gd name="T56" fmla="*/ 2 w 864"/>
                <a:gd name="T57" fmla="*/ 380 h 864"/>
                <a:gd name="T58" fmla="*/ 0 w 864"/>
                <a:gd name="T59" fmla="*/ 443 h 864"/>
                <a:gd name="T60" fmla="*/ 6 w 864"/>
                <a:gd name="T61" fmla="*/ 505 h 864"/>
                <a:gd name="T62" fmla="*/ 22 w 864"/>
                <a:gd name="T63" fmla="*/ 568 h 864"/>
                <a:gd name="T64" fmla="*/ 47 w 864"/>
                <a:gd name="T65" fmla="*/ 628 h 864"/>
                <a:gd name="T66" fmla="*/ 69 w 864"/>
                <a:gd name="T67" fmla="*/ 667 h 864"/>
                <a:gd name="T68" fmla="*/ 109 w 864"/>
                <a:gd name="T69" fmla="*/ 718 h 864"/>
                <a:gd name="T70" fmla="*/ 155 w 864"/>
                <a:gd name="T71" fmla="*/ 763 h 864"/>
                <a:gd name="T72" fmla="*/ 206 w 864"/>
                <a:gd name="T73" fmla="*/ 800 h 864"/>
                <a:gd name="T74" fmla="*/ 262 w 864"/>
                <a:gd name="T75" fmla="*/ 828 h 864"/>
                <a:gd name="T76" fmla="*/ 320 w 864"/>
                <a:gd name="T77" fmla="*/ 848 h 864"/>
                <a:gd name="T78" fmla="*/ 381 w 864"/>
                <a:gd name="T79" fmla="*/ 860 h 864"/>
                <a:gd name="T80" fmla="*/ 444 w 864"/>
                <a:gd name="T81" fmla="*/ 864 h 864"/>
                <a:gd name="T82" fmla="*/ 507 w 864"/>
                <a:gd name="T83" fmla="*/ 857 h 864"/>
                <a:gd name="T84" fmla="*/ 568 w 864"/>
                <a:gd name="T85" fmla="*/ 841 h 864"/>
                <a:gd name="T86" fmla="*/ 628 w 864"/>
                <a:gd name="T87" fmla="*/ 81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647" y="805"/>
                  </a:moveTo>
                  <a:lnTo>
                    <a:pt x="647" y="805"/>
                  </a:lnTo>
                  <a:lnTo>
                    <a:pt x="667" y="793"/>
                  </a:lnTo>
                  <a:lnTo>
                    <a:pt x="685" y="781"/>
                  </a:lnTo>
                  <a:lnTo>
                    <a:pt x="702" y="768"/>
                  </a:lnTo>
                  <a:lnTo>
                    <a:pt x="719" y="754"/>
                  </a:lnTo>
                  <a:lnTo>
                    <a:pt x="735" y="740"/>
                  </a:lnTo>
                  <a:lnTo>
                    <a:pt x="749" y="724"/>
                  </a:lnTo>
                  <a:lnTo>
                    <a:pt x="763" y="708"/>
                  </a:lnTo>
                  <a:lnTo>
                    <a:pt x="776" y="692"/>
                  </a:lnTo>
                  <a:lnTo>
                    <a:pt x="789" y="675"/>
                  </a:lnTo>
                  <a:lnTo>
                    <a:pt x="800" y="658"/>
                  </a:lnTo>
                  <a:lnTo>
                    <a:pt x="810" y="639"/>
                  </a:lnTo>
                  <a:lnTo>
                    <a:pt x="821" y="621"/>
                  </a:lnTo>
                  <a:lnTo>
                    <a:pt x="828" y="602"/>
                  </a:lnTo>
                  <a:lnTo>
                    <a:pt x="836" y="582"/>
                  </a:lnTo>
                  <a:lnTo>
                    <a:pt x="843" y="563"/>
                  </a:lnTo>
                  <a:lnTo>
                    <a:pt x="849" y="543"/>
                  </a:lnTo>
                  <a:lnTo>
                    <a:pt x="855" y="523"/>
                  </a:lnTo>
                  <a:lnTo>
                    <a:pt x="858" y="503"/>
                  </a:lnTo>
                  <a:lnTo>
                    <a:pt x="861" y="482"/>
                  </a:lnTo>
                  <a:lnTo>
                    <a:pt x="862" y="461"/>
                  </a:lnTo>
                  <a:lnTo>
                    <a:pt x="864" y="440"/>
                  </a:lnTo>
                  <a:lnTo>
                    <a:pt x="864" y="419"/>
                  </a:lnTo>
                  <a:lnTo>
                    <a:pt x="862" y="398"/>
                  </a:lnTo>
                  <a:lnTo>
                    <a:pt x="861" y="378"/>
                  </a:lnTo>
                  <a:lnTo>
                    <a:pt x="857" y="357"/>
                  </a:lnTo>
                  <a:lnTo>
                    <a:pt x="853" y="336"/>
                  </a:lnTo>
                  <a:lnTo>
                    <a:pt x="848" y="315"/>
                  </a:lnTo>
                  <a:lnTo>
                    <a:pt x="841" y="295"/>
                  </a:lnTo>
                  <a:lnTo>
                    <a:pt x="835" y="275"/>
                  </a:lnTo>
                  <a:lnTo>
                    <a:pt x="826" y="255"/>
                  </a:lnTo>
                  <a:lnTo>
                    <a:pt x="817" y="234"/>
                  </a:lnTo>
                  <a:lnTo>
                    <a:pt x="806" y="215"/>
                  </a:lnTo>
                  <a:lnTo>
                    <a:pt x="806" y="215"/>
                  </a:lnTo>
                  <a:lnTo>
                    <a:pt x="795" y="196"/>
                  </a:lnTo>
                  <a:lnTo>
                    <a:pt x="782" y="178"/>
                  </a:lnTo>
                  <a:lnTo>
                    <a:pt x="769" y="161"/>
                  </a:lnTo>
                  <a:lnTo>
                    <a:pt x="755" y="144"/>
                  </a:lnTo>
                  <a:lnTo>
                    <a:pt x="740" y="129"/>
                  </a:lnTo>
                  <a:lnTo>
                    <a:pt x="726" y="113"/>
                  </a:lnTo>
                  <a:lnTo>
                    <a:pt x="709" y="100"/>
                  </a:lnTo>
                  <a:lnTo>
                    <a:pt x="693" y="87"/>
                  </a:lnTo>
                  <a:lnTo>
                    <a:pt x="676" y="74"/>
                  </a:lnTo>
                  <a:lnTo>
                    <a:pt x="658" y="64"/>
                  </a:lnTo>
                  <a:lnTo>
                    <a:pt x="640" y="53"/>
                  </a:lnTo>
                  <a:lnTo>
                    <a:pt x="621" y="43"/>
                  </a:lnTo>
                  <a:lnTo>
                    <a:pt x="603" y="35"/>
                  </a:lnTo>
                  <a:lnTo>
                    <a:pt x="583" y="27"/>
                  </a:lnTo>
                  <a:lnTo>
                    <a:pt x="564" y="19"/>
                  </a:lnTo>
                  <a:lnTo>
                    <a:pt x="543" y="14"/>
                  </a:lnTo>
                  <a:lnTo>
                    <a:pt x="524" y="9"/>
                  </a:lnTo>
                  <a:lnTo>
                    <a:pt x="503" y="5"/>
                  </a:lnTo>
                  <a:lnTo>
                    <a:pt x="483" y="2"/>
                  </a:lnTo>
                  <a:lnTo>
                    <a:pt x="462" y="0"/>
                  </a:lnTo>
                  <a:lnTo>
                    <a:pt x="441" y="0"/>
                  </a:lnTo>
                  <a:lnTo>
                    <a:pt x="421" y="0"/>
                  </a:lnTo>
                  <a:lnTo>
                    <a:pt x="400" y="0"/>
                  </a:lnTo>
                  <a:lnTo>
                    <a:pt x="379" y="2"/>
                  </a:lnTo>
                  <a:lnTo>
                    <a:pt x="358" y="5"/>
                  </a:lnTo>
                  <a:lnTo>
                    <a:pt x="337" y="10"/>
                  </a:lnTo>
                  <a:lnTo>
                    <a:pt x="316" y="15"/>
                  </a:lnTo>
                  <a:lnTo>
                    <a:pt x="295" y="21"/>
                  </a:lnTo>
                  <a:lnTo>
                    <a:pt x="275" y="28"/>
                  </a:lnTo>
                  <a:lnTo>
                    <a:pt x="255" y="38"/>
                  </a:lnTo>
                  <a:lnTo>
                    <a:pt x="236" y="47"/>
                  </a:lnTo>
                  <a:lnTo>
                    <a:pt x="216" y="57"/>
                  </a:lnTo>
                  <a:lnTo>
                    <a:pt x="216" y="57"/>
                  </a:lnTo>
                  <a:lnTo>
                    <a:pt x="196" y="69"/>
                  </a:lnTo>
                  <a:lnTo>
                    <a:pt x="178" y="81"/>
                  </a:lnTo>
                  <a:lnTo>
                    <a:pt x="161" y="95"/>
                  </a:lnTo>
                  <a:lnTo>
                    <a:pt x="144" y="108"/>
                  </a:lnTo>
                  <a:lnTo>
                    <a:pt x="129" y="123"/>
                  </a:lnTo>
                  <a:lnTo>
                    <a:pt x="114" y="138"/>
                  </a:lnTo>
                  <a:lnTo>
                    <a:pt x="100" y="153"/>
                  </a:lnTo>
                  <a:lnTo>
                    <a:pt x="87" y="170"/>
                  </a:lnTo>
                  <a:lnTo>
                    <a:pt x="75" y="187"/>
                  </a:lnTo>
                  <a:lnTo>
                    <a:pt x="64" y="206"/>
                  </a:lnTo>
                  <a:lnTo>
                    <a:pt x="53" y="224"/>
                  </a:lnTo>
                  <a:lnTo>
                    <a:pt x="44" y="242"/>
                  </a:lnTo>
                  <a:lnTo>
                    <a:pt x="35" y="260"/>
                  </a:lnTo>
                  <a:lnTo>
                    <a:pt x="27" y="280"/>
                  </a:lnTo>
                  <a:lnTo>
                    <a:pt x="21" y="299"/>
                  </a:lnTo>
                  <a:lnTo>
                    <a:pt x="14" y="319"/>
                  </a:lnTo>
                  <a:lnTo>
                    <a:pt x="10" y="340"/>
                  </a:lnTo>
                  <a:lnTo>
                    <a:pt x="6" y="359"/>
                  </a:lnTo>
                  <a:lnTo>
                    <a:pt x="2" y="380"/>
                  </a:lnTo>
                  <a:lnTo>
                    <a:pt x="1" y="401"/>
                  </a:lnTo>
                  <a:lnTo>
                    <a:pt x="0" y="422"/>
                  </a:lnTo>
                  <a:lnTo>
                    <a:pt x="0" y="443"/>
                  </a:lnTo>
                  <a:lnTo>
                    <a:pt x="1" y="464"/>
                  </a:lnTo>
                  <a:lnTo>
                    <a:pt x="2" y="484"/>
                  </a:lnTo>
                  <a:lnTo>
                    <a:pt x="6" y="505"/>
                  </a:lnTo>
                  <a:lnTo>
                    <a:pt x="10" y="526"/>
                  </a:lnTo>
                  <a:lnTo>
                    <a:pt x="15" y="547"/>
                  </a:lnTo>
                  <a:lnTo>
                    <a:pt x="22" y="568"/>
                  </a:lnTo>
                  <a:lnTo>
                    <a:pt x="30" y="587"/>
                  </a:lnTo>
                  <a:lnTo>
                    <a:pt x="37" y="608"/>
                  </a:lnTo>
                  <a:lnTo>
                    <a:pt x="47" y="628"/>
                  </a:lnTo>
                  <a:lnTo>
                    <a:pt x="57" y="647"/>
                  </a:lnTo>
                  <a:lnTo>
                    <a:pt x="57" y="647"/>
                  </a:lnTo>
                  <a:lnTo>
                    <a:pt x="69" y="667"/>
                  </a:lnTo>
                  <a:lnTo>
                    <a:pt x="82" y="684"/>
                  </a:lnTo>
                  <a:lnTo>
                    <a:pt x="95" y="702"/>
                  </a:lnTo>
                  <a:lnTo>
                    <a:pt x="109" y="718"/>
                  </a:lnTo>
                  <a:lnTo>
                    <a:pt x="123" y="735"/>
                  </a:lnTo>
                  <a:lnTo>
                    <a:pt x="139" y="749"/>
                  </a:lnTo>
                  <a:lnTo>
                    <a:pt x="155" y="763"/>
                  </a:lnTo>
                  <a:lnTo>
                    <a:pt x="172" y="776"/>
                  </a:lnTo>
                  <a:lnTo>
                    <a:pt x="189" y="788"/>
                  </a:lnTo>
                  <a:lnTo>
                    <a:pt x="206" y="800"/>
                  </a:lnTo>
                  <a:lnTo>
                    <a:pt x="224" y="810"/>
                  </a:lnTo>
                  <a:lnTo>
                    <a:pt x="242" y="819"/>
                  </a:lnTo>
                  <a:lnTo>
                    <a:pt x="262" y="828"/>
                  </a:lnTo>
                  <a:lnTo>
                    <a:pt x="280" y="836"/>
                  </a:lnTo>
                  <a:lnTo>
                    <a:pt x="301" y="843"/>
                  </a:lnTo>
                  <a:lnTo>
                    <a:pt x="320" y="848"/>
                  </a:lnTo>
                  <a:lnTo>
                    <a:pt x="340" y="853"/>
                  </a:lnTo>
                  <a:lnTo>
                    <a:pt x="361" y="857"/>
                  </a:lnTo>
                  <a:lnTo>
                    <a:pt x="381" y="860"/>
                  </a:lnTo>
                  <a:lnTo>
                    <a:pt x="402" y="862"/>
                  </a:lnTo>
                  <a:lnTo>
                    <a:pt x="422" y="864"/>
                  </a:lnTo>
                  <a:lnTo>
                    <a:pt x="444" y="864"/>
                  </a:lnTo>
                  <a:lnTo>
                    <a:pt x="465" y="862"/>
                  </a:lnTo>
                  <a:lnTo>
                    <a:pt x="486" y="860"/>
                  </a:lnTo>
                  <a:lnTo>
                    <a:pt x="507" y="857"/>
                  </a:lnTo>
                  <a:lnTo>
                    <a:pt x="527" y="853"/>
                  </a:lnTo>
                  <a:lnTo>
                    <a:pt x="547" y="848"/>
                  </a:lnTo>
                  <a:lnTo>
                    <a:pt x="568" y="841"/>
                  </a:lnTo>
                  <a:lnTo>
                    <a:pt x="589" y="834"/>
                  </a:lnTo>
                  <a:lnTo>
                    <a:pt x="608" y="826"/>
                  </a:lnTo>
                  <a:lnTo>
                    <a:pt x="628" y="815"/>
                  </a:lnTo>
                  <a:lnTo>
                    <a:pt x="647" y="805"/>
                  </a:lnTo>
                  <a:lnTo>
                    <a:pt x="647"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3" name="Freeform 66"/>
            <p:cNvSpPr>
              <a:spLocks/>
            </p:cNvSpPr>
            <p:nvPr userDrawn="1"/>
          </p:nvSpPr>
          <p:spPr bwMode="auto">
            <a:xfrm>
              <a:off x="3494" y="1066"/>
              <a:ext cx="196" cy="196"/>
            </a:xfrm>
            <a:custGeom>
              <a:avLst/>
              <a:gdLst>
                <a:gd name="T0" fmla="*/ 605 w 783"/>
                <a:gd name="T1" fmla="*/ 719 h 783"/>
                <a:gd name="T2" fmla="*/ 652 w 783"/>
                <a:gd name="T3" fmla="*/ 684 h 783"/>
                <a:gd name="T4" fmla="*/ 692 w 783"/>
                <a:gd name="T5" fmla="*/ 642 h 783"/>
                <a:gd name="T6" fmla="*/ 725 w 783"/>
                <a:gd name="T7" fmla="*/ 595 h 783"/>
                <a:gd name="T8" fmla="*/ 751 w 783"/>
                <a:gd name="T9" fmla="*/ 546 h 783"/>
                <a:gd name="T10" fmla="*/ 769 w 783"/>
                <a:gd name="T11" fmla="*/ 492 h 783"/>
                <a:gd name="T12" fmla="*/ 781 w 783"/>
                <a:gd name="T13" fmla="*/ 438 h 783"/>
                <a:gd name="T14" fmla="*/ 783 w 783"/>
                <a:gd name="T15" fmla="*/ 380 h 783"/>
                <a:gd name="T16" fmla="*/ 777 w 783"/>
                <a:gd name="T17" fmla="*/ 324 h 783"/>
                <a:gd name="T18" fmla="*/ 762 w 783"/>
                <a:gd name="T19" fmla="*/ 267 h 783"/>
                <a:gd name="T20" fmla="*/ 740 w 783"/>
                <a:gd name="T21" fmla="*/ 214 h 783"/>
                <a:gd name="T22" fmla="*/ 719 w 783"/>
                <a:gd name="T23" fmla="*/ 178 h 783"/>
                <a:gd name="T24" fmla="*/ 684 w 783"/>
                <a:gd name="T25" fmla="*/ 132 h 783"/>
                <a:gd name="T26" fmla="*/ 642 w 783"/>
                <a:gd name="T27" fmla="*/ 91 h 783"/>
                <a:gd name="T28" fmla="*/ 595 w 783"/>
                <a:gd name="T29" fmla="*/ 57 h 783"/>
                <a:gd name="T30" fmla="*/ 546 w 783"/>
                <a:gd name="T31" fmla="*/ 31 h 783"/>
                <a:gd name="T32" fmla="*/ 493 w 783"/>
                <a:gd name="T33" fmla="*/ 13 h 783"/>
                <a:gd name="T34" fmla="*/ 437 w 783"/>
                <a:gd name="T35" fmla="*/ 3 h 783"/>
                <a:gd name="T36" fmla="*/ 380 w 783"/>
                <a:gd name="T37" fmla="*/ 0 h 783"/>
                <a:gd name="T38" fmla="*/ 324 w 783"/>
                <a:gd name="T39" fmla="*/ 5 h 783"/>
                <a:gd name="T40" fmla="*/ 267 w 783"/>
                <a:gd name="T41" fmla="*/ 19 h 783"/>
                <a:gd name="T42" fmla="*/ 214 w 783"/>
                <a:gd name="T43" fmla="*/ 43 h 783"/>
                <a:gd name="T44" fmla="*/ 179 w 783"/>
                <a:gd name="T45" fmla="*/ 62 h 783"/>
                <a:gd name="T46" fmla="*/ 132 w 783"/>
                <a:gd name="T47" fmla="*/ 99 h 783"/>
                <a:gd name="T48" fmla="*/ 91 w 783"/>
                <a:gd name="T49" fmla="*/ 139 h 783"/>
                <a:gd name="T50" fmla="*/ 57 w 783"/>
                <a:gd name="T51" fmla="*/ 186 h 783"/>
                <a:gd name="T52" fmla="*/ 31 w 783"/>
                <a:gd name="T53" fmla="*/ 237 h 783"/>
                <a:gd name="T54" fmla="*/ 13 w 783"/>
                <a:gd name="T55" fmla="*/ 289 h 783"/>
                <a:gd name="T56" fmla="*/ 3 w 783"/>
                <a:gd name="T57" fmla="*/ 345 h 783"/>
                <a:gd name="T58" fmla="*/ 0 w 783"/>
                <a:gd name="T59" fmla="*/ 401 h 783"/>
                <a:gd name="T60" fmla="*/ 5 w 783"/>
                <a:gd name="T61" fmla="*/ 459 h 783"/>
                <a:gd name="T62" fmla="*/ 20 w 783"/>
                <a:gd name="T63" fmla="*/ 515 h 783"/>
                <a:gd name="T64" fmla="*/ 43 w 783"/>
                <a:gd name="T65" fmla="*/ 569 h 783"/>
                <a:gd name="T66" fmla="*/ 63 w 783"/>
                <a:gd name="T67" fmla="*/ 604 h 783"/>
                <a:gd name="T68" fmla="*/ 99 w 783"/>
                <a:gd name="T69" fmla="*/ 651 h 783"/>
                <a:gd name="T70" fmla="*/ 139 w 783"/>
                <a:gd name="T71" fmla="*/ 692 h 783"/>
                <a:gd name="T72" fmla="*/ 186 w 783"/>
                <a:gd name="T73" fmla="*/ 724 h 783"/>
                <a:gd name="T74" fmla="*/ 237 w 783"/>
                <a:gd name="T75" fmla="*/ 750 h 783"/>
                <a:gd name="T76" fmla="*/ 289 w 783"/>
                <a:gd name="T77" fmla="*/ 769 h 783"/>
                <a:gd name="T78" fmla="*/ 345 w 783"/>
                <a:gd name="T79" fmla="*/ 780 h 783"/>
                <a:gd name="T80" fmla="*/ 401 w 783"/>
                <a:gd name="T81" fmla="*/ 783 h 783"/>
                <a:gd name="T82" fmla="*/ 459 w 783"/>
                <a:gd name="T83" fmla="*/ 776 h 783"/>
                <a:gd name="T84" fmla="*/ 515 w 783"/>
                <a:gd name="T85" fmla="*/ 762 h 783"/>
                <a:gd name="T86" fmla="*/ 569 w 783"/>
                <a:gd name="T87" fmla="*/ 74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86" y="730"/>
                  </a:moveTo>
                  <a:lnTo>
                    <a:pt x="586" y="730"/>
                  </a:lnTo>
                  <a:lnTo>
                    <a:pt x="605" y="719"/>
                  </a:lnTo>
                  <a:lnTo>
                    <a:pt x="620" y="709"/>
                  </a:lnTo>
                  <a:lnTo>
                    <a:pt x="636" y="697"/>
                  </a:lnTo>
                  <a:lnTo>
                    <a:pt x="652" y="684"/>
                  </a:lnTo>
                  <a:lnTo>
                    <a:pt x="666" y="671"/>
                  </a:lnTo>
                  <a:lnTo>
                    <a:pt x="679" y="657"/>
                  </a:lnTo>
                  <a:lnTo>
                    <a:pt x="692" y="642"/>
                  </a:lnTo>
                  <a:lnTo>
                    <a:pt x="704" y="628"/>
                  </a:lnTo>
                  <a:lnTo>
                    <a:pt x="714" y="612"/>
                  </a:lnTo>
                  <a:lnTo>
                    <a:pt x="725" y="595"/>
                  </a:lnTo>
                  <a:lnTo>
                    <a:pt x="735" y="580"/>
                  </a:lnTo>
                  <a:lnTo>
                    <a:pt x="743" y="563"/>
                  </a:lnTo>
                  <a:lnTo>
                    <a:pt x="751" y="546"/>
                  </a:lnTo>
                  <a:lnTo>
                    <a:pt x="758" y="528"/>
                  </a:lnTo>
                  <a:lnTo>
                    <a:pt x="764" y="511"/>
                  </a:lnTo>
                  <a:lnTo>
                    <a:pt x="769" y="492"/>
                  </a:lnTo>
                  <a:lnTo>
                    <a:pt x="774" y="474"/>
                  </a:lnTo>
                  <a:lnTo>
                    <a:pt x="778" y="456"/>
                  </a:lnTo>
                  <a:lnTo>
                    <a:pt x="781" y="438"/>
                  </a:lnTo>
                  <a:lnTo>
                    <a:pt x="782" y="418"/>
                  </a:lnTo>
                  <a:lnTo>
                    <a:pt x="783" y="400"/>
                  </a:lnTo>
                  <a:lnTo>
                    <a:pt x="783" y="380"/>
                  </a:lnTo>
                  <a:lnTo>
                    <a:pt x="782" y="362"/>
                  </a:lnTo>
                  <a:lnTo>
                    <a:pt x="779" y="343"/>
                  </a:lnTo>
                  <a:lnTo>
                    <a:pt x="777" y="324"/>
                  </a:lnTo>
                  <a:lnTo>
                    <a:pt x="773" y="305"/>
                  </a:lnTo>
                  <a:lnTo>
                    <a:pt x="769" y="287"/>
                  </a:lnTo>
                  <a:lnTo>
                    <a:pt x="762" y="267"/>
                  </a:lnTo>
                  <a:lnTo>
                    <a:pt x="756" y="249"/>
                  </a:lnTo>
                  <a:lnTo>
                    <a:pt x="748" y="231"/>
                  </a:lnTo>
                  <a:lnTo>
                    <a:pt x="740" y="214"/>
                  </a:lnTo>
                  <a:lnTo>
                    <a:pt x="730" y="195"/>
                  </a:lnTo>
                  <a:lnTo>
                    <a:pt x="730" y="195"/>
                  </a:lnTo>
                  <a:lnTo>
                    <a:pt x="719" y="178"/>
                  </a:lnTo>
                  <a:lnTo>
                    <a:pt x="709" y="161"/>
                  </a:lnTo>
                  <a:lnTo>
                    <a:pt x="697" y="146"/>
                  </a:lnTo>
                  <a:lnTo>
                    <a:pt x="684" y="132"/>
                  </a:lnTo>
                  <a:lnTo>
                    <a:pt x="671" y="117"/>
                  </a:lnTo>
                  <a:lnTo>
                    <a:pt x="657" y="103"/>
                  </a:lnTo>
                  <a:lnTo>
                    <a:pt x="642" y="91"/>
                  </a:lnTo>
                  <a:lnTo>
                    <a:pt x="627" y="78"/>
                  </a:lnTo>
                  <a:lnTo>
                    <a:pt x="612" y="68"/>
                  </a:lnTo>
                  <a:lnTo>
                    <a:pt x="595" y="57"/>
                  </a:lnTo>
                  <a:lnTo>
                    <a:pt x="580" y="48"/>
                  </a:lnTo>
                  <a:lnTo>
                    <a:pt x="563" y="39"/>
                  </a:lnTo>
                  <a:lnTo>
                    <a:pt x="546" y="31"/>
                  </a:lnTo>
                  <a:lnTo>
                    <a:pt x="528" y="25"/>
                  </a:lnTo>
                  <a:lnTo>
                    <a:pt x="511" y="18"/>
                  </a:lnTo>
                  <a:lnTo>
                    <a:pt x="493" y="13"/>
                  </a:lnTo>
                  <a:lnTo>
                    <a:pt x="474" y="9"/>
                  </a:lnTo>
                  <a:lnTo>
                    <a:pt x="456" y="5"/>
                  </a:lnTo>
                  <a:lnTo>
                    <a:pt x="437" y="3"/>
                  </a:lnTo>
                  <a:lnTo>
                    <a:pt x="418" y="0"/>
                  </a:lnTo>
                  <a:lnTo>
                    <a:pt x="400" y="0"/>
                  </a:lnTo>
                  <a:lnTo>
                    <a:pt x="380" y="0"/>
                  </a:lnTo>
                  <a:lnTo>
                    <a:pt x="362" y="0"/>
                  </a:lnTo>
                  <a:lnTo>
                    <a:pt x="343" y="3"/>
                  </a:lnTo>
                  <a:lnTo>
                    <a:pt x="324" y="5"/>
                  </a:lnTo>
                  <a:lnTo>
                    <a:pt x="305" y="9"/>
                  </a:lnTo>
                  <a:lnTo>
                    <a:pt x="287" y="14"/>
                  </a:lnTo>
                  <a:lnTo>
                    <a:pt x="267" y="19"/>
                  </a:lnTo>
                  <a:lnTo>
                    <a:pt x="249" y="26"/>
                  </a:lnTo>
                  <a:lnTo>
                    <a:pt x="231" y="34"/>
                  </a:lnTo>
                  <a:lnTo>
                    <a:pt x="214" y="43"/>
                  </a:lnTo>
                  <a:lnTo>
                    <a:pt x="195" y="52"/>
                  </a:lnTo>
                  <a:lnTo>
                    <a:pt x="195" y="52"/>
                  </a:lnTo>
                  <a:lnTo>
                    <a:pt x="179" y="62"/>
                  </a:lnTo>
                  <a:lnTo>
                    <a:pt x="162" y="74"/>
                  </a:lnTo>
                  <a:lnTo>
                    <a:pt x="146" y="86"/>
                  </a:lnTo>
                  <a:lnTo>
                    <a:pt x="132" y="99"/>
                  </a:lnTo>
                  <a:lnTo>
                    <a:pt x="117" y="112"/>
                  </a:lnTo>
                  <a:lnTo>
                    <a:pt x="103" y="125"/>
                  </a:lnTo>
                  <a:lnTo>
                    <a:pt x="91" y="139"/>
                  </a:lnTo>
                  <a:lnTo>
                    <a:pt x="78" y="155"/>
                  </a:lnTo>
                  <a:lnTo>
                    <a:pt x="68" y="171"/>
                  </a:lnTo>
                  <a:lnTo>
                    <a:pt x="57" y="186"/>
                  </a:lnTo>
                  <a:lnTo>
                    <a:pt x="48" y="203"/>
                  </a:lnTo>
                  <a:lnTo>
                    <a:pt x="39" y="219"/>
                  </a:lnTo>
                  <a:lnTo>
                    <a:pt x="31" y="237"/>
                  </a:lnTo>
                  <a:lnTo>
                    <a:pt x="25" y="254"/>
                  </a:lnTo>
                  <a:lnTo>
                    <a:pt x="18" y="272"/>
                  </a:lnTo>
                  <a:lnTo>
                    <a:pt x="13" y="289"/>
                  </a:lnTo>
                  <a:lnTo>
                    <a:pt x="9" y="307"/>
                  </a:lnTo>
                  <a:lnTo>
                    <a:pt x="5" y="327"/>
                  </a:lnTo>
                  <a:lnTo>
                    <a:pt x="3" y="345"/>
                  </a:lnTo>
                  <a:lnTo>
                    <a:pt x="0" y="363"/>
                  </a:lnTo>
                  <a:lnTo>
                    <a:pt x="0" y="383"/>
                  </a:lnTo>
                  <a:lnTo>
                    <a:pt x="0" y="401"/>
                  </a:lnTo>
                  <a:lnTo>
                    <a:pt x="0" y="421"/>
                  </a:lnTo>
                  <a:lnTo>
                    <a:pt x="3" y="439"/>
                  </a:lnTo>
                  <a:lnTo>
                    <a:pt x="5" y="459"/>
                  </a:lnTo>
                  <a:lnTo>
                    <a:pt x="9" y="477"/>
                  </a:lnTo>
                  <a:lnTo>
                    <a:pt x="14" y="496"/>
                  </a:lnTo>
                  <a:lnTo>
                    <a:pt x="20" y="515"/>
                  </a:lnTo>
                  <a:lnTo>
                    <a:pt x="26" y="533"/>
                  </a:lnTo>
                  <a:lnTo>
                    <a:pt x="34" y="551"/>
                  </a:lnTo>
                  <a:lnTo>
                    <a:pt x="43" y="569"/>
                  </a:lnTo>
                  <a:lnTo>
                    <a:pt x="52" y="586"/>
                  </a:lnTo>
                  <a:lnTo>
                    <a:pt x="52" y="586"/>
                  </a:lnTo>
                  <a:lnTo>
                    <a:pt x="63" y="604"/>
                  </a:lnTo>
                  <a:lnTo>
                    <a:pt x="74" y="620"/>
                  </a:lnTo>
                  <a:lnTo>
                    <a:pt x="86" y="636"/>
                  </a:lnTo>
                  <a:lnTo>
                    <a:pt x="99" y="651"/>
                  </a:lnTo>
                  <a:lnTo>
                    <a:pt x="112" y="666"/>
                  </a:lnTo>
                  <a:lnTo>
                    <a:pt x="125" y="679"/>
                  </a:lnTo>
                  <a:lnTo>
                    <a:pt x="139" y="692"/>
                  </a:lnTo>
                  <a:lnTo>
                    <a:pt x="155" y="703"/>
                  </a:lnTo>
                  <a:lnTo>
                    <a:pt x="171" y="714"/>
                  </a:lnTo>
                  <a:lnTo>
                    <a:pt x="186" y="724"/>
                  </a:lnTo>
                  <a:lnTo>
                    <a:pt x="203" y="735"/>
                  </a:lnTo>
                  <a:lnTo>
                    <a:pt x="219" y="743"/>
                  </a:lnTo>
                  <a:lnTo>
                    <a:pt x="237" y="750"/>
                  </a:lnTo>
                  <a:lnTo>
                    <a:pt x="254" y="758"/>
                  </a:lnTo>
                  <a:lnTo>
                    <a:pt x="272" y="763"/>
                  </a:lnTo>
                  <a:lnTo>
                    <a:pt x="289" y="769"/>
                  </a:lnTo>
                  <a:lnTo>
                    <a:pt x="308" y="774"/>
                  </a:lnTo>
                  <a:lnTo>
                    <a:pt x="327" y="778"/>
                  </a:lnTo>
                  <a:lnTo>
                    <a:pt x="345" y="780"/>
                  </a:lnTo>
                  <a:lnTo>
                    <a:pt x="364" y="782"/>
                  </a:lnTo>
                  <a:lnTo>
                    <a:pt x="383" y="783"/>
                  </a:lnTo>
                  <a:lnTo>
                    <a:pt x="401" y="783"/>
                  </a:lnTo>
                  <a:lnTo>
                    <a:pt x="421" y="782"/>
                  </a:lnTo>
                  <a:lnTo>
                    <a:pt x="439" y="779"/>
                  </a:lnTo>
                  <a:lnTo>
                    <a:pt x="459" y="776"/>
                  </a:lnTo>
                  <a:lnTo>
                    <a:pt x="477" y="773"/>
                  </a:lnTo>
                  <a:lnTo>
                    <a:pt x="496" y="769"/>
                  </a:lnTo>
                  <a:lnTo>
                    <a:pt x="515" y="762"/>
                  </a:lnTo>
                  <a:lnTo>
                    <a:pt x="533" y="756"/>
                  </a:lnTo>
                  <a:lnTo>
                    <a:pt x="551" y="748"/>
                  </a:lnTo>
                  <a:lnTo>
                    <a:pt x="569" y="740"/>
                  </a:lnTo>
                  <a:lnTo>
                    <a:pt x="586" y="730"/>
                  </a:lnTo>
                  <a:lnTo>
                    <a:pt x="586"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Freeform 67"/>
            <p:cNvSpPr>
              <a:spLocks/>
            </p:cNvSpPr>
            <p:nvPr userDrawn="1"/>
          </p:nvSpPr>
          <p:spPr bwMode="auto">
            <a:xfrm>
              <a:off x="3631" y="1296"/>
              <a:ext cx="175" cy="175"/>
            </a:xfrm>
            <a:custGeom>
              <a:avLst/>
              <a:gdLst>
                <a:gd name="T0" fmla="*/ 646 w 702"/>
                <a:gd name="T1" fmla="*/ 160 h 702"/>
                <a:gd name="T2" fmla="*/ 614 w 702"/>
                <a:gd name="T3" fmla="*/ 117 h 702"/>
                <a:gd name="T4" fmla="*/ 577 w 702"/>
                <a:gd name="T5" fmla="*/ 81 h 702"/>
                <a:gd name="T6" fmla="*/ 536 w 702"/>
                <a:gd name="T7" fmla="*/ 52 h 702"/>
                <a:gd name="T8" fmla="*/ 490 w 702"/>
                <a:gd name="T9" fmla="*/ 29 h 702"/>
                <a:gd name="T10" fmla="*/ 442 w 702"/>
                <a:gd name="T11" fmla="*/ 12 h 702"/>
                <a:gd name="T12" fmla="*/ 392 w 702"/>
                <a:gd name="T13" fmla="*/ 3 h 702"/>
                <a:gd name="T14" fmla="*/ 343 w 702"/>
                <a:gd name="T15" fmla="*/ 0 h 702"/>
                <a:gd name="T16" fmla="*/ 291 w 702"/>
                <a:gd name="T17" fmla="*/ 5 h 702"/>
                <a:gd name="T18" fmla="*/ 241 w 702"/>
                <a:gd name="T19" fmla="*/ 18 h 702"/>
                <a:gd name="T20" fmla="*/ 192 w 702"/>
                <a:gd name="T21" fmla="*/ 38 h 702"/>
                <a:gd name="T22" fmla="*/ 160 w 702"/>
                <a:gd name="T23" fmla="*/ 56 h 702"/>
                <a:gd name="T24" fmla="*/ 119 w 702"/>
                <a:gd name="T25" fmla="*/ 89 h 702"/>
                <a:gd name="T26" fmla="*/ 82 w 702"/>
                <a:gd name="T27" fmla="*/ 125 h 702"/>
                <a:gd name="T28" fmla="*/ 52 w 702"/>
                <a:gd name="T29" fmla="*/ 167 h 702"/>
                <a:gd name="T30" fmla="*/ 29 w 702"/>
                <a:gd name="T31" fmla="*/ 213 h 702"/>
                <a:gd name="T32" fmla="*/ 13 w 702"/>
                <a:gd name="T33" fmla="*/ 259 h 702"/>
                <a:gd name="T34" fmla="*/ 3 w 702"/>
                <a:gd name="T35" fmla="*/ 310 h 702"/>
                <a:gd name="T36" fmla="*/ 0 w 702"/>
                <a:gd name="T37" fmla="*/ 360 h 702"/>
                <a:gd name="T38" fmla="*/ 5 w 702"/>
                <a:gd name="T39" fmla="*/ 412 h 702"/>
                <a:gd name="T40" fmla="*/ 18 w 702"/>
                <a:gd name="T41" fmla="*/ 461 h 702"/>
                <a:gd name="T42" fmla="*/ 39 w 702"/>
                <a:gd name="T43" fmla="*/ 511 h 702"/>
                <a:gd name="T44" fmla="*/ 57 w 702"/>
                <a:gd name="T45" fmla="*/ 542 h 702"/>
                <a:gd name="T46" fmla="*/ 89 w 702"/>
                <a:gd name="T47" fmla="*/ 584 h 702"/>
                <a:gd name="T48" fmla="*/ 126 w 702"/>
                <a:gd name="T49" fmla="*/ 620 h 702"/>
                <a:gd name="T50" fmla="*/ 168 w 702"/>
                <a:gd name="T51" fmla="*/ 650 h 702"/>
                <a:gd name="T52" fmla="*/ 212 w 702"/>
                <a:gd name="T53" fmla="*/ 674 h 702"/>
                <a:gd name="T54" fmla="*/ 261 w 702"/>
                <a:gd name="T55" fmla="*/ 689 h 702"/>
                <a:gd name="T56" fmla="*/ 310 w 702"/>
                <a:gd name="T57" fmla="*/ 700 h 702"/>
                <a:gd name="T58" fmla="*/ 361 w 702"/>
                <a:gd name="T59" fmla="*/ 702 h 702"/>
                <a:gd name="T60" fmla="*/ 412 w 702"/>
                <a:gd name="T61" fmla="*/ 697 h 702"/>
                <a:gd name="T62" fmla="*/ 463 w 702"/>
                <a:gd name="T63" fmla="*/ 684 h 702"/>
                <a:gd name="T64" fmla="*/ 511 w 702"/>
                <a:gd name="T65" fmla="*/ 663 h 702"/>
                <a:gd name="T66" fmla="*/ 542 w 702"/>
                <a:gd name="T67" fmla="*/ 645 h 702"/>
                <a:gd name="T68" fmla="*/ 585 w 702"/>
                <a:gd name="T69" fmla="*/ 614 h 702"/>
                <a:gd name="T70" fmla="*/ 622 w 702"/>
                <a:gd name="T71" fmla="*/ 576 h 702"/>
                <a:gd name="T72" fmla="*/ 650 w 702"/>
                <a:gd name="T73" fmla="*/ 534 h 702"/>
                <a:gd name="T74" fmla="*/ 674 w 702"/>
                <a:gd name="T75" fmla="*/ 490 h 702"/>
                <a:gd name="T76" fmla="*/ 691 w 702"/>
                <a:gd name="T77" fmla="*/ 442 h 702"/>
                <a:gd name="T78" fmla="*/ 700 w 702"/>
                <a:gd name="T79" fmla="*/ 392 h 702"/>
                <a:gd name="T80" fmla="*/ 702 w 702"/>
                <a:gd name="T81" fmla="*/ 341 h 702"/>
                <a:gd name="T82" fmla="*/ 697 w 702"/>
                <a:gd name="T83" fmla="*/ 291 h 702"/>
                <a:gd name="T84" fmla="*/ 684 w 702"/>
                <a:gd name="T85" fmla="*/ 240 h 702"/>
                <a:gd name="T86" fmla="*/ 665 w 702"/>
                <a:gd name="T87" fmla="*/ 19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5" y="176"/>
                  </a:moveTo>
                  <a:lnTo>
                    <a:pt x="655" y="176"/>
                  </a:lnTo>
                  <a:lnTo>
                    <a:pt x="646" y="160"/>
                  </a:lnTo>
                  <a:lnTo>
                    <a:pt x="636" y="145"/>
                  </a:lnTo>
                  <a:lnTo>
                    <a:pt x="625" y="132"/>
                  </a:lnTo>
                  <a:lnTo>
                    <a:pt x="614" y="117"/>
                  </a:lnTo>
                  <a:lnTo>
                    <a:pt x="602" y="104"/>
                  </a:lnTo>
                  <a:lnTo>
                    <a:pt x="590" y="93"/>
                  </a:lnTo>
                  <a:lnTo>
                    <a:pt x="577" y="81"/>
                  </a:lnTo>
                  <a:lnTo>
                    <a:pt x="563" y="70"/>
                  </a:lnTo>
                  <a:lnTo>
                    <a:pt x="550" y="61"/>
                  </a:lnTo>
                  <a:lnTo>
                    <a:pt x="536" y="52"/>
                  </a:lnTo>
                  <a:lnTo>
                    <a:pt x="520" y="43"/>
                  </a:lnTo>
                  <a:lnTo>
                    <a:pt x="506" y="35"/>
                  </a:lnTo>
                  <a:lnTo>
                    <a:pt x="490" y="29"/>
                  </a:lnTo>
                  <a:lnTo>
                    <a:pt x="474" y="22"/>
                  </a:lnTo>
                  <a:lnTo>
                    <a:pt x="459" y="17"/>
                  </a:lnTo>
                  <a:lnTo>
                    <a:pt x="442" y="12"/>
                  </a:lnTo>
                  <a:lnTo>
                    <a:pt x="426" y="8"/>
                  </a:lnTo>
                  <a:lnTo>
                    <a:pt x="409" y="5"/>
                  </a:lnTo>
                  <a:lnTo>
                    <a:pt x="392" y="3"/>
                  </a:lnTo>
                  <a:lnTo>
                    <a:pt x="375" y="0"/>
                  </a:lnTo>
                  <a:lnTo>
                    <a:pt x="360" y="0"/>
                  </a:lnTo>
                  <a:lnTo>
                    <a:pt x="343" y="0"/>
                  </a:lnTo>
                  <a:lnTo>
                    <a:pt x="324" y="1"/>
                  </a:lnTo>
                  <a:lnTo>
                    <a:pt x="308" y="3"/>
                  </a:lnTo>
                  <a:lnTo>
                    <a:pt x="291" y="5"/>
                  </a:lnTo>
                  <a:lnTo>
                    <a:pt x="274" y="8"/>
                  </a:lnTo>
                  <a:lnTo>
                    <a:pt x="258" y="13"/>
                  </a:lnTo>
                  <a:lnTo>
                    <a:pt x="241" y="18"/>
                  </a:lnTo>
                  <a:lnTo>
                    <a:pt x="224" y="24"/>
                  </a:lnTo>
                  <a:lnTo>
                    <a:pt x="208" y="30"/>
                  </a:lnTo>
                  <a:lnTo>
                    <a:pt x="192" y="38"/>
                  </a:lnTo>
                  <a:lnTo>
                    <a:pt x="176" y="47"/>
                  </a:lnTo>
                  <a:lnTo>
                    <a:pt x="176" y="47"/>
                  </a:lnTo>
                  <a:lnTo>
                    <a:pt x="160" y="56"/>
                  </a:lnTo>
                  <a:lnTo>
                    <a:pt x="146" y="67"/>
                  </a:lnTo>
                  <a:lnTo>
                    <a:pt x="132" y="77"/>
                  </a:lnTo>
                  <a:lnTo>
                    <a:pt x="119" y="89"/>
                  </a:lnTo>
                  <a:lnTo>
                    <a:pt x="106" y="100"/>
                  </a:lnTo>
                  <a:lnTo>
                    <a:pt x="94" y="112"/>
                  </a:lnTo>
                  <a:lnTo>
                    <a:pt x="82" y="125"/>
                  </a:lnTo>
                  <a:lnTo>
                    <a:pt x="72" y="140"/>
                  </a:lnTo>
                  <a:lnTo>
                    <a:pt x="61" y="153"/>
                  </a:lnTo>
                  <a:lnTo>
                    <a:pt x="52" y="167"/>
                  </a:lnTo>
                  <a:lnTo>
                    <a:pt x="44" y="183"/>
                  </a:lnTo>
                  <a:lnTo>
                    <a:pt x="36" y="197"/>
                  </a:lnTo>
                  <a:lnTo>
                    <a:pt x="29" y="213"/>
                  </a:lnTo>
                  <a:lnTo>
                    <a:pt x="22" y="228"/>
                  </a:lnTo>
                  <a:lnTo>
                    <a:pt x="17" y="244"/>
                  </a:lnTo>
                  <a:lnTo>
                    <a:pt x="13" y="259"/>
                  </a:lnTo>
                  <a:lnTo>
                    <a:pt x="8" y="276"/>
                  </a:lnTo>
                  <a:lnTo>
                    <a:pt x="5" y="293"/>
                  </a:lnTo>
                  <a:lnTo>
                    <a:pt x="3" y="310"/>
                  </a:lnTo>
                  <a:lnTo>
                    <a:pt x="1" y="326"/>
                  </a:lnTo>
                  <a:lnTo>
                    <a:pt x="0" y="343"/>
                  </a:lnTo>
                  <a:lnTo>
                    <a:pt x="0" y="360"/>
                  </a:lnTo>
                  <a:lnTo>
                    <a:pt x="1" y="378"/>
                  </a:lnTo>
                  <a:lnTo>
                    <a:pt x="3" y="395"/>
                  </a:lnTo>
                  <a:lnTo>
                    <a:pt x="5" y="412"/>
                  </a:lnTo>
                  <a:lnTo>
                    <a:pt x="9" y="429"/>
                  </a:lnTo>
                  <a:lnTo>
                    <a:pt x="13" y="444"/>
                  </a:lnTo>
                  <a:lnTo>
                    <a:pt x="18" y="461"/>
                  </a:lnTo>
                  <a:lnTo>
                    <a:pt x="25" y="478"/>
                  </a:lnTo>
                  <a:lnTo>
                    <a:pt x="31" y="494"/>
                  </a:lnTo>
                  <a:lnTo>
                    <a:pt x="39" y="511"/>
                  </a:lnTo>
                  <a:lnTo>
                    <a:pt x="47" y="526"/>
                  </a:lnTo>
                  <a:lnTo>
                    <a:pt x="47" y="526"/>
                  </a:lnTo>
                  <a:lnTo>
                    <a:pt x="57" y="542"/>
                  </a:lnTo>
                  <a:lnTo>
                    <a:pt x="66" y="556"/>
                  </a:lnTo>
                  <a:lnTo>
                    <a:pt x="78" y="571"/>
                  </a:lnTo>
                  <a:lnTo>
                    <a:pt x="89" y="584"/>
                  </a:lnTo>
                  <a:lnTo>
                    <a:pt x="100" y="597"/>
                  </a:lnTo>
                  <a:lnTo>
                    <a:pt x="113" y="609"/>
                  </a:lnTo>
                  <a:lnTo>
                    <a:pt x="126" y="620"/>
                  </a:lnTo>
                  <a:lnTo>
                    <a:pt x="139" y="631"/>
                  </a:lnTo>
                  <a:lnTo>
                    <a:pt x="154" y="641"/>
                  </a:lnTo>
                  <a:lnTo>
                    <a:pt x="168" y="650"/>
                  </a:lnTo>
                  <a:lnTo>
                    <a:pt x="182" y="658"/>
                  </a:lnTo>
                  <a:lnTo>
                    <a:pt x="198" y="666"/>
                  </a:lnTo>
                  <a:lnTo>
                    <a:pt x="212" y="674"/>
                  </a:lnTo>
                  <a:lnTo>
                    <a:pt x="228" y="680"/>
                  </a:lnTo>
                  <a:lnTo>
                    <a:pt x="245" y="685"/>
                  </a:lnTo>
                  <a:lnTo>
                    <a:pt x="261" y="689"/>
                  </a:lnTo>
                  <a:lnTo>
                    <a:pt x="278" y="695"/>
                  </a:lnTo>
                  <a:lnTo>
                    <a:pt x="293" y="697"/>
                  </a:lnTo>
                  <a:lnTo>
                    <a:pt x="310" y="700"/>
                  </a:lnTo>
                  <a:lnTo>
                    <a:pt x="327" y="701"/>
                  </a:lnTo>
                  <a:lnTo>
                    <a:pt x="344" y="702"/>
                  </a:lnTo>
                  <a:lnTo>
                    <a:pt x="361" y="702"/>
                  </a:lnTo>
                  <a:lnTo>
                    <a:pt x="378" y="701"/>
                  </a:lnTo>
                  <a:lnTo>
                    <a:pt x="395" y="700"/>
                  </a:lnTo>
                  <a:lnTo>
                    <a:pt x="412" y="697"/>
                  </a:lnTo>
                  <a:lnTo>
                    <a:pt x="429" y="693"/>
                  </a:lnTo>
                  <a:lnTo>
                    <a:pt x="446" y="689"/>
                  </a:lnTo>
                  <a:lnTo>
                    <a:pt x="463" y="684"/>
                  </a:lnTo>
                  <a:lnTo>
                    <a:pt x="478" y="678"/>
                  </a:lnTo>
                  <a:lnTo>
                    <a:pt x="495" y="671"/>
                  </a:lnTo>
                  <a:lnTo>
                    <a:pt x="511" y="663"/>
                  </a:lnTo>
                  <a:lnTo>
                    <a:pt x="526" y="655"/>
                  </a:lnTo>
                  <a:lnTo>
                    <a:pt x="526" y="655"/>
                  </a:lnTo>
                  <a:lnTo>
                    <a:pt x="542" y="645"/>
                  </a:lnTo>
                  <a:lnTo>
                    <a:pt x="558" y="636"/>
                  </a:lnTo>
                  <a:lnTo>
                    <a:pt x="571" y="624"/>
                  </a:lnTo>
                  <a:lnTo>
                    <a:pt x="585" y="614"/>
                  </a:lnTo>
                  <a:lnTo>
                    <a:pt x="598" y="602"/>
                  </a:lnTo>
                  <a:lnTo>
                    <a:pt x="610" y="589"/>
                  </a:lnTo>
                  <a:lnTo>
                    <a:pt x="622" y="576"/>
                  </a:lnTo>
                  <a:lnTo>
                    <a:pt x="632" y="563"/>
                  </a:lnTo>
                  <a:lnTo>
                    <a:pt x="641" y="549"/>
                  </a:lnTo>
                  <a:lnTo>
                    <a:pt x="650" y="534"/>
                  </a:lnTo>
                  <a:lnTo>
                    <a:pt x="659" y="520"/>
                  </a:lnTo>
                  <a:lnTo>
                    <a:pt x="667" y="504"/>
                  </a:lnTo>
                  <a:lnTo>
                    <a:pt x="674" y="490"/>
                  </a:lnTo>
                  <a:lnTo>
                    <a:pt x="680" y="474"/>
                  </a:lnTo>
                  <a:lnTo>
                    <a:pt x="685" y="457"/>
                  </a:lnTo>
                  <a:lnTo>
                    <a:pt x="691" y="442"/>
                  </a:lnTo>
                  <a:lnTo>
                    <a:pt x="695" y="425"/>
                  </a:lnTo>
                  <a:lnTo>
                    <a:pt x="697" y="409"/>
                  </a:lnTo>
                  <a:lnTo>
                    <a:pt x="700" y="392"/>
                  </a:lnTo>
                  <a:lnTo>
                    <a:pt x="702" y="375"/>
                  </a:lnTo>
                  <a:lnTo>
                    <a:pt x="702" y="358"/>
                  </a:lnTo>
                  <a:lnTo>
                    <a:pt x="702" y="341"/>
                  </a:lnTo>
                  <a:lnTo>
                    <a:pt x="701" y="325"/>
                  </a:lnTo>
                  <a:lnTo>
                    <a:pt x="700" y="308"/>
                  </a:lnTo>
                  <a:lnTo>
                    <a:pt x="697" y="291"/>
                  </a:lnTo>
                  <a:lnTo>
                    <a:pt x="695" y="274"/>
                  </a:lnTo>
                  <a:lnTo>
                    <a:pt x="689" y="257"/>
                  </a:lnTo>
                  <a:lnTo>
                    <a:pt x="684" y="240"/>
                  </a:lnTo>
                  <a:lnTo>
                    <a:pt x="679" y="224"/>
                  </a:lnTo>
                  <a:lnTo>
                    <a:pt x="672" y="207"/>
                  </a:lnTo>
                  <a:lnTo>
                    <a:pt x="665" y="192"/>
                  </a:lnTo>
                  <a:lnTo>
                    <a:pt x="655" y="176"/>
                  </a:lnTo>
                  <a:lnTo>
                    <a:pt x="655"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5" name="Freeform 68"/>
            <p:cNvSpPr>
              <a:spLocks/>
            </p:cNvSpPr>
            <p:nvPr userDrawn="1"/>
          </p:nvSpPr>
          <p:spPr bwMode="auto">
            <a:xfrm>
              <a:off x="3768" y="1525"/>
              <a:ext cx="155" cy="155"/>
            </a:xfrm>
            <a:custGeom>
              <a:avLst/>
              <a:gdLst>
                <a:gd name="T0" fmla="*/ 580 w 622"/>
                <a:gd name="T1" fmla="*/ 155 h 622"/>
                <a:gd name="T2" fmla="*/ 562 w 622"/>
                <a:gd name="T3" fmla="*/ 129 h 622"/>
                <a:gd name="T4" fmla="*/ 544 w 622"/>
                <a:gd name="T5" fmla="*/ 105 h 622"/>
                <a:gd name="T6" fmla="*/ 498 w 622"/>
                <a:gd name="T7" fmla="*/ 63 h 622"/>
                <a:gd name="T8" fmla="*/ 447 w 622"/>
                <a:gd name="T9" fmla="*/ 32 h 622"/>
                <a:gd name="T10" fmla="*/ 391 w 622"/>
                <a:gd name="T11" fmla="*/ 11 h 622"/>
                <a:gd name="T12" fmla="*/ 333 w 622"/>
                <a:gd name="T13" fmla="*/ 2 h 622"/>
                <a:gd name="T14" fmla="*/ 273 w 622"/>
                <a:gd name="T15" fmla="*/ 3 h 622"/>
                <a:gd name="T16" fmla="*/ 213 w 622"/>
                <a:gd name="T17" fmla="*/ 16 h 622"/>
                <a:gd name="T18" fmla="*/ 184 w 622"/>
                <a:gd name="T19" fmla="*/ 28 h 622"/>
                <a:gd name="T20" fmla="*/ 155 w 622"/>
                <a:gd name="T21" fmla="*/ 42 h 622"/>
                <a:gd name="T22" fmla="*/ 142 w 622"/>
                <a:gd name="T23" fmla="*/ 50 h 622"/>
                <a:gd name="T24" fmla="*/ 116 w 622"/>
                <a:gd name="T25" fmla="*/ 68 h 622"/>
                <a:gd name="T26" fmla="*/ 82 w 622"/>
                <a:gd name="T27" fmla="*/ 101 h 622"/>
                <a:gd name="T28" fmla="*/ 46 w 622"/>
                <a:gd name="T29" fmla="*/ 149 h 622"/>
                <a:gd name="T30" fmla="*/ 20 w 622"/>
                <a:gd name="T31" fmla="*/ 202 h 622"/>
                <a:gd name="T32" fmla="*/ 4 w 622"/>
                <a:gd name="T33" fmla="*/ 260 h 622"/>
                <a:gd name="T34" fmla="*/ 0 w 622"/>
                <a:gd name="T35" fmla="*/ 320 h 622"/>
                <a:gd name="T36" fmla="*/ 8 w 622"/>
                <a:gd name="T37" fmla="*/ 379 h 622"/>
                <a:gd name="T38" fmla="*/ 21 w 622"/>
                <a:gd name="T39" fmla="*/ 424 h 622"/>
                <a:gd name="T40" fmla="*/ 34 w 622"/>
                <a:gd name="T41" fmla="*/ 452 h 622"/>
                <a:gd name="T42" fmla="*/ 42 w 622"/>
                <a:gd name="T43" fmla="*/ 465 h 622"/>
                <a:gd name="T44" fmla="*/ 59 w 622"/>
                <a:gd name="T45" fmla="*/ 493 h 622"/>
                <a:gd name="T46" fmla="*/ 78 w 622"/>
                <a:gd name="T47" fmla="*/ 518 h 622"/>
                <a:gd name="T48" fmla="*/ 124 w 622"/>
                <a:gd name="T49" fmla="*/ 558 h 622"/>
                <a:gd name="T50" fmla="*/ 175 w 622"/>
                <a:gd name="T51" fmla="*/ 589 h 622"/>
                <a:gd name="T52" fmla="*/ 231 w 622"/>
                <a:gd name="T53" fmla="*/ 610 h 622"/>
                <a:gd name="T54" fmla="*/ 290 w 622"/>
                <a:gd name="T55" fmla="*/ 621 h 622"/>
                <a:gd name="T56" fmla="*/ 350 w 622"/>
                <a:gd name="T57" fmla="*/ 619 h 622"/>
                <a:gd name="T58" fmla="*/ 408 w 622"/>
                <a:gd name="T59" fmla="*/ 605 h 622"/>
                <a:gd name="T60" fmla="*/ 438 w 622"/>
                <a:gd name="T61" fmla="*/ 594 h 622"/>
                <a:gd name="T62" fmla="*/ 465 w 622"/>
                <a:gd name="T63" fmla="*/ 580 h 622"/>
                <a:gd name="T64" fmla="*/ 480 w 622"/>
                <a:gd name="T65" fmla="*/ 571 h 622"/>
                <a:gd name="T66" fmla="*/ 506 w 622"/>
                <a:gd name="T67" fmla="*/ 553 h 622"/>
                <a:gd name="T68" fmla="*/ 540 w 622"/>
                <a:gd name="T69" fmla="*/ 521 h 622"/>
                <a:gd name="T70" fmla="*/ 575 w 622"/>
                <a:gd name="T71" fmla="*/ 473 h 622"/>
                <a:gd name="T72" fmla="*/ 602 w 622"/>
                <a:gd name="T73" fmla="*/ 420 h 622"/>
                <a:gd name="T74" fmla="*/ 617 w 622"/>
                <a:gd name="T75" fmla="*/ 363 h 622"/>
                <a:gd name="T76" fmla="*/ 622 w 622"/>
                <a:gd name="T77" fmla="*/ 303 h 622"/>
                <a:gd name="T78" fmla="*/ 614 w 622"/>
                <a:gd name="T79" fmla="*/ 243 h 622"/>
                <a:gd name="T80" fmla="*/ 600 w 622"/>
                <a:gd name="T81" fmla="*/ 198 h 622"/>
                <a:gd name="T82" fmla="*/ 588 w 622"/>
                <a:gd name="T83" fmla="*/ 170 h 622"/>
                <a:gd name="T84" fmla="*/ 580 w 622"/>
                <a:gd name="T85" fmla="*/ 15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80" y="155"/>
                  </a:moveTo>
                  <a:lnTo>
                    <a:pt x="580" y="155"/>
                  </a:lnTo>
                  <a:lnTo>
                    <a:pt x="571" y="142"/>
                  </a:lnTo>
                  <a:lnTo>
                    <a:pt x="562" y="129"/>
                  </a:lnTo>
                  <a:lnTo>
                    <a:pt x="553" y="116"/>
                  </a:lnTo>
                  <a:lnTo>
                    <a:pt x="544" y="105"/>
                  </a:lnTo>
                  <a:lnTo>
                    <a:pt x="522" y="82"/>
                  </a:lnTo>
                  <a:lnTo>
                    <a:pt x="498" y="63"/>
                  </a:lnTo>
                  <a:lnTo>
                    <a:pt x="473" y="46"/>
                  </a:lnTo>
                  <a:lnTo>
                    <a:pt x="447" y="32"/>
                  </a:lnTo>
                  <a:lnTo>
                    <a:pt x="420" y="20"/>
                  </a:lnTo>
                  <a:lnTo>
                    <a:pt x="391" y="11"/>
                  </a:lnTo>
                  <a:lnTo>
                    <a:pt x="363" y="4"/>
                  </a:lnTo>
                  <a:lnTo>
                    <a:pt x="333" y="2"/>
                  </a:lnTo>
                  <a:lnTo>
                    <a:pt x="303" y="0"/>
                  </a:lnTo>
                  <a:lnTo>
                    <a:pt x="273" y="3"/>
                  </a:lnTo>
                  <a:lnTo>
                    <a:pt x="243" y="8"/>
                  </a:lnTo>
                  <a:lnTo>
                    <a:pt x="213" y="16"/>
                  </a:lnTo>
                  <a:lnTo>
                    <a:pt x="198" y="21"/>
                  </a:lnTo>
                  <a:lnTo>
                    <a:pt x="184" y="28"/>
                  </a:lnTo>
                  <a:lnTo>
                    <a:pt x="170" y="34"/>
                  </a:lnTo>
                  <a:lnTo>
                    <a:pt x="155" y="42"/>
                  </a:lnTo>
                  <a:lnTo>
                    <a:pt x="155" y="42"/>
                  </a:lnTo>
                  <a:lnTo>
                    <a:pt x="142" y="50"/>
                  </a:lnTo>
                  <a:lnTo>
                    <a:pt x="129" y="59"/>
                  </a:lnTo>
                  <a:lnTo>
                    <a:pt x="116" y="68"/>
                  </a:lnTo>
                  <a:lnTo>
                    <a:pt x="105" y="79"/>
                  </a:lnTo>
                  <a:lnTo>
                    <a:pt x="82" y="101"/>
                  </a:lnTo>
                  <a:lnTo>
                    <a:pt x="63" y="123"/>
                  </a:lnTo>
                  <a:lnTo>
                    <a:pt x="46" y="149"/>
                  </a:lnTo>
                  <a:lnTo>
                    <a:pt x="32" y="175"/>
                  </a:lnTo>
                  <a:lnTo>
                    <a:pt x="20" y="202"/>
                  </a:lnTo>
                  <a:lnTo>
                    <a:pt x="11" y="231"/>
                  </a:lnTo>
                  <a:lnTo>
                    <a:pt x="4" y="260"/>
                  </a:lnTo>
                  <a:lnTo>
                    <a:pt x="2" y="290"/>
                  </a:lnTo>
                  <a:lnTo>
                    <a:pt x="0" y="320"/>
                  </a:lnTo>
                  <a:lnTo>
                    <a:pt x="3" y="350"/>
                  </a:lnTo>
                  <a:lnTo>
                    <a:pt x="8" y="379"/>
                  </a:lnTo>
                  <a:lnTo>
                    <a:pt x="16" y="408"/>
                  </a:lnTo>
                  <a:lnTo>
                    <a:pt x="21" y="424"/>
                  </a:lnTo>
                  <a:lnTo>
                    <a:pt x="28" y="438"/>
                  </a:lnTo>
                  <a:lnTo>
                    <a:pt x="34" y="452"/>
                  </a:lnTo>
                  <a:lnTo>
                    <a:pt x="42" y="465"/>
                  </a:lnTo>
                  <a:lnTo>
                    <a:pt x="42" y="465"/>
                  </a:lnTo>
                  <a:lnTo>
                    <a:pt x="50" y="480"/>
                  </a:lnTo>
                  <a:lnTo>
                    <a:pt x="59" y="493"/>
                  </a:lnTo>
                  <a:lnTo>
                    <a:pt x="68" y="505"/>
                  </a:lnTo>
                  <a:lnTo>
                    <a:pt x="78" y="518"/>
                  </a:lnTo>
                  <a:lnTo>
                    <a:pt x="101" y="538"/>
                  </a:lnTo>
                  <a:lnTo>
                    <a:pt x="124" y="558"/>
                  </a:lnTo>
                  <a:lnTo>
                    <a:pt x="149" y="575"/>
                  </a:lnTo>
                  <a:lnTo>
                    <a:pt x="175" y="589"/>
                  </a:lnTo>
                  <a:lnTo>
                    <a:pt x="202" y="601"/>
                  </a:lnTo>
                  <a:lnTo>
                    <a:pt x="231" y="610"/>
                  </a:lnTo>
                  <a:lnTo>
                    <a:pt x="260" y="617"/>
                  </a:lnTo>
                  <a:lnTo>
                    <a:pt x="290" y="621"/>
                  </a:lnTo>
                  <a:lnTo>
                    <a:pt x="320" y="622"/>
                  </a:lnTo>
                  <a:lnTo>
                    <a:pt x="350" y="619"/>
                  </a:lnTo>
                  <a:lnTo>
                    <a:pt x="379" y="614"/>
                  </a:lnTo>
                  <a:lnTo>
                    <a:pt x="408" y="605"/>
                  </a:lnTo>
                  <a:lnTo>
                    <a:pt x="424" y="600"/>
                  </a:lnTo>
                  <a:lnTo>
                    <a:pt x="438" y="594"/>
                  </a:lnTo>
                  <a:lnTo>
                    <a:pt x="452" y="587"/>
                  </a:lnTo>
                  <a:lnTo>
                    <a:pt x="465" y="580"/>
                  </a:lnTo>
                  <a:lnTo>
                    <a:pt x="465" y="580"/>
                  </a:lnTo>
                  <a:lnTo>
                    <a:pt x="480" y="571"/>
                  </a:lnTo>
                  <a:lnTo>
                    <a:pt x="493" y="562"/>
                  </a:lnTo>
                  <a:lnTo>
                    <a:pt x="506" y="553"/>
                  </a:lnTo>
                  <a:lnTo>
                    <a:pt x="518" y="542"/>
                  </a:lnTo>
                  <a:lnTo>
                    <a:pt x="540" y="521"/>
                  </a:lnTo>
                  <a:lnTo>
                    <a:pt x="558" y="498"/>
                  </a:lnTo>
                  <a:lnTo>
                    <a:pt x="575" y="473"/>
                  </a:lnTo>
                  <a:lnTo>
                    <a:pt x="591" y="447"/>
                  </a:lnTo>
                  <a:lnTo>
                    <a:pt x="602" y="420"/>
                  </a:lnTo>
                  <a:lnTo>
                    <a:pt x="611" y="391"/>
                  </a:lnTo>
                  <a:lnTo>
                    <a:pt x="617" y="363"/>
                  </a:lnTo>
                  <a:lnTo>
                    <a:pt x="621" y="333"/>
                  </a:lnTo>
                  <a:lnTo>
                    <a:pt x="622" y="303"/>
                  </a:lnTo>
                  <a:lnTo>
                    <a:pt x="619" y="273"/>
                  </a:lnTo>
                  <a:lnTo>
                    <a:pt x="614" y="243"/>
                  </a:lnTo>
                  <a:lnTo>
                    <a:pt x="606" y="213"/>
                  </a:lnTo>
                  <a:lnTo>
                    <a:pt x="600" y="198"/>
                  </a:lnTo>
                  <a:lnTo>
                    <a:pt x="594" y="184"/>
                  </a:lnTo>
                  <a:lnTo>
                    <a:pt x="588" y="170"/>
                  </a:lnTo>
                  <a:lnTo>
                    <a:pt x="580" y="155"/>
                  </a:lnTo>
                  <a:lnTo>
                    <a:pt x="580" y="1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6" name="Freeform 69"/>
            <p:cNvSpPr>
              <a:spLocks/>
            </p:cNvSpPr>
            <p:nvPr userDrawn="1"/>
          </p:nvSpPr>
          <p:spPr bwMode="auto">
            <a:xfrm>
              <a:off x="3904" y="1754"/>
              <a:ext cx="135" cy="135"/>
            </a:xfrm>
            <a:custGeom>
              <a:avLst/>
              <a:gdLst>
                <a:gd name="T0" fmla="*/ 134 w 539"/>
                <a:gd name="T1" fmla="*/ 36 h 539"/>
                <a:gd name="T2" fmla="*/ 89 w 539"/>
                <a:gd name="T3" fmla="*/ 67 h 539"/>
                <a:gd name="T4" fmla="*/ 54 w 539"/>
                <a:gd name="T5" fmla="*/ 106 h 539"/>
                <a:gd name="T6" fmla="*/ 27 w 539"/>
                <a:gd name="T7" fmla="*/ 151 h 539"/>
                <a:gd name="T8" fmla="*/ 9 w 539"/>
                <a:gd name="T9" fmla="*/ 200 h 539"/>
                <a:gd name="T10" fmla="*/ 0 w 539"/>
                <a:gd name="T11" fmla="*/ 251 h 539"/>
                <a:gd name="T12" fmla="*/ 1 w 539"/>
                <a:gd name="T13" fmla="*/ 303 h 539"/>
                <a:gd name="T14" fmla="*/ 13 w 539"/>
                <a:gd name="T15" fmla="*/ 355 h 539"/>
                <a:gd name="T16" fmla="*/ 35 w 539"/>
                <a:gd name="T17" fmla="*/ 405 h 539"/>
                <a:gd name="T18" fmla="*/ 50 w 539"/>
                <a:gd name="T19" fmla="*/ 428 h 539"/>
                <a:gd name="T20" fmla="*/ 86 w 539"/>
                <a:gd name="T21" fmla="*/ 469 h 539"/>
                <a:gd name="T22" fmla="*/ 127 w 539"/>
                <a:gd name="T23" fmla="*/ 500 h 539"/>
                <a:gd name="T24" fmla="*/ 174 w 539"/>
                <a:gd name="T25" fmla="*/ 522 h 539"/>
                <a:gd name="T26" fmla="*/ 225 w 539"/>
                <a:gd name="T27" fmla="*/ 536 h 539"/>
                <a:gd name="T28" fmla="*/ 276 w 539"/>
                <a:gd name="T29" fmla="*/ 539 h 539"/>
                <a:gd name="T30" fmla="*/ 328 w 539"/>
                <a:gd name="T31" fmla="*/ 532 h 539"/>
                <a:gd name="T32" fmla="*/ 380 w 539"/>
                <a:gd name="T33" fmla="*/ 515 h 539"/>
                <a:gd name="T34" fmla="*/ 404 w 539"/>
                <a:gd name="T35" fmla="*/ 504 h 539"/>
                <a:gd name="T36" fmla="*/ 449 w 539"/>
                <a:gd name="T37" fmla="*/ 471 h 539"/>
                <a:gd name="T38" fmla="*/ 484 w 539"/>
                <a:gd name="T39" fmla="*/ 432 h 539"/>
                <a:gd name="T40" fmla="*/ 512 w 539"/>
                <a:gd name="T41" fmla="*/ 388 h 539"/>
                <a:gd name="T42" fmla="*/ 530 w 539"/>
                <a:gd name="T43" fmla="*/ 340 h 539"/>
                <a:gd name="T44" fmla="*/ 539 w 539"/>
                <a:gd name="T45" fmla="*/ 289 h 539"/>
                <a:gd name="T46" fmla="*/ 538 w 539"/>
                <a:gd name="T47" fmla="*/ 237 h 539"/>
                <a:gd name="T48" fmla="*/ 526 w 539"/>
                <a:gd name="T49" fmla="*/ 185 h 539"/>
                <a:gd name="T50" fmla="*/ 503 w 539"/>
                <a:gd name="T51" fmla="*/ 135 h 539"/>
                <a:gd name="T52" fmla="*/ 488 w 539"/>
                <a:gd name="T53" fmla="*/ 112 h 539"/>
                <a:gd name="T54" fmla="*/ 452 w 539"/>
                <a:gd name="T55" fmla="*/ 71 h 539"/>
                <a:gd name="T56" fmla="*/ 410 w 539"/>
                <a:gd name="T57" fmla="*/ 40 h 539"/>
                <a:gd name="T58" fmla="*/ 363 w 539"/>
                <a:gd name="T59" fmla="*/ 17 h 539"/>
                <a:gd name="T60" fmla="*/ 314 w 539"/>
                <a:gd name="T61" fmla="*/ 3 h 539"/>
                <a:gd name="T62" fmla="*/ 262 w 539"/>
                <a:gd name="T63" fmla="*/ 0 h 539"/>
                <a:gd name="T64" fmla="*/ 209 w 539"/>
                <a:gd name="T65" fmla="*/ 6 h 539"/>
                <a:gd name="T66" fmla="*/ 159 w 539"/>
                <a:gd name="T67" fmla="*/ 23 h 539"/>
                <a:gd name="T68" fmla="*/ 134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134" y="36"/>
                  </a:moveTo>
                  <a:lnTo>
                    <a:pt x="134" y="36"/>
                  </a:lnTo>
                  <a:lnTo>
                    <a:pt x="110" y="50"/>
                  </a:lnTo>
                  <a:lnTo>
                    <a:pt x="89" y="67"/>
                  </a:lnTo>
                  <a:lnTo>
                    <a:pt x="71" y="87"/>
                  </a:lnTo>
                  <a:lnTo>
                    <a:pt x="54" y="106"/>
                  </a:lnTo>
                  <a:lnTo>
                    <a:pt x="39" y="129"/>
                  </a:lnTo>
                  <a:lnTo>
                    <a:pt x="27" y="151"/>
                  </a:lnTo>
                  <a:lnTo>
                    <a:pt x="17" y="175"/>
                  </a:lnTo>
                  <a:lnTo>
                    <a:pt x="9" y="200"/>
                  </a:lnTo>
                  <a:lnTo>
                    <a:pt x="2" y="225"/>
                  </a:lnTo>
                  <a:lnTo>
                    <a:pt x="0" y="251"/>
                  </a:lnTo>
                  <a:lnTo>
                    <a:pt x="0" y="277"/>
                  </a:lnTo>
                  <a:lnTo>
                    <a:pt x="1" y="303"/>
                  </a:lnTo>
                  <a:lnTo>
                    <a:pt x="6" y="329"/>
                  </a:lnTo>
                  <a:lnTo>
                    <a:pt x="13" y="355"/>
                  </a:lnTo>
                  <a:lnTo>
                    <a:pt x="23" y="380"/>
                  </a:lnTo>
                  <a:lnTo>
                    <a:pt x="35" y="405"/>
                  </a:lnTo>
                  <a:lnTo>
                    <a:pt x="35" y="405"/>
                  </a:lnTo>
                  <a:lnTo>
                    <a:pt x="50" y="428"/>
                  </a:lnTo>
                  <a:lnTo>
                    <a:pt x="67" y="449"/>
                  </a:lnTo>
                  <a:lnTo>
                    <a:pt x="86" y="469"/>
                  </a:lnTo>
                  <a:lnTo>
                    <a:pt x="106" y="486"/>
                  </a:lnTo>
                  <a:lnTo>
                    <a:pt x="127" y="500"/>
                  </a:lnTo>
                  <a:lnTo>
                    <a:pt x="151" y="513"/>
                  </a:lnTo>
                  <a:lnTo>
                    <a:pt x="174" y="522"/>
                  </a:lnTo>
                  <a:lnTo>
                    <a:pt x="199" y="530"/>
                  </a:lnTo>
                  <a:lnTo>
                    <a:pt x="225" y="536"/>
                  </a:lnTo>
                  <a:lnTo>
                    <a:pt x="250" y="539"/>
                  </a:lnTo>
                  <a:lnTo>
                    <a:pt x="276" y="539"/>
                  </a:lnTo>
                  <a:lnTo>
                    <a:pt x="303" y="538"/>
                  </a:lnTo>
                  <a:lnTo>
                    <a:pt x="328" y="532"/>
                  </a:lnTo>
                  <a:lnTo>
                    <a:pt x="354" y="526"/>
                  </a:lnTo>
                  <a:lnTo>
                    <a:pt x="380" y="515"/>
                  </a:lnTo>
                  <a:lnTo>
                    <a:pt x="404" y="504"/>
                  </a:lnTo>
                  <a:lnTo>
                    <a:pt x="404" y="504"/>
                  </a:lnTo>
                  <a:lnTo>
                    <a:pt x="427" y="488"/>
                  </a:lnTo>
                  <a:lnTo>
                    <a:pt x="449" y="471"/>
                  </a:lnTo>
                  <a:lnTo>
                    <a:pt x="467" y="453"/>
                  </a:lnTo>
                  <a:lnTo>
                    <a:pt x="484" y="432"/>
                  </a:lnTo>
                  <a:lnTo>
                    <a:pt x="500" y="411"/>
                  </a:lnTo>
                  <a:lnTo>
                    <a:pt x="512" y="388"/>
                  </a:lnTo>
                  <a:lnTo>
                    <a:pt x="522" y="364"/>
                  </a:lnTo>
                  <a:lnTo>
                    <a:pt x="530" y="340"/>
                  </a:lnTo>
                  <a:lnTo>
                    <a:pt x="535" y="314"/>
                  </a:lnTo>
                  <a:lnTo>
                    <a:pt x="539" y="289"/>
                  </a:lnTo>
                  <a:lnTo>
                    <a:pt x="539" y="263"/>
                  </a:lnTo>
                  <a:lnTo>
                    <a:pt x="538" y="237"/>
                  </a:lnTo>
                  <a:lnTo>
                    <a:pt x="533" y="211"/>
                  </a:lnTo>
                  <a:lnTo>
                    <a:pt x="526" y="185"/>
                  </a:lnTo>
                  <a:lnTo>
                    <a:pt x="516" y="160"/>
                  </a:lnTo>
                  <a:lnTo>
                    <a:pt x="503" y="135"/>
                  </a:lnTo>
                  <a:lnTo>
                    <a:pt x="503" y="135"/>
                  </a:lnTo>
                  <a:lnTo>
                    <a:pt x="488" y="112"/>
                  </a:lnTo>
                  <a:lnTo>
                    <a:pt x="471" y="91"/>
                  </a:lnTo>
                  <a:lnTo>
                    <a:pt x="452" y="71"/>
                  </a:lnTo>
                  <a:lnTo>
                    <a:pt x="432" y="54"/>
                  </a:lnTo>
                  <a:lnTo>
                    <a:pt x="410" y="40"/>
                  </a:lnTo>
                  <a:lnTo>
                    <a:pt x="388" y="27"/>
                  </a:lnTo>
                  <a:lnTo>
                    <a:pt x="363" y="17"/>
                  </a:lnTo>
                  <a:lnTo>
                    <a:pt x="340" y="9"/>
                  </a:lnTo>
                  <a:lnTo>
                    <a:pt x="314" y="3"/>
                  </a:lnTo>
                  <a:lnTo>
                    <a:pt x="288" y="1"/>
                  </a:lnTo>
                  <a:lnTo>
                    <a:pt x="262" y="0"/>
                  </a:lnTo>
                  <a:lnTo>
                    <a:pt x="235" y="2"/>
                  </a:lnTo>
                  <a:lnTo>
                    <a:pt x="209" y="6"/>
                  </a:lnTo>
                  <a:lnTo>
                    <a:pt x="185" y="14"/>
                  </a:lnTo>
                  <a:lnTo>
                    <a:pt x="159" y="23"/>
                  </a:lnTo>
                  <a:lnTo>
                    <a:pt x="134" y="36"/>
                  </a:lnTo>
                  <a:lnTo>
                    <a:pt x="134"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7" name="Freeform 70"/>
            <p:cNvSpPr>
              <a:spLocks/>
            </p:cNvSpPr>
            <p:nvPr userDrawn="1"/>
          </p:nvSpPr>
          <p:spPr bwMode="auto">
            <a:xfrm>
              <a:off x="4041" y="1984"/>
              <a:ext cx="115" cy="114"/>
            </a:xfrm>
            <a:custGeom>
              <a:avLst/>
              <a:gdLst>
                <a:gd name="T0" fmla="*/ 114 w 460"/>
                <a:gd name="T1" fmla="*/ 31 h 458"/>
                <a:gd name="T2" fmla="*/ 76 w 460"/>
                <a:gd name="T3" fmla="*/ 58 h 458"/>
                <a:gd name="T4" fmla="*/ 46 w 460"/>
                <a:gd name="T5" fmla="*/ 91 h 458"/>
                <a:gd name="T6" fmla="*/ 23 w 460"/>
                <a:gd name="T7" fmla="*/ 129 h 458"/>
                <a:gd name="T8" fmla="*/ 7 w 460"/>
                <a:gd name="T9" fmla="*/ 170 h 458"/>
                <a:gd name="T10" fmla="*/ 1 w 460"/>
                <a:gd name="T11" fmla="*/ 213 h 458"/>
                <a:gd name="T12" fmla="*/ 2 w 460"/>
                <a:gd name="T13" fmla="*/ 258 h 458"/>
                <a:gd name="T14" fmla="*/ 11 w 460"/>
                <a:gd name="T15" fmla="*/ 302 h 458"/>
                <a:gd name="T16" fmla="*/ 31 w 460"/>
                <a:gd name="T17" fmla="*/ 344 h 458"/>
                <a:gd name="T18" fmla="*/ 44 w 460"/>
                <a:gd name="T19" fmla="*/ 365 h 458"/>
                <a:gd name="T20" fmla="*/ 74 w 460"/>
                <a:gd name="T21" fmla="*/ 398 h 458"/>
                <a:gd name="T22" fmla="*/ 109 w 460"/>
                <a:gd name="T23" fmla="*/ 425 h 458"/>
                <a:gd name="T24" fmla="*/ 149 w 460"/>
                <a:gd name="T25" fmla="*/ 444 h 458"/>
                <a:gd name="T26" fmla="*/ 191 w 460"/>
                <a:gd name="T27" fmla="*/ 456 h 458"/>
                <a:gd name="T28" fmla="*/ 235 w 460"/>
                <a:gd name="T29" fmla="*/ 458 h 458"/>
                <a:gd name="T30" fmla="*/ 280 w 460"/>
                <a:gd name="T31" fmla="*/ 453 h 458"/>
                <a:gd name="T32" fmla="*/ 323 w 460"/>
                <a:gd name="T33" fmla="*/ 439 h 458"/>
                <a:gd name="T34" fmla="*/ 345 w 460"/>
                <a:gd name="T35" fmla="*/ 428 h 458"/>
                <a:gd name="T36" fmla="*/ 381 w 460"/>
                <a:gd name="T37" fmla="*/ 401 h 458"/>
                <a:gd name="T38" fmla="*/ 413 w 460"/>
                <a:gd name="T39" fmla="*/ 368 h 458"/>
                <a:gd name="T40" fmla="*/ 436 w 460"/>
                <a:gd name="T41" fmla="*/ 331 h 458"/>
                <a:gd name="T42" fmla="*/ 452 w 460"/>
                <a:gd name="T43" fmla="*/ 289 h 458"/>
                <a:gd name="T44" fmla="*/ 458 w 460"/>
                <a:gd name="T45" fmla="*/ 246 h 458"/>
                <a:gd name="T46" fmla="*/ 457 w 460"/>
                <a:gd name="T47" fmla="*/ 202 h 458"/>
                <a:gd name="T48" fmla="*/ 448 w 460"/>
                <a:gd name="T49" fmla="*/ 157 h 458"/>
                <a:gd name="T50" fmla="*/ 428 w 460"/>
                <a:gd name="T51" fmla="*/ 114 h 458"/>
                <a:gd name="T52" fmla="*/ 415 w 460"/>
                <a:gd name="T53" fmla="*/ 95 h 458"/>
                <a:gd name="T54" fmla="*/ 385 w 460"/>
                <a:gd name="T55" fmla="*/ 61 h 458"/>
                <a:gd name="T56" fmla="*/ 350 w 460"/>
                <a:gd name="T57" fmla="*/ 34 h 458"/>
                <a:gd name="T58" fmla="*/ 310 w 460"/>
                <a:gd name="T59" fmla="*/ 14 h 458"/>
                <a:gd name="T60" fmla="*/ 268 w 460"/>
                <a:gd name="T61" fmla="*/ 4 h 458"/>
                <a:gd name="T62" fmla="*/ 224 w 460"/>
                <a:gd name="T63" fmla="*/ 0 h 458"/>
                <a:gd name="T64" fmla="*/ 179 w 460"/>
                <a:gd name="T65" fmla="*/ 5 h 458"/>
                <a:gd name="T66" fmla="*/ 135 w 460"/>
                <a:gd name="T67" fmla="*/ 21 h 458"/>
                <a:gd name="T68" fmla="*/ 114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114" y="31"/>
                  </a:moveTo>
                  <a:lnTo>
                    <a:pt x="114" y="31"/>
                  </a:lnTo>
                  <a:lnTo>
                    <a:pt x="95" y="44"/>
                  </a:lnTo>
                  <a:lnTo>
                    <a:pt x="76" y="58"/>
                  </a:lnTo>
                  <a:lnTo>
                    <a:pt x="61" y="74"/>
                  </a:lnTo>
                  <a:lnTo>
                    <a:pt x="46" y="91"/>
                  </a:lnTo>
                  <a:lnTo>
                    <a:pt x="33" y="109"/>
                  </a:lnTo>
                  <a:lnTo>
                    <a:pt x="23" y="129"/>
                  </a:lnTo>
                  <a:lnTo>
                    <a:pt x="14" y="150"/>
                  </a:lnTo>
                  <a:lnTo>
                    <a:pt x="7" y="170"/>
                  </a:lnTo>
                  <a:lnTo>
                    <a:pt x="3" y="191"/>
                  </a:lnTo>
                  <a:lnTo>
                    <a:pt x="1" y="213"/>
                  </a:lnTo>
                  <a:lnTo>
                    <a:pt x="0" y="236"/>
                  </a:lnTo>
                  <a:lnTo>
                    <a:pt x="2" y="258"/>
                  </a:lnTo>
                  <a:lnTo>
                    <a:pt x="6" y="280"/>
                  </a:lnTo>
                  <a:lnTo>
                    <a:pt x="11" y="302"/>
                  </a:lnTo>
                  <a:lnTo>
                    <a:pt x="20" y="323"/>
                  </a:lnTo>
                  <a:lnTo>
                    <a:pt x="31" y="344"/>
                  </a:lnTo>
                  <a:lnTo>
                    <a:pt x="31" y="344"/>
                  </a:lnTo>
                  <a:lnTo>
                    <a:pt x="44" y="365"/>
                  </a:lnTo>
                  <a:lnTo>
                    <a:pt x="58" y="382"/>
                  </a:lnTo>
                  <a:lnTo>
                    <a:pt x="74" y="398"/>
                  </a:lnTo>
                  <a:lnTo>
                    <a:pt x="91" y="413"/>
                  </a:lnTo>
                  <a:lnTo>
                    <a:pt x="109" y="425"/>
                  </a:lnTo>
                  <a:lnTo>
                    <a:pt x="129" y="436"/>
                  </a:lnTo>
                  <a:lnTo>
                    <a:pt x="149" y="444"/>
                  </a:lnTo>
                  <a:lnTo>
                    <a:pt x="170" y="451"/>
                  </a:lnTo>
                  <a:lnTo>
                    <a:pt x="191" y="456"/>
                  </a:lnTo>
                  <a:lnTo>
                    <a:pt x="213" y="458"/>
                  </a:lnTo>
                  <a:lnTo>
                    <a:pt x="235" y="458"/>
                  </a:lnTo>
                  <a:lnTo>
                    <a:pt x="258" y="457"/>
                  </a:lnTo>
                  <a:lnTo>
                    <a:pt x="280" y="453"/>
                  </a:lnTo>
                  <a:lnTo>
                    <a:pt x="302" y="447"/>
                  </a:lnTo>
                  <a:lnTo>
                    <a:pt x="323" y="439"/>
                  </a:lnTo>
                  <a:lnTo>
                    <a:pt x="345" y="428"/>
                  </a:lnTo>
                  <a:lnTo>
                    <a:pt x="345" y="428"/>
                  </a:lnTo>
                  <a:lnTo>
                    <a:pt x="364" y="415"/>
                  </a:lnTo>
                  <a:lnTo>
                    <a:pt x="381" y="401"/>
                  </a:lnTo>
                  <a:lnTo>
                    <a:pt x="398" y="385"/>
                  </a:lnTo>
                  <a:lnTo>
                    <a:pt x="413" y="368"/>
                  </a:lnTo>
                  <a:lnTo>
                    <a:pt x="426" y="349"/>
                  </a:lnTo>
                  <a:lnTo>
                    <a:pt x="436" y="331"/>
                  </a:lnTo>
                  <a:lnTo>
                    <a:pt x="444" y="310"/>
                  </a:lnTo>
                  <a:lnTo>
                    <a:pt x="452" y="289"/>
                  </a:lnTo>
                  <a:lnTo>
                    <a:pt x="456" y="267"/>
                  </a:lnTo>
                  <a:lnTo>
                    <a:pt x="458" y="246"/>
                  </a:lnTo>
                  <a:lnTo>
                    <a:pt x="460" y="224"/>
                  </a:lnTo>
                  <a:lnTo>
                    <a:pt x="457" y="202"/>
                  </a:lnTo>
                  <a:lnTo>
                    <a:pt x="453" y="180"/>
                  </a:lnTo>
                  <a:lnTo>
                    <a:pt x="448" y="157"/>
                  </a:lnTo>
                  <a:lnTo>
                    <a:pt x="439" y="135"/>
                  </a:lnTo>
                  <a:lnTo>
                    <a:pt x="428" y="114"/>
                  </a:lnTo>
                  <a:lnTo>
                    <a:pt x="428" y="114"/>
                  </a:lnTo>
                  <a:lnTo>
                    <a:pt x="415" y="95"/>
                  </a:lnTo>
                  <a:lnTo>
                    <a:pt x="401" y="77"/>
                  </a:lnTo>
                  <a:lnTo>
                    <a:pt x="385" y="61"/>
                  </a:lnTo>
                  <a:lnTo>
                    <a:pt x="368" y="47"/>
                  </a:lnTo>
                  <a:lnTo>
                    <a:pt x="350" y="34"/>
                  </a:lnTo>
                  <a:lnTo>
                    <a:pt x="331" y="23"/>
                  </a:lnTo>
                  <a:lnTo>
                    <a:pt x="310" y="14"/>
                  </a:lnTo>
                  <a:lnTo>
                    <a:pt x="289" y="8"/>
                  </a:lnTo>
                  <a:lnTo>
                    <a:pt x="268" y="4"/>
                  </a:lnTo>
                  <a:lnTo>
                    <a:pt x="246" y="1"/>
                  </a:lnTo>
                  <a:lnTo>
                    <a:pt x="224" y="0"/>
                  </a:lnTo>
                  <a:lnTo>
                    <a:pt x="202" y="1"/>
                  </a:lnTo>
                  <a:lnTo>
                    <a:pt x="179" y="5"/>
                  </a:lnTo>
                  <a:lnTo>
                    <a:pt x="157" y="11"/>
                  </a:lnTo>
                  <a:lnTo>
                    <a:pt x="135" y="21"/>
                  </a:lnTo>
                  <a:lnTo>
                    <a:pt x="114" y="31"/>
                  </a:lnTo>
                  <a:lnTo>
                    <a:pt x="11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8" name="Freeform 71"/>
            <p:cNvSpPr>
              <a:spLocks/>
            </p:cNvSpPr>
            <p:nvPr userDrawn="1"/>
          </p:nvSpPr>
          <p:spPr bwMode="auto">
            <a:xfrm>
              <a:off x="4178" y="2213"/>
              <a:ext cx="94" cy="94"/>
            </a:xfrm>
            <a:custGeom>
              <a:avLst/>
              <a:gdLst>
                <a:gd name="T0" fmla="*/ 95 w 378"/>
                <a:gd name="T1" fmla="*/ 26 h 378"/>
                <a:gd name="T2" fmla="*/ 64 w 378"/>
                <a:gd name="T3" fmla="*/ 48 h 378"/>
                <a:gd name="T4" fmla="*/ 38 w 378"/>
                <a:gd name="T5" fmla="*/ 76 h 378"/>
                <a:gd name="T6" fmla="*/ 19 w 378"/>
                <a:gd name="T7" fmla="*/ 107 h 378"/>
                <a:gd name="T8" fmla="*/ 6 w 378"/>
                <a:gd name="T9" fmla="*/ 141 h 378"/>
                <a:gd name="T10" fmla="*/ 0 w 378"/>
                <a:gd name="T11" fmla="*/ 176 h 378"/>
                <a:gd name="T12" fmla="*/ 1 w 378"/>
                <a:gd name="T13" fmla="*/ 212 h 378"/>
                <a:gd name="T14" fmla="*/ 9 w 378"/>
                <a:gd name="T15" fmla="*/ 249 h 378"/>
                <a:gd name="T16" fmla="*/ 25 w 378"/>
                <a:gd name="T17" fmla="*/ 284 h 378"/>
                <a:gd name="T18" fmla="*/ 35 w 378"/>
                <a:gd name="T19" fmla="*/ 300 h 378"/>
                <a:gd name="T20" fmla="*/ 61 w 378"/>
                <a:gd name="T21" fmla="*/ 328 h 378"/>
                <a:gd name="T22" fmla="*/ 90 w 378"/>
                <a:gd name="T23" fmla="*/ 350 h 378"/>
                <a:gd name="T24" fmla="*/ 122 w 378"/>
                <a:gd name="T25" fmla="*/ 366 h 378"/>
                <a:gd name="T26" fmla="*/ 158 w 378"/>
                <a:gd name="T27" fmla="*/ 375 h 378"/>
                <a:gd name="T28" fmla="*/ 194 w 378"/>
                <a:gd name="T29" fmla="*/ 378 h 378"/>
                <a:gd name="T30" fmla="*/ 231 w 378"/>
                <a:gd name="T31" fmla="*/ 374 h 378"/>
                <a:gd name="T32" fmla="*/ 266 w 378"/>
                <a:gd name="T33" fmla="*/ 362 h 378"/>
                <a:gd name="T34" fmla="*/ 284 w 378"/>
                <a:gd name="T35" fmla="*/ 353 h 378"/>
                <a:gd name="T36" fmla="*/ 314 w 378"/>
                <a:gd name="T37" fmla="*/ 331 h 378"/>
                <a:gd name="T38" fmla="*/ 340 w 378"/>
                <a:gd name="T39" fmla="*/ 304 h 378"/>
                <a:gd name="T40" fmla="*/ 358 w 378"/>
                <a:gd name="T41" fmla="*/ 272 h 378"/>
                <a:gd name="T42" fmla="*/ 371 w 378"/>
                <a:gd name="T43" fmla="*/ 238 h 378"/>
                <a:gd name="T44" fmla="*/ 378 w 378"/>
                <a:gd name="T45" fmla="*/ 202 h 378"/>
                <a:gd name="T46" fmla="*/ 376 w 378"/>
                <a:gd name="T47" fmla="*/ 165 h 378"/>
                <a:gd name="T48" fmla="*/ 369 w 378"/>
                <a:gd name="T49" fmla="*/ 130 h 378"/>
                <a:gd name="T50" fmla="*/ 353 w 378"/>
                <a:gd name="T51" fmla="*/ 95 h 378"/>
                <a:gd name="T52" fmla="*/ 343 w 378"/>
                <a:gd name="T53" fmla="*/ 78 h 378"/>
                <a:gd name="T54" fmla="*/ 317 w 378"/>
                <a:gd name="T55" fmla="*/ 51 h 378"/>
                <a:gd name="T56" fmla="*/ 288 w 378"/>
                <a:gd name="T57" fmla="*/ 29 h 378"/>
                <a:gd name="T58" fmla="*/ 255 w 378"/>
                <a:gd name="T59" fmla="*/ 12 h 378"/>
                <a:gd name="T60" fmla="*/ 220 w 378"/>
                <a:gd name="T61" fmla="*/ 3 h 378"/>
                <a:gd name="T62" fmla="*/ 184 w 378"/>
                <a:gd name="T63" fmla="*/ 0 h 378"/>
                <a:gd name="T64" fmla="*/ 147 w 378"/>
                <a:gd name="T65" fmla="*/ 5 h 378"/>
                <a:gd name="T66" fmla="*/ 112 w 378"/>
                <a:gd name="T67" fmla="*/ 17 h 378"/>
                <a:gd name="T68" fmla="*/ 95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5" y="26"/>
                  </a:moveTo>
                  <a:lnTo>
                    <a:pt x="95" y="26"/>
                  </a:lnTo>
                  <a:lnTo>
                    <a:pt x="78" y="36"/>
                  </a:lnTo>
                  <a:lnTo>
                    <a:pt x="64" y="48"/>
                  </a:lnTo>
                  <a:lnTo>
                    <a:pt x="49" y="61"/>
                  </a:lnTo>
                  <a:lnTo>
                    <a:pt x="38" y="76"/>
                  </a:lnTo>
                  <a:lnTo>
                    <a:pt x="27" y="90"/>
                  </a:lnTo>
                  <a:lnTo>
                    <a:pt x="19" y="107"/>
                  </a:lnTo>
                  <a:lnTo>
                    <a:pt x="12" y="124"/>
                  </a:lnTo>
                  <a:lnTo>
                    <a:pt x="6" y="141"/>
                  </a:lnTo>
                  <a:lnTo>
                    <a:pt x="2" y="158"/>
                  </a:lnTo>
                  <a:lnTo>
                    <a:pt x="0" y="176"/>
                  </a:lnTo>
                  <a:lnTo>
                    <a:pt x="0" y="194"/>
                  </a:lnTo>
                  <a:lnTo>
                    <a:pt x="1" y="212"/>
                  </a:lnTo>
                  <a:lnTo>
                    <a:pt x="4" y="231"/>
                  </a:lnTo>
                  <a:lnTo>
                    <a:pt x="9" y="249"/>
                  </a:lnTo>
                  <a:lnTo>
                    <a:pt x="17" y="267"/>
                  </a:lnTo>
                  <a:lnTo>
                    <a:pt x="25" y="284"/>
                  </a:lnTo>
                  <a:lnTo>
                    <a:pt x="25" y="284"/>
                  </a:lnTo>
                  <a:lnTo>
                    <a:pt x="35" y="300"/>
                  </a:lnTo>
                  <a:lnTo>
                    <a:pt x="48" y="315"/>
                  </a:lnTo>
                  <a:lnTo>
                    <a:pt x="61" y="328"/>
                  </a:lnTo>
                  <a:lnTo>
                    <a:pt x="74" y="340"/>
                  </a:lnTo>
                  <a:lnTo>
                    <a:pt x="90" y="350"/>
                  </a:lnTo>
                  <a:lnTo>
                    <a:pt x="105" y="360"/>
                  </a:lnTo>
                  <a:lnTo>
                    <a:pt x="122" y="366"/>
                  </a:lnTo>
                  <a:lnTo>
                    <a:pt x="139" y="371"/>
                  </a:lnTo>
                  <a:lnTo>
                    <a:pt x="158" y="375"/>
                  </a:lnTo>
                  <a:lnTo>
                    <a:pt x="176" y="378"/>
                  </a:lnTo>
                  <a:lnTo>
                    <a:pt x="194" y="378"/>
                  </a:lnTo>
                  <a:lnTo>
                    <a:pt x="212" y="377"/>
                  </a:lnTo>
                  <a:lnTo>
                    <a:pt x="231" y="374"/>
                  </a:lnTo>
                  <a:lnTo>
                    <a:pt x="249" y="369"/>
                  </a:lnTo>
                  <a:lnTo>
                    <a:pt x="266" y="362"/>
                  </a:lnTo>
                  <a:lnTo>
                    <a:pt x="284" y="353"/>
                  </a:lnTo>
                  <a:lnTo>
                    <a:pt x="284" y="353"/>
                  </a:lnTo>
                  <a:lnTo>
                    <a:pt x="300" y="343"/>
                  </a:lnTo>
                  <a:lnTo>
                    <a:pt x="314" y="331"/>
                  </a:lnTo>
                  <a:lnTo>
                    <a:pt x="328" y="318"/>
                  </a:lnTo>
                  <a:lnTo>
                    <a:pt x="340" y="304"/>
                  </a:lnTo>
                  <a:lnTo>
                    <a:pt x="350" y="288"/>
                  </a:lnTo>
                  <a:lnTo>
                    <a:pt x="358" y="272"/>
                  </a:lnTo>
                  <a:lnTo>
                    <a:pt x="366" y="255"/>
                  </a:lnTo>
                  <a:lnTo>
                    <a:pt x="371" y="238"/>
                  </a:lnTo>
                  <a:lnTo>
                    <a:pt x="375" y="220"/>
                  </a:lnTo>
                  <a:lnTo>
                    <a:pt x="378" y="202"/>
                  </a:lnTo>
                  <a:lnTo>
                    <a:pt x="378" y="184"/>
                  </a:lnTo>
                  <a:lnTo>
                    <a:pt x="376" y="165"/>
                  </a:lnTo>
                  <a:lnTo>
                    <a:pt x="374" y="147"/>
                  </a:lnTo>
                  <a:lnTo>
                    <a:pt x="369" y="130"/>
                  </a:lnTo>
                  <a:lnTo>
                    <a:pt x="361" y="112"/>
                  </a:lnTo>
                  <a:lnTo>
                    <a:pt x="353" y="95"/>
                  </a:lnTo>
                  <a:lnTo>
                    <a:pt x="353" y="95"/>
                  </a:lnTo>
                  <a:lnTo>
                    <a:pt x="343" y="78"/>
                  </a:lnTo>
                  <a:lnTo>
                    <a:pt x="330" y="64"/>
                  </a:lnTo>
                  <a:lnTo>
                    <a:pt x="317" y="51"/>
                  </a:lnTo>
                  <a:lnTo>
                    <a:pt x="303" y="39"/>
                  </a:lnTo>
                  <a:lnTo>
                    <a:pt x="288" y="29"/>
                  </a:lnTo>
                  <a:lnTo>
                    <a:pt x="272" y="20"/>
                  </a:lnTo>
                  <a:lnTo>
                    <a:pt x="255" y="12"/>
                  </a:lnTo>
                  <a:lnTo>
                    <a:pt x="238" y="6"/>
                  </a:lnTo>
                  <a:lnTo>
                    <a:pt x="220" y="3"/>
                  </a:lnTo>
                  <a:lnTo>
                    <a:pt x="202" y="1"/>
                  </a:lnTo>
                  <a:lnTo>
                    <a:pt x="184" y="0"/>
                  </a:lnTo>
                  <a:lnTo>
                    <a:pt x="165" y="1"/>
                  </a:lnTo>
                  <a:lnTo>
                    <a:pt x="147" y="5"/>
                  </a:lnTo>
                  <a:lnTo>
                    <a:pt x="129" y="10"/>
                  </a:lnTo>
                  <a:lnTo>
                    <a:pt x="112" y="17"/>
                  </a:lnTo>
                  <a:lnTo>
                    <a:pt x="95" y="26"/>
                  </a:lnTo>
                  <a:lnTo>
                    <a:pt x="9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9" name="Freeform 72"/>
            <p:cNvSpPr>
              <a:spLocks/>
            </p:cNvSpPr>
            <p:nvPr userDrawn="1"/>
          </p:nvSpPr>
          <p:spPr bwMode="auto">
            <a:xfrm>
              <a:off x="4315" y="2442"/>
              <a:ext cx="74" cy="75"/>
            </a:xfrm>
            <a:custGeom>
              <a:avLst/>
              <a:gdLst>
                <a:gd name="T0" fmla="*/ 74 w 297"/>
                <a:gd name="T1" fmla="*/ 21 h 297"/>
                <a:gd name="T2" fmla="*/ 50 w 297"/>
                <a:gd name="T3" fmla="*/ 38 h 297"/>
                <a:gd name="T4" fmla="*/ 30 w 297"/>
                <a:gd name="T5" fmla="*/ 60 h 297"/>
                <a:gd name="T6" fmla="*/ 15 w 297"/>
                <a:gd name="T7" fmla="*/ 84 h 297"/>
                <a:gd name="T8" fmla="*/ 5 w 297"/>
                <a:gd name="T9" fmla="*/ 111 h 297"/>
                <a:gd name="T10" fmla="*/ 0 w 297"/>
                <a:gd name="T11" fmla="*/ 138 h 297"/>
                <a:gd name="T12" fmla="*/ 0 w 297"/>
                <a:gd name="T13" fmla="*/ 167 h 297"/>
                <a:gd name="T14" fmla="*/ 7 w 297"/>
                <a:gd name="T15" fmla="*/ 196 h 297"/>
                <a:gd name="T16" fmla="*/ 20 w 297"/>
                <a:gd name="T17" fmla="*/ 223 h 297"/>
                <a:gd name="T18" fmla="*/ 28 w 297"/>
                <a:gd name="T19" fmla="*/ 236 h 297"/>
                <a:gd name="T20" fmla="*/ 47 w 297"/>
                <a:gd name="T21" fmla="*/ 258 h 297"/>
                <a:gd name="T22" fmla="*/ 71 w 297"/>
                <a:gd name="T23" fmla="*/ 275 h 297"/>
                <a:gd name="T24" fmla="*/ 97 w 297"/>
                <a:gd name="T25" fmla="*/ 288 h 297"/>
                <a:gd name="T26" fmla="*/ 124 w 297"/>
                <a:gd name="T27" fmla="*/ 296 h 297"/>
                <a:gd name="T28" fmla="*/ 153 w 297"/>
                <a:gd name="T29" fmla="*/ 297 h 297"/>
                <a:gd name="T30" fmla="*/ 181 w 297"/>
                <a:gd name="T31" fmla="*/ 295 h 297"/>
                <a:gd name="T32" fmla="*/ 209 w 297"/>
                <a:gd name="T33" fmla="*/ 284 h 297"/>
                <a:gd name="T34" fmla="*/ 223 w 297"/>
                <a:gd name="T35" fmla="*/ 278 h 297"/>
                <a:gd name="T36" fmla="*/ 246 w 297"/>
                <a:gd name="T37" fmla="*/ 261 h 297"/>
                <a:gd name="T38" fmla="*/ 267 w 297"/>
                <a:gd name="T39" fmla="*/ 239 h 297"/>
                <a:gd name="T40" fmla="*/ 282 w 297"/>
                <a:gd name="T41" fmla="*/ 214 h 297"/>
                <a:gd name="T42" fmla="*/ 292 w 297"/>
                <a:gd name="T43" fmla="*/ 188 h 297"/>
                <a:gd name="T44" fmla="*/ 296 w 297"/>
                <a:gd name="T45" fmla="*/ 159 h 297"/>
                <a:gd name="T46" fmla="*/ 296 w 297"/>
                <a:gd name="T47" fmla="*/ 130 h 297"/>
                <a:gd name="T48" fmla="*/ 289 w 297"/>
                <a:gd name="T49" fmla="*/ 102 h 297"/>
                <a:gd name="T50" fmla="*/ 276 w 297"/>
                <a:gd name="T51" fmla="*/ 74 h 297"/>
                <a:gd name="T52" fmla="*/ 269 w 297"/>
                <a:gd name="T53" fmla="*/ 63 h 297"/>
                <a:gd name="T54" fmla="*/ 249 w 297"/>
                <a:gd name="T55" fmla="*/ 41 h 297"/>
                <a:gd name="T56" fmla="*/ 226 w 297"/>
                <a:gd name="T57" fmla="*/ 22 h 297"/>
                <a:gd name="T58" fmla="*/ 201 w 297"/>
                <a:gd name="T59" fmla="*/ 11 h 297"/>
                <a:gd name="T60" fmla="*/ 172 w 297"/>
                <a:gd name="T61" fmla="*/ 3 h 297"/>
                <a:gd name="T62" fmla="*/ 145 w 297"/>
                <a:gd name="T63" fmla="*/ 0 h 297"/>
                <a:gd name="T64" fmla="*/ 116 w 297"/>
                <a:gd name="T65" fmla="*/ 4 h 297"/>
                <a:gd name="T66" fmla="*/ 87 w 297"/>
                <a:gd name="T67" fmla="*/ 13 h 297"/>
                <a:gd name="T68" fmla="*/ 74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21"/>
                  </a:moveTo>
                  <a:lnTo>
                    <a:pt x="74" y="21"/>
                  </a:lnTo>
                  <a:lnTo>
                    <a:pt x="61" y="29"/>
                  </a:lnTo>
                  <a:lnTo>
                    <a:pt x="50" y="38"/>
                  </a:lnTo>
                  <a:lnTo>
                    <a:pt x="39" y="48"/>
                  </a:lnTo>
                  <a:lnTo>
                    <a:pt x="30" y="60"/>
                  </a:lnTo>
                  <a:lnTo>
                    <a:pt x="21" y="72"/>
                  </a:lnTo>
                  <a:lnTo>
                    <a:pt x="15" y="84"/>
                  </a:lnTo>
                  <a:lnTo>
                    <a:pt x="9" y="97"/>
                  </a:lnTo>
                  <a:lnTo>
                    <a:pt x="5" y="111"/>
                  </a:lnTo>
                  <a:lnTo>
                    <a:pt x="1" y="125"/>
                  </a:lnTo>
                  <a:lnTo>
                    <a:pt x="0" y="138"/>
                  </a:lnTo>
                  <a:lnTo>
                    <a:pt x="0" y="153"/>
                  </a:lnTo>
                  <a:lnTo>
                    <a:pt x="0" y="167"/>
                  </a:lnTo>
                  <a:lnTo>
                    <a:pt x="3" y="181"/>
                  </a:lnTo>
                  <a:lnTo>
                    <a:pt x="7" y="196"/>
                  </a:lnTo>
                  <a:lnTo>
                    <a:pt x="13" y="210"/>
                  </a:lnTo>
                  <a:lnTo>
                    <a:pt x="20" y="223"/>
                  </a:lnTo>
                  <a:lnTo>
                    <a:pt x="20" y="223"/>
                  </a:lnTo>
                  <a:lnTo>
                    <a:pt x="28" y="236"/>
                  </a:lnTo>
                  <a:lnTo>
                    <a:pt x="37" y="248"/>
                  </a:lnTo>
                  <a:lnTo>
                    <a:pt x="47" y="258"/>
                  </a:lnTo>
                  <a:lnTo>
                    <a:pt x="59" y="267"/>
                  </a:lnTo>
                  <a:lnTo>
                    <a:pt x="71" y="275"/>
                  </a:lnTo>
                  <a:lnTo>
                    <a:pt x="84" y="283"/>
                  </a:lnTo>
                  <a:lnTo>
                    <a:pt x="97" y="288"/>
                  </a:lnTo>
                  <a:lnTo>
                    <a:pt x="110" y="292"/>
                  </a:lnTo>
                  <a:lnTo>
                    <a:pt x="124" y="296"/>
                  </a:lnTo>
                  <a:lnTo>
                    <a:pt x="138" y="297"/>
                  </a:lnTo>
                  <a:lnTo>
                    <a:pt x="153" y="297"/>
                  </a:lnTo>
                  <a:lnTo>
                    <a:pt x="167" y="296"/>
                  </a:lnTo>
                  <a:lnTo>
                    <a:pt x="181" y="295"/>
                  </a:lnTo>
                  <a:lnTo>
                    <a:pt x="196" y="291"/>
                  </a:lnTo>
                  <a:lnTo>
                    <a:pt x="209" y="284"/>
                  </a:lnTo>
                  <a:lnTo>
                    <a:pt x="223" y="278"/>
                  </a:lnTo>
                  <a:lnTo>
                    <a:pt x="223" y="278"/>
                  </a:lnTo>
                  <a:lnTo>
                    <a:pt x="235" y="270"/>
                  </a:lnTo>
                  <a:lnTo>
                    <a:pt x="246" y="261"/>
                  </a:lnTo>
                  <a:lnTo>
                    <a:pt x="257" y="250"/>
                  </a:lnTo>
                  <a:lnTo>
                    <a:pt x="267" y="239"/>
                  </a:lnTo>
                  <a:lnTo>
                    <a:pt x="275" y="227"/>
                  </a:lnTo>
                  <a:lnTo>
                    <a:pt x="282" y="214"/>
                  </a:lnTo>
                  <a:lnTo>
                    <a:pt x="287" y="201"/>
                  </a:lnTo>
                  <a:lnTo>
                    <a:pt x="292" y="188"/>
                  </a:lnTo>
                  <a:lnTo>
                    <a:pt x="295" y="173"/>
                  </a:lnTo>
                  <a:lnTo>
                    <a:pt x="296" y="159"/>
                  </a:lnTo>
                  <a:lnTo>
                    <a:pt x="297" y="145"/>
                  </a:lnTo>
                  <a:lnTo>
                    <a:pt x="296" y="130"/>
                  </a:lnTo>
                  <a:lnTo>
                    <a:pt x="293" y="116"/>
                  </a:lnTo>
                  <a:lnTo>
                    <a:pt x="289" y="102"/>
                  </a:lnTo>
                  <a:lnTo>
                    <a:pt x="284" y="89"/>
                  </a:lnTo>
                  <a:lnTo>
                    <a:pt x="276" y="74"/>
                  </a:lnTo>
                  <a:lnTo>
                    <a:pt x="276" y="74"/>
                  </a:lnTo>
                  <a:lnTo>
                    <a:pt x="269" y="63"/>
                  </a:lnTo>
                  <a:lnTo>
                    <a:pt x="259" y="51"/>
                  </a:lnTo>
                  <a:lnTo>
                    <a:pt x="249" y="41"/>
                  </a:lnTo>
                  <a:lnTo>
                    <a:pt x="237" y="30"/>
                  </a:lnTo>
                  <a:lnTo>
                    <a:pt x="226" y="22"/>
                  </a:lnTo>
                  <a:lnTo>
                    <a:pt x="214" y="16"/>
                  </a:lnTo>
                  <a:lnTo>
                    <a:pt x="201" y="11"/>
                  </a:lnTo>
                  <a:lnTo>
                    <a:pt x="187" y="5"/>
                  </a:lnTo>
                  <a:lnTo>
                    <a:pt x="172" y="3"/>
                  </a:lnTo>
                  <a:lnTo>
                    <a:pt x="159" y="1"/>
                  </a:lnTo>
                  <a:lnTo>
                    <a:pt x="145" y="0"/>
                  </a:lnTo>
                  <a:lnTo>
                    <a:pt x="130" y="1"/>
                  </a:lnTo>
                  <a:lnTo>
                    <a:pt x="116" y="4"/>
                  </a:lnTo>
                  <a:lnTo>
                    <a:pt x="102" y="8"/>
                  </a:lnTo>
                  <a:lnTo>
                    <a:pt x="87" y="13"/>
                  </a:lnTo>
                  <a:lnTo>
                    <a:pt x="74" y="21"/>
                  </a:lnTo>
                  <a:lnTo>
                    <a:pt x="7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0" name="Freeform 73"/>
            <p:cNvSpPr>
              <a:spLocks/>
            </p:cNvSpPr>
            <p:nvPr userDrawn="1"/>
          </p:nvSpPr>
          <p:spPr bwMode="auto">
            <a:xfrm>
              <a:off x="3411" y="462"/>
              <a:ext cx="236" cy="236"/>
            </a:xfrm>
            <a:custGeom>
              <a:avLst/>
              <a:gdLst>
                <a:gd name="T0" fmla="*/ 824 w 945"/>
                <a:gd name="T1" fmla="*/ 788 h 944"/>
                <a:gd name="T2" fmla="*/ 867 w 945"/>
                <a:gd name="T3" fmla="*/ 732 h 944"/>
                <a:gd name="T4" fmla="*/ 902 w 945"/>
                <a:gd name="T5" fmla="*/ 671 h 944"/>
                <a:gd name="T6" fmla="*/ 926 w 945"/>
                <a:gd name="T7" fmla="*/ 607 h 944"/>
                <a:gd name="T8" fmla="*/ 940 w 945"/>
                <a:gd name="T9" fmla="*/ 541 h 944"/>
                <a:gd name="T10" fmla="*/ 945 w 945"/>
                <a:gd name="T11" fmla="*/ 471 h 944"/>
                <a:gd name="T12" fmla="*/ 940 w 945"/>
                <a:gd name="T13" fmla="*/ 404 h 944"/>
                <a:gd name="T14" fmla="*/ 926 w 945"/>
                <a:gd name="T15" fmla="*/ 337 h 944"/>
                <a:gd name="T16" fmla="*/ 902 w 945"/>
                <a:gd name="T17" fmla="*/ 273 h 944"/>
                <a:gd name="T18" fmla="*/ 867 w 945"/>
                <a:gd name="T19" fmla="*/ 212 h 944"/>
                <a:gd name="T20" fmla="*/ 824 w 945"/>
                <a:gd name="T21" fmla="*/ 156 h 944"/>
                <a:gd name="T22" fmla="*/ 789 w 945"/>
                <a:gd name="T23" fmla="*/ 121 h 944"/>
                <a:gd name="T24" fmla="*/ 733 w 945"/>
                <a:gd name="T25" fmla="*/ 78 h 944"/>
                <a:gd name="T26" fmla="*/ 671 w 945"/>
                <a:gd name="T27" fmla="*/ 43 h 944"/>
                <a:gd name="T28" fmla="*/ 608 w 945"/>
                <a:gd name="T29" fmla="*/ 19 h 944"/>
                <a:gd name="T30" fmla="*/ 541 w 945"/>
                <a:gd name="T31" fmla="*/ 5 h 944"/>
                <a:gd name="T32" fmla="*/ 473 w 945"/>
                <a:gd name="T33" fmla="*/ 0 h 944"/>
                <a:gd name="T34" fmla="*/ 404 w 945"/>
                <a:gd name="T35" fmla="*/ 5 h 944"/>
                <a:gd name="T36" fmla="*/ 338 w 945"/>
                <a:gd name="T37" fmla="*/ 19 h 944"/>
                <a:gd name="T38" fmla="*/ 274 w 945"/>
                <a:gd name="T39" fmla="*/ 43 h 944"/>
                <a:gd name="T40" fmla="*/ 213 w 945"/>
                <a:gd name="T41" fmla="*/ 78 h 944"/>
                <a:gd name="T42" fmla="*/ 157 w 945"/>
                <a:gd name="T43" fmla="*/ 121 h 944"/>
                <a:gd name="T44" fmla="*/ 122 w 945"/>
                <a:gd name="T45" fmla="*/ 156 h 944"/>
                <a:gd name="T46" fmla="*/ 79 w 945"/>
                <a:gd name="T47" fmla="*/ 212 h 944"/>
                <a:gd name="T48" fmla="*/ 43 w 945"/>
                <a:gd name="T49" fmla="*/ 273 h 944"/>
                <a:gd name="T50" fmla="*/ 20 w 945"/>
                <a:gd name="T51" fmla="*/ 337 h 944"/>
                <a:gd name="T52" fmla="*/ 6 w 945"/>
                <a:gd name="T53" fmla="*/ 404 h 944"/>
                <a:gd name="T54" fmla="*/ 0 w 945"/>
                <a:gd name="T55" fmla="*/ 471 h 944"/>
                <a:gd name="T56" fmla="*/ 6 w 945"/>
                <a:gd name="T57" fmla="*/ 541 h 944"/>
                <a:gd name="T58" fmla="*/ 20 w 945"/>
                <a:gd name="T59" fmla="*/ 607 h 944"/>
                <a:gd name="T60" fmla="*/ 43 w 945"/>
                <a:gd name="T61" fmla="*/ 671 h 944"/>
                <a:gd name="T62" fmla="*/ 79 w 945"/>
                <a:gd name="T63" fmla="*/ 732 h 944"/>
                <a:gd name="T64" fmla="*/ 122 w 945"/>
                <a:gd name="T65" fmla="*/ 788 h 944"/>
                <a:gd name="T66" fmla="*/ 157 w 945"/>
                <a:gd name="T67" fmla="*/ 823 h 944"/>
                <a:gd name="T68" fmla="*/ 213 w 945"/>
                <a:gd name="T69" fmla="*/ 866 h 944"/>
                <a:gd name="T70" fmla="*/ 274 w 945"/>
                <a:gd name="T71" fmla="*/ 901 h 944"/>
                <a:gd name="T72" fmla="*/ 338 w 945"/>
                <a:gd name="T73" fmla="*/ 925 h 944"/>
                <a:gd name="T74" fmla="*/ 404 w 945"/>
                <a:gd name="T75" fmla="*/ 939 h 944"/>
                <a:gd name="T76" fmla="*/ 473 w 945"/>
                <a:gd name="T77" fmla="*/ 944 h 944"/>
                <a:gd name="T78" fmla="*/ 541 w 945"/>
                <a:gd name="T79" fmla="*/ 939 h 944"/>
                <a:gd name="T80" fmla="*/ 608 w 945"/>
                <a:gd name="T81" fmla="*/ 925 h 944"/>
                <a:gd name="T82" fmla="*/ 671 w 945"/>
                <a:gd name="T83" fmla="*/ 901 h 944"/>
                <a:gd name="T84" fmla="*/ 733 w 945"/>
                <a:gd name="T85" fmla="*/ 866 h 944"/>
                <a:gd name="T86" fmla="*/ 789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7" y="806"/>
                  </a:moveTo>
                  <a:lnTo>
                    <a:pt x="807" y="806"/>
                  </a:lnTo>
                  <a:lnTo>
                    <a:pt x="824" y="788"/>
                  </a:lnTo>
                  <a:lnTo>
                    <a:pt x="840" y="770"/>
                  </a:lnTo>
                  <a:lnTo>
                    <a:pt x="854" y="752"/>
                  </a:lnTo>
                  <a:lnTo>
                    <a:pt x="867" y="732"/>
                  </a:lnTo>
                  <a:lnTo>
                    <a:pt x="880" y="713"/>
                  </a:lnTo>
                  <a:lnTo>
                    <a:pt x="892" y="692"/>
                  </a:lnTo>
                  <a:lnTo>
                    <a:pt x="902" y="671"/>
                  </a:lnTo>
                  <a:lnTo>
                    <a:pt x="911" y="650"/>
                  </a:lnTo>
                  <a:lnTo>
                    <a:pt x="919" y="628"/>
                  </a:lnTo>
                  <a:lnTo>
                    <a:pt x="926" y="607"/>
                  </a:lnTo>
                  <a:lnTo>
                    <a:pt x="932" y="585"/>
                  </a:lnTo>
                  <a:lnTo>
                    <a:pt x="937" y="563"/>
                  </a:lnTo>
                  <a:lnTo>
                    <a:pt x="940" y="541"/>
                  </a:lnTo>
                  <a:lnTo>
                    <a:pt x="944" y="517"/>
                  </a:lnTo>
                  <a:lnTo>
                    <a:pt x="945" y="495"/>
                  </a:lnTo>
                  <a:lnTo>
                    <a:pt x="945" y="471"/>
                  </a:lnTo>
                  <a:lnTo>
                    <a:pt x="945" y="449"/>
                  </a:lnTo>
                  <a:lnTo>
                    <a:pt x="944" y="427"/>
                  </a:lnTo>
                  <a:lnTo>
                    <a:pt x="940" y="404"/>
                  </a:lnTo>
                  <a:lnTo>
                    <a:pt x="937" y="382"/>
                  </a:lnTo>
                  <a:lnTo>
                    <a:pt x="932" y="359"/>
                  </a:lnTo>
                  <a:lnTo>
                    <a:pt x="926" y="337"/>
                  </a:lnTo>
                  <a:lnTo>
                    <a:pt x="919" y="315"/>
                  </a:lnTo>
                  <a:lnTo>
                    <a:pt x="911" y="294"/>
                  </a:lnTo>
                  <a:lnTo>
                    <a:pt x="902" y="273"/>
                  </a:lnTo>
                  <a:lnTo>
                    <a:pt x="892" y="253"/>
                  </a:lnTo>
                  <a:lnTo>
                    <a:pt x="880" y="232"/>
                  </a:lnTo>
                  <a:lnTo>
                    <a:pt x="867" y="212"/>
                  </a:lnTo>
                  <a:lnTo>
                    <a:pt x="854" y="193"/>
                  </a:lnTo>
                  <a:lnTo>
                    <a:pt x="840" y="174"/>
                  </a:lnTo>
                  <a:lnTo>
                    <a:pt x="824" y="156"/>
                  </a:lnTo>
                  <a:lnTo>
                    <a:pt x="807" y="138"/>
                  </a:lnTo>
                  <a:lnTo>
                    <a:pt x="807" y="138"/>
                  </a:lnTo>
                  <a:lnTo>
                    <a:pt x="789" y="121"/>
                  </a:lnTo>
                  <a:lnTo>
                    <a:pt x="771" y="105"/>
                  </a:lnTo>
                  <a:lnTo>
                    <a:pt x="752" y="91"/>
                  </a:lnTo>
                  <a:lnTo>
                    <a:pt x="733" y="78"/>
                  </a:lnTo>
                  <a:lnTo>
                    <a:pt x="713" y="65"/>
                  </a:lnTo>
                  <a:lnTo>
                    <a:pt x="692" y="53"/>
                  </a:lnTo>
                  <a:lnTo>
                    <a:pt x="671" y="43"/>
                  </a:lnTo>
                  <a:lnTo>
                    <a:pt x="651" y="34"/>
                  </a:lnTo>
                  <a:lnTo>
                    <a:pt x="628" y="26"/>
                  </a:lnTo>
                  <a:lnTo>
                    <a:pt x="608" y="19"/>
                  </a:lnTo>
                  <a:lnTo>
                    <a:pt x="585" y="13"/>
                  </a:lnTo>
                  <a:lnTo>
                    <a:pt x="563" y="8"/>
                  </a:lnTo>
                  <a:lnTo>
                    <a:pt x="541" y="5"/>
                  </a:lnTo>
                  <a:lnTo>
                    <a:pt x="518" y="1"/>
                  </a:lnTo>
                  <a:lnTo>
                    <a:pt x="496" y="0"/>
                  </a:lnTo>
                  <a:lnTo>
                    <a:pt x="473" y="0"/>
                  </a:lnTo>
                  <a:lnTo>
                    <a:pt x="450" y="0"/>
                  </a:lnTo>
                  <a:lnTo>
                    <a:pt x="428" y="1"/>
                  </a:lnTo>
                  <a:lnTo>
                    <a:pt x="404" y="5"/>
                  </a:lnTo>
                  <a:lnTo>
                    <a:pt x="382" y="8"/>
                  </a:lnTo>
                  <a:lnTo>
                    <a:pt x="360" y="13"/>
                  </a:lnTo>
                  <a:lnTo>
                    <a:pt x="338" y="19"/>
                  </a:lnTo>
                  <a:lnTo>
                    <a:pt x="317" y="26"/>
                  </a:lnTo>
                  <a:lnTo>
                    <a:pt x="295" y="34"/>
                  </a:lnTo>
                  <a:lnTo>
                    <a:pt x="274" y="43"/>
                  </a:lnTo>
                  <a:lnTo>
                    <a:pt x="253" y="53"/>
                  </a:lnTo>
                  <a:lnTo>
                    <a:pt x="232" y="65"/>
                  </a:lnTo>
                  <a:lnTo>
                    <a:pt x="213" y="78"/>
                  </a:lnTo>
                  <a:lnTo>
                    <a:pt x="193" y="91"/>
                  </a:lnTo>
                  <a:lnTo>
                    <a:pt x="175" y="105"/>
                  </a:lnTo>
                  <a:lnTo>
                    <a:pt x="157" y="121"/>
                  </a:lnTo>
                  <a:lnTo>
                    <a:pt x="139" y="138"/>
                  </a:lnTo>
                  <a:lnTo>
                    <a:pt x="139" y="138"/>
                  </a:lnTo>
                  <a:lnTo>
                    <a:pt x="122" y="156"/>
                  </a:lnTo>
                  <a:lnTo>
                    <a:pt x="106" y="174"/>
                  </a:lnTo>
                  <a:lnTo>
                    <a:pt x="92" y="193"/>
                  </a:lnTo>
                  <a:lnTo>
                    <a:pt x="79" y="212"/>
                  </a:lnTo>
                  <a:lnTo>
                    <a:pt x="66" y="232"/>
                  </a:lnTo>
                  <a:lnTo>
                    <a:pt x="54" y="253"/>
                  </a:lnTo>
                  <a:lnTo>
                    <a:pt x="43" y="273"/>
                  </a:lnTo>
                  <a:lnTo>
                    <a:pt x="34" y="294"/>
                  </a:lnTo>
                  <a:lnTo>
                    <a:pt x="26" y="315"/>
                  </a:lnTo>
                  <a:lnTo>
                    <a:pt x="20" y="337"/>
                  </a:lnTo>
                  <a:lnTo>
                    <a:pt x="13" y="359"/>
                  </a:lnTo>
                  <a:lnTo>
                    <a:pt x="8" y="382"/>
                  </a:lnTo>
                  <a:lnTo>
                    <a:pt x="6" y="404"/>
                  </a:lnTo>
                  <a:lnTo>
                    <a:pt x="3" y="427"/>
                  </a:lnTo>
                  <a:lnTo>
                    <a:pt x="0" y="449"/>
                  </a:lnTo>
                  <a:lnTo>
                    <a:pt x="0" y="471"/>
                  </a:lnTo>
                  <a:lnTo>
                    <a:pt x="0" y="495"/>
                  </a:lnTo>
                  <a:lnTo>
                    <a:pt x="3" y="517"/>
                  </a:lnTo>
                  <a:lnTo>
                    <a:pt x="6" y="541"/>
                  </a:lnTo>
                  <a:lnTo>
                    <a:pt x="8" y="563"/>
                  </a:lnTo>
                  <a:lnTo>
                    <a:pt x="13" y="585"/>
                  </a:lnTo>
                  <a:lnTo>
                    <a:pt x="20" y="607"/>
                  </a:lnTo>
                  <a:lnTo>
                    <a:pt x="26" y="628"/>
                  </a:lnTo>
                  <a:lnTo>
                    <a:pt x="34" y="650"/>
                  </a:lnTo>
                  <a:lnTo>
                    <a:pt x="43" y="671"/>
                  </a:lnTo>
                  <a:lnTo>
                    <a:pt x="54" y="692"/>
                  </a:lnTo>
                  <a:lnTo>
                    <a:pt x="66" y="713"/>
                  </a:lnTo>
                  <a:lnTo>
                    <a:pt x="79" y="732"/>
                  </a:lnTo>
                  <a:lnTo>
                    <a:pt x="92" y="752"/>
                  </a:lnTo>
                  <a:lnTo>
                    <a:pt x="106" y="770"/>
                  </a:lnTo>
                  <a:lnTo>
                    <a:pt x="122" y="788"/>
                  </a:lnTo>
                  <a:lnTo>
                    <a:pt x="139" y="806"/>
                  </a:lnTo>
                  <a:lnTo>
                    <a:pt x="139" y="806"/>
                  </a:lnTo>
                  <a:lnTo>
                    <a:pt x="157" y="823"/>
                  </a:lnTo>
                  <a:lnTo>
                    <a:pt x="175" y="839"/>
                  </a:lnTo>
                  <a:lnTo>
                    <a:pt x="193" y="853"/>
                  </a:lnTo>
                  <a:lnTo>
                    <a:pt x="213" y="866"/>
                  </a:lnTo>
                  <a:lnTo>
                    <a:pt x="232" y="879"/>
                  </a:lnTo>
                  <a:lnTo>
                    <a:pt x="253" y="891"/>
                  </a:lnTo>
                  <a:lnTo>
                    <a:pt x="274" y="901"/>
                  </a:lnTo>
                  <a:lnTo>
                    <a:pt x="295" y="911"/>
                  </a:lnTo>
                  <a:lnTo>
                    <a:pt x="317" y="918"/>
                  </a:lnTo>
                  <a:lnTo>
                    <a:pt x="338" y="925"/>
                  </a:lnTo>
                  <a:lnTo>
                    <a:pt x="360" y="931"/>
                  </a:lnTo>
                  <a:lnTo>
                    <a:pt x="382" y="937"/>
                  </a:lnTo>
                  <a:lnTo>
                    <a:pt x="404" y="939"/>
                  </a:lnTo>
                  <a:lnTo>
                    <a:pt x="428" y="942"/>
                  </a:lnTo>
                  <a:lnTo>
                    <a:pt x="450" y="944"/>
                  </a:lnTo>
                  <a:lnTo>
                    <a:pt x="473" y="944"/>
                  </a:lnTo>
                  <a:lnTo>
                    <a:pt x="496" y="944"/>
                  </a:lnTo>
                  <a:lnTo>
                    <a:pt x="518" y="942"/>
                  </a:lnTo>
                  <a:lnTo>
                    <a:pt x="541" y="939"/>
                  </a:lnTo>
                  <a:lnTo>
                    <a:pt x="563" y="937"/>
                  </a:lnTo>
                  <a:lnTo>
                    <a:pt x="585" y="931"/>
                  </a:lnTo>
                  <a:lnTo>
                    <a:pt x="608" y="925"/>
                  </a:lnTo>
                  <a:lnTo>
                    <a:pt x="628" y="918"/>
                  </a:lnTo>
                  <a:lnTo>
                    <a:pt x="651" y="911"/>
                  </a:lnTo>
                  <a:lnTo>
                    <a:pt x="671" y="901"/>
                  </a:lnTo>
                  <a:lnTo>
                    <a:pt x="692" y="891"/>
                  </a:lnTo>
                  <a:lnTo>
                    <a:pt x="713" y="879"/>
                  </a:lnTo>
                  <a:lnTo>
                    <a:pt x="733" y="866"/>
                  </a:lnTo>
                  <a:lnTo>
                    <a:pt x="752" y="853"/>
                  </a:lnTo>
                  <a:lnTo>
                    <a:pt x="771" y="839"/>
                  </a:lnTo>
                  <a:lnTo>
                    <a:pt x="789" y="823"/>
                  </a:lnTo>
                  <a:lnTo>
                    <a:pt x="807" y="806"/>
                  </a:lnTo>
                  <a:lnTo>
                    <a:pt x="807"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1" name="Freeform 74"/>
            <p:cNvSpPr>
              <a:spLocks/>
            </p:cNvSpPr>
            <p:nvPr userDrawn="1"/>
          </p:nvSpPr>
          <p:spPr bwMode="auto">
            <a:xfrm>
              <a:off x="3600" y="651"/>
              <a:ext cx="216" cy="216"/>
            </a:xfrm>
            <a:custGeom>
              <a:avLst/>
              <a:gdLst>
                <a:gd name="T0" fmla="*/ 753 w 865"/>
                <a:gd name="T1" fmla="*/ 722 h 866"/>
                <a:gd name="T2" fmla="*/ 794 w 865"/>
                <a:gd name="T3" fmla="*/ 670 h 866"/>
                <a:gd name="T4" fmla="*/ 825 w 865"/>
                <a:gd name="T5" fmla="*/ 615 h 866"/>
                <a:gd name="T6" fmla="*/ 847 w 865"/>
                <a:gd name="T7" fmla="*/ 556 h 866"/>
                <a:gd name="T8" fmla="*/ 860 w 865"/>
                <a:gd name="T9" fmla="*/ 496 h 866"/>
                <a:gd name="T10" fmla="*/ 865 w 865"/>
                <a:gd name="T11" fmla="*/ 433 h 866"/>
                <a:gd name="T12" fmla="*/ 860 w 865"/>
                <a:gd name="T13" fmla="*/ 371 h 866"/>
                <a:gd name="T14" fmla="*/ 847 w 865"/>
                <a:gd name="T15" fmla="*/ 311 h 866"/>
                <a:gd name="T16" fmla="*/ 825 w 865"/>
                <a:gd name="T17" fmla="*/ 251 h 866"/>
                <a:gd name="T18" fmla="*/ 794 w 865"/>
                <a:gd name="T19" fmla="*/ 196 h 866"/>
                <a:gd name="T20" fmla="*/ 753 w 865"/>
                <a:gd name="T21" fmla="*/ 144 h 866"/>
                <a:gd name="T22" fmla="*/ 722 w 865"/>
                <a:gd name="T23" fmla="*/ 113 h 866"/>
                <a:gd name="T24" fmla="*/ 670 w 865"/>
                <a:gd name="T25" fmla="*/ 72 h 866"/>
                <a:gd name="T26" fmla="*/ 615 w 865"/>
                <a:gd name="T27" fmla="*/ 41 h 866"/>
                <a:gd name="T28" fmla="*/ 555 w 865"/>
                <a:gd name="T29" fmla="*/ 19 h 866"/>
                <a:gd name="T30" fmla="*/ 495 w 865"/>
                <a:gd name="T31" fmla="*/ 6 h 866"/>
                <a:gd name="T32" fmla="*/ 433 w 865"/>
                <a:gd name="T33" fmla="*/ 0 h 866"/>
                <a:gd name="T34" fmla="*/ 370 w 865"/>
                <a:gd name="T35" fmla="*/ 6 h 866"/>
                <a:gd name="T36" fmla="*/ 310 w 865"/>
                <a:gd name="T37" fmla="*/ 19 h 866"/>
                <a:gd name="T38" fmla="*/ 250 w 865"/>
                <a:gd name="T39" fmla="*/ 41 h 866"/>
                <a:gd name="T40" fmla="*/ 196 w 865"/>
                <a:gd name="T41" fmla="*/ 72 h 866"/>
                <a:gd name="T42" fmla="*/ 144 w 865"/>
                <a:gd name="T43" fmla="*/ 113 h 866"/>
                <a:gd name="T44" fmla="*/ 112 w 865"/>
                <a:gd name="T45" fmla="*/ 144 h 866"/>
                <a:gd name="T46" fmla="*/ 72 w 865"/>
                <a:gd name="T47" fmla="*/ 196 h 866"/>
                <a:gd name="T48" fmla="*/ 41 w 865"/>
                <a:gd name="T49" fmla="*/ 251 h 866"/>
                <a:gd name="T50" fmla="*/ 18 w 865"/>
                <a:gd name="T51" fmla="*/ 311 h 866"/>
                <a:gd name="T52" fmla="*/ 5 w 865"/>
                <a:gd name="T53" fmla="*/ 371 h 866"/>
                <a:gd name="T54" fmla="*/ 0 w 865"/>
                <a:gd name="T55" fmla="*/ 433 h 866"/>
                <a:gd name="T56" fmla="*/ 5 w 865"/>
                <a:gd name="T57" fmla="*/ 496 h 866"/>
                <a:gd name="T58" fmla="*/ 18 w 865"/>
                <a:gd name="T59" fmla="*/ 556 h 866"/>
                <a:gd name="T60" fmla="*/ 41 w 865"/>
                <a:gd name="T61" fmla="*/ 615 h 866"/>
                <a:gd name="T62" fmla="*/ 72 w 865"/>
                <a:gd name="T63" fmla="*/ 670 h 866"/>
                <a:gd name="T64" fmla="*/ 112 w 865"/>
                <a:gd name="T65" fmla="*/ 722 h 866"/>
                <a:gd name="T66" fmla="*/ 144 w 865"/>
                <a:gd name="T67" fmla="*/ 754 h 866"/>
                <a:gd name="T68" fmla="*/ 196 w 865"/>
                <a:gd name="T69" fmla="*/ 794 h 866"/>
                <a:gd name="T70" fmla="*/ 250 w 865"/>
                <a:gd name="T71" fmla="*/ 825 h 866"/>
                <a:gd name="T72" fmla="*/ 310 w 865"/>
                <a:gd name="T73" fmla="*/ 847 h 866"/>
                <a:gd name="T74" fmla="*/ 370 w 865"/>
                <a:gd name="T75" fmla="*/ 860 h 866"/>
                <a:gd name="T76" fmla="*/ 433 w 865"/>
                <a:gd name="T77" fmla="*/ 866 h 866"/>
                <a:gd name="T78" fmla="*/ 495 w 865"/>
                <a:gd name="T79" fmla="*/ 860 h 866"/>
                <a:gd name="T80" fmla="*/ 555 w 865"/>
                <a:gd name="T81" fmla="*/ 847 h 866"/>
                <a:gd name="T82" fmla="*/ 615 w 865"/>
                <a:gd name="T83" fmla="*/ 825 h 866"/>
                <a:gd name="T84" fmla="*/ 670 w 865"/>
                <a:gd name="T85" fmla="*/ 794 h 866"/>
                <a:gd name="T86" fmla="*/ 722 w 865"/>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5" h="866">
                  <a:moveTo>
                    <a:pt x="738" y="738"/>
                  </a:moveTo>
                  <a:lnTo>
                    <a:pt x="738" y="738"/>
                  </a:lnTo>
                  <a:lnTo>
                    <a:pt x="753" y="722"/>
                  </a:lnTo>
                  <a:lnTo>
                    <a:pt x="768" y="705"/>
                  </a:lnTo>
                  <a:lnTo>
                    <a:pt x="781" y="688"/>
                  </a:lnTo>
                  <a:lnTo>
                    <a:pt x="794" y="670"/>
                  </a:lnTo>
                  <a:lnTo>
                    <a:pt x="805" y="652"/>
                  </a:lnTo>
                  <a:lnTo>
                    <a:pt x="816" y="634"/>
                  </a:lnTo>
                  <a:lnTo>
                    <a:pt x="825" y="615"/>
                  </a:lnTo>
                  <a:lnTo>
                    <a:pt x="833" y="596"/>
                  </a:lnTo>
                  <a:lnTo>
                    <a:pt x="841" y="576"/>
                  </a:lnTo>
                  <a:lnTo>
                    <a:pt x="847" y="556"/>
                  </a:lnTo>
                  <a:lnTo>
                    <a:pt x="852" y="536"/>
                  </a:lnTo>
                  <a:lnTo>
                    <a:pt x="858" y="515"/>
                  </a:lnTo>
                  <a:lnTo>
                    <a:pt x="860" y="496"/>
                  </a:lnTo>
                  <a:lnTo>
                    <a:pt x="863" y="475"/>
                  </a:lnTo>
                  <a:lnTo>
                    <a:pt x="864" y="454"/>
                  </a:lnTo>
                  <a:lnTo>
                    <a:pt x="865" y="433"/>
                  </a:lnTo>
                  <a:lnTo>
                    <a:pt x="864" y="412"/>
                  </a:lnTo>
                  <a:lnTo>
                    <a:pt x="863" y="391"/>
                  </a:lnTo>
                  <a:lnTo>
                    <a:pt x="860" y="371"/>
                  </a:lnTo>
                  <a:lnTo>
                    <a:pt x="858" y="351"/>
                  </a:lnTo>
                  <a:lnTo>
                    <a:pt x="852" y="330"/>
                  </a:lnTo>
                  <a:lnTo>
                    <a:pt x="847" y="311"/>
                  </a:lnTo>
                  <a:lnTo>
                    <a:pt x="841" y="290"/>
                  </a:lnTo>
                  <a:lnTo>
                    <a:pt x="833" y="270"/>
                  </a:lnTo>
                  <a:lnTo>
                    <a:pt x="825" y="251"/>
                  </a:lnTo>
                  <a:lnTo>
                    <a:pt x="816" y="232"/>
                  </a:lnTo>
                  <a:lnTo>
                    <a:pt x="805" y="214"/>
                  </a:lnTo>
                  <a:lnTo>
                    <a:pt x="794" y="196"/>
                  </a:lnTo>
                  <a:lnTo>
                    <a:pt x="781" y="178"/>
                  </a:lnTo>
                  <a:lnTo>
                    <a:pt x="768" y="161"/>
                  </a:lnTo>
                  <a:lnTo>
                    <a:pt x="753" y="144"/>
                  </a:lnTo>
                  <a:lnTo>
                    <a:pt x="738" y="128"/>
                  </a:lnTo>
                  <a:lnTo>
                    <a:pt x="738" y="128"/>
                  </a:lnTo>
                  <a:lnTo>
                    <a:pt x="722" y="113"/>
                  </a:lnTo>
                  <a:lnTo>
                    <a:pt x="705" y="98"/>
                  </a:lnTo>
                  <a:lnTo>
                    <a:pt x="688" y="85"/>
                  </a:lnTo>
                  <a:lnTo>
                    <a:pt x="670" y="72"/>
                  </a:lnTo>
                  <a:lnTo>
                    <a:pt x="652" y="60"/>
                  </a:lnTo>
                  <a:lnTo>
                    <a:pt x="633" y="50"/>
                  </a:lnTo>
                  <a:lnTo>
                    <a:pt x="615" y="41"/>
                  </a:lnTo>
                  <a:lnTo>
                    <a:pt x="596" y="33"/>
                  </a:lnTo>
                  <a:lnTo>
                    <a:pt x="576" y="25"/>
                  </a:lnTo>
                  <a:lnTo>
                    <a:pt x="555" y="19"/>
                  </a:lnTo>
                  <a:lnTo>
                    <a:pt x="536" y="14"/>
                  </a:lnTo>
                  <a:lnTo>
                    <a:pt x="515" y="8"/>
                  </a:lnTo>
                  <a:lnTo>
                    <a:pt x="495" y="6"/>
                  </a:lnTo>
                  <a:lnTo>
                    <a:pt x="475" y="3"/>
                  </a:lnTo>
                  <a:lnTo>
                    <a:pt x="454" y="2"/>
                  </a:lnTo>
                  <a:lnTo>
                    <a:pt x="433" y="0"/>
                  </a:lnTo>
                  <a:lnTo>
                    <a:pt x="412" y="2"/>
                  </a:lnTo>
                  <a:lnTo>
                    <a:pt x="391" y="3"/>
                  </a:lnTo>
                  <a:lnTo>
                    <a:pt x="370" y="6"/>
                  </a:lnTo>
                  <a:lnTo>
                    <a:pt x="351" y="8"/>
                  </a:lnTo>
                  <a:lnTo>
                    <a:pt x="330" y="14"/>
                  </a:lnTo>
                  <a:lnTo>
                    <a:pt x="310" y="19"/>
                  </a:lnTo>
                  <a:lnTo>
                    <a:pt x="289" y="25"/>
                  </a:lnTo>
                  <a:lnTo>
                    <a:pt x="270" y="33"/>
                  </a:lnTo>
                  <a:lnTo>
                    <a:pt x="250" y="41"/>
                  </a:lnTo>
                  <a:lnTo>
                    <a:pt x="232" y="50"/>
                  </a:lnTo>
                  <a:lnTo>
                    <a:pt x="214" y="60"/>
                  </a:lnTo>
                  <a:lnTo>
                    <a:pt x="196" y="72"/>
                  </a:lnTo>
                  <a:lnTo>
                    <a:pt x="177" y="85"/>
                  </a:lnTo>
                  <a:lnTo>
                    <a:pt x="160" y="98"/>
                  </a:lnTo>
                  <a:lnTo>
                    <a:pt x="144" y="113"/>
                  </a:lnTo>
                  <a:lnTo>
                    <a:pt x="128" y="128"/>
                  </a:lnTo>
                  <a:lnTo>
                    <a:pt x="128" y="128"/>
                  </a:lnTo>
                  <a:lnTo>
                    <a:pt x="112" y="144"/>
                  </a:lnTo>
                  <a:lnTo>
                    <a:pt x="98" y="161"/>
                  </a:lnTo>
                  <a:lnTo>
                    <a:pt x="85" y="178"/>
                  </a:lnTo>
                  <a:lnTo>
                    <a:pt x="72" y="196"/>
                  </a:lnTo>
                  <a:lnTo>
                    <a:pt x="60" y="214"/>
                  </a:lnTo>
                  <a:lnTo>
                    <a:pt x="50" y="232"/>
                  </a:lnTo>
                  <a:lnTo>
                    <a:pt x="41" y="251"/>
                  </a:lnTo>
                  <a:lnTo>
                    <a:pt x="33" y="270"/>
                  </a:lnTo>
                  <a:lnTo>
                    <a:pt x="25" y="290"/>
                  </a:lnTo>
                  <a:lnTo>
                    <a:pt x="18" y="311"/>
                  </a:lnTo>
                  <a:lnTo>
                    <a:pt x="13" y="330"/>
                  </a:lnTo>
                  <a:lnTo>
                    <a:pt x="9" y="351"/>
                  </a:lnTo>
                  <a:lnTo>
                    <a:pt x="5" y="371"/>
                  </a:lnTo>
                  <a:lnTo>
                    <a:pt x="3" y="391"/>
                  </a:lnTo>
                  <a:lnTo>
                    <a:pt x="1" y="412"/>
                  </a:lnTo>
                  <a:lnTo>
                    <a:pt x="0" y="433"/>
                  </a:lnTo>
                  <a:lnTo>
                    <a:pt x="1" y="454"/>
                  </a:lnTo>
                  <a:lnTo>
                    <a:pt x="3" y="475"/>
                  </a:lnTo>
                  <a:lnTo>
                    <a:pt x="5" y="496"/>
                  </a:lnTo>
                  <a:lnTo>
                    <a:pt x="9" y="515"/>
                  </a:lnTo>
                  <a:lnTo>
                    <a:pt x="13" y="536"/>
                  </a:lnTo>
                  <a:lnTo>
                    <a:pt x="18" y="556"/>
                  </a:lnTo>
                  <a:lnTo>
                    <a:pt x="25" y="576"/>
                  </a:lnTo>
                  <a:lnTo>
                    <a:pt x="33" y="596"/>
                  </a:lnTo>
                  <a:lnTo>
                    <a:pt x="41" y="615"/>
                  </a:lnTo>
                  <a:lnTo>
                    <a:pt x="50" y="634"/>
                  </a:lnTo>
                  <a:lnTo>
                    <a:pt x="60" y="652"/>
                  </a:lnTo>
                  <a:lnTo>
                    <a:pt x="72" y="670"/>
                  </a:lnTo>
                  <a:lnTo>
                    <a:pt x="85" y="688"/>
                  </a:lnTo>
                  <a:lnTo>
                    <a:pt x="98" y="705"/>
                  </a:lnTo>
                  <a:lnTo>
                    <a:pt x="112" y="722"/>
                  </a:lnTo>
                  <a:lnTo>
                    <a:pt x="128" y="738"/>
                  </a:lnTo>
                  <a:lnTo>
                    <a:pt x="128" y="738"/>
                  </a:lnTo>
                  <a:lnTo>
                    <a:pt x="144" y="754"/>
                  </a:lnTo>
                  <a:lnTo>
                    <a:pt x="160" y="768"/>
                  </a:lnTo>
                  <a:lnTo>
                    <a:pt x="177" y="781"/>
                  </a:lnTo>
                  <a:lnTo>
                    <a:pt x="196" y="794"/>
                  </a:lnTo>
                  <a:lnTo>
                    <a:pt x="214" y="806"/>
                  </a:lnTo>
                  <a:lnTo>
                    <a:pt x="232" y="816"/>
                  </a:lnTo>
                  <a:lnTo>
                    <a:pt x="250" y="825"/>
                  </a:lnTo>
                  <a:lnTo>
                    <a:pt x="270" y="833"/>
                  </a:lnTo>
                  <a:lnTo>
                    <a:pt x="289" y="841"/>
                  </a:lnTo>
                  <a:lnTo>
                    <a:pt x="310" y="847"/>
                  </a:lnTo>
                  <a:lnTo>
                    <a:pt x="330" y="853"/>
                  </a:lnTo>
                  <a:lnTo>
                    <a:pt x="351" y="856"/>
                  </a:lnTo>
                  <a:lnTo>
                    <a:pt x="370" y="860"/>
                  </a:lnTo>
                  <a:lnTo>
                    <a:pt x="391" y="863"/>
                  </a:lnTo>
                  <a:lnTo>
                    <a:pt x="412" y="864"/>
                  </a:lnTo>
                  <a:lnTo>
                    <a:pt x="433" y="866"/>
                  </a:lnTo>
                  <a:lnTo>
                    <a:pt x="454" y="864"/>
                  </a:lnTo>
                  <a:lnTo>
                    <a:pt x="475" y="863"/>
                  </a:lnTo>
                  <a:lnTo>
                    <a:pt x="495" y="860"/>
                  </a:lnTo>
                  <a:lnTo>
                    <a:pt x="515" y="856"/>
                  </a:lnTo>
                  <a:lnTo>
                    <a:pt x="536" y="853"/>
                  </a:lnTo>
                  <a:lnTo>
                    <a:pt x="555" y="847"/>
                  </a:lnTo>
                  <a:lnTo>
                    <a:pt x="576" y="841"/>
                  </a:lnTo>
                  <a:lnTo>
                    <a:pt x="596" y="833"/>
                  </a:lnTo>
                  <a:lnTo>
                    <a:pt x="615" y="825"/>
                  </a:lnTo>
                  <a:lnTo>
                    <a:pt x="633" y="816"/>
                  </a:lnTo>
                  <a:lnTo>
                    <a:pt x="652" y="806"/>
                  </a:lnTo>
                  <a:lnTo>
                    <a:pt x="670" y="794"/>
                  </a:lnTo>
                  <a:lnTo>
                    <a:pt x="688" y="781"/>
                  </a:lnTo>
                  <a:lnTo>
                    <a:pt x="705" y="768"/>
                  </a:lnTo>
                  <a:lnTo>
                    <a:pt x="722" y="754"/>
                  </a:lnTo>
                  <a:lnTo>
                    <a:pt x="738" y="738"/>
                  </a:lnTo>
                  <a:lnTo>
                    <a:pt x="738"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2" name="Freeform 75"/>
            <p:cNvSpPr>
              <a:spLocks/>
            </p:cNvSpPr>
            <p:nvPr userDrawn="1"/>
          </p:nvSpPr>
          <p:spPr bwMode="auto">
            <a:xfrm>
              <a:off x="3789" y="840"/>
              <a:ext cx="196" cy="196"/>
            </a:xfrm>
            <a:custGeom>
              <a:avLst/>
              <a:gdLst>
                <a:gd name="T0" fmla="*/ 683 w 783"/>
                <a:gd name="T1" fmla="*/ 654 h 783"/>
                <a:gd name="T2" fmla="*/ 720 w 783"/>
                <a:gd name="T3" fmla="*/ 608 h 783"/>
                <a:gd name="T4" fmla="*/ 747 w 783"/>
                <a:gd name="T5" fmla="*/ 557 h 783"/>
                <a:gd name="T6" fmla="*/ 768 w 783"/>
                <a:gd name="T7" fmla="*/ 503 h 783"/>
                <a:gd name="T8" fmla="*/ 780 w 783"/>
                <a:gd name="T9" fmla="*/ 449 h 783"/>
                <a:gd name="T10" fmla="*/ 783 w 783"/>
                <a:gd name="T11" fmla="*/ 393 h 783"/>
                <a:gd name="T12" fmla="*/ 780 w 783"/>
                <a:gd name="T13" fmla="*/ 335 h 783"/>
                <a:gd name="T14" fmla="*/ 768 w 783"/>
                <a:gd name="T15" fmla="*/ 281 h 783"/>
                <a:gd name="T16" fmla="*/ 747 w 783"/>
                <a:gd name="T17" fmla="*/ 227 h 783"/>
                <a:gd name="T18" fmla="*/ 720 w 783"/>
                <a:gd name="T19" fmla="*/ 176 h 783"/>
                <a:gd name="T20" fmla="*/ 683 w 783"/>
                <a:gd name="T21" fmla="*/ 129 h 783"/>
                <a:gd name="T22" fmla="*/ 654 w 783"/>
                <a:gd name="T23" fmla="*/ 101 h 783"/>
                <a:gd name="T24" fmla="*/ 608 w 783"/>
                <a:gd name="T25" fmla="*/ 66 h 783"/>
                <a:gd name="T26" fmla="*/ 557 w 783"/>
                <a:gd name="T27" fmla="*/ 37 h 783"/>
                <a:gd name="T28" fmla="*/ 503 w 783"/>
                <a:gd name="T29" fmla="*/ 16 h 783"/>
                <a:gd name="T30" fmla="*/ 449 w 783"/>
                <a:gd name="T31" fmla="*/ 4 h 783"/>
                <a:gd name="T32" fmla="*/ 393 w 783"/>
                <a:gd name="T33" fmla="*/ 0 h 783"/>
                <a:gd name="T34" fmla="*/ 335 w 783"/>
                <a:gd name="T35" fmla="*/ 4 h 783"/>
                <a:gd name="T36" fmla="*/ 280 w 783"/>
                <a:gd name="T37" fmla="*/ 16 h 783"/>
                <a:gd name="T38" fmla="*/ 227 w 783"/>
                <a:gd name="T39" fmla="*/ 37 h 783"/>
                <a:gd name="T40" fmla="*/ 176 w 783"/>
                <a:gd name="T41" fmla="*/ 66 h 783"/>
                <a:gd name="T42" fmla="*/ 129 w 783"/>
                <a:gd name="T43" fmla="*/ 101 h 783"/>
                <a:gd name="T44" fmla="*/ 101 w 783"/>
                <a:gd name="T45" fmla="*/ 129 h 783"/>
                <a:gd name="T46" fmla="*/ 65 w 783"/>
                <a:gd name="T47" fmla="*/ 176 h 783"/>
                <a:gd name="T48" fmla="*/ 37 w 783"/>
                <a:gd name="T49" fmla="*/ 227 h 783"/>
                <a:gd name="T50" fmla="*/ 16 w 783"/>
                <a:gd name="T51" fmla="*/ 281 h 783"/>
                <a:gd name="T52" fmla="*/ 4 w 783"/>
                <a:gd name="T53" fmla="*/ 335 h 783"/>
                <a:gd name="T54" fmla="*/ 0 w 783"/>
                <a:gd name="T55" fmla="*/ 393 h 783"/>
                <a:gd name="T56" fmla="*/ 4 w 783"/>
                <a:gd name="T57" fmla="*/ 449 h 783"/>
                <a:gd name="T58" fmla="*/ 16 w 783"/>
                <a:gd name="T59" fmla="*/ 503 h 783"/>
                <a:gd name="T60" fmla="*/ 37 w 783"/>
                <a:gd name="T61" fmla="*/ 557 h 783"/>
                <a:gd name="T62" fmla="*/ 65 w 783"/>
                <a:gd name="T63" fmla="*/ 608 h 783"/>
                <a:gd name="T64" fmla="*/ 101 w 783"/>
                <a:gd name="T65" fmla="*/ 654 h 783"/>
                <a:gd name="T66" fmla="*/ 129 w 783"/>
                <a:gd name="T67" fmla="*/ 683 h 783"/>
                <a:gd name="T68" fmla="*/ 176 w 783"/>
                <a:gd name="T69" fmla="*/ 718 h 783"/>
                <a:gd name="T70" fmla="*/ 227 w 783"/>
                <a:gd name="T71" fmla="*/ 747 h 783"/>
                <a:gd name="T72" fmla="*/ 280 w 783"/>
                <a:gd name="T73" fmla="*/ 768 h 783"/>
                <a:gd name="T74" fmla="*/ 335 w 783"/>
                <a:gd name="T75" fmla="*/ 780 h 783"/>
                <a:gd name="T76" fmla="*/ 393 w 783"/>
                <a:gd name="T77" fmla="*/ 783 h 783"/>
                <a:gd name="T78" fmla="*/ 449 w 783"/>
                <a:gd name="T79" fmla="*/ 780 h 783"/>
                <a:gd name="T80" fmla="*/ 503 w 783"/>
                <a:gd name="T81" fmla="*/ 768 h 783"/>
                <a:gd name="T82" fmla="*/ 557 w 783"/>
                <a:gd name="T83" fmla="*/ 747 h 783"/>
                <a:gd name="T84" fmla="*/ 608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9" y="669"/>
                  </a:moveTo>
                  <a:lnTo>
                    <a:pt x="669" y="669"/>
                  </a:lnTo>
                  <a:lnTo>
                    <a:pt x="683" y="654"/>
                  </a:lnTo>
                  <a:lnTo>
                    <a:pt x="696" y="639"/>
                  </a:lnTo>
                  <a:lnTo>
                    <a:pt x="708" y="623"/>
                  </a:lnTo>
                  <a:lnTo>
                    <a:pt x="720" y="608"/>
                  </a:lnTo>
                  <a:lnTo>
                    <a:pt x="729" y="591"/>
                  </a:lnTo>
                  <a:lnTo>
                    <a:pt x="739" y="574"/>
                  </a:lnTo>
                  <a:lnTo>
                    <a:pt x="747" y="557"/>
                  </a:lnTo>
                  <a:lnTo>
                    <a:pt x="755" y="540"/>
                  </a:lnTo>
                  <a:lnTo>
                    <a:pt x="761" y="522"/>
                  </a:lnTo>
                  <a:lnTo>
                    <a:pt x="768" y="503"/>
                  </a:lnTo>
                  <a:lnTo>
                    <a:pt x="772" y="485"/>
                  </a:lnTo>
                  <a:lnTo>
                    <a:pt x="777" y="467"/>
                  </a:lnTo>
                  <a:lnTo>
                    <a:pt x="780" y="449"/>
                  </a:lnTo>
                  <a:lnTo>
                    <a:pt x="782" y="429"/>
                  </a:lnTo>
                  <a:lnTo>
                    <a:pt x="783" y="411"/>
                  </a:lnTo>
                  <a:lnTo>
                    <a:pt x="783" y="393"/>
                  </a:lnTo>
                  <a:lnTo>
                    <a:pt x="783" y="373"/>
                  </a:lnTo>
                  <a:lnTo>
                    <a:pt x="782" y="355"/>
                  </a:lnTo>
                  <a:lnTo>
                    <a:pt x="780" y="335"/>
                  </a:lnTo>
                  <a:lnTo>
                    <a:pt x="777" y="317"/>
                  </a:lnTo>
                  <a:lnTo>
                    <a:pt x="772" y="299"/>
                  </a:lnTo>
                  <a:lnTo>
                    <a:pt x="768" y="281"/>
                  </a:lnTo>
                  <a:lnTo>
                    <a:pt x="761" y="262"/>
                  </a:lnTo>
                  <a:lnTo>
                    <a:pt x="755" y="244"/>
                  </a:lnTo>
                  <a:lnTo>
                    <a:pt x="747" y="227"/>
                  </a:lnTo>
                  <a:lnTo>
                    <a:pt x="739" y="210"/>
                  </a:lnTo>
                  <a:lnTo>
                    <a:pt x="729" y="193"/>
                  </a:lnTo>
                  <a:lnTo>
                    <a:pt x="720" y="176"/>
                  </a:lnTo>
                  <a:lnTo>
                    <a:pt x="708" y="161"/>
                  </a:lnTo>
                  <a:lnTo>
                    <a:pt x="696" y="145"/>
                  </a:lnTo>
                  <a:lnTo>
                    <a:pt x="683" y="129"/>
                  </a:lnTo>
                  <a:lnTo>
                    <a:pt x="669" y="115"/>
                  </a:lnTo>
                  <a:lnTo>
                    <a:pt x="669" y="115"/>
                  </a:lnTo>
                  <a:lnTo>
                    <a:pt x="654" y="101"/>
                  </a:lnTo>
                  <a:lnTo>
                    <a:pt x="639" y="88"/>
                  </a:lnTo>
                  <a:lnTo>
                    <a:pt x="623" y="76"/>
                  </a:lnTo>
                  <a:lnTo>
                    <a:pt x="608" y="66"/>
                  </a:lnTo>
                  <a:lnTo>
                    <a:pt x="591" y="55"/>
                  </a:lnTo>
                  <a:lnTo>
                    <a:pt x="574" y="45"/>
                  </a:lnTo>
                  <a:lnTo>
                    <a:pt x="557" y="37"/>
                  </a:lnTo>
                  <a:lnTo>
                    <a:pt x="540" y="29"/>
                  </a:lnTo>
                  <a:lnTo>
                    <a:pt x="522" y="23"/>
                  </a:lnTo>
                  <a:lnTo>
                    <a:pt x="503" y="16"/>
                  </a:lnTo>
                  <a:lnTo>
                    <a:pt x="485" y="12"/>
                  </a:lnTo>
                  <a:lnTo>
                    <a:pt x="467" y="8"/>
                  </a:lnTo>
                  <a:lnTo>
                    <a:pt x="449" y="4"/>
                  </a:lnTo>
                  <a:lnTo>
                    <a:pt x="429" y="2"/>
                  </a:lnTo>
                  <a:lnTo>
                    <a:pt x="411" y="0"/>
                  </a:lnTo>
                  <a:lnTo>
                    <a:pt x="393" y="0"/>
                  </a:lnTo>
                  <a:lnTo>
                    <a:pt x="373" y="0"/>
                  </a:lnTo>
                  <a:lnTo>
                    <a:pt x="355" y="2"/>
                  </a:lnTo>
                  <a:lnTo>
                    <a:pt x="335" y="4"/>
                  </a:lnTo>
                  <a:lnTo>
                    <a:pt x="317" y="8"/>
                  </a:lnTo>
                  <a:lnTo>
                    <a:pt x="299" y="12"/>
                  </a:lnTo>
                  <a:lnTo>
                    <a:pt x="280" y="16"/>
                  </a:lnTo>
                  <a:lnTo>
                    <a:pt x="262" y="23"/>
                  </a:lnTo>
                  <a:lnTo>
                    <a:pt x="244" y="29"/>
                  </a:lnTo>
                  <a:lnTo>
                    <a:pt x="227" y="37"/>
                  </a:lnTo>
                  <a:lnTo>
                    <a:pt x="210" y="45"/>
                  </a:lnTo>
                  <a:lnTo>
                    <a:pt x="193" y="55"/>
                  </a:lnTo>
                  <a:lnTo>
                    <a:pt x="176" y="66"/>
                  </a:lnTo>
                  <a:lnTo>
                    <a:pt x="161" y="76"/>
                  </a:lnTo>
                  <a:lnTo>
                    <a:pt x="145" y="88"/>
                  </a:lnTo>
                  <a:lnTo>
                    <a:pt x="129" y="101"/>
                  </a:lnTo>
                  <a:lnTo>
                    <a:pt x="115" y="115"/>
                  </a:lnTo>
                  <a:lnTo>
                    <a:pt x="115" y="115"/>
                  </a:lnTo>
                  <a:lnTo>
                    <a:pt x="101" y="129"/>
                  </a:lnTo>
                  <a:lnTo>
                    <a:pt x="88" y="145"/>
                  </a:lnTo>
                  <a:lnTo>
                    <a:pt x="76" y="161"/>
                  </a:lnTo>
                  <a:lnTo>
                    <a:pt x="65" y="176"/>
                  </a:lnTo>
                  <a:lnTo>
                    <a:pt x="55" y="193"/>
                  </a:lnTo>
                  <a:lnTo>
                    <a:pt x="45" y="210"/>
                  </a:lnTo>
                  <a:lnTo>
                    <a:pt x="37" y="227"/>
                  </a:lnTo>
                  <a:lnTo>
                    <a:pt x="29" y="244"/>
                  </a:lnTo>
                  <a:lnTo>
                    <a:pt x="22" y="262"/>
                  </a:lnTo>
                  <a:lnTo>
                    <a:pt x="16" y="281"/>
                  </a:lnTo>
                  <a:lnTo>
                    <a:pt x="12" y="299"/>
                  </a:lnTo>
                  <a:lnTo>
                    <a:pt x="8" y="317"/>
                  </a:lnTo>
                  <a:lnTo>
                    <a:pt x="4" y="335"/>
                  </a:lnTo>
                  <a:lnTo>
                    <a:pt x="2" y="355"/>
                  </a:lnTo>
                  <a:lnTo>
                    <a:pt x="0" y="373"/>
                  </a:lnTo>
                  <a:lnTo>
                    <a:pt x="0" y="393"/>
                  </a:lnTo>
                  <a:lnTo>
                    <a:pt x="0" y="411"/>
                  </a:lnTo>
                  <a:lnTo>
                    <a:pt x="2" y="429"/>
                  </a:lnTo>
                  <a:lnTo>
                    <a:pt x="4" y="449"/>
                  </a:lnTo>
                  <a:lnTo>
                    <a:pt x="8" y="467"/>
                  </a:lnTo>
                  <a:lnTo>
                    <a:pt x="12" y="485"/>
                  </a:lnTo>
                  <a:lnTo>
                    <a:pt x="16" y="503"/>
                  </a:lnTo>
                  <a:lnTo>
                    <a:pt x="22" y="522"/>
                  </a:lnTo>
                  <a:lnTo>
                    <a:pt x="29" y="540"/>
                  </a:lnTo>
                  <a:lnTo>
                    <a:pt x="37" y="557"/>
                  </a:lnTo>
                  <a:lnTo>
                    <a:pt x="45" y="574"/>
                  </a:lnTo>
                  <a:lnTo>
                    <a:pt x="55" y="591"/>
                  </a:lnTo>
                  <a:lnTo>
                    <a:pt x="65" y="608"/>
                  </a:lnTo>
                  <a:lnTo>
                    <a:pt x="76" y="623"/>
                  </a:lnTo>
                  <a:lnTo>
                    <a:pt x="88" y="639"/>
                  </a:lnTo>
                  <a:lnTo>
                    <a:pt x="101" y="654"/>
                  </a:lnTo>
                  <a:lnTo>
                    <a:pt x="115" y="669"/>
                  </a:lnTo>
                  <a:lnTo>
                    <a:pt x="115" y="669"/>
                  </a:lnTo>
                  <a:lnTo>
                    <a:pt x="129" y="683"/>
                  </a:lnTo>
                  <a:lnTo>
                    <a:pt x="145" y="696"/>
                  </a:lnTo>
                  <a:lnTo>
                    <a:pt x="161" y="708"/>
                  </a:lnTo>
                  <a:lnTo>
                    <a:pt x="176" y="718"/>
                  </a:lnTo>
                  <a:lnTo>
                    <a:pt x="193" y="729"/>
                  </a:lnTo>
                  <a:lnTo>
                    <a:pt x="210" y="739"/>
                  </a:lnTo>
                  <a:lnTo>
                    <a:pt x="227" y="747"/>
                  </a:lnTo>
                  <a:lnTo>
                    <a:pt x="244" y="755"/>
                  </a:lnTo>
                  <a:lnTo>
                    <a:pt x="262" y="761"/>
                  </a:lnTo>
                  <a:lnTo>
                    <a:pt x="280" y="768"/>
                  </a:lnTo>
                  <a:lnTo>
                    <a:pt x="299" y="772"/>
                  </a:lnTo>
                  <a:lnTo>
                    <a:pt x="317" y="777"/>
                  </a:lnTo>
                  <a:lnTo>
                    <a:pt x="335" y="780"/>
                  </a:lnTo>
                  <a:lnTo>
                    <a:pt x="355" y="782"/>
                  </a:lnTo>
                  <a:lnTo>
                    <a:pt x="373" y="783"/>
                  </a:lnTo>
                  <a:lnTo>
                    <a:pt x="393" y="783"/>
                  </a:lnTo>
                  <a:lnTo>
                    <a:pt x="411" y="783"/>
                  </a:lnTo>
                  <a:lnTo>
                    <a:pt x="429" y="782"/>
                  </a:lnTo>
                  <a:lnTo>
                    <a:pt x="449" y="780"/>
                  </a:lnTo>
                  <a:lnTo>
                    <a:pt x="467" y="777"/>
                  </a:lnTo>
                  <a:lnTo>
                    <a:pt x="485" y="772"/>
                  </a:lnTo>
                  <a:lnTo>
                    <a:pt x="503" y="768"/>
                  </a:lnTo>
                  <a:lnTo>
                    <a:pt x="522" y="761"/>
                  </a:lnTo>
                  <a:lnTo>
                    <a:pt x="540" y="755"/>
                  </a:lnTo>
                  <a:lnTo>
                    <a:pt x="557" y="747"/>
                  </a:lnTo>
                  <a:lnTo>
                    <a:pt x="574" y="739"/>
                  </a:lnTo>
                  <a:lnTo>
                    <a:pt x="591" y="729"/>
                  </a:lnTo>
                  <a:lnTo>
                    <a:pt x="608" y="718"/>
                  </a:lnTo>
                  <a:lnTo>
                    <a:pt x="623" y="708"/>
                  </a:lnTo>
                  <a:lnTo>
                    <a:pt x="639" y="696"/>
                  </a:lnTo>
                  <a:lnTo>
                    <a:pt x="654" y="683"/>
                  </a:lnTo>
                  <a:lnTo>
                    <a:pt x="669" y="669"/>
                  </a:lnTo>
                  <a:lnTo>
                    <a:pt x="669"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3" name="Freeform 76"/>
            <p:cNvSpPr>
              <a:spLocks/>
            </p:cNvSpPr>
            <p:nvPr userDrawn="1"/>
          </p:nvSpPr>
          <p:spPr bwMode="auto">
            <a:xfrm>
              <a:off x="3978" y="1029"/>
              <a:ext cx="176" cy="176"/>
            </a:xfrm>
            <a:custGeom>
              <a:avLst/>
              <a:gdLst>
                <a:gd name="T0" fmla="*/ 612 w 701"/>
                <a:gd name="T1" fmla="*/ 585 h 701"/>
                <a:gd name="T2" fmla="*/ 644 w 701"/>
                <a:gd name="T3" fmla="*/ 544 h 701"/>
                <a:gd name="T4" fmla="*/ 670 w 701"/>
                <a:gd name="T5" fmla="*/ 498 h 701"/>
                <a:gd name="T6" fmla="*/ 687 w 701"/>
                <a:gd name="T7" fmla="*/ 451 h 701"/>
                <a:gd name="T8" fmla="*/ 699 w 701"/>
                <a:gd name="T9" fmla="*/ 402 h 701"/>
                <a:gd name="T10" fmla="*/ 701 w 701"/>
                <a:gd name="T11" fmla="*/ 351 h 701"/>
                <a:gd name="T12" fmla="*/ 699 w 701"/>
                <a:gd name="T13" fmla="*/ 300 h 701"/>
                <a:gd name="T14" fmla="*/ 687 w 701"/>
                <a:gd name="T15" fmla="*/ 251 h 701"/>
                <a:gd name="T16" fmla="*/ 670 w 701"/>
                <a:gd name="T17" fmla="*/ 204 h 701"/>
                <a:gd name="T18" fmla="*/ 644 w 701"/>
                <a:gd name="T19" fmla="*/ 158 h 701"/>
                <a:gd name="T20" fmla="*/ 612 w 701"/>
                <a:gd name="T21" fmla="*/ 116 h 701"/>
                <a:gd name="T22" fmla="*/ 587 w 701"/>
                <a:gd name="T23" fmla="*/ 90 h 701"/>
                <a:gd name="T24" fmla="*/ 544 w 701"/>
                <a:gd name="T25" fmla="*/ 58 h 701"/>
                <a:gd name="T26" fmla="*/ 498 w 701"/>
                <a:gd name="T27" fmla="*/ 33 h 701"/>
                <a:gd name="T28" fmla="*/ 451 w 701"/>
                <a:gd name="T29" fmla="*/ 15 h 701"/>
                <a:gd name="T30" fmla="*/ 402 w 701"/>
                <a:gd name="T31" fmla="*/ 3 h 701"/>
                <a:gd name="T32" fmla="*/ 351 w 701"/>
                <a:gd name="T33" fmla="*/ 0 h 701"/>
                <a:gd name="T34" fmla="*/ 300 w 701"/>
                <a:gd name="T35" fmla="*/ 3 h 701"/>
                <a:gd name="T36" fmla="*/ 251 w 701"/>
                <a:gd name="T37" fmla="*/ 15 h 701"/>
                <a:gd name="T38" fmla="*/ 204 w 701"/>
                <a:gd name="T39" fmla="*/ 33 h 701"/>
                <a:gd name="T40" fmla="*/ 158 w 701"/>
                <a:gd name="T41" fmla="*/ 58 h 701"/>
                <a:gd name="T42" fmla="*/ 116 w 701"/>
                <a:gd name="T43" fmla="*/ 90 h 701"/>
                <a:gd name="T44" fmla="*/ 90 w 701"/>
                <a:gd name="T45" fmla="*/ 116 h 701"/>
                <a:gd name="T46" fmla="*/ 58 w 701"/>
                <a:gd name="T47" fmla="*/ 158 h 701"/>
                <a:gd name="T48" fmla="*/ 33 w 701"/>
                <a:gd name="T49" fmla="*/ 204 h 701"/>
                <a:gd name="T50" fmla="*/ 15 w 701"/>
                <a:gd name="T51" fmla="*/ 251 h 701"/>
                <a:gd name="T52" fmla="*/ 3 w 701"/>
                <a:gd name="T53" fmla="*/ 300 h 701"/>
                <a:gd name="T54" fmla="*/ 0 w 701"/>
                <a:gd name="T55" fmla="*/ 351 h 701"/>
                <a:gd name="T56" fmla="*/ 3 w 701"/>
                <a:gd name="T57" fmla="*/ 402 h 701"/>
                <a:gd name="T58" fmla="*/ 15 w 701"/>
                <a:gd name="T59" fmla="*/ 451 h 701"/>
                <a:gd name="T60" fmla="*/ 33 w 701"/>
                <a:gd name="T61" fmla="*/ 498 h 701"/>
                <a:gd name="T62" fmla="*/ 58 w 701"/>
                <a:gd name="T63" fmla="*/ 544 h 701"/>
                <a:gd name="T64" fmla="*/ 90 w 701"/>
                <a:gd name="T65" fmla="*/ 585 h 701"/>
                <a:gd name="T66" fmla="*/ 116 w 701"/>
                <a:gd name="T67" fmla="*/ 611 h 701"/>
                <a:gd name="T68" fmla="*/ 158 w 701"/>
                <a:gd name="T69" fmla="*/ 644 h 701"/>
                <a:gd name="T70" fmla="*/ 204 w 701"/>
                <a:gd name="T71" fmla="*/ 669 h 701"/>
                <a:gd name="T72" fmla="*/ 251 w 701"/>
                <a:gd name="T73" fmla="*/ 687 h 701"/>
                <a:gd name="T74" fmla="*/ 300 w 701"/>
                <a:gd name="T75" fmla="*/ 699 h 701"/>
                <a:gd name="T76" fmla="*/ 351 w 701"/>
                <a:gd name="T77" fmla="*/ 701 h 701"/>
                <a:gd name="T78" fmla="*/ 402 w 701"/>
                <a:gd name="T79" fmla="*/ 699 h 701"/>
                <a:gd name="T80" fmla="*/ 451 w 701"/>
                <a:gd name="T81" fmla="*/ 687 h 701"/>
                <a:gd name="T82" fmla="*/ 498 w 701"/>
                <a:gd name="T83" fmla="*/ 669 h 701"/>
                <a:gd name="T84" fmla="*/ 544 w 701"/>
                <a:gd name="T85" fmla="*/ 644 h 701"/>
                <a:gd name="T86" fmla="*/ 587 w 701"/>
                <a:gd name="T87" fmla="*/ 611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1">
                  <a:moveTo>
                    <a:pt x="600" y="600"/>
                  </a:moveTo>
                  <a:lnTo>
                    <a:pt x="600" y="600"/>
                  </a:lnTo>
                  <a:lnTo>
                    <a:pt x="612" y="585"/>
                  </a:lnTo>
                  <a:lnTo>
                    <a:pt x="623" y="572"/>
                  </a:lnTo>
                  <a:lnTo>
                    <a:pt x="634" y="558"/>
                  </a:lnTo>
                  <a:lnTo>
                    <a:pt x="644" y="544"/>
                  </a:lnTo>
                  <a:lnTo>
                    <a:pt x="653" y="529"/>
                  </a:lnTo>
                  <a:lnTo>
                    <a:pt x="662" y="514"/>
                  </a:lnTo>
                  <a:lnTo>
                    <a:pt x="670" y="498"/>
                  </a:lnTo>
                  <a:lnTo>
                    <a:pt x="677" y="482"/>
                  </a:lnTo>
                  <a:lnTo>
                    <a:pt x="682" y="467"/>
                  </a:lnTo>
                  <a:lnTo>
                    <a:pt x="687" y="451"/>
                  </a:lnTo>
                  <a:lnTo>
                    <a:pt x="692" y="434"/>
                  </a:lnTo>
                  <a:lnTo>
                    <a:pt x="696" y="417"/>
                  </a:lnTo>
                  <a:lnTo>
                    <a:pt x="699" y="402"/>
                  </a:lnTo>
                  <a:lnTo>
                    <a:pt x="700" y="385"/>
                  </a:lnTo>
                  <a:lnTo>
                    <a:pt x="701" y="368"/>
                  </a:lnTo>
                  <a:lnTo>
                    <a:pt x="701" y="351"/>
                  </a:lnTo>
                  <a:lnTo>
                    <a:pt x="701" y="334"/>
                  </a:lnTo>
                  <a:lnTo>
                    <a:pt x="700" y="317"/>
                  </a:lnTo>
                  <a:lnTo>
                    <a:pt x="699" y="300"/>
                  </a:lnTo>
                  <a:lnTo>
                    <a:pt x="696" y="284"/>
                  </a:lnTo>
                  <a:lnTo>
                    <a:pt x="692" y="267"/>
                  </a:lnTo>
                  <a:lnTo>
                    <a:pt x="687" y="251"/>
                  </a:lnTo>
                  <a:lnTo>
                    <a:pt x="682" y="235"/>
                  </a:lnTo>
                  <a:lnTo>
                    <a:pt x="677" y="219"/>
                  </a:lnTo>
                  <a:lnTo>
                    <a:pt x="670" y="204"/>
                  </a:lnTo>
                  <a:lnTo>
                    <a:pt x="662" y="188"/>
                  </a:lnTo>
                  <a:lnTo>
                    <a:pt x="653" y="172"/>
                  </a:lnTo>
                  <a:lnTo>
                    <a:pt x="644" y="158"/>
                  </a:lnTo>
                  <a:lnTo>
                    <a:pt x="634" y="144"/>
                  </a:lnTo>
                  <a:lnTo>
                    <a:pt x="623" y="129"/>
                  </a:lnTo>
                  <a:lnTo>
                    <a:pt x="612" y="116"/>
                  </a:lnTo>
                  <a:lnTo>
                    <a:pt x="600" y="103"/>
                  </a:lnTo>
                  <a:lnTo>
                    <a:pt x="600" y="103"/>
                  </a:lnTo>
                  <a:lnTo>
                    <a:pt x="587" y="90"/>
                  </a:lnTo>
                  <a:lnTo>
                    <a:pt x="572" y="79"/>
                  </a:lnTo>
                  <a:lnTo>
                    <a:pt x="558" y="68"/>
                  </a:lnTo>
                  <a:lnTo>
                    <a:pt x="544" y="58"/>
                  </a:lnTo>
                  <a:lnTo>
                    <a:pt x="529" y="49"/>
                  </a:lnTo>
                  <a:lnTo>
                    <a:pt x="514" y="39"/>
                  </a:lnTo>
                  <a:lnTo>
                    <a:pt x="498" y="33"/>
                  </a:lnTo>
                  <a:lnTo>
                    <a:pt x="483" y="25"/>
                  </a:lnTo>
                  <a:lnTo>
                    <a:pt x="467" y="20"/>
                  </a:lnTo>
                  <a:lnTo>
                    <a:pt x="451" y="15"/>
                  </a:lnTo>
                  <a:lnTo>
                    <a:pt x="434" y="10"/>
                  </a:lnTo>
                  <a:lnTo>
                    <a:pt x="419" y="7"/>
                  </a:lnTo>
                  <a:lnTo>
                    <a:pt x="402" y="3"/>
                  </a:lnTo>
                  <a:lnTo>
                    <a:pt x="385" y="2"/>
                  </a:lnTo>
                  <a:lnTo>
                    <a:pt x="368" y="0"/>
                  </a:lnTo>
                  <a:lnTo>
                    <a:pt x="351" y="0"/>
                  </a:lnTo>
                  <a:lnTo>
                    <a:pt x="334" y="0"/>
                  </a:lnTo>
                  <a:lnTo>
                    <a:pt x="317" y="2"/>
                  </a:lnTo>
                  <a:lnTo>
                    <a:pt x="300" y="3"/>
                  </a:lnTo>
                  <a:lnTo>
                    <a:pt x="284" y="7"/>
                  </a:lnTo>
                  <a:lnTo>
                    <a:pt x="268" y="10"/>
                  </a:lnTo>
                  <a:lnTo>
                    <a:pt x="251" y="15"/>
                  </a:lnTo>
                  <a:lnTo>
                    <a:pt x="235" y="20"/>
                  </a:lnTo>
                  <a:lnTo>
                    <a:pt x="219" y="25"/>
                  </a:lnTo>
                  <a:lnTo>
                    <a:pt x="204" y="33"/>
                  </a:lnTo>
                  <a:lnTo>
                    <a:pt x="188" y="39"/>
                  </a:lnTo>
                  <a:lnTo>
                    <a:pt x="172" y="49"/>
                  </a:lnTo>
                  <a:lnTo>
                    <a:pt x="158" y="58"/>
                  </a:lnTo>
                  <a:lnTo>
                    <a:pt x="144" y="68"/>
                  </a:lnTo>
                  <a:lnTo>
                    <a:pt x="129" y="79"/>
                  </a:lnTo>
                  <a:lnTo>
                    <a:pt x="116" y="90"/>
                  </a:lnTo>
                  <a:lnTo>
                    <a:pt x="103" y="103"/>
                  </a:lnTo>
                  <a:lnTo>
                    <a:pt x="103" y="103"/>
                  </a:lnTo>
                  <a:lnTo>
                    <a:pt x="90" y="116"/>
                  </a:lnTo>
                  <a:lnTo>
                    <a:pt x="79" y="129"/>
                  </a:lnTo>
                  <a:lnTo>
                    <a:pt x="68" y="144"/>
                  </a:lnTo>
                  <a:lnTo>
                    <a:pt x="58" y="158"/>
                  </a:lnTo>
                  <a:lnTo>
                    <a:pt x="49" y="172"/>
                  </a:lnTo>
                  <a:lnTo>
                    <a:pt x="39" y="188"/>
                  </a:lnTo>
                  <a:lnTo>
                    <a:pt x="33" y="204"/>
                  </a:lnTo>
                  <a:lnTo>
                    <a:pt x="25" y="219"/>
                  </a:lnTo>
                  <a:lnTo>
                    <a:pt x="20" y="235"/>
                  </a:lnTo>
                  <a:lnTo>
                    <a:pt x="15" y="251"/>
                  </a:lnTo>
                  <a:lnTo>
                    <a:pt x="10" y="267"/>
                  </a:lnTo>
                  <a:lnTo>
                    <a:pt x="7" y="284"/>
                  </a:lnTo>
                  <a:lnTo>
                    <a:pt x="3" y="300"/>
                  </a:lnTo>
                  <a:lnTo>
                    <a:pt x="2" y="317"/>
                  </a:lnTo>
                  <a:lnTo>
                    <a:pt x="0" y="334"/>
                  </a:lnTo>
                  <a:lnTo>
                    <a:pt x="0" y="351"/>
                  </a:lnTo>
                  <a:lnTo>
                    <a:pt x="0" y="368"/>
                  </a:lnTo>
                  <a:lnTo>
                    <a:pt x="2" y="385"/>
                  </a:lnTo>
                  <a:lnTo>
                    <a:pt x="3" y="402"/>
                  </a:lnTo>
                  <a:lnTo>
                    <a:pt x="7" y="417"/>
                  </a:lnTo>
                  <a:lnTo>
                    <a:pt x="10" y="434"/>
                  </a:lnTo>
                  <a:lnTo>
                    <a:pt x="15" y="451"/>
                  </a:lnTo>
                  <a:lnTo>
                    <a:pt x="20" y="467"/>
                  </a:lnTo>
                  <a:lnTo>
                    <a:pt x="25" y="482"/>
                  </a:lnTo>
                  <a:lnTo>
                    <a:pt x="33" y="498"/>
                  </a:lnTo>
                  <a:lnTo>
                    <a:pt x="39" y="514"/>
                  </a:lnTo>
                  <a:lnTo>
                    <a:pt x="49" y="529"/>
                  </a:lnTo>
                  <a:lnTo>
                    <a:pt x="58" y="544"/>
                  </a:lnTo>
                  <a:lnTo>
                    <a:pt x="68" y="558"/>
                  </a:lnTo>
                  <a:lnTo>
                    <a:pt x="79" y="572"/>
                  </a:lnTo>
                  <a:lnTo>
                    <a:pt x="90" y="585"/>
                  </a:lnTo>
                  <a:lnTo>
                    <a:pt x="103" y="600"/>
                  </a:lnTo>
                  <a:lnTo>
                    <a:pt x="103" y="600"/>
                  </a:lnTo>
                  <a:lnTo>
                    <a:pt x="116" y="611"/>
                  </a:lnTo>
                  <a:lnTo>
                    <a:pt x="129" y="623"/>
                  </a:lnTo>
                  <a:lnTo>
                    <a:pt x="144" y="634"/>
                  </a:lnTo>
                  <a:lnTo>
                    <a:pt x="158" y="644"/>
                  </a:lnTo>
                  <a:lnTo>
                    <a:pt x="172" y="653"/>
                  </a:lnTo>
                  <a:lnTo>
                    <a:pt x="188" y="662"/>
                  </a:lnTo>
                  <a:lnTo>
                    <a:pt x="204" y="669"/>
                  </a:lnTo>
                  <a:lnTo>
                    <a:pt x="219" y="677"/>
                  </a:lnTo>
                  <a:lnTo>
                    <a:pt x="235" y="682"/>
                  </a:lnTo>
                  <a:lnTo>
                    <a:pt x="251" y="687"/>
                  </a:lnTo>
                  <a:lnTo>
                    <a:pt x="268" y="692"/>
                  </a:lnTo>
                  <a:lnTo>
                    <a:pt x="284" y="695"/>
                  </a:lnTo>
                  <a:lnTo>
                    <a:pt x="300" y="699"/>
                  </a:lnTo>
                  <a:lnTo>
                    <a:pt x="317" y="700"/>
                  </a:lnTo>
                  <a:lnTo>
                    <a:pt x="334" y="701"/>
                  </a:lnTo>
                  <a:lnTo>
                    <a:pt x="351" y="701"/>
                  </a:lnTo>
                  <a:lnTo>
                    <a:pt x="368" y="701"/>
                  </a:lnTo>
                  <a:lnTo>
                    <a:pt x="385" y="700"/>
                  </a:lnTo>
                  <a:lnTo>
                    <a:pt x="402" y="699"/>
                  </a:lnTo>
                  <a:lnTo>
                    <a:pt x="419" y="695"/>
                  </a:lnTo>
                  <a:lnTo>
                    <a:pt x="434" y="692"/>
                  </a:lnTo>
                  <a:lnTo>
                    <a:pt x="451" y="687"/>
                  </a:lnTo>
                  <a:lnTo>
                    <a:pt x="467" y="682"/>
                  </a:lnTo>
                  <a:lnTo>
                    <a:pt x="483" y="677"/>
                  </a:lnTo>
                  <a:lnTo>
                    <a:pt x="498" y="669"/>
                  </a:lnTo>
                  <a:lnTo>
                    <a:pt x="514" y="662"/>
                  </a:lnTo>
                  <a:lnTo>
                    <a:pt x="529" y="653"/>
                  </a:lnTo>
                  <a:lnTo>
                    <a:pt x="544" y="644"/>
                  </a:lnTo>
                  <a:lnTo>
                    <a:pt x="558" y="634"/>
                  </a:lnTo>
                  <a:lnTo>
                    <a:pt x="572" y="623"/>
                  </a:lnTo>
                  <a:lnTo>
                    <a:pt x="587" y="611"/>
                  </a:lnTo>
                  <a:lnTo>
                    <a:pt x="600" y="600"/>
                  </a:lnTo>
                  <a:lnTo>
                    <a:pt x="600"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4" name="Freeform 77"/>
            <p:cNvSpPr>
              <a:spLocks/>
            </p:cNvSpPr>
            <p:nvPr userDrawn="1"/>
          </p:nvSpPr>
          <p:spPr bwMode="auto">
            <a:xfrm>
              <a:off x="4167" y="1218"/>
              <a:ext cx="156" cy="156"/>
            </a:xfrm>
            <a:custGeom>
              <a:avLst/>
              <a:gdLst>
                <a:gd name="T0" fmla="*/ 531 w 622"/>
                <a:gd name="T1" fmla="*/ 91 h 622"/>
                <a:gd name="T2" fmla="*/ 507 w 622"/>
                <a:gd name="T3" fmla="*/ 70 h 622"/>
                <a:gd name="T4" fmla="*/ 482 w 622"/>
                <a:gd name="T5" fmla="*/ 51 h 622"/>
                <a:gd name="T6" fmla="*/ 428 w 622"/>
                <a:gd name="T7" fmla="*/ 24 h 622"/>
                <a:gd name="T8" fmla="*/ 370 w 622"/>
                <a:gd name="T9" fmla="*/ 7 h 622"/>
                <a:gd name="T10" fmla="*/ 312 w 622"/>
                <a:gd name="T11" fmla="*/ 0 h 622"/>
                <a:gd name="T12" fmla="*/ 252 w 622"/>
                <a:gd name="T13" fmla="*/ 7 h 622"/>
                <a:gd name="T14" fmla="*/ 194 w 622"/>
                <a:gd name="T15" fmla="*/ 24 h 622"/>
                <a:gd name="T16" fmla="*/ 140 w 622"/>
                <a:gd name="T17" fmla="*/ 51 h 622"/>
                <a:gd name="T18" fmla="*/ 115 w 622"/>
                <a:gd name="T19" fmla="*/ 70 h 622"/>
                <a:gd name="T20" fmla="*/ 91 w 622"/>
                <a:gd name="T21" fmla="*/ 91 h 622"/>
                <a:gd name="T22" fmla="*/ 81 w 622"/>
                <a:gd name="T23" fmla="*/ 103 h 622"/>
                <a:gd name="T24" fmla="*/ 60 w 622"/>
                <a:gd name="T25" fmla="*/ 128 h 622"/>
                <a:gd name="T26" fmla="*/ 37 w 622"/>
                <a:gd name="T27" fmla="*/ 167 h 622"/>
                <a:gd name="T28" fmla="*/ 13 w 622"/>
                <a:gd name="T29" fmla="*/ 223 h 622"/>
                <a:gd name="T30" fmla="*/ 1 w 622"/>
                <a:gd name="T31" fmla="*/ 281 h 622"/>
                <a:gd name="T32" fmla="*/ 1 w 622"/>
                <a:gd name="T33" fmla="*/ 340 h 622"/>
                <a:gd name="T34" fmla="*/ 13 w 622"/>
                <a:gd name="T35" fmla="*/ 399 h 622"/>
                <a:gd name="T36" fmla="*/ 37 w 622"/>
                <a:gd name="T37" fmla="*/ 455 h 622"/>
                <a:gd name="T38" fmla="*/ 60 w 622"/>
                <a:gd name="T39" fmla="*/ 494 h 622"/>
                <a:gd name="T40" fmla="*/ 81 w 622"/>
                <a:gd name="T41" fmla="*/ 519 h 622"/>
                <a:gd name="T42" fmla="*/ 91 w 622"/>
                <a:gd name="T43" fmla="*/ 530 h 622"/>
                <a:gd name="T44" fmla="*/ 115 w 622"/>
                <a:gd name="T45" fmla="*/ 551 h 622"/>
                <a:gd name="T46" fmla="*/ 140 w 622"/>
                <a:gd name="T47" fmla="*/ 571 h 622"/>
                <a:gd name="T48" fmla="*/ 194 w 622"/>
                <a:gd name="T49" fmla="*/ 598 h 622"/>
                <a:gd name="T50" fmla="*/ 252 w 622"/>
                <a:gd name="T51" fmla="*/ 615 h 622"/>
                <a:gd name="T52" fmla="*/ 312 w 622"/>
                <a:gd name="T53" fmla="*/ 622 h 622"/>
                <a:gd name="T54" fmla="*/ 370 w 622"/>
                <a:gd name="T55" fmla="*/ 615 h 622"/>
                <a:gd name="T56" fmla="*/ 428 w 622"/>
                <a:gd name="T57" fmla="*/ 598 h 622"/>
                <a:gd name="T58" fmla="*/ 482 w 622"/>
                <a:gd name="T59" fmla="*/ 571 h 622"/>
                <a:gd name="T60" fmla="*/ 507 w 622"/>
                <a:gd name="T61" fmla="*/ 551 h 622"/>
                <a:gd name="T62" fmla="*/ 531 w 622"/>
                <a:gd name="T63" fmla="*/ 530 h 622"/>
                <a:gd name="T64" fmla="*/ 542 w 622"/>
                <a:gd name="T65" fmla="*/ 519 h 622"/>
                <a:gd name="T66" fmla="*/ 562 w 622"/>
                <a:gd name="T67" fmla="*/ 494 h 622"/>
                <a:gd name="T68" fmla="*/ 587 w 622"/>
                <a:gd name="T69" fmla="*/ 455 h 622"/>
                <a:gd name="T70" fmla="*/ 609 w 622"/>
                <a:gd name="T71" fmla="*/ 399 h 622"/>
                <a:gd name="T72" fmla="*/ 620 w 622"/>
                <a:gd name="T73" fmla="*/ 340 h 622"/>
                <a:gd name="T74" fmla="*/ 620 w 622"/>
                <a:gd name="T75" fmla="*/ 281 h 622"/>
                <a:gd name="T76" fmla="*/ 609 w 622"/>
                <a:gd name="T77" fmla="*/ 223 h 622"/>
                <a:gd name="T78" fmla="*/ 587 w 622"/>
                <a:gd name="T79" fmla="*/ 167 h 622"/>
                <a:gd name="T80" fmla="*/ 562 w 622"/>
                <a:gd name="T81" fmla="*/ 128 h 622"/>
                <a:gd name="T82" fmla="*/ 542 w 622"/>
                <a:gd name="T83" fmla="*/ 103 h 622"/>
                <a:gd name="T84" fmla="*/ 53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31" y="91"/>
                  </a:moveTo>
                  <a:lnTo>
                    <a:pt x="531" y="91"/>
                  </a:lnTo>
                  <a:lnTo>
                    <a:pt x="519" y="81"/>
                  </a:lnTo>
                  <a:lnTo>
                    <a:pt x="507" y="70"/>
                  </a:lnTo>
                  <a:lnTo>
                    <a:pt x="494" y="60"/>
                  </a:lnTo>
                  <a:lnTo>
                    <a:pt x="482" y="51"/>
                  </a:lnTo>
                  <a:lnTo>
                    <a:pt x="455" y="35"/>
                  </a:lnTo>
                  <a:lnTo>
                    <a:pt x="428" y="24"/>
                  </a:lnTo>
                  <a:lnTo>
                    <a:pt x="399" y="13"/>
                  </a:lnTo>
                  <a:lnTo>
                    <a:pt x="370" y="7"/>
                  </a:lnTo>
                  <a:lnTo>
                    <a:pt x="340" y="1"/>
                  </a:lnTo>
                  <a:lnTo>
                    <a:pt x="312" y="0"/>
                  </a:lnTo>
                  <a:lnTo>
                    <a:pt x="282" y="1"/>
                  </a:lnTo>
                  <a:lnTo>
                    <a:pt x="252" y="7"/>
                  </a:lnTo>
                  <a:lnTo>
                    <a:pt x="223" y="13"/>
                  </a:lnTo>
                  <a:lnTo>
                    <a:pt x="194" y="24"/>
                  </a:lnTo>
                  <a:lnTo>
                    <a:pt x="167" y="35"/>
                  </a:lnTo>
                  <a:lnTo>
                    <a:pt x="140" y="51"/>
                  </a:lnTo>
                  <a:lnTo>
                    <a:pt x="128" y="60"/>
                  </a:lnTo>
                  <a:lnTo>
                    <a:pt x="115" y="70"/>
                  </a:lnTo>
                  <a:lnTo>
                    <a:pt x="103" y="81"/>
                  </a:lnTo>
                  <a:lnTo>
                    <a:pt x="91" y="91"/>
                  </a:lnTo>
                  <a:lnTo>
                    <a:pt x="91" y="91"/>
                  </a:lnTo>
                  <a:lnTo>
                    <a:pt x="81" y="103"/>
                  </a:lnTo>
                  <a:lnTo>
                    <a:pt x="71" y="115"/>
                  </a:lnTo>
                  <a:lnTo>
                    <a:pt x="60" y="128"/>
                  </a:lnTo>
                  <a:lnTo>
                    <a:pt x="52" y="139"/>
                  </a:lnTo>
                  <a:lnTo>
                    <a:pt x="37" y="167"/>
                  </a:lnTo>
                  <a:lnTo>
                    <a:pt x="24" y="194"/>
                  </a:lnTo>
                  <a:lnTo>
                    <a:pt x="13" y="223"/>
                  </a:lnTo>
                  <a:lnTo>
                    <a:pt x="7" y="252"/>
                  </a:lnTo>
                  <a:lnTo>
                    <a:pt x="1" y="281"/>
                  </a:lnTo>
                  <a:lnTo>
                    <a:pt x="0" y="311"/>
                  </a:lnTo>
                  <a:lnTo>
                    <a:pt x="1" y="340"/>
                  </a:lnTo>
                  <a:lnTo>
                    <a:pt x="7" y="370"/>
                  </a:lnTo>
                  <a:lnTo>
                    <a:pt x="13" y="399"/>
                  </a:lnTo>
                  <a:lnTo>
                    <a:pt x="24" y="427"/>
                  </a:lnTo>
                  <a:lnTo>
                    <a:pt x="37" y="455"/>
                  </a:lnTo>
                  <a:lnTo>
                    <a:pt x="52" y="482"/>
                  </a:lnTo>
                  <a:lnTo>
                    <a:pt x="60" y="494"/>
                  </a:lnTo>
                  <a:lnTo>
                    <a:pt x="71" y="507"/>
                  </a:lnTo>
                  <a:lnTo>
                    <a:pt x="81" y="519"/>
                  </a:lnTo>
                  <a:lnTo>
                    <a:pt x="91" y="530"/>
                  </a:lnTo>
                  <a:lnTo>
                    <a:pt x="91" y="530"/>
                  </a:lnTo>
                  <a:lnTo>
                    <a:pt x="103" y="542"/>
                  </a:lnTo>
                  <a:lnTo>
                    <a:pt x="115" y="551"/>
                  </a:lnTo>
                  <a:lnTo>
                    <a:pt x="128" y="562"/>
                  </a:lnTo>
                  <a:lnTo>
                    <a:pt x="140" y="571"/>
                  </a:lnTo>
                  <a:lnTo>
                    <a:pt x="167" y="586"/>
                  </a:lnTo>
                  <a:lnTo>
                    <a:pt x="194" y="598"/>
                  </a:lnTo>
                  <a:lnTo>
                    <a:pt x="223" y="608"/>
                  </a:lnTo>
                  <a:lnTo>
                    <a:pt x="252" y="615"/>
                  </a:lnTo>
                  <a:lnTo>
                    <a:pt x="282" y="620"/>
                  </a:lnTo>
                  <a:lnTo>
                    <a:pt x="312" y="622"/>
                  </a:lnTo>
                  <a:lnTo>
                    <a:pt x="340" y="620"/>
                  </a:lnTo>
                  <a:lnTo>
                    <a:pt x="370" y="615"/>
                  </a:lnTo>
                  <a:lnTo>
                    <a:pt x="399" y="608"/>
                  </a:lnTo>
                  <a:lnTo>
                    <a:pt x="428" y="598"/>
                  </a:lnTo>
                  <a:lnTo>
                    <a:pt x="455" y="586"/>
                  </a:lnTo>
                  <a:lnTo>
                    <a:pt x="482" y="571"/>
                  </a:lnTo>
                  <a:lnTo>
                    <a:pt x="494" y="562"/>
                  </a:lnTo>
                  <a:lnTo>
                    <a:pt x="507" y="551"/>
                  </a:lnTo>
                  <a:lnTo>
                    <a:pt x="519" y="542"/>
                  </a:lnTo>
                  <a:lnTo>
                    <a:pt x="531" y="530"/>
                  </a:lnTo>
                  <a:lnTo>
                    <a:pt x="531" y="530"/>
                  </a:lnTo>
                  <a:lnTo>
                    <a:pt x="542" y="519"/>
                  </a:lnTo>
                  <a:lnTo>
                    <a:pt x="551" y="507"/>
                  </a:lnTo>
                  <a:lnTo>
                    <a:pt x="562" y="494"/>
                  </a:lnTo>
                  <a:lnTo>
                    <a:pt x="571" y="482"/>
                  </a:lnTo>
                  <a:lnTo>
                    <a:pt x="587" y="455"/>
                  </a:lnTo>
                  <a:lnTo>
                    <a:pt x="598" y="427"/>
                  </a:lnTo>
                  <a:lnTo>
                    <a:pt x="609" y="399"/>
                  </a:lnTo>
                  <a:lnTo>
                    <a:pt x="617" y="370"/>
                  </a:lnTo>
                  <a:lnTo>
                    <a:pt x="620" y="340"/>
                  </a:lnTo>
                  <a:lnTo>
                    <a:pt x="622" y="311"/>
                  </a:lnTo>
                  <a:lnTo>
                    <a:pt x="620" y="281"/>
                  </a:lnTo>
                  <a:lnTo>
                    <a:pt x="617" y="252"/>
                  </a:lnTo>
                  <a:lnTo>
                    <a:pt x="609" y="223"/>
                  </a:lnTo>
                  <a:lnTo>
                    <a:pt x="598" y="194"/>
                  </a:lnTo>
                  <a:lnTo>
                    <a:pt x="587" y="167"/>
                  </a:lnTo>
                  <a:lnTo>
                    <a:pt x="571" y="139"/>
                  </a:lnTo>
                  <a:lnTo>
                    <a:pt x="562" y="128"/>
                  </a:lnTo>
                  <a:lnTo>
                    <a:pt x="551" y="115"/>
                  </a:lnTo>
                  <a:lnTo>
                    <a:pt x="542" y="103"/>
                  </a:lnTo>
                  <a:lnTo>
                    <a:pt x="531" y="91"/>
                  </a:lnTo>
                  <a:lnTo>
                    <a:pt x="53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5" name="Freeform 78"/>
            <p:cNvSpPr>
              <a:spLocks/>
            </p:cNvSpPr>
            <p:nvPr userDrawn="1"/>
          </p:nvSpPr>
          <p:spPr bwMode="auto">
            <a:xfrm>
              <a:off x="4357" y="1408"/>
              <a:ext cx="134" cy="134"/>
            </a:xfrm>
            <a:custGeom>
              <a:avLst/>
              <a:gdLst>
                <a:gd name="T0" fmla="*/ 80 w 540"/>
                <a:gd name="T1" fmla="*/ 79 h 539"/>
                <a:gd name="T2" fmla="*/ 45 w 540"/>
                <a:gd name="T3" fmla="*/ 121 h 539"/>
                <a:gd name="T4" fmla="*/ 20 w 540"/>
                <a:gd name="T5" fmla="*/ 168 h 539"/>
                <a:gd name="T6" fmla="*/ 5 w 540"/>
                <a:gd name="T7" fmla="*/ 218 h 539"/>
                <a:gd name="T8" fmla="*/ 0 w 540"/>
                <a:gd name="T9" fmla="*/ 270 h 539"/>
                <a:gd name="T10" fmla="*/ 5 w 540"/>
                <a:gd name="T11" fmla="*/ 322 h 539"/>
                <a:gd name="T12" fmla="*/ 20 w 540"/>
                <a:gd name="T13" fmla="*/ 371 h 539"/>
                <a:gd name="T14" fmla="*/ 45 w 540"/>
                <a:gd name="T15" fmla="*/ 418 h 539"/>
                <a:gd name="T16" fmla="*/ 80 w 540"/>
                <a:gd name="T17" fmla="*/ 461 h 539"/>
                <a:gd name="T18" fmla="*/ 99 w 540"/>
                <a:gd name="T19" fmla="*/ 479 h 539"/>
                <a:gd name="T20" fmla="*/ 145 w 540"/>
                <a:gd name="T21" fmla="*/ 509 h 539"/>
                <a:gd name="T22" fmla="*/ 193 w 540"/>
                <a:gd name="T23" fmla="*/ 529 h 539"/>
                <a:gd name="T24" fmla="*/ 244 w 540"/>
                <a:gd name="T25" fmla="*/ 538 h 539"/>
                <a:gd name="T26" fmla="*/ 296 w 540"/>
                <a:gd name="T27" fmla="*/ 538 h 539"/>
                <a:gd name="T28" fmla="*/ 347 w 540"/>
                <a:gd name="T29" fmla="*/ 529 h 539"/>
                <a:gd name="T30" fmla="*/ 395 w 540"/>
                <a:gd name="T31" fmla="*/ 509 h 539"/>
                <a:gd name="T32" fmla="*/ 441 w 540"/>
                <a:gd name="T33" fmla="*/ 479 h 539"/>
                <a:gd name="T34" fmla="*/ 462 w 540"/>
                <a:gd name="T35" fmla="*/ 461 h 539"/>
                <a:gd name="T36" fmla="*/ 495 w 540"/>
                <a:gd name="T37" fmla="*/ 418 h 539"/>
                <a:gd name="T38" fmla="*/ 520 w 540"/>
                <a:gd name="T39" fmla="*/ 371 h 539"/>
                <a:gd name="T40" fmla="*/ 536 w 540"/>
                <a:gd name="T41" fmla="*/ 322 h 539"/>
                <a:gd name="T42" fmla="*/ 540 w 540"/>
                <a:gd name="T43" fmla="*/ 270 h 539"/>
                <a:gd name="T44" fmla="*/ 536 w 540"/>
                <a:gd name="T45" fmla="*/ 218 h 539"/>
                <a:gd name="T46" fmla="*/ 520 w 540"/>
                <a:gd name="T47" fmla="*/ 168 h 539"/>
                <a:gd name="T48" fmla="*/ 495 w 540"/>
                <a:gd name="T49" fmla="*/ 121 h 539"/>
                <a:gd name="T50" fmla="*/ 462 w 540"/>
                <a:gd name="T51" fmla="*/ 79 h 539"/>
                <a:gd name="T52" fmla="*/ 441 w 540"/>
                <a:gd name="T53" fmla="*/ 60 h 539"/>
                <a:gd name="T54" fmla="*/ 395 w 540"/>
                <a:gd name="T55" fmla="*/ 31 h 539"/>
                <a:gd name="T56" fmla="*/ 347 w 540"/>
                <a:gd name="T57" fmla="*/ 10 h 539"/>
                <a:gd name="T58" fmla="*/ 296 w 540"/>
                <a:gd name="T59" fmla="*/ 1 h 539"/>
                <a:gd name="T60" fmla="*/ 244 w 540"/>
                <a:gd name="T61" fmla="*/ 1 h 539"/>
                <a:gd name="T62" fmla="*/ 193 w 540"/>
                <a:gd name="T63" fmla="*/ 10 h 539"/>
                <a:gd name="T64" fmla="*/ 145 w 540"/>
                <a:gd name="T65" fmla="*/ 31 h 539"/>
                <a:gd name="T66" fmla="*/ 99 w 540"/>
                <a:gd name="T67" fmla="*/ 60 h 539"/>
                <a:gd name="T68" fmla="*/ 8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80" y="79"/>
                  </a:moveTo>
                  <a:lnTo>
                    <a:pt x="80" y="79"/>
                  </a:lnTo>
                  <a:lnTo>
                    <a:pt x="60" y="99"/>
                  </a:lnTo>
                  <a:lnTo>
                    <a:pt x="45" y="121"/>
                  </a:lnTo>
                  <a:lnTo>
                    <a:pt x="32" y="145"/>
                  </a:lnTo>
                  <a:lnTo>
                    <a:pt x="20" y="168"/>
                  </a:lnTo>
                  <a:lnTo>
                    <a:pt x="11" y="193"/>
                  </a:lnTo>
                  <a:lnTo>
                    <a:pt x="5" y="218"/>
                  </a:lnTo>
                  <a:lnTo>
                    <a:pt x="2" y="244"/>
                  </a:lnTo>
                  <a:lnTo>
                    <a:pt x="0" y="270"/>
                  </a:lnTo>
                  <a:lnTo>
                    <a:pt x="2" y="296"/>
                  </a:lnTo>
                  <a:lnTo>
                    <a:pt x="5" y="322"/>
                  </a:lnTo>
                  <a:lnTo>
                    <a:pt x="11" y="347"/>
                  </a:lnTo>
                  <a:lnTo>
                    <a:pt x="20" y="371"/>
                  </a:lnTo>
                  <a:lnTo>
                    <a:pt x="32" y="395"/>
                  </a:lnTo>
                  <a:lnTo>
                    <a:pt x="45" y="418"/>
                  </a:lnTo>
                  <a:lnTo>
                    <a:pt x="60" y="440"/>
                  </a:lnTo>
                  <a:lnTo>
                    <a:pt x="80" y="461"/>
                  </a:lnTo>
                  <a:lnTo>
                    <a:pt x="80" y="461"/>
                  </a:lnTo>
                  <a:lnTo>
                    <a:pt x="99" y="479"/>
                  </a:lnTo>
                  <a:lnTo>
                    <a:pt x="121" y="495"/>
                  </a:lnTo>
                  <a:lnTo>
                    <a:pt x="145" y="509"/>
                  </a:lnTo>
                  <a:lnTo>
                    <a:pt x="168" y="520"/>
                  </a:lnTo>
                  <a:lnTo>
                    <a:pt x="193" y="529"/>
                  </a:lnTo>
                  <a:lnTo>
                    <a:pt x="219" y="535"/>
                  </a:lnTo>
                  <a:lnTo>
                    <a:pt x="244" y="538"/>
                  </a:lnTo>
                  <a:lnTo>
                    <a:pt x="270" y="539"/>
                  </a:lnTo>
                  <a:lnTo>
                    <a:pt x="296" y="538"/>
                  </a:lnTo>
                  <a:lnTo>
                    <a:pt x="322" y="535"/>
                  </a:lnTo>
                  <a:lnTo>
                    <a:pt x="347" y="529"/>
                  </a:lnTo>
                  <a:lnTo>
                    <a:pt x="372" y="520"/>
                  </a:lnTo>
                  <a:lnTo>
                    <a:pt x="395" y="509"/>
                  </a:lnTo>
                  <a:lnTo>
                    <a:pt x="419" y="495"/>
                  </a:lnTo>
                  <a:lnTo>
                    <a:pt x="441" y="479"/>
                  </a:lnTo>
                  <a:lnTo>
                    <a:pt x="462" y="461"/>
                  </a:lnTo>
                  <a:lnTo>
                    <a:pt x="462" y="461"/>
                  </a:lnTo>
                  <a:lnTo>
                    <a:pt x="480" y="440"/>
                  </a:lnTo>
                  <a:lnTo>
                    <a:pt x="495" y="418"/>
                  </a:lnTo>
                  <a:lnTo>
                    <a:pt x="510" y="395"/>
                  </a:lnTo>
                  <a:lnTo>
                    <a:pt x="520" y="371"/>
                  </a:lnTo>
                  <a:lnTo>
                    <a:pt x="529" y="347"/>
                  </a:lnTo>
                  <a:lnTo>
                    <a:pt x="536" y="322"/>
                  </a:lnTo>
                  <a:lnTo>
                    <a:pt x="538" y="296"/>
                  </a:lnTo>
                  <a:lnTo>
                    <a:pt x="540" y="270"/>
                  </a:lnTo>
                  <a:lnTo>
                    <a:pt x="538" y="244"/>
                  </a:lnTo>
                  <a:lnTo>
                    <a:pt x="536" y="218"/>
                  </a:lnTo>
                  <a:lnTo>
                    <a:pt x="529" y="193"/>
                  </a:lnTo>
                  <a:lnTo>
                    <a:pt x="520" y="168"/>
                  </a:lnTo>
                  <a:lnTo>
                    <a:pt x="510" y="145"/>
                  </a:lnTo>
                  <a:lnTo>
                    <a:pt x="495" y="121"/>
                  </a:lnTo>
                  <a:lnTo>
                    <a:pt x="480" y="99"/>
                  </a:lnTo>
                  <a:lnTo>
                    <a:pt x="462" y="79"/>
                  </a:lnTo>
                  <a:lnTo>
                    <a:pt x="462" y="79"/>
                  </a:lnTo>
                  <a:lnTo>
                    <a:pt x="441" y="60"/>
                  </a:lnTo>
                  <a:lnTo>
                    <a:pt x="419" y="44"/>
                  </a:lnTo>
                  <a:lnTo>
                    <a:pt x="395" y="31"/>
                  </a:lnTo>
                  <a:lnTo>
                    <a:pt x="372" y="20"/>
                  </a:lnTo>
                  <a:lnTo>
                    <a:pt x="347" y="10"/>
                  </a:lnTo>
                  <a:lnTo>
                    <a:pt x="322" y="5"/>
                  </a:lnTo>
                  <a:lnTo>
                    <a:pt x="296" y="1"/>
                  </a:lnTo>
                  <a:lnTo>
                    <a:pt x="270" y="0"/>
                  </a:lnTo>
                  <a:lnTo>
                    <a:pt x="244" y="1"/>
                  </a:lnTo>
                  <a:lnTo>
                    <a:pt x="219" y="5"/>
                  </a:lnTo>
                  <a:lnTo>
                    <a:pt x="193" y="10"/>
                  </a:lnTo>
                  <a:lnTo>
                    <a:pt x="168" y="20"/>
                  </a:lnTo>
                  <a:lnTo>
                    <a:pt x="145" y="31"/>
                  </a:lnTo>
                  <a:lnTo>
                    <a:pt x="121" y="44"/>
                  </a:lnTo>
                  <a:lnTo>
                    <a:pt x="99" y="60"/>
                  </a:lnTo>
                  <a:lnTo>
                    <a:pt x="80" y="79"/>
                  </a:lnTo>
                  <a:lnTo>
                    <a:pt x="8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6" name="Freeform 79"/>
            <p:cNvSpPr>
              <a:spLocks/>
            </p:cNvSpPr>
            <p:nvPr userDrawn="1"/>
          </p:nvSpPr>
          <p:spPr bwMode="auto">
            <a:xfrm>
              <a:off x="4546" y="1596"/>
              <a:ext cx="115" cy="115"/>
            </a:xfrm>
            <a:custGeom>
              <a:avLst/>
              <a:gdLst>
                <a:gd name="T0" fmla="*/ 68 w 460"/>
                <a:gd name="T1" fmla="*/ 67 h 460"/>
                <a:gd name="T2" fmla="*/ 38 w 460"/>
                <a:gd name="T3" fmla="*/ 104 h 460"/>
                <a:gd name="T4" fmla="*/ 17 w 460"/>
                <a:gd name="T5" fmla="*/ 143 h 460"/>
                <a:gd name="T6" fmla="*/ 5 w 460"/>
                <a:gd name="T7" fmla="*/ 186 h 460"/>
                <a:gd name="T8" fmla="*/ 0 w 460"/>
                <a:gd name="T9" fmla="*/ 230 h 460"/>
                <a:gd name="T10" fmla="*/ 5 w 460"/>
                <a:gd name="T11" fmla="*/ 273 h 460"/>
                <a:gd name="T12" fmla="*/ 17 w 460"/>
                <a:gd name="T13" fmla="*/ 316 h 460"/>
                <a:gd name="T14" fmla="*/ 38 w 460"/>
                <a:gd name="T15" fmla="*/ 357 h 460"/>
                <a:gd name="T16" fmla="*/ 68 w 460"/>
                <a:gd name="T17" fmla="*/ 392 h 460"/>
                <a:gd name="T18" fmla="*/ 85 w 460"/>
                <a:gd name="T19" fmla="*/ 407 h 460"/>
                <a:gd name="T20" fmla="*/ 124 w 460"/>
                <a:gd name="T21" fmla="*/ 434 h 460"/>
                <a:gd name="T22" fmla="*/ 164 w 460"/>
                <a:gd name="T23" fmla="*/ 449 h 460"/>
                <a:gd name="T24" fmla="*/ 209 w 460"/>
                <a:gd name="T25" fmla="*/ 458 h 460"/>
                <a:gd name="T26" fmla="*/ 252 w 460"/>
                <a:gd name="T27" fmla="*/ 458 h 460"/>
                <a:gd name="T28" fmla="*/ 296 w 460"/>
                <a:gd name="T29" fmla="*/ 449 h 460"/>
                <a:gd name="T30" fmla="*/ 338 w 460"/>
                <a:gd name="T31" fmla="*/ 434 h 460"/>
                <a:gd name="T32" fmla="*/ 375 w 460"/>
                <a:gd name="T33" fmla="*/ 407 h 460"/>
                <a:gd name="T34" fmla="*/ 392 w 460"/>
                <a:gd name="T35" fmla="*/ 392 h 460"/>
                <a:gd name="T36" fmla="*/ 422 w 460"/>
                <a:gd name="T37" fmla="*/ 357 h 460"/>
                <a:gd name="T38" fmla="*/ 443 w 460"/>
                <a:gd name="T39" fmla="*/ 316 h 460"/>
                <a:gd name="T40" fmla="*/ 456 w 460"/>
                <a:gd name="T41" fmla="*/ 273 h 460"/>
                <a:gd name="T42" fmla="*/ 460 w 460"/>
                <a:gd name="T43" fmla="*/ 230 h 460"/>
                <a:gd name="T44" fmla="*/ 456 w 460"/>
                <a:gd name="T45" fmla="*/ 186 h 460"/>
                <a:gd name="T46" fmla="*/ 443 w 460"/>
                <a:gd name="T47" fmla="*/ 143 h 460"/>
                <a:gd name="T48" fmla="*/ 422 w 460"/>
                <a:gd name="T49" fmla="*/ 104 h 460"/>
                <a:gd name="T50" fmla="*/ 392 w 460"/>
                <a:gd name="T51" fmla="*/ 67 h 460"/>
                <a:gd name="T52" fmla="*/ 375 w 460"/>
                <a:gd name="T53" fmla="*/ 52 h 460"/>
                <a:gd name="T54" fmla="*/ 338 w 460"/>
                <a:gd name="T55" fmla="*/ 27 h 460"/>
                <a:gd name="T56" fmla="*/ 296 w 460"/>
                <a:gd name="T57" fmla="*/ 10 h 460"/>
                <a:gd name="T58" fmla="*/ 252 w 460"/>
                <a:gd name="T59" fmla="*/ 1 h 460"/>
                <a:gd name="T60" fmla="*/ 209 w 460"/>
                <a:gd name="T61" fmla="*/ 1 h 460"/>
                <a:gd name="T62" fmla="*/ 164 w 460"/>
                <a:gd name="T63" fmla="*/ 10 h 460"/>
                <a:gd name="T64" fmla="*/ 124 w 460"/>
                <a:gd name="T65" fmla="*/ 27 h 460"/>
                <a:gd name="T66" fmla="*/ 85 w 460"/>
                <a:gd name="T67" fmla="*/ 52 h 460"/>
                <a:gd name="T68" fmla="*/ 68 w 460"/>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68" y="67"/>
                  </a:moveTo>
                  <a:lnTo>
                    <a:pt x="68" y="67"/>
                  </a:lnTo>
                  <a:lnTo>
                    <a:pt x="52" y="84"/>
                  </a:lnTo>
                  <a:lnTo>
                    <a:pt x="38" y="104"/>
                  </a:lnTo>
                  <a:lnTo>
                    <a:pt x="27" y="123"/>
                  </a:lnTo>
                  <a:lnTo>
                    <a:pt x="17" y="143"/>
                  </a:lnTo>
                  <a:lnTo>
                    <a:pt x="10" y="164"/>
                  </a:lnTo>
                  <a:lnTo>
                    <a:pt x="5" y="186"/>
                  </a:lnTo>
                  <a:lnTo>
                    <a:pt x="1" y="208"/>
                  </a:lnTo>
                  <a:lnTo>
                    <a:pt x="0" y="230"/>
                  </a:lnTo>
                  <a:lnTo>
                    <a:pt x="1" y="251"/>
                  </a:lnTo>
                  <a:lnTo>
                    <a:pt x="5" y="273"/>
                  </a:lnTo>
                  <a:lnTo>
                    <a:pt x="10" y="295"/>
                  </a:lnTo>
                  <a:lnTo>
                    <a:pt x="17" y="316"/>
                  </a:lnTo>
                  <a:lnTo>
                    <a:pt x="27" y="337"/>
                  </a:lnTo>
                  <a:lnTo>
                    <a:pt x="38" y="357"/>
                  </a:lnTo>
                  <a:lnTo>
                    <a:pt x="52" y="375"/>
                  </a:lnTo>
                  <a:lnTo>
                    <a:pt x="68" y="392"/>
                  </a:lnTo>
                  <a:lnTo>
                    <a:pt x="68" y="392"/>
                  </a:lnTo>
                  <a:lnTo>
                    <a:pt x="85" y="407"/>
                  </a:lnTo>
                  <a:lnTo>
                    <a:pt x="104" y="422"/>
                  </a:lnTo>
                  <a:lnTo>
                    <a:pt x="124" y="434"/>
                  </a:lnTo>
                  <a:lnTo>
                    <a:pt x="143" y="443"/>
                  </a:lnTo>
                  <a:lnTo>
                    <a:pt x="164" y="449"/>
                  </a:lnTo>
                  <a:lnTo>
                    <a:pt x="186" y="456"/>
                  </a:lnTo>
                  <a:lnTo>
                    <a:pt x="209" y="458"/>
                  </a:lnTo>
                  <a:lnTo>
                    <a:pt x="231" y="460"/>
                  </a:lnTo>
                  <a:lnTo>
                    <a:pt x="252" y="458"/>
                  </a:lnTo>
                  <a:lnTo>
                    <a:pt x="274" y="456"/>
                  </a:lnTo>
                  <a:lnTo>
                    <a:pt x="296" y="449"/>
                  </a:lnTo>
                  <a:lnTo>
                    <a:pt x="317" y="443"/>
                  </a:lnTo>
                  <a:lnTo>
                    <a:pt x="338" y="434"/>
                  </a:lnTo>
                  <a:lnTo>
                    <a:pt x="357" y="422"/>
                  </a:lnTo>
                  <a:lnTo>
                    <a:pt x="375" y="407"/>
                  </a:lnTo>
                  <a:lnTo>
                    <a:pt x="392" y="392"/>
                  </a:lnTo>
                  <a:lnTo>
                    <a:pt x="392" y="392"/>
                  </a:lnTo>
                  <a:lnTo>
                    <a:pt x="408" y="375"/>
                  </a:lnTo>
                  <a:lnTo>
                    <a:pt x="422" y="357"/>
                  </a:lnTo>
                  <a:lnTo>
                    <a:pt x="434" y="337"/>
                  </a:lnTo>
                  <a:lnTo>
                    <a:pt x="443" y="316"/>
                  </a:lnTo>
                  <a:lnTo>
                    <a:pt x="451" y="295"/>
                  </a:lnTo>
                  <a:lnTo>
                    <a:pt x="456" y="273"/>
                  </a:lnTo>
                  <a:lnTo>
                    <a:pt x="459" y="251"/>
                  </a:lnTo>
                  <a:lnTo>
                    <a:pt x="460" y="230"/>
                  </a:lnTo>
                  <a:lnTo>
                    <a:pt x="459" y="208"/>
                  </a:lnTo>
                  <a:lnTo>
                    <a:pt x="456" y="186"/>
                  </a:lnTo>
                  <a:lnTo>
                    <a:pt x="451" y="164"/>
                  </a:lnTo>
                  <a:lnTo>
                    <a:pt x="443" y="143"/>
                  </a:lnTo>
                  <a:lnTo>
                    <a:pt x="434" y="123"/>
                  </a:lnTo>
                  <a:lnTo>
                    <a:pt x="422" y="104"/>
                  </a:lnTo>
                  <a:lnTo>
                    <a:pt x="408" y="84"/>
                  </a:lnTo>
                  <a:lnTo>
                    <a:pt x="392" y="67"/>
                  </a:lnTo>
                  <a:lnTo>
                    <a:pt x="392" y="67"/>
                  </a:lnTo>
                  <a:lnTo>
                    <a:pt x="375" y="52"/>
                  </a:lnTo>
                  <a:lnTo>
                    <a:pt x="357" y="37"/>
                  </a:lnTo>
                  <a:lnTo>
                    <a:pt x="338" y="27"/>
                  </a:lnTo>
                  <a:lnTo>
                    <a:pt x="317" y="17"/>
                  </a:lnTo>
                  <a:lnTo>
                    <a:pt x="296" y="10"/>
                  </a:lnTo>
                  <a:lnTo>
                    <a:pt x="274" y="5"/>
                  </a:lnTo>
                  <a:lnTo>
                    <a:pt x="252" y="1"/>
                  </a:lnTo>
                  <a:lnTo>
                    <a:pt x="231" y="0"/>
                  </a:lnTo>
                  <a:lnTo>
                    <a:pt x="209" y="1"/>
                  </a:lnTo>
                  <a:lnTo>
                    <a:pt x="186" y="5"/>
                  </a:lnTo>
                  <a:lnTo>
                    <a:pt x="164" y="10"/>
                  </a:lnTo>
                  <a:lnTo>
                    <a:pt x="143" y="17"/>
                  </a:lnTo>
                  <a:lnTo>
                    <a:pt x="124" y="27"/>
                  </a:lnTo>
                  <a:lnTo>
                    <a:pt x="104"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7" name="Freeform 80"/>
            <p:cNvSpPr>
              <a:spLocks/>
            </p:cNvSpPr>
            <p:nvPr userDrawn="1"/>
          </p:nvSpPr>
          <p:spPr bwMode="auto">
            <a:xfrm>
              <a:off x="4735" y="1786"/>
              <a:ext cx="94" cy="94"/>
            </a:xfrm>
            <a:custGeom>
              <a:avLst/>
              <a:gdLst>
                <a:gd name="T0" fmla="*/ 56 w 378"/>
                <a:gd name="T1" fmla="*/ 56 h 377"/>
                <a:gd name="T2" fmla="*/ 31 w 378"/>
                <a:gd name="T3" fmla="*/ 84 h 377"/>
                <a:gd name="T4" fmla="*/ 14 w 378"/>
                <a:gd name="T5" fmla="*/ 118 h 377"/>
                <a:gd name="T6" fmla="*/ 4 w 378"/>
                <a:gd name="T7" fmla="*/ 152 h 377"/>
                <a:gd name="T8" fmla="*/ 0 w 378"/>
                <a:gd name="T9" fmla="*/ 189 h 377"/>
                <a:gd name="T10" fmla="*/ 4 w 378"/>
                <a:gd name="T11" fmla="*/ 225 h 377"/>
                <a:gd name="T12" fmla="*/ 14 w 378"/>
                <a:gd name="T13" fmla="*/ 260 h 377"/>
                <a:gd name="T14" fmla="*/ 31 w 378"/>
                <a:gd name="T15" fmla="*/ 293 h 377"/>
                <a:gd name="T16" fmla="*/ 56 w 378"/>
                <a:gd name="T17" fmla="*/ 323 h 377"/>
                <a:gd name="T18" fmla="*/ 71 w 378"/>
                <a:gd name="T19" fmla="*/ 336 h 377"/>
                <a:gd name="T20" fmla="*/ 102 w 378"/>
                <a:gd name="T21" fmla="*/ 357 h 377"/>
                <a:gd name="T22" fmla="*/ 136 w 378"/>
                <a:gd name="T23" fmla="*/ 370 h 377"/>
                <a:gd name="T24" fmla="*/ 171 w 378"/>
                <a:gd name="T25" fmla="*/ 376 h 377"/>
                <a:gd name="T26" fmla="*/ 207 w 378"/>
                <a:gd name="T27" fmla="*/ 376 h 377"/>
                <a:gd name="T28" fmla="*/ 243 w 378"/>
                <a:gd name="T29" fmla="*/ 370 h 377"/>
                <a:gd name="T30" fmla="*/ 278 w 378"/>
                <a:gd name="T31" fmla="*/ 357 h 377"/>
                <a:gd name="T32" fmla="*/ 309 w 378"/>
                <a:gd name="T33" fmla="*/ 336 h 377"/>
                <a:gd name="T34" fmla="*/ 323 w 378"/>
                <a:gd name="T35" fmla="*/ 323 h 377"/>
                <a:gd name="T36" fmla="*/ 347 w 378"/>
                <a:gd name="T37" fmla="*/ 293 h 377"/>
                <a:gd name="T38" fmla="*/ 365 w 378"/>
                <a:gd name="T39" fmla="*/ 260 h 377"/>
                <a:gd name="T40" fmla="*/ 375 w 378"/>
                <a:gd name="T41" fmla="*/ 225 h 377"/>
                <a:gd name="T42" fmla="*/ 378 w 378"/>
                <a:gd name="T43" fmla="*/ 189 h 377"/>
                <a:gd name="T44" fmla="*/ 375 w 378"/>
                <a:gd name="T45" fmla="*/ 152 h 377"/>
                <a:gd name="T46" fmla="*/ 365 w 378"/>
                <a:gd name="T47" fmla="*/ 118 h 377"/>
                <a:gd name="T48" fmla="*/ 347 w 378"/>
                <a:gd name="T49" fmla="*/ 84 h 377"/>
                <a:gd name="T50" fmla="*/ 323 w 378"/>
                <a:gd name="T51" fmla="*/ 56 h 377"/>
                <a:gd name="T52" fmla="*/ 309 w 378"/>
                <a:gd name="T53" fmla="*/ 43 h 377"/>
                <a:gd name="T54" fmla="*/ 278 w 378"/>
                <a:gd name="T55" fmla="*/ 22 h 377"/>
                <a:gd name="T56" fmla="*/ 243 w 378"/>
                <a:gd name="T57" fmla="*/ 7 h 377"/>
                <a:gd name="T58" fmla="*/ 207 w 378"/>
                <a:gd name="T59" fmla="*/ 1 h 377"/>
                <a:gd name="T60" fmla="*/ 171 w 378"/>
                <a:gd name="T61" fmla="*/ 1 h 377"/>
                <a:gd name="T62" fmla="*/ 136 w 378"/>
                <a:gd name="T63" fmla="*/ 7 h 377"/>
                <a:gd name="T64" fmla="*/ 102 w 378"/>
                <a:gd name="T65" fmla="*/ 22 h 377"/>
                <a:gd name="T66" fmla="*/ 71 w 378"/>
                <a:gd name="T67" fmla="*/ 43 h 377"/>
                <a:gd name="T68" fmla="*/ 56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6" y="56"/>
                  </a:moveTo>
                  <a:lnTo>
                    <a:pt x="56" y="56"/>
                  </a:lnTo>
                  <a:lnTo>
                    <a:pt x="43" y="70"/>
                  </a:lnTo>
                  <a:lnTo>
                    <a:pt x="31" y="84"/>
                  </a:lnTo>
                  <a:lnTo>
                    <a:pt x="22" y="101"/>
                  </a:lnTo>
                  <a:lnTo>
                    <a:pt x="14" y="118"/>
                  </a:lnTo>
                  <a:lnTo>
                    <a:pt x="8" y="135"/>
                  </a:lnTo>
                  <a:lnTo>
                    <a:pt x="4" y="152"/>
                  </a:lnTo>
                  <a:lnTo>
                    <a:pt x="1" y="170"/>
                  </a:lnTo>
                  <a:lnTo>
                    <a:pt x="0" y="189"/>
                  </a:lnTo>
                  <a:lnTo>
                    <a:pt x="1" y="207"/>
                  </a:lnTo>
                  <a:lnTo>
                    <a:pt x="4" y="225"/>
                  </a:lnTo>
                  <a:lnTo>
                    <a:pt x="8" y="242"/>
                  </a:lnTo>
                  <a:lnTo>
                    <a:pt x="14" y="260"/>
                  </a:lnTo>
                  <a:lnTo>
                    <a:pt x="22" y="277"/>
                  </a:lnTo>
                  <a:lnTo>
                    <a:pt x="31" y="293"/>
                  </a:lnTo>
                  <a:lnTo>
                    <a:pt x="43" y="308"/>
                  </a:lnTo>
                  <a:lnTo>
                    <a:pt x="56" y="323"/>
                  </a:lnTo>
                  <a:lnTo>
                    <a:pt x="56" y="323"/>
                  </a:lnTo>
                  <a:lnTo>
                    <a:pt x="71" y="336"/>
                  </a:lnTo>
                  <a:lnTo>
                    <a:pt x="85" y="346"/>
                  </a:lnTo>
                  <a:lnTo>
                    <a:pt x="102" y="357"/>
                  </a:lnTo>
                  <a:lnTo>
                    <a:pt x="119" y="364"/>
                  </a:lnTo>
                  <a:lnTo>
                    <a:pt x="136" y="370"/>
                  </a:lnTo>
                  <a:lnTo>
                    <a:pt x="153" y="375"/>
                  </a:lnTo>
                  <a:lnTo>
                    <a:pt x="171" y="376"/>
                  </a:lnTo>
                  <a:lnTo>
                    <a:pt x="189" y="377"/>
                  </a:lnTo>
                  <a:lnTo>
                    <a:pt x="207" y="376"/>
                  </a:lnTo>
                  <a:lnTo>
                    <a:pt x="226" y="375"/>
                  </a:lnTo>
                  <a:lnTo>
                    <a:pt x="243" y="370"/>
                  </a:lnTo>
                  <a:lnTo>
                    <a:pt x="261" y="364"/>
                  </a:lnTo>
                  <a:lnTo>
                    <a:pt x="278" y="357"/>
                  </a:lnTo>
                  <a:lnTo>
                    <a:pt x="293" y="346"/>
                  </a:lnTo>
                  <a:lnTo>
                    <a:pt x="309" y="336"/>
                  </a:lnTo>
                  <a:lnTo>
                    <a:pt x="323" y="323"/>
                  </a:lnTo>
                  <a:lnTo>
                    <a:pt x="323" y="323"/>
                  </a:lnTo>
                  <a:lnTo>
                    <a:pt x="336" y="308"/>
                  </a:lnTo>
                  <a:lnTo>
                    <a:pt x="347" y="293"/>
                  </a:lnTo>
                  <a:lnTo>
                    <a:pt x="357" y="277"/>
                  </a:lnTo>
                  <a:lnTo>
                    <a:pt x="365" y="260"/>
                  </a:lnTo>
                  <a:lnTo>
                    <a:pt x="370" y="242"/>
                  </a:lnTo>
                  <a:lnTo>
                    <a:pt x="375" y="225"/>
                  </a:lnTo>
                  <a:lnTo>
                    <a:pt x="378" y="207"/>
                  </a:lnTo>
                  <a:lnTo>
                    <a:pt x="378" y="189"/>
                  </a:lnTo>
                  <a:lnTo>
                    <a:pt x="378" y="170"/>
                  </a:lnTo>
                  <a:lnTo>
                    <a:pt x="375" y="152"/>
                  </a:lnTo>
                  <a:lnTo>
                    <a:pt x="370" y="135"/>
                  </a:lnTo>
                  <a:lnTo>
                    <a:pt x="365" y="118"/>
                  </a:lnTo>
                  <a:lnTo>
                    <a:pt x="357" y="101"/>
                  </a:lnTo>
                  <a:lnTo>
                    <a:pt x="347" y="84"/>
                  </a:lnTo>
                  <a:lnTo>
                    <a:pt x="336" y="70"/>
                  </a:lnTo>
                  <a:lnTo>
                    <a:pt x="323" y="56"/>
                  </a:lnTo>
                  <a:lnTo>
                    <a:pt x="323" y="56"/>
                  </a:lnTo>
                  <a:lnTo>
                    <a:pt x="309" y="43"/>
                  </a:lnTo>
                  <a:lnTo>
                    <a:pt x="293" y="31"/>
                  </a:lnTo>
                  <a:lnTo>
                    <a:pt x="278" y="22"/>
                  </a:lnTo>
                  <a:lnTo>
                    <a:pt x="261" y="14"/>
                  </a:lnTo>
                  <a:lnTo>
                    <a:pt x="243" y="7"/>
                  </a:lnTo>
                  <a:lnTo>
                    <a:pt x="226" y="4"/>
                  </a:lnTo>
                  <a:lnTo>
                    <a:pt x="207" y="1"/>
                  </a:lnTo>
                  <a:lnTo>
                    <a:pt x="189" y="0"/>
                  </a:lnTo>
                  <a:lnTo>
                    <a:pt x="171" y="1"/>
                  </a:lnTo>
                  <a:lnTo>
                    <a:pt x="153" y="4"/>
                  </a:lnTo>
                  <a:lnTo>
                    <a:pt x="136" y="7"/>
                  </a:lnTo>
                  <a:lnTo>
                    <a:pt x="119" y="14"/>
                  </a:lnTo>
                  <a:lnTo>
                    <a:pt x="102" y="22"/>
                  </a:lnTo>
                  <a:lnTo>
                    <a:pt x="85" y="31"/>
                  </a:lnTo>
                  <a:lnTo>
                    <a:pt x="71" y="43"/>
                  </a:lnTo>
                  <a:lnTo>
                    <a:pt x="56" y="56"/>
                  </a:lnTo>
                  <a:lnTo>
                    <a:pt x="56"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8" name="Freeform 81"/>
            <p:cNvSpPr>
              <a:spLocks/>
            </p:cNvSpPr>
            <p:nvPr userDrawn="1"/>
          </p:nvSpPr>
          <p:spPr bwMode="auto">
            <a:xfrm>
              <a:off x="4924" y="1975"/>
              <a:ext cx="74" cy="74"/>
            </a:xfrm>
            <a:custGeom>
              <a:avLst/>
              <a:gdLst>
                <a:gd name="T0" fmla="*/ 43 w 297"/>
                <a:gd name="T1" fmla="*/ 43 h 297"/>
                <a:gd name="T2" fmla="*/ 24 w 297"/>
                <a:gd name="T3" fmla="*/ 66 h 297"/>
                <a:gd name="T4" fmla="*/ 11 w 297"/>
                <a:gd name="T5" fmla="*/ 92 h 297"/>
                <a:gd name="T6" fmla="*/ 3 w 297"/>
                <a:gd name="T7" fmla="*/ 119 h 297"/>
                <a:gd name="T8" fmla="*/ 0 w 297"/>
                <a:gd name="T9" fmla="*/ 148 h 297"/>
                <a:gd name="T10" fmla="*/ 3 w 297"/>
                <a:gd name="T11" fmla="*/ 175 h 297"/>
                <a:gd name="T12" fmla="*/ 11 w 297"/>
                <a:gd name="T13" fmla="*/ 204 h 297"/>
                <a:gd name="T14" fmla="*/ 24 w 297"/>
                <a:gd name="T15" fmla="*/ 229 h 297"/>
                <a:gd name="T16" fmla="*/ 43 w 297"/>
                <a:gd name="T17" fmla="*/ 252 h 297"/>
                <a:gd name="T18" fmla="*/ 55 w 297"/>
                <a:gd name="T19" fmla="*/ 263 h 297"/>
                <a:gd name="T20" fmla="*/ 80 w 297"/>
                <a:gd name="T21" fmla="*/ 280 h 297"/>
                <a:gd name="T22" fmla="*/ 106 w 297"/>
                <a:gd name="T23" fmla="*/ 290 h 297"/>
                <a:gd name="T24" fmla="*/ 134 w 297"/>
                <a:gd name="T25" fmla="*/ 295 h 297"/>
                <a:gd name="T26" fmla="*/ 163 w 297"/>
                <a:gd name="T27" fmla="*/ 295 h 297"/>
                <a:gd name="T28" fmla="*/ 191 w 297"/>
                <a:gd name="T29" fmla="*/ 290 h 297"/>
                <a:gd name="T30" fmla="*/ 218 w 297"/>
                <a:gd name="T31" fmla="*/ 280 h 297"/>
                <a:gd name="T32" fmla="*/ 243 w 297"/>
                <a:gd name="T33" fmla="*/ 263 h 297"/>
                <a:gd name="T34" fmla="*/ 253 w 297"/>
                <a:gd name="T35" fmla="*/ 252 h 297"/>
                <a:gd name="T36" fmla="*/ 273 w 297"/>
                <a:gd name="T37" fmla="*/ 229 h 297"/>
                <a:gd name="T38" fmla="*/ 286 w 297"/>
                <a:gd name="T39" fmla="*/ 204 h 297"/>
                <a:gd name="T40" fmla="*/ 295 w 297"/>
                <a:gd name="T41" fmla="*/ 175 h 297"/>
                <a:gd name="T42" fmla="*/ 297 w 297"/>
                <a:gd name="T43" fmla="*/ 148 h 297"/>
                <a:gd name="T44" fmla="*/ 295 w 297"/>
                <a:gd name="T45" fmla="*/ 119 h 297"/>
                <a:gd name="T46" fmla="*/ 286 w 297"/>
                <a:gd name="T47" fmla="*/ 92 h 297"/>
                <a:gd name="T48" fmla="*/ 273 w 297"/>
                <a:gd name="T49" fmla="*/ 66 h 297"/>
                <a:gd name="T50" fmla="*/ 253 w 297"/>
                <a:gd name="T51" fmla="*/ 43 h 297"/>
                <a:gd name="T52" fmla="*/ 243 w 297"/>
                <a:gd name="T53" fmla="*/ 32 h 297"/>
                <a:gd name="T54" fmla="*/ 218 w 297"/>
                <a:gd name="T55" fmla="*/ 17 h 297"/>
                <a:gd name="T56" fmla="*/ 191 w 297"/>
                <a:gd name="T57" fmla="*/ 5 h 297"/>
                <a:gd name="T58" fmla="*/ 163 w 297"/>
                <a:gd name="T59" fmla="*/ 0 h 297"/>
                <a:gd name="T60" fmla="*/ 134 w 297"/>
                <a:gd name="T61" fmla="*/ 0 h 297"/>
                <a:gd name="T62" fmla="*/ 106 w 297"/>
                <a:gd name="T63" fmla="*/ 5 h 297"/>
                <a:gd name="T64" fmla="*/ 80 w 297"/>
                <a:gd name="T65" fmla="*/ 17 h 297"/>
                <a:gd name="T66" fmla="*/ 55 w 297"/>
                <a:gd name="T67" fmla="*/ 32 h 297"/>
                <a:gd name="T68" fmla="*/ 43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3" y="43"/>
                  </a:moveTo>
                  <a:lnTo>
                    <a:pt x="43" y="43"/>
                  </a:lnTo>
                  <a:lnTo>
                    <a:pt x="33" y="54"/>
                  </a:lnTo>
                  <a:lnTo>
                    <a:pt x="24" y="66"/>
                  </a:lnTo>
                  <a:lnTo>
                    <a:pt x="17" y="79"/>
                  </a:lnTo>
                  <a:lnTo>
                    <a:pt x="11" y="92"/>
                  </a:lnTo>
                  <a:lnTo>
                    <a:pt x="5" y="105"/>
                  </a:lnTo>
                  <a:lnTo>
                    <a:pt x="3" y="119"/>
                  </a:lnTo>
                  <a:lnTo>
                    <a:pt x="0" y="134"/>
                  </a:lnTo>
                  <a:lnTo>
                    <a:pt x="0" y="148"/>
                  </a:lnTo>
                  <a:lnTo>
                    <a:pt x="0" y="162"/>
                  </a:lnTo>
                  <a:lnTo>
                    <a:pt x="3" y="175"/>
                  </a:lnTo>
                  <a:lnTo>
                    <a:pt x="5" y="190"/>
                  </a:lnTo>
                  <a:lnTo>
                    <a:pt x="11" y="204"/>
                  </a:lnTo>
                  <a:lnTo>
                    <a:pt x="17" y="217"/>
                  </a:lnTo>
                  <a:lnTo>
                    <a:pt x="24" y="229"/>
                  </a:lnTo>
                  <a:lnTo>
                    <a:pt x="33" y="242"/>
                  </a:lnTo>
                  <a:lnTo>
                    <a:pt x="43" y="252"/>
                  </a:lnTo>
                  <a:lnTo>
                    <a:pt x="43" y="252"/>
                  </a:lnTo>
                  <a:lnTo>
                    <a:pt x="55" y="263"/>
                  </a:lnTo>
                  <a:lnTo>
                    <a:pt x="67" y="272"/>
                  </a:lnTo>
                  <a:lnTo>
                    <a:pt x="80" y="280"/>
                  </a:lnTo>
                  <a:lnTo>
                    <a:pt x="93" y="285"/>
                  </a:lnTo>
                  <a:lnTo>
                    <a:pt x="106" y="290"/>
                  </a:lnTo>
                  <a:lnTo>
                    <a:pt x="120" y="294"/>
                  </a:lnTo>
                  <a:lnTo>
                    <a:pt x="134" y="295"/>
                  </a:lnTo>
                  <a:lnTo>
                    <a:pt x="149" y="297"/>
                  </a:lnTo>
                  <a:lnTo>
                    <a:pt x="163" y="295"/>
                  </a:lnTo>
                  <a:lnTo>
                    <a:pt x="176" y="294"/>
                  </a:lnTo>
                  <a:lnTo>
                    <a:pt x="191" y="290"/>
                  </a:lnTo>
                  <a:lnTo>
                    <a:pt x="205" y="285"/>
                  </a:lnTo>
                  <a:lnTo>
                    <a:pt x="218" y="280"/>
                  </a:lnTo>
                  <a:lnTo>
                    <a:pt x="230" y="272"/>
                  </a:lnTo>
                  <a:lnTo>
                    <a:pt x="243" y="263"/>
                  </a:lnTo>
                  <a:lnTo>
                    <a:pt x="253" y="252"/>
                  </a:lnTo>
                  <a:lnTo>
                    <a:pt x="253" y="252"/>
                  </a:lnTo>
                  <a:lnTo>
                    <a:pt x="263" y="242"/>
                  </a:lnTo>
                  <a:lnTo>
                    <a:pt x="273" y="229"/>
                  </a:lnTo>
                  <a:lnTo>
                    <a:pt x="280" y="217"/>
                  </a:lnTo>
                  <a:lnTo>
                    <a:pt x="286" y="204"/>
                  </a:lnTo>
                  <a:lnTo>
                    <a:pt x="291" y="190"/>
                  </a:lnTo>
                  <a:lnTo>
                    <a:pt x="295" y="175"/>
                  </a:lnTo>
                  <a:lnTo>
                    <a:pt x="296" y="162"/>
                  </a:lnTo>
                  <a:lnTo>
                    <a:pt x="297" y="148"/>
                  </a:lnTo>
                  <a:lnTo>
                    <a:pt x="296" y="134"/>
                  </a:lnTo>
                  <a:lnTo>
                    <a:pt x="295" y="119"/>
                  </a:lnTo>
                  <a:lnTo>
                    <a:pt x="291" y="105"/>
                  </a:lnTo>
                  <a:lnTo>
                    <a:pt x="286" y="92"/>
                  </a:lnTo>
                  <a:lnTo>
                    <a:pt x="280" y="79"/>
                  </a:lnTo>
                  <a:lnTo>
                    <a:pt x="273" y="66"/>
                  </a:lnTo>
                  <a:lnTo>
                    <a:pt x="263" y="54"/>
                  </a:lnTo>
                  <a:lnTo>
                    <a:pt x="253" y="43"/>
                  </a:lnTo>
                  <a:lnTo>
                    <a:pt x="253" y="43"/>
                  </a:lnTo>
                  <a:lnTo>
                    <a:pt x="243" y="32"/>
                  </a:lnTo>
                  <a:lnTo>
                    <a:pt x="230" y="23"/>
                  </a:lnTo>
                  <a:lnTo>
                    <a:pt x="218" y="17"/>
                  </a:lnTo>
                  <a:lnTo>
                    <a:pt x="205" y="10"/>
                  </a:lnTo>
                  <a:lnTo>
                    <a:pt x="191" y="5"/>
                  </a:lnTo>
                  <a:lnTo>
                    <a:pt x="176" y="2"/>
                  </a:lnTo>
                  <a:lnTo>
                    <a:pt x="163" y="0"/>
                  </a:lnTo>
                  <a:lnTo>
                    <a:pt x="149" y="0"/>
                  </a:lnTo>
                  <a:lnTo>
                    <a:pt x="134" y="0"/>
                  </a:lnTo>
                  <a:lnTo>
                    <a:pt x="120" y="2"/>
                  </a:lnTo>
                  <a:lnTo>
                    <a:pt x="106" y="5"/>
                  </a:lnTo>
                  <a:lnTo>
                    <a:pt x="93" y="10"/>
                  </a:lnTo>
                  <a:lnTo>
                    <a:pt x="80" y="17"/>
                  </a:lnTo>
                  <a:lnTo>
                    <a:pt x="67" y="23"/>
                  </a:lnTo>
                  <a:lnTo>
                    <a:pt x="55" y="32"/>
                  </a:lnTo>
                  <a:lnTo>
                    <a:pt x="43" y="43"/>
                  </a:lnTo>
                  <a:lnTo>
                    <a:pt x="43"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9" name="Freeform 82"/>
            <p:cNvSpPr>
              <a:spLocks/>
            </p:cNvSpPr>
            <p:nvPr userDrawn="1"/>
          </p:nvSpPr>
          <p:spPr bwMode="auto">
            <a:xfrm>
              <a:off x="3557" y="332"/>
              <a:ext cx="236" cy="176"/>
            </a:xfrm>
            <a:custGeom>
              <a:avLst/>
              <a:gdLst>
                <a:gd name="T0" fmla="*/ 236 w 944"/>
                <a:gd name="T1" fmla="*/ 641 h 705"/>
                <a:gd name="T2" fmla="*/ 279 w 944"/>
                <a:gd name="T3" fmla="*/ 663 h 705"/>
                <a:gd name="T4" fmla="*/ 323 w 944"/>
                <a:gd name="T5" fmla="*/ 680 h 705"/>
                <a:gd name="T6" fmla="*/ 368 w 944"/>
                <a:gd name="T7" fmla="*/ 693 h 705"/>
                <a:gd name="T8" fmla="*/ 413 w 944"/>
                <a:gd name="T9" fmla="*/ 701 h 705"/>
                <a:gd name="T10" fmla="*/ 459 w 944"/>
                <a:gd name="T11" fmla="*/ 705 h 705"/>
                <a:gd name="T12" fmla="*/ 504 w 944"/>
                <a:gd name="T13" fmla="*/ 704 h 705"/>
                <a:gd name="T14" fmla="*/ 550 w 944"/>
                <a:gd name="T15" fmla="*/ 698 h 705"/>
                <a:gd name="T16" fmla="*/ 594 w 944"/>
                <a:gd name="T17" fmla="*/ 688 h 705"/>
                <a:gd name="T18" fmla="*/ 637 w 944"/>
                <a:gd name="T19" fmla="*/ 675 h 705"/>
                <a:gd name="T20" fmla="*/ 679 w 944"/>
                <a:gd name="T21" fmla="*/ 657 h 705"/>
                <a:gd name="T22" fmla="*/ 719 w 944"/>
                <a:gd name="T23" fmla="*/ 634 h 705"/>
                <a:gd name="T24" fmla="*/ 757 w 944"/>
                <a:gd name="T25" fmla="*/ 608 h 705"/>
                <a:gd name="T26" fmla="*/ 792 w 944"/>
                <a:gd name="T27" fmla="*/ 580 h 705"/>
                <a:gd name="T28" fmla="*/ 825 w 944"/>
                <a:gd name="T29" fmla="*/ 546 h 705"/>
                <a:gd name="T30" fmla="*/ 855 w 944"/>
                <a:gd name="T31" fmla="*/ 509 h 705"/>
                <a:gd name="T32" fmla="*/ 881 w 944"/>
                <a:gd name="T33" fmla="*/ 468 h 705"/>
                <a:gd name="T34" fmla="*/ 897 w 944"/>
                <a:gd name="T35" fmla="*/ 439 h 705"/>
                <a:gd name="T36" fmla="*/ 920 w 944"/>
                <a:gd name="T37" fmla="*/ 382 h 705"/>
                <a:gd name="T38" fmla="*/ 936 w 944"/>
                <a:gd name="T39" fmla="*/ 322 h 705"/>
                <a:gd name="T40" fmla="*/ 944 w 944"/>
                <a:gd name="T41" fmla="*/ 261 h 705"/>
                <a:gd name="T42" fmla="*/ 942 w 944"/>
                <a:gd name="T43" fmla="*/ 201 h 705"/>
                <a:gd name="T44" fmla="*/ 934 w 944"/>
                <a:gd name="T45" fmla="*/ 141 h 705"/>
                <a:gd name="T46" fmla="*/ 919 w 944"/>
                <a:gd name="T47" fmla="*/ 82 h 705"/>
                <a:gd name="T48" fmla="*/ 895 w 944"/>
                <a:gd name="T49" fmla="*/ 26 h 705"/>
                <a:gd name="T50" fmla="*/ 61 w 944"/>
                <a:gd name="T51" fmla="*/ 0 h 705"/>
                <a:gd name="T52" fmla="*/ 50 w 944"/>
                <a:gd name="T53" fmla="*/ 21 h 705"/>
                <a:gd name="T54" fmla="*/ 30 w 944"/>
                <a:gd name="T55" fmla="*/ 64 h 705"/>
                <a:gd name="T56" fmla="*/ 16 w 944"/>
                <a:gd name="T57" fmla="*/ 109 h 705"/>
                <a:gd name="T58" fmla="*/ 7 w 944"/>
                <a:gd name="T59" fmla="*/ 154 h 705"/>
                <a:gd name="T60" fmla="*/ 1 w 944"/>
                <a:gd name="T61" fmla="*/ 199 h 705"/>
                <a:gd name="T62" fmla="*/ 0 w 944"/>
                <a:gd name="T63" fmla="*/ 245 h 705"/>
                <a:gd name="T64" fmla="*/ 3 w 944"/>
                <a:gd name="T65" fmla="*/ 291 h 705"/>
                <a:gd name="T66" fmla="*/ 11 w 944"/>
                <a:gd name="T67" fmla="*/ 335 h 705"/>
                <a:gd name="T68" fmla="*/ 22 w 944"/>
                <a:gd name="T69" fmla="*/ 378 h 705"/>
                <a:gd name="T70" fmla="*/ 39 w 944"/>
                <a:gd name="T71" fmla="*/ 420 h 705"/>
                <a:gd name="T72" fmla="*/ 59 w 944"/>
                <a:gd name="T73" fmla="*/ 461 h 705"/>
                <a:gd name="T74" fmla="*/ 82 w 944"/>
                <a:gd name="T75" fmla="*/ 499 h 705"/>
                <a:gd name="T76" fmla="*/ 110 w 944"/>
                <a:gd name="T77" fmla="*/ 535 h 705"/>
                <a:gd name="T78" fmla="*/ 141 w 944"/>
                <a:gd name="T79" fmla="*/ 569 h 705"/>
                <a:gd name="T80" fmla="*/ 176 w 944"/>
                <a:gd name="T81" fmla="*/ 601 h 705"/>
                <a:gd name="T82" fmla="*/ 215 w 944"/>
                <a:gd name="T83" fmla="*/ 628 h 705"/>
                <a:gd name="T84" fmla="*/ 236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236" y="641"/>
                  </a:moveTo>
                  <a:lnTo>
                    <a:pt x="236" y="641"/>
                  </a:lnTo>
                  <a:lnTo>
                    <a:pt x="257" y="653"/>
                  </a:lnTo>
                  <a:lnTo>
                    <a:pt x="279" y="663"/>
                  </a:lnTo>
                  <a:lnTo>
                    <a:pt x="301" y="672"/>
                  </a:lnTo>
                  <a:lnTo>
                    <a:pt x="323" y="680"/>
                  </a:lnTo>
                  <a:lnTo>
                    <a:pt x="345" y="688"/>
                  </a:lnTo>
                  <a:lnTo>
                    <a:pt x="368" y="693"/>
                  </a:lnTo>
                  <a:lnTo>
                    <a:pt x="391" y="697"/>
                  </a:lnTo>
                  <a:lnTo>
                    <a:pt x="413" y="701"/>
                  </a:lnTo>
                  <a:lnTo>
                    <a:pt x="437" y="704"/>
                  </a:lnTo>
                  <a:lnTo>
                    <a:pt x="459" y="705"/>
                  </a:lnTo>
                  <a:lnTo>
                    <a:pt x="482" y="705"/>
                  </a:lnTo>
                  <a:lnTo>
                    <a:pt x="504" y="704"/>
                  </a:lnTo>
                  <a:lnTo>
                    <a:pt x="528" y="701"/>
                  </a:lnTo>
                  <a:lnTo>
                    <a:pt x="550" y="698"/>
                  </a:lnTo>
                  <a:lnTo>
                    <a:pt x="572" y="693"/>
                  </a:lnTo>
                  <a:lnTo>
                    <a:pt x="594" y="688"/>
                  </a:lnTo>
                  <a:lnTo>
                    <a:pt x="617" y="681"/>
                  </a:lnTo>
                  <a:lnTo>
                    <a:pt x="637" y="675"/>
                  </a:lnTo>
                  <a:lnTo>
                    <a:pt x="658" y="666"/>
                  </a:lnTo>
                  <a:lnTo>
                    <a:pt x="679" y="657"/>
                  </a:lnTo>
                  <a:lnTo>
                    <a:pt x="700" y="646"/>
                  </a:lnTo>
                  <a:lnTo>
                    <a:pt x="719" y="634"/>
                  </a:lnTo>
                  <a:lnTo>
                    <a:pt x="739" y="623"/>
                  </a:lnTo>
                  <a:lnTo>
                    <a:pt x="757" y="608"/>
                  </a:lnTo>
                  <a:lnTo>
                    <a:pt x="776" y="594"/>
                  </a:lnTo>
                  <a:lnTo>
                    <a:pt x="792" y="580"/>
                  </a:lnTo>
                  <a:lnTo>
                    <a:pt x="809" y="563"/>
                  </a:lnTo>
                  <a:lnTo>
                    <a:pt x="825" y="546"/>
                  </a:lnTo>
                  <a:lnTo>
                    <a:pt x="841" y="528"/>
                  </a:lnTo>
                  <a:lnTo>
                    <a:pt x="855" y="509"/>
                  </a:lnTo>
                  <a:lnTo>
                    <a:pt x="869" y="489"/>
                  </a:lnTo>
                  <a:lnTo>
                    <a:pt x="881" y="468"/>
                  </a:lnTo>
                  <a:lnTo>
                    <a:pt x="881" y="468"/>
                  </a:lnTo>
                  <a:lnTo>
                    <a:pt x="897" y="439"/>
                  </a:lnTo>
                  <a:lnTo>
                    <a:pt x="910" y="410"/>
                  </a:lnTo>
                  <a:lnTo>
                    <a:pt x="920" y="382"/>
                  </a:lnTo>
                  <a:lnTo>
                    <a:pt x="929" y="352"/>
                  </a:lnTo>
                  <a:lnTo>
                    <a:pt x="936" y="322"/>
                  </a:lnTo>
                  <a:lnTo>
                    <a:pt x="941" y="291"/>
                  </a:lnTo>
                  <a:lnTo>
                    <a:pt x="944" y="261"/>
                  </a:lnTo>
                  <a:lnTo>
                    <a:pt x="944" y="231"/>
                  </a:lnTo>
                  <a:lnTo>
                    <a:pt x="942" y="201"/>
                  </a:lnTo>
                  <a:lnTo>
                    <a:pt x="940" y="171"/>
                  </a:lnTo>
                  <a:lnTo>
                    <a:pt x="934" y="141"/>
                  </a:lnTo>
                  <a:lnTo>
                    <a:pt x="928" y="111"/>
                  </a:lnTo>
                  <a:lnTo>
                    <a:pt x="919" y="82"/>
                  </a:lnTo>
                  <a:lnTo>
                    <a:pt x="908" y="53"/>
                  </a:lnTo>
                  <a:lnTo>
                    <a:pt x="895" y="26"/>
                  </a:lnTo>
                  <a:lnTo>
                    <a:pt x="881" y="0"/>
                  </a:lnTo>
                  <a:lnTo>
                    <a:pt x="61" y="0"/>
                  </a:lnTo>
                  <a:lnTo>
                    <a:pt x="61" y="0"/>
                  </a:lnTo>
                  <a:lnTo>
                    <a:pt x="50" y="21"/>
                  </a:lnTo>
                  <a:lnTo>
                    <a:pt x="39" y="43"/>
                  </a:lnTo>
                  <a:lnTo>
                    <a:pt x="30" y="64"/>
                  </a:lnTo>
                  <a:lnTo>
                    <a:pt x="22" y="86"/>
                  </a:lnTo>
                  <a:lnTo>
                    <a:pt x="16" y="109"/>
                  </a:lnTo>
                  <a:lnTo>
                    <a:pt x="11" y="132"/>
                  </a:lnTo>
                  <a:lnTo>
                    <a:pt x="7" y="154"/>
                  </a:lnTo>
                  <a:lnTo>
                    <a:pt x="3" y="177"/>
                  </a:lnTo>
                  <a:lnTo>
                    <a:pt x="1" y="199"/>
                  </a:lnTo>
                  <a:lnTo>
                    <a:pt x="0" y="223"/>
                  </a:lnTo>
                  <a:lnTo>
                    <a:pt x="0" y="245"/>
                  </a:lnTo>
                  <a:lnTo>
                    <a:pt x="1" y="267"/>
                  </a:lnTo>
                  <a:lnTo>
                    <a:pt x="3" y="291"/>
                  </a:lnTo>
                  <a:lnTo>
                    <a:pt x="7" y="313"/>
                  </a:lnTo>
                  <a:lnTo>
                    <a:pt x="11" y="335"/>
                  </a:lnTo>
                  <a:lnTo>
                    <a:pt x="16" y="356"/>
                  </a:lnTo>
                  <a:lnTo>
                    <a:pt x="22" y="378"/>
                  </a:lnTo>
                  <a:lnTo>
                    <a:pt x="30" y="399"/>
                  </a:lnTo>
                  <a:lnTo>
                    <a:pt x="39" y="420"/>
                  </a:lnTo>
                  <a:lnTo>
                    <a:pt x="48" y="440"/>
                  </a:lnTo>
                  <a:lnTo>
                    <a:pt x="59" y="461"/>
                  </a:lnTo>
                  <a:lnTo>
                    <a:pt x="71" y="481"/>
                  </a:lnTo>
                  <a:lnTo>
                    <a:pt x="82" y="499"/>
                  </a:lnTo>
                  <a:lnTo>
                    <a:pt x="95" y="517"/>
                  </a:lnTo>
                  <a:lnTo>
                    <a:pt x="110" y="535"/>
                  </a:lnTo>
                  <a:lnTo>
                    <a:pt x="125" y="554"/>
                  </a:lnTo>
                  <a:lnTo>
                    <a:pt x="141" y="569"/>
                  </a:lnTo>
                  <a:lnTo>
                    <a:pt x="159" y="585"/>
                  </a:lnTo>
                  <a:lnTo>
                    <a:pt x="176" y="601"/>
                  </a:lnTo>
                  <a:lnTo>
                    <a:pt x="196" y="615"/>
                  </a:lnTo>
                  <a:lnTo>
                    <a:pt x="215" y="628"/>
                  </a:lnTo>
                  <a:lnTo>
                    <a:pt x="236" y="641"/>
                  </a:lnTo>
                  <a:lnTo>
                    <a:pt x="236"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0" name="Freeform 83"/>
            <p:cNvSpPr>
              <a:spLocks/>
            </p:cNvSpPr>
            <p:nvPr userDrawn="1"/>
          </p:nvSpPr>
          <p:spPr bwMode="auto">
            <a:xfrm>
              <a:off x="3786" y="409"/>
              <a:ext cx="216" cy="215"/>
            </a:xfrm>
            <a:custGeom>
              <a:avLst/>
              <a:gdLst>
                <a:gd name="T0" fmla="*/ 234 w 864"/>
                <a:gd name="T1" fmla="*/ 817 h 864"/>
                <a:gd name="T2" fmla="*/ 295 w 864"/>
                <a:gd name="T3" fmla="*/ 842 h 864"/>
                <a:gd name="T4" fmla="*/ 357 w 864"/>
                <a:gd name="T5" fmla="*/ 857 h 864"/>
                <a:gd name="T6" fmla="*/ 419 w 864"/>
                <a:gd name="T7" fmla="*/ 864 h 864"/>
                <a:gd name="T8" fmla="*/ 482 w 864"/>
                <a:gd name="T9" fmla="*/ 861 h 864"/>
                <a:gd name="T10" fmla="*/ 543 w 864"/>
                <a:gd name="T11" fmla="*/ 850 h 864"/>
                <a:gd name="T12" fmla="*/ 602 w 864"/>
                <a:gd name="T13" fmla="*/ 829 h 864"/>
                <a:gd name="T14" fmla="*/ 658 w 864"/>
                <a:gd name="T15" fmla="*/ 800 h 864"/>
                <a:gd name="T16" fmla="*/ 708 w 864"/>
                <a:gd name="T17" fmla="*/ 764 h 864"/>
                <a:gd name="T18" fmla="*/ 754 w 864"/>
                <a:gd name="T19" fmla="*/ 719 h 864"/>
                <a:gd name="T20" fmla="*/ 793 w 864"/>
                <a:gd name="T21" fmla="*/ 667 h 864"/>
                <a:gd name="T22" fmla="*/ 817 w 864"/>
                <a:gd name="T23" fmla="*/ 628 h 864"/>
                <a:gd name="T24" fmla="*/ 841 w 864"/>
                <a:gd name="T25" fmla="*/ 568 h 864"/>
                <a:gd name="T26" fmla="*/ 857 w 864"/>
                <a:gd name="T27" fmla="*/ 507 h 864"/>
                <a:gd name="T28" fmla="*/ 864 w 864"/>
                <a:gd name="T29" fmla="*/ 443 h 864"/>
                <a:gd name="T30" fmla="*/ 861 w 864"/>
                <a:gd name="T31" fmla="*/ 382 h 864"/>
                <a:gd name="T32" fmla="*/ 848 w 864"/>
                <a:gd name="T33" fmla="*/ 321 h 864"/>
                <a:gd name="T34" fmla="*/ 828 w 864"/>
                <a:gd name="T35" fmla="*/ 262 h 864"/>
                <a:gd name="T36" fmla="*/ 800 w 864"/>
                <a:gd name="T37" fmla="*/ 206 h 864"/>
                <a:gd name="T38" fmla="*/ 763 w 864"/>
                <a:gd name="T39" fmla="*/ 155 h 864"/>
                <a:gd name="T40" fmla="*/ 719 w 864"/>
                <a:gd name="T41" fmla="*/ 110 h 864"/>
                <a:gd name="T42" fmla="*/ 667 w 864"/>
                <a:gd name="T43" fmla="*/ 69 h 864"/>
                <a:gd name="T44" fmla="*/ 628 w 864"/>
                <a:gd name="T45" fmla="*/ 47 h 864"/>
                <a:gd name="T46" fmla="*/ 568 w 864"/>
                <a:gd name="T47" fmla="*/ 22 h 864"/>
                <a:gd name="T48" fmla="*/ 505 w 864"/>
                <a:gd name="T49" fmla="*/ 7 h 864"/>
                <a:gd name="T50" fmla="*/ 443 w 864"/>
                <a:gd name="T51" fmla="*/ 0 h 864"/>
                <a:gd name="T52" fmla="*/ 380 w 864"/>
                <a:gd name="T53" fmla="*/ 3 h 864"/>
                <a:gd name="T54" fmla="*/ 319 w 864"/>
                <a:gd name="T55" fmla="*/ 15 h 864"/>
                <a:gd name="T56" fmla="*/ 260 w 864"/>
                <a:gd name="T57" fmla="*/ 35 h 864"/>
                <a:gd name="T58" fmla="*/ 205 w 864"/>
                <a:gd name="T59" fmla="*/ 64 h 864"/>
                <a:gd name="T60" fmla="*/ 153 w 864"/>
                <a:gd name="T61" fmla="*/ 100 h 864"/>
                <a:gd name="T62" fmla="*/ 108 w 864"/>
                <a:gd name="T63" fmla="*/ 145 h 864"/>
                <a:gd name="T64" fmla="*/ 69 w 864"/>
                <a:gd name="T65" fmla="*/ 197 h 864"/>
                <a:gd name="T66" fmla="*/ 46 w 864"/>
                <a:gd name="T67" fmla="*/ 236 h 864"/>
                <a:gd name="T68" fmla="*/ 20 w 864"/>
                <a:gd name="T69" fmla="*/ 296 h 864"/>
                <a:gd name="T70" fmla="*/ 5 w 864"/>
                <a:gd name="T71" fmla="*/ 358 h 864"/>
                <a:gd name="T72" fmla="*/ 0 w 864"/>
                <a:gd name="T73" fmla="*/ 421 h 864"/>
                <a:gd name="T74" fmla="*/ 2 w 864"/>
                <a:gd name="T75" fmla="*/ 484 h 864"/>
                <a:gd name="T76" fmla="*/ 14 w 864"/>
                <a:gd name="T77" fmla="*/ 543 h 864"/>
                <a:gd name="T78" fmla="*/ 35 w 864"/>
                <a:gd name="T79" fmla="*/ 603 h 864"/>
                <a:gd name="T80" fmla="*/ 63 w 864"/>
                <a:gd name="T81" fmla="*/ 658 h 864"/>
                <a:gd name="T82" fmla="*/ 100 w 864"/>
                <a:gd name="T83" fmla="*/ 709 h 864"/>
                <a:gd name="T84" fmla="*/ 144 w 864"/>
                <a:gd name="T85" fmla="*/ 756 h 864"/>
                <a:gd name="T86" fmla="*/ 196 w 864"/>
                <a:gd name="T87" fmla="*/ 79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215" y="807"/>
                  </a:moveTo>
                  <a:lnTo>
                    <a:pt x="215" y="807"/>
                  </a:lnTo>
                  <a:lnTo>
                    <a:pt x="234" y="817"/>
                  </a:lnTo>
                  <a:lnTo>
                    <a:pt x="255" y="826"/>
                  </a:lnTo>
                  <a:lnTo>
                    <a:pt x="275" y="835"/>
                  </a:lnTo>
                  <a:lnTo>
                    <a:pt x="295" y="842"/>
                  </a:lnTo>
                  <a:lnTo>
                    <a:pt x="315" y="848"/>
                  </a:lnTo>
                  <a:lnTo>
                    <a:pt x="336" y="854"/>
                  </a:lnTo>
                  <a:lnTo>
                    <a:pt x="357" y="857"/>
                  </a:lnTo>
                  <a:lnTo>
                    <a:pt x="377" y="861"/>
                  </a:lnTo>
                  <a:lnTo>
                    <a:pt x="398" y="863"/>
                  </a:lnTo>
                  <a:lnTo>
                    <a:pt x="419" y="864"/>
                  </a:lnTo>
                  <a:lnTo>
                    <a:pt x="440" y="864"/>
                  </a:lnTo>
                  <a:lnTo>
                    <a:pt x="461" y="863"/>
                  </a:lnTo>
                  <a:lnTo>
                    <a:pt x="482" y="861"/>
                  </a:lnTo>
                  <a:lnTo>
                    <a:pt x="503" y="859"/>
                  </a:lnTo>
                  <a:lnTo>
                    <a:pt x="523" y="855"/>
                  </a:lnTo>
                  <a:lnTo>
                    <a:pt x="543" y="850"/>
                  </a:lnTo>
                  <a:lnTo>
                    <a:pt x="562" y="843"/>
                  </a:lnTo>
                  <a:lnTo>
                    <a:pt x="582" y="837"/>
                  </a:lnTo>
                  <a:lnTo>
                    <a:pt x="602" y="829"/>
                  </a:lnTo>
                  <a:lnTo>
                    <a:pt x="621" y="821"/>
                  </a:lnTo>
                  <a:lnTo>
                    <a:pt x="639" y="811"/>
                  </a:lnTo>
                  <a:lnTo>
                    <a:pt x="658" y="800"/>
                  </a:lnTo>
                  <a:lnTo>
                    <a:pt x="675" y="790"/>
                  </a:lnTo>
                  <a:lnTo>
                    <a:pt x="691" y="777"/>
                  </a:lnTo>
                  <a:lnTo>
                    <a:pt x="708" y="764"/>
                  </a:lnTo>
                  <a:lnTo>
                    <a:pt x="724" y="749"/>
                  </a:lnTo>
                  <a:lnTo>
                    <a:pt x="740" y="735"/>
                  </a:lnTo>
                  <a:lnTo>
                    <a:pt x="754" y="719"/>
                  </a:lnTo>
                  <a:lnTo>
                    <a:pt x="768" y="702"/>
                  </a:lnTo>
                  <a:lnTo>
                    <a:pt x="781" y="685"/>
                  </a:lnTo>
                  <a:lnTo>
                    <a:pt x="793" y="667"/>
                  </a:lnTo>
                  <a:lnTo>
                    <a:pt x="805" y="648"/>
                  </a:lnTo>
                  <a:lnTo>
                    <a:pt x="805" y="648"/>
                  </a:lnTo>
                  <a:lnTo>
                    <a:pt x="817" y="628"/>
                  </a:lnTo>
                  <a:lnTo>
                    <a:pt x="826" y="609"/>
                  </a:lnTo>
                  <a:lnTo>
                    <a:pt x="834" y="589"/>
                  </a:lnTo>
                  <a:lnTo>
                    <a:pt x="841" y="568"/>
                  </a:lnTo>
                  <a:lnTo>
                    <a:pt x="848" y="547"/>
                  </a:lnTo>
                  <a:lnTo>
                    <a:pt x="853" y="528"/>
                  </a:lnTo>
                  <a:lnTo>
                    <a:pt x="857" y="507"/>
                  </a:lnTo>
                  <a:lnTo>
                    <a:pt x="860" y="486"/>
                  </a:lnTo>
                  <a:lnTo>
                    <a:pt x="862" y="465"/>
                  </a:lnTo>
                  <a:lnTo>
                    <a:pt x="864" y="443"/>
                  </a:lnTo>
                  <a:lnTo>
                    <a:pt x="864" y="422"/>
                  </a:lnTo>
                  <a:lnTo>
                    <a:pt x="862" y="403"/>
                  </a:lnTo>
                  <a:lnTo>
                    <a:pt x="861" y="382"/>
                  </a:lnTo>
                  <a:lnTo>
                    <a:pt x="857" y="361"/>
                  </a:lnTo>
                  <a:lnTo>
                    <a:pt x="853" y="340"/>
                  </a:lnTo>
                  <a:lnTo>
                    <a:pt x="848" y="321"/>
                  </a:lnTo>
                  <a:lnTo>
                    <a:pt x="843" y="301"/>
                  </a:lnTo>
                  <a:lnTo>
                    <a:pt x="836" y="280"/>
                  </a:lnTo>
                  <a:lnTo>
                    <a:pt x="828" y="262"/>
                  </a:lnTo>
                  <a:lnTo>
                    <a:pt x="819" y="243"/>
                  </a:lnTo>
                  <a:lnTo>
                    <a:pt x="810" y="224"/>
                  </a:lnTo>
                  <a:lnTo>
                    <a:pt x="800" y="206"/>
                  </a:lnTo>
                  <a:lnTo>
                    <a:pt x="788" y="189"/>
                  </a:lnTo>
                  <a:lnTo>
                    <a:pt x="776" y="172"/>
                  </a:lnTo>
                  <a:lnTo>
                    <a:pt x="763" y="155"/>
                  </a:lnTo>
                  <a:lnTo>
                    <a:pt x="749" y="140"/>
                  </a:lnTo>
                  <a:lnTo>
                    <a:pt x="735" y="124"/>
                  </a:lnTo>
                  <a:lnTo>
                    <a:pt x="719" y="110"/>
                  </a:lnTo>
                  <a:lnTo>
                    <a:pt x="702" y="95"/>
                  </a:lnTo>
                  <a:lnTo>
                    <a:pt x="685" y="82"/>
                  </a:lnTo>
                  <a:lnTo>
                    <a:pt x="667" y="69"/>
                  </a:lnTo>
                  <a:lnTo>
                    <a:pt x="647" y="57"/>
                  </a:lnTo>
                  <a:lnTo>
                    <a:pt x="647" y="57"/>
                  </a:lnTo>
                  <a:lnTo>
                    <a:pt x="628" y="47"/>
                  </a:lnTo>
                  <a:lnTo>
                    <a:pt x="608" y="38"/>
                  </a:lnTo>
                  <a:lnTo>
                    <a:pt x="587" y="29"/>
                  </a:lnTo>
                  <a:lnTo>
                    <a:pt x="568" y="22"/>
                  </a:lnTo>
                  <a:lnTo>
                    <a:pt x="547" y="16"/>
                  </a:lnTo>
                  <a:lnTo>
                    <a:pt x="526" y="11"/>
                  </a:lnTo>
                  <a:lnTo>
                    <a:pt x="505" y="7"/>
                  </a:lnTo>
                  <a:lnTo>
                    <a:pt x="484" y="3"/>
                  </a:lnTo>
                  <a:lnTo>
                    <a:pt x="463" y="1"/>
                  </a:lnTo>
                  <a:lnTo>
                    <a:pt x="443" y="0"/>
                  </a:lnTo>
                  <a:lnTo>
                    <a:pt x="422" y="0"/>
                  </a:lnTo>
                  <a:lnTo>
                    <a:pt x="401" y="1"/>
                  </a:lnTo>
                  <a:lnTo>
                    <a:pt x="380" y="3"/>
                  </a:lnTo>
                  <a:lnTo>
                    <a:pt x="359" y="7"/>
                  </a:lnTo>
                  <a:lnTo>
                    <a:pt x="340" y="11"/>
                  </a:lnTo>
                  <a:lnTo>
                    <a:pt x="319" y="15"/>
                  </a:lnTo>
                  <a:lnTo>
                    <a:pt x="299" y="21"/>
                  </a:lnTo>
                  <a:lnTo>
                    <a:pt x="280" y="28"/>
                  </a:lnTo>
                  <a:lnTo>
                    <a:pt x="260" y="35"/>
                  </a:lnTo>
                  <a:lnTo>
                    <a:pt x="242" y="44"/>
                  </a:lnTo>
                  <a:lnTo>
                    <a:pt x="224" y="54"/>
                  </a:lnTo>
                  <a:lnTo>
                    <a:pt x="205" y="64"/>
                  </a:lnTo>
                  <a:lnTo>
                    <a:pt x="187" y="76"/>
                  </a:lnTo>
                  <a:lnTo>
                    <a:pt x="170" y="87"/>
                  </a:lnTo>
                  <a:lnTo>
                    <a:pt x="153" y="100"/>
                  </a:lnTo>
                  <a:lnTo>
                    <a:pt x="138" y="115"/>
                  </a:lnTo>
                  <a:lnTo>
                    <a:pt x="123" y="129"/>
                  </a:lnTo>
                  <a:lnTo>
                    <a:pt x="108" y="145"/>
                  </a:lnTo>
                  <a:lnTo>
                    <a:pt x="95" y="162"/>
                  </a:lnTo>
                  <a:lnTo>
                    <a:pt x="80" y="179"/>
                  </a:lnTo>
                  <a:lnTo>
                    <a:pt x="69" y="197"/>
                  </a:lnTo>
                  <a:lnTo>
                    <a:pt x="57" y="216"/>
                  </a:lnTo>
                  <a:lnTo>
                    <a:pt x="57" y="216"/>
                  </a:lnTo>
                  <a:lnTo>
                    <a:pt x="46" y="236"/>
                  </a:lnTo>
                  <a:lnTo>
                    <a:pt x="37" y="256"/>
                  </a:lnTo>
                  <a:lnTo>
                    <a:pt x="28" y="275"/>
                  </a:lnTo>
                  <a:lnTo>
                    <a:pt x="20" y="296"/>
                  </a:lnTo>
                  <a:lnTo>
                    <a:pt x="15" y="317"/>
                  </a:lnTo>
                  <a:lnTo>
                    <a:pt x="10" y="338"/>
                  </a:lnTo>
                  <a:lnTo>
                    <a:pt x="5" y="358"/>
                  </a:lnTo>
                  <a:lnTo>
                    <a:pt x="2" y="379"/>
                  </a:lnTo>
                  <a:lnTo>
                    <a:pt x="1" y="400"/>
                  </a:lnTo>
                  <a:lnTo>
                    <a:pt x="0" y="421"/>
                  </a:lnTo>
                  <a:lnTo>
                    <a:pt x="0" y="442"/>
                  </a:lnTo>
                  <a:lnTo>
                    <a:pt x="0" y="463"/>
                  </a:lnTo>
                  <a:lnTo>
                    <a:pt x="2" y="484"/>
                  </a:lnTo>
                  <a:lnTo>
                    <a:pt x="5" y="503"/>
                  </a:lnTo>
                  <a:lnTo>
                    <a:pt x="9" y="524"/>
                  </a:lnTo>
                  <a:lnTo>
                    <a:pt x="14" y="543"/>
                  </a:lnTo>
                  <a:lnTo>
                    <a:pt x="19" y="564"/>
                  </a:lnTo>
                  <a:lnTo>
                    <a:pt x="27" y="584"/>
                  </a:lnTo>
                  <a:lnTo>
                    <a:pt x="35" y="603"/>
                  </a:lnTo>
                  <a:lnTo>
                    <a:pt x="43" y="622"/>
                  </a:lnTo>
                  <a:lnTo>
                    <a:pt x="53" y="640"/>
                  </a:lnTo>
                  <a:lnTo>
                    <a:pt x="63" y="658"/>
                  </a:lnTo>
                  <a:lnTo>
                    <a:pt x="74" y="676"/>
                  </a:lnTo>
                  <a:lnTo>
                    <a:pt x="87" y="693"/>
                  </a:lnTo>
                  <a:lnTo>
                    <a:pt x="100" y="709"/>
                  </a:lnTo>
                  <a:lnTo>
                    <a:pt x="113" y="726"/>
                  </a:lnTo>
                  <a:lnTo>
                    <a:pt x="129" y="740"/>
                  </a:lnTo>
                  <a:lnTo>
                    <a:pt x="144" y="756"/>
                  </a:lnTo>
                  <a:lnTo>
                    <a:pt x="161" y="769"/>
                  </a:lnTo>
                  <a:lnTo>
                    <a:pt x="178" y="782"/>
                  </a:lnTo>
                  <a:lnTo>
                    <a:pt x="196" y="795"/>
                  </a:lnTo>
                  <a:lnTo>
                    <a:pt x="215" y="807"/>
                  </a:lnTo>
                  <a:lnTo>
                    <a:pt x="215" y="8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1" name="Freeform 84"/>
            <p:cNvSpPr>
              <a:spLocks/>
            </p:cNvSpPr>
            <p:nvPr userDrawn="1"/>
          </p:nvSpPr>
          <p:spPr bwMode="auto">
            <a:xfrm>
              <a:off x="4015" y="545"/>
              <a:ext cx="196" cy="196"/>
            </a:xfrm>
            <a:custGeom>
              <a:avLst/>
              <a:gdLst>
                <a:gd name="T0" fmla="*/ 43 w 783"/>
                <a:gd name="T1" fmla="*/ 213 h 783"/>
                <a:gd name="T2" fmla="*/ 19 w 783"/>
                <a:gd name="T3" fmla="*/ 267 h 783"/>
                <a:gd name="T4" fmla="*/ 5 w 783"/>
                <a:gd name="T5" fmla="*/ 323 h 783"/>
                <a:gd name="T6" fmla="*/ 0 w 783"/>
                <a:gd name="T7" fmla="*/ 381 h 783"/>
                <a:gd name="T8" fmla="*/ 3 w 783"/>
                <a:gd name="T9" fmla="*/ 437 h 783"/>
                <a:gd name="T10" fmla="*/ 13 w 783"/>
                <a:gd name="T11" fmla="*/ 493 h 783"/>
                <a:gd name="T12" fmla="*/ 31 w 783"/>
                <a:gd name="T13" fmla="*/ 546 h 783"/>
                <a:gd name="T14" fmla="*/ 57 w 783"/>
                <a:gd name="T15" fmla="*/ 596 h 783"/>
                <a:gd name="T16" fmla="*/ 91 w 783"/>
                <a:gd name="T17" fmla="*/ 643 h 783"/>
                <a:gd name="T18" fmla="*/ 132 w 783"/>
                <a:gd name="T19" fmla="*/ 684 h 783"/>
                <a:gd name="T20" fmla="*/ 178 w 783"/>
                <a:gd name="T21" fmla="*/ 720 h 783"/>
                <a:gd name="T22" fmla="*/ 214 w 783"/>
                <a:gd name="T23" fmla="*/ 740 h 783"/>
                <a:gd name="T24" fmla="*/ 267 w 783"/>
                <a:gd name="T25" fmla="*/ 763 h 783"/>
                <a:gd name="T26" fmla="*/ 324 w 783"/>
                <a:gd name="T27" fmla="*/ 777 h 783"/>
                <a:gd name="T28" fmla="*/ 380 w 783"/>
                <a:gd name="T29" fmla="*/ 783 h 783"/>
                <a:gd name="T30" fmla="*/ 438 w 783"/>
                <a:gd name="T31" fmla="*/ 781 h 783"/>
                <a:gd name="T32" fmla="*/ 493 w 783"/>
                <a:gd name="T33" fmla="*/ 769 h 783"/>
                <a:gd name="T34" fmla="*/ 546 w 783"/>
                <a:gd name="T35" fmla="*/ 751 h 783"/>
                <a:gd name="T36" fmla="*/ 595 w 783"/>
                <a:gd name="T37" fmla="*/ 725 h 783"/>
                <a:gd name="T38" fmla="*/ 642 w 783"/>
                <a:gd name="T39" fmla="*/ 692 h 783"/>
                <a:gd name="T40" fmla="*/ 684 w 783"/>
                <a:gd name="T41" fmla="*/ 652 h 783"/>
                <a:gd name="T42" fmla="*/ 719 w 783"/>
                <a:gd name="T43" fmla="*/ 605 h 783"/>
                <a:gd name="T44" fmla="*/ 740 w 783"/>
                <a:gd name="T45" fmla="*/ 570 h 783"/>
                <a:gd name="T46" fmla="*/ 762 w 783"/>
                <a:gd name="T47" fmla="*/ 515 h 783"/>
                <a:gd name="T48" fmla="*/ 777 w 783"/>
                <a:gd name="T49" fmla="*/ 459 h 783"/>
                <a:gd name="T50" fmla="*/ 783 w 783"/>
                <a:gd name="T51" fmla="*/ 402 h 783"/>
                <a:gd name="T52" fmla="*/ 780 w 783"/>
                <a:gd name="T53" fmla="*/ 346 h 783"/>
                <a:gd name="T54" fmla="*/ 769 w 783"/>
                <a:gd name="T55" fmla="*/ 290 h 783"/>
                <a:gd name="T56" fmla="*/ 751 w 783"/>
                <a:gd name="T57" fmla="*/ 237 h 783"/>
                <a:gd name="T58" fmla="*/ 724 w 783"/>
                <a:gd name="T59" fmla="*/ 187 h 783"/>
                <a:gd name="T60" fmla="*/ 692 w 783"/>
                <a:gd name="T61" fmla="*/ 140 h 783"/>
                <a:gd name="T62" fmla="*/ 651 w 783"/>
                <a:gd name="T63" fmla="*/ 98 h 783"/>
                <a:gd name="T64" fmla="*/ 605 w 783"/>
                <a:gd name="T65" fmla="*/ 63 h 783"/>
                <a:gd name="T66" fmla="*/ 569 w 783"/>
                <a:gd name="T67" fmla="*/ 43 h 783"/>
                <a:gd name="T68" fmla="*/ 515 w 783"/>
                <a:gd name="T69" fmla="*/ 20 h 783"/>
                <a:gd name="T70" fmla="*/ 459 w 783"/>
                <a:gd name="T71" fmla="*/ 6 h 783"/>
                <a:gd name="T72" fmla="*/ 401 w 783"/>
                <a:gd name="T73" fmla="*/ 0 h 783"/>
                <a:gd name="T74" fmla="*/ 345 w 783"/>
                <a:gd name="T75" fmla="*/ 3 h 783"/>
                <a:gd name="T76" fmla="*/ 289 w 783"/>
                <a:gd name="T77" fmla="*/ 13 h 783"/>
                <a:gd name="T78" fmla="*/ 237 w 783"/>
                <a:gd name="T79" fmla="*/ 32 h 783"/>
                <a:gd name="T80" fmla="*/ 186 w 783"/>
                <a:gd name="T81" fmla="*/ 58 h 783"/>
                <a:gd name="T82" fmla="*/ 139 w 783"/>
                <a:gd name="T83" fmla="*/ 92 h 783"/>
                <a:gd name="T84" fmla="*/ 99 w 783"/>
                <a:gd name="T85" fmla="*/ 131 h 783"/>
                <a:gd name="T86" fmla="*/ 62 w 783"/>
                <a:gd name="T87" fmla="*/ 17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196"/>
                  </a:moveTo>
                  <a:lnTo>
                    <a:pt x="52" y="196"/>
                  </a:lnTo>
                  <a:lnTo>
                    <a:pt x="43" y="213"/>
                  </a:lnTo>
                  <a:lnTo>
                    <a:pt x="34" y="231"/>
                  </a:lnTo>
                  <a:lnTo>
                    <a:pt x="26" y="249"/>
                  </a:lnTo>
                  <a:lnTo>
                    <a:pt x="19" y="267"/>
                  </a:lnTo>
                  <a:lnTo>
                    <a:pt x="14" y="287"/>
                  </a:lnTo>
                  <a:lnTo>
                    <a:pt x="9" y="305"/>
                  </a:lnTo>
                  <a:lnTo>
                    <a:pt x="5" y="323"/>
                  </a:lnTo>
                  <a:lnTo>
                    <a:pt x="3" y="343"/>
                  </a:lnTo>
                  <a:lnTo>
                    <a:pt x="1" y="363"/>
                  </a:lnTo>
                  <a:lnTo>
                    <a:pt x="0" y="381"/>
                  </a:lnTo>
                  <a:lnTo>
                    <a:pt x="0" y="400"/>
                  </a:lnTo>
                  <a:lnTo>
                    <a:pt x="0" y="419"/>
                  </a:lnTo>
                  <a:lnTo>
                    <a:pt x="3" y="437"/>
                  </a:lnTo>
                  <a:lnTo>
                    <a:pt x="5" y="456"/>
                  </a:lnTo>
                  <a:lnTo>
                    <a:pt x="9" y="475"/>
                  </a:lnTo>
                  <a:lnTo>
                    <a:pt x="13" y="493"/>
                  </a:lnTo>
                  <a:lnTo>
                    <a:pt x="18" y="511"/>
                  </a:lnTo>
                  <a:lnTo>
                    <a:pt x="25" y="528"/>
                  </a:lnTo>
                  <a:lnTo>
                    <a:pt x="31" y="546"/>
                  </a:lnTo>
                  <a:lnTo>
                    <a:pt x="39" y="563"/>
                  </a:lnTo>
                  <a:lnTo>
                    <a:pt x="48" y="580"/>
                  </a:lnTo>
                  <a:lnTo>
                    <a:pt x="57" y="596"/>
                  </a:lnTo>
                  <a:lnTo>
                    <a:pt x="68" y="613"/>
                  </a:lnTo>
                  <a:lnTo>
                    <a:pt x="79" y="627"/>
                  </a:lnTo>
                  <a:lnTo>
                    <a:pt x="91" y="643"/>
                  </a:lnTo>
                  <a:lnTo>
                    <a:pt x="103" y="657"/>
                  </a:lnTo>
                  <a:lnTo>
                    <a:pt x="117" y="671"/>
                  </a:lnTo>
                  <a:lnTo>
                    <a:pt x="132" y="684"/>
                  </a:lnTo>
                  <a:lnTo>
                    <a:pt x="146" y="697"/>
                  </a:lnTo>
                  <a:lnTo>
                    <a:pt x="162" y="709"/>
                  </a:lnTo>
                  <a:lnTo>
                    <a:pt x="178" y="720"/>
                  </a:lnTo>
                  <a:lnTo>
                    <a:pt x="195" y="730"/>
                  </a:lnTo>
                  <a:lnTo>
                    <a:pt x="195" y="730"/>
                  </a:lnTo>
                  <a:lnTo>
                    <a:pt x="214" y="740"/>
                  </a:lnTo>
                  <a:lnTo>
                    <a:pt x="231" y="748"/>
                  </a:lnTo>
                  <a:lnTo>
                    <a:pt x="249" y="756"/>
                  </a:lnTo>
                  <a:lnTo>
                    <a:pt x="267" y="763"/>
                  </a:lnTo>
                  <a:lnTo>
                    <a:pt x="287" y="769"/>
                  </a:lnTo>
                  <a:lnTo>
                    <a:pt x="305" y="773"/>
                  </a:lnTo>
                  <a:lnTo>
                    <a:pt x="324" y="777"/>
                  </a:lnTo>
                  <a:lnTo>
                    <a:pt x="343" y="779"/>
                  </a:lnTo>
                  <a:lnTo>
                    <a:pt x="362" y="782"/>
                  </a:lnTo>
                  <a:lnTo>
                    <a:pt x="380" y="783"/>
                  </a:lnTo>
                  <a:lnTo>
                    <a:pt x="400" y="783"/>
                  </a:lnTo>
                  <a:lnTo>
                    <a:pt x="418" y="782"/>
                  </a:lnTo>
                  <a:lnTo>
                    <a:pt x="438" y="781"/>
                  </a:lnTo>
                  <a:lnTo>
                    <a:pt x="456" y="778"/>
                  </a:lnTo>
                  <a:lnTo>
                    <a:pt x="474" y="774"/>
                  </a:lnTo>
                  <a:lnTo>
                    <a:pt x="493" y="769"/>
                  </a:lnTo>
                  <a:lnTo>
                    <a:pt x="511" y="764"/>
                  </a:lnTo>
                  <a:lnTo>
                    <a:pt x="528" y="759"/>
                  </a:lnTo>
                  <a:lnTo>
                    <a:pt x="546" y="751"/>
                  </a:lnTo>
                  <a:lnTo>
                    <a:pt x="563" y="743"/>
                  </a:lnTo>
                  <a:lnTo>
                    <a:pt x="580" y="735"/>
                  </a:lnTo>
                  <a:lnTo>
                    <a:pt x="595" y="725"/>
                  </a:lnTo>
                  <a:lnTo>
                    <a:pt x="612" y="714"/>
                  </a:lnTo>
                  <a:lnTo>
                    <a:pt x="628" y="704"/>
                  </a:lnTo>
                  <a:lnTo>
                    <a:pt x="642" y="692"/>
                  </a:lnTo>
                  <a:lnTo>
                    <a:pt x="657" y="679"/>
                  </a:lnTo>
                  <a:lnTo>
                    <a:pt x="671" y="666"/>
                  </a:lnTo>
                  <a:lnTo>
                    <a:pt x="684" y="652"/>
                  </a:lnTo>
                  <a:lnTo>
                    <a:pt x="697" y="636"/>
                  </a:lnTo>
                  <a:lnTo>
                    <a:pt x="709" y="621"/>
                  </a:lnTo>
                  <a:lnTo>
                    <a:pt x="719" y="605"/>
                  </a:lnTo>
                  <a:lnTo>
                    <a:pt x="730" y="587"/>
                  </a:lnTo>
                  <a:lnTo>
                    <a:pt x="730" y="587"/>
                  </a:lnTo>
                  <a:lnTo>
                    <a:pt x="740" y="570"/>
                  </a:lnTo>
                  <a:lnTo>
                    <a:pt x="748" y="551"/>
                  </a:lnTo>
                  <a:lnTo>
                    <a:pt x="756" y="533"/>
                  </a:lnTo>
                  <a:lnTo>
                    <a:pt x="762" y="515"/>
                  </a:lnTo>
                  <a:lnTo>
                    <a:pt x="769" y="497"/>
                  </a:lnTo>
                  <a:lnTo>
                    <a:pt x="773" y="477"/>
                  </a:lnTo>
                  <a:lnTo>
                    <a:pt x="777" y="459"/>
                  </a:lnTo>
                  <a:lnTo>
                    <a:pt x="779" y="439"/>
                  </a:lnTo>
                  <a:lnTo>
                    <a:pt x="782" y="421"/>
                  </a:lnTo>
                  <a:lnTo>
                    <a:pt x="783" y="402"/>
                  </a:lnTo>
                  <a:lnTo>
                    <a:pt x="783" y="383"/>
                  </a:lnTo>
                  <a:lnTo>
                    <a:pt x="782" y="364"/>
                  </a:lnTo>
                  <a:lnTo>
                    <a:pt x="780" y="346"/>
                  </a:lnTo>
                  <a:lnTo>
                    <a:pt x="778" y="327"/>
                  </a:lnTo>
                  <a:lnTo>
                    <a:pt x="774" y="308"/>
                  </a:lnTo>
                  <a:lnTo>
                    <a:pt x="769" y="290"/>
                  </a:lnTo>
                  <a:lnTo>
                    <a:pt x="764" y="273"/>
                  </a:lnTo>
                  <a:lnTo>
                    <a:pt x="758" y="254"/>
                  </a:lnTo>
                  <a:lnTo>
                    <a:pt x="751" y="237"/>
                  </a:lnTo>
                  <a:lnTo>
                    <a:pt x="743" y="219"/>
                  </a:lnTo>
                  <a:lnTo>
                    <a:pt x="735" y="202"/>
                  </a:lnTo>
                  <a:lnTo>
                    <a:pt x="724" y="187"/>
                  </a:lnTo>
                  <a:lnTo>
                    <a:pt x="714" y="171"/>
                  </a:lnTo>
                  <a:lnTo>
                    <a:pt x="704" y="155"/>
                  </a:lnTo>
                  <a:lnTo>
                    <a:pt x="692" y="140"/>
                  </a:lnTo>
                  <a:lnTo>
                    <a:pt x="679" y="125"/>
                  </a:lnTo>
                  <a:lnTo>
                    <a:pt x="666" y="112"/>
                  </a:lnTo>
                  <a:lnTo>
                    <a:pt x="651" y="98"/>
                  </a:lnTo>
                  <a:lnTo>
                    <a:pt x="636" y="86"/>
                  </a:lnTo>
                  <a:lnTo>
                    <a:pt x="620" y="75"/>
                  </a:lnTo>
                  <a:lnTo>
                    <a:pt x="605" y="63"/>
                  </a:lnTo>
                  <a:lnTo>
                    <a:pt x="586" y="52"/>
                  </a:lnTo>
                  <a:lnTo>
                    <a:pt x="586" y="52"/>
                  </a:lnTo>
                  <a:lnTo>
                    <a:pt x="569" y="43"/>
                  </a:lnTo>
                  <a:lnTo>
                    <a:pt x="551" y="34"/>
                  </a:lnTo>
                  <a:lnTo>
                    <a:pt x="533" y="26"/>
                  </a:lnTo>
                  <a:lnTo>
                    <a:pt x="515" y="20"/>
                  </a:lnTo>
                  <a:lnTo>
                    <a:pt x="496" y="15"/>
                  </a:lnTo>
                  <a:lnTo>
                    <a:pt x="477" y="9"/>
                  </a:lnTo>
                  <a:lnTo>
                    <a:pt x="459" y="6"/>
                  </a:lnTo>
                  <a:lnTo>
                    <a:pt x="439" y="3"/>
                  </a:lnTo>
                  <a:lnTo>
                    <a:pt x="421" y="0"/>
                  </a:lnTo>
                  <a:lnTo>
                    <a:pt x="401" y="0"/>
                  </a:lnTo>
                  <a:lnTo>
                    <a:pt x="383" y="0"/>
                  </a:lnTo>
                  <a:lnTo>
                    <a:pt x="363" y="0"/>
                  </a:lnTo>
                  <a:lnTo>
                    <a:pt x="345" y="3"/>
                  </a:lnTo>
                  <a:lnTo>
                    <a:pt x="327" y="6"/>
                  </a:lnTo>
                  <a:lnTo>
                    <a:pt x="307" y="8"/>
                  </a:lnTo>
                  <a:lnTo>
                    <a:pt x="289" y="13"/>
                  </a:lnTo>
                  <a:lnTo>
                    <a:pt x="272" y="19"/>
                  </a:lnTo>
                  <a:lnTo>
                    <a:pt x="254" y="25"/>
                  </a:lnTo>
                  <a:lnTo>
                    <a:pt x="237" y="32"/>
                  </a:lnTo>
                  <a:lnTo>
                    <a:pt x="219" y="39"/>
                  </a:lnTo>
                  <a:lnTo>
                    <a:pt x="203" y="49"/>
                  </a:lnTo>
                  <a:lnTo>
                    <a:pt x="186" y="58"/>
                  </a:lnTo>
                  <a:lnTo>
                    <a:pt x="171" y="68"/>
                  </a:lnTo>
                  <a:lnTo>
                    <a:pt x="155" y="79"/>
                  </a:lnTo>
                  <a:lnTo>
                    <a:pt x="139" y="92"/>
                  </a:lnTo>
                  <a:lnTo>
                    <a:pt x="125" y="103"/>
                  </a:lnTo>
                  <a:lnTo>
                    <a:pt x="112" y="118"/>
                  </a:lnTo>
                  <a:lnTo>
                    <a:pt x="99" y="131"/>
                  </a:lnTo>
                  <a:lnTo>
                    <a:pt x="86" y="146"/>
                  </a:lnTo>
                  <a:lnTo>
                    <a:pt x="74" y="162"/>
                  </a:lnTo>
                  <a:lnTo>
                    <a:pt x="62" y="179"/>
                  </a:lnTo>
                  <a:lnTo>
                    <a:pt x="52" y="196"/>
                  </a:lnTo>
                  <a:lnTo>
                    <a:pt x="52"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Freeform 85"/>
            <p:cNvSpPr>
              <a:spLocks/>
            </p:cNvSpPr>
            <p:nvPr userDrawn="1"/>
          </p:nvSpPr>
          <p:spPr bwMode="auto">
            <a:xfrm>
              <a:off x="4245" y="682"/>
              <a:ext cx="175" cy="175"/>
            </a:xfrm>
            <a:custGeom>
              <a:avLst/>
              <a:gdLst>
                <a:gd name="T0" fmla="*/ 38 w 703"/>
                <a:gd name="T1" fmla="*/ 192 h 703"/>
                <a:gd name="T2" fmla="*/ 19 w 703"/>
                <a:gd name="T3" fmla="*/ 241 h 703"/>
                <a:gd name="T4" fmla="*/ 6 w 703"/>
                <a:gd name="T5" fmla="*/ 291 h 703"/>
                <a:gd name="T6" fmla="*/ 0 w 703"/>
                <a:gd name="T7" fmla="*/ 342 h 703"/>
                <a:gd name="T8" fmla="*/ 3 w 703"/>
                <a:gd name="T9" fmla="*/ 392 h 703"/>
                <a:gd name="T10" fmla="*/ 12 w 703"/>
                <a:gd name="T11" fmla="*/ 442 h 703"/>
                <a:gd name="T12" fmla="*/ 29 w 703"/>
                <a:gd name="T13" fmla="*/ 490 h 703"/>
                <a:gd name="T14" fmla="*/ 52 w 703"/>
                <a:gd name="T15" fmla="*/ 536 h 703"/>
                <a:gd name="T16" fmla="*/ 82 w 703"/>
                <a:gd name="T17" fmla="*/ 577 h 703"/>
                <a:gd name="T18" fmla="*/ 118 w 703"/>
                <a:gd name="T19" fmla="*/ 614 h 703"/>
                <a:gd name="T20" fmla="*/ 161 w 703"/>
                <a:gd name="T21" fmla="*/ 646 h 703"/>
                <a:gd name="T22" fmla="*/ 192 w 703"/>
                <a:gd name="T23" fmla="*/ 665 h 703"/>
                <a:gd name="T24" fmla="*/ 240 w 703"/>
                <a:gd name="T25" fmla="*/ 684 h 703"/>
                <a:gd name="T26" fmla="*/ 291 w 703"/>
                <a:gd name="T27" fmla="*/ 697 h 703"/>
                <a:gd name="T28" fmla="*/ 342 w 703"/>
                <a:gd name="T29" fmla="*/ 703 h 703"/>
                <a:gd name="T30" fmla="*/ 393 w 703"/>
                <a:gd name="T31" fmla="*/ 700 h 703"/>
                <a:gd name="T32" fmla="*/ 442 w 703"/>
                <a:gd name="T33" fmla="*/ 691 h 703"/>
                <a:gd name="T34" fmla="*/ 490 w 703"/>
                <a:gd name="T35" fmla="*/ 674 h 703"/>
                <a:gd name="T36" fmla="*/ 535 w 703"/>
                <a:gd name="T37" fmla="*/ 650 h 703"/>
                <a:gd name="T38" fmla="*/ 576 w 703"/>
                <a:gd name="T39" fmla="*/ 620 h 703"/>
                <a:gd name="T40" fmla="*/ 614 w 703"/>
                <a:gd name="T41" fmla="*/ 585 h 703"/>
                <a:gd name="T42" fmla="*/ 645 w 703"/>
                <a:gd name="T43" fmla="*/ 542 h 703"/>
                <a:gd name="T44" fmla="*/ 664 w 703"/>
                <a:gd name="T45" fmla="*/ 511 h 703"/>
                <a:gd name="T46" fmla="*/ 684 w 703"/>
                <a:gd name="T47" fmla="*/ 463 h 703"/>
                <a:gd name="T48" fmla="*/ 697 w 703"/>
                <a:gd name="T49" fmla="*/ 412 h 703"/>
                <a:gd name="T50" fmla="*/ 703 w 703"/>
                <a:gd name="T51" fmla="*/ 361 h 703"/>
                <a:gd name="T52" fmla="*/ 700 w 703"/>
                <a:gd name="T53" fmla="*/ 310 h 703"/>
                <a:gd name="T54" fmla="*/ 690 w 703"/>
                <a:gd name="T55" fmla="*/ 261 h 703"/>
                <a:gd name="T56" fmla="*/ 674 w 703"/>
                <a:gd name="T57" fmla="*/ 213 h 703"/>
                <a:gd name="T58" fmla="*/ 651 w 703"/>
                <a:gd name="T59" fmla="*/ 168 h 703"/>
                <a:gd name="T60" fmla="*/ 621 w 703"/>
                <a:gd name="T61" fmla="*/ 127 h 703"/>
                <a:gd name="T62" fmla="*/ 584 w 703"/>
                <a:gd name="T63" fmla="*/ 89 h 703"/>
                <a:gd name="T64" fmla="*/ 542 w 703"/>
                <a:gd name="T65" fmla="*/ 58 h 703"/>
                <a:gd name="T66" fmla="*/ 511 w 703"/>
                <a:gd name="T67" fmla="*/ 39 h 703"/>
                <a:gd name="T68" fmla="*/ 462 w 703"/>
                <a:gd name="T69" fmla="*/ 19 h 703"/>
                <a:gd name="T70" fmla="*/ 412 w 703"/>
                <a:gd name="T71" fmla="*/ 5 h 703"/>
                <a:gd name="T72" fmla="*/ 360 w 703"/>
                <a:gd name="T73" fmla="*/ 0 h 703"/>
                <a:gd name="T74" fmla="*/ 310 w 703"/>
                <a:gd name="T75" fmla="*/ 3 h 703"/>
                <a:gd name="T76" fmla="*/ 261 w 703"/>
                <a:gd name="T77" fmla="*/ 13 h 703"/>
                <a:gd name="T78" fmla="*/ 213 w 703"/>
                <a:gd name="T79" fmla="*/ 29 h 703"/>
                <a:gd name="T80" fmla="*/ 167 w 703"/>
                <a:gd name="T81" fmla="*/ 52 h 703"/>
                <a:gd name="T82" fmla="*/ 125 w 703"/>
                <a:gd name="T83" fmla="*/ 82 h 703"/>
                <a:gd name="T84" fmla="*/ 89 w 703"/>
                <a:gd name="T85" fmla="*/ 119 h 703"/>
                <a:gd name="T86" fmla="*/ 56 w 703"/>
                <a:gd name="T87" fmla="*/ 16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176"/>
                  </a:moveTo>
                  <a:lnTo>
                    <a:pt x="47" y="176"/>
                  </a:lnTo>
                  <a:lnTo>
                    <a:pt x="38" y="192"/>
                  </a:lnTo>
                  <a:lnTo>
                    <a:pt x="30" y="209"/>
                  </a:lnTo>
                  <a:lnTo>
                    <a:pt x="24" y="224"/>
                  </a:lnTo>
                  <a:lnTo>
                    <a:pt x="19" y="241"/>
                  </a:lnTo>
                  <a:lnTo>
                    <a:pt x="13" y="258"/>
                  </a:lnTo>
                  <a:lnTo>
                    <a:pt x="8" y="274"/>
                  </a:lnTo>
                  <a:lnTo>
                    <a:pt x="6" y="291"/>
                  </a:lnTo>
                  <a:lnTo>
                    <a:pt x="3" y="308"/>
                  </a:lnTo>
                  <a:lnTo>
                    <a:pt x="2" y="325"/>
                  </a:lnTo>
                  <a:lnTo>
                    <a:pt x="0" y="342"/>
                  </a:lnTo>
                  <a:lnTo>
                    <a:pt x="0" y="359"/>
                  </a:lnTo>
                  <a:lnTo>
                    <a:pt x="0" y="375"/>
                  </a:lnTo>
                  <a:lnTo>
                    <a:pt x="3" y="392"/>
                  </a:lnTo>
                  <a:lnTo>
                    <a:pt x="6" y="409"/>
                  </a:lnTo>
                  <a:lnTo>
                    <a:pt x="8" y="426"/>
                  </a:lnTo>
                  <a:lnTo>
                    <a:pt x="12" y="442"/>
                  </a:lnTo>
                  <a:lnTo>
                    <a:pt x="17" y="459"/>
                  </a:lnTo>
                  <a:lnTo>
                    <a:pt x="22" y="475"/>
                  </a:lnTo>
                  <a:lnTo>
                    <a:pt x="29" y="490"/>
                  </a:lnTo>
                  <a:lnTo>
                    <a:pt x="35" y="506"/>
                  </a:lnTo>
                  <a:lnTo>
                    <a:pt x="43" y="520"/>
                  </a:lnTo>
                  <a:lnTo>
                    <a:pt x="52" y="536"/>
                  </a:lnTo>
                  <a:lnTo>
                    <a:pt x="62" y="550"/>
                  </a:lnTo>
                  <a:lnTo>
                    <a:pt x="71" y="563"/>
                  </a:lnTo>
                  <a:lnTo>
                    <a:pt x="82" y="577"/>
                  </a:lnTo>
                  <a:lnTo>
                    <a:pt x="93" y="589"/>
                  </a:lnTo>
                  <a:lnTo>
                    <a:pt x="105" y="602"/>
                  </a:lnTo>
                  <a:lnTo>
                    <a:pt x="118" y="614"/>
                  </a:lnTo>
                  <a:lnTo>
                    <a:pt x="132" y="626"/>
                  </a:lnTo>
                  <a:lnTo>
                    <a:pt x="145" y="636"/>
                  </a:lnTo>
                  <a:lnTo>
                    <a:pt x="161" y="646"/>
                  </a:lnTo>
                  <a:lnTo>
                    <a:pt x="176" y="656"/>
                  </a:lnTo>
                  <a:lnTo>
                    <a:pt x="176" y="656"/>
                  </a:lnTo>
                  <a:lnTo>
                    <a:pt x="192" y="665"/>
                  </a:lnTo>
                  <a:lnTo>
                    <a:pt x="208" y="673"/>
                  </a:lnTo>
                  <a:lnTo>
                    <a:pt x="224" y="679"/>
                  </a:lnTo>
                  <a:lnTo>
                    <a:pt x="240" y="684"/>
                  </a:lnTo>
                  <a:lnTo>
                    <a:pt x="257" y="689"/>
                  </a:lnTo>
                  <a:lnTo>
                    <a:pt x="274" y="695"/>
                  </a:lnTo>
                  <a:lnTo>
                    <a:pt x="291" y="697"/>
                  </a:lnTo>
                  <a:lnTo>
                    <a:pt x="308" y="700"/>
                  </a:lnTo>
                  <a:lnTo>
                    <a:pt x="325" y="701"/>
                  </a:lnTo>
                  <a:lnTo>
                    <a:pt x="342" y="703"/>
                  </a:lnTo>
                  <a:lnTo>
                    <a:pt x="359" y="703"/>
                  </a:lnTo>
                  <a:lnTo>
                    <a:pt x="376" y="703"/>
                  </a:lnTo>
                  <a:lnTo>
                    <a:pt x="393" y="700"/>
                  </a:lnTo>
                  <a:lnTo>
                    <a:pt x="409" y="697"/>
                  </a:lnTo>
                  <a:lnTo>
                    <a:pt x="425" y="695"/>
                  </a:lnTo>
                  <a:lnTo>
                    <a:pt x="442" y="691"/>
                  </a:lnTo>
                  <a:lnTo>
                    <a:pt x="458" y="686"/>
                  </a:lnTo>
                  <a:lnTo>
                    <a:pt x="475" y="680"/>
                  </a:lnTo>
                  <a:lnTo>
                    <a:pt x="490" y="674"/>
                  </a:lnTo>
                  <a:lnTo>
                    <a:pt x="505" y="667"/>
                  </a:lnTo>
                  <a:lnTo>
                    <a:pt x="520" y="660"/>
                  </a:lnTo>
                  <a:lnTo>
                    <a:pt x="535" y="650"/>
                  </a:lnTo>
                  <a:lnTo>
                    <a:pt x="549" y="641"/>
                  </a:lnTo>
                  <a:lnTo>
                    <a:pt x="563" y="632"/>
                  </a:lnTo>
                  <a:lnTo>
                    <a:pt x="576" y="620"/>
                  </a:lnTo>
                  <a:lnTo>
                    <a:pt x="589" y="610"/>
                  </a:lnTo>
                  <a:lnTo>
                    <a:pt x="602" y="598"/>
                  </a:lnTo>
                  <a:lnTo>
                    <a:pt x="614" y="585"/>
                  </a:lnTo>
                  <a:lnTo>
                    <a:pt x="624" y="571"/>
                  </a:lnTo>
                  <a:lnTo>
                    <a:pt x="636" y="558"/>
                  </a:lnTo>
                  <a:lnTo>
                    <a:pt x="645" y="542"/>
                  </a:lnTo>
                  <a:lnTo>
                    <a:pt x="656" y="527"/>
                  </a:lnTo>
                  <a:lnTo>
                    <a:pt x="656" y="527"/>
                  </a:lnTo>
                  <a:lnTo>
                    <a:pt x="664" y="511"/>
                  </a:lnTo>
                  <a:lnTo>
                    <a:pt x="671" y="495"/>
                  </a:lnTo>
                  <a:lnTo>
                    <a:pt x="678" y="478"/>
                  </a:lnTo>
                  <a:lnTo>
                    <a:pt x="684" y="463"/>
                  </a:lnTo>
                  <a:lnTo>
                    <a:pt x="690" y="446"/>
                  </a:lnTo>
                  <a:lnTo>
                    <a:pt x="694" y="429"/>
                  </a:lnTo>
                  <a:lnTo>
                    <a:pt x="697" y="412"/>
                  </a:lnTo>
                  <a:lnTo>
                    <a:pt x="700" y="395"/>
                  </a:lnTo>
                  <a:lnTo>
                    <a:pt x="701" y="378"/>
                  </a:lnTo>
                  <a:lnTo>
                    <a:pt x="703" y="361"/>
                  </a:lnTo>
                  <a:lnTo>
                    <a:pt x="703" y="344"/>
                  </a:lnTo>
                  <a:lnTo>
                    <a:pt x="701" y="327"/>
                  </a:lnTo>
                  <a:lnTo>
                    <a:pt x="700" y="310"/>
                  </a:lnTo>
                  <a:lnTo>
                    <a:pt x="697" y="293"/>
                  </a:lnTo>
                  <a:lnTo>
                    <a:pt x="695" y="278"/>
                  </a:lnTo>
                  <a:lnTo>
                    <a:pt x="690" y="261"/>
                  </a:lnTo>
                  <a:lnTo>
                    <a:pt x="686" y="245"/>
                  </a:lnTo>
                  <a:lnTo>
                    <a:pt x="681" y="228"/>
                  </a:lnTo>
                  <a:lnTo>
                    <a:pt x="674" y="213"/>
                  </a:lnTo>
                  <a:lnTo>
                    <a:pt x="666" y="198"/>
                  </a:lnTo>
                  <a:lnTo>
                    <a:pt x="658" y="183"/>
                  </a:lnTo>
                  <a:lnTo>
                    <a:pt x="651" y="168"/>
                  </a:lnTo>
                  <a:lnTo>
                    <a:pt x="641" y="154"/>
                  </a:lnTo>
                  <a:lnTo>
                    <a:pt x="631" y="140"/>
                  </a:lnTo>
                  <a:lnTo>
                    <a:pt x="621" y="127"/>
                  </a:lnTo>
                  <a:lnTo>
                    <a:pt x="609" y="114"/>
                  </a:lnTo>
                  <a:lnTo>
                    <a:pt x="597" y="101"/>
                  </a:lnTo>
                  <a:lnTo>
                    <a:pt x="584" y="89"/>
                  </a:lnTo>
                  <a:lnTo>
                    <a:pt x="571" y="78"/>
                  </a:lnTo>
                  <a:lnTo>
                    <a:pt x="557" y="67"/>
                  </a:lnTo>
                  <a:lnTo>
                    <a:pt x="542" y="58"/>
                  </a:lnTo>
                  <a:lnTo>
                    <a:pt x="527" y="47"/>
                  </a:lnTo>
                  <a:lnTo>
                    <a:pt x="527" y="47"/>
                  </a:lnTo>
                  <a:lnTo>
                    <a:pt x="511" y="39"/>
                  </a:lnTo>
                  <a:lnTo>
                    <a:pt x="494" y="32"/>
                  </a:lnTo>
                  <a:lnTo>
                    <a:pt x="479" y="25"/>
                  </a:lnTo>
                  <a:lnTo>
                    <a:pt x="462" y="19"/>
                  </a:lnTo>
                  <a:lnTo>
                    <a:pt x="445" y="13"/>
                  </a:lnTo>
                  <a:lnTo>
                    <a:pt x="429" y="9"/>
                  </a:lnTo>
                  <a:lnTo>
                    <a:pt x="412" y="5"/>
                  </a:lnTo>
                  <a:lnTo>
                    <a:pt x="395" y="3"/>
                  </a:lnTo>
                  <a:lnTo>
                    <a:pt x="378" y="2"/>
                  </a:lnTo>
                  <a:lnTo>
                    <a:pt x="360" y="0"/>
                  </a:lnTo>
                  <a:lnTo>
                    <a:pt x="343" y="0"/>
                  </a:lnTo>
                  <a:lnTo>
                    <a:pt x="327" y="2"/>
                  </a:lnTo>
                  <a:lnTo>
                    <a:pt x="310" y="3"/>
                  </a:lnTo>
                  <a:lnTo>
                    <a:pt x="294" y="5"/>
                  </a:lnTo>
                  <a:lnTo>
                    <a:pt x="277" y="8"/>
                  </a:lnTo>
                  <a:lnTo>
                    <a:pt x="261" y="13"/>
                  </a:lnTo>
                  <a:lnTo>
                    <a:pt x="244" y="17"/>
                  </a:lnTo>
                  <a:lnTo>
                    <a:pt x="228" y="22"/>
                  </a:lnTo>
                  <a:lnTo>
                    <a:pt x="213" y="29"/>
                  </a:lnTo>
                  <a:lnTo>
                    <a:pt x="197" y="37"/>
                  </a:lnTo>
                  <a:lnTo>
                    <a:pt x="183" y="45"/>
                  </a:lnTo>
                  <a:lnTo>
                    <a:pt x="167" y="52"/>
                  </a:lnTo>
                  <a:lnTo>
                    <a:pt x="153" y="61"/>
                  </a:lnTo>
                  <a:lnTo>
                    <a:pt x="140" y="72"/>
                  </a:lnTo>
                  <a:lnTo>
                    <a:pt x="125" y="82"/>
                  </a:lnTo>
                  <a:lnTo>
                    <a:pt x="114" y="94"/>
                  </a:lnTo>
                  <a:lnTo>
                    <a:pt x="101" y="106"/>
                  </a:lnTo>
                  <a:lnTo>
                    <a:pt x="89" y="119"/>
                  </a:lnTo>
                  <a:lnTo>
                    <a:pt x="77" y="132"/>
                  </a:lnTo>
                  <a:lnTo>
                    <a:pt x="67" y="146"/>
                  </a:lnTo>
                  <a:lnTo>
                    <a:pt x="56" y="161"/>
                  </a:lnTo>
                  <a:lnTo>
                    <a:pt x="47" y="176"/>
                  </a:lnTo>
                  <a:lnTo>
                    <a:pt x="47"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3" name="Freeform 86"/>
            <p:cNvSpPr>
              <a:spLocks/>
            </p:cNvSpPr>
            <p:nvPr userDrawn="1"/>
          </p:nvSpPr>
          <p:spPr bwMode="auto">
            <a:xfrm>
              <a:off x="4474" y="819"/>
              <a:ext cx="156" cy="155"/>
            </a:xfrm>
            <a:custGeom>
              <a:avLst/>
              <a:gdLst>
                <a:gd name="T0" fmla="*/ 580 w 621"/>
                <a:gd name="T1" fmla="*/ 466 h 622"/>
                <a:gd name="T2" fmla="*/ 594 w 621"/>
                <a:gd name="T3" fmla="*/ 438 h 622"/>
                <a:gd name="T4" fmla="*/ 604 w 621"/>
                <a:gd name="T5" fmla="*/ 408 h 622"/>
                <a:gd name="T6" fmla="*/ 619 w 621"/>
                <a:gd name="T7" fmla="*/ 350 h 622"/>
                <a:gd name="T8" fmla="*/ 620 w 621"/>
                <a:gd name="T9" fmla="*/ 290 h 622"/>
                <a:gd name="T10" fmla="*/ 610 w 621"/>
                <a:gd name="T11" fmla="*/ 231 h 622"/>
                <a:gd name="T12" fmla="*/ 589 w 621"/>
                <a:gd name="T13" fmla="*/ 175 h 622"/>
                <a:gd name="T14" fmla="*/ 557 w 621"/>
                <a:gd name="T15" fmla="*/ 123 h 622"/>
                <a:gd name="T16" fmla="*/ 517 w 621"/>
                <a:gd name="T17" fmla="*/ 79 h 622"/>
                <a:gd name="T18" fmla="*/ 492 w 621"/>
                <a:gd name="T19" fmla="*/ 59 h 622"/>
                <a:gd name="T20" fmla="*/ 465 w 621"/>
                <a:gd name="T21" fmla="*/ 42 h 622"/>
                <a:gd name="T22" fmla="*/ 452 w 621"/>
                <a:gd name="T23" fmla="*/ 34 h 622"/>
                <a:gd name="T24" fmla="*/ 423 w 621"/>
                <a:gd name="T25" fmla="*/ 21 h 622"/>
                <a:gd name="T26" fmla="*/ 379 w 621"/>
                <a:gd name="T27" fmla="*/ 8 h 622"/>
                <a:gd name="T28" fmla="*/ 319 w 621"/>
                <a:gd name="T29" fmla="*/ 0 h 622"/>
                <a:gd name="T30" fmla="*/ 259 w 621"/>
                <a:gd name="T31" fmla="*/ 4 h 622"/>
                <a:gd name="T32" fmla="*/ 202 w 621"/>
                <a:gd name="T33" fmla="*/ 20 h 622"/>
                <a:gd name="T34" fmla="*/ 148 w 621"/>
                <a:gd name="T35" fmla="*/ 46 h 622"/>
                <a:gd name="T36" fmla="*/ 100 w 621"/>
                <a:gd name="T37" fmla="*/ 83 h 622"/>
                <a:gd name="T38" fmla="*/ 67 w 621"/>
                <a:gd name="T39" fmla="*/ 116 h 622"/>
                <a:gd name="T40" fmla="*/ 49 w 621"/>
                <a:gd name="T41" fmla="*/ 142 h 622"/>
                <a:gd name="T42" fmla="*/ 41 w 621"/>
                <a:gd name="T43" fmla="*/ 156 h 622"/>
                <a:gd name="T44" fmla="*/ 27 w 621"/>
                <a:gd name="T45" fmla="*/ 184 h 622"/>
                <a:gd name="T46" fmla="*/ 15 w 621"/>
                <a:gd name="T47" fmla="*/ 213 h 622"/>
                <a:gd name="T48" fmla="*/ 2 w 621"/>
                <a:gd name="T49" fmla="*/ 273 h 622"/>
                <a:gd name="T50" fmla="*/ 1 w 621"/>
                <a:gd name="T51" fmla="*/ 333 h 622"/>
                <a:gd name="T52" fmla="*/ 10 w 621"/>
                <a:gd name="T53" fmla="*/ 391 h 622"/>
                <a:gd name="T54" fmla="*/ 31 w 621"/>
                <a:gd name="T55" fmla="*/ 447 h 622"/>
                <a:gd name="T56" fmla="*/ 62 w 621"/>
                <a:gd name="T57" fmla="*/ 498 h 622"/>
                <a:gd name="T58" fmla="*/ 104 w 621"/>
                <a:gd name="T59" fmla="*/ 542 h 622"/>
                <a:gd name="T60" fmla="*/ 129 w 621"/>
                <a:gd name="T61" fmla="*/ 562 h 622"/>
                <a:gd name="T62" fmla="*/ 155 w 621"/>
                <a:gd name="T63" fmla="*/ 580 h 622"/>
                <a:gd name="T64" fmla="*/ 169 w 621"/>
                <a:gd name="T65" fmla="*/ 588 h 622"/>
                <a:gd name="T66" fmla="*/ 198 w 621"/>
                <a:gd name="T67" fmla="*/ 600 h 622"/>
                <a:gd name="T68" fmla="*/ 242 w 621"/>
                <a:gd name="T69" fmla="*/ 614 h 622"/>
                <a:gd name="T70" fmla="*/ 302 w 621"/>
                <a:gd name="T71" fmla="*/ 622 h 622"/>
                <a:gd name="T72" fmla="*/ 362 w 621"/>
                <a:gd name="T73" fmla="*/ 617 h 622"/>
                <a:gd name="T74" fmla="*/ 419 w 621"/>
                <a:gd name="T75" fmla="*/ 602 h 622"/>
                <a:gd name="T76" fmla="*/ 473 w 621"/>
                <a:gd name="T77" fmla="*/ 575 h 622"/>
                <a:gd name="T78" fmla="*/ 521 w 621"/>
                <a:gd name="T79" fmla="*/ 539 h 622"/>
                <a:gd name="T80" fmla="*/ 552 w 621"/>
                <a:gd name="T81" fmla="*/ 505 h 622"/>
                <a:gd name="T82" fmla="*/ 570 w 621"/>
                <a:gd name="T83" fmla="*/ 480 h 622"/>
                <a:gd name="T84" fmla="*/ 580 w 621"/>
                <a:gd name="T85" fmla="*/ 46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466"/>
                  </a:moveTo>
                  <a:lnTo>
                    <a:pt x="580" y="466"/>
                  </a:lnTo>
                  <a:lnTo>
                    <a:pt x="587" y="453"/>
                  </a:lnTo>
                  <a:lnTo>
                    <a:pt x="594" y="438"/>
                  </a:lnTo>
                  <a:lnTo>
                    <a:pt x="599" y="424"/>
                  </a:lnTo>
                  <a:lnTo>
                    <a:pt x="604" y="408"/>
                  </a:lnTo>
                  <a:lnTo>
                    <a:pt x="613" y="380"/>
                  </a:lnTo>
                  <a:lnTo>
                    <a:pt x="619" y="350"/>
                  </a:lnTo>
                  <a:lnTo>
                    <a:pt x="621" y="320"/>
                  </a:lnTo>
                  <a:lnTo>
                    <a:pt x="620" y="290"/>
                  </a:lnTo>
                  <a:lnTo>
                    <a:pt x="616" y="260"/>
                  </a:lnTo>
                  <a:lnTo>
                    <a:pt x="610" y="231"/>
                  </a:lnTo>
                  <a:lnTo>
                    <a:pt x="602" y="202"/>
                  </a:lnTo>
                  <a:lnTo>
                    <a:pt x="589" y="175"/>
                  </a:lnTo>
                  <a:lnTo>
                    <a:pt x="574" y="149"/>
                  </a:lnTo>
                  <a:lnTo>
                    <a:pt x="557" y="123"/>
                  </a:lnTo>
                  <a:lnTo>
                    <a:pt x="538" y="101"/>
                  </a:lnTo>
                  <a:lnTo>
                    <a:pt x="517" y="79"/>
                  </a:lnTo>
                  <a:lnTo>
                    <a:pt x="505" y="68"/>
                  </a:lnTo>
                  <a:lnTo>
                    <a:pt x="492" y="59"/>
                  </a:lnTo>
                  <a:lnTo>
                    <a:pt x="479" y="50"/>
                  </a:lnTo>
                  <a:lnTo>
                    <a:pt x="465" y="42"/>
                  </a:lnTo>
                  <a:lnTo>
                    <a:pt x="465" y="42"/>
                  </a:lnTo>
                  <a:lnTo>
                    <a:pt x="452" y="34"/>
                  </a:lnTo>
                  <a:lnTo>
                    <a:pt x="438" y="28"/>
                  </a:lnTo>
                  <a:lnTo>
                    <a:pt x="423" y="21"/>
                  </a:lnTo>
                  <a:lnTo>
                    <a:pt x="408" y="16"/>
                  </a:lnTo>
                  <a:lnTo>
                    <a:pt x="379" y="8"/>
                  </a:lnTo>
                  <a:lnTo>
                    <a:pt x="349" y="3"/>
                  </a:lnTo>
                  <a:lnTo>
                    <a:pt x="319" y="0"/>
                  </a:lnTo>
                  <a:lnTo>
                    <a:pt x="289" y="2"/>
                  </a:lnTo>
                  <a:lnTo>
                    <a:pt x="259" y="4"/>
                  </a:lnTo>
                  <a:lnTo>
                    <a:pt x="230" y="11"/>
                  </a:lnTo>
                  <a:lnTo>
                    <a:pt x="202" y="20"/>
                  </a:lnTo>
                  <a:lnTo>
                    <a:pt x="174" y="32"/>
                  </a:lnTo>
                  <a:lnTo>
                    <a:pt x="148" y="46"/>
                  </a:lnTo>
                  <a:lnTo>
                    <a:pt x="122" y="63"/>
                  </a:lnTo>
                  <a:lnTo>
                    <a:pt x="100" y="83"/>
                  </a:lnTo>
                  <a:lnTo>
                    <a:pt x="78" y="105"/>
                  </a:lnTo>
                  <a:lnTo>
                    <a:pt x="67" y="116"/>
                  </a:lnTo>
                  <a:lnTo>
                    <a:pt x="58" y="129"/>
                  </a:lnTo>
                  <a:lnTo>
                    <a:pt x="49" y="142"/>
                  </a:lnTo>
                  <a:lnTo>
                    <a:pt x="41" y="156"/>
                  </a:lnTo>
                  <a:lnTo>
                    <a:pt x="41" y="156"/>
                  </a:lnTo>
                  <a:lnTo>
                    <a:pt x="34" y="170"/>
                  </a:lnTo>
                  <a:lnTo>
                    <a:pt x="27" y="184"/>
                  </a:lnTo>
                  <a:lnTo>
                    <a:pt x="21" y="198"/>
                  </a:lnTo>
                  <a:lnTo>
                    <a:pt x="15" y="213"/>
                  </a:lnTo>
                  <a:lnTo>
                    <a:pt x="8" y="243"/>
                  </a:lnTo>
                  <a:lnTo>
                    <a:pt x="2" y="273"/>
                  </a:lnTo>
                  <a:lnTo>
                    <a:pt x="0" y="303"/>
                  </a:lnTo>
                  <a:lnTo>
                    <a:pt x="1" y="333"/>
                  </a:lnTo>
                  <a:lnTo>
                    <a:pt x="4" y="363"/>
                  </a:lnTo>
                  <a:lnTo>
                    <a:pt x="10" y="391"/>
                  </a:lnTo>
                  <a:lnTo>
                    <a:pt x="19" y="420"/>
                  </a:lnTo>
                  <a:lnTo>
                    <a:pt x="31" y="447"/>
                  </a:lnTo>
                  <a:lnTo>
                    <a:pt x="45" y="473"/>
                  </a:lnTo>
                  <a:lnTo>
                    <a:pt x="62" y="498"/>
                  </a:lnTo>
                  <a:lnTo>
                    <a:pt x="82" y="522"/>
                  </a:lnTo>
                  <a:lnTo>
                    <a:pt x="104" y="542"/>
                  </a:lnTo>
                  <a:lnTo>
                    <a:pt x="116" y="553"/>
                  </a:lnTo>
                  <a:lnTo>
                    <a:pt x="129" y="562"/>
                  </a:lnTo>
                  <a:lnTo>
                    <a:pt x="142" y="571"/>
                  </a:lnTo>
                  <a:lnTo>
                    <a:pt x="155" y="580"/>
                  </a:lnTo>
                  <a:lnTo>
                    <a:pt x="155" y="580"/>
                  </a:lnTo>
                  <a:lnTo>
                    <a:pt x="169" y="588"/>
                  </a:lnTo>
                  <a:lnTo>
                    <a:pt x="183" y="595"/>
                  </a:lnTo>
                  <a:lnTo>
                    <a:pt x="198" y="600"/>
                  </a:lnTo>
                  <a:lnTo>
                    <a:pt x="212" y="606"/>
                  </a:lnTo>
                  <a:lnTo>
                    <a:pt x="242" y="614"/>
                  </a:lnTo>
                  <a:lnTo>
                    <a:pt x="272" y="619"/>
                  </a:lnTo>
                  <a:lnTo>
                    <a:pt x="302" y="622"/>
                  </a:lnTo>
                  <a:lnTo>
                    <a:pt x="332" y="621"/>
                  </a:lnTo>
                  <a:lnTo>
                    <a:pt x="362" y="617"/>
                  </a:lnTo>
                  <a:lnTo>
                    <a:pt x="391" y="610"/>
                  </a:lnTo>
                  <a:lnTo>
                    <a:pt x="419" y="602"/>
                  </a:lnTo>
                  <a:lnTo>
                    <a:pt x="447" y="589"/>
                  </a:lnTo>
                  <a:lnTo>
                    <a:pt x="473" y="575"/>
                  </a:lnTo>
                  <a:lnTo>
                    <a:pt x="497" y="558"/>
                  </a:lnTo>
                  <a:lnTo>
                    <a:pt x="521" y="539"/>
                  </a:lnTo>
                  <a:lnTo>
                    <a:pt x="542" y="518"/>
                  </a:lnTo>
                  <a:lnTo>
                    <a:pt x="552" y="505"/>
                  </a:lnTo>
                  <a:lnTo>
                    <a:pt x="561" y="493"/>
                  </a:lnTo>
                  <a:lnTo>
                    <a:pt x="570" y="480"/>
                  </a:lnTo>
                  <a:lnTo>
                    <a:pt x="580" y="466"/>
                  </a:lnTo>
                  <a:lnTo>
                    <a:pt x="58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4" name="Freeform 87"/>
            <p:cNvSpPr>
              <a:spLocks/>
            </p:cNvSpPr>
            <p:nvPr userDrawn="1"/>
          </p:nvSpPr>
          <p:spPr bwMode="auto">
            <a:xfrm>
              <a:off x="4704" y="955"/>
              <a:ext cx="135" cy="135"/>
            </a:xfrm>
            <a:custGeom>
              <a:avLst/>
              <a:gdLst>
                <a:gd name="T0" fmla="*/ 405 w 541"/>
                <a:gd name="T1" fmla="*/ 35 h 539"/>
                <a:gd name="T2" fmla="*/ 356 w 541"/>
                <a:gd name="T3" fmla="*/ 13 h 539"/>
                <a:gd name="T4" fmla="*/ 304 w 541"/>
                <a:gd name="T5" fmla="*/ 1 h 539"/>
                <a:gd name="T6" fmla="*/ 252 w 541"/>
                <a:gd name="T7" fmla="*/ 0 h 539"/>
                <a:gd name="T8" fmla="*/ 201 w 541"/>
                <a:gd name="T9" fmla="*/ 9 h 539"/>
                <a:gd name="T10" fmla="*/ 151 w 541"/>
                <a:gd name="T11" fmla="*/ 27 h 539"/>
                <a:gd name="T12" fmla="*/ 107 w 541"/>
                <a:gd name="T13" fmla="*/ 54 h 539"/>
                <a:gd name="T14" fmla="*/ 68 w 541"/>
                <a:gd name="T15" fmla="*/ 90 h 539"/>
                <a:gd name="T16" fmla="*/ 37 w 541"/>
                <a:gd name="T17" fmla="*/ 134 h 539"/>
                <a:gd name="T18" fmla="*/ 24 w 541"/>
                <a:gd name="T19" fmla="*/ 159 h 539"/>
                <a:gd name="T20" fmla="*/ 7 w 541"/>
                <a:gd name="T21" fmla="*/ 209 h 539"/>
                <a:gd name="T22" fmla="*/ 0 w 541"/>
                <a:gd name="T23" fmla="*/ 262 h 539"/>
                <a:gd name="T24" fmla="*/ 4 w 541"/>
                <a:gd name="T25" fmla="*/ 314 h 539"/>
                <a:gd name="T26" fmla="*/ 17 w 541"/>
                <a:gd name="T27" fmla="*/ 363 h 539"/>
                <a:gd name="T28" fmla="*/ 40 w 541"/>
                <a:gd name="T29" fmla="*/ 410 h 539"/>
                <a:gd name="T30" fmla="*/ 72 w 541"/>
                <a:gd name="T31" fmla="*/ 452 h 539"/>
                <a:gd name="T32" fmla="*/ 112 w 541"/>
                <a:gd name="T33" fmla="*/ 488 h 539"/>
                <a:gd name="T34" fmla="*/ 136 w 541"/>
                <a:gd name="T35" fmla="*/ 503 h 539"/>
                <a:gd name="T36" fmla="*/ 185 w 541"/>
                <a:gd name="T37" fmla="*/ 526 h 539"/>
                <a:gd name="T38" fmla="*/ 237 w 541"/>
                <a:gd name="T39" fmla="*/ 538 h 539"/>
                <a:gd name="T40" fmla="*/ 289 w 541"/>
                <a:gd name="T41" fmla="*/ 539 h 539"/>
                <a:gd name="T42" fmla="*/ 340 w 541"/>
                <a:gd name="T43" fmla="*/ 530 h 539"/>
                <a:gd name="T44" fmla="*/ 388 w 541"/>
                <a:gd name="T45" fmla="*/ 512 h 539"/>
                <a:gd name="T46" fmla="*/ 433 w 541"/>
                <a:gd name="T47" fmla="*/ 484 h 539"/>
                <a:gd name="T48" fmla="*/ 472 w 541"/>
                <a:gd name="T49" fmla="*/ 449 h 539"/>
                <a:gd name="T50" fmla="*/ 504 w 541"/>
                <a:gd name="T51" fmla="*/ 404 h 539"/>
                <a:gd name="T52" fmla="*/ 516 w 541"/>
                <a:gd name="T53" fmla="*/ 380 h 539"/>
                <a:gd name="T54" fmla="*/ 534 w 541"/>
                <a:gd name="T55" fmla="*/ 328 h 539"/>
                <a:gd name="T56" fmla="*/ 541 w 541"/>
                <a:gd name="T57" fmla="*/ 276 h 539"/>
                <a:gd name="T58" fmla="*/ 537 w 541"/>
                <a:gd name="T59" fmla="*/ 225 h 539"/>
                <a:gd name="T60" fmla="*/ 523 w 541"/>
                <a:gd name="T61" fmla="*/ 174 h 539"/>
                <a:gd name="T62" fmla="*/ 500 w 541"/>
                <a:gd name="T63" fmla="*/ 127 h 539"/>
                <a:gd name="T64" fmla="*/ 469 w 541"/>
                <a:gd name="T65" fmla="*/ 86 h 539"/>
                <a:gd name="T66" fmla="*/ 429 w 541"/>
                <a:gd name="T67" fmla="*/ 50 h 539"/>
                <a:gd name="T68" fmla="*/ 405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405" y="35"/>
                  </a:moveTo>
                  <a:lnTo>
                    <a:pt x="405" y="35"/>
                  </a:lnTo>
                  <a:lnTo>
                    <a:pt x="381" y="23"/>
                  </a:lnTo>
                  <a:lnTo>
                    <a:pt x="356" y="13"/>
                  </a:lnTo>
                  <a:lnTo>
                    <a:pt x="330" y="6"/>
                  </a:lnTo>
                  <a:lnTo>
                    <a:pt x="304" y="1"/>
                  </a:lnTo>
                  <a:lnTo>
                    <a:pt x="278" y="0"/>
                  </a:lnTo>
                  <a:lnTo>
                    <a:pt x="252" y="0"/>
                  </a:lnTo>
                  <a:lnTo>
                    <a:pt x="226" y="2"/>
                  </a:lnTo>
                  <a:lnTo>
                    <a:pt x="201" y="9"/>
                  </a:lnTo>
                  <a:lnTo>
                    <a:pt x="176" y="17"/>
                  </a:lnTo>
                  <a:lnTo>
                    <a:pt x="151" y="27"/>
                  </a:lnTo>
                  <a:lnTo>
                    <a:pt x="129" y="39"/>
                  </a:lnTo>
                  <a:lnTo>
                    <a:pt x="107" y="54"/>
                  </a:lnTo>
                  <a:lnTo>
                    <a:pt x="87" y="71"/>
                  </a:lnTo>
                  <a:lnTo>
                    <a:pt x="68" y="90"/>
                  </a:lnTo>
                  <a:lnTo>
                    <a:pt x="51" y="110"/>
                  </a:lnTo>
                  <a:lnTo>
                    <a:pt x="37" y="134"/>
                  </a:lnTo>
                  <a:lnTo>
                    <a:pt x="37" y="134"/>
                  </a:lnTo>
                  <a:lnTo>
                    <a:pt x="24" y="159"/>
                  </a:lnTo>
                  <a:lnTo>
                    <a:pt x="14" y="185"/>
                  </a:lnTo>
                  <a:lnTo>
                    <a:pt x="7" y="209"/>
                  </a:lnTo>
                  <a:lnTo>
                    <a:pt x="3" y="235"/>
                  </a:lnTo>
                  <a:lnTo>
                    <a:pt x="0" y="262"/>
                  </a:lnTo>
                  <a:lnTo>
                    <a:pt x="1" y="288"/>
                  </a:lnTo>
                  <a:lnTo>
                    <a:pt x="4" y="314"/>
                  </a:lnTo>
                  <a:lnTo>
                    <a:pt x="9" y="338"/>
                  </a:lnTo>
                  <a:lnTo>
                    <a:pt x="17" y="363"/>
                  </a:lnTo>
                  <a:lnTo>
                    <a:pt x="27" y="388"/>
                  </a:lnTo>
                  <a:lnTo>
                    <a:pt x="40" y="410"/>
                  </a:lnTo>
                  <a:lnTo>
                    <a:pt x="55" y="432"/>
                  </a:lnTo>
                  <a:lnTo>
                    <a:pt x="72" y="452"/>
                  </a:lnTo>
                  <a:lnTo>
                    <a:pt x="91" y="471"/>
                  </a:lnTo>
                  <a:lnTo>
                    <a:pt x="112" y="488"/>
                  </a:lnTo>
                  <a:lnTo>
                    <a:pt x="136" y="503"/>
                  </a:lnTo>
                  <a:lnTo>
                    <a:pt x="136" y="503"/>
                  </a:lnTo>
                  <a:lnTo>
                    <a:pt x="160" y="516"/>
                  </a:lnTo>
                  <a:lnTo>
                    <a:pt x="185" y="526"/>
                  </a:lnTo>
                  <a:lnTo>
                    <a:pt x="211" y="533"/>
                  </a:lnTo>
                  <a:lnTo>
                    <a:pt x="237" y="538"/>
                  </a:lnTo>
                  <a:lnTo>
                    <a:pt x="263" y="539"/>
                  </a:lnTo>
                  <a:lnTo>
                    <a:pt x="289" y="539"/>
                  </a:lnTo>
                  <a:lnTo>
                    <a:pt x="315" y="535"/>
                  </a:lnTo>
                  <a:lnTo>
                    <a:pt x="340" y="530"/>
                  </a:lnTo>
                  <a:lnTo>
                    <a:pt x="365" y="522"/>
                  </a:lnTo>
                  <a:lnTo>
                    <a:pt x="388" y="512"/>
                  </a:lnTo>
                  <a:lnTo>
                    <a:pt x="412" y="500"/>
                  </a:lnTo>
                  <a:lnTo>
                    <a:pt x="433" y="484"/>
                  </a:lnTo>
                  <a:lnTo>
                    <a:pt x="454" y="467"/>
                  </a:lnTo>
                  <a:lnTo>
                    <a:pt x="472" y="449"/>
                  </a:lnTo>
                  <a:lnTo>
                    <a:pt x="489" y="427"/>
                  </a:lnTo>
                  <a:lnTo>
                    <a:pt x="504" y="404"/>
                  </a:lnTo>
                  <a:lnTo>
                    <a:pt x="504" y="404"/>
                  </a:lnTo>
                  <a:lnTo>
                    <a:pt x="516" y="380"/>
                  </a:lnTo>
                  <a:lnTo>
                    <a:pt x="527" y="354"/>
                  </a:lnTo>
                  <a:lnTo>
                    <a:pt x="534" y="328"/>
                  </a:lnTo>
                  <a:lnTo>
                    <a:pt x="538" y="302"/>
                  </a:lnTo>
                  <a:lnTo>
                    <a:pt x="541" y="276"/>
                  </a:lnTo>
                  <a:lnTo>
                    <a:pt x="540" y="250"/>
                  </a:lnTo>
                  <a:lnTo>
                    <a:pt x="537" y="225"/>
                  </a:lnTo>
                  <a:lnTo>
                    <a:pt x="530" y="199"/>
                  </a:lnTo>
                  <a:lnTo>
                    <a:pt x="523" y="174"/>
                  </a:lnTo>
                  <a:lnTo>
                    <a:pt x="513" y="151"/>
                  </a:lnTo>
                  <a:lnTo>
                    <a:pt x="500" y="127"/>
                  </a:lnTo>
                  <a:lnTo>
                    <a:pt x="486" y="106"/>
                  </a:lnTo>
                  <a:lnTo>
                    <a:pt x="469" y="86"/>
                  </a:lnTo>
                  <a:lnTo>
                    <a:pt x="450" y="67"/>
                  </a:lnTo>
                  <a:lnTo>
                    <a:pt x="429" y="50"/>
                  </a:lnTo>
                  <a:lnTo>
                    <a:pt x="405" y="35"/>
                  </a:lnTo>
                  <a:lnTo>
                    <a:pt x="40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5" name="Freeform 88"/>
            <p:cNvSpPr>
              <a:spLocks/>
            </p:cNvSpPr>
            <p:nvPr userDrawn="1"/>
          </p:nvSpPr>
          <p:spPr bwMode="auto">
            <a:xfrm>
              <a:off x="4933" y="1092"/>
              <a:ext cx="115" cy="115"/>
            </a:xfrm>
            <a:custGeom>
              <a:avLst/>
              <a:gdLst>
                <a:gd name="T0" fmla="*/ 344 w 459"/>
                <a:gd name="T1" fmla="*/ 31 h 459"/>
                <a:gd name="T2" fmla="*/ 303 w 459"/>
                <a:gd name="T3" fmla="*/ 11 h 459"/>
                <a:gd name="T4" fmla="*/ 258 w 459"/>
                <a:gd name="T5" fmla="*/ 2 h 459"/>
                <a:gd name="T6" fmla="*/ 214 w 459"/>
                <a:gd name="T7" fmla="*/ 1 h 459"/>
                <a:gd name="T8" fmla="*/ 171 w 459"/>
                <a:gd name="T9" fmla="*/ 7 h 459"/>
                <a:gd name="T10" fmla="*/ 129 w 459"/>
                <a:gd name="T11" fmla="*/ 23 h 459"/>
                <a:gd name="T12" fmla="*/ 92 w 459"/>
                <a:gd name="T13" fmla="*/ 46 h 459"/>
                <a:gd name="T14" fmla="*/ 59 w 459"/>
                <a:gd name="T15" fmla="*/ 76 h 459"/>
                <a:gd name="T16" fmla="*/ 32 w 459"/>
                <a:gd name="T17" fmla="*/ 114 h 459"/>
                <a:gd name="T18" fmla="*/ 21 w 459"/>
                <a:gd name="T19" fmla="*/ 135 h 459"/>
                <a:gd name="T20" fmla="*/ 6 w 459"/>
                <a:gd name="T21" fmla="*/ 179 h 459"/>
                <a:gd name="T22" fmla="*/ 0 w 459"/>
                <a:gd name="T23" fmla="*/ 224 h 459"/>
                <a:gd name="T24" fmla="*/ 4 w 459"/>
                <a:gd name="T25" fmla="*/ 267 h 459"/>
                <a:gd name="T26" fmla="*/ 15 w 459"/>
                <a:gd name="T27" fmla="*/ 310 h 459"/>
                <a:gd name="T28" fmla="*/ 34 w 459"/>
                <a:gd name="T29" fmla="*/ 350 h 459"/>
                <a:gd name="T30" fmla="*/ 62 w 459"/>
                <a:gd name="T31" fmla="*/ 385 h 459"/>
                <a:gd name="T32" fmla="*/ 96 w 459"/>
                <a:gd name="T33" fmla="*/ 415 h 459"/>
                <a:gd name="T34" fmla="*/ 115 w 459"/>
                <a:gd name="T35" fmla="*/ 428 h 459"/>
                <a:gd name="T36" fmla="*/ 158 w 459"/>
                <a:gd name="T37" fmla="*/ 448 h 459"/>
                <a:gd name="T38" fmla="*/ 202 w 459"/>
                <a:gd name="T39" fmla="*/ 457 h 459"/>
                <a:gd name="T40" fmla="*/ 247 w 459"/>
                <a:gd name="T41" fmla="*/ 458 h 459"/>
                <a:gd name="T42" fmla="*/ 290 w 459"/>
                <a:gd name="T43" fmla="*/ 452 h 459"/>
                <a:gd name="T44" fmla="*/ 331 w 459"/>
                <a:gd name="T45" fmla="*/ 436 h 459"/>
                <a:gd name="T46" fmla="*/ 369 w 459"/>
                <a:gd name="T47" fmla="*/ 413 h 459"/>
                <a:gd name="T48" fmla="*/ 402 w 459"/>
                <a:gd name="T49" fmla="*/ 381 h 459"/>
                <a:gd name="T50" fmla="*/ 429 w 459"/>
                <a:gd name="T51" fmla="*/ 345 h 459"/>
                <a:gd name="T52" fmla="*/ 440 w 459"/>
                <a:gd name="T53" fmla="*/ 323 h 459"/>
                <a:gd name="T54" fmla="*/ 454 w 459"/>
                <a:gd name="T55" fmla="*/ 280 h 459"/>
                <a:gd name="T56" fmla="*/ 459 w 459"/>
                <a:gd name="T57" fmla="*/ 235 h 459"/>
                <a:gd name="T58" fmla="*/ 457 w 459"/>
                <a:gd name="T59" fmla="*/ 191 h 459"/>
                <a:gd name="T60" fmla="*/ 445 w 459"/>
                <a:gd name="T61" fmla="*/ 149 h 459"/>
                <a:gd name="T62" fmla="*/ 425 w 459"/>
                <a:gd name="T63" fmla="*/ 109 h 459"/>
                <a:gd name="T64" fmla="*/ 399 w 459"/>
                <a:gd name="T65" fmla="*/ 74 h 459"/>
                <a:gd name="T66" fmla="*/ 365 w 459"/>
                <a:gd name="T67" fmla="*/ 44 h 459"/>
                <a:gd name="T68" fmla="*/ 344 w 459"/>
                <a:gd name="T69" fmla="*/ 31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344" y="31"/>
                  </a:moveTo>
                  <a:lnTo>
                    <a:pt x="344" y="31"/>
                  </a:lnTo>
                  <a:lnTo>
                    <a:pt x="324" y="20"/>
                  </a:lnTo>
                  <a:lnTo>
                    <a:pt x="303" y="11"/>
                  </a:lnTo>
                  <a:lnTo>
                    <a:pt x="281" y="6"/>
                  </a:lnTo>
                  <a:lnTo>
                    <a:pt x="258" y="2"/>
                  </a:lnTo>
                  <a:lnTo>
                    <a:pt x="236" y="0"/>
                  </a:lnTo>
                  <a:lnTo>
                    <a:pt x="214" y="1"/>
                  </a:lnTo>
                  <a:lnTo>
                    <a:pt x="192" y="3"/>
                  </a:lnTo>
                  <a:lnTo>
                    <a:pt x="171" y="7"/>
                  </a:lnTo>
                  <a:lnTo>
                    <a:pt x="150" y="14"/>
                  </a:lnTo>
                  <a:lnTo>
                    <a:pt x="129" y="23"/>
                  </a:lnTo>
                  <a:lnTo>
                    <a:pt x="110" y="33"/>
                  </a:lnTo>
                  <a:lnTo>
                    <a:pt x="92" y="46"/>
                  </a:lnTo>
                  <a:lnTo>
                    <a:pt x="75" y="61"/>
                  </a:lnTo>
                  <a:lnTo>
                    <a:pt x="59" y="76"/>
                  </a:lnTo>
                  <a:lnTo>
                    <a:pt x="45" y="95"/>
                  </a:lnTo>
                  <a:lnTo>
                    <a:pt x="32" y="114"/>
                  </a:lnTo>
                  <a:lnTo>
                    <a:pt x="32" y="114"/>
                  </a:lnTo>
                  <a:lnTo>
                    <a:pt x="21" y="135"/>
                  </a:lnTo>
                  <a:lnTo>
                    <a:pt x="12" y="157"/>
                  </a:lnTo>
                  <a:lnTo>
                    <a:pt x="6" y="179"/>
                  </a:lnTo>
                  <a:lnTo>
                    <a:pt x="2" y="202"/>
                  </a:lnTo>
                  <a:lnTo>
                    <a:pt x="0" y="224"/>
                  </a:lnTo>
                  <a:lnTo>
                    <a:pt x="2" y="246"/>
                  </a:lnTo>
                  <a:lnTo>
                    <a:pt x="4" y="267"/>
                  </a:lnTo>
                  <a:lnTo>
                    <a:pt x="8" y="289"/>
                  </a:lnTo>
                  <a:lnTo>
                    <a:pt x="15" y="310"/>
                  </a:lnTo>
                  <a:lnTo>
                    <a:pt x="24" y="330"/>
                  </a:lnTo>
                  <a:lnTo>
                    <a:pt x="34" y="350"/>
                  </a:lnTo>
                  <a:lnTo>
                    <a:pt x="47" y="368"/>
                  </a:lnTo>
                  <a:lnTo>
                    <a:pt x="62" y="385"/>
                  </a:lnTo>
                  <a:lnTo>
                    <a:pt x="77" y="401"/>
                  </a:lnTo>
                  <a:lnTo>
                    <a:pt x="96" y="415"/>
                  </a:lnTo>
                  <a:lnTo>
                    <a:pt x="115" y="428"/>
                  </a:lnTo>
                  <a:lnTo>
                    <a:pt x="115" y="428"/>
                  </a:lnTo>
                  <a:lnTo>
                    <a:pt x="136" y="439"/>
                  </a:lnTo>
                  <a:lnTo>
                    <a:pt x="158" y="448"/>
                  </a:lnTo>
                  <a:lnTo>
                    <a:pt x="180" y="453"/>
                  </a:lnTo>
                  <a:lnTo>
                    <a:pt x="202" y="457"/>
                  </a:lnTo>
                  <a:lnTo>
                    <a:pt x="225" y="459"/>
                  </a:lnTo>
                  <a:lnTo>
                    <a:pt x="247" y="458"/>
                  </a:lnTo>
                  <a:lnTo>
                    <a:pt x="268" y="456"/>
                  </a:lnTo>
                  <a:lnTo>
                    <a:pt x="290" y="452"/>
                  </a:lnTo>
                  <a:lnTo>
                    <a:pt x="311" y="444"/>
                  </a:lnTo>
                  <a:lnTo>
                    <a:pt x="331" y="436"/>
                  </a:lnTo>
                  <a:lnTo>
                    <a:pt x="350" y="426"/>
                  </a:lnTo>
                  <a:lnTo>
                    <a:pt x="369" y="413"/>
                  </a:lnTo>
                  <a:lnTo>
                    <a:pt x="386" y="398"/>
                  </a:lnTo>
                  <a:lnTo>
                    <a:pt x="402" y="381"/>
                  </a:lnTo>
                  <a:lnTo>
                    <a:pt x="416" y="364"/>
                  </a:lnTo>
                  <a:lnTo>
                    <a:pt x="429" y="345"/>
                  </a:lnTo>
                  <a:lnTo>
                    <a:pt x="429" y="345"/>
                  </a:lnTo>
                  <a:lnTo>
                    <a:pt x="440" y="323"/>
                  </a:lnTo>
                  <a:lnTo>
                    <a:pt x="449" y="302"/>
                  </a:lnTo>
                  <a:lnTo>
                    <a:pt x="454" y="280"/>
                  </a:lnTo>
                  <a:lnTo>
                    <a:pt x="458" y="258"/>
                  </a:lnTo>
                  <a:lnTo>
                    <a:pt x="459" y="235"/>
                  </a:lnTo>
                  <a:lnTo>
                    <a:pt x="459" y="213"/>
                  </a:lnTo>
                  <a:lnTo>
                    <a:pt x="457" y="191"/>
                  </a:lnTo>
                  <a:lnTo>
                    <a:pt x="451" y="170"/>
                  </a:lnTo>
                  <a:lnTo>
                    <a:pt x="445" y="149"/>
                  </a:lnTo>
                  <a:lnTo>
                    <a:pt x="437" y="129"/>
                  </a:lnTo>
                  <a:lnTo>
                    <a:pt x="425" y="109"/>
                  </a:lnTo>
                  <a:lnTo>
                    <a:pt x="414" y="91"/>
                  </a:lnTo>
                  <a:lnTo>
                    <a:pt x="399" y="74"/>
                  </a:lnTo>
                  <a:lnTo>
                    <a:pt x="382" y="58"/>
                  </a:lnTo>
                  <a:lnTo>
                    <a:pt x="365" y="44"/>
                  </a:lnTo>
                  <a:lnTo>
                    <a:pt x="344" y="31"/>
                  </a:lnTo>
                  <a:lnTo>
                    <a:pt x="34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6" name="Freeform 89"/>
            <p:cNvSpPr>
              <a:spLocks/>
            </p:cNvSpPr>
            <p:nvPr userDrawn="1"/>
          </p:nvSpPr>
          <p:spPr bwMode="auto">
            <a:xfrm>
              <a:off x="5162" y="1229"/>
              <a:ext cx="95" cy="94"/>
            </a:xfrm>
            <a:custGeom>
              <a:avLst/>
              <a:gdLst>
                <a:gd name="T0" fmla="*/ 284 w 378"/>
                <a:gd name="T1" fmla="*/ 25 h 378"/>
                <a:gd name="T2" fmla="*/ 249 w 378"/>
                <a:gd name="T3" fmla="*/ 9 h 378"/>
                <a:gd name="T4" fmla="*/ 212 w 378"/>
                <a:gd name="T5" fmla="*/ 1 h 378"/>
                <a:gd name="T6" fmla="*/ 176 w 378"/>
                <a:gd name="T7" fmla="*/ 0 h 378"/>
                <a:gd name="T8" fmla="*/ 141 w 378"/>
                <a:gd name="T9" fmla="*/ 6 h 378"/>
                <a:gd name="T10" fmla="*/ 107 w 378"/>
                <a:gd name="T11" fmla="*/ 19 h 378"/>
                <a:gd name="T12" fmla="*/ 75 w 378"/>
                <a:gd name="T13" fmla="*/ 38 h 378"/>
                <a:gd name="T14" fmla="*/ 48 w 378"/>
                <a:gd name="T15" fmla="*/ 64 h 378"/>
                <a:gd name="T16" fmla="*/ 26 w 378"/>
                <a:gd name="T17" fmla="*/ 94 h 378"/>
                <a:gd name="T18" fmla="*/ 17 w 378"/>
                <a:gd name="T19" fmla="*/ 112 h 378"/>
                <a:gd name="T20" fmla="*/ 5 w 378"/>
                <a:gd name="T21" fmla="*/ 147 h 378"/>
                <a:gd name="T22" fmla="*/ 0 w 378"/>
                <a:gd name="T23" fmla="*/ 183 h 378"/>
                <a:gd name="T24" fmla="*/ 2 w 378"/>
                <a:gd name="T25" fmla="*/ 220 h 378"/>
                <a:gd name="T26" fmla="*/ 12 w 378"/>
                <a:gd name="T27" fmla="*/ 255 h 378"/>
                <a:gd name="T28" fmla="*/ 28 w 378"/>
                <a:gd name="T29" fmla="*/ 288 h 378"/>
                <a:gd name="T30" fmla="*/ 51 w 378"/>
                <a:gd name="T31" fmla="*/ 316 h 378"/>
                <a:gd name="T32" fmla="*/ 78 w 378"/>
                <a:gd name="T33" fmla="*/ 342 h 378"/>
                <a:gd name="T34" fmla="*/ 95 w 378"/>
                <a:gd name="T35" fmla="*/ 353 h 378"/>
                <a:gd name="T36" fmla="*/ 130 w 378"/>
                <a:gd name="T37" fmla="*/ 368 h 378"/>
                <a:gd name="T38" fmla="*/ 165 w 378"/>
                <a:gd name="T39" fmla="*/ 376 h 378"/>
                <a:gd name="T40" fmla="*/ 202 w 378"/>
                <a:gd name="T41" fmla="*/ 378 h 378"/>
                <a:gd name="T42" fmla="*/ 238 w 378"/>
                <a:gd name="T43" fmla="*/ 371 h 378"/>
                <a:gd name="T44" fmla="*/ 272 w 378"/>
                <a:gd name="T45" fmla="*/ 358 h 378"/>
                <a:gd name="T46" fmla="*/ 303 w 378"/>
                <a:gd name="T47" fmla="*/ 340 h 378"/>
                <a:gd name="T48" fmla="*/ 331 w 378"/>
                <a:gd name="T49" fmla="*/ 314 h 378"/>
                <a:gd name="T50" fmla="*/ 353 w 378"/>
                <a:gd name="T51" fmla="*/ 284 h 378"/>
                <a:gd name="T52" fmla="*/ 362 w 378"/>
                <a:gd name="T53" fmla="*/ 266 h 378"/>
                <a:gd name="T54" fmla="*/ 374 w 378"/>
                <a:gd name="T55" fmla="*/ 230 h 378"/>
                <a:gd name="T56" fmla="*/ 378 w 378"/>
                <a:gd name="T57" fmla="*/ 194 h 378"/>
                <a:gd name="T58" fmla="*/ 375 w 378"/>
                <a:gd name="T59" fmla="*/ 157 h 378"/>
                <a:gd name="T60" fmla="*/ 366 w 378"/>
                <a:gd name="T61" fmla="*/ 122 h 378"/>
                <a:gd name="T62" fmla="*/ 350 w 378"/>
                <a:gd name="T63" fmla="*/ 90 h 378"/>
                <a:gd name="T64" fmla="*/ 328 w 378"/>
                <a:gd name="T65" fmla="*/ 61 h 378"/>
                <a:gd name="T66" fmla="*/ 300 w 378"/>
                <a:gd name="T67" fmla="*/ 35 h 378"/>
                <a:gd name="T68" fmla="*/ 28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4" y="25"/>
                  </a:moveTo>
                  <a:lnTo>
                    <a:pt x="284" y="25"/>
                  </a:lnTo>
                  <a:lnTo>
                    <a:pt x="267" y="17"/>
                  </a:lnTo>
                  <a:lnTo>
                    <a:pt x="249" y="9"/>
                  </a:lnTo>
                  <a:lnTo>
                    <a:pt x="230" y="4"/>
                  </a:lnTo>
                  <a:lnTo>
                    <a:pt x="212" y="1"/>
                  </a:lnTo>
                  <a:lnTo>
                    <a:pt x="194" y="0"/>
                  </a:lnTo>
                  <a:lnTo>
                    <a:pt x="176" y="0"/>
                  </a:lnTo>
                  <a:lnTo>
                    <a:pt x="157" y="2"/>
                  </a:lnTo>
                  <a:lnTo>
                    <a:pt x="141" y="6"/>
                  </a:lnTo>
                  <a:lnTo>
                    <a:pt x="124" y="11"/>
                  </a:lnTo>
                  <a:lnTo>
                    <a:pt x="107" y="19"/>
                  </a:lnTo>
                  <a:lnTo>
                    <a:pt x="90" y="27"/>
                  </a:lnTo>
                  <a:lnTo>
                    <a:pt x="75" y="38"/>
                  </a:lnTo>
                  <a:lnTo>
                    <a:pt x="61" y="49"/>
                  </a:lnTo>
                  <a:lnTo>
                    <a:pt x="48" y="64"/>
                  </a:lnTo>
                  <a:lnTo>
                    <a:pt x="36" y="78"/>
                  </a:lnTo>
                  <a:lnTo>
                    <a:pt x="26" y="94"/>
                  </a:lnTo>
                  <a:lnTo>
                    <a:pt x="26" y="94"/>
                  </a:lnTo>
                  <a:lnTo>
                    <a:pt x="17" y="112"/>
                  </a:lnTo>
                  <a:lnTo>
                    <a:pt x="10" y="129"/>
                  </a:lnTo>
                  <a:lnTo>
                    <a:pt x="5" y="147"/>
                  </a:lnTo>
                  <a:lnTo>
                    <a:pt x="1" y="165"/>
                  </a:lnTo>
                  <a:lnTo>
                    <a:pt x="0" y="183"/>
                  </a:lnTo>
                  <a:lnTo>
                    <a:pt x="1" y="202"/>
                  </a:lnTo>
                  <a:lnTo>
                    <a:pt x="2" y="220"/>
                  </a:lnTo>
                  <a:lnTo>
                    <a:pt x="6" y="238"/>
                  </a:lnTo>
                  <a:lnTo>
                    <a:pt x="12" y="255"/>
                  </a:lnTo>
                  <a:lnTo>
                    <a:pt x="19" y="272"/>
                  </a:lnTo>
                  <a:lnTo>
                    <a:pt x="28" y="288"/>
                  </a:lnTo>
                  <a:lnTo>
                    <a:pt x="39" y="303"/>
                  </a:lnTo>
                  <a:lnTo>
                    <a:pt x="51" y="316"/>
                  </a:lnTo>
                  <a:lnTo>
                    <a:pt x="64" y="329"/>
                  </a:lnTo>
                  <a:lnTo>
                    <a:pt x="78" y="342"/>
                  </a:lnTo>
                  <a:lnTo>
                    <a:pt x="95" y="353"/>
                  </a:lnTo>
                  <a:lnTo>
                    <a:pt x="95" y="353"/>
                  </a:lnTo>
                  <a:lnTo>
                    <a:pt x="112" y="361"/>
                  </a:lnTo>
                  <a:lnTo>
                    <a:pt x="130" y="368"/>
                  </a:lnTo>
                  <a:lnTo>
                    <a:pt x="147" y="374"/>
                  </a:lnTo>
                  <a:lnTo>
                    <a:pt x="165" y="376"/>
                  </a:lnTo>
                  <a:lnTo>
                    <a:pt x="184" y="378"/>
                  </a:lnTo>
                  <a:lnTo>
                    <a:pt x="202" y="378"/>
                  </a:lnTo>
                  <a:lnTo>
                    <a:pt x="220" y="375"/>
                  </a:lnTo>
                  <a:lnTo>
                    <a:pt x="238" y="371"/>
                  </a:lnTo>
                  <a:lnTo>
                    <a:pt x="255" y="366"/>
                  </a:lnTo>
                  <a:lnTo>
                    <a:pt x="272" y="358"/>
                  </a:lnTo>
                  <a:lnTo>
                    <a:pt x="288" y="350"/>
                  </a:lnTo>
                  <a:lnTo>
                    <a:pt x="303" y="340"/>
                  </a:lnTo>
                  <a:lnTo>
                    <a:pt x="318" y="328"/>
                  </a:lnTo>
                  <a:lnTo>
                    <a:pt x="331" y="314"/>
                  </a:lnTo>
                  <a:lnTo>
                    <a:pt x="343" y="299"/>
                  </a:lnTo>
                  <a:lnTo>
                    <a:pt x="353" y="284"/>
                  </a:lnTo>
                  <a:lnTo>
                    <a:pt x="353" y="284"/>
                  </a:lnTo>
                  <a:lnTo>
                    <a:pt x="362" y="266"/>
                  </a:lnTo>
                  <a:lnTo>
                    <a:pt x="369" y="249"/>
                  </a:lnTo>
                  <a:lnTo>
                    <a:pt x="374" y="230"/>
                  </a:lnTo>
                  <a:lnTo>
                    <a:pt x="376" y="212"/>
                  </a:lnTo>
                  <a:lnTo>
                    <a:pt x="378" y="194"/>
                  </a:lnTo>
                  <a:lnTo>
                    <a:pt x="378" y="176"/>
                  </a:lnTo>
                  <a:lnTo>
                    <a:pt x="375" y="157"/>
                  </a:lnTo>
                  <a:lnTo>
                    <a:pt x="371" y="139"/>
                  </a:lnTo>
                  <a:lnTo>
                    <a:pt x="366" y="122"/>
                  </a:lnTo>
                  <a:lnTo>
                    <a:pt x="359" y="105"/>
                  </a:lnTo>
                  <a:lnTo>
                    <a:pt x="350" y="90"/>
                  </a:lnTo>
                  <a:lnTo>
                    <a:pt x="340" y="74"/>
                  </a:lnTo>
                  <a:lnTo>
                    <a:pt x="328" y="61"/>
                  </a:lnTo>
                  <a:lnTo>
                    <a:pt x="315" y="48"/>
                  </a:lnTo>
                  <a:lnTo>
                    <a:pt x="300" y="35"/>
                  </a:lnTo>
                  <a:lnTo>
                    <a:pt x="284" y="25"/>
                  </a:lnTo>
                  <a:lnTo>
                    <a:pt x="28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7" name="Freeform 90"/>
            <p:cNvSpPr>
              <a:spLocks/>
            </p:cNvSpPr>
            <p:nvPr userDrawn="1"/>
          </p:nvSpPr>
          <p:spPr bwMode="auto">
            <a:xfrm>
              <a:off x="5392" y="1365"/>
              <a:ext cx="74" cy="75"/>
            </a:xfrm>
            <a:custGeom>
              <a:avLst/>
              <a:gdLst>
                <a:gd name="T0" fmla="*/ 223 w 297"/>
                <a:gd name="T1" fmla="*/ 19 h 297"/>
                <a:gd name="T2" fmla="*/ 196 w 297"/>
                <a:gd name="T3" fmla="*/ 6 h 297"/>
                <a:gd name="T4" fmla="*/ 167 w 297"/>
                <a:gd name="T5" fmla="*/ 0 h 297"/>
                <a:gd name="T6" fmla="*/ 138 w 297"/>
                <a:gd name="T7" fmla="*/ 0 h 297"/>
                <a:gd name="T8" fmla="*/ 111 w 297"/>
                <a:gd name="T9" fmla="*/ 4 h 297"/>
                <a:gd name="T10" fmla="*/ 84 w 297"/>
                <a:gd name="T11" fmla="*/ 14 h 297"/>
                <a:gd name="T12" fmla="*/ 60 w 297"/>
                <a:gd name="T13" fmla="*/ 30 h 297"/>
                <a:gd name="T14" fmla="*/ 38 w 297"/>
                <a:gd name="T15" fmla="*/ 49 h 297"/>
                <a:gd name="T16" fmla="*/ 21 w 297"/>
                <a:gd name="T17" fmla="*/ 74 h 297"/>
                <a:gd name="T18" fmla="*/ 13 w 297"/>
                <a:gd name="T19" fmla="*/ 87 h 297"/>
                <a:gd name="T20" fmla="*/ 4 w 297"/>
                <a:gd name="T21" fmla="*/ 115 h 297"/>
                <a:gd name="T22" fmla="*/ 0 w 297"/>
                <a:gd name="T23" fmla="*/ 143 h 297"/>
                <a:gd name="T24" fmla="*/ 3 w 297"/>
                <a:gd name="T25" fmla="*/ 172 h 297"/>
                <a:gd name="T26" fmla="*/ 11 w 297"/>
                <a:gd name="T27" fmla="*/ 199 h 297"/>
                <a:gd name="T28" fmla="*/ 22 w 297"/>
                <a:gd name="T29" fmla="*/ 225 h 297"/>
                <a:gd name="T30" fmla="*/ 41 w 297"/>
                <a:gd name="T31" fmla="*/ 249 h 297"/>
                <a:gd name="T32" fmla="*/ 63 w 297"/>
                <a:gd name="T33" fmla="*/ 268 h 297"/>
                <a:gd name="T34" fmla="*/ 74 w 297"/>
                <a:gd name="T35" fmla="*/ 276 h 297"/>
                <a:gd name="T36" fmla="*/ 102 w 297"/>
                <a:gd name="T37" fmla="*/ 289 h 297"/>
                <a:gd name="T38" fmla="*/ 131 w 297"/>
                <a:gd name="T39" fmla="*/ 296 h 297"/>
                <a:gd name="T40" fmla="*/ 159 w 297"/>
                <a:gd name="T41" fmla="*/ 296 h 297"/>
                <a:gd name="T42" fmla="*/ 188 w 297"/>
                <a:gd name="T43" fmla="*/ 292 h 297"/>
                <a:gd name="T44" fmla="*/ 214 w 297"/>
                <a:gd name="T45" fmla="*/ 281 h 297"/>
                <a:gd name="T46" fmla="*/ 239 w 297"/>
                <a:gd name="T47" fmla="*/ 266 h 297"/>
                <a:gd name="T48" fmla="*/ 261 w 297"/>
                <a:gd name="T49" fmla="*/ 246 h 297"/>
                <a:gd name="T50" fmla="*/ 278 w 297"/>
                <a:gd name="T51" fmla="*/ 223 h 297"/>
                <a:gd name="T52" fmla="*/ 284 w 297"/>
                <a:gd name="T53" fmla="*/ 208 h 297"/>
                <a:gd name="T54" fmla="*/ 295 w 297"/>
                <a:gd name="T55" fmla="*/ 181 h 297"/>
                <a:gd name="T56" fmla="*/ 297 w 297"/>
                <a:gd name="T57" fmla="*/ 152 h 297"/>
                <a:gd name="T58" fmla="*/ 296 w 297"/>
                <a:gd name="T59" fmla="*/ 124 h 297"/>
                <a:gd name="T60" fmla="*/ 288 w 297"/>
                <a:gd name="T61" fmla="*/ 96 h 297"/>
                <a:gd name="T62" fmla="*/ 276 w 297"/>
                <a:gd name="T63" fmla="*/ 70 h 297"/>
                <a:gd name="T64" fmla="*/ 258 w 297"/>
                <a:gd name="T65" fmla="*/ 47 h 297"/>
                <a:gd name="T66" fmla="*/ 236 w 297"/>
                <a:gd name="T67" fmla="*/ 27 h 297"/>
                <a:gd name="T68" fmla="*/ 223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19"/>
                  </a:moveTo>
                  <a:lnTo>
                    <a:pt x="223" y="19"/>
                  </a:lnTo>
                  <a:lnTo>
                    <a:pt x="210" y="13"/>
                  </a:lnTo>
                  <a:lnTo>
                    <a:pt x="196" y="6"/>
                  </a:lnTo>
                  <a:lnTo>
                    <a:pt x="181" y="3"/>
                  </a:lnTo>
                  <a:lnTo>
                    <a:pt x="167" y="0"/>
                  </a:lnTo>
                  <a:lnTo>
                    <a:pt x="153" y="0"/>
                  </a:lnTo>
                  <a:lnTo>
                    <a:pt x="138" y="0"/>
                  </a:lnTo>
                  <a:lnTo>
                    <a:pt x="125" y="1"/>
                  </a:lnTo>
                  <a:lnTo>
                    <a:pt x="111" y="4"/>
                  </a:lnTo>
                  <a:lnTo>
                    <a:pt x="97" y="9"/>
                  </a:lnTo>
                  <a:lnTo>
                    <a:pt x="84" y="14"/>
                  </a:lnTo>
                  <a:lnTo>
                    <a:pt x="72" y="21"/>
                  </a:lnTo>
                  <a:lnTo>
                    <a:pt x="60" y="30"/>
                  </a:lnTo>
                  <a:lnTo>
                    <a:pt x="48" y="39"/>
                  </a:lnTo>
                  <a:lnTo>
                    <a:pt x="38" y="49"/>
                  </a:lnTo>
                  <a:lnTo>
                    <a:pt x="29" y="61"/>
                  </a:lnTo>
                  <a:lnTo>
                    <a:pt x="21" y="74"/>
                  </a:lnTo>
                  <a:lnTo>
                    <a:pt x="21" y="74"/>
                  </a:lnTo>
                  <a:lnTo>
                    <a:pt x="13" y="87"/>
                  </a:lnTo>
                  <a:lnTo>
                    <a:pt x="8" y="102"/>
                  </a:lnTo>
                  <a:lnTo>
                    <a:pt x="4" y="115"/>
                  </a:lnTo>
                  <a:lnTo>
                    <a:pt x="2" y="129"/>
                  </a:lnTo>
                  <a:lnTo>
                    <a:pt x="0" y="143"/>
                  </a:lnTo>
                  <a:lnTo>
                    <a:pt x="2" y="158"/>
                  </a:lnTo>
                  <a:lnTo>
                    <a:pt x="3" y="172"/>
                  </a:lnTo>
                  <a:lnTo>
                    <a:pt x="5" y="186"/>
                  </a:lnTo>
                  <a:lnTo>
                    <a:pt x="11" y="199"/>
                  </a:lnTo>
                  <a:lnTo>
                    <a:pt x="16" y="214"/>
                  </a:lnTo>
                  <a:lnTo>
                    <a:pt x="22" y="225"/>
                  </a:lnTo>
                  <a:lnTo>
                    <a:pt x="30" y="237"/>
                  </a:lnTo>
                  <a:lnTo>
                    <a:pt x="41" y="249"/>
                  </a:lnTo>
                  <a:lnTo>
                    <a:pt x="51" y="259"/>
                  </a:lnTo>
                  <a:lnTo>
                    <a:pt x="63" y="268"/>
                  </a:lnTo>
                  <a:lnTo>
                    <a:pt x="74" y="276"/>
                  </a:lnTo>
                  <a:lnTo>
                    <a:pt x="74" y="276"/>
                  </a:lnTo>
                  <a:lnTo>
                    <a:pt x="89" y="284"/>
                  </a:lnTo>
                  <a:lnTo>
                    <a:pt x="102" y="289"/>
                  </a:lnTo>
                  <a:lnTo>
                    <a:pt x="116" y="293"/>
                  </a:lnTo>
                  <a:lnTo>
                    <a:pt x="131" y="296"/>
                  </a:lnTo>
                  <a:lnTo>
                    <a:pt x="145" y="297"/>
                  </a:lnTo>
                  <a:lnTo>
                    <a:pt x="159" y="296"/>
                  </a:lnTo>
                  <a:lnTo>
                    <a:pt x="174" y="294"/>
                  </a:lnTo>
                  <a:lnTo>
                    <a:pt x="188" y="292"/>
                  </a:lnTo>
                  <a:lnTo>
                    <a:pt x="201" y="287"/>
                  </a:lnTo>
                  <a:lnTo>
                    <a:pt x="214" y="281"/>
                  </a:lnTo>
                  <a:lnTo>
                    <a:pt x="227" y="275"/>
                  </a:lnTo>
                  <a:lnTo>
                    <a:pt x="239" y="266"/>
                  </a:lnTo>
                  <a:lnTo>
                    <a:pt x="250" y="257"/>
                  </a:lnTo>
                  <a:lnTo>
                    <a:pt x="261" y="246"/>
                  </a:lnTo>
                  <a:lnTo>
                    <a:pt x="270" y="234"/>
                  </a:lnTo>
                  <a:lnTo>
                    <a:pt x="278" y="223"/>
                  </a:lnTo>
                  <a:lnTo>
                    <a:pt x="278" y="223"/>
                  </a:lnTo>
                  <a:lnTo>
                    <a:pt x="284" y="208"/>
                  </a:lnTo>
                  <a:lnTo>
                    <a:pt x="291" y="195"/>
                  </a:lnTo>
                  <a:lnTo>
                    <a:pt x="295" y="181"/>
                  </a:lnTo>
                  <a:lnTo>
                    <a:pt x="297" y="167"/>
                  </a:lnTo>
                  <a:lnTo>
                    <a:pt x="297" y="152"/>
                  </a:lnTo>
                  <a:lnTo>
                    <a:pt x="297" y="138"/>
                  </a:lnTo>
                  <a:lnTo>
                    <a:pt x="296" y="124"/>
                  </a:lnTo>
                  <a:lnTo>
                    <a:pt x="292" y="109"/>
                  </a:lnTo>
                  <a:lnTo>
                    <a:pt x="288" y="96"/>
                  </a:lnTo>
                  <a:lnTo>
                    <a:pt x="283" y="83"/>
                  </a:lnTo>
                  <a:lnTo>
                    <a:pt x="276" y="70"/>
                  </a:lnTo>
                  <a:lnTo>
                    <a:pt x="267" y="59"/>
                  </a:lnTo>
                  <a:lnTo>
                    <a:pt x="258" y="47"/>
                  </a:lnTo>
                  <a:lnTo>
                    <a:pt x="248" y="36"/>
                  </a:lnTo>
                  <a:lnTo>
                    <a:pt x="236" y="27"/>
                  </a:lnTo>
                  <a:lnTo>
                    <a:pt x="223" y="19"/>
                  </a:lnTo>
                  <a:lnTo>
                    <a:pt x="223"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8" name="Freeform 91"/>
            <p:cNvSpPr>
              <a:spLocks/>
            </p:cNvSpPr>
            <p:nvPr userDrawn="1"/>
          </p:nvSpPr>
          <p:spPr bwMode="auto">
            <a:xfrm>
              <a:off x="3966" y="332"/>
              <a:ext cx="90" cy="10"/>
            </a:xfrm>
            <a:custGeom>
              <a:avLst/>
              <a:gdLst>
                <a:gd name="T0" fmla="*/ 361 w 361"/>
                <a:gd name="T1" fmla="*/ 0 h 40"/>
                <a:gd name="T2" fmla="*/ 0 w 361"/>
                <a:gd name="T3" fmla="*/ 0 h 40"/>
                <a:gd name="T4" fmla="*/ 0 w 361"/>
                <a:gd name="T5" fmla="*/ 0 h 40"/>
                <a:gd name="T6" fmla="*/ 33 w 361"/>
                <a:gd name="T7" fmla="*/ 14 h 40"/>
                <a:gd name="T8" fmla="*/ 52 w 361"/>
                <a:gd name="T9" fmla="*/ 21 h 40"/>
                <a:gd name="T10" fmla="*/ 69 w 361"/>
                <a:gd name="T11" fmla="*/ 26 h 40"/>
                <a:gd name="T12" fmla="*/ 69 w 361"/>
                <a:gd name="T13" fmla="*/ 26 h 40"/>
                <a:gd name="T14" fmla="*/ 88 w 361"/>
                <a:gd name="T15" fmla="*/ 31 h 40"/>
                <a:gd name="T16" fmla="*/ 108 w 361"/>
                <a:gd name="T17" fmla="*/ 34 h 40"/>
                <a:gd name="T18" fmla="*/ 126 w 361"/>
                <a:gd name="T19" fmla="*/ 38 h 40"/>
                <a:gd name="T20" fmla="*/ 146 w 361"/>
                <a:gd name="T21" fmla="*/ 39 h 40"/>
                <a:gd name="T22" fmla="*/ 164 w 361"/>
                <a:gd name="T23" fmla="*/ 40 h 40"/>
                <a:gd name="T24" fmla="*/ 182 w 361"/>
                <a:gd name="T25" fmla="*/ 40 h 40"/>
                <a:gd name="T26" fmla="*/ 202 w 361"/>
                <a:gd name="T27" fmla="*/ 39 h 40"/>
                <a:gd name="T28" fmla="*/ 220 w 361"/>
                <a:gd name="T29" fmla="*/ 38 h 40"/>
                <a:gd name="T30" fmla="*/ 238 w 361"/>
                <a:gd name="T31" fmla="*/ 36 h 40"/>
                <a:gd name="T32" fmla="*/ 256 w 361"/>
                <a:gd name="T33" fmla="*/ 33 h 40"/>
                <a:gd name="T34" fmla="*/ 291 w 361"/>
                <a:gd name="T35" fmla="*/ 25 h 40"/>
                <a:gd name="T36" fmla="*/ 327 w 361"/>
                <a:gd name="T37" fmla="*/ 13 h 40"/>
                <a:gd name="T38" fmla="*/ 361 w 361"/>
                <a:gd name="T39" fmla="*/ 0 h 40"/>
                <a:gd name="T40" fmla="*/ 361 w 36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361" y="0"/>
                  </a:moveTo>
                  <a:lnTo>
                    <a:pt x="0" y="0"/>
                  </a:lnTo>
                  <a:lnTo>
                    <a:pt x="0" y="0"/>
                  </a:lnTo>
                  <a:lnTo>
                    <a:pt x="33" y="14"/>
                  </a:lnTo>
                  <a:lnTo>
                    <a:pt x="52" y="21"/>
                  </a:lnTo>
                  <a:lnTo>
                    <a:pt x="69" y="26"/>
                  </a:lnTo>
                  <a:lnTo>
                    <a:pt x="69" y="26"/>
                  </a:lnTo>
                  <a:lnTo>
                    <a:pt x="88" y="31"/>
                  </a:lnTo>
                  <a:lnTo>
                    <a:pt x="108" y="34"/>
                  </a:lnTo>
                  <a:lnTo>
                    <a:pt x="126" y="38"/>
                  </a:lnTo>
                  <a:lnTo>
                    <a:pt x="146" y="39"/>
                  </a:lnTo>
                  <a:lnTo>
                    <a:pt x="164" y="40"/>
                  </a:lnTo>
                  <a:lnTo>
                    <a:pt x="182" y="40"/>
                  </a:lnTo>
                  <a:lnTo>
                    <a:pt x="202" y="39"/>
                  </a:lnTo>
                  <a:lnTo>
                    <a:pt x="220" y="38"/>
                  </a:lnTo>
                  <a:lnTo>
                    <a:pt x="238" y="36"/>
                  </a:lnTo>
                  <a:lnTo>
                    <a:pt x="256" y="33"/>
                  </a:lnTo>
                  <a:lnTo>
                    <a:pt x="291" y="25"/>
                  </a:lnTo>
                  <a:lnTo>
                    <a:pt x="327" y="13"/>
                  </a:lnTo>
                  <a:lnTo>
                    <a:pt x="361" y="0"/>
                  </a:lnTo>
                  <a:lnTo>
                    <a:pt x="36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9" name="Freeform 92"/>
            <p:cNvSpPr>
              <a:spLocks/>
            </p:cNvSpPr>
            <p:nvPr userDrawn="1"/>
          </p:nvSpPr>
          <p:spPr bwMode="auto">
            <a:xfrm>
              <a:off x="4163" y="332"/>
              <a:ext cx="184" cy="65"/>
            </a:xfrm>
            <a:custGeom>
              <a:avLst/>
              <a:gdLst>
                <a:gd name="T0" fmla="*/ 269 w 738"/>
                <a:gd name="T1" fmla="*/ 249 h 262"/>
                <a:gd name="T2" fmla="*/ 269 w 738"/>
                <a:gd name="T3" fmla="*/ 249 h 262"/>
                <a:gd name="T4" fmla="*/ 288 w 738"/>
                <a:gd name="T5" fmla="*/ 254 h 262"/>
                <a:gd name="T6" fmla="*/ 306 w 738"/>
                <a:gd name="T7" fmla="*/ 257 h 262"/>
                <a:gd name="T8" fmla="*/ 325 w 738"/>
                <a:gd name="T9" fmla="*/ 259 h 262"/>
                <a:gd name="T10" fmla="*/ 343 w 738"/>
                <a:gd name="T11" fmla="*/ 262 h 262"/>
                <a:gd name="T12" fmla="*/ 362 w 738"/>
                <a:gd name="T13" fmla="*/ 262 h 262"/>
                <a:gd name="T14" fmla="*/ 381 w 738"/>
                <a:gd name="T15" fmla="*/ 262 h 262"/>
                <a:gd name="T16" fmla="*/ 399 w 738"/>
                <a:gd name="T17" fmla="*/ 262 h 262"/>
                <a:gd name="T18" fmla="*/ 417 w 738"/>
                <a:gd name="T19" fmla="*/ 259 h 262"/>
                <a:gd name="T20" fmla="*/ 434 w 738"/>
                <a:gd name="T21" fmla="*/ 257 h 262"/>
                <a:gd name="T22" fmla="*/ 452 w 738"/>
                <a:gd name="T23" fmla="*/ 253 h 262"/>
                <a:gd name="T24" fmla="*/ 469 w 738"/>
                <a:gd name="T25" fmla="*/ 249 h 262"/>
                <a:gd name="T26" fmla="*/ 488 w 738"/>
                <a:gd name="T27" fmla="*/ 244 h 262"/>
                <a:gd name="T28" fmla="*/ 505 w 738"/>
                <a:gd name="T29" fmla="*/ 238 h 262"/>
                <a:gd name="T30" fmla="*/ 520 w 738"/>
                <a:gd name="T31" fmla="*/ 232 h 262"/>
                <a:gd name="T32" fmla="*/ 537 w 738"/>
                <a:gd name="T33" fmla="*/ 224 h 262"/>
                <a:gd name="T34" fmla="*/ 553 w 738"/>
                <a:gd name="T35" fmla="*/ 216 h 262"/>
                <a:gd name="T36" fmla="*/ 568 w 738"/>
                <a:gd name="T37" fmla="*/ 207 h 262"/>
                <a:gd name="T38" fmla="*/ 584 w 738"/>
                <a:gd name="T39" fmla="*/ 198 h 262"/>
                <a:gd name="T40" fmla="*/ 598 w 738"/>
                <a:gd name="T41" fmla="*/ 188 h 262"/>
                <a:gd name="T42" fmla="*/ 613 w 738"/>
                <a:gd name="T43" fmla="*/ 177 h 262"/>
                <a:gd name="T44" fmla="*/ 627 w 738"/>
                <a:gd name="T45" fmla="*/ 165 h 262"/>
                <a:gd name="T46" fmla="*/ 640 w 738"/>
                <a:gd name="T47" fmla="*/ 152 h 262"/>
                <a:gd name="T48" fmla="*/ 652 w 738"/>
                <a:gd name="T49" fmla="*/ 141 h 262"/>
                <a:gd name="T50" fmla="*/ 665 w 738"/>
                <a:gd name="T51" fmla="*/ 126 h 262"/>
                <a:gd name="T52" fmla="*/ 677 w 738"/>
                <a:gd name="T53" fmla="*/ 113 h 262"/>
                <a:gd name="T54" fmla="*/ 687 w 738"/>
                <a:gd name="T55" fmla="*/ 98 h 262"/>
                <a:gd name="T56" fmla="*/ 697 w 738"/>
                <a:gd name="T57" fmla="*/ 83 h 262"/>
                <a:gd name="T58" fmla="*/ 707 w 738"/>
                <a:gd name="T59" fmla="*/ 68 h 262"/>
                <a:gd name="T60" fmla="*/ 716 w 738"/>
                <a:gd name="T61" fmla="*/ 51 h 262"/>
                <a:gd name="T62" fmla="*/ 723 w 738"/>
                <a:gd name="T63" fmla="*/ 35 h 262"/>
                <a:gd name="T64" fmla="*/ 731 w 738"/>
                <a:gd name="T65" fmla="*/ 17 h 262"/>
                <a:gd name="T66" fmla="*/ 738 w 738"/>
                <a:gd name="T67" fmla="*/ 0 h 262"/>
                <a:gd name="T68" fmla="*/ 0 w 738"/>
                <a:gd name="T69" fmla="*/ 0 h 262"/>
                <a:gd name="T70" fmla="*/ 0 w 738"/>
                <a:gd name="T71" fmla="*/ 0 h 262"/>
                <a:gd name="T72" fmla="*/ 9 w 738"/>
                <a:gd name="T73" fmla="*/ 21 h 262"/>
                <a:gd name="T74" fmla="*/ 18 w 738"/>
                <a:gd name="T75" fmla="*/ 43 h 262"/>
                <a:gd name="T76" fmla="*/ 29 w 738"/>
                <a:gd name="T77" fmla="*/ 64 h 262"/>
                <a:gd name="T78" fmla="*/ 42 w 738"/>
                <a:gd name="T79" fmla="*/ 83 h 262"/>
                <a:gd name="T80" fmla="*/ 55 w 738"/>
                <a:gd name="T81" fmla="*/ 103 h 262"/>
                <a:gd name="T82" fmla="*/ 69 w 738"/>
                <a:gd name="T83" fmla="*/ 121 h 262"/>
                <a:gd name="T84" fmla="*/ 85 w 738"/>
                <a:gd name="T85" fmla="*/ 139 h 262"/>
                <a:gd name="T86" fmla="*/ 102 w 738"/>
                <a:gd name="T87" fmla="*/ 155 h 262"/>
                <a:gd name="T88" fmla="*/ 119 w 738"/>
                <a:gd name="T89" fmla="*/ 171 h 262"/>
                <a:gd name="T90" fmla="*/ 138 w 738"/>
                <a:gd name="T91" fmla="*/ 186 h 262"/>
                <a:gd name="T92" fmla="*/ 158 w 738"/>
                <a:gd name="T93" fmla="*/ 199 h 262"/>
                <a:gd name="T94" fmla="*/ 177 w 738"/>
                <a:gd name="T95" fmla="*/ 212 h 262"/>
                <a:gd name="T96" fmla="*/ 200 w 738"/>
                <a:gd name="T97" fmla="*/ 223 h 262"/>
                <a:gd name="T98" fmla="*/ 222 w 738"/>
                <a:gd name="T99" fmla="*/ 233 h 262"/>
                <a:gd name="T100" fmla="*/ 245 w 738"/>
                <a:gd name="T101" fmla="*/ 242 h 262"/>
                <a:gd name="T102" fmla="*/ 269 w 738"/>
                <a:gd name="T103" fmla="*/ 249 h 262"/>
                <a:gd name="T104" fmla="*/ 2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269" y="249"/>
                  </a:moveTo>
                  <a:lnTo>
                    <a:pt x="269" y="249"/>
                  </a:lnTo>
                  <a:lnTo>
                    <a:pt x="288" y="254"/>
                  </a:lnTo>
                  <a:lnTo>
                    <a:pt x="306" y="257"/>
                  </a:lnTo>
                  <a:lnTo>
                    <a:pt x="325" y="259"/>
                  </a:lnTo>
                  <a:lnTo>
                    <a:pt x="343" y="262"/>
                  </a:lnTo>
                  <a:lnTo>
                    <a:pt x="362" y="262"/>
                  </a:lnTo>
                  <a:lnTo>
                    <a:pt x="381" y="262"/>
                  </a:lnTo>
                  <a:lnTo>
                    <a:pt x="399" y="262"/>
                  </a:lnTo>
                  <a:lnTo>
                    <a:pt x="417" y="259"/>
                  </a:lnTo>
                  <a:lnTo>
                    <a:pt x="434" y="257"/>
                  </a:lnTo>
                  <a:lnTo>
                    <a:pt x="452" y="253"/>
                  </a:lnTo>
                  <a:lnTo>
                    <a:pt x="469" y="249"/>
                  </a:lnTo>
                  <a:lnTo>
                    <a:pt x="488" y="244"/>
                  </a:lnTo>
                  <a:lnTo>
                    <a:pt x="505" y="238"/>
                  </a:lnTo>
                  <a:lnTo>
                    <a:pt x="520" y="232"/>
                  </a:lnTo>
                  <a:lnTo>
                    <a:pt x="537" y="224"/>
                  </a:lnTo>
                  <a:lnTo>
                    <a:pt x="553" y="216"/>
                  </a:lnTo>
                  <a:lnTo>
                    <a:pt x="568" y="207"/>
                  </a:lnTo>
                  <a:lnTo>
                    <a:pt x="584" y="198"/>
                  </a:lnTo>
                  <a:lnTo>
                    <a:pt x="598" y="188"/>
                  </a:lnTo>
                  <a:lnTo>
                    <a:pt x="613" y="177"/>
                  </a:lnTo>
                  <a:lnTo>
                    <a:pt x="627" y="165"/>
                  </a:lnTo>
                  <a:lnTo>
                    <a:pt x="640" y="152"/>
                  </a:lnTo>
                  <a:lnTo>
                    <a:pt x="652" y="141"/>
                  </a:lnTo>
                  <a:lnTo>
                    <a:pt x="665" y="126"/>
                  </a:lnTo>
                  <a:lnTo>
                    <a:pt x="677" y="113"/>
                  </a:lnTo>
                  <a:lnTo>
                    <a:pt x="687" y="98"/>
                  </a:lnTo>
                  <a:lnTo>
                    <a:pt x="697" y="83"/>
                  </a:lnTo>
                  <a:lnTo>
                    <a:pt x="707" y="68"/>
                  </a:lnTo>
                  <a:lnTo>
                    <a:pt x="716" y="51"/>
                  </a:lnTo>
                  <a:lnTo>
                    <a:pt x="723" y="35"/>
                  </a:lnTo>
                  <a:lnTo>
                    <a:pt x="731" y="17"/>
                  </a:lnTo>
                  <a:lnTo>
                    <a:pt x="738" y="0"/>
                  </a:lnTo>
                  <a:lnTo>
                    <a:pt x="0" y="0"/>
                  </a:lnTo>
                  <a:lnTo>
                    <a:pt x="0" y="0"/>
                  </a:lnTo>
                  <a:lnTo>
                    <a:pt x="9" y="21"/>
                  </a:lnTo>
                  <a:lnTo>
                    <a:pt x="18" y="43"/>
                  </a:lnTo>
                  <a:lnTo>
                    <a:pt x="29" y="64"/>
                  </a:lnTo>
                  <a:lnTo>
                    <a:pt x="42" y="83"/>
                  </a:lnTo>
                  <a:lnTo>
                    <a:pt x="55" y="103"/>
                  </a:lnTo>
                  <a:lnTo>
                    <a:pt x="69" y="121"/>
                  </a:lnTo>
                  <a:lnTo>
                    <a:pt x="85" y="139"/>
                  </a:lnTo>
                  <a:lnTo>
                    <a:pt x="102" y="155"/>
                  </a:lnTo>
                  <a:lnTo>
                    <a:pt x="119" y="171"/>
                  </a:lnTo>
                  <a:lnTo>
                    <a:pt x="138" y="186"/>
                  </a:lnTo>
                  <a:lnTo>
                    <a:pt x="158" y="199"/>
                  </a:lnTo>
                  <a:lnTo>
                    <a:pt x="177" y="212"/>
                  </a:lnTo>
                  <a:lnTo>
                    <a:pt x="200" y="223"/>
                  </a:lnTo>
                  <a:lnTo>
                    <a:pt x="222" y="233"/>
                  </a:lnTo>
                  <a:lnTo>
                    <a:pt x="245" y="242"/>
                  </a:lnTo>
                  <a:lnTo>
                    <a:pt x="269" y="249"/>
                  </a:lnTo>
                  <a:lnTo>
                    <a:pt x="2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0" name="Freeform 93"/>
            <p:cNvSpPr>
              <a:spLocks/>
            </p:cNvSpPr>
            <p:nvPr userDrawn="1"/>
          </p:nvSpPr>
          <p:spPr bwMode="auto">
            <a:xfrm>
              <a:off x="4412" y="332"/>
              <a:ext cx="176" cy="121"/>
            </a:xfrm>
            <a:custGeom>
              <a:avLst/>
              <a:gdLst>
                <a:gd name="T0" fmla="*/ 261 w 702"/>
                <a:gd name="T1" fmla="*/ 472 h 483"/>
                <a:gd name="T2" fmla="*/ 296 w 702"/>
                <a:gd name="T3" fmla="*/ 479 h 483"/>
                <a:gd name="T4" fmla="*/ 331 w 702"/>
                <a:gd name="T5" fmla="*/ 483 h 483"/>
                <a:gd name="T6" fmla="*/ 365 w 702"/>
                <a:gd name="T7" fmla="*/ 483 h 483"/>
                <a:gd name="T8" fmla="*/ 400 w 702"/>
                <a:gd name="T9" fmla="*/ 481 h 483"/>
                <a:gd name="T10" fmla="*/ 433 w 702"/>
                <a:gd name="T11" fmla="*/ 474 h 483"/>
                <a:gd name="T12" fmla="*/ 465 w 702"/>
                <a:gd name="T13" fmla="*/ 465 h 483"/>
                <a:gd name="T14" fmla="*/ 497 w 702"/>
                <a:gd name="T15" fmla="*/ 452 h 483"/>
                <a:gd name="T16" fmla="*/ 527 w 702"/>
                <a:gd name="T17" fmla="*/ 436 h 483"/>
                <a:gd name="T18" fmla="*/ 555 w 702"/>
                <a:gd name="T19" fmla="*/ 418 h 483"/>
                <a:gd name="T20" fmla="*/ 581 w 702"/>
                <a:gd name="T21" fmla="*/ 397 h 483"/>
                <a:gd name="T22" fmla="*/ 606 w 702"/>
                <a:gd name="T23" fmla="*/ 374 h 483"/>
                <a:gd name="T24" fmla="*/ 628 w 702"/>
                <a:gd name="T25" fmla="*/ 349 h 483"/>
                <a:gd name="T26" fmla="*/ 648 w 702"/>
                <a:gd name="T27" fmla="*/ 321 h 483"/>
                <a:gd name="T28" fmla="*/ 665 w 702"/>
                <a:gd name="T29" fmla="*/ 291 h 483"/>
                <a:gd name="T30" fmla="*/ 679 w 702"/>
                <a:gd name="T31" fmla="*/ 258 h 483"/>
                <a:gd name="T32" fmla="*/ 691 w 702"/>
                <a:gd name="T33" fmla="*/ 224 h 483"/>
                <a:gd name="T34" fmla="*/ 697 w 702"/>
                <a:gd name="T35" fmla="*/ 194 h 483"/>
                <a:gd name="T36" fmla="*/ 702 w 702"/>
                <a:gd name="T37" fmla="*/ 137 h 483"/>
                <a:gd name="T38" fmla="*/ 697 w 702"/>
                <a:gd name="T39" fmla="*/ 81 h 483"/>
                <a:gd name="T40" fmla="*/ 684 w 702"/>
                <a:gd name="T41" fmla="*/ 26 h 483"/>
                <a:gd name="T42" fmla="*/ 29 w 702"/>
                <a:gd name="T43" fmla="*/ 0 h 483"/>
                <a:gd name="T44" fmla="*/ 20 w 702"/>
                <a:gd name="T45" fmla="*/ 21 h 483"/>
                <a:gd name="T46" fmla="*/ 12 w 702"/>
                <a:gd name="T47" fmla="*/ 42 h 483"/>
                <a:gd name="T48" fmla="*/ 8 w 702"/>
                <a:gd name="T49" fmla="*/ 60 h 483"/>
                <a:gd name="T50" fmla="*/ 3 w 702"/>
                <a:gd name="T51" fmla="*/ 95 h 483"/>
                <a:gd name="T52" fmla="*/ 0 w 702"/>
                <a:gd name="T53" fmla="*/ 129 h 483"/>
                <a:gd name="T54" fmla="*/ 1 w 702"/>
                <a:gd name="T55" fmla="*/ 164 h 483"/>
                <a:gd name="T56" fmla="*/ 7 w 702"/>
                <a:gd name="T57" fmla="*/ 198 h 483"/>
                <a:gd name="T58" fmla="*/ 14 w 702"/>
                <a:gd name="T59" fmla="*/ 231 h 483"/>
                <a:gd name="T60" fmla="*/ 25 w 702"/>
                <a:gd name="T61" fmla="*/ 263 h 483"/>
                <a:gd name="T62" fmla="*/ 39 w 702"/>
                <a:gd name="T63" fmla="*/ 293 h 483"/>
                <a:gd name="T64" fmla="*/ 56 w 702"/>
                <a:gd name="T65" fmla="*/ 323 h 483"/>
                <a:gd name="T66" fmla="*/ 76 w 702"/>
                <a:gd name="T67" fmla="*/ 350 h 483"/>
                <a:gd name="T68" fmla="*/ 98 w 702"/>
                <a:gd name="T69" fmla="*/ 375 h 483"/>
                <a:gd name="T70" fmla="*/ 123 w 702"/>
                <a:gd name="T71" fmla="*/ 399 h 483"/>
                <a:gd name="T72" fmla="*/ 150 w 702"/>
                <a:gd name="T73" fmla="*/ 420 h 483"/>
                <a:gd name="T74" fmla="*/ 179 w 702"/>
                <a:gd name="T75" fmla="*/ 439 h 483"/>
                <a:gd name="T76" fmla="*/ 210 w 702"/>
                <a:gd name="T77" fmla="*/ 455 h 483"/>
                <a:gd name="T78" fmla="*/ 244 w 702"/>
                <a:gd name="T79" fmla="*/ 466 h 483"/>
                <a:gd name="T80" fmla="*/ 26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261" y="472"/>
                  </a:moveTo>
                  <a:lnTo>
                    <a:pt x="261" y="472"/>
                  </a:lnTo>
                  <a:lnTo>
                    <a:pt x="278" y="476"/>
                  </a:lnTo>
                  <a:lnTo>
                    <a:pt x="296" y="479"/>
                  </a:lnTo>
                  <a:lnTo>
                    <a:pt x="313" y="482"/>
                  </a:lnTo>
                  <a:lnTo>
                    <a:pt x="331" y="483"/>
                  </a:lnTo>
                  <a:lnTo>
                    <a:pt x="348" y="483"/>
                  </a:lnTo>
                  <a:lnTo>
                    <a:pt x="365" y="483"/>
                  </a:lnTo>
                  <a:lnTo>
                    <a:pt x="383" y="482"/>
                  </a:lnTo>
                  <a:lnTo>
                    <a:pt x="400" y="481"/>
                  </a:lnTo>
                  <a:lnTo>
                    <a:pt x="417" y="478"/>
                  </a:lnTo>
                  <a:lnTo>
                    <a:pt x="433" y="474"/>
                  </a:lnTo>
                  <a:lnTo>
                    <a:pt x="450" y="470"/>
                  </a:lnTo>
                  <a:lnTo>
                    <a:pt x="465" y="465"/>
                  </a:lnTo>
                  <a:lnTo>
                    <a:pt x="481" y="459"/>
                  </a:lnTo>
                  <a:lnTo>
                    <a:pt x="497" y="452"/>
                  </a:lnTo>
                  <a:lnTo>
                    <a:pt x="512" y="444"/>
                  </a:lnTo>
                  <a:lnTo>
                    <a:pt x="527" y="436"/>
                  </a:lnTo>
                  <a:lnTo>
                    <a:pt x="541" y="429"/>
                  </a:lnTo>
                  <a:lnTo>
                    <a:pt x="555" y="418"/>
                  </a:lnTo>
                  <a:lnTo>
                    <a:pt x="568" y="409"/>
                  </a:lnTo>
                  <a:lnTo>
                    <a:pt x="581" y="397"/>
                  </a:lnTo>
                  <a:lnTo>
                    <a:pt x="594" y="387"/>
                  </a:lnTo>
                  <a:lnTo>
                    <a:pt x="606" y="374"/>
                  </a:lnTo>
                  <a:lnTo>
                    <a:pt x="618" y="362"/>
                  </a:lnTo>
                  <a:lnTo>
                    <a:pt x="628" y="349"/>
                  </a:lnTo>
                  <a:lnTo>
                    <a:pt x="639" y="335"/>
                  </a:lnTo>
                  <a:lnTo>
                    <a:pt x="648" y="321"/>
                  </a:lnTo>
                  <a:lnTo>
                    <a:pt x="657" y="306"/>
                  </a:lnTo>
                  <a:lnTo>
                    <a:pt x="665" y="291"/>
                  </a:lnTo>
                  <a:lnTo>
                    <a:pt x="672" y="275"/>
                  </a:lnTo>
                  <a:lnTo>
                    <a:pt x="679" y="258"/>
                  </a:lnTo>
                  <a:lnTo>
                    <a:pt x="686" y="241"/>
                  </a:lnTo>
                  <a:lnTo>
                    <a:pt x="691" y="224"/>
                  </a:lnTo>
                  <a:lnTo>
                    <a:pt x="691" y="224"/>
                  </a:lnTo>
                  <a:lnTo>
                    <a:pt x="697" y="194"/>
                  </a:lnTo>
                  <a:lnTo>
                    <a:pt x="701" y="165"/>
                  </a:lnTo>
                  <a:lnTo>
                    <a:pt x="702" y="137"/>
                  </a:lnTo>
                  <a:lnTo>
                    <a:pt x="701" y="108"/>
                  </a:lnTo>
                  <a:lnTo>
                    <a:pt x="697" y="81"/>
                  </a:lnTo>
                  <a:lnTo>
                    <a:pt x="692" y="52"/>
                  </a:lnTo>
                  <a:lnTo>
                    <a:pt x="684" y="26"/>
                  </a:lnTo>
                  <a:lnTo>
                    <a:pt x="675" y="0"/>
                  </a:lnTo>
                  <a:lnTo>
                    <a:pt x="29" y="0"/>
                  </a:lnTo>
                  <a:lnTo>
                    <a:pt x="29" y="0"/>
                  </a:lnTo>
                  <a:lnTo>
                    <a:pt x="20" y="21"/>
                  </a:lnTo>
                  <a:lnTo>
                    <a:pt x="16" y="31"/>
                  </a:lnTo>
                  <a:lnTo>
                    <a:pt x="12" y="42"/>
                  </a:lnTo>
                  <a:lnTo>
                    <a:pt x="12" y="42"/>
                  </a:lnTo>
                  <a:lnTo>
                    <a:pt x="8" y="60"/>
                  </a:lnTo>
                  <a:lnTo>
                    <a:pt x="5" y="77"/>
                  </a:lnTo>
                  <a:lnTo>
                    <a:pt x="3" y="95"/>
                  </a:lnTo>
                  <a:lnTo>
                    <a:pt x="1" y="112"/>
                  </a:lnTo>
                  <a:lnTo>
                    <a:pt x="0" y="129"/>
                  </a:lnTo>
                  <a:lnTo>
                    <a:pt x="0" y="147"/>
                  </a:lnTo>
                  <a:lnTo>
                    <a:pt x="1" y="164"/>
                  </a:lnTo>
                  <a:lnTo>
                    <a:pt x="4" y="181"/>
                  </a:lnTo>
                  <a:lnTo>
                    <a:pt x="7" y="198"/>
                  </a:lnTo>
                  <a:lnTo>
                    <a:pt x="11" y="215"/>
                  </a:lnTo>
                  <a:lnTo>
                    <a:pt x="14" y="231"/>
                  </a:lnTo>
                  <a:lnTo>
                    <a:pt x="20" y="248"/>
                  </a:lnTo>
                  <a:lnTo>
                    <a:pt x="25" y="263"/>
                  </a:lnTo>
                  <a:lnTo>
                    <a:pt x="31" y="279"/>
                  </a:lnTo>
                  <a:lnTo>
                    <a:pt x="39" y="293"/>
                  </a:lnTo>
                  <a:lnTo>
                    <a:pt x="47" y="309"/>
                  </a:lnTo>
                  <a:lnTo>
                    <a:pt x="56" y="323"/>
                  </a:lnTo>
                  <a:lnTo>
                    <a:pt x="65" y="336"/>
                  </a:lnTo>
                  <a:lnTo>
                    <a:pt x="76" y="350"/>
                  </a:lnTo>
                  <a:lnTo>
                    <a:pt x="86" y="363"/>
                  </a:lnTo>
                  <a:lnTo>
                    <a:pt x="98" y="375"/>
                  </a:lnTo>
                  <a:lnTo>
                    <a:pt x="110" y="388"/>
                  </a:lnTo>
                  <a:lnTo>
                    <a:pt x="123" y="399"/>
                  </a:lnTo>
                  <a:lnTo>
                    <a:pt x="136" y="410"/>
                  </a:lnTo>
                  <a:lnTo>
                    <a:pt x="150" y="420"/>
                  </a:lnTo>
                  <a:lnTo>
                    <a:pt x="164" y="430"/>
                  </a:lnTo>
                  <a:lnTo>
                    <a:pt x="179" y="439"/>
                  </a:lnTo>
                  <a:lnTo>
                    <a:pt x="194" y="447"/>
                  </a:lnTo>
                  <a:lnTo>
                    <a:pt x="210" y="455"/>
                  </a:lnTo>
                  <a:lnTo>
                    <a:pt x="227" y="461"/>
                  </a:lnTo>
                  <a:lnTo>
                    <a:pt x="244" y="466"/>
                  </a:lnTo>
                  <a:lnTo>
                    <a:pt x="261" y="472"/>
                  </a:lnTo>
                  <a:lnTo>
                    <a:pt x="26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1" name="Freeform 94"/>
            <p:cNvSpPr>
              <a:spLocks/>
            </p:cNvSpPr>
            <p:nvPr userDrawn="1"/>
          </p:nvSpPr>
          <p:spPr bwMode="auto">
            <a:xfrm>
              <a:off x="4667" y="353"/>
              <a:ext cx="155" cy="155"/>
            </a:xfrm>
            <a:custGeom>
              <a:avLst/>
              <a:gdLst>
                <a:gd name="T0" fmla="*/ 610 w 620"/>
                <a:gd name="T1" fmla="*/ 391 h 620"/>
                <a:gd name="T2" fmla="*/ 618 w 620"/>
                <a:gd name="T3" fmla="*/ 359 h 620"/>
                <a:gd name="T4" fmla="*/ 620 w 620"/>
                <a:gd name="T5" fmla="*/ 328 h 620"/>
                <a:gd name="T6" fmla="*/ 618 w 620"/>
                <a:gd name="T7" fmla="*/ 267 h 620"/>
                <a:gd name="T8" fmla="*/ 605 w 620"/>
                <a:gd name="T9" fmla="*/ 209 h 620"/>
                <a:gd name="T10" fmla="*/ 580 w 620"/>
                <a:gd name="T11" fmla="*/ 155 h 620"/>
                <a:gd name="T12" fmla="*/ 545 w 620"/>
                <a:gd name="T13" fmla="*/ 107 h 620"/>
                <a:gd name="T14" fmla="*/ 502 w 620"/>
                <a:gd name="T15" fmla="*/ 65 h 620"/>
                <a:gd name="T16" fmla="*/ 450 w 620"/>
                <a:gd name="T17" fmla="*/ 32 h 620"/>
                <a:gd name="T18" fmla="*/ 421 w 620"/>
                <a:gd name="T19" fmla="*/ 19 h 620"/>
                <a:gd name="T20" fmla="*/ 391 w 620"/>
                <a:gd name="T21" fmla="*/ 10 h 620"/>
                <a:gd name="T22" fmla="*/ 375 w 620"/>
                <a:gd name="T23" fmla="*/ 6 h 620"/>
                <a:gd name="T24" fmla="*/ 344 w 620"/>
                <a:gd name="T25" fmla="*/ 1 h 620"/>
                <a:gd name="T26" fmla="*/ 299 w 620"/>
                <a:gd name="T27" fmla="*/ 0 h 620"/>
                <a:gd name="T28" fmla="*/ 239 w 620"/>
                <a:gd name="T29" fmla="*/ 8 h 620"/>
                <a:gd name="T30" fmla="*/ 181 w 620"/>
                <a:gd name="T31" fmla="*/ 27 h 620"/>
                <a:gd name="T32" fmla="*/ 130 w 620"/>
                <a:gd name="T33" fmla="*/ 57 h 620"/>
                <a:gd name="T34" fmla="*/ 85 w 620"/>
                <a:gd name="T35" fmla="*/ 96 h 620"/>
                <a:gd name="T36" fmla="*/ 48 w 620"/>
                <a:gd name="T37" fmla="*/ 144 h 620"/>
                <a:gd name="T38" fmla="*/ 26 w 620"/>
                <a:gd name="T39" fmla="*/ 185 h 620"/>
                <a:gd name="T40" fmla="*/ 16 w 620"/>
                <a:gd name="T41" fmla="*/ 215 h 620"/>
                <a:gd name="T42" fmla="*/ 11 w 620"/>
                <a:gd name="T43" fmla="*/ 229 h 620"/>
                <a:gd name="T44" fmla="*/ 4 w 620"/>
                <a:gd name="T45" fmla="*/ 260 h 620"/>
                <a:gd name="T46" fmla="*/ 0 w 620"/>
                <a:gd name="T47" fmla="*/ 292 h 620"/>
                <a:gd name="T48" fmla="*/ 3 w 620"/>
                <a:gd name="T49" fmla="*/ 353 h 620"/>
                <a:gd name="T50" fmla="*/ 17 w 620"/>
                <a:gd name="T51" fmla="*/ 411 h 620"/>
                <a:gd name="T52" fmla="*/ 42 w 620"/>
                <a:gd name="T53" fmla="*/ 465 h 620"/>
                <a:gd name="T54" fmla="*/ 76 w 620"/>
                <a:gd name="T55" fmla="*/ 514 h 620"/>
                <a:gd name="T56" fmla="*/ 120 w 620"/>
                <a:gd name="T57" fmla="*/ 555 h 620"/>
                <a:gd name="T58" fmla="*/ 171 w 620"/>
                <a:gd name="T59" fmla="*/ 587 h 620"/>
                <a:gd name="T60" fmla="*/ 199 w 620"/>
                <a:gd name="T61" fmla="*/ 600 h 620"/>
                <a:gd name="T62" fmla="*/ 231 w 620"/>
                <a:gd name="T63" fmla="*/ 609 h 620"/>
                <a:gd name="T64" fmla="*/ 246 w 620"/>
                <a:gd name="T65" fmla="*/ 613 h 620"/>
                <a:gd name="T66" fmla="*/ 276 w 620"/>
                <a:gd name="T67" fmla="*/ 619 h 620"/>
                <a:gd name="T68" fmla="*/ 323 w 620"/>
                <a:gd name="T69" fmla="*/ 620 h 620"/>
                <a:gd name="T70" fmla="*/ 383 w 620"/>
                <a:gd name="T71" fmla="*/ 612 h 620"/>
                <a:gd name="T72" fmla="*/ 439 w 620"/>
                <a:gd name="T73" fmla="*/ 592 h 620"/>
                <a:gd name="T74" fmla="*/ 491 w 620"/>
                <a:gd name="T75" fmla="*/ 563 h 620"/>
                <a:gd name="T76" fmla="*/ 536 w 620"/>
                <a:gd name="T77" fmla="*/ 523 h 620"/>
                <a:gd name="T78" fmla="*/ 573 w 620"/>
                <a:gd name="T79" fmla="*/ 475 h 620"/>
                <a:gd name="T80" fmla="*/ 594 w 620"/>
                <a:gd name="T81" fmla="*/ 435 h 620"/>
                <a:gd name="T82" fmla="*/ 606 w 620"/>
                <a:gd name="T83" fmla="*/ 406 h 620"/>
                <a:gd name="T84" fmla="*/ 610 w 620"/>
                <a:gd name="T85" fmla="*/ 391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610" y="391"/>
                  </a:moveTo>
                  <a:lnTo>
                    <a:pt x="610" y="391"/>
                  </a:lnTo>
                  <a:lnTo>
                    <a:pt x="614" y="375"/>
                  </a:lnTo>
                  <a:lnTo>
                    <a:pt x="618" y="359"/>
                  </a:lnTo>
                  <a:lnTo>
                    <a:pt x="619" y="344"/>
                  </a:lnTo>
                  <a:lnTo>
                    <a:pt x="620" y="328"/>
                  </a:lnTo>
                  <a:lnTo>
                    <a:pt x="620" y="298"/>
                  </a:lnTo>
                  <a:lnTo>
                    <a:pt x="618" y="267"/>
                  </a:lnTo>
                  <a:lnTo>
                    <a:pt x="613" y="238"/>
                  </a:lnTo>
                  <a:lnTo>
                    <a:pt x="605" y="209"/>
                  </a:lnTo>
                  <a:lnTo>
                    <a:pt x="593" y="181"/>
                  </a:lnTo>
                  <a:lnTo>
                    <a:pt x="580" y="155"/>
                  </a:lnTo>
                  <a:lnTo>
                    <a:pt x="563" y="130"/>
                  </a:lnTo>
                  <a:lnTo>
                    <a:pt x="545" y="107"/>
                  </a:lnTo>
                  <a:lnTo>
                    <a:pt x="524" y="84"/>
                  </a:lnTo>
                  <a:lnTo>
                    <a:pt x="502" y="65"/>
                  </a:lnTo>
                  <a:lnTo>
                    <a:pt x="477" y="48"/>
                  </a:lnTo>
                  <a:lnTo>
                    <a:pt x="450" y="32"/>
                  </a:lnTo>
                  <a:lnTo>
                    <a:pt x="435" y="26"/>
                  </a:lnTo>
                  <a:lnTo>
                    <a:pt x="421" y="19"/>
                  </a:lnTo>
                  <a:lnTo>
                    <a:pt x="407" y="14"/>
                  </a:lnTo>
                  <a:lnTo>
                    <a:pt x="391" y="10"/>
                  </a:lnTo>
                  <a:lnTo>
                    <a:pt x="391" y="10"/>
                  </a:lnTo>
                  <a:lnTo>
                    <a:pt x="375" y="6"/>
                  </a:lnTo>
                  <a:lnTo>
                    <a:pt x="360" y="4"/>
                  </a:lnTo>
                  <a:lnTo>
                    <a:pt x="344" y="1"/>
                  </a:lnTo>
                  <a:lnTo>
                    <a:pt x="329" y="0"/>
                  </a:lnTo>
                  <a:lnTo>
                    <a:pt x="299" y="0"/>
                  </a:lnTo>
                  <a:lnTo>
                    <a:pt x="267" y="2"/>
                  </a:lnTo>
                  <a:lnTo>
                    <a:pt x="239" y="8"/>
                  </a:lnTo>
                  <a:lnTo>
                    <a:pt x="210" y="17"/>
                  </a:lnTo>
                  <a:lnTo>
                    <a:pt x="181" y="27"/>
                  </a:lnTo>
                  <a:lnTo>
                    <a:pt x="155" y="41"/>
                  </a:lnTo>
                  <a:lnTo>
                    <a:pt x="130" y="57"/>
                  </a:lnTo>
                  <a:lnTo>
                    <a:pt x="107" y="75"/>
                  </a:lnTo>
                  <a:lnTo>
                    <a:pt x="85" y="96"/>
                  </a:lnTo>
                  <a:lnTo>
                    <a:pt x="65" y="120"/>
                  </a:lnTo>
                  <a:lnTo>
                    <a:pt x="48" y="144"/>
                  </a:lnTo>
                  <a:lnTo>
                    <a:pt x="33" y="170"/>
                  </a:lnTo>
                  <a:lnTo>
                    <a:pt x="26" y="185"/>
                  </a:lnTo>
                  <a:lnTo>
                    <a:pt x="21" y="199"/>
                  </a:lnTo>
                  <a:lnTo>
                    <a:pt x="16" y="215"/>
                  </a:lnTo>
                  <a:lnTo>
                    <a:pt x="11" y="229"/>
                  </a:lnTo>
                  <a:lnTo>
                    <a:pt x="11" y="229"/>
                  </a:lnTo>
                  <a:lnTo>
                    <a:pt x="7" y="245"/>
                  </a:lnTo>
                  <a:lnTo>
                    <a:pt x="4" y="260"/>
                  </a:lnTo>
                  <a:lnTo>
                    <a:pt x="1" y="276"/>
                  </a:lnTo>
                  <a:lnTo>
                    <a:pt x="0" y="292"/>
                  </a:lnTo>
                  <a:lnTo>
                    <a:pt x="0" y="323"/>
                  </a:lnTo>
                  <a:lnTo>
                    <a:pt x="3" y="353"/>
                  </a:lnTo>
                  <a:lnTo>
                    <a:pt x="8" y="383"/>
                  </a:lnTo>
                  <a:lnTo>
                    <a:pt x="17" y="411"/>
                  </a:lnTo>
                  <a:lnTo>
                    <a:pt x="27" y="439"/>
                  </a:lnTo>
                  <a:lnTo>
                    <a:pt x="42" y="465"/>
                  </a:lnTo>
                  <a:lnTo>
                    <a:pt x="57" y="491"/>
                  </a:lnTo>
                  <a:lnTo>
                    <a:pt x="76" y="514"/>
                  </a:lnTo>
                  <a:lnTo>
                    <a:pt x="97" y="535"/>
                  </a:lnTo>
                  <a:lnTo>
                    <a:pt x="120" y="555"/>
                  </a:lnTo>
                  <a:lnTo>
                    <a:pt x="145" y="573"/>
                  </a:lnTo>
                  <a:lnTo>
                    <a:pt x="171" y="587"/>
                  </a:lnTo>
                  <a:lnTo>
                    <a:pt x="185" y="594"/>
                  </a:lnTo>
                  <a:lnTo>
                    <a:pt x="199" y="600"/>
                  </a:lnTo>
                  <a:lnTo>
                    <a:pt x="215" y="606"/>
                  </a:lnTo>
                  <a:lnTo>
                    <a:pt x="231" y="609"/>
                  </a:lnTo>
                  <a:lnTo>
                    <a:pt x="231" y="609"/>
                  </a:lnTo>
                  <a:lnTo>
                    <a:pt x="246" y="613"/>
                  </a:lnTo>
                  <a:lnTo>
                    <a:pt x="261" y="616"/>
                  </a:lnTo>
                  <a:lnTo>
                    <a:pt x="276" y="619"/>
                  </a:lnTo>
                  <a:lnTo>
                    <a:pt x="292" y="620"/>
                  </a:lnTo>
                  <a:lnTo>
                    <a:pt x="323" y="620"/>
                  </a:lnTo>
                  <a:lnTo>
                    <a:pt x="353" y="617"/>
                  </a:lnTo>
                  <a:lnTo>
                    <a:pt x="383" y="612"/>
                  </a:lnTo>
                  <a:lnTo>
                    <a:pt x="412" y="604"/>
                  </a:lnTo>
                  <a:lnTo>
                    <a:pt x="439" y="592"/>
                  </a:lnTo>
                  <a:lnTo>
                    <a:pt x="465" y="579"/>
                  </a:lnTo>
                  <a:lnTo>
                    <a:pt x="491" y="563"/>
                  </a:lnTo>
                  <a:lnTo>
                    <a:pt x="515" y="544"/>
                  </a:lnTo>
                  <a:lnTo>
                    <a:pt x="536" y="523"/>
                  </a:lnTo>
                  <a:lnTo>
                    <a:pt x="555" y="501"/>
                  </a:lnTo>
                  <a:lnTo>
                    <a:pt x="573" y="475"/>
                  </a:lnTo>
                  <a:lnTo>
                    <a:pt x="588" y="449"/>
                  </a:lnTo>
                  <a:lnTo>
                    <a:pt x="594" y="435"/>
                  </a:lnTo>
                  <a:lnTo>
                    <a:pt x="601" y="421"/>
                  </a:lnTo>
                  <a:lnTo>
                    <a:pt x="606" y="406"/>
                  </a:lnTo>
                  <a:lnTo>
                    <a:pt x="610" y="391"/>
                  </a:lnTo>
                  <a:lnTo>
                    <a:pt x="610"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2" name="Freeform 95"/>
            <p:cNvSpPr>
              <a:spLocks/>
            </p:cNvSpPr>
            <p:nvPr userDrawn="1"/>
          </p:nvSpPr>
          <p:spPr bwMode="auto">
            <a:xfrm>
              <a:off x="4922" y="429"/>
              <a:ext cx="135" cy="135"/>
            </a:xfrm>
            <a:custGeom>
              <a:avLst/>
              <a:gdLst>
                <a:gd name="T0" fmla="*/ 340 w 540"/>
                <a:gd name="T1" fmla="*/ 9 h 539"/>
                <a:gd name="T2" fmla="*/ 286 w 540"/>
                <a:gd name="T3" fmla="*/ 0 h 539"/>
                <a:gd name="T4" fmla="*/ 232 w 540"/>
                <a:gd name="T5" fmla="*/ 3 h 539"/>
                <a:gd name="T6" fmla="*/ 181 w 540"/>
                <a:gd name="T7" fmla="*/ 14 h 539"/>
                <a:gd name="T8" fmla="*/ 134 w 540"/>
                <a:gd name="T9" fmla="*/ 36 h 539"/>
                <a:gd name="T10" fmla="*/ 93 w 540"/>
                <a:gd name="T11" fmla="*/ 66 h 539"/>
                <a:gd name="T12" fmla="*/ 56 w 540"/>
                <a:gd name="T13" fmla="*/ 104 h 539"/>
                <a:gd name="T14" fmla="*/ 29 w 540"/>
                <a:gd name="T15" fmla="*/ 148 h 539"/>
                <a:gd name="T16" fmla="*/ 9 w 540"/>
                <a:gd name="T17" fmla="*/ 201 h 539"/>
                <a:gd name="T18" fmla="*/ 3 w 540"/>
                <a:gd name="T19" fmla="*/ 227 h 539"/>
                <a:gd name="T20" fmla="*/ 0 w 540"/>
                <a:gd name="T21" fmla="*/ 281 h 539"/>
                <a:gd name="T22" fmla="*/ 7 w 540"/>
                <a:gd name="T23" fmla="*/ 333 h 539"/>
                <a:gd name="T24" fmla="*/ 24 w 540"/>
                <a:gd name="T25" fmla="*/ 382 h 539"/>
                <a:gd name="T26" fmla="*/ 50 w 540"/>
                <a:gd name="T27" fmla="*/ 427 h 539"/>
                <a:gd name="T28" fmla="*/ 84 w 540"/>
                <a:gd name="T29" fmla="*/ 466 h 539"/>
                <a:gd name="T30" fmla="*/ 125 w 540"/>
                <a:gd name="T31" fmla="*/ 498 h 539"/>
                <a:gd name="T32" fmla="*/ 173 w 540"/>
                <a:gd name="T33" fmla="*/ 522 h 539"/>
                <a:gd name="T34" fmla="*/ 200 w 540"/>
                <a:gd name="T35" fmla="*/ 530 h 539"/>
                <a:gd name="T36" fmla="*/ 254 w 540"/>
                <a:gd name="T37" fmla="*/ 539 h 539"/>
                <a:gd name="T38" fmla="*/ 306 w 540"/>
                <a:gd name="T39" fmla="*/ 538 h 539"/>
                <a:gd name="T40" fmla="*/ 357 w 540"/>
                <a:gd name="T41" fmla="*/ 525 h 539"/>
                <a:gd name="T42" fmla="*/ 405 w 540"/>
                <a:gd name="T43" fmla="*/ 504 h 539"/>
                <a:gd name="T44" fmla="*/ 447 w 540"/>
                <a:gd name="T45" fmla="*/ 474 h 539"/>
                <a:gd name="T46" fmla="*/ 482 w 540"/>
                <a:gd name="T47" fmla="*/ 436 h 539"/>
                <a:gd name="T48" fmla="*/ 511 w 540"/>
                <a:gd name="T49" fmla="*/ 391 h 539"/>
                <a:gd name="T50" fmla="*/ 530 w 540"/>
                <a:gd name="T51" fmla="*/ 340 h 539"/>
                <a:gd name="T52" fmla="*/ 537 w 540"/>
                <a:gd name="T53" fmla="*/ 313 h 539"/>
                <a:gd name="T54" fmla="*/ 540 w 540"/>
                <a:gd name="T55" fmla="*/ 259 h 539"/>
                <a:gd name="T56" fmla="*/ 532 w 540"/>
                <a:gd name="T57" fmla="*/ 207 h 539"/>
                <a:gd name="T58" fmla="*/ 515 w 540"/>
                <a:gd name="T59" fmla="*/ 158 h 539"/>
                <a:gd name="T60" fmla="*/ 490 w 540"/>
                <a:gd name="T61" fmla="*/ 113 h 539"/>
                <a:gd name="T62" fmla="*/ 456 w 540"/>
                <a:gd name="T63" fmla="*/ 74 h 539"/>
                <a:gd name="T64" fmla="*/ 415 w 540"/>
                <a:gd name="T65" fmla="*/ 42 h 539"/>
                <a:gd name="T66" fmla="*/ 366 w 540"/>
                <a:gd name="T67" fmla="*/ 18 h 539"/>
                <a:gd name="T68" fmla="*/ 34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340" y="9"/>
                  </a:moveTo>
                  <a:lnTo>
                    <a:pt x="340" y="9"/>
                  </a:lnTo>
                  <a:lnTo>
                    <a:pt x="313" y="4"/>
                  </a:lnTo>
                  <a:lnTo>
                    <a:pt x="286" y="0"/>
                  </a:lnTo>
                  <a:lnTo>
                    <a:pt x="259" y="0"/>
                  </a:lnTo>
                  <a:lnTo>
                    <a:pt x="232" y="3"/>
                  </a:lnTo>
                  <a:lnTo>
                    <a:pt x="207" y="8"/>
                  </a:lnTo>
                  <a:lnTo>
                    <a:pt x="181" y="14"/>
                  </a:lnTo>
                  <a:lnTo>
                    <a:pt x="158" y="25"/>
                  </a:lnTo>
                  <a:lnTo>
                    <a:pt x="134" y="36"/>
                  </a:lnTo>
                  <a:lnTo>
                    <a:pt x="114" y="51"/>
                  </a:lnTo>
                  <a:lnTo>
                    <a:pt x="93" y="66"/>
                  </a:lnTo>
                  <a:lnTo>
                    <a:pt x="73" y="85"/>
                  </a:lnTo>
                  <a:lnTo>
                    <a:pt x="56" y="104"/>
                  </a:lnTo>
                  <a:lnTo>
                    <a:pt x="42" y="126"/>
                  </a:lnTo>
                  <a:lnTo>
                    <a:pt x="29" y="148"/>
                  </a:lnTo>
                  <a:lnTo>
                    <a:pt x="17" y="173"/>
                  </a:lnTo>
                  <a:lnTo>
                    <a:pt x="9" y="201"/>
                  </a:lnTo>
                  <a:lnTo>
                    <a:pt x="9" y="201"/>
                  </a:lnTo>
                  <a:lnTo>
                    <a:pt x="3" y="227"/>
                  </a:lnTo>
                  <a:lnTo>
                    <a:pt x="0" y="254"/>
                  </a:lnTo>
                  <a:lnTo>
                    <a:pt x="0" y="281"/>
                  </a:lnTo>
                  <a:lnTo>
                    <a:pt x="3" y="307"/>
                  </a:lnTo>
                  <a:lnTo>
                    <a:pt x="7" y="333"/>
                  </a:lnTo>
                  <a:lnTo>
                    <a:pt x="14" y="358"/>
                  </a:lnTo>
                  <a:lnTo>
                    <a:pt x="24" y="382"/>
                  </a:lnTo>
                  <a:lnTo>
                    <a:pt x="35" y="405"/>
                  </a:lnTo>
                  <a:lnTo>
                    <a:pt x="50" y="427"/>
                  </a:lnTo>
                  <a:lnTo>
                    <a:pt x="67" y="447"/>
                  </a:lnTo>
                  <a:lnTo>
                    <a:pt x="84" y="466"/>
                  </a:lnTo>
                  <a:lnTo>
                    <a:pt x="104" y="483"/>
                  </a:lnTo>
                  <a:lnTo>
                    <a:pt x="125" y="498"/>
                  </a:lnTo>
                  <a:lnTo>
                    <a:pt x="149" y="512"/>
                  </a:lnTo>
                  <a:lnTo>
                    <a:pt x="173" y="522"/>
                  </a:lnTo>
                  <a:lnTo>
                    <a:pt x="200" y="530"/>
                  </a:lnTo>
                  <a:lnTo>
                    <a:pt x="200" y="530"/>
                  </a:lnTo>
                  <a:lnTo>
                    <a:pt x="227" y="537"/>
                  </a:lnTo>
                  <a:lnTo>
                    <a:pt x="254" y="539"/>
                  </a:lnTo>
                  <a:lnTo>
                    <a:pt x="280" y="539"/>
                  </a:lnTo>
                  <a:lnTo>
                    <a:pt x="306" y="538"/>
                  </a:lnTo>
                  <a:lnTo>
                    <a:pt x="332" y="533"/>
                  </a:lnTo>
                  <a:lnTo>
                    <a:pt x="357" y="525"/>
                  </a:lnTo>
                  <a:lnTo>
                    <a:pt x="382" y="516"/>
                  </a:lnTo>
                  <a:lnTo>
                    <a:pt x="405" y="504"/>
                  </a:lnTo>
                  <a:lnTo>
                    <a:pt x="426" y="490"/>
                  </a:lnTo>
                  <a:lnTo>
                    <a:pt x="447" y="474"/>
                  </a:lnTo>
                  <a:lnTo>
                    <a:pt x="465" y="456"/>
                  </a:lnTo>
                  <a:lnTo>
                    <a:pt x="482" y="436"/>
                  </a:lnTo>
                  <a:lnTo>
                    <a:pt x="498" y="414"/>
                  </a:lnTo>
                  <a:lnTo>
                    <a:pt x="511" y="391"/>
                  </a:lnTo>
                  <a:lnTo>
                    <a:pt x="523" y="366"/>
                  </a:lnTo>
                  <a:lnTo>
                    <a:pt x="530" y="340"/>
                  </a:lnTo>
                  <a:lnTo>
                    <a:pt x="530" y="340"/>
                  </a:lnTo>
                  <a:lnTo>
                    <a:pt x="537" y="313"/>
                  </a:lnTo>
                  <a:lnTo>
                    <a:pt x="540" y="285"/>
                  </a:lnTo>
                  <a:lnTo>
                    <a:pt x="540" y="259"/>
                  </a:lnTo>
                  <a:lnTo>
                    <a:pt x="537" y="233"/>
                  </a:lnTo>
                  <a:lnTo>
                    <a:pt x="532" y="207"/>
                  </a:lnTo>
                  <a:lnTo>
                    <a:pt x="525" y="182"/>
                  </a:lnTo>
                  <a:lnTo>
                    <a:pt x="515" y="158"/>
                  </a:lnTo>
                  <a:lnTo>
                    <a:pt x="503" y="135"/>
                  </a:lnTo>
                  <a:lnTo>
                    <a:pt x="490" y="113"/>
                  </a:lnTo>
                  <a:lnTo>
                    <a:pt x="473" y="92"/>
                  </a:lnTo>
                  <a:lnTo>
                    <a:pt x="456" y="74"/>
                  </a:lnTo>
                  <a:lnTo>
                    <a:pt x="435" y="57"/>
                  </a:lnTo>
                  <a:lnTo>
                    <a:pt x="415" y="42"/>
                  </a:lnTo>
                  <a:lnTo>
                    <a:pt x="391" y="29"/>
                  </a:lnTo>
                  <a:lnTo>
                    <a:pt x="366" y="18"/>
                  </a:lnTo>
                  <a:lnTo>
                    <a:pt x="340" y="9"/>
                  </a:lnTo>
                  <a:lnTo>
                    <a:pt x="34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3" name="Freeform 96"/>
            <p:cNvSpPr>
              <a:spLocks/>
            </p:cNvSpPr>
            <p:nvPr userDrawn="1"/>
          </p:nvSpPr>
          <p:spPr bwMode="auto">
            <a:xfrm>
              <a:off x="5177" y="504"/>
              <a:ext cx="114" cy="115"/>
            </a:xfrm>
            <a:custGeom>
              <a:avLst/>
              <a:gdLst>
                <a:gd name="T0" fmla="*/ 288 w 459"/>
                <a:gd name="T1" fmla="*/ 8 h 459"/>
                <a:gd name="T2" fmla="*/ 243 w 459"/>
                <a:gd name="T3" fmla="*/ 2 h 459"/>
                <a:gd name="T4" fmla="*/ 197 w 459"/>
                <a:gd name="T5" fmla="*/ 3 h 459"/>
                <a:gd name="T6" fmla="*/ 154 w 459"/>
                <a:gd name="T7" fmla="*/ 13 h 459"/>
                <a:gd name="T8" fmla="*/ 115 w 459"/>
                <a:gd name="T9" fmla="*/ 31 h 459"/>
                <a:gd name="T10" fmla="*/ 78 w 459"/>
                <a:gd name="T11" fmla="*/ 56 h 459"/>
                <a:gd name="T12" fmla="*/ 48 w 459"/>
                <a:gd name="T13" fmla="*/ 89 h 459"/>
                <a:gd name="T14" fmla="*/ 24 w 459"/>
                <a:gd name="T15" fmla="*/ 127 h 459"/>
                <a:gd name="T16" fmla="*/ 7 w 459"/>
                <a:gd name="T17" fmla="*/ 171 h 459"/>
                <a:gd name="T18" fmla="*/ 3 w 459"/>
                <a:gd name="T19" fmla="*/ 193 h 459"/>
                <a:gd name="T20" fmla="*/ 0 w 459"/>
                <a:gd name="T21" fmla="*/ 239 h 459"/>
                <a:gd name="T22" fmla="*/ 5 w 459"/>
                <a:gd name="T23" fmla="*/ 283 h 459"/>
                <a:gd name="T24" fmla="*/ 20 w 459"/>
                <a:gd name="T25" fmla="*/ 325 h 459"/>
                <a:gd name="T26" fmla="*/ 42 w 459"/>
                <a:gd name="T27" fmla="*/ 364 h 459"/>
                <a:gd name="T28" fmla="*/ 71 w 459"/>
                <a:gd name="T29" fmla="*/ 396 h 459"/>
                <a:gd name="T30" fmla="*/ 106 w 459"/>
                <a:gd name="T31" fmla="*/ 424 h 459"/>
                <a:gd name="T32" fmla="*/ 147 w 459"/>
                <a:gd name="T33" fmla="*/ 444 h 459"/>
                <a:gd name="T34" fmla="*/ 170 w 459"/>
                <a:gd name="T35" fmla="*/ 452 h 459"/>
                <a:gd name="T36" fmla="*/ 215 w 459"/>
                <a:gd name="T37" fmla="*/ 459 h 459"/>
                <a:gd name="T38" fmla="*/ 261 w 459"/>
                <a:gd name="T39" fmla="*/ 458 h 459"/>
                <a:gd name="T40" fmla="*/ 304 w 459"/>
                <a:gd name="T41" fmla="*/ 447 h 459"/>
                <a:gd name="T42" fmla="*/ 344 w 459"/>
                <a:gd name="T43" fmla="*/ 429 h 459"/>
                <a:gd name="T44" fmla="*/ 379 w 459"/>
                <a:gd name="T45" fmla="*/ 403 h 459"/>
                <a:gd name="T46" fmla="*/ 411 w 459"/>
                <a:gd name="T47" fmla="*/ 372 h 459"/>
                <a:gd name="T48" fmla="*/ 434 w 459"/>
                <a:gd name="T49" fmla="*/ 332 h 459"/>
                <a:gd name="T50" fmla="*/ 451 w 459"/>
                <a:gd name="T51" fmla="*/ 289 h 459"/>
                <a:gd name="T52" fmla="*/ 456 w 459"/>
                <a:gd name="T53" fmla="*/ 266 h 459"/>
                <a:gd name="T54" fmla="*/ 459 w 459"/>
                <a:gd name="T55" fmla="*/ 220 h 459"/>
                <a:gd name="T56" fmla="*/ 452 w 459"/>
                <a:gd name="T57" fmla="*/ 176 h 459"/>
                <a:gd name="T58" fmla="*/ 438 w 459"/>
                <a:gd name="T59" fmla="*/ 134 h 459"/>
                <a:gd name="T60" fmla="*/ 416 w 459"/>
                <a:gd name="T61" fmla="*/ 97 h 459"/>
                <a:gd name="T62" fmla="*/ 387 w 459"/>
                <a:gd name="T63" fmla="*/ 64 h 459"/>
                <a:gd name="T64" fmla="*/ 352 w 459"/>
                <a:gd name="T65" fmla="*/ 35 h 459"/>
                <a:gd name="T66" fmla="*/ 310 w 459"/>
                <a:gd name="T67" fmla="*/ 16 h 459"/>
                <a:gd name="T68" fmla="*/ 288 w 459"/>
                <a:gd name="T69" fmla="*/ 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8" y="8"/>
                  </a:moveTo>
                  <a:lnTo>
                    <a:pt x="288" y="8"/>
                  </a:lnTo>
                  <a:lnTo>
                    <a:pt x="266" y="3"/>
                  </a:lnTo>
                  <a:lnTo>
                    <a:pt x="243" y="2"/>
                  </a:lnTo>
                  <a:lnTo>
                    <a:pt x="220" y="0"/>
                  </a:lnTo>
                  <a:lnTo>
                    <a:pt x="197" y="3"/>
                  </a:lnTo>
                  <a:lnTo>
                    <a:pt x="176" y="7"/>
                  </a:lnTo>
                  <a:lnTo>
                    <a:pt x="154" y="13"/>
                  </a:lnTo>
                  <a:lnTo>
                    <a:pt x="134" y="21"/>
                  </a:lnTo>
                  <a:lnTo>
                    <a:pt x="115" y="31"/>
                  </a:lnTo>
                  <a:lnTo>
                    <a:pt x="95" y="43"/>
                  </a:lnTo>
                  <a:lnTo>
                    <a:pt x="78" y="56"/>
                  </a:lnTo>
                  <a:lnTo>
                    <a:pt x="63" y="72"/>
                  </a:lnTo>
                  <a:lnTo>
                    <a:pt x="48" y="89"/>
                  </a:lnTo>
                  <a:lnTo>
                    <a:pt x="35" y="107"/>
                  </a:lnTo>
                  <a:lnTo>
                    <a:pt x="24" y="127"/>
                  </a:lnTo>
                  <a:lnTo>
                    <a:pt x="14" y="149"/>
                  </a:lnTo>
                  <a:lnTo>
                    <a:pt x="7" y="171"/>
                  </a:lnTo>
                  <a:lnTo>
                    <a:pt x="7" y="171"/>
                  </a:lnTo>
                  <a:lnTo>
                    <a:pt x="3" y="193"/>
                  </a:lnTo>
                  <a:lnTo>
                    <a:pt x="0" y="216"/>
                  </a:lnTo>
                  <a:lnTo>
                    <a:pt x="0" y="239"/>
                  </a:lnTo>
                  <a:lnTo>
                    <a:pt x="1" y="262"/>
                  </a:lnTo>
                  <a:lnTo>
                    <a:pt x="5" y="283"/>
                  </a:lnTo>
                  <a:lnTo>
                    <a:pt x="12" y="305"/>
                  </a:lnTo>
                  <a:lnTo>
                    <a:pt x="20" y="325"/>
                  </a:lnTo>
                  <a:lnTo>
                    <a:pt x="30" y="344"/>
                  </a:lnTo>
                  <a:lnTo>
                    <a:pt x="42" y="364"/>
                  </a:lnTo>
                  <a:lnTo>
                    <a:pt x="56" y="381"/>
                  </a:lnTo>
                  <a:lnTo>
                    <a:pt x="71" y="396"/>
                  </a:lnTo>
                  <a:lnTo>
                    <a:pt x="87" y="411"/>
                  </a:lnTo>
                  <a:lnTo>
                    <a:pt x="106" y="424"/>
                  </a:lnTo>
                  <a:lnTo>
                    <a:pt x="127" y="435"/>
                  </a:lnTo>
                  <a:lnTo>
                    <a:pt x="147" y="444"/>
                  </a:lnTo>
                  <a:lnTo>
                    <a:pt x="170" y="452"/>
                  </a:lnTo>
                  <a:lnTo>
                    <a:pt x="170" y="452"/>
                  </a:lnTo>
                  <a:lnTo>
                    <a:pt x="193" y="456"/>
                  </a:lnTo>
                  <a:lnTo>
                    <a:pt x="215" y="459"/>
                  </a:lnTo>
                  <a:lnTo>
                    <a:pt x="239" y="459"/>
                  </a:lnTo>
                  <a:lnTo>
                    <a:pt x="261" y="458"/>
                  </a:lnTo>
                  <a:lnTo>
                    <a:pt x="283" y="454"/>
                  </a:lnTo>
                  <a:lnTo>
                    <a:pt x="304" y="447"/>
                  </a:lnTo>
                  <a:lnTo>
                    <a:pt x="325" y="439"/>
                  </a:lnTo>
                  <a:lnTo>
                    <a:pt x="344" y="429"/>
                  </a:lnTo>
                  <a:lnTo>
                    <a:pt x="362" y="417"/>
                  </a:lnTo>
                  <a:lnTo>
                    <a:pt x="379" y="403"/>
                  </a:lnTo>
                  <a:lnTo>
                    <a:pt x="395" y="388"/>
                  </a:lnTo>
                  <a:lnTo>
                    <a:pt x="411" y="372"/>
                  </a:lnTo>
                  <a:lnTo>
                    <a:pt x="424" y="353"/>
                  </a:lnTo>
                  <a:lnTo>
                    <a:pt x="434" y="332"/>
                  </a:lnTo>
                  <a:lnTo>
                    <a:pt x="443" y="312"/>
                  </a:lnTo>
                  <a:lnTo>
                    <a:pt x="451" y="289"/>
                  </a:lnTo>
                  <a:lnTo>
                    <a:pt x="451" y="289"/>
                  </a:lnTo>
                  <a:lnTo>
                    <a:pt x="456" y="266"/>
                  </a:lnTo>
                  <a:lnTo>
                    <a:pt x="458" y="244"/>
                  </a:lnTo>
                  <a:lnTo>
                    <a:pt x="459" y="220"/>
                  </a:lnTo>
                  <a:lnTo>
                    <a:pt x="456" y="198"/>
                  </a:lnTo>
                  <a:lnTo>
                    <a:pt x="452" y="176"/>
                  </a:lnTo>
                  <a:lnTo>
                    <a:pt x="446" y="155"/>
                  </a:lnTo>
                  <a:lnTo>
                    <a:pt x="438" y="134"/>
                  </a:lnTo>
                  <a:lnTo>
                    <a:pt x="428" y="115"/>
                  </a:lnTo>
                  <a:lnTo>
                    <a:pt x="416" y="97"/>
                  </a:lnTo>
                  <a:lnTo>
                    <a:pt x="403" y="80"/>
                  </a:lnTo>
                  <a:lnTo>
                    <a:pt x="387" y="64"/>
                  </a:lnTo>
                  <a:lnTo>
                    <a:pt x="370" y="48"/>
                  </a:lnTo>
                  <a:lnTo>
                    <a:pt x="352" y="35"/>
                  </a:lnTo>
                  <a:lnTo>
                    <a:pt x="332" y="25"/>
                  </a:lnTo>
                  <a:lnTo>
                    <a:pt x="310" y="16"/>
                  </a:lnTo>
                  <a:lnTo>
                    <a:pt x="288" y="8"/>
                  </a:lnTo>
                  <a:lnTo>
                    <a:pt x="28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4" name="Freeform 97"/>
            <p:cNvSpPr>
              <a:spLocks/>
            </p:cNvSpPr>
            <p:nvPr userDrawn="1"/>
          </p:nvSpPr>
          <p:spPr bwMode="auto">
            <a:xfrm>
              <a:off x="5431" y="580"/>
              <a:ext cx="94" cy="95"/>
            </a:xfrm>
            <a:custGeom>
              <a:avLst/>
              <a:gdLst>
                <a:gd name="T0" fmla="*/ 238 w 378"/>
                <a:gd name="T1" fmla="*/ 5 h 378"/>
                <a:gd name="T2" fmla="*/ 201 w 378"/>
                <a:gd name="T3" fmla="*/ 0 h 378"/>
                <a:gd name="T4" fmla="*/ 163 w 378"/>
                <a:gd name="T5" fmla="*/ 1 h 378"/>
                <a:gd name="T6" fmla="*/ 128 w 378"/>
                <a:gd name="T7" fmla="*/ 9 h 378"/>
                <a:gd name="T8" fmla="*/ 95 w 378"/>
                <a:gd name="T9" fmla="*/ 25 h 378"/>
                <a:gd name="T10" fmla="*/ 65 w 378"/>
                <a:gd name="T11" fmla="*/ 45 h 378"/>
                <a:gd name="T12" fmla="*/ 40 w 378"/>
                <a:gd name="T13" fmla="*/ 71 h 378"/>
                <a:gd name="T14" fmla="*/ 21 w 378"/>
                <a:gd name="T15" fmla="*/ 104 h 378"/>
                <a:gd name="T16" fmla="*/ 6 w 378"/>
                <a:gd name="T17" fmla="*/ 139 h 378"/>
                <a:gd name="T18" fmla="*/ 2 w 378"/>
                <a:gd name="T19" fmla="*/ 159 h 378"/>
                <a:gd name="T20" fmla="*/ 0 w 378"/>
                <a:gd name="T21" fmla="*/ 195 h 378"/>
                <a:gd name="T22" fmla="*/ 5 w 378"/>
                <a:gd name="T23" fmla="*/ 232 h 378"/>
                <a:gd name="T24" fmla="*/ 17 w 378"/>
                <a:gd name="T25" fmla="*/ 267 h 378"/>
                <a:gd name="T26" fmla="*/ 35 w 378"/>
                <a:gd name="T27" fmla="*/ 298 h 378"/>
                <a:gd name="T28" fmla="*/ 59 w 378"/>
                <a:gd name="T29" fmla="*/ 325 h 378"/>
                <a:gd name="T30" fmla="*/ 88 w 378"/>
                <a:gd name="T31" fmla="*/ 348 h 378"/>
                <a:gd name="T32" fmla="*/ 122 w 378"/>
                <a:gd name="T33" fmla="*/ 365 h 378"/>
                <a:gd name="T34" fmla="*/ 141 w 378"/>
                <a:gd name="T35" fmla="*/ 371 h 378"/>
                <a:gd name="T36" fmla="*/ 178 w 378"/>
                <a:gd name="T37" fmla="*/ 376 h 378"/>
                <a:gd name="T38" fmla="*/ 215 w 378"/>
                <a:gd name="T39" fmla="*/ 375 h 378"/>
                <a:gd name="T40" fmla="*/ 250 w 378"/>
                <a:gd name="T41" fmla="*/ 367 h 378"/>
                <a:gd name="T42" fmla="*/ 284 w 378"/>
                <a:gd name="T43" fmla="*/ 352 h 378"/>
                <a:gd name="T44" fmla="*/ 313 w 378"/>
                <a:gd name="T45" fmla="*/ 331 h 378"/>
                <a:gd name="T46" fmla="*/ 339 w 378"/>
                <a:gd name="T47" fmla="*/ 305 h 378"/>
                <a:gd name="T48" fmla="*/ 358 w 378"/>
                <a:gd name="T49" fmla="*/ 273 h 378"/>
                <a:gd name="T50" fmla="*/ 371 w 378"/>
                <a:gd name="T51" fmla="*/ 237 h 378"/>
                <a:gd name="T52" fmla="*/ 375 w 378"/>
                <a:gd name="T53" fmla="*/ 219 h 378"/>
                <a:gd name="T54" fmla="*/ 378 w 378"/>
                <a:gd name="T55" fmla="*/ 181 h 378"/>
                <a:gd name="T56" fmla="*/ 373 w 378"/>
                <a:gd name="T57" fmla="*/ 144 h 378"/>
                <a:gd name="T58" fmla="*/ 361 w 378"/>
                <a:gd name="T59" fmla="*/ 109 h 378"/>
                <a:gd name="T60" fmla="*/ 343 w 378"/>
                <a:gd name="T61" fmla="*/ 78 h 378"/>
                <a:gd name="T62" fmla="*/ 319 w 378"/>
                <a:gd name="T63" fmla="*/ 51 h 378"/>
                <a:gd name="T64" fmla="*/ 290 w 378"/>
                <a:gd name="T65" fmla="*/ 28 h 378"/>
                <a:gd name="T66" fmla="*/ 257 w 378"/>
                <a:gd name="T67" fmla="*/ 12 h 378"/>
                <a:gd name="T68" fmla="*/ 238 w 378"/>
                <a:gd name="T69" fmla="*/ 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5"/>
                  </a:moveTo>
                  <a:lnTo>
                    <a:pt x="238" y="5"/>
                  </a:lnTo>
                  <a:lnTo>
                    <a:pt x="219" y="1"/>
                  </a:lnTo>
                  <a:lnTo>
                    <a:pt x="201" y="0"/>
                  </a:lnTo>
                  <a:lnTo>
                    <a:pt x="181" y="0"/>
                  </a:lnTo>
                  <a:lnTo>
                    <a:pt x="163" y="1"/>
                  </a:lnTo>
                  <a:lnTo>
                    <a:pt x="145" y="4"/>
                  </a:lnTo>
                  <a:lnTo>
                    <a:pt x="128" y="9"/>
                  </a:lnTo>
                  <a:lnTo>
                    <a:pt x="111" y="17"/>
                  </a:lnTo>
                  <a:lnTo>
                    <a:pt x="95" y="25"/>
                  </a:lnTo>
                  <a:lnTo>
                    <a:pt x="79" y="34"/>
                  </a:lnTo>
                  <a:lnTo>
                    <a:pt x="65" y="45"/>
                  </a:lnTo>
                  <a:lnTo>
                    <a:pt x="52" y="58"/>
                  </a:lnTo>
                  <a:lnTo>
                    <a:pt x="40" y="71"/>
                  </a:lnTo>
                  <a:lnTo>
                    <a:pt x="30" y="87"/>
                  </a:lnTo>
                  <a:lnTo>
                    <a:pt x="21" y="104"/>
                  </a:lnTo>
                  <a:lnTo>
                    <a:pt x="13" y="121"/>
                  </a:lnTo>
                  <a:lnTo>
                    <a:pt x="6" y="139"/>
                  </a:lnTo>
                  <a:lnTo>
                    <a:pt x="6" y="139"/>
                  </a:lnTo>
                  <a:lnTo>
                    <a:pt x="2" y="159"/>
                  </a:lnTo>
                  <a:lnTo>
                    <a:pt x="0" y="177"/>
                  </a:lnTo>
                  <a:lnTo>
                    <a:pt x="0" y="195"/>
                  </a:lnTo>
                  <a:lnTo>
                    <a:pt x="2" y="213"/>
                  </a:lnTo>
                  <a:lnTo>
                    <a:pt x="5" y="232"/>
                  </a:lnTo>
                  <a:lnTo>
                    <a:pt x="10" y="250"/>
                  </a:lnTo>
                  <a:lnTo>
                    <a:pt x="17" y="267"/>
                  </a:lnTo>
                  <a:lnTo>
                    <a:pt x="26" y="282"/>
                  </a:lnTo>
                  <a:lnTo>
                    <a:pt x="35" y="298"/>
                  </a:lnTo>
                  <a:lnTo>
                    <a:pt x="47" y="312"/>
                  </a:lnTo>
                  <a:lnTo>
                    <a:pt x="59" y="325"/>
                  </a:lnTo>
                  <a:lnTo>
                    <a:pt x="73" y="337"/>
                  </a:lnTo>
                  <a:lnTo>
                    <a:pt x="88" y="348"/>
                  </a:lnTo>
                  <a:lnTo>
                    <a:pt x="104" y="357"/>
                  </a:lnTo>
                  <a:lnTo>
                    <a:pt x="122" y="365"/>
                  </a:lnTo>
                  <a:lnTo>
                    <a:pt x="141" y="371"/>
                  </a:lnTo>
                  <a:lnTo>
                    <a:pt x="141" y="371"/>
                  </a:lnTo>
                  <a:lnTo>
                    <a:pt x="159" y="375"/>
                  </a:lnTo>
                  <a:lnTo>
                    <a:pt x="178" y="376"/>
                  </a:lnTo>
                  <a:lnTo>
                    <a:pt x="197" y="378"/>
                  </a:lnTo>
                  <a:lnTo>
                    <a:pt x="215" y="375"/>
                  </a:lnTo>
                  <a:lnTo>
                    <a:pt x="233" y="372"/>
                  </a:lnTo>
                  <a:lnTo>
                    <a:pt x="250" y="367"/>
                  </a:lnTo>
                  <a:lnTo>
                    <a:pt x="267" y="361"/>
                  </a:lnTo>
                  <a:lnTo>
                    <a:pt x="284" y="352"/>
                  </a:lnTo>
                  <a:lnTo>
                    <a:pt x="298" y="342"/>
                  </a:lnTo>
                  <a:lnTo>
                    <a:pt x="313" y="331"/>
                  </a:lnTo>
                  <a:lnTo>
                    <a:pt x="327" y="318"/>
                  </a:lnTo>
                  <a:lnTo>
                    <a:pt x="339" y="305"/>
                  </a:lnTo>
                  <a:lnTo>
                    <a:pt x="349" y="289"/>
                  </a:lnTo>
                  <a:lnTo>
                    <a:pt x="358" y="273"/>
                  </a:lnTo>
                  <a:lnTo>
                    <a:pt x="366" y="255"/>
                  </a:lnTo>
                  <a:lnTo>
                    <a:pt x="371" y="237"/>
                  </a:lnTo>
                  <a:lnTo>
                    <a:pt x="371" y="237"/>
                  </a:lnTo>
                  <a:lnTo>
                    <a:pt x="375" y="219"/>
                  </a:lnTo>
                  <a:lnTo>
                    <a:pt x="378" y="199"/>
                  </a:lnTo>
                  <a:lnTo>
                    <a:pt x="378" y="181"/>
                  </a:lnTo>
                  <a:lnTo>
                    <a:pt x="376" y="163"/>
                  </a:lnTo>
                  <a:lnTo>
                    <a:pt x="373" y="144"/>
                  </a:lnTo>
                  <a:lnTo>
                    <a:pt x="367" y="126"/>
                  </a:lnTo>
                  <a:lnTo>
                    <a:pt x="361" y="109"/>
                  </a:lnTo>
                  <a:lnTo>
                    <a:pt x="353" y="94"/>
                  </a:lnTo>
                  <a:lnTo>
                    <a:pt x="343" y="78"/>
                  </a:lnTo>
                  <a:lnTo>
                    <a:pt x="332" y="64"/>
                  </a:lnTo>
                  <a:lnTo>
                    <a:pt x="319" y="51"/>
                  </a:lnTo>
                  <a:lnTo>
                    <a:pt x="305" y="39"/>
                  </a:lnTo>
                  <a:lnTo>
                    <a:pt x="290" y="28"/>
                  </a:lnTo>
                  <a:lnTo>
                    <a:pt x="274" y="19"/>
                  </a:lnTo>
                  <a:lnTo>
                    <a:pt x="257" y="12"/>
                  </a:lnTo>
                  <a:lnTo>
                    <a:pt x="238" y="5"/>
                  </a:lnTo>
                  <a:lnTo>
                    <a:pt x="23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5" name="Freeform 98"/>
            <p:cNvSpPr>
              <a:spLocks/>
            </p:cNvSpPr>
            <p:nvPr userDrawn="1"/>
          </p:nvSpPr>
          <p:spPr bwMode="auto">
            <a:xfrm>
              <a:off x="5686" y="656"/>
              <a:ext cx="74" cy="74"/>
            </a:xfrm>
            <a:custGeom>
              <a:avLst/>
              <a:gdLst>
                <a:gd name="T0" fmla="*/ 186 w 297"/>
                <a:gd name="T1" fmla="*/ 5 h 297"/>
                <a:gd name="T2" fmla="*/ 158 w 297"/>
                <a:gd name="T3" fmla="*/ 0 h 297"/>
                <a:gd name="T4" fmla="*/ 128 w 297"/>
                <a:gd name="T5" fmla="*/ 1 h 297"/>
                <a:gd name="T6" fmla="*/ 100 w 297"/>
                <a:gd name="T7" fmla="*/ 8 h 297"/>
                <a:gd name="T8" fmla="*/ 74 w 297"/>
                <a:gd name="T9" fmla="*/ 20 h 297"/>
                <a:gd name="T10" fmla="*/ 51 w 297"/>
                <a:gd name="T11" fmla="*/ 37 h 297"/>
                <a:gd name="T12" fmla="*/ 31 w 297"/>
                <a:gd name="T13" fmla="*/ 57 h 297"/>
                <a:gd name="T14" fmla="*/ 16 w 297"/>
                <a:gd name="T15" fmla="*/ 82 h 297"/>
                <a:gd name="T16" fmla="*/ 5 w 297"/>
                <a:gd name="T17" fmla="*/ 109 h 297"/>
                <a:gd name="T18" fmla="*/ 1 w 297"/>
                <a:gd name="T19" fmla="*/ 125 h 297"/>
                <a:gd name="T20" fmla="*/ 0 w 297"/>
                <a:gd name="T21" fmla="*/ 154 h 297"/>
                <a:gd name="T22" fmla="*/ 4 w 297"/>
                <a:gd name="T23" fmla="*/ 182 h 297"/>
                <a:gd name="T24" fmla="*/ 13 w 297"/>
                <a:gd name="T25" fmla="*/ 210 h 297"/>
                <a:gd name="T26" fmla="*/ 27 w 297"/>
                <a:gd name="T27" fmla="*/ 235 h 297"/>
                <a:gd name="T28" fmla="*/ 46 w 297"/>
                <a:gd name="T29" fmla="*/ 255 h 297"/>
                <a:gd name="T30" fmla="*/ 69 w 297"/>
                <a:gd name="T31" fmla="*/ 274 h 297"/>
                <a:gd name="T32" fmla="*/ 95 w 297"/>
                <a:gd name="T33" fmla="*/ 287 h 297"/>
                <a:gd name="T34" fmla="*/ 109 w 297"/>
                <a:gd name="T35" fmla="*/ 292 h 297"/>
                <a:gd name="T36" fmla="*/ 139 w 297"/>
                <a:gd name="T37" fmla="*/ 296 h 297"/>
                <a:gd name="T38" fmla="*/ 169 w 297"/>
                <a:gd name="T39" fmla="*/ 296 h 297"/>
                <a:gd name="T40" fmla="*/ 197 w 297"/>
                <a:gd name="T41" fmla="*/ 288 h 297"/>
                <a:gd name="T42" fmla="*/ 223 w 297"/>
                <a:gd name="T43" fmla="*/ 276 h 297"/>
                <a:gd name="T44" fmla="*/ 246 w 297"/>
                <a:gd name="T45" fmla="*/ 261 h 297"/>
                <a:gd name="T46" fmla="*/ 266 w 297"/>
                <a:gd name="T47" fmla="*/ 240 h 297"/>
                <a:gd name="T48" fmla="*/ 281 w 297"/>
                <a:gd name="T49" fmla="*/ 215 h 297"/>
                <a:gd name="T50" fmla="*/ 292 w 297"/>
                <a:gd name="T51" fmla="*/ 186 h 297"/>
                <a:gd name="T52" fmla="*/ 294 w 297"/>
                <a:gd name="T53" fmla="*/ 172 h 297"/>
                <a:gd name="T54" fmla="*/ 297 w 297"/>
                <a:gd name="T55" fmla="*/ 142 h 297"/>
                <a:gd name="T56" fmla="*/ 293 w 297"/>
                <a:gd name="T57" fmla="*/ 113 h 297"/>
                <a:gd name="T58" fmla="*/ 284 w 297"/>
                <a:gd name="T59" fmla="*/ 86 h 297"/>
                <a:gd name="T60" fmla="*/ 270 w 297"/>
                <a:gd name="T61" fmla="*/ 63 h 297"/>
                <a:gd name="T62" fmla="*/ 250 w 297"/>
                <a:gd name="T63" fmla="*/ 40 h 297"/>
                <a:gd name="T64" fmla="*/ 228 w 297"/>
                <a:gd name="T65" fmla="*/ 22 h 297"/>
                <a:gd name="T66" fmla="*/ 201 w 297"/>
                <a:gd name="T67" fmla="*/ 9 h 297"/>
                <a:gd name="T68" fmla="*/ 186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6" y="5"/>
                  </a:moveTo>
                  <a:lnTo>
                    <a:pt x="186" y="5"/>
                  </a:lnTo>
                  <a:lnTo>
                    <a:pt x="172" y="1"/>
                  </a:lnTo>
                  <a:lnTo>
                    <a:pt x="158" y="0"/>
                  </a:lnTo>
                  <a:lnTo>
                    <a:pt x="142" y="0"/>
                  </a:lnTo>
                  <a:lnTo>
                    <a:pt x="128" y="1"/>
                  </a:lnTo>
                  <a:lnTo>
                    <a:pt x="113" y="4"/>
                  </a:lnTo>
                  <a:lnTo>
                    <a:pt x="100" y="8"/>
                  </a:lnTo>
                  <a:lnTo>
                    <a:pt x="87" y="13"/>
                  </a:lnTo>
                  <a:lnTo>
                    <a:pt x="74" y="20"/>
                  </a:lnTo>
                  <a:lnTo>
                    <a:pt x="62" y="27"/>
                  </a:lnTo>
                  <a:lnTo>
                    <a:pt x="51" y="37"/>
                  </a:lnTo>
                  <a:lnTo>
                    <a:pt x="40" y="46"/>
                  </a:lnTo>
                  <a:lnTo>
                    <a:pt x="31" y="57"/>
                  </a:lnTo>
                  <a:lnTo>
                    <a:pt x="23" y="69"/>
                  </a:lnTo>
                  <a:lnTo>
                    <a:pt x="16" y="82"/>
                  </a:lnTo>
                  <a:lnTo>
                    <a:pt x="9" y="95"/>
                  </a:lnTo>
                  <a:lnTo>
                    <a:pt x="5" y="109"/>
                  </a:lnTo>
                  <a:lnTo>
                    <a:pt x="5" y="109"/>
                  </a:lnTo>
                  <a:lnTo>
                    <a:pt x="1" y="125"/>
                  </a:lnTo>
                  <a:lnTo>
                    <a:pt x="0" y="139"/>
                  </a:lnTo>
                  <a:lnTo>
                    <a:pt x="0" y="154"/>
                  </a:lnTo>
                  <a:lnTo>
                    <a:pt x="1" y="168"/>
                  </a:lnTo>
                  <a:lnTo>
                    <a:pt x="4" y="182"/>
                  </a:lnTo>
                  <a:lnTo>
                    <a:pt x="8" y="197"/>
                  </a:lnTo>
                  <a:lnTo>
                    <a:pt x="13" y="210"/>
                  </a:lnTo>
                  <a:lnTo>
                    <a:pt x="19" y="223"/>
                  </a:lnTo>
                  <a:lnTo>
                    <a:pt x="27" y="235"/>
                  </a:lnTo>
                  <a:lnTo>
                    <a:pt x="36" y="245"/>
                  </a:lnTo>
                  <a:lnTo>
                    <a:pt x="46" y="255"/>
                  </a:lnTo>
                  <a:lnTo>
                    <a:pt x="57" y="266"/>
                  </a:lnTo>
                  <a:lnTo>
                    <a:pt x="69" y="274"/>
                  </a:lnTo>
                  <a:lnTo>
                    <a:pt x="82" y="281"/>
                  </a:lnTo>
                  <a:lnTo>
                    <a:pt x="95" y="287"/>
                  </a:lnTo>
                  <a:lnTo>
                    <a:pt x="109" y="292"/>
                  </a:lnTo>
                  <a:lnTo>
                    <a:pt x="109" y="292"/>
                  </a:lnTo>
                  <a:lnTo>
                    <a:pt x="125" y="294"/>
                  </a:lnTo>
                  <a:lnTo>
                    <a:pt x="139" y="296"/>
                  </a:lnTo>
                  <a:lnTo>
                    <a:pt x="154" y="297"/>
                  </a:lnTo>
                  <a:lnTo>
                    <a:pt x="169" y="296"/>
                  </a:lnTo>
                  <a:lnTo>
                    <a:pt x="182" y="293"/>
                  </a:lnTo>
                  <a:lnTo>
                    <a:pt x="197" y="288"/>
                  </a:lnTo>
                  <a:lnTo>
                    <a:pt x="210" y="283"/>
                  </a:lnTo>
                  <a:lnTo>
                    <a:pt x="223" y="276"/>
                  </a:lnTo>
                  <a:lnTo>
                    <a:pt x="234" y="268"/>
                  </a:lnTo>
                  <a:lnTo>
                    <a:pt x="246" y="261"/>
                  </a:lnTo>
                  <a:lnTo>
                    <a:pt x="257" y="250"/>
                  </a:lnTo>
                  <a:lnTo>
                    <a:pt x="266" y="240"/>
                  </a:lnTo>
                  <a:lnTo>
                    <a:pt x="274" y="228"/>
                  </a:lnTo>
                  <a:lnTo>
                    <a:pt x="281" y="215"/>
                  </a:lnTo>
                  <a:lnTo>
                    <a:pt x="287" y="201"/>
                  </a:lnTo>
                  <a:lnTo>
                    <a:pt x="292" y="186"/>
                  </a:lnTo>
                  <a:lnTo>
                    <a:pt x="292" y="186"/>
                  </a:lnTo>
                  <a:lnTo>
                    <a:pt x="294" y="172"/>
                  </a:lnTo>
                  <a:lnTo>
                    <a:pt x="297" y="156"/>
                  </a:lnTo>
                  <a:lnTo>
                    <a:pt x="297" y="142"/>
                  </a:lnTo>
                  <a:lnTo>
                    <a:pt x="296" y="128"/>
                  </a:lnTo>
                  <a:lnTo>
                    <a:pt x="293" y="113"/>
                  </a:lnTo>
                  <a:lnTo>
                    <a:pt x="289" y="100"/>
                  </a:lnTo>
                  <a:lnTo>
                    <a:pt x="284" y="86"/>
                  </a:lnTo>
                  <a:lnTo>
                    <a:pt x="277" y="74"/>
                  </a:lnTo>
                  <a:lnTo>
                    <a:pt x="270" y="63"/>
                  </a:lnTo>
                  <a:lnTo>
                    <a:pt x="261" y="51"/>
                  </a:lnTo>
                  <a:lnTo>
                    <a:pt x="250" y="40"/>
                  </a:lnTo>
                  <a:lnTo>
                    <a:pt x="240" y="31"/>
                  </a:lnTo>
                  <a:lnTo>
                    <a:pt x="228" y="22"/>
                  </a:lnTo>
                  <a:lnTo>
                    <a:pt x="215" y="16"/>
                  </a:lnTo>
                  <a:lnTo>
                    <a:pt x="201" y="9"/>
                  </a:lnTo>
                  <a:lnTo>
                    <a:pt x="186" y="5"/>
                  </a:lnTo>
                  <a:lnTo>
                    <a:pt x="18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 name="Freeform 99"/>
            <p:cNvSpPr>
              <a:spLocks/>
            </p:cNvSpPr>
            <p:nvPr userDrawn="1"/>
          </p:nvSpPr>
          <p:spPr bwMode="auto">
            <a:xfrm>
              <a:off x="1704" y="332"/>
              <a:ext cx="90" cy="10"/>
            </a:xfrm>
            <a:custGeom>
              <a:avLst/>
              <a:gdLst>
                <a:gd name="T0" fmla="*/ 291 w 361"/>
                <a:gd name="T1" fmla="*/ 26 h 40"/>
                <a:gd name="T2" fmla="*/ 291 w 361"/>
                <a:gd name="T3" fmla="*/ 26 h 40"/>
                <a:gd name="T4" fmla="*/ 309 w 361"/>
                <a:gd name="T5" fmla="*/ 21 h 40"/>
                <a:gd name="T6" fmla="*/ 328 w 361"/>
                <a:gd name="T7" fmla="*/ 14 h 40"/>
                <a:gd name="T8" fmla="*/ 361 w 361"/>
                <a:gd name="T9" fmla="*/ 0 h 40"/>
                <a:gd name="T10" fmla="*/ 0 w 361"/>
                <a:gd name="T11" fmla="*/ 0 h 40"/>
                <a:gd name="T12" fmla="*/ 0 w 361"/>
                <a:gd name="T13" fmla="*/ 0 h 40"/>
                <a:gd name="T14" fmla="*/ 34 w 361"/>
                <a:gd name="T15" fmla="*/ 13 h 40"/>
                <a:gd name="T16" fmla="*/ 70 w 361"/>
                <a:gd name="T17" fmla="*/ 25 h 40"/>
                <a:gd name="T18" fmla="*/ 105 w 361"/>
                <a:gd name="T19" fmla="*/ 33 h 40"/>
                <a:gd name="T20" fmla="*/ 123 w 361"/>
                <a:gd name="T21" fmla="*/ 36 h 40"/>
                <a:gd name="T22" fmla="*/ 141 w 361"/>
                <a:gd name="T23" fmla="*/ 38 h 40"/>
                <a:gd name="T24" fmla="*/ 159 w 361"/>
                <a:gd name="T25" fmla="*/ 39 h 40"/>
                <a:gd name="T26" fmla="*/ 178 w 361"/>
                <a:gd name="T27" fmla="*/ 40 h 40"/>
                <a:gd name="T28" fmla="*/ 197 w 361"/>
                <a:gd name="T29" fmla="*/ 40 h 40"/>
                <a:gd name="T30" fmla="*/ 215 w 361"/>
                <a:gd name="T31" fmla="*/ 39 h 40"/>
                <a:gd name="T32" fmla="*/ 235 w 361"/>
                <a:gd name="T33" fmla="*/ 38 h 40"/>
                <a:gd name="T34" fmla="*/ 253 w 361"/>
                <a:gd name="T35" fmla="*/ 34 h 40"/>
                <a:gd name="T36" fmla="*/ 273 w 361"/>
                <a:gd name="T37" fmla="*/ 31 h 40"/>
                <a:gd name="T38" fmla="*/ 291 w 361"/>
                <a:gd name="T39" fmla="*/ 26 h 40"/>
                <a:gd name="T40" fmla="*/ 291 w 361"/>
                <a:gd name="T41"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291" y="26"/>
                  </a:moveTo>
                  <a:lnTo>
                    <a:pt x="291" y="26"/>
                  </a:lnTo>
                  <a:lnTo>
                    <a:pt x="309" y="21"/>
                  </a:lnTo>
                  <a:lnTo>
                    <a:pt x="328" y="14"/>
                  </a:lnTo>
                  <a:lnTo>
                    <a:pt x="361" y="0"/>
                  </a:lnTo>
                  <a:lnTo>
                    <a:pt x="0" y="0"/>
                  </a:lnTo>
                  <a:lnTo>
                    <a:pt x="0" y="0"/>
                  </a:lnTo>
                  <a:lnTo>
                    <a:pt x="34" y="13"/>
                  </a:lnTo>
                  <a:lnTo>
                    <a:pt x="70" y="25"/>
                  </a:lnTo>
                  <a:lnTo>
                    <a:pt x="105" y="33"/>
                  </a:lnTo>
                  <a:lnTo>
                    <a:pt x="123" y="36"/>
                  </a:lnTo>
                  <a:lnTo>
                    <a:pt x="141" y="38"/>
                  </a:lnTo>
                  <a:lnTo>
                    <a:pt x="159" y="39"/>
                  </a:lnTo>
                  <a:lnTo>
                    <a:pt x="178" y="40"/>
                  </a:lnTo>
                  <a:lnTo>
                    <a:pt x="197" y="40"/>
                  </a:lnTo>
                  <a:lnTo>
                    <a:pt x="215" y="39"/>
                  </a:lnTo>
                  <a:lnTo>
                    <a:pt x="235" y="38"/>
                  </a:lnTo>
                  <a:lnTo>
                    <a:pt x="253" y="34"/>
                  </a:lnTo>
                  <a:lnTo>
                    <a:pt x="273" y="31"/>
                  </a:lnTo>
                  <a:lnTo>
                    <a:pt x="291" y="26"/>
                  </a:lnTo>
                  <a:lnTo>
                    <a:pt x="29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Freeform 100"/>
            <p:cNvSpPr>
              <a:spLocks/>
            </p:cNvSpPr>
            <p:nvPr userDrawn="1"/>
          </p:nvSpPr>
          <p:spPr bwMode="auto">
            <a:xfrm>
              <a:off x="1413" y="332"/>
              <a:ext cx="184" cy="65"/>
            </a:xfrm>
            <a:custGeom>
              <a:avLst/>
              <a:gdLst>
                <a:gd name="T0" fmla="*/ 469 w 738"/>
                <a:gd name="T1" fmla="*/ 249 h 262"/>
                <a:gd name="T2" fmla="*/ 469 w 738"/>
                <a:gd name="T3" fmla="*/ 249 h 262"/>
                <a:gd name="T4" fmla="*/ 493 w 738"/>
                <a:gd name="T5" fmla="*/ 242 h 262"/>
                <a:gd name="T6" fmla="*/ 516 w 738"/>
                <a:gd name="T7" fmla="*/ 233 h 262"/>
                <a:gd name="T8" fmla="*/ 538 w 738"/>
                <a:gd name="T9" fmla="*/ 223 h 262"/>
                <a:gd name="T10" fmla="*/ 561 w 738"/>
                <a:gd name="T11" fmla="*/ 212 h 262"/>
                <a:gd name="T12" fmla="*/ 580 w 738"/>
                <a:gd name="T13" fmla="*/ 199 h 262"/>
                <a:gd name="T14" fmla="*/ 600 w 738"/>
                <a:gd name="T15" fmla="*/ 186 h 262"/>
                <a:gd name="T16" fmla="*/ 619 w 738"/>
                <a:gd name="T17" fmla="*/ 171 h 262"/>
                <a:gd name="T18" fmla="*/ 636 w 738"/>
                <a:gd name="T19" fmla="*/ 155 h 262"/>
                <a:gd name="T20" fmla="*/ 653 w 738"/>
                <a:gd name="T21" fmla="*/ 139 h 262"/>
                <a:gd name="T22" fmla="*/ 669 w 738"/>
                <a:gd name="T23" fmla="*/ 121 h 262"/>
                <a:gd name="T24" fmla="*/ 683 w 738"/>
                <a:gd name="T25" fmla="*/ 103 h 262"/>
                <a:gd name="T26" fmla="*/ 696 w 738"/>
                <a:gd name="T27" fmla="*/ 83 h 262"/>
                <a:gd name="T28" fmla="*/ 708 w 738"/>
                <a:gd name="T29" fmla="*/ 64 h 262"/>
                <a:gd name="T30" fmla="*/ 720 w 738"/>
                <a:gd name="T31" fmla="*/ 43 h 262"/>
                <a:gd name="T32" fmla="*/ 729 w 738"/>
                <a:gd name="T33" fmla="*/ 21 h 262"/>
                <a:gd name="T34" fmla="*/ 738 w 738"/>
                <a:gd name="T35" fmla="*/ 0 h 262"/>
                <a:gd name="T36" fmla="*/ 0 w 738"/>
                <a:gd name="T37" fmla="*/ 0 h 262"/>
                <a:gd name="T38" fmla="*/ 0 w 738"/>
                <a:gd name="T39" fmla="*/ 0 h 262"/>
                <a:gd name="T40" fmla="*/ 7 w 738"/>
                <a:gd name="T41" fmla="*/ 17 h 262"/>
                <a:gd name="T42" fmla="*/ 15 w 738"/>
                <a:gd name="T43" fmla="*/ 35 h 262"/>
                <a:gd name="T44" fmla="*/ 22 w 738"/>
                <a:gd name="T45" fmla="*/ 51 h 262"/>
                <a:gd name="T46" fmla="*/ 31 w 738"/>
                <a:gd name="T47" fmla="*/ 68 h 262"/>
                <a:gd name="T48" fmla="*/ 41 w 738"/>
                <a:gd name="T49" fmla="*/ 83 h 262"/>
                <a:gd name="T50" fmla="*/ 51 w 738"/>
                <a:gd name="T51" fmla="*/ 98 h 262"/>
                <a:gd name="T52" fmla="*/ 61 w 738"/>
                <a:gd name="T53" fmla="*/ 113 h 262"/>
                <a:gd name="T54" fmla="*/ 73 w 738"/>
                <a:gd name="T55" fmla="*/ 126 h 262"/>
                <a:gd name="T56" fmla="*/ 86 w 738"/>
                <a:gd name="T57" fmla="*/ 141 h 262"/>
                <a:gd name="T58" fmla="*/ 98 w 738"/>
                <a:gd name="T59" fmla="*/ 152 h 262"/>
                <a:gd name="T60" fmla="*/ 111 w 738"/>
                <a:gd name="T61" fmla="*/ 165 h 262"/>
                <a:gd name="T62" fmla="*/ 125 w 738"/>
                <a:gd name="T63" fmla="*/ 177 h 262"/>
                <a:gd name="T64" fmla="*/ 140 w 738"/>
                <a:gd name="T65" fmla="*/ 188 h 262"/>
                <a:gd name="T66" fmla="*/ 154 w 738"/>
                <a:gd name="T67" fmla="*/ 198 h 262"/>
                <a:gd name="T68" fmla="*/ 170 w 738"/>
                <a:gd name="T69" fmla="*/ 207 h 262"/>
                <a:gd name="T70" fmla="*/ 185 w 738"/>
                <a:gd name="T71" fmla="*/ 216 h 262"/>
                <a:gd name="T72" fmla="*/ 201 w 738"/>
                <a:gd name="T73" fmla="*/ 224 h 262"/>
                <a:gd name="T74" fmla="*/ 217 w 738"/>
                <a:gd name="T75" fmla="*/ 232 h 262"/>
                <a:gd name="T76" fmla="*/ 233 w 738"/>
                <a:gd name="T77" fmla="*/ 238 h 262"/>
                <a:gd name="T78" fmla="*/ 250 w 738"/>
                <a:gd name="T79" fmla="*/ 244 h 262"/>
                <a:gd name="T80" fmla="*/ 267 w 738"/>
                <a:gd name="T81" fmla="*/ 249 h 262"/>
                <a:gd name="T82" fmla="*/ 286 w 738"/>
                <a:gd name="T83" fmla="*/ 253 h 262"/>
                <a:gd name="T84" fmla="*/ 303 w 738"/>
                <a:gd name="T85" fmla="*/ 257 h 262"/>
                <a:gd name="T86" fmla="*/ 321 w 738"/>
                <a:gd name="T87" fmla="*/ 259 h 262"/>
                <a:gd name="T88" fmla="*/ 339 w 738"/>
                <a:gd name="T89" fmla="*/ 262 h 262"/>
                <a:gd name="T90" fmla="*/ 357 w 738"/>
                <a:gd name="T91" fmla="*/ 262 h 262"/>
                <a:gd name="T92" fmla="*/ 376 w 738"/>
                <a:gd name="T93" fmla="*/ 262 h 262"/>
                <a:gd name="T94" fmla="*/ 395 w 738"/>
                <a:gd name="T95" fmla="*/ 262 h 262"/>
                <a:gd name="T96" fmla="*/ 413 w 738"/>
                <a:gd name="T97" fmla="*/ 259 h 262"/>
                <a:gd name="T98" fmla="*/ 432 w 738"/>
                <a:gd name="T99" fmla="*/ 257 h 262"/>
                <a:gd name="T100" fmla="*/ 450 w 738"/>
                <a:gd name="T101" fmla="*/ 254 h 262"/>
                <a:gd name="T102" fmla="*/ 469 w 738"/>
                <a:gd name="T103" fmla="*/ 249 h 262"/>
                <a:gd name="T104" fmla="*/ 4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469" y="249"/>
                  </a:moveTo>
                  <a:lnTo>
                    <a:pt x="469" y="249"/>
                  </a:lnTo>
                  <a:lnTo>
                    <a:pt x="493" y="242"/>
                  </a:lnTo>
                  <a:lnTo>
                    <a:pt x="516" y="233"/>
                  </a:lnTo>
                  <a:lnTo>
                    <a:pt x="538" y="223"/>
                  </a:lnTo>
                  <a:lnTo>
                    <a:pt x="561" y="212"/>
                  </a:lnTo>
                  <a:lnTo>
                    <a:pt x="580" y="199"/>
                  </a:lnTo>
                  <a:lnTo>
                    <a:pt x="600" y="186"/>
                  </a:lnTo>
                  <a:lnTo>
                    <a:pt x="619" y="171"/>
                  </a:lnTo>
                  <a:lnTo>
                    <a:pt x="636" y="155"/>
                  </a:lnTo>
                  <a:lnTo>
                    <a:pt x="653" y="139"/>
                  </a:lnTo>
                  <a:lnTo>
                    <a:pt x="669" y="121"/>
                  </a:lnTo>
                  <a:lnTo>
                    <a:pt x="683" y="103"/>
                  </a:lnTo>
                  <a:lnTo>
                    <a:pt x="696" y="83"/>
                  </a:lnTo>
                  <a:lnTo>
                    <a:pt x="708" y="64"/>
                  </a:lnTo>
                  <a:lnTo>
                    <a:pt x="720" y="43"/>
                  </a:lnTo>
                  <a:lnTo>
                    <a:pt x="729" y="21"/>
                  </a:lnTo>
                  <a:lnTo>
                    <a:pt x="738" y="0"/>
                  </a:lnTo>
                  <a:lnTo>
                    <a:pt x="0" y="0"/>
                  </a:lnTo>
                  <a:lnTo>
                    <a:pt x="0" y="0"/>
                  </a:lnTo>
                  <a:lnTo>
                    <a:pt x="7" y="17"/>
                  </a:lnTo>
                  <a:lnTo>
                    <a:pt x="15" y="35"/>
                  </a:lnTo>
                  <a:lnTo>
                    <a:pt x="22" y="51"/>
                  </a:lnTo>
                  <a:lnTo>
                    <a:pt x="31" y="68"/>
                  </a:lnTo>
                  <a:lnTo>
                    <a:pt x="41" y="83"/>
                  </a:lnTo>
                  <a:lnTo>
                    <a:pt x="51" y="98"/>
                  </a:lnTo>
                  <a:lnTo>
                    <a:pt x="61" y="113"/>
                  </a:lnTo>
                  <a:lnTo>
                    <a:pt x="73" y="126"/>
                  </a:lnTo>
                  <a:lnTo>
                    <a:pt x="86" y="141"/>
                  </a:lnTo>
                  <a:lnTo>
                    <a:pt x="98" y="152"/>
                  </a:lnTo>
                  <a:lnTo>
                    <a:pt x="111" y="165"/>
                  </a:lnTo>
                  <a:lnTo>
                    <a:pt x="125" y="177"/>
                  </a:lnTo>
                  <a:lnTo>
                    <a:pt x="140" y="188"/>
                  </a:lnTo>
                  <a:lnTo>
                    <a:pt x="154" y="198"/>
                  </a:lnTo>
                  <a:lnTo>
                    <a:pt x="170" y="207"/>
                  </a:lnTo>
                  <a:lnTo>
                    <a:pt x="185" y="216"/>
                  </a:lnTo>
                  <a:lnTo>
                    <a:pt x="201" y="224"/>
                  </a:lnTo>
                  <a:lnTo>
                    <a:pt x="217" y="232"/>
                  </a:lnTo>
                  <a:lnTo>
                    <a:pt x="233" y="238"/>
                  </a:lnTo>
                  <a:lnTo>
                    <a:pt x="250" y="244"/>
                  </a:lnTo>
                  <a:lnTo>
                    <a:pt x="267" y="249"/>
                  </a:lnTo>
                  <a:lnTo>
                    <a:pt x="286" y="253"/>
                  </a:lnTo>
                  <a:lnTo>
                    <a:pt x="303" y="257"/>
                  </a:lnTo>
                  <a:lnTo>
                    <a:pt x="321" y="259"/>
                  </a:lnTo>
                  <a:lnTo>
                    <a:pt x="339" y="262"/>
                  </a:lnTo>
                  <a:lnTo>
                    <a:pt x="357" y="262"/>
                  </a:lnTo>
                  <a:lnTo>
                    <a:pt x="376" y="262"/>
                  </a:lnTo>
                  <a:lnTo>
                    <a:pt x="395" y="262"/>
                  </a:lnTo>
                  <a:lnTo>
                    <a:pt x="413" y="259"/>
                  </a:lnTo>
                  <a:lnTo>
                    <a:pt x="432" y="257"/>
                  </a:lnTo>
                  <a:lnTo>
                    <a:pt x="450" y="254"/>
                  </a:lnTo>
                  <a:lnTo>
                    <a:pt x="469" y="249"/>
                  </a:lnTo>
                  <a:lnTo>
                    <a:pt x="4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8" name="Freeform 101"/>
            <p:cNvSpPr>
              <a:spLocks/>
            </p:cNvSpPr>
            <p:nvPr userDrawn="1"/>
          </p:nvSpPr>
          <p:spPr bwMode="auto">
            <a:xfrm>
              <a:off x="1172" y="332"/>
              <a:ext cx="176" cy="121"/>
            </a:xfrm>
            <a:custGeom>
              <a:avLst/>
              <a:gdLst>
                <a:gd name="T0" fmla="*/ 441 w 702"/>
                <a:gd name="T1" fmla="*/ 472 h 483"/>
                <a:gd name="T2" fmla="*/ 475 w 702"/>
                <a:gd name="T3" fmla="*/ 461 h 483"/>
                <a:gd name="T4" fmla="*/ 508 w 702"/>
                <a:gd name="T5" fmla="*/ 447 h 483"/>
                <a:gd name="T6" fmla="*/ 538 w 702"/>
                <a:gd name="T7" fmla="*/ 430 h 483"/>
                <a:gd name="T8" fmla="*/ 566 w 702"/>
                <a:gd name="T9" fmla="*/ 410 h 483"/>
                <a:gd name="T10" fmla="*/ 592 w 702"/>
                <a:gd name="T11" fmla="*/ 388 h 483"/>
                <a:gd name="T12" fmla="*/ 616 w 702"/>
                <a:gd name="T13" fmla="*/ 363 h 483"/>
                <a:gd name="T14" fmla="*/ 637 w 702"/>
                <a:gd name="T15" fmla="*/ 336 h 483"/>
                <a:gd name="T16" fmla="*/ 655 w 702"/>
                <a:gd name="T17" fmla="*/ 309 h 483"/>
                <a:gd name="T18" fmla="*/ 669 w 702"/>
                <a:gd name="T19" fmla="*/ 279 h 483"/>
                <a:gd name="T20" fmla="*/ 682 w 702"/>
                <a:gd name="T21" fmla="*/ 248 h 483"/>
                <a:gd name="T22" fmla="*/ 691 w 702"/>
                <a:gd name="T23" fmla="*/ 215 h 483"/>
                <a:gd name="T24" fmla="*/ 698 w 702"/>
                <a:gd name="T25" fmla="*/ 181 h 483"/>
                <a:gd name="T26" fmla="*/ 702 w 702"/>
                <a:gd name="T27" fmla="*/ 147 h 483"/>
                <a:gd name="T28" fmla="*/ 701 w 702"/>
                <a:gd name="T29" fmla="*/ 112 h 483"/>
                <a:gd name="T30" fmla="*/ 697 w 702"/>
                <a:gd name="T31" fmla="*/ 77 h 483"/>
                <a:gd name="T32" fmla="*/ 690 w 702"/>
                <a:gd name="T33" fmla="*/ 42 h 483"/>
                <a:gd name="T34" fmla="*/ 686 w 702"/>
                <a:gd name="T35" fmla="*/ 31 h 483"/>
                <a:gd name="T36" fmla="*/ 673 w 702"/>
                <a:gd name="T37" fmla="*/ 0 h 483"/>
                <a:gd name="T38" fmla="*/ 27 w 702"/>
                <a:gd name="T39" fmla="*/ 0 h 483"/>
                <a:gd name="T40" fmla="*/ 10 w 702"/>
                <a:gd name="T41" fmla="*/ 52 h 483"/>
                <a:gd name="T42" fmla="*/ 1 w 702"/>
                <a:gd name="T43" fmla="*/ 108 h 483"/>
                <a:gd name="T44" fmla="*/ 1 w 702"/>
                <a:gd name="T45" fmla="*/ 165 h 483"/>
                <a:gd name="T46" fmla="*/ 11 w 702"/>
                <a:gd name="T47" fmla="*/ 224 h 483"/>
                <a:gd name="T48" fmla="*/ 16 w 702"/>
                <a:gd name="T49" fmla="*/ 241 h 483"/>
                <a:gd name="T50" fmla="*/ 30 w 702"/>
                <a:gd name="T51" fmla="*/ 275 h 483"/>
                <a:gd name="T52" fmla="*/ 45 w 702"/>
                <a:gd name="T53" fmla="*/ 306 h 483"/>
                <a:gd name="T54" fmla="*/ 63 w 702"/>
                <a:gd name="T55" fmla="*/ 335 h 483"/>
                <a:gd name="T56" fmla="*/ 84 w 702"/>
                <a:gd name="T57" fmla="*/ 362 h 483"/>
                <a:gd name="T58" fmla="*/ 108 w 702"/>
                <a:gd name="T59" fmla="*/ 387 h 483"/>
                <a:gd name="T60" fmla="*/ 134 w 702"/>
                <a:gd name="T61" fmla="*/ 409 h 483"/>
                <a:gd name="T62" fmla="*/ 161 w 702"/>
                <a:gd name="T63" fmla="*/ 429 h 483"/>
                <a:gd name="T64" fmla="*/ 190 w 702"/>
                <a:gd name="T65" fmla="*/ 444 h 483"/>
                <a:gd name="T66" fmla="*/ 221 w 702"/>
                <a:gd name="T67" fmla="*/ 459 h 483"/>
                <a:gd name="T68" fmla="*/ 252 w 702"/>
                <a:gd name="T69" fmla="*/ 470 h 483"/>
                <a:gd name="T70" fmla="*/ 285 w 702"/>
                <a:gd name="T71" fmla="*/ 478 h 483"/>
                <a:gd name="T72" fmla="*/ 319 w 702"/>
                <a:gd name="T73" fmla="*/ 482 h 483"/>
                <a:gd name="T74" fmla="*/ 354 w 702"/>
                <a:gd name="T75" fmla="*/ 483 h 483"/>
                <a:gd name="T76" fmla="*/ 389 w 702"/>
                <a:gd name="T77" fmla="*/ 482 h 483"/>
                <a:gd name="T78" fmla="*/ 424 w 702"/>
                <a:gd name="T79" fmla="*/ 476 h 483"/>
                <a:gd name="T80" fmla="*/ 44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441" y="472"/>
                  </a:moveTo>
                  <a:lnTo>
                    <a:pt x="441" y="472"/>
                  </a:lnTo>
                  <a:lnTo>
                    <a:pt x="458" y="466"/>
                  </a:lnTo>
                  <a:lnTo>
                    <a:pt x="475" y="461"/>
                  </a:lnTo>
                  <a:lnTo>
                    <a:pt x="492" y="455"/>
                  </a:lnTo>
                  <a:lnTo>
                    <a:pt x="508" y="447"/>
                  </a:lnTo>
                  <a:lnTo>
                    <a:pt x="523" y="439"/>
                  </a:lnTo>
                  <a:lnTo>
                    <a:pt x="538" y="430"/>
                  </a:lnTo>
                  <a:lnTo>
                    <a:pt x="552" y="420"/>
                  </a:lnTo>
                  <a:lnTo>
                    <a:pt x="566" y="410"/>
                  </a:lnTo>
                  <a:lnTo>
                    <a:pt x="579" y="399"/>
                  </a:lnTo>
                  <a:lnTo>
                    <a:pt x="592" y="388"/>
                  </a:lnTo>
                  <a:lnTo>
                    <a:pt x="604" y="375"/>
                  </a:lnTo>
                  <a:lnTo>
                    <a:pt x="616" y="363"/>
                  </a:lnTo>
                  <a:lnTo>
                    <a:pt x="626" y="350"/>
                  </a:lnTo>
                  <a:lnTo>
                    <a:pt x="637" y="336"/>
                  </a:lnTo>
                  <a:lnTo>
                    <a:pt x="646" y="323"/>
                  </a:lnTo>
                  <a:lnTo>
                    <a:pt x="655" y="309"/>
                  </a:lnTo>
                  <a:lnTo>
                    <a:pt x="663" y="293"/>
                  </a:lnTo>
                  <a:lnTo>
                    <a:pt x="669" y="279"/>
                  </a:lnTo>
                  <a:lnTo>
                    <a:pt x="677" y="263"/>
                  </a:lnTo>
                  <a:lnTo>
                    <a:pt x="682" y="248"/>
                  </a:lnTo>
                  <a:lnTo>
                    <a:pt x="688" y="231"/>
                  </a:lnTo>
                  <a:lnTo>
                    <a:pt x="691" y="215"/>
                  </a:lnTo>
                  <a:lnTo>
                    <a:pt x="695" y="198"/>
                  </a:lnTo>
                  <a:lnTo>
                    <a:pt x="698" y="181"/>
                  </a:lnTo>
                  <a:lnTo>
                    <a:pt x="701" y="164"/>
                  </a:lnTo>
                  <a:lnTo>
                    <a:pt x="702" y="147"/>
                  </a:lnTo>
                  <a:lnTo>
                    <a:pt x="702" y="129"/>
                  </a:lnTo>
                  <a:lnTo>
                    <a:pt x="701" y="112"/>
                  </a:lnTo>
                  <a:lnTo>
                    <a:pt x="699" y="95"/>
                  </a:lnTo>
                  <a:lnTo>
                    <a:pt x="697" y="77"/>
                  </a:lnTo>
                  <a:lnTo>
                    <a:pt x="694" y="60"/>
                  </a:lnTo>
                  <a:lnTo>
                    <a:pt x="690" y="42"/>
                  </a:lnTo>
                  <a:lnTo>
                    <a:pt x="690" y="42"/>
                  </a:lnTo>
                  <a:lnTo>
                    <a:pt x="686" y="31"/>
                  </a:lnTo>
                  <a:lnTo>
                    <a:pt x="682" y="21"/>
                  </a:lnTo>
                  <a:lnTo>
                    <a:pt x="673" y="0"/>
                  </a:lnTo>
                  <a:lnTo>
                    <a:pt x="27" y="0"/>
                  </a:lnTo>
                  <a:lnTo>
                    <a:pt x="27" y="0"/>
                  </a:lnTo>
                  <a:lnTo>
                    <a:pt x="18" y="26"/>
                  </a:lnTo>
                  <a:lnTo>
                    <a:pt x="10" y="52"/>
                  </a:lnTo>
                  <a:lnTo>
                    <a:pt x="5" y="81"/>
                  </a:lnTo>
                  <a:lnTo>
                    <a:pt x="1" y="108"/>
                  </a:lnTo>
                  <a:lnTo>
                    <a:pt x="0" y="137"/>
                  </a:lnTo>
                  <a:lnTo>
                    <a:pt x="1" y="165"/>
                  </a:lnTo>
                  <a:lnTo>
                    <a:pt x="5" y="194"/>
                  </a:lnTo>
                  <a:lnTo>
                    <a:pt x="11" y="224"/>
                  </a:lnTo>
                  <a:lnTo>
                    <a:pt x="11" y="224"/>
                  </a:lnTo>
                  <a:lnTo>
                    <a:pt x="16" y="241"/>
                  </a:lnTo>
                  <a:lnTo>
                    <a:pt x="23" y="258"/>
                  </a:lnTo>
                  <a:lnTo>
                    <a:pt x="30" y="275"/>
                  </a:lnTo>
                  <a:lnTo>
                    <a:pt x="36" y="291"/>
                  </a:lnTo>
                  <a:lnTo>
                    <a:pt x="45" y="306"/>
                  </a:lnTo>
                  <a:lnTo>
                    <a:pt x="54" y="321"/>
                  </a:lnTo>
                  <a:lnTo>
                    <a:pt x="63" y="335"/>
                  </a:lnTo>
                  <a:lnTo>
                    <a:pt x="74" y="349"/>
                  </a:lnTo>
                  <a:lnTo>
                    <a:pt x="84" y="362"/>
                  </a:lnTo>
                  <a:lnTo>
                    <a:pt x="96" y="374"/>
                  </a:lnTo>
                  <a:lnTo>
                    <a:pt x="108" y="387"/>
                  </a:lnTo>
                  <a:lnTo>
                    <a:pt x="121" y="397"/>
                  </a:lnTo>
                  <a:lnTo>
                    <a:pt x="134" y="409"/>
                  </a:lnTo>
                  <a:lnTo>
                    <a:pt x="147" y="418"/>
                  </a:lnTo>
                  <a:lnTo>
                    <a:pt x="161" y="429"/>
                  </a:lnTo>
                  <a:lnTo>
                    <a:pt x="175" y="436"/>
                  </a:lnTo>
                  <a:lnTo>
                    <a:pt x="190" y="444"/>
                  </a:lnTo>
                  <a:lnTo>
                    <a:pt x="205" y="452"/>
                  </a:lnTo>
                  <a:lnTo>
                    <a:pt x="221" y="459"/>
                  </a:lnTo>
                  <a:lnTo>
                    <a:pt x="237" y="465"/>
                  </a:lnTo>
                  <a:lnTo>
                    <a:pt x="252" y="470"/>
                  </a:lnTo>
                  <a:lnTo>
                    <a:pt x="269" y="474"/>
                  </a:lnTo>
                  <a:lnTo>
                    <a:pt x="285" y="478"/>
                  </a:lnTo>
                  <a:lnTo>
                    <a:pt x="302" y="481"/>
                  </a:lnTo>
                  <a:lnTo>
                    <a:pt x="319" y="482"/>
                  </a:lnTo>
                  <a:lnTo>
                    <a:pt x="337" y="483"/>
                  </a:lnTo>
                  <a:lnTo>
                    <a:pt x="354" y="483"/>
                  </a:lnTo>
                  <a:lnTo>
                    <a:pt x="371" y="483"/>
                  </a:lnTo>
                  <a:lnTo>
                    <a:pt x="389" y="482"/>
                  </a:lnTo>
                  <a:lnTo>
                    <a:pt x="406" y="479"/>
                  </a:lnTo>
                  <a:lnTo>
                    <a:pt x="424" y="476"/>
                  </a:lnTo>
                  <a:lnTo>
                    <a:pt x="441" y="472"/>
                  </a:lnTo>
                  <a:lnTo>
                    <a:pt x="44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9" name="Freeform 102"/>
            <p:cNvSpPr>
              <a:spLocks/>
            </p:cNvSpPr>
            <p:nvPr userDrawn="1"/>
          </p:nvSpPr>
          <p:spPr bwMode="auto">
            <a:xfrm>
              <a:off x="938" y="353"/>
              <a:ext cx="155" cy="155"/>
            </a:xfrm>
            <a:custGeom>
              <a:avLst/>
              <a:gdLst>
                <a:gd name="T0" fmla="*/ 231 w 622"/>
                <a:gd name="T1" fmla="*/ 10 h 620"/>
                <a:gd name="T2" fmla="*/ 201 w 622"/>
                <a:gd name="T3" fmla="*/ 19 h 620"/>
                <a:gd name="T4" fmla="*/ 172 w 622"/>
                <a:gd name="T5" fmla="*/ 32 h 620"/>
                <a:gd name="T6" fmla="*/ 120 w 622"/>
                <a:gd name="T7" fmla="*/ 65 h 620"/>
                <a:gd name="T8" fmla="*/ 77 w 622"/>
                <a:gd name="T9" fmla="*/ 107 h 620"/>
                <a:gd name="T10" fmla="*/ 42 w 622"/>
                <a:gd name="T11" fmla="*/ 155 h 620"/>
                <a:gd name="T12" fmla="*/ 17 w 622"/>
                <a:gd name="T13" fmla="*/ 209 h 620"/>
                <a:gd name="T14" fmla="*/ 4 w 622"/>
                <a:gd name="T15" fmla="*/ 267 h 620"/>
                <a:gd name="T16" fmla="*/ 2 w 622"/>
                <a:gd name="T17" fmla="*/ 328 h 620"/>
                <a:gd name="T18" fmla="*/ 4 w 622"/>
                <a:gd name="T19" fmla="*/ 359 h 620"/>
                <a:gd name="T20" fmla="*/ 11 w 622"/>
                <a:gd name="T21" fmla="*/ 391 h 620"/>
                <a:gd name="T22" fmla="*/ 16 w 622"/>
                <a:gd name="T23" fmla="*/ 406 h 620"/>
                <a:gd name="T24" fmla="*/ 28 w 622"/>
                <a:gd name="T25" fmla="*/ 435 h 620"/>
                <a:gd name="T26" fmla="*/ 49 w 622"/>
                <a:gd name="T27" fmla="*/ 475 h 620"/>
                <a:gd name="T28" fmla="*/ 86 w 622"/>
                <a:gd name="T29" fmla="*/ 523 h 620"/>
                <a:gd name="T30" fmla="*/ 131 w 622"/>
                <a:gd name="T31" fmla="*/ 563 h 620"/>
                <a:gd name="T32" fmla="*/ 183 w 622"/>
                <a:gd name="T33" fmla="*/ 592 h 620"/>
                <a:gd name="T34" fmla="*/ 239 w 622"/>
                <a:gd name="T35" fmla="*/ 612 h 620"/>
                <a:gd name="T36" fmla="*/ 299 w 622"/>
                <a:gd name="T37" fmla="*/ 620 h 620"/>
                <a:gd name="T38" fmla="*/ 346 w 622"/>
                <a:gd name="T39" fmla="*/ 619 h 620"/>
                <a:gd name="T40" fmla="*/ 376 w 622"/>
                <a:gd name="T41" fmla="*/ 613 h 620"/>
                <a:gd name="T42" fmla="*/ 391 w 622"/>
                <a:gd name="T43" fmla="*/ 609 h 620"/>
                <a:gd name="T44" fmla="*/ 423 w 622"/>
                <a:gd name="T45" fmla="*/ 600 h 620"/>
                <a:gd name="T46" fmla="*/ 451 w 622"/>
                <a:gd name="T47" fmla="*/ 587 h 620"/>
                <a:gd name="T48" fmla="*/ 502 w 622"/>
                <a:gd name="T49" fmla="*/ 555 h 620"/>
                <a:gd name="T50" fmla="*/ 546 w 622"/>
                <a:gd name="T51" fmla="*/ 514 h 620"/>
                <a:gd name="T52" fmla="*/ 580 w 622"/>
                <a:gd name="T53" fmla="*/ 465 h 620"/>
                <a:gd name="T54" fmla="*/ 605 w 622"/>
                <a:gd name="T55" fmla="*/ 411 h 620"/>
                <a:gd name="T56" fmla="*/ 619 w 622"/>
                <a:gd name="T57" fmla="*/ 353 h 620"/>
                <a:gd name="T58" fmla="*/ 622 w 622"/>
                <a:gd name="T59" fmla="*/ 292 h 620"/>
                <a:gd name="T60" fmla="*/ 618 w 622"/>
                <a:gd name="T61" fmla="*/ 260 h 620"/>
                <a:gd name="T62" fmla="*/ 611 w 622"/>
                <a:gd name="T63" fmla="*/ 229 h 620"/>
                <a:gd name="T64" fmla="*/ 606 w 622"/>
                <a:gd name="T65" fmla="*/ 215 h 620"/>
                <a:gd name="T66" fmla="*/ 596 w 622"/>
                <a:gd name="T67" fmla="*/ 185 h 620"/>
                <a:gd name="T68" fmla="*/ 574 w 622"/>
                <a:gd name="T69" fmla="*/ 144 h 620"/>
                <a:gd name="T70" fmla="*/ 537 w 622"/>
                <a:gd name="T71" fmla="*/ 96 h 620"/>
                <a:gd name="T72" fmla="*/ 492 w 622"/>
                <a:gd name="T73" fmla="*/ 57 h 620"/>
                <a:gd name="T74" fmla="*/ 441 w 622"/>
                <a:gd name="T75" fmla="*/ 27 h 620"/>
                <a:gd name="T76" fmla="*/ 383 w 622"/>
                <a:gd name="T77" fmla="*/ 8 h 620"/>
                <a:gd name="T78" fmla="*/ 323 w 622"/>
                <a:gd name="T79" fmla="*/ 0 h 620"/>
                <a:gd name="T80" fmla="*/ 278 w 622"/>
                <a:gd name="T81" fmla="*/ 1 h 620"/>
                <a:gd name="T82" fmla="*/ 247 w 622"/>
                <a:gd name="T83" fmla="*/ 6 h 620"/>
                <a:gd name="T84" fmla="*/ 231 w 622"/>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231" y="10"/>
                  </a:moveTo>
                  <a:lnTo>
                    <a:pt x="231" y="10"/>
                  </a:lnTo>
                  <a:lnTo>
                    <a:pt x="215" y="14"/>
                  </a:lnTo>
                  <a:lnTo>
                    <a:pt x="201" y="19"/>
                  </a:lnTo>
                  <a:lnTo>
                    <a:pt x="187" y="26"/>
                  </a:lnTo>
                  <a:lnTo>
                    <a:pt x="172" y="32"/>
                  </a:lnTo>
                  <a:lnTo>
                    <a:pt x="145" y="48"/>
                  </a:lnTo>
                  <a:lnTo>
                    <a:pt x="120" y="65"/>
                  </a:lnTo>
                  <a:lnTo>
                    <a:pt x="98" y="84"/>
                  </a:lnTo>
                  <a:lnTo>
                    <a:pt x="77" y="107"/>
                  </a:lnTo>
                  <a:lnTo>
                    <a:pt x="59" y="130"/>
                  </a:lnTo>
                  <a:lnTo>
                    <a:pt x="42" y="155"/>
                  </a:lnTo>
                  <a:lnTo>
                    <a:pt x="29" y="181"/>
                  </a:lnTo>
                  <a:lnTo>
                    <a:pt x="17" y="209"/>
                  </a:lnTo>
                  <a:lnTo>
                    <a:pt x="9" y="238"/>
                  </a:lnTo>
                  <a:lnTo>
                    <a:pt x="4" y="267"/>
                  </a:lnTo>
                  <a:lnTo>
                    <a:pt x="0" y="298"/>
                  </a:lnTo>
                  <a:lnTo>
                    <a:pt x="2" y="328"/>
                  </a:lnTo>
                  <a:lnTo>
                    <a:pt x="3" y="344"/>
                  </a:lnTo>
                  <a:lnTo>
                    <a:pt x="4" y="359"/>
                  </a:lnTo>
                  <a:lnTo>
                    <a:pt x="8" y="375"/>
                  </a:lnTo>
                  <a:lnTo>
                    <a:pt x="11" y="391"/>
                  </a:lnTo>
                  <a:lnTo>
                    <a:pt x="11" y="391"/>
                  </a:lnTo>
                  <a:lnTo>
                    <a:pt x="16" y="406"/>
                  </a:lnTo>
                  <a:lnTo>
                    <a:pt x="21" y="421"/>
                  </a:lnTo>
                  <a:lnTo>
                    <a:pt x="28" y="435"/>
                  </a:lnTo>
                  <a:lnTo>
                    <a:pt x="34" y="449"/>
                  </a:lnTo>
                  <a:lnTo>
                    <a:pt x="49" y="475"/>
                  </a:lnTo>
                  <a:lnTo>
                    <a:pt x="67" y="501"/>
                  </a:lnTo>
                  <a:lnTo>
                    <a:pt x="86" y="523"/>
                  </a:lnTo>
                  <a:lnTo>
                    <a:pt x="107" y="544"/>
                  </a:lnTo>
                  <a:lnTo>
                    <a:pt x="131" y="563"/>
                  </a:lnTo>
                  <a:lnTo>
                    <a:pt x="157" y="579"/>
                  </a:lnTo>
                  <a:lnTo>
                    <a:pt x="183" y="592"/>
                  </a:lnTo>
                  <a:lnTo>
                    <a:pt x="210" y="603"/>
                  </a:lnTo>
                  <a:lnTo>
                    <a:pt x="239" y="612"/>
                  </a:lnTo>
                  <a:lnTo>
                    <a:pt x="269" y="617"/>
                  </a:lnTo>
                  <a:lnTo>
                    <a:pt x="299" y="620"/>
                  </a:lnTo>
                  <a:lnTo>
                    <a:pt x="330" y="620"/>
                  </a:lnTo>
                  <a:lnTo>
                    <a:pt x="346" y="619"/>
                  </a:lnTo>
                  <a:lnTo>
                    <a:pt x="361" y="616"/>
                  </a:lnTo>
                  <a:lnTo>
                    <a:pt x="376" y="613"/>
                  </a:lnTo>
                  <a:lnTo>
                    <a:pt x="391" y="609"/>
                  </a:lnTo>
                  <a:lnTo>
                    <a:pt x="391" y="609"/>
                  </a:lnTo>
                  <a:lnTo>
                    <a:pt x="407" y="606"/>
                  </a:lnTo>
                  <a:lnTo>
                    <a:pt x="423" y="600"/>
                  </a:lnTo>
                  <a:lnTo>
                    <a:pt x="437" y="594"/>
                  </a:lnTo>
                  <a:lnTo>
                    <a:pt x="451" y="587"/>
                  </a:lnTo>
                  <a:lnTo>
                    <a:pt x="477" y="573"/>
                  </a:lnTo>
                  <a:lnTo>
                    <a:pt x="502" y="555"/>
                  </a:lnTo>
                  <a:lnTo>
                    <a:pt x="525" y="535"/>
                  </a:lnTo>
                  <a:lnTo>
                    <a:pt x="546" y="514"/>
                  </a:lnTo>
                  <a:lnTo>
                    <a:pt x="565" y="491"/>
                  </a:lnTo>
                  <a:lnTo>
                    <a:pt x="580" y="465"/>
                  </a:lnTo>
                  <a:lnTo>
                    <a:pt x="595" y="439"/>
                  </a:lnTo>
                  <a:lnTo>
                    <a:pt x="605" y="411"/>
                  </a:lnTo>
                  <a:lnTo>
                    <a:pt x="614" y="383"/>
                  </a:lnTo>
                  <a:lnTo>
                    <a:pt x="619" y="353"/>
                  </a:lnTo>
                  <a:lnTo>
                    <a:pt x="622" y="323"/>
                  </a:lnTo>
                  <a:lnTo>
                    <a:pt x="622" y="292"/>
                  </a:lnTo>
                  <a:lnTo>
                    <a:pt x="621" y="276"/>
                  </a:lnTo>
                  <a:lnTo>
                    <a:pt x="618" y="260"/>
                  </a:lnTo>
                  <a:lnTo>
                    <a:pt x="615" y="245"/>
                  </a:lnTo>
                  <a:lnTo>
                    <a:pt x="611" y="229"/>
                  </a:lnTo>
                  <a:lnTo>
                    <a:pt x="611" y="229"/>
                  </a:lnTo>
                  <a:lnTo>
                    <a:pt x="606" y="215"/>
                  </a:lnTo>
                  <a:lnTo>
                    <a:pt x="601" y="199"/>
                  </a:lnTo>
                  <a:lnTo>
                    <a:pt x="596" y="185"/>
                  </a:lnTo>
                  <a:lnTo>
                    <a:pt x="589" y="170"/>
                  </a:lnTo>
                  <a:lnTo>
                    <a:pt x="574" y="144"/>
                  </a:lnTo>
                  <a:lnTo>
                    <a:pt x="557" y="120"/>
                  </a:lnTo>
                  <a:lnTo>
                    <a:pt x="537" y="96"/>
                  </a:lnTo>
                  <a:lnTo>
                    <a:pt x="515" y="75"/>
                  </a:lnTo>
                  <a:lnTo>
                    <a:pt x="492" y="57"/>
                  </a:lnTo>
                  <a:lnTo>
                    <a:pt x="467" y="41"/>
                  </a:lnTo>
                  <a:lnTo>
                    <a:pt x="441" y="27"/>
                  </a:lnTo>
                  <a:lnTo>
                    <a:pt x="412" y="17"/>
                  </a:lnTo>
                  <a:lnTo>
                    <a:pt x="383" y="8"/>
                  </a:lnTo>
                  <a:lnTo>
                    <a:pt x="353" y="2"/>
                  </a:lnTo>
                  <a:lnTo>
                    <a:pt x="323" y="0"/>
                  </a:lnTo>
                  <a:lnTo>
                    <a:pt x="293" y="0"/>
                  </a:lnTo>
                  <a:lnTo>
                    <a:pt x="278" y="1"/>
                  </a:lnTo>
                  <a:lnTo>
                    <a:pt x="262" y="4"/>
                  </a:lnTo>
                  <a:lnTo>
                    <a:pt x="247" y="6"/>
                  </a:lnTo>
                  <a:lnTo>
                    <a:pt x="231" y="10"/>
                  </a:lnTo>
                  <a:lnTo>
                    <a:pt x="23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0" name="Freeform 103"/>
            <p:cNvSpPr>
              <a:spLocks/>
            </p:cNvSpPr>
            <p:nvPr userDrawn="1"/>
          </p:nvSpPr>
          <p:spPr bwMode="auto">
            <a:xfrm>
              <a:off x="703" y="429"/>
              <a:ext cx="135" cy="135"/>
            </a:xfrm>
            <a:custGeom>
              <a:avLst/>
              <a:gdLst>
                <a:gd name="T0" fmla="*/ 200 w 540"/>
                <a:gd name="T1" fmla="*/ 9 h 539"/>
                <a:gd name="T2" fmla="*/ 149 w 540"/>
                <a:gd name="T3" fmla="*/ 29 h 539"/>
                <a:gd name="T4" fmla="*/ 105 w 540"/>
                <a:gd name="T5" fmla="*/ 57 h 539"/>
                <a:gd name="T6" fmla="*/ 67 w 540"/>
                <a:gd name="T7" fmla="*/ 92 h 539"/>
                <a:gd name="T8" fmla="*/ 37 w 540"/>
                <a:gd name="T9" fmla="*/ 135 h 539"/>
                <a:gd name="T10" fmla="*/ 15 w 540"/>
                <a:gd name="T11" fmla="*/ 182 h 539"/>
                <a:gd name="T12" fmla="*/ 3 w 540"/>
                <a:gd name="T13" fmla="*/ 233 h 539"/>
                <a:gd name="T14" fmla="*/ 0 w 540"/>
                <a:gd name="T15" fmla="*/ 285 h 539"/>
                <a:gd name="T16" fmla="*/ 10 w 540"/>
                <a:gd name="T17" fmla="*/ 340 h 539"/>
                <a:gd name="T18" fmla="*/ 17 w 540"/>
                <a:gd name="T19" fmla="*/ 366 h 539"/>
                <a:gd name="T20" fmla="*/ 42 w 540"/>
                <a:gd name="T21" fmla="*/ 414 h 539"/>
                <a:gd name="T22" fmla="*/ 75 w 540"/>
                <a:gd name="T23" fmla="*/ 456 h 539"/>
                <a:gd name="T24" fmla="*/ 114 w 540"/>
                <a:gd name="T25" fmla="*/ 490 h 539"/>
                <a:gd name="T26" fmla="*/ 158 w 540"/>
                <a:gd name="T27" fmla="*/ 516 h 539"/>
                <a:gd name="T28" fmla="*/ 208 w 540"/>
                <a:gd name="T29" fmla="*/ 533 h 539"/>
                <a:gd name="T30" fmla="*/ 260 w 540"/>
                <a:gd name="T31" fmla="*/ 539 h 539"/>
                <a:gd name="T32" fmla="*/ 313 w 540"/>
                <a:gd name="T33" fmla="*/ 537 h 539"/>
                <a:gd name="T34" fmla="*/ 340 w 540"/>
                <a:gd name="T35" fmla="*/ 530 h 539"/>
                <a:gd name="T36" fmla="*/ 391 w 540"/>
                <a:gd name="T37" fmla="*/ 512 h 539"/>
                <a:gd name="T38" fmla="*/ 436 w 540"/>
                <a:gd name="T39" fmla="*/ 483 h 539"/>
                <a:gd name="T40" fmla="*/ 473 w 540"/>
                <a:gd name="T41" fmla="*/ 447 h 539"/>
                <a:gd name="T42" fmla="*/ 503 w 540"/>
                <a:gd name="T43" fmla="*/ 405 h 539"/>
                <a:gd name="T44" fmla="*/ 526 w 540"/>
                <a:gd name="T45" fmla="*/ 358 h 539"/>
                <a:gd name="T46" fmla="*/ 537 w 540"/>
                <a:gd name="T47" fmla="*/ 307 h 539"/>
                <a:gd name="T48" fmla="*/ 540 w 540"/>
                <a:gd name="T49" fmla="*/ 254 h 539"/>
                <a:gd name="T50" fmla="*/ 531 w 540"/>
                <a:gd name="T51" fmla="*/ 201 h 539"/>
                <a:gd name="T52" fmla="*/ 523 w 540"/>
                <a:gd name="T53" fmla="*/ 173 h 539"/>
                <a:gd name="T54" fmla="*/ 498 w 540"/>
                <a:gd name="T55" fmla="*/ 126 h 539"/>
                <a:gd name="T56" fmla="*/ 466 w 540"/>
                <a:gd name="T57" fmla="*/ 85 h 539"/>
                <a:gd name="T58" fmla="*/ 426 w 540"/>
                <a:gd name="T59" fmla="*/ 51 h 539"/>
                <a:gd name="T60" fmla="*/ 382 w 540"/>
                <a:gd name="T61" fmla="*/ 25 h 539"/>
                <a:gd name="T62" fmla="*/ 333 w 540"/>
                <a:gd name="T63" fmla="*/ 8 h 539"/>
                <a:gd name="T64" fmla="*/ 281 w 540"/>
                <a:gd name="T65" fmla="*/ 0 h 539"/>
                <a:gd name="T66" fmla="*/ 227 w 540"/>
                <a:gd name="T67" fmla="*/ 4 h 539"/>
                <a:gd name="T68" fmla="*/ 20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200" y="9"/>
                  </a:moveTo>
                  <a:lnTo>
                    <a:pt x="200" y="9"/>
                  </a:lnTo>
                  <a:lnTo>
                    <a:pt x="174" y="18"/>
                  </a:lnTo>
                  <a:lnTo>
                    <a:pt x="149" y="29"/>
                  </a:lnTo>
                  <a:lnTo>
                    <a:pt x="125" y="42"/>
                  </a:lnTo>
                  <a:lnTo>
                    <a:pt x="105" y="57"/>
                  </a:lnTo>
                  <a:lnTo>
                    <a:pt x="84" y="74"/>
                  </a:lnTo>
                  <a:lnTo>
                    <a:pt x="67" y="92"/>
                  </a:lnTo>
                  <a:lnTo>
                    <a:pt x="50" y="113"/>
                  </a:lnTo>
                  <a:lnTo>
                    <a:pt x="37" y="135"/>
                  </a:lnTo>
                  <a:lnTo>
                    <a:pt x="24" y="158"/>
                  </a:lnTo>
                  <a:lnTo>
                    <a:pt x="15" y="182"/>
                  </a:lnTo>
                  <a:lnTo>
                    <a:pt x="7" y="207"/>
                  </a:lnTo>
                  <a:lnTo>
                    <a:pt x="3" y="233"/>
                  </a:lnTo>
                  <a:lnTo>
                    <a:pt x="0" y="259"/>
                  </a:lnTo>
                  <a:lnTo>
                    <a:pt x="0" y="285"/>
                  </a:lnTo>
                  <a:lnTo>
                    <a:pt x="3" y="313"/>
                  </a:lnTo>
                  <a:lnTo>
                    <a:pt x="10" y="340"/>
                  </a:lnTo>
                  <a:lnTo>
                    <a:pt x="10" y="340"/>
                  </a:lnTo>
                  <a:lnTo>
                    <a:pt x="17" y="366"/>
                  </a:lnTo>
                  <a:lnTo>
                    <a:pt x="29" y="391"/>
                  </a:lnTo>
                  <a:lnTo>
                    <a:pt x="42" y="414"/>
                  </a:lnTo>
                  <a:lnTo>
                    <a:pt x="56" y="436"/>
                  </a:lnTo>
                  <a:lnTo>
                    <a:pt x="75" y="456"/>
                  </a:lnTo>
                  <a:lnTo>
                    <a:pt x="93" y="474"/>
                  </a:lnTo>
                  <a:lnTo>
                    <a:pt x="114" y="490"/>
                  </a:lnTo>
                  <a:lnTo>
                    <a:pt x="135" y="504"/>
                  </a:lnTo>
                  <a:lnTo>
                    <a:pt x="158" y="516"/>
                  </a:lnTo>
                  <a:lnTo>
                    <a:pt x="183" y="525"/>
                  </a:lnTo>
                  <a:lnTo>
                    <a:pt x="208" y="533"/>
                  </a:lnTo>
                  <a:lnTo>
                    <a:pt x="234" y="538"/>
                  </a:lnTo>
                  <a:lnTo>
                    <a:pt x="260" y="539"/>
                  </a:lnTo>
                  <a:lnTo>
                    <a:pt x="286" y="539"/>
                  </a:lnTo>
                  <a:lnTo>
                    <a:pt x="313" y="537"/>
                  </a:lnTo>
                  <a:lnTo>
                    <a:pt x="340" y="530"/>
                  </a:lnTo>
                  <a:lnTo>
                    <a:pt x="340" y="530"/>
                  </a:lnTo>
                  <a:lnTo>
                    <a:pt x="367" y="522"/>
                  </a:lnTo>
                  <a:lnTo>
                    <a:pt x="391" y="512"/>
                  </a:lnTo>
                  <a:lnTo>
                    <a:pt x="415" y="498"/>
                  </a:lnTo>
                  <a:lnTo>
                    <a:pt x="436" y="483"/>
                  </a:lnTo>
                  <a:lnTo>
                    <a:pt x="456" y="466"/>
                  </a:lnTo>
                  <a:lnTo>
                    <a:pt x="473" y="447"/>
                  </a:lnTo>
                  <a:lnTo>
                    <a:pt x="490" y="427"/>
                  </a:lnTo>
                  <a:lnTo>
                    <a:pt x="503" y="405"/>
                  </a:lnTo>
                  <a:lnTo>
                    <a:pt x="516" y="382"/>
                  </a:lnTo>
                  <a:lnTo>
                    <a:pt x="526" y="358"/>
                  </a:lnTo>
                  <a:lnTo>
                    <a:pt x="533" y="333"/>
                  </a:lnTo>
                  <a:lnTo>
                    <a:pt x="537" y="307"/>
                  </a:lnTo>
                  <a:lnTo>
                    <a:pt x="540" y="281"/>
                  </a:lnTo>
                  <a:lnTo>
                    <a:pt x="540" y="254"/>
                  </a:lnTo>
                  <a:lnTo>
                    <a:pt x="537" y="227"/>
                  </a:lnTo>
                  <a:lnTo>
                    <a:pt x="531" y="201"/>
                  </a:lnTo>
                  <a:lnTo>
                    <a:pt x="531" y="201"/>
                  </a:lnTo>
                  <a:lnTo>
                    <a:pt x="523" y="173"/>
                  </a:lnTo>
                  <a:lnTo>
                    <a:pt x="511" y="148"/>
                  </a:lnTo>
                  <a:lnTo>
                    <a:pt x="498" y="126"/>
                  </a:lnTo>
                  <a:lnTo>
                    <a:pt x="484" y="104"/>
                  </a:lnTo>
                  <a:lnTo>
                    <a:pt x="466" y="85"/>
                  </a:lnTo>
                  <a:lnTo>
                    <a:pt x="447" y="66"/>
                  </a:lnTo>
                  <a:lnTo>
                    <a:pt x="426" y="51"/>
                  </a:lnTo>
                  <a:lnTo>
                    <a:pt x="406" y="36"/>
                  </a:lnTo>
                  <a:lnTo>
                    <a:pt x="382" y="25"/>
                  </a:lnTo>
                  <a:lnTo>
                    <a:pt x="357" y="14"/>
                  </a:lnTo>
                  <a:lnTo>
                    <a:pt x="333" y="8"/>
                  </a:lnTo>
                  <a:lnTo>
                    <a:pt x="308" y="3"/>
                  </a:lnTo>
                  <a:lnTo>
                    <a:pt x="281" y="0"/>
                  </a:lnTo>
                  <a:lnTo>
                    <a:pt x="254" y="0"/>
                  </a:lnTo>
                  <a:lnTo>
                    <a:pt x="227" y="4"/>
                  </a:lnTo>
                  <a:lnTo>
                    <a:pt x="200" y="9"/>
                  </a:lnTo>
                  <a:lnTo>
                    <a:pt x="20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1" name="Freeform 104"/>
            <p:cNvSpPr>
              <a:spLocks/>
            </p:cNvSpPr>
            <p:nvPr userDrawn="1"/>
          </p:nvSpPr>
          <p:spPr bwMode="auto">
            <a:xfrm>
              <a:off x="469" y="504"/>
              <a:ext cx="114" cy="115"/>
            </a:xfrm>
            <a:custGeom>
              <a:avLst/>
              <a:gdLst>
                <a:gd name="T0" fmla="*/ 289 w 459"/>
                <a:gd name="T1" fmla="*/ 452 h 459"/>
                <a:gd name="T2" fmla="*/ 332 w 459"/>
                <a:gd name="T3" fmla="*/ 435 h 459"/>
                <a:gd name="T4" fmla="*/ 372 w 459"/>
                <a:gd name="T5" fmla="*/ 411 h 459"/>
                <a:gd name="T6" fmla="*/ 403 w 459"/>
                <a:gd name="T7" fmla="*/ 381 h 459"/>
                <a:gd name="T8" fmla="*/ 429 w 459"/>
                <a:gd name="T9" fmla="*/ 344 h 459"/>
                <a:gd name="T10" fmla="*/ 447 w 459"/>
                <a:gd name="T11" fmla="*/ 305 h 459"/>
                <a:gd name="T12" fmla="*/ 458 w 459"/>
                <a:gd name="T13" fmla="*/ 262 h 459"/>
                <a:gd name="T14" fmla="*/ 459 w 459"/>
                <a:gd name="T15" fmla="*/ 216 h 459"/>
                <a:gd name="T16" fmla="*/ 452 w 459"/>
                <a:gd name="T17" fmla="*/ 171 h 459"/>
                <a:gd name="T18" fmla="*/ 445 w 459"/>
                <a:gd name="T19" fmla="*/ 149 h 459"/>
                <a:gd name="T20" fmla="*/ 424 w 459"/>
                <a:gd name="T21" fmla="*/ 107 h 459"/>
                <a:gd name="T22" fmla="*/ 396 w 459"/>
                <a:gd name="T23" fmla="*/ 72 h 459"/>
                <a:gd name="T24" fmla="*/ 364 w 459"/>
                <a:gd name="T25" fmla="*/ 43 h 459"/>
                <a:gd name="T26" fmla="*/ 325 w 459"/>
                <a:gd name="T27" fmla="*/ 21 h 459"/>
                <a:gd name="T28" fmla="*/ 283 w 459"/>
                <a:gd name="T29" fmla="*/ 7 h 459"/>
                <a:gd name="T30" fmla="*/ 239 w 459"/>
                <a:gd name="T31" fmla="*/ 0 h 459"/>
                <a:gd name="T32" fmla="*/ 193 w 459"/>
                <a:gd name="T33" fmla="*/ 3 h 459"/>
                <a:gd name="T34" fmla="*/ 171 w 459"/>
                <a:gd name="T35" fmla="*/ 8 h 459"/>
                <a:gd name="T36" fmla="*/ 127 w 459"/>
                <a:gd name="T37" fmla="*/ 25 h 459"/>
                <a:gd name="T38" fmla="*/ 89 w 459"/>
                <a:gd name="T39" fmla="*/ 48 h 459"/>
                <a:gd name="T40" fmla="*/ 56 w 459"/>
                <a:gd name="T41" fmla="*/ 80 h 459"/>
                <a:gd name="T42" fmla="*/ 31 w 459"/>
                <a:gd name="T43" fmla="*/ 115 h 459"/>
                <a:gd name="T44" fmla="*/ 13 w 459"/>
                <a:gd name="T45" fmla="*/ 155 h 459"/>
                <a:gd name="T46" fmla="*/ 3 w 459"/>
                <a:gd name="T47" fmla="*/ 198 h 459"/>
                <a:gd name="T48" fmla="*/ 0 w 459"/>
                <a:gd name="T49" fmla="*/ 244 h 459"/>
                <a:gd name="T50" fmla="*/ 8 w 459"/>
                <a:gd name="T51" fmla="*/ 289 h 459"/>
                <a:gd name="T52" fmla="*/ 16 w 459"/>
                <a:gd name="T53" fmla="*/ 312 h 459"/>
                <a:gd name="T54" fmla="*/ 35 w 459"/>
                <a:gd name="T55" fmla="*/ 353 h 459"/>
                <a:gd name="T56" fmla="*/ 63 w 459"/>
                <a:gd name="T57" fmla="*/ 388 h 459"/>
                <a:gd name="T58" fmla="*/ 97 w 459"/>
                <a:gd name="T59" fmla="*/ 417 h 459"/>
                <a:gd name="T60" fmla="*/ 134 w 459"/>
                <a:gd name="T61" fmla="*/ 439 h 459"/>
                <a:gd name="T62" fmla="*/ 176 w 459"/>
                <a:gd name="T63" fmla="*/ 454 h 459"/>
                <a:gd name="T64" fmla="*/ 220 w 459"/>
                <a:gd name="T65" fmla="*/ 459 h 459"/>
                <a:gd name="T66" fmla="*/ 266 w 459"/>
                <a:gd name="T67" fmla="*/ 456 h 459"/>
                <a:gd name="T68" fmla="*/ 289 w 459"/>
                <a:gd name="T69" fmla="*/ 452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9" y="452"/>
                  </a:moveTo>
                  <a:lnTo>
                    <a:pt x="289" y="452"/>
                  </a:lnTo>
                  <a:lnTo>
                    <a:pt x="312" y="444"/>
                  </a:lnTo>
                  <a:lnTo>
                    <a:pt x="332" y="435"/>
                  </a:lnTo>
                  <a:lnTo>
                    <a:pt x="353" y="424"/>
                  </a:lnTo>
                  <a:lnTo>
                    <a:pt x="372" y="411"/>
                  </a:lnTo>
                  <a:lnTo>
                    <a:pt x="388" y="396"/>
                  </a:lnTo>
                  <a:lnTo>
                    <a:pt x="403" y="381"/>
                  </a:lnTo>
                  <a:lnTo>
                    <a:pt x="417" y="364"/>
                  </a:lnTo>
                  <a:lnTo>
                    <a:pt x="429" y="344"/>
                  </a:lnTo>
                  <a:lnTo>
                    <a:pt x="439" y="325"/>
                  </a:lnTo>
                  <a:lnTo>
                    <a:pt x="447" y="305"/>
                  </a:lnTo>
                  <a:lnTo>
                    <a:pt x="454" y="283"/>
                  </a:lnTo>
                  <a:lnTo>
                    <a:pt x="458" y="262"/>
                  </a:lnTo>
                  <a:lnTo>
                    <a:pt x="459" y="239"/>
                  </a:lnTo>
                  <a:lnTo>
                    <a:pt x="459" y="216"/>
                  </a:lnTo>
                  <a:lnTo>
                    <a:pt x="456" y="193"/>
                  </a:lnTo>
                  <a:lnTo>
                    <a:pt x="452" y="171"/>
                  </a:lnTo>
                  <a:lnTo>
                    <a:pt x="452" y="171"/>
                  </a:lnTo>
                  <a:lnTo>
                    <a:pt x="445" y="149"/>
                  </a:lnTo>
                  <a:lnTo>
                    <a:pt x="435" y="127"/>
                  </a:lnTo>
                  <a:lnTo>
                    <a:pt x="424" y="107"/>
                  </a:lnTo>
                  <a:lnTo>
                    <a:pt x="411" y="89"/>
                  </a:lnTo>
                  <a:lnTo>
                    <a:pt x="396" y="72"/>
                  </a:lnTo>
                  <a:lnTo>
                    <a:pt x="381" y="56"/>
                  </a:lnTo>
                  <a:lnTo>
                    <a:pt x="364" y="43"/>
                  </a:lnTo>
                  <a:lnTo>
                    <a:pt x="344" y="31"/>
                  </a:lnTo>
                  <a:lnTo>
                    <a:pt x="325" y="21"/>
                  </a:lnTo>
                  <a:lnTo>
                    <a:pt x="305" y="13"/>
                  </a:lnTo>
                  <a:lnTo>
                    <a:pt x="283" y="7"/>
                  </a:lnTo>
                  <a:lnTo>
                    <a:pt x="262" y="3"/>
                  </a:lnTo>
                  <a:lnTo>
                    <a:pt x="239" y="0"/>
                  </a:lnTo>
                  <a:lnTo>
                    <a:pt x="216" y="2"/>
                  </a:lnTo>
                  <a:lnTo>
                    <a:pt x="193" y="3"/>
                  </a:lnTo>
                  <a:lnTo>
                    <a:pt x="171" y="8"/>
                  </a:lnTo>
                  <a:lnTo>
                    <a:pt x="171" y="8"/>
                  </a:lnTo>
                  <a:lnTo>
                    <a:pt x="149" y="16"/>
                  </a:lnTo>
                  <a:lnTo>
                    <a:pt x="127" y="25"/>
                  </a:lnTo>
                  <a:lnTo>
                    <a:pt x="107" y="35"/>
                  </a:lnTo>
                  <a:lnTo>
                    <a:pt x="89" y="48"/>
                  </a:lnTo>
                  <a:lnTo>
                    <a:pt x="72" y="64"/>
                  </a:lnTo>
                  <a:lnTo>
                    <a:pt x="56" y="80"/>
                  </a:lnTo>
                  <a:lnTo>
                    <a:pt x="43" y="97"/>
                  </a:lnTo>
                  <a:lnTo>
                    <a:pt x="31" y="115"/>
                  </a:lnTo>
                  <a:lnTo>
                    <a:pt x="21" y="134"/>
                  </a:lnTo>
                  <a:lnTo>
                    <a:pt x="13" y="155"/>
                  </a:lnTo>
                  <a:lnTo>
                    <a:pt x="7" y="176"/>
                  </a:lnTo>
                  <a:lnTo>
                    <a:pt x="3" y="198"/>
                  </a:lnTo>
                  <a:lnTo>
                    <a:pt x="0" y="220"/>
                  </a:lnTo>
                  <a:lnTo>
                    <a:pt x="0" y="244"/>
                  </a:lnTo>
                  <a:lnTo>
                    <a:pt x="3" y="266"/>
                  </a:lnTo>
                  <a:lnTo>
                    <a:pt x="8" y="289"/>
                  </a:lnTo>
                  <a:lnTo>
                    <a:pt x="8" y="289"/>
                  </a:lnTo>
                  <a:lnTo>
                    <a:pt x="16" y="312"/>
                  </a:lnTo>
                  <a:lnTo>
                    <a:pt x="25" y="332"/>
                  </a:lnTo>
                  <a:lnTo>
                    <a:pt x="35" y="353"/>
                  </a:lnTo>
                  <a:lnTo>
                    <a:pt x="48" y="372"/>
                  </a:lnTo>
                  <a:lnTo>
                    <a:pt x="63" y="388"/>
                  </a:lnTo>
                  <a:lnTo>
                    <a:pt x="80" y="403"/>
                  </a:lnTo>
                  <a:lnTo>
                    <a:pt x="97" y="417"/>
                  </a:lnTo>
                  <a:lnTo>
                    <a:pt x="115" y="429"/>
                  </a:lnTo>
                  <a:lnTo>
                    <a:pt x="134" y="439"/>
                  </a:lnTo>
                  <a:lnTo>
                    <a:pt x="155" y="447"/>
                  </a:lnTo>
                  <a:lnTo>
                    <a:pt x="176" y="454"/>
                  </a:lnTo>
                  <a:lnTo>
                    <a:pt x="198" y="458"/>
                  </a:lnTo>
                  <a:lnTo>
                    <a:pt x="220" y="459"/>
                  </a:lnTo>
                  <a:lnTo>
                    <a:pt x="244" y="459"/>
                  </a:lnTo>
                  <a:lnTo>
                    <a:pt x="266" y="456"/>
                  </a:lnTo>
                  <a:lnTo>
                    <a:pt x="289" y="452"/>
                  </a:lnTo>
                  <a:lnTo>
                    <a:pt x="289" y="4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2" name="Freeform 105"/>
            <p:cNvSpPr>
              <a:spLocks/>
            </p:cNvSpPr>
            <p:nvPr userDrawn="1"/>
          </p:nvSpPr>
          <p:spPr bwMode="auto">
            <a:xfrm>
              <a:off x="235" y="580"/>
              <a:ext cx="94" cy="95"/>
            </a:xfrm>
            <a:custGeom>
              <a:avLst/>
              <a:gdLst>
                <a:gd name="T0" fmla="*/ 372 w 378"/>
                <a:gd name="T1" fmla="*/ 139 h 378"/>
                <a:gd name="T2" fmla="*/ 357 w 378"/>
                <a:gd name="T3" fmla="*/ 104 h 378"/>
                <a:gd name="T4" fmla="*/ 338 w 378"/>
                <a:gd name="T5" fmla="*/ 71 h 378"/>
                <a:gd name="T6" fmla="*/ 313 w 378"/>
                <a:gd name="T7" fmla="*/ 45 h 378"/>
                <a:gd name="T8" fmla="*/ 283 w 378"/>
                <a:gd name="T9" fmla="*/ 25 h 378"/>
                <a:gd name="T10" fmla="*/ 250 w 378"/>
                <a:gd name="T11" fmla="*/ 9 h 378"/>
                <a:gd name="T12" fmla="*/ 215 w 378"/>
                <a:gd name="T13" fmla="*/ 1 h 378"/>
                <a:gd name="T14" fmla="*/ 177 w 378"/>
                <a:gd name="T15" fmla="*/ 0 h 378"/>
                <a:gd name="T16" fmla="*/ 140 w 378"/>
                <a:gd name="T17" fmla="*/ 5 h 378"/>
                <a:gd name="T18" fmla="*/ 121 w 378"/>
                <a:gd name="T19" fmla="*/ 12 h 378"/>
                <a:gd name="T20" fmla="*/ 88 w 378"/>
                <a:gd name="T21" fmla="*/ 28 h 378"/>
                <a:gd name="T22" fmla="*/ 59 w 378"/>
                <a:gd name="T23" fmla="*/ 51 h 378"/>
                <a:gd name="T24" fmla="*/ 35 w 378"/>
                <a:gd name="T25" fmla="*/ 78 h 378"/>
                <a:gd name="T26" fmla="*/ 17 w 378"/>
                <a:gd name="T27" fmla="*/ 109 h 378"/>
                <a:gd name="T28" fmla="*/ 5 w 378"/>
                <a:gd name="T29" fmla="*/ 144 h 378"/>
                <a:gd name="T30" fmla="*/ 0 w 378"/>
                <a:gd name="T31" fmla="*/ 181 h 378"/>
                <a:gd name="T32" fmla="*/ 2 w 378"/>
                <a:gd name="T33" fmla="*/ 219 h 378"/>
                <a:gd name="T34" fmla="*/ 7 w 378"/>
                <a:gd name="T35" fmla="*/ 237 h 378"/>
                <a:gd name="T36" fmla="*/ 20 w 378"/>
                <a:gd name="T37" fmla="*/ 273 h 378"/>
                <a:gd name="T38" fmla="*/ 39 w 378"/>
                <a:gd name="T39" fmla="*/ 305 h 378"/>
                <a:gd name="T40" fmla="*/ 65 w 378"/>
                <a:gd name="T41" fmla="*/ 331 h 378"/>
                <a:gd name="T42" fmla="*/ 94 w 378"/>
                <a:gd name="T43" fmla="*/ 352 h 378"/>
                <a:gd name="T44" fmla="*/ 127 w 378"/>
                <a:gd name="T45" fmla="*/ 367 h 378"/>
                <a:gd name="T46" fmla="*/ 163 w 378"/>
                <a:gd name="T47" fmla="*/ 375 h 378"/>
                <a:gd name="T48" fmla="*/ 200 w 378"/>
                <a:gd name="T49" fmla="*/ 376 h 378"/>
                <a:gd name="T50" fmla="*/ 237 w 378"/>
                <a:gd name="T51" fmla="*/ 371 h 378"/>
                <a:gd name="T52" fmla="*/ 256 w 378"/>
                <a:gd name="T53" fmla="*/ 365 h 378"/>
                <a:gd name="T54" fmla="*/ 290 w 378"/>
                <a:gd name="T55" fmla="*/ 348 h 378"/>
                <a:gd name="T56" fmla="*/ 319 w 378"/>
                <a:gd name="T57" fmla="*/ 325 h 378"/>
                <a:gd name="T58" fmla="*/ 343 w 378"/>
                <a:gd name="T59" fmla="*/ 298 h 378"/>
                <a:gd name="T60" fmla="*/ 361 w 378"/>
                <a:gd name="T61" fmla="*/ 267 h 378"/>
                <a:gd name="T62" fmla="*/ 373 w 378"/>
                <a:gd name="T63" fmla="*/ 232 h 378"/>
                <a:gd name="T64" fmla="*/ 378 w 378"/>
                <a:gd name="T65" fmla="*/ 195 h 378"/>
                <a:gd name="T66" fmla="*/ 376 w 378"/>
                <a:gd name="T67" fmla="*/ 159 h 378"/>
                <a:gd name="T68" fmla="*/ 372 w 378"/>
                <a:gd name="T69" fmla="*/ 13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39"/>
                  </a:moveTo>
                  <a:lnTo>
                    <a:pt x="372" y="139"/>
                  </a:lnTo>
                  <a:lnTo>
                    <a:pt x="365" y="121"/>
                  </a:lnTo>
                  <a:lnTo>
                    <a:pt x="357" y="104"/>
                  </a:lnTo>
                  <a:lnTo>
                    <a:pt x="348" y="87"/>
                  </a:lnTo>
                  <a:lnTo>
                    <a:pt x="338" y="71"/>
                  </a:lnTo>
                  <a:lnTo>
                    <a:pt x="326" y="58"/>
                  </a:lnTo>
                  <a:lnTo>
                    <a:pt x="313" y="45"/>
                  </a:lnTo>
                  <a:lnTo>
                    <a:pt x="299" y="34"/>
                  </a:lnTo>
                  <a:lnTo>
                    <a:pt x="283" y="25"/>
                  </a:lnTo>
                  <a:lnTo>
                    <a:pt x="267" y="17"/>
                  </a:lnTo>
                  <a:lnTo>
                    <a:pt x="250" y="9"/>
                  </a:lnTo>
                  <a:lnTo>
                    <a:pt x="232" y="4"/>
                  </a:lnTo>
                  <a:lnTo>
                    <a:pt x="215" y="1"/>
                  </a:lnTo>
                  <a:lnTo>
                    <a:pt x="197" y="0"/>
                  </a:lnTo>
                  <a:lnTo>
                    <a:pt x="177" y="0"/>
                  </a:lnTo>
                  <a:lnTo>
                    <a:pt x="159" y="1"/>
                  </a:lnTo>
                  <a:lnTo>
                    <a:pt x="140" y="5"/>
                  </a:lnTo>
                  <a:lnTo>
                    <a:pt x="140" y="5"/>
                  </a:lnTo>
                  <a:lnTo>
                    <a:pt x="121" y="12"/>
                  </a:lnTo>
                  <a:lnTo>
                    <a:pt x="104" y="19"/>
                  </a:lnTo>
                  <a:lnTo>
                    <a:pt x="88" y="28"/>
                  </a:lnTo>
                  <a:lnTo>
                    <a:pt x="73" y="39"/>
                  </a:lnTo>
                  <a:lnTo>
                    <a:pt x="59" y="51"/>
                  </a:lnTo>
                  <a:lnTo>
                    <a:pt x="46" y="64"/>
                  </a:lnTo>
                  <a:lnTo>
                    <a:pt x="35" y="78"/>
                  </a:lnTo>
                  <a:lnTo>
                    <a:pt x="25" y="94"/>
                  </a:lnTo>
                  <a:lnTo>
                    <a:pt x="17" y="109"/>
                  </a:lnTo>
                  <a:lnTo>
                    <a:pt x="11" y="126"/>
                  </a:lnTo>
                  <a:lnTo>
                    <a:pt x="5" y="144"/>
                  </a:lnTo>
                  <a:lnTo>
                    <a:pt x="2" y="163"/>
                  </a:lnTo>
                  <a:lnTo>
                    <a:pt x="0" y="181"/>
                  </a:lnTo>
                  <a:lnTo>
                    <a:pt x="0" y="199"/>
                  </a:lnTo>
                  <a:lnTo>
                    <a:pt x="2" y="219"/>
                  </a:lnTo>
                  <a:lnTo>
                    <a:pt x="7" y="237"/>
                  </a:lnTo>
                  <a:lnTo>
                    <a:pt x="7" y="237"/>
                  </a:lnTo>
                  <a:lnTo>
                    <a:pt x="12" y="255"/>
                  </a:lnTo>
                  <a:lnTo>
                    <a:pt x="20" y="273"/>
                  </a:lnTo>
                  <a:lnTo>
                    <a:pt x="29" y="289"/>
                  </a:lnTo>
                  <a:lnTo>
                    <a:pt x="39" y="305"/>
                  </a:lnTo>
                  <a:lnTo>
                    <a:pt x="51" y="318"/>
                  </a:lnTo>
                  <a:lnTo>
                    <a:pt x="65" y="331"/>
                  </a:lnTo>
                  <a:lnTo>
                    <a:pt x="78" y="342"/>
                  </a:lnTo>
                  <a:lnTo>
                    <a:pt x="94" y="352"/>
                  </a:lnTo>
                  <a:lnTo>
                    <a:pt x="111" y="361"/>
                  </a:lnTo>
                  <a:lnTo>
                    <a:pt x="127" y="367"/>
                  </a:lnTo>
                  <a:lnTo>
                    <a:pt x="145" y="372"/>
                  </a:lnTo>
                  <a:lnTo>
                    <a:pt x="163" y="375"/>
                  </a:lnTo>
                  <a:lnTo>
                    <a:pt x="181" y="378"/>
                  </a:lnTo>
                  <a:lnTo>
                    <a:pt x="200" y="376"/>
                  </a:lnTo>
                  <a:lnTo>
                    <a:pt x="219" y="375"/>
                  </a:lnTo>
                  <a:lnTo>
                    <a:pt x="237" y="371"/>
                  </a:lnTo>
                  <a:lnTo>
                    <a:pt x="237" y="371"/>
                  </a:lnTo>
                  <a:lnTo>
                    <a:pt x="256" y="365"/>
                  </a:lnTo>
                  <a:lnTo>
                    <a:pt x="274" y="357"/>
                  </a:lnTo>
                  <a:lnTo>
                    <a:pt x="290" y="348"/>
                  </a:lnTo>
                  <a:lnTo>
                    <a:pt x="305" y="337"/>
                  </a:lnTo>
                  <a:lnTo>
                    <a:pt x="319" y="325"/>
                  </a:lnTo>
                  <a:lnTo>
                    <a:pt x="331" y="312"/>
                  </a:lnTo>
                  <a:lnTo>
                    <a:pt x="343" y="298"/>
                  </a:lnTo>
                  <a:lnTo>
                    <a:pt x="352" y="282"/>
                  </a:lnTo>
                  <a:lnTo>
                    <a:pt x="361" y="267"/>
                  </a:lnTo>
                  <a:lnTo>
                    <a:pt x="368" y="250"/>
                  </a:lnTo>
                  <a:lnTo>
                    <a:pt x="373" y="232"/>
                  </a:lnTo>
                  <a:lnTo>
                    <a:pt x="376" y="213"/>
                  </a:lnTo>
                  <a:lnTo>
                    <a:pt x="378" y="195"/>
                  </a:lnTo>
                  <a:lnTo>
                    <a:pt x="378" y="177"/>
                  </a:lnTo>
                  <a:lnTo>
                    <a:pt x="376" y="159"/>
                  </a:lnTo>
                  <a:lnTo>
                    <a:pt x="372" y="139"/>
                  </a:lnTo>
                  <a:lnTo>
                    <a:pt x="372"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3" name="Freeform 106"/>
            <p:cNvSpPr>
              <a:spLocks/>
            </p:cNvSpPr>
            <p:nvPr userDrawn="1"/>
          </p:nvSpPr>
          <p:spPr bwMode="auto">
            <a:xfrm>
              <a:off x="0" y="656"/>
              <a:ext cx="74" cy="74"/>
            </a:xfrm>
            <a:custGeom>
              <a:avLst/>
              <a:gdLst>
                <a:gd name="T0" fmla="*/ 111 w 297"/>
                <a:gd name="T1" fmla="*/ 5 h 297"/>
                <a:gd name="T2" fmla="*/ 82 w 297"/>
                <a:gd name="T3" fmla="*/ 16 h 297"/>
                <a:gd name="T4" fmla="*/ 57 w 297"/>
                <a:gd name="T5" fmla="*/ 31 h 297"/>
                <a:gd name="T6" fmla="*/ 36 w 297"/>
                <a:gd name="T7" fmla="*/ 51 h 297"/>
                <a:gd name="T8" fmla="*/ 20 w 297"/>
                <a:gd name="T9" fmla="*/ 74 h 297"/>
                <a:gd name="T10" fmla="*/ 8 w 297"/>
                <a:gd name="T11" fmla="*/ 100 h 297"/>
                <a:gd name="T12" fmla="*/ 1 w 297"/>
                <a:gd name="T13" fmla="*/ 128 h 297"/>
                <a:gd name="T14" fmla="*/ 0 w 297"/>
                <a:gd name="T15" fmla="*/ 156 h 297"/>
                <a:gd name="T16" fmla="*/ 5 w 297"/>
                <a:gd name="T17" fmla="*/ 186 h 297"/>
                <a:gd name="T18" fmla="*/ 10 w 297"/>
                <a:gd name="T19" fmla="*/ 201 h 297"/>
                <a:gd name="T20" fmla="*/ 23 w 297"/>
                <a:gd name="T21" fmla="*/ 228 h 297"/>
                <a:gd name="T22" fmla="*/ 40 w 297"/>
                <a:gd name="T23" fmla="*/ 250 h 297"/>
                <a:gd name="T24" fmla="*/ 63 w 297"/>
                <a:gd name="T25" fmla="*/ 268 h 297"/>
                <a:gd name="T26" fmla="*/ 87 w 297"/>
                <a:gd name="T27" fmla="*/ 283 h 297"/>
                <a:gd name="T28" fmla="*/ 115 w 297"/>
                <a:gd name="T29" fmla="*/ 293 h 297"/>
                <a:gd name="T30" fmla="*/ 142 w 297"/>
                <a:gd name="T31" fmla="*/ 297 h 297"/>
                <a:gd name="T32" fmla="*/ 172 w 297"/>
                <a:gd name="T33" fmla="*/ 294 h 297"/>
                <a:gd name="T34" fmla="*/ 188 w 297"/>
                <a:gd name="T35" fmla="*/ 292 h 297"/>
                <a:gd name="T36" fmla="*/ 215 w 297"/>
                <a:gd name="T37" fmla="*/ 281 h 297"/>
                <a:gd name="T38" fmla="*/ 240 w 297"/>
                <a:gd name="T39" fmla="*/ 266 h 297"/>
                <a:gd name="T40" fmla="*/ 261 w 297"/>
                <a:gd name="T41" fmla="*/ 245 h 297"/>
                <a:gd name="T42" fmla="*/ 278 w 297"/>
                <a:gd name="T43" fmla="*/ 223 h 297"/>
                <a:gd name="T44" fmla="*/ 289 w 297"/>
                <a:gd name="T45" fmla="*/ 197 h 297"/>
                <a:gd name="T46" fmla="*/ 296 w 297"/>
                <a:gd name="T47" fmla="*/ 168 h 297"/>
                <a:gd name="T48" fmla="*/ 297 w 297"/>
                <a:gd name="T49" fmla="*/ 139 h 297"/>
                <a:gd name="T50" fmla="*/ 292 w 297"/>
                <a:gd name="T51" fmla="*/ 109 h 297"/>
                <a:gd name="T52" fmla="*/ 288 w 297"/>
                <a:gd name="T53" fmla="*/ 95 h 297"/>
                <a:gd name="T54" fmla="*/ 274 w 297"/>
                <a:gd name="T55" fmla="*/ 69 h 297"/>
                <a:gd name="T56" fmla="*/ 257 w 297"/>
                <a:gd name="T57" fmla="*/ 46 h 297"/>
                <a:gd name="T58" fmla="*/ 235 w 297"/>
                <a:gd name="T59" fmla="*/ 27 h 297"/>
                <a:gd name="T60" fmla="*/ 210 w 297"/>
                <a:gd name="T61" fmla="*/ 13 h 297"/>
                <a:gd name="T62" fmla="*/ 184 w 297"/>
                <a:gd name="T63" fmla="*/ 4 h 297"/>
                <a:gd name="T64" fmla="*/ 155 w 297"/>
                <a:gd name="T65" fmla="*/ 0 h 297"/>
                <a:gd name="T66" fmla="*/ 125 w 297"/>
                <a:gd name="T67" fmla="*/ 1 h 297"/>
                <a:gd name="T68" fmla="*/ 111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11" y="5"/>
                  </a:moveTo>
                  <a:lnTo>
                    <a:pt x="111" y="5"/>
                  </a:lnTo>
                  <a:lnTo>
                    <a:pt x="95" y="9"/>
                  </a:lnTo>
                  <a:lnTo>
                    <a:pt x="82" y="16"/>
                  </a:lnTo>
                  <a:lnTo>
                    <a:pt x="69" y="22"/>
                  </a:lnTo>
                  <a:lnTo>
                    <a:pt x="57" y="31"/>
                  </a:lnTo>
                  <a:lnTo>
                    <a:pt x="47" y="40"/>
                  </a:lnTo>
                  <a:lnTo>
                    <a:pt x="36" y="51"/>
                  </a:lnTo>
                  <a:lnTo>
                    <a:pt x="27" y="61"/>
                  </a:lnTo>
                  <a:lnTo>
                    <a:pt x="20" y="74"/>
                  </a:lnTo>
                  <a:lnTo>
                    <a:pt x="13" y="86"/>
                  </a:lnTo>
                  <a:lnTo>
                    <a:pt x="8" y="100"/>
                  </a:lnTo>
                  <a:lnTo>
                    <a:pt x="4" y="113"/>
                  </a:lnTo>
                  <a:lnTo>
                    <a:pt x="1" y="128"/>
                  </a:lnTo>
                  <a:lnTo>
                    <a:pt x="0" y="142"/>
                  </a:lnTo>
                  <a:lnTo>
                    <a:pt x="0" y="156"/>
                  </a:lnTo>
                  <a:lnTo>
                    <a:pt x="1" y="172"/>
                  </a:lnTo>
                  <a:lnTo>
                    <a:pt x="5" y="186"/>
                  </a:lnTo>
                  <a:lnTo>
                    <a:pt x="5" y="186"/>
                  </a:lnTo>
                  <a:lnTo>
                    <a:pt x="10" y="201"/>
                  </a:lnTo>
                  <a:lnTo>
                    <a:pt x="16" y="215"/>
                  </a:lnTo>
                  <a:lnTo>
                    <a:pt x="23" y="228"/>
                  </a:lnTo>
                  <a:lnTo>
                    <a:pt x="31" y="240"/>
                  </a:lnTo>
                  <a:lnTo>
                    <a:pt x="40" y="250"/>
                  </a:lnTo>
                  <a:lnTo>
                    <a:pt x="51" y="261"/>
                  </a:lnTo>
                  <a:lnTo>
                    <a:pt x="63" y="268"/>
                  </a:lnTo>
                  <a:lnTo>
                    <a:pt x="74" y="276"/>
                  </a:lnTo>
                  <a:lnTo>
                    <a:pt x="87" y="283"/>
                  </a:lnTo>
                  <a:lnTo>
                    <a:pt x="100" y="288"/>
                  </a:lnTo>
                  <a:lnTo>
                    <a:pt x="115" y="293"/>
                  </a:lnTo>
                  <a:lnTo>
                    <a:pt x="128" y="296"/>
                  </a:lnTo>
                  <a:lnTo>
                    <a:pt x="142" y="297"/>
                  </a:lnTo>
                  <a:lnTo>
                    <a:pt x="158" y="296"/>
                  </a:lnTo>
                  <a:lnTo>
                    <a:pt x="172" y="294"/>
                  </a:lnTo>
                  <a:lnTo>
                    <a:pt x="188" y="292"/>
                  </a:lnTo>
                  <a:lnTo>
                    <a:pt x="188" y="292"/>
                  </a:lnTo>
                  <a:lnTo>
                    <a:pt x="202" y="287"/>
                  </a:lnTo>
                  <a:lnTo>
                    <a:pt x="215" y="281"/>
                  </a:lnTo>
                  <a:lnTo>
                    <a:pt x="228" y="274"/>
                  </a:lnTo>
                  <a:lnTo>
                    <a:pt x="240" y="266"/>
                  </a:lnTo>
                  <a:lnTo>
                    <a:pt x="250" y="255"/>
                  </a:lnTo>
                  <a:lnTo>
                    <a:pt x="261" y="245"/>
                  </a:lnTo>
                  <a:lnTo>
                    <a:pt x="270" y="235"/>
                  </a:lnTo>
                  <a:lnTo>
                    <a:pt x="278" y="223"/>
                  </a:lnTo>
                  <a:lnTo>
                    <a:pt x="284" y="210"/>
                  </a:lnTo>
                  <a:lnTo>
                    <a:pt x="289" y="197"/>
                  </a:lnTo>
                  <a:lnTo>
                    <a:pt x="293" y="182"/>
                  </a:lnTo>
                  <a:lnTo>
                    <a:pt x="296" y="168"/>
                  </a:lnTo>
                  <a:lnTo>
                    <a:pt x="297" y="154"/>
                  </a:lnTo>
                  <a:lnTo>
                    <a:pt x="297" y="139"/>
                  </a:lnTo>
                  <a:lnTo>
                    <a:pt x="296" y="125"/>
                  </a:lnTo>
                  <a:lnTo>
                    <a:pt x="292" y="109"/>
                  </a:lnTo>
                  <a:lnTo>
                    <a:pt x="292" y="109"/>
                  </a:lnTo>
                  <a:lnTo>
                    <a:pt x="288" y="95"/>
                  </a:lnTo>
                  <a:lnTo>
                    <a:pt x="281" y="82"/>
                  </a:lnTo>
                  <a:lnTo>
                    <a:pt x="274" y="69"/>
                  </a:lnTo>
                  <a:lnTo>
                    <a:pt x="266" y="57"/>
                  </a:lnTo>
                  <a:lnTo>
                    <a:pt x="257" y="46"/>
                  </a:lnTo>
                  <a:lnTo>
                    <a:pt x="246" y="37"/>
                  </a:lnTo>
                  <a:lnTo>
                    <a:pt x="235" y="27"/>
                  </a:lnTo>
                  <a:lnTo>
                    <a:pt x="223" y="20"/>
                  </a:lnTo>
                  <a:lnTo>
                    <a:pt x="210" y="13"/>
                  </a:lnTo>
                  <a:lnTo>
                    <a:pt x="197" y="8"/>
                  </a:lnTo>
                  <a:lnTo>
                    <a:pt x="184" y="4"/>
                  </a:lnTo>
                  <a:lnTo>
                    <a:pt x="169" y="1"/>
                  </a:lnTo>
                  <a:lnTo>
                    <a:pt x="155" y="0"/>
                  </a:lnTo>
                  <a:lnTo>
                    <a:pt x="139" y="0"/>
                  </a:lnTo>
                  <a:lnTo>
                    <a:pt x="125" y="1"/>
                  </a:lnTo>
                  <a:lnTo>
                    <a:pt x="111" y="5"/>
                  </a:lnTo>
                  <a:lnTo>
                    <a:pt x="11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4" name="Freeform 107"/>
            <p:cNvSpPr>
              <a:spLocks noEditPoints="1"/>
            </p:cNvSpPr>
            <p:nvPr userDrawn="1"/>
          </p:nvSpPr>
          <p:spPr bwMode="auto">
            <a:xfrm>
              <a:off x="2196" y="332"/>
              <a:ext cx="1368" cy="392"/>
            </a:xfrm>
            <a:custGeom>
              <a:avLst/>
              <a:gdLst>
                <a:gd name="T0" fmla="*/ 352 w 5472"/>
                <a:gd name="T1" fmla="*/ 367 h 1567"/>
                <a:gd name="T2" fmla="*/ 421 w 5472"/>
                <a:gd name="T3" fmla="*/ 549 h 1567"/>
                <a:gd name="T4" fmla="*/ 537 w 5472"/>
                <a:gd name="T5" fmla="*/ 677 h 1567"/>
                <a:gd name="T6" fmla="*/ 710 w 5472"/>
                <a:gd name="T7" fmla="*/ 769 h 1567"/>
                <a:gd name="T8" fmla="*/ 902 w 5472"/>
                <a:gd name="T9" fmla="*/ 787 h 1567"/>
                <a:gd name="T10" fmla="*/ 955 w 5472"/>
                <a:gd name="T11" fmla="*/ 942 h 1567"/>
                <a:gd name="T12" fmla="*/ 1079 w 5472"/>
                <a:gd name="T13" fmla="*/ 1093 h 1567"/>
                <a:gd name="T14" fmla="*/ 1229 w 5472"/>
                <a:gd name="T15" fmla="*/ 1180 h 1567"/>
                <a:gd name="T16" fmla="*/ 1422 w 5472"/>
                <a:gd name="T17" fmla="*/ 1212 h 1567"/>
                <a:gd name="T18" fmla="*/ 1582 w 5472"/>
                <a:gd name="T19" fmla="*/ 1180 h 1567"/>
                <a:gd name="T20" fmla="*/ 1694 w 5472"/>
                <a:gd name="T21" fmla="*/ 1335 h 1567"/>
                <a:gd name="T22" fmla="*/ 1860 w 5472"/>
                <a:gd name="T23" fmla="*/ 1441 h 1567"/>
                <a:gd name="T24" fmla="*/ 2029 w 5472"/>
                <a:gd name="T25" fmla="*/ 1477 h 1567"/>
                <a:gd name="T26" fmla="*/ 2221 w 5472"/>
                <a:gd name="T27" fmla="*/ 1447 h 1567"/>
                <a:gd name="T28" fmla="*/ 2361 w 5472"/>
                <a:gd name="T29" fmla="*/ 1404 h 1567"/>
                <a:gd name="T30" fmla="*/ 2515 w 5472"/>
                <a:gd name="T31" fmla="*/ 1518 h 1567"/>
                <a:gd name="T32" fmla="*/ 2707 w 5472"/>
                <a:gd name="T33" fmla="*/ 1567 h 1567"/>
                <a:gd name="T34" fmla="*/ 2879 w 5472"/>
                <a:gd name="T35" fmla="*/ 1548 h 1567"/>
                <a:gd name="T36" fmla="*/ 3051 w 5472"/>
                <a:gd name="T37" fmla="*/ 1460 h 1567"/>
                <a:gd name="T38" fmla="*/ 3176 w 5472"/>
                <a:gd name="T39" fmla="*/ 1414 h 1567"/>
                <a:gd name="T40" fmla="*/ 3358 w 5472"/>
                <a:gd name="T41" fmla="*/ 1474 h 1567"/>
                <a:gd name="T42" fmla="*/ 3556 w 5472"/>
                <a:gd name="T43" fmla="*/ 1459 h 1567"/>
                <a:gd name="T44" fmla="*/ 3713 w 5472"/>
                <a:gd name="T45" fmla="*/ 1389 h 1567"/>
                <a:gd name="T46" fmla="*/ 3848 w 5472"/>
                <a:gd name="T47" fmla="*/ 1252 h 1567"/>
                <a:gd name="T48" fmla="*/ 3968 w 5472"/>
                <a:gd name="T49" fmla="*/ 1203 h 1567"/>
                <a:gd name="T50" fmla="*/ 4161 w 5472"/>
                <a:gd name="T51" fmla="*/ 1203 h 1567"/>
                <a:gd name="T52" fmla="*/ 4321 w 5472"/>
                <a:gd name="T53" fmla="*/ 1143 h 1567"/>
                <a:gd name="T54" fmla="*/ 4471 w 5472"/>
                <a:gd name="T55" fmla="*/ 1012 h 1567"/>
                <a:gd name="T56" fmla="*/ 4558 w 5472"/>
                <a:gd name="T57" fmla="*/ 840 h 1567"/>
                <a:gd name="T58" fmla="*/ 4680 w 5472"/>
                <a:gd name="T59" fmla="*/ 786 h 1567"/>
                <a:gd name="T60" fmla="*/ 4863 w 5472"/>
                <a:gd name="T61" fmla="*/ 726 h 1567"/>
                <a:gd name="T62" fmla="*/ 4999 w 5472"/>
                <a:gd name="T63" fmla="*/ 618 h 1567"/>
                <a:gd name="T64" fmla="*/ 5099 w 5472"/>
                <a:gd name="T65" fmla="*/ 448 h 1567"/>
                <a:gd name="T66" fmla="*/ 5128 w 5472"/>
                <a:gd name="T67" fmla="*/ 258 h 1567"/>
                <a:gd name="T68" fmla="*/ 5252 w 5472"/>
                <a:gd name="T69" fmla="*/ 192 h 1567"/>
                <a:gd name="T70" fmla="*/ 5403 w 5472"/>
                <a:gd name="T71" fmla="*/ 86 h 1567"/>
                <a:gd name="T72" fmla="*/ 4235 w 5472"/>
                <a:gd name="T73" fmla="*/ 0 h 1567"/>
                <a:gd name="T74" fmla="*/ 2863 w 5472"/>
                <a:gd name="T75" fmla="*/ 0 h 1567"/>
                <a:gd name="T76" fmla="*/ 1288 w 5472"/>
                <a:gd name="T77" fmla="*/ 0 h 1567"/>
                <a:gd name="T78" fmla="*/ 33 w 5472"/>
                <a:gd name="T79" fmla="*/ 44 h 1567"/>
                <a:gd name="T80" fmla="*/ 173 w 5472"/>
                <a:gd name="T81" fmla="*/ 168 h 1567"/>
                <a:gd name="T82" fmla="*/ 345 w 5472"/>
                <a:gd name="T83" fmla="*/ 231 h 1567"/>
                <a:gd name="T84" fmla="*/ 3599 w 5472"/>
                <a:gd name="T85" fmla="*/ 482 h 1567"/>
                <a:gd name="T86" fmla="*/ 3486 w 5472"/>
                <a:gd name="T87" fmla="*/ 435 h 1567"/>
                <a:gd name="T88" fmla="*/ 3648 w 5472"/>
                <a:gd name="T89" fmla="*/ 369 h 1567"/>
                <a:gd name="T90" fmla="*/ 3055 w 5472"/>
                <a:gd name="T91" fmla="*/ 608 h 1567"/>
                <a:gd name="T92" fmla="*/ 2903 w 5472"/>
                <a:gd name="T93" fmla="*/ 569 h 1567"/>
                <a:gd name="T94" fmla="*/ 3075 w 5472"/>
                <a:gd name="T95" fmla="*/ 533 h 1567"/>
                <a:gd name="T96" fmla="*/ 2502 w 5472"/>
                <a:gd name="T97" fmla="*/ 598 h 1567"/>
                <a:gd name="T98" fmla="*/ 2335 w 5472"/>
                <a:gd name="T99" fmla="*/ 539 h 1567"/>
                <a:gd name="T100" fmla="*/ 2483 w 5472"/>
                <a:gd name="T101" fmla="*/ 534 h 1567"/>
                <a:gd name="T102" fmla="*/ 1976 w 5472"/>
                <a:gd name="T103" fmla="*/ 456 h 1567"/>
                <a:gd name="T104" fmla="*/ 1817 w 5472"/>
                <a:gd name="T105" fmla="*/ 391 h 1567"/>
                <a:gd name="T106" fmla="*/ 1917 w 5472"/>
                <a:gd name="T107" fmla="*/ 375 h 1567"/>
                <a:gd name="T108" fmla="*/ 4156 w 5472"/>
                <a:gd name="T109" fmla="*/ 51 h 1567"/>
                <a:gd name="T110" fmla="*/ 4040 w 5472"/>
                <a:gd name="T111" fmla="*/ 186 h 1567"/>
                <a:gd name="T112" fmla="*/ 4040 w 5472"/>
                <a:gd name="T113" fmla="*/ 95 h 1567"/>
                <a:gd name="T114" fmla="*/ 1432 w 5472"/>
                <a:gd name="T115" fmla="*/ 95 h 1567"/>
                <a:gd name="T116" fmla="*/ 1469 w 5472"/>
                <a:gd name="T117" fmla="*/ 189 h 1567"/>
                <a:gd name="T118" fmla="*/ 1332 w 5472"/>
                <a:gd name="T119" fmla="*/ 83 h 1567"/>
                <a:gd name="T120" fmla="*/ 1432 w 5472"/>
                <a:gd name="T121" fmla="*/ 95 h 1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72" h="1567">
                  <a:moveTo>
                    <a:pt x="345" y="231"/>
                  </a:moveTo>
                  <a:lnTo>
                    <a:pt x="345" y="231"/>
                  </a:lnTo>
                  <a:lnTo>
                    <a:pt x="344" y="258"/>
                  </a:lnTo>
                  <a:lnTo>
                    <a:pt x="344" y="285"/>
                  </a:lnTo>
                  <a:lnTo>
                    <a:pt x="345" y="313"/>
                  </a:lnTo>
                  <a:lnTo>
                    <a:pt x="348" y="340"/>
                  </a:lnTo>
                  <a:lnTo>
                    <a:pt x="352" y="367"/>
                  </a:lnTo>
                  <a:lnTo>
                    <a:pt x="357" y="395"/>
                  </a:lnTo>
                  <a:lnTo>
                    <a:pt x="364" y="421"/>
                  </a:lnTo>
                  <a:lnTo>
                    <a:pt x="373" y="448"/>
                  </a:lnTo>
                  <a:lnTo>
                    <a:pt x="383" y="474"/>
                  </a:lnTo>
                  <a:lnTo>
                    <a:pt x="394" y="499"/>
                  </a:lnTo>
                  <a:lnTo>
                    <a:pt x="407" y="524"/>
                  </a:lnTo>
                  <a:lnTo>
                    <a:pt x="421" y="549"/>
                  </a:lnTo>
                  <a:lnTo>
                    <a:pt x="437" y="572"/>
                  </a:lnTo>
                  <a:lnTo>
                    <a:pt x="455" y="595"/>
                  </a:lnTo>
                  <a:lnTo>
                    <a:pt x="473" y="618"/>
                  </a:lnTo>
                  <a:lnTo>
                    <a:pt x="494" y="638"/>
                  </a:lnTo>
                  <a:lnTo>
                    <a:pt x="494" y="638"/>
                  </a:lnTo>
                  <a:lnTo>
                    <a:pt x="515" y="659"/>
                  </a:lnTo>
                  <a:lnTo>
                    <a:pt x="537" y="677"/>
                  </a:lnTo>
                  <a:lnTo>
                    <a:pt x="560" y="696"/>
                  </a:lnTo>
                  <a:lnTo>
                    <a:pt x="584" y="711"/>
                  </a:lnTo>
                  <a:lnTo>
                    <a:pt x="609" y="726"/>
                  </a:lnTo>
                  <a:lnTo>
                    <a:pt x="633" y="739"/>
                  </a:lnTo>
                  <a:lnTo>
                    <a:pt x="658" y="749"/>
                  </a:lnTo>
                  <a:lnTo>
                    <a:pt x="684" y="760"/>
                  </a:lnTo>
                  <a:lnTo>
                    <a:pt x="710" y="769"/>
                  </a:lnTo>
                  <a:lnTo>
                    <a:pt x="738" y="775"/>
                  </a:lnTo>
                  <a:lnTo>
                    <a:pt x="765" y="780"/>
                  </a:lnTo>
                  <a:lnTo>
                    <a:pt x="792" y="786"/>
                  </a:lnTo>
                  <a:lnTo>
                    <a:pt x="820" y="788"/>
                  </a:lnTo>
                  <a:lnTo>
                    <a:pt x="847" y="790"/>
                  </a:lnTo>
                  <a:lnTo>
                    <a:pt x="875" y="788"/>
                  </a:lnTo>
                  <a:lnTo>
                    <a:pt x="902" y="787"/>
                  </a:lnTo>
                  <a:lnTo>
                    <a:pt x="902" y="787"/>
                  </a:lnTo>
                  <a:lnTo>
                    <a:pt x="907" y="814"/>
                  </a:lnTo>
                  <a:lnTo>
                    <a:pt x="914" y="840"/>
                  </a:lnTo>
                  <a:lnTo>
                    <a:pt x="923" y="866"/>
                  </a:lnTo>
                  <a:lnTo>
                    <a:pt x="932" y="892"/>
                  </a:lnTo>
                  <a:lnTo>
                    <a:pt x="942" y="917"/>
                  </a:lnTo>
                  <a:lnTo>
                    <a:pt x="955" y="942"/>
                  </a:lnTo>
                  <a:lnTo>
                    <a:pt x="968" y="967"/>
                  </a:lnTo>
                  <a:lnTo>
                    <a:pt x="984" y="989"/>
                  </a:lnTo>
                  <a:lnTo>
                    <a:pt x="1001" y="1012"/>
                  </a:lnTo>
                  <a:lnTo>
                    <a:pt x="1018" y="1033"/>
                  </a:lnTo>
                  <a:lnTo>
                    <a:pt x="1037" y="1054"/>
                  </a:lnTo>
                  <a:lnTo>
                    <a:pt x="1057" y="1074"/>
                  </a:lnTo>
                  <a:lnTo>
                    <a:pt x="1079" y="1093"/>
                  </a:lnTo>
                  <a:lnTo>
                    <a:pt x="1101" y="1111"/>
                  </a:lnTo>
                  <a:lnTo>
                    <a:pt x="1125" y="1127"/>
                  </a:lnTo>
                  <a:lnTo>
                    <a:pt x="1151" y="1143"/>
                  </a:lnTo>
                  <a:lnTo>
                    <a:pt x="1151" y="1143"/>
                  </a:lnTo>
                  <a:lnTo>
                    <a:pt x="1176" y="1157"/>
                  </a:lnTo>
                  <a:lnTo>
                    <a:pt x="1203" y="1169"/>
                  </a:lnTo>
                  <a:lnTo>
                    <a:pt x="1229" y="1180"/>
                  </a:lnTo>
                  <a:lnTo>
                    <a:pt x="1256" y="1190"/>
                  </a:lnTo>
                  <a:lnTo>
                    <a:pt x="1284" y="1196"/>
                  </a:lnTo>
                  <a:lnTo>
                    <a:pt x="1311" y="1203"/>
                  </a:lnTo>
                  <a:lnTo>
                    <a:pt x="1338" y="1206"/>
                  </a:lnTo>
                  <a:lnTo>
                    <a:pt x="1366" y="1210"/>
                  </a:lnTo>
                  <a:lnTo>
                    <a:pt x="1394" y="1212"/>
                  </a:lnTo>
                  <a:lnTo>
                    <a:pt x="1422" y="1212"/>
                  </a:lnTo>
                  <a:lnTo>
                    <a:pt x="1449" y="1210"/>
                  </a:lnTo>
                  <a:lnTo>
                    <a:pt x="1477" y="1206"/>
                  </a:lnTo>
                  <a:lnTo>
                    <a:pt x="1504" y="1203"/>
                  </a:lnTo>
                  <a:lnTo>
                    <a:pt x="1530" y="1196"/>
                  </a:lnTo>
                  <a:lnTo>
                    <a:pt x="1556" y="1190"/>
                  </a:lnTo>
                  <a:lnTo>
                    <a:pt x="1582" y="1180"/>
                  </a:lnTo>
                  <a:lnTo>
                    <a:pt x="1582" y="1180"/>
                  </a:lnTo>
                  <a:lnTo>
                    <a:pt x="1595" y="1205"/>
                  </a:lnTo>
                  <a:lnTo>
                    <a:pt x="1608" y="1229"/>
                  </a:lnTo>
                  <a:lnTo>
                    <a:pt x="1624" y="1252"/>
                  </a:lnTo>
                  <a:lnTo>
                    <a:pt x="1639" y="1274"/>
                  </a:lnTo>
                  <a:lnTo>
                    <a:pt x="1656" y="1296"/>
                  </a:lnTo>
                  <a:lnTo>
                    <a:pt x="1675" y="1316"/>
                  </a:lnTo>
                  <a:lnTo>
                    <a:pt x="1694" y="1335"/>
                  </a:lnTo>
                  <a:lnTo>
                    <a:pt x="1715" y="1355"/>
                  </a:lnTo>
                  <a:lnTo>
                    <a:pt x="1737" y="1372"/>
                  </a:lnTo>
                  <a:lnTo>
                    <a:pt x="1759" y="1389"/>
                  </a:lnTo>
                  <a:lnTo>
                    <a:pt x="1783" y="1403"/>
                  </a:lnTo>
                  <a:lnTo>
                    <a:pt x="1808" y="1418"/>
                  </a:lnTo>
                  <a:lnTo>
                    <a:pt x="1834" y="1431"/>
                  </a:lnTo>
                  <a:lnTo>
                    <a:pt x="1860" y="1441"/>
                  </a:lnTo>
                  <a:lnTo>
                    <a:pt x="1887" y="1451"/>
                  </a:lnTo>
                  <a:lnTo>
                    <a:pt x="1916" y="1459"/>
                  </a:lnTo>
                  <a:lnTo>
                    <a:pt x="1916" y="1459"/>
                  </a:lnTo>
                  <a:lnTo>
                    <a:pt x="1944" y="1466"/>
                  </a:lnTo>
                  <a:lnTo>
                    <a:pt x="1973" y="1471"/>
                  </a:lnTo>
                  <a:lnTo>
                    <a:pt x="2000" y="1475"/>
                  </a:lnTo>
                  <a:lnTo>
                    <a:pt x="2029" y="1477"/>
                  </a:lnTo>
                  <a:lnTo>
                    <a:pt x="2058" y="1477"/>
                  </a:lnTo>
                  <a:lnTo>
                    <a:pt x="2086" y="1476"/>
                  </a:lnTo>
                  <a:lnTo>
                    <a:pt x="2114" y="1474"/>
                  </a:lnTo>
                  <a:lnTo>
                    <a:pt x="2141" y="1468"/>
                  </a:lnTo>
                  <a:lnTo>
                    <a:pt x="2169" y="1463"/>
                  </a:lnTo>
                  <a:lnTo>
                    <a:pt x="2195" y="1455"/>
                  </a:lnTo>
                  <a:lnTo>
                    <a:pt x="2221" y="1447"/>
                  </a:lnTo>
                  <a:lnTo>
                    <a:pt x="2247" y="1437"/>
                  </a:lnTo>
                  <a:lnTo>
                    <a:pt x="2271" y="1425"/>
                  </a:lnTo>
                  <a:lnTo>
                    <a:pt x="2296" y="1414"/>
                  </a:lnTo>
                  <a:lnTo>
                    <a:pt x="2320" y="1399"/>
                  </a:lnTo>
                  <a:lnTo>
                    <a:pt x="2343" y="1384"/>
                  </a:lnTo>
                  <a:lnTo>
                    <a:pt x="2343" y="1384"/>
                  </a:lnTo>
                  <a:lnTo>
                    <a:pt x="2361" y="1404"/>
                  </a:lnTo>
                  <a:lnTo>
                    <a:pt x="2380" y="1424"/>
                  </a:lnTo>
                  <a:lnTo>
                    <a:pt x="2400" y="1442"/>
                  </a:lnTo>
                  <a:lnTo>
                    <a:pt x="2421" y="1460"/>
                  </a:lnTo>
                  <a:lnTo>
                    <a:pt x="2443" y="1476"/>
                  </a:lnTo>
                  <a:lnTo>
                    <a:pt x="2467" y="1492"/>
                  </a:lnTo>
                  <a:lnTo>
                    <a:pt x="2490" y="1505"/>
                  </a:lnTo>
                  <a:lnTo>
                    <a:pt x="2515" y="1518"/>
                  </a:lnTo>
                  <a:lnTo>
                    <a:pt x="2541" y="1530"/>
                  </a:lnTo>
                  <a:lnTo>
                    <a:pt x="2567" y="1539"/>
                  </a:lnTo>
                  <a:lnTo>
                    <a:pt x="2593" y="1548"/>
                  </a:lnTo>
                  <a:lnTo>
                    <a:pt x="2621" y="1554"/>
                  </a:lnTo>
                  <a:lnTo>
                    <a:pt x="2649" y="1561"/>
                  </a:lnTo>
                  <a:lnTo>
                    <a:pt x="2678" y="1565"/>
                  </a:lnTo>
                  <a:lnTo>
                    <a:pt x="2707" y="1567"/>
                  </a:lnTo>
                  <a:lnTo>
                    <a:pt x="2735" y="1567"/>
                  </a:lnTo>
                  <a:lnTo>
                    <a:pt x="2735" y="1567"/>
                  </a:lnTo>
                  <a:lnTo>
                    <a:pt x="2765" y="1567"/>
                  </a:lnTo>
                  <a:lnTo>
                    <a:pt x="2794" y="1565"/>
                  </a:lnTo>
                  <a:lnTo>
                    <a:pt x="2823" y="1561"/>
                  </a:lnTo>
                  <a:lnTo>
                    <a:pt x="2851" y="1554"/>
                  </a:lnTo>
                  <a:lnTo>
                    <a:pt x="2879" y="1548"/>
                  </a:lnTo>
                  <a:lnTo>
                    <a:pt x="2905" y="1539"/>
                  </a:lnTo>
                  <a:lnTo>
                    <a:pt x="2931" y="1530"/>
                  </a:lnTo>
                  <a:lnTo>
                    <a:pt x="2957" y="1518"/>
                  </a:lnTo>
                  <a:lnTo>
                    <a:pt x="2982" y="1505"/>
                  </a:lnTo>
                  <a:lnTo>
                    <a:pt x="3005" y="1492"/>
                  </a:lnTo>
                  <a:lnTo>
                    <a:pt x="3029" y="1476"/>
                  </a:lnTo>
                  <a:lnTo>
                    <a:pt x="3051" y="1460"/>
                  </a:lnTo>
                  <a:lnTo>
                    <a:pt x="3072" y="1442"/>
                  </a:lnTo>
                  <a:lnTo>
                    <a:pt x="3092" y="1424"/>
                  </a:lnTo>
                  <a:lnTo>
                    <a:pt x="3111" y="1404"/>
                  </a:lnTo>
                  <a:lnTo>
                    <a:pt x="3129" y="1384"/>
                  </a:lnTo>
                  <a:lnTo>
                    <a:pt x="3129" y="1384"/>
                  </a:lnTo>
                  <a:lnTo>
                    <a:pt x="3152" y="1399"/>
                  </a:lnTo>
                  <a:lnTo>
                    <a:pt x="3176" y="1414"/>
                  </a:lnTo>
                  <a:lnTo>
                    <a:pt x="3201" y="1425"/>
                  </a:lnTo>
                  <a:lnTo>
                    <a:pt x="3225" y="1437"/>
                  </a:lnTo>
                  <a:lnTo>
                    <a:pt x="3251" y="1447"/>
                  </a:lnTo>
                  <a:lnTo>
                    <a:pt x="3277" y="1455"/>
                  </a:lnTo>
                  <a:lnTo>
                    <a:pt x="3303" y="1463"/>
                  </a:lnTo>
                  <a:lnTo>
                    <a:pt x="3331" y="1468"/>
                  </a:lnTo>
                  <a:lnTo>
                    <a:pt x="3358" y="1474"/>
                  </a:lnTo>
                  <a:lnTo>
                    <a:pt x="3386" y="1476"/>
                  </a:lnTo>
                  <a:lnTo>
                    <a:pt x="3414" y="1477"/>
                  </a:lnTo>
                  <a:lnTo>
                    <a:pt x="3443" y="1477"/>
                  </a:lnTo>
                  <a:lnTo>
                    <a:pt x="3472" y="1475"/>
                  </a:lnTo>
                  <a:lnTo>
                    <a:pt x="3499" y="1471"/>
                  </a:lnTo>
                  <a:lnTo>
                    <a:pt x="3528" y="1466"/>
                  </a:lnTo>
                  <a:lnTo>
                    <a:pt x="3556" y="1459"/>
                  </a:lnTo>
                  <a:lnTo>
                    <a:pt x="3556" y="1459"/>
                  </a:lnTo>
                  <a:lnTo>
                    <a:pt x="3585" y="1451"/>
                  </a:lnTo>
                  <a:lnTo>
                    <a:pt x="3612" y="1441"/>
                  </a:lnTo>
                  <a:lnTo>
                    <a:pt x="3638" y="1431"/>
                  </a:lnTo>
                  <a:lnTo>
                    <a:pt x="3664" y="1418"/>
                  </a:lnTo>
                  <a:lnTo>
                    <a:pt x="3689" y="1403"/>
                  </a:lnTo>
                  <a:lnTo>
                    <a:pt x="3713" y="1389"/>
                  </a:lnTo>
                  <a:lnTo>
                    <a:pt x="3735" y="1372"/>
                  </a:lnTo>
                  <a:lnTo>
                    <a:pt x="3757" y="1355"/>
                  </a:lnTo>
                  <a:lnTo>
                    <a:pt x="3778" y="1335"/>
                  </a:lnTo>
                  <a:lnTo>
                    <a:pt x="3797" y="1316"/>
                  </a:lnTo>
                  <a:lnTo>
                    <a:pt x="3816" y="1296"/>
                  </a:lnTo>
                  <a:lnTo>
                    <a:pt x="3833" y="1274"/>
                  </a:lnTo>
                  <a:lnTo>
                    <a:pt x="3848" y="1252"/>
                  </a:lnTo>
                  <a:lnTo>
                    <a:pt x="3864" y="1229"/>
                  </a:lnTo>
                  <a:lnTo>
                    <a:pt x="3877" y="1205"/>
                  </a:lnTo>
                  <a:lnTo>
                    <a:pt x="3889" y="1180"/>
                  </a:lnTo>
                  <a:lnTo>
                    <a:pt x="3889" y="1180"/>
                  </a:lnTo>
                  <a:lnTo>
                    <a:pt x="3915" y="1190"/>
                  </a:lnTo>
                  <a:lnTo>
                    <a:pt x="3942" y="1196"/>
                  </a:lnTo>
                  <a:lnTo>
                    <a:pt x="3968" y="1203"/>
                  </a:lnTo>
                  <a:lnTo>
                    <a:pt x="3995" y="1206"/>
                  </a:lnTo>
                  <a:lnTo>
                    <a:pt x="4023" y="1210"/>
                  </a:lnTo>
                  <a:lnTo>
                    <a:pt x="4050" y="1212"/>
                  </a:lnTo>
                  <a:lnTo>
                    <a:pt x="4078" y="1212"/>
                  </a:lnTo>
                  <a:lnTo>
                    <a:pt x="4106" y="1210"/>
                  </a:lnTo>
                  <a:lnTo>
                    <a:pt x="4134" y="1206"/>
                  </a:lnTo>
                  <a:lnTo>
                    <a:pt x="4161" y="1203"/>
                  </a:lnTo>
                  <a:lnTo>
                    <a:pt x="4188" y="1196"/>
                  </a:lnTo>
                  <a:lnTo>
                    <a:pt x="4216" y="1190"/>
                  </a:lnTo>
                  <a:lnTo>
                    <a:pt x="4243" y="1180"/>
                  </a:lnTo>
                  <a:lnTo>
                    <a:pt x="4269" y="1169"/>
                  </a:lnTo>
                  <a:lnTo>
                    <a:pt x="4296" y="1157"/>
                  </a:lnTo>
                  <a:lnTo>
                    <a:pt x="4321" y="1143"/>
                  </a:lnTo>
                  <a:lnTo>
                    <a:pt x="4321" y="1143"/>
                  </a:lnTo>
                  <a:lnTo>
                    <a:pt x="4347" y="1127"/>
                  </a:lnTo>
                  <a:lnTo>
                    <a:pt x="4371" y="1111"/>
                  </a:lnTo>
                  <a:lnTo>
                    <a:pt x="4393" y="1093"/>
                  </a:lnTo>
                  <a:lnTo>
                    <a:pt x="4415" y="1074"/>
                  </a:lnTo>
                  <a:lnTo>
                    <a:pt x="4435" y="1054"/>
                  </a:lnTo>
                  <a:lnTo>
                    <a:pt x="4454" y="1033"/>
                  </a:lnTo>
                  <a:lnTo>
                    <a:pt x="4471" y="1012"/>
                  </a:lnTo>
                  <a:lnTo>
                    <a:pt x="4488" y="989"/>
                  </a:lnTo>
                  <a:lnTo>
                    <a:pt x="4502" y="967"/>
                  </a:lnTo>
                  <a:lnTo>
                    <a:pt x="4517" y="942"/>
                  </a:lnTo>
                  <a:lnTo>
                    <a:pt x="4530" y="917"/>
                  </a:lnTo>
                  <a:lnTo>
                    <a:pt x="4540" y="892"/>
                  </a:lnTo>
                  <a:lnTo>
                    <a:pt x="4549" y="866"/>
                  </a:lnTo>
                  <a:lnTo>
                    <a:pt x="4558" y="840"/>
                  </a:lnTo>
                  <a:lnTo>
                    <a:pt x="4565" y="814"/>
                  </a:lnTo>
                  <a:lnTo>
                    <a:pt x="4570" y="787"/>
                  </a:lnTo>
                  <a:lnTo>
                    <a:pt x="4570" y="787"/>
                  </a:lnTo>
                  <a:lnTo>
                    <a:pt x="4597" y="788"/>
                  </a:lnTo>
                  <a:lnTo>
                    <a:pt x="4625" y="790"/>
                  </a:lnTo>
                  <a:lnTo>
                    <a:pt x="4652" y="788"/>
                  </a:lnTo>
                  <a:lnTo>
                    <a:pt x="4680" y="786"/>
                  </a:lnTo>
                  <a:lnTo>
                    <a:pt x="4707" y="780"/>
                  </a:lnTo>
                  <a:lnTo>
                    <a:pt x="4734" y="775"/>
                  </a:lnTo>
                  <a:lnTo>
                    <a:pt x="4760" y="769"/>
                  </a:lnTo>
                  <a:lnTo>
                    <a:pt x="4788" y="760"/>
                  </a:lnTo>
                  <a:lnTo>
                    <a:pt x="4814" y="749"/>
                  </a:lnTo>
                  <a:lnTo>
                    <a:pt x="4839" y="739"/>
                  </a:lnTo>
                  <a:lnTo>
                    <a:pt x="4863" y="726"/>
                  </a:lnTo>
                  <a:lnTo>
                    <a:pt x="4888" y="711"/>
                  </a:lnTo>
                  <a:lnTo>
                    <a:pt x="4912" y="696"/>
                  </a:lnTo>
                  <a:lnTo>
                    <a:pt x="4935" y="677"/>
                  </a:lnTo>
                  <a:lnTo>
                    <a:pt x="4957" y="659"/>
                  </a:lnTo>
                  <a:lnTo>
                    <a:pt x="4978" y="638"/>
                  </a:lnTo>
                  <a:lnTo>
                    <a:pt x="4978" y="638"/>
                  </a:lnTo>
                  <a:lnTo>
                    <a:pt x="4999" y="618"/>
                  </a:lnTo>
                  <a:lnTo>
                    <a:pt x="5017" y="595"/>
                  </a:lnTo>
                  <a:lnTo>
                    <a:pt x="5035" y="572"/>
                  </a:lnTo>
                  <a:lnTo>
                    <a:pt x="5051" y="549"/>
                  </a:lnTo>
                  <a:lnTo>
                    <a:pt x="5065" y="524"/>
                  </a:lnTo>
                  <a:lnTo>
                    <a:pt x="5078" y="499"/>
                  </a:lnTo>
                  <a:lnTo>
                    <a:pt x="5089" y="474"/>
                  </a:lnTo>
                  <a:lnTo>
                    <a:pt x="5099" y="448"/>
                  </a:lnTo>
                  <a:lnTo>
                    <a:pt x="5108" y="421"/>
                  </a:lnTo>
                  <a:lnTo>
                    <a:pt x="5115" y="395"/>
                  </a:lnTo>
                  <a:lnTo>
                    <a:pt x="5120" y="367"/>
                  </a:lnTo>
                  <a:lnTo>
                    <a:pt x="5124" y="340"/>
                  </a:lnTo>
                  <a:lnTo>
                    <a:pt x="5127" y="313"/>
                  </a:lnTo>
                  <a:lnTo>
                    <a:pt x="5128" y="285"/>
                  </a:lnTo>
                  <a:lnTo>
                    <a:pt x="5128" y="258"/>
                  </a:lnTo>
                  <a:lnTo>
                    <a:pt x="5127" y="231"/>
                  </a:lnTo>
                  <a:lnTo>
                    <a:pt x="5127" y="231"/>
                  </a:lnTo>
                  <a:lnTo>
                    <a:pt x="5153" y="225"/>
                  </a:lnTo>
                  <a:lnTo>
                    <a:pt x="5177" y="219"/>
                  </a:lnTo>
                  <a:lnTo>
                    <a:pt x="5202" y="211"/>
                  </a:lnTo>
                  <a:lnTo>
                    <a:pt x="5227" y="202"/>
                  </a:lnTo>
                  <a:lnTo>
                    <a:pt x="5252" y="192"/>
                  </a:lnTo>
                  <a:lnTo>
                    <a:pt x="5275" y="180"/>
                  </a:lnTo>
                  <a:lnTo>
                    <a:pt x="5299" y="168"/>
                  </a:lnTo>
                  <a:lnTo>
                    <a:pt x="5321" y="154"/>
                  </a:lnTo>
                  <a:lnTo>
                    <a:pt x="5343" y="138"/>
                  </a:lnTo>
                  <a:lnTo>
                    <a:pt x="5364" y="122"/>
                  </a:lnTo>
                  <a:lnTo>
                    <a:pt x="5383" y="104"/>
                  </a:lnTo>
                  <a:lnTo>
                    <a:pt x="5403" y="86"/>
                  </a:lnTo>
                  <a:lnTo>
                    <a:pt x="5421" y="66"/>
                  </a:lnTo>
                  <a:lnTo>
                    <a:pt x="5439" y="44"/>
                  </a:lnTo>
                  <a:lnTo>
                    <a:pt x="5456" y="22"/>
                  </a:lnTo>
                  <a:lnTo>
                    <a:pt x="5472" y="0"/>
                  </a:lnTo>
                  <a:lnTo>
                    <a:pt x="5047" y="0"/>
                  </a:lnTo>
                  <a:lnTo>
                    <a:pt x="4604" y="0"/>
                  </a:lnTo>
                  <a:lnTo>
                    <a:pt x="4235" y="0"/>
                  </a:lnTo>
                  <a:lnTo>
                    <a:pt x="4184" y="0"/>
                  </a:lnTo>
                  <a:lnTo>
                    <a:pt x="4083" y="0"/>
                  </a:lnTo>
                  <a:lnTo>
                    <a:pt x="3715" y="0"/>
                  </a:lnTo>
                  <a:lnTo>
                    <a:pt x="3564" y="0"/>
                  </a:lnTo>
                  <a:lnTo>
                    <a:pt x="3288" y="0"/>
                  </a:lnTo>
                  <a:lnTo>
                    <a:pt x="3035" y="0"/>
                  </a:lnTo>
                  <a:lnTo>
                    <a:pt x="2863" y="0"/>
                  </a:lnTo>
                  <a:lnTo>
                    <a:pt x="2609" y="0"/>
                  </a:lnTo>
                  <a:lnTo>
                    <a:pt x="2437" y="0"/>
                  </a:lnTo>
                  <a:lnTo>
                    <a:pt x="2184" y="0"/>
                  </a:lnTo>
                  <a:lnTo>
                    <a:pt x="1908" y="0"/>
                  </a:lnTo>
                  <a:lnTo>
                    <a:pt x="1757" y="0"/>
                  </a:lnTo>
                  <a:lnTo>
                    <a:pt x="1389" y="0"/>
                  </a:lnTo>
                  <a:lnTo>
                    <a:pt x="1288" y="0"/>
                  </a:lnTo>
                  <a:lnTo>
                    <a:pt x="1237" y="0"/>
                  </a:lnTo>
                  <a:lnTo>
                    <a:pt x="868" y="0"/>
                  </a:lnTo>
                  <a:lnTo>
                    <a:pt x="425" y="0"/>
                  </a:lnTo>
                  <a:lnTo>
                    <a:pt x="0" y="0"/>
                  </a:lnTo>
                  <a:lnTo>
                    <a:pt x="0" y="0"/>
                  </a:lnTo>
                  <a:lnTo>
                    <a:pt x="16" y="22"/>
                  </a:lnTo>
                  <a:lnTo>
                    <a:pt x="33" y="44"/>
                  </a:lnTo>
                  <a:lnTo>
                    <a:pt x="51" y="66"/>
                  </a:lnTo>
                  <a:lnTo>
                    <a:pt x="69" y="86"/>
                  </a:lnTo>
                  <a:lnTo>
                    <a:pt x="89" y="104"/>
                  </a:lnTo>
                  <a:lnTo>
                    <a:pt x="108" y="122"/>
                  </a:lnTo>
                  <a:lnTo>
                    <a:pt x="129" y="138"/>
                  </a:lnTo>
                  <a:lnTo>
                    <a:pt x="151" y="154"/>
                  </a:lnTo>
                  <a:lnTo>
                    <a:pt x="173" y="168"/>
                  </a:lnTo>
                  <a:lnTo>
                    <a:pt x="197" y="180"/>
                  </a:lnTo>
                  <a:lnTo>
                    <a:pt x="220" y="192"/>
                  </a:lnTo>
                  <a:lnTo>
                    <a:pt x="245" y="202"/>
                  </a:lnTo>
                  <a:lnTo>
                    <a:pt x="270" y="211"/>
                  </a:lnTo>
                  <a:lnTo>
                    <a:pt x="295" y="219"/>
                  </a:lnTo>
                  <a:lnTo>
                    <a:pt x="319" y="225"/>
                  </a:lnTo>
                  <a:lnTo>
                    <a:pt x="345" y="231"/>
                  </a:lnTo>
                  <a:lnTo>
                    <a:pt x="345" y="231"/>
                  </a:lnTo>
                  <a:close/>
                  <a:moveTo>
                    <a:pt x="3677" y="362"/>
                  </a:moveTo>
                  <a:lnTo>
                    <a:pt x="3677" y="362"/>
                  </a:lnTo>
                  <a:lnTo>
                    <a:pt x="3655" y="391"/>
                  </a:lnTo>
                  <a:lnTo>
                    <a:pt x="3634" y="420"/>
                  </a:lnTo>
                  <a:lnTo>
                    <a:pt x="3616" y="451"/>
                  </a:lnTo>
                  <a:lnTo>
                    <a:pt x="3599" y="482"/>
                  </a:lnTo>
                  <a:lnTo>
                    <a:pt x="3599" y="482"/>
                  </a:lnTo>
                  <a:lnTo>
                    <a:pt x="3567" y="472"/>
                  </a:lnTo>
                  <a:lnTo>
                    <a:pt x="3532" y="463"/>
                  </a:lnTo>
                  <a:lnTo>
                    <a:pt x="3496" y="456"/>
                  </a:lnTo>
                  <a:lnTo>
                    <a:pt x="3460" y="452"/>
                  </a:lnTo>
                  <a:lnTo>
                    <a:pt x="3460" y="452"/>
                  </a:lnTo>
                  <a:lnTo>
                    <a:pt x="3486" y="435"/>
                  </a:lnTo>
                  <a:lnTo>
                    <a:pt x="3511" y="416"/>
                  </a:lnTo>
                  <a:lnTo>
                    <a:pt x="3534" y="396"/>
                  </a:lnTo>
                  <a:lnTo>
                    <a:pt x="3555" y="375"/>
                  </a:lnTo>
                  <a:lnTo>
                    <a:pt x="3555" y="375"/>
                  </a:lnTo>
                  <a:lnTo>
                    <a:pt x="3586" y="375"/>
                  </a:lnTo>
                  <a:lnTo>
                    <a:pt x="3616" y="373"/>
                  </a:lnTo>
                  <a:lnTo>
                    <a:pt x="3648" y="369"/>
                  </a:lnTo>
                  <a:lnTo>
                    <a:pt x="3677" y="362"/>
                  </a:lnTo>
                  <a:lnTo>
                    <a:pt x="3677" y="362"/>
                  </a:lnTo>
                  <a:close/>
                  <a:moveTo>
                    <a:pt x="3137" y="539"/>
                  </a:moveTo>
                  <a:lnTo>
                    <a:pt x="3137" y="539"/>
                  </a:lnTo>
                  <a:lnTo>
                    <a:pt x="3107" y="560"/>
                  </a:lnTo>
                  <a:lnTo>
                    <a:pt x="3079" y="584"/>
                  </a:lnTo>
                  <a:lnTo>
                    <a:pt x="3055" y="608"/>
                  </a:lnTo>
                  <a:lnTo>
                    <a:pt x="3031" y="634"/>
                  </a:lnTo>
                  <a:lnTo>
                    <a:pt x="3031" y="634"/>
                  </a:lnTo>
                  <a:lnTo>
                    <a:pt x="3001" y="615"/>
                  </a:lnTo>
                  <a:lnTo>
                    <a:pt x="2970" y="598"/>
                  </a:lnTo>
                  <a:lnTo>
                    <a:pt x="2937" y="582"/>
                  </a:lnTo>
                  <a:lnTo>
                    <a:pt x="2903" y="569"/>
                  </a:lnTo>
                  <a:lnTo>
                    <a:pt x="2903" y="569"/>
                  </a:lnTo>
                  <a:lnTo>
                    <a:pt x="2933" y="559"/>
                  </a:lnTo>
                  <a:lnTo>
                    <a:pt x="2961" y="547"/>
                  </a:lnTo>
                  <a:lnTo>
                    <a:pt x="2989" y="534"/>
                  </a:lnTo>
                  <a:lnTo>
                    <a:pt x="3016" y="520"/>
                  </a:lnTo>
                  <a:lnTo>
                    <a:pt x="3016" y="520"/>
                  </a:lnTo>
                  <a:lnTo>
                    <a:pt x="3045" y="528"/>
                  </a:lnTo>
                  <a:lnTo>
                    <a:pt x="3075" y="533"/>
                  </a:lnTo>
                  <a:lnTo>
                    <a:pt x="3105" y="537"/>
                  </a:lnTo>
                  <a:lnTo>
                    <a:pt x="3137" y="539"/>
                  </a:lnTo>
                  <a:lnTo>
                    <a:pt x="3137" y="539"/>
                  </a:lnTo>
                  <a:close/>
                  <a:moveTo>
                    <a:pt x="2569" y="569"/>
                  </a:moveTo>
                  <a:lnTo>
                    <a:pt x="2569" y="569"/>
                  </a:lnTo>
                  <a:lnTo>
                    <a:pt x="2535" y="582"/>
                  </a:lnTo>
                  <a:lnTo>
                    <a:pt x="2502" y="598"/>
                  </a:lnTo>
                  <a:lnTo>
                    <a:pt x="2471" y="615"/>
                  </a:lnTo>
                  <a:lnTo>
                    <a:pt x="2441" y="634"/>
                  </a:lnTo>
                  <a:lnTo>
                    <a:pt x="2441" y="634"/>
                  </a:lnTo>
                  <a:lnTo>
                    <a:pt x="2417" y="608"/>
                  </a:lnTo>
                  <a:lnTo>
                    <a:pt x="2391" y="584"/>
                  </a:lnTo>
                  <a:lnTo>
                    <a:pt x="2364" y="560"/>
                  </a:lnTo>
                  <a:lnTo>
                    <a:pt x="2335" y="539"/>
                  </a:lnTo>
                  <a:lnTo>
                    <a:pt x="2335" y="539"/>
                  </a:lnTo>
                  <a:lnTo>
                    <a:pt x="2367" y="537"/>
                  </a:lnTo>
                  <a:lnTo>
                    <a:pt x="2397" y="533"/>
                  </a:lnTo>
                  <a:lnTo>
                    <a:pt x="2427" y="528"/>
                  </a:lnTo>
                  <a:lnTo>
                    <a:pt x="2456" y="520"/>
                  </a:lnTo>
                  <a:lnTo>
                    <a:pt x="2456" y="520"/>
                  </a:lnTo>
                  <a:lnTo>
                    <a:pt x="2483" y="534"/>
                  </a:lnTo>
                  <a:lnTo>
                    <a:pt x="2511" y="547"/>
                  </a:lnTo>
                  <a:lnTo>
                    <a:pt x="2539" y="559"/>
                  </a:lnTo>
                  <a:lnTo>
                    <a:pt x="2569" y="569"/>
                  </a:lnTo>
                  <a:lnTo>
                    <a:pt x="2569" y="569"/>
                  </a:lnTo>
                  <a:close/>
                  <a:moveTo>
                    <a:pt x="2012" y="452"/>
                  </a:moveTo>
                  <a:lnTo>
                    <a:pt x="2012" y="452"/>
                  </a:lnTo>
                  <a:lnTo>
                    <a:pt x="1976" y="456"/>
                  </a:lnTo>
                  <a:lnTo>
                    <a:pt x="1940" y="463"/>
                  </a:lnTo>
                  <a:lnTo>
                    <a:pt x="1905" y="472"/>
                  </a:lnTo>
                  <a:lnTo>
                    <a:pt x="1871" y="482"/>
                  </a:lnTo>
                  <a:lnTo>
                    <a:pt x="1871" y="482"/>
                  </a:lnTo>
                  <a:lnTo>
                    <a:pt x="1856" y="451"/>
                  </a:lnTo>
                  <a:lnTo>
                    <a:pt x="1838" y="420"/>
                  </a:lnTo>
                  <a:lnTo>
                    <a:pt x="1817" y="391"/>
                  </a:lnTo>
                  <a:lnTo>
                    <a:pt x="1795" y="362"/>
                  </a:lnTo>
                  <a:lnTo>
                    <a:pt x="1795" y="362"/>
                  </a:lnTo>
                  <a:lnTo>
                    <a:pt x="1824" y="369"/>
                  </a:lnTo>
                  <a:lnTo>
                    <a:pt x="1856" y="373"/>
                  </a:lnTo>
                  <a:lnTo>
                    <a:pt x="1886" y="375"/>
                  </a:lnTo>
                  <a:lnTo>
                    <a:pt x="1917" y="375"/>
                  </a:lnTo>
                  <a:lnTo>
                    <a:pt x="1917" y="375"/>
                  </a:lnTo>
                  <a:lnTo>
                    <a:pt x="1938" y="396"/>
                  </a:lnTo>
                  <a:lnTo>
                    <a:pt x="1961" y="416"/>
                  </a:lnTo>
                  <a:lnTo>
                    <a:pt x="1986" y="435"/>
                  </a:lnTo>
                  <a:lnTo>
                    <a:pt x="2012" y="452"/>
                  </a:lnTo>
                  <a:lnTo>
                    <a:pt x="2012" y="452"/>
                  </a:lnTo>
                  <a:close/>
                  <a:moveTo>
                    <a:pt x="4156" y="51"/>
                  </a:moveTo>
                  <a:lnTo>
                    <a:pt x="4156" y="51"/>
                  </a:lnTo>
                  <a:lnTo>
                    <a:pt x="4140" y="83"/>
                  </a:lnTo>
                  <a:lnTo>
                    <a:pt x="4128" y="117"/>
                  </a:lnTo>
                  <a:lnTo>
                    <a:pt x="4118" y="152"/>
                  </a:lnTo>
                  <a:lnTo>
                    <a:pt x="4111" y="188"/>
                  </a:lnTo>
                  <a:lnTo>
                    <a:pt x="4111" y="188"/>
                  </a:lnTo>
                  <a:lnTo>
                    <a:pt x="4075" y="185"/>
                  </a:lnTo>
                  <a:lnTo>
                    <a:pt x="4040" y="186"/>
                  </a:lnTo>
                  <a:lnTo>
                    <a:pt x="4003" y="189"/>
                  </a:lnTo>
                  <a:lnTo>
                    <a:pt x="3968" y="195"/>
                  </a:lnTo>
                  <a:lnTo>
                    <a:pt x="3968" y="195"/>
                  </a:lnTo>
                  <a:lnTo>
                    <a:pt x="3988" y="171"/>
                  </a:lnTo>
                  <a:lnTo>
                    <a:pt x="4006" y="147"/>
                  </a:lnTo>
                  <a:lnTo>
                    <a:pt x="4024" y="121"/>
                  </a:lnTo>
                  <a:lnTo>
                    <a:pt x="4040" y="95"/>
                  </a:lnTo>
                  <a:lnTo>
                    <a:pt x="4040" y="95"/>
                  </a:lnTo>
                  <a:lnTo>
                    <a:pt x="4070" y="86"/>
                  </a:lnTo>
                  <a:lnTo>
                    <a:pt x="4098" y="76"/>
                  </a:lnTo>
                  <a:lnTo>
                    <a:pt x="4127" y="64"/>
                  </a:lnTo>
                  <a:lnTo>
                    <a:pt x="4156" y="51"/>
                  </a:lnTo>
                  <a:lnTo>
                    <a:pt x="4156" y="51"/>
                  </a:lnTo>
                  <a:close/>
                  <a:moveTo>
                    <a:pt x="1432" y="95"/>
                  </a:moveTo>
                  <a:lnTo>
                    <a:pt x="1432" y="95"/>
                  </a:lnTo>
                  <a:lnTo>
                    <a:pt x="1448" y="121"/>
                  </a:lnTo>
                  <a:lnTo>
                    <a:pt x="1465" y="147"/>
                  </a:lnTo>
                  <a:lnTo>
                    <a:pt x="1484" y="171"/>
                  </a:lnTo>
                  <a:lnTo>
                    <a:pt x="1504" y="195"/>
                  </a:lnTo>
                  <a:lnTo>
                    <a:pt x="1504" y="195"/>
                  </a:lnTo>
                  <a:lnTo>
                    <a:pt x="1469" y="189"/>
                  </a:lnTo>
                  <a:lnTo>
                    <a:pt x="1432" y="186"/>
                  </a:lnTo>
                  <a:lnTo>
                    <a:pt x="1397" y="185"/>
                  </a:lnTo>
                  <a:lnTo>
                    <a:pt x="1361" y="188"/>
                  </a:lnTo>
                  <a:lnTo>
                    <a:pt x="1361" y="188"/>
                  </a:lnTo>
                  <a:lnTo>
                    <a:pt x="1354" y="152"/>
                  </a:lnTo>
                  <a:lnTo>
                    <a:pt x="1344" y="117"/>
                  </a:lnTo>
                  <a:lnTo>
                    <a:pt x="1332" y="83"/>
                  </a:lnTo>
                  <a:lnTo>
                    <a:pt x="1316" y="51"/>
                  </a:lnTo>
                  <a:lnTo>
                    <a:pt x="1316" y="51"/>
                  </a:lnTo>
                  <a:lnTo>
                    <a:pt x="1345" y="64"/>
                  </a:lnTo>
                  <a:lnTo>
                    <a:pt x="1374" y="76"/>
                  </a:lnTo>
                  <a:lnTo>
                    <a:pt x="1402" y="86"/>
                  </a:lnTo>
                  <a:lnTo>
                    <a:pt x="1432" y="95"/>
                  </a:lnTo>
                  <a:lnTo>
                    <a:pt x="143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5" name="Freeform 108"/>
            <p:cNvSpPr>
              <a:spLocks/>
            </p:cNvSpPr>
            <p:nvPr userDrawn="1"/>
          </p:nvSpPr>
          <p:spPr bwMode="auto">
            <a:xfrm>
              <a:off x="1967" y="332"/>
              <a:ext cx="236" cy="176"/>
            </a:xfrm>
            <a:custGeom>
              <a:avLst/>
              <a:gdLst>
                <a:gd name="T0" fmla="*/ 708 w 944"/>
                <a:gd name="T1" fmla="*/ 641 h 705"/>
                <a:gd name="T2" fmla="*/ 748 w 944"/>
                <a:gd name="T3" fmla="*/ 615 h 705"/>
                <a:gd name="T4" fmla="*/ 785 w 944"/>
                <a:gd name="T5" fmla="*/ 585 h 705"/>
                <a:gd name="T6" fmla="*/ 819 w 944"/>
                <a:gd name="T7" fmla="*/ 554 h 705"/>
                <a:gd name="T8" fmla="*/ 849 w 944"/>
                <a:gd name="T9" fmla="*/ 517 h 705"/>
                <a:gd name="T10" fmla="*/ 873 w 944"/>
                <a:gd name="T11" fmla="*/ 481 h 705"/>
                <a:gd name="T12" fmla="*/ 896 w 944"/>
                <a:gd name="T13" fmla="*/ 440 h 705"/>
                <a:gd name="T14" fmla="*/ 914 w 944"/>
                <a:gd name="T15" fmla="*/ 399 h 705"/>
                <a:gd name="T16" fmla="*/ 927 w 944"/>
                <a:gd name="T17" fmla="*/ 356 h 705"/>
                <a:gd name="T18" fmla="*/ 937 w 944"/>
                <a:gd name="T19" fmla="*/ 313 h 705"/>
                <a:gd name="T20" fmla="*/ 943 w 944"/>
                <a:gd name="T21" fmla="*/ 267 h 705"/>
                <a:gd name="T22" fmla="*/ 944 w 944"/>
                <a:gd name="T23" fmla="*/ 223 h 705"/>
                <a:gd name="T24" fmla="*/ 941 w 944"/>
                <a:gd name="T25" fmla="*/ 177 h 705"/>
                <a:gd name="T26" fmla="*/ 933 w 944"/>
                <a:gd name="T27" fmla="*/ 132 h 705"/>
                <a:gd name="T28" fmla="*/ 922 w 944"/>
                <a:gd name="T29" fmla="*/ 86 h 705"/>
                <a:gd name="T30" fmla="*/ 905 w 944"/>
                <a:gd name="T31" fmla="*/ 43 h 705"/>
                <a:gd name="T32" fmla="*/ 883 w 944"/>
                <a:gd name="T33" fmla="*/ 0 h 705"/>
                <a:gd name="T34" fmla="*/ 63 w 944"/>
                <a:gd name="T35" fmla="*/ 0 h 705"/>
                <a:gd name="T36" fmla="*/ 36 w 944"/>
                <a:gd name="T37" fmla="*/ 53 h 705"/>
                <a:gd name="T38" fmla="*/ 16 w 944"/>
                <a:gd name="T39" fmla="*/ 111 h 705"/>
                <a:gd name="T40" fmla="*/ 4 w 944"/>
                <a:gd name="T41" fmla="*/ 171 h 705"/>
                <a:gd name="T42" fmla="*/ 0 w 944"/>
                <a:gd name="T43" fmla="*/ 231 h 705"/>
                <a:gd name="T44" fmla="*/ 3 w 944"/>
                <a:gd name="T45" fmla="*/ 291 h 705"/>
                <a:gd name="T46" fmla="*/ 15 w 944"/>
                <a:gd name="T47" fmla="*/ 352 h 705"/>
                <a:gd name="T48" fmla="*/ 34 w 944"/>
                <a:gd name="T49" fmla="*/ 410 h 705"/>
                <a:gd name="T50" fmla="*/ 63 w 944"/>
                <a:gd name="T51" fmla="*/ 468 h 705"/>
                <a:gd name="T52" fmla="*/ 75 w 944"/>
                <a:gd name="T53" fmla="*/ 489 h 705"/>
                <a:gd name="T54" fmla="*/ 103 w 944"/>
                <a:gd name="T55" fmla="*/ 528 h 705"/>
                <a:gd name="T56" fmla="*/ 135 w 944"/>
                <a:gd name="T57" fmla="*/ 563 h 705"/>
                <a:gd name="T58" fmla="*/ 168 w 944"/>
                <a:gd name="T59" fmla="*/ 594 h 705"/>
                <a:gd name="T60" fmla="*/ 205 w 944"/>
                <a:gd name="T61" fmla="*/ 623 h 705"/>
                <a:gd name="T62" fmla="*/ 244 w 944"/>
                <a:gd name="T63" fmla="*/ 646 h 705"/>
                <a:gd name="T64" fmla="*/ 286 w 944"/>
                <a:gd name="T65" fmla="*/ 666 h 705"/>
                <a:gd name="T66" fmla="*/ 327 w 944"/>
                <a:gd name="T67" fmla="*/ 681 h 705"/>
                <a:gd name="T68" fmla="*/ 372 w 944"/>
                <a:gd name="T69" fmla="*/ 693 h 705"/>
                <a:gd name="T70" fmla="*/ 416 w 944"/>
                <a:gd name="T71" fmla="*/ 701 h 705"/>
                <a:gd name="T72" fmla="*/ 462 w 944"/>
                <a:gd name="T73" fmla="*/ 705 h 705"/>
                <a:gd name="T74" fmla="*/ 507 w 944"/>
                <a:gd name="T75" fmla="*/ 704 h 705"/>
                <a:gd name="T76" fmla="*/ 553 w 944"/>
                <a:gd name="T77" fmla="*/ 697 h 705"/>
                <a:gd name="T78" fmla="*/ 599 w 944"/>
                <a:gd name="T79" fmla="*/ 688 h 705"/>
                <a:gd name="T80" fmla="*/ 643 w 944"/>
                <a:gd name="T81" fmla="*/ 672 h 705"/>
                <a:gd name="T82" fmla="*/ 687 w 944"/>
                <a:gd name="T83" fmla="*/ 653 h 705"/>
                <a:gd name="T84" fmla="*/ 708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708" y="641"/>
                  </a:moveTo>
                  <a:lnTo>
                    <a:pt x="708" y="641"/>
                  </a:lnTo>
                  <a:lnTo>
                    <a:pt x="729" y="628"/>
                  </a:lnTo>
                  <a:lnTo>
                    <a:pt x="748" y="615"/>
                  </a:lnTo>
                  <a:lnTo>
                    <a:pt x="768" y="601"/>
                  </a:lnTo>
                  <a:lnTo>
                    <a:pt x="785" y="585"/>
                  </a:lnTo>
                  <a:lnTo>
                    <a:pt x="802" y="569"/>
                  </a:lnTo>
                  <a:lnTo>
                    <a:pt x="819" y="554"/>
                  </a:lnTo>
                  <a:lnTo>
                    <a:pt x="834" y="535"/>
                  </a:lnTo>
                  <a:lnTo>
                    <a:pt x="849" y="517"/>
                  </a:lnTo>
                  <a:lnTo>
                    <a:pt x="862" y="499"/>
                  </a:lnTo>
                  <a:lnTo>
                    <a:pt x="873" y="481"/>
                  </a:lnTo>
                  <a:lnTo>
                    <a:pt x="885" y="461"/>
                  </a:lnTo>
                  <a:lnTo>
                    <a:pt x="896" y="440"/>
                  </a:lnTo>
                  <a:lnTo>
                    <a:pt x="905" y="420"/>
                  </a:lnTo>
                  <a:lnTo>
                    <a:pt x="914" y="399"/>
                  </a:lnTo>
                  <a:lnTo>
                    <a:pt x="922" y="378"/>
                  </a:lnTo>
                  <a:lnTo>
                    <a:pt x="927" y="356"/>
                  </a:lnTo>
                  <a:lnTo>
                    <a:pt x="933" y="335"/>
                  </a:lnTo>
                  <a:lnTo>
                    <a:pt x="937" y="313"/>
                  </a:lnTo>
                  <a:lnTo>
                    <a:pt x="940" y="291"/>
                  </a:lnTo>
                  <a:lnTo>
                    <a:pt x="943" y="267"/>
                  </a:lnTo>
                  <a:lnTo>
                    <a:pt x="944" y="245"/>
                  </a:lnTo>
                  <a:lnTo>
                    <a:pt x="944" y="223"/>
                  </a:lnTo>
                  <a:lnTo>
                    <a:pt x="943" y="199"/>
                  </a:lnTo>
                  <a:lnTo>
                    <a:pt x="941" y="177"/>
                  </a:lnTo>
                  <a:lnTo>
                    <a:pt x="937" y="154"/>
                  </a:lnTo>
                  <a:lnTo>
                    <a:pt x="933" y="132"/>
                  </a:lnTo>
                  <a:lnTo>
                    <a:pt x="928" y="109"/>
                  </a:lnTo>
                  <a:lnTo>
                    <a:pt x="922" y="86"/>
                  </a:lnTo>
                  <a:lnTo>
                    <a:pt x="914" y="64"/>
                  </a:lnTo>
                  <a:lnTo>
                    <a:pt x="905" y="43"/>
                  </a:lnTo>
                  <a:lnTo>
                    <a:pt x="894" y="21"/>
                  </a:lnTo>
                  <a:lnTo>
                    <a:pt x="883" y="0"/>
                  </a:lnTo>
                  <a:lnTo>
                    <a:pt x="63" y="0"/>
                  </a:lnTo>
                  <a:lnTo>
                    <a:pt x="63" y="0"/>
                  </a:lnTo>
                  <a:lnTo>
                    <a:pt x="49" y="26"/>
                  </a:lnTo>
                  <a:lnTo>
                    <a:pt x="36" y="53"/>
                  </a:lnTo>
                  <a:lnTo>
                    <a:pt x="25" y="82"/>
                  </a:lnTo>
                  <a:lnTo>
                    <a:pt x="16" y="111"/>
                  </a:lnTo>
                  <a:lnTo>
                    <a:pt x="10" y="141"/>
                  </a:lnTo>
                  <a:lnTo>
                    <a:pt x="4" y="171"/>
                  </a:lnTo>
                  <a:lnTo>
                    <a:pt x="2" y="201"/>
                  </a:lnTo>
                  <a:lnTo>
                    <a:pt x="0" y="231"/>
                  </a:lnTo>
                  <a:lnTo>
                    <a:pt x="0" y="261"/>
                  </a:lnTo>
                  <a:lnTo>
                    <a:pt x="3" y="291"/>
                  </a:lnTo>
                  <a:lnTo>
                    <a:pt x="8" y="322"/>
                  </a:lnTo>
                  <a:lnTo>
                    <a:pt x="15" y="352"/>
                  </a:lnTo>
                  <a:lnTo>
                    <a:pt x="24" y="382"/>
                  </a:lnTo>
                  <a:lnTo>
                    <a:pt x="34" y="410"/>
                  </a:lnTo>
                  <a:lnTo>
                    <a:pt x="47" y="439"/>
                  </a:lnTo>
                  <a:lnTo>
                    <a:pt x="63" y="468"/>
                  </a:lnTo>
                  <a:lnTo>
                    <a:pt x="63" y="468"/>
                  </a:lnTo>
                  <a:lnTo>
                    <a:pt x="75" y="489"/>
                  </a:lnTo>
                  <a:lnTo>
                    <a:pt x="89" y="509"/>
                  </a:lnTo>
                  <a:lnTo>
                    <a:pt x="103" y="528"/>
                  </a:lnTo>
                  <a:lnTo>
                    <a:pt x="119" y="546"/>
                  </a:lnTo>
                  <a:lnTo>
                    <a:pt x="135" y="563"/>
                  </a:lnTo>
                  <a:lnTo>
                    <a:pt x="152" y="580"/>
                  </a:lnTo>
                  <a:lnTo>
                    <a:pt x="168" y="594"/>
                  </a:lnTo>
                  <a:lnTo>
                    <a:pt x="187" y="608"/>
                  </a:lnTo>
                  <a:lnTo>
                    <a:pt x="205" y="623"/>
                  </a:lnTo>
                  <a:lnTo>
                    <a:pt x="225" y="634"/>
                  </a:lnTo>
                  <a:lnTo>
                    <a:pt x="244" y="646"/>
                  </a:lnTo>
                  <a:lnTo>
                    <a:pt x="265" y="657"/>
                  </a:lnTo>
                  <a:lnTo>
                    <a:pt x="286" y="666"/>
                  </a:lnTo>
                  <a:lnTo>
                    <a:pt x="307" y="675"/>
                  </a:lnTo>
                  <a:lnTo>
                    <a:pt x="327" y="681"/>
                  </a:lnTo>
                  <a:lnTo>
                    <a:pt x="350" y="688"/>
                  </a:lnTo>
                  <a:lnTo>
                    <a:pt x="372" y="693"/>
                  </a:lnTo>
                  <a:lnTo>
                    <a:pt x="394" y="698"/>
                  </a:lnTo>
                  <a:lnTo>
                    <a:pt x="416" y="701"/>
                  </a:lnTo>
                  <a:lnTo>
                    <a:pt x="440" y="704"/>
                  </a:lnTo>
                  <a:lnTo>
                    <a:pt x="462" y="705"/>
                  </a:lnTo>
                  <a:lnTo>
                    <a:pt x="484" y="705"/>
                  </a:lnTo>
                  <a:lnTo>
                    <a:pt x="507" y="704"/>
                  </a:lnTo>
                  <a:lnTo>
                    <a:pt x="531" y="701"/>
                  </a:lnTo>
                  <a:lnTo>
                    <a:pt x="553" y="697"/>
                  </a:lnTo>
                  <a:lnTo>
                    <a:pt x="576" y="693"/>
                  </a:lnTo>
                  <a:lnTo>
                    <a:pt x="599" y="688"/>
                  </a:lnTo>
                  <a:lnTo>
                    <a:pt x="621" y="680"/>
                  </a:lnTo>
                  <a:lnTo>
                    <a:pt x="643" y="672"/>
                  </a:lnTo>
                  <a:lnTo>
                    <a:pt x="665" y="663"/>
                  </a:lnTo>
                  <a:lnTo>
                    <a:pt x="687" y="653"/>
                  </a:lnTo>
                  <a:lnTo>
                    <a:pt x="708" y="641"/>
                  </a:lnTo>
                  <a:lnTo>
                    <a:pt x="708"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6" name="Freeform 109"/>
            <p:cNvSpPr>
              <a:spLocks/>
            </p:cNvSpPr>
            <p:nvPr userDrawn="1"/>
          </p:nvSpPr>
          <p:spPr bwMode="auto">
            <a:xfrm>
              <a:off x="1758" y="409"/>
              <a:ext cx="216" cy="215"/>
            </a:xfrm>
            <a:custGeom>
              <a:avLst/>
              <a:gdLst>
                <a:gd name="T0" fmla="*/ 70 w 864"/>
                <a:gd name="T1" fmla="*/ 667 h 864"/>
                <a:gd name="T2" fmla="*/ 110 w 864"/>
                <a:gd name="T3" fmla="*/ 719 h 864"/>
                <a:gd name="T4" fmla="*/ 156 w 864"/>
                <a:gd name="T5" fmla="*/ 764 h 864"/>
                <a:gd name="T6" fmla="*/ 206 w 864"/>
                <a:gd name="T7" fmla="*/ 800 h 864"/>
                <a:gd name="T8" fmla="*/ 262 w 864"/>
                <a:gd name="T9" fmla="*/ 829 h 864"/>
                <a:gd name="T10" fmla="*/ 321 w 864"/>
                <a:gd name="T11" fmla="*/ 850 h 864"/>
                <a:gd name="T12" fmla="*/ 382 w 864"/>
                <a:gd name="T13" fmla="*/ 861 h 864"/>
                <a:gd name="T14" fmla="*/ 445 w 864"/>
                <a:gd name="T15" fmla="*/ 864 h 864"/>
                <a:gd name="T16" fmla="*/ 507 w 864"/>
                <a:gd name="T17" fmla="*/ 857 h 864"/>
                <a:gd name="T18" fmla="*/ 569 w 864"/>
                <a:gd name="T19" fmla="*/ 842 h 864"/>
                <a:gd name="T20" fmla="*/ 630 w 864"/>
                <a:gd name="T21" fmla="*/ 817 h 864"/>
                <a:gd name="T22" fmla="*/ 668 w 864"/>
                <a:gd name="T23" fmla="*/ 795 h 864"/>
                <a:gd name="T24" fmla="*/ 720 w 864"/>
                <a:gd name="T25" fmla="*/ 755 h 864"/>
                <a:gd name="T26" fmla="*/ 764 w 864"/>
                <a:gd name="T27" fmla="*/ 709 h 864"/>
                <a:gd name="T28" fmla="*/ 801 w 864"/>
                <a:gd name="T29" fmla="*/ 658 h 864"/>
                <a:gd name="T30" fmla="*/ 829 w 864"/>
                <a:gd name="T31" fmla="*/ 603 h 864"/>
                <a:gd name="T32" fmla="*/ 850 w 864"/>
                <a:gd name="T33" fmla="*/ 543 h 864"/>
                <a:gd name="T34" fmla="*/ 862 w 864"/>
                <a:gd name="T35" fmla="*/ 484 h 864"/>
                <a:gd name="T36" fmla="*/ 864 w 864"/>
                <a:gd name="T37" fmla="*/ 421 h 864"/>
                <a:gd name="T38" fmla="*/ 858 w 864"/>
                <a:gd name="T39" fmla="*/ 358 h 864"/>
                <a:gd name="T40" fmla="*/ 842 w 864"/>
                <a:gd name="T41" fmla="*/ 296 h 864"/>
                <a:gd name="T42" fmla="*/ 818 w 864"/>
                <a:gd name="T43" fmla="*/ 236 h 864"/>
                <a:gd name="T44" fmla="*/ 795 w 864"/>
                <a:gd name="T45" fmla="*/ 197 h 864"/>
                <a:gd name="T46" fmla="*/ 756 w 864"/>
                <a:gd name="T47" fmla="*/ 145 h 864"/>
                <a:gd name="T48" fmla="*/ 709 w 864"/>
                <a:gd name="T49" fmla="*/ 100 h 864"/>
                <a:gd name="T50" fmla="*/ 659 w 864"/>
                <a:gd name="T51" fmla="*/ 64 h 864"/>
                <a:gd name="T52" fmla="*/ 604 w 864"/>
                <a:gd name="T53" fmla="*/ 35 h 864"/>
                <a:gd name="T54" fmla="*/ 545 w 864"/>
                <a:gd name="T55" fmla="*/ 15 h 864"/>
                <a:gd name="T56" fmla="*/ 484 w 864"/>
                <a:gd name="T57" fmla="*/ 3 h 864"/>
                <a:gd name="T58" fmla="*/ 421 w 864"/>
                <a:gd name="T59" fmla="*/ 0 h 864"/>
                <a:gd name="T60" fmla="*/ 359 w 864"/>
                <a:gd name="T61" fmla="*/ 7 h 864"/>
                <a:gd name="T62" fmla="*/ 296 w 864"/>
                <a:gd name="T63" fmla="*/ 22 h 864"/>
                <a:gd name="T64" fmla="*/ 236 w 864"/>
                <a:gd name="T65" fmla="*/ 47 h 864"/>
                <a:gd name="T66" fmla="*/ 197 w 864"/>
                <a:gd name="T67" fmla="*/ 69 h 864"/>
                <a:gd name="T68" fmla="*/ 145 w 864"/>
                <a:gd name="T69" fmla="*/ 110 h 864"/>
                <a:gd name="T70" fmla="*/ 101 w 864"/>
                <a:gd name="T71" fmla="*/ 155 h 864"/>
                <a:gd name="T72" fmla="*/ 64 w 864"/>
                <a:gd name="T73" fmla="*/ 206 h 864"/>
                <a:gd name="T74" fmla="*/ 36 w 864"/>
                <a:gd name="T75" fmla="*/ 262 h 864"/>
                <a:gd name="T76" fmla="*/ 15 w 864"/>
                <a:gd name="T77" fmla="*/ 321 h 864"/>
                <a:gd name="T78" fmla="*/ 3 w 864"/>
                <a:gd name="T79" fmla="*/ 382 h 864"/>
                <a:gd name="T80" fmla="*/ 0 w 864"/>
                <a:gd name="T81" fmla="*/ 443 h 864"/>
                <a:gd name="T82" fmla="*/ 7 w 864"/>
                <a:gd name="T83" fmla="*/ 507 h 864"/>
                <a:gd name="T84" fmla="*/ 23 w 864"/>
                <a:gd name="T85" fmla="*/ 568 h 864"/>
                <a:gd name="T86" fmla="*/ 47 w 864"/>
                <a:gd name="T87" fmla="*/ 628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9" y="648"/>
                  </a:moveTo>
                  <a:lnTo>
                    <a:pt x="59" y="648"/>
                  </a:lnTo>
                  <a:lnTo>
                    <a:pt x="70" y="667"/>
                  </a:lnTo>
                  <a:lnTo>
                    <a:pt x="83" y="685"/>
                  </a:lnTo>
                  <a:lnTo>
                    <a:pt x="96" y="702"/>
                  </a:lnTo>
                  <a:lnTo>
                    <a:pt x="110" y="719"/>
                  </a:lnTo>
                  <a:lnTo>
                    <a:pt x="124" y="735"/>
                  </a:lnTo>
                  <a:lnTo>
                    <a:pt x="140" y="749"/>
                  </a:lnTo>
                  <a:lnTo>
                    <a:pt x="156" y="764"/>
                  </a:lnTo>
                  <a:lnTo>
                    <a:pt x="173" y="777"/>
                  </a:lnTo>
                  <a:lnTo>
                    <a:pt x="189" y="790"/>
                  </a:lnTo>
                  <a:lnTo>
                    <a:pt x="206" y="800"/>
                  </a:lnTo>
                  <a:lnTo>
                    <a:pt x="225" y="811"/>
                  </a:lnTo>
                  <a:lnTo>
                    <a:pt x="243" y="821"/>
                  </a:lnTo>
                  <a:lnTo>
                    <a:pt x="262" y="829"/>
                  </a:lnTo>
                  <a:lnTo>
                    <a:pt x="282" y="837"/>
                  </a:lnTo>
                  <a:lnTo>
                    <a:pt x="302" y="843"/>
                  </a:lnTo>
                  <a:lnTo>
                    <a:pt x="321" y="850"/>
                  </a:lnTo>
                  <a:lnTo>
                    <a:pt x="341" y="855"/>
                  </a:lnTo>
                  <a:lnTo>
                    <a:pt x="361" y="859"/>
                  </a:lnTo>
                  <a:lnTo>
                    <a:pt x="382" y="861"/>
                  </a:lnTo>
                  <a:lnTo>
                    <a:pt x="403" y="863"/>
                  </a:lnTo>
                  <a:lnTo>
                    <a:pt x="424" y="864"/>
                  </a:lnTo>
                  <a:lnTo>
                    <a:pt x="445" y="864"/>
                  </a:lnTo>
                  <a:lnTo>
                    <a:pt x="466" y="863"/>
                  </a:lnTo>
                  <a:lnTo>
                    <a:pt x="487" y="861"/>
                  </a:lnTo>
                  <a:lnTo>
                    <a:pt x="507" y="857"/>
                  </a:lnTo>
                  <a:lnTo>
                    <a:pt x="528" y="854"/>
                  </a:lnTo>
                  <a:lnTo>
                    <a:pt x="549" y="848"/>
                  </a:lnTo>
                  <a:lnTo>
                    <a:pt x="569" y="842"/>
                  </a:lnTo>
                  <a:lnTo>
                    <a:pt x="589" y="835"/>
                  </a:lnTo>
                  <a:lnTo>
                    <a:pt x="609" y="826"/>
                  </a:lnTo>
                  <a:lnTo>
                    <a:pt x="630" y="817"/>
                  </a:lnTo>
                  <a:lnTo>
                    <a:pt x="649" y="807"/>
                  </a:lnTo>
                  <a:lnTo>
                    <a:pt x="649" y="807"/>
                  </a:lnTo>
                  <a:lnTo>
                    <a:pt x="668" y="795"/>
                  </a:lnTo>
                  <a:lnTo>
                    <a:pt x="686" y="782"/>
                  </a:lnTo>
                  <a:lnTo>
                    <a:pt x="703" y="769"/>
                  </a:lnTo>
                  <a:lnTo>
                    <a:pt x="720" y="755"/>
                  </a:lnTo>
                  <a:lnTo>
                    <a:pt x="735" y="740"/>
                  </a:lnTo>
                  <a:lnTo>
                    <a:pt x="750" y="726"/>
                  </a:lnTo>
                  <a:lnTo>
                    <a:pt x="764" y="709"/>
                  </a:lnTo>
                  <a:lnTo>
                    <a:pt x="777" y="693"/>
                  </a:lnTo>
                  <a:lnTo>
                    <a:pt x="790" y="676"/>
                  </a:lnTo>
                  <a:lnTo>
                    <a:pt x="801" y="658"/>
                  </a:lnTo>
                  <a:lnTo>
                    <a:pt x="811" y="640"/>
                  </a:lnTo>
                  <a:lnTo>
                    <a:pt x="821" y="622"/>
                  </a:lnTo>
                  <a:lnTo>
                    <a:pt x="829" y="603"/>
                  </a:lnTo>
                  <a:lnTo>
                    <a:pt x="837" y="584"/>
                  </a:lnTo>
                  <a:lnTo>
                    <a:pt x="845" y="564"/>
                  </a:lnTo>
                  <a:lnTo>
                    <a:pt x="850" y="543"/>
                  </a:lnTo>
                  <a:lnTo>
                    <a:pt x="855" y="524"/>
                  </a:lnTo>
                  <a:lnTo>
                    <a:pt x="859" y="503"/>
                  </a:lnTo>
                  <a:lnTo>
                    <a:pt x="862" y="484"/>
                  </a:lnTo>
                  <a:lnTo>
                    <a:pt x="864" y="463"/>
                  </a:lnTo>
                  <a:lnTo>
                    <a:pt x="864" y="442"/>
                  </a:lnTo>
                  <a:lnTo>
                    <a:pt x="864" y="421"/>
                  </a:lnTo>
                  <a:lnTo>
                    <a:pt x="863" y="400"/>
                  </a:lnTo>
                  <a:lnTo>
                    <a:pt x="862" y="379"/>
                  </a:lnTo>
                  <a:lnTo>
                    <a:pt x="858" y="358"/>
                  </a:lnTo>
                  <a:lnTo>
                    <a:pt x="854" y="338"/>
                  </a:lnTo>
                  <a:lnTo>
                    <a:pt x="849" y="317"/>
                  </a:lnTo>
                  <a:lnTo>
                    <a:pt x="842" y="296"/>
                  </a:lnTo>
                  <a:lnTo>
                    <a:pt x="836" y="275"/>
                  </a:lnTo>
                  <a:lnTo>
                    <a:pt x="827" y="256"/>
                  </a:lnTo>
                  <a:lnTo>
                    <a:pt x="818" y="236"/>
                  </a:lnTo>
                  <a:lnTo>
                    <a:pt x="807" y="216"/>
                  </a:lnTo>
                  <a:lnTo>
                    <a:pt x="807" y="216"/>
                  </a:lnTo>
                  <a:lnTo>
                    <a:pt x="795" y="197"/>
                  </a:lnTo>
                  <a:lnTo>
                    <a:pt x="782" y="179"/>
                  </a:lnTo>
                  <a:lnTo>
                    <a:pt x="769" y="162"/>
                  </a:lnTo>
                  <a:lnTo>
                    <a:pt x="756" y="145"/>
                  </a:lnTo>
                  <a:lnTo>
                    <a:pt x="741" y="129"/>
                  </a:lnTo>
                  <a:lnTo>
                    <a:pt x="726" y="115"/>
                  </a:lnTo>
                  <a:lnTo>
                    <a:pt x="709" y="100"/>
                  </a:lnTo>
                  <a:lnTo>
                    <a:pt x="694" y="87"/>
                  </a:lnTo>
                  <a:lnTo>
                    <a:pt x="677" y="76"/>
                  </a:lnTo>
                  <a:lnTo>
                    <a:pt x="659" y="64"/>
                  </a:lnTo>
                  <a:lnTo>
                    <a:pt x="640" y="54"/>
                  </a:lnTo>
                  <a:lnTo>
                    <a:pt x="622" y="44"/>
                  </a:lnTo>
                  <a:lnTo>
                    <a:pt x="604" y="35"/>
                  </a:lnTo>
                  <a:lnTo>
                    <a:pt x="584" y="28"/>
                  </a:lnTo>
                  <a:lnTo>
                    <a:pt x="565" y="21"/>
                  </a:lnTo>
                  <a:lnTo>
                    <a:pt x="545" y="15"/>
                  </a:lnTo>
                  <a:lnTo>
                    <a:pt x="524" y="11"/>
                  </a:lnTo>
                  <a:lnTo>
                    <a:pt x="503" y="7"/>
                  </a:lnTo>
                  <a:lnTo>
                    <a:pt x="484" y="3"/>
                  </a:lnTo>
                  <a:lnTo>
                    <a:pt x="463" y="1"/>
                  </a:lnTo>
                  <a:lnTo>
                    <a:pt x="442" y="0"/>
                  </a:lnTo>
                  <a:lnTo>
                    <a:pt x="421" y="0"/>
                  </a:lnTo>
                  <a:lnTo>
                    <a:pt x="401" y="1"/>
                  </a:lnTo>
                  <a:lnTo>
                    <a:pt x="380" y="3"/>
                  </a:lnTo>
                  <a:lnTo>
                    <a:pt x="359" y="7"/>
                  </a:lnTo>
                  <a:lnTo>
                    <a:pt x="338" y="11"/>
                  </a:lnTo>
                  <a:lnTo>
                    <a:pt x="317" y="16"/>
                  </a:lnTo>
                  <a:lnTo>
                    <a:pt x="296" y="22"/>
                  </a:lnTo>
                  <a:lnTo>
                    <a:pt x="277" y="29"/>
                  </a:lnTo>
                  <a:lnTo>
                    <a:pt x="256" y="38"/>
                  </a:lnTo>
                  <a:lnTo>
                    <a:pt x="236" y="47"/>
                  </a:lnTo>
                  <a:lnTo>
                    <a:pt x="217" y="57"/>
                  </a:lnTo>
                  <a:lnTo>
                    <a:pt x="217" y="57"/>
                  </a:lnTo>
                  <a:lnTo>
                    <a:pt x="197" y="69"/>
                  </a:lnTo>
                  <a:lnTo>
                    <a:pt x="179" y="82"/>
                  </a:lnTo>
                  <a:lnTo>
                    <a:pt x="162" y="95"/>
                  </a:lnTo>
                  <a:lnTo>
                    <a:pt x="145" y="110"/>
                  </a:lnTo>
                  <a:lnTo>
                    <a:pt x="129" y="124"/>
                  </a:lnTo>
                  <a:lnTo>
                    <a:pt x="115" y="140"/>
                  </a:lnTo>
                  <a:lnTo>
                    <a:pt x="101" y="155"/>
                  </a:lnTo>
                  <a:lnTo>
                    <a:pt x="88" y="172"/>
                  </a:lnTo>
                  <a:lnTo>
                    <a:pt x="76" y="189"/>
                  </a:lnTo>
                  <a:lnTo>
                    <a:pt x="64" y="206"/>
                  </a:lnTo>
                  <a:lnTo>
                    <a:pt x="54" y="224"/>
                  </a:lnTo>
                  <a:lnTo>
                    <a:pt x="45" y="243"/>
                  </a:lnTo>
                  <a:lnTo>
                    <a:pt x="36" y="262"/>
                  </a:lnTo>
                  <a:lnTo>
                    <a:pt x="28" y="280"/>
                  </a:lnTo>
                  <a:lnTo>
                    <a:pt x="21" y="300"/>
                  </a:lnTo>
                  <a:lnTo>
                    <a:pt x="15" y="321"/>
                  </a:lnTo>
                  <a:lnTo>
                    <a:pt x="11" y="340"/>
                  </a:lnTo>
                  <a:lnTo>
                    <a:pt x="7" y="361"/>
                  </a:lnTo>
                  <a:lnTo>
                    <a:pt x="3" y="382"/>
                  </a:lnTo>
                  <a:lnTo>
                    <a:pt x="2" y="403"/>
                  </a:lnTo>
                  <a:lnTo>
                    <a:pt x="0" y="422"/>
                  </a:lnTo>
                  <a:lnTo>
                    <a:pt x="0" y="443"/>
                  </a:lnTo>
                  <a:lnTo>
                    <a:pt x="2" y="465"/>
                  </a:lnTo>
                  <a:lnTo>
                    <a:pt x="4" y="486"/>
                  </a:lnTo>
                  <a:lnTo>
                    <a:pt x="7" y="507"/>
                  </a:lnTo>
                  <a:lnTo>
                    <a:pt x="11" y="528"/>
                  </a:lnTo>
                  <a:lnTo>
                    <a:pt x="16" y="547"/>
                  </a:lnTo>
                  <a:lnTo>
                    <a:pt x="23" y="568"/>
                  </a:lnTo>
                  <a:lnTo>
                    <a:pt x="30" y="589"/>
                  </a:lnTo>
                  <a:lnTo>
                    <a:pt x="38" y="609"/>
                  </a:lnTo>
                  <a:lnTo>
                    <a:pt x="47" y="628"/>
                  </a:lnTo>
                  <a:lnTo>
                    <a:pt x="59" y="648"/>
                  </a:lnTo>
                  <a:lnTo>
                    <a:pt x="59" y="6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7" name="Freeform 110"/>
            <p:cNvSpPr>
              <a:spLocks/>
            </p:cNvSpPr>
            <p:nvPr userDrawn="1"/>
          </p:nvSpPr>
          <p:spPr bwMode="auto">
            <a:xfrm>
              <a:off x="1549" y="545"/>
              <a:ext cx="196" cy="196"/>
            </a:xfrm>
            <a:custGeom>
              <a:avLst/>
              <a:gdLst>
                <a:gd name="T0" fmla="*/ 64 w 783"/>
                <a:gd name="T1" fmla="*/ 605 h 783"/>
                <a:gd name="T2" fmla="*/ 99 w 783"/>
                <a:gd name="T3" fmla="*/ 652 h 783"/>
                <a:gd name="T4" fmla="*/ 141 w 783"/>
                <a:gd name="T5" fmla="*/ 692 h 783"/>
                <a:gd name="T6" fmla="*/ 186 w 783"/>
                <a:gd name="T7" fmla="*/ 725 h 783"/>
                <a:gd name="T8" fmla="*/ 237 w 783"/>
                <a:gd name="T9" fmla="*/ 751 h 783"/>
                <a:gd name="T10" fmla="*/ 290 w 783"/>
                <a:gd name="T11" fmla="*/ 769 h 783"/>
                <a:gd name="T12" fmla="*/ 345 w 783"/>
                <a:gd name="T13" fmla="*/ 781 h 783"/>
                <a:gd name="T14" fmla="*/ 403 w 783"/>
                <a:gd name="T15" fmla="*/ 783 h 783"/>
                <a:gd name="T16" fmla="*/ 459 w 783"/>
                <a:gd name="T17" fmla="*/ 777 h 783"/>
                <a:gd name="T18" fmla="*/ 515 w 783"/>
                <a:gd name="T19" fmla="*/ 763 h 783"/>
                <a:gd name="T20" fmla="*/ 569 w 783"/>
                <a:gd name="T21" fmla="*/ 740 h 783"/>
                <a:gd name="T22" fmla="*/ 605 w 783"/>
                <a:gd name="T23" fmla="*/ 720 h 783"/>
                <a:gd name="T24" fmla="*/ 651 w 783"/>
                <a:gd name="T25" fmla="*/ 684 h 783"/>
                <a:gd name="T26" fmla="*/ 692 w 783"/>
                <a:gd name="T27" fmla="*/ 643 h 783"/>
                <a:gd name="T28" fmla="*/ 726 w 783"/>
                <a:gd name="T29" fmla="*/ 596 h 783"/>
                <a:gd name="T30" fmla="*/ 752 w 783"/>
                <a:gd name="T31" fmla="*/ 546 h 783"/>
                <a:gd name="T32" fmla="*/ 770 w 783"/>
                <a:gd name="T33" fmla="*/ 493 h 783"/>
                <a:gd name="T34" fmla="*/ 780 w 783"/>
                <a:gd name="T35" fmla="*/ 437 h 783"/>
                <a:gd name="T36" fmla="*/ 783 w 783"/>
                <a:gd name="T37" fmla="*/ 381 h 783"/>
                <a:gd name="T38" fmla="*/ 778 w 783"/>
                <a:gd name="T39" fmla="*/ 323 h 783"/>
                <a:gd name="T40" fmla="*/ 764 w 783"/>
                <a:gd name="T41" fmla="*/ 267 h 783"/>
                <a:gd name="T42" fmla="*/ 740 w 783"/>
                <a:gd name="T43" fmla="*/ 213 h 783"/>
                <a:gd name="T44" fmla="*/ 721 w 783"/>
                <a:gd name="T45" fmla="*/ 179 h 783"/>
                <a:gd name="T46" fmla="*/ 684 w 783"/>
                <a:gd name="T47" fmla="*/ 132 h 783"/>
                <a:gd name="T48" fmla="*/ 642 w 783"/>
                <a:gd name="T49" fmla="*/ 92 h 783"/>
                <a:gd name="T50" fmla="*/ 597 w 783"/>
                <a:gd name="T51" fmla="*/ 58 h 783"/>
                <a:gd name="T52" fmla="*/ 546 w 783"/>
                <a:gd name="T53" fmla="*/ 32 h 783"/>
                <a:gd name="T54" fmla="*/ 492 w 783"/>
                <a:gd name="T55" fmla="*/ 13 h 783"/>
                <a:gd name="T56" fmla="*/ 438 w 783"/>
                <a:gd name="T57" fmla="*/ 3 h 783"/>
                <a:gd name="T58" fmla="*/ 382 w 783"/>
                <a:gd name="T59" fmla="*/ 0 h 783"/>
                <a:gd name="T60" fmla="*/ 324 w 783"/>
                <a:gd name="T61" fmla="*/ 6 h 783"/>
                <a:gd name="T62" fmla="*/ 268 w 783"/>
                <a:gd name="T63" fmla="*/ 20 h 783"/>
                <a:gd name="T64" fmla="*/ 214 w 783"/>
                <a:gd name="T65" fmla="*/ 43 h 783"/>
                <a:gd name="T66" fmla="*/ 178 w 783"/>
                <a:gd name="T67" fmla="*/ 63 h 783"/>
                <a:gd name="T68" fmla="*/ 132 w 783"/>
                <a:gd name="T69" fmla="*/ 98 h 783"/>
                <a:gd name="T70" fmla="*/ 91 w 783"/>
                <a:gd name="T71" fmla="*/ 140 h 783"/>
                <a:gd name="T72" fmla="*/ 59 w 783"/>
                <a:gd name="T73" fmla="*/ 187 h 783"/>
                <a:gd name="T74" fmla="*/ 32 w 783"/>
                <a:gd name="T75" fmla="*/ 237 h 783"/>
                <a:gd name="T76" fmla="*/ 13 w 783"/>
                <a:gd name="T77" fmla="*/ 290 h 783"/>
                <a:gd name="T78" fmla="*/ 3 w 783"/>
                <a:gd name="T79" fmla="*/ 346 h 783"/>
                <a:gd name="T80" fmla="*/ 0 w 783"/>
                <a:gd name="T81" fmla="*/ 402 h 783"/>
                <a:gd name="T82" fmla="*/ 6 w 783"/>
                <a:gd name="T83" fmla="*/ 459 h 783"/>
                <a:gd name="T84" fmla="*/ 19 w 783"/>
                <a:gd name="T85" fmla="*/ 515 h 783"/>
                <a:gd name="T86" fmla="*/ 43 w 783"/>
                <a:gd name="T87" fmla="*/ 57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587"/>
                  </a:moveTo>
                  <a:lnTo>
                    <a:pt x="52" y="587"/>
                  </a:lnTo>
                  <a:lnTo>
                    <a:pt x="64" y="605"/>
                  </a:lnTo>
                  <a:lnTo>
                    <a:pt x="74" y="621"/>
                  </a:lnTo>
                  <a:lnTo>
                    <a:pt x="86" y="636"/>
                  </a:lnTo>
                  <a:lnTo>
                    <a:pt x="99" y="652"/>
                  </a:lnTo>
                  <a:lnTo>
                    <a:pt x="112" y="666"/>
                  </a:lnTo>
                  <a:lnTo>
                    <a:pt x="126" y="679"/>
                  </a:lnTo>
                  <a:lnTo>
                    <a:pt x="141" y="692"/>
                  </a:lnTo>
                  <a:lnTo>
                    <a:pt x="155" y="704"/>
                  </a:lnTo>
                  <a:lnTo>
                    <a:pt x="171" y="714"/>
                  </a:lnTo>
                  <a:lnTo>
                    <a:pt x="186" y="725"/>
                  </a:lnTo>
                  <a:lnTo>
                    <a:pt x="203" y="735"/>
                  </a:lnTo>
                  <a:lnTo>
                    <a:pt x="220" y="743"/>
                  </a:lnTo>
                  <a:lnTo>
                    <a:pt x="237" y="751"/>
                  </a:lnTo>
                  <a:lnTo>
                    <a:pt x="254" y="759"/>
                  </a:lnTo>
                  <a:lnTo>
                    <a:pt x="272" y="764"/>
                  </a:lnTo>
                  <a:lnTo>
                    <a:pt x="290" y="769"/>
                  </a:lnTo>
                  <a:lnTo>
                    <a:pt x="309" y="774"/>
                  </a:lnTo>
                  <a:lnTo>
                    <a:pt x="327" y="778"/>
                  </a:lnTo>
                  <a:lnTo>
                    <a:pt x="345" y="781"/>
                  </a:lnTo>
                  <a:lnTo>
                    <a:pt x="365" y="782"/>
                  </a:lnTo>
                  <a:lnTo>
                    <a:pt x="383" y="783"/>
                  </a:lnTo>
                  <a:lnTo>
                    <a:pt x="403" y="783"/>
                  </a:lnTo>
                  <a:lnTo>
                    <a:pt x="421" y="782"/>
                  </a:lnTo>
                  <a:lnTo>
                    <a:pt x="440" y="779"/>
                  </a:lnTo>
                  <a:lnTo>
                    <a:pt x="459" y="777"/>
                  </a:lnTo>
                  <a:lnTo>
                    <a:pt x="478" y="773"/>
                  </a:lnTo>
                  <a:lnTo>
                    <a:pt x="496" y="769"/>
                  </a:lnTo>
                  <a:lnTo>
                    <a:pt x="515" y="763"/>
                  </a:lnTo>
                  <a:lnTo>
                    <a:pt x="534" y="756"/>
                  </a:lnTo>
                  <a:lnTo>
                    <a:pt x="552" y="748"/>
                  </a:lnTo>
                  <a:lnTo>
                    <a:pt x="569" y="740"/>
                  </a:lnTo>
                  <a:lnTo>
                    <a:pt x="588" y="730"/>
                  </a:lnTo>
                  <a:lnTo>
                    <a:pt x="588" y="730"/>
                  </a:lnTo>
                  <a:lnTo>
                    <a:pt x="605" y="720"/>
                  </a:lnTo>
                  <a:lnTo>
                    <a:pt x="621" y="709"/>
                  </a:lnTo>
                  <a:lnTo>
                    <a:pt x="637" y="697"/>
                  </a:lnTo>
                  <a:lnTo>
                    <a:pt x="651" y="684"/>
                  </a:lnTo>
                  <a:lnTo>
                    <a:pt x="666" y="671"/>
                  </a:lnTo>
                  <a:lnTo>
                    <a:pt x="680" y="657"/>
                  </a:lnTo>
                  <a:lnTo>
                    <a:pt x="692" y="643"/>
                  </a:lnTo>
                  <a:lnTo>
                    <a:pt x="704" y="627"/>
                  </a:lnTo>
                  <a:lnTo>
                    <a:pt x="715" y="613"/>
                  </a:lnTo>
                  <a:lnTo>
                    <a:pt x="726" y="596"/>
                  </a:lnTo>
                  <a:lnTo>
                    <a:pt x="735" y="580"/>
                  </a:lnTo>
                  <a:lnTo>
                    <a:pt x="744" y="563"/>
                  </a:lnTo>
                  <a:lnTo>
                    <a:pt x="752" y="546"/>
                  </a:lnTo>
                  <a:lnTo>
                    <a:pt x="758" y="528"/>
                  </a:lnTo>
                  <a:lnTo>
                    <a:pt x="765" y="511"/>
                  </a:lnTo>
                  <a:lnTo>
                    <a:pt x="770" y="493"/>
                  </a:lnTo>
                  <a:lnTo>
                    <a:pt x="774" y="475"/>
                  </a:lnTo>
                  <a:lnTo>
                    <a:pt x="778" y="456"/>
                  </a:lnTo>
                  <a:lnTo>
                    <a:pt x="780" y="437"/>
                  </a:lnTo>
                  <a:lnTo>
                    <a:pt x="782" y="419"/>
                  </a:lnTo>
                  <a:lnTo>
                    <a:pt x="783" y="400"/>
                  </a:lnTo>
                  <a:lnTo>
                    <a:pt x="783" y="381"/>
                  </a:lnTo>
                  <a:lnTo>
                    <a:pt x="782" y="363"/>
                  </a:lnTo>
                  <a:lnTo>
                    <a:pt x="780" y="343"/>
                  </a:lnTo>
                  <a:lnTo>
                    <a:pt x="778" y="323"/>
                  </a:lnTo>
                  <a:lnTo>
                    <a:pt x="774" y="305"/>
                  </a:lnTo>
                  <a:lnTo>
                    <a:pt x="769" y="287"/>
                  </a:lnTo>
                  <a:lnTo>
                    <a:pt x="764" y="267"/>
                  </a:lnTo>
                  <a:lnTo>
                    <a:pt x="757" y="249"/>
                  </a:lnTo>
                  <a:lnTo>
                    <a:pt x="749" y="231"/>
                  </a:lnTo>
                  <a:lnTo>
                    <a:pt x="740" y="213"/>
                  </a:lnTo>
                  <a:lnTo>
                    <a:pt x="731" y="196"/>
                  </a:lnTo>
                  <a:lnTo>
                    <a:pt x="731" y="196"/>
                  </a:lnTo>
                  <a:lnTo>
                    <a:pt x="721" y="179"/>
                  </a:lnTo>
                  <a:lnTo>
                    <a:pt x="709" y="162"/>
                  </a:lnTo>
                  <a:lnTo>
                    <a:pt x="697" y="146"/>
                  </a:lnTo>
                  <a:lnTo>
                    <a:pt x="684" y="132"/>
                  </a:lnTo>
                  <a:lnTo>
                    <a:pt x="671" y="118"/>
                  </a:lnTo>
                  <a:lnTo>
                    <a:pt x="658" y="103"/>
                  </a:lnTo>
                  <a:lnTo>
                    <a:pt x="642" y="92"/>
                  </a:lnTo>
                  <a:lnTo>
                    <a:pt x="628" y="79"/>
                  </a:lnTo>
                  <a:lnTo>
                    <a:pt x="612" y="68"/>
                  </a:lnTo>
                  <a:lnTo>
                    <a:pt x="597" y="58"/>
                  </a:lnTo>
                  <a:lnTo>
                    <a:pt x="580" y="49"/>
                  </a:lnTo>
                  <a:lnTo>
                    <a:pt x="563" y="39"/>
                  </a:lnTo>
                  <a:lnTo>
                    <a:pt x="546" y="32"/>
                  </a:lnTo>
                  <a:lnTo>
                    <a:pt x="529" y="25"/>
                  </a:lnTo>
                  <a:lnTo>
                    <a:pt x="511" y="19"/>
                  </a:lnTo>
                  <a:lnTo>
                    <a:pt x="492" y="13"/>
                  </a:lnTo>
                  <a:lnTo>
                    <a:pt x="474" y="8"/>
                  </a:lnTo>
                  <a:lnTo>
                    <a:pt x="456" y="6"/>
                  </a:lnTo>
                  <a:lnTo>
                    <a:pt x="438" y="3"/>
                  </a:lnTo>
                  <a:lnTo>
                    <a:pt x="420" y="0"/>
                  </a:lnTo>
                  <a:lnTo>
                    <a:pt x="400" y="0"/>
                  </a:lnTo>
                  <a:lnTo>
                    <a:pt x="382" y="0"/>
                  </a:lnTo>
                  <a:lnTo>
                    <a:pt x="362" y="0"/>
                  </a:lnTo>
                  <a:lnTo>
                    <a:pt x="344" y="3"/>
                  </a:lnTo>
                  <a:lnTo>
                    <a:pt x="324" y="6"/>
                  </a:lnTo>
                  <a:lnTo>
                    <a:pt x="306" y="9"/>
                  </a:lnTo>
                  <a:lnTo>
                    <a:pt x="287" y="15"/>
                  </a:lnTo>
                  <a:lnTo>
                    <a:pt x="268" y="20"/>
                  </a:lnTo>
                  <a:lnTo>
                    <a:pt x="250" y="26"/>
                  </a:lnTo>
                  <a:lnTo>
                    <a:pt x="232" y="34"/>
                  </a:lnTo>
                  <a:lnTo>
                    <a:pt x="214" y="43"/>
                  </a:lnTo>
                  <a:lnTo>
                    <a:pt x="195" y="52"/>
                  </a:lnTo>
                  <a:lnTo>
                    <a:pt x="195" y="52"/>
                  </a:lnTo>
                  <a:lnTo>
                    <a:pt x="178" y="63"/>
                  </a:lnTo>
                  <a:lnTo>
                    <a:pt x="163" y="75"/>
                  </a:lnTo>
                  <a:lnTo>
                    <a:pt x="147" y="86"/>
                  </a:lnTo>
                  <a:lnTo>
                    <a:pt x="132" y="98"/>
                  </a:lnTo>
                  <a:lnTo>
                    <a:pt x="117" y="112"/>
                  </a:lnTo>
                  <a:lnTo>
                    <a:pt x="104" y="125"/>
                  </a:lnTo>
                  <a:lnTo>
                    <a:pt x="91" y="140"/>
                  </a:lnTo>
                  <a:lnTo>
                    <a:pt x="79" y="155"/>
                  </a:lnTo>
                  <a:lnTo>
                    <a:pt x="68" y="171"/>
                  </a:lnTo>
                  <a:lnTo>
                    <a:pt x="59" y="187"/>
                  </a:lnTo>
                  <a:lnTo>
                    <a:pt x="48" y="202"/>
                  </a:lnTo>
                  <a:lnTo>
                    <a:pt x="40" y="219"/>
                  </a:lnTo>
                  <a:lnTo>
                    <a:pt x="32" y="237"/>
                  </a:lnTo>
                  <a:lnTo>
                    <a:pt x="25" y="254"/>
                  </a:lnTo>
                  <a:lnTo>
                    <a:pt x="19" y="273"/>
                  </a:lnTo>
                  <a:lnTo>
                    <a:pt x="13" y="290"/>
                  </a:lnTo>
                  <a:lnTo>
                    <a:pt x="9" y="308"/>
                  </a:lnTo>
                  <a:lnTo>
                    <a:pt x="5" y="327"/>
                  </a:lnTo>
                  <a:lnTo>
                    <a:pt x="3" y="346"/>
                  </a:lnTo>
                  <a:lnTo>
                    <a:pt x="1" y="364"/>
                  </a:lnTo>
                  <a:lnTo>
                    <a:pt x="0" y="383"/>
                  </a:lnTo>
                  <a:lnTo>
                    <a:pt x="0" y="402"/>
                  </a:lnTo>
                  <a:lnTo>
                    <a:pt x="1" y="421"/>
                  </a:lnTo>
                  <a:lnTo>
                    <a:pt x="3" y="439"/>
                  </a:lnTo>
                  <a:lnTo>
                    <a:pt x="6" y="459"/>
                  </a:lnTo>
                  <a:lnTo>
                    <a:pt x="9" y="477"/>
                  </a:lnTo>
                  <a:lnTo>
                    <a:pt x="14" y="497"/>
                  </a:lnTo>
                  <a:lnTo>
                    <a:pt x="19" y="515"/>
                  </a:lnTo>
                  <a:lnTo>
                    <a:pt x="27" y="533"/>
                  </a:lnTo>
                  <a:lnTo>
                    <a:pt x="34" y="551"/>
                  </a:lnTo>
                  <a:lnTo>
                    <a:pt x="43" y="570"/>
                  </a:lnTo>
                  <a:lnTo>
                    <a:pt x="52" y="587"/>
                  </a:lnTo>
                  <a:lnTo>
                    <a:pt x="52" y="5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8" name="Freeform 111"/>
            <p:cNvSpPr>
              <a:spLocks/>
            </p:cNvSpPr>
            <p:nvPr userDrawn="1"/>
          </p:nvSpPr>
          <p:spPr bwMode="auto">
            <a:xfrm>
              <a:off x="1340" y="682"/>
              <a:ext cx="175" cy="175"/>
            </a:xfrm>
            <a:custGeom>
              <a:avLst/>
              <a:gdLst>
                <a:gd name="T0" fmla="*/ 58 w 703"/>
                <a:gd name="T1" fmla="*/ 542 h 703"/>
                <a:gd name="T2" fmla="*/ 89 w 703"/>
                <a:gd name="T3" fmla="*/ 585 h 703"/>
                <a:gd name="T4" fmla="*/ 127 w 703"/>
                <a:gd name="T5" fmla="*/ 620 h 703"/>
                <a:gd name="T6" fmla="*/ 168 w 703"/>
                <a:gd name="T7" fmla="*/ 650 h 703"/>
                <a:gd name="T8" fmla="*/ 213 w 703"/>
                <a:gd name="T9" fmla="*/ 674 h 703"/>
                <a:gd name="T10" fmla="*/ 261 w 703"/>
                <a:gd name="T11" fmla="*/ 691 h 703"/>
                <a:gd name="T12" fmla="*/ 310 w 703"/>
                <a:gd name="T13" fmla="*/ 700 h 703"/>
                <a:gd name="T14" fmla="*/ 361 w 703"/>
                <a:gd name="T15" fmla="*/ 703 h 703"/>
                <a:gd name="T16" fmla="*/ 412 w 703"/>
                <a:gd name="T17" fmla="*/ 697 h 703"/>
                <a:gd name="T18" fmla="*/ 463 w 703"/>
                <a:gd name="T19" fmla="*/ 684 h 703"/>
                <a:gd name="T20" fmla="*/ 511 w 703"/>
                <a:gd name="T21" fmla="*/ 665 h 703"/>
                <a:gd name="T22" fmla="*/ 542 w 703"/>
                <a:gd name="T23" fmla="*/ 646 h 703"/>
                <a:gd name="T24" fmla="*/ 585 w 703"/>
                <a:gd name="T25" fmla="*/ 614 h 703"/>
                <a:gd name="T26" fmla="*/ 621 w 703"/>
                <a:gd name="T27" fmla="*/ 577 h 703"/>
                <a:gd name="T28" fmla="*/ 651 w 703"/>
                <a:gd name="T29" fmla="*/ 536 h 703"/>
                <a:gd name="T30" fmla="*/ 674 w 703"/>
                <a:gd name="T31" fmla="*/ 490 h 703"/>
                <a:gd name="T32" fmla="*/ 691 w 703"/>
                <a:gd name="T33" fmla="*/ 442 h 703"/>
                <a:gd name="T34" fmla="*/ 700 w 703"/>
                <a:gd name="T35" fmla="*/ 392 h 703"/>
                <a:gd name="T36" fmla="*/ 703 w 703"/>
                <a:gd name="T37" fmla="*/ 342 h 703"/>
                <a:gd name="T38" fmla="*/ 697 w 703"/>
                <a:gd name="T39" fmla="*/ 291 h 703"/>
                <a:gd name="T40" fmla="*/ 684 w 703"/>
                <a:gd name="T41" fmla="*/ 241 h 703"/>
                <a:gd name="T42" fmla="*/ 665 w 703"/>
                <a:gd name="T43" fmla="*/ 192 h 703"/>
                <a:gd name="T44" fmla="*/ 647 w 703"/>
                <a:gd name="T45" fmla="*/ 161 h 703"/>
                <a:gd name="T46" fmla="*/ 614 w 703"/>
                <a:gd name="T47" fmla="*/ 119 h 703"/>
                <a:gd name="T48" fmla="*/ 578 w 703"/>
                <a:gd name="T49" fmla="*/ 82 h 703"/>
                <a:gd name="T50" fmla="*/ 536 w 703"/>
                <a:gd name="T51" fmla="*/ 52 h 703"/>
                <a:gd name="T52" fmla="*/ 490 w 703"/>
                <a:gd name="T53" fmla="*/ 29 h 703"/>
                <a:gd name="T54" fmla="*/ 442 w 703"/>
                <a:gd name="T55" fmla="*/ 12 h 703"/>
                <a:gd name="T56" fmla="*/ 393 w 703"/>
                <a:gd name="T57" fmla="*/ 3 h 703"/>
                <a:gd name="T58" fmla="*/ 342 w 703"/>
                <a:gd name="T59" fmla="*/ 0 h 703"/>
                <a:gd name="T60" fmla="*/ 291 w 703"/>
                <a:gd name="T61" fmla="*/ 5 h 703"/>
                <a:gd name="T62" fmla="*/ 241 w 703"/>
                <a:gd name="T63" fmla="*/ 19 h 703"/>
                <a:gd name="T64" fmla="*/ 192 w 703"/>
                <a:gd name="T65" fmla="*/ 39 h 703"/>
                <a:gd name="T66" fmla="*/ 161 w 703"/>
                <a:gd name="T67" fmla="*/ 58 h 703"/>
                <a:gd name="T68" fmla="*/ 119 w 703"/>
                <a:gd name="T69" fmla="*/ 89 h 703"/>
                <a:gd name="T70" fmla="*/ 82 w 703"/>
                <a:gd name="T71" fmla="*/ 127 h 703"/>
                <a:gd name="T72" fmla="*/ 52 w 703"/>
                <a:gd name="T73" fmla="*/ 168 h 703"/>
                <a:gd name="T74" fmla="*/ 29 w 703"/>
                <a:gd name="T75" fmla="*/ 213 h 703"/>
                <a:gd name="T76" fmla="*/ 12 w 703"/>
                <a:gd name="T77" fmla="*/ 261 h 703"/>
                <a:gd name="T78" fmla="*/ 3 w 703"/>
                <a:gd name="T79" fmla="*/ 310 h 703"/>
                <a:gd name="T80" fmla="*/ 0 w 703"/>
                <a:gd name="T81" fmla="*/ 361 h 703"/>
                <a:gd name="T82" fmla="*/ 6 w 703"/>
                <a:gd name="T83" fmla="*/ 412 h 703"/>
                <a:gd name="T84" fmla="*/ 19 w 703"/>
                <a:gd name="T85" fmla="*/ 463 h 703"/>
                <a:gd name="T86" fmla="*/ 39 w 703"/>
                <a:gd name="T87" fmla="*/ 51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527"/>
                  </a:moveTo>
                  <a:lnTo>
                    <a:pt x="47" y="527"/>
                  </a:lnTo>
                  <a:lnTo>
                    <a:pt x="58" y="542"/>
                  </a:lnTo>
                  <a:lnTo>
                    <a:pt x="67" y="558"/>
                  </a:lnTo>
                  <a:lnTo>
                    <a:pt x="79" y="571"/>
                  </a:lnTo>
                  <a:lnTo>
                    <a:pt x="89" y="585"/>
                  </a:lnTo>
                  <a:lnTo>
                    <a:pt x="101" y="597"/>
                  </a:lnTo>
                  <a:lnTo>
                    <a:pt x="114" y="610"/>
                  </a:lnTo>
                  <a:lnTo>
                    <a:pt x="127" y="620"/>
                  </a:lnTo>
                  <a:lnTo>
                    <a:pt x="140" y="632"/>
                  </a:lnTo>
                  <a:lnTo>
                    <a:pt x="154" y="641"/>
                  </a:lnTo>
                  <a:lnTo>
                    <a:pt x="168" y="650"/>
                  </a:lnTo>
                  <a:lnTo>
                    <a:pt x="183" y="660"/>
                  </a:lnTo>
                  <a:lnTo>
                    <a:pt x="198" y="667"/>
                  </a:lnTo>
                  <a:lnTo>
                    <a:pt x="213" y="674"/>
                  </a:lnTo>
                  <a:lnTo>
                    <a:pt x="228" y="680"/>
                  </a:lnTo>
                  <a:lnTo>
                    <a:pt x="245" y="686"/>
                  </a:lnTo>
                  <a:lnTo>
                    <a:pt x="261" y="691"/>
                  </a:lnTo>
                  <a:lnTo>
                    <a:pt x="278" y="695"/>
                  </a:lnTo>
                  <a:lnTo>
                    <a:pt x="294" y="697"/>
                  </a:lnTo>
                  <a:lnTo>
                    <a:pt x="310" y="700"/>
                  </a:lnTo>
                  <a:lnTo>
                    <a:pt x="327" y="703"/>
                  </a:lnTo>
                  <a:lnTo>
                    <a:pt x="344" y="703"/>
                  </a:lnTo>
                  <a:lnTo>
                    <a:pt x="361" y="703"/>
                  </a:lnTo>
                  <a:lnTo>
                    <a:pt x="378" y="701"/>
                  </a:lnTo>
                  <a:lnTo>
                    <a:pt x="395" y="700"/>
                  </a:lnTo>
                  <a:lnTo>
                    <a:pt x="412" y="697"/>
                  </a:lnTo>
                  <a:lnTo>
                    <a:pt x="429" y="695"/>
                  </a:lnTo>
                  <a:lnTo>
                    <a:pt x="446" y="689"/>
                  </a:lnTo>
                  <a:lnTo>
                    <a:pt x="463" y="684"/>
                  </a:lnTo>
                  <a:lnTo>
                    <a:pt x="479" y="679"/>
                  </a:lnTo>
                  <a:lnTo>
                    <a:pt x="495" y="673"/>
                  </a:lnTo>
                  <a:lnTo>
                    <a:pt x="511" y="665"/>
                  </a:lnTo>
                  <a:lnTo>
                    <a:pt x="527" y="656"/>
                  </a:lnTo>
                  <a:lnTo>
                    <a:pt x="527" y="656"/>
                  </a:lnTo>
                  <a:lnTo>
                    <a:pt x="542" y="646"/>
                  </a:lnTo>
                  <a:lnTo>
                    <a:pt x="558" y="636"/>
                  </a:lnTo>
                  <a:lnTo>
                    <a:pt x="571" y="626"/>
                  </a:lnTo>
                  <a:lnTo>
                    <a:pt x="585" y="614"/>
                  </a:lnTo>
                  <a:lnTo>
                    <a:pt x="597" y="602"/>
                  </a:lnTo>
                  <a:lnTo>
                    <a:pt x="610" y="589"/>
                  </a:lnTo>
                  <a:lnTo>
                    <a:pt x="621" y="577"/>
                  </a:lnTo>
                  <a:lnTo>
                    <a:pt x="632" y="563"/>
                  </a:lnTo>
                  <a:lnTo>
                    <a:pt x="641" y="550"/>
                  </a:lnTo>
                  <a:lnTo>
                    <a:pt x="651" y="536"/>
                  </a:lnTo>
                  <a:lnTo>
                    <a:pt x="660" y="520"/>
                  </a:lnTo>
                  <a:lnTo>
                    <a:pt x="668" y="506"/>
                  </a:lnTo>
                  <a:lnTo>
                    <a:pt x="674" y="490"/>
                  </a:lnTo>
                  <a:lnTo>
                    <a:pt x="681" y="475"/>
                  </a:lnTo>
                  <a:lnTo>
                    <a:pt x="686" y="459"/>
                  </a:lnTo>
                  <a:lnTo>
                    <a:pt x="691" y="442"/>
                  </a:lnTo>
                  <a:lnTo>
                    <a:pt x="695" y="426"/>
                  </a:lnTo>
                  <a:lnTo>
                    <a:pt x="697" y="409"/>
                  </a:lnTo>
                  <a:lnTo>
                    <a:pt x="700" y="392"/>
                  </a:lnTo>
                  <a:lnTo>
                    <a:pt x="701" y="375"/>
                  </a:lnTo>
                  <a:lnTo>
                    <a:pt x="703" y="359"/>
                  </a:lnTo>
                  <a:lnTo>
                    <a:pt x="703" y="342"/>
                  </a:lnTo>
                  <a:lnTo>
                    <a:pt x="701" y="325"/>
                  </a:lnTo>
                  <a:lnTo>
                    <a:pt x="700" y="308"/>
                  </a:lnTo>
                  <a:lnTo>
                    <a:pt x="697" y="291"/>
                  </a:lnTo>
                  <a:lnTo>
                    <a:pt x="695" y="274"/>
                  </a:lnTo>
                  <a:lnTo>
                    <a:pt x="690" y="258"/>
                  </a:lnTo>
                  <a:lnTo>
                    <a:pt x="684" y="241"/>
                  </a:lnTo>
                  <a:lnTo>
                    <a:pt x="679" y="224"/>
                  </a:lnTo>
                  <a:lnTo>
                    <a:pt x="673" y="209"/>
                  </a:lnTo>
                  <a:lnTo>
                    <a:pt x="665" y="192"/>
                  </a:lnTo>
                  <a:lnTo>
                    <a:pt x="656" y="176"/>
                  </a:lnTo>
                  <a:lnTo>
                    <a:pt x="656" y="176"/>
                  </a:lnTo>
                  <a:lnTo>
                    <a:pt x="647" y="161"/>
                  </a:lnTo>
                  <a:lnTo>
                    <a:pt x="636" y="146"/>
                  </a:lnTo>
                  <a:lnTo>
                    <a:pt x="626" y="132"/>
                  </a:lnTo>
                  <a:lnTo>
                    <a:pt x="614" y="119"/>
                  </a:lnTo>
                  <a:lnTo>
                    <a:pt x="602" y="106"/>
                  </a:lnTo>
                  <a:lnTo>
                    <a:pt x="589" y="94"/>
                  </a:lnTo>
                  <a:lnTo>
                    <a:pt x="578" y="82"/>
                  </a:lnTo>
                  <a:lnTo>
                    <a:pt x="563" y="72"/>
                  </a:lnTo>
                  <a:lnTo>
                    <a:pt x="550" y="61"/>
                  </a:lnTo>
                  <a:lnTo>
                    <a:pt x="536" y="52"/>
                  </a:lnTo>
                  <a:lnTo>
                    <a:pt x="520" y="45"/>
                  </a:lnTo>
                  <a:lnTo>
                    <a:pt x="506" y="37"/>
                  </a:lnTo>
                  <a:lnTo>
                    <a:pt x="490" y="29"/>
                  </a:lnTo>
                  <a:lnTo>
                    <a:pt x="475" y="22"/>
                  </a:lnTo>
                  <a:lnTo>
                    <a:pt x="459" y="17"/>
                  </a:lnTo>
                  <a:lnTo>
                    <a:pt x="442" y="12"/>
                  </a:lnTo>
                  <a:lnTo>
                    <a:pt x="426" y="8"/>
                  </a:lnTo>
                  <a:lnTo>
                    <a:pt x="409" y="5"/>
                  </a:lnTo>
                  <a:lnTo>
                    <a:pt x="393" y="3"/>
                  </a:lnTo>
                  <a:lnTo>
                    <a:pt x="376" y="2"/>
                  </a:lnTo>
                  <a:lnTo>
                    <a:pt x="359" y="0"/>
                  </a:lnTo>
                  <a:lnTo>
                    <a:pt x="342" y="0"/>
                  </a:lnTo>
                  <a:lnTo>
                    <a:pt x="325" y="2"/>
                  </a:lnTo>
                  <a:lnTo>
                    <a:pt x="308" y="3"/>
                  </a:lnTo>
                  <a:lnTo>
                    <a:pt x="291" y="5"/>
                  </a:lnTo>
                  <a:lnTo>
                    <a:pt x="274" y="9"/>
                  </a:lnTo>
                  <a:lnTo>
                    <a:pt x="258" y="13"/>
                  </a:lnTo>
                  <a:lnTo>
                    <a:pt x="241" y="19"/>
                  </a:lnTo>
                  <a:lnTo>
                    <a:pt x="224" y="25"/>
                  </a:lnTo>
                  <a:lnTo>
                    <a:pt x="209" y="32"/>
                  </a:lnTo>
                  <a:lnTo>
                    <a:pt x="192" y="39"/>
                  </a:lnTo>
                  <a:lnTo>
                    <a:pt x="176" y="47"/>
                  </a:lnTo>
                  <a:lnTo>
                    <a:pt x="176" y="47"/>
                  </a:lnTo>
                  <a:lnTo>
                    <a:pt x="161" y="58"/>
                  </a:lnTo>
                  <a:lnTo>
                    <a:pt x="146" y="67"/>
                  </a:lnTo>
                  <a:lnTo>
                    <a:pt x="132" y="78"/>
                  </a:lnTo>
                  <a:lnTo>
                    <a:pt x="119" y="89"/>
                  </a:lnTo>
                  <a:lnTo>
                    <a:pt x="106" y="101"/>
                  </a:lnTo>
                  <a:lnTo>
                    <a:pt x="94" y="114"/>
                  </a:lnTo>
                  <a:lnTo>
                    <a:pt x="82" y="127"/>
                  </a:lnTo>
                  <a:lnTo>
                    <a:pt x="72" y="140"/>
                  </a:lnTo>
                  <a:lnTo>
                    <a:pt x="62" y="154"/>
                  </a:lnTo>
                  <a:lnTo>
                    <a:pt x="52" y="168"/>
                  </a:lnTo>
                  <a:lnTo>
                    <a:pt x="45" y="183"/>
                  </a:lnTo>
                  <a:lnTo>
                    <a:pt x="37" y="198"/>
                  </a:lnTo>
                  <a:lnTo>
                    <a:pt x="29" y="213"/>
                  </a:lnTo>
                  <a:lnTo>
                    <a:pt x="22" y="228"/>
                  </a:lnTo>
                  <a:lnTo>
                    <a:pt x="17" y="245"/>
                  </a:lnTo>
                  <a:lnTo>
                    <a:pt x="12" y="261"/>
                  </a:lnTo>
                  <a:lnTo>
                    <a:pt x="8" y="278"/>
                  </a:lnTo>
                  <a:lnTo>
                    <a:pt x="6" y="293"/>
                  </a:lnTo>
                  <a:lnTo>
                    <a:pt x="3" y="310"/>
                  </a:lnTo>
                  <a:lnTo>
                    <a:pt x="2" y="327"/>
                  </a:lnTo>
                  <a:lnTo>
                    <a:pt x="0" y="344"/>
                  </a:lnTo>
                  <a:lnTo>
                    <a:pt x="0" y="361"/>
                  </a:lnTo>
                  <a:lnTo>
                    <a:pt x="2" y="378"/>
                  </a:lnTo>
                  <a:lnTo>
                    <a:pt x="3" y="395"/>
                  </a:lnTo>
                  <a:lnTo>
                    <a:pt x="6" y="412"/>
                  </a:lnTo>
                  <a:lnTo>
                    <a:pt x="9" y="429"/>
                  </a:lnTo>
                  <a:lnTo>
                    <a:pt x="13" y="446"/>
                  </a:lnTo>
                  <a:lnTo>
                    <a:pt x="19" y="463"/>
                  </a:lnTo>
                  <a:lnTo>
                    <a:pt x="25" y="478"/>
                  </a:lnTo>
                  <a:lnTo>
                    <a:pt x="32" y="495"/>
                  </a:lnTo>
                  <a:lnTo>
                    <a:pt x="39" y="511"/>
                  </a:lnTo>
                  <a:lnTo>
                    <a:pt x="47" y="527"/>
                  </a:lnTo>
                  <a:lnTo>
                    <a:pt x="47" y="5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9" name="Freeform 112"/>
            <p:cNvSpPr>
              <a:spLocks/>
            </p:cNvSpPr>
            <p:nvPr userDrawn="1"/>
          </p:nvSpPr>
          <p:spPr bwMode="auto">
            <a:xfrm>
              <a:off x="1130" y="819"/>
              <a:ext cx="156" cy="155"/>
            </a:xfrm>
            <a:custGeom>
              <a:avLst/>
              <a:gdLst>
                <a:gd name="T0" fmla="*/ 580 w 621"/>
                <a:gd name="T1" fmla="*/ 156 h 622"/>
                <a:gd name="T2" fmla="*/ 563 w 621"/>
                <a:gd name="T3" fmla="*/ 129 h 622"/>
                <a:gd name="T4" fmla="*/ 543 w 621"/>
                <a:gd name="T5" fmla="*/ 105 h 622"/>
                <a:gd name="T6" fmla="*/ 498 w 621"/>
                <a:gd name="T7" fmla="*/ 63 h 622"/>
                <a:gd name="T8" fmla="*/ 447 w 621"/>
                <a:gd name="T9" fmla="*/ 32 h 622"/>
                <a:gd name="T10" fmla="*/ 391 w 621"/>
                <a:gd name="T11" fmla="*/ 11 h 622"/>
                <a:gd name="T12" fmla="*/ 332 w 621"/>
                <a:gd name="T13" fmla="*/ 2 h 622"/>
                <a:gd name="T14" fmla="*/ 272 w 621"/>
                <a:gd name="T15" fmla="*/ 3 h 622"/>
                <a:gd name="T16" fmla="*/ 213 w 621"/>
                <a:gd name="T17" fmla="*/ 16 h 622"/>
                <a:gd name="T18" fmla="*/ 183 w 621"/>
                <a:gd name="T19" fmla="*/ 28 h 622"/>
                <a:gd name="T20" fmla="*/ 155 w 621"/>
                <a:gd name="T21" fmla="*/ 42 h 622"/>
                <a:gd name="T22" fmla="*/ 142 w 621"/>
                <a:gd name="T23" fmla="*/ 50 h 622"/>
                <a:gd name="T24" fmla="*/ 116 w 621"/>
                <a:gd name="T25" fmla="*/ 68 h 622"/>
                <a:gd name="T26" fmla="*/ 82 w 621"/>
                <a:gd name="T27" fmla="*/ 101 h 622"/>
                <a:gd name="T28" fmla="*/ 47 w 621"/>
                <a:gd name="T29" fmla="*/ 149 h 622"/>
                <a:gd name="T30" fmla="*/ 19 w 621"/>
                <a:gd name="T31" fmla="*/ 202 h 622"/>
                <a:gd name="T32" fmla="*/ 5 w 621"/>
                <a:gd name="T33" fmla="*/ 260 h 622"/>
                <a:gd name="T34" fmla="*/ 0 w 621"/>
                <a:gd name="T35" fmla="*/ 320 h 622"/>
                <a:gd name="T36" fmla="*/ 8 w 621"/>
                <a:gd name="T37" fmla="*/ 380 h 622"/>
                <a:gd name="T38" fmla="*/ 22 w 621"/>
                <a:gd name="T39" fmla="*/ 424 h 622"/>
                <a:gd name="T40" fmla="*/ 34 w 621"/>
                <a:gd name="T41" fmla="*/ 453 h 622"/>
                <a:gd name="T42" fmla="*/ 41 w 621"/>
                <a:gd name="T43" fmla="*/ 466 h 622"/>
                <a:gd name="T44" fmla="*/ 60 w 621"/>
                <a:gd name="T45" fmla="*/ 493 h 622"/>
                <a:gd name="T46" fmla="*/ 78 w 621"/>
                <a:gd name="T47" fmla="*/ 518 h 622"/>
                <a:gd name="T48" fmla="*/ 124 w 621"/>
                <a:gd name="T49" fmla="*/ 558 h 622"/>
                <a:gd name="T50" fmla="*/ 174 w 621"/>
                <a:gd name="T51" fmla="*/ 591 h 622"/>
                <a:gd name="T52" fmla="*/ 230 w 621"/>
                <a:gd name="T53" fmla="*/ 610 h 622"/>
                <a:gd name="T54" fmla="*/ 289 w 621"/>
                <a:gd name="T55" fmla="*/ 621 h 622"/>
                <a:gd name="T56" fmla="*/ 349 w 621"/>
                <a:gd name="T57" fmla="*/ 619 h 622"/>
                <a:gd name="T58" fmla="*/ 409 w 621"/>
                <a:gd name="T59" fmla="*/ 606 h 622"/>
                <a:gd name="T60" fmla="*/ 438 w 621"/>
                <a:gd name="T61" fmla="*/ 595 h 622"/>
                <a:gd name="T62" fmla="*/ 466 w 621"/>
                <a:gd name="T63" fmla="*/ 580 h 622"/>
                <a:gd name="T64" fmla="*/ 479 w 621"/>
                <a:gd name="T65" fmla="*/ 571 h 622"/>
                <a:gd name="T66" fmla="*/ 505 w 621"/>
                <a:gd name="T67" fmla="*/ 553 h 622"/>
                <a:gd name="T68" fmla="*/ 539 w 621"/>
                <a:gd name="T69" fmla="*/ 522 h 622"/>
                <a:gd name="T70" fmla="*/ 576 w 621"/>
                <a:gd name="T71" fmla="*/ 473 h 622"/>
                <a:gd name="T72" fmla="*/ 602 w 621"/>
                <a:gd name="T73" fmla="*/ 420 h 622"/>
                <a:gd name="T74" fmla="*/ 617 w 621"/>
                <a:gd name="T75" fmla="*/ 363 h 622"/>
                <a:gd name="T76" fmla="*/ 621 w 621"/>
                <a:gd name="T77" fmla="*/ 303 h 622"/>
                <a:gd name="T78" fmla="*/ 613 w 621"/>
                <a:gd name="T79" fmla="*/ 243 h 622"/>
                <a:gd name="T80" fmla="*/ 600 w 621"/>
                <a:gd name="T81" fmla="*/ 198 h 622"/>
                <a:gd name="T82" fmla="*/ 587 w 621"/>
                <a:gd name="T83" fmla="*/ 170 h 622"/>
                <a:gd name="T84" fmla="*/ 580 w 621"/>
                <a:gd name="T85" fmla="*/ 15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156"/>
                  </a:moveTo>
                  <a:lnTo>
                    <a:pt x="580" y="156"/>
                  </a:lnTo>
                  <a:lnTo>
                    <a:pt x="572" y="142"/>
                  </a:lnTo>
                  <a:lnTo>
                    <a:pt x="563" y="129"/>
                  </a:lnTo>
                  <a:lnTo>
                    <a:pt x="554" y="116"/>
                  </a:lnTo>
                  <a:lnTo>
                    <a:pt x="543" y="105"/>
                  </a:lnTo>
                  <a:lnTo>
                    <a:pt x="521" y="83"/>
                  </a:lnTo>
                  <a:lnTo>
                    <a:pt x="498" y="63"/>
                  </a:lnTo>
                  <a:lnTo>
                    <a:pt x="473" y="46"/>
                  </a:lnTo>
                  <a:lnTo>
                    <a:pt x="447" y="32"/>
                  </a:lnTo>
                  <a:lnTo>
                    <a:pt x="419" y="20"/>
                  </a:lnTo>
                  <a:lnTo>
                    <a:pt x="391" y="11"/>
                  </a:lnTo>
                  <a:lnTo>
                    <a:pt x="362" y="4"/>
                  </a:lnTo>
                  <a:lnTo>
                    <a:pt x="332" y="2"/>
                  </a:lnTo>
                  <a:lnTo>
                    <a:pt x="302" y="0"/>
                  </a:lnTo>
                  <a:lnTo>
                    <a:pt x="272" y="3"/>
                  </a:lnTo>
                  <a:lnTo>
                    <a:pt x="242" y="8"/>
                  </a:lnTo>
                  <a:lnTo>
                    <a:pt x="213" y="16"/>
                  </a:lnTo>
                  <a:lnTo>
                    <a:pt x="198" y="21"/>
                  </a:lnTo>
                  <a:lnTo>
                    <a:pt x="183" y="28"/>
                  </a:lnTo>
                  <a:lnTo>
                    <a:pt x="169" y="34"/>
                  </a:lnTo>
                  <a:lnTo>
                    <a:pt x="155" y="42"/>
                  </a:lnTo>
                  <a:lnTo>
                    <a:pt x="155" y="42"/>
                  </a:lnTo>
                  <a:lnTo>
                    <a:pt x="142" y="50"/>
                  </a:lnTo>
                  <a:lnTo>
                    <a:pt x="129" y="59"/>
                  </a:lnTo>
                  <a:lnTo>
                    <a:pt x="116" y="68"/>
                  </a:lnTo>
                  <a:lnTo>
                    <a:pt x="104" y="79"/>
                  </a:lnTo>
                  <a:lnTo>
                    <a:pt x="82" y="101"/>
                  </a:lnTo>
                  <a:lnTo>
                    <a:pt x="64" y="124"/>
                  </a:lnTo>
                  <a:lnTo>
                    <a:pt x="47" y="149"/>
                  </a:lnTo>
                  <a:lnTo>
                    <a:pt x="31" y="175"/>
                  </a:lnTo>
                  <a:lnTo>
                    <a:pt x="19" y="202"/>
                  </a:lnTo>
                  <a:lnTo>
                    <a:pt x="10" y="231"/>
                  </a:lnTo>
                  <a:lnTo>
                    <a:pt x="5" y="260"/>
                  </a:lnTo>
                  <a:lnTo>
                    <a:pt x="1" y="290"/>
                  </a:lnTo>
                  <a:lnTo>
                    <a:pt x="0" y="320"/>
                  </a:lnTo>
                  <a:lnTo>
                    <a:pt x="2" y="350"/>
                  </a:lnTo>
                  <a:lnTo>
                    <a:pt x="8" y="380"/>
                  </a:lnTo>
                  <a:lnTo>
                    <a:pt x="15" y="408"/>
                  </a:lnTo>
                  <a:lnTo>
                    <a:pt x="22" y="424"/>
                  </a:lnTo>
                  <a:lnTo>
                    <a:pt x="27" y="438"/>
                  </a:lnTo>
                  <a:lnTo>
                    <a:pt x="34" y="453"/>
                  </a:lnTo>
                  <a:lnTo>
                    <a:pt x="41" y="466"/>
                  </a:lnTo>
                  <a:lnTo>
                    <a:pt x="41" y="466"/>
                  </a:lnTo>
                  <a:lnTo>
                    <a:pt x="51" y="480"/>
                  </a:lnTo>
                  <a:lnTo>
                    <a:pt x="60" y="493"/>
                  </a:lnTo>
                  <a:lnTo>
                    <a:pt x="69" y="506"/>
                  </a:lnTo>
                  <a:lnTo>
                    <a:pt x="78" y="518"/>
                  </a:lnTo>
                  <a:lnTo>
                    <a:pt x="100" y="539"/>
                  </a:lnTo>
                  <a:lnTo>
                    <a:pt x="124" y="558"/>
                  </a:lnTo>
                  <a:lnTo>
                    <a:pt x="148" y="575"/>
                  </a:lnTo>
                  <a:lnTo>
                    <a:pt x="174" y="591"/>
                  </a:lnTo>
                  <a:lnTo>
                    <a:pt x="202" y="602"/>
                  </a:lnTo>
                  <a:lnTo>
                    <a:pt x="230" y="610"/>
                  </a:lnTo>
                  <a:lnTo>
                    <a:pt x="259" y="617"/>
                  </a:lnTo>
                  <a:lnTo>
                    <a:pt x="289" y="621"/>
                  </a:lnTo>
                  <a:lnTo>
                    <a:pt x="319" y="622"/>
                  </a:lnTo>
                  <a:lnTo>
                    <a:pt x="349" y="619"/>
                  </a:lnTo>
                  <a:lnTo>
                    <a:pt x="379" y="614"/>
                  </a:lnTo>
                  <a:lnTo>
                    <a:pt x="409" y="606"/>
                  </a:lnTo>
                  <a:lnTo>
                    <a:pt x="423" y="600"/>
                  </a:lnTo>
                  <a:lnTo>
                    <a:pt x="438" y="595"/>
                  </a:lnTo>
                  <a:lnTo>
                    <a:pt x="452" y="588"/>
                  </a:lnTo>
                  <a:lnTo>
                    <a:pt x="466" y="580"/>
                  </a:lnTo>
                  <a:lnTo>
                    <a:pt x="466" y="580"/>
                  </a:lnTo>
                  <a:lnTo>
                    <a:pt x="479" y="571"/>
                  </a:lnTo>
                  <a:lnTo>
                    <a:pt x="492" y="562"/>
                  </a:lnTo>
                  <a:lnTo>
                    <a:pt x="505" y="553"/>
                  </a:lnTo>
                  <a:lnTo>
                    <a:pt x="517" y="542"/>
                  </a:lnTo>
                  <a:lnTo>
                    <a:pt x="539" y="522"/>
                  </a:lnTo>
                  <a:lnTo>
                    <a:pt x="559" y="498"/>
                  </a:lnTo>
                  <a:lnTo>
                    <a:pt x="576" y="473"/>
                  </a:lnTo>
                  <a:lnTo>
                    <a:pt x="590" y="447"/>
                  </a:lnTo>
                  <a:lnTo>
                    <a:pt x="602" y="420"/>
                  </a:lnTo>
                  <a:lnTo>
                    <a:pt x="611" y="391"/>
                  </a:lnTo>
                  <a:lnTo>
                    <a:pt x="617" y="363"/>
                  </a:lnTo>
                  <a:lnTo>
                    <a:pt x="620" y="333"/>
                  </a:lnTo>
                  <a:lnTo>
                    <a:pt x="621" y="303"/>
                  </a:lnTo>
                  <a:lnTo>
                    <a:pt x="619" y="273"/>
                  </a:lnTo>
                  <a:lnTo>
                    <a:pt x="613" y="243"/>
                  </a:lnTo>
                  <a:lnTo>
                    <a:pt x="606" y="213"/>
                  </a:lnTo>
                  <a:lnTo>
                    <a:pt x="600" y="198"/>
                  </a:lnTo>
                  <a:lnTo>
                    <a:pt x="594" y="184"/>
                  </a:lnTo>
                  <a:lnTo>
                    <a:pt x="587" y="170"/>
                  </a:lnTo>
                  <a:lnTo>
                    <a:pt x="580" y="156"/>
                  </a:lnTo>
                  <a:lnTo>
                    <a:pt x="580"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0" name="Freeform 113"/>
            <p:cNvSpPr>
              <a:spLocks/>
            </p:cNvSpPr>
            <p:nvPr userDrawn="1"/>
          </p:nvSpPr>
          <p:spPr bwMode="auto">
            <a:xfrm>
              <a:off x="921" y="955"/>
              <a:ext cx="135" cy="135"/>
            </a:xfrm>
            <a:custGeom>
              <a:avLst/>
              <a:gdLst>
                <a:gd name="T0" fmla="*/ 136 w 541"/>
                <a:gd name="T1" fmla="*/ 35 h 539"/>
                <a:gd name="T2" fmla="*/ 91 w 541"/>
                <a:gd name="T3" fmla="*/ 67 h 539"/>
                <a:gd name="T4" fmla="*/ 55 w 541"/>
                <a:gd name="T5" fmla="*/ 106 h 539"/>
                <a:gd name="T6" fmla="*/ 28 w 541"/>
                <a:gd name="T7" fmla="*/ 151 h 539"/>
                <a:gd name="T8" fmla="*/ 9 w 541"/>
                <a:gd name="T9" fmla="*/ 199 h 539"/>
                <a:gd name="T10" fmla="*/ 1 w 541"/>
                <a:gd name="T11" fmla="*/ 250 h 539"/>
                <a:gd name="T12" fmla="*/ 3 w 541"/>
                <a:gd name="T13" fmla="*/ 302 h 539"/>
                <a:gd name="T14" fmla="*/ 14 w 541"/>
                <a:gd name="T15" fmla="*/ 354 h 539"/>
                <a:gd name="T16" fmla="*/ 37 w 541"/>
                <a:gd name="T17" fmla="*/ 404 h 539"/>
                <a:gd name="T18" fmla="*/ 52 w 541"/>
                <a:gd name="T19" fmla="*/ 427 h 539"/>
                <a:gd name="T20" fmla="*/ 87 w 541"/>
                <a:gd name="T21" fmla="*/ 467 h 539"/>
                <a:gd name="T22" fmla="*/ 129 w 541"/>
                <a:gd name="T23" fmla="*/ 500 h 539"/>
                <a:gd name="T24" fmla="*/ 176 w 541"/>
                <a:gd name="T25" fmla="*/ 522 h 539"/>
                <a:gd name="T26" fmla="*/ 226 w 541"/>
                <a:gd name="T27" fmla="*/ 535 h 539"/>
                <a:gd name="T28" fmla="*/ 278 w 541"/>
                <a:gd name="T29" fmla="*/ 539 h 539"/>
                <a:gd name="T30" fmla="*/ 330 w 541"/>
                <a:gd name="T31" fmla="*/ 533 h 539"/>
                <a:gd name="T32" fmla="*/ 381 w 541"/>
                <a:gd name="T33" fmla="*/ 516 h 539"/>
                <a:gd name="T34" fmla="*/ 405 w 541"/>
                <a:gd name="T35" fmla="*/ 503 h 539"/>
                <a:gd name="T36" fmla="*/ 450 w 541"/>
                <a:gd name="T37" fmla="*/ 471 h 539"/>
                <a:gd name="T38" fmla="*/ 486 w 541"/>
                <a:gd name="T39" fmla="*/ 432 h 539"/>
                <a:gd name="T40" fmla="*/ 514 w 541"/>
                <a:gd name="T41" fmla="*/ 388 h 539"/>
                <a:gd name="T42" fmla="*/ 532 w 541"/>
                <a:gd name="T43" fmla="*/ 338 h 539"/>
                <a:gd name="T44" fmla="*/ 540 w 541"/>
                <a:gd name="T45" fmla="*/ 288 h 539"/>
                <a:gd name="T46" fmla="*/ 538 w 541"/>
                <a:gd name="T47" fmla="*/ 235 h 539"/>
                <a:gd name="T48" fmla="*/ 527 w 541"/>
                <a:gd name="T49" fmla="*/ 185 h 539"/>
                <a:gd name="T50" fmla="*/ 504 w 541"/>
                <a:gd name="T51" fmla="*/ 134 h 539"/>
                <a:gd name="T52" fmla="*/ 490 w 541"/>
                <a:gd name="T53" fmla="*/ 110 h 539"/>
                <a:gd name="T54" fmla="*/ 454 w 541"/>
                <a:gd name="T55" fmla="*/ 71 h 539"/>
                <a:gd name="T56" fmla="*/ 412 w 541"/>
                <a:gd name="T57" fmla="*/ 39 h 539"/>
                <a:gd name="T58" fmla="*/ 365 w 541"/>
                <a:gd name="T59" fmla="*/ 17 h 539"/>
                <a:gd name="T60" fmla="*/ 315 w 541"/>
                <a:gd name="T61" fmla="*/ 2 h 539"/>
                <a:gd name="T62" fmla="*/ 263 w 541"/>
                <a:gd name="T63" fmla="*/ 0 h 539"/>
                <a:gd name="T64" fmla="*/ 211 w 541"/>
                <a:gd name="T65" fmla="*/ 6 h 539"/>
                <a:gd name="T66" fmla="*/ 160 w 541"/>
                <a:gd name="T67" fmla="*/ 23 h 539"/>
                <a:gd name="T68" fmla="*/ 136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136" y="35"/>
                  </a:moveTo>
                  <a:lnTo>
                    <a:pt x="136" y="35"/>
                  </a:lnTo>
                  <a:lnTo>
                    <a:pt x="112" y="50"/>
                  </a:lnTo>
                  <a:lnTo>
                    <a:pt x="91" y="67"/>
                  </a:lnTo>
                  <a:lnTo>
                    <a:pt x="72" y="86"/>
                  </a:lnTo>
                  <a:lnTo>
                    <a:pt x="55" y="106"/>
                  </a:lnTo>
                  <a:lnTo>
                    <a:pt x="41" y="127"/>
                  </a:lnTo>
                  <a:lnTo>
                    <a:pt x="28" y="151"/>
                  </a:lnTo>
                  <a:lnTo>
                    <a:pt x="18" y="174"/>
                  </a:lnTo>
                  <a:lnTo>
                    <a:pt x="9" y="199"/>
                  </a:lnTo>
                  <a:lnTo>
                    <a:pt x="4" y="225"/>
                  </a:lnTo>
                  <a:lnTo>
                    <a:pt x="1" y="250"/>
                  </a:lnTo>
                  <a:lnTo>
                    <a:pt x="0" y="276"/>
                  </a:lnTo>
                  <a:lnTo>
                    <a:pt x="3" y="302"/>
                  </a:lnTo>
                  <a:lnTo>
                    <a:pt x="7" y="328"/>
                  </a:lnTo>
                  <a:lnTo>
                    <a:pt x="14" y="354"/>
                  </a:lnTo>
                  <a:lnTo>
                    <a:pt x="25" y="380"/>
                  </a:lnTo>
                  <a:lnTo>
                    <a:pt x="37" y="404"/>
                  </a:lnTo>
                  <a:lnTo>
                    <a:pt x="37" y="404"/>
                  </a:lnTo>
                  <a:lnTo>
                    <a:pt x="52" y="427"/>
                  </a:lnTo>
                  <a:lnTo>
                    <a:pt x="69" y="449"/>
                  </a:lnTo>
                  <a:lnTo>
                    <a:pt x="87" y="467"/>
                  </a:lnTo>
                  <a:lnTo>
                    <a:pt x="108" y="484"/>
                  </a:lnTo>
                  <a:lnTo>
                    <a:pt x="129" y="500"/>
                  </a:lnTo>
                  <a:lnTo>
                    <a:pt x="153" y="512"/>
                  </a:lnTo>
                  <a:lnTo>
                    <a:pt x="176" y="522"/>
                  </a:lnTo>
                  <a:lnTo>
                    <a:pt x="201" y="530"/>
                  </a:lnTo>
                  <a:lnTo>
                    <a:pt x="226" y="535"/>
                  </a:lnTo>
                  <a:lnTo>
                    <a:pt x="252" y="539"/>
                  </a:lnTo>
                  <a:lnTo>
                    <a:pt x="278" y="539"/>
                  </a:lnTo>
                  <a:lnTo>
                    <a:pt x="304" y="538"/>
                  </a:lnTo>
                  <a:lnTo>
                    <a:pt x="330" y="533"/>
                  </a:lnTo>
                  <a:lnTo>
                    <a:pt x="356" y="526"/>
                  </a:lnTo>
                  <a:lnTo>
                    <a:pt x="381" y="516"/>
                  </a:lnTo>
                  <a:lnTo>
                    <a:pt x="405" y="503"/>
                  </a:lnTo>
                  <a:lnTo>
                    <a:pt x="405" y="503"/>
                  </a:lnTo>
                  <a:lnTo>
                    <a:pt x="429" y="488"/>
                  </a:lnTo>
                  <a:lnTo>
                    <a:pt x="450" y="471"/>
                  </a:lnTo>
                  <a:lnTo>
                    <a:pt x="469" y="452"/>
                  </a:lnTo>
                  <a:lnTo>
                    <a:pt x="486" y="432"/>
                  </a:lnTo>
                  <a:lnTo>
                    <a:pt x="501" y="410"/>
                  </a:lnTo>
                  <a:lnTo>
                    <a:pt x="514" y="388"/>
                  </a:lnTo>
                  <a:lnTo>
                    <a:pt x="524" y="363"/>
                  </a:lnTo>
                  <a:lnTo>
                    <a:pt x="532" y="338"/>
                  </a:lnTo>
                  <a:lnTo>
                    <a:pt x="537" y="314"/>
                  </a:lnTo>
                  <a:lnTo>
                    <a:pt x="540" y="288"/>
                  </a:lnTo>
                  <a:lnTo>
                    <a:pt x="541" y="262"/>
                  </a:lnTo>
                  <a:lnTo>
                    <a:pt x="538" y="235"/>
                  </a:lnTo>
                  <a:lnTo>
                    <a:pt x="534" y="209"/>
                  </a:lnTo>
                  <a:lnTo>
                    <a:pt x="527" y="185"/>
                  </a:lnTo>
                  <a:lnTo>
                    <a:pt x="517" y="159"/>
                  </a:lnTo>
                  <a:lnTo>
                    <a:pt x="504" y="134"/>
                  </a:lnTo>
                  <a:lnTo>
                    <a:pt x="504" y="134"/>
                  </a:lnTo>
                  <a:lnTo>
                    <a:pt x="490" y="110"/>
                  </a:lnTo>
                  <a:lnTo>
                    <a:pt x="473" y="90"/>
                  </a:lnTo>
                  <a:lnTo>
                    <a:pt x="454" y="71"/>
                  </a:lnTo>
                  <a:lnTo>
                    <a:pt x="434" y="54"/>
                  </a:lnTo>
                  <a:lnTo>
                    <a:pt x="412" y="39"/>
                  </a:lnTo>
                  <a:lnTo>
                    <a:pt x="390" y="27"/>
                  </a:lnTo>
                  <a:lnTo>
                    <a:pt x="365" y="17"/>
                  </a:lnTo>
                  <a:lnTo>
                    <a:pt x="340" y="9"/>
                  </a:lnTo>
                  <a:lnTo>
                    <a:pt x="315" y="2"/>
                  </a:lnTo>
                  <a:lnTo>
                    <a:pt x="289" y="0"/>
                  </a:lnTo>
                  <a:lnTo>
                    <a:pt x="263" y="0"/>
                  </a:lnTo>
                  <a:lnTo>
                    <a:pt x="237" y="1"/>
                  </a:lnTo>
                  <a:lnTo>
                    <a:pt x="211" y="6"/>
                  </a:lnTo>
                  <a:lnTo>
                    <a:pt x="185" y="13"/>
                  </a:lnTo>
                  <a:lnTo>
                    <a:pt x="160" y="23"/>
                  </a:lnTo>
                  <a:lnTo>
                    <a:pt x="136" y="35"/>
                  </a:lnTo>
                  <a:lnTo>
                    <a:pt x="136"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1" name="Freeform 114"/>
            <p:cNvSpPr>
              <a:spLocks/>
            </p:cNvSpPr>
            <p:nvPr userDrawn="1"/>
          </p:nvSpPr>
          <p:spPr bwMode="auto">
            <a:xfrm>
              <a:off x="712" y="1092"/>
              <a:ext cx="115" cy="115"/>
            </a:xfrm>
            <a:custGeom>
              <a:avLst/>
              <a:gdLst>
                <a:gd name="T0" fmla="*/ 345 w 460"/>
                <a:gd name="T1" fmla="*/ 428 h 459"/>
                <a:gd name="T2" fmla="*/ 383 w 460"/>
                <a:gd name="T3" fmla="*/ 401 h 459"/>
                <a:gd name="T4" fmla="*/ 413 w 460"/>
                <a:gd name="T5" fmla="*/ 368 h 459"/>
                <a:gd name="T6" fmla="*/ 436 w 460"/>
                <a:gd name="T7" fmla="*/ 330 h 459"/>
                <a:gd name="T8" fmla="*/ 452 w 460"/>
                <a:gd name="T9" fmla="*/ 289 h 459"/>
                <a:gd name="T10" fmla="*/ 458 w 460"/>
                <a:gd name="T11" fmla="*/ 246 h 459"/>
                <a:gd name="T12" fmla="*/ 457 w 460"/>
                <a:gd name="T13" fmla="*/ 202 h 459"/>
                <a:gd name="T14" fmla="*/ 448 w 460"/>
                <a:gd name="T15" fmla="*/ 157 h 459"/>
                <a:gd name="T16" fmla="*/ 428 w 460"/>
                <a:gd name="T17" fmla="*/ 114 h 459"/>
                <a:gd name="T18" fmla="*/ 415 w 460"/>
                <a:gd name="T19" fmla="*/ 95 h 459"/>
                <a:gd name="T20" fmla="*/ 385 w 460"/>
                <a:gd name="T21" fmla="*/ 61 h 459"/>
                <a:gd name="T22" fmla="*/ 350 w 460"/>
                <a:gd name="T23" fmla="*/ 33 h 459"/>
                <a:gd name="T24" fmla="*/ 310 w 460"/>
                <a:gd name="T25" fmla="*/ 14 h 459"/>
                <a:gd name="T26" fmla="*/ 268 w 460"/>
                <a:gd name="T27" fmla="*/ 3 h 459"/>
                <a:gd name="T28" fmla="*/ 224 w 460"/>
                <a:gd name="T29" fmla="*/ 0 h 459"/>
                <a:gd name="T30" fmla="*/ 179 w 460"/>
                <a:gd name="T31" fmla="*/ 6 h 459"/>
                <a:gd name="T32" fmla="*/ 136 w 460"/>
                <a:gd name="T33" fmla="*/ 20 h 459"/>
                <a:gd name="T34" fmla="*/ 116 w 460"/>
                <a:gd name="T35" fmla="*/ 31 h 459"/>
                <a:gd name="T36" fmla="*/ 78 w 460"/>
                <a:gd name="T37" fmla="*/ 58 h 459"/>
                <a:gd name="T38" fmla="*/ 46 w 460"/>
                <a:gd name="T39" fmla="*/ 91 h 459"/>
                <a:gd name="T40" fmla="*/ 23 w 460"/>
                <a:gd name="T41" fmla="*/ 129 h 459"/>
                <a:gd name="T42" fmla="*/ 7 w 460"/>
                <a:gd name="T43" fmla="*/ 170 h 459"/>
                <a:gd name="T44" fmla="*/ 1 w 460"/>
                <a:gd name="T45" fmla="*/ 213 h 459"/>
                <a:gd name="T46" fmla="*/ 2 w 460"/>
                <a:gd name="T47" fmla="*/ 258 h 459"/>
                <a:gd name="T48" fmla="*/ 11 w 460"/>
                <a:gd name="T49" fmla="*/ 302 h 459"/>
                <a:gd name="T50" fmla="*/ 31 w 460"/>
                <a:gd name="T51" fmla="*/ 345 h 459"/>
                <a:gd name="T52" fmla="*/ 44 w 460"/>
                <a:gd name="T53" fmla="*/ 364 h 459"/>
                <a:gd name="T54" fmla="*/ 74 w 460"/>
                <a:gd name="T55" fmla="*/ 398 h 459"/>
                <a:gd name="T56" fmla="*/ 109 w 460"/>
                <a:gd name="T57" fmla="*/ 426 h 459"/>
                <a:gd name="T58" fmla="*/ 149 w 460"/>
                <a:gd name="T59" fmla="*/ 444 h 459"/>
                <a:gd name="T60" fmla="*/ 192 w 460"/>
                <a:gd name="T61" fmla="*/ 456 h 459"/>
                <a:gd name="T62" fmla="*/ 235 w 460"/>
                <a:gd name="T63" fmla="*/ 459 h 459"/>
                <a:gd name="T64" fmla="*/ 280 w 460"/>
                <a:gd name="T65" fmla="*/ 453 h 459"/>
                <a:gd name="T66" fmla="*/ 324 w 460"/>
                <a:gd name="T67" fmla="*/ 439 h 459"/>
                <a:gd name="T68" fmla="*/ 345 w 460"/>
                <a:gd name="T69" fmla="*/ 42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9">
                  <a:moveTo>
                    <a:pt x="345" y="428"/>
                  </a:moveTo>
                  <a:lnTo>
                    <a:pt x="345" y="428"/>
                  </a:lnTo>
                  <a:lnTo>
                    <a:pt x="364" y="415"/>
                  </a:lnTo>
                  <a:lnTo>
                    <a:pt x="383" y="401"/>
                  </a:lnTo>
                  <a:lnTo>
                    <a:pt x="398" y="385"/>
                  </a:lnTo>
                  <a:lnTo>
                    <a:pt x="413" y="368"/>
                  </a:lnTo>
                  <a:lnTo>
                    <a:pt x="426" y="350"/>
                  </a:lnTo>
                  <a:lnTo>
                    <a:pt x="436" y="330"/>
                  </a:lnTo>
                  <a:lnTo>
                    <a:pt x="445" y="310"/>
                  </a:lnTo>
                  <a:lnTo>
                    <a:pt x="452" y="289"/>
                  </a:lnTo>
                  <a:lnTo>
                    <a:pt x="456" y="267"/>
                  </a:lnTo>
                  <a:lnTo>
                    <a:pt x="458" y="246"/>
                  </a:lnTo>
                  <a:lnTo>
                    <a:pt x="460" y="224"/>
                  </a:lnTo>
                  <a:lnTo>
                    <a:pt x="457" y="202"/>
                  </a:lnTo>
                  <a:lnTo>
                    <a:pt x="454" y="179"/>
                  </a:lnTo>
                  <a:lnTo>
                    <a:pt x="448" y="157"/>
                  </a:lnTo>
                  <a:lnTo>
                    <a:pt x="439" y="135"/>
                  </a:lnTo>
                  <a:lnTo>
                    <a:pt x="428" y="114"/>
                  </a:lnTo>
                  <a:lnTo>
                    <a:pt x="428" y="114"/>
                  </a:lnTo>
                  <a:lnTo>
                    <a:pt x="415" y="95"/>
                  </a:lnTo>
                  <a:lnTo>
                    <a:pt x="401" y="76"/>
                  </a:lnTo>
                  <a:lnTo>
                    <a:pt x="385" y="61"/>
                  </a:lnTo>
                  <a:lnTo>
                    <a:pt x="368" y="46"/>
                  </a:lnTo>
                  <a:lnTo>
                    <a:pt x="350" y="33"/>
                  </a:lnTo>
                  <a:lnTo>
                    <a:pt x="331" y="23"/>
                  </a:lnTo>
                  <a:lnTo>
                    <a:pt x="310" y="14"/>
                  </a:lnTo>
                  <a:lnTo>
                    <a:pt x="289" y="7"/>
                  </a:lnTo>
                  <a:lnTo>
                    <a:pt x="268" y="3"/>
                  </a:lnTo>
                  <a:lnTo>
                    <a:pt x="246" y="1"/>
                  </a:lnTo>
                  <a:lnTo>
                    <a:pt x="224" y="0"/>
                  </a:lnTo>
                  <a:lnTo>
                    <a:pt x="202" y="2"/>
                  </a:lnTo>
                  <a:lnTo>
                    <a:pt x="179" y="6"/>
                  </a:lnTo>
                  <a:lnTo>
                    <a:pt x="157" y="11"/>
                  </a:lnTo>
                  <a:lnTo>
                    <a:pt x="136" y="20"/>
                  </a:lnTo>
                  <a:lnTo>
                    <a:pt x="116" y="31"/>
                  </a:lnTo>
                  <a:lnTo>
                    <a:pt x="116" y="31"/>
                  </a:lnTo>
                  <a:lnTo>
                    <a:pt x="95" y="44"/>
                  </a:lnTo>
                  <a:lnTo>
                    <a:pt x="78" y="58"/>
                  </a:lnTo>
                  <a:lnTo>
                    <a:pt x="61" y="74"/>
                  </a:lnTo>
                  <a:lnTo>
                    <a:pt x="46" y="91"/>
                  </a:lnTo>
                  <a:lnTo>
                    <a:pt x="33" y="109"/>
                  </a:lnTo>
                  <a:lnTo>
                    <a:pt x="23" y="129"/>
                  </a:lnTo>
                  <a:lnTo>
                    <a:pt x="15" y="149"/>
                  </a:lnTo>
                  <a:lnTo>
                    <a:pt x="7" y="170"/>
                  </a:lnTo>
                  <a:lnTo>
                    <a:pt x="3" y="191"/>
                  </a:lnTo>
                  <a:lnTo>
                    <a:pt x="1" y="213"/>
                  </a:lnTo>
                  <a:lnTo>
                    <a:pt x="0" y="235"/>
                  </a:lnTo>
                  <a:lnTo>
                    <a:pt x="2" y="258"/>
                  </a:lnTo>
                  <a:lnTo>
                    <a:pt x="6" y="280"/>
                  </a:lnTo>
                  <a:lnTo>
                    <a:pt x="11" y="302"/>
                  </a:lnTo>
                  <a:lnTo>
                    <a:pt x="20" y="323"/>
                  </a:lnTo>
                  <a:lnTo>
                    <a:pt x="31" y="345"/>
                  </a:lnTo>
                  <a:lnTo>
                    <a:pt x="31" y="345"/>
                  </a:lnTo>
                  <a:lnTo>
                    <a:pt x="44" y="364"/>
                  </a:lnTo>
                  <a:lnTo>
                    <a:pt x="58" y="381"/>
                  </a:lnTo>
                  <a:lnTo>
                    <a:pt x="74" y="398"/>
                  </a:lnTo>
                  <a:lnTo>
                    <a:pt x="91" y="413"/>
                  </a:lnTo>
                  <a:lnTo>
                    <a:pt x="109" y="426"/>
                  </a:lnTo>
                  <a:lnTo>
                    <a:pt x="129" y="436"/>
                  </a:lnTo>
                  <a:lnTo>
                    <a:pt x="149" y="444"/>
                  </a:lnTo>
                  <a:lnTo>
                    <a:pt x="170" y="452"/>
                  </a:lnTo>
                  <a:lnTo>
                    <a:pt x="192" y="456"/>
                  </a:lnTo>
                  <a:lnTo>
                    <a:pt x="213" y="458"/>
                  </a:lnTo>
                  <a:lnTo>
                    <a:pt x="235" y="459"/>
                  </a:lnTo>
                  <a:lnTo>
                    <a:pt x="258" y="457"/>
                  </a:lnTo>
                  <a:lnTo>
                    <a:pt x="280" y="453"/>
                  </a:lnTo>
                  <a:lnTo>
                    <a:pt x="302" y="448"/>
                  </a:lnTo>
                  <a:lnTo>
                    <a:pt x="324" y="439"/>
                  </a:lnTo>
                  <a:lnTo>
                    <a:pt x="345" y="428"/>
                  </a:lnTo>
                  <a:lnTo>
                    <a:pt x="345" y="4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2" name="Freeform 115"/>
            <p:cNvSpPr>
              <a:spLocks/>
            </p:cNvSpPr>
            <p:nvPr userDrawn="1"/>
          </p:nvSpPr>
          <p:spPr bwMode="auto">
            <a:xfrm>
              <a:off x="503" y="1229"/>
              <a:ext cx="95" cy="94"/>
            </a:xfrm>
            <a:custGeom>
              <a:avLst/>
              <a:gdLst>
                <a:gd name="T0" fmla="*/ 94 w 378"/>
                <a:gd name="T1" fmla="*/ 25 h 378"/>
                <a:gd name="T2" fmla="*/ 63 w 378"/>
                <a:gd name="T3" fmla="*/ 48 h 378"/>
                <a:gd name="T4" fmla="*/ 38 w 378"/>
                <a:gd name="T5" fmla="*/ 74 h 378"/>
                <a:gd name="T6" fmla="*/ 19 w 378"/>
                <a:gd name="T7" fmla="*/ 105 h 378"/>
                <a:gd name="T8" fmla="*/ 5 w 378"/>
                <a:gd name="T9" fmla="*/ 139 h 378"/>
                <a:gd name="T10" fmla="*/ 0 w 378"/>
                <a:gd name="T11" fmla="*/ 176 h 378"/>
                <a:gd name="T12" fmla="*/ 2 w 378"/>
                <a:gd name="T13" fmla="*/ 212 h 378"/>
                <a:gd name="T14" fmla="*/ 9 w 378"/>
                <a:gd name="T15" fmla="*/ 249 h 378"/>
                <a:gd name="T16" fmla="*/ 25 w 378"/>
                <a:gd name="T17" fmla="*/ 284 h 378"/>
                <a:gd name="T18" fmla="*/ 35 w 378"/>
                <a:gd name="T19" fmla="*/ 299 h 378"/>
                <a:gd name="T20" fmla="*/ 60 w 378"/>
                <a:gd name="T21" fmla="*/ 328 h 378"/>
                <a:gd name="T22" fmla="*/ 90 w 378"/>
                <a:gd name="T23" fmla="*/ 350 h 378"/>
                <a:gd name="T24" fmla="*/ 123 w 378"/>
                <a:gd name="T25" fmla="*/ 366 h 378"/>
                <a:gd name="T26" fmla="*/ 158 w 378"/>
                <a:gd name="T27" fmla="*/ 375 h 378"/>
                <a:gd name="T28" fmla="*/ 193 w 378"/>
                <a:gd name="T29" fmla="*/ 378 h 378"/>
                <a:gd name="T30" fmla="*/ 231 w 378"/>
                <a:gd name="T31" fmla="*/ 374 h 378"/>
                <a:gd name="T32" fmla="*/ 266 w 378"/>
                <a:gd name="T33" fmla="*/ 361 h 378"/>
                <a:gd name="T34" fmla="*/ 283 w 378"/>
                <a:gd name="T35" fmla="*/ 353 h 378"/>
                <a:gd name="T36" fmla="*/ 314 w 378"/>
                <a:gd name="T37" fmla="*/ 329 h 378"/>
                <a:gd name="T38" fmla="*/ 339 w 378"/>
                <a:gd name="T39" fmla="*/ 303 h 378"/>
                <a:gd name="T40" fmla="*/ 359 w 378"/>
                <a:gd name="T41" fmla="*/ 272 h 378"/>
                <a:gd name="T42" fmla="*/ 372 w 378"/>
                <a:gd name="T43" fmla="*/ 238 h 378"/>
                <a:gd name="T44" fmla="*/ 377 w 378"/>
                <a:gd name="T45" fmla="*/ 202 h 378"/>
                <a:gd name="T46" fmla="*/ 377 w 378"/>
                <a:gd name="T47" fmla="*/ 165 h 378"/>
                <a:gd name="T48" fmla="*/ 368 w 378"/>
                <a:gd name="T49" fmla="*/ 129 h 378"/>
                <a:gd name="T50" fmla="*/ 352 w 378"/>
                <a:gd name="T51" fmla="*/ 94 h 378"/>
                <a:gd name="T52" fmla="*/ 342 w 378"/>
                <a:gd name="T53" fmla="*/ 78 h 378"/>
                <a:gd name="T54" fmla="*/ 317 w 378"/>
                <a:gd name="T55" fmla="*/ 49 h 378"/>
                <a:gd name="T56" fmla="*/ 287 w 378"/>
                <a:gd name="T57" fmla="*/ 27 h 378"/>
                <a:gd name="T58" fmla="*/ 254 w 378"/>
                <a:gd name="T59" fmla="*/ 11 h 378"/>
                <a:gd name="T60" fmla="*/ 221 w 378"/>
                <a:gd name="T61" fmla="*/ 2 h 378"/>
                <a:gd name="T62" fmla="*/ 184 w 378"/>
                <a:gd name="T63" fmla="*/ 0 h 378"/>
                <a:gd name="T64" fmla="*/ 148 w 378"/>
                <a:gd name="T65" fmla="*/ 4 h 378"/>
                <a:gd name="T66" fmla="*/ 111 w 378"/>
                <a:gd name="T67" fmla="*/ 17 h 378"/>
                <a:gd name="T68" fmla="*/ 9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4" y="25"/>
                  </a:moveTo>
                  <a:lnTo>
                    <a:pt x="94" y="25"/>
                  </a:lnTo>
                  <a:lnTo>
                    <a:pt x="78" y="35"/>
                  </a:lnTo>
                  <a:lnTo>
                    <a:pt x="63" y="48"/>
                  </a:lnTo>
                  <a:lnTo>
                    <a:pt x="50" y="61"/>
                  </a:lnTo>
                  <a:lnTo>
                    <a:pt x="38" y="74"/>
                  </a:lnTo>
                  <a:lnTo>
                    <a:pt x="28" y="90"/>
                  </a:lnTo>
                  <a:lnTo>
                    <a:pt x="19" y="105"/>
                  </a:lnTo>
                  <a:lnTo>
                    <a:pt x="12" y="122"/>
                  </a:lnTo>
                  <a:lnTo>
                    <a:pt x="5" y="139"/>
                  </a:lnTo>
                  <a:lnTo>
                    <a:pt x="3" y="157"/>
                  </a:lnTo>
                  <a:lnTo>
                    <a:pt x="0" y="176"/>
                  </a:lnTo>
                  <a:lnTo>
                    <a:pt x="0" y="194"/>
                  </a:lnTo>
                  <a:lnTo>
                    <a:pt x="2" y="212"/>
                  </a:lnTo>
                  <a:lnTo>
                    <a:pt x="4" y="230"/>
                  </a:lnTo>
                  <a:lnTo>
                    <a:pt x="9" y="249"/>
                  </a:lnTo>
                  <a:lnTo>
                    <a:pt x="16" y="266"/>
                  </a:lnTo>
                  <a:lnTo>
                    <a:pt x="25" y="284"/>
                  </a:lnTo>
                  <a:lnTo>
                    <a:pt x="25" y="284"/>
                  </a:lnTo>
                  <a:lnTo>
                    <a:pt x="35" y="299"/>
                  </a:lnTo>
                  <a:lnTo>
                    <a:pt x="47" y="314"/>
                  </a:lnTo>
                  <a:lnTo>
                    <a:pt x="60" y="328"/>
                  </a:lnTo>
                  <a:lnTo>
                    <a:pt x="75" y="340"/>
                  </a:lnTo>
                  <a:lnTo>
                    <a:pt x="90" y="350"/>
                  </a:lnTo>
                  <a:lnTo>
                    <a:pt x="106" y="358"/>
                  </a:lnTo>
                  <a:lnTo>
                    <a:pt x="123" y="366"/>
                  </a:lnTo>
                  <a:lnTo>
                    <a:pt x="140" y="371"/>
                  </a:lnTo>
                  <a:lnTo>
                    <a:pt x="158" y="375"/>
                  </a:lnTo>
                  <a:lnTo>
                    <a:pt x="175" y="378"/>
                  </a:lnTo>
                  <a:lnTo>
                    <a:pt x="193" y="378"/>
                  </a:lnTo>
                  <a:lnTo>
                    <a:pt x="213" y="376"/>
                  </a:lnTo>
                  <a:lnTo>
                    <a:pt x="231" y="374"/>
                  </a:lnTo>
                  <a:lnTo>
                    <a:pt x="248" y="368"/>
                  </a:lnTo>
                  <a:lnTo>
                    <a:pt x="266" y="361"/>
                  </a:lnTo>
                  <a:lnTo>
                    <a:pt x="283" y="353"/>
                  </a:lnTo>
                  <a:lnTo>
                    <a:pt x="283" y="353"/>
                  </a:lnTo>
                  <a:lnTo>
                    <a:pt x="300" y="342"/>
                  </a:lnTo>
                  <a:lnTo>
                    <a:pt x="314" y="329"/>
                  </a:lnTo>
                  <a:lnTo>
                    <a:pt x="327" y="316"/>
                  </a:lnTo>
                  <a:lnTo>
                    <a:pt x="339" y="303"/>
                  </a:lnTo>
                  <a:lnTo>
                    <a:pt x="350" y="288"/>
                  </a:lnTo>
                  <a:lnTo>
                    <a:pt x="359" y="272"/>
                  </a:lnTo>
                  <a:lnTo>
                    <a:pt x="365" y="255"/>
                  </a:lnTo>
                  <a:lnTo>
                    <a:pt x="372" y="238"/>
                  </a:lnTo>
                  <a:lnTo>
                    <a:pt x="376" y="220"/>
                  </a:lnTo>
                  <a:lnTo>
                    <a:pt x="377" y="202"/>
                  </a:lnTo>
                  <a:lnTo>
                    <a:pt x="378" y="183"/>
                  </a:lnTo>
                  <a:lnTo>
                    <a:pt x="377" y="165"/>
                  </a:lnTo>
                  <a:lnTo>
                    <a:pt x="373" y="147"/>
                  </a:lnTo>
                  <a:lnTo>
                    <a:pt x="368" y="129"/>
                  </a:lnTo>
                  <a:lnTo>
                    <a:pt x="361" y="112"/>
                  </a:lnTo>
                  <a:lnTo>
                    <a:pt x="352" y="94"/>
                  </a:lnTo>
                  <a:lnTo>
                    <a:pt x="352" y="94"/>
                  </a:lnTo>
                  <a:lnTo>
                    <a:pt x="342" y="78"/>
                  </a:lnTo>
                  <a:lnTo>
                    <a:pt x="330" y="64"/>
                  </a:lnTo>
                  <a:lnTo>
                    <a:pt x="317" y="49"/>
                  </a:lnTo>
                  <a:lnTo>
                    <a:pt x="303" y="38"/>
                  </a:lnTo>
                  <a:lnTo>
                    <a:pt x="287" y="27"/>
                  </a:lnTo>
                  <a:lnTo>
                    <a:pt x="271" y="19"/>
                  </a:lnTo>
                  <a:lnTo>
                    <a:pt x="254" y="11"/>
                  </a:lnTo>
                  <a:lnTo>
                    <a:pt x="237" y="6"/>
                  </a:lnTo>
                  <a:lnTo>
                    <a:pt x="221" y="2"/>
                  </a:lnTo>
                  <a:lnTo>
                    <a:pt x="202" y="0"/>
                  </a:lnTo>
                  <a:lnTo>
                    <a:pt x="184" y="0"/>
                  </a:lnTo>
                  <a:lnTo>
                    <a:pt x="166" y="1"/>
                  </a:lnTo>
                  <a:lnTo>
                    <a:pt x="148" y="4"/>
                  </a:lnTo>
                  <a:lnTo>
                    <a:pt x="129" y="9"/>
                  </a:lnTo>
                  <a:lnTo>
                    <a:pt x="111" y="17"/>
                  </a:lnTo>
                  <a:lnTo>
                    <a:pt x="94" y="25"/>
                  </a:lnTo>
                  <a:lnTo>
                    <a:pt x="9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3" name="Freeform 116"/>
            <p:cNvSpPr>
              <a:spLocks/>
            </p:cNvSpPr>
            <p:nvPr userDrawn="1"/>
          </p:nvSpPr>
          <p:spPr bwMode="auto">
            <a:xfrm>
              <a:off x="294" y="1365"/>
              <a:ext cx="74" cy="75"/>
            </a:xfrm>
            <a:custGeom>
              <a:avLst/>
              <a:gdLst>
                <a:gd name="T0" fmla="*/ 74 w 297"/>
                <a:gd name="T1" fmla="*/ 19 h 297"/>
                <a:gd name="T2" fmla="*/ 49 w 297"/>
                <a:gd name="T3" fmla="*/ 36 h 297"/>
                <a:gd name="T4" fmla="*/ 30 w 297"/>
                <a:gd name="T5" fmla="*/ 59 h 297"/>
                <a:gd name="T6" fmla="*/ 14 w 297"/>
                <a:gd name="T7" fmla="*/ 83 h 297"/>
                <a:gd name="T8" fmla="*/ 4 w 297"/>
                <a:gd name="T9" fmla="*/ 109 h 297"/>
                <a:gd name="T10" fmla="*/ 0 w 297"/>
                <a:gd name="T11" fmla="*/ 138 h 297"/>
                <a:gd name="T12" fmla="*/ 0 w 297"/>
                <a:gd name="T13" fmla="*/ 167 h 297"/>
                <a:gd name="T14" fmla="*/ 6 w 297"/>
                <a:gd name="T15" fmla="*/ 195 h 297"/>
                <a:gd name="T16" fmla="*/ 19 w 297"/>
                <a:gd name="T17" fmla="*/ 223 h 297"/>
                <a:gd name="T18" fmla="*/ 27 w 297"/>
                <a:gd name="T19" fmla="*/ 234 h 297"/>
                <a:gd name="T20" fmla="*/ 47 w 297"/>
                <a:gd name="T21" fmla="*/ 257 h 297"/>
                <a:gd name="T22" fmla="*/ 70 w 297"/>
                <a:gd name="T23" fmla="*/ 275 h 297"/>
                <a:gd name="T24" fmla="*/ 96 w 297"/>
                <a:gd name="T25" fmla="*/ 287 h 297"/>
                <a:gd name="T26" fmla="*/ 123 w 297"/>
                <a:gd name="T27" fmla="*/ 294 h 297"/>
                <a:gd name="T28" fmla="*/ 152 w 297"/>
                <a:gd name="T29" fmla="*/ 297 h 297"/>
                <a:gd name="T30" fmla="*/ 181 w 297"/>
                <a:gd name="T31" fmla="*/ 293 h 297"/>
                <a:gd name="T32" fmla="*/ 208 w 297"/>
                <a:gd name="T33" fmla="*/ 284 h 297"/>
                <a:gd name="T34" fmla="*/ 223 w 297"/>
                <a:gd name="T35" fmla="*/ 276 h 297"/>
                <a:gd name="T36" fmla="*/ 246 w 297"/>
                <a:gd name="T37" fmla="*/ 259 h 297"/>
                <a:gd name="T38" fmla="*/ 267 w 297"/>
                <a:gd name="T39" fmla="*/ 237 h 297"/>
                <a:gd name="T40" fmla="*/ 281 w 297"/>
                <a:gd name="T41" fmla="*/ 214 h 297"/>
                <a:gd name="T42" fmla="*/ 292 w 297"/>
                <a:gd name="T43" fmla="*/ 186 h 297"/>
                <a:gd name="T44" fmla="*/ 295 w 297"/>
                <a:gd name="T45" fmla="*/ 158 h 297"/>
                <a:gd name="T46" fmla="*/ 295 w 297"/>
                <a:gd name="T47" fmla="*/ 129 h 297"/>
                <a:gd name="T48" fmla="*/ 289 w 297"/>
                <a:gd name="T49" fmla="*/ 102 h 297"/>
                <a:gd name="T50" fmla="*/ 276 w 297"/>
                <a:gd name="T51" fmla="*/ 74 h 297"/>
                <a:gd name="T52" fmla="*/ 268 w 297"/>
                <a:gd name="T53" fmla="*/ 61 h 297"/>
                <a:gd name="T54" fmla="*/ 249 w 297"/>
                <a:gd name="T55" fmla="*/ 39 h 297"/>
                <a:gd name="T56" fmla="*/ 225 w 297"/>
                <a:gd name="T57" fmla="*/ 21 h 297"/>
                <a:gd name="T58" fmla="*/ 199 w 297"/>
                <a:gd name="T59" fmla="*/ 9 h 297"/>
                <a:gd name="T60" fmla="*/ 172 w 297"/>
                <a:gd name="T61" fmla="*/ 1 h 297"/>
                <a:gd name="T62" fmla="*/ 144 w 297"/>
                <a:gd name="T63" fmla="*/ 0 h 297"/>
                <a:gd name="T64" fmla="*/ 116 w 297"/>
                <a:gd name="T65" fmla="*/ 3 h 297"/>
                <a:gd name="T66" fmla="*/ 87 w 297"/>
                <a:gd name="T67" fmla="*/ 13 h 297"/>
                <a:gd name="T68" fmla="*/ 74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19"/>
                  </a:moveTo>
                  <a:lnTo>
                    <a:pt x="74" y="19"/>
                  </a:lnTo>
                  <a:lnTo>
                    <a:pt x="61" y="27"/>
                  </a:lnTo>
                  <a:lnTo>
                    <a:pt x="49" y="36"/>
                  </a:lnTo>
                  <a:lnTo>
                    <a:pt x="39" y="47"/>
                  </a:lnTo>
                  <a:lnTo>
                    <a:pt x="30" y="59"/>
                  </a:lnTo>
                  <a:lnTo>
                    <a:pt x="21" y="70"/>
                  </a:lnTo>
                  <a:lnTo>
                    <a:pt x="14" y="83"/>
                  </a:lnTo>
                  <a:lnTo>
                    <a:pt x="9" y="96"/>
                  </a:lnTo>
                  <a:lnTo>
                    <a:pt x="4" y="109"/>
                  </a:lnTo>
                  <a:lnTo>
                    <a:pt x="1" y="124"/>
                  </a:lnTo>
                  <a:lnTo>
                    <a:pt x="0" y="138"/>
                  </a:lnTo>
                  <a:lnTo>
                    <a:pt x="0" y="152"/>
                  </a:lnTo>
                  <a:lnTo>
                    <a:pt x="0" y="167"/>
                  </a:lnTo>
                  <a:lnTo>
                    <a:pt x="2" y="181"/>
                  </a:lnTo>
                  <a:lnTo>
                    <a:pt x="6" y="195"/>
                  </a:lnTo>
                  <a:lnTo>
                    <a:pt x="13" y="208"/>
                  </a:lnTo>
                  <a:lnTo>
                    <a:pt x="19" y="223"/>
                  </a:lnTo>
                  <a:lnTo>
                    <a:pt x="19" y="223"/>
                  </a:lnTo>
                  <a:lnTo>
                    <a:pt x="27" y="234"/>
                  </a:lnTo>
                  <a:lnTo>
                    <a:pt x="36" y="246"/>
                  </a:lnTo>
                  <a:lnTo>
                    <a:pt x="47" y="257"/>
                  </a:lnTo>
                  <a:lnTo>
                    <a:pt x="58" y="266"/>
                  </a:lnTo>
                  <a:lnTo>
                    <a:pt x="70" y="275"/>
                  </a:lnTo>
                  <a:lnTo>
                    <a:pt x="83" y="281"/>
                  </a:lnTo>
                  <a:lnTo>
                    <a:pt x="96" y="287"/>
                  </a:lnTo>
                  <a:lnTo>
                    <a:pt x="109" y="292"/>
                  </a:lnTo>
                  <a:lnTo>
                    <a:pt x="123" y="294"/>
                  </a:lnTo>
                  <a:lnTo>
                    <a:pt x="138" y="296"/>
                  </a:lnTo>
                  <a:lnTo>
                    <a:pt x="152" y="297"/>
                  </a:lnTo>
                  <a:lnTo>
                    <a:pt x="166" y="296"/>
                  </a:lnTo>
                  <a:lnTo>
                    <a:pt x="181" y="293"/>
                  </a:lnTo>
                  <a:lnTo>
                    <a:pt x="195" y="289"/>
                  </a:lnTo>
                  <a:lnTo>
                    <a:pt x="208" y="284"/>
                  </a:lnTo>
                  <a:lnTo>
                    <a:pt x="223" y="276"/>
                  </a:lnTo>
                  <a:lnTo>
                    <a:pt x="223" y="276"/>
                  </a:lnTo>
                  <a:lnTo>
                    <a:pt x="234" y="268"/>
                  </a:lnTo>
                  <a:lnTo>
                    <a:pt x="246" y="259"/>
                  </a:lnTo>
                  <a:lnTo>
                    <a:pt x="256" y="249"/>
                  </a:lnTo>
                  <a:lnTo>
                    <a:pt x="267" y="237"/>
                  </a:lnTo>
                  <a:lnTo>
                    <a:pt x="275" y="225"/>
                  </a:lnTo>
                  <a:lnTo>
                    <a:pt x="281" y="214"/>
                  </a:lnTo>
                  <a:lnTo>
                    <a:pt x="286" y="199"/>
                  </a:lnTo>
                  <a:lnTo>
                    <a:pt x="292" y="186"/>
                  </a:lnTo>
                  <a:lnTo>
                    <a:pt x="294" y="172"/>
                  </a:lnTo>
                  <a:lnTo>
                    <a:pt x="295" y="158"/>
                  </a:lnTo>
                  <a:lnTo>
                    <a:pt x="297" y="143"/>
                  </a:lnTo>
                  <a:lnTo>
                    <a:pt x="295" y="129"/>
                  </a:lnTo>
                  <a:lnTo>
                    <a:pt x="293" y="115"/>
                  </a:lnTo>
                  <a:lnTo>
                    <a:pt x="289" y="102"/>
                  </a:lnTo>
                  <a:lnTo>
                    <a:pt x="284" y="87"/>
                  </a:lnTo>
                  <a:lnTo>
                    <a:pt x="276" y="74"/>
                  </a:lnTo>
                  <a:lnTo>
                    <a:pt x="276" y="74"/>
                  </a:lnTo>
                  <a:lnTo>
                    <a:pt x="268" y="61"/>
                  </a:lnTo>
                  <a:lnTo>
                    <a:pt x="259" y="49"/>
                  </a:lnTo>
                  <a:lnTo>
                    <a:pt x="249" y="39"/>
                  </a:lnTo>
                  <a:lnTo>
                    <a:pt x="237" y="30"/>
                  </a:lnTo>
                  <a:lnTo>
                    <a:pt x="225" y="21"/>
                  </a:lnTo>
                  <a:lnTo>
                    <a:pt x="213" y="14"/>
                  </a:lnTo>
                  <a:lnTo>
                    <a:pt x="199" y="9"/>
                  </a:lnTo>
                  <a:lnTo>
                    <a:pt x="186" y="4"/>
                  </a:lnTo>
                  <a:lnTo>
                    <a:pt x="172" y="1"/>
                  </a:lnTo>
                  <a:lnTo>
                    <a:pt x="159" y="0"/>
                  </a:lnTo>
                  <a:lnTo>
                    <a:pt x="144" y="0"/>
                  </a:lnTo>
                  <a:lnTo>
                    <a:pt x="129" y="0"/>
                  </a:lnTo>
                  <a:lnTo>
                    <a:pt x="116" y="3"/>
                  </a:lnTo>
                  <a:lnTo>
                    <a:pt x="101" y="6"/>
                  </a:lnTo>
                  <a:lnTo>
                    <a:pt x="87" y="13"/>
                  </a:lnTo>
                  <a:lnTo>
                    <a:pt x="74" y="19"/>
                  </a:lnTo>
                  <a:lnTo>
                    <a:pt x="7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4" name="Freeform 117"/>
            <p:cNvSpPr>
              <a:spLocks/>
            </p:cNvSpPr>
            <p:nvPr userDrawn="1"/>
          </p:nvSpPr>
          <p:spPr bwMode="auto">
            <a:xfrm>
              <a:off x="2113" y="462"/>
              <a:ext cx="236" cy="236"/>
            </a:xfrm>
            <a:custGeom>
              <a:avLst/>
              <a:gdLst>
                <a:gd name="T0" fmla="*/ 823 w 945"/>
                <a:gd name="T1" fmla="*/ 788 h 944"/>
                <a:gd name="T2" fmla="*/ 866 w 945"/>
                <a:gd name="T3" fmla="*/ 732 h 944"/>
                <a:gd name="T4" fmla="*/ 902 w 945"/>
                <a:gd name="T5" fmla="*/ 671 h 944"/>
                <a:gd name="T6" fmla="*/ 925 w 945"/>
                <a:gd name="T7" fmla="*/ 607 h 944"/>
                <a:gd name="T8" fmla="*/ 939 w 945"/>
                <a:gd name="T9" fmla="*/ 541 h 944"/>
                <a:gd name="T10" fmla="*/ 945 w 945"/>
                <a:gd name="T11" fmla="*/ 471 h 944"/>
                <a:gd name="T12" fmla="*/ 939 w 945"/>
                <a:gd name="T13" fmla="*/ 404 h 944"/>
                <a:gd name="T14" fmla="*/ 925 w 945"/>
                <a:gd name="T15" fmla="*/ 337 h 944"/>
                <a:gd name="T16" fmla="*/ 902 w 945"/>
                <a:gd name="T17" fmla="*/ 273 h 944"/>
                <a:gd name="T18" fmla="*/ 866 w 945"/>
                <a:gd name="T19" fmla="*/ 212 h 944"/>
                <a:gd name="T20" fmla="*/ 823 w 945"/>
                <a:gd name="T21" fmla="*/ 156 h 944"/>
                <a:gd name="T22" fmla="*/ 788 w 945"/>
                <a:gd name="T23" fmla="*/ 121 h 944"/>
                <a:gd name="T24" fmla="*/ 732 w 945"/>
                <a:gd name="T25" fmla="*/ 78 h 944"/>
                <a:gd name="T26" fmla="*/ 671 w 945"/>
                <a:gd name="T27" fmla="*/ 43 h 944"/>
                <a:gd name="T28" fmla="*/ 607 w 945"/>
                <a:gd name="T29" fmla="*/ 19 h 944"/>
                <a:gd name="T30" fmla="*/ 541 w 945"/>
                <a:gd name="T31" fmla="*/ 5 h 944"/>
                <a:gd name="T32" fmla="*/ 472 w 945"/>
                <a:gd name="T33" fmla="*/ 0 h 944"/>
                <a:gd name="T34" fmla="*/ 404 w 945"/>
                <a:gd name="T35" fmla="*/ 5 h 944"/>
                <a:gd name="T36" fmla="*/ 337 w 945"/>
                <a:gd name="T37" fmla="*/ 19 h 944"/>
                <a:gd name="T38" fmla="*/ 274 w 945"/>
                <a:gd name="T39" fmla="*/ 43 h 944"/>
                <a:gd name="T40" fmla="*/ 212 w 945"/>
                <a:gd name="T41" fmla="*/ 78 h 944"/>
                <a:gd name="T42" fmla="*/ 156 w 945"/>
                <a:gd name="T43" fmla="*/ 121 h 944"/>
                <a:gd name="T44" fmla="*/ 121 w 945"/>
                <a:gd name="T45" fmla="*/ 156 h 944"/>
                <a:gd name="T46" fmla="*/ 78 w 945"/>
                <a:gd name="T47" fmla="*/ 212 h 944"/>
                <a:gd name="T48" fmla="*/ 43 w 945"/>
                <a:gd name="T49" fmla="*/ 273 h 944"/>
                <a:gd name="T50" fmla="*/ 19 w 945"/>
                <a:gd name="T51" fmla="*/ 337 h 944"/>
                <a:gd name="T52" fmla="*/ 5 w 945"/>
                <a:gd name="T53" fmla="*/ 404 h 944"/>
                <a:gd name="T54" fmla="*/ 0 w 945"/>
                <a:gd name="T55" fmla="*/ 471 h 944"/>
                <a:gd name="T56" fmla="*/ 5 w 945"/>
                <a:gd name="T57" fmla="*/ 541 h 944"/>
                <a:gd name="T58" fmla="*/ 19 w 945"/>
                <a:gd name="T59" fmla="*/ 607 h 944"/>
                <a:gd name="T60" fmla="*/ 43 w 945"/>
                <a:gd name="T61" fmla="*/ 671 h 944"/>
                <a:gd name="T62" fmla="*/ 78 w 945"/>
                <a:gd name="T63" fmla="*/ 732 h 944"/>
                <a:gd name="T64" fmla="*/ 121 w 945"/>
                <a:gd name="T65" fmla="*/ 788 h 944"/>
                <a:gd name="T66" fmla="*/ 156 w 945"/>
                <a:gd name="T67" fmla="*/ 823 h 944"/>
                <a:gd name="T68" fmla="*/ 212 w 945"/>
                <a:gd name="T69" fmla="*/ 866 h 944"/>
                <a:gd name="T70" fmla="*/ 274 w 945"/>
                <a:gd name="T71" fmla="*/ 901 h 944"/>
                <a:gd name="T72" fmla="*/ 337 w 945"/>
                <a:gd name="T73" fmla="*/ 925 h 944"/>
                <a:gd name="T74" fmla="*/ 404 w 945"/>
                <a:gd name="T75" fmla="*/ 939 h 944"/>
                <a:gd name="T76" fmla="*/ 472 w 945"/>
                <a:gd name="T77" fmla="*/ 944 h 944"/>
                <a:gd name="T78" fmla="*/ 541 w 945"/>
                <a:gd name="T79" fmla="*/ 939 h 944"/>
                <a:gd name="T80" fmla="*/ 607 w 945"/>
                <a:gd name="T81" fmla="*/ 925 h 944"/>
                <a:gd name="T82" fmla="*/ 671 w 945"/>
                <a:gd name="T83" fmla="*/ 901 h 944"/>
                <a:gd name="T84" fmla="*/ 732 w 945"/>
                <a:gd name="T85" fmla="*/ 866 h 944"/>
                <a:gd name="T86" fmla="*/ 788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6" y="806"/>
                  </a:moveTo>
                  <a:lnTo>
                    <a:pt x="806" y="806"/>
                  </a:lnTo>
                  <a:lnTo>
                    <a:pt x="823" y="788"/>
                  </a:lnTo>
                  <a:lnTo>
                    <a:pt x="839" y="770"/>
                  </a:lnTo>
                  <a:lnTo>
                    <a:pt x="853" y="752"/>
                  </a:lnTo>
                  <a:lnTo>
                    <a:pt x="866" y="732"/>
                  </a:lnTo>
                  <a:lnTo>
                    <a:pt x="879" y="713"/>
                  </a:lnTo>
                  <a:lnTo>
                    <a:pt x="891" y="692"/>
                  </a:lnTo>
                  <a:lnTo>
                    <a:pt x="902" y="671"/>
                  </a:lnTo>
                  <a:lnTo>
                    <a:pt x="911" y="650"/>
                  </a:lnTo>
                  <a:lnTo>
                    <a:pt x="919" y="628"/>
                  </a:lnTo>
                  <a:lnTo>
                    <a:pt x="925" y="607"/>
                  </a:lnTo>
                  <a:lnTo>
                    <a:pt x="932" y="585"/>
                  </a:lnTo>
                  <a:lnTo>
                    <a:pt x="935" y="563"/>
                  </a:lnTo>
                  <a:lnTo>
                    <a:pt x="939" y="541"/>
                  </a:lnTo>
                  <a:lnTo>
                    <a:pt x="942" y="517"/>
                  </a:lnTo>
                  <a:lnTo>
                    <a:pt x="945" y="495"/>
                  </a:lnTo>
                  <a:lnTo>
                    <a:pt x="945" y="471"/>
                  </a:lnTo>
                  <a:lnTo>
                    <a:pt x="945" y="449"/>
                  </a:lnTo>
                  <a:lnTo>
                    <a:pt x="942" y="427"/>
                  </a:lnTo>
                  <a:lnTo>
                    <a:pt x="939" y="404"/>
                  </a:lnTo>
                  <a:lnTo>
                    <a:pt x="935" y="382"/>
                  </a:lnTo>
                  <a:lnTo>
                    <a:pt x="932" y="359"/>
                  </a:lnTo>
                  <a:lnTo>
                    <a:pt x="925" y="337"/>
                  </a:lnTo>
                  <a:lnTo>
                    <a:pt x="919" y="315"/>
                  </a:lnTo>
                  <a:lnTo>
                    <a:pt x="911" y="294"/>
                  </a:lnTo>
                  <a:lnTo>
                    <a:pt x="902" y="273"/>
                  </a:lnTo>
                  <a:lnTo>
                    <a:pt x="891" y="253"/>
                  </a:lnTo>
                  <a:lnTo>
                    <a:pt x="879" y="232"/>
                  </a:lnTo>
                  <a:lnTo>
                    <a:pt x="866" y="212"/>
                  </a:lnTo>
                  <a:lnTo>
                    <a:pt x="853" y="193"/>
                  </a:lnTo>
                  <a:lnTo>
                    <a:pt x="839" y="174"/>
                  </a:lnTo>
                  <a:lnTo>
                    <a:pt x="823" y="156"/>
                  </a:lnTo>
                  <a:lnTo>
                    <a:pt x="806" y="138"/>
                  </a:lnTo>
                  <a:lnTo>
                    <a:pt x="806" y="138"/>
                  </a:lnTo>
                  <a:lnTo>
                    <a:pt x="788" y="121"/>
                  </a:lnTo>
                  <a:lnTo>
                    <a:pt x="770" y="105"/>
                  </a:lnTo>
                  <a:lnTo>
                    <a:pt x="752" y="91"/>
                  </a:lnTo>
                  <a:lnTo>
                    <a:pt x="732" y="78"/>
                  </a:lnTo>
                  <a:lnTo>
                    <a:pt x="713" y="65"/>
                  </a:lnTo>
                  <a:lnTo>
                    <a:pt x="692" y="53"/>
                  </a:lnTo>
                  <a:lnTo>
                    <a:pt x="671" y="43"/>
                  </a:lnTo>
                  <a:lnTo>
                    <a:pt x="650" y="34"/>
                  </a:lnTo>
                  <a:lnTo>
                    <a:pt x="628" y="26"/>
                  </a:lnTo>
                  <a:lnTo>
                    <a:pt x="607" y="19"/>
                  </a:lnTo>
                  <a:lnTo>
                    <a:pt x="585" y="13"/>
                  </a:lnTo>
                  <a:lnTo>
                    <a:pt x="563" y="8"/>
                  </a:lnTo>
                  <a:lnTo>
                    <a:pt x="541" y="5"/>
                  </a:lnTo>
                  <a:lnTo>
                    <a:pt x="517" y="1"/>
                  </a:lnTo>
                  <a:lnTo>
                    <a:pt x="495" y="0"/>
                  </a:lnTo>
                  <a:lnTo>
                    <a:pt x="472" y="0"/>
                  </a:lnTo>
                  <a:lnTo>
                    <a:pt x="449" y="0"/>
                  </a:lnTo>
                  <a:lnTo>
                    <a:pt x="427" y="1"/>
                  </a:lnTo>
                  <a:lnTo>
                    <a:pt x="404" y="5"/>
                  </a:lnTo>
                  <a:lnTo>
                    <a:pt x="382" y="8"/>
                  </a:lnTo>
                  <a:lnTo>
                    <a:pt x="360" y="13"/>
                  </a:lnTo>
                  <a:lnTo>
                    <a:pt x="337" y="19"/>
                  </a:lnTo>
                  <a:lnTo>
                    <a:pt x="315" y="26"/>
                  </a:lnTo>
                  <a:lnTo>
                    <a:pt x="294" y="34"/>
                  </a:lnTo>
                  <a:lnTo>
                    <a:pt x="274" y="43"/>
                  </a:lnTo>
                  <a:lnTo>
                    <a:pt x="253" y="53"/>
                  </a:lnTo>
                  <a:lnTo>
                    <a:pt x="232" y="65"/>
                  </a:lnTo>
                  <a:lnTo>
                    <a:pt x="212" y="78"/>
                  </a:lnTo>
                  <a:lnTo>
                    <a:pt x="193" y="91"/>
                  </a:lnTo>
                  <a:lnTo>
                    <a:pt x="174" y="105"/>
                  </a:lnTo>
                  <a:lnTo>
                    <a:pt x="156" y="121"/>
                  </a:lnTo>
                  <a:lnTo>
                    <a:pt x="138" y="138"/>
                  </a:lnTo>
                  <a:lnTo>
                    <a:pt x="138" y="138"/>
                  </a:lnTo>
                  <a:lnTo>
                    <a:pt x="121" y="156"/>
                  </a:lnTo>
                  <a:lnTo>
                    <a:pt x="105" y="174"/>
                  </a:lnTo>
                  <a:lnTo>
                    <a:pt x="91" y="193"/>
                  </a:lnTo>
                  <a:lnTo>
                    <a:pt x="78" y="212"/>
                  </a:lnTo>
                  <a:lnTo>
                    <a:pt x="65" y="232"/>
                  </a:lnTo>
                  <a:lnTo>
                    <a:pt x="53" y="253"/>
                  </a:lnTo>
                  <a:lnTo>
                    <a:pt x="43" y="273"/>
                  </a:lnTo>
                  <a:lnTo>
                    <a:pt x="34" y="294"/>
                  </a:lnTo>
                  <a:lnTo>
                    <a:pt x="26" y="315"/>
                  </a:lnTo>
                  <a:lnTo>
                    <a:pt x="19" y="337"/>
                  </a:lnTo>
                  <a:lnTo>
                    <a:pt x="13" y="359"/>
                  </a:lnTo>
                  <a:lnTo>
                    <a:pt x="8" y="382"/>
                  </a:lnTo>
                  <a:lnTo>
                    <a:pt x="5" y="404"/>
                  </a:lnTo>
                  <a:lnTo>
                    <a:pt x="1" y="427"/>
                  </a:lnTo>
                  <a:lnTo>
                    <a:pt x="0" y="449"/>
                  </a:lnTo>
                  <a:lnTo>
                    <a:pt x="0" y="471"/>
                  </a:lnTo>
                  <a:lnTo>
                    <a:pt x="0" y="495"/>
                  </a:lnTo>
                  <a:lnTo>
                    <a:pt x="1" y="517"/>
                  </a:lnTo>
                  <a:lnTo>
                    <a:pt x="5" y="541"/>
                  </a:lnTo>
                  <a:lnTo>
                    <a:pt x="8" y="563"/>
                  </a:lnTo>
                  <a:lnTo>
                    <a:pt x="13" y="585"/>
                  </a:lnTo>
                  <a:lnTo>
                    <a:pt x="19" y="607"/>
                  </a:lnTo>
                  <a:lnTo>
                    <a:pt x="26" y="628"/>
                  </a:lnTo>
                  <a:lnTo>
                    <a:pt x="34" y="650"/>
                  </a:lnTo>
                  <a:lnTo>
                    <a:pt x="43" y="671"/>
                  </a:lnTo>
                  <a:lnTo>
                    <a:pt x="53" y="692"/>
                  </a:lnTo>
                  <a:lnTo>
                    <a:pt x="65" y="713"/>
                  </a:lnTo>
                  <a:lnTo>
                    <a:pt x="78" y="732"/>
                  </a:lnTo>
                  <a:lnTo>
                    <a:pt x="91" y="752"/>
                  </a:lnTo>
                  <a:lnTo>
                    <a:pt x="105" y="770"/>
                  </a:lnTo>
                  <a:lnTo>
                    <a:pt x="121" y="788"/>
                  </a:lnTo>
                  <a:lnTo>
                    <a:pt x="138" y="806"/>
                  </a:lnTo>
                  <a:lnTo>
                    <a:pt x="138" y="806"/>
                  </a:lnTo>
                  <a:lnTo>
                    <a:pt x="156" y="823"/>
                  </a:lnTo>
                  <a:lnTo>
                    <a:pt x="174" y="839"/>
                  </a:lnTo>
                  <a:lnTo>
                    <a:pt x="193" y="853"/>
                  </a:lnTo>
                  <a:lnTo>
                    <a:pt x="212" y="866"/>
                  </a:lnTo>
                  <a:lnTo>
                    <a:pt x="232" y="879"/>
                  </a:lnTo>
                  <a:lnTo>
                    <a:pt x="253" y="891"/>
                  </a:lnTo>
                  <a:lnTo>
                    <a:pt x="274" y="901"/>
                  </a:lnTo>
                  <a:lnTo>
                    <a:pt x="294" y="911"/>
                  </a:lnTo>
                  <a:lnTo>
                    <a:pt x="315" y="918"/>
                  </a:lnTo>
                  <a:lnTo>
                    <a:pt x="337" y="925"/>
                  </a:lnTo>
                  <a:lnTo>
                    <a:pt x="360" y="931"/>
                  </a:lnTo>
                  <a:lnTo>
                    <a:pt x="382" y="937"/>
                  </a:lnTo>
                  <a:lnTo>
                    <a:pt x="404" y="939"/>
                  </a:lnTo>
                  <a:lnTo>
                    <a:pt x="427" y="942"/>
                  </a:lnTo>
                  <a:lnTo>
                    <a:pt x="449" y="944"/>
                  </a:lnTo>
                  <a:lnTo>
                    <a:pt x="472" y="944"/>
                  </a:lnTo>
                  <a:lnTo>
                    <a:pt x="495" y="944"/>
                  </a:lnTo>
                  <a:lnTo>
                    <a:pt x="517" y="942"/>
                  </a:lnTo>
                  <a:lnTo>
                    <a:pt x="541" y="939"/>
                  </a:lnTo>
                  <a:lnTo>
                    <a:pt x="563" y="937"/>
                  </a:lnTo>
                  <a:lnTo>
                    <a:pt x="585" y="931"/>
                  </a:lnTo>
                  <a:lnTo>
                    <a:pt x="607" y="925"/>
                  </a:lnTo>
                  <a:lnTo>
                    <a:pt x="628" y="918"/>
                  </a:lnTo>
                  <a:lnTo>
                    <a:pt x="650" y="911"/>
                  </a:lnTo>
                  <a:lnTo>
                    <a:pt x="671" y="901"/>
                  </a:lnTo>
                  <a:lnTo>
                    <a:pt x="692" y="891"/>
                  </a:lnTo>
                  <a:lnTo>
                    <a:pt x="713" y="879"/>
                  </a:lnTo>
                  <a:lnTo>
                    <a:pt x="732" y="866"/>
                  </a:lnTo>
                  <a:lnTo>
                    <a:pt x="752" y="853"/>
                  </a:lnTo>
                  <a:lnTo>
                    <a:pt x="770" y="839"/>
                  </a:lnTo>
                  <a:lnTo>
                    <a:pt x="788" y="823"/>
                  </a:lnTo>
                  <a:lnTo>
                    <a:pt x="806" y="806"/>
                  </a:lnTo>
                  <a:lnTo>
                    <a:pt x="806"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5" name="Freeform 118"/>
            <p:cNvSpPr>
              <a:spLocks/>
            </p:cNvSpPr>
            <p:nvPr userDrawn="1"/>
          </p:nvSpPr>
          <p:spPr bwMode="auto">
            <a:xfrm>
              <a:off x="1944" y="651"/>
              <a:ext cx="216" cy="216"/>
            </a:xfrm>
            <a:custGeom>
              <a:avLst/>
              <a:gdLst>
                <a:gd name="T0" fmla="*/ 753 w 864"/>
                <a:gd name="T1" fmla="*/ 722 h 866"/>
                <a:gd name="T2" fmla="*/ 793 w 864"/>
                <a:gd name="T3" fmla="*/ 670 h 866"/>
                <a:gd name="T4" fmla="*/ 824 w 864"/>
                <a:gd name="T5" fmla="*/ 615 h 866"/>
                <a:gd name="T6" fmla="*/ 847 w 864"/>
                <a:gd name="T7" fmla="*/ 556 h 866"/>
                <a:gd name="T8" fmla="*/ 860 w 864"/>
                <a:gd name="T9" fmla="*/ 496 h 866"/>
                <a:gd name="T10" fmla="*/ 864 w 864"/>
                <a:gd name="T11" fmla="*/ 433 h 866"/>
                <a:gd name="T12" fmla="*/ 860 w 864"/>
                <a:gd name="T13" fmla="*/ 371 h 866"/>
                <a:gd name="T14" fmla="*/ 847 w 864"/>
                <a:gd name="T15" fmla="*/ 311 h 866"/>
                <a:gd name="T16" fmla="*/ 824 w 864"/>
                <a:gd name="T17" fmla="*/ 251 h 866"/>
                <a:gd name="T18" fmla="*/ 793 w 864"/>
                <a:gd name="T19" fmla="*/ 196 h 866"/>
                <a:gd name="T20" fmla="*/ 753 w 864"/>
                <a:gd name="T21" fmla="*/ 144 h 866"/>
                <a:gd name="T22" fmla="*/ 721 w 864"/>
                <a:gd name="T23" fmla="*/ 113 h 866"/>
                <a:gd name="T24" fmla="*/ 669 w 864"/>
                <a:gd name="T25" fmla="*/ 72 h 866"/>
                <a:gd name="T26" fmla="*/ 615 w 864"/>
                <a:gd name="T27" fmla="*/ 41 h 866"/>
                <a:gd name="T28" fmla="*/ 555 w 864"/>
                <a:gd name="T29" fmla="*/ 19 h 866"/>
                <a:gd name="T30" fmla="*/ 495 w 864"/>
                <a:gd name="T31" fmla="*/ 6 h 866"/>
                <a:gd name="T32" fmla="*/ 432 w 864"/>
                <a:gd name="T33" fmla="*/ 0 h 866"/>
                <a:gd name="T34" fmla="*/ 370 w 864"/>
                <a:gd name="T35" fmla="*/ 6 h 866"/>
                <a:gd name="T36" fmla="*/ 310 w 864"/>
                <a:gd name="T37" fmla="*/ 19 h 866"/>
                <a:gd name="T38" fmla="*/ 250 w 864"/>
                <a:gd name="T39" fmla="*/ 41 h 866"/>
                <a:gd name="T40" fmla="*/ 194 w 864"/>
                <a:gd name="T41" fmla="*/ 72 h 866"/>
                <a:gd name="T42" fmla="*/ 143 w 864"/>
                <a:gd name="T43" fmla="*/ 113 h 866"/>
                <a:gd name="T44" fmla="*/ 112 w 864"/>
                <a:gd name="T45" fmla="*/ 144 h 866"/>
                <a:gd name="T46" fmla="*/ 71 w 864"/>
                <a:gd name="T47" fmla="*/ 196 h 866"/>
                <a:gd name="T48" fmla="*/ 40 w 864"/>
                <a:gd name="T49" fmla="*/ 251 h 866"/>
                <a:gd name="T50" fmla="*/ 18 w 864"/>
                <a:gd name="T51" fmla="*/ 311 h 866"/>
                <a:gd name="T52" fmla="*/ 5 w 864"/>
                <a:gd name="T53" fmla="*/ 371 h 866"/>
                <a:gd name="T54" fmla="*/ 0 w 864"/>
                <a:gd name="T55" fmla="*/ 433 h 866"/>
                <a:gd name="T56" fmla="*/ 5 w 864"/>
                <a:gd name="T57" fmla="*/ 496 h 866"/>
                <a:gd name="T58" fmla="*/ 18 w 864"/>
                <a:gd name="T59" fmla="*/ 556 h 866"/>
                <a:gd name="T60" fmla="*/ 40 w 864"/>
                <a:gd name="T61" fmla="*/ 615 h 866"/>
                <a:gd name="T62" fmla="*/ 71 w 864"/>
                <a:gd name="T63" fmla="*/ 670 h 866"/>
                <a:gd name="T64" fmla="*/ 112 w 864"/>
                <a:gd name="T65" fmla="*/ 722 h 866"/>
                <a:gd name="T66" fmla="*/ 143 w 864"/>
                <a:gd name="T67" fmla="*/ 754 h 866"/>
                <a:gd name="T68" fmla="*/ 194 w 864"/>
                <a:gd name="T69" fmla="*/ 794 h 866"/>
                <a:gd name="T70" fmla="*/ 250 w 864"/>
                <a:gd name="T71" fmla="*/ 825 h 866"/>
                <a:gd name="T72" fmla="*/ 310 w 864"/>
                <a:gd name="T73" fmla="*/ 847 h 866"/>
                <a:gd name="T74" fmla="*/ 370 w 864"/>
                <a:gd name="T75" fmla="*/ 860 h 866"/>
                <a:gd name="T76" fmla="*/ 432 w 864"/>
                <a:gd name="T77" fmla="*/ 866 h 866"/>
                <a:gd name="T78" fmla="*/ 495 w 864"/>
                <a:gd name="T79" fmla="*/ 860 h 866"/>
                <a:gd name="T80" fmla="*/ 555 w 864"/>
                <a:gd name="T81" fmla="*/ 847 h 866"/>
                <a:gd name="T82" fmla="*/ 615 w 864"/>
                <a:gd name="T83" fmla="*/ 825 h 866"/>
                <a:gd name="T84" fmla="*/ 669 w 864"/>
                <a:gd name="T85" fmla="*/ 794 h 866"/>
                <a:gd name="T86" fmla="*/ 721 w 864"/>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6">
                  <a:moveTo>
                    <a:pt x="737" y="738"/>
                  </a:moveTo>
                  <a:lnTo>
                    <a:pt x="737" y="738"/>
                  </a:lnTo>
                  <a:lnTo>
                    <a:pt x="753" y="722"/>
                  </a:lnTo>
                  <a:lnTo>
                    <a:pt x="767" y="705"/>
                  </a:lnTo>
                  <a:lnTo>
                    <a:pt x="780" y="688"/>
                  </a:lnTo>
                  <a:lnTo>
                    <a:pt x="793" y="670"/>
                  </a:lnTo>
                  <a:lnTo>
                    <a:pt x="805" y="652"/>
                  </a:lnTo>
                  <a:lnTo>
                    <a:pt x="815" y="634"/>
                  </a:lnTo>
                  <a:lnTo>
                    <a:pt x="824" y="615"/>
                  </a:lnTo>
                  <a:lnTo>
                    <a:pt x="832" y="596"/>
                  </a:lnTo>
                  <a:lnTo>
                    <a:pt x="840" y="576"/>
                  </a:lnTo>
                  <a:lnTo>
                    <a:pt x="847" y="556"/>
                  </a:lnTo>
                  <a:lnTo>
                    <a:pt x="852" y="536"/>
                  </a:lnTo>
                  <a:lnTo>
                    <a:pt x="856" y="515"/>
                  </a:lnTo>
                  <a:lnTo>
                    <a:pt x="860" y="496"/>
                  </a:lnTo>
                  <a:lnTo>
                    <a:pt x="862" y="475"/>
                  </a:lnTo>
                  <a:lnTo>
                    <a:pt x="864" y="454"/>
                  </a:lnTo>
                  <a:lnTo>
                    <a:pt x="864" y="433"/>
                  </a:lnTo>
                  <a:lnTo>
                    <a:pt x="864" y="412"/>
                  </a:lnTo>
                  <a:lnTo>
                    <a:pt x="862" y="391"/>
                  </a:lnTo>
                  <a:lnTo>
                    <a:pt x="860" y="371"/>
                  </a:lnTo>
                  <a:lnTo>
                    <a:pt x="856" y="351"/>
                  </a:lnTo>
                  <a:lnTo>
                    <a:pt x="852" y="330"/>
                  </a:lnTo>
                  <a:lnTo>
                    <a:pt x="847" y="311"/>
                  </a:lnTo>
                  <a:lnTo>
                    <a:pt x="840" y="290"/>
                  </a:lnTo>
                  <a:lnTo>
                    <a:pt x="832" y="270"/>
                  </a:lnTo>
                  <a:lnTo>
                    <a:pt x="824" y="251"/>
                  </a:lnTo>
                  <a:lnTo>
                    <a:pt x="815" y="232"/>
                  </a:lnTo>
                  <a:lnTo>
                    <a:pt x="805" y="214"/>
                  </a:lnTo>
                  <a:lnTo>
                    <a:pt x="793" y="196"/>
                  </a:lnTo>
                  <a:lnTo>
                    <a:pt x="780" y="178"/>
                  </a:lnTo>
                  <a:lnTo>
                    <a:pt x="767" y="161"/>
                  </a:lnTo>
                  <a:lnTo>
                    <a:pt x="753" y="144"/>
                  </a:lnTo>
                  <a:lnTo>
                    <a:pt x="737" y="128"/>
                  </a:lnTo>
                  <a:lnTo>
                    <a:pt x="737" y="128"/>
                  </a:lnTo>
                  <a:lnTo>
                    <a:pt x="721" y="113"/>
                  </a:lnTo>
                  <a:lnTo>
                    <a:pt x="705" y="98"/>
                  </a:lnTo>
                  <a:lnTo>
                    <a:pt x="688" y="85"/>
                  </a:lnTo>
                  <a:lnTo>
                    <a:pt x="669" y="72"/>
                  </a:lnTo>
                  <a:lnTo>
                    <a:pt x="651" y="60"/>
                  </a:lnTo>
                  <a:lnTo>
                    <a:pt x="633" y="50"/>
                  </a:lnTo>
                  <a:lnTo>
                    <a:pt x="615" y="41"/>
                  </a:lnTo>
                  <a:lnTo>
                    <a:pt x="595" y="33"/>
                  </a:lnTo>
                  <a:lnTo>
                    <a:pt x="576" y="25"/>
                  </a:lnTo>
                  <a:lnTo>
                    <a:pt x="555" y="19"/>
                  </a:lnTo>
                  <a:lnTo>
                    <a:pt x="535" y="14"/>
                  </a:lnTo>
                  <a:lnTo>
                    <a:pt x="514" y="10"/>
                  </a:lnTo>
                  <a:lnTo>
                    <a:pt x="495" y="6"/>
                  </a:lnTo>
                  <a:lnTo>
                    <a:pt x="474" y="3"/>
                  </a:lnTo>
                  <a:lnTo>
                    <a:pt x="453" y="2"/>
                  </a:lnTo>
                  <a:lnTo>
                    <a:pt x="432" y="0"/>
                  </a:lnTo>
                  <a:lnTo>
                    <a:pt x="411" y="2"/>
                  </a:lnTo>
                  <a:lnTo>
                    <a:pt x="390" y="3"/>
                  </a:lnTo>
                  <a:lnTo>
                    <a:pt x="370" y="6"/>
                  </a:lnTo>
                  <a:lnTo>
                    <a:pt x="350" y="10"/>
                  </a:lnTo>
                  <a:lnTo>
                    <a:pt x="329" y="14"/>
                  </a:lnTo>
                  <a:lnTo>
                    <a:pt x="310" y="19"/>
                  </a:lnTo>
                  <a:lnTo>
                    <a:pt x="289" y="25"/>
                  </a:lnTo>
                  <a:lnTo>
                    <a:pt x="269" y="33"/>
                  </a:lnTo>
                  <a:lnTo>
                    <a:pt x="250" y="41"/>
                  </a:lnTo>
                  <a:lnTo>
                    <a:pt x="232" y="50"/>
                  </a:lnTo>
                  <a:lnTo>
                    <a:pt x="212" y="60"/>
                  </a:lnTo>
                  <a:lnTo>
                    <a:pt x="194" y="72"/>
                  </a:lnTo>
                  <a:lnTo>
                    <a:pt x="177" y="85"/>
                  </a:lnTo>
                  <a:lnTo>
                    <a:pt x="160" y="98"/>
                  </a:lnTo>
                  <a:lnTo>
                    <a:pt x="143" y="113"/>
                  </a:lnTo>
                  <a:lnTo>
                    <a:pt x="126" y="128"/>
                  </a:lnTo>
                  <a:lnTo>
                    <a:pt x="126" y="128"/>
                  </a:lnTo>
                  <a:lnTo>
                    <a:pt x="112" y="144"/>
                  </a:lnTo>
                  <a:lnTo>
                    <a:pt x="97" y="161"/>
                  </a:lnTo>
                  <a:lnTo>
                    <a:pt x="83" y="178"/>
                  </a:lnTo>
                  <a:lnTo>
                    <a:pt x="71" y="196"/>
                  </a:lnTo>
                  <a:lnTo>
                    <a:pt x="60" y="214"/>
                  </a:lnTo>
                  <a:lnTo>
                    <a:pt x="49" y="232"/>
                  </a:lnTo>
                  <a:lnTo>
                    <a:pt x="40" y="251"/>
                  </a:lnTo>
                  <a:lnTo>
                    <a:pt x="32" y="270"/>
                  </a:lnTo>
                  <a:lnTo>
                    <a:pt x="24" y="290"/>
                  </a:lnTo>
                  <a:lnTo>
                    <a:pt x="18" y="311"/>
                  </a:lnTo>
                  <a:lnTo>
                    <a:pt x="13" y="330"/>
                  </a:lnTo>
                  <a:lnTo>
                    <a:pt x="7" y="351"/>
                  </a:lnTo>
                  <a:lnTo>
                    <a:pt x="5" y="371"/>
                  </a:lnTo>
                  <a:lnTo>
                    <a:pt x="2" y="391"/>
                  </a:lnTo>
                  <a:lnTo>
                    <a:pt x="1" y="412"/>
                  </a:lnTo>
                  <a:lnTo>
                    <a:pt x="0" y="433"/>
                  </a:lnTo>
                  <a:lnTo>
                    <a:pt x="1" y="454"/>
                  </a:lnTo>
                  <a:lnTo>
                    <a:pt x="2" y="475"/>
                  </a:lnTo>
                  <a:lnTo>
                    <a:pt x="5" y="496"/>
                  </a:lnTo>
                  <a:lnTo>
                    <a:pt x="7" y="515"/>
                  </a:lnTo>
                  <a:lnTo>
                    <a:pt x="13" y="536"/>
                  </a:lnTo>
                  <a:lnTo>
                    <a:pt x="18" y="556"/>
                  </a:lnTo>
                  <a:lnTo>
                    <a:pt x="24" y="576"/>
                  </a:lnTo>
                  <a:lnTo>
                    <a:pt x="32" y="596"/>
                  </a:lnTo>
                  <a:lnTo>
                    <a:pt x="40" y="615"/>
                  </a:lnTo>
                  <a:lnTo>
                    <a:pt x="49" y="634"/>
                  </a:lnTo>
                  <a:lnTo>
                    <a:pt x="60" y="652"/>
                  </a:lnTo>
                  <a:lnTo>
                    <a:pt x="71" y="670"/>
                  </a:lnTo>
                  <a:lnTo>
                    <a:pt x="83" y="688"/>
                  </a:lnTo>
                  <a:lnTo>
                    <a:pt x="97" y="705"/>
                  </a:lnTo>
                  <a:lnTo>
                    <a:pt x="112" y="722"/>
                  </a:lnTo>
                  <a:lnTo>
                    <a:pt x="126" y="738"/>
                  </a:lnTo>
                  <a:lnTo>
                    <a:pt x="126" y="738"/>
                  </a:lnTo>
                  <a:lnTo>
                    <a:pt x="143" y="754"/>
                  </a:lnTo>
                  <a:lnTo>
                    <a:pt x="160" y="768"/>
                  </a:lnTo>
                  <a:lnTo>
                    <a:pt x="177" y="781"/>
                  </a:lnTo>
                  <a:lnTo>
                    <a:pt x="194" y="794"/>
                  </a:lnTo>
                  <a:lnTo>
                    <a:pt x="212" y="806"/>
                  </a:lnTo>
                  <a:lnTo>
                    <a:pt x="232" y="816"/>
                  </a:lnTo>
                  <a:lnTo>
                    <a:pt x="250" y="825"/>
                  </a:lnTo>
                  <a:lnTo>
                    <a:pt x="269" y="833"/>
                  </a:lnTo>
                  <a:lnTo>
                    <a:pt x="289" y="841"/>
                  </a:lnTo>
                  <a:lnTo>
                    <a:pt x="310" y="847"/>
                  </a:lnTo>
                  <a:lnTo>
                    <a:pt x="329" y="853"/>
                  </a:lnTo>
                  <a:lnTo>
                    <a:pt x="350" y="856"/>
                  </a:lnTo>
                  <a:lnTo>
                    <a:pt x="370" y="860"/>
                  </a:lnTo>
                  <a:lnTo>
                    <a:pt x="390" y="863"/>
                  </a:lnTo>
                  <a:lnTo>
                    <a:pt x="411" y="864"/>
                  </a:lnTo>
                  <a:lnTo>
                    <a:pt x="432" y="866"/>
                  </a:lnTo>
                  <a:lnTo>
                    <a:pt x="453" y="864"/>
                  </a:lnTo>
                  <a:lnTo>
                    <a:pt x="474" y="863"/>
                  </a:lnTo>
                  <a:lnTo>
                    <a:pt x="495" y="860"/>
                  </a:lnTo>
                  <a:lnTo>
                    <a:pt x="514" y="856"/>
                  </a:lnTo>
                  <a:lnTo>
                    <a:pt x="535" y="853"/>
                  </a:lnTo>
                  <a:lnTo>
                    <a:pt x="555" y="847"/>
                  </a:lnTo>
                  <a:lnTo>
                    <a:pt x="576" y="841"/>
                  </a:lnTo>
                  <a:lnTo>
                    <a:pt x="595" y="833"/>
                  </a:lnTo>
                  <a:lnTo>
                    <a:pt x="615" y="825"/>
                  </a:lnTo>
                  <a:lnTo>
                    <a:pt x="633" y="816"/>
                  </a:lnTo>
                  <a:lnTo>
                    <a:pt x="651" y="806"/>
                  </a:lnTo>
                  <a:lnTo>
                    <a:pt x="669" y="794"/>
                  </a:lnTo>
                  <a:lnTo>
                    <a:pt x="688" y="781"/>
                  </a:lnTo>
                  <a:lnTo>
                    <a:pt x="705" y="768"/>
                  </a:lnTo>
                  <a:lnTo>
                    <a:pt x="721" y="754"/>
                  </a:lnTo>
                  <a:lnTo>
                    <a:pt x="737" y="738"/>
                  </a:lnTo>
                  <a:lnTo>
                    <a:pt x="737"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6" name="Freeform 119"/>
            <p:cNvSpPr>
              <a:spLocks/>
            </p:cNvSpPr>
            <p:nvPr userDrawn="1"/>
          </p:nvSpPr>
          <p:spPr bwMode="auto">
            <a:xfrm>
              <a:off x="1775" y="840"/>
              <a:ext cx="196" cy="196"/>
            </a:xfrm>
            <a:custGeom>
              <a:avLst/>
              <a:gdLst>
                <a:gd name="T0" fmla="*/ 682 w 783"/>
                <a:gd name="T1" fmla="*/ 654 h 783"/>
                <a:gd name="T2" fmla="*/ 718 w 783"/>
                <a:gd name="T3" fmla="*/ 608 h 783"/>
                <a:gd name="T4" fmla="*/ 746 w 783"/>
                <a:gd name="T5" fmla="*/ 557 h 783"/>
                <a:gd name="T6" fmla="*/ 767 w 783"/>
                <a:gd name="T7" fmla="*/ 503 h 783"/>
                <a:gd name="T8" fmla="*/ 779 w 783"/>
                <a:gd name="T9" fmla="*/ 449 h 783"/>
                <a:gd name="T10" fmla="*/ 783 w 783"/>
                <a:gd name="T11" fmla="*/ 393 h 783"/>
                <a:gd name="T12" fmla="*/ 779 w 783"/>
                <a:gd name="T13" fmla="*/ 335 h 783"/>
                <a:gd name="T14" fmla="*/ 767 w 783"/>
                <a:gd name="T15" fmla="*/ 281 h 783"/>
                <a:gd name="T16" fmla="*/ 746 w 783"/>
                <a:gd name="T17" fmla="*/ 227 h 783"/>
                <a:gd name="T18" fmla="*/ 718 w 783"/>
                <a:gd name="T19" fmla="*/ 176 h 783"/>
                <a:gd name="T20" fmla="*/ 682 w 783"/>
                <a:gd name="T21" fmla="*/ 129 h 783"/>
                <a:gd name="T22" fmla="*/ 654 w 783"/>
                <a:gd name="T23" fmla="*/ 101 h 783"/>
                <a:gd name="T24" fmla="*/ 607 w 783"/>
                <a:gd name="T25" fmla="*/ 66 h 783"/>
                <a:gd name="T26" fmla="*/ 556 w 783"/>
                <a:gd name="T27" fmla="*/ 37 h 783"/>
                <a:gd name="T28" fmla="*/ 503 w 783"/>
                <a:gd name="T29" fmla="*/ 16 h 783"/>
                <a:gd name="T30" fmla="*/ 448 w 783"/>
                <a:gd name="T31" fmla="*/ 4 h 783"/>
                <a:gd name="T32" fmla="*/ 390 w 783"/>
                <a:gd name="T33" fmla="*/ 0 h 783"/>
                <a:gd name="T34" fmla="*/ 334 w 783"/>
                <a:gd name="T35" fmla="*/ 4 h 783"/>
                <a:gd name="T36" fmla="*/ 280 w 783"/>
                <a:gd name="T37" fmla="*/ 16 h 783"/>
                <a:gd name="T38" fmla="*/ 226 w 783"/>
                <a:gd name="T39" fmla="*/ 37 h 783"/>
                <a:gd name="T40" fmla="*/ 175 w 783"/>
                <a:gd name="T41" fmla="*/ 66 h 783"/>
                <a:gd name="T42" fmla="*/ 129 w 783"/>
                <a:gd name="T43" fmla="*/ 101 h 783"/>
                <a:gd name="T44" fmla="*/ 100 w 783"/>
                <a:gd name="T45" fmla="*/ 129 h 783"/>
                <a:gd name="T46" fmla="*/ 63 w 783"/>
                <a:gd name="T47" fmla="*/ 176 h 783"/>
                <a:gd name="T48" fmla="*/ 36 w 783"/>
                <a:gd name="T49" fmla="*/ 227 h 783"/>
                <a:gd name="T50" fmla="*/ 15 w 783"/>
                <a:gd name="T51" fmla="*/ 281 h 783"/>
                <a:gd name="T52" fmla="*/ 3 w 783"/>
                <a:gd name="T53" fmla="*/ 335 h 783"/>
                <a:gd name="T54" fmla="*/ 0 w 783"/>
                <a:gd name="T55" fmla="*/ 393 h 783"/>
                <a:gd name="T56" fmla="*/ 3 w 783"/>
                <a:gd name="T57" fmla="*/ 449 h 783"/>
                <a:gd name="T58" fmla="*/ 15 w 783"/>
                <a:gd name="T59" fmla="*/ 503 h 783"/>
                <a:gd name="T60" fmla="*/ 36 w 783"/>
                <a:gd name="T61" fmla="*/ 557 h 783"/>
                <a:gd name="T62" fmla="*/ 63 w 783"/>
                <a:gd name="T63" fmla="*/ 608 h 783"/>
                <a:gd name="T64" fmla="*/ 100 w 783"/>
                <a:gd name="T65" fmla="*/ 654 h 783"/>
                <a:gd name="T66" fmla="*/ 129 w 783"/>
                <a:gd name="T67" fmla="*/ 683 h 783"/>
                <a:gd name="T68" fmla="*/ 175 w 783"/>
                <a:gd name="T69" fmla="*/ 718 h 783"/>
                <a:gd name="T70" fmla="*/ 226 w 783"/>
                <a:gd name="T71" fmla="*/ 747 h 783"/>
                <a:gd name="T72" fmla="*/ 280 w 783"/>
                <a:gd name="T73" fmla="*/ 768 h 783"/>
                <a:gd name="T74" fmla="*/ 334 w 783"/>
                <a:gd name="T75" fmla="*/ 780 h 783"/>
                <a:gd name="T76" fmla="*/ 390 w 783"/>
                <a:gd name="T77" fmla="*/ 783 h 783"/>
                <a:gd name="T78" fmla="*/ 448 w 783"/>
                <a:gd name="T79" fmla="*/ 780 h 783"/>
                <a:gd name="T80" fmla="*/ 503 w 783"/>
                <a:gd name="T81" fmla="*/ 768 h 783"/>
                <a:gd name="T82" fmla="*/ 556 w 783"/>
                <a:gd name="T83" fmla="*/ 747 h 783"/>
                <a:gd name="T84" fmla="*/ 607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8" y="669"/>
                  </a:moveTo>
                  <a:lnTo>
                    <a:pt x="668" y="669"/>
                  </a:lnTo>
                  <a:lnTo>
                    <a:pt x="682" y="654"/>
                  </a:lnTo>
                  <a:lnTo>
                    <a:pt x="695" y="639"/>
                  </a:lnTo>
                  <a:lnTo>
                    <a:pt x="707" y="623"/>
                  </a:lnTo>
                  <a:lnTo>
                    <a:pt x="718" y="608"/>
                  </a:lnTo>
                  <a:lnTo>
                    <a:pt x="728" y="591"/>
                  </a:lnTo>
                  <a:lnTo>
                    <a:pt x="738" y="574"/>
                  </a:lnTo>
                  <a:lnTo>
                    <a:pt x="746" y="557"/>
                  </a:lnTo>
                  <a:lnTo>
                    <a:pt x="754" y="540"/>
                  </a:lnTo>
                  <a:lnTo>
                    <a:pt x="761" y="522"/>
                  </a:lnTo>
                  <a:lnTo>
                    <a:pt x="767" y="503"/>
                  </a:lnTo>
                  <a:lnTo>
                    <a:pt x="771" y="485"/>
                  </a:lnTo>
                  <a:lnTo>
                    <a:pt x="775" y="467"/>
                  </a:lnTo>
                  <a:lnTo>
                    <a:pt x="779" y="449"/>
                  </a:lnTo>
                  <a:lnTo>
                    <a:pt x="781" y="429"/>
                  </a:lnTo>
                  <a:lnTo>
                    <a:pt x="783" y="411"/>
                  </a:lnTo>
                  <a:lnTo>
                    <a:pt x="783" y="393"/>
                  </a:lnTo>
                  <a:lnTo>
                    <a:pt x="783" y="373"/>
                  </a:lnTo>
                  <a:lnTo>
                    <a:pt x="781" y="355"/>
                  </a:lnTo>
                  <a:lnTo>
                    <a:pt x="779" y="335"/>
                  </a:lnTo>
                  <a:lnTo>
                    <a:pt x="775" y="317"/>
                  </a:lnTo>
                  <a:lnTo>
                    <a:pt x="771" y="299"/>
                  </a:lnTo>
                  <a:lnTo>
                    <a:pt x="767" y="281"/>
                  </a:lnTo>
                  <a:lnTo>
                    <a:pt x="761" y="262"/>
                  </a:lnTo>
                  <a:lnTo>
                    <a:pt x="754" y="244"/>
                  </a:lnTo>
                  <a:lnTo>
                    <a:pt x="746" y="227"/>
                  </a:lnTo>
                  <a:lnTo>
                    <a:pt x="738" y="210"/>
                  </a:lnTo>
                  <a:lnTo>
                    <a:pt x="728" y="193"/>
                  </a:lnTo>
                  <a:lnTo>
                    <a:pt x="718" y="176"/>
                  </a:lnTo>
                  <a:lnTo>
                    <a:pt x="707" y="161"/>
                  </a:lnTo>
                  <a:lnTo>
                    <a:pt x="695" y="145"/>
                  </a:lnTo>
                  <a:lnTo>
                    <a:pt x="682" y="129"/>
                  </a:lnTo>
                  <a:lnTo>
                    <a:pt x="668" y="115"/>
                  </a:lnTo>
                  <a:lnTo>
                    <a:pt x="668" y="115"/>
                  </a:lnTo>
                  <a:lnTo>
                    <a:pt x="654" y="101"/>
                  </a:lnTo>
                  <a:lnTo>
                    <a:pt x="638" y="88"/>
                  </a:lnTo>
                  <a:lnTo>
                    <a:pt x="622" y="76"/>
                  </a:lnTo>
                  <a:lnTo>
                    <a:pt x="607" y="66"/>
                  </a:lnTo>
                  <a:lnTo>
                    <a:pt x="590" y="55"/>
                  </a:lnTo>
                  <a:lnTo>
                    <a:pt x="573" y="45"/>
                  </a:lnTo>
                  <a:lnTo>
                    <a:pt x="556" y="37"/>
                  </a:lnTo>
                  <a:lnTo>
                    <a:pt x="539" y="29"/>
                  </a:lnTo>
                  <a:lnTo>
                    <a:pt x="521" y="23"/>
                  </a:lnTo>
                  <a:lnTo>
                    <a:pt x="503" y="16"/>
                  </a:lnTo>
                  <a:lnTo>
                    <a:pt x="484" y="12"/>
                  </a:lnTo>
                  <a:lnTo>
                    <a:pt x="466" y="8"/>
                  </a:lnTo>
                  <a:lnTo>
                    <a:pt x="448" y="4"/>
                  </a:lnTo>
                  <a:lnTo>
                    <a:pt x="428" y="2"/>
                  </a:lnTo>
                  <a:lnTo>
                    <a:pt x="410" y="0"/>
                  </a:lnTo>
                  <a:lnTo>
                    <a:pt x="390" y="0"/>
                  </a:lnTo>
                  <a:lnTo>
                    <a:pt x="372" y="0"/>
                  </a:lnTo>
                  <a:lnTo>
                    <a:pt x="354" y="2"/>
                  </a:lnTo>
                  <a:lnTo>
                    <a:pt x="334" y="4"/>
                  </a:lnTo>
                  <a:lnTo>
                    <a:pt x="316" y="8"/>
                  </a:lnTo>
                  <a:lnTo>
                    <a:pt x="298" y="12"/>
                  </a:lnTo>
                  <a:lnTo>
                    <a:pt x="280" y="16"/>
                  </a:lnTo>
                  <a:lnTo>
                    <a:pt x="261" y="23"/>
                  </a:lnTo>
                  <a:lnTo>
                    <a:pt x="243" y="29"/>
                  </a:lnTo>
                  <a:lnTo>
                    <a:pt x="226" y="37"/>
                  </a:lnTo>
                  <a:lnTo>
                    <a:pt x="209" y="45"/>
                  </a:lnTo>
                  <a:lnTo>
                    <a:pt x="192" y="55"/>
                  </a:lnTo>
                  <a:lnTo>
                    <a:pt x="175" y="66"/>
                  </a:lnTo>
                  <a:lnTo>
                    <a:pt x="160" y="76"/>
                  </a:lnTo>
                  <a:lnTo>
                    <a:pt x="144" y="88"/>
                  </a:lnTo>
                  <a:lnTo>
                    <a:pt x="129" y="101"/>
                  </a:lnTo>
                  <a:lnTo>
                    <a:pt x="114" y="115"/>
                  </a:lnTo>
                  <a:lnTo>
                    <a:pt x="114" y="115"/>
                  </a:lnTo>
                  <a:lnTo>
                    <a:pt x="100" y="129"/>
                  </a:lnTo>
                  <a:lnTo>
                    <a:pt x="87" y="145"/>
                  </a:lnTo>
                  <a:lnTo>
                    <a:pt x="75" y="161"/>
                  </a:lnTo>
                  <a:lnTo>
                    <a:pt x="63" y="176"/>
                  </a:lnTo>
                  <a:lnTo>
                    <a:pt x="54" y="193"/>
                  </a:lnTo>
                  <a:lnTo>
                    <a:pt x="44" y="210"/>
                  </a:lnTo>
                  <a:lnTo>
                    <a:pt x="36" y="227"/>
                  </a:lnTo>
                  <a:lnTo>
                    <a:pt x="28" y="244"/>
                  </a:lnTo>
                  <a:lnTo>
                    <a:pt x="22" y="262"/>
                  </a:lnTo>
                  <a:lnTo>
                    <a:pt x="15" y="281"/>
                  </a:lnTo>
                  <a:lnTo>
                    <a:pt x="11" y="299"/>
                  </a:lnTo>
                  <a:lnTo>
                    <a:pt x="6" y="317"/>
                  </a:lnTo>
                  <a:lnTo>
                    <a:pt x="3" y="335"/>
                  </a:lnTo>
                  <a:lnTo>
                    <a:pt x="1" y="355"/>
                  </a:lnTo>
                  <a:lnTo>
                    <a:pt x="0" y="373"/>
                  </a:lnTo>
                  <a:lnTo>
                    <a:pt x="0" y="393"/>
                  </a:lnTo>
                  <a:lnTo>
                    <a:pt x="0" y="411"/>
                  </a:lnTo>
                  <a:lnTo>
                    <a:pt x="1" y="429"/>
                  </a:lnTo>
                  <a:lnTo>
                    <a:pt x="3" y="449"/>
                  </a:lnTo>
                  <a:lnTo>
                    <a:pt x="6" y="467"/>
                  </a:lnTo>
                  <a:lnTo>
                    <a:pt x="11" y="485"/>
                  </a:lnTo>
                  <a:lnTo>
                    <a:pt x="15" y="503"/>
                  </a:lnTo>
                  <a:lnTo>
                    <a:pt x="22" y="522"/>
                  </a:lnTo>
                  <a:lnTo>
                    <a:pt x="28" y="540"/>
                  </a:lnTo>
                  <a:lnTo>
                    <a:pt x="36" y="557"/>
                  </a:lnTo>
                  <a:lnTo>
                    <a:pt x="44" y="574"/>
                  </a:lnTo>
                  <a:lnTo>
                    <a:pt x="54" y="591"/>
                  </a:lnTo>
                  <a:lnTo>
                    <a:pt x="63" y="608"/>
                  </a:lnTo>
                  <a:lnTo>
                    <a:pt x="75" y="623"/>
                  </a:lnTo>
                  <a:lnTo>
                    <a:pt x="87" y="639"/>
                  </a:lnTo>
                  <a:lnTo>
                    <a:pt x="100" y="654"/>
                  </a:lnTo>
                  <a:lnTo>
                    <a:pt x="114" y="669"/>
                  </a:lnTo>
                  <a:lnTo>
                    <a:pt x="114" y="669"/>
                  </a:lnTo>
                  <a:lnTo>
                    <a:pt x="129" y="683"/>
                  </a:lnTo>
                  <a:lnTo>
                    <a:pt x="144" y="696"/>
                  </a:lnTo>
                  <a:lnTo>
                    <a:pt x="160" y="708"/>
                  </a:lnTo>
                  <a:lnTo>
                    <a:pt x="175" y="718"/>
                  </a:lnTo>
                  <a:lnTo>
                    <a:pt x="192" y="729"/>
                  </a:lnTo>
                  <a:lnTo>
                    <a:pt x="209" y="739"/>
                  </a:lnTo>
                  <a:lnTo>
                    <a:pt x="226" y="747"/>
                  </a:lnTo>
                  <a:lnTo>
                    <a:pt x="243" y="755"/>
                  </a:lnTo>
                  <a:lnTo>
                    <a:pt x="261" y="761"/>
                  </a:lnTo>
                  <a:lnTo>
                    <a:pt x="280" y="768"/>
                  </a:lnTo>
                  <a:lnTo>
                    <a:pt x="298" y="772"/>
                  </a:lnTo>
                  <a:lnTo>
                    <a:pt x="316" y="776"/>
                  </a:lnTo>
                  <a:lnTo>
                    <a:pt x="334" y="780"/>
                  </a:lnTo>
                  <a:lnTo>
                    <a:pt x="354" y="782"/>
                  </a:lnTo>
                  <a:lnTo>
                    <a:pt x="372" y="783"/>
                  </a:lnTo>
                  <a:lnTo>
                    <a:pt x="390" y="783"/>
                  </a:lnTo>
                  <a:lnTo>
                    <a:pt x="410" y="783"/>
                  </a:lnTo>
                  <a:lnTo>
                    <a:pt x="428" y="782"/>
                  </a:lnTo>
                  <a:lnTo>
                    <a:pt x="448" y="780"/>
                  </a:lnTo>
                  <a:lnTo>
                    <a:pt x="466" y="776"/>
                  </a:lnTo>
                  <a:lnTo>
                    <a:pt x="484" y="772"/>
                  </a:lnTo>
                  <a:lnTo>
                    <a:pt x="503" y="768"/>
                  </a:lnTo>
                  <a:lnTo>
                    <a:pt x="521" y="761"/>
                  </a:lnTo>
                  <a:lnTo>
                    <a:pt x="539" y="755"/>
                  </a:lnTo>
                  <a:lnTo>
                    <a:pt x="556" y="747"/>
                  </a:lnTo>
                  <a:lnTo>
                    <a:pt x="573" y="739"/>
                  </a:lnTo>
                  <a:lnTo>
                    <a:pt x="590" y="729"/>
                  </a:lnTo>
                  <a:lnTo>
                    <a:pt x="607" y="718"/>
                  </a:lnTo>
                  <a:lnTo>
                    <a:pt x="622" y="708"/>
                  </a:lnTo>
                  <a:lnTo>
                    <a:pt x="638" y="696"/>
                  </a:lnTo>
                  <a:lnTo>
                    <a:pt x="654" y="683"/>
                  </a:lnTo>
                  <a:lnTo>
                    <a:pt x="668" y="669"/>
                  </a:lnTo>
                  <a:lnTo>
                    <a:pt x="668"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7" name="Freeform 120"/>
            <p:cNvSpPr>
              <a:spLocks/>
            </p:cNvSpPr>
            <p:nvPr userDrawn="1"/>
          </p:nvSpPr>
          <p:spPr bwMode="auto">
            <a:xfrm>
              <a:off x="1606" y="1029"/>
              <a:ext cx="176" cy="176"/>
            </a:xfrm>
            <a:custGeom>
              <a:avLst/>
              <a:gdLst>
                <a:gd name="T0" fmla="*/ 91 w 703"/>
                <a:gd name="T1" fmla="*/ 116 h 701"/>
                <a:gd name="T2" fmla="*/ 59 w 703"/>
                <a:gd name="T3" fmla="*/ 158 h 701"/>
                <a:gd name="T4" fmla="*/ 33 w 703"/>
                <a:gd name="T5" fmla="*/ 204 h 701"/>
                <a:gd name="T6" fmla="*/ 16 w 703"/>
                <a:gd name="T7" fmla="*/ 251 h 701"/>
                <a:gd name="T8" fmla="*/ 4 w 703"/>
                <a:gd name="T9" fmla="*/ 300 h 701"/>
                <a:gd name="T10" fmla="*/ 0 w 703"/>
                <a:gd name="T11" fmla="*/ 351 h 701"/>
                <a:gd name="T12" fmla="*/ 4 w 703"/>
                <a:gd name="T13" fmla="*/ 402 h 701"/>
                <a:gd name="T14" fmla="*/ 16 w 703"/>
                <a:gd name="T15" fmla="*/ 451 h 701"/>
                <a:gd name="T16" fmla="*/ 33 w 703"/>
                <a:gd name="T17" fmla="*/ 498 h 701"/>
                <a:gd name="T18" fmla="*/ 59 w 703"/>
                <a:gd name="T19" fmla="*/ 544 h 701"/>
                <a:gd name="T20" fmla="*/ 91 w 703"/>
                <a:gd name="T21" fmla="*/ 585 h 701"/>
                <a:gd name="T22" fmla="*/ 116 w 703"/>
                <a:gd name="T23" fmla="*/ 611 h 701"/>
                <a:gd name="T24" fmla="*/ 159 w 703"/>
                <a:gd name="T25" fmla="*/ 644 h 701"/>
                <a:gd name="T26" fmla="*/ 204 w 703"/>
                <a:gd name="T27" fmla="*/ 669 h 701"/>
                <a:gd name="T28" fmla="*/ 252 w 703"/>
                <a:gd name="T29" fmla="*/ 687 h 701"/>
                <a:gd name="T30" fmla="*/ 301 w 703"/>
                <a:gd name="T31" fmla="*/ 699 h 701"/>
                <a:gd name="T32" fmla="*/ 352 w 703"/>
                <a:gd name="T33" fmla="*/ 701 h 701"/>
                <a:gd name="T34" fmla="*/ 403 w 703"/>
                <a:gd name="T35" fmla="*/ 699 h 701"/>
                <a:gd name="T36" fmla="*/ 452 w 703"/>
                <a:gd name="T37" fmla="*/ 687 h 701"/>
                <a:gd name="T38" fmla="*/ 499 w 703"/>
                <a:gd name="T39" fmla="*/ 669 h 701"/>
                <a:gd name="T40" fmla="*/ 545 w 703"/>
                <a:gd name="T41" fmla="*/ 644 h 701"/>
                <a:gd name="T42" fmla="*/ 587 w 703"/>
                <a:gd name="T43" fmla="*/ 611 h 701"/>
                <a:gd name="T44" fmla="*/ 613 w 703"/>
                <a:gd name="T45" fmla="*/ 585 h 701"/>
                <a:gd name="T46" fmla="*/ 645 w 703"/>
                <a:gd name="T47" fmla="*/ 544 h 701"/>
                <a:gd name="T48" fmla="*/ 670 w 703"/>
                <a:gd name="T49" fmla="*/ 498 h 701"/>
                <a:gd name="T50" fmla="*/ 688 w 703"/>
                <a:gd name="T51" fmla="*/ 451 h 701"/>
                <a:gd name="T52" fmla="*/ 700 w 703"/>
                <a:gd name="T53" fmla="*/ 402 h 701"/>
                <a:gd name="T54" fmla="*/ 703 w 703"/>
                <a:gd name="T55" fmla="*/ 351 h 701"/>
                <a:gd name="T56" fmla="*/ 700 w 703"/>
                <a:gd name="T57" fmla="*/ 300 h 701"/>
                <a:gd name="T58" fmla="*/ 688 w 703"/>
                <a:gd name="T59" fmla="*/ 251 h 701"/>
                <a:gd name="T60" fmla="*/ 670 w 703"/>
                <a:gd name="T61" fmla="*/ 204 h 701"/>
                <a:gd name="T62" fmla="*/ 645 w 703"/>
                <a:gd name="T63" fmla="*/ 158 h 701"/>
                <a:gd name="T64" fmla="*/ 613 w 703"/>
                <a:gd name="T65" fmla="*/ 116 h 701"/>
                <a:gd name="T66" fmla="*/ 587 w 703"/>
                <a:gd name="T67" fmla="*/ 90 h 701"/>
                <a:gd name="T68" fmla="*/ 545 w 703"/>
                <a:gd name="T69" fmla="*/ 58 h 701"/>
                <a:gd name="T70" fmla="*/ 499 w 703"/>
                <a:gd name="T71" fmla="*/ 33 h 701"/>
                <a:gd name="T72" fmla="*/ 452 w 703"/>
                <a:gd name="T73" fmla="*/ 15 h 701"/>
                <a:gd name="T74" fmla="*/ 403 w 703"/>
                <a:gd name="T75" fmla="*/ 3 h 701"/>
                <a:gd name="T76" fmla="*/ 352 w 703"/>
                <a:gd name="T77" fmla="*/ 0 h 701"/>
                <a:gd name="T78" fmla="*/ 301 w 703"/>
                <a:gd name="T79" fmla="*/ 3 h 701"/>
                <a:gd name="T80" fmla="*/ 252 w 703"/>
                <a:gd name="T81" fmla="*/ 15 h 701"/>
                <a:gd name="T82" fmla="*/ 204 w 703"/>
                <a:gd name="T83" fmla="*/ 33 h 701"/>
                <a:gd name="T84" fmla="*/ 159 w 703"/>
                <a:gd name="T85" fmla="*/ 58 h 701"/>
                <a:gd name="T86" fmla="*/ 116 w 703"/>
                <a:gd name="T87" fmla="*/ 9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1">
                  <a:moveTo>
                    <a:pt x="103" y="103"/>
                  </a:moveTo>
                  <a:lnTo>
                    <a:pt x="103" y="103"/>
                  </a:lnTo>
                  <a:lnTo>
                    <a:pt x="91" y="116"/>
                  </a:lnTo>
                  <a:lnTo>
                    <a:pt x="80" y="129"/>
                  </a:lnTo>
                  <a:lnTo>
                    <a:pt x="69" y="144"/>
                  </a:lnTo>
                  <a:lnTo>
                    <a:pt x="59" y="158"/>
                  </a:lnTo>
                  <a:lnTo>
                    <a:pt x="50" y="172"/>
                  </a:lnTo>
                  <a:lnTo>
                    <a:pt x="41" y="188"/>
                  </a:lnTo>
                  <a:lnTo>
                    <a:pt x="33" y="204"/>
                  </a:lnTo>
                  <a:lnTo>
                    <a:pt x="26" y="219"/>
                  </a:lnTo>
                  <a:lnTo>
                    <a:pt x="21" y="235"/>
                  </a:lnTo>
                  <a:lnTo>
                    <a:pt x="16" y="251"/>
                  </a:lnTo>
                  <a:lnTo>
                    <a:pt x="11" y="267"/>
                  </a:lnTo>
                  <a:lnTo>
                    <a:pt x="7" y="284"/>
                  </a:lnTo>
                  <a:lnTo>
                    <a:pt x="4" y="300"/>
                  </a:lnTo>
                  <a:lnTo>
                    <a:pt x="3" y="317"/>
                  </a:lnTo>
                  <a:lnTo>
                    <a:pt x="2" y="334"/>
                  </a:lnTo>
                  <a:lnTo>
                    <a:pt x="0" y="351"/>
                  </a:lnTo>
                  <a:lnTo>
                    <a:pt x="2" y="368"/>
                  </a:lnTo>
                  <a:lnTo>
                    <a:pt x="3" y="385"/>
                  </a:lnTo>
                  <a:lnTo>
                    <a:pt x="4" y="402"/>
                  </a:lnTo>
                  <a:lnTo>
                    <a:pt x="7" y="417"/>
                  </a:lnTo>
                  <a:lnTo>
                    <a:pt x="11" y="434"/>
                  </a:lnTo>
                  <a:lnTo>
                    <a:pt x="16" y="451"/>
                  </a:lnTo>
                  <a:lnTo>
                    <a:pt x="21" y="467"/>
                  </a:lnTo>
                  <a:lnTo>
                    <a:pt x="26" y="482"/>
                  </a:lnTo>
                  <a:lnTo>
                    <a:pt x="33" y="498"/>
                  </a:lnTo>
                  <a:lnTo>
                    <a:pt x="41" y="514"/>
                  </a:lnTo>
                  <a:lnTo>
                    <a:pt x="50" y="529"/>
                  </a:lnTo>
                  <a:lnTo>
                    <a:pt x="59" y="544"/>
                  </a:lnTo>
                  <a:lnTo>
                    <a:pt x="69" y="558"/>
                  </a:lnTo>
                  <a:lnTo>
                    <a:pt x="80" y="572"/>
                  </a:lnTo>
                  <a:lnTo>
                    <a:pt x="91" y="585"/>
                  </a:lnTo>
                  <a:lnTo>
                    <a:pt x="103" y="600"/>
                  </a:lnTo>
                  <a:lnTo>
                    <a:pt x="103" y="600"/>
                  </a:lnTo>
                  <a:lnTo>
                    <a:pt x="116" y="611"/>
                  </a:lnTo>
                  <a:lnTo>
                    <a:pt x="131" y="623"/>
                  </a:lnTo>
                  <a:lnTo>
                    <a:pt x="145" y="634"/>
                  </a:lnTo>
                  <a:lnTo>
                    <a:pt x="159" y="644"/>
                  </a:lnTo>
                  <a:lnTo>
                    <a:pt x="174" y="653"/>
                  </a:lnTo>
                  <a:lnTo>
                    <a:pt x="189" y="662"/>
                  </a:lnTo>
                  <a:lnTo>
                    <a:pt x="204" y="669"/>
                  </a:lnTo>
                  <a:lnTo>
                    <a:pt x="220" y="677"/>
                  </a:lnTo>
                  <a:lnTo>
                    <a:pt x="236" y="682"/>
                  </a:lnTo>
                  <a:lnTo>
                    <a:pt x="252" y="687"/>
                  </a:lnTo>
                  <a:lnTo>
                    <a:pt x="269" y="692"/>
                  </a:lnTo>
                  <a:lnTo>
                    <a:pt x="284" y="696"/>
                  </a:lnTo>
                  <a:lnTo>
                    <a:pt x="301" y="699"/>
                  </a:lnTo>
                  <a:lnTo>
                    <a:pt x="318" y="700"/>
                  </a:lnTo>
                  <a:lnTo>
                    <a:pt x="335" y="701"/>
                  </a:lnTo>
                  <a:lnTo>
                    <a:pt x="352" y="701"/>
                  </a:lnTo>
                  <a:lnTo>
                    <a:pt x="369" y="701"/>
                  </a:lnTo>
                  <a:lnTo>
                    <a:pt x="386" y="700"/>
                  </a:lnTo>
                  <a:lnTo>
                    <a:pt x="403" y="699"/>
                  </a:lnTo>
                  <a:lnTo>
                    <a:pt x="419" y="696"/>
                  </a:lnTo>
                  <a:lnTo>
                    <a:pt x="435" y="692"/>
                  </a:lnTo>
                  <a:lnTo>
                    <a:pt x="452" y="687"/>
                  </a:lnTo>
                  <a:lnTo>
                    <a:pt x="468" y="682"/>
                  </a:lnTo>
                  <a:lnTo>
                    <a:pt x="484" y="677"/>
                  </a:lnTo>
                  <a:lnTo>
                    <a:pt x="499" y="669"/>
                  </a:lnTo>
                  <a:lnTo>
                    <a:pt x="515" y="662"/>
                  </a:lnTo>
                  <a:lnTo>
                    <a:pt x="531" y="653"/>
                  </a:lnTo>
                  <a:lnTo>
                    <a:pt x="545" y="644"/>
                  </a:lnTo>
                  <a:lnTo>
                    <a:pt x="559" y="634"/>
                  </a:lnTo>
                  <a:lnTo>
                    <a:pt x="574" y="623"/>
                  </a:lnTo>
                  <a:lnTo>
                    <a:pt x="587" y="611"/>
                  </a:lnTo>
                  <a:lnTo>
                    <a:pt x="600" y="600"/>
                  </a:lnTo>
                  <a:lnTo>
                    <a:pt x="600" y="600"/>
                  </a:lnTo>
                  <a:lnTo>
                    <a:pt x="613" y="585"/>
                  </a:lnTo>
                  <a:lnTo>
                    <a:pt x="624" y="572"/>
                  </a:lnTo>
                  <a:lnTo>
                    <a:pt x="635" y="558"/>
                  </a:lnTo>
                  <a:lnTo>
                    <a:pt x="645" y="544"/>
                  </a:lnTo>
                  <a:lnTo>
                    <a:pt x="654" y="529"/>
                  </a:lnTo>
                  <a:lnTo>
                    <a:pt x="662" y="514"/>
                  </a:lnTo>
                  <a:lnTo>
                    <a:pt x="670" y="498"/>
                  </a:lnTo>
                  <a:lnTo>
                    <a:pt x="678" y="482"/>
                  </a:lnTo>
                  <a:lnTo>
                    <a:pt x="683" y="467"/>
                  </a:lnTo>
                  <a:lnTo>
                    <a:pt x="688" y="451"/>
                  </a:lnTo>
                  <a:lnTo>
                    <a:pt x="693" y="434"/>
                  </a:lnTo>
                  <a:lnTo>
                    <a:pt x="696" y="417"/>
                  </a:lnTo>
                  <a:lnTo>
                    <a:pt x="700" y="402"/>
                  </a:lnTo>
                  <a:lnTo>
                    <a:pt x="701" y="385"/>
                  </a:lnTo>
                  <a:lnTo>
                    <a:pt x="703" y="368"/>
                  </a:lnTo>
                  <a:lnTo>
                    <a:pt x="703" y="351"/>
                  </a:lnTo>
                  <a:lnTo>
                    <a:pt x="703" y="334"/>
                  </a:lnTo>
                  <a:lnTo>
                    <a:pt x="701" y="317"/>
                  </a:lnTo>
                  <a:lnTo>
                    <a:pt x="700" y="300"/>
                  </a:lnTo>
                  <a:lnTo>
                    <a:pt x="696" y="284"/>
                  </a:lnTo>
                  <a:lnTo>
                    <a:pt x="693" y="267"/>
                  </a:lnTo>
                  <a:lnTo>
                    <a:pt x="688" y="251"/>
                  </a:lnTo>
                  <a:lnTo>
                    <a:pt x="683" y="235"/>
                  </a:lnTo>
                  <a:lnTo>
                    <a:pt x="678" y="219"/>
                  </a:lnTo>
                  <a:lnTo>
                    <a:pt x="670" y="204"/>
                  </a:lnTo>
                  <a:lnTo>
                    <a:pt x="662" y="188"/>
                  </a:lnTo>
                  <a:lnTo>
                    <a:pt x="654" y="172"/>
                  </a:lnTo>
                  <a:lnTo>
                    <a:pt x="645" y="158"/>
                  </a:lnTo>
                  <a:lnTo>
                    <a:pt x="635" y="144"/>
                  </a:lnTo>
                  <a:lnTo>
                    <a:pt x="624" y="129"/>
                  </a:lnTo>
                  <a:lnTo>
                    <a:pt x="613" y="116"/>
                  </a:lnTo>
                  <a:lnTo>
                    <a:pt x="600" y="103"/>
                  </a:lnTo>
                  <a:lnTo>
                    <a:pt x="600" y="103"/>
                  </a:lnTo>
                  <a:lnTo>
                    <a:pt x="587" y="90"/>
                  </a:lnTo>
                  <a:lnTo>
                    <a:pt x="574" y="79"/>
                  </a:lnTo>
                  <a:lnTo>
                    <a:pt x="559" y="68"/>
                  </a:lnTo>
                  <a:lnTo>
                    <a:pt x="545" y="58"/>
                  </a:lnTo>
                  <a:lnTo>
                    <a:pt x="531" y="49"/>
                  </a:lnTo>
                  <a:lnTo>
                    <a:pt x="515" y="39"/>
                  </a:lnTo>
                  <a:lnTo>
                    <a:pt x="499" y="33"/>
                  </a:lnTo>
                  <a:lnTo>
                    <a:pt x="484" y="25"/>
                  </a:lnTo>
                  <a:lnTo>
                    <a:pt x="468" y="20"/>
                  </a:lnTo>
                  <a:lnTo>
                    <a:pt x="452" y="15"/>
                  </a:lnTo>
                  <a:lnTo>
                    <a:pt x="435" y="10"/>
                  </a:lnTo>
                  <a:lnTo>
                    <a:pt x="419" y="7"/>
                  </a:lnTo>
                  <a:lnTo>
                    <a:pt x="403" y="3"/>
                  </a:lnTo>
                  <a:lnTo>
                    <a:pt x="386" y="2"/>
                  </a:lnTo>
                  <a:lnTo>
                    <a:pt x="369" y="0"/>
                  </a:lnTo>
                  <a:lnTo>
                    <a:pt x="352" y="0"/>
                  </a:lnTo>
                  <a:lnTo>
                    <a:pt x="335" y="0"/>
                  </a:lnTo>
                  <a:lnTo>
                    <a:pt x="318" y="2"/>
                  </a:lnTo>
                  <a:lnTo>
                    <a:pt x="301" y="3"/>
                  </a:lnTo>
                  <a:lnTo>
                    <a:pt x="284" y="7"/>
                  </a:lnTo>
                  <a:lnTo>
                    <a:pt x="269" y="10"/>
                  </a:lnTo>
                  <a:lnTo>
                    <a:pt x="252" y="15"/>
                  </a:lnTo>
                  <a:lnTo>
                    <a:pt x="236" y="20"/>
                  </a:lnTo>
                  <a:lnTo>
                    <a:pt x="220" y="25"/>
                  </a:lnTo>
                  <a:lnTo>
                    <a:pt x="204" y="33"/>
                  </a:lnTo>
                  <a:lnTo>
                    <a:pt x="189" y="39"/>
                  </a:lnTo>
                  <a:lnTo>
                    <a:pt x="174" y="49"/>
                  </a:lnTo>
                  <a:lnTo>
                    <a:pt x="159" y="58"/>
                  </a:lnTo>
                  <a:lnTo>
                    <a:pt x="145" y="68"/>
                  </a:lnTo>
                  <a:lnTo>
                    <a:pt x="131" y="79"/>
                  </a:lnTo>
                  <a:lnTo>
                    <a:pt x="116" y="90"/>
                  </a:lnTo>
                  <a:lnTo>
                    <a:pt x="103" y="103"/>
                  </a:lnTo>
                  <a:lnTo>
                    <a:pt x="103"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8" name="Freeform 121"/>
            <p:cNvSpPr>
              <a:spLocks/>
            </p:cNvSpPr>
            <p:nvPr userDrawn="1"/>
          </p:nvSpPr>
          <p:spPr bwMode="auto">
            <a:xfrm>
              <a:off x="1437" y="1218"/>
              <a:ext cx="156" cy="156"/>
            </a:xfrm>
            <a:custGeom>
              <a:avLst/>
              <a:gdLst>
                <a:gd name="T0" fmla="*/ 91 w 622"/>
                <a:gd name="T1" fmla="*/ 91 h 622"/>
                <a:gd name="T2" fmla="*/ 69 w 622"/>
                <a:gd name="T3" fmla="*/ 115 h 622"/>
                <a:gd name="T4" fmla="*/ 51 w 622"/>
                <a:gd name="T5" fmla="*/ 139 h 622"/>
                <a:gd name="T6" fmla="*/ 24 w 622"/>
                <a:gd name="T7" fmla="*/ 194 h 622"/>
                <a:gd name="T8" fmla="*/ 5 w 622"/>
                <a:gd name="T9" fmla="*/ 252 h 622"/>
                <a:gd name="T10" fmla="*/ 0 w 622"/>
                <a:gd name="T11" fmla="*/ 311 h 622"/>
                <a:gd name="T12" fmla="*/ 5 w 622"/>
                <a:gd name="T13" fmla="*/ 370 h 622"/>
                <a:gd name="T14" fmla="*/ 24 w 622"/>
                <a:gd name="T15" fmla="*/ 427 h 622"/>
                <a:gd name="T16" fmla="*/ 51 w 622"/>
                <a:gd name="T17" fmla="*/ 482 h 622"/>
                <a:gd name="T18" fmla="*/ 69 w 622"/>
                <a:gd name="T19" fmla="*/ 507 h 622"/>
                <a:gd name="T20" fmla="*/ 91 w 622"/>
                <a:gd name="T21" fmla="*/ 530 h 622"/>
                <a:gd name="T22" fmla="*/ 103 w 622"/>
                <a:gd name="T23" fmla="*/ 542 h 622"/>
                <a:gd name="T24" fmla="*/ 127 w 622"/>
                <a:gd name="T25" fmla="*/ 562 h 622"/>
                <a:gd name="T26" fmla="*/ 167 w 622"/>
                <a:gd name="T27" fmla="*/ 586 h 622"/>
                <a:gd name="T28" fmla="*/ 223 w 622"/>
                <a:gd name="T29" fmla="*/ 608 h 622"/>
                <a:gd name="T30" fmla="*/ 282 w 622"/>
                <a:gd name="T31" fmla="*/ 620 h 622"/>
                <a:gd name="T32" fmla="*/ 340 w 622"/>
                <a:gd name="T33" fmla="*/ 620 h 622"/>
                <a:gd name="T34" fmla="*/ 399 w 622"/>
                <a:gd name="T35" fmla="*/ 608 h 622"/>
                <a:gd name="T36" fmla="*/ 455 w 622"/>
                <a:gd name="T37" fmla="*/ 586 h 622"/>
                <a:gd name="T38" fmla="*/ 494 w 622"/>
                <a:gd name="T39" fmla="*/ 562 h 622"/>
                <a:gd name="T40" fmla="*/ 519 w 622"/>
                <a:gd name="T41" fmla="*/ 542 h 622"/>
                <a:gd name="T42" fmla="*/ 531 w 622"/>
                <a:gd name="T43" fmla="*/ 530 h 622"/>
                <a:gd name="T44" fmla="*/ 551 w 622"/>
                <a:gd name="T45" fmla="*/ 507 h 622"/>
                <a:gd name="T46" fmla="*/ 570 w 622"/>
                <a:gd name="T47" fmla="*/ 482 h 622"/>
                <a:gd name="T48" fmla="*/ 598 w 622"/>
                <a:gd name="T49" fmla="*/ 427 h 622"/>
                <a:gd name="T50" fmla="*/ 615 w 622"/>
                <a:gd name="T51" fmla="*/ 370 h 622"/>
                <a:gd name="T52" fmla="*/ 622 w 622"/>
                <a:gd name="T53" fmla="*/ 311 h 622"/>
                <a:gd name="T54" fmla="*/ 615 w 622"/>
                <a:gd name="T55" fmla="*/ 252 h 622"/>
                <a:gd name="T56" fmla="*/ 598 w 622"/>
                <a:gd name="T57" fmla="*/ 194 h 622"/>
                <a:gd name="T58" fmla="*/ 570 w 622"/>
                <a:gd name="T59" fmla="*/ 139 h 622"/>
                <a:gd name="T60" fmla="*/ 551 w 622"/>
                <a:gd name="T61" fmla="*/ 115 h 622"/>
                <a:gd name="T62" fmla="*/ 531 w 622"/>
                <a:gd name="T63" fmla="*/ 91 h 622"/>
                <a:gd name="T64" fmla="*/ 519 w 622"/>
                <a:gd name="T65" fmla="*/ 81 h 622"/>
                <a:gd name="T66" fmla="*/ 494 w 622"/>
                <a:gd name="T67" fmla="*/ 60 h 622"/>
                <a:gd name="T68" fmla="*/ 455 w 622"/>
                <a:gd name="T69" fmla="*/ 35 h 622"/>
                <a:gd name="T70" fmla="*/ 399 w 622"/>
                <a:gd name="T71" fmla="*/ 13 h 622"/>
                <a:gd name="T72" fmla="*/ 340 w 622"/>
                <a:gd name="T73" fmla="*/ 1 h 622"/>
                <a:gd name="T74" fmla="*/ 282 w 622"/>
                <a:gd name="T75" fmla="*/ 1 h 622"/>
                <a:gd name="T76" fmla="*/ 223 w 622"/>
                <a:gd name="T77" fmla="*/ 13 h 622"/>
                <a:gd name="T78" fmla="*/ 167 w 622"/>
                <a:gd name="T79" fmla="*/ 35 h 622"/>
                <a:gd name="T80" fmla="*/ 127 w 622"/>
                <a:gd name="T81" fmla="*/ 60 h 622"/>
                <a:gd name="T82" fmla="*/ 103 w 622"/>
                <a:gd name="T83" fmla="*/ 81 h 622"/>
                <a:gd name="T84" fmla="*/ 9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91" y="91"/>
                  </a:moveTo>
                  <a:lnTo>
                    <a:pt x="91" y="91"/>
                  </a:lnTo>
                  <a:lnTo>
                    <a:pt x="80" y="103"/>
                  </a:lnTo>
                  <a:lnTo>
                    <a:pt x="69" y="115"/>
                  </a:lnTo>
                  <a:lnTo>
                    <a:pt x="60" y="128"/>
                  </a:lnTo>
                  <a:lnTo>
                    <a:pt x="51" y="139"/>
                  </a:lnTo>
                  <a:lnTo>
                    <a:pt x="35" y="167"/>
                  </a:lnTo>
                  <a:lnTo>
                    <a:pt x="24" y="194"/>
                  </a:lnTo>
                  <a:lnTo>
                    <a:pt x="13" y="223"/>
                  </a:lnTo>
                  <a:lnTo>
                    <a:pt x="5" y="252"/>
                  </a:lnTo>
                  <a:lnTo>
                    <a:pt x="2" y="281"/>
                  </a:lnTo>
                  <a:lnTo>
                    <a:pt x="0" y="311"/>
                  </a:lnTo>
                  <a:lnTo>
                    <a:pt x="2" y="340"/>
                  </a:lnTo>
                  <a:lnTo>
                    <a:pt x="5" y="370"/>
                  </a:lnTo>
                  <a:lnTo>
                    <a:pt x="13" y="399"/>
                  </a:lnTo>
                  <a:lnTo>
                    <a:pt x="24" y="427"/>
                  </a:lnTo>
                  <a:lnTo>
                    <a:pt x="35" y="455"/>
                  </a:lnTo>
                  <a:lnTo>
                    <a:pt x="51" y="482"/>
                  </a:lnTo>
                  <a:lnTo>
                    <a:pt x="60" y="494"/>
                  </a:lnTo>
                  <a:lnTo>
                    <a:pt x="69" y="507"/>
                  </a:lnTo>
                  <a:lnTo>
                    <a:pt x="80" y="519"/>
                  </a:lnTo>
                  <a:lnTo>
                    <a:pt x="91" y="530"/>
                  </a:lnTo>
                  <a:lnTo>
                    <a:pt x="91" y="530"/>
                  </a:lnTo>
                  <a:lnTo>
                    <a:pt x="103" y="542"/>
                  </a:lnTo>
                  <a:lnTo>
                    <a:pt x="115" y="551"/>
                  </a:lnTo>
                  <a:lnTo>
                    <a:pt x="127" y="562"/>
                  </a:lnTo>
                  <a:lnTo>
                    <a:pt x="140" y="571"/>
                  </a:lnTo>
                  <a:lnTo>
                    <a:pt x="167" y="586"/>
                  </a:lnTo>
                  <a:lnTo>
                    <a:pt x="194" y="598"/>
                  </a:lnTo>
                  <a:lnTo>
                    <a:pt x="223" y="608"/>
                  </a:lnTo>
                  <a:lnTo>
                    <a:pt x="252" y="616"/>
                  </a:lnTo>
                  <a:lnTo>
                    <a:pt x="282" y="620"/>
                  </a:lnTo>
                  <a:lnTo>
                    <a:pt x="310" y="622"/>
                  </a:lnTo>
                  <a:lnTo>
                    <a:pt x="340" y="620"/>
                  </a:lnTo>
                  <a:lnTo>
                    <a:pt x="370" y="616"/>
                  </a:lnTo>
                  <a:lnTo>
                    <a:pt x="399" y="608"/>
                  </a:lnTo>
                  <a:lnTo>
                    <a:pt x="428" y="598"/>
                  </a:lnTo>
                  <a:lnTo>
                    <a:pt x="455" y="586"/>
                  </a:lnTo>
                  <a:lnTo>
                    <a:pt x="482" y="571"/>
                  </a:lnTo>
                  <a:lnTo>
                    <a:pt x="494" y="562"/>
                  </a:lnTo>
                  <a:lnTo>
                    <a:pt x="507" y="551"/>
                  </a:lnTo>
                  <a:lnTo>
                    <a:pt x="519" y="542"/>
                  </a:lnTo>
                  <a:lnTo>
                    <a:pt x="531" y="530"/>
                  </a:lnTo>
                  <a:lnTo>
                    <a:pt x="531" y="530"/>
                  </a:lnTo>
                  <a:lnTo>
                    <a:pt x="541" y="519"/>
                  </a:lnTo>
                  <a:lnTo>
                    <a:pt x="551" y="507"/>
                  </a:lnTo>
                  <a:lnTo>
                    <a:pt x="562" y="494"/>
                  </a:lnTo>
                  <a:lnTo>
                    <a:pt x="570" y="482"/>
                  </a:lnTo>
                  <a:lnTo>
                    <a:pt x="585" y="455"/>
                  </a:lnTo>
                  <a:lnTo>
                    <a:pt x="598" y="427"/>
                  </a:lnTo>
                  <a:lnTo>
                    <a:pt x="609" y="399"/>
                  </a:lnTo>
                  <a:lnTo>
                    <a:pt x="615" y="370"/>
                  </a:lnTo>
                  <a:lnTo>
                    <a:pt x="621" y="340"/>
                  </a:lnTo>
                  <a:lnTo>
                    <a:pt x="622" y="311"/>
                  </a:lnTo>
                  <a:lnTo>
                    <a:pt x="621" y="281"/>
                  </a:lnTo>
                  <a:lnTo>
                    <a:pt x="615" y="252"/>
                  </a:lnTo>
                  <a:lnTo>
                    <a:pt x="609" y="223"/>
                  </a:lnTo>
                  <a:lnTo>
                    <a:pt x="598" y="194"/>
                  </a:lnTo>
                  <a:lnTo>
                    <a:pt x="585" y="167"/>
                  </a:lnTo>
                  <a:lnTo>
                    <a:pt x="570" y="139"/>
                  </a:lnTo>
                  <a:lnTo>
                    <a:pt x="562" y="128"/>
                  </a:lnTo>
                  <a:lnTo>
                    <a:pt x="551" y="115"/>
                  </a:lnTo>
                  <a:lnTo>
                    <a:pt x="541" y="103"/>
                  </a:lnTo>
                  <a:lnTo>
                    <a:pt x="531" y="91"/>
                  </a:lnTo>
                  <a:lnTo>
                    <a:pt x="531" y="91"/>
                  </a:lnTo>
                  <a:lnTo>
                    <a:pt x="519" y="81"/>
                  </a:lnTo>
                  <a:lnTo>
                    <a:pt x="507" y="70"/>
                  </a:lnTo>
                  <a:lnTo>
                    <a:pt x="494" y="60"/>
                  </a:lnTo>
                  <a:lnTo>
                    <a:pt x="482" y="51"/>
                  </a:lnTo>
                  <a:lnTo>
                    <a:pt x="455" y="35"/>
                  </a:lnTo>
                  <a:lnTo>
                    <a:pt x="428" y="24"/>
                  </a:lnTo>
                  <a:lnTo>
                    <a:pt x="399" y="13"/>
                  </a:lnTo>
                  <a:lnTo>
                    <a:pt x="370" y="7"/>
                  </a:lnTo>
                  <a:lnTo>
                    <a:pt x="340" y="1"/>
                  </a:lnTo>
                  <a:lnTo>
                    <a:pt x="310" y="0"/>
                  </a:lnTo>
                  <a:lnTo>
                    <a:pt x="282" y="1"/>
                  </a:lnTo>
                  <a:lnTo>
                    <a:pt x="252" y="7"/>
                  </a:lnTo>
                  <a:lnTo>
                    <a:pt x="223" y="13"/>
                  </a:lnTo>
                  <a:lnTo>
                    <a:pt x="194" y="24"/>
                  </a:lnTo>
                  <a:lnTo>
                    <a:pt x="167" y="35"/>
                  </a:lnTo>
                  <a:lnTo>
                    <a:pt x="140" y="51"/>
                  </a:lnTo>
                  <a:lnTo>
                    <a:pt x="127" y="60"/>
                  </a:lnTo>
                  <a:lnTo>
                    <a:pt x="115" y="70"/>
                  </a:lnTo>
                  <a:lnTo>
                    <a:pt x="103" y="81"/>
                  </a:lnTo>
                  <a:lnTo>
                    <a:pt x="91" y="91"/>
                  </a:lnTo>
                  <a:lnTo>
                    <a:pt x="9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Freeform 122"/>
            <p:cNvSpPr>
              <a:spLocks/>
            </p:cNvSpPr>
            <p:nvPr userDrawn="1"/>
          </p:nvSpPr>
          <p:spPr bwMode="auto">
            <a:xfrm>
              <a:off x="1269" y="1408"/>
              <a:ext cx="134" cy="134"/>
            </a:xfrm>
            <a:custGeom>
              <a:avLst/>
              <a:gdLst>
                <a:gd name="T0" fmla="*/ 460 w 540"/>
                <a:gd name="T1" fmla="*/ 79 h 539"/>
                <a:gd name="T2" fmla="*/ 419 w 540"/>
                <a:gd name="T3" fmla="*/ 44 h 539"/>
                <a:gd name="T4" fmla="*/ 372 w 540"/>
                <a:gd name="T5" fmla="*/ 20 h 539"/>
                <a:gd name="T6" fmla="*/ 321 w 540"/>
                <a:gd name="T7" fmla="*/ 5 h 539"/>
                <a:gd name="T8" fmla="*/ 270 w 540"/>
                <a:gd name="T9" fmla="*/ 0 h 539"/>
                <a:gd name="T10" fmla="*/ 218 w 540"/>
                <a:gd name="T11" fmla="*/ 5 h 539"/>
                <a:gd name="T12" fmla="*/ 168 w 540"/>
                <a:gd name="T13" fmla="*/ 20 h 539"/>
                <a:gd name="T14" fmla="*/ 121 w 540"/>
                <a:gd name="T15" fmla="*/ 44 h 539"/>
                <a:gd name="T16" fmla="*/ 78 w 540"/>
                <a:gd name="T17" fmla="*/ 79 h 539"/>
                <a:gd name="T18" fmla="*/ 60 w 540"/>
                <a:gd name="T19" fmla="*/ 99 h 539"/>
                <a:gd name="T20" fmla="*/ 30 w 540"/>
                <a:gd name="T21" fmla="*/ 145 h 539"/>
                <a:gd name="T22" fmla="*/ 11 w 540"/>
                <a:gd name="T23" fmla="*/ 193 h 539"/>
                <a:gd name="T24" fmla="*/ 2 w 540"/>
                <a:gd name="T25" fmla="*/ 244 h 539"/>
                <a:gd name="T26" fmla="*/ 2 w 540"/>
                <a:gd name="T27" fmla="*/ 296 h 539"/>
                <a:gd name="T28" fmla="*/ 11 w 540"/>
                <a:gd name="T29" fmla="*/ 347 h 539"/>
                <a:gd name="T30" fmla="*/ 30 w 540"/>
                <a:gd name="T31" fmla="*/ 395 h 539"/>
                <a:gd name="T32" fmla="*/ 60 w 540"/>
                <a:gd name="T33" fmla="*/ 440 h 539"/>
                <a:gd name="T34" fmla="*/ 78 w 540"/>
                <a:gd name="T35" fmla="*/ 461 h 539"/>
                <a:gd name="T36" fmla="*/ 121 w 540"/>
                <a:gd name="T37" fmla="*/ 495 h 539"/>
                <a:gd name="T38" fmla="*/ 168 w 540"/>
                <a:gd name="T39" fmla="*/ 520 h 539"/>
                <a:gd name="T40" fmla="*/ 218 w 540"/>
                <a:gd name="T41" fmla="*/ 535 h 539"/>
                <a:gd name="T42" fmla="*/ 270 w 540"/>
                <a:gd name="T43" fmla="*/ 539 h 539"/>
                <a:gd name="T44" fmla="*/ 321 w 540"/>
                <a:gd name="T45" fmla="*/ 535 h 539"/>
                <a:gd name="T46" fmla="*/ 372 w 540"/>
                <a:gd name="T47" fmla="*/ 520 h 539"/>
                <a:gd name="T48" fmla="*/ 419 w 540"/>
                <a:gd name="T49" fmla="*/ 495 h 539"/>
                <a:gd name="T50" fmla="*/ 460 w 540"/>
                <a:gd name="T51" fmla="*/ 461 h 539"/>
                <a:gd name="T52" fmla="*/ 480 w 540"/>
                <a:gd name="T53" fmla="*/ 440 h 539"/>
                <a:gd name="T54" fmla="*/ 508 w 540"/>
                <a:gd name="T55" fmla="*/ 395 h 539"/>
                <a:gd name="T56" fmla="*/ 529 w 540"/>
                <a:gd name="T57" fmla="*/ 347 h 539"/>
                <a:gd name="T58" fmla="*/ 538 w 540"/>
                <a:gd name="T59" fmla="*/ 296 h 539"/>
                <a:gd name="T60" fmla="*/ 538 w 540"/>
                <a:gd name="T61" fmla="*/ 244 h 539"/>
                <a:gd name="T62" fmla="*/ 529 w 540"/>
                <a:gd name="T63" fmla="*/ 193 h 539"/>
                <a:gd name="T64" fmla="*/ 508 w 540"/>
                <a:gd name="T65" fmla="*/ 145 h 539"/>
                <a:gd name="T66" fmla="*/ 480 w 540"/>
                <a:gd name="T67" fmla="*/ 99 h 539"/>
                <a:gd name="T68" fmla="*/ 46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460" y="79"/>
                  </a:moveTo>
                  <a:lnTo>
                    <a:pt x="460" y="79"/>
                  </a:lnTo>
                  <a:lnTo>
                    <a:pt x="441" y="60"/>
                  </a:lnTo>
                  <a:lnTo>
                    <a:pt x="419" y="44"/>
                  </a:lnTo>
                  <a:lnTo>
                    <a:pt x="395" y="31"/>
                  </a:lnTo>
                  <a:lnTo>
                    <a:pt x="372" y="20"/>
                  </a:lnTo>
                  <a:lnTo>
                    <a:pt x="347" y="10"/>
                  </a:lnTo>
                  <a:lnTo>
                    <a:pt x="321" y="5"/>
                  </a:lnTo>
                  <a:lnTo>
                    <a:pt x="296" y="1"/>
                  </a:lnTo>
                  <a:lnTo>
                    <a:pt x="270" y="0"/>
                  </a:lnTo>
                  <a:lnTo>
                    <a:pt x="244" y="1"/>
                  </a:lnTo>
                  <a:lnTo>
                    <a:pt x="218" y="5"/>
                  </a:lnTo>
                  <a:lnTo>
                    <a:pt x="193" y="10"/>
                  </a:lnTo>
                  <a:lnTo>
                    <a:pt x="168" y="20"/>
                  </a:lnTo>
                  <a:lnTo>
                    <a:pt x="144" y="31"/>
                  </a:lnTo>
                  <a:lnTo>
                    <a:pt x="121" y="44"/>
                  </a:lnTo>
                  <a:lnTo>
                    <a:pt x="99" y="60"/>
                  </a:lnTo>
                  <a:lnTo>
                    <a:pt x="78" y="79"/>
                  </a:lnTo>
                  <a:lnTo>
                    <a:pt x="78" y="79"/>
                  </a:lnTo>
                  <a:lnTo>
                    <a:pt x="60" y="99"/>
                  </a:lnTo>
                  <a:lnTo>
                    <a:pt x="45" y="121"/>
                  </a:lnTo>
                  <a:lnTo>
                    <a:pt x="30" y="145"/>
                  </a:lnTo>
                  <a:lnTo>
                    <a:pt x="20" y="168"/>
                  </a:lnTo>
                  <a:lnTo>
                    <a:pt x="11" y="193"/>
                  </a:lnTo>
                  <a:lnTo>
                    <a:pt x="4" y="218"/>
                  </a:lnTo>
                  <a:lnTo>
                    <a:pt x="2" y="244"/>
                  </a:lnTo>
                  <a:lnTo>
                    <a:pt x="0" y="270"/>
                  </a:lnTo>
                  <a:lnTo>
                    <a:pt x="2" y="296"/>
                  </a:lnTo>
                  <a:lnTo>
                    <a:pt x="4" y="322"/>
                  </a:lnTo>
                  <a:lnTo>
                    <a:pt x="11" y="347"/>
                  </a:lnTo>
                  <a:lnTo>
                    <a:pt x="20" y="371"/>
                  </a:lnTo>
                  <a:lnTo>
                    <a:pt x="30" y="395"/>
                  </a:lnTo>
                  <a:lnTo>
                    <a:pt x="45" y="418"/>
                  </a:lnTo>
                  <a:lnTo>
                    <a:pt x="60" y="440"/>
                  </a:lnTo>
                  <a:lnTo>
                    <a:pt x="78" y="461"/>
                  </a:lnTo>
                  <a:lnTo>
                    <a:pt x="78" y="461"/>
                  </a:lnTo>
                  <a:lnTo>
                    <a:pt x="99" y="479"/>
                  </a:lnTo>
                  <a:lnTo>
                    <a:pt x="121" y="495"/>
                  </a:lnTo>
                  <a:lnTo>
                    <a:pt x="144" y="509"/>
                  </a:lnTo>
                  <a:lnTo>
                    <a:pt x="168" y="520"/>
                  </a:lnTo>
                  <a:lnTo>
                    <a:pt x="193" y="529"/>
                  </a:lnTo>
                  <a:lnTo>
                    <a:pt x="218" y="535"/>
                  </a:lnTo>
                  <a:lnTo>
                    <a:pt x="244" y="538"/>
                  </a:lnTo>
                  <a:lnTo>
                    <a:pt x="270" y="539"/>
                  </a:lnTo>
                  <a:lnTo>
                    <a:pt x="296" y="538"/>
                  </a:lnTo>
                  <a:lnTo>
                    <a:pt x="321" y="535"/>
                  </a:lnTo>
                  <a:lnTo>
                    <a:pt x="347" y="529"/>
                  </a:lnTo>
                  <a:lnTo>
                    <a:pt x="372" y="520"/>
                  </a:lnTo>
                  <a:lnTo>
                    <a:pt x="395" y="509"/>
                  </a:lnTo>
                  <a:lnTo>
                    <a:pt x="419" y="495"/>
                  </a:lnTo>
                  <a:lnTo>
                    <a:pt x="441" y="479"/>
                  </a:lnTo>
                  <a:lnTo>
                    <a:pt x="460" y="461"/>
                  </a:lnTo>
                  <a:lnTo>
                    <a:pt x="460" y="461"/>
                  </a:lnTo>
                  <a:lnTo>
                    <a:pt x="480" y="440"/>
                  </a:lnTo>
                  <a:lnTo>
                    <a:pt x="495" y="418"/>
                  </a:lnTo>
                  <a:lnTo>
                    <a:pt x="508" y="395"/>
                  </a:lnTo>
                  <a:lnTo>
                    <a:pt x="520" y="371"/>
                  </a:lnTo>
                  <a:lnTo>
                    <a:pt x="529" y="347"/>
                  </a:lnTo>
                  <a:lnTo>
                    <a:pt x="535" y="322"/>
                  </a:lnTo>
                  <a:lnTo>
                    <a:pt x="538" y="296"/>
                  </a:lnTo>
                  <a:lnTo>
                    <a:pt x="540" y="270"/>
                  </a:lnTo>
                  <a:lnTo>
                    <a:pt x="538" y="244"/>
                  </a:lnTo>
                  <a:lnTo>
                    <a:pt x="535" y="218"/>
                  </a:lnTo>
                  <a:lnTo>
                    <a:pt x="529" y="193"/>
                  </a:lnTo>
                  <a:lnTo>
                    <a:pt x="520" y="168"/>
                  </a:lnTo>
                  <a:lnTo>
                    <a:pt x="508" y="145"/>
                  </a:lnTo>
                  <a:lnTo>
                    <a:pt x="495" y="121"/>
                  </a:lnTo>
                  <a:lnTo>
                    <a:pt x="480" y="99"/>
                  </a:lnTo>
                  <a:lnTo>
                    <a:pt x="460" y="79"/>
                  </a:lnTo>
                  <a:lnTo>
                    <a:pt x="46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0" name="Freeform 123"/>
            <p:cNvSpPr>
              <a:spLocks/>
            </p:cNvSpPr>
            <p:nvPr userDrawn="1"/>
          </p:nvSpPr>
          <p:spPr bwMode="auto">
            <a:xfrm>
              <a:off x="1099" y="1596"/>
              <a:ext cx="115" cy="115"/>
            </a:xfrm>
            <a:custGeom>
              <a:avLst/>
              <a:gdLst>
                <a:gd name="T0" fmla="*/ 68 w 459"/>
                <a:gd name="T1" fmla="*/ 67 h 460"/>
                <a:gd name="T2" fmla="*/ 38 w 459"/>
                <a:gd name="T3" fmla="*/ 104 h 460"/>
                <a:gd name="T4" fmla="*/ 17 w 459"/>
                <a:gd name="T5" fmla="*/ 143 h 460"/>
                <a:gd name="T6" fmla="*/ 4 w 459"/>
                <a:gd name="T7" fmla="*/ 186 h 460"/>
                <a:gd name="T8" fmla="*/ 0 w 459"/>
                <a:gd name="T9" fmla="*/ 230 h 460"/>
                <a:gd name="T10" fmla="*/ 4 w 459"/>
                <a:gd name="T11" fmla="*/ 273 h 460"/>
                <a:gd name="T12" fmla="*/ 17 w 459"/>
                <a:gd name="T13" fmla="*/ 316 h 460"/>
                <a:gd name="T14" fmla="*/ 38 w 459"/>
                <a:gd name="T15" fmla="*/ 357 h 460"/>
                <a:gd name="T16" fmla="*/ 68 w 459"/>
                <a:gd name="T17" fmla="*/ 392 h 460"/>
                <a:gd name="T18" fmla="*/ 85 w 459"/>
                <a:gd name="T19" fmla="*/ 407 h 460"/>
                <a:gd name="T20" fmla="*/ 122 w 459"/>
                <a:gd name="T21" fmla="*/ 434 h 460"/>
                <a:gd name="T22" fmla="*/ 164 w 459"/>
                <a:gd name="T23" fmla="*/ 449 h 460"/>
                <a:gd name="T24" fmla="*/ 207 w 459"/>
                <a:gd name="T25" fmla="*/ 458 h 460"/>
                <a:gd name="T26" fmla="*/ 251 w 459"/>
                <a:gd name="T27" fmla="*/ 458 h 460"/>
                <a:gd name="T28" fmla="*/ 294 w 459"/>
                <a:gd name="T29" fmla="*/ 449 h 460"/>
                <a:gd name="T30" fmla="*/ 336 w 459"/>
                <a:gd name="T31" fmla="*/ 434 h 460"/>
                <a:gd name="T32" fmla="*/ 375 w 459"/>
                <a:gd name="T33" fmla="*/ 407 h 460"/>
                <a:gd name="T34" fmla="*/ 392 w 459"/>
                <a:gd name="T35" fmla="*/ 392 h 460"/>
                <a:gd name="T36" fmla="*/ 421 w 459"/>
                <a:gd name="T37" fmla="*/ 357 h 460"/>
                <a:gd name="T38" fmla="*/ 443 w 459"/>
                <a:gd name="T39" fmla="*/ 316 h 460"/>
                <a:gd name="T40" fmla="*/ 455 w 459"/>
                <a:gd name="T41" fmla="*/ 273 h 460"/>
                <a:gd name="T42" fmla="*/ 459 w 459"/>
                <a:gd name="T43" fmla="*/ 230 h 460"/>
                <a:gd name="T44" fmla="*/ 455 w 459"/>
                <a:gd name="T45" fmla="*/ 186 h 460"/>
                <a:gd name="T46" fmla="*/ 443 w 459"/>
                <a:gd name="T47" fmla="*/ 143 h 460"/>
                <a:gd name="T48" fmla="*/ 421 w 459"/>
                <a:gd name="T49" fmla="*/ 104 h 460"/>
                <a:gd name="T50" fmla="*/ 392 w 459"/>
                <a:gd name="T51" fmla="*/ 67 h 460"/>
                <a:gd name="T52" fmla="*/ 375 w 459"/>
                <a:gd name="T53" fmla="*/ 52 h 460"/>
                <a:gd name="T54" fmla="*/ 336 w 459"/>
                <a:gd name="T55" fmla="*/ 27 h 460"/>
                <a:gd name="T56" fmla="*/ 294 w 459"/>
                <a:gd name="T57" fmla="*/ 10 h 460"/>
                <a:gd name="T58" fmla="*/ 251 w 459"/>
                <a:gd name="T59" fmla="*/ 1 h 460"/>
                <a:gd name="T60" fmla="*/ 207 w 459"/>
                <a:gd name="T61" fmla="*/ 1 h 460"/>
                <a:gd name="T62" fmla="*/ 164 w 459"/>
                <a:gd name="T63" fmla="*/ 10 h 460"/>
                <a:gd name="T64" fmla="*/ 122 w 459"/>
                <a:gd name="T65" fmla="*/ 27 h 460"/>
                <a:gd name="T66" fmla="*/ 85 w 459"/>
                <a:gd name="T67" fmla="*/ 52 h 460"/>
                <a:gd name="T68" fmla="*/ 68 w 459"/>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60">
                  <a:moveTo>
                    <a:pt x="68" y="67"/>
                  </a:moveTo>
                  <a:lnTo>
                    <a:pt x="68" y="67"/>
                  </a:lnTo>
                  <a:lnTo>
                    <a:pt x="52" y="84"/>
                  </a:lnTo>
                  <a:lnTo>
                    <a:pt x="38" y="104"/>
                  </a:lnTo>
                  <a:lnTo>
                    <a:pt x="26" y="123"/>
                  </a:lnTo>
                  <a:lnTo>
                    <a:pt x="17" y="143"/>
                  </a:lnTo>
                  <a:lnTo>
                    <a:pt x="9" y="164"/>
                  </a:lnTo>
                  <a:lnTo>
                    <a:pt x="4" y="186"/>
                  </a:lnTo>
                  <a:lnTo>
                    <a:pt x="1" y="208"/>
                  </a:lnTo>
                  <a:lnTo>
                    <a:pt x="0" y="230"/>
                  </a:lnTo>
                  <a:lnTo>
                    <a:pt x="1" y="251"/>
                  </a:lnTo>
                  <a:lnTo>
                    <a:pt x="4" y="273"/>
                  </a:lnTo>
                  <a:lnTo>
                    <a:pt x="9" y="295"/>
                  </a:lnTo>
                  <a:lnTo>
                    <a:pt x="17" y="316"/>
                  </a:lnTo>
                  <a:lnTo>
                    <a:pt x="26" y="337"/>
                  </a:lnTo>
                  <a:lnTo>
                    <a:pt x="38" y="357"/>
                  </a:lnTo>
                  <a:lnTo>
                    <a:pt x="52" y="375"/>
                  </a:lnTo>
                  <a:lnTo>
                    <a:pt x="68" y="392"/>
                  </a:lnTo>
                  <a:lnTo>
                    <a:pt x="68" y="392"/>
                  </a:lnTo>
                  <a:lnTo>
                    <a:pt x="85" y="407"/>
                  </a:lnTo>
                  <a:lnTo>
                    <a:pt x="103" y="422"/>
                  </a:lnTo>
                  <a:lnTo>
                    <a:pt x="122" y="434"/>
                  </a:lnTo>
                  <a:lnTo>
                    <a:pt x="143" y="443"/>
                  </a:lnTo>
                  <a:lnTo>
                    <a:pt x="164" y="449"/>
                  </a:lnTo>
                  <a:lnTo>
                    <a:pt x="186" y="456"/>
                  </a:lnTo>
                  <a:lnTo>
                    <a:pt x="207" y="458"/>
                  </a:lnTo>
                  <a:lnTo>
                    <a:pt x="229" y="460"/>
                  </a:lnTo>
                  <a:lnTo>
                    <a:pt x="251" y="458"/>
                  </a:lnTo>
                  <a:lnTo>
                    <a:pt x="274" y="456"/>
                  </a:lnTo>
                  <a:lnTo>
                    <a:pt x="294" y="449"/>
                  </a:lnTo>
                  <a:lnTo>
                    <a:pt x="317" y="443"/>
                  </a:lnTo>
                  <a:lnTo>
                    <a:pt x="336" y="434"/>
                  </a:lnTo>
                  <a:lnTo>
                    <a:pt x="356" y="422"/>
                  </a:lnTo>
                  <a:lnTo>
                    <a:pt x="375" y="407"/>
                  </a:lnTo>
                  <a:lnTo>
                    <a:pt x="392" y="392"/>
                  </a:lnTo>
                  <a:lnTo>
                    <a:pt x="392" y="392"/>
                  </a:lnTo>
                  <a:lnTo>
                    <a:pt x="408" y="375"/>
                  </a:lnTo>
                  <a:lnTo>
                    <a:pt x="421" y="357"/>
                  </a:lnTo>
                  <a:lnTo>
                    <a:pt x="433" y="337"/>
                  </a:lnTo>
                  <a:lnTo>
                    <a:pt x="443" y="316"/>
                  </a:lnTo>
                  <a:lnTo>
                    <a:pt x="450" y="295"/>
                  </a:lnTo>
                  <a:lnTo>
                    <a:pt x="455" y="273"/>
                  </a:lnTo>
                  <a:lnTo>
                    <a:pt x="459" y="251"/>
                  </a:lnTo>
                  <a:lnTo>
                    <a:pt x="459" y="230"/>
                  </a:lnTo>
                  <a:lnTo>
                    <a:pt x="459" y="208"/>
                  </a:lnTo>
                  <a:lnTo>
                    <a:pt x="455" y="186"/>
                  </a:lnTo>
                  <a:lnTo>
                    <a:pt x="450" y="164"/>
                  </a:lnTo>
                  <a:lnTo>
                    <a:pt x="443" y="143"/>
                  </a:lnTo>
                  <a:lnTo>
                    <a:pt x="433" y="123"/>
                  </a:lnTo>
                  <a:lnTo>
                    <a:pt x="421" y="104"/>
                  </a:lnTo>
                  <a:lnTo>
                    <a:pt x="408" y="84"/>
                  </a:lnTo>
                  <a:lnTo>
                    <a:pt x="392" y="67"/>
                  </a:lnTo>
                  <a:lnTo>
                    <a:pt x="392" y="67"/>
                  </a:lnTo>
                  <a:lnTo>
                    <a:pt x="375" y="52"/>
                  </a:lnTo>
                  <a:lnTo>
                    <a:pt x="356" y="37"/>
                  </a:lnTo>
                  <a:lnTo>
                    <a:pt x="336" y="27"/>
                  </a:lnTo>
                  <a:lnTo>
                    <a:pt x="317" y="17"/>
                  </a:lnTo>
                  <a:lnTo>
                    <a:pt x="294" y="10"/>
                  </a:lnTo>
                  <a:lnTo>
                    <a:pt x="274" y="5"/>
                  </a:lnTo>
                  <a:lnTo>
                    <a:pt x="251" y="1"/>
                  </a:lnTo>
                  <a:lnTo>
                    <a:pt x="229" y="0"/>
                  </a:lnTo>
                  <a:lnTo>
                    <a:pt x="207" y="1"/>
                  </a:lnTo>
                  <a:lnTo>
                    <a:pt x="186" y="5"/>
                  </a:lnTo>
                  <a:lnTo>
                    <a:pt x="164" y="10"/>
                  </a:lnTo>
                  <a:lnTo>
                    <a:pt x="143" y="17"/>
                  </a:lnTo>
                  <a:lnTo>
                    <a:pt x="122" y="27"/>
                  </a:lnTo>
                  <a:lnTo>
                    <a:pt x="103"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1" name="Freeform 124"/>
            <p:cNvSpPr>
              <a:spLocks/>
            </p:cNvSpPr>
            <p:nvPr userDrawn="1"/>
          </p:nvSpPr>
          <p:spPr bwMode="auto">
            <a:xfrm>
              <a:off x="931" y="1786"/>
              <a:ext cx="94" cy="94"/>
            </a:xfrm>
            <a:custGeom>
              <a:avLst/>
              <a:gdLst>
                <a:gd name="T0" fmla="*/ 55 w 378"/>
                <a:gd name="T1" fmla="*/ 56 h 377"/>
                <a:gd name="T2" fmla="*/ 31 w 378"/>
                <a:gd name="T3" fmla="*/ 84 h 377"/>
                <a:gd name="T4" fmla="*/ 13 w 378"/>
                <a:gd name="T5" fmla="*/ 118 h 377"/>
                <a:gd name="T6" fmla="*/ 3 w 378"/>
                <a:gd name="T7" fmla="*/ 152 h 377"/>
                <a:gd name="T8" fmla="*/ 0 w 378"/>
                <a:gd name="T9" fmla="*/ 189 h 377"/>
                <a:gd name="T10" fmla="*/ 3 w 378"/>
                <a:gd name="T11" fmla="*/ 225 h 377"/>
                <a:gd name="T12" fmla="*/ 13 w 378"/>
                <a:gd name="T13" fmla="*/ 260 h 377"/>
                <a:gd name="T14" fmla="*/ 31 w 378"/>
                <a:gd name="T15" fmla="*/ 293 h 377"/>
                <a:gd name="T16" fmla="*/ 55 w 378"/>
                <a:gd name="T17" fmla="*/ 323 h 377"/>
                <a:gd name="T18" fmla="*/ 69 w 378"/>
                <a:gd name="T19" fmla="*/ 336 h 377"/>
                <a:gd name="T20" fmla="*/ 100 w 378"/>
                <a:gd name="T21" fmla="*/ 357 h 377"/>
                <a:gd name="T22" fmla="*/ 135 w 378"/>
                <a:gd name="T23" fmla="*/ 370 h 377"/>
                <a:gd name="T24" fmla="*/ 171 w 378"/>
                <a:gd name="T25" fmla="*/ 377 h 377"/>
                <a:gd name="T26" fmla="*/ 207 w 378"/>
                <a:gd name="T27" fmla="*/ 377 h 377"/>
                <a:gd name="T28" fmla="*/ 242 w 378"/>
                <a:gd name="T29" fmla="*/ 370 h 377"/>
                <a:gd name="T30" fmla="*/ 276 w 378"/>
                <a:gd name="T31" fmla="*/ 357 h 377"/>
                <a:gd name="T32" fmla="*/ 307 w 378"/>
                <a:gd name="T33" fmla="*/ 336 h 377"/>
                <a:gd name="T34" fmla="*/ 322 w 378"/>
                <a:gd name="T35" fmla="*/ 323 h 377"/>
                <a:gd name="T36" fmla="*/ 347 w 378"/>
                <a:gd name="T37" fmla="*/ 293 h 377"/>
                <a:gd name="T38" fmla="*/ 364 w 378"/>
                <a:gd name="T39" fmla="*/ 260 h 377"/>
                <a:gd name="T40" fmla="*/ 374 w 378"/>
                <a:gd name="T41" fmla="*/ 225 h 377"/>
                <a:gd name="T42" fmla="*/ 378 w 378"/>
                <a:gd name="T43" fmla="*/ 189 h 377"/>
                <a:gd name="T44" fmla="*/ 374 w 378"/>
                <a:gd name="T45" fmla="*/ 152 h 377"/>
                <a:gd name="T46" fmla="*/ 364 w 378"/>
                <a:gd name="T47" fmla="*/ 118 h 377"/>
                <a:gd name="T48" fmla="*/ 347 w 378"/>
                <a:gd name="T49" fmla="*/ 84 h 377"/>
                <a:gd name="T50" fmla="*/ 322 w 378"/>
                <a:gd name="T51" fmla="*/ 56 h 377"/>
                <a:gd name="T52" fmla="*/ 307 w 378"/>
                <a:gd name="T53" fmla="*/ 43 h 377"/>
                <a:gd name="T54" fmla="*/ 276 w 378"/>
                <a:gd name="T55" fmla="*/ 22 h 377"/>
                <a:gd name="T56" fmla="*/ 242 w 378"/>
                <a:gd name="T57" fmla="*/ 7 h 377"/>
                <a:gd name="T58" fmla="*/ 207 w 378"/>
                <a:gd name="T59" fmla="*/ 1 h 377"/>
                <a:gd name="T60" fmla="*/ 171 w 378"/>
                <a:gd name="T61" fmla="*/ 1 h 377"/>
                <a:gd name="T62" fmla="*/ 135 w 378"/>
                <a:gd name="T63" fmla="*/ 7 h 377"/>
                <a:gd name="T64" fmla="*/ 100 w 378"/>
                <a:gd name="T65" fmla="*/ 22 h 377"/>
                <a:gd name="T66" fmla="*/ 69 w 378"/>
                <a:gd name="T67" fmla="*/ 43 h 377"/>
                <a:gd name="T68" fmla="*/ 55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5" y="56"/>
                  </a:moveTo>
                  <a:lnTo>
                    <a:pt x="55" y="56"/>
                  </a:lnTo>
                  <a:lnTo>
                    <a:pt x="42" y="70"/>
                  </a:lnTo>
                  <a:lnTo>
                    <a:pt x="31" y="84"/>
                  </a:lnTo>
                  <a:lnTo>
                    <a:pt x="21" y="101"/>
                  </a:lnTo>
                  <a:lnTo>
                    <a:pt x="13" y="118"/>
                  </a:lnTo>
                  <a:lnTo>
                    <a:pt x="8" y="135"/>
                  </a:lnTo>
                  <a:lnTo>
                    <a:pt x="3" y="152"/>
                  </a:lnTo>
                  <a:lnTo>
                    <a:pt x="0" y="170"/>
                  </a:lnTo>
                  <a:lnTo>
                    <a:pt x="0" y="189"/>
                  </a:lnTo>
                  <a:lnTo>
                    <a:pt x="0" y="207"/>
                  </a:lnTo>
                  <a:lnTo>
                    <a:pt x="3" y="225"/>
                  </a:lnTo>
                  <a:lnTo>
                    <a:pt x="8" y="242"/>
                  </a:lnTo>
                  <a:lnTo>
                    <a:pt x="13" y="260"/>
                  </a:lnTo>
                  <a:lnTo>
                    <a:pt x="21" y="277"/>
                  </a:lnTo>
                  <a:lnTo>
                    <a:pt x="31" y="293"/>
                  </a:lnTo>
                  <a:lnTo>
                    <a:pt x="42" y="308"/>
                  </a:lnTo>
                  <a:lnTo>
                    <a:pt x="55" y="323"/>
                  </a:lnTo>
                  <a:lnTo>
                    <a:pt x="55" y="323"/>
                  </a:lnTo>
                  <a:lnTo>
                    <a:pt x="69" y="336"/>
                  </a:lnTo>
                  <a:lnTo>
                    <a:pt x="85" y="346"/>
                  </a:lnTo>
                  <a:lnTo>
                    <a:pt x="100" y="357"/>
                  </a:lnTo>
                  <a:lnTo>
                    <a:pt x="117" y="364"/>
                  </a:lnTo>
                  <a:lnTo>
                    <a:pt x="135" y="370"/>
                  </a:lnTo>
                  <a:lnTo>
                    <a:pt x="152" y="375"/>
                  </a:lnTo>
                  <a:lnTo>
                    <a:pt x="171" y="377"/>
                  </a:lnTo>
                  <a:lnTo>
                    <a:pt x="189" y="377"/>
                  </a:lnTo>
                  <a:lnTo>
                    <a:pt x="207" y="377"/>
                  </a:lnTo>
                  <a:lnTo>
                    <a:pt x="225" y="375"/>
                  </a:lnTo>
                  <a:lnTo>
                    <a:pt x="242" y="370"/>
                  </a:lnTo>
                  <a:lnTo>
                    <a:pt x="259" y="364"/>
                  </a:lnTo>
                  <a:lnTo>
                    <a:pt x="276" y="357"/>
                  </a:lnTo>
                  <a:lnTo>
                    <a:pt x="293" y="346"/>
                  </a:lnTo>
                  <a:lnTo>
                    <a:pt x="307" y="336"/>
                  </a:lnTo>
                  <a:lnTo>
                    <a:pt x="322" y="323"/>
                  </a:lnTo>
                  <a:lnTo>
                    <a:pt x="322" y="323"/>
                  </a:lnTo>
                  <a:lnTo>
                    <a:pt x="335" y="308"/>
                  </a:lnTo>
                  <a:lnTo>
                    <a:pt x="347" y="293"/>
                  </a:lnTo>
                  <a:lnTo>
                    <a:pt x="356" y="277"/>
                  </a:lnTo>
                  <a:lnTo>
                    <a:pt x="364" y="260"/>
                  </a:lnTo>
                  <a:lnTo>
                    <a:pt x="370" y="242"/>
                  </a:lnTo>
                  <a:lnTo>
                    <a:pt x="374" y="225"/>
                  </a:lnTo>
                  <a:lnTo>
                    <a:pt x="377" y="207"/>
                  </a:lnTo>
                  <a:lnTo>
                    <a:pt x="378" y="189"/>
                  </a:lnTo>
                  <a:lnTo>
                    <a:pt x="377" y="170"/>
                  </a:lnTo>
                  <a:lnTo>
                    <a:pt x="374" y="152"/>
                  </a:lnTo>
                  <a:lnTo>
                    <a:pt x="370" y="135"/>
                  </a:lnTo>
                  <a:lnTo>
                    <a:pt x="364" y="118"/>
                  </a:lnTo>
                  <a:lnTo>
                    <a:pt x="356" y="101"/>
                  </a:lnTo>
                  <a:lnTo>
                    <a:pt x="347" y="84"/>
                  </a:lnTo>
                  <a:lnTo>
                    <a:pt x="335" y="70"/>
                  </a:lnTo>
                  <a:lnTo>
                    <a:pt x="322" y="56"/>
                  </a:lnTo>
                  <a:lnTo>
                    <a:pt x="322" y="56"/>
                  </a:lnTo>
                  <a:lnTo>
                    <a:pt x="307" y="43"/>
                  </a:lnTo>
                  <a:lnTo>
                    <a:pt x="293" y="31"/>
                  </a:lnTo>
                  <a:lnTo>
                    <a:pt x="276" y="22"/>
                  </a:lnTo>
                  <a:lnTo>
                    <a:pt x="259" y="14"/>
                  </a:lnTo>
                  <a:lnTo>
                    <a:pt x="242" y="7"/>
                  </a:lnTo>
                  <a:lnTo>
                    <a:pt x="225" y="4"/>
                  </a:lnTo>
                  <a:lnTo>
                    <a:pt x="207" y="1"/>
                  </a:lnTo>
                  <a:lnTo>
                    <a:pt x="189" y="0"/>
                  </a:lnTo>
                  <a:lnTo>
                    <a:pt x="171" y="1"/>
                  </a:lnTo>
                  <a:lnTo>
                    <a:pt x="152" y="4"/>
                  </a:lnTo>
                  <a:lnTo>
                    <a:pt x="135" y="7"/>
                  </a:lnTo>
                  <a:lnTo>
                    <a:pt x="117" y="14"/>
                  </a:lnTo>
                  <a:lnTo>
                    <a:pt x="100" y="22"/>
                  </a:lnTo>
                  <a:lnTo>
                    <a:pt x="85" y="31"/>
                  </a:lnTo>
                  <a:lnTo>
                    <a:pt x="69" y="43"/>
                  </a:lnTo>
                  <a:lnTo>
                    <a:pt x="55" y="56"/>
                  </a:lnTo>
                  <a:lnTo>
                    <a:pt x="5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125"/>
            <p:cNvSpPr>
              <a:spLocks/>
            </p:cNvSpPr>
            <p:nvPr userDrawn="1"/>
          </p:nvSpPr>
          <p:spPr bwMode="auto">
            <a:xfrm>
              <a:off x="762" y="1975"/>
              <a:ext cx="74" cy="74"/>
            </a:xfrm>
            <a:custGeom>
              <a:avLst/>
              <a:gdLst>
                <a:gd name="T0" fmla="*/ 44 w 297"/>
                <a:gd name="T1" fmla="*/ 43 h 297"/>
                <a:gd name="T2" fmla="*/ 24 w 297"/>
                <a:gd name="T3" fmla="*/ 66 h 297"/>
                <a:gd name="T4" fmla="*/ 11 w 297"/>
                <a:gd name="T5" fmla="*/ 92 h 297"/>
                <a:gd name="T6" fmla="*/ 2 w 297"/>
                <a:gd name="T7" fmla="*/ 119 h 297"/>
                <a:gd name="T8" fmla="*/ 0 w 297"/>
                <a:gd name="T9" fmla="*/ 148 h 297"/>
                <a:gd name="T10" fmla="*/ 2 w 297"/>
                <a:gd name="T11" fmla="*/ 175 h 297"/>
                <a:gd name="T12" fmla="*/ 11 w 297"/>
                <a:gd name="T13" fmla="*/ 204 h 297"/>
                <a:gd name="T14" fmla="*/ 24 w 297"/>
                <a:gd name="T15" fmla="*/ 229 h 297"/>
                <a:gd name="T16" fmla="*/ 44 w 297"/>
                <a:gd name="T17" fmla="*/ 252 h 297"/>
                <a:gd name="T18" fmla="*/ 54 w 297"/>
                <a:gd name="T19" fmla="*/ 263 h 297"/>
                <a:gd name="T20" fmla="*/ 79 w 297"/>
                <a:gd name="T21" fmla="*/ 280 h 297"/>
                <a:gd name="T22" fmla="*/ 106 w 297"/>
                <a:gd name="T23" fmla="*/ 290 h 297"/>
                <a:gd name="T24" fmla="*/ 134 w 297"/>
                <a:gd name="T25" fmla="*/ 295 h 297"/>
                <a:gd name="T26" fmla="*/ 163 w 297"/>
                <a:gd name="T27" fmla="*/ 295 h 297"/>
                <a:gd name="T28" fmla="*/ 191 w 297"/>
                <a:gd name="T29" fmla="*/ 290 h 297"/>
                <a:gd name="T30" fmla="*/ 217 w 297"/>
                <a:gd name="T31" fmla="*/ 280 h 297"/>
                <a:gd name="T32" fmla="*/ 242 w 297"/>
                <a:gd name="T33" fmla="*/ 263 h 297"/>
                <a:gd name="T34" fmla="*/ 254 w 297"/>
                <a:gd name="T35" fmla="*/ 252 h 297"/>
                <a:gd name="T36" fmla="*/ 272 w 297"/>
                <a:gd name="T37" fmla="*/ 229 h 297"/>
                <a:gd name="T38" fmla="*/ 286 w 297"/>
                <a:gd name="T39" fmla="*/ 204 h 297"/>
                <a:gd name="T40" fmla="*/ 294 w 297"/>
                <a:gd name="T41" fmla="*/ 175 h 297"/>
                <a:gd name="T42" fmla="*/ 297 w 297"/>
                <a:gd name="T43" fmla="*/ 148 h 297"/>
                <a:gd name="T44" fmla="*/ 294 w 297"/>
                <a:gd name="T45" fmla="*/ 119 h 297"/>
                <a:gd name="T46" fmla="*/ 286 w 297"/>
                <a:gd name="T47" fmla="*/ 92 h 297"/>
                <a:gd name="T48" fmla="*/ 272 w 297"/>
                <a:gd name="T49" fmla="*/ 66 h 297"/>
                <a:gd name="T50" fmla="*/ 254 w 297"/>
                <a:gd name="T51" fmla="*/ 43 h 297"/>
                <a:gd name="T52" fmla="*/ 242 w 297"/>
                <a:gd name="T53" fmla="*/ 32 h 297"/>
                <a:gd name="T54" fmla="*/ 217 w 297"/>
                <a:gd name="T55" fmla="*/ 17 h 297"/>
                <a:gd name="T56" fmla="*/ 191 w 297"/>
                <a:gd name="T57" fmla="*/ 5 h 297"/>
                <a:gd name="T58" fmla="*/ 163 w 297"/>
                <a:gd name="T59" fmla="*/ 0 h 297"/>
                <a:gd name="T60" fmla="*/ 134 w 297"/>
                <a:gd name="T61" fmla="*/ 0 h 297"/>
                <a:gd name="T62" fmla="*/ 106 w 297"/>
                <a:gd name="T63" fmla="*/ 5 h 297"/>
                <a:gd name="T64" fmla="*/ 79 w 297"/>
                <a:gd name="T65" fmla="*/ 17 h 297"/>
                <a:gd name="T66" fmla="*/ 54 w 297"/>
                <a:gd name="T67" fmla="*/ 32 h 297"/>
                <a:gd name="T68" fmla="*/ 44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4" y="43"/>
                  </a:moveTo>
                  <a:lnTo>
                    <a:pt x="44" y="43"/>
                  </a:lnTo>
                  <a:lnTo>
                    <a:pt x="34" y="54"/>
                  </a:lnTo>
                  <a:lnTo>
                    <a:pt x="24" y="66"/>
                  </a:lnTo>
                  <a:lnTo>
                    <a:pt x="17" y="79"/>
                  </a:lnTo>
                  <a:lnTo>
                    <a:pt x="11" y="92"/>
                  </a:lnTo>
                  <a:lnTo>
                    <a:pt x="6" y="105"/>
                  </a:lnTo>
                  <a:lnTo>
                    <a:pt x="2" y="119"/>
                  </a:lnTo>
                  <a:lnTo>
                    <a:pt x="1" y="134"/>
                  </a:lnTo>
                  <a:lnTo>
                    <a:pt x="0" y="148"/>
                  </a:lnTo>
                  <a:lnTo>
                    <a:pt x="1" y="162"/>
                  </a:lnTo>
                  <a:lnTo>
                    <a:pt x="2" y="175"/>
                  </a:lnTo>
                  <a:lnTo>
                    <a:pt x="6" y="190"/>
                  </a:lnTo>
                  <a:lnTo>
                    <a:pt x="11" y="204"/>
                  </a:lnTo>
                  <a:lnTo>
                    <a:pt x="17" y="217"/>
                  </a:lnTo>
                  <a:lnTo>
                    <a:pt x="24" y="229"/>
                  </a:lnTo>
                  <a:lnTo>
                    <a:pt x="34" y="242"/>
                  </a:lnTo>
                  <a:lnTo>
                    <a:pt x="44" y="252"/>
                  </a:lnTo>
                  <a:lnTo>
                    <a:pt x="44" y="252"/>
                  </a:lnTo>
                  <a:lnTo>
                    <a:pt x="54" y="263"/>
                  </a:lnTo>
                  <a:lnTo>
                    <a:pt x="67" y="272"/>
                  </a:lnTo>
                  <a:lnTo>
                    <a:pt x="79" y="280"/>
                  </a:lnTo>
                  <a:lnTo>
                    <a:pt x="92" y="285"/>
                  </a:lnTo>
                  <a:lnTo>
                    <a:pt x="106" y="290"/>
                  </a:lnTo>
                  <a:lnTo>
                    <a:pt x="121" y="294"/>
                  </a:lnTo>
                  <a:lnTo>
                    <a:pt x="134" y="295"/>
                  </a:lnTo>
                  <a:lnTo>
                    <a:pt x="148" y="297"/>
                  </a:lnTo>
                  <a:lnTo>
                    <a:pt x="163" y="295"/>
                  </a:lnTo>
                  <a:lnTo>
                    <a:pt x="177" y="294"/>
                  </a:lnTo>
                  <a:lnTo>
                    <a:pt x="191" y="290"/>
                  </a:lnTo>
                  <a:lnTo>
                    <a:pt x="204" y="285"/>
                  </a:lnTo>
                  <a:lnTo>
                    <a:pt x="217" y="280"/>
                  </a:lnTo>
                  <a:lnTo>
                    <a:pt x="230" y="272"/>
                  </a:lnTo>
                  <a:lnTo>
                    <a:pt x="242" y="263"/>
                  </a:lnTo>
                  <a:lnTo>
                    <a:pt x="254" y="252"/>
                  </a:lnTo>
                  <a:lnTo>
                    <a:pt x="254" y="252"/>
                  </a:lnTo>
                  <a:lnTo>
                    <a:pt x="264" y="242"/>
                  </a:lnTo>
                  <a:lnTo>
                    <a:pt x="272" y="229"/>
                  </a:lnTo>
                  <a:lnTo>
                    <a:pt x="280" y="217"/>
                  </a:lnTo>
                  <a:lnTo>
                    <a:pt x="286" y="204"/>
                  </a:lnTo>
                  <a:lnTo>
                    <a:pt x="292" y="190"/>
                  </a:lnTo>
                  <a:lnTo>
                    <a:pt x="294" y="175"/>
                  </a:lnTo>
                  <a:lnTo>
                    <a:pt x="297" y="162"/>
                  </a:lnTo>
                  <a:lnTo>
                    <a:pt x="297" y="148"/>
                  </a:lnTo>
                  <a:lnTo>
                    <a:pt x="297" y="134"/>
                  </a:lnTo>
                  <a:lnTo>
                    <a:pt x="294" y="119"/>
                  </a:lnTo>
                  <a:lnTo>
                    <a:pt x="292" y="105"/>
                  </a:lnTo>
                  <a:lnTo>
                    <a:pt x="286" y="92"/>
                  </a:lnTo>
                  <a:lnTo>
                    <a:pt x="280" y="79"/>
                  </a:lnTo>
                  <a:lnTo>
                    <a:pt x="272" y="66"/>
                  </a:lnTo>
                  <a:lnTo>
                    <a:pt x="264" y="54"/>
                  </a:lnTo>
                  <a:lnTo>
                    <a:pt x="254" y="43"/>
                  </a:lnTo>
                  <a:lnTo>
                    <a:pt x="254" y="43"/>
                  </a:lnTo>
                  <a:lnTo>
                    <a:pt x="242" y="32"/>
                  </a:lnTo>
                  <a:lnTo>
                    <a:pt x="230" y="23"/>
                  </a:lnTo>
                  <a:lnTo>
                    <a:pt x="217" y="17"/>
                  </a:lnTo>
                  <a:lnTo>
                    <a:pt x="204" y="10"/>
                  </a:lnTo>
                  <a:lnTo>
                    <a:pt x="191" y="5"/>
                  </a:lnTo>
                  <a:lnTo>
                    <a:pt x="177" y="2"/>
                  </a:lnTo>
                  <a:lnTo>
                    <a:pt x="163" y="0"/>
                  </a:lnTo>
                  <a:lnTo>
                    <a:pt x="148" y="0"/>
                  </a:lnTo>
                  <a:lnTo>
                    <a:pt x="134" y="0"/>
                  </a:lnTo>
                  <a:lnTo>
                    <a:pt x="121" y="2"/>
                  </a:lnTo>
                  <a:lnTo>
                    <a:pt x="106" y="5"/>
                  </a:lnTo>
                  <a:lnTo>
                    <a:pt x="92" y="10"/>
                  </a:lnTo>
                  <a:lnTo>
                    <a:pt x="79" y="17"/>
                  </a:lnTo>
                  <a:lnTo>
                    <a:pt x="67" y="23"/>
                  </a:lnTo>
                  <a:lnTo>
                    <a:pt x="54" y="32"/>
                  </a:lnTo>
                  <a:lnTo>
                    <a:pt x="44" y="43"/>
                  </a:lnTo>
                  <a:lnTo>
                    <a:pt x="44"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3" name="Freeform 126"/>
            <p:cNvSpPr>
              <a:spLocks/>
            </p:cNvSpPr>
            <p:nvPr userDrawn="1"/>
          </p:nvSpPr>
          <p:spPr bwMode="auto">
            <a:xfrm>
              <a:off x="2303" y="608"/>
              <a:ext cx="236" cy="236"/>
            </a:xfrm>
            <a:custGeom>
              <a:avLst/>
              <a:gdLst>
                <a:gd name="T0" fmla="*/ 893 w 946"/>
                <a:gd name="T1" fmla="*/ 686 h 944"/>
                <a:gd name="T2" fmla="*/ 921 w 946"/>
                <a:gd name="T3" fmla="*/ 621 h 944"/>
                <a:gd name="T4" fmla="*/ 938 w 946"/>
                <a:gd name="T5" fmla="*/ 553 h 944"/>
                <a:gd name="T6" fmla="*/ 944 w 946"/>
                <a:gd name="T7" fmla="*/ 484 h 944"/>
                <a:gd name="T8" fmla="*/ 942 w 946"/>
                <a:gd name="T9" fmla="*/ 416 h 944"/>
                <a:gd name="T10" fmla="*/ 929 w 946"/>
                <a:gd name="T11" fmla="*/ 349 h 944"/>
                <a:gd name="T12" fmla="*/ 907 w 946"/>
                <a:gd name="T13" fmla="*/ 285 h 944"/>
                <a:gd name="T14" fmla="*/ 875 w 946"/>
                <a:gd name="T15" fmla="*/ 224 h 944"/>
                <a:gd name="T16" fmla="*/ 835 w 946"/>
                <a:gd name="T17" fmla="*/ 168 h 944"/>
                <a:gd name="T18" fmla="*/ 787 w 946"/>
                <a:gd name="T19" fmla="*/ 118 h 944"/>
                <a:gd name="T20" fmla="*/ 729 w 946"/>
                <a:gd name="T21" fmla="*/ 75 h 944"/>
                <a:gd name="T22" fmla="*/ 688 w 946"/>
                <a:gd name="T23" fmla="*/ 50 h 944"/>
                <a:gd name="T24" fmla="*/ 621 w 946"/>
                <a:gd name="T25" fmla="*/ 23 h 944"/>
                <a:gd name="T26" fmla="*/ 553 w 946"/>
                <a:gd name="T27" fmla="*/ 6 h 944"/>
                <a:gd name="T28" fmla="*/ 486 w 946"/>
                <a:gd name="T29" fmla="*/ 0 h 944"/>
                <a:gd name="T30" fmla="*/ 417 w 946"/>
                <a:gd name="T31" fmla="*/ 2 h 944"/>
                <a:gd name="T32" fmla="*/ 350 w 946"/>
                <a:gd name="T33" fmla="*/ 15 h 944"/>
                <a:gd name="T34" fmla="*/ 286 w 946"/>
                <a:gd name="T35" fmla="*/ 37 h 944"/>
                <a:gd name="T36" fmla="*/ 225 w 946"/>
                <a:gd name="T37" fmla="*/ 69 h 944"/>
                <a:gd name="T38" fmla="*/ 169 w 946"/>
                <a:gd name="T39" fmla="*/ 109 h 944"/>
                <a:gd name="T40" fmla="*/ 119 w 946"/>
                <a:gd name="T41" fmla="*/ 157 h 944"/>
                <a:gd name="T42" fmla="*/ 76 w 946"/>
                <a:gd name="T43" fmla="*/ 214 h 944"/>
                <a:gd name="T44" fmla="*/ 52 w 946"/>
                <a:gd name="T45" fmla="*/ 256 h 944"/>
                <a:gd name="T46" fmla="*/ 24 w 946"/>
                <a:gd name="T47" fmla="*/ 323 h 944"/>
                <a:gd name="T48" fmla="*/ 7 w 946"/>
                <a:gd name="T49" fmla="*/ 390 h 944"/>
                <a:gd name="T50" fmla="*/ 0 w 946"/>
                <a:gd name="T51" fmla="*/ 458 h 944"/>
                <a:gd name="T52" fmla="*/ 3 w 946"/>
                <a:gd name="T53" fmla="*/ 527 h 944"/>
                <a:gd name="T54" fmla="*/ 17 w 946"/>
                <a:gd name="T55" fmla="*/ 594 h 944"/>
                <a:gd name="T56" fmla="*/ 39 w 946"/>
                <a:gd name="T57" fmla="*/ 657 h 944"/>
                <a:gd name="T58" fmla="*/ 70 w 946"/>
                <a:gd name="T59" fmla="*/ 719 h 944"/>
                <a:gd name="T60" fmla="*/ 110 w 946"/>
                <a:gd name="T61" fmla="*/ 775 h 944"/>
                <a:gd name="T62" fmla="*/ 159 w 946"/>
                <a:gd name="T63" fmla="*/ 824 h 944"/>
                <a:gd name="T64" fmla="*/ 216 w 946"/>
                <a:gd name="T65" fmla="*/ 869 h 944"/>
                <a:gd name="T66" fmla="*/ 258 w 946"/>
                <a:gd name="T67" fmla="*/ 892 h 944"/>
                <a:gd name="T68" fmla="*/ 324 w 946"/>
                <a:gd name="T69" fmla="*/ 919 h 944"/>
                <a:gd name="T70" fmla="*/ 392 w 946"/>
                <a:gd name="T71" fmla="*/ 938 h 944"/>
                <a:gd name="T72" fmla="*/ 460 w 946"/>
                <a:gd name="T73" fmla="*/ 944 h 944"/>
                <a:gd name="T74" fmla="*/ 529 w 946"/>
                <a:gd name="T75" fmla="*/ 940 h 944"/>
                <a:gd name="T76" fmla="*/ 595 w 946"/>
                <a:gd name="T77" fmla="*/ 927 h 944"/>
                <a:gd name="T78" fmla="*/ 659 w 946"/>
                <a:gd name="T79" fmla="*/ 905 h 944"/>
                <a:gd name="T80" fmla="*/ 720 w 946"/>
                <a:gd name="T81" fmla="*/ 874 h 944"/>
                <a:gd name="T82" fmla="*/ 776 w 946"/>
                <a:gd name="T83" fmla="*/ 833 h 944"/>
                <a:gd name="T84" fmla="*/ 826 w 946"/>
                <a:gd name="T85" fmla="*/ 785 h 944"/>
                <a:gd name="T86" fmla="*/ 869 w 946"/>
                <a:gd name="T87" fmla="*/ 728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882" y="708"/>
                  </a:moveTo>
                  <a:lnTo>
                    <a:pt x="882" y="708"/>
                  </a:lnTo>
                  <a:lnTo>
                    <a:pt x="893" y="686"/>
                  </a:lnTo>
                  <a:lnTo>
                    <a:pt x="904" y="664"/>
                  </a:lnTo>
                  <a:lnTo>
                    <a:pt x="913" y="643"/>
                  </a:lnTo>
                  <a:lnTo>
                    <a:pt x="921" y="621"/>
                  </a:lnTo>
                  <a:lnTo>
                    <a:pt x="927" y="598"/>
                  </a:lnTo>
                  <a:lnTo>
                    <a:pt x="934" y="575"/>
                  </a:lnTo>
                  <a:lnTo>
                    <a:pt x="938" y="553"/>
                  </a:lnTo>
                  <a:lnTo>
                    <a:pt x="942" y="530"/>
                  </a:lnTo>
                  <a:lnTo>
                    <a:pt x="944" y="506"/>
                  </a:lnTo>
                  <a:lnTo>
                    <a:pt x="944" y="484"/>
                  </a:lnTo>
                  <a:lnTo>
                    <a:pt x="946" y="461"/>
                  </a:lnTo>
                  <a:lnTo>
                    <a:pt x="944" y="439"/>
                  </a:lnTo>
                  <a:lnTo>
                    <a:pt x="942" y="416"/>
                  </a:lnTo>
                  <a:lnTo>
                    <a:pt x="939" y="393"/>
                  </a:lnTo>
                  <a:lnTo>
                    <a:pt x="934" y="371"/>
                  </a:lnTo>
                  <a:lnTo>
                    <a:pt x="929" y="349"/>
                  </a:lnTo>
                  <a:lnTo>
                    <a:pt x="922" y="328"/>
                  </a:lnTo>
                  <a:lnTo>
                    <a:pt x="916" y="306"/>
                  </a:lnTo>
                  <a:lnTo>
                    <a:pt x="907" y="285"/>
                  </a:lnTo>
                  <a:lnTo>
                    <a:pt x="897" y="264"/>
                  </a:lnTo>
                  <a:lnTo>
                    <a:pt x="887" y="244"/>
                  </a:lnTo>
                  <a:lnTo>
                    <a:pt x="875" y="224"/>
                  </a:lnTo>
                  <a:lnTo>
                    <a:pt x="864" y="205"/>
                  </a:lnTo>
                  <a:lnTo>
                    <a:pt x="849" y="186"/>
                  </a:lnTo>
                  <a:lnTo>
                    <a:pt x="835" y="168"/>
                  </a:lnTo>
                  <a:lnTo>
                    <a:pt x="819" y="151"/>
                  </a:lnTo>
                  <a:lnTo>
                    <a:pt x="804" y="134"/>
                  </a:lnTo>
                  <a:lnTo>
                    <a:pt x="787" y="118"/>
                  </a:lnTo>
                  <a:lnTo>
                    <a:pt x="768" y="102"/>
                  </a:lnTo>
                  <a:lnTo>
                    <a:pt x="749" y="88"/>
                  </a:lnTo>
                  <a:lnTo>
                    <a:pt x="729" y="75"/>
                  </a:lnTo>
                  <a:lnTo>
                    <a:pt x="708" y="62"/>
                  </a:lnTo>
                  <a:lnTo>
                    <a:pt x="708" y="62"/>
                  </a:lnTo>
                  <a:lnTo>
                    <a:pt x="688" y="50"/>
                  </a:lnTo>
                  <a:lnTo>
                    <a:pt x="665" y="40"/>
                  </a:lnTo>
                  <a:lnTo>
                    <a:pt x="643" y="31"/>
                  </a:lnTo>
                  <a:lnTo>
                    <a:pt x="621" y="23"/>
                  </a:lnTo>
                  <a:lnTo>
                    <a:pt x="599" y="16"/>
                  </a:lnTo>
                  <a:lnTo>
                    <a:pt x="577" y="10"/>
                  </a:lnTo>
                  <a:lnTo>
                    <a:pt x="553" y="6"/>
                  </a:lnTo>
                  <a:lnTo>
                    <a:pt x="531" y="2"/>
                  </a:lnTo>
                  <a:lnTo>
                    <a:pt x="508" y="0"/>
                  </a:lnTo>
                  <a:lnTo>
                    <a:pt x="486" y="0"/>
                  </a:lnTo>
                  <a:lnTo>
                    <a:pt x="462" y="0"/>
                  </a:lnTo>
                  <a:lnTo>
                    <a:pt x="440" y="0"/>
                  </a:lnTo>
                  <a:lnTo>
                    <a:pt x="417" y="2"/>
                  </a:lnTo>
                  <a:lnTo>
                    <a:pt x="394" y="5"/>
                  </a:lnTo>
                  <a:lnTo>
                    <a:pt x="372" y="10"/>
                  </a:lnTo>
                  <a:lnTo>
                    <a:pt x="350" y="15"/>
                  </a:lnTo>
                  <a:lnTo>
                    <a:pt x="328" y="22"/>
                  </a:lnTo>
                  <a:lnTo>
                    <a:pt x="307" y="28"/>
                  </a:lnTo>
                  <a:lnTo>
                    <a:pt x="286" y="37"/>
                  </a:lnTo>
                  <a:lnTo>
                    <a:pt x="265" y="46"/>
                  </a:lnTo>
                  <a:lnTo>
                    <a:pt x="245" y="57"/>
                  </a:lnTo>
                  <a:lnTo>
                    <a:pt x="225" y="69"/>
                  </a:lnTo>
                  <a:lnTo>
                    <a:pt x="205" y="82"/>
                  </a:lnTo>
                  <a:lnTo>
                    <a:pt x="187" y="95"/>
                  </a:lnTo>
                  <a:lnTo>
                    <a:pt x="169" y="109"/>
                  </a:lnTo>
                  <a:lnTo>
                    <a:pt x="152" y="125"/>
                  </a:lnTo>
                  <a:lnTo>
                    <a:pt x="135" y="140"/>
                  </a:lnTo>
                  <a:lnTo>
                    <a:pt x="119" y="157"/>
                  </a:lnTo>
                  <a:lnTo>
                    <a:pt x="104" y="175"/>
                  </a:lnTo>
                  <a:lnTo>
                    <a:pt x="89" y="195"/>
                  </a:lnTo>
                  <a:lnTo>
                    <a:pt x="76" y="214"/>
                  </a:lnTo>
                  <a:lnTo>
                    <a:pt x="63" y="235"/>
                  </a:lnTo>
                  <a:lnTo>
                    <a:pt x="63" y="235"/>
                  </a:lnTo>
                  <a:lnTo>
                    <a:pt x="52" y="256"/>
                  </a:lnTo>
                  <a:lnTo>
                    <a:pt x="41" y="278"/>
                  </a:lnTo>
                  <a:lnTo>
                    <a:pt x="32" y="300"/>
                  </a:lnTo>
                  <a:lnTo>
                    <a:pt x="24" y="323"/>
                  </a:lnTo>
                  <a:lnTo>
                    <a:pt x="17" y="345"/>
                  </a:lnTo>
                  <a:lnTo>
                    <a:pt x="11" y="367"/>
                  </a:lnTo>
                  <a:lnTo>
                    <a:pt x="7" y="390"/>
                  </a:lnTo>
                  <a:lnTo>
                    <a:pt x="3" y="413"/>
                  </a:lnTo>
                  <a:lnTo>
                    <a:pt x="1" y="436"/>
                  </a:lnTo>
                  <a:lnTo>
                    <a:pt x="0" y="458"/>
                  </a:lnTo>
                  <a:lnTo>
                    <a:pt x="0" y="482"/>
                  </a:lnTo>
                  <a:lnTo>
                    <a:pt x="1" y="504"/>
                  </a:lnTo>
                  <a:lnTo>
                    <a:pt x="3" y="527"/>
                  </a:lnTo>
                  <a:lnTo>
                    <a:pt x="6" y="549"/>
                  </a:lnTo>
                  <a:lnTo>
                    <a:pt x="10" y="571"/>
                  </a:lnTo>
                  <a:lnTo>
                    <a:pt x="17" y="594"/>
                  </a:lnTo>
                  <a:lnTo>
                    <a:pt x="23" y="616"/>
                  </a:lnTo>
                  <a:lnTo>
                    <a:pt x="30" y="637"/>
                  </a:lnTo>
                  <a:lnTo>
                    <a:pt x="39" y="657"/>
                  </a:lnTo>
                  <a:lnTo>
                    <a:pt x="48" y="678"/>
                  </a:lnTo>
                  <a:lnTo>
                    <a:pt x="58" y="699"/>
                  </a:lnTo>
                  <a:lnTo>
                    <a:pt x="70" y="719"/>
                  </a:lnTo>
                  <a:lnTo>
                    <a:pt x="82" y="738"/>
                  </a:lnTo>
                  <a:lnTo>
                    <a:pt x="96" y="756"/>
                  </a:lnTo>
                  <a:lnTo>
                    <a:pt x="110" y="775"/>
                  </a:lnTo>
                  <a:lnTo>
                    <a:pt x="125" y="792"/>
                  </a:lnTo>
                  <a:lnTo>
                    <a:pt x="142" y="809"/>
                  </a:lnTo>
                  <a:lnTo>
                    <a:pt x="159" y="824"/>
                  </a:lnTo>
                  <a:lnTo>
                    <a:pt x="177" y="840"/>
                  </a:lnTo>
                  <a:lnTo>
                    <a:pt x="195" y="854"/>
                  </a:lnTo>
                  <a:lnTo>
                    <a:pt x="216" y="869"/>
                  </a:lnTo>
                  <a:lnTo>
                    <a:pt x="237" y="880"/>
                  </a:lnTo>
                  <a:lnTo>
                    <a:pt x="237" y="880"/>
                  </a:lnTo>
                  <a:lnTo>
                    <a:pt x="258" y="892"/>
                  </a:lnTo>
                  <a:lnTo>
                    <a:pt x="280" y="902"/>
                  </a:lnTo>
                  <a:lnTo>
                    <a:pt x="301" y="912"/>
                  </a:lnTo>
                  <a:lnTo>
                    <a:pt x="324" y="919"/>
                  </a:lnTo>
                  <a:lnTo>
                    <a:pt x="346" y="927"/>
                  </a:lnTo>
                  <a:lnTo>
                    <a:pt x="368" y="932"/>
                  </a:lnTo>
                  <a:lnTo>
                    <a:pt x="392" y="938"/>
                  </a:lnTo>
                  <a:lnTo>
                    <a:pt x="414" y="940"/>
                  </a:lnTo>
                  <a:lnTo>
                    <a:pt x="437" y="943"/>
                  </a:lnTo>
                  <a:lnTo>
                    <a:pt x="460" y="944"/>
                  </a:lnTo>
                  <a:lnTo>
                    <a:pt x="483" y="944"/>
                  </a:lnTo>
                  <a:lnTo>
                    <a:pt x="505" y="943"/>
                  </a:lnTo>
                  <a:lnTo>
                    <a:pt x="529" y="940"/>
                  </a:lnTo>
                  <a:lnTo>
                    <a:pt x="551" y="938"/>
                  </a:lnTo>
                  <a:lnTo>
                    <a:pt x="573" y="934"/>
                  </a:lnTo>
                  <a:lnTo>
                    <a:pt x="595" y="927"/>
                  </a:lnTo>
                  <a:lnTo>
                    <a:pt x="616" y="922"/>
                  </a:lnTo>
                  <a:lnTo>
                    <a:pt x="638" y="914"/>
                  </a:lnTo>
                  <a:lnTo>
                    <a:pt x="659" y="905"/>
                  </a:lnTo>
                  <a:lnTo>
                    <a:pt x="680" y="896"/>
                  </a:lnTo>
                  <a:lnTo>
                    <a:pt x="699" y="885"/>
                  </a:lnTo>
                  <a:lnTo>
                    <a:pt x="720" y="874"/>
                  </a:lnTo>
                  <a:lnTo>
                    <a:pt x="738" y="862"/>
                  </a:lnTo>
                  <a:lnTo>
                    <a:pt x="758" y="848"/>
                  </a:lnTo>
                  <a:lnTo>
                    <a:pt x="776" y="833"/>
                  </a:lnTo>
                  <a:lnTo>
                    <a:pt x="793" y="819"/>
                  </a:lnTo>
                  <a:lnTo>
                    <a:pt x="810" y="802"/>
                  </a:lnTo>
                  <a:lnTo>
                    <a:pt x="826" y="785"/>
                  </a:lnTo>
                  <a:lnTo>
                    <a:pt x="841" y="767"/>
                  </a:lnTo>
                  <a:lnTo>
                    <a:pt x="856" y="749"/>
                  </a:lnTo>
                  <a:lnTo>
                    <a:pt x="869" y="728"/>
                  </a:lnTo>
                  <a:lnTo>
                    <a:pt x="882" y="708"/>
                  </a:lnTo>
                  <a:lnTo>
                    <a:pt x="882" y="70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4" name="Freeform 127"/>
            <p:cNvSpPr>
              <a:spLocks/>
            </p:cNvSpPr>
            <p:nvPr userDrawn="1"/>
          </p:nvSpPr>
          <p:spPr bwMode="auto">
            <a:xfrm>
              <a:off x="2187" y="837"/>
              <a:ext cx="216" cy="216"/>
            </a:xfrm>
            <a:custGeom>
              <a:avLst/>
              <a:gdLst>
                <a:gd name="T0" fmla="*/ 817 w 864"/>
                <a:gd name="T1" fmla="*/ 628 h 864"/>
                <a:gd name="T2" fmla="*/ 842 w 864"/>
                <a:gd name="T3" fmla="*/ 568 h 864"/>
                <a:gd name="T4" fmla="*/ 858 w 864"/>
                <a:gd name="T5" fmla="*/ 505 h 864"/>
                <a:gd name="T6" fmla="*/ 864 w 864"/>
                <a:gd name="T7" fmla="*/ 443 h 864"/>
                <a:gd name="T8" fmla="*/ 862 w 864"/>
                <a:gd name="T9" fmla="*/ 380 h 864"/>
                <a:gd name="T10" fmla="*/ 850 w 864"/>
                <a:gd name="T11" fmla="*/ 319 h 864"/>
                <a:gd name="T12" fmla="*/ 829 w 864"/>
                <a:gd name="T13" fmla="*/ 260 h 864"/>
                <a:gd name="T14" fmla="*/ 800 w 864"/>
                <a:gd name="T15" fmla="*/ 206 h 864"/>
                <a:gd name="T16" fmla="*/ 764 w 864"/>
                <a:gd name="T17" fmla="*/ 153 h 864"/>
                <a:gd name="T18" fmla="*/ 720 w 864"/>
                <a:gd name="T19" fmla="*/ 108 h 864"/>
                <a:gd name="T20" fmla="*/ 668 w 864"/>
                <a:gd name="T21" fmla="*/ 69 h 864"/>
                <a:gd name="T22" fmla="*/ 628 w 864"/>
                <a:gd name="T23" fmla="*/ 47 h 864"/>
                <a:gd name="T24" fmla="*/ 569 w 864"/>
                <a:gd name="T25" fmla="*/ 21 h 864"/>
                <a:gd name="T26" fmla="*/ 506 w 864"/>
                <a:gd name="T27" fmla="*/ 5 h 864"/>
                <a:gd name="T28" fmla="*/ 443 w 864"/>
                <a:gd name="T29" fmla="*/ 0 h 864"/>
                <a:gd name="T30" fmla="*/ 381 w 864"/>
                <a:gd name="T31" fmla="*/ 2 h 864"/>
                <a:gd name="T32" fmla="*/ 320 w 864"/>
                <a:gd name="T33" fmla="*/ 14 h 864"/>
                <a:gd name="T34" fmla="*/ 261 w 864"/>
                <a:gd name="T35" fmla="*/ 35 h 864"/>
                <a:gd name="T36" fmla="*/ 206 w 864"/>
                <a:gd name="T37" fmla="*/ 64 h 864"/>
                <a:gd name="T38" fmla="*/ 155 w 864"/>
                <a:gd name="T39" fmla="*/ 100 h 864"/>
                <a:gd name="T40" fmla="*/ 109 w 864"/>
                <a:gd name="T41" fmla="*/ 144 h 864"/>
                <a:gd name="T42" fmla="*/ 69 w 864"/>
                <a:gd name="T43" fmla="*/ 196 h 864"/>
                <a:gd name="T44" fmla="*/ 47 w 864"/>
                <a:gd name="T45" fmla="*/ 234 h 864"/>
                <a:gd name="T46" fmla="*/ 23 w 864"/>
                <a:gd name="T47" fmla="*/ 295 h 864"/>
                <a:gd name="T48" fmla="*/ 7 w 864"/>
                <a:gd name="T49" fmla="*/ 357 h 864"/>
                <a:gd name="T50" fmla="*/ 0 w 864"/>
                <a:gd name="T51" fmla="*/ 419 h 864"/>
                <a:gd name="T52" fmla="*/ 3 w 864"/>
                <a:gd name="T53" fmla="*/ 482 h 864"/>
                <a:gd name="T54" fmla="*/ 15 w 864"/>
                <a:gd name="T55" fmla="*/ 543 h 864"/>
                <a:gd name="T56" fmla="*/ 36 w 864"/>
                <a:gd name="T57" fmla="*/ 602 h 864"/>
                <a:gd name="T58" fmla="*/ 64 w 864"/>
                <a:gd name="T59" fmla="*/ 658 h 864"/>
                <a:gd name="T60" fmla="*/ 101 w 864"/>
                <a:gd name="T61" fmla="*/ 708 h 864"/>
                <a:gd name="T62" fmla="*/ 145 w 864"/>
                <a:gd name="T63" fmla="*/ 754 h 864"/>
                <a:gd name="T64" fmla="*/ 197 w 864"/>
                <a:gd name="T65" fmla="*/ 793 h 864"/>
                <a:gd name="T66" fmla="*/ 236 w 864"/>
                <a:gd name="T67" fmla="*/ 815 h 864"/>
                <a:gd name="T68" fmla="*/ 296 w 864"/>
                <a:gd name="T69" fmla="*/ 841 h 864"/>
                <a:gd name="T70" fmla="*/ 357 w 864"/>
                <a:gd name="T71" fmla="*/ 857 h 864"/>
                <a:gd name="T72" fmla="*/ 420 w 864"/>
                <a:gd name="T73" fmla="*/ 864 h 864"/>
                <a:gd name="T74" fmla="*/ 483 w 864"/>
                <a:gd name="T75" fmla="*/ 860 h 864"/>
                <a:gd name="T76" fmla="*/ 544 w 864"/>
                <a:gd name="T77" fmla="*/ 848 h 864"/>
                <a:gd name="T78" fmla="*/ 602 w 864"/>
                <a:gd name="T79" fmla="*/ 828 h 864"/>
                <a:gd name="T80" fmla="*/ 658 w 864"/>
                <a:gd name="T81" fmla="*/ 800 h 864"/>
                <a:gd name="T82" fmla="*/ 709 w 864"/>
                <a:gd name="T83" fmla="*/ 763 h 864"/>
                <a:gd name="T84" fmla="*/ 755 w 864"/>
                <a:gd name="T85" fmla="*/ 718 h 864"/>
                <a:gd name="T86" fmla="*/ 795 w 864"/>
                <a:gd name="T87" fmla="*/ 667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806" y="647"/>
                  </a:moveTo>
                  <a:lnTo>
                    <a:pt x="806" y="647"/>
                  </a:lnTo>
                  <a:lnTo>
                    <a:pt x="817" y="628"/>
                  </a:lnTo>
                  <a:lnTo>
                    <a:pt x="827" y="608"/>
                  </a:lnTo>
                  <a:lnTo>
                    <a:pt x="834" y="587"/>
                  </a:lnTo>
                  <a:lnTo>
                    <a:pt x="842" y="568"/>
                  </a:lnTo>
                  <a:lnTo>
                    <a:pt x="849" y="547"/>
                  </a:lnTo>
                  <a:lnTo>
                    <a:pt x="854" y="526"/>
                  </a:lnTo>
                  <a:lnTo>
                    <a:pt x="858" y="505"/>
                  </a:lnTo>
                  <a:lnTo>
                    <a:pt x="860" y="484"/>
                  </a:lnTo>
                  <a:lnTo>
                    <a:pt x="863" y="464"/>
                  </a:lnTo>
                  <a:lnTo>
                    <a:pt x="864" y="443"/>
                  </a:lnTo>
                  <a:lnTo>
                    <a:pt x="864" y="422"/>
                  </a:lnTo>
                  <a:lnTo>
                    <a:pt x="863" y="401"/>
                  </a:lnTo>
                  <a:lnTo>
                    <a:pt x="862" y="380"/>
                  </a:lnTo>
                  <a:lnTo>
                    <a:pt x="858" y="359"/>
                  </a:lnTo>
                  <a:lnTo>
                    <a:pt x="854" y="340"/>
                  </a:lnTo>
                  <a:lnTo>
                    <a:pt x="850" y="319"/>
                  </a:lnTo>
                  <a:lnTo>
                    <a:pt x="843" y="299"/>
                  </a:lnTo>
                  <a:lnTo>
                    <a:pt x="837" y="280"/>
                  </a:lnTo>
                  <a:lnTo>
                    <a:pt x="829" y="260"/>
                  </a:lnTo>
                  <a:lnTo>
                    <a:pt x="820" y="242"/>
                  </a:lnTo>
                  <a:lnTo>
                    <a:pt x="811" y="224"/>
                  </a:lnTo>
                  <a:lnTo>
                    <a:pt x="800" y="206"/>
                  </a:lnTo>
                  <a:lnTo>
                    <a:pt x="789" y="187"/>
                  </a:lnTo>
                  <a:lnTo>
                    <a:pt x="777" y="170"/>
                  </a:lnTo>
                  <a:lnTo>
                    <a:pt x="764" y="153"/>
                  </a:lnTo>
                  <a:lnTo>
                    <a:pt x="750" y="138"/>
                  </a:lnTo>
                  <a:lnTo>
                    <a:pt x="735" y="123"/>
                  </a:lnTo>
                  <a:lnTo>
                    <a:pt x="720" y="108"/>
                  </a:lnTo>
                  <a:lnTo>
                    <a:pt x="703" y="95"/>
                  </a:lnTo>
                  <a:lnTo>
                    <a:pt x="686" y="81"/>
                  </a:lnTo>
                  <a:lnTo>
                    <a:pt x="668" y="69"/>
                  </a:lnTo>
                  <a:lnTo>
                    <a:pt x="648" y="57"/>
                  </a:lnTo>
                  <a:lnTo>
                    <a:pt x="648" y="57"/>
                  </a:lnTo>
                  <a:lnTo>
                    <a:pt x="628" y="47"/>
                  </a:lnTo>
                  <a:lnTo>
                    <a:pt x="609" y="38"/>
                  </a:lnTo>
                  <a:lnTo>
                    <a:pt x="588" y="28"/>
                  </a:lnTo>
                  <a:lnTo>
                    <a:pt x="569" y="21"/>
                  </a:lnTo>
                  <a:lnTo>
                    <a:pt x="548" y="15"/>
                  </a:lnTo>
                  <a:lnTo>
                    <a:pt x="527" y="10"/>
                  </a:lnTo>
                  <a:lnTo>
                    <a:pt x="506" y="5"/>
                  </a:lnTo>
                  <a:lnTo>
                    <a:pt x="485" y="2"/>
                  </a:lnTo>
                  <a:lnTo>
                    <a:pt x="464" y="0"/>
                  </a:lnTo>
                  <a:lnTo>
                    <a:pt x="443" y="0"/>
                  </a:lnTo>
                  <a:lnTo>
                    <a:pt x="423" y="0"/>
                  </a:lnTo>
                  <a:lnTo>
                    <a:pt x="402" y="0"/>
                  </a:lnTo>
                  <a:lnTo>
                    <a:pt x="381" y="2"/>
                  </a:lnTo>
                  <a:lnTo>
                    <a:pt x="361" y="5"/>
                  </a:lnTo>
                  <a:lnTo>
                    <a:pt x="340" y="9"/>
                  </a:lnTo>
                  <a:lnTo>
                    <a:pt x="320" y="14"/>
                  </a:lnTo>
                  <a:lnTo>
                    <a:pt x="300" y="19"/>
                  </a:lnTo>
                  <a:lnTo>
                    <a:pt x="281" y="27"/>
                  </a:lnTo>
                  <a:lnTo>
                    <a:pt x="261" y="35"/>
                  </a:lnTo>
                  <a:lnTo>
                    <a:pt x="243" y="43"/>
                  </a:lnTo>
                  <a:lnTo>
                    <a:pt x="224" y="53"/>
                  </a:lnTo>
                  <a:lnTo>
                    <a:pt x="206" y="64"/>
                  </a:lnTo>
                  <a:lnTo>
                    <a:pt x="188" y="74"/>
                  </a:lnTo>
                  <a:lnTo>
                    <a:pt x="171" y="87"/>
                  </a:lnTo>
                  <a:lnTo>
                    <a:pt x="155" y="100"/>
                  </a:lnTo>
                  <a:lnTo>
                    <a:pt x="138" y="113"/>
                  </a:lnTo>
                  <a:lnTo>
                    <a:pt x="124" y="129"/>
                  </a:lnTo>
                  <a:lnTo>
                    <a:pt x="109" y="144"/>
                  </a:lnTo>
                  <a:lnTo>
                    <a:pt x="95" y="161"/>
                  </a:lnTo>
                  <a:lnTo>
                    <a:pt x="82" y="178"/>
                  </a:lnTo>
                  <a:lnTo>
                    <a:pt x="69" y="196"/>
                  </a:lnTo>
                  <a:lnTo>
                    <a:pt x="58" y="215"/>
                  </a:lnTo>
                  <a:lnTo>
                    <a:pt x="58" y="215"/>
                  </a:lnTo>
                  <a:lnTo>
                    <a:pt x="47" y="234"/>
                  </a:lnTo>
                  <a:lnTo>
                    <a:pt x="38" y="255"/>
                  </a:lnTo>
                  <a:lnTo>
                    <a:pt x="29" y="275"/>
                  </a:lnTo>
                  <a:lnTo>
                    <a:pt x="23" y="295"/>
                  </a:lnTo>
                  <a:lnTo>
                    <a:pt x="16" y="315"/>
                  </a:lnTo>
                  <a:lnTo>
                    <a:pt x="11" y="336"/>
                  </a:lnTo>
                  <a:lnTo>
                    <a:pt x="7" y="357"/>
                  </a:lnTo>
                  <a:lnTo>
                    <a:pt x="3" y="378"/>
                  </a:lnTo>
                  <a:lnTo>
                    <a:pt x="2" y="398"/>
                  </a:lnTo>
                  <a:lnTo>
                    <a:pt x="0" y="419"/>
                  </a:lnTo>
                  <a:lnTo>
                    <a:pt x="0" y="440"/>
                  </a:lnTo>
                  <a:lnTo>
                    <a:pt x="2" y="461"/>
                  </a:lnTo>
                  <a:lnTo>
                    <a:pt x="3" y="482"/>
                  </a:lnTo>
                  <a:lnTo>
                    <a:pt x="6" y="503"/>
                  </a:lnTo>
                  <a:lnTo>
                    <a:pt x="9" y="523"/>
                  </a:lnTo>
                  <a:lnTo>
                    <a:pt x="15" y="543"/>
                  </a:lnTo>
                  <a:lnTo>
                    <a:pt x="21" y="563"/>
                  </a:lnTo>
                  <a:lnTo>
                    <a:pt x="28" y="582"/>
                  </a:lnTo>
                  <a:lnTo>
                    <a:pt x="36" y="602"/>
                  </a:lnTo>
                  <a:lnTo>
                    <a:pt x="43" y="621"/>
                  </a:lnTo>
                  <a:lnTo>
                    <a:pt x="54" y="639"/>
                  </a:lnTo>
                  <a:lnTo>
                    <a:pt x="64" y="658"/>
                  </a:lnTo>
                  <a:lnTo>
                    <a:pt x="75" y="675"/>
                  </a:lnTo>
                  <a:lnTo>
                    <a:pt x="88" y="692"/>
                  </a:lnTo>
                  <a:lnTo>
                    <a:pt x="101" y="708"/>
                  </a:lnTo>
                  <a:lnTo>
                    <a:pt x="115" y="724"/>
                  </a:lnTo>
                  <a:lnTo>
                    <a:pt x="129" y="740"/>
                  </a:lnTo>
                  <a:lnTo>
                    <a:pt x="145" y="754"/>
                  </a:lnTo>
                  <a:lnTo>
                    <a:pt x="162" y="768"/>
                  </a:lnTo>
                  <a:lnTo>
                    <a:pt x="179" y="781"/>
                  </a:lnTo>
                  <a:lnTo>
                    <a:pt x="197" y="793"/>
                  </a:lnTo>
                  <a:lnTo>
                    <a:pt x="217" y="805"/>
                  </a:lnTo>
                  <a:lnTo>
                    <a:pt x="217" y="805"/>
                  </a:lnTo>
                  <a:lnTo>
                    <a:pt x="236" y="815"/>
                  </a:lnTo>
                  <a:lnTo>
                    <a:pt x="256" y="826"/>
                  </a:lnTo>
                  <a:lnTo>
                    <a:pt x="275" y="834"/>
                  </a:lnTo>
                  <a:lnTo>
                    <a:pt x="296" y="841"/>
                  </a:lnTo>
                  <a:lnTo>
                    <a:pt x="317" y="848"/>
                  </a:lnTo>
                  <a:lnTo>
                    <a:pt x="337" y="853"/>
                  </a:lnTo>
                  <a:lnTo>
                    <a:pt x="357" y="857"/>
                  </a:lnTo>
                  <a:lnTo>
                    <a:pt x="378" y="860"/>
                  </a:lnTo>
                  <a:lnTo>
                    <a:pt x="399" y="862"/>
                  </a:lnTo>
                  <a:lnTo>
                    <a:pt x="420" y="864"/>
                  </a:lnTo>
                  <a:lnTo>
                    <a:pt x="441" y="864"/>
                  </a:lnTo>
                  <a:lnTo>
                    <a:pt x="462" y="862"/>
                  </a:lnTo>
                  <a:lnTo>
                    <a:pt x="483" y="860"/>
                  </a:lnTo>
                  <a:lnTo>
                    <a:pt x="503" y="857"/>
                  </a:lnTo>
                  <a:lnTo>
                    <a:pt x="524" y="853"/>
                  </a:lnTo>
                  <a:lnTo>
                    <a:pt x="544" y="848"/>
                  </a:lnTo>
                  <a:lnTo>
                    <a:pt x="563" y="843"/>
                  </a:lnTo>
                  <a:lnTo>
                    <a:pt x="583" y="836"/>
                  </a:lnTo>
                  <a:lnTo>
                    <a:pt x="602" y="828"/>
                  </a:lnTo>
                  <a:lnTo>
                    <a:pt x="622" y="819"/>
                  </a:lnTo>
                  <a:lnTo>
                    <a:pt x="640" y="810"/>
                  </a:lnTo>
                  <a:lnTo>
                    <a:pt x="658" y="800"/>
                  </a:lnTo>
                  <a:lnTo>
                    <a:pt x="675" y="788"/>
                  </a:lnTo>
                  <a:lnTo>
                    <a:pt x="692" y="776"/>
                  </a:lnTo>
                  <a:lnTo>
                    <a:pt x="709" y="763"/>
                  </a:lnTo>
                  <a:lnTo>
                    <a:pt x="725" y="749"/>
                  </a:lnTo>
                  <a:lnTo>
                    <a:pt x="741" y="735"/>
                  </a:lnTo>
                  <a:lnTo>
                    <a:pt x="755" y="718"/>
                  </a:lnTo>
                  <a:lnTo>
                    <a:pt x="769" y="702"/>
                  </a:lnTo>
                  <a:lnTo>
                    <a:pt x="782" y="684"/>
                  </a:lnTo>
                  <a:lnTo>
                    <a:pt x="795" y="667"/>
                  </a:lnTo>
                  <a:lnTo>
                    <a:pt x="806" y="647"/>
                  </a:lnTo>
                  <a:lnTo>
                    <a:pt x="806" y="6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Freeform 128"/>
            <p:cNvSpPr>
              <a:spLocks/>
            </p:cNvSpPr>
            <p:nvPr userDrawn="1"/>
          </p:nvSpPr>
          <p:spPr bwMode="auto">
            <a:xfrm>
              <a:off x="2070" y="1066"/>
              <a:ext cx="196" cy="196"/>
            </a:xfrm>
            <a:custGeom>
              <a:avLst/>
              <a:gdLst>
                <a:gd name="T0" fmla="*/ 214 w 783"/>
                <a:gd name="T1" fmla="*/ 740 h 783"/>
                <a:gd name="T2" fmla="*/ 268 w 783"/>
                <a:gd name="T3" fmla="*/ 762 h 783"/>
                <a:gd name="T4" fmla="*/ 324 w 783"/>
                <a:gd name="T5" fmla="*/ 776 h 783"/>
                <a:gd name="T6" fmla="*/ 382 w 783"/>
                <a:gd name="T7" fmla="*/ 783 h 783"/>
                <a:gd name="T8" fmla="*/ 438 w 783"/>
                <a:gd name="T9" fmla="*/ 780 h 783"/>
                <a:gd name="T10" fmla="*/ 494 w 783"/>
                <a:gd name="T11" fmla="*/ 769 h 783"/>
                <a:gd name="T12" fmla="*/ 546 w 783"/>
                <a:gd name="T13" fmla="*/ 750 h 783"/>
                <a:gd name="T14" fmla="*/ 597 w 783"/>
                <a:gd name="T15" fmla="*/ 724 h 783"/>
                <a:gd name="T16" fmla="*/ 644 w 783"/>
                <a:gd name="T17" fmla="*/ 692 h 783"/>
                <a:gd name="T18" fmla="*/ 684 w 783"/>
                <a:gd name="T19" fmla="*/ 651 h 783"/>
                <a:gd name="T20" fmla="*/ 720 w 783"/>
                <a:gd name="T21" fmla="*/ 604 h 783"/>
                <a:gd name="T22" fmla="*/ 740 w 783"/>
                <a:gd name="T23" fmla="*/ 569 h 783"/>
                <a:gd name="T24" fmla="*/ 763 w 783"/>
                <a:gd name="T25" fmla="*/ 515 h 783"/>
                <a:gd name="T26" fmla="*/ 778 w 783"/>
                <a:gd name="T27" fmla="*/ 459 h 783"/>
                <a:gd name="T28" fmla="*/ 783 w 783"/>
                <a:gd name="T29" fmla="*/ 401 h 783"/>
                <a:gd name="T30" fmla="*/ 780 w 783"/>
                <a:gd name="T31" fmla="*/ 345 h 783"/>
                <a:gd name="T32" fmla="*/ 770 w 783"/>
                <a:gd name="T33" fmla="*/ 289 h 783"/>
                <a:gd name="T34" fmla="*/ 752 w 783"/>
                <a:gd name="T35" fmla="*/ 237 h 783"/>
                <a:gd name="T36" fmla="*/ 726 w 783"/>
                <a:gd name="T37" fmla="*/ 186 h 783"/>
                <a:gd name="T38" fmla="*/ 692 w 783"/>
                <a:gd name="T39" fmla="*/ 139 h 783"/>
                <a:gd name="T40" fmla="*/ 651 w 783"/>
                <a:gd name="T41" fmla="*/ 99 h 783"/>
                <a:gd name="T42" fmla="*/ 604 w 783"/>
                <a:gd name="T43" fmla="*/ 62 h 783"/>
                <a:gd name="T44" fmla="*/ 569 w 783"/>
                <a:gd name="T45" fmla="*/ 43 h 783"/>
                <a:gd name="T46" fmla="*/ 516 w 783"/>
                <a:gd name="T47" fmla="*/ 19 h 783"/>
                <a:gd name="T48" fmla="*/ 459 w 783"/>
                <a:gd name="T49" fmla="*/ 5 h 783"/>
                <a:gd name="T50" fmla="*/ 403 w 783"/>
                <a:gd name="T51" fmla="*/ 0 h 783"/>
                <a:gd name="T52" fmla="*/ 345 w 783"/>
                <a:gd name="T53" fmla="*/ 3 h 783"/>
                <a:gd name="T54" fmla="*/ 290 w 783"/>
                <a:gd name="T55" fmla="*/ 13 h 783"/>
                <a:gd name="T56" fmla="*/ 237 w 783"/>
                <a:gd name="T57" fmla="*/ 31 h 783"/>
                <a:gd name="T58" fmla="*/ 188 w 783"/>
                <a:gd name="T59" fmla="*/ 57 h 783"/>
                <a:gd name="T60" fmla="*/ 141 w 783"/>
                <a:gd name="T61" fmla="*/ 91 h 783"/>
                <a:gd name="T62" fmla="*/ 99 w 783"/>
                <a:gd name="T63" fmla="*/ 132 h 783"/>
                <a:gd name="T64" fmla="*/ 64 w 783"/>
                <a:gd name="T65" fmla="*/ 178 h 783"/>
                <a:gd name="T66" fmla="*/ 43 w 783"/>
                <a:gd name="T67" fmla="*/ 214 h 783"/>
                <a:gd name="T68" fmla="*/ 21 w 783"/>
                <a:gd name="T69" fmla="*/ 267 h 783"/>
                <a:gd name="T70" fmla="*/ 6 w 783"/>
                <a:gd name="T71" fmla="*/ 324 h 783"/>
                <a:gd name="T72" fmla="*/ 0 w 783"/>
                <a:gd name="T73" fmla="*/ 380 h 783"/>
                <a:gd name="T74" fmla="*/ 2 w 783"/>
                <a:gd name="T75" fmla="*/ 438 h 783"/>
                <a:gd name="T76" fmla="*/ 13 w 783"/>
                <a:gd name="T77" fmla="*/ 492 h 783"/>
                <a:gd name="T78" fmla="*/ 32 w 783"/>
                <a:gd name="T79" fmla="*/ 546 h 783"/>
                <a:gd name="T80" fmla="*/ 58 w 783"/>
                <a:gd name="T81" fmla="*/ 595 h 783"/>
                <a:gd name="T82" fmla="*/ 91 w 783"/>
                <a:gd name="T83" fmla="*/ 642 h 783"/>
                <a:gd name="T84" fmla="*/ 131 w 783"/>
                <a:gd name="T85" fmla="*/ 684 h 783"/>
                <a:gd name="T86" fmla="*/ 178 w 783"/>
                <a:gd name="T87" fmla="*/ 71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197" y="730"/>
                  </a:moveTo>
                  <a:lnTo>
                    <a:pt x="197" y="730"/>
                  </a:lnTo>
                  <a:lnTo>
                    <a:pt x="214" y="740"/>
                  </a:lnTo>
                  <a:lnTo>
                    <a:pt x="232" y="748"/>
                  </a:lnTo>
                  <a:lnTo>
                    <a:pt x="250" y="756"/>
                  </a:lnTo>
                  <a:lnTo>
                    <a:pt x="268" y="762"/>
                  </a:lnTo>
                  <a:lnTo>
                    <a:pt x="287" y="769"/>
                  </a:lnTo>
                  <a:lnTo>
                    <a:pt x="306" y="773"/>
                  </a:lnTo>
                  <a:lnTo>
                    <a:pt x="324" y="776"/>
                  </a:lnTo>
                  <a:lnTo>
                    <a:pt x="344" y="779"/>
                  </a:lnTo>
                  <a:lnTo>
                    <a:pt x="362" y="782"/>
                  </a:lnTo>
                  <a:lnTo>
                    <a:pt x="382" y="783"/>
                  </a:lnTo>
                  <a:lnTo>
                    <a:pt x="400" y="783"/>
                  </a:lnTo>
                  <a:lnTo>
                    <a:pt x="419" y="782"/>
                  </a:lnTo>
                  <a:lnTo>
                    <a:pt x="438" y="780"/>
                  </a:lnTo>
                  <a:lnTo>
                    <a:pt x="456" y="778"/>
                  </a:lnTo>
                  <a:lnTo>
                    <a:pt x="475" y="774"/>
                  </a:lnTo>
                  <a:lnTo>
                    <a:pt x="494" y="769"/>
                  </a:lnTo>
                  <a:lnTo>
                    <a:pt x="511" y="763"/>
                  </a:lnTo>
                  <a:lnTo>
                    <a:pt x="529" y="758"/>
                  </a:lnTo>
                  <a:lnTo>
                    <a:pt x="546" y="750"/>
                  </a:lnTo>
                  <a:lnTo>
                    <a:pt x="564" y="743"/>
                  </a:lnTo>
                  <a:lnTo>
                    <a:pt x="580" y="735"/>
                  </a:lnTo>
                  <a:lnTo>
                    <a:pt x="597" y="724"/>
                  </a:lnTo>
                  <a:lnTo>
                    <a:pt x="612" y="714"/>
                  </a:lnTo>
                  <a:lnTo>
                    <a:pt x="628" y="703"/>
                  </a:lnTo>
                  <a:lnTo>
                    <a:pt x="644" y="692"/>
                  </a:lnTo>
                  <a:lnTo>
                    <a:pt x="658" y="679"/>
                  </a:lnTo>
                  <a:lnTo>
                    <a:pt x="671" y="666"/>
                  </a:lnTo>
                  <a:lnTo>
                    <a:pt x="684" y="651"/>
                  </a:lnTo>
                  <a:lnTo>
                    <a:pt x="697" y="636"/>
                  </a:lnTo>
                  <a:lnTo>
                    <a:pt x="709" y="620"/>
                  </a:lnTo>
                  <a:lnTo>
                    <a:pt x="720" y="604"/>
                  </a:lnTo>
                  <a:lnTo>
                    <a:pt x="731" y="586"/>
                  </a:lnTo>
                  <a:lnTo>
                    <a:pt x="731" y="586"/>
                  </a:lnTo>
                  <a:lnTo>
                    <a:pt x="740" y="569"/>
                  </a:lnTo>
                  <a:lnTo>
                    <a:pt x="749" y="551"/>
                  </a:lnTo>
                  <a:lnTo>
                    <a:pt x="757" y="533"/>
                  </a:lnTo>
                  <a:lnTo>
                    <a:pt x="763" y="515"/>
                  </a:lnTo>
                  <a:lnTo>
                    <a:pt x="769" y="496"/>
                  </a:lnTo>
                  <a:lnTo>
                    <a:pt x="774" y="477"/>
                  </a:lnTo>
                  <a:lnTo>
                    <a:pt x="778" y="459"/>
                  </a:lnTo>
                  <a:lnTo>
                    <a:pt x="780" y="439"/>
                  </a:lnTo>
                  <a:lnTo>
                    <a:pt x="782" y="421"/>
                  </a:lnTo>
                  <a:lnTo>
                    <a:pt x="783" y="401"/>
                  </a:lnTo>
                  <a:lnTo>
                    <a:pt x="783" y="383"/>
                  </a:lnTo>
                  <a:lnTo>
                    <a:pt x="783" y="363"/>
                  </a:lnTo>
                  <a:lnTo>
                    <a:pt x="780" y="345"/>
                  </a:lnTo>
                  <a:lnTo>
                    <a:pt x="778" y="327"/>
                  </a:lnTo>
                  <a:lnTo>
                    <a:pt x="774" y="307"/>
                  </a:lnTo>
                  <a:lnTo>
                    <a:pt x="770" y="289"/>
                  </a:lnTo>
                  <a:lnTo>
                    <a:pt x="765" y="272"/>
                  </a:lnTo>
                  <a:lnTo>
                    <a:pt x="758" y="254"/>
                  </a:lnTo>
                  <a:lnTo>
                    <a:pt x="752" y="237"/>
                  </a:lnTo>
                  <a:lnTo>
                    <a:pt x="744" y="219"/>
                  </a:lnTo>
                  <a:lnTo>
                    <a:pt x="735" y="203"/>
                  </a:lnTo>
                  <a:lnTo>
                    <a:pt x="726" y="186"/>
                  </a:lnTo>
                  <a:lnTo>
                    <a:pt x="715" y="171"/>
                  </a:lnTo>
                  <a:lnTo>
                    <a:pt x="705" y="155"/>
                  </a:lnTo>
                  <a:lnTo>
                    <a:pt x="692" y="139"/>
                  </a:lnTo>
                  <a:lnTo>
                    <a:pt x="680" y="125"/>
                  </a:lnTo>
                  <a:lnTo>
                    <a:pt x="666" y="112"/>
                  </a:lnTo>
                  <a:lnTo>
                    <a:pt x="651" y="99"/>
                  </a:lnTo>
                  <a:lnTo>
                    <a:pt x="637" y="86"/>
                  </a:lnTo>
                  <a:lnTo>
                    <a:pt x="621" y="74"/>
                  </a:lnTo>
                  <a:lnTo>
                    <a:pt x="604" y="62"/>
                  </a:lnTo>
                  <a:lnTo>
                    <a:pt x="588" y="52"/>
                  </a:lnTo>
                  <a:lnTo>
                    <a:pt x="588" y="52"/>
                  </a:lnTo>
                  <a:lnTo>
                    <a:pt x="569" y="43"/>
                  </a:lnTo>
                  <a:lnTo>
                    <a:pt x="552" y="34"/>
                  </a:lnTo>
                  <a:lnTo>
                    <a:pt x="534" y="26"/>
                  </a:lnTo>
                  <a:lnTo>
                    <a:pt x="516" y="19"/>
                  </a:lnTo>
                  <a:lnTo>
                    <a:pt x="496" y="14"/>
                  </a:lnTo>
                  <a:lnTo>
                    <a:pt x="478" y="9"/>
                  </a:lnTo>
                  <a:lnTo>
                    <a:pt x="459" y="5"/>
                  </a:lnTo>
                  <a:lnTo>
                    <a:pt x="440" y="3"/>
                  </a:lnTo>
                  <a:lnTo>
                    <a:pt x="421" y="0"/>
                  </a:lnTo>
                  <a:lnTo>
                    <a:pt x="403" y="0"/>
                  </a:lnTo>
                  <a:lnTo>
                    <a:pt x="383" y="0"/>
                  </a:lnTo>
                  <a:lnTo>
                    <a:pt x="365" y="0"/>
                  </a:lnTo>
                  <a:lnTo>
                    <a:pt x="345" y="3"/>
                  </a:lnTo>
                  <a:lnTo>
                    <a:pt x="327" y="5"/>
                  </a:lnTo>
                  <a:lnTo>
                    <a:pt x="309" y="9"/>
                  </a:lnTo>
                  <a:lnTo>
                    <a:pt x="290" y="13"/>
                  </a:lnTo>
                  <a:lnTo>
                    <a:pt x="272" y="18"/>
                  </a:lnTo>
                  <a:lnTo>
                    <a:pt x="255" y="25"/>
                  </a:lnTo>
                  <a:lnTo>
                    <a:pt x="237" y="31"/>
                  </a:lnTo>
                  <a:lnTo>
                    <a:pt x="220" y="39"/>
                  </a:lnTo>
                  <a:lnTo>
                    <a:pt x="203" y="48"/>
                  </a:lnTo>
                  <a:lnTo>
                    <a:pt x="188" y="57"/>
                  </a:lnTo>
                  <a:lnTo>
                    <a:pt x="171" y="68"/>
                  </a:lnTo>
                  <a:lnTo>
                    <a:pt x="155" y="78"/>
                  </a:lnTo>
                  <a:lnTo>
                    <a:pt x="141" y="91"/>
                  </a:lnTo>
                  <a:lnTo>
                    <a:pt x="126" y="103"/>
                  </a:lnTo>
                  <a:lnTo>
                    <a:pt x="112" y="117"/>
                  </a:lnTo>
                  <a:lnTo>
                    <a:pt x="99" y="132"/>
                  </a:lnTo>
                  <a:lnTo>
                    <a:pt x="86" y="146"/>
                  </a:lnTo>
                  <a:lnTo>
                    <a:pt x="74" y="161"/>
                  </a:lnTo>
                  <a:lnTo>
                    <a:pt x="64" y="178"/>
                  </a:lnTo>
                  <a:lnTo>
                    <a:pt x="53" y="195"/>
                  </a:lnTo>
                  <a:lnTo>
                    <a:pt x="53" y="195"/>
                  </a:lnTo>
                  <a:lnTo>
                    <a:pt x="43" y="214"/>
                  </a:lnTo>
                  <a:lnTo>
                    <a:pt x="35" y="231"/>
                  </a:lnTo>
                  <a:lnTo>
                    <a:pt x="27" y="249"/>
                  </a:lnTo>
                  <a:lnTo>
                    <a:pt x="21" y="267"/>
                  </a:lnTo>
                  <a:lnTo>
                    <a:pt x="14" y="287"/>
                  </a:lnTo>
                  <a:lnTo>
                    <a:pt x="10" y="305"/>
                  </a:lnTo>
                  <a:lnTo>
                    <a:pt x="6" y="324"/>
                  </a:lnTo>
                  <a:lnTo>
                    <a:pt x="2" y="343"/>
                  </a:lnTo>
                  <a:lnTo>
                    <a:pt x="1" y="362"/>
                  </a:lnTo>
                  <a:lnTo>
                    <a:pt x="0" y="380"/>
                  </a:lnTo>
                  <a:lnTo>
                    <a:pt x="0" y="400"/>
                  </a:lnTo>
                  <a:lnTo>
                    <a:pt x="1" y="418"/>
                  </a:lnTo>
                  <a:lnTo>
                    <a:pt x="2" y="438"/>
                  </a:lnTo>
                  <a:lnTo>
                    <a:pt x="5" y="456"/>
                  </a:lnTo>
                  <a:lnTo>
                    <a:pt x="9" y="474"/>
                  </a:lnTo>
                  <a:lnTo>
                    <a:pt x="13" y="492"/>
                  </a:lnTo>
                  <a:lnTo>
                    <a:pt x="19" y="511"/>
                  </a:lnTo>
                  <a:lnTo>
                    <a:pt x="25" y="528"/>
                  </a:lnTo>
                  <a:lnTo>
                    <a:pt x="32" y="546"/>
                  </a:lnTo>
                  <a:lnTo>
                    <a:pt x="40" y="563"/>
                  </a:lnTo>
                  <a:lnTo>
                    <a:pt x="48" y="580"/>
                  </a:lnTo>
                  <a:lnTo>
                    <a:pt x="58" y="595"/>
                  </a:lnTo>
                  <a:lnTo>
                    <a:pt x="68" y="612"/>
                  </a:lnTo>
                  <a:lnTo>
                    <a:pt x="79" y="628"/>
                  </a:lnTo>
                  <a:lnTo>
                    <a:pt x="91" y="642"/>
                  </a:lnTo>
                  <a:lnTo>
                    <a:pt x="104" y="657"/>
                  </a:lnTo>
                  <a:lnTo>
                    <a:pt x="117" y="671"/>
                  </a:lnTo>
                  <a:lnTo>
                    <a:pt x="131" y="684"/>
                  </a:lnTo>
                  <a:lnTo>
                    <a:pt x="147" y="697"/>
                  </a:lnTo>
                  <a:lnTo>
                    <a:pt x="163" y="709"/>
                  </a:lnTo>
                  <a:lnTo>
                    <a:pt x="178" y="719"/>
                  </a:lnTo>
                  <a:lnTo>
                    <a:pt x="197" y="730"/>
                  </a:lnTo>
                  <a:lnTo>
                    <a:pt x="197"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6" name="Freeform 129"/>
            <p:cNvSpPr>
              <a:spLocks/>
            </p:cNvSpPr>
            <p:nvPr userDrawn="1"/>
          </p:nvSpPr>
          <p:spPr bwMode="auto">
            <a:xfrm>
              <a:off x="1954" y="1296"/>
              <a:ext cx="175" cy="175"/>
            </a:xfrm>
            <a:custGeom>
              <a:avLst/>
              <a:gdLst>
                <a:gd name="T0" fmla="*/ 663 w 702"/>
                <a:gd name="T1" fmla="*/ 511 h 702"/>
                <a:gd name="T2" fmla="*/ 684 w 702"/>
                <a:gd name="T3" fmla="*/ 461 h 702"/>
                <a:gd name="T4" fmla="*/ 697 w 702"/>
                <a:gd name="T5" fmla="*/ 412 h 702"/>
                <a:gd name="T6" fmla="*/ 702 w 702"/>
                <a:gd name="T7" fmla="*/ 360 h 702"/>
                <a:gd name="T8" fmla="*/ 699 w 702"/>
                <a:gd name="T9" fmla="*/ 310 h 702"/>
                <a:gd name="T10" fmla="*/ 689 w 702"/>
                <a:gd name="T11" fmla="*/ 261 h 702"/>
                <a:gd name="T12" fmla="*/ 673 w 702"/>
                <a:gd name="T13" fmla="*/ 213 h 702"/>
                <a:gd name="T14" fmla="*/ 650 w 702"/>
                <a:gd name="T15" fmla="*/ 167 h 702"/>
                <a:gd name="T16" fmla="*/ 620 w 702"/>
                <a:gd name="T17" fmla="*/ 125 h 702"/>
                <a:gd name="T18" fmla="*/ 583 w 702"/>
                <a:gd name="T19" fmla="*/ 89 h 702"/>
                <a:gd name="T20" fmla="*/ 542 w 702"/>
                <a:gd name="T21" fmla="*/ 56 h 702"/>
                <a:gd name="T22" fmla="*/ 510 w 702"/>
                <a:gd name="T23" fmla="*/ 38 h 702"/>
                <a:gd name="T24" fmla="*/ 461 w 702"/>
                <a:gd name="T25" fmla="*/ 18 h 702"/>
                <a:gd name="T26" fmla="*/ 410 w 702"/>
                <a:gd name="T27" fmla="*/ 5 h 702"/>
                <a:gd name="T28" fmla="*/ 359 w 702"/>
                <a:gd name="T29" fmla="*/ 0 h 702"/>
                <a:gd name="T30" fmla="*/ 310 w 702"/>
                <a:gd name="T31" fmla="*/ 3 h 702"/>
                <a:gd name="T32" fmla="*/ 259 w 702"/>
                <a:gd name="T33" fmla="*/ 12 h 702"/>
                <a:gd name="T34" fmla="*/ 212 w 702"/>
                <a:gd name="T35" fmla="*/ 29 h 702"/>
                <a:gd name="T36" fmla="*/ 166 w 702"/>
                <a:gd name="T37" fmla="*/ 52 h 702"/>
                <a:gd name="T38" fmla="*/ 125 w 702"/>
                <a:gd name="T39" fmla="*/ 81 h 702"/>
                <a:gd name="T40" fmla="*/ 88 w 702"/>
                <a:gd name="T41" fmla="*/ 117 h 702"/>
                <a:gd name="T42" fmla="*/ 56 w 702"/>
                <a:gd name="T43" fmla="*/ 160 h 702"/>
                <a:gd name="T44" fmla="*/ 37 w 702"/>
                <a:gd name="T45" fmla="*/ 192 h 702"/>
                <a:gd name="T46" fmla="*/ 17 w 702"/>
                <a:gd name="T47" fmla="*/ 240 h 702"/>
                <a:gd name="T48" fmla="*/ 5 w 702"/>
                <a:gd name="T49" fmla="*/ 291 h 702"/>
                <a:gd name="T50" fmla="*/ 0 w 702"/>
                <a:gd name="T51" fmla="*/ 341 h 702"/>
                <a:gd name="T52" fmla="*/ 2 w 702"/>
                <a:gd name="T53" fmla="*/ 392 h 702"/>
                <a:gd name="T54" fmla="*/ 11 w 702"/>
                <a:gd name="T55" fmla="*/ 442 h 702"/>
                <a:gd name="T56" fmla="*/ 28 w 702"/>
                <a:gd name="T57" fmla="*/ 490 h 702"/>
                <a:gd name="T58" fmla="*/ 52 w 702"/>
                <a:gd name="T59" fmla="*/ 534 h 702"/>
                <a:gd name="T60" fmla="*/ 80 w 702"/>
                <a:gd name="T61" fmla="*/ 576 h 702"/>
                <a:gd name="T62" fmla="*/ 117 w 702"/>
                <a:gd name="T63" fmla="*/ 614 h 702"/>
                <a:gd name="T64" fmla="*/ 160 w 702"/>
                <a:gd name="T65" fmla="*/ 645 h 702"/>
                <a:gd name="T66" fmla="*/ 191 w 702"/>
                <a:gd name="T67" fmla="*/ 663 h 702"/>
                <a:gd name="T68" fmla="*/ 239 w 702"/>
                <a:gd name="T69" fmla="*/ 684 h 702"/>
                <a:gd name="T70" fmla="*/ 290 w 702"/>
                <a:gd name="T71" fmla="*/ 697 h 702"/>
                <a:gd name="T72" fmla="*/ 341 w 702"/>
                <a:gd name="T73" fmla="*/ 702 h 702"/>
                <a:gd name="T74" fmla="*/ 392 w 702"/>
                <a:gd name="T75" fmla="*/ 700 h 702"/>
                <a:gd name="T76" fmla="*/ 441 w 702"/>
                <a:gd name="T77" fmla="*/ 689 h 702"/>
                <a:gd name="T78" fmla="*/ 490 w 702"/>
                <a:gd name="T79" fmla="*/ 674 h 702"/>
                <a:gd name="T80" fmla="*/ 534 w 702"/>
                <a:gd name="T81" fmla="*/ 650 h 702"/>
                <a:gd name="T82" fmla="*/ 576 w 702"/>
                <a:gd name="T83" fmla="*/ 620 h 702"/>
                <a:gd name="T84" fmla="*/ 613 w 702"/>
                <a:gd name="T85" fmla="*/ 584 h 702"/>
                <a:gd name="T86" fmla="*/ 645 w 702"/>
                <a:gd name="T87" fmla="*/ 54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4" y="526"/>
                  </a:moveTo>
                  <a:lnTo>
                    <a:pt x="654" y="526"/>
                  </a:lnTo>
                  <a:lnTo>
                    <a:pt x="663" y="511"/>
                  </a:lnTo>
                  <a:lnTo>
                    <a:pt x="671" y="494"/>
                  </a:lnTo>
                  <a:lnTo>
                    <a:pt x="677" y="478"/>
                  </a:lnTo>
                  <a:lnTo>
                    <a:pt x="684" y="461"/>
                  </a:lnTo>
                  <a:lnTo>
                    <a:pt x="689" y="444"/>
                  </a:lnTo>
                  <a:lnTo>
                    <a:pt x="693" y="427"/>
                  </a:lnTo>
                  <a:lnTo>
                    <a:pt x="697" y="412"/>
                  </a:lnTo>
                  <a:lnTo>
                    <a:pt x="699" y="395"/>
                  </a:lnTo>
                  <a:lnTo>
                    <a:pt x="701" y="377"/>
                  </a:lnTo>
                  <a:lnTo>
                    <a:pt x="702" y="360"/>
                  </a:lnTo>
                  <a:lnTo>
                    <a:pt x="702" y="343"/>
                  </a:lnTo>
                  <a:lnTo>
                    <a:pt x="701" y="326"/>
                  </a:lnTo>
                  <a:lnTo>
                    <a:pt x="699" y="310"/>
                  </a:lnTo>
                  <a:lnTo>
                    <a:pt x="697" y="293"/>
                  </a:lnTo>
                  <a:lnTo>
                    <a:pt x="693" y="276"/>
                  </a:lnTo>
                  <a:lnTo>
                    <a:pt x="689" y="261"/>
                  </a:lnTo>
                  <a:lnTo>
                    <a:pt x="685" y="244"/>
                  </a:lnTo>
                  <a:lnTo>
                    <a:pt x="680" y="228"/>
                  </a:lnTo>
                  <a:lnTo>
                    <a:pt x="673" y="213"/>
                  </a:lnTo>
                  <a:lnTo>
                    <a:pt x="666" y="197"/>
                  </a:lnTo>
                  <a:lnTo>
                    <a:pt x="658" y="183"/>
                  </a:lnTo>
                  <a:lnTo>
                    <a:pt x="650" y="167"/>
                  </a:lnTo>
                  <a:lnTo>
                    <a:pt x="641" y="153"/>
                  </a:lnTo>
                  <a:lnTo>
                    <a:pt x="630" y="140"/>
                  </a:lnTo>
                  <a:lnTo>
                    <a:pt x="620" y="125"/>
                  </a:lnTo>
                  <a:lnTo>
                    <a:pt x="608" y="112"/>
                  </a:lnTo>
                  <a:lnTo>
                    <a:pt x="596" y="100"/>
                  </a:lnTo>
                  <a:lnTo>
                    <a:pt x="583" y="89"/>
                  </a:lnTo>
                  <a:lnTo>
                    <a:pt x="570" y="77"/>
                  </a:lnTo>
                  <a:lnTo>
                    <a:pt x="556" y="67"/>
                  </a:lnTo>
                  <a:lnTo>
                    <a:pt x="542" y="56"/>
                  </a:lnTo>
                  <a:lnTo>
                    <a:pt x="526" y="47"/>
                  </a:lnTo>
                  <a:lnTo>
                    <a:pt x="526" y="47"/>
                  </a:lnTo>
                  <a:lnTo>
                    <a:pt x="510" y="38"/>
                  </a:lnTo>
                  <a:lnTo>
                    <a:pt x="494" y="30"/>
                  </a:lnTo>
                  <a:lnTo>
                    <a:pt x="478" y="24"/>
                  </a:lnTo>
                  <a:lnTo>
                    <a:pt x="461" y="18"/>
                  </a:lnTo>
                  <a:lnTo>
                    <a:pt x="444" y="13"/>
                  </a:lnTo>
                  <a:lnTo>
                    <a:pt x="427" y="8"/>
                  </a:lnTo>
                  <a:lnTo>
                    <a:pt x="410" y="5"/>
                  </a:lnTo>
                  <a:lnTo>
                    <a:pt x="393" y="3"/>
                  </a:lnTo>
                  <a:lnTo>
                    <a:pt x="376" y="1"/>
                  </a:lnTo>
                  <a:lnTo>
                    <a:pt x="359" y="0"/>
                  </a:lnTo>
                  <a:lnTo>
                    <a:pt x="342" y="0"/>
                  </a:lnTo>
                  <a:lnTo>
                    <a:pt x="325" y="0"/>
                  </a:lnTo>
                  <a:lnTo>
                    <a:pt x="310" y="3"/>
                  </a:lnTo>
                  <a:lnTo>
                    <a:pt x="293" y="5"/>
                  </a:lnTo>
                  <a:lnTo>
                    <a:pt x="276" y="8"/>
                  </a:lnTo>
                  <a:lnTo>
                    <a:pt x="259" y="12"/>
                  </a:lnTo>
                  <a:lnTo>
                    <a:pt x="243" y="17"/>
                  </a:lnTo>
                  <a:lnTo>
                    <a:pt x="228" y="22"/>
                  </a:lnTo>
                  <a:lnTo>
                    <a:pt x="212" y="29"/>
                  </a:lnTo>
                  <a:lnTo>
                    <a:pt x="196" y="35"/>
                  </a:lnTo>
                  <a:lnTo>
                    <a:pt x="181" y="43"/>
                  </a:lnTo>
                  <a:lnTo>
                    <a:pt x="166" y="52"/>
                  </a:lnTo>
                  <a:lnTo>
                    <a:pt x="152" y="61"/>
                  </a:lnTo>
                  <a:lnTo>
                    <a:pt x="139" y="70"/>
                  </a:lnTo>
                  <a:lnTo>
                    <a:pt x="125" y="81"/>
                  </a:lnTo>
                  <a:lnTo>
                    <a:pt x="112" y="93"/>
                  </a:lnTo>
                  <a:lnTo>
                    <a:pt x="100" y="104"/>
                  </a:lnTo>
                  <a:lnTo>
                    <a:pt x="88" y="117"/>
                  </a:lnTo>
                  <a:lnTo>
                    <a:pt x="77" y="132"/>
                  </a:lnTo>
                  <a:lnTo>
                    <a:pt x="66" y="145"/>
                  </a:lnTo>
                  <a:lnTo>
                    <a:pt x="56" y="160"/>
                  </a:lnTo>
                  <a:lnTo>
                    <a:pt x="47" y="176"/>
                  </a:lnTo>
                  <a:lnTo>
                    <a:pt x="47" y="176"/>
                  </a:lnTo>
                  <a:lnTo>
                    <a:pt x="37" y="192"/>
                  </a:lnTo>
                  <a:lnTo>
                    <a:pt x="30" y="207"/>
                  </a:lnTo>
                  <a:lnTo>
                    <a:pt x="23" y="224"/>
                  </a:lnTo>
                  <a:lnTo>
                    <a:pt x="17" y="240"/>
                  </a:lnTo>
                  <a:lnTo>
                    <a:pt x="13" y="257"/>
                  </a:lnTo>
                  <a:lnTo>
                    <a:pt x="7" y="274"/>
                  </a:lnTo>
                  <a:lnTo>
                    <a:pt x="5" y="291"/>
                  </a:lnTo>
                  <a:lnTo>
                    <a:pt x="2" y="308"/>
                  </a:lnTo>
                  <a:lnTo>
                    <a:pt x="0" y="325"/>
                  </a:lnTo>
                  <a:lnTo>
                    <a:pt x="0" y="341"/>
                  </a:lnTo>
                  <a:lnTo>
                    <a:pt x="0" y="358"/>
                  </a:lnTo>
                  <a:lnTo>
                    <a:pt x="0" y="375"/>
                  </a:lnTo>
                  <a:lnTo>
                    <a:pt x="2" y="392"/>
                  </a:lnTo>
                  <a:lnTo>
                    <a:pt x="4" y="409"/>
                  </a:lnTo>
                  <a:lnTo>
                    <a:pt x="7" y="425"/>
                  </a:lnTo>
                  <a:lnTo>
                    <a:pt x="11" y="442"/>
                  </a:lnTo>
                  <a:lnTo>
                    <a:pt x="17" y="457"/>
                  </a:lnTo>
                  <a:lnTo>
                    <a:pt x="22" y="474"/>
                  </a:lnTo>
                  <a:lnTo>
                    <a:pt x="28" y="490"/>
                  </a:lnTo>
                  <a:lnTo>
                    <a:pt x="35" y="504"/>
                  </a:lnTo>
                  <a:lnTo>
                    <a:pt x="43" y="520"/>
                  </a:lnTo>
                  <a:lnTo>
                    <a:pt x="52" y="534"/>
                  </a:lnTo>
                  <a:lnTo>
                    <a:pt x="61" y="549"/>
                  </a:lnTo>
                  <a:lnTo>
                    <a:pt x="70" y="563"/>
                  </a:lnTo>
                  <a:lnTo>
                    <a:pt x="80" y="576"/>
                  </a:lnTo>
                  <a:lnTo>
                    <a:pt x="92" y="589"/>
                  </a:lnTo>
                  <a:lnTo>
                    <a:pt x="104" y="602"/>
                  </a:lnTo>
                  <a:lnTo>
                    <a:pt x="117" y="614"/>
                  </a:lnTo>
                  <a:lnTo>
                    <a:pt x="131" y="624"/>
                  </a:lnTo>
                  <a:lnTo>
                    <a:pt x="144" y="636"/>
                  </a:lnTo>
                  <a:lnTo>
                    <a:pt x="160" y="645"/>
                  </a:lnTo>
                  <a:lnTo>
                    <a:pt x="176" y="655"/>
                  </a:lnTo>
                  <a:lnTo>
                    <a:pt x="176" y="655"/>
                  </a:lnTo>
                  <a:lnTo>
                    <a:pt x="191" y="663"/>
                  </a:lnTo>
                  <a:lnTo>
                    <a:pt x="207" y="671"/>
                  </a:lnTo>
                  <a:lnTo>
                    <a:pt x="224" y="678"/>
                  </a:lnTo>
                  <a:lnTo>
                    <a:pt x="239" y="684"/>
                  </a:lnTo>
                  <a:lnTo>
                    <a:pt x="256" y="689"/>
                  </a:lnTo>
                  <a:lnTo>
                    <a:pt x="273" y="693"/>
                  </a:lnTo>
                  <a:lnTo>
                    <a:pt x="290" y="697"/>
                  </a:lnTo>
                  <a:lnTo>
                    <a:pt x="307" y="700"/>
                  </a:lnTo>
                  <a:lnTo>
                    <a:pt x="324" y="701"/>
                  </a:lnTo>
                  <a:lnTo>
                    <a:pt x="341" y="702"/>
                  </a:lnTo>
                  <a:lnTo>
                    <a:pt x="358" y="702"/>
                  </a:lnTo>
                  <a:lnTo>
                    <a:pt x="375" y="701"/>
                  </a:lnTo>
                  <a:lnTo>
                    <a:pt x="392" y="700"/>
                  </a:lnTo>
                  <a:lnTo>
                    <a:pt x="409" y="697"/>
                  </a:lnTo>
                  <a:lnTo>
                    <a:pt x="424" y="695"/>
                  </a:lnTo>
                  <a:lnTo>
                    <a:pt x="441" y="689"/>
                  </a:lnTo>
                  <a:lnTo>
                    <a:pt x="457" y="685"/>
                  </a:lnTo>
                  <a:lnTo>
                    <a:pt x="474" y="680"/>
                  </a:lnTo>
                  <a:lnTo>
                    <a:pt x="490" y="674"/>
                  </a:lnTo>
                  <a:lnTo>
                    <a:pt x="504" y="666"/>
                  </a:lnTo>
                  <a:lnTo>
                    <a:pt x="520" y="658"/>
                  </a:lnTo>
                  <a:lnTo>
                    <a:pt x="534" y="650"/>
                  </a:lnTo>
                  <a:lnTo>
                    <a:pt x="548" y="641"/>
                  </a:lnTo>
                  <a:lnTo>
                    <a:pt x="563" y="631"/>
                  </a:lnTo>
                  <a:lnTo>
                    <a:pt x="576" y="620"/>
                  </a:lnTo>
                  <a:lnTo>
                    <a:pt x="589" y="609"/>
                  </a:lnTo>
                  <a:lnTo>
                    <a:pt x="600" y="597"/>
                  </a:lnTo>
                  <a:lnTo>
                    <a:pt x="613" y="584"/>
                  </a:lnTo>
                  <a:lnTo>
                    <a:pt x="624" y="571"/>
                  </a:lnTo>
                  <a:lnTo>
                    <a:pt x="636" y="556"/>
                  </a:lnTo>
                  <a:lnTo>
                    <a:pt x="645" y="542"/>
                  </a:lnTo>
                  <a:lnTo>
                    <a:pt x="654" y="526"/>
                  </a:lnTo>
                  <a:lnTo>
                    <a:pt x="654" y="5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7" name="Freeform 130"/>
            <p:cNvSpPr>
              <a:spLocks/>
            </p:cNvSpPr>
            <p:nvPr userDrawn="1"/>
          </p:nvSpPr>
          <p:spPr bwMode="auto">
            <a:xfrm>
              <a:off x="1837" y="1525"/>
              <a:ext cx="155" cy="155"/>
            </a:xfrm>
            <a:custGeom>
              <a:avLst/>
              <a:gdLst>
                <a:gd name="T0" fmla="*/ 467 w 622"/>
                <a:gd name="T1" fmla="*/ 42 h 622"/>
                <a:gd name="T2" fmla="*/ 438 w 622"/>
                <a:gd name="T3" fmla="*/ 28 h 622"/>
                <a:gd name="T4" fmla="*/ 409 w 622"/>
                <a:gd name="T5" fmla="*/ 16 h 622"/>
                <a:gd name="T6" fmla="*/ 349 w 622"/>
                <a:gd name="T7" fmla="*/ 3 h 622"/>
                <a:gd name="T8" fmla="*/ 289 w 622"/>
                <a:gd name="T9" fmla="*/ 0 h 622"/>
                <a:gd name="T10" fmla="*/ 231 w 622"/>
                <a:gd name="T11" fmla="*/ 11 h 622"/>
                <a:gd name="T12" fmla="*/ 175 w 622"/>
                <a:gd name="T13" fmla="*/ 32 h 622"/>
                <a:gd name="T14" fmla="*/ 124 w 622"/>
                <a:gd name="T15" fmla="*/ 63 h 622"/>
                <a:gd name="T16" fmla="*/ 78 w 622"/>
                <a:gd name="T17" fmla="*/ 105 h 622"/>
                <a:gd name="T18" fmla="*/ 59 w 622"/>
                <a:gd name="T19" fmla="*/ 129 h 622"/>
                <a:gd name="T20" fmla="*/ 42 w 622"/>
                <a:gd name="T21" fmla="*/ 155 h 622"/>
                <a:gd name="T22" fmla="*/ 34 w 622"/>
                <a:gd name="T23" fmla="*/ 170 h 622"/>
                <a:gd name="T24" fmla="*/ 21 w 622"/>
                <a:gd name="T25" fmla="*/ 198 h 622"/>
                <a:gd name="T26" fmla="*/ 8 w 622"/>
                <a:gd name="T27" fmla="*/ 243 h 622"/>
                <a:gd name="T28" fmla="*/ 0 w 622"/>
                <a:gd name="T29" fmla="*/ 303 h 622"/>
                <a:gd name="T30" fmla="*/ 5 w 622"/>
                <a:gd name="T31" fmla="*/ 363 h 622"/>
                <a:gd name="T32" fmla="*/ 20 w 622"/>
                <a:gd name="T33" fmla="*/ 420 h 622"/>
                <a:gd name="T34" fmla="*/ 46 w 622"/>
                <a:gd name="T35" fmla="*/ 473 h 622"/>
                <a:gd name="T36" fmla="*/ 82 w 622"/>
                <a:gd name="T37" fmla="*/ 521 h 622"/>
                <a:gd name="T38" fmla="*/ 116 w 622"/>
                <a:gd name="T39" fmla="*/ 553 h 622"/>
                <a:gd name="T40" fmla="*/ 142 w 622"/>
                <a:gd name="T41" fmla="*/ 571 h 622"/>
                <a:gd name="T42" fmla="*/ 155 w 622"/>
                <a:gd name="T43" fmla="*/ 580 h 622"/>
                <a:gd name="T44" fmla="*/ 184 w 622"/>
                <a:gd name="T45" fmla="*/ 594 h 622"/>
                <a:gd name="T46" fmla="*/ 213 w 622"/>
                <a:gd name="T47" fmla="*/ 605 h 622"/>
                <a:gd name="T48" fmla="*/ 272 w 622"/>
                <a:gd name="T49" fmla="*/ 619 h 622"/>
                <a:gd name="T50" fmla="*/ 332 w 622"/>
                <a:gd name="T51" fmla="*/ 621 h 622"/>
                <a:gd name="T52" fmla="*/ 391 w 622"/>
                <a:gd name="T53" fmla="*/ 610 h 622"/>
                <a:gd name="T54" fmla="*/ 447 w 622"/>
                <a:gd name="T55" fmla="*/ 589 h 622"/>
                <a:gd name="T56" fmla="*/ 498 w 622"/>
                <a:gd name="T57" fmla="*/ 558 h 622"/>
                <a:gd name="T58" fmla="*/ 544 w 622"/>
                <a:gd name="T59" fmla="*/ 518 h 622"/>
                <a:gd name="T60" fmla="*/ 563 w 622"/>
                <a:gd name="T61" fmla="*/ 493 h 622"/>
                <a:gd name="T62" fmla="*/ 580 w 622"/>
                <a:gd name="T63" fmla="*/ 465 h 622"/>
                <a:gd name="T64" fmla="*/ 588 w 622"/>
                <a:gd name="T65" fmla="*/ 452 h 622"/>
                <a:gd name="T66" fmla="*/ 601 w 622"/>
                <a:gd name="T67" fmla="*/ 424 h 622"/>
                <a:gd name="T68" fmla="*/ 614 w 622"/>
                <a:gd name="T69" fmla="*/ 379 h 622"/>
                <a:gd name="T70" fmla="*/ 622 w 622"/>
                <a:gd name="T71" fmla="*/ 320 h 622"/>
                <a:gd name="T72" fmla="*/ 618 w 622"/>
                <a:gd name="T73" fmla="*/ 260 h 622"/>
                <a:gd name="T74" fmla="*/ 602 w 622"/>
                <a:gd name="T75" fmla="*/ 202 h 622"/>
                <a:gd name="T76" fmla="*/ 576 w 622"/>
                <a:gd name="T77" fmla="*/ 149 h 622"/>
                <a:gd name="T78" fmla="*/ 540 w 622"/>
                <a:gd name="T79" fmla="*/ 101 h 622"/>
                <a:gd name="T80" fmla="*/ 506 w 622"/>
                <a:gd name="T81" fmla="*/ 68 h 622"/>
                <a:gd name="T82" fmla="*/ 480 w 622"/>
                <a:gd name="T83" fmla="*/ 50 h 622"/>
                <a:gd name="T84" fmla="*/ 467 w 622"/>
                <a:gd name="T85" fmla="*/ 42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467" y="42"/>
                  </a:moveTo>
                  <a:lnTo>
                    <a:pt x="467" y="42"/>
                  </a:lnTo>
                  <a:lnTo>
                    <a:pt x="452" y="34"/>
                  </a:lnTo>
                  <a:lnTo>
                    <a:pt x="438" y="28"/>
                  </a:lnTo>
                  <a:lnTo>
                    <a:pt x="424" y="21"/>
                  </a:lnTo>
                  <a:lnTo>
                    <a:pt x="409" y="16"/>
                  </a:lnTo>
                  <a:lnTo>
                    <a:pt x="379" y="8"/>
                  </a:lnTo>
                  <a:lnTo>
                    <a:pt x="349" y="3"/>
                  </a:lnTo>
                  <a:lnTo>
                    <a:pt x="319" y="0"/>
                  </a:lnTo>
                  <a:lnTo>
                    <a:pt x="289" y="0"/>
                  </a:lnTo>
                  <a:lnTo>
                    <a:pt x="259" y="4"/>
                  </a:lnTo>
                  <a:lnTo>
                    <a:pt x="231" y="11"/>
                  </a:lnTo>
                  <a:lnTo>
                    <a:pt x="202" y="20"/>
                  </a:lnTo>
                  <a:lnTo>
                    <a:pt x="175" y="32"/>
                  </a:lnTo>
                  <a:lnTo>
                    <a:pt x="149" y="46"/>
                  </a:lnTo>
                  <a:lnTo>
                    <a:pt x="124" y="63"/>
                  </a:lnTo>
                  <a:lnTo>
                    <a:pt x="100" y="82"/>
                  </a:lnTo>
                  <a:lnTo>
                    <a:pt x="78" y="105"/>
                  </a:lnTo>
                  <a:lnTo>
                    <a:pt x="69" y="116"/>
                  </a:lnTo>
                  <a:lnTo>
                    <a:pt x="59" y="129"/>
                  </a:lnTo>
                  <a:lnTo>
                    <a:pt x="51" y="142"/>
                  </a:lnTo>
                  <a:lnTo>
                    <a:pt x="42" y="155"/>
                  </a:lnTo>
                  <a:lnTo>
                    <a:pt x="42" y="155"/>
                  </a:lnTo>
                  <a:lnTo>
                    <a:pt x="34" y="170"/>
                  </a:lnTo>
                  <a:lnTo>
                    <a:pt x="28" y="184"/>
                  </a:lnTo>
                  <a:lnTo>
                    <a:pt x="21" y="198"/>
                  </a:lnTo>
                  <a:lnTo>
                    <a:pt x="16" y="213"/>
                  </a:lnTo>
                  <a:lnTo>
                    <a:pt x="8" y="243"/>
                  </a:lnTo>
                  <a:lnTo>
                    <a:pt x="3" y="273"/>
                  </a:lnTo>
                  <a:lnTo>
                    <a:pt x="0" y="303"/>
                  </a:lnTo>
                  <a:lnTo>
                    <a:pt x="1" y="333"/>
                  </a:lnTo>
                  <a:lnTo>
                    <a:pt x="5" y="363"/>
                  </a:lnTo>
                  <a:lnTo>
                    <a:pt x="11" y="391"/>
                  </a:lnTo>
                  <a:lnTo>
                    <a:pt x="20" y="420"/>
                  </a:lnTo>
                  <a:lnTo>
                    <a:pt x="31" y="447"/>
                  </a:lnTo>
                  <a:lnTo>
                    <a:pt x="46" y="473"/>
                  </a:lnTo>
                  <a:lnTo>
                    <a:pt x="63" y="498"/>
                  </a:lnTo>
                  <a:lnTo>
                    <a:pt x="82" y="521"/>
                  </a:lnTo>
                  <a:lnTo>
                    <a:pt x="104" y="542"/>
                  </a:lnTo>
                  <a:lnTo>
                    <a:pt x="116" y="553"/>
                  </a:lnTo>
                  <a:lnTo>
                    <a:pt x="129" y="562"/>
                  </a:lnTo>
                  <a:lnTo>
                    <a:pt x="142" y="571"/>
                  </a:lnTo>
                  <a:lnTo>
                    <a:pt x="155" y="580"/>
                  </a:lnTo>
                  <a:lnTo>
                    <a:pt x="155" y="580"/>
                  </a:lnTo>
                  <a:lnTo>
                    <a:pt x="170" y="587"/>
                  </a:lnTo>
                  <a:lnTo>
                    <a:pt x="184" y="594"/>
                  </a:lnTo>
                  <a:lnTo>
                    <a:pt x="198" y="600"/>
                  </a:lnTo>
                  <a:lnTo>
                    <a:pt x="213" y="605"/>
                  </a:lnTo>
                  <a:lnTo>
                    <a:pt x="243" y="614"/>
                  </a:lnTo>
                  <a:lnTo>
                    <a:pt x="272" y="619"/>
                  </a:lnTo>
                  <a:lnTo>
                    <a:pt x="302" y="622"/>
                  </a:lnTo>
                  <a:lnTo>
                    <a:pt x="332" y="621"/>
                  </a:lnTo>
                  <a:lnTo>
                    <a:pt x="362" y="617"/>
                  </a:lnTo>
                  <a:lnTo>
                    <a:pt x="391" y="610"/>
                  </a:lnTo>
                  <a:lnTo>
                    <a:pt x="420" y="601"/>
                  </a:lnTo>
                  <a:lnTo>
                    <a:pt x="447" y="589"/>
                  </a:lnTo>
                  <a:lnTo>
                    <a:pt x="473" y="575"/>
                  </a:lnTo>
                  <a:lnTo>
                    <a:pt x="498" y="558"/>
                  </a:lnTo>
                  <a:lnTo>
                    <a:pt x="521" y="538"/>
                  </a:lnTo>
                  <a:lnTo>
                    <a:pt x="544" y="518"/>
                  </a:lnTo>
                  <a:lnTo>
                    <a:pt x="553" y="505"/>
                  </a:lnTo>
                  <a:lnTo>
                    <a:pt x="563" y="493"/>
                  </a:lnTo>
                  <a:lnTo>
                    <a:pt x="572" y="480"/>
                  </a:lnTo>
                  <a:lnTo>
                    <a:pt x="580" y="465"/>
                  </a:lnTo>
                  <a:lnTo>
                    <a:pt x="580" y="465"/>
                  </a:lnTo>
                  <a:lnTo>
                    <a:pt x="588" y="452"/>
                  </a:lnTo>
                  <a:lnTo>
                    <a:pt x="594" y="438"/>
                  </a:lnTo>
                  <a:lnTo>
                    <a:pt x="601" y="424"/>
                  </a:lnTo>
                  <a:lnTo>
                    <a:pt x="606" y="408"/>
                  </a:lnTo>
                  <a:lnTo>
                    <a:pt x="614" y="379"/>
                  </a:lnTo>
                  <a:lnTo>
                    <a:pt x="619" y="350"/>
                  </a:lnTo>
                  <a:lnTo>
                    <a:pt x="622" y="320"/>
                  </a:lnTo>
                  <a:lnTo>
                    <a:pt x="620" y="290"/>
                  </a:lnTo>
                  <a:lnTo>
                    <a:pt x="618" y="260"/>
                  </a:lnTo>
                  <a:lnTo>
                    <a:pt x="611" y="231"/>
                  </a:lnTo>
                  <a:lnTo>
                    <a:pt x="602" y="202"/>
                  </a:lnTo>
                  <a:lnTo>
                    <a:pt x="590" y="175"/>
                  </a:lnTo>
                  <a:lnTo>
                    <a:pt x="576" y="149"/>
                  </a:lnTo>
                  <a:lnTo>
                    <a:pt x="559" y="123"/>
                  </a:lnTo>
                  <a:lnTo>
                    <a:pt x="540" y="101"/>
                  </a:lnTo>
                  <a:lnTo>
                    <a:pt x="517" y="79"/>
                  </a:lnTo>
                  <a:lnTo>
                    <a:pt x="506" y="68"/>
                  </a:lnTo>
                  <a:lnTo>
                    <a:pt x="493" y="59"/>
                  </a:lnTo>
                  <a:lnTo>
                    <a:pt x="480" y="50"/>
                  </a:lnTo>
                  <a:lnTo>
                    <a:pt x="467" y="42"/>
                  </a:lnTo>
                  <a:lnTo>
                    <a:pt x="467"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8" name="Freeform 131"/>
            <p:cNvSpPr>
              <a:spLocks/>
            </p:cNvSpPr>
            <p:nvPr userDrawn="1"/>
          </p:nvSpPr>
          <p:spPr bwMode="auto">
            <a:xfrm>
              <a:off x="1721" y="1754"/>
              <a:ext cx="135" cy="135"/>
            </a:xfrm>
            <a:custGeom>
              <a:avLst/>
              <a:gdLst>
                <a:gd name="T0" fmla="*/ 405 w 539"/>
                <a:gd name="T1" fmla="*/ 36 h 539"/>
                <a:gd name="T2" fmla="*/ 354 w 539"/>
                <a:gd name="T3" fmla="*/ 14 h 539"/>
                <a:gd name="T4" fmla="*/ 304 w 539"/>
                <a:gd name="T5" fmla="*/ 2 h 539"/>
                <a:gd name="T6" fmla="*/ 251 w 539"/>
                <a:gd name="T7" fmla="*/ 1 h 539"/>
                <a:gd name="T8" fmla="*/ 199 w 539"/>
                <a:gd name="T9" fmla="*/ 9 h 539"/>
                <a:gd name="T10" fmla="*/ 151 w 539"/>
                <a:gd name="T11" fmla="*/ 27 h 539"/>
                <a:gd name="T12" fmla="*/ 107 w 539"/>
                <a:gd name="T13" fmla="*/ 54 h 539"/>
                <a:gd name="T14" fmla="*/ 68 w 539"/>
                <a:gd name="T15" fmla="*/ 91 h 539"/>
                <a:gd name="T16" fmla="*/ 36 w 539"/>
                <a:gd name="T17" fmla="*/ 135 h 539"/>
                <a:gd name="T18" fmla="*/ 23 w 539"/>
                <a:gd name="T19" fmla="*/ 160 h 539"/>
                <a:gd name="T20" fmla="*/ 6 w 539"/>
                <a:gd name="T21" fmla="*/ 211 h 539"/>
                <a:gd name="T22" fmla="*/ 0 w 539"/>
                <a:gd name="T23" fmla="*/ 263 h 539"/>
                <a:gd name="T24" fmla="*/ 4 w 539"/>
                <a:gd name="T25" fmla="*/ 314 h 539"/>
                <a:gd name="T26" fmla="*/ 17 w 539"/>
                <a:gd name="T27" fmla="*/ 364 h 539"/>
                <a:gd name="T28" fmla="*/ 39 w 539"/>
                <a:gd name="T29" fmla="*/ 411 h 539"/>
                <a:gd name="T30" fmla="*/ 72 w 539"/>
                <a:gd name="T31" fmla="*/ 453 h 539"/>
                <a:gd name="T32" fmla="*/ 112 w 539"/>
                <a:gd name="T33" fmla="*/ 488 h 539"/>
                <a:gd name="T34" fmla="*/ 134 w 539"/>
                <a:gd name="T35" fmla="*/ 504 h 539"/>
                <a:gd name="T36" fmla="*/ 185 w 539"/>
                <a:gd name="T37" fmla="*/ 526 h 539"/>
                <a:gd name="T38" fmla="*/ 236 w 539"/>
                <a:gd name="T39" fmla="*/ 538 h 539"/>
                <a:gd name="T40" fmla="*/ 288 w 539"/>
                <a:gd name="T41" fmla="*/ 539 h 539"/>
                <a:gd name="T42" fmla="*/ 340 w 539"/>
                <a:gd name="T43" fmla="*/ 530 h 539"/>
                <a:gd name="T44" fmla="*/ 388 w 539"/>
                <a:gd name="T45" fmla="*/ 513 h 539"/>
                <a:gd name="T46" fmla="*/ 433 w 539"/>
                <a:gd name="T47" fmla="*/ 486 h 539"/>
                <a:gd name="T48" fmla="*/ 472 w 539"/>
                <a:gd name="T49" fmla="*/ 449 h 539"/>
                <a:gd name="T50" fmla="*/ 504 w 539"/>
                <a:gd name="T51" fmla="*/ 405 h 539"/>
                <a:gd name="T52" fmla="*/ 516 w 539"/>
                <a:gd name="T53" fmla="*/ 380 h 539"/>
                <a:gd name="T54" fmla="*/ 533 w 539"/>
                <a:gd name="T55" fmla="*/ 329 h 539"/>
                <a:gd name="T56" fmla="*/ 539 w 539"/>
                <a:gd name="T57" fmla="*/ 277 h 539"/>
                <a:gd name="T58" fmla="*/ 536 w 539"/>
                <a:gd name="T59" fmla="*/ 225 h 539"/>
                <a:gd name="T60" fmla="*/ 522 w 539"/>
                <a:gd name="T61" fmla="*/ 175 h 539"/>
                <a:gd name="T62" fmla="*/ 500 w 539"/>
                <a:gd name="T63" fmla="*/ 129 h 539"/>
                <a:gd name="T64" fmla="*/ 468 w 539"/>
                <a:gd name="T65" fmla="*/ 87 h 539"/>
                <a:gd name="T66" fmla="*/ 427 w 539"/>
                <a:gd name="T67" fmla="*/ 50 h 539"/>
                <a:gd name="T68" fmla="*/ 405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405" y="36"/>
                  </a:moveTo>
                  <a:lnTo>
                    <a:pt x="405" y="36"/>
                  </a:lnTo>
                  <a:lnTo>
                    <a:pt x="380" y="23"/>
                  </a:lnTo>
                  <a:lnTo>
                    <a:pt x="354" y="14"/>
                  </a:lnTo>
                  <a:lnTo>
                    <a:pt x="330" y="6"/>
                  </a:lnTo>
                  <a:lnTo>
                    <a:pt x="304" y="2"/>
                  </a:lnTo>
                  <a:lnTo>
                    <a:pt x="277" y="0"/>
                  </a:lnTo>
                  <a:lnTo>
                    <a:pt x="251" y="1"/>
                  </a:lnTo>
                  <a:lnTo>
                    <a:pt x="225" y="3"/>
                  </a:lnTo>
                  <a:lnTo>
                    <a:pt x="199" y="9"/>
                  </a:lnTo>
                  <a:lnTo>
                    <a:pt x="175" y="17"/>
                  </a:lnTo>
                  <a:lnTo>
                    <a:pt x="151" y="27"/>
                  </a:lnTo>
                  <a:lnTo>
                    <a:pt x="129" y="40"/>
                  </a:lnTo>
                  <a:lnTo>
                    <a:pt x="107" y="54"/>
                  </a:lnTo>
                  <a:lnTo>
                    <a:pt x="86" y="71"/>
                  </a:lnTo>
                  <a:lnTo>
                    <a:pt x="68" y="91"/>
                  </a:lnTo>
                  <a:lnTo>
                    <a:pt x="51" y="112"/>
                  </a:lnTo>
                  <a:lnTo>
                    <a:pt x="36" y="135"/>
                  </a:lnTo>
                  <a:lnTo>
                    <a:pt x="36" y="135"/>
                  </a:lnTo>
                  <a:lnTo>
                    <a:pt x="23" y="160"/>
                  </a:lnTo>
                  <a:lnTo>
                    <a:pt x="13" y="185"/>
                  </a:lnTo>
                  <a:lnTo>
                    <a:pt x="6" y="211"/>
                  </a:lnTo>
                  <a:lnTo>
                    <a:pt x="1" y="237"/>
                  </a:lnTo>
                  <a:lnTo>
                    <a:pt x="0" y="263"/>
                  </a:lnTo>
                  <a:lnTo>
                    <a:pt x="0" y="289"/>
                  </a:lnTo>
                  <a:lnTo>
                    <a:pt x="4" y="314"/>
                  </a:lnTo>
                  <a:lnTo>
                    <a:pt x="9" y="340"/>
                  </a:lnTo>
                  <a:lnTo>
                    <a:pt x="17" y="364"/>
                  </a:lnTo>
                  <a:lnTo>
                    <a:pt x="27" y="388"/>
                  </a:lnTo>
                  <a:lnTo>
                    <a:pt x="39" y="411"/>
                  </a:lnTo>
                  <a:lnTo>
                    <a:pt x="55" y="432"/>
                  </a:lnTo>
                  <a:lnTo>
                    <a:pt x="72" y="453"/>
                  </a:lnTo>
                  <a:lnTo>
                    <a:pt x="90" y="471"/>
                  </a:lnTo>
                  <a:lnTo>
                    <a:pt x="112" y="488"/>
                  </a:lnTo>
                  <a:lnTo>
                    <a:pt x="134" y="504"/>
                  </a:lnTo>
                  <a:lnTo>
                    <a:pt x="134" y="504"/>
                  </a:lnTo>
                  <a:lnTo>
                    <a:pt x="159" y="515"/>
                  </a:lnTo>
                  <a:lnTo>
                    <a:pt x="185" y="526"/>
                  </a:lnTo>
                  <a:lnTo>
                    <a:pt x="210" y="534"/>
                  </a:lnTo>
                  <a:lnTo>
                    <a:pt x="236" y="538"/>
                  </a:lnTo>
                  <a:lnTo>
                    <a:pt x="262" y="539"/>
                  </a:lnTo>
                  <a:lnTo>
                    <a:pt x="288" y="539"/>
                  </a:lnTo>
                  <a:lnTo>
                    <a:pt x="314" y="536"/>
                  </a:lnTo>
                  <a:lnTo>
                    <a:pt x="340" y="530"/>
                  </a:lnTo>
                  <a:lnTo>
                    <a:pt x="365" y="522"/>
                  </a:lnTo>
                  <a:lnTo>
                    <a:pt x="388" y="513"/>
                  </a:lnTo>
                  <a:lnTo>
                    <a:pt x="410" y="500"/>
                  </a:lnTo>
                  <a:lnTo>
                    <a:pt x="433" y="486"/>
                  </a:lnTo>
                  <a:lnTo>
                    <a:pt x="453" y="469"/>
                  </a:lnTo>
                  <a:lnTo>
                    <a:pt x="472" y="449"/>
                  </a:lnTo>
                  <a:lnTo>
                    <a:pt x="489" y="428"/>
                  </a:lnTo>
                  <a:lnTo>
                    <a:pt x="504" y="405"/>
                  </a:lnTo>
                  <a:lnTo>
                    <a:pt x="504" y="405"/>
                  </a:lnTo>
                  <a:lnTo>
                    <a:pt x="516" y="380"/>
                  </a:lnTo>
                  <a:lnTo>
                    <a:pt x="526" y="355"/>
                  </a:lnTo>
                  <a:lnTo>
                    <a:pt x="533" y="329"/>
                  </a:lnTo>
                  <a:lnTo>
                    <a:pt x="538" y="303"/>
                  </a:lnTo>
                  <a:lnTo>
                    <a:pt x="539" y="277"/>
                  </a:lnTo>
                  <a:lnTo>
                    <a:pt x="539" y="251"/>
                  </a:lnTo>
                  <a:lnTo>
                    <a:pt x="536" y="225"/>
                  </a:lnTo>
                  <a:lnTo>
                    <a:pt x="530" y="200"/>
                  </a:lnTo>
                  <a:lnTo>
                    <a:pt x="522" y="175"/>
                  </a:lnTo>
                  <a:lnTo>
                    <a:pt x="512" y="151"/>
                  </a:lnTo>
                  <a:lnTo>
                    <a:pt x="500" y="129"/>
                  </a:lnTo>
                  <a:lnTo>
                    <a:pt x="485" y="106"/>
                  </a:lnTo>
                  <a:lnTo>
                    <a:pt x="468" y="87"/>
                  </a:lnTo>
                  <a:lnTo>
                    <a:pt x="450" y="67"/>
                  </a:lnTo>
                  <a:lnTo>
                    <a:pt x="427" y="50"/>
                  </a:lnTo>
                  <a:lnTo>
                    <a:pt x="405" y="36"/>
                  </a:lnTo>
                  <a:lnTo>
                    <a:pt x="405"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9" name="Freeform 132"/>
            <p:cNvSpPr>
              <a:spLocks/>
            </p:cNvSpPr>
            <p:nvPr userDrawn="1"/>
          </p:nvSpPr>
          <p:spPr bwMode="auto">
            <a:xfrm>
              <a:off x="1604" y="1984"/>
              <a:ext cx="115" cy="114"/>
            </a:xfrm>
            <a:custGeom>
              <a:avLst/>
              <a:gdLst>
                <a:gd name="T0" fmla="*/ 346 w 460"/>
                <a:gd name="T1" fmla="*/ 31 h 458"/>
                <a:gd name="T2" fmla="*/ 303 w 460"/>
                <a:gd name="T3" fmla="*/ 11 h 458"/>
                <a:gd name="T4" fmla="*/ 258 w 460"/>
                <a:gd name="T5" fmla="*/ 1 h 458"/>
                <a:gd name="T6" fmla="*/ 214 w 460"/>
                <a:gd name="T7" fmla="*/ 1 h 458"/>
                <a:gd name="T8" fmla="*/ 171 w 460"/>
                <a:gd name="T9" fmla="*/ 8 h 458"/>
                <a:gd name="T10" fmla="*/ 129 w 460"/>
                <a:gd name="T11" fmla="*/ 23 h 458"/>
                <a:gd name="T12" fmla="*/ 92 w 460"/>
                <a:gd name="T13" fmla="*/ 47 h 458"/>
                <a:gd name="T14" fmla="*/ 59 w 460"/>
                <a:gd name="T15" fmla="*/ 77 h 458"/>
                <a:gd name="T16" fmla="*/ 32 w 460"/>
                <a:gd name="T17" fmla="*/ 114 h 458"/>
                <a:gd name="T18" fmla="*/ 21 w 460"/>
                <a:gd name="T19" fmla="*/ 135 h 458"/>
                <a:gd name="T20" fmla="*/ 7 w 460"/>
                <a:gd name="T21" fmla="*/ 180 h 458"/>
                <a:gd name="T22" fmla="*/ 0 w 460"/>
                <a:gd name="T23" fmla="*/ 224 h 458"/>
                <a:gd name="T24" fmla="*/ 4 w 460"/>
                <a:gd name="T25" fmla="*/ 267 h 458"/>
                <a:gd name="T26" fmla="*/ 15 w 460"/>
                <a:gd name="T27" fmla="*/ 310 h 458"/>
                <a:gd name="T28" fmla="*/ 34 w 460"/>
                <a:gd name="T29" fmla="*/ 349 h 458"/>
                <a:gd name="T30" fmla="*/ 62 w 460"/>
                <a:gd name="T31" fmla="*/ 385 h 458"/>
                <a:gd name="T32" fmla="*/ 96 w 460"/>
                <a:gd name="T33" fmla="*/ 415 h 458"/>
                <a:gd name="T34" fmla="*/ 115 w 460"/>
                <a:gd name="T35" fmla="*/ 428 h 458"/>
                <a:gd name="T36" fmla="*/ 158 w 460"/>
                <a:gd name="T37" fmla="*/ 447 h 458"/>
                <a:gd name="T38" fmla="*/ 202 w 460"/>
                <a:gd name="T39" fmla="*/ 457 h 458"/>
                <a:gd name="T40" fmla="*/ 247 w 460"/>
                <a:gd name="T41" fmla="*/ 458 h 458"/>
                <a:gd name="T42" fmla="*/ 290 w 460"/>
                <a:gd name="T43" fmla="*/ 451 h 458"/>
                <a:gd name="T44" fmla="*/ 331 w 460"/>
                <a:gd name="T45" fmla="*/ 436 h 458"/>
                <a:gd name="T46" fmla="*/ 369 w 460"/>
                <a:gd name="T47" fmla="*/ 413 h 458"/>
                <a:gd name="T48" fmla="*/ 402 w 460"/>
                <a:gd name="T49" fmla="*/ 382 h 458"/>
                <a:gd name="T50" fmla="*/ 429 w 460"/>
                <a:gd name="T51" fmla="*/ 344 h 458"/>
                <a:gd name="T52" fmla="*/ 440 w 460"/>
                <a:gd name="T53" fmla="*/ 323 h 458"/>
                <a:gd name="T54" fmla="*/ 454 w 460"/>
                <a:gd name="T55" fmla="*/ 280 h 458"/>
                <a:gd name="T56" fmla="*/ 460 w 460"/>
                <a:gd name="T57" fmla="*/ 236 h 458"/>
                <a:gd name="T58" fmla="*/ 457 w 460"/>
                <a:gd name="T59" fmla="*/ 191 h 458"/>
                <a:gd name="T60" fmla="*/ 445 w 460"/>
                <a:gd name="T61" fmla="*/ 150 h 458"/>
                <a:gd name="T62" fmla="*/ 427 w 460"/>
                <a:gd name="T63" fmla="*/ 109 h 458"/>
                <a:gd name="T64" fmla="*/ 399 w 460"/>
                <a:gd name="T65" fmla="*/ 74 h 458"/>
                <a:gd name="T66" fmla="*/ 365 w 460"/>
                <a:gd name="T67" fmla="*/ 44 h 458"/>
                <a:gd name="T68" fmla="*/ 346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346" y="31"/>
                  </a:moveTo>
                  <a:lnTo>
                    <a:pt x="346" y="31"/>
                  </a:lnTo>
                  <a:lnTo>
                    <a:pt x="325" y="21"/>
                  </a:lnTo>
                  <a:lnTo>
                    <a:pt x="303" y="11"/>
                  </a:lnTo>
                  <a:lnTo>
                    <a:pt x="281" y="5"/>
                  </a:lnTo>
                  <a:lnTo>
                    <a:pt x="258" y="1"/>
                  </a:lnTo>
                  <a:lnTo>
                    <a:pt x="236" y="0"/>
                  </a:lnTo>
                  <a:lnTo>
                    <a:pt x="214" y="1"/>
                  </a:lnTo>
                  <a:lnTo>
                    <a:pt x="192" y="4"/>
                  </a:lnTo>
                  <a:lnTo>
                    <a:pt x="171" y="8"/>
                  </a:lnTo>
                  <a:lnTo>
                    <a:pt x="150" y="14"/>
                  </a:lnTo>
                  <a:lnTo>
                    <a:pt x="129" y="23"/>
                  </a:lnTo>
                  <a:lnTo>
                    <a:pt x="110" y="34"/>
                  </a:lnTo>
                  <a:lnTo>
                    <a:pt x="92" y="47"/>
                  </a:lnTo>
                  <a:lnTo>
                    <a:pt x="75" y="61"/>
                  </a:lnTo>
                  <a:lnTo>
                    <a:pt x="59" y="77"/>
                  </a:lnTo>
                  <a:lnTo>
                    <a:pt x="45" y="95"/>
                  </a:lnTo>
                  <a:lnTo>
                    <a:pt x="32" y="114"/>
                  </a:lnTo>
                  <a:lnTo>
                    <a:pt x="32" y="114"/>
                  </a:lnTo>
                  <a:lnTo>
                    <a:pt x="21" y="135"/>
                  </a:lnTo>
                  <a:lnTo>
                    <a:pt x="12" y="157"/>
                  </a:lnTo>
                  <a:lnTo>
                    <a:pt x="7" y="180"/>
                  </a:lnTo>
                  <a:lnTo>
                    <a:pt x="3" y="202"/>
                  </a:lnTo>
                  <a:lnTo>
                    <a:pt x="0" y="224"/>
                  </a:lnTo>
                  <a:lnTo>
                    <a:pt x="2" y="246"/>
                  </a:lnTo>
                  <a:lnTo>
                    <a:pt x="4" y="267"/>
                  </a:lnTo>
                  <a:lnTo>
                    <a:pt x="8" y="289"/>
                  </a:lnTo>
                  <a:lnTo>
                    <a:pt x="15" y="310"/>
                  </a:lnTo>
                  <a:lnTo>
                    <a:pt x="24" y="331"/>
                  </a:lnTo>
                  <a:lnTo>
                    <a:pt x="34" y="349"/>
                  </a:lnTo>
                  <a:lnTo>
                    <a:pt x="47" y="368"/>
                  </a:lnTo>
                  <a:lnTo>
                    <a:pt x="62" y="385"/>
                  </a:lnTo>
                  <a:lnTo>
                    <a:pt x="77" y="401"/>
                  </a:lnTo>
                  <a:lnTo>
                    <a:pt x="96" y="415"/>
                  </a:lnTo>
                  <a:lnTo>
                    <a:pt x="115" y="428"/>
                  </a:lnTo>
                  <a:lnTo>
                    <a:pt x="115" y="428"/>
                  </a:lnTo>
                  <a:lnTo>
                    <a:pt x="136" y="439"/>
                  </a:lnTo>
                  <a:lnTo>
                    <a:pt x="158" y="447"/>
                  </a:lnTo>
                  <a:lnTo>
                    <a:pt x="180" y="453"/>
                  </a:lnTo>
                  <a:lnTo>
                    <a:pt x="202" y="457"/>
                  </a:lnTo>
                  <a:lnTo>
                    <a:pt x="225" y="458"/>
                  </a:lnTo>
                  <a:lnTo>
                    <a:pt x="247" y="458"/>
                  </a:lnTo>
                  <a:lnTo>
                    <a:pt x="269" y="456"/>
                  </a:lnTo>
                  <a:lnTo>
                    <a:pt x="290" y="451"/>
                  </a:lnTo>
                  <a:lnTo>
                    <a:pt x="311" y="444"/>
                  </a:lnTo>
                  <a:lnTo>
                    <a:pt x="331" y="436"/>
                  </a:lnTo>
                  <a:lnTo>
                    <a:pt x="351" y="425"/>
                  </a:lnTo>
                  <a:lnTo>
                    <a:pt x="369" y="413"/>
                  </a:lnTo>
                  <a:lnTo>
                    <a:pt x="386" y="398"/>
                  </a:lnTo>
                  <a:lnTo>
                    <a:pt x="402" y="382"/>
                  </a:lnTo>
                  <a:lnTo>
                    <a:pt x="416" y="365"/>
                  </a:lnTo>
                  <a:lnTo>
                    <a:pt x="429" y="344"/>
                  </a:lnTo>
                  <a:lnTo>
                    <a:pt x="429" y="344"/>
                  </a:lnTo>
                  <a:lnTo>
                    <a:pt x="440" y="323"/>
                  </a:lnTo>
                  <a:lnTo>
                    <a:pt x="449" y="302"/>
                  </a:lnTo>
                  <a:lnTo>
                    <a:pt x="454" y="280"/>
                  </a:lnTo>
                  <a:lnTo>
                    <a:pt x="458" y="258"/>
                  </a:lnTo>
                  <a:lnTo>
                    <a:pt x="460" y="236"/>
                  </a:lnTo>
                  <a:lnTo>
                    <a:pt x="459" y="213"/>
                  </a:lnTo>
                  <a:lnTo>
                    <a:pt x="457" y="191"/>
                  </a:lnTo>
                  <a:lnTo>
                    <a:pt x="453" y="170"/>
                  </a:lnTo>
                  <a:lnTo>
                    <a:pt x="445" y="150"/>
                  </a:lnTo>
                  <a:lnTo>
                    <a:pt x="437" y="129"/>
                  </a:lnTo>
                  <a:lnTo>
                    <a:pt x="427" y="109"/>
                  </a:lnTo>
                  <a:lnTo>
                    <a:pt x="414" y="91"/>
                  </a:lnTo>
                  <a:lnTo>
                    <a:pt x="399" y="74"/>
                  </a:lnTo>
                  <a:lnTo>
                    <a:pt x="384" y="58"/>
                  </a:lnTo>
                  <a:lnTo>
                    <a:pt x="365" y="44"/>
                  </a:lnTo>
                  <a:lnTo>
                    <a:pt x="346" y="31"/>
                  </a:lnTo>
                  <a:lnTo>
                    <a:pt x="346"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0" name="Freeform 133"/>
            <p:cNvSpPr>
              <a:spLocks/>
            </p:cNvSpPr>
            <p:nvPr userDrawn="1"/>
          </p:nvSpPr>
          <p:spPr bwMode="auto">
            <a:xfrm>
              <a:off x="1488" y="2213"/>
              <a:ext cx="94" cy="94"/>
            </a:xfrm>
            <a:custGeom>
              <a:avLst/>
              <a:gdLst>
                <a:gd name="T0" fmla="*/ 283 w 378"/>
                <a:gd name="T1" fmla="*/ 26 h 378"/>
                <a:gd name="T2" fmla="*/ 249 w 378"/>
                <a:gd name="T3" fmla="*/ 10 h 378"/>
                <a:gd name="T4" fmla="*/ 213 w 378"/>
                <a:gd name="T5" fmla="*/ 1 h 378"/>
                <a:gd name="T6" fmla="*/ 176 w 378"/>
                <a:gd name="T7" fmla="*/ 1 h 378"/>
                <a:gd name="T8" fmla="*/ 140 w 378"/>
                <a:gd name="T9" fmla="*/ 6 h 378"/>
                <a:gd name="T10" fmla="*/ 106 w 378"/>
                <a:gd name="T11" fmla="*/ 20 h 378"/>
                <a:gd name="T12" fmla="*/ 75 w 378"/>
                <a:gd name="T13" fmla="*/ 39 h 378"/>
                <a:gd name="T14" fmla="*/ 47 w 378"/>
                <a:gd name="T15" fmla="*/ 64 h 378"/>
                <a:gd name="T16" fmla="*/ 25 w 378"/>
                <a:gd name="T17" fmla="*/ 95 h 378"/>
                <a:gd name="T18" fmla="*/ 17 w 378"/>
                <a:gd name="T19" fmla="*/ 112 h 378"/>
                <a:gd name="T20" fmla="*/ 4 w 378"/>
                <a:gd name="T21" fmla="*/ 147 h 378"/>
                <a:gd name="T22" fmla="*/ 0 w 378"/>
                <a:gd name="T23" fmla="*/ 184 h 378"/>
                <a:gd name="T24" fmla="*/ 3 w 378"/>
                <a:gd name="T25" fmla="*/ 220 h 378"/>
                <a:gd name="T26" fmla="*/ 12 w 378"/>
                <a:gd name="T27" fmla="*/ 255 h 378"/>
                <a:gd name="T28" fmla="*/ 28 w 378"/>
                <a:gd name="T29" fmla="*/ 288 h 378"/>
                <a:gd name="T30" fmla="*/ 50 w 378"/>
                <a:gd name="T31" fmla="*/ 318 h 378"/>
                <a:gd name="T32" fmla="*/ 78 w 378"/>
                <a:gd name="T33" fmla="*/ 343 h 378"/>
                <a:gd name="T34" fmla="*/ 94 w 378"/>
                <a:gd name="T35" fmla="*/ 353 h 378"/>
                <a:gd name="T36" fmla="*/ 129 w 378"/>
                <a:gd name="T37" fmla="*/ 369 h 378"/>
                <a:gd name="T38" fmla="*/ 166 w 378"/>
                <a:gd name="T39" fmla="*/ 377 h 378"/>
                <a:gd name="T40" fmla="*/ 202 w 378"/>
                <a:gd name="T41" fmla="*/ 378 h 378"/>
                <a:gd name="T42" fmla="*/ 237 w 378"/>
                <a:gd name="T43" fmla="*/ 371 h 378"/>
                <a:gd name="T44" fmla="*/ 273 w 378"/>
                <a:gd name="T45" fmla="*/ 360 h 378"/>
                <a:gd name="T46" fmla="*/ 303 w 378"/>
                <a:gd name="T47" fmla="*/ 340 h 378"/>
                <a:gd name="T48" fmla="*/ 330 w 378"/>
                <a:gd name="T49" fmla="*/ 315 h 378"/>
                <a:gd name="T50" fmla="*/ 353 w 378"/>
                <a:gd name="T51" fmla="*/ 284 h 378"/>
                <a:gd name="T52" fmla="*/ 361 w 378"/>
                <a:gd name="T53" fmla="*/ 267 h 378"/>
                <a:gd name="T54" fmla="*/ 373 w 378"/>
                <a:gd name="T55" fmla="*/ 231 h 378"/>
                <a:gd name="T56" fmla="*/ 378 w 378"/>
                <a:gd name="T57" fmla="*/ 194 h 378"/>
                <a:gd name="T58" fmla="*/ 376 w 378"/>
                <a:gd name="T59" fmla="*/ 158 h 378"/>
                <a:gd name="T60" fmla="*/ 366 w 378"/>
                <a:gd name="T61" fmla="*/ 124 h 378"/>
                <a:gd name="T62" fmla="*/ 351 w 378"/>
                <a:gd name="T63" fmla="*/ 90 h 378"/>
                <a:gd name="T64" fmla="*/ 329 w 378"/>
                <a:gd name="T65" fmla="*/ 61 h 378"/>
                <a:gd name="T66" fmla="*/ 300 w 378"/>
                <a:gd name="T67" fmla="*/ 36 h 378"/>
                <a:gd name="T68" fmla="*/ 283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3" y="26"/>
                  </a:moveTo>
                  <a:lnTo>
                    <a:pt x="283" y="26"/>
                  </a:lnTo>
                  <a:lnTo>
                    <a:pt x="266" y="17"/>
                  </a:lnTo>
                  <a:lnTo>
                    <a:pt x="249" y="10"/>
                  </a:lnTo>
                  <a:lnTo>
                    <a:pt x="231" y="5"/>
                  </a:lnTo>
                  <a:lnTo>
                    <a:pt x="213" y="1"/>
                  </a:lnTo>
                  <a:lnTo>
                    <a:pt x="194" y="0"/>
                  </a:lnTo>
                  <a:lnTo>
                    <a:pt x="176" y="1"/>
                  </a:lnTo>
                  <a:lnTo>
                    <a:pt x="158" y="3"/>
                  </a:lnTo>
                  <a:lnTo>
                    <a:pt x="140" y="6"/>
                  </a:lnTo>
                  <a:lnTo>
                    <a:pt x="123" y="12"/>
                  </a:lnTo>
                  <a:lnTo>
                    <a:pt x="106" y="20"/>
                  </a:lnTo>
                  <a:lnTo>
                    <a:pt x="90" y="29"/>
                  </a:lnTo>
                  <a:lnTo>
                    <a:pt x="75" y="39"/>
                  </a:lnTo>
                  <a:lnTo>
                    <a:pt x="60" y="51"/>
                  </a:lnTo>
                  <a:lnTo>
                    <a:pt x="47" y="64"/>
                  </a:lnTo>
                  <a:lnTo>
                    <a:pt x="35" y="78"/>
                  </a:lnTo>
                  <a:lnTo>
                    <a:pt x="25" y="95"/>
                  </a:lnTo>
                  <a:lnTo>
                    <a:pt x="25" y="95"/>
                  </a:lnTo>
                  <a:lnTo>
                    <a:pt x="17" y="112"/>
                  </a:lnTo>
                  <a:lnTo>
                    <a:pt x="9" y="130"/>
                  </a:lnTo>
                  <a:lnTo>
                    <a:pt x="4" y="147"/>
                  </a:lnTo>
                  <a:lnTo>
                    <a:pt x="2" y="165"/>
                  </a:lnTo>
                  <a:lnTo>
                    <a:pt x="0" y="184"/>
                  </a:lnTo>
                  <a:lnTo>
                    <a:pt x="0" y="202"/>
                  </a:lnTo>
                  <a:lnTo>
                    <a:pt x="3" y="220"/>
                  </a:lnTo>
                  <a:lnTo>
                    <a:pt x="7" y="238"/>
                  </a:lnTo>
                  <a:lnTo>
                    <a:pt x="12" y="255"/>
                  </a:lnTo>
                  <a:lnTo>
                    <a:pt x="20" y="272"/>
                  </a:lnTo>
                  <a:lnTo>
                    <a:pt x="28" y="288"/>
                  </a:lnTo>
                  <a:lnTo>
                    <a:pt x="38" y="304"/>
                  </a:lnTo>
                  <a:lnTo>
                    <a:pt x="50" y="318"/>
                  </a:lnTo>
                  <a:lnTo>
                    <a:pt x="64" y="331"/>
                  </a:lnTo>
                  <a:lnTo>
                    <a:pt x="78" y="343"/>
                  </a:lnTo>
                  <a:lnTo>
                    <a:pt x="94" y="353"/>
                  </a:lnTo>
                  <a:lnTo>
                    <a:pt x="94" y="353"/>
                  </a:lnTo>
                  <a:lnTo>
                    <a:pt x="112" y="362"/>
                  </a:lnTo>
                  <a:lnTo>
                    <a:pt x="129" y="369"/>
                  </a:lnTo>
                  <a:lnTo>
                    <a:pt x="147" y="374"/>
                  </a:lnTo>
                  <a:lnTo>
                    <a:pt x="166" y="377"/>
                  </a:lnTo>
                  <a:lnTo>
                    <a:pt x="184" y="378"/>
                  </a:lnTo>
                  <a:lnTo>
                    <a:pt x="202" y="378"/>
                  </a:lnTo>
                  <a:lnTo>
                    <a:pt x="220" y="375"/>
                  </a:lnTo>
                  <a:lnTo>
                    <a:pt x="237" y="371"/>
                  </a:lnTo>
                  <a:lnTo>
                    <a:pt x="256" y="366"/>
                  </a:lnTo>
                  <a:lnTo>
                    <a:pt x="273" y="360"/>
                  </a:lnTo>
                  <a:lnTo>
                    <a:pt x="288" y="350"/>
                  </a:lnTo>
                  <a:lnTo>
                    <a:pt x="303" y="340"/>
                  </a:lnTo>
                  <a:lnTo>
                    <a:pt x="317" y="328"/>
                  </a:lnTo>
                  <a:lnTo>
                    <a:pt x="330" y="315"/>
                  </a:lnTo>
                  <a:lnTo>
                    <a:pt x="342" y="300"/>
                  </a:lnTo>
                  <a:lnTo>
                    <a:pt x="353" y="284"/>
                  </a:lnTo>
                  <a:lnTo>
                    <a:pt x="353" y="284"/>
                  </a:lnTo>
                  <a:lnTo>
                    <a:pt x="361" y="267"/>
                  </a:lnTo>
                  <a:lnTo>
                    <a:pt x="369" y="249"/>
                  </a:lnTo>
                  <a:lnTo>
                    <a:pt x="373" y="231"/>
                  </a:lnTo>
                  <a:lnTo>
                    <a:pt x="377" y="212"/>
                  </a:lnTo>
                  <a:lnTo>
                    <a:pt x="378" y="194"/>
                  </a:lnTo>
                  <a:lnTo>
                    <a:pt x="378" y="176"/>
                  </a:lnTo>
                  <a:lnTo>
                    <a:pt x="376" y="158"/>
                  </a:lnTo>
                  <a:lnTo>
                    <a:pt x="372" y="141"/>
                  </a:lnTo>
                  <a:lnTo>
                    <a:pt x="366" y="124"/>
                  </a:lnTo>
                  <a:lnTo>
                    <a:pt x="359" y="107"/>
                  </a:lnTo>
                  <a:lnTo>
                    <a:pt x="351" y="90"/>
                  </a:lnTo>
                  <a:lnTo>
                    <a:pt x="340" y="76"/>
                  </a:lnTo>
                  <a:lnTo>
                    <a:pt x="329" y="61"/>
                  </a:lnTo>
                  <a:lnTo>
                    <a:pt x="314" y="48"/>
                  </a:lnTo>
                  <a:lnTo>
                    <a:pt x="300" y="36"/>
                  </a:lnTo>
                  <a:lnTo>
                    <a:pt x="283" y="26"/>
                  </a:lnTo>
                  <a:lnTo>
                    <a:pt x="28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1" name="Freeform 134"/>
            <p:cNvSpPr>
              <a:spLocks/>
            </p:cNvSpPr>
            <p:nvPr userDrawn="1"/>
          </p:nvSpPr>
          <p:spPr bwMode="auto">
            <a:xfrm>
              <a:off x="1371" y="2442"/>
              <a:ext cx="74" cy="75"/>
            </a:xfrm>
            <a:custGeom>
              <a:avLst/>
              <a:gdLst>
                <a:gd name="T0" fmla="*/ 223 w 297"/>
                <a:gd name="T1" fmla="*/ 21 h 297"/>
                <a:gd name="T2" fmla="*/ 195 w 297"/>
                <a:gd name="T3" fmla="*/ 8 h 297"/>
                <a:gd name="T4" fmla="*/ 167 w 297"/>
                <a:gd name="T5" fmla="*/ 1 h 297"/>
                <a:gd name="T6" fmla="*/ 138 w 297"/>
                <a:gd name="T7" fmla="*/ 1 h 297"/>
                <a:gd name="T8" fmla="*/ 110 w 297"/>
                <a:gd name="T9" fmla="*/ 5 h 297"/>
                <a:gd name="T10" fmla="*/ 83 w 297"/>
                <a:gd name="T11" fmla="*/ 16 h 297"/>
                <a:gd name="T12" fmla="*/ 60 w 297"/>
                <a:gd name="T13" fmla="*/ 30 h 297"/>
                <a:gd name="T14" fmla="*/ 38 w 297"/>
                <a:gd name="T15" fmla="*/ 51 h 297"/>
                <a:gd name="T16" fmla="*/ 21 w 297"/>
                <a:gd name="T17" fmla="*/ 74 h 297"/>
                <a:gd name="T18" fmla="*/ 13 w 297"/>
                <a:gd name="T19" fmla="*/ 89 h 297"/>
                <a:gd name="T20" fmla="*/ 4 w 297"/>
                <a:gd name="T21" fmla="*/ 116 h 297"/>
                <a:gd name="T22" fmla="*/ 0 w 297"/>
                <a:gd name="T23" fmla="*/ 145 h 297"/>
                <a:gd name="T24" fmla="*/ 2 w 297"/>
                <a:gd name="T25" fmla="*/ 173 h 297"/>
                <a:gd name="T26" fmla="*/ 10 w 297"/>
                <a:gd name="T27" fmla="*/ 201 h 297"/>
                <a:gd name="T28" fmla="*/ 22 w 297"/>
                <a:gd name="T29" fmla="*/ 227 h 297"/>
                <a:gd name="T30" fmla="*/ 40 w 297"/>
                <a:gd name="T31" fmla="*/ 250 h 297"/>
                <a:gd name="T32" fmla="*/ 62 w 297"/>
                <a:gd name="T33" fmla="*/ 270 h 297"/>
                <a:gd name="T34" fmla="*/ 74 w 297"/>
                <a:gd name="T35" fmla="*/ 278 h 297"/>
                <a:gd name="T36" fmla="*/ 101 w 297"/>
                <a:gd name="T37" fmla="*/ 291 h 297"/>
                <a:gd name="T38" fmla="*/ 130 w 297"/>
                <a:gd name="T39" fmla="*/ 296 h 297"/>
                <a:gd name="T40" fmla="*/ 159 w 297"/>
                <a:gd name="T41" fmla="*/ 297 h 297"/>
                <a:gd name="T42" fmla="*/ 187 w 297"/>
                <a:gd name="T43" fmla="*/ 292 h 297"/>
                <a:gd name="T44" fmla="*/ 213 w 297"/>
                <a:gd name="T45" fmla="*/ 283 h 297"/>
                <a:gd name="T46" fmla="*/ 238 w 297"/>
                <a:gd name="T47" fmla="*/ 267 h 297"/>
                <a:gd name="T48" fmla="*/ 260 w 297"/>
                <a:gd name="T49" fmla="*/ 248 h 297"/>
                <a:gd name="T50" fmla="*/ 277 w 297"/>
                <a:gd name="T51" fmla="*/ 223 h 297"/>
                <a:gd name="T52" fmla="*/ 284 w 297"/>
                <a:gd name="T53" fmla="*/ 210 h 297"/>
                <a:gd name="T54" fmla="*/ 294 w 297"/>
                <a:gd name="T55" fmla="*/ 181 h 297"/>
                <a:gd name="T56" fmla="*/ 297 w 297"/>
                <a:gd name="T57" fmla="*/ 153 h 297"/>
                <a:gd name="T58" fmla="*/ 296 w 297"/>
                <a:gd name="T59" fmla="*/ 125 h 297"/>
                <a:gd name="T60" fmla="*/ 288 w 297"/>
                <a:gd name="T61" fmla="*/ 97 h 297"/>
                <a:gd name="T62" fmla="*/ 275 w 297"/>
                <a:gd name="T63" fmla="*/ 72 h 297"/>
                <a:gd name="T64" fmla="*/ 258 w 297"/>
                <a:gd name="T65" fmla="*/ 48 h 297"/>
                <a:gd name="T66" fmla="*/ 236 w 297"/>
                <a:gd name="T67" fmla="*/ 29 h 297"/>
                <a:gd name="T68" fmla="*/ 223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21"/>
                  </a:moveTo>
                  <a:lnTo>
                    <a:pt x="223" y="21"/>
                  </a:lnTo>
                  <a:lnTo>
                    <a:pt x="210" y="13"/>
                  </a:lnTo>
                  <a:lnTo>
                    <a:pt x="195" y="8"/>
                  </a:lnTo>
                  <a:lnTo>
                    <a:pt x="181" y="4"/>
                  </a:lnTo>
                  <a:lnTo>
                    <a:pt x="167" y="1"/>
                  </a:lnTo>
                  <a:lnTo>
                    <a:pt x="152" y="0"/>
                  </a:lnTo>
                  <a:lnTo>
                    <a:pt x="138" y="1"/>
                  </a:lnTo>
                  <a:lnTo>
                    <a:pt x="125" y="3"/>
                  </a:lnTo>
                  <a:lnTo>
                    <a:pt x="110" y="5"/>
                  </a:lnTo>
                  <a:lnTo>
                    <a:pt x="96" y="11"/>
                  </a:lnTo>
                  <a:lnTo>
                    <a:pt x="83" y="16"/>
                  </a:lnTo>
                  <a:lnTo>
                    <a:pt x="71" y="22"/>
                  </a:lnTo>
                  <a:lnTo>
                    <a:pt x="60" y="30"/>
                  </a:lnTo>
                  <a:lnTo>
                    <a:pt x="48" y="41"/>
                  </a:lnTo>
                  <a:lnTo>
                    <a:pt x="38" y="51"/>
                  </a:lnTo>
                  <a:lnTo>
                    <a:pt x="28" y="63"/>
                  </a:lnTo>
                  <a:lnTo>
                    <a:pt x="21" y="74"/>
                  </a:lnTo>
                  <a:lnTo>
                    <a:pt x="21" y="74"/>
                  </a:lnTo>
                  <a:lnTo>
                    <a:pt x="13" y="89"/>
                  </a:lnTo>
                  <a:lnTo>
                    <a:pt x="8" y="102"/>
                  </a:lnTo>
                  <a:lnTo>
                    <a:pt x="4" y="116"/>
                  </a:lnTo>
                  <a:lnTo>
                    <a:pt x="1" y="130"/>
                  </a:lnTo>
                  <a:lnTo>
                    <a:pt x="0" y="145"/>
                  </a:lnTo>
                  <a:lnTo>
                    <a:pt x="1" y="159"/>
                  </a:lnTo>
                  <a:lnTo>
                    <a:pt x="2" y="173"/>
                  </a:lnTo>
                  <a:lnTo>
                    <a:pt x="5" y="188"/>
                  </a:lnTo>
                  <a:lnTo>
                    <a:pt x="10" y="201"/>
                  </a:lnTo>
                  <a:lnTo>
                    <a:pt x="15" y="214"/>
                  </a:lnTo>
                  <a:lnTo>
                    <a:pt x="22" y="227"/>
                  </a:lnTo>
                  <a:lnTo>
                    <a:pt x="30" y="239"/>
                  </a:lnTo>
                  <a:lnTo>
                    <a:pt x="40" y="250"/>
                  </a:lnTo>
                  <a:lnTo>
                    <a:pt x="51" y="261"/>
                  </a:lnTo>
                  <a:lnTo>
                    <a:pt x="62" y="270"/>
                  </a:lnTo>
                  <a:lnTo>
                    <a:pt x="74" y="278"/>
                  </a:lnTo>
                  <a:lnTo>
                    <a:pt x="74" y="278"/>
                  </a:lnTo>
                  <a:lnTo>
                    <a:pt x="88" y="284"/>
                  </a:lnTo>
                  <a:lnTo>
                    <a:pt x="101" y="291"/>
                  </a:lnTo>
                  <a:lnTo>
                    <a:pt x="116" y="295"/>
                  </a:lnTo>
                  <a:lnTo>
                    <a:pt x="130" y="296"/>
                  </a:lnTo>
                  <a:lnTo>
                    <a:pt x="144" y="297"/>
                  </a:lnTo>
                  <a:lnTo>
                    <a:pt x="159" y="297"/>
                  </a:lnTo>
                  <a:lnTo>
                    <a:pt x="173" y="296"/>
                  </a:lnTo>
                  <a:lnTo>
                    <a:pt x="187" y="292"/>
                  </a:lnTo>
                  <a:lnTo>
                    <a:pt x="200" y="288"/>
                  </a:lnTo>
                  <a:lnTo>
                    <a:pt x="213" y="283"/>
                  </a:lnTo>
                  <a:lnTo>
                    <a:pt x="226" y="275"/>
                  </a:lnTo>
                  <a:lnTo>
                    <a:pt x="238" y="267"/>
                  </a:lnTo>
                  <a:lnTo>
                    <a:pt x="250" y="258"/>
                  </a:lnTo>
                  <a:lnTo>
                    <a:pt x="260" y="248"/>
                  </a:lnTo>
                  <a:lnTo>
                    <a:pt x="269" y="236"/>
                  </a:lnTo>
                  <a:lnTo>
                    <a:pt x="277" y="223"/>
                  </a:lnTo>
                  <a:lnTo>
                    <a:pt x="277" y="223"/>
                  </a:lnTo>
                  <a:lnTo>
                    <a:pt x="284" y="210"/>
                  </a:lnTo>
                  <a:lnTo>
                    <a:pt x="290" y="196"/>
                  </a:lnTo>
                  <a:lnTo>
                    <a:pt x="294" y="181"/>
                  </a:lnTo>
                  <a:lnTo>
                    <a:pt x="296" y="167"/>
                  </a:lnTo>
                  <a:lnTo>
                    <a:pt x="297" y="153"/>
                  </a:lnTo>
                  <a:lnTo>
                    <a:pt x="297" y="138"/>
                  </a:lnTo>
                  <a:lnTo>
                    <a:pt x="296" y="125"/>
                  </a:lnTo>
                  <a:lnTo>
                    <a:pt x="292" y="111"/>
                  </a:lnTo>
                  <a:lnTo>
                    <a:pt x="288" y="97"/>
                  </a:lnTo>
                  <a:lnTo>
                    <a:pt x="282" y="84"/>
                  </a:lnTo>
                  <a:lnTo>
                    <a:pt x="275" y="72"/>
                  </a:lnTo>
                  <a:lnTo>
                    <a:pt x="267" y="60"/>
                  </a:lnTo>
                  <a:lnTo>
                    <a:pt x="258" y="48"/>
                  </a:lnTo>
                  <a:lnTo>
                    <a:pt x="247" y="38"/>
                  </a:lnTo>
                  <a:lnTo>
                    <a:pt x="236" y="29"/>
                  </a:lnTo>
                  <a:lnTo>
                    <a:pt x="223" y="21"/>
                  </a:lnTo>
                  <a:lnTo>
                    <a:pt x="22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2" name="Freeform 135"/>
            <p:cNvSpPr>
              <a:spLocks/>
            </p:cNvSpPr>
            <p:nvPr userDrawn="1"/>
          </p:nvSpPr>
          <p:spPr bwMode="auto">
            <a:xfrm>
              <a:off x="2524" y="699"/>
              <a:ext cx="237" cy="237"/>
            </a:xfrm>
            <a:custGeom>
              <a:avLst/>
              <a:gdLst>
                <a:gd name="T0" fmla="*/ 570 w 944"/>
                <a:gd name="T1" fmla="*/ 10 h 944"/>
                <a:gd name="T2" fmla="*/ 500 w 944"/>
                <a:gd name="T3" fmla="*/ 0 h 944"/>
                <a:gd name="T4" fmla="*/ 430 w 944"/>
                <a:gd name="T5" fmla="*/ 1 h 944"/>
                <a:gd name="T6" fmla="*/ 362 w 944"/>
                <a:gd name="T7" fmla="*/ 13 h 944"/>
                <a:gd name="T8" fmla="*/ 297 w 944"/>
                <a:gd name="T9" fmla="*/ 33 h 944"/>
                <a:gd name="T10" fmla="*/ 236 w 944"/>
                <a:gd name="T11" fmla="*/ 63 h 944"/>
                <a:gd name="T12" fmla="*/ 180 w 944"/>
                <a:gd name="T13" fmla="*/ 101 h 944"/>
                <a:gd name="T14" fmla="*/ 129 w 944"/>
                <a:gd name="T15" fmla="*/ 147 h 944"/>
                <a:gd name="T16" fmla="*/ 86 w 944"/>
                <a:gd name="T17" fmla="*/ 200 h 944"/>
                <a:gd name="T18" fmla="*/ 49 w 944"/>
                <a:gd name="T19" fmla="*/ 260 h 944"/>
                <a:gd name="T20" fmla="*/ 22 w 944"/>
                <a:gd name="T21" fmla="*/ 327 h 944"/>
                <a:gd name="T22" fmla="*/ 10 w 944"/>
                <a:gd name="T23" fmla="*/ 374 h 944"/>
                <a:gd name="T24" fmla="*/ 0 w 944"/>
                <a:gd name="T25" fmla="*/ 444 h 944"/>
                <a:gd name="T26" fmla="*/ 1 w 944"/>
                <a:gd name="T27" fmla="*/ 514 h 944"/>
                <a:gd name="T28" fmla="*/ 13 w 944"/>
                <a:gd name="T29" fmla="*/ 582 h 944"/>
                <a:gd name="T30" fmla="*/ 32 w 944"/>
                <a:gd name="T31" fmla="*/ 647 h 944"/>
                <a:gd name="T32" fmla="*/ 62 w 944"/>
                <a:gd name="T33" fmla="*/ 708 h 944"/>
                <a:gd name="T34" fmla="*/ 101 w 944"/>
                <a:gd name="T35" fmla="*/ 764 h 944"/>
                <a:gd name="T36" fmla="*/ 147 w 944"/>
                <a:gd name="T37" fmla="*/ 815 h 944"/>
                <a:gd name="T38" fmla="*/ 200 w 944"/>
                <a:gd name="T39" fmla="*/ 858 h 944"/>
                <a:gd name="T40" fmla="*/ 260 w 944"/>
                <a:gd name="T41" fmla="*/ 895 h 944"/>
                <a:gd name="T42" fmla="*/ 327 w 944"/>
                <a:gd name="T43" fmla="*/ 922 h 944"/>
                <a:gd name="T44" fmla="*/ 374 w 944"/>
                <a:gd name="T45" fmla="*/ 934 h 944"/>
                <a:gd name="T46" fmla="*/ 444 w 944"/>
                <a:gd name="T47" fmla="*/ 944 h 944"/>
                <a:gd name="T48" fmla="*/ 514 w 944"/>
                <a:gd name="T49" fmla="*/ 943 h 944"/>
                <a:gd name="T50" fmla="*/ 582 w 944"/>
                <a:gd name="T51" fmla="*/ 931 h 944"/>
                <a:gd name="T52" fmla="*/ 647 w 944"/>
                <a:gd name="T53" fmla="*/ 910 h 944"/>
                <a:gd name="T54" fmla="*/ 709 w 944"/>
                <a:gd name="T55" fmla="*/ 882 h 944"/>
                <a:gd name="T56" fmla="*/ 765 w 944"/>
                <a:gd name="T57" fmla="*/ 843 h 944"/>
                <a:gd name="T58" fmla="*/ 815 w 944"/>
                <a:gd name="T59" fmla="*/ 797 h 944"/>
                <a:gd name="T60" fmla="*/ 858 w 944"/>
                <a:gd name="T61" fmla="*/ 744 h 944"/>
                <a:gd name="T62" fmla="*/ 895 w 944"/>
                <a:gd name="T63" fmla="*/ 684 h 944"/>
                <a:gd name="T64" fmla="*/ 921 w 944"/>
                <a:gd name="T65" fmla="*/ 617 h 944"/>
                <a:gd name="T66" fmla="*/ 934 w 944"/>
                <a:gd name="T67" fmla="*/ 570 h 944"/>
                <a:gd name="T68" fmla="*/ 943 w 944"/>
                <a:gd name="T69" fmla="*/ 500 h 944"/>
                <a:gd name="T70" fmla="*/ 943 w 944"/>
                <a:gd name="T71" fmla="*/ 430 h 944"/>
                <a:gd name="T72" fmla="*/ 931 w 944"/>
                <a:gd name="T73" fmla="*/ 362 h 944"/>
                <a:gd name="T74" fmla="*/ 911 w 944"/>
                <a:gd name="T75" fmla="*/ 297 h 944"/>
                <a:gd name="T76" fmla="*/ 881 w 944"/>
                <a:gd name="T77" fmla="*/ 235 h 944"/>
                <a:gd name="T78" fmla="*/ 843 w 944"/>
                <a:gd name="T79" fmla="*/ 179 h 944"/>
                <a:gd name="T80" fmla="*/ 797 w 944"/>
                <a:gd name="T81" fmla="*/ 129 h 944"/>
                <a:gd name="T82" fmla="*/ 744 w 944"/>
                <a:gd name="T83" fmla="*/ 86 h 944"/>
                <a:gd name="T84" fmla="*/ 684 w 944"/>
                <a:gd name="T85" fmla="*/ 49 h 944"/>
                <a:gd name="T86" fmla="*/ 617 w 944"/>
                <a:gd name="T87" fmla="*/ 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15"/>
                  </a:moveTo>
                  <a:lnTo>
                    <a:pt x="594" y="15"/>
                  </a:lnTo>
                  <a:lnTo>
                    <a:pt x="570" y="10"/>
                  </a:lnTo>
                  <a:lnTo>
                    <a:pt x="547" y="5"/>
                  </a:lnTo>
                  <a:lnTo>
                    <a:pt x="524" y="2"/>
                  </a:lnTo>
                  <a:lnTo>
                    <a:pt x="500" y="0"/>
                  </a:lnTo>
                  <a:lnTo>
                    <a:pt x="477" y="0"/>
                  </a:lnTo>
                  <a:lnTo>
                    <a:pt x="453" y="0"/>
                  </a:lnTo>
                  <a:lnTo>
                    <a:pt x="430" y="1"/>
                  </a:lnTo>
                  <a:lnTo>
                    <a:pt x="406" y="4"/>
                  </a:lnTo>
                  <a:lnTo>
                    <a:pt x="384" y="7"/>
                  </a:lnTo>
                  <a:lnTo>
                    <a:pt x="362" y="13"/>
                  </a:lnTo>
                  <a:lnTo>
                    <a:pt x="340" y="18"/>
                  </a:lnTo>
                  <a:lnTo>
                    <a:pt x="318" y="26"/>
                  </a:lnTo>
                  <a:lnTo>
                    <a:pt x="297" y="33"/>
                  </a:lnTo>
                  <a:lnTo>
                    <a:pt x="276" y="43"/>
                  </a:lnTo>
                  <a:lnTo>
                    <a:pt x="255" y="52"/>
                  </a:lnTo>
                  <a:lnTo>
                    <a:pt x="236" y="63"/>
                  </a:lnTo>
                  <a:lnTo>
                    <a:pt x="216" y="75"/>
                  </a:lnTo>
                  <a:lnTo>
                    <a:pt x="198" y="87"/>
                  </a:lnTo>
                  <a:lnTo>
                    <a:pt x="180" y="101"/>
                  </a:lnTo>
                  <a:lnTo>
                    <a:pt x="161" y="116"/>
                  </a:lnTo>
                  <a:lnTo>
                    <a:pt x="144" y="131"/>
                  </a:lnTo>
                  <a:lnTo>
                    <a:pt x="129" y="147"/>
                  </a:lnTo>
                  <a:lnTo>
                    <a:pt x="113" y="164"/>
                  </a:lnTo>
                  <a:lnTo>
                    <a:pt x="99" y="182"/>
                  </a:lnTo>
                  <a:lnTo>
                    <a:pt x="86" y="200"/>
                  </a:lnTo>
                  <a:lnTo>
                    <a:pt x="73" y="220"/>
                  </a:lnTo>
                  <a:lnTo>
                    <a:pt x="61" y="239"/>
                  </a:lnTo>
                  <a:lnTo>
                    <a:pt x="49" y="260"/>
                  </a:lnTo>
                  <a:lnTo>
                    <a:pt x="39" y="281"/>
                  </a:lnTo>
                  <a:lnTo>
                    <a:pt x="30" y="303"/>
                  </a:lnTo>
                  <a:lnTo>
                    <a:pt x="22" y="327"/>
                  </a:lnTo>
                  <a:lnTo>
                    <a:pt x="15" y="350"/>
                  </a:lnTo>
                  <a:lnTo>
                    <a:pt x="15" y="350"/>
                  </a:lnTo>
                  <a:lnTo>
                    <a:pt x="10" y="374"/>
                  </a:lnTo>
                  <a:lnTo>
                    <a:pt x="5" y="397"/>
                  </a:lnTo>
                  <a:lnTo>
                    <a:pt x="2" y="420"/>
                  </a:lnTo>
                  <a:lnTo>
                    <a:pt x="0" y="444"/>
                  </a:lnTo>
                  <a:lnTo>
                    <a:pt x="0" y="467"/>
                  </a:lnTo>
                  <a:lnTo>
                    <a:pt x="0" y="491"/>
                  </a:lnTo>
                  <a:lnTo>
                    <a:pt x="1" y="514"/>
                  </a:lnTo>
                  <a:lnTo>
                    <a:pt x="4" y="536"/>
                  </a:lnTo>
                  <a:lnTo>
                    <a:pt x="7" y="560"/>
                  </a:lnTo>
                  <a:lnTo>
                    <a:pt x="13" y="582"/>
                  </a:lnTo>
                  <a:lnTo>
                    <a:pt x="18" y="604"/>
                  </a:lnTo>
                  <a:lnTo>
                    <a:pt x="24" y="626"/>
                  </a:lnTo>
                  <a:lnTo>
                    <a:pt x="32" y="647"/>
                  </a:lnTo>
                  <a:lnTo>
                    <a:pt x="41" y="668"/>
                  </a:lnTo>
                  <a:lnTo>
                    <a:pt x="52" y="689"/>
                  </a:lnTo>
                  <a:lnTo>
                    <a:pt x="62" y="708"/>
                  </a:lnTo>
                  <a:lnTo>
                    <a:pt x="74" y="728"/>
                  </a:lnTo>
                  <a:lnTo>
                    <a:pt x="87" y="746"/>
                  </a:lnTo>
                  <a:lnTo>
                    <a:pt x="101" y="764"/>
                  </a:lnTo>
                  <a:lnTo>
                    <a:pt x="116" y="783"/>
                  </a:lnTo>
                  <a:lnTo>
                    <a:pt x="130" y="800"/>
                  </a:lnTo>
                  <a:lnTo>
                    <a:pt x="147" y="815"/>
                  </a:lnTo>
                  <a:lnTo>
                    <a:pt x="164" y="831"/>
                  </a:lnTo>
                  <a:lnTo>
                    <a:pt x="181" y="845"/>
                  </a:lnTo>
                  <a:lnTo>
                    <a:pt x="200" y="858"/>
                  </a:lnTo>
                  <a:lnTo>
                    <a:pt x="220" y="871"/>
                  </a:lnTo>
                  <a:lnTo>
                    <a:pt x="239" y="883"/>
                  </a:lnTo>
                  <a:lnTo>
                    <a:pt x="260" y="895"/>
                  </a:lnTo>
                  <a:lnTo>
                    <a:pt x="281" y="905"/>
                  </a:lnTo>
                  <a:lnTo>
                    <a:pt x="303" y="914"/>
                  </a:lnTo>
                  <a:lnTo>
                    <a:pt x="327" y="922"/>
                  </a:lnTo>
                  <a:lnTo>
                    <a:pt x="349" y="929"/>
                  </a:lnTo>
                  <a:lnTo>
                    <a:pt x="349" y="929"/>
                  </a:lnTo>
                  <a:lnTo>
                    <a:pt x="374" y="934"/>
                  </a:lnTo>
                  <a:lnTo>
                    <a:pt x="397" y="939"/>
                  </a:lnTo>
                  <a:lnTo>
                    <a:pt x="421" y="942"/>
                  </a:lnTo>
                  <a:lnTo>
                    <a:pt x="444" y="944"/>
                  </a:lnTo>
                  <a:lnTo>
                    <a:pt x="467" y="944"/>
                  </a:lnTo>
                  <a:lnTo>
                    <a:pt x="491" y="944"/>
                  </a:lnTo>
                  <a:lnTo>
                    <a:pt x="514" y="943"/>
                  </a:lnTo>
                  <a:lnTo>
                    <a:pt x="537" y="940"/>
                  </a:lnTo>
                  <a:lnTo>
                    <a:pt x="560" y="936"/>
                  </a:lnTo>
                  <a:lnTo>
                    <a:pt x="582" y="931"/>
                  </a:lnTo>
                  <a:lnTo>
                    <a:pt x="604" y="926"/>
                  </a:lnTo>
                  <a:lnTo>
                    <a:pt x="625" y="919"/>
                  </a:lnTo>
                  <a:lnTo>
                    <a:pt x="647" y="910"/>
                  </a:lnTo>
                  <a:lnTo>
                    <a:pt x="668" y="902"/>
                  </a:lnTo>
                  <a:lnTo>
                    <a:pt x="688" y="892"/>
                  </a:lnTo>
                  <a:lnTo>
                    <a:pt x="709" y="882"/>
                  </a:lnTo>
                  <a:lnTo>
                    <a:pt x="728" y="870"/>
                  </a:lnTo>
                  <a:lnTo>
                    <a:pt x="746" y="857"/>
                  </a:lnTo>
                  <a:lnTo>
                    <a:pt x="765" y="843"/>
                  </a:lnTo>
                  <a:lnTo>
                    <a:pt x="782" y="828"/>
                  </a:lnTo>
                  <a:lnTo>
                    <a:pt x="798" y="814"/>
                  </a:lnTo>
                  <a:lnTo>
                    <a:pt x="815" y="797"/>
                  </a:lnTo>
                  <a:lnTo>
                    <a:pt x="830" y="780"/>
                  </a:lnTo>
                  <a:lnTo>
                    <a:pt x="845" y="762"/>
                  </a:lnTo>
                  <a:lnTo>
                    <a:pt x="858" y="744"/>
                  </a:lnTo>
                  <a:lnTo>
                    <a:pt x="871" y="724"/>
                  </a:lnTo>
                  <a:lnTo>
                    <a:pt x="883" y="704"/>
                  </a:lnTo>
                  <a:lnTo>
                    <a:pt x="895" y="684"/>
                  </a:lnTo>
                  <a:lnTo>
                    <a:pt x="904" y="663"/>
                  </a:lnTo>
                  <a:lnTo>
                    <a:pt x="913" y="641"/>
                  </a:lnTo>
                  <a:lnTo>
                    <a:pt x="921" y="617"/>
                  </a:lnTo>
                  <a:lnTo>
                    <a:pt x="929" y="594"/>
                  </a:lnTo>
                  <a:lnTo>
                    <a:pt x="929" y="594"/>
                  </a:lnTo>
                  <a:lnTo>
                    <a:pt x="934" y="570"/>
                  </a:lnTo>
                  <a:lnTo>
                    <a:pt x="938" y="547"/>
                  </a:lnTo>
                  <a:lnTo>
                    <a:pt x="942" y="523"/>
                  </a:lnTo>
                  <a:lnTo>
                    <a:pt x="943" y="500"/>
                  </a:lnTo>
                  <a:lnTo>
                    <a:pt x="944" y="476"/>
                  </a:lnTo>
                  <a:lnTo>
                    <a:pt x="944" y="453"/>
                  </a:lnTo>
                  <a:lnTo>
                    <a:pt x="943" y="430"/>
                  </a:lnTo>
                  <a:lnTo>
                    <a:pt x="941" y="407"/>
                  </a:lnTo>
                  <a:lnTo>
                    <a:pt x="937" y="384"/>
                  </a:lnTo>
                  <a:lnTo>
                    <a:pt x="931" y="362"/>
                  </a:lnTo>
                  <a:lnTo>
                    <a:pt x="926" y="340"/>
                  </a:lnTo>
                  <a:lnTo>
                    <a:pt x="918" y="319"/>
                  </a:lnTo>
                  <a:lnTo>
                    <a:pt x="911" y="297"/>
                  </a:lnTo>
                  <a:lnTo>
                    <a:pt x="901" y="276"/>
                  </a:lnTo>
                  <a:lnTo>
                    <a:pt x="892" y="256"/>
                  </a:lnTo>
                  <a:lnTo>
                    <a:pt x="881" y="235"/>
                  </a:lnTo>
                  <a:lnTo>
                    <a:pt x="869" y="216"/>
                  </a:lnTo>
                  <a:lnTo>
                    <a:pt x="857" y="198"/>
                  </a:lnTo>
                  <a:lnTo>
                    <a:pt x="843" y="179"/>
                  </a:lnTo>
                  <a:lnTo>
                    <a:pt x="828" y="162"/>
                  </a:lnTo>
                  <a:lnTo>
                    <a:pt x="813" y="146"/>
                  </a:lnTo>
                  <a:lnTo>
                    <a:pt x="797" y="129"/>
                  </a:lnTo>
                  <a:lnTo>
                    <a:pt x="780" y="114"/>
                  </a:lnTo>
                  <a:lnTo>
                    <a:pt x="762" y="99"/>
                  </a:lnTo>
                  <a:lnTo>
                    <a:pt x="744" y="86"/>
                  </a:lnTo>
                  <a:lnTo>
                    <a:pt x="724" y="73"/>
                  </a:lnTo>
                  <a:lnTo>
                    <a:pt x="705" y="61"/>
                  </a:lnTo>
                  <a:lnTo>
                    <a:pt x="684" y="49"/>
                  </a:lnTo>
                  <a:lnTo>
                    <a:pt x="662" y="40"/>
                  </a:lnTo>
                  <a:lnTo>
                    <a:pt x="641" y="31"/>
                  </a:lnTo>
                  <a:lnTo>
                    <a:pt x="617" y="23"/>
                  </a:lnTo>
                  <a:lnTo>
                    <a:pt x="594" y="15"/>
                  </a:lnTo>
                  <a:lnTo>
                    <a:pt x="59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3" name="Freeform 136"/>
            <p:cNvSpPr>
              <a:spLocks/>
            </p:cNvSpPr>
            <p:nvPr userDrawn="1"/>
          </p:nvSpPr>
          <p:spPr bwMode="auto">
            <a:xfrm>
              <a:off x="2469" y="954"/>
              <a:ext cx="216" cy="216"/>
            </a:xfrm>
            <a:custGeom>
              <a:avLst/>
              <a:gdLst>
                <a:gd name="T0" fmla="*/ 521 w 864"/>
                <a:gd name="T1" fmla="*/ 10 h 864"/>
                <a:gd name="T2" fmla="*/ 458 w 864"/>
                <a:gd name="T3" fmla="*/ 0 h 864"/>
                <a:gd name="T4" fmla="*/ 394 w 864"/>
                <a:gd name="T5" fmla="*/ 2 h 864"/>
                <a:gd name="T6" fmla="*/ 331 w 864"/>
                <a:gd name="T7" fmla="*/ 12 h 864"/>
                <a:gd name="T8" fmla="*/ 271 w 864"/>
                <a:gd name="T9" fmla="*/ 30 h 864"/>
                <a:gd name="T10" fmla="*/ 215 w 864"/>
                <a:gd name="T11" fmla="*/ 58 h 864"/>
                <a:gd name="T12" fmla="*/ 164 w 864"/>
                <a:gd name="T13" fmla="*/ 93 h 864"/>
                <a:gd name="T14" fmla="*/ 117 w 864"/>
                <a:gd name="T15" fmla="*/ 135 h 864"/>
                <a:gd name="T16" fmla="*/ 78 w 864"/>
                <a:gd name="T17" fmla="*/ 184 h 864"/>
                <a:gd name="T18" fmla="*/ 46 w 864"/>
                <a:gd name="T19" fmla="*/ 239 h 864"/>
                <a:gd name="T20" fmla="*/ 21 w 864"/>
                <a:gd name="T21" fmla="*/ 299 h 864"/>
                <a:gd name="T22" fmla="*/ 9 w 864"/>
                <a:gd name="T23" fmla="*/ 342 h 864"/>
                <a:gd name="T24" fmla="*/ 0 w 864"/>
                <a:gd name="T25" fmla="*/ 407 h 864"/>
                <a:gd name="T26" fmla="*/ 1 w 864"/>
                <a:gd name="T27" fmla="*/ 471 h 864"/>
                <a:gd name="T28" fmla="*/ 12 w 864"/>
                <a:gd name="T29" fmla="*/ 532 h 864"/>
                <a:gd name="T30" fmla="*/ 30 w 864"/>
                <a:gd name="T31" fmla="*/ 592 h 864"/>
                <a:gd name="T32" fmla="*/ 57 w 864"/>
                <a:gd name="T33" fmla="*/ 648 h 864"/>
                <a:gd name="T34" fmla="*/ 93 w 864"/>
                <a:gd name="T35" fmla="*/ 700 h 864"/>
                <a:gd name="T36" fmla="*/ 134 w 864"/>
                <a:gd name="T37" fmla="*/ 746 h 864"/>
                <a:gd name="T38" fmla="*/ 183 w 864"/>
                <a:gd name="T39" fmla="*/ 786 h 864"/>
                <a:gd name="T40" fmla="*/ 239 w 864"/>
                <a:gd name="T41" fmla="*/ 819 h 864"/>
                <a:gd name="T42" fmla="*/ 299 w 864"/>
                <a:gd name="T43" fmla="*/ 843 h 864"/>
                <a:gd name="T44" fmla="*/ 342 w 864"/>
                <a:gd name="T45" fmla="*/ 855 h 864"/>
                <a:gd name="T46" fmla="*/ 407 w 864"/>
                <a:gd name="T47" fmla="*/ 863 h 864"/>
                <a:gd name="T48" fmla="*/ 471 w 864"/>
                <a:gd name="T49" fmla="*/ 863 h 864"/>
                <a:gd name="T50" fmla="*/ 532 w 864"/>
                <a:gd name="T51" fmla="*/ 853 h 864"/>
                <a:gd name="T52" fmla="*/ 592 w 864"/>
                <a:gd name="T53" fmla="*/ 833 h 864"/>
                <a:gd name="T54" fmla="*/ 648 w 864"/>
                <a:gd name="T55" fmla="*/ 806 h 864"/>
                <a:gd name="T56" fmla="*/ 700 w 864"/>
                <a:gd name="T57" fmla="*/ 772 h 864"/>
                <a:gd name="T58" fmla="*/ 746 w 864"/>
                <a:gd name="T59" fmla="*/ 729 h 864"/>
                <a:gd name="T60" fmla="*/ 786 w 864"/>
                <a:gd name="T61" fmla="*/ 681 h 864"/>
                <a:gd name="T62" fmla="*/ 818 w 864"/>
                <a:gd name="T63" fmla="*/ 626 h 864"/>
                <a:gd name="T64" fmla="*/ 843 w 864"/>
                <a:gd name="T65" fmla="*/ 565 h 864"/>
                <a:gd name="T66" fmla="*/ 854 w 864"/>
                <a:gd name="T67" fmla="*/ 522 h 864"/>
                <a:gd name="T68" fmla="*/ 863 w 864"/>
                <a:gd name="T69" fmla="*/ 458 h 864"/>
                <a:gd name="T70" fmla="*/ 863 w 864"/>
                <a:gd name="T71" fmla="*/ 394 h 864"/>
                <a:gd name="T72" fmla="*/ 852 w 864"/>
                <a:gd name="T73" fmla="*/ 331 h 864"/>
                <a:gd name="T74" fmla="*/ 833 w 864"/>
                <a:gd name="T75" fmla="*/ 271 h 864"/>
                <a:gd name="T76" fmla="*/ 805 w 864"/>
                <a:gd name="T77" fmla="*/ 215 h 864"/>
                <a:gd name="T78" fmla="*/ 772 w 864"/>
                <a:gd name="T79" fmla="*/ 165 h 864"/>
                <a:gd name="T80" fmla="*/ 729 w 864"/>
                <a:gd name="T81" fmla="*/ 119 h 864"/>
                <a:gd name="T82" fmla="*/ 680 w 864"/>
                <a:gd name="T83" fmla="*/ 79 h 864"/>
                <a:gd name="T84" fmla="*/ 626 w 864"/>
                <a:gd name="T85" fmla="*/ 46 h 864"/>
                <a:gd name="T86" fmla="*/ 564 w 864"/>
                <a:gd name="T87" fmla="*/ 21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4" y="15"/>
                  </a:moveTo>
                  <a:lnTo>
                    <a:pt x="544" y="15"/>
                  </a:lnTo>
                  <a:lnTo>
                    <a:pt x="521" y="10"/>
                  </a:lnTo>
                  <a:lnTo>
                    <a:pt x="501" y="6"/>
                  </a:lnTo>
                  <a:lnTo>
                    <a:pt x="478" y="3"/>
                  </a:lnTo>
                  <a:lnTo>
                    <a:pt x="458" y="0"/>
                  </a:lnTo>
                  <a:lnTo>
                    <a:pt x="435" y="0"/>
                  </a:lnTo>
                  <a:lnTo>
                    <a:pt x="415" y="0"/>
                  </a:lnTo>
                  <a:lnTo>
                    <a:pt x="394" y="2"/>
                  </a:lnTo>
                  <a:lnTo>
                    <a:pt x="373" y="4"/>
                  </a:lnTo>
                  <a:lnTo>
                    <a:pt x="352" y="7"/>
                  </a:lnTo>
                  <a:lnTo>
                    <a:pt x="331" y="12"/>
                  </a:lnTo>
                  <a:lnTo>
                    <a:pt x="312" y="17"/>
                  </a:lnTo>
                  <a:lnTo>
                    <a:pt x="291" y="24"/>
                  </a:lnTo>
                  <a:lnTo>
                    <a:pt x="271" y="30"/>
                  </a:lnTo>
                  <a:lnTo>
                    <a:pt x="253" y="40"/>
                  </a:lnTo>
                  <a:lnTo>
                    <a:pt x="233" y="47"/>
                  </a:lnTo>
                  <a:lnTo>
                    <a:pt x="215" y="58"/>
                  </a:lnTo>
                  <a:lnTo>
                    <a:pt x="198" y="68"/>
                  </a:lnTo>
                  <a:lnTo>
                    <a:pt x="181" y="80"/>
                  </a:lnTo>
                  <a:lnTo>
                    <a:pt x="164" y="93"/>
                  </a:lnTo>
                  <a:lnTo>
                    <a:pt x="149" y="106"/>
                  </a:lnTo>
                  <a:lnTo>
                    <a:pt x="133" y="120"/>
                  </a:lnTo>
                  <a:lnTo>
                    <a:pt x="117" y="135"/>
                  </a:lnTo>
                  <a:lnTo>
                    <a:pt x="104" y="150"/>
                  </a:lnTo>
                  <a:lnTo>
                    <a:pt x="90" y="167"/>
                  </a:lnTo>
                  <a:lnTo>
                    <a:pt x="78" y="184"/>
                  </a:lnTo>
                  <a:lnTo>
                    <a:pt x="67" y="201"/>
                  </a:lnTo>
                  <a:lnTo>
                    <a:pt x="55" y="219"/>
                  </a:lnTo>
                  <a:lnTo>
                    <a:pt x="46" y="239"/>
                  </a:lnTo>
                  <a:lnTo>
                    <a:pt x="37" y="258"/>
                  </a:lnTo>
                  <a:lnTo>
                    <a:pt x="28" y="278"/>
                  </a:lnTo>
                  <a:lnTo>
                    <a:pt x="21" y="299"/>
                  </a:lnTo>
                  <a:lnTo>
                    <a:pt x="14" y="320"/>
                  </a:lnTo>
                  <a:lnTo>
                    <a:pt x="14" y="320"/>
                  </a:lnTo>
                  <a:lnTo>
                    <a:pt x="9" y="342"/>
                  </a:lnTo>
                  <a:lnTo>
                    <a:pt x="5" y="364"/>
                  </a:lnTo>
                  <a:lnTo>
                    <a:pt x="3" y="385"/>
                  </a:lnTo>
                  <a:lnTo>
                    <a:pt x="0" y="407"/>
                  </a:lnTo>
                  <a:lnTo>
                    <a:pt x="0" y="428"/>
                  </a:lnTo>
                  <a:lnTo>
                    <a:pt x="0" y="450"/>
                  </a:lnTo>
                  <a:lnTo>
                    <a:pt x="1" y="471"/>
                  </a:lnTo>
                  <a:lnTo>
                    <a:pt x="4" y="492"/>
                  </a:lnTo>
                  <a:lnTo>
                    <a:pt x="7" y="512"/>
                  </a:lnTo>
                  <a:lnTo>
                    <a:pt x="12" y="532"/>
                  </a:lnTo>
                  <a:lnTo>
                    <a:pt x="17" y="553"/>
                  </a:lnTo>
                  <a:lnTo>
                    <a:pt x="24" y="572"/>
                  </a:lnTo>
                  <a:lnTo>
                    <a:pt x="30" y="592"/>
                  </a:lnTo>
                  <a:lnTo>
                    <a:pt x="38" y="611"/>
                  </a:lnTo>
                  <a:lnTo>
                    <a:pt x="47" y="630"/>
                  </a:lnTo>
                  <a:lnTo>
                    <a:pt x="57" y="648"/>
                  </a:lnTo>
                  <a:lnTo>
                    <a:pt x="68" y="666"/>
                  </a:lnTo>
                  <a:lnTo>
                    <a:pt x="80" y="683"/>
                  </a:lnTo>
                  <a:lnTo>
                    <a:pt x="93" y="700"/>
                  </a:lnTo>
                  <a:lnTo>
                    <a:pt x="106" y="716"/>
                  </a:lnTo>
                  <a:lnTo>
                    <a:pt x="120" y="731"/>
                  </a:lnTo>
                  <a:lnTo>
                    <a:pt x="134" y="746"/>
                  </a:lnTo>
                  <a:lnTo>
                    <a:pt x="150" y="760"/>
                  </a:lnTo>
                  <a:lnTo>
                    <a:pt x="166" y="773"/>
                  </a:lnTo>
                  <a:lnTo>
                    <a:pt x="183" y="786"/>
                  </a:lnTo>
                  <a:lnTo>
                    <a:pt x="201" y="798"/>
                  </a:lnTo>
                  <a:lnTo>
                    <a:pt x="219" y="808"/>
                  </a:lnTo>
                  <a:lnTo>
                    <a:pt x="239" y="819"/>
                  </a:lnTo>
                  <a:lnTo>
                    <a:pt x="258" y="828"/>
                  </a:lnTo>
                  <a:lnTo>
                    <a:pt x="278" y="836"/>
                  </a:lnTo>
                  <a:lnTo>
                    <a:pt x="299" y="843"/>
                  </a:lnTo>
                  <a:lnTo>
                    <a:pt x="319" y="850"/>
                  </a:lnTo>
                  <a:lnTo>
                    <a:pt x="319" y="850"/>
                  </a:lnTo>
                  <a:lnTo>
                    <a:pt x="342" y="855"/>
                  </a:lnTo>
                  <a:lnTo>
                    <a:pt x="364" y="859"/>
                  </a:lnTo>
                  <a:lnTo>
                    <a:pt x="385" y="862"/>
                  </a:lnTo>
                  <a:lnTo>
                    <a:pt x="407" y="863"/>
                  </a:lnTo>
                  <a:lnTo>
                    <a:pt x="428" y="864"/>
                  </a:lnTo>
                  <a:lnTo>
                    <a:pt x="448" y="864"/>
                  </a:lnTo>
                  <a:lnTo>
                    <a:pt x="471" y="863"/>
                  </a:lnTo>
                  <a:lnTo>
                    <a:pt x="491" y="860"/>
                  </a:lnTo>
                  <a:lnTo>
                    <a:pt x="512" y="856"/>
                  </a:lnTo>
                  <a:lnTo>
                    <a:pt x="532" y="853"/>
                  </a:lnTo>
                  <a:lnTo>
                    <a:pt x="553" y="847"/>
                  </a:lnTo>
                  <a:lnTo>
                    <a:pt x="572" y="841"/>
                  </a:lnTo>
                  <a:lnTo>
                    <a:pt x="592" y="833"/>
                  </a:lnTo>
                  <a:lnTo>
                    <a:pt x="611" y="825"/>
                  </a:lnTo>
                  <a:lnTo>
                    <a:pt x="630" y="816"/>
                  </a:lnTo>
                  <a:lnTo>
                    <a:pt x="648" y="806"/>
                  </a:lnTo>
                  <a:lnTo>
                    <a:pt x="666" y="795"/>
                  </a:lnTo>
                  <a:lnTo>
                    <a:pt x="683" y="783"/>
                  </a:lnTo>
                  <a:lnTo>
                    <a:pt x="700" y="772"/>
                  </a:lnTo>
                  <a:lnTo>
                    <a:pt x="716" y="757"/>
                  </a:lnTo>
                  <a:lnTo>
                    <a:pt x="731" y="744"/>
                  </a:lnTo>
                  <a:lnTo>
                    <a:pt x="746" y="729"/>
                  </a:lnTo>
                  <a:lnTo>
                    <a:pt x="760" y="713"/>
                  </a:lnTo>
                  <a:lnTo>
                    <a:pt x="773" y="697"/>
                  </a:lnTo>
                  <a:lnTo>
                    <a:pt x="786" y="681"/>
                  </a:lnTo>
                  <a:lnTo>
                    <a:pt x="798" y="662"/>
                  </a:lnTo>
                  <a:lnTo>
                    <a:pt x="808" y="644"/>
                  </a:lnTo>
                  <a:lnTo>
                    <a:pt x="818" y="626"/>
                  </a:lnTo>
                  <a:lnTo>
                    <a:pt x="828" y="606"/>
                  </a:lnTo>
                  <a:lnTo>
                    <a:pt x="835" y="585"/>
                  </a:lnTo>
                  <a:lnTo>
                    <a:pt x="843" y="565"/>
                  </a:lnTo>
                  <a:lnTo>
                    <a:pt x="848" y="544"/>
                  </a:lnTo>
                  <a:lnTo>
                    <a:pt x="848" y="544"/>
                  </a:lnTo>
                  <a:lnTo>
                    <a:pt x="854" y="522"/>
                  </a:lnTo>
                  <a:lnTo>
                    <a:pt x="859" y="501"/>
                  </a:lnTo>
                  <a:lnTo>
                    <a:pt x="861" y="479"/>
                  </a:lnTo>
                  <a:lnTo>
                    <a:pt x="863" y="458"/>
                  </a:lnTo>
                  <a:lnTo>
                    <a:pt x="864" y="436"/>
                  </a:lnTo>
                  <a:lnTo>
                    <a:pt x="864" y="415"/>
                  </a:lnTo>
                  <a:lnTo>
                    <a:pt x="863" y="394"/>
                  </a:lnTo>
                  <a:lnTo>
                    <a:pt x="860" y="373"/>
                  </a:lnTo>
                  <a:lnTo>
                    <a:pt x="856" y="352"/>
                  </a:lnTo>
                  <a:lnTo>
                    <a:pt x="852" y="331"/>
                  </a:lnTo>
                  <a:lnTo>
                    <a:pt x="847" y="312"/>
                  </a:lnTo>
                  <a:lnTo>
                    <a:pt x="841" y="291"/>
                  </a:lnTo>
                  <a:lnTo>
                    <a:pt x="833" y="271"/>
                  </a:lnTo>
                  <a:lnTo>
                    <a:pt x="825" y="253"/>
                  </a:lnTo>
                  <a:lnTo>
                    <a:pt x="816" y="234"/>
                  </a:lnTo>
                  <a:lnTo>
                    <a:pt x="805" y="215"/>
                  </a:lnTo>
                  <a:lnTo>
                    <a:pt x="795" y="198"/>
                  </a:lnTo>
                  <a:lnTo>
                    <a:pt x="783" y="182"/>
                  </a:lnTo>
                  <a:lnTo>
                    <a:pt x="772" y="165"/>
                  </a:lnTo>
                  <a:lnTo>
                    <a:pt x="757" y="149"/>
                  </a:lnTo>
                  <a:lnTo>
                    <a:pt x="744" y="133"/>
                  </a:lnTo>
                  <a:lnTo>
                    <a:pt x="729" y="119"/>
                  </a:lnTo>
                  <a:lnTo>
                    <a:pt x="713" y="105"/>
                  </a:lnTo>
                  <a:lnTo>
                    <a:pt x="697" y="92"/>
                  </a:lnTo>
                  <a:lnTo>
                    <a:pt x="680" y="79"/>
                  </a:lnTo>
                  <a:lnTo>
                    <a:pt x="662" y="67"/>
                  </a:lnTo>
                  <a:lnTo>
                    <a:pt x="644" y="56"/>
                  </a:lnTo>
                  <a:lnTo>
                    <a:pt x="626" y="46"/>
                  </a:lnTo>
                  <a:lnTo>
                    <a:pt x="606" y="37"/>
                  </a:lnTo>
                  <a:lnTo>
                    <a:pt x="585" y="28"/>
                  </a:lnTo>
                  <a:lnTo>
                    <a:pt x="564" y="21"/>
                  </a:lnTo>
                  <a:lnTo>
                    <a:pt x="544" y="15"/>
                  </a:lnTo>
                  <a:lnTo>
                    <a:pt x="54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 name="Freeform 137"/>
            <p:cNvSpPr>
              <a:spLocks/>
            </p:cNvSpPr>
            <p:nvPr userDrawn="1"/>
          </p:nvSpPr>
          <p:spPr bwMode="auto">
            <a:xfrm>
              <a:off x="2414" y="1208"/>
              <a:ext cx="195" cy="196"/>
            </a:xfrm>
            <a:custGeom>
              <a:avLst/>
              <a:gdLst>
                <a:gd name="T0" fmla="*/ 473 w 783"/>
                <a:gd name="T1" fmla="*/ 9 h 783"/>
                <a:gd name="T2" fmla="*/ 414 w 783"/>
                <a:gd name="T3" fmla="*/ 1 h 783"/>
                <a:gd name="T4" fmla="*/ 355 w 783"/>
                <a:gd name="T5" fmla="*/ 3 h 783"/>
                <a:gd name="T6" fmla="*/ 299 w 783"/>
                <a:gd name="T7" fmla="*/ 12 h 783"/>
                <a:gd name="T8" fmla="*/ 246 w 783"/>
                <a:gd name="T9" fmla="*/ 29 h 783"/>
                <a:gd name="T10" fmla="*/ 195 w 783"/>
                <a:gd name="T11" fmla="*/ 53 h 783"/>
                <a:gd name="T12" fmla="*/ 148 w 783"/>
                <a:gd name="T13" fmla="*/ 85 h 783"/>
                <a:gd name="T14" fmla="*/ 106 w 783"/>
                <a:gd name="T15" fmla="*/ 122 h 783"/>
                <a:gd name="T16" fmla="*/ 70 w 783"/>
                <a:gd name="T17" fmla="*/ 167 h 783"/>
                <a:gd name="T18" fmla="*/ 40 w 783"/>
                <a:gd name="T19" fmla="*/ 216 h 783"/>
                <a:gd name="T20" fmla="*/ 18 w 783"/>
                <a:gd name="T21" fmla="*/ 271 h 783"/>
                <a:gd name="T22" fmla="*/ 7 w 783"/>
                <a:gd name="T23" fmla="*/ 310 h 783"/>
                <a:gd name="T24" fmla="*/ 0 w 783"/>
                <a:gd name="T25" fmla="*/ 369 h 783"/>
                <a:gd name="T26" fmla="*/ 1 w 783"/>
                <a:gd name="T27" fmla="*/ 427 h 783"/>
                <a:gd name="T28" fmla="*/ 10 w 783"/>
                <a:gd name="T29" fmla="*/ 483 h 783"/>
                <a:gd name="T30" fmla="*/ 27 w 783"/>
                <a:gd name="T31" fmla="*/ 537 h 783"/>
                <a:gd name="T32" fmla="*/ 52 w 783"/>
                <a:gd name="T33" fmla="*/ 588 h 783"/>
                <a:gd name="T34" fmla="*/ 83 w 783"/>
                <a:gd name="T35" fmla="*/ 634 h 783"/>
                <a:gd name="T36" fmla="*/ 121 w 783"/>
                <a:gd name="T37" fmla="*/ 676 h 783"/>
                <a:gd name="T38" fmla="*/ 165 w 783"/>
                <a:gd name="T39" fmla="*/ 713 h 783"/>
                <a:gd name="T40" fmla="*/ 215 w 783"/>
                <a:gd name="T41" fmla="*/ 743 h 783"/>
                <a:gd name="T42" fmla="*/ 269 w 783"/>
                <a:gd name="T43" fmla="*/ 765 h 783"/>
                <a:gd name="T44" fmla="*/ 308 w 783"/>
                <a:gd name="T45" fmla="*/ 775 h 783"/>
                <a:gd name="T46" fmla="*/ 367 w 783"/>
                <a:gd name="T47" fmla="*/ 783 h 783"/>
                <a:gd name="T48" fmla="*/ 426 w 783"/>
                <a:gd name="T49" fmla="*/ 782 h 783"/>
                <a:gd name="T50" fmla="*/ 482 w 783"/>
                <a:gd name="T51" fmla="*/ 773 h 783"/>
                <a:gd name="T52" fmla="*/ 535 w 783"/>
                <a:gd name="T53" fmla="*/ 756 h 783"/>
                <a:gd name="T54" fmla="*/ 586 w 783"/>
                <a:gd name="T55" fmla="*/ 731 h 783"/>
                <a:gd name="T56" fmla="*/ 633 w 783"/>
                <a:gd name="T57" fmla="*/ 700 h 783"/>
                <a:gd name="T58" fmla="*/ 675 w 783"/>
                <a:gd name="T59" fmla="*/ 662 h 783"/>
                <a:gd name="T60" fmla="*/ 711 w 783"/>
                <a:gd name="T61" fmla="*/ 618 h 783"/>
                <a:gd name="T62" fmla="*/ 741 w 783"/>
                <a:gd name="T63" fmla="*/ 568 h 783"/>
                <a:gd name="T64" fmla="*/ 763 w 783"/>
                <a:gd name="T65" fmla="*/ 513 h 783"/>
                <a:gd name="T66" fmla="*/ 774 w 783"/>
                <a:gd name="T67" fmla="*/ 474 h 783"/>
                <a:gd name="T68" fmla="*/ 781 w 783"/>
                <a:gd name="T69" fmla="*/ 416 h 783"/>
                <a:gd name="T70" fmla="*/ 780 w 783"/>
                <a:gd name="T71" fmla="*/ 357 h 783"/>
                <a:gd name="T72" fmla="*/ 771 w 783"/>
                <a:gd name="T73" fmla="*/ 301 h 783"/>
                <a:gd name="T74" fmla="*/ 754 w 783"/>
                <a:gd name="T75" fmla="*/ 248 h 783"/>
                <a:gd name="T76" fmla="*/ 729 w 783"/>
                <a:gd name="T77" fmla="*/ 197 h 783"/>
                <a:gd name="T78" fmla="*/ 698 w 783"/>
                <a:gd name="T79" fmla="*/ 150 h 783"/>
                <a:gd name="T80" fmla="*/ 660 w 783"/>
                <a:gd name="T81" fmla="*/ 108 h 783"/>
                <a:gd name="T82" fmla="*/ 616 w 783"/>
                <a:gd name="T83" fmla="*/ 72 h 783"/>
                <a:gd name="T84" fmla="*/ 566 w 783"/>
                <a:gd name="T85" fmla="*/ 42 h 783"/>
                <a:gd name="T86" fmla="*/ 512 w 783"/>
                <a:gd name="T87" fmla="*/ 2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2" y="14"/>
                  </a:moveTo>
                  <a:lnTo>
                    <a:pt x="492" y="14"/>
                  </a:lnTo>
                  <a:lnTo>
                    <a:pt x="473" y="9"/>
                  </a:lnTo>
                  <a:lnTo>
                    <a:pt x="453" y="5"/>
                  </a:lnTo>
                  <a:lnTo>
                    <a:pt x="434" y="3"/>
                  </a:lnTo>
                  <a:lnTo>
                    <a:pt x="414" y="1"/>
                  </a:lnTo>
                  <a:lnTo>
                    <a:pt x="394" y="0"/>
                  </a:lnTo>
                  <a:lnTo>
                    <a:pt x="375" y="1"/>
                  </a:lnTo>
                  <a:lnTo>
                    <a:pt x="355" y="3"/>
                  </a:lnTo>
                  <a:lnTo>
                    <a:pt x="337" y="4"/>
                  </a:lnTo>
                  <a:lnTo>
                    <a:pt x="318" y="8"/>
                  </a:lnTo>
                  <a:lnTo>
                    <a:pt x="299" y="12"/>
                  </a:lnTo>
                  <a:lnTo>
                    <a:pt x="281" y="16"/>
                  </a:lnTo>
                  <a:lnTo>
                    <a:pt x="263" y="22"/>
                  </a:lnTo>
                  <a:lnTo>
                    <a:pt x="246" y="29"/>
                  </a:lnTo>
                  <a:lnTo>
                    <a:pt x="228" y="35"/>
                  </a:lnTo>
                  <a:lnTo>
                    <a:pt x="211" y="44"/>
                  </a:lnTo>
                  <a:lnTo>
                    <a:pt x="195" y="53"/>
                  </a:lnTo>
                  <a:lnTo>
                    <a:pt x="179" y="63"/>
                  </a:lnTo>
                  <a:lnTo>
                    <a:pt x="164" y="73"/>
                  </a:lnTo>
                  <a:lnTo>
                    <a:pt x="148" y="85"/>
                  </a:lnTo>
                  <a:lnTo>
                    <a:pt x="134" y="96"/>
                  </a:lnTo>
                  <a:lnTo>
                    <a:pt x="120" y="109"/>
                  </a:lnTo>
                  <a:lnTo>
                    <a:pt x="106" y="122"/>
                  </a:lnTo>
                  <a:lnTo>
                    <a:pt x="93" y="137"/>
                  </a:lnTo>
                  <a:lnTo>
                    <a:pt x="82" y="151"/>
                  </a:lnTo>
                  <a:lnTo>
                    <a:pt x="70" y="167"/>
                  </a:lnTo>
                  <a:lnTo>
                    <a:pt x="60" y="182"/>
                  </a:lnTo>
                  <a:lnTo>
                    <a:pt x="49" y="199"/>
                  </a:lnTo>
                  <a:lnTo>
                    <a:pt x="40" y="216"/>
                  </a:lnTo>
                  <a:lnTo>
                    <a:pt x="32" y="234"/>
                  </a:lnTo>
                  <a:lnTo>
                    <a:pt x="24" y="253"/>
                  </a:lnTo>
                  <a:lnTo>
                    <a:pt x="18" y="271"/>
                  </a:lnTo>
                  <a:lnTo>
                    <a:pt x="13" y="291"/>
                  </a:lnTo>
                  <a:lnTo>
                    <a:pt x="13" y="291"/>
                  </a:lnTo>
                  <a:lnTo>
                    <a:pt x="7" y="310"/>
                  </a:lnTo>
                  <a:lnTo>
                    <a:pt x="4" y="330"/>
                  </a:lnTo>
                  <a:lnTo>
                    <a:pt x="1" y="349"/>
                  </a:lnTo>
                  <a:lnTo>
                    <a:pt x="0" y="369"/>
                  </a:lnTo>
                  <a:lnTo>
                    <a:pt x="0" y="388"/>
                  </a:lnTo>
                  <a:lnTo>
                    <a:pt x="0" y="408"/>
                  </a:lnTo>
                  <a:lnTo>
                    <a:pt x="1" y="427"/>
                  </a:lnTo>
                  <a:lnTo>
                    <a:pt x="2" y="446"/>
                  </a:lnTo>
                  <a:lnTo>
                    <a:pt x="6" y="465"/>
                  </a:lnTo>
                  <a:lnTo>
                    <a:pt x="10" y="483"/>
                  </a:lnTo>
                  <a:lnTo>
                    <a:pt x="14" y="502"/>
                  </a:lnTo>
                  <a:lnTo>
                    <a:pt x="20" y="520"/>
                  </a:lnTo>
                  <a:lnTo>
                    <a:pt x="27" y="537"/>
                  </a:lnTo>
                  <a:lnTo>
                    <a:pt x="35" y="555"/>
                  </a:lnTo>
                  <a:lnTo>
                    <a:pt x="43" y="572"/>
                  </a:lnTo>
                  <a:lnTo>
                    <a:pt x="52" y="588"/>
                  </a:lnTo>
                  <a:lnTo>
                    <a:pt x="61" y="603"/>
                  </a:lnTo>
                  <a:lnTo>
                    <a:pt x="71" y="619"/>
                  </a:lnTo>
                  <a:lnTo>
                    <a:pt x="83" y="634"/>
                  </a:lnTo>
                  <a:lnTo>
                    <a:pt x="95" y="649"/>
                  </a:lnTo>
                  <a:lnTo>
                    <a:pt x="108" y="663"/>
                  </a:lnTo>
                  <a:lnTo>
                    <a:pt x="121" y="676"/>
                  </a:lnTo>
                  <a:lnTo>
                    <a:pt x="135" y="689"/>
                  </a:lnTo>
                  <a:lnTo>
                    <a:pt x="149" y="701"/>
                  </a:lnTo>
                  <a:lnTo>
                    <a:pt x="165" y="713"/>
                  </a:lnTo>
                  <a:lnTo>
                    <a:pt x="181" y="723"/>
                  </a:lnTo>
                  <a:lnTo>
                    <a:pt x="198" y="733"/>
                  </a:lnTo>
                  <a:lnTo>
                    <a:pt x="215" y="743"/>
                  </a:lnTo>
                  <a:lnTo>
                    <a:pt x="233" y="750"/>
                  </a:lnTo>
                  <a:lnTo>
                    <a:pt x="251" y="758"/>
                  </a:lnTo>
                  <a:lnTo>
                    <a:pt x="269" y="765"/>
                  </a:lnTo>
                  <a:lnTo>
                    <a:pt x="289" y="770"/>
                  </a:lnTo>
                  <a:lnTo>
                    <a:pt x="289" y="770"/>
                  </a:lnTo>
                  <a:lnTo>
                    <a:pt x="308" y="775"/>
                  </a:lnTo>
                  <a:lnTo>
                    <a:pt x="328" y="779"/>
                  </a:lnTo>
                  <a:lnTo>
                    <a:pt x="348" y="782"/>
                  </a:lnTo>
                  <a:lnTo>
                    <a:pt x="367" y="783"/>
                  </a:lnTo>
                  <a:lnTo>
                    <a:pt x="387" y="783"/>
                  </a:lnTo>
                  <a:lnTo>
                    <a:pt x="406" y="783"/>
                  </a:lnTo>
                  <a:lnTo>
                    <a:pt x="426" y="782"/>
                  </a:lnTo>
                  <a:lnTo>
                    <a:pt x="444" y="780"/>
                  </a:lnTo>
                  <a:lnTo>
                    <a:pt x="464" y="776"/>
                  </a:lnTo>
                  <a:lnTo>
                    <a:pt x="482" y="773"/>
                  </a:lnTo>
                  <a:lnTo>
                    <a:pt x="500" y="767"/>
                  </a:lnTo>
                  <a:lnTo>
                    <a:pt x="518" y="762"/>
                  </a:lnTo>
                  <a:lnTo>
                    <a:pt x="535" y="756"/>
                  </a:lnTo>
                  <a:lnTo>
                    <a:pt x="553" y="748"/>
                  </a:lnTo>
                  <a:lnTo>
                    <a:pt x="570" y="740"/>
                  </a:lnTo>
                  <a:lnTo>
                    <a:pt x="586" y="731"/>
                  </a:lnTo>
                  <a:lnTo>
                    <a:pt x="603" y="722"/>
                  </a:lnTo>
                  <a:lnTo>
                    <a:pt x="619" y="711"/>
                  </a:lnTo>
                  <a:lnTo>
                    <a:pt x="633" y="700"/>
                  </a:lnTo>
                  <a:lnTo>
                    <a:pt x="647" y="688"/>
                  </a:lnTo>
                  <a:lnTo>
                    <a:pt x="662" y="675"/>
                  </a:lnTo>
                  <a:lnTo>
                    <a:pt x="675" y="662"/>
                  </a:lnTo>
                  <a:lnTo>
                    <a:pt x="688" y="647"/>
                  </a:lnTo>
                  <a:lnTo>
                    <a:pt x="699" y="633"/>
                  </a:lnTo>
                  <a:lnTo>
                    <a:pt x="711" y="618"/>
                  </a:lnTo>
                  <a:lnTo>
                    <a:pt x="722" y="602"/>
                  </a:lnTo>
                  <a:lnTo>
                    <a:pt x="732" y="585"/>
                  </a:lnTo>
                  <a:lnTo>
                    <a:pt x="741" y="568"/>
                  </a:lnTo>
                  <a:lnTo>
                    <a:pt x="749" y="550"/>
                  </a:lnTo>
                  <a:lnTo>
                    <a:pt x="757" y="532"/>
                  </a:lnTo>
                  <a:lnTo>
                    <a:pt x="763" y="513"/>
                  </a:lnTo>
                  <a:lnTo>
                    <a:pt x="768" y="494"/>
                  </a:lnTo>
                  <a:lnTo>
                    <a:pt x="768" y="494"/>
                  </a:lnTo>
                  <a:lnTo>
                    <a:pt x="774" y="474"/>
                  </a:lnTo>
                  <a:lnTo>
                    <a:pt x="778" y="455"/>
                  </a:lnTo>
                  <a:lnTo>
                    <a:pt x="780" y="435"/>
                  </a:lnTo>
                  <a:lnTo>
                    <a:pt x="781" y="416"/>
                  </a:lnTo>
                  <a:lnTo>
                    <a:pt x="783" y="396"/>
                  </a:lnTo>
                  <a:lnTo>
                    <a:pt x="781" y="377"/>
                  </a:lnTo>
                  <a:lnTo>
                    <a:pt x="780" y="357"/>
                  </a:lnTo>
                  <a:lnTo>
                    <a:pt x="779" y="339"/>
                  </a:lnTo>
                  <a:lnTo>
                    <a:pt x="775" y="319"/>
                  </a:lnTo>
                  <a:lnTo>
                    <a:pt x="771" y="301"/>
                  </a:lnTo>
                  <a:lnTo>
                    <a:pt x="767" y="283"/>
                  </a:lnTo>
                  <a:lnTo>
                    <a:pt x="761" y="264"/>
                  </a:lnTo>
                  <a:lnTo>
                    <a:pt x="754" y="248"/>
                  </a:lnTo>
                  <a:lnTo>
                    <a:pt x="748" y="229"/>
                  </a:lnTo>
                  <a:lnTo>
                    <a:pt x="738" y="212"/>
                  </a:lnTo>
                  <a:lnTo>
                    <a:pt x="729" y="197"/>
                  </a:lnTo>
                  <a:lnTo>
                    <a:pt x="720" y="180"/>
                  </a:lnTo>
                  <a:lnTo>
                    <a:pt x="710" y="164"/>
                  </a:lnTo>
                  <a:lnTo>
                    <a:pt x="698" y="150"/>
                  </a:lnTo>
                  <a:lnTo>
                    <a:pt x="686" y="135"/>
                  </a:lnTo>
                  <a:lnTo>
                    <a:pt x="673" y="121"/>
                  </a:lnTo>
                  <a:lnTo>
                    <a:pt x="660" y="108"/>
                  </a:lnTo>
                  <a:lnTo>
                    <a:pt x="646" y="95"/>
                  </a:lnTo>
                  <a:lnTo>
                    <a:pt x="632" y="83"/>
                  </a:lnTo>
                  <a:lnTo>
                    <a:pt x="616" y="72"/>
                  </a:lnTo>
                  <a:lnTo>
                    <a:pt x="600" y="61"/>
                  </a:lnTo>
                  <a:lnTo>
                    <a:pt x="583" y="51"/>
                  </a:lnTo>
                  <a:lnTo>
                    <a:pt x="566" y="42"/>
                  </a:lnTo>
                  <a:lnTo>
                    <a:pt x="548" y="34"/>
                  </a:lnTo>
                  <a:lnTo>
                    <a:pt x="530" y="26"/>
                  </a:lnTo>
                  <a:lnTo>
                    <a:pt x="512" y="20"/>
                  </a:lnTo>
                  <a:lnTo>
                    <a:pt x="492" y="14"/>
                  </a:lnTo>
                  <a:lnTo>
                    <a:pt x="49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 name="Freeform 138"/>
            <p:cNvSpPr>
              <a:spLocks/>
            </p:cNvSpPr>
            <p:nvPr userDrawn="1"/>
          </p:nvSpPr>
          <p:spPr bwMode="auto">
            <a:xfrm>
              <a:off x="2358" y="1463"/>
              <a:ext cx="176" cy="176"/>
            </a:xfrm>
            <a:custGeom>
              <a:avLst/>
              <a:gdLst>
                <a:gd name="T0" fmla="*/ 425 w 702"/>
                <a:gd name="T1" fmla="*/ 8 h 702"/>
                <a:gd name="T2" fmla="*/ 372 w 702"/>
                <a:gd name="T3" fmla="*/ 1 h 702"/>
                <a:gd name="T4" fmla="*/ 320 w 702"/>
                <a:gd name="T5" fmla="*/ 1 h 702"/>
                <a:gd name="T6" fmla="*/ 270 w 702"/>
                <a:gd name="T7" fmla="*/ 10 h 702"/>
                <a:gd name="T8" fmla="*/ 221 w 702"/>
                <a:gd name="T9" fmla="*/ 25 h 702"/>
                <a:gd name="T10" fmla="*/ 176 w 702"/>
                <a:gd name="T11" fmla="*/ 47 h 702"/>
                <a:gd name="T12" fmla="*/ 134 w 702"/>
                <a:gd name="T13" fmla="*/ 75 h 702"/>
                <a:gd name="T14" fmla="*/ 96 w 702"/>
                <a:gd name="T15" fmla="*/ 109 h 702"/>
                <a:gd name="T16" fmla="*/ 64 w 702"/>
                <a:gd name="T17" fmla="*/ 150 h 702"/>
                <a:gd name="T18" fmla="*/ 38 w 702"/>
                <a:gd name="T19" fmla="*/ 194 h 702"/>
                <a:gd name="T20" fmla="*/ 18 w 702"/>
                <a:gd name="T21" fmla="*/ 243 h 702"/>
                <a:gd name="T22" fmla="*/ 8 w 702"/>
                <a:gd name="T23" fmla="*/ 277 h 702"/>
                <a:gd name="T24" fmla="*/ 1 w 702"/>
                <a:gd name="T25" fmla="*/ 331 h 702"/>
                <a:gd name="T26" fmla="*/ 2 w 702"/>
                <a:gd name="T27" fmla="*/ 383 h 702"/>
                <a:gd name="T28" fmla="*/ 10 w 702"/>
                <a:gd name="T29" fmla="*/ 432 h 702"/>
                <a:gd name="T30" fmla="*/ 26 w 702"/>
                <a:gd name="T31" fmla="*/ 481 h 702"/>
                <a:gd name="T32" fmla="*/ 48 w 702"/>
                <a:gd name="T33" fmla="*/ 526 h 702"/>
                <a:gd name="T34" fmla="*/ 75 w 702"/>
                <a:gd name="T35" fmla="*/ 568 h 702"/>
                <a:gd name="T36" fmla="*/ 111 w 702"/>
                <a:gd name="T37" fmla="*/ 606 h 702"/>
                <a:gd name="T38" fmla="*/ 150 w 702"/>
                <a:gd name="T39" fmla="*/ 638 h 702"/>
                <a:gd name="T40" fmla="*/ 194 w 702"/>
                <a:gd name="T41" fmla="*/ 664 h 702"/>
                <a:gd name="T42" fmla="*/ 243 w 702"/>
                <a:gd name="T43" fmla="*/ 685 h 702"/>
                <a:gd name="T44" fmla="*/ 279 w 702"/>
                <a:gd name="T45" fmla="*/ 694 h 702"/>
                <a:gd name="T46" fmla="*/ 331 w 702"/>
                <a:gd name="T47" fmla="*/ 702 h 702"/>
                <a:gd name="T48" fmla="*/ 383 w 702"/>
                <a:gd name="T49" fmla="*/ 701 h 702"/>
                <a:gd name="T50" fmla="*/ 434 w 702"/>
                <a:gd name="T51" fmla="*/ 693 h 702"/>
                <a:gd name="T52" fmla="*/ 482 w 702"/>
                <a:gd name="T53" fmla="*/ 677 h 702"/>
                <a:gd name="T54" fmla="*/ 528 w 702"/>
                <a:gd name="T55" fmla="*/ 655 h 702"/>
                <a:gd name="T56" fmla="*/ 569 w 702"/>
                <a:gd name="T57" fmla="*/ 626 h 702"/>
                <a:gd name="T58" fmla="*/ 607 w 702"/>
                <a:gd name="T59" fmla="*/ 593 h 702"/>
                <a:gd name="T60" fmla="*/ 638 w 702"/>
                <a:gd name="T61" fmla="*/ 554 h 702"/>
                <a:gd name="T62" fmla="*/ 666 w 702"/>
                <a:gd name="T63" fmla="*/ 508 h 702"/>
                <a:gd name="T64" fmla="*/ 685 w 702"/>
                <a:gd name="T65" fmla="*/ 460 h 702"/>
                <a:gd name="T66" fmla="*/ 694 w 702"/>
                <a:gd name="T67" fmla="*/ 425 h 702"/>
                <a:gd name="T68" fmla="*/ 702 w 702"/>
                <a:gd name="T69" fmla="*/ 371 h 702"/>
                <a:gd name="T70" fmla="*/ 701 w 702"/>
                <a:gd name="T71" fmla="*/ 320 h 702"/>
                <a:gd name="T72" fmla="*/ 693 w 702"/>
                <a:gd name="T73" fmla="*/ 270 h 702"/>
                <a:gd name="T74" fmla="*/ 677 w 702"/>
                <a:gd name="T75" fmla="*/ 221 h 702"/>
                <a:gd name="T76" fmla="*/ 655 w 702"/>
                <a:gd name="T77" fmla="*/ 176 h 702"/>
                <a:gd name="T78" fmla="*/ 628 w 702"/>
                <a:gd name="T79" fmla="*/ 134 h 702"/>
                <a:gd name="T80" fmla="*/ 593 w 702"/>
                <a:gd name="T81" fmla="*/ 96 h 702"/>
                <a:gd name="T82" fmla="*/ 554 w 702"/>
                <a:gd name="T83" fmla="*/ 64 h 702"/>
                <a:gd name="T84" fmla="*/ 509 w 702"/>
                <a:gd name="T85" fmla="*/ 38 h 702"/>
                <a:gd name="T86" fmla="*/ 460 w 702"/>
                <a:gd name="T87" fmla="*/ 1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443" y="12"/>
                  </a:moveTo>
                  <a:lnTo>
                    <a:pt x="443" y="12"/>
                  </a:lnTo>
                  <a:lnTo>
                    <a:pt x="425" y="8"/>
                  </a:lnTo>
                  <a:lnTo>
                    <a:pt x="408" y="5"/>
                  </a:lnTo>
                  <a:lnTo>
                    <a:pt x="389" y="2"/>
                  </a:lnTo>
                  <a:lnTo>
                    <a:pt x="372" y="1"/>
                  </a:lnTo>
                  <a:lnTo>
                    <a:pt x="354" y="0"/>
                  </a:lnTo>
                  <a:lnTo>
                    <a:pt x="337" y="0"/>
                  </a:lnTo>
                  <a:lnTo>
                    <a:pt x="320" y="1"/>
                  </a:lnTo>
                  <a:lnTo>
                    <a:pt x="303" y="4"/>
                  </a:lnTo>
                  <a:lnTo>
                    <a:pt x="286" y="6"/>
                  </a:lnTo>
                  <a:lnTo>
                    <a:pt x="270" y="10"/>
                  </a:lnTo>
                  <a:lnTo>
                    <a:pt x="254" y="14"/>
                  </a:lnTo>
                  <a:lnTo>
                    <a:pt x="237" y="19"/>
                  </a:lnTo>
                  <a:lnTo>
                    <a:pt x="221" y="25"/>
                  </a:lnTo>
                  <a:lnTo>
                    <a:pt x="206" y="31"/>
                  </a:lnTo>
                  <a:lnTo>
                    <a:pt x="191" y="39"/>
                  </a:lnTo>
                  <a:lnTo>
                    <a:pt x="176" y="47"/>
                  </a:lnTo>
                  <a:lnTo>
                    <a:pt x="161" y="56"/>
                  </a:lnTo>
                  <a:lnTo>
                    <a:pt x="147" y="65"/>
                  </a:lnTo>
                  <a:lnTo>
                    <a:pt x="134" y="75"/>
                  </a:lnTo>
                  <a:lnTo>
                    <a:pt x="121" y="86"/>
                  </a:lnTo>
                  <a:lnTo>
                    <a:pt x="109" y="98"/>
                  </a:lnTo>
                  <a:lnTo>
                    <a:pt x="96" y="109"/>
                  </a:lnTo>
                  <a:lnTo>
                    <a:pt x="86" y="122"/>
                  </a:lnTo>
                  <a:lnTo>
                    <a:pt x="74" y="135"/>
                  </a:lnTo>
                  <a:lnTo>
                    <a:pt x="64" y="150"/>
                  </a:lnTo>
                  <a:lnTo>
                    <a:pt x="55" y="164"/>
                  </a:lnTo>
                  <a:lnTo>
                    <a:pt x="45" y="178"/>
                  </a:lnTo>
                  <a:lnTo>
                    <a:pt x="38" y="194"/>
                  </a:lnTo>
                  <a:lnTo>
                    <a:pt x="30" y="210"/>
                  </a:lnTo>
                  <a:lnTo>
                    <a:pt x="23" y="227"/>
                  </a:lnTo>
                  <a:lnTo>
                    <a:pt x="18" y="243"/>
                  </a:lnTo>
                  <a:lnTo>
                    <a:pt x="13" y="260"/>
                  </a:lnTo>
                  <a:lnTo>
                    <a:pt x="13" y="260"/>
                  </a:lnTo>
                  <a:lnTo>
                    <a:pt x="8" y="277"/>
                  </a:lnTo>
                  <a:lnTo>
                    <a:pt x="5" y="296"/>
                  </a:lnTo>
                  <a:lnTo>
                    <a:pt x="2" y="312"/>
                  </a:lnTo>
                  <a:lnTo>
                    <a:pt x="1" y="331"/>
                  </a:lnTo>
                  <a:lnTo>
                    <a:pt x="0" y="348"/>
                  </a:lnTo>
                  <a:lnTo>
                    <a:pt x="1" y="365"/>
                  </a:lnTo>
                  <a:lnTo>
                    <a:pt x="2" y="383"/>
                  </a:lnTo>
                  <a:lnTo>
                    <a:pt x="4" y="400"/>
                  </a:lnTo>
                  <a:lnTo>
                    <a:pt x="6" y="417"/>
                  </a:lnTo>
                  <a:lnTo>
                    <a:pt x="10" y="432"/>
                  </a:lnTo>
                  <a:lnTo>
                    <a:pt x="14" y="449"/>
                  </a:lnTo>
                  <a:lnTo>
                    <a:pt x="19" y="465"/>
                  </a:lnTo>
                  <a:lnTo>
                    <a:pt x="26" y="481"/>
                  </a:lnTo>
                  <a:lnTo>
                    <a:pt x="32" y="496"/>
                  </a:lnTo>
                  <a:lnTo>
                    <a:pt x="39" y="512"/>
                  </a:lnTo>
                  <a:lnTo>
                    <a:pt x="48" y="526"/>
                  </a:lnTo>
                  <a:lnTo>
                    <a:pt x="56" y="540"/>
                  </a:lnTo>
                  <a:lnTo>
                    <a:pt x="66" y="555"/>
                  </a:lnTo>
                  <a:lnTo>
                    <a:pt x="75" y="568"/>
                  </a:lnTo>
                  <a:lnTo>
                    <a:pt x="87" y="581"/>
                  </a:lnTo>
                  <a:lnTo>
                    <a:pt x="98" y="594"/>
                  </a:lnTo>
                  <a:lnTo>
                    <a:pt x="111" y="606"/>
                  </a:lnTo>
                  <a:lnTo>
                    <a:pt x="122" y="617"/>
                  </a:lnTo>
                  <a:lnTo>
                    <a:pt x="135" y="628"/>
                  </a:lnTo>
                  <a:lnTo>
                    <a:pt x="150" y="638"/>
                  </a:lnTo>
                  <a:lnTo>
                    <a:pt x="164" y="647"/>
                  </a:lnTo>
                  <a:lnTo>
                    <a:pt x="178" y="656"/>
                  </a:lnTo>
                  <a:lnTo>
                    <a:pt x="194" y="664"/>
                  </a:lnTo>
                  <a:lnTo>
                    <a:pt x="210" y="672"/>
                  </a:lnTo>
                  <a:lnTo>
                    <a:pt x="227" y="679"/>
                  </a:lnTo>
                  <a:lnTo>
                    <a:pt x="243" y="685"/>
                  </a:lnTo>
                  <a:lnTo>
                    <a:pt x="260" y="690"/>
                  </a:lnTo>
                  <a:lnTo>
                    <a:pt x="260" y="690"/>
                  </a:lnTo>
                  <a:lnTo>
                    <a:pt x="279" y="694"/>
                  </a:lnTo>
                  <a:lnTo>
                    <a:pt x="296" y="698"/>
                  </a:lnTo>
                  <a:lnTo>
                    <a:pt x="314" y="699"/>
                  </a:lnTo>
                  <a:lnTo>
                    <a:pt x="331" y="702"/>
                  </a:lnTo>
                  <a:lnTo>
                    <a:pt x="348" y="702"/>
                  </a:lnTo>
                  <a:lnTo>
                    <a:pt x="366" y="702"/>
                  </a:lnTo>
                  <a:lnTo>
                    <a:pt x="383" y="701"/>
                  </a:lnTo>
                  <a:lnTo>
                    <a:pt x="400" y="699"/>
                  </a:lnTo>
                  <a:lnTo>
                    <a:pt x="417" y="696"/>
                  </a:lnTo>
                  <a:lnTo>
                    <a:pt x="434" y="693"/>
                  </a:lnTo>
                  <a:lnTo>
                    <a:pt x="449" y="688"/>
                  </a:lnTo>
                  <a:lnTo>
                    <a:pt x="466" y="683"/>
                  </a:lnTo>
                  <a:lnTo>
                    <a:pt x="482" y="677"/>
                  </a:lnTo>
                  <a:lnTo>
                    <a:pt x="498" y="671"/>
                  </a:lnTo>
                  <a:lnTo>
                    <a:pt x="512" y="663"/>
                  </a:lnTo>
                  <a:lnTo>
                    <a:pt x="528" y="655"/>
                  </a:lnTo>
                  <a:lnTo>
                    <a:pt x="542" y="646"/>
                  </a:lnTo>
                  <a:lnTo>
                    <a:pt x="555" y="637"/>
                  </a:lnTo>
                  <a:lnTo>
                    <a:pt x="569" y="626"/>
                  </a:lnTo>
                  <a:lnTo>
                    <a:pt x="582" y="616"/>
                  </a:lnTo>
                  <a:lnTo>
                    <a:pt x="594" y="604"/>
                  </a:lnTo>
                  <a:lnTo>
                    <a:pt x="607" y="593"/>
                  </a:lnTo>
                  <a:lnTo>
                    <a:pt x="617" y="580"/>
                  </a:lnTo>
                  <a:lnTo>
                    <a:pt x="629" y="567"/>
                  </a:lnTo>
                  <a:lnTo>
                    <a:pt x="638" y="554"/>
                  </a:lnTo>
                  <a:lnTo>
                    <a:pt x="649" y="539"/>
                  </a:lnTo>
                  <a:lnTo>
                    <a:pt x="658" y="524"/>
                  </a:lnTo>
                  <a:lnTo>
                    <a:pt x="666" y="508"/>
                  </a:lnTo>
                  <a:lnTo>
                    <a:pt x="673" y="492"/>
                  </a:lnTo>
                  <a:lnTo>
                    <a:pt x="680" y="477"/>
                  </a:lnTo>
                  <a:lnTo>
                    <a:pt x="685" y="460"/>
                  </a:lnTo>
                  <a:lnTo>
                    <a:pt x="690" y="441"/>
                  </a:lnTo>
                  <a:lnTo>
                    <a:pt x="690" y="441"/>
                  </a:lnTo>
                  <a:lnTo>
                    <a:pt x="694" y="425"/>
                  </a:lnTo>
                  <a:lnTo>
                    <a:pt x="698" y="406"/>
                  </a:lnTo>
                  <a:lnTo>
                    <a:pt x="701" y="389"/>
                  </a:lnTo>
                  <a:lnTo>
                    <a:pt x="702" y="371"/>
                  </a:lnTo>
                  <a:lnTo>
                    <a:pt x="702" y="354"/>
                  </a:lnTo>
                  <a:lnTo>
                    <a:pt x="702" y="337"/>
                  </a:lnTo>
                  <a:lnTo>
                    <a:pt x="701" y="320"/>
                  </a:lnTo>
                  <a:lnTo>
                    <a:pt x="700" y="303"/>
                  </a:lnTo>
                  <a:lnTo>
                    <a:pt x="697" y="286"/>
                  </a:lnTo>
                  <a:lnTo>
                    <a:pt x="693" y="270"/>
                  </a:lnTo>
                  <a:lnTo>
                    <a:pt x="689" y="253"/>
                  </a:lnTo>
                  <a:lnTo>
                    <a:pt x="684" y="237"/>
                  </a:lnTo>
                  <a:lnTo>
                    <a:pt x="677" y="221"/>
                  </a:lnTo>
                  <a:lnTo>
                    <a:pt x="671" y="206"/>
                  </a:lnTo>
                  <a:lnTo>
                    <a:pt x="663" y="190"/>
                  </a:lnTo>
                  <a:lnTo>
                    <a:pt x="655" y="176"/>
                  </a:lnTo>
                  <a:lnTo>
                    <a:pt x="647" y="161"/>
                  </a:lnTo>
                  <a:lnTo>
                    <a:pt x="637" y="147"/>
                  </a:lnTo>
                  <a:lnTo>
                    <a:pt x="628" y="134"/>
                  </a:lnTo>
                  <a:lnTo>
                    <a:pt x="616" y="121"/>
                  </a:lnTo>
                  <a:lnTo>
                    <a:pt x="604" y="108"/>
                  </a:lnTo>
                  <a:lnTo>
                    <a:pt x="593" y="96"/>
                  </a:lnTo>
                  <a:lnTo>
                    <a:pt x="581" y="84"/>
                  </a:lnTo>
                  <a:lnTo>
                    <a:pt x="567" y="74"/>
                  </a:lnTo>
                  <a:lnTo>
                    <a:pt x="554" y="64"/>
                  </a:lnTo>
                  <a:lnTo>
                    <a:pt x="539" y="55"/>
                  </a:lnTo>
                  <a:lnTo>
                    <a:pt x="524" y="45"/>
                  </a:lnTo>
                  <a:lnTo>
                    <a:pt x="509" y="38"/>
                  </a:lnTo>
                  <a:lnTo>
                    <a:pt x="492" y="30"/>
                  </a:lnTo>
                  <a:lnTo>
                    <a:pt x="477" y="23"/>
                  </a:lnTo>
                  <a:lnTo>
                    <a:pt x="460" y="17"/>
                  </a:lnTo>
                  <a:lnTo>
                    <a:pt x="443" y="12"/>
                  </a:lnTo>
                  <a:lnTo>
                    <a:pt x="44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 name="Freeform 139"/>
            <p:cNvSpPr>
              <a:spLocks/>
            </p:cNvSpPr>
            <p:nvPr userDrawn="1"/>
          </p:nvSpPr>
          <p:spPr bwMode="auto">
            <a:xfrm>
              <a:off x="2303" y="1718"/>
              <a:ext cx="155" cy="155"/>
            </a:xfrm>
            <a:custGeom>
              <a:avLst/>
              <a:gdLst>
                <a:gd name="T0" fmla="*/ 389 w 620"/>
                <a:gd name="T1" fmla="*/ 10 h 620"/>
                <a:gd name="T2" fmla="*/ 359 w 620"/>
                <a:gd name="T3" fmla="*/ 4 h 620"/>
                <a:gd name="T4" fmla="*/ 328 w 620"/>
                <a:gd name="T5" fmla="*/ 0 h 620"/>
                <a:gd name="T6" fmla="*/ 267 w 620"/>
                <a:gd name="T7" fmla="*/ 2 h 620"/>
                <a:gd name="T8" fmla="*/ 208 w 620"/>
                <a:gd name="T9" fmla="*/ 17 h 620"/>
                <a:gd name="T10" fmla="*/ 155 w 620"/>
                <a:gd name="T11" fmla="*/ 41 h 620"/>
                <a:gd name="T12" fmla="*/ 105 w 620"/>
                <a:gd name="T13" fmla="*/ 75 h 620"/>
                <a:gd name="T14" fmla="*/ 65 w 620"/>
                <a:gd name="T15" fmla="*/ 120 h 620"/>
                <a:gd name="T16" fmla="*/ 32 w 620"/>
                <a:gd name="T17" fmla="*/ 170 h 620"/>
                <a:gd name="T18" fmla="*/ 19 w 620"/>
                <a:gd name="T19" fmla="*/ 199 h 620"/>
                <a:gd name="T20" fmla="*/ 10 w 620"/>
                <a:gd name="T21" fmla="*/ 230 h 620"/>
                <a:gd name="T22" fmla="*/ 6 w 620"/>
                <a:gd name="T23" fmla="*/ 245 h 620"/>
                <a:gd name="T24" fmla="*/ 1 w 620"/>
                <a:gd name="T25" fmla="*/ 276 h 620"/>
                <a:gd name="T26" fmla="*/ 0 w 620"/>
                <a:gd name="T27" fmla="*/ 323 h 620"/>
                <a:gd name="T28" fmla="*/ 7 w 620"/>
                <a:gd name="T29" fmla="*/ 383 h 620"/>
                <a:gd name="T30" fmla="*/ 27 w 620"/>
                <a:gd name="T31" fmla="*/ 439 h 620"/>
                <a:gd name="T32" fmla="*/ 57 w 620"/>
                <a:gd name="T33" fmla="*/ 491 h 620"/>
                <a:gd name="T34" fmla="*/ 96 w 620"/>
                <a:gd name="T35" fmla="*/ 535 h 620"/>
                <a:gd name="T36" fmla="*/ 143 w 620"/>
                <a:gd name="T37" fmla="*/ 573 h 620"/>
                <a:gd name="T38" fmla="*/ 185 w 620"/>
                <a:gd name="T39" fmla="*/ 594 h 620"/>
                <a:gd name="T40" fmla="*/ 213 w 620"/>
                <a:gd name="T41" fmla="*/ 605 h 620"/>
                <a:gd name="T42" fmla="*/ 229 w 620"/>
                <a:gd name="T43" fmla="*/ 609 h 620"/>
                <a:gd name="T44" fmla="*/ 260 w 620"/>
                <a:gd name="T45" fmla="*/ 617 h 620"/>
                <a:gd name="T46" fmla="*/ 291 w 620"/>
                <a:gd name="T47" fmla="*/ 620 h 620"/>
                <a:gd name="T48" fmla="*/ 353 w 620"/>
                <a:gd name="T49" fmla="*/ 617 h 620"/>
                <a:gd name="T50" fmla="*/ 410 w 620"/>
                <a:gd name="T51" fmla="*/ 604 h 620"/>
                <a:gd name="T52" fmla="*/ 465 w 620"/>
                <a:gd name="T53" fmla="*/ 579 h 620"/>
                <a:gd name="T54" fmla="*/ 513 w 620"/>
                <a:gd name="T55" fmla="*/ 544 h 620"/>
                <a:gd name="T56" fmla="*/ 555 w 620"/>
                <a:gd name="T57" fmla="*/ 501 h 620"/>
                <a:gd name="T58" fmla="*/ 587 w 620"/>
                <a:gd name="T59" fmla="*/ 449 h 620"/>
                <a:gd name="T60" fmla="*/ 599 w 620"/>
                <a:gd name="T61" fmla="*/ 420 h 620"/>
                <a:gd name="T62" fmla="*/ 609 w 620"/>
                <a:gd name="T63" fmla="*/ 391 h 620"/>
                <a:gd name="T64" fmla="*/ 613 w 620"/>
                <a:gd name="T65" fmla="*/ 375 h 620"/>
                <a:gd name="T66" fmla="*/ 619 w 620"/>
                <a:gd name="T67" fmla="*/ 344 h 620"/>
                <a:gd name="T68" fmla="*/ 620 w 620"/>
                <a:gd name="T69" fmla="*/ 298 h 620"/>
                <a:gd name="T70" fmla="*/ 612 w 620"/>
                <a:gd name="T71" fmla="*/ 238 h 620"/>
                <a:gd name="T72" fmla="*/ 592 w 620"/>
                <a:gd name="T73" fmla="*/ 181 h 620"/>
                <a:gd name="T74" fmla="*/ 563 w 620"/>
                <a:gd name="T75" fmla="*/ 130 h 620"/>
                <a:gd name="T76" fmla="*/ 523 w 620"/>
                <a:gd name="T77" fmla="*/ 84 h 620"/>
                <a:gd name="T78" fmla="*/ 475 w 620"/>
                <a:gd name="T79" fmla="*/ 48 h 620"/>
                <a:gd name="T80" fmla="*/ 435 w 620"/>
                <a:gd name="T81" fmla="*/ 26 h 620"/>
                <a:gd name="T82" fmla="*/ 405 w 620"/>
                <a:gd name="T83" fmla="*/ 14 h 620"/>
                <a:gd name="T84" fmla="*/ 389 w 620"/>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89" y="10"/>
                  </a:moveTo>
                  <a:lnTo>
                    <a:pt x="389" y="10"/>
                  </a:lnTo>
                  <a:lnTo>
                    <a:pt x="375" y="6"/>
                  </a:lnTo>
                  <a:lnTo>
                    <a:pt x="359" y="4"/>
                  </a:lnTo>
                  <a:lnTo>
                    <a:pt x="344" y="1"/>
                  </a:lnTo>
                  <a:lnTo>
                    <a:pt x="328" y="0"/>
                  </a:lnTo>
                  <a:lnTo>
                    <a:pt x="297" y="0"/>
                  </a:lnTo>
                  <a:lnTo>
                    <a:pt x="267" y="2"/>
                  </a:lnTo>
                  <a:lnTo>
                    <a:pt x="237" y="7"/>
                  </a:lnTo>
                  <a:lnTo>
                    <a:pt x="208" y="17"/>
                  </a:lnTo>
                  <a:lnTo>
                    <a:pt x="181" y="27"/>
                  </a:lnTo>
                  <a:lnTo>
                    <a:pt x="155" y="41"/>
                  </a:lnTo>
                  <a:lnTo>
                    <a:pt x="129" y="57"/>
                  </a:lnTo>
                  <a:lnTo>
                    <a:pt x="105" y="75"/>
                  </a:lnTo>
                  <a:lnTo>
                    <a:pt x="84" y="96"/>
                  </a:lnTo>
                  <a:lnTo>
                    <a:pt x="65" y="120"/>
                  </a:lnTo>
                  <a:lnTo>
                    <a:pt x="46" y="144"/>
                  </a:lnTo>
                  <a:lnTo>
                    <a:pt x="32" y="170"/>
                  </a:lnTo>
                  <a:lnTo>
                    <a:pt x="26" y="185"/>
                  </a:lnTo>
                  <a:lnTo>
                    <a:pt x="19" y="199"/>
                  </a:lnTo>
                  <a:lnTo>
                    <a:pt x="14" y="215"/>
                  </a:lnTo>
                  <a:lnTo>
                    <a:pt x="10" y="230"/>
                  </a:lnTo>
                  <a:lnTo>
                    <a:pt x="10" y="230"/>
                  </a:lnTo>
                  <a:lnTo>
                    <a:pt x="6" y="245"/>
                  </a:lnTo>
                  <a:lnTo>
                    <a:pt x="2" y="260"/>
                  </a:lnTo>
                  <a:lnTo>
                    <a:pt x="1" y="276"/>
                  </a:lnTo>
                  <a:lnTo>
                    <a:pt x="0" y="291"/>
                  </a:lnTo>
                  <a:lnTo>
                    <a:pt x="0" y="323"/>
                  </a:lnTo>
                  <a:lnTo>
                    <a:pt x="2" y="353"/>
                  </a:lnTo>
                  <a:lnTo>
                    <a:pt x="7" y="383"/>
                  </a:lnTo>
                  <a:lnTo>
                    <a:pt x="15" y="411"/>
                  </a:lnTo>
                  <a:lnTo>
                    <a:pt x="27" y="439"/>
                  </a:lnTo>
                  <a:lnTo>
                    <a:pt x="40" y="465"/>
                  </a:lnTo>
                  <a:lnTo>
                    <a:pt x="57" y="491"/>
                  </a:lnTo>
                  <a:lnTo>
                    <a:pt x="75" y="514"/>
                  </a:lnTo>
                  <a:lnTo>
                    <a:pt x="96" y="535"/>
                  </a:lnTo>
                  <a:lnTo>
                    <a:pt x="118" y="555"/>
                  </a:lnTo>
                  <a:lnTo>
                    <a:pt x="143" y="573"/>
                  </a:lnTo>
                  <a:lnTo>
                    <a:pt x="170" y="587"/>
                  </a:lnTo>
                  <a:lnTo>
                    <a:pt x="185" y="594"/>
                  </a:lnTo>
                  <a:lnTo>
                    <a:pt x="199" y="600"/>
                  </a:lnTo>
                  <a:lnTo>
                    <a:pt x="213" y="605"/>
                  </a:lnTo>
                  <a:lnTo>
                    <a:pt x="229" y="609"/>
                  </a:lnTo>
                  <a:lnTo>
                    <a:pt x="229" y="609"/>
                  </a:lnTo>
                  <a:lnTo>
                    <a:pt x="245" y="613"/>
                  </a:lnTo>
                  <a:lnTo>
                    <a:pt x="260" y="617"/>
                  </a:lnTo>
                  <a:lnTo>
                    <a:pt x="276" y="619"/>
                  </a:lnTo>
                  <a:lnTo>
                    <a:pt x="291" y="620"/>
                  </a:lnTo>
                  <a:lnTo>
                    <a:pt x="321" y="620"/>
                  </a:lnTo>
                  <a:lnTo>
                    <a:pt x="353" y="617"/>
                  </a:lnTo>
                  <a:lnTo>
                    <a:pt x="381" y="612"/>
                  </a:lnTo>
                  <a:lnTo>
                    <a:pt x="410" y="604"/>
                  </a:lnTo>
                  <a:lnTo>
                    <a:pt x="439" y="592"/>
                  </a:lnTo>
                  <a:lnTo>
                    <a:pt x="465" y="579"/>
                  </a:lnTo>
                  <a:lnTo>
                    <a:pt x="490" y="562"/>
                  </a:lnTo>
                  <a:lnTo>
                    <a:pt x="513" y="544"/>
                  </a:lnTo>
                  <a:lnTo>
                    <a:pt x="535" y="523"/>
                  </a:lnTo>
                  <a:lnTo>
                    <a:pt x="555" y="501"/>
                  </a:lnTo>
                  <a:lnTo>
                    <a:pt x="572" y="476"/>
                  </a:lnTo>
                  <a:lnTo>
                    <a:pt x="587" y="449"/>
                  </a:lnTo>
                  <a:lnTo>
                    <a:pt x="594" y="435"/>
                  </a:lnTo>
                  <a:lnTo>
                    <a:pt x="599" y="420"/>
                  </a:lnTo>
                  <a:lnTo>
                    <a:pt x="606" y="406"/>
                  </a:lnTo>
                  <a:lnTo>
                    <a:pt x="609" y="391"/>
                  </a:lnTo>
                  <a:lnTo>
                    <a:pt x="609" y="391"/>
                  </a:lnTo>
                  <a:lnTo>
                    <a:pt x="613" y="375"/>
                  </a:lnTo>
                  <a:lnTo>
                    <a:pt x="616" y="359"/>
                  </a:lnTo>
                  <a:lnTo>
                    <a:pt x="619" y="344"/>
                  </a:lnTo>
                  <a:lnTo>
                    <a:pt x="620" y="328"/>
                  </a:lnTo>
                  <a:lnTo>
                    <a:pt x="620" y="298"/>
                  </a:lnTo>
                  <a:lnTo>
                    <a:pt x="617" y="267"/>
                  </a:lnTo>
                  <a:lnTo>
                    <a:pt x="612" y="238"/>
                  </a:lnTo>
                  <a:lnTo>
                    <a:pt x="603" y="209"/>
                  </a:lnTo>
                  <a:lnTo>
                    <a:pt x="592" y="181"/>
                  </a:lnTo>
                  <a:lnTo>
                    <a:pt x="578" y="155"/>
                  </a:lnTo>
                  <a:lnTo>
                    <a:pt x="563" y="130"/>
                  </a:lnTo>
                  <a:lnTo>
                    <a:pt x="544" y="106"/>
                  </a:lnTo>
                  <a:lnTo>
                    <a:pt x="523" y="84"/>
                  </a:lnTo>
                  <a:lnTo>
                    <a:pt x="500" y="65"/>
                  </a:lnTo>
                  <a:lnTo>
                    <a:pt x="475" y="48"/>
                  </a:lnTo>
                  <a:lnTo>
                    <a:pt x="449" y="32"/>
                  </a:lnTo>
                  <a:lnTo>
                    <a:pt x="435" y="26"/>
                  </a:lnTo>
                  <a:lnTo>
                    <a:pt x="420" y="20"/>
                  </a:lnTo>
                  <a:lnTo>
                    <a:pt x="405" y="14"/>
                  </a:lnTo>
                  <a:lnTo>
                    <a:pt x="389" y="10"/>
                  </a:lnTo>
                  <a:lnTo>
                    <a:pt x="38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 name="Freeform 140"/>
            <p:cNvSpPr>
              <a:spLocks/>
            </p:cNvSpPr>
            <p:nvPr userDrawn="1"/>
          </p:nvSpPr>
          <p:spPr bwMode="auto">
            <a:xfrm>
              <a:off x="2248" y="1973"/>
              <a:ext cx="134" cy="134"/>
            </a:xfrm>
            <a:custGeom>
              <a:avLst/>
              <a:gdLst>
                <a:gd name="T0" fmla="*/ 339 w 540"/>
                <a:gd name="T1" fmla="*/ 10 h 540"/>
                <a:gd name="T2" fmla="*/ 285 w 540"/>
                <a:gd name="T3" fmla="*/ 0 h 540"/>
                <a:gd name="T4" fmla="*/ 232 w 540"/>
                <a:gd name="T5" fmla="*/ 3 h 540"/>
                <a:gd name="T6" fmla="*/ 181 w 540"/>
                <a:gd name="T7" fmla="*/ 15 h 540"/>
                <a:gd name="T8" fmla="*/ 134 w 540"/>
                <a:gd name="T9" fmla="*/ 36 h 540"/>
                <a:gd name="T10" fmla="*/ 93 w 540"/>
                <a:gd name="T11" fmla="*/ 66 h 540"/>
                <a:gd name="T12" fmla="*/ 56 w 540"/>
                <a:gd name="T13" fmla="*/ 105 h 540"/>
                <a:gd name="T14" fmla="*/ 27 w 540"/>
                <a:gd name="T15" fmla="*/ 149 h 540"/>
                <a:gd name="T16" fmla="*/ 8 w 540"/>
                <a:gd name="T17" fmla="*/ 200 h 540"/>
                <a:gd name="T18" fmla="*/ 3 w 540"/>
                <a:gd name="T19" fmla="*/ 227 h 540"/>
                <a:gd name="T20" fmla="*/ 0 w 540"/>
                <a:gd name="T21" fmla="*/ 281 h 540"/>
                <a:gd name="T22" fmla="*/ 7 w 540"/>
                <a:gd name="T23" fmla="*/ 333 h 540"/>
                <a:gd name="T24" fmla="*/ 23 w 540"/>
                <a:gd name="T25" fmla="*/ 382 h 540"/>
                <a:gd name="T26" fmla="*/ 50 w 540"/>
                <a:gd name="T27" fmla="*/ 427 h 540"/>
                <a:gd name="T28" fmla="*/ 83 w 540"/>
                <a:gd name="T29" fmla="*/ 466 h 540"/>
                <a:gd name="T30" fmla="*/ 125 w 540"/>
                <a:gd name="T31" fmla="*/ 498 h 540"/>
                <a:gd name="T32" fmla="*/ 173 w 540"/>
                <a:gd name="T33" fmla="*/ 523 h 540"/>
                <a:gd name="T34" fmla="*/ 199 w 540"/>
                <a:gd name="T35" fmla="*/ 531 h 540"/>
                <a:gd name="T36" fmla="*/ 253 w 540"/>
                <a:gd name="T37" fmla="*/ 540 h 540"/>
                <a:gd name="T38" fmla="*/ 306 w 540"/>
                <a:gd name="T39" fmla="*/ 537 h 540"/>
                <a:gd name="T40" fmla="*/ 357 w 540"/>
                <a:gd name="T41" fmla="*/ 526 h 540"/>
                <a:gd name="T42" fmla="*/ 404 w 540"/>
                <a:gd name="T43" fmla="*/ 503 h 540"/>
                <a:gd name="T44" fmla="*/ 447 w 540"/>
                <a:gd name="T45" fmla="*/ 473 h 540"/>
                <a:gd name="T46" fmla="*/ 482 w 540"/>
                <a:gd name="T47" fmla="*/ 436 h 540"/>
                <a:gd name="T48" fmla="*/ 511 w 540"/>
                <a:gd name="T49" fmla="*/ 391 h 540"/>
                <a:gd name="T50" fmla="*/ 530 w 540"/>
                <a:gd name="T51" fmla="*/ 341 h 540"/>
                <a:gd name="T52" fmla="*/ 536 w 540"/>
                <a:gd name="T53" fmla="*/ 313 h 540"/>
                <a:gd name="T54" fmla="*/ 540 w 540"/>
                <a:gd name="T55" fmla="*/ 260 h 540"/>
                <a:gd name="T56" fmla="*/ 532 w 540"/>
                <a:gd name="T57" fmla="*/ 208 h 540"/>
                <a:gd name="T58" fmla="*/ 515 w 540"/>
                <a:gd name="T59" fmla="*/ 158 h 540"/>
                <a:gd name="T60" fmla="*/ 489 w 540"/>
                <a:gd name="T61" fmla="*/ 114 h 540"/>
                <a:gd name="T62" fmla="*/ 455 w 540"/>
                <a:gd name="T63" fmla="*/ 73 h 540"/>
                <a:gd name="T64" fmla="*/ 413 w 540"/>
                <a:gd name="T65" fmla="*/ 42 h 540"/>
                <a:gd name="T66" fmla="*/ 365 w 540"/>
                <a:gd name="T67" fmla="*/ 17 h 540"/>
                <a:gd name="T68" fmla="*/ 339 w 540"/>
                <a:gd name="T69" fmla="*/ 1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339" y="10"/>
                  </a:moveTo>
                  <a:lnTo>
                    <a:pt x="339" y="10"/>
                  </a:lnTo>
                  <a:lnTo>
                    <a:pt x="313" y="3"/>
                  </a:lnTo>
                  <a:lnTo>
                    <a:pt x="285" y="0"/>
                  </a:lnTo>
                  <a:lnTo>
                    <a:pt x="258" y="0"/>
                  </a:lnTo>
                  <a:lnTo>
                    <a:pt x="232" y="3"/>
                  </a:lnTo>
                  <a:lnTo>
                    <a:pt x="206" y="7"/>
                  </a:lnTo>
                  <a:lnTo>
                    <a:pt x="181" y="15"/>
                  </a:lnTo>
                  <a:lnTo>
                    <a:pt x="158" y="24"/>
                  </a:lnTo>
                  <a:lnTo>
                    <a:pt x="134" y="36"/>
                  </a:lnTo>
                  <a:lnTo>
                    <a:pt x="112" y="50"/>
                  </a:lnTo>
                  <a:lnTo>
                    <a:pt x="93" y="66"/>
                  </a:lnTo>
                  <a:lnTo>
                    <a:pt x="73" y="84"/>
                  </a:lnTo>
                  <a:lnTo>
                    <a:pt x="56" y="105"/>
                  </a:lnTo>
                  <a:lnTo>
                    <a:pt x="40" y="126"/>
                  </a:lnTo>
                  <a:lnTo>
                    <a:pt x="27" y="149"/>
                  </a:lnTo>
                  <a:lnTo>
                    <a:pt x="17" y="174"/>
                  </a:lnTo>
                  <a:lnTo>
                    <a:pt x="8" y="200"/>
                  </a:lnTo>
                  <a:lnTo>
                    <a:pt x="8" y="200"/>
                  </a:lnTo>
                  <a:lnTo>
                    <a:pt x="3" y="227"/>
                  </a:lnTo>
                  <a:lnTo>
                    <a:pt x="0" y="255"/>
                  </a:lnTo>
                  <a:lnTo>
                    <a:pt x="0" y="281"/>
                  </a:lnTo>
                  <a:lnTo>
                    <a:pt x="1" y="307"/>
                  </a:lnTo>
                  <a:lnTo>
                    <a:pt x="7" y="333"/>
                  </a:lnTo>
                  <a:lnTo>
                    <a:pt x="14" y="357"/>
                  </a:lnTo>
                  <a:lnTo>
                    <a:pt x="23" y="382"/>
                  </a:lnTo>
                  <a:lnTo>
                    <a:pt x="35" y="406"/>
                  </a:lnTo>
                  <a:lnTo>
                    <a:pt x="50" y="427"/>
                  </a:lnTo>
                  <a:lnTo>
                    <a:pt x="65" y="447"/>
                  </a:lnTo>
                  <a:lnTo>
                    <a:pt x="83" y="466"/>
                  </a:lnTo>
                  <a:lnTo>
                    <a:pt x="103" y="483"/>
                  </a:lnTo>
                  <a:lnTo>
                    <a:pt x="125" y="498"/>
                  </a:lnTo>
                  <a:lnTo>
                    <a:pt x="149" y="511"/>
                  </a:lnTo>
                  <a:lnTo>
                    <a:pt x="173" y="523"/>
                  </a:lnTo>
                  <a:lnTo>
                    <a:pt x="199" y="531"/>
                  </a:lnTo>
                  <a:lnTo>
                    <a:pt x="199" y="531"/>
                  </a:lnTo>
                  <a:lnTo>
                    <a:pt x="227" y="537"/>
                  </a:lnTo>
                  <a:lnTo>
                    <a:pt x="253" y="540"/>
                  </a:lnTo>
                  <a:lnTo>
                    <a:pt x="280" y="540"/>
                  </a:lnTo>
                  <a:lnTo>
                    <a:pt x="306" y="537"/>
                  </a:lnTo>
                  <a:lnTo>
                    <a:pt x="332" y="532"/>
                  </a:lnTo>
                  <a:lnTo>
                    <a:pt x="357" y="526"/>
                  </a:lnTo>
                  <a:lnTo>
                    <a:pt x="382" y="515"/>
                  </a:lnTo>
                  <a:lnTo>
                    <a:pt x="404" y="503"/>
                  </a:lnTo>
                  <a:lnTo>
                    <a:pt x="426" y="490"/>
                  </a:lnTo>
                  <a:lnTo>
                    <a:pt x="447" y="473"/>
                  </a:lnTo>
                  <a:lnTo>
                    <a:pt x="465" y="455"/>
                  </a:lnTo>
                  <a:lnTo>
                    <a:pt x="482" y="436"/>
                  </a:lnTo>
                  <a:lnTo>
                    <a:pt x="498" y="415"/>
                  </a:lnTo>
                  <a:lnTo>
                    <a:pt x="511" y="391"/>
                  </a:lnTo>
                  <a:lnTo>
                    <a:pt x="521" y="367"/>
                  </a:lnTo>
                  <a:lnTo>
                    <a:pt x="530" y="341"/>
                  </a:lnTo>
                  <a:lnTo>
                    <a:pt x="530" y="341"/>
                  </a:lnTo>
                  <a:lnTo>
                    <a:pt x="536" y="313"/>
                  </a:lnTo>
                  <a:lnTo>
                    <a:pt x="540" y="286"/>
                  </a:lnTo>
                  <a:lnTo>
                    <a:pt x="540" y="260"/>
                  </a:lnTo>
                  <a:lnTo>
                    <a:pt x="537" y="232"/>
                  </a:lnTo>
                  <a:lnTo>
                    <a:pt x="532" y="208"/>
                  </a:lnTo>
                  <a:lnTo>
                    <a:pt x="525" y="182"/>
                  </a:lnTo>
                  <a:lnTo>
                    <a:pt x="515" y="158"/>
                  </a:lnTo>
                  <a:lnTo>
                    <a:pt x="503" y="135"/>
                  </a:lnTo>
                  <a:lnTo>
                    <a:pt x="489" y="114"/>
                  </a:lnTo>
                  <a:lnTo>
                    <a:pt x="473" y="93"/>
                  </a:lnTo>
                  <a:lnTo>
                    <a:pt x="455" y="73"/>
                  </a:lnTo>
                  <a:lnTo>
                    <a:pt x="435" y="56"/>
                  </a:lnTo>
                  <a:lnTo>
                    <a:pt x="413" y="42"/>
                  </a:lnTo>
                  <a:lnTo>
                    <a:pt x="391" y="29"/>
                  </a:lnTo>
                  <a:lnTo>
                    <a:pt x="365" y="17"/>
                  </a:lnTo>
                  <a:lnTo>
                    <a:pt x="339" y="10"/>
                  </a:lnTo>
                  <a:lnTo>
                    <a:pt x="33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 name="Freeform 141"/>
            <p:cNvSpPr>
              <a:spLocks/>
            </p:cNvSpPr>
            <p:nvPr userDrawn="1"/>
          </p:nvSpPr>
          <p:spPr bwMode="auto">
            <a:xfrm>
              <a:off x="2192" y="2227"/>
              <a:ext cx="115" cy="115"/>
            </a:xfrm>
            <a:custGeom>
              <a:avLst/>
              <a:gdLst>
                <a:gd name="T0" fmla="*/ 290 w 460"/>
                <a:gd name="T1" fmla="*/ 8 h 460"/>
                <a:gd name="T2" fmla="*/ 244 w 460"/>
                <a:gd name="T3" fmla="*/ 1 h 460"/>
                <a:gd name="T4" fmla="*/ 198 w 460"/>
                <a:gd name="T5" fmla="*/ 3 h 460"/>
                <a:gd name="T6" fmla="*/ 155 w 460"/>
                <a:gd name="T7" fmla="*/ 13 h 460"/>
                <a:gd name="T8" fmla="*/ 115 w 460"/>
                <a:gd name="T9" fmla="*/ 31 h 460"/>
                <a:gd name="T10" fmla="*/ 80 w 460"/>
                <a:gd name="T11" fmla="*/ 57 h 460"/>
                <a:gd name="T12" fmla="*/ 48 w 460"/>
                <a:gd name="T13" fmla="*/ 89 h 460"/>
                <a:gd name="T14" fmla="*/ 25 w 460"/>
                <a:gd name="T15" fmla="*/ 128 h 460"/>
                <a:gd name="T16" fmla="*/ 8 w 460"/>
                <a:gd name="T17" fmla="*/ 171 h 460"/>
                <a:gd name="T18" fmla="*/ 4 w 460"/>
                <a:gd name="T19" fmla="*/ 194 h 460"/>
                <a:gd name="T20" fmla="*/ 0 w 460"/>
                <a:gd name="T21" fmla="*/ 240 h 460"/>
                <a:gd name="T22" fmla="*/ 7 w 460"/>
                <a:gd name="T23" fmla="*/ 284 h 460"/>
                <a:gd name="T24" fmla="*/ 21 w 460"/>
                <a:gd name="T25" fmla="*/ 326 h 460"/>
                <a:gd name="T26" fmla="*/ 43 w 460"/>
                <a:gd name="T27" fmla="*/ 364 h 460"/>
                <a:gd name="T28" fmla="*/ 72 w 460"/>
                <a:gd name="T29" fmla="*/ 396 h 460"/>
                <a:gd name="T30" fmla="*/ 107 w 460"/>
                <a:gd name="T31" fmla="*/ 423 h 460"/>
                <a:gd name="T32" fmla="*/ 149 w 460"/>
                <a:gd name="T33" fmla="*/ 444 h 460"/>
                <a:gd name="T34" fmla="*/ 171 w 460"/>
                <a:gd name="T35" fmla="*/ 452 h 460"/>
                <a:gd name="T36" fmla="*/ 217 w 460"/>
                <a:gd name="T37" fmla="*/ 459 h 460"/>
                <a:gd name="T38" fmla="*/ 262 w 460"/>
                <a:gd name="T39" fmla="*/ 457 h 460"/>
                <a:gd name="T40" fmla="*/ 305 w 460"/>
                <a:gd name="T41" fmla="*/ 447 h 460"/>
                <a:gd name="T42" fmla="*/ 346 w 460"/>
                <a:gd name="T43" fmla="*/ 429 h 460"/>
                <a:gd name="T44" fmla="*/ 381 w 460"/>
                <a:gd name="T45" fmla="*/ 403 h 460"/>
                <a:gd name="T46" fmla="*/ 412 w 460"/>
                <a:gd name="T47" fmla="*/ 371 h 460"/>
                <a:gd name="T48" fmla="*/ 435 w 460"/>
                <a:gd name="T49" fmla="*/ 332 h 460"/>
                <a:gd name="T50" fmla="*/ 452 w 460"/>
                <a:gd name="T51" fmla="*/ 289 h 460"/>
                <a:gd name="T52" fmla="*/ 456 w 460"/>
                <a:gd name="T53" fmla="*/ 266 h 460"/>
                <a:gd name="T54" fmla="*/ 460 w 460"/>
                <a:gd name="T55" fmla="*/ 220 h 460"/>
                <a:gd name="T56" fmla="*/ 454 w 460"/>
                <a:gd name="T57" fmla="*/ 177 h 460"/>
                <a:gd name="T58" fmla="*/ 439 w 460"/>
                <a:gd name="T59" fmla="*/ 136 h 460"/>
                <a:gd name="T60" fmla="*/ 417 w 460"/>
                <a:gd name="T61" fmla="*/ 96 h 460"/>
                <a:gd name="T62" fmla="*/ 389 w 460"/>
                <a:gd name="T63" fmla="*/ 64 h 460"/>
                <a:gd name="T64" fmla="*/ 353 w 460"/>
                <a:gd name="T65" fmla="*/ 36 h 460"/>
                <a:gd name="T66" fmla="*/ 312 w 460"/>
                <a:gd name="T67" fmla="*/ 16 h 460"/>
                <a:gd name="T68" fmla="*/ 290 w 460"/>
                <a:gd name="T69" fmla="*/ 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90" y="8"/>
                  </a:moveTo>
                  <a:lnTo>
                    <a:pt x="290" y="8"/>
                  </a:lnTo>
                  <a:lnTo>
                    <a:pt x="266" y="4"/>
                  </a:lnTo>
                  <a:lnTo>
                    <a:pt x="244" y="1"/>
                  </a:lnTo>
                  <a:lnTo>
                    <a:pt x="220" y="0"/>
                  </a:lnTo>
                  <a:lnTo>
                    <a:pt x="198" y="3"/>
                  </a:lnTo>
                  <a:lnTo>
                    <a:pt x="177" y="7"/>
                  </a:lnTo>
                  <a:lnTo>
                    <a:pt x="155" y="13"/>
                  </a:lnTo>
                  <a:lnTo>
                    <a:pt x="134" y="21"/>
                  </a:lnTo>
                  <a:lnTo>
                    <a:pt x="115" y="31"/>
                  </a:lnTo>
                  <a:lnTo>
                    <a:pt x="97" y="43"/>
                  </a:lnTo>
                  <a:lnTo>
                    <a:pt x="80" y="57"/>
                  </a:lnTo>
                  <a:lnTo>
                    <a:pt x="64" y="72"/>
                  </a:lnTo>
                  <a:lnTo>
                    <a:pt x="48" y="89"/>
                  </a:lnTo>
                  <a:lnTo>
                    <a:pt x="37" y="107"/>
                  </a:lnTo>
                  <a:lnTo>
                    <a:pt x="25" y="128"/>
                  </a:lnTo>
                  <a:lnTo>
                    <a:pt x="16" y="149"/>
                  </a:lnTo>
                  <a:lnTo>
                    <a:pt x="8" y="171"/>
                  </a:lnTo>
                  <a:lnTo>
                    <a:pt x="8" y="171"/>
                  </a:lnTo>
                  <a:lnTo>
                    <a:pt x="4" y="194"/>
                  </a:lnTo>
                  <a:lnTo>
                    <a:pt x="2" y="216"/>
                  </a:lnTo>
                  <a:lnTo>
                    <a:pt x="0" y="240"/>
                  </a:lnTo>
                  <a:lnTo>
                    <a:pt x="3" y="262"/>
                  </a:lnTo>
                  <a:lnTo>
                    <a:pt x="7" y="284"/>
                  </a:lnTo>
                  <a:lnTo>
                    <a:pt x="13" y="305"/>
                  </a:lnTo>
                  <a:lnTo>
                    <a:pt x="21" y="326"/>
                  </a:lnTo>
                  <a:lnTo>
                    <a:pt x="31" y="345"/>
                  </a:lnTo>
                  <a:lnTo>
                    <a:pt x="43" y="364"/>
                  </a:lnTo>
                  <a:lnTo>
                    <a:pt x="58" y="380"/>
                  </a:lnTo>
                  <a:lnTo>
                    <a:pt x="72" y="396"/>
                  </a:lnTo>
                  <a:lnTo>
                    <a:pt x="89" y="412"/>
                  </a:lnTo>
                  <a:lnTo>
                    <a:pt x="107" y="423"/>
                  </a:lnTo>
                  <a:lnTo>
                    <a:pt x="128" y="435"/>
                  </a:lnTo>
                  <a:lnTo>
                    <a:pt x="149" y="444"/>
                  </a:lnTo>
                  <a:lnTo>
                    <a:pt x="171" y="452"/>
                  </a:lnTo>
                  <a:lnTo>
                    <a:pt x="171" y="452"/>
                  </a:lnTo>
                  <a:lnTo>
                    <a:pt x="194" y="456"/>
                  </a:lnTo>
                  <a:lnTo>
                    <a:pt x="217" y="459"/>
                  </a:lnTo>
                  <a:lnTo>
                    <a:pt x="240" y="460"/>
                  </a:lnTo>
                  <a:lnTo>
                    <a:pt x="262" y="457"/>
                  </a:lnTo>
                  <a:lnTo>
                    <a:pt x="284" y="453"/>
                  </a:lnTo>
                  <a:lnTo>
                    <a:pt x="305" y="447"/>
                  </a:lnTo>
                  <a:lnTo>
                    <a:pt x="326" y="439"/>
                  </a:lnTo>
                  <a:lnTo>
                    <a:pt x="346" y="429"/>
                  </a:lnTo>
                  <a:lnTo>
                    <a:pt x="364" y="417"/>
                  </a:lnTo>
                  <a:lnTo>
                    <a:pt x="381" y="403"/>
                  </a:lnTo>
                  <a:lnTo>
                    <a:pt x="396" y="388"/>
                  </a:lnTo>
                  <a:lnTo>
                    <a:pt x="412" y="371"/>
                  </a:lnTo>
                  <a:lnTo>
                    <a:pt x="424" y="353"/>
                  </a:lnTo>
                  <a:lnTo>
                    <a:pt x="435" y="332"/>
                  </a:lnTo>
                  <a:lnTo>
                    <a:pt x="445" y="311"/>
                  </a:lnTo>
                  <a:lnTo>
                    <a:pt x="452" y="289"/>
                  </a:lnTo>
                  <a:lnTo>
                    <a:pt x="452" y="289"/>
                  </a:lnTo>
                  <a:lnTo>
                    <a:pt x="456" y="266"/>
                  </a:lnTo>
                  <a:lnTo>
                    <a:pt x="459" y="244"/>
                  </a:lnTo>
                  <a:lnTo>
                    <a:pt x="460" y="220"/>
                  </a:lnTo>
                  <a:lnTo>
                    <a:pt x="458" y="198"/>
                  </a:lnTo>
                  <a:lnTo>
                    <a:pt x="454" y="177"/>
                  </a:lnTo>
                  <a:lnTo>
                    <a:pt x="447" y="155"/>
                  </a:lnTo>
                  <a:lnTo>
                    <a:pt x="439" y="136"/>
                  </a:lnTo>
                  <a:lnTo>
                    <a:pt x="429" y="115"/>
                  </a:lnTo>
                  <a:lnTo>
                    <a:pt x="417" y="96"/>
                  </a:lnTo>
                  <a:lnTo>
                    <a:pt x="403" y="79"/>
                  </a:lnTo>
                  <a:lnTo>
                    <a:pt x="389" y="64"/>
                  </a:lnTo>
                  <a:lnTo>
                    <a:pt x="372" y="50"/>
                  </a:lnTo>
                  <a:lnTo>
                    <a:pt x="353" y="36"/>
                  </a:lnTo>
                  <a:lnTo>
                    <a:pt x="333" y="25"/>
                  </a:lnTo>
                  <a:lnTo>
                    <a:pt x="312" y="16"/>
                  </a:lnTo>
                  <a:lnTo>
                    <a:pt x="290" y="8"/>
                  </a:lnTo>
                  <a:lnTo>
                    <a:pt x="29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 name="Freeform 142"/>
            <p:cNvSpPr>
              <a:spLocks/>
            </p:cNvSpPr>
            <p:nvPr userDrawn="1"/>
          </p:nvSpPr>
          <p:spPr bwMode="auto">
            <a:xfrm>
              <a:off x="2136" y="2482"/>
              <a:ext cx="95" cy="94"/>
            </a:xfrm>
            <a:custGeom>
              <a:avLst/>
              <a:gdLst>
                <a:gd name="T0" fmla="*/ 238 w 378"/>
                <a:gd name="T1" fmla="*/ 6 h 378"/>
                <a:gd name="T2" fmla="*/ 200 w 378"/>
                <a:gd name="T3" fmla="*/ 0 h 378"/>
                <a:gd name="T4" fmla="*/ 163 w 378"/>
                <a:gd name="T5" fmla="*/ 1 h 378"/>
                <a:gd name="T6" fmla="*/ 127 w 378"/>
                <a:gd name="T7" fmla="*/ 10 h 378"/>
                <a:gd name="T8" fmla="*/ 95 w 378"/>
                <a:gd name="T9" fmla="*/ 26 h 378"/>
                <a:gd name="T10" fmla="*/ 65 w 378"/>
                <a:gd name="T11" fmla="*/ 47 h 378"/>
                <a:gd name="T12" fmla="*/ 40 w 378"/>
                <a:gd name="T13" fmla="*/ 73 h 378"/>
                <a:gd name="T14" fmla="*/ 21 w 378"/>
                <a:gd name="T15" fmla="*/ 104 h 378"/>
                <a:gd name="T16" fmla="*/ 6 w 378"/>
                <a:gd name="T17" fmla="*/ 141 h 378"/>
                <a:gd name="T18" fmla="*/ 2 w 378"/>
                <a:gd name="T19" fmla="*/ 159 h 378"/>
                <a:gd name="T20" fmla="*/ 0 w 378"/>
                <a:gd name="T21" fmla="*/ 197 h 378"/>
                <a:gd name="T22" fmla="*/ 5 w 378"/>
                <a:gd name="T23" fmla="*/ 233 h 378"/>
                <a:gd name="T24" fmla="*/ 17 w 378"/>
                <a:gd name="T25" fmla="*/ 267 h 378"/>
                <a:gd name="T26" fmla="*/ 35 w 378"/>
                <a:gd name="T27" fmla="*/ 298 h 378"/>
                <a:gd name="T28" fmla="*/ 60 w 378"/>
                <a:gd name="T29" fmla="*/ 327 h 378"/>
                <a:gd name="T30" fmla="*/ 88 w 378"/>
                <a:gd name="T31" fmla="*/ 349 h 378"/>
                <a:gd name="T32" fmla="*/ 122 w 378"/>
                <a:gd name="T33" fmla="*/ 366 h 378"/>
                <a:gd name="T34" fmla="*/ 140 w 378"/>
                <a:gd name="T35" fmla="*/ 371 h 378"/>
                <a:gd name="T36" fmla="*/ 178 w 378"/>
                <a:gd name="T37" fmla="*/ 378 h 378"/>
                <a:gd name="T38" fmla="*/ 215 w 378"/>
                <a:gd name="T39" fmla="*/ 376 h 378"/>
                <a:gd name="T40" fmla="*/ 251 w 378"/>
                <a:gd name="T41" fmla="*/ 367 h 378"/>
                <a:gd name="T42" fmla="*/ 284 w 378"/>
                <a:gd name="T43" fmla="*/ 353 h 378"/>
                <a:gd name="T44" fmla="*/ 314 w 378"/>
                <a:gd name="T45" fmla="*/ 332 h 378"/>
                <a:gd name="T46" fmla="*/ 338 w 378"/>
                <a:gd name="T47" fmla="*/ 305 h 378"/>
                <a:gd name="T48" fmla="*/ 358 w 378"/>
                <a:gd name="T49" fmla="*/ 273 h 378"/>
                <a:gd name="T50" fmla="*/ 372 w 378"/>
                <a:gd name="T51" fmla="*/ 238 h 378"/>
                <a:gd name="T52" fmla="*/ 376 w 378"/>
                <a:gd name="T53" fmla="*/ 219 h 378"/>
                <a:gd name="T54" fmla="*/ 378 w 378"/>
                <a:gd name="T55" fmla="*/ 181 h 378"/>
                <a:gd name="T56" fmla="*/ 372 w 378"/>
                <a:gd name="T57" fmla="*/ 144 h 378"/>
                <a:gd name="T58" fmla="*/ 361 w 378"/>
                <a:gd name="T59" fmla="*/ 111 h 378"/>
                <a:gd name="T60" fmla="*/ 342 w 378"/>
                <a:gd name="T61" fmla="*/ 79 h 378"/>
                <a:gd name="T62" fmla="*/ 319 w 378"/>
                <a:gd name="T63" fmla="*/ 52 h 378"/>
                <a:gd name="T64" fmla="*/ 290 w 378"/>
                <a:gd name="T65" fmla="*/ 30 h 378"/>
                <a:gd name="T66" fmla="*/ 256 w 378"/>
                <a:gd name="T67" fmla="*/ 13 h 378"/>
                <a:gd name="T68" fmla="*/ 238 w 378"/>
                <a:gd name="T69" fmla="*/ 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6"/>
                  </a:moveTo>
                  <a:lnTo>
                    <a:pt x="238" y="6"/>
                  </a:lnTo>
                  <a:lnTo>
                    <a:pt x="219" y="2"/>
                  </a:lnTo>
                  <a:lnTo>
                    <a:pt x="200" y="0"/>
                  </a:lnTo>
                  <a:lnTo>
                    <a:pt x="182" y="0"/>
                  </a:lnTo>
                  <a:lnTo>
                    <a:pt x="163" y="1"/>
                  </a:lnTo>
                  <a:lnTo>
                    <a:pt x="146" y="5"/>
                  </a:lnTo>
                  <a:lnTo>
                    <a:pt x="127" y="10"/>
                  </a:lnTo>
                  <a:lnTo>
                    <a:pt x="110" y="17"/>
                  </a:lnTo>
                  <a:lnTo>
                    <a:pt x="95" y="26"/>
                  </a:lnTo>
                  <a:lnTo>
                    <a:pt x="79" y="35"/>
                  </a:lnTo>
                  <a:lnTo>
                    <a:pt x="65" y="47"/>
                  </a:lnTo>
                  <a:lnTo>
                    <a:pt x="52" y="58"/>
                  </a:lnTo>
                  <a:lnTo>
                    <a:pt x="40" y="73"/>
                  </a:lnTo>
                  <a:lnTo>
                    <a:pt x="30" y="88"/>
                  </a:lnTo>
                  <a:lnTo>
                    <a:pt x="21" y="104"/>
                  </a:lnTo>
                  <a:lnTo>
                    <a:pt x="13" y="122"/>
                  </a:lnTo>
                  <a:lnTo>
                    <a:pt x="6" y="141"/>
                  </a:lnTo>
                  <a:lnTo>
                    <a:pt x="6" y="141"/>
                  </a:lnTo>
                  <a:lnTo>
                    <a:pt x="2" y="159"/>
                  </a:lnTo>
                  <a:lnTo>
                    <a:pt x="1" y="178"/>
                  </a:lnTo>
                  <a:lnTo>
                    <a:pt x="0" y="197"/>
                  </a:lnTo>
                  <a:lnTo>
                    <a:pt x="2" y="215"/>
                  </a:lnTo>
                  <a:lnTo>
                    <a:pt x="5" y="233"/>
                  </a:lnTo>
                  <a:lnTo>
                    <a:pt x="10" y="250"/>
                  </a:lnTo>
                  <a:lnTo>
                    <a:pt x="17" y="267"/>
                  </a:lnTo>
                  <a:lnTo>
                    <a:pt x="26" y="284"/>
                  </a:lnTo>
                  <a:lnTo>
                    <a:pt x="35" y="298"/>
                  </a:lnTo>
                  <a:lnTo>
                    <a:pt x="47" y="313"/>
                  </a:lnTo>
                  <a:lnTo>
                    <a:pt x="60" y="327"/>
                  </a:lnTo>
                  <a:lnTo>
                    <a:pt x="73" y="339"/>
                  </a:lnTo>
                  <a:lnTo>
                    <a:pt x="88" y="349"/>
                  </a:lnTo>
                  <a:lnTo>
                    <a:pt x="104" y="358"/>
                  </a:lnTo>
                  <a:lnTo>
                    <a:pt x="122" y="366"/>
                  </a:lnTo>
                  <a:lnTo>
                    <a:pt x="140" y="371"/>
                  </a:lnTo>
                  <a:lnTo>
                    <a:pt x="140" y="371"/>
                  </a:lnTo>
                  <a:lnTo>
                    <a:pt x="159" y="375"/>
                  </a:lnTo>
                  <a:lnTo>
                    <a:pt x="178" y="378"/>
                  </a:lnTo>
                  <a:lnTo>
                    <a:pt x="196" y="378"/>
                  </a:lnTo>
                  <a:lnTo>
                    <a:pt x="215" y="376"/>
                  </a:lnTo>
                  <a:lnTo>
                    <a:pt x="233" y="372"/>
                  </a:lnTo>
                  <a:lnTo>
                    <a:pt x="251" y="367"/>
                  </a:lnTo>
                  <a:lnTo>
                    <a:pt x="268" y="361"/>
                  </a:lnTo>
                  <a:lnTo>
                    <a:pt x="284" y="353"/>
                  </a:lnTo>
                  <a:lnTo>
                    <a:pt x="299" y="342"/>
                  </a:lnTo>
                  <a:lnTo>
                    <a:pt x="314" y="332"/>
                  </a:lnTo>
                  <a:lnTo>
                    <a:pt x="327" y="319"/>
                  </a:lnTo>
                  <a:lnTo>
                    <a:pt x="338" y="305"/>
                  </a:lnTo>
                  <a:lnTo>
                    <a:pt x="349" y="290"/>
                  </a:lnTo>
                  <a:lnTo>
                    <a:pt x="358" y="273"/>
                  </a:lnTo>
                  <a:lnTo>
                    <a:pt x="366" y="257"/>
                  </a:lnTo>
                  <a:lnTo>
                    <a:pt x="372" y="238"/>
                  </a:lnTo>
                  <a:lnTo>
                    <a:pt x="372" y="238"/>
                  </a:lnTo>
                  <a:lnTo>
                    <a:pt x="376" y="219"/>
                  </a:lnTo>
                  <a:lnTo>
                    <a:pt x="378" y="200"/>
                  </a:lnTo>
                  <a:lnTo>
                    <a:pt x="378" y="181"/>
                  </a:lnTo>
                  <a:lnTo>
                    <a:pt x="376" y="163"/>
                  </a:lnTo>
                  <a:lnTo>
                    <a:pt x="372" y="144"/>
                  </a:lnTo>
                  <a:lnTo>
                    <a:pt x="368" y="128"/>
                  </a:lnTo>
                  <a:lnTo>
                    <a:pt x="361" y="111"/>
                  </a:lnTo>
                  <a:lnTo>
                    <a:pt x="353" y="95"/>
                  </a:lnTo>
                  <a:lnTo>
                    <a:pt x="342" y="79"/>
                  </a:lnTo>
                  <a:lnTo>
                    <a:pt x="332" y="65"/>
                  </a:lnTo>
                  <a:lnTo>
                    <a:pt x="319" y="52"/>
                  </a:lnTo>
                  <a:lnTo>
                    <a:pt x="306" y="40"/>
                  </a:lnTo>
                  <a:lnTo>
                    <a:pt x="290" y="30"/>
                  </a:lnTo>
                  <a:lnTo>
                    <a:pt x="273" y="19"/>
                  </a:lnTo>
                  <a:lnTo>
                    <a:pt x="256" y="13"/>
                  </a:lnTo>
                  <a:lnTo>
                    <a:pt x="238" y="6"/>
                  </a:lnTo>
                  <a:lnTo>
                    <a:pt x="238"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 name="Freeform 143"/>
            <p:cNvSpPr>
              <a:spLocks/>
            </p:cNvSpPr>
            <p:nvPr userDrawn="1"/>
          </p:nvSpPr>
          <p:spPr bwMode="auto">
            <a:xfrm>
              <a:off x="2081" y="2736"/>
              <a:ext cx="74" cy="75"/>
            </a:xfrm>
            <a:custGeom>
              <a:avLst/>
              <a:gdLst>
                <a:gd name="T0" fmla="*/ 188 w 297"/>
                <a:gd name="T1" fmla="*/ 5 h 297"/>
                <a:gd name="T2" fmla="*/ 158 w 297"/>
                <a:gd name="T3" fmla="*/ 0 h 297"/>
                <a:gd name="T4" fmla="*/ 129 w 297"/>
                <a:gd name="T5" fmla="*/ 1 h 297"/>
                <a:gd name="T6" fmla="*/ 101 w 297"/>
                <a:gd name="T7" fmla="*/ 7 h 297"/>
                <a:gd name="T8" fmla="*/ 74 w 297"/>
                <a:gd name="T9" fmla="*/ 19 h 297"/>
                <a:gd name="T10" fmla="*/ 51 w 297"/>
                <a:gd name="T11" fmla="*/ 36 h 297"/>
                <a:gd name="T12" fmla="*/ 31 w 297"/>
                <a:gd name="T13" fmla="*/ 57 h 297"/>
                <a:gd name="T14" fmla="*/ 16 w 297"/>
                <a:gd name="T15" fmla="*/ 82 h 297"/>
                <a:gd name="T16" fmla="*/ 5 w 297"/>
                <a:gd name="T17" fmla="*/ 109 h 297"/>
                <a:gd name="T18" fmla="*/ 3 w 297"/>
                <a:gd name="T19" fmla="*/ 125 h 297"/>
                <a:gd name="T20" fmla="*/ 0 w 297"/>
                <a:gd name="T21" fmla="*/ 153 h 297"/>
                <a:gd name="T22" fmla="*/ 4 w 297"/>
                <a:gd name="T23" fmla="*/ 182 h 297"/>
                <a:gd name="T24" fmla="*/ 14 w 297"/>
                <a:gd name="T25" fmla="*/ 209 h 297"/>
                <a:gd name="T26" fmla="*/ 28 w 297"/>
                <a:gd name="T27" fmla="*/ 234 h 297"/>
                <a:gd name="T28" fmla="*/ 47 w 297"/>
                <a:gd name="T29" fmla="*/ 256 h 297"/>
                <a:gd name="T30" fmla="*/ 69 w 297"/>
                <a:gd name="T31" fmla="*/ 273 h 297"/>
                <a:gd name="T32" fmla="*/ 97 w 297"/>
                <a:gd name="T33" fmla="*/ 286 h 297"/>
                <a:gd name="T34" fmla="*/ 111 w 297"/>
                <a:gd name="T35" fmla="*/ 292 h 297"/>
                <a:gd name="T36" fmla="*/ 140 w 297"/>
                <a:gd name="T37" fmla="*/ 297 h 297"/>
                <a:gd name="T38" fmla="*/ 170 w 297"/>
                <a:gd name="T39" fmla="*/ 295 h 297"/>
                <a:gd name="T40" fmla="*/ 197 w 297"/>
                <a:gd name="T41" fmla="*/ 289 h 297"/>
                <a:gd name="T42" fmla="*/ 223 w 297"/>
                <a:gd name="T43" fmla="*/ 277 h 297"/>
                <a:gd name="T44" fmla="*/ 246 w 297"/>
                <a:gd name="T45" fmla="*/ 260 h 297"/>
                <a:gd name="T46" fmla="*/ 266 w 297"/>
                <a:gd name="T47" fmla="*/ 239 h 297"/>
                <a:gd name="T48" fmla="*/ 282 w 297"/>
                <a:gd name="T49" fmla="*/ 215 h 297"/>
                <a:gd name="T50" fmla="*/ 292 w 297"/>
                <a:gd name="T51" fmla="*/ 186 h 297"/>
                <a:gd name="T52" fmla="*/ 296 w 297"/>
                <a:gd name="T53" fmla="*/ 172 h 297"/>
                <a:gd name="T54" fmla="*/ 297 w 297"/>
                <a:gd name="T55" fmla="*/ 142 h 297"/>
                <a:gd name="T56" fmla="*/ 293 w 297"/>
                <a:gd name="T57" fmla="*/ 113 h 297"/>
                <a:gd name="T58" fmla="*/ 284 w 297"/>
                <a:gd name="T59" fmla="*/ 87 h 297"/>
                <a:gd name="T60" fmla="*/ 270 w 297"/>
                <a:gd name="T61" fmla="*/ 62 h 297"/>
                <a:gd name="T62" fmla="*/ 252 w 297"/>
                <a:gd name="T63" fmla="*/ 40 h 297"/>
                <a:gd name="T64" fmla="*/ 228 w 297"/>
                <a:gd name="T65" fmla="*/ 22 h 297"/>
                <a:gd name="T66" fmla="*/ 202 w 297"/>
                <a:gd name="T67" fmla="*/ 9 h 297"/>
                <a:gd name="T68" fmla="*/ 188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8" y="5"/>
                  </a:moveTo>
                  <a:lnTo>
                    <a:pt x="188" y="5"/>
                  </a:lnTo>
                  <a:lnTo>
                    <a:pt x="172" y="1"/>
                  </a:lnTo>
                  <a:lnTo>
                    <a:pt x="158" y="0"/>
                  </a:lnTo>
                  <a:lnTo>
                    <a:pt x="144" y="0"/>
                  </a:lnTo>
                  <a:lnTo>
                    <a:pt x="129" y="1"/>
                  </a:lnTo>
                  <a:lnTo>
                    <a:pt x="115" y="4"/>
                  </a:lnTo>
                  <a:lnTo>
                    <a:pt x="101" y="7"/>
                  </a:lnTo>
                  <a:lnTo>
                    <a:pt x="87" y="13"/>
                  </a:lnTo>
                  <a:lnTo>
                    <a:pt x="74" y="19"/>
                  </a:lnTo>
                  <a:lnTo>
                    <a:pt x="63" y="27"/>
                  </a:lnTo>
                  <a:lnTo>
                    <a:pt x="51" y="36"/>
                  </a:lnTo>
                  <a:lnTo>
                    <a:pt x="41" y="45"/>
                  </a:lnTo>
                  <a:lnTo>
                    <a:pt x="31" y="57"/>
                  </a:lnTo>
                  <a:lnTo>
                    <a:pt x="24" y="69"/>
                  </a:lnTo>
                  <a:lnTo>
                    <a:pt x="16" y="82"/>
                  </a:lnTo>
                  <a:lnTo>
                    <a:pt x="11" y="95"/>
                  </a:lnTo>
                  <a:lnTo>
                    <a:pt x="5" y="109"/>
                  </a:lnTo>
                  <a:lnTo>
                    <a:pt x="5" y="109"/>
                  </a:lnTo>
                  <a:lnTo>
                    <a:pt x="3" y="125"/>
                  </a:lnTo>
                  <a:lnTo>
                    <a:pt x="0" y="139"/>
                  </a:lnTo>
                  <a:lnTo>
                    <a:pt x="0" y="153"/>
                  </a:lnTo>
                  <a:lnTo>
                    <a:pt x="1" y="169"/>
                  </a:lnTo>
                  <a:lnTo>
                    <a:pt x="4" y="182"/>
                  </a:lnTo>
                  <a:lnTo>
                    <a:pt x="8" y="196"/>
                  </a:lnTo>
                  <a:lnTo>
                    <a:pt x="14" y="209"/>
                  </a:lnTo>
                  <a:lnTo>
                    <a:pt x="21" y="222"/>
                  </a:lnTo>
                  <a:lnTo>
                    <a:pt x="28" y="234"/>
                  </a:lnTo>
                  <a:lnTo>
                    <a:pt x="37" y="246"/>
                  </a:lnTo>
                  <a:lnTo>
                    <a:pt x="47" y="256"/>
                  </a:lnTo>
                  <a:lnTo>
                    <a:pt x="57" y="265"/>
                  </a:lnTo>
                  <a:lnTo>
                    <a:pt x="69" y="273"/>
                  </a:lnTo>
                  <a:lnTo>
                    <a:pt x="82" y="281"/>
                  </a:lnTo>
                  <a:lnTo>
                    <a:pt x="97" y="286"/>
                  </a:lnTo>
                  <a:lnTo>
                    <a:pt x="111" y="292"/>
                  </a:lnTo>
                  <a:lnTo>
                    <a:pt x="111" y="292"/>
                  </a:lnTo>
                  <a:lnTo>
                    <a:pt x="125" y="294"/>
                  </a:lnTo>
                  <a:lnTo>
                    <a:pt x="140" y="297"/>
                  </a:lnTo>
                  <a:lnTo>
                    <a:pt x="155" y="297"/>
                  </a:lnTo>
                  <a:lnTo>
                    <a:pt x="170" y="295"/>
                  </a:lnTo>
                  <a:lnTo>
                    <a:pt x="184" y="293"/>
                  </a:lnTo>
                  <a:lnTo>
                    <a:pt x="197" y="289"/>
                  </a:lnTo>
                  <a:lnTo>
                    <a:pt x="210" y="284"/>
                  </a:lnTo>
                  <a:lnTo>
                    <a:pt x="223" y="277"/>
                  </a:lnTo>
                  <a:lnTo>
                    <a:pt x="235" y="269"/>
                  </a:lnTo>
                  <a:lnTo>
                    <a:pt x="246" y="260"/>
                  </a:lnTo>
                  <a:lnTo>
                    <a:pt x="257" y="250"/>
                  </a:lnTo>
                  <a:lnTo>
                    <a:pt x="266" y="239"/>
                  </a:lnTo>
                  <a:lnTo>
                    <a:pt x="275" y="228"/>
                  </a:lnTo>
                  <a:lnTo>
                    <a:pt x="282" y="215"/>
                  </a:lnTo>
                  <a:lnTo>
                    <a:pt x="288" y="200"/>
                  </a:lnTo>
                  <a:lnTo>
                    <a:pt x="292" y="186"/>
                  </a:lnTo>
                  <a:lnTo>
                    <a:pt x="292" y="186"/>
                  </a:lnTo>
                  <a:lnTo>
                    <a:pt x="296" y="172"/>
                  </a:lnTo>
                  <a:lnTo>
                    <a:pt x="297" y="157"/>
                  </a:lnTo>
                  <a:lnTo>
                    <a:pt x="297" y="142"/>
                  </a:lnTo>
                  <a:lnTo>
                    <a:pt x="296" y="127"/>
                  </a:lnTo>
                  <a:lnTo>
                    <a:pt x="293" y="113"/>
                  </a:lnTo>
                  <a:lnTo>
                    <a:pt x="289" y="100"/>
                  </a:lnTo>
                  <a:lnTo>
                    <a:pt x="284" y="87"/>
                  </a:lnTo>
                  <a:lnTo>
                    <a:pt x="278" y="74"/>
                  </a:lnTo>
                  <a:lnTo>
                    <a:pt x="270" y="62"/>
                  </a:lnTo>
                  <a:lnTo>
                    <a:pt x="261" y="50"/>
                  </a:lnTo>
                  <a:lnTo>
                    <a:pt x="252" y="40"/>
                  </a:lnTo>
                  <a:lnTo>
                    <a:pt x="240" y="31"/>
                  </a:lnTo>
                  <a:lnTo>
                    <a:pt x="228" y="22"/>
                  </a:lnTo>
                  <a:lnTo>
                    <a:pt x="215" y="15"/>
                  </a:lnTo>
                  <a:lnTo>
                    <a:pt x="202" y="9"/>
                  </a:lnTo>
                  <a:lnTo>
                    <a:pt x="188" y="5"/>
                  </a:lnTo>
                  <a:lnTo>
                    <a:pt x="18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1" name="Freeform 144"/>
            <p:cNvSpPr>
              <a:spLocks/>
            </p:cNvSpPr>
            <p:nvPr userDrawn="1"/>
          </p:nvSpPr>
          <p:spPr bwMode="auto">
            <a:xfrm>
              <a:off x="2762" y="731"/>
              <a:ext cx="236" cy="236"/>
            </a:xfrm>
            <a:custGeom>
              <a:avLst/>
              <a:gdLst>
                <a:gd name="T0" fmla="*/ 448 w 944"/>
                <a:gd name="T1" fmla="*/ 0 h 944"/>
                <a:gd name="T2" fmla="*/ 376 w 944"/>
                <a:gd name="T3" fmla="*/ 9 h 944"/>
                <a:gd name="T4" fmla="*/ 310 w 944"/>
                <a:gd name="T5" fmla="*/ 28 h 944"/>
                <a:gd name="T6" fmla="*/ 247 w 944"/>
                <a:gd name="T7" fmla="*/ 57 h 944"/>
                <a:gd name="T8" fmla="*/ 189 w 944"/>
                <a:gd name="T9" fmla="*/ 93 h 944"/>
                <a:gd name="T10" fmla="*/ 138 w 944"/>
                <a:gd name="T11" fmla="*/ 138 h 944"/>
                <a:gd name="T12" fmla="*/ 93 w 944"/>
                <a:gd name="T13" fmla="*/ 190 h 944"/>
                <a:gd name="T14" fmla="*/ 57 w 944"/>
                <a:gd name="T15" fmla="*/ 247 h 944"/>
                <a:gd name="T16" fmla="*/ 28 w 944"/>
                <a:gd name="T17" fmla="*/ 310 h 944"/>
                <a:gd name="T18" fmla="*/ 9 w 944"/>
                <a:gd name="T19" fmla="*/ 378 h 944"/>
                <a:gd name="T20" fmla="*/ 0 w 944"/>
                <a:gd name="T21" fmla="*/ 448 h 944"/>
                <a:gd name="T22" fmla="*/ 0 w 944"/>
                <a:gd name="T23" fmla="*/ 496 h 944"/>
                <a:gd name="T24" fmla="*/ 9 w 944"/>
                <a:gd name="T25" fmla="*/ 568 h 944"/>
                <a:gd name="T26" fmla="*/ 28 w 944"/>
                <a:gd name="T27" fmla="*/ 634 h 944"/>
                <a:gd name="T28" fmla="*/ 57 w 944"/>
                <a:gd name="T29" fmla="*/ 697 h 944"/>
                <a:gd name="T30" fmla="*/ 93 w 944"/>
                <a:gd name="T31" fmla="*/ 755 h 944"/>
                <a:gd name="T32" fmla="*/ 138 w 944"/>
                <a:gd name="T33" fmla="*/ 806 h 944"/>
                <a:gd name="T34" fmla="*/ 189 w 944"/>
                <a:gd name="T35" fmla="*/ 850 h 944"/>
                <a:gd name="T36" fmla="*/ 247 w 944"/>
                <a:gd name="T37" fmla="*/ 887 h 944"/>
                <a:gd name="T38" fmla="*/ 310 w 944"/>
                <a:gd name="T39" fmla="*/ 916 h 944"/>
                <a:gd name="T40" fmla="*/ 376 w 944"/>
                <a:gd name="T41" fmla="*/ 935 h 944"/>
                <a:gd name="T42" fmla="*/ 448 w 944"/>
                <a:gd name="T43" fmla="*/ 944 h 944"/>
                <a:gd name="T44" fmla="*/ 496 w 944"/>
                <a:gd name="T45" fmla="*/ 944 h 944"/>
                <a:gd name="T46" fmla="*/ 568 w 944"/>
                <a:gd name="T47" fmla="*/ 935 h 944"/>
                <a:gd name="T48" fmla="*/ 634 w 944"/>
                <a:gd name="T49" fmla="*/ 916 h 944"/>
                <a:gd name="T50" fmla="*/ 697 w 944"/>
                <a:gd name="T51" fmla="*/ 887 h 944"/>
                <a:gd name="T52" fmla="*/ 754 w 944"/>
                <a:gd name="T53" fmla="*/ 850 h 944"/>
                <a:gd name="T54" fmla="*/ 806 w 944"/>
                <a:gd name="T55" fmla="*/ 806 h 944"/>
                <a:gd name="T56" fmla="*/ 851 w 944"/>
                <a:gd name="T57" fmla="*/ 755 h 944"/>
                <a:gd name="T58" fmla="*/ 887 w 944"/>
                <a:gd name="T59" fmla="*/ 697 h 944"/>
                <a:gd name="T60" fmla="*/ 916 w 944"/>
                <a:gd name="T61" fmla="*/ 634 h 944"/>
                <a:gd name="T62" fmla="*/ 935 w 944"/>
                <a:gd name="T63" fmla="*/ 568 h 944"/>
                <a:gd name="T64" fmla="*/ 944 w 944"/>
                <a:gd name="T65" fmla="*/ 496 h 944"/>
                <a:gd name="T66" fmla="*/ 944 w 944"/>
                <a:gd name="T67" fmla="*/ 448 h 944"/>
                <a:gd name="T68" fmla="*/ 935 w 944"/>
                <a:gd name="T69" fmla="*/ 378 h 944"/>
                <a:gd name="T70" fmla="*/ 916 w 944"/>
                <a:gd name="T71" fmla="*/ 310 h 944"/>
                <a:gd name="T72" fmla="*/ 887 w 944"/>
                <a:gd name="T73" fmla="*/ 247 h 944"/>
                <a:gd name="T74" fmla="*/ 851 w 944"/>
                <a:gd name="T75" fmla="*/ 190 h 944"/>
                <a:gd name="T76" fmla="*/ 806 w 944"/>
                <a:gd name="T77" fmla="*/ 138 h 944"/>
                <a:gd name="T78" fmla="*/ 754 w 944"/>
                <a:gd name="T79" fmla="*/ 93 h 944"/>
                <a:gd name="T80" fmla="*/ 697 w 944"/>
                <a:gd name="T81" fmla="*/ 57 h 944"/>
                <a:gd name="T82" fmla="*/ 634 w 944"/>
                <a:gd name="T83" fmla="*/ 28 h 944"/>
                <a:gd name="T84" fmla="*/ 568 w 944"/>
                <a:gd name="T85" fmla="*/ 9 h 944"/>
                <a:gd name="T86" fmla="*/ 496 w 944"/>
                <a:gd name="T87" fmla="*/ 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471" y="0"/>
                  </a:moveTo>
                  <a:lnTo>
                    <a:pt x="471" y="0"/>
                  </a:lnTo>
                  <a:lnTo>
                    <a:pt x="448" y="0"/>
                  </a:lnTo>
                  <a:lnTo>
                    <a:pt x="423" y="2"/>
                  </a:lnTo>
                  <a:lnTo>
                    <a:pt x="400" y="5"/>
                  </a:lnTo>
                  <a:lnTo>
                    <a:pt x="376" y="9"/>
                  </a:lnTo>
                  <a:lnTo>
                    <a:pt x="354" y="14"/>
                  </a:lnTo>
                  <a:lnTo>
                    <a:pt x="332" y="21"/>
                  </a:lnTo>
                  <a:lnTo>
                    <a:pt x="310" y="28"/>
                  </a:lnTo>
                  <a:lnTo>
                    <a:pt x="288" y="36"/>
                  </a:lnTo>
                  <a:lnTo>
                    <a:pt x="267" y="47"/>
                  </a:lnTo>
                  <a:lnTo>
                    <a:pt x="247" y="57"/>
                  </a:lnTo>
                  <a:lnTo>
                    <a:pt x="226" y="67"/>
                  </a:lnTo>
                  <a:lnTo>
                    <a:pt x="208" y="80"/>
                  </a:lnTo>
                  <a:lnTo>
                    <a:pt x="189" y="93"/>
                  </a:lnTo>
                  <a:lnTo>
                    <a:pt x="172" y="108"/>
                  </a:lnTo>
                  <a:lnTo>
                    <a:pt x="155" y="122"/>
                  </a:lnTo>
                  <a:lnTo>
                    <a:pt x="138" y="138"/>
                  </a:lnTo>
                  <a:lnTo>
                    <a:pt x="122" y="155"/>
                  </a:lnTo>
                  <a:lnTo>
                    <a:pt x="108" y="172"/>
                  </a:lnTo>
                  <a:lnTo>
                    <a:pt x="93" y="190"/>
                  </a:lnTo>
                  <a:lnTo>
                    <a:pt x="80" y="208"/>
                  </a:lnTo>
                  <a:lnTo>
                    <a:pt x="67" y="228"/>
                  </a:lnTo>
                  <a:lnTo>
                    <a:pt x="57" y="247"/>
                  </a:lnTo>
                  <a:lnTo>
                    <a:pt x="47" y="267"/>
                  </a:lnTo>
                  <a:lnTo>
                    <a:pt x="36" y="288"/>
                  </a:lnTo>
                  <a:lnTo>
                    <a:pt x="28" y="310"/>
                  </a:lnTo>
                  <a:lnTo>
                    <a:pt x="20" y="332"/>
                  </a:lnTo>
                  <a:lnTo>
                    <a:pt x="14" y="354"/>
                  </a:lnTo>
                  <a:lnTo>
                    <a:pt x="9" y="378"/>
                  </a:lnTo>
                  <a:lnTo>
                    <a:pt x="5" y="400"/>
                  </a:lnTo>
                  <a:lnTo>
                    <a:pt x="2" y="424"/>
                  </a:lnTo>
                  <a:lnTo>
                    <a:pt x="0" y="448"/>
                  </a:lnTo>
                  <a:lnTo>
                    <a:pt x="0" y="473"/>
                  </a:lnTo>
                  <a:lnTo>
                    <a:pt x="0" y="473"/>
                  </a:lnTo>
                  <a:lnTo>
                    <a:pt x="0" y="496"/>
                  </a:lnTo>
                  <a:lnTo>
                    <a:pt x="2" y="521"/>
                  </a:lnTo>
                  <a:lnTo>
                    <a:pt x="5" y="544"/>
                  </a:lnTo>
                  <a:lnTo>
                    <a:pt x="9" y="568"/>
                  </a:lnTo>
                  <a:lnTo>
                    <a:pt x="14" y="590"/>
                  </a:lnTo>
                  <a:lnTo>
                    <a:pt x="20" y="612"/>
                  </a:lnTo>
                  <a:lnTo>
                    <a:pt x="28" y="634"/>
                  </a:lnTo>
                  <a:lnTo>
                    <a:pt x="36" y="656"/>
                  </a:lnTo>
                  <a:lnTo>
                    <a:pt x="47" y="677"/>
                  </a:lnTo>
                  <a:lnTo>
                    <a:pt x="57" y="697"/>
                  </a:lnTo>
                  <a:lnTo>
                    <a:pt x="67" y="718"/>
                  </a:lnTo>
                  <a:lnTo>
                    <a:pt x="80" y="736"/>
                  </a:lnTo>
                  <a:lnTo>
                    <a:pt x="93" y="755"/>
                  </a:lnTo>
                  <a:lnTo>
                    <a:pt x="108" y="772"/>
                  </a:lnTo>
                  <a:lnTo>
                    <a:pt x="122" y="789"/>
                  </a:lnTo>
                  <a:lnTo>
                    <a:pt x="138" y="806"/>
                  </a:lnTo>
                  <a:lnTo>
                    <a:pt x="155" y="822"/>
                  </a:lnTo>
                  <a:lnTo>
                    <a:pt x="172" y="836"/>
                  </a:lnTo>
                  <a:lnTo>
                    <a:pt x="189" y="850"/>
                  </a:lnTo>
                  <a:lnTo>
                    <a:pt x="208" y="863"/>
                  </a:lnTo>
                  <a:lnTo>
                    <a:pt x="226" y="877"/>
                  </a:lnTo>
                  <a:lnTo>
                    <a:pt x="247" y="887"/>
                  </a:lnTo>
                  <a:lnTo>
                    <a:pt x="267" y="897"/>
                  </a:lnTo>
                  <a:lnTo>
                    <a:pt x="288" y="908"/>
                  </a:lnTo>
                  <a:lnTo>
                    <a:pt x="310" y="916"/>
                  </a:lnTo>
                  <a:lnTo>
                    <a:pt x="332" y="923"/>
                  </a:lnTo>
                  <a:lnTo>
                    <a:pt x="354" y="930"/>
                  </a:lnTo>
                  <a:lnTo>
                    <a:pt x="376" y="935"/>
                  </a:lnTo>
                  <a:lnTo>
                    <a:pt x="400" y="939"/>
                  </a:lnTo>
                  <a:lnTo>
                    <a:pt x="423" y="942"/>
                  </a:lnTo>
                  <a:lnTo>
                    <a:pt x="448" y="944"/>
                  </a:lnTo>
                  <a:lnTo>
                    <a:pt x="471" y="944"/>
                  </a:lnTo>
                  <a:lnTo>
                    <a:pt x="471" y="944"/>
                  </a:lnTo>
                  <a:lnTo>
                    <a:pt x="496" y="944"/>
                  </a:lnTo>
                  <a:lnTo>
                    <a:pt x="521" y="942"/>
                  </a:lnTo>
                  <a:lnTo>
                    <a:pt x="544" y="939"/>
                  </a:lnTo>
                  <a:lnTo>
                    <a:pt x="568" y="935"/>
                  </a:lnTo>
                  <a:lnTo>
                    <a:pt x="590" y="930"/>
                  </a:lnTo>
                  <a:lnTo>
                    <a:pt x="612" y="923"/>
                  </a:lnTo>
                  <a:lnTo>
                    <a:pt x="634" y="916"/>
                  </a:lnTo>
                  <a:lnTo>
                    <a:pt x="656" y="908"/>
                  </a:lnTo>
                  <a:lnTo>
                    <a:pt x="677" y="897"/>
                  </a:lnTo>
                  <a:lnTo>
                    <a:pt x="697" y="887"/>
                  </a:lnTo>
                  <a:lnTo>
                    <a:pt x="718" y="877"/>
                  </a:lnTo>
                  <a:lnTo>
                    <a:pt x="736" y="863"/>
                  </a:lnTo>
                  <a:lnTo>
                    <a:pt x="754" y="850"/>
                  </a:lnTo>
                  <a:lnTo>
                    <a:pt x="772" y="836"/>
                  </a:lnTo>
                  <a:lnTo>
                    <a:pt x="789" y="822"/>
                  </a:lnTo>
                  <a:lnTo>
                    <a:pt x="806" y="806"/>
                  </a:lnTo>
                  <a:lnTo>
                    <a:pt x="822" y="789"/>
                  </a:lnTo>
                  <a:lnTo>
                    <a:pt x="836" y="772"/>
                  </a:lnTo>
                  <a:lnTo>
                    <a:pt x="851" y="755"/>
                  </a:lnTo>
                  <a:lnTo>
                    <a:pt x="864" y="736"/>
                  </a:lnTo>
                  <a:lnTo>
                    <a:pt x="877" y="718"/>
                  </a:lnTo>
                  <a:lnTo>
                    <a:pt x="887" y="697"/>
                  </a:lnTo>
                  <a:lnTo>
                    <a:pt x="897" y="677"/>
                  </a:lnTo>
                  <a:lnTo>
                    <a:pt x="908" y="656"/>
                  </a:lnTo>
                  <a:lnTo>
                    <a:pt x="916" y="634"/>
                  </a:lnTo>
                  <a:lnTo>
                    <a:pt x="924" y="612"/>
                  </a:lnTo>
                  <a:lnTo>
                    <a:pt x="930" y="590"/>
                  </a:lnTo>
                  <a:lnTo>
                    <a:pt x="935" y="568"/>
                  </a:lnTo>
                  <a:lnTo>
                    <a:pt x="939" y="544"/>
                  </a:lnTo>
                  <a:lnTo>
                    <a:pt x="942" y="521"/>
                  </a:lnTo>
                  <a:lnTo>
                    <a:pt x="944" y="496"/>
                  </a:lnTo>
                  <a:lnTo>
                    <a:pt x="944" y="473"/>
                  </a:lnTo>
                  <a:lnTo>
                    <a:pt x="944" y="473"/>
                  </a:lnTo>
                  <a:lnTo>
                    <a:pt x="944" y="448"/>
                  </a:lnTo>
                  <a:lnTo>
                    <a:pt x="942" y="424"/>
                  </a:lnTo>
                  <a:lnTo>
                    <a:pt x="939" y="400"/>
                  </a:lnTo>
                  <a:lnTo>
                    <a:pt x="935" y="378"/>
                  </a:lnTo>
                  <a:lnTo>
                    <a:pt x="930" y="354"/>
                  </a:lnTo>
                  <a:lnTo>
                    <a:pt x="924" y="332"/>
                  </a:lnTo>
                  <a:lnTo>
                    <a:pt x="916" y="310"/>
                  </a:lnTo>
                  <a:lnTo>
                    <a:pt x="908" y="288"/>
                  </a:lnTo>
                  <a:lnTo>
                    <a:pt x="897" y="267"/>
                  </a:lnTo>
                  <a:lnTo>
                    <a:pt x="887" y="247"/>
                  </a:lnTo>
                  <a:lnTo>
                    <a:pt x="877" y="228"/>
                  </a:lnTo>
                  <a:lnTo>
                    <a:pt x="864" y="208"/>
                  </a:lnTo>
                  <a:lnTo>
                    <a:pt x="851" y="190"/>
                  </a:lnTo>
                  <a:lnTo>
                    <a:pt x="836" y="172"/>
                  </a:lnTo>
                  <a:lnTo>
                    <a:pt x="822" y="155"/>
                  </a:lnTo>
                  <a:lnTo>
                    <a:pt x="806" y="138"/>
                  </a:lnTo>
                  <a:lnTo>
                    <a:pt x="789" y="122"/>
                  </a:lnTo>
                  <a:lnTo>
                    <a:pt x="772" y="108"/>
                  </a:lnTo>
                  <a:lnTo>
                    <a:pt x="754" y="93"/>
                  </a:lnTo>
                  <a:lnTo>
                    <a:pt x="736" y="80"/>
                  </a:lnTo>
                  <a:lnTo>
                    <a:pt x="718" y="67"/>
                  </a:lnTo>
                  <a:lnTo>
                    <a:pt x="697" y="57"/>
                  </a:lnTo>
                  <a:lnTo>
                    <a:pt x="677" y="47"/>
                  </a:lnTo>
                  <a:lnTo>
                    <a:pt x="656" y="36"/>
                  </a:lnTo>
                  <a:lnTo>
                    <a:pt x="634" y="28"/>
                  </a:lnTo>
                  <a:lnTo>
                    <a:pt x="612" y="21"/>
                  </a:lnTo>
                  <a:lnTo>
                    <a:pt x="590" y="14"/>
                  </a:lnTo>
                  <a:lnTo>
                    <a:pt x="568" y="9"/>
                  </a:lnTo>
                  <a:lnTo>
                    <a:pt x="544" y="5"/>
                  </a:lnTo>
                  <a:lnTo>
                    <a:pt x="521" y="2"/>
                  </a:lnTo>
                  <a:lnTo>
                    <a:pt x="496" y="0"/>
                  </a:lnTo>
                  <a:lnTo>
                    <a:pt x="471" y="0"/>
                  </a:lnTo>
                  <a:lnTo>
                    <a:pt x="47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2" name="Freeform 145"/>
            <p:cNvSpPr>
              <a:spLocks/>
            </p:cNvSpPr>
            <p:nvPr userDrawn="1"/>
          </p:nvSpPr>
          <p:spPr bwMode="auto">
            <a:xfrm>
              <a:off x="2772" y="994"/>
              <a:ext cx="216" cy="216"/>
            </a:xfrm>
            <a:custGeom>
              <a:avLst/>
              <a:gdLst>
                <a:gd name="T0" fmla="*/ 409 w 864"/>
                <a:gd name="T1" fmla="*/ 2 h 864"/>
                <a:gd name="T2" fmla="*/ 345 w 864"/>
                <a:gd name="T3" fmla="*/ 10 h 864"/>
                <a:gd name="T4" fmla="*/ 283 w 864"/>
                <a:gd name="T5" fmla="*/ 26 h 864"/>
                <a:gd name="T6" fmla="*/ 225 w 864"/>
                <a:gd name="T7" fmla="*/ 53 h 864"/>
                <a:gd name="T8" fmla="*/ 173 w 864"/>
                <a:gd name="T9" fmla="*/ 86 h 864"/>
                <a:gd name="T10" fmla="*/ 126 w 864"/>
                <a:gd name="T11" fmla="*/ 127 h 864"/>
                <a:gd name="T12" fmla="*/ 86 w 864"/>
                <a:gd name="T13" fmla="*/ 174 h 864"/>
                <a:gd name="T14" fmla="*/ 52 w 864"/>
                <a:gd name="T15" fmla="*/ 227 h 864"/>
                <a:gd name="T16" fmla="*/ 26 w 864"/>
                <a:gd name="T17" fmla="*/ 284 h 864"/>
                <a:gd name="T18" fmla="*/ 9 w 864"/>
                <a:gd name="T19" fmla="*/ 346 h 864"/>
                <a:gd name="T20" fmla="*/ 0 w 864"/>
                <a:gd name="T21" fmla="*/ 411 h 864"/>
                <a:gd name="T22" fmla="*/ 0 w 864"/>
                <a:gd name="T23" fmla="*/ 455 h 864"/>
                <a:gd name="T24" fmla="*/ 9 w 864"/>
                <a:gd name="T25" fmla="*/ 520 h 864"/>
                <a:gd name="T26" fmla="*/ 26 w 864"/>
                <a:gd name="T27" fmla="*/ 581 h 864"/>
                <a:gd name="T28" fmla="*/ 52 w 864"/>
                <a:gd name="T29" fmla="*/ 639 h 864"/>
                <a:gd name="T30" fmla="*/ 86 w 864"/>
                <a:gd name="T31" fmla="*/ 691 h 864"/>
                <a:gd name="T32" fmla="*/ 126 w 864"/>
                <a:gd name="T33" fmla="*/ 738 h 864"/>
                <a:gd name="T34" fmla="*/ 173 w 864"/>
                <a:gd name="T35" fmla="*/ 778 h 864"/>
                <a:gd name="T36" fmla="*/ 225 w 864"/>
                <a:gd name="T37" fmla="*/ 812 h 864"/>
                <a:gd name="T38" fmla="*/ 283 w 864"/>
                <a:gd name="T39" fmla="*/ 838 h 864"/>
                <a:gd name="T40" fmla="*/ 345 w 864"/>
                <a:gd name="T41" fmla="*/ 856 h 864"/>
                <a:gd name="T42" fmla="*/ 409 w 864"/>
                <a:gd name="T43" fmla="*/ 864 h 864"/>
                <a:gd name="T44" fmla="*/ 455 w 864"/>
                <a:gd name="T45" fmla="*/ 864 h 864"/>
                <a:gd name="T46" fmla="*/ 519 w 864"/>
                <a:gd name="T47" fmla="*/ 856 h 864"/>
                <a:gd name="T48" fmla="*/ 580 w 864"/>
                <a:gd name="T49" fmla="*/ 838 h 864"/>
                <a:gd name="T50" fmla="*/ 639 w 864"/>
                <a:gd name="T51" fmla="*/ 812 h 864"/>
                <a:gd name="T52" fmla="*/ 691 w 864"/>
                <a:gd name="T53" fmla="*/ 778 h 864"/>
                <a:gd name="T54" fmla="*/ 738 w 864"/>
                <a:gd name="T55" fmla="*/ 738 h 864"/>
                <a:gd name="T56" fmla="*/ 778 w 864"/>
                <a:gd name="T57" fmla="*/ 691 h 864"/>
                <a:gd name="T58" fmla="*/ 812 w 864"/>
                <a:gd name="T59" fmla="*/ 639 h 864"/>
                <a:gd name="T60" fmla="*/ 838 w 864"/>
                <a:gd name="T61" fmla="*/ 581 h 864"/>
                <a:gd name="T62" fmla="*/ 855 w 864"/>
                <a:gd name="T63" fmla="*/ 520 h 864"/>
                <a:gd name="T64" fmla="*/ 864 w 864"/>
                <a:gd name="T65" fmla="*/ 455 h 864"/>
                <a:gd name="T66" fmla="*/ 864 w 864"/>
                <a:gd name="T67" fmla="*/ 411 h 864"/>
                <a:gd name="T68" fmla="*/ 855 w 864"/>
                <a:gd name="T69" fmla="*/ 346 h 864"/>
                <a:gd name="T70" fmla="*/ 838 w 864"/>
                <a:gd name="T71" fmla="*/ 284 h 864"/>
                <a:gd name="T72" fmla="*/ 812 w 864"/>
                <a:gd name="T73" fmla="*/ 227 h 864"/>
                <a:gd name="T74" fmla="*/ 778 w 864"/>
                <a:gd name="T75" fmla="*/ 174 h 864"/>
                <a:gd name="T76" fmla="*/ 738 w 864"/>
                <a:gd name="T77" fmla="*/ 127 h 864"/>
                <a:gd name="T78" fmla="*/ 691 w 864"/>
                <a:gd name="T79" fmla="*/ 86 h 864"/>
                <a:gd name="T80" fmla="*/ 639 w 864"/>
                <a:gd name="T81" fmla="*/ 53 h 864"/>
                <a:gd name="T82" fmla="*/ 580 w 864"/>
                <a:gd name="T83" fmla="*/ 26 h 864"/>
                <a:gd name="T84" fmla="*/ 519 w 864"/>
                <a:gd name="T85" fmla="*/ 10 h 864"/>
                <a:gd name="T86" fmla="*/ 455 w 864"/>
                <a:gd name="T87" fmla="*/ 2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431" y="0"/>
                  </a:moveTo>
                  <a:lnTo>
                    <a:pt x="431" y="0"/>
                  </a:lnTo>
                  <a:lnTo>
                    <a:pt x="409" y="2"/>
                  </a:lnTo>
                  <a:lnTo>
                    <a:pt x="388" y="3"/>
                  </a:lnTo>
                  <a:lnTo>
                    <a:pt x="366" y="6"/>
                  </a:lnTo>
                  <a:lnTo>
                    <a:pt x="345" y="10"/>
                  </a:lnTo>
                  <a:lnTo>
                    <a:pt x="324" y="15"/>
                  </a:lnTo>
                  <a:lnTo>
                    <a:pt x="304" y="20"/>
                  </a:lnTo>
                  <a:lnTo>
                    <a:pt x="283" y="26"/>
                  </a:lnTo>
                  <a:lnTo>
                    <a:pt x="263" y="34"/>
                  </a:lnTo>
                  <a:lnTo>
                    <a:pt x="245" y="43"/>
                  </a:lnTo>
                  <a:lnTo>
                    <a:pt x="225" y="53"/>
                  </a:lnTo>
                  <a:lnTo>
                    <a:pt x="209" y="63"/>
                  </a:lnTo>
                  <a:lnTo>
                    <a:pt x="190" y="75"/>
                  </a:lnTo>
                  <a:lnTo>
                    <a:pt x="173" y="86"/>
                  </a:lnTo>
                  <a:lnTo>
                    <a:pt x="158" y="99"/>
                  </a:lnTo>
                  <a:lnTo>
                    <a:pt x="142" y="112"/>
                  </a:lnTo>
                  <a:lnTo>
                    <a:pt x="126" y="127"/>
                  </a:lnTo>
                  <a:lnTo>
                    <a:pt x="112" y="142"/>
                  </a:lnTo>
                  <a:lnTo>
                    <a:pt x="99" y="158"/>
                  </a:lnTo>
                  <a:lnTo>
                    <a:pt x="86" y="174"/>
                  </a:lnTo>
                  <a:lnTo>
                    <a:pt x="74" y="191"/>
                  </a:lnTo>
                  <a:lnTo>
                    <a:pt x="63" y="209"/>
                  </a:lnTo>
                  <a:lnTo>
                    <a:pt x="52" y="227"/>
                  </a:lnTo>
                  <a:lnTo>
                    <a:pt x="43" y="245"/>
                  </a:lnTo>
                  <a:lnTo>
                    <a:pt x="34" y="265"/>
                  </a:lnTo>
                  <a:lnTo>
                    <a:pt x="26" y="284"/>
                  </a:lnTo>
                  <a:lnTo>
                    <a:pt x="20" y="304"/>
                  </a:lnTo>
                  <a:lnTo>
                    <a:pt x="13" y="325"/>
                  </a:lnTo>
                  <a:lnTo>
                    <a:pt x="9" y="346"/>
                  </a:lnTo>
                  <a:lnTo>
                    <a:pt x="5" y="367"/>
                  </a:lnTo>
                  <a:lnTo>
                    <a:pt x="3" y="389"/>
                  </a:lnTo>
                  <a:lnTo>
                    <a:pt x="0" y="411"/>
                  </a:lnTo>
                  <a:lnTo>
                    <a:pt x="0" y="433"/>
                  </a:lnTo>
                  <a:lnTo>
                    <a:pt x="0" y="433"/>
                  </a:lnTo>
                  <a:lnTo>
                    <a:pt x="0" y="455"/>
                  </a:lnTo>
                  <a:lnTo>
                    <a:pt x="3" y="477"/>
                  </a:lnTo>
                  <a:lnTo>
                    <a:pt x="5" y="498"/>
                  </a:lnTo>
                  <a:lnTo>
                    <a:pt x="9" y="520"/>
                  </a:lnTo>
                  <a:lnTo>
                    <a:pt x="13" y="541"/>
                  </a:lnTo>
                  <a:lnTo>
                    <a:pt x="20" y="561"/>
                  </a:lnTo>
                  <a:lnTo>
                    <a:pt x="26" y="581"/>
                  </a:lnTo>
                  <a:lnTo>
                    <a:pt x="34" y="601"/>
                  </a:lnTo>
                  <a:lnTo>
                    <a:pt x="43" y="619"/>
                  </a:lnTo>
                  <a:lnTo>
                    <a:pt x="52" y="639"/>
                  </a:lnTo>
                  <a:lnTo>
                    <a:pt x="63" y="657"/>
                  </a:lnTo>
                  <a:lnTo>
                    <a:pt x="74" y="674"/>
                  </a:lnTo>
                  <a:lnTo>
                    <a:pt x="86" y="691"/>
                  </a:lnTo>
                  <a:lnTo>
                    <a:pt x="99" y="708"/>
                  </a:lnTo>
                  <a:lnTo>
                    <a:pt x="112" y="723"/>
                  </a:lnTo>
                  <a:lnTo>
                    <a:pt x="126" y="738"/>
                  </a:lnTo>
                  <a:lnTo>
                    <a:pt x="142" y="752"/>
                  </a:lnTo>
                  <a:lnTo>
                    <a:pt x="158" y="766"/>
                  </a:lnTo>
                  <a:lnTo>
                    <a:pt x="173" y="778"/>
                  </a:lnTo>
                  <a:lnTo>
                    <a:pt x="190" y="791"/>
                  </a:lnTo>
                  <a:lnTo>
                    <a:pt x="209" y="802"/>
                  </a:lnTo>
                  <a:lnTo>
                    <a:pt x="225" y="812"/>
                  </a:lnTo>
                  <a:lnTo>
                    <a:pt x="245" y="823"/>
                  </a:lnTo>
                  <a:lnTo>
                    <a:pt x="263" y="830"/>
                  </a:lnTo>
                  <a:lnTo>
                    <a:pt x="283" y="838"/>
                  </a:lnTo>
                  <a:lnTo>
                    <a:pt x="304" y="845"/>
                  </a:lnTo>
                  <a:lnTo>
                    <a:pt x="324" y="851"/>
                  </a:lnTo>
                  <a:lnTo>
                    <a:pt x="345" y="856"/>
                  </a:lnTo>
                  <a:lnTo>
                    <a:pt x="366" y="860"/>
                  </a:lnTo>
                  <a:lnTo>
                    <a:pt x="388" y="863"/>
                  </a:lnTo>
                  <a:lnTo>
                    <a:pt x="409" y="864"/>
                  </a:lnTo>
                  <a:lnTo>
                    <a:pt x="431" y="864"/>
                  </a:lnTo>
                  <a:lnTo>
                    <a:pt x="431" y="864"/>
                  </a:lnTo>
                  <a:lnTo>
                    <a:pt x="455" y="864"/>
                  </a:lnTo>
                  <a:lnTo>
                    <a:pt x="476" y="863"/>
                  </a:lnTo>
                  <a:lnTo>
                    <a:pt x="498" y="860"/>
                  </a:lnTo>
                  <a:lnTo>
                    <a:pt x="519" y="856"/>
                  </a:lnTo>
                  <a:lnTo>
                    <a:pt x="540" y="851"/>
                  </a:lnTo>
                  <a:lnTo>
                    <a:pt x="560" y="845"/>
                  </a:lnTo>
                  <a:lnTo>
                    <a:pt x="580" y="838"/>
                  </a:lnTo>
                  <a:lnTo>
                    <a:pt x="601" y="830"/>
                  </a:lnTo>
                  <a:lnTo>
                    <a:pt x="619" y="823"/>
                  </a:lnTo>
                  <a:lnTo>
                    <a:pt x="639" y="812"/>
                  </a:lnTo>
                  <a:lnTo>
                    <a:pt x="655" y="802"/>
                  </a:lnTo>
                  <a:lnTo>
                    <a:pt x="674" y="791"/>
                  </a:lnTo>
                  <a:lnTo>
                    <a:pt x="691" y="778"/>
                  </a:lnTo>
                  <a:lnTo>
                    <a:pt x="706" y="766"/>
                  </a:lnTo>
                  <a:lnTo>
                    <a:pt x="722" y="752"/>
                  </a:lnTo>
                  <a:lnTo>
                    <a:pt x="738" y="738"/>
                  </a:lnTo>
                  <a:lnTo>
                    <a:pt x="752" y="723"/>
                  </a:lnTo>
                  <a:lnTo>
                    <a:pt x="765" y="708"/>
                  </a:lnTo>
                  <a:lnTo>
                    <a:pt x="778" y="691"/>
                  </a:lnTo>
                  <a:lnTo>
                    <a:pt x="790" y="674"/>
                  </a:lnTo>
                  <a:lnTo>
                    <a:pt x="801" y="657"/>
                  </a:lnTo>
                  <a:lnTo>
                    <a:pt x="812" y="639"/>
                  </a:lnTo>
                  <a:lnTo>
                    <a:pt x="821" y="619"/>
                  </a:lnTo>
                  <a:lnTo>
                    <a:pt x="830" y="601"/>
                  </a:lnTo>
                  <a:lnTo>
                    <a:pt x="838" y="581"/>
                  </a:lnTo>
                  <a:lnTo>
                    <a:pt x="844" y="561"/>
                  </a:lnTo>
                  <a:lnTo>
                    <a:pt x="851" y="541"/>
                  </a:lnTo>
                  <a:lnTo>
                    <a:pt x="855" y="520"/>
                  </a:lnTo>
                  <a:lnTo>
                    <a:pt x="859" y="498"/>
                  </a:lnTo>
                  <a:lnTo>
                    <a:pt x="861" y="477"/>
                  </a:lnTo>
                  <a:lnTo>
                    <a:pt x="864" y="455"/>
                  </a:lnTo>
                  <a:lnTo>
                    <a:pt x="864" y="433"/>
                  </a:lnTo>
                  <a:lnTo>
                    <a:pt x="864" y="433"/>
                  </a:lnTo>
                  <a:lnTo>
                    <a:pt x="864" y="411"/>
                  </a:lnTo>
                  <a:lnTo>
                    <a:pt x="861" y="389"/>
                  </a:lnTo>
                  <a:lnTo>
                    <a:pt x="859" y="367"/>
                  </a:lnTo>
                  <a:lnTo>
                    <a:pt x="855" y="346"/>
                  </a:lnTo>
                  <a:lnTo>
                    <a:pt x="851" y="325"/>
                  </a:lnTo>
                  <a:lnTo>
                    <a:pt x="844" y="304"/>
                  </a:lnTo>
                  <a:lnTo>
                    <a:pt x="838" y="284"/>
                  </a:lnTo>
                  <a:lnTo>
                    <a:pt x="830" y="265"/>
                  </a:lnTo>
                  <a:lnTo>
                    <a:pt x="821" y="245"/>
                  </a:lnTo>
                  <a:lnTo>
                    <a:pt x="812" y="227"/>
                  </a:lnTo>
                  <a:lnTo>
                    <a:pt x="801" y="209"/>
                  </a:lnTo>
                  <a:lnTo>
                    <a:pt x="790" y="191"/>
                  </a:lnTo>
                  <a:lnTo>
                    <a:pt x="778" y="174"/>
                  </a:lnTo>
                  <a:lnTo>
                    <a:pt x="765" y="158"/>
                  </a:lnTo>
                  <a:lnTo>
                    <a:pt x="752" y="142"/>
                  </a:lnTo>
                  <a:lnTo>
                    <a:pt x="738" y="127"/>
                  </a:lnTo>
                  <a:lnTo>
                    <a:pt x="722" y="112"/>
                  </a:lnTo>
                  <a:lnTo>
                    <a:pt x="706" y="99"/>
                  </a:lnTo>
                  <a:lnTo>
                    <a:pt x="691" y="86"/>
                  </a:lnTo>
                  <a:lnTo>
                    <a:pt x="674" y="75"/>
                  </a:lnTo>
                  <a:lnTo>
                    <a:pt x="655" y="63"/>
                  </a:lnTo>
                  <a:lnTo>
                    <a:pt x="639" y="53"/>
                  </a:lnTo>
                  <a:lnTo>
                    <a:pt x="619" y="43"/>
                  </a:lnTo>
                  <a:lnTo>
                    <a:pt x="601" y="34"/>
                  </a:lnTo>
                  <a:lnTo>
                    <a:pt x="580" y="26"/>
                  </a:lnTo>
                  <a:lnTo>
                    <a:pt x="560" y="20"/>
                  </a:lnTo>
                  <a:lnTo>
                    <a:pt x="540" y="15"/>
                  </a:lnTo>
                  <a:lnTo>
                    <a:pt x="519" y="10"/>
                  </a:lnTo>
                  <a:lnTo>
                    <a:pt x="498" y="6"/>
                  </a:lnTo>
                  <a:lnTo>
                    <a:pt x="476" y="3"/>
                  </a:lnTo>
                  <a:lnTo>
                    <a:pt x="455" y="2"/>
                  </a:lnTo>
                  <a:lnTo>
                    <a:pt x="431" y="0"/>
                  </a:lnTo>
                  <a:lnTo>
                    <a:pt x="4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3" name="Freeform 146"/>
            <p:cNvSpPr>
              <a:spLocks/>
            </p:cNvSpPr>
            <p:nvPr userDrawn="1"/>
          </p:nvSpPr>
          <p:spPr bwMode="auto">
            <a:xfrm>
              <a:off x="2782" y="1257"/>
              <a:ext cx="196" cy="196"/>
            </a:xfrm>
            <a:custGeom>
              <a:avLst/>
              <a:gdLst>
                <a:gd name="T0" fmla="*/ 372 w 784"/>
                <a:gd name="T1" fmla="*/ 1 h 783"/>
                <a:gd name="T2" fmla="*/ 313 w 784"/>
                <a:gd name="T3" fmla="*/ 8 h 783"/>
                <a:gd name="T4" fmla="*/ 257 w 784"/>
                <a:gd name="T5" fmla="*/ 25 h 783"/>
                <a:gd name="T6" fmla="*/ 205 w 784"/>
                <a:gd name="T7" fmla="*/ 48 h 783"/>
                <a:gd name="T8" fmla="*/ 158 w 784"/>
                <a:gd name="T9" fmla="*/ 78 h 783"/>
                <a:gd name="T10" fmla="*/ 115 w 784"/>
                <a:gd name="T11" fmla="*/ 115 h 783"/>
                <a:gd name="T12" fmla="*/ 79 w 784"/>
                <a:gd name="T13" fmla="*/ 158 h 783"/>
                <a:gd name="T14" fmla="*/ 47 w 784"/>
                <a:gd name="T15" fmla="*/ 206 h 783"/>
                <a:gd name="T16" fmla="*/ 24 w 784"/>
                <a:gd name="T17" fmla="*/ 258 h 783"/>
                <a:gd name="T18" fmla="*/ 8 w 784"/>
                <a:gd name="T19" fmla="*/ 313 h 783"/>
                <a:gd name="T20" fmla="*/ 0 w 784"/>
                <a:gd name="T21" fmla="*/ 371 h 783"/>
                <a:gd name="T22" fmla="*/ 0 w 784"/>
                <a:gd name="T23" fmla="*/ 412 h 783"/>
                <a:gd name="T24" fmla="*/ 8 w 784"/>
                <a:gd name="T25" fmla="*/ 470 h 783"/>
                <a:gd name="T26" fmla="*/ 24 w 784"/>
                <a:gd name="T27" fmla="*/ 526 h 783"/>
                <a:gd name="T28" fmla="*/ 47 w 784"/>
                <a:gd name="T29" fmla="*/ 579 h 783"/>
                <a:gd name="T30" fmla="*/ 79 w 784"/>
                <a:gd name="T31" fmla="*/ 627 h 783"/>
                <a:gd name="T32" fmla="*/ 115 w 784"/>
                <a:gd name="T33" fmla="*/ 668 h 783"/>
                <a:gd name="T34" fmla="*/ 158 w 784"/>
                <a:gd name="T35" fmla="*/ 706 h 783"/>
                <a:gd name="T36" fmla="*/ 205 w 784"/>
                <a:gd name="T37" fmla="*/ 736 h 783"/>
                <a:gd name="T38" fmla="*/ 257 w 784"/>
                <a:gd name="T39" fmla="*/ 760 h 783"/>
                <a:gd name="T40" fmla="*/ 313 w 784"/>
                <a:gd name="T41" fmla="*/ 775 h 783"/>
                <a:gd name="T42" fmla="*/ 372 w 784"/>
                <a:gd name="T43" fmla="*/ 783 h 783"/>
                <a:gd name="T44" fmla="*/ 412 w 784"/>
                <a:gd name="T45" fmla="*/ 783 h 783"/>
                <a:gd name="T46" fmla="*/ 471 w 784"/>
                <a:gd name="T47" fmla="*/ 775 h 783"/>
                <a:gd name="T48" fmla="*/ 527 w 784"/>
                <a:gd name="T49" fmla="*/ 760 h 783"/>
                <a:gd name="T50" fmla="*/ 579 w 784"/>
                <a:gd name="T51" fmla="*/ 736 h 783"/>
                <a:gd name="T52" fmla="*/ 626 w 784"/>
                <a:gd name="T53" fmla="*/ 706 h 783"/>
                <a:gd name="T54" fmla="*/ 669 w 784"/>
                <a:gd name="T55" fmla="*/ 668 h 783"/>
                <a:gd name="T56" fmla="*/ 705 w 784"/>
                <a:gd name="T57" fmla="*/ 627 h 783"/>
                <a:gd name="T58" fmla="*/ 737 w 784"/>
                <a:gd name="T59" fmla="*/ 579 h 783"/>
                <a:gd name="T60" fmla="*/ 760 w 784"/>
                <a:gd name="T61" fmla="*/ 526 h 783"/>
                <a:gd name="T62" fmla="*/ 776 w 784"/>
                <a:gd name="T63" fmla="*/ 470 h 783"/>
                <a:gd name="T64" fmla="*/ 784 w 784"/>
                <a:gd name="T65" fmla="*/ 412 h 783"/>
                <a:gd name="T66" fmla="*/ 784 w 784"/>
                <a:gd name="T67" fmla="*/ 371 h 783"/>
                <a:gd name="T68" fmla="*/ 776 w 784"/>
                <a:gd name="T69" fmla="*/ 313 h 783"/>
                <a:gd name="T70" fmla="*/ 760 w 784"/>
                <a:gd name="T71" fmla="*/ 258 h 783"/>
                <a:gd name="T72" fmla="*/ 737 w 784"/>
                <a:gd name="T73" fmla="*/ 206 h 783"/>
                <a:gd name="T74" fmla="*/ 705 w 784"/>
                <a:gd name="T75" fmla="*/ 158 h 783"/>
                <a:gd name="T76" fmla="*/ 669 w 784"/>
                <a:gd name="T77" fmla="*/ 115 h 783"/>
                <a:gd name="T78" fmla="*/ 626 w 784"/>
                <a:gd name="T79" fmla="*/ 78 h 783"/>
                <a:gd name="T80" fmla="*/ 579 w 784"/>
                <a:gd name="T81" fmla="*/ 48 h 783"/>
                <a:gd name="T82" fmla="*/ 527 w 784"/>
                <a:gd name="T83" fmla="*/ 25 h 783"/>
                <a:gd name="T84" fmla="*/ 471 w 784"/>
                <a:gd name="T85" fmla="*/ 8 h 783"/>
                <a:gd name="T86" fmla="*/ 412 w 784"/>
                <a:gd name="T87" fmla="*/ 1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4" h="783">
                  <a:moveTo>
                    <a:pt x="391" y="0"/>
                  </a:moveTo>
                  <a:lnTo>
                    <a:pt x="391" y="0"/>
                  </a:lnTo>
                  <a:lnTo>
                    <a:pt x="372" y="1"/>
                  </a:lnTo>
                  <a:lnTo>
                    <a:pt x="352" y="3"/>
                  </a:lnTo>
                  <a:lnTo>
                    <a:pt x="333" y="5"/>
                  </a:lnTo>
                  <a:lnTo>
                    <a:pt x="313" y="8"/>
                  </a:lnTo>
                  <a:lnTo>
                    <a:pt x="294" y="13"/>
                  </a:lnTo>
                  <a:lnTo>
                    <a:pt x="275" y="18"/>
                  </a:lnTo>
                  <a:lnTo>
                    <a:pt x="257" y="25"/>
                  </a:lnTo>
                  <a:lnTo>
                    <a:pt x="240" y="31"/>
                  </a:lnTo>
                  <a:lnTo>
                    <a:pt x="222" y="39"/>
                  </a:lnTo>
                  <a:lnTo>
                    <a:pt x="205" y="48"/>
                  </a:lnTo>
                  <a:lnTo>
                    <a:pt x="189" y="57"/>
                  </a:lnTo>
                  <a:lnTo>
                    <a:pt x="172" y="68"/>
                  </a:lnTo>
                  <a:lnTo>
                    <a:pt x="158" y="78"/>
                  </a:lnTo>
                  <a:lnTo>
                    <a:pt x="142" y="90"/>
                  </a:lnTo>
                  <a:lnTo>
                    <a:pt x="128" y="102"/>
                  </a:lnTo>
                  <a:lnTo>
                    <a:pt x="115" y="115"/>
                  </a:lnTo>
                  <a:lnTo>
                    <a:pt x="102" y="129"/>
                  </a:lnTo>
                  <a:lnTo>
                    <a:pt x="90" y="143"/>
                  </a:lnTo>
                  <a:lnTo>
                    <a:pt x="79" y="158"/>
                  </a:lnTo>
                  <a:lnTo>
                    <a:pt x="67" y="173"/>
                  </a:lnTo>
                  <a:lnTo>
                    <a:pt x="56" y="189"/>
                  </a:lnTo>
                  <a:lnTo>
                    <a:pt x="47" y="206"/>
                  </a:lnTo>
                  <a:lnTo>
                    <a:pt x="40" y="223"/>
                  </a:lnTo>
                  <a:lnTo>
                    <a:pt x="32" y="240"/>
                  </a:lnTo>
                  <a:lnTo>
                    <a:pt x="24" y="258"/>
                  </a:lnTo>
                  <a:lnTo>
                    <a:pt x="17" y="276"/>
                  </a:lnTo>
                  <a:lnTo>
                    <a:pt x="12" y="295"/>
                  </a:lnTo>
                  <a:lnTo>
                    <a:pt x="8" y="313"/>
                  </a:lnTo>
                  <a:lnTo>
                    <a:pt x="4" y="332"/>
                  </a:lnTo>
                  <a:lnTo>
                    <a:pt x="3" y="352"/>
                  </a:lnTo>
                  <a:lnTo>
                    <a:pt x="0" y="371"/>
                  </a:lnTo>
                  <a:lnTo>
                    <a:pt x="0" y="392"/>
                  </a:lnTo>
                  <a:lnTo>
                    <a:pt x="0" y="392"/>
                  </a:lnTo>
                  <a:lnTo>
                    <a:pt x="0" y="412"/>
                  </a:lnTo>
                  <a:lnTo>
                    <a:pt x="3" y="433"/>
                  </a:lnTo>
                  <a:lnTo>
                    <a:pt x="4" y="452"/>
                  </a:lnTo>
                  <a:lnTo>
                    <a:pt x="8" y="470"/>
                  </a:lnTo>
                  <a:lnTo>
                    <a:pt x="12" y="490"/>
                  </a:lnTo>
                  <a:lnTo>
                    <a:pt x="17" y="508"/>
                  </a:lnTo>
                  <a:lnTo>
                    <a:pt x="24" y="526"/>
                  </a:lnTo>
                  <a:lnTo>
                    <a:pt x="32" y="545"/>
                  </a:lnTo>
                  <a:lnTo>
                    <a:pt x="40" y="562"/>
                  </a:lnTo>
                  <a:lnTo>
                    <a:pt x="47" y="579"/>
                  </a:lnTo>
                  <a:lnTo>
                    <a:pt x="56" y="596"/>
                  </a:lnTo>
                  <a:lnTo>
                    <a:pt x="67" y="611"/>
                  </a:lnTo>
                  <a:lnTo>
                    <a:pt x="79" y="627"/>
                  </a:lnTo>
                  <a:lnTo>
                    <a:pt x="90" y="641"/>
                  </a:lnTo>
                  <a:lnTo>
                    <a:pt x="102" y="655"/>
                  </a:lnTo>
                  <a:lnTo>
                    <a:pt x="115" y="668"/>
                  </a:lnTo>
                  <a:lnTo>
                    <a:pt x="128" y="681"/>
                  </a:lnTo>
                  <a:lnTo>
                    <a:pt x="142" y="695"/>
                  </a:lnTo>
                  <a:lnTo>
                    <a:pt x="158" y="706"/>
                  </a:lnTo>
                  <a:lnTo>
                    <a:pt x="172" y="717"/>
                  </a:lnTo>
                  <a:lnTo>
                    <a:pt x="189" y="727"/>
                  </a:lnTo>
                  <a:lnTo>
                    <a:pt x="205" y="736"/>
                  </a:lnTo>
                  <a:lnTo>
                    <a:pt x="222" y="745"/>
                  </a:lnTo>
                  <a:lnTo>
                    <a:pt x="240" y="753"/>
                  </a:lnTo>
                  <a:lnTo>
                    <a:pt x="257" y="760"/>
                  </a:lnTo>
                  <a:lnTo>
                    <a:pt x="275" y="766"/>
                  </a:lnTo>
                  <a:lnTo>
                    <a:pt x="294" y="771"/>
                  </a:lnTo>
                  <a:lnTo>
                    <a:pt x="313" y="775"/>
                  </a:lnTo>
                  <a:lnTo>
                    <a:pt x="333" y="779"/>
                  </a:lnTo>
                  <a:lnTo>
                    <a:pt x="352" y="782"/>
                  </a:lnTo>
                  <a:lnTo>
                    <a:pt x="372" y="783"/>
                  </a:lnTo>
                  <a:lnTo>
                    <a:pt x="391" y="783"/>
                  </a:lnTo>
                  <a:lnTo>
                    <a:pt x="391" y="783"/>
                  </a:lnTo>
                  <a:lnTo>
                    <a:pt x="412" y="783"/>
                  </a:lnTo>
                  <a:lnTo>
                    <a:pt x="432" y="782"/>
                  </a:lnTo>
                  <a:lnTo>
                    <a:pt x="451" y="779"/>
                  </a:lnTo>
                  <a:lnTo>
                    <a:pt x="471" y="775"/>
                  </a:lnTo>
                  <a:lnTo>
                    <a:pt x="490" y="771"/>
                  </a:lnTo>
                  <a:lnTo>
                    <a:pt x="509" y="766"/>
                  </a:lnTo>
                  <a:lnTo>
                    <a:pt x="527" y="760"/>
                  </a:lnTo>
                  <a:lnTo>
                    <a:pt x="544" y="753"/>
                  </a:lnTo>
                  <a:lnTo>
                    <a:pt x="562" y="745"/>
                  </a:lnTo>
                  <a:lnTo>
                    <a:pt x="579" y="736"/>
                  </a:lnTo>
                  <a:lnTo>
                    <a:pt x="595" y="727"/>
                  </a:lnTo>
                  <a:lnTo>
                    <a:pt x="610" y="717"/>
                  </a:lnTo>
                  <a:lnTo>
                    <a:pt x="626" y="706"/>
                  </a:lnTo>
                  <a:lnTo>
                    <a:pt x="642" y="695"/>
                  </a:lnTo>
                  <a:lnTo>
                    <a:pt x="656" y="681"/>
                  </a:lnTo>
                  <a:lnTo>
                    <a:pt x="669" y="668"/>
                  </a:lnTo>
                  <a:lnTo>
                    <a:pt x="682" y="655"/>
                  </a:lnTo>
                  <a:lnTo>
                    <a:pt x="694" y="641"/>
                  </a:lnTo>
                  <a:lnTo>
                    <a:pt x="705" y="627"/>
                  </a:lnTo>
                  <a:lnTo>
                    <a:pt x="717" y="611"/>
                  </a:lnTo>
                  <a:lnTo>
                    <a:pt x="726" y="596"/>
                  </a:lnTo>
                  <a:lnTo>
                    <a:pt x="737" y="579"/>
                  </a:lnTo>
                  <a:lnTo>
                    <a:pt x="744" y="562"/>
                  </a:lnTo>
                  <a:lnTo>
                    <a:pt x="752" y="545"/>
                  </a:lnTo>
                  <a:lnTo>
                    <a:pt x="760" y="526"/>
                  </a:lnTo>
                  <a:lnTo>
                    <a:pt x="765" y="508"/>
                  </a:lnTo>
                  <a:lnTo>
                    <a:pt x="772" y="490"/>
                  </a:lnTo>
                  <a:lnTo>
                    <a:pt x="776" y="470"/>
                  </a:lnTo>
                  <a:lnTo>
                    <a:pt x="780" y="452"/>
                  </a:lnTo>
                  <a:lnTo>
                    <a:pt x="781" y="433"/>
                  </a:lnTo>
                  <a:lnTo>
                    <a:pt x="784" y="412"/>
                  </a:lnTo>
                  <a:lnTo>
                    <a:pt x="784" y="392"/>
                  </a:lnTo>
                  <a:lnTo>
                    <a:pt x="784" y="392"/>
                  </a:lnTo>
                  <a:lnTo>
                    <a:pt x="784" y="371"/>
                  </a:lnTo>
                  <a:lnTo>
                    <a:pt x="781" y="352"/>
                  </a:lnTo>
                  <a:lnTo>
                    <a:pt x="780" y="332"/>
                  </a:lnTo>
                  <a:lnTo>
                    <a:pt x="776" y="313"/>
                  </a:lnTo>
                  <a:lnTo>
                    <a:pt x="772" y="295"/>
                  </a:lnTo>
                  <a:lnTo>
                    <a:pt x="765" y="276"/>
                  </a:lnTo>
                  <a:lnTo>
                    <a:pt x="760" y="258"/>
                  </a:lnTo>
                  <a:lnTo>
                    <a:pt x="752" y="240"/>
                  </a:lnTo>
                  <a:lnTo>
                    <a:pt x="744" y="223"/>
                  </a:lnTo>
                  <a:lnTo>
                    <a:pt x="737" y="206"/>
                  </a:lnTo>
                  <a:lnTo>
                    <a:pt x="726" y="189"/>
                  </a:lnTo>
                  <a:lnTo>
                    <a:pt x="717" y="173"/>
                  </a:lnTo>
                  <a:lnTo>
                    <a:pt x="705" y="158"/>
                  </a:lnTo>
                  <a:lnTo>
                    <a:pt x="694" y="143"/>
                  </a:lnTo>
                  <a:lnTo>
                    <a:pt x="682" y="129"/>
                  </a:lnTo>
                  <a:lnTo>
                    <a:pt x="669" y="115"/>
                  </a:lnTo>
                  <a:lnTo>
                    <a:pt x="656" y="102"/>
                  </a:lnTo>
                  <a:lnTo>
                    <a:pt x="642" y="90"/>
                  </a:lnTo>
                  <a:lnTo>
                    <a:pt x="626" y="78"/>
                  </a:lnTo>
                  <a:lnTo>
                    <a:pt x="610" y="68"/>
                  </a:lnTo>
                  <a:lnTo>
                    <a:pt x="595" y="57"/>
                  </a:lnTo>
                  <a:lnTo>
                    <a:pt x="579" y="48"/>
                  </a:lnTo>
                  <a:lnTo>
                    <a:pt x="562" y="39"/>
                  </a:lnTo>
                  <a:lnTo>
                    <a:pt x="544" y="31"/>
                  </a:lnTo>
                  <a:lnTo>
                    <a:pt x="527" y="25"/>
                  </a:lnTo>
                  <a:lnTo>
                    <a:pt x="509" y="18"/>
                  </a:lnTo>
                  <a:lnTo>
                    <a:pt x="490" y="13"/>
                  </a:lnTo>
                  <a:lnTo>
                    <a:pt x="471" y="8"/>
                  </a:lnTo>
                  <a:lnTo>
                    <a:pt x="451" y="5"/>
                  </a:lnTo>
                  <a:lnTo>
                    <a:pt x="432" y="3"/>
                  </a:lnTo>
                  <a:lnTo>
                    <a:pt x="412" y="1"/>
                  </a:lnTo>
                  <a:lnTo>
                    <a:pt x="391" y="0"/>
                  </a:lnTo>
                  <a:lnTo>
                    <a:pt x="3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4" name="Freeform 147"/>
            <p:cNvSpPr>
              <a:spLocks/>
            </p:cNvSpPr>
            <p:nvPr userDrawn="1"/>
          </p:nvSpPr>
          <p:spPr bwMode="auto">
            <a:xfrm>
              <a:off x="2792" y="1521"/>
              <a:ext cx="176" cy="175"/>
            </a:xfrm>
            <a:custGeom>
              <a:avLst/>
              <a:gdLst>
                <a:gd name="T0" fmla="*/ 333 w 702"/>
                <a:gd name="T1" fmla="*/ 0 h 701"/>
                <a:gd name="T2" fmla="*/ 280 w 702"/>
                <a:gd name="T3" fmla="*/ 7 h 701"/>
                <a:gd name="T4" fmla="*/ 230 w 702"/>
                <a:gd name="T5" fmla="*/ 21 h 701"/>
                <a:gd name="T6" fmla="*/ 184 w 702"/>
                <a:gd name="T7" fmla="*/ 42 h 701"/>
                <a:gd name="T8" fmla="*/ 141 w 702"/>
                <a:gd name="T9" fmla="*/ 69 h 701"/>
                <a:gd name="T10" fmla="*/ 103 w 702"/>
                <a:gd name="T11" fmla="*/ 102 h 701"/>
                <a:gd name="T12" fmla="*/ 70 w 702"/>
                <a:gd name="T13" fmla="*/ 141 h 701"/>
                <a:gd name="T14" fmla="*/ 43 w 702"/>
                <a:gd name="T15" fmla="*/ 184 h 701"/>
                <a:gd name="T16" fmla="*/ 21 w 702"/>
                <a:gd name="T17" fmla="*/ 229 h 701"/>
                <a:gd name="T18" fmla="*/ 8 w 702"/>
                <a:gd name="T19" fmla="*/ 280 h 701"/>
                <a:gd name="T20" fmla="*/ 0 w 702"/>
                <a:gd name="T21" fmla="*/ 332 h 701"/>
                <a:gd name="T22" fmla="*/ 0 w 702"/>
                <a:gd name="T23" fmla="*/ 369 h 701"/>
                <a:gd name="T24" fmla="*/ 8 w 702"/>
                <a:gd name="T25" fmla="*/ 421 h 701"/>
                <a:gd name="T26" fmla="*/ 21 w 702"/>
                <a:gd name="T27" fmla="*/ 472 h 701"/>
                <a:gd name="T28" fmla="*/ 43 w 702"/>
                <a:gd name="T29" fmla="*/ 517 h 701"/>
                <a:gd name="T30" fmla="*/ 70 w 702"/>
                <a:gd name="T31" fmla="*/ 560 h 701"/>
                <a:gd name="T32" fmla="*/ 103 w 702"/>
                <a:gd name="T33" fmla="*/ 599 h 701"/>
                <a:gd name="T34" fmla="*/ 141 w 702"/>
                <a:gd name="T35" fmla="*/ 632 h 701"/>
                <a:gd name="T36" fmla="*/ 184 w 702"/>
                <a:gd name="T37" fmla="*/ 659 h 701"/>
                <a:gd name="T38" fmla="*/ 230 w 702"/>
                <a:gd name="T39" fmla="*/ 680 h 701"/>
                <a:gd name="T40" fmla="*/ 280 w 702"/>
                <a:gd name="T41" fmla="*/ 695 h 701"/>
                <a:gd name="T42" fmla="*/ 333 w 702"/>
                <a:gd name="T43" fmla="*/ 701 h 701"/>
                <a:gd name="T44" fmla="*/ 369 w 702"/>
                <a:gd name="T45" fmla="*/ 701 h 701"/>
                <a:gd name="T46" fmla="*/ 422 w 702"/>
                <a:gd name="T47" fmla="*/ 695 h 701"/>
                <a:gd name="T48" fmla="*/ 472 w 702"/>
                <a:gd name="T49" fmla="*/ 680 h 701"/>
                <a:gd name="T50" fmla="*/ 518 w 702"/>
                <a:gd name="T51" fmla="*/ 659 h 701"/>
                <a:gd name="T52" fmla="*/ 561 w 702"/>
                <a:gd name="T53" fmla="*/ 632 h 701"/>
                <a:gd name="T54" fmla="*/ 599 w 702"/>
                <a:gd name="T55" fmla="*/ 599 h 701"/>
                <a:gd name="T56" fmla="*/ 632 w 702"/>
                <a:gd name="T57" fmla="*/ 560 h 701"/>
                <a:gd name="T58" fmla="*/ 659 w 702"/>
                <a:gd name="T59" fmla="*/ 517 h 701"/>
                <a:gd name="T60" fmla="*/ 681 w 702"/>
                <a:gd name="T61" fmla="*/ 472 h 701"/>
                <a:gd name="T62" fmla="*/ 694 w 702"/>
                <a:gd name="T63" fmla="*/ 421 h 701"/>
                <a:gd name="T64" fmla="*/ 702 w 702"/>
                <a:gd name="T65" fmla="*/ 369 h 701"/>
                <a:gd name="T66" fmla="*/ 702 w 702"/>
                <a:gd name="T67" fmla="*/ 332 h 701"/>
                <a:gd name="T68" fmla="*/ 694 w 702"/>
                <a:gd name="T69" fmla="*/ 280 h 701"/>
                <a:gd name="T70" fmla="*/ 681 w 702"/>
                <a:gd name="T71" fmla="*/ 229 h 701"/>
                <a:gd name="T72" fmla="*/ 659 w 702"/>
                <a:gd name="T73" fmla="*/ 184 h 701"/>
                <a:gd name="T74" fmla="*/ 632 w 702"/>
                <a:gd name="T75" fmla="*/ 141 h 701"/>
                <a:gd name="T76" fmla="*/ 599 w 702"/>
                <a:gd name="T77" fmla="*/ 102 h 701"/>
                <a:gd name="T78" fmla="*/ 561 w 702"/>
                <a:gd name="T79" fmla="*/ 69 h 701"/>
                <a:gd name="T80" fmla="*/ 518 w 702"/>
                <a:gd name="T81" fmla="*/ 42 h 701"/>
                <a:gd name="T82" fmla="*/ 472 w 702"/>
                <a:gd name="T83" fmla="*/ 21 h 701"/>
                <a:gd name="T84" fmla="*/ 422 w 702"/>
                <a:gd name="T85" fmla="*/ 7 h 701"/>
                <a:gd name="T86" fmla="*/ 369 w 702"/>
                <a:gd name="T8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1">
                  <a:moveTo>
                    <a:pt x="350" y="0"/>
                  </a:moveTo>
                  <a:lnTo>
                    <a:pt x="350" y="0"/>
                  </a:lnTo>
                  <a:lnTo>
                    <a:pt x="333" y="0"/>
                  </a:lnTo>
                  <a:lnTo>
                    <a:pt x="315" y="1"/>
                  </a:lnTo>
                  <a:lnTo>
                    <a:pt x="297" y="4"/>
                  </a:lnTo>
                  <a:lnTo>
                    <a:pt x="280" y="7"/>
                  </a:lnTo>
                  <a:lnTo>
                    <a:pt x="263" y="11"/>
                  </a:lnTo>
                  <a:lnTo>
                    <a:pt x="246" y="16"/>
                  </a:lnTo>
                  <a:lnTo>
                    <a:pt x="230" y="21"/>
                  </a:lnTo>
                  <a:lnTo>
                    <a:pt x="215" y="27"/>
                  </a:lnTo>
                  <a:lnTo>
                    <a:pt x="199" y="34"/>
                  </a:lnTo>
                  <a:lnTo>
                    <a:pt x="184" y="42"/>
                  </a:lnTo>
                  <a:lnTo>
                    <a:pt x="169" y="51"/>
                  </a:lnTo>
                  <a:lnTo>
                    <a:pt x="155" y="60"/>
                  </a:lnTo>
                  <a:lnTo>
                    <a:pt x="141" y="69"/>
                  </a:lnTo>
                  <a:lnTo>
                    <a:pt x="128" y="80"/>
                  </a:lnTo>
                  <a:lnTo>
                    <a:pt x="114" y="91"/>
                  </a:lnTo>
                  <a:lnTo>
                    <a:pt x="103" y="102"/>
                  </a:lnTo>
                  <a:lnTo>
                    <a:pt x="91" y="115"/>
                  </a:lnTo>
                  <a:lnTo>
                    <a:pt x="81" y="128"/>
                  </a:lnTo>
                  <a:lnTo>
                    <a:pt x="70" y="141"/>
                  </a:lnTo>
                  <a:lnTo>
                    <a:pt x="60" y="154"/>
                  </a:lnTo>
                  <a:lnTo>
                    <a:pt x="51" y="168"/>
                  </a:lnTo>
                  <a:lnTo>
                    <a:pt x="43" y="184"/>
                  </a:lnTo>
                  <a:lnTo>
                    <a:pt x="35" y="198"/>
                  </a:lnTo>
                  <a:lnTo>
                    <a:pt x="27" y="214"/>
                  </a:lnTo>
                  <a:lnTo>
                    <a:pt x="21" y="229"/>
                  </a:lnTo>
                  <a:lnTo>
                    <a:pt x="15" y="246"/>
                  </a:lnTo>
                  <a:lnTo>
                    <a:pt x="12" y="263"/>
                  </a:lnTo>
                  <a:lnTo>
                    <a:pt x="8" y="280"/>
                  </a:lnTo>
                  <a:lnTo>
                    <a:pt x="4" y="297"/>
                  </a:lnTo>
                  <a:lnTo>
                    <a:pt x="1" y="314"/>
                  </a:lnTo>
                  <a:lnTo>
                    <a:pt x="0" y="332"/>
                  </a:lnTo>
                  <a:lnTo>
                    <a:pt x="0" y="351"/>
                  </a:lnTo>
                  <a:lnTo>
                    <a:pt x="0" y="351"/>
                  </a:lnTo>
                  <a:lnTo>
                    <a:pt x="0" y="369"/>
                  </a:lnTo>
                  <a:lnTo>
                    <a:pt x="1" y="387"/>
                  </a:lnTo>
                  <a:lnTo>
                    <a:pt x="4" y="404"/>
                  </a:lnTo>
                  <a:lnTo>
                    <a:pt x="8" y="421"/>
                  </a:lnTo>
                  <a:lnTo>
                    <a:pt x="12" y="438"/>
                  </a:lnTo>
                  <a:lnTo>
                    <a:pt x="15" y="455"/>
                  </a:lnTo>
                  <a:lnTo>
                    <a:pt x="21" y="472"/>
                  </a:lnTo>
                  <a:lnTo>
                    <a:pt x="27" y="487"/>
                  </a:lnTo>
                  <a:lnTo>
                    <a:pt x="35" y="503"/>
                  </a:lnTo>
                  <a:lnTo>
                    <a:pt x="43" y="517"/>
                  </a:lnTo>
                  <a:lnTo>
                    <a:pt x="51" y="533"/>
                  </a:lnTo>
                  <a:lnTo>
                    <a:pt x="60" y="547"/>
                  </a:lnTo>
                  <a:lnTo>
                    <a:pt x="70" y="560"/>
                  </a:lnTo>
                  <a:lnTo>
                    <a:pt x="81" y="573"/>
                  </a:lnTo>
                  <a:lnTo>
                    <a:pt x="91" y="586"/>
                  </a:lnTo>
                  <a:lnTo>
                    <a:pt x="103" y="599"/>
                  </a:lnTo>
                  <a:lnTo>
                    <a:pt x="114" y="610"/>
                  </a:lnTo>
                  <a:lnTo>
                    <a:pt x="128" y="622"/>
                  </a:lnTo>
                  <a:lnTo>
                    <a:pt x="141" y="632"/>
                  </a:lnTo>
                  <a:lnTo>
                    <a:pt x="155" y="641"/>
                  </a:lnTo>
                  <a:lnTo>
                    <a:pt x="169" y="650"/>
                  </a:lnTo>
                  <a:lnTo>
                    <a:pt x="184" y="659"/>
                  </a:lnTo>
                  <a:lnTo>
                    <a:pt x="199" y="667"/>
                  </a:lnTo>
                  <a:lnTo>
                    <a:pt x="215" y="674"/>
                  </a:lnTo>
                  <a:lnTo>
                    <a:pt x="230" y="680"/>
                  </a:lnTo>
                  <a:lnTo>
                    <a:pt x="246" y="685"/>
                  </a:lnTo>
                  <a:lnTo>
                    <a:pt x="263" y="691"/>
                  </a:lnTo>
                  <a:lnTo>
                    <a:pt x="280" y="695"/>
                  </a:lnTo>
                  <a:lnTo>
                    <a:pt x="297" y="697"/>
                  </a:lnTo>
                  <a:lnTo>
                    <a:pt x="315" y="700"/>
                  </a:lnTo>
                  <a:lnTo>
                    <a:pt x="333" y="701"/>
                  </a:lnTo>
                  <a:lnTo>
                    <a:pt x="350" y="701"/>
                  </a:lnTo>
                  <a:lnTo>
                    <a:pt x="350" y="701"/>
                  </a:lnTo>
                  <a:lnTo>
                    <a:pt x="369" y="701"/>
                  </a:lnTo>
                  <a:lnTo>
                    <a:pt x="387" y="700"/>
                  </a:lnTo>
                  <a:lnTo>
                    <a:pt x="404" y="697"/>
                  </a:lnTo>
                  <a:lnTo>
                    <a:pt x="422" y="695"/>
                  </a:lnTo>
                  <a:lnTo>
                    <a:pt x="439" y="691"/>
                  </a:lnTo>
                  <a:lnTo>
                    <a:pt x="456" y="685"/>
                  </a:lnTo>
                  <a:lnTo>
                    <a:pt x="472" y="680"/>
                  </a:lnTo>
                  <a:lnTo>
                    <a:pt x="487" y="674"/>
                  </a:lnTo>
                  <a:lnTo>
                    <a:pt x="503" y="667"/>
                  </a:lnTo>
                  <a:lnTo>
                    <a:pt x="518" y="659"/>
                  </a:lnTo>
                  <a:lnTo>
                    <a:pt x="533" y="650"/>
                  </a:lnTo>
                  <a:lnTo>
                    <a:pt x="547" y="641"/>
                  </a:lnTo>
                  <a:lnTo>
                    <a:pt x="561" y="632"/>
                  </a:lnTo>
                  <a:lnTo>
                    <a:pt x="574" y="622"/>
                  </a:lnTo>
                  <a:lnTo>
                    <a:pt x="588" y="610"/>
                  </a:lnTo>
                  <a:lnTo>
                    <a:pt x="599" y="599"/>
                  </a:lnTo>
                  <a:lnTo>
                    <a:pt x="611" y="586"/>
                  </a:lnTo>
                  <a:lnTo>
                    <a:pt x="621" y="573"/>
                  </a:lnTo>
                  <a:lnTo>
                    <a:pt x="632" y="560"/>
                  </a:lnTo>
                  <a:lnTo>
                    <a:pt x="642" y="547"/>
                  </a:lnTo>
                  <a:lnTo>
                    <a:pt x="651" y="533"/>
                  </a:lnTo>
                  <a:lnTo>
                    <a:pt x="659" y="517"/>
                  </a:lnTo>
                  <a:lnTo>
                    <a:pt x="667" y="503"/>
                  </a:lnTo>
                  <a:lnTo>
                    <a:pt x="675" y="487"/>
                  </a:lnTo>
                  <a:lnTo>
                    <a:pt x="681" y="472"/>
                  </a:lnTo>
                  <a:lnTo>
                    <a:pt x="687" y="455"/>
                  </a:lnTo>
                  <a:lnTo>
                    <a:pt x="690" y="438"/>
                  </a:lnTo>
                  <a:lnTo>
                    <a:pt x="694" y="421"/>
                  </a:lnTo>
                  <a:lnTo>
                    <a:pt x="698" y="404"/>
                  </a:lnTo>
                  <a:lnTo>
                    <a:pt x="700" y="387"/>
                  </a:lnTo>
                  <a:lnTo>
                    <a:pt x="702" y="369"/>
                  </a:lnTo>
                  <a:lnTo>
                    <a:pt x="702" y="351"/>
                  </a:lnTo>
                  <a:lnTo>
                    <a:pt x="702" y="351"/>
                  </a:lnTo>
                  <a:lnTo>
                    <a:pt x="702" y="332"/>
                  </a:lnTo>
                  <a:lnTo>
                    <a:pt x="700" y="314"/>
                  </a:lnTo>
                  <a:lnTo>
                    <a:pt x="698" y="297"/>
                  </a:lnTo>
                  <a:lnTo>
                    <a:pt x="694" y="280"/>
                  </a:lnTo>
                  <a:lnTo>
                    <a:pt x="690" y="263"/>
                  </a:lnTo>
                  <a:lnTo>
                    <a:pt x="687" y="246"/>
                  </a:lnTo>
                  <a:lnTo>
                    <a:pt x="681" y="229"/>
                  </a:lnTo>
                  <a:lnTo>
                    <a:pt x="675" y="214"/>
                  </a:lnTo>
                  <a:lnTo>
                    <a:pt x="667" y="198"/>
                  </a:lnTo>
                  <a:lnTo>
                    <a:pt x="659" y="184"/>
                  </a:lnTo>
                  <a:lnTo>
                    <a:pt x="651" y="168"/>
                  </a:lnTo>
                  <a:lnTo>
                    <a:pt x="642" y="154"/>
                  </a:lnTo>
                  <a:lnTo>
                    <a:pt x="632" y="141"/>
                  </a:lnTo>
                  <a:lnTo>
                    <a:pt x="621" y="128"/>
                  </a:lnTo>
                  <a:lnTo>
                    <a:pt x="611" y="115"/>
                  </a:lnTo>
                  <a:lnTo>
                    <a:pt x="599" y="102"/>
                  </a:lnTo>
                  <a:lnTo>
                    <a:pt x="588" y="91"/>
                  </a:lnTo>
                  <a:lnTo>
                    <a:pt x="574" y="80"/>
                  </a:lnTo>
                  <a:lnTo>
                    <a:pt x="561" y="69"/>
                  </a:lnTo>
                  <a:lnTo>
                    <a:pt x="547" y="60"/>
                  </a:lnTo>
                  <a:lnTo>
                    <a:pt x="533" y="51"/>
                  </a:lnTo>
                  <a:lnTo>
                    <a:pt x="518" y="42"/>
                  </a:lnTo>
                  <a:lnTo>
                    <a:pt x="503" y="34"/>
                  </a:lnTo>
                  <a:lnTo>
                    <a:pt x="487" y="27"/>
                  </a:lnTo>
                  <a:lnTo>
                    <a:pt x="472" y="21"/>
                  </a:lnTo>
                  <a:lnTo>
                    <a:pt x="456" y="16"/>
                  </a:lnTo>
                  <a:lnTo>
                    <a:pt x="439" y="11"/>
                  </a:lnTo>
                  <a:lnTo>
                    <a:pt x="422" y="7"/>
                  </a:lnTo>
                  <a:lnTo>
                    <a:pt x="404" y="4"/>
                  </a:lnTo>
                  <a:lnTo>
                    <a:pt x="387" y="1"/>
                  </a:lnTo>
                  <a:lnTo>
                    <a:pt x="369" y="0"/>
                  </a:lnTo>
                  <a:lnTo>
                    <a:pt x="350" y="0"/>
                  </a:lnTo>
                  <a:lnTo>
                    <a:pt x="35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5" name="Freeform 148"/>
            <p:cNvSpPr>
              <a:spLocks/>
            </p:cNvSpPr>
            <p:nvPr userDrawn="1"/>
          </p:nvSpPr>
          <p:spPr bwMode="auto">
            <a:xfrm>
              <a:off x="2802" y="1784"/>
              <a:ext cx="156" cy="155"/>
            </a:xfrm>
            <a:custGeom>
              <a:avLst/>
              <a:gdLst>
                <a:gd name="T0" fmla="*/ 310 w 622"/>
                <a:gd name="T1" fmla="*/ 0 h 620"/>
                <a:gd name="T2" fmla="*/ 279 w 622"/>
                <a:gd name="T3" fmla="*/ 1 h 620"/>
                <a:gd name="T4" fmla="*/ 248 w 622"/>
                <a:gd name="T5" fmla="*/ 6 h 620"/>
                <a:gd name="T6" fmla="*/ 190 w 622"/>
                <a:gd name="T7" fmla="*/ 25 h 620"/>
                <a:gd name="T8" fmla="*/ 137 w 622"/>
                <a:gd name="T9" fmla="*/ 53 h 620"/>
                <a:gd name="T10" fmla="*/ 91 w 622"/>
                <a:gd name="T11" fmla="*/ 91 h 620"/>
                <a:gd name="T12" fmla="*/ 54 w 622"/>
                <a:gd name="T13" fmla="*/ 137 h 620"/>
                <a:gd name="T14" fmla="*/ 25 w 622"/>
                <a:gd name="T15" fmla="*/ 189 h 620"/>
                <a:gd name="T16" fmla="*/ 7 w 622"/>
                <a:gd name="T17" fmla="*/ 247 h 620"/>
                <a:gd name="T18" fmla="*/ 2 w 622"/>
                <a:gd name="T19" fmla="*/ 279 h 620"/>
                <a:gd name="T20" fmla="*/ 0 w 622"/>
                <a:gd name="T21" fmla="*/ 310 h 620"/>
                <a:gd name="T22" fmla="*/ 0 w 622"/>
                <a:gd name="T23" fmla="*/ 326 h 620"/>
                <a:gd name="T24" fmla="*/ 4 w 622"/>
                <a:gd name="T25" fmla="*/ 357 h 620"/>
                <a:gd name="T26" fmla="*/ 15 w 622"/>
                <a:gd name="T27" fmla="*/ 402 h 620"/>
                <a:gd name="T28" fmla="*/ 38 w 622"/>
                <a:gd name="T29" fmla="*/ 458 h 620"/>
                <a:gd name="T30" fmla="*/ 72 w 622"/>
                <a:gd name="T31" fmla="*/ 508 h 620"/>
                <a:gd name="T32" fmla="*/ 114 w 622"/>
                <a:gd name="T33" fmla="*/ 550 h 620"/>
                <a:gd name="T34" fmla="*/ 163 w 622"/>
                <a:gd name="T35" fmla="*/ 584 h 620"/>
                <a:gd name="T36" fmla="*/ 219 w 622"/>
                <a:gd name="T37" fmla="*/ 607 h 620"/>
                <a:gd name="T38" fmla="*/ 263 w 622"/>
                <a:gd name="T39" fmla="*/ 617 h 620"/>
                <a:gd name="T40" fmla="*/ 295 w 622"/>
                <a:gd name="T41" fmla="*/ 620 h 620"/>
                <a:gd name="T42" fmla="*/ 310 w 622"/>
                <a:gd name="T43" fmla="*/ 620 h 620"/>
                <a:gd name="T44" fmla="*/ 343 w 622"/>
                <a:gd name="T45" fmla="*/ 619 h 620"/>
                <a:gd name="T46" fmla="*/ 374 w 622"/>
                <a:gd name="T47" fmla="*/ 615 h 620"/>
                <a:gd name="T48" fmla="*/ 432 w 622"/>
                <a:gd name="T49" fmla="*/ 597 h 620"/>
                <a:gd name="T50" fmla="*/ 485 w 622"/>
                <a:gd name="T51" fmla="*/ 568 h 620"/>
                <a:gd name="T52" fmla="*/ 531 w 622"/>
                <a:gd name="T53" fmla="*/ 530 h 620"/>
                <a:gd name="T54" fmla="*/ 568 w 622"/>
                <a:gd name="T55" fmla="*/ 483 h 620"/>
                <a:gd name="T56" fmla="*/ 597 w 622"/>
                <a:gd name="T57" fmla="*/ 431 h 620"/>
                <a:gd name="T58" fmla="*/ 615 w 622"/>
                <a:gd name="T59" fmla="*/ 372 h 620"/>
                <a:gd name="T60" fmla="*/ 620 w 622"/>
                <a:gd name="T61" fmla="*/ 342 h 620"/>
                <a:gd name="T62" fmla="*/ 622 w 622"/>
                <a:gd name="T63" fmla="*/ 310 h 620"/>
                <a:gd name="T64" fmla="*/ 620 w 622"/>
                <a:gd name="T65" fmla="*/ 294 h 620"/>
                <a:gd name="T66" fmla="*/ 618 w 622"/>
                <a:gd name="T67" fmla="*/ 263 h 620"/>
                <a:gd name="T68" fmla="*/ 607 w 622"/>
                <a:gd name="T69" fmla="*/ 217 h 620"/>
                <a:gd name="T70" fmla="*/ 584 w 622"/>
                <a:gd name="T71" fmla="*/ 163 h 620"/>
                <a:gd name="T72" fmla="*/ 550 w 622"/>
                <a:gd name="T73" fmla="*/ 113 h 620"/>
                <a:gd name="T74" fmla="*/ 508 w 622"/>
                <a:gd name="T75" fmla="*/ 70 h 620"/>
                <a:gd name="T76" fmla="*/ 459 w 622"/>
                <a:gd name="T77" fmla="*/ 38 h 620"/>
                <a:gd name="T78" fmla="*/ 403 w 622"/>
                <a:gd name="T79" fmla="*/ 14 h 620"/>
                <a:gd name="T80" fmla="*/ 359 w 622"/>
                <a:gd name="T81" fmla="*/ 4 h 620"/>
                <a:gd name="T82" fmla="*/ 327 w 622"/>
                <a:gd name="T83" fmla="*/ 0 h 620"/>
                <a:gd name="T84" fmla="*/ 310 w 622"/>
                <a:gd name="T8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310" y="0"/>
                  </a:moveTo>
                  <a:lnTo>
                    <a:pt x="310" y="0"/>
                  </a:lnTo>
                  <a:lnTo>
                    <a:pt x="295" y="0"/>
                  </a:lnTo>
                  <a:lnTo>
                    <a:pt x="279" y="1"/>
                  </a:lnTo>
                  <a:lnTo>
                    <a:pt x="263" y="4"/>
                  </a:lnTo>
                  <a:lnTo>
                    <a:pt x="248" y="6"/>
                  </a:lnTo>
                  <a:lnTo>
                    <a:pt x="219" y="14"/>
                  </a:lnTo>
                  <a:lnTo>
                    <a:pt x="190" y="25"/>
                  </a:lnTo>
                  <a:lnTo>
                    <a:pt x="163" y="38"/>
                  </a:lnTo>
                  <a:lnTo>
                    <a:pt x="137" y="53"/>
                  </a:lnTo>
                  <a:lnTo>
                    <a:pt x="114" y="70"/>
                  </a:lnTo>
                  <a:lnTo>
                    <a:pt x="91" y="91"/>
                  </a:lnTo>
                  <a:lnTo>
                    <a:pt x="72" y="113"/>
                  </a:lnTo>
                  <a:lnTo>
                    <a:pt x="54" y="137"/>
                  </a:lnTo>
                  <a:lnTo>
                    <a:pt x="38" y="163"/>
                  </a:lnTo>
                  <a:lnTo>
                    <a:pt x="25" y="189"/>
                  </a:lnTo>
                  <a:lnTo>
                    <a:pt x="15" y="217"/>
                  </a:lnTo>
                  <a:lnTo>
                    <a:pt x="7" y="247"/>
                  </a:lnTo>
                  <a:lnTo>
                    <a:pt x="4" y="263"/>
                  </a:lnTo>
                  <a:lnTo>
                    <a:pt x="2" y="279"/>
                  </a:lnTo>
                  <a:lnTo>
                    <a:pt x="0" y="294"/>
                  </a:lnTo>
                  <a:lnTo>
                    <a:pt x="0" y="310"/>
                  </a:lnTo>
                  <a:lnTo>
                    <a:pt x="0" y="310"/>
                  </a:lnTo>
                  <a:lnTo>
                    <a:pt x="0" y="326"/>
                  </a:lnTo>
                  <a:lnTo>
                    <a:pt x="2" y="342"/>
                  </a:lnTo>
                  <a:lnTo>
                    <a:pt x="4" y="357"/>
                  </a:lnTo>
                  <a:lnTo>
                    <a:pt x="7" y="372"/>
                  </a:lnTo>
                  <a:lnTo>
                    <a:pt x="15" y="402"/>
                  </a:lnTo>
                  <a:lnTo>
                    <a:pt x="25" y="431"/>
                  </a:lnTo>
                  <a:lnTo>
                    <a:pt x="38" y="458"/>
                  </a:lnTo>
                  <a:lnTo>
                    <a:pt x="54" y="483"/>
                  </a:lnTo>
                  <a:lnTo>
                    <a:pt x="72" y="508"/>
                  </a:lnTo>
                  <a:lnTo>
                    <a:pt x="91" y="530"/>
                  </a:lnTo>
                  <a:lnTo>
                    <a:pt x="114" y="550"/>
                  </a:lnTo>
                  <a:lnTo>
                    <a:pt x="137" y="568"/>
                  </a:lnTo>
                  <a:lnTo>
                    <a:pt x="163" y="584"/>
                  </a:lnTo>
                  <a:lnTo>
                    <a:pt x="190" y="597"/>
                  </a:lnTo>
                  <a:lnTo>
                    <a:pt x="219" y="607"/>
                  </a:lnTo>
                  <a:lnTo>
                    <a:pt x="248" y="615"/>
                  </a:lnTo>
                  <a:lnTo>
                    <a:pt x="263" y="617"/>
                  </a:lnTo>
                  <a:lnTo>
                    <a:pt x="279" y="619"/>
                  </a:lnTo>
                  <a:lnTo>
                    <a:pt x="295" y="620"/>
                  </a:lnTo>
                  <a:lnTo>
                    <a:pt x="310" y="620"/>
                  </a:lnTo>
                  <a:lnTo>
                    <a:pt x="310" y="620"/>
                  </a:lnTo>
                  <a:lnTo>
                    <a:pt x="327" y="620"/>
                  </a:lnTo>
                  <a:lnTo>
                    <a:pt x="343" y="619"/>
                  </a:lnTo>
                  <a:lnTo>
                    <a:pt x="359" y="617"/>
                  </a:lnTo>
                  <a:lnTo>
                    <a:pt x="374" y="615"/>
                  </a:lnTo>
                  <a:lnTo>
                    <a:pt x="403" y="607"/>
                  </a:lnTo>
                  <a:lnTo>
                    <a:pt x="432" y="597"/>
                  </a:lnTo>
                  <a:lnTo>
                    <a:pt x="459" y="584"/>
                  </a:lnTo>
                  <a:lnTo>
                    <a:pt x="485" y="568"/>
                  </a:lnTo>
                  <a:lnTo>
                    <a:pt x="508" y="550"/>
                  </a:lnTo>
                  <a:lnTo>
                    <a:pt x="531" y="530"/>
                  </a:lnTo>
                  <a:lnTo>
                    <a:pt x="550" y="508"/>
                  </a:lnTo>
                  <a:lnTo>
                    <a:pt x="568" y="483"/>
                  </a:lnTo>
                  <a:lnTo>
                    <a:pt x="584" y="458"/>
                  </a:lnTo>
                  <a:lnTo>
                    <a:pt x="597" y="431"/>
                  </a:lnTo>
                  <a:lnTo>
                    <a:pt x="607" y="402"/>
                  </a:lnTo>
                  <a:lnTo>
                    <a:pt x="615" y="372"/>
                  </a:lnTo>
                  <a:lnTo>
                    <a:pt x="618" y="357"/>
                  </a:lnTo>
                  <a:lnTo>
                    <a:pt x="620" y="342"/>
                  </a:lnTo>
                  <a:lnTo>
                    <a:pt x="620" y="326"/>
                  </a:lnTo>
                  <a:lnTo>
                    <a:pt x="622" y="310"/>
                  </a:lnTo>
                  <a:lnTo>
                    <a:pt x="622" y="310"/>
                  </a:lnTo>
                  <a:lnTo>
                    <a:pt x="620" y="294"/>
                  </a:lnTo>
                  <a:lnTo>
                    <a:pt x="620" y="279"/>
                  </a:lnTo>
                  <a:lnTo>
                    <a:pt x="618" y="263"/>
                  </a:lnTo>
                  <a:lnTo>
                    <a:pt x="615" y="247"/>
                  </a:lnTo>
                  <a:lnTo>
                    <a:pt x="607" y="217"/>
                  </a:lnTo>
                  <a:lnTo>
                    <a:pt x="597" y="189"/>
                  </a:lnTo>
                  <a:lnTo>
                    <a:pt x="584" y="163"/>
                  </a:lnTo>
                  <a:lnTo>
                    <a:pt x="568" y="137"/>
                  </a:lnTo>
                  <a:lnTo>
                    <a:pt x="550" y="113"/>
                  </a:lnTo>
                  <a:lnTo>
                    <a:pt x="531" y="91"/>
                  </a:lnTo>
                  <a:lnTo>
                    <a:pt x="508" y="70"/>
                  </a:lnTo>
                  <a:lnTo>
                    <a:pt x="485" y="53"/>
                  </a:lnTo>
                  <a:lnTo>
                    <a:pt x="459" y="38"/>
                  </a:lnTo>
                  <a:lnTo>
                    <a:pt x="432" y="25"/>
                  </a:lnTo>
                  <a:lnTo>
                    <a:pt x="403" y="14"/>
                  </a:lnTo>
                  <a:lnTo>
                    <a:pt x="374" y="6"/>
                  </a:lnTo>
                  <a:lnTo>
                    <a:pt x="359" y="4"/>
                  </a:lnTo>
                  <a:lnTo>
                    <a:pt x="343" y="1"/>
                  </a:lnTo>
                  <a:lnTo>
                    <a:pt x="327" y="0"/>
                  </a:lnTo>
                  <a:lnTo>
                    <a:pt x="310" y="0"/>
                  </a:lnTo>
                  <a:lnTo>
                    <a:pt x="3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6" name="Freeform 149"/>
            <p:cNvSpPr>
              <a:spLocks/>
            </p:cNvSpPr>
            <p:nvPr userDrawn="1"/>
          </p:nvSpPr>
          <p:spPr bwMode="auto">
            <a:xfrm>
              <a:off x="2812" y="2047"/>
              <a:ext cx="136" cy="135"/>
            </a:xfrm>
            <a:custGeom>
              <a:avLst/>
              <a:gdLst>
                <a:gd name="T0" fmla="*/ 269 w 540"/>
                <a:gd name="T1" fmla="*/ 0 h 540"/>
                <a:gd name="T2" fmla="*/ 216 w 540"/>
                <a:gd name="T3" fmla="*/ 5 h 540"/>
                <a:gd name="T4" fmla="*/ 165 w 540"/>
                <a:gd name="T5" fmla="*/ 20 h 540"/>
                <a:gd name="T6" fmla="*/ 119 w 540"/>
                <a:gd name="T7" fmla="*/ 45 h 540"/>
                <a:gd name="T8" fmla="*/ 79 w 540"/>
                <a:gd name="T9" fmla="*/ 79 h 540"/>
                <a:gd name="T10" fmla="*/ 47 w 540"/>
                <a:gd name="T11" fmla="*/ 118 h 540"/>
                <a:gd name="T12" fmla="*/ 22 w 540"/>
                <a:gd name="T13" fmla="*/ 165 h 540"/>
                <a:gd name="T14" fmla="*/ 5 w 540"/>
                <a:gd name="T15" fmla="*/ 216 h 540"/>
                <a:gd name="T16" fmla="*/ 0 w 540"/>
                <a:gd name="T17" fmla="*/ 269 h 540"/>
                <a:gd name="T18" fmla="*/ 1 w 540"/>
                <a:gd name="T19" fmla="*/ 297 h 540"/>
                <a:gd name="T20" fmla="*/ 13 w 540"/>
                <a:gd name="T21" fmla="*/ 350 h 540"/>
                <a:gd name="T22" fmla="*/ 32 w 540"/>
                <a:gd name="T23" fmla="*/ 398 h 540"/>
                <a:gd name="T24" fmla="*/ 62 w 540"/>
                <a:gd name="T25" fmla="*/ 441 h 540"/>
                <a:gd name="T26" fmla="*/ 99 w 540"/>
                <a:gd name="T27" fmla="*/ 478 h 540"/>
                <a:gd name="T28" fmla="*/ 142 w 540"/>
                <a:gd name="T29" fmla="*/ 508 h 540"/>
                <a:gd name="T30" fmla="*/ 190 w 540"/>
                <a:gd name="T31" fmla="*/ 527 h 540"/>
                <a:gd name="T32" fmla="*/ 242 w 540"/>
                <a:gd name="T33" fmla="*/ 538 h 540"/>
                <a:gd name="T34" fmla="*/ 269 w 540"/>
                <a:gd name="T35" fmla="*/ 540 h 540"/>
                <a:gd name="T36" fmla="*/ 324 w 540"/>
                <a:gd name="T37" fmla="*/ 534 h 540"/>
                <a:gd name="T38" fmla="*/ 375 w 540"/>
                <a:gd name="T39" fmla="*/ 518 h 540"/>
                <a:gd name="T40" fmla="*/ 421 w 540"/>
                <a:gd name="T41" fmla="*/ 493 h 540"/>
                <a:gd name="T42" fmla="*/ 461 w 540"/>
                <a:gd name="T43" fmla="*/ 461 h 540"/>
                <a:gd name="T44" fmla="*/ 493 w 540"/>
                <a:gd name="T45" fmla="*/ 420 h 540"/>
                <a:gd name="T46" fmla="*/ 518 w 540"/>
                <a:gd name="T47" fmla="*/ 375 h 540"/>
                <a:gd name="T48" fmla="*/ 534 w 540"/>
                <a:gd name="T49" fmla="*/ 324 h 540"/>
                <a:gd name="T50" fmla="*/ 540 w 540"/>
                <a:gd name="T51" fmla="*/ 269 h 540"/>
                <a:gd name="T52" fmla="*/ 539 w 540"/>
                <a:gd name="T53" fmla="*/ 242 h 540"/>
                <a:gd name="T54" fmla="*/ 527 w 540"/>
                <a:gd name="T55" fmla="*/ 190 h 540"/>
                <a:gd name="T56" fmla="*/ 508 w 540"/>
                <a:gd name="T57" fmla="*/ 140 h 540"/>
                <a:gd name="T58" fmla="*/ 478 w 540"/>
                <a:gd name="T59" fmla="*/ 97 h 540"/>
                <a:gd name="T60" fmla="*/ 441 w 540"/>
                <a:gd name="T61" fmla="*/ 61 h 540"/>
                <a:gd name="T62" fmla="*/ 398 w 540"/>
                <a:gd name="T63" fmla="*/ 32 h 540"/>
                <a:gd name="T64" fmla="*/ 350 w 540"/>
                <a:gd name="T65" fmla="*/ 11 h 540"/>
                <a:gd name="T66" fmla="*/ 298 w 540"/>
                <a:gd name="T67" fmla="*/ 1 h 540"/>
                <a:gd name="T68" fmla="*/ 269 w 540"/>
                <a:gd name="T6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269" y="0"/>
                  </a:moveTo>
                  <a:lnTo>
                    <a:pt x="269" y="0"/>
                  </a:lnTo>
                  <a:lnTo>
                    <a:pt x="242" y="1"/>
                  </a:lnTo>
                  <a:lnTo>
                    <a:pt x="216" y="5"/>
                  </a:lnTo>
                  <a:lnTo>
                    <a:pt x="190" y="11"/>
                  </a:lnTo>
                  <a:lnTo>
                    <a:pt x="165" y="20"/>
                  </a:lnTo>
                  <a:lnTo>
                    <a:pt x="142" y="32"/>
                  </a:lnTo>
                  <a:lnTo>
                    <a:pt x="119" y="45"/>
                  </a:lnTo>
                  <a:lnTo>
                    <a:pt x="99" y="61"/>
                  </a:lnTo>
                  <a:lnTo>
                    <a:pt x="79" y="79"/>
                  </a:lnTo>
                  <a:lnTo>
                    <a:pt x="62" y="97"/>
                  </a:lnTo>
                  <a:lnTo>
                    <a:pt x="47" y="118"/>
                  </a:lnTo>
                  <a:lnTo>
                    <a:pt x="32" y="140"/>
                  </a:lnTo>
                  <a:lnTo>
                    <a:pt x="22" y="165"/>
                  </a:lnTo>
                  <a:lnTo>
                    <a:pt x="13" y="190"/>
                  </a:lnTo>
                  <a:lnTo>
                    <a:pt x="5" y="216"/>
                  </a:lnTo>
                  <a:lnTo>
                    <a:pt x="1" y="242"/>
                  </a:lnTo>
                  <a:lnTo>
                    <a:pt x="0" y="269"/>
                  </a:lnTo>
                  <a:lnTo>
                    <a:pt x="0" y="269"/>
                  </a:lnTo>
                  <a:lnTo>
                    <a:pt x="1" y="297"/>
                  </a:lnTo>
                  <a:lnTo>
                    <a:pt x="5" y="324"/>
                  </a:lnTo>
                  <a:lnTo>
                    <a:pt x="13" y="350"/>
                  </a:lnTo>
                  <a:lnTo>
                    <a:pt x="22" y="375"/>
                  </a:lnTo>
                  <a:lnTo>
                    <a:pt x="32" y="398"/>
                  </a:lnTo>
                  <a:lnTo>
                    <a:pt x="47" y="420"/>
                  </a:lnTo>
                  <a:lnTo>
                    <a:pt x="62" y="441"/>
                  </a:lnTo>
                  <a:lnTo>
                    <a:pt x="79" y="461"/>
                  </a:lnTo>
                  <a:lnTo>
                    <a:pt x="99" y="478"/>
                  </a:lnTo>
                  <a:lnTo>
                    <a:pt x="119" y="493"/>
                  </a:lnTo>
                  <a:lnTo>
                    <a:pt x="142" y="508"/>
                  </a:lnTo>
                  <a:lnTo>
                    <a:pt x="165" y="518"/>
                  </a:lnTo>
                  <a:lnTo>
                    <a:pt x="190" y="527"/>
                  </a:lnTo>
                  <a:lnTo>
                    <a:pt x="216" y="534"/>
                  </a:lnTo>
                  <a:lnTo>
                    <a:pt x="242" y="538"/>
                  </a:lnTo>
                  <a:lnTo>
                    <a:pt x="269" y="540"/>
                  </a:lnTo>
                  <a:lnTo>
                    <a:pt x="269" y="540"/>
                  </a:lnTo>
                  <a:lnTo>
                    <a:pt x="298" y="538"/>
                  </a:lnTo>
                  <a:lnTo>
                    <a:pt x="324" y="534"/>
                  </a:lnTo>
                  <a:lnTo>
                    <a:pt x="350" y="527"/>
                  </a:lnTo>
                  <a:lnTo>
                    <a:pt x="375" y="518"/>
                  </a:lnTo>
                  <a:lnTo>
                    <a:pt x="398" y="508"/>
                  </a:lnTo>
                  <a:lnTo>
                    <a:pt x="421" y="493"/>
                  </a:lnTo>
                  <a:lnTo>
                    <a:pt x="441" y="478"/>
                  </a:lnTo>
                  <a:lnTo>
                    <a:pt x="461" y="461"/>
                  </a:lnTo>
                  <a:lnTo>
                    <a:pt x="478" y="441"/>
                  </a:lnTo>
                  <a:lnTo>
                    <a:pt x="493" y="420"/>
                  </a:lnTo>
                  <a:lnTo>
                    <a:pt x="508" y="398"/>
                  </a:lnTo>
                  <a:lnTo>
                    <a:pt x="518" y="375"/>
                  </a:lnTo>
                  <a:lnTo>
                    <a:pt x="527" y="350"/>
                  </a:lnTo>
                  <a:lnTo>
                    <a:pt x="534" y="324"/>
                  </a:lnTo>
                  <a:lnTo>
                    <a:pt x="539" y="297"/>
                  </a:lnTo>
                  <a:lnTo>
                    <a:pt x="540" y="269"/>
                  </a:lnTo>
                  <a:lnTo>
                    <a:pt x="540" y="269"/>
                  </a:lnTo>
                  <a:lnTo>
                    <a:pt x="539" y="242"/>
                  </a:lnTo>
                  <a:lnTo>
                    <a:pt x="534" y="216"/>
                  </a:lnTo>
                  <a:lnTo>
                    <a:pt x="527" y="190"/>
                  </a:lnTo>
                  <a:lnTo>
                    <a:pt x="518" y="165"/>
                  </a:lnTo>
                  <a:lnTo>
                    <a:pt x="508" y="140"/>
                  </a:lnTo>
                  <a:lnTo>
                    <a:pt x="493" y="118"/>
                  </a:lnTo>
                  <a:lnTo>
                    <a:pt x="478" y="97"/>
                  </a:lnTo>
                  <a:lnTo>
                    <a:pt x="461" y="79"/>
                  </a:lnTo>
                  <a:lnTo>
                    <a:pt x="441" y="61"/>
                  </a:lnTo>
                  <a:lnTo>
                    <a:pt x="421" y="45"/>
                  </a:lnTo>
                  <a:lnTo>
                    <a:pt x="398" y="32"/>
                  </a:lnTo>
                  <a:lnTo>
                    <a:pt x="375" y="20"/>
                  </a:lnTo>
                  <a:lnTo>
                    <a:pt x="350" y="11"/>
                  </a:lnTo>
                  <a:lnTo>
                    <a:pt x="324" y="5"/>
                  </a:lnTo>
                  <a:lnTo>
                    <a:pt x="298" y="1"/>
                  </a:lnTo>
                  <a:lnTo>
                    <a:pt x="269" y="0"/>
                  </a:lnTo>
                  <a:lnTo>
                    <a:pt x="26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7" name="Freeform 150"/>
            <p:cNvSpPr>
              <a:spLocks/>
            </p:cNvSpPr>
            <p:nvPr userDrawn="1"/>
          </p:nvSpPr>
          <p:spPr bwMode="auto">
            <a:xfrm>
              <a:off x="2823" y="2310"/>
              <a:ext cx="114" cy="115"/>
            </a:xfrm>
            <a:custGeom>
              <a:avLst/>
              <a:gdLst>
                <a:gd name="T0" fmla="*/ 229 w 460"/>
                <a:gd name="T1" fmla="*/ 0 h 460"/>
                <a:gd name="T2" fmla="*/ 184 w 460"/>
                <a:gd name="T3" fmla="*/ 5 h 460"/>
                <a:gd name="T4" fmla="*/ 141 w 460"/>
                <a:gd name="T5" fmla="*/ 18 h 460"/>
                <a:gd name="T6" fmla="*/ 102 w 460"/>
                <a:gd name="T7" fmla="*/ 39 h 460"/>
                <a:gd name="T8" fmla="*/ 68 w 460"/>
                <a:gd name="T9" fmla="*/ 68 h 460"/>
                <a:gd name="T10" fmla="*/ 39 w 460"/>
                <a:gd name="T11" fmla="*/ 102 h 460"/>
                <a:gd name="T12" fmla="*/ 18 w 460"/>
                <a:gd name="T13" fmla="*/ 141 h 460"/>
                <a:gd name="T14" fmla="*/ 5 w 460"/>
                <a:gd name="T15" fmla="*/ 184 h 460"/>
                <a:gd name="T16" fmla="*/ 0 w 460"/>
                <a:gd name="T17" fmla="*/ 230 h 460"/>
                <a:gd name="T18" fmla="*/ 1 w 460"/>
                <a:gd name="T19" fmla="*/ 253 h 460"/>
                <a:gd name="T20" fmla="*/ 10 w 460"/>
                <a:gd name="T21" fmla="*/ 299 h 460"/>
                <a:gd name="T22" fmla="*/ 29 w 460"/>
                <a:gd name="T23" fmla="*/ 339 h 460"/>
                <a:gd name="T24" fmla="*/ 53 w 460"/>
                <a:gd name="T25" fmla="*/ 375 h 460"/>
                <a:gd name="T26" fmla="*/ 83 w 460"/>
                <a:gd name="T27" fmla="*/ 407 h 460"/>
                <a:gd name="T28" fmla="*/ 121 w 460"/>
                <a:gd name="T29" fmla="*/ 431 h 460"/>
                <a:gd name="T30" fmla="*/ 162 w 460"/>
                <a:gd name="T31" fmla="*/ 450 h 460"/>
                <a:gd name="T32" fmla="*/ 206 w 460"/>
                <a:gd name="T33" fmla="*/ 459 h 460"/>
                <a:gd name="T34" fmla="*/ 229 w 460"/>
                <a:gd name="T35" fmla="*/ 460 h 460"/>
                <a:gd name="T36" fmla="*/ 276 w 460"/>
                <a:gd name="T37" fmla="*/ 455 h 460"/>
                <a:gd name="T38" fmla="*/ 319 w 460"/>
                <a:gd name="T39" fmla="*/ 442 h 460"/>
                <a:gd name="T40" fmla="*/ 358 w 460"/>
                <a:gd name="T41" fmla="*/ 420 h 460"/>
                <a:gd name="T42" fmla="*/ 392 w 460"/>
                <a:gd name="T43" fmla="*/ 392 h 460"/>
                <a:gd name="T44" fmla="*/ 421 w 460"/>
                <a:gd name="T45" fmla="*/ 359 h 460"/>
                <a:gd name="T46" fmla="*/ 442 w 460"/>
                <a:gd name="T47" fmla="*/ 319 h 460"/>
                <a:gd name="T48" fmla="*/ 455 w 460"/>
                <a:gd name="T49" fmla="*/ 276 h 460"/>
                <a:gd name="T50" fmla="*/ 460 w 460"/>
                <a:gd name="T51" fmla="*/ 230 h 460"/>
                <a:gd name="T52" fmla="*/ 459 w 460"/>
                <a:gd name="T53" fmla="*/ 206 h 460"/>
                <a:gd name="T54" fmla="*/ 450 w 460"/>
                <a:gd name="T55" fmla="*/ 162 h 460"/>
                <a:gd name="T56" fmla="*/ 431 w 460"/>
                <a:gd name="T57" fmla="*/ 120 h 460"/>
                <a:gd name="T58" fmla="*/ 407 w 460"/>
                <a:gd name="T59" fmla="*/ 84 h 460"/>
                <a:gd name="T60" fmla="*/ 377 w 460"/>
                <a:gd name="T61" fmla="*/ 52 h 460"/>
                <a:gd name="T62" fmla="*/ 339 w 460"/>
                <a:gd name="T63" fmla="*/ 29 h 460"/>
                <a:gd name="T64" fmla="*/ 298 w 460"/>
                <a:gd name="T65" fmla="*/ 11 h 460"/>
                <a:gd name="T66" fmla="*/ 253 w 460"/>
                <a:gd name="T67" fmla="*/ 2 h 460"/>
                <a:gd name="T68" fmla="*/ 229 w 460"/>
                <a:gd name="T6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29" y="0"/>
                  </a:moveTo>
                  <a:lnTo>
                    <a:pt x="229" y="0"/>
                  </a:lnTo>
                  <a:lnTo>
                    <a:pt x="206" y="2"/>
                  </a:lnTo>
                  <a:lnTo>
                    <a:pt x="184" y="5"/>
                  </a:lnTo>
                  <a:lnTo>
                    <a:pt x="162" y="11"/>
                  </a:lnTo>
                  <a:lnTo>
                    <a:pt x="141" y="18"/>
                  </a:lnTo>
                  <a:lnTo>
                    <a:pt x="121" y="29"/>
                  </a:lnTo>
                  <a:lnTo>
                    <a:pt x="102" y="39"/>
                  </a:lnTo>
                  <a:lnTo>
                    <a:pt x="83" y="52"/>
                  </a:lnTo>
                  <a:lnTo>
                    <a:pt x="68" y="68"/>
                  </a:lnTo>
                  <a:lnTo>
                    <a:pt x="53" y="84"/>
                  </a:lnTo>
                  <a:lnTo>
                    <a:pt x="39" y="102"/>
                  </a:lnTo>
                  <a:lnTo>
                    <a:pt x="29" y="120"/>
                  </a:lnTo>
                  <a:lnTo>
                    <a:pt x="18" y="141"/>
                  </a:lnTo>
                  <a:lnTo>
                    <a:pt x="10" y="162"/>
                  </a:lnTo>
                  <a:lnTo>
                    <a:pt x="5" y="184"/>
                  </a:lnTo>
                  <a:lnTo>
                    <a:pt x="1" y="206"/>
                  </a:lnTo>
                  <a:lnTo>
                    <a:pt x="0" y="230"/>
                  </a:lnTo>
                  <a:lnTo>
                    <a:pt x="0" y="230"/>
                  </a:lnTo>
                  <a:lnTo>
                    <a:pt x="1" y="253"/>
                  </a:lnTo>
                  <a:lnTo>
                    <a:pt x="5" y="276"/>
                  </a:lnTo>
                  <a:lnTo>
                    <a:pt x="10" y="299"/>
                  </a:lnTo>
                  <a:lnTo>
                    <a:pt x="18" y="319"/>
                  </a:lnTo>
                  <a:lnTo>
                    <a:pt x="29" y="339"/>
                  </a:lnTo>
                  <a:lnTo>
                    <a:pt x="39" y="359"/>
                  </a:lnTo>
                  <a:lnTo>
                    <a:pt x="53" y="375"/>
                  </a:lnTo>
                  <a:lnTo>
                    <a:pt x="68" y="392"/>
                  </a:lnTo>
                  <a:lnTo>
                    <a:pt x="83" y="407"/>
                  </a:lnTo>
                  <a:lnTo>
                    <a:pt x="102" y="420"/>
                  </a:lnTo>
                  <a:lnTo>
                    <a:pt x="121" y="431"/>
                  </a:lnTo>
                  <a:lnTo>
                    <a:pt x="141" y="442"/>
                  </a:lnTo>
                  <a:lnTo>
                    <a:pt x="162" y="450"/>
                  </a:lnTo>
                  <a:lnTo>
                    <a:pt x="184" y="455"/>
                  </a:lnTo>
                  <a:lnTo>
                    <a:pt x="206" y="459"/>
                  </a:lnTo>
                  <a:lnTo>
                    <a:pt x="229" y="460"/>
                  </a:lnTo>
                  <a:lnTo>
                    <a:pt x="229" y="460"/>
                  </a:lnTo>
                  <a:lnTo>
                    <a:pt x="253" y="459"/>
                  </a:lnTo>
                  <a:lnTo>
                    <a:pt x="276" y="455"/>
                  </a:lnTo>
                  <a:lnTo>
                    <a:pt x="298" y="450"/>
                  </a:lnTo>
                  <a:lnTo>
                    <a:pt x="319" y="442"/>
                  </a:lnTo>
                  <a:lnTo>
                    <a:pt x="339" y="431"/>
                  </a:lnTo>
                  <a:lnTo>
                    <a:pt x="358" y="420"/>
                  </a:lnTo>
                  <a:lnTo>
                    <a:pt x="377" y="407"/>
                  </a:lnTo>
                  <a:lnTo>
                    <a:pt x="392" y="392"/>
                  </a:lnTo>
                  <a:lnTo>
                    <a:pt x="407" y="375"/>
                  </a:lnTo>
                  <a:lnTo>
                    <a:pt x="421" y="359"/>
                  </a:lnTo>
                  <a:lnTo>
                    <a:pt x="431" y="339"/>
                  </a:lnTo>
                  <a:lnTo>
                    <a:pt x="442" y="319"/>
                  </a:lnTo>
                  <a:lnTo>
                    <a:pt x="450" y="299"/>
                  </a:lnTo>
                  <a:lnTo>
                    <a:pt x="455" y="276"/>
                  </a:lnTo>
                  <a:lnTo>
                    <a:pt x="459" y="253"/>
                  </a:lnTo>
                  <a:lnTo>
                    <a:pt x="460" y="230"/>
                  </a:lnTo>
                  <a:lnTo>
                    <a:pt x="460" y="230"/>
                  </a:lnTo>
                  <a:lnTo>
                    <a:pt x="459" y="206"/>
                  </a:lnTo>
                  <a:lnTo>
                    <a:pt x="455" y="184"/>
                  </a:lnTo>
                  <a:lnTo>
                    <a:pt x="450" y="162"/>
                  </a:lnTo>
                  <a:lnTo>
                    <a:pt x="442" y="141"/>
                  </a:lnTo>
                  <a:lnTo>
                    <a:pt x="431" y="120"/>
                  </a:lnTo>
                  <a:lnTo>
                    <a:pt x="421" y="102"/>
                  </a:lnTo>
                  <a:lnTo>
                    <a:pt x="407" y="84"/>
                  </a:lnTo>
                  <a:lnTo>
                    <a:pt x="392" y="68"/>
                  </a:lnTo>
                  <a:lnTo>
                    <a:pt x="377" y="52"/>
                  </a:lnTo>
                  <a:lnTo>
                    <a:pt x="358" y="39"/>
                  </a:lnTo>
                  <a:lnTo>
                    <a:pt x="339" y="29"/>
                  </a:lnTo>
                  <a:lnTo>
                    <a:pt x="319" y="18"/>
                  </a:lnTo>
                  <a:lnTo>
                    <a:pt x="298" y="11"/>
                  </a:lnTo>
                  <a:lnTo>
                    <a:pt x="276" y="5"/>
                  </a:lnTo>
                  <a:lnTo>
                    <a:pt x="253" y="2"/>
                  </a:lnTo>
                  <a:lnTo>
                    <a:pt x="229" y="0"/>
                  </a:lnTo>
                  <a:lnTo>
                    <a:pt x="2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8" name="Freeform 151"/>
            <p:cNvSpPr>
              <a:spLocks/>
            </p:cNvSpPr>
            <p:nvPr userDrawn="1"/>
          </p:nvSpPr>
          <p:spPr bwMode="auto">
            <a:xfrm>
              <a:off x="2833" y="2573"/>
              <a:ext cx="94" cy="95"/>
            </a:xfrm>
            <a:custGeom>
              <a:avLst/>
              <a:gdLst>
                <a:gd name="T0" fmla="*/ 189 w 380"/>
                <a:gd name="T1" fmla="*/ 0 h 379"/>
                <a:gd name="T2" fmla="*/ 152 w 380"/>
                <a:gd name="T3" fmla="*/ 4 h 379"/>
                <a:gd name="T4" fmla="*/ 116 w 380"/>
                <a:gd name="T5" fmla="*/ 16 h 379"/>
                <a:gd name="T6" fmla="*/ 84 w 380"/>
                <a:gd name="T7" fmla="*/ 33 h 379"/>
                <a:gd name="T8" fmla="*/ 56 w 380"/>
                <a:gd name="T9" fmla="*/ 56 h 379"/>
                <a:gd name="T10" fmla="*/ 33 w 380"/>
                <a:gd name="T11" fmla="*/ 83 h 379"/>
                <a:gd name="T12" fmla="*/ 16 w 380"/>
                <a:gd name="T13" fmla="*/ 116 h 379"/>
                <a:gd name="T14" fmla="*/ 4 w 380"/>
                <a:gd name="T15" fmla="*/ 151 h 379"/>
                <a:gd name="T16" fmla="*/ 0 w 380"/>
                <a:gd name="T17" fmla="*/ 190 h 379"/>
                <a:gd name="T18" fmla="*/ 2 w 380"/>
                <a:gd name="T19" fmla="*/ 208 h 379"/>
                <a:gd name="T20" fmla="*/ 10 w 380"/>
                <a:gd name="T21" fmla="*/ 246 h 379"/>
                <a:gd name="T22" fmla="*/ 24 w 380"/>
                <a:gd name="T23" fmla="*/ 280 h 379"/>
                <a:gd name="T24" fmla="*/ 45 w 380"/>
                <a:gd name="T25" fmla="*/ 310 h 379"/>
                <a:gd name="T26" fmla="*/ 69 w 380"/>
                <a:gd name="T27" fmla="*/ 336 h 379"/>
                <a:gd name="T28" fmla="*/ 99 w 380"/>
                <a:gd name="T29" fmla="*/ 356 h 379"/>
                <a:gd name="T30" fmla="*/ 133 w 380"/>
                <a:gd name="T31" fmla="*/ 370 h 379"/>
                <a:gd name="T32" fmla="*/ 171 w 380"/>
                <a:gd name="T33" fmla="*/ 378 h 379"/>
                <a:gd name="T34" fmla="*/ 189 w 380"/>
                <a:gd name="T35" fmla="*/ 379 h 379"/>
                <a:gd name="T36" fmla="*/ 228 w 380"/>
                <a:gd name="T37" fmla="*/ 375 h 379"/>
                <a:gd name="T38" fmla="*/ 264 w 380"/>
                <a:gd name="T39" fmla="*/ 363 h 379"/>
                <a:gd name="T40" fmla="*/ 296 w 380"/>
                <a:gd name="T41" fmla="*/ 346 h 379"/>
                <a:gd name="T42" fmla="*/ 324 w 380"/>
                <a:gd name="T43" fmla="*/ 323 h 379"/>
                <a:gd name="T44" fmla="*/ 347 w 380"/>
                <a:gd name="T45" fmla="*/ 296 h 379"/>
                <a:gd name="T46" fmla="*/ 364 w 380"/>
                <a:gd name="T47" fmla="*/ 263 h 379"/>
                <a:gd name="T48" fmla="*/ 376 w 380"/>
                <a:gd name="T49" fmla="*/ 228 h 379"/>
                <a:gd name="T50" fmla="*/ 380 w 380"/>
                <a:gd name="T51" fmla="*/ 190 h 379"/>
                <a:gd name="T52" fmla="*/ 378 w 380"/>
                <a:gd name="T53" fmla="*/ 171 h 379"/>
                <a:gd name="T54" fmla="*/ 370 w 380"/>
                <a:gd name="T55" fmla="*/ 133 h 379"/>
                <a:gd name="T56" fmla="*/ 356 w 380"/>
                <a:gd name="T57" fmla="*/ 99 h 379"/>
                <a:gd name="T58" fmla="*/ 335 w 380"/>
                <a:gd name="T59" fmla="*/ 69 h 379"/>
                <a:gd name="T60" fmla="*/ 311 w 380"/>
                <a:gd name="T61" fmla="*/ 44 h 379"/>
                <a:gd name="T62" fmla="*/ 281 w 380"/>
                <a:gd name="T63" fmla="*/ 23 h 379"/>
                <a:gd name="T64" fmla="*/ 247 w 380"/>
                <a:gd name="T65" fmla="*/ 9 h 379"/>
                <a:gd name="T66" fmla="*/ 209 w 380"/>
                <a:gd name="T67" fmla="*/ 1 h 379"/>
                <a:gd name="T68" fmla="*/ 189 w 380"/>
                <a:gd name="T69"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0" h="379">
                  <a:moveTo>
                    <a:pt x="189" y="0"/>
                  </a:moveTo>
                  <a:lnTo>
                    <a:pt x="189" y="0"/>
                  </a:lnTo>
                  <a:lnTo>
                    <a:pt x="171" y="1"/>
                  </a:lnTo>
                  <a:lnTo>
                    <a:pt x="152" y="4"/>
                  </a:lnTo>
                  <a:lnTo>
                    <a:pt x="133" y="9"/>
                  </a:lnTo>
                  <a:lnTo>
                    <a:pt x="116" y="16"/>
                  </a:lnTo>
                  <a:lnTo>
                    <a:pt x="99" y="23"/>
                  </a:lnTo>
                  <a:lnTo>
                    <a:pt x="84" y="33"/>
                  </a:lnTo>
                  <a:lnTo>
                    <a:pt x="69" y="44"/>
                  </a:lnTo>
                  <a:lnTo>
                    <a:pt x="56" y="56"/>
                  </a:lnTo>
                  <a:lnTo>
                    <a:pt x="45" y="69"/>
                  </a:lnTo>
                  <a:lnTo>
                    <a:pt x="33" y="83"/>
                  </a:lnTo>
                  <a:lnTo>
                    <a:pt x="24" y="99"/>
                  </a:lnTo>
                  <a:lnTo>
                    <a:pt x="16" y="116"/>
                  </a:lnTo>
                  <a:lnTo>
                    <a:pt x="10" y="133"/>
                  </a:lnTo>
                  <a:lnTo>
                    <a:pt x="4" y="151"/>
                  </a:lnTo>
                  <a:lnTo>
                    <a:pt x="2" y="171"/>
                  </a:lnTo>
                  <a:lnTo>
                    <a:pt x="0" y="190"/>
                  </a:lnTo>
                  <a:lnTo>
                    <a:pt x="0" y="190"/>
                  </a:lnTo>
                  <a:lnTo>
                    <a:pt x="2" y="208"/>
                  </a:lnTo>
                  <a:lnTo>
                    <a:pt x="4" y="228"/>
                  </a:lnTo>
                  <a:lnTo>
                    <a:pt x="10" y="246"/>
                  </a:lnTo>
                  <a:lnTo>
                    <a:pt x="16" y="263"/>
                  </a:lnTo>
                  <a:lnTo>
                    <a:pt x="24" y="280"/>
                  </a:lnTo>
                  <a:lnTo>
                    <a:pt x="33" y="296"/>
                  </a:lnTo>
                  <a:lnTo>
                    <a:pt x="45" y="310"/>
                  </a:lnTo>
                  <a:lnTo>
                    <a:pt x="56" y="323"/>
                  </a:lnTo>
                  <a:lnTo>
                    <a:pt x="69" y="336"/>
                  </a:lnTo>
                  <a:lnTo>
                    <a:pt x="84" y="346"/>
                  </a:lnTo>
                  <a:lnTo>
                    <a:pt x="99" y="356"/>
                  </a:lnTo>
                  <a:lnTo>
                    <a:pt x="116" y="363"/>
                  </a:lnTo>
                  <a:lnTo>
                    <a:pt x="133" y="370"/>
                  </a:lnTo>
                  <a:lnTo>
                    <a:pt x="152" y="375"/>
                  </a:lnTo>
                  <a:lnTo>
                    <a:pt x="171" y="378"/>
                  </a:lnTo>
                  <a:lnTo>
                    <a:pt x="189" y="379"/>
                  </a:lnTo>
                  <a:lnTo>
                    <a:pt x="189" y="379"/>
                  </a:lnTo>
                  <a:lnTo>
                    <a:pt x="209" y="378"/>
                  </a:lnTo>
                  <a:lnTo>
                    <a:pt x="228" y="375"/>
                  </a:lnTo>
                  <a:lnTo>
                    <a:pt x="247" y="370"/>
                  </a:lnTo>
                  <a:lnTo>
                    <a:pt x="264" y="363"/>
                  </a:lnTo>
                  <a:lnTo>
                    <a:pt x="281" y="356"/>
                  </a:lnTo>
                  <a:lnTo>
                    <a:pt x="296" y="346"/>
                  </a:lnTo>
                  <a:lnTo>
                    <a:pt x="311" y="336"/>
                  </a:lnTo>
                  <a:lnTo>
                    <a:pt x="324" y="323"/>
                  </a:lnTo>
                  <a:lnTo>
                    <a:pt x="335" y="310"/>
                  </a:lnTo>
                  <a:lnTo>
                    <a:pt x="347" y="296"/>
                  </a:lnTo>
                  <a:lnTo>
                    <a:pt x="356" y="280"/>
                  </a:lnTo>
                  <a:lnTo>
                    <a:pt x="364" y="263"/>
                  </a:lnTo>
                  <a:lnTo>
                    <a:pt x="370" y="246"/>
                  </a:lnTo>
                  <a:lnTo>
                    <a:pt x="376" y="228"/>
                  </a:lnTo>
                  <a:lnTo>
                    <a:pt x="378" y="208"/>
                  </a:lnTo>
                  <a:lnTo>
                    <a:pt x="380" y="190"/>
                  </a:lnTo>
                  <a:lnTo>
                    <a:pt x="380" y="190"/>
                  </a:lnTo>
                  <a:lnTo>
                    <a:pt x="378" y="171"/>
                  </a:lnTo>
                  <a:lnTo>
                    <a:pt x="376" y="151"/>
                  </a:lnTo>
                  <a:lnTo>
                    <a:pt x="370" y="133"/>
                  </a:lnTo>
                  <a:lnTo>
                    <a:pt x="364" y="116"/>
                  </a:lnTo>
                  <a:lnTo>
                    <a:pt x="356" y="99"/>
                  </a:lnTo>
                  <a:lnTo>
                    <a:pt x="347" y="83"/>
                  </a:lnTo>
                  <a:lnTo>
                    <a:pt x="335" y="69"/>
                  </a:lnTo>
                  <a:lnTo>
                    <a:pt x="324" y="56"/>
                  </a:lnTo>
                  <a:lnTo>
                    <a:pt x="311" y="44"/>
                  </a:lnTo>
                  <a:lnTo>
                    <a:pt x="296" y="33"/>
                  </a:lnTo>
                  <a:lnTo>
                    <a:pt x="281" y="23"/>
                  </a:lnTo>
                  <a:lnTo>
                    <a:pt x="264" y="16"/>
                  </a:lnTo>
                  <a:lnTo>
                    <a:pt x="247" y="9"/>
                  </a:lnTo>
                  <a:lnTo>
                    <a:pt x="228" y="4"/>
                  </a:lnTo>
                  <a:lnTo>
                    <a:pt x="209" y="1"/>
                  </a:lnTo>
                  <a:lnTo>
                    <a:pt x="189" y="0"/>
                  </a:lnTo>
                  <a:lnTo>
                    <a:pt x="18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9" name="Freeform 152"/>
            <p:cNvSpPr>
              <a:spLocks/>
            </p:cNvSpPr>
            <p:nvPr userDrawn="1"/>
          </p:nvSpPr>
          <p:spPr bwMode="auto">
            <a:xfrm>
              <a:off x="2843" y="2837"/>
              <a:ext cx="74" cy="74"/>
            </a:xfrm>
            <a:custGeom>
              <a:avLst/>
              <a:gdLst>
                <a:gd name="T0" fmla="*/ 148 w 297"/>
                <a:gd name="T1" fmla="*/ 0 h 297"/>
                <a:gd name="T2" fmla="*/ 120 w 297"/>
                <a:gd name="T3" fmla="*/ 3 h 297"/>
                <a:gd name="T4" fmla="*/ 91 w 297"/>
                <a:gd name="T5" fmla="*/ 12 h 297"/>
                <a:gd name="T6" fmla="*/ 66 w 297"/>
                <a:gd name="T7" fmla="*/ 25 h 297"/>
                <a:gd name="T8" fmla="*/ 44 w 297"/>
                <a:gd name="T9" fmla="*/ 43 h 297"/>
                <a:gd name="T10" fmla="*/ 26 w 297"/>
                <a:gd name="T11" fmla="*/ 65 h 297"/>
                <a:gd name="T12" fmla="*/ 12 w 297"/>
                <a:gd name="T13" fmla="*/ 90 h 297"/>
                <a:gd name="T14" fmla="*/ 4 w 297"/>
                <a:gd name="T15" fmla="*/ 119 h 297"/>
                <a:gd name="T16" fmla="*/ 0 w 297"/>
                <a:gd name="T17" fmla="*/ 148 h 297"/>
                <a:gd name="T18" fmla="*/ 1 w 297"/>
                <a:gd name="T19" fmla="*/ 163 h 297"/>
                <a:gd name="T20" fmla="*/ 8 w 297"/>
                <a:gd name="T21" fmla="*/ 193 h 297"/>
                <a:gd name="T22" fmla="*/ 18 w 297"/>
                <a:gd name="T23" fmla="*/ 219 h 297"/>
                <a:gd name="T24" fmla="*/ 35 w 297"/>
                <a:gd name="T25" fmla="*/ 242 h 297"/>
                <a:gd name="T26" fmla="*/ 55 w 297"/>
                <a:gd name="T27" fmla="*/ 263 h 297"/>
                <a:gd name="T28" fmla="*/ 78 w 297"/>
                <a:gd name="T29" fmla="*/ 279 h 297"/>
                <a:gd name="T30" fmla="*/ 105 w 297"/>
                <a:gd name="T31" fmla="*/ 290 h 297"/>
                <a:gd name="T32" fmla="*/ 134 w 297"/>
                <a:gd name="T33" fmla="*/ 296 h 297"/>
                <a:gd name="T34" fmla="*/ 148 w 297"/>
                <a:gd name="T35" fmla="*/ 297 h 297"/>
                <a:gd name="T36" fmla="*/ 178 w 297"/>
                <a:gd name="T37" fmla="*/ 293 h 297"/>
                <a:gd name="T38" fmla="*/ 207 w 297"/>
                <a:gd name="T39" fmla="*/ 285 h 297"/>
                <a:gd name="T40" fmla="*/ 232 w 297"/>
                <a:gd name="T41" fmla="*/ 271 h 297"/>
                <a:gd name="T42" fmla="*/ 254 w 297"/>
                <a:gd name="T43" fmla="*/ 253 h 297"/>
                <a:gd name="T44" fmla="*/ 272 w 297"/>
                <a:gd name="T45" fmla="*/ 231 h 297"/>
                <a:gd name="T46" fmla="*/ 286 w 297"/>
                <a:gd name="T47" fmla="*/ 206 h 297"/>
                <a:gd name="T48" fmla="*/ 294 w 297"/>
                <a:gd name="T49" fmla="*/ 178 h 297"/>
                <a:gd name="T50" fmla="*/ 297 w 297"/>
                <a:gd name="T51" fmla="*/ 148 h 297"/>
                <a:gd name="T52" fmla="*/ 297 w 297"/>
                <a:gd name="T53" fmla="*/ 133 h 297"/>
                <a:gd name="T54" fmla="*/ 290 w 297"/>
                <a:gd name="T55" fmla="*/ 104 h 297"/>
                <a:gd name="T56" fmla="*/ 280 w 297"/>
                <a:gd name="T57" fmla="*/ 77 h 297"/>
                <a:gd name="T58" fmla="*/ 263 w 297"/>
                <a:gd name="T59" fmla="*/ 53 h 297"/>
                <a:gd name="T60" fmla="*/ 243 w 297"/>
                <a:gd name="T61" fmla="*/ 34 h 297"/>
                <a:gd name="T62" fmla="*/ 220 w 297"/>
                <a:gd name="T63" fmla="*/ 17 h 297"/>
                <a:gd name="T64" fmla="*/ 193 w 297"/>
                <a:gd name="T65" fmla="*/ 6 h 297"/>
                <a:gd name="T66" fmla="*/ 164 w 297"/>
                <a:gd name="T67" fmla="*/ 0 h 297"/>
                <a:gd name="T68" fmla="*/ 148 w 297"/>
                <a:gd name="T69"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48" y="0"/>
                  </a:moveTo>
                  <a:lnTo>
                    <a:pt x="148" y="0"/>
                  </a:lnTo>
                  <a:lnTo>
                    <a:pt x="134" y="0"/>
                  </a:lnTo>
                  <a:lnTo>
                    <a:pt x="120" y="3"/>
                  </a:lnTo>
                  <a:lnTo>
                    <a:pt x="105" y="6"/>
                  </a:lnTo>
                  <a:lnTo>
                    <a:pt x="91" y="12"/>
                  </a:lnTo>
                  <a:lnTo>
                    <a:pt x="78" y="17"/>
                  </a:lnTo>
                  <a:lnTo>
                    <a:pt x="66" y="25"/>
                  </a:lnTo>
                  <a:lnTo>
                    <a:pt x="55" y="34"/>
                  </a:lnTo>
                  <a:lnTo>
                    <a:pt x="44" y="43"/>
                  </a:lnTo>
                  <a:lnTo>
                    <a:pt x="35" y="53"/>
                  </a:lnTo>
                  <a:lnTo>
                    <a:pt x="26" y="65"/>
                  </a:lnTo>
                  <a:lnTo>
                    <a:pt x="18" y="77"/>
                  </a:lnTo>
                  <a:lnTo>
                    <a:pt x="12" y="90"/>
                  </a:lnTo>
                  <a:lnTo>
                    <a:pt x="8" y="104"/>
                  </a:lnTo>
                  <a:lnTo>
                    <a:pt x="4" y="119"/>
                  </a:lnTo>
                  <a:lnTo>
                    <a:pt x="1" y="133"/>
                  </a:lnTo>
                  <a:lnTo>
                    <a:pt x="0" y="148"/>
                  </a:lnTo>
                  <a:lnTo>
                    <a:pt x="0" y="148"/>
                  </a:lnTo>
                  <a:lnTo>
                    <a:pt x="1" y="163"/>
                  </a:lnTo>
                  <a:lnTo>
                    <a:pt x="4" y="178"/>
                  </a:lnTo>
                  <a:lnTo>
                    <a:pt x="8" y="193"/>
                  </a:lnTo>
                  <a:lnTo>
                    <a:pt x="12" y="206"/>
                  </a:lnTo>
                  <a:lnTo>
                    <a:pt x="18" y="219"/>
                  </a:lnTo>
                  <a:lnTo>
                    <a:pt x="26" y="231"/>
                  </a:lnTo>
                  <a:lnTo>
                    <a:pt x="35" y="242"/>
                  </a:lnTo>
                  <a:lnTo>
                    <a:pt x="44" y="253"/>
                  </a:lnTo>
                  <a:lnTo>
                    <a:pt x="55" y="263"/>
                  </a:lnTo>
                  <a:lnTo>
                    <a:pt x="66" y="271"/>
                  </a:lnTo>
                  <a:lnTo>
                    <a:pt x="78" y="279"/>
                  </a:lnTo>
                  <a:lnTo>
                    <a:pt x="91" y="285"/>
                  </a:lnTo>
                  <a:lnTo>
                    <a:pt x="105" y="290"/>
                  </a:lnTo>
                  <a:lnTo>
                    <a:pt x="120" y="293"/>
                  </a:lnTo>
                  <a:lnTo>
                    <a:pt x="134" y="296"/>
                  </a:lnTo>
                  <a:lnTo>
                    <a:pt x="148" y="297"/>
                  </a:lnTo>
                  <a:lnTo>
                    <a:pt x="148" y="297"/>
                  </a:lnTo>
                  <a:lnTo>
                    <a:pt x="164" y="296"/>
                  </a:lnTo>
                  <a:lnTo>
                    <a:pt x="178" y="293"/>
                  </a:lnTo>
                  <a:lnTo>
                    <a:pt x="193" y="290"/>
                  </a:lnTo>
                  <a:lnTo>
                    <a:pt x="207" y="285"/>
                  </a:lnTo>
                  <a:lnTo>
                    <a:pt x="220" y="279"/>
                  </a:lnTo>
                  <a:lnTo>
                    <a:pt x="232" y="271"/>
                  </a:lnTo>
                  <a:lnTo>
                    <a:pt x="243" y="263"/>
                  </a:lnTo>
                  <a:lnTo>
                    <a:pt x="254" y="253"/>
                  </a:lnTo>
                  <a:lnTo>
                    <a:pt x="263" y="242"/>
                  </a:lnTo>
                  <a:lnTo>
                    <a:pt x="272" y="231"/>
                  </a:lnTo>
                  <a:lnTo>
                    <a:pt x="280" y="219"/>
                  </a:lnTo>
                  <a:lnTo>
                    <a:pt x="286" y="206"/>
                  </a:lnTo>
                  <a:lnTo>
                    <a:pt x="290" y="193"/>
                  </a:lnTo>
                  <a:lnTo>
                    <a:pt x="294" y="178"/>
                  </a:lnTo>
                  <a:lnTo>
                    <a:pt x="297" y="163"/>
                  </a:lnTo>
                  <a:lnTo>
                    <a:pt x="297" y="148"/>
                  </a:lnTo>
                  <a:lnTo>
                    <a:pt x="297" y="148"/>
                  </a:lnTo>
                  <a:lnTo>
                    <a:pt x="297" y="133"/>
                  </a:lnTo>
                  <a:lnTo>
                    <a:pt x="294" y="119"/>
                  </a:lnTo>
                  <a:lnTo>
                    <a:pt x="290" y="104"/>
                  </a:lnTo>
                  <a:lnTo>
                    <a:pt x="286" y="90"/>
                  </a:lnTo>
                  <a:lnTo>
                    <a:pt x="280" y="77"/>
                  </a:lnTo>
                  <a:lnTo>
                    <a:pt x="272" y="65"/>
                  </a:lnTo>
                  <a:lnTo>
                    <a:pt x="263" y="53"/>
                  </a:lnTo>
                  <a:lnTo>
                    <a:pt x="254" y="43"/>
                  </a:lnTo>
                  <a:lnTo>
                    <a:pt x="243" y="34"/>
                  </a:lnTo>
                  <a:lnTo>
                    <a:pt x="232" y="25"/>
                  </a:lnTo>
                  <a:lnTo>
                    <a:pt x="220" y="17"/>
                  </a:lnTo>
                  <a:lnTo>
                    <a:pt x="207" y="12"/>
                  </a:lnTo>
                  <a:lnTo>
                    <a:pt x="193" y="6"/>
                  </a:lnTo>
                  <a:lnTo>
                    <a:pt x="178" y="3"/>
                  </a:lnTo>
                  <a:lnTo>
                    <a:pt x="164" y="0"/>
                  </a:lnTo>
                  <a:lnTo>
                    <a:pt x="148" y="0"/>
                  </a:ln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310" name="Picture 309"/>
          <p:cNvPicPr>
            <a:picLocks noChangeAspect="1"/>
          </p:cNvPicPr>
          <p:nvPr userDrawn="1"/>
        </p:nvPicPr>
        <p:blipFill rotWithShape="1">
          <a:blip r:embed="rId2">
            <a:extLst>
              <a:ext uri="{28A0092B-C50C-407E-A947-70E740481C1C}">
                <a14:useLocalDpi xmlns:a14="http://schemas.microsoft.com/office/drawing/2010/main" val="0"/>
              </a:ext>
            </a:extLst>
          </a:blip>
          <a:srcRect b="434"/>
          <a:stretch/>
        </p:blipFill>
        <p:spPr>
          <a:xfrm>
            <a:off x="4716594" y="3028473"/>
            <a:ext cx="4112971" cy="1638776"/>
          </a:xfrm>
          <a:prstGeom prst="rect">
            <a:avLst/>
          </a:prstGeom>
        </p:spPr>
      </p:pic>
      <p:grpSp>
        <p:nvGrpSpPr>
          <p:cNvPr id="169" name="Group 4"/>
          <p:cNvGrpSpPr>
            <a:grpSpLocks noChangeAspect="1"/>
          </p:cNvGrpSpPr>
          <p:nvPr userDrawn="1"/>
        </p:nvGrpSpPr>
        <p:grpSpPr bwMode="auto">
          <a:xfrm>
            <a:off x="2413417" y="1761570"/>
            <a:ext cx="4317167" cy="1143000"/>
            <a:chOff x="0" y="859"/>
            <a:chExt cx="5760" cy="1525"/>
          </a:xfrm>
          <a:solidFill>
            <a:schemeClr val="accent1"/>
          </a:solidFill>
        </p:grpSpPr>
        <p:sp>
          <p:nvSpPr>
            <p:cNvPr id="170" name="Freeform 5"/>
            <p:cNvSpPr>
              <a:spLocks noEditPoints="1"/>
            </p:cNvSpPr>
            <p:nvPr userDrawn="1"/>
          </p:nvSpPr>
          <p:spPr bwMode="auto">
            <a:xfrm>
              <a:off x="4233" y="859"/>
              <a:ext cx="1527" cy="1525"/>
            </a:xfrm>
            <a:custGeom>
              <a:avLst/>
              <a:gdLst>
                <a:gd name="T0" fmla="*/ 2290 w 6110"/>
                <a:gd name="T1" fmla="*/ 86 h 6100"/>
                <a:gd name="T2" fmla="*/ 1696 w 6110"/>
                <a:gd name="T3" fmla="*/ 308 h 6100"/>
                <a:gd name="T4" fmla="*/ 1166 w 6110"/>
                <a:gd name="T5" fmla="*/ 644 h 6100"/>
                <a:gd name="T6" fmla="*/ 718 w 6110"/>
                <a:gd name="T7" fmla="*/ 1079 h 6100"/>
                <a:gd name="T8" fmla="*/ 365 w 6110"/>
                <a:gd name="T9" fmla="*/ 1597 h 6100"/>
                <a:gd name="T10" fmla="*/ 124 w 6110"/>
                <a:gd name="T11" fmla="*/ 2182 h 6100"/>
                <a:gd name="T12" fmla="*/ 9 w 6110"/>
                <a:gd name="T13" fmla="*/ 2821 h 6100"/>
                <a:gd name="T14" fmla="*/ 26 w 6110"/>
                <a:gd name="T15" fmla="*/ 3433 h 6100"/>
                <a:gd name="T16" fmla="*/ 186 w 6110"/>
                <a:gd name="T17" fmla="*/ 4094 h 6100"/>
                <a:gd name="T18" fmla="*/ 483 w 6110"/>
                <a:gd name="T19" fmla="*/ 4690 h 6100"/>
                <a:gd name="T20" fmla="*/ 897 w 6110"/>
                <a:gd name="T21" fmla="*/ 5204 h 6100"/>
                <a:gd name="T22" fmla="*/ 1410 w 6110"/>
                <a:gd name="T23" fmla="*/ 5617 h 6100"/>
                <a:gd name="T24" fmla="*/ 2006 w 6110"/>
                <a:gd name="T25" fmla="*/ 5914 h 6100"/>
                <a:gd name="T26" fmla="*/ 2667 w 6110"/>
                <a:gd name="T27" fmla="*/ 6075 h 6100"/>
                <a:gd name="T28" fmla="*/ 3291 w 6110"/>
                <a:gd name="T29" fmla="*/ 6091 h 6100"/>
                <a:gd name="T30" fmla="*/ 3963 w 6110"/>
                <a:gd name="T31" fmla="*/ 5962 h 6100"/>
                <a:gd name="T32" fmla="*/ 4575 w 6110"/>
                <a:gd name="T33" fmla="*/ 5694 h 6100"/>
                <a:gd name="T34" fmla="*/ 5108 w 6110"/>
                <a:gd name="T35" fmla="*/ 5305 h 6100"/>
                <a:gd name="T36" fmla="*/ 5545 w 6110"/>
                <a:gd name="T37" fmla="*/ 4811 h 6100"/>
                <a:gd name="T38" fmla="*/ 5870 w 6110"/>
                <a:gd name="T39" fmla="*/ 4233 h 6100"/>
                <a:gd name="T40" fmla="*/ 6062 w 6110"/>
                <a:gd name="T41" fmla="*/ 3584 h 6100"/>
                <a:gd name="T42" fmla="*/ 6109 w 6110"/>
                <a:gd name="T43" fmla="*/ 2969 h 6100"/>
                <a:gd name="T44" fmla="*/ 6024 w 6110"/>
                <a:gd name="T45" fmla="*/ 2321 h 6100"/>
                <a:gd name="T46" fmla="*/ 5809 w 6110"/>
                <a:gd name="T47" fmla="*/ 1721 h 6100"/>
                <a:gd name="T48" fmla="*/ 5480 w 6110"/>
                <a:gd name="T49" fmla="*/ 1188 h 6100"/>
                <a:gd name="T50" fmla="*/ 5052 w 6110"/>
                <a:gd name="T51" fmla="*/ 733 h 6100"/>
                <a:gd name="T52" fmla="*/ 4540 w 6110"/>
                <a:gd name="T53" fmla="*/ 374 h 6100"/>
                <a:gd name="T54" fmla="*/ 3958 w 6110"/>
                <a:gd name="T55" fmla="*/ 125 h 6100"/>
                <a:gd name="T56" fmla="*/ 3322 w 6110"/>
                <a:gd name="T57" fmla="*/ 0 h 6100"/>
                <a:gd name="T58" fmla="*/ 233 w 6110"/>
                <a:gd name="T59" fmla="*/ 2609 h 6100"/>
                <a:gd name="T60" fmla="*/ 398 w 6110"/>
                <a:gd name="T61" fmla="*/ 1998 h 6100"/>
                <a:gd name="T62" fmla="*/ 688 w 6110"/>
                <a:gd name="T63" fmla="*/ 1448 h 6100"/>
                <a:gd name="T64" fmla="*/ 1087 w 6110"/>
                <a:gd name="T65" fmla="*/ 977 h 6100"/>
                <a:gd name="T66" fmla="*/ 1576 w 6110"/>
                <a:gd name="T67" fmla="*/ 601 h 6100"/>
                <a:gd name="T68" fmla="*/ 2140 w 6110"/>
                <a:gd name="T69" fmla="*/ 337 h 6100"/>
                <a:gd name="T70" fmla="*/ 2764 w 6110"/>
                <a:gd name="T71" fmla="*/ 202 h 6100"/>
                <a:gd name="T72" fmla="*/ 3348 w 6110"/>
                <a:gd name="T73" fmla="*/ 202 h 6100"/>
                <a:gd name="T74" fmla="*/ 3970 w 6110"/>
                <a:gd name="T75" fmla="*/ 337 h 6100"/>
                <a:gd name="T76" fmla="*/ 4535 w 6110"/>
                <a:gd name="T77" fmla="*/ 601 h 6100"/>
                <a:gd name="T78" fmla="*/ 5025 w 6110"/>
                <a:gd name="T79" fmla="*/ 977 h 6100"/>
                <a:gd name="T80" fmla="*/ 5423 w 6110"/>
                <a:gd name="T81" fmla="*/ 1448 h 6100"/>
                <a:gd name="T82" fmla="*/ 5713 w 6110"/>
                <a:gd name="T83" fmla="*/ 1998 h 6100"/>
                <a:gd name="T84" fmla="*/ 5879 w 6110"/>
                <a:gd name="T85" fmla="*/ 2609 h 6100"/>
                <a:gd name="T86" fmla="*/ 5908 w 6110"/>
                <a:gd name="T87" fmla="*/ 3192 h 6100"/>
                <a:gd name="T88" fmla="*/ 5803 w 6110"/>
                <a:gd name="T89" fmla="*/ 3826 h 6100"/>
                <a:gd name="T90" fmla="*/ 5567 w 6110"/>
                <a:gd name="T91" fmla="*/ 4404 h 6100"/>
                <a:gd name="T92" fmla="*/ 5214 w 6110"/>
                <a:gd name="T93" fmla="*/ 4912 h 6100"/>
                <a:gd name="T94" fmla="*/ 4764 w 6110"/>
                <a:gd name="T95" fmla="*/ 5333 h 6100"/>
                <a:gd name="T96" fmla="*/ 4231 w 6110"/>
                <a:gd name="T97" fmla="*/ 5648 h 6100"/>
                <a:gd name="T98" fmla="*/ 3631 w 6110"/>
                <a:gd name="T99" fmla="*/ 5842 h 6100"/>
                <a:gd name="T100" fmla="*/ 3056 w 6110"/>
                <a:gd name="T101" fmla="*/ 5900 h 6100"/>
                <a:gd name="T102" fmla="*/ 2412 w 6110"/>
                <a:gd name="T103" fmla="*/ 5827 h 6100"/>
                <a:gd name="T104" fmla="*/ 1818 w 6110"/>
                <a:gd name="T105" fmla="*/ 5619 h 6100"/>
                <a:gd name="T106" fmla="*/ 1294 w 6110"/>
                <a:gd name="T107" fmla="*/ 5290 h 6100"/>
                <a:gd name="T108" fmla="*/ 853 w 6110"/>
                <a:gd name="T109" fmla="*/ 4861 h 6100"/>
                <a:gd name="T110" fmla="*/ 512 w 6110"/>
                <a:gd name="T111" fmla="*/ 4344 h 6100"/>
                <a:gd name="T112" fmla="*/ 290 w 6110"/>
                <a:gd name="T113" fmla="*/ 3758 h 6100"/>
                <a:gd name="T114" fmla="*/ 200 w 6110"/>
                <a:gd name="T115" fmla="*/ 3118 h 6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110" h="6100">
                  <a:moveTo>
                    <a:pt x="2789" y="0"/>
                  </a:moveTo>
                  <a:lnTo>
                    <a:pt x="2789" y="0"/>
                  </a:lnTo>
                  <a:lnTo>
                    <a:pt x="2716" y="8"/>
                  </a:lnTo>
                  <a:lnTo>
                    <a:pt x="2644" y="16"/>
                  </a:lnTo>
                  <a:lnTo>
                    <a:pt x="2572" y="27"/>
                  </a:lnTo>
                  <a:lnTo>
                    <a:pt x="2501" y="39"/>
                  </a:lnTo>
                  <a:lnTo>
                    <a:pt x="2431" y="53"/>
                  </a:lnTo>
                  <a:lnTo>
                    <a:pt x="2360" y="68"/>
                  </a:lnTo>
                  <a:lnTo>
                    <a:pt x="2290" y="86"/>
                  </a:lnTo>
                  <a:lnTo>
                    <a:pt x="2222" y="105"/>
                  </a:lnTo>
                  <a:lnTo>
                    <a:pt x="2154" y="125"/>
                  </a:lnTo>
                  <a:lnTo>
                    <a:pt x="2086" y="147"/>
                  </a:lnTo>
                  <a:lnTo>
                    <a:pt x="2019" y="169"/>
                  </a:lnTo>
                  <a:lnTo>
                    <a:pt x="1953" y="195"/>
                  </a:lnTo>
                  <a:lnTo>
                    <a:pt x="1887" y="221"/>
                  </a:lnTo>
                  <a:lnTo>
                    <a:pt x="1823" y="249"/>
                  </a:lnTo>
                  <a:lnTo>
                    <a:pt x="1759" y="278"/>
                  </a:lnTo>
                  <a:lnTo>
                    <a:pt x="1696" y="308"/>
                  </a:lnTo>
                  <a:lnTo>
                    <a:pt x="1634" y="340"/>
                  </a:lnTo>
                  <a:lnTo>
                    <a:pt x="1572" y="374"/>
                  </a:lnTo>
                  <a:lnTo>
                    <a:pt x="1511" y="408"/>
                  </a:lnTo>
                  <a:lnTo>
                    <a:pt x="1452" y="445"/>
                  </a:lnTo>
                  <a:lnTo>
                    <a:pt x="1392" y="483"/>
                  </a:lnTo>
                  <a:lnTo>
                    <a:pt x="1334" y="521"/>
                  </a:lnTo>
                  <a:lnTo>
                    <a:pt x="1277" y="561"/>
                  </a:lnTo>
                  <a:lnTo>
                    <a:pt x="1222" y="603"/>
                  </a:lnTo>
                  <a:lnTo>
                    <a:pt x="1166" y="644"/>
                  </a:lnTo>
                  <a:lnTo>
                    <a:pt x="1112" y="689"/>
                  </a:lnTo>
                  <a:lnTo>
                    <a:pt x="1059" y="733"/>
                  </a:lnTo>
                  <a:lnTo>
                    <a:pt x="1007" y="780"/>
                  </a:lnTo>
                  <a:lnTo>
                    <a:pt x="957" y="826"/>
                  </a:lnTo>
                  <a:lnTo>
                    <a:pt x="906" y="874"/>
                  </a:lnTo>
                  <a:lnTo>
                    <a:pt x="858" y="924"/>
                  </a:lnTo>
                  <a:lnTo>
                    <a:pt x="810" y="974"/>
                  </a:lnTo>
                  <a:lnTo>
                    <a:pt x="763" y="1026"/>
                  </a:lnTo>
                  <a:lnTo>
                    <a:pt x="718" y="1079"/>
                  </a:lnTo>
                  <a:lnTo>
                    <a:pt x="674" y="1132"/>
                  </a:lnTo>
                  <a:lnTo>
                    <a:pt x="631" y="1188"/>
                  </a:lnTo>
                  <a:lnTo>
                    <a:pt x="589" y="1243"/>
                  </a:lnTo>
                  <a:lnTo>
                    <a:pt x="549" y="1300"/>
                  </a:lnTo>
                  <a:lnTo>
                    <a:pt x="509" y="1357"/>
                  </a:lnTo>
                  <a:lnTo>
                    <a:pt x="472" y="1415"/>
                  </a:lnTo>
                  <a:lnTo>
                    <a:pt x="435" y="1474"/>
                  </a:lnTo>
                  <a:lnTo>
                    <a:pt x="400" y="1535"/>
                  </a:lnTo>
                  <a:lnTo>
                    <a:pt x="365" y="1597"/>
                  </a:lnTo>
                  <a:lnTo>
                    <a:pt x="334" y="1659"/>
                  </a:lnTo>
                  <a:lnTo>
                    <a:pt x="302" y="1721"/>
                  </a:lnTo>
                  <a:lnTo>
                    <a:pt x="272" y="1785"/>
                  </a:lnTo>
                  <a:lnTo>
                    <a:pt x="244" y="1850"/>
                  </a:lnTo>
                  <a:lnTo>
                    <a:pt x="218" y="1914"/>
                  </a:lnTo>
                  <a:lnTo>
                    <a:pt x="191" y="1980"/>
                  </a:lnTo>
                  <a:lnTo>
                    <a:pt x="168" y="2047"/>
                  </a:lnTo>
                  <a:lnTo>
                    <a:pt x="146" y="2114"/>
                  </a:lnTo>
                  <a:lnTo>
                    <a:pt x="124" y="2182"/>
                  </a:lnTo>
                  <a:lnTo>
                    <a:pt x="105" y="2251"/>
                  </a:lnTo>
                  <a:lnTo>
                    <a:pt x="88" y="2321"/>
                  </a:lnTo>
                  <a:lnTo>
                    <a:pt x="71" y="2390"/>
                  </a:lnTo>
                  <a:lnTo>
                    <a:pt x="57" y="2461"/>
                  </a:lnTo>
                  <a:lnTo>
                    <a:pt x="43" y="2532"/>
                  </a:lnTo>
                  <a:lnTo>
                    <a:pt x="32" y="2604"/>
                  </a:lnTo>
                  <a:lnTo>
                    <a:pt x="23" y="2676"/>
                  </a:lnTo>
                  <a:lnTo>
                    <a:pt x="16" y="2748"/>
                  </a:lnTo>
                  <a:lnTo>
                    <a:pt x="9" y="2821"/>
                  </a:lnTo>
                  <a:lnTo>
                    <a:pt x="4" y="2896"/>
                  </a:lnTo>
                  <a:lnTo>
                    <a:pt x="2" y="2969"/>
                  </a:lnTo>
                  <a:lnTo>
                    <a:pt x="0" y="3044"/>
                  </a:lnTo>
                  <a:lnTo>
                    <a:pt x="0" y="3044"/>
                  </a:lnTo>
                  <a:lnTo>
                    <a:pt x="2" y="3123"/>
                  </a:lnTo>
                  <a:lnTo>
                    <a:pt x="5" y="3202"/>
                  </a:lnTo>
                  <a:lnTo>
                    <a:pt x="9" y="3279"/>
                  </a:lnTo>
                  <a:lnTo>
                    <a:pt x="17" y="3356"/>
                  </a:lnTo>
                  <a:lnTo>
                    <a:pt x="26" y="3433"/>
                  </a:lnTo>
                  <a:lnTo>
                    <a:pt x="36" y="3509"/>
                  </a:lnTo>
                  <a:lnTo>
                    <a:pt x="48" y="3584"/>
                  </a:lnTo>
                  <a:lnTo>
                    <a:pt x="64" y="3659"/>
                  </a:lnTo>
                  <a:lnTo>
                    <a:pt x="79" y="3734"/>
                  </a:lnTo>
                  <a:lnTo>
                    <a:pt x="98" y="3807"/>
                  </a:lnTo>
                  <a:lnTo>
                    <a:pt x="117" y="3880"/>
                  </a:lnTo>
                  <a:lnTo>
                    <a:pt x="138" y="3952"/>
                  </a:lnTo>
                  <a:lnTo>
                    <a:pt x="162" y="4023"/>
                  </a:lnTo>
                  <a:lnTo>
                    <a:pt x="186" y="4094"/>
                  </a:lnTo>
                  <a:lnTo>
                    <a:pt x="213" y="4163"/>
                  </a:lnTo>
                  <a:lnTo>
                    <a:pt x="242" y="4233"/>
                  </a:lnTo>
                  <a:lnTo>
                    <a:pt x="271" y="4301"/>
                  </a:lnTo>
                  <a:lnTo>
                    <a:pt x="302" y="4368"/>
                  </a:lnTo>
                  <a:lnTo>
                    <a:pt x="335" y="4433"/>
                  </a:lnTo>
                  <a:lnTo>
                    <a:pt x="371" y="4499"/>
                  </a:lnTo>
                  <a:lnTo>
                    <a:pt x="406" y="4564"/>
                  </a:lnTo>
                  <a:lnTo>
                    <a:pt x="444" y="4627"/>
                  </a:lnTo>
                  <a:lnTo>
                    <a:pt x="483" y="4690"/>
                  </a:lnTo>
                  <a:lnTo>
                    <a:pt x="523" y="4751"/>
                  </a:lnTo>
                  <a:lnTo>
                    <a:pt x="565" y="4811"/>
                  </a:lnTo>
                  <a:lnTo>
                    <a:pt x="608" y="4871"/>
                  </a:lnTo>
                  <a:lnTo>
                    <a:pt x="653" y="4929"/>
                  </a:lnTo>
                  <a:lnTo>
                    <a:pt x="699" y="4987"/>
                  </a:lnTo>
                  <a:lnTo>
                    <a:pt x="747" y="5042"/>
                  </a:lnTo>
                  <a:lnTo>
                    <a:pt x="795" y="5098"/>
                  </a:lnTo>
                  <a:lnTo>
                    <a:pt x="845" y="5151"/>
                  </a:lnTo>
                  <a:lnTo>
                    <a:pt x="897" y="5204"/>
                  </a:lnTo>
                  <a:lnTo>
                    <a:pt x="949" y="5255"/>
                  </a:lnTo>
                  <a:lnTo>
                    <a:pt x="1003" y="5305"/>
                  </a:lnTo>
                  <a:lnTo>
                    <a:pt x="1058" y="5353"/>
                  </a:lnTo>
                  <a:lnTo>
                    <a:pt x="1113" y="5401"/>
                  </a:lnTo>
                  <a:lnTo>
                    <a:pt x="1171" y="5447"/>
                  </a:lnTo>
                  <a:lnTo>
                    <a:pt x="1229" y="5492"/>
                  </a:lnTo>
                  <a:lnTo>
                    <a:pt x="1289" y="5535"/>
                  </a:lnTo>
                  <a:lnTo>
                    <a:pt x="1349" y="5577"/>
                  </a:lnTo>
                  <a:lnTo>
                    <a:pt x="1410" y="5617"/>
                  </a:lnTo>
                  <a:lnTo>
                    <a:pt x="1473" y="5657"/>
                  </a:lnTo>
                  <a:lnTo>
                    <a:pt x="1536" y="5694"/>
                  </a:lnTo>
                  <a:lnTo>
                    <a:pt x="1601" y="5730"/>
                  </a:lnTo>
                  <a:lnTo>
                    <a:pt x="1666" y="5765"/>
                  </a:lnTo>
                  <a:lnTo>
                    <a:pt x="1732" y="5798"/>
                  </a:lnTo>
                  <a:lnTo>
                    <a:pt x="1800" y="5830"/>
                  </a:lnTo>
                  <a:lnTo>
                    <a:pt x="1867" y="5859"/>
                  </a:lnTo>
                  <a:lnTo>
                    <a:pt x="1937" y="5888"/>
                  </a:lnTo>
                  <a:lnTo>
                    <a:pt x="2006" y="5914"/>
                  </a:lnTo>
                  <a:lnTo>
                    <a:pt x="2077" y="5938"/>
                  </a:lnTo>
                  <a:lnTo>
                    <a:pt x="2149" y="5962"/>
                  </a:lnTo>
                  <a:lnTo>
                    <a:pt x="2221" y="5984"/>
                  </a:lnTo>
                  <a:lnTo>
                    <a:pt x="2293" y="6003"/>
                  </a:lnTo>
                  <a:lnTo>
                    <a:pt x="2366" y="6022"/>
                  </a:lnTo>
                  <a:lnTo>
                    <a:pt x="2441" y="6037"/>
                  </a:lnTo>
                  <a:lnTo>
                    <a:pt x="2515" y="6052"/>
                  </a:lnTo>
                  <a:lnTo>
                    <a:pt x="2591" y="6065"/>
                  </a:lnTo>
                  <a:lnTo>
                    <a:pt x="2667" y="6075"/>
                  </a:lnTo>
                  <a:lnTo>
                    <a:pt x="2744" y="6084"/>
                  </a:lnTo>
                  <a:lnTo>
                    <a:pt x="2821" y="6091"/>
                  </a:lnTo>
                  <a:lnTo>
                    <a:pt x="2899" y="6095"/>
                  </a:lnTo>
                  <a:lnTo>
                    <a:pt x="2978" y="6099"/>
                  </a:lnTo>
                  <a:lnTo>
                    <a:pt x="3056" y="6100"/>
                  </a:lnTo>
                  <a:lnTo>
                    <a:pt x="3056" y="6100"/>
                  </a:lnTo>
                  <a:lnTo>
                    <a:pt x="3134" y="6099"/>
                  </a:lnTo>
                  <a:lnTo>
                    <a:pt x="3212" y="6095"/>
                  </a:lnTo>
                  <a:lnTo>
                    <a:pt x="3291" y="6091"/>
                  </a:lnTo>
                  <a:lnTo>
                    <a:pt x="3368" y="6084"/>
                  </a:lnTo>
                  <a:lnTo>
                    <a:pt x="3445" y="6075"/>
                  </a:lnTo>
                  <a:lnTo>
                    <a:pt x="3521" y="6065"/>
                  </a:lnTo>
                  <a:lnTo>
                    <a:pt x="3595" y="6052"/>
                  </a:lnTo>
                  <a:lnTo>
                    <a:pt x="3671" y="6037"/>
                  </a:lnTo>
                  <a:lnTo>
                    <a:pt x="3744" y="6022"/>
                  </a:lnTo>
                  <a:lnTo>
                    <a:pt x="3819" y="6003"/>
                  </a:lnTo>
                  <a:lnTo>
                    <a:pt x="3891" y="5984"/>
                  </a:lnTo>
                  <a:lnTo>
                    <a:pt x="3963" y="5962"/>
                  </a:lnTo>
                  <a:lnTo>
                    <a:pt x="4035" y="5938"/>
                  </a:lnTo>
                  <a:lnTo>
                    <a:pt x="4105" y="5914"/>
                  </a:lnTo>
                  <a:lnTo>
                    <a:pt x="4175" y="5888"/>
                  </a:lnTo>
                  <a:lnTo>
                    <a:pt x="4243" y="5859"/>
                  </a:lnTo>
                  <a:lnTo>
                    <a:pt x="4311" y="5830"/>
                  </a:lnTo>
                  <a:lnTo>
                    <a:pt x="4378" y="5798"/>
                  </a:lnTo>
                  <a:lnTo>
                    <a:pt x="4445" y="5765"/>
                  </a:lnTo>
                  <a:lnTo>
                    <a:pt x="4511" y="5730"/>
                  </a:lnTo>
                  <a:lnTo>
                    <a:pt x="4575" y="5694"/>
                  </a:lnTo>
                  <a:lnTo>
                    <a:pt x="4639" y="5657"/>
                  </a:lnTo>
                  <a:lnTo>
                    <a:pt x="4700" y="5617"/>
                  </a:lnTo>
                  <a:lnTo>
                    <a:pt x="4762" y="5577"/>
                  </a:lnTo>
                  <a:lnTo>
                    <a:pt x="4823" y="5535"/>
                  </a:lnTo>
                  <a:lnTo>
                    <a:pt x="4882" y="5492"/>
                  </a:lnTo>
                  <a:lnTo>
                    <a:pt x="4940" y="5447"/>
                  </a:lnTo>
                  <a:lnTo>
                    <a:pt x="4997" y="5401"/>
                  </a:lnTo>
                  <a:lnTo>
                    <a:pt x="5054" y="5353"/>
                  </a:lnTo>
                  <a:lnTo>
                    <a:pt x="5108" y="5305"/>
                  </a:lnTo>
                  <a:lnTo>
                    <a:pt x="5161" y="5255"/>
                  </a:lnTo>
                  <a:lnTo>
                    <a:pt x="5214" y="5204"/>
                  </a:lnTo>
                  <a:lnTo>
                    <a:pt x="5266" y="5151"/>
                  </a:lnTo>
                  <a:lnTo>
                    <a:pt x="5316" y="5098"/>
                  </a:lnTo>
                  <a:lnTo>
                    <a:pt x="5365" y="5042"/>
                  </a:lnTo>
                  <a:lnTo>
                    <a:pt x="5412" y="4987"/>
                  </a:lnTo>
                  <a:lnTo>
                    <a:pt x="5458" y="4929"/>
                  </a:lnTo>
                  <a:lnTo>
                    <a:pt x="5502" y="4871"/>
                  </a:lnTo>
                  <a:lnTo>
                    <a:pt x="5545" y="4811"/>
                  </a:lnTo>
                  <a:lnTo>
                    <a:pt x="5588" y="4751"/>
                  </a:lnTo>
                  <a:lnTo>
                    <a:pt x="5629" y="4690"/>
                  </a:lnTo>
                  <a:lnTo>
                    <a:pt x="5668" y="4627"/>
                  </a:lnTo>
                  <a:lnTo>
                    <a:pt x="5705" y="4564"/>
                  </a:lnTo>
                  <a:lnTo>
                    <a:pt x="5741" y="4499"/>
                  </a:lnTo>
                  <a:lnTo>
                    <a:pt x="5775" y="4433"/>
                  </a:lnTo>
                  <a:lnTo>
                    <a:pt x="5808" y="4368"/>
                  </a:lnTo>
                  <a:lnTo>
                    <a:pt x="5840" y="4301"/>
                  </a:lnTo>
                  <a:lnTo>
                    <a:pt x="5870" y="4233"/>
                  </a:lnTo>
                  <a:lnTo>
                    <a:pt x="5898" y="4163"/>
                  </a:lnTo>
                  <a:lnTo>
                    <a:pt x="5924" y="4094"/>
                  </a:lnTo>
                  <a:lnTo>
                    <a:pt x="5950" y="4023"/>
                  </a:lnTo>
                  <a:lnTo>
                    <a:pt x="5972" y="3952"/>
                  </a:lnTo>
                  <a:lnTo>
                    <a:pt x="5994" y="3880"/>
                  </a:lnTo>
                  <a:lnTo>
                    <a:pt x="6014" y="3807"/>
                  </a:lnTo>
                  <a:lnTo>
                    <a:pt x="6032" y="3734"/>
                  </a:lnTo>
                  <a:lnTo>
                    <a:pt x="6048" y="3659"/>
                  </a:lnTo>
                  <a:lnTo>
                    <a:pt x="6062" y="3584"/>
                  </a:lnTo>
                  <a:lnTo>
                    <a:pt x="6075" y="3509"/>
                  </a:lnTo>
                  <a:lnTo>
                    <a:pt x="6086" y="3433"/>
                  </a:lnTo>
                  <a:lnTo>
                    <a:pt x="6095" y="3356"/>
                  </a:lnTo>
                  <a:lnTo>
                    <a:pt x="6101" y="3279"/>
                  </a:lnTo>
                  <a:lnTo>
                    <a:pt x="6106" y="3202"/>
                  </a:lnTo>
                  <a:lnTo>
                    <a:pt x="6109" y="3123"/>
                  </a:lnTo>
                  <a:lnTo>
                    <a:pt x="6110" y="3044"/>
                  </a:lnTo>
                  <a:lnTo>
                    <a:pt x="6110" y="3044"/>
                  </a:lnTo>
                  <a:lnTo>
                    <a:pt x="6109" y="2969"/>
                  </a:lnTo>
                  <a:lnTo>
                    <a:pt x="6106" y="2896"/>
                  </a:lnTo>
                  <a:lnTo>
                    <a:pt x="6102" y="2821"/>
                  </a:lnTo>
                  <a:lnTo>
                    <a:pt x="6096" y="2748"/>
                  </a:lnTo>
                  <a:lnTo>
                    <a:pt x="6089" y="2676"/>
                  </a:lnTo>
                  <a:lnTo>
                    <a:pt x="6078" y="2604"/>
                  </a:lnTo>
                  <a:lnTo>
                    <a:pt x="6067" y="2532"/>
                  </a:lnTo>
                  <a:lnTo>
                    <a:pt x="6054" y="2461"/>
                  </a:lnTo>
                  <a:lnTo>
                    <a:pt x="6039" y="2390"/>
                  </a:lnTo>
                  <a:lnTo>
                    <a:pt x="6024" y="2321"/>
                  </a:lnTo>
                  <a:lnTo>
                    <a:pt x="6006" y="2251"/>
                  </a:lnTo>
                  <a:lnTo>
                    <a:pt x="5986" y="2182"/>
                  </a:lnTo>
                  <a:lnTo>
                    <a:pt x="5966" y="2114"/>
                  </a:lnTo>
                  <a:lnTo>
                    <a:pt x="5943" y="2047"/>
                  </a:lnTo>
                  <a:lnTo>
                    <a:pt x="5919" y="1980"/>
                  </a:lnTo>
                  <a:lnTo>
                    <a:pt x="5894" y="1914"/>
                  </a:lnTo>
                  <a:lnTo>
                    <a:pt x="5867" y="1850"/>
                  </a:lnTo>
                  <a:lnTo>
                    <a:pt x="5838" y="1785"/>
                  </a:lnTo>
                  <a:lnTo>
                    <a:pt x="5809" y="1721"/>
                  </a:lnTo>
                  <a:lnTo>
                    <a:pt x="5778" y="1659"/>
                  </a:lnTo>
                  <a:lnTo>
                    <a:pt x="5745" y="1597"/>
                  </a:lnTo>
                  <a:lnTo>
                    <a:pt x="5711" y="1535"/>
                  </a:lnTo>
                  <a:lnTo>
                    <a:pt x="5675" y="1474"/>
                  </a:lnTo>
                  <a:lnTo>
                    <a:pt x="5639" y="1415"/>
                  </a:lnTo>
                  <a:lnTo>
                    <a:pt x="5601" y="1357"/>
                  </a:lnTo>
                  <a:lnTo>
                    <a:pt x="5562" y="1300"/>
                  </a:lnTo>
                  <a:lnTo>
                    <a:pt x="5521" y="1243"/>
                  </a:lnTo>
                  <a:lnTo>
                    <a:pt x="5480" y="1188"/>
                  </a:lnTo>
                  <a:lnTo>
                    <a:pt x="5437" y="1132"/>
                  </a:lnTo>
                  <a:lnTo>
                    <a:pt x="5393" y="1079"/>
                  </a:lnTo>
                  <a:lnTo>
                    <a:pt x="5347" y="1026"/>
                  </a:lnTo>
                  <a:lnTo>
                    <a:pt x="5302" y="974"/>
                  </a:lnTo>
                  <a:lnTo>
                    <a:pt x="5254" y="924"/>
                  </a:lnTo>
                  <a:lnTo>
                    <a:pt x="5204" y="874"/>
                  </a:lnTo>
                  <a:lnTo>
                    <a:pt x="5155" y="826"/>
                  </a:lnTo>
                  <a:lnTo>
                    <a:pt x="5103" y="780"/>
                  </a:lnTo>
                  <a:lnTo>
                    <a:pt x="5052" y="733"/>
                  </a:lnTo>
                  <a:lnTo>
                    <a:pt x="4998" y="689"/>
                  </a:lnTo>
                  <a:lnTo>
                    <a:pt x="4945" y="644"/>
                  </a:lnTo>
                  <a:lnTo>
                    <a:pt x="4890" y="603"/>
                  </a:lnTo>
                  <a:lnTo>
                    <a:pt x="4834" y="561"/>
                  </a:lnTo>
                  <a:lnTo>
                    <a:pt x="4776" y="521"/>
                  </a:lnTo>
                  <a:lnTo>
                    <a:pt x="4719" y="483"/>
                  </a:lnTo>
                  <a:lnTo>
                    <a:pt x="4660" y="445"/>
                  </a:lnTo>
                  <a:lnTo>
                    <a:pt x="4601" y="408"/>
                  </a:lnTo>
                  <a:lnTo>
                    <a:pt x="4540" y="374"/>
                  </a:lnTo>
                  <a:lnTo>
                    <a:pt x="4478" y="340"/>
                  </a:lnTo>
                  <a:lnTo>
                    <a:pt x="4416" y="308"/>
                  </a:lnTo>
                  <a:lnTo>
                    <a:pt x="4353" y="278"/>
                  </a:lnTo>
                  <a:lnTo>
                    <a:pt x="4289" y="249"/>
                  </a:lnTo>
                  <a:lnTo>
                    <a:pt x="4224" y="221"/>
                  </a:lnTo>
                  <a:lnTo>
                    <a:pt x="4159" y="195"/>
                  </a:lnTo>
                  <a:lnTo>
                    <a:pt x="4093" y="169"/>
                  </a:lnTo>
                  <a:lnTo>
                    <a:pt x="4026" y="147"/>
                  </a:lnTo>
                  <a:lnTo>
                    <a:pt x="3958" y="125"/>
                  </a:lnTo>
                  <a:lnTo>
                    <a:pt x="3889" y="105"/>
                  </a:lnTo>
                  <a:lnTo>
                    <a:pt x="3821" y="86"/>
                  </a:lnTo>
                  <a:lnTo>
                    <a:pt x="3752" y="68"/>
                  </a:lnTo>
                  <a:lnTo>
                    <a:pt x="3681" y="53"/>
                  </a:lnTo>
                  <a:lnTo>
                    <a:pt x="3610" y="39"/>
                  </a:lnTo>
                  <a:lnTo>
                    <a:pt x="3540" y="27"/>
                  </a:lnTo>
                  <a:lnTo>
                    <a:pt x="3468" y="16"/>
                  </a:lnTo>
                  <a:lnTo>
                    <a:pt x="3394" y="8"/>
                  </a:lnTo>
                  <a:lnTo>
                    <a:pt x="3322" y="0"/>
                  </a:lnTo>
                  <a:lnTo>
                    <a:pt x="2789" y="0"/>
                  </a:lnTo>
                  <a:close/>
                  <a:moveTo>
                    <a:pt x="200" y="3044"/>
                  </a:moveTo>
                  <a:lnTo>
                    <a:pt x="200" y="3044"/>
                  </a:lnTo>
                  <a:lnTo>
                    <a:pt x="200" y="2970"/>
                  </a:lnTo>
                  <a:lnTo>
                    <a:pt x="204" y="2897"/>
                  </a:lnTo>
                  <a:lnTo>
                    <a:pt x="208" y="2825"/>
                  </a:lnTo>
                  <a:lnTo>
                    <a:pt x="214" y="2752"/>
                  </a:lnTo>
                  <a:lnTo>
                    <a:pt x="223" y="2681"/>
                  </a:lnTo>
                  <a:lnTo>
                    <a:pt x="233" y="2609"/>
                  </a:lnTo>
                  <a:lnTo>
                    <a:pt x="244" y="2540"/>
                  </a:lnTo>
                  <a:lnTo>
                    <a:pt x="258" y="2469"/>
                  </a:lnTo>
                  <a:lnTo>
                    <a:pt x="273" y="2399"/>
                  </a:lnTo>
                  <a:lnTo>
                    <a:pt x="290" y="2331"/>
                  </a:lnTo>
                  <a:lnTo>
                    <a:pt x="309" y="2263"/>
                  </a:lnTo>
                  <a:lnTo>
                    <a:pt x="329" y="2196"/>
                  </a:lnTo>
                  <a:lnTo>
                    <a:pt x="350" y="2129"/>
                  </a:lnTo>
                  <a:lnTo>
                    <a:pt x="373" y="2063"/>
                  </a:lnTo>
                  <a:lnTo>
                    <a:pt x="398" y="1998"/>
                  </a:lnTo>
                  <a:lnTo>
                    <a:pt x="425" y="1933"/>
                  </a:lnTo>
                  <a:lnTo>
                    <a:pt x="453" y="1870"/>
                  </a:lnTo>
                  <a:lnTo>
                    <a:pt x="482" y="1807"/>
                  </a:lnTo>
                  <a:lnTo>
                    <a:pt x="512" y="1745"/>
                  </a:lnTo>
                  <a:lnTo>
                    <a:pt x="545" y="1683"/>
                  </a:lnTo>
                  <a:lnTo>
                    <a:pt x="579" y="1624"/>
                  </a:lnTo>
                  <a:lnTo>
                    <a:pt x="614" y="1564"/>
                  </a:lnTo>
                  <a:lnTo>
                    <a:pt x="650" y="1505"/>
                  </a:lnTo>
                  <a:lnTo>
                    <a:pt x="688" y="1448"/>
                  </a:lnTo>
                  <a:lnTo>
                    <a:pt x="727" y="1391"/>
                  </a:lnTo>
                  <a:lnTo>
                    <a:pt x="767" y="1335"/>
                  </a:lnTo>
                  <a:lnTo>
                    <a:pt x="810" y="1281"/>
                  </a:lnTo>
                  <a:lnTo>
                    <a:pt x="853" y="1228"/>
                  </a:lnTo>
                  <a:lnTo>
                    <a:pt x="897" y="1175"/>
                  </a:lnTo>
                  <a:lnTo>
                    <a:pt x="943" y="1124"/>
                  </a:lnTo>
                  <a:lnTo>
                    <a:pt x="989" y="1074"/>
                  </a:lnTo>
                  <a:lnTo>
                    <a:pt x="1037" y="1025"/>
                  </a:lnTo>
                  <a:lnTo>
                    <a:pt x="1087" y="977"/>
                  </a:lnTo>
                  <a:lnTo>
                    <a:pt x="1136" y="930"/>
                  </a:lnTo>
                  <a:lnTo>
                    <a:pt x="1188" y="884"/>
                  </a:lnTo>
                  <a:lnTo>
                    <a:pt x="1240" y="840"/>
                  </a:lnTo>
                  <a:lnTo>
                    <a:pt x="1294" y="797"/>
                  </a:lnTo>
                  <a:lnTo>
                    <a:pt x="1348" y="756"/>
                  </a:lnTo>
                  <a:lnTo>
                    <a:pt x="1404" y="715"/>
                  </a:lnTo>
                  <a:lnTo>
                    <a:pt x="1461" y="676"/>
                  </a:lnTo>
                  <a:lnTo>
                    <a:pt x="1517" y="638"/>
                  </a:lnTo>
                  <a:lnTo>
                    <a:pt x="1576" y="601"/>
                  </a:lnTo>
                  <a:lnTo>
                    <a:pt x="1635" y="566"/>
                  </a:lnTo>
                  <a:lnTo>
                    <a:pt x="1696" y="532"/>
                  </a:lnTo>
                  <a:lnTo>
                    <a:pt x="1756" y="500"/>
                  </a:lnTo>
                  <a:lnTo>
                    <a:pt x="1818" y="469"/>
                  </a:lnTo>
                  <a:lnTo>
                    <a:pt x="1881" y="440"/>
                  </a:lnTo>
                  <a:lnTo>
                    <a:pt x="1946" y="412"/>
                  </a:lnTo>
                  <a:lnTo>
                    <a:pt x="2010" y="385"/>
                  </a:lnTo>
                  <a:lnTo>
                    <a:pt x="2074" y="361"/>
                  </a:lnTo>
                  <a:lnTo>
                    <a:pt x="2140" y="337"/>
                  </a:lnTo>
                  <a:lnTo>
                    <a:pt x="2207" y="316"/>
                  </a:lnTo>
                  <a:lnTo>
                    <a:pt x="2275" y="296"/>
                  </a:lnTo>
                  <a:lnTo>
                    <a:pt x="2342" y="277"/>
                  </a:lnTo>
                  <a:lnTo>
                    <a:pt x="2412" y="260"/>
                  </a:lnTo>
                  <a:lnTo>
                    <a:pt x="2481" y="245"/>
                  </a:lnTo>
                  <a:lnTo>
                    <a:pt x="2551" y="231"/>
                  </a:lnTo>
                  <a:lnTo>
                    <a:pt x="2621" y="220"/>
                  </a:lnTo>
                  <a:lnTo>
                    <a:pt x="2692" y="210"/>
                  </a:lnTo>
                  <a:lnTo>
                    <a:pt x="2764" y="202"/>
                  </a:lnTo>
                  <a:lnTo>
                    <a:pt x="2836" y="196"/>
                  </a:lnTo>
                  <a:lnTo>
                    <a:pt x="2909" y="191"/>
                  </a:lnTo>
                  <a:lnTo>
                    <a:pt x="2983" y="188"/>
                  </a:lnTo>
                  <a:lnTo>
                    <a:pt x="3056" y="187"/>
                  </a:lnTo>
                  <a:lnTo>
                    <a:pt x="3056" y="187"/>
                  </a:lnTo>
                  <a:lnTo>
                    <a:pt x="3129" y="188"/>
                  </a:lnTo>
                  <a:lnTo>
                    <a:pt x="3202" y="191"/>
                  </a:lnTo>
                  <a:lnTo>
                    <a:pt x="3276" y="196"/>
                  </a:lnTo>
                  <a:lnTo>
                    <a:pt x="3348" y="202"/>
                  </a:lnTo>
                  <a:lnTo>
                    <a:pt x="3420" y="210"/>
                  </a:lnTo>
                  <a:lnTo>
                    <a:pt x="3490" y="220"/>
                  </a:lnTo>
                  <a:lnTo>
                    <a:pt x="3561" y="231"/>
                  </a:lnTo>
                  <a:lnTo>
                    <a:pt x="3631" y="245"/>
                  </a:lnTo>
                  <a:lnTo>
                    <a:pt x="3700" y="260"/>
                  </a:lnTo>
                  <a:lnTo>
                    <a:pt x="3768" y="277"/>
                  </a:lnTo>
                  <a:lnTo>
                    <a:pt x="3836" y="296"/>
                  </a:lnTo>
                  <a:lnTo>
                    <a:pt x="3905" y="316"/>
                  </a:lnTo>
                  <a:lnTo>
                    <a:pt x="3970" y="337"/>
                  </a:lnTo>
                  <a:lnTo>
                    <a:pt x="4037" y="361"/>
                  </a:lnTo>
                  <a:lnTo>
                    <a:pt x="4102" y="385"/>
                  </a:lnTo>
                  <a:lnTo>
                    <a:pt x="4166" y="412"/>
                  </a:lnTo>
                  <a:lnTo>
                    <a:pt x="4231" y="440"/>
                  </a:lnTo>
                  <a:lnTo>
                    <a:pt x="4292" y="469"/>
                  </a:lnTo>
                  <a:lnTo>
                    <a:pt x="4354" y="500"/>
                  </a:lnTo>
                  <a:lnTo>
                    <a:pt x="4416" y="532"/>
                  </a:lnTo>
                  <a:lnTo>
                    <a:pt x="4476" y="566"/>
                  </a:lnTo>
                  <a:lnTo>
                    <a:pt x="4535" y="601"/>
                  </a:lnTo>
                  <a:lnTo>
                    <a:pt x="4594" y="638"/>
                  </a:lnTo>
                  <a:lnTo>
                    <a:pt x="4651" y="676"/>
                  </a:lnTo>
                  <a:lnTo>
                    <a:pt x="4708" y="715"/>
                  </a:lnTo>
                  <a:lnTo>
                    <a:pt x="4764" y="756"/>
                  </a:lnTo>
                  <a:lnTo>
                    <a:pt x="4818" y="797"/>
                  </a:lnTo>
                  <a:lnTo>
                    <a:pt x="4871" y="840"/>
                  </a:lnTo>
                  <a:lnTo>
                    <a:pt x="4924" y="884"/>
                  </a:lnTo>
                  <a:lnTo>
                    <a:pt x="4974" y="930"/>
                  </a:lnTo>
                  <a:lnTo>
                    <a:pt x="5025" y="977"/>
                  </a:lnTo>
                  <a:lnTo>
                    <a:pt x="5074" y="1025"/>
                  </a:lnTo>
                  <a:lnTo>
                    <a:pt x="5122" y="1074"/>
                  </a:lnTo>
                  <a:lnTo>
                    <a:pt x="5169" y="1124"/>
                  </a:lnTo>
                  <a:lnTo>
                    <a:pt x="5214" y="1175"/>
                  </a:lnTo>
                  <a:lnTo>
                    <a:pt x="5259" y="1228"/>
                  </a:lnTo>
                  <a:lnTo>
                    <a:pt x="5302" y="1281"/>
                  </a:lnTo>
                  <a:lnTo>
                    <a:pt x="5343" y="1335"/>
                  </a:lnTo>
                  <a:lnTo>
                    <a:pt x="5384" y="1391"/>
                  </a:lnTo>
                  <a:lnTo>
                    <a:pt x="5423" y="1448"/>
                  </a:lnTo>
                  <a:lnTo>
                    <a:pt x="5461" y="1505"/>
                  </a:lnTo>
                  <a:lnTo>
                    <a:pt x="5497" y="1564"/>
                  </a:lnTo>
                  <a:lnTo>
                    <a:pt x="5533" y="1624"/>
                  </a:lnTo>
                  <a:lnTo>
                    <a:pt x="5567" y="1683"/>
                  </a:lnTo>
                  <a:lnTo>
                    <a:pt x="5598" y="1745"/>
                  </a:lnTo>
                  <a:lnTo>
                    <a:pt x="5630" y="1807"/>
                  </a:lnTo>
                  <a:lnTo>
                    <a:pt x="5659" y="1870"/>
                  </a:lnTo>
                  <a:lnTo>
                    <a:pt x="5687" y="1933"/>
                  </a:lnTo>
                  <a:lnTo>
                    <a:pt x="5713" y="1998"/>
                  </a:lnTo>
                  <a:lnTo>
                    <a:pt x="5739" y="2063"/>
                  </a:lnTo>
                  <a:lnTo>
                    <a:pt x="5761" y="2129"/>
                  </a:lnTo>
                  <a:lnTo>
                    <a:pt x="5783" y="2196"/>
                  </a:lnTo>
                  <a:lnTo>
                    <a:pt x="5803" y="2263"/>
                  </a:lnTo>
                  <a:lnTo>
                    <a:pt x="5822" y="2331"/>
                  </a:lnTo>
                  <a:lnTo>
                    <a:pt x="5838" y="2399"/>
                  </a:lnTo>
                  <a:lnTo>
                    <a:pt x="5854" y="2469"/>
                  </a:lnTo>
                  <a:lnTo>
                    <a:pt x="5867" y="2540"/>
                  </a:lnTo>
                  <a:lnTo>
                    <a:pt x="5879" y="2609"/>
                  </a:lnTo>
                  <a:lnTo>
                    <a:pt x="5889" y="2681"/>
                  </a:lnTo>
                  <a:lnTo>
                    <a:pt x="5897" y="2752"/>
                  </a:lnTo>
                  <a:lnTo>
                    <a:pt x="5903" y="2825"/>
                  </a:lnTo>
                  <a:lnTo>
                    <a:pt x="5908" y="2897"/>
                  </a:lnTo>
                  <a:lnTo>
                    <a:pt x="5910" y="2970"/>
                  </a:lnTo>
                  <a:lnTo>
                    <a:pt x="5912" y="3044"/>
                  </a:lnTo>
                  <a:lnTo>
                    <a:pt x="5912" y="3044"/>
                  </a:lnTo>
                  <a:lnTo>
                    <a:pt x="5910" y="3118"/>
                  </a:lnTo>
                  <a:lnTo>
                    <a:pt x="5908" y="3192"/>
                  </a:lnTo>
                  <a:lnTo>
                    <a:pt x="5903" y="3264"/>
                  </a:lnTo>
                  <a:lnTo>
                    <a:pt x="5897" y="3336"/>
                  </a:lnTo>
                  <a:lnTo>
                    <a:pt x="5889" y="3408"/>
                  </a:lnTo>
                  <a:lnTo>
                    <a:pt x="5879" y="3478"/>
                  </a:lnTo>
                  <a:lnTo>
                    <a:pt x="5867" y="3549"/>
                  </a:lnTo>
                  <a:lnTo>
                    <a:pt x="5854" y="3619"/>
                  </a:lnTo>
                  <a:lnTo>
                    <a:pt x="5838" y="3688"/>
                  </a:lnTo>
                  <a:lnTo>
                    <a:pt x="5822" y="3758"/>
                  </a:lnTo>
                  <a:lnTo>
                    <a:pt x="5803" y="3826"/>
                  </a:lnTo>
                  <a:lnTo>
                    <a:pt x="5783" y="3893"/>
                  </a:lnTo>
                  <a:lnTo>
                    <a:pt x="5761" y="3960"/>
                  </a:lnTo>
                  <a:lnTo>
                    <a:pt x="5739" y="4025"/>
                  </a:lnTo>
                  <a:lnTo>
                    <a:pt x="5713" y="4091"/>
                  </a:lnTo>
                  <a:lnTo>
                    <a:pt x="5687" y="4156"/>
                  </a:lnTo>
                  <a:lnTo>
                    <a:pt x="5659" y="4219"/>
                  </a:lnTo>
                  <a:lnTo>
                    <a:pt x="5630" y="4282"/>
                  </a:lnTo>
                  <a:lnTo>
                    <a:pt x="5598" y="4344"/>
                  </a:lnTo>
                  <a:lnTo>
                    <a:pt x="5567" y="4404"/>
                  </a:lnTo>
                  <a:lnTo>
                    <a:pt x="5533" y="4465"/>
                  </a:lnTo>
                  <a:lnTo>
                    <a:pt x="5497" y="4524"/>
                  </a:lnTo>
                  <a:lnTo>
                    <a:pt x="5461" y="4583"/>
                  </a:lnTo>
                  <a:lnTo>
                    <a:pt x="5423" y="4641"/>
                  </a:lnTo>
                  <a:lnTo>
                    <a:pt x="5384" y="4696"/>
                  </a:lnTo>
                  <a:lnTo>
                    <a:pt x="5343" y="4752"/>
                  </a:lnTo>
                  <a:lnTo>
                    <a:pt x="5302" y="4806"/>
                  </a:lnTo>
                  <a:lnTo>
                    <a:pt x="5259" y="4861"/>
                  </a:lnTo>
                  <a:lnTo>
                    <a:pt x="5214" y="4912"/>
                  </a:lnTo>
                  <a:lnTo>
                    <a:pt x="5169" y="4964"/>
                  </a:lnTo>
                  <a:lnTo>
                    <a:pt x="5122" y="5015"/>
                  </a:lnTo>
                  <a:lnTo>
                    <a:pt x="5074" y="5063"/>
                  </a:lnTo>
                  <a:lnTo>
                    <a:pt x="5025" y="5111"/>
                  </a:lnTo>
                  <a:lnTo>
                    <a:pt x="4974" y="5157"/>
                  </a:lnTo>
                  <a:lnTo>
                    <a:pt x="4924" y="5203"/>
                  </a:lnTo>
                  <a:lnTo>
                    <a:pt x="4871" y="5247"/>
                  </a:lnTo>
                  <a:lnTo>
                    <a:pt x="4818" y="5290"/>
                  </a:lnTo>
                  <a:lnTo>
                    <a:pt x="4764" y="5333"/>
                  </a:lnTo>
                  <a:lnTo>
                    <a:pt x="4708" y="5374"/>
                  </a:lnTo>
                  <a:lnTo>
                    <a:pt x="4651" y="5413"/>
                  </a:lnTo>
                  <a:lnTo>
                    <a:pt x="4594" y="5451"/>
                  </a:lnTo>
                  <a:lnTo>
                    <a:pt x="4535" y="5487"/>
                  </a:lnTo>
                  <a:lnTo>
                    <a:pt x="4476" y="5521"/>
                  </a:lnTo>
                  <a:lnTo>
                    <a:pt x="4416" y="5555"/>
                  </a:lnTo>
                  <a:lnTo>
                    <a:pt x="4354" y="5588"/>
                  </a:lnTo>
                  <a:lnTo>
                    <a:pt x="4292" y="5619"/>
                  </a:lnTo>
                  <a:lnTo>
                    <a:pt x="4231" y="5648"/>
                  </a:lnTo>
                  <a:lnTo>
                    <a:pt x="4166" y="5675"/>
                  </a:lnTo>
                  <a:lnTo>
                    <a:pt x="4102" y="5702"/>
                  </a:lnTo>
                  <a:lnTo>
                    <a:pt x="4037" y="5727"/>
                  </a:lnTo>
                  <a:lnTo>
                    <a:pt x="3970" y="5750"/>
                  </a:lnTo>
                  <a:lnTo>
                    <a:pt x="3905" y="5773"/>
                  </a:lnTo>
                  <a:lnTo>
                    <a:pt x="3836" y="5792"/>
                  </a:lnTo>
                  <a:lnTo>
                    <a:pt x="3768" y="5811"/>
                  </a:lnTo>
                  <a:lnTo>
                    <a:pt x="3700" y="5827"/>
                  </a:lnTo>
                  <a:lnTo>
                    <a:pt x="3631" y="5842"/>
                  </a:lnTo>
                  <a:lnTo>
                    <a:pt x="3561" y="5856"/>
                  </a:lnTo>
                  <a:lnTo>
                    <a:pt x="3490" y="5868"/>
                  </a:lnTo>
                  <a:lnTo>
                    <a:pt x="3420" y="5878"/>
                  </a:lnTo>
                  <a:lnTo>
                    <a:pt x="3348" y="5886"/>
                  </a:lnTo>
                  <a:lnTo>
                    <a:pt x="3276" y="5893"/>
                  </a:lnTo>
                  <a:lnTo>
                    <a:pt x="3202" y="5897"/>
                  </a:lnTo>
                  <a:lnTo>
                    <a:pt x="3129" y="5900"/>
                  </a:lnTo>
                  <a:lnTo>
                    <a:pt x="3056" y="5900"/>
                  </a:lnTo>
                  <a:lnTo>
                    <a:pt x="3056" y="5900"/>
                  </a:lnTo>
                  <a:lnTo>
                    <a:pt x="2983" y="5900"/>
                  </a:lnTo>
                  <a:lnTo>
                    <a:pt x="2909" y="5897"/>
                  </a:lnTo>
                  <a:lnTo>
                    <a:pt x="2836" y="5893"/>
                  </a:lnTo>
                  <a:lnTo>
                    <a:pt x="2764" y="5886"/>
                  </a:lnTo>
                  <a:lnTo>
                    <a:pt x="2692" y="5878"/>
                  </a:lnTo>
                  <a:lnTo>
                    <a:pt x="2621" y="5868"/>
                  </a:lnTo>
                  <a:lnTo>
                    <a:pt x="2551" y="5856"/>
                  </a:lnTo>
                  <a:lnTo>
                    <a:pt x="2481" y="5842"/>
                  </a:lnTo>
                  <a:lnTo>
                    <a:pt x="2412" y="5827"/>
                  </a:lnTo>
                  <a:lnTo>
                    <a:pt x="2342" y="5811"/>
                  </a:lnTo>
                  <a:lnTo>
                    <a:pt x="2275" y="5792"/>
                  </a:lnTo>
                  <a:lnTo>
                    <a:pt x="2207" y="5773"/>
                  </a:lnTo>
                  <a:lnTo>
                    <a:pt x="2140" y="5750"/>
                  </a:lnTo>
                  <a:lnTo>
                    <a:pt x="2074" y="5727"/>
                  </a:lnTo>
                  <a:lnTo>
                    <a:pt x="2010" y="5702"/>
                  </a:lnTo>
                  <a:lnTo>
                    <a:pt x="1946" y="5675"/>
                  </a:lnTo>
                  <a:lnTo>
                    <a:pt x="1881" y="5648"/>
                  </a:lnTo>
                  <a:lnTo>
                    <a:pt x="1818" y="5619"/>
                  </a:lnTo>
                  <a:lnTo>
                    <a:pt x="1756" y="5588"/>
                  </a:lnTo>
                  <a:lnTo>
                    <a:pt x="1696" y="5555"/>
                  </a:lnTo>
                  <a:lnTo>
                    <a:pt x="1635" y="5521"/>
                  </a:lnTo>
                  <a:lnTo>
                    <a:pt x="1576" y="5487"/>
                  </a:lnTo>
                  <a:lnTo>
                    <a:pt x="1517" y="5451"/>
                  </a:lnTo>
                  <a:lnTo>
                    <a:pt x="1461" y="5413"/>
                  </a:lnTo>
                  <a:lnTo>
                    <a:pt x="1404" y="5374"/>
                  </a:lnTo>
                  <a:lnTo>
                    <a:pt x="1348" y="5333"/>
                  </a:lnTo>
                  <a:lnTo>
                    <a:pt x="1294" y="5290"/>
                  </a:lnTo>
                  <a:lnTo>
                    <a:pt x="1240" y="5247"/>
                  </a:lnTo>
                  <a:lnTo>
                    <a:pt x="1188" y="5203"/>
                  </a:lnTo>
                  <a:lnTo>
                    <a:pt x="1136" y="5157"/>
                  </a:lnTo>
                  <a:lnTo>
                    <a:pt x="1087" y="5111"/>
                  </a:lnTo>
                  <a:lnTo>
                    <a:pt x="1037" y="5063"/>
                  </a:lnTo>
                  <a:lnTo>
                    <a:pt x="989" y="5015"/>
                  </a:lnTo>
                  <a:lnTo>
                    <a:pt x="943" y="4964"/>
                  </a:lnTo>
                  <a:lnTo>
                    <a:pt x="897" y="4912"/>
                  </a:lnTo>
                  <a:lnTo>
                    <a:pt x="853" y="4861"/>
                  </a:lnTo>
                  <a:lnTo>
                    <a:pt x="810" y="4806"/>
                  </a:lnTo>
                  <a:lnTo>
                    <a:pt x="767" y="4752"/>
                  </a:lnTo>
                  <a:lnTo>
                    <a:pt x="727" y="4696"/>
                  </a:lnTo>
                  <a:lnTo>
                    <a:pt x="688" y="4641"/>
                  </a:lnTo>
                  <a:lnTo>
                    <a:pt x="650" y="4583"/>
                  </a:lnTo>
                  <a:lnTo>
                    <a:pt x="614" y="4524"/>
                  </a:lnTo>
                  <a:lnTo>
                    <a:pt x="579" y="4465"/>
                  </a:lnTo>
                  <a:lnTo>
                    <a:pt x="545" y="4404"/>
                  </a:lnTo>
                  <a:lnTo>
                    <a:pt x="512" y="4344"/>
                  </a:lnTo>
                  <a:lnTo>
                    <a:pt x="482" y="4282"/>
                  </a:lnTo>
                  <a:lnTo>
                    <a:pt x="453" y="4219"/>
                  </a:lnTo>
                  <a:lnTo>
                    <a:pt x="425" y="4156"/>
                  </a:lnTo>
                  <a:lnTo>
                    <a:pt x="398" y="4091"/>
                  </a:lnTo>
                  <a:lnTo>
                    <a:pt x="373" y="4025"/>
                  </a:lnTo>
                  <a:lnTo>
                    <a:pt x="350" y="3960"/>
                  </a:lnTo>
                  <a:lnTo>
                    <a:pt x="329" y="3893"/>
                  </a:lnTo>
                  <a:lnTo>
                    <a:pt x="309" y="3826"/>
                  </a:lnTo>
                  <a:lnTo>
                    <a:pt x="290" y="3758"/>
                  </a:lnTo>
                  <a:lnTo>
                    <a:pt x="273" y="3688"/>
                  </a:lnTo>
                  <a:lnTo>
                    <a:pt x="258" y="3619"/>
                  </a:lnTo>
                  <a:lnTo>
                    <a:pt x="244" y="3549"/>
                  </a:lnTo>
                  <a:lnTo>
                    <a:pt x="233" y="3478"/>
                  </a:lnTo>
                  <a:lnTo>
                    <a:pt x="223" y="3408"/>
                  </a:lnTo>
                  <a:lnTo>
                    <a:pt x="214" y="3336"/>
                  </a:lnTo>
                  <a:lnTo>
                    <a:pt x="208" y="3264"/>
                  </a:lnTo>
                  <a:lnTo>
                    <a:pt x="204" y="3192"/>
                  </a:lnTo>
                  <a:lnTo>
                    <a:pt x="200" y="3118"/>
                  </a:lnTo>
                  <a:lnTo>
                    <a:pt x="200" y="30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Freeform 8"/>
            <p:cNvSpPr>
              <a:spLocks noEditPoints="1"/>
            </p:cNvSpPr>
            <p:nvPr userDrawn="1"/>
          </p:nvSpPr>
          <p:spPr bwMode="auto">
            <a:xfrm>
              <a:off x="2342" y="2046"/>
              <a:ext cx="299" cy="311"/>
            </a:xfrm>
            <a:custGeom>
              <a:avLst/>
              <a:gdLst>
                <a:gd name="T0" fmla="*/ 511 w 1193"/>
                <a:gd name="T1" fmla="*/ 1016 h 1241"/>
                <a:gd name="T2" fmla="*/ 574 w 1193"/>
                <a:gd name="T3" fmla="*/ 996 h 1241"/>
                <a:gd name="T4" fmla="*/ 641 w 1193"/>
                <a:gd name="T5" fmla="*/ 944 h 1241"/>
                <a:gd name="T6" fmla="*/ 711 w 1193"/>
                <a:gd name="T7" fmla="*/ 842 h 1241"/>
                <a:gd name="T8" fmla="*/ 744 w 1193"/>
                <a:gd name="T9" fmla="*/ 699 h 1241"/>
                <a:gd name="T10" fmla="*/ 637 w 1193"/>
                <a:gd name="T11" fmla="*/ 661 h 1241"/>
                <a:gd name="T12" fmla="*/ 487 w 1193"/>
                <a:gd name="T13" fmla="*/ 684 h 1241"/>
                <a:gd name="T14" fmla="*/ 404 w 1193"/>
                <a:gd name="T15" fmla="*/ 708 h 1241"/>
                <a:gd name="T16" fmla="*/ 339 w 1193"/>
                <a:gd name="T17" fmla="*/ 751 h 1241"/>
                <a:gd name="T18" fmla="*/ 304 w 1193"/>
                <a:gd name="T19" fmla="*/ 813 h 1241"/>
                <a:gd name="T20" fmla="*/ 298 w 1193"/>
                <a:gd name="T21" fmla="*/ 875 h 1241"/>
                <a:gd name="T22" fmla="*/ 324 w 1193"/>
                <a:gd name="T23" fmla="*/ 949 h 1241"/>
                <a:gd name="T24" fmla="*/ 382 w 1193"/>
                <a:gd name="T25" fmla="*/ 1001 h 1241"/>
                <a:gd name="T26" fmla="*/ 469 w 1193"/>
                <a:gd name="T27" fmla="*/ 1020 h 1241"/>
                <a:gd name="T28" fmla="*/ 235 w 1193"/>
                <a:gd name="T29" fmla="*/ 555 h 1241"/>
                <a:gd name="T30" fmla="*/ 351 w 1193"/>
                <a:gd name="T31" fmla="*/ 518 h 1241"/>
                <a:gd name="T32" fmla="*/ 559 w 1193"/>
                <a:gd name="T33" fmla="*/ 483 h 1241"/>
                <a:gd name="T34" fmla="*/ 741 w 1193"/>
                <a:gd name="T35" fmla="*/ 441 h 1241"/>
                <a:gd name="T36" fmla="*/ 720 w 1193"/>
                <a:gd name="T37" fmla="*/ 334 h 1241"/>
                <a:gd name="T38" fmla="*/ 655 w 1193"/>
                <a:gd name="T39" fmla="*/ 266 h 1241"/>
                <a:gd name="T40" fmla="*/ 549 w 1193"/>
                <a:gd name="T41" fmla="*/ 238 h 1241"/>
                <a:gd name="T42" fmla="*/ 462 w 1193"/>
                <a:gd name="T43" fmla="*/ 242 h 1241"/>
                <a:gd name="T44" fmla="*/ 288 w 1193"/>
                <a:gd name="T45" fmla="*/ 292 h 1241"/>
                <a:gd name="T46" fmla="*/ 79 w 1193"/>
                <a:gd name="T47" fmla="*/ 147 h 1241"/>
                <a:gd name="T48" fmla="*/ 161 w 1193"/>
                <a:gd name="T49" fmla="*/ 94 h 1241"/>
                <a:gd name="T50" fmla="*/ 328 w 1193"/>
                <a:gd name="T51" fmla="*/ 32 h 1241"/>
                <a:gd name="T52" fmla="*/ 483 w 1193"/>
                <a:gd name="T53" fmla="*/ 3 h 1241"/>
                <a:gd name="T54" fmla="*/ 606 w 1193"/>
                <a:gd name="T55" fmla="*/ 2 h 1241"/>
                <a:gd name="T56" fmla="*/ 735 w 1193"/>
                <a:gd name="T57" fmla="*/ 23 h 1241"/>
                <a:gd name="T58" fmla="*/ 842 w 1193"/>
                <a:gd name="T59" fmla="*/ 67 h 1241"/>
                <a:gd name="T60" fmla="*/ 927 w 1193"/>
                <a:gd name="T61" fmla="*/ 134 h 1241"/>
                <a:gd name="T62" fmla="*/ 986 w 1193"/>
                <a:gd name="T63" fmla="*/ 224 h 1241"/>
                <a:gd name="T64" fmla="*/ 1024 w 1193"/>
                <a:gd name="T65" fmla="*/ 335 h 1241"/>
                <a:gd name="T66" fmla="*/ 1035 w 1193"/>
                <a:gd name="T67" fmla="*/ 467 h 1241"/>
                <a:gd name="T68" fmla="*/ 1043 w 1193"/>
                <a:gd name="T69" fmla="*/ 973 h 1241"/>
                <a:gd name="T70" fmla="*/ 1087 w 1193"/>
                <a:gd name="T71" fmla="*/ 992 h 1241"/>
                <a:gd name="T72" fmla="*/ 896 w 1193"/>
                <a:gd name="T73" fmla="*/ 1212 h 1241"/>
                <a:gd name="T74" fmla="*/ 822 w 1193"/>
                <a:gd name="T75" fmla="*/ 1193 h 1241"/>
                <a:gd name="T76" fmla="*/ 779 w 1193"/>
                <a:gd name="T77" fmla="*/ 1150 h 1241"/>
                <a:gd name="T78" fmla="*/ 764 w 1193"/>
                <a:gd name="T79" fmla="*/ 1087 h 1241"/>
                <a:gd name="T80" fmla="*/ 761 w 1193"/>
                <a:gd name="T81" fmla="*/ 1022 h 1241"/>
                <a:gd name="T82" fmla="*/ 689 w 1193"/>
                <a:gd name="T83" fmla="*/ 1117 h 1241"/>
                <a:gd name="T84" fmla="*/ 612 w 1193"/>
                <a:gd name="T85" fmla="*/ 1180 h 1241"/>
                <a:gd name="T86" fmla="*/ 504 w 1193"/>
                <a:gd name="T87" fmla="*/ 1227 h 1241"/>
                <a:gd name="T88" fmla="*/ 392 w 1193"/>
                <a:gd name="T89" fmla="*/ 1241 h 1241"/>
                <a:gd name="T90" fmla="*/ 259 w 1193"/>
                <a:gd name="T91" fmla="*/ 1223 h 1241"/>
                <a:gd name="T92" fmla="*/ 174 w 1193"/>
                <a:gd name="T93" fmla="*/ 1189 h 1241"/>
                <a:gd name="T94" fmla="*/ 113 w 1193"/>
                <a:gd name="T95" fmla="*/ 1148 h 1241"/>
                <a:gd name="T96" fmla="*/ 53 w 1193"/>
                <a:gd name="T97" fmla="*/ 1081 h 1241"/>
                <a:gd name="T98" fmla="*/ 16 w 1193"/>
                <a:gd name="T99" fmla="*/ 998 h 1241"/>
                <a:gd name="T100" fmla="*/ 0 w 1193"/>
                <a:gd name="T101" fmla="*/ 901 h 1241"/>
                <a:gd name="T102" fmla="*/ 7 w 1193"/>
                <a:gd name="T103" fmla="*/ 806 h 1241"/>
                <a:gd name="T104" fmla="*/ 53 w 1193"/>
                <a:gd name="T105" fmla="*/ 700 h 1241"/>
                <a:gd name="T106" fmla="*/ 125 w 1193"/>
                <a:gd name="T107" fmla="*/ 6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93" h="1241">
                  <a:moveTo>
                    <a:pt x="469" y="1020"/>
                  </a:moveTo>
                  <a:lnTo>
                    <a:pt x="469" y="1020"/>
                  </a:lnTo>
                  <a:lnTo>
                    <a:pt x="483" y="1020"/>
                  </a:lnTo>
                  <a:lnTo>
                    <a:pt x="497" y="1019"/>
                  </a:lnTo>
                  <a:lnTo>
                    <a:pt x="511" y="1016"/>
                  </a:lnTo>
                  <a:lnTo>
                    <a:pt x="524" y="1014"/>
                  </a:lnTo>
                  <a:lnTo>
                    <a:pt x="536" y="1010"/>
                  </a:lnTo>
                  <a:lnTo>
                    <a:pt x="549" y="1006"/>
                  </a:lnTo>
                  <a:lnTo>
                    <a:pt x="562" y="1001"/>
                  </a:lnTo>
                  <a:lnTo>
                    <a:pt x="574" y="996"/>
                  </a:lnTo>
                  <a:lnTo>
                    <a:pt x="586" y="988"/>
                  </a:lnTo>
                  <a:lnTo>
                    <a:pt x="597" y="981"/>
                  </a:lnTo>
                  <a:lnTo>
                    <a:pt x="608" y="973"/>
                  </a:lnTo>
                  <a:lnTo>
                    <a:pt x="620" y="964"/>
                  </a:lnTo>
                  <a:lnTo>
                    <a:pt x="641" y="944"/>
                  </a:lnTo>
                  <a:lnTo>
                    <a:pt x="661" y="920"/>
                  </a:lnTo>
                  <a:lnTo>
                    <a:pt x="661" y="920"/>
                  </a:lnTo>
                  <a:lnTo>
                    <a:pt x="680" y="895"/>
                  </a:lnTo>
                  <a:lnTo>
                    <a:pt x="697" y="868"/>
                  </a:lnTo>
                  <a:lnTo>
                    <a:pt x="711" y="842"/>
                  </a:lnTo>
                  <a:lnTo>
                    <a:pt x="722" y="814"/>
                  </a:lnTo>
                  <a:lnTo>
                    <a:pt x="731" y="786"/>
                  </a:lnTo>
                  <a:lnTo>
                    <a:pt x="737" y="757"/>
                  </a:lnTo>
                  <a:lnTo>
                    <a:pt x="742" y="729"/>
                  </a:lnTo>
                  <a:lnTo>
                    <a:pt x="744" y="699"/>
                  </a:lnTo>
                  <a:lnTo>
                    <a:pt x="744" y="660"/>
                  </a:lnTo>
                  <a:lnTo>
                    <a:pt x="694" y="660"/>
                  </a:lnTo>
                  <a:lnTo>
                    <a:pt x="694" y="660"/>
                  </a:lnTo>
                  <a:lnTo>
                    <a:pt x="665" y="660"/>
                  </a:lnTo>
                  <a:lnTo>
                    <a:pt x="637" y="661"/>
                  </a:lnTo>
                  <a:lnTo>
                    <a:pt x="610" y="664"/>
                  </a:lnTo>
                  <a:lnTo>
                    <a:pt x="581" y="666"/>
                  </a:lnTo>
                  <a:lnTo>
                    <a:pt x="550" y="671"/>
                  </a:lnTo>
                  <a:lnTo>
                    <a:pt x="520" y="676"/>
                  </a:lnTo>
                  <a:lnTo>
                    <a:pt x="487" y="684"/>
                  </a:lnTo>
                  <a:lnTo>
                    <a:pt x="453" y="693"/>
                  </a:lnTo>
                  <a:lnTo>
                    <a:pt x="453" y="693"/>
                  </a:lnTo>
                  <a:lnTo>
                    <a:pt x="435" y="697"/>
                  </a:lnTo>
                  <a:lnTo>
                    <a:pt x="419" y="702"/>
                  </a:lnTo>
                  <a:lnTo>
                    <a:pt x="404" y="708"/>
                  </a:lnTo>
                  <a:lnTo>
                    <a:pt x="389" y="715"/>
                  </a:lnTo>
                  <a:lnTo>
                    <a:pt x="375" y="723"/>
                  </a:lnTo>
                  <a:lnTo>
                    <a:pt x="362" y="732"/>
                  </a:lnTo>
                  <a:lnTo>
                    <a:pt x="351" y="741"/>
                  </a:lnTo>
                  <a:lnTo>
                    <a:pt x="339" y="751"/>
                  </a:lnTo>
                  <a:lnTo>
                    <a:pt x="331" y="762"/>
                  </a:lnTo>
                  <a:lnTo>
                    <a:pt x="322" y="774"/>
                  </a:lnTo>
                  <a:lnTo>
                    <a:pt x="314" y="786"/>
                  </a:lnTo>
                  <a:lnTo>
                    <a:pt x="308" y="799"/>
                  </a:lnTo>
                  <a:lnTo>
                    <a:pt x="304" y="813"/>
                  </a:lnTo>
                  <a:lnTo>
                    <a:pt x="300" y="827"/>
                  </a:lnTo>
                  <a:lnTo>
                    <a:pt x="298" y="842"/>
                  </a:lnTo>
                  <a:lnTo>
                    <a:pt x="296" y="857"/>
                  </a:lnTo>
                  <a:lnTo>
                    <a:pt x="296" y="857"/>
                  </a:lnTo>
                  <a:lnTo>
                    <a:pt x="298" y="875"/>
                  </a:lnTo>
                  <a:lnTo>
                    <a:pt x="300" y="891"/>
                  </a:lnTo>
                  <a:lnTo>
                    <a:pt x="304" y="908"/>
                  </a:lnTo>
                  <a:lnTo>
                    <a:pt x="309" y="923"/>
                  </a:lnTo>
                  <a:lnTo>
                    <a:pt x="315" y="937"/>
                  </a:lnTo>
                  <a:lnTo>
                    <a:pt x="324" y="949"/>
                  </a:lnTo>
                  <a:lnTo>
                    <a:pt x="333" y="962"/>
                  </a:lnTo>
                  <a:lnTo>
                    <a:pt x="343" y="973"/>
                  </a:lnTo>
                  <a:lnTo>
                    <a:pt x="356" y="983"/>
                  </a:lnTo>
                  <a:lnTo>
                    <a:pt x="368" y="993"/>
                  </a:lnTo>
                  <a:lnTo>
                    <a:pt x="382" y="1001"/>
                  </a:lnTo>
                  <a:lnTo>
                    <a:pt x="397" y="1007"/>
                  </a:lnTo>
                  <a:lnTo>
                    <a:pt x="414" y="1012"/>
                  </a:lnTo>
                  <a:lnTo>
                    <a:pt x="432" y="1017"/>
                  </a:lnTo>
                  <a:lnTo>
                    <a:pt x="449" y="1019"/>
                  </a:lnTo>
                  <a:lnTo>
                    <a:pt x="469" y="1020"/>
                  </a:lnTo>
                  <a:close/>
                  <a:moveTo>
                    <a:pt x="176" y="583"/>
                  </a:moveTo>
                  <a:lnTo>
                    <a:pt x="176" y="583"/>
                  </a:lnTo>
                  <a:lnTo>
                    <a:pt x="195" y="573"/>
                  </a:lnTo>
                  <a:lnTo>
                    <a:pt x="214" y="564"/>
                  </a:lnTo>
                  <a:lnTo>
                    <a:pt x="235" y="555"/>
                  </a:lnTo>
                  <a:lnTo>
                    <a:pt x="256" y="546"/>
                  </a:lnTo>
                  <a:lnTo>
                    <a:pt x="279" y="539"/>
                  </a:lnTo>
                  <a:lnTo>
                    <a:pt x="301" y="531"/>
                  </a:lnTo>
                  <a:lnTo>
                    <a:pt x="351" y="518"/>
                  </a:lnTo>
                  <a:lnTo>
                    <a:pt x="351" y="518"/>
                  </a:lnTo>
                  <a:lnTo>
                    <a:pt x="397" y="507"/>
                  </a:lnTo>
                  <a:lnTo>
                    <a:pt x="442" y="498"/>
                  </a:lnTo>
                  <a:lnTo>
                    <a:pt x="483" y="491"/>
                  </a:lnTo>
                  <a:lnTo>
                    <a:pt x="523" y="487"/>
                  </a:lnTo>
                  <a:lnTo>
                    <a:pt x="559" y="483"/>
                  </a:lnTo>
                  <a:lnTo>
                    <a:pt x="596" y="482"/>
                  </a:lnTo>
                  <a:lnTo>
                    <a:pt x="667" y="480"/>
                  </a:lnTo>
                  <a:lnTo>
                    <a:pt x="741" y="480"/>
                  </a:lnTo>
                  <a:lnTo>
                    <a:pt x="741" y="441"/>
                  </a:lnTo>
                  <a:lnTo>
                    <a:pt x="741" y="441"/>
                  </a:lnTo>
                  <a:lnTo>
                    <a:pt x="740" y="416"/>
                  </a:lnTo>
                  <a:lnTo>
                    <a:pt x="737" y="393"/>
                  </a:lnTo>
                  <a:lnTo>
                    <a:pt x="733" y="372"/>
                  </a:lnTo>
                  <a:lnTo>
                    <a:pt x="727" y="352"/>
                  </a:lnTo>
                  <a:lnTo>
                    <a:pt x="720" y="334"/>
                  </a:lnTo>
                  <a:lnTo>
                    <a:pt x="711" y="316"/>
                  </a:lnTo>
                  <a:lnTo>
                    <a:pt x="699" y="301"/>
                  </a:lnTo>
                  <a:lnTo>
                    <a:pt x="687" y="288"/>
                  </a:lnTo>
                  <a:lnTo>
                    <a:pt x="672" y="276"/>
                  </a:lnTo>
                  <a:lnTo>
                    <a:pt x="655" y="266"/>
                  </a:lnTo>
                  <a:lnTo>
                    <a:pt x="637" y="257"/>
                  </a:lnTo>
                  <a:lnTo>
                    <a:pt x="619" y="249"/>
                  </a:lnTo>
                  <a:lnTo>
                    <a:pt x="597" y="244"/>
                  </a:lnTo>
                  <a:lnTo>
                    <a:pt x="574" y="240"/>
                  </a:lnTo>
                  <a:lnTo>
                    <a:pt x="549" y="238"/>
                  </a:lnTo>
                  <a:lnTo>
                    <a:pt x="523" y="237"/>
                  </a:lnTo>
                  <a:lnTo>
                    <a:pt x="523" y="237"/>
                  </a:lnTo>
                  <a:lnTo>
                    <a:pt x="502" y="238"/>
                  </a:lnTo>
                  <a:lnTo>
                    <a:pt x="482" y="239"/>
                  </a:lnTo>
                  <a:lnTo>
                    <a:pt x="462" y="242"/>
                  </a:lnTo>
                  <a:lnTo>
                    <a:pt x="440" y="245"/>
                  </a:lnTo>
                  <a:lnTo>
                    <a:pt x="400" y="254"/>
                  </a:lnTo>
                  <a:lnTo>
                    <a:pt x="360" y="264"/>
                  </a:lnTo>
                  <a:lnTo>
                    <a:pt x="322" y="278"/>
                  </a:lnTo>
                  <a:lnTo>
                    <a:pt x="288" y="292"/>
                  </a:lnTo>
                  <a:lnTo>
                    <a:pt x="257" y="306"/>
                  </a:lnTo>
                  <a:lnTo>
                    <a:pt x="232" y="321"/>
                  </a:lnTo>
                  <a:lnTo>
                    <a:pt x="188" y="350"/>
                  </a:lnTo>
                  <a:lnTo>
                    <a:pt x="79" y="147"/>
                  </a:lnTo>
                  <a:lnTo>
                    <a:pt x="79" y="147"/>
                  </a:lnTo>
                  <a:lnTo>
                    <a:pt x="91" y="138"/>
                  </a:lnTo>
                  <a:lnTo>
                    <a:pt x="103" y="128"/>
                  </a:lnTo>
                  <a:lnTo>
                    <a:pt x="137" y="106"/>
                  </a:lnTo>
                  <a:lnTo>
                    <a:pt x="137" y="106"/>
                  </a:lnTo>
                  <a:lnTo>
                    <a:pt x="161" y="94"/>
                  </a:lnTo>
                  <a:lnTo>
                    <a:pt x="195" y="77"/>
                  </a:lnTo>
                  <a:lnTo>
                    <a:pt x="241" y="61"/>
                  </a:lnTo>
                  <a:lnTo>
                    <a:pt x="296" y="42"/>
                  </a:lnTo>
                  <a:lnTo>
                    <a:pt x="296" y="42"/>
                  </a:lnTo>
                  <a:lnTo>
                    <a:pt x="328" y="32"/>
                  </a:lnTo>
                  <a:lnTo>
                    <a:pt x="358" y="23"/>
                  </a:lnTo>
                  <a:lnTo>
                    <a:pt x="390" y="17"/>
                  </a:lnTo>
                  <a:lnTo>
                    <a:pt x="420" y="10"/>
                  </a:lnTo>
                  <a:lnTo>
                    <a:pt x="452" y="5"/>
                  </a:lnTo>
                  <a:lnTo>
                    <a:pt x="483" y="3"/>
                  </a:lnTo>
                  <a:lnTo>
                    <a:pt x="516" y="0"/>
                  </a:lnTo>
                  <a:lnTo>
                    <a:pt x="548" y="0"/>
                  </a:lnTo>
                  <a:lnTo>
                    <a:pt x="548" y="0"/>
                  </a:lnTo>
                  <a:lnTo>
                    <a:pt x="577" y="0"/>
                  </a:lnTo>
                  <a:lnTo>
                    <a:pt x="606" y="2"/>
                  </a:lnTo>
                  <a:lnTo>
                    <a:pt x="634" y="4"/>
                  </a:lnTo>
                  <a:lnTo>
                    <a:pt x="660" y="8"/>
                  </a:lnTo>
                  <a:lnTo>
                    <a:pt x="685" y="12"/>
                  </a:lnTo>
                  <a:lnTo>
                    <a:pt x="711" y="17"/>
                  </a:lnTo>
                  <a:lnTo>
                    <a:pt x="735" y="23"/>
                  </a:lnTo>
                  <a:lnTo>
                    <a:pt x="759" y="31"/>
                  </a:lnTo>
                  <a:lnTo>
                    <a:pt x="780" y="38"/>
                  </a:lnTo>
                  <a:lnTo>
                    <a:pt x="802" y="47"/>
                  </a:lnTo>
                  <a:lnTo>
                    <a:pt x="822" y="57"/>
                  </a:lnTo>
                  <a:lnTo>
                    <a:pt x="842" y="67"/>
                  </a:lnTo>
                  <a:lnTo>
                    <a:pt x="861" y="79"/>
                  </a:lnTo>
                  <a:lnTo>
                    <a:pt x="879" y="91"/>
                  </a:lnTo>
                  <a:lnTo>
                    <a:pt x="895" y="105"/>
                  </a:lnTo>
                  <a:lnTo>
                    <a:pt x="912" y="119"/>
                  </a:lnTo>
                  <a:lnTo>
                    <a:pt x="927" y="134"/>
                  </a:lnTo>
                  <a:lnTo>
                    <a:pt x="941" y="151"/>
                  </a:lnTo>
                  <a:lnTo>
                    <a:pt x="953" y="167"/>
                  </a:lnTo>
                  <a:lnTo>
                    <a:pt x="966" y="186"/>
                  </a:lnTo>
                  <a:lnTo>
                    <a:pt x="976" y="204"/>
                  </a:lnTo>
                  <a:lnTo>
                    <a:pt x="986" y="224"/>
                  </a:lnTo>
                  <a:lnTo>
                    <a:pt x="996" y="244"/>
                  </a:lnTo>
                  <a:lnTo>
                    <a:pt x="1004" y="266"/>
                  </a:lnTo>
                  <a:lnTo>
                    <a:pt x="1011" y="288"/>
                  </a:lnTo>
                  <a:lnTo>
                    <a:pt x="1018" y="311"/>
                  </a:lnTo>
                  <a:lnTo>
                    <a:pt x="1024" y="335"/>
                  </a:lnTo>
                  <a:lnTo>
                    <a:pt x="1028" y="359"/>
                  </a:lnTo>
                  <a:lnTo>
                    <a:pt x="1032" y="386"/>
                  </a:lnTo>
                  <a:lnTo>
                    <a:pt x="1034" y="412"/>
                  </a:lnTo>
                  <a:lnTo>
                    <a:pt x="1035" y="439"/>
                  </a:lnTo>
                  <a:lnTo>
                    <a:pt x="1035" y="467"/>
                  </a:lnTo>
                  <a:lnTo>
                    <a:pt x="1035" y="942"/>
                  </a:lnTo>
                  <a:lnTo>
                    <a:pt x="1035" y="942"/>
                  </a:lnTo>
                  <a:lnTo>
                    <a:pt x="1037" y="953"/>
                  </a:lnTo>
                  <a:lnTo>
                    <a:pt x="1039" y="964"/>
                  </a:lnTo>
                  <a:lnTo>
                    <a:pt x="1043" y="973"/>
                  </a:lnTo>
                  <a:lnTo>
                    <a:pt x="1048" y="980"/>
                  </a:lnTo>
                  <a:lnTo>
                    <a:pt x="1056" y="986"/>
                  </a:lnTo>
                  <a:lnTo>
                    <a:pt x="1064" y="990"/>
                  </a:lnTo>
                  <a:lnTo>
                    <a:pt x="1074" y="991"/>
                  </a:lnTo>
                  <a:lnTo>
                    <a:pt x="1087" y="992"/>
                  </a:lnTo>
                  <a:lnTo>
                    <a:pt x="1193" y="992"/>
                  </a:lnTo>
                  <a:lnTo>
                    <a:pt x="1193" y="1213"/>
                  </a:lnTo>
                  <a:lnTo>
                    <a:pt x="915" y="1213"/>
                  </a:lnTo>
                  <a:lnTo>
                    <a:pt x="915" y="1213"/>
                  </a:lnTo>
                  <a:lnTo>
                    <a:pt x="896" y="1212"/>
                  </a:lnTo>
                  <a:lnTo>
                    <a:pt x="879" y="1211"/>
                  </a:lnTo>
                  <a:lnTo>
                    <a:pt x="864" y="1208"/>
                  </a:lnTo>
                  <a:lnTo>
                    <a:pt x="848" y="1204"/>
                  </a:lnTo>
                  <a:lnTo>
                    <a:pt x="834" y="1199"/>
                  </a:lnTo>
                  <a:lnTo>
                    <a:pt x="822" y="1193"/>
                  </a:lnTo>
                  <a:lnTo>
                    <a:pt x="810" y="1185"/>
                  </a:lnTo>
                  <a:lnTo>
                    <a:pt x="802" y="1178"/>
                  </a:lnTo>
                  <a:lnTo>
                    <a:pt x="793" y="1169"/>
                  </a:lnTo>
                  <a:lnTo>
                    <a:pt x="785" y="1160"/>
                  </a:lnTo>
                  <a:lnTo>
                    <a:pt x="779" y="1150"/>
                  </a:lnTo>
                  <a:lnTo>
                    <a:pt x="773" y="1139"/>
                  </a:lnTo>
                  <a:lnTo>
                    <a:pt x="769" y="1126"/>
                  </a:lnTo>
                  <a:lnTo>
                    <a:pt x="766" y="1115"/>
                  </a:lnTo>
                  <a:lnTo>
                    <a:pt x="765" y="1101"/>
                  </a:lnTo>
                  <a:lnTo>
                    <a:pt x="764" y="1087"/>
                  </a:lnTo>
                  <a:lnTo>
                    <a:pt x="764" y="1073"/>
                  </a:lnTo>
                  <a:lnTo>
                    <a:pt x="771" y="1014"/>
                  </a:lnTo>
                  <a:lnTo>
                    <a:pt x="766" y="1014"/>
                  </a:lnTo>
                  <a:lnTo>
                    <a:pt x="766" y="1014"/>
                  </a:lnTo>
                  <a:lnTo>
                    <a:pt x="761" y="1022"/>
                  </a:lnTo>
                  <a:lnTo>
                    <a:pt x="754" y="1036"/>
                  </a:lnTo>
                  <a:lnTo>
                    <a:pt x="738" y="1059"/>
                  </a:lnTo>
                  <a:lnTo>
                    <a:pt x="713" y="1092"/>
                  </a:lnTo>
                  <a:lnTo>
                    <a:pt x="713" y="1092"/>
                  </a:lnTo>
                  <a:lnTo>
                    <a:pt x="689" y="1117"/>
                  </a:lnTo>
                  <a:lnTo>
                    <a:pt x="677" y="1131"/>
                  </a:lnTo>
                  <a:lnTo>
                    <a:pt x="663" y="1144"/>
                  </a:lnTo>
                  <a:lnTo>
                    <a:pt x="648" y="1156"/>
                  </a:lnTo>
                  <a:lnTo>
                    <a:pt x="630" y="1169"/>
                  </a:lnTo>
                  <a:lnTo>
                    <a:pt x="612" y="1180"/>
                  </a:lnTo>
                  <a:lnTo>
                    <a:pt x="593" y="1192"/>
                  </a:lnTo>
                  <a:lnTo>
                    <a:pt x="573" y="1202"/>
                  </a:lnTo>
                  <a:lnTo>
                    <a:pt x="552" y="1212"/>
                  </a:lnTo>
                  <a:lnTo>
                    <a:pt x="529" y="1220"/>
                  </a:lnTo>
                  <a:lnTo>
                    <a:pt x="504" y="1227"/>
                  </a:lnTo>
                  <a:lnTo>
                    <a:pt x="478" y="1233"/>
                  </a:lnTo>
                  <a:lnTo>
                    <a:pt x="451" y="1237"/>
                  </a:lnTo>
                  <a:lnTo>
                    <a:pt x="423" y="1240"/>
                  </a:lnTo>
                  <a:lnTo>
                    <a:pt x="392" y="1241"/>
                  </a:lnTo>
                  <a:lnTo>
                    <a:pt x="392" y="1241"/>
                  </a:lnTo>
                  <a:lnTo>
                    <a:pt x="352" y="1240"/>
                  </a:lnTo>
                  <a:lnTo>
                    <a:pt x="313" y="1235"/>
                  </a:lnTo>
                  <a:lnTo>
                    <a:pt x="295" y="1232"/>
                  </a:lnTo>
                  <a:lnTo>
                    <a:pt x="276" y="1228"/>
                  </a:lnTo>
                  <a:lnTo>
                    <a:pt x="259" y="1223"/>
                  </a:lnTo>
                  <a:lnTo>
                    <a:pt x="241" y="1218"/>
                  </a:lnTo>
                  <a:lnTo>
                    <a:pt x="223" y="1212"/>
                  </a:lnTo>
                  <a:lnTo>
                    <a:pt x="207" y="1204"/>
                  </a:lnTo>
                  <a:lnTo>
                    <a:pt x="190" y="1197"/>
                  </a:lnTo>
                  <a:lnTo>
                    <a:pt x="174" y="1189"/>
                  </a:lnTo>
                  <a:lnTo>
                    <a:pt x="159" y="1179"/>
                  </a:lnTo>
                  <a:lnTo>
                    <a:pt x="144" y="1170"/>
                  </a:lnTo>
                  <a:lnTo>
                    <a:pt x="128" y="1159"/>
                  </a:lnTo>
                  <a:lnTo>
                    <a:pt x="113" y="1148"/>
                  </a:lnTo>
                  <a:lnTo>
                    <a:pt x="113" y="1148"/>
                  </a:lnTo>
                  <a:lnTo>
                    <a:pt x="99" y="1136"/>
                  </a:lnTo>
                  <a:lnTo>
                    <a:pt x="87" y="1124"/>
                  </a:lnTo>
                  <a:lnTo>
                    <a:pt x="74" y="1110"/>
                  </a:lnTo>
                  <a:lnTo>
                    <a:pt x="63" y="1096"/>
                  </a:lnTo>
                  <a:lnTo>
                    <a:pt x="53" y="1081"/>
                  </a:lnTo>
                  <a:lnTo>
                    <a:pt x="44" y="1065"/>
                  </a:lnTo>
                  <a:lnTo>
                    <a:pt x="35" y="1050"/>
                  </a:lnTo>
                  <a:lnTo>
                    <a:pt x="27" y="1034"/>
                  </a:lnTo>
                  <a:lnTo>
                    <a:pt x="21" y="1016"/>
                  </a:lnTo>
                  <a:lnTo>
                    <a:pt x="16" y="998"/>
                  </a:lnTo>
                  <a:lnTo>
                    <a:pt x="11" y="981"/>
                  </a:lnTo>
                  <a:lnTo>
                    <a:pt x="7" y="962"/>
                  </a:lnTo>
                  <a:lnTo>
                    <a:pt x="3" y="942"/>
                  </a:lnTo>
                  <a:lnTo>
                    <a:pt x="1" y="923"/>
                  </a:lnTo>
                  <a:lnTo>
                    <a:pt x="0" y="901"/>
                  </a:lnTo>
                  <a:lnTo>
                    <a:pt x="0" y="881"/>
                  </a:lnTo>
                  <a:lnTo>
                    <a:pt x="0" y="881"/>
                  </a:lnTo>
                  <a:lnTo>
                    <a:pt x="1" y="856"/>
                  </a:lnTo>
                  <a:lnTo>
                    <a:pt x="3" y="830"/>
                  </a:lnTo>
                  <a:lnTo>
                    <a:pt x="7" y="806"/>
                  </a:lnTo>
                  <a:lnTo>
                    <a:pt x="13" y="784"/>
                  </a:lnTo>
                  <a:lnTo>
                    <a:pt x="21" y="762"/>
                  </a:lnTo>
                  <a:lnTo>
                    <a:pt x="30" y="741"/>
                  </a:lnTo>
                  <a:lnTo>
                    <a:pt x="41" y="721"/>
                  </a:lnTo>
                  <a:lnTo>
                    <a:pt x="53" y="700"/>
                  </a:lnTo>
                  <a:lnTo>
                    <a:pt x="65" y="683"/>
                  </a:lnTo>
                  <a:lnTo>
                    <a:pt x="78" y="665"/>
                  </a:lnTo>
                  <a:lnTo>
                    <a:pt x="93" y="649"/>
                  </a:lnTo>
                  <a:lnTo>
                    <a:pt x="108" y="633"/>
                  </a:lnTo>
                  <a:lnTo>
                    <a:pt x="125" y="618"/>
                  </a:lnTo>
                  <a:lnTo>
                    <a:pt x="141" y="606"/>
                  </a:lnTo>
                  <a:lnTo>
                    <a:pt x="159" y="594"/>
                  </a:lnTo>
                  <a:lnTo>
                    <a:pt x="176" y="583"/>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Freeform 11"/>
            <p:cNvSpPr>
              <a:spLocks/>
            </p:cNvSpPr>
            <p:nvPr userDrawn="1"/>
          </p:nvSpPr>
          <p:spPr bwMode="auto">
            <a:xfrm>
              <a:off x="2648" y="2053"/>
              <a:ext cx="363" cy="304"/>
            </a:xfrm>
            <a:custGeom>
              <a:avLst/>
              <a:gdLst>
                <a:gd name="T0" fmla="*/ 0 w 1452"/>
                <a:gd name="T1" fmla="*/ 0 h 1213"/>
                <a:gd name="T2" fmla="*/ 479 w 1452"/>
                <a:gd name="T3" fmla="*/ 711 h 1213"/>
                <a:gd name="T4" fmla="*/ 484 w 1452"/>
                <a:gd name="T5" fmla="*/ 791 h 1213"/>
                <a:gd name="T6" fmla="*/ 500 w 1452"/>
                <a:gd name="T7" fmla="*/ 856 h 1213"/>
                <a:gd name="T8" fmla="*/ 531 w 1452"/>
                <a:gd name="T9" fmla="*/ 904 h 1213"/>
                <a:gd name="T10" fmla="*/ 576 w 1452"/>
                <a:gd name="T11" fmla="*/ 935 h 1213"/>
                <a:gd name="T12" fmla="*/ 639 w 1452"/>
                <a:gd name="T13" fmla="*/ 949 h 1213"/>
                <a:gd name="T14" fmla="*/ 682 w 1452"/>
                <a:gd name="T15" fmla="*/ 950 h 1213"/>
                <a:gd name="T16" fmla="*/ 734 w 1452"/>
                <a:gd name="T17" fmla="*/ 943 h 1213"/>
                <a:gd name="T18" fmla="*/ 782 w 1452"/>
                <a:gd name="T19" fmla="*/ 926 h 1213"/>
                <a:gd name="T20" fmla="*/ 825 w 1452"/>
                <a:gd name="T21" fmla="*/ 901 h 1213"/>
                <a:gd name="T22" fmla="*/ 865 w 1452"/>
                <a:gd name="T23" fmla="*/ 867 h 1213"/>
                <a:gd name="T24" fmla="*/ 901 w 1452"/>
                <a:gd name="T25" fmla="*/ 825 h 1213"/>
                <a:gd name="T26" fmla="*/ 932 w 1452"/>
                <a:gd name="T27" fmla="*/ 775 h 1213"/>
                <a:gd name="T28" fmla="*/ 956 w 1452"/>
                <a:gd name="T29" fmla="*/ 723 h 1213"/>
                <a:gd name="T30" fmla="*/ 974 w 1452"/>
                <a:gd name="T31" fmla="*/ 667 h 1213"/>
                <a:gd name="T32" fmla="*/ 987 w 1452"/>
                <a:gd name="T33" fmla="*/ 609 h 1213"/>
                <a:gd name="T34" fmla="*/ 992 w 1452"/>
                <a:gd name="T35" fmla="*/ 221 h 1213"/>
                <a:gd name="T36" fmla="*/ 1287 w 1452"/>
                <a:gd name="T37" fmla="*/ 0 h 1213"/>
                <a:gd name="T38" fmla="*/ 1287 w 1452"/>
                <a:gd name="T39" fmla="*/ 928 h 1213"/>
                <a:gd name="T40" fmla="*/ 1299 w 1452"/>
                <a:gd name="T41" fmla="*/ 954 h 1213"/>
                <a:gd name="T42" fmla="*/ 1325 w 1452"/>
                <a:gd name="T43" fmla="*/ 965 h 1213"/>
                <a:gd name="T44" fmla="*/ 1452 w 1452"/>
                <a:gd name="T45" fmla="*/ 1185 h 1213"/>
                <a:gd name="T46" fmla="*/ 1141 w 1452"/>
                <a:gd name="T47" fmla="*/ 1184 h 1213"/>
                <a:gd name="T48" fmla="*/ 1092 w 1452"/>
                <a:gd name="T49" fmla="*/ 1176 h 1213"/>
                <a:gd name="T50" fmla="*/ 1054 w 1452"/>
                <a:gd name="T51" fmla="*/ 1160 h 1213"/>
                <a:gd name="T52" fmla="*/ 1027 w 1452"/>
                <a:gd name="T53" fmla="*/ 1133 h 1213"/>
                <a:gd name="T54" fmla="*/ 1011 w 1452"/>
                <a:gd name="T55" fmla="*/ 1098 h 1213"/>
                <a:gd name="T56" fmla="*/ 1006 w 1452"/>
                <a:gd name="T57" fmla="*/ 1053 h 1213"/>
                <a:gd name="T58" fmla="*/ 1003 w 1452"/>
                <a:gd name="T59" fmla="*/ 953 h 1213"/>
                <a:gd name="T60" fmla="*/ 992 w 1452"/>
                <a:gd name="T61" fmla="*/ 979 h 1213"/>
                <a:gd name="T62" fmla="*/ 956 w 1452"/>
                <a:gd name="T63" fmla="*/ 1030 h 1213"/>
                <a:gd name="T64" fmla="*/ 895 w 1452"/>
                <a:gd name="T65" fmla="*/ 1097 h 1213"/>
                <a:gd name="T66" fmla="*/ 867 w 1452"/>
                <a:gd name="T67" fmla="*/ 1121 h 1213"/>
                <a:gd name="T68" fmla="*/ 819 w 1452"/>
                <a:gd name="T69" fmla="*/ 1152 h 1213"/>
                <a:gd name="T70" fmla="*/ 759 w 1452"/>
                <a:gd name="T71" fmla="*/ 1179 h 1213"/>
                <a:gd name="T72" fmla="*/ 694 w 1452"/>
                <a:gd name="T73" fmla="*/ 1199 h 1213"/>
                <a:gd name="T74" fmla="*/ 622 w 1452"/>
                <a:gd name="T75" fmla="*/ 1211 h 1213"/>
                <a:gd name="T76" fmla="*/ 571 w 1452"/>
                <a:gd name="T77" fmla="*/ 1213 h 1213"/>
                <a:gd name="T78" fmla="*/ 502 w 1452"/>
                <a:gd name="T79" fmla="*/ 1209 h 1213"/>
                <a:gd name="T80" fmla="*/ 440 w 1452"/>
                <a:gd name="T81" fmla="*/ 1197 h 1213"/>
                <a:gd name="T82" fmla="*/ 384 w 1452"/>
                <a:gd name="T83" fmla="*/ 1178 h 1213"/>
                <a:gd name="T84" fmla="*/ 335 w 1452"/>
                <a:gd name="T85" fmla="*/ 1150 h 1213"/>
                <a:gd name="T86" fmla="*/ 293 w 1452"/>
                <a:gd name="T87" fmla="*/ 1113 h 1213"/>
                <a:gd name="T88" fmla="*/ 258 w 1452"/>
                <a:gd name="T89" fmla="*/ 1070 h 1213"/>
                <a:gd name="T90" fmla="*/ 229 w 1452"/>
                <a:gd name="T91" fmla="*/ 1019 h 1213"/>
                <a:gd name="T92" fmla="*/ 207 w 1452"/>
                <a:gd name="T93" fmla="*/ 959 h 1213"/>
                <a:gd name="T94" fmla="*/ 194 w 1452"/>
                <a:gd name="T95" fmla="*/ 892 h 1213"/>
                <a:gd name="T96" fmla="*/ 185 w 1452"/>
                <a:gd name="T97" fmla="*/ 816 h 1213"/>
                <a:gd name="T98" fmla="*/ 183 w 1452"/>
                <a:gd name="T99" fmla="*/ 221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52" h="1213">
                  <a:moveTo>
                    <a:pt x="183" y="221"/>
                  </a:moveTo>
                  <a:lnTo>
                    <a:pt x="0" y="221"/>
                  </a:lnTo>
                  <a:lnTo>
                    <a:pt x="0" y="0"/>
                  </a:lnTo>
                  <a:lnTo>
                    <a:pt x="479" y="0"/>
                  </a:lnTo>
                  <a:lnTo>
                    <a:pt x="479" y="711"/>
                  </a:lnTo>
                  <a:lnTo>
                    <a:pt x="479" y="711"/>
                  </a:lnTo>
                  <a:lnTo>
                    <a:pt x="479" y="739"/>
                  </a:lnTo>
                  <a:lnTo>
                    <a:pt x="480" y="766"/>
                  </a:lnTo>
                  <a:lnTo>
                    <a:pt x="484" y="791"/>
                  </a:lnTo>
                  <a:lnTo>
                    <a:pt x="488" y="814"/>
                  </a:lnTo>
                  <a:lnTo>
                    <a:pt x="494" y="835"/>
                  </a:lnTo>
                  <a:lnTo>
                    <a:pt x="500" y="856"/>
                  </a:lnTo>
                  <a:lnTo>
                    <a:pt x="509" y="873"/>
                  </a:lnTo>
                  <a:lnTo>
                    <a:pt x="519" y="890"/>
                  </a:lnTo>
                  <a:lnTo>
                    <a:pt x="531" y="904"/>
                  </a:lnTo>
                  <a:lnTo>
                    <a:pt x="545" y="916"/>
                  </a:lnTo>
                  <a:lnTo>
                    <a:pt x="560" y="926"/>
                  </a:lnTo>
                  <a:lnTo>
                    <a:pt x="576" y="935"/>
                  </a:lnTo>
                  <a:lnTo>
                    <a:pt x="595" y="941"/>
                  </a:lnTo>
                  <a:lnTo>
                    <a:pt x="617" y="946"/>
                  </a:lnTo>
                  <a:lnTo>
                    <a:pt x="639" y="949"/>
                  </a:lnTo>
                  <a:lnTo>
                    <a:pt x="665" y="950"/>
                  </a:lnTo>
                  <a:lnTo>
                    <a:pt x="665" y="950"/>
                  </a:lnTo>
                  <a:lnTo>
                    <a:pt x="682" y="950"/>
                  </a:lnTo>
                  <a:lnTo>
                    <a:pt x="700" y="949"/>
                  </a:lnTo>
                  <a:lnTo>
                    <a:pt x="718" y="946"/>
                  </a:lnTo>
                  <a:lnTo>
                    <a:pt x="734" y="943"/>
                  </a:lnTo>
                  <a:lnTo>
                    <a:pt x="751" y="938"/>
                  </a:lnTo>
                  <a:lnTo>
                    <a:pt x="766" y="933"/>
                  </a:lnTo>
                  <a:lnTo>
                    <a:pt x="782" y="926"/>
                  </a:lnTo>
                  <a:lnTo>
                    <a:pt x="797" y="919"/>
                  </a:lnTo>
                  <a:lnTo>
                    <a:pt x="811" y="911"/>
                  </a:lnTo>
                  <a:lnTo>
                    <a:pt x="825" y="901"/>
                  </a:lnTo>
                  <a:lnTo>
                    <a:pt x="839" y="891"/>
                  </a:lnTo>
                  <a:lnTo>
                    <a:pt x="853" y="880"/>
                  </a:lnTo>
                  <a:lnTo>
                    <a:pt x="865" y="867"/>
                  </a:lnTo>
                  <a:lnTo>
                    <a:pt x="878" y="854"/>
                  </a:lnTo>
                  <a:lnTo>
                    <a:pt x="889" y="840"/>
                  </a:lnTo>
                  <a:lnTo>
                    <a:pt x="901" y="825"/>
                  </a:lnTo>
                  <a:lnTo>
                    <a:pt x="901" y="825"/>
                  </a:lnTo>
                  <a:lnTo>
                    <a:pt x="922" y="792"/>
                  </a:lnTo>
                  <a:lnTo>
                    <a:pt x="932" y="775"/>
                  </a:lnTo>
                  <a:lnTo>
                    <a:pt x="941" y="758"/>
                  </a:lnTo>
                  <a:lnTo>
                    <a:pt x="949" y="741"/>
                  </a:lnTo>
                  <a:lnTo>
                    <a:pt x="956" y="723"/>
                  </a:lnTo>
                  <a:lnTo>
                    <a:pt x="963" y="705"/>
                  </a:lnTo>
                  <a:lnTo>
                    <a:pt x="969" y="686"/>
                  </a:lnTo>
                  <a:lnTo>
                    <a:pt x="974" y="667"/>
                  </a:lnTo>
                  <a:lnTo>
                    <a:pt x="979" y="648"/>
                  </a:lnTo>
                  <a:lnTo>
                    <a:pt x="983" y="629"/>
                  </a:lnTo>
                  <a:lnTo>
                    <a:pt x="987" y="609"/>
                  </a:lnTo>
                  <a:lnTo>
                    <a:pt x="991" y="569"/>
                  </a:lnTo>
                  <a:lnTo>
                    <a:pt x="992" y="527"/>
                  </a:lnTo>
                  <a:lnTo>
                    <a:pt x="992" y="221"/>
                  </a:lnTo>
                  <a:lnTo>
                    <a:pt x="811" y="221"/>
                  </a:lnTo>
                  <a:lnTo>
                    <a:pt x="811" y="0"/>
                  </a:lnTo>
                  <a:lnTo>
                    <a:pt x="1287" y="0"/>
                  </a:lnTo>
                  <a:lnTo>
                    <a:pt x="1287" y="915"/>
                  </a:lnTo>
                  <a:lnTo>
                    <a:pt x="1287" y="915"/>
                  </a:lnTo>
                  <a:lnTo>
                    <a:pt x="1287" y="928"/>
                  </a:lnTo>
                  <a:lnTo>
                    <a:pt x="1290" y="938"/>
                  </a:lnTo>
                  <a:lnTo>
                    <a:pt x="1294" y="946"/>
                  </a:lnTo>
                  <a:lnTo>
                    <a:pt x="1299" y="954"/>
                  </a:lnTo>
                  <a:lnTo>
                    <a:pt x="1306" y="959"/>
                  </a:lnTo>
                  <a:lnTo>
                    <a:pt x="1315" y="963"/>
                  </a:lnTo>
                  <a:lnTo>
                    <a:pt x="1325" y="965"/>
                  </a:lnTo>
                  <a:lnTo>
                    <a:pt x="1338" y="967"/>
                  </a:lnTo>
                  <a:lnTo>
                    <a:pt x="1452" y="967"/>
                  </a:lnTo>
                  <a:lnTo>
                    <a:pt x="1452" y="1185"/>
                  </a:lnTo>
                  <a:lnTo>
                    <a:pt x="1159" y="1185"/>
                  </a:lnTo>
                  <a:lnTo>
                    <a:pt x="1159" y="1185"/>
                  </a:lnTo>
                  <a:lnTo>
                    <a:pt x="1141" y="1184"/>
                  </a:lnTo>
                  <a:lnTo>
                    <a:pt x="1123" y="1183"/>
                  </a:lnTo>
                  <a:lnTo>
                    <a:pt x="1107" y="1180"/>
                  </a:lnTo>
                  <a:lnTo>
                    <a:pt x="1092" y="1176"/>
                  </a:lnTo>
                  <a:lnTo>
                    <a:pt x="1078" y="1171"/>
                  </a:lnTo>
                  <a:lnTo>
                    <a:pt x="1065" y="1166"/>
                  </a:lnTo>
                  <a:lnTo>
                    <a:pt x="1054" y="1160"/>
                  </a:lnTo>
                  <a:lnTo>
                    <a:pt x="1044" y="1152"/>
                  </a:lnTo>
                  <a:lnTo>
                    <a:pt x="1035" y="1144"/>
                  </a:lnTo>
                  <a:lnTo>
                    <a:pt x="1027" y="1133"/>
                  </a:lnTo>
                  <a:lnTo>
                    <a:pt x="1021" y="1122"/>
                  </a:lnTo>
                  <a:lnTo>
                    <a:pt x="1016" y="1111"/>
                  </a:lnTo>
                  <a:lnTo>
                    <a:pt x="1011" y="1098"/>
                  </a:lnTo>
                  <a:lnTo>
                    <a:pt x="1008" y="1084"/>
                  </a:lnTo>
                  <a:lnTo>
                    <a:pt x="1007" y="1069"/>
                  </a:lnTo>
                  <a:lnTo>
                    <a:pt x="1006" y="1053"/>
                  </a:lnTo>
                  <a:lnTo>
                    <a:pt x="1006" y="1008"/>
                  </a:lnTo>
                  <a:lnTo>
                    <a:pt x="1008" y="953"/>
                  </a:lnTo>
                  <a:lnTo>
                    <a:pt x="1003" y="953"/>
                  </a:lnTo>
                  <a:lnTo>
                    <a:pt x="1003" y="953"/>
                  </a:lnTo>
                  <a:lnTo>
                    <a:pt x="999" y="965"/>
                  </a:lnTo>
                  <a:lnTo>
                    <a:pt x="992" y="979"/>
                  </a:lnTo>
                  <a:lnTo>
                    <a:pt x="983" y="994"/>
                  </a:lnTo>
                  <a:lnTo>
                    <a:pt x="970" y="1012"/>
                  </a:lnTo>
                  <a:lnTo>
                    <a:pt x="956" y="1030"/>
                  </a:lnTo>
                  <a:lnTo>
                    <a:pt x="939" y="1051"/>
                  </a:lnTo>
                  <a:lnTo>
                    <a:pt x="917" y="1073"/>
                  </a:lnTo>
                  <a:lnTo>
                    <a:pt x="895" y="1097"/>
                  </a:lnTo>
                  <a:lnTo>
                    <a:pt x="895" y="1097"/>
                  </a:lnTo>
                  <a:lnTo>
                    <a:pt x="882" y="1108"/>
                  </a:lnTo>
                  <a:lnTo>
                    <a:pt x="867" y="1121"/>
                  </a:lnTo>
                  <a:lnTo>
                    <a:pt x="852" y="1131"/>
                  </a:lnTo>
                  <a:lnTo>
                    <a:pt x="835" y="1142"/>
                  </a:lnTo>
                  <a:lnTo>
                    <a:pt x="819" y="1152"/>
                  </a:lnTo>
                  <a:lnTo>
                    <a:pt x="800" y="1163"/>
                  </a:lnTo>
                  <a:lnTo>
                    <a:pt x="780" y="1171"/>
                  </a:lnTo>
                  <a:lnTo>
                    <a:pt x="759" y="1179"/>
                  </a:lnTo>
                  <a:lnTo>
                    <a:pt x="739" y="1187"/>
                  </a:lnTo>
                  <a:lnTo>
                    <a:pt x="716" y="1193"/>
                  </a:lnTo>
                  <a:lnTo>
                    <a:pt x="694" y="1199"/>
                  </a:lnTo>
                  <a:lnTo>
                    <a:pt x="671" y="1204"/>
                  </a:lnTo>
                  <a:lnTo>
                    <a:pt x="647" y="1208"/>
                  </a:lnTo>
                  <a:lnTo>
                    <a:pt x="622" y="1211"/>
                  </a:lnTo>
                  <a:lnTo>
                    <a:pt x="596" y="1212"/>
                  </a:lnTo>
                  <a:lnTo>
                    <a:pt x="571" y="1213"/>
                  </a:lnTo>
                  <a:lnTo>
                    <a:pt x="571" y="1213"/>
                  </a:lnTo>
                  <a:lnTo>
                    <a:pt x="547" y="1213"/>
                  </a:lnTo>
                  <a:lnTo>
                    <a:pt x="524" y="1211"/>
                  </a:lnTo>
                  <a:lnTo>
                    <a:pt x="502" y="1209"/>
                  </a:lnTo>
                  <a:lnTo>
                    <a:pt x="480" y="1205"/>
                  </a:lnTo>
                  <a:lnTo>
                    <a:pt x="460" y="1202"/>
                  </a:lnTo>
                  <a:lnTo>
                    <a:pt x="440" y="1197"/>
                  </a:lnTo>
                  <a:lnTo>
                    <a:pt x="421" y="1192"/>
                  </a:lnTo>
                  <a:lnTo>
                    <a:pt x="402" y="1184"/>
                  </a:lnTo>
                  <a:lnTo>
                    <a:pt x="384" y="1178"/>
                  </a:lnTo>
                  <a:lnTo>
                    <a:pt x="367" y="1169"/>
                  </a:lnTo>
                  <a:lnTo>
                    <a:pt x="351" y="1160"/>
                  </a:lnTo>
                  <a:lnTo>
                    <a:pt x="335" y="1150"/>
                  </a:lnTo>
                  <a:lnTo>
                    <a:pt x="321" y="1139"/>
                  </a:lnTo>
                  <a:lnTo>
                    <a:pt x="306" y="1126"/>
                  </a:lnTo>
                  <a:lnTo>
                    <a:pt x="293" y="1113"/>
                  </a:lnTo>
                  <a:lnTo>
                    <a:pt x="281" y="1099"/>
                  </a:lnTo>
                  <a:lnTo>
                    <a:pt x="269" y="1085"/>
                  </a:lnTo>
                  <a:lnTo>
                    <a:pt x="258" y="1070"/>
                  </a:lnTo>
                  <a:lnTo>
                    <a:pt x="248" y="1054"/>
                  </a:lnTo>
                  <a:lnTo>
                    <a:pt x="238" y="1036"/>
                  </a:lnTo>
                  <a:lnTo>
                    <a:pt x="229" y="1019"/>
                  </a:lnTo>
                  <a:lnTo>
                    <a:pt x="221" y="1000"/>
                  </a:lnTo>
                  <a:lnTo>
                    <a:pt x="214" y="979"/>
                  </a:lnTo>
                  <a:lnTo>
                    <a:pt x="207" y="959"/>
                  </a:lnTo>
                  <a:lnTo>
                    <a:pt x="202" y="938"/>
                  </a:lnTo>
                  <a:lnTo>
                    <a:pt x="197" y="915"/>
                  </a:lnTo>
                  <a:lnTo>
                    <a:pt x="194" y="892"/>
                  </a:lnTo>
                  <a:lnTo>
                    <a:pt x="190" y="867"/>
                  </a:lnTo>
                  <a:lnTo>
                    <a:pt x="187" y="843"/>
                  </a:lnTo>
                  <a:lnTo>
                    <a:pt x="185" y="816"/>
                  </a:lnTo>
                  <a:lnTo>
                    <a:pt x="183" y="790"/>
                  </a:lnTo>
                  <a:lnTo>
                    <a:pt x="183" y="762"/>
                  </a:lnTo>
                  <a:lnTo>
                    <a:pt x="183" y="22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Freeform 12"/>
            <p:cNvSpPr>
              <a:spLocks/>
            </p:cNvSpPr>
            <p:nvPr userDrawn="1"/>
          </p:nvSpPr>
          <p:spPr bwMode="auto">
            <a:xfrm>
              <a:off x="3034" y="2046"/>
              <a:ext cx="245" cy="311"/>
            </a:xfrm>
            <a:custGeom>
              <a:avLst/>
              <a:gdLst>
                <a:gd name="T0" fmla="*/ 253 w 981"/>
                <a:gd name="T1" fmla="*/ 901 h 1241"/>
                <a:gd name="T2" fmla="*/ 291 w 981"/>
                <a:gd name="T3" fmla="*/ 961 h 1241"/>
                <a:gd name="T4" fmla="*/ 372 w 981"/>
                <a:gd name="T5" fmla="*/ 997 h 1241"/>
                <a:gd name="T6" fmla="*/ 484 w 981"/>
                <a:gd name="T7" fmla="*/ 1011 h 1241"/>
                <a:gd name="T8" fmla="*/ 566 w 981"/>
                <a:gd name="T9" fmla="*/ 1002 h 1241"/>
                <a:gd name="T10" fmla="*/ 643 w 981"/>
                <a:gd name="T11" fmla="*/ 971 h 1241"/>
                <a:gd name="T12" fmla="*/ 683 w 981"/>
                <a:gd name="T13" fmla="*/ 918 h 1241"/>
                <a:gd name="T14" fmla="*/ 681 w 981"/>
                <a:gd name="T15" fmla="*/ 856 h 1241"/>
                <a:gd name="T16" fmla="*/ 627 w 981"/>
                <a:gd name="T17" fmla="*/ 793 h 1241"/>
                <a:gd name="T18" fmla="*/ 526 w 981"/>
                <a:gd name="T19" fmla="*/ 746 h 1241"/>
                <a:gd name="T20" fmla="*/ 416 w 981"/>
                <a:gd name="T21" fmla="*/ 707 h 1241"/>
                <a:gd name="T22" fmla="*/ 253 w 981"/>
                <a:gd name="T23" fmla="*/ 640 h 1241"/>
                <a:gd name="T24" fmla="*/ 151 w 981"/>
                <a:gd name="T25" fmla="*/ 576 h 1241"/>
                <a:gd name="T26" fmla="*/ 91 w 981"/>
                <a:gd name="T27" fmla="*/ 512 h 1241"/>
                <a:gd name="T28" fmla="*/ 55 w 981"/>
                <a:gd name="T29" fmla="*/ 434 h 1241"/>
                <a:gd name="T30" fmla="*/ 42 w 981"/>
                <a:gd name="T31" fmla="*/ 339 h 1241"/>
                <a:gd name="T32" fmla="*/ 51 w 981"/>
                <a:gd name="T33" fmla="*/ 259 h 1241"/>
                <a:gd name="T34" fmla="*/ 86 w 981"/>
                <a:gd name="T35" fmla="*/ 173 h 1241"/>
                <a:gd name="T36" fmla="*/ 150 w 981"/>
                <a:gd name="T37" fmla="*/ 106 h 1241"/>
                <a:gd name="T38" fmla="*/ 254 w 981"/>
                <a:gd name="T39" fmla="*/ 47 h 1241"/>
                <a:gd name="T40" fmla="*/ 463 w 981"/>
                <a:gd name="T41" fmla="*/ 2 h 1241"/>
                <a:gd name="T42" fmla="*/ 623 w 981"/>
                <a:gd name="T43" fmla="*/ 9 h 1241"/>
                <a:gd name="T44" fmla="*/ 800 w 981"/>
                <a:gd name="T45" fmla="*/ 62 h 1241"/>
                <a:gd name="T46" fmla="*/ 859 w 981"/>
                <a:gd name="T47" fmla="*/ 98 h 1241"/>
                <a:gd name="T48" fmla="*/ 910 w 981"/>
                <a:gd name="T49" fmla="*/ 152 h 1241"/>
                <a:gd name="T50" fmla="*/ 935 w 981"/>
                <a:gd name="T51" fmla="*/ 216 h 1241"/>
                <a:gd name="T52" fmla="*/ 684 w 981"/>
                <a:gd name="T53" fmla="*/ 330 h 1241"/>
                <a:gd name="T54" fmla="*/ 671 w 981"/>
                <a:gd name="T55" fmla="*/ 290 h 1241"/>
                <a:gd name="T56" fmla="*/ 623 w 981"/>
                <a:gd name="T57" fmla="*/ 253 h 1241"/>
                <a:gd name="T58" fmla="*/ 547 w 981"/>
                <a:gd name="T59" fmla="*/ 234 h 1241"/>
                <a:gd name="T60" fmla="*/ 473 w 981"/>
                <a:gd name="T61" fmla="*/ 234 h 1241"/>
                <a:gd name="T62" fmla="*/ 398 w 981"/>
                <a:gd name="T63" fmla="*/ 253 h 1241"/>
                <a:gd name="T64" fmla="*/ 350 w 981"/>
                <a:gd name="T65" fmla="*/ 292 h 1241"/>
                <a:gd name="T66" fmla="*/ 338 w 981"/>
                <a:gd name="T67" fmla="*/ 339 h 1241"/>
                <a:gd name="T68" fmla="*/ 352 w 981"/>
                <a:gd name="T69" fmla="*/ 393 h 1241"/>
                <a:gd name="T70" fmla="*/ 395 w 981"/>
                <a:gd name="T71" fmla="*/ 436 h 1241"/>
                <a:gd name="T72" fmla="*/ 515 w 981"/>
                <a:gd name="T73" fmla="*/ 493 h 1241"/>
                <a:gd name="T74" fmla="*/ 728 w 981"/>
                <a:gd name="T75" fmla="*/ 566 h 1241"/>
                <a:gd name="T76" fmla="*/ 848 w 981"/>
                <a:gd name="T77" fmla="*/ 632 h 1241"/>
                <a:gd name="T78" fmla="*/ 920 w 981"/>
                <a:gd name="T79" fmla="*/ 691 h 1241"/>
                <a:gd name="T80" fmla="*/ 963 w 981"/>
                <a:gd name="T81" fmla="*/ 767 h 1241"/>
                <a:gd name="T82" fmla="*/ 981 w 981"/>
                <a:gd name="T83" fmla="*/ 861 h 1241"/>
                <a:gd name="T84" fmla="*/ 976 w 981"/>
                <a:gd name="T85" fmla="*/ 942 h 1241"/>
                <a:gd name="T86" fmla="*/ 945 w 981"/>
                <a:gd name="T87" fmla="*/ 1034 h 1241"/>
                <a:gd name="T88" fmla="*/ 887 w 981"/>
                <a:gd name="T89" fmla="*/ 1110 h 1241"/>
                <a:gd name="T90" fmla="*/ 822 w 981"/>
                <a:gd name="T91" fmla="*/ 1159 h 1241"/>
                <a:gd name="T92" fmla="*/ 722 w 981"/>
                <a:gd name="T93" fmla="*/ 1204 h 1241"/>
                <a:gd name="T94" fmla="*/ 609 w 981"/>
                <a:gd name="T95" fmla="*/ 1232 h 1241"/>
                <a:gd name="T96" fmla="*/ 482 w 981"/>
                <a:gd name="T97" fmla="*/ 1241 h 1241"/>
                <a:gd name="T98" fmla="*/ 275 w 981"/>
                <a:gd name="T99" fmla="*/ 1213 h 1241"/>
                <a:gd name="T100" fmla="*/ 127 w 981"/>
                <a:gd name="T101" fmla="*/ 1150 h 1241"/>
                <a:gd name="T102" fmla="*/ 56 w 981"/>
                <a:gd name="T103" fmla="*/ 1093 h 1241"/>
                <a:gd name="T104" fmla="*/ 13 w 981"/>
                <a:gd name="T105" fmla="*/ 1022 h 1241"/>
                <a:gd name="T106" fmla="*/ 0 w 981"/>
                <a:gd name="T107" fmla="*/ 8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1" h="1241">
                  <a:moveTo>
                    <a:pt x="0" y="818"/>
                  </a:moveTo>
                  <a:lnTo>
                    <a:pt x="252" y="818"/>
                  </a:lnTo>
                  <a:lnTo>
                    <a:pt x="252" y="887"/>
                  </a:lnTo>
                  <a:lnTo>
                    <a:pt x="252" y="887"/>
                  </a:lnTo>
                  <a:lnTo>
                    <a:pt x="253" y="901"/>
                  </a:lnTo>
                  <a:lnTo>
                    <a:pt x="256" y="915"/>
                  </a:lnTo>
                  <a:lnTo>
                    <a:pt x="262" y="928"/>
                  </a:lnTo>
                  <a:lnTo>
                    <a:pt x="270" y="939"/>
                  </a:lnTo>
                  <a:lnTo>
                    <a:pt x="280" y="950"/>
                  </a:lnTo>
                  <a:lnTo>
                    <a:pt x="291" y="961"/>
                  </a:lnTo>
                  <a:lnTo>
                    <a:pt x="304" y="969"/>
                  </a:lnTo>
                  <a:lnTo>
                    <a:pt x="319" y="978"/>
                  </a:lnTo>
                  <a:lnTo>
                    <a:pt x="335" y="986"/>
                  </a:lnTo>
                  <a:lnTo>
                    <a:pt x="353" y="992"/>
                  </a:lnTo>
                  <a:lnTo>
                    <a:pt x="372" y="997"/>
                  </a:lnTo>
                  <a:lnTo>
                    <a:pt x="393" y="1002"/>
                  </a:lnTo>
                  <a:lnTo>
                    <a:pt x="415" y="1006"/>
                  </a:lnTo>
                  <a:lnTo>
                    <a:pt x="436" y="1009"/>
                  </a:lnTo>
                  <a:lnTo>
                    <a:pt x="460" y="1010"/>
                  </a:lnTo>
                  <a:lnTo>
                    <a:pt x="484" y="1011"/>
                  </a:lnTo>
                  <a:lnTo>
                    <a:pt x="484" y="1011"/>
                  </a:lnTo>
                  <a:lnTo>
                    <a:pt x="506" y="1010"/>
                  </a:lnTo>
                  <a:lnTo>
                    <a:pt x="527" y="1009"/>
                  </a:lnTo>
                  <a:lnTo>
                    <a:pt x="547" y="1006"/>
                  </a:lnTo>
                  <a:lnTo>
                    <a:pt x="566" y="1002"/>
                  </a:lnTo>
                  <a:lnTo>
                    <a:pt x="584" y="998"/>
                  </a:lnTo>
                  <a:lnTo>
                    <a:pt x="600" y="992"/>
                  </a:lnTo>
                  <a:lnTo>
                    <a:pt x="617" y="986"/>
                  </a:lnTo>
                  <a:lnTo>
                    <a:pt x="631" y="980"/>
                  </a:lnTo>
                  <a:lnTo>
                    <a:pt x="643" y="971"/>
                  </a:lnTo>
                  <a:lnTo>
                    <a:pt x="654" y="962"/>
                  </a:lnTo>
                  <a:lnTo>
                    <a:pt x="664" y="952"/>
                  </a:lnTo>
                  <a:lnTo>
                    <a:pt x="671" y="942"/>
                  </a:lnTo>
                  <a:lnTo>
                    <a:pt x="678" y="929"/>
                  </a:lnTo>
                  <a:lnTo>
                    <a:pt x="683" y="918"/>
                  </a:lnTo>
                  <a:lnTo>
                    <a:pt x="685" y="904"/>
                  </a:lnTo>
                  <a:lnTo>
                    <a:pt x="686" y="890"/>
                  </a:lnTo>
                  <a:lnTo>
                    <a:pt x="686" y="890"/>
                  </a:lnTo>
                  <a:lnTo>
                    <a:pt x="685" y="872"/>
                  </a:lnTo>
                  <a:lnTo>
                    <a:pt x="681" y="856"/>
                  </a:lnTo>
                  <a:lnTo>
                    <a:pt x="675" y="841"/>
                  </a:lnTo>
                  <a:lnTo>
                    <a:pt x="666" y="827"/>
                  </a:lnTo>
                  <a:lnTo>
                    <a:pt x="656" y="814"/>
                  </a:lnTo>
                  <a:lnTo>
                    <a:pt x="643" y="804"/>
                  </a:lnTo>
                  <a:lnTo>
                    <a:pt x="627" y="793"/>
                  </a:lnTo>
                  <a:lnTo>
                    <a:pt x="609" y="784"/>
                  </a:lnTo>
                  <a:lnTo>
                    <a:pt x="609" y="784"/>
                  </a:lnTo>
                  <a:lnTo>
                    <a:pt x="593" y="775"/>
                  </a:lnTo>
                  <a:lnTo>
                    <a:pt x="569" y="765"/>
                  </a:lnTo>
                  <a:lnTo>
                    <a:pt x="526" y="746"/>
                  </a:lnTo>
                  <a:lnTo>
                    <a:pt x="526" y="746"/>
                  </a:lnTo>
                  <a:lnTo>
                    <a:pt x="503" y="737"/>
                  </a:lnTo>
                  <a:lnTo>
                    <a:pt x="473" y="726"/>
                  </a:lnTo>
                  <a:lnTo>
                    <a:pt x="416" y="707"/>
                  </a:lnTo>
                  <a:lnTo>
                    <a:pt x="416" y="707"/>
                  </a:lnTo>
                  <a:lnTo>
                    <a:pt x="378" y="693"/>
                  </a:lnTo>
                  <a:lnTo>
                    <a:pt x="343" y="680"/>
                  </a:lnTo>
                  <a:lnTo>
                    <a:pt x="311" y="667"/>
                  </a:lnTo>
                  <a:lnTo>
                    <a:pt x="281" y="654"/>
                  </a:lnTo>
                  <a:lnTo>
                    <a:pt x="253" y="640"/>
                  </a:lnTo>
                  <a:lnTo>
                    <a:pt x="225" y="625"/>
                  </a:lnTo>
                  <a:lnTo>
                    <a:pt x="196" y="608"/>
                  </a:lnTo>
                  <a:lnTo>
                    <a:pt x="166" y="588"/>
                  </a:lnTo>
                  <a:lnTo>
                    <a:pt x="166" y="588"/>
                  </a:lnTo>
                  <a:lnTo>
                    <a:pt x="151" y="576"/>
                  </a:lnTo>
                  <a:lnTo>
                    <a:pt x="137" y="565"/>
                  </a:lnTo>
                  <a:lnTo>
                    <a:pt x="124" y="552"/>
                  </a:lnTo>
                  <a:lnTo>
                    <a:pt x="112" y="540"/>
                  </a:lnTo>
                  <a:lnTo>
                    <a:pt x="102" y="526"/>
                  </a:lnTo>
                  <a:lnTo>
                    <a:pt x="91" y="512"/>
                  </a:lnTo>
                  <a:lnTo>
                    <a:pt x="81" y="498"/>
                  </a:lnTo>
                  <a:lnTo>
                    <a:pt x="74" y="483"/>
                  </a:lnTo>
                  <a:lnTo>
                    <a:pt x="66" y="467"/>
                  </a:lnTo>
                  <a:lnTo>
                    <a:pt x="60" y="450"/>
                  </a:lnTo>
                  <a:lnTo>
                    <a:pt x="55" y="434"/>
                  </a:lnTo>
                  <a:lnTo>
                    <a:pt x="50" y="416"/>
                  </a:lnTo>
                  <a:lnTo>
                    <a:pt x="47" y="398"/>
                  </a:lnTo>
                  <a:lnTo>
                    <a:pt x="45" y="379"/>
                  </a:lnTo>
                  <a:lnTo>
                    <a:pt x="43" y="359"/>
                  </a:lnTo>
                  <a:lnTo>
                    <a:pt x="42" y="339"/>
                  </a:lnTo>
                  <a:lnTo>
                    <a:pt x="42" y="339"/>
                  </a:lnTo>
                  <a:lnTo>
                    <a:pt x="43" y="319"/>
                  </a:lnTo>
                  <a:lnTo>
                    <a:pt x="45" y="299"/>
                  </a:lnTo>
                  <a:lnTo>
                    <a:pt x="47" y="278"/>
                  </a:lnTo>
                  <a:lnTo>
                    <a:pt x="51" y="259"/>
                  </a:lnTo>
                  <a:lnTo>
                    <a:pt x="56" y="240"/>
                  </a:lnTo>
                  <a:lnTo>
                    <a:pt x="62" y="223"/>
                  </a:lnTo>
                  <a:lnTo>
                    <a:pt x="69" y="206"/>
                  </a:lnTo>
                  <a:lnTo>
                    <a:pt x="78" y="190"/>
                  </a:lnTo>
                  <a:lnTo>
                    <a:pt x="86" y="173"/>
                  </a:lnTo>
                  <a:lnTo>
                    <a:pt x="96" y="160"/>
                  </a:lnTo>
                  <a:lnTo>
                    <a:pt x="108" y="144"/>
                  </a:lnTo>
                  <a:lnTo>
                    <a:pt x="120" y="132"/>
                  </a:lnTo>
                  <a:lnTo>
                    <a:pt x="134" y="118"/>
                  </a:lnTo>
                  <a:lnTo>
                    <a:pt x="150" y="106"/>
                  </a:lnTo>
                  <a:lnTo>
                    <a:pt x="165" y="95"/>
                  </a:lnTo>
                  <a:lnTo>
                    <a:pt x="182" y="84"/>
                  </a:lnTo>
                  <a:lnTo>
                    <a:pt x="182" y="84"/>
                  </a:lnTo>
                  <a:lnTo>
                    <a:pt x="218" y="64"/>
                  </a:lnTo>
                  <a:lnTo>
                    <a:pt x="254" y="47"/>
                  </a:lnTo>
                  <a:lnTo>
                    <a:pt x="294" y="33"/>
                  </a:lnTo>
                  <a:lnTo>
                    <a:pt x="334" y="21"/>
                  </a:lnTo>
                  <a:lnTo>
                    <a:pt x="376" y="12"/>
                  </a:lnTo>
                  <a:lnTo>
                    <a:pt x="419" y="5"/>
                  </a:lnTo>
                  <a:lnTo>
                    <a:pt x="463" y="2"/>
                  </a:lnTo>
                  <a:lnTo>
                    <a:pt x="510" y="0"/>
                  </a:lnTo>
                  <a:lnTo>
                    <a:pt x="510" y="0"/>
                  </a:lnTo>
                  <a:lnTo>
                    <a:pt x="549" y="2"/>
                  </a:lnTo>
                  <a:lnTo>
                    <a:pt x="587" y="4"/>
                  </a:lnTo>
                  <a:lnTo>
                    <a:pt x="623" y="9"/>
                  </a:lnTo>
                  <a:lnTo>
                    <a:pt x="660" y="16"/>
                  </a:lnTo>
                  <a:lnTo>
                    <a:pt x="695" y="24"/>
                  </a:lnTo>
                  <a:lnTo>
                    <a:pt x="731" y="36"/>
                  </a:lnTo>
                  <a:lnTo>
                    <a:pt x="766" y="48"/>
                  </a:lnTo>
                  <a:lnTo>
                    <a:pt x="800" y="62"/>
                  </a:lnTo>
                  <a:lnTo>
                    <a:pt x="800" y="62"/>
                  </a:lnTo>
                  <a:lnTo>
                    <a:pt x="816" y="71"/>
                  </a:lnTo>
                  <a:lnTo>
                    <a:pt x="832" y="80"/>
                  </a:lnTo>
                  <a:lnTo>
                    <a:pt x="845" y="89"/>
                  </a:lnTo>
                  <a:lnTo>
                    <a:pt x="859" y="98"/>
                  </a:lnTo>
                  <a:lnTo>
                    <a:pt x="872" y="108"/>
                  </a:lnTo>
                  <a:lnTo>
                    <a:pt x="883" y="118"/>
                  </a:lnTo>
                  <a:lnTo>
                    <a:pt x="893" y="128"/>
                  </a:lnTo>
                  <a:lnTo>
                    <a:pt x="902" y="139"/>
                  </a:lnTo>
                  <a:lnTo>
                    <a:pt x="910" y="152"/>
                  </a:lnTo>
                  <a:lnTo>
                    <a:pt x="917" y="163"/>
                  </a:lnTo>
                  <a:lnTo>
                    <a:pt x="924" y="176"/>
                  </a:lnTo>
                  <a:lnTo>
                    <a:pt x="928" y="189"/>
                  </a:lnTo>
                  <a:lnTo>
                    <a:pt x="933" y="203"/>
                  </a:lnTo>
                  <a:lnTo>
                    <a:pt x="935" y="216"/>
                  </a:lnTo>
                  <a:lnTo>
                    <a:pt x="936" y="232"/>
                  </a:lnTo>
                  <a:lnTo>
                    <a:pt x="936" y="247"/>
                  </a:lnTo>
                  <a:lnTo>
                    <a:pt x="936" y="397"/>
                  </a:lnTo>
                  <a:lnTo>
                    <a:pt x="684" y="397"/>
                  </a:lnTo>
                  <a:lnTo>
                    <a:pt x="684" y="330"/>
                  </a:lnTo>
                  <a:lnTo>
                    <a:pt x="684" y="330"/>
                  </a:lnTo>
                  <a:lnTo>
                    <a:pt x="683" y="319"/>
                  </a:lnTo>
                  <a:lnTo>
                    <a:pt x="680" y="309"/>
                  </a:lnTo>
                  <a:lnTo>
                    <a:pt x="676" y="300"/>
                  </a:lnTo>
                  <a:lnTo>
                    <a:pt x="671" y="290"/>
                  </a:lnTo>
                  <a:lnTo>
                    <a:pt x="665" y="282"/>
                  </a:lnTo>
                  <a:lnTo>
                    <a:pt x="656" y="273"/>
                  </a:lnTo>
                  <a:lnTo>
                    <a:pt x="646" y="266"/>
                  </a:lnTo>
                  <a:lnTo>
                    <a:pt x="636" y="259"/>
                  </a:lnTo>
                  <a:lnTo>
                    <a:pt x="623" y="253"/>
                  </a:lnTo>
                  <a:lnTo>
                    <a:pt x="611" y="248"/>
                  </a:lnTo>
                  <a:lnTo>
                    <a:pt x="597" y="243"/>
                  </a:lnTo>
                  <a:lnTo>
                    <a:pt x="580" y="239"/>
                  </a:lnTo>
                  <a:lnTo>
                    <a:pt x="564" y="237"/>
                  </a:lnTo>
                  <a:lnTo>
                    <a:pt x="547" y="234"/>
                  </a:lnTo>
                  <a:lnTo>
                    <a:pt x="528" y="233"/>
                  </a:lnTo>
                  <a:lnTo>
                    <a:pt x="510" y="233"/>
                  </a:lnTo>
                  <a:lnTo>
                    <a:pt x="510" y="233"/>
                  </a:lnTo>
                  <a:lnTo>
                    <a:pt x="491" y="233"/>
                  </a:lnTo>
                  <a:lnTo>
                    <a:pt x="473" y="234"/>
                  </a:lnTo>
                  <a:lnTo>
                    <a:pt x="456" y="237"/>
                  </a:lnTo>
                  <a:lnTo>
                    <a:pt x="440" y="239"/>
                  </a:lnTo>
                  <a:lnTo>
                    <a:pt x="425" y="243"/>
                  </a:lnTo>
                  <a:lnTo>
                    <a:pt x="411" y="247"/>
                  </a:lnTo>
                  <a:lnTo>
                    <a:pt x="398" y="253"/>
                  </a:lnTo>
                  <a:lnTo>
                    <a:pt x="386" y="259"/>
                  </a:lnTo>
                  <a:lnTo>
                    <a:pt x="376" y="266"/>
                  </a:lnTo>
                  <a:lnTo>
                    <a:pt x="366" y="273"/>
                  </a:lnTo>
                  <a:lnTo>
                    <a:pt x="358" y="282"/>
                  </a:lnTo>
                  <a:lnTo>
                    <a:pt x="350" y="292"/>
                  </a:lnTo>
                  <a:lnTo>
                    <a:pt x="345" y="302"/>
                  </a:lnTo>
                  <a:lnTo>
                    <a:pt x="340" y="314"/>
                  </a:lnTo>
                  <a:lnTo>
                    <a:pt x="339" y="326"/>
                  </a:lnTo>
                  <a:lnTo>
                    <a:pt x="338" y="339"/>
                  </a:lnTo>
                  <a:lnTo>
                    <a:pt x="338" y="339"/>
                  </a:lnTo>
                  <a:lnTo>
                    <a:pt x="338" y="350"/>
                  </a:lnTo>
                  <a:lnTo>
                    <a:pt x="340" y="362"/>
                  </a:lnTo>
                  <a:lnTo>
                    <a:pt x="343" y="372"/>
                  </a:lnTo>
                  <a:lnTo>
                    <a:pt x="347" y="383"/>
                  </a:lnTo>
                  <a:lnTo>
                    <a:pt x="352" y="393"/>
                  </a:lnTo>
                  <a:lnTo>
                    <a:pt x="358" y="402"/>
                  </a:lnTo>
                  <a:lnTo>
                    <a:pt x="366" y="412"/>
                  </a:lnTo>
                  <a:lnTo>
                    <a:pt x="374" y="421"/>
                  </a:lnTo>
                  <a:lnTo>
                    <a:pt x="374" y="421"/>
                  </a:lnTo>
                  <a:lnTo>
                    <a:pt x="395" y="436"/>
                  </a:lnTo>
                  <a:lnTo>
                    <a:pt x="415" y="450"/>
                  </a:lnTo>
                  <a:lnTo>
                    <a:pt x="436" y="462"/>
                  </a:lnTo>
                  <a:lnTo>
                    <a:pt x="459" y="473"/>
                  </a:lnTo>
                  <a:lnTo>
                    <a:pt x="486" y="483"/>
                  </a:lnTo>
                  <a:lnTo>
                    <a:pt x="515" y="493"/>
                  </a:lnTo>
                  <a:lnTo>
                    <a:pt x="587" y="516"/>
                  </a:lnTo>
                  <a:lnTo>
                    <a:pt x="587" y="516"/>
                  </a:lnTo>
                  <a:lnTo>
                    <a:pt x="665" y="541"/>
                  </a:lnTo>
                  <a:lnTo>
                    <a:pt x="698" y="554"/>
                  </a:lnTo>
                  <a:lnTo>
                    <a:pt x="728" y="566"/>
                  </a:lnTo>
                  <a:lnTo>
                    <a:pt x="757" y="579"/>
                  </a:lnTo>
                  <a:lnTo>
                    <a:pt x="786" y="594"/>
                  </a:lnTo>
                  <a:lnTo>
                    <a:pt x="816" y="612"/>
                  </a:lnTo>
                  <a:lnTo>
                    <a:pt x="848" y="632"/>
                  </a:lnTo>
                  <a:lnTo>
                    <a:pt x="848" y="632"/>
                  </a:lnTo>
                  <a:lnTo>
                    <a:pt x="864" y="643"/>
                  </a:lnTo>
                  <a:lnTo>
                    <a:pt x="881" y="655"/>
                  </a:lnTo>
                  <a:lnTo>
                    <a:pt x="895" y="666"/>
                  </a:lnTo>
                  <a:lnTo>
                    <a:pt x="907" y="679"/>
                  </a:lnTo>
                  <a:lnTo>
                    <a:pt x="920" y="691"/>
                  </a:lnTo>
                  <a:lnTo>
                    <a:pt x="930" y="705"/>
                  </a:lnTo>
                  <a:lnTo>
                    <a:pt x="940" y="721"/>
                  </a:lnTo>
                  <a:lnTo>
                    <a:pt x="949" y="736"/>
                  </a:lnTo>
                  <a:lnTo>
                    <a:pt x="957" y="751"/>
                  </a:lnTo>
                  <a:lnTo>
                    <a:pt x="963" y="767"/>
                  </a:lnTo>
                  <a:lnTo>
                    <a:pt x="968" y="785"/>
                  </a:lnTo>
                  <a:lnTo>
                    <a:pt x="973" y="803"/>
                  </a:lnTo>
                  <a:lnTo>
                    <a:pt x="977" y="822"/>
                  </a:lnTo>
                  <a:lnTo>
                    <a:pt x="979" y="841"/>
                  </a:lnTo>
                  <a:lnTo>
                    <a:pt x="981" y="861"/>
                  </a:lnTo>
                  <a:lnTo>
                    <a:pt x="981" y="881"/>
                  </a:lnTo>
                  <a:lnTo>
                    <a:pt x="981" y="881"/>
                  </a:lnTo>
                  <a:lnTo>
                    <a:pt x="981" y="901"/>
                  </a:lnTo>
                  <a:lnTo>
                    <a:pt x="978" y="923"/>
                  </a:lnTo>
                  <a:lnTo>
                    <a:pt x="976" y="942"/>
                  </a:lnTo>
                  <a:lnTo>
                    <a:pt x="972" y="962"/>
                  </a:lnTo>
                  <a:lnTo>
                    <a:pt x="967" y="981"/>
                  </a:lnTo>
                  <a:lnTo>
                    <a:pt x="962" y="998"/>
                  </a:lnTo>
                  <a:lnTo>
                    <a:pt x="954" y="1016"/>
                  </a:lnTo>
                  <a:lnTo>
                    <a:pt x="945" y="1034"/>
                  </a:lnTo>
                  <a:lnTo>
                    <a:pt x="936" y="1050"/>
                  </a:lnTo>
                  <a:lnTo>
                    <a:pt x="926" y="1065"/>
                  </a:lnTo>
                  <a:lnTo>
                    <a:pt x="914" y="1081"/>
                  </a:lnTo>
                  <a:lnTo>
                    <a:pt x="901" y="1096"/>
                  </a:lnTo>
                  <a:lnTo>
                    <a:pt x="887" y="1110"/>
                  </a:lnTo>
                  <a:lnTo>
                    <a:pt x="873" y="1124"/>
                  </a:lnTo>
                  <a:lnTo>
                    <a:pt x="857" y="1136"/>
                  </a:lnTo>
                  <a:lnTo>
                    <a:pt x="839" y="1148"/>
                  </a:lnTo>
                  <a:lnTo>
                    <a:pt x="839" y="1148"/>
                  </a:lnTo>
                  <a:lnTo>
                    <a:pt x="822" y="1159"/>
                  </a:lnTo>
                  <a:lnTo>
                    <a:pt x="803" y="1170"/>
                  </a:lnTo>
                  <a:lnTo>
                    <a:pt x="784" y="1179"/>
                  </a:lnTo>
                  <a:lnTo>
                    <a:pt x="763" y="1189"/>
                  </a:lnTo>
                  <a:lnTo>
                    <a:pt x="743" y="1197"/>
                  </a:lnTo>
                  <a:lnTo>
                    <a:pt x="722" y="1204"/>
                  </a:lnTo>
                  <a:lnTo>
                    <a:pt x="700" y="1212"/>
                  </a:lnTo>
                  <a:lnTo>
                    <a:pt x="679" y="1218"/>
                  </a:lnTo>
                  <a:lnTo>
                    <a:pt x="656" y="1223"/>
                  </a:lnTo>
                  <a:lnTo>
                    <a:pt x="633" y="1228"/>
                  </a:lnTo>
                  <a:lnTo>
                    <a:pt x="609" y="1232"/>
                  </a:lnTo>
                  <a:lnTo>
                    <a:pt x="585" y="1235"/>
                  </a:lnTo>
                  <a:lnTo>
                    <a:pt x="560" y="1237"/>
                  </a:lnTo>
                  <a:lnTo>
                    <a:pt x="535" y="1240"/>
                  </a:lnTo>
                  <a:lnTo>
                    <a:pt x="482" y="1241"/>
                  </a:lnTo>
                  <a:lnTo>
                    <a:pt x="482" y="1241"/>
                  </a:lnTo>
                  <a:lnTo>
                    <a:pt x="440" y="1240"/>
                  </a:lnTo>
                  <a:lnTo>
                    <a:pt x="398" y="1236"/>
                  </a:lnTo>
                  <a:lnTo>
                    <a:pt x="357" y="1231"/>
                  </a:lnTo>
                  <a:lnTo>
                    <a:pt x="315" y="1223"/>
                  </a:lnTo>
                  <a:lnTo>
                    <a:pt x="275" y="1213"/>
                  </a:lnTo>
                  <a:lnTo>
                    <a:pt x="234" y="1201"/>
                  </a:lnTo>
                  <a:lnTo>
                    <a:pt x="196" y="1185"/>
                  </a:lnTo>
                  <a:lnTo>
                    <a:pt x="160" y="1169"/>
                  </a:lnTo>
                  <a:lnTo>
                    <a:pt x="143" y="1160"/>
                  </a:lnTo>
                  <a:lnTo>
                    <a:pt x="127" y="1150"/>
                  </a:lnTo>
                  <a:lnTo>
                    <a:pt x="110" y="1140"/>
                  </a:lnTo>
                  <a:lnTo>
                    <a:pt x="96" y="1129"/>
                  </a:lnTo>
                  <a:lnTo>
                    <a:pt x="81" y="1117"/>
                  </a:lnTo>
                  <a:lnTo>
                    <a:pt x="69" y="1106"/>
                  </a:lnTo>
                  <a:lnTo>
                    <a:pt x="56" y="1093"/>
                  </a:lnTo>
                  <a:lnTo>
                    <a:pt x="46" y="1081"/>
                  </a:lnTo>
                  <a:lnTo>
                    <a:pt x="36" y="1067"/>
                  </a:lnTo>
                  <a:lnTo>
                    <a:pt x="27" y="1052"/>
                  </a:lnTo>
                  <a:lnTo>
                    <a:pt x="19" y="1038"/>
                  </a:lnTo>
                  <a:lnTo>
                    <a:pt x="13" y="1022"/>
                  </a:lnTo>
                  <a:lnTo>
                    <a:pt x="8" y="1006"/>
                  </a:lnTo>
                  <a:lnTo>
                    <a:pt x="4" y="990"/>
                  </a:lnTo>
                  <a:lnTo>
                    <a:pt x="2" y="972"/>
                  </a:lnTo>
                  <a:lnTo>
                    <a:pt x="0" y="956"/>
                  </a:lnTo>
                  <a:lnTo>
                    <a:pt x="0" y="818"/>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4" name="Freeform 13"/>
            <p:cNvSpPr>
              <a:spLocks/>
            </p:cNvSpPr>
            <p:nvPr userDrawn="1"/>
          </p:nvSpPr>
          <p:spPr bwMode="auto">
            <a:xfrm>
              <a:off x="3311" y="1972"/>
              <a:ext cx="192" cy="380"/>
            </a:xfrm>
            <a:custGeom>
              <a:avLst/>
              <a:gdLst>
                <a:gd name="T0" fmla="*/ 0 w 766"/>
                <a:gd name="T1" fmla="*/ 544 h 1520"/>
                <a:gd name="T2" fmla="*/ 190 w 766"/>
                <a:gd name="T3" fmla="*/ 323 h 1520"/>
                <a:gd name="T4" fmla="*/ 476 w 766"/>
                <a:gd name="T5" fmla="*/ 0 h 1520"/>
                <a:gd name="T6" fmla="*/ 746 w 766"/>
                <a:gd name="T7" fmla="*/ 323 h 1520"/>
                <a:gd name="T8" fmla="*/ 476 w 766"/>
                <a:gd name="T9" fmla="*/ 544 h 1520"/>
                <a:gd name="T10" fmla="*/ 476 w 766"/>
                <a:gd name="T11" fmla="*/ 1043 h 1520"/>
                <a:gd name="T12" fmla="*/ 477 w 766"/>
                <a:gd name="T13" fmla="*/ 1079 h 1520"/>
                <a:gd name="T14" fmla="*/ 482 w 766"/>
                <a:gd name="T15" fmla="*/ 1112 h 1520"/>
                <a:gd name="T16" fmla="*/ 491 w 766"/>
                <a:gd name="T17" fmla="*/ 1139 h 1520"/>
                <a:gd name="T18" fmla="*/ 501 w 766"/>
                <a:gd name="T19" fmla="*/ 1165 h 1520"/>
                <a:gd name="T20" fmla="*/ 514 w 766"/>
                <a:gd name="T21" fmla="*/ 1186 h 1520"/>
                <a:gd name="T22" fmla="*/ 529 w 766"/>
                <a:gd name="T23" fmla="*/ 1205 h 1520"/>
                <a:gd name="T24" fmla="*/ 563 w 766"/>
                <a:gd name="T25" fmla="*/ 1234 h 1520"/>
                <a:gd name="T26" fmla="*/ 601 w 766"/>
                <a:gd name="T27" fmla="*/ 1254 h 1520"/>
                <a:gd name="T28" fmla="*/ 640 w 766"/>
                <a:gd name="T29" fmla="*/ 1266 h 1520"/>
                <a:gd name="T30" fmla="*/ 679 w 766"/>
                <a:gd name="T31" fmla="*/ 1272 h 1520"/>
                <a:gd name="T32" fmla="*/ 713 w 766"/>
                <a:gd name="T33" fmla="*/ 1273 h 1520"/>
                <a:gd name="T34" fmla="*/ 766 w 766"/>
                <a:gd name="T35" fmla="*/ 1512 h 1520"/>
                <a:gd name="T36" fmla="*/ 746 w 766"/>
                <a:gd name="T37" fmla="*/ 1516 h 1520"/>
                <a:gd name="T38" fmla="*/ 701 w 766"/>
                <a:gd name="T39" fmla="*/ 1520 h 1520"/>
                <a:gd name="T40" fmla="*/ 675 w 766"/>
                <a:gd name="T41" fmla="*/ 1520 h 1520"/>
                <a:gd name="T42" fmla="*/ 616 w 766"/>
                <a:gd name="T43" fmla="*/ 1518 h 1520"/>
                <a:gd name="T44" fmla="*/ 558 w 766"/>
                <a:gd name="T45" fmla="*/ 1511 h 1520"/>
                <a:gd name="T46" fmla="*/ 497 w 766"/>
                <a:gd name="T47" fmla="*/ 1498 h 1520"/>
                <a:gd name="T48" fmla="*/ 429 w 766"/>
                <a:gd name="T49" fmla="*/ 1475 h 1520"/>
                <a:gd name="T50" fmla="*/ 405 w 766"/>
                <a:gd name="T51" fmla="*/ 1465 h 1520"/>
                <a:gd name="T52" fmla="*/ 357 w 766"/>
                <a:gd name="T53" fmla="*/ 1440 h 1520"/>
                <a:gd name="T54" fmla="*/ 313 w 766"/>
                <a:gd name="T55" fmla="*/ 1407 h 1520"/>
                <a:gd name="T56" fmla="*/ 274 w 766"/>
                <a:gd name="T57" fmla="*/ 1368 h 1520"/>
                <a:gd name="T58" fmla="*/ 240 w 766"/>
                <a:gd name="T59" fmla="*/ 1320 h 1520"/>
                <a:gd name="T60" fmla="*/ 212 w 766"/>
                <a:gd name="T61" fmla="*/ 1262 h 1520"/>
                <a:gd name="T62" fmla="*/ 193 w 766"/>
                <a:gd name="T63" fmla="*/ 1195 h 1520"/>
                <a:gd name="T64" fmla="*/ 183 w 766"/>
                <a:gd name="T65" fmla="*/ 1117 h 1520"/>
                <a:gd name="T66" fmla="*/ 182 w 766"/>
                <a:gd name="T67" fmla="*/ 544 h 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66" h="1520">
                  <a:moveTo>
                    <a:pt x="182" y="544"/>
                  </a:moveTo>
                  <a:lnTo>
                    <a:pt x="0" y="544"/>
                  </a:lnTo>
                  <a:lnTo>
                    <a:pt x="0" y="323"/>
                  </a:lnTo>
                  <a:lnTo>
                    <a:pt x="190" y="323"/>
                  </a:lnTo>
                  <a:lnTo>
                    <a:pt x="190" y="0"/>
                  </a:lnTo>
                  <a:lnTo>
                    <a:pt x="476" y="0"/>
                  </a:lnTo>
                  <a:lnTo>
                    <a:pt x="476" y="323"/>
                  </a:lnTo>
                  <a:lnTo>
                    <a:pt x="746" y="323"/>
                  </a:lnTo>
                  <a:lnTo>
                    <a:pt x="746" y="544"/>
                  </a:lnTo>
                  <a:lnTo>
                    <a:pt x="476" y="544"/>
                  </a:lnTo>
                  <a:lnTo>
                    <a:pt x="476" y="1043"/>
                  </a:lnTo>
                  <a:lnTo>
                    <a:pt x="476" y="1043"/>
                  </a:lnTo>
                  <a:lnTo>
                    <a:pt x="476" y="1062"/>
                  </a:lnTo>
                  <a:lnTo>
                    <a:pt x="477" y="1079"/>
                  </a:lnTo>
                  <a:lnTo>
                    <a:pt x="480" y="1095"/>
                  </a:lnTo>
                  <a:lnTo>
                    <a:pt x="482" y="1112"/>
                  </a:lnTo>
                  <a:lnTo>
                    <a:pt x="486" y="1125"/>
                  </a:lnTo>
                  <a:lnTo>
                    <a:pt x="491" y="1139"/>
                  </a:lnTo>
                  <a:lnTo>
                    <a:pt x="496" y="1152"/>
                  </a:lnTo>
                  <a:lnTo>
                    <a:pt x="501" y="1165"/>
                  </a:lnTo>
                  <a:lnTo>
                    <a:pt x="508" y="1176"/>
                  </a:lnTo>
                  <a:lnTo>
                    <a:pt x="514" y="1186"/>
                  </a:lnTo>
                  <a:lnTo>
                    <a:pt x="521" y="1196"/>
                  </a:lnTo>
                  <a:lnTo>
                    <a:pt x="529" y="1205"/>
                  </a:lnTo>
                  <a:lnTo>
                    <a:pt x="545" y="1220"/>
                  </a:lnTo>
                  <a:lnTo>
                    <a:pt x="563" y="1234"/>
                  </a:lnTo>
                  <a:lnTo>
                    <a:pt x="582" y="1245"/>
                  </a:lnTo>
                  <a:lnTo>
                    <a:pt x="601" y="1254"/>
                  </a:lnTo>
                  <a:lnTo>
                    <a:pt x="621" y="1261"/>
                  </a:lnTo>
                  <a:lnTo>
                    <a:pt x="640" y="1266"/>
                  </a:lnTo>
                  <a:lnTo>
                    <a:pt x="660" y="1269"/>
                  </a:lnTo>
                  <a:lnTo>
                    <a:pt x="679" y="1272"/>
                  </a:lnTo>
                  <a:lnTo>
                    <a:pt x="697" y="1273"/>
                  </a:lnTo>
                  <a:lnTo>
                    <a:pt x="713" y="1273"/>
                  </a:lnTo>
                  <a:lnTo>
                    <a:pt x="766" y="1271"/>
                  </a:lnTo>
                  <a:lnTo>
                    <a:pt x="766" y="1512"/>
                  </a:lnTo>
                  <a:lnTo>
                    <a:pt x="766" y="1512"/>
                  </a:lnTo>
                  <a:lnTo>
                    <a:pt x="746" y="1516"/>
                  </a:lnTo>
                  <a:lnTo>
                    <a:pt x="725" y="1518"/>
                  </a:lnTo>
                  <a:lnTo>
                    <a:pt x="701" y="1520"/>
                  </a:lnTo>
                  <a:lnTo>
                    <a:pt x="675" y="1520"/>
                  </a:lnTo>
                  <a:lnTo>
                    <a:pt x="675" y="1520"/>
                  </a:lnTo>
                  <a:lnTo>
                    <a:pt x="646" y="1520"/>
                  </a:lnTo>
                  <a:lnTo>
                    <a:pt x="616" y="1518"/>
                  </a:lnTo>
                  <a:lnTo>
                    <a:pt x="587" y="1516"/>
                  </a:lnTo>
                  <a:lnTo>
                    <a:pt x="558" y="1511"/>
                  </a:lnTo>
                  <a:lnTo>
                    <a:pt x="528" y="1506"/>
                  </a:lnTo>
                  <a:lnTo>
                    <a:pt x="497" y="1498"/>
                  </a:lnTo>
                  <a:lnTo>
                    <a:pt x="465" y="1488"/>
                  </a:lnTo>
                  <a:lnTo>
                    <a:pt x="429" y="1475"/>
                  </a:lnTo>
                  <a:lnTo>
                    <a:pt x="429" y="1475"/>
                  </a:lnTo>
                  <a:lnTo>
                    <a:pt x="405" y="1465"/>
                  </a:lnTo>
                  <a:lnTo>
                    <a:pt x="381" y="1453"/>
                  </a:lnTo>
                  <a:lnTo>
                    <a:pt x="357" y="1440"/>
                  </a:lnTo>
                  <a:lnTo>
                    <a:pt x="334" y="1425"/>
                  </a:lnTo>
                  <a:lnTo>
                    <a:pt x="313" y="1407"/>
                  </a:lnTo>
                  <a:lnTo>
                    <a:pt x="293" y="1388"/>
                  </a:lnTo>
                  <a:lnTo>
                    <a:pt x="274" y="1368"/>
                  </a:lnTo>
                  <a:lnTo>
                    <a:pt x="256" y="1345"/>
                  </a:lnTo>
                  <a:lnTo>
                    <a:pt x="240" y="1320"/>
                  </a:lnTo>
                  <a:lnTo>
                    <a:pt x="225" y="1292"/>
                  </a:lnTo>
                  <a:lnTo>
                    <a:pt x="212" y="1262"/>
                  </a:lnTo>
                  <a:lnTo>
                    <a:pt x="202" y="1230"/>
                  </a:lnTo>
                  <a:lnTo>
                    <a:pt x="193" y="1195"/>
                  </a:lnTo>
                  <a:lnTo>
                    <a:pt x="187" y="1157"/>
                  </a:lnTo>
                  <a:lnTo>
                    <a:pt x="183" y="1117"/>
                  </a:lnTo>
                  <a:lnTo>
                    <a:pt x="182" y="1074"/>
                  </a:lnTo>
                  <a:lnTo>
                    <a:pt x="182" y="544"/>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Freeform 14"/>
            <p:cNvSpPr>
              <a:spLocks noEditPoints="1"/>
            </p:cNvSpPr>
            <p:nvPr userDrawn="1"/>
          </p:nvSpPr>
          <p:spPr bwMode="auto">
            <a:xfrm>
              <a:off x="3545" y="1937"/>
              <a:ext cx="162" cy="413"/>
            </a:xfrm>
            <a:custGeom>
              <a:avLst/>
              <a:gdLst>
                <a:gd name="T0" fmla="*/ 0 w 648"/>
                <a:gd name="T1" fmla="*/ 465 h 1650"/>
                <a:gd name="T2" fmla="*/ 0 w 648"/>
                <a:gd name="T3" fmla="*/ 685 h 1650"/>
                <a:gd name="T4" fmla="*/ 185 w 648"/>
                <a:gd name="T5" fmla="*/ 685 h 1650"/>
                <a:gd name="T6" fmla="*/ 185 w 648"/>
                <a:gd name="T7" fmla="*/ 1429 h 1650"/>
                <a:gd name="T8" fmla="*/ 12 w 648"/>
                <a:gd name="T9" fmla="*/ 1429 h 1650"/>
                <a:gd name="T10" fmla="*/ 12 w 648"/>
                <a:gd name="T11" fmla="*/ 1650 h 1650"/>
                <a:gd name="T12" fmla="*/ 648 w 648"/>
                <a:gd name="T13" fmla="*/ 1650 h 1650"/>
                <a:gd name="T14" fmla="*/ 648 w 648"/>
                <a:gd name="T15" fmla="*/ 1429 h 1650"/>
                <a:gd name="T16" fmla="*/ 479 w 648"/>
                <a:gd name="T17" fmla="*/ 1429 h 1650"/>
                <a:gd name="T18" fmla="*/ 479 w 648"/>
                <a:gd name="T19" fmla="*/ 465 h 1650"/>
                <a:gd name="T20" fmla="*/ 0 w 648"/>
                <a:gd name="T21" fmla="*/ 465 h 1650"/>
                <a:gd name="T22" fmla="*/ 182 w 648"/>
                <a:gd name="T23" fmla="*/ 263 h 1650"/>
                <a:gd name="T24" fmla="*/ 479 w 648"/>
                <a:gd name="T25" fmla="*/ 263 h 1650"/>
                <a:gd name="T26" fmla="*/ 479 w 648"/>
                <a:gd name="T27" fmla="*/ 0 h 1650"/>
                <a:gd name="T28" fmla="*/ 182 w 648"/>
                <a:gd name="T29" fmla="*/ 0 h 1650"/>
                <a:gd name="T30" fmla="*/ 182 w 648"/>
                <a:gd name="T31" fmla="*/ 263 h 1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8" h="1650">
                  <a:moveTo>
                    <a:pt x="0" y="465"/>
                  </a:moveTo>
                  <a:lnTo>
                    <a:pt x="0" y="685"/>
                  </a:lnTo>
                  <a:lnTo>
                    <a:pt x="185" y="685"/>
                  </a:lnTo>
                  <a:lnTo>
                    <a:pt x="185" y="1429"/>
                  </a:lnTo>
                  <a:lnTo>
                    <a:pt x="12" y="1429"/>
                  </a:lnTo>
                  <a:lnTo>
                    <a:pt x="12" y="1650"/>
                  </a:lnTo>
                  <a:lnTo>
                    <a:pt x="648" y="1650"/>
                  </a:lnTo>
                  <a:lnTo>
                    <a:pt x="648" y="1429"/>
                  </a:lnTo>
                  <a:lnTo>
                    <a:pt x="479" y="1429"/>
                  </a:lnTo>
                  <a:lnTo>
                    <a:pt x="479" y="465"/>
                  </a:lnTo>
                  <a:lnTo>
                    <a:pt x="0" y="465"/>
                  </a:lnTo>
                  <a:close/>
                  <a:moveTo>
                    <a:pt x="182" y="263"/>
                  </a:moveTo>
                  <a:lnTo>
                    <a:pt x="479" y="263"/>
                  </a:lnTo>
                  <a:lnTo>
                    <a:pt x="479" y="0"/>
                  </a:lnTo>
                  <a:lnTo>
                    <a:pt x="182" y="0"/>
                  </a:lnTo>
                  <a:lnTo>
                    <a:pt x="182" y="263"/>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Freeform 15"/>
            <p:cNvSpPr>
              <a:spLocks/>
            </p:cNvSpPr>
            <p:nvPr userDrawn="1"/>
          </p:nvSpPr>
          <p:spPr bwMode="auto">
            <a:xfrm>
              <a:off x="3704" y="2046"/>
              <a:ext cx="368" cy="304"/>
            </a:xfrm>
            <a:custGeom>
              <a:avLst/>
              <a:gdLst>
                <a:gd name="T0" fmla="*/ 185 w 1471"/>
                <a:gd name="T1" fmla="*/ 992 h 1213"/>
                <a:gd name="T2" fmla="*/ 183 w 1471"/>
                <a:gd name="T3" fmla="*/ 287 h 1213"/>
                <a:gd name="T4" fmla="*/ 172 w 1471"/>
                <a:gd name="T5" fmla="*/ 261 h 1213"/>
                <a:gd name="T6" fmla="*/ 146 w 1471"/>
                <a:gd name="T7" fmla="*/ 249 h 1213"/>
                <a:gd name="T8" fmla="*/ 0 w 1471"/>
                <a:gd name="T9" fmla="*/ 28 h 1213"/>
                <a:gd name="T10" fmla="*/ 330 w 1471"/>
                <a:gd name="T11" fmla="*/ 28 h 1213"/>
                <a:gd name="T12" fmla="*/ 379 w 1471"/>
                <a:gd name="T13" fmla="*/ 36 h 1213"/>
                <a:gd name="T14" fmla="*/ 417 w 1471"/>
                <a:gd name="T15" fmla="*/ 53 h 1213"/>
                <a:gd name="T16" fmla="*/ 444 w 1471"/>
                <a:gd name="T17" fmla="*/ 80 h 1213"/>
                <a:gd name="T18" fmla="*/ 460 w 1471"/>
                <a:gd name="T19" fmla="*/ 115 h 1213"/>
                <a:gd name="T20" fmla="*/ 465 w 1471"/>
                <a:gd name="T21" fmla="*/ 161 h 1213"/>
                <a:gd name="T22" fmla="*/ 465 w 1471"/>
                <a:gd name="T23" fmla="*/ 264 h 1213"/>
                <a:gd name="T24" fmla="*/ 478 w 1471"/>
                <a:gd name="T25" fmla="*/ 239 h 1213"/>
                <a:gd name="T26" fmla="*/ 514 w 1471"/>
                <a:gd name="T27" fmla="*/ 187 h 1213"/>
                <a:gd name="T28" fmla="*/ 574 w 1471"/>
                <a:gd name="T29" fmla="*/ 120 h 1213"/>
                <a:gd name="T30" fmla="*/ 602 w 1471"/>
                <a:gd name="T31" fmla="*/ 96 h 1213"/>
                <a:gd name="T32" fmla="*/ 652 w 1471"/>
                <a:gd name="T33" fmla="*/ 64 h 1213"/>
                <a:gd name="T34" fmla="*/ 711 w 1471"/>
                <a:gd name="T35" fmla="*/ 36 h 1213"/>
                <a:gd name="T36" fmla="*/ 778 w 1471"/>
                <a:gd name="T37" fmla="*/ 14 h 1213"/>
                <a:gd name="T38" fmla="*/ 852 w 1471"/>
                <a:gd name="T39" fmla="*/ 3 h 1213"/>
                <a:gd name="T40" fmla="*/ 902 w 1471"/>
                <a:gd name="T41" fmla="*/ 0 h 1213"/>
                <a:gd name="T42" fmla="*/ 973 w 1471"/>
                <a:gd name="T43" fmla="*/ 4 h 1213"/>
                <a:gd name="T44" fmla="*/ 1037 w 1471"/>
                <a:gd name="T45" fmla="*/ 16 h 1213"/>
                <a:gd name="T46" fmla="*/ 1094 w 1471"/>
                <a:gd name="T47" fmla="*/ 36 h 1213"/>
                <a:gd name="T48" fmla="*/ 1143 w 1471"/>
                <a:gd name="T49" fmla="*/ 64 h 1213"/>
                <a:gd name="T50" fmla="*/ 1186 w 1471"/>
                <a:gd name="T51" fmla="*/ 99 h 1213"/>
                <a:gd name="T52" fmla="*/ 1223 w 1471"/>
                <a:gd name="T53" fmla="*/ 143 h 1213"/>
                <a:gd name="T54" fmla="*/ 1252 w 1471"/>
                <a:gd name="T55" fmla="*/ 195 h 1213"/>
                <a:gd name="T56" fmla="*/ 1275 w 1471"/>
                <a:gd name="T57" fmla="*/ 254 h 1213"/>
                <a:gd name="T58" fmla="*/ 1289 w 1471"/>
                <a:gd name="T59" fmla="*/ 321 h 1213"/>
                <a:gd name="T60" fmla="*/ 1297 w 1471"/>
                <a:gd name="T61" fmla="*/ 396 h 1213"/>
                <a:gd name="T62" fmla="*/ 1299 w 1471"/>
                <a:gd name="T63" fmla="*/ 992 h 1213"/>
                <a:gd name="T64" fmla="*/ 1007 w 1471"/>
                <a:gd name="T65" fmla="*/ 1213 h 1213"/>
                <a:gd name="T66" fmla="*/ 1006 w 1471"/>
                <a:gd name="T67" fmla="*/ 483 h 1213"/>
                <a:gd name="T68" fmla="*/ 997 w 1471"/>
                <a:gd name="T69" fmla="*/ 407 h 1213"/>
                <a:gd name="T70" fmla="*/ 975 w 1471"/>
                <a:gd name="T71" fmla="*/ 348 h 1213"/>
                <a:gd name="T72" fmla="*/ 939 w 1471"/>
                <a:gd name="T73" fmla="*/ 305 h 1213"/>
                <a:gd name="T74" fmla="*/ 887 w 1471"/>
                <a:gd name="T75" fmla="*/ 278 h 1213"/>
                <a:gd name="T76" fmla="*/ 819 w 1471"/>
                <a:gd name="T77" fmla="*/ 269 h 1213"/>
                <a:gd name="T78" fmla="*/ 781 w 1471"/>
                <a:gd name="T79" fmla="*/ 272 h 1213"/>
                <a:gd name="T80" fmla="*/ 728 w 1471"/>
                <a:gd name="T81" fmla="*/ 282 h 1213"/>
                <a:gd name="T82" fmla="*/ 680 w 1471"/>
                <a:gd name="T83" fmla="*/ 301 h 1213"/>
                <a:gd name="T84" fmla="*/ 637 w 1471"/>
                <a:gd name="T85" fmla="*/ 328 h 1213"/>
                <a:gd name="T86" fmla="*/ 596 w 1471"/>
                <a:gd name="T87" fmla="*/ 364 h 1213"/>
                <a:gd name="T88" fmla="*/ 572 w 1471"/>
                <a:gd name="T89" fmla="*/ 393 h 1213"/>
                <a:gd name="T90" fmla="*/ 540 w 1471"/>
                <a:gd name="T91" fmla="*/ 440 h 1213"/>
                <a:gd name="T92" fmla="*/ 516 w 1471"/>
                <a:gd name="T93" fmla="*/ 491 h 1213"/>
                <a:gd name="T94" fmla="*/ 497 w 1471"/>
                <a:gd name="T95" fmla="*/ 545 h 1213"/>
                <a:gd name="T96" fmla="*/ 485 w 1471"/>
                <a:gd name="T97" fmla="*/ 602 h 1213"/>
                <a:gd name="T98" fmla="*/ 479 w 1471"/>
                <a:gd name="T99" fmla="*/ 992 h 1213"/>
                <a:gd name="T100" fmla="*/ 12 w 1471"/>
                <a:gd name="T101" fmla="*/ 1213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71" h="1213">
                  <a:moveTo>
                    <a:pt x="12" y="1213"/>
                  </a:moveTo>
                  <a:lnTo>
                    <a:pt x="12" y="992"/>
                  </a:lnTo>
                  <a:lnTo>
                    <a:pt x="185" y="992"/>
                  </a:lnTo>
                  <a:lnTo>
                    <a:pt x="185" y="300"/>
                  </a:lnTo>
                  <a:lnTo>
                    <a:pt x="185" y="300"/>
                  </a:lnTo>
                  <a:lnTo>
                    <a:pt x="183" y="287"/>
                  </a:lnTo>
                  <a:lnTo>
                    <a:pt x="181" y="277"/>
                  </a:lnTo>
                  <a:lnTo>
                    <a:pt x="177" y="268"/>
                  </a:lnTo>
                  <a:lnTo>
                    <a:pt x="172" y="261"/>
                  </a:lnTo>
                  <a:lnTo>
                    <a:pt x="164" y="256"/>
                  </a:lnTo>
                  <a:lnTo>
                    <a:pt x="156" y="252"/>
                  </a:lnTo>
                  <a:lnTo>
                    <a:pt x="146" y="249"/>
                  </a:lnTo>
                  <a:lnTo>
                    <a:pt x="133" y="249"/>
                  </a:lnTo>
                  <a:lnTo>
                    <a:pt x="0" y="249"/>
                  </a:lnTo>
                  <a:lnTo>
                    <a:pt x="0" y="28"/>
                  </a:lnTo>
                  <a:lnTo>
                    <a:pt x="312" y="28"/>
                  </a:lnTo>
                  <a:lnTo>
                    <a:pt x="312" y="28"/>
                  </a:lnTo>
                  <a:lnTo>
                    <a:pt x="330" y="28"/>
                  </a:lnTo>
                  <a:lnTo>
                    <a:pt x="348" y="31"/>
                  </a:lnTo>
                  <a:lnTo>
                    <a:pt x="364" y="33"/>
                  </a:lnTo>
                  <a:lnTo>
                    <a:pt x="379" y="36"/>
                  </a:lnTo>
                  <a:lnTo>
                    <a:pt x="393" y="41"/>
                  </a:lnTo>
                  <a:lnTo>
                    <a:pt x="406" y="47"/>
                  </a:lnTo>
                  <a:lnTo>
                    <a:pt x="417" y="53"/>
                  </a:lnTo>
                  <a:lnTo>
                    <a:pt x="427" y="61"/>
                  </a:lnTo>
                  <a:lnTo>
                    <a:pt x="436" y="70"/>
                  </a:lnTo>
                  <a:lnTo>
                    <a:pt x="444" y="80"/>
                  </a:lnTo>
                  <a:lnTo>
                    <a:pt x="450" y="90"/>
                  </a:lnTo>
                  <a:lnTo>
                    <a:pt x="455" y="103"/>
                  </a:lnTo>
                  <a:lnTo>
                    <a:pt x="460" y="115"/>
                  </a:lnTo>
                  <a:lnTo>
                    <a:pt x="463" y="129"/>
                  </a:lnTo>
                  <a:lnTo>
                    <a:pt x="465" y="144"/>
                  </a:lnTo>
                  <a:lnTo>
                    <a:pt x="465" y="161"/>
                  </a:lnTo>
                  <a:lnTo>
                    <a:pt x="465" y="214"/>
                  </a:lnTo>
                  <a:lnTo>
                    <a:pt x="460" y="264"/>
                  </a:lnTo>
                  <a:lnTo>
                    <a:pt x="465" y="264"/>
                  </a:lnTo>
                  <a:lnTo>
                    <a:pt x="465" y="264"/>
                  </a:lnTo>
                  <a:lnTo>
                    <a:pt x="470" y="253"/>
                  </a:lnTo>
                  <a:lnTo>
                    <a:pt x="478" y="239"/>
                  </a:lnTo>
                  <a:lnTo>
                    <a:pt x="488" y="223"/>
                  </a:lnTo>
                  <a:lnTo>
                    <a:pt x="499" y="206"/>
                  </a:lnTo>
                  <a:lnTo>
                    <a:pt x="514" y="187"/>
                  </a:lnTo>
                  <a:lnTo>
                    <a:pt x="532" y="167"/>
                  </a:lnTo>
                  <a:lnTo>
                    <a:pt x="551" y="144"/>
                  </a:lnTo>
                  <a:lnTo>
                    <a:pt x="574" y="120"/>
                  </a:lnTo>
                  <a:lnTo>
                    <a:pt x="574" y="120"/>
                  </a:lnTo>
                  <a:lnTo>
                    <a:pt x="588" y="109"/>
                  </a:lnTo>
                  <a:lnTo>
                    <a:pt x="602" y="96"/>
                  </a:lnTo>
                  <a:lnTo>
                    <a:pt x="618" y="85"/>
                  </a:lnTo>
                  <a:lnTo>
                    <a:pt x="634" y="74"/>
                  </a:lnTo>
                  <a:lnTo>
                    <a:pt x="652" y="64"/>
                  </a:lnTo>
                  <a:lnTo>
                    <a:pt x="671" y="53"/>
                  </a:lnTo>
                  <a:lnTo>
                    <a:pt x="691" y="43"/>
                  </a:lnTo>
                  <a:lnTo>
                    <a:pt x="711" y="36"/>
                  </a:lnTo>
                  <a:lnTo>
                    <a:pt x="733" y="27"/>
                  </a:lnTo>
                  <a:lnTo>
                    <a:pt x="756" y="21"/>
                  </a:lnTo>
                  <a:lnTo>
                    <a:pt x="778" y="14"/>
                  </a:lnTo>
                  <a:lnTo>
                    <a:pt x="802" y="9"/>
                  </a:lnTo>
                  <a:lnTo>
                    <a:pt x="826" y="5"/>
                  </a:lnTo>
                  <a:lnTo>
                    <a:pt x="852" y="3"/>
                  </a:lnTo>
                  <a:lnTo>
                    <a:pt x="877" y="0"/>
                  </a:lnTo>
                  <a:lnTo>
                    <a:pt x="902" y="0"/>
                  </a:lnTo>
                  <a:lnTo>
                    <a:pt x="902" y="0"/>
                  </a:lnTo>
                  <a:lnTo>
                    <a:pt x="926" y="0"/>
                  </a:lnTo>
                  <a:lnTo>
                    <a:pt x="950" y="2"/>
                  </a:lnTo>
                  <a:lnTo>
                    <a:pt x="973" y="4"/>
                  </a:lnTo>
                  <a:lnTo>
                    <a:pt x="994" y="7"/>
                  </a:lnTo>
                  <a:lnTo>
                    <a:pt x="1016" y="10"/>
                  </a:lnTo>
                  <a:lnTo>
                    <a:pt x="1037" y="16"/>
                  </a:lnTo>
                  <a:lnTo>
                    <a:pt x="1056" y="22"/>
                  </a:lnTo>
                  <a:lnTo>
                    <a:pt x="1075" y="28"/>
                  </a:lnTo>
                  <a:lnTo>
                    <a:pt x="1094" y="36"/>
                  </a:lnTo>
                  <a:lnTo>
                    <a:pt x="1112" y="45"/>
                  </a:lnTo>
                  <a:lnTo>
                    <a:pt x="1128" y="53"/>
                  </a:lnTo>
                  <a:lnTo>
                    <a:pt x="1143" y="64"/>
                  </a:lnTo>
                  <a:lnTo>
                    <a:pt x="1159" y="75"/>
                  </a:lnTo>
                  <a:lnTo>
                    <a:pt x="1174" y="86"/>
                  </a:lnTo>
                  <a:lnTo>
                    <a:pt x="1186" y="99"/>
                  </a:lnTo>
                  <a:lnTo>
                    <a:pt x="1200" y="113"/>
                  </a:lnTo>
                  <a:lnTo>
                    <a:pt x="1212" y="128"/>
                  </a:lnTo>
                  <a:lnTo>
                    <a:pt x="1223" y="143"/>
                  </a:lnTo>
                  <a:lnTo>
                    <a:pt x="1233" y="160"/>
                  </a:lnTo>
                  <a:lnTo>
                    <a:pt x="1243" y="176"/>
                  </a:lnTo>
                  <a:lnTo>
                    <a:pt x="1252" y="195"/>
                  </a:lnTo>
                  <a:lnTo>
                    <a:pt x="1260" y="214"/>
                  </a:lnTo>
                  <a:lnTo>
                    <a:pt x="1267" y="233"/>
                  </a:lnTo>
                  <a:lnTo>
                    <a:pt x="1275" y="254"/>
                  </a:lnTo>
                  <a:lnTo>
                    <a:pt x="1280" y="276"/>
                  </a:lnTo>
                  <a:lnTo>
                    <a:pt x="1285" y="299"/>
                  </a:lnTo>
                  <a:lnTo>
                    <a:pt x="1289" y="321"/>
                  </a:lnTo>
                  <a:lnTo>
                    <a:pt x="1292" y="345"/>
                  </a:lnTo>
                  <a:lnTo>
                    <a:pt x="1295" y="371"/>
                  </a:lnTo>
                  <a:lnTo>
                    <a:pt x="1297" y="396"/>
                  </a:lnTo>
                  <a:lnTo>
                    <a:pt x="1299" y="424"/>
                  </a:lnTo>
                  <a:lnTo>
                    <a:pt x="1299" y="451"/>
                  </a:lnTo>
                  <a:lnTo>
                    <a:pt x="1299" y="992"/>
                  </a:lnTo>
                  <a:lnTo>
                    <a:pt x="1471" y="992"/>
                  </a:lnTo>
                  <a:lnTo>
                    <a:pt x="1471" y="1213"/>
                  </a:lnTo>
                  <a:lnTo>
                    <a:pt x="1007" y="1213"/>
                  </a:lnTo>
                  <a:lnTo>
                    <a:pt x="1007" y="511"/>
                  </a:lnTo>
                  <a:lnTo>
                    <a:pt x="1007" y="511"/>
                  </a:lnTo>
                  <a:lnTo>
                    <a:pt x="1006" y="483"/>
                  </a:lnTo>
                  <a:lnTo>
                    <a:pt x="1004" y="455"/>
                  </a:lnTo>
                  <a:lnTo>
                    <a:pt x="1001" y="430"/>
                  </a:lnTo>
                  <a:lnTo>
                    <a:pt x="997" y="407"/>
                  </a:lnTo>
                  <a:lnTo>
                    <a:pt x="991" y="386"/>
                  </a:lnTo>
                  <a:lnTo>
                    <a:pt x="984" y="365"/>
                  </a:lnTo>
                  <a:lnTo>
                    <a:pt x="975" y="348"/>
                  </a:lnTo>
                  <a:lnTo>
                    <a:pt x="964" y="331"/>
                  </a:lnTo>
                  <a:lnTo>
                    <a:pt x="953" y="316"/>
                  </a:lnTo>
                  <a:lnTo>
                    <a:pt x="939" y="305"/>
                  </a:lnTo>
                  <a:lnTo>
                    <a:pt x="924" y="293"/>
                  </a:lnTo>
                  <a:lnTo>
                    <a:pt x="906" y="285"/>
                  </a:lnTo>
                  <a:lnTo>
                    <a:pt x="887" y="278"/>
                  </a:lnTo>
                  <a:lnTo>
                    <a:pt x="867" y="273"/>
                  </a:lnTo>
                  <a:lnTo>
                    <a:pt x="843" y="271"/>
                  </a:lnTo>
                  <a:lnTo>
                    <a:pt x="819" y="269"/>
                  </a:lnTo>
                  <a:lnTo>
                    <a:pt x="819" y="269"/>
                  </a:lnTo>
                  <a:lnTo>
                    <a:pt x="800" y="269"/>
                  </a:lnTo>
                  <a:lnTo>
                    <a:pt x="781" y="272"/>
                  </a:lnTo>
                  <a:lnTo>
                    <a:pt x="763" y="275"/>
                  </a:lnTo>
                  <a:lnTo>
                    <a:pt x="746" y="277"/>
                  </a:lnTo>
                  <a:lnTo>
                    <a:pt x="728" y="282"/>
                  </a:lnTo>
                  <a:lnTo>
                    <a:pt x="711" y="287"/>
                  </a:lnTo>
                  <a:lnTo>
                    <a:pt x="696" y="293"/>
                  </a:lnTo>
                  <a:lnTo>
                    <a:pt x="680" y="301"/>
                  </a:lnTo>
                  <a:lnTo>
                    <a:pt x="665" y="309"/>
                  </a:lnTo>
                  <a:lnTo>
                    <a:pt x="651" y="317"/>
                  </a:lnTo>
                  <a:lnTo>
                    <a:pt x="637" y="328"/>
                  </a:lnTo>
                  <a:lnTo>
                    <a:pt x="623" y="339"/>
                  </a:lnTo>
                  <a:lnTo>
                    <a:pt x="609" y="352"/>
                  </a:lnTo>
                  <a:lnTo>
                    <a:pt x="596" y="364"/>
                  </a:lnTo>
                  <a:lnTo>
                    <a:pt x="584" y="378"/>
                  </a:lnTo>
                  <a:lnTo>
                    <a:pt x="572" y="393"/>
                  </a:lnTo>
                  <a:lnTo>
                    <a:pt x="572" y="393"/>
                  </a:lnTo>
                  <a:lnTo>
                    <a:pt x="561" y="408"/>
                  </a:lnTo>
                  <a:lnTo>
                    <a:pt x="550" y="424"/>
                  </a:lnTo>
                  <a:lnTo>
                    <a:pt x="540" y="440"/>
                  </a:lnTo>
                  <a:lnTo>
                    <a:pt x="531" y="456"/>
                  </a:lnTo>
                  <a:lnTo>
                    <a:pt x="523" y="474"/>
                  </a:lnTo>
                  <a:lnTo>
                    <a:pt x="516" y="491"/>
                  </a:lnTo>
                  <a:lnTo>
                    <a:pt x="508" y="508"/>
                  </a:lnTo>
                  <a:lnTo>
                    <a:pt x="502" y="526"/>
                  </a:lnTo>
                  <a:lnTo>
                    <a:pt x="497" y="545"/>
                  </a:lnTo>
                  <a:lnTo>
                    <a:pt x="492" y="563"/>
                  </a:lnTo>
                  <a:lnTo>
                    <a:pt x="488" y="582"/>
                  </a:lnTo>
                  <a:lnTo>
                    <a:pt x="485" y="602"/>
                  </a:lnTo>
                  <a:lnTo>
                    <a:pt x="480" y="641"/>
                  </a:lnTo>
                  <a:lnTo>
                    <a:pt x="479" y="681"/>
                  </a:lnTo>
                  <a:lnTo>
                    <a:pt x="479" y="992"/>
                  </a:lnTo>
                  <a:lnTo>
                    <a:pt x="648" y="992"/>
                  </a:lnTo>
                  <a:lnTo>
                    <a:pt x="648" y="1213"/>
                  </a:lnTo>
                  <a:lnTo>
                    <a:pt x="12" y="1213"/>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7" name="Freeform 16"/>
            <p:cNvSpPr>
              <a:spLocks noEditPoints="1"/>
            </p:cNvSpPr>
            <p:nvPr userDrawn="1"/>
          </p:nvSpPr>
          <p:spPr bwMode="auto">
            <a:xfrm>
              <a:off x="4999" y="1287"/>
              <a:ext cx="423" cy="692"/>
            </a:xfrm>
            <a:custGeom>
              <a:avLst/>
              <a:gdLst>
                <a:gd name="T0" fmla="*/ 1257 w 1691"/>
                <a:gd name="T1" fmla="*/ 1228 h 2767"/>
                <a:gd name="T2" fmla="*/ 1038 w 1691"/>
                <a:gd name="T3" fmla="*/ 1385 h 2767"/>
                <a:gd name="T4" fmla="*/ 845 w 1691"/>
                <a:gd name="T5" fmla="*/ 1438 h 2767"/>
                <a:gd name="T6" fmla="*/ 719 w 1691"/>
                <a:gd name="T7" fmla="*/ 1433 h 2767"/>
                <a:gd name="T8" fmla="*/ 565 w 1691"/>
                <a:gd name="T9" fmla="*/ 1389 h 2767"/>
                <a:gd name="T10" fmla="*/ 442 w 1691"/>
                <a:gd name="T11" fmla="*/ 1303 h 2767"/>
                <a:gd name="T12" fmla="*/ 355 w 1691"/>
                <a:gd name="T13" fmla="*/ 1178 h 2767"/>
                <a:gd name="T14" fmla="*/ 304 w 1691"/>
                <a:gd name="T15" fmla="*/ 1014 h 2767"/>
                <a:gd name="T16" fmla="*/ 290 w 1691"/>
                <a:gd name="T17" fmla="*/ 851 h 2767"/>
                <a:gd name="T18" fmla="*/ 311 w 1691"/>
                <a:gd name="T19" fmla="*/ 662 h 2767"/>
                <a:gd name="T20" fmla="*/ 370 w 1691"/>
                <a:gd name="T21" fmla="*/ 502 h 2767"/>
                <a:gd name="T22" fmla="*/ 462 w 1691"/>
                <a:gd name="T23" fmla="*/ 374 h 2767"/>
                <a:gd name="T24" fmla="*/ 582 w 1691"/>
                <a:gd name="T25" fmla="*/ 286 h 2767"/>
                <a:gd name="T26" fmla="*/ 725 w 1691"/>
                <a:gd name="T27" fmla="*/ 243 h 2767"/>
                <a:gd name="T28" fmla="*/ 873 w 1691"/>
                <a:gd name="T29" fmla="*/ 248 h 2767"/>
                <a:gd name="T30" fmla="*/ 1042 w 1691"/>
                <a:gd name="T31" fmla="*/ 306 h 2767"/>
                <a:gd name="T32" fmla="*/ 1180 w 1691"/>
                <a:gd name="T33" fmla="*/ 424 h 2767"/>
                <a:gd name="T34" fmla="*/ 1285 w 1691"/>
                <a:gd name="T35" fmla="*/ 598 h 2767"/>
                <a:gd name="T36" fmla="*/ 1358 w 1691"/>
                <a:gd name="T37" fmla="*/ 828 h 2767"/>
                <a:gd name="T38" fmla="*/ 1392 w 1691"/>
                <a:gd name="T39" fmla="*/ 1067 h 2767"/>
                <a:gd name="T40" fmla="*/ 655 w 1691"/>
                <a:gd name="T41" fmla="*/ 9 h 2767"/>
                <a:gd name="T42" fmla="*/ 434 w 1691"/>
                <a:gd name="T43" fmla="*/ 81 h 2767"/>
                <a:gd name="T44" fmla="*/ 249 w 1691"/>
                <a:gd name="T45" fmla="*/ 215 h 2767"/>
                <a:gd name="T46" fmla="*/ 109 w 1691"/>
                <a:gd name="T47" fmla="*/ 402 h 2767"/>
                <a:gd name="T48" fmla="*/ 23 w 1691"/>
                <a:gd name="T49" fmla="*/ 632 h 2767"/>
                <a:gd name="T50" fmla="*/ 0 w 1691"/>
                <a:gd name="T51" fmla="*/ 851 h 2767"/>
                <a:gd name="T52" fmla="*/ 28 w 1691"/>
                <a:gd name="T53" fmla="*/ 1118 h 2767"/>
                <a:gd name="T54" fmla="*/ 111 w 1691"/>
                <a:gd name="T55" fmla="*/ 1336 h 2767"/>
                <a:gd name="T56" fmla="*/ 246 w 1691"/>
                <a:gd name="T57" fmla="*/ 1501 h 2767"/>
                <a:gd name="T58" fmla="*/ 431 w 1691"/>
                <a:gd name="T59" fmla="*/ 1611 h 2767"/>
                <a:gd name="T60" fmla="*/ 661 w 1691"/>
                <a:gd name="T61" fmla="*/ 1663 h 2767"/>
                <a:gd name="T62" fmla="*/ 873 w 1691"/>
                <a:gd name="T63" fmla="*/ 1653 h 2767"/>
                <a:gd name="T64" fmla="*/ 1119 w 1691"/>
                <a:gd name="T65" fmla="*/ 1552 h 2767"/>
                <a:gd name="T66" fmla="*/ 1338 w 1691"/>
                <a:gd name="T67" fmla="*/ 1365 h 2767"/>
                <a:gd name="T68" fmla="*/ 1396 w 1691"/>
                <a:gd name="T69" fmla="*/ 1467 h 2767"/>
                <a:gd name="T70" fmla="*/ 1363 w 1691"/>
                <a:gd name="T71" fmla="*/ 1755 h 2767"/>
                <a:gd name="T72" fmla="*/ 1283 w 1691"/>
                <a:gd name="T73" fmla="*/ 2045 h 2767"/>
                <a:gd name="T74" fmla="*/ 1157 w 1691"/>
                <a:gd name="T75" fmla="*/ 2277 h 2767"/>
                <a:gd name="T76" fmla="*/ 1061 w 1691"/>
                <a:gd name="T77" fmla="*/ 2377 h 2767"/>
                <a:gd name="T78" fmla="*/ 945 w 1691"/>
                <a:gd name="T79" fmla="*/ 2454 h 2767"/>
                <a:gd name="T80" fmla="*/ 805 w 1691"/>
                <a:gd name="T81" fmla="*/ 2501 h 2767"/>
                <a:gd name="T82" fmla="*/ 667 w 1691"/>
                <a:gd name="T83" fmla="*/ 2515 h 2767"/>
                <a:gd name="T84" fmla="*/ 485 w 1691"/>
                <a:gd name="T85" fmla="*/ 2483 h 2767"/>
                <a:gd name="T86" fmla="*/ 318 w 1691"/>
                <a:gd name="T87" fmla="*/ 2395 h 2767"/>
                <a:gd name="T88" fmla="*/ 52 w 1691"/>
                <a:gd name="T89" fmla="*/ 2501 h 2767"/>
                <a:gd name="T90" fmla="*/ 222 w 1691"/>
                <a:gd name="T91" fmla="*/ 2640 h 2767"/>
                <a:gd name="T92" fmla="*/ 470 w 1691"/>
                <a:gd name="T93" fmla="*/ 2743 h 2767"/>
                <a:gd name="T94" fmla="*/ 652 w 1691"/>
                <a:gd name="T95" fmla="*/ 2766 h 2767"/>
                <a:gd name="T96" fmla="*/ 796 w 1691"/>
                <a:gd name="T97" fmla="*/ 2761 h 2767"/>
                <a:gd name="T98" fmla="*/ 957 w 1691"/>
                <a:gd name="T99" fmla="*/ 2727 h 2767"/>
                <a:gd name="T100" fmla="*/ 1105 w 1691"/>
                <a:gd name="T101" fmla="*/ 2665 h 2767"/>
                <a:gd name="T102" fmla="*/ 1238 w 1691"/>
                <a:gd name="T103" fmla="*/ 2578 h 2767"/>
                <a:gd name="T104" fmla="*/ 1354 w 1691"/>
                <a:gd name="T105" fmla="*/ 2463 h 2767"/>
                <a:gd name="T106" fmla="*/ 1454 w 1691"/>
                <a:gd name="T107" fmla="*/ 2324 h 2767"/>
                <a:gd name="T108" fmla="*/ 1604 w 1691"/>
                <a:gd name="T109" fmla="*/ 1974 h 2767"/>
                <a:gd name="T110" fmla="*/ 1681 w 1691"/>
                <a:gd name="T111" fmla="*/ 1533 h 2767"/>
                <a:gd name="T112" fmla="*/ 1686 w 1691"/>
                <a:gd name="T113" fmla="*/ 1135 h 2767"/>
                <a:gd name="T114" fmla="*/ 1628 w 1691"/>
                <a:gd name="T115" fmla="*/ 743 h 2767"/>
                <a:gd name="T116" fmla="*/ 1504 w 1691"/>
                <a:gd name="T117" fmla="*/ 427 h 2767"/>
                <a:gd name="T118" fmla="*/ 1317 w 1691"/>
                <a:gd name="T119" fmla="*/ 194 h 2767"/>
                <a:gd name="T120" fmla="*/ 1074 w 1691"/>
                <a:gd name="T121" fmla="*/ 50 h 2767"/>
                <a:gd name="T122" fmla="*/ 778 w 1691"/>
                <a:gd name="T123" fmla="*/ 0 h 2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91" h="2767">
                  <a:moveTo>
                    <a:pt x="1388" y="1072"/>
                  </a:moveTo>
                  <a:lnTo>
                    <a:pt x="1388" y="1072"/>
                  </a:lnTo>
                  <a:lnTo>
                    <a:pt x="1357" y="1115"/>
                  </a:lnTo>
                  <a:lnTo>
                    <a:pt x="1325" y="1155"/>
                  </a:lnTo>
                  <a:lnTo>
                    <a:pt x="1291" y="1193"/>
                  </a:lnTo>
                  <a:lnTo>
                    <a:pt x="1257" y="1228"/>
                  </a:lnTo>
                  <a:lnTo>
                    <a:pt x="1223" y="1260"/>
                  </a:lnTo>
                  <a:lnTo>
                    <a:pt x="1186" y="1290"/>
                  </a:lnTo>
                  <a:lnTo>
                    <a:pt x="1149" y="1318"/>
                  </a:lnTo>
                  <a:lnTo>
                    <a:pt x="1113" y="1343"/>
                  </a:lnTo>
                  <a:lnTo>
                    <a:pt x="1076" y="1365"/>
                  </a:lnTo>
                  <a:lnTo>
                    <a:pt x="1038" y="1385"/>
                  </a:lnTo>
                  <a:lnTo>
                    <a:pt x="999" y="1401"/>
                  </a:lnTo>
                  <a:lnTo>
                    <a:pt x="961" y="1414"/>
                  </a:lnTo>
                  <a:lnTo>
                    <a:pt x="923" y="1425"/>
                  </a:lnTo>
                  <a:lnTo>
                    <a:pt x="884" y="1433"/>
                  </a:lnTo>
                  <a:lnTo>
                    <a:pt x="865" y="1436"/>
                  </a:lnTo>
                  <a:lnTo>
                    <a:pt x="845" y="1438"/>
                  </a:lnTo>
                  <a:lnTo>
                    <a:pt x="826" y="1439"/>
                  </a:lnTo>
                  <a:lnTo>
                    <a:pt x="807" y="1439"/>
                  </a:lnTo>
                  <a:lnTo>
                    <a:pt x="807" y="1439"/>
                  </a:lnTo>
                  <a:lnTo>
                    <a:pt x="777" y="1438"/>
                  </a:lnTo>
                  <a:lnTo>
                    <a:pt x="748" y="1437"/>
                  </a:lnTo>
                  <a:lnTo>
                    <a:pt x="719" y="1433"/>
                  </a:lnTo>
                  <a:lnTo>
                    <a:pt x="691" y="1429"/>
                  </a:lnTo>
                  <a:lnTo>
                    <a:pt x="663" y="1424"/>
                  </a:lnTo>
                  <a:lnTo>
                    <a:pt x="638" y="1417"/>
                  </a:lnTo>
                  <a:lnTo>
                    <a:pt x="613" y="1409"/>
                  </a:lnTo>
                  <a:lnTo>
                    <a:pt x="587" y="1400"/>
                  </a:lnTo>
                  <a:lnTo>
                    <a:pt x="565" y="1389"/>
                  </a:lnTo>
                  <a:lnTo>
                    <a:pt x="542" y="1377"/>
                  </a:lnTo>
                  <a:lnTo>
                    <a:pt x="520" y="1365"/>
                  </a:lnTo>
                  <a:lnTo>
                    <a:pt x="499" y="1351"/>
                  </a:lnTo>
                  <a:lnTo>
                    <a:pt x="480" y="1337"/>
                  </a:lnTo>
                  <a:lnTo>
                    <a:pt x="461" y="1321"/>
                  </a:lnTo>
                  <a:lnTo>
                    <a:pt x="442" y="1303"/>
                  </a:lnTo>
                  <a:lnTo>
                    <a:pt x="426" y="1285"/>
                  </a:lnTo>
                  <a:lnTo>
                    <a:pt x="409" y="1265"/>
                  </a:lnTo>
                  <a:lnTo>
                    <a:pt x="394" y="1245"/>
                  </a:lnTo>
                  <a:lnTo>
                    <a:pt x="380" y="1223"/>
                  </a:lnTo>
                  <a:lnTo>
                    <a:pt x="368" y="1201"/>
                  </a:lnTo>
                  <a:lnTo>
                    <a:pt x="355" y="1178"/>
                  </a:lnTo>
                  <a:lnTo>
                    <a:pt x="344" y="1153"/>
                  </a:lnTo>
                  <a:lnTo>
                    <a:pt x="333" y="1127"/>
                  </a:lnTo>
                  <a:lnTo>
                    <a:pt x="325" y="1099"/>
                  </a:lnTo>
                  <a:lnTo>
                    <a:pt x="317" y="1072"/>
                  </a:lnTo>
                  <a:lnTo>
                    <a:pt x="309" y="1044"/>
                  </a:lnTo>
                  <a:lnTo>
                    <a:pt x="304" y="1014"/>
                  </a:lnTo>
                  <a:lnTo>
                    <a:pt x="299" y="983"/>
                  </a:lnTo>
                  <a:lnTo>
                    <a:pt x="296" y="952"/>
                  </a:lnTo>
                  <a:lnTo>
                    <a:pt x="293" y="919"/>
                  </a:lnTo>
                  <a:lnTo>
                    <a:pt x="290" y="885"/>
                  </a:lnTo>
                  <a:lnTo>
                    <a:pt x="290" y="851"/>
                  </a:lnTo>
                  <a:lnTo>
                    <a:pt x="290" y="851"/>
                  </a:lnTo>
                  <a:lnTo>
                    <a:pt x="290" y="818"/>
                  </a:lnTo>
                  <a:lnTo>
                    <a:pt x="293" y="785"/>
                  </a:lnTo>
                  <a:lnTo>
                    <a:pt x="296" y="753"/>
                  </a:lnTo>
                  <a:lnTo>
                    <a:pt x="299" y="723"/>
                  </a:lnTo>
                  <a:lnTo>
                    <a:pt x="304" y="693"/>
                  </a:lnTo>
                  <a:lnTo>
                    <a:pt x="311" y="662"/>
                  </a:lnTo>
                  <a:lnTo>
                    <a:pt x="318" y="633"/>
                  </a:lnTo>
                  <a:lnTo>
                    <a:pt x="327" y="605"/>
                  </a:lnTo>
                  <a:lnTo>
                    <a:pt x="336" y="579"/>
                  </a:lnTo>
                  <a:lnTo>
                    <a:pt x="346" y="552"/>
                  </a:lnTo>
                  <a:lnTo>
                    <a:pt x="357" y="526"/>
                  </a:lnTo>
                  <a:lnTo>
                    <a:pt x="370" y="502"/>
                  </a:lnTo>
                  <a:lnTo>
                    <a:pt x="383" y="478"/>
                  </a:lnTo>
                  <a:lnTo>
                    <a:pt x="398" y="455"/>
                  </a:lnTo>
                  <a:lnTo>
                    <a:pt x="412" y="434"/>
                  </a:lnTo>
                  <a:lnTo>
                    <a:pt x="428" y="412"/>
                  </a:lnTo>
                  <a:lnTo>
                    <a:pt x="445" y="393"/>
                  </a:lnTo>
                  <a:lnTo>
                    <a:pt x="462" y="374"/>
                  </a:lnTo>
                  <a:lnTo>
                    <a:pt x="480" y="357"/>
                  </a:lnTo>
                  <a:lnTo>
                    <a:pt x="499" y="340"/>
                  </a:lnTo>
                  <a:lnTo>
                    <a:pt x="519" y="325"/>
                  </a:lnTo>
                  <a:lnTo>
                    <a:pt x="539" y="310"/>
                  </a:lnTo>
                  <a:lnTo>
                    <a:pt x="561" y="297"/>
                  </a:lnTo>
                  <a:lnTo>
                    <a:pt x="582" y="286"/>
                  </a:lnTo>
                  <a:lnTo>
                    <a:pt x="605" y="276"/>
                  </a:lnTo>
                  <a:lnTo>
                    <a:pt x="628" y="266"/>
                  </a:lnTo>
                  <a:lnTo>
                    <a:pt x="652" y="258"/>
                  </a:lnTo>
                  <a:lnTo>
                    <a:pt x="676" y="252"/>
                  </a:lnTo>
                  <a:lnTo>
                    <a:pt x="700" y="247"/>
                  </a:lnTo>
                  <a:lnTo>
                    <a:pt x="725" y="243"/>
                  </a:lnTo>
                  <a:lnTo>
                    <a:pt x="751" y="240"/>
                  </a:lnTo>
                  <a:lnTo>
                    <a:pt x="778" y="240"/>
                  </a:lnTo>
                  <a:lnTo>
                    <a:pt x="778" y="240"/>
                  </a:lnTo>
                  <a:lnTo>
                    <a:pt x="811" y="240"/>
                  </a:lnTo>
                  <a:lnTo>
                    <a:pt x="842" y="243"/>
                  </a:lnTo>
                  <a:lnTo>
                    <a:pt x="873" y="248"/>
                  </a:lnTo>
                  <a:lnTo>
                    <a:pt x="903" y="253"/>
                  </a:lnTo>
                  <a:lnTo>
                    <a:pt x="933" y="261"/>
                  </a:lnTo>
                  <a:lnTo>
                    <a:pt x="961" y="269"/>
                  </a:lnTo>
                  <a:lnTo>
                    <a:pt x="989" y="281"/>
                  </a:lnTo>
                  <a:lnTo>
                    <a:pt x="1017" y="292"/>
                  </a:lnTo>
                  <a:lnTo>
                    <a:pt x="1042" y="306"/>
                  </a:lnTo>
                  <a:lnTo>
                    <a:pt x="1067" y="322"/>
                  </a:lnTo>
                  <a:lnTo>
                    <a:pt x="1091" y="339"/>
                  </a:lnTo>
                  <a:lnTo>
                    <a:pt x="1115" y="358"/>
                  </a:lnTo>
                  <a:lnTo>
                    <a:pt x="1138" y="378"/>
                  </a:lnTo>
                  <a:lnTo>
                    <a:pt x="1159" y="401"/>
                  </a:lnTo>
                  <a:lnTo>
                    <a:pt x="1180" y="424"/>
                  </a:lnTo>
                  <a:lnTo>
                    <a:pt x="1200" y="449"/>
                  </a:lnTo>
                  <a:lnTo>
                    <a:pt x="1219" y="475"/>
                  </a:lnTo>
                  <a:lnTo>
                    <a:pt x="1237" y="503"/>
                  </a:lnTo>
                  <a:lnTo>
                    <a:pt x="1253" y="533"/>
                  </a:lnTo>
                  <a:lnTo>
                    <a:pt x="1269" y="565"/>
                  </a:lnTo>
                  <a:lnTo>
                    <a:pt x="1285" y="598"/>
                  </a:lnTo>
                  <a:lnTo>
                    <a:pt x="1300" y="632"/>
                  </a:lnTo>
                  <a:lnTo>
                    <a:pt x="1312" y="669"/>
                  </a:lnTo>
                  <a:lnTo>
                    <a:pt x="1325" y="705"/>
                  </a:lnTo>
                  <a:lnTo>
                    <a:pt x="1336" y="744"/>
                  </a:lnTo>
                  <a:lnTo>
                    <a:pt x="1348" y="785"/>
                  </a:lnTo>
                  <a:lnTo>
                    <a:pt x="1358" y="828"/>
                  </a:lnTo>
                  <a:lnTo>
                    <a:pt x="1367" y="871"/>
                  </a:lnTo>
                  <a:lnTo>
                    <a:pt x="1374" y="916"/>
                  </a:lnTo>
                  <a:lnTo>
                    <a:pt x="1381" y="963"/>
                  </a:lnTo>
                  <a:lnTo>
                    <a:pt x="1387" y="1011"/>
                  </a:lnTo>
                  <a:lnTo>
                    <a:pt x="1392" y="1060"/>
                  </a:lnTo>
                  <a:lnTo>
                    <a:pt x="1392" y="1067"/>
                  </a:lnTo>
                  <a:lnTo>
                    <a:pt x="1388" y="1072"/>
                  </a:lnTo>
                  <a:close/>
                  <a:moveTo>
                    <a:pt x="778" y="0"/>
                  </a:moveTo>
                  <a:lnTo>
                    <a:pt x="778" y="0"/>
                  </a:lnTo>
                  <a:lnTo>
                    <a:pt x="736" y="2"/>
                  </a:lnTo>
                  <a:lnTo>
                    <a:pt x="696" y="4"/>
                  </a:lnTo>
                  <a:lnTo>
                    <a:pt x="655" y="9"/>
                  </a:lnTo>
                  <a:lnTo>
                    <a:pt x="616" y="17"/>
                  </a:lnTo>
                  <a:lnTo>
                    <a:pt x="578" y="26"/>
                  </a:lnTo>
                  <a:lnTo>
                    <a:pt x="541" y="37"/>
                  </a:lnTo>
                  <a:lnTo>
                    <a:pt x="504" y="50"/>
                  </a:lnTo>
                  <a:lnTo>
                    <a:pt x="469" y="65"/>
                  </a:lnTo>
                  <a:lnTo>
                    <a:pt x="434" y="81"/>
                  </a:lnTo>
                  <a:lnTo>
                    <a:pt x="400" y="100"/>
                  </a:lnTo>
                  <a:lnTo>
                    <a:pt x="368" y="119"/>
                  </a:lnTo>
                  <a:lnTo>
                    <a:pt x="336" y="142"/>
                  </a:lnTo>
                  <a:lnTo>
                    <a:pt x="306" y="165"/>
                  </a:lnTo>
                  <a:lnTo>
                    <a:pt x="277" y="190"/>
                  </a:lnTo>
                  <a:lnTo>
                    <a:pt x="249" y="215"/>
                  </a:lnTo>
                  <a:lnTo>
                    <a:pt x="222" y="243"/>
                  </a:lnTo>
                  <a:lnTo>
                    <a:pt x="197" y="272"/>
                  </a:lnTo>
                  <a:lnTo>
                    <a:pt x="173" y="303"/>
                  </a:lnTo>
                  <a:lnTo>
                    <a:pt x="150" y="335"/>
                  </a:lnTo>
                  <a:lnTo>
                    <a:pt x="129" y="368"/>
                  </a:lnTo>
                  <a:lnTo>
                    <a:pt x="109" y="402"/>
                  </a:lnTo>
                  <a:lnTo>
                    <a:pt x="91" y="439"/>
                  </a:lnTo>
                  <a:lnTo>
                    <a:pt x="74" y="475"/>
                  </a:lnTo>
                  <a:lnTo>
                    <a:pt x="59" y="513"/>
                  </a:lnTo>
                  <a:lnTo>
                    <a:pt x="45" y="551"/>
                  </a:lnTo>
                  <a:lnTo>
                    <a:pt x="34" y="592"/>
                  </a:lnTo>
                  <a:lnTo>
                    <a:pt x="23" y="632"/>
                  </a:lnTo>
                  <a:lnTo>
                    <a:pt x="15" y="675"/>
                  </a:lnTo>
                  <a:lnTo>
                    <a:pt x="9" y="717"/>
                  </a:lnTo>
                  <a:lnTo>
                    <a:pt x="4" y="761"/>
                  </a:lnTo>
                  <a:lnTo>
                    <a:pt x="1" y="805"/>
                  </a:lnTo>
                  <a:lnTo>
                    <a:pt x="0" y="851"/>
                  </a:lnTo>
                  <a:lnTo>
                    <a:pt x="0" y="851"/>
                  </a:lnTo>
                  <a:lnTo>
                    <a:pt x="0" y="899"/>
                  </a:lnTo>
                  <a:lnTo>
                    <a:pt x="2" y="944"/>
                  </a:lnTo>
                  <a:lnTo>
                    <a:pt x="6" y="990"/>
                  </a:lnTo>
                  <a:lnTo>
                    <a:pt x="13" y="1034"/>
                  </a:lnTo>
                  <a:lnTo>
                    <a:pt x="19" y="1077"/>
                  </a:lnTo>
                  <a:lnTo>
                    <a:pt x="28" y="1118"/>
                  </a:lnTo>
                  <a:lnTo>
                    <a:pt x="38" y="1158"/>
                  </a:lnTo>
                  <a:lnTo>
                    <a:pt x="49" y="1197"/>
                  </a:lnTo>
                  <a:lnTo>
                    <a:pt x="63" y="1233"/>
                  </a:lnTo>
                  <a:lnTo>
                    <a:pt x="77" y="1269"/>
                  </a:lnTo>
                  <a:lnTo>
                    <a:pt x="93" y="1303"/>
                  </a:lnTo>
                  <a:lnTo>
                    <a:pt x="111" y="1336"/>
                  </a:lnTo>
                  <a:lnTo>
                    <a:pt x="130" y="1367"/>
                  </a:lnTo>
                  <a:lnTo>
                    <a:pt x="150" y="1398"/>
                  </a:lnTo>
                  <a:lnTo>
                    <a:pt x="172" y="1425"/>
                  </a:lnTo>
                  <a:lnTo>
                    <a:pt x="196" y="1453"/>
                  </a:lnTo>
                  <a:lnTo>
                    <a:pt x="220" y="1479"/>
                  </a:lnTo>
                  <a:lnTo>
                    <a:pt x="246" y="1501"/>
                  </a:lnTo>
                  <a:lnTo>
                    <a:pt x="274" y="1524"/>
                  </a:lnTo>
                  <a:lnTo>
                    <a:pt x="302" y="1544"/>
                  </a:lnTo>
                  <a:lnTo>
                    <a:pt x="332" y="1564"/>
                  </a:lnTo>
                  <a:lnTo>
                    <a:pt x="364" y="1581"/>
                  </a:lnTo>
                  <a:lnTo>
                    <a:pt x="397" y="1597"/>
                  </a:lnTo>
                  <a:lnTo>
                    <a:pt x="431" y="1611"/>
                  </a:lnTo>
                  <a:lnTo>
                    <a:pt x="466" y="1624"/>
                  </a:lnTo>
                  <a:lnTo>
                    <a:pt x="503" y="1635"/>
                  </a:lnTo>
                  <a:lnTo>
                    <a:pt x="541" y="1645"/>
                  </a:lnTo>
                  <a:lnTo>
                    <a:pt x="580" y="1653"/>
                  </a:lnTo>
                  <a:lnTo>
                    <a:pt x="620" y="1658"/>
                  </a:lnTo>
                  <a:lnTo>
                    <a:pt x="661" y="1663"/>
                  </a:lnTo>
                  <a:lnTo>
                    <a:pt x="703" y="1666"/>
                  </a:lnTo>
                  <a:lnTo>
                    <a:pt x="748" y="1667"/>
                  </a:lnTo>
                  <a:lnTo>
                    <a:pt x="748" y="1667"/>
                  </a:lnTo>
                  <a:lnTo>
                    <a:pt x="789" y="1664"/>
                  </a:lnTo>
                  <a:lnTo>
                    <a:pt x="831" y="1660"/>
                  </a:lnTo>
                  <a:lnTo>
                    <a:pt x="873" y="1653"/>
                  </a:lnTo>
                  <a:lnTo>
                    <a:pt x="914" y="1643"/>
                  </a:lnTo>
                  <a:lnTo>
                    <a:pt x="956" y="1630"/>
                  </a:lnTo>
                  <a:lnTo>
                    <a:pt x="997" y="1614"/>
                  </a:lnTo>
                  <a:lnTo>
                    <a:pt x="1038" y="1596"/>
                  </a:lnTo>
                  <a:lnTo>
                    <a:pt x="1079" y="1575"/>
                  </a:lnTo>
                  <a:lnTo>
                    <a:pt x="1119" y="1552"/>
                  </a:lnTo>
                  <a:lnTo>
                    <a:pt x="1158" y="1525"/>
                  </a:lnTo>
                  <a:lnTo>
                    <a:pt x="1196" y="1497"/>
                  </a:lnTo>
                  <a:lnTo>
                    <a:pt x="1233" y="1467"/>
                  </a:lnTo>
                  <a:lnTo>
                    <a:pt x="1269" y="1436"/>
                  </a:lnTo>
                  <a:lnTo>
                    <a:pt x="1303" y="1400"/>
                  </a:lnTo>
                  <a:lnTo>
                    <a:pt x="1338" y="1365"/>
                  </a:lnTo>
                  <a:lnTo>
                    <a:pt x="1369" y="1326"/>
                  </a:lnTo>
                  <a:lnTo>
                    <a:pt x="1401" y="1285"/>
                  </a:lnTo>
                  <a:lnTo>
                    <a:pt x="1401" y="1337"/>
                  </a:lnTo>
                  <a:lnTo>
                    <a:pt x="1401" y="1337"/>
                  </a:lnTo>
                  <a:lnTo>
                    <a:pt x="1398" y="1423"/>
                  </a:lnTo>
                  <a:lnTo>
                    <a:pt x="1396" y="1467"/>
                  </a:lnTo>
                  <a:lnTo>
                    <a:pt x="1392" y="1514"/>
                  </a:lnTo>
                  <a:lnTo>
                    <a:pt x="1388" y="1561"/>
                  </a:lnTo>
                  <a:lnTo>
                    <a:pt x="1383" y="1609"/>
                  </a:lnTo>
                  <a:lnTo>
                    <a:pt x="1378" y="1658"/>
                  </a:lnTo>
                  <a:lnTo>
                    <a:pt x="1370" y="1706"/>
                  </a:lnTo>
                  <a:lnTo>
                    <a:pt x="1363" y="1755"/>
                  </a:lnTo>
                  <a:lnTo>
                    <a:pt x="1353" y="1804"/>
                  </a:lnTo>
                  <a:lnTo>
                    <a:pt x="1341" y="1854"/>
                  </a:lnTo>
                  <a:lnTo>
                    <a:pt x="1330" y="1903"/>
                  </a:lnTo>
                  <a:lnTo>
                    <a:pt x="1316" y="1951"/>
                  </a:lnTo>
                  <a:lnTo>
                    <a:pt x="1301" y="1998"/>
                  </a:lnTo>
                  <a:lnTo>
                    <a:pt x="1283" y="2045"/>
                  </a:lnTo>
                  <a:lnTo>
                    <a:pt x="1264" y="2090"/>
                  </a:lnTo>
                  <a:lnTo>
                    <a:pt x="1244" y="2134"/>
                  </a:lnTo>
                  <a:lnTo>
                    <a:pt x="1221" y="2177"/>
                  </a:lnTo>
                  <a:lnTo>
                    <a:pt x="1197" y="2219"/>
                  </a:lnTo>
                  <a:lnTo>
                    <a:pt x="1171" y="2258"/>
                  </a:lnTo>
                  <a:lnTo>
                    <a:pt x="1157" y="2277"/>
                  </a:lnTo>
                  <a:lnTo>
                    <a:pt x="1143" y="2295"/>
                  </a:lnTo>
                  <a:lnTo>
                    <a:pt x="1128" y="2312"/>
                  </a:lnTo>
                  <a:lnTo>
                    <a:pt x="1111" y="2330"/>
                  </a:lnTo>
                  <a:lnTo>
                    <a:pt x="1096" y="2347"/>
                  </a:lnTo>
                  <a:lnTo>
                    <a:pt x="1079" y="2362"/>
                  </a:lnTo>
                  <a:lnTo>
                    <a:pt x="1061" y="2377"/>
                  </a:lnTo>
                  <a:lnTo>
                    <a:pt x="1043" y="2392"/>
                  </a:lnTo>
                  <a:lnTo>
                    <a:pt x="1026" y="2406"/>
                  </a:lnTo>
                  <a:lnTo>
                    <a:pt x="1005" y="2419"/>
                  </a:lnTo>
                  <a:lnTo>
                    <a:pt x="986" y="2431"/>
                  </a:lnTo>
                  <a:lnTo>
                    <a:pt x="966" y="2444"/>
                  </a:lnTo>
                  <a:lnTo>
                    <a:pt x="945" y="2454"/>
                  </a:lnTo>
                  <a:lnTo>
                    <a:pt x="923" y="2464"/>
                  </a:lnTo>
                  <a:lnTo>
                    <a:pt x="901" y="2473"/>
                  </a:lnTo>
                  <a:lnTo>
                    <a:pt x="878" y="2482"/>
                  </a:lnTo>
                  <a:lnTo>
                    <a:pt x="854" y="2489"/>
                  </a:lnTo>
                  <a:lnTo>
                    <a:pt x="830" y="2496"/>
                  </a:lnTo>
                  <a:lnTo>
                    <a:pt x="805" y="2501"/>
                  </a:lnTo>
                  <a:lnTo>
                    <a:pt x="778" y="2506"/>
                  </a:lnTo>
                  <a:lnTo>
                    <a:pt x="751" y="2509"/>
                  </a:lnTo>
                  <a:lnTo>
                    <a:pt x="724" y="2512"/>
                  </a:lnTo>
                  <a:lnTo>
                    <a:pt x="696" y="2513"/>
                  </a:lnTo>
                  <a:lnTo>
                    <a:pt x="667" y="2515"/>
                  </a:lnTo>
                  <a:lnTo>
                    <a:pt x="667" y="2515"/>
                  </a:lnTo>
                  <a:lnTo>
                    <a:pt x="637" y="2513"/>
                  </a:lnTo>
                  <a:lnTo>
                    <a:pt x="606" y="2511"/>
                  </a:lnTo>
                  <a:lnTo>
                    <a:pt x="576" y="2506"/>
                  </a:lnTo>
                  <a:lnTo>
                    <a:pt x="546" y="2501"/>
                  </a:lnTo>
                  <a:lnTo>
                    <a:pt x="515" y="2492"/>
                  </a:lnTo>
                  <a:lnTo>
                    <a:pt x="485" y="2483"/>
                  </a:lnTo>
                  <a:lnTo>
                    <a:pt x="456" y="2472"/>
                  </a:lnTo>
                  <a:lnTo>
                    <a:pt x="427" y="2459"/>
                  </a:lnTo>
                  <a:lnTo>
                    <a:pt x="399" y="2445"/>
                  </a:lnTo>
                  <a:lnTo>
                    <a:pt x="371" y="2430"/>
                  </a:lnTo>
                  <a:lnTo>
                    <a:pt x="345" y="2413"/>
                  </a:lnTo>
                  <a:lnTo>
                    <a:pt x="318" y="2395"/>
                  </a:lnTo>
                  <a:lnTo>
                    <a:pt x="293" y="2374"/>
                  </a:lnTo>
                  <a:lnTo>
                    <a:pt x="269" y="2354"/>
                  </a:lnTo>
                  <a:lnTo>
                    <a:pt x="245" y="2331"/>
                  </a:lnTo>
                  <a:lnTo>
                    <a:pt x="224" y="2307"/>
                  </a:lnTo>
                  <a:lnTo>
                    <a:pt x="52" y="2501"/>
                  </a:lnTo>
                  <a:lnTo>
                    <a:pt x="52" y="2501"/>
                  </a:lnTo>
                  <a:lnTo>
                    <a:pt x="76" y="2523"/>
                  </a:lnTo>
                  <a:lnTo>
                    <a:pt x="101" y="2547"/>
                  </a:lnTo>
                  <a:lnTo>
                    <a:pt x="128" y="2571"/>
                  </a:lnTo>
                  <a:lnTo>
                    <a:pt x="158" y="2594"/>
                  </a:lnTo>
                  <a:lnTo>
                    <a:pt x="188" y="2617"/>
                  </a:lnTo>
                  <a:lnTo>
                    <a:pt x="222" y="2640"/>
                  </a:lnTo>
                  <a:lnTo>
                    <a:pt x="258" y="2660"/>
                  </a:lnTo>
                  <a:lnTo>
                    <a:pt x="296" y="2680"/>
                  </a:lnTo>
                  <a:lnTo>
                    <a:pt x="336" y="2699"/>
                  </a:lnTo>
                  <a:lnTo>
                    <a:pt x="378" y="2715"/>
                  </a:lnTo>
                  <a:lnTo>
                    <a:pt x="422" y="2731"/>
                  </a:lnTo>
                  <a:lnTo>
                    <a:pt x="470" y="2743"/>
                  </a:lnTo>
                  <a:lnTo>
                    <a:pt x="518" y="2753"/>
                  </a:lnTo>
                  <a:lnTo>
                    <a:pt x="544" y="2757"/>
                  </a:lnTo>
                  <a:lnTo>
                    <a:pt x="570" y="2761"/>
                  </a:lnTo>
                  <a:lnTo>
                    <a:pt x="596" y="2763"/>
                  </a:lnTo>
                  <a:lnTo>
                    <a:pt x="624" y="2765"/>
                  </a:lnTo>
                  <a:lnTo>
                    <a:pt x="652" y="2766"/>
                  </a:lnTo>
                  <a:lnTo>
                    <a:pt x="681" y="2767"/>
                  </a:lnTo>
                  <a:lnTo>
                    <a:pt x="681" y="2767"/>
                  </a:lnTo>
                  <a:lnTo>
                    <a:pt x="710" y="2766"/>
                  </a:lnTo>
                  <a:lnTo>
                    <a:pt x="739" y="2765"/>
                  </a:lnTo>
                  <a:lnTo>
                    <a:pt x="768" y="2763"/>
                  </a:lnTo>
                  <a:lnTo>
                    <a:pt x="796" y="2761"/>
                  </a:lnTo>
                  <a:lnTo>
                    <a:pt x="823" y="2757"/>
                  </a:lnTo>
                  <a:lnTo>
                    <a:pt x="851" y="2752"/>
                  </a:lnTo>
                  <a:lnTo>
                    <a:pt x="879" y="2747"/>
                  </a:lnTo>
                  <a:lnTo>
                    <a:pt x="906" y="2741"/>
                  </a:lnTo>
                  <a:lnTo>
                    <a:pt x="932" y="2734"/>
                  </a:lnTo>
                  <a:lnTo>
                    <a:pt x="957" y="2727"/>
                  </a:lnTo>
                  <a:lnTo>
                    <a:pt x="983" y="2718"/>
                  </a:lnTo>
                  <a:lnTo>
                    <a:pt x="1008" y="2709"/>
                  </a:lnTo>
                  <a:lnTo>
                    <a:pt x="1033" y="2699"/>
                  </a:lnTo>
                  <a:lnTo>
                    <a:pt x="1057" y="2689"/>
                  </a:lnTo>
                  <a:lnTo>
                    <a:pt x="1081" y="2678"/>
                  </a:lnTo>
                  <a:lnTo>
                    <a:pt x="1105" y="2665"/>
                  </a:lnTo>
                  <a:lnTo>
                    <a:pt x="1128" y="2652"/>
                  </a:lnTo>
                  <a:lnTo>
                    <a:pt x="1151" y="2640"/>
                  </a:lnTo>
                  <a:lnTo>
                    <a:pt x="1173" y="2624"/>
                  </a:lnTo>
                  <a:lnTo>
                    <a:pt x="1195" y="2609"/>
                  </a:lnTo>
                  <a:lnTo>
                    <a:pt x="1216" y="2594"/>
                  </a:lnTo>
                  <a:lnTo>
                    <a:pt x="1238" y="2578"/>
                  </a:lnTo>
                  <a:lnTo>
                    <a:pt x="1258" y="2560"/>
                  </a:lnTo>
                  <a:lnTo>
                    <a:pt x="1278" y="2542"/>
                  </a:lnTo>
                  <a:lnTo>
                    <a:pt x="1297" y="2523"/>
                  </a:lnTo>
                  <a:lnTo>
                    <a:pt x="1317" y="2504"/>
                  </a:lnTo>
                  <a:lnTo>
                    <a:pt x="1336" y="2484"/>
                  </a:lnTo>
                  <a:lnTo>
                    <a:pt x="1354" y="2463"/>
                  </a:lnTo>
                  <a:lnTo>
                    <a:pt x="1372" y="2441"/>
                  </a:lnTo>
                  <a:lnTo>
                    <a:pt x="1389" y="2420"/>
                  </a:lnTo>
                  <a:lnTo>
                    <a:pt x="1406" y="2397"/>
                  </a:lnTo>
                  <a:lnTo>
                    <a:pt x="1422" y="2373"/>
                  </a:lnTo>
                  <a:lnTo>
                    <a:pt x="1439" y="2349"/>
                  </a:lnTo>
                  <a:lnTo>
                    <a:pt x="1454" y="2324"/>
                  </a:lnTo>
                  <a:lnTo>
                    <a:pt x="1484" y="2272"/>
                  </a:lnTo>
                  <a:lnTo>
                    <a:pt x="1512" y="2218"/>
                  </a:lnTo>
                  <a:lnTo>
                    <a:pt x="1538" y="2161"/>
                  </a:lnTo>
                  <a:lnTo>
                    <a:pt x="1562" y="2100"/>
                  </a:lnTo>
                  <a:lnTo>
                    <a:pt x="1584" y="2038"/>
                  </a:lnTo>
                  <a:lnTo>
                    <a:pt x="1604" y="1974"/>
                  </a:lnTo>
                  <a:lnTo>
                    <a:pt x="1622" y="1906"/>
                  </a:lnTo>
                  <a:lnTo>
                    <a:pt x="1638" y="1836"/>
                  </a:lnTo>
                  <a:lnTo>
                    <a:pt x="1652" y="1764"/>
                  </a:lnTo>
                  <a:lnTo>
                    <a:pt x="1663" y="1690"/>
                  </a:lnTo>
                  <a:lnTo>
                    <a:pt x="1674" y="1612"/>
                  </a:lnTo>
                  <a:lnTo>
                    <a:pt x="1681" y="1533"/>
                  </a:lnTo>
                  <a:lnTo>
                    <a:pt x="1686" y="1452"/>
                  </a:lnTo>
                  <a:lnTo>
                    <a:pt x="1690" y="1367"/>
                  </a:lnTo>
                  <a:lnTo>
                    <a:pt x="1691" y="1281"/>
                  </a:lnTo>
                  <a:lnTo>
                    <a:pt x="1691" y="1281"/>
                  </a:lnTo>
                  <a:lnTo>
                    <a:pt x="1690" y="1207"/>
                  </a:lnTo>
                  <a:lnTo>
                    <a:pt x="1686" y="1135"/>
                  </a:lnTo>
                  <a:lnTo>
                    <a:pt x="1682" y="1064"/>
                  </a:lnTo>
                  <a:lnTo>
                    <a:pt x="1675" y="996"/>
                  </a:lnTo>
                  <a:lnTo>
                    <a:pt x="1666" y="930"/>
                  </a:lnTo>
                  <a:lnTo>
                    <a:pt x="1656" y="866"/>
                  </a:lnTo>
                  <a:lnTo>
                    <a:pt x="1643" y="803"/>
                  </a:lnTo>
                  <a:lnTo>
                    <a:pt x="1628" y="743"/>
                  </a:lnTo>
                  <a:lnTo>
                    <a:pt x="1612" y="685"/>
                  </a:lnTo>
                  <a:lnTo>
                    <a:pt x="1594" y="629"/>
                  </a:lnTo>
                  <a:lnTo>
                    <a:pt x="1574" y="575"/>
                  </a:lnTo>
                  <a:lnTo>
                    <a:pt x="1552" y="523"/>
                  </a:lnTo>
                  <a:lnTo>
                    <a:pt x="1530" y="474"/>
                  </a:lnTo>
                  <a:lnTo>
                    <a:pt x="1504" y="427"/>
                  </a:lnTo>
                  <a:lnTo>
                    <a:pt x="1477" y="382"/>
                  </a:lnTo>
                  <a:lnTo>
                    <a:pt x="1449" y="340"/>
                  </a:lnTo>
                  <a:lnTo>
                    <a:pt x="1418" y="300"/>
                  </a:lnTo>
                  <a:lnTo>
                    <a:pt x="1387" y="262"/>
                  </a:lnTo>
                  <a:lnTo>
                    <a:pt x="1353" y="226"/>
                  </a:lnTo>
                  <a:lnTo>
                    <a:pt x="1317" y="194"/>
                  </a:lnTo>
                  <a:lnTo>
                    <a:pt x="1281" y="163"/>
                  </a:lnTo>
                  <a:lnTo>
                    <a:pt x="1243" y="135"/>
                  </a:lnTo>
                  <a:lnTo>
                    <a:pt x="1202" y="110"/>
                  </a:lnTo>
                  <a:lnTo>
                    <a:pt x="1162" y="87"/>
                  </a:lnTo>
                  <a:lnTo>
                    <a:pt x="1119" y="67"/>
                  </a:lnTo>
                  <a:lnTo>
                    <a:pt x="1074" y="50"/>
                  </a:lnTo>
                  <a:lnTo>
                    <a:pt x="1028" y="34"/>
                  </a:lnTo>
                  <a:lnTo>
                    <a:pt x="981" y="22"/>
                  </a:lnTo>
                  <a:lnTo>
                    <a:pt x="932" y="13"/>
                  </a:lnTo>
                  <a:lnTo>
                    <a:pt x="882" y="5"/>
                  </a:lnTo>
                  <a:lnTo>
                    <a:pt x="830" y="2"/>
                  </a:lnTo>
                  <a:lnTo>
                    <a:pt x="778"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Freeform 19"/>
            <p:cNvSpPr>
              <a:spLocks/>
            </p:cNvSpPr>
            <p:nvPr userDrawn="1"/>
          </p:nvSpPr>
          <p:spPr bwMode="auto">
            <a:xfrm>
              <a:off x="4557" y="1300"/>
              <a:ext cx="372" cy="666"/>
            </a:xfrm>
            <a:custGeom>
              <a:avLst/>
              <a:gdLst>
                <a:gd name="T0" fmla="*/ 0 w 1488"/>
                <a:gd name="T1" fmla="*/ 2664 h 2664"/>
                <a:gd name="T2" fmla="*/ 1488 w 1488"/>
                <a:gd name="T3" fmla="*/ 2664 h 2664"/>
                <a:gd name="T4" fmla="*/ 1488 w 1488"/>
                <a:gd name="T5" fmla="*/ 2412 h 2664"/>
                <a:gd name="T6" fmla="*/ 930 w 1488"/>
                <a:gd name="T7" fmla="*/ 2412 h 2664"/>
                <a:gd name="T8" fmla="*/ 930 w 1488"/>
                <a:gd name="T9" fmla="*/ 0 h 2664"/>
                <a:gd name="T10" fmla="*/ 686 w 1488"/>
                <a:gd name="T11" fmla="*/ 0 h 2664"/>
                <a:gd name="T12" fmla="*/ 686 w 1488"/>
                <a:gd name="T13" fmla="*/ 0 h 2664"/>
                <a:gd name="T14" fmla="*/ 656 w 1488"/>
                <a:gd name="T15" fmla="*/ 17 h 2664"/>
                <a:gd name="T16" fmla="*/ 626 w 1488"/>
                <a:gd name="T17" fmla="*/ 34 h 2664"/>
                <a:gd name="T18" fmla="*/ 595 w 1488"/>
                <a:gd name="T19" fmla="*/ 49 h 2664"/>
                <a:gd name="T20" fmla="*/ 564 w 1488"/>
                <a:gd name="T21" fmla="*/ 64 h 2664"/>
                <a:gd name="T22" fmla="*/ 532 w 1488"/>
                <a:gd name="T23" fmla="*/ 79 h 2664"/>
                <a:gd name="T24" fmla="*/ 499 w 1488"/>
                <a:gd name="T25" fmla="*/ 92 h 2664"/>
                <a:gd name="T26" fmla="*/ 465 w 1488"/>
                <a:gd name="T27" fmla="*/ 106 h 2664"/>
                <a:gd name="T28" fmla="*/ 431 w 1488"/>
                <a:gd name="T29" fmla="*/ 119 h 2664"/>
                <a:gd name="T30" fmla="*/ 397 w 1488"/>
                <a:gd name="T31" fmla="*/ 130 h 2664"/>
                <a:gd name="T32" fmla="*/ 360 w 1488"/>
                <a:gd name="T33" fmla="*/ 141 h 2664"/>
                <a:gd name="T34" fmla="*/ 324 w 1488"/>
                <a:gd name="T35" fmla="*/ 151 h 2664"/>
                <a:gd name="T36" fmla="*/ 287 w 1488"/>
                <a:gd name="T37" fmla="*/ 162 h 2664"/>
                <a:gd name="T38" fmla="*/ 248 w 1488"/>
                <a:gd name="T39" fmla="*/ 172 h 2664"/>
                <a:gd name="T40" fmla="*/ 209 w 1488"/>
                <a:gd name="T41" fmla="*/ 180 h 2664"/>
                <a:gd name="T42" fmla="*/ 128 w 1488"/>
                <a:gd name="T43" fmla="*/ 196 h 2664"/>
                <a:gd name="T44" fmla="*/ 128 w 1488"/>
                <a:gd name="T45" fmla="*/ 388 h 2664"/>
                <a:gd name="T46" fmla="*/ 618 w 1488"/>
                <a:gd name="T47" fmla="*/ 388 h 2664"/>
                <a:gd name="T48" fmla="*/ 618 w 1488"/>
                <a:gd name="T49" fmla="*/ 2412 h 2664"/>
                <a:gd name="T50" fmla="*/ 0 w 1488"/>
                <a:gd name="T51" fmla="*/ 2412 h 2664"/>
                <a:gd name="T52" fmla="*/ 0 w 1488"/>
                <a:gd name="T53" fmla="*/ 2664 h 2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88" h="2664">
                  <a:moveTo>
                    <a:pt x="0" y="2664"/>
                  </a:moveTo>
                  <a:lnTo>
                    <a:pt x="1488" y="2664"/>
                  </a:lnTo>
                  <a:lnTo>
                    <a:pt x="1488" y="2412"/>
                  </a:lnTo>
                  <a:lnTo>
                    <a:pt x="930" y="2412"/>
                  </a:lnTo>
                  <a:lnTo>
                    <a:pt x="930" y="0"/>
                  </a:lnTo>
                  <a:lnTo>
                    <a:pt x="686" y="0"/>
                  </a:lnTo>
                  <a:lnTo>
                    <a:pt x="686" y="0"/>
                  </a:lnTo>
                  <a:lnTo>
                    <a:pt x="656" y="17"/>
                  </a:lnTo>
                  <a:lnTo>
                    <a:pt x="626" y="34"/>
                  </a:lnTo>
                  <a:lnTo>
                    <a:pt x="595" y="49"/>
                  </a:lnTo>
                  <a:lnTo>
                    <a:pt x="564" y="64"/>
                  </a:lnTo>
                  <a:lnTo>
                    <a:pt x="532" y="79"/>
                  </a:lnTo>
                  <a:lnTo>
                    <a:pt x="499" y="92"/>
                  </a:lnTo>
                  <a:lnTo>
                    <a:pt x="465" y="106"/>
                  </a:lnTo>
                  <a:lnTo>
                    <a:pt x="431" y="119"/>
                  </a:lnTo>
                  <a:lnTo>
                    <a:pt x="397" y="130"/>
                  </a:lnTo>
                  <a:lnTo>
                    <a:pt x="360" y="141"/>
                  </a:lnTo>
                  <a:lnTo>
                    <a:pt x="324" y="151"/>
                  </a:lnTo>
                  <a:lnTo>
                    <a:pt x="287" y="162"/>
                  </a:lnTo>
                  <a:lnTo>
                    <a:pt x="248" y="172"/>
                  </a:lnTo>
                  <a:lnTo>
                    <a:pt x="209" y="180"/>
                  </a:lnTo>
                  <a:lnTo>
                    <a:pt x="128" y="196"/>
                  </a:lnTo>
                  <a:lnTo>
                    <a:pt x="128" y="388"/>
                  </a:lnTo>
                  <a:lnTo>
                    <a:pt x="618" y="388"/>
                  </a:lnTo>
                  <a:lnTo>
                    <a:pt x="618" y="2412"/>
                  </a:lnTo>
                  <a:lnTo>
                    <a:pt x="0" y="2412"/>
                  </a:lnTo>
                  <a:lnTo>
                    <a:pt x="0" y="2664"/>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Freeform 20"/>
            <p:cNvSpPr>
              <a:spLocks noEditPoints="1"/>
            </p:cNvSpPr>
            <p:nvPr userDrawn="1"/>
          </p:nvSpPr>
          <p:spPr bwMode="auto">
            <a:xfrm>
              <a:off x="0" y="1113"/>
              <a:ext cx="634" cy="688"/>
            </a:xfrm>
            <a:custGeom>
              <a:avLst/>
              <a:gdLst>
                <a:gd name="T0" fmla="*/ 1074 w 2536"/>
                <a:gd name="T1" fmla="*/ 2206 h 2752"/>
                <a:gd name="T2" fmla="*/ 1252 w 2536"/>
                <a:gd name="T3" fmla="*/ 2191 h 2752"/>
                <a:gd name="T4" fmla="*/ 1412 w 2536"/>
                <a:gd name="T5" fmla="*/ 2145 h 2752"/>
                <a:gd name="T6" fmla="*/ 1554 w 2536"/>
                <a:gd name="T7" fmla="*/ 2074 h 2752"/>
                <a:gd name="T8" fmla="*/ 1675 w 2536"/>
                <a:gd name="T9" fmla="*/ 1977 h 2752"/>
                <a:gd name="T10" fmla="*/ 1771 w 2536"/>
                <a:gd name="T11" fmla="*/ 1858 h 2752"/>
                <a:gd name="T12" fmla="*/ 1843 w 2536"/>
                <a:gd name="T13" fmla="*/ 1718 h 2752"/>
                <a:gd name="T14" fmla="*/ 1888 w 2536"/>
                <a:gd name="T15" fmla="*/ 1559 h 2752"/>
                <a:gd name="T16" fmla="*/ 1903 w 2536"/>
                <a:gd name="T17" fmla="*/ 1383 h 2752"/>
                <a:gd name="T18" fmla="*/ 1900 w 2536"/>
                <a:gd name="T19" fmla="*/ 1286 h 2752"/>
                <a:gd name="T20" fmla="*/ 1869 w 2536"/>
                <a:gd name="T21" fmla="*/ 1118 h 2752"/>
                <a:gd name="T22" fmla="*/ 1810 w 2536"/>
                <a:gd name="T23" fmla="*/ 968 h 2752"/>
                <a:gd name="T24" fmla="*/ 1725 w 2536"/>
                <a:gd name="T25" fmla="*/ 836 h 2752"/>
                <a:gd name="T26" fmla="*/ 1617 w 2536"/>
                <a:gd name="T27" fmla="*/ 726 h 2752"/>
                <a:gd name="T28" fmla="*/ 1485 w 2536"/>
                <a:gd name="T29" fmla="*/ 640 h 2752"/>
                <a:gd name="T30" fmla="*/ 1334 w 2536"/>
                <a:gd name="T31" fmla="*/ 581 h 2752"/>
                <a:gd name="T32" fmla="*/ 1165 w 2536"/>
                <a:gd name="T33" fmla="*/ 549 h 2752"/>
                <a:gd name="T34" fmla="*/ 0 w 2536"/>
                <a:gd name="T35" fmla="*/ 0 h 2752"/>
                <a:gd name="T36" fmla="*/ 1154 w 2536"/>
                <a:gd name="T37" fmla="*/ 1 h 2752"/>
                <a:gd name="T38" fmla="*/ 1310 w 2536"/>
                <a:gd name="T39" fmla="*/ 15 h 2752"/>
                <a:gd name="T40" fmla="*/ 1458 w 2536"/>
                <a:gd name="T41" fmla="*/ 42 h 2752"/>
                <a:gd name="T42" fmla="*/ 1599 w 2536"/>
                <a:gd name="T43" fmla="*/ 81 h 2752"/>
                <a:gd name="T44" fmla="*/ 1733 w 2536"/>
                <a:gd name="T45" fmla="*/ 131 h 2752"/>
                <a:gd name="T46" fmla="*/ 1858 w 2536"/>
                <a:gd name="T47" fmla="*/ 193 h 2752"/>
                <a:gd name="T48" fmla="*/ 1973 w 2536"/>
                <a:gd name="T49" fmla="*/ 266 h 2752"/>
                <a:gd name="T50" fmla="*/ 2080 w 2536"/>
                <a:gd name="T51" fmla="*/ 349 h 2752"/>
                <a:gd name="T52" fmla="*/ 2176 w 2536"/>
                <a:gd name="T53" fmla="*/ 441 h 2752"/>
                <a:gd name="T54" fmla="*/ 2262 w 2536"/>
                <a:gd name="T55" fmla="*/ 541 h 2752"/>
                <a:gd name="T56" fmla="*/ 2338 w 2536"/>
                <a:gd name="T57" fmla="*/ 651 h 2752"/>
                <a:gd name="T58" fmla="*/ 2401 w 2536"/>
                <a:gd name="T59" fmla="*/ 767 h 2752"/>
                <a:gd name="T60" fmla="*/ 2454 w 2536"/>
                <a:gd name="T61" fmla="*/ 889 h 2752"/>
                <a:gd name="T62" fmla="*/ 2493 w 2536"/>
                <a:gd name="T63" fmla="*/ 1019 h 2752"/>
                <a:gd name="T64" fmla="*/ 2521 w 2536"/>
                <a:gd name="T65" fmla="*/ 1155 h 2752"/>
                <a:gd name="T66" fmla="*/ 2534 w 2536"/>
                <a:gd name="T67" fmla="*/ 1296 h 2752"/>
                <a:gd name="T68" fmla="*/ 2536 w 2536"/>
                <a:gd name="T69" fmla="*/ 1376 h 2752"/>
                <a:gd name="T70" fmla="*/ 2529 w 2536"/>
                <a:gd name="T71" fmla="*/ 1519 h 2752"/>
                <a:gd name="T72" fmla="*/ 2508 w 2536"/>
                <a:gd name="T73" fmla="*/ 1657 h 2752"/>
                <a:gd name="T74" fmla="*/ 2476 w 2536"/>
                <a:gd name="T75" fmla="*/ 1790 h 2752"/>
                <a:gd name="T76" fmla="*/ 2429 w 2536"/>
                <a:gd name="T77" fmla="*/ 1918 h 2752"/>
                <a:gd name="T78" fmla="*/ 2371 w 2536"/>
                <a:gd name="T79" fmla="*/ 2038 h 2752"/>
                <a:gd name="T80" fmla="*/ 2301 w 2536"/>
                <a:gd name="T81" fmla="*/ 2152 h 2752"/>
                <a:gd name="T82" fmla="*/ 2221 w 2536"/>
                <a:gd name="T83" fmla="*/ 2258 h 2752"/>
                <a:gd name="T84" fmla="*/ 2130 w 2536"/>
                <a:gd name="T85" fmla="*/ 2355 h 2752"/>
                <a:gd name="T86" fmla="*/ 2027 w 2536"/>
                <a:gd name="T87" fmla="*/ 2442 h 2752"/>
                <a:gd name="T88" fmla="*/ 1916 w 2536"/>
                <a:gd name="T89" fmla="*/ 2520 h 2752"/>
                <a:gd name="T90" fmla="*/ 1796 w 2536"/>
                <a:gd name="T91" fmla="*/ 2589 h 2752"/>
                <a:gd name="T92" fmla="*/ 1667 w 2536"/>
                <a:gd name="T93" fmla="*/ 2646 h 2752"/>
                <a:gd name="T94" fmla="*/ 1530 w 2536"/>
                <a:gd name="T95" fmla="*/ 2691 h 2752"/>
                <a:gd name="T96" fmla="*/ 1384 w 2536"/>
                <a:gd name="T97" fmla="*/ 2725 h 2752"/>
                <a:gd name="T98" fmla="*/ 1233 w 2536"/>
                <a:gd name="T99" fmla="*/ 2745 h 2752"/>
                <a:gd name="T100" fmla="*/ 1074 w 2536"/>
                <a:gd name="T101" fmla="*/ 2752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36" h="2752">
                  <a:moveTo>
                    <a:pt x="606" y="546"/>
                  </a:moveTo>
                  <a:lnTo>
                    <a:pt x="606" y="2206"/>
                  </a:lnTo>
                  <a:lnTo>
                    <a:pt x="1074" y="2206"/>
                  </a:lnTo>
                  <a:lnTo>
                    <a:pt x="1074" y="2206"/>
                  </a:lnTo>
                  <a:lnTo>
                    <a:pt x="1119" y="2205"/>
                  </a:lnTo>
                  <a:lnTo>
                    <a:pt x="1165" y="2202"/>
                  </a:lnTo>
                  <a:lnTo>
                    <a:pt x="1209" y="2197"/>
                  </a:lnTo>
                  <a:lnTo>
                    <a:pt x="1252" y="2191"/>
                  </a:lnTo>
                  <a:lnTo>
                    <a:pt x="1293" y="2182"/>
                  </a:lnTo>
                  <a:lnTo>
                    <a:pt x="1334" y="2172"/>
                  </a:lnTo>
                  <a:lnTo>
                    <a:pt x="1374" y="2159"/>
                  </a:lnTo>
                  <a:lnTo>
                    <a:pt x="1412" y="2145"/>
                  </a:lnTo>
                  <a:lnTo>
                    <a:pt x="1450" y="2130"/>
                  </a:lnTo>
                  <a:lnTo>
                    <a:pt x="1485" y="2114"/>
                  </a:lnTo>
                  <a:lnTo>
                    <a:pt x="1521" y="2095"/>
                  </a:lnTo>
                  <a:lnTo>
                    <a:pt x="1554" y="2074"/>
                  </a:lnTo>
                  <a:lnTo>
                    <a:pt x="1586" y="2052"/>
                  </a:lnTo>
                  <a:lnTo>
                    <a:pt x="1617" y="2029"/>
                  </a:lnTo>
                  <a:lnTo>
                    <a:pt x="1646" y="2004"/>
                  </a:lnTo>
                  <a:lnTo>
                    <a:pt x="1675" y="1977"/>
                  </a:lnTo>
                  <a:lnTo>
                    <a:pt x="1701" y="1949"/>
                  </a:lnTo>
                  <a:lnTo>
                    <a:pt x="1725" y="1920"/>
                  </a:lnTo>
                  <a:lnTo>
                    <a:pt x="1749" y="1890"/>
                  </a:lnTo>
                  <a:lnTo>
                    <a:pt x="1771" y="1858"/>
                  </a:lnTo>
                  <a:lnTo>
                    <a:pt x="1792" y="1824"/>
                  </a:lnTo>
                  <a:lnTo>
                    <a:pt x="1810" y="1790"/>
                  </a:lnTo>
                  <a:lnTo>
                    <a:pt x="1828" y="1755"/>
                  </a:lnTo>
                  <a:lnTo>
                    <a:pt x="1843" y="1718"/>
                  </a:lnTo>
                  <a:lnTo>
                    <a:pt x="1857" y="1680"/>
                  </a:lnTo>
                  <a:lnTo>
                    <a:pt x="1869" y="1641"/>
                  </a:lnTo>
                  <a:lnTo>
                    <a:pt x="1879" y="1601"/>
                  </a:lnTo>
                  <a:lnTo>
                    <a:pt x="1888" y="1559"/>
                  </a:lnTo>
                  <a:lnTo>
                    <a:pt x="1895" y="1516"/>
                  </a:lnTo>
                  <a:lnTo>
                    <a:pt x="1900" y="1473"/>
                  </a:lnTo>
                  <a:lnTo>
                    <a:pt x="1902" y="1429"/>
                  </a:lnTo>
                  <a:lnTo>
                    <a:pt x="1903" y="1383"/>
                  </a:lnTo>
                  <a:lnTo>
                    <a:pt x="1903" y="1376"/>
                  </a:lnTo>
                  <a:lnTo>
                    <a:pt x="1903" y="1376"/>
                  </a:lnTo>
                  <a:lnTo>
                    <a:pt x="1902" y="1330"/>
                  </a:lnTo>
                  <a:lnTo>
                    <a:pt x="1900" y="1286"/>
                  </a:lnTo>
                  <a:lnTo>
                    <a:pt x="1895" y="1243"/>
                  </a:lnTo>
                  <a:lnTo>
                    <a:pt x="1888" y="1200"/>
                  </a:lnTo>
                  <a:lnTo>
                    <a:pt x="1879" y="1158"/>
                  </a:lnTo>
                  <a:lnTo>
                    <a:pt x="1869" y="1118"/>
                  </a:lnTo>
                  <a:lnTo>
                    <a:pt x="1857" y="1079"/>
                  </a:lnTo>
                  <a:lnTo>
                    <a:pt x="1843" y="1041"/>
                  </a:lnTo>
                  <a:lnTo>
                    <a:pt x="1828" y="1003"/>
                  </a:lnTo>
                  <a:lnTo>
                    <a:pt x="1810" y="968"/>
                  </a:lnTo>
                  <a:lnTo>
                    <a:pt x="1792" y="932"/>
                  </a:lnTo>
                  <a:lnTo>
                    <a:pt x="1771" y="899"/>
                  </a:lnTo>
                  <a:lnTo>
                    <a:pt x="1749" y="867"/>
                  </a:lnTo>
                  <a:lnTo>
                    <a:pt x="1725" y="836"/>
                  </a:lnTo>
                  <a:lnTo>
                    <a:pt x="1701" y="806"/>
                  </a:lnTo>
                  <a:lnTo>
                    <a:pt x="1675" y="778"/>
                  </a:lnTo>
                  <a:lnTo>
                    <a:pt x="1646" y="752"/>
                  </a:lnTo>
                  <a:lnTo>
                    <a:pt x="1617" y="726"/>
                  </a:lnTo>
                  <a:lnTo>
                    <a:pt x="1586" y="702"/>
                  </a:lnTo>
                  <a:lnTo>
                    <a:pt x="1554" y="680"/>
                  </a:lnTo>
                  <a:lnTo>
                    <a:pt x="1521" y="659"/>
                  </a:lnTo>
                  <a:lnTo>
                    <a:pt x="1485" y="640"/>
                  </a:lnTo>
                  <a:lnTo>
                    <a:pt x="1450" y="623"/>
                  </a:lnTo>
                  <a:lnTo>
                    <a:pt x="1412" y="608"/>
                  </a:lnTo>
                  <a:lnTo>
                    <a:pt x="1374" y="594"/>
                  </a:lnTo>
                  <a:lnTo>
                    <a:pt x="1334" y="581"/>
                  </a:lnTo>
                  <a:lnTo>
                    <a:pt x="1293" y="571"/>
                  </a:lnTo>
                  <a:lnTo>
                    <a:pt x="1252" y="562"/>
                  </a:lnTo>
                  <a:lnTo>
                    <a:pt x="1209" y="554"/>
                  </a:lnTo>
                  <a:lnTo>
                    <a:pt x="1165" y="549"/>
                  </a:lnTo>
                  <a:lnTo>
                    <a:pt x="1119" y="547"/>
                  </a:lnTo>
                  <a:lnTo>
                    <a:pt x="1074" y="546"/>
                  </a:lnTo>
                  <a:lnTo>
                    <a:pt x="606" y="546"/>
                  </a:lnTo>
                  <a:close/>
                  <a:moveTo>
                    <a:pt x="0" y="0"/>
                  </a:moveTo>
                  <a:lnTo>
                    <a:pt x="1074" y="0"/>
                  </a:lnTo>
                  <a:lnTo>
                    <a:pt x="1074" y="0"/>
                  </a:lnTo>
                  <a:lnTo>
                    <a:pt x="1114" y="0"/>
                  </a:lnTo>
                  <a:lnTo>
                    <a:pt x="1154" y="1"/>
                  </a:lnTo>
                  <a:lnTo>
                    <a:pt x="1194" y="4"/>
                  </a:lnTo>
                  <a:lnTo>
                    <a:pt x="1233" y="6"/>
                  </a:lnTo>
                  <a:lnTo>
                    <a:pt x="1271" y="10"/>
                  </a:lnTo>
                  <a:lnTo>
                    <a:pt x="1310" y="15"/>
                  </a:lnTo>
                  <a:lnTo>
                    <a:pt x="1348" y="20"/>
                  </a:lnTo>
                  <a:lnTo>
                    <a:pt x="1384" y="26"/>
                  </a:lnTo>
                  <a:lnTo>
                    <a:pt x="1422" y="34"/>
                  </a:lnTo>
                  <a:lnTo>
                    <a:pt x="1458" y="42"/>
                  </a:lnTo>
                  <a:lnTo>
                    <a:pt x="1494" y="50"/>
                  </a:lnTo>
                  <a:lnTo>
                    <a:pt x="1530" y="59"/>
                  </a:lnTo>
                  <a:lnTo>
                    <a:pt x="1565" y="69"/>
                  </a:lnTo>
                  <a:lnTo>
                    <a:pt x="1599" y="81"/>
                  </a:lnTo>
                  <a:lnTo>
                    <a:pt x="1633" y="92"/>
                  </a:lnTo>
                  <a:lnTo>
                    <a:pt x="1667" y="105"/>
                  </a:lnTo>
                  <a:lnTo>
                    <a:pt x="1700" y="117"/>
                  </a:lnTo>
                  <a:lnTo>
                    <a:pt x="1733" y="131"/>
                  </a:lnTo>
                  <a:lnTo>
                    <a:pt x="1765" y="145"/>
                  </a:lnTo>
                  <a:lnTo>
                    <a:pt x="1796" y="160"/>
                  </a:lnTo>
                  <a:lnTo>
                    <a:pt x="1826" y="177"/>
                  </a:lnTo>
                  <a:lnTo>
                    <a:pt x="1858" y="193"/>
                  </a:lnTo>
                  <a:lnTo>
                    <a:pt x="1887" y="211"/>
                  </a:lnTo>
                  <a:lnTo>
                    <a:pt x="1916" y="229"/>
                  </a:lnTo>
                  <a:lnTo>
                    <a:pt x="1945" y="246"/>
                  </a:lnTo>
                  <a:lnTo>
                    <a:pt x="1973" y="266"/>
                  </a:lnTo>
                  <a:lnTo>
                    <a:pt x="2001" y="285"/>
                  </a:lnTo>
                  <a:lnTo>
                    <a:pt x="2027" y="306"/>
                  </a:lnTo>
                  <a:lnTo>
                    <a:pt x="2054" y="327"/>
                  </a:lnTo>
                  <a:lnTo>
                    <a:pt x="2080" y="349"/>
                  </a:lnTo>
                  <a:lnTo>
                    <a:pt x="2104" y="370"/>
                  </a:lnTo>
                  <a:lnTo>
                    <a:pt x="2130" y="393"/>
                  </a:lnTo>
                  <a:lnTo>
                    <a:pt x="2154" y="417"/>
                  </a:lnTo>
                  <a:lnTo>
                    <a:pt x="2176" y="441"/>
                  </a:lnTo>
                  <a:lnTo>
                    <a:pt x="2199" y="465"/>
                  </a:lnTo>
                  <a:lnTo>
                    <a:pt x="2221" y="490"/>
                  </a:lnTo>
                  <a:lnTo>
                    <a:pt x="2242" y="515"/>
                  </a:lnTo>
                  <a:lnTo>
                    <a:pt x="2262" y="541"/>
                  </a:lnTo>
                  <a:lnTo>
                    <a:pt x="2282" y="567"/>
                  </a:lnTo>
                  <a:lnTo>
                    <a:pt x="2301" y="595"/>
                  </a:lnTo>
                  <a:lnTo>
                    <a:pt x="2320" y="621"/>
                  </a:lnTo>
                  <a:lnTo>
                    <a:pt x="2338" y="651"/>
                  </a:lnTo>
                  <a:lnTo>
                    <a:pt x="2354" y="678"/>
                  </a:lnTo>
                  <a:lnTo>
                    <a:pt x="2371" y="707"/>
                  </a:lnTo>
                  <a:lnTo>
                    <a:pt x="2387" y="736"/>
                  </a:lnTo>
                  <a:lnTo>
                    <a:pt x="2401" y="767"/>
                  </a:lnTo>
                  <a:lnTo>
                    <a:pt x="2416" y="797"/>
                  </a:lnTo>
                  <a:lnTo>
                    <a:pt x="2429" y="827"/>
                  </a:lnTo>
                  <a:lnTo>
                    <a:pt x="2442" y="859"/>
                  </a:lnTo>
                  <a:lnTo>
                    <a:pt x="2454" y="889"/>
                  </a:lnTo>
                  <a:lnTo>
                    <a:pt x="2464" y="922"/>
                  </a:lnTo>
                  <a:lnTo>
                    <a:pt x="2476" y="954"/>
                  </a:lnTo>
                  <a:lnTo>
                    <a:pt x="2484" y="987"/>
                  </a:lnTo>
                  <a:lnTo>
                    <a:pt x="2493" y="1019"/>
                  </a:lnTo>
                  <a:lnTo>
                    <a:pt x="2502" y="1054"/>
                  </a:lnTo>
                  <a:lnTo>
                    <a:pt x="2508" y="1086"/>
                  </a:lnTo>
                  <a:lnTo>
                    <a:pt x="2515" y="1121"/>
                  </a:lnTo>
                  <a:lnTo>
                    <a:pt x="2521" y="1155"/>
                  </a:lnTo>
                  <a:lnTo>
                    <a:pt x="2525" y="1190"/>
                  </a:lnTo>
                  <a:lnTo>
                    <a:pt x="2529" y="1225"/>
                  </a:lnTo>
                  <a:lnTo>
                    <a:pt x="2532" y="1261"/>
                  </a:lnTo>
                  <a:lnTo>
                    <a:pt x="2534" y="1296"/>
                  </a:lnTo>
                  <a:lnTo>
                    <a:pt x="2536" y="1332"/>
                  </a:lnTo>
                  <a:lnTo>
                    <a:pt x="2536" y="1368"/>
                  </a:lnTo>
                  <a:lnTo>
                    <a:pt x="2536" y="1376"/>
                  </a:lnTo>
                  <a:lnTo>
                    <a:pt x="2536" y="1376"/>
                  </a:lnTo>
                  <a:lnTo>
                    <a:pt x="2536" y="1412"/>
                  </a:lnTo>
                  <a:lnTo>
                    <a:pt x="2534" y="1448"/>
                  </a:lnTo>
                  <a:lnTo>
                    <a:pt x="2532" y="1483"/>
                  </a:lnTo>
                  <a:lnTo>
                    <a:pt x="2529" y="1519"/>
                  </a:lnTo>
                  <a:lnTo>
                    <a:pt x="2525" y="1554"/>
                  </a:lnTo>
                  <a:lnTo>
                    <a:pt x="2521" y="1589"/>
                  </a:lnTo>
                  <a:lnTo>
                    <a:pt x="2515" y="1623"/>
                  </a:lnTo>
                  <a:lnTo>
                    <a:pt x="2508" y="1657"/>
                  </a:lnTo>
                  <a:lnTo>
                    <a:pt x="2502" y="1692"/>
                  </a:lnTo>
                  <a:lnTo>
                    <a:pt x="2493" y="1724"/>
                  </a:lnTo>
                  <a:lnTo>
                    <a:pt x="2484" y="1757"/>
                  </a:lnTo>
                  <a:lnTo>
                    <a:pt x="2476" y="1790"/>
                  </a:lnTo>
                  <a:lnTo>
                    <a:pt x="2464" y="1823"/>
                  </a:lnTo>
                  <a:lnTo>
                    <a:pt x="2454" y="1855"/>
                  </a:lnTo>
                  <a:lnTo>
                    <a:pt x="2442" y="1886"/>
                  </a:lnTo>
                  <a:lnTo>
                    <a:pt x="2429" y="1918"/>
                  </a:lnTo>
                  <a:lnTo>
                    <a:pt x="2416" y="1948"/>
                  </a:lnTo>
                  <a:lnTo>
                    <a:pt x="2401" y="1978"/>
                  </a:lnTo>
                  <a:lnTo>
                    <a:pt x="2387" y="2009"/>
                  </a:lnTo>
                  <a:lnTo>
                    <a:pt x="2371" y="2038"/>
                  </a:lnTo>
                  <a:lnTo>
                    <a:pt x="2354" y="2067"/>
                  </a:lnTo>
                  <a:lnTo>
                    <a:pt x="2338" y="2096"/>
                  </a:lnTo>
                  <a:lnTo>
                    <a:pt x="2320" y="2124"/>
                  </a:lnTo>
                  <a:lnTo>
                    <a:pt x="2301" y="2152"/>
                  </a:lnTo>
                  <a:lnTo>
                    <a:pt x="2282" y="2179"/>
                  </a:lnTo>
                  <a:lnTo>
                    <a:pt x="2262" y="2206"/>
                  </a:lnTo>
                  <a:lnTo>
                    <a:pt x="2242" y="2231"/>
                  </a:lnTo>
                  <a:lnTo>
                    <a:pt x="2221" y="2258"/>
                  </a:lnTo>
                  <a:lnTo>
                    <a:pt x="2199" y="2283"/>
                  </a:lnTo>
                  <a:lnTo>
                    <a:pt x="2176" y="2307"/>
                  </a:lnTo>
                  <a:lnTo>
                    <a:pt x="2154" y="2331"/>
                  </a:lnTo>
                  <a:lnTo>
                    <a:pt x="2130" y="2355"/>
                  </a:lnTo>
                  <a:lnTo>
                    <a:pt x="2104" y="2378"/>
                  </a:lnTo>
                  <a:lnTo>
                    <a:pt x="2080" y="2399"/>
                  </a:lnTo>
                  <a:lnTo>
                    <a:pt x="2054" y="2422"/>
                  </a:lnTo>
                  <a:lnTo>
                    <a:pt x="2027" y="2442"/>
                  </a:lnTo>
                  <a:lnTo>
                    <a:pt x="2001" y="2464"/>
                  </a:lnTo>
                  <a:lnTo>
                    <a:pt x="1973" y="2483"/>
                  </a:lnTo>
                  <a:lnTo>
                    <a:pt x="1945" y="2503"/>
                  </a:lnTo>
                  <a:lnTo>
                    <a:pt x="1916" y="2520"/>
                  </a:lnTo>
                  <a:lnTo>
                    <a:pt x="1887" y="2539"/>
                  </a:lnTo>
                  <a:lnTo>
                    <a:pt x="1858" y="2556"/>
                  </a:lnTo>
                  <a:lnTo>
                    <a:pt x="1826" y="2573"/>
                  </a:lnTo>
                  <a:lnTo>
                    <a:pt x="1796" y="2589"/>
                  </a:lnTo>
                  <a:lnTo>
                    <a:pt x="1765" y="2604"/>
                  </a:lnTo>
                  <a:lnTo>
                    <a:pt x="1733" y="2619"/>
                  </a:lnTo>
                  <a:lnTo>
                    <a:pt x="1700" y="2633"/>
                  </a:lnTo>
                  <a:lnTo>
                    <a:pt x="1667" y="2646"/>
                  </a:lnTo>
                  <a:lnTo>
                    <a:pt x="1633" y="2658"/>
                  </a:lnTo>
                  <a:lnTo>
                    <a:pt x="1599" y="2671"/>
                  </a:lnTo>
                  <a:lnTo>
                    <a:pt x="1565" y="2681"/>
                  </a:lnTo>
                  <a:lnTo>
                    <a:pt x="1530" y="2691"/>
                  </a:lnTo>
                  <a:lnTo>
                    <a:pt x="1494" y="2701"/>
                  </a:lnTo>
                  <a:lnTo>
                    <a:pt x="1458" y="2710"/>
                  </a:lnTo>
                  <a:lnTo>
                    <a:pt x="1422" y="2718"/>
                  </a:lnTo>
                  <a:lnTo>
                    <a:pt x="1384" y="2725"/>
                  </a:lnTo>
                  <a:lnTo>
                    <a:pt x="1348" y="2731"/>
                  </a:lnTo>
                  <a:lnTo>
                    <a:pt x="1310" y="2736"/>
                  </a:lnTo>
                  <a:lnTo>
                    <a:pt x="1271" y="2742"/>
                  </a:lnTo>
                  <a:lnTo>
                    <a:pt x="1233" y="2745"/>
                  </a:lnTo>
                  <a:lnTo>
                    <a:pt x="1194" y="2748"/>
                  </a:lnTo>
                  <a:lnTo>
                    <a:pt x="1154" y="2750"/>
                  </a:lnTo>
                  <a:lnTo>
                    <a:pt x="1114" y="2752"/>
                  </a:lnTo>
                  <a:lnTo>
                    <a:pt x="1074"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Freeform 21"/>
            <p:cNvSpPr>
              <a:spLocks/>
            </p:cNvSpPr>
            <p:nvPr userDrawn="1"/>
          </p:nvSpPr>
          <p:spPr bwMode="auto">
            <a:xfrm>
              <a:off x="729" y="1113"/>
              <a:ext cx="524" cy="688"/>
            </a:xfrm>
            <a:custGeom>
              <a:avLst/>
              <a:gdLst>
                <a:gd name="T0" fmla="*/ 0 w 2095"/>
                <a:gd name="T1" fmla="*/ 0 h 2752"/>
                <a:gd name="T2" fmla="*/ 2075 w 2095"/>
                <a:gd name="T3" fmla="*/ 0 h 2752"/>
                <a:gd name="T4" fmla="*/ 2075 w 2095"/>
                <a:gd name="T5" fmla="*/ 538 h 2752"/>
                <a:gd name="T6" fmla="*/ 601 w 2095"/>
                <a:gd name="T7" fmla="*/ 538 h 2752"/>
                <a:gd name="T8" fmla="*/ 601 w 2095"/>
                <a:gd name="T9" fmla="*/ 1097 h 2752"/>
                <a:gd name="T10" fmla="*/ 1898 w 2095"/>
                <a:gd name="T11" fmla="*/ 1097 h 2752"/>
                <a:gd name="T12" fmla="*/ 1898 w 2095"/>
                <a:gd name="T13" fmla="*/ 1635 h 2752"/>
                <a:gd name="T14" fmla="*/ 601 w 2095"/>
                <a:gd name="T15" fmla="*/ 1635 h 2752"/>
                <a:gd name="T16" fmla="*/ 601 w 2095"/>
                <a:gd name="T17" fmla="*/ 2213 h 2752"/>
                <a:gd name="T18" fmla="*/ 2095 w 2095"/>
                <a:gd name="T19" fmla="*/ 2213 h 2752"/>
                <a:gd name="T20" fmla="*/ 2095 w 2095"/>
                <a:gd name="T21" fmla="*/ 2752 h 2752"/>
                <a:gd name="T22" fmla="*/ 0 w 2095"/>
                <a:gd name="T23" fmla="*/ 2752 h 2752"/>
                <a:gd name="T24" fmla="*/ 0 w 2095"/>
                <a:gd name="T25"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95" h="2752">
                  <a:moveTo>
                    <a:pt x="0" y="0"/>
                  </a:moveTo>
                  <a:lnTo>
                    <a:pt x="2075" y="0"/>
                  </a:lnTo>
                  <a:lnTo>
                    <a:pt x="2075" y="538"/>
                  </a:lnTo>
                  <a:lnTo>
                    <a:pt x="601" y="538"/>
                  </a:lnTo>
                  <a:lnTo>
                    <a:pt x="601" y="1097"/>
                  </a:lnTo>
                  <a:lnTo>
                    <a:pt x="1898" y="1097"/>
                  </a:lnTo>
                  <a:lnTo>
                    <a:pt x="1898" y="1635"/>
                  </a:lnTo>
                  <a:lnTo>
                    <a:pt x="601" y="1635"/>
                  </a:lnTo>
                  <a:lnTo>
                    <a:pt x="601" y="2213"/>
                  </a:lnTo>
                  <a:lnTo>
                    <a:pt x="2095" y="2213"/>
                  </a:lnTo>
                  <a:lnTo>
                    <a:pt x="2095"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Freeform 22"/>
            <p:cNvSpPr>
              <a:spLocks/>
            </p:cNvSpPr>
            <p:nvPr userDrawn="1"/>
          </p:nvSpPr>
          <p:spPr bwMode="auto">
            <a:xfrm>
              <a:off x="1297" y="1113"/>
              <a:ext cx="690" cy="693"/>
            </a:xfrm>
            <a:custGeom>
              <a:avLst/>
              <a:gdLst>
                <a:gd name="T0" fmla="*/ 0 w 2760"/>
                <a:gd name="T1" fmla="*/ 0 h 2772"/>
                <a:gd name="T2" fmla="*/ 668 w 2760"/>
                <a:gd name="T3" fmla="*/ 0 h 2772"/>
                <a:gd name="T4" fmla="*/ 1388 w 2760"/>
                <a:gd name="T5" fmla="*/ 1938 h 2772"/>
                <a:gd name="T6" fmla="*/ 2107 w 2760"/>
                <a:gd name="T7" fmla="*/ 0 h 2772"/>
                <a:gd name="T8" fmla="*/ 2760 w 2760"/>
                <a:gd name="T9" fmla="*/ 0 h 2772"/>
                <a:gd name="T10" fmla="*/ 1647 w 2760"/>
                <a:gd name="T11" fmla="*/ 2772 h 2772"/>
                <a:gd name="T12" fmla="*/ 1113 w 2760"/>
                <a:gd name="T13" fmla="*/ 2772 h 2772"/>
                <a:gd name="T14" fmla="*/ 0 w 2760"/>
                <a:gd name="T15" fmla="*/ 0 h 27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60" h="2772">
                  <a:moveTo>
                    <a:pt x="0" y="0"/>
                  </a:moveTo>
                  <a:lnTo>
                    <a:pt x="668" y="0"/>
                  </a:lnTo>
                  <a:lnTo>
                    <a:pt x="1388" y="1938"/>
                  </a:lnTo>
                  <a:lnTo>
                    <a:pt x="2107" y="0"/>
                  </a:lnTo>
                  <a:lnTo>
                    <a:pt x="2760" y="0"/>
                  </a:lnTo>
                  <a:lnTo>
                    <a:pt x="1647" y="2772"/>
                  </a:lnTo>
                  <a:lnTo>
                    <a:pt x="1113" y="277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Freeform 23"/>
            <p:cNvSpPr>
              <a:spLocks/>
            </p:cNvSpPr>
            <p:nvPr userDrawn="1"/>
          </p:nvSpPr>
          <p:spPr bwMode="auto">
            <a:xfrm>
              <a:off x="1988" y="1101"/>
              <a:ext cx="616" cy="712"/>
            </a:xfrm>
            <a:custGeom>
              <a:avLst/>
              <a:gdLst>
                <a:gd name="T0" fmla="*/ 3 w 2460"/>
                <a:gd name="T1" fmla="*/ 1315 h 2848"/>
                <a:gd name="T2" fmla="*/ 34 w 2460"/>
                <a:gd name="T3" fmla="*/ 1104 h 2848"/>
                <a:gd name="T4" fmla="*/ 91 w 2460"/>
                <a:gd name="T5" fmla="*/ 904 h 2848"/>
                <a:gd name="T6" fmla="*/ 175 w 2460"/>
                <a:gd name="T7" fmla="*/ 719 h 2848"/>
                <a:gd name="T8" fmla="*/ 283 w 2460"/>
                <a:gd name="T9" fmla="*/ 548 h 2848"/>
                <a:gd name="T10" fmla="*/ 413 w 2460"/>
                <a:gd name="T11" fmla="*/ 397 h 2848"/>
                <a:gd name="T12" fmla="*/ 564 w 2460"/>
                <a:gd name="T13" fmla="*/ 265 h 2848"/>
                <a:gd name="T14" fmla="*/ 735 w 2460"/>
                <a:gd name="T15" fmla="*/ 158 h 2848"/>
                <a:gd name="T16" fmla="*/ 922 w 2460"/>
                <a:gd name="T17" fmla="*/ 76 h 2848"/>
                <a:gd name="T18" fmla="*/ 1124 w 2460"/>
                <a:gd name="T19" fmla="*/ 23 h 2848"/>
                <a:gd name="T20" fmla="*/ 1339 w 2460"/>
                <a:gd name="T21" fmla="*/ 1 h 2848"/>
                <a:gd name="T22" fmla="*/ 1551 w 2460"/>
                <a:gd name="T23" fmla="*/ 9 h 2848"/>
                <a:gd name="T24" fmla="*/ 1784 w 2460"/>
                <a:gd name="T25" fmla="*/ 50 h 2848"/>
                <a:gd name="T26" fmla="*/ 1988 w 2460"/>
                <a:gd name="T27" fmla="*/ 124 h 2848"/>
                <a:gd name="T28" fmla="*/ 2171 w 2460"/>
                <a:gd name="T29" fmla="*/ 223 h 2848"/>
                <a:gd name="T30" fmla="*/ 2300 w 2460"/>
                <a:gd name="T31" fmla="*/ 590 h 2848"/>
                <a:gd name="T32" fmla="*/ 2061 w 2460"/>
                <a:gd name="T33" fmla="*/ 394 h 2848"/>
                <a:gd name="T34" fmla="*/ 1872 w 2460"/>
                <a:gd name="T35" fmla="*/ 288 h 2848"/>
                <a:gd name="T36" fmla="*/ 1690 w 2460"/>
                <a:gd name="T37" fmla="*/ 223 h 2848"/>
                <a:gd name="T38" fmla="*/ 1484 w 2460"/>
                <a:gd name="T39" fmla="*/ 189 h 2848"/>
                <a:gd name="T40" fmla="*/ 1311 w 2460"/>
                <a:gd name="T41" fmla="*/ 187 h 2848"/>
                <a:gd name="T42" fmla="*/ 1133 w 2460"/>
                <a:gd name="T43" fmla="*/ 210 h 2848"/>
                <a:gd name="T44" fmla="*/ 860 w 2460"/>
                <a:gd name="T45" fmla="*/ 304 h 2848"/>
                <a:gd name="T46" fmla="*/ 584 w 2460"/>
                <a:gd name="T47" fmla="*/ 500 h 2848"/>
                <a:gd name="T48" fmla="*/ 375 w 2460"/>
                <a:gd name="T49" fmla="*/ 772 h 2848"/>
                <a:gd name="T50" fmla="*/ 247 w 2460"/>
                <a:gd name="T51" fmla="*/ 1104 h 2848"/>
                <a:gd name="T52" fmla="*/ 212 w 2460"/>
                <a:gd name="T53" fmla="*/ 1424 h 2848"/>
                <a:gd name="T54" fmla="*/ 247 w 2460"/>
                <a:gd name="T55" fmla="*/ 1737 h 2848"/>
                <a:gd name="T56" fmla="*/ 377 w 2460"/>
                <a:gd name="T57" fmla="*/ 2072 h 2848"/>
                <a:gd name="T58" fmla="*/ 588 w 2460"/>
                <a:gd name="T59" fmla="*/ 2345 h 2848"/>
                <a:gd name="T60" fmla="*/ 865 w 2460"/>
                <a:gd name="T61" fmla="*/ 2542 h 2848"/>
                <a:gd name="T62" fmla="*/ 1138 w 2460"/>
                <a:gd name="T63" fmla="*/ 2638 h 2848"/>
                <a:gd name="T64" fmla="*/ 1315 w 2460"/>
                <a:gd name="T65" fmla="*/ 2661 h 2848"/>
                <a:gd name="T66" fmla="*/ 1484 w 2460"/>
                <a:gd name="T67" fmla="*/ 2658 h 2848"/>
                <a:gd name="T68" fmla="*/ 1683 w 2460"/>
                <a:gd name="T69" fmla="*/ 2627 h 2848"/>
                <a:gd name="T70" fmla="*/ 1865 w 2460"/>
                <a:gd name="T71" fmla="*/ 2565 h 2848"/>
                <a:gd name="T72" fmla="*/ 2032 w 2460"/>
                <a:gd name="T73" fmla="*/ 2474 h 2848"/>
                <a:gd name="T74" fmla="*/ 2322 w 2460"/>
                <a:gd name="T75" fmla="*/ 2234 h 2848"/>
                <a:gd name="T76" fmla="*/ 2235 w 2460"/>
                <a:gd name="T77" fmla="*/ 2563 h 2848"/>
                <a:gd name="T78" fmla="*/ 2052 w 2460"/>
                <a:gd name="T79" fmla="*/ 2682 h 2848"/>
                <a:gd name="T80" fmla="*/ 1851 w 2460"/>
                <a:gd name="T81" fmla="*/ 2771 h 2848"/>
                <a:gd name="T82" fmla="*/ 1625 w 2460"/>
                <a:gd name="T83" fmla="*/ 2827 h 2848"/>
                <a:gd name="T84" fmla="*/ 1368 w 2460"/>
                <a:gd name="T85" fmla="*/ 2848 h 2848"/>
                <a:gd name="T86" fmla="*/ 1187 w 2460"/>
                <a:gd name="T87" fmla="*/ 2836 h 2848"/>
                <a:gd name="T88" fmla="*/ 982 w 2460"/>
                <a:gd name="T89" fmla="*/ 2795 h 2848"/>
                <a:gd name="T90" fmla="*/ 792 w 2460"/>
                <a:gd name="T91" fmla="*/ 2724 h 2848"/>
                <a:gd name="T92" fmla="*/ 617 w 2460"/>
                <a:gd name="T93" fmla="*/ 2627 h 2848"/>
                <a:gd name="T94" fmla="*/ 459 w 2460"/>
                <a:gd name="T95" fmla="*/ 2505 h 2848"/>
                <a:gd name="T96" fmla="*/ 323 w 2460"/>
                <a:gd name="T97" fmla="*/ 2361 h 2848"/>
                <a:gd name="T98" fmla="*/ 208 w 2460"/>
                <a:gd name="T99" fmla="*/ 2198 h 2848"/>
                <a:gd name="T100" fmla="*/ 116 w 2460"/>
                <a:gd name="T101" fmla="*/ 2018 h 2848"/>
                <a:gd name="T102" fmla="*/ 49 w 2460"/>
                <a:gd name="T103" fmla="*/ 1822 h 2848"/>
                <a:gd name="T104" fmla="*/ 10 w 2460"/>
                <a:gd name="T105" fmla="*/ 1613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60" h="2848">
                  <a:moveTo>
                    <a:pt x="0" y="1431"/>
                  </a:moveTo>
                  <a:lnTo>
                    <a:pt x="0" y="1424"/>
                  </a:lnTo>
                  <a:lnTo>
                    <a:pt x="0" y="1424"/>
                  </a:lnTo>
                  <a:lnTo>
                    <a:pt x="0" y="1387"/>
                  </a:lnTo>
                  <a:lnTo>
                    <a:pt x="1" y="1352"/>
                  </a:lnTo>
                  <a:lnTo>
                    <a:pt x="3" y="1315"/>
                  </a:lnTo>
                  <a:lnTo>
                    <a:pt x="6" y="1280"/>
                  </a:lnTo>
                  <a:lnTo>
                    <a:pt x="10" y="1244"/>
                  </a:lnTo>
                  <a:lnTo>
                    <a:pt x="15" y="1209"/>
                  </a:lnTo>
                  <a:lnTo>
                    <a:pt x="20" y="1174"/>
                  </a:lnTo>
                  <a:lnTo>
                    <a:pt x="26" y="1139"/>
                  </a:lnTo>
                  <a:lnTo>
                    <a:pt x="34" y="1104"/>
                  </a:lnTo>
                  <a:lnTo>
                    <a:pt x="41" y="1070"/>
                  </a:lnTo>
                  <a:lnTo>
                    <a:pt x="49" y="1037"/>
                  </a:lnTo>
                  <a:lnTo>
                    <a:pt x="59" y="1003"/>
                  </a:lnTo>
                  <a:lnTo>
                    <a:pt x="69" y="970"/>
                  </a:lnTo>
                  <a:lnTo>
                    <a:pt x="79" y="937"/>
                  </a:lnTo>
                  <a:lnTo>
                    <a:pt x="91" y="904"/>
                  </a:lnTo>
                  <a:lnTo>
                    <a:pt x="103" y="873"/>
                  </a:lnTo>
                  <a:lnTo>
                    <a:pt x="116" y="841"/>
                  </a:lnTo>
                  <a:lnTo>
                    <a:pt x="130" y="810"/>
                  </a:lnTo>
                  <a:lnTo>
                    <a:pt x="144" y="779"/>
                  </a:lnTo>
                  <a:lnTo>
                    <a:pt x="159" y="749"/>
                  </a:lnTo>
                  <a:lnTo>
                    <a:pt x="175" y="719"/>
                  </a:lnTo>
                  <a:lnTo>
                    <a:pt x="190" y="688"/>
                  </a:lnTo>
                  <a:lnTo>
                    <a:pt x="208" y="659"/>
                  </a:lnTo>
                  <a:lnTo>
                    <a:pt x="226" y="632"/>
                  </a:lnTo>
                  <a:lnTo>
                    <a:pt x="243" y="602"/>
                  </a:lnTo>
                  <a:lnTo>
                    <a:pt x="264" y="576"/>
                  </a:lnTo>
                  <a:lnTo>
                    <a:pt x="283" y="548"/>
                  </a:lnTo>
                  <a:lnTo>
                    <a:pt x="303" y="522"/>
                  </a:lnTo>
                  <a:lnTo>
                    <a:pt x="324" y="495"/>
                  </a:lnTo>
                  <a:lnTo>
                    <a:pt x="346" y="470"/>
                  </a:lnTo>
                  <a:lnTo>
                    <a:pt x="367" y="445"/>
                  </a:lnTo>
                  <a:lnTo>
                    <a:pt x="390" y="421"/>
                  </a:lnTo>
                  <a:lnTo>
                    <a:pt x="413" y="397"/>
                  </a:lnTo>
                  <a:lnTo>
                    <a:pt x="437" y="373"/>
                  </a:lnTo>
                  <a:lnTo>
                    <a:pt x="461" y="350"/>
                  </a:lnTo>
                  <a:lnTo>
                    <a:pt x="486" y="328"/>
                  </a:lnTo>
                  <a:lnTo>
                    <a:pt x="511" y="307"/>
                  </a:lnTo>
                  <a:lnTo>
                    <a:pt x="538" y="285"/>
                  </a:lnTo>
                  <a:lnTo>
                    <a:pt x="564" y="265"/>
                  </a:lnTo>
                  <a:lnTo>
                    <a:pt x="591" y="245"/>
                  </a:lnTo>
                  <a:lnTo>
                    <a:pt x="619" y="226"/>
                  </a:lnTo>
                  <a:lnTo>
                    <a:pt x="648" y="208"/>
                  </a:lnTo>
                  <a:lnTo>
                    <a:pt x="675" y="191"/>
                  </a:lnTo>
                  <a:lnTo>
                    <a:pt x="704" y="174"/>
                  </a:lnTo>
                  <a:lnTo>
                    <a:pt x="735" y="158"/>
                  </a:lnTo>
                  <a:lnTo>
                    <a:pt x="764" y="141"/>
                  </a:lnTo>
                  <a:lnTo>
                    <a:pt x="794" y="127"/>
                  </a:lnTo>
                  <a:lnTo>
                    <a:pt x="826" y="114"/>
                  </a:lnTo>
                  <a:lnTo>
                    <a:pt x="857" y="100"/>
                  </a:lnTo>
                  <a:lnTo>
                    <a:pt x="889" y="87"/>
                  </a:lnTo>
                  <a:lnTo>
                    <a:pt x="922" y="76"/>
                  </a:lnTo>
                  <a:lnTo>
                    <a:pt x="953" y="66"/>
                  </a:lnTo>
                  <a:lnTo>
                    <a:pt x="987" y="55"/>
                  </a:lnTo>
                  <a:lnTo>
                    <a:pt x="1020" y="45"/>
                  </a:lnTo>
                  <a:lnTo>
                    <a:pt x="1054" y="38"/>
                  </a:lnTo>
                  <a:lnTo>
                    <a:pt x="1088" y="30"/>
                  </a:lnTo>
                  <a:lnTo>
                    <a:pt x="1124" y="23"/>
                  </a:lnTo>
                  <a:lnTo>
                    <a:pt x="1158" y="18"/>
                  </a:lnTo>
                  <a:lnTo>
                    <a:pt x="1193" y="12"/>
                  </a:lnTo>
                  <a:lnTo>
                    <a:pt x="1230" y="7"/>
                  </a:lnTo>
                  <a:lnTo>
                    <a:pt x="1265" y="5"/>
                  </a:lnTo>
                  <a:lnTo>
                    <a:pt x="1302" y="2"/>
                  </a:lnTo>
                  <a:lnTo>
                    <a:pt x="1339" y="1"/>
                  </a:lnTo>
                  <a:lnTo>
                    <a:pt x="1375" y="0"/>
                  </a:lnTo>
                  <a:lnTo>
                    <a:pt x="1375" y="0"/>
                  </a:lnTo>
                  <a:lnTo>
                    <a:pt x="1421" y="1"/>
                  </a:lnTo>
                  <a:lnTo>
                    <a:pt x="1466" y="2"/>
                  </a:lnTo>
                  <a:lnTo>
                    <a:pt x="1509" y="5"/>
                  </a:lnTo>
                  <a:lnTo>
                    <a:pt x="1551" y="9"/>
                  </a:lnTo>
                  <a:lnTo>
                    <a:pt x="1592" y="14"/>
                  </a:lnTo>
                  <a:lnTo>
                    <a:pt x="1633" y="19"/>
                  </a:lnTo>
                  <a:lnTo>
                    <a:pt x="1672" y="25"/>
                  </a:lnTo>
                  <a:lnTo>
                    <a:pt x="1710" y="33"/>
                  </a:lnTo>
                  <a:lnTo>
                    <a:pt x="1748" y="42"/>
                  </a:lnTo>
                  <a:lnTo>
                    <a:pt x="1784" y="50"/>
                  </a:lnTo>
                  <a:lnTo>
                    <a:pt x="1820" y="60"/>
                  </a:lnTo>
                  <a:lnTo>
                    <a:pt x="1855" y="72"/>
                  </a:lnTo>
                  <a:lnTo>
                    <a:pt x="1889" y="83"/>
                  </a:lnTo>
                  <a:lnTo>
                    <a:pt x="1923" y="96"/>
                  </a:lnTo>
                  <a:lnTo>
                    <a:pt x="1956" y="108"/>
                  </a:lnTo>
                  <a:lnTo>
                    <a:pt x="1988" y="124"/>
                  </a:lnTo>
                  <a:lnTo>
                    <a:pt x="2021" y="138"/>
                  </a:lnTo>
                  <a:lnTo>
                    <a:pt x="2051" y="154"/>
                  </a:lnTo>
                  <a:lnTo>
                    <a:pt x="2081" y="170"/>
                  </a:lnTo>
                  <a:lnTo>
                    <a:pt x="2112" y="187"/>
                  </a:lnTo>
                  <a:lnTo>
                    <a:pt x="2142" y="206"/>
                  </a:lnTo>
                  <a:lnTo>
                    <a:pt x="2171" y="223"/>
                  </a:lnTo>
                  <a:lnTo>
                    <a:pt x="2228" y="263"/>
                  </a:lnTo>
                  <a:lnTo>
                    <a:pt x="2283" y="304"/>
                  </a:lnTo>
                  <a:lnTo>
                    <a:pt x="2338" y="347"/>
                  </a:lnTo>
                  <a:lnTo>
                    <a:pt x="2392" y="393"/>
                  </a:lnTo>
                  <a:lnTo>
                    <a:pt x="2445" y="441"/>
                  </a:lnTo>
                  <a:lnTo>
                    <a:pt x="2300" y="590"/>
                  </a:lnTo>
                  <a:lnTo>
                    <a:pt x="2300" y="590"/>
                  </a:lnTo>
                  <a:lnTo>
                    <a:pt x="2254" y="547"/>
                  </a:lnTo>
                  <a:lnTo>
                    <a:pt x="2208" y="506"/>
                  </a:lnTo>
                  <a:lnTo>
                    <a:pt x="2161" y="466"/>
                  </a:lnTo>
                  <a:lnTo>
                    <a:pt x="2112" y="429"/>
                  </a:lnTo>
                  <a:lnTo>
                    <a:pt x="2061" y="394"/>
                  </a:lnTo>
                  <a:lnTo>
                    <a:pt x="2009" y="360"/>
                  </a:lnTo>
                  <a:lnTo>
                    <a:pt x="1983" y="345"/>
                  </a:lnTo>
                  <a:lnTo>
                    <a:pt x="1956" y="330"/>
                  </a:lnTo>
                  <a:lnTo>
                    <a:pt x="1928" y="314"/>
                  </a:lnTo>
                  <a:lnTo>
                    <a:pt x="1901" y="301"/>
                  </a:lnTo>
                  <a:lnTo>
                    <a:pt x="1872" y="288"/>
                  </a:lnTo>
                  <a:lnTo>
                    <a:pt x="1843" y="275"/>
                  </a:lnTo>
                  <a:lnTo>
                    <a:pt x="1813" y="263"/>
                  </a:lnTo>
                  <a:lnTo>
                    <a:pt x="1783" y="253"/>
                  </a:lnTo>
                  <a:lnTo>
                    <a:pt x="1753" y="242"/>
                  </a:lnTo>
                  <a:lnTo>
                    <a:pt x="1721" y="232"/>
                  </a:lnTo>
                  <a:lnTo>
                    <a:pt x="1690" y="223"/>
                  </a:lnTo>
                  <a:lnTo>
                    <a:pt x="1657" y="216"/>
                  </a:lnTo>
                  <a:lnTo>
                    <a:pt x="1624" y="208"/>
                  </a:lnTo>
                  <a:lnTo>
                    <a:pt x="1590" y="203"/>
                  </a:lnTo>
                  <a:lnTo>
                    <a:pt x="1556" y="197"/>
                  </a:lnTo>
                  <a:lnTo>
                    <a:pt x="1520" y="193"/>
                  </a:lnTo>
                  <a:lnTo>
                    <a:pt x="1484" y="189"/>
                  </a:lnTo>
                  <a:lnTo>
                    <a:pt x="1447" y="187"/>
                  </a:lnTo>
                  <a:lnTo>
                    <a:pt x="1411" y="186"/>
                  </a:lnTo>
                  <a:lnTo>
                    <a:pt x="1371" y="186"/>
                  </a:lnTo>
                  <a:lnTo>
                    <a:pt x="1371" y="186"/>
                  </a:lnTo>
                  <a:lnTo>
                    <a:pt x="1341" y="186"/>
                  </a:lnTo>
                  <a:lnTo>
                    <a:pt x="1311" y="187"/>
                  </a:lnTo>
                  <a:lnTo>
                    <a:pt x="1280" y="188"/>
                  </a:lnTo>
                  <a:lnTo>
                    <a:pt x="1250" y="192"/>
                  </a:lnTo>
                  <a:lnTo>
                    <a:pt x="1220" y="194"/>
                  </a:lnTo>
                  <a:lnTo>
                    <a:pt x="1191" y="199"/>
                  </a:lnTo>
                  <a:lnTo>
                    <a:pt x="1162" y="204"/>
                  </a:lnTo>
                  <a:lnTo>
                    <a:pt x="1133" y="210"/>
                  </a:lnTo>
                  <a:lnTo>
                    <a:pt x="1104" y="216"/>
                  </a:lnTo>
                  <a:lnTo>
                    <a:pt x="1076" y="223"/>
                  </a:lnTo>
                  <a:lnTo>
                    <a:pt x="1019" y="240"/>
                  </a:lnTo>
                  <a:lnTo>
                    <a:pt x="965" y="259"/>
                  </a:lnTo>
                  <a:lnTo>
                    <a:pt x="912" y="280"/>
                  </a:lnTo>
                  <a:lnTo>
                    <a:pt x="860" y="304"/>
                  </a:lnTo>
                  <a:lnTo>
                    <a:pt x="811" y="331"/>
                  </a:lnTo>
                  <a:lnTo>
                    <a:pt x="761" y="360"/>
                  </a:lnTo>
                  <a:lnTo>
                    <a:pt x="715" y="391"/>
                  </a:lnTo>
                  <a:lnTo>
                    <a:pt x="669" y="426"/>
                  </a:lnTo>
                  <a:lnTo>
                    <a:pt x="626" y="462"/>
                  </a:lnTo>
                  <a:lnTo>
                    <a:pt x="584" y="500"/>
                  </a:lnTo>
                  <a:lnTo>
                    <a:pt x="544" y="541"/>
                  </a:lnTo>
                  <a:lnTo>
                    <a:pt x="506" y="584"/>
                  </a:lnTo>
                  <a:lnTo>
                    <a:pt x="471" y="628"/>
                  </a:lnTo>
                  <a:lnTo>
                    <a:pt x="437" y="675"/>
                  </a:lnTo>
                  <a:lnTo>
                    <a:pt x="405" y="723"/>
                  </a:lnTo>
                  <a:lnTo>
                    <a:pt x="375" y="772"/>
                  </a:lnTo>
                  <a:lnTo>
                    <a:pt x="348" y="824"/>
                  </a:lnTo>
                  <a:lnTo>
                    <a:pt x="323" y="877"/>
                  </a:lnTo>
                  <a:lnTo>
                    <a:pt x="300" y="931"/>
                  </a:lnTo>
                  <a:lnTo>
                    <a:pt x="280" y="988"/>
                  </a:lnTo>
                  <a:lnTo>
                    <a:pt x="262" y="1045"/>
                  </a:lnTo>
                  <a:lnTo>
                    <a:pt x="247" y="1104"/>
                  </a:lnTo>
                  <a:lnTo>
                    <a:pt x="235" y="1165"/>
                  </a:lnTo>
                  <a:lnTo>
                    <a:pt x="224" y="1225"/>
                  </a:lnTo>
                  <a:lnTo>
                    <a:pt x="218" y="1287"/>
                  </a:lnTo>
                  <a:lnTo>
                    <a:pt x="213" y="1352"/>
                  </a:lnTo>
                  <a:lnTo>
                    <a:pt x="212" y="1416"/>
                  </a:lnTo>
                  <a:lnTo>
                    <a:pt x="212" y="1424"/>
                  </a:lnTo>
                  <a:lnTo>
                    <a:pt x="212" y="1424"/>
                  </a:lnTo>
                  <a:lnTo>
                    <a:pt x="213" y="1488"/>
                  </a:lnTo>
                  <a:lnTo>
                    <a:pt x="218" y="1553"/>
                  </a:lnTo>
                  <a:lnTo>
                    <a:pt x="224" y="1615"/>
                  </a:lnTo>
                  <a:lnTo>
                    <a:pt x="235" y="1676"/>
                  </a:lnTo>
                  <a:lnTo>
                    <a:pt x="247" y="1737"/>
                  </a:lnTo>
                  <a:lnTo>
                    <a:pt x="264" y="1796"/>
                  </a:lnTo>
                  <a:lnTo>
                    <a:pt x="281" y="1855"/>
                  </a:lnTo>
                  <a:lnTo>
                    <a:pt x="302" y="1911"/>
                  </a:lnTo>
                  <a:lnTo>
                    <a:pt x="324" y="1966"/>
                  </a:lnTo>
                  <a:lnTo>
                    <a:pt x="350" y="2019"/>
                  </a:lnTo>
                  <a:lnTo>
                    <a:pt x="377" y="2072"/>
                  </a:lnTo>
                  <a:lnTo>
                    <a:pt x="408" y="2121"/>
                  </a:lnTo>
                  <a:lnTo>
                    <a:pt x="439" y="2170"/>
                  </a:lnTo>
                  <a:lnTo>
                    <a:pt x="473" y="2216"/>
                  </a:lnTo>
                  <a:lnTo>
                    <a:pt x="510" y="2261"/>
                  </a:lnTo>
                  <a:lnTo>
                    <a:pt x="548" y="2304"/>
                  </a:lnTo>
                  <a:lnTo>
                    <a:pt x="588" y="2345"/>
                  </a:lnTo>
                  <a:lnTo>
                    <a:pt x="630" y="2383"/>
                  </a:lnTo>
                  <a:lnTo>
                    <a:pt x="673" y="2419"/>
                  </a:lnTo>
                  <a:lnTo>
                    <a:pt x="718" y="2453"/>
                  </a:lnTo>
                  <a:lnTo>
                    <a:pt x="766" y="2486"/>
                  </a:lnTo>
                  <a:lnTo>
                    <a:pt x="814" y="2515"/>
                  </a:lnTo>
                  <a:lnTo>
                    <a:pt x="865" y="2542"/>
                  </a:lnTo>
                  <a:lnTo>
                    <a:pt x="917" y="2567"/>
                  </a:lnTo>
                  <a:lnTo>
                    <a:pt x="970" y="2589"/>
                  </a:lnTo>
                  <a:lnTo>
                    <a:pt x="1024" y="2608"/>
                  </a:lnTo>
                  <a:lnTo>
                    <a:pt x="1081" y="2624"/>
                  </a:lnTo>
                  <a:lnTo>
                    <a:pt x="1109" y="2632"/>
                  </a:lnTo>
                  <a:lnTo>
                    <a:pt x="1138" y="2638"/>
                  </a:lnTo>
                  <a:lnTo>
                    <a:pt x="1166" y="2643"/>
                  </a:lnTo>
                  <a:lnTo>
                    <a:pt x="1196" y="2648"/>
                  </a:lnTo>
                  <a:lnTo>
                    <a:pt x="1225" y="2653"/>
                  </a:lnTo>
                  <a:lnTo>
                    <a:pt x="1254" y="2656"/>
                  </a:lnTo>
                  <a:lnTo>
                    <a:pt x="1284" y="2658"/>
                  </a:lnTo>
                  <a:lnTo>
                    <a:pt x="1315" y="2661"/>
                  </a:lnTo>
                  <a:lnTo>
                    <a:pt x="1345" y="2662"/>
                  </a:lnTo>
                  <a:lnTo>
                    <a:pt x="1375" y="2662"/>
                  </a:lnTo>
                  <a:lnTo>
                    <a:pt x="1375" y="2662"/>
                  </a:lnTo>
                  <a:lnTo>
                    <a:pt x="1413" y="2662"/>
                  </a:lnTo>
                  <a:lnTo>
                    <a:pt x="1448" y="2661"/>
                  </a:lnTo>
                  <a:lnTo>
                    <a:pt x="1484" y="2658"/>
                  </a:lnTo>
                  <a:lnTo>
                    <a:pt x="1519" y="2656"/>
                  </a:lnTo>
                  <a:lnTo>
                    <a:pt x="1553" y="2651"/>
                  </a:lnTo>
                  <a:lnTo>
                    <a:pt x="1586" y="2647"/>
                  </a:lnTo>
                  <a:lnTo>
                    <a:pt x="1619" y="2640"/>
                  </a:lnTo>
                  <a:lnTo>
                    <a:pt x="1652" y="2634"/>
                  </a:lnTo>
                  <a:lnTo>
                    <a:pt x="1683" y="2627"/>
                  </a:lnTo>
                  <a:lnTo>
                    <a:pt x="1715" y="2618"/>
                  </a:lnTo>
                  <a:lnTo>
                    <a:pt x="1745" y="2609"/>
                  </a:lnTo>
                  <a:lnTo>
                    <a:pt x="1777" y="2599"/>
                  </a:lnTo>
                  <a:lnTo>
                    <a:pt x="1806" y="2589"/>
                  </a:lnTo>
                  <a:lnTo>
                    <a:pt x="1836" y="2577"/>
                  </a:lnTo>
                  <a:lnTo>
                    <a:pt x="1865" y="2565"/>
                  </a:lnTo>
                  <a:lnTo>
                    <a:pt x="1893" y="2551"/>
                  </a:lnTo>
                  <a:lnTo>
                    <a:pt x="1922" y="2537"/>
                  </a:lnTo>
                  <a:lnTo>
                    <a:pt x="1950" y="2523"/>
                  </a:lnTo>
                  <a:lnTo>
                    <a:pt x="1978" y="2507"/>
                  </a:lnTo>
                  <a:lnTo>
                    <a:pt x="2005" y="2490"/>
                  </a:lnTo>
                  <a:lnTo>
                    <a:pt x="2032" y="2474"/>
                  </a:lnTo>
                  <a:lnTo>
                    <a:pt x="2060" y="2455"/>
                  </a:lnTo>
                  <a:lnTo>
                    <a:pt x="2113" y="2417"/>
                  </a:lnTo>
                  <a:lnTo>
                    <a:pt x="2166" y="2375"/>
                  </a:lnTo>
                  <a:lnTo>
                    <a:pt x="2219" y="2331"/>
                  </a:lnTo>
                  <a:lnTo>
                    <a:pt x="2271" y="2284"/>
                  </a:lnTo>
                  <a:lnTo>
                    <a:pt x="2322" y="2234"/>
                  </a:lnTo>
                  <a:lnTo>
                    <a:pt x="2460" y="2368"/>
                  </a:lnTo>
                  <a:lnTo>
                    <a:pt x="2460" y="2368"/>
                  </a:lnTo>
                  <a:lnTo>
                    <a:pt x="2406" y="2421"/>
                  </a:lnTo>
                  <a:lnTo>
                    <a:pt x="2350" y="2470"/>
                  </a:lnTo>
                  <a:lnTo>
                    <a:pt x="2293" y="2518"/>
                  </a:lnTo>
                  <a:lnTo>
                    <a:pt x="2235" y="2563"/>
                  </a:lnTo>
                  <a:lnTo>
                    <a:pt x="2206" y="2585"/>
                  </a:lnTo>
                  <a:lnTo>
                    <a:pt x="2176" y="2606"/>
                  </a:lnTo>
                  <a:lnTo>
                    <a:pt x="2146" y="2627"/>
                  </a:lnTo>
                  <a:lnTo>
                    <a:pt x="2115" y="2646"/>
                  </a:lnTo>
                  <a:lnTo>
                    <a:pt x="2085" y="2664"/>
                  </a:lnTo>
                  <a:lnTo>
                    <a:pt x="2052" y="2682"/>
                  </a:lnTo>
                  <a:lnTo>
                    <a:pt x="2021" y="2699"/>
                  </a:lnTo>
                  <a:lnTo>
                    <a:pt x="1988" y="2715"/>
                  </a:lnTo>
                  <a:lnTo>
                    <a:pt x="1955" y="2730"/>
                  </a:lnTo>
                  <a:lnTo>
                    <a:pt x="1921" y="2745"/>
                  </a:lnTo>
                  <a:lnTo>
                    <a:pt x="1887" y="2758"/>
                  </a:lnTo>
                  <a:lnTo>
                    <a:pt x="1851" y="2771"/>
                  </a:lnTo>
                  <a:lnTo>
                    <a:pt x="1815" y="2783"/>
                  </a:lnTo>
                  <a:lnTo>
                    <a:pt x="1778" y="2793"/>
                  </a:lnTo>
                  <a:lnTo>
                    <a:pt x="1741" y="2803"/>
                  </a:lnTo>
                  <a:lnTo>
                    <a:pt x="1704" y="2812"/>
                  </a:lnTo>
                  <a:lnTo>
                    <a:pt x="1664" y="2821"/>
                  </a:lnTo>
                  <a:lnTo>
                    <a:pt x="1625" y="2827"/>
                  </a:lnTo>
                  <a:lnTo>
                    <a:pt x="1585" y="2834"/>
                  </a:lnTo>
                  <a:lnTo>
                    <a:pt x="1543" y="2839"/>
                  </a:lnTo>
                  <a:lnTo>
                    <a:pt x="1500" y="2843"/>
                  </a:lnTo>
                  <a:lnTo>
                    <a:pt x="1457" y="2845"/>
                  </a:lnTo>
                  <a:lnTo>
                    <a:pt x="1413" y="2846"/>
                  </a:lnTo>
                  <a:lnTo>
                    <a:pt x="1368" y="2848"/>
                  </a:lnTo>
                  <a:lnTo>
                    <a:pt x="1368" y="2848"/>
                  </a:lnTo>
                  <a:lnTo>
                    <a:pt x="1331" y="2846"/>
                  </a:lnTo>
                  <a:lnTo>
                    <a:pt x="1294" y="2845"/>
                  </a:lnTo>
                  <a:lnTo>
                    <a:pt x="1259" y="2843"/>
                  </a:lnTo>
                  <a:lnTo>
                    <a:pt x="1222" y="2840"/>
                  </a:lnTo>
                  <a:lnTo>
                    <a:pt x="1187" y="2836"/>
                  </a:lnTo>
                  <a:lnTo>
                    <a:pt x="1153" y="2831"/>
                  </a:lnTo>
                  <a:lnTo>
                    <a:pt x="1118" y="2825"/>
                  </a:lnTo>
                  <a:lnTo>
                    <a:pt x="1083" y="2819"/>
                  </a:lnTo>
                  <a:lnTo>
                    <a:pt x="1049" y="2811"/>
                  </a:lnTo>
                  <a:lnTo>
                    <a:pt x="1015" y="2803"/>
                  </a:lnTo>
                  <a:lnTo>
                    <a:pt x="982" y="2795"/>
                  </a:lnTo>
                  <a:lnTo>
                    <a:pt x="950" y="2784"/>
                  </a:lnTo>
                  <a:lnTo>
                    <a:pt x="917" y="2773"/>
                  </a:lnTo>
                  <a:lnTo>
                    <a:pt x="885" y="2762"/>
                  </a:lnTo>
                  <a:lnTo>
                    <a:pt x="854" y="2750"/>
                  </a:lnTo>
                  <a:lnTo>
                    <a:pt x="822" y="2738"/>
                  </a:lnTo>
                  <a:lnTo>
                    <a:pt x="792" y="2724"/>
                  </a:lnTo>
                  <a:lnTo>
                    <a:pt x="761" y="2709"/>
                  </a:lnTo>
                  <a:lnTo>
                    <a:pt x="731" y="2694"/>
                  </a:lnTo>
                  <a:lnTo>
                    <a:pt x="702" y="2678"/>
                  </a:lnTo>
                  <a:lnTo>
                    <a:pt x="673" y="2662"/>
                  </a:lnTo>
                  <a:lnTo>
                    <a:pt x="645" y="2644"/>
                  </a:lnTo>
                  <a:lnTo>
                    <a:pt x="617" y="2627"/>
                  </a:lnTo>
                  <a:lnTo>
                    <a:pt x="590" y="2608"/>
                  </a:lnTo>
                  <a:lnTo>
                    <a:pt x="563" y="2589"/>
                  </a:lnTo>
                  <a:lnTo>
                    <a:pt x="536" y="2568"/>
                  </a:lnTo>
                  <a:lnTo>
                    <a:pt x="510" y="2548"/>
                  </a:lnTo>
                  <a:lnTo>
                    <a:pt x="485" y="2527"/>
                  </a:lnTo>
                  <a:lnTo>
                    <a:pt x="459" y="2505"/>
                  </a:lnTo>
                  <a:lnTo>
                    <a:pt x="435" y="2483"/>
                  </a:lnTo>
                  <a:lnTo>
                    <a:pt x="413" y="2460"/>
                  </a:lnTo>
                  <a:lnTo>
                    <a:pt x="389" y="2436"/>
                  </a:lnTo>
                  <a:lnTo>
                    <a:pt x="366" y="2412"/>
                  </a:lnTo>
                  <a:lnTo>
                    <a:pt x="344" y="2386"/>
                  </a:lnTo>
                  <a:lnTo>
                    <a:pt x="323" y="2361"/>
                  </a:lnTo>
                  <a:lnTo>
                    <a:pt x="303" y="2336"/>
                  </a:lnTo>
                  <a:lnTo>
                    <a:pt x="283" y="2309"/>
                  </a:lnTo>
                  <a:lnTo>
                    <a:pt x="262" y="2283"/>
                  </a:lnTo>
                  <a:lnTo>
                    <a:pt x="243" y="2255"/>
                  </a:lnTo>
                  <a:lnTo>
                    <a:pt x="226" y="2227"/>
                  </a:lnTo>
                  <a:lnTo>
                    <a:pt x="208" y="2198"/>
                  </a:lnTo>
                  <a:lnTo>
                    <a:pt x="190" y="2169"/>
                  </a:lnTo>
                  <a:lnTo>
                    <a:pt x="174" y="2140"/>
                  </a:lnTo>
                  <a:lnTo>
                    <a:pt x="159" y="2110"/>
                  </a:lnTo>
                  <a:lnTo>
                    <a:pt x="144" y="2079"/>
                  </a:lnTo>
                  <a:lnTo>
                    <a:pt x="130" y="2049"/>
                  </a:lnTo>
                  <a:lnTo>
                    <a:pt x="116" y="2018"/>
                  </a:lnTo>
                  <a:lnTo>
                    <a:pt x="103" y="1986"/>
                  </a:lnTo>
                  <a:lnTo>
                    <a:pt x="91" y="1954"/>
                  </a:lnTo>
                  <a:lnTo>
                    <a:pt x="79" y="1922"/>
                  </a:lnTo>
                  <a:lnTo>
                    <a:pt x="69" y="1889"/>
                  </a:lnTo>
                  <a:lnTo>
                    <a:pt x="59" y="1856"/>
                  </a:lnTo>
                  <a:lnTo>
                    <a:pt x="49" y="1822"/>
                  </a:lnTo>
                  <a:lnTo>
                    <a:pt x="41" y="1788"/>
                  </a:lnTo>
                  <a:lnTo>
                    <a:pt x="34" y="1753"/>
                  </a:lnTo>
                  <a:lnTo>
                    <a:pt x="26" y="1719"/>
                  </a:lnTo>
                  <a:lnTo>
                    <a:pt x="20" y="1684"/>
                  </a:lnTo>
                  <a:lnTo>
                    <a:pt x="15" y="1649"/>
                  </a:lnTo>
                  <a:lnTo>
                    <a:pt x="10" y="1613"/>
                  </a:lnTo>
                  <a:lnTo>
                    <a:pt x="6" y="1578"/>
                  </a:lnTo>
                  <a:lnTo>
                    <a:pt x="3" y="1541"/>
                  </a:lnTo>
                  <a:lnTo>
                    <a:pt x="1" y="1505"/>
                  </a:lnTo>
                  <a:lnTo>
                    <a:pt x="0" y="1468"/>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Freeform 25"/>
            <p:cNvSpPr>
              <a:spLocks noEditPoints="1"/>
            </p:cNvSpPr>
            <p:nvPr userDrawn="1"/>
          </p:nvSpPr>
          <p:spPr bwMode="auto">
            <a:xfrm>
              <a:off x="2651" y="1101"/>
              <a:ext cx="692" cy="712"/>
            </a:xfrm>
            <a:custGeom>
              <a:avLst/>
              <a:gdLst>
                <a:gd name="T0" fmla="*/ 2532 w 2767"/>
                <a:gd name="T1" fmla="*/ 1175 h 2848"/>
                <a:gd name="T2" fmla="*/ 2392 w 2767"/>
                <a:gd name="T3" fmla="*/ 783 h 2848"/>
                <a:gd name="T4" fmla="*/ 2139 w 2767"/>
                <a:gd name="T5" fmla="*/ 469 h 2848"/>
                <a:gd name="T6" fmla="*/ 1824 w 2767"/>
                <a:gd name="T7" fmla="*/ 271 h 2848"/>
                <a:gd name="T8" fmla="*/ 1625 w 2767"/>
                <a:gd name="T9" fmla="*/ 211 h 2848"/>
                <a:gd name="T10" fmla="*/ 1410 w 2767"/>
                <a:gd name="T11" fmla="*/ 186 h 2848"/>
                <a:gd name="T12" fmla="*/ 1224 w 2767"/>
                <a:gd name="T13" fmla="*/ 194 h 2848"/>
                <a:gd name="T14" fmla="*/ 1019 w 2767"/>
                <a:gd name="T15" fmla="*/ 240 h 2848"/>
                <a:gd name="T16" fmla="*/ 757 w 2767"/>
                <a:gd name="T17" fmla="*/ 364 h 2848"/>
                <a:gd name="T18" fmla="*/ 467 w 2767"/>
                <a:gd name="T19" fmla="*/ 633 h 2848"/>
                <a:gd name="T20" fmla="*/ 279 w 2767"/>
                <a:gd name="T21" fmla="*/ 993 h 2848"/>
                <a:gd name="T22" fmla="*/ 212 w 2767"/>
                <a:gd name="T23" fmla="*/ 1416 h 2848"/>
                <a:gd name="T24" fmla="*/ 247 w 2767"/>
                <a:gd name="T25" fmla="*/ 1732 h 2848"/>
                <a:gd name="T26" fmla="*/ 404 w 2767"/>
                <a:gd name="T27" fmla="*/ 2115 h 2848"/>
                <a:gd name="T28" fmla="*/ 670 w 2767"/>
                <a:gd name="T29" fmla="*/ 2416 h 2848"/>
                <a:gd name="T30" fmla="*/ 971 w 2767"/>
                <a:gd name="T31" fmla="*/ 2586 h 2848"/>
                <a:gd name="T32" fmla="*/ 1171 w 2767"/>
                <a:gd name="T33" fmla="*/ 2643 h 2848"/>
                <a:gd name="T34" fmla="*/ 1387 w 2767"/>
                <a:gd name="T35" fmla="*/ 2662 h 2848"/>
                <a:gd name="T36" fmla="*/ 1573 w 2767"/>
                <a:gd name="T37" fmla="*/ 2648 h 2848"/>
                <a:gd name="T38" fmla="*/ 1776 w 2767"/>
                <a:gd name="T39" fmla="*/ 2597 h 2848"/>
                <a:gd name="T40" fmla="*/ 2056 w 2767"/>
                <a:gd name="T41" fmla="*/ 2452 h 2848"/>
                <a:gd name="T42" fmla="*/ 2333 w 2767"/>
                <a:gd name="T43" fmla="*/ 2168 h 2848"/>
                <a:gd name="T44" fmla="*/ 2506 w 2767"/>
                <a:gd name="T45" fmla="*/ 1798 h 2848"/>
                <a:gd name="T46" fmla="*/ 0 w 2767"/>
                <a:gd name="T47" fmla="*/ 1431 h 2848"/>
                <a:gd name="T48" fmla="*/ 10 w 2767"/>
                <a:gd name="T49" fmla="*/ 1249 h 2848"/>
                <a:gd name="T50" fmla="*/ 56 w 2767"/>
                <a:gd name="T51" fmla="*/ 1013 h 2848"/>
                <a:gd name="T52" fmla="*/ 139 w 2767"/>
                <a:gd name="T53" fmla="*/ 791 h 2848"/>
                <a:gd name="T54" fmla="*/ 255 w 2767"/>
                <a:gd name="T55" fmla="*/ 587 h 2848"/>
                <a:gd name="T56" fmla="*/ 404 w 2767"/>
                <a:gd name="T57" fmla="*/ 407 h 2848"/>
                <a:gd name="T58" fmla="*/ 582 w 2767"/>
                <a:gd name="T59" fmla="*/ 253 h 2848"/>
                <a:gd name="T60" fmla="*/ 787 w 2767"/>
                <a:gd name="T61" fmla="*/ 131 h 2848"/>
                <a:gd name="T62" fmla="*/ 1018 w 2767"/>
                <a:gd name="T63" fmla="*/ 48 h 2848"/>
                <a:gd name="T64" fmla="*/ 1272 w 2767"/>
                <a:gd name="T65" fmla="*/ 5 h 2848"/>
                <a:gd name="T66" fmla="*/ 1503 w 2767"/>
                <a:gd name="T67" fmla="*/ 5 h 2848"/>
                <a:gd name="T68" fmla="*/ 1755 w 2767"/>
                <a:gd name="T69" fmla="*/ 47 h 2848"/>
                <a:gd name="T70" fmla="*/ 1985 w 2767"/>
                <a:gd name="T71" fmla="*/ 130 h 2848"/>
                <a:gd name="T72" fmla="*/ 2190 w 2767"/>
                <a:gd name="T73" fmla="*/ 250 h 2848"/>
                <a:gd name="T74" fmla="*/ 2367 w 2767"/>
                <a:gd name="T75" fmla="*/ 403 h 2848"/>
                <a:gd name="T76" fmla="*/ 2513 w 2767"/>
                <a:gd name="T77" fmla="*/ 582 h 2848"/>
                <a:gd name="T78" fmla="*/ 2629 w 2767"/>
                <a:gd name="T79" fmla="*/ 784 h 2848"/>
                <a:gd name="T80" fmla="*/ 2711 w 2767"/>
                <a:gd name="T81" fmla="*/ 1007 h 2848"/>
                <a:gd name="T82" fmla="*/ 2757 w 2767"/>
                <a:gd name="T83" fmla="*/ 1242 h 2848"/>
                <a:gd name="T84" fmla="*/ 2767 w 2767"/>
                <a:gd name="T85" fmla="*/ 1424 h 2848"/>
                <a:gd name="T86" fmla="*/ 2747 w 2767"/>
                <a:gd name="T87" fmla="*/ 1666 h 2848"/>
                <a:gd name="T88" fmla="*/ 2690 w 2767"/>
                <a:gd name="T89" fmla="*/ 1899 h 2848"/>
                <a:gd name="T90" fmla="*/ 2598 w 2767"/>
                <a:gd name="T91" fmla="*/ 2116 h 2848"/>
                <a:gd name="T92" fmla="*/ 2471 w 2767"/>
                <a:gd name="T93" fmla="*/ 2314 h 2848"/>
                <a:gd name="T94" fmla="*/ 2315 w 2767"/>
                <a:gd name="T95" fmla="*/ 2489 h 2848"/>
                <a:gd name="T96" fmla="*/ 2129 w 2767"/>
                <a:gd name="T97" fmla="*/ 2633 h 2848"/>
                <a:gd name="T98" fmla="*/ 1916 w 2767"/>
                <a:gd name="T99" fmla="*/ 2744 h 2848"/>
                <a:gd name="T100" fmla="*/ 1678 w 2767"/>
                <a:gd name="T101" fmla="*/ 2817 h 2848"/>
                <a:gd name="T102" fmla="*/ 1418 w 2767"/>
                <a:gd name="T103" fmla="*/ 2846 h 2848"/>
                <a:gd name="T104" fmla="*/ 1189 w 2767"/>
                <a:gd name="T105" fmla="*/ 2835 h 2848"/>
                <a:gd name="T106" fmla="*/ 942 w 2767"/>
                <a:gd name="T107" fmla="*/ 2781 h 2848"/>
                <a:gd name="T108" fmla="*/ 720 w 2767"/>
                <a:gd name="T109" fmla="*/ 2687 h 2848"/>
                <a:gd name="T110" fmla="*/ 523 w 2767"/>
                <a:gd name="T111" fmla="*/ 2557 h 2848"/>
                <a:gd name="T112" fmla="*/ 355 w 2767"/>
                <a:gd name="T113" fmla="*/ 2397 h 2848"/>
                <a:gd name="T114" fmla="*/ 216 w 2767"/>
                <a:gd name="T115" fmla="*/ 2210 h 2848"/>
                <a:gd name="T116" fmla="*/ 110 w 2767"/>
                <a:gd name="T117" fmla="*/ 2001 h 2848"/>
                <a:gd name="T118" fmla="*/ 39 w 2767"/>
                <a:gd name="T119" fmla="*/ 1775 h 2848"/>
                <a:gd name="T120" fmla="*/ 3 w 2767"/>
                <a:gd name="T121" fmla="*/ 1536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67" h="2848">
                  <a:moveTo>
                    <a:pt x="2555" y="1431"/>
                  </a:moveTo>
                  <a:lnTo>
                    <a:pt x="2555" y="1424"/>
                  </a:lnTo>
                  <a:lnTo>
                    <a:pt x="2555" y="1424"/>
                  </a:lnTo>
                  <a:lnTo>
                    <a:pt x="2554" y="1361"/>
                  </a:lnTo>
                  <a:lnTo>
                    <a:pt x="2549" y="1297"/>
                  </a:lnTo>
                  <a:lnTo>
                    <a:pt x="2542" y="1235"/>
                  </a:lnTo>
                  <a:lnTo>
                    <a:pt x="2532" y="1175"/>
                  </a:lnTo>
                  <a:lnTo>
                    <a:pt x="2519" y="1115"/>
                  </a:lnTo>
                  <a:lnTo>
                    <a:pt x="2504" y="1057"/>
                  </a:lnTo>
                  <a:lnTo>
                    <a:pt x="2487" y="999"/>
                  </a:lnTo>
                  <a:lnTo>
                    <a:pt x="2466" y="944"/>
                  </a:lnTo>
                  <a:lnTo>
                    <a:pt x="2444" y="888"/>
                  </a:lnTo>
                  <a:lnTo>
                    <a:pt x="2418" y="835"/>
                  </a:lnTo>
                  <a:lnTo>
                    <a:pt x="2392" y="783"/>
                  </a:lnTo>
                  <a:lnTo>
                    <a:pt x="2362" y="733"/>
                  </a:lnTo>
                  <a:lnTo>
                    <a:pt x="2330" y="685"/>
                  </a:lnTo>
                  <a:lnTo>
                    <a:pt x="2296" y="638"/>
                  </a:lnTo>
                  <a:lnTo>
                    <a:pt x="2261" y="592"/>
                  </a:lnTo>
                  <a:lnTo>
                    <a:pt x="2221" y="549"/>
                  </a:lnTo>
                  <a:lnTo>
                    <a:pt x="2182" y="508"/>
                  </a:lnTo>
                  <a:lnTo>
                    <a:pt x="2139" y="469"/>
                  </a:lnTo>
                  <a:lnTo>
                    <a:pt x="2095" y="432"/>
                  </a:lnTo>
                  <a:lnTo>
                    <a:pt x="2050" y="398"/>
                  </a:lnTo>
                  <a:lnTo>
                    <a:pt x="2003" y="365"/>
                  </a:lnTo>
                  <a:lnTo>
                    <a:pt x="1954" y="336"/>
                  </a:lnTo>
                  <a:lnTo>
                    <a:pt x="1902" y="308"/>
                  </a:lnTo>
                  <a:lnTo>
                    <a:pt x="1850" y="283"/>
                  </a:lnTo>
                  <a:lnTo>
                    <a:pt x="1824" y="271"/>
                  </a:lnTo>
                  <a:lnTo>
                    <a:pt x="1796" y="260"/>
                  </a:lnTo>
                  <a:lnTo>
                    <a:pt x="1768" y="250"/>
                  </a:lnTo>
                  <a:lnTo>
                    <a:pt x="1740" y="241"/>
                  </a:lnTo>
                  <a:lnTo>
                    <a:pt x="1712" y="232"/>
                  </a:lnTo>
                  <a:lnTo>
                    <a:pt x="1683" y="225"/>
                  </a:lnTo>
                  <a:lnTo>
                    <a:pt x="1654" y="217"/>
                  </a:lnTo>
                  <a:lnTo>
                    <a:pt x="1625" y="211"/>
                  </a:lnTo>
                  <a:lnTo>
                    <a:pt x="1595" y="204"/>
                  </a:lnTo>
                  <a:lnTo>
                    <a:pt x="1566" y="199"/>
                  </a:lnTo>
                  <a:lnTo>
                    <a:pt x="1536" y="196"/>
                  </a:lnTo>
                  <a:lnTo>
                    <a:pt x="1504" y="192"/>
                  </a:lnTo>
                  <a:lnTo>
                    <a:pt x="1474" y="189"/>
                  </a:lnTo>
                  <a:lnTo>
                    <a:pt x="1442" y="187"/>
                  </a:lnTo>
                  <a:lnTo>
                    <a:pt x="1410" y="186"/>
                  </a:lnTo>
                  <a:lnTo>
                    <a:pt x="1379" y="186"/>
                  </a:lnTo>
                  <a:lnTo>
                    <a:pt x="1379" y="186"/>
                  </a:lnTo>
                  <a:lnTo>
                    <a:pt x="1347" y="186"/>
                  </a:lnTo>
                  <a:lnTo>
                    <a:pt x="1316" y="187"/>
                  </a:lnTo>
                  <a:lnTo>
                    <a:pt x="1285" y="189"/>
                  </a:lnTo>
                  <a:lnTo>
                    <a:pt x="1254" y="192"/>
                  </a:lnTo>
                  <a:lnTo>
                    <a:pt x="1224" y="194"/>
                  </a:lnTo>
                  <a:lnTo>
                    <a:pt x="1193" y="199"/>
                  </a:lnTo>
                  <a:lnTo>
                    <a:pt x="1163" y="204"/>
                  </a:lnTo>
                  <a:lnTo>
                    <a:pt x="1134" y="210"/>
                  </a:lnTo>
                  <a:lnTo>
                    <a:pt x="1105" y="217"/>
                  </a:lnTo>
                  <a:lnTo>
                    <a:pt x="1076" y="223"/>
                  </a:lnTo>
                  <a:lnTo>
                    <a:pt x="1047" y="232"/>
                  </a:lnTo>
                  <a:lnTo>
                    <a:pt x="1019" y="240"/>
                  </a:lnTo>
                  <a:lnTo>
                    <a:pt x="991" y="250"/>
                  </a:lnTo>
                  <a:lnTo>
                    <a:pt x="963" y="260"/>
                  </a:lnTo>
                  <a:lnTo>
                    <a:pt x="937" y="270"/>
                  </a:lnTo>
                  <a:lnTo>
                    <a:pt x="910" y="282"/>
                  </a:lnTo>
                  <a:lnTo>
                    <a:pt x="857" y="307"/>
                  </a:lnTo>
                  <a:lnTo>
                    <a:pt x="807" y="333"/>
                  </a:lnTo>
                  <a:lnTo>
                    <a:pt x="757" y="364"/>
                  </a:lnTo>
                  <a:lnTo>
                    <a:pt x="711" y="395"/>
                  </a:lnTo>
                  <a:lnTo>
                    <a:pt x="665" y="429"/>
                  </a:lnTo>
                  <a:lnTo>
                    <a:pt x="622" y="466"/>
                  </a:lnTo>
                  <a:lnTo>
                    <a:pt x="581" y="505"/>
                  </a:lnTo>
                  <a:lnTo>
                    <a:pt x="540" y="546"/>
                  </a:lnTo>
                  <a:lnTo>
                    <a:pt x="502" y="589"/>
                  </a:lnTo>
                  <a:lnTo>
                    <a:pt x="467" y="633"/>
                  </a:lnTo>
                  <a:lnTo>
                    <a:pt x="433" y="680"/>
                  </a:lnTo>
                  <a:lnTo>
                    <a:pt x="401" y="728"/>
                  </a:lnTo>
                  <a:lnTo>
                    <a:pt x="372" y="778"/>
                  </a:lnTo>
                  <a:lnTo>
                    <a:pt x="346" y="829"/>
                  </a:lnTo>
                  <a:lnTo>
                    <a:pt x="320" y="882"/>
                  </a:lnTo>
                  <a:lnTo>
                    <a:pt x="299" y="936"/>
                  </a:lnTo>
                  <a:lnTo>
                    <a:pt x="279" y="993"/>
                  </a:lnTo>
                  <a:lnTo>
                    <a:pt x="261" y="1050"/>
                  </a:lnTo>
                  <a:lnTo>
                    <a:pt x="246" y="1108"/>
                  </a:lnTo>
                  <a:lnTo>
                    <a:pt x="235" y="1167"/>
                  </a:lnTo>
                  <a:lnTo>
                    <a:pt x="224" y="1228"/>
                  </a:lnTo>
                  <a:lnTo>
                    <a:pt x="217" y="1290"/>
                  </a:lnTo>
                  <a:lnTo>
                    <a:pt x="213" y="1353"/>
                  </a:lnTo>
                  <a:lnTo>
                    <a:pt x="212" y="1416"/>
                  </a:lnTo>
                  <a:lnTo>
                    <a:pt x="212" y="1424"/>
                  </a:lnTo>
                  <a:lnTo>
                    <a:pt x="212" y="1424"/>
                  </a:lnTo>
                  <a:lnTo>
                    <a:pt x="213" y="1487"/>
                  </a:lnTo>
                  <a:lnTo>
                    <a:pt x="217" y="1550"/>
                  </a:lnTo>
                  <a:lnTo>
                    <a:pt x="224" y="1612"/>
                  </a:lnTo>
                  <a:lnTo>
                    <a:pt x="235" y="1673"/>
                  </a:lnTo>
                  <a:lnTo>
                    <a:pt x="247" y="1732"/>
                  </a:lnTo>
                  <a:lnTo>
                    <a:pt x="262" y="1790"/>
                  </a:lnTo>
                  <a:lnTo>
                    <a:pt x="280" y="1848"/>
                  </a:lnTo>
                  <a:lnTo>
                    <a:pt x="300" y="1904"/>
                  </a:lnTo>
                  <a:lnTo>
                    <a:pt x="322" y="1959"/>
                  </a:lnTo>
                  <a:lnTo>
                    <a:pt x="347" y="2013"/>
                  </a:lnTo>
                  <a:lnTo>
                    <a:pt x="375" y="2064"/>
                  </a:lnTo>
                  <a:lnTo>
                    <a:pt x="404" y="2115"/>
                  </a:lnTo>
                  <a:lnTo>
                    <a:pt x="437" y="2163"/>
                  </a:lnTo>
                  <a:lnTo>
                    <a:pt x="469" y="2210"/>
                  </a:lnTo>
                  <a:lnTo>
                    <a:pt x="506" y="2255"/>
                  </a:lnTo>
                  <a:lnTo>
                    <a:pt x="544" y="2298"/>
                  </a:lnTo>
                  <a:lnTo>
                    <a:pt x="584" y="2340"/>
                  </a:lnTo>
                  <a:lnTo>
                    <a:pt x="626" y="2378"/>
                  </a:lnTo>
                  <a:lnTo>
                    <a:pt x="670" y="2416"/>
                  </a:lnTo>
                  <a:lnTo>
                    <a:pt x="716" y="2450"/>
                  </a:lnTo>
                  <a:lnTo>
                    <a:pt x="764" y="2483"/>
                  </a:lnTo>
                  <a:lnTo>
                    <a:pt x="813" y="2512"/>
                  </a:lnTo>
                  <a:lnTo>
                    <a:pt x="864" y="2539"/>
                  </a:lnTo>
                  <a:lnTo>
                    <a:pt x="917" y="2565"/>
                  </a:lnTo>
                  <a:lnTo>
                    <a:pt x="943" y="2576"/>
                  </a:lnTo>
                  <a:lnTo>
                    <a:pt x="971" y="2586"/>
                  </a:lnTo>
                  <a:lnTo>
                    <a:pt x="999" y="2596"/>
                  </a:lnTo>
                  <a:lnTo>
                    <a:pt x="1027" y="2606"/>
                  </a:lnTo>
                  <a:lnTo>
                    <a:pt x="1054" y="2615"/>
                  </a:lnTo>
                  <a:lnTo>
                    <a:pt x="1083" y="2623"/>
                  </a:lnTo>
                  <a:lnTo>
                    <a:pt x="1112" y="2630"/>
                  </a:lnTo>
                  <a:lnTo>
                    <a:pt x="1141" y="2637"/>
                  </a:lnTo>
                  <a:lnTo>
                    <a:pt x="1171" y="2643"/>
                  </a:lnTo>
                  <a:lnTo>
                    <a:pt x="1201" y="2648"/>
                  </a:lnTo>
                  <a:lnTo>
                    <a:pt x="1231" y="2652"/>
                  </a:lnTo>
                  <a:lnTo>
                    <a:pt x="1261" y="2656"/>
                  </a:lnTo>
                  <a:lnTo>
                    <a:pt x="1293" y="2658"/>
                  </a:lnTo>
                  <a:lnTo>
                    <a:pt x="1323" y="2661"/>
                  </a:lnTo>
                  <a:lnTo>
                    <a:pt x="1355" y="2662"/>
                  </a:lnTo>
                  <a:lnTo>
                    <a:pt x="1387" y="2662"/>
                  </a:lnTo>
                  <a:lnTo>
                    <a:pt x="1387" y="2662"/>
                  </a:lnTo>
                  <a:lnTo>
                    <a:pt x="1419" y="2662"/>
                  </a:lnTo>
                  <a:lnTo>
                    <a:pt x="1450" y="2661"/>
                  </a:lnTo>
                  <a:lnTo>
                    <a:pt x="1481" y="2658"/>
                  </a:lnTo>
                  <a:lnTo>
                    <a:pt x="1513" y="2656"/>
                  </a:lnTo>
                  <a:lnTo>
                    <a:pt x="1543" y="2652"/>
                  </a:lnTo>
                  <a:lnTo>
                    <a:pt x="1573" y="2648"/>
                  </a:lnTo>
                  <a:lnTo>
                    <a:pt x="1602" y="2643"/>
                  </a:lnTo>
                  <a:lnTo>
                    <a:pt x="1633" y="2637"/>
                  </a:lnTo>
                  <a:lnTo>
                    <a:pt x="1662" y="2630"/>
                  </a:lnTo>
                  <a:lnTo>
                    <a:pt x="1691" y="2624"/>
                  </a:lnTo>
                  <a:lnTo>
                    <a:pt x="1719" y="2615"/>
                  </a:lnTo>
                  <a:lnTo>
                    <a:pt x="1748" y="2606"/>
                  </a:lnTo>
                  <a:lnTo>
                    <a:pt x="1776" y="2597"/>
                  </a:lnTo>
                  <a:lnTo>
                    <a:pt x="1802" y="2587"/>
                  </a:lnTo>
                  <a:lnTo>
                    <a:pt x="1830" y="2577"/>
                  </a:lnTo>
                  <a:lnTo>
                    <a:pt x="1856" y="2566"/>
                  </a:lnTo>
                  <a:lnTo>
                    <a:pt x="1908" y="2541"/>
                  </a:lnTo>
                  <a:lnTo>
                    <a:pt x="1959" y="2514"/>
                  </a:lnTo>
                  <a:lnTo>
                    <a:pt x="2008" y="2484"/>
                  </a:lnTo>
                  <a:lnTo>
                    <a:pt x="2056" y="2452"/>
                  </a:lnTo>
                  <a:lnTo>
                    <a:pt x="2100" y="2418"/>
                  </a:lnTo>
                  <a:lnTo>
                    <a:pt x="2144" y="2381"/>
                  </a:lnTo>
                  <a:lnTo>
                    <a:pt x="2186" y="2342"/>
                  </a:lnTo>
                  <a:lnTo>
                    <a:pt x="2226" y="2302"/>
                  </a:lnTo>
                  <a:lnTo>
                    <a:pt x="2263" y="2259"/>
                  </a:lnTo>
                  <a:lnTo>
                    <a:pt x="2300" y="2215"/>
                  </a:lnTo>
                  <a:lnTo>
                    <a:pt x="2333" y="2168"/>
                  </a:lnTo>
                  <a:lnTo>
                    <a:pt x="2364" y="2120"/>
                  </a:lnTo>
                  <a:lnTo>
                    <a:pt x="2393" y="2071"/>
                  </a:lnTo>
                  <a:lnTo>
                    <a:pt x="2421" y="2019"/>
                  </a:lnTo>
                  <a:lnTo>
                    <a:pt x="2445" y="1966"/>
                  </a:lnTo>
                  <a:lnTo>
                    <a:pt x="2468" y="1911"/>
                  </a:lnTo>
                  <a:lnTo>
                    <a:pt x="2488" y="1855"/>
                  </a:lnTo>
                  <a:lnTo>
                    <a:pt x="2506" y="1798"/>
                  </a:lnTo>
                  <a:lnTo>
                    <a:pt x="2519" y="1740"/>
                  </a:lnTo>
                  <a:lnTo>
                    <a:pt x="2532" y="1680"/>
                  </a:lnTo>
                  <a:lnTo>
                    <a:pt x="2542" y="1620"/>
                  </a:lnTo>
                  <a:lnTo>
                    <a:pt x="2549" y="1558"/>
                  </a:lnTo>
                  <a:lnTo>
                    <a:pt x="2554" y="1494"/>
                  </a:lnTo>
                  <a:lnTo>
                    <a:pt x="2555" y="1431"/>
                  </a:lnTo>
                  <a:close/>
                  <a:moveTo>
                    <a:pt x="0" y="1431"/>
                  </a:moveTo>
                  <a:lnTo>
                    <a:pt x="0" y="1424"/>
                  </a:lnTo>
                  <a:lnTo>
                    <a:pt x="0" y="1424"/>
                  </a:lnTo>
                  <a:lnTo>
                    <a:pt x="0" y="1388"/>
                  </a:lnTo>
                  <a:lnTo>
                    <a:pt x="1" y="1353"/>
                  </a:lnTo>
                  <a:lnTo>
                    <a:pt x="3" y="1319"/>
                  </a:lnTo>
                  <a:lnTo>
                    <a:pt x="6" y="1283"/>
                  </a:lnTo>
                  <a:lnTo>
                    <a:pt x="10" y="1249"/>
                  </a:lnTo>
                  <a:lnTo>
                    <a:pt x="14" y="1215"/>
                  </a:lnTo>
                  <a:lnTo>
                    <a:pt x="19" y="1181"/>
                  </a:lnTo>
                  <a:lnTo>
                    <a:pt x="25" y="1147"/>
                  </a:lnTo>
                  <a:lnTo>
                    <a:pt x="31" y="1113"/>
                  </a:lnTo>
                  <a:lnTo>
                    <a:pt x="39" y="1080"/>
                  </a:lnTo>
                  <a:lnTo>
                    <a:pt x="48" y="1046"/>
                  </a:lnTo>
                  <a:lnTo>
                    <a:pt x="56" y="1013"/>
                  </a:lnTo>
                  <a:lnTo>
                    <a:pt x="65" y="980"/>
                  </a:lnTo>
                  <a:lnTo>
                    <a:pt x="75" y="949"/>
                  </a:lnTo>
                  <a:lnTo>
                    <a:pt x="87" y="916"/>
                  </a:lnTo>
                  <a:lnTo>
                    <a:pt x="99" y="884"/>
                  </a:lnTo>
                  <a:lnTo>
                    <a:pt x="112" y="853"/>
                  </a:lnTo>
                  <a:lnTo>
                    <a:pt x="125" y="822"/>
                  </a:lnTo>
                  <a:lnTo>
                    <a:pt x="139" y="791"/>
                  </a:lnTo>
                  <a:lnTo>
                    <a:pt x="154" y="760"/>
                  </a:lnTo>
                  <a:lnTo>
                    <a:pt x="169" y="731"/>
                  </a:lnTo>
                  <a:lnTo>
                    <a:pt x="184" y="701"/>
                  </a:lnTo>
                  <a:lnTo>
                    <a:pt x="202" y="672"/>
                  </a:lnTo>
                  <a:lnTo>
                    <a:pt x="218" y="643"/>
                  </a:lnTo>
                  <a:lnTo>
                    <a:pt x="237" y="615"/>
                  </a:lnTo>
                  <a:lnTo>
                    <a:pt x="255" y="587"/>
                  </a:lnTo>
                  <a:lnTo>
                    <a:pt x="275" y="560"/>
                  </a:lnTo>
                  <a:lnTo>
                    <a:pt x="294" y="533"/>
                  </a:lnTo>
                  <a:lnTo>
                    <a:pt x="315" y="506"/>
                  </a:lnTo>
                  <a:lnTo>
                    <a:pt x="337" y="481"/>
                  </a:lnTo>
                  <a:lnTo>
                    <a:pt x="358" y="455"/>
                  </a:lnTo>
                  <a:lnTo>
                    <a:pt x="381" y="431"/>
                  </a:lnTo>
                  <a:lnTo>
                    <a:pt x="404" y="407"/>
                  </a:lnTo>
                  <a:lnTo>
                    <a:pt x="428" y="383"/>
                  </a:lnTo>
                  <a:lnTo>
                    <a:pt x="452" y="359"/>
                  </a:lnTo>
                  <a:lnTo>
                    <a:pt x="477" y="337"/>
                  </a:lnTo>
                  <a:lnTo>
                    <a:pt x="502" y="314"/>
                  </a:lnTo>
                  <a:lnTo>
                    <a:pt x="528" y="293"/>
                  </a:lnTo>
                  <a:lnTo>
                    <a:pt x="554" y="273"/>
                  </a:lnTo>
                  <a:lnTo>
                    <a:pt x="582" y="253"/>
                  </a:lnTo>
                  <a:lnTo>
                    <a:pt x="610" y="234"/>
                  </a:lnTo>
                  <a:lnTo>
                    <a:pt x="637" y="215"/>
                  </a:lnTo>
                  <a:lnTo>
                    <a:pt x="667" y="197"/>
                  </a:lnTo>
                  <a:lnTo>
                    <a:pt x="696" y="179"/>
                  </a:lnTo>
                  <a:lnTo>
                    <a:pt x="726" y="163"/>
                  </a:lnTo>
                  <a:lnTo>
                    <a:pt x="756" y="146"/>
                  </a:lnTo>
                  <a:lnTo>
                    <a:pt x="787" y="131"/>
                  </a:lnTo>
                  <a:lnTo>
                    <a:pt x="818" y="117"/>
                  </a:lnTo>
                  <a:lnTo>
                    <a:pt x="851" y="103"/>
                  </a:lnTo>
                  <a:lnTo>
                    <a:pt x="883" y="91"/>
                  </a:lnTo>
                  <a:lnTo>
                    <a:pt x="917" y="78"/>
                  </a:lnTo>
                  <a:lnTo>
                    <a:pt x="949" y="67"/>
                  </a:lnTo>
                  <a:lnTo>
                    <a:pt x="984" y="57"/>
                  </a:lnTo>
                  <a:lnTo>
                    <a:pt x="1018" y="48"/>
                  </a:lnTo>
                  <a:lnTo>
                    <a:pt x="1053" y="39"/>
                  </a:lnTo>
                  <a:lnTo>
                    <a:pt x="1088" y="30"/>
                  </a:lnTo>
                  <a:lnTo>
                    <a:pt x="1124" y="24"/>
                  </a:lnTo>
                  <a:lnTo>
                    <a:pt x="1160" y="18"/>
                  </a:lnTo>
                  <a:lnTo>
                    <a:pt x="1197" y="12"/>
                  </a:lnTo>
                  <a:lnTo>
                    <a:pt x="1234" y="7"/>
                  </a:lnTo>
                  <a:lnTo>
                    <a:pt x="1272" y="5"/>
                  </a:lnTo>
                  <a:lnTo>
                    <a:pt x="1309" y="2"/>
                  </a:lnTo>
                  <a:lnTo>
                    <a:pt x="1349" y="1"/>
                  </a:lnTo>
                  <a:lnTo>
                    <a:pt x="1387" y="0"/>
                  </a:lnTo>
                  <a:lnTo>
                    <a:pt x="1387" y="0"/>
                  </a:lnTo>
                  <a:lnTo>
                    <a:pt x="1426" y="1"/>
                  </a:lnTo>
                  <a:lnTo>
                    <a:pt x="1465" y="2"/>
                  </a:lnTo>
                  <a:lnTo>
                    <a:pt x="1503" y="5"/>
                  </a:lnTo>
                  <a:lnTo>
                    <a:pt x="1539" y="7"/>
                  </a:lnTo>
                  <a:lnTo>
                    <a:pt x="1577" y="12"/>
                  </a:lnTo>
                  <a:lnTo>
                    <a:pt x="1614" y="18"/>
                  </a:lnTo>
                  <a:lnTo>
                    <a:pt x="1650" y="24"/>
                  </a:lnTo>
                  <a:lnTo>
                    <a:pt x="1686" y="30"/>
                  </a:lnTo>
                  <a:lnTo>
                    <a:pt x="1721" y="38"/>
                  </a:lnTo>
                  <a:lnTo>
                    <a:pt x="1755" y="47"/>
                  </a:lnTo>
                  <a:lnTo>
                    <a:pt x="1789" y="57"/>
                  </a:lnTo>
                  <a:lnTo>
                    <a:pt x="1824" y="67"/>
                  </a:lnTo>
                  <a:lnTo>
                    <a:pt x="1858" y="78"/>
                  </a:lnTo>
                  <a:lnTo>
                    <a:pt x="1890" y="90"/>
                  </a:lnTo>
                  <a:lnTo>
                    <a:pt x="1922" y="102"/>
                  </a:lnTo>
                  <a:lnTo>
                    <a:pt x="1955" y="116"/>
                  </a:lnTo>
                  <a:lnTo>
                    <a:pt x="1985" y="130"/>
                  </a:lnTo>
                  <a:lnTo>
                    <a:pt x="2017" y="145"/>
                  </a:lnTo>
                  <a:lnTo>
                    <a:pt x="2047" y="160"/>
                  </a:lnTo>
                  <a:lnTo>
                    <a:pt x="2076" y="178"/>
                  </a:lnTo>
                  <a:lnTo>
                    <a:pt x="2105" y="194"/>
                  </a:lnTo>
                  <a:lnTo>
                    <a:pt x="2134" y="212"/>
                  </a:lnTo>
                  <a:lnTo>
                    <a:pt x="2162" y="231"/>
                  </a:lnTo>
                  <a:lnTo>
                    <a:pt x="2190" y="250"/>
                  </a:lnTo>
                  <a:lnTo>
                    <a:pt x="2216" y="270"/>
                  </a:lnTo>
                  <a:lnTo>
                    <a:pt x="2243" y="290"/>
                  </a:lnTo>
                  <a:lnTo>
                    <a:pt x="2269" y="312"/>
                  </a:lnTo>
                  <a:lnTo>
                    <a:pt x="2295" y="333"/>
                  </a:lnTo>
                  <a:lnTo>
                    <a:pt x="2319" y="356"/>
                  </a:lnTo>
                  <a:lnTo>
                    <a:pt x="2343" y="379"/>
                  </a:lnTo>
                  <a:lnTo>
                    <a:pt x="2367" y="403"/>
                  </a:lnTo>
                  <a:lnTo>
                    <a:pt x="2389" y="427"/>
                  </a:lnTo>
                  <a:lnTo>
                    <a:pt x="2412" y="451"/>
                  </a:lnTo>
                  <a:lnTo>
                    <a:pt x="2434" y="476"/>
                  </a:lnTo>
                  <a:lnTo>
                    <a:pt x="2455" y="501"/>
                  </a:lnTo>
                  <a:lnTo>
                    <a:pt x="2475" y="528"/>
                  </a:lnTo>
                  <a:lnTo>
                    <a:pt x="2494" y="554"/>
                  </a:lnTo>
                  <a:lnTo>
                    <a:pt x="2513" y="582"/>
                  </a:lnTo>
                  <a:lnTo>
                    <a:pt x="2532" y="610"/>
                  </a:lnTo>
                  <a:lnTo>
                    <a:pt x="2550" y="638"/>
                  </a:lnTo>
                  <a:lnTo>
                    <a:pt x="2567" y="667"/>
                  </a:lnTo>
                  <a:lnTo>
                    <a:pt x="2584" y="696"/>
                  </a:lnTo>
                  <a:lnTo>
                    <a:pt x="2599" y="725"/>
                  </a:lnTo>
                  <a:lnTo>
                    <a:pt x="2614" y="754"/>
                  </a:lnTo>
                  <a:lnTo>
                    <a:pt x="2629" y="784"/>
                  </a:lnTo>
                  <a:lnTo>
                    <a:pt x="2643" y="816"/>
                  </a:lnTo>
                  <a:lnTo>
                    <a:pt x="2656" y="846"/>
                  </a:lnTo>
                  <a:lnTo>
                    <a:pt x="2669" y="878"/>
                  </a:lnTo>
                  <a:lnTo>
                    <a:pt x="2680" y="910"/>
                  </a:lnTo>
                  <a:lnTo>
                    <a:pt x="2691" y="941"/>
                  </a:lnTo>
                  <a:lnTo>
                    <a:pt x="2701" y="974"/>
                  </a:lnTo>
                  <a:lnTo>
                    <a:pt x="2711" y="1007"/>
                  </a:lnTo>
                  <a:lnTo>
                    <a:pt x="2720" y="1040"/>
                  </a:lnTo>
                  <a:lnTo>
                    <a:pt x="2728" y="1072"/>
                  </a:lnTo>
                  <a:lnTo>
                    <a:pt x="2735" y="1105"/>
                  </a:lnTo>
                  <a:lnTo>
                    <a:pt x="2742" y="1139"/>
                  </a:lnTo>
                  <a:lnTo>
                    <a:pt x="2748" y="1174"/>
                  </a:lnTo>
                  <a:lnTo>
                    <a:pt x="2753" y="1208"/>
                  </a:lnTo>
                  <a:lnTo>
                    <a:pt x="2757" y="1242"/>
                  </a:lnTo>
                  <a:lnTo>
                    <a:pt x="2761" y="1276"/>
                  </a:lnTo>
                  <a:lnTo>
                    <a:pt x="2763" y="1311"/>
                  </a:lnTo>
                  <a:lnTo>
                    <a:pt x="2766" y="1345"/>
                  </a:lnTo>
                  <a:lnTo>
                    <a:pt x="2767" y="1381"/>
                  </a:lnTo>
                  <a:lnTo>
                    <a:pt x="2767" y="1416"/>
                  </a:lnTo>
                  <a:lnTo>
                    <a:pt x="2767" y="1424"/>
                  </a:lnTo>
                  <a:lnTo>
                    <a:pt x="2767" y="1424"/>
                  </a:lnTo>
                  <a:lnTo>
                    <a:pt x="2767" y="1459"/>
                  </a:lnTo>
                  <a:lnTo>
                    <a:pt x="2766" y="1494"/>
                  </a:lnTo>
                  <a:lnTo>
                    <a:pt x="2763" y="1529"/>
                  </a:lnTo>
                  <a:lnTo>
                    <a:pt x="2761" y="1564"/>
                  </a:lnTo>
                  <a:lnTo>
                    <a:pt x="2757" y="1598"/>
                  </a:lnTo>
                  <a:lnTo>
                    <a:pt x="2753" y="1632"/>
                  </a:lnTo>
                  <a:lnTo>
                    <a:pt x="2747" y="1666"/>
                  </a:lnTo>
                  <a:lnTo>
                    <a:pt x="2742" y="1700"/>
                  </a:lnTo>
                  <a:lnTo>
                    <a:pt x="2735" y="1735"/>
                  </a:lnTo>
                  <a:lnTo>
                    <a:pt x="2728" y="1767"/>
                  </a:lnTo>
                  <a:lnTo>
                    <a:pt x="2719" y="1802"/>
                  </a:lnTo>
                  <a:lnTo>
                    <a:pt x="2710" y="1834"/>
                  </a:lnTo>
                  <a:lnTo>
                    <a:pt x="2700" y="1867"/>
                  </a:lnTo>
                  <a:lnTo>
                    <a:pt x="2690" y="1899"/>
                  </a:lnTo>
                  <a:lnTo>
                    <a:pt x="2679" y="1932"/>
                  </a:lnTo>
                  <a:lnTo>
                    <a:pt x="2667" y="1963"/>
                  </a:lnTo>
                  <a:lnTo>
                    <a:pt x="2655" y="1995"/>
                  </a:lnTo>
                  <a:lnTo>
                    <a:pt x="2642" y="2025"/>
                  </a:lnTo>
                  <a:lnTo>
                    <a:pt x="2628" y="2057"/>
                  </a:lnTo>
                  <a:lnTo>
                    <a:pt x="2613" y="2087"/>
                  </a:lnTo>
                  <a:lnTo>
                    <a:pt x="2598" y="2116"/>
                  </a:lnTo>
                  <a:lnTo>
                    <a:pt x="2581" y="2146"/>
                  </a:lnTo>
                  <a:lnTo>
                    <a:pt x="2565" y="2175"/>
                  </a:lnTo>
                  <a:lnTo>
                    <a:pt x="2547" y="2205"/>
                  </a:lnTo>
                  <a:lnTo>
                    <a:pt x="2530" y="2232"/>
                  </a:lnTo>
                  <a:lnTo>
                    <a:pt x="2511" y="2260"/>
                  </a:lnTo>
                  <a:lnTo>
                    <a:pt x="2492" y="2288"/>
                  </a:lnTo>
                  <a:lnTo>
                    <a:pt x="2471" y="2314"/>
                  </a:lnTo>
                  <a:lnTo>
                    <a:pt x="2451" y="2341"/>
                  </a:lnTo>
                  <a:lnTo>
                    <a:pt x="2430" y="2368"/>
                  </a:lnTo>
                  <a:lnTo>
                    <a:pt x="2408" y="2393"/>
                  </a:lnTo>
                  <a:lnTo>
                    <a:pt x="2386" y="2417"/>
                  </a:lnTo>
                  <a:lnTo>
                    <a:pt x="2363" y="2441"/>
                  </a:lnTo>
                  <a:lnTo>
                    <a:pt x="2339" y="2465"/>
                  </a:lnTo>
                  <a:lnTo>
                    <a:pt x="2315" y="2489"/>
                  </a:lnTo>
                  <a:lnTo>
                    <a:pt x="2290" y="2510"/>
                  </a:lnTo>
                  <a:lnTo>
                    <a:pt x="2264" y="2533"/>
                  </a:lnTo>
                  <a:lnTo>
                    <a:pt x="2238" y="2555"/>
                  </a:lnTo>
                  <a:lnTo>
                    <a:pt x="2211" y="2575"/>
                  </a:lnTo>
                  <a:lnTo>
                    <a:pt x="2185" y="2595"/>
                  </a:lnTo>
                  <a:lnTo>
                    <a:pt x="2157" y="2614"/>
                  </a:lnTo>
                  <a:lnTo>
                    <a:pt x="2129" y="2633"/>
                  </a:lnTo>
                  <a:lnTo>
                    <a:pt x="2100" y="2651"/>
                  </a:lnTo>
                  <a:lnTo>
                    <a:pt x="2070" y="2668"/>
                  </a:lnTo>
                  <a:lnTo>
                    <a:pt x="2041" y="2685"/>
                  </a:lnTo>
                  <a:lnTo>
                    <a:pt x="2010" y="2701"/>
                  </a:lnTo>
                  <a:lnTo>
                    <a:pt x="1979" y="2716"/>
                  </a:lnTo>
                  <a:lnTo>
                    <a:pt x="1947" y="2730"/>
                  </a:lnTo>
                  <a:lnTo>
                    <a:pt x="1916" y="2744"/>
                  </a:lnTo>
                  <a:lnTo>
                    <a:pt x="1883" y="2757"/>
                  </a:lnTo>
                  <a:lnTo>
                    <a:pt x="1850" y="2769"/>
                  </a:lnTo>
                  <a:lnTo>
                    <a:pt x="1817" y="2781"/>
                  </a:lnTo>
                  <a:lnTo>
                    <a:pt x="1783" y="2791"/>
                  </a:lnTo>
                  <a:lnTo>
                    <a:pt x="1749" y="2800"/>
                  </a:lnTo>
                  <a:lnTo>
                    <a:pt x="1714" y="2808"/>
                  </a:lnTo>
                  <a:lnTo>
                    <a:pt x="1678" y="2817"/>
                  </a:lnTo>
                  <a:lnTo>
                    <a:pt x="1643" y="2824"/>
                  </a:lnTo>
                  <a:lnTo>
                    <a:pt x="1606" y="2830"/>
                  </a:lnTo>
                  <a:lnTo>
                    <a:pt x="1570" y="2835"/>
                  </a:lnTo>
                  <a:lnTo>
                    <a:pt x="1532" y="2840"/>
                  </a:lnTo>
                  <a:lnTo>
                    <a:pt x="1495" y="2843"/>
                  </a:lnTo>
                  <a:lnTo>
                    <a:pt x="1456" y="2845"/>
                  </a:lnTo>
                  <a:lnTo>
                    <a:pt x="1418" y="2846"/>
                  </a:lnTo>
                  <a:lnTo>
                    <a:pt x="1379" y="2848"/>
                  </a:lnTo>
                  <a:lnTo>
                    <a:pt x="1379" y="2848"/>
                  </a:lnTo>
                  <a:lnTo>
                    <a:pt x="1340" y="2846"/>
                  </a:lnTo>
                  <a:lnTo>
                    <a:pt x="1302" y="2845"/>
                  </a:lnTo>
                  <a:lnTo>
                    <a:pt x="1264" y="2843"/>
                  </a:lnTo>
                  <a:lnTo>
                    <a:pt x="1226" y="2840"/>
                  </a:lnTo>
                  <a:lnTo>
                    <a:pt x="1189" y="2835"/>
                  </a:lnTo>
                  <a:lnTo>
                    <a:pt x="1153" y="2830"/>
                  </a:lnTo>
                  <a:lnTo>
                    <a:pt x="1116" y="2824"/>
                  </a:lnTo>
                  <a:lnTo>
                    <a:pt x="1081" y="2817"/>
                  </a:lnTo>
                  <a:lnTo>
                    <a:pt x="1045" y="2810"/>
                  </a:lnTo>
                  <a:lnTo>
                    <a:pt x="1010" y="2801"/>
                  </a:lnTo>
                  <a:lnTo>
                    <a:pt x="976" y="2791"/>
                  </a:lnTo>
                  <a:lnTo>
                    <a:pt x="942" y="2781"/>
                  </a:lnTo>
                  <a:lnTo>
                    <a:pt x="909" y="2769"/>
                  </a:lnTo>
                  <a:lnTo>
                    <a:pt x="876" y="2758"/>
                  </a:lnTo>
                  <a:lnTo>
                    <a:pt x="843" y="2745"/>
                  </a:lnTo>
                  <a:lnTo>
                    <a:pt x="812" y="2731"/>
                  </a:lnTo>
                  <a:lnTo>
                    <a:pt x="780" y="2718"/>
                  </a:lnTo>
                  <a:lnTo>
                    <a:pt x="750" y="2702"/>
                  </a:lnTo>
                  <a:lnTo>
                    <a:pt x="720" y="2687"/>
                  </a:lnTo>
                  <a:lnTo>
                    <a:pt x="689" y="2671"/>
                  </a:lnTo>
                  <a:lnTo>
                    <a:pt x="660" y="2653"/>
                  </a:lnTo>
                  <a:lnTo>
                    <a:pt x="632" y="2635"/>
                  </a:lnTo>
                  <a:lnTo>
                    <a:pt x="603" y="2616"/>
                  </a:lnTo>
                  <a:lnTo>
                    <a:pt x="577" y="2597"/>
                  </a:lnTo>
                  <a:lnTo>
                    <a:pt x="549" y="2577"/>
                  </a:lnTo>
                  <a:lnTo>
                    <a:pt x="523" y="2557"/>
                  </a:lnTo>
                  <a:lnTo>
                    <a:pt x="497" y="2536"/>
                  </a:lnTo>
                  <a:lnTo>
                    <a:pt x="472" y="2514"/>
                  </a:lnTo>
                  <a:lnTo>
                    <a:pt x="447" y="2491"/>
                  </a:lnTo>
                  <a:lnTo>
                    <a:pt x="423" y="2469"/>
                  </a:lnTo>
                  <a:lnTo>
                    <a:pt x="400" y="2445"/>
                  </a:lnTo>
                  <a:lnTo>
                    <a:pt x="377" y="2421"/>
                  </a:lnTo>
                  <a:lnTo>
                    <a:pt x="355" y="2397"/>
                  </a:lnTo>
                  <a:lnTo>
                    <a:pt x="333" y="2371"/>
                  </a:lnTo>
                  <a:lnTo>
                    <a:pt x="312" y="2346"/>
                  </a:lnTo>
                  <a:lnTo>
                    <a:pt x="291" y="2320"/>
                  </a:lnTo>
                  <a:lnTo>
                    <a:pt x="271" y="2293"/>
                  </a:lnTo>
                  <a:lnTo>
                    <a:pt x="252" y="2265"/>
                  </a:lnTo>
                  <a:lnTo>
                    <a:pt x="235" y="2237"/>
                  </a:lnTo>
                  <a:lnTo>
                    <a:pt x="216" y="2210"/>
                  </a:lnTo>
                  <a:lnTo>
                    <a:pt x="199" y="2181"/>
                  </a:lnTo>
                  <a:lnTo>
                    <a:pt x="183" y="2151"/>
                  </a:lnTo>
                  <a:lnTo>
                    <a:pt x="166" y="2122"/>
                  </a:lnTo>
                  <a:lnTo>
                    <a:pt x="151" y="2092"/>
                  </a:lnTo>
                  <a:lnTo>
                    <a:pt x="137" y="2063"/>
                  </a:lnTo>
                  <a:lnTo>
                    <a:pt x="123" y="2031"/>
                  </a:lnTo>
                  <a:lnTo>
                    <a:pt x="110" y="2001"/>
                  </a:lnTo>
                  <a:lnTo>
                    <a:pt x="98" y="1970"/>
                  </a:lnTo>
                  <a:lnTo>
                    <a:pt x="86" y="1938"/>
                  </a:lnTo>
                  <a:lnTo>
                    <a:pt x="75" y="1906"/>
                  </a:lnTo>
                  <a:lnTo>
                    <a:pt x="65" y="1874"/>
                  </a:lnTo>
                  <a:lnTo>
                    <a:pt x="55" y="1841"/>
                  </a:lnTo>
                  <a:lnTo>
                    <a:pt x="46" y="1808"/>
                  </a:lnTo>
                  <a:lnTo>
                    <a:pt x="39" y="1775"/>
                  </a:lnTo>
                  <a:lnTo>
                    <a:pt x="31" y="1742"/>
                  </a:lnTo>
                  <a:lnTo>
                    <a:pt x="25" y="1708"/>
                  </a:lnTo>
                  <a:lnTo>
                    <a:pt x="19" y="1674"/>
                  </a:lnTo>
                  <a:lnTo>
                    <a:pt x="14" y="1640"/>
                  </a:lnTo>
                  <a:lnTo>
                    <a:pt x="10" y="1606"/>
                  </a:lnTo>
                  <a:lnTo>
                    <a:pt x="6" y="1572"/>
                  </a:lnTo>
                  <a:lnTo>
                    <a:pt x="3" y="1536"/>
                  </a:lnTo>
                  <a:lnTo>
                    <a:pt x="1" y="1502"/>
                  </a:lnTo>
                  <a:lnTo>
                    <a:pt x="0" y="1467"/>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Freeform 28"/>
            <p:cNvSpPr>
              <a:spLocks/>
            </p:cNvSpPr>
            <p:nvPr userDrawn="1"/>
          </p:nvSpPr>
          <p:spPr bwMode="auto">
            <a:xfrm>
              <a:off x="3476" y="1113"/>
              <a:ext cx="572" cy="688"/>
            </a:xfrm>
            <a:custGeom>
              <a:avLst/>
              <a:gdLst>
                <a:gd name="T0" fmla="*/ 2091 w 2287"/>
                <a:gd name="T1" fmla="*/ 0 h 2752"/>
                <a:gd name="T2" fmla="*/ 2091 w 2287"/>
                <a:gd name="T3" fmla="*/ 2394 h 2752"/>
                <a:gd name="T4" fmla="*/ 193 w 2287"/>
                <a:gd name="T5" fmla="*/ 0 h 2752"/>
                <a:gd name="T6" fmla="*/ 0 w 2287"/>
                <a:gd name="T7" fmla="*/ 0 h 2752"/>
                <a:gd name="T8" fmla="*/ 0 w 2287"/>
                <a:gd name="T9" fmla="*/ 2752 h 2752"/>
                <a:gd name="T10" fmla="*/ 197 w 2287"/>
                <a:gd name="T11" fmla="*/ 2752 h 2752"/>
                <a:gd name="T12" fmla="*/ 197 w 2287"/>
                <a:gd name="T13" fmla="*/ 307 h 2752"/>
                <a:gd name="T14" fmla="*/ 2134 w 2287"/>
                <a:gd name="T15" fmla="*/ 2752 h 2752"/>
                <a:gd name="T16" fmla="*/ 2287 w 2287"/>
                <a:gd name="T17" fmla="*/ 2752 h 2752"/>
                <a:gd name="T18" fmla="*/ 2287 w 2287"/>
                <a:gd name="T19" fmla="*/ 0 h 2752"/>
                <a:gd name="T20" fmla="*/ 2091 w 2287"/>
                <a:gd name="T21"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87" h="2752">
                  <a:moveTo>
                    <a:pt x="2091" y="0"/>
                  </a:moveTo>
                  <a:lnTo>
                    <a:pt x="2091" y="2394"/>
                  </a:lnTo>
                  <a:lnTo>
                    <a:pt x="193" y="0"/>
                  </a:lnTo>
                  <a:lnTo>
                    <a:pt x="0" y="0"/>
                  </a:lnTo>
                  <a:lnTo>
                    <a:pt x="0" y="2752"/>
                  </a:lnTo>
                  <a:lnTo>
                    <a:pt x="197" y="2752"/>
                  </a:lnTo>
                  <a:lnTo>
                    <a:pt x="197" y="307"/>
                  </a:lnTo>
                  <a:lnTo>
                    <a:pt x="2134" y="2752"/>
                  </a:lnTo>
                  <a:lnTo>
                    <a:pt x="2287" y="2752"/>
                  </a:lnTo>
                  <a:lnTo>
                    <a:pt x="2287" y="0"/>
                  </a:lnTo>
                  <a:lnTo>
                    <a:pt x="20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193949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Divider slide, dark blue">
    <p:spTree>
      <p:nvGrpSpPr>
        <p:cNvPr id="1" name=""/>
        <p:cNvGrpSpPr/>
        <p:nvPr/>
      </p:nvGrpSpPr>
      <p:grpSpPr>
        <a:xfrm>
          <a:off x="0" y="0"/>
          <a:ext cx="0" cy="0"/>
          <a:chOff x="0" y="0"/>
          <a:chExt cx="0" cy="0"/>
        </a:xfrm>
      </p:grpSpPr>
      <p:sp>
        <p:nvSpPr>
          <p:cNvPr id="311" name="Rectangle 310"/>
          <p:cNvSpPr/>
          <p:nvPr userDrawn="1"/>
        </p:nvSpPr>
        <p:spPr>
          <a:xfrm>
            <a:off x="0" y="-1429"/>
            <a:ext cx="9144000" cy="5149692"/>
          </a:xfrm>
          <a:prstGeom prst="rect">
            <a:avLst/>
          </a:prstGeom>
          <a:solidFill>
            <a:schemeClr val="accent1"/>
          </a:solidFill>
          <a:ln w="6350" cap="sq" cmpd="sng" algn="ctr">
            <a:noFill/>
            <a:prstDash val="solid"/>
            <a:miter lim="800000"/>
          </a:ln>
          <a:effectLst/>
        </p:spPr>
        <p:txBody>
          <a:bodyPr rot="0" spcFirstLastPara="0" vert="horz" wrap="square" lIns="137160" tIns="137160" rIns="137160" bIns="13716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a:ln>
                <a:noFill/>
              </a:ln>
              <a:solidFill>
                <a:prstClr val="white"/>
              </a:solidFill>
              <a:effectLst/>
              <a:uLnTx/>
              <a:uFillTx/>
              <a:ea typeface="+mn-ea"/>
              <a:cs typeface="+mn-cs"/>
            </a:endParaRPr>
          </a:p>
        </p:txBody>
      </p:sp>
      <p:sp>
        <p:nvSpPr>
          <p:cNvPr id="2" name="Title 1"/>
          <p:cNvSpPr>
            <a:spLocks noGrp="1"/>
          </p:cNvSpPr>
          <p:nvPr>
            <p:ph type="ctrTitle" hasCustomPrompt="1"/>
          </p:nvPr>
        </p:nvSpPr>
        <p:spPr>
          <a:xfrm>
            <a:off x="312737" y="1757567"/>
            <a:ext cx="8518530" cy="793704"/>
          </a:xfrm>
          <a:prstGeom prst="rect">
            <a:avLst/>
          </a:prstGeom>
        </p:spPr>
        <p:txBody>
          <a:bodyPr lIns="0" tIns="0" rIns="0" bIns="0" anchor="b">
            <a:noAutofit/>
          </a:bodyPr>
          <a:lstStyle>
            <a:lvl1pPr>
              <a:lnSpc>
                <a:spcPct val="90000"/>
              </a:lnSpc>
              <a:defRPr sz="3200">
                <a:solidFill>
                  <a:schemeClr val="bg1"/>
                </a:solidFill>
              </a:defRPr>
            </a:lvl1pPr>
          </a:lstStyle>
          <a:p>
            <a:r>
              <a:rPr lang="en-US" dirty="0"/>
              <a:t>Click to Edit Master Title Style</a:t>
            </a:r>
          </a:p>
        </p:txBody>
      </p:sp>
      <p:sp>
        <p:nvSpPr>
          <p:cNvPr id="3" name="Subtitle 2"/>
          <p:cNvSpPr>
            <a:spLocks noGrp="1"/>
          </p:cNvSpPr>
          <p:nvPr>
            <p:ph type="subTitle" idx="1" hasCustomPrompt="1"/>
          </p:nvPr>
        </p:nvSpPr>
        <p:spPr>
          <a:xfrm>
            <a:off x="312737" y="2596991"/>
            <a:ext cx="8518530" cy="565617"/>
          </a:xfrm>
          <a:prstGeom prst="rect">
            <a:avLst/>
          </a:prstGeom>
        </p:spPr>
        <p:txBody>
          <a:bodyPr lIns="0" tIns="0" rIns="0" bIns="0" anchor="t">
            <a:noAutofit/>
          </a:bodyPr>
          <a:lstStyle>
            <a:lvl1pPr marL="0" indent="0" algn="l">
              <a:lnSpc>
                <a:spcPct val="90000"/>
              </a:lnSpc>
              <a:spcBef>
                <a:spcPts val="0"/>
              </a:spcBef>
              <a:spcAft>
                <a:spcPts val="0"/>
              </a:spcAft>
              <a:buNone/>
              <a:defRPr sz="1800" b="0">
                <a:solidFill>
                  <a:schemeClr val="bg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grpSp>
        <p:nvGrpSpPr>
          <p:cNvPr id="90" name="Group 54"/>
          <p:cNvGrpSpPr>
            <a:grpSpLocks noChangeAspect="1"/>
          </p:cNvGrpSpPr>
          <p:nvPr userDrawn="1"/>
        </p:nvGrpSpPr>
        <p:grpSpPr bwMode="auto">
          <a:xfrm flipV="1">
            <a:off x="3318794" y="3502343"/>
            <a:ext cx="3676037" cy="1645920"/>
            <a:chOff x="0" y="332"/>
            <a:chExt cx="5760" cy="2579"/>
          </a:xfrm>
          <a:solidFill>
            <a:schemeClr val="accent6"/>
          </a:solidFill>
        </p:grpSpPr>
        <p:sp>
          <p:nvSpPr>
            <p:cNvPr id="91" name="Freeform 55"/>
            <p:cNvSpPr>
              <a:spLocks/>
            </p:cNvSpPr>
            <p:nvPr userDrawn="1"/>
          </p:nvSpPr>
          <p:spPr bwMode="auto">
            <a:xfrm>
              <a:off x="2999" y="699"/>
              <a:ext cx="237" cy="237"/>
            </a:xfrm>
            <a:custGeom>
              <a:avLst/>
              <a:gdLst>
                <a:gd name="T0" fmla="*/ 617 w 944"/>
                <a:gd name="T1" fmla="*/ 922 h 944"/>
                <a:gd name="T2" fmla="*/ 684 w 944"/>
                <a:gd name="T3" fmla="*/ 895 h 944"/>
                <a:gd name="T4" fmla="*/ 744 w 944"/>
                <a:gd name="T5" fmla="*/ 858 h 944"/>
                <a:gd name="T6" fmla="*/ 797 w 944"/>
                <a:gd name="T7" fmla="*/ 815 h 944"/>
                <a:gd name="T8" fmla="*/ 843 w 944"/>
                <a:gd name="T9" fmla="*/ 764 h 944"/>
                <a:gd name="T10" fmla="*/ 882 w 944"/>
                <a:gd name="T11" fmla="*/ 708 h 944"/>
                <a:gd name="T12" fmla="*/ 910 w 944"/>
                <a:gd name="T13" fmla="*/ 647 h 944"/>
                <a:gd name="T14" fmla="*/ 931 w 944"/>
                <a:gd name="T15" fmla="*/ 582 h 944"/>
                <a:gd name="T16" fmla="*/ 943 w 944"/>
                <a:gd name="T17" fmla="*/ 514 h 944"/>
                <a:gd name="T18" fmla="*/ 944 w 944"/>
                <a:gd name="T19" fmla="*/ 444 h 944"/>
                <a:gd name="T20" fmla="*/ 934 w 944"/>
                <a:gd name="T21" fmla="*/ 374 h 944"/>
                <a:gd name="T22" fmla="*/ 922 w 944"/>
                <a:gd name="T23" fmla="*/ 327 h 944"/>
                <a:gd name="T24" fmla="*/ 895 w 944"/>
                <a:gd name="T25" fmla="*/ 260 h 944"/>
                <a:gd name="T26" fmla="*/ 858 w 944"/>
                <a:gd name="T27" fmla="*/ 200 h 944"/>
                <a:gd name="T28" fmla="*/ 815 w 944"/>
                <a:gd name="T29" fmla="*/ 147 h 944"/>
                <a:gd name="T30" fmla="*/ 764 w 944"/>
                <a:gd name="T31" fmla="*/ 101 h 944"/>
                <a:gd name="T32" fmla="*/ 708 w 944"/>
                <a:gd name="T33" fmla="*/ 63 h 944"/>
                <a:gd name="T34" fmla="*/ 647 w 944"/>
                <a:gd name="T35" fmla="*/ 33 h 944"/>
                <a:gd name="T36" fmla="*/ 582 w 944"/>
                <a:gd name="T37" fmla="*/ 13 h 944"/>
                <a:gd name="T38" fmla="*/ 514 w 944"/>
                <a:gd name="T39" fmla="*/ 1 h 944"/>
                <a:gd name="T40" fmla="*/ 444 w 944"/>
                <a:gd name="T41" fmla="*/ 1 h 944"/>
                <a:gd name="T42" fmla="*/ 374 w 944"/>
                <a:gd name="T43" fmla="*/ 10 h 944"/>
                <a:gd name="T44" fmla="*/ 327 w 944"/>
                <a:gd name="T45" fmla="*/ 23 h 944"/>
                <a:gd name="T46" fmla="*/ 260 w 944"/>
                <a:gd name="T47" fmla="*/ 49 h 944"/>
                <a:gd name="T48" fmla="*/ 200 w 944"/>
                <a:gd name="T49" fmla="*/ 86 h 944"/>
                <a:gd name="T50" fmla="*/ 147 w 944"/>
                <a:gd name="T51" fmla="*/ 129 h 944"/>
                <a:gd name="T52" fmla="*/ 101 w 944"/>
                <a:gd name="T53" fmla="*/ 179 h 944"/>
                <a:gd name="T54" fmla="*/ 63 w 944"/>
                <a:gd name="T55" fmla="*/ 235 h 944"/>
                <a:gd name="T56" fmla="*/ 33 w 944"/>
                <a:gd name="T57" fmla="*/ 297 h 944"/>
                <a:gd name="T58" fmla="*/ 13 w 944"/>
                <a:gd name="T59" fmla="*/ 362 h 944"/>
                <a:gd name="T60" fmla="*/ 1 w 944"/>
                <a:gd name="T61" fmla="*/ 430 h 944"/>
                <a:gd name="T62" fmla="*/ 1 w 944"/>
                <a:gd name="T63" fmla="*/ 500 h 944"/>
                <a:gd name="T64" fmla="*/ 10 w 944"/>
                <a:gd name="T65" fmla="*/ 570 h 944"/>
                <a:gd name="T66" fmla="*/ 23 w 944"/>
                <a:gd name="T67" fmla="*/ 617 h 944"/>
                <a:gd name="T68" fmla="*/ 49 w 944"/>
                <a:gd name="T69" fmla="*/ 684 h 944"/>
                <a:gd name="T70" fmla="*/ 86 w 944"/>
                <a:gd name="T71" fmla="*/ 744 h 944"/>
                <a:gd name="T72" fmla="*/ 129 w 944"/>
                <a:gd name="T73" fmla="*/ 797 h 944"/>
                <a:gd name="T74" fmla="*/ 179 w 944"/>
                <a:gd name="T75" fmla="*/ 843 h 944"/>
                <a:gd name="T76" fmla="*/ 235 w 944"/>
                <a:gd name="T77" fmla="*/ 882 h 944"/>
                <a:gd name="T78" fmla="*/ 297 w 944"/>
                <a:gd name="T79" fmla="*/ 910 h 944"/>
                <a:gd name="T80" fmla="*/ 362 w 944"/>
                <a:gd name="T81" fmla="*/ 931 h 944"/>
                <a:gd name="T82" fmla="*/ 430 w 944"/>
                <a:gd name="T83" fmla="*/ 943 h 944"/>
                <a:gd name="T84" fmla="*/ 500 w 944"/>
                <a:gd name="T85" fmla="*/ 944 h 944"/>
                <a:gd name="T86" fmla="*/ 570 w 944"/>
                <a:gd name="T87" fmla="*/ 934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929"/>
                  </a:moveTo>
                  <a:lnTo>
                    <a:pt x="594" y="929"/>
                  </a:lnTo>
                  <a:lnTo>
                    <a:pt x="617" y="922"/>
                  </a:lnTo>
                  <a:lnTo>
                    <a:pt x="641" y="914"/>
                  </a:lnTo>
                  <a:lnTo>
                    <a:pt x="663" y="905"/>
                  </a:lnTo>
                  <a:lnTo>
                    <a:pt x="684" y="895"/>
                  </a:lnTo>
                  <a:lnTo>
                    <a:pt x="705" y="883"/>
                  </a:lnTo>
                  <a:lnTo>
                    <a:pt x="724" y="871"/>
                  </a:lnTo>
                  <a:lnTo>
                    <a:pt x="744" y="858"/>
                  </a:lnTo>
                  <a:lnTo>
                    <a:pt x="762" y="845"/>
                  </a:lnTo>
                  <a:lnTo>
                    <a:pt x="780" y="831"/>
                  </a:lnTo>
                  <a:lnTo>
                    <a:pt x="797" y="815"/>
                  </a:lnTo>
                  <a:lnTo>
                    <a:pt x="814" y="800"/>
                  </a:lnTo>
                  <a:lnTo>
                    <a:pt x="828" y="783"/>
                  </a:lnTo>
                  <a:lnTo>
                    <a:pt x="843" y="764"/>
                  </a:lnTo>
                  <a:lnTo>
                    <a:pt x="857" y="746"/>
                  </a:lnTo>
                  <a:lnTo>
                    <a:pt x="870" y="728"/>
                  </a:lnTo>
                  <a:lnTo>
                    <a:pt x="882" y="708"/>
                  </a:lnTo>
                  <a:lnTo>
                    <a:pt x="892" y="689"/>
                  </a:lnTo>
                  <a:lnTo>
                    <a:pt x="903" y="668"/>
                  </a:lnTo>
                  <a:lnTo>
                    <a:pt x="910" y="647"/>
                  </a:lnTo>
                  <a:lnTo>
                    <a:pt x="920" y="626"/>
                  </a:lnTo>
                  <a:lnTo>
                    <a:pt x="926" y="604"/>
                  </a:lnTo>
                  <a:lnTo>
                    <a:pt x="931" y="582"/>
                  </a:lnTo>
                  <a:lnTo>
                    <a:pt x="937" y="560"/>
                  </a:lnTo>
                  <a:lnTo>
                    <a:pt x="940" y="536"/>
                  </a:lnTo>
                  <a:lnTo>
                    <a:pt x="943" y="514"/>
                  </a:lnTo>
                  <a:lnTo>
                    <a:pt x="944" y="491"/>
                  </a:lnTo>
                  <a:lnTo>
                    <a:pt x="944" y="467"/>
                  </a:lnTo>
                  <a:lnTo>
                    <a:pt x="944" y="444"/>
                  </a:lnTo>
                  <a:lnTo>
                    <a:pt x="942" y="420"/>
                  </a:lnTo>
                  <a:lnTo>
                    <a:pt x="939" y="397"/>
                  </a:lnTo>
                  <a:lnTo>
                    <a:pt x="934" y="374"/>
                  </a:lnTo>
                  <a:lnTo>
                    <a:pt x="929" y="350"/>
                  </a:lnTo>
                  <a:lnTo>
                    <a:pt x="929" y="350"/>
                  </a:lnTo>
                  <a:lnTo>
                    <a:pt x="922" y="327"/>
                  </a:lnTo>
                  <a:lnTo>
                    <a:pt x="913" y="303"/>
                  </a:lnTo>
                  <a:lnTo>
                    <a:pt x="905" y="281"/>
                  </a:lnTo>
                  <a:lnTo>
                    <a:pt x="895" y="260"/>
                  </a:lnTo>
                  <a:lnTo>
                    <a:pt x="883" y="239"/>
                  </a:lnTo>
                  <a:lnTo>
                    <a:pt x="871" y="220"/>
                  </a:lnTo>
                  <a:lnTo>
                    <a:pt x="858" y="200"/>
                  </a:lnTo>
                  <a:lnTo>
                    <a:pt x="845" y="182"/>
                  </a:lnTo>
                  <a:lnTo>
                    <a:pt x="831" y="164"/>
                  </a:lnTo>
                  <a:lnTo>
                    <a:pt x="815" y="147"/>
                  </a:lnTo>
                  <a:lnTo>
                    <a:pt x="800" y="131"/>
                  </a:lnTo>
                  <a:lnTo>
                    <a:pt x="783" y="116"/>
                  </a:lnTo>
                  <a:lnTo>
                    <a:pt x="764" y="101"/>
                  </a:lnTo>
                  <a:lnTo>
                    <a:pt x="746" y="87"/>
                  </a:lnTo>
                  <a:lnTo>
                    <a:pt x="728" y="75"/>
                  </a:lnTo>
                  <a:lnTo>
                    <a:pt x="708" y="63"/>
                  </a:lnTo>
                  <a:lnTo>
                    <a:pt x="689" y="52"/>
                  </a:lnTo>
                  <a:lnTo>
                    <a:pt x="668" y="43"/>
                  </a:lnTo>
                  <a:lnTo>
                    <a:pt x="647" y="33"/>
                  </a:lnTo>
                  <a:lnTo>
                    <a:pt x="626" y="26"/>
                  </a:lnTo>
                  <a:lnTo>
                    <a:pt x="604" y="18"/>
                  </a:lnTo>
                  <a:lnTo>
                    <a:pt x="582" y="13"/>
                  </a:lnTo>
                  <a:lnTo>
                    <a:pt x="560" y="7"/>
                  </a:lnTo>
                  <a:lnTo>
                    <a:pt x="536" y="4"/>
                  </a:lnTo>
                  <a:lnTo>
                    <a:pt x="514" y="1"/>
                  </a:lnTo>
                  <a:lnTo>
                    <a:pt x="491" y="0"/>
                  </a:lnTo>
                  <a:lnTo>
                    <a:pt x="467" y="0"/>
                  </a:lnTo>
                  <a:lnTo>
                    <a:pt x="444" y="1"/>
                  </a:lnTo>
                  <a:lnTo>
                    <a:pt x="420" y="2"/>
                  </a:lnTo>
                  <a:lnTo>
                    <a:pt x="397" y="6"/>
                  </a:lnTo>
                  <a:lnTo>
                    <a:pt x="374" y="10"/>
                  </a:lnTo>
                  <a:lnTo>
                    <a:pt x="350" y="15"/>
                  </a:lnTo>
                  <a:lnTo>
                    <a:pt x="350" y="15"/>
                  </a:lnTo>
                  <a:lnTo>
                    <a:pt x="327" y="23"/>
                  </a:lnTo>
                  <a:lnTo>
                    <a:pt x="303" y="31"/>
                  </a:lnTo>
                  <a:lnTo>
                    <a:pt x="281" y="40"/>
                  </a:lnTo>
                  <a:lnTo>
                    <a:pt x="260" y="49"/>
                  </a:lnTo>
                  <a:lnTo>
                    <a:pt x="239" y="61"/>
                  </a:lnTo>
                  <a:lnTo>
                    <a:pt x="220" y="73"/>
                  </a:lnTo>
                  <a:lnTo>
                    <a:pt x="200" y="86"/>
                  </a:lnTo>
                  <a:lnTo>
                    <a:pt x="182" y="99"/>
                  </a:lnTo>
                  <a:lnTo>
                    <a:pt x="164" y="114"/>
                  </a:lnTo>
                  <a:lnTo>
                    <a:pt x="147" y="129"/>
                  </a:lnTo>
                  <a:lnTo>
                    <a:pt x="131" y="146"/>
                  </a:lnTo>
                  <a:lnTo>
                    <a:pt x="116" y="162"/>
                  </a:lnTo>
                  <a:lnTo>
                    <a:pt x="101" y="179"/>
                  </a:lnTo>
                  <a:lnTo>
                    <a:pt x="87" y="198"/>
                  </a:lnTo>
                  <a:lnTo>
                    <a:pt x="75" y="216"/>
                  </a:lnTo>
                  <a:lnTo>
                    <a:pt x="63" y="235"/>
                  </a:lnTo>
                  <a:lnTo>
                    <a:pt x="52" y="256"/>
                  </a:lnTo>
                  <a:lnTo>
                    <a:pt x="43" y="276"/>
                  </a:lnTo>
                  <a:lnTo>
                    <a:pt x="33" y="297"/>
                  </a:lnTo>
                  <a:lnTo>
                    <a:pt x="26" y="319"/>
                  </a:lnTo>
                  <a:lnTo>
                    <a:pt x="18" y="340"/>
                  </a:lnTo>
                  <a:lnTo>
                    <a:pt x="13" y="362"/>
                  </a:lnTo>
                  <a:lnTo>
                    <a:pt x="7" y="384"/>
                  </a:lnTo>
                  <a:lnTo>
                    <a:pt x="3" y="407"/>
                  </a:lnTo>
                  <a:lnTo>
                    <a:pt x="1" y="430"/>
                  </a:lnTo>
                  <a:lnTo>
                    <a:pt x="0" y="453"/>
                  </a:lnTo>
                  <a:lnTo>
                    <a:pt x="0" y="476"/>
                  </a:lnTo>
                  <a:lnTo>
                    <a:pt x="1" y="500"/>
                  </a:lnTo>
                  <a:lnTo>
                    <a:pt x="2" y="523"/>
                  </a:lnTo>
                  <a:lnTo>
                    <a:pt x="6" y="547"/>
                  </a:lnTo>
                  <a:lnTo>
                    <a:pt x="10" y="570"/>
                  </a:lnTo>
                  <a:lnTo>
                    <a:pt x="15" y="594"/>
                  </a:lnTo>
                  <a:lnTo>
                    <a:pt x="15" y="594"/>
                  </a:lnTo>
                  <a:lnTo>
                    <a:pt x="23" y="617"/>
                  </a:lnTo>
                  <a:lnTo>
                    <a:pt x="31" y="641"/>
                  </a:lnTo>
                  <a:lnTo>
                    <a:pt x="40" y="663"/>
                  </a:lnTo>
                  <a:lnTo>
                    <a:pt x="49" y="684"/>
                  </a:lnTo>
                  <a:lnTo>
                    <a:pt x="61" y="704"/>
                  </a:lnTo>
                  <a:lnTo>
                    <a:pt x="73" y="724"/>
                  </a:lnTo>
                  <a:lnTo>
                    <a:pt x="86" y="744"/>
                  </a:lnTo>
                  <a:lnTo>
                    <a:pt x="99" y="762"/>
                  </a:lnTo>
                  <a:lnTo>
                    <a:pt x="114" y="780"/>
                  </a:lnTo>
                  <a:lnTo>
                    <a:pt x="129" y="797"/>
                  </a:lnTo>
                  <a:lnTo>
                    <a:pt x="146" y="814"/>
                  </a:lnTo>
                  <a:lnTo>
                    <a:pt x="162" y="828"/>
                  </a:lnTo>
                  <a:lnTo>
                    <a:pt x="179" y="843"/>
                  </a:lnTo>
                  <a:lnTo>
                    <a:pt x="198" y="857"/>
                  </a:lnTo>
                  <a:lnTo>
                    <a:pt x="216" y="870"/>
                  </a:lnTo>
                  <a:lnTo>
                    <a:pt x="235" y="882"/>
                  </a:lnTo>
                  <a:lnTo>
                    <a:pt x="256" y="892"/>
                  </a:lnTo>
                  <a:lnTo>
                    <a:pt x="276" y="902"/>
                  </a:lnTo>
                  <a:lnTo>
                    <a:pt x="297" y="910"/>
                  </a:lnTo>
                  <a:lnTo>
                    <a:pt x="319" y="919"/>
                  </a:lnTo>
                  <a:lnTo>
                    <a:pt x="340" y="926"/>
                  </a:lnTo>
                  <a:lnTo>
                    <a:pt x="362" y="931"/>
                  </a:lnTo>
                  <a:lnTo>
                    <a:pt x="384" y="936"/>
                  </a:lnTo>
                  <a:lnTo>
                    <a:pt x="407" y="940"/>
                  </a:lnTo>
                  <a:lnTo>
                    <a:pt x="430" y="943"/>
                  </a:lnTo>
                  <a:lnTo>
                    <a:pt x="453" y="944"/>
                  </a:lnTo>
                  <a:lnTo>
                    <a:pt x="477" y="944"/>
                  </a:lnTo>
                  <a:lnTo>
                    <a:pt x="500" y="944"/>
                  </a:lnTo>
                  <a:lnTo>
                    <a:pt x="523" y="942"/>
                  </a:lnTo>
                  <a:lnTo>
                    <a:pt x="547" y="939"/>
                  </a:lnTo>
                  <a:lnTo>
                    <a:pt x="570" y="934"/>
                  </a:lnTo>
                  <a:lnTo>
                    <a:pt x="594" y="929"/>
                  </a:lnTo>
                  <a:lnTo>
                    <a:pt x="594"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56"/>
            <p:cNvSpPr>
              <a:spLocks/>
            </p:cNvSpPr>
            <p:nvPr userDrawn="1"/>
          </p:nvSpPr>
          <p:spPr bwMode="auto">
            <a:xfrm>
              <a:off x="3075" y="954"/>
              <a:ext cx="216" cy="216"/>
            </a:xfrm>
            <a:custGeom>
              <a:avLst/>
              <a:gdLst>
                <a:gd name="T0" fmla="*/ 565 w 864"/>
                <a:gd name="T1" fmla="*/ 843 h 864"/>
                <a:gd name="T2" fmla="*/ 625 w 864"/>
                <a:gd name="T3" fmla="*/ 819 h 864"/>
                <a:gd name="T4" fmla="*/ 680 w 864"/>
                <a:gd name="T5" fmla="*/ 786 h 864"/>
                <a:gd name="T6" fmla="*/ 730 w 864"/>
                <a:gd name="T7" fmla="*/ 746 h 864"/>
                <a:gd name="T8" fmla="*/ 771 w 864"/>
                <a:gd name="T9" fmla="*/ 700 h 864"/>
                <a:gd name="T10" fmla="*/ 807 w 864"/>
                <a:gd name="T11" fmla="*/ 648 h 864"/>
                <a:gd name="T12" fmla="*/ 834 w 864"/>
                <a:gd name="T13" fmla="*/ 592 h 864"/>
                <a:gd name="T14" fmla="*/ 852 w 864"/>
                <a:gd name="T15" fmla="*/ 532 h 864"/>
                <a:gd name="T16" fmla="*/ 863 w 864"/>
                <a:gd name="T17" fmla="*/ 471 h 864"/>
                <a:gd name="T18" fmla="*/ 864 w 864"/>
                <a:gd name="T19" fmla="*/ 407 h 864"/>
                <a:gd name="T20" fmla="*/ 855 w 864"/>
                <a:gd name="T21" fmla="*/ 342 h 864"/>
                <a:gd name="T22" fmla="*/ 843 w 864"/>
                <a:gd name="T23" fmla="*/ 299 h 864"/>
                <a:gd name="T24" fmla="*/ 818 w 864"/>
                <a:gd name="T25" fmla="*/ 239 h 864"/>
                <a:gd name="T26" fmla="*/ 786 w 864"/>
                <a:gd name="T27" fmla="*/ 184 h 864"/>
                <a:gd name="T28" fmla="*/ 745 w 864"/>
                <a:gd name="T29" fmla="*/ 135 h 864"/>
                <a:gd name="T30" fmla="*/ 700 w 864"/>
                <a:gd name="T31" fmla="*/ 93 h 864"/>
                <a:gd name="T32" fmla="*/ 649 w 864"/>
                <a:gd name="T33" fmla="*/ 58 h 864"/>
                <a:gd name="T34" fmla="*/ 593 w 864"/>
                <a:gd name="T35" fmla="*/ 30 h 864"/>
                <a:gd name="T36" fmla="*/ 533 w 864"/>
                <a:gd name="T37" fmla="*/ 12 h 864"/>
                <a:gd name="T38" fmla="*/ 470 w 864"/>
                <a:gd name="T39" fmla="*/ 2 h 864"/>
                <a:gd name="T40" fmla="*/ 406 w 864"/>
                <a:gd name="T41" fmla="*/ 0 h 864"/>
                <a:gd name="T42" fmla="*/ 343 w 864"/>
                <a:gd name="T43" fmla="*/ 10 h 864"/>
                <a:gd name="T44" fmla="*/ 300 w 864"/>
                <a:gd name="T45" fmla="*/ 21 h 864"/>
                <a:gd name="T46" fmla="*/ 238 w 864"/>
                <a:gd name="T47" fmla="*/ 46 h 864"/>
                <a:gd name="T48" fmla="*/ 184 w 864"/>
                <a:gd name="T49" fmla="*/ 79 h 864"/>
                <a:gd name="T50" fmla="*/ 135 w 864"/>
                <a:gd name="T51" fmla="*/ 119 h 864"/>
                <a:gd name="T52" fmla="*/ 92 w 864"/>
                <a:gd name="T53" fmla="*/ 165 h 864"/>
                <a:gd name="T54" fmla="*/ 59 w 864"/>
                <a:gd name="T55" fmla="*/ 215 h 864"/>
                <a:gd name="T56" fmla="*/ 31 w 864"/>
                <a:gd name="T57" fmla="*/ 271 h 864"/>
                <a:gd name="T58" fmla="*/ 12 w 864"/>
                <a:gd name="T59" fmla="*/ 331 h 864"/>
                <a:gd name="T60" fmla="*/ 1 w 864"/>
                <a:gd name="T61" fmla="*/ 394 h 864"/>
                <a:gd name="T62" fmla="*/ 1 w 864"/>
                <a:gd name="T63" fmla="*/ 458 h 864"/>
                <a:gd name="T64" fmla="*/ 9 w 864"/>
                <a:gd name="T65" fmla="*/ 522 h 864"/>
                <a:gd name="T66" fmla="*/ 21 w 864"/>
                <a:gd name="T67" fmla="*/ 565 h 864"/>
                <a:gd name="T68" fmla="*/ 46 w 864"/>
                <a:gd name="T69" fmla="*/ 626 h 864"/>
                <a:gd name="T70" fmla="*/ 78 w 864"/>
                <a:gd name="T71" fmla="*/ 681 h 864"/>
                <a:gd name="T72" fmla="*/ 118 w 864"/>
                <a:gd name="T73" fmla="*/ 729 h 864"/>
                <a:gd name="T74" fmla="*/ 164 w 864"/>
                <a:gd name="T75" fmla="*/ 772 h 864"/>
                <a:gd name="T76" fmla="*/ 216 w 864"/>
                <a:gd name="T77" fmla="*/ 806 h 864"/>
                <a:gd name="T78" fmla="*/ 272 w 864"/>
                <a:gd name="T79" fmla="*/ 833 h 864"/>
                <a:gd name="T80" fmla="*/ 332 w 864"/>
                <a:gd name="T81" fmla="*/ 853 h 864"/>
                <a:gd name="T82" fmla="*/ 393 w 864"/>
                <a:gd name="T83" fmla="*/ 863 h 864"/>
                <a:gd name="T84" fmla="*/ 457 w 864"/>
                <a:gd name="T85" fmla="*/ 863 h 864"/>
                <a:gd name="T86" fmla="*/ 522 w 864"/>
                <a:gd name="T87" fmla="*/ 85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5" y="850"/>
                  </a:moveTo>
                  <a:lnTo>
                    <a:pt x="545" y="850"/>
                  </a:lnTo>
                  <a:lnTo>
                    <a:pt x="565" y="843"/>
                  </a:lnTo>
                  <a:lnTo>
                    <a:pt x="586" y="836"/>
                  </a:lnTo>
                  <a:lnTo>
                    <a:pt x="606" y="828"/>
                  </a:lnTo>
                  <a:lnTo>
                    <a:pt x="625" y="819"/>
                  </a:lnTo>
                  <a:lnTo>
                    <a:pt x="645" y="808"/>
                  </a:lnTo>
                  <a:lnTo>
                    <a:pt x="663" y="798"/>
                  </a:lnTo>
                  <a:lnTo>
                    <a:pt x="680" y="786"/>
                  </a:lnTo>
                  <a:lnTo>
                    <a:pt x="697" y="773"/>
                  </a:lnTo>
                  <a:lnTo>
                    <a:pt x="714" y="760"/>
                  </a:lnTo>
                  <a:lnTo>
                    <a:pt x="730" y="746"/>
                  </a:lnTo>
                  <a:lnTo>
                    <a:pt x="744" y="731"/>
                  </a:lnTo>
                  <a:lnTo>
                    <a:pt x="758" y="716"/>
                  </a:lnTo>
                  <a:lnTo>
                    <a:pt x="771" y="700"/>
                  </a:lnTo>
                  <a:lnTo>
                    <a:pt x="784" y="683"/>
                  </a:lnTo>
                  <a:lnTo>
                    <a:pt x="796" y="666"/>
                  </a:lnTo>
                  <a:lnTo>
                    <a:pt x="807" y="648"/>
                  </a:lnTo>
                  <a:lnTo>
                    <a:pt x="817" y="630"/>
                  </a:lnTo>
                  <a:lnTo>
                    <a:pt x="825" y="611"/>
                  </a:lnTo>
                  <a:lnTo>
                    <a:pt x="834" y="592"/>
                  </a:lnTo>
                  <a:lnTo>
                    <a:pt x="840" y="572"/>
                  </a:lnTo>
                  <a:lnTo>
                    <a:pt x="847" y="553"/>
                  </a:lnTo>
                  <a:lnTo>
                    <a:pt x="852" y="532"/>
                  </a:lnTo>
                  <a:lnTo>
                    <a:pt x="857" y="512"/>
                  </a:lnTo>
                  <a:lnTo>
                    <a:pt x="860" y="492"/>
                  </a:lnTo>
                  <a:lnTo>
                    <a:pt x="863" y="471"/>
                  </a:lnTo>
                  <a:lnTo>
                    <a:pt x="864" y="450"/>
                  </a:lnTo>
                  <a:lnTo>
                    <a:pt x="864" y="428"/>
                  </a:lnTo>
                  <a:lnTo>
                    <a:pt x="864" y="407"/>
                  </a:lnTo>
                  <a:lnTo>
                    <a:pt x="861" y="385"/>
                  </a:lnTo>
                  <a:lnTo>
                    <a:pt x="859" y="364"/>
                  </a:lnTo>
                  <a:lnTo>
                    <a:pt x="855" y="342"/>
                  </a:lnTo>
                  <a:lnTo>
                    <a:pt x="850" y="320"/>
                  </a:lnTo>
                  <a:lnTo>
                    <a:pt x="850" y="320"/>
                  </a:lnTo>
                  <a:lnTo>
                    <a:pt x="843" y="299"/>
                  </a:lnTo>
                  <a:lnTo>
                    <a:pt x="836" y="278"/>
                  </a:lnTo>
                  <a:lnTo>
                    <a:pt x="827" y="258"/>
                  </a:lnTo>
                  <a:lnTo>
                    <a:pt x="818" y="239"/>
                  </a:lnTo>
                  <a:lnTo>
                    <a:pt x="808" y="219"/>
                  </a:lnTo>
                  <a:lnTo>
                    <a:pt x="797" y="201"/>
                  </a:lnTo>
                  <a:lnTo>
                    <a:pt x="786" y="184"/>
                  </a:lnTo>
                  <a:lnTo>
                    <a:pt x="773" y="167"/>
                  </a:lnTo>
                  <a:lnTo>
                    <a:pt x="760" y="150"/>
                  </a:lnTo>
                  <a:lnTo>
                    <a:pt x="745" y="135"/>
                  </a:lnTo>
                  <a:lnTo>
                    <a:pt x="731" y="120"/>
                  </a:lnTo>
                  <a:lnTo>
                    <a:pt x="715" y="106"/>
                  </a:lnTo>
                  <a:lnTo>
                    <a:pt x="700" y="93"/>
                  </a:lnTo>
                  <a:lnTo>
                    <a:pt x="683" y="80"/>
                  </a:lnTo>
                  <a:lnTo>
                    <a:pt x="666" y="68"/>
                  </a:lnTo>
                  <a:lnTo>
                    <a:pt x="649" y="58"/>
                  </a:lnTo>
                  <a:lnTo>
                    <a:pt x="631" y="47"/>
                  </a:lnTo>
                  <a:lnTo>
                    <a:pt x="611" y="40"/>
                  </a:lnTo>
                  <a:lnTo>
                    <a:pt x="593" y="30"/>
                  </a:lnTo>
                  <a:lnTo>
                    <a:pt x="573" y="24"/>
                  </a:lnTo>
                  <a:lnTo>
                    <a:pt x="552" y="17"/>
                  </a:lnTo>
                  <a:lnTo>
                    <a:pt x="533" y="12"/>
                  </a:lnTo>
                  <a:lnTo>
                    <a:pt x="512" y="7"/>
                  </a:lnTo>
                  <a:lnTo>
                    <a:pt x="491" y="4"/>
                  </a:lnTo>
                  <a:lnTo>
                    <a:pt x="470" y="2"/>
                  </a:lnTo>
                  <a:lnTo>
                    <a:pt x="449" y="0"/>
                  </a:lnTo>
                  <a:lnTo>
                    <a:pt x="429" y="0"/>
                  </a:lnTo>
                  <a:lnTo>
                    <a:pt x="406" y="0"/>
                  </a:lnTo>
                  <a:lnTo>
                    <a:pt x="386" y="3"/>
                  </a:lnTo>
                  <a:lnTo>
                    <a:pt x="363" y="6"/>
                  </a:lnTo>
                  <a:lnTo>
                    <a:pt x="343" y="10"/>
                  </a:lnTo>
                  <a:lnTo>
                    <a:pt x="320" y="15"/>
                  </a:lnTo>
                  <a:lnTo>
                    <a:pt x="320" y="15"/>
                  </a:lnTo>
                  <a:lnTo>
                    <a:pt x="300" y="21"/>
                  </a:lnTo>
                  <a:lnTo>
                    <a:pt x="279" y="28"/>
                  </a:lnTo>
                  <a:lnTo>
                    <a:pt x="258" y="37"/>
                  </a:lnTo>
                  <a:lnTo>
                    <a:pt x="238" y="46"/>
                  </a:lnTo>
                  <a:lnTo>
                    <a:pt x="220" y="56"/>
                  </a:lnTo>
                  <a:lnTo>
                    <a:pt x="202" y="67"/>
                  </a:lnTo>
                  <a:lnTo>
                    <a:pt x="184" y="79"/>
                  </a:lnTo>
                  <a:lnTo>
                    <a:pt x="167" y="92"/>
                  </a:lnTo>
                  <a:lnTo>
                    <a:pt x="151" y="105"/>
                  </a:lnTo>
                  <a:lnTo>
                    <a:pt x="135" y="119"/>
                  </a:lnTo>
                  <a:lnTo>
                    <a:pt x="120" y="133"/>
                  </a:lnTo>
                  <a:lnTo>
                    <a:pt x="107" y="149"/>
                  </a:lnTo>
                  <a:lnTo>
                    <a:pt x="92" y="165"/>
                  </a:lnTo>
                  <a:lnTo>
                    <a:pt x="81" y="182"/>
                  </a:lnTo>
                  <a:lnTo>
                    <a:pt x="69" y="198"/>
                  </a:lnTo>
                  <a:lnTo>
                    <a:pt x="59" y="215"/>
                  </a:lnTo>
                  <a:lnTo>
                    <a:pt x="48" y="234"/>
                  </a:lnTo>
                  <a:lnTo>
                    <a:pt x="39" y="253"/>
                  </a:lnTo>
                  <a:lnTo>
                    <a:pt x="31" y="271"/>
                  </a:lnTo>
                  <a:lnTo>
                    <a:pt x="23" y="291"/>
                  </a:lnTo>
                  <a:lnTo>
                    <a:pt x="17" y="312"/>
                  </a:lnTo>
                  <a:lnTo>
                    <a:pt x="12" y="331"/>
                  </a:lnTo>
                  <a:lnTo>
                    <a:pt x="8" y="352"/>
                  </a:lnTo>
                  <a:lnTo>
                    <a:pt x="4" y="373"/>
                  </a:lnTo>
                  <a:lnTo>
                    <a:pt x="1" y="394"/>
                  </a:lnTo>
                  <a:lnTo>
                    <a:pt x="0" y="415"/>
                  </a:lnTo>
                  <a:lnTo>
                    <a:pt x="0" y="436"/>
                  </a:lnTo>
                  <a:lnTo>
                    <a:pt x="1" y="458"/>
                  </a:lnTo>
                  <a:lnTo>
                    <a:pt x="3" y="479"/>
                  </a:lnTo>
                  <a:lnTo>
                    <a:pt x="5" y="501"/>
                  </a:lnTo>
                  <a:lnTo>
                    <a:pt x="9" y="522"/>
                  </a:lnTo>
                  <a:lnTo>
                    <a:pt x="14" y="544"/>
                  </a:lnTo>
                  <a:lnTo>
                    <a:pt x="14" y="544"/>
                  </a:lnTo>
                  <a:lnTo>
                    <a:pt x="21" y="565"/>
                  </a:lnTo>
                  <a:lnTo>
                    <a:pt x="29" y="585"/>
                  </a:lnTo>
                  <a:lnTo>
                    <a:pt x="36" y="606"/>
                  </a:lnTo>
                  <a:lnTo>
                    <a:pt x="46" y="626"/>
                  </a:lnTo>
                  <a:lnTo>
                    <a:pt x="56" y="644"/>
                  </a:lnTo>
                  <a:lnTo>
                    <a:pt x="66" y="662"/>
                  </a:lnTo>
                  <a:lnTo>
                    <a:pt x="78" y="681"/>
                  </a:lnTo>
                  <a:lnTo>
                    <a:pt x="91" y="697"/>
                  </a:lnTo>
                  <a:lnTo>
                    <a:pt x="104" y="713"/>
                  </a:lnTo>
                  <a:lnTo>
                    <a:pt x="118" y="729"/>
                  </a:lnTo>
                  <a:lnTo>
                    <a:pt x="133" y="744"/>
                  </a:lnTo>
                  <a:lnTo>
                    <a:pt x="148" y="757"/>
                  </a:lnTo>
                  <a:lnTo>
                    <a:pt x="164" y="772"/>
                  </a:lnTo>
                  <a:lnTo>
                    <a:pt x="181" y="783"/>
                  </a:lnTo>
                  <a:lnTo>
                    <a:pt x="198" y="795"/>
                  </a:lnTo>
                  <a:lnTo>
                    <a:pt x="216" y="806"/>
                  </a:lnTo>
                  <a:lnTo>
                    <a:pt x="234" y="816"/>
                  </a:lnTo>
                  <a:lnTo>
                    <a:pt x="253" y="825"/>
                  </a:lnTo>
                  <a:lnTo>
                    <a:pt x="272" y="833"/>
                  </a:lnTo>
                  <a:lnTo>
                    <a:pt x="292" y="841"/>
                  </a:lnTo>
                  <a:lnTo>
                    <a:pt x="311" y="847"/>
                  </a:lnTo>
                  <a:lnTo>
                    <a:pt x="332" y="853"/>
                  </a:lnTo>
                  <a:lnTo>
                    <a:pt x="352" y="856"/>
                  </a:lnTo>
                  <a:lnTo>
                    <a:pt x="373" y="860"/>
                  </a:lnTo>
                  <a:lnTo>
                    <a:pt x="393" y="863"/>
                  </a:lnTo>
                  <a:lnTo>
                    <a:pt x="414" y="864"/>
                  </a:lnTo>
                  <a:lnTo>
                    <a:pt x="436" y="864"/>
                  </a:lnTo>
                  <a:lnTo>
                    <a:pt x="457" y="863"/>
                  </a:lnTo>
                  <a:lnTo>
                    <a:pt x="479" y="862"/>
                  </a:lnTo>
                  <a:lnTo>
                    <a:pt x="500" y="859"/>
                  </a:lnTo>
                  <a:lnTo>
                    <a:pt x="522" y="855"/>
                  </a:lnTo>
                  <a:lnTo>
                    <a:pt x="545" y="850"/>
                  </a:lnTo>
                  <a:lnTo>
                    <a:pt x="545" y="8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57"/>
            <p:cNvSpPr>
              <a:spLocks/>
            </p:cNvSpPr>
            <p:nvPr userDrawn="1"/>
          </p:nvSpPr>
          <p:spPr bwMode="auto">
            <a:xfrm>
              <a:off x="3151" y="1208"/>
              <a:ext cx="195" cy="196"/>
            </a:xfrm>
            <a:custGeom>
              <a:avLst/>
              <a:gdLst>
                <a:gd name="T0" fmla="*/ 512 w 783"/>
                <a:gd name="T1" fmla="*/ 765 h 783"/>
                <a:gd name="T2" fmla="*/ 568 w 783"/>
                <a:gd name="T3" fmla="*/ 743 h 783"/>
                <a:gd name="T4" fmla="*/ 618 w 783"/>
                <a:gd name="T5" fmla="*/ 713 h 783"/>
                <a:gd name="T6" fmla="*/ 662 w 783"/>
                <a:gd name="T7" fmla="*/ 676 h 783"/>
                <a:gd name="T8" fmla="*/ 700 w 783"/>
                <a:gd name="T9" fmla="*/ 634 h 783"/>
                <a:gd name="T10" fmla="*/ 731 w 783"/>
                <a:gd name="T11" fmla="*/ 588 h 783"/>
                <a:gd name="T12" fmla="*/ 756 w 783"/>
                <a:gd name="T13" fmla="*/ 537 h 783"/>
                <a:gd name="T14" fmla="*/ 773 w 783"/>
                <a:gd name="T15" fmla="*/ 483 h 783"/>
                <a:gd name="T16" fmla="*/ 782 w 783"/>
                <a:gd name="T17" fmla="*/ 427 h 783"/>
                <a:gd name="T18" fmla="*/ 783 w 783"/>
                <a:gd name="T19" fmla="*/ 369 h 783"/>
                <a:gd name="T20" fmla="*/ 776 w 783"/>
                <a:gd name="T21" fmla="*/ 310 h 783"/>
                <a:gd name="T22" fmla="*/ 765 w 783"/>
                <a:gd name="T23" fmla="*/ 271 h 783"/>
                <a:gd name="T24" fmla="*/ 743 w 783"/>
                <a:gd name="T25" fmla="*/ 216 h 783"/>
                <a:gd name="T26" fmla="*/ 713 w 783"/>
                <a:gd name="T27" fmla="*/ 167 h 783"/>
                <a:gd name="T28" fmla="*/ 677 w 783"/>
                <a:gd name="T29" fmla="*/ 122 h 783"/>
                <a:gd name="T30" fmla="*/ 635 w 783"/>
                <a:gd name="T31" fmla="*/ 85 h 783"/>
                <a:gd name="T32" fmla="*/ 588 w 783"/>
                <a:gd name="T33" fmla="*/ 53 h 783"/>
                <a:gd name="T34" fmla="*/ 537 w 783"/>
                <a:gd name="T35" fmla="*/ 29 h 783"/>
                <a:gd name="T36" fmla="*/ 484 w 783"/>
                <a:gd name="T37" fmla="*/ 12 h 783"/>
                <a:gd name="T38" fmla="*/ 428 w 783"/>
                <a:gd name="T39" fmla="*/ 3 h 783"/>
                <a:gd name="T40" fmla="*/ 369 w 783"/>
                <a:gd name="T41" fmla="*/ 1 h 783"/>
                <a:gd name="T42" fmla="*/ 310 w 783"/>
                <a:gd name="T43" fmla="*/ 9 h 783"/>
                <a:gd name="T44" fmla="*/ 271 w 783"/>
                <a:gd name="T45" fmla="*/ 20 h 783"/>
                <a:gd name="T46" fmla="*/ 217 w 783"/>
                <a:gd name="T47" fmla="*/ 42 h 783"/>
                <a:gd name="T48" fmla="*/ 167 w 783"/>
                <a:gd name="T49" fmla="*/ 72 h 783"/>
                <a:gd name="T50" fmla="*/ 123 w 783"/>
                <a:gd name="T51" fmla="*/ 108 h 783"/>
                <a:gd name="T52" fmla="*/ 85 w 783"/>
                <a:gd name="T53" fmla="*/ 150 h 783"/>
                <a:gd name="T54" fmla="*/ 54 w 783"/>
                <a:gd name="T55" fmla="*/ 197 h 783"/>
                <a:gd name="T56" fmla="*/ 29 w 783"/>
                <a:gd name="T57" fmla="*/ 248 h 783"/>
                <a:gd name="T58" fmla="*/ 12 w 783"/>
                <a:gd name="T59" fmla="*/ 301 h 783"/>
                <a:gd name="T60" fmla="*/ 3 w 783"/>
                <a:gd name="T61" fmla="*/ 357 h 783"/>
                <a:gd name="T62" fmla="*/ 2 w 783"/>
                <a:gd name="T63" fmla="*/ 416 h 783"/>
                <a:gd name="T64" fmla="*/ 9 w 783"/>
                <a:gd name="T65" fmla="*/ 474 h 783"/>
                <a:gd name="T66" fmla="*/ 20 w 783"/>
                <a:gd name="T67" fmla="*/ 513 h 783"/>
                <a:gd name="T68" fmla="*/ 42 w 783"/>
                <a:gd name="T69" fmla="*/ 568 h 783"/>
                <a:gd name="T70" fmla="*/ 72 w 783"/>
                <a:gd name="T71" fmla="*/ 618 h 783"/>
                <a:gd name="T72" fmla="*/ 108 w 783"/>
                <a:gd name="T73" fmla="*/ 662 h 783"/>
                <a:gd name="T74" fmla="*/ 150 w 783"/>
                <a:gd name="T75" fmla="*/ 700 h 783"/>
                <a:gd name="T76" fmla="*/ 197 w 783"/>
                <a:gd name="T77" fmla="*/ 731 h 783"/>
                <a:gd name="T78" fmla="*/ 248 w 783"/>
                <a:gd name="T79" fmla="*/ 756 h 783"/>
                <a:gd name="T80" fmla="*/ 301 w 783"/>
                <a:gd name="T81" fmla="*/ 773 h 783"/>
                <a:gd name="T82" fmla="*/ 357 w 783"/>
                <a:gd name="T83" fmla="*/ 782 h 783"/>
                <a:gd name="T84" fmla="*/ 416 w 783"/>
                <a:gd name="T85" fmla="*/ 783 h 783"/>
                <a:gd name="T86" fmla="*/ 475 w 783"/>
                <a:gd name="T87" fmla="*/ 775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4" y="770"/>
                  </a:moveTo>
                  <a:lnTo>
                    <a:pt x="494" y="770"/>
                  </a:lnTo>
                  <a:lnTo>
                    <a:pt x="512" y="765"/>
                  </a:lnTo>
                  <a:lnTo>
                    <a:pt x="532" y="758"/>
                  </a:lnTo>
                  <a:lnTo>
                    <a:pt x="550" y="750"/>
                  </a:lnTo>
                  <a:lnTo>
                    <a:pt x="568" y="743"/>
                  </a:lnTo>
                  <a:lnTo>
                    <a:pt x="585" y="733"/>
                  </a:lnTo>
                  <a:lnTo>
                    <a:pt x="601" y="723"/>
                  </a:lnTo>
                  <a:lnTo>
                    <a:pt x="618" y="713"/>
                  </a:lnTo>
                  <a:lnTo>
                    <a:pt x="634" y="701"/>
                  </a:lnTo>
                  <a:lnTo>
                    <a:pt x="648" y="689"/>
                  </a:lnTo>
                  <a:lnTo>
                    <a:pt x="662" y="676"/>
                  </a:lnTo>
                  <a:lnTo>
                    <a:pt x="675" y="663"/>
                  </a:lnTo>
                  <a:lnTo>
                    <a:pt x="688" y="649"/>
                  </a:lnTo>
                  <a:lnTo>
                    <a:pt x="700" y="634"/>
                  </a:lnTo>
                  <a:lnTo>
                    <a:pt x="712" y="619"/>
                  </a:lnTo>
                  <a:lnTo>
                    <a:pt x="722" y="603"/>
                  </a:lnTo>
                  <a:lnTo>
                    <a:pt x="731" y="588"/>
                  </a:lnTo>
                  <a:lnTo>
                    <a:pt x="740" y="572"/>
                  </a:lnTo>
                  <a:lnTo>
                    <a:pt x="748" y="555"/>
                  </a:lnTo>
                  <a:lnTo>
                    <a:pt x="756" y="537"/>
                  </a:lnTo>
                  <a:lnTo>
                    <a:pt x="763" y="520"/>
                  </a:lnTo>
                  <a:lnTo>
                    <a:pt x="768" y="502"/>
                  </a:lnTo>
                  <a:lnTo>
                    <a:pt x="773" y="483"/>
                  </a:lnTo>
                  <a:lnTo>
                    <a:pt x="777" y="465"/>
                  </a:lnTo>
                  <a:lnTo>
                    <a:pt x="781" y="446"/>
                  </a:lnTo>
                  <a:lnTo>
                    <a:pt x="782" y="427"/>
                  </a:lnTo>
                  <a:lnTo>
                    <a:pt x="783" y="408"/>
                  </a:lnTo>
                  <a:lnTo>
                    <a:pt x="783" y="388"/>
                  </a:lnTo>
                  <a:lnTo>
                    <a:pt x="783" y="369"/>
                  </a:lnTo>
                  <a:lnTo>
                    <a:pt x="782" y="349"/>
                  </a:lnTo>
                  <a:lnTo>
                    <a:pt x="779" y="330"/>
                  </a:lnTo>
                  <a:lnTo>
                    <a:pt x="776" y="310"/>
                  </a:lnTo>
                  <a:lnTo>
                    <a:pt x="770" y="291"/>
                  </a:lnTo>
                  <a:lnTo>
                    <a:pt x="770" y="291"/>
                  </a:lnTo>
                  <a:lnTo>
                    <a:pt x="765" y="271"/>
                  </a:lnTo>
                  <a:lnTo>
                    <a:pt x="759" y="253"/>
                  </a:lnTo>
                  <a:lnTo>
                    <a:pt x="751" y="234"/>
                  </a:lnTo>
                  <a:lnTo>
                    <a:pt x="743" y="216"/>
                  </a:lnTo>
                  <a:lnTo>
                    <a:pt x="734" y="199"/>
                  </a:lnTo>
                  <a:lnTo>
                    <a:pt x="723" y="182"/>
                  </a:lnTo>
                  <a:lnTo>
                    <a:pt x="713" y="167"/>
                  </a:lnTo>
                  <a:lnTo>
                    <a:pt x="701" y="151"/>
                  </a:lnTo>
                  <a:lnTo>
                    <a:pt x="690" y="137"/>
                  </a:lnTo>
                  <a:lnTo>
                    <a:pt x="677" y="122"/>
                  </a:lnTo>
                  <a:lnTo>
                    <a:pt x="663" y="109"/>
                  </a:lnTo>
                  <a:lnTo>
                    <a:pt x="649" y="96"/>
                  </a:lnTo>
                  <a:lnTo>
                    <a:pt x="635" y="85"/>
                  </a:lnTo>
                  <a:lnTo>
                    <a:pt x="619" y="73"/>
                  </a:lnTo>
                  <a:lnTo>
                    <a:pt x="604" y="63"/>
                  </a:lnTo>
                  <a:lnTo>
                    <a:pt x="588" y="53"/>
                  </a:lnTo>
                  <a:lnTo>
                    <a:pt x="571" y="44"/>
                  </a:lnTo>
                  <a:lnTo>
                    <a:pt x="554" y="35"/>
                  </a:lnTo>
                  <a:lnTo>
                    <a:pt x="537" y="29"/>
                  </a:lnTo>
                  <a:lnTo>
                    <a:pt x="520" y="22"/>
                  </a:lnTo>
                  <a:lnTo>
                    <a:pt x="502" y="16"/>
                  </a:lnTo>
                  <a:lnTo>
                    <a:pt x="484" y="12"/>
                  </a:lnTo>
                  <a:lnTo>
                    <a:pt x="465" y="8"/>
                  </a:lnTo>
                  <a:lnTo>
                    <a:pt x="446" y="4"/>
                  </a:lnTo>
                  <a:lnTo>
                    <a:pt x="428" y="3"/>
                  </a:lnTo>
                  <a:lnTo>
                    <a:pt x="408" y="1"/>
                  </a:lnTo>
                  <a:lnTo>
                    <a:pt x="389" y="0"/>
                  </a:lnTo>
                  <a:lnTo>
                    <a:pt x="369" y="1"/>
                  </a:lnTo>
                  <a:lnTo>
                    <a:pt x="349" y="3"/>
                  </a:lnTo>
                  <a:lnTo>
                    <a:pt x="330" y="5"/>
                  </a:lnTo>
                  <a:lnTo>
                    <a:pt x="310" y="9"/>
                  </a:lnTo>
                  <a:lnTo>
                    <a:pt x="291" y="14"/>
                  </a:lnTo>
                  <a:lnTo>
                    <a:pt x="291" y="14"/>
                  </a:lnTo>
                  <a:lnTo>
                    <a:pt x="271" y="20"/>
                  </a:lnTo>
                  <a:lnTo>
                    <a:pt x="253" y="26"/>
                  </a:lnTo>
                  <a:lnTo>
                    <a:pt x="235" y="34"/>
                  </a:lnTo>
                  <a:lnTo>
                    <a:pt x="217" y="42"/>
                  </a:lnTo>
                  <a:lnTo>
                    <a:pt x="200" y="51"/>
                  </a:lnTo>
                  <a:lnTo>
                    <a:pt x="183" y="61"/>
                  </a:lnTo>
                  <a:lnTo>
                    <a:pt x="167" y="72"/>
                  </a:lnTo>
                  <a:lnTo>
                    <a:pt x="151" y="83"/>
                  </a:lnTo>
                  <a:lnTo>
                    <a:pt x="137" y="95"/>
                  </a:lnTo>
                  <a:lnTo>
                    <a:pt x="123" y="108"/>
                  </a:lnTo>
                  <a:lnTo>
                    <a:pt x="110" y="121"/>
                  </a:lnTo>
                  <a:lnTo>
                    <a:pt x="97" y="135"/>
                  </a:lnTo>
                  <a:lnTo>
                    <a:pt x="85" y="150"/>
                  </a:lnTo>
                  <a:lnTo>
                    <a:pt x="73" y="164"/>
                  </a:lnTo>
                  <a:lnTo>
                    <a:pt x="63" y="180"/>
                  </a:lnTo>
                  <a:lnTo>
                    <a:pt x="54" y="197"/>
                  </a:lnTo>
                  <a:lnTo>
                    <a:pt x="45" y="212"/>
                  </a:lnTo>
                  <a:lnTo>
                    <a:pt x="35" y="229"/>
                  </a:lnTo>
                  <a:lnTo>
                    <a:pt x="29" y="248"/>
                  </a:lnTo>
                  <a:lnTo>
                    <a:pt x="22" y="264"/>
                  </a:lnTo>
                  <a:lnTo>
                    <a:pt x="16" y="283"/>
                  </a:lnTo>
                  <a:lnTo>
                    <a:pt x="12" y="301"/>
                  </a:lnTo>
                  <a:lnTo>
                    <a:pt x="8" y="319"/>
                  </a:lnTo>
                  <a:lnTo>
                    <a:pt x="4" y="339"/>
                  </a:lnTo>
                  <a:lnTo>
                    <a:pt x="3" y="357"/>
                  </a:lnTo>
                  <a:lnTo>
                    <a:pt x="2" y="377"/>
                  </a:lnTo>
                  <a:lnTo>
                    <a:pt x="0" y="396"/>
                  </a:lnTo>
                  <a:lnTo>
                    <a:pt x="2" y="416"/>
                  </a:lnTo>
                  <a:lnTo>
                    <a:pt x="3" y="435"/>
                  </a:lnTo>
                  <a:lnTo>
                    <a:pt x="5" y="455"/>
                  </a:lnTo>
                  <a:lnTo>
                    <a:pt x="9" y="474"/>
                  </a:lnTo>
                  <a:lnTo>
                    <a:pt x="15" y="494"/>
                  </a:lnTo>
                  <a:lnTo>
                    <a:pt x="15" y="494"/>
                  </a:lnTo>
                  <a:lnTo>
                    <a:pt x="20" y="513"/>
                  </a:lnTo>
                  <a:lnTo>
                    <a:pt x="26" y="532"/>
                  </a:lnTo>
                  <a:lnTo>
                    <a:pt x="34" y="550"/>
                  </a:lnTo>
                  <a:lnTo>
                    <a:pt x="42" y="568"/>
                  </a:lnTo>
                  <a:lnTo>
                    <a:pt x="51" y="585"/>
                  </a:lnTo>
                  <a:lnTo>
                    <a:pt x="61" y="602"/>
                  </a:lnTo>
                  <a:lnTo>
                    <a:pt x="72" y="618"/>
                  </a:lnTo>
                  <a:lnTo>
                    <a:pt x="84" y="633"/>
                  </a:lnTo>
                  <a:lnTo>
                    <a:pt x="95" y="647"/>
                  </a:lnTo>
                  <a:lnTo>
                    <a:pt x="108" y="662"/>
                  </a:lnTo>
                  <a:lnTo>
                    <a:pt x="121" y="675"/>
                  </a:lnTo>
                  <a:lnTo>
                    <a:pt x="136" y="688"/>
                  </a:lnTo>
                  <a:lnTo>
                    <a:pt x="150" y="700"/>
                  </a:lnTo>
                  <a:lnTo>
                    <a:pt x="164" y="711"/>
                  </a:lnTo>
                  <a:lnTo>
                    <a:pt x="180" y="722"/>
                  </a:lnTo>
                  <a:lnTo>
                    <a:pt x="197" y="731"/>
                  </a:lnTo>
                  <a:lnTo>
                    <a:pt x="213" y="740"/>
                  </a:lnTo>
                  <a:lnTo>
                    <a:pt x="230" y="748"/>
                  </a:lnTo>
                  <a:lnTo>
                    <a:pt x="248" y="756"/>
                  </a:lnTo>
                  <a:lnTo>
                    <a:pt x="265" y="762"/>
                  </a:lnTo>
                  <a:lnTo>
                    <a:pt x="283" y="767"/>
                  </a:lnTo>
                  <a:lnTo>
                    <a:pt x="301" y="773"/>
                  </a:lnTo>
                  <a:lnTo>
                    <a:pt x="319" y="776"/>
                  </a:lnTo>
                  <a:lnTo>
                    <a:pt x="339" y="780"/>
                  </a:lnTo>
                  <a:lnTo>
                    <a:pt x="357" y="782"/>
                  </a:lnTo>
                  <a:lnTo>
                    <a:pt x="377" y="783"/>
                  </a:lnTo>
                  <a:lnTo>
                    <a:pt x="396" y="783"/>
                  </a:lnTo>
                  <a:lnTo>
                    <a:pt x="416" y="783"/>
                  </a:lnTo>
                  <a:lnTo>
                    <a:pt x="435" y="782"/>
                  </a:lnTo>
                  <a:lnTo>
                    <a:pt x="455" y="779"/>
                  </a:lnTo>
                  <a:lnTo>
                    <a:pt x="475" y="775"/>
                  </a:lnTo>
                  <a:lnTo>
                    <a:pt x="494" y="770"/>
                  </a:lnTo>
                  <a:lnTo>
                    <a:pt x="494" y="7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58"/>
            <p:cNvSpPr>
              <a:spLocks/>
            </p:cNvSpPr>
            <p:nvPr userDrawn="1"/>
          </p:nvSpPr>
          <p:spPr bwMode="auto">
            <a:xfrm>
              <a:off x="3226" y="1463"/>
              <a:ext cx="176" cy="176"/>
            </a:xfrm>
            <a:custGeom>
              <a:avLst/>
              <a:gdLst>
                <a:gd name="T0" fmla="*/ 459 w 701"/>
                <a:gd name="T1" fmla="*/ 685 h 702"/>
                <a:gd name="T2" fmla="*/ 508 w 701"/>
                <a:gd name="T3" fmla="*/ 664 h 702"/>
                <a:gd name="T4" fmla="*/ 552 w 701"/>
                <a:gd name="T5" fmla="*/ 638 h 702"/>
                <a:gd name="T6" fmla="*/ 591 w 701"/>
                <a:gd name="T7" fmla="*/ 606 h 702"/>
                <a:gd name="T8" fmla="*/ 627 w 701"/>
                <a:gd name="T9" fmla="*/ 568 h 702"/>
                <a:gd name="T10" fmla="*/ 654 w 701"/>
                <a:gd name="T11" fmla="*/ 526 h 702"/>
                <a:gd name="T12" fmla="*/ 676 w 701"/>
                <a:gd name="T13" fmla="*/ 481 h 702"/>
                <a:gd name="T14" fmla="*/ 692 w 701"/>
                <a:gd name="T15" fmla="*/ 432 h 702"/>
                <a:gd name="T16" fmla="*/ 700 w 701"/>
                <a:gd name="T17" fmla="*/ 383 h 702"/>
                <a:gd name="T18" fmla="*/ 701 w 701"/>
                <a:gd name="T19" fmla="*/ 331 h 702"/>
                <a:gd name="T20" fmla="*/ 694 w 701"/>
                <a:gd name="T21" fmla="*/ 277 h 702"/>
                <a:gd name="T22" fmla="*/ 684 w 701"/>
                <a:gd name="T23" fmla="*/ 243 h 702"/>
                <a:gd name="T24" fmla="*/ 664 w 701"/>
                <a:gd name="T25" fmla="*/ 194 h 702"/>
                <a:gd name="T26" fmla="*/ 637 w 701"/>
                <a:gd name="T27" fmla="*/ 150 h 702"/>
                <a:gd name="T28" fmla="*/ 606 w 701"/>
                <a:gd name="T29" fmla="*/ 109 h 702"/>
                <a:gd name="T30" fmla="*/ 568 w 701"/>
                <a:gd name="T31" fmla="*/ 75 h 702"/>
                <a:gd name="T32" fmla="*/ 526 w 701"/>
                <a:gd name="T33" fmla="*/ 47 h 702"/>
                <a:gd name="T34" fmla="*/ 481 w 701"/>
                <a:gd name="T35" fmla="*/ 25 h 702"/>
                <a:gd name="T36" fmla="*/ 432 w 701"/>
                <a:gd name="T37" fmla="*/ 10 h 702"/>
                <a:gd name="T38" fmla="*/ 382 w 701"/>
                <a:gd name="T39" fmla="*/ 1 h 702"/>
                <a:gd name="T40" fmla="*/ 330 w 701"/>
                <a:gd name="T41" fmla="*/ 1 h 702"/>
                <a:gd name="T42" fmla="*/ 277 w 701"/>
                <a:gd name="T43" fmla="*/ 8 h 702"/>
                <a:gd name="T44" fmla="*/ 242 w 701"/>
                <a:gd name="T45" fmla="*/ 17 h 702"/>
                <a:gd name="T46" fmla="*/ 193 w 701"/>
                <a:gd name="T47" fmla="*/ 38 h 702"/>
                <a:gd name="T48" fmla="*/ 148 w 701"/>
                <a:gd name="T49" fmla="*/ 64 h 702"/>
                <a:gd name="T50" fmla="*/ 109 w 701"/>
                <a:gd name="T51" fmla="*/ 96 h 702"/>
                <a:gd name="T52" fmla="*/ 74 w 701"/>
                <a:gd name="T53" fmla="*/ 134 h 702"/>
                <a:gd name="T54" fmla="*/ 47 w 701"/>
                <a:gd name="T55" fmla="*/ 176 h 702"/>
                <a:gd name="T56" fmla="*/ 25 w 701"/>
                <a:gd name="T57" fmla="*/ 221 h 702"/>
                <a:gd name="T58" fmla="*/ 9 w 701"/>
                <a:gd name="T59" fmla="*/ 270 h 702"/>
                <a:gd name="T60" fmla="*/ 1 w 701"/>
                <a:gd name="T61" fmla="*/ 320 h 702"/>
                <a:gd name="T62" fmla="*/ 0 w 701"/>
                <a:gd name="T63" fmla="*/ 371 h 702"/>
                <a:gd name="T64" fmla="*/ 8 w 701"/>
                <a:gd name="T65" fmla="*/ 425 h 702"/>
                <a:gd name="T66" fmla="*/ 17 w 701"/>
                <a:gd name="T67" fmla="*/ 460 h 702"/>
                <a:gd name="T68" fmla="*/ 36 w 701"/>
                <a:gd name="T69" fmla="*/ 508 h 702"/>
                <a:gd name="T70" fmla="*/ 64 w 701"/>
                <a:gd name="T71" fmla="*/ 554 h 702"/>
                <a:gd name="T72" fmla="*/ 95 w 701"/>
                <a:gd name="T73" fmla="*/ 593 h 702"/>
                <a:gd name="T74" fmla="*/ 133 w 701"/>
                <a:gd name="T75" fmla="*/ 626 h 702"/>
                <a:gd name="T76" fmla="*/ 174 w 701"/>
                <a:gd name="T77" fmla="*/ 655 h 702"/>
                <a:gd name="T78" fmla="*/ 220 w 701"/>
                <a:gd name="T79" fmla="*/ 677 h 702"/>
                <a:gd name="T80" fmla="*/ 268 w 701"/>
                <a:gd name="T81" fmla="*/ 693 h 702"/>
                <a:gd name="T82" fmla="*/ 319 w 701"/>
                <a:gd name="T83" fmla="*/ 701 h 702"/>
                <a:gd name="T84" fmla="*/ 371 w 701"/>
                <a:gd name="T85" fmla="*/ 702 h 702"/>
                <a:gd name="T86" fmla="*/ 423 w 701"/>
                <a:gd name="T87" fmla="*/ 694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2">
                  <a:moveTo>
                    <a:pt x="442" y="690"/>
                  </a:moveTo>
                  <a:lnTo>
                    <a:pt x="442" y="690"/>
                  </a:lnTo>
                  <a:lnTo>
                    <a:pt x="459" y="685"/>
                  </a:lnTo>
                  <a:lnTo>
                    <a:pt x="475" y="679"/>
                  </a:lnTo>
                  <a:lnTo>
                    <a:pt x="492" y="672"/>
                  </a:lnTo>
                  <a:lnTo>
                    <a:pt x="508" y="664"/>
                  </a:lnTo>
                  <a:lnTo>
                    <a:pt x="524" y="656"/>
                  </a:lnTo>
                  <a:lnTo>
                    <a:pt x="538" y="647"/>
                  </a:lnTo>
                  <a:lnTo>
                    <a:pt x="552" y="638"/>
                  </a:lnTo>
                  <a:lnTo>
                    <a:pt x="567" y="628"/>
                  </a:lnTo>
                  <a:lnTo>
                    <a:pt x="580" y="617"/>
                  </a:lnTo>
                  <a:lnTo>
                    <a:pt x="591" y="606"/>
                  </a:lnTo>
                  <a:lnTo>
                    <a:pt x="604" y="594"/>
                  </a:lnTo>
                  <a:lnTo>
                    <a:pt x="615" y="581"/>
                  </a:lnTo>
                  <a:lnTo>
                    <a:pt x="627" y="568"/>
                  </a:lnTo>
                  <a:lnTo>
                    <a:pt x="636" y="555"/>
                  </a:lnTo>
                  <a:lnTo>
                    <a:pt x="646" y="540"/>
                  </a:lnTo>
                  <a:lnTo>
                    <a:pt x="654" y="526"/>
                  </a:lnTo>
                  <a:lnTo>
                    <a:pt x="663" y="512"/>
                  </a:lnTo>
                  <a:lnTo>
                    <a:pt x="670" y="496"/>
                  </a:lnTo>
                  <a:lnTo>
                    <a:pt x="676" y="481"/>
                  </a:lnTo>
                  <a:lnTo>
                    <a:pt x="683" y="465"/>
                  </a:lnTo>
                  <a:lnTo>
                    <a:pt x="688" y="449"/>
                  </a:lnTo>
                  <a:lnTo>
                    <a:pt x="692" y="432"/>
                  </a:lnTo>
                  <a:lnTo>
                    <a:pt x="696" y="417"/>
                  </a:lnTo>
                  <a:lnTo>
                    <a:pt x="698" y="400"/>
                  </a:lnTo>
                  <a:lnTo>
                    <a:pt x="700" y="383"/>
                  </a:lnTo>
                  <a:lnTo>
                    <a:pt x="701" y="365"/>
                  </a:lnTo>
                  <a:lnTo>
                    <a:pt x="701" y="348"/>
                  </a:lnTo>
                  <a:lnTo>
                    <a:pt x="701" y="331"/>
                  </a:lnTo>
                  <a:lnTo>
                    <a:pt x="700" y="312"/>
                  </a:lnTo>
                  <a:lnTo>
                    <a:pt x="697" y="296"/>
                  </a:lnTo>
                  <a:lnTo>
                    <a:pt x="694" y="277"/>
                  </a:lnTo>
                  <a:lnTo>
                    <a:pt x="689" y="260"/>
                  </a:lnTo>
                  <a:lnTo>
                    <a:pt x="689" y="260"/>
                  </a:lnTo>
                  <a:lnTo>
                    <a:pt x="684" y="243"/>
                  </a:lnTo>
                  <a:lnTo>
                    <a:pt x="679" y="227"/>
                  </a:lnTo>
                  <a:lnTo>
                    <a:pt x="672" y="210"/>
                  </a:lnTo>
                  <a:lnTo>
                    <a:pt x="664" y="194"/>
                  </a:lnTo>
                  <a:lnTo>
                    <a:pt x="657" y="178"/>
                  </a:lnTo>
                  <a:lnTo>
                    <a:pt x="647" y="164"/>
                  </a:lnTo>
                  <a:lnTo>
                    <a:pt x="637" y="150"/>
                  </a:lnTo>
                  <a:lnTo>
                    <a:pt x="628" y="135"/>
                  </a:lnTo>
                  <a:lnTo>
                    <a:pt x="616" y="122"/>
                  </a:lnTo>
                  <a:lnTo>
                    <a:pt x="606" y="109"/>
                  </a:lnTo>
                  <a:lnTo>
                    <a:pt x="593" y="98"/>
                  </a:lnTo>
                  <a:lnTo>
                    <a:pt x="581" y="86"/>
                  </a:lnTo>
                  <a:lnTo>
                    <a:pt x="568" y="75"/>
                  </a:lnTo>
                  <a:lnTo>
                    <a:pt x="554" y="65"/>
                  </a:lnTo>
                  <a:lnTo>
                    <a:pt x="541" y="56"/>
                  </a:lnTo>
                  <a:lnTo>
                    <a:pt x="526" y="47"/>
                  </a:lnTo>
                  <a:lnTo>
                    <a:pt x="511" y="39"/>
                  </a:lnTo>
                  <a:lnTo>
                    <a:pt x="496" y="31"/>
                  </a:lnTo>
                  <a:lnTo>
                    <a:pt x="481" y="25"/>
                  </a:lnTo>
                  <a:lnTo>
                    <a:pt x="465" y="19"/>
                  </a:lnTo>
                  <a:lnTo>
                    <a:pt x="448" y="14"/>
                  </a:lnTo>
                  <a:lnTo>
                    <a:pt x="432" y="10"/>
                  </a:lnTo>
                  <a:lnTo>
                    <a:pt x="416" y="6"/>
                  </a:lnTo>
                  <a:lnTo>
                    <a:pt x="399" y="4"/>
                  </a:lnTo>
                  <a:lnTo>
                    <a:pt x="382" y="1"/>
                  </a:lnTo>
                  <a:lnTo>
                    <a:pt x="365" y="0"/>
                  </a:lnTo>
                  <a:lnTo>
                    <a:pt x="348" y="0"/>
                  </a:lnTo>
                  <a:lnTo>
                    <a:pt x="330" y="1"/>
                  </a:lnTo>
                  <a:lnTo>
                    <a:pt x="313" y="2"/>
                  </a:lnTo>
                  <a:lnTo>
                    <a:pt x="294" y="5"/>
                  </a:lnTo>
                  <a:lnTo>
                    <a:pt x="277" y="8"/>
                  </a:lnTo>
                  <a:lnTo>
                    <a:pt x="259" y="12"/>
                  </a:lnTo>
                  <a:lnTo>
                    <a:pt x="259" y="12"/>
                  </a:lnTo>
                  <a:lnTo>
                    <a:pt x="242" y="17"/>
                  </a:lnTo>
                  <a:lnTo>
                    <a:pt x="225" y="23"/>
                  </a:lnTo>
                  <a:lnTo>
                    <a:pt x="208" y="30"/>
                  </a:lnTo>
                  <a:lnTo>
                    <a:pt x="193" y="38"/>
                  </a:lnTo>
                  <a:lnTo>
                    <a:pt x="177" y="45"/>
                  </a:lnTo>
                  <a:lnTo>
                    <a:pt x="163" y="55"/>
                  </a:lnTo>
                  <a:lnTo>
                    <a:pt x="148" y="64"/>
                  </a:lnTo>
                  <a:lnTo>
                    <a:pt x="134" y="74"/>
                  </a:lnTo>
                  <a:lnTo>
                    <a:pt x="121" y="84"/>
                  </a:lnTo>
                  <a:lnTo>
                    <a:pt x="109" y="96"/>
                  </a:lnTo>
                  <a:lnTo>
                    <a:pt x="96" y="108"/>
                  </a:lnTo>
                  <a:lnTo>
                    <a:pt x="86" y="121"/>
                  </a:lnTo>
                  <a:lnTo>
                    <a:pt x="74" y="134"/>
                  </a:lnTo>
                  <a:lnTo>
                    <a:pt x="65" y="147"/>
                  </a:lnTo>
                  <a:lnTo>
                    <a:pt x="55" y="161"/>
                  </a:lnTo>
                  <a:lnTo>
                    <a:pt x="47" y="176"/>
                  </a:lnTo>
                  <a:lnTo>
                    <a:pt x="39" y="190"/>
                  </a:lnTo>
                  <a:lnTo>
                    <a:pt x="31" y="206"/>
                  </a:lnTo>
                  <a:lnTo>
                    <a:pt x="25" y="221"/>
                  </a:lnTo>
                  <a:lnTo>
                    <a:pt x="18" y="237"/>
                  </a:lnTo>
                  <a:lnTo>
                    <a:pt x="13" y="253"/>
                  </a:lnTo>
                  <a:lnTo>
                    <a:pt x="9" y="270"/>
                  </a:lnTo>
                  <a:lnTo>
                    <a:pt x="5" y="286"/>
                  </a:lnTo>
                  <a:lnTo>
                    <a:pt x="2" y="303"/>
                  </a:lnTo>
                  <a:lnTo>
                    <a:pt x="1" y="320"/>
                  </a:lnTo>
                  <a:lnTo>
                    <a:pt x="0" y="337"/>
                  </a:lnTo>
                  <a:lnTo>
                    <a:pt x="0" y="354"/>
                  </a:lnTo>
                  <a:lnTo>
                    <a:pt x="0" y="371"/>
                  </a:lnTo>
                  <a:lnTo>
                    <a:pt x="1" y="389"/>
                  </a:lnTo>
                  <a:lnTo>
                    <a:pt x="4" y="406"/>
                  </a:lnTo>
                  <a:lnTo>
                    <a:pt x="8" y="425"/>
                  </a:lnTo>
                  <a:lnTo>
                    <a:pt x="12" y="441"/>
                  </a:lnTo>
                  <a:lnTo>
                    <a:pt x="12" y="441"/>
                  </a:lnTo>
                  <a:lnTo>
                    <a:pt x="17" y="460"/>
                  </a:lnTo>
                  <a:lnTo>
                    <a:pt x="22" y="477"/>
                  </a:lnTo>
                  <a:lnTo>
                    <a:pt x="29" y="492"/>
                  </a:lnTo>
                  <a:lnTo>
                    <a:pt x="36" y="508"/>
                  </a:lnTo>
                  <a:lnTo>
                    <a:pt x="44" y="524"/>
                  </a:lnTo>
                  <a:lnTo>
                    <a:pt x="53" y="539"/>
                  </a:lnTo>
                  <a:lnTo>
                    <a:pt x="64" y="554"/>
                  </a:lnTo>
                  <a:lnTo>
                    <a:pt x="73" y="567"/>
                  </a:lnTo>
                  <a:lnTo>
                    <a:pt x="85" y="580"/>
                  </a:lnTo>
                  <a:lnTo>
                    <a:pt x="95" y="593"/>
                  </a:lnTo>
                  <a:lnTo>
                    <a:pt x="108" y="604"/>
                  </a:lnTo>
                  <a:lnTo>
                    <a:pt x="120" y="616"/>
                  </a:lnTo>
                  <a:lnTo>
                    <a:pt x="133" y="626"/>
                  </a:lnTo>
                  <a:lnTo>
                    <a:pt x="147" y="637"/>
                  </a:lnTo>
                  <a:lnTo>
                    <a:pt x="160" y="646"/>
                  </a:lnTo>
                  <a:lnTo>
                    <a:pt x="174" y="655"/>
                  </a:lnTo>
                  <a:lnTo>
                    <a:pt x="190" y="663"/>
                  </a:lnTo>
                  <a:lnTo>
                    <a:pt x="204" y="671"/>
                  </a:lnTo>
                  <a:lnTo>
                    <a:pt x="220" y="677"/>
                  </a:lnTo>
                  <a:lnTo>
                    <a:pt x="236" y="683"/>
                  </a:lnTo>
                  <a:lnTo>
                    <a:pt x="253" y="688"/>
                  </a:lnTo>
                  <a:lnTo>
                    <a:pt x="268" y="693"/>
                  </a:lnTo>
                  <a:lnTo>
                    <a:pt x="285" y="696"/>
                  </a:lnTo>
                  <a:lnTo>
                    <a:pt x="302" y="699"/>
                  </a:lnTo>
                  <a:lnTo>
                    <a:pt x="319" y="701"/>
                  </a:lnTo>
                  <a:lnTo>
                    <a:pt x="336" y="702"/>
                  </a:lnTo>
                  <a:lnTo>
                    <a:pt x="354" y="702"/>
                  </a:lnTo>
                  <a:lnTo>
                    <a:pt x="371" y="702"/>
                  </a:lnTo>
                  <a:lnTo>
                    <a:pt x="388" y="699"/>
                  </a:lnTo>
                  <a:lnTo>
                    <a:pt x="406" y="698"/>
                  </a:lnTo>
                  <a:lnTo>
                    <a:pt x="423" y="694"/>
                  </a:lnTo>
                  <a:lnTo>
                    <a:pt x="442" y="690"/>
                  </a:lnTo>
                  <a:lnTo>
                    <a:pt x="442" y="6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59"/>
            <p:cNvSpPr>
              <a:spLocks/>
            </p:cNvSpPr>
            <p:nvPr userDrawn="1"/>
          </p:nvSpPr>
          <p:spPr bwMode="auto">
            <a:xfrm>
              <a:off x="3302" y="1718"/>
              <a:ext cx="155" cy="155"/>
            </a:xfrm>
            <a:custGeom>
              <a:avLst/>
              <a:gdLst>
                <a:gd name="T0" fmla="*/ 391 w 620"/>
                <a:gd name="T1" fmla="*/ 609 h 620"/>
                <a:gd name="T2" fmla="*/ 421 w 620"/>
                <a:gd name="T3" fmla="*/ 600 h 620"/>
                <a:gd name="T4" fmla="*/ 450 w 620"/>
                <a:gd name="T5" fmla="*/ 587 h 620"/>
                <a:gd name="T6" fmla="*/ 502 w 620"/>
                <a:gd name="T7" fmla="*/ 555 h 620"/>
                <a:gd name="T8" fmla="*/ 545 w 620"/>
                <a:gd name="T9" fmla="*/ 514 h 620"/>
                <a:gd name="T10" fmla="*/ 580 w 620"/>
                <a:gd name="T11" fmla="*/ 465 h 620"/>
                <a:gd name="T12" fmla="*/ 605 w 620"/>
                <a:gd name="T13" fmla="*/ 411 h 620"/>
                <a:gd name="T14" fmla="*/ 618 w 620"/>
                <a:gd name="T15" fmla="*/ 353 h 620"/>
                <a:gd name="T16" fmla="*/ 620 w 620"/>
                <a:gd name="T17" fmla="*/ 291 h 620"/>
                <a:gd name="T18" fmla="*/ 617 w 620"/>
                <a:gd name="T19" fmla="*/ 260 h 620"/>
                <a:gd name="T20" fmla="*/ 610 w 620"/>
                <a:gd name="T21" fmla="*/ 230 h 620"/>
                <a:gd name="T22" fmla="*/ 606 w 620"/>
                <a:gd name="T23" fmla="*/ 215 h 620"/>
                <a:gd name="T24" fmla="*/ 594 w 620"/>
                <a:gd name="T25" fmla="*/ 185 h 620"/>
                <a:gd name="T26" fmla="*/ 574 w 620"/>
                <a:gd name="T27" fmla="*/ 144 h 620"/>
                <a:gd name="T28" fmla="*/ 536 w 620"/>
                <a:gd name="T29" fmla="*/ 96 h 620"/>
                <a:gd name="T30" fmla="*/ 491 w 620"/>
                <a:gd name="T31" fmla="*/ 57 h 620"/>
                <a:gd name="T32" fmla="*/ 439 w 620"/>
                <a:gd name="T33" fmla="*/ 27 h 620"/>
                <a:gd name="T34" fmla="*/ 383 w 620"/>
                <a:gd name="T35" fmla="*/ 7 h 620"/>
                <a:gd name="T36" fmla="*/ 323 w 620"/>
                <a:gd name="T37" fmla="*/ 0 h 620"/>
                <a:gd name="T38" fmla="*/ 276 w 620"/>
                <a:gd name="T39" fmla="*/ 1 h 620"/>
                <a:gd name="T40" fmla="*/ 245 w 620"/>
                <a:gd name="T41" fmla="*/ 6 h 620"/>
                <a:gd name="T42" fmla="*/ 230 w 620"/>
                <a:gd name="T43" fmla="*/ 10 h 620"/>
                <a:gd name="T44" fmla="*/ 200 w 620"/>
                <a:gd name="T45" fmla="*/ 20 h 620"/>
                <a:gd name="T46" fmla="*/ 171 w 620"/>
                <a:gd name="T47" fmla="*/ 32 h 620"/>
                <a:gd name="T48" fmla="*/ 120 w 620"/>
                <a:gd name="T49" fmla="*/ 65 h 620"/>
                <a:gd name="T50" fmla="*/ 76 w 620"/>
                <a:gd name="T51" fmla="*/ 106 h 620"/>
                <a:gd name="T52" fmla="*/ 42 w 620"/>
                <a:gd name="T53" fmla="*/ 155 h 620"/>
                <a:gd name="T54" fmla="*/ 17 w 620"/>
                <a:gd name="T55" fmla="*/ 209 h 620"/>
                <a:gd name="T56" fmla="*/ 3 w 620"/>
                <a:gd name="T57" fmla="*/ 267 h 620"/>
                <a:gd name="T58" fmla="*/ 0 w 620"/>
                <a:gd name="T59" fmla="*/ 328 h 620"/>
                <a:gd name="T60" fmla="*/ 4 w 620"/>
                <a:gd name="T61" fmla="*/ 359 h 620"/>
                <a:gd name="T62" fmla="*/ 11 w 620"/>
                <a:gd name="T63" fmla="*/ 391 h 620"/>
                <a:gd name="T64" fmla="*/ 14 w 620"/>
                <a:gd name="T65" fmla="*/ 406 h 620"/>
                <a:gd name="T66" fmla="*/ 26 w 620"/>
                <a:gd name="T67" fmla="*/ 435 h 620"/>
                <a:gd name="T68" fmla="*/ 48 w 620"/>
                <a:gd name="T69" fmla="*/ 476 h 620"/>
                <a:gd name="T70" fmla="*/ 85 w 620"/>
                <a:gd name="T71" fmla="*/ 523 h 620"/>
                <a:gd name="T72" fmla="*/ 130 w 620"/>
                <a:gd name="T73" fmla="*/ 562 h 620"/>
                <a:gd name="T74" fmla="*/ 181 w 620"/>
                <a:gd name="T75" fmla="*/ 592 h 620"/>
                <a:gd name="T76" fmla="*/ 239 w 620"/>
                <a:gd name="T77" fmla="*/ 612 h 620"/>
                <a:gd name="T78" fmla="*/ 299 w 620"/>
                <a:gd name="T79" fmla="*/ 620 h 620"/>
                <a:gd name="T80" fmla="*/ 344 w 620"/>
                <a:gd name="T81" fmla="*/ 619 h 620"/>
                <a:gd name="T82" fmla="*/ 375 w 620"/>
                <a:gd name="T83" fmla="*/ 613 h 620"/>
                <a:gd name="T84" fmla="*/ 391 w 620"/>
                <a:gd name="T85" fmla="*/ 60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91" y="609"/>
                  </a:moveTo>
                  <a:lnTo>
                    <a:pt x="391" y="609"/>
                  </a:lnTo>
                  <a:lnTo>
                    <a:pt x="407" y="605"/>
                  </a:lnTo>
                  <a:lnTo>
                    <a:pt x="421" y="600"/>
                  </a:lnTo>
                  <a:lnTo>
                    <a:pt x="435" y="594"/>
                  </a:lnTo>
                  <a:lnTo>
                    <a:pt x="450" y="587"/>
                  </a:lnTo>
                  <a:lnTo>
                    <a:pt x="477" y="573"/>
                  </a:lnTo>
                  <a:lnTo>
                    <a:pt x="502" y="555"/>
                  </a:lnTo>
                  <a:lnTo>
                    <a:pt x="524" y="535"/>
                  </a:lnTo>
                  <a:lnTo>
                    <a:pt x="545" y="514"/>
                  </a:lnTo>
                  <a:lnTo>
                    <a:pt x="563" y="491"/>
                  </a:lnTo>
                  <a:lnTo>
                    <a:pt x="580" y="465"/>
                  </a:lnTo>
                  <a:lnTo>
                    <a:pt x="593" y="439"/>
                  </a:lnTo>
                  <a:lnTo>
                    <a:pt x="605" y="411"/>
                  </a:lnTo>
                  <a:lnTo>
                    <a:pt x="613" y="383"/>
                  </a:lnTo>
                  <a:lnTo>
                    <a:pt x="618" y="353"/>
                  </a:lnTo>
                  <a:lnTo>
                    <a:pt x="620" y="323"/>
                  </a:lnTo>
                  <a:lnTo>
                    <a:pt x="620" y="291"/>
                  </a:lnTo>
                  <a:lnTo>
                    <a:pt x="619" y="276"/>
                  </a:lnTo>
                  <a:lnTo>
                    <a:pt x="617" y="260"/>
                  </a:lnTo>
                  <a:lnTo>
                    <a:pt x="614" y="245"/>
                  </a:lnTo>
                  <a:lnTo>
                    <a:pt x="610" y="230"/>
                  </a:lnTo>
                  <a:lnTo>
                    <a:pt x="610" y="230"/>
                  </a:lnTo>
                  <a:lnTo>
                    <a:pt x="606" y="215"/>
                  </a:lnTo>
                  <a:lnTo>
                    <a:pt x="601" y="199"/>
                  </a:lnTo>
                  <a:lnTo>
                    <a:pt x="594" y="185"/>
                  </a:lnTo>
                  <a:lnTo>
                    <a:pt x="588" y="170"/>
                  </a:lnTo>
                  <a:lnTo>
                    <a:pt x="574" y="144"/>
                  </a:lnTo>
                  <a:lnTo>
                    <a:pt x="555" y="120"/>
                  </a:lnTo>
                  <a:lnTo>
                    <a:pt x="536" y="96"/>
                  </a:lnTo>
                  <a:lnTo>
                    <a:pt x="515" y="75"/>
                  </a:lnTo>
                  <a:lnTo>
                    <a:pt x="491" y="57"/>
                  </a:lnTo>
                  <a:lnTo>
                    <a:pt x="465" y="41"/>
                  </a:lnTo>
                  <a:lnTo>
                    <a:pt x="439" y="27"/>
                  </a:lnTo>
                  <a:lnTo>
                    <a:pt x="412" y="17"/>
                  </a:lnTo>
                  <a:lnTo>
                    <a:pt x="383" y="7"/>
                  </a:lnTo>
                  <a:lnTo>
                    <a:pt x="353" y="2"/>
                  </a:lnTo>
                  <a:lnTo>
                    <a:pt x="323" y="0"/>
                  </a:lnTo>
                  <a:lnTo>
                    <a:pt x="292" y="0"/>
                  </a:lnTo>
                  <a:lnTo>
                    <a:pt x="276" y="1"/>
                  </a:lnTo>
                  <a:lnTo>
                    <a:pt x="261" y="4"/>
                  </a:lnTo>
                  <a:lnTo>
                    <a:pt x="245" y="6"/>
                  </a:lnTo>
                  <a:lnTo>
                    <a:pt x="230" y="10"/>
                  </a:lnTo>
                  <a:lnTo>
                    <a:pt x="230" y="10"/>
                  </a:lnTo>
                  <a:lnTo>
                    <a:pt x="215" y="14"/>
                  </a:lnTo>
                  <a:lnTo>
                    <a:pt x="200" y="20"/>
                  </a:lnTo>
                  <a:lnTo>
                    <a:pt x="185" y="26"/>
                  </a:lnTo>
                  <a:lnTo>
                    <a:pt x="171" y="32"/>
                  </a:lnTo>
                  <a:lnTo>
                    <a:pt x="145" y="48"/>
                  </a:lnTo>
                  <a:lnTo>
                    <a:pt x="120" y="65"/>
                  </a:lnTo>
                  <a:lnTo>
                    <a:pt x="97" y="84"/>
                  </a:lnTo>
                  <a:lnTo>
                    <a:pt x="76" y="106"/>
                  </a:lnTo>
                  <a:lnTo>
                    <a:pt x="57" y="130"/>
                  </a:lnTo>
                  <a:lnTo>
                    <a:pt x="42" y="155"/>
                  </a:lnTo>
                  <a:lnTo>
                    <a:pt x="28" y="181"/>
                  </a:lnTo>
                  <a:lnTo>
                    <a:pt x="17" y="209"/>
                  </a:lnTo>
                  <a:lnTo>
                    <a:pt x="8" y="238"/>
                  </a:lnTo>
                  <a:lnTo>
                    <a:pt x="3" y="267"/>
                  </a:lnTo>
                  <a:lnTo>
                    <a:pt x="0" y="298"/>
                  </a:lnTo>
                  <a:lnTo>
                    <a:pt x="0" y="328"/>
                  </a:lnTo>
                  <a:lnTo>
                    <a:pt x="1" y="344"/>
                  </a:lnTo>
                  <a:lnTo>
                    <a:pt x="4" y="359"/>
                  </a:lnTo>
                  <a:lnTo>
                    <a:pt x="7" y="375"/>
                  </a:lnTo>
                  <a:lnTo>
                    <a:pt x="11" y="391"/>
                  </a:lnTo>
                  <a:lnTo>
                    <a:pt x="11" y="391"/>
                  </a:lnTo>
                  <a:lnTo>
                    <a:pt x="14" y="406"/>
                  </a:lnTo>
                  <a:lnTo>
                    <a:pt x="20" y="420"/>
                  </a:lnTo>
                  <a:lnTo>
                    <a:pt x="26" y="435"/>
                  </a:lnTo>
                  <a:lnTo>
                    <a:pt x="33" y="449"/>
                  </a:lnTo>
                  <a:lnTo>
                    <a:pt x="48" y="476"/>
                  </a:lnTo>
                  <a:lnTo>
                    <a:pt x="65" y="501"/>
                  </a:lnTo>
                  <a:lnTo>
                    <a:pt x="85" y="523"/>
                  </a:lnTo>
                  <a:lnTo>
                    <a:pt x="107" y="544"/>
                  </a:lnTo>
                  <a:lnTo>
                    <a:pt x="130" y="562"/>
                  </a:lnTo>
                  <a:lnTo>
                    <a:pt x="155" y="579"/>
                  </a:lnTo>
                  <a:lnTo>
                    <a:pt x="181" y="592"/>
                  </a:lnTo>
                  <a:lnTo>
                    <a:pt x="210" y="604"/>
                  </a:lnTo>
                  <a:lnTo>
                    <a:pt x="239" y="612"/>
                  </a:lnTo>
                  <a:lnTo>
                    <a:pt x="267" y="617"/>
                  </a:lnTo>
                  <a:lnTo>
                    <a:pt x="299" y="620"/>
                  </a:lnTo>
                  <a:lnTo>
                    <a:pt x="329" y="620"/>
                  </a:lnTo>
                  <a:lnTo>
                    <a:pt x="344" y="619"/>
                  </a:lnTo>
                  <a:lnTo>
                    <a:pt x="360" y="617"/>
                  </a:lnTo>
                  <a:lnTo>
                    <a:pt x="375" y="613"/>
                  </a:lnTo>
                  <a:lnTo>
                    <a:pt x="391" y="609"/>
                  </a:lnTo>
                  <a:lnTo>
                    <a:pt x="391" y="6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60"/>
            <p:cNvSpPr>
              <a:spLocks/>
            </p:cNvSpPr>
            <p:nvPr userDrawn="1"/>
          </p:nvSpPr>
          <p:spPr bwMode="auto">
            <a:xfrm>
              <a:off x="3378" y="1973"/>
              <a:ext cx="134" cy="134"/>
            </a:xfrm>
            <a:custGeom>
              <a:avLst/>
              <a:gdLst>
                <a:gd name="T0" fmla="*/ 531 w 540"/>
                <a:gd name="T1" fmla="*/ 200 h 540"/>
                <a:gd name="T2" fmla="*/ 513 w 540"/>
                <a:gd name="T3" fmla="*/ 149 h 540"/>
                <a:gd name="T4" fmla="*/ 484 w 540"/>
                <a:gd name="T5" fmla="*/ 105 h 540"/>
                <a:gd name="T6" fmla="*/ 447 w 540"/>
                <a:gd name="T7" fmla="*/ 66 h 540"/>
                <a:gd name="T8" fmla="*/ 406 w 540"/>
                <a:gd name="T9" fmla="*/ 36 h 540"/>
                <a:gd name="T10" fmla="*/ 359 w 540"/>
                <a:gd name="T11" fmla="*/ 15 h 540"/>
                <a:gd name="T12" fmla="*/ 308 w 540"/>
                <a:gd name="T13" fmla="*/ 3 h 540"/>
                <a:gd name="T14" fmla="*/ 255 w 540"/>
                <a:gd name="T15" fmla="*/ 0 h 540"/>
                <a:gd name="T16" fmla="*/ 201 w 540"/>
                <a:gd name="T17" fmla="*/ 10 h 540"/>
                <a:gd name="T18" fmla="*/ 174 w 540"/>
                <a:gd name="T19" fmla="*/ 17 h 540"/>
                <a:gd name="T20" fmla="*/ 127 w 540"/>
                <a:gd name="T21" fmla="*/ 42 h 540"/>
                <a:gd name="T22" fmla="*/ 85 w 540"/>
                <a:gd name="T23" fmla="*/ 73 h 540"/>
                <a:gd name="T24" fmla="*/ 51 w 540"/>
                <a:gd name="T25" fmla="*/ 114 h 540"/>
                <a:gd name="T26" fmla="*/ 25 w 540"/>
                <a:gd name="T27" fmla="*/ 158 h 540"/>
                <a:gd name="T28" fmla="*/ 8 w 540"/>
                <a:gd name="T29" fmla="*/ 208 h 540"/>
                <a:gd name="T30" fmla="*/ 0 w 540"/>
                <a:gd name="T31" fmla="*/ 260 h 540"/>
                <a:gd name="T32" fmla="*/ 4 w 540"/>
                <a:gd name="T33" fmla="*/ 313 h 540"/>
                <a:gd name="T34" fmla="*/ 10 w 540"/>
                <a:gd name="T35" fmla="*/ 341 h 540"/>
                <a:gd name="T36" fmla="*/ 29 w 540"/>
                <a:gd name="T37" fmla="*/ 391 h 540"/>
                <a:gd name="T38" fmla="*/ 58 w 540"/>
                <a:gd name="T39" fmla="*/ 436 h 540"/>
                <a:gd name="T40" fmla="*/ 93 w 540"/>
                <a:gd name="T41" fmla="*/ 473 h 540"/>
                <a:gd name="T42" fmla="*/ 136 w 540"/>
                <a:gd name="T43" fmla="*/ 503 h 540"/>
                <a:gd name="T44" fmla="*/ 183 w 540"/>
                <a:gd name="T45" fmla="*/ 526 h 540"/>
                <a:gd name="T46" fmla="*/ 234 w 540"/>
                <a:gd name="T47" fmla="*/ 537 h 540"/>
                <a:gd name="T48" fmla="*/ 287 w 540"/>
                <a:gd name="T49" fmla="*/ 540 h 540"/>
                <a:gd name="T50" fmla="*/ 341 w 540"/>
                <a:gd name="T51" fmla="*/ 531 h 540"/>
                <a:gd name="T52" fmla="*/ 367 w 540"/>
                <a:gd name="T53" fmla="*/ 523 h 540"/>
                <a:gd name="T54" fmla="*/ 415 w 540"/>
                <a:gd name="T55" fmla="*/ 498 h 540"/>
                <a:gd name="T56" fmla="*/ 457 w 540"/>
                <a:gd name="T57" fmla="*/ 466 h 540"/>
                <a:gd name="T58" fmla="*/ 490 w 540"/>
                <a:gd name="T59" fmla="*/ 427 h 540"/>
                <a:gd name="T60" fmla="*/ 517 w 540"/>
                <a:gd name="T61" fmla="*/ 382 h 540"/>
                <a:gd name="T62" fmla="*/ 533 w 540"/>
                <a:gd name="T63" fmla="*/ 333 h 540"/>
                <a:gd name="T64" fmla="*/ 540 w 540"/>
                <a:gd name="T65" fmla="*/ 281 h 540"/>
                <a:gd name="T66" fmla="*/ 537 w 540"/>
                <a:gd name="T67" fmla="*/ 227 h 540"/>
                <a:gd name="T68" fmla="*/ 531 w 540"/>
                <a:gd name="T69" fmla="*/ 20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531" y="200"/>
                  </a:moveTo>
                  <a:lnTo>
                    <a:pt x="531" y="200"/>
                  </a:lnTo>
                  <a:lnTo>
                    <a:pt x="523" y="174"/>
                  </a:lnTo>
                  <a:lnTo>
                    <a:pt x="513" y="149"/>
                  </a:lnTo>
                  <a:lnTo>
                    <a:pt x="500" y="126"/>
                  </a:lnTo>
                  <a:lnTo>
                    <a:pt x="484" y="105"/>
                  </a:lnTo>
                  <a:lnTo>
                    <a:pt x="467" y="84"/>
                  </a:lnTo>
                  <a:lnTo>
                    <a:pt x="447" y="66"/>
                  </a:lnTo>
                  <a:lnTo>
                    <a:pt x="428" y="50"/>
                  </a:lnTo>
                  <a:lnTo>
                    <a:pt x="406" y="36"/>
                  </a:lnTo>
                  <a:lnTo>
                    <a:pt x="382" y="24"/>
                  </a:lnTo>
                  <a:lnTo>
                    <a:pt x="359" y="15"/>
                  </a:lnTo>
                  <a:lnTo>
                    <a:pt x="334" y="7"/>
                  </a:lnTo>
                  <a:lnTo>
                    <a:pt x="308" y="3"/>
                  </a:lnTo>
                  <a:lnTo>
                    <a:pt x="282" y="0"/>
                  </a:lnTo>
                  <a:lnTo>
                    <a:pt x="255" y="0"/>
                  </a:lnTo>
                  <a:lnTo>
                    <a:pt x="227" y="3"/>
                  </a:lnTo>
                  <a:lnTo>
                    <a:pt x="201" y="10"/>
                  </a:lnTo>
                  <a:lnTo>
                    <a:pt x="201" y="10"/>
                  </a:lnTo>
                  <a:lnTo>
                    <a:pt x="174" y="17"/>
                  </a:lnTo>
                  <a:lnTo>
                    <a:pt x="149" y="29"/>
                  </a:lnTo>
                  <a:lnTo>
                    <a:pt x="127" y="42"/>
                  </a:lnTo>
                  <a:lnTo>
                    <a:pt x="105" y="56"/>
                  </a:lnTo>
                  <a:lnTo>
                    <a:pt x="85" y="73"/>
                  </a:lnTo>
                  <a:lnTo>
                    <a:pt x="67" y="93"/>
                  </a:lnTo>
                  <a:lnTo>
                    <a:pt x="51" y="114"/>
                  </a:lnTo>
                  <a:lnTo>
                    <a:pt x="37" y="135"/>
                  </a:lnTo>
                  <a:lnTo>
                    <a:pt x="25" y="158"/>
                  </a:lnTo>
                  <a:lnTo>
                    <a:pt x="15" y="182"/>
                  </a:lnTo>
                  <a:lnTo>
                    <a:pt x="8" y="208"/>
                  </a:lnTo>
                  <a:lnTo>
                    <a:pt x="3" y="232"/>
                  </a:lnTo>
                  <a:lnTo>
                    <a:pt x="0" y="260"/>
                  </a:lnTo>
                  <a:lnTo>
                    <a:pt x="0" y="286"/>
                  </a:lnTo>
                  <a:lnTo>
                    <a:pt x="4" y="313"/>
                  </a:lnTo>
                  <a:lnTo>
                    <a:pt x="10" y="341"/>
                  </a:lnTo>
                  <a:lnTo>
                    <a:pt x="10" y="341"/>
                  </a:lnTo>
                  <a:lnTo>
                    <a:pt x="19" y="367"/>
                  </a:lnTo>
                  <a:lnTo>
                    <a:pt x="29" y="391"/>
                  </a:lnTo>
                  <a:lnTo>
                    <a:pt x="42" y="415"/>
                  </a:lnTo>
                  <a:lnTo>
                    <a:pt x="58" y="436"/>
                  </a:lnTo>
                  <a:lnTo>
                    <a:pt x="75" y="455"/>
                  </a:lnTo>
                  <a:lnTo>
                    <a:pt x="93" y="473"/>
                  </a:lnTo>
                  <a:lnTo>
                    <a:pt x="114" y="490"/>
                  </a:lnTo>
                  <a:lnTo>
                    <a:pt x="136" y="503"/>
                  </a:lnTo>
                  <a:lnTo>
                    <a:pt x="158" y="515"/>
                  </a:lnTo>
                  <a:lnTo>
                    <a:pt x="183" y="526"/>
                  </a:lnTo>
                  <a:lnTo>
                    <a:pt x="208" y="532"/>
                  </a:lnTo>
                  <a:lnTo>
                    <a:pt x="234" y="537"/>
                  </a:lnTo>
                  <a:lnTo>
                    <a:pt x="260" y="540"/>
                  </a:lnTo>
                  <a:lnTo>
                    <a:pt x="287" y="540"/>
                  </a:lnTo>
                  <a:lnTo>
                    <a:pt x="313" y="537"/>
                  </a:lnTo>
                  <a:lnTo>
                    <a:pt x="341" y="531"/>
                  </a:lnTo>
                  <a:lnTo>
                    <a:pt x="341" y="531"/>
                  </a:lnTo>
                  <a:lnTo>
                    <a:pt x="367" y="523"/>
                  </a:lnTo>
                  <a:lnTo>
                    <a:pt x="391" y="511"/>
                  </a:lnTo>
                  <a:lnTo>
                    <a:pt x="415" y="498"/>
                  </a:lnTo>
                  <a:lnTo>
                    <a:pt x="437" y="483"/>
                  </a:lnTo>
                  <a:lnTo>
                    <a:pt x="457" y="466"/>
                  </a:lnTo>
                  <a:lnTo>
                    <a:pt x="475" y="447"/>
                  </a:lnTo>
                  <a:lnTo>
                    <a:pt x="490" y="427"/>
                  </a:lnTo>
                  <a:lnTo>
                    <a:pt x="505" y="406"/>
                  </a:lnTo>
                  <a:lnTo>
                    <a:pt x="517" y="382"/>
                  </a:lnTo>
                  <a:lnTo>
                    <a:pt x="526" y="357"/>
                  </a:lnTo>
                  <a:lnTo>
                    <a:pt x="533" y="333"/>
                  </a:lnTo>
                  <a:lnTo>
                    <a:pt x="539" y="307"/>
                  </a:lnTo>
                  <a:lnTo>
                    <a:pt x="540" y="281"/>
                  </a:lnTo>
                  <a:lnTo>
                    <a:pt x="540" y="255"/>
                  </a:lnTo>
                  <a:lnTo>
                    <a:pt x="537" y="227"/>
                  </a:lnTo>
                  <a:lnTo>
                    <a:pt x="531" y="200"/>
                  </a:lnTo>
                  <a:lnTo>
                    <a:pt x="531" y="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61"/>
            <p:cNvSpPr>
              <a:spLocks/>
            </p:cNvSpPr>
            <p:nvPr userDrawn="1"/>
          </p:nvSpPr>
          <p:spPr bwMode="auto">
            <a:xfrm>
              <a:off x="3453" y="2227"/>
              <a:ext cx="115" cy="115"/>
            </a:xfrm>
            <a:custGeom>
              <a:avLst/>
              <a:gdLst>
                <a:gd name="T0" fmla="*/ 452 w 458"/>
                <a:gd name="T1" fmla="*/ 171 h 460"/>
                <a:gd name="T2" fmla="*/ 435 w 458"/>
                <a:gd name="T3" fmla="*/ 128 h 460"/>
                <a:gd name="T4" fmla="*/ 410 w 458"/>
                <a:gd name="T5" fmla="*/ 89 h 460"/>
                <a:gd name="T6" fmla="*/ 380 w 458"/>
                <a:gd name="T7" fmla="*/ 57 h 460"/>
                <a:gd name="T8" fmla="*/ 344 w 458"/>
                <a:gd name="T9" fmla="*/ 31 h 460"/>
                <a:gd name="T10" fmla="*/ 305 w 458"/>
                <a:gd name="T11" fmla="*/ 13 h 460"/>
                <a:gd name="T12" fmla="*/ 262 w 458"/>
                <a:gd name="T13" fmla="*/ 3 h 460"/>
                <a:gd name="T14" fmla="*/ 216 w 458"/>
                <a:gd name="T15" fmla="*/ 1 h 460"/>
                <a:gd name="T16" fmla="*/ 170 w 458"/>
                <a:gd name="T17" fmla="*/ 8 h 460"/>
                <a:gd name="T18" fmla="*/ 148 w 458"/>
                <a:gd name="T19" fmla="*/ 16 h 460"/>
                <a:gd name="T20" fmla="*/ 107 w 458"/>
                <a:gd name="T21" fmla="*/ 36 h 460"/>
                <a:gd name="T22" fmla="*/ 71 w 458"/>
                <a:gd name="T23" fmla="*/ 64 h 460"/>
                <a:gd name="T24" fmla="*/ 43 w 458"/>
                <a:gd name="T25" fmla="*/ 96 h 460"/>
                <a:gd name="T26" fmla="*/ 21 w 458"/>
                <a:gd name="T27" fmla="*/ 134 h 460"/>
                <a:gd name="T28" fmla="*/ 6 w 458"/>
                <a:gd name="T29" fmla="*/ 177 h 460"/>
                <a:gd name="T30" fmla="*/ 0 w 458"/>
                <a:gd name="T31" fmla="*/ 220 h 460"/>
                <a:gd name="T32" fmla="*/ 2 w 458"/>
                <a:gd name="T33" fmla="*/ 266 h 460"/>
                <a:gd name="T34" fmla="*/ 8 w 458"/>
                <a:gd name="T35" fmla="*/ 289 h 460"/>
                <a:gd name="T36" fmla="*/ 25 w 458"/>
                <a:gd name="T37" fmla="*/ 332 h 460"/>
                <a:gd name="T38" fmla="*/ 48 w 458"/>
                <a:gd name="T39" fmla="*/ 371 h 460"/>
                <a:gd name="T40" fmla="*/ 79 w 458"/>
                <a:gd name="T41" fmla="*/ 403 h 460"/>
                <a:gd name="T42" fmla="*/ 114 w 458"/>
                <a:gd name="T43" fmla="*/ 429 h 460"/>
                <a:gd name="T44" fmla="*/ 155 w 458"/>
                <a:gd name="T45" fmla="*/ 447 h 460"/>
                <a:gd name="T46" fmla="*/ 198 w 458"/>
                <a:gd name="T47" fmla="*/ 457 h 460"/>
                <a:gd name="T48" fmla="*/ 243 w 458"/>
                <a:gd name="T49" fmla="*/ 459 h 460"/>
                <a:gd name="T50" fmla="*/ 289 w 458"/>
                <a:gd name="T51" fmla="*/ 452 h 460"/>
                <a:gd name="T52" fmla="*/ 311 w 458"/>
                <a:gd name="T53" fmla="*/ 444 h 460"/>
                <a:gd name="T54" fmla="*/ 353 w 458"/>
                <a:gd name="T55" fmla="*/ 423 h 460"/>
                <a:gd name="T56" fmla="*/ 388 w 458"/>
                <a:gd name="T57" fmla="*/ 396 h 460"/>
                <a:gd name="T58" fmla="*/ 417 w 458"/>
                <a:gd name="T59" fmla="*/ 364 h 460"/>
                <a:gd name="T60" fmla="*/ 439 w 458"/>
                <a:gd name="T61" fmla="*/ 326 h 460"/>
                <a:gd name="T62" fmla="*/ 453 w 458"/>
                <a:gd name="T63" fmla="*/ 284 h 460"/>
                <a:gd name="T64" fmla="*/ 458 w 458"/>
                <a:gd name="T65" fmla="*/ 240 h 460"/>
                <a:gd name="T66" fmla="*/ 456 w 458"/>
                <a:gd name="T67" fmla="*/ 194 h 460"/>
                <a:gd name="T68" fmla="*/ 452 w 458"/>
                <a:gd name="T69" fmla="*/ 17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8" h="460">
                  <a:moveTo>
                    <a:pt x="452" y="171"/>
                  </a:moveTo>
                  <a:lnTo>
                    <a:pt x="452" y="171"/>
                  </a:lnTo>
                  <a:lnTo>
                    <a:pt x="444" y="149"/>
                  </a:lnTo>
                  <a:lnTo>
                    <a:pt x="435" y="128"/>
                  </a:lnTo>
                  <a:lnTo>
                    <a:pt x="423" y="107"/>
                  </a:lnTo>
                  <a:lnTo>
                    <a:pt x="410" y="89"/>
                  </a:lnTo>
                  <a:lnTo>
                    <a:pt x="396" y="72"/>
                  </a:lnTo>
                  <a:lnTo>
                    <a:pt x="380" y="57"/>
                  </a:lnTo>
                  <a:lnTo>
                    <a:pt x="363" y="43"/>
                  </a:lnTo>
                  <a:lnTo>
                    <a:pt x="344" y="31"/>
                  </a:lnTo>
                  <a:lnTo>
                    <a:pt x="324" y="21"/>
                  </a:lnTo>
                  <a:lnTo>
                    <a:pt x="305" y="13"/>
                  </a:lnTo>
                  <a:lnTo>
                    <a:pt x="283" y="7"/>
                  </a:lnTo>
                  <a:lnTo>
                    <a:pt x="262" y="3"/>
                  </a:lnTo>
                  <a:lnTo>
                    <a:pt x="238" y="0"/>
                  </a:lnTo>
                  <a:lnTo>
                    <a:pt x="216" y="1"/>
                  </a:lnTo>
                  <a:lnTo>
                    <a:pt x="193" y="4"/>
                  </a:lnTo>
                  <a:lnTo>
                    <a:pt x="170" y="8"/>
                  </a:lnTo>
                  <a:lnTo>
                    <a:pt x="170" y="8"/>
                  </a:lnTo>
                  <a:lnTo>
                    <a:pt x="148" y="16"/>
                  </a:lnTo>
                  <a:lnTo>
                    <a:pt x="126" y="25"/>
                  </a:lnTo>
                  <a:lnTo>
                    <a:pt x="107" y="36"/>
                  </a:lnTo>
                  <a:lnTo>
                    <a:pt x="88" y="50"/>
                  </a:lnTo>
                  <a:lnTo>
                    <a:pt x="71" y="64"/>
                  </a:lnTo>
                  <a:lnTo>
                    <a:pt x="56" y="79"/>
                  </a:lnTo>
                  <a:lnTo>
                    <a:pt x="43" y="96"/>
                  </a:lnTo>
                  <a:lnTo>
                    <a:pt x="31" y="115"/>
                  </a:lnTo>
                  <a:lnTo>
                    <a:pt x="21" y="134"/>
                  </a:lnTo>
                  <a:lnTo>
                    <a:pt x="13" y="155"/>
                  </a:lnTo>
                  <a:lnTo>
                    <a:pt x="6" y="177"/>
                  </a:lnTo>
                  <a:lnTo>
                    <a:pt x="2" y="198"/>
                  </a:lnTo>
                  <a:lnTo>
                    <a:pt x="0" y="220"/>
                  </a:lnTo>
                  <a:lnTo>
                    <a:pt x="1" y="244"/>
                  </a:lnTo>
                  <a:lnTo>
                    <a:pt x="2" y="266"/>
                  </a:lnTo>
                  <a:lnTo>
                    <a:pt x="8" y="289"/>
                  </a:lnTo>
                  <a:lnTo>
                    <a:pt x="8" y="289"/>
                  </a:lnTo>
                  <a:lnTo>
                    <a:pt x="15" y="311"/>
                  </a:lnTo>
                  <a:lnTo>
                    <a:pt x="25" y="332"/>
                  </a:lnTo>
                  <a:lnTo>
                    <a:pt x="35" y="353"/>
                  </a:lnTo>
                  <a:lnTo>
                    <a:pt x="48" y="371"/>
                  </a:lnTo>
                  <a:lnTo>
                    <a:pt x="64" y="388"/>
                  </a:lnTo>
                  <a:lnTo>
                    <a:pt x="79" y="403"/>
                  </a:lnTo>
                  <a:lnTo>
                    <a:pt x="96" y="417"/>
                  </a:lnTo>
                  <a:lnTo>
                    <a:pt x="114" y="429"/>
                  </a:lnTo>
                  <a:lnTo>
                    <a:pt x="134" y="439"/>
                  </a:lnTo>
                  <a:lnTo>
                    <a:pt x="155" y="447"/>
                  </a:lnTo>
                  <a:lnTo>
                    <a:pt x="176" y="453"/>
                  </a:lnTo>
                  <a:lnTo>
                    <a:pt x="198" y="457"/>
                  </a:lnTo>
                  <a:lnTo>
                    <a:pt x="220" y="460"/>
                  </a:lnTo>
                  <a:lnTo>
                    <a:pt x="243" y="459"/>
                  </a:lnTo>
                  <a:lnTo>
                    <a:pt x="266" y="456"/>
                  </a:lnTo>
                  <a:lnTo>
                    <a:pt x="289" y="452"/>
                  </a:lnTo>
                  <a:lnTo>
                    <a:pt x="289" y="452"/>
                  </a:lnTo>
                  <a:lnTo>
                    <a:pt x="311" y="444"/>
                  </a:lnTo>
                  <a:lnTo>
                    <a:pt x="332" y="435"/>
                  </a:lnTo>
                  <a:lnTo>
                    <a:pt x="353" y="423"/>
                  </a:lnTo>
                  <a:lnTo>
                    <a:pt x="371" y="412"/>
                  </a:lnTo>
                  <a:lnTo>
                    <a:pt x="388" y="396"/>
                  </a:lnTo>
                  <a:lnTo>
                    <a:pt x="402" y="380"/>
                  </a:lnTo>
                  <a:lnTo>
                    <a:pt x="417" y="364"/>
                  </a:lnTo>
                  <a:lnTo>
                    <a:pt x="429" y="345"/>
                  </a:lnTo>
                  <a:lnTo>
                    <a:pt x="439" y="326"/>
                  </a:lnTo>
                  <a:lnTo>
                    <a:pt x="447" y="305"/>
                  </a:lnTo>
                  <a:lnTo>
                    <a:pt x="453" y="284"/>
                  </a:lnTo>
                  <a:lnTo>
                    <a:pt x="457" y="262"/>
                  </a:lnTo>
                  <a:lnTo>
                    <a:pt x="458" y="240"/>
                  </a:lnTo>
                  <a:lnTo>
                    <a:pt x="458" y="216"/>
                  </a:lnTo>
                  <a:lnTo>
                    <a:pt x="456" y="194"/>
                  </a:lnTo>
                  <a:lnTo>
                    <a:pt x="452" y="171"/>
                  </a:lnTo>
                  <a:lnTo>
                    <a:pt x="452" y="1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62"/>
            <p:cNvSpPr>
              <a:spLocks/>
            </p:cNvSpPr>
            <p:nvPr userDrawn="1"/>
          </p:nvSpPr>
          <p:spPr bwMode="auto">
            <a:xfrm>
              <a:off x="3529" y="2482"/>
              <a:ext cx="95" cy="94"/>
            </a:xfrm>
            <a:custGeom>
              <a:avLst/>
              <a:gdLst>
                <a:gd name="T0" fmla="*/ 372 w 378"/>
                <a:gd name="T1" fmla="*/ 141 h 378"/>
                <a:gd name="T2" fmla="*/ 357 w 378"/>
                <a:gd name="T3" fmla="*/ 104 h 378"/>
                <a:gd name="T4" fmla="*/ 338 w 378"/>
                <a:gd name="T5" fmla="*/ 73 h 378"/>
                <a:gd name="T6" fmla="*/ 313 w 378"/>
                <a:gd name="T7" fmla="*/ 47 h 378"/>
                <a:gd name="T8" fmla="*/ 283 w 378"/>
                <a:gd name="T9" fmla="*/ 26 h 378"/>
                <a:gd name="T10" fmla="*/ 251 w 378"/>
                <a:gd name="T11" fmla="*/ 10 h 378"/>
                <a:gd name="T12" fmla="*/ 215 w 378"/>
                <a:gd name="T13" fmla="*/ 1 h 378"/>
                <a:gd name="T14" fmla="*/ 178 w 378"/>
                <a:gd name="T15" fmla="*/ 0 h 378"/>
                <a:gd name="T16" fmla="*/ 140 w 378"/>
                <a:gd name="T17" fmla="*/ 6 h 378"/>
                <a:gd name="T18" fmla="*/ 122 w 378"/>
                <a:gd name="T19" fmla="*/ 13 h 378"/>
                <a:gd name="T20" fmla="*/ 88 w 378"/>
                <a:gd name="T21" fmla="*/ 30 h 378"/>
                <a:gd name="T22" fmla="*/ 59 w 378"/>
                <a:gd name="T23" fmla="*/ 52 h 378"/>
                <a:gd name="T24" fmla="*/ 34 w 378"/>
                <a:gd name="T25" fmla="*/ 79 h 378"/>
                <a:gd name="T26" fmla="*/ 17 w 378"/>
                <a:gd name="T27" fmla="*/ 111 h 378"/>
                <a:gd name="T28" fmla="*/ 4 w 378"/>
                <a:gd name="T29" fmla="*/ 144 h 378"/>
                <a:gd name="T30" fmla="*/ 0 w 378"/>
                <a:gd name="T31" fmla="*/ 181 h 378"/>
                <a:gd name="T32" fmla="*/ 2 w 378"/>
                <a:gd name="T33" fmla="*/ 219 h 378"/>
                <a:gd name="T34" fmla="*/ 6 w 378"/>
                <a:gd name="T35" fmla="*/ 238 h 378"/>
                <a:gd name="T36" fmla="*/ 20 w 378"/>
                <a:gd name="T37" fmla="*/ 273 h 378"/>
                <a:gd name="T38" fmla="*/ 40 w 378"/>
                <a:gd name="T39" fmla="*/ 305 h 378"/>
                <a:gd name="T40" fmla="*/ 64 w 378"/>
                <a:gd name="T41" fmla="*/ 332 h 378"/>
                <a:gd name="T42" fmla="*/ 94 w 378"/>
                <a:gd name="T43" fmla="*/ 353 h 378"/>
                <a:gd name="T44" fmla="*/ 127 w 378"/>
                <a:gd name="T45" fmla="*/ 367 h 378"/>
                <a:gd name="T46" fmla="*/ 163 w 378"/>
                <a:gd name="T47" fmla="*/ 376 h 378"/>
                <a:gd name="T48" fmla="*/ 200 w 378"/>
                <a:gd name="T49" fmla="*/ 378 h 378"/>
                <a:gd name="T50" fmla="*/ 238 w 378"/>
                <a:gd name="T51" fmla="*/ 371 h 378"/>
                <a:gd name="T52" fmla="*/ 256 w 378"/>
                <a:gd name="T53" fmla="*/ 366 h 378"/>
                <a:gd name="T54" fmla="*/ 290 w 378"/>
                <a:gd name="T55" fmla="*/ 349 h 378"/>
                <a:gd name="T56" fmla="*/ 318 w 378"/>
                <a:gd name="T57" fmla="*/ 327 h 378"/>
                <a:gd name="T58" fmla="*/ 343 w 378"/>
                <a:gd name="T59" fmla="*/ 298 h 378"/>
                <a:gd name="T60" fmla="*/ 361 w 378"/>
                <a:gd name="T61" fmla="*/ 267 h 378"/>
                <a:gd name="T62" fmla="*/ 373 w 378"/>
                <a:gd name="T63" fmla="*/ 233 h 378"/>
                <a:gd name="T64" fmla="*/ 378 w 378"/>
                <a:gd name="T65" fmla="*/ 197 h 378"/>
                <a:gd name="T66" fmla="*/ 376 w 378"/>
                <a:gd name="T67" fmla="*/ 159 h 378"/>
                <a:gd name="T68" fmla="*/ 372 w 378"/>
                <a:gd name="T69" fmla="*/ 141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41"/>
                  </a:moveTo>
                  <a:lnTo>
                    <a:pt x="372" y="141"/>
                  </a:lnTo>
                  <a:lnTo>
                    <a:pt x="365" y="122"/>
                  </a:lnTo>
                  <a:lnTo>
                    <a:pt x="357" y="104"/>
                  </a:lnTo>
                  <a:lnTo>
                    <a:pt x="348" y="88"/>
                  </a:lnTo>
                  <a:lnTo>
                    <a:pt x="338" y="73"/>
                  </a:lnTo>
                  <a:lnTo>
                    <a:pt x="326" y="58"/>
                  </a:lnTo>
                  <a:lnTo>
                    <a:pt x="313" y="47"/>
                  </a:lnTo>
                  <a:lnTo>
                    <a:pt x="299" y="35"/>
                  </a:lnTo>
                  <a:lnTo>
                    <a:pt x="283" y="26"/>
                  </a:lnTo>
                  <a:lnTo>
                    <a:pt x="268" y="17"/>
                  </a:lnTo>
                  <a:lnTo>
                    <a:pt x="251" y="10"/>
                  </a:lnTo>
                  <a:lnTo>
                    <a:pt x="232" y="5"/>
                  </a:lnTo>
                  <a:lnTo>
                    <a:pt x="215" y="1"/>
                  </a:lnTo>
                  <a:lnTo>
                    <a:pt x="196" y="0"/>
                  </a:lnTo>
                  <a:lnTo>
                    <a:pt x="178" y="0"/>
                  </a:lnTo>
                  <a:lnTo>
                    <a:pt x="159" y="2"/>
                  </a:lnTo>
                  <a:lnTo>
                    <a:pt x="140" y="6"/>
                  </a:lnTo>
                  <a:lnTo>
                    <a:pt x="140" y="6"/>
                  </a:lnTo>
                  <a:lnTo>
                    <a:pt x="122" y="13"/>
                  </a:lnTo>
                  <a:lnTo>
                    <a:pt x="105" y="19"/>
                  </a:lnTo>
                  <a:lnTo>
                    <a:pt x="88" y="30"/>
                  </a:lnTo>
                  <a:lnTo>
                    <a:pt x="72" y="40"/>
                  </a:lnTo>
                  <a:lnTo>
                    <a:pt x="59" y="52"/>
                  </a:lnTo>
                  <a:lnTo>
                    <a:pt x="46" y="65"/>
                  </a:lnTo>
                  <a:lnTo>
                    <a:pt x="34" y="79"/>
                  </a:lnTo>
                  <a:lnTo>
                    <a:pt x="25" y="95"/>
                  </a:lnTo>
                  <a:lnTo>
                    <a:pt x="17" y="111"/>
                  </a:lnTo>
                  <a:lnTo>
                    <a:pt x="10" y="128"/>
                  </a:lnTo>
                  <a:lnTo>
                    <a:pt x="4" y="144"/>
                  </a:lnTo>
                  <a:lnTo>
                    <a:pt x="2" y="163"/>
                  </a:lnTo>
                  <a:lnTo>
                    <a:pt x="0" y="181"/>
                  </a:lnTo>
                  <a:lnTo>
                    <a:pt x="0" y="200"/>
                  </a:lnTo>
                  <a:lnTo>
                    <a:pt x="2" y="219"/>
                  </a:lnTo>
                  <a:lnTo>
                    <a:pt x="6" y="238"/>
                  </a:lnTo>
                  <a:lnTo>
                    <a:pt x="6" y="238"/>
                  </a:lnTo>
                  <a:lnTo>
                    <a:pt x="12" y="257"/>
                  </a:lnTo>
                  <a:lnTo>
                    <a:pt x="20" y="273"/>
                  </a:lnTo>
                  <a:lnTo>
                    <a:pt x="29" y="290"/>
                  </a:lnTo>
                  <a:lnTo>
                    <a:pt x="40" y="305"/>
                  </a:lnTo>
                  <a:lnTo>
                    <a:pt x="51" y="319"/>
                  </a:lnTo>
                  <a:lnTo>
                    <a:pt x="64" y="332"/>
                  </a:lnTo>
                  <a:lnTo>
                    <a:pt x="79" y="342"/>
                  </a:lnTo>
                  <a:lnTo>
                    <a:pt x="94" y="353"/>
                  </a:lnTo>
                  <a:lnTo>
                    <a:pt x="110" y="361"/>
                  </a:lnTo>
                  <a:lnTo>
                    <a:pt x="127" y="367"/>
                  </a:lnTo>
                  <a:lnTo>
                    <a:pt x="145" y="372"/>
                  </a:lnTo>
                  <a:lnTo>
                    <a:pt x="163" y="376"/>
                  </a:lnTo>
                  <a:lnTo>
                    <a:pt x="182" y="378"/>
                  </a:lnTo>
                  <a:lnTo>
                    <a:pt x="200" y="378"/>
                  </a:lnTo>
                  <a:lnTo>
                    <a:pt x="219" y="375"/>
                  </a:lnTo>
                  <a:lnTo>
                    <a:pt x="238" y="371"/>
                  </a:lnTo>
                  <a:lnTo>
                    <a:pt x="238" y="371"/>
                  </a:lnTo>
                  <a:lnTo>
                    <a:pt x="256" y="366"/>
                  </a:lnTo>
                  <a:lnTo>
                    <a:pt x="274" y="358"/>
                  </a:lnTo>
                  <a:lnTo>
                    <a:pt x="290" y="349"/>
                  </a:lnTo>
                  <a:lnTo>
                    <a:pt x="305" y="339"/>
                  </a:lnTo>
                  <a:lnTo>
                    <a:pt x="318" y="327"/>
                  </a:lnTo>
                  <a:lnTo>
                    <a:pt x="331" y="313"/>
                  </a:lnTo>
                  <a:lnTo>
                    <a:pt x="343" y="298"/>
                  </a:lnTo>
                  <a:lnTo>
                    <a:pt x="352" y="284"/>
                  </a:lnTo>
                  <a:lnTo>
                    <a:pt x="361" y="267"/>
                  </a:lnTo>
                  <a:lnTo>
                    <a:pt x="368" y="250"/>
                  </a:lnTo>
                  <a:lnTo>
                    <a:pt x="373" y="233"/>
                  </a:lnTo>
                  <a:lnTo>
                    <a:pt x="376" y="215"/>
                  </a:lnTo>
                  <a:lnTo>
                    <a:pt x="378" y="197"/>
                  </a:lnTo>
                  <a:lnTo>
                    <a:pt x="377" y="178"/>
                  </a:lnTo>
                  <a:lnTo>
                    <a:pt x="376" y="159"/>
                  </a:lnTo>
                  <a:lnTo>
                    <a:pt x="372" y="141"/>
                  </a:lnTo>
                  <a:lnTo>
                    <a:pt x="37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63"/>
            <p:cNvSpPr>
              <a:spLocks/>
            </p:cNvSpPr>
            <p:nvPr userDrawn="1"/>
          </p:nvSpPr>
          <p:spPr bwMode="auto">
            <a:xfrm>
              <a:off x="3605" y="2736"/>
              <a:ext cx="74" cy="75"/>
            </a:xfrm>
            <a:custGeom>
              <a:avLst/>
              <a:gdLst>
                <a:gd name="T0" fmla="*/ 109 w 297"/>
                <a:gd name="T1" fmla="*/ 5 h 297"/>
                <a:gd name="T2" fmla="*/ 82 w 297"/>
                <a:gd name="T3" fmla="*/ 15 h 297"/>
                <a:gd name="T4" fmla="*/ 57 w 297"/>
                <a:gd name="T5" fmla="*/ 31 h 297"/>
                <a:gd name="T6" fmla="*/ 36 w 297"/>
                <a:gd name="T7" fmla="*/ 50 h 297"/>
                <a:gd name="T8" fmla="*/ 19 w 297"/>
                <a:gd name="T9" fmla="*/ 74 h 297"/>
                <a:gd name="T10" fmla="*/ 8 w 297"/>
                <a:gd name="T11" fmla="*/ 100 h 297"/>
                <a:gd name="T12" fmla="*/ 1 w 297"/>
                <a:gd name="T13" fmla="*/ 127 h 297"/>
                <a:gd name="T14" fmla="*/ 0 w 297"/>
                <a:gd name="T15" fmla="*/ 157 h 297"/>
                <a:gd name="T16" fmla="*/ 5 w 297"/>
                <a:gd name="T17" fmla="*/ 186 h 297"/>
                <a:gd name="T18" fmla="*/ 9 w 297"/>
                <a:gd name="T19" fmla="*/ 200 h 297"/>
                <a:gd name="T20" fmla="*/ 22 w 297"/>
                <a:gd name="T21" fmla="*/ 228 h 297"/>
                <a:gd name="T22" fmla="*/ 40 w 297"/>
                <a:gd name="T23" fmla="*/ 250 h 297"/>
                <a:gd name="T24" fmla="*/ 62 w 297"/>
                <a:gd name="T25" fmla="*/ 269 h 297"/>
                <a:gd name="T26" fmla="*/ 86 w 297"/>
                <a:gd name="T27" fmla="*/ 284 h 297"/>
                <a:gd name="T28" fmla="*/ 113 w 297"/>
                <a:gd name="T29" fmla="*/ 293 h 297"/>
                <a:gd name="T30" fmla="*/ 142 w 297"/>
                <a:gd name="T31" fmla="*/ 297 h 297"/>
                <a:gd name="T32" fmla="*/ 172 w 297"/>
                <a:gd name="T33" fmla="*/ 294 h 297"/>
                <a:gd name="T34" fmla="*/ 186 w 297"/>
                <a:gd name="T35" fmla="*/ 292 h 297"/>
                <a:gd name="T36" fmla="*/ 215 w 297"/>
                <a:gd name="T37" fmla="*/ 281 h 297"/>
                <a:gd name="T38" fmla="*/ 240 w 297"/>
                <a:gd name="T39" fmla="*/ 265 h 297"/>
                <a:gd name="T40" fmla="*/ 260 w 297"/>
                <a:gd name="T41" fmla="*/ 246 h 297"/>
                <a:gd name="T42" fmla="*/ 276 w 297"/>
                <a:gd name="T43" fmla="*/ 222 h 297"/>
                <a:gd name="T44" fmla="*/ 288 w 297"/>
                <a:gd name="T45" fmla="*/ 196 h 297"/>
                <a:gd name="T46" fmla="*/ 296 w 297"/>
                <a:gd name="T47" fmla="*/ 169 h 297"/>
                <a:gd name="T48" fmla="*/ 297 w 297"/>
                <a:gd name="T49" fmla="*/ 139 h 297"/>
                <a:gd name="T50" fmla="*/ 292 w 297"/>
                <a:gd name="T51" fmla="*/ 109 h 297"/>
                <a:gd name="T52" fmla="*/ 286 w 297"/>
                <a:gd name="T53" fmla="*/ 95 h 297"/>
                <a:gd name="T54" fmla="*/ 273 w 297"/>
                <a:gd name="T55" fmla="*/ 69 h 297"/>
                <a:gd name="T56" fmla="*/ 255 w 297"/>
                <a:gd name="T57" fmla="*/ 45 h 297"/>
                <a:gd name="T58" fmla="*/ 234 w 297"/>
                <a:gd name="T59" fmla="*/ 27 h 297"/>
                <a:gd name="T60" fmla="*/ 210 w 297"/>
                <a:gd name="T61" fmla="*/ 13 h 297"/>
                <a:gd name="T62" fmla="*/ 182 w 297"/>
                <a:gd name="T63" fmla="*/ 4 h 297"/>
                <a:gd name="T64" fmla="*/ 153 w 297"/>
                <a:gd name="T65" fmla="*/ 0 h 297"/>
                <a:gd name="T66" fmla="*/ 125 w 297"/>
                <a:gd name="T67" fmla="*/ 1 h 297"/>
                <a:gd name="T68" fmla="*/ 109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09" y="5"/>
                  </a:moveTo>
                  <a:lnTo>
                    <a:pt x="109" y="5"/>
                  </a:lnTo>
                  <a:lnTo>
                    <a:pt x="95" y="9"/>
                  </a:lnTo>
                  <a:lnTo>
                    <a:pt x="82" y="15"/>
                  </a:lnTo>
                  <a:lnTo>
                    <a:pt x="69" y="22"/>
                  </a:lnTo>
                  <a:lnTo>
                    <a:pt x="57" y="31"/>
                  </a:lnTo>
                  <a:lnTo>
                    <a:pt x="45" y="40"/>
                  </a:lnTo>
                  <a:lnTo>
                    <a:pt x="36" y="50"/>
                  </a:lnTo>
                  <a:lnTo>
                    <a:pt x="27" y="62"/>
                  </a:lnTo>
                  <a:lnTo>
                    <a:pt x="19" y="74"/>
                  </a:lnTo>
                  <a:lnTo>
                    <a:pt x="13" y="87"/>
                  </a:lnTo>
                  <a:lnTo>
                    <a:pt x="8" y="100"/>
                  </a:lnTo>
                  <a:lnTo>
                    <a:pt x="4" y="113"/>
                  </a:lnTo>
                  <a:lnTo>
                    <a:pt x="1" y="127"/>
                  </a:lnTo>
                  <a:lnTo>
                    <a:pt x="0" y="142"/>
                  </a:lnTo>
                  <a:lnTo>
                    <a:pt x="0" y="157"/>
                  </a:lnTo>
                  <a:lnTo>
                    <a:pt x="1" y="172"/>
                  </a:lnTo>
                  <a:lnTo>
                    <a:pt x="5" y="186"/>
                  </a:lnTo>
                  <a:lnTo>
                    <a:pt x="5" y="186"/>
                  </a:lnTo>
                  <a:lnTo>
                    <a:pt x="9" y="200"/>
                  </a:lnTo>
                  <a:lnTo>
                    <a:pt x="15" y="215"/>
                  </a:lnTo>
                  <a:lnTo>
                    <a:pt x="22" y="228"/>
                  </a:lnTo>
                  <a:lnTo>
                    <a:pt x="31" y="239"/>
                  </a:lnTo>
                  <a:lnTo>
                    <a:pt x="40" y="250"/>
                  </a:lnTo>
                  <a:lnTo>
                    <a:pt x="51" y="260"/>
                  </a:lnTo>
                  <a:lnTo>
                    <a:pt x="62" y="269"/>
                  </a:lnTo>
                  <a:lnTo>
                    <a:pt x="74" y="277"/>
                  </a:lnTo>
                  <a:lnTo>
                    <a:pt x="86" y="284"/>
                  </a:lnTo>
                  <a:lnTo>
                    <a:pt x="100" y="289"/>
                  </a:lnTo>
                  <a:lnTo>
                    <a:pt x="113" y="293"/>
                  </a:lnTo>
                  <a:lnTo>
                    <a:pt x="127" y="295"/>
                  </a:lnTo>
                  <a:lnTo>
                    <a:pt x="142" y="297"/>
                  </a:lnTo>
                  <a:lnTo>
                    <a:pt x="156" y="297"/>
                  </a:lnTo>
                  <a:lnTo>
                    <a:pt x="172" y="294"/>
                  </a:lnTo>
                  <a:lnTo>
                    <a:pt x="186" y="292"/>
                  </a:lnTo>
                  <a:lnTo>
                    <a:pt x="186" y="292"/>
                  </a:lnTo>
                  <a:lnTo>
                    <a:pt x="200" y="286"/>
                  </a:lnTo>
                  <a:lnTo>
                    <a:pt x="215" y="281"/>
                  </a:lnTo>
                  <a:lnTo>
                    <a:pt x="228" y="273"/>
                  </a:lnTo>
                  <a:lnTo>
                    <a:pt x="240" y="265"/>
                  </a:lnTo>
                  <a:lnTo>
                    <a:pt x="250" y="256"/>
                  </a:lnTo>
                  <a:lnTo>
                    <a:pt x="260" y="246"/>
                  </a:lnTo>
                  <a:lnTo>
                    <a:pt x="269" y="234"/>
                  </a:lnTo>
                  <a:lnTo>
                    <a:pt x="276" y="222"/>
                  </a:lnTo>
                  <a:lnTo>
                    <a:pt x="283" y="209"/>
                  </a:lnTo>
                  <a:lnTo>
                    <a:pt x="288" y="196"/>
                  </a:lnTo>
                  <a:lnTo>
                    <a:pt x="293" y="182"/>
                  </a:lnTo>
                  <a:lnTo>
                    <a:pt x="296" y="169"/>
                  </a:lnTo>
                  <a:lnTo>
                    <a:pt x="297" y="153"/>
                  </a:lnTo>
                  <a:lnTo>
                    <a:pt x="297" y="139"/>
                  </a:lnTo>
                  <a:lnTo>
                    <a:pt x="294" y="125"/>
                  </a:lnTo>
                  <a:lnTo>
                    <a:pt x="292" y="109"/>
                  </a:lnTo>
                  <a:lnTo>
                    <a:pt x="292" y="109"/>
                  </a:lnTo>
                  <a:lnTo>
                    <a:pt x="286" y="95"/>
                  </a:lnTo>
                  <a:lnTo>
                    <a:pt x="281" y="82"/>
                  </a:lnTo>
                  <a:lnTo>
                    <a:pt x="273" y="69"/>
                  </a:lnTo>
                  <a:lnTo>
                    <a:pt x="266" y="57"/>
                  </a:lnTo>
                  <a:lnTo>
                    <a:pt x="255" y="45"/>
                  </a:lnTo>
                  <a:lnTo>
                    <a:pt x="246" y="36"/>
                  </a:lnTo>
                  <a:lnTo>
                    <a:pt x="234" y="27"/>
                  </a:lnTo>
                  <a:lnTo>
                    <a:pt x="223" y="19"/>
                  </a:lnTo>
                  <a:lnTo>
                    <a:pt x="210" y="13"/>
                  </a:lnTo>
                  <a:lnTo>
                    <a:pt x="196" y="7"/>
                  </a:lnTo>
                  <a:lnTo>
                    <a:pt x="182" y="4"/>
                  </a:lnTo>
                  <a:lnTo>
                    <a:pt x="168" y="1"/>
                  </a:lnTo>
                  <a:lnTo>
                    <a:pt x="153" y="0"/>
                  </a:lnTo>
                  <a:lnTo>
                    <a:pt x="139" y="0"/>
                  </a:lnTo>
                  <a:lnTo>
                    <a:pt x="125" y="1"/>
                  </a:lnTo>
                  <a:lnTo>
                    <a:pt x="109" y="5"/>
                  </a:lnTo>
                  <a:lnTo>
                    <a:pt x="10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64"/>
            <p:cNvSpPr>
              <a:spLocks/>
            </p:cNvSpPr>
            <p:nvPr userDrawn="1"/>
          </p:nvSpPr>
          <p:spPr bwMode="auto">
            <a:xfrm>
              <a:off x="3221" y="608"/>
              <a:ext cx="236" cy="236"/>
            </a:xfrm>
            <a:custGeom>
              <a:avLst/>
              <a:gdLst>
                <a:gd name="T0" fmla="*/ 217 w 946"/>
                <a:gd name="T1" fmla="*/ 75 h 944"/>
                <a:gd name="T2" fmla="*/ 159 w 946"/>
                <a:gd name="T3" fmla="*/ 118 h 944"/>
                <a:gd name="T4" fmla="*/ 111 w 946"/>
                <a:gd name="T5" fmla="*/ 169 h 944"/>
                <a:gd name="T6" fmla="*/ 71 w 946"/>
                <a:gd name="T7" fmla="*/ 224 h 944"/>
                <a:gd name="T8" fmla="*/ 39 w 946"/>
                <a:gd name="T9" fmla="*/ 285 h 944"/>
                <a:gd name="T10" fmla="*/ 17 w 946"/>
                <a:gd name="T11" fmla="*/ 349 h 944"/>
                <a:gd name="T12" fmla="*/ 4 w 946"/>
                <a:gd name="T13" fmla="*/ 416 h 944"/>
                <a:gd name="T14" fmla="*/ 0 w 946"/>
                <a:gd name="T15" fmla="*/ 484 h 944"/>
                <a:gd name="T16" fmla="*/ 8 w 946"/>
                <a:gd name="T17" fmla="*/ 553 h 944"/>
                <a:gd name="T18" fmla="*/ 25 w 946"/>
                <a:gd name="T19" fmla="*/ 621 h 944"/>
                <a:gd name="T20" fmla="*/ 53 w 946"/>
                <a:gd name="T21" fmla="*/ 686 h 944"/>
                <a:gd name="T22" fmla="*/ 77 w 946"/>
                <a:gd name="T23" fmla="*/ 728 h 944"/>
                <a:gd name="T24" fmla="*/ 120 w 946"/>
                <a:gd name="T25" fmla="*/ 785 h 944"/>
                <a:gd name="T26" fmla="*/ 170 w 946"/>
                <a:gd name="T27" fmla="*/ 833 h 944"/>
                <a:gd name="T28" fmla="*/ 226 w 946"/>
                <a:gd name="T29" fmla="*/ 874 h 944"/>
                <a:gd name="T30" fmla="*/ 287 w 946"/>
                <a:gd name="T31" fmla="*/ 905 h 944"/>
                <a:gd name="T32" fmla="*/ 351 w 946"/>
                <a:gd name="T33" fmla="*/ 927 h 944"/>
                <a:gd name="T34" fmla="*/ 417 w 946"/>
                <a:gd name="T35" fmla="*/ 940 h 944"/>
                <a:gd name="T36" fmla="*/ 486 w 946"/>
                <a:gd name="T37" fmla="*/ 944 h 944"/>
                <a:gd name="T38" fmla="*/ 554 w 946"/>
                <a:gd name="T39" fmla="*/ 938 h 944"/>
                <a:gd name="T40" fmla="*/ 622 w 946"/>
                <a:gd name="T41" fmla="*/ 919 h 944"/>
                <a:gd name="T42" fmla="*/ 688 w 946"/>
                <a:gd name="T43" fmla="*/ 892 h 944"/>
                <a:gd name="T44" fmla="*/ 730 w 946"/>
                <a:gd name="T45" fmla="*/ 869 h 944"/>
                <a:gd name="T46" fmla="*/ 787 w 946"/>
                <a:gd name="T47" fmla="*/ 824 h 944"/>
                <a:gd name="T48" fmla="*/ 836 w 946"/>
                <a:gd name="T49" fmla="*/ 775 h 944"/>
                <a:gd name="T50" fmla="*/ 876 w 946"/>
                <a:gd name="T51" fmla="*/ 719 h 944"/>
                <a:gd name="T52" fmla="*/ 907 w 946"/>
                <a:gd name="T53" fmla="*/ 657 h 944"/>
                <a:gd name="T54" fmla="*/ 929 w 946"/>
                <a:gd name="T55" fmla="*/ 594 h 944"/>
                <a:gd name="T56" fmla="*/ 943 w 946"/>
                <a:gd name="T57" fmla="*/ 527 h 944"/>
                <a:gd name="T58" fmla="*/ 946 w 946"/>
                <a:gd name="T59" fmla="*/ 458 h 944"/>
                <a:gd name="T60" fmla="*/ 939 w 946"/>
                <a:gd name="T61" fmla="*/ 390 h 944"/>
                <a:gd name="T62" fmla="*/ 922 w 946"/>
                <a:gd name="T63" fmla="*/ 323 h 944"/>
                <a:gd name="T64" fmla="*/ 894 w 946"/>
                <a:gd name="T65" fmla="*/ 256 h 944"/>
                <a:gd name="T66" fmla="*/ 870 w 946"/>
                <a:gd name="T67" fmla="*/ 214 h 944"/>
                <a:gd name="T68" fmla="*/ 827 w 946"/>
                <a:gd name="T69" fmla="*/ 157 h 944"/>
                <a:gd name="T70" fmla="*/ 777 w 946"/>
                <a:gd name="T71" fmla="*/ 109 h 944"/>
                <a:gd name="T72" fmla="*/ 721 w 946"/>
                <a:gd name="T73" fmla="*/ 69 h 944"/>
                <a:gd name="T74" fmla="*/ 660 w 946"/>
                <a:gd name="T75" fmla="*/ 37 h 944"/>
                <a:gd name="T76" fmla="*/ 596 w 946"/>
                <a:gd name="T77" fmla="*/ 15 h 944"/>
                <a:gd name="T78" fmla="*/ 529 w 946"/>
                <a:gd name="T79" fmla="*/ 2 h 944"/>
                <a:gd name="T80" fmla="*/ 460 w 946"/>
                <a:gd name="T81" fmla="*/ 0 h 944"/>
                <a:gd name="T82" fmla="*/ 393 w 946"/>
                <a:gd name="T83" fmla="*/ 6 h 944"/>
                <a:gd name="T84" fmla="*/ 325 w 946"/>
                <a:gd name="T85" fmla="*/ 23 h 944"/>
                <a:gd name="T86" fmla="*/ 258 w 946"/>
                <a:gd name="T87" fmla="*/ 5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238" y="62"/>
                  </a:moveTo>
                  <a:lnTo>
                    <a:pt x="238" y="62"/>
                  </a:lnTo>
                  <a:lnTo>
                    <a:pt x="217" y="75"/>
                  </a:lnTo>
                  <a:lnTo>
                    <a:pt x="197" y="88"/>
                  </a:lnTo>
                  <a:lnTo>
                    <a:pt x="178" y="102"/>
                  </a:lnTo>
                  <a:lnTo>
                    <a:pt x="159" y="118"/>
                  </a:lnTo>
                  <a:lnTo>
                    <a:pt x="142" y="134"/>
                  </a:lnTo>
                  <a:lnTo>
                    <a:pt x="125" y="151"/>
                  </a:lnTo>
                  <a:lnTo>
                    <a:pt x="111" y="169"/>
                  </a:lnTo>
                  <a:lnTo>
                    <a:pt x="97" y="186"/>
                  </a:lnTo>
                  <a:lnTo>
                    <a:pt x="82" y="205"/>
                  </a:lnTo>
                  <a:lnTo>
                    <a:pt x="71" y="224"/>
                  </a:lnTo>
                  <a:lnTo>
                    <a:pt x="59" y="244"/>
                  </a:lnTo>
                  <a:lnTo>
                    <a:pt x="49" y="264"/>
                  </a:lnTo>
                  <a:lnTo>
                    <a:pt x="39" y="285"/>
                  </a:lnTo>
                  <a:lnTo>
                    <a:pt x="30" y="306"/>
                  </a:lnTo>
                  <a:lnTo>
                    <a:pt x="24" y="328"/>
                  </a:lnTo>
                  <a:lnTo>
                    <a:pt x="17" y="349"/>
                  </a:lnTo>
                  <a:lnTo>
                    <a:pt x="12" y="371"/>
                  </a:lnTo>
                  <a:lnTo>
                    <a:pt x="7" y="393"/>
                  </a:lnTo>
                  <a:lnTo>
                    <a:pt x="4" y="416"/>
                  </a:lnTo>
                  <a:lnTo>
                    <a:pt x="2" y="439"/>
                  </a:lnTo>
                  <a:lnTo>
                    <a:pt x="0" y="461"/>
                  </a:lnTo>
                  <a:lnTo>
                    <a:pt x="0" y="484"/>
                  </a:lnTo>
                  <a:lnTo>
                    <a:pt x="2" y="506"/>
                  </a:lnTo>
                  <a:lnTo>
                    <a:pt x="4" y="530"/>
                  </a:lnTo>
                  <a:lnTo>
                    <a:pt x="8" y="553"/>
                  </a:lnTo>
                  <a:lnTo>
                    <a:pt x="12" y="575"/>
                  </a:lnTo>
                  <a:lnTo>
                    <a:pt x="19" y="598"/>
                  </a:lnTo>
                  <a:lnTo>
                    <a:pt x="25" y="621"/>
                  </a:lnTo>
                  <a:lnTo>
                    <a:pt x="33" y="643"/>
                  </a:lnTo>
                  <a:lnTo>
                    <a:pt x="42" y="664"/>
                  </a:lnTo>
                  <a:lnTo>
                    <a:pt x="53" y="686"/>
                  </a:lnTo>
                  <a:lnTo>
                    <a:pt x="64" y="707"/>
                  </a:lnTo>
                  <a:lnTo>
                    <a:pt x="64" y="707"/>
                  </a:lnTo>
                  <a:lnTo>
                    <a:pt x="77" y="728"/>
                  </a:lnTo>
                  <a:lnTo>
                    <a:pt x="90" y="749"/>
                  </a:lnTo>
                  <a:lnTo>
                    <a:pt x="105" y="767"/>
                  </a:lnTo>
                  <a:lnTo>
                    <a:pt x="120" y="785"/>
                  </a:lnTo>
                  <a:lnTo>
                    <a:pt x="136" y="802"/>
                  </a:lnTo>
                  <a:lnTo>
                    <a:pt x="153" y="819"/>
                  </a:lnTo>
                  <a:lnTo>
                    <a:pt x="170" y="833"/>
                  </a:lnTo>
                  <a:lnTo>
                    <a:pt x="188" y="848"/>
                  </a:lnTo>
                  <a:lnTo>
                    <a:pt x="208" y="862"/>
                  </a:lnTo>
                  <a:lnTo>
                    <a:pt x="226" y="874"/>
                  </a:lnTo>
                  <a:lnTo>
                    <a:pt x="245" y="885"/>
                  </a:lnTo>
                  <a:lnTo>
                    <a:pt x="266" y="896"/>
                  </a:lnTo>
                  <a:lnTo>
                    <a:pt x="287" y="905"/>
                  </a:lnTo>
                  <a:lnTo>
                    <a:pt x="308" y="914"/>
                  </a:lnTo>
                  <a:lnTo>
                    <a:pt x="329" y="922"/>
                  </a:lnTo>
                  <a:lnTo>
                    <a:pt x="351" y="927"/>
                  </a:lnTo>
                  <a:lnTo>
                    <a:pt x="373" y="934"/>
                  </a:lnTo>
                  <a:lnTo>
                    <a:pt x="395" y="938"/>
                  </a:lnTo>
                  <a:lnTo>
                    <a:pt x="417" y="940"/>
                  </a:lnTo>
                  <a:lnTo>
                    <a:pt x="441" y="943"/>
                  </a:lnTo>
                  <a:lnTo>
                    <a:pt x="463" y="944"/>
                  </a:lnTo>
                  <a:lnTo>
                    <a:pt x="486" y="944"/>
                  </a:lnTo>
                  <a:lnTo>
                    <a:pt x="509" y="943"/>
                  </a:lnTo>
                  <a:lnTo>
                    <a:pt x="532" y="940"/>
                  </a:lnTo>
                  <a:lnTo>
                    <a:pt x="554" y="938"/>
                  </a:lnTo>
                  <a:lnTo>
                    <a:pt x="578" y="932"/>
                  </a:lnTo>
                  <a:lnTo>
                    <a:pt x="600" y="927"/>
                  </a:lnTo>
                  <a:lnTo>
                    <a:pt x="622" y="919"/>
                  </a:lnTo>
                  <a:lnTo>
                    <a:pt x="644" y="912"/>
                  </a:lnTo>
                  <a:lnTo>
                    <a:pt x="666" y="902"/>
                  </a:lnTo>
                  <a:lnTo>
                    <a:pt x="688" y="892"/>
                  </a:lnTo>
                  <a:lnTo>
                    <a:pt x="709" y="880"/>
                  </a:lnTo>
                  <a:lnTo>
                    <a:pt x="709" y="880"/>
                  </a:lnTo>
                  <a:lnTo>
                    <a:pt x="730" y="869"/>
                  </a:lnTo>
                  <a:lnTo>
                    <a:pt x="751" y="854"/>
                  </a:lnTo>
                  <a:lnTo>
                    <a:pt x="769" y="840"/>
                  </a:lnTo>
                  <a:lnTo>
                    <a:pt x="787" y="824"/>
                  </a:lnTo>
                  <a:lnTo>
                    <a:pt x="804" y="809"/>
                  </a:lnTo>
                  <a:lnTo>
                    <a:pt x="821" y="792"/>
                  </a:lnTo>
                  <a:lnTo>
                    <a:pt x="836" y="775"/>
                  </a:lnTo>
                  <a:lnTo>
                    <a:pt x="850" y="756"/>
                  </a:lnTo>
                  <a:lnTo>
                    <a:pt x="864" y="738"/>
                  </a:lnTo>
                  <a:lnTo>
                    <a:pt x="876" y="719"/>
                  </a:lnTo>
                  <a:lnTo>
                    <a:pt x="888" y="699"/>
                  </a:lnTo>
                  <a:lnTo>
                    <a:pt x="898" y="678"/>
                  </a:lnTo>
                  <a:lnTo>
                    <a:pt x="907" y="657"/>
                  </a:lnTo>
                  <a:lnTo>
                    <a:pt x="916" y="637"/>
                  </a:lnTo>
                  <a:lnTo>
                    <a:pt x="923" y="616"/>
                  </a:lnTo>
                  <a:lnTo>
                    <a:pt x="929" y="594"/>
                  </a:lnTo>
                  <a:lnTo>
                    <a:pt x="935" y="571"/>
                  </a:lnTo>
                  <a:lnTo>
                    <a:pt x="940" y="549"/>
                  </a:lnTo>
                  <a:lnTo>
                    <a:pt x="943" y="527"/>
                  </a:lnTo>
                  <a:lnTo>
                    <a:pt x="945" y="504"/>
                  </a:lnTo>
                  <a:lnTo>
                    <a:pt x="946" y="482"/>
                  </a:lnTo>
                  <a:lnTo>
                    <a:pt x="946" y="458"/>
                  </a:lnTo>
                  <a:lnTo>
                    <a:pt x="945" y="436"/>
                  </a:lnTo>
                  <a:lnTo>
                    <a:pt x="943" y="413"/>
                  </a:lnTo>
                  <a:lnTo>
                    <a:pt x="939" y="390"/>
                  </a:lnTo>
                  <a:lnTo>
                    <a:pt x="935" y="367"/>
                  </a:lnTo>
                  <a:lnTo>
                    <a:pt x="929" y="345"/>
                  </a:lnTo>
                  <a:lnTo>
                    <a:pt x="922" y="323"/>
                  </a:lnTo>
                  <a:lnTo>
                    <a:pt x="914" y="300"/>
                  </a:lnTo>
                  <a:lnTo>
                    <a:pt x="905" y="278"/>
                  </a:lnTo>
                  <a:lnTo>
                    <a:pt x="894" y="256"/>
                  </a:lnTo>
                  <a:lnTo>
                    <a:pt x="883" y="235"/>
                  </a:lnTo>
                  <a:lnTo>
                    <a:pt x="883" y="235"/>
                  </a:lnTo>
                  <a:lnTo>
                    <a:pt x="870" y="214"/>
                  </a:lnTo>
                  <a:lnTo>
                    <a:pt x="857" y="195"/>
                  </a:lnTo>
                  <a:lnTo>
                    <a:pt x="842" y="175"/>
                  </a:lnTo>
                  <a:lnTo>
                    <a:pt x="827" y="157"/>
                  </a:lnTo>
                  <a:lnTo>
                    <a:pt x="811" y="140"/>
                  </a:lnTo>
                  <a:lnTo>
                    <a:pt x="794" y="125"/>
                  </a:lnTo>
                  <a:lnTo>
                    <a:pt x="777" y="109"/>
                  </a:lnTo>
                  <a:lnTo>
                    <a:pt x="759" y="95"/>
                  </a:lnTo>
                  <a:lnTo>
                    <a:pt x="741" y="82"/>
                  </a:lnTo>
                  <a:lnTo>
                    <a:pt x="721" y="69"/>
                  </a:lnTo>
                  <a:lnTo>
                    <a:pt x="701" y="57"/>
                  </a:lnTo>
                  <a:lnTo>
                    <a:pt x="681" y="46"/>
                  </a:lnTo>
                  <a:lnTo>
                    <a:pt x="660" y="37"/>
                  </a:lnTo>
                  <a:lnTo>
                    <a:pt x="639" y="28"/>
                  </a:lnTo>
                  <a:lnTo>
                    <a:pt x="618" y="22"/>
                  </a:lnTo>
                  <a:lnTo>
                    <a:pt x="596" y="15"/>
                  </a:lnTo>
                  <a:lnTo>
                    <a:pt x="574" y="10"/>
                  </a:lnTo>
                  <a:lnTo>
                    <a:pt x="552" y="5"/>
                  </a:lnTo>
                  <a:lnTo>
                    <a:pt x="529" y="2"/>
                  </a:lnTo>
                  <a:lnTo>
                    <a:pt x="506" y="0"/>
                  </a:lnTo>
                  <a:lnTo>
                    <a:pt x="484" y="0"/>
                  </a:lnTo>
                  <a:lnTo>
                    <a:pt x="460" y="0"/>
                  </a:lnTo>
                  <a:lnTo>
                    <a:pt x="438" y="0"/>
                  </a:lnTo>
                  <a:lnTo>
                    <a:pt x="415" y="2"/>
                  </a:lnTo>
                  <a:lnTo>
                    <a:pt x="393" y="6"/>
                  </a:lnTo>
                  <a:lnTo>
                    <a:pt x="369" y="10"/>
                  </a:lnTo>
                  <a:lnTo>
                    <a:pt x="347" y="16"/>
                  </a:lnTo>
                  <a:lnTo>
                    <a:pt x="325" y="23"/>
                  </a:lnTo>
                  <a:lnTo>
                    <a:pt x="303" y="31"/>
                  </a:lnTo>
                  <a:lnTo>
                    <a:pt x="281" y="40"/>
                  </a:lnTo>
                  <a:lnTo>
                    <a:pt x="258" y="50"/>
                  </a:lnTo>
                  <a:lnTo>
                    <a:pt x="238" y="62"/>
                  </a:lnTo>
                  <a:lnTo>
                    <a:pt x="23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65"/>
            <p:cNvSpPr>
              <a:spLocks/>
            </p:cNvSpPr>
            <p:nvPr userDrawn="1"/>
          </p:nvSpPr>
          <p:spPr bwMode="auto">
            <a:xfrm>
              <a:off x="3357" y="837"/>
              <a:ext cx="216" cy="216"/>
            </a:xfrm>
            <a:custGeom>
              <a:avLst/>
              <a:gdLst>
                <a:gd name="T0" fmla="*/ 667 w 864"/>
                <a:gd name="T1" fmla="*/ 793 h 864"/>
                <a:gd name="T2" fmla="*/ 719 w 864"/>
                <a:gd name="T3" fmla="*/ 754 h 864"/>
                <a:gd name="T4" fmla="*/ 763 w 864"/>
                <a:gd name="T5" fmla="*/ 708 h 864"/>
                <a:gd name="T6" fmla="*/ 800 w 864"/>
                <a:gd name="T7" fmla="*/ 658 h 864"/>
                <a:gd name="T8" fmla="*/ 828 w 864"/>
                <a:gd name="T9" fmla="*/ 602 h 864"/>
                <a:gd name="T10" fmla="*/ 849 w 864"/>
                <a:gd name="T11" fmla="*/ 543 h 864"/>
                <a:gd name="T12" fmla="*/ 861 w 864"/>
                <a:gd name="T13" fmla="*/ 482 h 864"/>
                <a:gd name="T14" fmla="*/ 864 w 864"/>
                <a:gd name="T15" fmla="*/ 419 h 864"/>
                <a:gd name="T16" fmla="*/ 857 w 864"/>
                <a:gd name="T17" fmla="*/ 357 h 864"/>
                <a:gd name="T18" fmla="*/ 841 w 864"/>
                <a:gd name="T19" fmla="*/ 295 h 864"/>
                <a:gd name="T20" fmla="*/ 817 w 864"/>
                <a:gd name="T21" fmla="*/ 234 h 864"/>
                <a:gd name="T22" fmla="*/ 795 w 864"/>
                <a:gd name="T23" fmla="*/ 196 h 864"/>
                <a:gd name="T24" fmla="*/ 755 w 864"/>
                <a:gd name="T25" fmla="*/ 144 h 864"/>
                <a:gd name="T26" fmla="*/ 709 w 864"/>
                <a:gd name="T27" fmla="*/ 100 h 864"/>
                <a:gd name="T28" fmla="*/ 658 w 864"/>
                <a:gd name="T29" fmla="*/ 64 h 864"/>
                <a:gd name="T30" fmla="*/ 603 w 864"/>
                <a:gd name="T31" fmla="*/ 35 h 864"/>
                <a:gd name="T32" fmla="*/ 543 w 864"/>
                <a:gd name="T33" fmla="*/ 14 h 864"/>
                <a:gd name="T34" fmla="*/ 483 w 864"/>
                <a:gd name="T35" fmla="*/ 2 h 864"/>
                <a:gd name="T36" fmla="*/ 421 w 864"/>
                <a:gd name="T37" fmla="*/ 0 h 864"/>
                <a:gd name="T38" fmla="*/ 358 w 864"/>
                <a:gd name="T39" fmla="*/ 5 h 864"/>
                <a:gd name="T40" fmla="*/ 295 w 864"/>
                <a:gd name="T41" fmla="*/ 21 h 864"/>
                <a:gd name="T42" fmla="*/ 236 w 864"/>
                <a:gd name="T43" fmla="*/ 47 h 864"/>
                <a:gd name="T44" fmla="*/ 196 w 864"/>
                <a:gd name="T45" fmla="*/ 69 h 864"/>
                <a:gd name="T46" fmla="*/ 144 w 864"/>
                <a:gd name="T47" fmla="*/ 108 h 864"/>
                <a:gd name="T48" fmla="*/ 100 w 864"/>
                <a:gd name="T49" fmla="*/ 153 h 864"/>
                <a:gd name="T50" fmla="*/ 64 w 864"/>
                <a:gd name="T51" fmla="*/ 206 h 864"/>
                <a:gd name="T52" fmla="*/ 35 w 864"/>
                <a:gd name="T53" fmla="*/ 260 h 864"/>
                <a:gd name="T54" fmla="*/ 14 w 864"/>
                <a:gd name="T55" fmla="*/ 319 h 864"/>
                <a:gd name="T56" fmla="*/ 2 w 864"/>
                <a:gd name="T57" fmla="*/ 380 h 864"/>
                <a:gd name="T58" fmla="*/ 0 w 864"/>
                <a:gd name="T59" fmla="*/ 443 h 864"/>
                <a:gd name="T60" fmla="*/ 6 w 864"/>
                <a:gd name="T61" fmla="*/ 505 h 864"/>
                <a:gd name="T62" fmla="*/ 22 w 864"/>
                <a:gd name="T63" fmla="*/ 568 h 864"/>
                <a:gd name="T64" fmla="*/ 47 w 864"/>
                <a:gd name="T65" fmla="*/ 628 h 864"/>
                <a:gd name="T66" fmla="*/ 69 w 864"/>
                <a:gd name="T67" fmla="*/ 667 h 864"/>
                <a:gd name="T68" fmla="*/ 109 w 864"/>
                <a:gd name="T69" fmla="*/ 718 h 864"/>
                <a:gd name="T70" fmla="*/ 155 w 864"/>
                <a:gd name="T71" fmla="*/ 763 h 864"/>
                <a:gd name="T72" fmla="*/ 206 w 864"/>
                <a:gd name="T73" fmla="*/ 800 h 864"/>
                <a:gd name="T74" fmla="*/ 262 w 864"/>
                <a:gd name="T75" fmla="*/ 828 h 864"/>
                <a:gd name="T76" fmla="*/ 320 w 864"/>
                <a:gd name="T77" fmla="*/ 848 h 864"/>
                <a:gd name="T78" fmla="*/ 381 w 864"/>
                <a:gd name="T79" fmla="*/ 860 h 864"/>
                <a:gd name="T80" fmla="*/ 444 w 864"/>
                <a:gd name="T81" fmla="*/ 864 h 864"/>
                <a:gd name="T82" fmla="*/ 507 w 864"/>
                <a:gd name="T83" fmla="*/ 857 h 864"/>
                <a:gd name="T84" fmla="*/ 568 w 864"/>
                <a:gd name="T85" fmla="*/ 841 h 864"/>
                <a:gd name="T86" fmla="*/ 628 w 864"/>
                <a:gd name="T87" fmla="*/ 81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647" y="805"/>
                  </a:moveTo>
                  <a:lnTo>
                    <a:pt x="647" y="805"/>
                  </a:lnTo>
                  <a:lnTo>
                    <a:pt x="667" y="793"/>
                  </a:lnTo>
                  <a:lnTo>
                    <a:pt x="685" y="781"/>
                  </a:lnTo>
                  <a:lnTo>
                    <a:pt x="702" y="768"/>
                  </a:lnTo>
                  <a:lnTo>
                    <a:pt x="719" y="754"/>
                  </a:lnTo>
                  <a:lnTo>
                    <a:pt x="735" y="740"/>
                  </a:lnTo>
                  <a:lnTo>
                    <a:pt x="749" y="724"/>
                  </a:lnTo>
                  <a:lnTo>
                    <a:pt x="763" y="708"/>
                  </a:lnTo>
                  <a:lnTo>
                    <a:pt x="776" y="692"/>
                  </a:lnTo>
                  <a:lnTo>
                    <a:pt x="789" y="675"/>
                  </a:lnTo>
                  <a:lnTo>
                    <a:pt x="800" y="658"/>
                  </a:lnTo>
                  <a:lnTo>
                    <a:pt x="810" y="639"/>
                  </a:lnTo>
                  <a:lnTo>
                    <a:pt x="821" y="621"/>
                  </a:lnTo>
                  <a:lnTo>
                    <a:pt x="828" y="602"/>
                  </a:lnTo>
                  <a:lnTo>
                    <a:pt x="836" y="582"/>
                  </a:lnTo>
                  <a:lnTo>
                    <a:pt x="843" y="563"/>
                  </a:lnTo>
                  <a:lnTo>
                    <a:pt x="849" y="543"/>
                  </a:lnTo>
                  <a:lnTo>
                    <a:pt x="855" y="523"/>
                  </a:lnTo>
                  <a:lnTo>
                    <a:pt x="858" y="503"/>
                  </a:lnTo>
                  <a:lnTo>
                    <a:pt x="861" y="482"/>
                  </a:lnTo>
                  <a:lnTo>
                    <a:pt x="862" y="461"/>
                  </a:lnTo>
                  <a:lnTo>
                    <a:pt x="864" y="440"/>
                  </a:lnTo>
                  <a:lnTo>
                    <a:pt x="864" y="419"/>
                  </a:lnTo>
                  <a:lnTo>
                    <a:pt x="862" y="398"/>
                  </a:lnTo>
                  <a:lnTo>
                    <a:pt x="861" y="378"/>
                  </a:lnTo>
                  <a:lnTo>
                    <a:pt x="857" y="357"/>
                  </a:lnTo>
                  <a:lnTo>
                    <a:pt x="853" y="336"/>
                  </a:lnTo>
                  <a:lnTo>
                    <a:pt x="848" y="315"/>
                  </a:lnTo>
                  <a:lnTo>
                    <a:pt x="841" y="295"/>
                  </a:lnTo>
                  <a:lnTo>
                    <a:pt x="835" y="275"/>
                  </a:lnTo>
                  <a:lnTo>
                    <a:pt x="826" y="255"/>
                  </a:lnTo>
                  <a:lnTo>
                    <a:pt x="817" y="234"/>
                  </a:lnTo>
                  <a:lnTo>
                    <a:pt x="806" y="215"/>
                  </a:lnTo>
                  <a:lnTo>
                    <a:pt x="806" y="215"/>
                  </a:lnTo>
                  <a:lnTo>
                    <a:pt x="795" y="196"/>
                  </a:lnTo>
                  <a:lnTo>
                    <a:pt x="782" y="178"/>
                  </a:lnTo>
                  <a:lnTo>
                    <a:pt x="769" y="161"/>
                  </a:lnTo>
                  <a:lnTo>
                    <a:pt x="755" y="144"/>
                  </a:lnTo>
                  <a:lnTo>
                    <a:pt x="740" y="129"/>
                  </a:lnTo>
                  <a:lnTo>
                    <a:pt x="726" y="113"/>
                  </a:lnTo>
                  <a:lnTo>
                    <a:pt x="709" y="100"/>
                  </a:lnTo>
                  <a:lnTo>
                    <a:pt x="693" y="87"/>
                  </a:lnTo>
                  <a:lnTo>
                    <a:pt x="676" y="74"/>
                  </a:lnTo>
                  <a:lnTo>
                    <a:pt x="658" y="64"/>
                  </a:lnTo>
                  <a:lnTo>
                    <a:pt x="640" y="53"/>
                  </a:lnTo>
                  <a:lnTo>
                    <a:pt x="621" y="43"/>
                  </a:lnTo>
                  <a:lnTo>
                    <a:pt x="603" y="35"/>
                  </a:lnTo>
                  <a:lnTo>
                    <a:pt x="583" y="27"/>
                  </a:lnTo>
                  <a:lnTo>
                    <a:pt x="564" y="19"/>
                  </a:lnTo>
                  <a:lnTo>
                    <a:pt x="543" y="14"/>
                  </a:lnTo>
                  <a:lnTo>
                    <a:pt x="524" y="9"/>
                  </a:lnTo>
                  <a:lnTo>
                    <a:pt x="503" y="5"/>
                  </a:lnTo>
                  <a:lnTo>
                    <a:pt x="483" y="2"/>
                  </a:lnTo>
                  <a:lnTo>
                    <a:pt x="462" y="0"/>
                  </a:lnTo>
                  <a:lnTo>
                    <a:pt x="441" y="0"/>
                  </a:lnTo>
                  <a:lnTo>
                    <a:pt x="421" y="0"/>
                  </a:lnTo>
                  <a:lnTo>
                    <a:pt x="400" y="0"/>
                  </a:lnTo>
                  <a:lnTo>
                    <a:pt x="379" y="2"/>
                  </a:lnTo>
                  <a:lnTo>
                    <a:pt x="358" y="5"/>
                  </a:lnTo>
                  <a:lnTo>
                    <a:pt x="337" y="10"/>
                  </a:lnTo>
                  <a:lnTo>
                    <a:pt x="316" y="15"/>
                  </a:lnTo>
                  <a:lnTo>
                    <a:pt x="295" y="21"/>
                  </a:lnTo>
                  <a:lnTo>
                    <a:pt x="275" y="28"/>
                  </a:lnTo>
                  <a:lnTo>
                    <a:pt x="255" y="38"/>
                  </a:lnTo>
                  <a:lnTo>
                    <a:pt x="236" y="47"/>
                  </a:lnTo>
                  <a:lnTo>
                    <a:pt x="216" y="57"/>
                  </a:lnTo>
                  <a:lnTo>
                    <a:pt x="216" y="57"/>
                  </a:lnTo>
                  <a:lnTo>
                    <a:pt x="196" y="69"/>
                  </a:lnTo>
                  <a:lnTo>
                    <a:pt x="178" y="81"/>
                  </a:lnTo>
                  <a:lnTo>
                    <a:pt x="161" y="95"/>
                  </a:lnTo>
                  <a:lnTo>
                    <a:pt x="144" y="108"/>
                  </a:lnTo>
                  <a:lnTo>
                    <a:pt x="129" y="123"/>
                  </a:lnTo>
                  <a:lnTo>
                    <a:pt x="114" y="138"/>
                  </a:lnTo>
                  <a:lnTo>
                    <a:pt x="100" y="153"/>
                  </a:lnTo>
                  <a:lnTo>
                    <a:pt x="87" y="170"/>
                  </a:lnTo>
                  <a:lnTo>
                    <a:pt x="75" y="187"/>
                  </a:lnTo>
                  <a:lnTo>
                    <a:pt x="64" y="206"/>
                  </a:lnTo>
                  <a:lnTo>
                    <a:pt x="53" y="224"/>
                  </a:lnTo>
                  <a:lnTo>
                    <a:pt x="44" y="242"/>
                  </a:lnTo>
                  <a:lnTo>
                    <a:pt x="35" y="260"/>
                  </a:lnTo>
                  <a:lnTo>
                    <a:pt x="27" y="280"/>
                  </a:lnTo>
                  <a:lnTo>
                    <a:pt x="21" y="299"/>
                  </a:lnTo>
                  <a:lnTo>
                    <a:pt x="14" y="319"/>
                  </a:lnTo>
                  <a:lnTo>
                    <a:pt x="10" y="340"/>
                  </a:lnTo>
                  <a:lnTo>
                    <a:pt x="6" y="359"/>
                  </a:lnTo>
                  <a:lnTo>
                    <a:pt x="2" y="380"/>
                  </a:lnTo>
                  <a:lnTo>
                    <a:pt x="1" y="401"/>
                  </a:lnTo>
                  <a:lnTo>
                    <a:pt x="0" y="422"/>
                  </a:lnTo>
                  <a:lnTo>
                    <a:pt x="0" y="443"/>
                  </a:lnTo>
                  <a:lnTo>
                    <a:pt x="1" y="464"/>
                  </a:lnTo>
                  <a:lnTo>
                    <a:pt x="2" y="484"/>
                  </a:lnTo>
                  <a:lnTo>
                    <a:pt x="6" y="505"/>
                  </a:lnTo>
                  <a:lnTo>
                    <a:pt x="10" y="526"/>
                  </a:lnTo>
                  <a:lnTo>
                    <a:pt x="15" y="547"/>
                  </a:lnTo>
                  <a:lnTo>
                    <a:pt x="22" y="568"/>
                  </a:lnTo>
                  <a:lnTo>
                    <a:pt x="30" y="587"/>
                  </a:lnTo>
                  <a:lnTo>
                    <a:pt x="37" y="608"/>
                  </a:lnTo>
                  <a:lnTo>
                    <a:pt x="47" y="628"/>
                  </a:lnTo>
                  <a:lnTo>
                    <a:pt x="57" y="647"/>
                  </a:lnTo>
                  <a:lnTo>
                    <a:pt x="57" y="647"/>
                  </a:lnTo>
                  <a:lnTo>
                    <a:pt x="69" y="667"/>
                  </a:lnTo>
                  <a:lnTo>
                    <a:pt x="82" y="684"/>
                  </a:lnTo>
                  <a:lnTo>
                    <a:pt x="95" y="702"/>
                  </a:lnTo>
                  <a:lnTo>
                    <a:pt x="109" y="718"/>
                  </a:lnTo>
                  <a:lnTo>
                    <a:pt x="123" y="735"/>
                  </a:lnTo>
                  <a:lnTo>
                    <a:pt x="139" y="749"/>
                  </a:lnTo>
                  <a:lnTo>
                    <a:pt x="155" y="763"/>
                  </a:lnTo>
                  <a:lnTo>
                    <a:pt x="172" y="776"/>
                  </a:lnTo>
                  <a:lnTo>
                    <a:pt x="189" y="788"/>
                  </a:lnTo>
                  <a:lnTo>
                    <a:pt x="206" y="800"/>
                  </a:lnTo>
                  <a:lnTo>
                    <a:pt x="224" y="810"/>
                  </a:lnTo>
                  <a:lnTo>
                    <a:pt x="242" y="819"/>
                  </a:lnTo>
                  <a:lnTo>
                    <a:pt x="262" y="828"/>
                  </a:lnTo>
                  <a:lnTo>
                    <a:pt x="280" y="836"/>
                  </a:lnTo>
                  <a:lnTo>
                    <a:pt x="301" y="843"/>
                  </a:lnTo>
                  <a:lnTo>
                    <a:pt x="320" y="848"/>
                  </a:lnTo>
                  <a:lnTo>
                    <a:pt x="340" y="853"/>
                  </a:lnTo>
                  <a:lnTo>
                    <a:pt x="361" y="857"/>
                  </a:lnTo>
                  <a:lnTo>
                    <a:pt x="381" y="860"/>
                  </a:lnTo>
                  <a:lnTo>
                    <a:pt x="402" y="862"/>
                  </a:lnTo>
                  <a:lnTo>
                    <a:pt x="422" y="864"/>
                  </a:lnTo>
                  <a:lnTo>
                    <a:pt x="444" y="864"/>
                  </a:lnTo>
                  <a:lnTo>
                    <a:pt x="465" y="862"/>
                  </a:lnTo>
                  <a:lnTo>
                    <a:pt x="486" y="860"/>
                  </a:lnTo>
                  <a:lnTo>
                    <a:pt x="507" y="857"/>
                  </a:lnTo>
                  <a:lnTo>
                    <a:pt x="527" y="853"/>
                  </a:lnTo>
                  <a:lnTo>
                    <a:pt x="547" y="848"/>
                  </a:lnTo>
                  <a:lnTo>
                    <a:pt x="568" y="841"/>
                  </a:lnTo>
                  <a:lnTo>
                    <a:pt x="589" y="834"/>
                  </a:lnTo>
                  <a:lnTo>
                    <a:pt x="608" y="826"/>
                  </a:lnTo>
                  <a:lnTo>
                    <a:pt x="628" y="815"/>
                  </a:lnTo>
                  <a:lnTo>
                    <a:pt x="647" y="805"/>
                  </a:lnTo>
                  <a:lnTo>
                    <a:pt x="647"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66"/>
            <p:cNvSpPr>
              <a:spLocks/>
            </p:cNvSpPr>
            <p:nvPr userDrawn="1"/>
          </p:nvSpPr>
          <p:spPr bwMode="auto">
            <a:xfrm>
              <a:off x="3494" y="1066"/>
              <a:ext cx="196" cy="196"/>
            </a:xfrm>
            <a:custGeom>
              <a:avLst/>
              <a:gdLst>
                <a:gd name="T0" fmla="*/ 605 w 783"/>
                <a:gd name="T1" fmla="*/ 719 h 783"/>
                <a:gd name="T2" fmla="*/ 652 w 783"/>
                <a:gd name="T3" fmla="*/ 684 h 783"/>
                <a:gd name="T4" fmla="*/ 692 w 783"/>
                <a:gd name="T5" fmla="*/ 642 h 783"/>
                <a:gd name="T6" fmla="*/ 725 w 783"/>
                <a:gd name="T7" fmla="*/ 595 h 783"/>
                <a:gd name="T8" fmla="*/ 751 w 783"/>
                <a:gd name="T9" fmla="*/ 546 h 783"/>
                <a:gd name="T10" fmla="*/ 769 w 783"/>
                <a:gd name="T11" fmla="*/ 492 h 783"/>
                <a:gd name="T12" fmla="*/ 781 w 783"/>
                <a:gd name="T13" fmla="*/ 438 h 783"/>
                <a:gd name="T14" fmla="*/ 783 w 783"/>
                <a:gd name="T15" fmla="*/ 380 h 783"/>
                <a:gd name="T16" fmla="*/ 777 w 783"/>
                <a:gd name="T17" fmla="*/ 324 h 783"/>
                <a:gd name="T18" fmla="*/ 762 w 783"/>
                <a:gd name="T19" fmla="*/ 267 h 783"/>
                <a:gd name="T20" fmla="*/ 740 w 783"/>
                <a:gd name="T21" fmla="*/ 214 h 783"/>
                <a:gd name="T22" fmla="*/ 719 w 783"/>
                <a:gd name="T23" fmla="*/ 178 h 783"/>
                <a:gd name="T24" fmla="*/ 684 w 783"/>
                <a:gd name="T25" fmla="*/ 132 h 783"/>
                <a:gd name="T26" fmla="*/ 642 w 783"/>
                <a:gd name="T27" fmla="*/ 91 h 783"/>
                <a:gd name="T28" fmla="*/ 595 w 783"/>
                <a:gd name="T29" fmla="*/ 57 h 783"/>
                <a:gd name="T30" fmla="*/ 546 w 783"/>
                <a:gd name="T31" fmla="*/ 31 h 783"/>
                <a:gd name="T32" fmla="*/ 493 w 783"/>
                <a:gd name="T33" fmla="*/ 13 h 783"/>
                <a:gd name="T34" fmla="*/ 437 w 783"/>
                <a:gd name="T35" fmla="*/ 3 h 783"/>
                <a:gd name="T36" fmla="*/ 380 w 783"/>
                <a:gd name="T37" fmla="*/ 0 h 783"/>
                <a:gd name="T38" fmla="*/ 324 w 783"/>
                <a:gd name="T39" fmla="*/ 5 h 783"/>
                <a:gd name="T40" fmla="*/ 267 w 783"/>
                <a:gd name="T41" fmla="*/ 19 h 783"/>
                <a:gd name="T42" fmla="*/ 214 w 783"/>
                <a:gd name="T43" fmla="*/ 43 h 783"/>
                <a:gd name="T44" fmla="*/ 179 w 783"/>
                <a:gd name="T45" fmla="*/ 62 h 783"/>
                <a:gd name="T46" fmla="*/ 132 w 783"/>
                <a:gd name="T47" fmla="*/ 99 h 783"/>
                <a:gd name="T48" fmla="*/ 91 w 783"/>
                <a:gd name="T49" fmla="*/ 139 h 783"/>
                <a:gd name="T50" fmla="*/ 57 w 783"/>
                <a:gd name="T51" fmla="*/ 186 h 783"/>
                <a:gd name="T52" fmla="*/ 31 w 783"/>
                <a:gd name="T53" fmla="*/ 237 h 783"/>
                <a:gd name="T54" fmla="*/ 13 w 783"/>
                <a:gd name="T55" fmla="*/ 289 h 783"/>
                <a:gd name="T56" fmla="*/ 3 w 783"/>
                <a:gd name="T57" fmla="*/ 345 h 783"/>
                <a:gd name="T58" fmla="*/ 0 w 783"/>
                <a:gd name="T59" fmla="*/ 401 h 783"/>
                <a:gd name="T60" fmla="*/ 5 w 783"/>
                <a:gd name="T61" fmla="*/ 459 h 783"/>
                <a:gd name="T62" fmla="*/ 20 w 783"/>
                <a:gd name="T63" fmla="*/ 515 h 783"/>
                <a:gd name="T64" fmla="*/ 43 w 783"/>
                <a:gd name="T65" fmla="*/ 569 h 783"/>
                <a:gd name="T66" fmla="*/ 63 w 783"/>
                <a:gd name="T67" fmla="*/ 604 h 783"/>
                <a:gd name="T68" fmla="*/ 99 w 783"/>
                <a:gd name="T69" fmla="*/ 651 h 783"/>
                <a:gd name="T70" fmla="*/ 139 w 783"/>
                <a:gd name="T71" fmla="*/ 692 h 783"/>
                <a:gd name="T72" fmla="*/ 186 w 783"/>
                <a:gd name="T73" fmla="*/ 724 h 783"/>
                <a:gd name="T74" fmla="*/ 237 w 783"/>
                <a:gd name="T75" fmla="*/ 750 h 783"/>
                <a:gd name="T76" fmla="*/ 289 w 783"/>
                <a:gd name="T77" fmla="*/ 769 h 783"/>
                <a:gd name="T78" fmla="*/ 345 w 783"/>
                <a:gd name="T79" fmla="*/ 780 h 783"/>
                <a:gd name="T80" fmla="*/ 401 w 783"/>
                <a:gd name="T81" fmla="*/ 783 h 783"/>
                <a:gd name="T82" fmla="*/ 459 w 783"/>
                <a:gd name="T83" fmla="*/ 776 h 783"/>
                <a:gd name="T84" fmla="*/ 515 w 783"/>
                <a:gd name="T85" fmla="*/ 762 h 783"/>
                <a:gd name="T86" fmla="*/ 569 w 783"/>
                <a:gd name="T87" fmla="*/ 74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86" y="730"/>
                  </a:moveTo>
                  <a:lnTo>
                    <a:pt x="586" y="730"/>
                  </a:lnTo>
                  <a:lnTo>
                    <a:pt x="605" y="719"/>
                  </a:lnTo>
                  <a:lnTo>
                    <a:pt x="620" y="709"/>
                  </a:lnTo>
                  <a:lnTo>
                    <a:pt x="636" y="697"/>
                  </a:lnTo>
                  <a:lnTo>
                    <a:pt x="652" y="684"/>
                  </a:lnTo>
                  <a:lnTo>
                    <a:pt x="666" y="671"/>
                  </a:lnTo>
                  <a:lnTo>
                    <a:pt x="679" y="657"/>
                  </a:lnTo>
                  <a:lnTo>
                    <a:pt x="692" y="642"/>
                  </a:lnTo>
                  <a:lnTo>
                    <a:pt x="704" y="628"/>
                  </a:lnTo>
                  <a:lnTo>
                    <a:pt x="714" y="612"/>
                  </a:lnTo>
                  <a:lnTo>
                    <a:pt x="725" y="595"/>
                  </a:lnTo>
                  <a:lnTo>
                    <a:pt x="735" y="580"/>
                  </a:lnTo>
                  <a:lnTo>
                    <a:pt x="743" y="563"/>
                  </a:lnTo>
                  <a:lnTo>
                    <a:pt x="751" y="546"/>
                  </a:lnTo>
                  <a:lnTo>
                    <a:pt x="758" y="528"/>
                  </a:lnTo>
                  <a:lnTo>
                    <a:pt x="764" y="511"/>
                  </a:lnTo>
                  <a:lnTo>
                    <a:pt x="769" y="492"/>
                  </a:lnTo>
                  <a:lnTo>
                    <a:pt x="774" y="474"/>
                  </a:lnTo>
                  <a:lnTo>
                    <a:pt x="778" y="456"/>
                  </a:lnTo>
                  <a:lnTo>
                    <a:pt x="781" y="438"/>
                  </a:lnTo>
                  <a:lnTo>
                    <a:pt x="782" y="418"/>
                  </a:lnTo>
                  <a:lnTo>
                    <a:pt x="783" y="400"/>
                  </a:lnTo>
                  <a:lnTo>
                    <a:pt x="783" y="380"/>
                  </a:lnTo>
                  <a:lnTo>
                    <a:pt x="782" y="362"/>
                  </a:lnTo>
                  <a:lnTo>
                    <a:pt x="779" y="343"/>
                  </a:lnTo>
                  <a:lnTo>
                    <a:pt x="777" y="324"/>
                  </a:lnTo>
                  <a:lnTo>
                    <a:pt x="773" y="305"/>
                  </a:lnTo>
                  <a:lnTo>
                    <a:pt x="769" y="287"/>
                  </a:lnTo>
                  <a:lnTo>
                    <a:pt x="762" y="267"/>
                  </a:lnTo>
                  <a:lnTo>
                    <a:pt x="756" y="249"/>
                  </a:lnTo>
                  <a:lnTo>
                    <a:pt x="748" y="231"/>
                  </a:lnTo>
                  <a:lnTo>
                    <a:pt x="740" y="214"/>
                  </a:lnTo>
                  <a:lnTo>
                    <a:pt x="730" y="195"/>
                  </a:lnTo>
                  <a:lnTo>
                    <a:pt x="730" y="195"/>
                  </a:lnTo>
                  <a:lnTo>
                    <a:pt x="719" y="178"/>
                  </a:lnTo>
                  <a:lnTo>
                    <a:pt x="709" y="161"/>
                  </a:lnTo>
                  <a:lnTo>
                    <a:pt x="697" y="146"/>
                  </a:lnTo>
                  <a:lnTo>
                    <a:pt x="684" y="132"/>
                  </a:lnTo>
                  <a:lnTo>
                    <a:pt x="671" y="117"/>
                  </a:lnTo>
                  <a:lnTo>
                    <a:pt x="657" y="103"/>
                  </a:lnTo>
                  <a:lnTo>
                    <a:pt x="642" y="91"/>
                  </a:lnTo>
                  <a:lnTo>
                    <a:pt x="627" y="78"/>
                  </a:lnTo>
                  <a:lnTo>
                    <a:pt x="612" y="68"/>
                  </a:lnTo>
                  <a:lnTo>
                    <a:pt x="595" y="57"/>
                  </a:lnTo>
                  <a:lnTo>
                    <a:pt x="580" y="48"/>
                  </a:lnTo>
                  <a:lnTo>
                    <a:pt x="563" y="39"/>
                  </a:lnTo>
                  <a:lnTo>
                    <a:pt x="546" y="31"/>
                  </a:lnTo>
                  <a:lnTo>
                    <a:pt x="528" y="25"/>
                  </a:lnTo>
                  <a:lnTo>
                    <a:pt x="511" y="18"/>
                  </a:lnTo>
                  <a:lnTo>
                    <a:pt x="493" y="13"/>
                  </a:lnTo>
                  <a:lnTo>
                    <a:pt x="474" y="9"/>
                  </a:lnTo>
                  <a:lnTo>
                    <a:pt x="456" y="5"/>
                  </a:lnTo>
                  <a:lnTo>
                    <a:pt x="437" y="3"/>
                  </a:lnTo>
                  <a:lnTo>
                    <a:pt x="418" y="0"/>
                  </a:lnTo>
                  <a:lnTo>
                    <a:pt x="400" y="0"/>
                  </a:lnTo>
                  <a:lnTo>
                    <a:pt x="380" y="0"/>
                  </a:lnTo>
                  <a:lnTo>
                    <a:pt x="362" y="0"/>
                  </a:lnTo>
                  <a:lnTo>
                    <a:pt x="343" y="3"/>
                  </a:lnTo>
                  <a:lnTo>
                    <a:pt x="324" y="5"/>
                  </a:lnTo>
                  <a:lnTo>
                    <a:pt x="305" y="9"/>
                  </a:lnTo>
                  <a:lnTo>
                    <a:pt x="287" y="14"/>
                  </a:lnTo>
                  <a:lnTo>
                    <a:pt x="267" y="19"/>
                  </a:lnTo>
                  <a:lnTo>
                    <a:pt x="249" y="26"/>
                  </a:lnTo>
                  <a:lnTo>
                    <a:pt x="231" y="34"/>
                  </a:lnTo>
                  <a:lnTo>
                    <a:pt x="214" y="43"/>
                  </a:lnTo>
                  <a:lnTo>
                    <a:pt x="195" y="52"/>
                  </a:lnTo>
                  <a:lnTo>
                    <a:pt x="195" y="52"/>
                  </a:lnTo>
                  <a:lnTo>
                    <a:pt x="179" y="62"/>
                  </a:lnTo>
                  <a:lnTo>
                    <a:pt x="162" y="74"/>
                  </a:lnTo>
                  <a:lnTo>
                    <a:pt x="146" y="86"/>
                  </a:lnTo>
                  <a:lnTo>
                    <a:pt x="132" y="99"/>
                  </a:lnTo>
                  <a:lnTo>
                    <a:pt x="117" y="112"/>
                  </a:lnTo>
                  <a:lnTo>
                    <a:pt x="103" y="125"/>
                  </a:lnTo>
                  <a:lnTo>
                    <a:pt x="91" y="139"/>
                  </a:lnTo>
                  <a:lnTo>
                    <a:pt x="78" y="155"/>
                  </a:lnTo>
                  <a:lnTo>
                    <a:pt x="68" y="171"/>
                  </a:lnTo>
                  <a:lnTo>
                    <a:pt x="57" y="186"/>
                  </a:lnTo>
                  <a:lnTo>
                    <a:pt x="48" y="203"/>
                  </a:lnTo>
                  <a:lnTo>
                    <a:pt x="39" y="219"/>
                  </a:lnTo>
                  <a:lnTo>
                    <a:pt x="31" y="237"/>
                  </a:lnTo>
                  <a:lnTo>
                    <a:pt x="25" y="254"/>
                  </a:lnTo>
                  <a:lnTo>
                    <a:pt x="18" y="272"/>
                  </a:lnTo>
                  <a:lnTo>
                    <a:pt x="13" y="289"/>
                  </a:lnTo>
                  <a:lnTo>
                    <a:pt x="9" y="307"/>
                  </a:lnTo>
                  <a:lnTo>
                    <a:pt x="5" y="327"/>
                  </a:lnTo>
                  <a:lnTo>
                    <a:pt x="3" y="345"/>
                  </a:lnTo>
                  <a:lnTo>
                    <a:pt x="0" y="363"/>
                  </a:lnTo>
                  <a:lnTo>
                    <a:pt x="0" y="383"/>
                  </a:lnTo>
                  <a:lnTo>
                    <a:pt x="0" y="401"/>
                  </a:lnTo>
                  <a:lnTo>
                    <a:pt x="0" y="421"/>
                  </a:lnTo>
                  <a:lnTo>
                    <a:pt x="3" y="439"/>
                  </a:lnTo>
                  <a:lnTo>
                    <a:pt x="5" y="459"/>
                  </a:lnTo>
                  <a:lnTo>
                    <a:pt x="9" y="477"/>
                  </a:lnTo>
                  <a:lnTo>
                    <a:pt x="14" y="496"/>
                  </a:lnTo>
                  <a:lnTo>
                    <a:pt x="20" y="515"/>
                  </a:lnTo>
                  <a:lnTo>
                    <a:pt x="26" y="533"/>
                  </a:lnTo>
                  <a:lnTo>
                    <a:pt x="34" y="551"/>
                  </a:lnTo>
                  <a:lnTo>
                    <a:pt x="43" y="569"/>
                  </a:lnTo>
                  <a:lnTo>
                    <a:pt x="52" y="586"/>
                  </a:lnTo>
                  <a:lnTo>
                    <a:pt x="52" y="586"/>
                  </a:lnTo>
                  <a:lnTo>
                    <a:pt x="63" y="604"/>
                  </a:lnTo>
                  <a:lnTo>
                    <a:pt x="74" y="620"/>
                  </a:lnTo>
                  <a:lnTo>
                    <a:pt x="86" y="636"/>
                  </a:lnTo>
                  <a:lnTo>
                    <a:pt x="99" y="651"/>
                  </a:lnTo>
                  <a:lnTo>
                    <a:pt x="112" y="666"/>
                  </a:lnTo>
                  <a:lnTo>
                    <a:pt x="125" y="679"/>
                  </a:lnTo>
                  <a:lnTo>
                    <a:pt x="139" y="692"/>
                  </a:lnTo>
                  <a:lnTo>
                    <a:pt x="155" y="703"/>
                  </a:lnTo>
                  <a:lnTo>
                    <a:pt x="171" y="714"/>
                  </a:lnTo>
                  <a:lnTo>
                    <a:pt x="186" y="724"/>
                  </a:lnTo>
                  <a:lnTo>
                    <a:pt x="203" y="735"/>
                  </a:lnTo>
                  <a:lnTo>
                    <a:pt x="219" y="743"/>
                  </a:lnTo>
                  <a:lnTo>
                    <a:pt x="237" y="750"/>
                  </a:lnTo>
                  <a:lnTo>
                    <a:pt x="254" y="758"/>
                  </a:lnTo>
                  <a:lnTo>
                    <a:pt x="272" y="763"/>
                  </a:lnTo>
                  <a:lnTo>
                    <a:pt x="289" y="769"/>
                  </a:lnTo>
                  <a:lnTo>
                    <a:pt x="308" y="774"/>
                  </a:lnTo>
                  <a:lnTo>
                    <a:pt x="327" y="778"/>
                  </a:lnTo>
                  <a:lnTo>
                    <a:pt x="345" y="780"/>
                  </a:lnTo>
                  <a:lnTo>
                    <a:pt x="364" y="782"/>
                  </a:lnTo>
                  <a:lnTo>
                    <a:pt x="383" y="783"/>
                  </a:lnTo>
                  <a:lnTo>
                    <a:pt x="401" y="783"/>
                  </a:lnTo>
                  <a:lnTo>
                    <a:pt x="421" y="782"/>
                  </a:lnTo>
                  <a:lnTo>
                    <a:pt x="439" y="779"/>
                  </a:lnTo>
                  <a:lnTo>
                    <a:pt x="459" y="776"/>
                  </a:lnTo>
                  <a:lnTo>
                    <a:pt x="477" y="773"/>
                  </a:lnTo>
                  <a:lnTo>
                    <a:pt x="496" y="769"/>
                  </a:lnTo>
                  <a:lnTo>
                    <a:pt x="515" y="762"/>
                  </a:lnTo>
                  <a:lnTo>
                    <a:pt x="533" y="756"/>
                  </a:lnTo>
                  <a:lnTo>
                    <a:pt x="551" y="748"/>
                  </a:lnTo>
                  <a:lnTo>
                    <a:pt x="569" y="740"/>
                  </a:lnTo>
                  <a:lnTo>
                    <a:pt x="586" y="730"/>
                  </a:lnTo>
                  <a:lnTo>
                    <a:pt x="586"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67"/>
            <p:cNvSpPr>
              <a:spLocks/>
            </p:cNvSpPr>
            <p:nvPr userDrawn="1"/>
          </p:nvSpPr>
          <p:spPr bwMode="auto">
            <a:xfrm>
              <a:off x="3631" y="1296"/>
              <a:ext cx="175" cy="175"/>
            </a:xfrm>
            <a:custGeom>
              <a:avLst/>
              <a:gdLst>
                <a:gd name="T0" fmla="*/ 646 w 702"/>
                <a:gd name="T1" fmla="*/ 160 h 702"/>
                <a:gd name="T2" fmla="*/ 614 w 702"/>
                <a:gd name="T3" fmla="*/ 117 h 702"/>
                <a:gd name="T4" fmla="*/ 577 w 702"/>
                <a:gd name="T5" fmla="*/ 81 h 702"/>
                <a:gd name="T6" fmla="*/ 536 w 702"/>
                <a:gd name="T7" fmla="*/ 52 h 702"/>
                <a:gd name="T8" fmla="*/ 490 w 702"/>
                <a:gd name="T9" fmla="*/ 29 h 702"/>
                <a:gd name="T10" fmla="*/ 442 w 702"/>
                <a:gd name="T11" fmla="*/ 12 h 702"/>
                <a:gd name="T12" fmla="*/ 392 w 702"/>
                <a:gd name="T13" fmla="*/ 3 h 702"/>
                <a:gd name="T14" fmla="*/ 343 w 702"/>
                <a:gd name="T15" fmla="*/ 0 h 702"/>
                <a:gd name="T16" fmla="*/ 291 w 702"/>
                <a:gd name="T17" fmla="*/ 5 h 702"/>
                <a:gd name="T18" fmla="*/ 241 w 702"/>
                <a:gd name="T19" fmla="*/ 18 h 702"/>
                <a:gd name="T20" fmla="*/ 192 w 702"/>
                <a:gd name="T21" fmla="*/ 38 h 702"/>
                <a:gd name="T22" fmla="*/ 160 w 702"/>
                <a:gd name="T23" fmla="*/ 56 h 702"/>
                <a:gd name="T24" fmla="*/ 119 w 702"/>
                <a:gd name="T25" fmla="*/ 89 h 702"/>
                <a:gd name="T26" fmla="*/ 82 w 702"/>
                <a:gd name="T27" fmla="*/ 125 h 702"/>
                <a:gd name="T28" fmla="*/ 52 w 702"/>
                <a:gd name="T29" fmla="*/ 167 h 702"/>
                <a:gd name="T30" fmla="*/ 29 w 702"/>
                <a:gd name="T31" fmla="*/ 213 h 702"/>
                <a:gd name="T32" fmla="*/ 13 w 702"/>
                <a:gd name="T33" fmla="*/ 259 h 702"/>
                <a:gd name="T34" fmla="*/ 3 w 702"/>
                <a:gd name="T35" fmla="*/ 310 h 702"/>
                <a:gd name="T36" fmla="*/ 0 w 702"/>
                <a:gd name="T37" fmla="*/ 360 h 702"/>
                <a:gd name="T38" fmla="*/ 5 w 702"/>
                <a:gd name="T39" fmla="*/ 412 h 702"/>
                <a:gd name="T40" fmla="*/ 18 w 702"/>
                <a:gd name="T41" fmla="*/ 461 h 702"/>
                <a:gd name="T42" fmla="*/ 39 w 702"/>
                <a:gd name="T43" fmla="*/ 511 h 702"/>
                <a:gd name="T44" fmla="*/ 57 w 702"/>
                <a:gd name="T45" fmla="*/ 542 h 702"/>
                <a:gd name="T46" fmla="*/ 89 w 702"/>
                <a:gd name="T47" fmla="*/ 584 h 702"/>
                <a:gd name="T48" fmla="*/ 126 w 702"/>
                <a:gd name="T49" fmla="*/ 620 h 702"/>
                <a:gd name="T50" fmla="*/ 168 w 702"/>
                <a:gd name="T51" fmla="*/ 650 h 702"/>
                <a:gd name="T52" fmla="*/ 212 w 702"/>
                <a:gd name="T53" fmla="*/ 674 h 702"/>
                <a:gd name="T54" fmla="*/ 261 w 702"/>
                <a:gd name="T55" fmla="*/ 689 h 702"/>
                <a:gd name="T56" fmla="*/ 310 w 702"/>
                <a:gd name="T57" fmla="*/ 700 h 702"/>
                <a:gd name="T58" fmla="*/ 361 w 702"/>
                <a:gd name="T59" fmla="*/ 702 h 702"/>
                <a:gd name="T60" fmla="*/ 412 w 702"/>
                <a:gd name="T61" fmla="*/ 697 h 702"/>
                <a:gd name="T62" fmla="*/ 463 w 702"/>
                <a:gd name="T63" fmla="*/ 684 h 702"/>
                <a:gd name="T64" fmla="*/ 511 w 702"/>
                <a:gd name="T65" fmla="*/ 663 h 702"/>
                <a:gd name="T66" fmla="*/ 542 w 702"/>
                <a:gd name="T67" fmla="*/ 645 h 702"/>
                <a:gd name="T68" fmla="*/ 585 w 702"/>
                <a:gd name="T69" fmla="*/ 614 h 702"/>
                <a:gd name="T70" fmla="*/ 622 w 702"/>
                <a:gd name="T71" fmla="*/ 576 h 702"/>
                <a:gd name="T72" fmla="*/ 650 w 702"/>
                <a:gd name="T73" fmla="*/ 534 h 702"/>
                <a:gd name="T74" fmla="*/ 674 w 702"/>
                <a:gd name="T75" fmla="*/ 490 h 702"/>
                <a:gd name="T76" fmla="*/ 691 w 702"/>
                <a:gd name="T77" fmla="*/ 442 h 702"/>
                <a:gd name="T78" fmla="*/ 700 w 702"/>
                <a:gd name="T79" fmla="*/ 392 h 702"/>
                <a:gd name="T80" fmla="*/ 702 w 702"/>
                <a:gd name="T81" fmla="*/ 341 h 702"/>
                <a:gd name="T82" fmla="*/ 697 w 702"/>
                <a:gd name="T83" fmla="*/ 291 h 702"/>
                <a:gd name="T84" fmla="*/ 684 w 702"/>
                <a:gd name="T85" fmla="*/ 240 h 702"/>
                <a:gd name="T86" fmla="*/ 665 w 702"/>
                <a:gd name="T87" fmla="*/ 19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5" y="176"/>
                  </a:moveTo>
                  <a:lnTo>
                    <a:pt x="655" y="176"/>
                  </a:lnTo>
                  <a:lnTo>
                    <a:pt x="646" y="160"/>
                  </a:lnTo>
                  <a:lnTo>
                    <a:pt x="636" y="145"/>
                  </a:lnTo>
                  <a:lnTo>
                    <a:pt x="625" y="132"/>
                  </a:lnTo>
                  <a:lnTo>
                    <a:pt x="614" y="117"/>
                  </a:lnTo>
                  <a:lnTo>
                    <a:pt x="602" y="104"/>
                  </a:lnTo>
                  <a:lnTo>
                    <a:pt x="590" y="93"/>
                  </a:lnTo>
                  <a:lnTo>
                    <a:pt x="577" y="81"/>
                  </a:lnTo>
                  <a:lnTo>
                    <a:pt x="563" y="70"/>
                  </a:lnTo>
                  <a:lnTo>
                    <a:pt x="550" y="61"/>
                  </a:lnTo>
                  <a:lnTo>
                    <a:pt x="536" y="52"/>
                  </a:lnTo>
                  <a:lnTo>
                    <a:pt x="520" y="43"/>
                  </a:lnTo>
                  <a:lnTo>
                    <a:pt x="506" y="35"/>
                  </a:lnTo>
                  <a:lnTo>
                    <a:pt x="490" y="29"/>
                  </a:lnTo>
                  <a:lnTo>
                    <a:pt x="474" y="22"/>
                  </a:lnTo>
                  <a:lnTo>
                    <a:pt x="459" y="17"/>
                  </a:lnTo>
                  <a:lnTo>
                    <a:pt x="442" y="12"/>
                  </a:lnTo>
                  <a:lnTo>
                    <a:pt x="426" y="8"/>
                  </a:lnTo>
                  <a:lnTo>
                    <a:pt x="409" y="5"/>
                  </a:lnTo>
                  <a:lnTo>
                    <a:pt x="392" y="3"/>
                  </a:lnTo>
                  <a:lnTo>
                    <a:pt x="375" y="0"/>
                  </a:lnTo>
                  <a:lnTo>
                    <a:pt x="360" y="0"/>
                  </a:lnTo>
                  <a:lnTo>
                    <a:pt x="343" y="0"/>
                  </a:lnTo>
                  <a:lnTo>
                    <a:pt x="324" y="1"/>
                  </a:lnTo>
                  <a:lnTo>
                    <a:pt x="308" y="3"/>
                  </a:lnTo>
                  <a:lnTo>
                    <a:pt x="291" y="5"/>
                  </a:lnTo>
                  <a:lnTo>
                    <a:pt x="274" y="8"/>
                  </a:lnTo>
                  <a:lnTo>
                    <a:pt x="258" y="13"/>
                  </a:lnTo>
                  <a:lnTo>
                    <a:pt x="241" y="18"/>
                  </a:lnTo>
                  <a:lnTo>
                    <a:pt x="224" y="24"/>
                  </a:lnTo>
                  <a:lnTo>
                    <a:pt x="208" y="30"/>
                  </a:lnTo>
                  <a:lnTo>
                    <a:pt x="192" y="38"/>
                  </a:lnTo>
                  <a:lnTo>
                    <a:pt x="176" y="47"/>
                  </a:lnTo>
                  <a:lnTo>
                    <a:pt x="176" y="47"/>
                  </a:lnTo>
                  <a:lnTo>
                    <a:pt x="160" y="56"/>
                  </a:lnTo>
                  <a:lnTo>
                    <a:pt x="146" y="67"/>
                  </a:lnTo>
                  <a:lnTo>
                    <a:pt x="132" y="77"/>
                  </a:lnTo>
                  <a:lnTo>
                    <a:pt x="119" y="89"/>
                  </a:lnTo>
                  <a:lnTo>
                    <a:pt x="106" y="100"/>
                  </a:lnTo>
                  <a:lnTo>
                    <a:pt x="94" y="112"/>
                  </a:lnTo>
                  <a:lnTo>
                    <a:pt x="82" y="125"/>
                  </a:lnTo>
                  <a:lnTo>
                    <a:pt x="72" y="140"/>
                  </a:lnTo>
                  <a:lnTo>
                    <a:pt x="61" y="153"/>
                  </a:lnTo>
                  <a:lnTo>
                    <a:pt x="52" y="167"/>
                  </a:lnTo>
                  <a:lnTo>
                    <a:pt x="44" y="183"/>
                  </a:lnTo>
                  <a:lnTo>
                    <a:pt x="36" y="197"/>
                  </a:lnTo>
                  <a:lnTo>
                    <a:pt x="29" y="213"/>
                  </a:lnTo>
                  <a:lnTo>
                    <a:pt x="22" y="228"/>
                  </a:lnTo>
                  <a:lnTo>
                    <a:pt x="17" y="244"/>
                  </a:lnTo>
                  <a:lnTo>
                    <a:pt x="13" y="259"/>
                  </a:lnTo>
                  <a:lnTo>
                    <a:pt x="8" y="276"/>
                  </a:lnTo>
                  <a:lnTo>
                    <a:pt x="5" y="293"/>
                  </a:lnTo>
                  <a:lnTo>
                    <a:pt x="3" y="310"/>
                  </a:lnTo>
                  <a:lnTo>
                    <a:pt x="1" y="326"/>
                  </a:lnTo>
                  <a:lnTo>
                    <a:pt x="0" y="343"/>
                  </a:lnTo>
                  <a:lnTo>
                    <a:pt x="0" y="360"/>
                  </a:lnTo>
                  <a:lnTo>
                    <a:pt x="1" y="378"/>
                  </a:lnTo>
                  <a:lnTo>
                    <a:pt x="3" y="395"/>
                  </a:lnTo>
                  <a:lnTo>
                    <a:pt x="5" y="412"/>
                  </a:lnTo>
                  <a:lnTo>
                    <a:pt x="9" y="429"/>
                  </a:lnTo>
                  <a:lnTo>
                    <a:pt x="13" y="444"/>
                  </a:lnTo>
                  <a:lnTo>
                    <a:pt x="18" y="461"/>
                  </a:lnTo>
                  <a:lnTo>
                    <a:pt x="25" y="478"/>
                  </a:lnTo>
                  <a:lnTo>
                    <a:pt x="31" y="494"/>
                  </a:lnTo>
                  <a:lnTo>
                    <a:pt x="39" y="511"/>
                  </a:lnTo>
                  <a:lnTo>
                    <a:pt x="47" y="526"/>
                  </a:lnTo>
                  <a:lnTo>
                    <a:pt x="47" y="526"/>
                  </a:lnTo>
                  <a:lnTo>
                    <a:pt x="57" y="542"/>
                  </a:lnTo>
                  <a:lnTo>
                    <a:pt x="66" y="556"/>
                  </a:lnTo>
                  <a:lnTo>
                    <a:pt x="78" y="571"/>
                  </a:lnTo>
                  <a:lnTo>
                    <a:pt x="89" y="584"/>
                  </a:lnTo>
                  <a:lnTo>
                    <a:pt x="100" y="597"/>
                  </a:lnTo>
                  <a:lnTo>
                    <a:pt x="113" y="609"/>
                  </a:lnTo>
                  <a:lnTo>
                    <a:pt x="126" y="620"/>
                  </a:lnTo>
                  <a:lnTo>
                    <a:pt x="139" y="631"/>
                  </a:lnTo>
                  <a:lnTo>
                    <a:pt x="154" y="641"/>
                  </a:lnTo>
                  <a:lnTo>
                    <a:pt x="168" y="650"/>
                  </a:lnTo>
                  <a:lnTo>
                    <a:pt x="182" y="658"/>
                  </a:lnTo>
                  <a:lnTo>
                    <a:pt x="198" y="666"/>
                  </a:lnTo>
                  <a:lnTo>
                    <a:pt x="212" y="674"/>
                  </a:lnTo>
                  <a:lnTo>
                    <a:pt x="228" y="680"/>
                  </a:lnTo>
                  <a:lnTo>
                    <a:pt x="245" y="685"/>
                  </a:lnTo>
                  <a:lnTo>
                    <a:pt x="261" y="689"/>
                  </a:lnTo>
                  <a:lnTo>
                    <a:pt x="278" y="695"/>
                  </a:lnTo>
                  <a:lnTo>
                    <a:pt x="293" y="697"/>
                  </a:lnTo>
                  <a:lnTo>
                    <a:pt x="310" y="700"/>
                  </a:lnTo>
                  <a:lnTo>
                    <a:pt x="327" y="701"/>
                  </a:lnTo>
                  <a:lnTo>
                    <a:pt x="344" y="702"/>
                  </a:lnTo>
                  <a:lnTo>
                    <a:pt x="361" y="702"/>
                  </a:lnTo>
                  <a:lnTo>
                    <a:pt x="378" y="701"/>
                  </a:lnTo>
                  <a:lnTo>
                    <a:pt x="395" y="700"/>
                  </a:lnTo>
                  <a:lnTo>
                    <a:pt x="412" y="697"/>
                  </a:lnTo>
                  <a:lnTo>
                    <a:pt x="429" y="693"/>
                  </a:lnTo>
                  <a:lnTo>
                    <a:pt x="446" y="689"/>
                  </a:lnTo>
                  <a:lnTo>
                    <a:pt x="463" y="684"/>
                  </a:lnTo>
                  <a:lnTo>
                    <a:pt x="478" y="678"/>
                  </a:lnTo>
                  <a:lnTo>
                    <a:pt x="495" y="671"/>
                  </a:lnTo>
                  <a:lnTo>
                    <a:pt x="511" y="663"/>
                  </a:lnTo>
                  <a:lnTo>
                    <a:pt x="526" y="655"/>
                  </a:lnTo>
                  <a:lnTo>
                    <a:pt x="526" y="655"/>
                  </a:lnTo>
                  <a:lnTo>
                    <a:pt x="542" y="645"/>
                  </a:lnTo>
                  <a:lnTo>
                    <a:pt x="558" y="636"/>
                  </a:lnTo>
                  <a:lnTo>
                    <a:pt x="571" y="624"/>
                  </a:lnTo>
                  <a:lnTo>
                    <a:pt x="585" y="614"/>
                  </a:lnTo>
                  <a:lnTo>
                    <a:pt x="598" y="602"/>
                  </a:lnTo>
                  <a:lnTo>
                    <a:pt x="610" y="589"/>
                  </a:lnTo>
                  <a:lnTo>
                    <a:pt x="622" y="576"/>
                  </a:lnTo>
                  <a:lnTo>
                    <a:pt x="632" y="563"/>
                  </a:lnTo>
                  <a:lnTo>
                    <a:pt x="641" y="549"/>
                  </a:lnTo>
                  <a:lnTo>
                    <a:pt x="650" y="534"/>
                  </a:lnTo>
                  <a:lnTo>
                    <a:pt x="659" y="520"/>
                  </a:lnTo>
                  <a:lnTo>
                    <a:pt x="667" y="504"/>
                  </a:lnTo>
                  <a:lnTo>
                    <a:pt x="674" y="490"/>
                  </a:lnTo>
                  <a:lnTo>
                    <a:pt x="680" y="474"/>
                  </a:lnTo>
                  <a:lnTo>
                    <a:pt x="685" y="457"/>
                  </a:lnTo>
                  <a:lnTo>
                    <a:pt x="691" y="442"/>
                  </a:lnTo>
                  <a:lnTo>
                    <a:pt x="695" y="425"/>
                  </a:lnTo>
                  <a:lnTo>
                    <a:pt x="697" y="409"/>
                  </a:lnTo>
                  <a:lnTo>
                    <a:pt x="700" y="392"/>
                  </a:lnTo>
                  <a:lnTo>
                    <a:pt x="702" y="375"/>
                  </a:lnTo>
                  <a:lnTo>
                    <a:pt x="702" y="358"/>
                  </a:lnTo>
                  <a:lnTo>
                    <a:pt x="702" y="341"/>
                  </a:lnTo>
                  <a:lnTo>
                    <a:pt x="701" y="325"/>
                  </a:lnTo>
                  <a:lnTo>
                    <a:pt x="700" y="308"/>
                  </a:lnTo>
                  <a:lnTo>
                    <a:pt x="697" y="291"/>
                  </a:lnTo>
                  <a:lnTo>
                    <a:pt x="695" y="274"/>
                  </a:lnTo>
                  <a:lnTo>
                    <a:pt x="689" y="257"/>
                  </a:lnTo>
                  <a:lnTo>
                    <a:pt x="684" y="240"/>
                  </a:lnTo>
                  <a:lnTo>
                    <a:pt x="679" y="224"/>
                  </a:lnTo>
                  <a:lnTo>
                    <a:pt x="672" y="207"/>
                  </a:lnTo>
                  <a:lnTo>
                    <a:pt x="665" y="192"/>
                  </a:lnTo>
                  <a:lnTo>
                    <a:pt x="655" y="176"/>
                  </a:lnTo>
                  <a:lnTo>
                    <a:pt x="655"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68"/>
            <p:cNvSpPr>
              <a:spLocks/>
            </p:cNvSpPr>
            <p:nvPr userDrawn="1"/>
          </p:nvSpPr>
          <p:spPr bwMode="auto">
            <a:xfrm>
              <a:off x="3768" y="1525"/>
              <a:ext cx="155" cy="155"/>
            </a:xfrm>
            <a:custGeom>
              <a:avLst/>
              <a:gdLst>
                <a:gd name="T0" fmla="*/ 580 w 622"/>
                <a:gd name="T1" fmla="*/ 155 h 622"/>
                <a:gd name="T2" fmla="*/ 562 w 622"/>
                <a:gd name="T3" fmla="*/ 129 h 622"/>
                <a:gd name="T4" fmla="*/ 544 w 622"/>
                <a:gd name="T5" fmla="*/ 105 h 622"/>
                <a:gd name="T6" fmla="*/ 498 w 622"/>
                <a:gd name="T7" fmla="*/ 63 h 622"/>
                <a:gd name="T8" fmla="*/ 447 w 622"/>
                <a:gd name="T9" fmla="*/ 32 h 622"/>
                <a:gd name="T10" fmla="*/ 391 w 622"/>
                <a:gd name="T11" fmla="*/ 11 h 622"/>
                <a:gd name="T12" fmla="*/ 333 w 622"/>
                <a:gd name="T13" fmla="*/ 2 h 622"/>
                <a:gd name="T14" fmla="*/ 273 w 622"/>
                <a:gd name="T15" fmla="*/ 3 h 622"/>
                <a:gd name="T16" fmla="*/ 213 w 622"/>
                <a:gd name="T17" fmla="*/ 16 h 622"/>
                <a:gd name="T18" fmla="*/ 184 w 622"/>
                <a:gd name="T19" fmla="*/ 28 h 622"/>
                <a:gd name="T20" fmla="*/ 155 w 622"/>
                <a:gd name="T21" fmla="*/ 42 h 622"/>
                <a:gd name="T22" fmla="*/ 142 w 622"/>
                <a:gd name="T23" fmla="*/ 50 h 622"/>
                <a:gd name="T24" fmla="*/ 116 w 622"/>
                <a:gd name="T25" fmla="*/ 68 h 622"/>
                <a:gd name="T26" fmla="*/ 82 w 622"/>
                <a:gd name="T27" fmla="*/ 101 h 622"/>
                <a:gd name="T28" fmla="*/ 46 w 622"/>
                <a:gd name="T29" fmla="*/ 149 h 622"/>
                <a:gd name="T30" fmla="*/ 20 w 622"/>
                <a:gd name="T31" fmla="*/ 202 h 622"/>
                <a:gd name="T32" fmla="*/ 4 w 622"/>
                <a:gd name="T33" fmla="*/ 260 h 622"/>
                <a:gd name="T34" fmla="*/ 0 w 622"/>
                <a:gd name="T35" fmla="*/ 320 h 622"/>
                <a:gd name="T36" fmla="*/ 8 w 622"/>
                <a:gd name="T37" fmla="*/ 379 h 622"/>
                <a:gd name="T38" fmla="*/ 21 w 622"/>
                <a:gd name="T39" fmla="*/ 424 h 622"/>
                <a:gd name="T40" fmla="*/ 34 w 622"/>
                <a:gd name="T41" fmla="*/ 452 h 622"/>
                <a:gd name="T42" fmla="*/ 42 w 622"/>
                <a:gd name="T43" fmla="*/ 465 h 622"/>
                <a:gd name="T44" fmla="*/ 59 w 622"/>
                <a:gd name="T45" fmla="*/ 493 h 622"/>
                <a:gd name="T46" fmla="*/ 78 w 622"/>
                <a:gd name="T47" fmla="*/ 518 h 622"/>
                <a:gd name="T48" fmla="*/ 124 w 622"/>
                <a:gd name="T49" fmla="*/ 558 h 622"/>
                <a:gd name="T50" fmla="*/ 175 w 622"/>
                <a:gd name="T51" fmla="*/ 589 h 622"/>
                <a:gd name="T52" fmla="*/ 231 w 622"/>
                <a:gd name="T53" fmla="*/ 610 h 622"/>
                <a:gd name="T54" fmla="*/ 290 w 622"/>
                <a:gd name="T55" fmla="*/ 621 h 622"/>
                <a:gd name="T56" fmla="*/ 350 w 622"/>
                <a:gd name="T57" fmla="*/ 619 h 622"/>
                <a:gd name="T58" fmla="*/ 408 w 622"/>
                <a:gd name="T59" fmla="*/ 605 h 622"/>
                <a:gd name="T60" fmla="*/ 438 w 622"/>
                <a:gd name="T61" fmla="*/ 594 h 622"/>
                <a:gd name="T62" fmla="*/ 465 w 622"/>
                <a:gd name="T63" fmla="*/ 580 h 622"/>
                <a:gd name="T64" fmla="*/ 480 w 622"/>
                <a:gd name="T65" fmla="*/ 571 h 622"/>
                <a:gd name="T66" fmla="*/ 506 w 622"/>
                <a:gd name="T67" fmla="*/ 553 h 622"/>
                <a:gd name="T68" fmla="*/ 540 w 622"/>
                <a:gd name="T69" fmla="*/ 521 h 622"/>
                <a:gd name="T70" fmla="*/ 575 w 622"/>
                <a:gd name="T71" fmla="*/ 473 h 622"/>
                <a:gd name="T72" fmla="*/ 602 w 622"/>
                <a:gd name="T73" fmla="*/ 420 h 622"/>
                <a:gd name="T74" fmla="*/ 617 w 622"/>
                <a:gd name="T75" fmla="*/ 363 h 622"/>
                <a:gd name="T76" fmla="*/ 622 w 622"/>
                <a:gd name="T77" fmla="*/ 303 h 622"/>
                <a:gd name="T78" fmla="*/ 614 w 622"/>
                <a:gd name="T79" fmla="*/ 243 h 622"/>
                <a:gd name="T80" fmla="*/ 600 w 622"/>
                <a:gd name="T81" fmla="*/ 198 h 622"/>
                <a:gd name="T82" fmla="*/ 588 w 622"/>
                <a:gd name="T83" fmla="*/ 170 h 622"/>
                <a:gd name="T84" fmla="*/ 580 w 622"/>
                <a:gd name="T85" fmla="*/ 15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80" y="155"/>
                  </a:moveTo>
                  <a:lnTo>
                    <a:pt x="580" y="155"/>
                  </a:lnTo>
                  <a:lnTo>
                    <a:pt x="571" y="142"/>
                  </a:lnTo>
                  <a:lnTo>
                    <a:pt x="562" y="129"/>
                  </a:lnTo>
                  <a:lnTo>
                    <a:pt x="553" y="116"/>
                  </a:lnTo>
                  <a:lnTo>
                    <a:pt x="544" y="105"/>
                  </a:lnTo>
                  <a:lnTo>
                    <a:pt x="522" y="82"/>
                  </a:lnTo>
                  <a:lnTo>
                    <a:pt x="498" y="63"/>
                  </a:lnTo>
                  <a:lnTo>
                    <a:pt x="473" y="46"/>
                  </a:lnTo>
                  <a:lnTo>
                    <a:pt x="447" y="32"/>
                  </a:lnTo>
                  <a:lnTo>
                    <a:pt x="420" y="20"/>
                  </a:lnTo>
                  <a:lnTo>
                    <a:pt x="391" y="11"/>
                  </a:lnTo>
                  <a:lnTo>
                    <a:pt x="363" y="4"/>
                  </a:lnTo>
                  <a:lnTo>
                    <a:pt x="333" y="2"/>
                  </a:lnTo>
                  <a:lnTo>
                    <a:pt x="303" y="0"/>
                  </a:lnTo>
                  <a:lnTo>
                    <a:pt x="273" y="3"/>
                  </a:lnTo>
                  <a:lnTo>
                    <a:pt x="243" y="8"/>
                  </a:lnTo>
                  <a:lnTo>
                    <a:pt x="213" y="16"/>
                  </a:lnTo>
                  <a:lnTo>
                    <a:pt x="198" y="21"/>
                  </a:lnTo>
                  <a:lnTo>
                    <a:pt x="184" y="28"/>
                  </a:lnTo>
                  <a:lnTo>
                    <a:pt x="170" y="34"/>
                  </a:lnTo>
                  <a:lnTo>
                    <a:pt x="155" y="42"/>
                  </a:lnTo>
                  <a:lnTo>
                    <a:pt x="155" y="42"/>
                  </a:lnTo>
                  <a:lnTo>
                    <a:pt x="142" y="50"/>
                  </a:lnTo>
                  <a:lnTo>
                    <a:pt x="129" y="59"/>
                  </a:lnTo>
                  <a:lnTo>
                    <a:pt x="116" y="68"/>
                  </a:lnTo>
                  <a:lnTo>
                    <a:pt x="105" y="79"/>
                  </a:lnTo>
                  <a:lnTo>
                    <a:pt x="82" y="101"/>
                  </a:lnTo>
                  <a:lnTo>
                    <a:pt x="63" y="123"/>
                  </a:lnTo>
                  <a:lnTo>
                    <a:pt x="46" y="149"/>
                  </a:lnTo>
                  <a:lnTo>
                    <a:pt x="32" y="175"/>
                  </a:lnTo>
                  <a:lnTo>
                    <a:pt x="20" y="202"/>
                  </a:lnTo>
                  <a:lnTo>
                    <a:pt x="11" y="231"/>
                  </a:lnTo>
                  <a:lnTo>
                    <a:pt x="4" y="260"/>
                  </a:lnTo>
                  <a:lnTo>
                    <a:pt x="2" y="290"/>
                  </a:lnTo>
                  <a:lnTo>
                    <a:pt x="0" y="320"/>
                  </a:lnTo>
                  <a:lnTo>
                    <a:pt x="3" y="350"/>
                  </a:lnTo>
                  <a:lnTo>
                    <a:pt x="8" y="379"/>
                  </a:lnTo>
                  <a:lnTo>
                    <a:pt x="16" y="408"/>
                  </a:lnTo>
                  <a:lnTo>
                    <a:pt x="21" y="424"/>
                  </a:lnTo>
                  <a:lnTo>
                    <a:pt x="28" y="438"/>
                  </a:lnTo>
                  <a:lnTo>
                    <a:pt x="34" y="452"/>
                  </a:lnTo>
                  <a:lnTo>
                    <a:pt x="42" y="465"/>
                  </a:lnTo>
                  <a:lnTo>
                    <a:pt x="42" y="465"/>
                  </a:lnTo>
                  <a:lnTo>
                    <a:pt x="50" y="480"/>
                  </a:lnTo>
                  <a:lnTo>
                    <a:pt x="59" y="493"/>
                  </a:lnTo>
                  <a:lnTo>
                    <a:pt x="68" y="505"/>
                  </a:lnTo>
                  <a:lnTo>
                    <a:pt x="78" y="518"/>
                  </a:lnTo>
                  <a:lnTo>
                    <a:pt x="101" y="538"/>
                  </a:lnTo>
                  <a:lnTo>
                    <a:pt x="124" y="558"/>
                  </a:lnTo>
                  <a:lnTo>
                    <a:pt x="149" y="575"/>
                  </a:lnTo>
                  <a:lnTo>
                    <a:pt x="175" y="589"/>
                  </a:lnTo>
                  <a:lnTo>
                    <a:pt x="202" y="601"/>
                  </a:lnTo>
                  <a:lnTo>
                    <a:pt x="231" y="610"/>
                  </a:lnTo>
                  <a:lnTo>
                    <a:pt x="260" y="617"/>
                  </a:lnTo>
                  <a:lnTo>
                    <a:pt x="290" y="621"/>
                  </a:lnTo>
                  <a:lnTo>
                    <a:pt x="320" y="622"/>
                  </a:lnTo>
                  <a:lnTo>
                    <a:pt x="350" y="619"/>
                  </a:lnTo>
                  <a:lnTo>
                    <a:pt x="379" y="614"/>
                  </a:lnTo>
                  <a:lnTo>
                    <a:pt x="408" y="605"/>
                  </a:lnTo>
                  <a:lnTo>
                    <a:pt x="424" y="600"/>
                  </a:lnTo>
                  <a:lnTo>
                    <a:pt x="438" y="594"/>
                  </a:lnTo>
                  <a:lnTo>
                    <a:pt x="452" y="587"/>
                  </a:lnTo>
                  <a:lnTo>
                    <a:pt x="465" y="580"/>
                  </a:lnTo>
                  <a:lnTo>
                    <a:pt x="465" y="580"/>
                  </a:lnTo>
                  <a:lnTo>
                    <a:pt x="480" y="571"/>
                  </a:lnTo>
                  <a:lnTo>
                    <a:pt x="493" y="562"/>
                  </a:lnTo>
                  <a:lnTo>
                    <a:pt x="506" y="553"/>
                  </a:lnTo>
                  <a:lnTo>
                    <a:pt x="518" y="542"/>
                  </a:lnTo>
                  <a:lnTo>
                    <a:pt x="540" y="521"/>
                  </a:lnTo>
                  <a:lnTo>
                    <a:pt x="558" y="498"/>
                  </a:lnTo>
                  <a:lnTo>
                    <a:pt x="575" y="473"/>
                  </a:lnTo>
                  <a:lnTo>
                    <a:pt x="591" y="447"/>
                  </a:lnTo>
                  <a:lnTo>
                    <a:pt x="602" y="420"/>
                  </a:lnTo>
                  <a:lnTo>
                    <a:pt x="611" y="391"/>
                  </a:lnTo>
                  <a:lnTo>
                    <a:pt x="617" y="363"/>
                  </a:lnTo>
                  <a:lnTo>
                    <a:pt x="621" y="333"/>
                  </a:lnTo>
                  <a:lnTo>
                    <a:pt x="622" y="303"/>
                  </a:lnTo>
                  <a:lnTo>
                    <a:pt x="619" y="273"/>
                  </a:lnTo>
                  <a:lnTo>
                    <a:pt x="614" y="243"/>
                  </a:lnTo>
                  <a:lnTo>
                    <a:pt x="606" y="213"/>
                  </a:lnTo>
                  <a:lnTo>
                    <a:pt x="600" y="198"/>
                  </a:lnTo>
                  <a:lnTo>
                    <a:pt x="594" y="184"/>
                  </a:lnTo>
                  <a:lnTo>
                    <a:pt x="588" y="170"/>
                  </a:lnTo>
                  <a:lnTo>
                    <a:pt x="580" y="155"/>
                  </a:lnTo>
                  <a:lnTo>
                    <a:pt x="580" y="1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69"/>
            <p:cNvSpPr>
              <a:spLocks/>
            </p:cNvSpPr>
            <p:nvPr userDrawn="1"/>
          </p:nvSpPr>
          <p:spPr bwMode="auto">
            <a:xfrm>
              <a:off x="3904" y="1754"/>
              <a:ext cx="135" cy="135"/>
            </a:xfrm>
            <a:custGeom>
              <a:avLst/>
              <a:gdLst>
                <a:gd name="T0" fmla="*/ 134 w 539"/>
                <a:gd name="T1" fmla="*/ 36 h 539"/>
                <a:gd name="T2" fmla="*/ 89 w 539"/>
                <a:gd name="T3" fmla="*/ 67 h 539"/>
                <a:gd name="T4" fmla="*/ 54 w 539"/>
                <a:gd name="T5" fmla="*/ 106 h 539"/>
                <a:gd name="T6" fmla="*/ 27 w 539"/>
                <a:gd name="T7" fmla="*/ 151 h 539"/>
                <a:gd name="T8" fmla="*/ 9 w 539"/>
                <a:gd name="T9" fmla="*/ 200 h 539"/>
                <a:gd name="T10" fmla="*/ 0 w 539"/>
                <a:gd name="T11" fmla="*/ 251 h 539"/>
                <a:gd name="T12" fmla="*/ 1 w 539"/>
                <a:gd name="T13" fmla="*/ 303 h 539"/>
                <a:gd name="T14" fmla="*/ 13 w 539"/>
                <a:gd name="T15" fmla="*/ 355 h 539"/>
                <a:gd name="T16" fmla="*/ 35 w 539"/>
                <a:gd name="T17" fmla="*/ 405 h 539"/>
                <a:gd name="T18" fmla="*/ 50 w 539"/>
                <a:gd name="T19" fmla="*/ 428 h 539"/>
                <a:gd name="T20" fmla="*/ 86 w 539"/>
                <a:gd name="T21" fmla="*/ 469 h 539"/>
                <a:gd name="T22" fmla="*/ 127 w 539"/>
                <a:gd name="T23" fmla="*/ 500 h 539"/>
                <a:gd name="T24" fmla="*/ 174 w 539"/>
                <a:gd name="T25" fmla="*/ 522 h 539"/>
                <a:gd name="T26" fmla="*/ 225 w 539"/>
                <a:gd name="T27" fmla="*/ 536 h 539"/>
                <a:gd name="T28" fmla="*/ 276 w 539"/>
                <a:gd name="T29" fmla="*/ 539 h 539"/>
                <a:gd name="T30" fmla="*/ 328 w 539"/>
                <a:gd name="T31" fmla="*/ 532 h 539"/>
                <a:gd name="T32" fmla="*/ 380 w 539"/>
                <a:gd name="T33" fmla="*/ 515 h 539"/>
                <a:gd name="T34" fmla="*/ 404 w 539"/>
                <a:gd name="T35" fmla="*/ 504 h 539"/>
                <a:gd name="T36" fmla="*/ 449 w 539"/>
                <a:gd name="T37" fmla="*/ 471 h 539"/>
                <a:gd name="T38" fmla="*/ 484 w 539"/>
                <a:gd name="T39" fmla="*/ 432 h 539"/>
                <a:gd name="T40" fmla="*/ 512 w 539"/>
                <a:gd name="T41" fmla="*/ 388 h 539"/>
                <a:gd name="T42" fmla="*/ 530 w 539"/>
                <a:gd name="T43" fmla="*/ 340 h 539"/>
                <a:gd name="T44" fmla="*/ 539 w 539"/>
                <a:gd name="T45" fmla="*/ 289 h 539"/>
                <a:gd name="T46" fmla="*/ 538 w 539"/>
                <a:gd name="T47" fmla="*/ 237 h 539"/>
                <a:gd name="T48" fmla="*/ 526 w 539"/>
                <a:gd name="T49" fmla="*/ 185 h 539"/>
                <a:gd name="T50" fmla="*/ 503 w 539"/>
                <a:gd name="T51" fmla="*/ 135 h 539"/>
                <a:gd name="T52" fmla="*/ 488 w 539"/>
                <a:gd name="T53" fmla="*/ 112 h 539"/>
                <a:gd name="T54" fmla="*/ 452 w 539"/>
                <a:gd name="T55" fmla="*/ 71 h 539"/>
                <a:gd name="T56" fmla="*/ 410 w 539"/>
                <a:gd name="T57" fmla="*/ 40 h 539"/>
                <a:gd name="T58" fmla="*/ 363 w 539"/>
                <a:gd name="T59" fmla="*/ 17 h 539"/>
                <a:gd name="T60" fmla="*/ 314 w 539"/>
                <a:gd name="T61" fmla="*/ 3 h 539"/>
                <a:gd name="T62" fmla="*/ 262 w 539"/>
                <a:gd name="T63" fmla="*/ 0 h 539"/>
                <a:gd name="T64" fmla="*/ 209 w 539"/>
                <a:gd name="T65" fmla="*/ 6 h 539"/>
                <a:gd name="T66" fmla="*/ 159 w 539"/>
                <a:gd name="T67" fmla="*/ 23 h 539"/>
                <a:gd name="T68" fmla="*/ 134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134" y="36"/>
                  </a:moveTo>
                  <a:lnTo>
                    <a:pt x="134" y="36"/>
                  </a:lnTo>
                  <a:lnTo>
                    <a:pt x="110" y="50"/>
                  </a:lnTo>
                  <a:lnTo>
                    <a:pt x="89" y="67"/>
                  </a:lnTo>
                  <a:lnTo>
                    <a:pt x="71" y="87"/>
                  </a:lnTo>
                  <a:lnTo>
                    <a:pt x="54" y="106"/>
                  </a:lnTo>
                  <a:lnTo>
                    <a:pt x="39" y="129"/>
                  </a:lnTo>
                  <a:lnTo>
                    <a:pt x="27" y="151"/>
                  </a:lnTo>
                  <a:lnTo>
                    <a:pt x="17" y="175"/>
                  </a:lnTo>
                  <a:lnTo>
                    <a:pt x="9" y="200"/>
                  </a:lnTo>
                  <a:lnTo>
                    <a:pt x="2" y="225"/>
                  </a:lnTo>
                  <a:lnTo>
                    <a:pt x="0" y="251"/>
                  </a:lnTo>
                  <a:lnTo>
                    <a:pt x="0" y="277"/>
                  </a:lnTo>
                  <a:lnTo>
                    <a:pt x="1" y="303"/>
                  </a:lnTo>
                  <a:lnTo>
                    <a:pt x="6" y="329"/>
                  </a:lnTo>
                  <a:lnTo>
                    <a:pt x="13" y="355"/>
                  </a:lnTo>
                  <a:lnTo>
                    <a:pt x="23" y="380"/>
                  </a:lnTo>
                  <a:lnTo>
                    <a:pt x="35" y="405"/>
                  </a:lnTo>
                  <a:lnTo>
                    <a:pt x="35" y="405"/>
                  </a:lnTo>
                  <a:lnTo>
                    <a:pt x="50" y="428"/>
                  </a:lnTo>
                  <a:lnTo>
                    <a:pt x="67" y="449"/>
                  </a:lnTo>
                  <a:lnTo>
                    <a:pt x="86" y="469"/>
                  </a:lnTo>
                  <a:lnTo>
                    <a:pt x="106" y="486"/>
                  </a:lnTo>
                  <a:lnTo>
                    <a:pt x="127" y="500"/>
                  </a:lnTo>
                  <a:lnTo>
                    <a:pt x="151" y="513"/>
                  </a:lnTo>
                  <a:lnTo>
                    <a:pt x="174" y="522"/>
                  </a:lnTo>
                  <a:lnTo>
                    <a:pt x="199" y="530"/>
                  </a:lnTo>
                  <a:lnTo>
                    <a:pt x="225" y="536"/>
                  </a:lnTo>
                  <a:lnTo>
                    <a:pt x="250" y="539"/>
                  </a:lnTo>
                  <a:lnTo>
                    <a:pt x="276" y="539"/>
                  </a:lnTo>
                  <a:lnTo>
                    <a:pt x="303" y="538"/>
                  </a:lnTo>
                  <a:lnTo>
                    <a:pt x="328" y="532"/>
                  </a:lnTo>
                  <a:lnTo>
                    <a:pt x="354" y="526"/>
                  </a:lnTo>
                  <a:lnTo>
                    <a:pt x="380" y="515"/>
                  </a:lnTo>
                  <a:lnTo>
                    <a:pt x="404" y="504"/>
                  </a:lnTo>
                  <a:lnTo>
                    <a:pt x="404" y="504"/>
                  </a:lnTo>
                  <a:lnTo>
                    <a:pt x="427" y="488"/>
                  </a:lnTo>
                  <a:lnTo>
                    <a:pt x="449" y="471"/>
                  </a:lnTo>
                  <a:lnTo>
                    <a:pt x="467" y="453"/>
                  </a:lnTo>
                  <a:lnTo>
                    <a:pt x="484" y="432"/>
                  </a:lnTo>
                  <a:lnTo>
                    <a:pt x="500" y="411"/>
                  </a:lnTo>
                  <a:lnTo>
                    <a:pt x="512" y="388"/>
                  </a:lnTo>
                  <a:lnTo>
                    <a:pt x="522" y="364"/>
                  </a:lnTo>
                  <a:lnTo>
                    <a:pt x="530" y="340"/>
                  </a:lnTo>
                  <a:lnTo>
                    <a:pt x="535" y="314"/>
                  </a:lnTo>
                  <a:lnTo>
                    <a:pt x="539" y="289"/>
                  </a:lnTo>
                  <a:lnTo>
                    <a:pt x="539" y="263"/>
                  </a:lnTo>
                  <a:lnTo>
                    <a:pt x="538" y="237"/>
                  </a:lnTo>
                  <a:lnTo>
                    <a:pt x="533" y="211"/>
                  </a:lnTo>
                  <a:lnTo>
                    <a:pt x="526" y="185"/>
                  </a:lnTo>
                  <a:lnTo>
                    <a:pt x="516" y="160"/>
                  </a:lnTo>
                  <a:lnTo>
                    <a:pt x="503" y="135"/>
                  </a:lnTo>
                  <a:lnTo>
                    <a:pt x="503" y="135"/>
                  </a:lnTo>
                  <a:lnTo>
                    <a:pt x="488" y="112"/>
                  </a:lnTo>
                  <a:lnTo>
                    <a:pt x="471" y="91"/>
                  </a:lnTo>
                  <a:lnTo>
                    <a:pt x="452" y="71"/>
                  </a:lnTo>
                  <a:lnTo>
                    <a:pt x="432" y="54"/>
                  </a:lnTo>
                  <a:lnTo>
                    <a:pt x="410" y="40"/>
                  </a:lnTo>
                  <a:lnTo>
                    <a:pt x="388" y="27"/>
                  </a:lnTo>
                  <a:lnTo>
                    <a:pt x="363" y="17"/>
                  </a:lnTo>
                  <a:lnTo>
                    <a:pt x="340" y="9"/>
                  </a:lnTo>
                  <a:lnTo>
                    <a:pt x="314" y="3"/>
                  </a:lnTo>
                  <a:lnTo>
                    <a:pt x="288" y="1"/>
                  </a:lnTo>
                  <a:lnTo>
                    <a:pt x="262" y="0"/>
                  </a:lnTo>
                  <a:lnTo>
                    <a:pt x="235" y="2"/>
                  </a:lnTo>
                  <a:lnTo>
                    <a:pt x="209" y="6"/>
                  </a:lnTo>
                  <a:lnTo>
                    <a:pt x="185" y="14"/>
                  </a:lnTo>
                  <a:lnTo>
                    <a:pt x="159" y="23"/>
                  </a:lnTo>
                  <a:lnTo>
                    <a:pt x="134" y="36"/>
                  </a:lnTo>
                  <a:lnTo>
                    <a:pt x="134"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70"/>
            <p:cNvSpPr>
              <a:spLocks/>
            </p:cNvSpPr>
            <p:nvPr userDrawn="1"/>
          </p:nvSpPr>
          <p:spPr bwMode="auto">
            <a:xfrm>
              <a:off x="4041" y="1984"/>
              <a:ext cx="115" cy="114"/>
            </a:xfrm>
            <a:custGeom>
              <a:avLst/>
              <a:gdLst>
                <a:gd name="T0" fmla="*/ 114 w 460"/>
                <a:gd name="T1" fmla="*/ 31 h 458"/>
                <a:gd name="T2" fmla="*/ 76 w 460"/>
                <a:gd name="T3" fmla="*/ 58 h 458"/>
                <a:gd name="T4" fmla="*/ 46 w 460"/>
                <a:gd name="T5" fmla="*/ 91 h 458"/>
                <a:gd name="T6" fmla="*/ 23 w 460"/>
                <a:gd name="T7" fmla="*/ 129 h 458"/>
                <a:gd name="T8" fmla="*/ 7 w 460"/>
                <a:gd name="T9" fmla="*/ 170 h 458"/>
                <a:gd name="T10" fmla="*/ 1 w 460"/>
                <a:gd name="T11" fmla="*/ 213 h 458"/>
                <a:gd name="T12" fmla="*/ 2 w 460"/>
                <a:gd name="T13" fmla="*/ 258 h 458"/>
                <a:gd name="T14" fmla="*/ 11 w 460"/>
                <a:gd name="T15" fmla="*/ 302 h 458"/>
                <a:gd name="T16" fmla="*/ 31 w 460"/>
                <a:gd name="T17" fmla="*/ 344 h 458"/>
                <a:gd name="T18" fmla="*/ 44 w 460"/>
                <a:gd name="T19" fmla="*/ 365 h 458"/>
                <a:gd name="T20" fmla="*/ 74 w 460"/>
                <a:gd name="T21" fmla="*/ 398 h 458"/>
                <a:gd name="T22" fmla="*/ 109 w 460"/>
                <a:gd name="T23" fmla="*/ 425 h 458"/>
                <a:gd name="T24" fmla="*/ 149 w 460"/>
                <a:gd name="T25" fmla="*/ 444 h 458"/>
                <a:gd name="T26" fmla="*/ 191 w 460"/>
                <a:gd name="T27" fmla="*/ 456 h 458"/>
                <a:gd name="T28" fmla="*/ 235 w 460"/>
                <a:gd name="T29" fmla="*/ 458 h 458"/>
                <a:gd name="T30" fmla="*/ 280 w 460"/>
                <a:gd name="T31" fmla="*/ 453 h 458"/>
                <a:gd name="T32" fmla="*/ 323 w 460"/>
                <a:gd name="T33" fmla="*/ 439 h 458"/>
                <a:gd name="T34" fmla="*/ 345 w 460"/>
                <a:gd name="T35" fmla="*/ 428 h 458"/>
                <a:gd name="T36" fmla="*/ 381 w 460"/>
                <a:gd name="T37" fmla="*/ 401 h 458"/>
                <a:gd name="T38" fmla="*/ 413 w 460"/>
                <a:gd name="T39" fmla="*/ 368 h 458"/>
                <a:gd name="T40" fmla="*/ 436 w 460"/>
                <a:gd name="T41" fmla="*/ 331 h 458"/>
                <a:gd name="T42" fmla="*/ 452 w 460"/>
                <a:gd name="T43" fmla="*/ 289 h 458"/>
                <a:gd name="T44" fmla="*/ 458 w 460"/>
                <a:gd name="T45" fmla="*/ 246 h 458"/>
                <a:gd name="T46" fmla="*/ 457 w 460"/>
                <a:gd name="T47" fmla="*/ 202 h 458"/>
                <a:gd name="T48" fmla="*/ 448 w 460"/>
                <a:gd name="T49" fmla="*/ 157 h 458"/>
                <a:gd name="T50" fmla="*/ 428 w 460"/>
                <a:gd name="T51" fmla="*/ 114 h 458"/>
                <a:gd name="T52" fmla="*/ 415 w 460"/>
                <a:gd name="T53" fmla="*/ 95 h 458"/>
                <a:gd name="T54" fmla="*/ 385 w 460"/>
                <a:gd name="T55" fmla="*/ 61 h 458"/>
                <a:gd name="T56" fmla="*/ 350 w 460"/>
                <a:gd name="T57" fmla="*/ 34 h 458"/>
                <a:gd name="T58" fmla="*/ 310 w 460"/>
                <a:gd name="T59" fmla="*/ 14 h 458"/>
                <a:gd name="T60" fmla="*/ 268 w 460"/>
                <a:gd name="T61" fmla="*/ 4 h 458"/>
                <a:gd name="T62" fmla="*/ 224 w 460"/>
                <a:gd name="T63" fmla="*/ 0 h 458"/>
                <a:gd name="T64" fmla="*/ 179 w 460"/>
                <a:gd name="T65" fmla="*/ 5 h 458"/>
                <a:gd name="T66" fmla="*/ 135 w 460"/>
                <a:gd name="T67" fmla="*/ 21 h 458"/>
                <a:gd name="T68" fmla="*/ 114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114" y="31"/>
                  </a:moveTo>
                  <a:lnTo>
                    <a:pt x="114" y="31"/>
                  </a:lnTo>
                  <a:lnTo>
                    <a:pt x="95" y="44"/>
                  </a:lnTo>
                  <a:lnTo>
                    <a:pt x="76" y="58"/>
                  </a:lnTo>
                  <a:lnTo>
                    <a:pt x="61" y="74"/>
                  </a:lnTo>
                  <a:lnTo>
                    <a:pt x="46" y="91"/>
                  </a:lnTo>
                  <a:lnTo>
                    <a:pt x="33" y="109"/>
                  </a:lnTo>
                  <a:lnTo>
                    <a:pt x="23" y="129"/>
                  </a:lnTo>
                  <a:lnTo>
                    <a:pt x="14" y="150"/>
                  </a:lnTo>
                  <a:lnTo>
                    <a:pt x="7" y="170"/>
                  </a:lnTo>
                  <a:lnTo>
                    <a:pt x="3" y="191"/>
                  </a:lnTo>
                  <a:lnTo>
                    <a:pt x="1" y="213"/>
                  </a:lnTo>
                  <a:lnTo>
                    <a:pt x="0" y="236"/>
                  </a:lnTo>
                  <a:lnTo>
                    <a:pt x="2" y="258"/>
                  </a:lnTo>
                  <a:lnTo>
                    <a:pt x="6" y="280"/>
                  </a:lnTo>
                  <a:lnTo>
                    <a:pt x="11" y="302"/>
                  </a:lnTo>
                  <a:lnTo>
                    <a:pt x="20" y="323"/>
                  </a:lnTo>
                  <a:lnTo>
                    <a:pt x="31" y="344"/>
                  </a:lnTo>
                  <a:lnTo>
                    <a:pt x="31" y="344"/>
                  </a:lnTo>
                  <a:lnTo>
                    <a:pt x="44" y="365"/>
                  </a:lnTo>
                  <a:lnTo>
                    <a:pt x="58" y="382"/>
                  </a:lnTo>
                  <a:lnTo>
                    <a:pt x="74" y="398"/>
                  </a:lnTo>
                  <a:lnTo>
                    <a:pt x="91" y="413"/>
                  </a:lnTo>
                  <a:lnTo>
                    <a:pt x="109" y="425"/>
                  </a:lnTo>
                  <a:lnTo>
                    <a:pt x="129" y="436"/>
                  </a:lnTo>
                  <a:lnTo>
                    <a:pt x="149" y="444"/>
                  </a:lnTo>
                  <a:lnTo>
                    <a:pt x="170" y="451"/>
                  </a:lnTo>
                  <a:lnTo>
                    <a:pt x="191" y="456"/>
                  </a:lnTo>
                  <a:lnTo>
                    <a:pt x="213" y="458"/>
                  </a:lnTo>
                  <a:lnTo>
                    <a:pt x="235" y="458"/>
                  </a:lnTo>
                  <a:lnTo>
                    <a:pt x="258" y="457"/>
                  </a:lnTo>
                  <a:lnTo>
                    <a:pt x="280" y="453"/>
                  </a:lnTo>
                  <a:lnTo>
                    <a:pt x="302" y="447"/>
                  </a:lnTo>
                  <a:lnTo>
                    <a:pt x="323" y="439"/>
                  </a:lnTo>
                  <a:lnTo>
                    <a:pt x="345" y="428"/>
                  </a:lnTo>
                  <a:lnTo>
                    <a:pt x="345" y="428"/>
                  </a:lnTo>
                  <a:lnTo>
                    <a:pt x="364" y="415"/>
                  </a:lnTo>
                  <a:lnTo>
                    <a:pt x="381" y="401"/>
                  </a:lnTo>
                  <a:lnTo>
                    <a:pt x="398" y="385"/>
                  </a:lnTo>
                  <a:lnTo>
                    <a:pt x="413" y="368"/>
                  </a:lnTo>
                  <a:lnTo>
                    <a:pt x="426" y="349"/>
                  </a:lnTo>
                  <a:lnTo>
                    <a:pt x="436" y="331"/>
                  </a:lnTo>
                  <a:lnTo>
                    <a:pt x="444" y="310"/>
                  </a:lnTo>
                  <a:lnTo>
                    <a:pt x="452" y="289"/>
                  </a:lnTo>
                  <a:lnTo>
                    <a:pt x="456" y="267"/>
                  </a:lnTo>
                  <a:lnTo>
                    <a:pt x="458" y="246"/>
                  </a:lnTo>
                  <a:lnTo>
                    <a:pt x="460" y="224"/>
                  </a:lnTo>
                  <a:lnTo>
                    <a:pt x="457" y="202"/>
                  </a:lnTo>
                  <a:lnTo>
                    <a:pt x="453" y="180"/>
                  </a:lnTo>
                  <a:lnTo>
                    <a:pt x="448" y="157"/>
                  </a:lnTo>
                  <a:lnTo>
                    <a:pt x="439" y="135"/>
                  </a:lnTo>
                  <a:lnTo>
                    <a:pt x="428" y="114"/>
                  </a:lnTo>
                  <a:lnTo>
                    <a:pt x="428" y="114"/>
                  </a:lnTo>
                  <a:lnTo>
                    <a:pt x="415" y="95"/>
                  </a:lnTo>
                  <a:lnTo>
                    <a:pt x="401" y="77"/>
                  </a:lnTo>
                  <a:lnTo>
                    <a:pt x="385" y="61"/>
                  </a:lnTo>
                  <a:lnTo>
                    <a:pt x="368" y="47"/>
                  </a:lnTo>
                  <a:lnTo>
                    <a:pt x="350" y="34"/>
                  </a:lnTo>
                  <a:lnTo>
                    <a:pt x="331" y="23"/>
                  </a:lnTo>
                  <a:lnTo>
                    <a:pt x="310" y="14"/>
                  </a:lnTo>
                  <a:lnTo>
                    <a:pt x="289" y="8"/>
                  </a:lnTo>
                  <a:lnTo>
                    <a:pt x="268" y="4"/>
                  </a:lnTo>
                  <a:lnTo>
                    <a:pt x="246" y="1"/>
                  </a:lnTo>
                  <a:lnTo>
                    <a:pt x="224" y="0"/>
                  </a:lnTo>
                  <a:lnTo>
                    <a:pt x="202" y="1"/>
                  </a:lnTo>
                  <a:lnTo>
                    <a:pt x="179" y="5"/>
                  </a:lnTo>
                  <a:lnTo>
                    <a:pt x="157" y="11"/>
                  </a:lnTo>
                  <a:lnTo>
                    <a:pt x="135" y="21"/>
                  </a:lnTo>
                  <a:lnTo>
                    <a:pt x="114" y="31"/>
                  </a:lnTo>
                  <a:lnTo>
                    <a:pt x="11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71"/>
            <p:cNvSpPr>
              <a:spLocks/>
            </p:cNvSpPr>
            <p:nvPr userDrawn="1"/>
          </p:nvSpPr>
          <p:spPr bwMode="auto">
            <a:xfrm>
              <a:off x="4178" y="2213"/>
              <a:ext cx="94" cy="94"/>
            </a:xfrm>
            <a:custGeom>
              <a:avLst/>
              <a:gdLst>
                <a:gd name="T0" fmla="*/ 95 w 378"/>
                <a:gd name="T1" fmla="*/ 26 h 378"/>
                <a:gd name="T2" fmla="*/ 64 w 378"/>
                <a:gd name="T3" fmla="*/ 48 h 378"/>
                <a:gd name="T4" fmla="*/ 38 w 378"/>
                <a:gd name="T5" fmla="*/ 76 h 378"/>
                <a:gd name="T6" fmla="*/ 19 w 378"/>
                <a:gd name="T7" fmla="*/ 107 h 378"/>
                <a:gd name="T8" fmla="*/ 6 w 378"/>
                <a:gd name="T9" fmla="*/ 141 h 378"/>
                <a:gd name="T10" fmla="*/ 0 w 378"/>
                <a:gd name="T11" fmla="*/ 176 h 378"/>
                <a:gd name="T12" fmla="*/ 1 w 378"/>
                <a:gd name="T13" fmla="*/ 212 h 378"/>
                <a:gd name="T14" fmla="*/ 9 w 378"/>
                <a:gd name="T15" fmla="*/ 249 h 378"/>
                <a:gd name="T16" fmla="*/ 25 w 378"/>
                <a:gd name="T17" fmla="*/ 284 h 378"/>
                <a:gd name="T18" fmla="*/ 35 w 378"/>
                <a:gd name="T19" fmla="*/ 300 h 378"/>
                <a:gd name="T20" fmla="*/ 61 w 378"/>
                <a:gd name="T21" fmla="*/ 328 h 378"/>
                <a:gd name="T22" fmla="*/ 90 w 378"/>
                <a:gd name="T23" fmla="*/ 350 h 378"/>
                <a:gd name="T24" fmla="*/ 122 w 378"/>
                <a:gd name="T25" fmla="*/ 366 h 378"/>
                <a:gd name="T26" fmla="*/ 158 w 378"/>
                <a:gd name="T27" fmla="*/ 375 h 378"/>
                <a:gd name="T28" fmla="*/ 194 w 378"/>
                <a:gd name="T29" fmla="*/ 378 h 378"/>
                <a:gd name="T30" fmla="*/ 231 w 378"/>
                <a:gd name="T31" fmla="*/ 374 h 378"/>
                <a:gd name="T32" fmla="*/ 266 w 378"/>
                <a:gd name="T33" fmla="*/ 362 h 378"/>
                <a:gd name="T34" fmla="*/ 284 w 378"/>
                <a:gd name="T35" fmla="*/ 353 h 378"/>
                <a:gd name="T36" fmla="*/ 314 w 378"/>
                <a:gd name="T37" fmla="*/ 331 h 378"/>
                <a:gd name="T38" fmla="*/ 340 w 378"/>
                <a:gd name="T39" fmla="*/ 304 h 378"/>
                <a:gd name="T40" fmla="*/ 358 w 378"/>
                <a:gd name="T41" fmla="*/ 272 h 378"/>
                <a:gd name="T42" fmla="*/ 371 w 378"/>
                <a:gd name="T43" fmla="*/ 238 h 378"/>
                <a:gd name="T44" fmla="*/ 378 w 378"/>
                <a:gd name="T45" fmla="*/ 202 h 378"/>
                <a:gd name="T46" fmla="*/ 376 w 378"/>
                <a:gd name="T47" fmla="*/ 165 h 378"/>
                <a:gd name="T48" fmla="*/ 369 w 378"/>
                <a:gd name="T49" fmla="*/ 130 h 378"/>
                <a:gd name="T50" fmla="*/ 353 w 378"/>
                <a:gd name="T51" fmla="*/ 95 h 378"/>
                <a:gd name="T52" fmla="*/ 343 w 378"/>
                <a:gd name="T53" fmla="*/ 78 h 378"/>
                <a:gd name="T54" fmla="*/ 317 w 378"/>
                <a:gd name="T55" fmla="*/ 51 h 378"/>
                <a:gd name="T56" fmla="*/ 288 w 378"/>
                <a:gd name="T57" fmla="*/ 29 h 378"/>
                <a:gd name="T58" fmla="*/ 255 w 378"/>
                <a:gd name="T59" fmla="*/ 12 h 378"/>
                <a:gd name="T60" fmla="*/ 220 w 378"/>
                <a:gd name="T61" fmla="*/ 3 h 378"/>
                <a:gd name="T62" fmla="*/ 184 w 378"/>
                <a:gd name="T63" fmla="*/ 0 h 378"/>
                <a:gd name="T64" fmla="*/ 147 w 378"/>
                <a:gd name="T65" fmla="*/ 5 h 378"/>
                <a:gd name="T66" fmla="*/ 112 w 378"/>
                <a:gd name="T67" fmla="*/ 17 h 378"/>
                <a:gd name="T68" fmla="*/ 95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5" y="26"/>
                  </a:moveTo>
                  <a:lnTo>
                    <a:pt x="95" y="26"/>
                  </a:lnTo>
                  <a:lnTo>
                    <a:pt x="78" y="36"/>
                  </a:lnTo>
                  <a:lnTo>
                    <a:pt x="64" y="48"/>
                  </a:lnTo>
                  <a:lnTo>
                    <a:pt x="49" y="61"/>
                  </a:lnTo>
                  <a:lnTo>
                    <a:pt x="38" y="76"/>
                  </a:lnTo>
                  <a:lnTo>
                    <a:pt x="27" y="90"/>
                  </a:lnTo>
                  <a:lnTo>
                    <a:pt x="19" y="107"/>
                  </a:lnTo>
                  <a:lnTo>
                    <a:pt x="12" y="124"/>
                  </a:lnTo>
                  <a:lnTo>
                    <a:pt x="6" y="141"/>
                  </a:lnTo>
                  <a:lnTo>
                    <a:pt x="2" y="158"/>
                  </a:lnTo>
                  <a:lnTo>
                    <a:pt x="0" y="176"/>
                  </a:lnTo>
                  <a:lnTo>
                    <a:pt x="0" y="194"/>
                  </a:lnTo>
                  <a:lnTo>
                    <a:pt x="1" y="212"/>
                  </a:lnTo>
                  <a:lnTo>
                    <a:pt x="4" y="231"/>
                  </a:lnTo>
                  <a:lnTo>
                    <a:pt x="9" y="249"/>
                  </a:lnTo>
                  <a:lnTo>
                    <a:pt x="17" y="267"/>
                  </a:lnTo>
                  <a:lnTo>
                    <a:pt x="25" y="284"/>
                  </a:lnTo>
                  <a:lnTo>
                    <a:pt x="25" y="284"/>
                  </a:lnTo>
                  <a:lnTo>
                    <a:pt x="35" y="300"/>
                  </a:lnTo>
                  <a:lnTo>
                    <a:pt x="48" y="315"/>
                  </a:lnTo>
                  <a:lnTo>
                    <a:pt x="61" y="328"/>
                  </a:lnTo>
                  <a:lnTo>
                    <a:pt x="74" y="340"/>
                  </a:lnTo>
                  <a:lnTo>
                    <a:pt x="90" y="350"/>
                  </a:lnTo>
                  <a:lnTo>
                    <a:pt x="105" y="360"/>
                  </a:lnTo>
                  <a:lnTo>
                    <a:pt x="122" y="366"/>
                  </a:lnTo>
                  <a:lnTo>
                    <a:pt x="139" y="371"/>
                  </a:lnTo>
                  <a:lnTo>
                    <a:pt x="158" y="375"/>
                  </a:lnTo>
                  <a:lnTo>
                    <a:pt x="176" y="378"/>
                  </a:lnTo>
                  <a:lnTo>
                    <a:pt x="194" y="378"/>
                  </a:lnTo>
                  <a:lnTo>
                    <a:pt x="212" y="377"/>
                  </a:lnTo>
                  <a:lnTo>
                    <a:pt x="231" y="374"/>
                  </a:lnTo>
                  <a:lnTo>
                    <a:pt x="249" y="369"/>
                  </a:lnTo>
                  <a:lnTo>
                    <a:pt x="266" y="362"/>
                  </a:lnTo>
                  <a:lnTo>
                    <a:pt x="284" y="353"/>
                  </a:lnTo>
                  <a:lnTo>
                    <a:pt x="284" y="353"/>
                  </a:lnTo>
                  <a:lnTo>
                    <a:pt x="300" y="343"/>
                  </a:lnTo>
                  <a:lnTo>
                    <a:pt x="314" y="331"/>
                  </a:lnTo>
                  <a:lnTo>
                    <a:pt x="328" y="318"/>
                  </a:lnTo>
                  <a:lnTo>
                    <a:pt x="340" y="304"/>
                  </a:lnTo>
                  <a:lnTo>
                    <a:pt x="350" y="288"/>
                  </a:lnTo>
                  <a:lnTo>
                    <a:pt x="358" y="272"/>
                  </a:lnTo>
                  <a:lnTo>
                    <a:pt x="366" y="255"/>
                  </a:lnTo>
                  <a:lnTo>
                    <a:pt x="371" y="238"/>
                  </a:lnTo>
                  <a:lnTo>
                    <a:pt x="375" y="220"/>
                  </a:lnTo>
                  <a:lnTo>
                    <a:pt x="378" y="202"/>
                  </a:lnTo>
                  <a:lnTo>
                    <a:pt x="378" y="184"/>
                  </a:lnTo>
                  <a:lnTo>
                    <a:pt x="376" y="165"/>
                  </a:lnTo>
                  <a:lnTo>
                    <a:pt x="374" y="147"/>
                  </a:lnTo>
                  <a:lnTo>
                    <a:pt x="369" y="130"/>
                  </a:lnTo>
                  <a:lnTo>
                    <a:pt x="361" y="112"/>
                  </a:lnTo>
                  <a:lnTo>
                    <a:pt x="353" y="95"/>
                  </a:lnTo>
                  <a:lnTo>
                    <a:pt x="353" y="95"/>
                  </a:lnTo>
                  <a:lnTo>
                    <a:pt x="343" y="78"/>
                  </a:lnTo>
                  <a:lnTo>
                    <a:pt x="330" y="64"/>
                  </a:lnTo>
                  <a:lnTo>
                    <a:pt x="317" y="51"/>
                  </a:lnTo>
                  <a:lnTo>
                    <a:pt x="303" y="39"/>
                  </a:lnTo>
                  <a:lnTo>
                    <a:pt x="288" y="29"/>
                  </a:lnTo>
                  <a:lnTo>
                    <a:pt x="272" y="20"/>
                  </a:lnTo>
                  <a:lnTo>
                    <a:pt x="255" y="12"/>
                  </a:lnTo>
                  <a:lnTo>
                    <a:pt x="238" y="6"/>
                  </a:lnTo>
                  <a:lnTo>
                    <a:pt x="220" y="3"/>
                  </a:lnTo>
                  <a:lnTo>
                    <a:pt x="202" y="1"/>
                  </a:lnTo>
                  <a:lnTo>
                    <a:pt x="184" y="0"/>
                  </a:lnTo>
                  <a:lnTo>
                    <a:pt x="165" y="1"/>
                  </a:lnTo>
                  <a:lnTo>
                    <a:pt x="147" y="5"/>
                  </a:lnTo>
                  <a:lnTo>
                    <a:pt x="129" y="10"/>
                  </a:lnTo>
                  <a:lnTo>
                    <a:pt x="112" y="17"/>
                  </a:lnTo>
                  <a:lnTo>
                    <a:pt x="95" y="26"/>
                  </a:lnTo>
                  <a:lnTo>
                    <a:pt x="9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72"/>
            <p:cNvSpPr>
              <a:spLocks/>
            </p:cNvSpPr>
            <p:nvPr userDrawn="1"/>
          </p:nvSpPr>
          <p:spPr bwMode="auto">
            <a:xfrm>
              <a:off x="4315" y="2442"/>
              <a:ext cx="74" cy="75"/>
            </a:xfrm>
            <a:custGeom>
              <a:avLst/>
              <a:gdLst>
                <a:gd name="T0" fmla="*/ 74 w 297"/>
                <a:gd name="T1" fmla="*/ 21 h 297"/>
                <a:gd name="T2" fmla="*/ 50 w 297"/>
                <a:gd name="T3" fmla="*/ 38 h 297"/>
                <a:gd name="T4" fmla="*/ 30 w 297"/>
                <a:gd name="T5" fmla="*/ 60 h 297"/>
                <a:gd name="T6" fmla="*/ 15 w 297"/>
                <a:gd name="T7" fmla="*/ 84 h 297"/>
                <a:gd name="T8" fmla="*/ 5 w 297"/>
                <a:gd name="T9" fmla="*/ 111 h 297"/>
                <a:gd name="T10" fmla="*/ 0 w 297"/>
                <a:gd name="T11" fmla="*/ 138 h 297"/>
                <a:gd name="T12" fmla="*/ 0 w 297"/>
                <a:gd name="T13" fmla="*/ 167 h 297"/>
                <a:gd name="T14" fmla="*/ 7 w 297"/>
                <a:gd name="T15" fmla="*/ 196 h 297"/>
                <a:gd name="T16" fmla="*/ 20 w 297"/>
                <a:gd name="T17" fmla="*/ 223 h 297"/>
                <a:gd name="T18" fmla="*/ 28 w 297"/>
                <a:gd name="T19" fmla="*/ 236 h 297"/>
                <a:gd name="T20" fmla="*/ 47 w 297"/>
                <a:gd name="T21" fmla="*/ 258 h 297"/>
                <a:gd name="T22" fmla="*/ 71 w 297"/>
                <a:gd name="T23" fmla="*/ 275 h 297"/>
                <a:gd name="T24" fmla="*/ 97 w 297"/>
                <a:gd name="T25" fmla="*/ 288 h 297"/>
                <a:gd name="T26" fmla="*/ 124 w 297"/>
                <a:gd name="T27" fmla="*/ 296 h 297"/>
                <a:gd name="T28" fmla="*/ 153 w 297"/>
                <a:gd name="T29" fmla="*/ 297 h 297"/>
                <a:gd name="T30" fmla="*/ 181 w 297"/>
                <a:gd name="T31" fmla="*/ 295 h 297"/>
                <a:gd name="T32" fmla="*/ 209 w 297"/>
                <a:gd name="T33" fmla="*/ 284 h 297"/>
                <a:gd name="T34" fmla="*/ 223 w 297"/>
                <a:gd name="T35" fmla="*/ 278 h 297"/>
                <a:gd name="T36" fmla="*/ 246 w 297"/>
                <a:gd name="T37" fmla="*/ 261 h 297"/>
                <a:gd name="T38" fmla="*/ 267 w 297"/>
                <a:gd name="T39" fmla="*/ 239 h 297"/>
                <a:gd name="T40" fmla="*/ 282 w 297"/>
                <a:gd name="T41" fmla="*/ 214 h 297"/>
                <a:gd name="T42" fmla="*/ 292 w 297"/>
                <a:gd name="T43" fmla="*/ 188 h 297"/>
                <a:gd name="T44" fmla="*/ 296 w 297"/>
                <a:gd name="T45" fmla="*/ 159 h 297"/>
                <a:gd name="T46" fmla="*/ 296 w 297"/>
                <a:gd name="T47" fmla="*/ 130 h 297"/>
                <a:gd name="T48" fmla="*/ 289 w 297"/>
                <a:gd name="T49" fmla="*/ 102 h 297"/>
                <a:gd name="T50" fmla="*/ 276 w 297"/>
                <a:gd name="T51" fmla="*/ 74 h 297"/>
                <a:gd name="T52" fmla="*/ 269 w 297"/>
                <a:gd name="T53" fmla="*/ 63 h 297"/>
                <a:gd name="T54" fmla="*/ 249 w 297"/>
                <a:gd name="T55" fmla="*/ 41 h 297"/>
                <a:gd name="T56" fmla="*/ 226 w 297"/>
                <a:gd name="T57" fmla="*/ 22 h 297"/>
                <a:gd name="T58" fmla="*/ 201 w 297"/>
                <a:gd name="T59" fmla="*/ 11 h 297"/>
                <a:gd name="T60" fmla="*/ 172 w 297"/>
                <a:gd name="T61" fmla="*/ 3 h 297"/>
                <a:gd name="T62" fmla="*/ 145 w 297"/>
                <a:gd name="T63" fmla="*/ 0 h 297"/>
                <a:gd name="T64" fmla="*/ 116 w 297"/>
                <a:gd name="T65" fmla="*/ 4 h 297"/>
                <a:gd name="T66" fmla="*/ 87 w 297"/>
                <a:gd name="T67" fmla="*/ 13 h 297"/>
                <a:gd name="T68" fmla="*/ 74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21"/>
                  </a:moveTo>
                  <a:lnTo>
                    <a:pt x="74" y="21"/>
                  </a:lnTo>
                  <a:lnTo>
                    <a:pt x="61" y="29"/>
                  </a:lnTo>
                  <a:lnTo>
                    <a:pt x="50" y="38"/>
                  </a:lnTo>
                  <a:lnTo>
                    <a:pt x="39" y="48"/>
                  </a:lnTo>
                  <a:lnTo>
                    <a:pt x="30" y="60"/>
                  </a:lnTo>
                  <a:lnTo>
                    <a:pt x="21" y="72"/>
                  </a:lnTo>
                  <a:lnTo>
                    <a:pt x="15" y="84"/>
                  </a:lnTo>
                  <a:lnTo>
                    <a:pt x="9" y="97"/>
                  </a:lnTo>
                  <a:lnTo>
                    <a:pt x="5" y="111"/>
                  </a:lnTo>
                  <a:lnTo>
                    <a:pt x="1" y="125"/>
                  </a:lnTo>
                  <a:lnTo>
                    <a:pt x="0" y="138"/>
                  </a:lnTo>
                  <a:lnTo>
                    <a:pt x="0" y="153"/>
                  </a:lnTo>
                  <a:lnTo>
                    <a:pt x="0" y="167"/>
                  </a:lnTo>
                  <a:lnTo>
                    <a:pt x="3" y="181"/>
                  </a:lnTo>
                  <a:lnTo>
                    <a:pt x="7" y="196"/>
                  </a:lnTo>
                  <a:lnTo>
                    <a:pt x="13" y="210"/>
                  </a:lnTo>
                  <a:lnTo>
                    <a:pt x="20" y="223"/>
                  </a:lnTo>
                  <a:lnTo>
                    <a:pt x="20" y="223"/>
                  </a:lnTo>
                  <a:lnTo>
                    <a:pt x="28" y="236"/>
                  </a:lnTo>
                  <a:lnTo>
                    <a:pt x="37" y="248"/>
                  </a:lnTo>
                  <a:lnTo>
                    <a:pt x="47" y="258"/>
                  </a:lnTo>
                  <a:lnTo>
                    <a:pt x="59" y="267"/>
                  </a:lnTo>
                  <a:lnTo>
                    <a:pt x="71" y="275"/>
                  </a:lnTo>
                  <a:lnTo>
                    <a:pt x="84" y="283"/>
                  </a:lnTo>
                  <a:lnTo>
                    <a:pt x="97" y="288"/>
                  </a:lnTo>
                  <a:lnTo>
                    <a:pt x="110" y="292"/>
                  </a:lnTo>
                  <a:lnTo>
                    <a:pt x="124" y="296"/>
                  </a:lnTo>
                  <a:lnTo>
                    <a:pt x="138" y="297"/>
                  </a:lnTo>
                  <a:lnTo>
                    <a:pt x="153" y="297"/>
                  </a:lnTo>
                  <a:lnTo>
                    <a:pt x="167" y="296"/>
                  </a:lnTo>
                  <a:lnTo>
                    <a:pt x="181" y="295"/>
                  </a:lnTo>
                  <a:lnTo>
                    <a:pt x="196" y="291"/>
                  </a:lnTo>
                  <a:lnTo>
                    <a:pt x="209" y="284"/>
                  </a:lnTo>
                  <a:lnTo>
                    <a:pt x="223" y="278"/>
                  </a:lnTo>
                  <a:lnTo>
                    <a:pt x="223" y="278"/>
                  </a:lnTo>
                  <a:lnTo>
                    <a:pt x="235" y="270"/>
                  </a:lnTo>
                  <a:lnTo>
                    <a:pt x="246" y="261"/>
                  </a:lnTo>
                  <a:lnTo>
                    <a:pt x="257" y="250"/>
                  </a:lnTo>
                  <a:lnTo>
                    <a:pt x="267" y="239"/>
                  </a:lnTo>
                  <a:lnTo>
                    <a:pt x="275" y="227"/>
                  </a:lnTo>
                  <a:lnTo>
                    <a:pt x="282" y="214"/>
                  </a:lnTo>
                  <a:lnTo>
                    <a:pt x="287" y="201"/>
                  </a:lnTo>
                  <a:lnTo>
                    <a:pt x="292" y="188"/>
                  </a:lnTo>
                  <a:lnTo>
                    <a:pt x="295" y="173"/>
                  </a:lnTo>
                  <a:lnTo>
                    <a:pt x="296" y="159"/>
                  </a:lnTo>
                  <a:lnTo>
                    <a:pt x="297" y="145"/>
                  </a:lnTo>
                  <a:lnTo>
                    <a:pt x="296" y="130"/>
                  </a:lnTo>
                  <a:lnTo>
                    <a:pt x="293" y="116"/>
                  </a:lnTo>
                  <a:lnTo>
                    <a:pt x="289" y="102"/>
                  </a:lnTo>
                  <a:lnTo>
                    <a:pt x="284" y="89"/>
                  </a:lnTo>
                  <a:lnTo>
                    <a:pt x="276" y="74"/>
                  </a:lnTo>
                  <a:lnTo>
                    <a:pt x="276" y="74"/>
                  </a:lnTo>
                  <a:lnTo>
                    <a:pt x="269" y="63"/>
                  </a:lnTo>
                  <a:lnTo>
                    <a:pt x="259" y="51"/>
                  </a:lnTo>
                  <a:lnTo>
                    <a:pt x="249" y="41"/>
                  </a:lnTo>
                  <a:lnTo>
                    <a:pt x="237" y="30"/>
                  </a:lnTo>
                  <a:lnTo>
                    <a:pt x="226" y="22"/>
                  </a:lnTo>
                  <a:lnTo>
                    <a:pt x="214" y="16"/>
                  </a:lnTo>
                  <a:lnTo>
                    <a:pt x="201" y="11"/>
                  </a:lnTo>
                  <a:lnTo>
                    <a:pt x="187" y="5"/>
                  </a:lnTo>
                  <a:lnTo>
                    <a:pt x="172" y="3"/>
                  </a:lnTo>
                  <a:lnTo>
                    <a:pt x="159" y="1"/>
                  </a:lnTo>
                  <a:lnTo>
                    <a:pt x="145" y="0"/>
                  </a:lnTo>
                  <a:lnTo>
                    <a:pt x="130" y="1"/>
                  </a:lnTo>
                  <a:lnTo>
                    <a:pt x="116" y="4"/>
                  </a:lnTo>
                  <a:lnTo>
                    <a:pt x="102" y="8"/>
                  </a:lnTo>
                  <a:lnTo>
                    <a:pt x="87" y="13"/>
                  </a:lnTo>
                  <a:lnTo>
                    <a:pt x="74" y="21"/>
                  </a:lnTo>
                  <a:lnTo>
                    <a:pt x="7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73"/>
            <p:cNvSpPr>
              <a:spLocks/>
            </p:cNvSpPr>
            <p:nvPr userDrawn="1"/>
          </p:nvSpPr>
          <p:spPr bwMode="auto">
            <a:xfrm>
              <a:off x="3411" y="462"/>
              <a:ext cx="236" cy="236"/>
            </a:xfrm>
            <a:custGeom>
              <a:avLst/>
              <a:gdLst>
                <a:gd name="T0" fmla="*/ 824 w 945"/>
                <a:gd name="T1" fmla="*/ 788 h 944"/>
                <a:gd name="T2" fmla="*/ 867 w 945"/>
                <a:gd name="T3" fmla="*/ 732 h 944"/>
                <a:gd name="T4" fmla="*/ 902 w 945"/>
                <a:gd name="T5" fmla="*/ 671 h 944"/>
                <a:gd name="T6" fmla="*/ 926 w 945"/>
                <a:gd name="T7" fmla="*/ 607 h 944"/>
                <a:gd name="T8" fmla="*/ 940 w 945"/>
                <a:gd name="T9" fmla="*/ 541 h 944"/>
                <a:gd name="T10" fmla="*/ 945 w 945"/>
                <a:gd name="T11" fmla="*/ 471 h 944"/>
                <a:gd name="T12" fmla="*/ 940 w 945"/>
                <a:gd name="T13" fmla="*/ 404 h 944"/>
                <a:gd name="T14" fmla="*/ 926 w 945"/>
                <a:gd name="T15" fmla="*/ 337 h 944"/>
                <a:gd name="T16" fmla="*/ 902 w 945"/>
                <a:gd name="T17" fmla="*/ 273 h 944"/>
                <a:gd name="T18" fmla="*/ 867 w 945"/>
                <a:gd name="T19" fmla="*/ 212 h 944"/>
                <a:gd name="T20" fmla="*/ 824 w 945"/>
                <a:gd name="T21" fmla="*/ 156 h 944"/>
                <a:gd name="T22" fmla="*/ 789 w 945"/>
                <a:gd name="T23" fmla="*/ 121 h 944"/>
                <a:gd name="T24" fmla="*/ 733 w 945"/>
                <a:gd name="T25" fmla="*/ 78 h 944"/>
                <a:gd name="T26" fmla="*/ 671 w 945"/>
                <a:gd name="T27" fmla="*/ 43 h 944"/>
                <a:gd name="T28" fmla="*/ 608 w 945"/>
                <a:gd name="T29" fmla="*/ 19 h 944"/>
                <a:gd name="T30" fmla="*/ 541 w 945"/>
                <a:gd name="T31" fmla="*/ 5 h 944"/>
                <a:gd name="T32" fmla="*/ 473 w 945"/>
                <a:gd name="T33" fmla="*/ 0 h 944"/>
                <a:gd name="T34" fmla="*/ 404 w 945"/>
                <a:gd name="T35" fmla="*/ 5 h 944"/>
                <a:gd name="T36" fmla="*/ 338 w 945"/>
                <a:gd name="T37" fmla="*/ 19 h 944"/>
                <a:gd name="T38" fmla="*/ 274 w 945"/>
                <a:gd name="T39" fmla="*/ 43 h 944"/>
                <a:gd name="T40" fmla="*/ 213 w 945"/>
                <a:gd name="T41" fmla="*/ 78 h 944"/>
                <a:gd name="T42" fmla="*/ 157 w 945"/>
                <a:gd name="T43" fmla="*/ 121 h 944"/>
                <a:gd name="T44" fmla="*/ 122 w 945"/>
                <a:gd name="T45" fmla="*/ 156 h 944"/>
                <a:gd name="T46" fmla="*/ 79 w 945"/>
                <a:gd name="T47" fmla="*/ 212 h 944"/>
                <a:gd name="T48" fmla="*/ 43 w 945"/>
                <a:gd name="T49" fmla="*/ 273 h 944"/>
                <a:gd name="T50" fmla="*/ 20 w 945"/>
                <a:gd name="T51" fmla="*/ 337 h 944"/>
                <a:gd name="T52" fmla="*/ 6 w 945"/>
                <a:gd name="T53" fmla="*/ 404 h 944"/>
                <a:gd name="T54" fmla="*/ 0 w 945"/>
                <a:gd name="T55" fmla="*/ 471 h 944"/>
                <a:gd name="T56" fmla="*/ 6 w 945"/>
                <a:gd name="T57" fmla="*/ 541 h 944"/>
                <a:gd name="T58" fmla="*/ 20 w 945"/>
                <a:gd name="T59" fmla="*/ 607 h 944"/>
                <a:gd name="T60" fmla="*/ 43 w 945"/>
                <a:gd name="T61" fmla="*/ 671 h 944"/>
                <a:gd name="T62" fmla="*/ 79 w 945"/>
                <a:gd name="T63" fmla="*/ 732 h 944"/>
                <a:gd name="T64" fmla="*/ 122 w 945"/>
                <a:gd name="T65" fmla="*/ 788 h 944"/>
                <a:gd name="T66" fmla="*/ 157 w 945"/>
                <a:gd name="T67" fmla="*/ 823 h 944"/>
                <a:gd name="T68" fmla="*/ 213 w 945"/>
                <a:gd name="T69" fmla="*/ 866 h 944"/>
                <a:gd name="T70" fmla="*/ 274 w 945"/>
                <a:gd name="T71" fmla="*/ 901 h 944"/>
                <a:gd name="T72" fmla="*/ 338 w 945"/>
                <a:gd name="T73" fmla="*/ 925 h 944"/>
                <a:gd name="T74" fmla="*/ 404 w 945"/>
                <a:gd name="T75" fmla="*/ 939 h 944"/>
                <a:gd name="T76" fmla="*/ 473 w 945"/>
                <a:gd name="T77" fmla="*/ 944 h 944"/>
                <a:gd name="T78" fmla="*/ 541 w 945"/>
                <a:gd name="T79" fmla="*/ 939 h 944"/>
                <a:gd name="T80" fmla="*/ 608 w 945"/>
                <a:gd name="T81" fmla="*/ 925 h 944"/>
                <a:gd name="T82" fmla="*/ 671 w 945"/>
                <a:gd name="T83" fmla="*/ 901 h 944"/>
                <a:gd name="T84" fmla="*/ 733 w 945"/>
                <a:gd name="T85" fmla="*/ 866 h 944"/>
                <a:gd name="T86" fmla="*/ 789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7" y="806"/>
                  </a:moveTo>
                  <a:lnTo>
                    <a:pt x="807" y="806"/>
                  </a:lnTo>
                  <a:lnTo>
                    <a:pt x="824" y="788"/>
                  </a:lnTo>
                  <a:lnTo>
                    <a:pt x="840" y="770"/>
                  </a:lnTo>
                  <a:lnTo>
                    <a:pt x="854" y="752"/>
                  </a:lnTo>
                  <a:lnTo>
                    <a:pt x="867" y="732"/>
                  </a:lnTo>
                  <a:lnTo>
                    <a:pt x="880" y="713"/>
                  </a:lnTo>
                  <a:lnTo>
                    <a:pt x="892" y="692"/>
                  </a:lnTo>
                  <a:lnTo>
                    <a:pt x="902" y="671"/>
                  </a:lnTo>
                  <a:lnTo>
                    <a:pt x="911" y="650"/>
                  </a:lnTo>
                  <a:lnTo>
                    <a:pt x="919" y="628"/>
                  </a:lnTo>
                  <a:lnTo>
                    <a:pt x="926" y="607"/>
                  </a:lnTo>
                  <a:lnTo>
                    <a:pt x="932" y="585"/>
                  </a:lnTo>
                  <a:lnTo>
                    <a:pt x="937" y="563"/>
                  </a:lnTo>
                  <a:lnTo>
                    <a:pt x="940" y="541"/>
                  </a:lnTo>
                  <a:lnTo>
                    <a:pt x="944" y="517"/>
                  </a:lnTo>
                  <a:lnTo>
                    <a:pt x="945" y="495"/>
                  </a:lnTo>
                  <a:lnTo>
                    <a:pt x="945" y="471"/>
                  </a:lnTo>
                  <a:lnTo>
                    <a:pt x="945" y="449"/>
                  </a:lnTo>
                  <a:lnTo>
                    <a:pt x="944" y="427"/>
                  </a:lnTo>
                  <a:lnTo>
                    <a:pt x="940" y="404"/>
                  </a:lnTo>
                  <a:lnTo>
                    <a:pt x="937" y="382"/>
                  </a:lnTo>
                  <a:lnTo>
                    <a:pt x="932" y="359"/>
                  </a:lnTo>
                  <a:lnTo>
                    <a:pt x="926" y="337"/>
                  </a:lnTo>
                  <a:lnTo>
                    <a:pt x="919" y="315"/>
                  </a:lnTo>
                  <a:lnTo>
                    <a:pt x="911" y="294"/>
                  </a:lnTo>
                  <a:lnTo>
                    <a:pt x="902" y="273"/>
                  </a:lnTo>
                  <a:lnTo>
                    <a:pt x="892" y="253"/>
                  </a:lnTo>
                  <a:lnTo>
                    <a:pt x="880" y="232"/>
                  </a:lnTo>
                  <a:lnTo>
                    <a:pt x="867" y="212"/>
                  </a:lnTo>
                  <a:lnTo>
                    <a:pt x="854" y="193"/>
                  </a:lnTo>
                  <a:lnTo>
                    <a:pt x="840" y="174"/>
                  </a:lnTo>
                  <a:lnTo>
                    <a:pt x="824" y="156"/>
                  </a:lnTo>
                  <a:lnTo>
                    <a:pt x="807" y="138"/>
                  </a:lnTo>
                  <a:lnTo>
                    <a:pt x="807" y="138"/>
                  </a:lnTo>
                  <a:lnTo>
                    <a:pt x="789" y="121"/>
                  </a:lnTo>
                  <a:lnTo>
                    <a:pt x="771" y="105"/>
                  </a:lnTo>
                  <a:lnTo>
                    <a:pt x="752" y="91"/>
                  </a:lnTo>
                  <a:lnTo>
                    <a:pt x="733" y="78"/>
                  </a:lnTo>
                  <a:lnTo>
                    <a:pt x="713" y="65"/>
                  </a:lnTo>
                  <a:lnTo>
                    <a:pt x="692" y="53"/>
                  </a:lnTo>
                  <a:lnTo>
                    <a:pt x="671" y="43"/>
                  </a:lnTo>
                  <a:lnTo>
                    <a:pt x="651" y="34"/>
                  </a:lnTo>
                  <a:lnTo>
                    <a:pt x="628" y="26"/>
                  </a:lnTo>
                  <a:lnTo>
                    <a:pt x="608" y="19"/>
                  </a:lnTo>
                  <a:lnTo>
                    <a:pt x="585" y="13"/>
                  </a:lnTo>
                  <a:lnTo>
                    <a:pt x="563" y="8"/>
                  </a:lnTo>
                  <a:lnTo>
                    <a:pt x="541" y="5"/>
                  </a:lnTo>
                  <a:lnTo>
                    <a:pt x="518" y="1"/>
                  </a:lnTo>
                  <a:lnTo>
                    <a:pt x="496" y="0"/>
                  </a:lnTo>
                  <a:lnTo>
                    <a:pt x="473" y="0"/>
                  </a:lnTo>
                  <a:lnTo>
                    <a:pt x="450" y="0"/>
                  </a:lnTo>
                  <a:lnTo>
                    <a:pt x="428" y="1"/>
                  </a:lnTo>
                  <a:lnTo>
                    <a:pt x="404" y="5"/>
                  </a:lnTo>
                  <a:lnTo>
                    <a:pt x="382" y="8"/>
                  </a:lnTo>
                  <a:lnTo>
                    <a:pt x="360" y="13"/>
                  </a:lnTo>
                  <a:lnTo>
                    <a:pt x="338" y="19"/>
                  </a:lnTo>
                  <a:lnTo>
                    <a:pt x="317" y="26"/>
                  </a:lnTo>
                  <a:lnTo>
                    <a:pt x="295" y="34"/>
                  </a:lnTo>
                  <a:lnTo>
                    <a:pt x="274" y="43"/>
                  </a:lnTo>
                  <a:lnTo>
                    <a:pt x="253" y="53"/>
                  </a:lnTo>
                  <a:lnTo>
                    <a:pt x="232" y="65"/>
                  </a:lnTo>
                  <a:lnTo>
                    <a:pt x="213" y="78"/>
                  </a:lnTo>
                  <a:lnTo>
                    <a:pt x="193" y="91"/>
                  </a:lnTo>
                  <a:lnTo>
                    <a:pt x="175" y="105"/>
                  </a:lnTo>
                  <a:lnTo>
                    <a:pt x="157" y="121"/>
                  </a:lnTo>
                  <a:lnTo>
                    <a:pt x="139" y="138"/>
                  </a:lnTo>
                  <a:lnTo>
                    <a:pt x="139" y="138"/>
                  </a:lnTo>
                  <a:lnTo>
                    <a:pt x="122" y="156"/>
                  </a:lnTo>
                  <a:lnTo>
                    <a:pt x="106" y="174"/>
                  </a:lnTo>
                  <a:lnTo>
                    <a:pt x="92" y="193"/>
                  </a:lnTo>
                  <a:lnTo>
                    <a:pt x="79" y="212"/>
                  </a:lnTo>
                  <a:lnTo>
                    <a:pt x="66" y="232"/>
                  </a:lnTo>
                  <a:lnTo>
                    <a:pt x="54" y="253"/>
                  </a:lnTo>
                  <a:lnTo>
                    <a:pt x="43" y="273"/>
                  </a:lnTo>
                  <a:lnTo>
                    <a:pt x="34" y="294"/>
                  </a:lnTo>
                  <a:lnTo>
                    <a:pt x="26" y="315"/>
                  </a:lnTo>
                  <a:lnTo>
                    <a:pt x="20" y="337"/>
                  </a:lnTo>
                  <a:lnTo>
                    <a:pt x="13" y="359"/>
                  </a:lnTo>
                  <a:lnTo>
                    <a:pt x="8" y="382"/>
                  </a:lnTo>
                  <a:lnTo>
                    <a:pt x="6" y="404"/>
                  </a:lnTo>
                  <a:lnTo>
                    <a:pt x="3" y="427"/>
                  </a:lnTo>
                  <a:lnTo>
                    <a:pt x="0" y="449"/>
                  </a:lnTo>
                  <a:lnTo>
                    <a:pt x="0" y="471"/>
                  </a:lnTo>
                  <a:lnTo>
                    <a:pt x="0" y="495"/>
                  </a:lnTo>
                  <a:lnTo>
                    <a:pt x="3" y="517"/>
                  </a:lnTo>
                  <a:lnTo>
                    <a:pt x="6" y="541"/>
                  </a:lnTo>
                  <a:lnTo>
                    <a:pt x="8" y="563"/>
                  </a:lnTo>
                  <a:lnTo>
                    <a:pt x="13" y="585"/>
                  </a:lnTo>
                  <a:lnTo>
                    <a:pt x="20" y="607"/>
                  </a:lnTo>
                  <a:lnTo>
                    <a:pt x="26" y="628"/>
                  </a:lnTo>
                  <a:lnTo>
                    <a:pt x="34" y="650"/>
                  </a:lnTo>
                  <a:lnTo>
                    <a:pt x="43" y="671"/>
                  </a:lnTo>
                  <a:lnTo>
                    <a:pt x="54" y="692"/>
                  </a:lnTo>
                  <a:lnTo>
                    <a:pt x="66" y="713"/>
                  </a:lnTo>
                  <a:lnTo>
                    <a:pt x="79" y="732"/>
                  </a:lnTo>
                  <a:lnTo>
                    <a:pt x="92" y="752"/>
                  </a:lnTo>
                  <a:lnTo>
                    <a:pt x="106" y="770"/>
                  </a:lnTo>
                  <a:lnTo>
                    <a:pt x="122" y="788"/>
                  </a:lnTo>
                  <a:lnTo>
                    <a:pt x="139" y="806"/>
                  </a:lnTo>
                  <a:lnTo>
                    <a:pt x="139" y="806"/>
                  </a:lnTo>
                  <a:lnTo>
                    <a:pt x="157" y="823"/>
                  </a:lnTo>
                  <a:lnTo>
                    <a:pt x="175" y="839"/>
                  </a:lnTo>
                  <a:lnTo>
                    <a:pt x="193" y="853"/>
                  </a:lnTo>
                  <a:lnTo>
                    <a:pt x="213" y="866"/>
                  </a:lnTo>
                  <a:lnTo>
                    <a:pt x="232" y="879"/>
                  </a:lnTo>
                  <a:lnTo>
                    <a:pt x="253" y="891"/>
                  </a:lnTo>
                  <a:lnTo>
                    <a:pt x="274" y="901"/>
                  </a:lnTo>
                  <a:lnTo>
                    <a:pt x="295" y="911"/>
                  </a:lnTo>
                  <a:lnTo>
                    <a:pt x="317" y="918"/>
                  </a:lnTo>
                  <a:lnTo>
                    <a:pt x="338" y="925"/>
                  </a:lnTo>
                  <a:lnTo>
                    <a:pt x="360" y="931"/>
                  </a:lnTo>
                  <a:lnTo>
                    <a:pt x="382" y="937"/>
                  </a:lnTo>
                  <a:lnTo>
                    <a:pt x="404" y="939"/>
                  </a:lnTo>
                  <a:lnTo>
                    <a:pt x="428" y="942"/>
                  </a:lnTo>
                  <a:lnTo>
                    <a:pt x="450" y="944"/>
                  </a:lnTo>
                  <a:lnTo>
                    <a:pt x="473" y="944"/>
                  </a:lnTo>
                  <a:lnTo>
                    <a:pt x="496" y="944"/>
                  </a:lnTo>
                  <a:lnTo>
                    <a:pt x="518" y="942"/>
                  </a:lnTo>
                  <a:lnTo>
                    <a:pt x="541" y="939"/>
                  </a:lnTo>
                  <a:lnTo>
                    <a:pt x="563" y="937"/>
                  </a:lnTo>
                  <a:lnTo>
                    <a:pt x="585" y="931"/>
                  </a:lnTo>
                  <a:lnTo>
                    <a:pt x="608" y="925"/>
                  </a:lnTo>
                  <a:lnTo>
                    <a:pt x="628" y="918"/>
                  </a:lnTo>
                  <a:lnTo>
                    <a:pt x="651" y="911"/>
                  </a:lnTo>
                  <a:lnTo>
                    <a:pt x="671" y="901"/>
                  </a:lnTo>
                  <a:lnTo>
                    <a:pt x="692" y="891"/>
                  </a:lnTo>
                  <a:lnTo>
                    <a:pt x="713" y="879"/>
                  </a:lnTo>
                  <a:lnTo>
                    <a:pt x="733" y="866"/>
                  </a:lnTo>
                  <a:lnTo>
                    <a:pt x="752" y="853"/>
                  </a:lnTo>
                  <a:lnTo>
                    <a:pt x="771" y="839"/>
                  </a:lnTo>
                  <a:lnTo>
                    <a:pt x="789" y="823"/>
                  </a:lnTo>
                  <a:lnTo>
                    <a:pt x="807" y="806"/>
                  </a:lnTo>
                  <a:lnTo>
                    <a:pt x="807"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74"/>
            <p:cNvSpPr>
              <a:spLocks/>
            </p:cNvSpPr>
            <p:nvPr userDrawn="1"/>
          </p:nvSpPr>
          <p:spPr bwMode="auto">
            <a:xfrm>
              <a:off x="3600" y="651"/>
              <a:ext cx="216" cy="216"/>
            </a:xfrm>
            <a:custGeom>
              <a:avLst/>
              <a:gdLst>
                <a:gd name="T0" fmla="*/ 753 w 865"/>
                <a:gd name="T1" fmla="*/ 722 h 866"/>
                <a:gd name="T2" fmla="*/ 794 w 865"/>
                <a:gd name="T3" fmla="*/ 670 h 866"/>
                <a:gd name="T4" fmla="*/ 825 w 865"/>
                <a:gd name="T5" fmla="*/ 615 h 866"/>
                <a:gd name="T6" fmla="*/ 847 w 865"/>
                <a:gd name="T7" fmla="*/ 556 h 866"/>
                <a:gd name="T8" fmla="*/ 860 w 865"/>
                <a:gd name="T9" fmla="*/ 496 h 866"/>
                <a:gd name="T10" fmla="*/ 865 w 865"/>
                <a:gd name="T11" fmla="*/ 433 h 866"/>
                <a:gd name="T12" fmla="*/ 860 w 865"/>
                <a:gd name="T13" fmla="*/ 371 h 866"/>
                <a:gd name="T14" fmla="*/ 847 w 865"/>
                <a:gd name="T15" fmla="*/ 311 h 866"/>
                <a:gd name="T16" fmla="*/ 825 w 865"/>
                <a:gd name="T17" fmla="*/ 251 h 866"/>
                <a:gd name="T18" fmla="*/ 794 w 865"/>
                <a:gd name="T19" fmla="*/ 196 h 866"/>
                <a:gd name="T20" fmla="*/ 753 w 865"/>
                <a:gd name="T21" fmla="*/ 144 h 866"/>
                <a:gd name="T22" fmla="*/ 722 w 865"/>
                <a:gd name="T23" fmla="*/ 113 h 866"/>
                <a:gd name="T24" fmla="*/ 670 w 865"/>
                <a:gd name="T25" fmla="*/ 72 h 866"/>
                <a:gd name="T26" fmla="*/ 615 w 865"/>
                <a:gd name="T27" fmla="*/ 41 h 866"/>
                <a:gd name="T28" fmla="*/ 555 w 865"/>
                <a:gd name="T29" fmla="*/ 19 h 866"/>
                <a:gd name="T30" fmla="*/ 495 w 865"/>
                <a:gd name="T31" fmla="*/ 6 h 866"/>
                <a:gd name="T32" fmla="*/ 433 w 865"/>
                <a:gd name="T33" fmla="*/ 0 h 866"/>
                <a:gd name="T34" fmla="*/ 370 w 865"/>
                <a:gd name="T35" fmla="*/ 6 h 866"/>
                <a:gd name="T36" fmla="*/ 310 w 865"/>
                <a:gd name="T37" fmla="*/ 19 h 866"/>
                <a:gd name="T38" fmla="*/ 250 w 865"/>
                <a:gd name="T39" fmla="*/ 41 h 866"/>
                <a:gd name="T40" fmla="*/ 196 w 865"/>
                <a:gd name="T41" fmla="*/ 72 h 866"/>
                <a:gd name="T42" fmla="*/ 144 w 865"/>
                <a:gd name="T43" fmla="*/ 113 h 866"/>
                <a:gd name="T44" fmla="*/ 112 w 865"/>
                <a:gd name="T45" fmla="*/ 144 h 866"/>
                <a:gd name="T46" fmla="*/ 72 w 865"/>
                <a:gd name="T47" fmla="*/ 196 h 866"/>
                <a:gd name="T48" fmla="*/ 41 w 865"/>
                <a:gd name="T49" fmla="*/ 251 h 866"/>
                <a:gd name="T50" fmla="*/ 18 w 865"/>
                <a:gd name="T51" fmla="*/ 311 h 866"/>
                <a:gd name="T52" fmla="*/ 5 w 865"/>
                <a:gd name="T53" fmla="*/ 371 h 866"/>
                <a:gd name="T54" fmla="*/ 0 w 865"/>
                <a:gd name="T55" fmla="*/ 433 h 866"/>
                <a:gd name="T56" fmla="*/ 5 w 865"/>
                <a:gd name="T57" fmla="*/ 496 h 866"/>
                <a:gd name="T58" fmla="*/ 18 w 865"/>
                <a:gd name="T59" fmla="*/ 556 h 866"/>
                <a:gd name="T60" fmla="*/ 41 w 865"/>
                <a:gd name="T61" fmla="*/ 615 h 866"/>
                <a:gd name="T62" fmla="*/ 72 w 865"/>
                <a:gd name="T63" fmla="*/ 670 h 866"/>
                <a:gd name="T64" fmla="*/ 112 w 865"/>
                <a:gd name="T65" fmla="*/ 722 h 866"/>
                <a:gd name="T66" fmla="*/ 144 w 865"/>
                <a:gd name="T67" fmla="*/ 754 h 866"/>
                <a:gd name="T68" fmla="*/ 196 w 865"/>
                <a:gd name="T69" fmla="*/ 794 h 866"/>
                <a:gd name="T70" fmla="*/ 250 w 865"/>
                <a:gd name="T71" fmla="*/ 825 h 866"/>
                <a:gd name="T72" fmla="*/ 310 w 865"/>
                <a:gd name="T73" fmla="*/ 847 h 866"/>
                <a:gd name="T74" fmla="*/ 370 w 865"/>
                <a:gd name="T75" fmla="*/ 860 h 866"/>
                <a:gd name="T76" fmla="*/ 433 w 865"/>
                <a:gd name="T77" fmla="*/ 866 h 866"/>
                <a:gd name="T78" fmla="*/ 495 w 865"/>
                <a:gd name="T79" fmla="*/ 860 h 866"/>
                <a:gd name="T80" fmla="*/ 555 w 865"/>
                <a:gd name="T81" fmla="*/ 847 h 866"/>
                <a:gd name="T82" fmla="*/ 615 w 865"/>
                <a:gd name="T83" fmla="*/ 825 h 866"/>
                <a:gd name="T84" fmla="*/ 670 w 865"/>
                <a:gd name="T85" fmla="*/ 794 h 866"/>
                <a:gd name="T86" fmla="*/ 722 w 865"/>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5" h="866">
                  <a:moveTo>
                    <a:pt x="738" y="738"/>
                  </a:moveTo>
                  <a:lnTo>
                    <a:pt x="738" y="738"/>
                  </a:lnTo>
                  <a:lnTo>
                    <a:pt x="753" y="722"/>
                  </a:lnTo>
                  <a:lnTo>
                    <a:pt x="768" y="705"/>
                  </a:lnTo>
                  <a:lnTo>
                    <a:pt x="781" y="688"/>
                  </a:lnTo>
                  <a:lnTo>
                    <a:pt x="794" y="670"/>
                  </a:lnTo>
                  <a:lnTo>
                    <a:pt x="805" y="652"/>
                  </a:lnTo>
                  <a:lnTo>
                    <a:pt x="816" y="634"/>
                  </a:lnTo>
                  <a:lnTo>
                    <a:pt x="825" y="615"/>
                  </a:lnTo>
                  <a:lnTo>
                    <a:pt x="833" y="596"/>
                  </a:lnTo>
                  <a:lnTo>
                    <a:pt x="841" y="576"/>
                  </a:lnTo>
                  <a:lnTo>
                    <a:pt x="847" y="556"/>
                  </a:lnTo>
                  <a:lnTo>
                    <a:pt x="852" y="536"/>
                  </a:lnTo>
                  <a:lnTo>
                    <a:pt x="858" y="515"/>
                  </a:lnTo>
                  <a:lnTo>
                    <a:pt x="860" y="496"/>
                  </a:lnTo>
                  <a:lnTo>
                    <a:pt x="863" y="475"/>
                  </a:lnTo>
                  <a:lnTo>
                    <a:pt x="864" y="454"/>
                  </a:lnTo>
                  <a:lnTo>
                    <a:pt x="865" y="433"/>
                  </a:lnTo>
                  <a:lnTo>
                    <a:pt x="864" y="412"/>
                  </a:lnTo>
                  <a:lnTo>
                    <a:pt x="863" y="391"/>
                  </a:lnTo>
                  <a:lnTo>
                    <a:pt x="860" y="371"/>
                  </a:lnTo>
                  <a:lnTo>
                    <a:pt x="858" y="351"/>
                  </a:lnTo>
                  <a:lnTo>
                    <a:pt x="852" y="330"/>
                  </a:lnTo>
                  <a:lnTo>
                    <a:pt x="847" y="311"/>
                  </a:lnTo>
                  <a:lnTo>
                    <a:pt x="841" y="290"/>
                  </a:lnTo>
                  <a:lnTo>
                    <a:pt x="833" y="270"/>
                  </a:lnTo>
                  <a:lnTo>
                    <a:pt x="825" y="251"/>
                  </a:lnTo>
                  <a:lnTo>
                    <a:pt x="816" y="232"/>
                  </a:lnTo>
                  <a:lnTo>
                    <a:pt x="805" y="214"/>
                  </a:lnTo>
                  <a:lnTo>
                    <a:pt x="794" y="196"/>
                  </a:lnTo>
                  <a:lnTo>
                    <a:pt x="781" y="178"/>
                  </a:lnTo>
                  <a:lnTo>
                    <a:pt x="768" y="161"/>
                  </a:lnTo>
                  <a:lnTo>
                    <a:pt x="753" y="144"/>
                  </a:lnTo>
                  <a:lnTo>
                    <a:pt x="738" y="128"/>
                  </a:lnTo>
                  <a:lnTo>
                    <a:pt x="738" y="128"/>
                  </a:lnTo>
                  <a:lnTo>
                    <a:pt x="722" y="113"/>
                  </a:lnTo>
                  <a:lnTo>
                    <a:pt x="705" y="98"/>
                  </a:lnTo>
                  <a:lnTo>
                    <a:pt x="688" y="85"/>
                  </a:lnTo>
                  <a:lnTo>
                    <a:pt x="670" y="72"/>
                  </a:lnTo>
                  <a:lnTo>
                    <a:pt x="652" y="60"/>
                  </a:lnTo>
                  <a:lnTo>
                    <a:pt x="633" y="50"/>
                  </a:lnTo>
                  <a:lnTo>
                    <a:pt x="615" y="41"/>
                  </a:lnTo>
                  <a:lnTo>
                    <a:pt x="596" y="33"/>
                  </a:lnTo>
                  <a:lnTo>
                    <a:pt x="576" y="25"/>
                  </a:lnTo>
                  <a:lnTo>
                    <a:pt x="555" y="19"/>
                  </a:lnTo>
                  <a:lnTo>
                    <a:pt x="536" y="14"/>
                  </a:lnTo>
                  <a:lnTo>
                    <a:pt x="515" y="8"/>
                  </a:lnTo>
                  <a:lnTo>
                    <a:pt x="495" y="6"/>
                  </a:lnTo>
                  <a:lnTo>
                    <a:pt x="475" y="3"/>
                  </a:lnTo>
                  <a:lnTo>
                    <a:pt x="454" y="2"/>
                  </a:lnTo>
                  <a:lnTo>
                    <a:pt x="433" y="0"/>
                  </a:lnTo>
                  <a:lnTo>
                    <a:pt x="412" y="2"/>
                  </a:lnTo>
                  <a:lnTo>
                    <a:pt x="391" y="3"/>
                  </a:lnTo>
                  <a:lnTo>
                    <a:pt x="370" y="6"/>
                  </a:lnTo>
                  <a:lnTo>
                    <a:pt x="351" y="8"/>
                  </a:lnTo>
                  <a:lnTo>
                    <a:pt x="330" y="14"/>
                  </a:lnTo>
                  <a:lnTo>
                    <a:pt x="310" y="19"/>
                  </a:lnTo>
                  <a:lnTo>
                    <a:pt x="289" y="25"/>
                  </a:lnTo>
                  <a:lnTo>
                    <a:pt x="270" y="33"/>
                  </a:lnTo>
                  <a:lnTo>
                    <a:pt x="250" y="41"/>
                  </a:lnTo>
                  <a:lnTo>
                    <a:pt x="232" y="50"/>
                  </a:lnTo>
                  <a:lnTo>
                    <a:pt x="214" y="60"/>
                  </a:lnTo>
                  <a:lnTo>
                    <a:pt x="196" y="72"/>
                  </a:lnTo>
                  <a:lnTo>
                    <a:pt x="177" y="85"/>
                  </a:lnTo>
                  <a:lnTo>
                    <a:pt x="160" y="98"/>
                  </a:lnTo>
                  <a:lnTo>
                    <a:pt x="144" y="113"/>
                  </a:lnTo>
                  <a:lnTo>
                    <a:pt x="128" y="128"/>
                  </a:lnTo>
                  <a:lnTo>
                    <a:pt x="128" y="128"/>
                  </a:lnTo>
                  <a:lnTo>
                    <a:pt x="112" y="144"/>
                  </a:lnTo>
                  <a:lnTo>
                    <a:pt x="98" y="161"/>
                  </a:lnTo>
                  <a:lnTo>
                    <a:pt x="85" y="178"/>
                  </a:lnTo>
                  <a:lnTo>
                    <a:pt x="72" y="196"/>
                  </a:lnTo>
                  <a:lnTo>
                    <a:pt x="60" y="214"/>
                  </a:lnTo>
                  <a:lnTo>
                    <a:pt x="50" y="232"/>
                  </a:lnTo>
                  <a:lnTo>
                    <a:pt x="41" y="251"/>
                  </a:lnTo>
                  <a:lnTo>
                    <a:pt x="33" y="270"/>
                  </a:lnTo>
                  <a:lnTo>
                    <a:pt x="25" y="290"/>
                  </a:lnTo>
                  <a:lnTo>
                    <a:pt x="18" y="311"/>
                  </a:lnTo>
                  <a:lnTo>
                    <a:pt x="13" y="330"/>
                  </a:lnTo>
                  <a:lnTo>
                    <a:pt x="9" y="351"/>
                  </a:lnTo>
                  <a:lnTo>
                    <a:pt x="5" y="371"/>
                  </a:lnTo>
                  <a:lnTo>
                    <a:pt x="3" y="391"/>
                  </a:lnTo>
                  <a:lnTo>
                    <a:pt x="1" y="412"/>
                  </a:lnTo>
                  <a:lnTo>
                    <a:pt x="0" y="433"/>
                  </a:lnTo>
                  <a:lnTo>
                    <a:pt x="1" y="454"/>
                  </a:lnTo>
                  <a:lnTo>
                    <a:pt x="3" y="475"/>
                  </a:lnTo>
                  <a:lnTo>
                    <a:pt x="5" y="496"/>
                  </a:lnTo>
                  <a:lnTo>
                    <a:pt x="9" y="515"/>
                  </a:lnTo>
                  <a:lnTo>
                    <a:pt x="13" y="536"/>
                  </a:lnTo>
                  <a:lnTo>
                    <a:pt x="18" y="556"/>
                  </a:lnTo>
                  <a:lnTo>
                    <a:pt x="25" y="576"/>
                  </a:lnTo>
                  <a:lnTo>
                    <a:pt x="33" y="596"/>
                  </a:lnTo>
                  <a:lnTo>
                    <a:pt x="41" y="615"/>
                  </a:lnTo>
                  <a:lnTo>
                    <a:pt x="50" y="634"/>
                  </a:lnTo>
                  <a:lnTo>
                    <a:pt x="60" y="652"/>
                  </a:lnTo>
                  <a:lnTo>
                    <a:pt x="72" y="670"/>
                  </a:lnTo>
                  <a:lnTo>
                    <a:pt x="85" y="688"/>
                  </a:lnTo>
                  <a:lnTo>
                    <a:pt x="98" y="705"/>
                  </a:lnTo>
                  <a:lnTo>
                    <a:pt x="112" y="722"/>
                  </a:lnTo>
                  <a:lnTo>
                    <a:pt x="128" y="738"/>
                  </a:lnTo>
                  <a:lnTo>
                    <a:pt x="128" y="738"/>
                  </a:lnTo>
                  <a:lnTo>
                    <a:pt x="144" y="754"/>
                  </a:lnTo>
                  <a:lnTo>
                    <a:pt x="160" y="768"/>
                  </a:lnTo>
                  <a:lnTo>
                    <a:pt x="177" y="781"/>
                  </a:lnTo>
                  <a:lnTo>
                    <a:pt x="196" y="794"/>
                  </a:lnTo>
                  <a:lnTo>
                    <a:pt x="214" y="806"/>
                  </a:lnTo>
                  <a:lnTo>
                    <a:pt x="232" y="816"/>
                  </a:lnTo>
                  <a:lnTo>
                    <a:pt x="250" y="825"/>
                  </a:lnTo>
                  <a:lnTo>
                    <a:pt x="270" y="833"/>
                  </a:lnTo>
                  <a:lnTo>
                    <a:pt x="289" y="841"/>
                  </a:lnTo>
                  <a:lnTo>
                    <a:pt x="310" y="847"/>
                  </a:lnTo>
                  <a:lnTo>
                    <a:pt x="330" y="853"/>
                  </a:lnTo>
                  <a:lnTo>
                    <a:pt x="351" y="856"/>
                  </a:lnTo>
                  <a:lnTo>
                    <a:pt x="370" y="860"/>
                  </a:lnTo>
                  <a:lnTo>
                    <a:pt x="391" y="863"/>
                  </a:lnTo>
                  <a:lnTo>
                    <a:pt x="412" y="864"/>
                  </a:lnTo>
                  <a:lnTo>
                    <a:pt x="433" y="866"/>
                  </a:lnTo>
                  <a:lnTo>
                    <a:pt x="454" y="864"/>
                  </a:lnTo>
                  <a:lnTo>
                    <a:pt x="475" y="863"/>
                  </a:lnTo>
                  <a:lnTo>
                    <a:pt x="495" y="860"/>
                  </a:lnTo>
                  <a:lnTo>
                    <a:pt x="515" y="856"/>
                  </a:lnTo>
                  <a:lnTo>
                    <a:pt x="536" y="853"/>
                  </a:lnTo>
                  <a:lnTo>
                    <a:pt x="555" y="847"/>
                  </a:lnTo>
                  <a:lnTo>
                    <a:pt x="576" y="841"/>
                  </a:lnTo>
                  <a:lnTo>
                    <a:pt x="596" y="833"/>
                  </a:lnTo>
                  <a:lnTo>
                    <a:pt x="615" y="825"/>
                  </a:lnTo>
                  <a:lnTo>
                    <a:pt x="633" y="816"/>
                  </a:lnTo>
                  <a:lnTo>
                    <a:pt x="652" y="806"/>
                  </a:lnTo>
                  <a:lnTo>
                    <a:pt x="670" y="794"/>
                  </a:lnTo>
                  <a:lnTo>
                    <a:pt x="688" y="781"/>
                  </a:lnTo>
                  <a:lnTo>
                    <a:pt x="705" y="768"/>
                  </a:lnTo>
                  <a:lnTo>
                    <a:pt x="722" y="754"/>
                  </a:lnTo>
                  <a:lnTo>
                    <a:pt x="738" y="738"/>
                  </a:lnTo>
                  <a:lnTo>
                    <a:pt x="738"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75"/>
            <p:cNvSpPr>
              <a:spLocks/>
            </p:cNvSpPr>
            <p:nvPr userDrawn="1"/>
          </p:nvSpPr>
          <p:spPr bwMode="auto">
            <a:xfrm>
              <a:off x="3789" y="840"/>
              <a:ext cx="196" cy="196"/>
            </a:xfrm>
            <a:custGeom>
              <a:avLst/>
              <a:gdLst>
                <a:gd name="T0" fmla="*/ 683 w 783"/>
                <a:gd name="T1" fmla="*/ 654 h 783"/>
                <a:gd name="T2" fmla="*/ 720 w 783"/>
                <a:gd name="T3" fmla="*/ 608 h 783"/>
                <a:gd name="T4" fmla="*/ 747 w 783"/>
                <a:gd name="T5" fmla="*/ 557 h 783"/>
                <a:gd name="T6" fmla="*/ 768 w 783"/>
                <a:gd name="T7" fmla="*/ 503 h 783"/>
                <a:gd name="T8" fmla="*/ 780 w 783"/>
                <a:gd name="T9" fmla="*/ 449 h 783"/>
                <a:gd name="T10" fmla="*/ 783 w 783"/>
                <a:gd name="T11" fmla="*/ 393 h 783"/>
                <a:gd name="T12" fmla="*/ 780 w 783"/>
                <a:gd name="T13" fmla="*/ 335 h 783"/>
                <a:gd name="T14" fmla="*/ 768 w 783"/>
                <a:gd name="T15" fmla="*/ 281 h 783"/>
                <a:gd name="T16" fmla="*/ 747 w 783"/>
                <a:gd name="T17" fmla="*/ 227 h 783"/>
                <a:gd name="T18" fmla="*/ 720 w 783"/>
                <a:gd name="T19" fmla="*/ 176 h 783"/>
                <a:gd name="T20" fmla="*/ 683 w 783"/>
                <a:gd name="T21" fmla="*/ 129 h 783"/>
                <a:gd name="T22" fmla="*/ 654 w 783"/>
                <a:gd name="T23" fmla="*/ 101 h 783"/>
                <a:gd name="T24" fmla="*/ 608 w 783"/>
                <a:gd name="T25" fmla="*/ 66 h 783"/>
                <a:gd name="T26" fmla="*/ 557 w 783"/>
                <a:gd name="T27" fmla="*/ 37 h 783"/>
                <a:gd name="T28" fmla="*/ 503 w 783"/>
                <a:gd name="T29" fmla="*/ 16 h 783"/>
                <a:gd name="T30" fmla="*/ 449 w 783"/>
                <a:gd name="T31" fmla="*/ 4 h 783"/>
                <a:gd name="T32" fmla="*/ 393 w 783"/>
                <a:gd name="T33" fmla="*/ 0 h 783"/>
                <a:gd name="T34" fmla="*/ 335 w 783"/>
                <a:gd name="T35" fmla="*/ 4 h 783"/>
                <a:gd name="T36" fmla="*/ 280 w 783"/>
                <a:gd name="T37" fmla="*/ 16 h 783"/>
                <a:gd name="T38" fmla="*/ 227 w 783"/>
                <a:gd name="T39" fmla="*/ 37 h 783"/>
                <a:gd name="T40" fmla="*/ 176 w 783"/>
                <a:gd name="T41" fmla="*/ 66 h 783"/>
                <a:gd name="T42" fmla="*/ 129 w 783"/>
                <a:gd name="T43" fmla="*/ 101 h 783"/>
                <a:gd name="T44" fmla="*/ 101 w 783"/>
                <a:gd name="T45" fmla="*/ 129 h 783"/>
                <a:gd name="T46" fmla="*/ 65 w 783"/>
                <a:gd name="T47" fmla="*/ 176 h 783"/>
                <a:gd name="T48" fmla="*/ 37 w 783"/>
                <a:gd name="T49" fmla="*/ 227 h 783"/>
                <a:gd name="T50" fmla="*/ 16 w 783"/>
                <a:gd name="T51" fmla="*/ 281 h 783"/>
                <a:gd name="T52" fmla="*/ 4 w 783"/>
                <a:gd name="T53" fmla="*/ 335 h 783"/>
                <a:gd name="T54" fmla="*/ 0 w 783"/>
                <a:gd name="T55" fmla="*/ 393 h 783"/>
                <a:gd name="T56" fmla="*/ 4 w 783"/>
                <a:gd name="T57" fmla="*/ 449 h 783"/>
                <a:gd name="T58" fmla="*/ 16 w 783"/>
                <a:gd name="T59" fmla="*/ 503 h 783"/>
                <a:gd name="T60" fmla="*/ 37 w 783"/>
                <a:gd name="T61" fmla="*/ 557 h 783"/>
                <a:gd name="T62" fmla="*/ 65 w 783"/>
                <a:gd name="T63" fmla="*/ 608 h 783"/>
                <a:gd name="T64" fmla="*/ 101 w 783"/>
                <a:gd name="T65" fmla="*/ 654 h 783"/>
                <a:gd name="T66" fmla="*/ 129 w 783"/>
                <a:gd name="T67" fmla="*/ 683 h 783"/>
                <a:gd name="T68" fmla="*/ 176 w 783"/>
                <a:gd name="T69" fmla="*/ 718 h 783"/>
                <a:gd name="T70" fmla="*/ 227 w 783"/>
                <a:gd name="T71" fmla="*/ 747 h 783"/>
                <a:gd name="T72" fmla="*/ 280 w 783"/>
                <a:gd name="T73" fmla="*/ 768 h 783"/>
                <a:gd name="T74" fmla="*/ 335 w 783"/>
                <a:gd name="T75" fmla="*/ 780 h 783"/>
                <a:gd name="T76" fmla="*/ 393 w 783"/>
                <a:gd name="T77" fmla="*/ 783 h 783"/>
                <a:gd name="T78" fmla="*/ 449 w 783"/>
                <a:gd name="T79" fmla="*/ 780 h 783"/>
                <a:gd name="T80" fmla="*/ 503 w 783"/>
                <a:gd name="T81" fmla="*/ 768 h 783"/>
                <a:gd name="T82" fmla="*/ 557 w 783"/>
                <a:gd name="T83" fmla="*/ 747 h 783"/>
                <a:gd name="T84" fmla="*/ 608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9" y="669"/>
                  </a:moveTo>
                  <a:lnTo>
                    <a:pt x="669" y="669"/>
                  </a:lnTo>
                  <a:lnTo>
                    <a:pt x="683" y="654"/>
                  </a:lnTo>
                  <a:lnTo>
                    <a:pt x="696" y="639"/>
                  </a:lnTo>
                  <a:lnTo>
                    <a:pt x="708" y="623"/>
                  </a:lnTo>
                  <a:lnTo>
                    <a:pt x="720" y="608"/>
                  </a:lnTo>
                  <a:lnTo>
                    <a:pt x="729" y="591"/>
                  </a:lnTo>
                  <a:lnTo>
                    <a:pt x="739" y="574"/>
                  </a:lnTo>
                  <a:lnTo>
                    <a:pt x="747" y="557"/>
                  </a:lnTo>
                  <a:lnTo>
                    <a:pt x="755" y="540"/>
                  </a:lnTo>
                  <a:lnTo>
                    <a:pt x="761" y="522"/>
                  </a:lnTo>
                  <a:lnTo>
                    <a:pt x="768" y="503"/>
                  </a:lnTo>
                  <a:lnTo>
                    <a:pt x="772" y="485"/>
                  </a:lnTo>
                  <a:lnTo>
                    <a:pt x="777" y="467"/>
                  </a:lnTo>
                  <a:lnTo>
                    <a:pt x="780" y="449"/>
                  </a:lnTo>
                  <a:lnTo>
                    <a:pt x="782" y="429"/>
                  </a:lnTo>
                  <a:lnTo>
                    <a:pt x="783" y="411"/>
                  </a:lnTo>
                  <a:lnTo>
                    <a:pt x="783" y="393"/>
                  </a:lnTo>
                  <a:lnTo>
                    <a:pt x="783" y="373"/>
                  </a:lnTo>
                  <a:lnTo>
                    <a:pt x="782" y="355"/>
                  </a:lnTo>
                  <a:lnTo>
                    <a:pt x="780" y="335"/>
                  </a:lnTo>
                  <a:lnTo>
                    <a:pt x="777" y="317"/>
                  </a:lnTo>
                  <a:lnTo>
                    <a:pt x="772" y="299"/>
                  </a:lnTo>
                  <a:lnTo>
                    <a:pt x="768" y="281"/>
                  </a:lnTo>
                  <a:lnTo>
                    <a:pt x="761" y="262"/>
                  </a:lnTo>
                  <a:lnTo>
                    <a:pt x="755" y="244"/>
                  </a:lnTo>
                  <a:lnTo>
                    <a:pt x="747" y="227"/>
                  </a:lnTo>
                  <a:lnTo>
                    <a:pt x="739" y="210"/>
                  </a:lnTo>
                  <a:lnTo>
                    <a:pt x="729" y="193"/>
                  </a:lnTo>
                  <a:lnTo>
                    <a:pt x="720" y="176"/>
                  </a:lnTo>
                  <a:lnTo>
                    <a:pt x="708" y="161"/>
                  </a:lnTo>
                  <a:lnTo>
                    <a:pt x="696" y="145"/>
                  </a:lnTo>
                  <a:lnTo>
                    <a:pt x="683" y="129"/>
                  </a:lnTo>
                  <a:lnTo>
                    <a:pt x="669" y="115"/>
                  </a:lnTo>
                  <a:lnTo>
                    <a:pt x="669" y="115"/>
                  </a:lnTo>
                  <a:lnTo>
                    <a:pt x="654" y="101"/>
                  </a:lnTo>
                  <a:lnTo>
                    <a:pt x="639" y="88"/>
                  </a:lnTo>
                  <a:lnTo>
                    <a:pt x="623" y="76"/>
                  </a:lnTo>
                  <a:lnTo>
                    <a:pt x="608" y="66"/>
                  </a:lnTo>
                  <a:lnTo>
                    <a:pt x="591" y="55"/>
                  </a:lnTo>
                  <a:lnTo>
                    <a:pt x="574" y="45"/>
                  </a:lnTo>
                  <a:lnTo>
                    <a:pt x="557" y="37"/>
                  </a:lnTo>
                  <a:lnTo>
                    <a:pt x="540" y="29"/>
                  </a:lnTo>
                  <a:lnTo>
                    <a:pt x="522" y="23"/>
                  </a:lnTo>
                  <a:lnTo>
                    <a:pt x="503" y="16"/>
                  </a:lnTo>
                  <a:lnTo>
                    <a:pt x="485" y="12"/>
                  </a:lnTo>
                  <a:lnTo>
                    <a:pt x="467" y="8"/>
                  </a:lnTo>
                  <a:lnTo>
                    <a:pt x="449" y="4"/>
                  </a:lnTo>
                  <a:lnTo>
                    <a:pt x="429" y="2"/>
                  </a:lnTo>
                  <a:lnTo>
                    <a:pt x="411" y="0"/>
                  </a:lnTo>
                  <a:lnTo>
                    <a:pt x="393" y="0"/>
                  </a:lnTo>
                  <a:lnTo>
                    <a:pt x="373" y="0"/>
                  </a:lnTo>
                  <a:lnTo>
                    <a:pt x="355" y="2"/>
                  </a:lnTo>
                  <a:lnTo>
                    <a:pt x="335" y="4"/>
                  </a:lnTo>
                  <a:lnTo>
                    <a:pt x="317" y="8"/>
                  </a:lnTo>
                  <a:lnTo>
                    <a:pt x="299" y="12"/>
                  </a:lnTo>
                  <a:lnTo>
                    <a:pt x="280" y="16"/>
                  </a:lnTo>
                  <a:lnTo>
                    <a:pt x="262" y="23"/>
                  </a:lnTo>
                  <a:lnTo>
                    <a:pt x="244" y="29"/>
                  </a:lnTo>
                  <a:lnTo>
                    <a:pt x="227" y="37"/>
                  </a:lnTo>
                  <a:lnTo>
                    <a:pt x="210" y="45"/>
                  </a:lnTo>
                  <a:lnTo>
                    <a:pt x="193" y="55"/>
                  </a:lnTo>
                  <a:lnTo>
                    <a:pt x="176" y="66"/>
                  </a:lnTo>
                  <a:lnTo>
                    <a:pt x="161" y="76"/>
                  </a:lnTo>
                  <a:lnTo>
                    <a:pt x="145" y="88"/>
                  </a:lnTo>
                  <a:lnTo>
                    <a:pt x="129" y="101"/>
                  </a:lnTo>
                  <a:lnTo>
                    <a:pt x="115" y="115"/>
                  </a:lnTo>
                  <a:lnTo>
                    <a:pt x="115" y="115"/>
                  </a:lnTo>
                  <a:lnTo>
                    <a:pt x="101" y="129"/>
                  </a:lnTo>
                  <a:lnTo>
                    <a:pt x="88" y="145"/>
                  </a:lnTo>
                  <a:lnTo>
                    <a:pt x="76" y="161"/>
                  </a:lnTo>
                  <a:lnTo>
                    <a:pt x="65" y="176"/>
                  </a:lnTo>
                  <a:lnTo>
                    <a:pt x="55" y="193"/>
                  </a:lnTo>
                  <a:lnTo>
                    <a:pt x="45" y="210"/>
                  </a:lnTo>
                  <a:lnTo>
                    <a:pt x="37" y="227"/>
                  </a:lnTo>
                  <a:lnTo>
                    <a:pt x="29" y="244"/>
                  </a:lnTo>
                  <a:lnTo>
                    <a:pt x="22" y="262"/>
                  </a:lnTo>
                  <a:lnTo>
                    <a:pt x="16" y="281"/>
                  </a:lnTo>
                  <a:lnTo>
                    <a:pt x="12" y="299"/>
                  </a:lnTo>
                  <a:lnTo>
                    <a:pt x="8" y="317"/>
                  </a:lnTo>
                  <a:lnTo>
                    <a:pt x="4" y="335"/>
                  </a:lnTo>
                  <a:lnTo>
                    <a:pt x="2" y="355"/>
                  </a:lnTo>
                  <a:lnTo>
                    <a:pt x="0" y="373"/>
                  </a:lnTo>
                  <a:lnTo>
                    <a:pt x="0" y="393"/>
                  </a:lnTo>
                  <a:lnTo>
                    <a:pt x="0" y="411"/>
                  </a:lnTo>
                  <a:lnTo>
                    <a:pt x="2" y="429"/>
                  </a:lnTo>
                  <a:lnTo>
                    <a:pt x="4" y="449"/>
                  </a:lnTo>
                  <a:lnTo>
                    <a:pt x="8" y="467"/>
                  </a:lnTo>
                  <a:lnTo>
                    <a:pt x="12" y="485"/>
                  </a:lnTo>
                  <a:lnTo>
                    <a:pt x="16" y="503"/>
                  </a:lnTo>
                  <a:lnTo>
                    <a:pt x="22" y="522"/>
                  </a:lnTo>
                  <a:lnTo>
                    <a:pt x="29" y="540"/>
                  </a:lnTo>
                  <a:lnTo>
                    <a:pt x="37" y="557"/>
                  </a:lnTo>
                  <a:lnTo>
                    <a:pt x="45" y="574"/>
                  </a:lnTo>
                  <a:lnTo>
                    <a:pt x="55" y="591"/>
                  </a:lnTo>
                  <a:lnTo>
                    <a:pt x="65" y="608"/>
                  </a:lnTo>
                  <a:lnTo>
                    <a:pt x="76" y="623"/>
                  </a:lnTo>
                  <a:lnTo>
                    <a:pt x="88" y="639"/>
                  </a:lnTo>
                  <a:lnTo>
                    <a:pt x="101" y="654"/>
                  </a:lnTo>
                  <a:lnTo>
                    <a:pt x="115" y="669"/>
                  </a:lnTo>
                  <a:lnTo>
                    <a:pt x="115" y="669"/>
                  </a:lnTo>
                  <a:lnTo>
                    <a:pt x="129" y="683"/>
                  </a:lnTo>
                  <a:lnTo>
                    <a:pt x="145" y="696"/>
                  </a:lnTo>
                  <a:lnTo>
                    <a:pt x="161" y="708"/>
                  </a:lnTo>
                  <a:lnTo>
                    <a:pt x="176" y="718"/>
                  </a:lnTo>
                  <a:lnTo>
                    <a:pt x="193" y="729"/>
                  </a:lnTo>
                  <a:lnTo>
                    <a:pt x="210" y="739"/>
                  </a:lnTo>
                  <a:lnTo>
                    <a:pt x="227" y="747"/>
                  </a:lnTo>
                  <a:lnTo>
                    <a:pt x="244" y="755"/>
                  </a:lnTo>
                  <a:lnTo>
                    <a:pt x="262" y="761"/>
                  </a:lnTo>
                  <a:lnTo>
                    <a:pt x="280" y="768"/>
                  </a:lnTo>
                  <a:lnTo>
                    <a:pt x="299" y="772"/>
                  </a:lnTo>
                  <a:lnTo>
                    <a:pt x="317" y="777"/>
                  </a:lnTo>
                  <a:lnTo>
                    <a:pt x="335" y="780"/>
                  </a:lnTo>
                  <a:lnTo>
                    <a:pt x="355" y="782"/>
                  </a:lnTo>
                  <a:lnTo>
                    <a:pt x="373" y="783"/>
                  </a:lnTo>
                  <a:lnTo>
                    <a:pt x="393" y="783"/>
                  </a:lnTo>
                  <a:lnTo>
                    <a:pt x="411" y="783"/>
                  </a:lnTo>
                  <a:lnTo>
                    <a:pt x="429" y="782"/>
                  </a:lnTo>
                  <a:lnTo>
                    <a:pt x="449" y="780"/>
                  </a:lnTo>
                  <a:lnTo>
                    <a:pt x="467" y="777"/>
                  </a:lnTo>
                  <a:lnTo>
                    <a:pt x="485" y="772"/>
                  </a:lnTo>
                  <a:lnTo>
                    <a:pt x="503" y="768"/>
                  </a:lnTo>
                  <a:lnTo>
                    <a:pt x="522" y="761"/>
                  </a:lnTo>
                  <a:lnTo>
                    <a:pt x="540" y="755"/>
                  </a:lnTo>
                  <a:lnTo>
                    <a:pt x="557" y="747"/>
                  </a:lnTo>
                  <a:lnTo>
                    <a:pt x="574" y="739"/>
                  </a:lnTo>
                  <a:lnTo>
                    <a:pt x="591" y="729"/>
                  </a:lnTo>
                  <a:lnTo>
                    <a:pt x="608" y="718"/>
                  </a:lnTo>
                  <a:lnTo>
                    <a:pt x="623" y="708"/>
                  </a:lnTo>
                  <a:lnTo>
                    <a:pt x="639" y="696"/>
                  </a:lnTo>
                  <a:lnTo>
                    <a:pt x="654" y="683"/>
                  </a:lnTo>
                  <a:lnTo>
                    <a:pt x="669" y="669"/>
                  </a:lnTo>
                  <a:lnTo>
                    <a:pt x="669"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76"/>
            <p:cNvSpPr>
              <a:spLocks/>
            </p:cNvSpPr>
            <p:nvPr userDrawn="1"/>
          </p:nvSpPr>
          <p:spPr bwMode="auto">
            <a:xfrm>
              <a:off x="3978" y="1029"/>
              <a:ext cx="176" cy="176"/>
            </a:xfrm>
            <a:custGeom>
              <a:avLst/>
              <a:gdLst>
                <a:gd name="T0" fmla="*/ 612 w 701"/>
                <a:gd name="T1" fmla="*/ 585 h 701"/>
                <a:gd name="T2" fmla="*/ 644 w 701"/>
                <a:gd name="T3" fmla="*/ 544 h 701"/>
                <a:gd name="T4" fmla="*/ 670 w 701"/>
                <a:gd name="T5" fmla="*/ 498 h 701"/>
                <a:gd name="T6" fmla="*/ 687 w 701"/>
                <a:gd name="T7" fmla="*/ 451 h 701"/>
                <a:gd name="T8" fmla="*/ 699 w 701"/>
                <a:gd name="T9" fmla="*/ 402 h 701"/>
                <a:gd name="T10" fmla="*/ 701 w 701"/>
                <a:gd name="T11" fmla="*/ 351 h 701"/>
                <a:gd name="T12" fmla="*/ 699 w 701"/>
                <a:gd name="T13" fmla="*/ 300 h 701"/>
                <a:gd name="T14" fmla="*/ 687 w 701"/>
                <a:gd name="T15" fmla="*/ 251 h 701"/>
                <a:gd name="T16" fmla="*/ 670 w 701"/>
                <a:gd name="T17" fmla="*/ 204 h 701"/>
                <a:gd name="T18" fmla="*/ 644 w 701"/>
                <a:gd name="T19" fmla="*/ 158 h 701"/>
                <a:gd name="T20" fmla="*/ 612 w 701"/>
                <a:gd name="T21" fmla="*/ 116 h 701"/>
                <a:gd name="T22" fmla="*/ 587 w 701"/>
                <a:gd name="T23" fmla="*/ 90 h 701"/>
                <a:gd name="T24" fmla="*/ 544 w 701"/>
                <a:gd name="T25" fmla="*/ 58 h 701"/>
                <a:gd name="T26" fmla="*/ 498 w 701"/>
                <a:gd name="T27" fmla="*/ 33 h 701"/>
                <a:gd name="T28" fmla="*/ 451 w 701"/>
                <a:gd name="T29" fmla="*/ 15 h 701"/>
                <a:gd name="T30" fmla="*/ 402 w 701"/>
                <a:gd name="T31" fmla="*/ 3 h 701"/>
                <a:gd name="T32" fmla="*/ 351 w 701"/>
                <a:gd name="T33" fmla="*/ 0 h 701"/>
                <a:gd name="T34" fmla="*/ 300 w 701"/>
                <a:gd name="T35" fmla="*/ 3 h 701"/>
                <a:gd name="T36" fmla="*/ 251 w 701"/>
                <a:gd name="T37" fmla="*/ 15 h 701"/>
                <a:gd name="T38" fmla="*/ 204 w 701"/>
                <a:gd name="T39" fmla="*/ 33 h 701"/>
                <a:gd name="T40" fmla="*/ 158 w 701"/>
                <a:gd name="T41" fmla="*/ 58 h 701"/>
                <a:gd name="T42" fmla="*/ 116 w 701"/>
                <a:gd name="T43" fmla="*/ 90 h 701"/>
                <a:gd name="T44" fmla="*/ 90 w 701"/>
                <a:gd name="T45" fmla="*/ 116 h 701"/>
                <a:gd name="T46" fmla="*/ 58 w 701"/>
                <a:gd name="T47" fmla="*/ 158 h 701"/>
                <a:gd name="T48" fmla="*/ 33 w 701"/>
                <a:gd name="T49" fmla="*/ 204 h 701"/>
                <a:gd name="T50" fmla="*/ 15 w 701"/>
                <a:gd name="T51" fmla="*/ 251 h 701"/>
                <a:gd name="T52" fmla="*/ 3 w 701"/>
                <a:gd name="T53" fmla="*/ 300 h 701"/>
                <a:gd name="T54" fmla="*/ 0 w 701"/>
                <a:gd name="T55" fmla="*/ 351 h 701"/>
                <a:gd name="T56" fmla="*/ 3 w 701"/>
                <a:gd name="T57" fmla="*/ 402 h 701"/>
                <a:gd name="T58" fmla="*/ 15 w 701"/>
                <a:gd name="T59" fmla="*/ 451 h 701"/>
                <a:gd name="T60" fmla="*/ 33 w 701"/>
                <a:gd name="T61" fmla="*/ 498 h 701"/>
                <a:gd name="T62" fmla="*/ 58 w 701"/>
                <a:gd name="T63" fmla="*/ 544 h 701"/>
                <a:gd name="T64" fmla="*/ 90 w 701"/>
                <a:gd name="T65" fmla="*/ 585 h 701"/>
                <a:gd name="T66" fmla="*/ 116 w 701"/>
                <a:gd name="T67" fmla="*/ 611 h 701"/>
                <a:gd name="T68" fmla="*/ 158 w 701"/>
                <a:gd name="T69" fmla="*/ 644 h 701"/>
                <a:gd name="T70" fmla="*/ 204 w 701"/>
                <a:gd name="T71" fmla="*/ 669 h 701"/>
                <a:gd name="T72" fmla="*/ 251 w 701"/>
                <a:gd name="T73" fmla="*/ 687 h 701"/>
                <a:gd name="T74" fmla="*/ 300 w 701"/>
                <a:gd name="T75" fmla="*/ 699 h 701"/>
                <a:gd name="T76" fmla="*/ 351 w 701"/>
                <a:gd name="T77" fmla="*/ 701 h 701"/>
                <a:gd name="T78" fmla="*/ 402 w 701"/>
                <a:gd name="T79" fmla="*/ 699 h 701"/>
                <a:gd name="T80" fmla="*/ 451 w 701"/>
                <a:gd name="T81" fmla="*/ 687 h 701"/>
                <a:gd name="T82" fmla="*/ 498 w 701"/>
                <a:gd name="T83" fmla="*/ 669 h 701"/>
                <a:gd name="T84" fmla="*/ 544 w 701"/>
                <a:gd name="T85" fmla="*/ 644 h 701"/>
                <a:gd name="T86" fmla="*/ 587 w 701"/>
                <a:gd name="T87" fmla="*/ 611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1">
                  <a:moveTo>
                    <a:pt x="600" y="600"/>
                  </a:moveTo>
                  <a:lnTo>
                    <a:pt x="600" y="600"/>
                  </a:lnTo>
                  <a:lnTo>
                    <a:pt x="612" y="585"/>
                  </a:lnTo>
                  <a:lnTo>
                    <a:pt x="623" y="572"/>
                  </a:lnTo>
                  <a:lnTo>
                    <a:pt x="634" y="558"/>
                  </a:lnTo>
                  <a:lnTo>
                    <a:pt x="644" y="544"/>
                  </a:lnTo>
                  <a:lnTo>
                    <a:pt x="653" y="529"/>
                  </a:lnTo>
                  <a:lnTo>
                    <a:pt x="662" y="514"/>
                  </a:lnTo>
                  <a:lnTo>
                    <a:pt x="670" y="498"/>
                  </a:lnTo>
                  <a:lnTo>
                    <a:pt x="677" y="482"/>
                  </a:lnTo>
                  <a:lnTo>
                    <a:pt x="682" y="467"/>
                  </a:lnTo>
                  <a:lnTo>
                    <a:pt x="687" y="451"/>
                  </a:lnTo>
                  <a:lnTo>
                    <a:pt x="692" y="434"/>
                  </a:lnTo>
                  <a:lnTo>
                    <a:pt x="696" y="417"/>
                  </a:lnTo>
                  <a:lnTo>
                    <a:pt x="699" y="402"/>
                  </a:lnTo>
                  <a:lnTo>
                    <a:pt x="700" y="385"/>
                  </a:lnTo>
                  <a:lnTo>
                    <a:pt x="701" y="368"/>
                  </a:lnTo>
                  <a:lnTo>
                    <a:pt x="701" y="351"/>
                  </a:lnTo>
                  <a:lnTo>
                    <a:pt x="701" y="334"/>
                  </a:lnTo>
                  <a:lnTo>
                    <a:pt x="700" y="317"/>
                  </a:lnTo>
                  <a:lnTo>
                    <a:pt x="699" y="300"/>
                  </a:lnTo>
                  <a:lnTo>
                    <a:pt x="696" y="284"/>
                  </a:lnTo>
                  <a:lnTo>
                    <a:pt x="692" y="267"/>
                  </a:lnTo>
                  <a:lnTo>
                    <a:pt x="687" y="251"/>
                  </a:lnTo>
                  <a:lnTo>
                    <a:pt x="682" y="235"/>
                  </a:lnTo>
                  <a:lnTo>
                    <a:pt x="677" y="219"/>
                  </a:lnTo>
                  <a:lnTo>
                    <a:pt x="670" y="204"/>
                  </a:lnTo>
                  <a:lnTo>
                    <a:pt x="662" y="188"/>
                  </a:lnTo>
                  <a:lnTo>
                    <a:pt x="653" y="172"/>
                  </a:lnTo>
                  <a:lnTo>
                    <a:pt x="644" y="158"/>
                  </a:lnTo>
                  <a:lnTo>
                    <a:pt x="634" y="144"/>
                  </a:lnTo>
                  <a:lnTo>
                    <a:pt x="623" y="129"/>
                  </a:lnTo>
                  <a:lnTo>
                    <a:pt x="612" y="116"/>
                  </a:lnTo>
                  <a:lnTo>
                    <a:pt x="600" y="103"/>
                  </a:lnTo>
                  <a:lnTo>
                    <a:pt x="600" y="103"/>
                  </a:lnTo>
                  <a:lnTo>
                    <a:pt x="587" y="90"/>
                  </a:lnTo>
                  <a:lnTo>
                    <a:pt x="572" y="79"/>
                  </a:lnTo>
                  <a:lnTo>
                    <a:pt x="558" y="68"/>
                  </a:lnTo>
                  <a:lnTo>
                    <a:pt x="544" y="58"/>
                  </a:lnTo>
                  <a:lnTo>
                    <a:pt x="529" y="49"/>
                  </a:lnTo>
                  <a:lnTo>
                    <a:pt x="514" y="39"/>
                  </a:lnTo>
                  <a:lnTo>
                    <a:pt x="498" y="33"/>
                  </a:lnTo>
                  <a:lnTo>
                    <a:pt x="483" y="25"/>
                  </a:lnTo>
                  <a:lnTo>
                    <a:pt x="467" y="20"/>
                  </a:lnTo>
                  <a:lnTo>
                    <a:pt x="451" y="15"/>
                  </a:lnTo>
                  <a:lnTo>
                    <a:pt x="434" y="10"/>
                  </a:lnTo>
                  <a:lnTo>
                    <a:pt x="419" y="7"/>
                  </a:lnTo>
                  <a:lnTo>
                    <a:pt x="402" y="3"/>
                  </a:lnTo>
                  <a:lnTo>
                    <a:pt x="385" y="2"/>
                  </a:lnTo>
                  <a:lnTo>
                    <a:pt x="368" y="0"/>
                  </a:lnTo>
                  <a:lnTo>
                    <a:pt x="351" y="0"/>
                  </a:lnTo>
                  <a:lnTo>
                    <a:pt x="334" y="0"/>
                  </a:lnTo>
                  <a:lnTo>
                    <a:pt x="317" y="2"/>
                  </a:lnTo>
                  <a:lnTo>
                    <a:pt x="300" y="3"/>
                  </a:lnTo>
                  <a:lnTo>
                    <a:pt x="284" y="7"/>
                  </a:lnTo>
                  <a:lnTo>
                    <a:pt x="268" y="10"/>
                  </a:lnTo>
                  <a:lnTo>
                    <a:pt x="251" y="15"/>
                  </a:lnTo>
                  <a:lnTo>
                    <a:pt x="235" y="20"/>
                  </a:lnTo>
                  <a:lnTo>
                    <a:pt x="219" y="25"/>
                  </a:lnTo>
                  <a:lnTo>
                    <a:pt x="204" y="33"/>
                  </a:lnTo>
                  <a:lnTo>
                    <a:pt x="188" y="39"/>
                  </a:lnTo>
                  <a:lnTo>
                    <a:pt x="172" y="49"/>
                  </a:lnTo>
                  <a:lnTo>
                    <a:pt x="158" y="58"/>
                  </a:lnTo>
                  <a:lnTo>
                    <a:pt x="144" y="68"/>
                  </a:lnTo>
                  <a:lnTo>
                    <a:pt x="129" y="79"/>
                  </a:lnTo>
                  <a:lnTo>
                    <a:pt x="116" y="90"/>
                  </a:lnTo>
                  <a:lnTo>
                    <a:pt x="103" y="103"/>
                  </a:lnTo>
                  <a:lnTo>
                    <a:pt x="103" y="103"/>
                  </a:lnTo>
                  <a:lnTo>
                    <a:pt x="90" y="116"/>
                  </a:lnTo>
                  <a:lnTo>
                    <a:pt x="79" y="129"/>
                  </a:lnTo>
                  <a:lnTo>
                    <a:pt x="68" y="144"/>
                  </a:lnTo>
                  <a:lnTo>
                    <a:pt x="58" y="158"/>
                  </a:lnTo>
                  <a:lnTo>
                    <a:pt x="49" y="172"/>
                  </a:lnTo>
                  <a:lnTo>
                    <a:pt x="39" y="188"/>
                  </a:lnTo>
                  <a:lnTo>
                    <a:pt x="33" y="204"/>
                  </a:lnTo>
                  <a:lnTo>
                    <a:pt x="25" y="219"/>
                  </a:lnTo>
                  <a:lnTo>
                    <a:pt x="20" y="235"/>
                  </a:lnTo>
                  <a:lnTo>
                    <a:pt x="15" y="251"/>
                  </a:lnTo>
                  <a:lnTo>
                    <a:pt x="10" y="267"/>
                  </a:lnTo>
                  <a:lnTo>
                    <a:pt x="7" y="284"/>
                  </a:lnTo>
                  <a:lnTo>
                    <a:pt x="3" y="300"/>
                  </a:lnTo>
                  <a:lnTo>
                    <a:pt x="2" y="317"/>
                  </a:lnTo>
                  <a:lnTo>
                    <a:pt x="0" y="334"/>
                  </a:lnTo>
                  <a:lnTo>
                    <a:pt x="0" y="351"/>
                  </a:lnTo>
                  <a:lnTo>
                    <a:pt x="0" y="368"/>
                  </a:lnTo>
                  <a:lnTo>
                    <a:pt x="2" y="385"/>
                  </a:lnTo>
                  <a:lnTo>
                    <a:pt x="3" y="402"/>
                  </a:lnTo>
                  <a:lnTo>
                    <a:pt x="7" y="417"/>
                  </a:lnTo>
                  <a:lnTo>
                    <a:pt x="10" y="434"/>
                  </a:lnTo>
                  <a:lnTo>
                    <a:pt x="15" y="451"/>
                  </a:lnTo>
                  <a:lnTo>
                    <a:pt x="20" y="467"/>
                  </a:lnTo>
                  <a:lnTo>
                    <a:pt x="25" y="482"/>
                  </a:lnTo>
                  <a:lnTo>
                    <a:pt x="33" y="498"/>
                  </a:lnTo>
                  <a:lnTo>
                    <a:pt x="39" y="514"/>
                  </a:lnTo>
                  <a:lnTo>
                    <a:pt x="49" y="529"/>
                  </a:lnTo>
                  <a:lnTo>
                    <a:pt x="58" y="544"/>
                  </a:lnTo>
                  <a:lnTo>
                    <a:pt x="68" y="558"/>
                  </a:lnTo>
                  <a:lnTo>
                    <a:pt x="79" y="572"/>
                  </a:lnTo>
                  <a:lnTo>
                    <a:pt x="90" y="585"/>
                  </a:lnTo>
                  <a:lnTo>
                    <a:pt x="103" y="600"/>
                  </a:lnTo>
                  <a:lnTo>
                    <a:pt x="103" y="600"/>
                  </a:lnTo>
                  <a:lnTo>
                    <a:pt x="116" y="611"/>
                  </a:lnTo>
                  <a:lnTo>
                    <a:pt x="129" y="623"/>
                  </a:lnTo>
                  <a:lnTo>
                    <a:pt x="144" y="634"/>
                  </a:lnTo>
                  <a:lnTo>
                    <a:pt x="158" y="644"/>
                  </a:lnTo>
                  <a:lnTo>
                    <a:pt x="172" y="653"/>
                  </a:lnTo>
                  <a:lnTo>
                    <a:pt x="188" y="662"/>
                  </a:lnTo>
                  <a:lnTo>
                    <a:pt x="204" y="669"/>
                  </a:lnTo>
                  <a:lnTo>
                    <a:pt x="219" y="677"/>
                  </a:lnTo>
                  <a:lnTo>
                    <a:pt x="235" y="682"/>
                  </a:lnTo>
                  <a:lnTo>
                    <a:pt x="251" y="687"/>
                  </a:lnTo>
                  <a:lnTo>
                    <a:pt x="268" y="692"/>
                  </a:lnTo>
                  <a:lnTo>
                    <a:pt x="284" y="695"/>
                  </a:lnTo>
                  <a:lnTo>
                    <a:pt x="300" y="699"/>
                  </a:lnTo>
                  <a:lnTo>
                    <a:pt x="317" y="700"/>
                  </a:lnTo>
                  <a:lnTo>
                    <a:pt x="334" y="701"/>
                  </a:lnTo>
                  <a:lnTo>
                    <a:pt x="351" y="701"/>
                  </a:lnTo>
                  <a:lnTo>
                    <a:pt x="368" y="701"/>
                  </a:lnTo>
                  <a:lnTo>
                    <a:pt x="385" y="700"/>
                  </a:lnTo>
                  <a:lnTo>
                    <a:pt x="402" y="699"/>
                  </a:lnTo>
                  <a:lnTo>
                    <a:pt x="419" y="695"/>
                  </a:lnTo>
                  <a:lnTo>
                    <a:pt x="434" y="692"/>
                  </a:lnTo>
                  <a:lnTo>
                    <a:pt x="451" y="687"/>
                  </a:lnTo>
                  <a:lnTo>
                    <a:pt x="467" y="682"/>
                  </a:lnTo>
                  <a:lnTo>
                    <a:pt x="483" y="677"/>
                  </a:lnTo>
                  <a:lnTo>
                    <a:pt x="498" y="669"/>
                  </a:lnTo>
                  <a:lnTo>
                    <a:pt x="514" y="662"/>
                  </a:lnTo>
                  <a:lnTo>
                    <a:pt x="529" y="653"/>
                  </a:lnTo>
                  <a:lnTo>
                    <a:pt x="544" y="644"/>
                  </a:lnTo>
                  <a:lnTo>
                    <a:pt x="558" y="634"/>
                  </a:lnTo>
                  <a:lnTo>
                    <a:pt x="572" y="623"/>
                  </a:lnTo>
                  <a:lnTo>
                    <a:pt x="587" y="611"/>
                  </a:lnTo>
                  <a:lnTo>
                    <a:pt x="600" y="600"/>
                  </a:lnTo>
                  <a:lnTo>
                    <a:pt x="600"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77"/>
            <p:cNvSpPr>
              <a:spLocks/>
            </p:cNvSpPr>
            <p:nvPr userDrawn="1"/>
          </p:nvSpPr>
          <p:spPr bwMode="auto">
            <a:xfrm>
              <a:off x="4167" y="1218"/>
              <a:ext cx="156" cy="156"/>
            </a:xfrm>
            <a:custGeom>
              <a:avLst/>
              <a:gdLst>
                <a:gd name="T0" fmla="*/ 531 w 622"/>
                <a:gd name="T1" fmla="*/ 91 h 622"/>
                <a:gd name="T2" fmla="*/ 507 w 622"/>
                <a:gd name="T3" fmla="*/ 70 h 622"/>
                <a:gd name="T4" fmla="*/ 482 w 622"/>
                <a:gd name="T5" fmla="*/ 51 h 622"/>
                <a:gd name="T6" fmla="*/ 428 w 622"/>
                <a:gd name="T7" fmla="*/ 24 h 622"/>
                <a:gd name="T8" fmla="*/ 370 w 622"/>
                <a:gd name="T9" fmla="*/ 7 h 622"/>
                <a:gd name="T10" fmla="*/ 312 w 622"/>
                <a:gd name="T11" fmla="*/ 0 h 622"/>
                <a:gd name="T12" fmla="*/ 252 w 622"/>
                <a:gd name="T13" fmla="*/ 7 h 622"/>
                <a:gd name="T14" fmla="*/ 194 w 622"/>
                <a:gd name="T15" fmla="*/ 24 h 622"/>
                <a:gd name="T16" fmla="*/ 140 w 622"/>
                <a:gd name="T17" fmla="*/ 51 h 622"/>
                <a:gd name="T18" fmla="*/ 115 w 622"/>
                <a:gd name="T19" fmla="*/ 70 h 622"/>
                <a:gd name="T20" fmla="*/ 91 w 622"/>
                <a:gd name="T21" fmla="*/ 91 h 622"/>
                <a:gd name="T22" fmla="*/ 81 w 622"/>
                <a:gd name="T23" fmla="*/ 103 h 622"/>
                <a:gd name="T24" fmla="*/ 60 w 622"/>
                <a:gd name="T25" fmla="*/ 128 h 622"/>
                <a:gd name="T26" fmla="*/ 37 w 622"/>
                <a:gd name="T27" fmla="*/ 167 h 622"/>
                <a:gd name="T28" fmla="*/ 13 w 622"/>
                <a:gd name="T29" fmla="*/ 223 h 622"/>
                <a:gd name="T30" fmla="*/ 1 w 622"/>
                <a:gd name="T31" fmla="*/ 281 h 622"/>
                <a:gd name="T32" fmla="*/ 1 w 622"/>
                <a:gd name="T33" fmla="*/ 340 h 622"/>
                <a:gd name="T34" fmla="*/ 13 w 622"/>
                <a:gd name="T35" fmla="*/ 399 h 622"/>
                <a:gd name="T36" fmla="*/ 37 w 622"/>
                <a:gd name="T37" fmla="*/ 455 h 622"/>
                <a:gd name="T38" fmla="*/ 60 w 622"/>
                <a:gd name="T39" fmla="*/ 494 h 622"/>
                <a:gd name="T40" fmla="*/ 81 w 622"/>
                <a:gd name="T41" fmla="*/ 519 h 622"/>
                <a:gd name="T42" fmla="*/ 91 w 622"/>
                <a:gd name="T43" fmla="*/ 530 h 622"/>
                <a:gd name="T44" fmla="*/ 115 w 622"/>
                <a:gd name="T45" fmla="*/ 551 h 622"/>
                <a:gd name="T46" fmla="*/ 140 w 622"/>
                <a:gd name="T47" fmla="*/ 571 h 622"/>
                <a:gd name="T48" fmla="*/ 194 w 622"/>
                <a:gd name="T49" fmla="*/ 598 h 622"/>
                <a:gd name="T50" fmla="*/ 252 w 622"/>
                <a:gd name="T51" fmla="*/ 615 h 622"/>
                <a:gd name="T52" fmla="*/ 312 w 622"/>
                <a:gd name="T53" fmla="*/ 622 h 622"/>
                <a:gd name="T54" fmla="*/ 370 w 622"/>
                <a:gd name="T55" fmla="*/ 615 h 622"/>
                <a:gd name="T56" fmla="*/ 428 w 622"/>
                <a:gd name="T57" fmla="*/ 598 h 622"/>
                <a:gd name="T58" fmla="*/ 482 w 622"/>
                <a:gd name="T59" fmla="*/ 571 h 622"/>
                <a:gd name="T60" fmla="*/ 507 w 622"/>
                <a:gd name="T61" fmla="*/ 551 h 622"/>
                <a:gd name="T62" fmla="*/ 531 w 622"/>
                <a:gd name="T63" fmla="*/ 530 h 622"/>
                <a:gd name="T64" fmla="*/ 542 w 622"/>
                <a:gd name="T65" fmla="*/ 519 h 622"/>
                <a:gd name="T66" fmla="*/ 562 w 622"/>
                <a:gd name="T67" fmla="*/ 494 h 622"/>
                <a:gd name="T68" fmla="*/ 587 w 622"/>
                <a:gd name="T69" fmla="*/ 455 h 622"/>
                <a:gd name="T70" fmla="*/ 609 w 622"/>
                <a:gd name="T71" fmla="*/ 399 h 622"/>
                <a:gd name="T72" fmla="*/ 620 w 622"/>
                <a:gd name="T73" fmla="*/ 340 h 622"/>
                <a:gd name="T74" fmla="*/ 620 w 622"/>
                <a:gd name="T75" fmla="*/ 281 h 622"/>
                <a:gd name="T76" fmla="*/ 609 w 622"/>
                <a:gd name="T77" fmla="*/ 223 h 622"/>
                <a:gd name="T78" fmla="*/ 587 w 622"/>
                <a:gd name="T79" fmla="*/ 167 h 622"/>
                <a:gd name="T80" fmla="*/ 562 w 622"/>
                <a:gd name="T81" fmla="*/ 128 h 622"/>
                <a:gd name="T82" fmla="*/ 542 w 622"/>
                <a:gd name="T83" fmla="*/ 103 h 622"/>
                <a:gd name="T84" fmla="*/ 53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31" y="91"/>
                  </a:moveTo>
                  <a:lnTo>
                    <a:pt x="531" y="91"/>
                  </a:lnTo>
                  <a:lnTo>
                    <a:pt x="519" y="81"/>
                  </a:lnTo>
                  <a:lnTo>
                    <a:pt x="507" y="70"/>
                  </a:lnTo>
                  <a:lnTo>
                    <a:pt x="494" y="60"/>
                  </a:lnTo>
                  <a:lnTo>
                    <a:pt x="482" y="51"/>
                  </a:lnTo>
                  <a:lnTo>
                    <a:pt x="455" y="35"/>
                  </a:lnTo>
                  <a:lnTo>
                    <a:pt x="428" y="24"/>
                  </a:lnTo>
                  <a:lnTo>
                    <a:pt x="399" y="13"/>
                  </a:lnTo>
                  <a:lnTo>
                    <a:pt x="370" y="7"/>
                  </a:lnTo>
                  <a:lnTo>
                    <a:pt x="340" y="1"/>
                  </a:lnTo>
                  <a:lnTo>
                    <a:pt x="312" y="0"/>
                  </a:lnTo>
                  <a:lnTo>
                    <a:pt x="282" y="1"/>
                  </a:lnTo>
                  <a:lnTo>
                    <a:pt x="252" y="7"/>
                  </a:lnTo>
                  <a:lnTo>
                    <a:pt x="223" y="13"/>
                  </a:lnTo>
                  <a:lnTo>
                    <a:pt x="194" y="24"/>
                  </a:lnTo>
                  <a:lnTo>
                    <a:pt x="167" y="35"/>
                  </a:lnTo>
                  <a:lnTo>
                    <a:pt x="140" y="51"/>
                  </a:lnTo>
                  <a:lnTo>
                    <a:pt x="128" y="60"/>
                  </a:lnTo>
                  <a:lnTo>
                    <a:pt x="115" y="70"/>
                  </a:lnTo>
                  <a:lnTo>
                    <a:pt x="103" y="81"/>
                  </a:lnTo>
                  <a:lnTo>
                    <a:pt x="91" y="91"/>
                  </a:lnTo>
                  <a:lnTo>
                    <a:pt x="91" y="91"/>
                  </a:lnTo>
                  <a:lnTo>
                    <a:pt x="81" y="103"/>
                  </a:lnTo>
                  <a:lnTo>
                    <a:pt x="71" y="115"/>
                  </a:lnTo>
                  <a:lnTo>
                    <a:pt x="60" y="128"/>
                  </a:lnTo>
                  <a:lnTo>
                    <a:pt x="52" y="139"/>
                  </a:lnTo>
                  <a:lnTo>
                    <a:pt x="37" y="167"/>
                  </a:lnTo>
                  <a:lnTo>
                    <a:pt x="24" y="194"/>
                  </a:lnTo>
                  <a:lnTo>
                    <a:pt x="13" y="223"/>
                  </a:lnTo>
                  <a:lnTo>
                    <a:pt x="7" y="252"/>
                  </a:lnTo>
                  <a:lnTo>
                    <a:pt x="1" y="281"/>
                  </a:lnTo>
                  <a:lnTo>
                    <a:pt x="0" y="311"/>
                  </a:lnTo>
                  <a:lnTo>
                    <a:pt x="1" y="340"/>
                  </a:lnTo>
                  <a:lnTo>
                    <a:pt x="7" y="370"/>
                  </a:lnTo>
                  <a:lnTo>
                    <a:pt x="13" y="399"/>
                  </a:lnTo>
                  <a:lnTo>
                    <a:pt x="24" y="427"/>
                  </a:lnTo>
                  <a:lnTo>
                    <a:pt x="37" y="455"/>
                  </a:lnTo>
                  <a:lnTo>
                    <a:pt x="52" y="482"/>
                  </a:lnTo>
                  <a:lnTo>
                    <a:pt x="60" y="494"/>
                  </a:lnTo>
                  <a:lnTo>
                    <a:pt x="71" y="507"/>
                  </a:lnTo>
                  <a:lnTo>
                    <a:pt x="81" y="519"/>
                  </a:lnTo>
                  <a:lnTo>
                    <a:pt x="91" y="530"/>
                  </a:lnTo>
                  <a:lnTo>
                    <a:pt x="91" y="530"/>
                  </a:lnTo>
                  <a:lnTo>
                    <a:pt x="103" y="542"/>
                  </a:lnTo>
                  <a:lnTo>
                    <a:pt x="115" y="551"/>
                  </a:lnTo>
                  <a:lnTo>
                    <a:pt x="128" y="562"/>
                  </a:lnTo>
                  <a:lnTo>
                    <a:pt x="140" y="571"/>
                  </a:lnTo>
                  <a:lnTo>
                    <a:pt x="167" y="586"/>
                  </a:lnTo>
                  <a:lnTo>
                    <a:pt x="194" y="598"/>
                  </a:lnTo>
                  <a:lnTo>
                    <a:pt x="223" y="608"/>
                  </a:lnTo>
                  <a:lnTo>
                    <a:pt x="252" y="615"/>
                  </a:lnTo>
                  <a:lnTo>
                    <a:pt x="282" y="620"/>
                  </a:lnTo>
                  <a:lnTo>
                    <a:pt x="312" y="622"/>
                  </a:lnTo>
                  <a:lnTo>
                    <a:pt x="340" y="620"/>
                  </a:lnTo>
                  <a:lnTo>
                    <a:pt x="370" y="615"/>
                  </a:lnTo>
                  <a:lnTo>
                    <a:pt x="399" y="608"/>
                  </a:lnTo>
                  <a:lnTo>
                    <a:pt x="428" y="598"/>
                  </a:lnTo>
                  <a:lnTo>
                    <a:pt x="455" y="586"/>
                  </a:lnTo>
                  <a:lnTo>
                    <a:pt x="482" y="571"/>
                  </a:lnTo>
                  <a:lnTo>
                    <a:pt x="494" y="562"/>
                  </a:lnTo>
                  <a:lnTo>
                    <a:pt x="507" y="551"/>
                  </a:lnTo>
                  <a:lnTo>
                    <a:pt x="519" y="542"/>
                  </a:lnTo>
                  <a:lnTo>
                    <a:pt x="531" y="530"/>
                  </a:lnTo>
                  <a:lnTo>
                    <a:pt x="531" y="530"/>
                  </a:lnTo>
                  <a:lnTo>
                    <a:pt x="542" y="519"/>
                  </a:lnTo>
                  <a:lnTo>
                    <a:pt x="551" y="507"/>
                  </a:lnTo>
                  <a:lnTo>
                    <a:pt x="562" y="494"/>
                  </a:lnTo>
                  <a:lnTo>
                    <a:pt x="571" y="482"/>
                  </a:lnTo>
                  <a:lnTo>
                    <a:pt x="587" y="455"/>
                  </a:lnTo>
                  <a:lnTo>
                    <a:pt x="598" y="427"/>
                  </a:lnTo>
                  <a:lnTo>
                    <a:pt x="609" y="399"/>
                  </a:lnTo>
                  <a:lnTo>
                    <a:pt x="617" y="370"/>
                  </a:lnTo>
                  <a:lnTo>
                    <a:pt x="620" y="340"/>
                  </a:lnTo>
                  <a:lnTo>
                    <a:pt x="622" y="311"/>
                  </a:lnTo>
                  <a:lnTo>
                    <a:pt x="620" y="281"/>
                  </a:lnTo>
                  <a:lnTo>
                    <a:pt x="617" y="252"/>
                  </a:lnTo>
                  <a:lnTo>
                    <a:pt x="609" y="223"/>
                  </a:lnTo>
                  <a:lnTo>
                    <a:pt x="598" y="194"/>
                  </a:lnTo>
                  <a:lnTo>
                    <a:pt x="587" y="167"/>
                  </a:lnTo>
                  <a:lnTo>
                    <a:pt x="571" y="139"/>
                  </a:lnTo>
                  <a:lnTo>
                    <a:pt x="562" y="128"/>
                  </a:lnTo>
                  <a:lnTo>
                    <a:pt x="551" y="115"/>
                  </a:lnTo>
                  <a:lnTo>
                    <a:pt x="542" y="103"/>
                  </a:lnTo>
                  <a:lnTo>
                    <a:pt x="531" y="91"/>
                  </a:lnTo>
                  <a:lnTo>
                    <a:pt x="53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78"/>
            <p:cNvSpPr>
              <a:spLocks/>
            </p:cNvSpPr>
            <p:nvPr userDrawn="1"/>
          </p:nvSpPr>
          <p:spPr bwMode="auto">
            <a:xfrm>
              <a:off x="4357" y="1408"/>
              <a:ext cx="134" cy="134"/>
            </a:xfrm>
            <a:custGeom>
              <a:avLst/>
              <a:gdLst>
                <a:gd name="T0" fmla="*/ 80 w 540"/>
                <a:gd name="T1" fmla="*/ 79 h 539"/>
                <a:gd name="T2" fmla="*/ 45 w 540"/>
                <a:gd name="T3" fmla="*/ 121 h 539"/>
                <a:gd name="T4" fmla="*/ 20 w 540"/>
                <a:gd name="T5" fmla="*/ 168 h 539"/>
                <a:gd name="T6" fmla="*/ 5 w 540"/>
                <a:gd name="T7" fmla="*/ 218 h 539"/>
                <a:gd name="T8" fmla="*/ 0 w 540"/>
                <a:gd name="T9" fmla="*/ 270 h 539"/>
                <a:gd name="T10" fmla="*/ 5 w 540"/>
                <a:gd name="T11" fmla="*/ 322 h 539"/>
                <a:gd name="T12" fmla="*/ 20 w 540"/>
                <a:gd name="T13" fmla="*/ 371 h 539"/>
                <a:gd name="T14" fmla="*/ 45 w 540"/>
                <a:gd name="T15" fmla="*/ 418 h 539"/>
                <a:gd name="T16" fmla="*/ 80 w 540"/>
                <a:gd name="T17" fmla="*/ 461 h 539"/>
                <a:gd name="T18" fmla="*/ 99 w 540"/>
                <a:gd name="T19" fmla="*/ 479 h 539"/>
                <a:gd name="T20" fmla="*/ 145 w 540"/>
                <a:gd name="T21" fmla="*/ 509 h 539"/>
                <a:gd name="T22" fmla="*/ 193 w 540"/>
                <a:gd name="T23" fmla="*/ 529 h 539"/>
                <a:gd name="T24" fmla="*/ 244 w 540"/>
                <a:gd name="T25" fmla="*/ 538 h 539"/>
                <a:gd name="T26" fmla="*/ 296 w 540"/>
                <a:gd name="T27" fmla="*/ 538 h 539"/>
                <a:gd name="T28" fmla="*/ 347 w 540"/>
                <a:gd name="T29" fmla="*/ 529 h 539"/>
                <a:gd name="T30" fmla="*/ 395 w 540"/>
                <a:gd name="T31" fmla="*/ 509 h 539"/>
                <a:gd name="T32" fmla="*/ 441 w 540"/>
                <a:gd name="T33" fmla="*/ 479 h 539"/>
                <a:gd name="T34" fmla="*/ 462 w 540"/>
                <a:gd name="T35" fmla="*/ 461 h 539"/>
                <a:gd name="T36" fmla="*/ 495 w 540"/>
                <a:gd name="T37" fmla="*/ 418 h 539"/>
                <a:gd name="T38" fmla="*/ 520 w 540"/>
                <a:gd name="T39" fmla="*/ 371 h 539"/>
                <a:gd name="T40" fmla="*/ 536 w 540"/>
                <a:gd name="T41" fmla="*/ 322 h 539"/>
                <a:gd name="T42" fmla="*/ 540 w 540"/>
                <a:gd name="T43" fmla="*/ 270 h 539"/>
                <a:gd name="T44" fmla="*/ 536 w 540"/>
                <a:gd name="T45" fmla="*/ 218 h 539"/>
                <a:gd name="T46" fmla="*/ 520 w 540"/>
                <a:gd name="T47" fmla="*/ 168 h 539"/>
                <a:gd name="T48" fmla="*/ 495 w 540"/>
                <a:gd name="T49" fmla="*/ 121 h 539"/>
                <a:gd name="T50" fmla="*/ 462 w 540"/>
                <a:gd name="T51" fmla="*/ 79 h 539"/>
                <a:gd name="T52" fmla="*/ 441 w 540"/>
                <a:gd name="T53" fmla="*/ 60 h 539"/>
                <a:gd name="T54" fmla="*/ 395 w 540"/>
                <a:gd name="T55" fmla="*/ 31 h 539"/>
                <a:gd name="T56" fmla="*/ 347 w 540"/>
                <a:gd name="T57" fmla="*/ 10 h 539"/>
                <a:gd name="T58" fmla="*/ 296 w 540"/>
                <a:gd name="T59" fmla="*/ 1 h 539"/>
                <a:gd name="T60" fmla="*/ 244 w 540"/>
                <a:gd name="T61" fmla="*/ 1 h 539"/>
                <a:gd name="T62" fmla="*/ 193 w 540"/>
                <a:gd name="T63" fmla="*/ 10 h 539"/>
                <a:gd name="T64" fmla="*/ 145 w 540"/>
                <a:gd name="T65" fmla="*/ 31 h 539"/>
                <a:gd name="T66" fmla="*/ 99 w 540"/>
                <a:gd name="T67" fmla="*/ 60 h 539"/>
                <a:gd name="T68" fmla="*/ 8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80" y="79"/>
                  </a:moveTo>
                  <a:lnTo>
                    <a:pt x="80" y="79"/>
                  </a:lnTo>
                  <a:lnTo>
                    <a:pt x="60" y="99"/>
                  </a:lnTo>
                  <a:lnTo>
                    <a:pt x="45" y="121"/>
                  </a:lnTo>
                  <a:lnTo>
                    <a:pt x="32" y="145"/>
                  </a:lnTo>
                  <a:lnTo>
                    <a:pt x="20" y="168"/>
                  </a:lnTo>
                  <a:lnTo>
                    <a:pt x="11" y="193"/>
                  </a:lnTo>
                  <a:lnTo>
                    <a:pt x="5" y="218"/>
                  </a:lnTo>
                  <a:lnTo>
                    <a:pt x="2" y="244"/>
                  </a:lnTo>
                  <a:lnTo>
                    <a:pt x="0" y="270"/>
                  </a:lnTo>
                  <a:lnTo>
                    <a:pt x="2" y="296"/>
                  </a:lnTo>
                  <a:lnTo>
                    <a:pt x="5" y="322"/>
                  </a:lnTo>
                  <a:lnTo>
                    <a:pt x="11" y="347"/>
                  </a:lnTo>
                  <a:lnTo>
                    <a:pt x="20" y="371"/>
                  </a:lnTo>
                  <a:lnTo>
                    <a:pt x="32" y="395"/>
                  </a:lnTo>
                  <a:lnTo>
                    <a:pt x="45" y="418"/>
                  </a:lnTo>
                  <a:lnTo>
                    <a:pt x="60" y="440"/>
                  </a:lnTo>
                  <a:lnTo>
                    <a:pt x="80" y="461"/>
                  </a:lnTo>
                  <a:lnTo>
                    <a:pt x="80" y="461"/>
                  </a:lnTo>
                  <a:lnTo>
                    <a:pt x="99" y="479"/>
                  </a:lnTo>
                  <a:lnTo>
                    <a:pt x="121" y="495"/>
                  </a:lnTo>
                  <a:lnTo>
                    <a:pt x="145" y="509"/>
                  </a:lnTo>
                  <a:lnTo>
                    <a:pt x="168" y="520"/>
                  </a:lnTo>
                  <a:lnTo>
                    <a:pt x="193" y="529"/>
                  </a:lnTo>
                  <a:lnTo>
                    <a:pt x="219" y="535"/>
                  </a:lnTo>
                  <a:lnTo>
                    <a:pt x="244" y="538"/>
                  </a:lnTo>
                  <a:lnTo>
                    <a:pt x="270" y="539"/>
                  </a:lnTo>
                  <a:lnTo>
                    <a:pt x="296" y="538"/>
                  </a:lnTo>
                  <a:lnTo>
                    <a:pt x="322" y="535"/>
                  </a:lnTo>
                  <a:lnTo>
                    <a:pt x="347" y="529"/>
                  </a:lnTo>
                  <a:lnTo>
                    <a:pt x="372" y="520"/>
                  </a:lnTo>
                  <a:lnTo>
                    <a:pt x="395" y="509"/>
                  </a:lnTo>
                  <a:lnTo>
                    <a:pt x="419" y="495"/>
                  </a:lnTo>
                  <a:lnTo>
                    <a:pt x="441" y="479"/>
                  </a:lnTo>
                  <a:lnTo>
                    <a:pt x="462" y="461"/>
                  </a:lnTo>
                  <a:lnTo>
                    <a:pt x="462" y="461"/>
                  </a:lnTo>
                  <a:lnTo>
                    <a:pt x="480" y="440"/>
                  </a:lnTo>
                  <a:lnTo>
                    <a:pt x="495" y="418"/>
                  </a:lnTo>
                  <a:lnTo>
                    <a:pt x="510" y="395"/>
                  </a:lnTo>
                  <a:lnTo>
                    <a:pt x="520" y="371"/>
                  </a:lnTo>
                  <a:lnTo>
                    <a:pt x="529" y="347"/>
                  </a:lnTo>
                  <a:lnTo>
                    <a:pt x="536" y="322"/>
                  </a:lnTo>
                  <a:lnTo>
                    <a:pt x="538" y="296"/>
                  </a:lnTo>
                  <a:lnTo>
                    <a:pt x="540" y="270"/>
                  </a:lnTo>
                  <a:lnTo>
                    <a:pt x="538" y="244"/>
                  </a:lnTo>
                  <a:lnTo>
                    <a:pt x="536" y="218"/>
                  </a:lnTo>
                  <a:lnTo>
                    <a:pt x="529" y="193"/>
                  </a:lnTo>
                  <a:lnTo>
                    <a:pt x="520" y="168"/>
                  </a:lnTo>
                  <a:lnTo>
                    <a:pt x="510" y="145"/>
                  </a:lnTo>
                  <a:lnTo>
                    <a:pt x="495" y="121"/>
                  </a:lnTo>
                  <a:lnTo>
                    <a:pt x="480" y="99"/>
                  </a:lnTo>
                  <a:lnTo>
                    <a:pt x="462" y="79"/>
                  </a:lnTo>
                  <a:lnTo>
                    <a:pt x="462" y="79"/>
                  </a:lnTo>
                  <a:lnTo>
                    <a:pt x="441" y="60"/>
                  </a:lnTo>
                  <a:lnTo>
                    <a:pt x="419" y="44"/>
                  </a:lnTo>
                  <a:lnTo>
                    <a:pt x="395" y="31"/>
                  </a:lnTo>
                  <a:lnTo>
                    <a:pt x="372" y="20"/>
                  </a:lnTo>
                  <a:lnTo>
                    <a:pt x="347" y="10"/>
                  </a:lnTo>
                  <a:lnTo>
                    <a:pt x="322" y="5"/>
                  </a:lnTo>
                  <a:lnTo>
                    <a:pt x="296" y="1"/>
                  </a:lnTo>
                  <a:lnTo>
                    <a:pt x="270" y="0"/>
                  </a:lnTo>
                  <a:lnTo>
                    <a:pt x="244" y="1"/>
                  </a:lnTo>
                  <a:lnTo>
                    <a:pt x="219" y="5"/>
                  </a:lnTo>
                  <a:lnTo>
                    <a:pt x="193" y="10"/>
                  </a:lnTo>
                  <a:lnTo>
                    <a:pt x="168" y="20"/>
                  </a:lnTo>
                  <a:lnTo>
                    <a:pt x="145" y="31"/>
                  </a:lnTo>
                  <a:lnTo>
                    <a:pt x="121" y="44"/>
                  </a:lnTo>
                  <a:lnTo>
                    <a:pt x="99" y="60"/>
                  </a:lnTo>
                  <a:lnTo>
                    <a:pt x="80" y="79"/>
                  </a:lnTo>
                  <a:lnTo>
                    <a:pt x="8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79"/>
            <p:cNvSpPr>
              <a:spLocks/>
            </p:cNvSpPr>
            <p:nvPr userDrawn="1"/>
          </p:nvSpPr>
          <p:spPr bwMode="auto">
            <a:xfrm>
              <a:off x="4546" y="1596"/>
              <a:ext cx="115" cy="115"/>
            </a:xfrm>
            <a:custGeom>
              <a:avLst/>
              <a:gdLst>
                <a:gd name="T0" fmla="*/ 68 w 460"/>
                <a:gd name="T1" fmla="*/ 67 h 460"/>
                <a:gd name="T2" fmla="*/ 38 w 460"/>
                <a:gd name="T3" fmla="*/ 104 h 460"/>
                <a:gd name="T4" fmla="*/ 17 w 460"/>
                <a:gd name="T5" fmla="*/ 143 h 460"/>
                <a:gd name="T6" fmla="*/ 5 w 460"/>
                <a:gd name="T7" fmla="*/ 186 h 460"/>
                <a:gd name="T8" fmla="*/ 0 w 460"/>
                <a:gd name="T9" fmla="*/ 230 h 460"/>
                <a:gd name="T10" fmla="*/ 5 w 460"/>
                <a:gd name="T11" fmla="*/ 273 h 460"/>
                <a:gd name="T12" fmla="*/ 17 w 460"/>
                <a:gd name="T13" fmla="*/ 316 h 460"/>
                <a:gd name="T14" fmla="*/ 38 w 460"/>
                <a:gd name="T15" fmla="*/ 357 h 460"/>
                <a:gd name="T16" fmla="*/ 68 w 460"/>
                <a:gd name="T17" fmla="*/ 392 h 460"/>
                <a:gd name="T18" fmla="*/ 85 w 460"/>
                <a:gd name="T19" fmla="*/ 407 h 460"/>
                <a:gd name="T20" fmla="*/ 124 w 460"/>
                <a:gd name="T21" fmla="*/ 434 h 460"/>
                <a:gd name="T22" fmla="*/ 164 w 460"/>
                <a:gd name="T23" fmla="*/ 449 h 460"/>
                <a:gd name="T24" fmla="*/ 209 w 460"/>
                <a:gd name="T25" fmla="*/ 458 h 460"/>
                <a:gd name="T26" fmla="*/ 252 w 460"/>
                <a:gd name="T27" fmla="*/ 458 h 460"/>
                <a:gd name="T28" fmla="*/ 296 w 460"/>
                <a:gd name="T29" fmla="*/ 449 h 460"/>
                <a:gd name="T30" fmla="*/ 338 w 460"/>
                <a:gd name="T31" fmla="*/ 434 h 460"/>
                <a:gd name="T32" fmla="*/ 375 w 460"/>
                <a:gd name="T33" fmla="*/ 407 h 460"/>
                <a:gd name="T34" fmla="*/ 392 w 460"/>
                <a:gd name="T35" fmla="*/ 392 h 460"/>
                <a:gd name="T36" fmla="*/ 422 w 460"/>
                <a:gd name="T37" fmla="*/ 357 h 460"/>
                <a:gd name="T38" fmla="*/ 443 w 460"/>
                <a:gd name="T39" fmla="*/ 316 h 460"/>
                <a:gd name="T40" fmla="*/ 456 w 460"/>
                <a:gd name="T41" fmla="*/ 273 h 460"/>
                <a:gd name="T42" fmla="*/ 460 w 460"/>
                <a:gd name="T43" fmla="*/ 230 h 460"/>
                <a:gd name="T44" fmla="*/ 456 w 460"/>
                <a:gd name="T45" fmla="*/ 186 h 460"/>
                <a:gd name="T46" fmla="*/ 443 w 460"/>
                <a:gd name="T47" fmla="*/ 143 h 460"/>
                <a:gd name="T48" fmla="*/ 422 w 460"/>
                <a:gd name="T49" fmla="*/ 104 h 460"/>
                <a:gd name="T50" fmla="*/ 392 w 460"/>
                <a:gd name="T51" fmla="*/ 67 h 460"/>
                <a:gd name="T52" fmla="*/ 375 w 460"/>
                <a:gd name="T53" fmla="*/ 52 h 460"/>
                <a:gd name="T54" fmla="*/ 338 w 460"/>
                <a:gd name="T55" fmla="*/ 27 h 460"/>
                <a:gd name="T56" fmla="*/ 296 w 460"/>
                <a:gd name="T57" fmla="*/ 10 h 460"/>
                <a:gd name="T58" fmla="*/ 252 w 460"/>
                <a:gd name="T59" fmla="*/ 1 h 460"/>
                <a:gd name="T60" fmla="*/ 209 w 460"/>
                <a:gd name="T61" fmla="*/ 1 h 460"/>
                <a:gd name="T62" fmla="*/ 164 w 460"/>
                <a:gd name="T63" fmla="*/ 10 h 460"/>
                <a:gd name="T64" fmla="*/ 124 w 460"/>
                <a:gd name="T65" fmla="*/ 27 h 460"/>
                <a:gd name="T66" fmla="*/ 85 w 460"/>
                <a:gd name="T67" fmla="*/ 52 h 460"/>
                <a:gd name="T68" fmla="*/ 68 w 460"/>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68" y="67"/>
                  </a:moveTo>
                  <a:lnTo>
                    <a:pt x="68" y="67"/>
                  </a:lnTo>
                  <a:lnTo>
                    <a:pt x="52" y="84"/>
                  </a:lnTo>
                  <a:lnTo>
                    <a:pt x="38" y="104"/>
                  </a:lnTo>
                  <a:lnTo>
                    <a:pt x="27" y="123"/>
                  </a:lnTo>
                  <a:lnTo>
                    <a:pt x="17" y="143"/>
                  </a:lnTo>
                  <a:lnTo>
                    <a:pt x="10" y="164"/>
                  </a:lnTo>
                  <a:lnTo>
                    <a:pt x="5" y="186"/>
                  </a:lnTo>
                  <a:lnTo>
                    <a:pt x="1" y="208"/>
                  </a:lnTo>
                  <a:lnTo>
                    <a:pt x="0" y="230"/>
                  </a:lnTo>
                  <a:lnTo>
                    <a:pt x="1" y="251"/>
                  </a:lnTo>
                  <a:lnTo>
                    <a:pt x="5" y="273"/>
                  </a:lnTo>
                  <a:lnTo>
                    <a:pt x="10" y="295"/>
                  </a:lnTo>
                  <a:lnTo>
                    <a:pt x="17" y="316"/>
                  </a:lnTo>
                  <a:lnTo>
                    <a:pt x="27" y="337"/>
                  </a:lnTo>
                  <a:lnTo>
                    <a:pt x="38" y="357"/>
                  </a:lnTo>
                  <a:lnTo>
                    <a:pt x="52" y="375"/>
                  </a:lnTo>
                  <a:lnTo>
                    <a:pt x="68" y="392"/>
                  </a:lnTo>
                  <a:lnTo>
                    <a:pt x="68" y="392"/>
                  </a:lnTo>
                  <a:lnTo>
                    <a:pt x="85" y="407"/>
                  </a:lnTo>
                  <a:lnTo>
                    <a:pt x="104" y="422"/>
                  </a:lnTo>
                  <a:lnTo>
                    <a:pt x="124" y="434"/>
                  </a:lnTo>
                  <a:lnTo>
                    <a:pt x="143" y="443"/>
                  </a:lnTo>
                  <a:lnTo>
                    <a:pt x="164" y="449"/>
                  </a:lnTo>
                  <a:lnTo>
                    <a:pt x="186" y="456"/>
                  </a:lnTo>
                  <a:lnTo>
                    <a:pt x="209" y="458"/>
                  </a:lnTo>
                  <a:lnTo>
                    <a:pt x="231" y="460"/>
                  </a:lnTo>
                  <a:lnTo>
                    <a:pt x="252" y="458"/>
                  </a:lnTo>
                  <a:lnTo>
                    <a:pt x="274" y="456"/>
                  </a:lnTo>
                  <a:lnTo>
                    <a:pt x="296" y="449"/>
                  </a:lnTo>
                  <a:lnTo>
                    <a:pt x="317" y="443"/>
                  </a:lnTo>
                  <a:lnTo>
                    <a:pt x="338" y="434"/>
                  </a:lnTo>
                  <a:lnTo>
                    <a:pt x="357" y="422"/>
                  </a:lnTo>
                  <a:lnTo>
                    <a:pt x="375" y="407"/>
                  </a:lnTo>
                  <a:lnTo>
                    <a:pt x="392" y="392"/>
                  </a:lnTo>
                  <a:lnTo>
                    <a:pt x="392" y="392"/>
                  </a:lnTo>
                  <a:lnTo>
                    <a:pt x="408" y="375"/>
                  </a:lnTo>
                  <a:lnTo>
                    <a:pt x="422" y="357"/>
                  </a:lnTo>
                  <a:lnTo>
                    <a:pt x="434" y="337"/>
                  </a:lnTo>
                  <a:lnTo>
                    <a:pt x="443" y="316"/>
                  </a:lnTo>
                  <a:lnTo>
                    <a:pt x="451" y="295"/>
                  </a:lnTo>
                  <a:lnTo>
                    <a:pt x="456" y="273"/>
                  </a:lnTo>
                  <a:lnTo>
                    <a:pt x="459" y="251"/>
                  </a:lnTo>
                  <a:lnTo>
                    <a:pt x="460" y="230"/>
                  </a:lnTo>
                  <a:lnTo>
                    <a:pt x="459" y="208"/>
                  </a:lnTo>
                  <a:lnTo>
                    <a:pt x="456" y="186"/>
                  </a:lnTo>
                  <a:lnTo>
                    <a:pt x="451" y="164"/>
                  </a:lnTo>
                  <a:lnTo>
                    <a:pt x="443" y="143"/>
                  </a:lnTo>
                  <a:lnTo>
                    <a:pt x="434" y="123"/>
                  </a:lnTo>
                  <a:lnTo>
                    <a:pt x="422" y="104"/>
                  </a:lnTo>
                  <a:lnTo>
                    <a:pt x="408" y="84"/>
                  </a:lnTo>
                  <a:lnTo>
                    <a:pt x="392" y="67"/>
                  </a:lnTo>
                  <a:lnTo>
                    <a:pt x="392" y="67"/>
                  </a:lnTo>
                  <a:lnTo>
                    <a:pt x="375" y="52"/>
                  </a:lnTo>
                  <a:lnTo>
                    <a:pt x="357" y="37"/>
                  </a:lnTo>
                  <a:lnTo>
                    <a:pt x="338" y="27"/>
                  </a:lnTo>
                  <a:lnTo>
                    <a:pt x="317" y="17"/>
                  </a:lnTo>
                  <a:lnTo>
                    <a:pt x="296" y="10"/>
                  </a:lnTo>
                  <a:lnTo>
                    <a:pt x="274" y="5"/>
                  </a:lnTo>
                  <a:lnTo>
                    <a:pt x="252" y="1"/>
                  </a:lnTo>
                  <a:lnTo>
                    <a:pt x="231" y="0"/>
                  </a:lnTo>
                  <a:lnTo>
                    <a:pt x="209" y="1"/>
                  </a:lnTo>
                  <a:lnTo>
                    <a:pt x="186" y="5"/>
                  </a:lnTo>
                  <a:lnTo>
                    <a:pt x="164" y="10"/>
                  </a:lnTo>
                  <a:lnTo>
                    <a:pt x="143" y="17"/>
                  </a:lnTo>
                  <a:lnTo>
                    <a:pt x="124" y="27"/>
                  </a:lnTo>
                  <a:lnTo>
                    <a:pt x="104"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80"/>
            <p:cNvSpPr>
              <a:spLocks/>
            </p:cNvSpPr>
            <p:nvPr userDrawn="1"/>
          </p:nvSpPr>
          <p:spPr bwMode="auto">
            <a:xfrm>
              <a:off x="4735" y="1786"/>
              <a:ext cx="94" cy="94"/>
            </a:xfrm>
            <a:custGeom>
              <a:avLst/>
              <a:gdLst>
                <a:gd name="T0" fmla="*/ 56 w 378"/>
                <a:gd name="T1" fmla="*/ 56 h 377"/>
                <a:gd name="T2" fmla="*/ 31 w 378"/>
                <a:gd name="T3" fmla="*/ 84 h 377"/>
                <a:gd name="T4" fmla="*/ 14 w 378"/>
                <a:gd name="T5" fmla="*/ 118 h 377"/>
                <a:gd name="T6" fmla="*/ 4 w 378"/>
                <a:gd name="T7" fmla="*/ 152 h 377"/>
                <a:gd name="T8" fmla="*/ 0 w 378"/>
                <a:gd name="T9" fmla="*/ 189 h 377"/>
                <a:gd name="T10" fmla="*/ 4 w 378"/>
                <a:gd name="T11" fmla="*/ 225 h 377"/>
                <a:gd name="T12" fmla="*/ 14 w 378"/>
                <a:gd name="T13" fmla="*/ 260 h 377"/>
                <a:gd name="T14" fmla="*/ 31 w 378"/>
                <a:gd name="T15" fmla="*/ 293 h 377"/>
                <a:gd name="T16" fmla="*/ 56 w 378"/>
                <a:gd name="T17" fmla="*/ 323 h 377"/>
                <a:gd name="T18" fmla="*/ 71 w 378"/>
                <a:gd name="T19" fmla="*/ 336 h 377"/>
                <a:gd name="T20" fmla="*/ 102 w 378"/>
                <a:gd name="T21" fmla="*/ 357 h 377"/>
                <a:gd name="T22" fmla="*/ 136 w 378"/>
                <a:gd name="T23" fmla="*/ 370 h 377"/>
                <a:gd name="T24" fmla="*/ 171 w 378"/>
                <a:gd name="T25" fmla="*/ 376 h 377"/>
                <a:gd name="T26" fmla="*/ 207 w 378"/>
                <a:gd name="T27" fmla="*/ 376 h 377"/>
                <a:gd name="T28" fmla="*/ 243 w 378"/>
                <a:gd name="T29" fmla="*/ 370 h 377"/>
                <a:gd name="T30" fmla="*/ 278 w 378"/>
                <a:gd name="T31" fmla="*/ 357 h 377"/>
                <a:gd name="T32" fmla="*/ 309 w 378"/>
                <a:gd name="T33" fmla="*/ 336 h 377"/>
                <a:gd name="T34" fmla="*/ 323 w 378"/>
                <a:gd name="T35" fmla="*/ 323 h 377"/>
                <a:gd name="T36" fmla="*/ 347 w 378"/>
                <a:gd name="T37" fmla="*/ 293 h 377"/>
                <a:gd name="T38" fmla="*/ 365 w 378"/>
                <a:gd name="T39" fmla="*/ 260 h 377"/>
                <a:gd name="T40" fmla="*/ 375 w 378"/>
                <a:gd name="T41" fmla="*/ 225 h 377"/>
                <a:gd name="T42" fmla="*/ 378 w 378"/>
                <a:gd name="T43" fmla="*/ 189 h 377"/>
                <a:gd name="T44" fmla="*/ 375 w 378"/>
                <a:gd name="T45" fmla="*/ 152 h 377"/>
                <a:gd name="T46" fmla="*/ 365 w 378"/>
                <a:gd name="T47" fmla="*/ 118 h 377"/>
                <a:gd name="T48" fmla="*/ 347 w 378"/>
                <a:gd name="T49" fmla="*/ 84 h 377"/>
                <a:gd name="T50" fmla="*/ 323 w 378"/>
                <a:gd name="T51" fmla="*/ 56 h 377"/>
                <a:gd name="T52" fmla="*/ 309 w 378"/>
                <a:gd name="T53" fmla="*/ 43 h 377"/>
                <a:gd name="T54" fmla="*/ 278 w 378"/>
                <a:gd name="T55" fmla="*/ 22 h 377"/>
                <a:gd name="T56" fmla="*/ 243 w 378"/>
                <a:gd name="T57" fmla="*/ 7 h 377"/>
                <a:gd name="T58" fmla="*/ 207 w 378"/>
                <a:gd name="T59" fmla="*/ 1 h 377"/>
                <a:gd name="T60" fmla="*/ 171 w 378"/>
                <a:gd name="T61" fmla="*/ 1 h 377"/>
                <a:gd name="T62" fmla="*/ 136 w 378"/>
                <a:gd name="T63" fmla="*/ 7 h 377"/>
                <a:gd name="T64" fmla="*/ 102 w 378"/>
                <a:gd name="T65" fmla="*/ 22 h 377"/>
                <a:gd name="T66" fmla="*/ 71 w 378"/>
                <a:gd name="T67" fmla="*/ 43 h 377"/>
                <a:gd name="T68" fmla="*/ 56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6" y="56"/>
                  </a:moveTo>
                  <a:lnTo>
                    <a:pt x="56" y="56"/>
                  </a:lnTo>
                  <a:lnTo>
                    <a:pt x="43" y="70"/>
                  </a:lnTo>
                  <a:lnTo>
                    <a:pt x="31" y="84"/>
                  </a:lnTo>
                  <a:lnTo>
                    <a:pt x="22" y="101"/>
                  </a:lnTo>
                  <a:lnTo>
                    <a:pt x="14" y="118"/>
                  </a:lnTo>
                  <a:lnTo>
                    <a:pt x="8" y="135"/>
                  </a:lnTo>
                  <a:lnTo>
                    <a:pt x="4" y="152"/>
                  </a:lnTo>
                  <a:lnTo>
                    <a:pt x="1" y="170"/>
                  </a:lnTo>
                  <a:lnTo>
                    <a:pt x="0" y="189"/>
                  </a:lnTo>
                  <a:lnTo>
                    <a:pt x="1" y="207"/>
                  </a:lnTo>
                  <a:lnTo>
                    <a:pt x="4" y="225"/>
                  </a:lnTo>
                  <a:lnTo>
                    <a:pt x="8" y="242"/>
                  </a:lnTo>
                  <a:lnTo>
                    <a:pt x="14" y="260"/>
                  </a:lnTo>
                  <a:lnTo>
                    <a:pt x="22" y="277"/>
                  </a:lnTo>
                  <a:lnTo>
                    <a:pt x="31" y="293"/>
                  </a:lnTo>
                  <a:lnTo>
                    <a:pt x="43" y="308"/>
                  </a:lnTo>
                  <a:lnTo>
                    <a:pt x="56" y="323"/>
                  </a:lnTo>
                  <a:lnTo>
                    <a:pt x="56" y="323"/>
                  </a:lnTo>
                  <a:lnTo>
                    <a:pt x="71" y="336"/>
                  </a:lnTo>
                  <a:lnTo>
                    <a:pt x="85" y="346"/>
                  </a:lnTo>
                  <a:lnTo>
                    <a:pt x="102" y="357"/>
                  </a:lnTo>
                  <a:lnTo>
                    <a:pt x="119" y="364"/>
                  </a:lnTo>
                  <a:lnTo>
                    <a:pt x="136" y="370"/>
                  </a:lnTo>
                  <a:lnTo>
                    <a:pt x="153" y="375"/>
                  </a:lnTo>
                  <a:lnTo>
                    <a:pt x="171" y="376"/>
                  </a:lnTo>
                  <a:lnTo>
                    <a:pt x="189" y="377"/>
                  </a:lnTo>
                  <a:lnTo>
                    <a:pt x="207" y="376"/>
                  </a:lnTo>
                  <a:lnTo>
                    <a:pt x="226" y="375"/>
                  </a:lnTo>
                  <a:lnTo>
                    <a:pt x="243" y="370"/>
                  </a:lnTo>
                  <a:lnTo>
                    <a:pt x="261" y="364"/>
                  </a:lnTo>
                  <a:lnTo>
                    <a:pt x="278" y="357"/>
                  </a:lnTo>
                  <a:lnTo>
                    <a:pt x="293" y="346"/>
                  </a:lnTo>
                  <a:lnTo>
                    <a:pt x="309" y="336"/>
                  </a:lnTo>
                  <a:lnTo>
                    <a:pt x="323" y="323"/>
                  </a:lnTo>
                  <a:lnTo>
                    <a:pt x="323" y="323"/>
                  </a:lnTo>
                  <a:lnTo>
                    <a:pt x="336" y="308"/>
                  </a:lnTo>
                  <a:lnTo>
                    <a:pt x="347" y="293"/>
                  </a:lnTo>
                  <a:lnTo>
                    <a:pt x="357" y="277"/>
                  </a:lnTo>
                  <a:lnTo>
                    <a:pt x="365" y="260"/>
                  </a:lnTo>
                  <a:lnTo>
                    <a:pt x="370" y="242"/>
                  </a:lnTo>
                  <a:lnTo>
                    <a:pt x="375" y="225"/>
                  </a:lnTo>
                  <a:lnTo>
                    <a:pt x="378" y="207"/>
                  </a:lnTo>
                  <a:lnTo>
                    <a:pt x="378" y="189"/>
                  </a:lnTo>
                  <a:lnTo>
                    <a:pt x="378" y="170"/>
                  </a:lnTo>
                  <a:lnTo>
                    <a:pt x="375" y="152"/>
                  </a:lnTo>
                  <a:lnTo>
                    <a:pt x="370" y="135"/>
                  </a:lnTo>
                  <a:lnTo>
                    <a:pt x="365" y="118"/>
                  </a:lnTo>
                  <a:lnTo>
                    <a:pt x="357" y="101"/>
                  </a:lnTo>
                  <a:lnTo>
                    <a:pt x="347" y="84"/>
                  </a:lnTo>
                  <a:lnTo>
                    <a:pt x="336" y="70"/>
                  </a:lnTo>
                  <a:lnTo>
                    <a:pt x="323" y="56"/>
                  </a:lnTo>
                  <a:lnTo>
                    <a:pt x="323" y="56"/>
                  </a:lnTo>
                  <a:lnTo>
                    <a:pt x="309" y="43"/>
                  </a:lnTo>
                  <a:lnTo>
                    <a:pt x="293" y="31"/>
                  </a:lnTo>
                  <a:lnTo>
                    <a:pt x="278" y="22"/>
                  </a:lnTo>
                  <a:lnTo>
                    <a:pt x="261" y="14"/>
                  </a:lnTo>
                  <a:lnTo>
                    <a:pt x="243" y="7"/>
                  </a:lnTo>
                  <a:lnTo>
                    <a:pt x="226" y="4"/>
                  </a:lnTo>
                  <a:lnTo>
                    <a:pt x="207" y="1"/>
                  </a:lnTo>
                  <a:lnTo>
                    <a:pt x="189" y="0"/>
                  </a:lnTo>
                  <a:lnTo>
                    <a:pt x="171" y="1"/>
                  </a:lnTo>
                  <a:lnTo>
                    <a:pt x="153" y="4"/>
                  </a:lnTo>
                  <a:lnTo>
                    <a:pt x="136" y="7"/>
                  </a:lnTo>
                  <a:lnTo>
                    <a:pt x="119" y="14"/>
                  </a:lnTo>
                  <a:lnTo>
                    <a:pt x="102" y="22"/>
                  </a:lnTo>
                  <a:lnTo>
                    <a:pt x="85" y="31"/>
                  </a:lnTo>
                  <a:lnTo>
                    <a:pt x="71" y="43"/>
                  </a:lnTo>
                  <a:lnTo>
                    <a:pt x="56" y="56"/>
                  </a:lnTo>
                  <a:lnTo>
                    <a:pt x="56"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81"/>
            <p:cNvSpPr>
              <a:spLocks/>
            </p:cNvSpPr>
            <p:nvPr userDrawn="1"/>
          </p:nvSpPr>
          <p:spPr bwMode="auto">
            <a:xfrm>
              <a:off x="4924" y="1975"/>
              <a:ext cx="74" cy="74"/>
            </a:xfrm>
            <a:custGeom>
              <a:avLst/>
              <a:gdLst>
                <a:gd name="T0" fmla="*/ 43 w 297"/>
                <a:gd name="T1" fmla="*/ 43 h 297"/>
                <a:gd name="T2" fmla="*/ 24 w 297"/>
                <a:gd name="T3" fmla="*/ 66 h 297"/>
                <a:gd name="T4" fmla="*/ 11 w 297"/>
                <a:gd name="T5" fmla="*/ 92 h 297"/>
                <a:gd name="T6" fmla="*/ 3 w 297"/>
                <a:gd name="T7" fmla="*/ 119 h 297"/>
                <a:gd name="T8" fmla="*/ 0 w 297"/>
                <a:gd name="T9" fmla="*/ 148 h 297"/>
                <a:gd name="T10" fmla="*/ 3 w 297"/>
                <a:gd name="T11" fmla="*/ 175 h 297"/>
                <a:gd name="T12" fmla="*/ 11 w 297"/>
                <a:gd name="T13" fmla="*/ 204 h 297"/>
                <a:gd name="T14" fmla="*/ 24 w 297"/>
                <a:gd name="T15" fmla="*/ 229 h 297"/>
                <a:gd name="T16" fmla="*/ 43 w 297"/>
                <a:gd name="T17" fmla="*/ 252 h 297"/>
                <a:gd name="T18" fmla="*/ 55 w 297"/>
                <a:gd name="T19" fmla="*/ 263 h 297"/>
                <a:gd name="T20" fmla="*/ 80 w 297"/>
                <a:gd name="T21" fmla="*/ 280 h 297"/>
                <a:gd name="T22" fmla="*/ 106 w 297"/>
                <a:gd name="T23" fmla="*/ 290 h 297"/>
                <a:gd name="T24" fmla="*/ 134 w 297"/>
                <a:gd name="T25" fmla="*/ 295 h 297"/>
                <a:gd name="T26" fmla="*/ 163 w 297"/>
                <a:gd name="T27" fmla="*/ 295 h 297"/>
                <a:gd name="T28" fmla="*/ 191 w 297"/>
                <a:gd name="T29" fmla="*/ 290 h 297"/>
                <a:gd name="T30" fmla="*/ 218 w 297"/>
                <a:gd name="T31" fmla="*/ 280 h 297"/>
                <a:gd name="T32" fmla="*/ 243 w 297"/>
                <a:gd name="T33" fmla="*/ 263 h 297"/>
                <a:gd name="T34" fmla="*/ 253 w 297"/>
                <a:gd name="T35" fmla="*/ 252 h 297"/>
                <a:gd name="T36" fmla="*/ 273 w 297"/>
                <a:gd name="T37" fmla="*/ 229 h 297"/>
                <a:gd name="T38" fmla="*/ 286 w 297"/>
                <a:gd name="T39" fmla="*/ 204 h 297"/>
                <a:gd name="T40" fmla="*/ 295 w 297"/>
                <a:gd name="T41" fmla="*/ 175 h 297"/>
                <a:gd name="T42" fmla="*/ 297 w 297"/>
                <a:gd name="T43" fmla="*/ 148 h 297"/>
                <a:gd name="T44" fmla="*/ 295 w 297"/>
                <a:gd name="T45" fmla="*/ 119 h 297"/>
                <a:gd name="T46" fmla="*/ 286 w 297"/>
                <a:gd name="T47" fmla="*/ 92 h 297"/>
                <a:gd name="T48" fmla="*/ 273 w 297"/>
                <a:gd name="T49" fmla="*/ 66 h 297"/>
                <a:gd name="T50" fmla="*/ 253 w 297"/>
                <a:gd name="T51" fmla="*/ 43 h 297"/>
                <a:gd name="T52" fmla="*/ 243 w 297"/>
                <a:gd name="T53" fmla="*/ 32 h 297"/>
                <a:gd name="T54" fmla="*/ 218 w 297"/>
                <a:gd name="T55" fmla="*/ 17 h 297"/>
                <a:gd name="T56" fmla="*/ 191 w 297"/>
                <a:gd name="T57" fmla="*/ 5 h 297"/>
                <a:gd name="T58" fmla="*/ 163 w 297"/>
                <a:gd name="T59" fmla="*/ 0 h 297"/>
                <a:gd name="T60" fmla="*/ 134 w 297"/>
                <a:gd name="T61" fmla="*/ 0 h 297"/>
                <a:gd name="T62" fmla="*/ 106 w 297"/>
                <a:gd name="T63" fmla="*/ 5 h 297"/>
                <a:gd name="T64" fmla="*/ 80 w 297"/>
                <a:gd name="T65" fmla="*/ 17 h 297"/>
                <a:gd name="T66" fmla="*/ 55 w 297"/>
                <a:gd name="T67" fmla="*/ 32 h 297"/>
                <a:gd name="T68" fmla="*/ 43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3" y="43"/>
                  </a:moveTo>
                  <a:lnTo>
                    <a:pt x="43" y="43"/>
                  </a:lnTo>
                  <a:lnTo>
                    <a:pt x="33" y="54"/>
                  </a:lnTo>
                  <a:lnTo>
                    <a:pt x="24" y="66"/>
                  </a:lnTo>
                  <a:lnTo>
                    <a:pt x="17" y="79"/>
                  </a:lnTo>
                  <a:lnTo>
                    <a:pt x="11" y="92"/>
                  </a:lnTo>
                  <a:lnTo>
                    <a:pt x="5" y="105"/>
                  </a:lnTo>
                  <a:lnTo>
                    <a:pt x="3" y="119"/>
                  </a:lnTo>
                  <a:lnTo>
                    <a:pt x="0" y="134"/>
                  </a:lnTo>
                  <a:lnTo>
                    <a:pt x="0" y="148"/>
                  </a:lnTo>
                  <a:lnTo>
                    <a:pt x="0" y="162"/>
                  </a:lnTo>
                  <a:lnTo>
                    <a:pt x="3" y="175"/>
                  </a:lnTo>
                  <a:lnTo>
                    <a:pt x="5" y="190"/>
                  </a:lnTo>
                  <a:lnTo>
                    <a:pt x="11" y="204"/>
                  </a:lnTo>
                  <a:lnTo>
                    <a:pt x="17" y="217"/>
                  </a:lnTo>
                  <a:lnTo>
                    <a:pt x="24" y="229"/>
                  </a:lnTo>
                  <a:lnTo>
                    <a:pt x="33" y="242"/>
                  </a:lnTo>
                  <a:lnTo>
                    <a:pt x="43" y="252"/>
                  </a:lnTo>
                  <a:lnTo>
                    <a:pt x="43" y="252"/>
                  </a:lnTo>
                  <a:lnTo>
                    <a:pt x="55" y="263"/>
                  </a:lnTo>
                  <a:lnTo>
                    <a:pt x="67" y="272"/>
                  </a:lnTo>
                  <a:lnTo>
                    <a:pt x="80" y="280"/>
                  </a:lnTo>
                  <a:lnTo>
                    <a:pt x="93" y="285"/>
                  </a:lnTo>
                  <a:lnTo>
                    <a:pt x="106" y="290"/>
                  </a:lnTo>
                  <a:lnTo>
                    <a:pt x="120" y="294"/>
                  </a:lnTo>
                  <a:lnTo>
                    <a:pt x="134" y="295"/>
                  </a:lnTo>
                  <a:lnTo>
                    <a:pt x="149" y="297"/>
                  </a:lnTo>
                  <a:lnTo>
                    <a:pt x="163" y="295"/>
                  </a:lnTo>
                  <a:lnTo>
                    <a:pt x="176" y="294"/>
                  </a:lnTo>
                  <a:lnTo>
                    <a:pt x="191" y="290"/>
                  </a:lnTo>
                  <a:lnTo>
                    <a:pt x="205" y="285"/>
                  </a:lnTo>
                  <a:lnTo>
                    <a:pt x="218" y="280"/>
                  </a:lnTo>
                  <a:lnTo>
                    <a:pt x="230" y="272"/>
                  </a:lnTo>
                  <a:lnTo>
                    <a:pt x="243" y="263"/>
                  </a:lnTo>
                  <a:lnTo>
                    <a:pt x="253" y="252"/>
                  </a:lnTo>
                  <a:lnTo>
                    <a:pt x="253" y="252"/>
                  </a:lnTo>
                  <a:lnTo>
                    <a:pt x="263" y="242"/>
                  </a:lnTo>
                  <a:lnTo>
                    <a:pt x="273" y="229"/>
                  </a:lnTo>
                  <a:lnTo>
                    <a:pt x="280" y="217"/>
                  </a:lnTo>
                  <a:lnTo>
                    <a:pt x="286" y="204"/>
                  </a:lnTo>
                  <a:lnTo>
                    <a:pt x="291" y="190"/>
                  </a:lnTo>
                  <a:lnTo>
                    <a:pt x="295" y="175"/>
                  </a:lnTo>
                  <a:lnTo>
                    <a:pt x="296" y="162"/>
                  </a:lnTo>
                  <a:lnTo>
                    <a:pt x="297" y="148"/>
                  </a:lnTo>
                  <a:lnTo>
                    <a:pt x="296" y="134"/>
                  </a:lnTo>
                  <a:lnTo>
                    <a:pt x="295" y="119"/>
                  </a:lnTo>
                  <a:lnTo>
                    <a:pt x="291" y="105"/>
                  </a:lnTo>
                  <a:lnTo>
                    <a:pt x="286" y="92"/>
                  </a:lnTo>
                  <a:lnTo>
                    <a:pt x="280" y="79"/>
                  </a:lnTo>
                  <a:lnTo>
                    <a:pt x="273" y="66"/>
                  </a:lnTo>
                  <a:lnTo>
                    <a:pt x="263" y="54"/>
                  </a:lnTo>
                  <a:lnTo>
                    <a:pt x="253" y="43"/>
                  </a:lnTo>
                  <a:lnTo>
                    <a:pt x="253" y="43"/>
                  </a:lnTo>
                  <a:lnTo>
                    <a:pt x="243" y="32"/>
                  </a:lnTo>
                  <a:lnTo>
                    <a:pt x="230" y="23"/>
                  </a:lnTo>
                  <a:lnTo>
                    <a:pt x="218" y="17"/>
                  </a:lnTo>
                  <a:lnTo>
                    <a:pt x="205" y="10"/>
                  </a:lnTo>
                  <a:lnTo>
                    <a:pt x="191" y="5"/>
                  </a:lnTo>
                  <a:lnTo>
                    <a:pt x="176" y="2"/>
                  </a:lnTo>
                  <a:lnTo>
                    <a:pt x="163" y="0"/>
                  </a:lnTo>
                  <a:lnTo>
                    <a:pt x="149" y="0"/>
                  </a:lnTo>
                  <a:lnTo>
                    <a:pt x="134" y="0"/>
                  </a:lnTo>
                  <a:lnTo>
                    <a:pt x="120" y="2"/>
                  </a:lnTo>
                  <a:lnTo>
                    <a:pt x="106" y="5"/>
                  </a:lnTo>
                  <a:lnTo>
                    <a:pt x="93" y="10"/>
                  </a:lnTo>
                  <a:lnTo>
                    <a:pt x="80" y="17"/>
                  </a:lnTo>
                  <a:lnTo>
                    <a:pt x="67" y="23"/>
                  </a:lnTo>
                  <a:lnTo>
                    <a:pt x="55" y="32"/>
                  </a:lnTo>
                  <a:lnTo>
                    <a:pt x="43" y="43"/>
                  </a:lnTo>
                  <a:lnTo>
                    <a:pt x="43"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82"/>
            <p:cNvSpPr>
              <a:spLocks/>
            </p:cNvSpPr>
            <p:nvPr userDrawn="1"/>
          </p:nvSpPr>
          <p:spPr bwMode="auto">
            <a:xfrm>
              <a:off x="3557" y="332"/>
              <a:ext cx="236" cy="176"/>
            </a:xfrm>
            <a:custGeom>
              <a:avLst/>
              <a:gdLst>
                <a:gd name="T0" fmla="*/ 236 w 944"/>
                <a:gd name="T1" fmla="*/ 641 h 705"/>
                <a:gd name="T2" fmla="*/ 279 w 944"/>
                <a:gd name="T3" fmla="*/ 663 h 705"/>
                <a:gd name="T4" fmla="*/ 323 w 944"/>
                <a:gd name="T5" fmla="*/ 680 h 705"/>
                <a:gd name="T6" fmla="*/ 368 w 944"/>
                <a:gd name="T7" fmla="*/ 693 h 705"/>
                <a:gd name="T8" fmla="*/ 413 w 944"/>
                <a:gd name="T9" fmla="*/ 701 h 705"/>
                <a:gd name="T10" fmla="*/ 459 w 944"/>
                <a:gd name="T11" fmla="*/ 705 h 705"/>
                <a:gd name="T12" fmla="*/ 504 w 944"/>
                <a:gd name="T13" fmla="*/ 704 h 705"/>
                <a:gd name="T14" fmla="*/ 550 w 944"/>
                <a:gd name="T15" fmla="*/ 698 h 705"/>
                <a:gd name="T16" fmla="*/ 594 w 944"/>
                <a:gd name="T17" fmla="*/ 688 h 705"/>
                <a:gd name="T18" fmla="*/ 637 w 944"/>
                <a:gd name="T19" fmla="*/ 675 h 705"/>
                <a:gd name="T20" fmla="*/ 679 w 944"/>
                <a:gd name="T21" fmla="*/ 657 h 705"/>
                <a:gd name="T22" fmla="*/ 719 w 944"/>
                <a:gd name="T23" fmla="*/ 634 h 705"/>
                <a:gd name="T24" fmla="*/ 757 w 944"/>
                <a:gd name="T25" fmla="*/ 608 h 705"/>
                <a:gd name="T26" fmla="*/ 792 w 944"/>
                <a:gd name="T27" fmla="*/ 580 h 705"/>
                <a:gd name="T28" fmla="*/ 825 w 944"/>
                <a:gd name="T29" fmla="*/ 546 h 705"/>
                <a:gd name="T30" fmla="*/ 855 w 944"/>
                <a:gd name="T31" fmla="*/ 509 h 705"/>
                <a:gd name="T32" fmla="*/ 881 w 944"/>
                <a:gd name="T33" fmla="*/ 468 h 705"/>
                <a:gd name="T34" fmla="*/ 897 w 944"/>
                <a:gd name="T35" fmla="*/ 439 h 705"/>
                <a:gd name="T36" fmla="*/ 920 w 944"/>
                <a:gd name="T37" fmla="*/ 382 h 705"/>
                <a:gd name="T38" fmla="*/ 936 w 944"/>
                <a:gd name="T39" fmla="*/ 322 h 705"/>
                <a:gd name="T40" fmla="*/ 944 w 944"/>
                <a:gd name="T41" fmla="*/ 261 h 705"/>
                <a:gd name="T42" fmla="*/ 942 w 944"/>
                <a:gd name="T43" fmla="*/ 201 h 705"/>
                <a:gd name="T44" fmla="*/ 934 w 944"/>
                <a:gd name="T45" fmla="*/ 141 h 705"/>
                <a:gd name="T46" fmla="*/ 919 w 944"/>
                <a:gd name="T47" fmla="*/ 82 h 705"/>
                <a:gd name="T48" fmla="*/ 895 w 944"/>
                <a:gd name="T49" fmla="*/ 26 h 705"/>
                <a:gd name="T50" fmla="*/ 61 w 944"/>
                <a:gd name="T51" fmla="*/ 0 h 705"/>
                <a:gd name="T52" fmla="*/ 50 w 944"/>
                <a:gd name="T53" fmla="*/ 21 h 705"/>
                <a:gd name="T54" fmla="*/ 30 w 944"/>
                <a:gd name="T55" fmla="*/ 64 h 705"/>
                <a:gd name="T56" fmla="*/ 16 w 944"/>
                <a:gd name="T57" fmla="*/ 109 h 705"/>
                <a:gd name="T58" fmla="*/ 7 w 944"/>
                <a:gd name="T59" fmla="*/ 154 h 705"/>
                <a:gd name="T60" fmla="*/ 1 w 944"/>
                <a:gd name="T61" fmla="*/ 199 h 705"/>
                <a:gd name="T62" fmla="*/ 0 w 944"/>
                <a:gd name="T63" fmla="*/ 245 h 705"/>
                <a:gd name="T64" fmla="*/ 3 w 944"/>
                <a:gd name="T65" fmla="*/ 291 h 705"/>
                <a:gd name="T66" fmla="*/ 11 w 944"/>
                <a:gd name="T67" fmla="*/ 335 h 705"/>
                <a:gd name="T68" fmla="*/ 22 w 944"/>
                <a:gd name="T69" fmla="*/ 378 h 705"/>
                <a:gd name="T70" fmla="*/ 39 w 944"/>
                <a:gd name="T71" fmla="*/ 420 h 705"/>
                <a:gd name="T72" fmla="*/ 59 w 944"/>
                <a:gd name="T73" fmla="*/ 461 h 705"/>
                <a:gd name="T74" fmla="*/ 82 w 944"/>
                <a:gd name="T75" fmla="*/ 499 h 705"/>
                <a:gd name="T76" fmla="*/ 110 w 944"/>
                <a:gd name="T77" fmla="*/ 535 h 705"/>
                <a:gd name="T78" fmla="*/ 141 w 944"/>
                <a:gd name="T79" fmla="*/ 569 h 705"/>
                <a:gd name="T80" fmla="*/ 176 w 944"/>
                <a:gd name="T81" fmla="*/ 601 h 705"/>
                <a:gd name="T82" fmla="*/ 215 w 944"/>
                <a:gd name="T83" fmla="*/ 628 h 705"/>
                <a:gd name="T84" fmla="*/ 236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236" y="641"/>
                  </a:moveTo>
                  <a:lnTo>
                    <a:pt x="236" y="641"/>
                  </a:lnTo>
                  <a:lnTo>
                    <a:pt x="257" y="653"/>
                  </a:lnTo>
                  <a:lnTo>
                    <a:pt x="279" y="663"/>
                  </a:lnTo>
                  <a:lnTo>
                    <a:pt x="301" y="672"/>
                  </a:lnTo>
                  <a:lnTo>
                    <a:pt x="323" y="680"/>
                  </a:lnTo>
                  <a:lnTo>
                    <a:pt x="345" y="688"/>
                  </a:lnTo>
                  <a:lnTo>
                    <a:pt x="368" y="693"/>
                  </a:lnTo>
                  <a:lnTo>
                    <a:pt x="391" y="697"/>
                  </a:lnTo>
                  <a:lnTo>
                    <a:pt x="413" y="701"/>
                  </a:lnTo>
                  <a:lnTo>
                    <a:pt x="437" y="704"/>
                  </a:lnTo>
                  <a:lnTo>
                    <a:pt x="459" y="705"/>
                  </a:lnTo>
                  <a:lnTo>
                    <a:pt x="482" y="705"/>
                  </a:lnTo>
                  <a:lnTo>
                    <a:pt x="504" y="704"/>
                  </a:lnTo>
                  <a:lnTo>
                    <a:pt x="528" y="701"/>
                  </a:lnTo>
                  <a:lnTo>
                    <a:pt x="550" y="698"/>
                  </a:lnTo>
                  <a:lnTo>
                    <a:pt x="572" y="693"/>
                  </a:lnTo>
                  <a:lnTo>
                    <a:pt x="594" y="688"/>
                  </a:lnTo>
                  <a:lnTo>
                    <a:pt x="617" y="681"/>
                  </a:lnTo>
                  <a:lnTo>
                    <a:pt x="637" y="675"/>
                  </a:lnTo>
                  <a:lnTo>
                    <a:pt x="658" y="666"/>
                  </a:lnTo>
                  <a:lnTo>
                    <a:pt x="679" y="657"/>
                  </a:lnTo>
                  <a:lnTo>
                    <a:pt x="700" y="646"/>
                  </a:lnTo>
                  <a:lnTo>
                    <a:pt x="719" y="634"/>
                  </a:lnTo>
                  <a:lnTo>
                    <a:pt x="739" y="623"/>
                  </a:lnTo>
                  <a:lnTo>
                    <a:pt x="757" y="608"/>
                  </a:lnTo>
                  <a:lnTo>
                    <a:pt x="776" y="594"/>
                  </a:lnTo>
                  <a:lnTo>
                    <a:pt x="792" y="580"/>
                  </a:lnTo>
                  <a:lnTo>
                    <a:pt x="809" y="563"/>
                  </a:lnTo>
                  <a:lnTo>
                    <a:pt x="825" y="546"/>
                  </a:lnTo>
                  <a:lnTo>
                    <a:pt x="841" y="528"/>
                  </a:lnTo>
                  <a:lnTo>
                    <a:pt x="855" y="509"/>
                  </a:lnTo>
                  <a:lnTo>
                    <a:pt x="869" y="489"/>
                  </a:lnTo>
                  <a:lnTo>
                    <a:pt x="881" y="468"/>
                  </a:lnTo>
                  <a:lnTo>
                    <a:pt x="881" y="468"/>
                  </a:lnTo>
                  <a:lnTo>
                    <a:pt x="897" y="439"/>
                  </a:lnTo>
                  <a:lnTo>
                    <a:pt x="910" y="410"/>
                  </a:lnTo>
                  <a:lnTo>
                    <a:pt x="920" y="382"/>
                  </a:lnTo>
                  <a:lnTo>
                    <a:pt x="929" y="352"/>
                  </a:lnTo>
                  <a:lnTo>
                    <a:pt x="936" y="322"/>
                  </a:lnTo>
                  <a:lnTo>
                    <a:pt x="941" y="291"/>
                  </a:lnTo>
                  <a:lnTo>
                    <a:pt x="944" y="261"/>
                  </a:lnTo>
                  <a:lnTo>
                    <a:pt x="944" y="231"/>
                  </a:lnTo>
                  <a:lnTo>
                    <a:pt x="942" y="201"/>
                  </a:lnTo>
                  <a:lnTo>
                    <a:pt x="940" y="171"/>
                  </a:lnTo>
                  <a:lnTo>
                    <a:pt x="934" y="141"/>
                  </a:lnTo>
                  <a:lnTo>
                    <a:pt x="928" y="111"/>
                  </a:lnTo>
                  <a:lnTo>
                    <a:pt x="919" y="82"/>
                  </a:lnTo>
                  <a:lnTo>
                    <a:pt x="908" y="53"/>
                  </a:lnTo>
                  <a:lnTo>
                    <a:pt x="895" y="26"/>
                  </a:lnTo>
                  <a:lnTo>
                    <a:pt x="881" y="0"/>
                  </a:lnTo>
                  <a:lnTo>
                    <a:pt x="61" y="0"/>
                  </a:lnTo>
                  <a:lnTo>
                    <a:pt x="61" y="0"/>
                  </a:lnTo>
                  <a:lnTo>
                    <a:pt x="50" y="21"/>
                  </a:lnTo>
                  <a:lnTo>
                    <a:pt x="39" y="43"/>
                  </a:lnTo>
                  <a:lnTo>
                    <a:pt x="30" y="64"/>
                  </a:lnTo>
                  <a:lnTo>
                    <a:pt x="22" y="86"/>
                  </a:lnTo>
                  <a:lnTo>
                    <a:pt x="16" y="109"/>
                  </a:lnTo>
                  <a:lnTo>
                    <a:pt x="11" y="132"/>
                  </a:lnTo>
                  <a:lnTo>
                    <a:pt x="7" y="154"/>
                  </a:lnTo>
                  <a:lnTo>
                    <a:pt x="3" y="177"/>
                  </a:lnTo>
                  <a:lnTo>
                    <a:pt x="1" y="199"/>
                  </a:lnTo>
                  <a:lnTo>
                    <a:pt x="0" y="223"/>
                  </a:lnTo>
                  <a:lnTo>
                    <a:pt x="0" y="245"/>
                  </a:lnTo>
                  <a:lnTo>
                    <a:pt x="1" y="267"/>
                  </a:lnTo>
                  <a:lnTo>
                    <a:pt x="3" y="291"/>
                  </a:lnTo>
                  <a:lnTo>
                    <a:pt x="7" y="313"/>
                  </a:lnTo>
                  <a:lnTo>
                    <a:pt x="11" y="335"/>
                  </a:lnTo>
                  <a:lnTo>
                    <a:pt x="16" y="356"/>
                  </a:lnTo>
                  <a:lnTo>
                    <a:pt x="22" y="378"/>
                  </a:lnTo>
                  <a:lnTo>
                    <a:pt x="30" y="399"/>
                  </a:lnTo>
                  <a:lnTo>
                    <a:pt x="39" y="420"/>
                  </a:lnTo>
                  <a:lnTo>
                    <a:pt x="48" y="440"/>
                  </a:lnTo>
                  <a:lnTo>
                    <a:pt x="59" y="461"/>
                  </a:lnTo>
                  <a:lnTo>
                    <a:pt x="71" y="481"/>
                  </a:lnTo>
                  <a:lnTo>
                    <a:pt x="82" y="499"/>
                  </a:lnTo>
                  <a:lnTo>
                    <a:pt x="95" y="517"/>
                  </a:lnTo>
                  <a:lnTo>
                    <a:pt x="110" y="535"/>
                  </a:lnTo>
                  <a:lnTo>
                    <a:pt x="125" y="554"/>
                  </a:lnTo>
                  <a:lnTo>
                    <a:pt x="141" y="569"/>
                  </a:lnTo>
                  <a:lnTo>
                    <a:pt x="159" y="585"/>
                  </a:lnTo>
                  <a:lnTo>
                    <a:pt x="176" y="601"/>
                  </a:lnTo>
                  <a:lnTo>
                    <a:pt x="196" y="615"/>
                  </a:lnTo>
                  <a:lnTo>
                    <a:pt x="215" y="628"/>
                  </a:lnTo>
                  <a:lnTo>
                    <a:pt x="236" y="641"/>
                  </a:lnTo>
                  <a:lnTo>
                    <a:pt x="236"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83"/>
            <p:cNvSpPr>
              <a:spLocks/>
            </p:cNvSpPr>
            <p:nvPr userDrawn="1"/>
          </p:nvSpPr>
          <p:spPr bwMode="auto">
            <a:xfrm>
              <a:off x="3786" y="409"/>
              <a:ext cx="216" cy="215"/>
            </a:xfrm>
            <a:custGeom>
              <a:avLst/>
              <a:gdLst>
                <a:gd name="T0" fmla="*/ 234 w 864"/>
                <a:gd name="T1" fmla="*/ 817 h 864"/>
                <a:gd name="T2" fmla="*/ 295 w 864"/>
                <a:gd name="T3" fmla="*/ 842 h 864"/>
                <a:gd name="T4" fmla="*/ 357 w 864"/>
                <a:gd name="T5" fmla="*/ 857 h 864"/>
                <a:gd name="T6" fmla="*/ 419 w 864"/>
                <a:gd name="T7" fmla="*/ 864 h 864"/>
                <a:gd name="T8" fmla="*/ 482 w 864"/>
                <a:gd name="T9" fmla="*/ 861 h 864"/>
                <a:gd name="T10" fmla="*/ 543 w 864"/>
                <a:gd name="T11" fmla="*/ 850 h 864"/>
                <a:gd name="T12" fmla="*/ 602 w 864"/>
                <a:gd name="T13" fmla="*/ 829 h 864"/>
                <a:gd name="T14" fmla="*/ 658 w 864"/>
                <a:gd name="T15" fmla="*/ 800 h 864"/>
                <a:gd name="T16" fmla="*/ 708 w 864"/>
                <a:gd name="T17" fmla="*/ 764 h 864"/>
                <a:gd name="T18" fmla="*/ 754 w 864"/>
                <a:gd name="T19" fmla="*/ 719 h 864"/>
                <a:gd name="T20" fmla="*/ 793 w 864"/>
                <a:gd name="T21" fmla="*/ 667 h 864"/>
                <a:gd name="T22" fmla="*/ 817 w 864"/>
                <a:gd name="T23" fmla="*/ 628 h 864"/>
                <a:gd name="T24" fmla="*/ 841 w 864"/>
                <a:gd name="T25" fmla="*/ 568 h 864"/>
                <a:gd name="T26" fmla="*/ 857 w 864"/>
                <a:gd name="T27" fmla="*/ 507 h 864"/>
                <a:gd name="T28" fmla="*/ 864 w 864"/>
                <a:gd name="T29" fmla="*/ 443 h 864"/>
                <a:gd name="T30" fmla="*/ 861 w 864"/>
                <a:gd name="T31" fmla="*/ 382 h 864"/>
                <a:gd name="T32" fmla="*/ 848 w 864"/>
                <a:gd name="T33" fmla="*/ 321 h 864"/>
                <a:gd name="T34" fmla="*/ 828 w 864"/>
                <a:gd name="T35" fmla="*/ 262 h 864"/>
                <a:gd name="T36" fmla="*/ 800 w 864"/>
                <a:gd name="T37" fmla="*/ 206 h 864"/>
                <a:gd name="T38" fmla="*/ 763 w 864"/>
                <a:gd name="T39" fmla="*/ 155 h 864"/>
                <a:gd name="T40" fmla="*/ 719 w 864"/>
                <a:gd name="T41" fmla="*/ 110 h 864"/>
                <a:gd name="T42" fmla="*/ 667 w 864"/>
                <a:gd name="T43" fmla="*/ 69 h 864"/>
                <a:gd name="T44" fmla="*/ 628 w 864"/>
                <a:gd name="T45" fmla="*/ 47 h 864"/>
                <a:gd name="T46" fmla="*/ 568 w 864"/>
                <a:gd name="T47" fmla="*/ 22 h 864"/>
                <a:gd name="T48" fmla="*/ 505 w 864"/>
                <a:gd name="T49" fmla="*/ 7 h 864"/>
                <a:gd name="T50" fmla="*/ 443 w 864"/>
                <a:gd name="T51" fmla="*/ 0 h 864"/>
                <a:gd name="T52" fmla="*/ 380 w 864"/>
                <a:gd name="T53" fmla="*/ 3 h 864"/>
                <a:gd name="T54" fmla="*/ 319 w 864"/>
                <a:gd name="T55" fmla="*/ 15 h 864"/>
                <a:gd name="T56" fmla="*/ 260 w 864"/>
                <a:gd name="T57" fmla="*/ 35 h 864"/>
                <a:gd name="T58" fmla="*/ 205 w 864"/>
                <a:gd name="T59" fmla="*/ 64 h 864"/>
                <a:gd name="T60" fmla="*/ 153 w 864"/>
                <a:gd name="T61" fmla="*/ 100 h 864"/>
                <a:gd name="T62" fmla="*/ 108 w 864"/>
                <a:gd name="T63" fmla="*/ 145 h 864"/>
                <a:gd name="T64" fmla="*/ 69 w 864"/>
                <a:gd name="T65" fmla="*/ 197 h 864"/>
                <a:gd name="T66" fmla="*/ 46 w 864"/>
                <a:gd name="T67" fmla="*/ 236 h 864"/>
                <a:gd name="T68" fmla="*/ 20 w 864"/>
                <a:gd name="T69" fmla="*/ 296 h 864"/>
                <a:gd name="T70" fmla="*/ 5 w 864"/>
                <a:gd name="T71" fmla="*/ 358 h 864"/>
                <a:gd name="T72" fmla="*/ 0 w 864"/>
                <a:gd name="T73" fmla="*/ 421 h 864"/>
                <a:gd name="T74" fmla="*/ 2 w 864"/>
                <a:gd name="T75" fmla="*/ 484 h 864"/>
                <a:gd name="T76" fmla="*/ 14 w 864"/>
                <a:gd name="T77" fmla="*/ 543 h 864"/>
                <a:gd name="T78" fmla="*/ 35 w 864"/>
                <a:gd name="T79" fmla="*/ 603 h 864"/>
                <a:gd name="T80" fmla="*/ 63 w 864"/>
                <a:gd name="T81" fmla="*/ 658 h 864"/>
                <a:gd name="T82" fmla="*/ 100 w 864"/>
                <a:gd name="T83" fmla="*/ 709 h 864"/>
                <a:gd name="T84" fmla="*/ 144 w 864"/>
                <a:gd name="T85" fmla="*/ 756 h 864"/>
                <a:gd name="T86" fmla="*/ 196 w 864"/>
                <a:gd name="T87" fmla="*/ 79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215" y="807"/>
                  </a:moveTo>
                  <a:lnTo>
                    <a:pt x="215" y="807"/>
                  </a:lnTo>
                  <a:lnTo>
                    <a:pt x="234" y="817"/>
                  </a:lnTo>
                  <a:lnTo>
                    <a:pt x="255" y="826"/>
                  </a:lnTo>
                  <a:lnTo>
                    <a:pt x="275" y="835"/>
                  </a:lnTo>
                  <a:lnTo>
                    <a:pt x="295" y="842"/>
                  </a:lnTo>
                  <a:lnTo>
                    <a:pt x="315" y="848"/>
                  </a:lnTo>
                  <a:lnTo>
                    <a:pt x="336" y="854"/>
                  </a:lnTo>
                  <a:lnTo>
                    <a:pt x="357" y="857"/>
                  </a:lnTo>
                  <a:lnTo>
                    <a:pt x="377" y="861"/>
                  </a:lnTo>
                  <a:lnTo>
                    <a:pt x="398" y="863"/>
                  </a:lnTo>
                  <a:lnTo>
                    <a:pt x="419" y="864"/>
                  </a:lnTo>
                  <a:lnTo>
                    <a:pt x="440" y="864"/>
                  </a:lnTo>
                  <a:lnTo>
                    <a:pt x="461" y="863"/>
                  </a:lnTo>
                  <a:lnTo>
                    <a:pt x="482" y="861"/>
                  </a:lnTo>
                  <a:lnTo>
                    <a:pt x="503" y="859"/>
                  </a:lnTo>
                  <a:lnTo>
                    <a:pt x="523" y="855"/>
                  </a:lnTo>
                  <a:lnTo>
                    <a:pt x="543" y="850"/>
                  </a:lnTo>
                  <a:lnTo>
                    <a:pt x="562" y="843"/>
                  </a:lnTo>
                  <a:lnTo>
                    <a:pt x="582" y="837"/>
                  </a:lnTo>
                  <a:lnTo>
                    <a:pt x="602" y="829"/>
                  </a:lnTo>
                  <a:lnTo>
                    <a:pt x="621" y="821"/>
                  </a:lnTo>
                  <a:lnTo>
                    <a:pt x="639" y="811"/>
                  </a:lnTo>
                  <a:lnTo>
                    <a:pt x="658" y="800"/>
                  </a:lnTo>
                  <a:lnTo>
                    <a:pt x="675" y="790"/>
                  </a:lnTo>
                  <a:lnTo>
                    <a:pt x="691" y="777"/>
                  </a:lnTo>
                  <a:lnTo>
                    <a:pt x="708" y="764"/>
                  </a:lnTo>
                  <a:lnTo>
                    <a:pt x="724" y="749"/>
                  </a:lnTo>
                  <a:lnTo>
                    <a:pt x="740" y="735"/>
                  </a:lnTo>
                  <a:lnTo>
                    <a:pt x="754" y="719"/>
                  </a:lnTo>
                  <a:lnTo>
                    <a:pt x="768" y="702"/>
                  </a:lnTo>
                  <a:lnTo>
                    <a:pt x="781" y="685"/>
                  </a:lnTo>
                  <a:lnTo>
                    <a:pt x="793" y="667"/>
                  </a:lnTo>
                  <a:lnTo>
                    <a:pt x="805" y="648"/>
                  </a:lnTo>
                  <a:lnTo>
                    <a:pt x="805" y="648"/>
                  </a:lnTo>
                  <a:lnTo>
                    <a:pt x="817" y="628"/>
                  </a:lnTo>
                  <a:lnTo>
                    <a:pt x="826" y="609"/>
                  </a:lnTo>
                  <a:lnTo>
                    <a:pt x="834" y="589"/>
                  </a:lnTo>
                  <a:lnTo>
                    <a:pt x="841" y="568"/>
                  </a:lnTo>
                  <a:lnTo>
                    <a:pt x="848" y="547"/>
                  </a:lnTo>
                  <a:lnTo>
                    <a:pt x="853" y="528"/>
                  </a:lnTo>
                  <a:lnTo>
                    <a:pt x="857" y="507"/>
                  </a:lnTo>
                  <a:lnTo>
                    <a:pt x="860" y="486"/>
                  </a:lnTo>
                  <a:lnTo>
                    <a:pt x="862" y="465"/>
                  </a:lnTo>
                  <a:lnTo>
                    <a:pt x="864" y="443"/>
                  </a:lnTo>
                  <a:lnTo>
                    <a:pt x="864" y="422"/>
                  </a:lnTo>
                  <a:lnTo>
                    <a:pt x="862" y="403"/>
                  </a:lnTo>
                  <a:lnTo>
                    <a:pt x="861" y="382"/>
                  </a:lnTo>
                  <a:lnTo>
                    <a:pt x="857" y="361"/>
                  </a:lnTo>
                  <a:lnTo>
                    <a:pt x="853" y="340"/>
                  </a:lnTo>
                  <a:lnTo>
                    <a:pt x="848" y="321"/>
                  </a:lnTo>
                  <a:lnTo>
                    <a:pt x="843" y="301"/>
                  </a:lnTo>
                  <a:lnTo>
                    <a:pt x="836" y="280"/>
                  </a:lnTo>
                  <a:lnTo>
                    <a:pt x="828" y="262"/>
                  </a:lnTo>
                  <a:lnTo>
                    <a:pt x="819" y="243"/>
                  </a:lnTo>
                  <a:lnTo>
                    <a:pt x="810" y="224"/>
                  </a:lnTo>
                  <a:lnTo>
                    <a:pt x="800" y="206"/>
                  </a:lnTo>
                  <a:lnTo>
                    <a:pt x="788" y="189"/>
                  </a:lnTo>
                  <a:lnTo>
                    <a:pt x="776" y="172"/>
                  </a:lnTo>
                  <a:lnTo>
                    <a:pt x="763" y="155"/>
                  </a:lnTo>
                  <a:lnTo>
                    <a:pt x="749" y="140"/>
                  </a:lnTo>
                  <a:lnTo>
                    <a:pt x="735" y="124"/>
                  </a:lnTo>
                  <a:lnTo>
                    <a:pt x="719" y="110"/>
                  </a:lnTo>
                  <a:lnTo>
                    <a:pt x="702" y="95"/>
                  </a:lnTo>
                  <a:lnTo>
                    <a:pt x="685" y="82"/>
                  </a:lnTo>
                  <a:lnTo>
                    <a:pt x="667" y="69"/>
                  </a:lnTo>
                  <a:lnTo>
                    <a:pt x="647" y="57"/>
                  </a:lnTo>
                  <a:lnTo>
                    <a:pt x="647" y="57"/>
                  </a:lnTo>
                  <a:lnTo>
                    <a:pt x="628" y="47"/>
                  </a:lnTo>
                  <a:lnTo>
                    <a:pt x="608" y="38"/>
                  </a:lnTo>
                  <a:lnTo>
                    <a:pt x="587" y="29"/>
                  </a:lnTo>
                  <a:lnTo>
                    <a:pt x="568" y="22"/>
                  </a:lnTo>
                  <a:lnTo>
                    <a:pt x="547" y="16"/>
                  </a:lnTo>
                  <a:lnTo>
                    <a:pt x="526" y="11"/>
                  </a:lnTo>
                  <a:lnTo>
                    <a:pt x="505" y="7"/>
                  </a:lnTo>
                  <a:lnTo>
                    <a:pt x="484" y="3"/>
                  </a:lnTo>
                  <a:lnTo>
                    <a:pt x="463" y="1"/>
                  </a:lnTo>
                  <a:lnTo>
                    <a:pt x="443" y="0"/>
                  </a:lnTo>
                  <a:lnTo>
                    <a:pt x="422" y="0"/>
                  </a:lnTo>
                  <a:lnTo>
                    <a:pt x="401" y="1"/>
                  </a:lnTo>
                  <a:lnTo>
                    <a:pt x="380" y="3"/>
                  </a:lnTo>
                  <a:lnTo>
                    <a:pt x="359" y="7"/>
                  </a:lnTo>
                  <a:lnTo>
                    <a:pt x="340" y="11"/>
                  </a:lnTo>
                  <a:lnTo>
                    <a:pt x="319" y="15"/>
                  </a:lnTo>
                  <a:lnTo>
                    <a:pt x="299" y="21"/>
                  </a:lnTo>
                  <a:lnTo>
                    <a:pt x="280" y="28"/>
                  </a:lnTo>
                  <a:lnTo>
                    <a:pt x="260" y="35"/>
                  </a:lnTo>
                  <a:lnTo>
                    <a:pt x="242" y="44"/>
                  </a:lnTo>
                  <a:lnTo>
                    <a:pt x="224" y="54"/>
                  </a:lnTo>
                  <a:lnTo>
                    <a:pt x="205" y="64"/>
                  </a:lnTo>
                  <a:lnTo>
                    <a:pt x="187" y="76"/>
                  </a:lnTo>
                  <a:lnTo>
                    <a:pt x="170" y="87"/>
                  </a:lnTo>
                  <a:lnTo>
                    <a:pt x="153" y="100"/>
                  </a:lnTo>
                  <a:lnTo>
                    <a:pt x="138" y="115"/>
                  </a:lnTo>
                  <a:lnTo>
                    <a:pt x="123" y="129"/>
                  </a:lnTo>
                  <a:lnTo>
                    <a:pt x="108" y="145"/>
                  </a:lnTo>
                  <a:lnTo>
                    <a:pt x="95" y="162"/>
                  </a:lnTo>
                  <a:lnTo>
                    <a:pt x="80" y="179"/>
                  </a:lnTo>
                  <a:lnTo>
                    <a:pt x="69" y="197"/>
                  </a:lnTo>
                  <a:lnTo>
                    <a:pt x="57" y="216"/>
                  </a:lnTo>
                  <a:lnTo>
                    <a:pt x="57" y="216"/>
                  </a:lnTo>
                  <a:lnTo>
                    <a:pt x="46" y="236"/>
                  </a:lnTo>
                  <a:lnTo>
                    <a:pt x="37" y="256"/>
                  </a:lnTo>
                  <a:lnTo>
                    <a:pt x="28" y="275"/>
                  </a:lnTo>
                  <a:lnTo>
                    <a:pt x="20" y="296"/>
                  </a:lnTo>
                  <a:lnTo>
                    <a:pt x="15" y="317"/>
                  </a:lnTo>
                  <a:lnTo>
                    <a:pt x="10" y="338"/>
                  </a:lnTo>
                  <a:lnTo>
                    <a:pt x="5" y="358"/>
                  </a:lnTo>
                  <a:lnTo>
                    <a:pt x="2" y="379"/>
                  </a:lnTo>
                  <a:lnTo>
                    <a:pt x="1" y="400"/>
                  </a:lnTo>
                  <a:lnTo>
                    <a:pt x="0" y="421"/>
                  </a:lnTo>
                  <a:lnTo>
                    <a:pt x="0" y="442"/>
                  </a:lnTo>
                  <a:lnTo>
                    <a:pt x="0" y="463"/>
                  </a:lnTo>
                  <a:lnTo>
                    <a:pt x="2" y="484"/>
                  </a:lnTo>
                  <a:lnTo>
                    <a:pt x="5" y="503"/>
                  </a:lnTo>
                  <a:lnTo>
                    <a:pt x="9" y="524"/>
                  </a:lnTo>
                  <a:lnTo>
                    <a:pt x="14" y="543"/>
                  </a:lnTo>
                  <a:lnTo>
                    <a:pt x="19" y="564"/>
                  </a:lnTo>
                  <a:lnTo>
                    <a:pt x="27" y="584"/>
                  </a:lnTo>
                  <a:lnTo>
                    <a:pt x="35" y="603"/>
                  </a:lnTo>
                  <a:lnTo>
                    <a:pt x="43" y="622"/>
                  </a:lnTo>
                  <a:lnTo>
                    <a:pt x="53" y="640"/>
                  </a:lnTo>
                  <a:lnTo>
                    <a:pt x="63" y="658"/>
                  </a:lnTo>
                  <a:lnTo>
                    <a:pt x="74" y="676"/>
                  </a:lnTo>
                  <a:lnTo>
                    <a:pt x="87" y="693"/>
                  </a:lnTo>
                  <a:lnTo>
                    <a:pt x="100" y="709"/>
                  </a:lnTo>
                  <a:lnTo>
                    <a:pt x="113" y="726"/>
                  </a:lnTo>
                  <a:lnTo>
                    <a:pt x="129" y="740"/>
                  </a:lnTo>
                  <a:lnTo>
                    <a:pt x="144" y="756"/>
                  </a:lnTo>
                  <a:lnTo>
                    <a:pt x="161" y="769"/>
                  </a:lnTo>
                  <a:lnTo>
                    <a:pt x="178" y="782"/>
                  </a:lnTo>
                  <a:lnTo>
                    <a:pt x="196" y="795"/>
                  </a:lnTo>
                  <a:lnTo>
                    <a:pt x="215" y="807"/>
                  </a:lnTo>
                  <a:lnTo>
                    <a:pt x="215" y="8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84"/>
            <p:cNvSpPr>
              <a:spLocks/>
            </p:cNvSpPr>
            <p:nvPr userDrawn="1"/>
          </p:nvSpPr>
          <p:spPr bwMode="auto">
            <a:xfrm>
              <a:off x="4015" y="545"/>
              <a:ext cx="196" cy="196"/>
            </a:xfrm>
            <a:custGeom>
              <a:avLst/>
              <a:gdLst>
                <a:gd name="T0" fmla="*/ 43 w 783"/>
                <a:gd name="T1" fmla="*/ 213 h 783"/>
                <a:gd name="T2" fmla="*/ 19 w 783"/>
                <a:gd name="T3" fmla="*/ 267 h 783"/>
                <a:gd name="T4" fmla="*/ 5 w 783"/>
                <a:gd name="T5" fmla="*/ 323 h 783"/>
                <a:gd name="T6" fmla="*/ 0 w 783"/>
                <a:gd name="T7" fmla="*/ 381 h 783"/>
                <a:gd name="T8" fmla="*/ 3 w 783"/>
                <a:gd name="T9" fmla="*/ 437 h 783"/>
                <a:gd name="T10" fmla="*/ 13 w 783"/>
                <a:gd name="T11" fmla="*/ 493 h 783"/>
                <a:gd name="T12" fmla="*/ 31 w 783"/>
                <a:gd name="T13" fmla="*/ 546 h 783"/>
                <a:gd name="T14" fmla="*/ 57 w 783"/>
                <a:gd name="T15" fmla="*/ 596 h 783"/>
                <a:gd name="T16" fmla="*/ 91 w 783"/>
                <a:gd name="T17" fmla="*/ 643 h 783"/>
                <a:gd name="T18" fmla="*/ 132 w 783"/>
                <a:gd name="T19" fmla="*/ 684 h 783"/>
                <a:gd name="T20" fmla="*/ 178 w 783"/>
                <a:gd name="T21" fmla="*/ 720 h 783"/>
                <a:gd name="T22" fmla="*/ 214 w 783"/>
                <a:gd name="T23" fmla="*/ 740 h 783"/>
                <a:gd name="T24" fmla="*/ 267 w 783"/>
                <a:gd name="T25" fmla="*/ 763 h 783"/>
                <a:gd name="T26" fmla="*/ 324 w 783"/>
                <a:gd name="T27" fmla="*/ 777 h 783"/>
                <a:gd name="T28" fmla="*/ 380 w 783"/>
                <a:gd name="T29" fmla="*/ 783 h 783"/>
                <a:gd name="T30" fmla="*/ 438 w 783"/>
                <a:gd name="T31" fmla="*/ 781 h 783"/>
                <a:gd name="T32" fmla="*/ 493 w 783"/>
                <a:gd name="T33" fmla="*/ 769 h 783"/>
                <a:gd name="T34" fmla="*/ 546 w 783"/>
                <a:gd name="T35" fmla="*/ 751 h 783"/>
                <a:gd name="T36" fmla="*/ 595 w 783"/>
                <a:gd name="T37" fmla="*/ 725 h 783"/>
                <a:gd name="T38" fmla="*/ 642 w 783"/>
                <a:gd name="T39" fmla="*/ 692 h 783"/>
                <a:gd name="T40" fmla="*/ 684 w 783"/>
                <a:gd name="T41" fmla="*/ 652 h 783"/>
                <a:gd name="T42" fmla="*/ 719 w 783"/>
                <a:gd name="T43" fmla="*/ 605 h 783"/>
                <a:gd name="T44" fmla="*/ 740 w 783"/>
                <a:gd name="T45" fmla="*/ 570 h 783"/>
                <a:gd name="T46" fmla="*/ 762 w 783"/>
                <a:gd name="T47" fmla="*/ 515 h 783"/>
                <a:gd name="T48" fmla="*/ 777 w 783"/>
                <a:gd name="T49" fmla="*/ 459 h 783"/>
                <a:gd name="T50" fmla="*/ 783 w 783"/>
                <a:gd name="T51" fmla="*/ 402 h 783"/>
                <a:gd name="T52" fmla="*/ 780 w 783"/>
                <a:gd name="T53" fmla="*/ 346 h 783"/>
                <a:gd name="T54" fmla="*/ 769 w 783"/>
                <a:gd name="T55" fmla="*/ 290 h 783"/>
                <a:gd name="T56" fmla="*/ 751 w 783"/>
                <a:gd name="T57" fmla="*/ 237 h 783"/>
                <a:gd name="T58" fmla="*/ 724 w 783"/>
                <a:gd name="T59" fmla="*/ 187 h 783"/>
                <a:gd name="T60" fmla="*/ 692 w 783"/>
                <a:gd name="T61" fmla="*/ 140 h 783"/>
                <a:gd name="T62" fmla="*/ 651 w 783"/>
                <a:gd name="T63" fmla="*/ 98 h 783"/>
                <a:gd name="T64" fmla="*/ 605 w 783"/>
                <a:gd name="T65" fmla="*/ 63 h 783"/>
                <a:gd name="T66" fmla="*/ 569 w 783"/>
                <a:gd name="T67" fmla="*/ 43 h 783"/>
                <a:gd name="T68" fmla="*/ 515 w 783"/>
                <a:gd name="T69" fmla="*/ 20 h 783"/>
                <a:gd name="T70" fmla="*/ 459 w 783"/>
                <a:gd name="T71" fmla="*/ 6 h 783"/>
                <a:gd name="T72" fmla="*/ 401 w 783"/>
                <a:gd name="T73" fmla="*/ 0 h 783"/>
                <a:gd name="T74" fmla="*/ 345 w 783"/>
                <a:gd name="T75" fmla="*/ 3 h 783"/>
                <a:gd name="T76" fmla="*/ 289 w 783"/>
                <a:gd name="T77" fmla="*/ 13 h 783"/>
                <a:gd name="T78" fmla="*/ 237 w 783"/>
                <a:gd name="T79" fmla="*/ 32 h 783"/>
                <a:gd name="T80" fmla="*/ 186 w 783"/>
                <a:gd name="T81" fmla="*/ 58 h 783"/>
                <a:gd name="T82" fmla="*/ 139 w 783"/>
                <a:gd name="T83" fmla="*/ 92 h 783"/>
                <a:gd name="T84" fmla="*/ 99 w 783"/>
                <a:gd name="T85" fmla="*/ 131 h 783"/>
                <a:gd name="T86" fmla="*/ 62 w 783"/>
                <a:gd name="T87" fmla="*/ 17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196"/>
                  </a:moveTo>
                  <a:lnTo>
                    <a:pt x="52" y="196"/>
                  </a:lnTo>
                  <a:lnTo>
                    <a:pt x="43" y="213"/>
                  </a:lnTo>
                  <a:lnTo>
                    <a:pt x="34" y="231"/>
                  </a:lnTo>
                  <a:lnTo>
                    <a:pt x="26" y="249"/>
                  </a:lnTo>
                  <a:lnTo>
                    <a:pt x="19" y="267"/>
                  </a:lnTo>
                  <a:lnTo>
                    <a:pt x="14" y="287"/>
                  </a:lnTo>
                  <a:lnTo>
                    <a:pt x="9" y="305"/>
                  </a:lnTo>
                  <a:lnTo>
                    <a:pt x="5" y="323"/>
                  </a:lnTo>
                  <a:lnTo>
                    <a:pt x="3" y="343"/>
                  </a:lnTo>
                  <a:lnTo>
                    <a:pt x="1" y="363"/>
                  </a:lnTo>
                  <a:lnTo>
                    <a:pt x="0" y="381"/>
                  </a:lnTo>
                  <a:lnTo>
                    <a:pt x="0" y="400"/>
                  </a:lnTo>
                  <a:lnTo>
                    <a:pt x="0" y="419"/>
                  </a:lnTo>
                  <a:lnTo>
                    <a:pt x="3" y="437"/>
                  </a:lnTo>
                  <a:lnTo>
                    <a:pt x="5" y="456"/>
                  </a:lnTo>
                  <a:lnTo>
                    <a:pt x="9" y="475"/>
                  </a:lnTo>
                  <a:lnTo>
                    <a:pt x="13" y="493"/>
                  </a:lnTo>
                  <a:lnTo>
                    <a:pt x="18" y="511"/>
                  </a:lnTo>
                  <a:lnTo>
                    <a:pt x="25" y="528"/>
                  </a:lnTo>
                  <a:lnTo>
                    <a:pt x="31" y="546"/>
                  </a:lnTo>
                  <a:lnTo>
                    <a:pt x="39" y="563"/>
                  </a:lnTo>
                  <a:lnTo>
                    <a:pt x="48" y="580"/>
                  </a:lnTo>
                  <a:lnTo>
                    <a:pt x="57" y="596"/>
                  </a:lnTo>
                  <a:lnTo>
                    <a:pt x="68" y="613"/>
                  </a:lnTo>
                  <a:lnTo>
                    <a:pt x="79" y="627"/>
                  </a:lnTo>
                  <a:lnTo>
                    <a:pt x="91" y="643"/>
                  </a:lnTo>
                  <a:lnTo>
                    <a:pt x="103" y="657"/>
                  </a:lnTo>
                  <a:lnTo>
                    <a:pt x="117" y="671"/>
                  </a:lnTo>
                  <a:lnTo>
                    <a:pt x="132" y="684"/>
                  </a:lnTo>
                  <a:lnTo>
                    <a:pt x="146" y="697"/>
                  </a:lnTo>
                  <a:lnTo>
                    <a:pt x="162" y="709"/>
                  </a:lnTo>
                  <a:lnTo>
                    <a:pt x="178" y="720"/>
                  </a:lnTo>
                  <a:lnTo>
                    <a:pt x="195" y="730"/>
                  </a:lnTo>
                  <a:lnTo>
                    <a:pt x="195" y="730"/>
                  </a:lnTo>
                  <a:lnTo>
                    <a:pt x="214" y="740"/>
                  </a:lnTo>
                  <a:lnTo>
                    <a:pt x="231" y="748"/>
                  </a:lnTo>
                  <a:lnTo>
                    <a:pt x="249" y="756"/>
                  </a:lnTo>
                  <a:lnTo>
                    <a:pt x="267" y="763"/>
                  </a:lnTo>
                  <a:lnTo>
                    <a:pt x="287" y="769"/>
                  </a:lnTo>
                  <a:lnTo>
                    <a:pt x="305" y="773"/>
                  </a:lnTo>
                  <a:lnTo>
                    <a:pt x="324" y="777"/>
                  </a:lnTo>
                  <a:lnTo>
                    <a:pt x="343" y="779"/>
                  </a:lnTo>
                  <a:lnTo>
                    <a:pt x="362" y="782"/>
                  </a:lnTo>
                  <a:lnTo>
                    <a:pt x="380" y="783"/>
                  </a:lnTo>
                  <a:lnTo>
                    <a:pt x="400" y="783"/>
                  </a:lnTo>
                  <a:lnTo>
                    <a:pt x="418" y="782"/>
                  </a:lnTo>
                  <a:lnTo>
                    <a:pt x="438" y="781"/>
                  </a:lnTo>
                  <a:lnTo>
                    <a:pt x="456" y="778"/>
                  </a:lnTo>
                  <a:lnTo>
                    <a:pt x="474" y="774"/>
                  </a:lnTo>
                  <a:lnTo>
                    <a:pt x="493" y="769"/>
                  </a:lnTo>
                  <a:lnTo>
                    <a:pt x="511" y="764"/>
                  </a:lnTo>
                  <a:lnTo>
                    <a:pt x="528" y="759"/>
                  </a:lnTo>
                  <a:lnTo>
                    <a:pt x="546" y="751"/>
                  </a:lnTo>
                  <a:lnTo>
                    <a:pt x="563" y="743"/>
                  </a:lnTo>
                  <a:lnTo>
                    <a:pt x="580" y="735"/>
                  </a:lnTo>
                  <a:lnTo>
                    <a:pt x="595" y="725"/>
                  </a:lnTo>
                  <a:lnTo>
                    <a:pt x="612" y="714"/>
                  </a:lnTo>
                  <a:lnTo>
                    <a:pt x="628" y="704"/>
                  </a:lnTo>
                  <a:lnTo>
                    <a:pt x="642" y="692"/>
                  </a:lnTo>
                  <a:lnTo>
                    <a:pt x="657" y="679"/>
                  </a:lnTo>
                  <a:lnTo>
                    <a:pt x="671" y="666"/>
                  </a:lnTo>
                  <a:lnTo>
                    <a:pt x="684" y="652"/>
                  </a:lnTo>
                  <a:lnTo>
                    <a:pt x="697" y="636"/>
                  </a:lnTo>
                  <a:lnTo>
                    <a:pt x="709" y="621"/>
                  </a:lnTo>
                  <a:lnTo>
                    <a:pt x="719" y="605"/>
                  </a:lnTo>
                  <a:lnTo>
                    <a:pt x="730" y="587"/>
                  </a:lnTo>
                  <a:lnTo>
                    <a:pt x="730" y="587"/>
                  </a:lnTo>
                  <a:lnTo>
                    <a:pt x="740" y="570"/>
                  </a:lnTo>
                  <a:lnTo>
                    <a:pt x="748" y="551"/>
                  </a:lnTo>
                  <a:lnTo>
                    <a:pt x="756" y="533"/>
                  </a:lnTo>
                  <a:lnTo>
                    <a:pt x="762" y="515"/>
                  </a:lnTo>
                  <a:lnTo>
                    <a:pt x="769" y="497"/>
                  </a:lnTo>
                  <a:lnTo>
                    <a:pt x="773" y="477"/>
                  </a:lnTo>
                  <a:lnTo>
                    <a:pt x="777" y="459"/>
                  </a:lnTo>
                  <a:lnTo>
                    <a:pt x="779" y="439"/>
                  </a:lnTo>
                  <a:lnTo>
                    <a:pt x="782" y="421"/>
                  </a:lnTo>
                  <a:lnTo>
                    <a:pt x="783" y="402"/>
                  </a:lnTo>
                  <a:lnTo>
                    <a:pt x="783" y="383"/>
                  </a:lnTo>
                  <a:lnTo>
                    <a:pt x="782" y="364"/>
                  </a:lnTo>
                  <a:lnTo>
                    <a:pt x="780" y="346"/>
                  </a:lnTo>
                  <a:lnTo>
                    <a:pt x="778" y="327"/>
                  </a:lnTo>
                  <a:lnTo>
                    <a:pt x="774" y="308"/>
                  </a:lnTo>
                  <a:lnTo>
                    <a:pt x="769" y="290"/>
                  </a:lnTo>
                  <a:lnTo>
                    <a:pt x="764" y="273"/>
                  </a:lnTo>
                  <a:lnTo>
                    <a:pt x="758" y="254"/>
                  </a:lnTo>
                  <a:lnTo>
                    <a:pt x="751" y="237"/>
                  </a:lnTo>
                  <a:lnTo>
                    <a:pt x="743" y="219"/>
                  </a:lnTo>
                  <a:lnTo>
                    <a:pt x="735" y="202"/>
                  </a:lnTo>
                  <a:lnTo>
                    <a:pt x="724" y="187"/>
                  </a:lnTo>
                  <a:lnTo>
                    <a:pt x="714" y="171"/>
                  </a:lnTo>
                  <a:lnTo>
                    <a:pt x="704" y="155"/>
                  </a:lnTo>
                  <a:lnTo>
                    <a:pt x="692" y="140"/>
                  </a:lnTo>
                  <a:lnTo>
                    <a:pt x="679" y="125"/>
                  </a:lnTo>
                  <a:lnTo>
                    <a:pt x="666" y="112"/>
                  </a:lnTo>
                  <a:lnTo>
                    <a:pt x="651" y="98"/>
                  </a:lnTo>
                  <a:lnTo>
                    <a:pt x="636" y="86"/>
                  </a:lnTo>
                  <a:lnTo>
                    <a:pt x="620" y="75"/>
                  </a:lnTo>
                  <a:lnTo>
                    <a:pt x="605" y="63"/>
                  </a:lnTo>
                  <a:lnTo>
                    <a:pt x="586" y="52"/>
                  </a:lnTo>
                  <a:lnTo>
                    <a:pt x="586" y="52"/>
                  </a:lnTo>
                  <a:lnTo>
                    <a:pt x="569" y="43"/>
                  </a:lnTo>
                  <a:lnTo>
                    <a:pt x="551" y="34"/>
                  </a:lnTo>
                  <a:lnTo>
                    <a:pt x="533" y="26"/>
                  </a:lnTo>
                  <a:lnTo>
                    <a:pt x="515" y="20"/>
                  </a:lnTo>
                  <a:lnTo>
                    <a:pt x="496" y="15"/>
                  </a:lnTo>
                  <a:lnTo>
                    <a:pt x="477" y="9"/>
                  </a:lnTo>
                  <a:lnTo>
                    <a:pt x="459" y="6"/>
                  </a:lnTo>
                  <a:lnTo>
                    <a:pt x="439" y="3"/>
                  </a:lnTo>
                  <a:lnTo>
                    <a:pt x="421" y="0"/>
                  </a:lnTo>
                  <a:lnTo>
                    <a:pt x="401" y="0"/>
                  </a:lnTo>
                  <a:lnTo>
                    <a:pt x="383" y="0"/>
                  </a:lnTo>
                  <a:lnTo>
                    <a:pt x="363" y="0"/>
                  </a:lnTo>
                  <a:lnTo>
                    <a:pt x="345" y="3"/>
                  </a:lnTo>
                  <a:lnTo>
                    <a:pt x="327" y="6"/>
                  </a:lnTo>
                  <a:lnTo>
                    <a:pt x="307" y="8"/>
                  </a:lnTo>
                  <a:lnTo>
                    <a:pt x="289" y="13"/>
                  </a:lnTo>
                  <a:lnTo>
                    <a:pt x="272" y="19"/>
                  </a:lnTo>
                  <a:lnTo>
                    <a:pt x="254" y="25"/>
                  </a:lnTo>
                  <a:lnTo>
                    <a:pt x="237" y="32"/>
                  </a:lnTo>
                  <a:lnTo>
                    <a:pt x="219" y="39"/>
                  </a:lnTo>
                  <a:lnTo>
                    <a:pt x="203" y="49"/>
                  </a:lnTo>
                  <a:lnTo>
                    <a:pt x="186" y="58"/>
                  </a:lnTo>
                  <a:lnTo>
                    <a:pt x="171" y="68"/>
                  </a:lnTo>
                  <a:lnTo>
                    <a:pt x="155" y="79"/>
                  </a:lnTo>
                  <a:lnTo>
                    <a:pt x="139" y="92"/>
                  </a:lnTo>
                  <a:lnTo>
                    <a:pt x="125" y="103"/>
                  </a:lnTo>
                  <a:lnTo>
                    <a:pt x="112" y="118"/>
                  </a:lnTo>
                  <a:lnTo>
                    <a:pt x="99" y="131"/>
                  </a:lnTo>
                  <a:lnTo>
                    <a:pt x="86" y="146"/>
                  </a:lnTo>
                  <a:lnTo>
                    <a:pt x="74" y="162"/>
                  </a:lnTo>
                  <a:lnTo>
                    <a:pt x="62" y="179"/>
                  </a:lnTo>
                  <a:lnTo>
                    <a:pt x="52" y="196"/>
                  </a:lnTo>
                  <a:lnTo>
                    <a:pt x="52"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85"/>
            <p:cNvSpPr>
              <a:spLocks/>
            </p:cNvSpPr>
            <p:nvPr userDrawn="1"/>
          </p:nvSpPr>
          <p:spPr bwMode="auto">
            <a:xfrm>
              <a:off x="4245" y="682"/>
              <a:ext cx="175" cy="175"/>
            </a:xfrm>
            <a:custGeom>
              <a:avLst/>
              <a:gdLst>
                <a:gd name="T0" fmla="*/ 38 w 703"/>
                <a:gd name="T1" fmla="*/ 192 h 703"/>
                <a:gd name="T2" fmla="*/ 19 w 703"/>
                <a:gd name="T3" fmla="*/ 241 h 703"/>
                <a:gd name="T4" fmla="*/ 6 w 703"/>
                <a:gd name="T5" fmla="*/ 291 h 703"/>
                <a:gd name="T6" fmla="*/ 0 w 703"/>
                <a:gd name="T7" fmla="*/ 342 h 703"/>
                <a:gd name="T8" fmla="*/ 3 w 703"/>
                <a:gd name="T9" fmla="*/ 392 h 703"/>
                <a:gd name="T10" fmla="*/ 12 w 703"/>
                <a:gd name="T11" fmla="*/ 442 h 703"/>
                <a:gd name="T12" fmla="*/ 29 w 703"/>
                <a:gd name="T13" fmla="*/ 490 h 703"/>
                <a:gd name="T14" fmla="*/ 52 w 703"/>
                <a:gd name="T15" fmla="*/ 536 h 703"/>
                <a:gd name="T16" fmla="*/ 82 w 703"/>
                <a:gd name="T17" fmla="*/ 577 h 703"/>
                <a:gd name="T18" fmla="*/ 118 w 703"/>
                <a:gd name="T19" fmla="*/ 614 h 703"/>
                <a:gd name="T20" fmla="*/ 161 w 703"/>
                <a:gd name="T21" fmla="*/ 646 h 703"/>
                <a:gd name="T22" fmla="*/ 192 w 703"/>
                <a:gd name="T23" fmla="*/ 665 h 703"/>
                <a:gd name="T24" fmla="*/ 240 w 703"/>
                <a:gd name="T25" fmla="*/ 684 h 703"/>
                <a:gd name="T26" fmla="*/ 291 w 703"/>
                <a:gd name="T27" fmla="*/ 697 h 703"/>
                <a:gd name="T28" fmla="*/ 342 w 703"/>
                <a:gd name="T29" fmla="*/ 703 h 703"/>
                <a:gd name="T30" fmla="*/ 393 w 703"/>
                <a:gd name="T31" fmla="*/ 700 h 703"/>
                <a:gd name="T32" fmla="*/ 442 w 703"/>
                <a:gd name="T33" fmla="*/ 691 h 703"/>
                <a:gd name="T34" fmla="*/ 490 w 703"/>
                <a:gd name="T35" fmla="*/ 674 h 703"/>
                <a:gd name="T36" fmla="*/ 535 w 703"/>
                <a:gd name="T37" fmla="*/ 650 h 703"/>
                <a:gd name="T38" fmla="*/ 576 w 703"/>
                <a:gd name="T39" fmla="*/ 620 h 703"/>
                <a:gd name="T40" fmla="*/ 614 w 703"/>
                <a:gd name="T41" fmla="*/ 585 h 703"/>
                <a:gd name="T42" fmla="*/ 645 w 703"/>
                <a:gd name="T43" fmla="*/ 542 h 703"/>
                <a:gd name="T44" fmla="*/ 664 w 703"/>
                <a:gd name="T45" fmla="*/ 511 h 703"/>
                <a:gd name="T46" fmla="*/ 684 w 703"/>
                <a:gd name="T47" fmla="*/ 463 h 703"/>
                <a:gd name="T48" fmla="*/ 697 w 703"/>
                <a:gd name="T49" fmla="*/ 412 h 703"/>
                <a:gd name="T50" fmla="*/ 703 w 703"/>
                <a:gd name="T51" fmla="*/ 361 h 703"/>
                <a:gd name="T52" fmla="*/ 700 w 703"/>
                <a:gd name="T53" fmla="*/ 310 h 703"/>
                <a:gd name="T54" fmla="*/ 690 w 703"/>
                <a:gd name="T55" fmla="*/ 261 h 703"/>
                <a:gd name="T56" fmla="*/ 674 w 703"/>
                <a:gd name="T57" fmla="*/ 213 h 703"/>
                <a:gd name="T58" fmla="*/ 651 w 703"/>
                <a:gd name="T59" fmla="*/ 168 h 703"/>
                <a:gd name="T60" fmla="*/ 621 w 703"/>
                <a:gd name="T61" fmla="*/ 127 h 703"/>
                <a:gd name="T62" fmla="*/ 584 w 703"/>
                <a:gd name="T63" fmla="*/ 89 h 703"/>
                <a:gd name="T64" fmla="*/ 542 w 703"/>
                <a:gd name="T65" fmla="*/ 58 h 703"/>
                <a:gd name="T66" fmla="*/ 511 w 703"/>
                <a:gd name="T67" fmla="*/ 39 h 703"/>
                <a:gd name="T68" fmla="*/ 462 w 703"/>
                <a:gd name="T69" fmla="*/ 19 h 703"/>
                <a:gd name="T70" fmla="*/ 412 w 703"/>
                <a:gd name="T71" fmla="*/ 5 h 703"/>
                <a:gd name="T72" fmla="*/ 360 w 703"/>
                <a:gd name="T73" fmla="*/ 0 h 703"/>
                <a:gd name="T74" fmla="*/ 310 w 703"/>
                <a:gd name="T75" fmla="*/ 3 h 703"/>
                <a:gd name="T76" fmla="*/ 261 w 703"/>
                <a:gd name="T77" fmla="*/ 13 h 703"/>
                <a:gd name="T78" fmla="*/ 213 w 703"/>
                <a:gd name="T79" fmla="*/ 29 h 703"/>
                <a:gd name="T80" fmla="*/ 167 w 703"/>
                <a:gd name="T81" fmla="*/ 52 h 703"/>
                <a:gd name="T82" fmla="*/ 125 w 703"/>
                <a:gd name="T83" fmla="*/ 82 h 703"/>
                <a:gd name="T84" fmla="*/ 89 w 703"/>
                <a:gd name="T85" fmla="*/ 119 h 703"/>
                <a:gd name="T86" fmla="*/ 56 w 703"/>
                <a:gd name="T87" fmla="*/ 16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176"/>
                  </a:moveTo>
                  <a:lnTo>
                    <a:pt x="47" y="176"/>
                  </a:lnTo>
                  <a:lnTo>
                    <a:pt x="38" y="192"/>
                  </a:lnTo>
                  <a:lnTo>
                    <a:pt x="30" y="209"/>
                  </a:lnTo>
                  <a:lnTo>
                    <a:pt x="24" y="224"/>
                  </a:lnTo>
                  <a:lnTo>
                    <a:pt x="19" y="241"/>
                  </a:lnTo>
                  <a:lnTo>
                    <a:pt x="13" y="258"/>
                  </a:lnTo>
                  <a:lnTo>
                    <a:pt x="8" y="274"/>
                  </a:lnTo>
                  <a:lnTo>
                    <a:pt x="6" y="291"/>
                  </a:lnTo>
                  <a:lnTo>
                    <a:pt x="3" y="308"/>
                  </a:lnTo>
                  <a:lnTo>
                    <a:pt x="2" y="325"/>
                  </a:lnTo>
                  <a:lnTo>
                    <a:pt x="0" y="342"/>
                  </a:lnTo>
                  <a:lnTo>
                    <a:pt x="0" y="359"/>
                  </a:lnTo>
                  <a:lnTo>
                    <a:pt x="0" y="375"/>
                  </a:lnTo>
                  <a:lnTo>
                    <a:pt x="3" y="392"/>
                  </a:lnTo>
                  <a:lnTo>
                    <a:pt x="6" y="409"/>
                  </a:lnTo>
                  <a:lnTo>
                    <a:pt x="8" y="426"/>
                  </a:lnTo>
                  <a:lnTo>
                    <a:pt x="12" y="442"/>
                  </a:lnTo>
                  <a:lnTo>
                    <a:pt x="17" y="459"/>
                  </a:lnTo>
                  <a:lnTo>
                    <a:pt x="22" y="475"/>
                  </a:lnTo>
                  <a:lnTo>
                    <a:pt x="29" y="490"/>
                  </a:lnTo>
                  <a:lnTo>
                    <a:pt x="35" y="506"/>
                  </a:lnTo>
                  <a:lnTo>
                    <a:pt x="43" y="520"/>
                  </a:lnTo>
                  <a:lnTo>
                    <a:pt x="52" y="536"/>
                  </a:lnTo>
                  <a:lnTo>
                    <a:pt x="62" y="550"/>
                  </a:lnTo>
                  <a:lnTo>
                    <a:pt x="71" y="563"/>
                  </a:lnTo>
                  <a:lnTo>
                    <a:pt x="82" y="577"/>
                  </a:lnTo>
                  <a:lnTo>
                    <a:pt x="93" y="589"/>
                  </a:lnTo>
                  <a:lnTo>
                    <a:pt x="105" y="602"/>
                  </a:lnTo>
                  <a:lnTo>
                    <a:pt x="118" y="614"/>
                  </a:lnTo>
                  <a:lnTo>
                    <a:pt x="132" y="626"/>
                  </a:lnTo>
                  <a:lnTo>
                    <a:pt x="145" y="636"/>
                  </a:lnTo>
                  <a:lnTo>
                    <a:pt x="161" y="646"/>
                  </a:lnTo>
                  <a:lnTo>
                    <a:pt x="176" y="656"/>
                  </a:lnTo>
                  <a:lnTo>
                    <a:pt x="176" y="656"/>
                  </a:lnTo>
                  <a:lnTo>
                    <a:pt x="192" y="665"/>
                  </a:lnTo>
                  <a:lnTo>
                    <a:pt x="208" y="673"/>
                  </a:lnTo>
                  <a:lnTo>
                    <a:pt x="224" y="679"/>
                  </a:lnTo>
                  <a:lnTo>
                    <a:pt x="240" y="684"/>
                  </a:lnTo>
                  <a:lnTo>
                    <a:pt x="257" y="689"/>
                  </a:lnTo>
                  <a:lnTo>
                    <a:pt x="274" y="695"/>
                  </a:lnTo>
                  <a:lnTo>
                    <a:pt x="291" y="697"/>
                  </a:lnTo>
                  <a:lnTo>
                    <a:pt x="308" y="700"/>
                  </a:lnTo>
                  <a:lnTo>
                    <a:pt x="325" y="701"/>
                  </a:lnTo>
                  <a:lnTo>
                    <a:pt x="342" y="703"/>
                  </a:lnTo>
                  <a:lnTo>
                    <a:pt x="359" y="703"/>
                  </a:lnTo>
                  <a:lnTo>
                    <a:pt x="376" y="703"/>
                  </a:lnTo>
                  <a:lnTo>
                    <a:pt x="393" y="700"/>
                  </a:lnTo>
                  <a:lnTo>
                    <a:pt x="409" y="697"/>
                  </a:lnTo>
                  <a:lnTo>
                    <a:pt x="425" y="695"/>
                  </a:lnTo>
                  <a:lnTo>
                    <a:pt x="442" y="691"/>
                  </a:lnTo>
                  <a:lnTo>
                    <a:pt x="458" y="686"/>
                  </a:lnTo>
                  <a:lnTo>
                    <a:pt x="475" y="680"/>
                  </a:lnTo>
                  <a:lnTo>
                    <a:pt x="490" y="674"/>
                  </a:lnTo>
                  <a:lnTo>
                    <a:pt x="505" y="667"/>
                  </a:lnTo>
                  <a:lnTo>
                    <a:pt x="520" y="660"/>
                  </a:lnTo>
                  <a:lnTo>
                    <a:pt x="535" y="650"/>
                  </a:lnTo>
                  <a:lnTo>
                    <a:pt x="549" y="641"/>
                  </a:lnTo>
                  <a:lnTo>
                    <a:pt x="563" y="632"/>
                  </a:lnTo>
                  <a:lnTo>
                    <a:pt x="576" y="620"/>
                  </a:lnTo>
                  <a:lnTo>
                    <a:pt x="589" y="610"/>
                  </a:lnTo>
                  <a:lnTo>
                    <a:pt x="602" y="598"/>
                  </a:lnTo>
                  <a:lnTo>
                    <a:pt x="614" y="585"/>
                  </a:lnTo>
                  <a:lnTo>
                    <a:pt x="624" y="571"/>
                  </a:lnTo>
                  <a:lnTo>
                    <a:pt x="636" y="558"/>
                  </a:lnTo>
                  <a:lnTo>
                    <a:pt x="645" y="542"/>
                  </a:lnTo>
                  <a:lnTo>
                    <a:pt x="656" y="527"/>
                  </a:lnTo>
                  <a:lnTo>
                    <a:pt x="656" y="527"/>
                  </a:lnTo>
                  <a:lnTo>
                    <a:pt x="664" y="511"/>
                  </a:lnTo>
                  <a:lnTo>
                    <a:pt x="671" y="495"/>
                  </a:lnTo>
                  <a:lnTo>
                    <a:pt x="678" y="478"/>
                  </a:lnTo>
                  <a:lnTo>
                    <a:pt x="684" y="463"/>
                  </a:lnTo>
                  <a:lnTo>
                    <a:pt x="690" y="446"/>
                  </a:lnTo>
                  <a:lnTo>
                    <a:pt x="694" y="429"/>
                  </a:lnTo>
                  <a:lnTo>
                    <a:pt x="697" y="412"/>
                  </a:lnTo>
                  <a:lnTo>
                    <a:pt x="700" y="395"/>
                  </a:lnTo>
                  <a:lnTo>
                    <a:pt x="701" y="378"/>
                  </a:lnTo>
                  <a:lnTo>
                    <a:pt x="703" y="361"/>
                  </a:lnTo>
                  <a:lnTo>
                    <a:pt x="703" y="344"/>
                  </a:lnTo>
                  <a:lnTo>
                    <a:pt x="701" y="327"/>
                  </a:lnTo>
                  <a:lnTo>
                    <a:pt x="700" y="310"/>
                  </a:lnTo>
                  <a:lnTo>
                    <a:pt x="697" y="293"/>
                  </a:lnTo>
                  <a:lnTo>
                    <a:pt x="695" y="278"/>
                  </a:lnTo>
                  <a:lnTo>
                    <a:pt x="690" y="261"/>
                  </a:lnTo>
                  <a:lnTo>
                    <a:pt x="686" y="245"/>
                  </a:lnTo>
                  <a:lnTo>
                    <a:pt x="681" y="228"/>
                  </a:lnTo>
                  <a:lnTo>
                    <a:pt x="674" y="213"/>
                  </a:lnTo>
                  <a:lnTo>
                    <a:pt x="666" y="198"/>
                  </a:lnTo>
                  <a:lnTo>
                    <a:pt x="658" y="183"/>
                  </a:lnTo>
                  <a:lnTo>
                    <a:pt x="651" y="168"/>
                  </a:lnTo>
                  <a:lnTo>
                    <a:pt x="641" y="154"/>
                  </a:lnTo>
                  <a:lnTo>
                    <a:pt x="631" y="140"/>
                  </a:lnTo>
                  <a:lnTo>
                    <a:pt x="621" y="127"/>
                  </a:lnTo>
                  <a:lnTo>
                    <a:pt x="609" y="114"/>
                  </a:lnTo>
                  <a:lnTo>
                    <a:pt x="597" y="101"/>
                  </a:lnTo>
                  <a:lnTo>
                    <a:pt x="584" y="89"/>
                  </a:lnTo>
                  <a:lnTo>
                    <a:pt x="571" y="78"/>
                  </a:lnTo>
                  <a:lnTo>
                    <a:pt x="557" y="67"/>
                  </a:lnTo>
                  <a:lnTo>
                    <a:pt x="542" y="58"/>
                  </a:lnTo>
                  <a:lnTo>
                    <a:pt x="527" y="47"/>
                  </a:lnTo>
                  <a:lnTo>
                    <a:pt x="527" y="47"/>
                  </a:lnTo>
                  <a:lnTo>
                    <a:pt x="511" y="39"/>
                  </a:lnTo>
                  <a:lnTo>
                    <a:pt x="494" y="32"/>
                  </a:lnTo>
                  <a:lnTo>
                    <a:pt x="479" y="25"/>
                  </a:lnTo>
                  <a:lnTo>
                    <a:pt x="462" y="19"/>
                  </a:lnTo>
                  <a:lnTo>
                    <a:pt x="445" y="13"/>
                  </a:lnTo>
                  <a:lnTo>
                    <a:pt x="429" y="9"/>
                  </a:lnTo>
                  <a:lnTo>
                    <a:pt x="412" y="5"/>
                  </a:lnTo>
                  <a:lnTo>
                    <a:pt x="395" y="3"/>
                  </a:lnTo>
                  <a:lnTo>
                    <a:pt x="378" y="2"/>
                  </a:lnTo>
                  <a:lnTo>
                    <a:pt x="360" y="0"/>
                  </a:lnTo>
                  <a:lnTo>
                    <a:pt x="343" y="0"/>
                  </a:lnTo>
                  <a:lnTo>
                    <a:pt x="327" y="2"/>
                  </a:lnTo>
                  <a:lnTo>
                    <a:pt x="310" y="3"/>
                  </a:lnTo>
                  <a:lnTo>
                    <a:pt x="294" y="5"/>
                  </a:lnTo>
                  <a:lnTo>
                    <a:pt x="277" y="8"/>
                  </a:lnTo>
                  <a:lnTo>
                    <a:pt x="261" y="13"/>
                  </a:lnTo>
                  <a:lnTo>
                    <a:pt x="244" y="17"/>
                  </a:lnTo>
                  <a:lnTo>
                    <a:pt x="228" y="22"/>
                  </a:lnTo>
                  <a:lnTo>
                    <a:pt x="213" y="29"/>
                  </a:lnTo>
                  <a:lnTo>
                    <a:pt x="197" y="37"/>
                  </a:lnTo>
                  <a:lnTo>
                    <a:pt x="183" y="45"/>
                  </a:lnTo>
                  <a:lnTo>
                    <a:pt x="167" y="52"/>
                  </a:lnTo>
                  <a:lnTo>
                    <a:pt x="153" y="61"/>
                  </a:lnTo>
                  <a:lnTo>
                    <a:pt x="140" y="72"/>
                  </a:lnTo>
                  <a:lnTo>
                    <a:pt x="125" y="82"/>
                  </a:lnTo>
                  <a:lnTo>
                    <a:pt x="114" y="94"/>
                  </a:lnTo>
                  <a:lnTo>
                    <a:pt x="101" y="106"/>
                  </a:lnTo>
                  <a:lnTo>
                    <a:pt x="89" y="119"/>
                  </a:lnTo>
                  <a:lnTo>
                    <a:pt x="77" y="132"/>
                  </a:lnTo>
                  <a:lnTo>
                    <a:pt x="67" y="146"/>
                  </a:lnTo>
                  <a:lnTo>
                    <a:pt x="56" y="161"/>
                  </a:lnTo>
                  <a:lnTo>
                    <a:pt x="47" y="176"/>
                  </a:lnTo>
                  <a:lnTo>
                    <a:pt x="47"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86"/>
            <p:cNvSpPr>
              <a:spLocks/>
            </p:cNvSpPr>
            <p:nvPr userDrawn="1"/>
          </p:nvSpPr>
          <p:spPr bwMode="auto">
            <a:xfrm>
              <a:off x="4474" y="819"/>
              <a:ext cx="156" cy="155"/>
            </a:xfrm>
            <a:custGeom>
              <a:avLst/>
              <a:gdLst>
                <a:gd name="T0" fmla="*/ 580 w 621"/>
                <a:gd name="T1" fmla="*/ 466 h 622"/>
                <a:gd name="T2" fmla="*/ 594 w 621"/>
                <a:gd name="T3" fmla="*/ 438 h 622"/>
                <a:gd name="T4" fmla="*/ 604 w 621"/>
                <a:gd name="T5" fmla="*/ 408 h 622"/>
                <a:gd name="T6" fmla="*/ 619 w 621"/>
                <a:gd name="T7" fmla="*/ 350 h 622"/>
                <a:gd name="T8" fmla="*/ 620 w 621"/>
                <a:gd name="T9" fmla="*/ 290 h 622"/>
                <a:gd name="T10" fmla="*/ 610 w 621"/>
                <a:gd name="T11" fmla="*/ 231 h 622"/>
                <a:gd name="T12" fmla="*/ 589 w 621"/>
                <a:gd name="T13" fmla="*/ 175 h 622"/>
                <a:gd name="T14" fmla="*/ 557 w 621"/>
                <a:gd name="T15" fmla="*/ 123 h 622"/>
                <a:gd name="T16" fmla="*/ 517 w 621"/>
                <a:gd name="T17" fmla="*/ 79 h 622"/>
                <a:gd name="T18" fmla="*/ 492 w 621"/>
                <a:gd name="T19" fmla="*/ 59 h 622"/>
                <a:gd name="T20" fmla="*/ 465 w 621"/>
                <a:gd name="T21" fmla="*/ 42 h 622"/>
                <a:gd name="T22" fmla="*/ 452 w 621"/>
                <a:gd name="T23" fmla="*/ 34 h 622"/>
                <a:gd name="T24" fmla="*/ 423 w 621"/>
                <a:gd name="T25" fmla="*/ 21 h 622"/>
                <a:gd name="T26" fmla="*/ 379 w 621"/>
                <a:gd name="T27" fmla="*/ 8 h 622"/>
                <a:gd name="T28" fmla="*/ 319 w 621"/>
                <a:gd name="T29" fmla="*/ 0 h 622"/>
                <a:gd name="T30" fmla="*/ 259 w 621"/>
                <a:gd name="T31" fmla="*/ 4 h 622"/>
                <a:gd name="T32" fmla="*/ 202 w 621"/>
                <a:gd name="T33" fmla="*/ 20 h 622"/>
                <a:gd name="T34" fmla="*/ 148 w 621"/>
                <a:gd name="T35" fmla="*/ 46 h 622"/>
                <a:gd name="T36" fmla="*/ 100 w 621"/>
                <a:gd name="T37" fmla="*/ 83 h 622"/>
                <a:gd name="T38" fmla="*/ 67 w 621"/>
                <a:gd name="T39" fmla="*/ 116 h 622"/>
                <a:gd name="T40" fmla="*/ 49 w 621"/>
                <a:gd name="T41" fmla="*/ 142 h 622"/>
                <a:gd name="T42" fmla="*/ 41 w 621"/>
                <a:gd name="T43" fmla="*/ 156 h 622"/>
                <a:gd name="T44" fmla="*/ 27 w 621"/>
                <a:gd name="T45" fmla="*/ 184 h 622"/>
                <a:gd name="T46" fmla="*/ 15 w 621"/>
                <a:gd name="T47" fmla="*/ 213 h 622"/>
                <a:gd name="T48" fmla="*/ 2 w 621"/>
                <a:gd name="T49" fmla="*/ 273 h 622"/>
                <a:gd name="T50" fmla="*/ 1 w 621"/>
                <a:gd name="T51" fmla="*/ 333 h 622"/>
                <a:gd name="T52" fmla="*/ 10 w 621"/>
                <a:gd name="T53" fmla="*/ 391 h 622"/>
                <a:gd name="T54" fmla="*/ 31 w 621"/>
                <a:gd name="T55" fmla="*/ 447 h 622"/>
                <a:gd name="T56" fmla="*/ 62 w 621"/>
                <a:gd name="T57" fmla="*/ 498 h 622"/>
                <a:gd name="T58" fmla="*/ 104 w 621"/>
                <a:gd name="T59" fmla="*/ 542 h 622"/>
                <a:gd name="T60" fmla="*/ 129 w 621"/>
                <a:gd name="T61" fmla="*/ 562 h 622"/>
                <a:gd name="T62" fmla="*/ 155 w 621"/>
                <a:gd name="T63" fmla="*/ 580 h 622"/>
                <a:gd name="T64" fmla="*/ 169 w 621"/>
                <a:gd name="T65" fmla="*/ 588 h 622"/>
                <a:gd name="T66" fmla="*/ 198 w 621"/>
                <a:gd name="T67" fmla="*/ 600 h 622"/>
                <a:gd name="T68" fmla="*/ 242 w 621"/>
                <a:gd name="T69" fmla="*/ 614 h 622"/>
                <a:gd name="T70" fmla="*/ 302 w 621"/>
                <a:gd name="T71" fmla="*/ 622 h 622"/>
                <a:gd name="T72" fmla="*/ 362 w 621"/>
                <a:gd name="T73" fmla="*/ 617 h 622"/>
                <a:gd name="T74" fmla="*/ 419 w 621"/>
                <a:gd name="T75" fmla="*/ 602 h 622"/>
                <a:gd name="T76" fmla="*/ 473 w 621"/>
                <a:gd name="T77" fmla="*/ 575 h 622"/>
                <a:gd name="T78" fmla="*/ 521 w 621"/>
                <a:gd name="T79" fmla="*/ 539 h 622"/>
                <a:gd name="T80" fmla="*/ 552 w 621"/>
                <a:gd name="T81" fmla="*/ 505 h 622"/>
                <a:gd name="T82" fmla="*/ 570 w 621"/>
                <a:gd name="T83" fmla="*/ 480 h 622"/>
                <a:gd name="T84" fmla="*/ 580 w 621"/>
                <a:gd name="T85" fmla="*/ 46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466"/>
                  </a:moveTo>
                  <a:lnTo>
                    <a:pt x="580" y="466"/>
                  </a:lnTo>
                  <a:lnTo>
                    <a:pt x="587" y="453"/>
                  </a:lnTo>
                  <a:lnTo>
                    <a:pt x="594" y="438"/>
                  </a:lnTo>
                  <a:lnTo>
                    <a:pt x="599" y="424"/>
                  </a:lnTo>
                  <a:lnTo>
                    <a:pt x="604" y="408"/>
                  </a:lnTo>
                  <a:lnTo>
                    <a:pt x="613" y="380"/>
                  </a:lnTo>
                  <a:lnTo>
                    <a:pt x="619" y="350"/>
                  </a:lnTo>
                  <a:lnTo>
                    <a:pt x="621" y="320"/>
                  </a:lnTo>
                  <a:lnTo>
                    <a:pt x="620" y="290"/>
                  </a:lnTo>
                  <a:lnTo>
                    <a:pt x="616" y="260"/>
                  </a:lnTo>
                  <a:lnTo>
                    <a:pt x="610" y="231"/>
                  </a:lnTo>
                  <a:lnTo>
                    <a:pt x="602" y="202"/>
                  </a:lnTo>
                  <a:lnTo>
                    <a:pt x="589" y="175"/>
                  </a:lnTo>
                  <a:lnTo>
                    <a:pt x="574" y="149"/>
                  </a:lnTo>
                  <a:lnTo>
                    <a:pt x="557" y="123"/>
                  </a:lnTo>
                  <a:lnTo>
                    <a:pt x="538" y="101"/>
                  </a:lnTo>
                  <a:lnTo>
                    <a:pt x="517" y="79"/>
                  </a:lnTo>
                  <a:lnTo>
                    <a:pt x="505" y="68"/>
                  </a:lnTo>
                  <a:lnTo>
                    <a:pt x="492" y="59"/>
                  </a:lnTo>
                  <a:lnTo>
                    <a:pt x="479" y="50"/>
                  </a:lnTo>
                  <a:lnTo>
                    <a:pt x="465" y="42"/>
                  </a:lnTo>
                  <a:lnTo>
                    <a:pt x="465" y="42"/>
                  </a:lnTo>
                  <a:lnTo>
                    <a:pt x="452" y="34"/>
                  </a:lnTo>
                  <a:lnTo>
                    <a:pt x="438" y="28"/>
                  </a:lnTo>
                  <a:lnTo>
                    <a:pt x="423" y="21"/>
                  </a:lnTo>
                  <a:lnTo>
                    <a:pt x="408" y="16"/>
                  </a:lnTo>
                  <a:lnTo>
                    <a:pt x="379" y="8"/>
                  </a:lnTo>
                  <a:lnTo>
                    <a:pt x="349" y="3"/>
                  </a:lnTo>
                  <a:lnTo>
                    <a:pt x="319" y="0"/>
                  </a:lnTo>
                  <a:lnTo>
                    <a:pt x="289" y="2"/>
                  </a:lnTo>
                  <a:lnTo>
                    <a:pt x="259" y="4"/>
                  </a:lnTo>
                  <a:lnTo>
                    <a:pt x="230" y="11"/>
                  </a:lnTo>
                  <a:lnTo>
                    <a:pt x="202" y="20"/>
                  </a:lnTo>
                  <a:lnTo>
                    <a:pt x="174" y="32"/>
                  </a:lnTo>
                  <a:lnTo>
                    <a:pt x="148" y="46"/>
                  </a:lnTo>
                  <a:lnTo>
                    <a:pt x="122" y="63"/>
                  </a:lnTo>
                  <a:lnTo>
                    <a:pt x="100" y="83"/>
                  </a:lnTo>
                  <a:lnTo>
                    <a:pt x="78" y="105"/>
                  </a:lnTo>
                  <a:lnTo>
                    <a:pt x="67" y="116"/>
                  </a:lnTo>
                  <a:lnTo>
                    <a:pt x="58" y="129"/>
                  </a:lnTo>
                  <a:lnTo>
                    <a:pt x="49" y="142"/>
                  </a:lnTo>
                  <a:lnTo>
                    <a:pt x="41" y="156"/>
                  </a:lnTo>
                  <a:lnTo>
                    <a:pt x="41" y="156"/>
                  </a:lnTo>
                  <a:lnTo>
                    <a:pt x="34" y="170"/>
                  </a:lnTo>
                  <a:lnTo>
                    <a:pt x="27" y="184"/>
                  </a:lnTo>
                  <a:lnTo>
                    <a:pt x="21" y="198"/>
                  </a:lnTo>
                  <a:lnTo>
                    <a:pt x="15" y="213"/>
                  </a:lnTo>
                  <a:lnTo>
                    <a:pt x="8" y="243"/>
                  </a:lnTo>
                  <a:lnTo>
                    <a:pt x="2" y="273"/>
                  </a:lnTo>
                  <a:lnTo>
                    <a:pt x="0" y="303"/>
                  </a:lnTo>
                  <a:lnTo>
                    <a:pt x="1" y="333"/>
                  </a:lnTo>
                  <a:lnTo>
                    <a:pt x="4" y="363"/>
                  </a:lnTo>
                  <a:lnTo>
                    <a:pt x="10" y="391"/>
                  </a:lnTo>
                  <a:lnTo>
                    <a:pt x="19" y="420"/>
                  </a:lnTo>
                  <a:lnTo>
                    <a:pt x="31" y="447"/>
                  </a:lnTo>
                  <a:lnTo>
                    <a:pt x="45" y="473"/>
                  </a:lnTo>
                  <a:lnTo>
                    <a:pt x="62" y="498"/>
                  </a:lnTo>
                  <a:lnTo>
                    <a:pt x="82" y="522"/>
                  </a:lnTo>
                  <a:lnTo>
                    <a:pt x="104" y="542"/>
                  </a:lnTo>
                  <a:lnTo>
                    <a:pt x="116" y="553"/>
                  </a:lnTo>
                  <a:lnTo>
                    <a:pt x="129" y="562"/>
                  </a:lnTo>
                  <a:lnTo>
                    <a:pt x="142" y="571"/>
                  </a:lnTo>
                  <a:lnTo>
                    <a:pt x="155" y="580"/>
                  </a:lnTo>
                  <a:lnTo>
                    <a:pt x="155" y="580"/>
                  </a:lnTo>
                  <a:lnTo>
                    <a:pt x="169" y="588"/>
                  </a:lnTo>
                  <a:lnTo>
                    <a:pt x="183" y="595"/>
                  </a:lnTo>
                  <a:lnTo>
                    <a:pt x="198" y="600"/>
                  </a:lnTo>
                  <a:lnTo>
                    <a:pt x="212" y="606"/>
                  </a:lnTo>
                  <a:lnTo>
                    <a:pt x="242" y="614"/>
                  </a:lnTo>
                  <a:lnTo>
                    <a:pt x="272" y="619"/>
                  </a:lnTo>
                  <a:lnTo>
                    <a:pt x="302" y="622"/>
                  </a:lnTo>
                  <a:lnTo>
                    <a:pt x="332" y="621"/>
                  </a:lnTo>
                  <a:lnTo>
                    <a:pt x="362" y="617"/>
                  </a:lnTo>
                  <a:lnTo>
                    <a:pt x="391" y="610"/>
                  </a:lnTo>
                  <a:lnTo>
                    <a:pt x="419" y="602"/>
                  </a:lnTo>
                  <a:lnTo>
                    <a:pt x="447" y="589"/>
                  </a:lnTo>
                  <a:lnTo>
                    <a:pt x="473" y="575"/>
                  </a:lnTo>
                  <a:lnTo>
                    <a:pt x="497" y="558"/>
                  </a:lnTo>
                  <a:lnTo>
                    <a:pt x="521" y="539"/>
                  </a:lnTo>
                  <a:lnTo>
                    <a:pt x="542" y="518"/>
                  </a:lnTo>
                  <a:lnTo>
                    <a:pt x="552" y="505"/>
                  </a:lnTo>
                  <a:lnTo>
                    <a:pt x="561" y="493"/>
                  </a:lnTo>
                  <a:lnTo>
                    <a:pt x="570" y="480"/>
                  </a:lnTo>
                  <a:lnTo>
                    <a:pt x="580" y="466"/>
                  </a:lnTo>
                  <a:lnTo>
                    <a:pt x="58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87"/>
            <p:cNvSpPr>
              <a:spLocks/>
            </p:cNvSpPr>
            <p:nvPr userDrawn="1"/>
          </p:nvSpPr>
          <p:spPr bwMode="auto">
            <a:xfrm>
              <a:off x="4704" y="955"/>
              <a:ext cx="135" cy="135"/>
            </a:xfrm>
            <a:custGeom>
              <a:avLst/>
              <a:gdLst>
                <a:gd name="T0" fmla="*/ 405 w 541"/>
                <a:gd name="T1" fmla="*/ 35 h 539"/>
                <a:gd name="T2" fmla="*/ 356 w 541"/>
                <a:gd name="T3" fmla="*/ 13 h 539"/>
                <a:gd name="T4" fmla="*/ 304 w 541"/>
                <a:gd name="T5" fmla="*/ 1 h 539"/>
                <a:gd name="T6" fmla="*/ 252 w 541"/>
                <a:gd name="T7" fmla="*/ 0 h 539"/>
                <a:gd name="T8" fmla="*/ 201 w 541"/>
                <a:gd name="T9" fmla="*/ 9 h 539"/>
                <a:gd name="T10" fmla="*/ 151 w 541"/>
                <a:gd name="T11" fmla="*/ 27 h 539"/>
                <a:gd name="T12" fmla="*/ 107 w 541"/>
                <a:gd name="T13" fmla="*/ 54 h 539"/>
                <a:gd name="T14" fmla="*/ 68 w 541"/>
                <a:gd name="T15" fmla="*/ 90 h 539"/>
                <a:gd name="T16" fmla="*/ 37 w 541"/>
                <a:gd name="T17" fmla="*/ 134 h 539"/>
                <a:gd name="T18" fmla="*/ 24 w 541"/>
                <a:gd name="T19" fmla="*/ 159 h 539"/>
                <a:gd name="T20" fmla="*/ 7 w 541"/>
                <a:gd name="T21" fmla="*/ 209 h 539"/>
                <a:gd name="T22" fmla="*/ 0 w 541"/>
                <a:gd name="T23" fmla="*/ 262 h 539"/>
                <a:gd name="T24" fmla="*/ 4 w 541"/>
                <a:gd name="T25" fmla="*/ 314 h 539"/>
                <a:gd name="T26" fmla="*/ 17 w 541"/>
                <a:gd name="T27" fmla="*/ 363 h 539"/>
                <a:gd name="T28" fmla="*/ 40 w 541"/>
                <a:gd name="T29" fmla="*/ 410 h 539"/>
                <a:gd name="T30" fmla="*/ 72 w 541"/>
                <a:gd name="T31" fmla="*/ 452 h 539"/>
                <a:gd name="T32" fmla="*/ 112 w 541"/>
                <a:gd name="T33" fmla="*/ 488 h 539"/>
                <a:gd name="T34" fmla="*/ 136 w 541"/>
                <a:gd name="T35" fmla="*/ 503 h 539"/>
                <a:gd name="T36" fmla="*/ 185 w 541"/>
                <a:gd name="T37" fmla="*/ 526 h 539"/>
                <a:gd name="T38" fmla="*/ 237 w 541"/>
                <a:gd name="T39" fmla="*/ 538 h 539"/>
                <a:gd name="T40" fmla="*/ 289 w 541"/>
                <a:gd name="T41" fmla="*/ 539 h 539"/>
                <a:gd name="T42" fmla="*/ 340 w 541"/>
                <a:gd name="T43" fmla="*/ 530 h 539"/>
                <a:gd name="T44" fmla="*/ 388 w 541"/>
                <a:gd name="T45" fmla="*/ 512 h 539"/>
                <a:gd name="T46" fmla="*/ 433 w 541"/>
                <a:gd name="T47" fmla="*/ 484 h 539"/>
                <a:gd name="T48" fmla="*/ 472 w 541"/>
                <a:gd name="T49" fmla="*/ 449 h 539"/>
                <a:gd name="T50" fmla="*/ 504 w 541"/>
                <a:gd name="T51" fmla="*/ 404 h 539"/>
                <a:gd name="T52" fmla="*/ 516 w 541"/>
                <a:gd name="T53" fmla="*/ 380 h 539"/>
                <a:gd name="T54" fmla="*/ 534 w 541"/>
                <a:gd name="T55" fmla="*/ 328 h 539"/>
                <a:gd name="T56" fmla="*/ 541 w 541"/>
                <a:gd name="T57" fmla="*/ 276 h 539"/>
                <a:gd name="T58" fmla="*/ 537 w 541"/>
                <a:gd name="T59" fmla="*/ 225 h 539"/>
                <a:gd name="T60" fmla="*/ 523 w 541"/>
                <a:gd name="T61" fmla="*/ 174 h 539"/>
                <a:gd name="T62" fmla="*/ 500 w 541"/>
                <a:gd name="T63" fmla="*/ 127 h 539"/>
                <a:gd name="T64" fmla="*/ 469 w 541"/>
                <a:gd name="T65" fmla="*/ 86 h 539"/>
                <a:gd name="T66" fmla="*/ 429 w 541"/>
                <a:gd name="T67" fmla="*/ 50 h 539"/>
                <a:gd name="T68" fmla="*/ 405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405" y="35"/>
                  </a:moveTo>
                  <a:lnTo>
                    <a:pt x="405" y="35"/>
                  </a:lnTo>
                  <a:lnTo>
                    <a:pt x="381" y="23"/>
                  </a:lnTo>
                  <a:lnTo>
                    <a:pt x="356" y="13"/>
                  </a:lnTo>
                  <a:lnTo>
                    <a:pt x="330" y="6"/>
                  </a:lnTo>
                  <a:lnTo>
                    <a:pt x="304" y="1"/>
                  </a:lnTo>
                  <a:lnTo>
                    <a:pt x="278" y="0"/>
                  </a:lnTo>
                  <a:lnTo>
                    <a:pt x="252" y="0"/>
                  </a:lnTo>
                  <a:lnTo>
                    <a:pt x="226" y="2"/>
                  </a:lnTo>
                  <a:lnTo>
                    <a:pt x="201" y="9"/>
                  </a:lnTo>
                  <a:lnTo>
                    <a:pt x="176" y="17"/>
                  </a:lnTo>
                  <a:lnTo>
                    <a:pt x="151" y="27"/>
                  </a:lnTo>
                  <a:lnTo>
                    <a:pt x="129" y="39"/>
                  </a:lnTo>
                  <a:lnTo>
                    <a:pt x="107" y="54"/>
                  </a:lnTo>
                  <a:lnTo>
                    <a:pt x="87" y="71"/>
                  </a:lnTo>
                  <a:lnTo>
                    <a:pt x="68" y="90"/>
                  </a:lnTo>
                  <a:lnTo>
                    <a:pt x="51" y="110"/>
                  </a:lnTo>
                  <a:lnTo>
                    <a:pt x="37" y="134"/>
                  </a:lnTo>
                  <a:lnTo>
                    <a:pt x="37" y="134"/>
                  </a:lnTo>
                  <a:lnTo>
                    <a:pt x="24" y="159"/>
                  </a:lnTo>
                  <a:lnTo>
                    <a:pt x="14" y="185"/>
                  </a:lnTo>
                  <a:lnTo>
                    <a:pt x="7" y="209"/>
                  </a:lnTo>
                  <a:lnTo>
                    <a:pt x="3" y="235"/>
                  </a:lnTo>
                  <a:lnTo>
                    <a:pt x="0" y="262"/>
                  </a:lnTo>
                  <a:lnTo>
                    <a:pt x="1" y="288"/>
                  </a:lnTo>
                  <a:lnTo>
                    <a:pt x="4" y="314"/>
                  </a:lnTo>
                  <a:lnTo>
                    <a:pt x="9" y="338"/>
                  </a:lnTo>
                  <a:lnTo>
                    <a:pt x="17" y="363"/>
                  </a:lnTo>
                  <a:lnTo>
                    <a:pt x="27" y="388"/>
                  </a:lnTo>
                  <a:lnTo>
                    <a:pt x="40" y="410"/>
                  </a:lnTo>
                  <a:lnTo>
                    <a:pt x="55" y="432"/>
                  </a:lnTo>
                  <a:lnTo>
                    <a:pt x="72" y="452"/>
                  </a:lnTo>
                  <a:lnTo>
                    <a:pt x="91" y="471"/>
                  </a:lnTo>
                  <a:lnTo>
                    <a:pt x="112" y="488"/>
                  </a:lnTo>
                  <a:lnTo>
                    <a:pt x="136" y="503"/>
                  </a:lnTo>
                  <a:lnTo>
                    <a:pt x="136" y="503"/>
                  </a:lnTo>
                  <a:lnTo>
                    <a:pt x="160" y="516"/>
                  </a:lnTo>
                  <a:lnTo>
                    <a:pt x="185" y="526"/>
                  </a:lnTo>
                  <a:lnTo>
                    <a:pt x="211" y="533"/>
                  </a:lnTo>
                  <a:lnTo>
                    <a:pt x="237" y="538"/>
                  </a:lnTo>
                  <a:lnTo>
                    <a:pt x="263" y="539"/>
                  </a:lnTo>
                  <a:lnTo>
                    <a:pt x="289" y="539"/>
                  </a:lnTo>
                  <a:lnTo>
                    <a:pt x="315" y="535"/>
                  </a:lnTo>
                  <a:lnTo>
                    <a:pt x="340" y="530"/>
                  </a:lnTo>
                  <a:lnTo>
                    <a:pt x="365" y="522"/>
                  </a:lnTo>
                  <a:lnTo>
                    <a:pt x="388" y="512"/>
                  </a:lnTo>
                  <a:lnTo>
                    <a:pt x="412" y="500"/>
                  </a:lnTo>
                  <a:lnTo>
                    <a:pt x="433" y="484"/>
                  </a:lnTo>
                  <a:lnTo>
                    <a:pt x="454" y="467"/>
                  </a:lnTo>
                  <a:lnTo>
                    <a:pt x="472" y="449"/>
                  </a:lnTo>
                  <a:lnTo>
                    <a:pt x="489" y="427"/>
                  </a:lnTo>
                  <a:lnTo>
                    <a:pt x="504" y="404"/>
                  </a:lnTo>
                  <a:lnTo>
                    <a:pt x="504" y="404"/>
                  </a:lnTo>
                  <a:lnTo>
                    <a:pt x="516" y="380"/>
                  </a:lnTo>
                  <a:lnTo>
                    <a:pt x="527" y="354"/>
                  </a:lnTo>
                  <a:lnTo>
                    <a:pt x="534" y="328"/>
                  </a:lnTo>
                  <a:lnTo>
                    <a:pt x="538" y="302"/>
                  </a:lnTo>
                  <a:lnTo>
                    <a:pt x="541" y="276"/>
                  </a:lnTo>
                  <a:lnTo>
                    <a:pt x="540" y="250"/>
                  </a:lnTo>
                  <a:lnTo>
                    <a:pt x="537" y="225"/>
                  </a:lnTo>
                  <a:lnTo>
                    <a:pt x="530" y="199"/>
                  </a:lnTo>
                  <a:lnTo>
                    <a:pt x="523" y="174"/>
                  </a:lnTo>
                  <a:lnTo>
                    <a:pt x="513" y="151"/>
                  </a:lnTo>
                  <a:lnTo>
                    <a:pt x="500" y="127"/>
                  </a:lnTo>
                  <a:lnTo>
                    <a:pt x="486" y="106"/>
                  </a:lnTo>
                  <a:lnTo>
                    <a:pt x="469" y="86"/>
                  </a:lnTo>
                  <a:lnTo>
                    <a:pt x="450" y="67"/>
                  </a:lnTo>
                  <a:lnTo>
                    <a:pt x="429" y="50"/>
                  </a:lnTo>
                  <a:lnTo>
                    <a:pt x="405" y="35"/>
                  </a:lnTo>
                  <a:lnTo>
                    <a:pt x="40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88"/>
            <p:cNvSpPr>
              <a:spLocks/>
            </p:cNvSpPr>
            <p:nvPr userDrawn="1"/>
          </p:nvSpPr>
          <p:spPr bwMode="auto">
            <a:xfrm>
              <a:off x="4933" y="1092"/>
              <a:ext cx="115" cy="115"/>
            </a:xfrm>
            <a:custGeom>
              <a:avLst/>
              <a:gdLst>
                <a:gd name="T0" fmla="*/ 344 w 459"/>
                <a:gd name="T1" fmla="*/ 31 h 459"/>
                <a:gd name="T2" fmla="*/ 303 w 459"/>
                <a:gd name="T3" fmla="*/ 11 h 459"/>
                <a:gd name="T4" fmla="*/ 258 w 459"/>
                <a:gd name="T5" fmla="*/ 2 h 459"/>
                <a:gd name="T6" fmla="*/ 214 w 459"/>
                <a:gd name="T7" fmla="*/ 1 h 459"/>
                <a:gd name="T8" fmla="*/ 171 w 459"/>
                <a:gd name="T9" fmla="*/ 7 h 459"/>
                <a:gd name="T10" fmla="*/ 129 w 459"/>
                <a:gd name="T11" fmla="*/ 23 h 459"/>
                <a:gd name="T12" fmla="*/ 92 w 459"/>
                <a:gd name="T13" fmla="*/ 46 h 459"/>
                <a:gd name="T14" fmla="*/ 59 w 459"/>
                <a:gd name="T15" fmla="*/ 76 h 459"/>
                <a:gd name="T16" fmla="*/ 32 w 459"/>
                <a:gd name="T17" fmla="*/ 114 h 459"/>
                <a:gd name="T18" fmla="*/ 21 w 459"/>
                <a:gd name="T19" fmla="*/ 135 h 459"/>
                <a:gd name="T20" fmla="*/ 6 w 459"/>
                <a:gd name="T21" fmla="*/ 179 h 459"/>
                <a:gd name="T22" fmla="*/ 0 w 459"/>
                <a:gd name="T23" fmla="*/ 224 h 459"/>
                <a:gd name="T24" fmla="*/ 4 w 459"/>
                <a:gd name="T25" fmla="*/ 267 h 459"/>
                <a:gd name="T26" fmla="*/ 15 w 459"/>
                <a:gd name="T27" fmla="*/ 310 h 459"/>
                <a:gd name="T28" fmla="*/ 34 w 459"/>
                <a:gd name="T29" fmla="*/ 350 h 459"/>
                <a:gd name="T30" fmla="*/ 62 w 459"/>
                <a:gd name="T31" fmla="*/ 385 h 459"/>
                <a:gd name="T32" fmla="*/ 96 w 459"/>
                <a:gd name="T33" fmla="*/ 415 h 459"/>
                <a:gd name="T34" fmla="*/ 115 w 459"/>
                <a:gd name="T35" fmla="*/ 428 h 459"/>
                <a:gd name="T36" fmla="*/ 158 w 459"/>
                <a:gd name="T37" fmla="*/ 448 h 459"/>
                <a:gd name="T38" fmla="*/ 202 w 459"/>
                <a:gd name="T39" fmla="*/ 457 h 459"/>
                <a:gd name="T40" fmla="*/ 247 w 459"/>
                <a:gd name="T41" fmla="*/ 458 h 459"/>
                <a:gd name="T42" fmla="*/ 290 w 459"/>
                <a:gd name="T43" fmla="*/ 452 h 459"/>
                <a:gd name="T44" fmla="*/ 331 w 459"/>
                <a:gd name="T45" fmla="*/ 436 h 459"/>
                <a:gd name="T46" fmla="*/ 369 w 459"/>
                <a:gd name="T47" fmla="*/ 413 h 459"/>
                <a:gd name="T48" fmla="*/ 402 w 459"/>
                <a:gd name="T49" fmla="*/ 381 h 459"/>
                <a:gd name="T50" fmla="*/ 429 w 459"/>
                <a:gd name="T51" fmla="*/ 345 h 459"/>
                <a:gd name="T52" fmla="*/ 440 w 459"/>
                <a:gd name="T53" fmla="*/ 323 h 459"/>
                <a:gd name="T54" fmla="*/ 454 w 459"/>
                <a:gd name="T55" fmla="*/ 280 h 459"/>
                <a:gd name="T56" fmla="*/ 459 w 459"/>
                <a:gd name="T57" fmla="*/ 235 h 459"/>
                <a:gd name="T58" fmla="*/ 457 w 459"/>
                <a:gd name="T59" fmla="*/ 191 h 459"/>
                <a:gd name="T60" fmla="*/ 445 w 459"/>
                <a:gd name="T61" fmla="*/ 149 h 459"/>
                <a:gd name="T62" fmla="*/ 425 w 459"/>
                <a:gd name="T63" fmla="*/ 109 h 459"/>
                <a:gd name="T64" fmla="*/ 399 w 459"/>
                <a:gd name="T65" fmla="*/ 74 h 459"/>
                <a:gd name="T66" fmla="*/ 365 w 459"/>
                <a:gd name="T67" fmla="*/ 44 h 459"/>
                <a:gd name="T68" fmla="*/ 344 w 459"/>
                <a:gd name="T69" fmla="*/ 31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344" y="31"/>
                  </a:moveTo>
                  <a:lnTo>
                    <a:pt x="344" y="31"/>
                  </a:lnTo>
                  <a:lnTo>
                    <a:pt x="324" y="20"/>
                  </a:lnTo>
                  <a:lnTo>
                    <a:pt x="303" y="11"/>
                  </a:lnTo>
                  <a:lnTo>
                    <a:pt x="281" y="6"/>
                  </a:lnTo>
                  <a:lnTo>
                    <a:pt x="258" y="2"/>
                  </a:lnTo>
                  <a:lnTo>
                    <a:pt x="236" y="0"/>
                  </a:lnTo>
                  <a:lnTo>
                    <a:pt x="214" y="1"/>
                  </a:lnTo>
                  <a:lnTo>
                    <a:pt x="192" y="3"/>
                  </a:lnTo>
                  <a:lnTo>
                    <a:pt x="171" y="7"/>
                  </a:lnTo>
                  <a:lnTo>
                    <a:pt x="150" y="14"/>
                  </a:lnTo>
                  <a:lnTo>
                    <a:pt x="129" y="23"/>
                  </a:lnTo>
                  <a:lnTo>
                    <a:pt x="110" y="33"/>
                  </a:lnTo>
                  <a:lnTo>
                    <a:pt x="92" y="46"/>
                  </a:lnTo>
                  <a:lnTo>
                    <a:pt x="75" y="61"/>
                  </a:lnTo>
                  <a:lnTo>
                    <a:pt x="59" y="76"/>
                  </a:lnTo>
                  <a:lnTo>
                    <a:pt x="45" y="95"/>
                  </a:lnTo>
                  <a:lnTo>
                    <a:pt x="32" y="114"/>
                  </a:lnTo>
                  <a:lnTo>
                    <a:pt x="32" y="114"/>
                  </a:lnTo>
                  <a:lnTo>
                    <a:pt x="21" y="135"/>
                  </a:lnTo>
                  <a:lnTo>
                    <a:pt x="12" y="157"/>
                  </a:lnTo>
                  <a:lnTo>
                    <a:pt x="6" y="179"/>
                  </a:lnTo>
                  <a:lnTo>
                    <a:pt x="2" y="202"/>
                  </a:lnTo>
                  <a:lnTo>
                    <a:pt x="0" y="224"/>
                  </a:lnTo>
                  <a:lnTo>
                    <a:pt x="2" y="246"/>
                  </a:lnTo>
                  <a:lnTo>
                    <a:pt x="4" y="267"/>
                  </a:lnTo>
                  <a:lnTo>
                    <a:pt x="8" y="289"/>
                  </a:lnTo>
                  <a:lnTo>
                    <a:pt x="15" y="310"/>
                  </a:lnTo>
                  <a:lnTo>
                    <a:pt x="24" y="330"/>
                  </a:lnTo>
                  <a:lnTo>
                    <a:pt x="34" y="350"/>
                  </a:lnTo>
                  <a:lnTo>
                    <a:pt x="47" y="368"/>
                  </a:lnTo>
                  <a:lnTo>
                    <a:pt x="62" y="385"/>
                  </a:lnTo>
                  <a:lnTo>
                    <a:pt x="77" y="401"/>
                  </a:lnTo>
                  <a:lnTo>
                    <a:pt x="96" y="415"/>
                  </a:lnTo>
                  <a:lnTo>
                    <a:pt x="115" y="428"/>
                  </a:lnTo>
                  <a:lnTo>
                    <a:pt x="115" y="428"/>
                  </a:lnTo>
                  <a:lnTo>
                    <a:pt x="136" y="439"/>
                  </a:lnTo>
                  <a:lnTo>
                    <a:pt x="158" y="448"/>
                  </a:lnTo>
                  <a:lnTo>
                    <a:pt x="180" y="453"/>
                  </a:lnTo>
                  <a:lnTo>
                    <a:pt x="202" y="457"/>
                  </a:lnTo>
                  <a:lnTo>
                    <a:pt x="225" y="459"/>
                  </a:lnTo>
                  <a:lnTo>
                    <a:pt x="247" y="458"/>
                  </a:lnTo>
                  <a:lnTo>
                    <a:pt x="268" y="456"/>
                  </a:lnTo>
                  <a:lnTo>
                    <a:pt x="290" y="452"/>
                  </a:lnTo>
                  <a:lnTo>
                    <a:pt x="311" y="444"/>
                  </a:lnTo>
                  <a:lnTo>
                    <a:pt x="331" y="436"/>
                  </a:lnTo>
                  <a:lnTo>
                    <a:pt x="350" y="426"/>
                  </a:lnTo>
                  <a:lnTo>
                    <a:pt x="369" y="413"/>
                  </a:lnTo>
                  <a:lnTo>
                    <a:pt x="386" y="398"/>
                  </a:lnTo>
                  <a:lnTo>
                    <a:pt x="402" y="381"/>
                  </a:lnTo>
                  <a:lnTo>
                    <a:pt x="416" y="364"/>
                  </a:lnTo>
                  <a:lnTo>
                    <a:pt x="429" y="345"/>
                  </a:lnTo>
                  <a:lnTo>
                    <a:pt x="429" y="345"/>
                  </a:lnTo>
                  <a:lnTo>
                    <a:pt x="440" y="323"/>
                  </a:lnTo>
                  <a:lnTo>
                    <a:pt x="449" y="302"/>
                  </a:lnTo>
                  <a:lnTo>
                    <a:pt x="454" y="280"/>
                  </a:lnTo>
                  <a:lnTo>
                    <a:pt x="458" y="258"/>
                  </a:lnTo>
                  <a:lnTo>
                    <a:pt x="459" y="235"/>
                  </a:lnTo>
                  <a:lnTo>
                    <a:pt x="459" y="213"/>
                  </a:lnTo>
                  <a:lnTo>
                    <a:pt x="457" y="191"/>
                  </a:lnTo>
                  <a:lnTo>
                    <a:pt x="451" y="170"/>
                  </a:lnTo>
                  <a:lnTo>
                    <a:pt x="445" y="149"/>
                  </a:lnTo>
                  <a:lnTo>
                    <a:pt x="437" y="129"/>
                  </a:lnTo>
                  <a:lnTo>
                    <a:pt x="425" y="109"/>
                  </a:lnTo>
                  <a:lnTo>
                    <a:pt x="414" y="91"/>
                  </a:lnTo>
                  <a:lnTo>
                    <a:pt x="399" y="74"/>
                  </a:lnTo>
                  <a:lnTo>
                    <a:pt x="382" y="58"/>
                  </a:lnTo>
                  <a:lnTo>
                    <a:pt x="365" y="44"/>
                  </a:lnTo>
                  <a:lnTo>
                    <a:pt x="344" y="31"/>
                  </a:lnTo>
                  <a:lnTo>
                    <a:pt x="34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89"/>
            <p:cNvSpPr>
              <a:spLocks/>
            </p:cNvSpPr>
            <p:nvPr userDrawn="1"/>
          </p:nvSpPr>
          <p:spPr bwMode="auto">
            <a:xfrm>
              <a:off x="5162" y="1229"/>
              <a:ext cx="95" cy="94"/>
            </a:xfrm>
            <a:custGeom>
              <a:avLst/>
              <a:gdLst>
                <a:gd name="T0" fmla="*/ 284 w 378"/>
                <a:gd name="T1" fmla="*/ 25 h 378"/>
                <a:gd name="T2" fmla="*/ 249 w 378"/>
                <a:gd name="T3" fmla="*/ 9 h 378"/>
                <a:gd name="T4" fmla="*/ 212 w 378"/>
                <a:gd name="T5" fmla="*/ 1 h 378"/>
                <a:gd name="T6" fmla="*/ 176 w 378"/>
                <a:gd name="T7" fmla="*/ 0 h 378"/>
                <a:gd name="T8" fmla="*/ 141 w 378"/>
                <a:gd name="T9" fmla="*/ 6 h 378"/>
                <a:gd name="T10" fmla="*/ 107 w 378"/>
                <a:gd name="T11" fmla="*/ 19 h 378"/>
                <a:gd name="T12" fmla="*/ 75 w 378"/>
                <a:gd name="T13" fmla="*/ 38 h 378"/>
                <a:gd name="T14" fmla="*/ 48 w 378"/>
                <a:gd name="T15" fmla="*/ 64 h 378"/>
                <a:gd name="T16" fmla="*/ 26 w 378"/>
                <a:gd name="T17" fmla="*/ 94 h 378"/>
                <a:gd name="T18" fmla="*/ 17 w 378"/>
                <a:gd name="T19" fmla="*/ 112 h 378"/>
                <a:gd name="T20" fmla="*/ 5 w 378"/>
                <a:gd name="T21" fmla="*/ 147 h 378"/>
                <a:gd name="T22" fmla="*/ 0 w 378"/>
                <a:gd name="T23" fmla="*/ 183 h 378"/>
                <a:gd name="T24" fmla="*/ 2 w 378"/>
                <a:gd name="T25" fmla="*/ 220 h 378"/>
                <a:gd name="T26" fmla="*/ 12 w 378"/>
                <a:gd name="T27" fmla="*/ 255 h 378"/>
                <a:gd name="T28" fmla="*/ 28 w 378"/>
                <a:gd name="T29" fmla="*/ 288 h 378"/>
                <a:gd name="T30" fmla="*/ 51 w 378"/>
                <a:gd name="T31" fmla="*/ 316 h 378"/>
                <a:gd name="T32" fmla="*/ 78 w 378"/>
                <a:gd name="T33" fmla="*/ 342 h 378"/>
                <a:gd name="T34" fmla="*/ 95 w 378"/>
                <a:gd name="T35" fmla="*/ 353 h 378"/>
                <a:gd name="T36" fmla="*/ 130 w 378"/>
                <a:gd name="T37" fmla="*/ 368 h 378"/>
                <a:gd name="T38" fmla="*/ 165 w 378"/>
                <a:gd name="T39" fmla="*/ 376 h 378"/>
                <a:gd name="T40" fmla="*/ 202 w 378"/>
                <a:gd name="T41" fmla="*/ 378 h 378"/>
                <a:gd name="T42" fmla="*/ 238 w 378"/>
                <a:gd name="T43" fmla="*/ 371 h 378"/>
                <a:gd name="T44" fmla="*/ 272 w 378"/>
                <a:gd name="T45" fmla="*/ 358 h 378"/>
                <a:gd name="T46" fmla="*/ 303 w 378"/>
                <a:gd name="T47" fmla="*/ 340 h 378"/>
                <a:gd name="T48" fmla="*/ 331 w 378"/>
                <a:gd name="T49" fmla="*/ 314 h 378"/>
                <a:gd name="T50" fmla="*/ 353 w 378"/>
                <a:gd name="T51" fmla="*/ 284 h 378"/>
                <a:gd name="T52" fmla="*/ 362 w 378"/>
                <a:gd name="T53" fmla="*/ 266 h 378"/>
                <a:gd name="T54" fmla="*/ 374 w 378"/>
                <a:gd name="T55" fmla="*/ 230 h 378"/>
                <a:gd name="T56" fmla="*/ 378 w 378"/>
                <a:gd name="T57" fmla="*/ 194 h 378"/>
                <a:gd name="T58" fmla="*/ 375 w 378"/>
                <a:gd name="T59" fmla="*/ 157 h 378"/>
                <a:gd name="T60" fmla="*/ 366 w 378"/>
                <a:gd name="T61" fmla="*/ 122 h 378"/>
                <a:gd name="T62" fmla="*/ 350 w 378"/>
                <a:gd name="T63" fmla="*/ 90 h 378"/>
                <a:gd name="T64" fmla="*/ 328 w 378"/>
                <a:gd name="T65" fmla="*/ 61 h 378"/>
                <a:gd name="T66" fmla="*/ 300 w 378"/>
                <a:gd name="T67" fmla="*/ 35 h 378"/>
                <a:gd name="T68" fmla="*/ 28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4" y="25"/>
                  </a:moveTo>
                  <a:lnTo>
                    <a:pt x="284" y="25"/>
                  </a:lnTo>
                  <a:lnTo>
                    <a:pt x="267" y="17"/>
                  </a:lnTo>
                  <a:lnTo>
                    <a:pt x="249" y="9"/>
                  </a:lnTo>
                  <a:lnTo>
                    <a:pt x="230" y="4"/>
                  </a:lnTo>
                  <a:lnTo>
                    <a:pt x="212" y="1"/>
                  </a:lnTo>
                  <a:lnTo>
                    <a:pt x="194" y="0"/>
                  </a:lnTo>
                  <a:lnTo>
                    <a:pt x="176" y="0"/>
                  </a:lnTo>
                  <a:lnTo>
                    <a:pt x="157" y="2"/>
                  </a:lnTo>
                  <a:lnTo>
                    <a:pt x="141" y="6"/>
                  </a:lnTo>
                  <a:lnTo>
                    <a:pt x="124" y="11"/>
                  </a:lnTo>
                  <a:lnTo>
                    <a:pt x="107" y="19"/>
                  </a:lnTo>
                  <a:lnTo>
                    <a:pt x="90" y="27"/>
                  </a:lnTo>
                  <a:lnTo>
                    <a:pt x="75" y="38"/>
                  </a:lnTo>
                  <a:lnTo>
                    <a:pt x="61" y="49"/>
                  </a:lnTo>
                  <a:lnTo>
                    <a:pt x="48" y="64"/>
                  </a:lnTo>
                  <a:lnTo>
                    <a:pt x="36" y="78"/>
                  </a:lnTo>
                  <a:lnTo>
                    <a:pt x="26" y="94"/>
                  </a:lnTo>
                  <a:lnTo>
                    <a:pt x="26" y="94"/>
                  </a:lnTo>
                  <a:lnTo>
                    <a:pt x="17" y="112"/>
                  </a:lnTo>
                  <a:lnTo>
                    <a:pt x="10" y="129"/>
                  </a:lnTo>
                  <a:lnTo>
                    <a:pt x="5" y="147"/>
                  </a:lnTo>
                  <a:lnTo>
                    <a:pt x="1" y="165"/>
                  </a:lnTo>
                  <a:lnTo>
                    <a:pt x="0" y="183"/>
                  </a:lnTo>
                  <a:lnTo>
                    <a:pt x="1" y="202"/>
                  </a:lnTo>
                  <a:lnTo>
                    <a:pt x="2" y="220"/>
                  </a:lnTo>
                  <a:lnTo>
                    <a:pt x="6" y="238"/>
                  </a:lnTo>
                  <a:lnTo>
                    <a:pt x="12" y="255"/>
                  </a:lnTo>
                  <a:lnTo>
                    <a:pt x="19" y="272"/>
                  </a:lnTo>
                  <a:lnTo>
                    <a:pt x="28" y="288"/>
                  </a:lnTo>
                  <a:lnTo>
                    <a:pt x="39" y="303"/>
                  </a:lnTo>
                  <a:lnTo>
                    <a:pt x="51" y="316"/>
                  </a:lnTo>
                  <a:lnTo>
                    <a:pt x="64" y="329"/>
                  </a:lnTo>
                  <a:lnTo>
                    <a:pt x="78" y="342"/>
                  </a:lnTo>
                  <a:lnTo>
                    <a:pt x="95" y="353"/>
                  </a:lnTo>
                  <a:lnTo>
                    <a:pt x="95" y="353"/>
                  </a:lnTo>
                  <a:lnTo>
                    <a:pt x="112" y="361"/>
                  </a:lnTo>
                  <a:lnTo>
                    <a:pt x="130" y="368"/>
                  </a:lnTo>
                  <a:lnTo>
                    <a:pt x="147" y="374"/>
                  </a:lnTo>
                  <a:lnTo>
                    <a:pt x="165" y="376"/>
                  </a:lnTo>
                  <a:lnTo>
                    <a:pt x="184" y="378"/>
                  </a:lnTo>
                  <a:lnTo>
                    <a:pt x="202" y="378"/>
                  </a:lnTo>
                  <a:lnTo>
                    <a:pt x="220" y="375"/>
                  </a:lnTo>
                  <a:lnTo>
                    <a:pt x="238" y="371"/>
                  </a:lnTo>
                  <a:lnTo>
                    <a:pt x="255" y="366"/>
                  </a:lnTo>
                  <a:lnTo>
                    <a:pt x="272" y="358"/>
                  </a:lnTo>
                  <a:lnTo>
                    <a:pt x="288" y="350"/>
                  </a:lnTo>
                  <a:lnTo>
                    <a:pt x="303" y="340"/>
                  </a:lnTo>
                  <a:lnTo>
                    <a:pt x="318" y="328"/>
                  </a:lnTo>
                  <a:lnTo>
                    <a:pt x="331" y="314"/>
                  </a:lnTo>
                  <a:lnTo>
                    <a:pt x="343" y="299"/>
                  </a:lnTo>
                  <a:lnTo>
                    <a:pt x="353" y="284"/>
                  </a:lnTo>
                  <a:lnTo>
                    <a:pt x="353" y="284"/>
                  </a:lnTo>
                  <a:lnTo>
                    <a:pt x="362" y="266"/>
                  </a:lnTo>
                  <a:lnTo>
                    <a:pt x="369" y="249"/>
                  </a:lnTo>
                  <a:lnTo>
                    <a:pt x="374" y="230"/>
                  </a:lnTo>
                  <a:lnTo>
                    <a:pt x="376" y="212"/>
                  </a:lnTo>
                  <a:lnTo>
                    <a:pt x="378" y="194"/>
                  </a:lnTo>
                  <a:lnTo>
                    <a:pt x="378" y="176"/>
                  </a:lnTo>
                  <a:lnTo>
                    <a:pt x="375" y="157"/>
                  </a:lnTo>
                  <a:lnTo>
                    <a:pt x="371" y="139"/>
                  </a:lnTo>
                  <a:lnTo>
                    <a:pt x="366" y="122"/>
                  </a:lnTo>
                  <a:lnTo>
                    <a:pt x="359" y="105"/>
                  </a:lnTo>
                  <a:lnTo>
                    <a:pt x="350" y="90"/>
                  </a:lnTo>
                  <a:lnTo>
                    <a:pt x="340" y="74"/>
                  </a:lnTo>
                  <a:lnTo>
                    <a:pt x="328" y="61"/>
                  </a:lnTo>
                  <a:lnTo>
                    <a:pt x="315" y="48"/>
                  </a:lnTo>
                  <a:lnTo>
                    <a:pt x="300" y="35"/>
                  </a:lnTo>
                  <a:lnTo>
                    <a:pt x="284" y="25"/>
                  </a:lnTo>
                  <a:lnTo>
                    <a:pt x="28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90"/>
            <p:cNvSpPr>
              <a:spLocks/>
            </p:cNvSpPr>
            <p:nvPr userDrawn="1"/>
          </p:nvSpPr>
          <p:spPr bwMode="auto">
            <a:xfrm>
              <a:off x="5392" y="1365"/>
              <a:ext cx="74" cy="75"/>
            </a:xfrm>
            <a:custGeom>
              <a:avLst/>
              <a:gdLst>
                <a:gd name="T0" fmla="*/ 223 w 297"/>
                <a:gd name="T1" fmla="*/ 19 h 297"/>
                <a:gd name="T2" fmla="*/ 196 w 297"/>
                <a:gd name="T3" fmla="*/ 6 h 297"/>
                <a:gd name="T4" fmla="*/ 167 w 297"/>
                <a:gd name="T5" fmla="*/ 0 h 297"/>
                <a:gd name="T6" fmla="*/ 138 w 297"/>
                <a:gd name="T7" fmla="*/ 0 h 297"/>
                <a:gd name="T8" fmla="*/ 111 w 297"/>
                <a:gd name="T9" fmla="*/ 4 h 297"/>
                <a:gd name="T10" fmla="*/ 84 w 297"/>
                <a:gd name="T11" fmla="*/ 14 h 297"/>
                <a:gd name="T12" fmla="*/ 60 w 297"/>
                <a:gd name="T13" fmla="*/ 30 h 297"/>
                <a:gd name="T14" fmla="*/ 38 w 297"/>
                <a:gd name="T15" fmla="*/ 49 h 297"/>
                <a:gd name="T16" fmla="*/ 21 w 297"/>
                <a:gd name="T17" fmla="*/ 74 h 297"/>
                <a:gd name="T18" fmla="*/ 13 w 297"/>
                <a:gd name="T19" fmla="*/ 87 h 297"/>
                <a:gd name="T20" fmla="*/ 4 w 297"/>
                <a:gd name="T21" fmla="*/ 115 h 297"/>
                <a:gd name="T22" fmla="*/ 0 w 297"/>
                <a:gd name="T23" fmla="*/ 143 h 297"/>
                <a:gd name="T24" fmla="*/ 3 w 297"/>
                <a:gd name="T25" fmla="*/ 172 h 297"/>
                <a:gd name="T26" fmla="*/ 11 w 297"/>
                <a:gd name="T27" fmla="*/ 199 h 297"/>
                <a:gd name="T28" fmla="*/ 22 w 297"/>
                <a:gd name="T29" fmla="*/ 225 h 297"/>
                <a:gd name="T30" fmla="*/ 41 w 297"/>
                <a:gd name="T31" fmla="*/ 249 h 297"/>
                <a:gd name="T32" fmla="*/ 63 w 297"/>
                <a:gd name="T33" fmla="*/ 268 h 297"/>
                <a:gd name="T34" fmla="*/ 74 w 297"/>
                <a:gd name="T35" fmla="*/ 276 h 297"/>
                <a:gd name="T36" fmla="*/ 102 w 297"/>
                <a:gd name="T37" fmla="*/ 289 h 297"/>
                <a:gd name="T38" fmla="*/ 131 w 297"/>
                <a:gd name="T39" fmla="*/ 296 h 297"/>
                <a:gd name="T40" fmla="*/ 159 w 297"/>
                <a:gd name="T41" fmla="*/ 296 h 297"/>
                <a:gd name="T42" fmla="*/ 188 w 297"/>
                <a:gd name="T43" fmla="*/ 292 h 297"/>
                <a:gd name="T44" fmla="*/ 214 w 297"/>
                <a:gd name="T45" fmla="*/ 281 h 297"/>
                <a:gd name="T46" fmla="*/ 239 w 297"/>
                <a:gd name="T47" fmla="*/ 266 h 297"/>
                <a:gd name="T48" fmla="*/ 261 w 297"/>
                <a:gd name="T49" fmla="*/ 246 h 297"/>
                <a:gd name="T50" fmla="*/ 278 w 297"/>
                <a:gd name="T51" fmla="*/ 223 h 297"/>
                <a:gd name="T52" fmla="*/ 284 w 297"/>
                <a:gd name="T53" fmla="*/ 208 h 297"/>
                <a:gd name="T54" fmla="*/ 295 w 297"/>
                <a:gd name="T55" fmla="*/ 181 h 297"/>
                <a:gd name="T56" fmla="*/ 297 w 297"/>
                <a:gd name="T57" fmla="*/ 152 h 297"/>
                <a:gd name="T58" fmla="*/ 296 w 297"/>
                <a:gd name="T59" fmla="*/ 124 h 297"/>
                <a:gd name="T60" fmla="*/ 288 w 297"/>
                <a:gd name="T61" fmla="*/ 96 h 297"/>
                <a:gd name="T62" fmla="*/ 276 w 297"/>
                <a:gd name="T63" fmla="*/ 70 h 297"/>
                <a:gd name="T64" fmla="*/ 258 w 297"/>
                <a:gd name="T65" fmla="*/ 47 h 297"/>
                <a:gd name="T66" fmla="*/ 236 w 297"/>
                <a:gd name="T67" fmla="*/ 27 h 297"/>
                <a:gd name="T68" fmla="*/ 223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19"/>
                  </a:moveTo>
                  <a:lnTo>
                    <a:pt x="223" y="19"/>
                  </a:lnTo>
                  <a:lnTo>
                    <a:pt x="210" y="13"/>
                  </a:lnTo>
                  <a:lnTo>
                    <a:pt x="196" y="6"/>
                  </a:lnTo>
                  <a:lnTo>
                    <a:pt x="181" y="3"/>
                  </a:lnTo>
                  <a:lnTo>
                    <a:pt x="167" y="0"/>
                  </a:lnTo>
                  <a:lnTo>
                    <a:pt x="153" y="0"/>
                  </a:lnTo>
                  <a:lnTo>
                    <a:pt x="138" y="0"/>
                  </a:lnTo>
                  <a:lnTo>
                    <a:pt x="125" y="1"/>
                  </a:lnTo>
                  <a:lnTo>
                    <a:pt x="111" y="4"/>
                  </a:lnTo>
                  <a:lnTo>
                    <a:pt x="97" y="9"/>
                  </a:lnTo>
                  <a:lnTo>
                    <a:pt x="84" y="14"/>
                  </a:lnTo>
                  <a:lnTo>
                    <a:pt x="72" y="21"/>
                  </a:lnTo>
                  <a:lnTo>
                    <a:pt x="60" y="30"/>
                  </a:lnTo>
                  <a:lnTo>
                    <a:pt x="48" y="39"/>
                  </a:lnTo>
                  <a:lnTo>
                    <a:pt x="38" y="49"/>
                  </a:lnTo>
                  <a:lnTo>
                    <a:pt x="29" y="61"/>
                  </a:lnTo>
                  <a:lnTo>
                    <a:pt x="21" y="74"/>
                  </a:lnTo>
                  <a:lnTo>
                    <a:pt x="21" y="74"/>
                  </a:lnTo>
                  <a:lnTo>
                    <a:pt x="13" y="87"/>
                  </a:lnTo>
                  <a:lnTo>
                    <a:pt x="8" y="102"/>
                  </a:lnTo>
                  <a:lnTo>
                    <a:pt x="4" y="115"/>
                  </a:lnTo>
                  <a:lnTo>
                    <a:pt x="2" y="129"/>
                  </a:lnTo>
                  <a:lnTo>
                    <a:pt x="0" y="143"/>
                  </a:lnTo>
                  <a:lnTo>
                    <a:pt x="2" y="158"/>
                  </a:lnTo>
                  <a:lnTo>
                    <a:pt x="3" y="172"/>
                  </a:lnTo>
                  <a:lnTo>
                    <a:pt x="5" y="186"/>
                  </a:lnTo>
                  <a:lnTo>
                    <a:pt x="11" y="199"/>
                  </a:lnTo>
                  <a:lnTo>
                    <a:pt x="16" y="214"/>
                  </a:lnTo>
                  <a:lnTo>
                    <a:pt x="22" y="225"/>
                  </a:lnTo>
                  <a:lnTo>
                    <a:pt x="30" y="237"/>
                  </a:lnTo>
                  <a:lnTo>
                    <a:pt x="41" y="249"/>
                  </a:lnTo>
                  <a:lnTo>
                    <a:pt x="51" y="259"/>
                  </a:lnTo>
                  <a:lnTo>
                    <a:pt x="63" y="268"/>
                  </a:lnTo>
                  <a:lnTo>
                    <a:pt x="74" y="276"/>
                  </a:lnTo>
                  <a:lnTo>
                    <a:pt x="74" y="276"/>
                  </a:lnTo>
                  <a:lnTo>
                    <a:pt x="89" y="284"/>
                  </a:lnTo>
                  <a:lnTo>
                    <a:pt x="102" y="289"/>
                  </a:lnTo>
                  <a:lnTo>
                    <a:pt x="116" y="293"/>
                  </a:lnTo>
                  <a:lnTo>
                    <a:pt x="131" y="296"/>
                  </a:lnTo>
                  <a:lnTo>
                    <a:pt x="145" y="297"/>
                  </a:lnTo>
                  <a:lnTo>
                    <a:pt x="159" y="296"/>
                  </a:lnTo>
                  <a:lnTo>
                    <a:pt x="174" y="294"/>
                  </a:lnTo>
                  <a:lnTo>
                    <a:pt x="188" y="292"/>
                  </a:lnTo>
                  <a:lnTo>
                    <a:pt x="201" y="287"/>
                  </a:lnTo>
                  <a:lnTo>
                    <a:pt x="214" y="281"/>
                  </a:lnTo>
                  <a:lnTo>
                    <a:pt x="227" y="275"/>
                  </a:lnTo>
                  <a:lnTo>
                    <a:pt x="239" y="266"/>
                  </a:lnTo>
                  <a:lnTo>
                    <a:pt x="250" y="257"/>
                  </a:lnTo>
                  <a:lnTo>
                    <a:pt x="261" y="246"/>
                  </a:lnTo>
                  <a:lnTo>
                    <a:pt x="270" y="234"/>
                  </a:lnTo>
                  <a:lnTo>
                    <a:pt x="278" y="223"/>
                  </a:lnTo>
                  <a:lnTo>
                    <a:pt x="278" y="223"/>
                  </a:lnTo>
                  <a:lnTo>
                    <a:pt x="284" y="208"/>
                  </a:lnTo>
                  <a:lnTo>
                    <a:pt x="291" y="195"/>
                  </a:lnTo>
                  <a:lnTo>
                    <a:pt x="295" y="181"/>
                  </a:lnTo>
                  <a:lnTo>
                    <a:pt x="297" y="167"/>
                  </a:lnTo>
                  <a:lnTo>
                    <a:pt x="297" y="152"/>
                  </a:lnTo>
                  <a:lnTo>
                    <a:pt x="297" y="138"/>
                  </a:lnTo>
                  <a:lnTo>
                    <a:pt x="296" y="124"/>
                  </a:lnTo>
                  <a:lnTo>
                    <a:pt x="292" y="109"/>
                  </a:lnTo>
                  <a:lnTo>
                    <a:pt x="288" y="96"/>
                  </a:lnTo>
                  <a:lnTo>
                    <a:pt x="283" y="83"/>
                  </a:lnTo>
                  <a:lnTo>
                    <a:pt x="276" y="70"/>
                  </a:lnTo>
                  <a:lnTo>
                    <a:pt x="267" y="59"/>
                  </a:lnTo>
                  <a:lnTo>
                    <a:pt x="258" y="47"/>
                  </a:lnTo>
                  <a:lnTo>
                    <a:pt x="248" y="36"/>
                  </a:lnTo>
                  <a:lnTo>
                    <a:pt x="236" y="27"/>
                  </a:lnTo>
                  <a:lnTo>
                    <a:pt x="223" y="19"/>
                  </a:lnTo>
                  <a:lnTo>
                    <a:pt x="223"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91"/>
            <p:cNvSpPr>
              <a:spLocks/>
            </p:cNvSpPr>
            <p:nvPr userDrawn="1"/>
          </p:nvSpPr>
          <p:spPr bwMode="auto">
            <a:xfrm>
              <a:off x="3966" y="332"/>
              <a:ext cx="90" cy="10"/>
            </a:xfrm>
            <a:custGeom>
              <a:avLst/>
              <a:gdLst>
                <a:gd name="T0" fmla="*/ 361 w 361"/>
                <a:gd name="T1" fmla="*/ 0 h 40"/>
                <a:gd name="T2" fmla="*/ 0 w 361"/>
                <a:gd name="T3" fmla="*/ 0 h 40"/>
                <a:gd name="T4" fmla="*/ 0 w 361"/>
                <a:gd name="T5" fmla="*/ 0 h 40"/>
                <a:gd name="T6" fmla="*/ 33 w 361"/>
                <a:gd name="T7" fmla="*/ 14 h 40"/>
                <a:gd name="T8" fmla="*/ 52 w 361"/>
                <a:gd name="T9" fmla="*/ 21 h 40"/>
                <a:gd name="T10" fmla="*/ 69 w 361"/>
                <a:gd name="T11" fmla="*/ 26 h 40"/>
                <a:gd name="T12" fmla="*/ 69 w 361"/>
                <a:gd name="T13" fmla="*/ 26 h 40"/>
                <a:gd name="T14" fmla="*/ 88 w 361"/>
                <a:gd name="T15" fmla="*/ 31 h 40"/>
                <a:gd name="T16" fmla="*/ 108 w 361"/>
                <a:gd name="T17" fmla="*/ 34 h 40"/>
                <a:gd name="T18" fmla="*/ 126 w 361"/>
                <a:gd name="T19" fmla="*/ 38 h 40"/>
                <a:gd name="T20" fmla="*/ 146 w 361"/>
                <a:gd name="T21" fmla="*/ 39 h 40"/>
                <a:gd name="T22" fmla="*/ 164 w 361"/>
                <a:gd name="T23" fmla="*/ 40 h 40"/>
                <a:gd name="T24" fmla="*/ 182 w 361"/>
                <a:gd name="T25" fmla="*/ 40 h 40"/>
                <a:gd name="T26" fmla="*/ 202 w 361"/>
                <a:gd name="T27" fmla="*/ 39 h 40"/>
                <a:gd name="T28" fmla="*/ 220 w 361"/>
                <a:gd name="T29" fmla="*/ 38 h 40"/>
                <a:gd name="T30" fmla="*/ 238 w 361"/>
                <a:gd name="T31" fmla="*/ 36 h 40"/>
                <a:gd name="T32" fmla="*/ 256 w 361"/>
                <a:gd name="T33" fmla="*/ 33 h 40"/>
                <a:gd name="T34" fmla="*/ 291 w 361"/>
                <a:gd name="T35" fmla="*/ 25 h 40"/>
                <a:gd name="T36" fmla="*/ 327 w 361"/>
                <a:gd name="T37" fmla="*/ 13 h 40"/>
                <a:gd name="T38" fmla="*/ 361 w 361"/>
                <a:gd name="T39" fmla="*/ 0 h 40"/>
                <a:gd name="T40" fmla="*/ 361 w 36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361" y="0"/>
                  </a:moveTo>
                  <a:lnTo>
                    <a:pt x="0" y="0"/>
                  </a:lnTo>
                  <a:lnTo>
                    <a:pt x="0" y="0"/>
                  </a:lnTo>
                  <a:lnTo>
                    <a:pt x="33" y="14"/>
                  </a:lnTo>
                  <a:lnTo>
                    <a:pt x="52" y="21"/>
                  </a:lnTo>
                  <a:lnTo>
                    <a:pt x="69" y="26"/>
                  </a:lnTo>
                  <a:lnTo>
                    <a:pt x="69" y="26"/>
                  </a:lnTo>
                  <a:lnTo>
                    <a:pt x="88" y="31"/>
                  </a:lnTo>
                  <a:lnTo>
                    <a:pt x="108" y="34"/>
                  </a:lnTo>
                  <a:lnTo>
                    <a:pt x="126" y="38"/>
                  </a:lnTo>
                  <a:lnTo>
                    <a:pt x="146" y="39"/>
                  </a:lnTo>
                  <a:lnTo>
                    <a:pt x="164" y="40"/>
                  </a:lnTo>
                  <a:lnTo>
                    <a:pt x="182" y="40"/>
                  </a:lnTo>
                  <a:lnTo>
                    <a:pt x="202" y="39"/>
                  </a:lnTo>
                  <a:lnTo>
                    <a:pt x="220" y="38"/>
                  </a:lnTo>
                  <a:lnTo>
                    <a:pt x="238" y="36"/>
                  </a:lnTo>
                  <a:lnTo>
                    <a:pt x="256" y="33"/>
                  </a:lnTo>
                  <a:lnTo>
                    <a:pt x="291" y="25"/>
                  </a:lnTo>
                  <a:lnTo>
                    <a:pt x="327" y="13"/>
                  </a:lnTo>
                  <a:lnTo>
                    <a:pt x="361" y="0"/>
                  </a:lnTo>
                  <a:lnTo>
                    <a:pt x="36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92"/>
            <p:cNvSpPr>
              <a:spLocks/>
            </p:cNvSpPr>
            <p:nvPr userDrawn="1"/>
          </p:nvSpPr>
          <p:spPr bwMode="auto">
            <a:xfrm>
              <a:off x="4163" y="332"/>
              <a:ext cx="184" cy="65"/>
            </a:xfrm>
            <a:custGeom>
              <a:avLst/>
              <a:gdLst>
                <a:gd name="T0" fmla="*/ 269 w 738"/>
                <a:gd name="T1" fmla="*/ 249 h 262"/>
                <a:gd name="T2" fmla="*/ 269 w 738"/>
                <a:gd name="T3" fmla="*/ 249 h 262"/>
                <a:gd name="T4" fmla="*/ 288 w 738"/>
                <a:gd name="T5" fmla="*/ 254 h 262"/>
                <a:gd name="T6" fmla="*/ 306 w 738"/>
                <a:gd name="T7" fmla="*/ 257 h 262"/>
                <a:gd name="T8" fmla="*/ 325 w 738"/>
                <a:gd name="T9" fmla="*/ 259 h 262"/>
                <a:gd name="T10" fmla="*/ 343 w 738"/>
                <a:gd name="T11" fmla="*/ 262 h 262"/>
                <a:gd name="T12" fmla="*/ 362 w 738"/>
                <a:gd name="T13" fmla="*/ 262 h 262"/>
                <a:gd name="T14" fmla="*/ 381 w 738"/>
                <a:gd name="T15" fmla="*/ 262 h 262"/>
                <a:gd name="T16" fmla="*/ 399 w 738"/>
                <a:gd name="T17" fmla="*/ 262 h 262"/>
                <a:gd name="T18" fmla="*/ 417 w 738"/>
                <a:gd name="T19" fmla="*/ 259 h 262"/>
                <a:gd name="T20" fmla="*/ 434 w 738"/>
                <a:gd name="T21" fmla="*/ 257 h 262"/>
                <a:gd name="T22" fmla="*/ 452 w 738"/>
                <a:gd name="T23" fmla="*/ 253 h 262"/>
                <a:gd name="T24" fmla="*/ 469 w 738"/>
                <a:gd name="T25" fmla="*/ 249 h 262"/>
                <a:gd name="T26" fmla="*/ 488 w 738"/>
                <a:gd name="T27" fmla="*/ 244 h 262"/>
                <a:gd name="T28" fmla="*/ 505 w 738"/>
                <a:gd name="T29" fmla="*/ 238 h 262"/>
                <a:gd name="T30" fmla="*/ 520 w 738"/>
                <a:gd name="T31" fmla="*/ 232 h 262"/>
                <a:gd name="T32" fmla="*/ 537 w 738"/>
                <a:gd name="T33" fmla="*/ 224 h 262"/>
                <a:gd name="T34" fmla="*/ 553 w 738"/>
                <a:gd name="T35" fmla="*/ 216 h 262"/>
                <a:gd name="T36" fmla="*/ 568 w 738"/>
                <a:gd name="T37" fmla="*/ 207 h 262"/>
                <a:gd name="T38" fmla="*/ 584 w 738"/>
                <a:gd name="T39" fmla="*/ 198 h 262"/>
                <a:gd name="T40" fmla="*/ 598 w 738"/>
                <a:gd name="T41" fmla="*/ 188 h 262"/>
                <a:gd name="T42" fmla="*/ 613 w 738"/>
                <a:gd name="T43" fmla="*/ 177 h 262"/>
                <a:gd name="T44" fmla="*/ 627 w 738"/>
                <a:gd name="T45" fmla="*/ 165 h 262"/>
                <a:gd name="T46" fmla="*/ 640 w 738"/>
                <a:gd name="T47" fmla="*/ 152 h 262"/>
                <a:gd name="T48" fmla="*/ 652 w 738"/>
                <a:gd name="T49" fmla="*/ 141 h 262"/>
                <a:gd name="T50" fmla="*/ 665 w 738"/>
                <a:gd name="T51" fmla="*/ 126 h 262"/>
                <a:gd name="T52" fmla="*/ 677 w 738"/>
                <a:gd name="T53" fmla="*/ 113 h 262"/>
                <a:gd name="T54" fmla="*/ 687 w 738"/>
                <a:gd name="T55" fmla="*/ 98 h 262"/>
                <a:gd name="T56" fmla="*/ 697 w 738"/>
                <a:gd name="T57" fmla="*/ 83 h 262"/>
                <a:gd name="T58" fmla="*/ 707 w 738"/>
                <a:gd name="T59" fmla="*/ 68 h 262"/>
                <a:gd name="T60" fmla="*/ 716 w 738"/>
                <a:gd name="T61" fmla="*/ 51 h 262"/>
                <a:gd name="T62" fmla="*/ 723 w 738"/>
                <a:gd name="T63" fmla="*/ 35 h 262"/>
                <a:gd name="T64" fmla="*/ 731 w 738"/>
                <a:gd name="T65" fmla="*/ 17 h 262"/>
                <a:gd name="T66" fmla="*/ 738 w 738"/>
                <a:gd name="T67" fmla="*/ 0 h 262"/>
                <a:gd name="T68" fmla="*/ 0 w 738"/>
                <a:gd name="T69" fmla="*/ 0 h 262"/>
                <a:gd name="T70" fmla="*/ 0 w 738"/>
                <a:gd name="T71" fmla="*/ 0 h 262"/>
                <a:gd name="T72" fmla="*/ 9 w 738"/>
                <a:gd name="T73" fmla="*/ 21 h 262"/>
                <a:gd name="T74" fmla="*/ 18 w 738"/>
                <a:gd name="T75" fmla="*/ 43 h 262"/>
                <a:gd name="T76" fmla="*/ 29 w 738"/>
                <a:gd name="T77" fmla="*/ 64 h 262"/>
                <a:gd name="T78" fmla="*/ 42 w 738"/>
                <a:gd name="T79" fmla="*/ 83 h 262"/>
                <a:gd name="T80" fmla="*/ 55 w 738"/>
                <a:gd name="T81" fmla="*/ 103 h 262"/>
                <a:gd name="T82" fmla="*/ 69 w 738"/>
                <a:gd name="T83" fmla="*/ 121 h 262"/>
                <a:gd name="T84" fmla="*/ 85 w 738"/>
                <a:gd name="T85" fmla="*/ 139 h 262"/>
                <a:gd name="T86" fmla="*/ 102 w 738"/>
                <a:gd name="T87" fmla="*/ 155 h 262"/>
                <a:gd name="T88" fmla="*/ 119 w 738"/>
                <a:gd name="T89" fmla="*/ 171 h 262"/>
                <a:gd name="T90" fmla="*/ 138 w 738"/>
                <a:gd name="T91" fmla="*/ 186 h 262"/>
                <a:gd name="T92" fmla="*/ 158 w 738"/>
                <a:gd name="T93" fmla="*/ 199 h 262"/>
                <a:gd name="T94" fmla="*/ 177 w 738"/>
                <a:gd name="T95" fmla="*/ 212 h 262"/>
                <a:gd name="T96" fmla="*/ 200 w 738"/>
                <a:gd name="T97" fmla="*/ 223 h 262"/>
                <a:gd name="T98" fmla="*/ 222 w 738"/>
                <a:gd name="T99" fmla="*/ 233 h 262"/>
                <a:gd name="T100" fmla="*/ 245 w 738"/>
                <a:gd name="T101" fmla="*/ 242 h 262"/>
                <a:gd name="T102" fmla="*/ 269 w 738"/>
                <a:gd name="T103" fmla="*/ 249 h 262"/>
                <a:gd name="T104" fmla="*/ 2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269" y="249"/>
                  </a:moveTo>
                  <a:lnTo>
                    <a:pt x="269" y="249"/>
                  </a:lnTo>
                  <a:lnTo>
                    <a:pt x="288" y="254"/>
                  </a:lnTo>
                  <a:lnTo>
                    <a:pt x="306" y="257"/>
                  </a:lnTo>
                  <a:lnTo>
                    <a:pt x="325" y="259"/>
                  </a:lnTo>
                  <a:lnTo>
                    <a:pt x="343" y="262"/>
                  </a:lnTo>
                  <a:lnTo>
                    <a:pt x="362" y="262"/>
                  </a:lnTo>
                  <a:lnTo>
                    <a:pt x="381" y="262"/>
                  </a:lnTo>
                  <a:lnTo>
                    <a:pt x="399" y="262"/>
                  </a:lnTo>
                  <a:lnTo>
                    <a:pt x="417" y="259"/>
                  </a:lnTo>
                  <a:lnTo>
                    <a:pt x="434" y="257"/>
                  </a:lnTo>
                  <a:lnTo>
                    <a:pt x="452" y="253"/>
                  </a:lnTo>
                  <a:lnTo>
                    <a:pt x="469" y="249"/>
                  </a:lnTo>
                  <a:lnTo>
                    <a:pt x="488" y="244"/>
                  </a:lnTo>
                  <a:lnTo>
                    <a:pt x="505" y="238"/>
                  </a:lnTo>
                  <a:lnTo>
                    <a:pt x="520" y="232"/>
                  </a:lnTo>
                  <a:lnTo>
                    <a:pt x="537" y="224"/>
                  </a:lnTo>
                  <a:lnTo>
                    <a:pt x="553" y="216"/>
                  </a:lnTo>
                  <a:lnTo>
                    <a:pt x="568" y="207"/>
                  </a:lnTo>
                  <a:lnTo>
                    <a:pt x="584" y="198"/>
                  </a:lnTo>
                  <a:lnTo>
                    <a:pt x="598" y="188"/>
                  </a:lnTo>
                  <a:lnTo>
                    <a:pt x="613" y="177"/>
                  </a:lnTo>
                  <a:lnTo>
                    <a:pt x="627" y="165"/>
                  </a:lnTo>
                  <a:lnTo>
                    <a:pt x="640" y="152"/>
                  </a:lnTo>
                  <a:lnTo>
                    <a:pt x="652" y="141"/>
                  </a:lnTo>
                  <a:lnTo>
                    <a:pt x="665" y="126"/>
                  </a:lnTo>
                  <a:lnTo>
                    <a:pt x="677" y="113"/>
                  </a:lnTo>
                  <a:lnTo>
                    <a:pt x="687" y="98"/>
                  </a:lnTo>
                  <a:lnTo>
                    <a:pt x="697" y="83"/>
                  </a:lnTo>
                  <a:lnTo>
                    <a:pt x="707" y="68"/>
                  </a:lnTo>
                  <a:lnTo>
                    <a:pt x="716" y="51"/>
                  </a:lnTo>
                  <a:lnTo>
                    <a:pt x="723" y="35"/>
                  </a:lnTo>
                  <a:lnTo>
                    <a:pt x="731" y="17"/>
                  </a:lnTo>
                  <a:lnTo>
                    <a:pt x="738" y="0"/>
                  </a:lnTo>
                  <a:lnTo>
                    <a:pt x="0" y="0"/>
                  </a:lnTo>
                  <a:lnTo>
                    <a:pt x="0" y="0"/>
                  </a:lnTo>
                  <a:lnTo>
                    <a:pt x="9" y="21"/>
                  </a:lnTo>
                  <a:lnTo>
                    <a:pt x="18" y="43"/>
                  </a:lnTo>
                  <a:lnTo>
                    <a:pt x="29" y="64"/>
                  </a:lnTo>
                  <a:lnTo>
                    <a:pt x="42" y="83"/>
                  </a:lnTo>
                  <a:lnTo>
                    <a:pt x="55" y="103"/>
                  </a:lnTo>
                  <a:lnTo>
                    <a:pt x="69" y="121"/>
                  </a:lnTo>
                  <a:lnTo>
                    <a:pt x="85" y="139"/>
                  </a:lnTo>
                  <a:lnTo>
                    <a:pt x="102" y="155"/>
                  </a:lnTo>
                  <a:lnTo>
                    <a:pt x="119" y="171"/>
                  </a:lnTo>
                  <a:lnTo>
                    <a:pt x="138" y="186"/>
                  </a:lnTo>
                  <a:lnTo>
                    <a:pt x="158" y="199"/>
                  </a:lnTo>
                  <a:lnTo>
                    <a:pt x="177" y="212"/>
                  </a:lnTo>
                  <a:lnTo>
                    <a:pt x="200" y="223"/>
                  </a:lnTo>
                  <a:lnTo>
                    <a:pt x="222" y="233"/>
                  </a:lnTo>
                  <a:lnTo>
                    <a:pt x="245" y="242"/>
                  </a:lnTo>
                  <a:lnTo>
                    <a:pt x="269" y="249"/>
                  </a:lnTo>
                  <a:lnTo>
                    <a:pt x="2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93"/>
            <p:cNvSpPr>
              <a:spLocks/>
            </p:cNvSpPr>
            <p:nvPr userDrawn="1"/>
          </p:nvSpPr>
          <p:spPr bwMode="auto">
            <a:xfrm>
              <a:off x="4412" y="332"/>
              <a:ext cx="176" cy="121"/>
            </a:xfrm>
            <a:custGeom>
              <a:avLst/>
              <a:gdLst>
                <a:gd name="T0" fmla="*/ 261 w 702"/>
                <a:gd name="T1" fmla="*/ 472 h 483"/>
                <a:gd name="T2" fmla="*/ 296 w 702"/>
                <a:gd name="T3" fmla="*/ 479 h 483"/>
                <a:gd name="T4" fmla="*/ 331 w 702"/>
                <a:gd name="T5" fmla="*/ 483 h 483"/>
                <a:gd name="T6" fmla="*/ 365 w 702"/>
                <a:gd name="T7" fmla="*/ 483 h 483"/>
                <a:gd name="T8" fmla="*/ 400 w 702"/>
                <a:gd name="T9" fmla="*/ 481 h 483"/>
                <a:gd name="T10" fmla="*/ 433 w 702"/>
                <a:gd name="T11" fmla="*/ 474 h 483"/>
                <a:gd name="T12" fmla="*/ 465 w 702"/>
                <a:gd name="T13" fmla="*/ 465 h 483"/>
                <a:gd name="T14" fmla="*/ 497 w 702"/>
                <a:gd name="T15" fmla="*/ 452 h 483"/>
                <a:gd name="T16" fmla="*/ 527 w 702"/>
                <a:gd name="T17" fmla="*/ 436 h 483"/>
                <a:gd name="T18" fmla="*/ 555 w 702"/>
                <a:gd name="T19" fmla="*/ 418 h 483"/>
                <a:gd name="T20" fmla="*/ 581 w 702"/>
                <a:gd name="T21" fmla="*/ 397 h 483"/>
                <a:gd name="T22" fmla="*/ 606 w 702"/>
                <a:gd name="T23" fmla="*/ 374 h 483"/>
                <a:gd name="T24" fmla="*/ 628 w 702"/>
                <a:gd name="T25" fmla="*/ 349 h 483"/>
                <a:gd name="T26" fmla="*/ 648 w 702"/>
                <a:gd name="T27" fmla="*/ 321 h 483"/>
                <a:gd name="T28" fmla="*/ 665 w 702"/>
                <a:gd name="T29" fmla="*/ 291 h 483"/>
                <a:gd name="T30" fmla="*/ 679 w 702"/>
                <a:gd name="T31" fmla="*/ 258 h 483"/>
                <a:gd name="T32" fmla="*/ 691 w 702"/>
                <a:gd name="T33" fmla="*/ 224 h 483"/>
                <a:gd name="T34" fmla="*/ 697 w 702"/>
                <a:gd name="T35" fmla="*/ 194 h 483"/>
                <a:gd name="T36" fmla="*/ 702 w 702"/>
                <a:gd name="T37" fmla="*/ 137 h 483"/>
                <a:gd name="T38" fmla="*/ 697 w 702"/>
                <a:gd name="T39" fmla="*/ 81 h 483"/>
                <a:gd name="T40" fmla="*/ 684 w 702"/>
                <a:gd name="T41" fmla="*/ 26 h 483"/>
                <a:gd name="T42" fmla="*/ 29 w 702"/>
                <a:gd name="T43" fmla="*/ 0 h 483"/>
                <a:gd name="T44" fmla="*/ 20 w 702"/>
                <a:gd name="T45" fmla="*/ 21 h 483"/>
                <a:gd name="T46" fmla="*/ 12 w 702"/>
                <a:gd name="T47" fmla="*/ 42 h 483"/>
                <a:gd name="T48" fmla="*/ 8 w 702"/>
                <a:gd name="T49" fmla="*/ 60 h 483"/>
                <a:gd name="T50" fmla="*/ 3 w 702"/>
                <a:gd name="T51" fmla="*/ 95 h 483"/>
                <a:gd name="T52" fmla="*/ 0 w 702"/>
                <a:gd name="T53" fmla="*/ 129 h 483"/>
                <a:gd name="T54" fmla="*/ 1 w 702"/>
                <a:gd name="T55" fmla="*/ 164 h 483"/>
                <a:gd name="T56" fmla="*/ 7 w 702"/>
                <a:gd name="T57" fmla="*/ 198 h 483"/>
                <a:gd name="T58" fmla="*/ 14 w 702"/>
                <a:gd name="T59" fmla="*/ 231 h 483"/>
                <a:gd name="T60" fmla="*/ 25 w 702"/>
                <a:gd name="T61" fmla="*/ 263 h 483"/>
                <a:gd name="T62" fmla="*/ 39 w 702"/>
                <a:gd name="T63" fmla="*/ 293 h 483"/>
                <a:gd name="T64" fmla="*/ 56 w 702"/>
                <a:gd name="T65" fmla="*/ 323 h 483"/>
                <a:gd name="T66" fmla="*/ 76 w 702"/>
                <a:gd name="T67" fmla="*/ 350 h 483"/>
                <a:gd name="T68" fmla="*/ 98 w 702"/>
                <a:gd name="T69" fmla="*/ 375 h 483"/>
                <a:gd name="T70" fmla="*/ 123 w 702"/>
                <a:gd name="T71" fmla="*/ 399 h 483"/>
                <a:gd name="T72" fmla="*/ 150 w 702"/>
                <a:gd name="T73" fmla="*/ 420 h 483"/>
                <a:gd name="T74" fmla="*/ 179 w 702"/>
                <a:gd name="T75" fmla="*/ 439 h 483"/>
                <a:gd name="T76" fmla="*/ 210 w 702"/>
                <a:gd name="T77" fmla="*/ 455 h 483"/>
                <a:gd name="T78" fmla="*/ 244 w 702"/>
                <a:gd name="T79" fmla="*/ 466 h 483"/>
                <a:gd name="T80" fmla="*/ 26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261" y="472"/>
                  </a:moveTo>
                  <a:lnTo>
                    <a:pt x="261" y="472"/>
                  </a:lnTo>
                  <a:lnTo>
                    <a:pt x="278" y="476"/>
                  </a:lnTo>
                  <a:lnTo>
                    <a:pt x="296" y="479"/>
                  </a:lnTo>
                  <a:lnTo>
                    <a:pt x="313" y="482"/>
                  </a:lnTo>
                  <a:lnTo>
                    <a:pt x="331" y="483"/>
                  </a:lnTo>
                  <a:lnTo>
                    <a:pt x="348" y="483"/>
                  </a:lnTo>
                  <a:lnTo>
                    <a:pt x="365" y="483"/>
                  </a:lnTo>
                  <a:lnTo>
                    <a:pt x="383" y="482"/>
                  </a:lnTo>
                  <a:lnTo>
                    <a:pt x="400" y="481"/>
                  </a:lnTo>
                  <a:lnTo>
                    <a:pt x="417" y="478"/>
                  </a:lnTo>
                  <a:lnTo>
                    <a:pt x="433" y="474"/>
                  </a:lnTo>
                  <a:lnTo>
                    <a:pt x="450" y="470"/>
                  </a:lnTo>
                  <a:lnTo>
                    <a:pt x="465" y="465"/>
                  </a:lnTo>
                  <a:lnTo>
                    <a:pt x="481" y="459"/>
                  </a:lnTo>
                  <a:lnTo>
                    <a:pt x="497" y="452"/>
                  </a:lnTo>
                  <a:lnTo>
                    <a:pt x="512" y="444"/>
                  </a:lnTo>
                  <a:lnTo>
                    <a:pt x="527" y="436"/>
                  </a:lnTo>
                  <a:lnTo>
                    <a:pt x="541" y="429"/>
                  </a:lnTo>
                  <a:lnTo>
                    <a:pt x="555" y="418"/>
                  </a:lnTo>
                  <a:lnTo>
                    <a:pt x="568" y="409"/>
                  </a:lnTo>
                  <a:lnTo>
                    <a:pt x="581" y="397"/>
                  </a:lnTo>
                  <a:lnTo>
                    <a:pt x="594" y="387"/>
                  </a:lnTo>
                  <a:lnTo>
                    <a:pt x="606" y="374"/>
                  </a:lnTo>
                  <a:lnTo>
                    <a:pt x="618" y="362"/>
                  </a:lnTo>
                  <a:lnTo>
                    <a:pt x="628" y="349"/>
                  </a:lnTo>
                  <a:lnTo>
                    <a:pt x="639" y="335"/>
                  </a:lnTo>
                  <a:lnTo>
                    <a:pt x="648" y="321"/>
                  </a:lnTo>
                  <a:lnTo>
                    <a:pt x="657" y="306"/>
                  </a:lnTo>
                  <a:lnTo>
                    <a:pt x="665" y="291"/>
                  </a:lnTo>
                  <a:lnTo>
                    <a:pt x="672" y="275"/>
                  </a:lnTo>
                  <a:lnTo>
                    <a:pt x="679" y="258"/>
                  </a:lnTo>
                  <a:lnTo>
                    <a:pt x="686" y="241"/>
                  </a:lnTo>
                  <a:lnTo>
                    <a:pt x="691" y="224"/>
                  </a:lnTo>
                  <a:lnTo>
                    <a:pt x="691" y="224"/>
                  </a:lnTo>
                  <a:lnTo>
                    <a:pt x="697" y="194"/>
                  </a:lnTo>
                  <a:lnTo>
                    <a:pt x="701" y="165"/>
                  </a:lnTo>
                  <a:lnTo>
                    <a:pt x="702" y="137"/>
                  </a:lnTo>
                  <a:lnTo>
                    <a:pt x="701" y="108"/>
                  </a:lnTo>
                  <a:lnTo>
                    <a:pt x="697" y="81"/>
                  </a:lnTo>
                  <a:lnTo>
                    <a:pt x="692" y="52"/>
                  </a:lnTo>
                  <a:lnTo>
                    <a:pt x="684" y="26"/>
                  </a:lnTo>
                  <a:lnTo>
                    <a:pt x="675" y="0"/>
                  </a:lnTo>
                  <a:lnTo>
                    <a:pt x="29" y="0"/>
                  </a:lnTo>
                  <a:lnTo>
                    <a:pt x="29" y="0"/>
                  </a:lnTo>
                  <a:lnTo>
                    <a:pt x="20" y="21"/>
                  </a:lnTo>
                  <a:lnTo>
                    <a:pt x="16" y="31"/>
                  </a:lnTo>
                  <a:lnTo>
                    <a:pt x="12" y="42"/>
                  </a:lnTo>
                  <a:lnTo>
                    <a:pt x="12" y="42"/>
                  </a:lnTo>
                  <a:lnTo>
                    <a:pt x="8" y="60"/>
                  </a:lnTo>
                  <a:lnTo>
                    <a:pt x="5" y="77"/>
                  </a:lnTo>
                  <a:lnTo>
                    <a:pt x="3" y="95"/>
                  </a:lnTo>
                  <a:lnTo>
                    <a:pt x="1" y="112"/>
                  </a:lnTo>
                  <a:lnTo>
                    <a:pt x="0" y="129"/>
                  </a:lnTo>
                  <a:lnTo>
                    <a:pt x="0" y="147"/>
                  </a:lnTo>
                  <a:lnTo>
                    <a:pt x="1" y="164"/>
                  </a:lnTo>
                  <a:lnTo>
                    <a:pt x="4" y="181"/>
                  </a:lnTo>
                  <a:lnTo>
                    <a:pt x="7" y="198"/>
                  </a:lnTo>
                  <a:lnTo>
                    <a:pt x="11" y="215"/>
                  </a:lnTo>
                  <a:lnTo>
                    <a:pt x="14" y="231"/>
                  </a:lnTo>
                  <a:lnTo>
                    <a:pt x="20" y="248"/>
                  </a:lnTo>
                  <a:lnTo>
                    <a:pt x="25" y="263"/>
                  </a:lnTo>
                  <a:lnTo>
                    <a:pt x="31" y="279"/>
                  </a:lnTo>
                  <a:lnTo>
                    <a:pt x="39" y="293"/>
                  </a:lnTo>
                  <a:lnTo>
                    <a:pt x="47" y="309"/>
                  </a:lnTo>
                  <a:lnTo>
                    <a:pt x="56" y="323"/>
                  </a:lnTo>
                  <a:lnTo>
                    <a:pt x="65" y="336"/>
                  </a:lnTo>
                  <a:lnTo>
                    <a:pt x="76" y="350"/>
                  </a:lnTo>
                  <a:lnTo>
                    <a:pt x="86" y="363"/>
                  </a:lnTo>
                  <a:lnTo>
                    <a:pt x="98" y="375"/>
                  </a:lnTo>
                  <a:lnTo>
                    <a:pt x="110" y="388"/>
                  </a:lnTo>
                  <a:lnTo>
                    <a:pt x="123" y="399"/>
                  </a:lnTo>
                  <a:lnTo>
                    <a:pt x="136" y="410"/>
                  </a:lnTo>
                  <a:lnTo>
                    <a:pt x="150" y="420"/>
                  </a:lnTo>
                  <a:lnTo>
                    <a:pt x="164" y="430"/>
                  </a:lnTo>
                  <a:lnTo>
                    <a:pt x="179" y="439"/>
                  </a:lnTo>
                  <a:lnTo>
                    <a:pt x="194" y="447"/>
                  </a:lnTo>
                  <a:lnTo>
                    <a:pt x="210" y="455"/>
                  </a:lnTo>
                  <a:lnTo>
                    <a:pt x="227" y="461"/>
                  </a:lnTo>
                  <a:lnTo>
                    <a:pt x="244" y="466"/>
                  </a:lnTo>
                  <a:lnTo>
                    <a:pt x="261" y="472"/>
                  </a:lnTo>
                  <a:lnTo>
                    <a:pt x="26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94"/>
            <p:cNvSpPr>
              <a:spLocks/>
            </p:cNvSpPr>
            <p:nvPr userDrawn="1"/>
          </p:nvSpPr>
          <p:spPr bwMode="auto">
            <a:xfrm>
              <a:off x="4667" y="353"/>
              <a:ext cx="155" cy="155"/>
            </a:xfrm>
            <a:custGeom>
              <a:avLst/>
              <a:gdLst>
                <a:gd name="T0" fmla="*/ 610 w 620"/>
                <a:gd name="T1" fmla="*/ 391 h 620"/>
                <a:gd name="T2" fmla="*/ 618 w 620"/>
                <a:gd name="T3" fmla="*/ 359 h 620"/>
                <a:gd name="T4" fmla="*/ 620 w 620"/>
                <a:gd name="T5" fmla="*/ 328 h 620"/>
                <a:gd name="T6" fmla="*/ 618 w 620"/>
                <a:gd name="T7" fmla="*/ 267 h 620"/>
                <a:gd name="T8" fmla="*/ 605 w 620"/>
                <a:gd name="T9" fmla="*/ 209 h 620"/>
                <a:gd name="T10" fmla="*/ 580 w 620"/>
                <a:gd name="T11" fmla="*/ 155 h 620"/>
                <a:gd name="T12" fmla="*/ 545 w 620"/>
                <a:gd name="T13" fmla="*/ 107 h 620"/>
                <a:gd name="T14" fmla="*/ 502 w 620"/>
                <a:gd name="T15" fmla="*/ 65 h 620"/>
                <a:gd name="T16" fmla="*/ 450 w 620"/>
                <a:gd name="T17" fmla="*/ 32 h 620"/>
                <a:gd name="T18" fmla="*/ 421 w 620"/>
                <a:gd name="T19" fmla="*/ 19 h 620"/>
                <a:gd name="T20" fmla="*/ 391 w 620"/>
                <a:gd name="T21" fmla="*/ 10 h 620"/>
                <a:gd name="T22" fmla="*/ 375 w 620"/>
                <a:gd name="T23" fmla="*/ 6 h 620"/>
                <a:gd name="T24" fmla="*/ 344 w 620"/>
                <a:gd name="T25" fmla="*/ 1 h 620"/>
                <a:gd name="T26" fmla="*/ 299 w 620"/>
                <a:gd name="T27" fmla="*/ 0 h 620"/>
                <a:gd name="T28" fmla="*/ 239 w 620"/>
                <a:gd name="T29" fmla="*/ 8 h 620"/>
                <a:gd name="T30" fmla="*/ 181 w 620"/>
                <a:gd name="T31" fmla="*/ 27 h 620"/>
                <a:gd name="T32" fmla="*/ 130 w 620"/>
                <a:gd name="T33" fmla="*/ 57 h 620"/>
                <a:gd name="T34" fmla="*/ 85 w 620"/>
                <a:gd name="T35" fmla="*/ 96 h 620"/>
                <a:gd name="T36" fmla="*/ 48 w 620"/>
                <a:gd name="T37" fmla="*/ 144 h 620"/>
                <a:gd name="T38" fmla="*/ 26 w 620"/>
                <a:gd name="T39" fmla="*/ 185 h 620"/>
                <a:gd name="T40" fmla="*/ 16 w 620"/>
                <a:gd name="T41" fmla="*/ 215 h 620"/>
                <a:gd name="T42" fmla="*/ 11 w 620"/>
                <a:gd name="T43" fmla="*/ 229 h 620"/>
                <a:gd name="T44" fmla="*/ 4 w 620"/>
                <a:gd name="T45" fmla="*/ 260 h 620"/>
                <a:gd name="T46" fmla="*/ 0 w 620"/>
                <a:gd name="T47" fmla="*/ 292 h 620"/>
                <a:gd name="T48" fmla="*/ 3 w 620"/>
                <a:gd name="T49" fmla="*/ 353 h 620"/>
                <a:gd name="T50" fmla="*/ 17 w 620"/>
                <a:gd name="T51" fmla="*/ 411 h 620"/>
                <a:gd name="T52" fmla="*/ 42 w 620"/>
                <a:gd name="T53" fmla="*/ 465 h 620"/>
                <a:gd name="T54" fmla="*/ 76 w 620"/>
                <a:gd name="T55" fmla="*/ 514 h 620"/>
                <a:gd name="T56" fmla="*/ 120 w 620"/>
                <a:gd name="T57" fmla="*/ 555 h 620"/>
                <a:gd name="T58" fmla="*/ 171 w 620"/>
                <a:gd name="T59" fmla="*/ 587 h 620"/>
                <a:gd name="T60" fmla="*/ 199 w 620"/>
                <a:gd name="T61" fmla="*/ 600 h 620"/>
                <a:gd name="T62" fmla="*/ 231 w 620"/>
                <a:gd name="T63" fmla="*/ 609 h 620"/>
                <a:gd name="T64" fmla="*/ 246 w 620"/>
                <a:gd name="T65" fmla="*/ 613 h 620"/>
                <a:gd name="T66" fmla="*/ 276 w 620"/>
                <a:gd name="T67" fmla="*/ 619 h 620"/>
                <a:gd name="T68" fmla="*/ 323 w 620"/>
                <a:gd name="T69" fmla="*/ 620 h 620"/>
                <a:gd name="T70" fmla="*/ 383 w 620"/>
                <a:gd name="T71" fmla="*/ 612 h 620"/>
                <a:gd name="T72" fmla="*/ 439 w 620"/>
                <a:gd name="T73" fmla="*/ 592 h 620"/>
                <a:gd name="T74" fmla="*/ 491 w 620"/>
                <a:gd name="T75" fmla="*/ 563 h 620"/>
                <a:gd name="T76" fmla="*/ 536 w 620"/>
                <a:gd name="T77" fmla="*/ 523 h 620"/>
                <a:gd name="T78" fmla="*/ 573 w 620"/>
                <a:gd name="T79" fmla="*/ 475 h 620"/>
                <a:gd name="T80" fmla="*/ 594 w 620"/>
                <a:gd name="T81" fmla="*/ 435 h 620"/>
                <a:gd name="T82" fmla="*/ 606 w 620"/>
                <a:gd name="T83" fmla="*/ 406 h 620"/>
                <a:gd name="T84" fmla="*/ 610 w 620"/>
                <a:gd name="T85" fmla="*/ 391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610" y="391"/>
                  </a:moveTo>
                  <a:lnTo>
                    <a:pt x="610" y="391"/>
                  </a:lnTo>
                  <a:lnTo>
                    <a:pt x="614" y="375"/>
                  </a:lnTo>
                  <a:lnTo>
                    <a:pt x="618" y="359"/>
                  </a:lnTo>
                  <a:lnTo>
                    <a:pt x="619" y="344"/>
                  </a:lnTo>
                  <a:lnTo>
                    <a:pt x="620" y="328"/>
                  </a:lnTo>
                  <a:lnTo>
                    <a:pt x="620" y="298"/>
                  </a:lnTo>
                  <a:lnTo>
                    <a:pt x="618" y="267"/>
                  </a:lnTo>
                  <a:lnTo>
                    <a:pt x="613" y="238"/>
                  </a:lnTo>
                  <a:lnTo>
                    <a:pt x="605" y="209"/>
                  </a:lnTo>
                  <a:lnTo>
                    <a:pt x="593" y="181"/>
                  </a:lnTo>
                  <a:lnTo>
                    <a:pt x="580" y="155"/>
                  </a:lnTo>
                  <a:lnTo>
                    <a:pt x="563" y="130"/>
                  </a:lnTo>
                  <a:lnTo>
                    <a:pt x="545" y="107"/>
                  </a:lnTo>
                  <a:lnTo>
                    <a:pt x="524" y="84"/>
                  </a:lnTo>
                  <a:lnTo>
                    <a:pt x="502" y="65"/>
                  </a:lnTo>
                  <a:lnTo>
                    <a:pt x="477" y="48"/>
                  </a:lnTo>
                  <a:lnTo>
                    <a:pt x="450" y="32"/>
                  </a:lnTo>
                  <a:lnTo>
                    <a:pt x="435" y="26"/>
                  </a:lnTo>
                  <a:lnTo>
                    <a:pt x="421" y="19"/>
                  </a:lnTo>
                  <a:lnTo>
                    <a:pt x="407" y="14"/>
                  </a:lnTo>
                  <a:lnTo>
                    <a:pt x="391" y="10"/>
                  </a:lnTo>
                  <a:lnTo>
                    <a:pt x="391" y="10"/>
                  </a:lnTo>
                  <a:lnTo>
                    <a:pt x="375" y="6"/>
                  </a:lnTo>
                  <a:lnTo>
                    <a:pt x="360" y="4"/>
                  </a:lnTo>
                  <a:lnTo>
                    <a:pt x="344" y="1"/>
                  </a:lnTo>
                  <a:lnTo>
                    <a:pt x="329" y="0"/>
                  </a:lnTo>
                  <a:lnTo>
                    <a:pt x="299" y="0"/>
                  </a:lnTo>
                  <a:lnTo>
                    <a:pt x="267" y="2"/>
                  </a:lnTo>
                  <a:lnTo>
                    <a:pt x="239" y="8"/>
                  </a:lnTo>
                  <a:lnTo>
                    <a:pt x="210" y="17"/>
                  </a:lnTo>
                  <a:lnTo>
                    <a:pt x="181" y="27"/>
                  </a:lnTo>
                  <a:lnTo>
                    <a:pt x="155" y="41"/>
                  </a:lnTo>
                  <a:lnTo>
                    <a:pt x="130" y="57"/>
                  </a:lnTo>
                  <a:lnTo>
                    <a:pt x="107" y="75"/>
                  </a:lnTo>
                  <a:lnTo>
                    <a:pt x="85" y="96"/>
                  </a:lnTo>
                  <a:lnTo>
                    <a:pt x="65" y="120"/>
                  </a:lnTo>
                  <a:lnTo>
                    <a:pt x="48" y="144"/>
                  </a:lnTo>
                  <a:lnTo>
                    <a:pt x="33" y="170"/>
                  </a:lnTo>
                  <a:lnTo>
                    <a:pt x="26" y="185"/>
                  </a:lnTo>
                  <a:lnTo>
                    <a:pt x="21" y="199"/>
                  </a:lnTo>
                  <a:lnTo>
                    <a:pt x="16" y="215"/>
                  </a:lnTo>
                  <a:lnTo>
                    <a:pt x="11" y="229"/>
                  </a:lnTo>
                  <a:lnTo>
                    <a:pt x="11" y="229"/>
                  </a:lnTo>
                  <a:lnTo>
                    <a:pt x="7" y="245"/>
                  </a:lnTo>
                  <a:lnTo>
                    <a:pt x="4" y="260"/>
                  </a:lnTo>
                  <a:lnTo>
                    <a:pt x="1" y="276"/>
                  </a:lnTo>
                  <a:lnTo>
                    <a:pt x="0" y="292"/>
                  </a:lnTo>
                  <a:lnTo>
                    <a:pt x="0" y="323"/>
                  </a:lnTo>
                  <a:lnTo>
                    <a:pt x="3" y="353"/>
                  </a:lnTo>
                  <a:lnTo>
                    <a:pt x="8" y="383"/>
                  </a:lnTo>
                  <a:lnTo>
                    <a:pt x="17" y="411"/>
                  </a:lnTo>
                  <a:lnTo>
                    <a:pt x="27" y="439"/>
                  </a:lnTo>
                  <a:lnTo>
                    <a:pt x="42" y="465"/>
                  </a:lnTo>
                  <a:lnTo>
                    <a:pt x="57" y="491"/>
                  </a:lnTo>
                  <a:lnTo>
                    <a:pt x="76" y="514"/>
                  </a:lnTo>
                  <a:lnTo>
                    <a:pt x="97" y="535"/>
                  </a:lnTo>
                  <a:lnTo>
                    <a:pt x="120" y="555"/>
                  </a:lnTo>
                  <a:lnTo>
                    <a:pt x="145" y="573"/>
                  </a:lnTo>
                  <a:lnTo>
                    <a:pt x="171" y="587"/>
                  </a:lnTo>
                  <a:lnTo>
                    <a:pt x="185" y="594"/>
                  </a:lnTo>
                  <a:lnTo>
                    <a:pt x="199" y="600"/>
                  </a:lnTo>
                  <a:lnTo>
                    <a:pt x="215" y="606"/>
                  </a:lnTo>
                  <a:lnTo>
                    <a:pt x="231" y="609"/>
                  </a:lnTo>
                  <a:lnTo>
                    <a:pt x="231" y="609"/>
                  </a:lnTo>
                  <a:lnTo>
                    <a:pt x="246" y="613"/>
                  </a:lnTo>
                  <a:lnTo>
                    <a:pt x="261" y="616"/>
                  </a:lnTo>
                  <a:lnTo>
                    <a:pt x="276" y="619"/>
                  </a:lnTo>
                  <a:lnTo>
                    <a:pt x="292" y="620"/>
                  </a:lnTo>
                  <a:lnTo>
                    <a:pt x="323" y="620"/>
                  </a:lnTo>
                  <a:lnTo>
                    <a:pt x="353" y="617"/>
                  </a:lnTo>
                  <a:lnTo>
                    <a:pt x="383" y="612"/>
                  </a:lnTo>
                  <a:lnTo>
                    <a:pt x="412" y="604"/>
                  </a:lnTo>
                  <a:lnTo>
                    <a:pt x="439" y="592"/>
                  </a:lnTo>
                  <a:lnTo>
                    <a:pt x="465" y="579"/>
                  </a:lnTo>
                  <a:lnTo>
                    <a:pt x="491" y="563"/>
                  </a:lnTo>
                  <a:lnTo>
                    <a:pt x="515" y="544"/>
                  </a:lnTo>
                  <a:lnTo>
                    <a:pt x="536" y="523"/>
                  </a:lnTo>
                  <a:lnTo>
                    <a:pt x="555" y="501"/>
                  </a:lnTo>
                  <a:lnTo>
                    <a:pt x="573" y="475"/>
                  </a:lnTo>
                  <a:lnTo>
                    <a:pt x="588" y="449"/>
                  </a:lnTo>
                  <a:lnTo>
                    <a:pt x="594" y="435"/>
                  </a:lnTo>
                  <a:lnTo>
                    <a:pt x="601" y="421"/>
                  </a:lnTo>
                  <a:lnTo>
                    <a:pt x="606" y="406"/>
                  </a:lnTo>
                  <a:lnTo>
                    <a:pt x="610" y="391"/>
                  </a:lnTo>
                  <a:lnTo>
                    <a:pt x="610"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95"/>
            <p:cNvSpPr>
              <a:spLocks/>
            </p:cNvSpPr>
            <p:nvPr userDrawn="1"/>
          </p:nvSpPr>
          <p:spPr bwMode="auto">
            <a:xfrm>
              <a:off x="4922" y="429"/>
              <a:ext cx="135" cy="135"/>
            </a:xfrm>
            <a:custGeom>
              <a:avLst/>
              <a:gdLst>
                <a:gd name="T0" fmla="*/ 340 w 540"/>
                <a:gd name="T1" fmla="*/ 9 h 539"/>
                <a:gd name="T2" fmla="*/ 286 w 540"/>
                <a:gd name="T3" fmla="*/ 0 h 539"/>
                <a:gd name="T4" fmla="*/ 232 w 540"/>
                <a:gd name="T5" fmla="*/ 3 h 539"/>
                <a:gd name="T6" fmla="*/ 181 w 540"/>
                <a:gd name="T7" fmla="*/ 14 h 539"/>
                <a:gd name="T8" fmla="*/ 134 w 540"/>
                <a:gd name="T9" fmla="*/ 36 h 539"/>
                <a:gd name="T10" fmla="*/ 93 w 540"/>
                <a:gd name="T11" fmla="*/ 66 h 539"/>
                <a:gd name="T12" fmla="*/ 56 w 540"/>
                <a:gd name="T13" fmla="*/ 104 h 539"/>
                <a:gd name="T14" fmla="*/ 29 w 540"/>
                <a:gd name="T15" fmla="*/ 148 h 539"/>
                <a:gd name="T16" fmla="*/ 9 w 540"/>
                <a:gd name="T17" fmla="*/ 201 h 539"/>
                <a:gd name="T18" fmla="*/ 3 w 540"/>
                <a:gd name="T19" fmla="*/ 227 h 539"/>
                <a:gd name="T20" fmla="*/ 0 w 540"/>
                <a:gd name="T21" fmla="*/ 281 h 539"/>
                <a:gd name="T22" fmla="*/ 7 w 540"/>
                <a:gd name="T23" fmla="*/ 333 h 539"/>
                <a:gd name="T24" fmla="*/ 24 w 540"/>
                <a:gd name="T25" fmla="*/ 382 h 539"/>
                <a:gd name="T26" fmla="*/ 50 w 540"/>
                <a:gd name="T27" fmla="*/ 427 h 539"/>
                <a:gd name="T28" fmla="*/ 84 w 540"/>
                <a:gd name="T29" fmla="*/ 466 h 539"/>
                <a:gd name="T30" fmla="*/ 125 w 540"/>
                <a:gd name="T31" fmla="*/ 498 h 539"/>
                <a:gd name="T32" fmla="*/ 173 w 540"/>
                <a:gd name="T33" fmla="*/ 522 h 539"/>
                <a:gd name="T34" fmla="*/ 200 w 540"/>
                <a:gd name="T35" fmla="*/ 530 h 539"/>
                <a:gd name="T36" fmla="*/ 254 w 540"/>
                <a:gd name="T37" fmla="*/ 539 h 539"/>
                <a:gd name="T38" fmla="*/ 306 w 540"/>
                <a:gd name="T39" fmla="*/ 538 h 539"/>
                <a:gd name="T40" fmla="*/ 357 w 540"/>
                <a:gd name="T41" fmla="*/ 525 h 539"/>
                <a:gd name="T42" fmla="*/ 405 w 540"/>
                <a:gd name="T43" fmla="*/ 504 h 539"/>
                <a:gd name="T44" fmla="*/ 447 w 540"/>
                <a:gd name="T45" fmla="*/ 474 h 539"/>
                <a:gd name="T46" fmla="*/ 482 w 540"/>
                <a:gd name="T47" fmla="*/ 436 h 539"/>
                <a:gd name="T48" fmla="*/ 511 w 540"/>
                <a:gd name="T49" fmla="*/ 391 h 539"/>
                <a:gd name="T50" fmla="*/ 530 w 540"/>
                <a:gd name="T51" fmla="*/ 340 h 539"/>
                <a:gd name="T52" fmla="*/ 537 w 540"/>
                <a:gd name="T53" fmla="*/ 313 h 539"/>
                <a:gd name="T54" fmla="*/ 540 w 540"/>
                <a:gd name="T55" fmla="*/ 259 h 539"/>
                <a:gd name="T56" fmla="*/ 532 w 540"/>
                <a:gd name="T57" fmla="*/ 207 h 539"/>
                <a:gd name="T58" fmla="*/ 515 w 540"/>
                <a:gd name="T59" fmla="*/ 158 h 539"/>
                <a:gd name="T60" fmla="*/ 490 w 540"/>
                <a:gd name="T61" fmla="*/ 113 h 539"/>
                <a:gd name="T62" fmla="*/ 456 w 540"/>
                <a:gd name="T63" fmla="*/ 74 h 539"/>
                <a:gd name="T64" fmla="*/ 415 w 540"/>
                <a:gd name="T65" fmla="*/ 42 h 539"/>
                <a:gd name="T66" fmla="*/ 366 w 540"/>
                <a:gd name="T67" fmla="*/ 18 h 539"/>
                <a:gd name="T68" fmla="*/ 34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340" y="9"/>
                  </a:moveTo>
                  <a:lnTo>
                    <a:pt x="340" y="9"/>
                  </a:lnTo>
                  <a:lnTo>
                    <a:pt x="313" y="4"/>
                  </a:lnTo>
                  <a:lnTo>
                    <a:pt x="286" y="0"/>
                  </a:lnTo>
                  <a:lnTo>
                    <a:pt x="259" y="0"/>
                  </a:lnTo>
                  <a:lnTo>
                    <a:pt x="232" y="3"/>
                  </a:lnTo>
                  <a:lnTo>
                    <a:pt x="207" y="8"/>
                  </a:lnTo>
                  <a:lnTo>
                    <a:pt x="181" y="14"/>
                  </a:lnTo>
                  <a:lnTo>
                    <a:pt x="158" y="25"/>
                  </a:lnTo>
                  <a:lnTo>
                    <a:pt x="134" y="36"/>
                  </a:lnTo>
                  <a:lnTo>
                    <a:pt x="114" y="51"/>
                  </a:lnTo>
                  <a:lnTo>
                    <a:pt x="93" y="66"/>
                  </a:lnTo>
                  <a:lnTo>
                    <a:pt x="73" y="85"/>
                  </a:lnTo>
                  <a:lnTo>
                    <a:pt x="56" y="104"/>
                  </a:lnTo>
                  <a:lnTo>
                    <a:pt x="42" y="126"/>
                  </a:lnTo>
                  <a:lnTo>
                    <a:pt x="29" y="148"/>
                  </a:lnTo>
                  <a:lnTo>
                    <a:pt x="17" y="173"/>
                  </a:lnTo>
                  <a:lnTo>
                    <a:pt x="9" y="201"/>
                  </a:lnTo>
                  <a:lnTo>
                    <a:pt x="9" y="201"/>
                  </a:lnTo>
                  <a:lnTo>
                    <a:pt x="3" y="227"/>
                  </a:lnTo>
                  <a:lnTo>
                    <a:pt x="0" y="254"/>
                  </a:lnTo>
                  <a:lnTo>
                    <a:pt x="0" y="281"/>
                  </a:lnTo>
                  <a:lnTo>
                    <a:pt x="3" y="307"/>
                  </a:lnTo>
                  <a:lnTo>
                    <a:pt x="7" y="333"/>
                  </a:lnTo>
                  <a:lnTo>
                    <a:pt x="14" y="358"/>
                  </a:lnTo>
                  <a:lnTo>
                    <a:pt x="24" y="382"/>
                  </a:lnTo>
                  <a:lnTo>
                    <a:pt x="35" y="405"/>
                  </a:lnTo>
                  <a:lnTo>
                    <a:pt x="50" y="427"/>
                  </a:lnTo>
                  <a:lnTo>
                    <a:pt x="67" y="447"/>
                  </a:lnTo>
                  <a:lnTo>
                    <a:pt x="84" y="466"/>
                  </a:lnTo>
                  <a:lnTo>
                    <a:pt x="104" y="483"/>
                  </a:lnTo>
                  <a:lnTo>
                    <a:pt x="125" y="498"/>
                  </a:lnTo>
                  <a:lnTo>
                    <a:pt x="149" y="512"/>
                  </a:lnTo>
                  <a:lnTo>
                    <a:pt x="173" y="522"/>
                  </a:lnTo>
                  <a:lnTo>
                    <a:pt x="200" y="530"/>
                  </a:lnTo>
                  <a:lnTo>
                    <a:pt x="200" y="530"/>
                  </a:lnTo>
                  <a:lnTo>
                    <a:pt x="227" y="537"/>
                  </a:lnTo>
                  <a:lnTo>
                    <a:pt x="254" y="539"/>
                  </a:lnTo>
                  <a:lnTo>
                    <a:pt x="280" y="539"/>
                  </a:lnTo>
                  <a:lnTo>
                    <a:pt x="306" y="538"/>
                  </a:lnTo>
                  <a:lnTo>
                    <a:pt x="332" y="533"/>
                  </a:lnTo>
                  <a:lnTo>
                    <a:pt x="357" y="525"/>
                  </a:lnTo>
                  <a:lnTo>
                    <a:pt x="382" y="516"/>
                  </a:lnTo>
                  <a:lnTo>
                    <a:pt x="405" y="504"/>
                  </a:lnTo>
                  <a:lnTo>
                    <a:pt x="426" y="490"/>
                  </a:lnTo>
                  <a:lnTo>
                    <a:pt x="447" y="474"/>
                  </a:lnTo>
                  <a:lnTo>
                    <a:pt x="465" y="456"/>
                  </a:lnTo>
                  <a:lnTo>
                    <a:pt x="482" y="436"/>
                  </a:lnTo>
                  <a:lnTo>
                    <a:pt x="498" y="414"/>
                  </a:lnTo>
                  <a:lnTo>
                    <a:pt x="511" y="391"/>
                  </a:lnTo>
                  <a:lnTo>
                    <a:pt x="523" y="366"/>
                  </a:lnTo>
                  <a:lnTo>
                    <a:pt x="530" y="340"/>
                  </a:lnTo>
                  <a:lnTo>
                    <a:pt x="530" y="340"/>
                  </a:lnTo>
                  <a:lnTo>
                    <a:pt x="537" y="313"/>
                  </a:lnTo>
                  <a:lnTo>
                    <a:pt x="540" y="285"/>
                  </a:lnTo>
                  <a:lnTo>
                    <a:pt x="540" y="259"/>
                  </a:lnTo>
                  <a:lnTo>
                    <a:pt x="537" y="233"/>
                  </a:lnTo>
                  <a:lnTo>
                    <a:pt x="532" y="207"/>
                  </a:lnTo>
                  <a:lnTo>
                    <a:pt x="525" y="182"/>
                  </a:lnTo>
                  <a:lnTo>
                    <a:pt x="515" y="158"/>
                  </a:lnTo>
                  <a:lnTo>
                    <a:pt x="503" y="135"/>
                  </a:lnTo>
                  <a:lnTo>
                    <a:pt x="490" y="113"/>
                  </a:lnTo>
                  <a:lnTo>
                    <a:pt x="473" y="92"/>
                  </a:lnTo>
                  <a:lnTo>
                    <a:pt x="456" y="74"/>
                  </a:lnTo>
                  <a:lnTo>
                    <a:pt x="435" y="57"/>
                  </a:lnTo>
                  <a:lnTo>
                    <a:pt x="415" y="42"/>
                  </a:lnTo>
                  <a:lnTo>
                    <a:pt x="391" y="29"/>
                  </a:lnTo>
                  <a:lnTo>
                    <a:pt x="366" y="18"/>
                  </a:lnTo>
                  <a:lnTo>
                    <a:pt x="340" y="9"/>
                  </a:lnTo>
                  <a:lnTo>
                    <a:pt x="34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Freeform 96"/>
            <p:cNvSpPr>
              <a:spLocks/>
            </p:cNvSpPr>
            <p:nvPr userDrawn="1"/>
          </p:nvSpPr>
          <p:spPr bwMode="auto">
            <a:xfrm>
              <a:off x="5177" y="504"/>
              <a:ext cx="114" cy="115"/>
            </a:xfrm>
            <a:custGeom>
              <a:avLst/>
              <a:gdLst>
                <a:gd name="T0" fmla="*/ 288 w 459"/>
                <a:gd name="T1" fmla="*/ 8 h 459"/>
                <a:gd name="T2" fmla="*/ 243 w 459"/>
                <a:gd name="T3" fmla="*/ 2 h 459"/>
                <a:gd name="T4" fmla="*/ 197 w 459"/>
                <a:gd name="T5" fmla="*/ 3 h 459"/>
                <a:gd name="T6" fmla="*/ 154 w 459"/>
                <a:gd name="T7" fmla="*/ 13 h 459"/>
                <a:gd name="T8" fmla="*/ 115 w 459"/>
                <a:gd name="T9" fmla="*/ 31 h 459"/>
                <a:gd name="T10" fmla="*/ 78 w 459"/>
                <a:gd name="T11" fmla="*/ 56 h 459"/>
                <a:gd name="T12" fmla="*/ 48 w 459"/>
                <a:gd name="T13" fmla="*/ 89 h 459"/>
                <a:gd name="T14" fmla="*/ 24 w 459"/>
                <a:gd name="T15" fmla="*/ 127 h 459"/>
                <a:gd name="T16" fmla="*/ 7 w 459"/>
                <a:gd name="T17" fmla="*/ 171 h 459"/>
                <a:gd name="T18" fmla="*/ 3 w 459"/>
                <a:gd name="T19" fmla="*/ 193 h 459"/>
                <a:gd name="T20" fmla="*/ 0 w 459"/>
                <a:gd name="T21" fmla="*/ 239 h 459"/>
                <a:gd name="T22" fmla="*/ 5 w 459"/>
                <a:gd name="T23" fmla="*/ 283 h 459"/>
                <a:gd name="T24" fmla="*/ 20 w 459"/>
                <a:gd name="T25" fmla="*/ 325 h 459"/>
                <a:gd name="T26" fmla="*/ 42 w 459"/>
                <a:gd name="T27" fmla="*/ 364 h 459"/>
                <a:gd name="T28" fmla="*/ 71 w 459"/>
                <a:gd name="T29" fmla="*/ 396 h 459"/>
                <a:gd name="T30" fmla="*/ 106 w 459"/>
                <a:gd name="T31" fmla="*/ 424 h 459"/>
                <a:gd name="T32" fmla="*/ 147 w 459"/>
                <a:gd name="T33" fmla="*/ 444 h 459"/>
                <a:gd name="T34" fmla="*/ 170 w 459"/>
                <a:gd name="T35" fmla="*/ 452 h 459"/>
                <a:gd name="T36" fmla="*/ 215 w 459"/>
                <a:gd name="T37" fmla="*/ 459 h 459"/>
                <a:gd name="T38" fmla="*/ 261 w 459"/>
                <a:gd name="T39" fmla="*/ 458 h 459"/>
                <a:gd name="T40" fmla="*/ 304 w 459"/>
                <a:gd name="T41" fmla="*/ 447 h 459"/>
                <a:gd name="T42" fmla="*/ 344 w 459"/>
                <a:gd name="T43" fmla="*/ 429 h 459"/>
                <a:gd name="T44" fmla="*/ 379 w 459"/>
                <a:gd name="T45" fmla="*/ 403 h 459"/>
                <a:gd name="T46" fmla="*/ 411 w 459"/>
                <a:gd name="T47" fmla="*/ 372 h 459"/>
                <a:gd name="T48" fmla="*/ 434 w 459"/>
                <a:gd name="T49" fmla="*/ 332 h 459"/>
                <a:gd name="T50" fmla="*/ 451 w 459"/>
                <a:gd name="T51" fmla="*/ 289 h 459"/>
                <a:gd name="T52" fmla="*/ 456 w 459"/>
                <a:gd name="T53" fmla="*/ 266 h 459"/>
                <a:gd name="T54" fmla="*/ 459 w 459"/>
                <a:gd name="T55" fmla="*/ 220 h 459"/>
                <a:gd name="T56" fmla="*/ 452 w 459"/>
                <a:gd name="T57" fmla="*/ 176 h 459"/>
                <a:gd name="T58" fmla="*/ 438 w 459"/>
                <a:gd name="T59" fmla="*/ 134 h 459"/>
                <a:gd name="T60" fmla="*/ 416 w 459"/>
                <a:gd name="T61" fmla="*/ 97 h 459"/>
                <a:gd name="T62" fmla="*/ 387 w 459"/>
                <a:gd name="T63" fmla="*/ 64 h 459"/>
                <a:gd name="T64" fmla="*/ 352 w 459"/>
                <a:gd name="T65" fmla="*/ 35 h 459"/>
                <a:gd name="T66" fmla="*/ 310 w 459"/>
                <a:gd name="T67" fmla="*/ 16 h 459"/>
                <a:gd name="T68" fmla="*/ 288 w 459"/>
                <a:gd name="T69" fmla="*/ 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8" y="8"/>
                  </a:moveTo>
                  <a:lnTo>
                    <a:pt x="288" y="8"/>
                  </a:lnTo>
                  <a:lnTo>
                    <a:pt x="266" y="3"/>
                  </a:lnTo>
                  <a:lnTo>
                    <a:pt x="243" y="2"/>
                  </a:lnTo>
                  <a:lnTo>
                    <a:pt x="220" y="0"/>
                  </a:lnTo>
                  <a:lnTo>
                    <a:pt x="197" y="3"/>
                  </a:lnTo>
                  <a:lnTo>
                    <a:pt x="176" y="7"/>
                  </a:lnTo>
                  <a:lnTo>
                    <a:pt x="154" y="13"/>
                  </a:lnTo>
                  <a:lnTo>
                    <a:pt x="134" y="21"/>
                  </a:lnTo>
                  <a:lnTo>
                    <a:pt x="115" y="31"/>
                  </a:lnTo>
                  <a:lnTo>
                    <a:pt x="95" y="43"/>
                  </a:lnTo>
                  <a:lnTo>
                    <a:pt x="78" y="56"/>
                  </a:lnTo>
                  <a:lnTo>
                    <a:pt x="63" y="72"/>
                  </a:lnTo>
                  <a:lnTo>
                    <a:pt x="48" y="89"/>
                  </a:lnTo>
                  <a:lnTo>
                    <a:pt x="35" y="107"/>
                  </a:lnTo>
                  <a:lnTo>
                    <a:pt x="24" y="127"/>
                  </a:lnTo>
                  <a:lnTo>
                    <a:pt x="14" y="149"/>
                  </a:lnTo>
                  <a:lnTo>
                    <a:pt x="7" y="171"/>
                  </a:lnTo>
                  <a:lnTo>
                    <a:pt x="7" y="171"/>
                  </a:lnTo>
                  <a:lnTo>
                    <a:pt x="3" y="193"/>
                  </a:lnTo>
                  <a:lnTo>
                    <a:pt x="0" y="216"/>
                  </a:lnTo>
                  <a:lnTo>
                    <a:pt x="0" y="239"/>
                  </a:lnTo>
                  <a:lnTo>
                    <a:pt x="1" y="262"/>
                  </a:lnTo>
                  <a:lnTo>
                    <a:pt x="5" y="283"/>
                  </a:lnTo>
                  <a:lnTo>
                    <a:pt x="12" y="305"/>
                  </a:lnTo>
                  <a:lnTo>
                    <a:pt x="20" y="325"/>
                  </a:lnTo>
                  <a:lnTo>
                    <a:pt x="30" y="344"/>
                  </a:lnTo>
                  <a:lnTo>
                    <a:pt x="42" y="364"/>
                  </a:lnTo>
                  <a:lnTo>
                    <a:pt x="56" y="381"/>
                  </a:lnTo>
                  <a:lnTo>
                    <a:pt x="71" y="396"/>
                  </a:lnTo>
                  <a:lnTo>
                    <a:pt x="87" y="411"/>
                  </a:lnTo>
                  <a:lnTo>
                    <a:pt x="106" y="424"/>
                  </a:lnTo>
                  <a:lnTo>
                    <a:pt x="127" y="435"/>
                  </a:lnTo>
                  <a:lnTo>
                    <a:pt x="147" y="444"/>
                  </a:lnTo>
                  <a:lnTo>
                    <a:pt x="170" y="452"/>
                  </a:lnTo>
                  <a:lnTo>
                    <a:pt x="170" y="452"/>
                  </a:lnTo>
                  <a:lnTo>
                    <a:pt x="193" y="456"/>
                  </a:lnTo>
                  <a:lnTo>
                    <a:pt x="215" y="459"/>
                  </a:lnTo>
                  <a:lnTo>
                    <a:pt x="239" y="459"/>
                  </a:lnTo>
                  <a:lnTo>
                    <a:pt x="261" y="458"/>
                  </a:lnTo>
                  <a:lnTo>
                    <a:pt x="283" y="454"/>
                  </a:lnTo>
                  <a:lnTo>
                    <a:pt x="304" y="447"/>
                  </a:lnTo>
                  <a:lnTo>
                    <a:pt x="325" y="439"/>
                  </a:lnTo>
                  <a:lnTo>
                    <a:pt x="344" y="429"/>
                  </a:lnTo>
                  <a:lnTo>
                    <a:pt x="362" y="417"/>
                  </a:lnTo>
                  <a:lnTo>
                    <a:pt x="379" y="403"/>
                  </a:lnTo>
                  <a:lnTo>
                    <a:pt x="395" y="388"/>
                  </a:lnTo>
                  <a:lnTo>
                    <a:pt x="411" y="372"/>
                  </a:lnTo>
                  <a:lnTo>
                    <a:pt x="424" y="353"/>
                  </a:lnTo>
                  <a:lnTo>
                    <a:pt x="434" y="332"/>
                  </a:lnTo>
                  <a:lnTo>
                    <a:pt x="443" y="312"/>
                  </a:lnTo>
                  <a:lnTo>
                    <a:pt x="451" y="289"/>
                  </a:lnTo>
                  <a:lnTo>
                    <a:pt x="451" y="289"/>
                  </a:lnTo>
                  <a:lnTo>
                    <a:pt x="456" y="266"/>
                  </a:lnTo>
                  <a:lnTo>
                    <a:pt x="458" y="244"/>
                  </a:lnTo>
                  <a:lnTo>
                    <a:pt x="459" y="220"/>
                  </a:lnTo>
                  <a:lnTo>
                    <a:pt x="456" y="198"/>
                  </a:lnTo>
                  <a:lnTo>
                    <a:pt x="452" y="176"/>
                  </a:lnTo>
                  <a:lnTo>
                    <a:pt x="446" y="155"/>
                  </a:lnTo>
                  <a:lnTo>
                    <a:pt x="438" y="134"/>
                  </a:lnTo>
                  <a:lnTo>
                    <a:pt x="428" y="115"/>
                  </a:lnTo>
                  <a:lnTo>
                    <a:pt x="416" y="97"/>
                  </a:lnTo>
                  <a:lnTo>
                    <a:pt x="403" y="80"/>
                  </a:lnTo>
                  <a:lnTo>
                    <a:pt x="387" y="64"/>
                  </a:lnTo>
                  <a:lnTo>
                    <a:pt x="370" y="48"/>
                  </a:lnTo>
                  <a:lnTo>
                    <a:pt x="352" y="35"/>
                  </a:lnTo>
                  <a:lnTo>
                    <a:pt x="332" y="25"/>
                  </a:lnTo>
                  <a:lnTo>
                    <a:pt x="310" y="16"/>
                  </a:lnTo>
                  <a:lnTo>
                    <a:pt x="288" y="8"/>
                  </a:lnTo>
                  <a:lnTo>
                    <a:pt x="28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97"/>
            <p:cNvSpPr>
              <a:spLocks/>
            </p:cNvSpPr>
            <p:nvPr userDrawn="1"/>
          </p:nvSpPr>
          <p:spPr bwMode="auto">
            <a:xfrm>
              <a:off x="5431" y="580"/>
              <a:ext cx="94" cy="95"/>
            </a:xfrm>
            <a:custGeom>
              <a:avLst/>
              <a:gdLst>
                <a:gd name="T0" fmla="*/ 238 w 378"/>
                <a:gd name="T1" fmla="*/ 5 h 378"/>
                <a:gd name="T2" fmla="*/ 201 w 378"/>
                <a:gd name="T3" fmla="*/ 0 h 378"/>
                <a:gd name="T4" fmla="*/ 163 w 378"/>
                <a:gd name="T5" fmla="*/ 1 h 378"/>
                <a:gd name="T6" fmla="*/ 128 w 378"/>
                <a:gd name="T7" fmla="*/ 9 h 378"/>
                <a:gd name="T8" fmla="*/ 95 w 378"/>
                <a:gd name="T9" fmla="*/ 25 h 378"/>
                <a:gd name="T10" fmla="*/ 65 w 378"/>
                <a:gd name="T11" fmla="*/ 45 h 378"/>
                <a:gd name="T12" fmla="*/ 40 w 378"/>
                <a:gd name="T13" fmla="*/ 71 h 378"/>
                <a:gd name="T14" fmla="*/ 21 w 378"/>
                <a:gd name="T15" fmla="*/ 104 h 378"/>
                <a:gd name="T16" fmla="*/ 6 w 378"/>
                <a:gd name="T17" fmla="*/ 139 h 378"/>
                <a:gd name="T18" fmla="*/ 2 w 378"/>
                <a:gd name="T19" fmla="*/ 159 h 378"/>
                <a:gd name="T20" fmla="*/ 0 w 378"/>
                <a:gd name="T21" fmla="*/ 195 h 378"/>
                <a:gd name="T22" fmla="*/ 5 w 378"/>
                <a:gd name="T23" fmla="*/ 232 h 378"/>
                <a:gd name="T24" fmla="*/ 17 w 378"/>
                <a:gd name="T25" fmla="*/ 267 h 378"/>
                <a:gd name="T26" fmla="*/ 35 w 378"/>
                <a:gd name="T27" fmla="*/ 298 h 378"/>
                <a:gd name="T28" fmla="*/ 59 w 378"/>
                <a:gd name="T29" fmla="*/ 325 h 378"/>
                <a:gd name="T30" fmla="*/ 88 w 378"/>
                <a:gd name="T31" fmla="*/ 348 h 378"/>
                <a:gd name="T32" fmla="*/ 122 w 378"/>
                <a:gd name="T33" fmla="*/ 365 h 378"/>
                <a:gd name="T34" fmla="*/ 141 w 378"/>
                <a:gd name="T35" fmla="*/ 371 h 378"/>
                <a:gd name="T36" fmla="*/ 178 w 378"/>
                <a:gd name="T37" fmla="*/ 376 h 378"/>
                <a:gd name="T38" fmla="*/ 215 w 378"/>
                <a:gd name="T39" fmla="*/ 375 h 378"/>
                <a:gd name="T40" fmla="*/ 250 w 378"/>
                <a:gd name="T41" fmla="*/ 367 h 378"/>
                <a:gd name="T42" fmla="*/ 284 w 378"/>
                <a:gd name="T43" fmla="*/ 352 h 378"/>
                <a:gd name="T44" fmla="*/ 313 w 378"/>
                <a:gd name="T45" fmla="*/ 331 h 378"/>
                <a:gd name="T46" fmla="*/ 339 w 378"/>
                <a:gd name="T47" fmla="*/ 305 h 378"/>
                <a:gd name="T48" fmla="*/ 358 w 378"/>
                <a:gd name="T49" fmla="*/ 273 h 378"/>
                <a:gd name="T50" fmla="*/ 371 w 378"/>
                <a:gd name="T51" fmla="*/ 237 h 378"/>
                <a:gd name="T52" fmla="*/ 375 w 378"/>
                <a:gd name="T53" fmla="*/ 219 h 378"/>
                <a:gd name="T54" fmla="*/ 378 w 378"/>
                <a:gd name="T55" fmla="*/ 181 h 378"/>
                <a:gd name="T56" fmla="*/ 373 w 378"/>
                <a:gd name="T57" fmla="*/ 144 h 378"/>
                <a:gd name="T58" fmla="*/ 361 w 378"/>
                <a:gd name="T59" fmla="*/ 109 h 378"/>
                <a:gd name="T60" fmla="*/ 343 w 378"/>
                <a:gd name="T61" fmla="*/ 78 h 378"/>
                <a:gd name="T62" fmla="*/ 319 w 378"/>
                <a:gd name="T63" fmla="*/ 51 h 378"/>
                <a:gd name="T64" fmla="*/ 290 w 378"/>
                <a:gd name="T65" fmla="*/ 28 h 378"/>
                <a:gd name="T66" fmla="*/ 257 w 378"/>
                <a:gd name="T67" fmla="*/ 12 h 378"/>
                <a:gd name="T68" fmla="*/ 238 w 378"/>
                <a:gd name="T69" fmla="*/ 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5"/>
                  </a:moveTo>
                  <a:lnTo>
                    <a:pt x="238" y="5"/>
                  </a:lnTo>
                  <a:lnTo>
                    <a:pt x="219" y="1"/>
                  </a:lnTo>
                  <a:lnTo>
                    <a:pt x="201" y="0"/>
                  </a:lnTo>
                  <a:lnTo>
                    <a:pt x="181" y="0"/>
                  </a:lnTo>
                  <a:lnTo>
                    <a:pt x="163" y="1"/>
                  </a:lnTo>
                  <a:lnTo>
                    <a:pt x="145" y="4"/>
                  </a:lnTo>
                  <a:lnTo>
                    <a:pt x="128" y="9"/>
                  </a:lnTo>
                  <a:lnTo>
                    <a:pt x="111" y="17"/>
                  </a:lnTo>
                  <a:lnTo>
                    <a:pt x="95" y="25"/>
                  </a:lnTo>
                  <a:lnTo>
                    <a:pt x="79" y="34"/>
                  </a:lnTo>
                  <a:lnTo>
                    <a:pt x="65" y="45"/>
                  </a:lnTo>
                  <a:lnTo>
                    <a:pt x="52" y="58"/>
                  </a:lnTo>
                  <a:lnTo>
                    <a:pt x="40" y="71"/>
                  </a:lnTo>
                  <a:lnTo>
                    <a:pt x="30" y="87"/>
                  </a:lnTo>
                  <a:lnTo>
                    <a:pt x="21" y="104"/>
                  </a:lnTo>
                  <a:lnTo>
                    <a:pt x="13" y="121"/>
                  </a:lnTo>
                  <a:lnTo>
                    <a:pt x="6" y="139"/>
                  </a:lnTo>
                  <a:lnTo>
                    <a:pt x="6" y="139"/>
                  </a:lnTo>
                  <a:lnTo>
                    <a:pt x="2" y="159"/>
                  </a:lnTo>
                  <a:lnTo>
                    <a:pt x="0" y="177"/>
                  </a:lnTo>
                  <a:lnTo>
                    <a:pt x="0" y="195"/>
                  </a:lnTo>
                  <a:lnTo>
                    <a:pt x="2" y="213"/>
                  </a:lnTo>
                  <a:lnTo>
                    <a:pt x="5" y="232"/>
                  </a:lnTo>
                  <a:lnTo>
                    <a:pt x="10" y="250"/>
                  </a:lnTo>
                  <a:lnTo>
                    <a:pt x="17" y="267"/>
                  </a:lnTo>
                  <a:lnTo>
                    <a:pt x="26" y="282"/>
                  </a:lnTo>
                  <a:lnTo>
                    <a:pt x="35" y="298"/>
                  </a:lnTo>
                  <a:lnTo>
                    <a:pt x="47" y="312"/>
                  </a:lnTo>
                  <a:lnTo>
                    <a:pt x="59" y="325"/>
                  </a:lnTo>
                  <a:lnTo>
                    <a:pt x="73" y="337"/>
                  </a:lnTo>
                  <a:lnTo>
                    <a:pt x="88" y="348"/>
                  </a:lnTo>
                  <a:lnTo>
                    <a:pt x="104" y="357"/>
                  </a:lnTo>
                  <a:lnTo>
                    <a:pt x="122" y="365"/>
                  </a:lnTo>
                  <a:lnTo>
                    <a:pt x="141" y="371"/>
                  </a:lnTo>
                  <a:lnTo>
                    <a:pt x="141" y="371"/>
                  </a:lnTo>
                  <a:lnTo>
                    <a:pt x="159" y="375"/>
                  </a:lnTo>
                  <a:lnTo>
                    <a:pt x="178" y="376"/>
                  </a:lnTo>
                  <a:lnTo>
                    <a:pt x="197" y="378"/>
                  </a:lnTo>
                  <a:lnTo>
                    <a:pt x="215" y="375"/>
                  </a:lnTo>
                  <a:lnTo>
                    <a:pt x="233" y="372"/>
                  </a:lnTo>
                  <a:lnTo>
                    <a:pt x="250" y="367"/>
                  </a:lnTo>
                  <a:lnTo>
                    <a:pt x="267" y="361"/>
                  </a:lnTo>
                  <a:lnTo>
                    <a:pt x="284" y="352"/>
                  </a:lnTo>
                  <a:lnTo>
                    <a:pt x="298" y="342"/>
                  </a:lnTo>
                  <a:lnTo>
                    <a:pt x="313" y="331"/>
                  </a:lnTo>
                  <a:lnTo>
                    <a:pt x="327" y="318"/>
                  </a:lnTo>
                  <a:lnTo>
                    <a:pt x="339" y="305"/>
                  </a:lnTo>
                  <a:lnTo>
                    <a:pt x="349" y="289"/>
                  </a:lnTo>
                  <a:lnTo>
                    <a:pt x="358" y="273"/>
                  </a:lnTo>
                  <a:lnTo>
                    <a:pt x="366" y="255"/>
                  </a:lnTo>
                  <a:lnTo>
                    <a:pt x="371" y="237"/>
                  </a:lnTo>
                  <a:lnTo>
                    <a:pt x="371" y="237"/>
                  </a:lnTo>
                  <a:lnTo>
                    <a:pt x="375" y="219"/>
                  </a:lnTo>
                  <a:lnTo>
                    <a:pt x="378" y="199"/>
                  </a:lnTo>
                  <a:lnTo>
                    <a:pt x="378" y="181"/>
                  </a:lnTo>
                  <a:lnTo>
                    <a:pt x="376" y="163"/>
                  </a:lnTo>
                  <a:lnTo>
                    <a:pt x="373" y="144"/>
                  </a:lnTo>
                  <a:lnTo>
                    <a:pt x="367" y="126"/>
                  </a:lnTo>
                  <a:lnTo>
                    <a:pt x="361" y="109"/>
                  </a:lnTo>
                  <a:lnTo>
                    <a:pt x="353" y="94"/>
                  </a:lnTo>
                  <a:lnTo>
                    <a:pt x="343" y="78"/>
                  </a:lnTo>
                  <a:lnTo>
                    <a:pt x="332" y="64"/>
                  </a:lnTo>
                  <a:lnTo>
                    <a:pt x="319" y="51"/>
                  </a:lnTo>
                  <a:lnTo>
                    <a:pt x="305" y="39"/>
                  </a:lnTo>
                  <a:lnTo>
                    <a:pt x="290" y="28"/>
                  </a:lnTo>
                  <a:lnTo>
                    <a:pt x="274" y="19"/>
                  </a:lnTo>
                  <a:lnTo>
                    <a:pt x="257" y="12"/>
                  </a:lnTo>
                  <a:lnTo>
                    <a:pt x="238" y="5"/>
                  </a:lnTo>
                  <a:lnTo>
                    <a:pt x="23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Freeform 98"/>
            <p:cNvSpPr>
              <a:spLocks/>
            </p:cNvSpPr>
            <p:nvPr userDrawn="1"/>
          </p:nvSpPr>
          <p:spPr bwMode="auto">
            <a:xfrm>
              <a:off x="5686" y="656"/>
              <a:ext cx="74" cy="74"/>
            </a:xfrm>
            <a:custGeom>
              <a:avLst/>
              <a:gdLst>
                <a:gd name="T0" fmla="*/ 186 w 297"/>
                <a:gd name="T1" fmla="*/ 5 h 297"/>
                <a:gd name="T2" fmla="*/ 158 w 297"/>
                <a:gd name="T3" fmla="*/ 0 h 297"/>
                <a:gd name="T4" fmla="*/ 128 w 297"/>
                <a:gd name="T5" fmla="*/ 1 h 297"/>
                <a:gd name="T6" fmla="*/ 100 w 297"/>
                <a:gd name="T7" fmla="*/ 8 h 297"/>
                <a:gd name="T8" fmla="*/ 74 w 297"/>
                <a:gd name="T9" fmla="*/ 20 h 297"/>
                <a:gd name="T10" fmla="*/ 51 w 297"/>
                <a:gd name="T11" fmla="*/ 37 h 297"/>
                <a:gd name="T12" fmla="*/ 31 w 297"/>
                <a:gd name="T13" fmla="*/ 57 h 297"/>
                <a:gd name="T14" fmla="*/ 16 w 297"/>
                <a:gd name="T15" fmla="*/ 82 h 297"/>
                <a:gd name="T16" fmla="*/ 5 w 297"/>
                <a:gd name="T17" fmla="*/ 109 h 297"/>
                <a:gd name="T18" fmla="*/ 1 w 297"/>
                <a:gd name="T19" fmla="*/ 125 h 297"/>
                <a:gd name="T20" fmla="*/ 0 w 297"/>
                <a:gd name="T21" fmla="*/ 154 h 297"/>
                <a:gd name="T22" fmla="*/ 4 w 297"/>
                <a:gd name="T23" fmla="*/ 182 h 297"/>
                <a:gd name="T24" fmla="*/ 13 w 297"/>
                <a:gd name="T25" fmla="*/ 210 h 297"/>
                <a:gd name="T26" fmla="*/ 27 w 297"/>
                <a:gd name="T27" fmla="*/ 235 h 297"/>
                <a:gd name="T28" fmla="*/ 46 w 297"/>
                <a:gd name="T29" fmla="*/ 255 h 297"/>
                <a:gd name="T30" fmla="*/ 69 w 297"/>
                <a:gd name="T31" fmla="*/ 274 h 297"/>
                <a:gd name="T32" fmla="*/ 95 w 297"/>
                <a:gd name="T33" fmla="*/ 287 h 297"/>
                <a:gd name="T34" fmla="*/ 109 w 297"/>
                <a:gd name="T35" fmla="*/ 292 h 297"/>
                <a:gd name="T36" fmla="*/ 139 w 297"/>
                <a:gd name="T37" fmla="*/ 296 h 297"/>
                <a:gd name="T38" fmla="*/ 169 w 297"/>
                <a:gd name="T39" fmla="*/ 296 h 297"/>
                <a:gd name="T40" fmla="*/ 197 w 297"/>
                <a:gd name="T41" fmla="*/ 288 h 297"/>
                <a:gd name="T42" fmla="*/ 223 w 297"/>
                <a:gd name="T43" fmla="*/ 276 h 297"/>
                <a:gd name="T44" fmla="*/ 246 w 297"/>
                <a:gd name="T45" fmla="*/ 261 h 297"/>
                <a:gd name="T46" fmla="*/ 266 w 297"/>
                <a:gd name="T47" fmla="*/ 240 h 297"/>
                <a:gd name="T48" fmla="*/ 281 w 297"/>
                <a:gd name="T49" fmla="*/ 215 h 297"/>
                <a:gd name="T50" fmla="*/ 292 w 297"/>
                <a:gd name="T51" fmla="*/ 186 h 297"/>
                <a:gd name="T52" fmla="*/ 294 w 297"/>
                <a:gd name="T53" fmla="*/ 172 h 297"/>
                <a:gd name="T54" fmla="*/ 297 w 297"/>
                <a:gd name="T55" fmla="*/ 142 h 297"/>
                <a:gd name="T56" fmla="*/ 293 w 297"/>
                <a:gd name="T57" fmla="*/ 113 h 297"/>
                <a:gd name="T58" fmla="*/ 284 w 297"/>
                <a:gd name="T59" fmla="*/ 86 h 297"/>
                <a:gd name="T60" fmla="*/ 270 w 297"/>
                <a:gd name="T61" fmla="*/ 63 h 297"/>
                <a:gd name="T62" fmla="*/ 250 w 297"/>
                <a:gd name="T63" fmla="*/ 40 h 297"/>
                <a:gd name="T64" fmla="*/ 228 w 297"/>
                <a:gd name="T65" fmla="*/ 22 h 297"/>
                <a:gd name="T66" fmla="*/ 201 w 297"/>
                <a:gd name="T67" fmla="*/ 9 h 297"/>
                <a:gd name="T68" fmla="*/ 186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6" y="5"/>
                  </a:moveTo>
                  <a:lnTo>
                    <a:pt x="186" y="5"/>
                  </a:lnTo>
                  <a:lnTo>
                    <a:pt x="172" y="1"/>
                  </a:lnTo>
                  <a:lnTo>
                    <a:pt x="158" y="0"/>
                  </a:lnTo>
                  <a:lnTo>
                    <a:pt x="142" y="0"/>
                  </a:lnTo>
                  <a:lnTo>
                    <a:pt x="128" y="1"/>
                  </a:lnTo>
                  <a:lnTo>
                    <a:pt x="113" y="4"/>
                  </a:lnTo>
                  <a:lnTo>
                    <a:pt x="100" y="8"/>
                  </a:lnTo>
                  <a:lnTo>
                    <a:pt x="87" y="13"/>
                  </a:lnTo>
                  <a:lnTo>
                    <a:pt x="74" y="20"/>
                  </a:lnTo>
                  <a:lnTo>
                    <a:pt x="62" y="27"/>
                  </a:lnTo>
                  <a:lnTo>
                    <a:pt x="51" y="37"/>
                  </a:lnTo>
                  <a:lnTo>
                    <a:pt x="40" y="46"/>
                  </a:lnTo>
                  <a:lnTo>
                    <a:pt x="31" y="57"/>
                  </a:lnTo>
                  <a:lnTo>
                    <a:pt x="23" y="69"/>
                  </a:lnTo>
                  <a:lnTo>
                    <a:pt x="16" y="82"/>
                  </a:lnTo>
                  <a:lnTo>
                    <a:pt x="9" y="95"/>
                  </a:lnTo>
                  <a:lnTo>
                    <a:pt x="5" y="109"/>
                  </a:lnTo>
                  <a:lnTo>
                    <a:pt x="5" y="109"/>
                  </a:lnTo>
                  <a:lnTo>
                    <a:pt x="1" y="125"/>
                  </a:lnTo>
                  <a:lnTo>
                    <a:pt x="0" y="139"/>
                  </a:lnTo>
                  <a:lnTo>
                    <a:pt x="0" y="154"/>
                  </a:lnTo>
                  <a:lnTo>
                    <a:pt x="1" y="168"/>
                  </a:lnTo>
                  <a:lnTo>
                    <a:pt x="4" y="182"/>
                  </a:lnTo>
                  <a:lnTo>
                    <a:pt x="8" y="197"/>
                  </a:lnTo>
                  <a:lnTo>
                    <a:pt x="13" y="210"/>
                  </a:lnTo>
                  <a:lnTo>
                    <a:pt x="19" y="223"/>
                  </a:lnTo>
                  <a:lnTo>
                    <a:pt x="27" y="235"/>
                  </a:lnTo>
                  <a:lnTo>
                    <a:pt x="36" y="245"/>
                  </a:lnTo>
                  <a:lnTo>
                    <a:pt x="46" y="255"/>
                  </a:lnTo>
                  <a:lnTo>
                    <a:pt x="57" y="266"/>
                  </a:lnTo>
                  <a:lnTo>
                    <a:pt x="69" y="274"/>
                  </a:lnTo>
                  <a:lnTo>
                    <a:pt x="82" y="281"/>
                  </a:lnTo>
                  <a:lnTo>
                    <a:pt x="95" y="287"/>
                  </a:lnTo>
                  <a:lnTo>
                    <a:pt x="109" y="292"/>
                  </a:lnTo>
                  <a:lnTo>
                    <a:pt x="109" y="292"/>
                  </a:lnTo>
                  <a:lnTo>
                    <a:pt x="125" y="294"/>
                  </a:lnTo>
                  <a:lnTo>
                    <a:pt x="139" y="296"/>
                  </a:lnTo>
                  <a:lnTo>
                    <a:pt x="154" y="297"/>
                  </a:lnTo>
                  <a:lnTo>
                    <a:pt x="169" y="296"/>
                  </a:lnTo>
                  <a:lnTo>
                    <a:pt x="182" y="293"/>
                  </a:lnTo>
                  <a:lnTo>
                    <a:pt x="197" y="288"/>
                  </a:lnTo>
                  <a:lnTo>
                    <a:pt x="210" y="283"/>
                  </a:lnTo>
                  <a:lnTo>
                    <a:pt x="223" y="276"/>
                  </a:lnTo>
                  <a:lnTo>
                    <a:pt x="234" y="268"/>
                  </a:lnTo>
                  <a:lnTo>
                    <a:pt x="246" y="261"/>
                  </a:lnTo>
                  <a:lnTo>
                    <a:pt x="257" y="250"/>
                  </a:lnTo>
                  <a:lnTo>
                    <a:pt x="266" y="240"/>
                  </a:lnTo>
                  <a:lnTo>
                    <a:pt x="274" y="228"/>
                  </a:lnTo>
                  <a:lnTo>
                    <a:pt x="281" y="215"/>
                  </a:lnTo>
                  <a:lnTo>
                    <a:pt x="287" y="201"/>
                  </a:lnTo>
                  <a:lnTo>
                    <a:pt x="292" y="186"/>
                  </a:lnTo>
                  <a:lnTo>
                    <a:pt x="292" y="186"/>
                  </a:lnTo>
                  <a:lnTo>
                    <a:pt x="294" y="172"/>
                  </a:lnTo>
                  <a:lnTo>
                    <a:pt x="297" y="156"/>
                  </a:lnTo>
                  <a:lnTo>
                    <a:pt x="297" y="142"/>
                  </a:lnTo>
                  <a:lnTo>
                    <a:pt x="296" y="128"/>
                  </a:lnTo>
                  <a:lnTo>
                    <a:pt x="293" y="113"/>
                  </a:lnTo>
                  <a:lnTo>
                    <a:pt x="289" y="100"/>
                  </a:lnTo>
                  <a:lnTo>
                    <a:pt x="284" y="86"/>
                  </a:lnTo>
                  <a:lnTo>
                    <a:pt x="277" y="74"/>
                  </a:lnTo>
                  <a:lnTo>
                    <a:pt x="270" y="63"/>
                  </a:lnTo>
                  <a:lnTo>
                    <a:pt x="261" y="51"/>
                  </a:lnTo>
                  <a:lnTo>
                    <a:pt x="250" y="40"/>
                  </a:lnTo>
                  <a:lnTo>
                    <a:pt x="240" y="31"/>
                  </a:lnTo>
                  <a:lnTo>
                    <a:pt x="228" y="22"/>
                  </a:lnTo>
                  <a:lnTo>
                    <a:pt x="215" y="16"/>
                  </a:lnTo>
                  <a:lnTo>
                    <a:pt x="201" y="9"/>
                  </a:lnTo>
                  <a:lnTo>
                    <a:pt x="186" y="5"/>
                  </a:lnTo>
                  <a:lnTo>
                    <a:pt x="18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Freeform 99"/>
            <p:cNvSpPr>
              <a:spLocks/>
            </p:cNvSpPr>
            <p:nvPr userDrawn="1"/>
          </p:nvSpPr>
          <p:spPr bwMode="auto">
            <a:xfrm>
              <a:off x="1704" y="332"/>
              <a:ext cx="90" cy="10"/>
            </a:xfrm>
            <a:custGeom>
              <a:avLst/>
              <a:gdLst>
                <a:gd name="T0" fmla="*/ 291 w 361"/>
                <a:gd name="T1" fmla="*/ 26 h 40"/>
                <a:gd name="T2" fmla="*/ 291 w 361"/>
                <a:gd name="T3" fmla="*/ 26 h 40"/>
                <a:gd name="T4" fmla="*/ 309 w 361"/>
                <a:gd name="T5" fmla="*/ 21 h 40"/>
                <a:gd name="T6" fmla="*/ 328 w 361"/>
                <a:gd name="T7" fmla="*/ 14 h 40"/>
                <a:gd name="T8" fmla="*/ 361 w 361"/>
                <a:gd name="T9" fmla="*/ 0 h 40"/>
                <a:gd name="T10" fmla="*/ 0 w 361"/>
                <a:gd name="T11" fmla="*/ 0 h 40"/>
                <a:gd name="T12" fmla="*/ 0 w 361"/>
                <a:gd name="T13" fmla="*/ 0 h 40"/>
                <a:gd name="T14" fmla="*/ 34 w 361"/>
                <a:gd name="T15" fmla="*/ 13 h 40"/>
                <a:gd name="T16" fmla="*/ 70 w 361"/>
                <a:gd name="T17" fmla="*/ 25 h 40"/>
                <a:gd name="T18" fmla="*/ 105 w 361"/>
                <a:gd name="T19" fmla="*/ 33 h 40"/>
                <a:gd name="T20" fmla="*/ 123 w 361"/>
                <a:gd name="T21" fmla="*/ 36 h 40"/>
                <a:gd name="T22" fmla="*/ 141 w 361"/>
                <a:gd name="T23" fmla="*/ 38 h 40"/>
                <a:gd name="T24" fmla="*/ 159 w 361"/>
                <a:gd name="T25" fmla="*/ 39 h 40"/>
                <a:gd name="T26" fmla="*/ 178 w 361"/>
                <a:gd name="T27" fmla="*/ 40 h 40"/>
                <a:gd name="T28" fmla="*/ 197 w 361"/>
                <a:gd name="T29" fmla="*/ 40 h 40"/>
                <a:gd name="T30" fmla="*/ 215 w 361"/>
                <a:gd name="T31" fmla="*/ 39 h 40"/>
                <a:gd name="T32" fmla="*/ 235 w 361"/>
                <a:gd name="T33" fmla="*/ 38 h 40"/>
                <a:gd name="T34" fmla="*/ 253 w 361"/>
                <a:gd name="T35" fmla="*/ 34 h 40"/>
                <a:gd name="T36" fmla="*/ 273 w 361"/>
                <a:gd name="T37" fmla="*/ 31 h 40"/>
                <a:gd name="T38" fmla="*/ 291 w 361"/>
                <a:gd name="T39" fmla="*/ 26 h 40"/>
                <a:gd name="T40" fmla="*/ 291 w 361"/>
                <a:gd name="T41"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291" y="26"/>
                  </a:moveTo>
                  <a:lnTo>
                    <a:pt x="291" y="26"/>
                  </a:lnTo>
                  <a:lnTo>
                    <a:pt x="309" y="21"/>
                  </a:lnTo>
                  <a:lnTo>
                    <a:pt x="328" y="14"/>
                  </a:lnTo>
                  <a:lnTo>
                    <a:pt x="361" y="0"/>
                  </a:lnTo>
                  <a:lnTo>
                    <a:pt x="0" y="0"/>
                  </a:lnTo>
                  <a:lnTo>
                    <a:pt x="0" y="0"/>
                  </a:lnTo>
                  <a:lnTo>
                    <a:pt x="34" y="13"/>
                  </a:lnTo>
                  <a:lnTo>
                    <a:pt x="70" y="25"/>
                  </a:lnTo>
                  <a:lnTo>
                    <a:pt x="105" y="33"/>
                  </a:lnTo>
                  <a:lnTo>
                    <a:pt x="123" y="36"/>
                  </a:lnTo>
                  <a:lnTo>
                    <a:pt x="141" y="38"/>
                  </a:lnTo>
                  <a:lnTo>
                    <a:pt x="159" y="39"/>
                  </a:lnTo>
                  <a:lnTo>
                    <a:pt x="178" y="40"/>
                  </a:lnTo>
                  <a:lnTo>
                    <a:pt x="197" y="40"/>
                  </a:lnTo>
                  <a:lnTo>
                    <a:pt x="215" y="39"/>
                  </a:lnTo>
                  <a:lnTo>
                    <a:pt x="235" y="38"/>
                  </a:lnTo>
                  <a:lnTo>
                    <a:pt x="253" y="34"/>
                  </a:lnTo>
                  <a:lnTo>
                    <a:pt x="273" y="31"/>
                  </a:lnTo>
                  <a:lnTo>
                    <a:pt x="291" y="26"/>
                  </a:lnTo>
                  <a:lnTo>
                    <a:pt x="29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Freeform 100"/>
            <p:cNvSpPr>
              <a:spLocks/>
            </p:cNvSpPr>
            <p:nvPr userDrawn="1"/>
          </p:nvSpPr>
          <p:spPr bwMode="auto">
            <a:xfrm>
              <a:off x="1413" y="332"/>
              <a:ext cx="184" cy="65"/>
            </a:xfrm>
            <a:custGeom>
              <a:avLst/>
              <a:gdLst>
                <a:gd name="T0" fmla="*/ 469 w 738"/>
                <a:gd name="T1" fmla="*/ 249 h 262"/>
                <a:gd name="T2" fmla="*/ 469 w 738"/>
                <a:gd name="T3" fmla="*/ 249 h 262"/>
                <a:gd name="T4" fmla="*/ 493 w 738"/>
                <a:gd name="T5" fmla="*/ 242 h 262"/>
                <a:gd name="T6" fmla="*/ 516 w 738"/>
                <a:gd name="T7" fmla="*/ 233 h 262"/>
                <a:gd name="T8" fmla="*/ 538 w 738"/>
                <a:gd name="T9" fmla="*/ 223 h 262"/>
                <a:gd name="T10" fmla="*/ 561 w 738"/>
                <a:gd name="T11" fmla="*/ 212 h 262"/>
                <a:gd name="T12" fmla="*/ 580 w 738"/>
                <a:gd name="T13" fmla="*/ 199 h 262"/>
                <a:gd name="T14" fmla="*/ 600 w 738"/>
                <a:gd name="T15" fmla="*/ 186 h 262"/>
                <a:gd name="T16" fmla="*/ 619 w 738"/>
                <a:gd name="T17" fmla="*/ 171 h 262"/>
                <a:gd name="T18" fmla="*/ 636 w 738"/>
                <a:gd name="T19" fmla="*/ 155 h 262"/>
                <a:gd name="T20" fmla="*/ 653 w 738"/>
                <a:gd name="T21" fmla="*/ 139 h 262"/>
                <a:gd name="T22" fmla="*/ 669 w 738"/>
                <a:gd name="T23" fmla="*/ 121 h 262"/>
                <a:gd name="T24" fmla="*/ 683 w 738"/>
                <a:gd name="T25" fmla="*/ 103 h 262"/>
                <a:gd name="T26" fmla="*/ 696 w 738"/>
                <a:gd name="T27" fmla="*/ 83 h 262"/>
                <a:gd name="T28" fmla="*/ 708 w 738"/>
                <a:gd name="T29" fmla="*/ 64 h 262"/>
                <a:gd name="T30" fmla="*/ 720 w 738"/>
                <a:gd name="T31" fmla="*/ 43 h 262"/>
                <a:gd name="T32" fmla="*/ 729 w 738"/>
                <a:gd name="T33" fmla="*/ 21 h 262"/>
                <a:gd name="T34" fmla="*/ 738 w 738"/>
                <a:gd name="T35" fmla="*/ 0 h 262"/>
                <a:gd name="T36" fmla="*/ 0 w 738"/>
                <a:gd name="T37" fmla="*/ 0 h 262"/>
                <a:gd name="T38" fmla="*/ 0 w 738"/>
                <a:gd name="T39" fmla="*/ 0 h 262"/>
                <a:gd name="T40" fmla="*/ 7 w 738"/>
                <a:gd name="T41" fmla="*/ 17 h 262"/>
                <a:gd name="T42" fmla="*/ 15 w 738"/>
                <a:gd name="T43" fmla="*/ 35 h 262"/>
                <a:gd name="T44" fmla="*/ 22 w 738"/>
                <a:gd name="T45" fmla="*/ 51 h 262"/>
                <a:gd name="T46" fmla="*/ 31 w 738"/>
                <a:gd name="T47" fmla="*/ 68 h 262"/>
                <a:gd name="T48" fmla="*/ 41 w 738"/>
                <a:gd name="T49" fmla="*/ 83 h 262"/>
                <a:gd name="T50" fmla="*/ 51 w 738"/>
                <a:gd name="T51" fmla="*/ 98 h 262"/>
                <a:gd name="T52" fmla="*/ 61 w 738"/>
                <a:gd name="T53" fmla="*/ 113 h 262"/>
                <a:gd name="T54" fmla="*/ 73 w 738"/>
                <a:gd name="T55" fmla="*/ 126 h 262"/>
                <a:gd name="T56" fmla="*/ 86 w 738"/>
                <a:gd name="T57" fmla="*/ 141 h 262"/>
                <a:gd name="T58" fmla="*/ 98 w 738"/>
                <a:gd name="T59" fmla="*/ 152 h 262"/>
                <a:gd name="T60" fmla="*/ 111 w 738"/>
                <a:gd name="T61" fmla="*/ 165 h 262"/>
                <a:gd name="T62" fmla="*/ 125 w 738"/>
                <a:gd name="T63" fmla="*/ 177 h 262"/>
                <a:gd name="T64" fmla="*/ 140 w 738"/>
                <a:gd name="T65" fmla="*/ 188 h 262"/>
                <a:gd name="T66" fmla="*/ 154 w 738"/>
                <a:gd name="T67" fmla="*/ 198 h 262"/>
                <a:gd name="T68" fmla="*/ 170 w 738"/>
                <a:gd name="T69" fmla="*/ 207 h 262"/>
                <a:gd name="T70" fmla="*/ 185 w 738"/>
                <a:gd name="T71" fmla="*/ 216 h 262"/>
                <a:gd name="T72" fmla="*/ 201 w 738"/>
                <a:gd name="T73" fmla="*/ 224 h 262"/>
                <a:gd name="T74" fmla="*/ 217 w 738"/>
                <a:gd name="T75" fmla="*/ 232 h 262"/>
                <a:gd name="T76" fmla="*/ 233 w 738"/>
                <a:gd name="T77" fmla="*/ 238 h 262"/>
                <a:gd name="T78" fmla="*/ 250 w 738"/>
                <a:gd name="T79" fmla="*/ 244 h 262"/>
                <a:gd name="T80" fmla="*/ 267 w 738"/>
                <a:gd name="T81" fmla="*/ 249 h 262"/>
                <a:gd name="T82" fmla="*/ 286 w 738"/>
                <a:gd name="T83" fmla="*/ 253 h 262"/>
                <a:gd name="T84" fmla="*/ 303 w 738"/>
                <a:gd name="T85" fmla="*/ 257 h 262"/>
                <a:gd name="T86" fmla="*/ 321 w 738"/>
                <a:gd name="T87" fmla="*/ 259 h 262"/>
                <a:gd name="T88" fmla="*/ 339 w 738"/>
                <a:gd name="T89" fmla="*/ 262 h 262"/>
                <a:gd name="T90" fmla="*/ 357 w 738"/>
                <a:gd name="T91" fmla="*/ 262 h 262"/>
                <a:gd name="T92" fmla="*/ 376 w 738"/>
                <a:gd name="T93" fmla="*/ 262 h 262"/>
                <a:gd name="T94" fmla="*/ 395 w 738"/>
                <a:gd name="T95" fmla="*/ 262 h 262"/>
                <a:gd name="T96" fmla="*/ 413 w 738"/>
                <a:gd name="T97" fmla="*/ 259 h 262"/>
                <a:gd name="T98" fmla="*/ 432 w 738"/>
                <a:gd name="T99" fmla="*/ 257 h 262"/>
                <a:gd name="T100" fmla="*/ 450 w 738"/>
                <a:gd name="T101" fmla="*/ 254 h 262"/>
                <a:gd name="T102" fmla="*/ 469 w 738"/>
                <a:gd name="T103" fmla="*/ 249 h 262"/>
                <a:gd name="T104" fmla="*/ 4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469" y="249"/>
                  </a:moveTo>
                  <a:lnTo>
                    <a:pt x="469" y="249"/>
                  </a:lnTo>
                  <a:lnTo>
                    <a:pt x="493" y="242"/>
                  </a:lnTo>
                  <a:lnTo>
                    <a:pt x="516" y="233"/>
                  </a:lnTo>
                  <a:lnTo>
                    <a:pt x="538" y="223"/>
                  </a:lnTo>
                  <a:lnTo>
                    <a:pt x="561" y="212"/>
                  </a:lnTo>
                  <a:lnTo>
                    <a:pt x="580" y="199"/>
                  </a:lnTo>
                  <a:lnTo>
                    <a:pt x="600" y="186"/>
                  </a:lnTo>
                  <a:lnTo>
                    <a:pt x="619" y="171"/>
                  </a:lnTo>
                  <a:lnTo>
                    <a:pt x="636" y="155"/>
                  </a:lnTo>
                  <a:lnTo>
                    <a:pt x="653" y="139"/>
                  </a:lnTo>
                  <a:lnTo>
                    <a:pt x="669" y="121"/>
                  </a:lnTo>
                  <a:lnTo>
                    <a:pt x="683" y="103"/>
                  </a:lnTo>
                  <a:lnTo>
                    <a:pt x="696" y="83"/>
                  </a:lnTo>
                  <a:lnTo>
                    <a:pt x="708" y="64"/>
                  </a:lnTo>
                  <a:lnTo>
                    <a:pt x="720" y="43"/>
                  </a:lnTo>
                  <a:lnTo>
                    <a:pt x="729" y="21"/>
                  </a:lnTo>
                  <a:lnTo>
                    <a:pt x="738" y="0"/>
                  </a:lnTo>
                  <a:lnTo>
                    <a:pt x="0" y="0"/>
                  </a:lnTo>
                  <a:lnTo>
                    <a:pt x="0" y="0"/>
                  </a:lnTo>
                  <a:lnTo>
                    <a:pt x="7" y="17"/>
                  </a:lnTo>
                  <a:lnTo>
                    <a:pt x="15" y="35"/>
                  </a:lnTo>
                  <a:lnTo>
                    <a:pt x="22" y="51"/>
                  </a:lnTo>
                  <a:lnTo>
                    <a:pt x="31" y="68"/>
                  </a:lnTo>
                  <a:lnTo>
                    <a:pt x="41" y="83"/>
                  </a:lnTo>
                  <a:lnTo>
                    <a:pt x="51" y="98"/>
                  </a:lnTo>
                  <a:lnTo>
                    <a:pt x="61" y="113"/>
                  </a:lnTo>
                  <a:lnTo>
                    <a:pt x="73" y="126"/>
                  </a:lnTo>
                  <a:lnTo>
                    <a:pt x="86" y="141"/>
                  </a:lnTo>
                  <a:lnTo>
                    <a:pt x="98" y="152"/>
                  </a:lnTo>
                  <a:lnTo>
                    <a:pt x="111" y="165"/>
                  </a:lnTo>
                  <a:lnTo>
                    <a:pt x="125" y="177"/>
                  </a:lnTo>
                  <a:lnTo>
                    <a:pt x="140" y="188"/>
                  </a:lnTo>
                  <a:lnTo>
                    <a:pt x="154" y="198"/>
                  </a:lnTo>
                  <a:lnTo>
                    <a:pt x="170" y="207"/>
                  </a:lnTo>
                  <a:lnTo>
                    <a:pt x="185" y="216"/>
                  </a:lnTo>
                  <a:lnTo>
                    <a:pt x="201" y="224"/>
                  </a:lnTo>
                  <a:lnTo>
                    <a:pt x="217" y="232"/>
                  </a:lnTo>
                  <a:lnTo>
                    <a:pt x="233" y="238"/>
                  </a:lnTo>
                  <a:lnTo>
                    <a:pt x="250" y="244"/>
                  </a:lnTo>
                  <a:lnTo>
                    <a:pt x="267" y="249"/>
                  </a:lnTo>
                  <a:lnTo>
                    <a:pt x="286" y="253"/>
                  </a:lnTo>
                  <a:lnTo>
                    <a:pt x="303" y="257"/>
                  </a:lnTo>
                  <a:lnTo>
                    <a:pt x="321" y="259"/>
                  </a:lnTo>
                  <a:lnTo>
                    <a:pt x="339" y="262"/>
                  </a:lnTo>
                  <a:lnTo>
                    <a:pt x="357" y="262"/>
                  </a:lnTo>
                  <a:lnTo>
                    <a:pt x="376" y="262"/>
                  </a:lnTo>
                  <a:lnTo>
                    <a:pt x="395" y="262"/>
                  </a:lnTo>
                  <a:lnTo>
                    <a:pt x="413" y="259"/>
                  </a:lnTo>
                  <a:lnTo>
                    <a:pt x="432" y="257"/>
                  </a:lnTo>
                  <a:lnTo>
                    <a:pt x="450" y="254"/>
                  </a:lnTo>
                  <a:lnTo>
                    <a:pt x="469" y="249"/>
                  </a:lnTo>
                  <a:lnTo>
                    <a:pt x="4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101"/>
            <p:cNvSpPr>
              <a:spLocks/>
            </p:cNvSpPr>
            <p:nvPr userDrawn="1"/>
          </p:nvSpPr>
          <p:spPr bwMode="auto">
            <a:xfrm>
              <a:off x="1172" y="332"/>
              <a:ext cx="176" cy="121"/>
            </a:xfrm>
            <a:custGeom>
              <a:avLst/>
              <a:gdLst>
                <a:gd name="T0" fmla="*/ 441 w 702"/>
                <a:gd name="T1" fmla="*/ 472 h 483"/>
                <a:gd name="T2" fmla="*/ 475 w 702"/>
                <a:gd name="T3" fmla="*/ 461 h 483"/>
                <a:gd name="T4" fmla="*/ 508 w 702"/>
                <a:gd name="T5" fmla="*/ 447 h 483"/>
                <a:gd name="T6" fmla="*/ 538 w 702"/>
                <a:gd name="T7" fmla="*/ 430 h 483"/>
                <a:gd name="T8" fmla="*/ 566 w 702"/>
                <a:gd name="T9" fmla="*/ 410 h 483"/>
                <a:gd name="T10" fmla="*/ 592 w 702"/>
                <a:gd name="T11" fmla="*/ 388 h 483"/>
                <a:gd name="T12" fmla="*/ 616 w 702"/>
                <a:gd name="T13" fmla="*/ 363 h 483"/>
                <a:gd name="T14" fmla="*/ 637 w 702"/>
                <a:gd name="T15" fmla="*/ 336 h 483"/>
                <a:gd name="T16" fmla="*/ 655 w 702"/>
                <a:gd name="T17" fmla="*/ 309 h 483"/>
                <a:gd name="T18" fmla="*/ 669 w 702"/>
                <a:gd name="T19" fmla="*/ 279 h 483"/>
                <a:gd name="T20" fmla="*/ 682 w 702"/>
                <a:gd name="T21" fmla="*/ 248 h 483"/>
                <a:gd name="T22" fmla="*/ 691 w 702"/>
                <a:gd name="T23" fmla="*/ 215 h 483"/>
                <a:gd name="T24" fmla="*/ 698 w 702"/>
                <a:gd name="T25" fmla="*/ 181 h 483"/>
                <a:gd name="T26" fmla="*/ 702 w 702"/>
                <a:gd name="T27" fmla="*/ 147 h 483"/>
                <a:gd name="T28" fmla="*/ 701 w 702"/>
                <a:gd name="T29" fmla="*/ 112 h 483"/>
                <a:gd name="T30" fmla="*/ 697 w 702"/>
                <a:gd name="T31" fmla="*/ 77 h 483"/>
                <a:gd name="T32" fmla="*/ 690 w 702"/>
                <a:gd name="T33" fmla="*/ 42 h 483"/>
                <a:gd name="T34" fmla="*/ 686 w 702"/>
                <a:gd name="T35" fmla="*/ 31 h 483"/>
                <a:gd name="T36" fmla="*/ 673 w 702"/>
                <a:gd name="T37" fmla="*/ 0 h 483"/>
                <a:gd name="T38" fmla="*/ 27 w 702"/>
                <a:gd name="T39" fmla="*/ 0 h 483"/>
                <a:gd name="T40" fmla="*/ 10 w 702"/>
                <a:gd name="T41" fmla="*/ 52 h 483"/>
                <a:gd name="T42" fmla="*/ 1 w 702"/>
                <a:gd name="T43" fmla="*/ 108 h 483"/>
                <a:gd name="T44" fmla="*/ 1 w 702"/>
                <a:gd name="T45" fmla="*/ 165 h 483"/>
                <a:gd name="T46" fmla="*/ 11 w 702"/>
                <a:gd name="T47" fmla="*/ 224 h 483"/>
                <a:gd name="T48" fmla="*/ 16 w 702"/>
                <a:gd name="T49" fmla="*/ 241 h 483"/>
                <a:gd name="T50" fmla="*/ 30 w 702"/>
                <a:gd name="T51" fmla="*/ 275 h 483"/>
                <a:gd name="T52" fmla="*/ 45 w 702"/>
                <a:gd name="T53" fmla="*/ 306 h 483"/>
                <a:gd name="T54" fmla="*/ 63 w 702"/>
                <a:gd name="T55" fmla="*/ 335 h 483"/>
                <a:gd name="T56" fmla="*/ 84 w 702"/>
                <a:gd name="T57" fmla="*/ 362 h 483"/>
                <a:gd name="T58" fmla="*/ 108 w 702"/>
                <a:gd name="T59" fmla="*/ 387 h 483"/>
                <a:gd name="T60" fmla="*/ 134 w 702"/>
                <a:gd name="T61" fmla="*/ 409 h 483"/>
                <a:gd name="T62" fmla="*/ 161 w 702"/>
                <a:gd name="T63" fmla="*/ 429 h 483"/>
                <a:gd name="T64" fmla="*/ 190 w 702"/>
                <a:gd name="T65" fmla="*/ 444 h 483"/>
                <a:gd name="T66" fmla="*/ 221 w 702"/>
                <a:gd name="T67" fmla="*/ 459 h 483"/>
                <a:gd name="T68" fmla="*/ 252 w 702"/>
                <a:gd name="T69" fmla="*/ 470 h 483"/>
                <a:gd name="T70" fmla="*/ 285 w 702"/>
                <a:gd name="T71" fmla="*/ 478 h 483"/>
                <a:gd name="T72" fmla="*/ 319 w 702"/>
                <a:gd name="T73" fmla="*/ 482 h 483"/>
                <a:gd name="T74" fmla="*/ 354 w 702"/>
                <a:gd name="T75" fmla="*/ 483 h 483"/>
                <a:gd name="T76" fmla="*/ 389 w 702"/>
                <a:gd name="T77" fmla="*/ 482 h 483"/>
                <a:gd name="T78" fmla="*/ 424 w 702"/>
                <a:gd name="T79" fmla="*/ 476 h 483"/>
                <a:gd name="T80" fmla="*/ 44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441" y="472"/>
                  </a:moveTo>
                  <a:lnTo>
                    <a:pt x="441" y="472"/>
                  </a:lnTo>
                  <a:lnTo>
                    <a:pt x="458" y="466"/>
                  </a:lnTo>
                  <a:lnTo>
                    <a:pt x="475" y="461"/>
                  </a:lnTo>
                  <a:lnTo>
                    <a:pt x="492" y="455"/>
                  </a:lnTo>
                  <a:lnTo>
                    <a:pt x="508" y="447"/>
                  </a:lnTo>
                  <a:lnTo>
                    <a:pt x="523" y="439"/>
                  </a:lnTo>
                  <a:lnTo>
                    <a:pt x="538" y="430"/>
                  </a:lnTo>
                  <a:lnTo>
                    <a:pt x="552" y="420"/>
                  </a:lnTo>
                  <a:lnTo>
                    <a:pt x="566" y="410"/>
                  </a:lnTo>
                  <a:lnTo>
                    <a:pt x="579" y="399"/>
                  </a:lnTo>
                  <a:lnTo>
                    <a:pt x="592" y="388"/>
                  </a:lnTo>
                  <a:lnTo>
                    <a:pt x="604" y="375"/>
                  </a:lnTo>
                  <a:lnTo>
                    <a:pt x="616" y="363"/>
                  </a:lnTo>
                  <a:lnTo>
                    <a:pt x="626" y="350"/>
                  </a:lnTo>
                  <a:lnTo>
                    <a:pt x="637" y="336"/>
                  </a:lnTo>
                  <a:lnTo>
                    <a:pt x="646" y="323"/>
                  </a:lnTo>
                  <a:lnTo>
                    <a:pt x="655" y="309"/>
                  </a:lnTo>
                  <a:lnTo>
                    <a:pt x="663" y="293"/>
                  </a:lnTo>
                  <a:lnTo>
                    <a:pt x="669" y="279"/>
                  </a:lnTo>
                  <a:lnTo>
                    <a:pt x="677" y="263"/>
                  </a:lnTo>
                  <a:lnTo>
                    <a:pt x="682" y="248"/>
                  </a:lnTo>
                  <a:lnTo>
                    <a:pt x="688" y="231"/>
                  </a:lnTo>
                  <a:lnTo>
                    <a:pt x="691" y="215"/>
                  </a:lnTo>
                  <a:lnTo>
                    <a:pt x="695" y="198"/>
                  </a:lnTo>
                  <a:lnTo>
                    <a:pt x="698" y="181"/>
                  </a:lnTo>
                  <a:lnTo>
                    <a:pt x="701" y="164"/>
                  </a:lnTo>
                  <a:lnTo>
                    <a:pt x="702" y="147"/>
                  </a:lnTo>
                  <a:lnTo>
                    <a:pt x="702" y="129"/>
                  </a:lnTo>
                  <a:lnTo>
                    <a:pt x="701" y="112"/>
                  </a:lnTo>
                  <a:lnTo>
                    <a:pt x="699" y="95"/>
                  </a:lnTo>
                  <a:lnTo>
                    <a:pt x="697" y="77"/>
                  </a:lnTo>
                  <a:lnTo>
                    <a:pt x="694" y="60"/>
                  </a:lnTo>
                  <a:lnTo>
                    <a:pt x="690" y="42"/>
                  </a:lnTo>
                  <a:lnTo>
                    <a:pt x="690" y="42"/>
                  </a:lnTo>
                  <a:lnTo>
                    <a:pt x="686" y="31"/>
                  </a:lnTo>
                  <a:lnTo>
                    <a:pt x="682" y="21"/>
                  </a:lnTo>
                  <a:lnTo>
                    <a:pt x="673" y="0"/>
                  </a:lnTo>
                  <a:lnTo>
                    <a:pt x="27" y="0"/>
                  </a:lnTo>
                  <a:lnTo>
                    <a:pt x="27" y="0"/>
                  </a:lnTo>
                  <a:lnTo>
                    <a:pt x="18" y="26"/>
                  </a:lnTo>
                  <a:lnTo>
                    <a:pt x="10" y="52"/>
                  </a:lnTo>
                  <a:lnTo>
                    <a:pt x="5" y="81"/>
                  </a:lnTo>
                  <a:lnTo>
                    <a:pt x="1" y="108"/>
                  </a:lnTo>
                  <a:lnTo>
                    <a:pt x="0" y="137"/>
                  </a:lnTo>
                  <a:lnTo>
                    <a:pt x="1" y="165"/>
                  </a:lnTo>
                  <a:lnTo>
                    <a:pt x="5" y="194"/>
                  </a:lnTo>
                  <a:lnTo>
                    <a:pt x="11" y="224"/>
                  </a:lnTo>
                  <a:lnTo>
                    <a:pt x="11" y="224"/>
                  </a:lnTo>
                  <a:lnTo>
                    <a:pt x="16" y="241"/>
                  </a:lnTo>
                  <a:lnTo>
                    <a:pt x="23" y="258"/>
                  </a:lnTo>
                  <a:lnTo>
                    <a:pt x="30" y="275"/>
                  </a:lnTo>
                  <a:lnTo>
                    <a:pt x="36" y="291"/>
                  </a:lnTo>
                  <a:lnTo>
                    <a:pt x="45" y="306"/>
                  </a:lnTo>
                  <a:lnTo>
                    <a:pt x="54" y="321"/>
                  </a:lnTo>
                  <a:lnTo>
                    <a:pt x="63" y="335"/>
                  </a:lnTo>
                  <a:lnTo>
                    <a:pt x="74" y="349"/>
                  </a:lnTo>
                  <a:lnTo>
                    <a:pt x="84" y="362"/>
                  </a:lnTo>
                  <a:lnTo>
                    <a:pt x="96" y="374"/>
                  </a:lnTo>
                  <a:lnTo>
                    <a:pt x="108" y="387"/>
                  </a:lnTo>
                  <a:lnTo>
                    <a:pt x="121" y="397"/>
                  </a:lnTo>
                  <a:lnTo>
                    <a:pt x="134" y="409"/>
                  </a:lnTo>
                  <a:lnTo>
                    <a:pt x="147" y="418"/>
                  </a:lnTo>
                  <a:lnTo>
                    <a:pt x="161" y="429"/>
                  </a:lnTo>
                  <a:lnTo>
                    <a:pt x="175" y="436"/>
                  </a:lnTo>
                  <a:lnTo>
                    <a:pt x="190" y="444"/>
                  </a:lnTo>
                  <a:lnTo>
                    <a:pt x="205" y="452"/>
                  </a:lnTo>
                  <a:lnTo>
                    <a:pt x="221" y="459"/>
                  </a:lnTo>
                  <a:lnTo>
                    <a:pt x="237" y="465"/>
                  </a:lnTo>
                  <a:lnTo>
                    <a:pt x="252" y="470"/>
                  </a:lnTo>
                  <a:lnTo>
                    <a:pt x="269" y="474"/>
                  </a:lnTo>
                  <a:lnTo>
                    <a:pt x="285" y="478"/>
                  </a:lnTo>
                  <a:lnTo>
                    <a:pt x="302" y="481"/>
                  </a:lnTo>
                  <a:lnTo>
                    <a:pt x="319" y="482"/>
                  </a:lnTo>
                  <a:lnTo>
                    <a:pt x="337" y="483"/>
                  </a:lnTo>
                  <a:lnTo>
                    <a:pt x="354" y="483"/>
                  </a:lnTo>
                  <a:lnTo>
                    <a:pt x="371" y="483"/>
                  </a:lnTo>
                  <a:lnTo>
                    <a:pt x="389" y="482"/>
                  </a:lnTo>
                  <a:lnTo>
                    <a:pt x="406" y="479"/>
                  </a:lnTo>
                  <a:lnTo>
                    <a:pt x="424" y="476"/>
                  </a:lnTo>
                  <a:lnTo>
                    <a:pt x="441" y="472"/>
                  </a:lnTo>
                  <a:lnTo>
                    <a:pt x="44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Freeform 102"/>
            <p:cNvSpPr>
              <a:spLocks/>
            </p:cNvSpPr>
            <p:nvPr userDrawn="1"/>
          </p:nvSpPr>
          <p:spPr bwMode="auto">
            <a:xfrm>
              <a:off x="938" y="353"/>
              <a:ext cx="155" cy="155"/>
            </a:xfrm>
            <a:custGeom>
              <a:avLst/>
              <a:gdLst>
                <a:gd name="T0" fmla="*/ 231 w 622"/>
                <a:gd name="T1" fmla="*/ 10 h 620"/>
                <a:gd name="T2" fmla="*/ 201 w 622"/>
                <a:gd name="T3" fmla="*/ 19 h 620"/>
                <a:gd name="T4" fmla="*/ 172 w 622"/>
                <a:gd name="T5" fmla="*/ 32 h 620"/>
                <a:gd name="T6" fmla="*/ 120 w 622"/>
                <a:gd name="T7" fmla="*/ 65 h 620"/>
                <a:gd name="T8" fmla="*/ 77 w 622"/>
                <a:gd name="T9" fmla="*/ 107 h 620"/>
                <a:gd name="T10" fmla="*/ 42 w 622"/>
                <a:gd name="T11" fmla="*/ 155 h 620"/>
                <a:gd name="T12" fmla="*/ 17 w 622"/>
                <a:gd name="T13" fmla="*/ 209 h 620"/>
                <a:gd name="T14" fmla="*/ 4 w 622"/>
                <a:gd name="T15" fmla="*/ 267 h 620"/>
                <a:gd name="T16" fmla="*/ 2 w 622"/>
                <a:gd name="T17" fmla="*/ 328 h 620"/>
                <a:gd name="T18" fmla="*/ 4 w 622"/>
                <a:gd name="T19" fmla="*/ 359 h 620"/>
                <a:gd name="T20" fmla="*/ 11 w 622"/>
                <a:gd name="T21" fmla="*/ 391 h 620"/>
                <a:gd name="T22" fmla="*/ 16 w 622"/>
                <a:gd name="T23" fmla="*/ 406 h 620"/>
                <a:gd name="T24" fmla="*/ 28 w 622"/>
                <a:gd name="T25" fmla="*/ 435 h 620"/>
                <a:gd name="T26" fmla="*/ 49 w 622"/>
                <a:gd name="T27" fmla="*/ 475 h 620"/>
                <a:gd name="T28" fmla="*/ 86 w 622"/>
                <a:gd name="T29" fmla="*/ 523 h 620"/>
                <a:gd name="T30" fmla="*/ 131 w 622"/>
                <a:gd name="T31" fmla="*/ 563 h 620"/>
                <a:gd name="T32" fmla="*/ 183 w 622"/>
                <a:gd name="T33" fmla="*/ 592 h 620"/>
                <a:gd name="T34" fmla="*/ 239 w 622"/>
                <a:gd name="T35" fmla="*/ 612 h 620"/>
                <a:gd name="T36" fmla="*/ 299 w 622"/>
                <a:gd name="T37" fmla="*/ 620 h 620"/>
                <a:gd name="T38" fmla="*/ 346 w 622"/>
                <a:gd name="T39" fmla="*/ 619 h 620"/>
                <a:gd name="T40" fmla="*/ 376 w 622"/>
                <a:gd name="T41" fmla="*/ 613 h 620"/>
                <a:gd name="T42" fmla="*/ 391 w 622"/>
                <a:gd name="T43" fmla="*/ 609 h 620"/>
                <a:gd name="T44" fmla="*/ 423 w 622"/>
                <a:gd name="T45" fmla="*/ 600 h 620"/>
                <a:gd name="T46" fmla="*/ 451 w 622"/>
                <a:gd name="T47" fmla="*/ 587 h 620"/>
                <a:gd name="T48" fmla="*/ 502 w 622"/>
                <a:gd name="T49" fmla="*/ 555 h 620"/>
                <a:gd name="T50" fmla="*/ 546 w 622"/>
                <a:gd name="T51" fmla="*/ 514 h 620"/>
                <a:gd name="T52" fmla="*/ 580 w 622"/>
                <a:gd name="T53" fmla="*/ 465 h 620"/>
                <a:gd name="T54" fmla="*/ 605 w 622"/>
                <a:gd name="T55" fmla="*/ 411 h 620"/>
                <a:gd name="T56" fmla="*/ 619 w 622"/>
                <a:gd name="T57" fmla="*/ 353 h 620"/>
                <a:gd name="T58" fmla="*/ 622 w 622"/>
                <a:gd name="T59" fmla="*/ 292 h 620"/>
                <a:gd name="T60" fmla="*/ 618 w 622"/>
                <a:gd name="T61" fmla="*/ 260 h 620"/>
                <a:gd name="T62" fmla="*/ 611 w 622"/>
                <a:gd name="T63" fmla="*/ 229 h 620"/>
                <a:gd name="T64" fmla="*/ 606 w 622"/>
                <a:gd name="T65" fmla="*/ 215 h 620"/>
                <a:gd name="T66" fmla="*/ 596 w 622"/>
                <a:gd name="T67" fmla="*/ 185 h 620"/>
                <a:gd name="T68" fmla="*/ 574 w 622"/>
                <a:gd name="T69" fmla="*/ 144 h 620"/>
                <a:gd name="T70" fmla="*/ 537 w 622"/>
                <a:gd name="T71" fmla="*/ 96 h 620"/>
                <a:gd name="T72" fmla="*/ 492 w 622"/>
                <a:gd name="T73" fmla="*/ 57 h 620"/>
                <a:gd name="T74" fmla="*/ 441 w 622"/>
                <a:gd name="T75" fmla="*/ 27 h 620"/>
                <a:gd name="T76" fmla="*/ 383 w 622"/>
                <a:gd name="T77" fmla="*/ 8 h 620"/>
                <a:gd name="T78" fmla="*/ 323 w 622"/>
                <a:gd name="T79" fmla="*/ 0 h 620"/>
                <a:gd name="T80" fmla="*/ 278 w 622"/>
                <a:gd name="T81" fmla="*/ 1 h 620"/>
                <a:gd name="T82" fmla="*/ 247 w 622"/>
                <a:gd name="T83" fmla="*/ 6 h 620"/>
                <a:gd name="T84" fmla="*/ 231 w 622"/>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231" y="10"/>
                  </a:moveTo>
                  <a:lnTo>
                    <a:pt x="231" y="10"/>
                  </a:lnTo>
                  <a:lnTo>
                    <a:pt x="215" y="14"/>
                  </a:lnTo>
                  <a:lnTo>
                    <a:pt x="201" y="19"/>
                  </a:lnTo>
                  <a:lnTo>
                    <a:pt x="187" y="26"/>
                  </a:lnTo>
                  <a:lnTo>
                    <a:pt x="172" y="32"/>
                  </a:lnTo>
                  <a:lnTo>
                    <a:pt x="145" y="48"/>
                  </a:lnTo>
                  <a:lnTo>
                    <a:pt x="120" y="65"/>
                  </a:lnTo>
                  <a:lnTo>
                    <a:pt x="98" y="84"/>
                  </a:lnTo>
                  <a:lnTo>
                    <a:pt x="77" y="107"/>
                  </a:lnTo>
                  <a:lnTo>
                    <a:pt x="59" y="130"/>
                  </a:lnTo>
                  <a:lnTo>
                    <a:pt x="42" y="155"/>
                  </a:lnTo>
                  <a:lnTo>
                    <a:pt x="29" y="181"/>
                  </a:lnTo>
                  <a:lnTo>
                    <a:pt x="17" y="209"/>
                  </a:lnTo>
                  <a:lnTo>
                    <a:pt x="9" y="238"/>
                  </a:lnTo>
                  <a:lnTo>
                    <a:pt x="4" y="267"/>
                  </a:lnTo>
                  <a:lnTo>
                    <a:pt x="0" y="298"/>
                  </a:lnTo>
                  <a:lnTo>
                    <a:pt x="2" y="328"/>
                  </a:lnTo>
                  <a:lnTo>
                    <a:pt x="3" y="344"/>
                  </a:lnTo>
                  <a:lnTo>
                    <a:pt x="4" y="359"/>
                  </a:lnTo>
                  <a:lnTo>
                    <a:pt x="8" y="375"/>
                  </a:lnTo>
                  <a:lnTo>
                    <a:pt x="11" y="391"/>
                  </a:lnTo>
                  <a:lnTo>
                    <a:pt x="11" y="391"/>
                  </a:lnTo>
                  <a:lnTo>
                    <a:pt x="16" y="406"/>
                  </a:lnTo>
                  <a:lnTo>
                    <a:pt x="21" y="421"/>
                  </a:lnTo>
                  <a:lnTo>
                    <a:pt x="28" y="435"/>
                  </a:lnTo>
                  <a:lnTo>
                    <a:pt x="34" y="449"/>
                  </a:lnTo>
                  <a:lnTo>
                    <a:pt x="49" y="475"/>
                  </a:lnTo>
                  <a:lnTo>
                    <a:pt x="67" y="501"/>
                  </a:lnTo>
                  <a:lnTo>
                    <a:pt x="86" y="523"/>
                  </a:lnTo>
                  <a:lnTo>
                    <a:pt x="107" y="544"/>
                  </a:lnTo>
                  <a:lnTo>
                    <a:pt x="131" y="563"/>
                  </a:lnTo>
                  <a:lnTo>
                    <a:pt x="157" y="579"/>
                  </a:lnTo>
                  <a:lnTo>
                    <a:pt x="183" y="592"/>
                  </a:lnTo>
                  <a:lnTo>
                    <a:pt x="210" y="603"/>
                  </a:lnTo>
                  <a:lnTo>
                    <a:pt x="239" y="612"/>
                  </a:lnTo>
                  <a:lnTo>
                    <a:pt x="269" y="617"/>
                  </a:lnTo>
                  <a:lnTo>
                    <a:pt x="299" y="620"/>
                  </a:lnTo>
                  <a:lnTo>
                    <a:pt x="330" y="620"/>
                  </a:lnTo>
                  <a:lnTo>
                    <a:pt x="346" y="619"/>
                  </a:lnTo>
                  <a:lnTo>
                    <a:pt x="361" y="616"/>
                  </a:lnTo>
                  <a:lnTo>
                    <a:pt x="376" y="613"/>
                  </a:lnTo>
                  <a:lnTo>
                    <a:pt x="391" y="609"/>
                  </a:lnTo>
                  <a:lnTo>
                    <a:pt x="391" y="609"/>
                  </a:lnTo>
                  <a:lnTo>
                    <a:pt x="407" y="606"/>
                  </a:lnTo>
                  <a:lnTo>
                    <a:pt x="423" y="600"/>
                  </a:lnTo>
                  <a:lnTo>
                    <a:pt x="437" y="594"/>
                  </a:lnTo>
                  <a:lnTo>
                    <a:pt x="451" y="587"/>
                  </a:lnTo>
                  <a:lnTo>
                    <a:pt x="477" y="573"/>
                  </a:lnTo>
                  <a:lnTo>
                    <a:pt x="502" y="555"/>
                  </a:lnTo>
                  <a:lnTo>
                    <a:pt x="525" y="535"/>
                  </a:lnTo>
                  <a:lnTo>
                    <a:pt x="546" y="514"/>
                  </a:lnTo>
                  <a:lnTo>
                    <a:pt x="565" y="491"/>
                  </a:lnTo>
                  <a:lnTo>
                    <a:pt x="580" y="465"/>
                  </a:lnTo>
                  <a:lnTo>
                    <a:pt x="595" y="439"/>
                  </a:lnTo>
                  <a:lnTo>
                    <a:pt x="605" y="411"/>
                  </a:lnTo>
                  <a:lnTo>
                    <a:pt x="614" y="383"/>
                  </a:lnTo>
                  <a:lnTo>
                    <a:pt x="619" y="353"/>
                  </a:lnTo>
                  <a:lnTo>
                    <a:pt x="622" y="323"/>
                  </a:lnTo>
                  <a:lnTo>
                    <a:pt x="622" y="292"/>
                  </a:lnTo>
                  <a:lnTo>
                    <a:pt x="621" y="276"/>
                  </a:lnTo>
                  <a:lnTo>
                    <a:pt x="618" y="260"/>
                  </a:lnTo>
                  <a:lnTo>
                    <a:pt x="615" y="245"/>
                  </a:lnTo>
                  <a:lnTo>
                    <a:pt x="611" y="229"/>
                  </a:lnTo>
                  <a:lnTo>
                    <a:pt x="611" y="229"/>
                  </a:lnTo>
                  <a:lnTo>
                    <a:pt x="606" y="215"/>
                  </a:lnTo>
                  <a:lnTo>
                    <a:pt x="601" y="199"/>
                  </a:lnTo>
                  <a:lnTo>
                    <a:pt x="596" y="185"/>
                  </a:lnTo>
                  <a:lnTo>
                    <a:pt x="589" y="170"/>
                  </a:lnTo>
                  <a:lnTo>
                    <a:pt x="574" y="144"/>
                  </a:lnTo>
                  <a:lnTo>
                    <a:pt x="557" y="120"/>
                  </a:lnTo>
                  <a:lnTo>
                    <a:pt x="537" y="96"/>
                  </a:lnTo>
                  <a:lnTo>
                    <a:pt x="515" y="75"/>
                  </a:lnTo>
                  <a:lnTo>
                    <a:pt x="492" y="57"/>
                  </a:lnTo>
                  <a:lnTo>
                    <a:pt x="467" y="41"/>
                  </a:lnTo>
                  <a:lnTo>
                    <a:pt x="441" y="27"/>
                  </a:lnTo>
                  <a:lnTo>
                    <a:pt x="412" y="17"/>
                  </a:lnTo>
                  <a:lnTo>
                    <a:pt x="383" y="8"/>
                  </a:lnTo>
                  <a:lnTo>
                    <a:pt x="353" y="2"/>
                  </a:lnTo>
                  <a:lnTo>
                    <a:pt x="323" y="0"/>
                  </a:lnTo>
                  <a:lnTo>
                    <a:pt x="293" y="0"/>
                  </a:lnTo>
                  <a:lnTo>
                    <a:pt x="278" y="1"/>
                  </a:lnTo>
                  <a:lnTo>
                    <a:pt x="262" y="4"/>
                  </a:lnTo>
                  <a:lnTo>
                    <a:pt x="247" y="6"/>
                  </a:lnTo>
                  <a:lnTo>
                    <a:pt x="231" y="10"/>
                  </a:lnTo>
                  <a:lnTo>
                    <a:pt x="23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103"/>
            <p:cNvSpPr>
              <a:spLocks/>
            </p:cNvSpPr>
            <p:nvPr userDrawn="1"/>
          </p:nvSpPr>
          <p:spPr bwMode="auto">
            <a:xfrm>
              <a:off x="703" y="429"/>
              <a:ext cx="135" cy="135"/>
            </a:xfrm>
            <a:custGeom>
              <a:avLst/>
              <a:gdLst>
                <a:gd name="T0" fmla="*/ 200 w 540"/>
                <a:gd name="T1" fmla="*/ 9 h 539"/>
                <a:gd name="T2" fmla="*/ 149 w 540"/>
                <a:gd name="T3" fmla="*/ 29 h 539"/>
                <a:gd name="T4" fmla="*/ 105 w 540"/>
                <a:gd name="T5" fmla="*/ 57 h 539"/>
                <a:gd name="T6" fmla="*/ 67 w 540"/>
                <a:gd name="T7" fmla="*/ 92 h 539"/>
                <a:gd name="T8" fmla="*/ 37 w 540"/>
                <a:gd name="T9" fmla="*/ 135 h 539"/>
                <a:gd name="T10" fmla="*/ 15 w 540"/>
                <a:gd name="T11" fmla="*/ 182 h 539"/>
                <a:gd name="T12" fmla="*/ 3 w 540"/>
                <a:gd name="T13" fmla="*/ 233 h 539"/>
                <a:gd name="T14" fmla="*/ 0 w 540"/>
                <a:gd name="T15" fmla="*/ 285 h 539"/>
                <a:gd name="T16" fmla="*/ 10 w 540"/>
                <a:gd name="T17" fmla="*/ 340 h 539"/>
                <a:gd name="T18" fmla="*/ 17 w 540"/>
                <a:gd name="T19" fmla="*/ 366 h 539"/>
                <a:gd name="T20" fmla="*/ 42 w 540"/>
                <a:gd name="T21" fmla="*/ 414 h 539"/>
                <a:gd name="T22" fmla="*/ 75 w 540"/>
                <a:gd name="T23" fmla="*/ 456 h 539"/>
                <a:gd name="T24" fmla="*/ 114 w 540"/>
                <a:gd name="T25" fmla="*/ 490 h 539"/>
                <a:gd name="T26" fmla="*/ 158 w 540"/>
                <a:gd name="T27" fmla="*/ 516 h 539"/>
                <a:gd name="T28" fmla="*/ 208 w 540"/>
                <a:gd name="T29" fmla="*/ 533 h 539"/>
                <a:gd name="T30" fmla="*/ 260 w 540"/>
                <a:gd name="T31" fmla="*/ 539 h 539"/>
                <a:gd name="T32" fmla="*/ 313 w 540"/>
                <a:gd name="T33" fmla="*/ 537 h 539"/>
                <a:gd name="T34" fmla="*/ 340 w 540"/>
                <a:gd name="T35" fmla="*/ 530 h 539"/>
                <a:gd name="T36" fmla="*/ 391 w 540"/>
                <a:gd name="T37" fmla="*/ 512 h 539"/>
                <a:gd name="T38" fmla="*/ 436 w 540"/>
                <a:gd name="T39" fmla="*/ 483 h 539"/>
                <a:gd name="T40" fmla="*/ 473 w 540"/>
                <a:gd name="T41" fmla="*/ 447 h 539"/>
                <a:gd name="T42" fmla="*/ 503 w 540"/>
                <a:gd name="T43" fmla="*/ 405 h 539"/>
                <a:gd name="T44" fmla="*/ 526 w 540"/>
                <a:gd name="T45" fmla="*/ 358 h 539"/>
                <a:gd name="T46" fmla="*/ 537 w 540"/>
                <a:gd name="T47" fmla="*/ 307 h 539"/>
                <a:gd name="T48" fmla="*/ 540 w 540"/>
                <a:gd name="T49" fmla="*/ 254 h 539"/>
                <a:gd name="T50" fmla="*/ 531 w 540"/>
                <a:gd name="T51" fmla="*/ 201 h 539"/>
                <a:gd name="T52" fmla="*/ 523 w 540"/>
                <a:gd name="T53" fmla="*/ 173 h 539"/>
                <a:gd name="T54" fmla="*/ 498 w 540"/>
                <a:gd name="T55" fmla="*/ 126 h 539"/>
                <a:gd name="T56" fmla="*/ 466 w 540"/>
                <a:gd name="T57" fmla="*/ 85 h 539"/>
                <a:gd name="T58" fmla="*/ 426 w 540"/>
                <a:gd name="T59" fmla="*/ 51 h 539"/>
                <a:gd name="T60" fmla="*/ 382 w 540"/>
                <a:gd name="T61" fmla="*/ 25 h 539"/>
                <a:gd name="T62" fmla="*/ 333 w 540"/>
                <a:gd name="T63" fmla="*/ 8 h 539"/>
                <a:gd name="T64" fmla="*/ 281 w 540"/>
                <a:gd name="T65" fmla="*/ 0 h 539"/>
                <a:gd name="T66" fmla="*/ 227 w 540"/>
                <a:gd name="T67" fmla="*/ 4 h 539"/>
                <a:gd name="T68" fmla="*/ 20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200" y="9"/>
                  </a:moveTo>
                  <a:lnTo>
                    <a:pt x="200" y="9"/>
                  </a:lnTo>
                  <a:lnTo>
                    <a:pt x="174" y="18"/>
                  </a:lnTo>
                  <a:lnTo>
                    <a:pt x="149" y="29"/>
                  </a:lnTo>
                  <a:lnTo>
                    <a:pt x="125" y="42"/>
                  </a:lnTo>
                  <a:lnTo>
                    <a:pt x="105" y="57"/>
                  </a:lnTo>
                  <a:lnTo>
                    <a:pt x="84" y="74"/>
                  </a:lnTo>
                  <a:lnTo>
                    <a:pt x="67" y="92"/>
                  </a:lnTo>
                  <a:lnTo>
                    <a:pt x="50" y="113"/>
                  </a:lnTo>
                  <a:lnTo>
                    <a:pt x="37" y="135"/>
                  </a:lnTo>
                  <a:lnTo>
                    <a:pt x="24" y="158"/>
                  </a:lnTo>
                  <a:lnTo>
                    <a:pt x="15" y="182"/>
                  </a:lnTo>
                  <a:lnTo>
                    <a:pt x="7" y="207"/>
                  </a:lnTo>
                  <a:lnTo>
                    <a:pt x="3" y="233"/>
                  </a:lnTo>
                  <a:lnTo>
                    <a:pt x="0" y="259"/>
                  </a:lnTo>
                  <a:lnTo>
                    <a:pt x="0" y="285"/>
                  </a:lnTo>
                  <a:lnTo>
                    <a:pt x="3" y="313"/>
                  </a:lnTo>
                  <a:lnTo>
                    <a:pt x="10" y="340"/>
                  </a:lnTo>
                  <a:lnTo>
                    <a:pt x="10" y="340"/>
                  </a:lnTo>
                  <a:lnTo>
                    <a:pt x="17" y="366"/>
                  </a:lnTo>
                  <a:lnTo>
                    <a:pt x="29" y="391"/>
                  </a:lnTo>
                  <a:lnTo>
                    <a:pt x="42" y="414"/>
                  </a:lnTo>
                  <a:lnTo>
                    <a:pt x="56" y="436"/>
                  </a:lnTo>
                  <a:lnTo>
                    <a:pt x="75" y="456"/>
                  </a:lnTo>
                  <a:lnTo>
                    <a:pt x="93" y="474"/>
                  </a:lnTo>
                  <a:lnTo>
                    <a:pt x="114" y="490"/>
                  </a:lnTo>
                  <a:lnTo>
                    <a:pt x="135" y="504"/>
                  </a:lnTo>
                  <a:lnTo>
                    <a:pt x="158" y="516"/>
                  </a:lnTo>
                  <a:lnTo>
                    <a:pt x="183" y="525"/>
                  </a:lnTo>
                  <a:lnTo>
                    <a:pt x="208" y="533"/>
                  </a:lnTo>
                  <a:lnTo>
                    <a:pt x="234" y="538"/>
                  </a:lnTo>
                  <a:lnTo>
                    <a:pt x="260" y="539"/>
                  </a:lnTo>
                  <a:lnTo>
                    <a:pt x="286" y="539"/>
                  </a:lnTo>
                  <a:lnTo>
                    <a:pt x="313" y="537"/>
                  </a:lnTo>
                  <a:lnTo>
                    <a:pt x="340" y="530"/>
                  </a:lnTo>
                  <a:lnTo>
                    <a:pt x="340" y="530"/>
                  </a:lnTo>
                  <a:lnTo>
                    <a:pt x="367" y="522"/>
                  </a:lnTo>
                  <a:lnTo>
                    <a:pt x="391" y="512"/>
                  </a:lnTo>
                  <a:lnTo>
                    <a:pt x="415" y="498"/>
                  </a:lnTo>
                  <a:lnTo>
                    <a:pt x="436" y="483"/>
                  </a:lnTo>
                  <a:lnTo>
                    <a:pt x="456" y="466"/>
                  </a:lnTo>
                  <a:lnTo>
                    <a:pt x="473" y="447"/>
                  </a:lnTo>
                  <a:lnTo>
                    <a:pt x="490" y="427"/>
                  </a:lnTo>
                  <a:lnTo>
                    <a:pt x="503" y="405"/>
                  </a:lnTo>
                  <a:lnTo>
                    <a:pt x="516" y="382"/>
                  </a:lnTo>
                  <a:lnTo>
                    <a:pt x="526" y="358"/>
                  </a:lnTo>
                  <a:lnTo>
                    <a:pt x="533" y="333"/>
                  </a:lnTo>
                  <a:lnTo>
                    <a:pt x="537" y="307"/>
                  </a:lnTo>
                  <a:lnTo>
                    <a:pt x="540" y="281"/>
                  </a:lnTo>
                  <a:lnTo>
                    <a:pt x="540" y="254"/>
                  </a:lnTo>
                  <a:lnTo>
                    <a:pt x="537" y="227"/>
                  </a:lnTo>
                  <a:lnTo>
                    <a:pt x="531" y="201"/>
                  </a:lnTo>
                  <a:lnTo>
                    <a:pt x="531" y="201"/>
                  </a:lnTo>
                  <a:lnTo>
                    <a:pt x="523" y="173"/>
                  </a:lnTo>
                  <a:lnTo>
                    <a:pt x="511" y="148"/>
                  </a:lnTo>
                  <a:lnTo>
                    <a:pt x="498" y="126"/>
                  </a:lnTo>
                  <a:lnTo>
                    <a:pt x="484" y="104"/>
                  </a:lnTo>
                  <a:lnTo>
                    <a:pt x="466" y="85"/>
                  </a:lnTo>
                  <a:lnTo>
                    <a:pt x="447" y="66"/>
                  </a:lnTo>
                  <a:lnTo>
                    <a:pt x="426" y="51"/>
                  </a:lnTo>
                  <a:lnTo>
                    <a:pt x="406" y="36"/>
                  </a:lnTo>
                  <a:lnTo>
                    <a:pt x="382" y="25"/>
                  </a:lnTo>
                  <a:lnTo>
                    <a:pt x="357" y="14"/>
                  </a:lnTo>
                  <a:lnTo>
                    <a:pt x="333" y="8"/>
                  </a:lnTo>
                  <a:lnTo>
                    <a:pt x="308" y="3"/>
                  </a:lnTo>
                  <a:lnTo>
                    <a:pt x="281" y="0"/>
                  </a:lnTo>
                  <a:lnTo>
                    <a:pt x="254" y="0"/>
                  </a:lnTo>
                  <a:lnTo>
                    <a:pt x="227" y="4"/>
                  </a:lnTo>
                  <a:lnTo>
                    <a:pt x="200" y="9"/>
                  </a:lnTo>
                  <a:lnTo>
                    <a:pt x="20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104"/>
            <p:cNvSpPr>
              <a:spLocks/>
            </p:cNvSpPr>
            <p:nvPr userDrawn="1"/>
          </p:nvSpPr>
          <p:spPr bwMode="auto">
            <a:xfrm>
              <a:off x="469" y="504"/>
              <a:ext cx="114" cy="115"/>
            </a:xfrm>
            <a:custGeom>
              <a:avLst/>
              <a:gdLst>
                <a:gd name="T0" fmla="*/ 289 w 459"/>
                <a:gd name="T1" fmla="*/ 452 h 459"/>
                <a:gd name="T2" fmla="*/ 332 w 459"/>
                <a:gd name="T3" fmla="*/ 435 h 459"/>
                <a:gd name="T4" fmla="*/ 372 w 459"/>
                <a:gd name="T5" fmla="*/ 411 h 459"/>
                <a:gd name="T6" fmla="*/ 403 w 459"/>
                <a:gd name="T7" fmla="*/ 381 h 459"/>
                <a:gd name="T8" fmla="*/ 429 w 459"/>
                <a:gd name="T9" fmla="*/ 344 h 459"/>
                <a:gd name="T10" fmla="*/ 447 w 459"/>
                <a:gd name="T11" fmla="*/ 305 h 459"/>
                <a:gd name="T12" fmla="*/ 458 w 459"/>
                <a:gd name="T13" fmla="*/ 262 h 459"/>
                <a:gd name="T14" fmla="*/ 459 w 459"/>
                <a:gd name="T15" fmla="*/ 216 h 459"/>
                <a:gd name="T16" fmla="*/ 452 w 459"/>
                <a:gd name="T17" fmla="*/ 171 h 459"/>
                <a:gd name="T18" fmla="*/ 445 w 459"/>
                <a:gd name="T19" fmla="*/ 149 h 459"/>
                <a:gd name="T20" fmla="*/ 424 w 459"/>
                <a:gd name="T21" fmla="*/ 107 h 459"/>
                <a:gd name="T22" fmla="*/ 396 w 459"/>
                <a:gd name="T23" fmla="*/ 72 h 459"/>
                <a:gd name="T24" fmla="*/ 364 w 459"/>
                <a:gd name="T25" fmla="*/ 43 h 459"/>
                <a:gd name="T26" fmla="*/ 325 w 459"/>
                <a:gd name="T27" fmla="*/ 21 h 459"/>
                <a:gd name="T28" fmla="*/ 283 w 459"/>
                <a:gd name="T29" fmla="*/ 7 h 459"/>
                <a:gd name="T30" fmla="*/ 239 w 459"/>
                <a:gd name="T31" fmla="*/ 0 h 459"/>
                <a:gd name="T32" fmla="*/ 193 w 459"/>
                <a:gd name="T33" fmla="*/ 3 h 459"/>
                <a:gd name="T34" fmla="*/ 171 w 459"/>
                <a:gd name="T35" fmla="*/ 8 h 459"/>
                <a:gd name="T36" fmla="*/ 127 w 459"/>
                <a:gd name="T37" fmla="*/ 25 h 459"/>
                <a:gd name="T38" fmla="*/ 89 w 459"/>
                <a:gd name="T39" fmla="*/ 48 h 459"/>
                <a:gd name="T40" fmla="*/ 56 w 459"/>
                <a:gd name="T41" fmla="*/ 80 h 459"/>
                <a:gd name="T42" fmla="*/ 31 w 459"/>
                <a:gd name="T43" fmla="*/ 115 h 459"/>
                <a:gd name="T44" fmla="*/ 13 w 459"/>
                <a:gd name="T45" fmla="*/ 155 h 459"/>
                <a:gd name="T46" fmla="*/ 3 w 459"/>
                <a:gd name="T47" fmla="*/ 198 h 459"/>
                <a:gd name="T48" fmla="*/ 0 w 459"/>
                <a:gd name="T49" fmla="*/ 244 h 459"/>
                <a:gd name="T50" fmla="*/ 8 w 459"/>
                <a:gd name="T51" fmla="*/ 289 h 459"/>
                <a:gd name="T52" fmla="*/ 16 w 459"/>
                <a:gd name="T53" fmla="*/ 312 h 459"/>
                <a:gd name="T54" fmla="*/ 35 w 459"/>
                <a:gd name="T55" fmla="*/ 353 h 459"/>
                <a:gd name="T56" fmla="*/ 63 w 459"/>
                <a:gd name="T57" fmla="*/ 388 h 459"/>
                <a:gd name="T58" fmla="*/ 97 w 459"/>
                <a:gd name="T59" fmla="*/ 417 h 459"/>
                <a:gd name="T60" fmla="*/ 134 w 459"/>
                <a:gd name="T61" fmla="*/ 439 h 459"/>
                <a:gd name="T62" fmla="*/ 176 w 459"/>
                <a:gd name="T63" fmla="*/ 454 h 459"/>
                <a:gd name="T64" fmla="*/ 220 w 459"/>
                <a:gd name="T65" fmla="*/ 459 h 459"/>
                <a:gd name="T66" fmla="*/ 266 w 459"/>
                <a:gd name="T67" fmla="*/ 456 h 459"/>
                <a:gd name="T68" fmla="*/ 289 w 459"/>
                <a:gd name="T69" fmla="*/ 452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9" y="452"/>
                  </a:moveTo>
                  <a:lnTo>
                    <a:pt x="289" y="452"/>
                  </a:lnTo>
                  <a:lnTo>
                    <a:pt x="312" y="444"/>
                  </a:lnTo>
                  <a:lnTo>
                    <a:pt x="332" y="435"/>
                  </a:lnTo>
                  <a:lnTo>
                    <a:pt x="353" y="424"/>
                  </a:lnTo>
                  <a:lnTo>
                    <a:pt x="372" y="411"/>
                  </a:lnTo>
                  <a:lnTo>
                    <a:pt x="388" y="396"/>
                  </a:lnTo>
                  <a:lnTo>
                    <a:pt x="403" y="381"/>
                  </a:lnTo>
                  <a:lnTo>
                    <a:pt x="417" y="364"/>
                  </a:lnTo>
                  <a:lnTo>
                    <a:pt x="429" y="344"/>
                  </a:lnTo>
                  <a:lnTo>
                    <a:pt x="439" y="325"/>
                  </a:lnTo>
                  <a:lnTo>
                    <a:pt x="447" y="305"/>
                  </a:lnTo>
                  <a:lnTo>
                    <a:pt x="454" y="283"/>
                  </a:lnTo>
                  <a:lnTo>
                    <a:pt x="458" y="262"/>
                  </a:lnTo>
                  <a:lnTo>
                    <a:pt x="459" y="239"/>
                  </a:lnTo>
                  <a:lnTo>
                    <a:pt x="459" y="216"/>
                  </a:lnTo>
                  <a:lnTo>
                    <a:pt x="456" y="193"/>
                  </a:lnTo>
                  <a:lnTo>
                    <a:pt x="452" y="171"/>
                  </a:lnTo>
                  <a:lnTo>
                    <a:pt x="452" y="171"/>
                  </a:lnTo>
                  <a:lnTo>
                    <a:pt x="445" y="149"/>
                  </a:lnTo>
                  <a:lnTo>
                    <a:pt x="435" y="127"/>
                  </a:lnTo>
                  <a:lnTo>
                    <a:pt x="424" y="107"/>
                  </a:lnTo>
                  <a:lnTo>
                    <a:pt x="411" y="89"/>
                  </a:lnTo>
                  <a:lnTo>
                    <a:pt x="396" y="72"/>
                  </a:lnTo>
                  <a:lnTo>
                    <a:pt x="381" y="56"/>
                  </a:lnTo>
                  <a:lnTo>
                    <a:pt x="364" y="43"/>
                  </a:lnTo>
                  <a:lnTo>
                    <a:pt x="344" y="31"/>
                  </a:lnTo>
                  <a:lnTo>
                    <a:pt x="325" y="21"/>
                  </a:lnTo>
                  <a:lnTo>
                    <a:pt x="305" y="13"/>
                  </a:lnTo>
                  <a:lnTo>
                    <a:pt x="283" y="7"/>
                  </a:lnTo>
                  <a:lnTo>
                    <a:pt x="262" y="3"/>
                  </a:lnTo>
                  <a:lnTo>
                    <a:pt x="239" y="0"/>
                  </a:lnTo>
                  <a:lnTo>
                    <a:pt x="216" y="2"/>
                  </a:lnTo>
                  <a:lnTo>
                    <a:pt x="193" y="3"/>
                  </a:lnTo>
                  <a:lnTo>
                    <a:pt x="171" y="8"/>
                  </a:lnTo>
                  <a:lnTo>
                    <a:pt x="171" y="8"/>
                  </a:lnTo>
                  <a:lnTo>
                    <a:pt x="149" y="16"/>
                  </a:lnTo>
                  <a:lnTo>
                    <a:pt x="127" y="25"/>
                  </a:lnTo>
                  <a:lnTo>
                    <a:pt x="107" y="35"/>
                  </a:lnTo>
                  <a:lnTo>
                    <a:pt x="89" y="48"/>
                  </a:lnTo>
                  <a:lnTo>
                    <a:pt x="72" y="64"/>
                  </a:lnTo>
                  <a:lnTo>
                    <a:pt x="56" y="80"/>
                  </a:lnTo>
                  <a:lnTo>
                    <a:pt x="43" y="97"/>
                  </a:lnTo>
                  <a:lnTo>
                    <a:pt x="31" y="115"/>
                  </a:lnTo>
                  <a:lnTo>
                    <a:pt x="21" y="134"/>
                  </a:lnTo>
                  <a:lnTo>
                    <a:pt x="13" y="155"/>
                  </a:lnTo>
                  <a:lnTo>
                    <a:pt x="7" y="176"/>
                  </a:lnTo>
                  <a:lnTo>
                    <a:pt x="3" y="198"/>
                  </a:lnTo>
                  <a:lnTo>
                    <a:pt x="0" y="220"/>
                  </a:lnTo>
                  <a:lnTo>
                    <a:pt x="0" y="244"/>
                  </a:lnTo>
                  <a:lnTo>
                    <a:pt x="3" y="266"/>
                  </a:lnTo>
                  <a:lnTo>
                    <a:pt x="8" y="289"/>
                  </a:lnTo>
                  <a:lnTo>
                    <a:pt x="8" y="289"/>
                  </a:lnTo>
                  <a:lnTo>
                    <a:pt x="16" y="312"/>
                  </a:lnTo>
                  <a:lnTo>
                    <a:pt x="25" y="332"/>
                  </a:lnTo>
                  <a:lnTo>
                    <a:pt x="35" y="353"/>
                  </a:lnTo>
                  <a:lnTo>
                    <a:pt x="48" y="372"/>
                  </a:lnTo>
                  <a:lnTo>
                    <a:pt x="63" y="388"/>
                  </a:lnTo>
                  <a:lnTo>
                    <a:pt x="80" y="403"/>
                  </a:lnTo>
                  <a:lnTo>
                    <a:pt x="97" y="417"/>
                  </a:lnTo>
                  <a:lnTo>
                    <a:pt x="115" y="429"/>
                  </a:lnTo>
                  <a:lnTo>
                    <a:pt x="134" y="439"/>
                  </a:lnTo>
                  <a:lnTo>
                    <a:pt x="155" y="447"/>
                  </a:lnTo>
                  <a:lnTo>
                    <a:pt x="176" y="454"/>
                  </a:lnTo>
                  <a:lnTo>
                    <a:pt x="198" y="458"/>
                  </a:lnTo>
                  <a:lnTo>
                    <a:pt x="220" y="459"/>
                  </a:lnTo>
                  <a:lnTo>
                    <a:pt x="244" y="459"/>
                  </a:lnTo>
                  <a:lnTo>
                    <a:pt x="266" y="456"/>
                  </a:lnTo>
                  <a:lnTo>
                    <a:pt x="289" y="452"/>
                  </a:lnTo>
                  <a:lnTo>
                    <a:pt x="289" y="4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105"/>
            <p:cNvSpPr>
              <a:spLocks/>
            </p:cNvSpPr>
            <p:nvPr userDrawn="1"/>
          </p:nvSpPr>
          <p:spPr bwMode="auto">
            <a:xfrm>
              <a:off x="235" y="580"/>
              <a:ext cx="94" cy="95"/>
            </a:xfrm>
            <a:custGeom>
              <a:avLst/>
              <a:gdLst>
                <a:gd name="T0" fmla="*/ 372 w 378"/>
                <a:gd name="T1" fmla="*/ 139 h 378"/>
                <a:gd name="T2" fmla="*/ 357 w 378"/>
                <a:gd name="T3" fmla="*/ 104 h 378"/>
                <a:gd name="T4" fmla="*/ 338 w 378"/>
                <a:gd name="T5" fmla="*/ 71 h 378"/>
                <a:gd name="T6" fmla="*/ 313 w 378"/>
                <a:gd name="T7" fmla="*/ 45 h 378"/>
                <a:gd name="T8" fmla="*/ 283 w 378"/>
                <a:gd name="T9" fmla="*/ 25 h 378"/>
                <a:gd name="T10" fmla="*/ 250 w 378"/>
                <a:gd name="T11" fmla="*/ 9 h 378"/>
                <a:gd name="T12" fmla="*/ 215 w 378"/>
                <a:gd name="T13" fmla="*/ 1 h 378"/>
                <a:gd name="T14" fmla="*/ 177 w 378"/>
                <a:gd name="T15" fmla="*/ 0 h 378"/>
                <a:gd name="T16" fmla="*/ 140 w 378"/>
                <a:gd name="T17" fmla="*/ 5 h 378"/>
                <a:gd name="T18" fmla="*/ 121 w 378"/>
                <a:gd name="T19" fmla="*/ 12 h 378"/>
                <a:gd name="T20" fmla="*/ 88 w 378"/>
                <a:gd name="T21" fmla="*/ 28 h 378"/>
                <a:gd name="T22" fmla="*/ 59 w 378"/>
                <a:gd name="T23" fmla="*/ 51 h 378"/>
                <a:gd name="T24" fmla="*/ 35 w 378"/>
                <a:gd name="T25" fmla="*/ 78 h 378"/>
                <a:gd name="T26" fmla="*/ 17 w 378"/>
                <a:gd name="T27" fmla="*/ 109 h 378"/>
                <a:gd name="T28" fmla="*/ 5 w 378"/>
                <a:gd name="T29" fmla="*/ 144 h 378"/>
                <a:gd name="T30" fmla="*/ 0 w 378"/>
                <a:gd name="T31" fmla="*/ 181 h 378"/>
                <a:gd name="T32" fmla="*/ 2 w 378"/>
                <a:gd name="T33" fmla="*/ 219 h 378"/>
                <a:gd name="T34" fmla="*/ 7 w 378"/>
                <a:gd name="T35" fmla="*/ 237 h 378"/>
                <a:gd name="T36" fmla="*/ 20 w 378"/>
                <a:gd name="T37" fmla="*/ 273 h 378"/>
                <a:gd name="T38" fmla="*/ 39 w 378"/>
                <a:gd name="T39" fmla="*/ 305 h 378"/>
                <a:gd name="T40" fmla="*/ 65 w 378"/>
                <a:gd name="T41" fmla="*/ 331 h 378"/>
                <a:gd name="T42" fmla="*/ 94 w 378"/>
                <a:gd name="T43" fmla="*/ 352 h 378"/>
                <a:gd name="T44" fmla="*/ 127 w 378"/>
                <a:gd name="T45" fmla="*/ 367 h 378"/>
                <a:gd name="T46" fmla="*/ 163 w 378"/>
                <a:gd name="T47" fmla="*/ 375 h 378"/>
                <a:gd name="T48" fmla="*/ 200 w 378"/>
                <a:gd name="T49" fmla="*/ 376 h 378"/>
                <a:gd name="T50" fmla="*/ 237 w 378"/>
                <a:gd name="T51" fmla="*/ 371 h 378"/>
                <a:gd name="T52" fmla="*/ 256 w 378"/>
                <a:gd name="T53" fmla="*/ 365 h 378"/>
                <a:gd name="T54" fmla="*/ 290 w 378"/>
                <a:gd name="T55" fmla="*/ 348 h 378"/>
                <a:gd name="T56" fmla="*/ 319 w 378"/>
                <a:gd name="T57" fmla="*/ 325 h 378"/>
                <a:gd name="T58" fmla="*/ 343 w 378"/>
                <a:gd name="T59" fmla="*/ 298 h 378"/>
                <a:gd name="T60" fmla="*/ 361 w 378"/>
                <a:gd name="T61" fmla="*/ 267 h 378"/>
                <a:gd name="T62" fmla="*/ 373 w 378"/>
                <a:gd name="T63" fmla="*/ 232 h 378"/>
                <a:gd name="T64" fmla="*/ 378 w 378"/>
                <a:gd name="T65" fmla="*/ 195 h 378"/>
                <a:gd name="T66" fmla="*/ 376 w 378"/>
                <a:gd name="T67" fmla="*/ 159 h 378"/>
                <a:gd name="T68" fmla="*/ 372 w 378"/>
                <a:gd name="T69" fmla="*/ 13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39"/>
                  </a:moveTo>
                  <a:lnTo>
                    <a:pt x="372" y="139"/>
                  </a:lnTo>
                  <a:lnTo>
                    <a:pt x="365" y="121"/>
                  </a:lnTo>
                  <a:lnTo>
                    <a:pt x="357" y="104"/>
                  </a:lnTo>
                  <a:lnTo>
                    <a:pt x="348" y="87"/>
                  </a:lnTo>
                  <a:lnTo>
                    <a:pt x="338" y="71"/>
                  </a:lnTo>
                  <a:lnTo>
                    <a:pt x="326" y="58"/>
                  </a:lnTo>
                  <a:lnTo>
                    <a:pt x="313" y="45"/>
                  </a:lnTo>
                  <a:lnTo>
                    <a:pt x="299" y="34"/>
                  </a:lnTo>
                  <a:lnTo>
                    <a:pt x="283" y="25"/>
                  </a:lnTo>
                  <a:lnTo>
                    <a:pt x="267" y="17"/>
                  </a:lnTo>
                  <a:lnTo>
                    <a:pt x="250" y="9"/>
                  </a:lnTo>
                  <a:lnTo>
                    <a:pt x="232" y="4"/>
                  </a:lnTo>
                  <a:lnTo>
                    <a:pt x="215" y="1"/>
                  </a:lnTo>
                  <a:lnTo>
                    <a:pt x="197" y="0"/>
                  </a:lnTo>
                  <a:lnTo>
                    <a:pt x="177" y="0"/>
                  </a:lnTo>
                  <a:lnTo>
                    <a:pt x="159" y="1"/>
                  </a:lnTo>
                  <a:lnTo>
                    <a:pt x="140" y="5"/>
                  </a:lnTo>
                  <a:lnTo>
                    <a:pt x="140" y="5"/>
                  </a:lnTo>
                  <a:lnTo>
                    <a:pt x="121" y="12"/>
                  </a:lnTo>
                  <a:lnTo>
                    <a:pt x="104" y="19"/>
                  </a:lnTo>
                  <a:lnTo>
                    <a:pt x="88" y="28"/>
                  </a:lnTo>
                  <a:lnTo>
                    <a:pt x="73" y="39"/>
                  </a:lnTo>
                  <a:lnTo>
                    <a:pt x="59" y="51"/>
                  </a:lnTo>
                  <a:lnTo>
                    <a:pt x="46" y="64"/>
                  </a:lnTo>
                  <a:lnTo>
                    <a:pt x="35" y="78"/>
                  </a:lnTo>
                  <a:lnTo>
                    <a:pt x="25" y="94"/>
                  </a:lnTo>
                  <a:lnTo>
                    <a:pt x="17" y="109"/>
                  </a:lnTo>
                  <a:lnTo>
                    <a:pt x="11" y="126"/>
                  </a:lnTo>
                  <a:lnTo>
                    <a:pt x="5" y="144"/>
                  </a:lnTo>
                  <a:lnTo>
                    <a:pt x="2" y="163"/>
                  </a:lnTo>
                  <a:lnTo>
                    <a:pt x="0" y="181"/>
                  </a:lnTo>
                  <a:lnTo>
                    <a:pt x="0" y="199"/>
                  </a:lnTo>
                  <a:lnTo>
                    <a:pt x="2" y="219"/>
                  </a:lnTo>
                  <a:lnTo>
                    <a:pt x="7" y="237"/>
                  </a:lnTo>
                  <a:lnTo>
                    <a:pt x="7" y="237"/>
                  </a:lnTo>
                  <a:lnTo>
                    <a:pt x="12" y="255"/>
                  </a:lnTo>
                  <a:lnTo>
                    <a:pt x="20" y="273"/>
                  </a:lnTo>
                  <a:lnTo>
                    <a:pt x="29" y="289"/>
                  </a:lnTo>
                  <a:lnTo>
                    <a:pt x="39" y="305"/>
                  </a:lnTo>
                  <a:lnTo>
                    <a:pt x="51" y="318"/>
                  </a:lnTo>
                  <a:lnTo>
                    <a:pt x="65" y="331"/>
                  </a:lnTo>
                  <a:lnTo>
                    <a:pt x="78" y="342"/>
                  </a:lnTo>
                  <a:lnTo>
                    <a:pt x="94" y="352"/>
                  </a:lnTo>
                  <a:lnTo>
                    <a:pt x="111" y="361"/>
                  </a:lnTo>
                  <a:lnTo>
                    <a:pt x="127" y="367"/>
                  </a:lnTo>
                  <a:lnTo>
                    <a:pt x="145" y="372"/>
                  </a:lnTo>
                  <a:lnTo>
                    <a:pt x="163" y="375"/>
                  </a:lnTo>
                  <a:lnTo>
                    <a:pt x="181" y="378"/>
                  </a:lnTo>
                  <a:lnTo>
                    <a:pt x="200" y="376"/>
                  </a:lnTo>
                  <a:lnTo>
                    <a:pt x="219" y="375"/>
                  </a:lnTo>
                  <a:lnTo>
                    <a:pt x="237" y="371"/>
                  </a:lnTo>
                  <a:lnTo>
                    <a:pt x="237" y="371"/>
                  </a:lnTo>
                  <a:lnTo>
                    <a:pt x="256" y="365"/>
                  </a:lnTo>
                  <a:lnTo>
                    <a:pt x="274" y="357"/>
                  </a:lnTo>
                  <a:lnTo>
                    <a:pt x="290" y="348"/>
                  </a:lnTo>
                  <a:lnTo>
                    <a:pt x="305" y="337"/>
                  </a:lnTo>
                  <a:lnTo>
                    <a:pt x="319" y="325"/>
                  </a:lnTo>
                  <a:lnTo>
                    <a:pt x="331" y="312"/>
                  </a:lnTo>
                  <a:lnTo>
                    <a:pt x="343" y="298"/>
                  </a:lnTo>
                  <a:lnTo>
                    <a:pt x="352" y="282"/>
                  </a:lnTo>
                  <a:lnTo>
                    <a:pt x="361" y="267"/>
                  </a:lnTo>
                  <a:lnTo>
                    <a:pt x="368" y="250"/>
                  </a:lnTo>
                  <a:lnTo>
                    <a:pt x="373" y="232"/>
                  </a:lnTo>
                  <a:lnTo>
                    <a:pt x="376" y="213"/>
                  </a:lnTo>
                  <a:lnTo>
                    <a:pt x="378" y="195"/>
                  </a:lnTo>
                  <a:lnTo>
                    <a:pt x="378" y="177"/>
                  </a:lnTo>
                  <a:lnTo>
                    <a:pt x="376" y="159"/>
                  </a:lnTo>
                  <a:lnTo>
                    <a:pt x="372" y="139"/>
                  </a:lnTo>
                  <a:lnTo>
                    <a:pt x="372"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Freeform 106"/>
            <p:cNvSpPr>
              <a:spLocks/>
            </p:cNvSpPr>
            <p:nvPr userDrawn="1"/>
          </p:nvSpPr>
          <p:spPr bwMode="auto">
            <a:xfrm>
              <a:off x="0" y="656"/>
              <a:ext cx="74" cy="74"/>
            </a:xfrm>
            <a:custGeom>
              <a:avLst/>
              <a:gdLst>
                <a:gd name="T0" fmla="*/ 111 w 297"/>
                <a:gd name="T1" fmla="*/ 5 h 297"/>
                <a:gd name="T2" fmla="*/ 82 w 297"/>
                <a:gd name="T3" fmla="*/ 16 h 297"/>
                <a:gd name="T4" fmla="*/ 57 w 297"/>
                <a:gd name="T5" fmla="*/ 31 h 297"/>
                <a:gd name="T6" fmla="*/ 36 w 297"/>
                <a:gd name="T7" fmla="*/ 51 h 297"/>
                <a:gd name="T8" fmla="*/ 20 w 297"/>
                <a:gd name="T9" fmla="*/ 74 h 297"/>
                <a:gd name="T10" fmla="*/ 8 w 297"/>
                <a:gd name="T11" fmla="*/ 100 h 297"/>
                <a:gd name="T12" fmla="*/ 1 w 297"/>
                <a:gd name="T13" fmla="*/ 128 h 297"/>
                <a:gd name="T14" fmla="*/ 0 w 297"/>
                <a:gd name="T15" fmla="*/ 156 h 297"/>
                <a:gd name="T16" fmla="*/ 5 w 297"/>
                <a:gd name="T17" fmla="*/ 186 h 297"/>
                <a:gd name="T18" fmla="*/ 10 w 297"/>
                <a:gd name="T19" fmla="*/ 201 h 297"/>
                <a:gd name="T20" fmla="*/ 23 w 297"/>
                <a:gd name="T21" fmla="*/ 228 h 297"/>
                <a:gd name="T22" fmla="*/ 40 w 297"/>
                <a:gd name="T23" fmla="*/ 250 h 297"/>
                <a:gd name="T24" fmla="*/ 63 w 297"/>
                <a:gd name="T25" fmla="*/ 268 h 297"/>
                <a:gd name="T26" fmla="*/ 87 w 297"/>
                <a:gd name="T27" fmla="*/ 283 h 297"/>
                <a:gd name="T28" fmla="*/ 115 w 297"/>
                <a:gd name="T29" fmla="*/ 293 h 297"/>
                <a:gd name="T30" fmla="*/ 142 w 297"/>
                <a:gd name="T31" fmla="*/ 297 h 297"/>
                <a:gd name="T32" fmla="*/ 172 w 297"/>
                <a:gd name="T33" fmla="*/ 294 h 297"/>
                <a:gd name="T34" fmla="*/ 188 w 297"/>
                <a:gd name="T35" fmla="*/ 292 h 297"/>
                <a:gd name="T36" fmla="*/ 215 w 297"/>
                <a:gd name="T37" fmla="*/ 281 h 297"/>
                <a:gd name="T38" fmla="*/ 240 w 297"/>
                <a:gd name="T39" fmla="*/ 266 h 297"/>
                <a:gd name="T40" fmla="*/ 261 w 297"/>
                <a:gd name="T41" fmla="*/ 245 h 297"/>
                <a:gd name="T42" fmla="*/ 278 w 297"/>
                <a:gd name="T43" fmla="*/ 223 h 297"/>
                <a:gd name="T44" fmla="*/ 289 w 297"/>
                <a:gd name="T45" fmla="*/ 197 h 297"/>
                <a:gd name="T46" fmla="*/ 296 w 297"/>
                <a:gd name="T47" fmla="*/ 168 h 297"/>
                <a:gd name="T48" fmla="*/ 297 w 297"/>
                <a:gd name="T49" fmla="*/ 139 h 297"/>
                <a:gd name="T50" fmla="*/ 292 w 297"/>
                <a:gd name="T51" fmla="*/ 109 h 297"/>
                <a:gd name="T52" fmla="*/ 288 w 297"/>
                <a:gd name="T53" fmla="*/ 95 h 297"/>
                <a:gd name="T54" fmla="*/ 274 w 297"/>
                <a:gd name="T55" fmla="*/ 69 h 297"/>
                <a:gd name="T56" fmla="*/ 257 w 297"/>
                <a:gd name="T57" fmla="*/ 46 h 297"/>
                <a:gd name="T58" fmla="*/ 235 w 297"/>
                <a:gd name="T59" fmla="*/ 27 h 297"/>
                <a:gd name="T60" fmla="*/ 210 w 297"/>
                <a:gd name="T61" fmla="*/ 13 h 297"/>
                <a:gd name="T62" fmla="*/ 184 w 297"/>
                <a:gd name="T63" fmla="*/ 4 h 297"/>
                <a:gd name="T64" fmla="*/ 155 w 297"/>
                <a:gd name="T65" fmla="*/ 0 h 297"/>
                <a:gd name="T66" fmla="*/ 125 w 297"/>
                <a:gd name="T67" fmla="*/ 1 h 297"/>
                <a:gd name="T68" fmla="*/ 111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11" y="5"/>
                  </a:moveTo>
                  <a:lnTo>
                    <a:pt x="111" y="5"/>
                  </a:lnTo>
                  <a:lnTo>
                    <a:pt x="95" y="9"/>
                  </a:lnTo>
                  <a:lnTo>
                    <a:pt x="82" y="16"/>
                  </a:lnTo>
                  <a:lnTo>
                    <a:pt x="69" y="22"/>
                  </a:lnTo>
                  <a:lnTo>
                    <a:pt x="57" y="31"/>
                  </a:lnTo>
                  <a:lnTo>
                    <a:pt x="47" y="40"/>
                  </a:lnTo>
                  <a:lnTo>
                    <a:pt x="36" y="51"/>
                  </a:lnTo>
                  <a:lnTo>
                    <a:pt x="27" y="61"/>
                  </a:lnTo>
                  <a:lnTo>
                    <a:pt x="20" y="74"/>
                  </a:lnTo>
                  <a:lnTo>
                    <a:pt x="13" y="86"/>
                  </a:lnTo>
                  <a:lnTo>
                    <a:pt x="8" y="100"/>
                  </a:lnTo>
                  <a:lnTo>
                    <a:pt x="4" y="113"/>
                  </a:lnTo>
                  <a:lnTo>
                    <a:pt x="1" y="128"/>
                  </a:lnTo>
                  <a:lnTo>
                    <a:pt x="0" y="142"/>
                  </a:lnTo>
                  <a:lnTo>
                    <a:pt x="0" y="156"/>
                  </a:lnTo>
                  <a:lnTo>
                    <a:pt x="1" y="172"/>
                  </a:lnTo>
                  <a:lnTo>
                    <a:pt x="5" y="186"/>
                  </a:lnTo>
                  <a:lnTo>
                    <a:pt x="5" y="186"/>
                  </a:lnTo>
                  <a:lnTo>
                    <a:pt x="10" y="201"/>
                  </a:lnTo>
                  <a:lnTo>
                    <a:pt x="16" y="215"/>
                  </a:lnTo>
                  <a:lnTo>
                    <a:pt x="23" y="228"/>
                  </a:lnTo>
                  <a:lnTo>
                    <a:pt x="31" y="240"/>
                  </a:lnTo>
                  <a:lnTo>
                    <a:pt x="40" y="250"/>
                  </a:lnTo>
                  <a:lnTo>
                    <a:pt x="51" y="261"/>
                  </a:lnTo>
                  <a:lnTo>
                    <a:pt x="63" y="268"/>
                  </a:lnTo>
                  <a:lnTo>
                    <a:pt x="74" y="276"/>
                  </a:lnTo>
                  <a:lnTo>
                    <a:pt x="87" y="283"/>
                  </a:lnTo>
                  <a:lnTo>
                    <a:pt x="100" y="288"/>
                  </a:lnTo>
                  <a:lnTo>
                    <a:pt x="115" y="293"/>
                  </a:lnTo>
                  <a:lnTo>
                    <a:pt x="128" y="296"/>
                  </a:lnTo>
                  <a:lnTo>
                    <a:pt x="142" y="297"/>
                  </a:lnTo>
                  <a:lnTo>
                    <a:pt x="158" y="296"/>
                  </a:lnTo>
                  <a:lnTo>
                    <a:pt x="172" y="294"/>
                  </a:lnTo>
                  <a:lnTo>
                    <a:pt x="188" y="292"/>
                  </a:lnTo>
                  <a:lnTo>
                    <a:pt x="188" y="292"/>
                  </a:lnTo>
                  <a:lnTo>
                    <a:pt x="202" y="287"/>
                  </a:lnTo>
                  <a:lnTo>
                    <a:pt x="215" y="281"/>
                  </a:lnTo>
                  <a:lnTo>
                    <a:pt x="228" y="274"/>
                  </a:lnTo>
                  <a:lnTo>
                    <a:pt x="240" y="266"/>
                  </a:lnTo>
                  <a:lnTo>
                    <a:pt x="250" y="255"/>
                  </a:lnTo>
                  <a:lnTo>
                    <a:pt x="261" y="245"/>
                  </a:lnTo>
                  <a:lnTo>
                    <a:pt x="270" y="235"/>
                  </a:lnTo>
                  <a:lnTo>
                    <a:pt x="278" y="223"/>
                  </a:lnTo>
                  <a:lnTo>
                    <a:pt x="284" y="210"/>
                  </a:lnTo>
                  <a:lnTo>
                    <a:pt x="289" y="197"/>
                  </a:lnTo>
                  <a:lnTo>
                    <a:pt x="293" y="182"/>
                  </a:lnTo>
                  <a:lnTo>
                    <a:pt x="296" y="168"/>
                  </a:lnTo>
                  <a:lnTo>
                    <a:pt x="297" y="154"/>
                  </a:lnTo>
                  <a:lnTo>
                    <a:pt x="297" y="139"/>
                  </a:lnTo>
                  <a:lnTo>
                    <a:pt x="296" y="125"/>
                  </a:lnTo>
                  <a:lnTo>
                    <a:pt x="292" y="109"/>
                  </a:lnTo>
                  <a:lnTo>
                    <a:pt x="292" y="109"/>
                  </a:lnTo>
                  <a:lnTo>
                    <a:pt x="288" y="95"/>
                  </a:lnTo>
                  <a:lnTo>
                    <a:pt x="281" y="82"/>
                  </a:lnTo>
                  <a:lnTo>
                    <a:pt x="274" y="69"/>
                  </a:lnTo>
                  <a:lnTo>
                    <a:pt x="266" y="57"/>
                  </a:lnTo>
                  <a:lnTo>
                    <a:pt x="257" y="46"/>
                  </a:lnTo>
                  <a:lnTo>
                    <a:pt x="246" y="37"/>
                  </a:lnTo>
                  <a:lnTo>
                    <a:pt x="235" y="27"/>
                  </a:lnTo>
                  <a:lnTo>
                    <a:pt x="223" y="20"/>
                  </a:lnTo>
                  <a:lnTo>
                    <a:pt x="210" y="13"/>
                  </a:lnTo>
                  <a:lnTo>
                    <a:pt x="197" y="8"/>
                  </a:lnTo>
                  <a:lnTo>
                    <a:pt x="184" y="4"/>
                  </a:lnTo>
                  <a:lnTo>
                    <a:pt x="169" y="1"/>
                  </a:lnTo>
                  <a:lnTo>
                    <a:pt x="155" y="0"/>
                  </a:lnTo>
                  <a:lnTo>
                    <a:pt x="139" y="0"/>
                  </a:lnTo>
                  <a:lnTo>
                    <a:pt x="125" y="1"/>
                  </a:lnTo>
                  <a:lnTo>
                    <a:pt x="111" y="5"/>
                  </a:lnTo>
                  <a:lnTo>
                    <a:pt x="11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107"/>
            <p:cNvSpPr>
              <a:spLocks noEditPoints="1"/>
            </p:cNvSpPr>
            <p:nvPr userDrawn="1"/>
          </p:nvSpPr>
          <p:spPr bwMode="auto">
            <a:xfrm>
              <a:off x="2196" y="332"/>
              <a:ext cx="1368" cy="392"/>
            </a:xfrm>
            <a:custGeom>
              <a:avLst/>
              <a:gdLst>
                <a:gd name="T0" fmla="*/ 352 w 5472"/>
                <a:gd name="T1" fmla="*/ 367 h 1567"/>
                <a:gd name="T2" fmla="*/ 421 w 5472"/>
                <a:gd name="T3" fmla="*/ 549 h 1567"/>
                <a:gd name="T4" fmla="*/ 537 w 5472"/>
                <a:gd name="T5" fmla="*/ 677 h 1567"/>
                <a:gd name="T6" fmla="*/ 710 w 5472"/>
                <a:gd name="T7" fmla="*/ 769 h 1567"/>
                <a:gd name="T8" fmla="*/ 902 w 5472"/>
                <a:gd name="T9" fmla="*/ 787 h 1567"/>
                <a:gd name="T10" fmla="*/ 955 w 5472"/>
                <a:gd name="T11" fmla="*/ 942 h 1567"/>
                <a:gd name="T12" fmla="*/ 1079 w 5472"/>
                <a:gd name="T13" fmla="*/ 1093 h 1567"/>
                <a:gd name="T14" fmla="*/ 1229 w 5472"/>
                <a:gd name="T15" fmla="*/ 1180 h 1567"/>
                <a:gd name="T16" fmla="*/ 1422 w 5472"/>
                <a:gd name="T17" fmla="*/ 1212 h 1567"/>
                <a:gd name="T18" fmla="*/ 1582 w 5472"/>
                <a:gd name="T19" fmla="*/ 1180 h 1567"/>
                <a:gd name="T20" fmla="*/ 1694 w 5472"/>
                <a:gd name="T21" fmla="*/ 1335 h 1567"/>
                <a:gd name="T22" fmla="*/ 1860 w 5472"/>
                <a:gd name="T23" fmla="*/ 1441 h 1567"/>
                <a:gd name="T24" fmla="*/ 2029 w 5472"/>
                <a:gd name="T25" fmla="*/ 1477 h 1567"/>
                <a:gd name="T26" fmla="*/ 2221 w 5472"/>
                <a:gd name="T27" fmla="*/ 1447 h 1567"/>
                <a:gd name="T28" fmla="*/ 2361 w 5472"/>
                <a:gd name="T29" fmla="*/ 1404 h 1567"/>
                <a:gd name="T30" fmla="*/ 2515 w 5472"/>
                <a:gd name="T31" fmla="*/ 1518 h 1567"/>
                <a:gd name="T32" fmla="*/ 2707 w 5472"/>
                <a:gd name="T33" fmla="*/ 1567 h 1567"/>
                <a:gd name="T34" fmla="*/ 2879 w 5472"/>
                <a:gd name="T35" fmla="*/ 1548 h 1567"/>
                <a:gd name="T36" fmla="*/ 3051 w 5472"/>
                <a:gd name="T37" fmla="*/ 1460 h 1567"/>
                <a:gd name="T38" fmla="*/ 3176 w 5472"/>
                <a:gd name="T39" fmla="*/ 1414 h 1567"/>
                <a:gd name="T40" fmla="*/ 3358 w 5472"/>
                <a:gd name="T41" fmla="*/ 1474 h 1567"/>
                <a:gd name="T42" fmla="*/ 3556 w 5472"/>
                <a:gd name="T43" fmla="*/ 1459 h 1567"/>
                <a:gd name="T44" fmla="*/ 3713 w 5472"/>
                <a:gd name="T45" fmla="*/ 1389 h 1567"/>
                <a:gd name="T46" fmla="*/ 3848 w 5472"/>
                <a:gd name="T47" fmla="*/ 1252 h 1567"/>
                <a:gd name="T48" fmla="*/ 3968 w 5472"/>
                <a:gd name="T49" fmla="*/ 1203 h 1567"/>
                <a:gd name="T50" fmla="*/ 4161 w 5472"/>
                <a:gd name="T51" fmla="*/ 1203 h 1567"/>
                <a:gd name="T52" fmla="*/ 4321 w 5472"/>
                <a:gd name="T53" fmla="*/ 1143 h 1567"/>
                <a:gd name="T54" fmla="*/ 4471 w 5472"/>
                <a:gd name="T55" fmla="*/ 1012 h 1567"/>
                <a:gd name="T56" fmla="*/ 4558 w 5472"/>
                <a:gd name="T57" fmla="*/ 840 h 1567"/>
                <a:gd name="T58" fmla="*/ 4680 w 5472"/>
                <a:gd name="T59" fmla="*/ 786 h 1567"/>
                <a:gd name="T60" fmla="*/ 4863 w 5472"/>
                <a:gd name="T61" fmla="*/ 726 h 1567"/>
                <a:gd name="T62" fmla="*/ 4999 w 5472"/>
                <a:gd name="T63" fmla="*/ 618 h 1567"/>
                <a:gd name="T64" fmla="*/ 5099 w 5472"/>
                <a:gd name="T65" fmla="*/ 448 h 1567"/>
                <a:gd name="T66" fmla="*/ 5128 w 5472"/>
                <a:gd name="T67" fmla="*/ 258 h 1567"/>
                <a:gd name="T68" fmla="*/ 5252 w 5472"/>
                <a:gd name="T69" fmla="*/ 192 h 1567"/>
                <a:gd name="T70" fmla="*/ 5403 w 5472"/>
                <a:gd name="T71" fmla="*/ 86 h 1567"/>
                <a:gd name="T72" fmla="*/ 4235 w 5472"/>
                <a:gd name="T73" fmla="*/ 0 h 1567"/>
                <a:gd name="T74" fmla="*/ 2863 w 5472"/>
                <a:gd name="T75" fmla="*/ 0 h 1567"/>
                <a:gd name="T76" fmla="*/ 1288 w 5472"/>
                <a:gd name="T77" fmla="*/ 0 h 1567"/>
                <a:gd name="T78" fmla="*/ 33 w 5472"/>
                <a:gd name="T79" fmla="*/ 44 h 1567"/>
                <a:gd name="T80" fmla="*/ 173 w 5472"/>
                <a:gd name="T81" fmla="*/ 168 h 1567"/>
                <a:gd name="T82" fmla="*/ 345 w 5472"/>
                <a:gd name="T83" fmla="*/ 231 h 1567"/>
                <a:gd name="T84" fmla="*/ 3599 w 5472"/>
                <a:gd name="T85" fmla="*/ 482 h 1567"/>
                <a:gd name="T86" fmla="*/ 3486 w 5472"/>
                <a:gd name="T87" fmla="*/ 435 h 1567"/>
                <a:gd name="T88" fmla="*/ 3648 w 5472"/>
                <a:gd name="T89" fmla="*/ 369 h 1567"/>
                <a:gd name="T90" fmla="*/ 3055 w 5472"/>
                <a:gd name="T91" fmla="*/ 608 h 1567"/>
                <a:gd name="T92" fmla="*/ 2903 w 5472"/>
                <a:gd name="T93" fmla="*/ 569 h 1567"/>
                <a:gd name="T94" fmla="*/ 3075 w 5472"/>
                <a:gd name="T95" fmla="*/ 533 h 1567"/>
                <a:gd name="T96" fmla="*/ 2502 w 5472"/>
                <a:gd name="T97" fmla="*/ 598 h 1567"/>
                <a:gd name="T98" fmla="*/ 2335 w 5472"/>
                <a:gd name="T99" fmla="*/ 539 h 1567"/>
                <a:gd name="T100" fmla="*/ 2483 w 5472"/>
                <a:gd name="T101" fmla="*/ 534 h 1567"/>
                <a:gd name="T102" fmla="*/ 1976 w 5472"/>
                <a:gd name="T103" fmla="*/ 456 h 1567"/>
                <a:gd name="T104" fmla="*/ 1817 w 5472"/>
                <a:gd name="T105" fmla="*/ 391 h 1567"/>
                <a:gd name="T106" fmla="*/ 1917 w 5472"/>
                <a:gd name="T107" fmla="*/ 375 h 1567"/>
                <a:gd name="T108" fmla="*/ 4156 w 5472"/>
                <a:gd name="T109" fmla="*/ 51 h 1567"/>
                <a:gd name="T110" fmla="*/ 4040 w 5472"/>
                <a:gd name="T111" fmla="*/ 186 h 1567"/>
                <a:gd name="T112" fmla="*/ 4040 w 5472"/>
                <a:gd name="T113" fmla="*/ 95 h 1567"/>
                <a:gd name="T114" fmla="*/ 1432 w 5472"/>
                <a:gd name="T115" fmla="*/ 95 h 1567"/>
                <a:gd name="T116" fmla="*/ 1469 w 5472"/>
                <a:gd name="T117" fmla="*/ 189 h 1567"/>
                <a:gd name="T118" fmla="*/ 1332 w 5472"/>
                <a:gd name="T119" fmla="*/ 83 h 1567"/>
                <a:gd name="T120" fmla="*/ 1432 w 5472"/>
                <a:gd name="T121" fmla="*/ 95 h 1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72" h="1567">
                  <a:moveTo>
                    <a:pt x="345" y="231"/>
                  </a:moveTo>
                  <a:lnTo>
                    <a:pt x="345" y="231"/>
                  </a:lnTo>
                  <a:lnTo>
                    <a:pt x="344" y="258"/>
                  </a:lnTo>
                  <a:lnTo>
                    <a:pt x="344" y="285"/>
                  </a:lnTo>
                  <a:lnTo>
                    <a:pt x="345" y="313"/>
                  </a:lnTo>
                  <a:lnTo>
                    <a:pt x="348" y="340"/>
                  </a:lnTo>
                  <a:lnTo>
                    <a:pt x="352" y="367"/>
                  </a:lnTo>
                  <a:lnTo>
                    <a:pt x="357" y="395"/>
                  </a:lnTo>
                  <a:lnTo>
                    <a:pt x="364" y="421"/>
                  </a:lnTo>
                  <a:lnTo>
                    <a:pt x="373" y="448"/>
                  </a:lnTo>
                  <a:lnTo>
                    <a:pt x="383" y="474"/>
                  </a:lnTo>
                  <a:lnTo>
                    <a:pt x="394" y="499"/>
                  </a:lnTo>
                  <a:lnTo>
                    <a:pt x="407" y="524"/>
                  </a:lnTo>
                  <a:lnTo>
                    <a:pt x="421" y="549"/>
                  </a:lnTo>
                  <a:lnTo>
                    <a:pt x="437" y="572"/>
                  </a:lnTo>
                  <a:lnTo>
                    <a:pt x="455" y="595"/>
                  </a:lnTo>
                  <a:lnTo>
                    <a:pt x="473" y="618"/>
                  </a:lnTo>
                  <a:lnTo>
                    <a:pt x="494" y="638"/>
                  </a:lnTo>
                  <a:lnTo>
                    <a:pt x="494" y="638"/>
                  </a:lnTo>
                  <a:lnTo>
                    <a:pt x="515" y="659"/>
                  </a:lnTo>
                  <a:lnTo>
                    <a:pt x="537" y="677"/>
                  </a:lnTo>
                  <a:lnTo>
                    <a:pt x="560" y="696"/>
                  </a:lnTo>
                  <a:lnTo>
                    <a:pt x="584" y="711"/>
                  </a:lnTo>
                  <a:lnTo>
                    <a:pt x="609" y="726"/>
                  </a:lnTo>
                  <a:lnTo>
                    <a:pt x="633" y="739"/>
                  </a:lnTo>
                  <a:lnTo>
                    <a:pt x="658" y="749"/>
                  </a:lnTo>
                  <a:lnTo>
                    <a:pt x="684" y="760"/>
                  </a:lnTo>
                  <a:lnTo>
                    <a:pt x="710" y="769"/>
                  </a:lnTo>
                  <a:lnTo>
                    <a:pt x="738" y="775"/>
                  </a:lnTo>
                  <a:lnTo>
                    <a:pt x="765" y="780"/>
                  </a:lnTo>
                  <a:lnTo>
                    <a:pt x="792" y="786"/>
                  </a:lnTo>
                  <a:lnTo>
                    <a:pt x="820" y="788"/>
                  </a:lnTo>
                  <a:lnTo>
                    <a:pt x="847" y="790"/>
                  </a:lnTo>
                  <a:lnTo>
                    <a:pt x="875" y="788"/>
                  </a:lnTo>
                  <a:lnTo>
                    <a:pt x="902" y="787"/>
                  </a:lnTo>
                  <a:lnTo>
                    <a:pt x="902" y="787"/>
                  </a:lnTo>
                  <a:lnTo>
                    <a:pt x="907" y="814"/>
                  </a:lnTo>
                  <a:lnTo>
                    <a:pt x="914" y="840"/>
                  </a:lnTo>
                  <a:lnTo>
                    <a:pt x="923" y="866"/>
                  </a:lnTo>
                  <a:lnTo>
                    <a:pt x="932" y="892"/>
                  </a:lnTo>
                  <a:lnTo>
                    <a:pt x="942" y="917"/>
                  </a:lnTo>
                  <a:lnTo>
                    <a:pt x="955" y="942"/>
                  </a:lnTo>
                  <a:lnTo>
                    <a:pt x="968" y="967"/>
                  </a:lnTo>
                  <a:lnTo>
                    <a:pt x="984" y="989"/>
                  </a:lnTo>
                  <a:lnTo>
                    <a:pt x="1001" y="1012"/>
                  </a:lnTo>
                  <a:lnTo>
                    <a:pt x="1018" y="1033"/>
                  </a:lnTo>
                  <a:lnTo>
                    <a:pt x="1037" y="1054"/>
                  </a:lnTo>
                  <a:lnTo>
                    <a:pt x="1057" y="1074"/>
                  </a:lnTo>
                  <a:lnTo>
                    <a:pt x="1079" y="1093"/>
                  </a:lnTo>
                  <a:lnTo>
                    <a:pt x="1101" y="1111"/>
                  </a:lnTo>
                  <a:lnTo>
                    <a:pt x="1125" y="1127"/>
                  </a:lnTo>
                  <a:lnTo>
                    <a:pt x="1151" y="1143"/>
                  </a:lnTo>
                  <a:lnTo>
                    <a:pt x="1151" y="1143"/>
                  </a:lnTo>
                  <a:lnTo>
                    <a:pt x="1176" y="1157"/>
                  </a:lnTo>
                  <a:lnTo>
                    <a:pt x="1203" y="1169"/>
                  </a:lnTo>
                  <a:lnTo>
                    <a:pt x="1229" y="1180"/>
                  </a:lnTo>
                  <a:lnTo>
                    <a:pt x="1256" y="1190"/>
                  </a:lnTo>
                  <a:lnTo>
                    <a:pt x="1284" y="1196"/>
                  </a:lnTo>
                  <a:lnTo>
                    <a:pt x="1311" y="1203"/>
                  </a:lnTo>
                  <a:lnTo>
                    <a:pt x="1338" y="1206"/>
                  </a:lnTo>
                  <a:lnTo>
                    <a:pt x="1366" y="1210"/>
                  </a:lnTo>
                  <a:lnTo>
                    <a:pt x="1394" y="1212"/>
                  </a:lnTo>
                  <a:lnTo>
                    <a:pt x="1422" y="1212"/>
                  </a:lnTo>
                  <a:lnTo>
                    <a:pt x="1449" y="1210"/>
                  </a:lnTo>
                  <a:lnTo>
                    <a:pt x="1477" y="1206"/>
                  </a:lnTo>
                  <a:lnTo>
                    <a:pt x="1504" y="1203"/>
                  </a:lnTo>
                  <a:lnTo>
                    <a:pt x="1530" y="1196"/>
                  </a:lnTo>
                  <a:lnTo>
                    <a:pt x="1556" y="1190"/>
                  </a:lnTo>
                  <a:lnTo>
                    <a:pt x="1582" y="1180"/>
                  </a:lnTo>
                  <a:lnTo>
                    <a:pt x="1582" y="1180"/>
                  </a:lnTo>
                  <a:lnTo>
                    <a:pt x="1595" y="1205"/>
                  </a:lnTo>
                  <a:lnTo>
                    <a:pt x="1608" y="1229"/>
                  </a:lnTo>
                  <a:lnTo>
                    <a:pt x="1624" y="1252"/>
                  </a:lnTo>
                  <a:lnTo>
                    <a:pt x="1639" y="1274"/>
                  </a:lnTo>
                  <a:lnTo>
                    <a:pt x="1656" y="1296"/>
                  </a:lnTo>
                  <a:lnTo>
                    <a:pt x="1675" y="1316"/>
                  </a:lnTo>
                  <a:lnTo>
                    <a:pt x="1694" y="1335"/>
                  </a:lnTo>
                  <a:lnTo>
                    <a:pt x="1715" y="1355"/>
                  </a:lnTo>
                  <a:lnTo>
                    <a:pt x="1737" y="1372"/>
                  </a:lnTo>
                  <a:lnTo>
                    <a:pt x="1759" y="1389"/>
                  </a:lnTo>
                  <a:lnTo>
                    <a:pt x="1783" y="1403"/>
                  </a:lnTo>
                  <a:lnTo>
                    <a:pt x="1808" y="1418"/>
                  </a:lnTo>
                  <a:lnTo>
                    <a:pt x="1834" y="1431"/>
                  </a:lnTo>
                  <a:lnTo>
                    <a:pt x="1860" y="1441"/>
                  </a:lnTo>
                  <a:lnTo>
                    <a:pt x="1887" y="1451"/>
                  </a:lnTo>
                  <a:lnTo>
                    <a:pt x="1916" y="1459"/>
                  </a:lnTo>
                  <a:lnTo>
                    <a:pt x="1916" y="1459"/>
                  </a:lnTo>
                  <a:lnTo>
                    <a:pt x="1944" y="1466"/>
                  </a:lnTo>
                  <a:lnTo>
                    <a:pt x="1973" y="1471"/>
                  </a:lnTo>
                  <a:lnTo>
                    <a:pt x="2000" y="1475"/>
                  </a:lnTo>
                  <a:lnTo>
                    <a:pt x="2029" y="1477"/>
                  </a:lnTo>
                  <a:lnTo>
                    <a:pt x="2058" y="1477"/>
                  </a:lnTo>
                  <a:lnTo>
                    <a:pt x="2086" y="1476"/>
                  </a:lnTo>
                  <a:lnTo>
                    <a:pt x="2114" y="1474"/>
                  </a:lnTo>
                  <a:lnTo>
                    <a:pt x="2141" y="1468"/>
                  </a:lnTo>
                  <a:lnTo>
                    <a:pt x="2169" y="1463"/>
                  </a:lnTo>
                  <a:lnTo>
                    <a:pt x="2195" y="1455"/>
                  </a:lnTo>
                  <a:lnTo>
                    <a:pt x="2221" y="1447"/>
                  </a:lnTo>
                  <a:lnTo>
                    <a:pt x="2247" y="1437"/>
                  </a:lnTo>
                  <a:lnTo>
                    <a:pt x="2271" y="1425"/>
                  </a:lnTo>
                  <a:lnTo>
                    <a:pt x="2296" y="1414"/>
                  </a:lnTo>
                  <a:lnTo>
                    <a:pt x="2320" y="1399"/>
                  </a:lnTo>
                  <a:lnTo>
                    <a:pt x="2343" y="1384"/>
                  </a:lnTo>
                  <a:lnTo>
                    <a:pt x="2343" y="1384"/>
                  </a:lnTo>
                  <a:lnTo>
                    <a:pt x="2361" y="1404"/>
                  </a:lnTo>
                  <a:lnTo>
                    <a:pt x="2380" y="1424"/>
                  </a:lnTo>
                  <a:lnTo>
                    <a:pt x="2400" y="1442"/>
                  </a:lnTo>
                  <a:lnTo>
                    <a:pt x="2421" y="1460"/>
                  </a:lnTo>
                  <a:lnTo>
                    <a:pt x="2443" y="1476"/>
                  </a:lnTo>
                  <a:lnTo>
                    <a:pt x="2467" y="1492"/>
                  </a:lnTo>
                  <a:lnTo>
                    <a:pt x="2490" y="1505"/>
                  </a:lnTo>
                  <a:lnTo>
                    <a:pt x="2515" y="1518"/>
                  </a:lnTo>
                  <a:lnTo>
                    <a:pt x="2541" y="1530"/>
                  </a:lnTo>
                  <a:lnTo>
                    <a:pt x="2567" y="1539"/>
                  </a:lnTo>
                  <a:lnTo>
                    <a:pt x="2593" y="1548"/>
                  </a:lnTo>
                  <a:lnTo>
                    <a:pt x="2621" y="1554"/>
                  </a:lnTo>
                  <a:lnTo>
                    <a:pt x="2649" y="1561"/>
                  </a:lnTo>
                  <a:lnTo>
                    <a:pt x="2678" y="1565"/>
                  </a:lnTo>
                  <a:lnTo>
                    <a:pt x="2707" y="1567"/>
                  </a:lnTo>
                  <a:lnTo>
                    <a:pt x="2735" y="1567"/>
                  </a:lnTo>
                  <a:lnTo>
                    <a:pt x="2735" y="1567"/>
                  </a:lnTo>
                  <a:lnTo>
                    <a:pt x="2765" y="1567"/>
                  </a:lnTo>
                  <a:lnTo>
                    <a:pt x="2794" y="1565"/>
                  </a:lnTo>
                  <a:lnTo>
                    <a:pt x="2823" y="1561"/>
                  </a:lnTo>
                  <a:lnTo>
                    <a:pt x="2851" y="1554"/>
                  </a:lnTo>
                  <a:lnTo>
                    <a:pt x="2879" y="1548"/>
                  </a:lnTo>
                  <a:lnTo>
                    <a:pt x="2905" y="1539"/>
                  </a:lnTo>
                  <a:lnTo>
                    <a:pt x="2931" y="1530"/>
                  </a:lnTo>
                  <a:lnTo>
                    <a:pt x="2957" y="1518"/>
                  </a:lnTo>
                  <a:lnTo>
                    <a:pt x="2982" y="1505"/>
                  </a:lnTo>
                  <a:lnTo>
                    <a:pt x="3005" y="1492"/>
                  </a:lnTo>
                  <a:lnTo>
                    <a:pt x="3029" y="1476"/>
                  </a:lnTo>
                  <a:lnTo>
                    <a:pt x="3051" y="1460"/>
                  </a:lnTo>
                  <a:lnTo>
                    <a:pt x="3072" y="1442"/>
                  </a:lnTo>
                  <a:lnTo>
                    <a:pt x="3092" y="1424"/>
                  </a:lnTo>
                  <a:lnTo>
                    <a:pt x="3111" y="1404"/>
                  </a:lnTo>
                  <a:lnTo>
                    <a:pt x="3129" y="1384"/>
                  </a:lnTo>
                  <a:lnTo>
                    <a:pt x="3129" y="1384"/>
                  </a:lnTo>
                  <a:lnTo>
                    <a:pt x="3152" y="1399"/>
                  </a:lnTo>
                  <a:lnTo>
                    <a:pt x="3176" y="1414"/>
                  </a:lnTo>
                  <a:lnTo>
                    <a:pt x="3201" y="1425"/>
                  </a:lnTo>
                  <a:lnTo>
                    <a:pt x="3225" y="1437"/>
                  </a:lnTo>
                  <a:lnTo>
                    <a:pt x="3251" y="1447"/>
                  </a:lnTo>
                  <a:lnTo>
                    <a:pt x="3277" y="1455"/>
                  </a:lnTo>
                  <a:lnTo>
                    <a:pt x="3303" y="1463"/>
                  </a:lnTo>
                  <a:lnTo>
                    <a:pt x="3331" y="1468"/>
                  </a:lnTo>
                  <a:lnTo>
                    <a:pt x="3358" y="1474"/>
                  </a:lnTo>
                  <a:lnTo>
                    <a:pt x="3386" y="1476"/>
                  </a:lnTo>
                  <a:lnTo>
                    <a:pt x="3414" y="1477"/>
                  </a:lnTo>
                  <a:lnTo>
                    <a:pt x="3443" y="1477"/>
                  </a:lnTo>
                  <a:lnTo>
                    <a:pt x="3472" y="1475"/>
                  </a:lnTo>
                  <a:lnTo>
                    <a:pt x="3499" y="1471"/>
                  </a:lnTo>
                  <a:lnTo>
                    <a:pt x="3528" y="1466"/>
                  </a:lnTo>
                  <a:lnTo>
                    <a:pt x="3556" y="1459"/>
                  </a:lnTo>
                  <a:lnTo>
                    <a:pt x="3556" y="1459"/>
                  </a:lnTo>
                  <a:lnTo>
                    <a:pt x="3585" y="1451"/>
                  </a:lnTo>
                  <a:lnTo>
                    <a:pt x="3612" y="1441"/>
                  </a:lnTo>
                  <a:lnTo>
                    <a:pt x="3638" y="1431"/>
                  </a:lnTo>
                  <a:lnTo>
                    <a:pt x="3664" y="1418"/>
                  </a:lnTo>
                  <a:lnTo>
                    <a:pt x="3689" y="1403"/>
                  </a:lnTo>
                  <a:lnTo>
                    <a:pt x="3713" y="1389"/>
                  </a:lnTo>
                  <a:lnTo>
                    <a:pt x="3735" y="1372"/>
                  </a:lnTo>
                  <a:lnTo>
                    <a:pt x="3757" y="1355"/>
                  </a:lnTo>
                  <a:lnTo>
                    <a:pt x="3778" y="1335"/>
                  </a:lnTo>
                  <a:lnTo>
                    <a:pt x="3797" y="1316"/>
                  </a:lnTo>
                  <a:lnTo>
                    <a:pt x="3816" y="1296"/>
                  </a:lnTo>
                  <a:lnTo>
                    <a:pt x="3833" y="1274"/>
                  </a:lnTo>
                  <a:lnTo>
                    <a:pt x="3848" y="1252"/>
                  </a:lnTo>
                  <a:lnTo>
                    <a:pt x="3864" y="1229"/>
                  </a:lnTo>
                  <a:lnTo>
                    <a:pt x="3877" y="1205"/>
                  </a:lnTo>
                  <a:lnTo>
                    <a:pt x="3889" y="1180"/>
                  </a:lnTo>
                  <a:lnTo>
                    <a:pt x="3889" y="1180"/>
                  </a:lnTo>
                  <a:lnTo>
                    <a:pt x="3915" y="1190"/>
                  </a:lnTo>
                  <a:lnTo>
                    <a:pt x="3942" y="1196"/>
                  </a:lnTo>
                  <a:lnTo>
                    <a:pt x="3968" y="1203"/>
                  </a:lnTo>
                  <a:lnTo>
                    <a:pt x="3995" y="1206"/>
                  </a:lnTo>
                  <a:lnTo>
                    <a:pt x="4023" y="1210"/>
                  </a:lnTo>
                  <a:lnTo>
                    <a:pt x="4050" y="1212"/>
                  </a:lnTo>
                  <a:lnTo>
                    <a:pt x="4078" y="1212"/>
                  </a:lnTo>
                  <a:lnTo>
                    <a:pt x="4106" y="1210"/>
                  </a:lnTo>
                  <a:lnTo>
                    <a:pt x="4134" y="1206"/>
                  </a:lnTo>
                  <a:lnTo>
                    <a:pt x="4161" y="1203"/>
                  </a:lnTo>
                  <a:lnTo>
                    <a:pt x="4188" y="1196"/>
                  </a:lnTo>
                  <a:lnTo>
                    <a:pt x="4216" y="1190"/>
                  </a:lnTo>
                  <a:lnTo>
                    <a:pt x="4243" y="1180"/>
                  </a:lnTo>
                  <a:lnTo>
                    <a:pt x="4269" y="1169"/>
                  </a:lnTo>
                  <a:lnTo>
                    <a:pt x="4296" y="1157"/>
                  </a:lnTo>
                  <a:lnTo>
                    <a:pt x="4321" y="1143"/>
                  </a:lnTo>
                  <a:lnTo>
                    <a:pt x="4321" y="1143"/>
                  </a:lnTo>
                  <a:lnTo>
                    <a:pt x="4347" y="1127"/>
                  </a:lnTo>
                  <a:lnTo>
                    <a:pt x="4371" y="1111"/>
                  </a:lnTo>
                  <a:lnTo>
                    <a:pt x="4393" y="1093"/>
                  </a:lnTo>
                  <a:lnTo>
                    <a:pt x="4415" y="1074"/>
                  </a:lnTo>
                  <a:lnTo>
                    <a:pt x="4435" y="1054"/>
                  </a:lnTo>
                  <a:lnTo>
                    <a:pt x="4454" y="1033"/>
                  </a:lnTo>
                  <a:lnTo>
                    <a:pt x="4471" y="1012"/>
                  </a:lnTo>
                  <a:lnTo>
                    <a:pt x="4488" y="989"/>
                  </a:lnTo>
                  <a:lnTo>
                    <a:pt x="4502" y="967"/>
                  </a:lnTo>
                  <a:lnTo>
                    <a:pt x="4517" y="942"/>
                  </a:lnTo>
                  <a:lnTo>
                    <a:pt x="4530" y="917"/>
                  </a:lnTo>
                  <a:lnTo>
                    <a:pt x="4540" y="892"/>
                  </a:lnTo>
                  <a:lnTo>
                    <a:pt x="4549" y="866"/>
                  </a:lnTo>
                  <a:lnTo>
                    <a:pt x="4558" y="840"/>
                  </a:lnTo>
                  <a:lnTo>
                    <a:pt x="4565" y="814"/>
                  </a:lnTo>
                  <a:lnTo>
                    <a:pt x="4570" y="787"/>
                  </a:lnTo>
                  <a:lnTo>
                    <a:pt x="4570" y="787"/>
                  </a:lnTo>
                  <a:lnTo>
                    <a:pt x="4597" y="788"/>
                  </a:lnTo>
                  <a:lnTo>
                    <a:pt x="4625" y="790"/>
                  </a:lnTo>
                  <a:lnTo>
                    <a:pt x="4652" y="788"/>
                  </a:lnTo>
                  <a:lnTo>
                    <a:pt x="4680" y="786"/>
                  </a:lnTo>
                  <a:lnTo>
                    <a:pt x="4707" y="780"/>
                  </a:lnTo>
                  <a:lnTo>
                    <a:pt x="4734" y="775"/>
                  </a:lnTo>
                  <a:lnTo>
                    <a:pt x="4760" y="769"/>
                  </a:lnTo>
                  <a:lnTo>
                    <a:pt x="4788" y="760"/>
                  </a:lnTo>
                  <a:lnTo>
                    <a:pt x="4814" y="749"/>
                  </a:lnTo>
                  <a:lnTo>
                    <a:pt x="4839" y="739"/>
                  </a:lnTo>
                  <a:lnTo>
                    <a:pt x="4863" y="726"/>
                  </a:lnTo>
                  <a:lnTo>
                    <a:pt x="4888" y="711"/>
                  </a:lnTo>
                  <a:lnTo>
                    <a:pt x="4912" y="696"/>
                  </a:lnTo>
                  <a:lnTo>
                    <a:pt x="4935" y="677"/>
                  </a:lnTo>
                  <a:lnTo>
                    <a:pt x="4957" y="659"/>
                  </a:lnTo>
                  <a:lnTo>
                    <a:pt x="4978" y="638"/>
                  </a:lnTo>
                  <a:lnTo>
                    <a:pt x="4978" y="638"/>
                  </a:lnTo>
                  <a:lnTo>
                    <a:pt x="4999" y="618"/>
                  </a:lnTo>
                  <a:lnTo>
                    <a:pt x="5017" y="595"/>
                  </a:lnTo>
                  <a:lnTo>
                    <a:pt x="5035" y="572"/>
                  </a:lnTo>
                  <a:lnTo>
                    <a:pt x="5051" y="549"/>
                  </a:lnTo>
                  <a:lnTo>
                    <a:pt x="5065" y="524"/>
                  </a:lnTo>
                  <a:lnTo>
                    <a:pt x="5078" y="499"/>
                  </a:lnTo>
                  <a:lnTo>
                    <a:pt x="5089" y="474"/>
                  </a:lnTo>
                  <a:lnTo>
                    <a:pt x="5099" y="448"/>
                  </a:lnTo>
                  <a:lnTo>
                    <a:pt x="5108" y="421"/>
                  </a:lnTo>
                  <a:lnTo>
                    <a:pt x="5115" y="395"/>
                  </a:lnTo>
                  <a:lnTo>
                    <a:pt x="5120" y="367"/>
                  </a:lnTo>
                  <a:lnTo>
                    <a:pt x="5124" y="340"/>
                  </a:lnTo>
                  <a:lnTo>
                    <a:pt x="5127" y="313"/>
                  </a:lnTo>
                  <a:lnTo>
                    <a:pt x="5128" y="285"/>
                  </a:lnTo>
                  <a:lnTo>
                    <a:pt x="5128" y="258"/>
                  </a:lnTo>
                  <a:lnTo>
                    <a:pt x="5127" y="231"/>
                  </a:lnTo>
                  <a:lnTo>
                    <a:pt x="5127" y="231"/>
                  </a:lnTo>
                  <a:lnTo>
                    <a:pt x="5153" y="225"/>
                  </a:lnTo>
                  <a:lnTo>
                    <a:pt x="5177" y="219"/>
                  </a:lnTo>
                  <a:lnTo>
                    <a:pt x="5202" y="211"/>
                  </a:lnTo>
                  <a:lnTo>
                    <a:pt x="5227" y="202"/>
                  </a:lnTo>
                  <a:lnTo>
                    <a:pt x="5252" y="192"/>
                  </a:lnTo>
                  <a:lnTo>
                    <a:pt x="5275" y="180"/>
                  </a:lnTo>
                  <a:lnTo>
                    <a:pt x="5299" y="168"/>
                  </a:lnTo>
                  <a:lnTo>
                    <a:pt x="5321" y="154"/>
                  </a:lnTo>
                  <a:lnTo>
                    <a:pt x="5343" y="138"/>
                  </a:lnTo>
                  <a:lnTo>
                    <a:pt x="5364" y="122"/>
                  </a:lnTo>
                  <a:lnTo>
                    <a:pt x="5383" y="104"/>
                  </a:lnTo>
                  <a:lnTo>
                    <a:pt x="5403" y="86"/>
                  </a:lnTo>
                  <a:lnTo>
                    <a:pt x="5421" y="66"/>
                  </a:lnTo>
                  <a:lnTo>
                    <a:pt x="5439" y="44"/>
                  </a:lnTo>
                  <a:lnTo>
                    <a:pt x="5456" y="22"/>
                  </a:lnTo>
                  <a:lnTo>
                    <a:pt x="5472" y="0"/>
                  </a:lnTo>
                  <a:lnTo>
                    <a:pt x="5047" y="0"/>
                  </a:lnTo>
                  <a:lnTo>
                    <a:pt x="4604" y="0"/>
                  </a:lnTo>
                  <a:lnTo>
                    <a:pt x="4235" y="0"/>
                  </a:lnTo>
                  <a:lnTo>
                    <a:pt x="4184" y="0"/>
                  </a:lnTo>
                  <a:lnTo>
                    <a:pt x="4083" y="0"/>
                  </a:lnTo>
                  <a:lnTo>
                    <a:pt x="3715" y="0"/>
                  </a:lnTo>
                  <a:lnTo>
                    <a:pt x="3564" y="0"/>
                  </a:lnTo>
                  <a:lnTo>
                    <a:pt x="3288" y="0"/>
                  </a:lnTo>
                  <a:lnTo>
                    <a:pt x="3035" y="0"/>
                  </a:lnTo>
                  <a:lnTo>
                    <a:pt x="2863" y="0"/>
                  </a:lnTo>
                  <a:lnTo>
                    <a:pt x="2609" y="0"/>
                  </a:lnTo>
                  <a:lnTo>
                    <a:pt x="2437" y="0"/>
                  </a:lnTo>
                  <a:lnTo>
                    <a:pt x="2184" y="0"/>
                  </a:lnTo>
                  <a:lnTo>
                    <a:pt x="1908" y="0"/>
                  </a:lnTo>
                  <a:lnTo>
                    <a:pt x="1757" y="0"/>
                  </a:lnTo>
                  <a:lnTo>
                    <a:pt x="1389" y="0"/>
                  </a:lnTo>
                  <a:lnTo>
                    <a:pt x="1288" y="0"/>
                  </a:lnTo>
                  <a:lnTo>
                    <a:pt x="1237" y="0"/>
                  </a:lnTo>
                  <a:lnTo>
                    <a:pt x="868" y="0"/>
                  </a:lnTo>
                  <a:lnTo>
                    <a:pt x="425" y="0"/>
                  </a:lnTo>
                  <a:lnTo>
                    <a:pt x="0" y="0"/>
                  </a:lnTo>
                  <a:lnTo>
                    <a:pt x="0" y="0"/>
                  </a:lnTo>
                  <a:lnTo>
                    <a:pt x="16" y="22"/>
                  </a:lnTo>
                  <a:lnTo>
                    <a:pt x="33" y="44"/>
                  </a:lnTo>
                  <a:lnTo>
                    <a:pt x="51" y="66"/>
                  </a:lnTo>
                  <a:lnTo>
                    <a:pt x="69" y="86"/>
                  </a:lnTo>
                  <a:lnTo>
                    <a:pt x="89" y="104"/>
                  </a:lnTo>
                  <a:lnTo>
                    <a:pt x="108" y="122"/>
                  </a:lnTo>
                  <a:lnTo>
                    <a:pt x="129" y="138"/>
                  </a:lnTo>
                  <a:lnTo>
                    <a:pt x="151" y="154"/>
                  </a:lnTo>
                  <a:lnTo>
                    <a:pt x="173" y="168"/>
                  </a:lnTo>
                  <a:lnTo>
                    <a:pt x="197" y="180"/>
                  </a:lnTo>
                  <a:lnTo>
                    <a:pt x="220" y="192"/>
                  </a:lnTo>
                  <a:lnTo>
                    <a:pt x="245" y="202"/>
                  </a:lnTo>
                  <a:lnTo>
                    <a:pt x="270" y="211"/>
                  </a:lnTo>
                  <a:lnTo>
                    <a:pt x="295" y="219"/>
                  </a:lnTo>
                  <a:lnTo>
                    <a:pt x="319" y="225"/>
                  </a:lnTo>
                  <a:lnTo>
                    <a:pt x="345" y="231"/>
                  </a:lnTo>
                  <a:lnTo>
                    <a:pt x="345" y="231"/>
                  </a:lnTo>
                  <a:close/>
                  <a:moveTo>
                    <a:pt x="3677" y="362"/>
                  </a:moveTo>
                  <a:lnTo>
                    <a:pt x="3677" y="362"/>
                  </a:lnTo>
                  <a:lnTo>
                    <a:pt x="3655" y="391"/>
                  </a:lnTo>
                  <a:lnTo>
                    <a:pt x="3634" y="420"/>
                  </a:lnTo>
                  <a:lnTo>
                    <a:pt x="3616" y="451"/>
                  </a:lnTo>
                  <a:lnTo>
                    <a:pt x="3599" y="482"/>
                  </a:lnTo>
                  <a:lnTo>
                    <a:pt x="3599" y="482"/>
                  </a:lnTo>
                  <a:lnTo>
                    <a:pt x="3567" y="472"/>
                  </a:lnTo>
                  <a:lnTo>
                    <a:pt x="3532" y="463"/>
                  </a:lnTo>
                  <a:lnTo>
                    <a:pt x="3496" y="456"/>
                  </a:lnTo>
                  <a:lnTo>
                    <a:pt x="3460" y="452"/>
                  </a:lnTo>
                  <a:lnTo>
                    <a:pt x="3460" y="452"/>
                  </a:lnTo>
                  <a:lnTo>
                    <a:pt x="3486" y="435"/>
                  </a:lnTo>
                  <a:lnTo>
                    <a:pt x="3511" y="416"/>
                  </a:lnTo>
                  <a:lnTo>
                    <a:pt x="3534" y="396"/>
                  </a:lnTo>
                  <a:lnTo>
                    <a:pt x="3555" y="375"/>
                  </a:lnTo>
                  <a:lnTo>
                    <a:pt x="3555" y="375"/>
                  </a:lnTo>
                  <a:lnTo>
                    <a:pt x="3586" y="375"/>
                  </a:lnTo>
                  <a:lnTo>
                    <a:pt x="3616" y="373"/>
                  </a:lnTo>
                  <a:lnTo>
                    <a:pt x="3648" y="369"/>
                  </a:lnTo>
                  <a:lnTo>
                    <a:pt x="3677" y="362"/>
                  </a:lnTo>
                  <a:lnTo>
                    <a:pt x="3677" y="362"/>
                  </a:lnTo>
                  <a:close/>
                  <a:moveTo>
                    <a:pt x="3137" y="539"/>
                  </a:moveTo>
                  <a:lnTo>
                    <a:pt x="3137" y="539"/>
                  </a:lnTo>
                  <a:lnTo>
                    <a:pt x="3107" y="560"/>
                  </a:lnTo>
                  <a:lnTo>
                    <a:pt x="3079" y="584"/>
                  </a:lnTo>
                  <a:lnTo>
                    <a:pt x="3055" y="608"/>
                  </a:lnTo>
                  <a:lnTo>
                    <a:pt x="3031" y="634"/>
                  </a:lnTo>
                  <a:lnTo>
                    <a:pt x="3031" y="634"/>
                  </a:lnTo>
                  <a:lnTo>
                    <a:pt x="3001" y="615"/>
                  </a:lnTo>
                  <a:lnTo>
                    <a:pt x="2970" y="598"/>
                  </a:lnTo>
                  <a:lnTo>
                    <a:pt x="2937" y="582"/>
                  </a:lnTo>
                  <a:lnTo>
                    <a:pt x="2903" y="569"/>
                  </a:lnTo>
                  <a:lnTo>
                    <a:pt x="2903" y="569"/>
                  </a:lnTo>
                  <a:lnTo>
                    <a:pt x="2933" y="559"/>
                  </a:lnTo>
                  <a:lnTo>
                    <a:pt x="2961" y="547"/>
                  </a:lnTo>
                  <a:lnTo>
                    <a:pt x="2989" y="534"/>
                  </a:lnTo>
                  <a:lnTo>
                    <a:pt x="3016" y="520"/>
                  </a:lnTo>
                  <a:lnTo>
                    <a:pt x="3016" y="520"/>
                  </a:lnTo>
                  <a:lnTo>
                    <a:pt x="3045" y="528"/>
                  </a:lnTo>
                  <a:lnTo>
                    <a:pt x="3075" y="533"/>
                  </a:lnTo>
                  <a:lnTo>
                    <a:pt x="3105" y="537"/>
                  </a:lnTo>
                  <a:lnTo>
                    <a:pt x="3137" y="539"/>
                  </a:lnTo>
                  <a:lnTo>
                    <a:pt x="3137" y="539"/>
                  </a:lnTo>
                  <a:close/>
                  <a:moveTo>
                    <a:pt x="2569" y="569"/>
                  </a:moveTo>
                  <a:lnTo>
                    <a:pt x="2569" y="569"/>
                  </a:lnTo>
                  <a:lnTo>
                    <a:pt x="2535" y="582"/>
                  </a:lnTo>
                  <a:lnTo>
                    <a:pt x="2502" y="598"/>
                  </a:lnTo>
                  <a:lnTo>
                    <a:pt x="2471" y="615"/>
                  </a:lnTo>
                  <a:lnTo>
                    <a:pt x="2441" y="634"/>
                  </a:lnTo>
                  <a:lnTo>
                    <a:pt x="2441" y="634"/>
                  </a:lnTo>
                  <a:lnTo>
                    <a:pt x="2417" y="608"/>
                  </a:lnTo>
                  <a:lnTo>
                    <a:pt x="2391" y="584"/>
                  </a:lnTo>
                  <a:lnTo>
                    <a:pt x="2364" y="560"/>
                  </a:lnTo>
                  <a:lnTo>
                    <a:pt x="2335" y="539"/>
                  </a:lnTo>
                  <a:lnTo>
                    <a:pt x="2335" y="539"/>
                  </a:lnTo>
                  <a:lnTo>
                    <a:pt x="2367" y="537"/>
                  </a:lnTo>
                  <a:lnTo>
                    <a:pt x="2397" y="533"/>
                  </a:lnTo>
                  <a:lnTo>
                    <a:pt x="2427" y="528"/>
                  </a:lnTo>
                  <a:lnTo>
                    <a:pt x="2456" y="520"/>
                  </a:lnTo>
                  <a:lnTo>
                    <a:pt x="2456" y="520"/>
                  </a:lnTo>
                  <a:lnTo>
                    <a:pt x="2483" y="534"/>
                  </a:lnTo>
                  <a:lnTo>
                    <a:pt x="2511" y="547"/>
                  </a:lnTo>
                  <a:lnTo>
                    <a:pt x="2539" y="559"/>
                  </a:lnTo>
                  <a:lnTo>
                    <a:pt x="2569" y="569"/>
                  </a:lnTo>
                  <a:lnTo>
                    <a:pt x="2569" y="569"/>
                  </a:lnTo>
                  <a:close/>
                  <a:moveTo>
                    <a:pt x="2012" y="452"/>
                  </a:moveTo>
                  <a:lnTo>
                    <a:pt x="2012" y="452"/>
                  </a:lnTo>
                  <a:lnTo>
                    <a:pt x="1976" y="456"/>
                  </a:lnTo>
                  <a:lnTo>
                    <a:pt x="1940" y="463"/>
                  </a:lnTo>
                  <a:lnTo>
                    <a:pt x="1905" y="472"/>
                  </a:lnTo>
                  <a:lnTo>
                    <a:pt x="1871" y="482"/>
                  </a:lnTo>
                  <a:lnTo>
                    <a:pt x="1871" y="482"/>
                  </a:lnTo>
                  <a:lnTo>
                    <a:pt x="1856" y="451"/>
                  </a:lnTo>
                  <a:lnTo>
                    <a:pt x="1838" y="420"/>
                  </a:lnTo>
                  <a:lnTo>
                    <a:pt x="1817" y="391"/>
                  </a:lnTo>
                  <a:lnTo>
                    <a:pt x="1795" y="362"/>
                  </a:lnTo>
                  <a:lnTo>
                    <a:pt x="1795" y="362"/>
                  </a:lnTo>
                  <a:lnTo>
                    <a:pt x="1824" y="369"/>
                  </a:lnTo>
                  <a:lnTo>
                    <a:pt x="1856" y="373"/>
                  </a:lnTo>
                  <a:lnTo>
                    <a:pt x="1886" y="375"/>
                  </a:lnTo>
                  <a:lnTo>
                    <a:pt x="1917" y="375"/>
                  </a:lnTo>
                  <a:lnTo>
                    <a:pt x="1917" y="375"/>
                  </a:lnTo>
                  <a:lnTo>
                    <a:pt x="1938" y="396"/>
                  </a:lnTo>
                  <a:lnTo>
                    <a:pt x="1961" y="416"/>
                  </a:lnTo>
                  <a:lnTo>
                    <a:pt x="1986" y="435"/>
                  </a:lnTo>
                  <a:lnTo>
                    <a:pt x="2012" y="452"/>
                  </a:lnTo>
                  <a:lnTo>
                    <a:pt x="2012" y="452"/>
                  </a:lnTo>
                  <a:close/>
                  <a:moveTo>
                    <a:pt x="4156" y="51"/>
                  </a:moveTo>
                  <a:lnTo>
                    <a:pt x="4156" y="51"/>
                  </a:lnTo>
                  <a:lnTo>
                    <a:pt x="4140" y="83"/>
                  </a:lnTo>
                  <a:lnTo>
                    <a:pt x="4128" y="117"/>
                  </a:lnTo>
                  <a:lnTo>
                    <a:pt x="4118" y="152"/>
                  </a:lnTo>
                  <a:lnTo>
                    <a:pt x="4111" y="188"/>
                  </a:lnTo>
                  <a:lnTo>
                    <a:pt x="4111" y="188"/>
                  </a:lnTo>
                  <a:lnTo>
                    <a:pt x="4075" y="185"/>
                  </a:lnTo>
                  <a:lnTo>
                    <a:pt x="4040" y="186"/>
                  </a:lnTo>
                  <a:lnTo>
                    <a:pt x="4003" y="189"/>
                  </a:lnTo>
                  <a:lnTo>
                    <a:pt x="3968" y="195"/>
                  </a:lnTo>
                  <a:lnTo>
                    <a:pt x="3968" y="195"/>
                  </a:lnTo>
                  <a:lnTo>
                    <a:pt x="3988" y="171"/>
                  </a:lnTo>
                  <a:lnTo>
                    <a:pt x="4006" y="147"/>
                  </a:lnTo>
                  <a:lnTo>
                    <a:pt x="4024" y="121"/>
                  </a:lnTo>
                  <a:lnTo>
                    <a:pt x="4040" y="95"/>
                  </a:lnTo>
                  <a:lnTo>
                    <a:pt x="4040" y="95"/>
                  </a:lnTo>
                  <a:lnTo>
                    <a:pt x="4070" y="86"/>
                  </a:lnTo>
                  <a:lnTo>
                    <a:pt x="4098" y="76"/>
                  </a:lnTo>
                  <a:lnTo>
                    <a:pt x="4127" y="64"/>
                  </a:lnTo>
                  <a:lnTo>
                    <a:pt x="4156" y="51"/>
                  </a:lnTo>
                  <a:lnTo>
                    <a:pt x="4156" y="51"/>
                  </a:lnTo>
                  <a:close/>
                  <a:moveTo>
                    <a:pt x="1432" y="95"/>
                  </a:moveTo>
                  <a:lnTo>
                    <a:pt x="1432" y="95"/>
                  </a:lnTo>
                  <a:lnTo>
                    <a:pt x="1448" y="121"/>
                  </a:lnTo>
                  <a:lnTo>
                    <a:pt x="1465" y="147"/>
                  </a:lnTo>
                  <a:lnTo>
                    <a:pt x="1484" y="171"/>
                  </a:lnTo>
                  <a:lnTo>
                    <a:pt x="1504" y="195"/>
                  </a:lnTo>
                  <a:lnTo>
                    <a:pt x="1504" y="195"/>
                  </a:lnTo>
                  <a:lnTo>
                    <a:pt x="1469" y="189"/>
                  </a:lnTo>
                  <a:lnTo>
                    <a:pt x="1432" y="186"/>
                  </a:lnTo>
                  <a:lnTo>
                    <a:pt x="1397" y="185"/>
                  </a:lnTo>
                  <a:lnTo>
                    <a:pt x="1361" y="188"/>
                  </a:lnTo>
                  <a:lnTo>
                    <a:pt x="1361" y="188"/>
                  </a:lnTo>
                  <a:lnTo>
                    <a:pt x="1354" y="152"/>
                  </a:lnTo>
                  <a:lnTo>
                    <a:pt x="1344" y="117"/>
                  </a:lnTo>
                  <a:lnTo>
                    <a:pt x="1332" y="83"/>
                  </a:lnTo>
                  <a:lnTo>
                    <a:pt x="1316" y="51"/>
                  </a:lnTo>
                  <a:lnTo>
                    <a:pt x="1316" y="51"/>
                  </a:lnTo>
                  <a:lnTo>
                    <a:pt x="1345" y="64"/>
                  </a:lnTo>
                  <a:lnTo>
                    <a:pt x="1374" y="76"/>
                  </a:lnTo>
                  <a:lnTo>
                    <a:pt x="1402" y="86"/>
                  </a:lnTo>
                  <a:lnTo>
                    <a:pt x="1432" y="95"/>
                  </a:lnTo>
                  <a:lnTo>
                    <a:pt x="143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108"/>
            <p:cNvSpPr>
              <a:spLocks/>
            </p:cNvSpPr>
            <p:nvPr userDrawn="1"/>
          </p:nvSpPr>
          <p:spPr bwMode="auto">
            <a:xfrm>
              <a:off x="1967" y="332"/>
              <a:ext cx="236" cy="176"/>
            </a:xfrm>
            <a:custGeom>
              <a:avLst/>
              <a:gdLst>
                <a:gd name="T0" fmla="*/ 708 w 944"/>
                <a:gd name="T1" fmla="*/ 641 h 705"/>
                <a:gd name="T2" fmla="*/ 748 w 944"/>
                <a:gd name="T3" fmla="*/ 615 h 705"/>
                <a:gd name="T4" fmla="*/ 785 w 944"/>
                <a:gd name="T5" fmla="*/ 585 h 705"/>
                <a:gd name="T6" fmla="*/ 819 w 944"/>
                <a:gd name="T7" fmla="*/ 554 h 705"/>
                <a:gd name="T8" fmla="*/ 849 w 944"/>
                <a:gd name="T9" fmla="*/ 517 h 705"/>
                <a:gd name="T10" fmla="*/ 873 w 944"/>
                <a:gd name="T11" fmla="*/ 481 h 705"/>
                <a:gd name="T12" fmla="*/ 896 w 944"/>
                <a:gd name="T13" fmla="*/ 440 h 705"/>
                <a:gd name="T14" fmla="*/ 914 w 944"/>
                <a:gd name="T15" fmla="*/ 399 h 705"/>
                <a:gd name="T16" fmla="*/ 927 w 944"/>
                <a:gd name="T17" fmla="*/ 356 h 705"/>
                <a:gd name="T18" fmla="*/ 937 w 944"/>
                <a:gd name="T19" fmla="*/ 313 h 705"/>
                <a:gd name="T20" fmla="*/ 943 w 944"/>
                <a:gd name="T21" fmla="*/ 267 h 705"/>
                <a:gd name="T22" fmla="*/ 944 w 944"/>
                <a:gd name="T23" fmla="*/ 223 h 705"/>
                <a:gd name="T24" fmla="*/ 941 w 944"/>
                <a:gd name="T25" fmla="*/ 177 h 705"/>
                <a:gd name="T26" fmla="*/ 933 w 944"/>
                <a:gd name="T27" fmla="*/ 132 h 705"/>
                <a:gd name="T28" fmla="*/ 922 w 944"/>
                <a:gd name="T29" fmla="*/ 86 h 705"/>
                <a:gd name="T30" fmla="*/ 905 w 944"/>
                <a:gd name="T31" fmla="*/ 43 h 705"/>
                <a:gd name="T32" fmla="*/ 883 w 944"/>
                <a:gd name="T33" fmla="*/ 0 h 705"/>
                <a:gd name="T34" fmla="*/ 63 w 944"/>
                <a:gd name="T35" fmla="*/ 0 h 705"/>
                <a:gd name="T36" fmla="*/ 36 w 944"/>
                <a:gd name="T37" fmla="*/ 53 h 705"/>
                <a:gd name="T38" fmla="*/ 16 w 944"/>
                <a:gd name="T39" fmla="*/ 111 h 705"/>
                <a:gd name="T40" fmla="*/ 4 w 944"/>
                <a:gd name="T41" fmla="*/ 171 h 705"/>
                <a:gd name="T42" fmla="*/ 0 w 944"/>
                <a:gd name="T43" fmla="*/ 231 h 705"/>
                <a:gd name="T44" fmla="*/ 3 w 944"/>
                <a:gd name="T45" fmla="*/ 291 h 705"/>
                <a:gd name="T46" fmla="*/ 15 w 944"/>
                <a:gd name="T47" fmla="*/ 352 h 705"/>
                <a:gd name="T48" fmla="*/ 34 w 944"/>
                <a:gd name="T49" fmla="*/ 410 h 705"/>
                <a:gd name="T50" fmla="*/ 63 w 944"/>
                <a:gd name="T51" fmla="*/ 468 h 705"/>
                <a:gd name="T52" fmla="*/ 75 w 944"/>
                <a:gd name="T53" fmla="*/ 489 h 705"/>
                <a:gd name="T54" fmla="*/ 103 w 944"/>
                <a:gd name="T55" fmla="*/ 528 h 705"/>
                <a:gd name="T56" fmla="*/ 135 w 944"/>
                <a:gd name="T57" fmla="*/ 563 h 705"/>
                <a:gd name="T58" fmla="*/ 168 w 944"/>
                <a:gd name="T59" fmla="*/ 594 h 705"/>
                <a:gd name="T60" fmla="*/ 205 w 944"/>
                <a:gd name="T61" fmla="*/ 623 h 705"/>
                <a:gd name="T62" fmla="*/ 244 w 944"/>
                <a:gd name="T63" fmla="*/ 646 h 705"/>
                <a:gd name="T64" fmla="*/ 286 w 944"/>
                <a:gd name="T65" fmla="*/ 666 h 705"/>
                <a:gd name="T66" fmla="*/ 327 w 944"/>
                <a:gd name="T67" fmla="*/ 681 h 705"/>
                <a:gd name="T68" fmla="*/ 372 w 944"/>
                <a:gd name="T69" fmla="*/ 693 h 705"/>
                <a:gd name="T70" fmla="*/ 416 w 944"/>
                <a:gd name="T71" fmla="*/ 701 h 705"/>
                <a:gd name="T72" fmla="*/ 462 w 944"/>
                <a:gd name="T73" fmla="*/ 705 h 705"/>
                <a:gd name="T74" fmla="*/ 507 w 944"/>
                <a:gd name="T75" fmla="*/ 704 h 705"/>
                <a:gd name="T76" fmla="*/ 553 w 944"/>
                <a:gd name="T77" fmla="*/ 697 h 705"/>
                <a:gd name="T78" fmla="*/ 599 w 944"/>
                <a:gd name="T79" fmla="*/ 688 h 705"/>
                <a:gd name="T80" fmla="*/ 643 w 944"/>
                <a:gd name="T81" fmla="*/ 672 h 705"/>
                <a:gd name="T82" fmla="*/ 687 w 944"/>
                <a:gd name="T83" fmla="*/ 653 h 705"/>
                <a:gd name="T84" fmla="*/ 708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708" y="641"/>
                  </a:moveTo>
                  <a:lnTo>
                    <a:pt x="708" y="641"/>
                  </a:lnTo>
                  <a:lnTo>
                    <a:pt x="729" y="628"/>
                  </a:lnTo>
                  <a:lnTo>
                    <a:pt x="748" y="615"/>
                  </a:lnTo>
                  <a:lnTo>
                    <a:pt x="768" y="601"/>
                  </a:lnTo>
                  <a:lnTo>
                    <a:pt x="785" y="585"/>
                  </a:lnTo>
                  <a:lnTo>
                    <a:pt x="802" y="569"/>
                  </a:lnTo>
                  <a:lnTo>
                    <a:pt x="819" y="554"/>
                  </a:lnTo>
                  <a:lnTo>
                    <a:pt x="834" y="535"/>
                  </a:lnTo>
                  <a:lnTo>
                    <a:pt x="849" y="517"/>
                  </a:lnTo>
                  <a:lnTo>
                    <a:pt x="862" y="499"/>
                  </a:lnTo>
                  <a:lnTo>
                    <a:pt x="873" y="481"/>
                  </a:lnTo>
                  <a:lnTo>
                    <a:pt x="885" y="461"/>
                  </a:lnTo>
                  <a:lnTo>
                    <a:pt x="896" y="440"/>
                  </a:lnTo>
                  <a:lnTo>
                    <a:pt x="905" y="420"/>
                  </a:lnTo>
                  <a:lnTo>
                    <a:pt x="914" y="399"/>
                  </a:lnTo>
                  <a:lnTo>
                    <a:pt x="922" y="378"/>
                  </a:lnTo>
                  <a:lnTo>
                    <a:pt x="927" y="356"/>
                  </a:lnTo>
                  <a:lnTo>
                    <a:pt x="933" y="335"/>
                  </a:lnTo>
                  <a:lnTo>
                    <a:pt x="937" y="313"/>
                  </a:lnTo>
                  <a:lnTo>
                    <a:pt x="940" y="291"/>
                  </a:lnTo>
                  <a:lnTo>
                    <a:pt x="943" y="267"/>
                  </a:lnTo>
                  <a:lnTo>
                    <a:pt x="944" y="245"/>
                  </a:lnTo>
                  <a:lnTo>
                    <a:pt x="944" y="223"/>
                  </a:lnTo>
                  <a:lnTo>
                    <a:pt x="943" y="199"/>
                  </a:lnTo>
                  <a:lnTo>
                    <a:pt x="941" y="177"/>
                  </a:lnTo>
                  <a:lnTo>
                    <a:pt x="937" y="154"/>
                  </a:lnTo>
                  <a:lnTo>
                    <a:pt x="933" y="132"/>
                  </a:lnTo>
                  <a:lnTo>
                    <a:pt x="928" y="109"/>
                  </a:lnTo>
                  <a:lnTo>
                    <a:pt x="922" y="86"/>
                  </a:lnTo>
                  <a:lnTo>
                    <a:pt x="914" y="64"/>
                  </a:lnTo>
                  <a:lnTo>
                    <a:pt x="905" y="43"/>
                  </a:lnTo>
                  <a:lnTo>
                    <a:pt x="894" y="21"/>
                  </a:lnTo>
                  <a:lnTo>
                    <a:pt x="883" y="0"/>
                  </a:lnTo>
                  <a:lnTo>
                    <a:pt x="63" y="0"/>
                  </a:lnTo>
                  <a:lnTo>
                    <a:pt x="63" y="0"/>
                  </a:lnTo>
                  <a:lnTo>
                    <a:pt x="49" y="26"/>
                  </a:lnTo>
                  <a:lnTo>
                    <a:pt x="36" y="53"/>
                  </a:lnTo>
                  <a:lnTo>
                    <a:pt x="25" y="82"/>
                  </a:lnTo>
                  <a:lnTo>
                    <a:pt x="16" y="111"/>
                  </a:lnTo>
                  <a:lnTo>
                    <a:pt x="10" y="141"/>
                  </a:lnTo>
                  <a:lnTo>
                    <a:pt x="4" y="171"/>
                  </a:lnTo>
                  <a:lnTo>
                    <a:pt x="2" y="201"/>
                  </a:lnTo>
                  <a:lnTo>
                    <a:pt x="0" y="231"/>
                  </a:lnTo>
                  <a:lnTo>
                    <a:pt x="0" y="261"/>
                  </a:lnTo>
                  <a:lnTo>
                    <a:pt x="3" y="291"/>
                  </a:lnTo>
                  <a:lnTo>
                    <a:pt x="8" y="322"/>
                  </a:lnTo>
                  <a:lnTo>
                    <a:pt x="15" y="352"/>
                  </a:lnTo>
                  <a:lnTo>
                    <a:pt x="24" y="382"/>
                  </a:lnTo>
                  <a:lnTo>
                    <a:pt x="34" y="410"/>
                  </a:lnTo>
                  <a:lnTo>
                    <a:pt x="47" y="439"/>
                  </a:lnTo>
                  <a:lnTo>
                    <a:pt x="63" y="468"/>
                  </a:lnTo>
                  <a:lnTo>
                    <a:pt x="63" y="468"/>
                  </a:lnTo>
                  <a:lnTo>
                    <a:pt x="75" y="489"/>
                  </a:lnTo>
                  <a:lnTo>
                    <a:pt x="89" y="509"/>
                  </a:lnTo>
                  <a:lnTo>
                    <a:pt x="103" y="528"/>
                  </a:lnTo>
                  <a:lnTo>
                    <a:pt x="119" y="546"/>
                  </a:lnTo>
                  <a:lnTo>
                    <a:pt x="135" y="563"/>
                  </a:lnTo>
                  <a:lnTo>
                    <a:pt x="152" y="580"/>
                  </a:lnTo>
                  <a:lnTo>
                    <a:pt x="168" y="594"/>
                  </a:lnTo>
                  <a:lnTo>
                    <a:pt x="187" y="608"/>
                  </a:lnTo>
                  <a:lnTo>
                    <a:pt x="205" y="623"/>
                  </a:lnTo>
                  <a:lnTo>
                    <a:pt x="225" y="634"/>
                  </a:lnTo>
                  <a:lnTo>
                    <a:pt x="244" y="646"/>
                  </a:lnTo>
                  <a:lnTo>
                    <a:pt x="265" y="657"/>
                  </a:lnTo>
                  <a:lnTo>
                    <a:pt x="286" y="666"/>
                  </a:lnTo>
                  <a:lnTo>
                    <a:pt x="307" y="675"/>
                  </a:lnTo>
                  <a:lnTo>
                    <a:pt x="327" y="681"/>
                  </a:lnTo>
                  <a:lnTo>
                    <a:pt x="350" y="688"/>
                  </a:lnTo>
                  <a:lnTo>
                    <a:pt x="372" y="693"/>
                  </a:lnTo>
                  <a:lnTo>
                    <a:pt x="394" y="698"/>
                  </a:lnTo>
                  <a:lnTo>
                    <a:pt x="416" y="701"/>
                  </a:lnTo>
                  <a:lnTo>
                    <a:pt x="440" y="704"/>
                  </a:lnTo>
                  <a:lnTo>
                    <a:pt x="462" y="705"/>
                  </a:lnTo>
                  <a:lnTo>
                    <a:pt x="484" y="705"/>
                  </a:lnTo>
                  <a:lnTo>
                    <a:pt x="507" y="704"/>
                  </a:lnTo>
                  <a:lnTo>
                    <a:pt x="531" y="701"/>
                  </a:lnTo>
                  <a:lnTo>
                    <a:pt x="553" y="697"/>
                  </a:lnTo>
                  <a:lnTo>
                    <a:pt x="576" y="693"/>
                  </a:lnTo>
                  <a:lnTo>
                    <a:pt x="599" y="688"/>
                  </a:lnTo>
                  <a:lnTo>
                    <a:pt x="621" y="680"/>
                  </a:lnTo>
                  <a:lnTo>
                    <a:pt x="643" y="672"/>
                  </a:lnTo>
                  <a:lnTo>
                    <a:pt x="665" y="663"/>
                  </a:lnTo>
                  <a:lnTo>
                    <a:pt x="687" y="653"/>
                  </a:lnTo>
                  <a:lnTo>
                    <a:pt x="708" y="641"/>
                  </a:lnTo>
                  <a:lnTo>
                    <a:pt x="708"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109"/>
            <p:cNvSpPr>
              <a:spLocks/>
            </p:cNvSpPr>
            <p:nvPr userDrawn="1"/>
          </p:nvSpPr>
          <p:spPr bwMode="auto">
            <a:xfrm>
              <a:off x="1758" y="409"/>
              <a:ext cx="216" cy="215"/>
            </a:xfrm>
            <a:custGeom>
              <a:avLst/>
              <a:gdLst>
                <a:gd name="T0" fmla="*/ 70 w 864"/>
                <a:gd name="T1" fmla="*/ 667 h 864"/>
                <a:gd name="T2" fmla="*/ 110 w 864"/>
                <a:gd name="T3" fmla="*/ 719 h 864"/>
                <a:gd name="T4" fmla="*/ 156 w 864"/>
                <a:gd name="T5" fmla="*/ 764 h 864"/>
                <a:gd name="T6" fmla="*/ 206 w 864"/>
                <a:gd name="T7" fmla="*/ 800 h 864"/>
                <a:gd name="T8" fmla="*/ 262 w 864"/>
                <a:gd name="T9" fmla="*/ 829 h 864"/>
                <a:gd name="T10" fmla="*/ 321 w 864"/>
                <a:gd name="T11" fmla="*/ 850 h 864"/>
                <a:gd name="T12" fmla="*/ 382 w 864"/>
                <a:gd name="T13" fmla="*/ 861 h 864"/>
                <a:gd name="T14" fmla="*/ 445 w 864"/>
                <a:gd name="T15" fmla="*/ 864 h 864"/>
                <a:gd name="T16" fmla="*/ 507 w 864"/>
                <a:gd name="T17" fmla="*/ 857 h 864"/>
                <a:gd name="T18" fmla="*/ 569 w 864"/>
                <a:gd name="T19" fmla="*/ 842 h 864"/>
                <a:gd name="T20" fmla="*/ 630 w 864"/>
                <a:gd name="T21" fmla="*/ 817 h 864"/>
                <a:gd name="T22" fmla="*/ 668 w 864"/>
                <a:gd name="T23" fmla="*/ 795 h 864"/>
                <a:gd name="T24" fmla="*/ 720 w 864"/>
                <a:gd name="T25" fmla="*/ 755 h 864"/>
                <a:gd name="T26" fmla="*/ 764 w 864"/>
                <a:gd name="T27" fmla="*/ 709 h 864"/>
                <a:gd name="T28" fmla="*/ 801 w 864"/>
                <a:gd name="T29" fmla="*/ 658 h 864"/>
                <a:gd name="T30" fmla="*/ 829 w 864"/>
                <a:gd name="T31" fmla="*/ 603 h 864"/>
                <a:gd name="T32" fmla="*/ 850 w 864"/>
                <a:gd name="T33" fmla="*/ 543 h 864"/>
                <a:gd name="T34" fmla="*/ 862 w 864"/>
                <a:gd name="T35" fmla="*/ 484 h 864"/>
                <a:gd name="T36" fmla="*/ 864 w 864"/>
                <a:gd name="T37" fmla="*/ 421 h 864"/>
                <a:gd name="T38" fmla="*/ 858 w 864"/>
                <a:gd name="T39" fmla="*/ 358 h 864"/>
                <a:gd name="T40" fmla="*/ 842 w 864"/>
                <a:gd name="T41" fmla="*/ 296 h 864"/>
                <a:gd name="T42" fmla="*/ 818 w 864"/>
                <a:gd name="T43" fmla="*/ 236 h 864"/>
                <a:gd name="T44" fmla="*/ 795 w 864"/>
                <a:gd name="T45" fmla="*/ 197 h 864"/>
                <a:gd name="T46" fmla="*/ 756 w 864"/>
                <a:gd name="T47" fmla="*/ 145 h 864"/>
                <a:gd name="T48" fmla="*/ 709 w 864"/>
                <a:gd name="T49" fmla="*/ 100 h 864"/>
                <a:gd name="T50" fmla="*/ 659 w 864"/>
                <a:gd name="T51" fmla="*/ 64 h 864"/>
                <a:gd name="T52" fmla="*/ 604 w 864"/>
                <a:gd name="T53" fmla="*/ 35 h 864"/>
                <a:gd name="T54" fmla="*/ 545 w 864"/>
                <a:gd name="T55" fmla="*/ 15 h 864"/>
                <a:gd name="T56" fmla="*/ 484 w 864"/>
                <a:gd name="T57" fmla="*/ 3 h 864"/>
                <a:gd name="T58" fmla="*/ 421 w 864"/>
                <a:gd name="T59" fmla="*/ 0 h 864"/>
                <a:gd name="T60" fmla="*/ 359 w 864"/>
                <a:gd name="T61" fmla="*/ 7 h 864"/>
                <a:gd name="T62" fmla="*/ 296 w 864"/>
                <a:gd name="T63" fmla="*/ 22 h 864"/>
                <a:gd name="T64" fmla="*/ 236 w 864"/>
                <a:gd name="T65" fmla="*/ 47 h 864"/>
                <a:gd name="T66" fmla="*/ 197 w 864"/>
                <a:gd name="T67" fmla="*/ 69 h 864"/>
                <a:gd name="T68" fmla="*/ 145 w 864"/>
                <a:gd name="T69" fmla="*/ 110 h 864"/>
                <a:gd name="T70" fmla="*/ 101 w 864"/>
                <a:gd name="T71" fmla="*/ 155 h 864"/>
                <a:gd name="T72" fmla="*/ 64 w 864"/>
                <a:gd name="T73" fmla="*/ 206 h 864"/>
                <a:gd name="T74" fmla="*/ 36 w 864"/>
                <a:gd name="T75" fmla="*/ 262 h 864"/>
                <a:gd name="T76" fmla="*/ 15 w 864"/>
                <a:gd name="T77" fmla="*/ 321 h 864"/>
                <a:gd name="T78" fmla="*/ 3 w 864"/>
                <a:gd name="T79" fmla="*/ 382 h 864"/>
                <a:gd name="T80" fmla="*/ 0 w 864"/>
                <a:gd name="T81" fmla="*/ 443 h 864"/>
                <a:gd name="T82" fmla="*/ 7 w 864"/>
                <a:gd name="T83" fmla="*/ 507 h 864"/>
                <a:gd name="T84" fmla="*/ 23 w 864"/>
                <a:gd name="T85" fmla="*/ 568 h 864"/>
                <a:gd name="T86" fmla="*/ 47 w 864"/>
                <a:gd name="T87" fmla="*/ 628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9" y="648"/>
                  </a:moveTo>
                  <a:lnTo>
                    <a:pt x="59" y="648"/>
                  </a:lnTo>
                  <a:lnTo>
                    <a:pt x="70" y="667"/>
                  </a:lnTo>
                  <a:lnTo>
                    <a:pt x="83" y="685"/>
                  </a:lnTo>
                  <a:lnTo>
                    <a:pt x="96" y="702"/>
                  </a:lnTo>
                  <a:lnTo>
                    <a:pt x="110" y="719"/>
                  </a:lnTo>
                  <a:lnTo>
                    <a:pt x="124" y="735"/>
                  </a:lnTo>
                  <a:lnTo>
                    <a:pt x="140" y="749"/>
                  </a:lnTo>
                  <a:lnTo>
                    <a:pt x="156" y="764"/>
                  </a:lnTo>
                  <a:lnTo>
                    <a:pt x="173" y="777"/>
                  </a:lnTo>
                  <a:lnTo>
                    <a:pt x="189" y="790"/>
                  </a:lnTo>
                  <a:lnTo>
                    <a:pt x="206" y="800"/>
                  </a:lnTo>
                  <a:lnTo>
                    <a:pt x="225" y="811"/>
                  </a:lnTo>
                  <a:lnTo>
                    <a:pt x="243" y="821"/>
                  </a:lnTo>
                  <a:lnTo>
                    <a:pt x="262" y="829"/>
                  </a:lnTo>
                  <a:lnTo>
                    <a:pt x="282" y="837"/>
                  </a:lnTo>
                  <a:lnTo>
                    <a:pt x="302" y="843"/>
                  </a:lnTo>
                  <a:lnTo>
                    <a:pt x="321" y="850"/>
                  </a:lnTo>
                  <a:lnTo>
                    <a:pt x="341" y="855"/>
                  </a:lnTo>
                  <a:lnTo>
                    <a:pt x="361" y="859"/>
                  </a:lnTo>
                  <a:lnTo>
                    <a:pt x="382" y="861"/>
                  </a:lnTo>
                  <a:lnTo>
                    <a:pt x="403" y="863"/>
                  </a:lnTo>
                  <a:lnTo>
                    <a:pt x="424" y="864"/>
                  </a:lnTo>
                  <a:lnTo>
                    <a:pt x="445" y="864"/>
                  </a:lnTo>
                  <a:lnTo>
                    <a:pt x="466" y="863"/>
                  </a:lnTo>
                  <a:lnTo>
                    <a:pt x="487" y="861"/>
                  </a:lnTo>
                  <a:lnTo>
                    <a:pt x="507" y="857"/>
                  </a:lnTo>
                  <a:lnTo>
                    <a:pt x="528" y="854"/>
                  </a:lnTo>
                  <a:lnTo>
                    <a:pt x="549" y="848"/>
                  </a:lnTo>
                  <a:lnTo>
                    <a:pt x="569" y="842"/>
                  </a:lnTo>
                  <a:lnTo>
                    <a:pt x="589" y="835"/>
                  </a:lnTo>
                  <a:lnTo>
                    <a:pt x="609" y="826"/>
                  </a:lnTo>
                  <a:lnTo>
                    <a:pt x="630" y="817"/>
                  </a:lnTo>
                  <a:lnTo>
                    <a:pt x="649" y="807"/>
                  </a:lnTo>
                  <a:lnTo>
                    <a:pt x="649" y="807"/>
                  </a:lnTo>
                  <a:lnTo>
                    <a:pt x="668" y="795"/>
                  </a:lnTo>
                  <a:lnTo>
                    <a:pt x="686" y="782"/>
                  </a:lnTo>
                  <a:lnTo>
                    <a:pt x="703" y="769"/>
                  </a:lnTo>
                  <a:lnTo>
                    <a:pt x="720" y="755"/>
                  </a:lnTo>
                  <a:lnTo>
                    <a:pt x="735" y="740"/>
                  </a:lnTo>
                  <a:lnTo>
                    <a:pt x="750" y="726"/>
                  </a:lnTo>
                  <a:lnTo>
                    <a:pt x="764" y="709"/>
                  </a:lnTo>
                  <a:lnTo>
                    <a:pt x="777" y="693"/>
                  </a:lnTo>
                  <a:lnTo>
                    <a:pt x="790" y="676"/>
                  </a:lnTo>
                  <a:lnTo>
                    <a:pt x="801" y="658"/>
                  </a:lnTo>
                  <a:lnTo>
                    <a:pt x="811" y="640"/>
                  </a:lnTo>
                  <a:lnTo>
                    <a:pt x="821" y="622"/>
                  </a:lnTo>
                  <a:lnTo>
                    <a:pt x="829" y="603"/>
                  </a:lnTo>
                  <a:lnTo>
                    <a:pt x="837" y="584"/>
                  </a:lnTo>
                  <a:lnTo>
                    <a:pt x="845" y="564"/>
                  </a:lnTo>
                  <a:lnTo>
                    <a:pt x="850" y="543"/>
                  </a:lnTo>
                  <a:lnTo>
                    <a:pt x="855" y="524"/>
                  </a:lnTo>
                  <a:lnTo>
                    <a:pt x="859" y="503"/>
                  </a:lnTo>
                  <a:lnTo>
                    <a:pt x="862" y="484"/>
                  </a:lnTo>
                  <a:lnTo>
                    <a:pt x="864" y="463"/>
                  </a:lnTo>
                  <a:lnTo>
                    <a:pt x="864" y="442"/>
                  </a:lnTo>
                  <a:lnTo>
                    <a:pt x="864" y="421"/>
                  </a:lnTo>
                  <a:lnTo>
                    <a:pt x="863" y="400"/>
                  </a:lnTo>
                  <a:lnTo>
                    <a:pt x="862" y="379"/>
                  </a:lnTo>
                  <a:lnTo>
                    <a:pt x="858" y="358"/>
                  </a:lnTo>
                  <a:lnTo>
                    <a:pt x="854" y="338"/>
                  </a:lnTo>
                  <a:lnTo>
                    <a:pt x="849" y="317"/>
                  </a:lnTo>
                  <a:lnTo>
                    <a:pt x="842" y="296"/>
                  </a:lnTo>
                  <a:lnTo>
                    <a:pt x="836" y="275"/>
                  </a:lnTo>
                  <a:lnTo>
                    <a:pt x="827" y="256"/>
                  </a:lnTo>
                  <a:lnTo>
                    <a:pt x="818" y="236"/>
                  </a:lnTo>
                  <a:lnTo>
                    <a:pt x="807" y="216"/>
                  </a:lnTo>
                  <a:lnTo>
                    <a:pt x="807" y="216"/>
                  </a:lnTo>
                  <a:lnTo>
                    <a:pt x="795" y="197"/>
                  </a:lnTo>
                  <a:lnTo>
                    <a:pt x="782" y="179"/>
                  </a:lnTo>
                  <a:lnTo>
                    <a:pt x="769" y="162"/>
                  </a:lnTo>
                  <a:lnTo>
                    <a:pt x="756" y="145"/>
                  </a:lnTo>
                  <a:lnTo>
                    <a:pt x="741" y="129"/>
                  </a:lnTo>
                  <a:lnTo>
                    <a:pt x="726" y="115"/>
                  </a:lnTo>
                  <a:lnTo>
                    <a:pt x="709" y="100"/>
                  </a:lnTo>
                  <a:lnTo>
                    <a:pt x="694" y="87"/>
                  </a:lnTo>
                  <a:lnTo>
                    <a:pt x="677" y="76"/>
                  </a:lnTo>
                  <a:lnTo>
                    <a:pt x="659" y="64"/>
                  </a:lnTo>
                  <a:lnTo>
                    <a:pt x="640" y="54"/>
                  </a:lnTo>
                  <a:lnTo>
                    <a:pt x="622" y="44"/>
                  </a:lnTo>
                  <a:lnTo>
                    <a:pt x="604" y="35"/>
                  </a:lnTo>
                  <a:lnTo>
                    <a:pt x="584" y="28"/>
                  </a:lnTo>
                  <a:lnTo>
                    <a:pt x="565" y="21"/>
                  </a:lnTo>
                  <a:lnTo>
                    <a:pt x="545" y="15"/>
                  </a:lnTo>
                  <a:lnTo>
                    <a:pt x="524" y="11"/>
                  </a:lnTo>
                  <a:lnTo>
                    <a:pt x="503" y="7"/>
                  </a:lnTo>
                  <a:lnTo>
                    <a:pt x="484" y="3"/>
                  </a:lnTo>
                  <a:lnTo>
                    <a:pt x="463" y="1"/>
                  </a:lnTo>
                  <a:lnTo>
                    <a:pt x="442" y="0"/>
                  </a:lnTo>
                  <a:lnTo>
                    <a:pt x="421" y="0"/>
                  </a:lnTo>
                  <a:lnTo>
                    <a:pt x="401" y="1"/>
                  </a:lnTo>
                  <a:lnTo>
                    <a:pt x="380" y="3"/>
                  </a:lnTo>
                  <a:lnTo>
                    <a:pt x="359" y="7"/>
                  </a:lnTo>
                  <a:lnTo>
                    <a:pt x="338" y="11"/>
                  </a:lnTo>
                  <a:lnTo>
                    <a:pt x="317" y="16"/>
                  </a:lnTo>
                  <a:lnTo>
                    <a:pt x="296" y="22"/>
                  </a:lnTo>
                  <a:lnTo>
                    <a:pt x="277" y="29"/>
                  </a:lnTo>
                  <a:lnTo>
                    <a:pt x="256" y="38"/>
                  </a:lnTo>
                  <a:lnTo>
                    <a:pt x="236" y="47"/>
                  </a:lnTo>
                  <a:lnTo>
                    <a:pt x="217" y="57"/>
                  </a:lnTo>
                  <a:lnTo>
                    <a:pt x="217" y="57"/>
                  </a:lnTo>
                  <a:lnTo>
                    <a:pt x="197" y="69"/>
                  </a:lnTo>
                  <a:lnTo>
                    <a:pt x="179" y="82"/>
                  </a:lnTo>
                  <a:lnTo>
                    <a:pt x="162" y="95"/>
                  </a:lnTo>
                  <a:lnTo>
                    <a:pt x="145" y="110"/>
                  </a:lnTo>
                  <a:lnTo>
                    <a:pt x="129" y="124"/>
                  </a:lnTo>
                  <a:lnTo>
                    <a:pt x="115" y="140"/>
                  </a:lnTo>
                  <a:lnTo>
                    <a:pt x="101" y="155"/>
                  </a:lnTo>
                  <a:lnTo>
                    <a:pt x="88" y="172"/>
                  </a:lnTo>
                  <a:lnTo>
                    <a:pt x="76" y="189"/>
                  </a:lnTo>
                  <a:lnTo>
                    <a:pt x="64" y="206"/>
                  </a:lnTo>
                  <a:lnTo>
                    <a:pt x="54" y="224"/>
                  </a:lnTo>
                  <a:lnTo>
                    <a:pt x="45" y="243"/>
                  </a:lnTo>
                  <a:lnTo>
                    <a:pt x="36" y="262"/>
                  </a:lnTo>
                  <a:lnTo>
                    <a:pt x="28" y="280"/>
                  </a:lnTo>
                  <a:lnTo>
                    <a:pt x="21" y="300"/>
                  </a:lnTo>
                  <a:lnTo>
                    <a:pt x="15" y="321"/>
                  </a:lnTo>
                  <a:lnTo>
                    <a:pt x="11" y="340"/>
                  </a:lnTo>
                  <a:lnTo>
                    <a:pt x="7" y="361"/>
                  </a:lnTo>
                  <a:lnTo>
                    <a:pt x="3" y="382"/>
                  </a:lnTo>
                  <a:lnTo>
                    <a:pt x="2" y="403"/>
                  </a:lnTo>
                  <a:lnTo>
                    <a:pt x="0" y="422"/>
                  </a:lnTo>
                  <a:lnTo>
                    <a:pt x="0" y="443"/>
                  </a:lnTo>
                  <a:lnTo>
                    <a:pt x="2" y="465"/>
                  </a:lnTo>
                  <a:lnTo>
                    <a:pt x="4" y="486"/>
                  </a:lnTo>
                  <a:lnTo>
                    <a:pt x="7" y="507"/>
                  </a:lnTo>
                  <a:lnTo>
                    <a:pt x="11" y="528"/>
                  </a:lnTo>
                  <a:lnTo>
                    <a:pt x="16" y="547"/>
                  </a:lnTo>
                  <a:lnTo>
                    <a:pt x="23" y="568"/>
                  </a:lnTo>
                  <a:lnTo>
                    <a:pt x="30" y="589"/>
                  </a:lnTo>
                  <a:lnTo>
                    <a:pt x="38" y="609"/>
                  </a:lnTo>
                  <a:lnTo>
                    <a:pt x="47" y="628"/>
                  </a:lnTo>
                  <a:lnTo>
                    <a:pt x="59" y="648"/>
                  </a:lnTo>
                  <a:lnTo>
                    <a:pt x="59" y="6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Freeform 110"/>
            <p:cNvSpPr>
              <a:spLocks/>
            </p:cNvSpPr>
            <p:nvPr userDrawn="1"/>
          </p:nvSpPr>
          <p:spPr bwMode="auto">
            <a:xfrm>
              <a:off x="1549" y="545"/>
              <a:ext cx="196" cy="196"/>
            </a:xfrm>
            <a:custGeom>
              <a:avLst/>
              <a:gdLst>
                <a:gd name="T0" fmla="*/ 64 w 783"/>
                <a:gd name="T1" fmla="*/ 605 h 783"/>
                <a:gd name="T2" fmla="*/ 99 w 783"/>
                <a:gd name="T3" fmla="*/ 652 h 783"/>
                <a:gd name="T4" fmla="*/ 141 w 783"/>
                <a:gd name="T5" fmla="*/ 692 h 783"/>
                <a:gd name="T6" fmla="*/ 186 w 783"/>
                <a:gd name="T7" fmla="*/ 725 h 783"/>
                <a:gd name="T8" fmla="*/ 237 w 783"/>
                <a:gd name="T9" fmla="*/ 751 h 783"/>
                <a:gd name="T10" fmla="*/ 290 w 783"/>
                <a:gd name="T11" fmla="*/ 769 h 783"/>
                <a:gd name="T12" fmla="*/ 345 w 783"/>
                <a:gd name="T13" fmla="*/ 781 h 783"/>
                <a:gd name="T14" fmla="*/ 403 w 783"/>
                <a:gd name="T15" fmla="*/ 783 h 783"/>
                <a:gd name="T16" fmla="*/ 459 w 783"/>
                <a:gd name="T17" fmla="*/ 777 h 783"/>
                <a:gd name="T18" fmla="*/ 515 w 783"/>
                <a:gd name="T19" fmla="*/ 763 h 783"/>
                <a:gd name="T20" fmla="*/ 569 w 783"/>
                <a:gd name="T21" fmla="*/ 740 h 783"/>
                <a:gd name="T22" fmla="*/ 605 w 783"/>
                <a:gd name="T23" fmla="*/ 720 h 783"/>
                <a:gd name="T24" fmla="*/ 651 w 783"/>
                <a:gd name="T25" fmla="*/ 684 h 783"/>
                <a:gd name="T26" fmla="*/ 692 w 783"/>
                <a:gd name="T27" fmla="*/ 643 h 783"/>
                <a:gd name="T28" fmla="*/ 726 w 783"/>
                <a:gd name="T29" fmla="*/ 596 h 783"/>
                <a:gd name="T30" fmla="*/ 752 w 783"/>
                <a:gd name="T31" fmla="*/ 546 h 783"/>
                <a:gd name="T32" fmla="*/ 770 w 783"/>
                <a:gd name="T33" fmla="*/ 493 h 783"/>
                <a:gd name="T34" fmla="*/ 780 w 783"/>
                <a:gd name="T35" fmla="*/ 437 h 783"/>
                <a:gd name="T36" fmla="*/ 783 w 783"/>
                <a:gd name="T37" fmla="*/ 381 h 783"/>
                <a:gd name="T38" fmla="*/ 778 w 783"/>
                <a:gd name="T39" fmla="*/ 323 h 783"/>
                <a:gd name="T40" fmla="*/ 764 w 783"/>
                <a:gd name="T41" fmla="*/ 267 h 783"/>
                <a:gd name="T42" fmla="*/ 740 w 783"/>
                <a:gd name="T43" fmla="*/ 213 h 783"/>
                <a:gd name="T44" fmla="*/ 721 w 783"/>
                <a:gd name="T45" fmla="*/ 179 h 783"/>
                <a:gd name="T46" fmla="*/ 684 w 783"/>
                <a:gd name="T47" fmla="*/ 132 h 783"/>
                <a:gd name="T48" fmla="*/ 642 w 783"/>
                <a:gd name="T49" fmla="*/ 92 h 783"/>
                <a:gd name="T50" fmla="*/ 597 w 783"/>
                <a:gd name="T51" fmla="*/ 58 h 783"/>
                <a:gd name="T52" fmla="*/ 546 w 783"/>
                <a:gd name="T53" fmla="*/ 32 h 783"/>
                <a:gd name="T54" fmla="*/ 492 w 783"/>
                <a:gd name="T55" fmla="*/ 13 h 783"/>
                <a:gd name="T56" fmla="*/ 438 w 783"/>
                <a:gd name="T57" fmla="*/ 3 h 783"/>
                <a:gd name="T58" fmla="*/ 382 w 783"/>
                <a:gd name="T59" fmla="*/ 0 h 783"/>
                <a:gd name="T60" fmla="*/ 324 w 783"/>
                <a:gd name="T61" fmla="*/ 6 h 783"/>
                <a:gd name="T62" fmla="*/ 268 w 783"/>
                <a:gd name="T63" fmla="*/ 20 h 783"/>
                <a:gd name="T64" fmla="*/ 214 w 783"/>
                <a:gd name="T65" fmla="*/ 43 h 783"/>
                <a:gd name="T66" fmla="*/ 178 w 783"/>
                <a:gd name="T67" fmla="*/ 63 h 783"/>
                <a:gd name="T68" fmla="*/ 132 w 783"/>
                <a:gd name="T69" fmla="*/ 98 h 783"/>
                <a:gd name="T70" fmla="*/ 91 w 783"/>
                <a:gd name="T71" fmla="*/ 140 h 783"/>
                <a:gd name="T72" fmla="*/ 59 w 783"/>
                <a:gd name="T73" fmla="*/ 187 h 783"/>
                <a:gd name="T74" fmla="*/ 32 w 783"/>
                <a:gd name="T75" fmla="*/ 237 h 783"/>
                <a:gd name="T76" fmla="*/ 13 w 783"/>
                <a:gd name="T77" fmla="*/ 290 h 783"/>
                <a:gd name="T78" fmla="*/ 3 w 783"/>
                <a:gd name="T79" fmla="*/ 346 h 783"/>
                <a:gd name="T80" fmla="*/ 0 w 783"/>
                <a:gd name="T81" fmla="*/ 402 h 783"/>
                <a:gd name="T82" fmla="*/ 6 w 783"/>
                <a:gd name="T83" fmla="*/ 459 h 783"/>
                <a:gd name="T84" fmla="*/ 19 w 783"/>
                <a:gd name="T85" fmla="*/ 515 h 783"/>
                <a:gd name="T86" fmla="*/ 43 w 783"/>
                <a:gd name="T87" fmla="*/ 57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587"/>
                  </a:moveTo>
                  <a:lnTo>
                    <a:pt x="52" y="587"/>
                  </a:lnTo>
                  <a:lnTo>
                    <a:pt x="64" y="605"/>
                  </a:lnTo>
                  <a:lnTo>
                    <a:pt x="74" y="621"/>
                  </a:lnTo>
                  <a:lnTo>
                    <a:pt x="86" y="636"/>
                  </a:lnTo>
                  <a:lnTo>
                    <a:pt x="99" y="652"/>
                  </a:lnTo>
                  <a:lnTo>
                    <a:pt x="112" y="666"/>
                  </a:lnTo>
                  <a:lnTo>
                    <a:pt x="126" y="679"/>
                  </a:lnTo>
                  <a:lnTo>
                    <a:pt x="141" y="692"/>
                  </a:lnTo>
                  <a:lnTo>
                    <a:pt x="155" y="704"/>
                  </a:lnTo>
                  <a:lnTo>
                    <a:pt x="171" y="714"/>
                  </a:lnTo>
                  <a:lnTo>
                    <a:pt x="186" y="725"/>
                  </a:lnTo>
                  <a:lnTo>
                    <a:pt x="203" y="735"/>
                  </a:lnTo>
                  <a:lnTo>
                    <a:pt x="220" y="743"/>
                  </a:lnTo>
                  <a:lnTo>
                    <a:pt x="237" y="751"/>
                  </a:lnTo>
                  <a:lnTo>
                    <a:pt x="254" y="759"/>
                  </a:lnTo>
                  <a:lnTo>
                    <a:pt x="272" y="764"/>
                  </a:lnTo>
                  <a:lnTo>
                    <a:pt x="290" y="769"/>
                  </a:lnTo>
                  <a:lnTo>
                    <a:pt x="309" y="774"/>
                  </a:lnTo>
                  <a:lnTo>
                    <a:pt x="327" y="778"/>
                  </a:lnTo>
                  <a:lnTo>
                    <a:pt x="345" y="781"/>
                  </a:lnTo>
                  <a:lnTo>
                    <a:pt x="365" y="782"/>
                  </a:lnTo>
                  <a:lnTo>
                    <a:pt x="383" y="783"/>
                  </a:lnTo>
                  <a:lnTo>
                    <a:pt x="403" y="783"/>
                  </a:lnTo>
                  <a:lnTo>
                    <a:pt x="421" y="782"/>
                  </a:lnTo>
                  <a:lnTo>
                    <a:pt x="440" y="779"/>
                  </a:lnTo>
                  <a:lnTo>
                    <a:pt x="459" y="777"/>
                  </a:lnTo>
                  <a:lnTo>
                    <a:pt x="478" y="773"/>
                  </a:lnTo>
                  <a:lnTo>
                    <a:pt x="496" y="769"/>
                  </a:lnTo>
                  <a:lnTo>
                    <a:pt x="515" y="763"/>
                  </a:lnTo>
                  <a:lnTo>
                    <a:pt x="534" y="756"/>
                  </a:lnTo>
                  <a:lnTo>
                    <a:pt x="552" y="748"/>
                  </a:lnTo>
                  <a:lnTo>
                    <a:pt x="569" y="740"/>
                  </a:lnTo>
                  <a:lnTo>
                    <a:pt x="588" y="730"/>
                  </a:lnTo>
                  <a:lnTo>
                    <a:pt x="588" y="730"/>
                  </a:lnTo>
                  <a:lnTo>
                    <a:pt x="605" y="720"/>
                  </a:lnTo>
                  <a:lnTo>
                    <a:pt x="621" y="709"/>
                  </a:lnTo>
                  <a:lnTo>
                    <a:pt x="637" y="697"/>
                  </a:lnTo>
                  <a:lnTo>
                    <a:pt x="651" y="684"/>
                  </a:lnTo>
                  <a:lnTo>
                    <a:pt x="666" y="671"/>
                  </a:lnTo>
                  <a:lnTo>
                    <a:pt x="680" y="657"/>
                  </a:lnTo>
                  <a:lnTo>
                    <a:pt x="692" y="643"/>
                  </a:lnTo>
                  <a:lnTo>
                    <a:pt x="704" y="627"/>
                  </a:lnTo>
                  <a:lnTo>
                    <a:pt x="715" y="613"/>
                  </a:lnTo>
                  <a:lnTo>
                    <a:pt x="726" y="596"/>
                  </a:lnTo>
                  <a:lnTo>
                    <a:pt x="735" y="580"/>
                  </a:lnTo>
                  <a:lnTo>
                    <a:pt x="744" y="563"/>
                  </a:lnTo>
                  <a:lnTo>
                    <a:pt x="752" y="546"/>
                  </a:lnTo>
                  <a:lnTo>
                    <a:pt x="758" y="528"/>
                  </a:lnTo>
                  <a:lnTo>
                    <a:pt x="765" y="511"/>
                  </a:lnTo>
                  <a:lnTo>
                    <a:pt x="770" y="493"/>
                  </a:lnTo>
                  <a:lnTo>
                    <a:pt x="774" y="475"/>
                  </a:lnTo>
                  <a:lnTo>
                    <a:pt x="778" y="456"/>
                  </a:lnTo>
                  <a:lnTo>
                    <a:pt x="780" y="437"/>
                  </a:lnTo>
                  <a:lnTo>
                    <a:pt x="782" y="419"/>
                  </a:lnTo>
                  <a:lnTo>
                    <a:pt x="783" y="400"/>
                  </a:lnTo>
                  <a:lnTo>
                    <a:pt x="783" y="381"/>
                  </a:lnTo>
                  <a:lnTo>
                    <a:pt x="782" y="363"/>
                  </a:lnTo>
                  <a:lnTo>
                    <a:pt x="780" y="343"/>
                  </a:lnTo>
                  <a:lnTo>
                    <a:pt x="778" y="323"/>
                  </a:lnTo>
                  <a:lnTo>
                    <a:pt x="774" y="305"/>
                  </a:lnTo>
                  <a:lnTo>
                    <a:pt x="769" y="287"/>
                  </a:lnTo>
                  <a:lnTo>
                    <a:pt x="764" y="267"/>
                  </a:lnTo>
                  <a:lnTo>
                    <a:pt x="757" y="249"/>
                  </a:lnTo>
                  <a:lnTo>
                    <a:pt x="749" y="231"/>
                  </a:lnTo>
                  <a:lnTo>
                    <a:pt x="740" y="213"/>
                  </a:lnTo>
                  <a:lnTo>
                    <a:pt x="731" y="196"/>
                  </a:lnTo>
                  <a:lnTo>
                    <a:pt x="731" y="196"/>
                  </a:lnTo>
                  <a:lnTo>
                    <a:pt x="721" y="179"/>
                  </a:lnTo>
                  <a:lnTo>
                    <a:pt x="709" y="162"/>
                  </a:lnTo>
                  <a:lnTo>
                    <a:pt x="697" y="146"/>
                  </a:lnTo>
                  <a:lnTo>
                    <a:pt x="684" y="132"/>
                  </a:lnTo>
                  <a:lnTo>
                    <a:pt x="671" y="118"/>
                  </a:lnTo>
                  <a:lnTo>
                    <a:pt x="658" y="103"/>
                  </a:lnTo>
                  <a:lnTo>
                    <a:pt x="642" y="92"/>
                  </a:lnTo>
                  <a:lnTo>
                    <a:pt x="628" y="79"/>
                  </a:lnTo>
                  <a:lnTo>
                    <a:pt x="612" y="68"/>
                  </a:lnTo>
                  <a:lnTo>
                    <a:pt x="597" y="58"/>
                  </a:lnTo>
                  <a:lnTo>
                    <a:pt x="580" y="49"/>
                  </a:lnTo>
                  <a:lnTo>
                    <a:pt x="563" y="39"/>
                  </a:lnTo>
                  <a:lnTo>
                    <a:pt x="546" y="32"/>
                  </a:lnTo>
                  <a:lnTo>
                    <a:pt x="529" y="25"/>
                  </a:lnTo>
                  <a:lnTo>
                    <a:pt x="511" y="19"/>
                  </a:lnTo>
                  <a:lnTo>
                    <a:pt x="492" y="13"/>
                  </a:lnTo>
                  <a:lnTo>
                    <a:pt x="474" y="8"/>
                  </a:lnTo>
                  <a:lnTo>
                    <a:pt x="456" y="6"/>
                  </a:lnTo>
                  <a:lnTo>
                    <a:pt x="438" y="3"/>
                  </a:lnTo>
                  <a:lnTo>
                    <a:pt x="420" y="0"/>
                  </a:lnTo>
                  <a:lnTo>
                    <a:pt x="400" y="0"/>
                  </a:lnTo>
                  <a:lnTo>
                    <a:pt x="382" y="0"/>
                  </a:lnTo>
                  <a:lnTo>
                    <a:pt x="362" y="0"/>
                  </a:lnTo>
                  <a:lnTo>
                    <a:pt x="344" y="3"/>
                  </a:lnTo>
                  <a:lnTo>
                    <a:pt x="324" y="6"/>
                  </a:lnTo>
                  <a:lnTo>
                    <a:pt x="306" y="9"/>
                  </a:lnTo>
                  <a:lnTo>
                    <a:pt x="287" y="15"/>
                  </a:lnTo>
                  <a:lnTo>
                    <a:pt x="268" y="20"/>
                  </a:lnTo>
                  <a:lnTo>
                    <a:pt x="250" y="26"/>
                  </a:lnTo>
                  <a:lnTo>
                    <a:pt x="232" y="34"/>
                  </a:lnTo>
                  <a:lnTo>
                    <a:pt x="214" y="43"/>
                  </a:lnTo>
                  <a:lnTo>
                    <a:pt x="195" y="52"/>
                  </a:lnTo>
                  <a:lnTo>
                    <a:pt x="195" y="52"/>
                  </a:lnTo>
                  <a:lnTo>
                    <a:pt x="178" y="63"/>
                  </a:lnTo>
                  <a:lnTo>
                    <a:pt x="163" y="75"/>
                  </a:lnTo>
                  <a:lnTo>
                    <a:pt x="147" y="86"/>
                  </a:lnTo>
                  <a:lnTo>
                    <a:pt x="132" y="98"/>
                  </a:lnTo>
                  <a:lnTo>
                    <a:pt x="117" y="112"/>
                  </a:lnTo>
                  <a:lnTo>
                    <a:pt x="104" y="125"/>
                  </a:lnTo>
                  <a:lnTo>
                    <a:pt x="91" y="140"/>
                  </a:lnTo>
                  <a:lnTo>
                    <a:pt x="79" y="155"/>
                  </a:lnTo>
                  <a:lnTo>
                    <a:pt x="68" y="171"/>
                  </a:lnTo>
                  <a:lnTo>
                    <a:pt x="59" y="187"/>
                  </a:lnTo>
                  <a:lnTo>
                    <a:pt x="48" y="202"/>
                  </a:lnTo>
                  <a:lnTo>
                    <a:pt x="40" y="219"/>
                  </a:lnTo>
                  <a:lnTo>
                    <a:pt x="32" y="237"/>
                  </a:lnTo>
                  <a:lnTo>
                    <a:pt x="25" y="254"/>
                  </a:lnTo>
                  <a:lnTo>
                    <a:pt x="19" y="273"/>
                  </a:lnTo>
                  <a:lnTo>
                    <a:pt x="13" y="290"/>
                  </a:lnTo>
                  <a:lnTo>
                    <a:pt x="9" y="308"/>
                  </a:lnTo>
                  <a:lnTo>
                    <a:pt x="5" y="327"/>
                  </a:lnTo>
                  <a:lnTo>
                    <a:pt x="3" y="346"/>
                  </a:lnTo>
                  <a:lnTo>
                    <a:pt x="1" y="364"/>
                  </a:lnTo>
                  <a:lnTo>
                    <a:pt x="0" y="383"/>
                  </a:lnTo>
                  <a:lnTo>
                    <a:pt x="0" y="402"/>
                  </a:lnTo>
                  <a:lnTo>
                    <a:pt x="1" y="421"/>
                  </a:lnTo>
                  <a:lnTo>
                    <a:pt x="3" y="439"/>
                  </a:lnTo>
                  <a:lnTo>
                    <a:pt x="6" y="459"/>
                  </a:lnTo>
                  <a:lnTo>
                    <a:pt x="9" y="477"/>
                  </a:lnTo>
                  <a:lnTo>
                    <a:pt x="14" y="497"/>
                  </a:lnTo>
                  <a:lnTo>
                    <a:pt x="19" y="515"/>
                  </a:lnTo>
                  <a:lnTo>
                    <a:pt x="27" y="533"/>
                  </a:lnTo>
                  <a:lnTo>
                    <a:pt x="34" y="551"/>
                  </a:lnTo>
                  <a:lnTo>
                    <a:pt x="43" y="570"/>
                  </a:lnTo>
                  <a:lnTo>
                    <a:pt x="52" y="587"/>
                  </a:lnTo>
                  <a:lnTo>
                    <a:pt x="52" y="5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Freeform 111"/>
            <p:cNvSpPr>
              <a:spLocks/>
            </p:cNvSpPr>
            <p:nvPr userDrawn="1"/>
          </p:nvSpPr>
          <p:spPr bwMode="auto">
            <a:xfrm>
              <a:off x="1340" y="682"/>
              <a:ext cx="175" cy="175"/>
            </a:xfrm>
            <a:custGeom>
              <a:avLst/>
              <a:gdLst>
                <a:gd name="T0" fmla="*/ 58 w 703"/>
                <a:gd name="T1" fmla="*/ 542 h 703"/>
                <a:gd name="T2" fmla="*/ 89 w 703"/>
                <a:gd name="T3" fmla="*/ 585 h 703"/>
                <a:gd name="T4" fmla="*/ 127 w 703"/>
                <a:gd name="T5" fmla="*/ 620 h 703"/>
                <a:gd name="T6" fmla="*/ 168 w 703"/>
                <a:gd name="T7" fmla="*/ 650 h 703"/>
                <a:gd name="T8" fmla="*/ 213 w 703"/>
                <a:gd name="T9" fmla="*/ 674 h 703"/>
                <a:gd name="T10" fmla="*/ 261 w 703"/>
                <a:gd name="T11" fmla="*/ 691 h 703"/>
                <a:gd name="T12" fmla="*/ 310 w 703"/>
                <a:gd name="T13" fmla="*/ 700 h 703"/>
                <a:gd name="T14" fmla="*/ 361 w 703"/>
                <a:gd name="T15" fmla="*/ 703 h 703"/>
                <a:gd name="T16" fmla="*/ 412 w 703"/>
                <a:gd name="T17" fmla="*/ 697 h 703"/>
                <a:gd name="T18" fmla="*/ 463 w 703"/>
                <a:gd name="T19" fmla="*/ 684 h 703"/>
                <a:gd name="T20" fmla="*/ 511 w 703"/>
                <a:gd name="T21" fmla="*/ 665 h 703"/>
                <a:gd name="T22" fmla="*/ 542 w 703"/>
                <a:gd name="T23" fmla="*/ 646 h 703"/>
                <a:gd name="T24" fmla="*/ 585 w 703"/>
                <a:gd name="T25" fmla="*/ 614 h 703"/>
                <a:gd name="T26" fmla="*/ 621 w 703"/>
                <a:gd name="T27" fmla="*/ 577 h 703"/>
                <a:gd name="T28" fmla="*/ 651 w 703"/>
                <a:gd name="T29" fmla="*/ 536 h 703"/>
                <a:gd name="T30" fmla="*/ 674 w 703"/>
                <a:gd name="T31" fmla="*/ 490 h 703"/>
                <a:gd name="T32" fmla="*/ 691 w 703"/>
                <a:gd name="T33" fmla="*/ 442 h 703"/>
                <a:gd name="T34" fmla="*/ 700 w 703"/>
                <a:gd name="T35" fmla="*/ 392 h 703"/>
                <a:gd name="T36" fmla="*/ 703 w 703"/>
                <a:gd name="T37" fmla="*/ 342 h 703"/>
                <a:gd name="T38" fmla="*/ 697 w 703"/>
                <a:gd name="T39" fmla="*/ 291 h 703"/>
                <a:gd name="T40" fmla="*/ 684 w 703"/>
                <a:gd name="T41" fmla="*/ 241 h 703"/>
                <a:gd name="T42" fmla="*/ 665 w 703"/>
                <a:gd name="T43" fmla="*/ 192 h 703"/>
                <a:gd name="T44" fmla="*/ 647 w 703"/>
                <a:gd name="T45" fmla="*/ 161 h 703"/>
                <a:gd name="T46" fmla="*/ 614 w 703"/>
                <a:gd name="T47" fmla="*/ 119 h 703"/>
                <a:gd name="T48" fmla="*/ 578 w 703"/>
                <a:gd name="T49" fmla="*/ 82 h 703"/>
                <a:gd name="T50" fmla="*/ 536 w 703"/>
                <a:gd name="T51" fmla="*/ 52 h 703"/>
                <a:gd name="T52" fmla="*/ 490 w 703"/>
                <a:gd name="T53" fmla="*/ 29 h 703"/>
                <a:gd name="T54" fmla="*/ 442 w 703"/>
                <a:gd name="T55" fmla="*/ 12 h 703"/>
                <a:gd name="T56" fmla="*/ 393 w 703"/>
                <a:gd name="T57" fmla="*/ 3 h 703"/>
                <a:gd name="T58" fmla="*/ 342 w 703"/>
                <a:gd name="T59" fmla="*/ 0 h 703"/>
                <a:gd name="T60" fmla="*/ 291 w 703"/>
                <a:gd name="T61" fmla="*/ 5 h 703"/>
                <a:gd name="T62" fmla="*/ 241 w 703"/>
                <a:gd name="T63" fmla="*/ 19 h 703"/>
                <a:gd name="T64" fmla="*/ 192 w 703"/>
                <a:gd name="T65" fmla="*/ 39 h 703"/>
                <a:gd name="T66" fmla="*/ 161 w 703"/>
                <a:gd name="T67" fmla="*/ 58 h 703"/>
                <a:gd name="T68" fmla="*/ 119 w 703"/>
                <a:gd name="T69" fmla="*/ 89 h 703"/>
                <a:gd name="T70" fmla="*/ 82 w 703"/>
                <a:gd name="T71" fmla="*/ 127 h 703"/>
                <a:gd name="T72" fmla="*/ 52 w 703"/>
                <a:gd name="T73" fmla="*/ 168 h 703"/>
                <a:gd name="T74" fmla="*/ 29 w 703"/>
                <a:gd name="T75" fmla="*/ 213 h 703"/>
                <a:gd name="T76" fmla="*/ 12 w 703"/>
                <a:gd name="T77" fmla="*/ 261 h 703"/>
                <a:gd name="T78" fmla="*/ 3 w 703"/>
                <a:gd name="T79" fmla="*/ 310 h 703"/>
                <a:gd name="T80" fmla="*/ 0 w 703"/>
                <a:gd name="T81" fmla="*/ 361 h 703"/>
                <a:gd name="T82" fmla="*/ 6 w 703"/>
                <a:gd name="T83" fmla="*/ 412 h 703"/>
                <a:gd name="T84" fmla="*/ 19 w 703"/>
                <a:gd name="T85" fmla="*/ 463 h 703"/>
                <a:gd name="T86" fmla="*/ 39 w 703"/>
                <a:gd name="T87" fmla="*/ 51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527"/>
                  </a:moveTo>
                  <a:lnTo>
                    <a:pt x="47" y="527"/>
                  </a:lnTo>
                  <a:lnTo>
                    <a:pt x="58" y="542"/>
                  </a:lnTo>
                  <a:lnTo>
                    <a:pt x="67" y="558"/>
                  </a:lnTo>
                  <a:lnTo>
                    <a:pt x="79" y="571"/>
                  </a:lnTo>
                  <a:lnTo>
                    <a:pt x="89" y="585"/>
                  </a:lnTo>
                  <a:lnTo>
                    <a:pt x="101" y="597"/>
                  </a:lnTo>
                  <a:lnTo>
                    <a:pt x="114" y="610"/>
                  </a:lnTo>
                  <a:lnTo>
                    <a:pt x="127" y="620"/>
                  </a:lnTo>
                  <a:lnTo>
                    <a:pt x="140" y="632"/>
                  </a:lnTo>
                  <a:lnTo>
                    <a:pt x="154" y="641"/>
                  </a:lnTo>
                  <a:lnTo>
                    <a:pt x="168" y="650"/>
                  </a:lnTo>
                  <a:lnTo>
                    <a:pt x="183" y="660"/>
                  </a:lnTo>
                  <a:lnTo>
                    <a:pt x="198" y="667"/>
                  </a:lnTo>
                  <a:lnTo>
                    <a:pt x="213" y="674"/>
                  </a:lnTo>
                  <a:lnTo>
                    <a:pt x="228" y="680"/>
                  </a:lnTo>
                  <a:lnTo>
                    <a:pt x="245" y="686"/>
                  </a:lnTo>
                  <a:lnTo>
                    <a:pt x="261" y="691"/>
                  </a:lnTo>
                  <a:lnTo>
                    <a:pt x="278" y="695"/>
                  </a:lnTo>
                  <a:lnTo>
                    <a:pt x="294" y="697"/>
                  </a:lnTo>
                  <a:lnTo>
                    <a:pt x="310" y="700"/>
                  </a:lnTo>
                  <a:lnTo>
                    <a:pt x="327" y="703"/>
                  </a:lnTo>
                  <a:lnTo>
                    <a:pt x="344" y="703"/>
                  </a:lnTo>
                  <a:lnTo>
                    <a:pt x="361" y="703"/>
                  </a:lnTo>
                  <a:lnTo>
                    <a:pt x="378" y="701"/>
                  </a:lnTo>
                  <a:lnTo>
                    <a:pt x="395" y="700"/>
                  </a:lnTo>
                  <a:lnTo>
                    <a:pt x="412" y="697"/>
                  </a:lnTo>
                  <a:lnTo>
                    <a:pt x="429" y="695"/>
                  </a:lnTo>
                  <a:lnTo>
                    <a:pt x="446" y="689"/>
                  </a:lnTo>
                  <a:lnTo>
                    <a:pt x="463" y="684"/>
                  </a:lnTo>
                  <a:lnTo>
                    <a:pt x="479" y="679"/>
                  </a:lnTo>
                  <a:lnTo>
                    <a:pt x="495" y="673"/>
                  </a:lnTo>
                  <a:lnTo>
                    <a:pt x="511" y="665"/>
                  </a:lnTo>
                  <a:lnTo>
                    <a:pt x="527" y="656"/>
                  </a:lnTo>
                  <a:lnTo>
                    <a:pt x="527" y="656"/>
                  </a:lnTo>
                  <a:lnTo>
                    <a:pt x="542" y="646"/>
                  </a:lnTo>
                  <a:lnTo>
                    <a:pt x="558" y="636"/>
                  </a:lnTo>
                  <a:lnTo>
                    <a:pt x="571" y="626"/>
                  </a:lnTo>
                  <a:lnTo>
                    <a:pt x="585" y="614"/>
                  </a:lnTo>
                  <a:lnTo>
                    <a:pt x="597" y="602"/>
                  </a:lnTo>
                  <a:lnTo>
                    <a:pt x="610" y="589"/>
                  </a:lnTo>
                  <a:lnTo>
                    <a:pt x="621" y="577"/>
                  </a:lnTo>
                  <a:lnTo>
                    <a:pt x="632" y="563"/>
                  </a:lnTo>
                  <a:lnTo>
                    <a:pt x="641" y="550"/>
                  </a:lnTo>
                  <a:lnTo>
                    <a:pt x="651" y="536"/>
                  </a:lnTo>
                  <a:lnTo>
                    <a:pt x="660" y="520"/>
                  </a:lnTo>
                  <a:lnTo>
                    <a:pt x="668" y="506"/>
                  </a:lnTo>
                  <a:lnTo>
                    <a:pt x="674" y="490"/>
                  </a:lnTo>
                  <a:lnTo>
                    <a:pt x="681" y="475"/>
                  </a:lnTo>
                  <a:lnTo>
                    <a:pt x="686" y="459"/>
                  </a:lnTo>
                  <a:lnTo>
                    <a:pt x="691" y="442"/>
                  </a:lnTo>
                  <a:lnTo>
                    <a:pt x="695" y="426"/>
                  </a:lnTo>
                  <a:lnTo>
                    <a:pt x="697" y="409"/>
                  </a:lnTo>
                  <a:lnTo>
                    <a:pt x="700" y="392"/>
                  </a:lnTo>
                  <a:lnTo>
                    <a:pt x="701" y="375"/>
                  </a:lnTo>
                  <a:lnTo>
                    <a:pt x="703" y="359"/>
                  </a:lnTo>
                  <a:lnTo>
                    <a:pt x="703" y="342"/>
                  </a:lnTo>
                  <a:lnTo>
                    <a:pt x="701" y="325"/>
                  </a:lnTo>
                  <a:lnTo>
                    <a:pt x="700" y="308"/>
                  </a:lnTo>
                  <a:lnTo>
                    <a:pt x="697" y="291"/>
                  </a:lnTo>
                  <a:lnTo>
                    <a:pt x="695" y="274"/>
                  </a:lnTo>
                  <a:lnTo>
                    <a:pt x="690" y="258"/>
                  </a:lnTo>
                  <a:lnTo>
                    <a:pt x="684" y="241"/>
                  </a:lnTo>
                  <a:lnTo>
                    <a:pt x="679" y="224"/>
                  </a:lnTo>
                  <a:lnTo>
                    <a:pt x="673" y="209"/>
                  </a:lnTo>
                  <a:lnTo>
                    <a:pt x="665" y="192"/>
                  </a:lnTo>
                  <a:lnTo>
                    <a:pt x="656" y="176"/>
                  </a:lnTo>
                  <a:lnTo>
                    <a:pt x="656" y="176"/>
                  </a:lnTo>
                  <a:lnTo>
                    <a:pt x="647" y="161"/>
                  </a:lnTo>
                  <a:lnTo>
                    <a:pt x="636" y="146"/>
                  </a:lnTo>
                  <a:lnTo>
                    <a:pt x="626" y="132"/>
                  </a:lnTo>
                  <a:lnTo>
                    <a:pt x="614" y="119"/>
                  </a:lnTo>
                  <a:lnTo>
                    <a:pt x="602" y="106"/>
                  </a:lnTo>
                  <a:lnTo>
                    <a:pt x="589" y="94"/>
                  </a:lnTo>
                  <a:lnTo>
                    <a:pt x="578" y="82"/>
                  </a:lnTo>
                  <a:lnTo>
                    <a:pt x="563" y="72"/>
                  </a:lnTo>
                  <a:lnTo>
                    <a:pt x="550" y="61"/>
                  </a:lnTo>
                  <a:lnTo>
                    <a:pt x="536" y="52"/>
                  </a:lnTo>
                  <a:lnTo>
                    <a:pt x="520" y="45"/>
                  </a:lnTo>
                  <a:lnTo>
                    <a:pt x="506" y="37"/>
                  </a:lnTo>
                  <a:lnTo>
                    <a:pt x="490" y="29"/>
                  </a:lnTo>
                  <a:lnTo>
                    <a:pt x="475" y="22"/>
                  </a:lnTo>
                  <a:lnTo>
                    <a:pt x="459" y="17"/>
                  </a:lnTo>
                  <a:lnTo>
                    <a:pt x="442" y="12"/>
                  </a:lnTo>
                  <a:lnTo>
                    <a:pt x="426" y="8"/>
                  </a:lnTo>
                  <a:lnTo>
                    <a:pt x="409" y="5"/>
                  </a:lnTo>
                  <a:lnTo>
                    <a:pt x="393" y="3"/>
                  </a:lnTo>
                  <a:lnTo>
                    <a:pt x="376" y="2"/>
                  </a:lnTo>
                  <a:lnTo>
                    <a:pt x="359" y="0"/>
                  </a:lnTo>
                  <a:lnTo>
                    <a:pt x="342" y="0"/>
                  </a:lnTo>
                  <a:lnTo>
                    <a:pt x="325" y="2"/>
                  </a:lnTo>
                  <a:lnTo>
                    <a:pt x="308" y="3"/>
                  </a:lnTo>
                  <a:lnTo>
                    <a:pt x="291" y="5"/>
                  </a:lnTo>
                  <a:lnTo>
                    <a:pt x="274" y="9"/>
                  </a:lnTo>
                  <a:lnTo>
                    <a:pt x="258" y="13"/>
                  </a:lnTo>
                  <a:lnTo>
                    <a:pt x="241" y="19"/>
                  </a:lnTo>
                  <a:lnTo>
                    <a:pt x="224" y="25"/>
                  </a:lnTo>
                  <a:lnTo>
                    <a:pt x="209" y="32"/>
                  </a:lnTo>
                  <a:lnTo>
                    <a:pt x="192" y="39"/>
                  </a:lnTo>
                  <a:lnTo>
                    <a:pt x="176" y="47"/>
                  </a:lnTo>
                  <a:lnTo>
                    <a:pt x="176" y="47"/>
                  </a:lnTo>
                  <a:lnTo>
                    <a:pt x="161" y="58"/>
                  </a:lnTo>
                  <a:lnTo>
                    <a:pt x="146" y="67"/>
                  </a:lnTo>
                  <a:lnTo>
                    <a:pt x="132" y="78"/>
                  </a:lnTo>
                  <a:lnTo>
                    <a:pt x="119" y="89"/>
                  </a:lnTo>
                  <a:lnTo>
                    <a:pt x="106" y="101"/>
                  </a:lnTo>
                  <a:lnTo>
                    <a:pt x="94" y="114"/>
                  </a:lnTo>
                  <a:lnTo>
                    <a:pt x="82" y="127"/>
                  </a:lnTo>
                  <a:lnTo>
                    <a:pt x="72" y="140"/>
                  </a:lnTo>
                  <a:lnTo>
                    <a:pt x="62" y="154"/>
                  </a:lnTo>
                  <a:lnTo>
                    <a:pt x="52" y="168"/>
                  </a:lnTo>
                  <a:lnTo>
                    <a:pt x="45" y="183"/>
                  </a:lnTo>
                  <a:lnTo>
                    <a:pt x="37" y="198"/>
                  </a:lnTo>
                  <a:lnTo>
                    <a:pt x="29" y="213"/>
                  </a:lnTo>
                  <a:lnTo>
                    <a:pt x="22" y="228"/>
                  </a:lnTo>
                  <a:lnTo>
                    <a:pt x="17" y="245"/>
                  </a:lnTo>
                  <a:lnTo>
                    <a:pt x="12" y="261"/>
                  </a:lnTo>
                  <a:lnTo>
                    <a:pt x="8" y="278"/>
                  </a:lnTo>
                  <a:lnTo>
                    <a:pt x="6" y="293"/>
                  </a:lnTo>
                  <a:lnTo>
                    <a:pt x="3" y="310"/>
                  </a:lnTo>
                  <a:lnTo>
                    <a:pt x="2" y="327"/>
                  </a:lnTo>
                  <a:lnTo>
                    <a:pt x="0" y="344"/>
                  </a:lnTo>
                  <a:lnTo>
                    <a:pt x="0" y="361"/>
                  </a:lnTo>
                  <a:lnTo>
                    <a:pt x="2" y="378"/>
                  </a:lnTo>
                  <a:lnTo>
                    <a:pt x="3" y="395"/>
                  </a:lnTo>
                  <a:lnTo>
                    <a:pt x="6" y="412"/>
                  </a:lnTo>
                  <a:lnTo>
                    <a:pt x="9" y="429"/>
                  </a:lnTo>
                  <a:lnTo>
                    <a:pt x="13" y="446"/>
                  </a:lnTo>
                  <a:lnTo>
                    <a:pt x="19" y="463"/>
                  </a:lnTo>
                  <a:lnTo>
                    <a:pt x="25" y="478"/>
                  </a:lnTo>
                  <a:lnTo>
                    <a:pt x="32" y="495"/>
                  </a:lnTo>
                  <a:lnTo>
                    <a:pt x="39" y="511"/>
                  </a:lnTo>
                  <a:lnTo>
                    <a:pt x="47" y="527"/>
                  </a:lnTo>
                  <a:lnTo>
                    <a:pt x="47" y="5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112"/>
            <p:cNvSpPr>
              <a:spLocks/>
            </p:cNvSpPr>
            <p:nvPr userDrawn="1"/>
          </p:nvSpPr>
          <p:spPr bwMode="auto">
            <a:xfrm>
              <a:off x="1130" y="819"/>
              <a:ext cx="156" cy="155"/>
            </a:xfrm>
            <a:custGeom>
              <a:avLst/>
              <a:gdLst>
                <a:gd name="T0" fmla="*/ 580 w 621"/>
                <a:gd name="T1" fmla="*/ 156 h 622"/>
                <a:gd name="T2" fmla="*/ 563 w 621"/>
                <a:gd name="T3" fmla="*/ 129 h 622"/>
                <a:gd name="T4" fmla="*/ 543 w 621"/>
                <a:gd name="T5" fmla="*/ 105 h 622"/>
                <a:gd name="T6" fmla="*/ 498 w 621"/>
                <a:gd name="T7" fmla="*/ 63 h 622"/>
                <a:gd name="T8" fmla="*/ 447 w 621"/>
                <a:gd name="T9" fmla="*/ 32 h 622"/>
                <a:gd name="T10" fmla="*/ 391 w 621"/>
                <a:gd name="T11" fmla="*/ 11 h 622"/>
                <a:gd name="T12" fmla="*/ 332 w 621"/>
                <a:gd name="T13" fmla="*/ 2 h 622"/>
                <a:gd name="T14" fmla="*/ 272 w 621"/>
                <a:gd name="T15" fmla="*/ 3 h 622"/>
                <a:gd name="T16" fmla="*/ 213 w 621"/>
                <a:gd name="T17" fmla="*/ 16 h 622"/>
                <a:gd name="T18" fmla="*/ 183 w 621"/>
                <a:gd name="T19" fmla="*/ 28 h 622"/>
                <a:gd name="T20" fmla="*/ 155 w 621"/>
                <a:gd name="T21" fmla="*/ 42 h 622"/>
                <a:gd name="T22" fmla="*/ 142 w 621"/>
                <a:gd name="T23" fmla="*/ 50 h 622"/>
                <a:gd name="T24" fmla="*/ 116 w 621"/>
                <a:gd name="T25" fmla="*/ 68 h 622"/>
                <a:gd name="T26" fmla="*/ 82 w 621"/>
                <a:gd name="T27" fmla="*/ 101 h 622"/>
                <a:gd name="T28" fmla="*/ 47 w 621"/>
                <a:gd name="T29" fmla="*/ 149 h 622"/>
                <a:gd name="T30" fmla="*/ 19 w 621"/>
                <a:gd name="T31" fmla="*/ 202 h 622"/>
                <a:gd name="T32" fmla="*/ 5 w 621"/>
                <a:gd name="T33" fmla="*/ 260 h 622"/>
                <a:gd name="T34" fmla="*/ 0 w 621"/>
                <a:gd name="T35" fmla="*/ 320 h 622"/>
                <a:gd name="T36" fmla="*/ 8 w 621"/>
                <a:gd name="T37" fmla="*/ 380 h 622"/>
                <a:gd name="T38" fmla="*/ 22 w 621"/>
                <a:gd name="T39" fmla="*/ 424 h 622"/>
                <a:gd name="T40" fmla="*/ 34 w 621"/>
                <a:gd name="T41" fmla="*/ 453 h 622"/>
                <a:gd name="T42" fmla="*/ 41 w 621"/>
                <a:gd name="T43" fmla="*/ 466 h 622"/>
                <a:gd name="T44" fmla="*/ 60 w 621"/>
                <a:gd name="T45" fmla="*/ 493 h 622"/>
                <a:gd name="T46" fmla="*/ 78 w 621"/>
                <a:gd name="T47" fmla="*/ 518 h 622"/>
                <a:gd name="T48" fmla="*/ 124 w 621"/>
                <a:gd name="T49" fmla="*/ 558 h 622"/>
                <a:gd name="T50" fmla="*/ 174 w 621"/>
                <a:gd name="T51" fmla="*/ 591 h 622"/>
                <a:gd name="T52" fmla="*/ 230 w 621"/>
                <a:gd name="T53" fmla="*/ 610 h 622"/>
                <a:gd name="T54" fmla="*/ 289 w 621"/>
                <a:gd name="T55" fmla="*/ 621 h 622"/>
                <a:gd name="T56" fmla="*/ 349 w 621"/>
                <a:gd name="T57" fmla="*/ 619 h 622"/>
                <a:gd name="T58" fmla="*/ 409 w 621"/>
                <a:gd name="T59" fmla="*/ 606 h 622"/>
                <a:gd name="T60" fmla="*/ 438 w 621"/>
                <a:gd name="T61" fmla="*/ 595 h 622"/>
                <a:gd name="T62" fmla="*/ 466 w 621"/>
                <a:gd name="T63" fmla="*/ 580 h 622"/>
                <a:gd name="T64" fmla="*/ 479 w 621"/>
                <a:gd name="T65" fmla="*/ 571 h 622"/>
                <a:gd name="T66" fmla="*/ 505 w 621"/>
                <a:gd name="T67" fmla="*/ 553 h 622"/>
                <a:gd name="T68" fmla="*/ 539 w 621"/>
                <a:gd name="T69" fmla="*/ 522 h 622"/>
                <a:gd name="T70" fmla="*/ 576 w 621"/>
                <a:gd name="T71" fmla="*/ 473 h 622"/>
                <a:gd name="T72" fmla="*/ 602 w 621"/>
                <a:gd name="T73" fmla="*/ 420 h 622"/>
                <a:gd name="T74" fmla="*/ 617 w 621"/>
                <a:gd name="T75" fmla="*/ 363 h 622"/>
                <a:gd name="T76" fmla="*/ 621 w 621"/>
                <a:gd name="T77" fmla="*/ 303 h 622"/>
                <a:gd name="T78" fmla="*/ 613 w 621"/>
                <a:gd name="T79" fmla="*/ 243 h 622"/>
                <a:gd name="T80" fmla="*/ 600 w 621"/>
                <a:gd name="T81" fmla="*/ 198 h 622"/>
                <a:gd name="T82" fmla="*/ 587 w 621"/>
                <a:gd name="T83" fmla="*/ 170 h 622"/>
                <a:gd name="T84" fmla="*/ 580 w 621"/>
                <a:gd name="T85" fmla="*/ 15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156"/>
                  </a:moveTo>
                  <a:lnTo>
                    <a:pt x="580" y="156"/>
                  </a:lnTo>
                  <a:lnTo>
                    <a:pt x="572" y="142"/>
                  </a:lnTo>
                  <a:lnTo>
                    <a:pt x="563" y="129"/>
                  </a:lnTo>
                  <a:lnTo>
                    <a:pt x="554" y="116"/>
                  </a:lnTo>
                  <a:lnTo>
                    <a:pt x="543" y="105"/>
                  </a:lnTo>
                  <a:lnTo>
                    <a:pt x="521" y="83"/>
                  </a:lnTo>
                  <a:lnTo>
                    <a:pt x="498" y="63"/>
                  </a:lnTo>
                  <a:lnTo>
                    <a:pt x="473" y="46"/>
                  </a:lnTo>
                  <a:lnTo>
                    <a:pt x="447" y="32"/>
                  </a:lnTo>
                  <a:lnTo>
                    <a:pt x="419" y="20"/>
                  </a:lnTo>
                  <a:lnTo>
                    <a:pt x="391" y="11"/>
                  </a:lnTo>
                  <a:lnTo>
                    <a:pt x="362" y="4"/>
                  </a:lnTo>
                  <a:lnTo>
                    <a:pt x="332" y="2"/>
                  </a:lnTo>
                  <a:lnTo>
                    <a:pt x="302" y="0"/>
                  </a:lnTo>
                  <a:lnTo>
                    <a:pt x="272" y="3"/>
                  </a:lnTo>
                  <a:lnTo>
                    <a:pt x="242" y="8"/>
                  </a:lnTo>
                  <a:lnTo>
                    <a:pt x="213" y="16"/>
                  </a:lnTo>
                  <a:lnTo>
                    <a:pt x="198" y="21"/>
                  </a:lnTo>
                  <a:lnTo>
                    <a:pt x="183" y="28"/>
                  </a:lnTo>
                  <a:lnTo>
                    <a:pt x="169" y="34"/>
                  </a:lnTo>
                  <a:lnTo>
                    <a:pt x="155" y="42"/>
                  </a:lnTo>
                  <a:lnTo>
                    <a:pt x="155" y="42"/>
                  </a:lnTo>
                  <a:lnTo>
                    <a:pt x="142" y="50"/>
                  </a:lnTo>
                  <a:lnTo>
                    <a:pt x="129" y="59"/>
                  </a:lnTo>
                  <a:lnTo>
                    <a:pt x="116" y="68"/>
                  </a:lnTo>
                  <a:lnTo>
                    <a:pt x="104" y="79"/>
                  </a:lnTo>
                  <a:lnTo>
                    <a:pt x="82" y="101"/>
                  </a:lnTo>
                  <a:lnTo>
                    <a:pt x="64" y="124"/>
                  </a:lnTo>
                  <a:lnTo>
                    <a:pt x="47" y="149"/>
                  </a:lnTo>
                  <a:lnTo>
                    <a:pt x="31" y="175"/>
                  </a:lnTo>
                  <a:lnTo>
                    <a:pt x="19" y="202"/>
                  </a:lnTo>
                  <a:lnTo>
                    <a:pt x="10" y="231"/>
                  </a:lnTo>
                  <a:lnTo>
                    <a:pt x="5" y="260"/>
                  </a:lnTo>
                  <a:lnTo>
                    <a:pt x="1" y="290"/>
                  </a:lnTo>
                  <a:lnTo>
                    <a:pt x="0" y="320"/>
                  </a:lnTo>
                  <a:lnTo>
                    <a:pt x="2" y="350"/>
                  </a:lnTo>
                  <a:lnTo>
                    <a:pt x="8" y="380"/>
                  </a:lnTo>
                  <a:lnTo>
                    <a:pt x="15" y="408"/>
                  </a:lnTo>
                  <a:lnTo>
                    <a:pt x="22" y="424"/>
                  </a:lnTo>
                  <a:lnTo>
                    <a:pt x="27" y="438"/>
                  </a:lnTo>
                  <a:lnTo>
                    <a:pt x="34" y="453"/>
                  </a:lnTo>
                  <a:lnTo>
                    <a:pt x="41" y="466"/>
                  </a:lnTo>
                  <a:lnTo>
                    <a:pt x="41" y="466"/>
                  </a:lnTo>
                  <a:lnTo>
                    <a:pt x="51" y="480"/>
                  </a:lnTo>
                  <a:lnTo>
                    <a:pt x="60" y="493"/>
                  </a:lnTo>
                  <a:lnTo>
                    <a:pt x="69" y="506"/>
                  </a:lnTo>
                  <a:lnTo>
                    <a:pt x="78" y="518"/>
                  </a:lnTo>
                  <a:lnTo>
                    <a:pt x="100" y="539"/>
                  </a:lnTo>
                  <a:lnTo>
                    <a:pt x="124" y="558"/>
                  </a:lnTo>
                  <a:lnTo>
                    <a:pt x="148" y="575"/>
                  </a:lnTo>
                  <a:lnTo>
                    <a:pt x="174" y="591"/>
                  </a:lnTo>
                  <a:lnTo>
                    <a:pt x="202" y="602"/>
                  </a:lnTo>
                  <a:lnTo>
                    <a:pt x="230" y="610"/>
                  </a:lnTo>
                  <a:lnTo>
                    <a:pt x="259" y="617"/>
                  </a:lnTo>
                  <a:lnTo>
                    <a:pt x="289" y="621"/>
                  </a:lnTo>
                  <a:lnTo>
                    <a:pt x="319" y="622"/>
                  </a:lnTo>
                  <a:lnTo>
                    <a:pt x="349" y="619"/>
                  </a:lnTo>
                  <a:lnTo>
                    <a:pt x="379" y="614"/>
                  </a:lnTo>
                  <a:lnTo>
                    <a:pt x="409" y="606"/>
                  </a:lnTo>
                  <a:lnTo>
                    <a:pt x="423" y="600"/>
                  </a:lnTo>
                  <a:lnTo>
                    <a:pt x="438" y="595"/>
                  </a:lnTo>
                  <a:lnTo>
                    <a:pt x="452" y="588"/>
                  </a:lnTo>
                  <a:lnTo>
                    <a:pt x="466" y="580"/>
                  </a:lnTo>
                  <a:lnTo>
                    <a:pt x="466" y="580"/>
                  </a:lnTo>
                  <a:lnTo>
                    <a:pt x="479" y="571"/>
                  </a:lnTo>
                  <a:lnTo>
                    <a:pt x="492" y="562"/>
                  </a:lnTo>
                  <a:lnTo>
                    <a:pt x="505" y="553"/>
                  </a:lnTo>
                  <a:lnTo>
                    <a:pt x="517" y="542"/>
                  </a:lnTo>
                  <a:lnTo>
                    <a:pt x="539" y="522"/>
                  </a:lnTo>
                  <a:lnTo>
                    <a:pt x="559" y="498"/>
                  </a:lnTo>
                  <a:lnTo>
                    <a:pt x="576" y="473"/>
                  </a:lnTo>
                  <a:lnTo>
                    <a:pt x="590" y="447"/>
                  </a:lnTo>
                  <a:lnTo>
                    <a:pt x="602" y="420"/>
                  </a:lnTo>
                  <a:lnTo>
                    <a:pt x="611" y="391"/>
                  </a:lnTo>
                  <a:lnTo>
                    <a:pt x="617" y="363"/>
                  </a:lnTo>
                  <a:lnTo>
                    <a:pt x="620" y="333"/>
                  </a:lnTo>
                  <a:lnTo>
                    <a:pt x="621" y="303"/>
                  </a:lnTo>
                  <a:lnTo>
                    <a:pt x="619" y="273"/>
                  </a:lnTo>
                  <a:lnTo>
                    <a:pt x="613" y="243"/>
                  </a:lnTo>
                  <a:lnTo>
                    <a:pt x="606" y="213"/>
                  </a:lnTo>
                  <a:lnTo>
                    <a:pt x="600" y="198"/>
                  </a:lnTo>
                  <a:lnTo>
                    <a:pt x="594" y="184"/>
                  </a:lnTo>
                  <a:lnTo>
                    <a:pt x="587" y="170"/>
                  </a:lnTo>
                  <a:lnTo>
                    <a:pt x="580" y="156"/>
                  </a:lnTo>
                  <a:lnTo>
                    <a:pt x="580"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113"/>
            <p:cNvSpPr>
              <a:spLocks/>
            </p:cNvSpPr>
            <p:nvPr userDrawn="1"/>
          </p:nvSpPr>
          <p:spPr bwMode="auto">
            <a:xfrm>
              <a:off x="921" y="955"/>
              <a:ext cx="135" cy="135"/>
            </a:xfrm>
            <a:custGeom>
              <a:avLst/>
              <a:gdLst>
                <a:gd name="T0" fmla="*/ 136 w 541"/>
                <a:gd name="T1" fmla="*/ 35 h 539"/>
                <a:gd name="T2" fmla="*/ 91 w 541"/>
                <a:gd name="T3" fmla="*/ 67 h 539"/>
                <a:gd name="T4" fmla="*/ 55 w 541"/>
                <a:gd name="T5" fmla="*/ 106 h 539"/>
                <a:gd name="T6" fmla="*/ 28 w 541"/>
                <a:gd name="T7" fmla="*/ 151 h 539"/>
                <a:gd name="T8" fmla="*/ 9 w 541"/>
                <a:gd name="T9" fmla="*/ 199 h 539"/>
                <a:gd name="T10" fmla="*/ 1 w 541"/>
                <a:gd name="T11" fmla="*/ 250 h 539"/>
                <a:gd name="T12" fmla="*/ 3 w 541"/>
                <a:gd name="T13" fmla="*/ 302 h 539"/>
                <a:gd name="T14" fmla="*/ 14 w 541"/>
                <a:gd name="T15" fmla="*/ 354 h 539"/>
                <a:gd name="T16" fmla="*/ 37 w 541"/>
                <a:gd name="T17" fmla="*/ 404 h 539"/>
                <a:gd name="T18" fmla="*/ 52 w 541"/>
                <a:gd name="T19" fmla="*/ 427 h 539"/>
                <a:gd name="T20" fmla="*/ 87 w 541"/>
                <a:gd name="T21" fmla="*/ 467 h 539"/>
                <a:gd name="T22" fmla="*/ 129 w 541"/>
                <a:gd name="T23" fmla="*/ 500 h 539"/>
                <a:gd name="T24" fmla="*/ 176 w 541"/>
                <a:gd name="T25" fmla="*/ 522 h 539"/>
                <a:gd name="T26" fmla="*/ 226 w 541"/>
                <a:gd name="T27" fmla="*/ 535 h 539"/>
                <a:gd name="T28" fmla="*/ 278 w 541"/>
                <a:gd name="T29" fmla="*/ 539 h 539"/>
                <a:gd name="T30" fmla="*/ 330 w 541"/>
                <a:gd name="T31" fmla="*/ 533 h 539"/>
                <a:gd name="T32" fmla="*/ 381 w 541"/>
                <a:gd name="T33" fmla="*/ 516 h 539"/>
                <a:gd name="T34" fmla="*/ 405 w 541"/>
                <a:gd name="T35" fmla="*/ 503 h 539"/>
                <a:gd name="T36" fmla="*/ 450 w 541"/>
                <a:gd name="T37" fmla="*/ 471 h 539"/>
                <a:gd name="T38" fmla="*/ 486 w 541"/>
                <a:gd name="T39" fmla="*/ 432 h 539"/>
                <a:gd name="T40" fmla="*/ 514 w 541"/>
                <a:gd name="T41" fmla="*/ 388 h 539"/>
                <a:gd name="T42" fmla="*/ 532 w 541"/>
                <a:gd name="T43" fmla="*/ 338 h 539"/>
                <a:gd name="T44" fmla="*/ 540 w 541"/>
                <a:gd name="T45" fmla="*/ 288 h 539"/>
                <a:gd name="T46" fmla="*/ 538 w 541"/>
                <a:gd name="T47" fmla="*/ 235 h 539"/>
                <a:gd name="T48" fmla="*/ 527 w 541"/>
                <a:gd name="T49" fmla="*/ 185 h 539"/>
                <a:gd name="T50" fmla="*/ 504 w 541"/>
                <a:gd name="T51" fmla="*/ 134 h 539"/>
                <a:gd name="T52" fmla="*/ 490 w 541"/>
                <a:gd name="T53" fmla="*/ 110 h 539"/>
                <a:gd name="T54" fmla="*/ 454 w 541"/>
                <a:gd name="T55" fmla="*/ 71 h 539"/>
                <a:gd name="T56" fmla="*/ 412 w 541"/>
                <a:gd name="T57" fmla="*/ 39 h 539"/>
                <a:gd name="T58" fmla="*/ 365 w 541"/>
                <a:gd name="T59" fmla="*/ 17 h 539"/>
                <a:gd name="T60" fmla="*/ 315 w 541"/>
                <a:gd name="T61" fmla="*/ 2 h 539"/>
                <a:gd name="T62" fmla="*/ 263 w 541"/>
                <a:gd name="T63" fmla="*/ 0 h 539"/>
                <a:gd name="T64" fmla="*/ 211 w 541"/>
                <a:gd name="T65" fmla="*/ 6 h 539"/>
                <a:gd name="T66" fmla="*/ 160 w 541"/>
                <a:gd name="T67" fmla="*/ 23 h 539"/>
                <a:gd name="T68" fmla="*/ 136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136" y="35"/>
                  </a:moveTo>
                  <a:lnTo>
                    <a:pt x="136" y="35"/>
                  </a:lnTo>
                  <a:lnTo>
                    <a:pt x="112" y="50"/>
                  </a:lnTo>
                  <a:lnTo>
                    <a:pt x="91" y="67"/>
                  </a:lnTo>
                  <a:lnTo>
                    <a:pt x="72" y="86"/>
                  </a:lnTo>
                  <a:lnTo>
                    <a:pt x="55" y="106"/>
                  </a:lnTo>
                  <a:lnTo>
                    <a:pt x="41" y="127"/>
                  </a:lnTo>
                  <a:lnTo>
                    <a:pt x="28" y="151"/>
                  </a:lnTo>
                  <a:lnTo>
                    <a:pt x="18" y="174"/>
                  </a:lnTo>
                  <a:lnTo>
                    <a:pt x="9" y="199"/>
                  </a:lnTo>
                  <a:lnTo>
                    <a:pt x="4" y="225"/>
                  </a:lnTo>
                  <a:lnTo>
                    <a:pt x="1" y="250"/>
                  </a:lnTo>
                  <a:lnTo>
                    <a:pt x="0" y="276"/>
                  </a:lnTo>
                  <a:lnTo>
                    <a:pt x="3" y="302"/>
                  </a:lnTo>
                  <a:lnTo>
                    <a:pt x="7" y="328"/>
                  </a:lnTo>
                  <a:lnTo>
                    <a:pt x="14" y="354"/>
                  </a:lnTo>
                  <a:lnTo>
                    <a:pt x="25" y="380"/>
                  </a:lnTo>
                  <a:lnTo>
                    <a:pt x="37" y="404"/>
                  </a:lnTo>
                  <a:lnTo>
                    <a:pt x="37" y="404"/>
                  </a:lnTo>
                  <a:lnTo>
                    <a:pt x="52" y="427"/>
                  </a:lnTo>
                  <a:lnTo>
                    <a:pt x="69" y="449"/>
                  </a:lnTo>
                  <a:lnTo>
                    <a:pt x="87" y="467"/>
                  </a:lnTo>
                  <a:lnTo>
                    <a:pt x="108" y="484"/>
                  </a:lnTo>
                  <a:lnTo>
                    <a:pt x="129" y="500"/>
                  </a:lnTo>
                  <a:lnTo>
                    <a:pt x="153" y="512"/>
                  </a:lnTo>
                  <a:lnTo>
                    <a:pt x="176" y="522"/>
                  </a:lnTo>
                  <a:lnTo>
                    <a:pt x="201" y="530"/>
                  </a:lnTo>
                  <a:lnTo>
                    <a:pt x="226" y="535"/>
                  </a:lnTo>
                  <a:lnTo>
                    <a:pt x="252" y="539"/>
                  </a:lnTo>
                  <a:lnTo>
                    <a:pt x="278" y="539"/>
                  </a:lnTo>
                  <a:lnTo>
                    <a:pt x="304" y="538"/>
                  </a:lnTo>
                  <a:lnTo>
                    <a:pt x="330" y="533"/>
                  </a:lnTo>
                  <a:lnTo>
                    <a:pt x="356" y="526"/>
                  </a:lnTo>
                  <a:lnTo>
                    <a:pt x="381" y="516"/>
                  </a:lnTo>
                  <a:lnTo>
                    <a:pt x="405" y="503"/>
                  </a:lnTo>
                  <a:lnTo>
                    <a:pt x="405" y="503"/>
                  </a:lnTo>
                  <a:lnTo>
                    <a:pt x="429" y="488"/>
                  </a:lnTo>
                  <a:lnTo>
                    <a:pt x="450" y="471"/>
                  </a:lnTo>
                  <a:lnTo>
                    <a:pt x="469" y="452"/>
                  </a:lnTo>
                  <a:lnTo>
                    <a:pt x="486" y="432"/>
                  </a:lnTo>
                  <a:lnTo>
                    <a:pt x="501" y="410"/>
                  </a:lnTo>
                  <a:lnTo>
                    <a:pt x="514" y="388"/>
                  </a:lnTo>
                  <a:lnTo>
                    <a:pt x="524" y="363"/>
                  </a:lnTo>
                  <a:lnTo>
                    <a:pt x="532" y="338"/>
                  </a:lnTo>
                  <a:lnTo>
                    <a:pt x="537" y="314"/>
                  </a:lnTo>
                  <a:lnTo>
                    <a:pt x="540" y="288"/>
                  </a:lnTo>
                  <a:lnTo>
                    <a:pt x="541" y="262"/>
                  </a:lnTo>
                  <a:lnTo>
                    <a:pt x="538" y="235"/>
                  </a:lnTo>
                  <a:lnTo>
                    <a:pt x="534" y="209"/>
                  </a:lnTo>
                  <a:lnTo>
                    <a:pt x="527" y="185"/>
                  </a:lnTo>
                  <a:lnTo>
                    <a:pt x="517" y="159"/>
                  </a:lnTo>
                  <a:lnTo>
                    <a:pt x="504" y="134"/>
                  </a:lnTo>
                  <a:lnTo>
                    <a:pt x="504" y="134"/>
                  </a:lnTo>
                  <a:lnTo>
                    <a:pt x="490" y="110"/>
                  </a:lnTo>
                  <a:lnTo>
                    <a:pt x="473" y="90"/>
                  </a:lnTo>
                  <a:lnTo>
                    <a:pt x="454" y="71"/>
                  </a:lnTo>
                  <a:lnTo>
                    <a:pt x="434" y="54"/>
                  </a:lnTo>
                  <a:lnTo>
                    <a:pt x="412" y="39"/>
                  </a:lnTo>
                  <a:lnTo>
                    <a:pt x="390" y="27"/>
                  </a:lnTo>
                  <a:lnTo>
                    <a:pt x="365" y="17"/>
                  </a:lnTo>
                  <a:lnTo>
                    <a:pt x="340" y="9"/>
                  </a:lnTo>
                  <a:lnTo>
                    <a:pt x="315" y="2"/>
                  </a:lnTo>
                  <a:lnTo>
                    <a:pt x="289" y="0"/>
                  </a:lnTo>
                  <a:lnTo>
                    <a:pt x="263" y="0"/>
                  </a:lnTo>
                  <a:lnTo>
                    <a:pt x="237" y="1"/>
                  </a:lnTo>
                  <a:lnTo>
                    <a:pt x="211" y="6"/>
                  </a:lnTo>
                  <a:lnTo>
                    <a:pt x="185" y="13"/>
                  </a:lnTo>
                  <a:lnTo>
                    <a:pt x="160" y="23"/>
                  </a:lnTo>
                  <a:lnTo>
                    <a:pt x="136" y="35"/>
                  </a:lnTo>
                  <a:lnTo>
                    <a:pt x="136"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114"/>
            <p:cNvSpPr>
              <a:spLocks/>
            </p:cNvSpPr>
            <p:nvPr userDrawn="1"/>
          </p:nvSpPr>
          <p:spPr bwMode="auto">
            <a:xfrm>
              <a:off x="712" y="1092"/>
              <a:ext cx="115" cy="115"/>
            </a:xfrm>
            <a:custGeom>
              <a:avLst/>
              <a:gdLst>
                <a:gd name="T0" fmla="*/ 345 w 460"/>
                <a:gd name="T1" fmla="*/ 428 h 459"/>
                <a:gd name="T2" fmla="*/ 383 w 460"/>
                <a:gd name="T3" fmla="*/ 401 h 459"/>
                <a:gd name="T4" fmla="*/ 413 w 460"/>
                <a:gd name="T5" fmla="*/ 368 h 459"/>
                <a:gd name="T6" fmla="*/ 436 w 460"/>
                <a:gd name="T7" fmla="*/ 330 h 459"/>
                <a:gd name="T8" fmla="*/ 452 w 460"/>
                <a:gd name="T9" fmla="*/ 289 h 459"/>
                <a:gd name="T10" fmla="*/ 458 w 460"/>
                <a:gd name="T11" fmla="*/ 246 h 459"/>
                <a:gd name="T12" fmla="*/ 457 w 460"/>
                <a:gd name="T13" fmla="*/ 202 h 459"/>
                <a:gd name="T14" fmla="*/ 448 w 460"/>
                <a:gd name="T15" fmla="*/ 157 h 459"/>
                <a:gd name="T16" fmla="*/ 428 w 460"/>
                <a:gd name="T17" fmla="*/ 114 h 459"/>
                <a:gd name="T18" fmla="*/ 415 w 460"/>
                <a:gd name="T19" fmla="*/ 95 h 459"/>
                <a:gd name="T20" fmla="*/ 385 w 460"/>
                <a:gd name="T21" fmla="*/ 61 h 459"/>
                <a:gd name="T22" fmla="*/ 350 w 460"/>
                <a:gd name="T23" fmla="*/ 33 h 459"/>
                <a:gd name="T24" fmla="*/ 310 w 460"/>
                <a:gd name="T25" fmla="*/ 14 h 459"/>
                <a:gd name="T26" fmla="*/ 268 w 460"/>
                <a:gd name="T27" fmla="*/ 3 h 459"/>
                <a:gd name="T28" fmla="*/ 224 w 460"/>
                <a:gd name="T29" fmla="*/ 0 h 459"/>
                <a:gd name="T30" fmla="*/ 179 w 460"/>
                <a:gd name="T31" fmla="*/ 6 h 459"/>
                <a:gd name="T32" fmla="*/ 136 w 460"/>
                <a:gd name="T33" fmla="*/ 20 h 459"/>
                <a:gd name="T34" fmla="*/ 116 w 460"/>
                <a:gd name="T35" fmla="*/ 31 h 459"/>
                <a:gd name="T36" fmla="*/ 78 w 460"/>
                <a:gd name="T37" fmla="*/ 58 h 459"/>
                <a:gd name="T38" fmla="*/ 46 w 460"/>
                <a:gd name="T39" fmla="*/ 91 h 459"/>
                <a:gd name="T40" fmla="*/ 23 w 460"/>
                <a:gd name="T41" fmla="*/ 129 h 459"/>
                <a:gd name="T42" fmla="*/ 7 w 460"/>
                <a:gd name="T43" fmla="*/ 170 h 459"/>
                <a:gd name="T44" fmla="*/ 1 w 460"/>
                <a:gd name="T45" fmla="*/ 213 h 459"/>
                <a:gd name="T46" fmla="*/ 2 w 460"/>
                <a:gd name="T47" fmla="*/ 258 h 459"/>
                <a:gd name="T48" fmla="*/ 11 w 460"/>
                <a:gd name="T49" fmla="*/ 302 h 459"/>
                <a:gd name="T50" fmla="*/ 31 w 460"/>
                <a:gd name="T51" fmla="*/ 345 h 459"/>
                <a:gd name="T52" fmla="*/ 44 w 460"/>
                <a:gd name="T53" fmla="*/ 364 h 459"/>
                <a:gd name="T54" fmla="*/ 74 w 460"/>
                <a:gd name="T55" fmla="*/ 398 h 459"/>
                <a:gd name="T56" fmla="*/ 109 w 460"/>
                <a:gd name="T57" fmla="*/ 426 h 459"/>
                <a:gd name="T58" fmla="*/ 149 w 460"/>
                <a:gd name="T59" fmla="*/ 444 h 459"/>
                <a:gd name="T60" fmla="*/ 192 w 460"/>
                <a:gd name="T61" fmla="*/ 456 h 459"/>
                <a:gd name="T62" fmla="*/ 235 w 460"/>
                <a:gd name="T63" fmla="*/ 459 h 459"/>
                <a:gd name="T64" fmla="*/ 280 w 460"/>
                <a:gd name="T65" fmla="*/ 453 h 459"/>
                <a:gd name="T66" fmla="*/ 324 w 460"/>
                <a:gd name="T67" fmla="*/ 439 h 459"/>
                <a:gd name="T68" fmla="*/ 345 w 460"/>
                <a:gd name="T69" fmla="*/ 42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9">
                  <a:moveTo>
                    <a:pt x="345" y="428"/>
                  </a:moveTo>
                  <a:lnTo>
                    <a:pt x="345" y="428"/>
                  </a:lnTo>
                  <a:lnTo>
                    <a:pt x="364" y="415"/>
                  </a:lnTo>
                  <a:lnTo>
                    <a:pt x="383" y="401"/>
                  </a:lnTo>
                  <a:lnTo>
                    <a:pt x="398" y="385"/>
                  </a:lnTo>
                  <a:lnTo>
                    <a:pt x="413" y="368"/>
                  </a:lnTo>
                  <a:lnTo>
                    <a:pt x="426" y="350"/>
                  </a:lnTo>
                  <a:lnTo>
                    <a:pt x="436" y="330"/>
                  </a:lnTo>
                  <a:lnTo>
                    <a:pt x="445" y="310"/>
                  </a:lnTo>
                  <a:lnTo>
                    <a:pt x="452" y="289"/>
                  </a:lnTo>
                  <a:lnTo>
                    <a:pt x="456" y="267"/>
                  </a:lnTo>
                  <a:lnTo>
                    <a:pt x="458" y="246"/>
                  </a:lnTo>
                  <a:lnTo>
                    <a:pt x="460" y="224"/>
                  </a:lnTo>
                  <a:lnTo>
                    <a:pt x="457" y="202"/>
                  </a:lnTo>
                  <a:lnTo>
                    <a:pt x="454" y="179"/>
                  </a:lnTo>
                  <a:lnTo>
                    <a:pt x="448" y="157"/>
                  </a:lnTo>
                  <a:lnTo>
                    <a:pt x="439" y="135"/>
                  </a:lnTo>
                  <a:lnTo>
                    <a:pt x="428" y="114"/>
                  </a:lnTo>
                  <a:lnTo>
                    <a:pt x="428" y="114"/>
                  </a:lnTo>
                  <a:lnTo>
                    <a:pt x="415" y="95"/>
                  </a:lnTo>
                  <a:lnTo>
                    <a:pt x="401" y="76"/>
                  </a:lnTo>
                  <a:lnTo>
                    <a:pt x="385" y="61"/>
                  </a:lnTo>
                  <a:lnTo>
                    <a:pt x="368" y="46"/>
                  </a:lnTo>
                  <a:lnTo>
                    <a:pt x="350" y="33"/>
                  </a:lnTo>
                  <a:lnTo>
                    <a:pt x="331" y="23"/>
                  </a:lnTo>
                  <a:lnTo>
                    <a:pt x="310" y="14"/>
                  </a:lnTo>
                  <a:lnTo>
                    <a:pt x="289" y="7"/>
                  </a:lnTo>
                  <a:lnTo>
                    <a:pt x="268" y="3"/>
                  </a:lnTo>
                  <a:lnTo>
                    <a:pt x="246" y="1"/>
                  </a:lnTo>
                  <a:lnTo>
                    <a:pt x="224" y="0"/>
                  </a:lnTo>
                  <a:lnTo>
                    <a:pt x="202" y="2"/>
                  </a:lnTo>
                  <a:lnTo>
                    <a:pt x="179" y="6"/>
                  </a:lnTo>
                  <a:lnTo>
                    <a:pt x="157" y="11"/>
                  </a:lnTo>
                  <a:lnTo>
                    <a:pt x="136" y="20"/>
                  </a:lnTo>
                  <a:lnTo>
                    <a:pt x="116" y="31"/>
                  </a:lnTo>
                  <a:lnTo>
                    <a:pt x="116" y="31"/>
                  </a:lnTo>
                  <a:lnTo>
                    <a:pt x="95" y="44"/>
                  </a:lnTo>
                  <a:lnTo>
                    <a:pt x="78" y="58"/>
                  </a:lnTo>
                  <a:lnTo>
                    <a:pt x="61" y="74"/>
                  </a:lnTo>
                  <a:lnTo>
                    <a:pt x="46" y="91"/>
                  </a:lnTo>
                  <a:lnTo>
                    <a:pt x="33" y="109"/>
                  </a:lnTo>
                  <a:lnTo>
                    <a:pt x="23" y="129"/>
                  </a:lnTo>
                  <a:lnTo>
                    <a:pt x="15" y="149"/>
                  </a:lnTo>
                  <a:lnTo>
                    <a:pt x="7" y="170"/>
                  </a:lnTo>
                  <a:lnTo>
                    <a:pt x="3" y="191"/>
                  </a:lnTo>
                  <a:lnTo>
                    <a:pt x="1" y="213"/>
                  </a:lnTo>
                  <a:lnTo>
                    <a:pt x="0" y="235"/>
                  </a:lnTo>
                  <a:lnTo>
                    <a:pt x="2" y="258"/>
                  </a:lnTo>
                  <a:lnTo>
                    <a:pt x="6" y="280"/>
                  </a:lnTo>
                  <a:lnTo>
                    <a:pt x="11" y="302"/>
                  </a:lnTo>
                  <a:lnTo>
                    <a:pt x="20" y="323"/>
                  </a:lnTo>
                  <a:lnTo>
                    <a:pt x="31" y="345"/>
                  </a:lnTo>
                  <a:lnTo>
                    <a:pt x="31" y="345"/>
                  </a:lnTo>
                  <a:lnTo>
                    <a:pt x="44" y="364"/>
                  </a:lnTo>
                  <a:lnTo>
                    <a:pt x="58" y="381"/>
                  </a:lnTo>
                  <a:lnTo>
                    <a:pt x="74" y="398"/>
                  </a:lnTo>
                  <a:lnTo>
                    <a:pt x="91" y="413"/>
                  </a:lnTo>
                  <a:lnTo>
                    <a:pt x="109" y="426"/>
                  </a:lnTo>
                  <a:lnTo>
                    <a:pt x="129" y="436"/>
                  </a:lnTo>
                  <a:lnTo>
                    <a:pt x="149" y="444"/>
                  </a:lnTo>
                  <a:lnTo>
                    <a:pt x="170" y="452"/>
                  </a:lnTo>
                  <a:lnTo>
                    <a:pt x="192" y="456"/>
                  </a:lnTo>
                  <a:lnTo>
                    <a:pt x="213" y="458"/>
                  </a:lnTo>
                  <a:lnTo>
                    <a:pt x="235" y="459"/>
                  </a:lnTo>
                  <a:lnTo>
                    <a:pt x="258" y="457"/>
                  </a:lnTo>
                  <a:lnTo>
                    <a:pt x="280" y="453"/>
                  </a:lnTo>
                  <a:lnTo>
                    <a:pt x="302" y="448"/>
                  </a:lnTo>
                  <a:lnTo>
                    <a:pt x="324" y="439"/>
                  </a:lnTo>
                  <a:lnTo>
                    <a:pt x="345" y="428"/>
                  </a:lnTo>
                  <a:lnTo>
                    <a:pt x="345" y="4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115"/>
            <p:cNvSpPr>
              <a:spLocks/>
            </p:cNvSpPr>
            <p:nvPr userDrawn="1"/>
          </p:nvSpPr>
          <p:spPr bwMode="auto">
            <a:xfrm>
              <a:off x="503" y="1229"/>
              <a:ext cx="95" cy="94"/>
            </a:xfrm>
            <a:custGeom>
              <a:avLst/>
              <a:gdLst>
                <a:gd name="T0" fmla="*/ 94 w 378"/>
                <a:gd name="T1" fmla="*/ 25 h 378"/>
                <a:gd name="T2" fmla="*/ 63 w 378"/>
                <a:gd name="T3" fmla="*/ 48 h 378"/>
                <a:gd name="T4" fmla="*/ 38 w 378"/>
                <a:gd name="T5" fmla="*/ 74 h 378"/>
                <a:gd name="T6" fmla="*/ 19 w 378"/>
                <a:gd name="T7" fmla="*/ 105 h 378"/>
                <a:gd name="T8" fmla="*/ 5 w 378"/>
                <a:gd name="T9" fmla="*/ 139 h 378"/>
                <a:gd name="T10" fmla="*/ 0 w 378"/>
                <a:gd name="T11" fmla="*/ 176 h 378"/>
                <a:gd name="T12" fmla="*/ 2 w 378"/>
                <a:gd name="T13" fmla="*/ 212 h 378"/>
                <a:gd name="T14" fmla="*/ 9 w 378"/>
                <a:gd name="T15" fmla="*/ 249 h 378"/>
                <a:gd name="T16" fmla="*/ 25 w 378"/>
                <a:gd name="T17" fmla="*/ 284 h 378"/>
                <a:gd name="T18" fmla="*/ 35 w 378"/>
                <a:gd name="T19" fmla="*/ 299 h 378"/>
                <a:gd name="T20" fmla="*/ 60 w 378"/>
                <a:gd name="T21" fmla="*/ 328 h 378"/>
                <a:gd name="T22" fmla="*/ 90 w 378"/>
                <a:gd name="T23" fmla="*/ 350 h 378"/>
                <a:gd name="T24" fmla="*/ 123 w 378"/>
                <a:gd name="T25" fmla="*/ 366 h 378"/>
                <a:gd name="T26" fmla="*/ 158 w 378"/>
                <a:gd name="T27" fmla="*/ 375 h 378"/>
                <a:gd name="T28" fmla="*/ 193 w 378"/>
                <a:gd name="T29" fmla="*/ 378 h 378"/>
                <a:gd name="T30" fmla="*/ 231 w 378"/>
                <a:gd name="T31" fmla="*/ 374 h 378"/>
                <a:gd name="T32" fmla="*/ 266 w 378"/>
                <a:gd name="T33" fmla="*/ 361 h 378"/>
                <a:gd name="T34" fmla="*/ 283 w 378"/>
                <a:gd name="T35" fmla="*/ 353 h 378"/>
                <a:gd name="T36" fmla="*/ 314 w 378"/>
                <a:gd name="T37" fmla="*/ 329 h 378"/>
                <a:gd name="T38" fmla="*/ 339 w 378"/>
                <a:gd name="T39" fmla="*/ 303 h 378"/>
                <a:gd name="T40" fmla="*/ 359 w 378"/>
                <a:gd name="T41" fmla="*/ 272 h 378"/>
                <a:gd name="T42" fmla="*/ 372 w 378"/>
                <a:gd name="T43" fmla="*/ 238 h 378"/>
                <a:gd name="T44" fmla="*/ 377 w 378"/>
                <a:gd name="T45" fmla="*/ 202 h 378"/>
                <a:gd name="T46" fmla="*/ 377 w 378"/>
                <a:gd name="T47" fmla="*/ 165 h 378"/>
                <a:gd name="T48" fmla="*/ 368 w 378"/>
                <a:gd name="T49" fmla="*/ 129 h 378"/>
                <a:gd name="T50" fmla="*/ 352 w 378"/>
                <a:gd name="T51" fmla="*/ 94 h 378"/>
                <a:gd name="T52" fmla="*/ 342 w 378"/>
                <a:gd name="T53" fmla="*/ 78 h 378"/>
                <a:gd name="T54" fmla="*/ 317 w 378"/>
                <a:gd name="T55" fmla="*/ 49 h 378"/>
                <a:gd name="T56" fmla="*/ 287 w 378"/>
                <a:gd name="T57" fmla="*/ 27 h 378"/>
                <a:gd name="T58" fmla="*/ 254 w 378"/>
                <a:gd name="T59" fmla="*/ 11 h 378"/>
                <a:gd name="T60" fmla="*/ 221 w 378"/>
                <a:gd name="T61" fmla="*/ 2 h 378"/>
                <a:gd name="T62" fmla="*/ 184 w 378"/>
                <a:gd name="T63" fmla="*/ 0 h 378"/>
                <a:gd name="T64" fmla="*/ 148 w 378"/>
                <a:gd name="T65" fmla="*/ 4 h 378"/>
                <a:gd name="T66" fmla="*/ 111 w 378"/>
                <a:gd name="T67" fmla="*/ 17 h 378"/>
                <a:gd name="T68" fmla="*/ 9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4" y="25"/>
                  </a:moveTo>
                  <a:lnTo>
                    <a:pt x="94" y="25"/>
                  </a:lnTo>
                  <a:lnTo>
                    <a:pt x="78" y="35"/>
                  </a:lnTo>
                  <a:lnTo>
                    <a:pt x="63" y="48"/>
                  </a:lnTo>
                  <a:lnTo>
                    <a:pt x="50" y="61"/>
                  </a:lnTo>
                  <a:lnTo>
                    <a:pt x="38" y="74"/>
                  </a:lnTo>
                  <a:lnTo>
                    <a:pt x="28" y="90"/>
                  </a:lnTo>
                  <a:lnTo>
                    <a:pt x="19" y="105"/>
                  </a:lnTo>
                  <a:lnTo>
                    <a:pt x="12" y="122"/>
                  </a:lnTo>
                  <a:lnTo>
                    <a:pt x="5" y="139"/>
                  </a:lnTo>
                  <a:lnTo>
                    <a:pt x="3" y="157"/>
                  </a:lnTo>
                  <a:lnTo>
                    <a:pt x="0" y="176"/>
                  </a:lnTo>
                  <a:lnTo>
                    <a:pt x="0" y="194"/>
                  </a:lnTo>
                  <a:lnTo>
                    <a:pt x="2" y="212"/>
                  </a:lnTo>
                  <a:lnTo>
                    <a:pt x="4" y="230"/>
                  </a:lnTo>
                  <a:lnTo>
                    <a:pt x="9" y="249"/>
                  </a:lnTo>
                  <a:lnTo>
                    <a:pt x="16" y="266"/>
                  </a:lnTo>
                  <a:lnTo>
                    <a:pt x="25" y="284"/>
                  </a:lnTo>
                  <a:lnTo>
                    <a:pt x="25" y="284"/>
                  </a:lnTo>
                  <a:lnTo>
                    <a:pt x="35" y="299"/>
                  </a:lnTo>
                  <a:lnTo>
                    <a:pt x="47" y="314"/>
                  </a:lnTo>
                  <a:lnTo>
                    <a:pt x="60" y="328"/>
                  </a:lnTo>
                  <a:lnTo>
                    <a:pt x="75" y="340"/>
                  </a:lnTo>
                  <a:lnTo>
                    <a:pt x="90" y="350"/>
                  </a:lnTo>
                  <a:lnTo>
                    <a:pt x="106" y="358"/>
                  </a:lnTo>
                  <a:lnTo>
                    <a:pt x="123" y="366"/>
                  </a:lnTo>
                  <a:lnTo>
                    <a:pt x="140" y="371"/>
                  </a:lnTo>
                  <a:lnTo>
                    <a:pt x="158" y="375"/>
                  </a:lnTo>
                  <a:lnTo>
                    <a:pt x="175" y="378"/>
                  </a:lnTo>
                  <a:lnTo>
                    <a:pt x="193" y="378"/>
                  </a:lnTo>
                  <a:lnTo>
                    <a:pt x="213" y="376"/>
                  </a:lnTo>
                  <a:lnTo>
                    <a:pt x="231" y="374"/>
                  </a:lnTo>
                  <a:lnTo>
                    <a:pt x="248" y="368"/>
                  </a:lnTo>
                  <a:lnTo>
                    <a:pt x="266" y="361"/>
                  </a:lnTo>
                  <a:lnTo>
                    <a:pt x="283" y="353"/>
                  </a:lnTo>
                  <a:lnTo>
                    <a:pt x="283" y="353"/>
                  </a:lnTo>
                  <a:lnTo>
                    <a:pt x="300" y="342"/>
                  </a:lnTo>
                  <a:lnTo>
                    <a:pt x="314" y="329"/>
                  </a:lnTo>
                  <a:lnTo>
                    <a:pt x="327" y="316"/>
                  </a:lnTo>
                  <a:lnTo>
                    <a:pt x="339" y="303"/>
                  </a:lnTo>
                  <a:lnTo>
                    <a:pt x="350" y="288"/>
                  </a:lnTo>
                  <a:lnTo>
                    <a:pt x="359" y="272"/>
                  </a:lnTo>
                  <a:lnTo>
                    <a:pt x="365" y="255"/>
                  </a:lnTo>
                  <a:lnTo>
                    <a:pt x="372" y="238"/>
                  </a:lnTo>
                  <a:lnTo>
                    <a:pt x="376" y="220"/>
                  </a:lnTo>
                  <a:lnTo>
                    <a:pt x="377" y="202"/>
                  </a:lnTo>
                  <a:lnTo>
                    <a:pt x="378" y="183"/>
                  </a:lnTo>
                  <a:lnTo>
                    <a:pt x="377" y="165"/>
                  </a:lnTo>
                  <a:lnTo>
                    <a:pt x="373" y="147"/>
                  </a:lnTo>
                  <a:lnTo>
                    <a:pt x="368" y="129"/>
                  </a:lnTo>
                  <a:lnTo>
                    <a:pt x="361" y="112"/>
                  </a:lnTo>
                  <a:lnTo>
                    <a:pt x="352" y="94"/>
                  </a:lnTo>
                  <a:lnTo>
                    <a:pt x="352" y="94"/>
                  </a:lnTo>
                  <a:lnTo>
                    <a:pt x="342" y="78"/>
                  </a:lnTo>
                  <a:lnTo>
                    <a:pt x="330" y="64"/>
                  </a:lnTo>
                  <a:lnTo>
                    <a:pt x="317" y="49"/>
                  </a:lnTo>
                  <a:lnTo>
                    <a:pt x="303" y="38"/>
                  </a:lnTo>
                  <a:lnTo>
                    <a:pt x="287" y="27"/>
                  </a:lnTo>
                  <a:lnTo>
                    <a:pt x="271" y="19"/>
                  </a:lnTo>
                  <a:lnTo>
                    <a:pt x="254" y="11"/>
                  </a:lnTo>
                  <a:lnTo>
                    <a:pt x="237" y="6"/>
                  </a:lnTo>
                  <a:lnTo>
                    <a:pt x="221" y="2"/>
                  </a:lnTo>
                  <a:lnTo>
                    <a:pt x="202" y="0"/>
                  </a:lnTo>
                  <a:lnTo>
                    <a:pt x="184" y="0"/>
                  </a:lnTo>
                  <a:lnTo>
                    <a:pt x="166" y="1"/>
                  </a:lnTo>
                  <a:lnTo>
                    <a:pt x="148" y="4"/>
                  </a:lnTo>
                  <a:lnTo>
                    <a:pt x="129" y="9"/>
                  </a:lnTo>
                  <a:lnTo>
                    <a:pt x="111" y="17"/>
                  </a:lnTo>
                  <a:lnTo>
                    <a:pt x="94" y="25"/>
                  </a:lnTo>
                  <a:lnTo>
                    <a:pt x="9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116"/>
            <p:cNvSpPr>
              <a:spLocks/>
            </p:cNvSpPr>
            <p:nvPr userDrawn="1"/>
          </p:nvSpPr>
          <p:spPr bwMode="auto">
            <a:xfrm>
              <a:off x="294" y="1365"/>
              <a:ext cx="74" cy="75"/>
            </a:xfrm>
            <a:custGeom>
              <a:avLst/>
              <a:gdLst>
                <a:gd name="T0" fmla="*/ 74 w 297"/>
                <a:gd name="T1" fmla="*/ 19 h 297"/>
                <a:gd name="T2" fmla="*/ 49 w 297"/>
                <a:gd name="T3" fmla="*/ 36 h 297"/>
                <a:gd name="T4" fmla="*/ 30 w 297"/>
                <a:gd name="T5" fmla="*/ 59 h 297"/>
                <a:gd name="T6" fmla="*/ 14 w 297"/>
                <a:gd name="T7" fmla="*/ 83 h 297"/>
                <a:gd name="T8" fmla="*/ 4 w 297"/>
                <a:gd name="T9" fmla="*/ 109 h 297"/>
                <a:gd name="T10" fmla="*/ 0 w 297"/>
                <a:gd name="T11" fmla="*/ 138 h 297"/>
                <a:gd name="T12" fmla="*/ 0 w 297"/>
                <a:gd name="T13" fmla="*/ 167 h 297"/>
                <a:gd name="T14" fmla="*/ 6 w 297"/>
                <a:gd name="T15" fmla="*/ 195 h 297"/>
                <a:gd name="T16" fmla="*/ 19 w 297"/>
                <a:gd name="T17" fmla="*/ 223 h 297"/>
                <a:gd name="T18" fmla="*/ 27 w 297"/>
                <a:gd name="T19" fmla="*/ 234 h 297"/>
                <a:gd name="T20" fmla="*/ 47 w 297"/>
                <a:gd name="T21" fmla="*/ 257 h 297"/>
                <a:gd name="T22" fmla="*/ 70 w 297"/>
                <a:gd name="T23" fmla="*/ 275 h 297"/>
                <a:gd name="T24" fmla="*/ 96 w 297"/>
                <a:gd name="T25" fmla="*/ 287 h 297"/>
                <a:gd name="T26" fmla="*/ 123 w 297"/>
                <a:gd name="T27" fmla="*/ 294 h 297"/>
                <a:gd name="T28" fmla="*/ 152 w 297"/>
                <a:gd name="T29" fmla="*/ 297 h 297"/>
                <a:gd name="T30" fmla="*/ 181 w 297"/>
                <a:gd name="T31" fmla="*/ 293 h 297"/>
                <a:gd name="T32" fmla="*/ 208 w 297"/>
                <a:gd name="T33" fmla="*/ 284 h 297"/>
                <a:gd name="T34" fmla="*/ 223 w 297"/>
                <a:gd name="T35" fmla="*/ 276 h 297"/>
                <a:gd name="T36" fmla="*/ 246 w 297"/>
                <a:gd name="T37" fmla="*/ 259 h 297"/>
                <a:gd name="T38" fmla="*/ 267 w 297"/>
                <a:gd name="T39" fmla="*/ 237 h 297"/>
                <a:gd name="T40" fmla="*/ 281 w 297"/>
                <a:gd name="T41" fmla="*/ 214 h 297"/>
                <a:gd name="T42" fmla="*/ 292 w 297"/>
                <a:gd name="T43" fmla="*/ 186 h 297"/>
                <a:gd name="T44" fmla="*/ 295 w 297"/>
                <a:gd name="T45" fmla="*/ 158 h 297"/>
                <a:gd name="T46" fmla="*/ 295 w 297"/>
                <a:gd name="T47" fmla="*/ 129 h 297"/>
                <a:gd name="T48" fmla="*/ 289 w 297"/>
                <a:gd name="T49" fmla="*/ 102 h 297"/>
                <a:gd name="T50" fmla="*/ 276 w 297"/>
                <a:gd name="T51" fmla="*/ 74 h 297"/>
                <a:gd name="T52" fmla="*/ 268 w 297"/>
                <a:gd name="T53" fmla="*/ 61 h 297"/>
                <a:gd name="T54" fmla="*/ 249 w 297"/>
                <a:gd name="T55" fmla="*/ 39 h 297"/>
                <a:gd name="T56" fmla="*/ 225 w 297"/>
                <a:gd name="T57" fmla="*/ 21 h 297"/>
                <a:gd name="T58" fmla="*/ 199 w 297"/>
                <a:gd name="T59" fmla="*/ 9 h 297"/>
                <a:gd name="T60" fmla="*/ 172 w 297"/>
                <a:gd name="T61" fmla="*/ 1 h 297"/>
                <a:gd name="T62" fmla="*/ 144 w 297"/>
                <a:gd name="T63" fmla="*/ 0 h 297"/>
                <a:gd name="T64" fmla="*/ 116 w 297"/>
                <a:gd name="T65" fmla="*/ 3 h 297"/>
                <a:gd name="T66" fmla="*/ 87 w 297"/>
                <a:gd name="T67" fmla="*/ 13 h 297"/>
                <a:gd name="T68" fmla="*/ 74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19"/>
                  </a:moveTo>
                  <a:lnTo>
                    <a:pt x="74" y="19"/>
                  </a:lnTo>
                  <a:lnTo>
                    <a:pt x="61" y="27"/>
                  </a:lnTo>
                  <a:lnTo>
                    <a:pt x="49" y="36"/>
                  </a:lnTo>
                  <a:lnTo>
                    <a:pt x="39" y="47"/>
                  </a:lnTo>
                  <a:lnTo>
                    <a:pt x="30" y="59"/>
                  </a:lnTo>
                  <a:lnTo>
                    <a:pt x="21" y="70"/>
                  </a:lnTo>
                  <a:lnTo>
                    <a:pt x="14" y="83"/>
                  </a:lnTo>
                  <a:lnTo>
                    <a:pt x="9" y="96"/>
                  </a:lnTo>
                  <a:lnTo>
                    <a:pt x="4" y="109"/>
                  </a:lnTo>
                  <a:lnTo>
                    <a:pt x="1" y="124"/>
                  </a:lnTo>
                  <a:lnTo>
                    <a:pt x="0" y="138"/>
                  </a:lnTo>
                  <a:lnTo>
                    <a:pt x="0" y="152"/>
                  </a:lnTo>
                  <a:lnTo>
                    <a:pt x="0" y="167"/>
                  </a:lnTo>
                  <a:lnTo>
                    <a:pt x="2" y="181"/>
                  </a:lnTo>
                  <a:lnTo>
                    <a:pt x="6" y="195"/>
                  </a:lnTo>
                  <a:lnTo>
                    <a:pt x="13" y="208"/>
                  </a:lnTo>
                  <a:lnTo>
                    <a:pt x="19" y="223"/>
                  </a:lnTo>
                  <a:lnTo>
                    <a:pt x="19" y="223"/>
                  </a:lnTo>
                  <a:lnTo>
                    <a:pt x="27" y="234"/>
                  </a:lnTo>
                  <a:lnTo>
                    <a:pt x="36" y="246"/>
                  </a:lnTo>
                  <a:lnTo>
                    <a:pt x="47" y="257"/>
                  </a:lnTo>
                  <a:lnTo>
                    <a:pt x="58" y="266"/>
                  </a:lnTo>
                  <a:lnTo>
                    <a:pt x="70" y="275"/>
                  </a:lnTo>
                  <a:lnTo>
                    <a:pt x="83" y="281"/>
                  </a:lnTo>
                  <a:lnTo>
                    <a:pt x="96" y="287"/>
                  </a:lnTo>
                  <a:lnTo>
                    <a:pt x="109" y="292"/>
                  </a:lnTo>
                  <a:lnTo>
                    <a:pt x="123" y="294"/>
                  </a:lnTo>
                  <a:lnTo>
                    <a:pt x="138" y="296"/>
                  </a:lnTo>
                  <a:lnTo>
                    <a:pt x="152" y="297"/>
                  </a:lnTo>
                  <a:lnTo>
                    <a:pt x="166" y="296"/>
                  </a:lnTo>
                  <a:lnTo>
                    <a:pt x="181" y="293"/>
                  </a:lnTo>
                  <a:lnTo>
                    <a:pt x="195" y="289"/>
                  </a:lnTo>
                  <a:lnTo>
                    <a:pt x="208" y="284"/>
                  </a:lnTo>
                  <a:lnTo>
                    <a:pt x="223" y="276"/>
                  </a:lnTo>
                  <a:lnTo>
                    <a:pt x="223" y="276"/>
                  </a:lnTo>
                  <a:lnTo>
                    <a:pt x="234" y="268"/>
                  </a:lnTo>
                  <a:lnTo>
                    <a:pt x="246" y="259"/>
                  </a:lnTo>
                  <a:lnTo>
                    <a:pt x="256" y="249"/>
                  </a:lnTo>
                  <a:lnTo>
                    <a:pt x="267" y="237"/>
                  </a:lnTo>
                  <a:lnTo>
                    <a:pt x="275" y="225"/>
                  </a:lnTo>
                  <a:lnTo>
                    <a:pt x="281" y="214"/>
                  </a:lnTo>
                  <a:lnTo>
                    <a:pt x="286" y="199"/>
                  </a:lnTo>
                  <a:lnTo>
                    <a:pt x="292" y="186"/>
                  </a:lnTo>
                  <a:lnTo>
                    <a:pt x="294" y="172"/>
                  </a:lnTo>
                  <a:lnTo>
                    <a:pt x="295" y="158"/>
                  </a:lnTo>
                  <a:lnTo>
                    <a:pt x="297" y="143"/>
                  </a:lnTo>
                  <a:lnTo>
                    <a:pt x="295" y="129"/>
                  </a:lnTo>
                  <a:lnTo>
                    <a:pt x="293" y="115"/>
                  </a:lnTo>
                  <a:lnTo>
                    <a:pt x="289" y="102"/>
                  </a:lnTo>
                  <a:lnTo>
                    <a:pt x="284" y="87"/>
                  </a:lnTo>
                  <a:lnTo>
                    <a:pt x="276" y="74"/>
                  </a:lnTo>
                  <a:lnTo>
                    <a:pt x="276" y="74"/>
                  </a:lnTo>
                  <a:lnTo>
                    <a:pt x="268" y="61"/>
                  </a:lnTo>
                  <a:lnTo>
                    <a:pt x="259" y="49"/>
                  </a:lnTo>
                  <a:lnTo>
                    <a:pt x="249" y="39"/>
                  </a:lnTo>
                  <a:lnTo>
                    <a:pt x="237" y="30"/>
                  </a:lnTo>
                  <a:lnTo>
                    <a:pt x="225" y="21"/>
                  </a:lnTo>
                  <a:lnTo>
                    <a:pt x="213" y="14"/>
                  </a:lnTo>
                  <a:lnTo>
                    <a:pt x="199" y="9"/>
                  </a:lnTo>
                  <a:lnTo>
                    <a:pt x="186" y="4"/>
                  </a:lnTo>
                  <a:lnTo>
                    <a:pt x="172" y="1"/>
                  </a:lnTo>
                  <a:lnTo>
                    <a:pt x="159" y="0"/>
                  </a:lnTo>
                  <a:lnTo>
                    <a:pt x="144" y="0"/>
                  </a:lnTo>
                  <a:lnTo>
                    <a:pt x="129" y="0"/>
                  </a:lnTo>
                  <a:lnTo>
                    <a:pt x="116" y="3"/>
                  </a:lnTo>
                  <a:lnTo>
                    <a:pt x="101" y="6"/>
                  </a:lnTo>
                  <a:lnTo>
                    <a:pt x="87" y="13"/>
                  </a:lnTo>
                  <a:lnTo>
                    <a:pt x="74" y="19"/>
                  </a:lnTo>
                  <a:lnTo>
                    <a:pt x="7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117"/>
            <p:cNvSpPr>
              <a:spLocks/>
            </p:cNvSpPr>
            <p:nvPr userDrawn="1"/>
          </p:nvSpPr>
          <p:spPr bwMode="auto">
            <a:xfrm>
              <a:off x="2113" y="462"/>
              <a:ext cx="236" cy="236"/>
            </a:xfrm>
            <a:custGeom>
              <a:avLst/>
              <a:gdLst>
                <a:gd name="T0" fmla="*/ 823 w 945"/>
                <a:gd name="T1" fmla="*/ 788 h 944"/>
                <a:gd name="T2" fmla="*/ 866 w 945"/>
                <a:gd name="T3" fmla="*/ 732 h 944"/>
                <a:gd name="T4" fmla="*/ 902 w 945"/>
                <a:gd name="T5" fmla="*/ 671 h 944"/>
                <a:gd name="T6" fmla="*/ 925 w 945"/>
                <a:gd name="T7" fmla="*/ 607 h 944"/>
                <a:gd name="T8" fmla="*/ 939 w 945"/>
                <a:gd name="T9" fmla="*/ 541 h 944"/>
                <a:gd name="T10" fmla="*/ 945 w 945"/>
                <a:gd name="T11" fmla="*/ 471 h 944"/>
                <a:gd name="T12" fmla="*/ 939 w 945"/>
                <a:gd name="T13" fmla="*/ 404 h 944"/>
                <a:gd name="T14" fmla="*/ 925 w 945"/>
                <a:gd name="T15" fmla="*/ 337 h 944"/>
                <a:gd name="T16" fmla="*/ 902 w 945"/>
                <a:gd name="T17" fmla="*/ 273 h 944"/>
                <a:gd name="T18" fmla="*/ 866 w 945"/>
                <a:gd name="T19" fmla="*/ 212 h 944"/>
                <a:gd name="T20" fmla="*/ 823 w 945"/>
                <a:gd name="T21" fmla="*/ 156 h 944"/>
                <a:gd name="T22" fmla="*/ 788 w 945"/>
                <a:gd name="T23" fmla="*/ 121 h 944"/>
                <a:gd name="T24" fmla="*/ 732 w 945"/>
                <a:gd name="T25" fmla="*/ 78 h 944"/>
                <a:gd name="T26" fmla="*/ 671 w 945"/>
                <a:gd name="T27" fmla="*/ 43 h 944"/>
                <a:gd name="T28" fmla="*/ 607 w 945"/>
                <a:gd name="T29" fmla="*/ 19 h 944"/>
                <a:gd name="T30" fmla="*/ 541 w 945"/>
                <a:gd name="T31" fmla="*/ 5 h 944"/>
                <a:gd name="T32" fmla="*/ 472 w 945"/>
                <a:gd name="T33" fmla="*/ 0 h 944"/>
                <a:gd name="T34" fmla="*/ 404 w 945"/>
                <a:gd name="T35" fmla="*/ 5 h 944"/>
                <a:gd name="T36" fmla="*/ 337 w 945"/>
                <a:gd name="T37" fmla="*/ 19 h 944"/>
                <a:gd name="T38" fmla="*/ 274 w 945"/>
                <a:gd name="T39" fmla="*/ 43 h 944"/>
                <a:gd name="T40" fmla="*/ 212 w 945"/>
                <a:gd name="T41" fmla="*/ 78 h 944"/>
                <a:gd name="T42" fmla="*/ 156 w 945"/>
                <a:gd name="T43" fmla="*/ 121 h 944"/>
                <a:gd name="T44" fmla="*/ 121 w 945"/>
                <a:gd name="T45" fmla="*/ 156 h 944"/>
                <a:gd name="T46" fmla="*/ 78 w 945"/>
                <a:gd name="T47" fmla="*/ 212 h 944"/>
                <a:gd name="T48" fmla="*/ 43 w 945"/>
                <a:gd name="T49" fmla="*/ 273 h 944"/>
                <a:gd name="T50" fmla="*/ 19 w 945"/>
                <a:gd name="T51" fmla="*/ 337 h 944"/>
                <a:gd name="T52" fmla="*/ 5 w 945"/>
                <a:gd name="T53" fmla="*/ 404 h 944"/>
                <a:gd name="T54" fmla="*/ 0 w 945"/>
                <a:gd name="T55" fmla="*/ 471 h 944"/>
                <a:gd name="T56" fmla="*/ 5 w 945"/>
                <a:gd name="T57" fmla="*/ 541 h 944"/>
                <a:gd name="T58" fmla="*/ 19 w 945"/>
                <a:gd name="T59" fmla="*/ 607 h 944"/>
                <a:gd name="T60" fmla="*/ 43 w 945"/>
                <a:gd name="T61" fmla="*/ 671 h 944"/>
                <a:gd name="T62" fmla="*/ 78 w 945"/>
                <a:gd name="T63" fmla="*/ 732 h 944"/>
                <a:gd name="T64" fmla="*/ 121 w 945"/>
                <a:gd name="T65" fmla="*/ 788 h 944"/>
                <a:gd name="T66" fmla="*/ 156 w 945"/>
                <a:gd name="T67" fmla="*/ 823 h 944"/>
                <a:gd name="T68" fmla="*/ 212 w 945"/>
                <a:gd name="T69" fmla="*/ 866 h 944"/>
                <a:gd name="T70" fmla="*/ 274 w 945"/>
                <a:gd name="T71" fmla="*/ 901 h 944"/>
                <a:gd name="T72" fmla="*/ 337 w 945"/>
                <a:gd name="T73" fmla="*/ 925 h 944"/>
                <a:gd name="T74" fmla="*/ 404 w 945"/>
                <a:gd name="T75" fmla="*/ 939 h 944"/>
                <a:gd name="T76" fmla="*/ 472 w 945"/>
                <a:gd name="T77" fmla="*/ 944 h 944"/>
                <a:gd name="T78" fmla="*/ 541 w 945"/>
                <a:gd name="T79" fmla="*/ 939 h 944"/>
                <a:gd name="T80" fmla="*/ 607 w 945"/>
                <a:gd name="T81" fmla="*/ 925 h 944"/>
                <a:gd name="T82" fmla="*/ 671 w 945"/>
                <a:gd name="T83" fmla="*/ 901 h 944"/>
                <a:gd name="T84" fmla="*/ 732 w 945"/>
                <a:gd name="T85" fmla="*/ 866 h 944"/>
                <a:gd name="T86" fmla="*/ 788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6" y="806"/>
                  </a:moveTo>
                  <a:lnTo>
                    <a:pt x="806" y="806"/>
                  </a:lnTo>
                  <a:lnTo>
                    <a:pt x="823" y="788"/>
                  </a:lnTo>
                  <a:lnTo>
                    <a:pt x="839" y="770"/>
                  </a:lnTo>
                  <a:lnTo>
                    <a:pt x="853" y="752"/>
                  </a:lnTo>
                  <a:lnTo>
                    <a:pt x="866" y="732"/>
                  </a:lnTo>
                  <a:lnTo>
                    <a:pt x="879" y="713"/>
                  </a:lnTo>
                  <a:lnTo>
                    <a:pt x="891" y="692"/>
                  </a:lnTo>
                  <a:lnTo>
                    <a:pt x="902" y="671"/>
                  </a:lnTo>
                  <a:lnTo>
                    <a:pt x="911" y="650"/>
                  </a:lnTo>
                  <a:lnTo>
                    <a:pt x="919" y="628"/>
                  </a:lnTo>
                  <a:lnTo>
                    <a:pt x="925" y="607"/>
                  </a:lnTo>
                  <a:lnTo>
                    <a:pt x="932" y="585"/>
                  </a:lnTo>
                  <a:lnTo>
                    <a:pt x="935" y="563"/>
                  </a:lnTo>
                  <a:lnTo>
                    <a:pt x="939" y="541"/>
                  </a:lnTo>
                  <a:lnTo>
                    <a:pt x="942" y="517"/>
                  </a:lnTo>
                  <a:lnTo>
                    <a:pt x="945" y="495"/>
                  </a:lnTo>
                  <a:lnTo>
                    <a:pt x="945" y="471"/>
                  </a:lnTo>
                  <a:lnTo>
                    <a:pt x="945" y="449"/>
                  </a:lnTo>
                  <a:lnTo>
                    <a:pt x="942" y="427"/>
                  </a:lnTo>
                  <a:lnTo>
                    <a:pt x="939" y="404"/>
                  </a:lnTo>
                  <a:lnTo>
                    <a:pt x="935" y="382"/>
                  </a:lnTo>
                  <a:lnTo>
                    <a:pt x="932" y="359"/>
                  </a:lnTo>
                  <a:lnTo>
                    <a:pt x="925" y="337"/>
                  </a:lnTo>
                  <a:lnTo>
                    <a:pt x="919" y="315"/>
                  </a:lnTo>
                  <a:lnTo>
                    <a:pt x="911" y="294"/>
                  </a:lnTo>
                  <a:lnTo>
                    <a:pt x="902" y="273"/>
                  </a:lnTo>
                  <a:lnTo>
                    <a:pt x="891" y="253"/>
                  </a:lnTo>
                  <a:lnTo>
                    <a:pt x="879" y="232"/>
                  </a:lnTo>
                  <a:lnTo>
                    <a:pt x="866" y="212"/>
                  </a:lnTo>
                  <a:lnTo>
                    <a:pt x="853" y="193"/>
                  </a:lnTo>
                  <a:lnTo>
                    <a:pt x="839" y="174"/>
                  </a:lnTo>
                  <a:lnTo>
                    <a:pt x="823" y="156"/>
                  </a:lnTo>
                  <a:lnTo>
                    <a:pt x="806" y="138"/>
                  </a:lnTo>
                  <a:lnTo>
                    <a:pt x="806" y="138"/>
                  </a:lnTo>
                  <a:lnTo>
                    <a:pt x="788" y="121"/>
                  </a:lnTo>
                  <a:lnTo>
                    <a:pt x="770" y="105"/>
                  </a:lnTo>
                  <a:lnTo>
                    <a:pt x="752" y="91"/>
                  </a:lnTo>
                  <a:lnTo>
                    <a:pt x="732" y="78"/>
                  </a:lnTo>
                  <a:lnTo>
                    <a:pt x="713" y="65"/>
                  </a:lnTo>
                  <a:lnTo>
                    <a:pt x="692" y="53"/>
                  </a:lnTo>
                  <a:lnTo>
                    <a:pt x="671" y="43"/>
                  </a:lnTo>
                  <a:lnTo>
                    <a:pt x="650" y="34"/>
                  </a:lnTo>
                  <a:lnTo>
                    <a:pt x="628" y="26"/>
                  </a:lnTo>
                  <a:lnTo>
                    <a:pt x="607" y="19"/>
                  </a:lnTo>
                  <a:lnTo>
                    <a:pt x="585" y="13"/>
                  </a:lnTo>
                  <a:lnTo>
                    <a:pt x="563" y="8"/>
                  </a:lnTo>
                  <a:lnTo>
                    <a:pt x="541" y="5"/>
                  </a:lnTo>
                  <a:lnTo>
                    <a:pt x="517" y="1"/>
                  </a:lnTo>
                  <a:lnTo>
                    <a:pt x="495" y="0"/>
                  </a:lnTo>
                  <a:lnTo>
                    <a:pt x="472" y="0"/>
                  </a:lnTo>
                  <a:lnTo>
                    <a:pt x="449" y="0"/>
                  </a:lnTo>
                  <a:lnTo>
                    <a:pt x="427" y="1"/>
                  </a:lnTo>
                  <a:lnTo>
                    <a:pt x="404" y="5"/>
                  </a:lnTo>
                  <a:lnTo>
                    <a:pt x="382" y="8"/>
                  </a:lnTo>
                  <a:lnTo>
                    <a:pt x="360" y="13"/>
                  </a:lnTo>
                  <a:lnTo>
                    <a:pt x="337" y="19"/>
                  </a:lnTo>
                  <a:lnTo>
                    <a:pt x="315" y="26"/>
                  </a:lnTo>
                  <a:lnTo>
                    <a:pt x="294" y="34"/>
                  </a:lnTo>
                  <a:lnTo>
                    <a:pt x="274" y="43"/>
                  </a:lnTo>
                  <a:lnTo>
                    <a:pt x="253" y="53"/>
                  </a:lnTo>
                  <a:lnTo>
                    <a:pt x="232" y="65"/>
                  </a:lnTo>
                  <a:lnTo>
                    <a:pt x="212" y="78"/>
                  </a:lnTo>
                  <a:lnTo>
                    <a:pt x="193" y="91"/>
                  </a:lnTo>
                  <a:lnTo>
                    <a:pt x="174" y="105"/>
                  </a:lnTo>
                  <a:lnTo>
                    <a:pt x="156" y="121"/>
                  </a:lnTo>
                  <a:lnTo>
                    <a:pt x="138" y="138"/>
                  </a:lnTo>
                  <a:lnTo>
                    <a:pt x="138" y="138"/>
                  </a:lnTo>
                  <a:lnTo>
                    <a:pt x="121" y="156"/>
                  </a:lnTo>
                  <a:lnTo>
                    <a:pt x="105" y="174"/>
                  </a:lnTo>
                  <a:lnTo>
                    <a:pt x="91" y="193"/>
                  </a:lnTo>
                  <a:lnTo>
                    <a:pt x="78" y="212"/>
                  </a:lnTo>
                  <a:lnTo>
                    <a:pt x="65" y="232"/>
                  </a:lnTo>
                  <a:lnTo>
                    <a:pt x="53" y="253"/>
                  </a:lnTo>
                  <a:lnTo>
                    <a:pt x="43" y="273"/>
                  </a:lnTo>
                  <a:lnTo>
                    <a:pt x="34" y="294"/>
                  </a:lnTo>
                  <a:lnTo>
                    <a:pt x="26" y="315"/>
                  </a:lnTo>
                  <a:lnTo>
                    <a:pt x="19" y="337"/>
                  </a:lnTo>
                  <a:lnTo>
                    <a:pt x="13" y="359"/>
                  </a:lnTo>
                  <a:lnTo>
                    <a:pt x="8" y="382"/>
                  </a:lnTo>
                  <a:lnTo>
                    <a:pt x="5" y="404"/>
                  </a:lnTo>
                  <a:lnTo>
                    <a:pt x="1" y="427"/>
                  </a:lnTo>
                  <a:lnTo>
                    <a:pt x="0" y="449"/>
                  </a:lnTo>
                  <a:lnTo>
                    <a:pt x="0" y="471"/>
                  </a:lnTo>
                  <a:lnTo>
                    <a:pt x="0" y="495"/>
                  </a:lnTo>
                  <a:lnTo>
                    <a:pt x="1" y="517"/>
                  </a:lnTo>
                  <a:lnTo>
                    <a:pt x="5" y="541"/>
                  </a:lnTo>
                  <a:lnTo>
                    <a:pt x="8" y="563"/>
                  </a:lnTo>
                  <a:lnTo>
                    <a:pt x="13" y="585"/>
                  </a:lnTo>
                  <a:lnTo>
                    <a:pt x="19" y="607"/>
                  </a:lnTo>
                  <a:lnTo>
                    <a:pt x="26" y="628"/>
                  </a:lnTo>
                  <a:lnTo>
                    <a:pt x="34" y="650"/>
                  </a:lnTo>
                  <a:lnTo>
                    <a:pt x="43" y="671"/>
                  </a:lnTo>
                  <a:lnTo>
                    <a:pt x="53" y="692"/>
                  </a:lnTo>
                  <a:lnTo>
                    <a:pt x="65" y="713"/>
                  </a:lnTo>
                  <a:lnTo>
                    <a:pt x="78" y="732"/>
                  </a:lnTo>
                  <a:lnTo>
                    <a:pt x="91" y="752"/>
                  </a:lnTo>
                  <a:lnTo>
                    <a:pt x="105" y="770"/>
                  </a:lnTo>
                  <a:lnTo>
                    <a:pt x="121" y="788"/>
                  </a:lnTo>
                  <a:lnTo>
                    <a:pt x="138" y="806"/>
                  </a:lnTo>
                  <a:lnTo>
                    <a:pt x="138" y="806"/>
                  </a:lnTo>
                  <a:lnTo>
                    <a:pt x="156" y="823"/>
                  </a:lnTo>
                  <a:lnTo>
                    <a:pt x="174" y="839"/>
                  </a:lnTo>
                  <a:lnTo>
                    <a:pt x="193" y="853"/>
                  </a:lnTo>
                  <a:lnTo>
                    <a:pt x="212" y="866"/>
                  </a:lnTo>
                  <a:lnTo>
                    <a:pt x="232" y="879"/>
                  </a:lnTo>
                  <a:lnTo>
                    <a:pt x="253" y="891"/>
                  </a:lnTo>
                  <a:lnTo>
                    <a:pt x="274" y="901"/>
                  </a:lnTo>
                  <a:lnTo>
                    <a:pt x="294" y="911"/>
                  </a:lnTo>
                  <a:lnTo>
                    <a:pt x="315" y="918"/>
                  </a:lnTo>
                  <a:lnTo>
                    <a:pt x="337" y="925"/>
                  </a:lnTo>
                  <a:lnTo>
                    <a:pt x="360" y="931"/>
                  </a:lnTo>
                  <a:lnTo>
                    <a:pt x="382" y="937"/>
                  </a:lnTo>
                  <a:lnTo>
                    <a:pt x="404" y="939"/>
                  </a:lnTo>
                  <a:lnTo>
                    <a:pt x="427" y="942"/>
                  </a:lnTo>
                  <a:lnTo>
                    <a:pt x="449" y="944"/>
                  </a:lnTo>
                  <a:lnTo>
                    <a:pt x="472" y="944"/>
                  </a:lnTo>
                  <a:lnTo>
                    <a:pt x="495" y="944"/>
                  </a:lnTo>
                  <a:lnTo>
                    <a:pt x="517" y="942"/>
                  </a:lnTo>
                  <a:lnTo>
                    <a:pt x="541" y="939"/>
                  </a:lnTo>
                  <a:lnTo>
                    <a:pt x="563" y="937"/>
                  </a:lnTo>
                  <a:lnTo>
                    <a:pt x="585" y="931"/>
                  </a:lnTo>
                  <a:lnTo>
                    <a:pt x="607" y="925"/>
                  </a:lnTo>
                  <a:lnTo>
                    <a:pt x="628" y="918"/>
                  </a:lnTo>
                  <a:lnTo>
                    <a:pt x="650" y="911"/>
                  </a:lnTo>
                  <a:lnTo>
                    <a:pt x="671" y="901"/>
                  </a:lnTo>
                  <a:lnTo>
                    <a:pt x="692" y="891"/>
                  </a:lnTo>
                  <a:lnTo>
                    <a:pt x="713" y="879"/>
                  </a:lnTo>
                  <a:lnTo>
                    <a:pt x="732" y="866"/>
                  </a:lnTo>
                  <a:lnTo>
                    <a:pt x="752" y="853"/>
                  </a:lnTo>
                  <a:lnTo>
                    <a:pt x="770" y="839"/>
                  </a:lnTo>
                  <a:lnTo>
                    <a:pt x="788" y="823"/>
                  </a:lnTo>
                  <a:lnTo>
                    <a:pt x="806" y="806"/>
                  </a:lnTo>
                  <a:lnTo>
                    <a:pt x="806"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118"/>
            <p:cNvSpPr>
              <a:spLocks/>
            </p:cNvSpPr>
            <p:nvPr userDrawn="1"/>
          </p:nvSpPr>
          <p:spPr bwMode="auto">
            <a:xfrm>
              <a:off x="1944" y="651"/>
              <a:ext cx="216" cy="216"/>
            </a:xfrm>
            <a:custGeom>
              <a:avLst/>
              <a:gdLst>
                <a:gd name="T0" fmla="*/ 753 w 864"/>
                <a:gd name="T1" fmla="*/ 722 h 866"/>
                <a:gd name="T2" fmla="*/ 793 w 864"/>
                <a:gd name="T3" fmla="*/ 670 h 866"/>
                <a:gd name="T4" fmla="*/ 824 w 864"/>
                <a:gd name="T5" fmla="*/ 615 h 866"/>
                <a:gd name="T6" fmla="*/ 847 w 864"/>
                <a:gd name="T7" fmla="*/ 556 h 866"/>
                <a:gd name="T8" fmla="*/ 860 w 864"/>
                <a:gd name="T9" fmla="*/ 496 h 866"/>
                <a:gd name="T10" fmla="*/ 864 w 864"/>
                <a:gd name="T11" fmla="*/ 433 h 866"/>
                <a:gd name="T12" fmla="*/ 860 w 864"/>
                <a:gd name="T13" fmla="*/ 371 h 866"/>
                <a:gd name="T14" fmla="*/ 847 w 864"/>
                <a:gd name="T15" fmla="*/ 311 h 866"/>
                <a:gd name="T16" fmla="*/ 824 w 864"/>
                <a:gd name="T17" fmla="*/ 251 h 866"/>
                <a:gd name="T18" fmla="*/ 793 w 864"/>
                <a:gd name="T19" fmla="*/ 196 h 866"/>
                <a:gd name="T20" fmla="*/ 753 w 864"/>
                <a:gd name="T21" fmla="*/ 144 h 866"/>
                <a:gd name="T22" fmla="*/ 721 w 864"/>
                <a:gd name="T23" fmla="*/ 113 h 866"/>
                <a:gd name="T24" fmla="*/ 669 w 864"/>
                <a:gd name="T25" fmla="*/ 72 h 866"/>
                <a:gd name="T26" fmla="*/ 615 w 864"/>
                <a:gd name="T27" fmla="*/ 41 h 866"/>
                <a:gd name="T28" fmla="*/ 555 w 864"/>
                <a:gd name="T29" fmla="*/ 19 h 866"/>
                <a:gd name="T30" fmla="*/ 495 w 864"/>
                <a:gd name="T31" fmla="*/ 6 h 866"/>
                <a:gd name="T32" fmla="*/ 432 w 864"/>
                <a:gd name="T33" fmla="*/ 0 h 866"/>
                <a:gd name="T34" fmla="*/ 370 w 864"/>
                <a:gd name="T35" fmla="*/ 6 h 866"/>
                <a:gd name="T36" fmla="*/ 310 w 864"/>
                <a:gd name="T37" fmla="*/ 19 h 866"/>
                <a:gd name="T38" fmla="*/ 250 w 864"/>
                <a:gd name="T39" fmla="*/ 41 h 866"/>
                <a:gd name="T40" fmla="*/ 194 w 864"/>
                <a:gd name="T41" fmla="*/ 72 h 866"/>
                <a:gd name="T42" fmla="*/ 143 w 864"/>
                <a:gd name="T43" fmla="*/ 113 h 866"/>
                <a:gd name="T44" fmla="*/ 112 w 864"/>
                <a:gd name="T45" fmla="*/ 144 h 866"/>
                <a:gd name="T46" fmla="*/ 71 w 864"/>
                <a:gd name="T47" fmla="*/ 196 h 866"/>
                <a:gd name="T48" fmla="*/ 40 w 864"/>
                <a:gd name="T49" fmla="*/ 251 h 866"/>
                <a:gd name="T50" fmla="*/ 18 w 864"/>
                <a:gd name="T51" fmla="*/ 311 h 866"/>
                <a:gd name="T52" fmla="*/ 5 w 864"/>
                <a:gd name="T53" fmla="*/ 371 h 866"/>
                <a:gd name="T54" fmla="*/ 0 w 864"/>
                <a:gd name="T55" fmla="*/ 433 h 866"/>
                <a:gd name="T56" fmla="*/ 5 w 864"/>
                <a:gd name="T57" fmla="*/ 496 h 866"/>
                <a:gd name="T58" fmla="*/ 18 w 864"/>
                <a:gd name="T59" fmla="*/ 556 h 866"/>
                <a:gd name="T60" fmla="*/ 40 w 864"/>
                <a:gd name="T61" fmla="*/ 615 h 866"/>
                <a:gd name="T62" fmla="*/ 71 w 864"/>
                <a:gd name="T63" fmla="*/ 670 h 866"/>
                <a:gd name="T64" fmla="*/ 112 w 864"/>
                <a:gd name="T65" fmla="*/ 722 h 866"/>
                <a:gd name="T66" fmla="*/ 143 w 864"/>
                <a:gd name="T67" fmla="*/ 754 h 866"/>
                <a:gd name="T68" fmla="*/ 194 w 864"/>
                <a:gd name="T69" fmla="*/ 794 h 866"/>
                <a:gd name="T70" fmla="*/ 250 w 864"/>
                <a:gd name="T71" fmla="*/ 825 h 866"/>
                <a:gd name="T72" fmla="*/ 310 w 864"/>
                <a:gd name="T73" fmla="*/ 847 h 866"/>
                <a:gd name="T74" fmla="*/ 370 w 864"/>
                <a:gd name="T75" fmla="*/ 860 h 866"/>
                <a:gd name="T76" fmla="*/ 432 w 864"/>
                <a:gd name="T77" fmla="*/ 866 h 866"/>
                <a:gd name="T78" fmla="*/ 495 w 864"/>
                <a:gd name="T79" fmla="*/ 860 h 866"/>
                <a:gd name="T80" fmla="*/ 555 w 864"/>
                <a:gd name="T81" fmla="*/ 847 h 866"/>
                <a:gd name="T82" fmla="*/ 615 w 864"/>
                <a:gd name="T83" fmla="*/ 825 h 866"/>
                <a:gd name="T84" fmla="*/ 669 w 864"/>
                <a:gd name="T85" fmla="*/ 794 h 866"/>
                <a:gd name="T86" fmla="*/ 721 w 864"/>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6">
                  <a:moveTo>
                    <a:pt x="737" y="738"/>
                  </a:moveTo>
                  <a:lnTo>
                    <a:pt x="737" y="738"/>
                  </a:lnTo>
                  <a:lnTo>
                    <a:pt x="753" y="722"/>
                  </a:lnTo>
                  <a:lnTo>
                    <a:pt x="767" y="705"/>
                  </a:lnTo>
                  <a:lnTo>
                    <a:pt x="780" y="688"/>
                  </a:lnTo>
                  <a:lnTo>
                    <a:pt x="793" y="670"/>
                  </a:lnTo>
                  <a:lnTo>
                    <a:pt x="805" y="652"/>
                  </a:lnTo>
                  <a:lnTo>
                    <a:pt x="815" y="634"/>
                  </a:lnTo>
                  <a:lnTo>
                    <a:pt x="824" y="615"/>
                  </a:lnTo>
                  <a:lnTo>
                    <a:pt x="832" y="596"/>
                  </a:lnTo>
                  <a:lnTo>
                    <a:pt x="840" y="576"/>
                  </a:lnTo>
                  <a:lnTo>
                    <a:pt x="847" y="556"/>
                  </a:lnTo>
                  <a:lnTo>
                    <a:pt x="852" y="536"/>
                  </a:lnTo>
                  <a:lnTo>
                    <a:pt x="856" y="515"/>
                  </a:lnTo>
                  <a:lnTo>
                    <a:pt x="860" y="496"/>
                  </a:lnTo>
                  <a:lnTo>
                    <a:pt x="862" y="475"/>
                  </a:lnTo>
                  <a:lnTo>
                    <a:pt x="864" y="454"/>
                  </a:lnTo>
                  <a:lnTo>
                    <a:pt x="864" y="433"/>
                  </a:lnTo>
                  <a:lnTo>
                    <a:pt x="864" y="412"/>
                  </a:lnTo>
                  <a:lnTo>
                    <a:pt x="862" y="391"/>
                  </a:lnTo>
                  <a:lnTo>
                    <a:pt x="860" y="371"/>
                  </a:lnTo>
                  <a:lnTo>
                    <a:pt x="856" y="351"/>
                  </a:lnTo>
                  <a:lnTo>
                    <a:pt x="852" y="330"/>
                  </a:lnTo>
                  <a:lnTo>
                    <a:pt x="847" y="311"/>
                  </a:lnTo>
                  <a:lnTo>
                    <a:pt x="840" y="290"/>
                  </a:lnTo>
                  <a:lnTo>
                    <a:pt x="832" y="270"/>
                  </a:lnTo>
                  <a:lnTo>
                    <a:pt x="824" y="251"/>
                  </a:lnTo>
                  <a:lnTo>
                    <a:pt x="815" y="232"/>
                  </a:lnTo>
                  <a:lnTo>
                    <a:pt x="805" y="214"/>
                  </a:lnTo>
                  <a:lnTo>
                    <a:pt x="793" y="196"/>
                  </a:lnTo>
                  <a:lnTo>
                    <a:pt x="780" y="178"/>
                  </a:lnTo>
                  <a:lnTo>
                    <a:pt x="767" y="161"/>
                  </a:lnTo>
                  <a:lnTo>
                    <a:pt x="753" y="144"/>
                  </a:lnTo>
                  <a:lnTo>
                    <a:pt x="737" y="128"/>
                  </a:lnTo>
                  <a:lnTo>
                    <a:pt x="737" y="128"/>
                  </a:lnTo>
                  <a:lnTo>
                    <a:pt x="721" y="113"/>
                  </a:lnTo>
                  <a:lnTo>
                    <a:pt x="705" y="98"/>
                  </a:lnTo>
                  <a:lnTo>
                    <a:pt x="688" y="85"/>
                  </a:lnTo>
                  <a:lnTo>
                    <a:pt x="669" y="72"/>
                  </a:lnTo>
                  <a:lnTo>
                    <a:pt x="651" y="60"/>
                  </a:lnTo>
                  <a:lnTo>
                    <a:pt x="633" y="50"/>
                  </a:lnTo>
                  <a:lnTo>
                    <a:pt x="615" y="41"/>
                  </a:lnTo>
                  <a:lnTo>
                    <a:pt x="595" y="33"/>
                  </a:lnTo>
                  <a:lnTo>
                    <a:pt x="576" y="25"/>
                  </a:lnTo>
                  <a:lnTo>
                    <a:pt x="555" y="19"/>
                  </a:lnTo>
                  <a:lnTo>
                    <a:pt x="535" y="14"/>
                  </a:lnTo>
                  <a:lnTo>
                    <a:pt x="514" y="10"/>
                  </a:lnTo>
                  <a:lnTo>
                    <a:pt x="495" y="6"/>
                  </a:lnTo>
                  <a:lnTo>
                    <a:pt x="474" y="3"/>
                  </a:lnTo>
                  <a:lnTo>
                    <a:pt x="453" y="2"/>
                  </a:lnTo>
                  <a:lnTo>
                    <a:pt x="432" y="0"/>
                  </a:lnTo>
                  <a:lnTo>
                    <a:pt x="411" y="2"/>
                  </a:lnTo>
                  <a:lnTo>
                    <a:pt x="390" y="3"/>
                  </a:lnTo>
                  <a:lnTo>
                    <a:pt x="370" y="6"/>
                  </a:lnTo>
                  <a:lnTo>
                    <a:pt x="350" y="10"/>
                  </a:lnTo>
                  <a:lnTo>
                    <a:pt x="329" y="14"/>
                  </a:lnTo>
                  <a:lnTo>
                    <a:pt x="310" y="19"/>
                  </a:lnTo>
                  <a:lnTo>
                    <a:pt x="289" y="25"/>
                  </a:lnTo>
                  <a:lnTo>
                    <a:pt x="269" y="33"/>
                  </a:lnTo>
                  <a:lnTo>
                    <a:pt x="250" y="41"/>
                  </a:lnTo>
                  <a:lnTo>
                    <a:pt x="232" y="50"/>
                  </a:lnTo>
                  <a:lnTo>
                    <a:pt x="212" y="60"/>
                  </a:lnTo>
                  <a:lnTo>
                    <a:pt x="194" y="72"/>
                  </a:lnTo>
                  <a:lnTo>
                    <a:pt x="177" y="85"/>
                  </a:lnTo>
                  <a:lnTo>
                    <a:pt x="160" y="98"/>
                  </a:lnTo>
                  <a:lnTo>
                    <a:pt x="143" y="113"/>
                  </a:lnTo>
                  <a:lnTo>
                    <a:pt x="126" y="128"/>
                  </a:lnTo>
                  <a:lnTo>
                    <a:pt x="126" y="128"/>
                  </a:lnTo>
                  <a:lnTo>
                    <a:pt x="112" y="144"/>
                  </a:lnTo>
                  <a:lnTo>
                    <a:pt x="97" y="161"/>
                  </a:lnTo>
                  <a:lnTo>
                    <a:pt x="83" y="178"/>
                  </a:lnTo>
                  <a:lnTo>
                    <a:pt x="71" y="196"/>
                  </a:lnTo>
                  <a:lnTo>
                    <a:pt x="60" y="214"/>
                  </a:lnTo>
                  <a:lnTo>
                    <a:pt x="49" y="232"/>
                  </a:lnTo>
                  <a:lnTo>
                    <a:pt x="40" y="251"/>
                  </a:lnTo>
                  <a:lnTo>
                    <a:pt x="32" y="270"/>
                  </a:lnTo>
                  <a:lnTo>
                    <a:pt x="24" y="290"/>
                  </a:lnTo>
                  <a:lnTo>
                    <a:pt x="18" y="311"/>
                  </a:lnTo>
                  <a:lnTo>
                    <a:pt x="13" y="330"/>
                  </a:lnTo>
                  <a:lnTo>
                    <a:pt x="7" y="351"/>
                  </a:lnTo>
                  <a:lnTo>
                    <a:pt x="5" y="371"/>
                  </a:lnTo>
                  <a:lnTo>
                    <a:pt x="2" y="391"/>
                  </a:lnTo>
                  <a:lnTo>
                    <a:pt x="1" y="412"/>
                  </a:lnTo>
                  <a:lnTo>
                    <a:pt x="0" y="433"/>
                  </a:lnTo>
                  <a:lnTo>
                    <a:pt x="1" y="454"/>
                  </a:lnTo>
                  <a:lnTo>
                    <a:pt x="2" y="475"/>
                  </a:lnTo>
                  <a:lnTo>
                    <a:pt x="5" y="496"/>
                  </a:lnTo>
                  <a:lnTo>
                    <a:pt x="7" y="515"/>
                  </a:lnTo>
                  <a:lnTo>
                    <a:pt x="13" y="536"/>
                  </a:lnTo>
                  <a:lnTo>
                    <a:pt x="18" y="556"/>
                  </a:lnTo>
                  <a:lnTo>
                    <a:pt x="24" y="576"/>
                  </a:lnTo>
                  <a:lnTo>
                    <a:pt x="32" y="596"/>
                  </a:lnTo>
                  <a:lnTo>
                    <a:pt x="40" y="615"/>
                  </a:lnTo>
                  <a:lnTo>
                    <a:pt x="49" y="634"/>
                  </a:lnTo>
                  <a:lnTo>
                    <a:pt x="60" y="652"/>
                  </a:lnTo>
                  <a:lnTo>
                    <a:pt x="71" y="670"/>
                  </a:lnTo>
                  <a:lnTo>
                    <a:pt x="83" y="688"/>
                  </a:lnTo>
                  <a:lnTo>
                    <a:pt x="97" y="705"/>
                  </a:lnTo>
                  <a:lnTo>
                    <a:pt x="112" y="722"/>
                  </a:lnTo>
                  <a:lnTo>
                    <a:pt x="126" y="738"/>
                  </a:lnTo>
                  <a:lnTo>
                    <a:pt x="126" y="738"/>
                  </a:lnTo>
                  <a:lnTo>
                    <a:pt x="143" y="754"/>
                  </a:lnTo>
                  <a:lnTo>
                    <a:pt x="160" y="768"/>
                  </a:lnTo>
                  <a:lnTo>
                    <a:pt x="177" y="781"/>
                  </a:lnTo>
                  <a:lnTo>
                    <a:pt x="194" y="794"/>
                  </a:lnTo>
                  <a:lnTo>
                    <a:pt x="212" y="806"/>
                  </a:lnTo>
                  <a:lnTo>
                    <a:pt x="232" y="816"/>
                  </a:lnTo>
                  <a:lnTo>
                    <a:pt x="250" y="825"/>
                  </a:lnTo>
                  <a:lnTo>
                    <a:pt x="269" y="833"/>
                  </a:lnTo>
                  <a:lnTo>
                    <a:pt x="289" y="841"/>
                  </a:lnTo>
                  <a:lnTo>
                    <a:pt x="310" y="847"/>
                  </a:lnTo>
                  <a:lnTo>
                    <a:pt x="329" y="853"/>
                  </a:lnTo>
                  <a:lnTo>
                    <a:pt x="350" y="856"/>
                  </a:lnTo>
                  <a:lnTo>
                    <a:pt x="370" y="860"/>
                  </a:lnTo>
                  <a:lnTo>
                    <a:pt x="390" y="863"/>
                  </a:lnTo>
                  <a:lnTo>
                    <a:pt x="411" y="864"/>
                  </a:lnTo>
                  <a:lnTo>
                    <a:pt x="432" y="866"/>
                  </a:lnTo>
                  <a:lnTo>
                    <a:pt x="453" y="864"/>
                  </a:lnTo>
                  <a:lnTo>
                    <a:pt x="474" y="863"/>
                  </a:lnTo>
                  <a:lnTo>
                    <a:pt x="495" y="860"/>
                  </a:lnTo>
                  <a:lnTo>
                    <a:pt x="514" y="856"/>
                  </a:lnTo>
                  <a:lnTo>
                    <a:pt x="535" y="853"/>
                  </a:lnTo>
                  <a:lnTo>
                    <a:pt x="555" y="847"/>
                  </a:lnTo>
                  <a:lnTo>
                    <a:pt x="576" y="841"/>
                  </a:lnTo>
                  <a:lnTo>
                    <a:pt x="595" y="833"/>
                  </a:lnTo>
                  <a:lnTo>
                    <a:pt x="615" y="825"/>
                  </a:lnTo>
                  <a:lnTo>
                    <a:pt x="633" y="816"/>
                  </a:lnTo>
                  <a:lnTo>
                    <a:pt x="651" y="806"/>
                  </a:lnTo>
                  <a:lnTo>
                    <a:pt x="669" y="794"/>
                  </a:lnTo>
                  <a:lnTo>
                    <a:pt x="688" y="781"/>
                  </a:lnTo>
                  <a:lnTo>
                    <a:pt x="705" y="768"/>
                  </a:lnTo>
                  <a:lnTo>
                    <a:pt x="721" y="754"/>
                  </a:lnTo>
                  <a:lnTo>
                    <a:pt x="737" y="738"/>
                  </a:lnTo>
                  <a:lnTo>
                    <a:pt x="737"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119"/>
            <p:cNvSpPr>
              <a:spLocks/>
            </p:cNvSpPr>
            <p:nvPr userDrawn="1"/>
          </p:nvSpPr>
          <p:spPr bwMode="auto">
            <a:xfrm>
              <a:off x="1775" y="840"/>
              <a:ext cx="196" cy="196"/>
            </a:xfrm>
            <a:custGeom>
              <a:avLst/>
              <a:gdLst>
                <a:gd name="T0" fmla="*/ 682 w 783"/>
                <a:gd name="T1" fmla="*/ 654 h 783"/>
                <a:gd name="T2" fmla="*/ 718 w 783"/>
                <a:gd name="T3" fmla="*/ 608 h 783"/>
                <a:gd name="T4" fmla="*/ 746 w 783"/>
                <a:gd name="T5" fmla="*/ 557 h 783"/>
                <a:gd name="T6" fmla="*/ 767 w 783"/>
                <a:gd name="T7" fmla="*/ 503 h 783"/>
                <a:gd name="T8" fmla="*/ 779 w 783"/>
                <a:gd name="T9" fmla="*/ 449 h 783"/>
                <a:gd name="T10" fmla="*/ 783 w 783"/>
                <a:gd name="T11" fmla="*/ 393 h 783"/>
                <a:gd name="T12" fmla="*/ 779 w 783"/>
                <a:gd name="T13" fmla="*/ 335 h 783"/>
                <a:gd name="T14" fmla="*/ 767 w 783"/>
                <a:gd name="T15" fmla="*/ 281 h 783"/>
                <a:gd name="T16" fmla="*/ 746 w 783"/>
                <a:gd name="T17" fmla="*/ 227 h 783"/>
                <a:gd name="T18" fmla="*/ 718 w 783"/>
                <a:gd name="T19" fmla="*/ 176 h 783"/>
                <a:gd name="T20" fmla="*/ 682 w 783"/>
                <a:gd name="T21" fmla="*/ 129 h 783"/>
                <a:gd name="T22" fmla="*/ 654 w 783"/>
                <a:gd name="T23" fmla="*/ 101 h 783"/>
                <a:gd name="T24" fmla="*/ 607 w 783"/>
                <a:gd name="T25" fmla="*/ 66 h 783"/>
                <a:gd name="T26" fmla="*/ 556 w 783"/>
                <a:gd name="T27" fmla="*/ 37 h 783"/>
                <a:gd name="T28" fmla="*/ 503 w 783"/>
                <a:gd name="T29" fmla="*/ 16 h 783"/>
                <a:gd name="T30" fmla="*/ 448 w 783"/>
                <a:gd name="T31" fmla="*/ 4 h 783"/>
                <a:gd name="T32" fmla="*/ 390 w 783"/>
                <a:gd name="T33" fmla="*/ 0 h 783"/>
                <a:gd name="T34" fmla="*/ 334 w 783"/>
                <a:gd name="T35" fmla="*/ 4 h 783"/>
                <a:gd name="T36" fmla="*/ 280 w 783"/>
                <a:gd name="T37" fmla="*/ 16 h 783"/>
                <a:gd name="T38" fmla="*/ 226 w 783"/>
                <a:gd name="T39" fmla="*/ 37 h 783"/>
                <a:gd name="T40" fmla="*/ 175 w 783"/>
                <a:gd name="T41" fmla="*/ 66 h 783"/>
                <a:gd name="T42" fmla="*/ 129 w 783"/>
                <a:gd name="T43" fmla="*/ 101 h 783"/>
                <a:gd name="T44" fmla="*/ 100 w 783"/>
                <a:gd name="T45" fmla="*/ 129 h 783"/>
                <a:gd name="T46" fmla="*/ 63 w 783"/>
                <a:gd name="T47" fmla="*/ 176 h 783"/>
                <a:gd name="T48" fmla="*/ 36 w 783"/>
                <a:gd name="T49" fmla="*/ 227 h 783"/>
                <a:gd name="T50" fmla="*/ 15 w 783"/>
                <a:gd name="T51" fmla="*/ 281 h 783"/>
                <a:gd name="T52" fmla="*/ 3 w 783"/>
                <a:gd name="T53" fmla="*/ 335 h 783"/>
                <a:gd name="T54" fmla="*/ 0 w 783"/>
                <a:gd name="T55" fmla="*/ 393 h 783"/>
                <a:gd name="T56" fmla="*/ 3 w 783"/>
                <a:gd name="T57" fmla="*/ 449 h 783"/>
                <a:gd name="T58" fmla="*/ 15 w 783"/>
                <a:gd name="T59" fmla="*/ 503 h 783"/>
                <a:gd name="T60" fmla="*/ 36 w 783"/>
                <a:gd name="T61" fmla="*/ 557 h 783"/>
                <a:gd name="T62" fmla="*/ 63 w 783"/>
                <a:gd name="T63" fmla="*/ 608 h 783"/>
                <a:gd name="T64" fmla="*/ 100 w 783"/>
                <a:gd name="T65" fmla="*/ 654 h 783"/>
                <a:gd name="T66" fmla="*/ 129 w 783"/>
                <a:gd name="T67" fmla="*/ 683 h 783"/>
                <a:gd name="T68" fmla="*/ 175 w 783"/>
                <a:gd name="T69" fmla="*/ 718 h 783"/>
                <a:gd name="T70" fmla="*/ 226 w 783"/>
                <a:gd name="T71" fmla="*/ 747 h 783"/>
                <a:gd name="T72" fmla="*/ 280 w 783"/>
                <a:gd name="T73" fmla="*/ 768 h 783"/>
                <a:gd name="T74" fmla="*/ 334 w 783"/>
                <a:gd name="T75" fmla="*/ 780 h 783"/>
                <a:gd name="T76" fmla="*/ 390 w 783"/>
                <a:gd name="T77" fmla="*/ 783 h 783"/>
                <a:gd name="T78" fmla="*/ 448 w 783"/>
                <a:gd name="T79" fmla="*/ 780 h 783"/>
                <a:gd name="T80" fmla="*/ 503 w 783"/>
                <a:gd name="T81" fmla="*/ 768 h 783"/>
                <a:gd name="T82" fmla="*/ 556 w 783"/>
                <a:gd name="T83" fmla="*/ 747 h 783"/>
                <a:gd name="T84" fmla="*/ 607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8" y="669"/>
                  </a:moveTo>
                  <a:lnTo>
                    <a:pt x="668" y="669"/>
                  </a:lnTo>
                  <a:lnTo>
                    <a:pt x="682" y="654"/>
                  </a:lnTo>
                  <a:lnTo>
                    <a:pt x="695" y="639"/>
                  </a:lnTo>
                  <a:lnTo>
                    <a:pt x="707" y="623"/>
                  </a:lnTo>
                  <a:lnTo>
                    <a:pt x="718" y="608"/>
                  </a:lnTo>
                  <a:lnTo>
                    <a:pt x="728" y="591"/>
                  </a:lnTo>
                  <a:lnTo>
                    <a:pt x="738" y="574"/>
                  </a:lnTo>
                  <a:lnTo>
                    <a:pt x="746" y="557"/>
                  </a:lnTo>
                  <a:lnTo>
                    <a:pt x="754" y="540"/>
                  </a:lnTo>
                  <a:lnTo>
                    <a:pt x="761" y="522"/>
                  </a:lnTo>
                  <a:lnTo>
                    <a:pt x="767" y="503"/>
                  </a:lnTo>
                  <a:lnTo>
                    <a:pt x="771" y="485"/>
                  </a:lnTo>
                  <a:lnTo>
                    <a:pt x="775" y="467"/>
                  </a:lnTo>
                  <a:lnTo>
                    <a:pt x="779" y="449"/>
                  </a:lnTo>
                  <a:lnTo>
                    <a:pt x="781" y="429"/>
                  </a:lnTo>
                  <a:lnTo>
                    <a:pt x="783" y="411"/>
                  </a:lnTo>
                  <a:lnTo>
                    <a:pt x="783" y="393"/>
                  </a:lnTo>
                  <a:lnTo>
                    <a:pt x="783" y="373"/>
                  </a:lnTo>
                  <a:lnTo>
                    <a:pt x="781" y="355"/>
                  </a:lnTo>
                  <a:lnTo>
                    <a:pt x="779" y="335"/>
                  </a:lnTo>
                  <a:lnTo>
                    <a:pt x="775" y="317"/>
                  </a:lnTo>
                  <a:lnTo>
                    <a:pt x="771" y="299"/>
                  </a:lnTo>
                  <a:lnTo>
                    <a:pt x="767" y="281"/>
                  </a:lnTo>
                  <a:lnTo>
                    <a:pt x="761" y="262"/>
                  </a:lnTo>
                  <a:lnTo>
                    <a:pt x="754" y="244"/>
                  </a:lnTo>
                  <a:lnTo>
                    <a:pt x="746" y="227"/>
                  </a:lnTo>
                  <a:lnTo>
                    <a:pt x="738" y="210"/>
                  </a:lnTo>
                  <a:lnTo>
                    <a:pt x="728" y="193"/>
                  </a:lnTo>
                  <a:lnTo>
                    <a:pt x="718" y="176"/>
                  </a:lnTo>
                  <a:lnTo>
                    <a:pt x="707" y="161"/>
                  </a:lnTo>
                  <a:lnTo>
                    <a:pt x="695" y="145"/>
                  </a:lnTo>
                  <a:lnTo>
                    <a:pt x="682" y="129"/>
                  </a:lnTo>
                  <a:lnTo>
                    <a:pt x="668" y="115"/>
                  </a:lnTo>
                  <a:lnTo>
                    <a:pt x="668" y="115"/>
                  </a:lnTo>
                  <a:lnTo>
                    <a:pt x="654" y="101"/>
                  </a:lnTo>
                  <a:lnTo>
                    <a:pt x="638" y="88"/>
                  </a:lnTo>
                  <a:lnTo>
                    <a:pt x="622" y="76"/>
                  </a:lnTo>
                  <a:lnTo>
                    <a:pt x="607" y="66"/>
                  </a:lnTo>
                  <a:lnTo>
                    <a:pt x="590" y="55"/>
                  </a:lnTo>
                  <a:lnTo>
                    <a:pt x="573" y="45"/>
                  </a:lnTo>
                  <a:lnTo>
                    <a:pt x="556" y="37"/>
                  </a:lnTo>
                  <a:lnTo>
                    <a:pt x="539" y="29"/>
                  </a:lnTo>
                  <a:lnTo>
                    <a:pt x="521" y="23"/>
                  </a:lnTo>
                  <a:lnTo>
                    <a:pt x="503" y="16"/>
                  </a:lnTo>
                  <a:lnTo>
                    <a:pt x="484" y="12"/>
                  </a:lnTo>
                  <a:lnTo>
                    <a:pt x="466" y="8"/>
                  </a:lnTo>
                  <a:lnTo>
                    <a:pt x="448" y="4"/>
                  </a:lnTo>
                  <a:lnTo>
                    <a:pt x="428" y="2"/>
                  </a:lnTo>
                  <a:lnTo>
                    <a:pt x="410" y="0"/>
                  </a:lnTo>
                  <a:lnTo>
                    <a:pt x="390" y="0"/>
                  </a:lnTo>
                  <a:lnTo>
                    <a:pt x="372" y="0"/>
                  </a:lnTo>
                  <a:lnTo>
                    <a:pt x="354" y="2"/>
                  </a:lnTo>
                  <a:lnTo>
                    <a:pt x="334" y="4"/>
                  </a:lnTo>
                  <a:lnTo>
                    <a:pt x="316" y="8"/>
                  </a:lnTo>
                  <a:lnTo>
                    <a:pt x="298" y="12"/>
                  </a:lnTo>
                  <a:lnTo>
                    <a:pt x="280" y="16"/>
                  </a:lnTo>
                  <a:lnTo>
                    <a:pt x="261" y="23"/>
                  </a:lnTo>
                  <a:lnTo>
                    <a:pt x="243" y="29"/>
                  </a:lnTo>
                  <a:lnTo>
                    <a:pt x="226" y="37"/>
                  </a:lnTo>
                  <a:lnTo>
                    <a:pt x="209" y="45"/>
                  </a:lnTo>
                  <a:lnTo>
                    <a:pt x="192" y="55"/>
                  </a:lnTo>
                  <a:lnTo>
                    <a:pt x="175" y="66"/>
                  </a:lnTo>
                  <a:lnTo>
                    <a:pt x="160" y="76"/>
                  </a:lnTo>
                  <a:lnTo>
                    <a:pt x="144" y="88"/>
                  </a:lnTo>
                  <a:lnTo>
                    <a:pt x="129" y="101"/>
                  </a:lnTo>
                  <a:lnTo>
                    <a:pt x="114" y="115"/>
                  </a:lnTo>
                  <a:lnTo>
                    <a:pt x="114" y="115"/>
                  </a:lnTo>
                  <a:lnTo>
                    <a:pt x="100" y="129"/>
                  </a:lnTo>
                  <a:lnTo>
                    <a:pt x="87" y="145"/>
                  </a:lnTo>
                  <a:lnTo>
                    <a:pt x="75" y="161"/>
                  </a:lnTo>
                  <a:lnTo>
                    <a:pt x="63" y="176"/>
                  </a:lnTo>
                  <a:lnTo>
                    <a:pt x="54" y="193"/>
                  </a:lnTo>
                  <a:lnTo>
                    <a:pt x="44" y="210"/>
                  </a:lnTo>
                  <a:lnTo>
                    <a:pt x="36" y="227"/>
                  </a:lnTo>
                  <a:lnTo>
                    <a:pt x="28" y="244"/>
                  </a:lnTo>
                  <a:lnTo>
                    <a:pt x="22" y="262"/>
                  </a:lnTo>
                  <a:lnTo>
                    <a:pt x="15" y="281"/>
                  </a:lnTo>
                  <a:lnTo>
                    <a:pt x="11" y="299"/>
                  </a:lnTo>
                  <a:lnTo>
                    <a:pt x="6" y="317"/>
                  </a:lnTo>
                  <a:lnTo>
                    <a:pt x="3" y="335"/>
                  </a:lnTo>
                  <a:lnTo>
                    <a:pt x="1" y="355"/>
                  </a:lnTo>
                  <a:lnTo>
                    <a:pt x="0" y="373"/>
                  </a:lnTo>
                  <a:lnTo>
                    <a:pt x="0" y="393"/>
                  </a:lnTo>
                  <a:lnTo>
                    <a:pt x="0" y="411"/>
                  </a:lnTo>
                  <a:lnTo>
                    <a:pt x="1" y="429"/>
                  </a:lnTo>
                  <a:lnTo>
                    <a:pt x="3" y="449"/>
                  </a:lnTo>
                  <a:lnTo>
                    <a:pt x="6" y="467"/>
                  </a:lnTo>
                  <a:lnTo>
                    <a:pt x="11" y="485"/>
                  </a:lnTo>
                  <a:lnTo>
                    <a:pt x="15" y="503"/>
                  </a:lnTo>
                  <a:lnTo>
                    <a:pt x="22" y="522"/>
                  </a:lnTo>
                  <a:lnTo>
                    <a:pt x="28" y="540"/>
                  </a:lnTo>
                  <a:lnTo>
                    <a:pt x="36" y="557"/>
                  </a:lnTo>
                  <a:lnTo>
                    <a:pt x="44" y="574"/>
                  </a:lnTo>
                  <a:lnTo>
                    <a:pt x="54" y="591"/>
                  </a:lnTo>
                  <a:lnTo>
                    <a:pt x="63" y="608"/>
                  </a:lnTo>
                  <a:lnTo>
                    <a:pt x="75" y="623"/>
                  </a:lnTo>
                  <a:lnTo>
                    <a:pt x="87" y="639"/>
                  </a:lnTo>
                  <a:lnTo>
                    <a:pt x="100" y="654"/>
                  </a:lnTo>
                  <a:lnTo>
                    <a:pt x="114" y="669"/>
                  </a:lnTo>
                  <a:lnTo>
                    <a:pt x="114" y="669"/>
                  </a:lnTo>
                  <a:lnTo>
                    <a:pt x="129" y="683"/>
                  </a:lnTo>
                  <a:lnTo>
                    <a:pt x="144" y="696"/>
                  </a:lnTo>
                  <a:lnTo>
                    <a:pt x="160" y="708"/>
                  </a:lnTo>
                  <a:lnTo>
                    <a:pt x="175" y="718"/>
                  </a:lnTo>
                  <a:lnTo>
                    <a:pt x="192" y="729"/>
                  </a:lnTo>
                  <a:lnTo>
                    <a:pt x="209" y="739"/>
                  </a:lnTo>
                  <a:lnTo>
                    <a:pt x="226" y="747"/>
                  </a:lnTo>
                  <a:lnTo>
                    <a:pt x="243" y="755"/>
                  </a:lnTo>
                  <a:lnTo>
                    <a:pt x="261" y="761"/>
                  </a:lnTo>
                  <a:lnTo>
                    <a:pt x="280" y="768"/>
                  </a:lnTo>
                  <a:lnTo>
                    <a:pt x="298" y="772"/>
                  </a:lnTo>
                  <a:lnTo>
                    <a:pt x="316" y="776"/>
                  </a:lnTo>
                  <a:lnTo>
                    <a:pt x="334" y="780"/>
                  </a:lnTo>
                  <a:lnTo>
                    <a:pt x="354" y="782"/>
                  </a:lnTo>
                  <a:lnTo>
                    <a:pt x="372" y="783"/>
                  </a:lnTo>
                  <a:lnTo>
                    <a:pt x="390" y="783"/>
                  </a:lnTo>
                  <a:lnTo>
                    <a:pt x="410" y="783"/>
                  </a:lnTo>
                  <a:lnTo>
                    <a:pt x="428" y="782"/>
                  </a:lnTo>
                  <a:lnTo>
                    <a:pt x="448" y="780"/>
                  </a:lnTo>
                  <a:lnTo>
                    <a:pt x="466" y="776"/>
                  </a:lnTo>
                  <a:lnTo>
                    <a:pt x="484" y="772"/>
                  </a:lnTo>
                  <a:lnTo>
                    <a:pt x="503" y="768"/>
                  </a:lnTo>
                  <a:lnTo>
                    <a:pt x="521" y="761"/>
                  </a:lnTo>
                  <a:lnTo>
                    <a:pt x="539" y="755"/>
                  </a:lnTo>
                  <a:lnTo>
                    <a:pt x="556" y="747"/>
                  </a:lnTo>
                  <a:lnTo>
                    <a:pt x="573" y="739"/>
                  </a:lnTo>
                  <a:lnTo>
                    <a:pt x="590" y="729"/>
                  </a:lnTo>
                  <a:lnTo>
                    <a:pt x="607" y="718"/>
                  </a:lnTo>
                  <a:lnTo>
                    <a:pt x="622" y="708"/>
                  </a:lnTo>
                  <a:lnTo>
                    <a:pt x="638" y="696"/>
                  </a:lnTo>
                  <a:lnTo>
                    <a:pt x="654" y="683"/>
                  </a:lnTo>
                  <a:lnTo>
                    <a:pt x="668" y="669"/>
                  </a:lnTo>
                  <a:lnTo>
                    <a:pt x="668"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120"/>
            <p:cNvSpPr>
              <a:spLocks/>
            </p:cNvSpPr>
            <p:nvPr userDrawn="1"/>
          </p:nvSpPr>
          <p:spPr bwMode="auto">
            <a:xfrm>
              <a:off x="1606" y="1029"/>
              <a:ext cx="176" cy="176"/>
            </a:xfrm>
            <a:custGeom>
              <a:avLst/>
              <a:gdLst>
                <a:gd name="T0" fmla="*/ 91 w 703"/>
                <a:gd name="T1" fmla="*/ 116 h 701"/>
                <a:gd name="T2" fmla="*/ 59 w 703"/>
                <a:gd name="T3" fmla="*/ 158 h 701"/>
                <a:gd name="T4" fmla="*/ 33 w 703"/>
                <a:gd name="T5" fmla="*/ 204 h 701"/>
                <a:gd name="T6" fmla="*/ 16 w 703"/>
                <a:gd name="T7" fmla="*/ 251 h 701"/>
                <a:gd name="T8" fmla="*/ 4 w 703"/>
                <a:gd name="T9" fmla="*/ 300 h 701"/>
                <a:gd name="T10" fmla="*/ 0 w 703"/>
                <a:gd name="T11" fmla="*/ 351 h 701"/>
                <a:gd name="T12" fmla="*/ 4 w 703"/>
                <a:gd name="T13" fmla="*/ 402 h 701"/>
                <a:gd name="T14" fmla="*/ 16 w 703"/>
                <a:gd name="T15" fmla="*/ 451 h 701"/>
                <a:gd name="T16" fmla="*/ 33 w 703"/>
                <a:gd name="T17" fmla="*/ 498 h 701"/>
                <a:gd name="T18" fmla="*/ 59 w 703"/>
                <a:gd name="T19" fmla="*/ 544 h 701"/>
                <a:gd name="T20" fmla="*/ 91 w 703"/>
                <a:gd name="T21" fmla="*/ 585 h 701"/>
                <a:gd name="T22" fmla="*/ 116 w 703"/>
                <a:gd name="T23" fmla="*/ 611 h 701"/>
                <a:gd name="T24" fmla="*/ 159 w 703"/>
                <a:gd name="T25" fmla="*/ 644 h 701"/>
                <a:gd name="T26" fmla="*/ 204 w 703"/>
                <a:gd name="T27" fmla="*/ 669 h 701"/>
                <a:gd name="T28" fmla="*/ 252 w 703"/>
                <a:gd name="T29" fmla="*/ 687 h 701"/>
                <a:gd name="T30" fmla="*/ 301 w 703"/>
                <a:gd name="T31" fmla="*/ 699 h 701"/>
                <a:gd name="T32" fmla="*/ 352 w 703"/>
                <a:gd name="T33" fmla="*/ 701 h 701"/>
                <a:gd name="T34" fmla="*/ 403 w 703"/>
                <a:gd name="T35" fmla="*/ 699 h 701"/>
                <a:gd name="T36" fmla="*/ 452 w 703"/>
                <a:gd name="T37" fmla="*/ 687 h 701"/>
                <a:gd name="T38" fmla="*/ 499 w 703"/>
                <a:gd name="T39" fmla="*/ 669 h 701"/>
                <a:gd name="T40" fmla="*/ 545 w 703"/>
                <a:gd name="T41" fmla="*/ 644 h 701"/>
                <a:gd name="T42" fmla="*/ 587 w 703"/>
                <a:gd name="T43" fmla="*/ 611 h 701"/>
                <a:gd name="T44" fmla="*/ 613 w 703"/>
                <a:gd name="T45" fmla="*/ 585 h 701"/>
                <a:gd name="T46" fmla="*/ 645 w 703"/>
                <a:gd name="T47" fmla="*/ 544 h 701"/>
                <a:gd name="T48" fmla="*/ 670 w 703"/>
                <a:gd name="T49" fmla="*/ 498 h 701"/>
                <a:gd name="T50" fmla="*/ 688 w 703"/>
                <a:gd name="T51" fmla="*/ 451 h 701"/>
                <a:gd name="T52" fmla="*/ 700 w 703"/>
                <a:gd name="T53" fmla="*/ 402 h 701"/>
                <a:gd name="T54" fmla="*/ 703 w 703"/>
                <a:gd name="T55" fmla="*/ 351 h 701"/>
                <a:gd name="T56" fmla="*/ 700 w 703"/>
                <a:gd name="T57" fmla="*/ 300 h 701"/>
                <a:gd name="T58" fmla="*/ 688 w 703"/>
                <a:gd name="T59" fmla="*/ 251 h 701"/>
                <a:gd name="T60" fmla="*/ 670 w 703"/>
                <a:gd name="T61" fmla="*/ 204 h 701"/>
                <a:gd name="T62" fmla="*/ 645 w 703"/>
                <a:gd name="T63" fmla="*/ 158 h 701"/>
                <a:gd name="T64" fmla="*/ 613 w 703"/>
                <a:gd name="T65" fmla="*/ 116 h 701"/>
                <a:gd name="T66" fmla="*/ 587 w 703"/>
                <a:gd name="T67" fmla="*/ 90 h 701"/>
                <a:gd name="T68" fmla="*/ 545 w 703"/>
                <a:gd name="T69" fmla="*/ 58 h 701"/>
                <a:gd name="T70" fmla="*/ 499 w 703"/>
                <a:gd name="T71" fmla="*/ 33 h 701"/>
                <a:gd name="T72" fmla="*/ 452 w 703"/>
                <a:gd name="T73" fmla="*/ 15 h 701"/>
                <a:gd name="T74" fmla="*/ 403 w 703"/>
                <a:gd name="T75" fmla="*/ 3 h 701"/>
                <a:gd name="T76" fmla="*/ 352 w 703"/>
                <a:gd name="T77" fmla="*/ 0 h 701"/>
                <a:gd name="T78" fmla="*/ 301 w 703"/>
                <a:gd name="T79" fmla="*/ 3 h 701"/>
                <a:gd name="T80" fmla="*/ 252 w 703"/>
                <a:gd name="T81" fmla="*/ 15 h 701"/>
                <a:gd name="T82" fmla="*/ 204 w 703"/>
                <a:gd name="T83" fmla="*/ 33 h 701"/>
                <a:gd name="T84" fmla="*/ 159 w 703"/>
                <a:gd name="T85" fmla="*/ 58 h 701"/>
                <a:gd name="T86" fmla="*/ 116 w 703"/>
                <a:gd name="T87" fmla="*/ 9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1">
                  <a:moveTo>
                    <a:pt x="103" y="103"/>
                  </a:moveTo>
                  <a:lnTo>
                    <a:pt x="103" y="103"/>
                  </a:lnTo>
                  <a:lnTo>
                    <a:pt x="91" y="116"/>
                  </a:lnTo>
                  <a:lnTo>
                    <a:pt x="80" y="129"/>
                  </a:lnTo>
                  <a:lnTo>
                    <a:pt x="69" y="144"/>
                  </a:lnTo>
                  <a:lnTo>
                    <a:pt x="59" y="158"/>
                  </a:lnTo>
                  <a:lnTo>
                    <a:pt x="50" y="172"/>
                  </a:lnTo>
                  <a:lnTo>
                    <a:pt x="41" y="188"/>
                  </a:lnTo>
                  <a:lnTo>
                    <a:pt x="33" y="204"/>
                  </a:lnTo>
                  <a:lnTo>
                    <a:pt x="26" y="219"/>
                  </a:lnTo>
                  <a:lnTo>
                    <a:pt x="21" y="235"/>
                  </a:lnTo>
                  <a:lnTo>
                    <a:pt x="16" y="251"/>
                  </a:lnTo>
                  <a:lnTo>
                    <a:pt x="11" y="267"/>
                  </a:lnTo>
                  <a:lnTo>
                    <a:pt x="7" y="284"/>
                  </a:lnTo>
                  <a:lnTo>
                    <a:pt x="4" y="300"/>
                  </a:lnTo>
                  <a:lnTo>
                    <a:pt x="3" y="317"/>
                  </a:lnTo>
                  <a:lnTo>
                    <a:pt x="2" y="334"/>
                  </a:lnTo>
                  <a:lnTo>
                    <a:pt x="0" y="351"/>
                  </a:lnTo>
                  <a:lnTo>
                    <a:pt x="2" y="368"/>
                  </a:lnTo>
                  <a:lnTo>
                    <a:pt x="3" y="385"/>
                  </a:lnTo>
                  <a:lnTo>
                    <a:pt x="4" y="402"/>
                  </a:lnTo>
                  <a:lnTo>
                    <a:pt x="7" y="417"/>
                  </a:lnTo>
                  <a:lnTo>
                    <a:pt x="11" y="434"/>
                  </a:lnTo>
                  <a:lnTo>
                    <a:pt x="16" y="451"/>
                  </a:lnTo>
                  <a:lnTo>
                    <a:pt x="21" y="467"/>
                  </a:lnTo>
                  <a:lnTo>
                    <a:pt x="26" y="482"/>
                  </a:lnTo>
                  <a:lnTo>
                    <a:pt x="33" y="498"/>
                  </a:lnTo>
                  <a:lnTo>
                    <a:pt x="41" y="514"/>
                  </a:lnTo>
                  <a:lnTo>
                    <a:pt x="50" y="529"/>
                  </a:lnTo>
                  <a:lnTo>
                    <a:pt x="59" y="544"/>
                  </a:lnTo>
                  <a:lnTo>
                    <a:pt x="69" y="558"/>
                  </a:lnTo>
                  <a:lnTo>
                    <a:pt x="80" y="572"/>
                  </a:lnTo>
                  <a:lnTo>
                    <a:pt x="91" y="585"/>
                  </a:lnTo>
                  <a:lnTo>
                    <a:pt x="103" y="600"/>
                  </a:lnTo>
                  <a:lnTo>
                    <a:pt x="103" y="600"/>
                  </a:lnTo>
                  <a:lnTo>
                    <a:pt x="116" y="611"/>
                  </a:lnTo>
                  <a:lnTo>
                    <a:pt x="131" y="623"/>
                  </a:lnTo>
                  <a:lnTo>
                    <a:pt x="145" y="634"/>
                  </a:lnTo>
                  <a:lnTo>
                    <a:pt x="159" y="644"/>
                  </a:lnTo>
                  <a:lnTo>
                    <a:pt x="174" y="653"/>
                  </a:lnTo>
                  <a:lnTo>
                    <a:pt x="189" y="662"/>
                  </a:lnTo>
                  <a:lnTo>
                    <a:pt x="204" y="669"/>
                  </a:lnTo>
                  <a:lnTo>
                    <a:pt x="220" y="677"/>
                  </a:lnTo>
                  <a:lnTo>
                    <a:pt x="236" y="682"/>
                  </a:lnTo>
                  <a:lnTo>
                    <a:pt x="252" y="687"/>
                  </a:lnTo>
                  <a:lnTo>
                    <a:pt x="269" y="692"/>
                  </a:lnTo>
                  <a:lnTo>
                    <a:pt x="284" y="696"/>
                  </a:lnTo>
                  <a:lnTo>
                    <a:pt x="301" y="699"/>
                  </a:lnTo>
                  <a:lnTo>
                    <a:pt x="318" y="700"/>
                  </a:lnTo>
                  <a:lnTo>
                    <a:pt x="335" y="701"/>
                  </a:lnTo>
                  <a:lnTo>
                    <a:pt x="352" y="701"/>
                  </a:lnTo>
                  <a:lnTo>
                    <a:pt x="369" y="701"/>
                  </a:lnTo>
                  <a:lnTo>
                    <a:pt x="386" y="700"/>
                  </a:lnTo>
                  <a:lnTo>
                    <a:pt x="403" y="699"/>
                  </a:lnTo>
                  <a:lnTo>
                    <a:pt x="419" y="696"/>
                  </a:lnTo>
                  <a:lnTo>
                    <a:pt x="435" y="692"/>
                  </a:lnTo>
                  <a:lnTo>
                    <a:pt x="452" y="687"/>
                  </a:lnTo>
                  <a:lnTo>
                    <a:pt x="468" y="682"/>
                  </a:lnTo>
                  <a:lnTo>
                    <a:pt x="484" y="677"/>
                  </a:lnTo>
                  <a:lnTo>
                    <a:pt x="499" y="669"/>
                  </a:lnTo>
                  <a:lnTo>
                    <a:pt x="515" y="662"/>
                  </a:lnTo>
                  <a:lnTo>
                    <a:pt x="531" y="653"/>
                  </a:lnTo>
                  <a:lnTo>
                    <a:pt x="545" y="644"/>
                  </a:lnTo>
                  <a:lnTo>
                    <a:pt x="559" y="634"/>
                  </a:lnTo>
                  <a:lnTo>
                    <a:pt x="574" y="623"/>
                  </a:lnTo>
                  <a:lnTo>
                    <a:pt x="587" y="611"/>
                  </a:lnTo>
                  <a:lnTo>
                    <a:pt x="600" y="600"/>
                  </a:lnTo>
                  <a:lnTo>
                    <a:pt x="600" y="600"/>
                  </a:lnTo>
                  <a:lnTo>
                    <a:pt x="613" y="585"/>
                  </a:lnTo>
                  <a:lnTo>
                    <a:pt x="624" y="572"/>
                  </a:lnTo>
                  <a:lnTo>
                    <a:pt x="635" y="558"/>
                  </a:lnTo>
                  <a:lnTo>
                    <a:pt x="645" y="544"/>
                  </a:lnTo>
                  <a:lnTo>
                    <a:pt x="654" y="529"/>
                  </a:lnTo>
                  <a:lnTo>
                    <a:pt x="662" y="514"/>
                  </a:lnTo>
                  <a:lnTo>
                    <a:pt x="670" y="498"/>
                  </a:lnTo>
                  <a:lnTo>
                    <a:pt x="678" y="482"/>
                  </a:lnTo>
                  <a:lnTo>
                    <a:pt x="683" y="467"/>
                  </a:lnTo>
                  <a:lnTo>
                    <a:pt x="688" y="451"/>
                  </a:lnTo>
                  <a:lnTo>
                    <a:pt x="693" y="434"/>
                  </a:lnTo>
                  <a:lnTo>
                    <a:pt x="696" y="417"/>
                  </a:lnTo>
                  <a:lnTo>
                    <a:pt x="700" y="402"/>
                  </a:lnTo>
                  <a:lnTo>
                    <a:pt x="701" y="385"/>
                  </a:lnTo>
                  <a:lnTo>
                    <a:pt x="703" y="368"/>
                  </a:lnTo>
                  <a:lnTo>
                    <a:pt x="703" y="351"/>
                  </a:lnTo>
                  <a:lnTo>
                    <a:pt x="703" y="334"/>
                  </a:lnTo>
                  <a:lnTo>
                    <a:pt x="701" y="317"/>
                  </a:lnTo>
                  <a:lnTo>
                    <a:pt x="700" y="300"/>
                  </a:lnTo>
                  <a:lnTo>
                    <a:pt x="696" y="284"/>
                  </a:lnTo>
                  <a:lnTo>
                    <a:pt x="693" y="267"/>
                  </a:lnTo>
                  <a:lnTo>
                    <a:pt x="688" y="251"/>
                  </a:lnTo>
                  <a:lnTo>
                    <a:pt x="683" y="235"/>
                  </a:lnTo>
                  <a:lnTo>
                    <a:pt x="678" y="219"/>
                  </a:lnTo>
                  <a:lnTo>
                    <a:pt x="670" y="204"/>
                  </a:lnTo>
                  <a:lnTo>
                    <a:pt x="662" y="188"/>
                  </a:lnTo>
                  <a:lnTo>
                    <a:pt x="654" y="172"/>
                  </a:lnTo>
                  <a:lnTo>
                    <a:pt x="645" y="158"/>
                  </a:lnTo>
                  <a:lnTo>
                    <a:pt x="635" y="144"/>
                  </a:lnTo>
                  <a:lnTo>
                    <a:pt x="624" y="129"/>
                  </a:lnTo>
                  <a:lnTo>
                    <a:pt x="613" y="116"/>
                  </a:lnTo>
                  <a:lnTo>
                    <a:pt x="600" y="103"/>
                  </a:lnTo>
                  <a:lnTo>
                    <a:pt x="600" y="103"/>
                  </a:lnTo>
                  <a:lnTo>
                    <a:pt x="587" y="90"/>
                  </a:lnTo>
                  <a:lnTo>
                    <a:pt x="574" y="79"/>
                  </a:lnTo>
                  <a:lnTo>
                    <a:pt x="559" y="68"/>
                  </a:lnTo>
                  <a:lnTo>
                    <a:pt x="545" y="58"/>
                  </a:lnTo>
                  <a:lnTo>
                    <a:pt x="531" y="49"/>
                  </a:lnTo>
                  <a:lnTo>
                    <a:pt x="515" y="39"/>
                  </a:lnTo>
                  <a:lnTo>
                    <a:pt x="499" y="33"/>
                  </a:lnTo>
                  <a:lnTo>
                    <a:pt x="484" y="25"/>
                  </a:lnTo>
                  <a:lnTo>
                    <a:pt x="468" y="20"/>
                  </a:lnTo>
                  <a:lnTo>
                    <a:pt x="452" y="15"/>
                  </a:lnTo>
                  <a:lnTo>
                    <a:pt x="435" y="10"/>
                  </a:lnTo>
                  <a:lnTo>
                    <a:pt x="419" y="7"/>
                  </a:lnTo>
                  <a:lnTo>
                    <a:pt x="403" y="3"/>
                  </a:lnTo>
                  <a:lnTo>
                    <a:pt x="386" y="2"/>
                  </a:lnTo>
                  <a:lnTo>
                    <a:pt x="369" y="0"/>
                  </a:lnTo>
                  <a:lnTo>
                    <a:pt x="352" y="0"/>
                  </a:lnTo>
                  <a:lnTo>
                    <a:pt x="335" y="0"/>
                  </a:lnTo>
                  <a:lnTo>
                    <a:pt x="318" y="2"/>
                  </a:lnTo>
                  <a:lnTo>
                    <a:pt x="301" y="3"/>
                  </a:lnTo>
                  <a:lnTo>
                    <a:pt x="284" y="7"/>
                  </a:lnTo>
                  <a:lnTo>
                    <a:pt x="269" y="10"/>
                  </a:lnTo>
                  <a:lnTo>
                    <a:pt x="252" y="15"/>
                  </a:lnTo>
                  <a:lnTo>
                    <a:pt x="236" y="20"/>
                  </a:lnTo>
                  <a:lnTo>
                    <a:pt x="220" y="25"/>
                  </a:lnTo>
                  <a:lnTo>
                    <a:pt x="204" y="33"/>
                  </a:lnTo>
                  <a:lnTo>
                    <a:pt x="189" y="39"/>
                  </a:lnTo>
                  <a:lnTo>
                    <a:pt x="174" y="49"/>
                  </a:lnTo>
                  <a:lnTo>
                    <a:pt x="159" y="58"/>
                  </a:lnTo>
                  <a:lnTo>
                    <a:pt x="145" y="68"/>
                  </a:lnTo>
                  <a:lnTo>
                    <a:pt x="131" y="79"/>
                  </a:lnTo>
                  <a:lnTo>
                    <a:pt x="116" y="90"/>
                  </a:lnTo>
                  <a:lnTo>
                    <a:pt x="103" y="103"/>
                  </a:lnTo>
                  <a:lnTo>
                    <a:pt x="103"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121"/>
            <p:cNvSpPr>
              <a:spLocks/>
            </p:cNvSpPr>
            <p:nvPr userDrawn="1"/>
          </p:nvSpPr>
          <p:spPr bwMode="auto">
            <a:xfrm>
              <a:off x="1437" y="1218"/>
              <a:ext cx="156" cy="156"/>
            </a:xfrm>
            <a:custGeom>
              <a:avLst/>
              <a:gdLst>
                <a:gd name="T0" fmla="*/ 91 w 622"/>
                <a:gd name="T1" fmla="*/ 91 h 622"/>
                <a:gd name="T2" fmla="*/ 69 w 622"/>
                <a:gd name="T3" fmla="*/ 115 h 622"/>
                <a:gd name="T4" fmla="*/ 51 w 622"/>
                <a:gd name="T5" fmla="*/ 139 h 622"/>
                <a:gd name="T6" fmla="*/ 24 w 622"/>
                <a:gd name="T7" fmla="*/ 194 h 622"/>
                <a:gd name="T8" fmla="*/ 5 w 622"/>
                <a:gd name="T9" fmla="*/ 252 h 622"/>
                <a:gd name="T10" fmla="*/ 0 w 622"/>
                <a:gd name="T11" fmla="*/ 311 h 622"/>
                <a:gd name="T12" fmla="*/ 5 w 622"/>
                <a:gd name="T13" fmla="*/ 370 h 622"/>
                <a:gd name="T14" fmla="*/ 24 w 622"/>
                <a:gd name="T15" fmla="*/ 427 h 622"/>
                <a:gd name="T16" fmla="*/ 51 w 622"/>
                <a:gd name="T17" fmla="*/ 482 h 622"/>
                <a:gd name="T18" fmla="*/ 69 w 622"/>
                <a:gd name="T19" fmla="*/ 507 h 622"/>
                <a:gd name="T20" fmla="*/ 91 w 622"/>
                <a:gd name="T21" fmla="*/ 530 h 622"/>
                <a:gd name="T22" fmla="*/ 103 w 622"/>
                <a:gd name="T23" fmla="*/ 542 h 622"/>
                <a:gd name="T24" fmla="*/ 127 w 622"/>
                <a:gd name="T25" fmla="*/ 562 h 622"/>
                <a:gd name="T26" fmla="*/ 167 w 622"/>
                <a:gd name="T27" fmla="*/ 586 h 622"/>
                <a:gd name="T28" fmla="*/ 223 w 622"/>
                <a:gd name="T29" fmla="*/ 608 h 622"/>
                <a:gd name="T30" fmla="*/ 282 w 622"/>
                <a:gd name="T31" fmla="*/ 620 h 622"/>
                <a:gd name="T32" fmla="*/ 340 w 622"/>
                <a:gd name="T33" fmla="*/ 620 h 622"/>
                <a:gd name="T34" fmla="*/ 399 w 622"/>
                <a:gd name="T35" fmla="*/ 608 h 622"/>
                <a:gd name="T36" fmla="*/ 455 w 622"/>
                <a:gd name="T37" fmla="*/ 586 h 622"/>
                <a:gd name="T38" fmla="*/ 494 w 622"/>
                <a:gd name="T39" fmla="*/ 562 h 622"/>
                <a:gd name="T40" fmla="*/ 519 w 622"/>
                <a:gd name="T41" fmla="*/ 542 h 622"/>
                <a:gd name="T42" fmla="*/ 531 w 622"/>
                <a:gd name="T43" fmla="*/ 530 h 622"/>
                <a:gd name="T44" fmla="*/ 551 w 622"/>
                <a:gd name="T45" fmla="*/ 507 h 622"/>
                <a:gd name="T46" fmla="*/ 570 w 622"/>
                <a:gd name="T47" fmla="*/ 482 h 622"/>
                <a:gd name="T48" fmla="*/ 598 w 622"/>
                <a:gd name="T49" fmla="*/ 427 h 622"/>
                <a:gd name="T50" fmla="*/ 615 w 622"/>
                <a:gd name="T51" fmla="*/ 370 h 622"/>
                <a:gd name="T52" fmla="*/ 622 w 622"/>
                <a:gd name="T53" fmla="*/ 311 h 622"/>
                <a:gd name="T54" fmla="*/ 615 w 622"/>
                <a:gd name="T55" fmla="*/ 252 h 622"/>
                <a:gd name="T56" fmla="*/ 598 w 622"/>
                <a:gd name="T57" fmla="*/ 194 h 622"/>
                <a:gd name="T58" fmla="*/ 570 w 622"/>
                <a:gd name="T59" fmla="*/ 139 h 622"/>
                <a:gd name="T60" fmla="*/ 551 w 622"/>
                <a:gd name="T61" fmla="*/ 115 h 622"/>
                <a:gd name="T62" fmla="*/ 531 w 622"/>
                <a:gd name="T63" fmla="*/ 91 h 622"/>
                <a:gd name="T64" fmla="*/ 519 w 622"/>
                <a:gd name="T65" fmla="*/ 81 h 622"/>
                <a:gd name="T66" fmla="*/ 494 w 622"/>
                <a:gd name="T67" fmla="*/ 60 h 622"/>
                <a:gd name="T68" fmla="*/ 455 w 622"/>
                <a:gd name="T69" fmla="*/ 35 h 622"/>
                <a:gd name="T70" fmla="*/ 399 w 622"/>
                <a:gd name="T71" fmla="*/ 13 h 622"/>
                <a:gd name="T72" fmla="*/ 340 w 622"/>
                <a:gd name="T73" fmla="*/ 1 h 622"/>
                <a:gd name="T74" fmla="*/ 282 w 622"/>
                <a:gd name="T75" fmla="*/ 1 h 622"/>
                <a:gd name="T76" fmla="*/ 223 w 622"/>
                <a:gd name="T77" fmla="*/ 13 h 622"/>
                <a:gd name="T78" fmla="*/ 167 w 622"/>
                <a:gd name="T79" fmla="*/ 35 h 622"/>
                <a:gd name="T80" fmla="*/ 127 w 622"/>
                <a:gd name="T81" fmla="*/ 60 h 622"/>
                <a:gd name="T82" fmla="*/ 103 w 622"/>
                <a:gd name="T83" fmla="*/ 81 h 622"/>
                <a:gd name="T84" fmla="*/ 9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91" y="91"/>
                  </a:moveTo>
                  <a:lnTo>
                    <a:pt x="91" y="91"/>
                  </a:lnTo>
                  <a:lnTo>
                    <a:pt x="80" y="103"/>
                  </a:lnTo>
                  <a:lnTo>
                    <a:pt x="69" y="115"/>
                  </a:lnTo>
                  <a:lnTo>
                    <a:pt x="60" y="128"/>
                  </a:lnTo>
                  <a:lnTo>
                    <a:pt x="51" y="139"/>
                  </a:lnTo>
                  <a:lnTo>
                    <a:pt x="35" y="167"/>
                  </a:lnTo>
                  <a:lnTo>
                    <a:pt x="24" y="194"/>
                  </a:lnTo>
                  <a:lnTo>
                    <a:pt x="13" y="223"/>
                  </a:lnTo>
                  <a:lnTo>
                    <a:pt x="5" y="252"/>
                  </a:lnTo>
                  <a:lnTo>
                    <a:pt x="2" y="281"/>
                  </a:lnTo>
                  <a:lnTo>
                    <a:pt x="0" y="311"/>
                  </a:lnTo>
                  <a:lnTo>
                    <a:pt x="2" y="340"/>
                  </a:lnTo>
                  <a:lnTo>
                    <a:pt x="5" y="370"/>
                  </a:lnTo>
                  <a:lnTo>
                    <a:pt x="13" y="399"/>
                  </a:lnTo>
                  <a:lnTo>
                    <a:pt x="24" y="427"/>
                  </a:lnTo>
                  <a:lnTo>
                    <a:pt x="35" y="455"/>
                  </a:lnTo>
                  <a:lnTo>
                    <a:pt x="51" y="482"/>
                  </a:lnTo>
                  <a:lnTo>
                    <a:pt x="60" y="494"/>
                  </a:lnTo>
                  <a:lnTo>
                    <a:pt x="69" y="507"/>
                  </a:lnTo>
                  <a:lnTo>
                    <a:pt x="80" y="519"/>
                  </a:lnTo>
                  <a:lnTo>
                    <a:pt x="91" y="530"/>
                  </a:lnTo>
                  <a:lnTo>
                    <a:pt x="91" y="530"/>
                  </a:lnTo>
                  <a:lnTo>
                    <a:pt x="103" y="542"/>
                  </a:lnTo>
                  <a:lnTo>
                    <a:pt x="115" y="551"/>
                  </a:lnTo>
                  <a:lnTo>
                    <a:pt x="127" y="562"/>
                  </a:lnTo>
                  <a:lnTo>
                    <a:pt x="140" y="571"/>
                  </a:lnTo>
                  <a:lnTo>
                    <a:pt x="167" y="586"/>
                  </a:lnTo>
                  <a:lnTo>
                    <a:pt x="194" y="598"/>
                  </a:lnTo>
                  <a:lnTo>
                    <a:pt x="223" y="608"/>
                  </a:lnTo>
                  <a:lnTo>
                    <a:pt x="252" y="616"/>
                  </a:lnTo>
                  <a:lnTo>
                    <a:pt x="282" y="620"/>
                  </a:lnTo>
                  <a:lnTo>
                    <a:pt x="310" y="622"/>
                  </a:lnTo>
                  <a:lnTo>
                    <a:pt x="340" y="620"/>
                  </a:lnTo>
                  <a:lnTo>
                    <a:pt x="370" y="616"/>
                  </a:lnTo>
                  <a:lnTo>
                    <a:pt x="399" y="608"/>
                  </a:lnTo>
                  <a:lnTo>
                    <a:pt x="428" y="598"/>
                  </a:lnTo>
                  <a:lnTo>
                    <a:pt x="455" y="586"/>
                  </a:lnTo>
                  <a:lnTo>
                    <a:pt x="482" y="571"/>
                  </a:lnTo>
                  <a:lnTo>
                    <a:pt x="494" y="562"/>
                  </a:lnTo>
                  <a:lnTo>
                    <a:pt x="507" y="551"/>
                  </a:lnTo>
                  <a:lnTo>
                    <a:pt x="519" y="542"/>
                  </a:lnTo>
                  <a:lnTo>
                    <a:pt x="531" y="530"/>
                  </a:lnTo>
                  <a:lnTo>
                    <a:pt x="531" y="530"/>
                  </a:lnTo>
                  <a:lnTo>
                    <a:pt x="541" y="519"/>
                  </a:lnTo>
                  <a:lnTo>
                    <a:pt x="551" y="507"/>
                  </a:lnTo>
                  <a:lnTo>
                    <a:pt x="562" y="494"/>
                  </a:lnTo>
                  <a:lnTo>
                    <a:pt x="570" y="482"/>
                  </a:lnTo>
                  <a:lnTo>
                    <a:pt x="585" y="455"/>
                  </a:lnTo>
                  <a:lnTo>
                    <a:pt x="598" y="427"/>
                  </a:lnTo>
                  <a:lnTo>
                    <a:pt x="609" y="399"/>
                  </a:lnTo>
                  <a:lnTo>
                    <a:pt x="615" y="370"/>
                  </a:lnTo>
                  <a:lnTo>
                    <a:pt x="621" y="340"/>
                  </a:lnTo>
                  <a:lnTo>
                    <a:pt x="622" y="311"/>
                  </a:lnTo>
                  <a:lnTo>
                    <a:pt x="621" y="281"/>
                  </a:lnTo>
                  <a:lnTo>
                    <a:pt x="615" y="252"/>
                  </a:lnTo>
                  <a:lnTo>
                    <a:pt x="609" y="223"/>
                  </a:lnTo>
                  <a:lnTo>
                    <a:pt x="598" y="194"/>
                  </a:lnTo>
                  <a:lnTo>
                    <a:pt x="585" y="167"/>
                  </a:lnTo>
                  <a:lnTo>
                    <a:pt x="570" y="139"/>
                  </a:lnTo>
                  <a:lnTo>
                    <a:pt x="562" y="128"/>
                  </a:lnTo>
                  <a:lnTo>
                    <a:pt x="551" y="115"/>
                  </a:lnTo>
                  <a:lnTo>
                    <a:pt x="541" y="103"/>
                  </a:lnTo>
                  <a:lnTo>
                    <a:pt x="531" y="91"/>
                  </a:lnTo>
                  <a:lnTo>
                    <a:pt x="531" y="91"/>
                  </a:lnTo>
                  <a:lnTo>
                    <a:pt x="519" y="81"/>
                  </a:lnTo>
                  <a:lnTo>
                    <a:pt x="507" y="70"/>
                  </a:lnTo>
                  <a:lnTo>
                    <a:pt x="494" y="60"/>
                  </a:lnTo>
                  <a:lnTo>
                    <a:pt x="482" y="51"/>
                  </a:lnTo>
                  <a:lnTo>
                    <a:pt x="455" y="35"/>
                  </a:lnTo>
                  <a:lnTo>
                    <a:pt x="428" y="24"/>
                  </a:lnTo>
                  <a:lnTo>
                    <a:pt x="399" y="13"/>
                  </a:lnTo>
                  <a:lnTo>
                    <a:pt x="370" y="7"/>
                  </a:lnTo>
                  <a:lnTo>
                    <a:pt x="340" y="1"/>
                  </a:lnTo>
                  <a:lnTo>
                    <a:pt x="310" y="0"/>
                  </a:lnTo>
                  <a:lnTo>
                    <a:pt x="282" y="1"/>
                  </a:lnTo>
                  <a:lnTo>
                    <a:pt x="252" y="7"/>
                  </a:lnTo>
                  <a:lnTo>
                    <a:pt x="223" y="13"/>
                  </a:lnTo>
                  <a:lnTo>
                    <a:pt x="194" y="24"/>
                  </a:lnTo>
                  <a:lnTo>
                    <a:pt x="167" y="35"/>
                  </a:lnTo>
                  <a:lnTo>
                    <a:pt x="140" y="51"/>
                  </a:lnTo>
                  <a:lnTo>
                    <a:pt x="127" y="60"/>
                  </a:lnTo>
                  <a:lnTo>
                    <a:pt x="115" y="70"/>
                  </a:lnTo>
                  <a:lnTo>
                    <a:pt x="103" y="81"/>
                  </a:lnTo>
                  <a:lnTo>
                    <a:pt x="91" y="91"/>
                  </a:lnTo>
                  <a:lnTo>
                    <a:pt x="9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122"/>
            <p:cNvSpPr>
              <a:spLocks/>
            </p:cNvSpPr>
            <p:nvPr userDrawn="1"/>
          </p:nvSpPr>
          <p:spPr bwMode="auto">
            <a:xfrm>
              <a:off x="1269" y="1408"/>
              <a:ext cx="134" cy="134"/>
            </a:xfrm>
            <a:custGeom>
              <a:avLst/>
              <a:gdLst>
                <a:gd name="T0" fmla="*/ 460 w 540"/>
                <a:gd name="T1" fmla="*/ 79 h 539"/>
                <a:gd name="T2" fmla="*/ 419 w 540"/>
                <a:gd name="T3" fmla="*/ 44 h 539"/>
                <a:gd name="T4" fmla="*/ 372 w 540"/>
                <a:gd name="T5" fmla="*/ 20 h 539"/>
                <a:gd name="T6" fmla="*/ 321 w 540"/>
                <a:gd name="T7" fmla="*/ 5 h 539"/>
                <a:gd name="T8" fmla="*/ 270 w 540"/>
                <a:gd name="T9" fmla="*/ 0 h 539"/>
                <a:gd name="T10" fmla="*/ 218 w 540"/>
                <a:gd name="T11" fmla="*/ 5 h 539"/>
                <a:gd name="T12" fmla="*/ 168 w 540"/>
                <a:gd name="T13" fmla="*/ 20 h 539"/>
                <a:gd name="T14" fmla="*/ 121 w 540"/>
                <a:gd name="T15" fmla="*/ 44 h 539"/>
                <a:gd name="T16" fmla="*/ 78 w 540"/>
                <a:gd name="T17" fmla="*/ 79 h 539"/>
                <a:gd name="T18" fmla="*/ 60 w 540"/>
                <a:gd name="T19" fmla="*/ 99 h 539"/>
                <a:gd name="T20" fmla="*/ 30 w 540"/>
                <a:gd name="T21" fmla="*/ 145 h 539"/>
                <a:gd name="T22" fmla="*/ 11 w 540"/>
                <a:gd name="T23" fmla="*/ 193 h 539"/>
                <a:gd name="T24" fmla="*/ 2 w 540"/>
                <a:gd name="T25" fmla="*/ 244 h 539"/>
                <a:gd name="T26" fmla="*/ 2 w 540"/>
                <a:gd name="T27" fmla="*/ 296 h 539"/>
                <a:gd name="T28" fmla="*/ 11 w 540"/>
                <a:gd name="T29" fmla="*/ 347 h 539"/>
                <a:gd name="T30" fmla="*/ 30 w 540"/>
                <a:gd name="T31" fmla="*/ 395 h 539"/>
                <a:gd name="T32" fmla="*/ 60 w 540"/>
                <a:gd name="T33" fmla="*/ 440 h 539"/>
                <a:gd name="T34" fmla="*/ 78 w 540"/>
                <a:gd name="T35" fmla="*/ 461 h 539"/>
                <a:gd name="T36" fmla="*/ 121 w 540"/>
                <a:gd name="T37" fmla="*/ 495 h 539"/>
                <a:gd name="T38" fmla="*/ 168 w 540"/>
                <a:gd name="T39" fmla="*/ 520 h 539"/>
                <a:gd name="T40" fmla="*/ 218 w 540"/>
                <a:gd name="T41" fmla="*/ 535 h 539"/>
                <a:gd name="T42" fmla="*/ 270 w 540"/>
                <a:gd name="T43" fmla="*/ 539 h 539"/>
                <a:gd name="T44" fmla="*/ 321 w 540"/>
                <a:gd name="T45" fmla="*/ 535 h 539"/>
                <a:gd name="T46" fmla="*/ 372 w 540"/>
                <a:gd name="T47" fmla="*/ 520 h 539"/>
                <a:gd name="T48" fmla="*/ 419 w 540"/>
                <a:gd name="T49" fmla="*/ 495 h 539"/>
                <a:gd name="T50" fmla="*/ 460 w 540"/>
                <a:gd name="T51" fmla="*/ 461 h 539"/>
                <a:gd name="T52" fmla="*/ 480 w 540"/>
                <a:gd name="T53" fmla="*/ 440 h 539"/>
                <a:gd name="T54" fmla="*/ 508 w 540"/>
                <a:gd name="T55" fmla="*/ 395 h 539"/>
                <a:gd name="T56" fmla="*/ 529 w 540"/>
                <a:gd name="T57" fmla="*/ 347 h 539"/>
                <a:gd name="T58" fmla="*/ 538 w 540"/>
                <a:gd name="T59" fmla="*/ 296 h 539"/>
                <a:gd name="T60" fmla="*/ 538 w 540"/>
                <a:gd name="T61" fmla="*/ 244 h 539"/>
                <a:gd name="T62" fmla="*/ 529 w 540"/>
                <a:gd name="T63" fmla="*/ 193 h 539"/>
                <a:gd name="T64" fmla="*/ 508 w 540"/>
                <a:gd name="T65" fmla="*/ 145 h 539"/>
                <a:gd name="T66" fmla="*/ 480 w 540"/>
                <a:gd name="T67" fmla="*/ 99 h 539"/>
                <a:gd name="T68" fmla="*/ 46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460" y="79"/>
                  </a:moveTo>
                  <a:lnTo>
                    <a:pt x="460" y="79"/>
                  </a:lnTo>
                  <a:lnTo>
                    <a:pt x="441" y="60"/>
                  </a:lnTo>
                  <a:lnTo>
                    <a:pt x="419" y="44"/>
                  </a:lnTo>
                  <a:lnTo>
                    <a:pt x="395" y="31"/>
                  </a:lnTo>
                  <a:lnTo>
                    <a:pt x="372" y="20"/>
                  </a:lnTo>
                  <a:lnTo>
                    <a:pt x="347" y="10"/>
                  </a:lnTo>
                  <a:lnTo>
                    <a:pt x="321" y="5"/>
                  </a:lnTo>
                  <a:lnTo>
                    <a:pt x="296" y="1"/>
                  </a:lnTo>
                  <a:lnTo>
                    <a:pt x="270" y="0"/>
                  </a:lnTo>
                  <a:lnTo>
                    <a:pt x="244" y="1"/>
                  </a:lnTo>
                  <a:lnTo>
                    <a:pt x="218" y="5"/>
                  </a:lnTo>
                  <a:lnTo>
                    <a:pt x="193" y="10"/>
                  </a:lnTo>
                  <a:lnTo>
                    <a:pt x="168" y="20"/>
                  </a:lnTo>
                  <a:lnTo>
                    <a:pt x="144" y="31"/>
                  </a:lnTo>
                  <a:lnTo>
                    <a:pt x="121" y="44"/>
                  </a:lnTo>
                  <a:lnTo>
                    <a:pt x="99" y="60"/>
                  </a:lnTo>
                  <a:lnTo>
                    <a:pt x="78" y="79"/>
                  </a:lnTo>
                  <a:lnTo>
                    <a:pt x="78" y="79"/>
                  </a:lnTo>
                  <a:lnTo>
                    <a:pt x="60" y="99"/>
                  </a:lnTo>
                  <a:lnTo>
                    <a:pt x="45" y="121"/>
                  </a:lnTo>
                  <a:lnTo>
                    <a:pt x="30" y="145"/>
                  </a:lnTo>
                  <a:lnTo>
                    <a:pt x="20" y="168"/>
                  </a:lnTo>
                  <a:lnTo>
                    <a:pt x="11" y="193"/>
                  </a:lnTo>
                  <a:lnTo>
                    <a:pt x="4" y="218"/>
                  </a:lnTo>
                  <a:lnTo>
                    <a:pt x="2" y="244"/>
                  </a:lnTo>
                  <a:lnTo>
                    <a:pt x="0" y="270"/>
                  </a:lnTo>
                  <a:lnTo>
                    <a:pt x="2" y="296"/>
                  </a:lnTo>
                  <a:lnTo>
                    <a:pt x="4" y="322"/>
                  </a:lnTo>
                  <a:lnTo>
                    <a:pt x="11" y="347"/>
                  </a:lnTo>
                  <a:lnTo>
                    <a:pt x="20" y="371"/>
                  </a:lnTo>
                  <a:lnTo>
                    <a:pt x="30" y="395"/>
                  </a:lnTo>
                  <a:lnTo>
                    <a:pt x="45" y="418"/>
                  </a:lnTo>
                  <a:lnTo>
                    <a:pt x="60" y="440"/>
                  </a:lnTo>
                  <a:lnTo>
                    <a:pt x="78" y="461"/>
                  </a:lnTo>
                  <a:lnTo>
                    <a:pt x="78" y="461"/>
                  </a:lnTo>
                  <a:lnTo>
                    <a:pt x="99" y="479"/>
                  </a:lnTo>
                  <a:lnTo>
                    <a:pt x="121" y="495"/>
                  </a:lnTo>
                  <a:lnTo>
                    <a:pt x="144" y="509"/>
                  </a:lnTo>
                  <a:lnTo>
                    <a:pt x="168" y="520"/>
                  </a:lnTo>
                  <a:lnTo>
                    <a:pt x="193" y="529"/>
                  </a:lnTo>
                  <a:lnTo>
                    <a:pt x="218" y="535"/>
                  </a:lnTo>
                  <a:lnTo>
                    <a:pt x="244" y="538"/>
                  </a:lnTo>
                  <a:lnTo>
                    <a:pt x="270" y="539"/>
                  </a:lnTo>
                  <a:lnTo>
                    <a:pt x="296" y="538"/>
                  </a:lnTo>
                  <a:lnTo>
                    <a:pt x="321" y="535"/>
                  </a:lnTo>
                  <a:lnTo>
                    <a:pt x="347" y="529"/>
                  </a:lnTo>
                  <a:lnTo>
                    <a:pt x="372" y="520"/>
                  </a:lnTo>
                  <a:lnTo>
                    <a:pt x="395" y="509"/>
                  </a:lnTo>
                  <a:lnTo>
                    <a:pt x="419" y="495"/>
                  </a:lnTo>
                  <a:lnTo>
                    <a:pt x="441" y="479"/>
                  </a:lnTo>
                  <a:lnTo>
                    <a:pt x="460" y="461"/>
                  </a:lnTo>
                  <a:lnTo>
                    <a:pt x="460" y="461"/>
                  </a:lnTo>
                  <a:lnTo>
                    <a:pt x="480" y="440"/>
                  </a:lnTo>
                  <a:lnTo>
                    <a:pt x="495" y="418"/>
                  </a:lnTo>
                  <a:lnTo>
                    <a:pt x="508" y="395"/>
                  </a:lnTo>
                  <a:lnTo>
                    <a:pt x="520" y="371"/>
                  </a:lnTo>
                  <a:lnTo>
                    <a:pt x="529" y="347"/>
                  </a:lnTo>
                  <a:lnTo>
                    <a:pt x="535" y="322"/>
                  </a:lnTo>
                  <a:lnTo>
                    <a:pt x="538" y="296"/>
                  </a:lnTo>
                  <a:lnTo>
                    <a:pt x="540" y="270"/>
                  </a:lnTo>
                  <a:lnTo>
                    <a:pt x="538" y="244"/>
                  </a:lnTo>
                  <a:lnTo>
                    <a:pt x="535" y="218"/>
                  </a:lnTo>
                  <a:lnTo>
                    <a:pt x="529" y="193"/>
                  </a:lnTo>
                  <a:lnTo>
                    <a:pt x="520" y="168"/>
                  </a:lnTo>
                  <a:lnTo>
                    <a:pt x="508" y="145"/>
                  </a:lnTo>
                  <a:lnTo>
                    <a:pt x="495" y="121"/>
                  </a:lnTo>
                  <a:lnTo>
                    <a:pt x="480" y="99"/>
                  </a:lnTo>
                  <a:lnTo>
                    <a:pt x="460" y="79"/>
                  </a:lnTo>
                  <a:lnTo>
                    <a:pt x="46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123"/>
            <p:cNvSpPr>
              <a:spLocks/>
            </p:cNvSpPr>
            <p:nvPr userDrawn="1"/>
          </p:nvSpPr>
          <p:spPr bwMode="auto">
            <a:xfrm>
              <a:off x="1099" y="1596"/>
              <a:ext cx="115" cy="115"/>
            </a:xfrm>
            <a:custGeom>
              <a:avLst/>
              <a:gdLst>
                <a:gd name="T0" fmla="*/ 68 w 459"/>
                <a:gd name="T1" fmla="*/ 67 h 460"/>
                <a:gd name="T2" fmla="*/ 38 w 459"/>
                <a:gd name="T3" fmla="*/ 104 h 460"/>
                <a:gd name="T4" fmla="*/ 17 w 459"/>
                <a:gd name="T5" fmla="*/ 143 h 460"/>
                <a:gd name="T6" fmla="*/ 4 w 459"/>
                <a:gd name="T7" fmla="*/ 186 h 460"/>
                <a:gd name="T8" fmla="*/ 0 w 459"/>
                <a:gd name="T9" fmla="*/ 230 h 460"/>
                <a:gd name="T10" fmla="*/ 4 w 459"/>
                <a:gd name="T11" fmla="*/ 273 h 460"/>
                <a:gd name="T12" fmla="*/ 17 w 459"/>
                <a:gd name="T13" fmla="*/ 316 h 460"/>
                <a:gd name="T14" fmla="*/ 38 w 459"/>
                <a:gd name="T15" fmla="*/ 357 h 460"/>
                <a:gd name="T16" fmla="*/ 68 w 459"/>
                <a:gd name="T17" fmla="*/ 392 h 460"/>
                <a:gd name="T18" fmla="*/ 85 w 459"/>
                <a:gd name="T19" fmla="*/ 407 h 460"/>
                <a:gd name="T20" fmla="*/ 122 w 459"/>
                <a:gd name="T21" fmla="*/ 434 h 460"/>
                <a:gd name="T22" fmla="*/ 164 w 459"/>
                <a:gd name="T23" fmla="*/ 449 h 460"/>
                <a:gd name="T24" fmla="*/ 207 w 459"/>
                <a:gd name="T25" fmla="*/ 458 h 460"/>
                <a:gd name="T26" fmla="*/ 251 w 459"/>
                <a:gd name="T27" fmla="*/ 458 h 460"/>
                <a:gd name="T28" fmla="*/ 294 w 459"/>
                <a:gd name="T29" fmla="*/ 449 h 460"/>
                <a:gd name="T30" fmla="*/ 336 w 459"/>
                <a:gd name="T31" fmla="*/ 434 h 460"/>
                <a:gd name="T32" fmla="*/ 375 w 459"/>
                <a:gd name="T33" fmla="*/ 407 h 460"/>
                <a:gd name="T34" fmla="*/ 392 w 459"/>
                <a:gd name="T35" fmla="*/ 392 h 460"/>
                <a:gd name="T36" fmla="*/ 421 w 459"/>
                <a:gd name="T37" fmla="*/ 357 h 460"/>
                <a:gd name="T38" fmla="*/ 443 w 459"/>
                <a:gd name="T39" fmla="*/ 316 h 460"/>
                <a:gd name="T40" fmla="*/ 455 w 459"/>
                <a:gd name="T41" fmla="*/ 273 h 460"/>
                <a:gd name="T42" fmla="*/ 459 w 459"/>
                <a:gd name="T43" fmla="*/ 230 h 460"/>
                <a:gd name="T44" fmla="*/ 455 w 459"/>
                <a:gd name="T45" fmla="*/ 186 h 460"/>
                <a:gd name="T46" fmla="*/ 443 w 459"/>
                <a:gd name="T47" fmla="*/ 143 h 460"/>
                <a:gd name="T48" fmla="*/ 421 w 459"/>
                <a:gd name="T49" fmla="*/ 104 h 460"/>
                <a:gd name="T50" fmla="*/ 392 w 459"/>
                <a:gd name="T51" fmla="*/ 67 h 460"/>
                <a:gd name="T52" fmla="*/ 375 w 459"/>
                <a:gd name="T53" fmla="*/ 52 h 460"/>
                <a:gd name="T54" fmla="*/ 336 w 459"/>
                <a:gd name="T55" fmla="*/ 27 h 460"/>
                <a:gd name="T56" fmla="*/ 294 w 459"/>
                <a:gd name="T57" fmla="*/ 10 h 460"/>
                <a:gd name="T58" fmla="*/ 251 w 459"/>
                <a:gd name="T59" fmla="*/ 1 h 460"/>
                <a:gd name="T60" fmla="*/ 207 w 459"/>
                <a:gd name="T61" fmla="*/ 1 h 460"/>
                <a:gd name="T62" fmla="*/ 164 w 459"/>
                <a:gd name="T63" fmla="*/ 10 h 460"/>
                <a:gd name="T64" fmla="*/ 122 w 459"/>
                <a:gd name="T65" fmla="*/ 27 h 460"/>
                <a:gd name="T66" fmla="*/ 85 w 459"/>
                <a:gd name="T67" fmla="*/ 52 h 460"/>
                <a:gd name="T68" fmla="*/ 68 w 459"/>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60">
                  <a:moveTo>
                    <a:pt x="68" y="67"/>
                  </a:moveTo>
                  <a:lnTo>
                    <a:pt x="68" y="67"/>
                  </a:lnTo>
                  <a:lnTo>
                    <a:pt x="52" y="84"/>
                  </a:lnTo>
                  <a:lnTo>
                    <a:pt x="38" y="104"/>
                  </a:lnTo>
                  <a:lnTo>
                    <a:pt x="26" y="123"/>
                  </a:lnTo>
                  <a:lnTo>
                    <a:pt x="17" y="143"/>
                  </a:lnTo>
                  <a:lnTo>
                    <a:pt x="9" y="164"/>
                  </a:lnTo>
                  <a:lnTo>
                    <a:pt x="4" y="186"/>
                  </a:lnTo>
                  <a:lnTo>
                    <a:pt x="1" y="208"/>
                  </a:lnTo>
                  <a:lnTo>
                    <a:pt x="0" y="230"/>
                  </a:lnTo>
                  <a:lnTo>
                    <a:pt x="1" y="251"/>
                  </a:lnTo>
                  <a:lnTo>
                    <a:pt x="4" y="273"/>
                  </a:lnTo>
                  <a:lnTo>
                    <a:pt x="9" y="295"/>
                  </a:lnTo>
                  <a:lnTo>
                    <a:pt x="17" y="316"/>
                  </a:lnTo>
                  <a:lnTo>
                    <a:pt x="26" y="337"/>
                  </a:lnTo>
                  <a:lnTo>
                    <a:pt x="38" y="357"/>
                  </a:lnTo>
                  <a:lnTo>
                    <a:pt x="52" y="375"/>
                  </a:lnTo>
                  <a:lnTo>
                    <a:pt x="68" y="392"/>
                  </a:lnTo>
                  <a:lnTo>
                    <a:pt x="68" y="392"/>
                  </a:lnTo>
                  <a:lnTo>
                    <a:pt x="85" y="407"/>
                  </a:lnTo>
                  <a:lnTo>
                    <a:pt x="103" y="422"/>
                  </a:lnTo>
                  <a:lnTo>
                    <a:pt x="122" y="434"/>
                  </a:lnTo>
                  <a:lnTo>
                    <a:pt x="143" y="443"/>
                  </a:lnTo>
                  <a:lnTo>
                    <a:pt x="164" y="449"/>
                  </a:lnTo>
                  <a:lnTo>
                    <a:pt x="186" y="456"/>
                  </a:lnTo>
                  <a:lnTo>
                    <a:pt x="207" y="458"/>
                  </a:lnTo>
                  <a:lnTo>
                    <a:pt x="229" y="460"/>
                  </a:lnTo>
                  <a:lnTo>
                    <a:pt x="251" y="458"/>
                  </a:lnTo>
                  <a:lnTo>
                    <a:pt x="274" y="456"/>
                  </a:lnTo>
                  <a:lnTo>
                    <a:pt x="294" y="449"/>
                  </a:lnTo>
                  <a:lnTo>
                    <a:pt x="317" y="443"/>
                  </a:lnTo>
                  <a:lnTo>
                    <a:pt x="336" y="434"/>
                  </a:lnTo>
                  <a:lnTo>
                    <a:pt x="356" y="422"/>
                  </a:lnTo>
                  <a:lnTo>
                    <a:pt x="375" y="407"/>
                  </a:lnTo>
                  <a:lnTo>
                    <a:pt x="392" y="392"/>
                  </a:lnTo>
                  <a:lnTo>
                    <a:pt x="392" y="392"/>
                  </a:lnTo>
                  <a:lnTo>
                    <a:pt x="408" y="375"/>
                  </a:lnTo>
                  <a:lnTo>
                    <a:pt x="421" y="357"/>
                  </a:lnTo>
                  <a:lnTo>
                    <a:pt x="433" y="337"/>
                  </a:lnTo>
                  <a:lnTo>
                    <a:pt x="443" y="316"/>
                  </a:lnTo>
                  <a:lnTo>
                    <a:pt x="450" y="295"/>
                  </a:lnTo>
                  <a:lnTo>
                    <a:pt x="455" y="273"/>
                  </a:lnTo>
                  <a:lnTo>
                    <a:pt x="459" y="251"/>
                  </a:lnTo>
                  <a:lnTo>
                    <a:pt x="459" y="230"/>
                  </a:lnTo>
                  <a:lnTo>
                    <a:pt x="459" y="208"/>
                  </a:lnTo>
                  <a:lnTo>
                    <a:pt x="455" y="186"/>
                  </a:lnTo>
                  <a:lnTo>
                    <a:pt x="450" y="164"/>
                  </a:lnTo>
                  <a:lnTo>
                    <a:pt x="443" y="143"/>
                  </a:lnTo>
                  <a:lnTo>
                    <a:pt x="433" y="123"/>
                  </a:lnTo>
                  <a:lnTo>
                    <a:pt x="421" y="104"/>
                  </a:lnTo>
                  <a:lnTo>
                    <a:pt x="408" y="84"/>
                  </a:lnTo>
                  <a:lnTo>
                    <a:pt x="392" y="67"/>
                  </a:lnTo>
                  <a:lnTo>
                    <a:pt x="392" y="67"/>
                  </a:lnTo>
                  <a:lnTo>
                    <a:pt x="375" y="52"/>
                  </a:lnTo>
                  <a:lnTo>
                    <a:pt x="356" y="37"/>
                  </a:lnTo>
                  <a:lnTo>
                    <a:pt x="336" y="27"/>
                  </a:lnTo>
                  <a:lnTo>
                    <a:pt x="317" y="17"/>
                  </a:lnTo>
                  <a:lnTo>
                    <a:pt x="294" y="10"/>
                  </a:lnTo>
                  <a:lnTo>
                    <a:pt x="274" y="5"/>
                  </a:lnTo>
                  <a:lnTo>
                    <a:pt x="251" y="1"/>
                  </a:lnTo>
                  <a:lnTo>
                    <a:pt x="229" y="0"/>
                  </a:lnTo>
                  <a:lnTo>
                    <a:pt x="207" y="1"/>
                  </a:lnTo>
                  <a:lnTo>
                    <a:pt x="186" y="5"/>
                  </a:lnTo>
                  <a:lnTo>
                    <a:pt x="164" y="10"/>
                  </a:lnTo>
                  <a:lnTo>
                    <a:pt x="143" y="17"/>
                  </a:lnTo>
                  <a:lnTo>
                    <a:pt x="122" y="27"/>
                  </a:lnTo>
                  <a:lnTo>
                    <a:pt x="103"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124"/>
            <p:cNvSpPr>
              <a:spLocks/>
            </p:cNvSpPr>
            <p:nvPr userDrawn="1"/>
          </p:nvSpPr>
          <p:spPr bwMode="auto">
            <a:xfrm>
              <a:off x="931" y="1786"/>
              <a:ext cx="94" cy="94"/>
            </a:xfrm>
            <a:custGeom>
              <a:avLst/>
              <a:gdLst>
                <a:gd name="T0" fmla="*/ 55 w 378"/>
                <a:gd name="T1" fmla="*/ 56 h 377"/>
                <a:gd name="T2" fmla="*/ 31 w 378"/>
                <a:gd name="T3" fmla="*/ 84 h 377"/>
                <a:gd name="T4" fmla="*/ 13 w 378"/>
                <a:gd name="T5" fmla="*/ 118 h 377"/>
                <a:gd name="T6" fmla="*/ 3 w 378"/>
                <a:gd name="T7" fmla="*/ 152 h 377"/>
                <a:gd name="T8" fmla="*/ 0 w 378"/>
                <a:gd name="T9" fmla="*/ 189 h 377"/>
                <a:gd name="T10" fmla="*/ 3 w 378"/>
                <a:gd name="T11" fmla="*/ 225 h 377"/>
                <a:gd name="T12" fmla="*/ 13 w 378"/>
                <a:gd name="T13" fmla="*/ 260 h 377"/>
                <a:gd name="T14" fmla="*/ 31 w 378"/>
                <a:gd name="T15" fmla="*/ 293 h 377"/>
                <a:gd name="T16" fmla="*/ 55 w 378"/>
                <a:gd name="T17" fmla="*/ 323 h 377"/>
                <a:gd name="T18" fmla="*/ 69 w 378"/>
                <a:gd name="T19" fmla="*/ 336 h 377"/>
                <a:gd name="T20" fmla="*/ 100 w 378"/>
                <a:gd name="T21" fmla="*/ 357 h 377"/>
                <a:gd name="T22" fmla="*/ 135 w 378"/>
                <a:gd name="T23" fmla="*/ 370 h 377"/>
                <a:gd name="T24" fmla="*/ 171 w 378"/>
                <a:gd name="T25" fmla="*/ 377 h 377"/>
                <a:gd name="T26" fmla="*/ 207 w 378"/>
                <a:gd name="T27" fmla="*/ 377 h 377"/>
                <a:gd name="T28" fmla="*/ 242 w 378"/>
                <a:gd name="T29" fmla="*/ 370 h 377"/>
                <a:gd name="T30" fmla="*/ 276 w 378"/>
                <a:gd name="T31" fmla="*/ 357 h 377"/>
                <a:gd name="T32" fmla="*/ 307 w 378"/>
                <a:gd name="T33" fmla="*/ 336 h 377"/>
                <a:gd name="T34" fmla="*/ 322 w 378"/>
                <a:gd name="T35" fmla="*/ 323 h 377"/>
                <a:gd name="T36" fmla="*/ 347 w 378"/>
                <a:gd name="T37" fmla="*/ 293 h 377"/>
                <a:gd name="T38" fmla="*/ 364 w 378"/>
                <a:gd name="T39" fmla="*/ 260 h 377"/>
                <a:gd name="T40" fmla="*/ 374 w 378"/>
                <a:gd name="T41" fmla="*/ 225 h 377"/>
                <a:gd name="T42" fmla="*/ 378 w 378"/>
                <a:gd name="T43" fmla="*/ 189 h 377"/>
                <a:gd name="T44" fmla="*/ 374 w 378"/>
                <a:gd name="T45" fmla="*/ 152 h 377"/>
                <a:gd name="T46" fmla="*/ 364 w 378"/>
                <a:gd name="T47" fmla="*/ 118 h 377"/>
                <a:gd name="T48" fmla="*/ 347 w 378"/>
                <a:gd name="T49" fmla="*/ 84 h 377"/>
                <a:gd name="T50" fmla="*/ 322 w 378"/>
                <a:gd name="T51" fmla="*/ 56 h 377"/>
                <a:gd name="T52" fmla="*/ 307 w 378"/>
                <a:gd name="T53" fmla="*/ 43 h 377"/>
                <a:gd name="T54" fmla="*/ 276 w 378"/>
                <a:gd name="T55" fmla="*/ 22 h 377"/>
                <a:gd name="T56" fmla="*/ 242 w 378"/>
                <a:gd name="T57" fmla="*/ 7 h 377"/>
                <a:gd name="T58" fmla="*/ 207 w 378"/>
                <a:gd name="T59" fmla="*/ 1 h 377"/>
                <a:gd name="T60" fmla="*/ 171 w 378"/>
                <a:gd name="T61" fmla="*/ 1 h 377"/>
                <a:gd name="T62" fmla="*/ 135 w 378"/>
                <a:gd name="T63" fmla="*/ 7 h 377"/>
                <a:gd name="T64" fmla="*/ 100 w 378"/>
                <a:gd name="T65" fmla="*/ 22 h 377"/>
                <a:gd name="T66" fmla="*/ 69 w 378"/>
                <a:gd name="T67" fmla="*/ 43 h 377"/>
                <a:gd name="T68" fmla="*/ 55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5" y="56"/>
                  </a:moveTo>
                  <a:lnTo>
                    <a:pt x="55" y="56"/>
                  </a:lnTo>
                  <a:lnTo>
                    <a:pt x="42" y="70"/>
                  </a:lnTo>
                  <a:lnTo>
                    <a:pt x="31" y="84"/>
                  </a:lnTo>
                  <a:lnTo>
                    <a:pt x="21" y="101"/>
                  </a:lnTo>
                  <a:lnTo>
                    <a:pt x="13" y="118"/>
                  </a:lnTo>
                  <a:lnTo>
                    <a:pt x="8" y="135"/>
                  </a:lnTo>
                  <a:lnTo>
                    <a:pt x="3" y="152"/>
                  </a:lnTo>
                  <a:lnTo>
                    <a:pt x="0" y="170"/>
                  </a:lnTo>
                  <a:lnTo>
                    <a:pt x="0" y="189"/>
                  </a:lnTo>
                  <a:lnTo>
                    <a:pt x="0" y="207"/>
                  </a:lnTo>
                  <a:lnTo>
                    <a:pt x="3" y="225"/>
                  </a:lnTo>
                  <a:lnTo>
                    <a:pt x="8" y="242"/>
                  </a:lnTo>
                  <a:lnTo>
                    <a:pt x="13" y="260"/>
                  </a:lnTo>
                  <a:lnTo>
                    <a:pt x="21" y="277"/>
                  </a:lnTo>
                  <a:lnTo>
                    <a:pt x="31" y="293"/>
                  </a:lnTo>
                  <a:lnTo>
                    <a:pt x="42" y="308"/>
                  </a:lnTo>
                  <a:lnTo>
                    <a:pt x="55" y="323"/>
                  </a:lnTo>
                  <a:lnTo>
                    <a:pt x="55" y="323"/>
                  </a:lnTo>
                  <a:lnTo>
                    <a:pt x="69" y="336"/>
                  </a:lnTo>
                  <a:lnTo>
                    <a:pt x="85" y="346"/>
                  </a:lnTo>
                  <a:lnTo>
                    <a:pt x="100" y="357"/>
                  </a:lnTo>
                  <a:lnTo>
                    <a:pt x="117" y="364"/>
                  </a:lnTo>
                  <a:lnTo>
                    <a:pt x="135" y="370"/>
                  </a:lnTo>
                  <a:lnTo>
                    <a:pt x="152" y="375"/>
                  </a:lnTo>
                  <a:lnTo>
                    <a:pt x="171" y="377"/>
                  </a:lnTo>
                  <a:lnTo>
                    <a:pt x="189" y="377"/>
                  </a:lnTo>
                  <a:lnTo>
                    <a:pt x="207" y="377"/>
                  </a:lnTo>
                  <a:lnTo>
                    <a:pt x="225" y="375"/>
                  </a:lnTo>
                  <a:lnTo>
                    <a:pt x="242" y="370"/>
                  </a:lnTo>
                  <a:lnTo>
                    <a:pt x="259" y="364"/>
                  </a:lnTo>
                  <a:lnTo>
                    <a:pt x="276" y="357"/>
                  </a:lnTo>
                  <a:lnTo>
                    <a:pt x="293" y="346"/>
                  </a:lnTo>
                  <a:lnTo>
                    <a:pt x="307" y="336"/>
                  </a:lnTo>
                  <a:lnTo>
                    <a:pt x="322" y="323"/>
                  </a:lnTo>
                  <a:lnTo>
                    <a:pt x="322" y="323"/>
                  </a:lnTo>
                  <a:lnTo>
                    <a:pt x="335" y="308"/>
                  </a:lnTo>
                  <a:lnTo>
                    <a:pt x="347" y="293"/>
                  </a:lnTo>
                  <a:lnTo>
                    <a:pt x="356" y="277"/>
                  </a:lnTo>
                  <a:lnTo>
                    <a:pt x="364" y="260"/>
                  </a:lnTo>
                  <a:lnTo>
                    <a:pt x="370" y="242"/>
                  </a:lnTo>
                  <a:lnTo>
                    <a:pt x="374" y="225"/>
                  </a:lnTo>
                  <a:lnTo>
                    <a:pt x="377" y="207"/>
                  </a:lnTo>
                  <a:lnTo>
                    <a:pt x="378" y="189"/>
                  </a:lnTo>
                  <a:lnTo>
                    <a:pt x="377" y="170"/>
                  </a:lnTo>
                  <a:lnTo>
                    <a:pt x="374" y="152"/>
                  </a:lnTo>
                  <a:lnTo>
                    <a:pt x="370" y="135"/>
                  </a:lnTo>
                  <a:lnTo>
                    <a:pt x="364" y="118"/>
                  </a:lnTo>
                  <a:lnTo>
                    <a:pt x="356" y="101"/>
                  </a:lnTo>
                  <a:lnTo>
                    <a:pt x="347" y="84"/>
                  </a:lnTo>
                  <a:lnTo>
                    <a:pt x="335" y="70"/>
                  </a:lnTo>
                  <a:lnTo>
                    <a:pt x="322" y="56"/>
                  </a:lnTo>
                  <a:lnTo>
                    <a:pt x="322" y="56"/>
                  </a:lnTo>
                  <a:lnTo>
                    <a:pt x="307" y="43"/>
                  </a:lnTo>
                  <a:lnTo>
                    <a:pt x="293" y="31"/>
                  </a:lnTo>
                  <a:lnTo>
                    <a:pt x="276" y="22"/>
                  </a:lnTo>
                  <a:lnTo>
                    <a:pt x="259" y="14"/>
                  </a:lnTo>
                  <a:lnTo>
                    <a:pt x="242" y="7"/>
                  </a:lnTo>
                  <a:lnTo>
                    <a:pt x="225" y="4"/>
                  </a:lnTo>
                  <a:lnTo>
                    <a:pt x="207" y="1"/>
                  </a:lnTo>
                  <a:lnTo>
                    <a:pt x="189" y="0"/>
                  </a:lnTo>
                  <a:lnTo>
                    <a:pt x="171" y="1"/>
                  </a:lnTo>
                  <a:lnTo>
                    <a:pt x="152" y="4"/>
                  </a:lnTo>
                  <a:lnTo>
                    <a:pt x="135" y="7"/>
                  </a:lnTo>
                  <a:lnTo>
                    <a:pt x="117" y="14"/>
                  </a:lnTo>
                  <a:lnTo>
                    <a:pt x="100" y="22"/>
                  </a:lnTo>
                  <a:lnTo>
                    <a:pt x="85" y="31"/>
                  </a:lnTo>
                  <a:lnTo>
                    <a:pt x="69" y="43"/>
                  </a:lnTo>
                  <a:lnTo>
                    <a:pt x="55" y="56"/>
                  </a:lnTo>
                  <a:lnTo>
                    <a:pt x="5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Freeform 125"/>
            <p:cNvSpPr>
              <a:spLocks/>
            </p:cNvSpPr>
            <p:nvPr userDrawn="1"/>
          </p:nvSpPr>
          <p:spPr bwMode="auto">
            <a:xfrm>
              <a:off x="762" y="1975"/>
              <a:ext cx="74" cy="74"/>
            </a:xfrm>
            <a:custGeom>
              <a:avLst/>
              <a:gdLst>
                <a:gd name="T0" fmla="*/ 44 w 297"/>
                <a:gd name="T1" fmla="*/ 43 h 297"/>
                <a:gd name="T2" fmla="*/ 24 w 297"/>
                <a:gd name="T3" fmla="*/ 66 h 297"/>
                <a:gd name="T4" fmla="*/ 11 w 297"/>
                <a:gd name="T5" fmla="*/ 92 h 297"/>
                <a:gd name="T6" fmla="*/ 2 w 297"/>
                <a:gd name="T7" fmla="*/ 119 h 297"/>
                <a:gd name="T8" fmla="*/ 0 w 297"/>
                <a:gd name="T9" fmla="*/ 148 h 297"/>
                <a:gd name="T10" fmla="*/ 2 w 297"/>
                <a:gd name="T11" fmla="*/ 175 h 297"/>
                <a:gd name="T12" fmla="*/ 11 w 297"/>
                <a:gd name="T13" fmla="*/ 204 h 297"/>
                <a:gd name="T14" fmla="*/ 24 w 297"/>
                <a:gd name="T15" fmla="*/ 229 h 297"/>
                <a:gd name="T16" fmla="*/ 44 w 297"/>
                <a:gd name="T17" fmla="*/ 252 h 297"/>
                <a:gd name="T18" fmla="*/ 54 w 297"/>
                <a:gd name="T19" fmla="*/ 263 h 297"/>
                <a:gd name="T20" fmla="*/ 79 w 297"/>
                <a:gd name="T21" fmla="*/ 280 h 297"/>
                <a:gd name="T22" fmla="*/ 106 w 297"/>
                <a:gd name="T23" fmla="*/ 290 h 297"/>
                <a:gd name="T24" fmla="*/ 134 w 297"/>
                <a:gd name="T25" fmla="*/ 295 h 297"/>
                <a:gd name="T26" fmla="*/ 163 w 297"/>
                <a:gd name="T27" fmla="*/ 295 h 297"/>
                <a:gd name="T28" fmla="*/ 191 w 297"/>
                <a:gd name="T29" fmla="*/ 290 h 297"/>
                <a:gd name="T30" fmla="*/ 217 w 297"/>
                <a:gd name="T31" fmla="*/ 280 h 297"/>
                <a:gd name="T32" fmla="*/ 242 w 297"/>
                <a:gd name="T33" fmla="*/ 263 h 297"/>
                <a:gd name="T34" fmla="*/ 254 w 297"/>
                <a:gd name="T35" fmla="*/ 252 h 297"/>
                <a:gd name="T36" fmla="*/ 272 w 297"/>
                <a:gd name="T37" fmla="*/ 229 h 297"/>
                <a:gd name="T38" fmla="*/ 286 w 297"/>
                <a:gd name="T39" fmla="*/ 204 h 297"/>
                <a:gd name="T40" fmla="*/ 294 w 297"/>
                <a:gd name="T41" fmla="*/ 175 h 297"/>
                <a:gd name="T42" fmla="*/ 297 w 297"/>
                <a:gd name="T43" fmla="*/ 148 h 297"/>
                <a:gd name="T44" fmla="*/ 294 w 297"/>
                <a:gd name="T45" fmla="*/ 119 h 297"/>
                <a:gd name="T46" fmla="*/ 286 w 297"/>
                <a:gd name="T47" fmla="*/ 92 h 297"/>
                <a:gd name="T48" fmla="*/ 272 w 297"/>
                <a:gd name="T49" fmla="*/ 66 h 297"/>
                <a:gd name="T50" fmla="*/ 254 w 297"/>
                <a:gd name="T51" fmla="*/ 43 h 297"/>
                <a:gd name="T52" fmla="*/ 242 w 297"/>
                <a:gd name="T53" fmla="*/ 32 h 297"/>
                <a:gd name="T54" fmla="*/ 217 w 297"/>
                <a:gd name="T55" fmla="*/ 17 h 297"/>
                <a:gd name="T56" fmla="*/ 191 w 297"/>
                <a:gd name="T57" fmla="*/ 5 h 297"/>
                <a:gd name="T58" fmla="*/ 163 w 297"/>
                <a:gd name="T59" fmla="*/ 0 h 297"/>
                <a:gd name="T60" fmla="*/ 134 w 297"/>
                <a:gd name="T61" fmla="*/ 0 h 297"/>
                <a:gd name="T62" fmla="*/ 106 w 297"/>
                <a:gd name="T63" fmla="*/ 5 h 297"/>
                <a:gd name="T64" fmla="*/ 79 w 297"/>
                <a:gd name="T65" fmla="*/ 17 h 297"/>
                <a:gd name="T66" fmla="*/ 54 w 297"/>
                <a:gd name="T67" fmla="*/ 32 h 297"/>
                <a:gd name="T68" fmla="*/ 44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4" y="43"/>
                  </a:moveTo>
                  <a:lnTo>
                    <a:pt x="44" y="43"/>
                  </a:lnTo>
                  <a:lnTo>
                    <a:pt x="34" y="54"/>
                  </a:lnTo>
                  <a:lnTo>
                    <a:pt x="24" y="66"/>
                  </a:lnTo>
                  <a:lnTo>
                    <a:pt x="17" y="79"/>
                  </a:lnTo>
                  <a:lnTo>
                    <a:pt x="11" y="92"/>
                  </a:lnTo>
                  <a:lnTo>
                    <a:pt x="6" y="105"/>
                  </a:lnTo>
                  <a:lnTo>
                    <a:pt x="2" y="119"/>
                  </a:lnTo>
                  <a:lnTo>
                    <a:pt x="1" y="134"/>
                  </a:lnTo>
                  <a:lnTo>
                    <a:pt x="0" y="148"/>
                  </a:lnTo>
                  <a:lnTo>
                    <a:pt x="1" y="162"/>
                  </a:lnTo>
                  <a:lnTo>
                    <a:pt x="2" y="175"/>
                  </a:lnTo>
                  <a:lnTo>
                    <a:pt x="6" y="190"/>
                  </a:lnTo>
                  <a:lnTo>
                    <a:pt x="11" y="204"/>
                  </a:lnTo>
                  <a:lnTo>
                    <a:pt x="17" y="217"/>
                  </a:lnTo>
                  <a:lnTo>
                    <a:pt x="24" y="229"/>
                  </a:lnTo>
                  <a:lnTo>
                    <a:pt x="34" y="242"/>
                  </a:lnTo>
                  <a:lnTo>
                    <a:pt x="44" y="252"/>
                  </a:lnTo>
                  <a:lnTo>
                    <a:pt x="44" y="252"/>
                  </a:lnTo>
                  <a:lnTo>
                    <a:pt x="54" y="263"/>
                  </a:lnTo>
                  <a:lnTo>
                    <a:pt x="67" y="272"/>
                  </a:lnTo>
                  <a:lnTo>
                    <a:pt x="79" y="280"/>
                  </a:lnTo>
                  <a:lnTo>
                    <a:pt x="92" y="285"/>
                  </a:lnTo>
                  <a:lnTo>
                    <a:pt x="106" y="290"/>
                  </a:lnTo>
                  <a:lnTo>
                    <a:pt x="121" y="294"/>
                  </a:lnTo>
                  <a:lnTo>
                    <a:pt x="134" y="295"/>
                  </a:lnTo>
                  <a:lnTo>
                    <a:pt x="148" y="297"/>
                  </a:lnTo>
                  <a:lnTo>
                    <a:pt x="163" y="295"/>
                  </a:lnTo>
                  <a:lnTo>
                    <a:pt x="177" y="294"/>
                  </a:lnTo>
                  <a:lnTo>
                    <a:pt x="191" y="290"/>
                  </a:lnTo>
                  <a:lnTo>
                    <a:pt x="204" y="285"/>
                  </a:lnTo>
                  <a:lnTo>
                    <a:pt x="217" y="280"/>
                  </a:lnTo>
                  <a:lnTo>
                    <a:pt x="230" y="272"/>
                  </a:lnTo>
                  <a:lnTo>
                    <a:pt x="242" y="263"/>
                  </a:lnTo>
                  <a:lnTo>
                    <a:pt x="254" y="252"/>
                  </a:lnTo>
                  <a:lnTo>
                    <a:pt x="254" y="252"/>
                  </a:lnTo>
                  <a:lnTo>
                    <a:pt x="264" y="242"/>
                  </a:lnTo>
                  <a:lnTo>
                    <a:pt x="272" y="229"/>
                  </a:lnTo>
                  <a:lnTo>
                    <a:pt x="280" y="217"/>
                  </a:lnTo>
                  <a:lnTo>
                    <a:pt x="286" y="204"/>
                  </a:lnTo>
                  <a:lnTo>
                    <a:pt x="292" y="190"/>
                  </a:lnTo>
                  <a:lnTo>
                    <a:pt x="294" y="175"/>
                  </a:lnTo>
                  <a:lnTo>
                    <a:pt x="297" y="162"/>
                  </a:lnTo>
                  <a:lnTo>
                    <a:pt x="297" y="148"/>
                  </a:lnTo>
                  <a:lnTo>
                    <a:pt x="297" y="134"/>
                  </a:lnTo>
                  <a:lnTo>
                    <a:pt x="294" y="119"/>
                  </a:lnTo>
                  <a:lnTo>
                    <a:pt x="292" y="105"/>
                  </a:lnTo>
                  <a:lnTo>
                    <a:pt x="286" y="92"/>
                  </a:lnTo>
                  <a:lnTo>
                    <a:pt x="280" y="79"/>
                  </a:lnTo>
                  <a:lnTo>
                    <a:pt x="272" y="66"/>
                  </a:lnTo>
                  <a:lnTo>
                    <a:pt x="264" y="54"/>
                  </a:lnTo>
                  <a:lnTo>
                    <a:pt x="254" y="43"/>
                  </a:lnTo>
                  <a:lnTo>
                    <a:pt x="254" y="43"/>
                  </a:lnTo>
                  <a:lnTo>
                    <a:pt x="242" y="32"/>
                  </a:lnTo>
                  <a:lnTo>
                    <a:pt x="230" y="23"/>
                  </a:lnTo>
                  <a:lnTo>
                    <a:pt x="217" y="17"/>
                  </a:lnTo>
                  <a:lnTo>
                    <a:pt x="204" y="10"/>
                  </a:lnTo>
                  <a:lnTo>
                    <a:pt x="191" y="5"/>
                  </a:lnTo>
                  <a:lnTo>
                    <a:pt x="177" y="2"/>
                  </a:lnTo>
                  <a:lnTo>
                    <a:pt x="163" y="0"/>
                  </a:lnTo>
                  <a:lnTo>
                    <a:pt x="148" y="0"/>
                  </a:lnTo>
                  <a:lnTo>
                    <a:pt x="134" y="0"/>
                  </a:lnTo>
                  <a:lnTo>
                    <a:pt x="121" y="2"/>
                  </a:lnTo>
                  <a:lnTo>
                    <a:pt x="106" y="5"/>
                  </a:lnTo>
                  <a:lnTo>
                    <a:pt x="92" y="10"/>
                  </a:lnTo>
                  <a:lnTo>
                    <a:pt x="79" y="17"/>
                  </a:lnTo>
                  <a:lnTo>
                    <a:pt x="67" y="23"/>
                  </a:lnTo>
                  <a:lnTo>
                    <a:pt x="54" y="32"/>
                  </a:lnTo>
                  <a:lnTo>
                    <a:pt x="44" y="43"/>
                  </a:lnTo>
                  <a:lnTo>
                    <a:pt x="44"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Freeform 126"/>
            <p:cNvSpPr>
              <a:spLocks/>
            </p:cNvSpPr>
            <p:nvPr userDrawn="1"/>
          </p:nvSpPr>
          <p:spPr bwMode="auto">
            <a:xfrm>
              <a:off x="2303" y="608"/>
              <a:ext cx="236" cy="236"/>
            </a:xfrm>
            <a:custGeom>
              <a:avLst/>
              <a:gdLst>
                <a:gd name="T0" fmla="*/ 893 w 946"/>
                <a:gd name="T1" fmla="*/ 686 h 944"/>
                <a:gd name="T2" fmla="*/ 921 w 946"/>
                <a:gd name="T3" fmla="*/ 621 h 944"/>
                <a:gd name="T4" fmla="*/ 938 w 946"/>
                <a:gd name="T5" fmla="*/ 553 h 944"/>
                <a:gd name="T6" fmla="*/ 944 w 946"/>
                <a:gd name="T7" fmla="*/ 484 h 944"/>
                <a:gd name="T8" fmla="*/ 942 w 946"/>
                <a:gd name="T9" fmla="*/ 416 h 944"/>
                <a:gd name="T10" fmla="*/ 929 w 946"/>
                <a:gd name="T11" fmla="*/ 349 h 944"/>
                <a:gd name="T12" fmla="*/ 907 w 946"/>
                <a:gd name="T13" fmla="*/ 285 h 944"/>
                <a:gd name="T14" fmla="*/ 875 w 946"/>
                <a:gd name="T15" fmla="*/ 224 h 944"/>
                <a:gd name="T16" fmla="*/ 835 w 946"/>
                <a:gd name="T17" fmla="*/ 168 h 944"/>
                <a:gd name="T18" fmla="*/ 787 w 946"/>
                <a:gd name="T19" fmla="*/ 118 h 944"/>
                <a:gd name="T20" fmla="*/ 729 w 946"/>
                <a:gd name="T21" fmla="*/ 75 h 944"/>
                <a:gd name="T22" fmla="*/ 688 w 946"/>
                <a:gd name="T23" fmla="*/ 50 h 944"/>
                <a:gd name="T24" fmla="*/ 621 w 946"/>
                <a:gd name="T25" fmla="*/ 23 h 944"/>
                <a:gd name="T26" fmla="*/ 553 w 946"/>
                <a:gd name="T27" fmla="*/ 6 h 944"/>
                <a:gd name="T28" fmla="*/ 486 w 946"/>
                <a:gd name="T29" fmla="*/ 0 h 944"/>
                <a:gd name="T30" fmla="*/ 417 w 946"/>
                <a:gd name="T31" fmla="*/ 2 h 944"/>
                <a:gd name="T32" fmla="*/ 350 w 946"/>
                <a:gd name="T33" fmla="*/ 15 h 944"/>
                <a:gd name="T34" fmla="*/ 286 w 946"/>
                <a:gd name="T35" fmla="*/ 37 h 944"/>
                <a:gd name="T36" fmla="*/ 225 w 946"/>
                <a:gd name="T37" fmla="*/ 69 h 944"/>
                <a:gd name="T38" fmla="*/ 169 w 946"/>
                <a:gd name="T39" fmla="*/ 109 h 944"/>
                <a:gd name="T40" fmla="*/ 119 w 946"/>
                <a:gd name="T41" fmla="*/ 157 h 944"/>
                <a:gd name="T42" fmla="*/ 76 w 946"/>
                <a:gd name="T43" fmla="*/ 214 h 944"/>
                <a:gd name="T44" fmla="*/ 52 w 946"/>
                <a:gd name="T45" fmla="*/ 256 h 944"/>
                <a:gd name="T46" fmla="*/ 24 w 946"/>
                <a:gd name="T47" fmla="*/ 323 h 944"/>
                <a:gd name="T48" fmla="*/ 7 w 946"/>
                <a:gd name="T49" fmla="*/ 390 h 944"/>
                <a:gd name="T50" fmla="*/ 0 w 946"/>
                <a:gd name="T51" fmla="*/ 458 h 944"/>
                <a:gd name="T52" fmla="*/ 3 w 946"/>
                <a:gd name="T53" fmla="*/ 527 h 944"/>
                <a:gd name="T54" fmla="*/ 17 w 946"/>
                <a:gd name="T55" fmla="*/ 594 h 944"/>
                <a:gd name="T56" fmla="*/ 39 w 946"/>
                <a:gd name="T57" fmla="*/ 657 h 944"/>
                <a:gd name="T58" fmla="*/ 70 w 946"/>
                <a:gd name="T59" fmla="*/ 719 h 944"/>
                <a:gd name="T60" fmla="*/ 110 w 946"/>
                <a:gd name="T61" fmla="*/ 775 h 944"/>
                <a:gd name="T62" fmla="*/ 159 w 946"/>
                <a:gd name="T63" fmla="*/ 824 h 944"/>
                <a:gd name="T64" fmla="*/ 216 w 946"/>
                <a:gd name="T65" fmla="*/ 869 h 944"/>
                <a:gd name="T66" fmla="*/ 258 w 946"/>
                <a:gd name="T67" fmla="*/ 892 h 944"/>
                <a:gd name="T68" fmla="*/ 324 w 946"/>
                <a:gd name="T69" fmla="*/ 919 h 944"/>
                <a:gd name="T70" fmla="*/ 392 w 946"/>
                <a:gd name="T71" fmla="*/ 938 h 944"/>
                <a:gd name="T72" fmla="*/ 460 w 946"/>
                <a:gd name="T73" fmla="*/ 944 h 944"/>
                <a:gd name="T74" fmla="*/ 529 w 946"/>
                <a:gd name="T75" fmla="*/ 940 h 944"/>
                <a:gd name="T76" fmla="*/ 595 w 946"/>
                <a:gd name="T77" fmla="*/ 927 h 944"/>
                <a:gd name="T78" fmla="*/ 659 w 946"/>
                <a:gd name="T79" fmla="*/ 905 h 944"/>
                <a:gd name="T80" fmla="*/ 720 w 946"/>
                <a:gd name="T81" fmla="*/ 874 h 944"/>
                <a:gd name="T82" fmla="*/ 776 w 946"/>
                <a:gd name="T83" fmla="*/ 833 h 944"/>
                <a:gd name="T84" fmla="*/ 826 w 946"/>
                <a:gd name="T85" fmla="*/ 785 h 944"/>
                <a:gd name="T86" fmla="*/ 869 w 946"/>
                <a:gd name="T87" fmla="*/ 728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882" y="708"/>
                  </a:moveTo>
                  <a:lnTo>
                    <a:pt x="882" y="708"/>
                  </a:lnTo>
                  <a:lnTo>
                    <a:pt x="893" y="686"/>
                  </a:lnTo>
                  <a:lnTo>
                    <a:pt x="904" y="664"/>
                  </a:lnTo>
                  <a:lnTo>
                    <a:pt x="913" y="643"/>
                  </a:lnTo>
                  <a:lnTo>
                    <a:pt x="921" y="621"/>
                  </a:lnTo>
                  <a:lnTo>
                    <a:pt x="927" y="598"/>
                  </a:lnTo>
                  <a:lnTo>
                    <a:pt x="934" y="575"/>
                  </a:lnTo>
                  <a:lnTo>
                    <a:pt x="938" y="553"/>
                  </a:lnTo>
                  <a:lnTo>
                    <a:pt x="942" y="530"/>
                  </a:lnTo>
                  <a:lnTo>
                    <a:pt x="944" y="506"/>
                  </a:lnTo>
                  <a:lnTo>
                    <a:pt x="944" y="484"/>
                  </a:lnTo>
                  <a:lnTo>
                    <a:pt x="946" y="461"/>
                  </a:lnTo>
                  <a:lnTo>
                    <a:pt x="944" y="439"/>
                  </a:lnTo>
                  <a:lnTo>
                    <a:pt x="942" y="416"/>
                  </a:lnTo>
                  <a:lnTo>
                    <a:pt x="939" y="393"/>
                  </a:lnTo>
                  <a:lnTo>
                    <a:pt x="934" y="371"/>
                  </a:lnTo>
                  <a:lnTo>
                    <a:pt x="929" y="349"/>
                  </a:lnTo>
                  <a:lnTo>
                    <a:pt x="922" y="328"/>
                  </a:lnTo>
                  <a:lnTo>
                    <a:pt x="916" y="306"/>
                  </a:lnTo>
                  <a:lnTo>
                    <a:pt x="907" y="285"/>
                  </a:lnTo>
                  <a:lnTo>
                    <a:pt x="897" y="264"/>
                  </a:lnTo>
                  <a:lnTo>
                    <a:pt x="887" y="244"/>
                  </a:lnTo>
                  <a:lnTo>
                    <a:pt x="875" y="224"/>
                  </a:lnTo>
                  <a:lnTo>
                    <a:pt x="864" y="205"/>
                  </a:lnTo>
                  <a:lnTo>
                    <a:pt x="849" y="186"/>
                  </a:lnTo>
                  <a:lnTo>
                    <a:pt x="835" y="168"/>
                  </a:lnTo>
                  <a:lnTo>
                    <a:pt x="819" y="151"/>
                  </a:lnTo>
                  <a:lnTo>
                    <a:pt x="804" y="134"/>
                  </a:lnTo>
                  <a:lnTo>
                    <a:pt x="787" y="118"/>
                  </a:lnTo>
                  <a:lnTo>
                    <a:pt x="768" y="102"/>
                  </a:lnTo>
                  <a:lnTo>
                    <a:pt x="749" y="88"/>
                  </a:lnTo>
                  <a:lnTo>
                    <a:pt x="729" y="75"/>
                  </a:lnTo>
                  <a:lnTo>
                    <a:pt x="708" y="62"/>
                  </a:lnTo>
                  <a:lnTo>
                    <a:pt x="708" y="62"/>
                  </a:lnTo>
                  <a:lnTo>
                    <a:pt x="688" y="50"/>
                  </a:lnTo>
                  <a:lnTo>
                    <a:pt x="665" y="40"/>
                  </a:lnTo>
                  <a:lnTo>
                    <a:pt x="643" y="31"/>
                  </a:lnTo>
                  <a:lnTo>
                    <a:pt x="621" y="23"/>
                  </a:lnTo>
                  <a:lnTo>
                    <a:pt x="599" y="16"/>
                  </a:lnTo>
                  <a:lnTo>
                    <a:pt x="577" y="10"/>
                  </a:lnTo>
                  <a:lnTo>
                    <a:pt x="553" y="6"/>
                  </a:lnTo>
                  <a:lnTo>
                    <a:pt x="531" y="2"/>
                  </a:lnTo>
                  <a:lnTo>
                    <a:pt x="508" y="0"/>
                  </a:lnTo>
                  <a:lnTo>
                    <a:pt x="486" y="0"/>
                  </a:lnTo>
                  <a:lnTo>
                    <a:pt x="462" y="0"/>
                  </a:lnTo>
                  <a:lnTo>
                    <a:pt x="440" y="0"/>
                  </a:lnTo>
                  <a:lnTo>
                    <a:pt x="417" y="2"/>
                  </a:lnTo>
                  <a:lnTo>
                    <a:pt x="394" y="5"/>
                  </a:lnTo>
                  <a:lnTo>
                    <a:pt x="372" y="10"/>
                  </a:lnTo>
                  <a:lnTo>
                    <a:pt x="350" y="15"/>
                  </a:lnTo>
                  <a:lnTo>
                    <a:pt x="328" y="22"/>
                  </a:lnTo>
                  <a:lnTo>
                    <a:pt x="307" y="28"/>
                  </a:lnTo>
                  <a:lnTo>
                    <a:pt x="286" y="37"/>
                  </a:lnTo>
                  <a:lnTo>
                    <a:pt x="265" y="46"/>
                  </a:lnTo>
                  <a:lnTo>
                    <a:pt x="245" y="57"/>
                  </a:lnTo>
                  <a:lnTo>
                    <a:pt x="225" y="69"/>
                  </a:lnTo>
                  <a:lnTo>
                    <a:pt x="205" y="82"/>
                  </a:lnTo>
                  <a:lnTo>
                    <a:pt x="187" y="95"/>
                  </a:lnTo>
                  <a:lnTo>
                    <a:pt x="169" y="109"/>
                  </a:lnTo>
                  <a:lnTo>
                    <a:pt x="152" y="125"/>
                  </a:lnTo>
                  <a:lnTo>
                    <a:pt x="135" y="140"/>
                  </a:lnTo>
                  <a:lnTo>
                    <a:pt x="119" y="157"/>
                  </a:lnTo>
                  <a:lnTo>
                    <a:pt x="104" y="175"/>
                  </a:lnTo>
                  <a:lnTo>
                    <a:pt x="89" y="195"/>
                  </a:lnTo>
                  <a:lnTo>
                    <a:pt x="76" y="214"/>
                  </a:lnTo>
                  <a:lnTo>
                    <a:pt x="63" y="235"/>
                  </a:lnTo>
                  <a:lnTo>
                    <a:pt x="63" y="235"/>
                  </a:lnTo>
                  <a:lnTo>
                    <a:pt x="52" y="256"/>
                  </a:lnTo>
                  <a:lnTo>
                    <a:pt x="41" y="278"/>
                  </a:lnTo>
                  <a:lnTo>
                    <a:pt x="32" y="300"/>
                  </a:lnTo>
                  <a:lnTo>
                    <a:pt x="24" y="323"/>
                  </a:lnTo>
                  <a:lnTo>
                    <a:pt x="17" y="345"/>
                  </a:lnTo>
                  <a:lnTo>
                    <a:pt x="11" y="367"/>
                  </a:lnTo>
                  <a:lnTo>
                    <a:pt x="7" y="390"/>
                  </a:lnTo>
                  <a:lnTo>
                    <a:pt x="3" y="413"/>
                  </a:lnTo>
                  <a:lnTo>
                    <a:pt x="1" y="436"/>
                  </a:lnTo>
                  <a:lnTo>
                    <a:pt x="0" y="458"/>
                  </a:lnTo>
                  <a:lnTo>
                    <a:pt x="0" y="482"/>
                  </a:lnTo>
                  <a:lnTo>
                    <a:pt x="1" y="504"/>
                  </a:lnTo>
                  <a:lnTo>
                    <a:pt x="3" y="527"/>
                  </a:lnTo>
                  <a:lnTo>
                    <a:pt x="6" y="549"/>
                  </a:lnTo>
                  <a:lnTo>
                    <a:pt x="10" y="571"/>
                  </a:lnTo>
                  <a:lnTo>
                    <a:pt x="17" y="594"/>
                  </a:lnTo>
                  <a:lnTo>
                    <a:pt x="23" y="616"/>
                  </a:lnTo>
                  <a:lnTo>
                    <a:pt x="30" y="637"/>
                  </a:lnTo>
                  <a:lnTo>
                    <a:pt x="39" y="657"/>
                  </a:lnTo>
                  <a:lnTo>
                    <a:pt x="48" y="678"/>
                  </a:lnTo>
                  <a:lnTo>
                    <a:pt x="58" y="699"/>
                  </a:lnTo>
                  <a:lnTo>
                    <a:pt x="70" y="719"/>
                  </a:lnTo>
                  <a:lnTo>
                    <a:pt x="82" y="738"/>
                  </a:lnTo>
                  <a:lnTo>
                    <a:pt x="96" y="756"/>
                  </a:lnTo>
                  <a:lnTo>
                    <a:pt x="110" y="775"/>
                  </a:lnTo>
                  <a:lnTo>
                    <a:pt x="125" y="792"/>
                  </a:lnTo>
                  <a:lnTo>
                    <a:pt x="142" y="809"/>
                  </a:lnTo>
                  <a:lnTo>
                    <a:pt x="159" y="824"/>
                  </a:lnTo>
                  <a:lnTo>
                    <a:pt x="177" y="840"/>
                  </a:lnTo>
                  <a:lnTo>
                    <a:pt x="195" y="854"/>
                  </a:lnTo>
                  <a:lnTo>
                    <a:pt x="216" y="869"/>
                  </a:lnTo>
                  <a:lnTo>
                    <a:pt x="237" y="880"/>
                  </a:lnTo>
                  <a:lnTo>
                    <a:pt x="237" y="880"/>
                  </a:lnTo>
                  <a:lnTo>
                    <a:pt x="258" y="892"/>
                  </a:lnTo>
                  <a:lnTo>
                    <a:pt x="280" y="902"/>
                  </a:lnTo>
                  <a:lnTo>
                    <a:pt x="301" y="912"/>
                  </a:lnTo>
                  <a:lnTo>
                    <a:pt x="324" y="919"/>
                  </a:lnTo>
                  <a:lnTo>
                    <a:pt x="346" y="927"/>
                  </a:lnTo>
                  <a:lnTo>
                    <a:pt x="368" y="932"/>
                  </a:lnTo>
                  <a:lnTo>
                    <a:pt x="392" y="938"/>
                  </a:lnTo>
                  <a:lnTo>
                    <a:pt x="414" y="940"/>
                  </a:lnTo>
                  <a:lnTo>
                    <a:pt x="437" y="943"/>
                  </a:lnTo>
                  <a:lnTo>
                    <a:pt x="460" y="944"/>
                  </a:lnTo>
                  <a:lnTo>
                    <a:pt x="483" y="944"/>
                  </a:lnTo>
                  <a:lnTo>
                    <a:pt x="505" y="943"/>
                  </a:lnTo>
                  <a:lnTo>
                    <a:pt x="529" y="940"/>
                  </a:lnTo>
                  <a:lnTo>
                    <a:pt x="551" y="938"/>
                  </a:lnTo>
                  <a:lnTo>
                    <a:pt x="573" y="934"/>
                  </a:lnTo>
                  <a:lnTo>
                    <a:pt x="595" y="927"/>
                  </a:lnTo>
                  <a:lnTo>
                    <a:pt x="616" y="922"/>
                  </a:lnTo>
                  <a:lnTo>
                    <a:pt x="638" y="914"/>
                  </a:lnTo>
                  <a:lnTo>
                    <a:pt x="659" y="905"/>
                  </a:lnTo>
                  <a:lnTo>
                    <a:pt x="680" y="896"/>
                  </a:lnTo>
                  <a:lnTo>
                    <a:pt x="699" y="885"/>
                  </a:lnTo>
                  <a:lnTo>
                    <a:pt x="720" y="874"/>
                  </a:lnTo>
                  <a:lnTo>
                    <a:pt x="738" y="862"/>
                  </a:lnTo>
                  <a:lnTo>
                    <a:pt x="758" y="848"/>
                  </a:lnTo>
                  <a:lnTo>
                    <a:pt x="776" y="833"/>
                  </a:lnTo>
                  <a:lnTo>
                    <a:pt x="793" y="819"/>
                  </a:lnTo>
                  <a:lnTo>
                    <a:pt x="810" y="802"/>
                  </a:lnTo>
                  <a:lnTo>
                    <a:pt x="826" y="785"/>
                  </a:lnTo>
                  <a:lnTo>
                    <a:pt x="841" y="767"/>
                  </a:lnTo>
                  <a:lnTo>
                    <a:pt x="856" y="749"/>
                  </a:lnTo>
                  <a:lnTo>
                    <a:pt x="869" y="728"/>
                  </a:lnTo>
                  <a:lnTo>
                    <a:pt x="882" y="708"/>
                  </a:lnTo>
                  <a:lnTo>
                    <a:pt x="882" y="70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Freeform 127"/>
            <p:cNvSpPr>
              <a:spLocks/>
            </p:cNvSpPr>
            <p:nvPr userDrawn="1"/>
          </p:nvSpPr>
          <p:spPr bwMode="auto">
            <a:xfrm>
              <a:off x="2187" y="837"/>
              <a:ext cx="216" cy="216"/>
            </a:xfrm>
            <a:custGeom>
              <a:avLst/>
              <a:gdLst>
                <a:gd name="T0" fmla="*/ 817 w 864"/>
                <a:gd name="T1" fmla="*/ 628 h 864"/>
                <a:gd name="T2" fmla="*/ 842 w 864"/>
                <a:gd name="T3" fmla="*/ 568 h 864"/>
                <a:gd name="T4" fmla="*/ 858 w 864"/>
                <a:gd name="T5" fmla="*/ 505 h 864"/>
                <a:gd name="T6" fmla="*/ 864 w 864"/>
                <a:gd name="T7" fmla="*/ 443 h 864"/>
                <a:gd name="T8" fmla="*/ 862 w 864"/>
                <a:gd name="T9" fmla="*/ 380 h 864"/>
                <a:gd name="T10" fmla="*/ 850 w 864"/>
                <a:gd name="T11" fmla="*/ 319 h 864"/>
                <a:gd name="T12" fmla="*/ 829 w 864"/>
                <a:gd name="T13" fmla="*/ 260 h 864"/>
                <a:gd name="T14" fmla="*/ 800 w 864"/>
                <a:gd name="T15" fmla="*/ 206 h 864"/>
                <a:gd name="T16" fmla="*/ 764 w 864"/>
                <a:gd name="T17" fmla="*/ 153 h 864"/>
                <a:gd name="T18" fmla="*/ 720 w 864"/>
                <a:gd name="T19" fmla="*/ 108 h 864"/>
                <a:gd name="T20" fmla="*/ 668 w 864"/>
                <a:gd name="T21" fmla="*/ 69 h 864"/>
                <a:gd name="T22" fmla="*/ 628 w 864"/>
                <a:gd name="T23" fmla="*/ 47 h 864"/>
                <a:gd name="T24" fmla="*/ 569 w 864"/>
                <a:gd name="T25" fmla="*/ 21 h 864"/>
                <a:gd name="T26" fmla="*/ 506 w 864"/>
                <a:gd name="T27" fmla="*/ 5 h 864"/>
                <a:gd name="T28" fmla="*/ 443 w 864"/>
                <a:gd name="T29" fmla="*/ 0 h 864"/>
                <a:gd name="T30" fmla="*/ 381 w 864"/>
                <a:gd name="T31" fmla="*/ 2 h 864"/>
                <a:gd name="T32" fmla="*/ 320 w 864"/>
                <a:gd name="T33" fmla="*/ 14 h 864"/>
                <a:gd name="T34" fmla="*/ 261 w 864"/>
                <a:gd name="T35" fmla="*/ 35 h 864"/>
                <a:gd name="T36" fmla="*/ 206 w 864"/>
                <a:gd name="T37" fmla="*/ 64 h 864"/>
                <a:gd name="T38" fmla="*/ 155 w 864"/>
                <a:gd name="T39" fmla="*/ 100 h 864"/>
                <a:gd name="T40" fmla="*/ 109 w 864"/>
                <a:gd name="T41" fmla="*/ 144 h 864"/>
                <a:gd name="T42" fmla="*/ 69 w 864"/>
                <a:gd name="T43" fmla="*/ 196 h 864"/>
                <a:gd name="T44" fmla="*/ 47 w 864"/>
                <a:gd name="T45" fmla="*/ 234 h 864"/>
                <a:gd name="T46" fmla="*/ 23 w 864"/>
                <a:gd name="T47" fmla="*/ 295 h 864"/>
                <a:gd name="T48" fmla="*/ 7 w 864"/>
                <a:gd name="T49" fmla="*/ 357 h 864"/>
                <a:gd name="T50" fmla="*/ 0 w 864"/>
                <a:gd name="T51" fmla="*/ 419 h 864"/>
                <a:gd name="T52" fmla="*/ 3 w 864"/>
                <a:gd name="T53" fmla="*/ 482 h 864"/>
                <a:gd name="T54" fmla="*/ 15 w 864"/>
                <a:gd name="T55" fmla="*/ 543 h 864"/>
                <a:gd name="T56" fmla="*/ 36 w 864"/>
                <a:gd name="T57" fmla="*/ 602 h 864"/>
                <a:gd name="T58" fmla="*/ 64 w 864"/>
                <a:gd name="T59" fmla="*/ 658 h 864"/>
                <a:gd name="T60" fmla="*/ 101 w 864"/>
                <a:gd name="T61" fmla="*/ 708 h 864"/>
                <a:gd name="T62" fmla="*/ 145 w 864"/>
                <a:gd name="T63" fmla="*/ 754 h 864"/>
                <a:gd name="T64" fmla="*/ 197 w 864"/>
                <a:gd name="T65" fmla="*/ 793 h 864"/>
                <a:gd name="T66" fmla="*/ 236 w 864"/>
                <a:gd name="T67" fmla="*/ 815 h 864"/>
                <a:gd name="T68" fmla="*/ 296 w 864"/>
                <a:gd name="T69" fmla="*/ 841 h 864"/>
                <a:gd name="T70" fmla="*/ 357 w 864"/>
                <a:gd name="T71" fmla="*/ 857 h 864"/>
                <a:gd name="T72" fmla="*/ 420 w 864"/>
                <a:gd name="T73" fmla="*/ 864 h 864"/>
                <a:gd name="T74" fmla="*/ 483 w 864"/>
                <a:gd name="T75" fmla="*/ 860 h 864"/>
                <a:gd name="T76" fmla="*/ 544 w 864"/>
                <a:gd name="T77" fmla="*/ 848 h 864"/>
                <a:gd name="T78" fmla="*/ 602 w 864"/>
                <a:gd name="T79" fmla="*/ 828 h 864"/>
                <a:gd name="T80" fmla="*/ 658 w 864"/>
                <a:gd name="T81" fmla="*/ 800 h 864"/>
                <a:gd name="T82" fmla="*/ 709 w 864"/>
                <a:gd name="T83" fmla="*/ 763 h 864"/>
                <a:gd name="T84" fmla="*/ 755 w 864"/>
                <a:gd name="T85" fmla="*/ 718 h 864"/>
                <a:gd name="T86" fmla="*/ 795 w 864"/>
                <a:gd name="T87" fmla="*/ 667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806" y="647"/>
                  </a:moveTo>
                  <a:lnTo>
                    <a:pt x="806" y="647"/>
                  </a:lnTo>
                  <a:lnTo>
                    <a:pt x="817" y="628"/>
                  </a:lnTo>
                  <a:lnTo>
                    <a:pt x="827" y="608"/>
                  </a:lnTo>
                  <a:lnTo>
                    <a:pt x="834" y="587"/>
                  </a:lnTo>
                  <a:lnTo>
                    <a:pt x="842" y="568"/>
                  </a:lnTo>
                  <a:lnTo>
                    <a:pt x="849" y="547"/>
                  </a:lnTo>
                  <a:lnTo>
                    <a:pt x="854" y="526"/>
                  </a:lnTo>
                  <a:lnTo>
                    <a:pt x="858" y="505"/>
                  </a:lnTo>
                  <a:lnTo>
                    <a:pt x="860" y="484"/>
                  </a:lnTo>
                  <a:lnTo>
                    <a:pt x="863" y="464"/>
                  </a:lnTo>
                  <a:lnTo>
                    <a:pt x="864" y="443"/>
                  </a:lnTo>
                  <a:lnTo>
                    <a:pt x="864" y="422"/>
                  </a:lnTo>
                  <a:lnTo>
                    <a:pt x="863" y="401"/>
                  </a:lnTo>
                  <a:lnTo>
                    <a:pt x="862" y="380"/>
                  </a:lnTo>
                  <a:lnTo>
                    <a:pt x="858" y="359"/>
                  </a:lnTo>
                  <a:lnTo>
                    <a:pt x="854" y="340"/>
                  </a:lnTo>
                  <a:lnTo>
                    <a:pt x="850" y="319"/>
                  </a:lnTo>
                  <a:lnTo>
                    <a:pt x="843" y="299"/>
                  </a:lnTo>
                  <a:lnTo>
                    <a:pt x="837" y="280"/>
                  </a:lnTo>
                  <a:lnTo>
                    <a:pt x="829" y="260"/>
                  </a:lnTo>
                  <a:lnTo>
                    <a:pt x="820" y="242"/>
                  </a:lnTo>
                  <a:lnTo>
                    <a:pt x="811" y="224"/>
                  </a:lnTo>
                  <a:lnTo>
                    <a:pt x="800" y="206"/>
                  </a:lnTo>
                  <a:lnTo>
                    <a:pt x="789" y="187"/>
                  </a:lnTo>
                  <a:lnTo>
                    <a:pt x="777" y="170"/>
                  </a:lnTo>
                  <a:lnTo>
                    <a:pt x="764" y="153"/>
                  </a:lnTo>
                  <a:lnTo>
                    <a:pt x="750" y="138"/>
                  </a:lnTo>
                  <a:lnTo>
                    <a:pt x="735" y="123"/>
                  </a:lnTo>
                  <a:lnTo>
                    <a:pt x="720" y="108"/>
                  </a:lnTo>
                  <a:lnTo>
                    <a:pt x="703" y="95"/>
                  </a:lnTo>
                  <a:lnTo>
                    <a:pt x="686" y="81"/>
                  </a:lnTo>
                  <a:lnTo>
                    <a:pt x="668" y="69"/>
                  </a:lnTo>
                  <a:lnTo>
                    <a:pt x="648" y="57"/>
                  </a:lnTo>
                  <a:lnTo>
                    <a:pt x="648" y="57"/>
                  </a:lnTo>
                  <a:lnTo>
                    <a:pt x="628" y="47"/>
                  </a:lnTo>
                  <a:lnTo>
                    <a:pt x="609" y="38"/>
                  </a:lnTo>
                  <a:lnTo>
                    <a:pt x="588" y="28"/>
                  </a:lnTo>
                  <a:lnTo>
                    <a:pt x="569" y="21"/>
                  </a:lnTo>
                  <a:lnTo>
                    <a:pt x="548" y="15"/>
                  </a:lnTo>
                  <a:lnTo>
                    <a:pt x="527" y="10"/>
                  </a:lnTo>
                  <a:lnTo>
                    <a:pt x="506" y="5"/>
                  </a:lnTo>
                  <a:lnTo>
                    <a:pt x="485" y="2"/>
                  </a:lnTo>
                  <a:lnTo>
                    <a:pt x="464" y="0"/>
                  </a:lnTo>
                  <a:lnTo>
                    <a:pt x="443" y="0"/>
                  </a:lnTo>
                  <a:lnTo>
                    <a:pt x="423" y="0"/>
                  </a:lnTo>
                  <a:lnTo>
                    <a:pt x="402" y="0"/>
                  </a:lnTo>
                  <a:lnTo>
                    <a:pt x="381" y="2"/>
                  </a:lnTo>
                  <a:lnTo>
                    <a:pt x="361" y="5"/>
                  </a:lnTo>
                  <a:lnTo>
                    <a:pt x="340" y="9"/>
                  </a:lnTo>
                  <a:lnTo>
                    <a:pt x="320" y="14"/>
                  </a:lnTo>
                  <a:lnTo>
                    <a:pt x="300" y="19"/>
                  </a:lnTo>
                  <a:lnTo>
                    <a:pt x="281" y="27"/>
                  </a:lnTo>
                  <a:lnTo>
                    <a:pt x="261" y="35"/>
                  </a:lnTo>
                  <a:lnTo>
                    <a:pt x="243" y="43"/>
                  </a:lnTo>
                  <a:lnTo>
                    <a:pt x="224" y="53"/>
                  </a:lnTo>
                  <a:lnTo>
                    <a:pt x="206" y="64"/>
                  </a:lnTo>
                  <a:lnTo>
                    <a:pt x="188" y="74"/>
                  </a:lnTo>
                  <a:lnTo>
                    <a:pt x="171" y="87"/>
                  </a:lnTo>
                  <a:lnTo>
                    <a:pt x="155" y="100"/>
                  </a:lnTo>
                  <a:lnTo>
                    <a:pt x="138" y="113"/>
                  </a:lnTo>
                  <a:lnTo>
                    <a:pt x="124" y="129"/>
                  </a:lnTo>
                  <a:lnTo>
                    <a:pt x="109" y="144"/>
                  </a:lnTo>
                  <a:lnTo>
                    <a:pt x="95" y="161"/>
                  </a:lnTo>
                  <a:lnTo>
                    <a:pt x="82" y="178"/>
                  </a:lnTo>
                  <a:lnTo>
                    <a:pt x="69" y="196"/>
                  </a:lnTo>
                  <a:lnTo>
                    <a:pt x="58" y="215"/>
                  </a:lnTo>
                  <a:lnTo>
                    <a:pt x="58" y="215"/>
                  </a:lnTo>
                  <a:lnTo>
                    <a:pt x="47" y="234"/>
                  </a:lnTo>
                  <a:lnTo>
                    <a:pt x="38" y="255"/>
                  </a:lnTo>
                  <a:lnTo>
                    <a:pt x="29" y="275"/>
                  </a:lnTo>
                  <a:lnTo>
                    <a:pt x="23" y="295"/>
                  </a:lnTo>
                  <a:lnTo>
                    <a:pt x="16" y="315"/>
                  </a:lnTo>
                  <a:lnTo>
                    <a:pt x="11" y="336"/>
                  </a:lnTo>
                  <a:lnTo>
                    <a:pt x="7" y="357"/>
                  </a:lnTo>
                  <a:lnTo>
                    <a:pt x="3" y="378"/>
                  </a:lnTo>
                  <a:lnTo>
                    <a:pt x="2" y="398"/>
                  </a:lnTo>
                  <a:lnTo>
                    <a:pt x="0" y="419"/>
                  </a:lnTo>
                  <a:lnTo>
                    <a:pt x="0" y="440"/>
                  </a:lnTo>
                  <a:lnTo>
                    <a:pt x="2" y="461"/>
                  </a:lnTo>
                  <a:lnTo>
                    <a:pt x="3" y="482"/>
                  </a:lnTo>
                  <a:lnTo>
                    <a:pt x="6" y="503"/>
                  </a:lnTo>
                  <a:lnTo>
                    <a:pt x="9" y="523"/>
                  </a:lnTo>
                  <a:lnTo>
                    <a:pt x="15" y="543"/>
                  </a:lnTo>
                  <a:lnTo>
                    <a:pt x="21" y="563"/>
                  </a:lnTo>
                  <a:lnTo>
                    <a:pt x="28" y="582"/>
                  </a:lnTo>
                  <a:lnTo>
                    <a:pt x="36" y="602"/>
                  </a:lnTo>
                  <a:lnTo>
                    <a:pt x="43" y="621"/>
                  </a:lnTo>
                  <a:lnTo>
                    <a:pt x="54" y="639"/>
                  </a:lnTo>
                  <a:lnTo>
                    <a:pt x="64" y="658"/>
                  </a:lnTo>
                  <a:lnTo>
                    <a:pt x="75" y="675"/>
                  </a:lnTo>
                  <a:lnTo>
                    <a:pt x="88" y="692"/>
                  </a:lnTo>
                  <a:lnTo>
                    <a:pt x="101" y="708"/>
                  </a:lnTo>
                  <a:lnTo>
                    <a:pt x="115" y="724"/>
                  </a:lnTo>
                  <a:lnTo>
                    <a:pt x="129" y="740"/>
                  </a:lnTo>
                  <a:lnTo>
                    <a:pt x="145" y="754"/>
                  </a:lnTo>
                  <a:lnTo>
                    <a:pt x="162" y="768"/>
                  </a:lnTo>
                  <a:lnTo>
                    <a:pt x="179" y="781"/>
                  </a:lnTo>
                  <a:lnTo>
                    <a:pt x="197" y="793"/>
                  </a:lnTo>
                  <a:lnTo>
                    <a:pt x="217" y="805"/>
                  </a:lnTo>
                  <a:lnTo>
                    <a:pt x="217" y="805"/>
                  </a:lnTo>
                  <a:lnTo>
                    <a:pt x="236" y="815"/>
                  </a:lnTo>
                  <a:lnTo>
                    <a:pt x="256" y="826"/>
                  </a:lnTo>
                  <a:lnTo>
                    <a:pt x="275" y="834"/>
                  </a:lnTo>
                  <a:lnTo>
                    <a:pt x="296" y="841"/>
                  </a:lnTo>
                  <a:lnTo>
                    <a:pt x="317" y="848"/>
                  </a:lnTo>
                  <a:lnTo>
                    <a:pt x="337" y="853"/>
                  </a:lnTo>
                  <a:lnTo>
                    <a:pt x="357" y="857"/>
                  </a:lnTo>
                  <a:lnTo>
                    <a:pt x="378" y="860"/>
                  </a:lnTo>
                  <a:lnTo>
                    <a:pt x="399" y="862"/>
                  </a:lnTo>
                  <a:lnTo>
                    <a:pt x="420" y="864"/>
                  </a:lnTo>
                  <a:lnTo>
                    <a:pt x="441" y="864"/>
                  </a:lnTo>
                  <a:lnTo>
                    <a:pt x="462" y="862"/>
                  </a:lnTo>
                  <a:lnTo>
                    <a:pt x="483" y="860"/>
                  </a:lnTo>
                  <a:lnTo>
                    <a:pt x="503" y="857"/>
                  </a:lnTo>
                  <a:lnTo>
                    <a:pt x="524" y="853"/>
                  </a:lnTo>
                  <a:lnTo>
                    <a:pt x="544" y="848"/>
                  </a:lnTo>
                  <a:lnTo>
                    <a:pt x="563" y="843"/>
                  </a:lnTo>
                  <a:lnTo>
                    <a:pt x="583" y="836"/>
                  </a:lnTo>
                  <a:lnTo>
                    <a:pt x="602" y="828"/>
                  </a:lnTo>
                  <a:lnTo>
                    <a:pt x="622" y="819"/>
                  </a:lnTo>
                  <a:lnTo>
                    <a:pt x="640" y="810"/>
                  </a:lnTo>
                  <a:lnTo>
                    <a:pt x="658" y="800"/>
                  </a:lnTo>
                  <a:lnTo>
                    <a:pt x="675" y="788"/>
                  </a:lnTo>
                  <a:lnTo>
                    <a:pt x="692" y="776"/>
                  </a:lnTo>
                  <a:lnTo>
                    <a:pt x="709" y="763"/>
                  </a:lnTo>
                  <a:lnTo>
                    <a:pt x="725" y="749"/>
                  </a:lnTo>
                  <a:lnTo>
                    <a:pt x="741" y="735"/>
                  </a:lnTo>
                  <a:lnTo>
                    <a:pt x="755" y="718"/>
                  </a:lnTo>
                  <a:lnTo>
                    <a:pt x="769" y="702"/>
                  </a:lnTo>
                  <a:lnTo>
                    <a:pt x="782" y="684"/>
                  </a:lnTo>
                  <a:lnTo>
                    <a:pt x="795" y="667"/>
                  </a:lnTo>
                  <a:lnTo>
                    <a:pt x="806" y="647"/>
                  </a:lnTo>
                  <a:lnTo>
                    <a:pt x="806" y="6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Freeform 128"/>
            <p:cNvSpPr>
              <a:spLocks/>
            </p:cNvSpPr>
            <p:nvPr userDrawn="1"/>
          </p:nvSpPr>
          <p:spPr bwMode="auto">
            <a:xfrm>
              <a:off x="2070" y="1066"/>
              <a:ext cx="196" cy="196"/>
            </a:xfrm>
            <a:custGeom>
              <a:avLst/>
              <a:gdLst>
                <a:gd name="T0" fmla="*/ 214 w 783"/>
                <a:gd name="T1" fmla="*/ 740 h 783"/>
                <a:gd name="T2" fmla="*/ 268 w 783"/>
                <a:gd name="T3" fmla="*/ 762 h 783"/>
                <a:gd name="T4" fmla="*/ 324 w 783"/>
                <a:gd name="T5" fmla="*/ 776 h 783"/>
                <a:gd name="T6" fmla="*/ 382 w 783"/>
                <a:gd name="T7" fmla="*/ 783 h 783"/>
                <a:gd name="T8" fmla="*/ 438 w 783"/>
                <a:gd name="T9" fmla="*/ 780 h 783"/>
                <a:gd name="T10" fmla="*/ 494 w 783"/>
                <a:gd name="T11" fmla="*/ 769 h 783"/>
                <a:gd name="T12" fmla="*/ 546 w 783"/>
                <a:gd name="T13" fmla="*/ 750 h 783"/>
                <a:gd name="T14" fmla="*/ 597 w 783"/>
                <a:gd name="T15" fmla="*/ 724 h 783"/>
                <a:gd name="T16" fmla="*/ 644 w 783"/>
                <a:gd name="T17" fmla="*/ 692 h 783"/>
                <a:gd name="T18" fmla="*/ 684 w 783"/>
                <a:gd name="T19" fmla="*/ 651 h 783"/>
                <a:gd name="T20" fmla="*/ 720 w 783"/>
                <a:gd name="T21" fmla="*/ 604 h 783"/>
                <a:gd name="T22" fmla="*/ 740 w 783"/>
                <a:gd name="T23" fmla="*/ 569 h 783"/>
                <a:gd name="T24" fmla="*/ 763 w 783"/>
                <a:gd name="T25" fmla="*/ 515 h 783"/>
                <a:gd name="T26" fmla="*/ 778 w 783"/>
                <a:gd name="T27" fmla="*/ 459 h 783"/>
                <a:gd name="T28" fmla="*/ 783 w 783"/>
                <a:gd name="T29" fmla="*/ 401 h 783"/>
                <a:gd name="T30" fmla="*/ 780 w 783"/>
                <a:gd name="T31" fmla="*/ 345 h 783"/>
                <a:gd name="T32" fmla="*/ 770 w 783"/>
                <a:gd name="T33" fmla="*/ 289 h 783"/>
                <a:gd name="T34" fmla="*/ 752 w 783"/>
                <a:gd name="T35" fmla="*/ 237 h 783"/>
                <a:gd name="T36" fmla="*/ 726 w 783"/>
                <a:gd name="T37" fmla="*/ 186 h 783"/>
                <a:gd name="T38" fmla="*/ 692 w 783"/>
                <a:gd name="T39" fmla="*/ 139 h 783"/>
                <a:gd name="T40" fmla="*/ 651 w 783"/>
                <a:gd name="T41" fmla="*/ 99 h 783"/>
                <a:gd name="T42" fmla="*/ 604 w 783"/>
                <a:gd name="T43" fmla="*/ 62 h 783"/>
                <a:gd name="T44" fmla="*/ 569 w 783"/>
                <a:gd name="T45" fmla="*/ 43 h 783"/>
                <a:gd name="T46" fmla="*/ 516 w 783"/>
                <a:gd name="T47" fmla="*/ 19 h 783"/>
                <a:gd name="T48" fmla="*/ 459 w 783"/>
                <a:gd name="T49" fmla="*/ 5 h 783"/>
                <a:gd name="T50" fmla="*/ 403 w 783"/>
                <a:gd name="T51" fmla="*/ 0 h 783"/>
                <a:gd name="T52" fmla="*/ 345 w 783"/>
                <a:gd name="T53" fmla="*/ 3 h 783"/>
                <a:gd name="T54" fmla="*/ 290 w 783"/>
                <a:gd name="T55" fmla="*/ 13 h 783"/>
                <a:gd name="T56" fmla="*/ 237 w 783"/>
                <a:gd name="T57" fmla="*/ 31 h 783"/>
                <a:gd name="T58" fmla="*/ 188 w 783"/>
                <a:gd name="T59" fmla="*/ 57 h 783"/>
                <a:gd name="T60" fmla="*/ 141 w 783"/>
                <a:gd name="T61" fmla="*/ 91 h 783"/>
                <a:gd name="T62" fmla="*/ 99 w 783"/>
                <a:gd name="T63" fmla="*/ 132 h 783"/>
                <a:gd name="T64" fmla="*/ 64 w 783"/>
                <a:gd name="T65" fmla="*/ 178 h 783"/>
                <a:gd name="T66" fmla="*/ 43 w 783"/>
                <a:gd name="T67" fmla="*/ 214 h 783"/>
                <a:gd name="T68" fmla="*/ 21 w 783"/>
                <a:gd name="T69" fmla="*/ 267 h 783"/>
                <a:gd name="T70" fmla="*/ 6 w 783"/>
                <a:gd name="T71" fmla="*/ 324 h 783"/>
                <a:gd name="T72" fmla="*/ 0 w 783"/>
                <a:gd name="T73" fmla="*/ 380 h 783"/>
                <a:gd name="T74" fmla="*/ 2 w 783"/>
                <a:gd name="T75" fmla="*/ 438 h 783"/>
                <a:gd name="T76" fmla="*/ 13 w 783"/>
                <a:gd name="T77" fmla="*/ 492 h 783"/>
                <a:gd name="T78" fmla="*/ 32 w 783"/>
                <a:gd name="T79" fmla="*/ 546 h 783"/>
                <a:gd name="T80" fmla="*/ 58 w 783"/>
                <a:gd name="T81" fmla="*/ 595 h 783"/>
                <a:gd name="T82" fmla="*/ 91 w 783"/>
                <a:gd name="T83" fmla="*/ 642 h 783"/>
                <a:gd name="T84" fmla="*/ 131 w 783"/>
                <a:gd name="T85" fmla="*/ 684 h 783"/>
                <a:gd name="T86" fmla="*/ 178 w 783"/>
                <a:gd name="T87" fmla="*/ 71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197" y="730"/>
                  </a:moveTo>
                  <a:lnTo>
                    <a:pt x="197" y="730"/>
                  </a:lnTo>
                  <a:lnTo>
                    <a:pt x="214" y="740"/>
                  </a:lnTo>
                  <a:lnTo>
                    <a:pt x="232" y="748"/>
                  </a:lnTo>
                  <a:lnTo>
                    <a:pt x="250" y="756"/>
                  </a:lnTo>
                  <a:lnTo>
                    <a:pt x="268" y="762"/>
                  </a:lnTo>
                  <a:lnTo>
                    <a:pt x="287" y="769"/>
                  </a:lnTo>
                  <a:lnTo>
                    <a:pt x="306" y="773"/>
                  </a:lnTo>
                  <a:lnTo>
                    <a:pt x="324" y="776"/>
                  </a:lnTo>
                  <a:lnTo>
                    <a:pt x="344" y="779"/>
                  </a:lnTo>
                  <a:lnTo>
                    <a:pt x="362" y="782"/>
                  </a:lnTo>
                  <a:lnTo>
                    <a:pt x="382" y="783"/>
                  </a:lnTo>
                  <a:lnTo>
                    <a:pt x="400" y="783"/>
                  </a:lnTo>
                  <a:lnTo>
                    <a:pt x="419" y="782"/>
                  </a:lnTo>
                  <a:lnTo>
                    <a:pt x="438" y="780"/>
                  </a:lnTo>
                  <a:lnTo>
                    <a:pt x="456" y="778"/>
                  </a:lnTo>
                  <a:lnTo>
                    <a:pt x="475" y="774"/>
                  </a:lnTo>
                  <a:lnTo>
                    <a:pt x="494" y="769"/>
                  </a:lnTo>
                  <a:lnTo>
                    <a:pt x="511" y="763"/>
                  </a:lnTo>
                  <a:lnTo>
                    <a:pt x="529" y="758"/>
                  </a:lnTo>
                  <a:lnTo>
                    <a:pt x="546" y="750"/>
                  </a:lnTo>
                  <a:lnTo>
                    <a:pt x="564" y="743"/>
                  </a:lnTo>
                  <a:lnTo>
                    <a:pt x="580" y="735"/>
                  </a:lnTo>
                  <a:lnTo>
                    <a:pt x="597" y="724"/>
                  </a:lnTo>
                  <a:lnTo>
                    <a:pt x="612" y="714"/>
                  </a:lnTo>
                  <a:lnTo>
                    <a:pt x="628" y="703"/>
                  </a:lnTo>
                  <a:lnTo>
                    <a:pt x="644" y="692"/>
                  </a:lnTo>
                  <a:lnTo>
                    <a:pt x="658" y="679"/>
                  </a:lnTo>
                  <a:lnTo>
                    <a:pt x="671" y="666"/>
                  </a:lnTo>
                  <a:lnTo>
                    <a:pt x="684" y="651"/>
                  </a:lnTo>
                  <a:lnTo>
                    <a:pt x="697" y="636"/>
                  </a:lnTo>
                  <a:lnTo>
                    <a:pt x="709" y="620"/>
                  </a:lnTo>
                  <a:lnTo>
                    <a:pt x="720" y="604"/>
                  </a:lnTo>
                  <a:lnTo>
                    <a:pt x="731" y="586"/>
                  </a:lnTo>
                  <a:lnTo>
                    <a:pt x="731" y="586"/>
                  </a:lnTo>
                  <a:lnTo>
                    <a:pt x="740" y="569"/>
                  </a:lnTo>
                  <a:lnTo>
                    <a:pt x="749" y="551"/>
                  </a:lnTo>
                  <a:lnTo>
                    <a:pt x="757" y="533"/>
                  </a:lnTo>
                  <a:lnTo>
                    <a:pt x="763" y="515"/>
                  </a:lnTo>
                  <a:lnTo>
                    <a:pt x="769" y="496"/>
                  </a:lnTo>
                  <a:lnTo>
                    <a:pt x="774" y="477"/>
                  </a:lnTo>
                  <a:lnTo>
                    <a:pt x="778" y="459"/>
                  </a:lnTo>
                  <a:lnTo>
                    <a:pt x="780" y="439"/>
                  </a:lnTo>
                  <a:lnTo>
                    <a:pt x="782" y="421"/>
                  </a:lnTo>
                  <a:lnTo>
                    <a:pt x="783" y="401"/>
                  </a:lnTo>
                  <a:lnTo>
                    <a:pt x="783" y="383"/>
                  </a:lnTo>
                  <a:lnTo>
                    <a:pt x="783" y="363"/>
                  </a:lnTo>
                  <a:lnTo>
                    <a:pt x="780" y="345"/>
                  </a:lnTo>
                  <a:lnTo>
                    <a:pt x="778" y="327"/>
                  </a:lnTo>
                  <a:lnTo>
                    <a:pt x="774" y="307"/>
                  </a:lnTo>
                  <a:lnTo>
                    <a:pt x="770" y="289"/>
                  </a:lnTo>
                  <a:lnTo>
                    <a:pt x="765" y="272"/>
                  </a:lnTo>
                  <a:lnTo>
                    <a:pt x="758" y="254"/>
                  </a:lnTo>
                  <a:lnTo>
                    <a:pt x="752" y="237"/>
                  </a:lnTo>
                  <a:lnTo>
                    <a:pt x="744" y="219"/>
                  </a:lnTo>
                  <a:lnTo>
                    <a:pt x="735" y="203"/>
                  </a:lnTo>
                  <a:lnTo>
                    <a:pt x="726" y="186"/>
                  </a:lnTo>
                  <a:lnTo>
                    <a:pt x="715" y="171"/>
                  </a:lnTo>
                  <a:lnTo>
                    <a:pt x="705" y="155"/>
                  </a:lnTo>
                  <a:lnTo>
                    <a:pt x="692" y="139"/>
                  </a:lnTo>
                  <a:lnTo>
                    <a:pt x="680" y="125"/>
                  </a:lnTo>
                  <a:lnTo>
                    <a:pt x="666" y="112"/>
                  </a:lnTo>
                  <a:lnTo>
                    <a:pt x="651" y="99"/>
                  </a:lnTo>
                  <a:lnTo>
                    <a:pt x="637" y="86"/>
                  </a:lnTo>
                  <a:lnTo>
                    <a:pt x="621" y="74"/>
                  </a:lnTo>
                  <a:lnTo>
                    <a:pt x="604" y="62"/>
                  </a:lnTo>
                  <a:lnTo>
                    <a:pt x="588" y="52"/>
                  </a:lnTo>
                  <a:lnTo>
                    <a:pt x="588" y="52"/>
                  </a:lnTo>
                  <a:lnTo>
                    <a:pt x="569" y="43"/>
                  </a:lnTo>
                  <a:lnTo>
                    <a:pt x="552" y="34"/>
                  </a:lnTo>
                  <a:lnTo>
                    <a:pt x="534" y="26"/>
                  </a:lnTo>
                  <a:lnTo>
                    <a:pt x="516" y="19"/>
                  </a:lnTo>
                  <a:lnTo>
                    <a:pt x="496" y="14"/>
                  </a:lnTo>
                  <a:lnTo>
                    <a:pt x="478" y="9"/>
                  </a:lnTo>
                  <a:lnTo>
                    <a:pt x="459" y="5"/>
                  </a:lnTo>
                  <a:lnTo>
                    <a:pt x="440" y="3"/>
                  </a:lnTo>
                  <a:lnTo>
                    <a:pt x="421" y="0"/>
                  </a:lnTo>
                  <a:lnTo>
                    <a:pt x="403" y="0"/>
                  </a:lnTo>
                  <a:lnTo>
                    <a:pt x="383" y="0"/>
                  </a:lnTo>
                  <a:lnTo>
                    <a:pt x="365" y="0"/>
                  </a:lnTo>
                  <a:lnTo>
                    <a:pt x="345" y="3"/>
                  </a:lnTo>
                  <a:lnTo>
                    <a:pt x="327" y="5"/>
                  </a:lnTo>
                  <a:lnTo>
                    <a:pt x="309" y="9"/>
                  </a:lnTo>
                  <a:lnTo>
                    <a:pt x="290" y="13"/>
                  </a:lnTo>
                  <a:lnTo>
                    <a:pt x="272" y="18"/>
                  </a:lnTo>
                  <a:lnTo>
                    <a:pt x="255" y="25"/>
                  </a:lnTo>
                  <a:lnTo>
                    <a:pt x="237" y="31"/>
                  </a:lnTo>
                  <a:lnTo>
                    <a:pt x="220" y="39"/>
                  </a:lnTo>
                  <a:lnTo>
                    <a:pt x="203" y="48"/>
                  </a:lnTo>
                  <a:lnTo>
                    <a:pt x="188" y="57"/>
                  </a:lnTo>
                  <a:lnTo>
                    <a:pt x="171" y="68"/>
                  </a:lnTo>
                  <a:lnTo>
                    <a:pt x="155" y="78"/>
                  </a:lnTo>
                  <a:lnTo>
                    <a:pt x="141" y="91"/>
                  </a:lnTo>
                  <a:lnTo>
                    <a:pt x="126" y="103"/>
                  </a:lnTo>
                  <a:lnTo>
                    <a:pt x="112" y="117"/>
                  </a:lnTo>
                  <a:lnTo>
                    <a:pt x="99" y="132"/>
                  </a:lnTo>
                  <a:lnTo>
                    <a:pt x="86" y="146"/>
                  </a:lnTo>
                  <a:lnTo>
                    <a:pt x="74" y="161"/>
                  </a:lnTo>
                  <a:lnTo>
                    <a:pt x="64" y="178"/>
                  </a:lnTo>
                  <a:lnTo>
                    <a:pt x="53" y="195"/>
                  </a:lnTo>
                  <a:lnTo>
                    <a:pt x="53" y="195"/>
                  </a:lnTo>
                  <a:lnTo>
                    <a:pt x="43" y="214"/>
                  </a:lnTo>
                  <a:lnTo>
                    <a:pt x="35" y="231"/>
                  </a:lnTo>
                  <a:lnTo>
                    <a:pt x="27" y="249"/>
                  </a:lnTo>
                  <a:lnTo>
                    <a:pt x="21" y="267"/>
                  </a:lnTo>
                  <a:lnTo>
                    <a:pt x="14" y="287"/>
                  </a:lnTo>
                  <a:lnTo>
                    <a:pt x="10" y="305"/>
                  </a:lnTo>
                  <a:lnTo>
                    <a:pt x="6" y="324"/>
                  </a:lnTo>
                  <a:lnTo>
                    <a:pt x="2" y="343"/>
                  </a:lnTo>
                  <a:lnTo>
                    <a:pt x="1" y="362"/>
                  </a:lnTo>
                  <a:lnTo>
                    <a:pt x="0" y="380"/>
                  </a:lnTo>
                  <a:lnTo>
                    <a:pt x="0" y="400"/>
                  </a:lnTo>
                  <a:lnTo>
                    <a:pt x="1" y="418"/>
                  </a:lnTo>
                  <a:lnTo>
                    <a:pt x="2" y="438"/>
                  </a:lnTo>
                  <a:lnTo>
                    <a:pt x="5" y="456"/>
                  </a:lnTo>
                  <a:lnTo>
                    <a:pt x="9" y="474"/>
                  </a:lnTo>
                  <a:lnTo>
                    <a:pt x="13" y="492"/>
                  </a:lnTo>
                  <a:lnTo>
                    <a:pt x="19" y="511"/>
                  </a:lnTo>
                  <a:lnTo>
                    <a:pt x="25" y="528"/>
                  </a:lnTo>
                  <a:lnTo>
                    <a:pt x="32" y="546"/>
                  </a:lnTo>
                  <a:lnTo>
                    <a:pt x="40" y="563"/>
                  </a:lnTo>
                  <a:lnTo>
                    <a:pt x="48" y="580"/>
                  </a:lnTo>
                  <a:lnTo>
                    <a:pt x="58" y="595"/>
                  </a:lnTo>
                  <a:lnTo>
                    <a:pt x="68" y="612"/>
                  </a:lnTo>
                  <a:lnTo>
                    <a:pt x="79" y="628"/>
                  </a:lnTo>
                  <a:lnTo>
                    <a:pt x="91" y="642"/>
                  </a:lnTo>
                  <a:lnTo>
                    <a:pt x="104" y="657"/>
                  </a:lnTo>
                  <a:lnTo>
                    <a:pt x="117" y="671"/>
                  </a:lnTo>
                  <a:lnTo>
                    <a:pt x="131" y="684"/>
                  </a:lnTo>
                  <a:lnTo>
                    <a:pt x="147" y="697"/>
                  </a:lnTo>
                  <a:lnTo>
                    <a:pt x="163" y="709"/>
                  </a:lnTo>
                  <a:lnTo>
                    <a:pt x="178" y="719"/>
                  </a:lnTo>
                  <a:lnTo>
                    <a:pt x="197" y="730"/>
                  </a:lnTo>
                  <a:lnTo>
                    <a:pt x="197"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Freeform 129"/>
            <p:cNvSpPr>
              <a:spLocks/>
            </p:cNvSpPr>
            <p:nvPr userDrawn="1"/>
          </p:nvSpPr>
          <p:spPr bwMode="auto">
            <a:xfrm>
              <a:off x="1954" y="1296"/>
              <a:ext cx="175" cy="175"/>
            </a:xfrm>
            <a:custGeom>
              <a:avLst/>
              <a:gdLst>
                <a:gd name="T0" fmla="*/ 663 w 702"/>
                <a:gd name="T1" fmla="*/ 511 h 702"/>
                <a:gd name="T2" fmla="*/ 684 w 702"/>
                <a:gd name="T3" fmla="*/ 461 h 702"/>
                <a:gd name="T4" fmla="*/ 697 w 702"/>
                <a:gd name="T5" fmla="*/ 412 h 702"/>
                <a:gd name="T6" fmla="*/ 702 w 702"/>
                <a:gd name="T7" fmla="*/ 360 h 702"/>
                <a:gd name="T8" fmla="*/ 699 w 702"/>
                <a:gd name="T9" fmla="*/ 310 h 702"/>
                <a:gd name="T10" fmla="*/ 689 w 702"/>
                <a:gd name="T11" fmla="*/ 261 h 702"/>
                <a:gd name="T12" fmla="*/ 673 w 702"/>
                <a:gd name="T13" fmla="*/ 213 h 702"/>
                <a:gd name="T14" fmla="*/ 650 w 702"/>
                <a:gd name="T15" fmla="*/ 167 h 702"/>
                <a:gd name="T16" fmla="*/ 620 w 702"/>
                <a:gd name="T17" fmla="*/ 125 h 702"/>
                <a:gd name="T18" fmla="*/ 583 w 702"/>
                <a:gd name="T19" fmla="*/ 89 h 702"/>
                <a:gd name="T20" fmla="*/ 542 w 702"/>
                <a:gd name="T21" fmla="*/ 56 h 702"/>
                <a:gd name="T22" fmla="*/ 510 w 702"/>
                <a:gd name="T23" fmla="*/ 38 h 702"/>
                <a:gd name="T24" fmla="*/ 461 w 702"/>
                <a:gd name="T25" fmla="*/ 18 h 702"/>
                <a:gd name="T26" fmla="*/ 410 w 702"/>
                <a:gd name="T27" fmla="*/ 5 h 702"/>
                <a:gd name="T28" fmla="*/ 359 w 702"/>
                <a:gd name="T29" fmla="*/ 0 h 702"/>
                <a:gd name="T30" fmla="*/ 310 w 702"/>
                <a:gd name="T31" fmla="*/ 3 h 702"/>
                <a:gd name="T32" fmla="*/ 259 w 702"/>
                <a:gd name="T33" fmla="*/ 12 h 702"/>
                <a:gd name="T34" fmla="*/ 212 w 702"/>
                <a:gd name="T35" fmla="*/ 29 h 702"/>
                <a:gd name="T36" fmla="*/ 166 w 702"/>
                <a:gd name="T37" fmla="*/ 52 h 702"/>
                <a:gd name="T38" fmla="*/ 125 w 702"/>
                <a:gd name="T39" fmla="*/ 81 h 702"/>
                <a:gd name="T40" fmla="*/ 88 w 702"/>
                <a:gd name="T41" fmla="*/ 117 h 702"/>
                <a:gd name="T42" fmla="*/ 56 w 702"/>
                <a:gd name="T43" fmla="*/ 160 h 702"/>
                <a:gd name="T44" fmla="*/ 37 w 702"/>
                <a:gd name="T45" fmla="*/ 192 h 702"/>
                <a:gd name="T46" fmla="*/ 17 w 702"/>
                <a:gd name="T47" fmla="*/ 240 h 702"/>
                <a:gd name="T48" fmla="*/ 5 w 702"/>
                <a:gd name="T49" fmla="*/ 291 h 702"/>
                <a:gd name="T50" fmla="*/ 0 w 702"/>
                <a:gd name="T51" fmla="*/ 341 h 702"/>
                <a:gd name="T52" fmla="*/ 2 w 702"/>
                <a:gd name="T53" fmla="*/ 392 h 702"/>
                <a:gd name="T54" fmla="*/ 11 w 702"/>
                <a:gd name="T55" fmla="*/ 442 h 702"/>
                <a:gd name="T56" fmla="*/ 28 w 702"/>
                <a:gd name="T57" fmla="*/ 490 h 702"/>
                <a:gd name="T58" fmla="*/ 52 w 702"/>
                <a:gd name="T59" fmla="*/ 534 h 702"/>
                <a:gd name="T60" fmla="*/ 80 w 702"/>
                <a:gd name="T61" fmla="*/ 576 h 702"/>
                <a:gd name="T62" fmla="*/ 117 w 702"/>
                <a:gd name="T63" fmla="*/ 614 h 702"/>
                <a:gd name="T64" fmla="*/ 160 w 702"/>
                <a:gd name="T65" fmla="*/ 645 h 702"/>
                <a:gd name="T66" fmla="*/ 191 w 702"/>
                <a:gd name="T67" fmla="*/ 663 h 702"/>
                <a:gd name="T68" fmla="*/ 239 w 702"/>
                <a:gd name="T69" fmla="*/ 684 h 702"/>
                <a:gd name="T70" fmla="*/ 290 w 702"/>
                <a:gd name="T71" fmla="*/ 697 h 702"/>
                <a:gd name="T72" fmla="*/ 341 w 702"/>
                <a:gd name="T73" fmla="*/ 702 h 702"/>
                <a:gd name="T74" fmla="*/ 392 w 702"/>
                <a:gd name="T75" fmla="*/ 700 h 702"/>
                <a:gd name="T76" fmla="*/ 441 w 702"/>
                <a:gd name="T77" fmla="*/ 689 h 702"/>
                <a:gd name="T78" fmla="*/ 490 w 702"/>
                <a:gd name="T79" fmla="*/ 674 h 702"/>
                <a:gd name="T80" fmla="*/ 534 w 702"/>
                <a:gd name="T81" fmla="*/ 650 h 702"/>
                <a:gd name="T82" fmla="*/ 576 w 702"/>
                <a:gd name="T83" fmla="*/ 620 h 702"/>
                <a:gd name="T84" fmla="*/ 613 w 702"/>
                <a:gd name="T85" fmla="*/ 584 h 702"/>
                <a:gd name="T86" fmla="*/ 645 w 702"/>
                <a:gd name="T87" fmla="*/ 54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4" y="526"/>
                  </a:moveTo>
                  <a:lnTo>
                    <a:pt x="654" y="526"/>
                  </a:lnTo>
                  <a:lnTo>
                    <a:pt x="663" y="511"/>
                  </a:lnTo>
                  <a:lnTo>
                    <a:pt x="671" y="494"/>
                  </a:lnTo>
                  <a:lnTo>
                    <a:pt x="677" y="478"/>
                  </a:lnTo>
                  <a:lnTo>
                    <a:pt x="684" y="461"/>
                  </a:lnTo>
                  <a:lnTo>
                    <a:pt x="689" y="444"/>
                  </a:lnTo>
                  <a:lnTo>
                    <a:pt x="693" y="427"/>
                  </a:lnTo>
                  <a:lnTo>
                    <a:pt x="697" y="412"/>
                  </a:lnTo>
                  <a:lnTo>
                    <a:pt x="699" y="395"/>
                  </a:lnTo>
                  <a:lnTo>
                    <a:pt x="701" y="377"/>
                  </a:lnTo>
                  <a:lnTo>
                    <a:pt x="702" y="360"/>
                  </a:lnTo>
                  <a:lnTo>
                    <a:pt x="702" y="343"/>
                  </a:lnTo>
                  <a:lnTo>
                    <a:pt x="701" y="326"/>
                  </a:lnTo>
                  <a:lnTo>
                    <a:pt x="699" y="310"/>
                  </a:lnTo>
                  <a:lnTo>
                    <a:pt x="697" y="293"/>
                  </a:lnTo>
                  <a:lnTo>
                    <a:pt x="693" y="276"/>
                  </a:lnTo>
                  <a:lnTo>
                    <a:pt x="689" y="261"/>
                  </a:lnTo>
                  <a:lnTo>
                    <a:pt x="685" y="244"/>
                  </a:lnTo>
                  <a:lnTo>
                    <a:pt x="680" y="228"/>
                  </a:lnTo>
                  <a:lnTo>
                    <a:pt x="673" y="213"/>
                  </a:lnTo>
                  <a:lnTo>
                    <a:pt x="666" y="197"/>
                  </a:lnTo>
                  <a:lnTo>
                    <a:pt x="658" y="183"/>
                  </a:lnTo>
                  <a:lnTo>
                    <a:pt x="650" y="167"/>
                  </a:lnTo>
                  <a:lnTo>
                    <a:pt x="641" y="153"/>
                  </a:lnTo>
                  <a:lnTo>
                    <a:pt x="630" y="140"/>
                  </a:lnTo>
                  <a:lnTo>
                    <a:pt x="620" y="125"/>
                  </a:lnTo>
                  <a:lnTo>
                    <a:pt x="608" y="112"/>
                  </a:lnTo>
                  <a:lnTo>
                    <a:pt x="596" y="100"/>
                  </a:lnTo>
                  <a:lnTo>
                    <a:pt x="583" y="89"/>
                  </a:lnTo>
                  <a:lnTo>
                    <a:pt x="570" y="77"/>
                  </a:lnTo>
                  <a:lnTo>
                    <a:pt x="556" y="67"/>
                  </a:lnTo>
                  <a:lnTo>
                    <a:pt x="542" y="56"/>
                  </a:lnTo>
                  <a:lnTo>
                    <a:pt x="526" y="47"/>
                  </a:lnTo>
                  <a:lnTo>
                    <a:pt x="526" y="47"/>
                  </a:lnTo>
                  <a:lnTo>
                    <a:pt x="510" y="38"/>
                  </a:lnTo>
                  <a:lnTo>
                    <a:pt x="494" y="30"/>
                  </a:lnTo>
                  <a:lnTo>
                    <a:pt x="478" y="24"/>
                  </a:lnTo>
                  <a:lnTo>
                    <a:pt x="461" y="18"/>
                  </a:lnTo>
                  <a:lnTo>
                    <a:pt x="444" y="13"/>
                  </a:lnTo>
                  <a:lnTo>
                    <a:pt x="427" y="8"/>
                  </a:lnTo>
                  <a:lnTo>
                    <a:pt x="410" y="5"/>
                  </a:lnTo>
                  <a:lnTo>
                    <a:pt x="393" y="3"/>
                  </a:lnTo>
                  <a:lnTo>
                    <a:pt x="376" y="1"/>
                  </a:lnTo>
                  <a:lnTo>
                    <a:pt x="359" y="0"/>
                  </a:lnTo>
                  <a:lnTo>
                    <a:pt x="342" y="0"/>
                  </a:lnTo>
                  <a:lnTo>
                    <a:pt x="325" y="0"/>
                  </a:lnTo>
                  <a:lnTo>
                    <a:pt x="310" y="3"/>
                  </a:lnTo>
                  <a:lnTo>
                    <a:pt x="293" y="5"/>
                  </a:lnTo>
                  <a:lnTo>
                    <a:pt x="276" y="8"/>
                  </a:lnTo>
                  <a:lnTo>
                    <a:pt x="259" y="12"/>
                  </a:lnTo>
                  <a:lnTo>
                    <a:pt x="243" y="17"/>
                  </a:lnTo>
                  <a:lnTo>
                    <a:pt x="228" y="22"/>
                  </a:lnTo>
                  <a:lnTo>
                    <a:pt x="212" y="29"/>
                  </a:lnTo>
                  <a:lnTo>
                    <a:pt x="196" y="35"/>
                  </a:lnTo>
                  <a:lnTo>
                    <a:pt x="181" y="43"/>
                  </a:lnTo>
                  <a:lnTo>
                    <a:pt x="166" y="52"/>
                  </a:lnTo>
                  <a:lnTo>
                    <a:pt x="152" y="61"/>
                  </a:lnTo>
                  <a:lnTo>
                    <a:pt x="139" y="70"/>
                  </a:lnTo>
                  <a:lnTo>
                    <a:pt x="125" y="81"/>
                  </a:lnTo>
                  <a:lnTo>
                    <a:pt x="112" y="93"/>
                  </a:lnTo>
                  <a:lnTo>
                    <a:pt x="100" y="104"/>
                  </a:lnTo>
                  <a:lnTo>
                    <a:pt x="88" y="117"/>
                  </a:lnTo>
                  <a:lnTo>
                    <a:pt x="77" y="132"/>
                  </a:lnTo>
                  <a:lnTo>
                    <a:pt x="66" y="145"/>
                  </a:lnTo>
                  <a:lnTo>
                    <a:pt x="56" y="160"/>
                  </a:lnTo>
                  <a:lnTo>
                    <a:pt x="47" y="176"/>
                  </a:lnTo>
                  <a:lnTo>
                    <a:pt x="47" y="176"/>
                  </a:lnTo>
                  <a:lnTo>
                    <a:pt x="37" y="192"/>
                  </a:lnTo>
                  <a:lnTo>
                    <a:pt x="30" y="207"/>
                  </a:lnTo>
                  <a:lnTo>
                    <a:pt x="23" y="224"/>
                  </a:lnTo>
                  <a:lnTo>
                    <a:pt x="17" y="240"/>
                  </a:lnTo>
                  <a:lnTo>
                    <a:pt x="13" y="257"/>
                  </a:lnTo>
                  <a:lnTo>
                    <a:pt x="7" y="274"/>
                  </a:lnTo>
                  <a:lnTo>
                    <a:pt x="5" y="291"/>
                  </a:lnTo>
                  <a:lnTo>
                    <a:pt x="2" y="308"/>
                  </a:lnTo>
                  <a:lnTo>
                    <a:pt x="0" y="325"/>
                  </a:lnTo>
                  <a:lnTo>
                    <a:pt x="0" y="341"/>
                  </a:lnTo>
                  <a:lnTo>
                    <a:pt x="0" y="358"/>
                  </a:lnTo>
                  <a:lnTo>
                    <a:pt x="0" y="375"/>
                  </a:lnTo>
                  <a:lnTo>
                    <a:pt x="2" y="392"/>
                  </a:lnTo>
                  <a:lnTo>
                    <a:pt x="4" y="409"/>
                  </a:lnTo>
                  <a:lnTo>
                    <a:pt x="7" y="425"/>
                  </a:lnTo>
                  <a:lnTo>
                    <a:pt x="11" y="442"/>
                  </a:lnTo>
                  <a:lnTo>
                    <a:pt x="17" y="457"/>
                  </a:lnTo>
                  <a:lnTo>
                    <a:pt x="22" y="474"/>
                  </a:lnTo>
                  <a:lnTo>
                    <a:pt x="28" y="490"/>
                  </a:lnTo>
                  <a:lnTo>
                    <a:pt x="35" y="504"/>
                  </a:lnTo>
                  <a:lnTo>
                    <a:pt x="43" y="520"/>
                  </a:lnTo>
                  <a:lnTo>
                    <a:pt x="52" y="534"/>
                  </a:lnTo>
                  <a:lnTo>
                    <a:pt x="61" y="549"/>
                  </a:lnTo>
                  <a:lnTo>
                    <a:pt x="70" y="563"/>
                  </a:lnTo>
                  <a:lnTo>
                    <a:pt x="80" y="576"/>
                  </a:lnTo>
                  <a:lnTo>
                    <a:pt x="92" y="589"/>
                  </a:lnTo>
                  <a:lnTo>
                    <a:pt x="104" y="602"/>
                  </a:lnTo>
                  <a:lnTo>
                    <a:pt x="117" y="614"/>
                  </a:lnTo>
                  <a:lnTo>
                    <a:pt x="131" y="624"/>
                  </a:lnTo>
                  <a:lnTo>
                    <a:pt x="144" y="636"/>
                  </a:lnTo>
                  <a:lnTo>
                    <a:pt x="160" y="645"/>
                  </a:lnTo>
                  <a:lnTo>
                    <a:pt x="176" y="655"/>
                  </a:lnTo>
                  <a:lnTo>
                    <a:pt x="176" y="655"/>
                  </a:lnTo>
                  <a:lnTo>
                    <a:pt x="191" y="663"/>
                  </a:lnTo>
                  <a:lnTo>
                    <a:pt x="207" y="671"/>
                  </a:lnTo>
                  <a:lnTo>
                    <a:pt x="224" y="678"/>
                  </a:lnTo>
                  <a:lnTo>
                    <a:pt x="239" y="684"/>
                  </a:lnTo>
                  <a:lnTo>
                    <a:pt x="256" y="689"/>
                  </a:lnTo>
                  <a:lnTo>
                    <a:pt x="273" y="693"/>
                  </a:lnTo>
                  <a:lnTo>
                    <a:pt x="290" y="697"/>
                  </a:lnTo>
                  <a:lnTo>
                    <a:pt x="307" y="700"/>
                  </a:lnTo>
                  <a:lnTo>
                    <a:pt x="324" y="701"/>
                  </a:lnTo>
                  <a:lnTo>
                    <a:pt x="341" y="702"/>
                  </a:lnTo>
                  <a:lnTo>
                    <a:pt x="358" y="702"/>
                  </a:lnTo>
                  <a:lnTo>
                    <a:pt x="375" y="701"/>
                  </a:lnTo>
                  <a:lnTo>
                    <a:pt x="392" y="700"/>
                  </a:lnTo>
                  <a:lnTo>
                    <a:pt x="409" y="697"/>
                  </a:lnTo>
                  <a:lnTo>
                    <a:pt x="424" y="695"/>
                  </a:lnTo>
                  <a:lnTo>
                    <a:pt x="441" y="689"/>
                  </a:lnTo>
                  <a:lnTo>
                    <a:pt x="457" y="685"/>
                  </a:lnTo>
                  <a:lnTo>
                    <a:pt x="474" y="680"/>
                  </a:lnTo>
                  <a:lnTo>
                    <a:pt x="490" y="674"/>
                  </a:lnTo>
                  <a:lnTo>
                    <a:pt x="504" y="666"/>
                  </a:lnTo>
                  <a:lnTo>
                    <a:pt x="520" y="658"/>
                  </a:lnTo>
                  <a:lnTo>
                    <a:pt x="534" y="650"/>
                  </a:lnTo>
                  <a:lnTo>
                    <a:pt x="548" y="641"/>
                  </a:lnTo>
                  <a:lnTo>
                    <a:pt x="563" y="631"/>
                  </a:lnTo>
                  <a:lnTo>
                    <a:pt x="576" y="620"/>
                  </a:lnTo>
                  <a:lnTo>
                    <a:pt x="589" y="609"/>
                  </a:lnTo>
                  <a:lnTo>
                    <a:pt x="600" y="597"/>
                  </a:lnTo>
                  <a:lnTo>
                    <a:pt x="613" y="584"/>
                  </a:lnTo>
                  <a:lnTo>
                    <a:pt x="624" y="571"/>
                  </a:lnTo>
                  <a:lnTo>
                    <a:pt x="636" y="556"/>
                  </a:lnTo>
                  <a:lnTo>
                    <a:pt x="645" y="542"/>
                  </a:lnTo>
                  <a:lnTo>
                    <a:pt x="654" y="526"/>
                  </a:lnTo>
                  <a:lnTo>
                    <a:pt x="654" y="5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Freeform 130"/>
            <p:cNvSpPr>
              <a:spLocks/>
            </p:cNvSpPr>
            <p:nvPr userDrawn="1"/>
          </p:nvSpPr>
          <p:spPr bwMode="auto">
            <a:xfrm>
              <a:off x="1837" y="1525"/>
              <a:ext cx="155" cy="155"/>
            </a:xfrm>
            <a:custGeom>
              <a:avLst/>
              <a:gdLst>
                <a:gd name="T0" fmla="*/ 467 w 622"/>
                <a:gd name="T1" fmla="*/ 42 h 622"/>
                <a:gd name="T2" fmla="*/ 438 w 622"/>
                <a:gd name="T3" fmla="*/ 28 h 622"/>
                <a:gd name="T4" fmla="*/ 409 w 622"/>
                <a:gd name="T5" fmla="*/ 16 h 622"/>
                <a:gd name="T6" fmla="*/ 349 w 622"/>
                <a:gd name="T7" fmla="*/ 3 h 622"/>
                <a:gd name="T8" fmla="*/ 289 w 622"/>
                <a:gd name="T9" fmla="*/ 0 h 622"/>
                <a:gd name="T10" fmla="*/ 231 w 622"/>
                <a:gd name="T11" fmla="*/ 11 h 622"/>
                <a:gd name="T12" fmla="*/ 175 w 622"/>
                <a:gd name="T13" fmla="*/ 32 h 622"/>
                <a:gd name="T14" fmla="*/ 124 w 622"/>
                <a:gd name="T15" fmla="*/ 63 h 622"/>
                <a:gd name="T16" fmla="*/ 78 w 622"/>
                <a:gd name="T17" fmla="*/ 105 h 622"/>
                <a:gd name="T18" fmla="*/ 59 w 622"/>
                <a:gd name="T19" fmla="*/ 129 h 622"/>
                <a:gd name="T20" fmla="*/ 42 w 622"/>
                <a:gd name="T21" fmla="*/ 155 h 622"/>
                <a:gd name="T22" fmla="*/ 34 w 622"/>
                <a:gd name="T23" fmla="*/ 170 h 622"/>
                <a:gd name="T24" fmla="*/ 21 w 622"/>
                <a:gd name="T25" fmla="*/ 198 h 622"/>
                <a:gd name="T26" fmla="*/ 8 w 622"/>
                <a:gd name="T27" fmla="*/ 243 h 622"/>
                <a:gd name="T28" fmla="*/ 0 w 622"/>
                <a:gd name="T29" fmla="*/ 303 h 622"/>
                <a:gd name="T30" fmla="*/ 5 w 622"/>
                <a:gd name="T31" fmla="*/ 363 h 622"/>
                <a:gd name="T32" fmla="*/ 20 w 622"/>
                <a:gd name="T33" fmla="*/ 420 h 622"/>
                <a:gd name="T34" fmla="*/ 46 w 622"/>
                <a:gd name="T35" fmla="*/ 473 h 622"/>
                <a:gd name="T36" fmla="*/ 82 w 622"/>
                <a:gd name="T37" fmla="*/ 521 h 622"/>
                <a:gd name="T38" fmla="*/ 116 w 622"/>
                <a:gd name="T39" fmla="*/ 553 h 622"/>
                <a:gd name="T40" fmla="*/ 142 w 622"/>
                <a:gd name="T41" fmla="*/ 571 h 622"/>
                <a:gd name="T42" fmla="*/ 155 w 622"/>
                <a:gd name="T43" fmla="*/ 580 h 622"/>
                <a:gd name="T44" fmla="*/ 184 w 622"/>
                <a:gd name="T45" fmla="*/ 594 h 622"/>
                <a:gd name="T46" fmla="*/ 213 w 622"/>
                <a:gd name="T47" fmla="*/ 605 h 622"/>
                <a:gd name="T48" fmla="*/ 272 w 622"/>
                <a:gd name="T49" fmla="*/ 619 h 622"/>
                <a:gd name="T50" fmla="*/ 332 w 622"/>
                <a:gd name="T51" fmla="*/ 621 h 622"/>
                <a:gd name="T52" fmla="*/ 391 w 622"/>
                <a:gd name="T53" fmla="*/ 610 h 622"/>
                <a:gd name="T54" fmla="*/ 447 w 622"/>
                <a:gd name="T55" fmla="*/ 589 h 622"/>
                <a:gd name="T56" fmla="*/ 498 w 622"/>
                <a:gd name="T57" fmla="*/ 558 h 622"/>
                <a:gd name="T58" fmla="*/ 544 w 622"/>
                <a:gd name="T59" fmla="*/ 518 h 622"/>
                <a:gd name="T60" fmla="*/ 563 w 622"/>
                <a:gd name="T61" fmla="*/ 493 h 622"/>
                <a:gd name="T62" fmla="*/ 580 w 622"/>
                <a:gd name="T63" fmla="*/ 465 h 622"/>
                <a:gd name="T64" fmla="*/ 588 w 622"/>
                <a:gd name="T65" fmla="*/ 452 h 622"/>
                <a:gd name="T66" fmla="*/ 601 w 622"/>
                <a:gd name="T67" fmla="*/ 424 h 622"/>
                <a:gd name="T68" fmla="*/ 614 w 622"/>
                <a:gd name="T69" fmla="*/ 379 h 622"/>
                <a:gd name="T70" fmla="*/ 622 w 622"/>
                <a:gd name="T71" fmla="*/ 320 h 622"/>
                <a:gd name="T72" fmla="*/ 618 w 622"/>
                <a:gd name="T73" fmla="*/ 260 h 622"/>
                <a:gd name="T74" fmla="*/ 602 w 622"/>
                <a:gd name="T75" fmla="*/ 202 h 622"/>
                <a:gd name="T76" fmla="*/ 576 w 622"/>
                <a:gd name="T77" fmla="*/ 149 h 622"/>
                <a:gd name="T78" fmla="*/ 540 w 622"/>
                <a:gd name="T79" fmla="*/ 101 h 622"/>
                <a:gd name="T80" fmla="*/ 506 w 622"/>
                <a:gd name="T81" fmla="*/ 68 h 622"/>
                <a:gd name="T82" fmla="*/ 480 w 622"/>
                <a:gd name="T83" fmla="*/ 50 h 622"/>
                <a:gd name="T84" fmla="*/ 467 w 622"/>
                <a:gd name="T85" fmla="*/ 42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467" y="42"/>
                  </a:moveTo>
                  <a:lnTo>
                    <a:pt x="467" y="42"/>
                  </a:lnTo>
                  <a:lnTo>
                    <a:pt x="452" y="34"/>
                  </a:lnTo>
                  <a:lnTo>
                    <a:pt x="438" y="28"/>
                  </a:lnTo>
                  <a:lnTo>
                    <a:pt x="424" y="21"/>
                  </a:lnTo>
                  <a:lnTo>
                    <a:pt x="409" y="16"/>
                  </a:lnTo>
                  <a:lnTo>
                    <a:pt x="379" y="8"/>
                  </a:lnTo>
                  <a:lnTo>
                    <a:pt x="349" y="3"/>
                  </a:lnTo>
                  <a:lnTo>
                    <a:pt x="319" y="0"/>
                  </a:lnTo>
                  <a:lnTo>
                    <a:pt x="289" y="0"/>
                  </a:lnTo>
                  <a:lnTo>
                    <a:pt x="259" y="4"/>
                  </a:lnTo>
                  <a:lnTo>
                    <a:pt x="231" y="11"/>
                  </a:lnTo>
                  <a:lnTo>
                    <a:pt x="202" y="20"/>
                  </a:lnTo>
                  <a:lnTo>
                    <a:pt x="175" y="32"/>
                  </a:lnTo>
                  <a:lnTo>
                    <a:pt x="149" y="46"/>
                  </a:lnTo>
                  <a:lnTo>
                    <a:pt x="124" y="63"/>
                  </a:lnTo>
                  <a:lnTo>
                    <a:pt x="100" y="82"/>
                  </a:lnTo>
                  <a:lnTo>
                    <a:pt x="78" y="105"/>
                  </a:lnTo>
                  <a:lnTo>
                    <a:pt x="69" y="116"/>
                  </a:lnTo>
                  <a:lnTo>
                    <a:pt x="59" y="129"/>
                  </a:lnTo>
                  <a:lnTo>
                    <a:pt x="51" y="142"/>
                  </a:lnTo>
                  <a:lnTo>
                    <a:pt x="42" y="155"/>
                  </a:lnTo>
                  <a:lnTo>
                    <a:pt x="42" y="155"/>
                  </a:lnTo>
                  <a:lnTo>
                    <a:pt x="34" y="170"/>
                  </a:lnTo>
                  <a:lnTo>
                    <a:pt x="28" y="184"/>
                  </a:lnTo>
                  <a:lnTo>
                    <a:pt x="21" y="198"/>
                  </a:lnTo>
                  <a:lnTo>
                    <a:pt x="16" y="213"/>
                  </a:lnTo>
                  <a:lnTo>
                    <a:pt x="8" y="243"/>
                  </a:lnTo>
                  <a:lnTo>
                    <a:pt x="3" y="273"/>
                  </a:lnTo>
                  <a:lnTo>
                    <a:pt x="0" y="303"/>
                  </a:lnTo>
                  <a:lnTo>
                    <a:pt x="1" y="333"/>
                  </a:lnTo>
                  <a:lnTo>
                    <a:pt x="5" y="363"/>
                  </a:lnTo>
                  <a:lnTo>
                    <a:pt x="11" y="391"/>
                  </a:lnTo>
                  <a:lnTo>
                    <a:pt x="20" y="420"/>
                  </a:lnTo>
                  <a:lnTo>
                    <a:pt x="31" y="447"/>
                  </a:lnTo>
                  <a:lnTo>
                    <a:pt x="46" y="473"/>
                  </a:lnTo>
                  <a:lnTo>
                    <a:pt x="63" y="498"/>
                  </a:lnTo>
                  <a:lnTo>
                    <a:pt x="82" y="521"/>
                  </a:lnTo>
                  <a:lnTo>
                    <a:pt x="104" y="542"/>
                  </a:lnTo>
                  <a:lnTo>
                    <a:pt x="116" y="553"/>
                  </a:lnTo>
                  <a:lnTo>
                    <a:pt x="129" y="562"/>
                  </a:lnTo>
                  <a:lnTo>
                    <a:pt x="142" y="571"/>
                  </a:lnTo>
                  <a:lnTo>
                    <a:pt x="155" y="580"/>
                  </a:lnTo>
                  <a:lnTo>
                    <a:pt x="155" y="580"/>
                  </a:lnTo>
                  <a:lnTo>
                    <a:pt x="170" y="587"/>
                  </a:lnTo>
                  <a:lnTo>
                    <a:pt x="184" y="594"/>
                  </a:lnTo>
                  <a:lnTo>
                    <a:pt x="198" y="600"/>
                  </a:lnTo>
                  <a:lnTo>
                    <a:pt x="213" y="605"/>
                  </a:lnTo>
                  <a:lnTo>
                    <a:pt x="243" y="614"/>
                  </a:lnTo>
                  <a:lnTo>
                    <a:pt x="272" y="619"/>
                  </a:lnTo>
                  <a:lnTo>
                    <a:pt x="302" y="622"/>
                  </a:lnTo>
                  <a:lnTo>
                    <a:pt x="332" y="621"/>
                  </a:lnTo>
                  <a:lnTo>
                    <a:pt x="362" y="617"/>
                  </a:lnTo>
                  <a:lnTo>
                    <a:pt x="391" y="610"/>
                  </a:lnTo>
                  <a:lnTo>
                    <a:pt x="420" y="601"/>
                  </a:lnTo>
                  <a:lnTo>
                    <a:pt x="447" y="589"/>
                  </a:lnTo>
                  <a:lnTo>
                    <a:pt x="473" y="575"/>
                  </a:lnTo>
                  <a:lnTo>
                    <a:pt x="498" y="558"/>
                  </a:lnTo>
                  <a:lnTo>
                    <a:pt x="521" y="538"/>
                  </a:lnTo>
                  <a:lnTo>
                    <a:pt x="544" y="518"/>
                  </a:lnTo>
                  <a:lnTo>
                    <a:pt x="553" y="505"/>
                  </a:lnTo>
                  <a:lnTo>
                    <a:pt x="563" y="493"/>
                  </a:lnTo>
                  <a:lnTo>
                    <a:pt x="572" y="480"/>
                  </a:lnTo>
                  <a:lnTo>
                    <a:pt x="580" y="465"/>
                  </a:lnTo>
                  <a:lnTo>
                    <a:pt x="580" y="465"/>
                  </a:lnTo>
                  <a:lnTo>
                    <a:pt x="588" y="452"/>
                  </a:lnTo>
                  <a:lnTo>
                    <a:pt x="594" y="438"/>
                  </a:lnTo>
                  <a:lnTo>
                    <a:pt x="601" y="424"/>
                  </a:lnTo>
                  <a:lnTo>
                    <a:pt x="606" y="408"/>
                  </a:lnTo>
                  <a:lnTo>
                    <a:pt x="614" y="379"/>
                  </a:lnTo>
                  <a:lnTo>
                    <a:pt x="619" y="350"/>
                  </a:lnTo>
                  <a:lnTo>
                    <a:pt x="622" y="320"/>
                  </a:lnTo>
                  <a:lnTo>
                    <a:pt x="620" y="290"/>
                  </a:lnTo>
                  <a:lnTo>
                    <a:pt x="618" y="260"/>
                  </a:lnTo>
                  <a:lnTo>
                    <a:pt x="611" y="231"/>
                  </a:lnTo>
                  <a:lnTo>
                    <a:pt x="602" y="202"/>
                  </a:lnTo>
                  <a:lnTo>
                    <a:pt x="590" y="175"/>
                  </a:lnTo>
                  <a:lnTo>
                    <a:pt x="576" y="149"/>
                  </a:lnTo>
                  <a:lnTo>
                    <a:pt x="559" y="123"/>
                  </a:lnTo>
                  <a:lnTo>
                    <a:pt x="540" y="101"/>
                  </a:lnTo>
                  <a:lnTo>
                    <a:pt x="517" y="79"/>
                  </a:lnTo>
                  <a:lnTo>
                    <a:pt x="506" y="68"/>
                  </a:lnTo>
                  <a:lnTo>
                    <a:pt x="493" y="59"/>
                  </a:lnTo>
                  <a:lnTo>
                    <a:pt x="480" y="50"/>
                  </a:lnTo>
                  <a:lnTo>
                    <a:pt x="467" y="42"/>
                  </a:lnTo>
                  <a:lnTo>
                    <a:pt x="467"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Freeform 131"/>
            <p:cNvSpPr>
              <a:spLocks/>
            </p:cNvSpPr>
            <p:nvPr userDrawn="1"/>
          </p:nvSpPr>
          <p:spPr bwMode="auto">
            <a:xfrm>
              <a:off x="1721" y="1754"/>
              <a:ext cx="135" cy="135"/>
            </a:xfrm>
            <a:custGeom>
              <a:avLst/>
              <a:gdLst>
                <a:gd name="T0" fmla="*/ 405 w 539"/>
                <a:gd name="T1" fmla="*/ 36 h 539"/>
                <a:gd name="T2" fmla="*/ 354 w 539"/>
                <a:gd name="T3" fmla="*/ 14 h 539"/>
                <a:gd name="T4" fmla="*/ 304 w 539"/>
                <a:gd name="T5" fmla="*/ 2 h 539"/>
                <a:gd name="T6" fmla="*/ 251 w 539"/>
                <a:gd name="T7" fmla="*/ 1 h 539"/>
                <a:gd name="T8" fmla="*/ 199 w 539"/>
                <a:gd name="T9" fmla="*/ 9 h 539"/>
                <a:gd name="T10" fmla="*/ 151 w 539"/>
                <a:gd name="T11" fmla="*/ 27 h 539"/>
                <a:gd name="T12" fmla="*/ 107 w 539"/>
                <a:gd name="T13" fmla="*/ 54 h 539"/>
                <a:gd name="T14" fmla="*/ 68 w 539"/>
                <a:gd name="T15" fmla="*/ 91 h 539"/>
                <a:gd name="T16" fmla="*/ 36 w 539"/>
                <a:gd name="T17" fmla="*/ 135 h 539"/>
                <a:gd name="T18" fmla="*/ 23 w 539"/>
                <a:gd name="T19" fmla="*/ 160 h 539"/>
                <a:gd name="T20" fmla="*/ 6 w 539"/>
                <a:gd name="T21" fmla="*/ 211 h 539"/>
                <a:gd name="T22" fmla="*/ 0 w 539"/>
                <a:gd name="T23" fmla="*/ 263 h 539"/>
                <a:gd name="T24" fmla="*/ 4 w 539"/>
                <a:gd name="T25" fmla="*/ 314 h 539"/>
                <a:gd name="T26" fmla="*/ 17 w 539"/>
                <a:gd name="T27" fmla="*/ 364 h 539"/>
                <a:gd name="T28" fmla="*/ 39 w 539"/>
                <a:gd name="T29" fmla="*/ 411 h 539"/>
                <a:gd name="T30" fmla="*/ 72 w 539"/>
                <a:gd name="T31" fmla="*/ 453 h 539"/>
                <a:gd name="T32" fmla="*/ 112 w 539"/>
                <a:gd name="T33" fmla="*/ 488 h 539"/>
                <a:gd name="T34" fmla="*/ 134 w 539"/>
                <a:gd name="T35" fmla="*/ 504 h 539"/>
                <a:gd name="T36" fmla="*/ 185 w 539"/>
                <a:gd name="T37" fmla="*/ 526 h 539"/>
                <a:gd name="T38" fmla="*/ 236 w 539"/>
                <a:gd name="T39" fmla="*/ 538 h 539"/>
                <a:gd name="T40" fmla="*/ 288 w 539"/>
                <a:gd name="T41" fmla="*/ 539 h 539"/>
                <a:gd name="T42" fmla="*/ 340 w 539"/>
                <a:gd name="T43" fmla="*/ 530 h 539"/>
                <a:gd name="T44" fmla="*/ 388 w 539"/>
                <a:gd name="T45" fmla="*/ 513 h 539"/>
                <a:gd name="T46" fmla="*/ 433 w 539"/>
                <a:gd name="T47" fmla="*/ 486 h 539"/>
                <a:gd name="T48" fmla="*/ 472 w 539"/>
                <a:gd name="T49" fmla="*/ 449 h 539"/>
                <a:gd name="T50" fmla="*/ 504 w 539"/>
                <a:gd name="T51" fmla="*/ 405 h 539"/>
                <a:gd name="T52" fmla="*/ 516 w 539"/>
                <a:gd name="T53" fmla="*/ 380 h 539"/>
                <a:gd name="T54" fmla="*/ 533 w 539"/>
                <a:gd name="T55" fmla="*/ 329 h 539"/>
                <a:gd name="T56" fmla="*/ 539 w 539"/>
                <a:gd name="T57" fmla="*/ 277 h 539"/>
                <a:gd name="T58" fmla="*/ 536 w 539"/>
                <a:gd name="T59" fmla="*/ 225 h 539"/>
                <a:gd name="T60" fmla="*/ 522 w 539"/>
                <a:gd name="T61" fmla="*/ 175 h 539"/>
                <a:gd name="T62" fmla="*/ 500 w 539"/>
                <a:gd name="T63" fmla="*/ 129 h 539"/>
                <a:gd name="T64" fmla="*/ 468 w 539"/>
                <a:gd name="T65" fmla="*/ 87 h 539"/>
                <a:gd name="T66" fmla="*/ 427 w 539"/>
                <a:gd name="T67" fmla="*/ 50 h 539"/>
                <a:gd name="T68" fmla="*/ 405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405" y="36"/>
                  </a:moveTo>
                  <a:lnTo>
                    <a:pt x="405" y="36"/>
                  </a:lnTo>
                  <a:lnTo>
                    <a:pt x="380" y="23"/>
                  </a:lnTo>
                  <a:lnTo>
                    <a:pt x="354" y="14"/>
                  </a:lnTo>
                  <a:lnTo>
                    <a:pt x="330" y="6"/>
                  </a:lnTo>
                  <a:lnTo>
                    <a:pt x="304" y="2"/>
                  </a:lnTo>
                  <a:lnTo>
                    <a:pt x="277" y="0"/>
                  </a:lnTo>
                  <a:lnTo>
                    <a:pt x="251" y="1"/>
                  </a:lnTo>
                  <a:lnTo>
                    <a:pt x="225" y="3"/>
                  </a:lnTo>
                  <a:lnTo>
                    <a:pt x="199" y="9"/>
                  </a:lnTo>
                  <a:lnTo>
                    <a:pt x="175" y="17"/>
                  </a:lnTo>
                  <a:lnTo>
                    <a:pt x="151" y="27"/>
                  </a:lnTo>
                  <a:lnTo>
                    <a:pt x="129" y="40"/>
                  </a:lnTo>
                  <a:lnTo>
                    <a:pt x="107" y="54"/>
                  </a:lnTo>
                  <a:lnTo>
                    <a:pt x="86" y="71"/>
                  </a:lnTo>
                  <a:lnTo>
                    <a:pt x="68" y="91"/>
                  </a:lnTo>
                  <a:lnTo>
                    <a:pt x="51" y="112"/>
                  </a:lnTo>
                  <a:lnTo>
                    <a:pt x="36" y="135"/>
                  </a:lnTo>
                  <a:lnTo>
                    <a:pt x="36" y="135"/>
                  </a:lnTo>
                  <a:lnTo>
                    <a:pt x="23" y="160"/>
                  </a:lnTo>
                  <a:lnTo>
                    <a:pt x="13" y="185"/>
                  </a:lnTo>
                  <a:lnTo>
                    <a:pt x="6" y="211"/>
                  </a:lnTo>
                  <a:lnTo>
                    <a:pt x="1" y="237"/>
                  </a:lnTo>
                  <a:lnTo>
                    <a:pt x="0" y="263"/>
                  </a:lnTo>
                  <a:lnTo>
                    <a:pt x="0" y="289"/>
                  </a:lnTo>
                  <a:lnTo>
                    <a:pt x="4" y="314"/>
                  </a:lnTo>
                  <a:lnTo>
                    <a:pt x="9" y="340"/>
                  </a:lnTo>
                  <a:lnTo>
                    <a:pt x="17" y="364"/>
                  </a:lnTo>
                  <a:lnTo>
                    <a:pt x="27" y="388"/>
                  </a:lnTo>
                  <a:lnTo>
                    <a:pt x="39" y="411"/>
                  </a:lnTo>
                  <a:lnTo>
                    <a:pt x="55" y="432"/>
                  </a:lnTo>
                  <a:lnTo>
                    <a:pt x="72" y="453"/>
                  </a:lnTo>
                  <a:lnTo>
                    <a:pt x="90" y="471"/>
                  </a:lnTo>
                  <a:lnTo>
                    <a:pt x="112" y="488"/>
                  </a:lnTo>
                  <a:lnTo>
                    <a:pt x="134" y="504"/>
                  </a:lnTo>
                  <a:lnTo>
                    <a:pt x="134" y="504"/>
                  </a:lnTo>
                  <a:lnTo>
                    <a:pt x="159" y="515"/>
                  </a:lnTo>
                  <a:lnTo>
                    <a:pt x="185" y="526"/>
                  </a:lnTo>
                  <a:lnTo>
                    <a:pt x="210" y="534"/>
                  </a:lnTo>
                  <a:lnTo>
                    <a:pt x="236" y="538"/>
                  </a:lnTo>
                  <a:lnTo>
                    <a:pt x="262" y="539"/>
                  </a:lnTo>
                  <a:lnTo>
                    <a:pt x="288" y="539"/>
                  </a:lnTo>
                  <a:lnTo>
                    <a:pt x="314" y="536"/>
                  </a:lnTo>
                  <a:lnTo>
                    <a:pt x="340" y="530"/>
                  </a:lnTo>
                  <a:lnTo>
                    <a:pt x="365" y="522"/>
                  </a:lnTo>
                  <a:lnTo>
                    <a:pt x="388" y="513"/>
                  </a:lnTo>
                  <a:lnTo>
                    <a:pt x="410" y="500"/>
                  </a:lnTo>
                  <a:lnTo>
                    <a:pt x="433" y="486"/>
                  </a:lnTo>
                  <a:lnTo>
                    <a:pt x="453" y="469"/>
                  </a:lnTo>
                  <a:lnTo>
                    <a:pt x="472" y="449"/>
                  </a:lnTo>
                  <a:lnTo>
                    <a:pt x="489" y="428"/>
                  </a:lnTo>
                  <a:lnTo>
                    <a:pt x="504" y="405"/>
                  </a:lnTo>
                  <a:lnTo>
                    <a:pt x="504" y="405"/>
                  </a:lnTo>
                  <a:lnTo>
                    <a:pt x="516" y="380"/>
                  </a:lnTo>
                  <a:lnTo>
                    <a:pt x="526" y="355"/>
                  </a:lnTo>
                  <a:lnTo>
                    <a:pt x="533" y="329"/>
                  </a:lnTo>
                  <a:lnTo>
                    <a:pt x="538" y="303"/>
                  </a:lnTo>
                  <a:lnTo>
                    <a:pt x="539" y="277"/>
                  </a:lnTo>
                  <a:lnTo>
                    <a:pt x="539" y="251"/>
                  </a:lnTo>
                  <a:lnTo>
                    <a:pt x="536" y="225"/>
                  </a:lnTo>
                  <a:lnTo>
                    <a:pt x="530" y="200"/>
                  </a:lnTo>
                  <a:lnTo>
                    <a:pt x="522" y="175"/>
                  </a:lnTo>
                  <a:lnTo>
                    <a:pt x="512" y="151"/>
                  </a:lnTo>
                  <a:lnTo>
                    <a:pt x="500" y="129"/>
                  </a:lnTo>
                  <a:lnTo>
                    <a:pt x="485" y="106"/>
                  </a:lnTo>
                  <a:lnTo>
                    <a:pt x="468" y="87"/>
                  </a:lnTo>
                  <a:lnTo>
                    <a:pt x="450" y="67"/>
                  </a:lnTo>
                  <a:lnTo>
                    <a:pt x="427" y="50"/>
                  </a:lnTo>
                  <a:lnTo>
                    <a:pt x="405" y="36"/>
                  </a:lnTo>
                  <a:lnTo>
                    <a:pt x="405"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Freeform 132"/>
            <p:cNvSpPr>
              <a:spLocks/>
            </p:cNvSpPr>
            <p:nvPr userDrawn="1"/>
          </p:nvSpPr>
          <p:spPr bwMode="auto">
            <a:xfrm>
              <a:off x="1604" y="1984"/>
              <a:ext cx="115" cy="114"/>
            </a:xfrm>
            <a:custGeom>
              <a:avLst/>
              <a:gdLst>
                <a:gd name="T0" fmla="*/ 346 w 460"/>
                <a:gd name="T1" fmla="*/ 31 h 458"/>
                <a:gd name="T2" fmla="*/ 303 w 460"/>
                <a:gd name="T3" fmla="*/ 11 h 458"/>
                <a:gd name="T4" fmla="*/ 258 w 460"/>
                <a:gd name="T5" fmla="*/ 1 h 458"/>
                <a:gd name="T6" fmla="*/ 214 w 460"/>
                <a:gd name="T7" fmla="*/ 1 h 458"/>
                <a:gd name="T8" fmla="*/ 171 w 460"/>
                <a:gd name="T9" fmla="*/ 8 h 458"/>
                <a:gd name="T10" fmla="*/ 129 w 460"/>
                <a:gd name="T11" fmla="*/ 23 h 458"/>
                <a:gd name="T12" fmla="*/ 92 w 460"/>
                <a:gd name="T13" fmla="*/ 47 h 458"/>
                <a:gd name="T14" fmla="*/ 59 w 460"/>
                <a:gd name="T15" fmla="*/ 77 h 458"/>
                <a:gd name="T16" fmla="*/ 32 w 460"/>
                <a:gd name="T17" fmla="*/ 114 h 458"/>
                <a:gd name="T18" fmla="*/ 21 w 460"/>
                <a:gd name="T19" fmla="*/ 135 h 458"/>
                <a:gd name="T20" fmla="*/ 7 w 460"/>
                <a:gd name="T21" fmla="*/ 180 h 458"/>
                <a:gd name="T22" fmla="*/ 0 w 460"/>
                <a:gd name="T23" fmla="*/ 224 h 458"/>
                <a:gd name="T24" fmla="*/ 4 w 460"/>
                <a:gd name="T25" fmla="*/ 267 h 458"/>
                <a:gd name="T26" fmla="*/ 15 w 460"/>
                <a:gd name="T27" fmla="*/ 310 h 458"/>
                <a:gd name="T28" fmla="*/ 34 w 460"/>
                <a:gd name="T29" fmla="*/ 349 h 458"/>
                <a:gd name="T30" fmla="*/ 62 w 460"/>
                <a:gd name="T31" fmla="*/ 385 h 458"/>
                <a:gd name="T32" fmla="*/ 96 w 460"/>
                <a:gd name="T33" fmla="*/ 415 h 458"/>
                <a:gd name="T34" fmla="*/ 115 w 460"/>
                <a:gd name="T35" fmla="*/ 428 h 458"/>
                <a:gd name="T36" fmla="*/ 158 w 460"/>
                <a:gd name="T37" fmla="*/ 447 h 458"/>
                <a:gd name="T38" fmla="*/ 202 w 460"/>
                <a:gd name="T39" fmla="*/ 457 h 458"/>
                <a:gd name="T40" fmla="*/ 247 w 460"/>
                <a:gd name="T41" fmla="*/ 458 h 458"/>
                <a:gd name="T42" fmla="*/ 290 w 460"/>
                <a:gd name="T43" fmla="*/ 451 h 458"/>
                <a:gd name="T44" fmla="*/ 331 w 460"/>
                <a:gd name="T45" fmla="*/ 436 h 458"/>
                <a:gd name="T46" fmla="*/ 369 w 460"/>
                <a:gd name="T47" fmla="*/ 413 h 458"/>
                <a:gd name="T48" fmla="*/ 402 w 460"/>
                <a:gd name="T49" fmla="*/ 382 h 458"/>
                <a:gd name="T50" fmla="*/ 429 w 460"/>
                <a:gd name="T51" fmla="*/ 344 h 458"/>
                <a:gd name="T52" fmla="*/ 440 w 460"/>
                <a:gd name="T53" fmla="*/ 323 h 458"/>
                <a:gd name="T54" fmla="*/ 454 w 460"/>
                <a:gd name="T55" fmla="*/ 280 h 458"/>
                <a:gd name="T56" fmla="*/ 460 w 460"/>
                <a:gd name="T57" fmla="*/ 236 h 458"/>
                <a:gd name="T58" fmla="*/ 457 w 460"/>
                <a:gd name="T59" fmla="*/ 191 h 458"/>
                <a:gd name="T60" fmla="*/ 445 w 460"/>
                <a:gd name="T61" fmla="*/ 150 h 458"/>
                <a:gd name="T62" fmla="*/ 427 w 460"/>
                <a:gd name="T63" fmla="*/ 109 h 458"/>
                <a:gd name="T64" fmla="*/ 399 w 460"/>
                <a:gd name="T65" fmla="*/ 74 h 458"/>
                <a:gd name="T66" fmla="*/ 365 w 460"/>
                <a:gd name="T67" fmla="*/ 44 h 458"/>
                <a:gd name="T68" fmla="*/ 346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346" y="31"/>
                  </a:moveTo>
                  <a:lnTo>
                    <a:pt x="346" y="31"/>
                  </a:lnTo>
                  <a:lnTo>
                    <a:pt x="325" y="21"/>
                  </a:lnTo>
                  <a:lnTo>
                    <a:pt x="303" y="11"/>
                  </a:lnTo>
                  <a:lnTo>
                    <a:pt x="281" y="5"/>
                  </a:lnTo>
                  <a:lnTo>
                    <a:pt x="258" y="1"/>
                  </a:lnTo>
                  <a:lnTo>
                    <a:pt x="236" y="0"/>
                  </a:lnTo>
                  <a:lnTo>
                    <a:pt x="214" y="1"/>
                  </a:lnTo>
                  <a:lnTo>
                    <a:pt x="192" y="4"/>
                  </a:lnTo>
                  <a:lnTo>
                    <a:pt x="171" y="8"/>
                  </a:lnTo>
                  <a:lnTo>
                    <a:pt x="150" y="14"/>
                  </a:lnTo>
                  <a:lnTo>
                    <a:pt x="129" y="23"/>
                  </a:lnTo>
                  <a:lnTo>
                    <a:pt x="110" y="34"/>
                  </a:lnTo>
                  <a:lnTo>
                    <a:pt x="92" y="47"/>
                  </a:lnTo>
                  <a:lnTo>
                    <a:pt x="75" y="61"/>
                  </a:lnTo>
                  <a:lnTo>
                    <a:pt x="59" y="77"/>
                  </a:lnTo>
                  <a:lnTo>
                    <a:pt x="45" y="95"/>
                  </a:lnTo>
                  <a:lnTo>
                    <a:pt x="32" y="114"/>
                  </a:lnTo>
                  <a:lnTo>
                    <a:pt x="32" y="114"/>
                  </a:lnTo>
                  <a:lnTo>
                    <a:pt x="21" y="135"/>
                  </a:lnTo>
                  <a:lnTo>
                    <a:pt x="12" y="157"/>
                  </a:lnTo>
                  <a:lnTo>
                    <a:pt x="7" y="180"/>
                  </a:lnTo>
                  <a:lnTo>
                    <a:pt x="3" y="202"/>
                  </a:lnTo>
                  <a:lnTo>
                    <a:pt x="0" y="224"/>
                  </a:lnTo>
                  <a:lnTo>
                    <a:pt x="2" y="246"/>
                  </a:lnTo>
                  <a:lnTo>
                    <a:pt x="4" y="267"/>
                  </a:lnTo>
                  <a:lnTo>
                    <a:pt x="8" y="289"/>
                  </a:lnTo>
                  <a:lnTo>
                    <a:pt x="15" y="310"/>
                  </a:lnTo>
                  <a:lnTo>
                    <a:pt x="24" y="331"/>
                  </a:lnTo>
                  <a:lnTo>
                    <a:pt x="34" y="349"/>
                  </a:lnTo>
                  <a:lnTo>
                    <a:pt x="47" y="368"/>
                  </a:lnTo>
                  <a:lnTo>
                    <a:pt x="62" y="385"/>
                  </a:lnTo>
                  <a:lnTo>
                    <a:pt x="77" y="401"/>
                  </a:lnTo>
                  <a:lnTo>
                    <a:pt x="96" y="415"/>
                  </a:lnTo>
                  <a:lnTo>
                    <a:pt x="115" y="428"/>
                  </a:lnTo>
                  <a:lnTo>
                    <a:pt x="115" y="428"/>
                  </a:lnTo>
                  <a:lnTo>
                    <a:pt x="136" y="439"/>
                  </a:lnTo>
                  <a:lnTo>
                    <a:pt x="158" y="447"/>
                  </a:lnTo>
                  <a:lnTo>
                    <a:pt x="180" y="453"/>
                  </a:lnTo>
                  <a:lnTo>
                    <a:pt x="202" y="457"/>
                  </a:lnTo>
                  <a:lnTo>
                    <a:pt x="225" y="458"/>
                  </a:lnTo>
                  <a:lnTo>
                    <a:pt x="247" y="458"/>
                  </a:lnTo>
                  <a:lnTo>
                    <a:pt x="269" y="456"/>
                  </a:lnTo>
                  <a:lnTo>
                    <a:pt x="290" y="451"/>
                  </a:lnTo>
                  <a:lnTo>
                    <a:pt x="311" y="444"/>
                  </a:lnTo>
                  <a:lnTo>
                    <a:pt x="331" y="436"/>
                  </a:lnTo>
                  <a:lnTo>
                    <a:pt x="351" y="425"/>
                  </a:lnTo>
                  <a:lnTo>
                    <a:pt x="369" y="413"/>
                  </a:lnTo>
                  <a:lnTo>
                    <a:pt x="386" y="398"/>
                  </a:lnTo>
                  <a:lnTo>
                    <a:pt x="402" y="382"/>
                  </a:lnTo>
                  <a:lnTo>
                    <a:pt x="416" y="365"/>
                  </a:lnTo>
                  <a:lnTo>
                    <a:pt x="429" y="344"/>
                  </a:lnTo>
                  <a:lnTo>
                    <a:pt x="429" y="344"/>
                  </a:lnTo>
                  <a:lnTo>
                    <a:pt x="440" y="323"/>
                  </a:lnTo>
                  <a:lnTo>
                    <a:pt x="449" y="302"/>
                  </a:lnTo>
                  <a:lnTo>
                    <a:pt x="454" y="280"/>
                  </a:lnTo>
                  <a:lnTo>
                    <a:pt x="458" y="258"/>
                  </a:lnTo>
                  <a:lnTo>
                    <a:pt x="460" y="236"/>
                  </a:lnTo>
                  <a:lnTo>
                    <a:pt x="459" y="213"/>
                  </a:lnTo>
                  <a:lnTo>
                    <a:pt x="457" y="191"/>
                  </a:lnTo>
                  <a:lnTo>
                    <a:pt x="453" y="170"/>
                  </a:lnTo>
                  <a:lnTo>
                    <a:pt x="445" y="150"/>
                  </a:lnTo>
                  <a:lnTo>
                    <a:pt x="437" y="129"/>
                  </a:lnTo>
                  <a:lnTo>
                    <a:pt x="427" y="109"/>
                  </a:lnTo>
                  <a:lnTo>
                    <a:pt x="414" y="91"/>
                  </a:lnTo>
                  <a:lnTo>
                    <a:pt x="399" y="74"/>
                  </a:lnTo>
                  <a:lnTo>
                    <a:pt x="384" y="58"/>
                  </a:lnTo>
                  <a:lnTo>
                    <a:pt x="365" y="44"/>
                  </a:lnTo>
                  <a:lnTo>
                    <a:pt x="346" y="31"/>
                  </a:lnTo>
                  <a:lnTo>
                    <a:pt x="346"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Freeform 133"/>
            <p:cNvSpPr>
              <a:spLocks/>
            </p:cNvSpPr>
            <p:nvPr userDrawn="1"/>
          </p:nvSpPr>
          <p:spPr bwMode="auto">
            <a:xfrm>
              <a:off x="1488" y="2213"/>
              <a:ext cx="94" cy="94"/>
            </a:xfrm>
            <a:custGeom>
              <a:avLst/>
              <a:gdLst>
                <a:gd name="T0" fmla="*/ 283 w 378"/>
                <a:gd name="T1" fmla="*/ 26 h 378"/>
                <a:gd name="T2" fmla="*/ 249 w 378"/>
                <a:gd name="T3" fmla="*/ 10 h 378"/>
                <a:gd name="T4" fmla="*/ 213 w 378"/>
                <a:gd name="T5" fmla="*/ 1 h 378"/>
                <a:gd name="T6" fmla="*/ 176 w 378"/>
                <a:gd name="T7" fmla="*/ 1 h 378"/>
                <a:gd name="T8" fmla="*/ 140 w 378"/>
                <a:gd name="T9" fmla="*/ 6 h 378"/>
                <a:gd name="T10" fmla="*/ 106 w 378"/>
                <a:gd name="T11" fmla="*/ 20 h 378"/>
                <a:gd name="T12" fmla="*/ 75 w 378"/>
                <a:gd name="T13" fmla="*/ 39 h 378"/>
                <a:gd name="T14" fmla="*/ 47 w 378"/>
                <a:gd name="T15" fmla="*/ 64 h 378"/>
                <a:gd name="T16" fmla="*/ 25 w 378"/>
                <a:gd name="T17" fmla="*/ 95 h 378"/>
                <a:gd name="T18" fmla="*/ 17 w 378"/>
                <a:gd name="T19" fmla="*/ 112 h 378"/>
                <a:gd name="T20" fmla="*/ 4 w 378"/>
                <a:gd name="T21" fmla="*/ 147 h 378"/>
                <a:gd name="T22" fmla="*/ 0 w 378"/>
                <a:gd name="T23" fmla="*/ 184 h 378"/>
                <a:gd name="T24" fmla="*/ 3 w 378"/>
                <a:gd name="T25" fmla="*/ 220 h 378"/>
                <a:gd name="T26" fmla="*/ 12 w 378"/>
                <a:gd name="T27" fmla="*/ 255 h 378"/>
                <a:gd name="T28" fmla="*/ 28 w 378"/>
                <a:gd name="T29" fmla="*/ 288 h 378"/>
                <a:gd name="T30" fmla="*/ 50 w 378"/>
                <a:gd name="T31" fmla="*/ 318 h 378"/>
                <a:gd name="T32" fmla="*/ 78 w 378"/>
                <a:gd name="T33" fmla="*/ 343 h 378"/>
                <a:gd name="T34" fmla="*/ 94 w 378"/>
                <a:gd name="T35" fmla="*/ 353 h 378"/>
                <a:gd name="T36" fmla="*/ 129 w 378"/>
                <a:gd name="T37" fmla="*/ 369 h 378"/>
                <a:gd name="T38" fmla="*/ 166 w 378"/>
                <a:gd name="T39" fmla="*/ 377 h 378"/>
                <a:gd name="T40" fmla="*/ 202 w 378"/>
                <a:gd name="T41" fmla="*/ 378 h 378"/>
                <a:gd name="T42" fmla="*/ 237 w 378"/>
                <a:gd name="T43" fmla="*/ 371 h 378"/>
                <a:gd name="T44" fmla="*/ 273 w 378"/>
                <a:gd name="T45" fmla="*/ 360 h 378"/>
                <a:gd name="T46" fmla="*/ 303 w 378"/>
                <a:gd name="T47" fmla="*/ 340 h 378"/>
                <a:gd name="T48" fmla="*/ 330 w 378"/>
                <a:gd name="T49" fmla="*/ 315 h 378"/>
                <a:gd name="T50" fmla="*/ 353 w 378"/>
                <a:gd name="T51" fmla="*/ 284 h 378"/>
                <a:gd name="T52" fmla="*/ 361 w 378"/>
                <a:gd name="T53" fmla="*/ 267 h 378"/>
                <a:gd name="T54" fmla="*/ 373 w 378"/>
                <a:gd name="T55" fmla="*/ 231 h 378"/>
                <a:gd name="T56" fmla="*/ 378 w 378"/>
                <a:gd name="T57" fmla="*/ 194 h 378"/>
                <a:gd name="T58" fmla="*/ 376 w 378"/>
                <a:gd name="T59" fmla="*/ 158 h 378"/>
                <a:gd name="T60" fmla="*/ 366 w 378"/>
                <a:gd name="T61" fmla="*/ 124 h 378"/>
                <a:gd name="T62" fmla="*/ 351 w 378"/>
                <a:gd name="T63" fmla="*/ 90 h 378"/>
                <a:gd name="T64" fmla="*/ 329 w 378"/>
                <a:gd name="T65" fmla="*/ 61 h 378"/>
                <a:gd name="T66" fmla="*/ 300 w 378"/>
                <a:gd name="T67" fmla="*/ 36 h 378"/>
                <a:gd name="T68" fmla="*/ 283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3" y="26"/>
                  </a:moveTo>
                  <a:lnTo>
                    <a:pt x="283" y="26"/>
                  </a:lnTo>
                  <a:lnTo>
                    <a:pt x="266" y="17"/>
                  </a:lnTo>
                  <a:lnTo>
                    <a:pt x="249" y="10"/>
                  </a:lnTo>
                  <a:lnTo>
                    <a:pt x="231" y="5"/>
                  </a:lnTo>
                  <a:lnTo>
                    <a:pt x="213" y="1"/>
                  </a:lnTo>
                  <a:lnTo>
                    <a:pt x="194" y="0"/>
                  </a:lnTo>
                  <a:lnTo>
                    <a:pt x="176" y="1"/>
                  </a:lnTo>
                  <a:lnTo>
                    <a:pt x="158" y="3"/>
                  </a:lnTo>
                  <a:lnTo>
                    <a:pt x="140" y="6"/>
                  </a:lnTo>
                  <a:lnTo>
                    <a:pt x="123" y="12"/>
                  </a:lnTo>
                  <a:lnTo>
                    <a:pt x="106" y="20"/>
                  </a:lnTo>
                  <a:lnTo>
                    <a:pt x="90" y="29"/>
                  </a:lnTo>
                  <a:lnTo>
                    <a:pt x="75" y="39"/>
                  </a:lnTo>
                  <a:lnTo>
                    <a:pt x="60" y="51"/>
                  </a:lnTo>
                  <a:lnTo>
                    <a:pt x="47" y="64"/>
                  </a:lnTo>
                  <a:lnTo>
                    <a:pt x="35" y="78"/>
                  </a:lnTo>
                  <a:lnTo>
                    <a:pt x="25" y="95"/>
                  </a:lnTo>
                  <a:lnTo>
                    <a:pt x="25" y="95"/>
                  </a:lnTo>
                  <a:lnTo>
                    <a:pt x="17" y="112"/>
                  </a:lnTo>
                  <a:lnTo>
                    <a:pt x="9" y="130"/>
                  </a:lnTo>
                  <a:lnTo>
                    <a:pt x="4" y="147"/>
                  </a:lnTo>
                  <a:lnTo>
                    <a:pt x="2" y="165"/>
                  </a:lnTo>
                  <a:lnTo>
                    <a:pt x="0" y="184"/>
                  </a:lnTo>
                  <a:lnTo>
                    <a:pt x="0" y="202"/>
                  </a:lnTo>
                  <a:lnTo>
                    <a:pt x="3" y="220"/>
                  </a:lnTo>
                  <a:lnTo>
                    <a:pt x="7" y="238"/>
                  </a:lnTo>
                  <a:lnTo>
                    <a:pt x="12" y="255"/>
                  </a:lnTo>
                  <a:lnTo>
                    <a:pt x="20" y="272"/>
                  </a:lnTo>
                  <a:lnTo>
                    <a:pt x="28" y="288"/>
                  </a:lnTo>
                  <a:lnTo>
                    <a:pt x="38" y="304"/>
                  </a:lnTo>
                  <a:lnTo>
                    <a:pt x="50" y="318"/>
                  </a:lnTo>
                  <a:lnTo>
                    <a:pt x="64" y="331"/>
                  </a:lnTo>
                  <a:lnTo>
                    <a:pt x="78" y="343"/>
                  </a:lnTo>
                  <a:lnTo>
                    <a:pt x="94" y="353"/>
                  </a:lnTo>
                  <a:lnTo>
                    <a:pt x="94" y="353"/>
                  </a:lnTo>
                  <a:lnTo>
                    <a:pt x="112" y="362"/>
                  </a:lnTo>
                  <a:lnTo>
                    <a:pt x="129" y="369"/>
                  </a:lnTo>
                  <a:lnTo>
                    <a:pt x="147" y="374"/>
                  </a:lnTo>
                  <a:lnTo>
                    <a:pt x="166" y="377"/>
                  </a:lnTo>
                  <a:lnTo>
                    <a:pt x="184" y="378"/>
                  </a:lnTo>
                  <a:lnTo>
                    <a:pt x="202" y="378"/>
                  </a:lnTo>
                  <a:lnTo>
                    <a:pt x="220" y="375"/>
                  </a:lnTo>
                  <a:lnTo>
                    <a:pt x="237" y="371"/>
                  </a:lnTo>
                  <a:lnTo>
                    <a:pt x="256" y="366"/>
                  </a:lnTo>
                  <a:lnTo>
                    <a:pt x="273" y="360"/>
                  </a:lnTo>
                  <a:lnTo>
                    <a:pt x="288" y="350"/>
                  </a:lnTo>
                  <a:lnTo>
                    <a:pt x="303" y="340"/>
                  </a:lnTo>
                  <a:lnTo>
                    <a:pt x="317" y="328"/>
                  </a:lnTo>
                  <a:lnTo>
                    <a:pt x="330" y="315"/>
                  </a:lnTo>
                  <a:lnTo>
                    <a:pt x="342" y="300"/>
                  </a:lnTo>
                  <a:lnTo>
                    <a:pt x="353" y="284"/>
                  </a:lnTo>
                  <a:lnTo>
                    <a:pt x="353" y="284"/>
                  </a:lnTo>
                  <a:lnTo>
                    <a:pt x="361" y="267"/>
                  </a:lnTo>
                  <a:lnTo>
                    <a:pt x="369" y="249"/>
                  </a:lnTo>
                  <a:lnTo>
                    <a:pt x="373" y="231"/>
                  </a:lnTo>
                  <a:lnTo>
                    <a:pt x="377" y="212"/>
                  </a:lnTo>
                  <a:lnTo>
                    <a:pt x="378" y="194"/>
                  </a:lnTo>
                  <a:lnTo>
                    <a:pt x="378" y="176"/>
                  </a:lnTo>
                  <a:lnTo>
                    <a:pt x="376" y="158"/>
                  </a:lnTo>
                  <a:lnTo>
                    <a:pt x="372" y="141"/>
                  </a:lnTo>
                  <a:lnTo>
                    <a:pt x="366" y="124"/>
                  </a:lnTo>
                  <a:lnTo>
                    <a:pt x="359" y="107"/>
                  </a:lnTo>
                  <a:lnTo>
                    <a:pt x="351" y="90"/>
                  </a:lnTo>
                  <a:lnTo>
                    <a:pt x="340" y="76"/>
                  </a:lnTo>
                  <a:lnTo>
                    <a:pt x="329" y="61"/>
                  </a:lnTo>
                  <a:lnTo>
                    <a:pt x="314" y="48"/>
                  </a:lnTo>
                  <a:lnTo>
                    <a:pt x="300" y="36"/>
                  </a:lnTo>
                  <a:lnTo>
                    <a:pt x="283" y="26"/>
                  </a:lnTo>
                  <a:lnTo>
                    <a:pt x="28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Freeform 134"/>
            <p:cNvSpPr>
              <a:spLocks/>
            </p:cNvSpPr>
            <p:nvPr userDrawn="1"/>
          </p:nvSpPr>
          <p:spPr bwMode="auto">
            <a:xfrm>
              <a:off x="1371" y="2442"/>
              <a:ext cx="74" cy="75"/>
            </a:xfrm>
            <a:custGeom>
              <a:avLst/>
              <a:gdLst>
                <a:gd name="T0" fmla="*/ 223 w 297"/>
                <a:gd name="T1" fmla="*/ 21 h 297"/>
                <a:gd name="T2" fmla="*/ 195 w 297"/>
                <a:gd name="T3" fmla="*/ 8 h 297"/>
                <a:gd name="T4" fmla="*/ 167 w 297"/>
                <a:gd name="T5" fmla="*/ 1 h 297"/>
                <a:gd name="T6" fmla="*/ 138 w 297"/>
                <a:gd name="T7" fmla="*/ 1 h 297"/>
                <a:gd name="T8" fmla="*/ 110 w 297"/>
                <a:gd name="T9" fmla="*/ 5 h 297"/>
                <a:gd name="T10" fmla="*/ 83 w 297"/>
                <a:gd name="T11" fmla="*/ 16 h 297"/>
                <a:gd name="T12" fmla="*/ 60 w 297"/>
                <a:gd name="T13" fmla="*/ 30 h 297"/>
                <a:gd name="T14" fmla="*/ 38 w 297"/>
                <a:gd name="T15" fmla="*/ 51 h 297"/>
                <a:gd name="T16" fmla="*/ 21 w 297"/>
                <a:gd name="T17" fmla="*/ 74 h 297"/>
                <a:gd name="T18" fmla="*/ 13 w 297"/>
                <a:gd name="T19" fmla="*/ 89 h 297"/>
                <a:gd name="T20" fmla="*/ 4 w 297"/>
                <a:gd name="T21" fmla="*/ 116 h 297"/>
                <a:gd name="T22" fmla="*/ 0 w 297"/>
                <a:gd name="T23" fmla="*/ 145 h 297"/>
                <a:gd name="T24" fmla="*/ 2 w 297"/>
                <a:gd name="T25" fmla="*/ 173 h 297"/>
                <a:gd name="T26" fmla="*/ 10 w 297"/>
                <a:gd name="T27" fmla="*/ 201 h 297"/>
                <a:gd name="T28" fmla="*/ 22 w 297"/>
                <a:gd name="T29" fmla="*/ 227 h 297"/>
                <a:gd name="T30" fmla="*/ 40 w 297"/>
                <a:gd name="T31" fmla="*/ 250 h 297"/>
                <a:gd name="T32" fmla="*/ 62 w 297"/>
                <a:gd name="T33" fmla="*/ 270 h 297"/>
                <a:gd name="T34" fmla="*/ 74 w 297"/>
                <a:gd name="T35" fmla="*/ 278 h 297"/>
                <a:gd name="T36" fmla="*/ 101 w 297"/>
                <a:gd name="T37" fmla="*/ 291 h 297"/>
                <a:gd name="T38" fmla="*/ 130 w 297"/>
                <a:gd name="T39" fmla="*/ 296 h 297"/>
                <a:gd name="T40" fmla="*/ 159 w 297"/>
                <a:gd name="T41" fmla="*/ 297 h 297"/>
                <a:gd name="T42" fmla="*/ 187 w 297"/>
                <a:gd name="T43" fmla="*/ 292 h 297"/>
                <a:gd name="T44" fmla="*/ 213 w 297"/>
                <a:gd name="T45" fmla="*/ 283 h 297"/>
                <a:gd name="T46" fmla="*/ 238 w 297"/>
                <a:gd name="T47" fmla="*/ 267 h 297"/>
                <a:gd name="T48" fmla="*/ 260 w 297"/>
                <a:gd name="T49" fmla="*/ 248 h 297"/>
                <a:gd name="T50" fmla="*/ 277 w 297"/>
                <a:gd name="T51" fmla="*/ 223 h 297"/>
                <a:gd name="T52" fmla="*/ 284 w 297"/>
                <a:gd name="T53" fmla="*/ 210 h 297"/>
                <a:gd name="T54" fmla="*/ 294 w 297"/>
                <a:gd name="T55" fmla="*/ 181 h 297"/>
                <a:gd name="T56" fmla="*/ 297 w 297"/>
                <a:gd name="T57" fmla="*/ 153 h 297"/>
                <a:gd name="T58" fmla="*/ 296 w 297"/>
                <a:gd name="T59" fmla="*/ 125 h 297"/>
                <a:gd name="T60" fmla="*/ 288 w 297"/>
                <a:gd name="T61" fmla="*/ 97 h 297"/>
                <a:gd name="T62" fmla="*/ 275 w 297"/>
                <a:gd name="T63" fmla="*/ 72 h 297"/>
                <a:gd name="T64" fmla="*/ 258 w 297"/>
                <a:gd name="T65" fmla="*/ 48 h 297"/>
                <a:gd name="T66" fmla="*/ 236 w 297"/>
                <a:gd name="T67" fmla="*/ 29 h 297"/>
                <a:gd name="T68" fmla="*/ 223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21"/>
                  </a:moveTo>
                  <a:lnTo>
                    <a:pt x="223" y="21"/>
                  </a:lnTo>
                  <a:lnTo>
                    <a:pt x="210" y="13"/>
                  </a:lnTo>
                  <a:lnTo>
                    <a:pt x="195" y="8"/>
                  </a:lnTo>
                  <a:lnTo>
                    <a:pt x="181" y="4"/>
                  </a:lnTo>
                  <a:lnTo>
                    <a:pt x="167" y="1"/>
                  </a:lnTo>
                  <a:lnTo>
                    <a:pt x="152" y="0"/>
                  </a:lnTo>
                  <a:lnTo>
                    <a:pt x="138" y="1"/>
                  </a:lnTo>
                  <a:lnTo>
                    <a:pt x="125" y="3"/>
                  </a:lnTo>
                  <a:lnTo>
                    <a:pt x="110" y="5"/>
                  </a:lnTo>
                  <a:lnTo>
                    <a:pt x="96" y="11"/>
                  </a:lnTo>
                  <a:lnTo>
                    <a:pt x="83" y="16"/>
                  </a:lnTo>
                  <a:lnTo>
                    <a:pt x="71" y="22"/>
                  </a:lnTo>
                  <a:lnTo>
                    <a:pt x="60" y="30"/>
                  </a:lnTo>
                  <a:lnTo>
                    <a:pt x="48" y="41"/>
                  </a:lnTo>
                  <a:lnTo>
                    <a:pt x="38" y="51"/>
                  </a:lnTo>
                  <a:lnTo>
                    <a:pt x="28" y="63"/>
                  </a:lnTo>
                  <a:lnTo>
                    <a:pt x="21" y="74"/>
                  </a:lnTo>
                  <a:lnTo>
                    <a:pt x="21" y="74"/>
                  </a:lnTo>
                  <a:lnTo>
                    <a:pt x="13" y="89"/>
                  </a:lnTo>
                  <a:lnTo>
                    <a:pt x="8" y="102"/>
                  </a:lnTo>
                  <a:lnTo>
                    <a:pt x="4" y="116"/>
                  </a:lnTo>
                  <a:lnTo>
                    <a:pt x="1" y="130"/>
                  </a:lnTo>
                  <a:lnTo>
                    <a:pt x="0" y="145"/>
                  </a:lnTo>
                  <a:lnTo>
                    <a:pt x="1" y="159"/>
                  </a:lnTo>
                  <a:lnTo>
                    <a:pt x="2" y="173"/>
                  </a:lnTo>
                  <a:lnTo>
                    <a:pt x="5" y="188"/>
                  </a:lnTo>
                  <a:lnTo>
                    <a:pt x="10" y="201"/>
                  </a:lnTo>
                  <a:lnTo>
                    <a:pt x="15" y="214"/>
                  </a:lnTo>
                  <a:lnTo>
                    <a:pt x="22" y="227"/>
                  </a:lnTo>
                  <a:lnTo>
                    <a:pt x="30" y="239"/>
                  </a:lnTo>
                  <a:lnTo>
                    <a:pt x="40" y="250"/>
                  </a:lnTo>
                  <a:lnTo>
                    <a:pt x="51" y="261"/>
                  </a:lnTo>
                  <a:lnTo>
                    <a:pt x="62" y="270"/>
                  </a:lnTo>
                  <a:lnTo>
                    <a:pt x="74" y="278"/>
                  </a:lnTo>
                  <a:lnTo>
                    <a:pt x="74" y="278"/>
                  </a:lnTo>
                  <a:lnTo>
                    <a:pt x="88" y="284"/>
                  </a:lnTo>
                  <a:lnTo>
                    <a:pt x="101" y="291"/>
                  </a:lnTo>
                  <a:lnTo>
                    <a:pt x="116" y="295"/>
                  </a:lnTo>
                  <a:lnTo>
                    <a:pt x="130" y="296"/>
                  </a:lnTo>
                  <a:lnTo>
                    <a:pt x="144" y="297"/>
                  </a:lnTo>
                  <a:lnTo>
                    <a:pt x="159" y="297"/>
                  </a:lnTo>
                  <a:lnTo>
                    <a:pt x="173" y="296"/>
                  </a:lnTo>
                  <a:lnTo>
                    <a:pt x="187" y="292"/>
                  </a:lnTo>
                  <a:lnTo>
                    <a:pt x="200" y="288"/>
                  </a:lnTo>
                  <a:lnTo>
                    <a:pt x="213" y="283"/>
                  </a:lnTo>
                  <a:lnTo>
                    <a:pt x="226" y="275"/>
                  </a:lnTo>
                  <a:lnTo>
                    <a:pt x="238" y="267"/>
                  </a:lnTo>
                  <a:lnTo>
                    <a:pt x="250" y="258"/>
                  </a:lnTo>
                  <a:lnTo>
                    <a:pt x="260" y="248"/>
                  </a:lnTo>
                  <a:lnTo>
                    <a:pt x="269" y="236"/>
                  </a:lnTo>
                  <a:lnTo>
                    <a:pt x="277" y="223"/>
                  </a:lnTo>
                  <a:lnTo>
                    <a:pt x="277" y="223"/>
                  </a:lnTo>
                  <a:lnTo>
                    <a:pt x="284" y="210"/>
                  </a:lnTo>
                  <a:lnTo>
                    <a:pt x="290" y="196"/>
                  </a:lnTo>
                  <a:lnTo>
                    <a:pt x="294" y="181"/>
                  </a:lnTo>
                  <a:lnTo>
                    <a:pt x="296" y="167"/>
                  </a:lnTo>
                  <a:lnTo>
                    <a:pt x="297" y="153"/>
                  </a:lnTo>
                  <a:lnTo>
                    <a:pt x="297" y="138"/>
                  </a:lnTo>
                  <a:lnTo>
                    <a:pt x="296" y="125"/>
                  </a:lnTo>
                  <a:lnTo>
                    <a:pt x="292" y="111"/>
                  </a:lnTo>
                  <a:lnTo>
                    <a:pt x="288" y="97"/>
                  </a:lnTo>
                  <a:lnTo>
                    <a:pt x="282" y="84"/>
                  </a:lnTo>
                  <a:lnTo>
                    <a:pt x="275" y="72"/>
                  </a:lnTo>
                  <a:lnTo>
                    <a:pt x="267" y="60"/>
                  </a:lnTo>
                  <a:lnTo>
                    <a:pt x="258" y="48"/>
                  </a:lnTo>
                  <a:lnTo>
                    <a:pt x="247" y="38"/>
                  </a:lnTo>
                  <a:lnTo>
                    <a:pt x="236" y="29"/>
                  </a:lnTo>
                  <a:lnTo>
                    <a:pt x="223" y="21"/>
                  </a:lnTo>
                  <a:lnTo>
                    <a:pt x="22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Freeform 135"/>
            <p:cNvSpPr>
              <a:spLocks/>
            </p:cNvSpPr>
            <p:nvPr userDrawn="1"/>
          </p:nvSpPr>
          <p:spPr bwMode="auto">
            <a:xfrm>
              <a:off x="2524" y="699"/>
              <a:ext cx="237" cy="237"/>
            </a:xfrm>
            <a:custGeom>
              <a:avLst/>
              <a:gdLst>
                <a:gd name="T0" fmla="*/ 570 w 944"/>
                <a:gd name="T1" fmla="*/ 10 h 944"/>
                <a:gd name="T2" fmla="*/ 500 w 944"/>
                <a:gd name="T3" fmla="*/ 0 h 944"/>
                <a:gd name="T4" fmla="*/ 430 w 944"/>
                <a:gd name="T5" fmla="*/ 1 h 944"/>
                <a:gd name="T6" fmla="*/ 362 w 944"/>
                <a:gd name="T7" fmla="*/ 13 h 944"/>
                <a:gd name="T8" fmla="*/ 297 w 944"/>
                <a:gd name="T9" fmla="*/ 33 h 944"/>
                <a:gd name="T10" fmla="*/ 236 w 944"/>
                <a:gd name="T11" fmla="*/ 63 h 944"/>
                <a:gd name="T12" fmla="*/ 180 w 944"/>
                <a:gd name="T13" fmla="*/ 101 h 944"/>
                <a:gd name="T14" fmla="*/ 129 w 944"/>
                <a:gd name="T15" fmla="*/ 147 h 944"/>
                <a:gd name="T16" fmla="*/ 86 w 944"/>
                <a:gd name="T17" fmla="*/ 200 h 944"/>
                <a:gd name="T18" fmla="*/ 49 w 944"/>
                <a:gd name="T19" fmla="*/ 260 h 944"/>
                <a:gd name="T20" fmla="*/ 22 w 944"/>
                <a:gd name="T21" fmla="*/ 327 h 944"/>
                <a:gd name="T22" fmla="*/ 10 w 944"/>
                <a:gd name="T23" fmla="*/ 374 h 944"/>
                <a:gd name="T24" fmla="*/ 0 w 944"/>
                <a:gd name="T25" fmla="*/ 444 h 944"/>
                <a:gd name="T26" fmla="*/ 1 w 944"/>
                <a:gd name="T27" fmla="*/ 514 h 944"/>
                <a:gd name="T28" fmla="*/ 13 w 944"/>
                <a:gd name="T29" fmla="*/ 582 h 944"/>
                <a:gd name="T30" fmla="*/ 32 w 944"/>
                <a:gd name="T31" fmla="*/ 647 h 944"/>
                <a:gd name="T32" fmla="*/ 62 w 944"/>
                <a:gd name="T33" fmla="*/ 708 h 944"/>
                <a:gd name="T34" fmla="*/ 101 w 944"/>
                <a:gd name="T35" fmla="*/ 764 h 944"/>
                <a:gd name="T36" fmla="*/ 147 w 944"/>
                <a:gd name="T37" fmla="*/ 815 h 944"/>
                <a:gd name="T38" fmla="*/ 200 w 944"/>
                <a:gd name="T39" fmla="*/ 858 h 944"/>
                <a:gd name="T40" fmla="*/ 260 w 944"/>
                <a:gd name="T41" fmla="*/ 895 h 944"/>
                <a:gd name="T42" fmla="*/ 327 w 944"/>
                <a:gd name="T43" fmla="*/ 922 h 944"/>
                <a:gd name="T44" fmla="*/ 374 w 944"/>
                <a:gd name="T45" fmla="*/ 934 h 944"/>
                <a:gd name="T46" fmla="*/ 444 w 944"/>
                <a:gd name="T47" fmla="*/ 944 h 944"/>
                <a:gd name="T48" fmla="*/ 514 w 944"/>
                <a:gd name="T49" fmla="*/ 943 h 944"/>
                <a:gd name="T50" fmla="*/ 582 w 944"/>
                <a:gd name="T51" fmla="*/ 931 h 944"/>
                <a:gd name="T52" fmla="*/ 647 w 944"/>
                <a:gd name="T53" fmla="*/ 910 h 944"/>
                <a:gd name="T54" fmla="*/ 709 w 944"/>
                <a:gd name="T55" fmla="*/ 882 h 944"/>
                <a:gd name="T56" fmla="*/ 765 w 944"/>
                <a:gd name="T57" fmla="*/ 843 h 944"/>
                <a:gd name="T58" fmla="*/ 815 w 944"/>
                <a:gd name="T59" fmla="*/ 797 h 944"/>
                <a:gd name="T60" fmla="*/ 858 w 944"/>
                <a:gd name="T61" fmla="*/ 744 h 944"/>
                <a:gd name="T62" fmla="*/ 895 w 944"/>
                <a:gd name="T63" fmla="*/ 684 h 944"/>
                <a:gd name="T64" fmla="*/ 921 w 944"/>
                <a:gd name="T65" fmla="*/ 617 h 944"/>
                <a:gd name="T66" fmla="*/ 934 w 944"/>
                <a:gd name="T67" fmla="*/ 570 h 944"/>
                <a:gd name="T68" fmla="*/ 943 w 944"/>
                <a:gd name="T69" fmla="*/ 500 h 944"/>
                <a:gd name="T70" fmla="*/ 943 w 944"/>
                <a:gd name="T71" fmla="*/ 430 h 944"/>
                <a:gd name="T72" fmla="*/ 931 w 944"/>
                <a:gd name="T73" fmla="*/ 362 h 944"/>
                <a:gd name="T74" fmla="*/ 911 w 944"/>
                <a:gd name="T75" fmla="*/ 297 h 944"/>
                <a:gd name="T76" fmla="*/ 881 w 944"/>
                <a:gd name="T77" fmla="*/ 235 h 944"/>
                <a:gd name="T78" fmla="*/ 843 w 944"/>
                <a:gd name="T79" fmla="*/ 179 h 944"/>
                <a:gd name="T80" fmla="*/ 797 w 944"/>
                <a:gd name="T81" fmla="*/ 129 h 944"/>
                <a:gd name="T82" fmla="*/ 744 w 944"/>
                <a:gd name="T83" fmla="*/ 86 h 944"/>
                <a:gd name="T84" fmla="*/ 684 w 944"/>
                <a:gd name="T85" fmla="*/ 49 h 944"/>
                <a:gd name="T86" fmla="*/ 617 w 944"/>
                <a:gd name="T87" fmla="*/ 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15"/>
                  </a:moveTo>
                  <a:lnTo>
                    <a:pt x="594" y="15"/>
                  </a:lnTo>
                  <a:lnTo>
                    <a:pt x="570" y="10"/>
                  </a:lnTo>
                  <a:lnTo>
                    <a:pt x="547" y="5"/>
                  </a:lnTo>
                  <a:lnTo>
                    <a:pt x="524" y="2"/>
                  </a:lnTo>
                  <a:lnTo>
                    <a:pt x="500" y="0"/>
                  </a:lnTo>
                  <a:lnTo>
                    <a:pt x="477" y="0"/>
                  </a:lnTo>
                  <a:lnTo>
                    <a:pt x="453" y="0"/>
                  </a:lnTo>
                  <a:lnTo>
                    <a:pt x="430" y="1"/>
                  </a:lnTo>
                  <a:lnTo>
                    <a:pt x="406" y="4"/>
                  </a:lnTo>
                  <a:lnTo>
                    <a:pt x="384" y="7"/>
                  </a:lnTo>
                  <a:lnTo>
                    <a:pt x="362" y="13"/>
                  </a:lnTo>
                  <a:lnTo>
                    <a:pt x="340" y="18"/>
                  </a:lnTo>
                  <a:lnTo>
                    <a:pt x="318" y="26"/>
                  </a:lnTo>
                  <a:lnTo>
                    <a:pt x="297" y="33"/>
                  </a:lnTo>
                  <a:lnTo>
                    <a:pt x="276" y="43"/>
                  </a:lnTo>
                  <a:lnTo>
                    <a:pt x="255" y="52"/>
                  </a:lnTo>
                  <a:lnTo>
                    <a:pt x="236" y="63"/>
                  </a:lnTo>
                  <a:lnTo>
                    <a:pt x="216" y="75"/>
                  </a:lnTo>
                  <a:lnTo>
                    <a:pt x="198" y="87"/>
                  </a:lnTo>
                  <a:lnTo>
                    <a:pt x="180" y="101"/>
                  </a:lnTo>
                  <a:lnTo>
                    <a:pt x="161" y="116"/>
                  </a:lnTo>
                  <a:lnTo>
                    <a:pt x="144" y="131"/>
                  </a:lnTo>
                  <a:lnTo>
                    <a:pt x="129" y="147"/>
                  </a:lnTo>
                  <a:lnTo>
                    <a:pt x="113" y="164"/>
                  </a:lnTo>
                  <a:lnTo>
                    <a:pt x="99" y="182"/>
                  </a:lnTo>
                  <a:lnTo>
                    <a:pt x="86" y="200"/>
                  </a:lnTo>
                  <a:lnTo>
                    <a:pt x="73" y="220"/>
                  </a:lnTo>
                  <a:lnTo>
                    <a:pt x="61" y="239"/>
                  </a:lnTo>
                  <a:lnTo>
                    <a:pt x="49" y="260"/>
                  </a:lnTo>
                  <a:lnTo>
                    <a:pt x="39" y="281"/>
                  </a:lnTo>
                  <a:lnTo>
                    <a:pt x="30" y="303"/>
                  </a:lnTo>
                  <a:lnTo>
                    <a:pt x="22" y="327"/>
                  </a:lnTo>
                  <a:lnTo>
                    <a:pt x="15" y="350"/>
                  </a:lnTo>
                  <a:lnTo>
                    <a:pt x="15" y="350"/>
                  </a:lnTo>
                  <a:lnTo>
                    <a:pt x="10" y="374"/>
                  </a:lnTo>
                  <a:lnTo>
                    <a:pt x="5" y="397"/>
                  </a:lnTo>
                  <a:lnTo>
                    <a:pt x="2" y="420"/>
                  </a:lnTo>
                  <a:lnTo>
                    <a:pt x="0" y="444"/>
                  </a:lnTo>
                  <a:lnTo>
                    <a:pt x="0" y="467"/>
                  </a:lnTo>
                  <a:lnTo>
                    <a:pt x="0" y="491"/>
                  </a:lnTo>
                  <a:lnTo>
                    <a:pt x="1" y="514"/>
                  </a:lnTo>
                  <a:lnTo>
                    <a:pt x="4" y="536"/>
                  </a:lnTo>
                  <a:lnTo>
                    <a:pt x="7" y="560"/>
                  </a:lnTo>
                  <a:lnTo>
                    <a:pt x="13" y="582"/>
                  </a:lnTo>
                  <a:lnTo>
                    <a:pt x="18" y="604"/>
                  </a:lnTo>
                  <a:lnTo>
                    <a:pt x="24" y="626"/>
                  </a:lnTo>
                  <a:lnTo>
                    <a:pt x="32" y="647"/>
                  </a:lnTo>
                  <a:lnTo>
                    <a:pt x="41" y="668"/>
                  </a:lnTo>
                  <a:lnTo>
                    <a:pt x="52" y="689"/>
                  </a:lnTo>
                  <a:lnTo>
                    <a:pt x="62" y="708"/>
                  </a:lnTo>
                  <a:lnTo>
                    <a:pt x="74" y="728"/>
                  </a:lnTo>
                  <a:lnTo>
                    <a:pt x="87" y="746"/>
                  </a:lnTo>
                  <a:lnTo>
                    <a:pt x="101" y="764"/>
                  </a:lnTo>
                  <a:lnTo>
                    <a:pt x="116" y="783"/>
                  </a:lnTo>
                  <a:lnTo>
                    <a:pt x="130" y="800"/>
                  </a:lnTo>
                  <a:lnTo>
                    <a:pt x="147" y="815"/>
                  </a:lnTo>
                  <a:lnTo>
                    <a:pt x="164" y="831"/>
                  </a:lnTo>
                  <a:lnTo>
                    <a:pt x="181" y="845"/>
                  </a:lnTo>
                  <a:lnTo>
                    <a:pt x="200" y="858"/>
                  </a:lnTo>
                  <a:lnTo>
                    <a:pt x="220" y="871"/>
                  </a:lnTo>
                  <a:lnTo>
                    <a:pt x="239" y="883"/>
                  </a:lnTo>
                  <a:lnTo>
                    <a:pt x="260" y="895"/>
                  </a:lnTo>
                  <a:lnTo>
                    <a:pt x="281" y="905"/>
                  </a:lnTo>
                  <a:lnTo>
                    <a:pt x="303" y="914"/>
                  </a:lnTo>
                  <a:lnTo>
                    <a:pt x="327" y="922"/>
                  </a:lnTo>
                  <a:lnTo>
                    <a:pt x="349" y="929"/>
                  </a:lnTo>
                  <a:lnTo>
                    <a:pt x="349" y="929"/>
                  </a:lnTo>
                  <a:lnTo>
                    <a:pt x="374" y="934"/>
                  </a:lnTo>
                  <a:lnTo>
                    <a:pt x="397" y="939"/>
                  </a:lnTo>
                  <a:lnTo>
                    <a:pt x="421" y="942"/>
                  </a:lnTo>
                  <a:lnTo>
                    <a:pt x="444" y="944"/>
                  </a:lnTo>
                  <a:lnTo>
                    <a:pt x="467" y="944"/>
                  </a:lnTo>
                  <a:lnTo>
                    <a:pt x="491" y="944"/>
                  </a:lnTo>
                  <a:lnTo>
                    <a:pt x="514" y="943"/>
                  </a:lnTo>
                  <a:lnTo>
                    <a:pt x="537" y="940"/>
                  </a:lnTo>
                  <a:lnTo>
                    <a:pt x="560" y="936"/>
                  </a:lnTo>
                  <a:lnTo>
                    <a:pt x="582" y="931"/>
                  </a:lnTo>
                  <a:lnTo>
                    <a:pt x="604" y="926"/>
                  </a:lnTo>
                  <a:lnTo>
                    <a:pt x="625" y="919"/>
                  </a:lnTo>
                  <a:lnTo>
                    <a:pt x="647" y="910"/>
                  </a:lnTo>
                  <a:lnTo>
                    <a:pt x="668" y="902"/>
                  </a:lnTo>
                  <a:lnTo>
                    <a:pt x="688" y="892"/>
                  </a:lnTo>
                  <a:lnTo>
                    <a:pt x="709" y="882"/>
                  </a:lnTo>
                  <a:lnTo>
                    <a:pt x="728" y="870"/>
                  </a:lnTo>
                  <a:lnTo>
                    <a:pt x="746" y="857"/>
                  </a:lnTo>
                  <a:lnTo>
                    <a:pt x="765" y="843"/>
                  </a:lnTo>
                  <a:lnTo>
                    <a:pt x="782" y="828"/>
                  </a:lnTo>
                  <a:lnTo>
                    <a:pt x="798" y="814"/>
                  </a:lnTo>
                  <a:lnTo>
                    <a:pt x="815" y="797"/>
                  </a:lnTo>
                  <a:lnTo>
                    <a:pt x="830" y="780"/>
                  </a:lnTo>
                  <a:lnTo>
                    <a:pt x="845" y="762"/>
                  </a:lnTo>
                  <a:lnTo>
                    <a:pt x="858" y="744"/>
                  </a:lnTo>
                  <a:lnTo>
                    <a:pt x="871" y="724"/>
                  </a:lnTo>
                  <a:lnTo>
                    <a:pt x="883" y="704"/>
                  </a:lnTo>
                  <a:lnTo>
                    <a:pt x="895" y="684"/>
                  </a:lnTo>
                  <a:lnTo>
                    <a:pt x="904" y="663"/>
                  </a:lnTo>
                  <a:lnTo>
                    <a:pt x="913" y="641"/>
                  </a:lnTo>
                  <a:lnTo>
                    <a:pt x="921" y="617"/>
                  </a:lnTo>
                  <a:lnTo>
                    <a:pt x="929" y="594"/>
                  </a:lnTo>
                  <a:lnTo>
                    <a:pt x="929" y="594"/>
                  </a:lnTo>
                  <a:lnTo>
                    <a:pt x="934" y="570"/>
                  </a:lnTo>
                  <a:lnTo>
                    <a:pt x="938" y="547"/>
                  </a:lnTo>
                  <a:lnTo>
                    <a:pt x="942" y="523"/>
                  </a:lnTo>
                  <a:lnTo>
                    <a:pt x="943" y="500"/>
                  </a:lnTo>
                  <a:lnTo>
                    <a:pt x="944" y="476"/>
                  </a:lnTo>
                  <a:lnTo>
                    <a:pt x="944" y="453"/>
                  </a:lnTo>
                  <a:lnTo>
                    <a:pt x="943" y="430"/>
                  </a:lnTo>
                  <a:lnTo>
                    <a:pt x="941" y="407"/>
                  </a:lnTo>
                  <a:lnTo>
                    <a:pt x="937" y="384"/>
                  </a:lnTo>
                  <a:lnTo>
                    <a:pt x="931" y="362"/>
                  </a:lnTo>
                  <a:lnTo>
                    <a:pt x="926" y="340"/>
                  </a:lnTo>
                  <a:lnTo>
                    <a:pt x="918" y="319"/>
                  </a:lnTo>
                  <a:lnTo>
                    <a:pt x="911" y="297"/>
                  </a:lnTo>
                  <a:lnTo>
                    <a:pt x="901" y="276"/>
                  </a:lnTo>
                  <a:lnTo>
                    <a:pt x="892" y="256"/>
                  </a:lnTo>
                  <a:lnTo>
                    <a:pt x="881" y="235"/>
                  </a:lnTo>
                  <a:lnTo>
                    <a:pt x="869" y="216"/>
                  </a:lnTo>
                  <a:lnTo>
                    <a:pt x="857" y="198"/>
                  </a:lnTo>
                  <a:lnTo>
                    <a:pt x="843" y="179"/>
                  </a:lnTo>
                  <a:lnTo>
                    <a:pt x="828" y="162"/>
                  </a:lnTo>
                  <a:lnTo>
                    <a:pt x="813" y="146"/>
                  </a:lnTo>
                  <a:lnTo>
                    <a:pt x="797" y="129"/>
                  </a:lnTo>
                  <a:lnTo>
                    <a:pt x="780" y="114"/>
                  </a:lnTo>
                  <a:lnTo>
                    <a:pt x="762" y="99"/>
                  </a:lnTo>
                  <a:lnTo>
                    <a:pt x="744" y="86"/>
                  </a:lnTo>
                  <a:lnTo>
                    <a:pt x="724" y="73"/>
                  </a:lnTo>
                  <a:lnTo>
                    <a:pt x="705" y="61"/>
                  </a:lnTo>
                  <a:lnTo>
                    <a:pt x="684" y="49"/>
                  </a:lnTo>
                  <a:lnTo>
                    <a:pt x="662" y="40"/>
                  </a:lnTo>
                  <a:lnTo>
                    <a:pt x="641" y="31"/>
                  </a:lnTo>
                  <a:lnTo>
                    <a:pt x="617" y="23"/>
                  </a:lnTo>
                  <a:lnTo>
                    <a:pt x="594" y="15"/>
                  </a:lnTo>
                  <a:lnTo>
                    <a:pt x="59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Freeform 136"/>
            <p:cNvSpPr>
              <a:spLocks/>
            </p:cNvSpPr>
            <p:nvPr userDrawn="1"/>
          </p:nvSpPr>
          <p:spPr bwMode="auto">
            <a:xfrm>
              <a:off x="2469" y="954"/>
              <a:ext cx="216" cy="216"/>
            </a:xfrm>
            <a:custGeom>
              <a:avLst/>
              <a:gdLst>
                <a:gd name="T0" fmla="*/ 521 w 864"/>
                <a:gd name="T1" fmla="*/ 10 h 864"/>
                <a:gd name="T2" fmla="*/ 458 w 864"/>
                <a:gd name="T3" fmla="*/ 0 h 864"/>
                <a:gd name="T4" fmla="*/ 394 w 864"/>
                <a:gd name="T5" fmla="*/ 2 h 864"/>
                <a:gd name="T6" fmla="*/ 331 w 864"/>
                <a:gd name="T7" fmla="*/ 12 h 864"/>
                <a:gd name="T8" fmla="*/ 271 w 864"/>
                <a:gd name="T9" fmla="*/ 30 h 864"/>
                <a:gd name="T10" fmla="*/ 215 w 864"/>
                <a:gd name="T11" fmla="*/ 58 h 864"/>
                <a:gd name="T12" fmla="*/ 164 w 864"/>
                <a:gd name="T13" fmla="*/ 93 h 864"/>
                <a:gd name="T14" fmla="*/ 117 w 864"/>
                <a:gd name="T15" fmla="*/ 135 h 864"/>
                <a:gd name="T16" fmla="*/ 78 w 864"/>
                <a:gd name="T17" fmla="*/ 184 h 864"/>
                <a:gd name="T18" fmla="*/ 46 w 864"/>
                <a:gd name="T19" fmla="*/ 239 h 864"/>
                <a:gd name="T20" fmla="*/ 21 w 864"/>
                <a:gd name="T21" fmla="*/ 299 h 864"/>
                <a:gd name="T22" fmla="*/ 9 w 864"/>
                <a:gd name="T23" fmla="*/ 342 h 864"/>
                <a:gd name="T24" fmla="*/ 0 w 864"/>
                <a:gd name="T25" fmla="*/ 407 h 864"/>
                <a:gd name="T26" fmla="*/ 1 w 864"/>
                <a:gd name="T27" fmla="*/ 471 h 864"/>
                <a:gd name="T28" fmla="*/ 12 w 864"/>
                <a:gd name="T29" fmla="*/ 532 h 864"/>
                <a:gd name="T30" fmla="*/ 30 w 864"/>
                <a:gd name="T31" fmla="*/ 592 h 864"/>
                <a:gd name="T32" fmla="*/ 57 w 864"/>
                <a:gd name="T33" fmla="*/ 648 h 864"/>
                <a:gd name="T34" fmla="*/ 93 w 864"/>
                <a:gd name="T35" fmla="*/ 700 h 864"/>
                <a:gd name="T36" fmla="*/ 134 w 864"/>
                <a:gd name="T37" fmla="*/ 746 h 864"/>
                <a:gd name="T38" fmla="*/ 183 w 864"/>
                <a:gd name="T39" fmla="*/ 786 h 864"/>
                <a:gd name="T40" fmla="*/ 239 w 864"/>
                <a:gd name="T41" fmla="*/ 819 h 864"/>
                <a:gd name="T42" fmla="*/ 299 w 864"/>
                <a:gd name="T43" fmla="*/ 843 h 864"/>
                <a:gd name="T44" fmla="*/ 342 w 864"/>
                <a:gd name="T45" fmla="*/ 855 h 864"/>
                <a:gd name="T46" fmla="*/ 407 w 864"/>
                <a:gd name="T47" fmla="*/ 863 h 864"/>
                <a:gd name="T48" fmla="*/ 471 w 864"/>
                <a:gd name="T49" fmla="*/ 863 h 864"/>
                <a:gd name="T50" fmla="*/ 532 w 864"/>
                <a:gd name="T51" fmla="*/ 853 h 864"/>
                <a:gd name="T52" fmla="*/ 592 w 864"/>
                <a:gd name="T53" fmla="*/ 833 h 864"/>
                <a:gd name="T54" fmla="*/ 648 w 864"/>
                <a:gd name="T55" fmla="*/ 806 h 864"/>
                <a:gd name="T56" fmla="*/ 700 w 864"/>
                <a:gd name="T57" fmla="*/ 772 h 864"/>
                <a:gd name="T58" fmla="*/ 746 w 864"/>
                <a:gd name="T59" fmla="*/ 729 h 864"/>
                <a:gd name="T60" fmla="*/ 786 w 864"/>
                <a:gd name="T61" fmla="*/ 681 h 864"/>
                <a:gd name="T62" fmla="*/ 818 w 864"/>
                <a:gd name="T63" fmla="*/ 626 h 864"/>
                <a:gd name="T64" fmla="*/ 843 w 864"/>
                <a:gd name="T65" fmla="*/ 565 h 864"/>
                <a:gd name="T66" fmla="*/ 854 w 864"/>
                <a:gd name="T67" fmla="*/ 522 h 864"/>
                <a:gd name="T68" fmla="*/ 863 w 864"/>
                <a:gd name="T69" fmla="*/ 458 h 864"/>
                <a:gd name="T70" fmla="*/ 863 w 864"/>
                <a:gd name="T71" fmla="*/ 394 h 864"/>
                <a:gd name="T72" fmla="*/ 852 w 864"/>
                <a:gd name="T73" fmla="*/ 331 h 864"/>
                <a:gd name="T74" fmla="*/ 833 w 864"/>
                <a:gd name="T75" fmla="*/ 271 h 864"/>
                <a:gd name="T76" fmla="*/ 805 w 864"/>
                <a:gd name="T77" fmla="*/ 215 h 864"/>
                <a:gd name="T78" fmla="*/ 772 w 864"/>
                <a:gd name="T79" fmla="*/ 165 h 864"/>
                <a:gd name="T80" fmla="*/ 729 w 864"/>
                <a:gd name="T81" fmla="*/ 119 h 864"/>
                <a:gd name="T82" fmla="*/ 680 w 864"/>
                <a:gd name="T83" fmla="*/ 79 h 864"/>
                <a:gd name="T84" fmla="*/ 626 w 864"/>
                <a:gd name="T85" fmla="*/ 46 h 864"/>
                <a:gd name="T86" fmla="*/ 564 w 864"/>
                <a:gd name="T87" fmla="*/ 21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4" y="15"/>
                  </a:moveTo>
                  <a:lnTo>
                    <a:pt x="544" y="15"/>
                  </a:lnTo>
                  <a:lnTo>
                    <a:pt x="521" y="10"/>
                  </a:lnTo>
                  <a:lnTo>
                    <a:pt x="501" y="6"/>
                  </a:lnTo>
                  <a:lnTo>
                    <a:pt x="478" y="3"/>
                  </a:lnTo>
                  <a:lnTo>
                    <a:pt x="458" y="0"/>
                  </a:lnTo>
                  <a:lnTo>
                    <a:pt x="435" y="0"/>
                  </a:lnTo>
                  <a:lnTo>
                    <a:pt x="415" y="0"/>
                  </a:lnTo>
                  <a:lnTo>
                    <a:pt x="394" y="2"/>
                  </a:lnTo>
                  <a:lnTo>
                    <a:pt x="373" y="4"/>
                  </a:lnTo>
                  <a:lnTo>
                    <a:pt x="352" y="7"/>
                  </a:lnTo>
                  <a:lnTo>
                    <a:pt x="331" y="12"/>
                  </a:lnTo>
                  <a:lnTo>
                    <a:pt x="312" y="17"/>
                  </a:lnTo>
                  <a:lnTo>
                    <a:pt x="291" y="24"/>
                  </a:lnTo>
                  <a:lnTo>
                    <a:pt x="271" y="30"/>
                  </a:lnTo>
                  <a:lnTo>
                    <a:pt x="253" y="40"/>
                  </a:lnTo>
                  <a:lnTo>
                    <a:pt x="233" y="47"/>
                  </a:lnTo>
                  <a:lnTo>
                    <a:pt x="215" y="58"/>
                  </a:lnTo>
                  <a:lnTo>
                    <a:pt x="198" y="68"/>
                  </a:lnTo>
                  <a:lnTo>
                    <a:pt x="181" y="80"/>
                  </a:lnTo>
                  <a:lnTo>
                    <a:pt x="164" y="93"/>
                  </a:lnTo>
                  <a:lnTo>
                    <a:pt x="149" y="106"/>
                  </a:lnTo>
                  <a:lnTo>
                    <a:pt x="133" y="120"/>
                  </a:lnTo>
                  <a:lnTo>
                    <a:pt x="117" y="135"/>
                  </a:lnTo>
                  <a:lnTo>
                    <a:pt x="104" y="150"/>
                  </a:lnTo>
                  <a:lnTo>
                    <a:pt x="90" y="167"/>
                  </a:lnTo>
                  <a:lnTo>
                    <a:pt x="78" y="184"/>
                  </a:lnTo>
                  <a:lnTo>
                    <a:pt x="67" y="201"/>
                  </a:lnTo>
                  <a:lnTo>
                    <a:pt x="55" y="219"/>
                  </a:lnTo>
                  <a:lnTo>
                    <a:pt x="46" y="239"/>
                  </a:lnTo>
                  <a:lnTo>
                    <a:pt x="37" y="258"/>
                  </a:lnTo>
                  <a:lnTo>
                    <a:pt x="28" y="278"/>
                  </a:lnTo>
                  <a:lnTo>
                    <a:pt x="21" y="299"/>
                  </a:lnTo>
                  <a:lnTo>
                    <a:pt x="14" y="320"/>
                  </a:lnTo>
                  <a:lnTo>
                    <a:pt x="14" y="320"/>
                  </a:lnTo>
                  <a:lnTo>
                    <a:pt x="9" y="342"/>
                  </a:lnTo>
                  <a:lnTo>
                    <a:pt x="5" y="364"/>
                  </a:lnTo>
                  <a:lnTo>
                    <a:pt x="3" y="385"/>
                  </a:lnTo>
                  <a:lnTo>
                    <a:pt x="0" y="407"/>
                  </a:lnTo>
                  <a:lnTo>
                    <a:pt x="0" y="428"/>
                  </a:lnTo>
                  <a:lnTo>
                    <a:pt x="0" y="450"/>
                  </a:lnTo>
                  <a:lnTo>
                    <a:pt x="1" y="471"/>
                  </a:lnTo>
                  <a:lnTo>
                    <a:pt x="4" y="492"/>
                  </a:lnTo>
                  <a:lnTo>
                    <a:pt x="7" y="512"/>
                  </a:lnTo>
                  <a:lnTo>
                    <a:pt x="12" y="532"/>
                  </a:lnTo>
                  <a:lnTo>
                    <a:pt x="17" y="553"/>
                  </a:lnTo>
                  <a:lnTo>
                    <a:pt x="24" y="572"/>
                  </a:lnTo>
                  <a:lnTo>
                    <a:pt x="30" y="592"/>
                  </a:lnTo>
                  <a:lnTo>
                    <a:pt x="38" y="611"/>
                  </a:lnTo>
                  <a:lnTo>
                    <a:pt x="47" y="630"/>
                  </a:lnTo>
                  <a:lnTo>
                    <a:pt x="57" y="648"/>
                  </a:lnTo>
                  <a:lnTo>
                    <a:pt x="68" y="666"/>
                  </a:lnTo>
                  <a:lnTo>
                    <a:pt x="80" y="683"/>
                  </a:lnTo>
                  <a:lnTo>
                    <a:pt x="93" y="700"/>
                  </a:lnTo>
                  <a:lnTo>
                    <a:pt x="106" y="716"/>
                  </a:lnTo>
                  <a:lnTo>
                    <a:pt x="120" y="731"/>
                  </a:lnTo>
                  <a:lnTo>
                    <a:pt x="134" y="746"/>
                  </a:lnTo>
                  <a:lnTo>
                    <a:pt x="150" y="760"/>
                  </a:lnTo>
                  <a:lnTo>
                    <a:pt x="166" y="773"/>
                  </a:lnTo>
                  <a:lnTo>
                    <a:pt x="183" y="786"/>
                  </a:lnTo>
                  <a:lnTo>
                    <a:pt x="201" y="798"/>
                  </a:lnTo>
                  <a:lnTo>
                    <a:pt x="219" y="808"/>
                  </a:lnTo>
                  <a:lnTo>
                    <a:pt x="239" y="819"/>
                  </a:lnTo>
                  <a:lnTo>
                    <a:pt x="258" y="828"/>
                  </a:lnTo>
                  <a:lnTo>
                    <a:pt x="278" y="836"/>
                  </a:lnTo>
                  <a:lnTo>
                    <a:pt x="299" y="843"/>
                  </a:lnTo>
                  <a:lnTo>
                    <a:pt x="319" y="850"/>
                  </a:lnTo>
                  <a:lnTo>
                    <a:pt x="319" y="850"/>
                  </a:lnTo>
                  <a:lnTo>
                    <a:pt x="342" y="855"/>
                  </a:lnTo>
                  <a:lnTo>
                    <a:pt x="364" y="859"/>
                  </a:lnTo>
                  <a:lnTo>
                    <a:pt x="385" y="862"/>
                  </a:lnTo>
                  <a:lnTo>
                    <a:pt x="407" y="863"/>
                  </a:lnTo>
                  <a:lnTo>
                    <a:pt x="428" y="864"/>
                  </a:lnTo>
                  <a:lnTo>
                    <a:pt x="448" y="864"/>
                  </a:lnTo>
                  <a:lnTo>
                    <a:pt x="471" y="863"/>
                  </a:lnTo>
                  <a:lnTo>
                    <a:pt x="491" y="860"/>
                  </a:lnTo>
                  <a:lnTo>
                    <a:pt x="512" y="856"/>
                  </a:lnTo>
                  <a:lnTo>
                    <a:pt x="532" y="853"/>
                  </a:lnTo>
                  <a:lnTo>
                    <a:pt x="553" y="847"/>
                  </a:lnTo>
                  <a:lnTo>
                    <a:pt x="572" y="841"/>
                  </a:lnTo>
                  <a:lnTo>
                    <a:pt x="592" y="833"/>
                  </a:lnTo>
                  <a:lnTo>
                    <a:pt x="611" y="825"/>
                  </a:lnTo>
                  <a:lnTo>
                    <a:pt x="630" y="816"/>
                  </a:lnTo>
                  <a:lnTo>
                    <a:pt x="648" y="806"/>
                  </a:lnTo>
                  <a:lnTo>
                    <a:pt x="666" y="795"/>
                  </a:lnTo>
                  <a:lnTo>
                    <a:pt x="683" y="783"/>
                  </a:lnTo>
                  <a:lnTo>
                    <a:pt x="700" y="772"/>
                  </a:lnTo>
                  <a:lnTo>
                    <a:pt x="716" y="757"/>
                  </a:lnTo>
                  <a:lnTo>
                    <a:pt x="731" y="744"/>
                  </a:lnTo>
                  <a:lnTo>
                    <a:pt x="746" y="729"/>
                  </a:lnTo>
                  <a:lnTo>
                    <a:pt x="760" y="713"/>
                  </a:lnTo>
                  <a:lnTo>
                    <a:pt x="773" y="697"/>
                  </a:lnTo>
                  <a:lnTo>
                    <a:pt x="786" y="681"/>
                  </a:lnTo>
                  <a:lnTo>
                    <a:pt x="798" y="662"/>
                  </a:lnTo>
                  <a:lnTo>
                    <a:pt x="808" y="644"/>
                  </a:lnTo>
                  <a:lnTo>
                    <a:pt x="818" y="626"/>
                  </a:lnTo>
                  <a:lnTo>
                    <a:pt x="828" y="606"/>
                  </a:lnTo>
                  <a:lnTo>
                    <a:pt x="835" y="585"/>
                  </a:lnTo>
                  <a:lnTo>
                    <a:pt x="843" y="565"/>
                  </a:lnTo>
                  <a:lnTo>
                    <a:pt x="848" y="544"/>
                  </a:lnTo>
                  <a:lnTo>
                    <a:pt x="848" y="544"/>
                  </a:lnTo>
                  <a:lnTo>
                    <a:pt x="854" y="522"/>
                  </a:lnTo>
                  <a:lnTo>
                    <a:pt x="859" y="501"/>
                  </a:lnTo>
                  <a:lnTo>
                    <a:pt x="861" y="479"/>
                  </a:lnTo>
                  <a:lnTo>
                    <a:pt x="863" y="458"/>
                  </a:lnTo>
                  <a:lnTo>
                    <a:pt x="864" y="436"/>
                  </a:lnTo>
                  <a:lnTo>
                    <a:pt x="864" y="415"/>
                  </a:lnTo>
                  <a:lnTo>
                    <a:pt x="863" y="394"/>
                  </a:lnTo>
                  <a:lnTo>
                    <a:pt x="860" y="373"/>
                  </a:lnTo>
                  <a:lnTo>
                    <a:pt x="856" y="352"/>
                  </a:lnTo>
                  <a:lnTo>
                    <a:pt x="852" y="331"/>
                  </a:lnTo>
                  <a:lnTo>
                    <a:pt x="847" y="312"/>
                  </a:lnTo>
                  <a:lnTo>
                    <a:pt x="841" y="291"/>
                  </a:lnTo>
                  <a:lnTo>
                    <a:pt x="833" y="271"/>
                  </a:lnTo>
                  <a:lnTo>
                    <a:pt x="825" y="253"/>
                  </a:lnTo>
                  <a:lnTo>
                    <a:pt x="816" y="234"/>
                  </a:lnTo>
                  <a:lnTo>
                    <a:pt x="805" y="215"/>
                  </a:lnTo>
                  <a:lnTo>
                    <a:pt x="795" y="198"/>
                  </a:lnTo>
                  <a:lnTo>
                    <a:pt x="783" y="182"/>
                  </a:lnTo>
                  <a:lnTo>
                    <a:pt x="772" y="165"/>
                  </a:lnTo>
                  <a:lnTo>
                    <a:pt x="757" y="149"/>
                  </a:lnTo>
                  <a:lnTo>
                    <a:pt x="744" y="133"/>
                  </a:lnTo>
                  <a:lnTo>
                    <a:pt x="729" y="119"/>
                  </a:lnTo>
                  <a:lnTo>
                    <a:pt x="713" y="105"/>
                  </a:lnTo>
                  <a:lnTo>
                    <a:pt x="697" y="92"/>
                  </a:lnTo>
                  <a:lnTo>
                    <a:pt x="680" y="79"/>
                  </a:lnTo>
                  <a:lnTo>
                    <a:pt x="662" y="67"/>
                  </a:lnTo>
                  <a:lnTo>
                    <a:pt x="644" y="56"/>
                  </a:lnTo>
                  <a:lnTo>
                    <a:pt x="626" y="46"/>
                  </a:lnTo>
                  <a:lnTo>
                    <a:pt x="606" y="37"/>
                  </a:lnTo>
                  <a:lnTo>
                    <a:pt x="585" y="28"/>
                  </a:lnTo>
                  <a:lnTo>
                    <a:pt x="564" y="21"/>
                  </a:lnTo>
                  <a:lnTo>
                    <a:pt x="544" y="15"/>
                  </a:lnTo>
                  <a:lnTo>
                    <a:pt x="54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Freeform 137"/>
            <p:cNvSpPr>
              <a:spLocks/>
            </p:cNvSpPr>
            <p:nvPr userDrawn="1"/>
          </p:nvSpPr>
          <p:spPr bwMode="auto">
            <a:xfrm>
              <a:off x="2414" y="1208"/>
              <a:ext cx="195" cy="196"/>
            </a:xfrm>
            <a:custGeom>
              <a:avLst/>
              <a:gdLst>
                <a:gd name="T0" fmla="*/ 473 w 783"/>
                <a:gd name="T1" fmla="*/ 9 h 783"/>
                <a:gd name="T2" fmla="*/ 414 w 783"/>
                <a:gd name="T3" fmla="*/ 1 h 783"/>
                <a:gd name="T4" fmla="*/ 355 w 783"/>
                <a:gd name="T5" fmla="*/ 3 h 783"/>
                <a:gd name="T6" fmla="*/ 299 w 783"/>
                <a:gd name="T7" fmla="*/ 12 h 783"/>
                <a:gd name="T8" fmla="*/ 246 w 783"/>
                <a:gd name="T9" fmla="*/ 29 h 783"/>
                <a:gd name="T10" fmla="*/ 195 w 783"/>
                <a:gd name="T11" fmla="*/ 53 h 783"/>
                <a:gd name="T12" fmla="*/ 148 w 783"/>
                <a:gd name="T13" fmla="*/ 85 h 783"/>
                <a:gd name="T14" fmla="*/ 106 w 783"/>
                <a:gd name="T15" fmla="*/ 122 h 783"/>
                <a:gd name="T16" fmla="*/ 70 w 783"/>
                <a:gd name="T17" fmla="*/ 167 h 783"/>
                <a:gd name="T18" fmla="*/ 40 w 783"/>
                <a:gd name="T19" fmla="*/ 216 h 783"/>
                <a:gd name="T20" fmla="*/ 18 w 783"/>
                <a:gd name="T21" fmla="*/ 271 h 783"/>
                <a:gd name="T22" fmla="*/ 7 w 783"/>
                <a:gd name="T23" fmla="*/ 310 h 783"/>
                <a:gd name="T24" fmla="*/ 0 w 783"/>
                <a:gd name="T25" fmla="*/ 369 h 783"/>
                <a:gd name="T26" fmla="*/ 1 w 783"/>
                <a:gd name="T27" fmla="*/ 427 h 783"/>
                <a:gd name="T28" fmla="*/ 10 w 783"/>
                <a:gd name="T29" fmla="*/ 483 h 783"/>
                <a:gd name="T30" fmla="*/ 27 w 783"/>
                <a:gd name="T31" fmla="*/ 537 h 783"/>
                <a:gd name="T32" fmla="*/ 52 w 783"/>
                <a:gd name="T33" fmla="*/ 588 h 783"/>
                <a:gd name="T34" fmla="*/ 83 w 783"/>
                <a:gd name="T35" fmla="*/ 634 h 783"/>
                <a:gd name="T36" fmla="*/ 121 w 783"/>
                <a:gd name="T37" fmla="*/ 676 h 783"/>
                <a:gd name="T38" fmla="*/ 165 w 783"/>
                <a:gd name="T39" fmla="*/ 713 h 783"/>
                <a:gd name="T40" fmla="*/ 215 w 783"/>
                <a:gd name="T41" fmla="*/ 743 h 783"/>
                <a:gd name="T42" fmla="*/ 269 w 783"/>
                <a:gd name="T43" fmla="*/ 765 h 783"/>
                <a:gd name="T44" fmla="*/ 308 w 783"/>
                <a:gd name="T45" fmla="*/ 775 h 783"/>
                <a:gd name="T46" fmla="*/ 367 w 783"/>
                <a:gd name="T47" fmla="*/ 783 h 783"/>
                <a:gd name="T48" fmla="*/ 426 w 783"/>
                <a:gd name="T49" fmla="*/ 782 h 783"/>
                <a:gd name="T50" fmla="*/ 482 w 783"/>
                <a:gd name="T51" fmla="*/ 773 h 783"/>
                <a:gd name="T52" fmla="*/ 535 w 783"/>
                <a:gd name="T53" fmla="*/ 756 h 783"/>
                <a:gd name="T54" fmla="*/ 586 w 783"/>
                <a:gd name="T55" fmla="*/ 731 h 783"/>
                <a:gd name="T56" fmla="*/ 633 w 783"/>
                <a:gd name="T57" fmla="*/ 700 h 783"/>
                <a:gd name="T58" fmla="*/ 675 w 783"/>
                <a:gd name="T59" fmla="*/ 662 h 783"/>
                <a:gd name="T60" fmla="*/ 711 w 783"/>
                <a:gd name="T61" fmla="*/ 618 h 783"/>
                <a:gd name="T62" fmla="*/ 741 w 783"/>
                <a:gd name="T63" fmla="*/ 568 h 783"/>
                <a:gd name="T64" fmla="*/ 763 w 783"/>
                <a:gd name="T65" fmla="*/ 513 h 783"/>
                <a:gd name="T66" fmla="*/ 774 w 783"/>
                <a:gd name="T67" fmla="*/ 474 h 783"/>
                <a:gd name="T68" fmla="*/ 781 w 783"/>
                <a:gd name="T69" fmla="*/ 416 h 783"/>
                <a:gd name="T70" fmla="*/ 780 w 783"/>
                <a:gd name="T71" fmla="*/ 357 h 783"/>
                <a:gd name="T72" fmla="*/ 771 w 783"/>
                <a:gd name="T73" fmla="*/ 301 h 783"/>
                <a:gd name="T74" fmla="*/ 754 w 783"/>
                <a:gd name="T75" fmla="*/ 248 h 783"/>
                <a:gd name="T76" fmla="*/ 729 w 783"/>
                <a:gd name="T77" fmla="*/ 197 h 783"/>
                <a:gd name="T78" fmla="*/ 698 w 783"/>
                <a:gd name="T79" fmla="*/ 150 h 783"/>
                <a:gd name="T80" fmla="*/ 660 w 783"/>
                <a:gd name="T81" fmla="*/ 108 h 783"/>
                <a:gd name="T82" fmla="*/ 616 w 783"/>
                <a:gd name="T83" fmla="*/ 72 h 783"/>
                <a:gd name="T84" fmla="*/ 566 w 783"/>
                <a:gd name="T85" fmla="*/ 42 h 783"/>
                <a:gd name="T86" fmla="*/ 512 w 783"/>
                <a:gd name="T87" fmla="*/ 2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2" y="14"/>
                  </a:moveTo>
                  <a:lnTo>
                    <a:pt x="492" y="14"/>
                  </a:lnTo>
                  <a:lnTo>
                    <a:pt x="473" y="9"/>
                  </a:lnTo>
                  <a:lnTo>
                    <a:pt x="453" y="5"/>
                  </a:lnTo>
                  <a:lnTo>
                    <a:pt x="434" y="3"/>
                  </a:lnTo>
                  <a:lnTo>
                    <a:pt x="414" y="1"/>
                  </a:lnTo>
                  <a:lnTo>
                    <a:pt x="394" y="0"/>
                  </a:lnTo>
                  <a:lnTo>
                    <a:pt x="375" y="1"/>
                  </a:lnTo>
                  <a:lnTo>
                    <a:pt x="355" y="3"/>
                  </a:lnTo>
                  <a:lnTo>
                    <a:pt x="337" y="4"/>
                  </a:lnTo>
                  <a:lnTo>
                    <a:pt x="318" y="8"/>
                  </a:lnTo>
                  <a:lnTo>
                    <a:pt x="299" y="12"/>
                  </a:lnTo>
                  <a:lnTo>
                    <a:pt x="281" y="16"/>
                  </a:lnTo>
                  <a:lnTo>
                    <a:pt x="263" y="22"/>
                  </a:lnTo>
                  <a:lnTo>
                    <a:pt x="246" y="29"/>
                  </a:lnTo>
                  <a:lnTo>
                    <a:pt x="228" y="35"/>
                  </a:lnTo>
                  <a:lnTo>
                    <a:pt x="211" y="44"/>
                  </a:lnTo>
                  <a:lnTo>
                    <a:pt x="195" y="53"/>
                  </a:lnTo>
                  <a:lnTo>
                    <a:pt x="179" y="63"/>
                  </a:lnTo>
                  <a:lnTo>
                    <a:pt x="164" y="73"/>
                  </a:lnTo>
                  <a:lnTo>
                    <a:pt x="148" y="85"/>
                  </a:lnTo>
                  <a:lnTo>
                    <a:pt x="134" y="96"/>
                  </a:lnTo>
                  <a:lnTo>
                    <a:pt x="120" y="109"/>
                  </a:lnTo>
                  <a:lnTo>
                    <a:pt x="106" y="122"/>
                  </a:lnTo>
                  <a:lnTo>
                    <a:pt x="93" y="137"/>
                  </a:lnTo>
                  <a:lnTo>
                    <a:pt x="82" y="151"/>
                  </a:lnTo>
                  <a:lnTo>
                    <a:pt x="70" y="167"/>
                  </a:lnTo>
                  <a:lnTo>
                    <a:pt x="60" y="182"/>
                  </a:lnTo>
                  <a:lnTo>
                    <a:pt x="49" y="199"/>
                  </a:lnTo>
                  <a:lnTo>
                    <a:pt x="40" y="216"/>
                  </a:lnTo>
                  <a:lnTo>
                    <a:pt x="32" y="234"/>
                  </a:lnTo>
                  <a:lnTo>
                    <a:pt x="24" y="253"/>
                  </a:lnTo>
                  <a:lnTo>
                    <a:pt x="18" y="271"/>
                  </a:lnTo>
                  <a:lnTo>
                    <a:pt x="13" y="291"/>
                  </a:lnTo>
                  <a:lnTo>
                    <a:pt x="13" y="291"/>
                  </a:lnTo>
                  <a:lnTo>
                    <a:pt x="7" y="310"/>
                  </a:lnTo>
                  <a:lnTo>
                    <a:pt x="4" y="330"/>
                  </a:lnTo>
                  <a:lnTo>
                    <a:pt x="1" y="349"/>
                  </a:lnTo>
                  <a:lnTo>
                    <a:pt x="0" y="369"/>
                  </a:lnTo>
                  <a:lnTo>
                    <a:pt x="0" y="388"/>
                  </a:lnTo>
                  <a:lnTo>
                    <a:pt x="0" y="408"/>
                  </a:lnTo>
                  <a:lnTo>
                    <a:pt x="1" y="427"/>
                  </a:lnTo>
                  <a:lnTo>
                    <a:pt x="2" y="446"/>
                  </a:lnTo>
                  <a:lnTo>
                    <a:pt x="6" y="465"/>
                  </a:lnTo>
                  <a:lnTo>
                    <a:pt x="10" y="483"/>
                  </a:lnTo>
                  <a:lnTo>
                    <a:pt x="14" y="502"/>
                  </a:lnTo>
                  <a:lnTo>
                    <a:pt x="20" y="520"/>
                  </a:lnTo>
                  <a:lnTo>
                    <a:pt x="27" y="537"/>
                  </a:lnTo>
                  <a:lnTo>
                    <a:pt x="35" y="555"/>
                  </a:lnTo>
                  <a:lnTo>
                    <a:pt x="43" y="572"/>
                  </a:lnTo>
                  <a:lnTo>
                    <a:pt x="52" y="588"/>
                  </a:lnTo>
                  <a:lnTo>
                    <a:pt x="61" y="603"/>
                  </a:lnTo>
                  <a:lnTo>
                    <a:pt x="71" y="619"/>
                  </a:lnTo>
                  <a:lnTo>
                    <a:pt x="83" y="634"/>
                  </a:lnTo>
                  <a:lnTo>
                    <a:pt x="95" y="649"/>
                  </a:lnTo>
                  <a:lnTo>
                    <a:pt x="108" y="663"/>
                  </a:lnTo>
                  <a:lnTo>
                    <a:pt x="121" y="676"/>
                  </a:lnTo>
                  <a:lnTo>
                    <a:pt x="135" y="689"/>
                  </a:lnTo>
                  <a:lnTo>
                    <a:pt x="149" y="701"/>
                  </a:lnTo>
                  <a:lnTo>
                    <a:pt x="165" y="713"/>
                  </a:lnTo>
                  <a:lnTo>
                    <a:pt x="181" y="723"/>
                  </a:lnTo>
                  <a:lnTo>
                    <a:pt x="198" y="733"/>
                  </a:lnTo>
                  <a:lnTo>
                    <a:pt x="215" y="743"/>
                  </a:lnTo>
                  <a:lnTo>
                    <a:pt x="233" y="750"/>
                  </a:lnTo>
                  <a:lnTo>
                    <a:pt x="251" y="758"/>
                  </a:lnTo>
                  <a:lnTo>
                    <a:pt x="269" y="765"/>
                  </a:lnTo>
                  <a:lnTo>
                    <a:pt x="289" y="770"/>
                  </a:lnTo>
                  <a:lnTo>
                    <a:pt x="289" y="770"/>
                  </a:lnTo>
                  <a:lnTo>
                    <a:pt x="308" y="775"/>
                  </a:lnTo>
                  <a:lnTo>
                    <a:pt x="328" y="779"/>
                  </a:lnTo>
                  <a:lnTo>
                    <a:pt x="348" y="782"/>
                  </a:lnTo>
                  <a:lnTo>
                    <a:pt x="367" y="783"/>
                  </a:lnTo>
                  <a:lnTo>
                    <a:pt x="387" y="783"/>
                  </a:lnTo>
                  <a:lnTo>
                    <a:pt x="406" y="783"/>
                  </a:lnTo>
                  <a:lnTo>
                    <a:pt x="426" y="782"/>
                  </a:lnTo>
                  <a:lnTo>
                    <a:pt x="444" y="780"/>
                  </a:lnTo>
                  <a:lnTo>
                    <a:pt x="464" y="776"/>
                  </a:lnTo>
                  <a:lnTo>
                    <a:pt x="482" y="773"/>
                  </a:lnTo>
                  <a:lnTo>
                    <a:pt x="500" y="767"/>
                  </a:lnTo>
                  <a:lnTo>
                    <a:pt x="518" y="762"/>
                  </a:lnTo>
                  <a:lnTo>
                    <a:pt x="535" y="756"/>
                  </a:lnTo>
                  <a:lnTo>
                    <a:pt x="553" y="748"/>
                  </a:lnTo>
                  <a:lnTo>
                    <a:pt x="570" y="740"/>
                  </a:lnTo>
                  <a:lnTo>
                    <a:pt x="586" y="731"/>
                  </a:lnTo>
                  <a:lnTo>
                    <a:pt x="603" y="722"/>
                  </a:lnTo>
                  <a:lnTo>
                    <a:pt x="619" y="711"/>
                  </a:lnTo>
                  <a:lnTo>
                    <a:pt x="633" y="700"/>
                  </a:lnTo>
                  <a:lnTo>
                    <a:pt x="647" y="688"/>
                  </a:lnTo>
                  <a:lnTo>
                    <a:pt x="662" y="675"/>
                  </a:lnTo>
                  <a:lnTo>
                    <a:pt x="675" y="662"/>
                  </a:lnTo>
                  <a:lnTo>
                    <a:pt x="688" y="647"/>
                  </a:lnTo>
                  <a:lnTo>
                    <a:pt x="699" y="633"/>
                  </a:lnTo>
                  <a:lnTo>
                    <a:pt x="711" y="618"/>
                  </a:lnTo>
                  <a:lnTo>
                    <a:pt x="722" y="602"/>
                  </a:lnTo>
                  <a:lnTo>
                    <a:pt x="732" y="585"/>
                  </a:lnTo>
                  <a:lnTo>
                    <a:pt x="741" y="568"/>
                  </a:lnTo>
                  <a:lnTo>
                    <a:pt x="749" y="550"/>
                  </a:lnTo>
                  <a:lnTo>
                    <a:pt x="757" y="532"/>
                  </a:lnTo>
                  <a:lnTo>
                    <a:pt x="763" y="513"/>
                  </a:lnTo>
                  <a:lnTo>
                    <a:pt x="768" y="494"/>
                  </a:lnTo>
                  <a:lnTo>
                    <a:pt x="768" y="494"/>
                  </a:lnTo>
                  <a:lnTo>
                    <a:pt x="774" y="474"/>
                  </a:lnTo>
                  <a:lnTo>
                    <a:pt x="778" y="455"/>
                  </a:lnTo>
                  <a:lnTo>
                    <a:pt x="780" y="435"/>
                  </a:lnTo>
                  <a:lnTo>
                    <a:pt x="781" y="416"/>
                  </a:lnTo>
                  <a:lnTo>
                    <a:pt x="783" y="396"/>
                  </a:lnTo>
                  <a:lnTo>
                    <a:pt x="781" y="377"/>
                  </a:lnTo>
                  <a:lnTo>
                    <a:pt x="780" y="357"/>
                  </a:lnTo>
                  <a:lnTo>
                    <a:pt x="779" y="339"/>
                  </a:lnTo>
                  <a:lnTo>
                    <a:pt x="775" y="319"/>
                  </a:lnTo>
                  <a:lnTo>
                    <a:pt x="771" y="301"/>
                  </a:lnTo>
                  <a:lnTo>
                    <a:pt x="767" y="283"/>
                  </a:lnTo>
                  <a:lnTo>
                    <a:pt x="761" y="264"/>
                  </a:lnTo>
                  <a:lnTo>
                    <a:pt x="754" y="248"/>
                  </a:lnTo>
                  <a:lnTo>
                    <a:pt x="748" y="229"/>
                  </a:lnTo>
                  <a:lnTo>
                    <a:pt x="738" y="212"/>
                  </a:lnTo>
                  <a:lnTo>
                    <a:pt x="729" y="197"/>
                  </a:lnTo>
                  <a:lnTo>
                    <a:pt x="720" y="180"/>
                  </a:lnTo>
                  <a:lnTo>
                    <a:pt x="710" y="164"/>
                  </a:lnTo>
                  <a:lnTo>
                    <a:pt x="698" y="150"/>
                  </a:lnTo>
                  <a:lnTo>
                    <a:pt x="686" y="135"/>
                  </a:lnTo>
                  <a:lnTo>
                    <a:pt x="673" y="121"/>
                  </a:lnTo>
                  <a:lnTo>
                    <a:pt x="660" y="108"/>
                  </a:lnTo>
                  <a:lnTo>
                    <a:pt x="646" y="95"/>
                  </a:lnTo>
                  <a:lnTo>
                    <a:pt x="632" y="83"/>
                  </a:lnTo>
                  <a:lnTo>
                    <a:pt x="616" y="72"/>
                  </a:lnTo>
                  <a:lnTo>
                    <a:pt x="600" y="61"/>
                  </a:lnTo>
                  <a:lnTo>
                    <a:pt x="583" y="51"/>
                  </a:lnTo>
                  <a:lnTo>
                    <a:pt x="566" y="42"/>
                  </a:lnTo>
                  <a:lnTo>
                    <a:pt x="548" y="34"/>
                  </a:lnTo>
                  <a:lnTo>
                    <a:pt x="530" y="26"/>
                  </a:lnTo>
                  <a:lnTo>
                    <a:pt x="512" y="20"/>
                  </a:lnTo>
                  <a:lnTo>
                    <a:pt x="492" y="14"/>
                  </a:lnTo>
                  <a:lnTo>
                    <a:pt x="49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4" name="Freeform 138"/>
            <p:cNvSpPr>
              <a:spLocks/>
            </p:cNvSpPr>
            <p:nvPr userDrawn="1"/>
          </p:nvSpPr>
          <p:spPr bwMode="auto">
            <a:xfrm>
              <a:off x="2358" y="1463"/>
              <a:ext cx="176" cy="176"/>
            </a:xfrm>
            <a:custGeom>
              <a:avLst/>
              <a:gdLst>
                <a:gd name="T0" fmla="*/ 425 w 702"/>
                <a:gd name="T1" fmla="*/ 8 h 702"/>
                <a:gd name="T2" fmla="*/ 372 w 702"/>
                <a:gd name="T3" fmla="*/ 1 h 702"/>
                <a:gd name="T4" fmla="*/ 320 w 702"/>
                <a:gd name="T5" fmla="*/ 1 h 702"/>
                <a:gd name="T6" fmla="*/ 270 w 702"/>
                <a:gd name="T7" fmla="*/ 10 h 702"/>
                <a:gd name="T8" fmla="*/ 221 w 702"/>
                <a:gd name="T9" fmla="*/ 25 h 702"/>
                <a:gd name="T10" fmla="*/ 176 w 702"/>
                <a:gd name="T11" fmla="*/ 47 h 702"/>
                <a:gd name="T12" fmla="*/ 134 w 702"/>
                <a:gd name="T13" fmla="*/ 75 h 702"/>
                <a:gd name="T14" fmla="*/ 96 w 702"/>
                <a:gd name="T15" fmla="*/ 109 h 702"/>
                <a:gd name="T16" fmla="*/ 64 w 702"/>
                <a:gd name="T17" fmla="*/ 150 h 702"/>
                <a:gd name="T18" fmla="*/ 38 w 702"/>
                <a:gd name="T19" fmla="*/ 194 h 702"/>
                <a:gd name="T20" fmla="*/ 18 w 702"/>
                <a:gd name="T21" fmla="*/ 243 h 702"/>
                <a:gd name="T22" fmla="*/ 8 w 702"/>
                <a:gd name="T23" fmla="*/ 277 h 702"/>
                <a:gd name="T24" fmla="*/ 1 w 702"/>
                <a:gd name="T25" fmla="*/ 331 h 702"/>
                <a:gd name="T26" fmla="*/ 2 w 702"/>
                <a:gd name="T27" fmla="*/ 383 h 702"/>
                <a:gd name="T28" fmla="*/ 10 w 702"/>
                <a:gd name="T29" fmla="*/ 432 h 702"/>
                <a:gd name="T30" fmla="*/ 26 w 702"/>
                <a:gd name="T31" fmla="*/ 481 h 702"/>
                <a:gd name="T32" fmla="*/ 48 w 702"/>
                <a:gd name="T33" fmla="*/ 526 h 702"/>
                <a:gd name="T34" fmla="*/ 75 w 702"/>
                <a:gd name="T35" fmla="*/ 568 h 702"/>
                <a:gd name="T36" fmla="*/ 111 w 702"/>
                <a:gd name="T37" fmla="*/ 606 h 702"/>
                <a:gd name="T38" fmla="*/ 150 w 702"/>
                <a:gd name="T39" fmla="*/ 638 h 702"/>
                <a:gd name="T40" fmla="*/ 194 w 702"/>
                <a:gd name="T41" fmla="*/ 664 h 702"/>
                <a:gd name="T42" fmla="*/ 243 w 702"/>
                <a:gd name="T43" fmla="*/ 685 h 702"/>
                <a:gd name="T44" fmla="*/ 279 w 702"/>
                <a:gd name="T45" fmla="*/ 694 h 702"/>
                <a:gd name="T46" fmla="*/ 331 w 702"/>
                <a:gd name="T47" fmla="*/ 702 h 702"/>
                <a:gd name="T48" fmla="*/ 383 w 702"/>
                <a:gd name="T49" fmla="*/ 701 h 702"/>
                <a:gd name="T50" fmla="*/ 434 w 702"/>
                <a:gd name="T51" fmla="*/ 693 h 702"/>
                <a:gd name="T52" fmla="*/ 482 w 702"/>
                <a:gd name="T53" fmla="*/ 677 h 702"/>
                <a:gd name="T54" fmla="*/ 528 w 702"/>
                <a:gd name="T55" fmla="*/ 655 h 702"/>
                <a:gd name="T56" fmla="*/ 569 w 702"/>
                <a:gd name="T57" fmla="*/ 626 h 702"/>
                <a:gd name="T58" fmla="*/ 607 w 702"/>
                <a:gd name="T59" fmla="*/ 593 h 702"/>
                <a:gd name="T60" fmla="*/ 638 w 702"/>
                <a:gd name="T61" fmla="*/ 554 h 702"/>
                <a:gd name="T62" fmla="*/ 666 w 702"/>
                <a:gd name="T63" fmla="*/ 508 h 702"/>
                <a:gd name="T64" fmla="*/ 685 w 702"/>
                <a:gd name="T65" fmla="*/ 460 h 702"/>
                <a:gd name="T66" fmla="*/ 694 w 702"/>
                <a:gd name="T67" fmla="*/ 425 h 702"/>
                <a:gd name="T68" fmla="*/ 702 w 702"/>
                <a:gd name="T69" fmla="*/ 371 h 702"/>
                <a:gd name="T70" fmla="*/ 701 w 702"/>
                <a:gd name="T71" fmla="*/ 320 h 702"/>
                <a:gd name="T72" fmla="*/ 693 w 702"/>
                <a:gd name="T73" fmla="*/ 270 h 702"/>
                <a:gd name="T74" fmla="*/ 677 w 702"/>
                <a:gd name="T75" fmla="*/ 221 h 702"/>
                <a:gd name="T76" fmla="*/ 655 w 702"/>
                <a:gd name="T77" fmla="*/ 176 h 702"/>
                <a:gd name="T78" fmla="*/ 628 w 702"/>
                <a:gd name="T79" fmla="*/ 134 h 702"/>
                <a:gd name="T80" fmla="*/ 593 w 702"/>
                <a:gd name="T81" fmla="*/ 96 h 702"/>
                <a:gd name="T82" fmla="*/ 554 w 702"/>
                <a:gd name="T83" fmla="*/ 64 h 702"/>
                <a:gd name="T84" fmla="*/ 509 w 702"/>
                <a:gd name="T85" fmla="*/ 38 h 702"/>
                <a:gd name="T86" fmla="*/ 460 w 702"/>
                <a:gd name="T87" fmla="*/ 1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443" y="12"/>
                  </a:moveTo>
                  <a:lnTo>
                    <a:pt x="443" y="12"/>
                  </a:lnTo>
                  <a:lnTo>
                    <a:pt x="425" y="8"/>
                  </a:lnTo>
                  <a:lnTo>
                    <a:pt x="408" y="5"/>
                  </a:lnTo>
                  <a:lnTo>
                    <a:pt x="389" y="2"/>
                  </a:lnTo>
                  <a:lnTo>
                    <a:pt x="372" y="1"/>
                  </a:lnTo>
                  <a:lnTo>
                    <a:pt x="354" y="0"/>
                  </a:lnTo>
                  <a:lnTo>
                    <a:pt x="337" y="0"/>
                  </a:lnTo>
                  <a:lnTo>
                    <a:pt x="320" y="1"/>
                  </a:lnTo>
                  <a:lnTo>
                    <a:pt x="303" y="4"/>
                  </a:lnTo>
                  <a:lnTo>
                    <a:pt x="286" y="6"/>
                  </a:lnTo>
                  <a:lnTo>
                    <a:pt x="270" y="10"/>
                  </a:lnTo>
                  <a:lnTo>
                    <a:pt x="254" y="14"/>
                  </a:lnTo>
                  <a:lnTo>
                    <a:pt x="237" y="19"/>
                  </a:lnTo>
                  <a:lnTo>
                    <a:pt x="221" y="25"/>
                  </a:lnTo>
                  <a:lnTo>
                    <a:pt x="206" y="31"/>
                  </a:lnTo>
                  <a:lnTo>
                    <a:pt x="191" y="39"/>
                  </a:lnTo>
                  <a:lnTo>
                    <a:pt x="176" y="47"/>
                  </a:lnTo>
                  <a:lnTo>
                    <a:pt x="161" y="56"/>
                  </a:lnTo>
                  <a:lnTo>
                    <a:pt x="147" y="65"/>
                  </a:lnTo>
                  <a:lnTo>
                    <a:pt x="134" y="75"/>
                  </a:lnTo>
                  <a:lnTo>
                    <a:pt x="121" y="86"/>
                  </a:lnTo>
                  <a:lnTo>
                    <a:pt x="109" y="98"/>
                  </a:lnTo>
                  <a:lnTo>
                    <a:pt x="96" y="109"/>
                  </a:lnTo>
                  <a:lnTo>
                    <a:pt x="86" y="122"/>
                  </a:lnTo>
                  <a:lnTo>
                    <a:pt x="74" y="135"/>
                  </a:lnTo>
                  <a:lnTo>
                    <a:pt x="64" y="150"/>
                  </a:lnTo>
                  <a:lnTo>
                    <a:pt x="55" y="164"/>
                  </a:lnTo>
                  <a:lnTo>
                    <a:pt x="45" y="178"/>
                  </a:lnTo>
                  <a:lnTo>
                    <a:pt x="38" y="194"/>
                  </a:lnTo>
                  <a:lnTo>
                    <a:pt x="30" y="210"/>
                  </a:lnTo>
                  <a:lnTo>
                    <a:pt x="23" y="227"/>
                  </a:lnTo>
                  <a:lnTo>
                    <a:pt x="18" y="243"/>
                  </a:lnTo>
                  <a:lnTo>
                    <a:pt x="13" y="260"/>
                  </a:lnTo>
                  <a:lnTo>
                    <a:pt x="13" y="260"/>
                  </a:lnTo>
                  <a:lnTo>
                    <a:pt x="8" y="277"/>
                  </a:lnTo>
                  <a:lnTo>
                    <a:pt x="5" y="296"/>
                  </a:lnTo>
                  <a:lnTo>
                    <a:pt x="2" y="312"/>
                  </a:lnTo>
                  <a:lnTo>
                    <a:pt x="1" y="331"/>
                  </a:lnTo>
                  <a:lnTo>
                    <a:pt x="0" y="348"/>
                  </a:lnTo>
                  <a:lnTo>
                    <a:pt x="1" y="365"/>
                  </a:lnTo>
                  <a:lnTo>
                    <a:pt x="2" y="383"/>
                  </a:lnTo>
                  <a:lnTo>
                    <a:pt x="4" y="400"/>
                  </a:lnTo>
                  <a:lnTo>
                    <a:pt x="6" y="417"/>
                  </a:lnTo>
                  <a:lnTo>
                    <a:pt x="10" y="432"/>
                  </a:lnTo>
                  <a:lnTo>
                    <a:pt x="14" y="449"/>
                  </a:lnTo>
                  <a:lnTo>
                    <a:pt x="19" y="465"/>
                  </a:lnTo>
                  <a:lnTo>
                    <a:pt x="26" y="481"/>
                  </a:lnTo>
                  <a:lnTo>
                    <a:pt x="32" y="496"/>
                  </a:lnTo>
                  <a:lnTo>
                    <a:pt x="39" y="512"/>
                  </a:lnTo>
                  <a:lnTo>
                    <a:pt x="48" y="526"/>
                  </a:lnTo>
                  <a:lnTo>
                    <a:pt x="56" y="540"/>
                  </a:lnTo>
                  <a:lnTo>
                    <a:pt x="66" y="555"/>
                  </a:lnTo>
                  <a:lnTo>
                    <a:pt x="75" y="568"/>
                  </a:lnTo>
                  <a:lnTo>
                    <a:pt x="87" y="581"/>
                  </a:lnTo>
                  <a:lnTo>
                    <a:pt x="98" y="594"/>
                  </a:lnTo>
                  <a:lnTo>
                    <a:pt x="111" y="606"/>
                  </a:lnTo>
                  <a:lnTo>
                    <a:pt x="122" y="617"/>
                  </a:lnTo>
                  <a:lnTo>
                    <a:pt x="135" y="628"/>
                  </a:lnTo>
                  <a:lnTo>
                    <a:pt x="150" y="638"/>
                  </a:lnTo>
                  <a:lnTo>
                    <a:pt x="164" y="647"/>
                  </a:lnTo>
                  <a:lnTo>
                    <a:pt x="178" y="656"/>
                  </a:lnTo>
                  <a:lnTo>
                    <a:pt x="194" y="664"/>
                  </a:lnTo>
                  <a:lnTo>
                    <a:pt x="210" y="672"/>
                  </a:lnTo>
                  <a:lnTo>
                    <a:pt x="227" y="679"/>
                  </a:lnTo>
                  <a:lnTo>
                    <a:pt x="243" y="685"/>
                  </a:lnTo>
                  <a:lnTo>
                    <a:pt x="260" y="690"/>
                  </a:lnTo>
                  <a:lnTo>
                    <a:pt x="260" y="690"/>
                  </a:lnTo>
                  <a:lnTo>
                    <a:pt x="279" y="694"/>
                  </a:lnTo>
                  <a:lnTo>
                    <a:pt x="296" y="698"/>
                  </a:lnTo>
                  <a:lnTo>
                    <a:pt x="314" y="699"/>
                  </a:lnTo>
                  <a:lnTo>
                    <a:pt x="331" y="702"/>
                  </a:lnTo>
                  <a:lnTo>
                    <a:pt x="348" y="702"/>
                  </a:lnTo>
                  <a:lnTo>
                    <a:pt x="366" y="702"/>
                  </a:lnTo>
                  <a:lnTo>
                    <a:pt x="383" y="701"/>
                  </a:lnTo>
                  <a:lnTo>
                    <a:pt x="400" y="699"/>
                  </a:lnTo>
                  <a:lnTo>
                    <a:pt x="417" y="696"/>
                  </a:lnTo>
                  <a:lnTo>
                    <a:pt x="434" y="693"/>
                  </a:lnTo>
                  <a:lnTo>
                    <a:pt x="449" y="688"/>
                  </a:lnTo>
                  <a:lnTo>
                    <a:pt x="466" y="683"/>
                  </a:lnTo>
                  <a:lnTo>
                    <a:pt x="482" y="677"/>
                  </a:lnTo>
                  <a:lnTo>
                    <a:pt x="498" y="671"/>
                  </a:lnTo>
                  <a:lnTo>
                    <a:pt x="512" y="663"/>
                  </a:lnTo>
                  <a:lnTo>
                    <a:pt x="528" y="655"/>
                  </a:lnTo>
                  <a:lnTo>
                    <a:pt x="542" y="646"/>
                  </a:lnTo>
                  <a:lnTo>
                    <a:pt x="555" y="637"/>
                  </a:lnTo>
                  <a:lnTo>
                    <a:pt x="569" y="626"/>
                  </a:lnTo>
                  <a:lnTo>
                    <a:pt x="582" y="616"/>
                  </a:lnTo>
                  <a:lnTo>
                    <a:pt x="594" y="604"/>
                  </a:lnTo>
                  <a:lnTo>
                    <a:pt x="607" y="593"/>
                  </a:lnTo>
                  <a:lnTo>
                    <a:pt x="617" y="580"/>
                  </a:lnTo>
                  <a:lnTo>
                    <a:pt x="629" y="567"/>
                  </a:lnTo>
                  <a:lnTo>
                    <a:pt x="638" y="554"/>
                  </a:lnTo>
                  <a:lnTo>
                    <a:pt x="649" y="539"/>
                  </a:lnTo>
                  <a:lnTo>
                    <a:pt x="658" y="524"/>
                  </a:lnTo>
                  <a:lnTo>
                    <a:pt x="666" y="508"/>
                  </a:lnTo>
                  <a:lnTo>
                    <a:pt x="673" y="492"/>
                  </a:lnTo>
                  <a:lnTo>
                    <a:pt x="680" y="477"/>
                  </a:lnTo>
                  <a:lnTo>
                    <a:pt x="685" y="460"/>
                  </a:lnTo>
                  <a:lnTo>
                    <a:pt x="690" y="441"/>
                  </a:lnTo>
                  <a:lnTo>
                    <a:pt x="690" y="441"/>
                  </a:lnTo>
                  <a:lnTo>
                    <a:pt x="694" y="425"/>
                  </a:lnTo>
                  <a:lnTo>
                    <a:pt x="698" y="406"/>
                  </a:lnTo>
                  <a:lnTo>
                    <a:pt x="701" y="389"/>
                  </a:lnTo>
                  <a:lnTo>
                    <a:pt x="702" y="371"/>
                  </a:lnTo>
                  <a:lnTo>
                    <a:pt x="702" y="354"/>
                  </a:lnTo>
                  <a:lnTo>
                    <a:pt x="702" y="337"/>
                  </a:lnTo>
                  <a:lnTo>
                    <a:pt x="701" y="320"/>
                  </a:lnTo>
                  <a:lnTo>
                    <a:pt x="700" y="303"/>
                  </a:lnTo>
                  <a:lnTo>
                    <a:pt x="697" y="286"/>
                  </a:lnTo>
                  <a:lnTo>
                    <a:pt x="693" y="270"/>
                  </a:lnTo>
                  <a:lnTo>
                    <a:pt x="689" y="253"/>
                  </a:lnTo>
                  <a:lnTo>
                    <a:pt x="684" y="237"/>
                  </a:lnTo>
                  <a:lnTo>
                    <a:pt x="677" y="221"/>
                  </a:lnTo>
                  <a:lnTo>
                    <a:pt x="671" y="206"/>
                  </a:lnTo>
                  <a:lnTo>
                    <a:pt x="663" y="190"/>
                  </a:lnTo>
                  <a:lnTo>
                    <a:pt x="655" y="176"/>
                  </a:lnTo>
                  <a:lnTo>
                    <a:pt x="647" y="161"/>
                  </a:lnTo>
                  <a:lnTo>
                    <a:pt x="637" y="147"/>
                  </a:lnTo>
                  <a:lnTo>
                    <a:pt x="628" y="134"/>
                  </a:lnTo>
                  <a:lnTo>
                    <a:pt x="616" y="121"/>
                  </a:lnTo>
                  <a:lnTo>
                    <a:pt x="604" y="108"/>
                  </a:lnTo>
                  <a:lnTo>
                    <a:pt x="593" y="96"/>
                  </a:lnTo>
                  <a:lnTo>
                    <a:pt x="581" y="84"/>
                  </a:lnTo>
                  <a:lnTo>
                    <a:pt x="567" y="74"/>
                  </a:lnTo>
                  <a:lnTo>
                    <a:pt x="554" y="64"/>
                  </a:lnTo>
                  <a:lnTo>
                    <a:pt x="539" y="55"/>
                  </a:lnTo>
                  <a:lnTo>
                    <a:pt x="524" y="45"/>
                  </a:lnTo>
                  <a:lnTo>
                    <a:pt x="509" y="38"/>
                  </a:lnTo>
                  <a:lnTo>
                    <a:pt x="492" y="30"/>
                  </a:lnTo>
                  <a:lnTo>
                    <a:pt x="477" y="23"/>
                  </a:lnTo>
                  <a:lnTo>
                    <a:pt x="460" y="17"/>
                  </a:lnTo>
                  <a:lnTo>
                    <a:pt x="443" y="12"/>
                  </a:lnTo>
                  <a:lnTo>
                    <a:pt x="44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Freeform 139"/>
            <p:cNvSpPr>
              <a:spLocks/>
            </p:cNvSpPr>
            <p:nvPr userDrawn="1"/>
          </p:nvSpPr>
          <p:spPr bwMode="auto">
            <a:xfrm>
              <a:off x="2303" y="1718"/>
              <a:ext cx="155" cy="155"/>
            </a:xfrm>
            <a:custGeom>
              <a:avLst/>
              <a:gdLst>
                <a:gd name="T0" fmla="*/ 389 w 620"/>
                <a:gd name="T1" fmla="*/ 10 h 620"/>
                <a:gd name="T2" fmla="*/ 359 w 620"/>
                <a:gd name="T3" fmla="*/ 4 h 620"/>
                <a:gd name="T4" fmla="*/ 328 w 620"/>
                <a:gd name="T5" fmla="*/ 0 h 620"/>
                <a:gd name="T6" fmla="*/ 267 w 620"/>
                <a:gd name="T7" fmla="*/ 2 h 620"/>
                <a:gd name="T8" fmla="*/ 208 w 620"/>
                <a:gd name="T9" fmla="*/ 17 h 620"/>
                <a:gd name="T10" fmla="*/ 155 w 620"/>
                <a:gd name="T11" fmla="*/ 41 h 620"/>
                <a:gd name="T12" fmla="*/ 105 w 620"/>
                <a:gd name="T13" fmla="*/ 75 h 620"/>
                <a:gd name="T14" fmla="*/ 65 w 620"/>
                <a:gd name="T15" fmla="*/ 120 h 620"/>
                <a:gd name="T16" fmla="*/ 32 w 620"/>
                <a:gd name="T17" fmla="*/ 170 h 620"/>
                <a:gd name="T18" fmla="*/ 19 w 620"/>
                <a:gd name="T19" fmla="*/ 199 h 620"/>
                <a:gd name="T20" fmla="*/ 10 w 620"/>
                <a:gd name="T21" fmla="*/ 230 h 620"/>
                <a:gd name="T22" fmla="*/ 6 w 620"/>
                <a:gd name="T23" fmla="*/ 245 h 620"/>
                <a:gd name="T24" fmla="*/ 1 w 620"/>
                <a:gd name="T25" fmla="*/ 276 h 620"/>
                <a:gd name="T26" fmla="*/ 0 w 620"/>
                <a:gd name="T27" fmla="*/ 323 h 620"/>
                <a:gd name="T28" fmla="*/ 7 w 620"/>
                <a:gd name="T29" fmla="*/ 383 h 620"/>
                <a:gd name="T30" fmla="*/ 27 w 620"/>
                <a:gd name="T31" fmla="*/ 439 h 620"/>
                <a:gd name="T32" fmla="*/ 57 w 620"/>
                <a:gd name="T33" fmla="*/ 491 h 620"/>
                <a:gd name="T34" fmla="*/ 96 w 620"/>
                <a:gd name="T35" fmla="*/ 535 h 620"/>
                <a:gd name="T36" fmla="*/ 143 w 620"/>
                <a:gd name="T37" fmla="*/ 573 h 620"/>
                <a:gd name="T38" fmla="*/ 185 w 620"/>
                <a:gd name="T39" fmla="*/ 594 h 620"/>
                <a:gd name="T40" fmla="*/ 213 w 620"/>
                <a:gd name="T41" fmla="*/ 605 h 620"/>
                <a:gd name="T42" fmla="*/ 229 w 620"/>
                <a:gd name="T43" fmla="*/ 609 h 620"/>
                <a:gd name="T44" fmla="*/ 260 w 620"/>
                <a:gd name="T45" fmla="*/ 617 h 620"/>
                <a:gd name="T46" fmla="*/ 291 w 620"/>
                <a:gd name="T47" fmla="*/ 620 h 620"/>
                <a:gd name="T48" fmla="*/ 353 w 620"/>
                <a:gd name="T49" fmla="*/ 617 h 620"/>
                <a:gd name="T50" fmla="*/ 410 w 620"/>
                <a:gd name="T51" fmla="*/ 604 h 620"/>
                <a:gd name="T52" fmla="*/ 465 w 620"/>
                <a:gd name="T53" fmla="*/ 579 h 620"/>
                <a:gd name="T54" fmla="*/ 513 w 620"/>
                <a:gd name="T55" fmla="*/ 544 h 620"/>
                <a:gd name="T56" fmla="*/ 555 w 620"/>
                <a:gd name="T57" fmla="*/ 501 h 620"/>
                <a:gd name="T58" fmla="*/ 587 w 620"/>
                <a:gd name="T59" fmla="*/ 449 h 620"/>
                <a:gd name="T60" fmla="*/ 599 w 620"/>
                <a:gd name="T61" fmla="*/ 420 h 620"/>
                <a:gd name="T62" fmla="*/ 609 w 620"/>
                <a:gd name="T63" fmla="*/ 391 h 620"/>
                <a:gd name="T64" fmla="*/ 613 w 620"/>
                <a:gd name="T65" fmla="*/ 375 h 620"/>
                <a:gd name="T66" fmla="*/ 619 w 620"/>
                <a:gd name="T67" fmla="*/ 344 h 620"/>
                <a:gd name="T68" fmla="*/ 620 w 620"/>
                <a:gd name="T69" fmla="*/ 298 h 620"/>
                <a:gd name="T70" fmla="*/ 612 w 620"/>
                <a:gd name="T71" fmla="*/ 238 h 620"/>
                <a:gd name="T72" fmla="*/ 592 w 620"/>
                <a:gd name="T73" fmla="*/ 181 h 620"/>
                <a:gd name="T74" fmla="*/ 563 w 620"/>
                <a:gd name="T75" fmla="*/ 130 h 620"/>
                <a:gd name="T76" fmla="*/ 523 w 620"/>
                <a:gd name="T77" fmla="*/ 84 h 620"/>
                <a:gd name="T78" fmla="*/ 475 w 620"/>
                <a:gd name="T79" fmla="*/ 48 h 620"/>
                <a:gd name="T80" fmla="*/ 435 w 620"/>
                <a:gd name="T81" fmla="*/ 26 h 620"/>
                <a:gd name="T82" fmla="*/ 405 w 620"/>
                <a:gd name="T83" fmla="*/ 14 h 620"/>
                <a:gd name="T84" fmla="*/ 389 w 620"/>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89" y="10"/>
                  </a:moveTo>
                  <a:lnTo>
                    <a:pt x="389" y="10"/>
                  </a:lnTo>
                  <a:lnTo>
                    <a:pt x="375" y="6"/>
                  </a:lnTo>
                  <a:lnTo>
                    <a:pt x="359" y="4"/>
                  </a:lnTo>
                  <a:lnTo>
                    <a:pt x="344" y="1"/>
                  </a:lnTo>
                  <a:lnTo>
                    <a:pt x="328" y="0"/>
                  </a:lnTo>
                  <a:lnTo>
                    <a:pt x="297" y="0"/>
                  </a:lnTo>
                  <a:lnTo>
                    <a:pt x="267" y="2"/>
                  </a:lnTo>
                  <a:lnTo>
                    <a:pt x="237" y="7"/>
                  </a:lnTo>
                  <a:lnTo>
                    <a:pt x="208" y="17"/>
                  </a:lnTo>
                  <a:lnTo>
                    <a:pt x="181" y="27"/>
                  </a:lnTo>
                  <a:lnTo>
                    <a:pt x="155" y="41"/>
                  </a:lnTo>
                  <a:lnTo>
                    <a:pt x="129" y="57"/>
                  </a:lnTo>
                  <a:lnTo>
                    <a:pt x="105" y="75"/>
                  </a:lnTo>
                  <a:lnTo>
                    <a:pt x="84" y="96"/>
                  </a:lnTo>
                  <a:lnTo>
                    <a:pt x="65" y="120"/>
                  </a:lnTo>
                  <a:lnTo>
                    <a:pt x="46" y="144"/>
                  </a:lnTo>
                  <a:lnTo>
                    <a:pt x="32" y="170"/>
                  </a:lnTo>
                  <a:lnTo>
                    <a:pt x="26" y="185"/>
                  </a:lnTo>
                  <a:lnTo>
                    <a:pt x="19" y="199"/>
                  </a:lnTo>
                  <a:lnTo>
                    <a:pt x="14" y="215"/>
                  </a:lnTo>
                  <a:lnTo>
                    <a:pt x="10" y="230"/>
                  </a:lnTo>
                  <a:lnTo>
                    <a:pt x="10" y="230"/>
                  </a:lnTo>
                  <a:lnTo>
                    <a:pt x="6" y="245"/>
                  </a:lnTo>
                  <a:lnTo>
                    <a:pt x="2" y="260"/>
                  </a:lnTo>
                  <a:lnTo>
                    <a:pt x="1" y="276"/>
                  </a:lnTo>
                  <a:lnTo>
                    <a:pt x="0" y="291"/>
                  </a:lnTo>
                  <a:lnTo>
                    <a:pt x="0" y="323"/>
                  </a:lnTo>
                  <a:lnTo>
                    <a:pt x="2" y="353"/>
                  </a:lnTo>
                  <a:lnTo>
                    <a:pt x="7" y="383"/>
                  </a:lnTo>
                  <a:lnTo>
                    <a:pt x="15" y="411"/>
                  </a:lnTo>
                  <a:lnTo>
                    <a:pt x="27" y="439"/>
                  </a:lnTo>
                  <a:lnTo>
                    <a:pt x="40" y="465"/>
                  </a:lnTo>
                  <a:lnTo>
                    <a:pt x="57" y="491"/>
                  </a:lnTo>
                  <a:lnTo>
                    <a:pt x="75" y="514"/>
                  </a:lnTo>
                  <a:lnTo>
                    <a:pt x="96" y="535"/>
                  </a:lnTo>
                  <a:lnTo>
                    <a:pt x="118" y="555"/>
                  </a:lnTo>
                  <a:lnTo>
                    <a:pt x="143" y="573"/>
                  </a:lnTo>
                  <a:lnTo>
                    <a:pt x="170" y="587"/>
                  </a:lnTo>
                  <a:lnTo>
                    <a:pt x="185" y="594"/>
                  </a:lnTo>
                  <a:lnTo>
                    <a:pt x="199" y="600"/>
                  </a:lnTo>
                  <a:lnTo>
                    <a:pt x="213" y="605"/>
                  </a:lnTo>
                  <a:lnTo>
                    <a:pt x="229" y="609"/>
                  </a:lnTo>
                  <a:lnTo>
                    <a:pt x="229" y="609"/>
                  </a:lnTo>
                  <a:lnTo>
                    <a:pt x="245" y="613"/>
                  </a:lnTo>
                  <a:lnTo>
                    <a:pt x="260" y="617"/>
                  </a:lnTo>
                  <a:lnTo>
                    <a:pt x="276" y="619"/>
                  </a:lnTo>
                  <a:lnTo>
                    <a:pt x="291" y="620"/>
                  </a:lnTo>
                  <a:lnTo>
                    <a:pt x="321" y="620"/>
                  </a:lnTo>
                  <a:lnTo>
                    <a:pt x="353" y="617"/>
                  </a:lnTo>
                  <a:lnTo>
                    <a:pt x="381" y="612"/>
                  </a:lnTo>
                  <a:lnTo>
                    <a:pt x="410" y="604"/>
                  </a:lnTo>
                  <a:lnTo>
                    <a:pt x="439" y="592"/>
                  </a:lnTo>
                  <a:lnTo>
                    <a:pt x="465" y="579"/>
                  </a:lnTo>
                  <a:lnTo>
                    <a:pt x="490" y="562"/>
                  </a:lnTo>
                  <a:lnTo>
                    <a:pt x="513" y="544"/>
                  </a:lnTo>
                  <a:lnTo>
                    <a:pt x="535" y="523"/>
                  </a:lnTo>
                  <a:lnTo>
                    <a:pt x="555" y="501"/>
                  </a:lnTo>
                  <a:lnTo>
                    <a:pt x="572" y="476"/>
                  </a:lnTo>
                  <a:lnTo>
                    <a:pt x="587" y="449"/>
                  </a:lnTo>
                  <a:lnTo>
                    <a:pt x="594" y="435"/>
                  </a:lnTo>
                  <a:lnTo>
                    <a:pt x="599" y="420"/>
                  </a:lnTo>
                  <a:lnTo>
                    <a:pt x="606" y="406"/>
                  </a:lnTo>
                  <a:lnTo>
                    <a:pt x="609" y="391"/>
                  </a:lnTo>
                  <a:lnTo>
                    <a:pt x="609" y="391"/>
                  </a:lnTo>
                  <a:lnTo>
                    <a:pt x="613" y="375"/>
                  </a:lnTo>
                  <a:lnTo>
                    <a:pt x="616" y="359"/>
                  </a:lnTo>
                  <a:lnTo>
                    <a:pt x="619" y="344"/>
                  </a:lnTo>
                  <a:lnTo>
                    <a:pt x="620" y="328"/>
                  </a:lnTo>
                  <a:lnTo>
                    <a:pt x="620" y="298"/>
                  </a:lnTo>
                  <a:lnTo>
                    <a:pt x="617" y="267"/>
                  </a:lnTo>
                  <a:lnTo>
                    <a:pt x="612" y="238"/>
                  </a:lnTo>
                  <a:lnTo>
                    <a:pt x="603" y="209"/>
                  </a:lnTo>
                  <a:lnTo>
                    <a:pt x="592" y="181"/>
                  </a:lnTo>
                  <a:lnTo>
                    <a:pt x="578" y="155"/>
                  </a:lnTo>
                  <a:lnTo>
                    <a:pt x="563" y="130"/>
                  </a:lnTo>
                  <a:lnTo>
                    <a:pt x="544" y="106"/>
                  </a:lnTo>
                  <a:lnTo>
                    <a:pt x="523" y="84"/>
                  </a:lnTo>
                  <a:lnTo>
                    <a:pt x="500" y="65"/>
                  </a:lnTo>
                  <a:lnTo>
                    <a:pt x="475" y="48"/>
                  </a:lnTo>
                  <a:lnTo>
                    <a:pt x="449" y="32"/>
                  </a:lnTo>
                  <a:lnTo>
                    <a:pt x="435" y="26"/>
                  </a:lnTo>
                  <a:lnTo>
                    <a:pt x="420" y="20"/>
                  </a:lnTo>
                  <a:lnTo>
                    <a:pt x="405" y="14"/>
                  </a:lnTo>
                  <a:lnTo>
                    <a:pt x="389" y="10"/>
                  </a:lnTo>
                  <a:lnTo>
                    <a:pt x="38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Freeform 140"/>
            <p:cNvSpPr>
              <a:spLocks/>
            </p:cNvSpPr>
            <p:nvPr userDrawn="1"/>
          </p:nvSpPr>
          <p:spPr bwMode="auto">
            <a:xfrm>
              <a:off x="2248" y="1973"/>
              <a:ext cx="134" cy="134"/>
            </a:xfrm>
            <a:custGeom>
              <a:avLst/>
              <a:gdLst>
                <a:gd name="T0" fmla="*/ 339 w 540"/>
                <a:gd name="T1" fmla="*/ 10 h 540"/>
                <a:gd name="T2" fmla="*/ 285 w 540"/>
                <a:gd name="T3" fmla="*/ 0 h 540"/>
                <a:gd name="T4" fmla="*/ 232 w 540"/>
                <a:gd name="T5" fmla="*/ 3 h 540"/>
                <a:gd name="T6" fmla="*/ 181 w 540"/>
                <a:gd name="T7" fmla="*/ 15 h 540"/>
                <a:gd name="T8" fmla="*/ 134 w 540"/>
                <a:gd name="T9" fmla="*/ 36 h 540"/>
                <a:gd name="T10" fmla="*/ 93 w 540"/>
                <a:gd name="T11" fmla="*/ 66 h 540"/>
                <a:gd name="T12" fmla="*/ 56 w 540"/>
                <a:gd name="T13" fmla="*/ 105 h 540"/>
                <a:gd name="T14" fmla="*/ 27 w 540"/>
                <a:gd name="T15" fmla="*/ 149 h 540"/>
                <a:gd name="T16" fmla="*/ 8 w 540"/>
                <a:gd name="T17" fmla="*/ 200 h 540"/>
                <a:gd name="T18" fmla="*/ 3 w 540"/>
                <a:gd name="T19" fmla="*/ 227 h 540"/>
                <a:gd name="T20" fmla="*/ 0 w 540"/>
                <a:gd name="T21" fmla="*/ 281 h 540"/>
                <a:gd name="T22" fmla="*/ 7 w 540"/>
                <a:gd name="T23" fmla="*/ 333 h 540"/>
                <a:gd name="T24" fmla="*/ 23 w 540"/>
                <a:gd name="T25" fmla="*/ 382 h 540"/>
                <a:gd name="T26" fmla="*/ 50 w 540"/>
                <a:gd name="T27" fmla="*/ 427 h 540"/>
                <a:gd name="T28" fmla="*/ 83 w 540"/>
                <a:gd name="T29" fmla="*/ 466 h 540"/>
                <a:gd name="T30" fmla="*/ 125 w 540"/>
                <a:gd name="T31" fmla="*/ 498 h 540"/>
                <a:gd name="T32" fmla="*/ 173 w 540"/>
                <a:gd name="T33" fmla="*/ 523 h 540"/>
                <a:gd name="T34" fmla="*/ 199 w 540"/>
                <a:gd name="T35" fmla="*/ 531 h 540"/>
                <a:gd name="T36" fmla="*/ 253 w 540"/>
                <a:gd name="T37" fmla="*/ 540 h 540"/>
                <a:gd name="T38" fmla="*/ 306 w 540"/>
                <a:gd name="T39" fmla="*/ 537 h 540"/>
                <a:gd name="T40" fmla="*/ 357 w 540"/>
                <a:gd name="T41" fmla="*/ 526 h 540"/>
                <a:gd name="T42" fmla="*/ 404 w 540"/>
                <a:gd name="T43" fmla="*/ 503 h 540"/>
                <a:gd name="T44" fmla="*/ 447 w 540"/>
                <a:gd name="T45" fmla="*/ 473 h 540"/>
                <a:gd name="T46" fmla="*/ 482 w 540"/>
                <a:gd name="T47" fmla="*/ 436 h 540"/>
                <a:gd name="T48" fmla="*/ 511 w 540"/>
                <a:gd name="T49" fmla="*/ 391 h 540"/>
                <a:gd name="T50" fmla="*/ 530 w 540"/>
                <a:gd name="T51" fmla="*/ 341 h 540"/>
                <a:gd name="T52" fmla="*/ 536 w 540"/>
                <a:gd name="T53" fmla="*/ 313 h 540"/>
                <a:gd name="T54" fmla="*/ 540 w 540"/>
                <a:gd name="T55" fmla="*/ 260 h 540"/>
                <a:gd name="T56" fmla="*/ 532 w 540"/>
                <a:gd name="T57" fmla="*/ 208 h 540"/>
                <a:gd name="T58" fmla="*/ 515 w 540"/>
                <a:gd name="T59" fmla="*/ 158 h 540"/>
                <a:gd name="T60" fmla="*/ 489 w 540"/>
                <a:gd name="T61" fmla="*/ 114 h 540"/>
                <a:gd name="T62" fmla="*/ 455 w 540"/>
                <a:gd name="T63" fmla="*/ 73 h 540"/>
                <a:gd name="T64" fmla="*/ 413 w 540"/>
                <a:gd name="T65" fmla="*/ 42 h 540"/>
                <a:gd name="T66" fmla="*/ 365 w 540"/>
                <a:gd name="T67" fmla="*/ 17 h 540"/>
                <a:gd name="T68" fmla="*/ 339 w 540"/>
                <a:gd name="T69" fmla="*/ 1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339" y="10"/>
                  </a:moveTo>
                  <a:lnTo>
                    <a:pt x="339" y="10"/>
                  </a:lnTo>
                  <a:lnTo>
                    <a:pt x="313" y="3"/>
                  </a:lnTo>
                  <a:lnTo>
                    <a:pt x="285" y="0"/>
                  </a:lnTo>
                  <a:lnTo>
                    <a:pt x="258" y="0"/>
                  </a:lnTo>
                  <a:lnTo>
                    <a:pt x="232" y="3"/>
                  </a:lnTo>
                  <a:lnTo>
                    <a:pt x="206" y="7"/>
                  </a:lnTo>
                  <a:lnTo>
                    <a:pt x="181" y="15"/>
                  </a:lnTo>
                  <a:lnTo>
                    <a:pt x="158" y="24"/>
                  </a:lnTo>
                  <a:lnTo>
                    <a:pt x="134" y="36"/>
                  </a:lnTo>
                  <a:lnTo>
                    <a:pt x="112" y="50"/>
                  </a:lnTo>
                  <a:lnTo>
                    <a:pt x="93" y="66"/>
                  </a:lnTo>
                  <a:lnTo>
                    <a:pt x="73" y="84"/>
                  </a:lnTo>
                  <a:lnTo>
                    <a:pt x="56" y="105"/>
                  </a:lnTo>
                  <a:lnTo>
                    <a:pt x="40" y="126"/>
                  </a:lnTo>
                  <a:lnTo>
                    <a:pt x="27" y="149"/>
                  </a:lnTo>
                  <a:lnTo>
                    <a:pt x="17" y="174"/>
                  </a:lnTo>
                  <a:lnTo>
                    <a:pt x="8" y="200"/>
                  </a:lnTo>
                  <a:lnTo>
                    <a:pt x="8" y="200"/>
                  </a:lnTo>
                  <a:lnTo>
                    <a:pt x="3" y="227"/>
                  </a:lnTo>
                  <a:lnTo>
                    <a:pt x="0" y="255"/>
                  </a:lnTo>
                  <a:lnTo>
                    <a:pt x="0" y="281"/>
                  </a:lnTo>
                  <a:lnTo>
                    <a:pt x="1" y="307"/>
                  </a:lnTo>
                  <a:lnTo>
                    <a:pt x="7" y="333"/>
                  </a:lnTo>
                  <a:lnTo>
                    <a:pt x="14" y="357"/>
                  </a:lnTo>
                  <a:lnTo>
                    <a:pt x="23" y="382"/>
                  </a:lnTo>
                  <a:lnTo>
                    <a:pt x="35" y="406"/>
                  </a:lnTo>
                  <a:lnTo>
                    <a:pt x="50" y="427"/>
                  </a:lnTo>
                  <a:lnTo>
                    <a:pt x="65" y="447"/>
                  </a:lnTo>
                  <a:lnTo>
                    <a:pt x="83" y="466"/>
                  </a:lnTo>
                  <a:lnTo>
                    <a:pt x="103" y="483"/>
                  </a:lnTo>
                  <a:lnTo>
                    <a:pt x="125" y="498"/>
                  </a:lnTo>
                  <a:lnTo>
                    <a:pt x="149" y="511"/>
                  </a:lnTo>
                  <a:lnTo>
                    <a:pt x="173" y="523"/>
                  </a:lnTo>
                  <a:lnTo>
                    <a:pt x="199" y="531"/>
                  </a:lnTo>
                  <a:lnTo>
                    <a:pt x="199" y="531"/>
                  </a:lnTo>
                  <a:lnTo>
                    <a:pt x="227" y="537"/>
                  </a:lnTo>
                  <a:lnTo>
                    <a:pt x="253" y="540"/>
                  </a:lnTo>
                  <a:lnTo>
                    <a:pt x="280" y="540"/>
                  </a:lnTo>
                  <a:lnTo>
                    <a:pt x="306" y="537"/>
                  </a:lnTo>
                  <a:lnTo>
                    <a:pt x="332" y="532"/>
                  </a:lnTo>
                  <a:lnTo>
                    <a:pt x="357" y="526"/>
                  </a:lnTo>
                  <a:lnTo>
                    <a:pt x="382" y="515"/>
                  </a:lnTo>
                  <a:lnTo>
                    <a:pt x="404" y="503"/>
                  </a:lnTo>
                  <a:lnTo>
                    <a:pt x="426" y="490"/>
                  </a:lnTo>
                  <a:lnTo>
                    <a:pt x="447" y="473"/>
                  </a:lnTo>
                  <a:lnTo>
                    <a:pt x="465" y="455"/>
                  </a:lnTo>
                  <a:lnTo>
                    <a:pt x="482" y="436"/>
                  </a:lnTo>
                  <a:lnTo>
                    <a:pt x="498" y="415"/>
                  </a:lnTo>
                  <a:lnTo>
                    <a:pt x="511" y="391"/>
                  </a:lnTo>
                  <a:lnTo>
                    <a:pt x="521" y="367"/>
                  </a:lnTo>
                  <a:lnTo>
                    <a:pt x="530" y="341"/>
                  </a:lnTo>
                  <a:lnTo>
                    <a:pt x="530" y="341"/>
                  </a:lnTo>
                  <a:lnTo>
                    <a:pt x="536" y="313"/>
                  </a:lnTo>
                  <a:lnTo>
                    <a:pt x="540" y="286"/>
                  </a:lnTo>
                  <a:lnTo>
                    <a:pt x="540" y="260"/>
                  </a:lnTo>
                  <a:lnTo>
                    <a:pt x="537" y="232"/>
                  </a:lnTo>
                  <a:lnTo>
                    <a:pt x="532" y="208"/>
                  </a:lnTo>
                  <a:lnTo>
                    <a:pt x="525" y="182"/>
                  </a:lnTo>
                  <a:lnTo>
                    <a:pt x="515" y="158"/>
                  </a:lnTo>
                  <a:lnTo>
                    <a:pt x="503" y="135"/>
                  </a:lnTo>
                  <a:lnTo>
                    <a:pt x="489" y="114"/>
                  </a:lnTo>
                  <a:lnTo>
                    <a:pt x="473" y="93"/>
                  </a:lnTo>
                  <a:lnTo>
                    <a:pt x="455" y="73"/>
                  </a:lnTo>
                  <a:lnTo>
                    <a:pt x="435" y="56"/>
                  </a:lnTo>
                  <a:lnTo>
                    <a:pt x="413" y="42"/>
                  </a:lnTo>
                  <a:lnTo>
                    <a:pt x="391" y="29"/>
                  </a:lnTo>
                  <a:lnTo>
                    <a:pt x="365" y="17"/>
                  </a:lnTo>
                  <a:lnTo>
                    <a:pt x="339" y="10"/>
                  </a:lnTo>
                  <a:lnTo>
                    <a:pt x="33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7" name="Freeform 141"/>
            <p:cNvSpPr>
              <a:spLocks/>
            </p:cNvSpPr>
            <p:nvPr userDrawn="1"/>
          </p:nvSpPr>
          <p:spPr bwMode="auto">
            <a:xfrm>
              <a:off x="2192" y="2227"/>
              <a:ext cx="115" cy="115"/>
            </a:xfrm>
            <a:custGeom>
              <a:avLst/>
              <a:gdLst>
                <a:gd name="T0" fmla="*/ 290 w 460"/>
                <a:gd name="T1" fmla="*/ 8 h 460"/>
                <a:gd name="T2" fmla="*/ 244 w 460"/>
                <a:gd name="T3" fmla="*/ 1 h 460"/>
                <a:gd name="T4" fmla="*/ 198 w 460"/>
                <a:gd name="T5" fmla="*/ 3 h 460"/>
                <a:gd name="T6" fmla="*/ 155 w 460"/>
                <a:gd name="T7" fmla="*/ 13 h 460"/>
                <a:gd name="T8" fmla="*/ 115 w 460"/>
                <a:gd name="T9" fmla="*/ 31 h 460"/>
                <a:gd name="T10" fmla="*/ 80 w 460"/>
                <a:gd name="T11" fmla="*/ 57 h 460"/>
                <a:gd name="T12" fmla="*/ 48 w 460"/>
                <a:gd name="T13" fmla="*/ 89 h 460"/>
                <a:gd name="T14" fmla="*/ 25 w 460"/>
                <a:gd name="T15" fmla="*/ 128 h 460"/>
                <a:gd name="T16" fmla="*/ 8 w 460"/>
                <a:gd name="T17" fmla="*/ 171 h 460"/>
                <a:gd name="T18" fmla="*/ 4 w 460"/>
                <a:gd name="T19" fmla="*/ 194 h 460"/>
                <a:gd name="T20" fmla="*/ 0 w 460"/>
                <a:gd name="T21" fmla="*/ 240 h 460"/>
                <a:gd name="T22" fmla="*/ 7 w 460"/>
                <a:gd name="T23" fmla="*/ 284 h 460"/>
                <a:gd name="T24" fmla="*/ 21 w 460"/>
                <a:gd name="T25" fmla="*/ 326 h 460"/>
                <a:gd name="T26" fmla="*/ 43 w 460"/>
                <a:gd name="T27" fmla="*/ 364 h 460"/>
                <a:gd name="T28" fmla="*/ 72 w 460"/>
                <a:gd name="T29" fmla="*/ 396 h 460"/>
                <a:gd name="T30" fmla="*/ 107 w 460"/>
                <a:gd name="T31" fmla="*/ 423 h 460"/>
                <a:gd name="T32" fmla="*/ 149 w 460"/>
                <a:gd name="T33" fmla="*/ 444 h 460"/>
                <a:gd name="T34" fmla="*/ 171 w 460"/>
                <a:gd name="T35" fmla="*/ 452 h 460"/>
                <a:gd name="T36" fmla="*/ 217 w 460"/>
                <a:gd name="T37" fmla="*/ 459 h 460"/>
                <a:gd name="T38" fmla="*/ 262 w 460"/>
                <a:gd name="T39" fmla="*/ 457 h 460"/>
                <a:gd name="T40" fmla="*/ 305 w 460"/>
                <a:gd name="T41" fmla="*/ 447 h 460"/>
                <a:gd name="T42" fmla="*/ 346 w 460"/>
                <a:gd name="T43" fmla="*/ 429 h 460"/>
                <a:gd name="T44" fmla="*/ 381 w 460"/>
                <a:gd name="T45" fmla="*/ 403 h 460"/>
                <a:gd name="T46" fmla="*/ 412 w 460"/>
                <a:gd name="T47" fmla="*/ 371 h 460"/>
                <a:gd name="T48" fmla="*/ 435 w 460"/>
                <a:gd name="T49" fmla="*/ 332 h 460"/>
                <a:gd name="T50" fmla="*/ 452 w 460"/>
                <a:gd name="T51" fmla="*/ 289 h 460"/>
                <a:gd name="T52" fmla="*/ 456 w 460"/>
                <a:gd name="T53" fmla="*/ 266 h 460"/>
                <a:gd name="T54" fmla="*/ 460 w 460"/>
                <a:gd name="T55" fmla="*/ 220 h 460"/>
                <a:gd name="T56" fmla="*/ 454 w 460"/>
                <a:gd name="T57" fmla="*/ 177 h 460"/>
                <a:gd name="T58" fmla="*/ 439 w 460"/>
                <a:gd name="T59" fmla="*/ 136 h 460"/>
                <a:gd name="T60" fmla="*/ 417 w 460"/>
                <a:gd name="T61" fmla="*/ 96 h 460"/>
                <a:gd name="T62" fmla="*/ 389 w 460"/>
                <a:gd name="T63" fmla="*/ 64 h 460"/>
                <a:gd name="T64" fmla="*/ 353 w 460"/>
                <a:gd name="T65" fmla="*/ 36 h 460"/>
                <a:gd name="T66" fmla="*/ 312 w 460"/>
                <a:gd name="T67" fmla="*/ 16 h 460"/>
                <a:gd name="T68" fmla="*/ 290 w 460"/>
                <a:gd name="T69" fmla="*/ 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90" y="8"/>
                  </a:moveTo>
                  <a:lnTo>
                    <a:pt x="290" y="8"/>
                  </a:lnTo>
                  <a:lnTo>
                    <a:pt x="266" y="4"/>
                  </a:lnTo>
                  <a:lnTo>
                    <a:pt x="244" y="1"/>
                  </a:lnTo>
                  <a:lnTo>
                    <a:pt x="220" y="0"/>
                  </a:lnTo>
                  <a:lnTo>
                    <a:pt x="198" y="3"/>
                  </a:lnTo>
                  <a:lnTo>
                    <a:pt x="177" y="7"/>
                  </a:lnTo>
                  <a:lnTo>
                    <a:pt x="155" y="13"/>
                  </a:lnTo>
                  <a:lnTo>
                    <a:pt x="134" y="21"/>
                  </a:lnTo>
                  <a:lnTo>
                    <a:pt x="115" y="31"/>
                  </a:lnTo>
                  <a:lnTo>
                    <a:pt x="97" y="43"/>
                  </a:lnTo>
                  <a:lnTo>
                    <a:pt x="80" y="57"/>
                  </a:lnTo>
                  <a:lnTo>
                    <a:pt x="64" y="72"/>
                  </a:lnTo>
                  <a:lnTo>
                    <a:pt x="48" y="89"/>
                  </a:lnTo>
                  <a:lnTo>
                    <a:pt x="37" y="107"/>
                  </a:lnTo>
                  <a:lnTo>
                    <a:pt x="25" y="128"/>
                  </a:lnTo>
                  <a:lnTo>
                    <a:pt x="16" y="149"/>
                  </a:lnTo>
                  <a:lnTo>
                    <a:pt x="8" y="171"/>
                  </a:lnTo>
                  <a:lnTo>
                    <a:pt x="8" y="171"/>
                  </a:lnTo>
                  <a:lnTo>
                    <a:pt x="4" y="194"/>
                  </a:lnTo>
                  <a:lnTo>
                    <a:pt x="2" y="216"/>
                  </a:lnTo>
                  <a:lnTo>
                    <a:pt x="0" y="240"/>
                  </a:lnTo>
                  <a:lnTo>
                    <a:pt x="3" y="262"/>
                  </a:lnTo>
                  <a:lnTo>
                    <a:pt x="7" y="284"/>
                  </a:lnTo>
                  <a:lnTo>
                    <a:pt x="13" y="305"/>
                  </a:lnTo>
                  <a:lnTo>
                    <a:pt x="21" y="326"/>
                  </a:lnTo>
                  <a:lnTo>
                    <a:pt x="31" y="345"/>
                  </a:lnTo>
                  <a:lnTo>
                    <a:pt x="43" y="364"/>
                  </a:lnTo>
                  <a:lnTo>
                    <a:pt x="58" y="380"/>
                  </a:lnTo>
                  <a:lnTo>
                    <a:pt x="72" y="396"/>
                  </a:lnTo>
                  <a:lnTo>
                    <a:pt x="89" y="412"/>
                  </a:lnTo>
                  <a:lnTo>
                    <a:pt x="107" y="423"/>
                  </a:lnTo>
                  <a:lnTo>
                    <a:pt x="128" y="435"/>
                  </a:lnTo>
                  <a:lnTo>
                    <a:pt x="149" y="444"/>
                  </a:lnTo>
                  <a:lnTo>
                    <a:pt x="171" y="452"/>
                  </a:lnTo>
                  <a:lnTo>
                    <a:pt x="171" y="452"/>
                  </a:lnTo>
                  <a:lnTo>
                    <a:pt x="194" y="456"/>
                  </a:lnTo>
                  <a:lnTo>
                    <a:pt x="217" y="459"/>
                  </a:lnTo>
                  <a:lnTo>
                    <a:pt x="240" y="460"/>
                  </a:lnTo>
                  <a:lnTo>
                    <a:pt x="262" y="457"/>
                  </a:lnTo>
                  <a:lnTo>
                    <a:pt x="284" y="453"/>
                  </a:lnTo>
                  <a:lnTo>
                    <a:pt x="305" y="447"/>
                  </a:lnTo>
                  <a:lnTo>
                    <a:pt x="326" y="439"/>
                  </a:lnTo>
                  <a:lnTo>
                    <a:pt x="346" y="429"/>
                  </a:lnTo>
                  <a:lnTo>
                    <a:pt x="364" y="417"/>
                  </a:lnTo>
                  <a:lnTo>
                    <a:pt x="381" y="403"/>
                  </a:lnTo>
                  <a:lnTo>
                    <a:pt x="396" y="388"/>
                  </a:lnTo>
                  <a:lnTo>
                    <a:pt x="412" y="371"/>
                  </a:lnTo>
                  <a:lnTo>
                    <a:pt x="424" y="353"/>
                  </a:lnTo>
                  <a:lnTo>
                    <a:pt x="435" y="332"/>
                  </a:lnTo>
                  <a:lnTo>
                    <a:pt x="445" y="311"/>
                  </a:lnTo>
                  <a:lnTo>
                    <a:pt x="452" y="289"/>
                  </a:lnTo>
                  <a:lnTo>
                    <a:pt x="452" y="289"/>
                  </a:lnTo>
                  <a:lnTo>
                    <a:pt x="456" y="266"/>
                  </a:lnTo>
                  <a:lnTo>
                    <a:pt x="459" y="244"/>
                  </a:lnTo>
                  <a:lnTo>
                    <a:pt x="460" y="220"/>
                  </a:lnTo>
                  <a:lnTo>
                    <a:pt x="458" y="198"/>
                  </a:lnTo>
                  <a:lnTo>
                    <a:pt x="454" y="177"/>
                  </a:lnTo>
                  <a:lnTo>
                    <a:pt x="447" y="155"/>
                  </a:lnTo>
                  <a:lnTo>
                    <a:pt x="439" y="136"/>
                  </a:lnTo>
                  <a:lnTo>
                    <a:pt x="429" y="115"/>
                  </a:lnTo>
                  <a:lnTo>
                    <a:pt x="417" y="96"/>
                  </a:lnTo>
                  <a:lnTo>
                    <a:pt x="403" y="79"/>
                  </a:lnTo>
                  <a:lnTo>
                    <a:pt x="389" y="64"/>
                  </a:lnTo>
                  <a:lnTo>
                    <a:pt x="372" y="50"/>
                  </a:lnTo>
                  <a:lnTo>
                    <a:pt x="353" y="36"/>
                  </a:lnTo>
                  <a:lnTo>
                    <a:pt x="333" y="25"/>
                  </a:lnTo>
                  <a:lnTo>
                    <a:pt x="312" y="16"/>
                  </a:lnTo>
                  <a:lnTo>
                    <a:pt x="290" y="8"/>
                  </a:lnTo>
                  <a:lnTo>
                    <a:pt x="29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Freeform 142"/>
            <p:cNvSpPr>
              <a:spLocks/>
            </p:cNvSpPr>
            <p:nvPr userDrawn="1"/>
          </p:nvSpPr>
          <p:spPr bwMode="auto">
            <a:xfrm>
              <a:off x="2136" y="2482"/>
              <a:ext cx="95" cy="94"/>
            </a:xfrm>
            <a:custGeom>
              <a:avLst/>
              <a:gdLst>
                <a:gd name="T0" fmla="*/ 238 w 378"/>
                <a:gd name="T1" fmla="*/ 6 h 378"/>
                <a:gd name="T2" fmla="*/ 200 w 378"/>
                <a:gd name="T3" fmla="*/ 0 h 378"/>
                <a:gd name="T4" fmla="*/ 163 w 378"/>
                <a:gd name="T5" fmla="*/ 1 h 378"/>
                <a:gd name="T6" fmla="*/ 127 w 378"/>
                <a:gd name="T7" fmla="*/ 10 h 378"/>
                <a:gd name="T8" fmla="*/ 95 w 378"/>
                <a:gd name="T9" fmla="*/ 26 h 378"/>
                <a:gd name="T10" fmla="*/ 65 w 378"/>
                <a:gd name="T11" fmla="*/ 47 h 378"/>
                <a:gd name="T12" fmla="*/ 40 w 378"/>
                <a:gd name="T13" fmla="*/ 73 h 378"/>
                <a:gd name="T14" fmla="*/ 21 w 378"/>
                <a:gd name="T15" fmla="*/ 104 h 378"/>
                <a:gd name="T16" fmla="*/ 6 w 378"/>
                <a:gd name="T17" fmla="*/ 141 h 378"/>
                <a:gd name="T18" fmla="*/ 2 w 378"/>
                <a:gd name="T19" fmla="*/ 159 h 378"/>
                <a:gd name="T20" fmla="*/ 0 w 378"/>
                <a:gd name="T21" fmla="*/ 197 h 378"/>
                <a:gd name="T22" fmla="*/ 5 w 378"/>
                <a:gd name="T23" fmla="*/ 233 h 378"/>
                <a:gd name="T24" fmla="*/ 17 w 378"/>
                <a:gd name="T25" fmla="*/ 267 h 378"/>
                <a:gd name="T26" fmla="*/ 35 w 378"/>
                <a:gd name="T27" fmla="*/ 298 h 378"/>
                <a:gd name="T28" fmla="*/ 60 w 378"/>
                <a:gd name="T29" fmla="*/ 327 h 378"/>
                <a:gd name="T30" fmla="*/ 88 w 378"/>
                <a:gd name="T31" fmla="*/ 349 h 378"/>
                <a:gd name="T32" fmla="*/ 122 w 378"/>
                <a:gd name="T33" fmla="*/ 366 h 378"/>
                <a:gd name="T34" fmla="*/ 140 w 378"/>
                <a:gd name="T35" fmla="*/ 371 h 378"/>
                <a:gd name="T36" fmla="*/ 178 w 378"/>
                <a:gd name="T37" fmla="*/ 378 h 378"/>
                <a:gd name="T38" fmla="*/ 215 w 378"/>
                <a:gd name="T39" fmla="*/ 376 h 378"/>
                <a:gd name="T40" fmla="*/ 251 w 378"/>
                <a:gd name="T41" fmla="*/ 367 h 378"/>
                <a:gd name="T42" fmla="*/ 284 w 378"/>
                <a:gd name="T43" fmla="*/ 353 h 378"/>
                <a:gd name="T44" fmla="*/ 314 w 378"/>
                <a:gd name="T45" fmla="*/ 332 h 378"/>
                <a:gd name="T46" fmla="*/ 338 w 378"/>
                <a:gd name="T47" fmla="*/ 305 h 378"/>
                <a:gd name="T48" fmla="*/ 358 w 378"/>
                <a:gd name="T49" fmla="*/ 273 h 378"/>
                <a:gd name="T50" fmla="*/ 372 w 378"/>
                <a:gd name="T51" fmla="*/ 238 h 378"/>
                <a:gd name="T52" fmla="*/ 376 w 378"/>
                <a:gd name="T53" fmla="*/ 219 h 378"/>
                <a:gd name="T54" fmla="*/ 378 w 378"/>
                <a:gd name="T55" fmla="*/ 181 h 378"/>
                <a:gd name="T56" fmla="*/ 372 w 378"/>
                <a:gd name="T57" fmla="*/ 144 h 378"/>
                <a:gd name="T58" fmla="*/ 361 w 378"/>
                <a:gd name="T59" fmla="*/ 111 h 378"/>
                <a:gd name="T60" fmla="*/ 342 w 378"/>
                <a:gd name="T61" fmla="*/ 79 h 378"/>
                <a:gd name="T62" fmla="*/ 319 w 378"/>
                <a:gd name="T63" fmla="*/ 52 h 378"/>
                <a:gd name="T64" fmla="*/ 290 w 378"/>
                <a:gd name="T65" fmla="*/ 30 h 378"/>
                <a:gd name="T66" fmla="*/ 256 w 378"/>
                <a:gd name="T67" fmla="*/ 13 h 378"/>
                <a:gd name="T68" fmla="*/ 238 w 378"/>
                <a:gd name="T69" fmla="*/ 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6"/>
                  </a:moveTo>
                  <a:lnTo>
                    <a:pt x="238" y="6"/>
                  </a:lnTo>
                  <a:lnTo>
                    <a:pt x="219" y="2"/>
                  </a:lnTo>
                  <a:lnTo>
                    <a:pt x="200" y="0"/>
                  </a:lnTo>
                  <a:lnTo>
                    <a:pt x="182" y="0"/>
                  </a:lnTo>
                  <a:lnTo>
                    <a:pt x="163" y="1"/>
                  </a:lnTo>
                  <a:lnTo>
                    <a:pt x="146" y="5"/>
                  </a:lnTo>
                  <a:lnTo>
                    <a:pt x="127" y="10"/>
                  </a:lnTo>
                  <a:lnTo>
                    <a:pt x="110" y="17"/>
                  </a:lnTo>
                  <a:lnTo>
                    <a:pt x="95" y="26"/>
                  </a:lnTo>
                  <a:lnTo>
                    <a:pt x="79" y="35"/>
                  </a:lnTo>
                  <a:lnTo>
                    <a:pt x="65" y="47"/>
                  </a:lnTo>
                  <a:lnTo>
                    <a:pt x="52" y="58"/>
                  </a:lnTo>
                  <a:lnTo>
                    <a:pt x="40" y="73"/>
                  </a:lnTo>
                  <a:lnTo>
                    <a:pt x="30" y="88"/>
                  </a:lnTo>
                  <a:lnTo>
                    <a:pt x="21" y="104"/>
                  </a:lnTo>
                  <a:lnTo>
                    <a:pt x="13" y="122"/>
                  </a:lnTo>
                  <a:lnTo>
                    <a:pt x="6" y="141"/>
                  </a:lnTo>
                  <a:lnTo>
                    <a:pt x="6" y="141"/>
                  </a:lnTo>
                  <a:lnTo>
                    <a:pt x="2" y="159"/>
                  </a:lnTo>
                  <a:lnTo>
                    <a:pt x="1" y="178"/>
                  </a:lnTo>
                  <a:lnTo>
                    <a:pt x="0" y="197"/>
                  </a:lnTo>
                  <a:lnTo>
                    <a:pt x="2" y="215"/>
                  </a:lnTo>
                  <a:lnTo>
                    <a:pt x="5" y="233"/>
                  </a:lnTo>
                  <a:lnTo>
                    <a:pt x="10" y="250"/>
                  </a:lnTo>
                  <a:lnTo>
                    <a:pt x="17" y="267"/>
                  </a:lnTo>
                  <a:lnTo>
                    <a:pt x="26" y="284"/>
                  </a:lnTo>
                  <a:lnTo>
                    <a:pt x="35" y="298"/>
                  </a:lnTo>
                  <a:lnTo>
                    <a:pt x="47" y="313"/>
                  </a:lnTo>
                  <a:lnTo>
                    <a:pt x="60" y="327"/>
                  </a:lnTo>
                  <a:lnTo>
                    <a:pt x="73" y="339"/>
                  </a:lnTo>
                  <a:lnTo>
                    <a:pt x="88" y="349"/>
                  </a:lnTo>
                  <a:lnTo>
                    <a:pt x="104" y="358"/>
                  </a:lnTo>
                  <a:lnTo>
                    <a:pt x="122" y="366"/>
                  </a:lnTo>
                  <a:lnTo>
                    <a:pt x="140" y="371"/>
                  </a:lnTo>
                  <a:lnTo>
                    <a:pt x="140" y="371"/>
                  </a:lnTo>
                  <a:lnTo>
                    <a:pt x="159" y="375"/>
                  </a:lnTo>
                  <a:lnTo>
                    <a:pt x="178" y="378"/>
                  </a:lnTo>
                  <a:lnTo>
                    <a:pt x="196" y="378"/>
                  </a:lnTo>
                  <a:lnTo>
                    <a:pt x="215" y="376"/>
                  </a:lnTo>
                  <a:lnTo>
                    <a:pt x="233" y="372"/>
                  </a:lnTo>
                  <a:lnTo>
                    <a:pt x="251" y="367"/>
                  </a:lnTo>
                  <a:lnTo>
                    <a:pt x="268" y="361"/>
                  </a:lnTo>
                  <a:lnTo>
                    <a:pt x="284" y="353"/>
                  </a:lnTo>
                  <a:lnTo>
                    <a:pt x="299" y="342"/>
                  </a:lnTo>
                  <a:lnTo>
                    <a:pt x="314" y="332"/>
                  </a:lnTo>
                  <a:lnTo>
                    <a:pt x="327" y="319"/>
                  </a:lnTo>
                  <a:lnTo>
                    <a:pt x="338" y="305"/>
                  </a:lnTo>
                  <a:lnTo>
                    <a:pt x="349" y="290"/>
                  </a:lnTo>
                  <a:lnTo>
                    <a:pt x="358" y="273"/>
                  </a:lnTo>
                  <a:lnTo>
                    <a:pt x="366" y="257"/>
                  </a:lnTo>
                  <a:lnTo>
                    <a:pt x="372" y="238"/>
                  </a:lnTo>
                  <a:lnTo>
                    <a:pt x="372" y="238"/>
                  </a:lnTo>
                  <a:lnTo>
                    <a:pt x="376" y="219"/>
                  </a:lnTo>
                  <a:lnTo>
                    <a:pt x="378" y="200"/>
                  </a:lnTo>
                  <a:lnTo>
                    <a:pt x="378" y="181"/>
                  </a:lnTo>
                  <a:lnTo>
                    <a:pt x="376" y="163"/>
                  </a:lnTo>
                  <a:lnTo>
                    <a:pt x="372" y="144"/>
                  </a:lnTo>
                  <a:lnTo>
                    <a:pt x="368" y="128"/>
                  </a:lnTo>
                  <a:lnTo>
                    <a:pt x="361" y="111"/>
                  </a:lnTo>
                  <a:lnTo>
                    <a:pt x="353" y="95"/>
                  </a:lnTo>
                  <a:lnTo>
                    <a:pt x="342" y="79"/>
                  </a:lnTo>
                  <a:lnTo>
                    <a:pt x="332" y="65"/>
                  </a:lnTo>
                  <a:lnTo>
                    <a:pt x="319" y="52"/>
                  </a:lnTo>
                  <a:lnTo>
                    <a:pt x="306" y="40"/>
                  </a:lnTo>
                  <a:lnTo>
                    <a:pt x="290" y="30"/>
                  </a:lnTo>
                  <a:lnTo>
                    <a:pt x="273" y="19"/>
                  </a:lnTo>
                  <a:lnTo>
                    <a:pt x="256" y="13"/>
                  </a:lnTo>
                  <a:lnTo>
                    <a:pt x="238" y="6"/>
                  </a:lnTo>
                  <a:lnTo>
                    <a:pt x="238"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Freeform 143"/>
            <p:cNvSpPr>
              <a:spLocks/>
            </p:cNvSpPr>
            <p:nvPr userDrawn="1"/>
          </p:nvSpPr>
          <p:spPr bwMode="auto">
            <a:xfrm>
              <a:off x="2081" y="2736"/>
              <a:ext cx="74" cy="75"/>
            </a:xfrm>
            <a:custGeom>
              <a:avLst/>
              <a:gdLst>
                <a:gd name="T0" fmla="*/ 188 w 297"/>
                <a:gd name="T1" fmla="*/ 5 h 297"/>
                <a:gd name="T2" fmla="*/ 158 w 297"/>
                <a:gd name="T3" fmla="*/ 0 h 297"/>
                <a:gd name="T4" fmla="*/ 129 w 297"/>
                <a:gd name="T5" fmla="*/ 1 h 297"/>
                <a:gd name="T6" fmla="*/ 101 w 297"/>
                <a:gd name="T7" fmla="*/ 7 h 297"/>
                <a:gd name="T8" fmla="*/ 74 w 297"/>
                <a:gd name="T9" fmla="*/ 19 h 297"/>
                <a:gd name="T10" fmla="*/ 51 w 297"/>
                <a:gd name="T11" fmla="*/ 36 h 297"/>
                <a:gd name="T12" fmla="*/ 31 w 297"/>
                <a:gd name="T13" fmla="*/ 57 h 297"/>
                <a:gd name="T14" fmla="*/ 16 w 297"/>
                <a:gd name="T15" fmla="*/ 82 h 297"/>
                <a:gd name="T16" fmla="*/ 5 w 297"/>
                <a:gd name="T17" fmla="*/ 109 h 297"/>
                <a:gd name="T18" fmla="*/ 3 w 297"/>
                <a:gd name="T19" fmla="*/ 125 h 297"/>
                <a:gd name="T20" fmla="*/ 0 w 297"/>
                <a:gd name="T21" fmla="*/ 153 h 297"/>
                <a:gd name="T22" fmla="*/ 4 w 297"/>
                <a:gd name="T23" fmla="*/ 182 h 297"/>
                <a:gd name="T24" fmla="*/ 14 w 297"/>
                <a:gd name="T25" fmla="*/ 209 h 297"/>
                <a:gd name="T26" fmla="*/ 28 w 297"/>
                <a:gd name="T27" fmla="*/ 234 h 297"/>
                <a:gd name="T28" fmla="*/ 47 w 297"/>
                <a:gd name="T29" fmla="*/ 256 h 297"/>
                <a:gd name="T30" fmla="*/ 69 w 297"/>
                <a:gd name="T31" fmla="*/ 273 h 297"/>
                <a:gd name="T32" fmla="*/ 97 w 297"/>
                <a:gd name="T33" fmla="*/ 286 h 297"/>
                <a:gd name="T34" fmla="*/ 111 w 297"/>
                <a:gd name="T35" fmla="*/ 292 h 297"/>
                <a:gd name="T36" fmla="*/ 140 w 297"/>
                <a:gd name="T37" fmla="*/ 297 h 297"/>
                <a:gd name="T38" fmla="*/ 170 w 297"/>
                <a:gd name="T39" fmla="*/ 295 h 297"/>
                <a:gd name="T40" fmla="*/ 197 w 297"/>
                <a:gd name="T41" fmla="*/ 289 h 297"/>
                <a:gd name="T42" fmla="*/ 223 w 297"/>
                <a:gd name="T43" fmla="*/ 277 h 297"/>
                <a:gd name="T44" fmla="*/ 246 w 297"/>
                <a:gd name="T45" fmla="*/ 260 h 297"/>
                <a:gd name="T46" fmla="*/ 266 w 297"/>
                <a:gd name="T47" fmla="*/ 239 h 297"/>
                <a:gd name="T48" fmla="*/ 282 w 297"/>
                <a:gd name="T49" fmla="*/ 215 h 297"/>
                <a:gd name="T50" fmla="*/ 292 w 297"/>
                <a:gd name="T51" fmla="*/ 186 h 297"/>
                <a:gd name="T52" fmla="*/ 296 w 297"/>
                <a:gd name="T53" fmla="*/ 172 h 297"/>
                <a:gd name="T54" fmla="*/ 297 w 297"/>
                <a:gd name="T55" fmla="*/ 142 h 297"/>
                <a:gd name="T56" fmla="*/ 293 w 297"/>
                <a:gd name="T57" fmla="*/ 113 h 297"/>
                <a:gd name="T58" fmla="*/ 284 w 297"/>
                <a:gd name="T59" fmla="*/ 87 h 297"/>
                <a:gd name="T60" fmla="*/ 270 w 297"/>
                <a:gd name="T61" fmla="*/ 62 h 297"/>
                <a:gd name="T62" fmla="*/ 252 w 297"/>
                <a:gd name="T63" fmla="*/ 40 h 297"/>
                <a:gd name="T64" fmla="*/ 228 w 297"/>
                <a:gd name="T65" fmla="*/ 22 h 297"/>
                <a:gd name="T66" fmla="*/ 202 w 297"/>
                <a:gd name="T67" fmla="*/ 9 h 297"/>
                <a:gd name="T68" fmla="*/ 188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8" y="5"/>
                  </a:moveTo>
                  <a:lnTo>
                    <a:pt x="188" y="5"/>
                  </a:lnTo>
                  <a:lnTo>
                    <a:pt x="172" y="1"/>
                  </a:lnTo>
                  <a:lnTo>
                    <a:pt x="158" y="0"/>
                  </a:lnTo>
                  <a:lnTo>
                    <a:pt x="144" y="0"/>
                  </a:lnTo>
                  <a:lnTo>
                    <a:pt x="129" y="1"/>
                  </a:lnTo>
                  <a:lnTo>
                    <a:pt x="115" y="4"/>
                  </a:lnTo>
                  <a:lnTo>
                    <a:pt x="101" y="7"/>
                  </a:lnTo>
                  <a:lnTo>
                    <a:pt x="87" y="13"/>
                  </a:lnTo>
                  <a:lnTo>
                    <a:pt x="74" y="19"/>
                  </a:lnTo>
                  <a:lnTo>
                    <a:pt x="63" y="27"/>
                  </a:lnTo>
                  <a:lnTo>
                    <a:pt x="51" y="36"/>
                  </a:lnTo>
                  <a:lnTo>
                    <a:pt x="41" y="45"/>
                  </a:lnTo>
                  <a:lnTo>
                    <a:pt x="31" y="57"/>
                  </a:lnTo>
                  <a:lnTo>
                    <a:pt x="24" y="69"/>
                  </a:lnTo>
                  <a:lnTo>
                    <a:pt x="16" y="82"/>
                  </a:lnTo>
                  <a:lnTo>
                    <a:pt x="11" y="95"/>
                  </a:lnTo>
                  <a:lnTo>
                    <a:pt x="5" y="109"/>
                  </a:lnTo>
                  <a:lnTo>
                    <a:pt x="5" y="109"/>
                  </a:lnTo>
                  <a:lnTo>
                    <a:pt x="3" y="125"/>
                  </a:lnTo>
                  <a:lnTo>
                    <a:pt x="0" y="139"/>
                  </a:lnTo>
                  <a:lnTo>
                    <a:pt x="0" y="153"/>
                  </a:lnTo>
                  <a:lnTo>
                    <a:pt x="1" y="169"/>
                  </a:lnTo>
                  <a:lnTo>
                    <a:pt x="4" y="182"/>
                  </a:lnTo>
                  <a:lnTo>
                    <a:pt x="8" y="196"/>
                  </a:lnTo>
                  <a:lnTo>
                    <a:pt x="14" y="209"/>
                  </a:lnTo>
                  <a:lnTo>
                    <a:pt x="21" y="222"/>
                  </a:lnTo>
                  <a:lnTo>
                    <a:pt x="28" y="234"/>
                  </a:lnTo>
                  <a:lnTo>
                    <a:pt x="37" y="246"/>
                  </a:lnTo>
                  <a:lnTo>
                    <a:pt x="47" y="256"/>
                  </a:lnTo>
                  <a:lnTo>
                    <a:pt x="57" y="265"/>
                  </a:lnTo>
                  <a:lnTo>
                    <a:pt x="69" y="273"/>
                  </a:lnTo>
                  <a:lnTo>
                    <a:pt x="82" y="281"/>
                  </a:lnTo>
                  <a:lnTo>
                    <a:pt x="97" y="286"/>
                  </a:lnTo>
                  <a:lnTo>
                    <a:pt x="111" y="292"/>
                  </a:lnTo>
                  <a:lnTo>
                    <a:pt x="111" y="292"/>
                  </a:lnTo>
                  <a:lnTo>
                    <a:pt x="125" y="294"/>
                  </a:lnTo>
                  <a:lnTo>
                    <a:pt x="140" y="297"/>
                  </a:lnTo>
                  <a:lnTo>
                    <a:pt x="155" y="297"/>
                  </a:lnTo>
                  <a:lnTo>
                    <a:pt x="170" y="295"/>
                  </a:lnTo>
                  <a:lnTo>
                    <a:pt x="184" y="293"/>
                  </a:lnTo>
                  <a:lnTo>
                    <a:pt x="197" y="289"/>
                  </a:lnTo>
                  <a:lnTo>
                    <a:pt x="210" y="284"/>
                  </a:lnTo>
                  <a:lnTo>
                    <a:pt x="223" y="277"/>
                  </a:lnTo>
                  <a:lnTo>
                    <a:pt x="235" y="269"/>
                  </a:lnTo>
                  <a:lnTo>
                    <a:pt x="246" y="260"/>
                  </a:lnTo>
                  <a:lnTo>
                    <a:pt x="257" y="250"/>
                  </a:lnTo>
                  <a:lnTo>
                    <a:pt x="266" y="239"/>
                  </a:lnTo>
                  <a:lnTo>
                    <a:pt x="275" y="228"/>
                  </a:lnTo>
                  <a:lnTo>
                    <a:pt x="282" y="215"/>
                  </a:lnTo>
                  <a:lnTo>
                    <a:pt x="288" y="200"/>
                  </a:lnTo>
                  <a:lnTo>
                    <a:pt x="292" y="186"/>
                  </a:lnTo>
                  <a:lnTo>
                    <a:pt x="292" y="186"/>
                  </a:lnTo>
                  <a:lnTo>
                    <a:pt x="296" y="172"/>
                  </a:lnTo>
                  <a:lnTo>
                    <a:pt x="297" y="157"/>
                  </a:lnTo>
                  <a:lnTo>
                    <a:pt x="297" y="142"/>
                  </a:lnTo>
                  <a:lnTo>
                    <a:pt x="296" y="127"/>
                  </a:lnTo>
                  <a:lnTo>
                    <a:pt x="293" y="113"/>
                  </a:lnTo>
                  <a:lnTo>
                    <a:pt x="289" y="100"/>
                  </a:lnTo>
                  <a:lnTo>
                    <a:pt x="284" y="87"/>
                  </a:lnTo>
                  <a:lnTo>
                    <a:pt x="278" y="74"/>
                  </a:lnTo>
                  <a:lnTo>
                    <a:pt x="270" y="62"/>
                  </a:lnTo>
                  <a:lnTo>
                    <a:pt x="261" y="50"/>
                  </a:lnTo>
                  <a:lnTo>
                    <a:pt x="252" y="40"/>
                  </a:lnTo>
                  <a:lnTo>
                    <a:pt x="240" y="31"/>
                  </a:lnTo>
                  <a:lnTo>
                    <a:pt x="228" y="22"/>
                  </a:lnTo>
                  <a:lnTo>
                    <a:pt x="215" y="15"/>
                  </a:lnTo>
                  <a:lnTo>
                    <a:pt x="202" y="9"/>
                  </a:lnTo>
                  <a:lnTo>
                    <a:pt x="188" y="5"/>
                  </a:lnTo>
                  <a:lnTo>
                    <a:pt x="18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Freeform 144"/>
            <p:cNvSpPr>
              <a:spLocks/>
            </p:cNvSpPr>
            <p:nvPr userDrawn="1"/>
          </p:nvSpPr>
          <p:spPr bwMode="auto">
            <a:xfrm>
              <a:off x="2762" y="731"/>
              <a:ext cx="236" cy="236"/>
            </a:xfrm>
            <a:custGeom>
              <a:avLst/>
              <a:gdLst>
                <a:gd name="T0" fmla="*/ 448 w 944"/>
                <a:gd name="T1" fmla="*/ 0 h 944"/>
                <a:gd name="T2" fmla="*/ 376 w 944"/>
                <a:gd name="T3" fmla="*/ 9 h 944"/>
                <a:gd name="T4" fmla="*/ 310 w 944"/>
                <a:gd name="T5" fmla="*/ 28 h 944"/>
                <a:gd name="T6" fmla="*/ 247 w 944"/>
                <a:gd name="T7" fmla="*/ 57 h 944"/>
                <a:gd name="T8" fmla="*/ 189 w 944"/>
                <a:gd name="T9" fmla="*/ 93 h 944"/>
                <a:gd name="T10" fmla="*/ 138 w 944"/>
                <a:gd name="T11" fmla="*/ 138 h 944"/>
                <a:gd name="T12" fmla="*/ 93 w 944"/>
                <a:gd name="T13" fmla="*/ 190 h 944"/>
                <a:gd name="T14" fmla="*/ 57 w 944"/>
                <a:gd name="T15" fmla="*/ 247 h 944"/>
                <a:gd name="T16" fmla="*/ 28 w 944"/>
                <a:gd name="T17" fmla="*/ 310 h 944"/>
                <a:gd name="T18" fmla="*/ 9 w 944"/>
                <a:gd name="T19" fmla="*/ 378 h 944"/>
                <a:gd name="T20" fmla="*/ 0 w 944"/>
                <a:gd name="T21" fmla="*/ 448 h 944"/>
                <a:gd name="T22" fmla="*/ 0 w 944"/>
                <a:gd name="T23" fmla="*/ 496 h 944"/>
                <a:gd name="T24" fmla="*/ 9 w 944"/>
                <a:gd name="T25" fmla="*/ 568 h 944"/>
                <a:gd name="T26" fmla="*/ 28 w 944"/>
                <a:gd name="T27" fmla="*/ 634 h 944"/>
                <a:gd name="T28" fmla="*/ 57 w 944"/>
                <a:gd name="T29" fmla="*/ 697 h 944"/>
                <a:gd name="T30" fmla="*/ 93 w 944"/>
                <a:gd name="T31" fmla="*/ 755 h 944"/>
                <a:gd name="T32" fmla="*/ 138 w 944"/>
                <a:gd name="T33" fmla="*/ 806 h 944"/>
                <a:gd name="T34" fmla="*/ 189 w 944"/>
                <a:gd name="T35" fmla="*/ 850 h 944"/>
                <a:gd name="T36" fmla="*/ 247 w 944"/>
                <a:gd name="T37" fmla="*/ 887 h 944"/>
                <a:gd name="T38" fmla="*/ 310 w 944"/>
                <a:gd name="T39" fmla="*/ 916 h 944"/>
                <a:gd name="T40" fmla="*/ 376 w 944"/>
                <a:gd name="T41" fmla="*/ 935 h 944"/>
                <a:gd name="T42" fmla="*/ 448 w 944"/>
                <a:gd name="T43" fmla="*/ 944 h 944"/>
                <a:gd name="T44" fmla="*/ 496 w 944"/>
                <a:gd name="T45" fmla="*/ 944 h 944"/>
                <a:gd name="T46" fmla="*/ 568 w 944"/>
                <a:gd name="T47" fmla="*/ 935 h 944"/>
                <a:gd name="T48" fmla="*/ 634 w 944"/>
                <a:gd name="T49" fmla="*/ 916 h 944"/>
                <a:gd name="T50" fmla="*/ 697 w 944"/>
                <a:gd name="T51" fmla="*/ 887 h 944"/>
                <a:gd name="T52" fmla="*/ 754 w 944"/>
                <a:gd name="T53" fmla="*/ 850 h 944"/>
                <a:gd name="T54" fmla="*/ 806 w 944"/>
                <a:gd name="T55" fmla="*/ 806 h 944"/>
                <a:gd name="T56" fmla="*/ 851 w 944"/>
                <a:gd name="T57" fmla="*/ 755 h 944"/>
                <a:gd name="T58" fmla="*/ 887 w 944"/>
                <a:gd name="T59" fmla="*/ 697 h 944"/>
                <a:gd name="T60" fmla="*/ 916 w 944"/>
                <a:gd name="T61" fmla="*/ 634 h 944"/>
                <a:gd name="T62" fmla="*/ 935 w 944"/>
                <a:gd name="T63" fmla="*/ 568 h 944"/>
                <a:gd name="T64" fmla="*/ 944 w 944"/>
                <a:gd name="T65" fmla="*/ 496 h 944"/>
                <a:gd name="T66" fmla="*/ 944 w 944"/>
                <a:gd name="T67" fmla="*/ 448 h 944"/>
                <a:gd name="T68" fmla="*/ 935 w 944"/>
                <a:gd name="T69" fmla="*/ 378 h 944"/>
                <a:gd name="T70" fmla="*/ 916 w 944"/>
                <a:gd name="T71" fmla="*/ 310 h 944"/>
                <a:gd name="T72" fmla="*/ 887 w 944"/>
                <a:gd name="T73" fmla="*/ 247 h 944"/>
                <a:gd name="T74" fmla="*/ 851 w 944"/>
                <a:gd name="T75" fmla="*/ 190 h 944"/>
                <a:gd name="T76" fmla="*/ 806 w 944"/>
                <a:gd name="T77" fmla="*/ 138 h 944"/>
                <a:gd name="T78" fmla="*/ 754 w 944"/>
                <a:gd name="T79" fmla="*/ 93 h 944"/>
                <a:gd name="T80" fmla="*/ 697 w 944"/>
                <a:gd name="T81" fmla="*/ 57 h 944"/>
                <a:gd name="T82" fmla="*/ 634 w 944"/>
                <a:gd name="T83" fmla="*/ 28 h 944"/>
                <a:gd name="T84" fmla="*/ 568 w 944"/>
                <a:gd name="T85" fmla="*/ 9 h 944"/>
                <a:gd name="T86" fmla="*/ 496 w 944"/>
                <a:gd name="T87" fmla="*/ 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471" y="0"/>
                  </a:moveTo>
                  <a:lnTo>
                    <a:pt x="471" y="0"/>
                  </a:lnTo>
                  <a:lnTo>
                    <a:pt x="448" y="0"/>
                  </a:lnTo>
                  <a:lnTo>
                    <a:pt x="423" y="2"/>
                  </a:lnTo>
                  <a:lnTo>
                    <a:pt x="400" y="5"/>
                  </a:lnTo>
                  <a:lnTo>
                    <a:pt x="376" y="9"/>
                  </a:lnTo>
                  <a:lnTo>
                    <a:pt x="354" y="14"/>
                  </a:lnTo>
                  <a:lnTo>
                    <a:pt x="332" y="21"/>
                  </a:lnTo>
                  <a:lnTo>
                    <a:pt x="310" y="28"/>
                  </a:lnTo>
                  <a:lnTo>
                    <a:pt x="288" y="36"/>
                  </a:lnTo>
                  <a:lnTo>
                    <a:pt x="267" y="47"/>
                  </a:lnTo>
                  <a:lnTo>
                    <a:pt x="247" y="57"/>
                  </a:lnTo>
                  <a:lnTo>
                    <a:pt x="226" y="67"/>
                  </a:lnTo>
                  <a:lnTo>
                    <a:pt x="208" y="80"/>
                  </a:lnTo>
                  <a:lnTo>
                    <a:pt x="189" y="93"/>
                  </a:lnTo>
                  <a:lnTo>
                    <a:pt x="172" y="108"/>
                  </a:lnTo>
                  <a:lnTo>
                    <a:pt x="155" y="122"/>
                  </a:lnTo>
                  <a:lnTo>
                    <a:pt x="138" y="138"/>
                  </a:lnTo>
                  <a:lnTo>
                    <a:pt x="122" y="155"/>
                  </a:lnTo>
                  <a:lnTo>
                    <a:pt x="108" y="172"/>
                  </a:lnTo>
                  <a:lnTo>
                    <a:pt x="93" y="190"/>
                  </a:lnTo>
                  <a:lnTo>
                    <a:pt x="80" y="208"/>
                  </a:lnTo>
                  <a:lnTo>
                    <a:pt x="67" y="228"/>
                  </a:lnTo>
                  <a:lnTo>
                    <a:pt x="57" y="247"/>
                  </a:lnTo>
                  <a:lnTo>
                    <a:pt x="47" y="267"/>
                  </a:lnTo>
                  <a:lnTo>
                    <a:pt x="36" y="288"/>
                  </a:lnTo>
                  <a:lnTo>
                    <a:pt x="28" y="310"/>
                  </a:lnTo>
                  <a:lnTo>
                    <a:pt x="20" y="332"/>
                  </a:lnTo>
                  <a:lnTo>
                    <a:pt x="14" y="354"/>
                  </a:lnTo>
                  <a:lnTo>
                    <a:pt x="9" y="378"/>
                  </a:lnTo>
                  <a:lnTo>
                    <a:pt x="5" y="400"/>
                  </a:lnTo>
                  <a:lnTo>
                    <a:pt x="2" y="424"/>
                  </a:lnTo>
                  <a:lnTo>
                    <a:pt x="0" y="448"/>
                  </a:lnTo>
                  <a:lnTo>
                    <a:pt x="0" y="473"/>
                  </a:lnTo>
                  <a:lnTo>
                    <a:pt x="0" y="473"/>
                  </a:lnTo>
                  <a:lnTo>
                    <a:pt x="0" y="496"/>
                  </a:lnTo>
                  <a:lnTo>
                    <a:pt x="2" y="521"/>
                  </a:lnTo>
                  <a:lnTo>
                    <a:pt x="5" y="544"/>
                  </a:lnTo>
                  <a:lnTo>
                    <a:pt x="9" y="568"/>
                  </a:lnTo>
                  <a:lnTo>
                    <a:pt x="14" y="590"/>
                  </a:lnTo>
                  <a:lnTo>
                    <a:pt x="20" y="612"/>
                  </a:lnTo>
                  <a:lnTo>
                    <a:pt x="28" y="634"/>
                  </a:lnTo>
                  <a:lnTo>
                    <a:pt x="36" y="656"/>
                  </a:lnTo>
                  <a:lnTo>
                    <a:pt x="47" y="677"/>
                  </a:lnTo>
                  <a:lnTo>
                    <a:pt x="57" y="697"/>
                  </a:lnTo>
                  <a:lnTo>
                    <a:pt x="67" y="718"/>
                  </a:lnTo>
                  <a:lnTo>
                    <a:pt x="80" y="736"/>
                  </a:lnTo>
                  <a:lnTo>
                    <a:pt x="93" y="755"/>
                  </a:lnTo>
                  <a:lnTo>
                    <a:pt x="108" y="772"/>
                  </a:lnTo>
                  <a:lnTo>
                    <a:pt x="122" y="789"/>
                  </a:lnTo>
                  <a:lnTo>
                    <a:pt x="138" y="806"/>
                  </a:lnTo>
                  <a:lnTo>
                    <a:pt x="155" y="822"/>
                  </a:lnTo>
                  <a:lnTo>
                    <a:pt x="172" y="836"/>
                  </a:lnTo>
                  <a:lnTo>
                    <a:pt x="189" y="850"/>
                  </a:lnTo>
                  <a:lnTo>
                    <a:pt x="208" y="863"/>
                  </a:lnTo>
                  <a:lnTo>
                    <a:pt x="226" y="877"/>
                  </a:lnTo>
                  <a:lnTo>
                    <a:pt x="247" y="887"/>
                  </a:lnTo>
                  <a:lnTo>
                    <a:pt x="267" y="897"/>
                  </a:lnTo>
                  <a:lnTo>
                    <a:pt x="288" y="908"/>
                  </a:lnTo>
                  <a:lnTo>
                    <a:pt x="310" y="916"/>
                  </a:lnTo>
                  <a:lnTo>
                    <a:pt x="332" y="923"/>
                  </a:lnTo>
                  <a:lnTo>
                    <a:pt x="354" y="930"/>
                  </a:lnTo>
                  <a:lnTo>
                    <a:pt x="376" y="935"/>
                  </a:lnTo>
                  <a:lnTo>
                    <a:pt x="400" y="939"/>
                  </a:lnTo>
                  <a:lnTo>
                    <a:pt x="423" y="942"/>
                  </a:lnTo>
                  <a:lnTo>
                    <a:pt x="448" y="944"/>
                  </a:lnTo>
                  <a:lnTo>
                    <a:pt x="471" y="944"/>
                  </a:lnTo>
                  <a:lnTo>
                    <a:pt x="471" y="944"/>
                  </a:lnTo>
                  <a:lnTo>
                    <a:pt x="496" y="944"/>
                  </a:lnTo>
                  <a:lnTo>
                    <a:pt x="521" y="942"/>
                  </a:lnTo>
                  <a:lnTo>
                    <a:pt x="544" y="939"/>
                  </a:lnTo>
                  <a:lnTo>
                    <a:pt x="568" y="935"/>
                  </a:lnTo>
                  <a:lnTo>
                    <a:pt x="590" y="930"/>
                  </a:lnTo>
                  <a:lnTo>
                    <a:pt x="612" y="923"/>
                  </a:lnTo>
                  <a:lnTo>
                    <a:pt x="634" y="916"/>
                  </a:lnTo>
                  <a:lnTo>
                    <a:pt x="656" y="908"/>
                  </a:lnTo>
                  <a:lnTo>
                    <a:pt x="677" y="897"/>
                  </a:lnTo>
                  <a:lnTo>
                    <a:pt x="697" y="887"/>
                  </a:lnTo>
                  <a:lnTo>
                    <a:pt x="718" y="877"/>
                  </a:lnTo>
                  <a:lnTo>
                    <a:pt x="736" y="863"/>
                  </a:lnTo>
                  <a:lnTo>
                    <a:pt x="754" y="850"/>
                  </a:lnTo>
                  <a:lnTo>
                    <a:pt x="772" y="836"/>
                  </a:lnTo>
                  <a:lnTo>
                    <a:pt x="789" y="822"/>
                  </a:lnTo>
                  <a:lnTo>
                    <a:pt x="806" y="806"/>
                  </a:lnTo>
                  <a:lnTo>
                    <a:pt x="822" y="789"/>
                  </a:lnTo>
                  <a:lnTo>
                    <a:pt x="836" y="772"/>
                  </a:lnTo>
                  <a:lnTo>
                    <a:pt x="851" y="755"/>
                  </a:lnTo>
                  <a:lnTo>
                    <a:pt x="864" y="736"/>
                  </a:lnTo>
                  <a:lnTo>
                    <a:pt x="877" y="718"/>
                  </a:lnTo>
                  <a:lnTo>
                    <a:pt x="887" y="697"/>
                  </a:lnTo>
                  <a:lnTo>
                    <a:pt x="897" y="677"/>
                  </a:lnTo>
                  <a:lnTo>
                    <a:pt x="908" y="656"/>
                  </a:lnTo>
                  <a:lnTo>
                    <a:pt x="916" y="634"/>
                  </a:lnTo>
                  <a:lnTo>
                    <a:pt x="924" y="612"/>
                  </a:lnTo>
                  <a:lnTo>
                    <a:pt x="930" y="590"/>
                  </a:lnTo>
                  <a:lnTo>
                    <a:pt x="935" y="568"/>
                  </a:lnTo>
                  <a:lnTo>
                    <a:pt x="939" y="544"/>
                  </a:lnTo>
                  <a:lnTo>
                    <a:pt x="942" y="521"/>
                  </a:lnTo>
                  <a:lnTo>
                    <a:pt x="944" y="496"/>
                  </a:lnTo>
                  <a:lnTo>
                    <a:pt x="944" y="473"/>
                  </a:lnTo>
                  <a:lnTo>
                    <a:pt x="944" y="473"/>
                  </a:lnTo>
                  <a:lnTo>
                    <a:pt x="944" y="448"/>
                  </a:lnTo>
                  <a:lnTo>
                    <a:pt x="942" y="424"/>
                  </a:lnTo>
                  <a:lnTo>
                    <a:pt x="939" y="400"/>
                  </a:lnTo>
                  <a:lnTo>
                    <a:pt x="935" y="378"/>
                  </a:lnTo>
                  <a:lnTo>
                    <a:pt x="930" y="354"/>
                  </a:lnTo>
                  <a:lnTo>
                    <a:pt x="924" y="332"/>
                  </a:lnTo>
                  <a:lnTo>
                    <a:pt x="916" y="310"/>
                  </a:lnTo>
                  <a:lnTo>
                    <a:pt x="908" y="288"/>
                  </a:lnTo>
                  <a:lnTo>
                    <a:pt x="897" y="267"/>
                  </a:lnTo>
                  <a:lnTo>
                    <a:pt x="887" y="247"/>
                  </a:lnTo>
                  <a:lnTo>
                    <a:pt x="877" y="228"/>
                  </a:lnTo>
                  <a:lnTo>
                    <a:pt x="864" y="208"/>
                  </a:lnTo>
                  <a:lnTo>
                    <a:pt x="851" y="190"/>
                  </a:lnTo>
                  <a:lnTo>
                    <a:pt x="836" y="172"/>
                  </a:lnTo>
                  <a:lnTo>
                    <a:pt x="822" y="155"/>
                  </a:lnTo>
                  <a:lnTo>
                    <a:pt x="806" y="138"/>
                  </a:lnTo>
                  <a:lnTo>
                    <a:pt x="789" y="122"/>
                  </a:lnTo>
                  <a:lnTo>
                    <a:pt x="772" y="108"/>
                  </a:lnTo>
                  <a:lnTo>
                    <a:pt x="754" y="93"/>
                  </a:lnTo>
                  <a:lnTo>
                    <a:pt x="736" y="80"/>
                  </a:lnTo>
                  <a:lnTo>
                    <a:pt x="718" y="67"/>
                  </a:lnTo>
                  <a:lnTo>
                    <a:pt x="697" y="57"/>
                  </a:lnTo>
                  <a:lnTo>
                    <a:pt x="677" y="47"/>
                  </a:lnTo>
                  <a:lnTo>
                    <a:pt x="656" y="36"/>
                  </a:lnTo>
                  <a:lnTo>
                    <a:pt x="634" y="28"/>
                  </a:lnTo>
                  <a:lnTo>
                    <a:pt x="612" y="21"/>
                  </a:lnTo>
                  <a:lnTo>
                    <a:pt x="590" y="14"/>
                  </a:lnTo>
                  <a:lnTo>
                    <a:pt x="568" y="9"/>
                  </a:lnTo>
                  <a:lnTo>
                    <a:pt x="544" y="5"/>
                  </a:lnTo>
                  <a:lnTo>
                    <a:pt x="521" y="2"/>
                  </a:lnTo>
                  <a:lnTo>
                    <a:pt x="496" y="0"/>
                  </a:lnTo>
                  <a:lnTo>
                    <a:pt x="471" y="0"/>
                  </a:lnTo>
                  <a:lnTo>
                    <a:pt x="47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Freeform 145"/>
            <p:cNvSpPr>
              <a:spLocks/>
            </p:cNvSpPr>
            <p:nvPr userDrawn="1"/>
          </p:nvSpPr>
          <p:spPr bwMode="auto">
            <a:xfrm>
              <a:off x="2772" y="994"/>
              <a:ext cx="216" cy="216"/>
            </a:xfrm>
            <a:custGeom>
              <a:avLst/>
              <a:gdLst>
                <a:gd name="T0" fmla="*/ 409 w 864"/>
                <a:gd name="T1" fmla="*/ 2 h 864"/>
                <a:gd name="T2" fmla="*/ 345 w 864"/>
                <a:gd name="T3" fmla="*/ 10 h 864"/>
                <a:gd name="T4" fmla="*/ 283 w 864"/>
                <a:gd name="T5" fmla="*/ 26 h 864"/>
                <a:gd name="T6" fmla="*/ 225 w 864"/>
                <a:gd name="T7" fmla="*/ 53 h 864"/>
                <a:gd name="T8" fmla="*/ 173 w 864"/>
                <a:gd name="T9" fmla="*/ 86 h 864"/>
                <a:gd name="T10" fmla="*/ 126 w 864"/>
                <a:gd name="T11" fmla="*/ 127 h 864"/>
                <a:gd name="T12" fmla="*/ 86 w 864"/>
                <a:gd name="T13" fmla="*/ 174 h 864"/>
                <a:gd name="T14" fmla="*/ 52 w 864"/>
                <a:gd name="T15" fmla="*/ 227 h 864"/>
                <a:gd name="T16" fmla="*/ 26 w 864"/>
                <a:gd name="T17" fmla="*/ 284 h 864"/>
                <a:gd name="T18" fmla="*/ 9 w 864"/>
                <a:gd name="T19" fmla="*/ 346 h 864"/>
                <a:gd name="T20" fmla="*/ 0 w 864"/>
                <a:gd name="T21" fmla="*/ 411 h 864"/>
                <a:gd name="T22" fmla="*/ 0 w 864"/>
                <a:gd name="T23" fmla="*/ 455 h 864"/>
                <a:gd name="T24" fmla="*/ 9 w 864"/>
                <a:gd name="T25" fmla="*/ 520 h 864"/>
                <a:gd name="T26" fmla="*/ 26 w 864"/>
                <a:gd name="T27" fmla="*/ 581 h 864"/>
                <a:gd name="T28" fmla="*/ 52 w 864"/>
                <a:gd name="T29" fmla="*/ 639 h 864"/>
                <a:gd name="T30" fmla="*/ 86 w 864"/>
                <a:gd name="T31" fmla="*/ 691 h 864"/>
                <a:gd name="T32" fmla="*/ 126 w 864"/>
                <a:gd name="T33" fmla="*/ 738 h 864"/>
                <a:gd name="T34" fmla="*/ 173 w 864"/>
                <a:gd name="T35" fmla="*/ 778 h 864"/>
                <a:gd name="T36" fmla="*/ 225 w 864"/>
                <a:gd name="T37" fmla="*/ 812 h 864"/>
                <a:gd name="T38" fmla="*/ 283 w 864"/>
                <a:gd name="T39" fmla="*/ 838 h 864"/>
                <a:gd name="T40" fmla="*/ 345 w 864"/>
                <a:gd name="T41" fmla="*/ 856 h 864"/>
                <a:gd name="T42" fmla="*/ 409 w 864"/>
                <a:gd name="T43" fmla="*/ 864 h 864"/>
                <a:gd name="T44" fmla="*/ 455 w 864"/>
                <a:gd name="T45" fmla="*/ 864 h 864"/>
                <a:gd name="T46" fmla="*/ 519 w 864"/>
                <a:gd name="T47" fmla="*/ 856 h 864"/>
                <a:gd name="T48" fmla="*/ 580 w 864"/>
                <a:gd name="T49" fmla="*/ 838 h 864"/>
                <a:gd name="T50" fmla="*/ 639 w 864"/>
                <a:gd name="T51" fmla="*/ 812 h 864"/>
                <a:gd name="T52" fmla="*/ 691 w 864"/>
                <a:gd name="T53" fmla="*/ 778 h 864"/>
                <a:gd name="T54" fmla="*/ 738 w 864"/>
                <a:gd name="T55" fmla="*/ 738 h 864"/>
                <a:gd name="T56" fmla="*/ 778 w 864"/>
                <a:gd name="T57" fmla="*/ 691 h 864"/>
                <a:gd name="T58" fmla="*/ 812 w 864"/>
                <a:gd name="T59" fmla="*/ 639 h 864"/>
                <a:gd name="T60" fmla="*/ 838 w 864"/>
                <a:gd name="T61" fmla="*/ 581 h 864"/>
                <a:gd name="T62" fmla="*/ 855 w 864"/>
                <a:gd name="T63" fmla="*/ 520 h 864"/>
                <a:gd name="T64" fmla="*/ 864 w 864"/>
                <a:gd name="T65" fmla="*/ 455 h 864"/>
                <a:gd name="T66" fmla="*/ 864 w 864"/>
                <a:gd name="T67" fmla="*/ 411 h 864"/>
                <a:gd name="T68" fmla="*/ 855 w 864"/>
                <a:gd name="T69" fmla="*/ 346 h 864"/>
                <a:gd name="T70" fmla="*/ 838 w 864"/>
                <a:gd name="T71" fmla="*/ 284 h 864"/>
                <a:gd name="T72" fmla="*/ 812 w 864"/>
                <a:gd name="T73" fmla="*/ 227 h 864"/>
                <a:gd name="T74" fmla="*/ 778 w 864"/>
                <a:gd name="T75" fmla="*/ 174 h 864"/>
                <a:gd name="T76" fmla="*/ 738 w 864"/>
                <a:gd name="T77" fmla="*/ 127 h 864"/>
                <a:gd name="T78" fmla="*/ 691 w 864"/>
                <a:gd name="T79" fmla="*/ 86 h 864"/>
                <a:gd name="T80" fmla="*/ 639 w 864"/>
                <a:gd name="T81" fmla="*/ 53 h 864"/>
                <a:gd name="T82" fmla="*/ 580 w 864"/>
                <a:gd name="T83" fmla="*/ 26 h 864"/>
                <a:gd name="T84" fmla="*/ 519 w 864"/>
                <a:gd name="T85" fmla="*/ 10 h 864"/>
                <a:gd name="T86" fmla="*/ 455 w 864"/>
                <a:gd name="T87" fmla="*/ 2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431" y="0"/>
                  </a:moveTo>
                  <a:lnTo>
                    <a:pt x="431" y="0"/>
                  </a:lnTo>
                  <a:lnTo>
                    <a:pt x="409" y="2"/>
                  </a:lnTo>
                  <a:lnTo>
                    <a:pt x="388" y="3"/>
                  </a:lnTo>
                  <a:lnTo>
                    <a:pt x="366" y="6"/>
                  </a:lnTo>
                  <a:lnTo>
                    <a:pt x="345" y="10"/>
                  </a:lnTo>
                  <a:lnTo>
                    <a:pt x="324" y="15"/>
                  </a:lnTo>
                  <a:lnTo>
                    <a:pt x="304" y="20"/>
                  </a:lnTo>
                  <a:lnTo>
                    <a:pt x="283" y="26"/>
                  </a:lnTo>
                  <a:lnTo>
                    <a:pt x="263" y="34"/>
                  </a:lnTo>
                  <a:lnTo>
                    <a:pt x="245" y="43"/>
                  </a:lnTo>
                  <a:lnTo>
                    <a:pt x="225" y="53"/>
                  </a:lnTo>
                  <a:lnTo>
                    <a:pt x="209" y="63"/>
                  </a:lnTo>
                  <a:lnTo>
                    <a:pt x="190" y="75"/>
                  </a:lnTo>
                  <a:lnTo>
                    <a:pt x="173" y="86"/>
                  </a:lnTo>
                  <a:lnTo>
                    <a:pt x="158" y="99"/>
                  </a:lnTo>
                  <a:lnTo>
                    <a:pt x="142" y="112"/>
                  </a:lnTo>
                  <a:lnTo>
                    <a:pt x="126" y="127"/>
                  </a:lnTo>
                  <a:lnTo>
                    <a:pt x="112" y="142"/>
                  </a:lnTo>
                  <a:lnTo>
                    <a:pt x="99" y="158"/>
                  </a:lnTo>
                  <a:lnTo>
                    <a:pt x="86" y="174"/>
                  </a:lnTo>
                  <a:lnTo>
                    <a:pt x="74" y="191"/>
                  </a:lnTo>
                  <a:lnTo>
                    <a:pt x="63" y="209"/>
                  </a:lnTo>
                  <a:lnTo>
                    <a:pt x="52" y="227"/>
                  </a:lnTo>
                  <a:lnTo>
                    <a:pt x="43" y="245"/>
                  </a:lnTo>
                  <a:lnTo>
                    <a:pt x="34" y="265"/>
                  </a:lnTo>
                  <a:lnTo>
                    <a:pt x="26" y="284"/>
                  </a:lnTo>
                  <a:lnTo>
                    <a:pt x="20" y="304"/>
                  </a:lnTo>
                  <a:lnTo>
                    <a:pt x="13" y="325"/>
                  </a:lnTo>
                  <a:lnTo>
                    <a:pt x="9" y="346"/>
                  </a:lnTo>
                  <a:lnTo>
                    <a:pt x="5" y="367"/>
                  </a:lnTo>
                  <a:lnTo>
                    <a:pt x="3" y="389"/>
                  </a:lnTo>
                  <a:lnTo>
                    <a:pt x="0" y="411"/>
                  </a:lnTo>
                  <a:lnTo>
                    <a:pt x="0" y="433"/>
                  </a:lnTo>
                  <a:lnTo>
                    <a:pt x="0" y="433"/>
                  </a:lnTo>
                  <a:lnTo>
                    <a:pt x="0" y="455"/>
                  </a:lnTo>
                  <a:lnTo>
                    <a:pt x="3" y="477"/>
                  </a:lnTo>
                  <a:lnTo>
                    <a:pt x="5" y="498"/>
                  </a:lnTo>
                  <a:lnTo>
                    <a:pt x="9" y="520"/>
                  </a:lnTo>
                  <a:lnTo>
                    <a:pt x="13" y="541"/>
                  </a:lnTo>
                  <a:lnTo>
                    <a:pt x="20" y="561"/>
                  </a:lnTo>
                  <a:lnTo>
                    <a:pt x="26" y="581"/>
                  </a:lnTo>
                  <a:lnTo>
                    <a:pt x="34" y="601"/>
                  </a:lnTo>
                  <a:lnTo>
                    <a:pt x="43" y="619"/>
                  </a:lnTo>
                  <a:lnTo>
                    <a:pt x="52" y="639"/>
                  </a:lnTo>
                  <a:lnTo>
                    <a:pt x="63" y="657"/>
                  </a:lnTo>
                  <a:lnTo>
                    <a:pt x="74" y="674"/>
                  </a:lnTo>
                  <a:lnTo>
                    <a:pt x="86" y="691"/>
                  </a:lnTo>
                  <a:lnTo>
                    <a:pt x="99" y="708"/>
                  </a:lnTo>
                  <a:lnTo>
                    <a:pt x="112" y="723"/>
                  </a:lnTo>
                  <a:lnTo>
                    <a:pt x="126" y="738"/>
                  </a:lnTo>
                  <a:lnTo>
                    <a:pt x="142" y="752"/>
                  </a:lnTo>
                  <a:lnTo>
                    <a:pt x="158" y="766"/>
                  </a:lnTo>
                  <a:lnTo>
                    <a:pt x="173" y="778"/>
                  </a:lnTo>
                  <a:lnTo>
                    <a:pt x="190" y="791"/>
                  </a:lnTo>
                  <a:lnTo>
                    <a:pt x="209" y="802"/>
                  </a:lnTo>
                  <a:lnTo>
                    <a:pt x="225" y="812"/>
                  </a:lnTo>
                  <a:lnTo>
                    <a:pt x="245" y="823"/>
                  </a:lnTo>
                  <a:lnTo>
                    <a:pt x="263" y="830"/>
                  </a:lnTo>
                  <a:lnTo>
                    <a:pt x="283" y="838"/>
                  </a:lnTo>
                  <a:lnTo>
                    <a:pt x="304" y="845"/>
                  </a:lnTo>
                  <a:lnTo>
                    <a:pt x="324" y="851"/>
                  </a:lnTo>
                  <a:lnTo>
                    <a:pt x="345" y="856"/>
                  </a:lnTo>
                  <a:lnTo>
                    <a:pt x="366" y="860"/>
                  </a:lnTo>
                  <a:lnTo>
                    <a:pt x="388" y="863"/>
                  </a:lnTo>
                  <a:lnTo>
                    <a:pt x="409" y="864"/>
                  </a:lnTo>
                  <a:lnTo>
                    <a:pt x="431" y="864"/>
                  </a:lnTo>
                  <a:lnTo>
                    <a:pt x="431" y="864"/>
                  </a:lnTo>
                  <a:lnTo>
                    <a:pt x="455" y="864"/>
                  </a:lnTo>
                  <a:lnTo>
                    <a:pt x="476" y="863"/>
                  </a:lnTo>
                  <a:lnTo>
                    <a:pt x="498" y="860"/>
                  </a:lnTo>
                  <a:lnTo>
                    <a:pt x="519" y="856"/>
                  </a:lnTo>
                  <a:lnTo>
                    <a:pt x="540" y="851"/>
                  </a:lnTo>
                  <a:lnTo>
                    <a:pt x="560" y="845"/>
                  </a:lnTo>
                  <a:lnTo>
                    <a:pt x="580" y="838"/>
                  </a:lnTo>
                  <a:lnTo>
                    <a:pt x="601" y="830"/>
                  </a:lnTo>
                  <a:lnTo>
                    <a:pt x="619" y="823"/>
                  </a:lnTo>
                  <a:lnTo>
                    <a:pt x="639" y="812"/>
                  </a:lnTo>
                  <a:lnTo>
                    <a:pt x="655" y="802"/>
                  </a:lnTo>
                  <a:lnTo>
                    <a:pt x="674" y="791"/>
                  </a:lnTo>
                  <a:lnTo>
                    <a:pt x="691" y="778"/>
                  </a:lnTo>
                  <a:lnTo>
                    <a:pt x="706" y="766"/>
                  </a:lnTo>
                  <a:lnTo>
                    <a:pt x="722" y="752"/>
                  </a:lnTo>
                  <a:lnTo>
                    <a:pt x="738" y="738"/>
                  </a:lnTo>
                  <a:lnTo>
                    <a:pt x="752" y="723"/>
                  </a:lnTo>
                  <a:lnTo>
                    <a:pt x="765" y="708"/>
                  </a:lnTo>
                  <a:lnTo>
                    <a:pt x="778" y="691"/>
                  </a:lnTo>
                  <a:lnTo>
                    <a:pt x="790" y="674"/>
                  </a:lnTo>
                  <a:lnTo>
                    <a:pt x="801" y="657"/>
                  </a:lnTo>
                  <a:lnTo>
                    <a:pt x="812" y="639"/>
                  </a:lnTo>
                  <a:lnTo>
                    <a:pt x="821" y="619"/>
                  </a:lnTo>
                  <a:lnTo>
                    <a:pt x="830" y="601"/>
                  </a:lnTo>
                  <a:lnTo>
                    <a:pt x="838" y="581"/>
                  </a:lnTo>
                  <a:lnTo>
                    <a:pt x="844" y="561"/>
                  </a:lnTo>
                  <a:lnTo>
                    <a:pt x="851" y="541"/>
                  </a:lnTo>
                  <a:lnTo>
                    <a:pt x="855" y="520"/>
                  </a:lnTo>
                  <a:lnTo>
                    <a:pt x="859" y="498"/>
                  </a:lnTo>
                  <a:lnTo>
                    <a:pt x="861" y="477"/>
                  </a:lnTo>
                  <a:lnTo>
                    <a:pt x="864" y="455"/>
                  </a:lnTo>
                  <a:lnTo>
                    <a:pt x="864" y="433"/>
                  </a:lnTo>
                  <a:lnTo>
                    <a:pt x="864" y="433"/>
                  </a:lnTo>
                  <a:lnTo>
                    <a:pt x="864" y="411"/>
                  </a:lnTo>
                  <a:lnTo>
                    <a:pt x="861" y="389"/>
                  </a:lnTo>
                  <a:lnTo>
                    <a:pt x="859" y="367"/>
                  </a:lnTo>
                  <a:lnTo>
                    <a:pt x="855" y="346"/>
                  </a:lnTo>
                  <a:lnTo>
                    <a:pt x="851" y="325"/>
                  </a:lnTo>
                  <a:lnTo>
                    <a:pt x="844" y="304"/>
                  </a:lnTo>
                  <a:lnTo>
                    <a:pt x="838" y="284"/>
                  </a:lnTo>
                  <a:lnTo>
                    <a:pt x="830" y="265"/>
                  </a:lnTo>
                  <a:lnTo>
                    <a:pt x="821" y="245"/>
                  </a:lnTo>
                  <a:lnTo>
                    <a:pt x="812" y="227"/>
                  </a:lnTo>
                  <a:lnTo>
                    <a:pt x="801" y="209"/>
                  </a:lnTo>
                  <a:lnTo>
                    <a:pt x="790" y="191"/>
                  </a:lnTo>
                  <a:lnTo>
                    <a:pt x="778" y="174"/>
                  </a:lnTo>
                  <a:lnTo>
                    <a:pt x="765" y="158"/>
                  </a:lnTo>
                  <a:lnTo>
                    <a:pt x="752" y="142"/>
                  </a:lnTo>
                  <a:lnTo>
                    <a:pt x="738" y="127"/>
                  </a:lnTo>
                  <a:lnTo>
                    <a:pt x="722" y="112"/>
                  </a:lnTo>
                  <a:lnTo>
                    <a:pt x="706" y="99"/>
                  </a:lnTo>
                  <a:lnTo>
                    <a:pt x="691" y="86"/>
                  </a:lnTo>
                  <a:lnTo>
                    <a:pt x="674" y="75"/>
                  </a:lnTo>
                  <a:lnTo>
                    <a:pt x="655" y="63"/>
                  </a:lnTo>
                  <a:lnTo>
                    <a:pt x="639" y="53"/>
                  </a:lnTo>
                  <a:lnTo>
                    <a:pt x="619" y="43"/>
                  </a:lnTo>
                  <a:lnTo>
                    <a:pt x="601" y="34"/>
                  </a:lnTo>
                  <a:lnTo>
                    <a:pt x="580" y="26"/>
                  </a:lnTo>
                  <a:lnTo>
                    <a:pt x="560" y="20"/>
                  </a:lnTo>
                  <a:lnTo>
                    <a:pt x="540" y="15"/>
                  </a:lnTo>
                  <a:lnTo>
                    <a:pt x="519" y="10"/>
                  </a:lnTo>
                  <a:lnTo>
                    <a:pt x="498" y="6"/>
                  </a:lnTo>
                  <a:lnTo>
                    <a:pt x="476" y="3"/>
                  </a:lnTo>
                  <a:lnTo>
                    <a:pt x="455" y="2"/>
                  </a:lnTo>
                  <a:lnTo>
                    <a:pt x="431" y="0"/>
                  </a:lnTo>
                  <a:lnTo>
                    <a:pt x="4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Freeform 146"/>
            <p:cNvSpPr>
              <a:spLocks/>
            </p:cNvSpPr>
            <p:nvPr userDrawn="1"/>
          </p:nvSpPr>
          <p:spPr bwMode="auto">
            <a:xfrm>
              <a:off x="2782" y="1257"/>
              <a:ext cx="196" cy="196"/>
            </a:xfrm>
            <a:custGeom>
              <a:avLst/>
              <a:gdLst>
                <a:gd name="T0" fmla="*/ 372 w 784"/>
                <a:gd name="T1" fmla="*/ 1 h 783"/>
                <a:gd name="T2" fmla="*/ 313 w 784"/>
                <a:gd name="T3" fmla="*/ 8 h 783"/>
                <a:gd name="T4" fmla="*/ 257 w 784"/>
                <a:gd name="T5" fmla="*/ 25 h 783"/>
                <a:gd name="T6" fmla="*/ 205 w 784"/>
                <a:gd name="T7" fmla="*/ 48 h 783"/>
                <a:gd name="T8" fmla="*/ 158 w 784"/>
                <a:gd name="T9" fmla="*/ 78 h 783"/>
                <a:gd name="T10" fmla="*/ 115 w 784"/>
                <a:gd name="T11" fmla="*/ 115 h 783"/>
                <a:gd name="T12" fmla="*/ 79 w 784"/>
                <a:gd name="T13" fmla="*/ 158 h 783"/>
                <a:gd name="T14" fmla="*/ 47 w 784"/>
                <a:gd name="T15" fmla="*/ 206 h 783"/>
                <a:gd name="T16" fmla="*/ 24 w 784"/>
                <a:gd name="T17" fmla="*/ 258 h 783"/>
                <a:gd name="T18" fmla="*/ 8 w 784"/>
                <a:gd name="T19" fmla="*/ 313 h 783"/>
                <a:gd name="T20" fmla="*/ 0 w 784"/>
                <a:gd name="T21" fmla="*/ 371 h 783"/>
                <a:gd name="T22" fmla="*/ 0 w 784"/>
                <a:gd name="T23" fmla="*/ 412 h 783"/>
                <a:gd name="T24" fmla="*/ 8 w 784"/>
                <a:gd name="T25" fmla="*/ 470 h 783"/>
                <a:gd name="T26" fmla="*/ 24 w 784"/>
                <a:gd name="T27" fmla="*/ 526 h 783"/>
                <a:gd name="T28" fmla="*/ 47 w 784"/>
                <a:gd name="T29" fmla="*/ 579 h 783"/>
                <a:gd name="T30" fmla="*/ 79 w 784"/>
                <a:gd name="T31" fmla="*/ 627 h 783"/>
                <a:gd name="T32" fmla="*/ 115 w 784"/>
                <a:gd name="T33" fmla="*/ 668 h 783"/>
                <a:gd name="T34" fmla="*/ 158 w 784"/>
                <a:gd name="T35" fmla="*/ 706 h 783"/>
                <a:gd name="T36" fmla="*/ 205 w 784"/>
                <a:gd name="T37" fmla="*/ 736 h 783"/>
                <a:gd name="T38" fmla="*/ 257 w 784"/>
                <a:gd name="T39" fmla="*/ 760 h 783"/>
                <a:gd name="T40" fmla="*/ 313 w 784"/>
                <a:gd name="T41" fmla="*/ 775 h 783"/>
                <a:gd name="T42" fmla="*/ 372 w 784"/>
                <a:gd name="T43" fmla="*/ 783 h 783"/>
                <a:gd name="T44" fmla="*/ 412 w 784"/>
                <a:gd name="T45" fmla="*/ 783 h 783"/>
                <a:gd name="T46" fmla="*/ 471 w 784"/>
                <a:gd name="T47" fmla="*/ 775 h 783"/>
                <a:gd name="T48" fmla="*/ 527 w 784"/>
                <a:gd name="T49" fmla="*/ 760 h 783"/>
                <a:gd name="T50" fmla="*/ 579 w 784"/>
                <a:gd name="T51" fmla="*/ 736 h 783"/>
                <a:gd name="T52" fmla="*/ 626 w 784"/>
                <a:gd name="T53" fmla="*/ 706 h 783"/>
                <a:gd name="T54" fmla="*/ 669 w 784"/>
                <a:gd name="T55" fmla="*/ 668 h 783"/>
                <a:gd name="T56" fmla="*/ 705 w 784"/>
                <a:gd name="T57" fmla="*/ 627 h 783"/>
                <a:gd name="T58" fmla="*/ 737 w 784"/>
                <a:gd name="T59" fmla="*/ 579 h 783"/>
                <a:gd name="T60" fmla="*/ 760 w 784"/>
                <a:gd name="T61" fmla="*/ 526 h 783"/>
                <a:gd name="T62" fmla="*/ 776 w 784"/>
                <a:gd name="T63" fmla="*/ 470 h 783"/>
                <a:gd name="T64" fmla="*/ 784 w 784"/>
                <a:gd name="T65" fmla="*/ 412 h 783"/>
                <a:gd name="T66" fmla="*/ 784 w 784"/>
                <a:gd name="T67" fmla="*/ 371 h 783"/>
                <a:gd name="T68" fmla="*/ 776 w 784"/>
                <a:gd name="T69" fmla="*/ 313 h 783"/>
                <a:gd name="T70" fmla="*/ 760 w 784"/>
                <a:gd name="T71" fmla="*/ 258 h 783"/>
                <a:gd name="T72" fmla="*/ 737 w 784"/>
                <a:gd name="T73" fmla="*/ 206 h 783"/>
                <a:gd name="T74" fmla="*/ 705 w 784"/>
                <a:gd name="T75" fmla="*/ 158 h 783"/>
                <a:gd name="T76" fmla="*/ 669 w 784"/>
                <a:gd name="T77" fmla="*/ 115 h 783"/>
                <a:gd name="T78" fmla="*/ 626 w 784"/>
                <a:gd name="T79" fmla="*/ 78 h 783"/>
                <a:gd name="T80" fmla="*/ 579 w 784"/>
                <a:gd name="T81" fmla="*/ 48 h 783"/>
                <a:gd name="T82" fmla="*/ 527 w 784"/>
                <a:gd name="T83" fmla="*/ 25 h 783"/>
                <a:gd name="T84" fmla="*/ 471 w 784"/>
                <a:gd name="T85" fmla="*/ 8 h 783"/>
                <a:gd name="T86" fmla="*/ 412 w 784"/>
                <a:gd name="T87" fmla="*/ 1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4" h="783">
                  <a:moveTo>
                    <a:pt x="391" y="0"/>
                  </a:moveTo>
                  <a:lnTo>
                    <a:pt x="391" y="0"/>
                  </a:lnTo>
                  <a:lnTo>
                    <a:pt x="372" y="1"/>
                  </a:lnTo>
                  <a:lnTo>
                    <a:pt x="352" y="3"/>
                  </a:lnTo>
                  <a:lnTo>
                    <a:pt x="333" y="5"/>
                  </a:lnTo>
                  <a:lnTo>
                    <a:pt x="313" y="8"/>
                  </a:lnTo>
                  <a:lnTo>
                    <a:pt x="294" y="13"/>
                  </a:lnTo>
                  <a:lnTo>
                    <a:pt x="275" y="18"/>
                  </a:lnTo>
                  <a:lnTo>
                    <a:pt x="257" y="25"/>
                  </a:lnTo>
                  <a:lnTo>
                    <a:pt x="240" y="31"/>
                  </a:lnTo>
                  <a:lnTo>
                    <a:pt x="222" y="39"/>
                  </a:lnTo>
                  <a:lnTo>
                    <a:pt x="205" y="48"/>
                  </a:lnTo>
                  <a:lnTo>
                    <a:pt x="189" y="57"/>
                  </a:lnTo>
                  <a:lnTo>
                    <a:pt x="172" y="68"/>
                  </a:lnTo>
                  <a:lnTo>
                    <a:pt x="158" y="78"/>
                  </a:lnTo>
                  <a:lnTo>
                    <a:pt x="142" y="90"/>
                  </a:lnTo>
                  <a:lnTo>
                    <a:pt x="128" y="102"/>
                  </a:lnTo>
                  <a:lnTo>
                    <a:pt x="115" y="115"/>
                  </a:lnTo>
                  <a:lnTo>
                    <a:pt x="102" y="129"/>
                  </a:lnTo>
                  <a:lnTo>
                    <a:pt x="90" y="143"/>
                  </a:lnTo>
                  <a:lnTo>
                    <a:pt x="79" y="158"/>
                  </a:lnTo>
                  <a:lnTo>
                    <a:pt x="67" y="173"/>
                  </a:lnTo>
                  <a:lnTo>
                    <a:pt x="56" y="189"/>
                  </a:lnTo>
                  <a:lnTo>
                    <a:pt x="47" y="206"/>
                  </a:lnTo>
                  <a:lnTo>
                    <a:pt x="40" y="223"/>
                  </a:lnTo>
                  <a:lnTo>
                    <a:pt x="32" y="240"/>
                  </a:lnTo>
                  <a:lnTo>
                    <a:pt x="24" y="258"/>
                  </a:lnTo>
                  <a:lnTo>
                    <a:pt x="17" y="276"/>
                  </a:lnTo>
                  <a:lnTo>
                    <a:pt x="12" y="295"/>
                  </a:lnTo>
                  <a:lnTo>
                    <a:pt x="8" y="313"/>
                  </a:lnTo>
                  <a:lnTo>
                    <a:pt x="4" y="332"/>
                  </a:lnTo>
                  <a:lnTo>
                    <a:pt x="3" y="352"/>
                  </a:lnTo>
                  <a:lnTo>
                    <a:pt x="0" y="371"/>
                  </a:lnTo>
                  <a:lnTo>
                    <a:pt x="0" y="392"/>
                  </a:lnTo>
                  <a:lnTo>
                    <a:pt x="0" y="392"/>
                  </a:lnTo>
                  <a:lnTo>
                    <a:pt x="0" y="412"/>
                  </a:lnTo>
                  <a:lnTo>
                    <a:pt x="3" y="433"/>
                  </a:lnTo>
                  <a:lnTo>
                    <a:pt x="4" y="452"/>
                  </a:lnTo>
                  <a:lnTo>
                    <a:pt x="8" y="470"/>
                  </a:lnTo>
                  <a:lnTo>
                    <a:pt x="12" y="490"/>
                  </a:lnTo>
                  <a:lnTo>
                    <a:pt x="17" y="508"/>
                  </a:lnTo>
                  <a:lnTo>
                    <a:pt x="24" y="526"/>
                  </a:lnTo>
                  <a:lnTo>
                    <a:pt x="32" y="545"/>
                  </a:lnTo>
                  <a:lnTo>
                    <a:pt x="40" y="562"/>
                  </a:lnTo>
                  <a:lnTo>
                    <a:pt x="47" y="579"/>
                  </a:lnTo>
                  <a:lnTo>
                    <a:pt x="56" y="596"/>
                  </a:lnTo>
                  <a:lnTo>
                    <a:pt x="67" y="611"/>
                  </a:lnTo>
                  <a:lnTo>
                    <a:pt x="79" y="627"/>
                  </a:lnTo>
                  <a:lnTo>
                    <a:pt x="90" y="641"/>
                  </a:lnTo>
                  <a:lnTo>
                    <a:pt x="102" y="655"/>
                  </a:lnTo>
                  <a:lnTo>
                    <a:pt x="115" y="668"/>
                  </a:lnTo>
                  <a:lnTo>
                    <a:pt x="128" y="681"/>
                  </a:lnTo>
                  <a:lnTo>
                    <a:pt x="142" y="695"/>
                  </a:lnTo>
                  <a:lnTo>
                    <a:pt x="158" y="706"/>
                  </a:lnTo>
                  <a:lnTo>
                    <a:pt x="172" y="717"/>
                  </a:lnTo>
                  <a:lnTo>
                    <a:pt x="189" y="727"/>
                  </a:lnTo>
                  <a:lnTo>
                    <a:pt x="205" y="736"/>
                  </a:lnTo>
                  <a:lnTo>
                    <a:pt x="222" y="745"/>
                  </a:lnTo>
                  <a:lnTo>
                    <a:pt x="240" y="753"/>
                  </a:lnTo>
                  <a:lnTo>
                    <a:pt x="257" y="760"/>
                  </a:lnTo>
                  <a:lnTo>
                    <a:pt x="275" y="766"/>
                  </a:lnTo>
                  <a:lnTo>
                    <a:pt x="294" y="771"/>
                  </a:lnTo>
                  <a:lnTo>
                    <a:pt x="313" y="775"/>
                  </a:lnTo>
                  <a:lnTo>
                    <a:pt x="333" y="779"/>
                  </a:lnTo>
                  <a:lnTo>
                    <a:pt x="352" y="782"/>
                  </a:lnTo>
                  <a:lnTo>
                    <a:pt x="372" y="783"/>
                  </a:lnTo>
                  <a:lnTo>
                    <a:pt x="391" y="783"/>
                  </a:lnTo>
                  <a:lnTo>
                    <a:pt x="391" y="783"/>
                  </a:lnTo>
                  <a:lnTo>
                    <a:pt x="412" y="783"/>
                  </a:lnTo>
                  <a:lnTo>
                    <a:pt x="432" y="782"/>
                  </a:lnTo>
                  <a:lnTo>
                    <a:pt x="451" y="779"/>
                  </a:lnTo>
                  <a:lnTo>
                    <a:pt x="471" y="775"/>
                  </a:lnTo>
                  <a:lnTo>
                    <a:pt x="490" y="771"/>
                  </a:lnTo>
                  <a:lnTo>
                    <a:pt x="509" y="766"/>
                  </a:lnTo>
                  <a:lnTo>
                    <a:pt x="527" y="760"/>
                  </a:lnTo>
                  <a:lnTo>
                    <a:pt x="544" y="753"/>
                  </a:lnTo>
                  <a:lnTo>
                    <a:pt x="562" y="745"/>
                  </a:lnTo>
                  <a:lnTo>
                    <a:pt x="579" y="736"/>
                  </a:lnTo>
                  <a:lnTo>
                    <a:pt x="595" y="727"/>
                  </a:lnTo>
                  <a:lnTo>
                    <a:pt x="610" y="717"/>
                  </a:lnTo>
                  <a:lnTo>
                    <a:pt x="626" y="706"/>
                  </a:lnTo>
                  <a:lnTo>
                    <a:pt x="642" y="695"/>
                  </a:lnTo>
                  <a:lnTo>
                    <a:pt x="656" y="681"/>
                  </a:lnTo>
                  <a:lnTo>
                    <a:pt x="669" y="668"/>
                  </a:lnTo>
                  <a:lnTo>
                    <a:pt x="682" y="655"/>
                  </a:lnTo>
                  <a:lnTo>
                    <a:pt x="694" y="641"/>
                  </a:lnTo>
                  <a:lnTo>
                    <a:pt x="705" y="627"/>
                  </a:lnTo>
                  <a:lnTo>
                    <a:pt x="717" y="611"/>
                  </a:lnTo>
                  <a:lnTo>
                    <a:pt x="726" y="596"/>
                  </a:lnTo>
                  <a:lnTo>
                    <a:pt x="737" y="579"/>
                  </a:lnTo>
                  <a:lnTo>
                    <a:pt x="744" y="562"/>
                  </a:lnTo>
                  <a:lnTo>
                    <a:pt x="752" y="545"/>
                  </a:lnTo>
                  <a:lnTo>
                    <a:pt x="760" y="526"/>
                  </a:lnTo>
                  <a:lnTo>
                    <a:pt x="765" y="508"/>
                  </a:lnTo>
                  <a:lnTo>
                    <a:pt x="772" y="490"/>
                  </a:lnTo>
                  <a:lnTo>
                    <a:pt x="776" y="470"/>
                  </a:lnTo>
                  <a:lnTo>
                    <a:pt x="780" y="452"/>
                  </a:lnTo>
                  <a:lnTo>
                    <a:pt x="781" y="433"/>
                  </a:lnTo>
                  <a:lnTo>
                    <a:pt x="784" y="412"/>
                  </a:lnTo>
                  <a:lnTo>
                    <a:pt x="784" y="392"/>
                  </a:lnTo>
                  <a:lnTo>
                    <a:pt x="784" y="392"/>
                  </a:lnTo>
                  <a:lnTo>
                    <a:pt x="784" y="371"/>
                  </a:lnTo>
                  <a:lnTo>
                    <a:pt x="781" y="352"/>
                  </a:lnTo>
                  <a:lnTo>
                    <a:pt x="780" y="332"/>
                  </a:lnTo>
                  <a:lnTo>
                    <a:pt x="776" y="313"/>
                  </a:lnTo>
                  <a:lnTo>
                    <a:pt x="772" y="295"/>
                  </a:lnTo>
                  <a:lnTo>
                    <a:pt x="765" y="276"/>
                  </a:lnTo>
                  <a:lnTo>
                    <a:pt x="760" y="258"/>
                  </a:lnTo>
                  <a:lnTo>
                    <a:pt x="752" y="240"/>
                  </a:lnTo>
                  <a:lnTo>
                    <a:pt x="744" y="223"/>
                  </a:lnTo>
                  <a:lnTo>
                    <a:pt x="737" y="206"/>
                  </a:lnTo>
                  <a:lnTo>
                    <a:pt x="726" y="189"/>
                  </a:lnTo>
                  <a:lnTo>
                    <a:pt x="717" y="173"/>
                  </a:lnTo>
                  <a:lnTo>
                    <a:pt x="705" y="158"/>
                  </a:lnTo>
                  <a:lnTo>
                    <a:pt x="694" y="143"/>
                  </a:lnTo>
                  <a:lnTo>
                    <a:pt x="682" y="129"/>
                  </a:lnTo>
                  <a:lnTo>
                    <a:pt x="669" y="115"/>
                  </a:lnTo>
                  <a:lnTo>
                    <a:pt x="656" y="102"/>
                  </a:lnTo>
                  <a:lnTo>
                    <a:pt x="642" y="90"/>
                  </a:lnTo>
                  <a:lnTo>
                    <a:pt x="626" y="78"/>
                  </a:lnTo>
                  <a:lnTo>
                    <a:pt x="610" y="68"/>
                  </a:lnTo>
                  <a:lnTo>
                    <a:pt x="595" y="57"/>
                  </a:lnTo>
                  <a:lnTo>
                    <a:pt x="579" y="48"/>
                  </a:lnTo>
                  <a:lnTo>
                    <a:pt x="562" y="39"/>
                  </a:lnTo>
                  <a:lnTo>
                    <a:pt x="544" y="31"/>
                  </a:lnTo>
                  <a:lnTo>
                    <a:pt x="527" y="25"/>
                  </a:lnTo>
                  <a:lnTo>
                    <a:pt x="509" y="18"/>
                  </a:lnTo>
                  <a:lnTo>
                    <a:pt x="490" y="13"/>
                  </a:lnTo>
                  <a:lnTo>
                    <a:pt x="471" y="8"/>
                  </a:lnTo>
                  <a:lnTo>
                    <a:pt x="451" y="5"/>
                  </a:lnTo>
                  <a:lnTo>
                    <a:pt x="432" y="3"/>
                  </a:lnTo>
                  <a:lnTo>
                    <a:pt x="412" y="1"/>
                  </a:lnTo>
                  <a:lnTo>
                    <a:pt x="391" y="0"/>
                  </a:lnTo>
                  <a:lnTo>
                    <a:pt x="3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Freeform 147"/>
            <p:cNvSpPr>
              <a:spLocks/>
            </p:cNvSpPr>
            <p:nvPr userDrawn="1"/>
          </p:nvSpPr>
          <p:spPr bwMode="auto">
            <a:xfrm>
              <a:off x="2792" y="1521"/>
              <a:ext cx="176" cy="175"/>
            </a:xfrm>
            <a:custGeom>
              <a:avLst/>
              <a:gdLst>
                <a:gd name="T0" fmla="*/ 333 w 702"/>
                <a:gd name="T1" fmla="*/ 0 h 701"/>
                <a:gd name="T2" fmla="*/ 280 w 702"/>
                <a:gd name="T3" fmla="*/ 7 h 701"/>
                <a:gd name="T4" fmla="*/ 230 w 702"/>
                <a:gd name="T5" fmla="*/ 21 h 701"/>
                <a:gd name="T6" fmla="*/ 184 w 702"/>
                <a:gd name="T7" fmla="*/ 42 h 701"/>
                <a:gd name="T8" fmla="*/ 141 w 702"/>
                <a:gd name="T9" fmla="*/ 69 h 701"/>
                <a:gd name="T10" fmla="*/ 103 w 702"/>
                <a:gd name="T11" fmla="*/ 102 h 701"/>
                <a:gd name="T12" fmla="*/ 70 w 702"/>
                <a:gd name="T13" fmla="*/ 141 h 701"/>
                <a:gd name="T14" fmla="*/ 43 w 702"/>
                <a:gd name="T15" fmla="*/ 184 h 701"/>
                <a:gd name="T16" fmla="*/ 21 w 702"/>
                <a:gd name="T17" fmla="*/ 229 h 701"/>
                <a:gd name="T18" fmla="*/ 8 w 702"/>
                <a:gd name="T19" fmla="*/ 280 h 701"/>
                <a:gd name="T20" fmla="*/ 0 w 702"/>
                <a:gd name="T21" fmla="*/ 332 h 701"/>
                <a:gd name="T22" fmla="*/ 0 w 702"/>
                <a:gd name="T23" fmla="*/ 369 h 701"/>
                <a:gd name="T24" fmla="*/ 8 w 702"/>
                <a:gd name="T25" fmla="*/ 421 h 701"/>
                <a:gd name="T26" fmla="*/ 21 w 702"/>
                <a:gd name="T27" fmla="*/ 472 h 701"/>
                <a:gd name="T28" fmla="*/ 43 w 702"/>
                <a:gd name="T29" fmla="*/ 517 h 701"/>
                <a:gd name="T30" fmla="*/ 70 w 702"/>
                <a:gd name="T31" fmla="*/ 560 h 701"/>
                <a:gd name="T32" fmla="*/ 103 w 702"/>
                <a:gd name="T33" fmla="*/ 599 h 701"/>
                <a:gd name="T34" fmla="*/ 141 w 702"/>
                <a:gd name="T35" fmla="*/ 632 h 701"/>
                <a:gd name="T36" fmla="*/ 184 w 702"/>
                <a:gd name="T37" fmla="*/ 659 h 701"/>
                <a:gd name="T38" fmla="*/ 230 w 702"/>
                <a:gd name="T39" fmla="*/ 680 h 701"/>
                <a:gd name="T40" fmla="*/ 280 w 702"/>
                <a:gd name="T41" fmla="*/ 695 h 701"/>
                <a:gd name="T42" fmla="*/ 333 w 702"/>
                <a:gd name="T43" fmla="*/ 701 h 701"/>
                <a:gd name="T44" fmla="*/ 369 w 702"/>
                <a:gd name="T45" fmla="*/ 701 h 701"/>
                <a:gd name="T46" fmla="*/ 422 w 702"/>
                <a:gd name="T47" fmla="*/ 695 h 701"/>
                <a:gd name="T48" fmla="*/ 472 w 702"/>
                <a:gd name="T49" fmla="*/ 680 h 701"/>
                <a:gd name="T50" fmla="*/ 518 w 702"/>
                <a:gd name="T51" fmla="*/ 659 h 701"/>
                <a:gd name="T52" fmla="*/ 561 w 702"/>
                <a:gd name="T53" fmla="*/ 632 h 701"/>
                <a:gd name="T54" fmla="*/ 599 w 702"/>
                <a:gd name="T55" fmla="*/ 599 h 701"/>
                <a:gd name="T56" fmla="*/ 632 w 702"/>
                <a:gd name="T57" fmla="*/ 560 h 701"/>
                <a:gd name="T58" fmla="*/ 659 w 702"/>
                <a:gd name="T59" fmla="*/ 517 h 701"/>
                <a:gd name="T60" fmla="*/ 681 w 702"/>
                <a:gd name="T61" fmla="*/ 472 h 701"/>
                <a:gd name="T62" fmla="*/ 694 w 702"/>
                <a:gd name="T63" fmla="*/ 421 h 701"/>
                <a:gd name="T64" fmla="*/ 702 w 702"/>
                <a:gd name="T65" fmla="*/ 369 h 701"/>
                <a:gd name="T66" fmla="*/ 702 w 702"/>
                <a:gd name="T67" fmla="*/ 332 h 701"/>
                <a:gd name="T68" fmla="*/ 694 w 702"/>
                <a:gd name="T69" fmla="*/ 280 h 701"/>
                <a:gd name="T70" fmla="*/ 681 w 702"/>
                <a:gd name="T71" fmla="*/ 229 h 701"/>
                <a:gd name="T72" fmla="*/ 659 w 702"/>
                <a:gd name="T73" fmla="*/ 184 h 701"/>
                <a:gd name="T74" fmla="*/ 632 w 702"/>
                <a:gd name="T75" fmla="*/ 141 h 701"/>
                <a:gd name="T76" fmla="*/ 599 w 702"/>
                <a:gd name="T77" fmla="*/ 102 h 701"/>
                <a:gd name="T78" fmla="*/ 561 w 702"/>
                <a:gd name="T79" fmla="*/ 69 h 701"/>
                <a:gd name="T80" fmla="*/ 518 w 702"/>
                <a:gd name="T81" fmla="*/ 42 h 701"/>
                <a:gd name="T82" fmla="*/ 472 w 702"/>
                <a:gd name="T83" fmla="*/ 21 h 701"/>
                <a:gd name="T84" fmla="*/ 422 w 702"/>
                <a:gd name="T85" fmla="*/ 7 h 701"/>
                <a:gd name="T86" fmla="*/ 369 w 702"/>
                <a:gd name="T8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1">
                  <a:moveTo>
                    <a:pt x="350" y="0"/>
                  </a:moveTo>
                  <a:lnTo>
                    <a:pt x="350" y="0"/>
                  </a:lnTo>
                  <a:lnTo>
                    <a:pt x="333" y="0"/>
                  </a:lnTo>
                  <a:lnTo>
                    <a:pt x="315" y="1"/>
                  </a:lnTo>
                  <a:lnTo>
                    <a:pt x="297" y="4"/>
                  </a:lnTo>
                  <a:lnTo>
                    <a:pt x="280" y="7"/>
                  </a:lnTo>
                  <a:lnTo>
                    <a:pt x="263" y="11"/>
                  </a:lnTo>
                  <a:lnTo>
                    <a:pt x="246" y="16"/>
                  </a:lnTo>
                  <a:lnTo>
                    <a:pt x="230" y="21"/>
                  </a:lnTo>
                  <a:lnTo>
                    <a:pt x="215" y="27"/>
                  </a:lnTo>
                  <a:lnTo>
                    <a:pt x="199" y="34"/>
                  </a:lnTo>
                  <a:lnTo>
                    <a:pt x="184" y="42"/>
                  </a:lnTo>
                  <a:lnTo>
                    <a:pt x="169" y="51"/>
                  </a:lnTo>
                  <a:lnTo>
                    <a:pt x="155" y="60"/>
                  </a:lnTo>
                  <a:lnTo>
                    <a:pt x="141" y="69"/>
                  </a:lnTo>
                  <a:lnTo>
                    <a:pt x="128" y="80"/>
                  </a:lnTo>
                  <a:lnTo>
                    <a:pt x="114" y="91"/>
                  </a:lnTo>
                  <a:lnTo>
                    <a:pt x="103" y="102"/>
                  </a:lnTo>
                  <a:lnTo>
                    <a:pt x="91" y="115"/>
                  </a:lnTo>
                  <a:lnTo>
                    <a:pt x="81" y="128"/>
                  </a:lnTo>
                  <a:lnTo>
                    <a:pt x="70" y="141"/>
                  </a:lnTo>
                  <a:lnTo>
                    <a:pt x="60" y="154"/>
                  </a:lnTo>
                  <a:lnTo>
                    <a:pt x="51" y="168"/>
                  </a:lnTo>
                  <a:lnTo>
                    <a:pt x="43" y="184"/>
                  </a:lnTo>
                  <a:lnTo>
                    <a:pt x="35" y="198"/>
                  </a:lnTo>
                  <a:lnTo>
                    <a:pt x="27" y="214"/>
                  </a:lnTo>
                  <a:lnTo>
                    <a:pt x="21" y="229"/>
                  </a:lnTo>
                  <a:lnTo>
                    <a:pt x="15" y="246"/>
                  </a:lnTo>
                  <a:lnTo>
                    <a:pt x="12" y="263"/>
                  </a:lnTo>
                  <a:lnTo>
                    <a:pt x="8" y="280"/>
                  </a:lnTo>
                  <a:lnTo>
                    <a:pt x="4" y="297"/>
                  </a:lnTo>
                  <a:lnTo>
                    <a:pt x="1" y="314"/>
                  </a:lnTo>
                  <a:lnTo>
                    <a:pt x="0" y="332"/>
                  </a:lnTo>
                  <a:lnTo>
                    <a:pt x="0" y="351"/>
                  </a:lnTo>
                  <a:lnTo>
                    <a:pt x="0" y="351"/>
                  </a:lnTo>
                  <a:lnTo>
                    <a:pt x="0" y="369"/>
                  </a:lnTo>
                  <a:lnTo>
                    <a:pt x="1" y="387"/>
                  </a:lnTo>
                  <a:lnTo>
                    <a:pt x="4" y="404"/>
                  </a:lnTo>
                  <a:lnTo>
                    <a:pt x="8" y="421"/>
                  </a:lnTo>
                  <a:lnTo>
                    <a:pt x="12" y="438"/>
                  </a:lnTo>
                  <a:lnTo>
                    <a:pt x="15" y="455"/>
                  </a:lnTo>
                  <a:lnTo>
                    <a:pt x="21" y="472"/>
                  </a:lnTo>
                  <a:lnTo>
                    <a:pt x="27" y="487"/>
                  </a:lnTo>
                  <a:lnTo>
                    <a:pt x="35" y="503"/>
                  </a:lnTo>
                  <a:lnTo>
                    <a:pt x="43" y="517"/>
                  </a:lnTo>
                  <a:lnTo>
                    <a:pt x="51" y="533"/>
                  </a:lnTo>
                  <a:lnTo>
                    <a:pt x="60" y="547"/>
                  </a:lnTo>
                  <a:lnTo>
                    <a:pt x="70" y="560"/>
                  </a:lnTo>
                  <a:lnTo>
                    <a:pt x="81" y="573"/>
                  </a:lnTo>
                  <a:lnTo>
                    <a:pt x="91" y="586"/>
                  </a:lnTo>
                  <a:lnTo>
                    <a:pt x="103" y="599"/>
                  </a:lnTo>
                  <a:lnTo>
                    <a:pt x="114" y="610"/>
                  </a:lnTo>
                  <a:lnTo>
                    <a:pt x="128" y="622"/>
                  </a:lnTo>
                  <a:lnTo>
                    <a:pt x="141" y="632"/>
                  </a:lnTo>
                  <a:lnTo>
                    <a:pt x="155" y="641"/>
                  </a:lnTo>
                  <a:lnTo>
                    <a:pt x="169" y="650"/>
                  </a:lnTo>
                  <a:lnTo>
                    <a:pt x="184" y="659"/>
                  </a:lnTo>
                  <a:lnTo>
                    <a:pt x="199" y="667"/>
                  </a:lnTo>
                  <a:lnTo>
                    <a:pt x="215" y="674"/>
                  </a:lnTo>
                  <a:lnTo>
                    <a:pt x="230" y="680"/>
                  </a:lnTo>
                  <a:lnTo>
                    <a:pt x="246" y="685"/>
                  </a:lnTo>
                  <a:lnTo>
                    <a:pt x="263" y="691"/>
                  </a:lnTo>
                  <a:lnTo>
                    <a:pt x="280" y="695"/>
                  </a:lnTo>
                  <a:lnTo>
                    <a:pt x="297" y="697"/>
                  </a:lnTo>
                  <a:lnTo>
                    <a:pt x="315" y="700"/>
                  </a:lnTo>
                  <a:lnTo>
                    <a:pt x="333" y="701"/>
                  </a:lnTo>
                  <a:lnTo>
                    <a:pt x="350" y="701"/>
                  </a:lnTo>
                  <a:lnTo>
                    <a:pt x="350" y="701"/>
                  </a:lnTo>
                  <a:lnTo>
                    <a:pt x="369" y="701"/>
                  </a:lnTo>
                  <a:lnTo>
                    <a:pt x="387" y="700"/>
                  </a:lnTo>
                  <a:lnTo>
                    <a:pt x="404" y="697"/>
                  </a:lnTo>
                  <a:lnTo>
                    <a:pt x="422" y="695"/>
                  </a:lnTo>
                  <a:lnTo>
                    <a:pt x="439" y="691"/>
                  </a:lnTo>
                  <a:lnTo>
                    <a:pt x="456" y="685"/>
                  </a:lnTo>
                  <a:lnTo>
                    <a:pt x="472" y="680"/>
                  </a:lnTo>
                  <a:lnTo>
                    <a:pt x="487" y="674"/>
                  </a:lnTo>
                  <a:lnTo>
                    <a:pt x="503" y="667"/>
                  </a:lnTo>
                  <a:lnTo>
                    <a:pt x="518" y="659"/>
                  </a:lnTo>
                  <a:lnTo>
                    <a:pt x="533" y="650"/>
                  </a:lnTo>
                  <a:lnTo>
                    <a:pt x="547" y="641"/>
                  </a:lnTo>
                  <a:lnTo>
                    <a:pt x="561" y="632"/>
                  </a:lnTo>
                  <a:lnTo>
                    <a:pt x="574" y="622"/>
                  </a:lnTo>
                  <a:lnTo>
                    <a:pt x="588" y="610"/>
                  </a:lnTo>
                  <a:lnTo>
                    <a:pt x="599" y="599"/>
                  </a:lnTo>
                  <a:lnTo>
                    <a:pt x="611" y="586"/>
                  </a:lnTo>
                  <a:lnTo>
                    <a:pt x="621" y="573"/>
                  </a:lnTo>
                  <a:lnTo>
                    <a:pt x="632" y="560"/>
                  </a:lnTo>
                  <a:lnTo>
                    <a:pt x="642" y="547"/>
                  </a:lnTo>
                  <a:lnTo>
                    <a:pt x="651" y="533"/>
                  </a:lnTo>
                  <a:lnTo>
                    <a:pt x="659" y="517"/>
                  </a:lnTo>
                  <a:lnTo>
                    <a:pt x="667" y="503"/>
                  </a:lnTo>
                  <a:lnTo>
                    <a:pt x="675" y="487"/>
                  </a:lnTo>
                  <a:lnTo>
                    <a:pt x="681" y="472"/>
                  </a:lnTo>
                  <a:lnTo>
                    <a:pt x="687" y="455"/>
                  </a:lnTo>
                  <a:lnTo>
                    <a:pt x="690" y="438"/>
                  </a:lnTo>
                  <a:lnTo>
                    <a:pt x="694" y="421"/>
                  </a:lnTo>
                  <a:lnTo>
                    <a:pt x="698" y="404"/>
                  </a:lnTo>
                  <a:lnTo>
                    <a:pt x="700" y="387"/>
                  </a:lnTo>
                  <a:lnTo>
                    <a:pt x="702" y="369"/>
                  </a:lnTo>
                  <a:lnTo>
                    <a:pt x="702" y="351"/>
                  </a:lnTo>
                  <a:lnTo>
                    <a:pt x="702" y="351"/>
                  </a:lnTo>
                  <a:lnTo>
                    <a:pt x="702" y="332"/>
                  </a:lnTo>
                  <a:lnTo>
                    <a:pt x="700" y="314"/>
                  </a:lnTo>
                  <a:lnTo>
                    <a:pt x="698" y="297"/>
                  </a:lnTo>
                  <a:lnTo>
                    <a:pt x="694" y="280"/>
                  </a:lnTo>
                  <a:lnTo>
                    <a:pt x="690" y="263"/>
                  </a:lnTo>
                  <a:lnTo>
                    <a:pt x="687" y="246"/>
                  </a:lnTo>
                  <a:lnTo>
                    <a:pt x="681" y="229"/>
                  </a:lnTo>
                  <a:lnTo>
                    <a:pt x="675" y="214"/>
                  </a:lnTo>
                  <a:lnTo>
                    <a:pt x="667" y="198"/>
                  </a:lnTo>
                  <a:lnTo>
                    <a:pt x="659" y="184"/>
                  </a:lnTo>
                  <a:lnTo>
                    <a:pt x="651" y="168"/>
                  </a:lnTo>
                  <a:lnTo>
                    <a:pt x="642" y="154"/>
                  </a:lnTo>
                  <a:lnTo>
                    <a:pt x="632" y="141"/>
                  </a:lnTo>
                  <a:lnTo>
                    <a:pt x="621" y="128"/>
                  </a:lnTo>
                  <a:lnTo>
                    <a:pt x="611" y="115"/>
                  </a:lnTo>
                  <a:lnTo>
                    <a:pt x="599" y="102"/>
                  </a:lnTo>
                  <a:lnTo>
                    <a:pt x="588" y="91"/>
                  </a:lnTo>
                  <a:lnTo>
                    <a:pt x="574" y="80"/>
                  </a:lnTo>
                  <a:lnTo>
                    <a:pt x="561" y="69"/>
                  </a:lnTo>
                  <a:lnTo>
                    <a:pt x="547" y="60"/>
                  </a:lnTo>
                  <a:lnTo>
                    <a:pt x="533" y="51"/>
                  </a:lnTo>
                  <a:lnTo>
                    <a:pt x="518" y="42"/>
                  </a:lnTo>
                  <a:lnTo>
                    <a:pt x="503" y="34"/>
                  </a:lnTo>
                  <a:lnTo>
                    <a:pt x="487" y="27"/>
                  </a:lnTo>
                  <a:lnTo>
                    <a:pt x="472" y="21"/>
                  </a:lnTo>
                  <a:lnTo>
                    <a:pt x="456" y="16"/>
                  </a:lnTo>
                  <a:lnTo>
                    <a:pt x="439" y="11"/>
                  </a:lnTo>
                  <a:lnTo>
                    <a:pt x="422" y="7"/>
                  </a:lnTo>
                  <a:lnTo>
                    <a:pt x="404" y="4"/>
                  </a:lnTo>
                  <a:lnTo>
                    <a:pt x="387" y="1"/>
                  </a:lnTo>
                  <a:lnTo>
                    <a:pt x="369" y="0"/>
                  </a:lnTo>
                  <a:lnTo>
                    <a:pt x="350" y="0"/>
                  </a:lnTo>
                  <a:lnTo>
                    <a:pt x="35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Freeform 148"/>
            <p:cNvSpPr>
              <a:spLocks/>
            </p:cNvSpPr>
            <p:nvPr userDrawn="1"/>
          </p:nvSpPr>
          <p:spPr bwMode="auto">
            <a:xfrm>
              <a:off x="2802" y="1784"/>
              <a:ext cx="156" cy="155"/>
            </a:xfrm>
            <a:custGeom>
              <a:avLst/>
              <a:gdLst>
                <a:gd name="T0" fmla="*/ 310 w 622"/>
                <a:gd name="T1" fmla="*/ 0 h 620"/>
                <a:gd name="T2" fmla="*/ 279 w 622"/>
                <a:gd name="T3" fmla="*/ 1 h 620"/>
                <a:gd name="T4" fmla="*/ 248 w 622"/>
                <a:gd name="T5" fmla="*/ 6 h 620"/>
                <a:gd name="T6" fmla="*/ 190 w 622"/>
                <a:gd name="T7" fmla="*/ 25 h 620"/>
                <a:gd name="T8" fmla="*/ 137 w 622"/>
                <a:gd name="T9" fmla="*/ 53 h 620"/>
                <a:gd name="T10" fmla="*/ 91 w 622"/>
                <a:gd name="T11" fmla="*/ 91 h 620"/>
                <a:gd name="T12" fmla="*/ 54 w 622"/>
                <a:gd name="T13" fmla="*/ 137 h 620"/>
                <a:gd name="T14" fmla="*/ 25 w 622"/>
                <a:gd name="T15" fmla="*/ 189 h 620"/>
                <a:gd name="T16" fmla="*/ 7 w 622"/>
                <a:gd name="T17" fmla="*/ 247 h 620"/>
                <a:gd name="T18" fmla="*/ 2 w 622"/>
                <a:gd name="T19" fmla="*/ 279 h 620"/>
                <a:gd name="T20" fmla="*/ 0 w 622"/>
                <a:gd name="T21" fmla="*/ 310 h 620"/>
                <a:gd name="T22" fmla="*/ 0 w 622"/>
                <a:gd name="T23" fmla="*/ 326 h 620"/>
                <a:gd name="T24" fmla="*/ 4 w 622"/>
                <a:gd name="T25" fmla="*/ 357 h 620"/>
                <a:gd name="T26" fmla="*/ 15 w 622"/>
                <a:gd name="T27" fmla="*/ 402 h 620"/>
                <a:gd name="T28" fmla="*/ 38 w 622"/>
                <a:gd name="T29" fmla="*/ 458 h 620"/>
                <a:gd name="T30" fmla="*/ 72 w 622"/>
                <a:gd name="T31" fmla="*/ 508 h 620"/>
                <a:gd name="T32" fmla="*/ 114 w 622"/>
                <a:gd name="T33" fmla="*/ 550 h 620"/>
                <a:gd name="T34" fmla="*/ 163 w 622"/>
                <a:gd name="T35" fmla="*/ 584 h 620"/>
                <a:gd name="T36" fmla="*/ 219 w 622"/>
                <a:gd name="T37" fmla="*/ 607 h 620"/>
                <a:gd name="T38" fmla="*/ 263 w 622"/>
                <a:gd name="T39" fmla="*/ 617 h 620"/>
                <a:gd name="T40" fmla="*/ 295 w 622"/>
                <a:gd name="T41" fmla="*/ 620 h 620"/>
                <a:gd name="T42" fmla="*/ 310 w 622"/>
                <a:gd name="T43" fmla="*/ 620 h 620"/>
                <a:gd name="T44" fmla="*/ 343 w 622"/>
                <a:gd name="T45" fmla="*/ 619 h 620"/>
                <a:gd name="T46" fmla="*/ 374 w 622"/>
                <a:gd name="T47" fmla="*/ 615 h 620"/>
                <a:gd name="T48" fmla="*/ 432 w 622"/>
                <a:gd name="T49" fmla="*/ 597 h 620"/>
                <a:gd name="T50" fmla="*/ 485 w 622"/>
                <a:gd name="T51" fmla="*/ 568 h 620"/>
                <a:gd name="T52" fmla="*/ 531 w 622"/>
                <a:gd name="T53" fmla="*/ 530 h 620"/>
                <a:gd name="T54" fmla="*/ 568 w 622"/>
                <a:gd name="T55" fmla="*/ 483 h 620"/>
                <a:gd name="T56" fmla="*/ 597 w 622"/>
                <a:gd name="T57" fmla="*/ 431 h 620"/>
                <a:gd name="T58" fmla="*/ 615 w 622"/>
                <a:gd name="T59" fmla="*/ 372 h 620"/>
                <a:gd name="T60" fmla="*/ 620 w 622"/>
                <a:gd name="T61" fmla="*/ 342 h 620"/>
                <a:gd name="T62" fmla="*/ 622 w 622"/>
                <a:gd name="T63" fmla="*/ 310 h 620"/>
                <a:gd name="T64" fmla="*/ 620 w 622"/>
                <a:gd name="T65" fmla="*/ 294 h 620"/>
                <a:gd name="T66" fmla="*/ 618 w 622"/>
                <a:gd name="T67" fmla="*/ 263 h 620"/>
                <a:gd name="T68" fmla="*/ 607 w 622"/>
                <a:gd name="T69" fmla="*/ 217 h 620"/>
                <a:gd name="T70" fmla="*/ 584 w 622"/>
                <a:gd name="T71" fmla="*/ 163 h 620"/>
                <a:gd name="T72" fmla="*/ 550 w 622"/>
                <a:gd name="T73" fmla="*/ 113 h 620"/>
                <a:gd name="T74" fmla="*/ 508 w 622"/>
                <a:gd name="T75" fmla="*/ 70 h 620"/>
                <a:gd name="T76" fmla="*/ 459 w 622"/>
                <a:gd name="T77" fmla="*/ 38 h 620"/>
                <a:gd name="T78" fmla="*/ 403 w 622"/>
                <a:gd name="T79" fmla="*/ 14 h 620"/>
                <a:gd name="T80" fmla="*/ 359 w 622"/>
                <a:gd name="T81" fmla="*/ 4 h 620"/>
                <a:gd name="T82" fmla="*/ 327 w 622"/>
                <a:gd name="T83" fmla="*/ 0 h 620"/>
                <a:gd name="T84" fmla="*/ 310 w 622"/>
                <a:gd name="T8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310" y="0"/>
                  </a:moveTo>
                  <a:lnTo>
                    <a:pt x="310" y="0"/>
                  </a:lnTo>
                  <a:lnTo>
                    <a:pt x="295" y="0"/>
                  </a:lnTo>
                  <a:lnTo>
                    <a:pt x="279" y="1"/>
                  </a:lnTo>
                  <a:lnTo>
                    <a:pt x="263" y="4"/>
                  </a:lnTo>
                  <a:lnTo>
                    <a:pt x="248" y="6"/>
                  </a:lnTo>
                  <a:lnTo>
                    <a:pt x="219" y="14"/>
                  </a:lnTo>
                  <a:lnTo>
                    <a:pt x="190" y="25"/>
                  </a:lnTo>
                  <a:lnTo>
                    <a:pt x="163" y="38"/>
                  </a:lnTo>
                  <a:lnTo>
                    <a:pt x="137" y="53"/>
                  </a:lnTo>
                  <a:lnTo>
                    <a:pt x="114" y="70"/>
                  </a:lnTo>
                  <a:lnTo>
                    <a:pt x="91" y="91"/>
                  </a:lnTo>
                  <a:lnTo>
                    <a:pt x="72" y="113"/>
                  </a:lnTo>
                  <a:lnTo>
                    <a:pt x="54" y="137"/>
                  </a:lnTo>
                  <a:lnTo>
                    <a:pt x="38" y="163"/>
                  </a:lnTo>
                  <a:lnTo>
                    <a:pt x="25" y="189"/>
                  </a:lnTo>
                  <a:lnTo>
                    <a:pt x="15" y="217"/>
                  </a:lnTo>
                  <a:lnTo>
                    <a:pt x="7" y="247"/>
                  </a:lnTo>
                  <a:lnTo>
                    <a:pt x="4" y="263"/>
                  </a:lnTo>
                  <a:lnTo>
                    <a:pt x="2" y="279"/>
                  </a:lnTo>
                  <a:lnTo>
                    <a:pt x="0" y="294"/>
                  </a:lnTo>
                  <a:lnTo>
                    <a:pt x="0" y="310"/>
                  </a:lnTo>
                  <a:lnTo>
                    <a:pt x="0" y="310"/>
                  </a:lnTo>
                  <a:lnTo>
                    <a:pt x="0" y="326"/>
                  </a:lnTo>
                  <a:lnTo>
                    <a:pt x="2" y="342"/>
                  </a:lnTo>
                  <a:lnTo>
                    <a:pt x="4" y="357"/>
                  </a:lnTo>
                  <a:lnTo>
                    <a:pt x="7" y="372"/>
                  </a:lnTo>
                  <a:lnTo>
                    <a:pt x="15" y="402"/>
                  </a:lnTo>
                  <a:lnTo>
                    <a:pt x="25" y="431"/>
                  </a:lnTo>
                  <a:lnTo>
                    <a:pt x="38" y="458"/>
                  </a:lnTo>
                  <a:lnTo>
                    <a:pt x="54" y="483"/>
                  </a:lnTo>
                  <a:lnTo>
                    <a:pt x="72" y="508"/>
                  </a:lnTo>
                  <a:lnTo>
                    <a:pt x="91" y="530"/>
                  </a:lnTo>
                  <a:lnTo>
                    <a:pt x="114" y="550"/>
                  </a:lnTo>
                  <a:lnTo>
                    <a:pt x="137" y="568"/>
                  </a:lnTo>
                  <a:lnTo>
                    <a:pt x="163" y="584"/>
                  </a:lnTo>
                  <a:lnTo>
                    <a:pt x="190" y="597"/>
                  </a:lnTo>
                  <a:lnTo>
                    <a:pt x="219" y="607"/>
                  </a:lnTo>
                  <a:lnTo>
                    <a:pt x="248" y="615"/>
                  </a:lnTo>
                  <a:lnTo>
                    <a:pt x="263" y="617"/>
                  </a:lnTo>
                  <a:lnTo>
                    <a:pt x="279" y="619"/>
                  </a:lnTo>
                  <a:lnTo>
                    <a:pt x="295" y="620"/>
                  </a:lnTo>
                  <a:lnTo>
                    <a:pt x="310" y="620"/>
                  </a:lnTo>
                  <a:lnTo>
                    <a:pt x="310" y="620"/>
                  </a:lnTo>
                  <a:lnTo>
                    <a:pt x="327" y="620"/>
                  </a:lnTo>
                  <a:lnTo>
                    <a:pt x="343" y="619"/>
                  </a:lnTo>
                  <a:lnTo>
                    <a:pt x="359" y="617"/>
                  </a:lnTo>
                  <a:lnTo>
                    <a:pt x="374" y="615"/>
                  </a:lnTo>
                  <a:lnTo>
                    <a:pt x="403" y="607"/>
                  </a:lnTo>
                  <a:lnTo>
                    <a:pt x="432" y="597"/>
                  </a:lnTo>
                  <a:lnTo>
                    <a:pt x="459" y="584"/>
                  </a:lnTo>
                  <a:lnTo>
                    <a:pt x="485" y="568"/>
                  </a:lnTo>
                  <a:lnTo>
                    <a:pt x="508" y="550"/>
                  </a:lnTo>
                  <a:lnTo>
                    <a:pt x="531" y="530"/>
                  </a:lnTo>
                  <a:lnTo>
                    <a:pt x="550" y="508"/>
                  </a:lnTo>
                  <a:lnTo>
                    <a:pt x="568" y="483"/>
                  </a:lnTo>
                  <a:lnTo>
                    <a:pt x="584" y="458"/>
                  </a:lnTo>
                  <a:lnTo>
                    <a:pt x="597" y="431"/>
                  </a:lnTo>
                  <a:lnTo>
                    <a:pt x="607" y="402"/>
                  </a:lnTo>
                  <a:lnTo>
                    <a:pt x="615" y="372"/>
                  </a:lnTo>
                  <a:lnTo>
                    <a:pt x="618" y="357"/>
                  </a:lnTo>
                  <a:lnTo>
                    <a:pt x="620" y="342"/>
                  </a:lnTo>
                  <a:lnTo>
                    <a:pt x="620" y="326"/>
                  </a:lnTo>
                  <a:lnTo>
                    <a:pt x="622" y="310"/>
                  </a:lnTo>
                  <a:lnTo>
                    <a:pt x="622" y="310"/>
                  </a:lnTo>
                  <a:lnTo>
                    <a:pt x="620" y="294"/>
                  </a:lnTo>
                  <a:lnTo>
                    <a:pt x="620" y="279"/>
                  </a:lnTo>
                  <a:lnTo>
                    <a:pt x="618" y="263"/>
                  </a:lnTo>
                  <a:lnTo>
                    <a:pt x="615" y="247"/>
                  </a:lnTo>
                  <a:lnTo>
                    <a:pt x="607" y="217"/>
                  </a:lnTo>
                  <a:lnTo>
                    <a:pt x="597" y="189"/>
                  </a:lnTo>
                  <a:lnTo>
                    <a:pt x="584" y="163"/>
                  </a:lnTo>
                  <a:lnTo>
                    <a:pt x="568" y="137"/>
                  </a:lnTo>
                  <a:lnTo>
                    <a:pt x="550" y="113"/>
                  </a:lnTo>
                  <a:lnTo>
                    <a:pt x="531" y="91"/>
                  </a:lnTo>
                  <a:lnTo>
                    <a:pt x="508" y="70"/>
                  </a:lnTo>
                  <a:lnTo>
                    <a:pt x="485" y="53"/>
                  </a:lnTo>
                  <a:lnTo>
                    <a:pt x="459" y="38"/>
                  </a:lnTo>
                  <a:lnTo>
                    <a:pt x="432" y="25"/>
                  </a:lnTo>
                  <a:lnTo>
                    <a:pt x="403" y="14"/>
                  </a:lnTo>
                  <a:lnTo>
                    <a:pt x="374" y="6"/>
                  </a:lnTo>
                  <a:lnTo>
                    <a:pt x="359" y="4"/>
                  </a:lnTo>
                  <a:lnTo>
                    <a:pt x="343" y="1"/>
                  </a:lnTo>
                  <a:lnTo>
                    <a:pt x="327" y="0"/>
                  </a:lnTo>
                  <a:lnTo>
                    <a:pt x="310" y="0"/>
                  </a:lnTo>
                  <a:lnTo>
                    <a:pt x="3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Freeform 149"/>
            <p:cNvSpPr>
              <a:spLocks/>
            </p:cNvSpPr>
            <p:nvPr userDrawn="1"/>
          </p:nvSpPr>
          <p:spPr bwMode="auto">
            <a:xfrm>
              <a:off x="2812" y="2047"/>
              <a:ext cx="136" cy="135"/>
            </a:xfrm>
            <a:custGeom>
              <a:avLst/>
              <a:gdLst>
                <a:gd name="T0" fmla="*/ 269 w 540"/>
                <a:gd name="T1" fmla="*/ 0 h 540"/>
                <a:gd name="T2" fmla="*/ 216 w 540"/>
                <a:gd name="T3" fmla="*/ 5 h 540"/>
                <a:gd name="T4" fmla="*/ 165 w 540"/>
                <a:gd name="T5" fmla="*/ 20 h 540"/>
                <a:gd name="T6" fmla="*/ 119 w 540"/>
                <a:gd name="T7" fmla="*/ 45 h 540"/>
                <a:gd name="T8" fmla="*/ 79 w 540"/>
                <a:gd name="T9" fmla="*/ 79 h 540"/>
                <a:gd name="T10" fmla="*/ 47 w 540"/>
                <a:gd name="T11" fmla="*/ 118 h 540"/>
                <a:gd name="T12" fmla="*/ 22 w 540"/>
                <a:gd name="T13" fmla="*/ 165 h 540"/>
                <a:gd name="T14" fmla="*/ 5 w 540"/>
                <a:gd name="T15" fmla="*/ 216 h 540"/>
                <a:gd name="T16" fmla="*/ 0 w 540"/>
                <a:gd name="T17" fmla="*/ 269 h 540"/>
                <a:gd name="T18" fmla="*/ 1 w 540"/>
                <a:gd name="T19" fmla="*/ 297 h 540"/>
                <a:gd name="T20" fmla="*/ 13 w 540"/>
                <a:gd name="T21" fmla="*/ 350 h 540"/>
                <a:gd name="T22" fmla="*/ 32 w 540"/>
                <a:gd name="T23" fmla="*/ 398 h 540"/>
                <a:gd name="T24" fmla="*/ 62 w 540"/>
                <a:gd name="T25" fmla="*/ 441 h 540"/>
                <a:gd name="T26" fmla="*/ 99 w 540"/>
                <a:gd name="T27" fmla="*/ 478 h 540"/>
                <a:gd name="T28" fmla="*/ 142 w 540"/>
                <a:gd name="T29" fmla="*/ 508 h 540"/>
                <a:gd name="T30" fmla="*/ 190 w 540"/>
                <a:gd name="T31" fmla="*/ 527 h 540"/>
                <a:gd name="T32" fmla="*/ 242 w 540"/>
                <a:gd name="T33" fmla="*/ 538 h 540"/>
                <a:gd name="T34" fmla="*/ 269 w 540"/>
                <a:gd name="T35" fmla="*/ 540 h 540"/>
                <a:gd name="T36" fmla="*/ 324 w 540"/>
                <a:gd name="T37" fmla="*/ 534 h 540"/>
                <a:gd name="T38" fmla="*/ 375 w 540"/>
                <a:gd name="T39" fmla="*/ 518 h 540"/>
                <a:gd name="T40" fmla="*/ 421 w 540"/>
                <a:gd name="T41" fmla="*/ 493 h 540"/>
                <a:gd name="T42" fmla="*/ 461 w 540"/>
                <a:gd name="T43" fmla="*/ 461 h 540"/>
                <a:gd name="T44" fmla="*/ 493 w 540"/>
                <a:gd name="T45" fmla="*/ 420 h 540"/>
                <a:gd name="T46" fmla="*/ 518 w 540"/>
                <a:gd name="T47" fmla="*/ 375 h 540"/>
                <a:gd name="T48" fmla="*/ 534 w 540"/>
                <a:gd name="T49" fmla="*/ 324 h 540"/>
                <a:gd name="T50" fmla="*/ 540 w 540"/>
                <a:gd name="T51" fmla="*/ 269 h 540"/>
                <a:gd name="T52" fmla="*/ 539 w 540"/>
                <a:gd name="T53" fmla="*/ 242 h 540"/>
                <a:gd name="T54" fmla="*/ 527 w 540"/>
                <a:gd name="T55" fmla="*/ 190 h 540"/>
                <a:gd name="T56" fmla="*/ 508 w 540"/>
                <a:gd name="T57" fmla="*/ 140 h 540"/>
                <a:gd name="T58" fmla="*/ 478 w 540"/>
                <a:gd name="T59" fmla="*/ 97 h 540"/>
                <a:gd name="T60" fmla="*/ 441 w 540"/>
                <a:gd name="T61" fmla="*/ 61 h 540"/>
                <a:gd name="T62" fmla="*/ 398 w 540"/>
                <a:gd name="T63" fmla="*/ 32 h 540"/>
                <a:gd name="T64" fmla="*/ 350 w 540"/>
                <a:gd name="T65" fmla="*/ 11 h 540"/>
                <a:gd name="T66" fmla="*/ 298 w 540"/>
                <a:gd name="T67" fmla="*/ 1 h 540"/>
                <a:gd name="T68" fmla="*/ 269 w 540"/>
                <a:gd name="T6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269" y="0"/>
                  </a:moveTo>
                  <a:lnTo>
                    <a:pt x="269" y="0"/>
                  </a:lnTo>
                  <a:lnTo>
                    <a:pt x="242" y="1"/>
                  </a:lnTo>
                  <a:lnTo>
                    <a:pt x="216" y="5"/>
                  </a:lnTo>
                  <a:lnTo>
                    <a:pt x="190" y="11"/>
                  </a:lnTo>
                  <a:lnTo>
                    <a:pt x="165" y="20"/>
                  </a:lnTo>
                  <a:lnTo>
                    <a:pt x="142" y="32"/>
                  </a:lnTo>
                  <a:lnTo>
                    <a:pt x="119" y="45"/>
                  </a:lnTo>
                  <a:lnTo>
                    <a:pt x="99" y="61"/>
                  </a:lnTo>
                  <a:lnTo>
                    <a:pt x="79" y="79"/>
                  </a:lnTo>
                  <a:lnTo>
                    <a:pt x="62" y="97"/>
                  </a:lnTo>
                  <a:lnTo>
                    <a:pt x="47" y="118"/>
                  </a:lnTo>
                  <a:lnTo>
                    <a:pt x="32" y="140"/>
                  </a:lnTo>
                  <a:lnTo>
                    <a:pt x="22" y="165"/>
                  </a:lnTo>
                  <a:lnTo>
                    <a:pt x="13" y="190"/>
                  </a:lnTo>
                  <a:lnTo>
                    <a:pt x="5" y="216"/>
                  </a:lnTo>
                  <a:lnTo>
                    <a:pt x="1" y="242"/>
                  </a:lnTo>
                  <a:lnTo>
                    <a:pt x="0" y="269"/>
                  </a:lnTo>
                  <a:lnTo>
                    <a:pt x="0" y="269"/>
                  </a:lnTo>
                  <a:lnTo>
                    <a:pt x="1" y="297"/>
                  </a:lnTo>
                  <a:lnTo>
                    <a:pt x="5" y="324"/>
                  </a:lnTo>
                  <a:lnTo>
                    <a:pt x="13" y="350"/>
                  </a:lnTo>
                  <a:lnTo>
                    <a:pt x="22" y="375"/>
                  </a:lnTo>
                  <a:lnTo>
                    <a:pt x="32" y="398"/>
                  </a:lnTo>
                  <a:lnTo>
                    <a:pt x="47" y="420"/>
                  </a:lnTo>
                  <a:lnTo>
                    <a:pt x="62" y="441"/>
                  </a:lnTo>
                  <a:lnTo>
                    <a:pt x="79" y="461"/>
                  </a:lnTo>
                  <a:lnTo>
                    <a:pt x="99" y="478"/>
                  </a:lnTo>
                  <a:lnTo>
                    <a:pt x="119" y="493"/>
                  </a:lnTo>
                  <a:lnTo>
                    <a:pt x="142" y="508"/>
                  </a:lnTo>
                  <a:lnTo>
                    <a:pt x="165" y="518"/>
                  </a:lnTo>
                  <a:lnTo>
                    <a:pt x="190" y="527"/>
                  </a:lnTo>
                  <a:lnTo>
                    <a:pt x="216" y="534"/>
                  </a:lnTo>
                  <a:lnTo>
                    <a:pt x="242" y="538"/>
                  </a:lnTo>
                  <a:lnTo>
                    <a:pt x="269" y="540"/>
                  </a:lnTo>
                  <a:lnTo>
                    <a:pt x="269" y="540"/>
                  </a:lnTo>
                  <a:lnTo>
                    <a:pt x="298" y="538"/>
                  </a:lnTo>
                  <a:lnTo>
                    <a:pt x="324" y="534"/>
                  </a:lnTo>
                  <a:lnTo>
                    <a:pt x="350" y="527"/>
                  </a:lnTo>
                  <a:lnTo>
                    <a:pt x="375" y="518"/>
                  </a:lnTo>
                  <a:lnTo>
                    <a:pt x="398" y="508"/>
                  </a:lnTo>
                  <a:lnTo>
                    <a:pt x="421" y="493"/>
                  </a:lnTo>
                  <a:lnTo>
                    <a:pt x="441" y="478"/>
                  </a:lnTo>
                  <a:lnTo>
                    <a:pt x="461" y="461"/>
                  </a:lnTo>
                  <a:lnTo>
                    <a:pt x="478" y="441"/>
                  </a:lnTo>
                  <a:lnTo>
                    <a:pt x="493" y="420"/>
                  </a:lnTo>
                  <a:lnTo>
                    <a:pt x="508" y="398"/>
                  </a:lnTo>
                  <a:lnTo>
                    <a:pt x="518" y="375"/>
                  </a:lnTo>
                  <a:lnTo>
                    <a:pt x="527" y="350"/>
                  </a:lnTo>
                  <a:lnTo>
                    <a:pt x="534" y="324"/>
                  </a:lnTo>
                  <a:lnTo>
                    <a:pt x="539" y="297"/>
                  </a:lnTo>
                  <a:lnTo>
                    <a:pt x="540" y="269"/>
                  </a:lnTo>
                  <a:lnTo>
                    <a:pt x="540" y="269"/>
                  </a:lnTo>
                  <a:lnTo>
                    <a:pt x="539" y="242"/>
                  </a:lnTo>
                  <a:lnTo>
                    <a:pt x="534" y="216"/>
                  </a:lnTo>
                  <a:lnTo>
                    <a:pt x="527" y="190"/>
                  </a:lnTo>
                  <a:lnTo>
                    <a:pt x="518" y="165"/>
                  </a:lnTo>
                  <a:lnTo>
                    <a:pt x="508" y="140"/>
                  </a:lnTo>
                  <a:lnTo>
                    <a:pt x="493" y="118"/>
                  </a:lnTo>
                  <a:lnTo>
                    <a:pt x="478" y="97"/>
                  </a:lnTo>
                  <a:lnTo>
                    <a:pt x="461" y="79"/>
                  </a:lnTo>
                  <a:lnTo>
                    <a:pt x="441" y="61"/>
                  </a:lnTo>
                  <a:lnTo>
                    <a:pt x="421" y="45"/>
                  </a:lnTo>
                  <a:lnTo>
                    <a:pt x="398" y="32"/>
                  </a:lnTo>
                  <a:lnTo>
                    <a:pt x="375" y="20"/>
                  </a:lnTo>
                  <a:lnTo>
                    <a:pt x="350" y="11"/>
                  </a:lnTo>
                  <a:lnTo>
                    <a:pt x="324" y="5"/>
                  </a:lnTo>
                  <a:lnTo>
                    <a:pt x="298" y="1"/>
                  </a:lnTo>
                  <a:lnTo>
                    <a:pt x="269" y="0"/>
                  </a:lnTo>
                  <a:lnTo>
                    <a:pt x="26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Freeform 150"/>
            <p:cNvSpPr>
              <a:spLocks/>
            </p:cNvSpPr>
            <p:nvPr userDrawn="1"/>
          </p:nvSpPr>
          <p:spPr bwMode="auto">
            <a:xfrm>
              <a:off x="2823" y="2310"/>
              <a:ext cx="114" cy="115"/>
            </a:xfrm>
            <a:custGeom>
              <a:avLst/>
              <a:gdLst>
                <a:gd name="T0" fmla="*/ 229 w 460"/>
                <a:gd name="T1" fmla="*/ 0 h 460"/>
                <a:gd name="T2" fmla="*/ 184 w 460"/>
                <a:gd name="T3" fmla="*/ 5 h 460"/>
                <a:gd name="T4" fmla="*/ 141 w 460"/>
                <a:gd name="T5" fmla="*/ 18 h 460"/>
                <a:gd name="T6" fmla="*/ 102 w 460"/>
                <a:gd name="T7" fmla="*/ 39 h 460"/>
                <a:gd name="T8" fmla="*/ 68 w 460"/>
                <a:gd name="T9" fmla="*/ 68 h 460"/>
                <a:gd name="T10" fmla="*/ 39 w 460"/>
                <a:gd name="T11" fmla="*/ 102 h 460"/>
                <a:gd name="T12" fmla="*/ 18 w 460"/>
                <a:gd name="T13" fmla="*/ 141 h 460"/>
                <a:gd name="T14" fmla="*/ 5 w 460"/>
                <a:gd name="T15" fmla="*/ 184 h 460"/>
                <a:gd name="T16" fmla="*/ 0 w 460"/>
                <a:gd name="T17" fmla="*/ 230 h 460"/>
                <a:gd name="T18" fmla="*/ 1 w 460"/>
                <a:gd name="T19" fmla="*/ 253 h 460"/>
                <a:gd name="T20" fmla="*/ 10 w 460"/>
                <a:gd name="T21" fmla="*/ 299 h 460"/>
                <a:gd name="T22" fmla="*/ 29 w 460"/>
                <a:gd name="T23" fmla="*/ 339 h 460"/>
                <a:gd name="T24" fmla="*/ 53 w 460"/>
                <a:gd name="T25" fmla="*/ 375 h 460"/>
                <a:gd name="T26" fmla="*/ 83 w 460"/>
                <a:gd name="T27" fmla="*/ 407 h 460"/>
                <a:gd name="T28" fmla="*/ 121 w 460"/>
                <a:gd name="T29" fmla="*/ 431 h 460"/>
                <a:gd name="T30" fmla="*/ 162 w 460"/>
                <a:gd name="T31" fmla="*/ 450 h 460"/>
                <a:gd name="T32" fmla="*/ 206 w 460"/>
                <a:gd name="T33" fmla="*/ 459 h 460"/>
                <a:gd name="T34" fmla="*/ 229 w 460"/>
                <a:gd name="T35" fmla="*/ 460 h 460"/>
                <a:gd name="T36" fmla="*/ 276 w 460"/>
                <a:gd name="T37" fmla="*/ 455 h 460"/>
                <a:gd name="T38" fmla="*/ 319 w 460"/>
                <a:gd name="T39" fmla="*/ 442 h 460"/>
                <a:gd name="T40" fmla="*/ 358 w 460"/>
                <a:gd name="T41" fmla="*/ 420 h 460"/>
                <a:gd name="T42" fmla="*/ 392 w 460"/>
                <a:gd name="T43" fmla="*/ 392 h 460"/>
                <a:gd name="T44" fmla="*/ 421 w 460"/>
                <a:gd name="T45" fmla="*/ 359 h 460"/>
                <a:gd name="T46" fmla="*/ 442 w 460"/>
                <a:gd name="T47" fmla="*/ 319 h 460"/>
                <a:gd name="T48" fmla="*/ 455 w 460"/>
                <a:gd name="T49" fmla="*/ 276 h 460"/>
                <a:gd name="T50" fmla="*/ 460 w 460"/>
                <a:gd name="T51" fmla="*/ 230 h 460"/>
                <a:gd name="T52" fmla="*/ 459 w 460"/>
                <a:gd name="T53" fmla="*/ 206 h 460"/>
                <a:gd name="T54" fmla="*/ 450 w 460"/>
                <a:gd name="T55" fmla="*/ 162 h 460"/>
                <a:gd name="T56" fmla="*/ 431 w 460"/>
                <a:gd name="T57" fmla="*/ 120 h 460"/>
                <a:gd name="T58" fmla="*/ 407 w 460"/>
                <a:gd name="T59" fmla="*/ 84 h 460"/>
                <a:gd name="T60" fmla="*/ 377 w 460"/>
                <a:gd name="T61" fmla="*/ 52 h 460"/>
                <a:gd name="T62" fmla="*/ 339 w 460"/>
                <a:gd name="T63" fmla="*/ 29 h 460"/>
                <a:gd name="T64" fmla="*/ 298 w 460"/>
                <a:gd name="T65" fmla="*/ 11 h 460"/>
                <a:gd name="T66" fmla="*/ 253 w 460"/>
                <a:gd name="T67" fmla="*/ 2 h 460"/>
                <a:gd name="T68" fmla="*/ 229 w 460"/>
                <a:gd name="T6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29" y="0"/>
                  </a:moveTo>
                  <a:lnTo>
                    <a:pt x="229" y="0"/>
                  </a:lnTo>
                  <a:lnTo>
                    <a:pt x="206" y="2"/>
                  </a:lnTo>
                  <a:lnTo>
                    <a:pt x="184" y="5"/>
                  </a:lnTo>
                  <a:lnTo>
                    <a:pt x="162" y="11"/>
                  </a:lnTo>
                  <a:lnTo>
                    <a:pt x="141" y="18"/>
                  </a:lnTo>
                  <a:lnTo>
                    <a:pt x="121" y="29"/>
                  </a:lnTo>
                  <a:lnTo>
                    <a:pt x="102" y="39"/>
                  </a:lnTo>
                  <a:lnTo>
                    <a:pt x="83" y="52"/>
                  </a:lnTo>
                  <a:lnTo>
                    <a:pt x="68" y="68"/>
                  </a:lnTo>
                  <a:lnTo>
                    <a:pt x="53" y="84"/>
                  </a:lnTo>
                  <a:lnTo>
                    <a:pt x="39" y="102"/>
                  </a:lnTo>
                  <a:lnTo>
                    <a:pt x="29" y="120"/>
                  </a:lnTo>
                  <a:lnTo>
                    <a:pt x="18" y="141"/>
                  </a:lnTo>
                  <a:lnTo>
                    <a:pt x="10" y="162"/>
                  </a:lnTo>
                  <a:lnTo>
                    <a:pt x="5" y="184"/>
                  </a:lnTo>
                  <a:lnTo>
                    <a:pt x="1" y="206"/>
                  </a:lnTo>
                  <a:lnTo>
                    <a:pt x="0" y="230"/>
                  </a:lnTo>
                  <a:lnTo>
                    <a:pt x="0" y="230"/>
                  </a:lnTo>
                  <a:lnTo>
                    <a:pt x="1" y="253"/>
                  </a:lnTo>
                  <a:lnTo>
                    <a:pt x="5" y="276"/>
                  </a:lnTo>
                  <a:lnTo>
                    <a:pt x="10" y="299"/>
                  </a:lnTo>
                  <a:lnTo>
                    <a:pt x="18" y="319"/>
                  </a:lnTo>
                  <a:lnTo>
                    <a:pt x="29" y="339"/>
                  </a:lnTo>
                  <a:lnTo>
                    <a:pt x="39" y="359"/>
                  </a:lnTo>
                  <a:lnTo>
                    <a:pt x="53" y="375"/>
                  </a:lnTo>
                  <a:lnTo>
                    <a:pt x="68" y="392"/>
                  </a:lnTo>
                  <a:lnTo>
                    <a:pt x="83" y="407"/>
                  </a:lnTo>
                  <a:lnTo>
                    <a:pt x="102" y="420"/>
                  </a:lnTo>
                  <a:lnTo>
                    <a:pt x="121" y="431"/>
                  </a:lnTo>
                  <a:lnTo>
                    <a:pt x="141" y="442"/>
                  </a:lnTo>
                  <a:lnTo>
                    <a:pt x="162" y="450"/>
                  </a:lnTo>
                  <a:lnTo>
                    <a:pt x="184" y="455"/>
                  </a:lnTo>
                  <a:lnTo>
                    <a:pt x="206" y="459"/>
                  </a:lnTo>
                  <a:lnTo>
                    <a:pt x="229" y="460"/>
                  </a:lnTo>
                  <a:lnTo>
                    <a:pt x="229" y="460"/>
                  </a:lnTo>
                  <a:lnTo>
                    <a:pt x="253" y="459"/>
                  </a:lnTo>
                  <a:lnTo>
                    <a:pt x="276" y="455"/>
                  </a:lnTo>
                  <a:lnTo>
                    <a:pt x="298" y="450"/>
                  </a:lnTo>
                  <a:lnTo>
                    <a:pt x="319" y="442"/>
                  </a:lnTo>
                  <a:lnTo>
                    <a:pt x="339" y="431"/>
                  </a:lnTo>
                  <a:lnTo>
                    <a:pt x="358" y="420"/>
                  </a:lnTo>
                  <a:lnTo>
                    <a:pt x="377" y="407"/>
                  </a:lnTo>
                  <a:lnTo>
                    <a:pt x="392" y="392"/>
                  </a:lnTo>
                  <a:lnTo>
                    <a:pt x="407" y="375"/>
                  </a:lnTo>
                  <a:lnTo>
                    <a:pt x="421" y="359"/>
                  </a:lnTo>
                  <a:lnTo>
                    <a:pt x="431" y="339"/>
                  </a:lnTo>
                  <a:lnTo>
                    <a:pt x="442" y="319"/>
                  </a:lnTo>
                  <a:lnTo>
                    <a:pt x="450" y="299"/>
                  </a:lnTo>
                  <a:lnTo>
                    <a:pt x="455" y="276"/>
                  </a:lnTo>
                  <a:lnTo>
                    <a:pt x="459" y="253"/>
                  </a:lnTo>
                  <a:lnTo>
                    <a:pt x="460" y="230"/>
                  </a:lnTo>
                  <a:lnTo>
                    <a:pt x="460" y="230"/>
                  </a:lnTo>
                  <a:lnTo>
                    <a:pt x="459" y="206"/>
                  </a:lnTo>
                  <a:lnTo>
                    <a:pt x="455" y="184"/>
                  </a:lnTo>
                  <a:lnTo>
                    <a:pt x="450" y="162"/>
                  </a:lnTo>
                  <a:lnTo>
                    <a:pt x="442" y="141"/>
                  </a:lnTo>
                  <a:lnTo>
                    <a:pt x="431" y="120"/>
                  </a:lnTo>
                  <a:lnTo>
                    <a:pt x="421" y="102"/>
                  </a:lnTo>
                  <a:lnTo>
                    <a:pt x="407" y="84"/>
                  </a:lnTo>
                  <a:lnTo>
                    <a:pt x="392" y="68"/>
                  </a:lnTo>
                  <a:lnTo>
                    <a:pt x="377" y="52"/>
                  </a:lnTo>
                  <a:lnTo>
                    <a:pt x="358" y="39"/>
                  </a:lnTo>
                  <a:lnTo>
                    <a:pt x="339" y="29"/>
                  </a:lnTo>
                  <a:lnTo>
                    <a:pt x="319" y="18"/>
                  </a:lnTo>
                  <a:lnTo>
                    <a:pt x="298" y="11"/>
                  </a:lnTo>
                  <a:lnTo>
                    <a:pt x="276" y="5"/>
                  </a:lnTo>
                  <a:lnTo>
                    <a:pt x="253" y="2"/>
                  </a:lnTo>
                  <a:lnTo>
                    <a:pt x="229" y="0"/>
                  </a:lnTo>
                  <a:lnTo>
                    <a:pt x="2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Freeform 151"/>
            <p:cNvSpPr>
              <a:spLocks/>
            </p:cNvSpPr>
            <p:nvPr userDrawn="1"/>
          </p:nvSpPr>
          <p:spPr bwMode="auto">
            <a:xfrm>
              <a:off x="2833" y="2573"/>
              <a:ext cx="94" cy="95"/>
            </a:xfrm>
            <a:custGeom>
              <a:avLst/>
              <a:gdLst>
                <a:gd name="T0" fmla="*/ 189 w 380"/>
                <a:gd name="T1" fmla="*/ 0 h 379"/>
                <a:gd name="T2" fmla="*/ 152 w 380"/>
                <a:gd name="T3" fmla="*/ 4 h 379"/>
                <a:gd name="T4" fmla="*/ 116 w 380"/>
                <a:gd name="T5" fmla="*/ 16 h 379"/>
                <a:gd name="T6" fmla="*/ 84 w 380"/>
                <a:gd name="T7" fmla="*/ 33 h 379"/>
                <a:gd name="T8" fmla="*/ 56 w 380"/>
                <a:gd name="T9" fmla="*/ 56 h 379"/>
                <a:gd name="T10" fmla="*/ 33 w 380"/>
                <a:gd name="T11" fmla="*/ 83 h 379"/>
                <a:gd name="T12" fmla="*/ 16 w 380"/>
                <a:gd name="T13" fmla="*/ 116 h 379"/>
                <a:gd name="T14" fmla="*/ 4 w 380"/>
                <a:gd name="T15" fmla="*/ 151 h 379"/>
                <a:gd name="T16" fmla="*/ 0 w 380"/>
                <a:gd name="T17" fmla="*/ 190 h 379"/>
                <a:gd name="T18" fmla="*/ 2 w 380"/>
                <a:gd name="T19" fmla="*/ 208 h 379"/>
                <a:gd name="T20" fmla="*/ 10 w 380"/>
                <a:gd name="T21" fmla="*/ 246 h 379"/>
                <a:gd name="T22" fmla="*/ 24 w 380"/>
                <a:gd name="T23" fmla="*/ 280 h 379"/>
                <a:gd name="T24" fmla="*/ 45 w 380"/>
                <a:gd name="T25" fmla="*/ 310 h 379"/>
                <a:gd name="T26" fmla="*/ 69 w 380"/>
                <a:gd name="T27" fmla="*/ 336 h 379"/>
                <a:gd name="T28" fmla="*/ 99 w 380"/>
                <a:gd name="T29" fmla="*/ 356 h 379"/>
                <a:gd name="T30" fmla="*/ 133 w 380"/>
                <a:gd name="T31" fmla="*/ 370 h 379"/>
                <a:gd name="T32" fmla="*/ 171 w 380"/>
                <a:gd name="T33" fmla="*/ 378 h 379"/>
                <a:gd name="T34" fmla="*/ 189 w 380"/>
                <a:gd name="T35" fmla="*/ 379 h 379"/>
                <a:gd name="T36" fmla="*/ 228 w 380"/>
                <a:gd name="T37" fmla="*/ 375 h 379"/>
                <a:gd name="T38" fmla="*/ 264 w 380"/>
                <a:gd name="T39" fmla="*/ 363 h 379"/>
                <a:gd name="T40" fmla="*/ 296 w 380"/>
                <a:gd name="T41" fmla="*/ 346 h 379"/>
                <a:gd name="T42" fmla="*/ 324 w 380"/>
                <a:gd name="T43" fmla="*/ 323 h 379"/>
                <a:gd name="T44" fmla="*/ 347 w 380"/>
                <a:gd name="T45" fmla="*/ 296 h 379"/>
                <a:gd name="T46" fmla="*/ 364 w 380"/>
                <a:gd name="T47" fmla="*/ 263 h 379"/>
                <a:gd name="T48" fmla="*/ 376 w 380"/>
                <a:gd name="T49" fmla="*/ 228 h 379"/>
                <a:gd name="T50" fmla="*/ 380 w 380"/>
                <a:gd name="T51" fmla="*/ 190 h 379"/>
                <a:gd name="T52" fmla="*/ 378 w 380"/>
                <a:gd name="T53" fmla="*/ 171 h 379"/>
                <a:gd name="T54" fmla="*/ 370 w 380"/>
                <a:gd name="T55" fmla="*/ 133 h 379"/>
                <a:gd name="T56" fmla="*/ 356 w 380"/>
                <a:gd name="T57" fmla="*/ 99 h 379"/>
                <a:gd name="T58" fmla="*/ 335 w 380"/>
                <a:gd name="T59" fmla="*/ 69 h 379"/>
                <a:gd name="T60" fmla="*/ 311 w 380"/>
                <a:gd name="T61" fmla="*/ 44 h 379"/>
                <a:gd name="T62" fmla="*/ 281 w 380"/>
                <a:gd name="T63" fmla="*/ 23 h 379"/>
                <a:gd name="T64" fmla="*/ 247 w 380"/>
                <a:gd name="T65" fmla="*/ 9 h 379"/>
                <a:gd name="T66" fmla="*/ 209 w 380"/>
                <a:gd name="T67" fmla="*/ 1 h 379"/>
                <a:gd name="T68" fmla="*/ 189 w 380"/>
                <a:gd name="T69"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0" h="379">
                  <a:moveTo>
                    <a:pt x="189" y="0"/>
                  </a:moveTo>
                  <a:lnTo>
                    <a:pt x="189" y="0"/>
                  </a:lnTo>
                  <a:lnTo>
                    <a:pt x="171" y="1"/>
                  </a:lnTo>
                  <a:lnTo>
                    <a:pt x="152" y="4"/>
                  </a:lnTo>
                  <a:lnTo>
                    <a:pt x="133" y="9"/>
                  </a:lnTo>
                  <a:lnTo>
                    <a:pt x="116" y="16"/>
                  </a:lnTo>
                  <a:lnTo>
                    <a:pt x="99" y="23"/>
                  </a:lnTo>
                  <a:lnTo>
                    <a:pt x="84" y="33"/>
                  </a:lnTo>
                  <a:lnTo>
                    <a:pt x="69" y="44"/>
                  </a:lnTo>
                  <a:lnTo>
                    <a:pt x="56" y="56"/>
                  </a:lnTo>
                  <a:lnTo>
                    <a:pt x="45" y="69"/>
                  </a:lnTo>
                  <a:lnTo>
                    <a:pt x="33" y="83"/>
                  </a:lnTo>
                  <a:lnTo>
                    <a:pt x="24" y="99"/>
                  </a:lnTo>
                  <a:lnTo>
                    <a:pt x="16" y="116"/>
                  </a:lnTo>
                  <a:lnTo>
                    <a:pt x="10" y="133"/>
                  </a:lnTo>
                  <a:lnTo>
                    <a:pt x="4" y="151"/>
                  </a:lnTo>
                  <a:lnTo>
                    <a:pt x="2" y="171"/>
                  </a:lnTo>
                  <a:lnTo>
                    <a:pt x="0" y="190"/>
                  </a:lnTo>
                  <a:lnTo>
                    <a:pt x="0" y="190"/>
                  </a:lnTo>
                  <a:lnTo>
                    <a:pt x="2" y="208"/>
                  </a:lnTo>
                  <a:lnTo>
                    <a:pt x="4" y="228"/>
                  </a:lnTo>
                  <a:lnTo>
                    <a:pt x="10" y="246"/>
                  </a:lnTo>
                  <a:lnTo>
                    <a:pt x="16" y="263"/>
                  </a:lnTo>
                  <a:lnTo>
                    <a:pt x="24" y="280"/>
                  </a:lnTo>
                  <a:lnTo>
                    <a:pt x="33" y="296"/>
                  </a:lnTo>
                  <a:lnTo>
                    <a:pt x="45" y="310"/>
                  </a:lnTo>
                  <a:lnTo>
                    <a:pt x="56" y="323"/>
                  </a:lnTo>
                  <a:lnTo>
                    <a:pt x="69" y="336"/>
                  </a:lnTo>
                  <a:lnTo>
                    <a:pt x="84" y="346"/>
                  </a:lnTo>
                  <a:lnTo>
                    <a:pt x="99" y="356"/>
                  </a:lnTo>
                  <a:lnTo>
                    <a:pt x="116" y="363"/>
                  </a:lnTo>
                  <a:lnTo>
                    <a:pt x="133" y="370"/>
                  </a:lnTo>
                  <a:lnTo>
                    <a:pt x="152" y="375"/>
                  </a:lnTo>
                  <a:lnTo>
                    <a:pt x="171" y="378"/>
                  </a:lnTo>
                  <a:lnTo>
                    <a:pt x="189" y="379"/>
                  </a:lnTo>
                  <a:lnTo>
                    <a:pt x="189" y="379"/>
                  </a:lnTo>
                  <a:lnTo>
                    <a:pt x="209" y="378"/>
                  </a:lnTo>
                  <a:lnTo>
                    <a:pt x="228" y="375"/>
                  </a:lnTo>
                  <a:lnTo>
                    <a:pt x="247" y="370"/>
                  </a:lnTo>
                  <a:lnTo>
                    <a:pt x="264" y="363"/>
                  </a:lnTo>
                  <a:lnTo>
                    <a:pt x="281" y="356"/>
                  </a:lnTo>
                  <a:lnTo>
                    <a:pt x="296" y="346"/>
                  </a:lnTo>
                  <a:lnTo>
                    <a:pt x="311" y="336"/>
                  </a:lnTo>
                  <a:lnTo>
                    <a:pt x="324" y="323"/>
                  </a:lnTo>
                  <a:lnTo>
                    <a:pt x="335" y="310"/>
                  </a:lnTo>
                  <a:lnTo>
                    <a:pt x="347" y="296"/>
                  </a:lnTo>
                  <a:lnTo>
                    <a:pt x="356" y="280"/>
                  </a:lnTo>
                  <a:lnTo>
                    <a:pt x="364" y="263"/>
                  </a:lnTo>
                  <a:lnTo>
                    <a:pt x="370" y="246"/>
                  </a:lnTo>
                  <a:lnTo>
                    <a:pt x="376" y="228"/>
                  </a:lnTo>
                  <a:lnTo>
                    <a:pt x="378" y="208"/>
                  </a:lnTo>
                  <a:lnTo>
                    <a:pt x="380" y="190"/>
                  </a:lnTo>
                  <a:lnTo>
                    <a:pt x="380" y="190"/>
                  </a:lnTo>
                  <a:lnTo>
                    <a:pt x="378" y="171"/>
                  </a:lnTo>
                  <a:lnTo>
                    <a:pt x="376" y="151"/>
                  </a:lnTo>
                  <a:lnTo>
                    <a:pt x="370" y="133"/>
                  </a:lnTo>
                  <a:lnTo>
                    <a:pt x="364" y="116"/>
                  </a:lnTo>
                  <a:lnTo>
                    <a:pt x="356" y="99"/>
                  </a:lnTo>
                  <a:lnTo>
                    <a:pt x="347" y="83"/>
                  </a:lnTo>
                  <a:lnTo>
                    <a:pt x="335" y="69"/>
                  </a:lnTo>
                  <a:lnTo>
                    <a:pt x="324" y="56"/>
                  </a:lnTo>
                  <a:lnTo>
                    <a:pt x="311" y="44"/>
                  </a:lnTo>
                  <a:lnTo>
                    <a:pt x="296" y="33"/>
                  </a:lnTo>
                  <a:lnTo>
                    <a:pt x="281" y="23"/>
                  </a:lnTo>
                  <a:lnTo>
                    <a:pt x="264" y="16"/>
                  </a:lnTo>
                  <a:lnTo>
                    <a:pt x="247" y="9"/>
                  </a:lnTo>
                  <a:lnTo>
                    <a:pt x="228" y="4"/>
                  </a:lnTo>
                  <a:lnTo>
                    <a:pt x="209" y="1"/>
                  </a:lnTo>
                  <a:lnTo>
                    <a:pt x="189" y="0"/>
                  </a:lnTo>
                  <a:lnTo>
                    <a:pt x="18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Freeform 152"/>
            <p:cNvSpPr>
              <a:spLocks/>
            </p:cNvSpPr>
            <p:nvPr userDrawn="1"/>
          </p:nvSpPr>
          <p:spPr bwMode="auto">
            <a:xfrm>
              <a:off x="2843" y="2837"/>
              <a:ext cx="74" cy="74"/>
            </a:xfrm>
            <a:custGeom>
              <a:avLst/>
              <a:gdLst>
                <a:gd name="T0" fmla="*/ 148 w 297"/>
                <a:gd name="T1" fmla="*/ 0 h 297"/>
                <a:gd name="T2" fmla="*/ 120 w 297"/>
                <a:gd name="T3" fmla="*/ 3 h 297"/>
                <a:gd name="T4" fmla="*/ 91 w 297"/>
                <a:gd name="T5" fmla="*/ 12 h 297"/>
                <a:gd name="T6" fmla="*/ 66 w 297"/>
                <a:gd name="T7" fmla="*/ 25 h 297"/>
                <a:gd name="T8" fmla="*/ 44 w 297"/>
                <a:gd name="T9" fmla="*/ 43 h 297"/>
                <a:gd name="T10" fmla="*/ 26 w 297"/>
                <a:gd name="T11" fmla="*/ 65 h 297"/>
                <a:gd name="T12" fmla="*/ 12 w 297"/>
                <a:gd name="T13" fmla="*/ 90 h 297"/>
                <a:gd name="T14" fmla="*/ 4 w 297"/>
                <a:gd name="T15" fmla="*/ 119 h 297"/>
                <a:gd name="T16" fmla="*/ 0 w 297"/>
                <a:gd name="T17" fmla="*/ 148 h 297"/>
                <a:gd name="T18" fmla="*/ 1 w 297"/>
                <a:gd name="T19" fmla="*/ 163 h 297"/>
                <a:gd name="T20" fmla="*/ 8 w 297"/>
                <a:gd name="T21" fmla="*/ 193 h 297"/>
                <a:gd name="T22" fmla="*/ 18 w 297"/>
                <a:gd name="T23" fmla="*/ 219 h 297"/>
                <a:gd name="T24" fmla="*/ 35 w 297"/>
                <a:gd name="T25" fmla="*/ 242 h 297"/>
                <a:gd name="T26" fmla="*/ 55 w 297"/>
                <a:gd name="T27" fmla="*/ 263 h 297"/>
                <a:gd name="T28" fmla="*/ 78 w 297"/>
                <a:gd name="T29" fmla="*/ 279 h 297"/>
                <a:gd name="T30" fmla="*/ 105 w 297"/>
                <a:gd name="T31" fmla="*/ 290 h 297"/>
                <a:gd name="T32" fmla="*/ 134 w 297"/>
                <a:gd name="T33" fmla="*/ 296 h 297"/>
                <a:gd name="T34" fmla="*/ 148 w 297"/>
                <a:gd name="T35" fmla="*/ 297 h 297"/>
                <a:gd name="T36" fmla="*/ 178 w 297"/>
                <a:gd name="T37" fmla="*/ 293 h 297"/>
                <a:gd name="T38" fmla="*/ 207 w 297"/>
                <a:gd name="T39" fmla="*/ 285 h 297"/>
                <a:gd name="T40" fmla="*/ 232 w 297"/>
                <a:gd name="T41" fmla="*/ 271 h 297"/>
                <a:gd name="T42" fmla="*/ 254 w 297"/>
                <a:gd name="T43" fmla="*/ 253 h 297"/>
                <a:gd name="T44" fmla="*/ 272 w 297"/>
                <a:gd name="T45" fmla="*/ 231 h 297"/>
                <a:gd name="T46" fmla="*/ 286 w 297"/>
                <a:gd name="T47" fmla="*/ 206 h 297"/>
                <a:gd name="T48" fmla="*/ 294 w 297"/>
                <a:gd name="T49" fmla="*/ 178 h 297"/>
                <a:gd name="T50" fmla="*/ 297 w 297"/>
                <a:gd name="T51" fmla="*/ 148 h 297"/>
                <a:gd name="T52" fmla="*/ 297 w 297"/>
                <a:gd name="T53" fmla="*/ 133 h 297"/>
                <a:gd name="T54" fmla="*/ 290 w 297"/>
                <a:gd name="T55" fmla="*/ 104 h 297"/>
                <a:gd name="T56" fmla="*/ 280 w 297"/>
                <a:gd name="T57" fmla="*/ 77 h 297"/>
                <a:gd name="T58" fmla="*/ 263 w 297"/>
                <a:gd name="T59" fmla="*/ 53 h 297"/>
                <a:gd name="T60" fmla="*/ 243 w 297"/>
                <a:gd name="T61" fmla="*/ 34 h 297"/>
                <a:gd name="T62" fmla="*/ 220 w 297"/>
                <a:gd name="T63" fmla="*/ 17 h 297"/>
                <a:gd name="T64" fmla="*/ 193 w 297"/>
                <a:gd name="T65" fmla="*/ 6 h 297"/>
                <a:gd name="T66" fmla="*/ 164 w 297"/>
                <a:gd name="T67" fmla="*/ 0 h 297"/>
                <a:gd name="T68" fmla="*/ 148 w 297"/>
                <a:gd name="T69"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48" y="0"/>
                  </a:moveTo>
                  <a:lnTo>
                    <a:pt x="148" y="0"/>
                  </a:lnTo>
                  <a:lnTo>
                    <a:pt x="134" y="0"/>
                  </a:lnTo>
                  <a:lnTo>
                    <a:pt x="120" y="3"/>
                  </a:lnTo>
                  <a:lnTo>
                    <a:pt x="105" y="6"/>
                  </a:lnTo>
                  <a:lnTo>
                    <a:pt x="91" y="12"/>
                  </a:lnTo>
                  <a:lnTo>
                    <a:pt x="78" y="17"/>
                  </a:lnTo>
                  <a:lnTo>
                    <a:pt x="66" y="25"/>
                  </a:lnTo>
                  <a:lnTo>
                    <a:pt x="55" y="34"/>
                  </a:lnTo>
                  <a:lnTo>
                    <a:pt x="44" y="43"/>
                  </a:lnTo>
                  <a:lnTo>
                    <a:pt x="35" y="53"/>
                  </a:lnTo>
                  <a:lnTo>
                    <a:pt x="26" y="65"/>
                  </a:lnTo>
                  <a:lnTo>
                    <a:pt x="18" y="77"/>
                  </a:lnTo>
                  <a:lnTo>
                    <a:pt x="12" y="90"/>
                  </a:lnTo>
                  <a:lnTo>
                    <a:pt x="8" y="104"/>
                  </a:lnTo>
                  <a:lnTo>
                    <a:pt x="4" y="119"/>
                  </a:lnTo>
                  <a:lnTo>
                    <a:pt x="1" y="133"/>
                  </a:lnTo>
                  <a:lnTo>
                    <a:pt x="0" y="148"/>
                  </a:lnTo>
                  <a:lnTo>
                    <a:pt x="0" y="148"/>
                  </a:lnTo>
                  <a:lnTo>
                    <a:pt x="1" y="163"/>
                  </a:lnTo>
                  <a:lnTo>
                    <a:pt x="4" y="178"/>
                  </a:lnTo>
                  <a:lnTo>
                    <a:pt x="8" y="193"/>
                  </a:lnTo>
                  <a:lnTo>
                    <a:pt x="12" y="206"/>
                  </a:lnTo>
                  <a:lnTo>
                    <a:pt x="18" y="219"/>
                  </a:lnTo>
                  <a:lnTo>
                    <a:pt x="26" y="231"/>
                  </a:lnTo>
                  <a:lnTo>
                    <a:pt x="35" y="242"/>
                  </a:lnTo>
                  <a:lnTo>
                    <a:pt x="44" y="253"/>
                  </a:lnTo>
                  <a:lnTo>
                    <a:pt x="55" y="263"/>
                  </a:lnTo>
                  <a:lnTo>
                    <a:pt x="66" y="271"/>
                  </a:lnTo>
                  <a:lnTo>
                    <a:pt x="78" y="279"/>
                  </a:lnTo>
                  <a:lnTo>
                    <a:pt x="91" y="285"/>
                  </a:lnTo>
                  <a:lnTo>
                    <a:pt x="105" y="290"/>
                  </a:lnTo>
                  <a:lnTo>
                    <a:pt x="120" y="293"/>
                  </a:lnTo>
                  <a:lnTo>
                    <a:pt x="134" y="296"/>
                  </a:lnTo>
                  <a:lnTo>
                    <a:pt x="148" y="297"/>
                  </a:lnTo>
                  <a:lnTo>
                    <a:pt x="148" y="297"/>
                  </a:lnTo>
                  <a:lnTo>
                    <a:pt x="164" y="296"/>
                  </a:lnTo>
                  <a:lnTo>
                    <a:pt x="178" y="293"/>
                  </a:lnTo>
                  <a:lnTo>
                    <a:pt x="193" y="290"/>
                  </a:lnTo>
                  <a:lnTo>
                    <a:pt x="207" y="285"/>
                  </a:lnTo>
                  <a:lnTo>
                    <a:pt x="220" y="279"/>
                  </a:lnTo>
                  <a:lnTo>
                    <a:pt x="232" y="271"/>
                  </a:lnTo>
                  <a:lnTo>
                    <a:pt x="243" y="263"/>
                  </a:lnTo>
                  <a:lnTo>
                    <a:pt x="254" y="253"/>
                  </a:lnTo>
                  <a:lnTo>
                    <a:pt x="263" y="242"/>
                  </a:lnTo>
                  <a:lnTo>
                    <a:pt x="272" y="231"/>
                  </a:lnTo>
                  <a:lnTo>
                    <a:pt x="280" y="219"/>
                  </a:lnTo>
                  <a:lnTo>
                    <a:pt x="286" y="206"/>
                  </a:lnTo>
                  <a:lnTo>
                    <a:pt x="290" y="193"/>
                  </a:lnTo>
                  <a:lnTo>
                    <a:pt x="294" y="178"/>
                  </a:lnTo>
                  <a:lnTo>
                    <a:pt x="297" y="163"/>
                  </a:lnTo>
                  <a:lnTo>
                    <a:pt x="297" y="148"/>
                  </a:lnTo>
                  <a:lnTo>
                    <a:pt x="297" y="148"/>
                  </a:lnTo>
                  <a:lnTo>
                    <a:pt x="297" y="133"/>
                  </a:lnTo>
                  <a:lnTo>
                    <a:pt x="294" y="119"/>
                  </a:lnTo>
                  <a:lnTo>
                    <a:pt x="290" y="104"/>
                  </a:lnTo>
                  <a:lnTo>
                    <a:pt x="286" y="90"/>
                  </a:lnTo>
                  <a:lnTo>
                    <a:pt x="280" y="77"/>
                  </a:lnTo>
                  <a:lnTo>
                    <a:pt x="272" y="65"/>
                  </a:lnTo>
                  <a:lnTo>
                    <a:pt x="263" y="53"/>
                  </a:lnTo>
                  <a:lnTo>
                    <a:pt x="254" y="43"/>
                  </a:lnTo>
                  <a:lnTo>
                    <a:pt x="243" y="34"/>
                  </a:lnTo>
                  <a:lnTo>
                    <a:pt x="232" y="25"/>
                  </a:lnTo>
                  <a:lnTo>
                    <a:pt x="220" y="17"/>
                  </a:lnTo>
                  <a:lnTo>
                    <a:pt x="207" y="12"/>
                  </a:lnTo>
                  <a:lnTo>
                    <a:pt x="193" y="6"/>
                  </a:lnTo>
                  <a:lnTo>
                    <a:pt x="178" y="3"/>
                  </a:lnTo>
                  <a:lnTo>
                    <a:pt x="164" y="0"/>
                  </a:lnTo>
                  <a:lnTo>
                    <a:pt x="148" y="0"/>
                  </a:ln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88" name="Group 4"/>
          <p:cNvGrpSpPr>
            <a:grpSpLocks noChangeAspect="1"/>
          </p:cNvGrpSpPr>
          <p:nvPr userDrawn="1"/>
        </p:nvGrpSpPr>
        <p:grpSpPr bwMode="auto">
          <a:xfrm>
            <a:off x="7948181" y="4838899"/>
            <a:ext cx="883081" cy="128016"/>
            <a:chOff x="-1130" y="731"/>
            <a:chExt cx="5760" cy="835"/>
          </a:xfrm>
          <a:solidFill>
            <a:schemeClr val="bg1"/>
          </a:solidFill>
        </p:grpSpPr>
        <p:sp>
          <p:nvSpPr>
            <p:cNvPr id="289" name="Freeform 5"/>
            <p:cNvSpPr>
              <a:spLocks noEditPoints="1"/>
            </p:cNvSpPr>
            <p:nvPr userDrawn="1"/>
          </p:nvSpPr>
          <p:spPr bwMode="auto">
            <a:xfrm>
              <a:off x="-1130" y="796"/>
              <a:ext cx="521" cy="756"/>
            </a:xfrm>
            <a:custGeom>
              <a:avLst/>
              <a:gdLst>
                <a:gd name="T0" fmla="*/ 268 w 1564"/>
                <a:gd name="T1" fmla="*/ 1587 h 2268"/>
                <a:gd name="T2" fmla="*/ 0 w 1564"/>
                <a:gd name="T3" fmla="*/ 1587 h 2268"/>
                <a:gd name="T4" fmla="*/ 0 w 1564"/>
                <a:gd name="T5" fmla="*/ 1322 h 2268"/>
                <a:gd name="T6" fmla="*/ 297 w 1564"/>
                <a:gd name="T7" fmla="*/ 1322 h 2268"/>
                <a:gd name="T8" fmla="*/ 352 w 1564"/>
                <a:gd name="T9" fmla="*/ 872 h 2268"/>
                <a:gd name="T10" fmla="*/ 70 w 1564"/>
                <a:gd name="T11" fmla="*/ 872 h 2268"/>
                <a:gd name="T12" fmla="*/ 70 w 1564"/>
                <a:gd name="T13" fmla="*/ 607 h 2268"/>
                <a:gd name="T14" fmla="*/ 387 w 1564"/>
                <a:gd name="T15" fmla="*/ 607 h 2268"/>
                <a:gd name="T16" fmla="*/ 464 w 1564"/>
                <a:gd name="T17" fmla="*/ 0 h 2268"/>
                <a:gd name="T18" fmla="*/ 705 w 1564"/>
                <a:gd name="T19" fmla="*/ 0 h 2268"/>
                <a:gd name="T20" fmla="*/ 631 w 1564"/>
                <a:gd name="T21" fmla="*/ 607 h 2268"/>
                <a:gd name="T22" fmla="*/ 1040 w 1564"/>
                <a:gd name="T23" fmla="*/ 607 h 2268"/>
                <a:gd name="T24" fmla="*/ 1121 w 1564"/>
                <a:gd name="T25" fmla="*/ 0 h 2268"/>
                <a:gd name="T26" fmla="*/ 1358 w 1564"/>
                <a:gd name="T27" fmla="*/ 0 h 2268"/>
                <a:gd name="T28" fmla="*/ 1284 w 1564"/>
                <a:gd name="T29" fmla="*/ 607 h 2268"/>
                <a:gd name="T30" fmla="*/ 1564 w 1564"/>
                <a:gd name="T31" fmla="*/ 607 h 2268"/>
                <a:gd name="T32" fmla="*/ 1564 w 1564"/>
                <a:gd name="T33" fmla="*/ 872 h 2268"/>
                <a:gd name="T34" fmla="*/ 1253 w 1564"/>
                <a:gd name="T35" fmla="*/ 872 h 2268"/>
                <a:gd name="T36" fmla="*/ 1197 w 1564"/>
                <a:gd name="T37" fmla="*/ 1322 h 2268"/>
                <a:gd name="T38" fmla="*/ 1494 w 1564"/>
                <a:gd name="T39" fmla="*/ 1322 h 2268"/>
                <a:gd name="T40" fmla="*/ 1494 w 1564"/>
                <a:gd name="T41" fmla="*/ 1587 h 2268"/>
                <a:gd name="T42" fmla="*/ 1166 w 1564"/>
                <a:gd name="T43" fmla="*/ 1587 h 2268"/>
                <a:gd name="T44" fmla="*/ 1085 w 1564"/>
                <a:gd name="T45" fmla="*/ 2268 h 2268"/>
                <a:gd name="T46" fmla="*/ 841 w 1564"/>
                <a:gd name="T47" fmla="*/ 2268 h 2268"/>
                <a:gd name="T48" fmla="*/ 921 w 1564"/>
                <a:gd name="T49" fmla="*/ 1587 h 2268"/>
                <a:gd name="T50" fmla="*/ 514 w 1564"/>
                <a:gd name="T51" fmla="*/ 1587 h 2268"/>
                <a:gd name="T52" fmla="*/ 430 w 1564"/>
                <a:gd name="T53" fmla="*/ 2268 h 2268"/>
                <a:gd name="T54" fmla="*/ 184 w 1564"/>
                <a:gd name="T55" fmla="*/ 2268 h 2268"/>
                <a:gd name="T56" fmla="*/ 268 w 1564"/>
                <a:gd name="T57" fmla="*/ 1587 h 2268"/>
                <a:gd name="T58" fmla="*/ 953 w 1564"/>
                <a:gd name="T59" fmla="*/ 1322 h 2268"/>
                <a:gd name="T60" fmla="*/ 1009 w 1564"/>
                <a:gd name="T61" fmla="*/ 872 h 2268"/>
                <a:gd name="T62" fmla="*/ 597 w 1564"/>
                <a:gd name="T63" fmla="*/ 872 h 2268"/>
                <a:gd name="T64" fmla="*/ 541 w 1564"/>
                <a:gd name="T65" fmla="*/ 1322 h 2268"/>
                <a:gd name="T66" fmla="*/ 953 w 1564"/>
                <a:gd name="T67" fmla="*/ 1322 h 2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4" h="2268">
                  <a:moveTo>
                    <a:pt x="268" y="1587"/>
                  </a:moveTo>
                  <a:lnTo>
                    <a:pt x="0" y="1587"/>
                  </a:lnTo>
                  <a:lnTo>
                    <a:pt x="0" y="1322"/>
                  </a:lnTo>
                  <a:lnTo>
                    <a:pt x="297" y="1322"/>
                  </a:lnTo>
                  <a:lnTo>
                    <a:pt x="352" y="872"/>
                  </a:lnTo>
                  <a:lnTo>
                    <a:pt x="70" y="872"/>
                  </a:lnTo>
                  <a:lnTo>
                    <a:pt x="70" y="607"/>
                  </a:lnTo>
                  <a:lnTo>
                    <a:pt x="387" y="607"/>
                  </a:lnTo>
                  <a:lnTo>
                    <a:pt x="464" y="0"/>
                  </a:lnTo>
                  <a:lnTo>
                    <a:pt x="705" y="0"/>
                  </a:lnTo>
                  <a:lnTo>
                    <a:pt x="631" y="607"/>
                  </a:lnTo>
                  <a:lnTo>
                    <a:pt x="1040" y="607"/>
                  </a:lnTo>
                  <a:lnTo>
                    <a:pt x="1121" y="0"/>
                  </a:lnTo>
                  <a:lnTo>
                    <a:pt x="1358" y="0"/>
                  </a:lnTo>
                  <a:lnTo>
                    <a:pt x="1284" y="607"/>
                  </a:lnTo>
                  <a:lnTo>
                    <a:pt x="1564" y="607"/>
                  </a:lnTo>
                  <a:lnTo>
                    <a:pt x="1564" y="872"/>
                  </a:lnTo>
                  <a:lnTo>
                    <a:pt x="1253" y="872"/>
                  </a:lnTo>
                  <a:lnTo>
                    <a:pt x="1197" y="1322"/>
                  </a:lnTo>
                  <a:lnTo>
                    <a:pt x="1494" y="1322"/>
                  </a:lnTo>
                  <a:lnTo>
                    <a:pt x="1494" y="1587"/>
                  </a:lnTo>
                  <a:lnTo>
                    <a:pt x="1166" y="1587"/>
                  </a:lnTo>
                  <a:lnTo>
                    <a:pt x="1085" y="2268"/>
                  </a:lnTo>
                  <a:lnTo>
                    <a:pt x="841" y="2268"/>
                  </a:lnTo>
                  <a:lnTo>
                    <a:pt x="921" y="1587"/>
                  </a:lnTo>
                  <a:lnTo>
                    <a:pt x="514" y="1587"/>
                  </a:lnTo>
                  <a:lnTo>
                    <a:pt x="430" y="2268"/>
                  </a:lnTo>
                  <a:lnTo>
                    <a:pt x="184" y="2268"/>
                  </a:lnTo>
                  <a:lnTo>
                    <a:pt x="268" y="1587"/>
                  </a:lnTo>
                  <a:close/>
                  <a:moveTo>
                    <a:pt x="953" y="1322"/>
                  </a:moveTo>
                  <a:lnTo>
                    <a:pt x="1009" y="872"/>
                  </a:lnTo>
                  <a:lnTo>
                    <a:pt x="597" y="872"/>
                  </a:lnTo>
                  <a:lnTo>
                    <a:pt x="541" y="1322"/>
                  </a:lnTo>
                  <a:lnTo>
                    <a:pt x="953" y="13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0" name="Freeform 6"/>
            <p:cNvSpPr>
              <a:spLocks noEditPoints="1"/>
            </p:cNvSpPr>
            <p:nvPr userDrawn="1"/>
          </p:nvSpPr>
          <p:spPr bwMode="auto">
            <a:xfrm>
              <a:off x="-498" y="792"/>
              <a:ext cx="556" cy="760"/>
            </a:xfrm>
            <a:custGeom>
              <a:avLst/>
              <a:gdLst>
                <a:gd name="T0" fmla="*/ 773 w 1666"/>
                <a:gd name="T1" fmla="*/ 0 h 2282"/>
                <a:gd name="T2" fmla="*/ 939 w 1666"/>
                <a:gd name="T3" fmla="*/ 11 h 2282"/>
                <a:gd name="T4" fmla="*/ 1091 w 1666"/>
                <a:gd name="T5" fmla="*/ 36 h 2282"/>
                <a:gd name="T6" fmla="*/ 1224 w 1666"/>
                <a:gd name="T7" fmla="*/ 79 h 2282"/>
                <a:gd name="T8" fmla="*/ 1338 w 1666"/>
                <a:gd name="T9" fmla="*/ 140 h 2282"/>
                <a:gd name="T10" fmla="*/ 1430 w 1666"/>
                <a:gd name="T11" fmla="*/ 222 h 2282"/>
                <a:gd name="T12" fmla="*/ 1495 w 1666"/>
                <a:gd name="T13" fmla="*/ 324 h 2282"/>
                <a:gd name="T14" fmla="*/ 1534 w 1666"/>
                <a:gd name="T15" fmla="*/ 451 h 2282"/>
                <a:gd name="T16" fmla="*/ 1544 w 1666"/>
                <a:gd name="T17" fmla="*/ 561 h 2282"/>
                <a:gd name="T18" fmla="*/ 1520 w 1666"/>
                <a:gd name="T19" fmla="*/ 720 h 2282"/>
                <a:gd name="T20" fmla="*/ 1471 w 1666"/>
                <a:gd name="T21" fmla="*/ 831 h 2282"/>
                <a:gd name="T22" fmla="*/ 1423 w 1666"/>
                <a:gd name="T23" fmla="*/ 896 h 2282"/>
                <a:gd name="T24" fmla="*/ 1362 w 1666"/>
                <a:gd name="T25" fmla="*/ 954 h 2282"/>
                <a:gd name="T26" fmla="*/ 1288 w 1666"/>
                <a:gd name="T27" fmla="*/ 1004 h 2282"/>
                <a:gd name="T28" fmla="*/ 1200 w 1666"/>
                <a:gd name="T29" fmla="*/ 1042 h 2282"/>
                <a:gd name="T30" fmla="*/ 1152 w 1666"/>
                <a:gd name="T31" fmla="*/ 1071 h 2282"/>
                <a:gd name="T32" fmla="*/ 1268 w 1666"/>
                <a:gd name="T33" fmla="*/ 1097 h 2282"/>
                <a:gd name="T34" fmla="*/ 1371 w 1666"/>
                <a:gd name="T35" fmla="*/ 1136 h 2282"/>
                <a:gd name="T36" fmla="*/ 1459 w 1666"/>
                <a:gd name="T37" fmla="*/ 1185 h 2282"/>
                <a:gd name="T38" fmla="*/ 1532 w 1666"/>
                <a:gd name="T39" fmla="*/ 1246 h 2282"/>
                <a:gd name="T40" fmla="*/ 1589 w 1666"/>
                <a:gd name="T41" fmla="*/ 1320 h 2282"/>
                <a:gd name="T42" fmla="*/ 1632 w 1666"/>
                <a:gd name="T43" fmla="*/ 1405 h 2282"/>
                <a:gd name="T44" fmla="*/ 1657 w 1666"/>
                <a:gd name="T45" fmla="*/ 1503 h 2282"/>
                <a:gd name="T46" fmla="*/ 1666 w 1666"/>
                <a:gd name="T47" fmla="*/ 1611 h 2282"/>
                <a:gd name="T48" fmla="*/ 1656 w 1666"/>
                <a:gd name="T49" fmla="*/ 1734 h 2282"/>
                <a:gd name="T50" fmla="*/ 1615 w 1666"/>
                <a:gd name="T51" fmla="*/ 1876 h 2282"/>
                <a:gd name="T52" fmla="*/ 1542 w 1666"/>
                <a:gd name="T53" fmla="*/ 1998 h 2282"/>
                <a:gd name="T54" fmla="*/ 1444 w 1666"/>
                <a:gd name="T55" fmla="*/ 2096 h 2282"/>
                <a:gd name="T56" fmla="*/ 1321 w 1666"/>
                <a:gd name="T57" fmla="*/ 2174 h 2282"/>
                <a:gd name="T58" fmla="*/ 1178 w 1666"/>
                <a:gd name="T59" fmla="*/ 2231 h 2282"/>
                <a:gd name="T60" fmla="*/ 1014 w 1666"/>
                <a:gd name="T61" fmla="*/ 2266 h 2282"/>
                <a:gd name="T62" fmla="*/ 836 w 1666"/>
                <a:gd name="T63" fmla="*/ 2280 h 2282"/>
                <a:gd name="T64" fmla="*/ 691 w 1666"/>
                <a:gd name="T65" fmla="*/ 946 h 2282"/>
                <a:gd name="T66" fmla="*/ 853 w 1666"/>
                <a:gd name="T67" fmla="*/ 933 h 2282"/>
                <a:gd name="T68" fmla="*/ 939 w 1666"/>
                <a:gd name="T69" fmla="*/ 910 h 2282"/>
                <a:gd name="T70" fmla="*/ 1009 w 1666"/>
                <a:gd name="T71" fmla="*/ 878 h 2282"/>
                <a:gd name="T72" fmla="*/ 1064 w 1666"/>
                <a:gd name="T73" fmla="*/ 835 h 2282"/>
                <a:gd name="T74" fmla="*/ 1105 w 1666"/>
                <a:gd name="T75" fmla="*/ 783 h 2282"/>
                <a:gd name="T76" fmla="*/ 1131 w 1666"/>
                <a:gd name="T77" fmla="*/ 720 h 2282"/>
                <a:gd name="T78" fmla="*/ 1144 w 1666"/>
                <a:gd name="T79" fmla="*/ 649 h 2282"/>
                <a:gd name="T80" fmla="*/ 1144 w 1666"/>
                <a:gd name="T81" fmla="*/ 573 h 2282"/>
                <a:gd name="T82" fmla="*/ 1129 w 1666"/>
                <a:gd name="T83" fmla="*/ 505 h 2282"/>
                <a:gd name="T84" fmla="*/ 1102 w 1666"/>
                <a:gd name="T85" fmla="*/ 449 h 2282"/>
                <a:gd name="T86" fmla="*/ 1061 w 1666"/>
                <a:gd name="T87" fmla="*/ 402 h 2282"/>
                <a:gd name="T88" fmla="*/ 1006 w 1666"/>
                <a:gd name="T89" fmla="*/ 367 h 2282"/>
                <a:gd name="T90" fmla="*/ 897 w 1666"/>
                <a:gd name="T91" fmla="*/ 330 h 2282"/>
                <a:gd name="T92" fmla="*/ 702 w 1666"/>
                <a:gd name="T93" fmla="*/ 313 h 2282"/>
                <a:gd name="T94" fmla="*/ 748 w 1666"/>
                <a:gd name="T95" fmla="*/ 1967 h 2282"/>
                <a:gd name="T96" fmla="*/ 894 w 1666"/>
                <a:gd name="T97" fmla="*/ 1958 h 2282"/>
                <a:gd name="T98" fmla="*/ 993 w 1666"/>
                <a:gd name="T99" fmla="*/ 1937 h 2282"/>
                <a:gd name="T100" fmla="*/ 1080 w 1666"/>
                <a:gd name="T101" fmla="*/ 1905 h 2282"/>
                <a:gd name="T102" fmla="*/ 1149 w 1666"/>
                <a:gd name="T103" fmla="*/ 1861 h 2282"/>
                <a:gd name="T104" fmla="*/ 1203 w 1666"/>
                <a:gd name="T105" fmla="*/ 1804 h 2282"/>
                <a:gd name="T106" fmla="*/ 1241 w 1666"/>
                <a:gd name="T107" fmla="*/ 1734 h 2282"/>
                <a:gd name="T108" fmla="*/ 1263 w 1666"/>
                <a:gd name="T109" fmla="*/ 1653 h 2282"/>
                <a:gd name="T110" fmla="*/ 1267 w 1666"/>
                <a:gd name="T111" fmla="*/ 1584 h 2282"/>
                <a:gd name="T112" fmla="*/ 1258 w 1666"/>
                <a:gd name="T113" fmla="*/ 1500 h 2282"/>
                <a:gd name="T114" fmla="*/ 1234 w 1666"/>
                <a:gd name="T115" fmla="*/ 1429 h 2282"/>
                <a:gd name="T116" fmla="*/ 1192 w 1666"/>
                <a:gd name="T117" fmla="*/ 1368 h 2282"/>
                <a:gd name="T118" fmla="*/ 1135 w 1666"/>
                <a:gd name="T119" fmla="*/ 1320 h 2282"/>
                <a:gd name="T120" fmla="*/ 1061 w 1666"/>
                <a:gd name="T121" fmla="*/ 1283 h 2282"/>
                <a:gd name="T122" fmla="*/ 972 w 1666"/>
                <a:gd name="T123" fmla="*/ 1256 h 2282"/>
                <a:gd name="T124" fmla="*/ 748 w 1666"/>
                <a:gd name="T125" fmla="*/ 1235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66" h="2282">
                  <a:moveTo>
                    <a:pt x="0" y="0"/>
                  </a:moveTo>
                  <a:lnTo>
                    <a:pt x="729" y="0"/>
                  </a:lnTo>
                  <a:lnTo>
                    <a:pt x="729" y="0"/>
                  </a:lnTo>
                  <a:lnTo>
                    <a:pt x="773" y="0"/>
                  </a:lnTo>
                  <a:lnTo>
                    <a:pt x="816" y="1"/>
                  </a:lnTo>
                  <a:lnTo>
                    <a:pt x="858" y="4"/>
                  </a:lnTo>
                  <a:lnTo>
                    <a:pt x="900" y="7"/>
                  </a:lnTo>
                  <a:lnTo>
                    <a:pt x="939" y="11"/>
                  </a:lnTo>
                  <a:lnTo>
                    <a:pt x="979" y="15"/>
                  </a:lnTo>
                  <a:lnTo>
                    <a:pt x="1017" y="21"/>
                  </a:lnTo>
                  <a:lnTo>
                    <a:pt x="1054" y="28"/>
                  </a:lnTo>
                  <a:lnTo>
                    <a:pt x="1091" y="36"/>
                  </a:lnTo>
                  <a:lnTo>
                    <a:pt x="1125" y="45"/>
                  </a:lnTo>
                  <a:lnTo>
                    <a:pt x="1159" y="55"/>
                  </a:lnTo>
                  <a:lnTo>
                    <a:pt x="1193" y="66"/>
                  </a:lnTo>
                  <a:lnTo>
                    <a:pt x="1224" y="79"/>
                  </a:lnTo>
                  <a:lnTo>
                    <a:pt x="1256" y="93"/>
                  </a:lnTo>
                  <a:lnTo>
                    <a:pt x="1284" y="107"/>
                  </a:lnTo>
                  <a:lnTo>
                    <a:pt x="1312" y="123"/>
                  </a:lnTo>
                  <a:lnTo>
                    <a:pt x="1338" y="140"/>
                  </a:lnTo>
                  <a:lnTo>
                    <a:pt x="1363" y="158"/>
                  </a:lnTo>
                  <a:lnTo>
                    <a:pt x="1388" y="178"/>
                  </a:lnTo>
                  <a:lnTo>
                    <a:pt x="1409" y="200"/>
                  </a:lnTo>
                  <a:lnTo>
                    <a:pt x="1430" y="222"/>
                  </a:lnTo>
                  <a:lnTo>
                    <a:pt x="1449" y="245"/>
                  </a:lnTo>
                  <a:lnTo>
                    <a:pt x="1466" y="270"/>
                  </a:lnTo>
                  <a:lnTo>
                    <a:pt x="1481" y="297"/>
                  </a:lnTo>
                  <a:lnTo>
                    <a:pt x="1495" y="324"/>
                  </a:lnTo>
                  <a:lnTo>
                    <a:pt x="1508" y="354"/>
                  </a:lnTo>
                  <a:lnTo>
                    <a:pt x="1518" y="384"/>
                  </a:lnTo>
                  <a:lnTo>
                    <a:pt x="1528" y="417"/>
                  </a:lnTo>
                  <a:lnTo>
                    <a:pt x="1534" y="451"/>
                  </a:lnTo>
                  <a:lnTo>
                    <a:pt x="1539" y="486"/>
                  </a:lnTo>
                  <a:lnTo>
                    <a:pt x="1542" y="523"/>
                  </a:lnTo>
                  <a:lnTo>
                    <a:pt x="1544" y="561"/>
                  </a:lnTo>
                  <a:lnTo>
                    <a:pt x="1544" y="561"/>
                  </a:lnTo>
                  <a:lnTo>
                    <a:pt x="1542" y="602"/>
                  </a:lnTo>
                  <a:lnTo>
                    <a:pt x="1538" y="642"/>
                  </a:lnTo>
                  <a:lnTo>
                    <a:pt x="1529" y="682"/>
                  </a:lnTo>
                  <a:lnTo>
                    <a:pt x="1520" y="720"/>
                  </a:lnTo>
                  <a:lnTo>
                    <a:pt x="1507" y="758"/>
                  </a:lnTo>
                  <a:lnTo>
                    <a:pt x="1490" y="795"/>
                  </a:lnTo>
                  <a:lnTo>
                    <a:pt x="1481" y="812"/>
                  </a:lnTo>
                  <a:lnTo>
                    <a:pt x="1471" y="831"/>
                  </a:lnTo>
                  <a:lnTo>
                    <a:pt x="1460" y="848"/>
                  </a:lnTo>
                  <a:lnTo>
                    <a:pt x="1449" y="863"/>
                  </a:lnTo>
                  <a:lnTo>
                    <a:pt x="1436" y="880"/>
                  </a:lnTo>
                  <a:lnTo>
                    <a:pt x="1423" y="896"/>
                  </a:lnTo>
                  <a:lnTo>
                    <a:pt x="1409" y="912"/>
                  </a:lnTo>
                  <a:lnTo>
                    <a:pt x="1395" y="926"/>
                  </a:lnTo>
                  <a:lnTo>
                    <a:pt x="1379" y="940"/>
                  </a:lnTo>
                  <a:lnTo>
                    <a:pt x="1362" y="954"/>
                  </a:lnTo>
                  <a:lnTo>
                    <a:pt x="1345" y="968"/>
                  </a:lnTo>
                  <a:lnTo>
                    <a:pt x="1327" y="980"/>
                  </a:lnTo>
                  <a:lnTo>
                    <a:pt x="1308" y="992"/>
                  </a:lnTo>
                  <a:lnTo>
                    <a:pt x="1288" y="1004"/>
                  </a:lnTo>
                  <a:lnTo>
                    <a:pt x="1267" y="1014"/>
                  </a:lnTo>
                  <a:lnTo>
                    <a:pt x="1246" y="1024"/>
                  </a:lnTo>
                  <a:lnTo>
                    <a:pt x="1224" y="1034"/>
                  </a:lnTo>
                  <a:lnTo>
                    <a:pt x="1200" y="1042"/>
                  </a:lnTo>
                  <a:lnTo>
                    <a:pt x="1178" y="1049"/>
                  </a:lnTo>
                  <a:lnTo>
                    <a:pt x="1152" y="1056"/>
                  </a:lnTo>
                  <a:lnTo>
                    <a:pt x="1152" y="1071"/>
                  </a:lnTo>
                  <a:lnTo>
                    <a:pt x="1152" y="1071"/>
                  </a:lnTo>
                  <a:lnTo>
                    <a:pt x="1183" y="1076"/>
                  </a:lnTo>
                  <a:lnTo>
                    <a:pt x="1212" y="1083"/>
                  </a:lnTo>
                  <a:lnTo>
                    <a:pt x="1240" y="1090"/>
                  </a:lnTo>
                  <a:lnTo>
                    <a:pt x="1268" y="1097"/>
                  </a:lnTo>
                  <a:lnTo>
                    <a:pt x="1295" y="1106"/>
                  </a:lnTo>
                  <a:lnTo>
                    <a:pt x="1321" y="1114"/>
                  </a:lnTo>
                  <a:lnTo>
                    <a:pt x="1346" y="1124"/>
                  </a:lnTo>
                  <a:lnTo>
                    <a:pt x="1371" y="1136"/>
                  </a:lnTo>
                  <a:lnTo>
                    <a:pt x="1395" y="1147"/>
                  </a:lnTo>
                  <a:lnTo>
                    <a:pt x="1416" y="1158"/>
                  </a:lnTo>
                  <a:lnTo>
                    <a:pt x="1439" y="1171"/>
                  </a:lnTo>
                  <a:lnTo>
                    <a:pt x="1459" y="1185"/>
                  </a:lnTo>
                  <a:lnTo>
                    <a:pt x="1478" y="1200"/>
                  </a:lnTo>
                  <a:lnTo>
                    <a:pt x="1497" y="1215"/>
                  </a:lnTo>
                  <a:lnTo>
                    <a:pt x="1515" y="1231"/>
                  </a:lnTo>
                  <a:lnTo>
                    <a:pt x="1532" y="1246"/>
                  </a:lnTo>
                  <a:lnTo>
                    <a:pt x="1548" y="1265"/>
                  </a:lnTo>
                  <a:lnTo>
                    <a:pt x="1562" y="1282"/>
                  </a:lnTo>
                  <a:lnTo>
                    <a:pt x="1576" y="1300"/>
                  </a:lnTo>
                  <a:lnTo>
                    <a:pt x="1589" y="1320"/>
                  </a:lnTo>
                  <a:lnTo>
                    <a:pt x="1602" y="1340"/>
                  </a:lnTo>
                  <a:lnTo>
                    <a:pt x="1612" y="1361"/>
                  </a:lnTo>
                  <a:lnTo>
                    <a:pt x="1622" y="1383"/>
                  </a:lnTo>
                  <a:lnTo>
                    <a:pt x="1632" y="1405"/>
                  </a:lnTo>
                  <a:lnTo>
                    <a:pt x="1639" y="1428"/>
                  </a:lnTo>
                  <a:lnTo>
                    <a:pt x="1646" y="1452"/>
                  </a:lnTo>
                  <a:lnTo>
                    <a:pt x="1652" y="1478"/>
                  </a:lnTo>
                  <a:lnTo>
                    <a:pt x="1657" y="1503"/>
                  </a:lnTo>
                  <a:lnTo>
                    <a:pt x="1660" y="1529"/>
                  </a:lnTo>
                  <a:lnTo>
                    <a:pt x="1663" y="1556"/>
                  </a:lnTo>
                  <a:lnTo>
                    <a:pt x="1664" y="1583"/>
                  </a:lnTo>
                  <a:lnTo>
                    <a:pt x="1666" y="1611"/>
                  </a:lnTo>
                  <a:lnTo>
                    <a:pt x="1666" y="1611"/>
                  </a:lnTo>
                  <a:lnTo>
                    <a:pt x="1664" y="1653"/>
                  </a:lnTo>
                  <a:lnTo>
                    <a:pt x="1661" y="1695"/>
                  </a:lnTo>
                  <a:lnTo>
                    <a:pt x="1656" y="1734"/>
                  </a:lnTo>
                  <a:lnTo>
                    <a:pt x="1649" y="1771"/>
                  </a:lnTo>
                  <a:lnTo>
                    <a:pt x="1639" y="1808"/>
                  </a:lnTo>
                  <a:lnTo>
                    <a:pt x="1627" y="1844"/>
                  </a:lnTo>
                  <a:lnTo>
                    <a:pt x="1615" y="1876"/>
                  </a:lnTo>
                  <a:lnTo>
                    <a:pt x="1599" y="1909"/>
                  </a:lnTo>
                  <a:lnTo>
                    <a:pt x="1582" y="1940"/>
                  </a:lnTo>
                  <a:lnTo>
                    <a:pt x="1564" y="1970"/>
                  </a:lnTo>
                  <a:lnTo>
                    <a:pt x="1542" y="1998"/>
                  </a:lnTo>
                  <a:lnTo>
                    <a:pt x="1521" y="2025"/>
                  </a:lnTo>
                  <a:lnTo>
                    <a:pt x="1497" y="2049"/>
                  </a:lnTo>
                  <a:lnTo>
                    <a:pt x="1471" y="2073"/>
                  </a:lnTo>
                  <a:lnTo>
                    <a:pt x="1444" y="2096"/>
                  </a:lnTo>
                  <a:lnTo>
                    <a:pt x="1416" y="2117"/>
                  </a:lnTo>
                  <a:lnTo>
                    <a:pt x="1386" y="2139"/>
                  </a:lnTo>
                  <a:lnTo>
                    <a:pt x="1355" y="2157"/>
                  </a:lnTo>
                  <a:lnTo>
                    <a:pt x="1321" y="2174"/>
                  </a:lnTo>
                  <a:lnTo>
                    <a:pt x="1287" y="2190"/>
                  </a:lnTo>
                  <a:lnTo>
                    <a:pt x="1251" y="2205"/>
                  </a:lnTo>
                  <a:lnTo>
                    <a:pt x="1215" y="2218"/>
                  </a:lnTo>
                  <a:lnTo>
                    <a:pt x="1178" y="2231"/>
                  </a:lnTo>
                  <a:lnTo>
                    <a:pt x="1138" y="2241"/>
                  </a:lnTo>
                  <a:lnTo>
                    <a:pt x="1098" y="2251"/>
                  </a:lnTo>
                  <a:lnTo>
                    <a:pt x="1057" y="2259"/>
                  </a:lnTo>
                  <a:lnTo>
                    <a:pt x="1014" y="2266"/>
                  </a:lnTo>
                  <a:lnTo>
                    <a:pt x="972" y="2272"/>
                  </a:lnTo>
                  <a:lnTo>
                    <a:pt x="926" y="2276"/>
                  </a:lnTo>
                  <a:lnTo>
                    <a:pt x="882" y="2279"/>
                  </a:lnTo>
                  <a:lnTo>
                    <a:pt x="836" y="2280"/>
                  </a:lnTo>
                  <a:lnTo>
                    <a:pt x="789" y="2282"/>
                  </a:lnTo>
                  <a:lnTo>
                    <a:pt x="0" y="2282"/>
                  </a:lnTo>
                  <a:lnTo>
                    <a:pt x="0" y="0"/>
                  </a:lnTo>
                  <a:close/>
                  <a:moveTo>
                    <a:pt x="691" y="946"/>
                  </a:moveTo>
                  <a:lnTo>
                    <a:pt x="691" y="946"/>
                  </a:lnTo>
                  <a:lnTo>
                    <a:pt x="749" y="944"/>
                  </a:lnTo>
                  <a:lnTo>
                    <a:pt x="803" y="940"/>
                  </a:lnTo>
                  <a:lnTo>
                    <a:pt x="853" y="933"/>
                  </a:lnTo>
                  <a:lnTo>
                    <a:pt x="875" y="927"/>
                  </a:lnTo>
                  <a:lnTo>
                    <a:pt x="898" y="923"/>
                  </a:lnTo>
                  <a:lnTo>
                    <a:pt x="919" y="917"/>
                  </a:lnTo>
                  <a:lnTo>
                    <a:pt x="939" y="910"/>
                  </a:lnTo>
                  <a:lnTo>
                    <a:pt x="958" y="903"/>
                  </a:lnTo>
                  <a:lnTo>
                    <a:pt x="976" y="895"/>
                  </a:lnTo>
                  <a:lnTo>
                    <a:pt x="993" y="886"/>
                  </a:lnTo>
                  <a:lnTo>
                    <a:pt x="1009" y="878"/>
                  </a:lnTo>
                  <a:lnTo>
                    <a:pt x="1024" y="868"/>
                  </a:lnTo>
                  <a:lnTo>
                    <a:pt x="1039" y="858"/>
                  </a:lnTo>
                  <a:lnTo>
                    <a:pt x="1053" y="846"/>
                  </a:lnTo>
                  <a:lnTo>
                    <a:pt x="1064" y="835"/>
                  </a:lnTo>
                  <a:lnTo>
                    <a:pt x="1075" y="822"/>
                  </a:lnTo>
                  <a:lnTo>
                    <a:pt x="1087" y="810"/>
                  </a:lnTo>
                  <a:lnTo>
                    <a:pt x="1095" y="797"/>
                  </a:lnTo>
                  <a:lnTo>
                    <a:pt x="1105" y="783"/>
                  </a:lnTo>
                  <a:lnTo>
                    <a:pt x="1112" y="767"/>
                  </a:lnTo>
                  <a:lnTo>
                    <a:pt x="1119" y="753"/>
                  </a:lnTo>
                  <a:lnTo>
                    <a:pt x="1125" y="736"/>
                  </a:lnTo>
                  <a:lnTo>
                    <a:pt x="1131" y="720"/>
                  </a:lnTo>
                  <a:lnTo>
                    <a:pt x="1135" y="703"/>
                  </a:lnTo>
                  <a:lnTo>
                    <a:pt x="1139" y="686"/>
                  </a:lnTo>
                  <a:lnTo>
                    <a:pt x="1142" y="668"/>
                  </a:lnTo>
                  <a:lnTo>
                    <a:pt x="1144" y="649"/>
                  </a:lnTo>
                  <a:lnTo>
                    <a:pt x="1145" y="610"/>
                  </a:lnTo>
                  <a:lnTo>
                    <a:pt x="1145" y="610"/>
                  </a:lnTo>
                  <a:lnTo>
                    <a:pt x="1145" y="591"/>
                  </a:lnTo>
                  <a:lnTo>
                    <a:pt x="1144" y="573"/>
                  </a:lnTo>
                  <a:lnTo>
                    <a:pt x="1141" y="554"/>
                  </a:lnTo>
                  <a:lnTo>
                    <a:pt x="1138" y="537"/>
                  </a:lnTo>
                  <a:lnTo>
                    <a:pt x="1135" y="520"/>
                  </a:lnTo>
                  <a:lnTo>
                    <a:pt x="1129" y="505"/>
                  </a:lnTo>
                  <a:lnTo>
                    <a:pt x="1124" y="490"/>
                  </a:lnTo>
                  <a:lnTo>
                    <a:pt x="1118" y="475"/>
                  </a:lnTo>
                  <a:lnTo>
                    <a:pt x="1111" y="462"/>
                  </a:lnTo>
                  <a:lnTo>
                    <a:pt x="1102" y="449"/>
                  </a:lnTo>
                  <a:lnTo>
                    <a:pt x="1092" y="436"/>
                  </a:lnTo>
                  <a:lnTo>
                    <a:pt x="1083" y="424"/>
                  </a:lnTo>
                  <a:lnTo>
                    <a:pt x="1073" y="414"/>
                  </a:lnTo>
                  <a:lnTo>
                    <a:pt x="1061" y="402"/>
                  </a:lnTo>
                  <a:lnTo>
                    <a:pt x="1049" y="392"/>
                  </a:lnTo>
                  <a:lnTo>
                    <a:pt x="1034" y="384"/>
                  </a:lnTo>
                  <a:lnTo>
                    <a:pt x="1020" y="374"/>
                  </a:lnTo>
                  <a:lnTo>
                    <a:pt x="1006" y="367"/>
                  </a:lnTo>
                  <a:lnTo>
                    <a:pt x="989" y="358"/>
                  </a:lnTo>
                  <a:lnTo>
                    <a:pt x="973" y="353"/>
                  </a:lnTo>
                  <a:lnTo>
                    <a:pt x="936" y="340"/>
                  </a:lnTo>
                  <a:lnTo>
                    <a:pt x="897" y="330"/>
                  </a:lnTo>
                  <a:lnTo>
                    <a:pt x="853" y="323"/>
                  </a:lnTo>
                  <a:lnTo>
                    <a:pt x="806" y="317"/>
                  </a:lnTo>
                  <a:lnTo>
                    <a:pt x="756" y="314"/>
                  </a:lnTo>
                  <a:lnTo>
                    <a:pt x="702" y="313"/>
                  </a:lnTo>
                  <a:lnTo>
                    <a:pt x="406" y="313"/>
                  </a:lnTo>
                  <a:lnTo>
                    <a:pt x="406" y="946"/>
                  </a:lnTo>
                  <a:lnTo>
                    <a:pt x="691" y="946"/>
                  </a:lnTo>
                  <a:close/>
                  <a:moveTo>
                    <a:pt x="748" y="1967"/>
                  </a:moveTo>
                  <a:lnTo>
                    <a:pt x="748" y="1967"/>
                  </a:lnTo>
                  <a:lnTo>
                    <a:pt x="809" y="1966"/>
                  </a:lnTo>
                  <a:lnTo>
                    <a:pt x="865" y="1961"/>
                  </a:lnTo>
                  <a:lnTo>
                    <a:pt x="894" y="1958"/>
                  </a:lnTo>
                  <a:lnTo>
                    <a:pt x="919" y="1954"/>
                  </a:lnTo>
                  <a:lnTo>
                    <a:pt x="945" y="1950"/>
                  </a:lnTo>
                  <a:lnTo>
                    <a:pt x="970" y="1944"/>
                  </a:lnTo>
                  <a:lnTo>
                    <a:pt x="993" y="1937"/>
                  </a:lnTo>
                  <a:lnTo>
                    <a:pt x="1016" y="1930"/>
                  </a:lnTo>
                  <a:lnTo>
                    <a:pt x="1039" y="1923"/>
                  </a:lnTo>
                  <a:lnTo>
                    <a:pt x="1060" y="1914"/>
                  </a:lnTo>
                  <a:lnTo>
                    <a:pt x="1080" y="1905"/>
                  </a:lnTo>
                  <a:lnTo>
                    <a:pt x="1098" y="1895"/>
                  </a:lnTo>
                  <a:lnTo>
                    <a:pt x="1117" y="1885"/>
                  </a:lnTo>
                  <a:lnTo>
                    <a:pt x="1134" y="1872"/>
                  </a:lnTo>
                  <a:lnTo>
                    <a:pt x="1149" y="1861"/>
                  </a:lnTo>
                  <a:lnTo>
                    <a:pt x="1165" y="1846"/>
                  </a:lnTo>
                  <a:lnTo>
                    <a:pt x="1178" y="1834"/>
                  </a:lnTo>
                  <a:lnTo>
                    <a:pt x="1192" y="1818"/>
                  </a:lnTo>
                  <a:lnTo>
                    <a:pt x="1203" y="1804"/>
                  </a:lnTo>
                  <a:lnTo>
                    <a:pt x="1215" y="1787"/>
                  </a:lnTo>
                  <a:lnTo>
                    <a:pt x="1224" y="1770"/>
                  </a:lnTo>
                  <a:lnTo>
                    <a:pt x="1233" y="1753"/>
                  </a:lnTo>
                  <a:lnTo>
                    <a:pt x="1241" y="1734"/>
                  </a:lnTo>
                  <a:lnTo>
                    <a:pt x="1249" y="1714"/>
                  </a:lnTo>
                  <a:lnTo>
                    <a:pt x="1254" y="1695"/>
                  </a:lnTo>
                  <a:lnTo>
                    <a:pt x="1258" y="1675"/>
                  </a:lnTo>
                  <a:lnTo>
                    <a:pt x="1263" y="1653"/>
                  </a:lnTo>
                  <a:lnTo>
                    <a:pt x="1266" y="1631"/>
                  </a:lnTo>
                  <a:lnTo>
                    <a:pt x="1267" y="1608"/>
                  </a:lnTo>
                  <a:lnTo>
                    <a:pt x="1267" y="1584"/>
                  </a:lnTo>
                  <a:lnTo>
                    <a:pt x="1267" y="1584"/>
                  </a:lnTo>
                  <a:lnTo>
                    <a:pt x="1267" y="1561"/>
                  </a:lnTo>
                  <a:lnTo>
                    <a:pt x="1266" y="1540"/>
                  </a:lnTo>
                  <a:lnTo>
                    <a:pt x="1263" y="1520"/>
                  </a:lnTo>
                  <a:lnTo>
                    <a:pt x="1258" y="1500"/>
                  </a:lnTo>
                  <a:lnTo>
                    <a:pt x="1254" y="1482"/>
                  </a:lnTo>
                  <a:lnTo>
                    <a:pt x="1249" y="1463"/>
                  </a:lnTo>
                  <a:lnTo>
                    <a:pt x="1241" y="1446"/>
                  </a:lnTo>
                  <a:lnTo>
                    <a:pt x="1234" y="1429"/>
                  </a:lnTo>
                  <a:lnTo>
                    <a:pt x="1224" y="1412"/>
                  </a:lnTo>
                  <a:lnTo>
                    <a:pt x="1215" y="1398"/>
                  </a:lnTo>
                  <a:lnTo>
                    <a:pt x="1205" y="1383"/>
                  </a:lnTo>
                  <a:lnTo>
                    <a:pt x="1192" y="1368"/>
                  </a:lnTo>
                  <a:lnTo>
                    <a:pt x="1179" y="1356"/>
                  </a:lnTo>
                  <a:lnTo>
                    <a:pt x="1165" y="1343"/>
                  </a:lnTo>
                  <a:lnTo>
                    <a:pt x="1151" y="1331"/>
                  </a:lnTo>
                  <a:lnTo>
                    <a:pt x="1135" y="1320"/>
                  </a:lnTo>
                  <a:lnTo>
                    <a:pt x="1118" y="1310"/>
                  </a:lnTo>
                  <a:lnTo>
                    <a:pt x="1100" y="1300"/>
                  </a:lnTo>
                  <a:lnTo>
                    <a:pt x="1081" y="1290"/>
                  </a:lnTo>
                  <a:lnTo>
                    <a:pt x="1061" y="1283"/>
                  </a:lnTo>
                  <a:lnTo>
                    <a:pt x="1040" y="1275"/>
                  </a:lnTo>
                  <a:lnTo>
                    <a:pt x="1019" y="1268"/>
                  </a:lnTo>
                  <a:lnTo>
                    <a:pt x="995" y="1262"/>
                  </a:lnTo>
                  <a:lnTo>
                    <a:pt x="972" y="1256"/>
                  </a:lnTo>
                  <a:lnTo>
                    <a:pt x="921" y="1246"/>
                  </a:lnTo>
                  <a:lnTo>
                    <a:pt x="867" y="1239"/>
                  </a:lnTo>
                  <a:lnTo>
                    <a:pt x="809" y="1236"/>
                  </a:lnTo>
                  <a:lnTo>
                    <a:pt x="748" y="1235"/>
                  </a:lnTo>
                  <a:lnTo>
                    <a:pt x="406" y="1235"/>
                  </a:lnTo>
                  <a:lnTo>
                    <a:pt x="406" y="1967"/>
                  </a:lnTo>
                  <a:lnTo>
                    <a:pt x="748" y="19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1" name="Freeform 7"/>
            <p:cNvSpPr>
              <a:spLocks noEditPoints="1"/>
            </p:cNvSpPr>
            <p:nvPr userDrawn="1"/>
          </p:nvSpPr>
          <p:spPr bwMode="auto">
            <a:xfrm>
              <a:off x="168" y="731"/>
              <a:ext cx="521" cy="835"/>
            </a:xfrm>
            <a:custGeom>
              <a:avLst/>
              <a:gdLst>
                <a:gd name="T0" fmla="*/ 390 w 1564"/>
                <a:gd name="T1" fmla="*/ 921 h 2505"/>
                <a:gd name="T2" fmla="*/ 474 w 1564"/>
                <a:gd name="T3" fmla="*/ 855 h 2505"/>
                <a:gd name="T4" fmla="*/ 596 w 1564"/>
                <a:gd name="T5" fmla="*/ 783 h 2505"/>
                <a:gd name="T6" fmla="*/ 722 w 1564"/>
                <a:gd name="T7" fmla="*/ 732 h 2505"/>
                <a:gd name="T8" fmla="*/ 854 w 1564"/>
                <a:gd name="T9" fmla="*/ 709 h 2505"/>
                <a:gd name="T10" fmla="*/ 965 w 1564"/>
                <a:gd name="T11" fmla="*/ 712 h 2505"/>
                <a:gd name="T12" fmla="*/ 1108 w 1564"/>
                <a:gd name="T13" fmla="*/ 743 h 2505"/>
                <a:gd name="T14" fmla="*/ 1233 w 1564"/>
                <a:gd name="T15" fmla="*/ 804 h 2505"/>
                <a:gd name="T16" fmla="*/ 1340 w 1564"/>
                <a:gd name="T17" fmla="*/ 892 h 2505"/>
                <a:gd name="T18" fmla="*/ 1426 w 1564"/>
                <a:gd name="T19" fmla="*/ 1006 h 2505"/>
                <a:gd name="T20" fmla="*/ 1493 w 1564"/>
                <a:gd name="T21" fmla="*/ 1142 h 2505"/>
                <a:gd name="T22" fmla="*/ 1538 w 1564"/>
                <a:gd name="T23" fmla="*/ 1301 h 2505"/>
                <a:gd name="T24" fmla="*/ 1561 w 1564"/>
                <a:gd name="T25" fmla="*/ 1481 h 2505"/>
                <a:gd name="T26" fmla="*/ 1562 w 1564"/>
                <a:gd name="T27" fmla="*/ 1631 h 2505"/>
                <a:gd name="T28" fmla="*/ 1540 w 1564"/>
                <a:gd name="T29" fmla="*/ 1835 h 2505"/>
                <a:gd name="T30" fmla="*/ 1487 w 1564"/>
                <a:gd name="T31" fmla="*/ 2013 h 2505"/>
                <a:gd name="T32" fmla="*/ 1411 w 1564"/>
                <a:gd name="T33" fmla="*/ 2166 h 2505"/>
                <a:gd name="T34" fmla="*/ 1314 w 1564"/>
                <a:gd name="T35" fmla="*/ 2291 h 2505"/>
                <a:gd name="T36" fmla="*/ 1199 w 1564"/>
                <a:gd name="T37" fmla="*/ 2389 h 2505"/>
                <a:gd name="T38" fmla="*/ 1073 w 1564"/>
                <a:gd name="T39" fmla="*/ 2458 h 2505"/>
                <a:gd name="T40" fmla="*/ 937 w 1564"/>
                <a:gd name="T41" fmla="*/ 2496 h 2505"/>
                <a:gd name="T42" fmla="*/ 830 w 1564"/>
                <a:gd name="T43" fmla="*/ 2505 h 2505"/>
                <a:gd name="T44" fmla="*/ 711 w 1564"/>
                <a:gd name="T45" fmla="*/ 2491 h 2505"/>
                <a:gd name="T46" fmla="*/ 592 w 1564"/>
                <a:gd name="T47" fmla="*/ 2450 h 2505"/>
                <a:gd name="T48" fmla="*/ 474 w 1564"/>
                <a:gd name="T49" fmla="*/ 2382 h 2505"/>
                <a:gd name="T50" fmla="*/ 364 w 1564"/>
                <a:gd name="T51" fmla="*/ 2289 h 2505"/>
                <a:gd name="T52" fmla="*/ 0 w 1564"/>
                <a:gd name="T53" fmla="*/ 0 h 2505"/>
                <a:gd name="T54" fmla="*/ 789 w 1564"/>
                <a:gd name="T55" fmla="*/ 2172 h 2505"/>
                <a:gd name="T56" fmla="*/ 869 w 1564"/>
                <a:gd name="T57" fmla="*/ 2153 h 2505"/>
                <a:gd name="T58" fmla="*/ 941 w 1564"/>
                <a:gd name="T59" fmla="*/ 2115 h 2505"/>
                <a:gd name="T60" fmla="*/ 1005 w 1564"/>
                <a:gd name="T61" fmla="*/ 2060 h 2505"/>
                <a:gd name="T62" fmla="*/ 1059 w 1564"/>
                <a:gd name="T63" fmla="*/ 1984 h 2505"/>
                <a:gd name="T64" fmla="*/ 1101 w 1564"/>
                <a:gd name="T65" fmla="*/ 1892 h 2505"/>
                <a:gd name="T66" fmla="*/ 1131 w 1564"/>
                <a:gd name="T67" fmla="*/ 1783 h 2505"/>
                <a:gd name="T68" fmla="*/ 1147 w 1564"/>
                <a:gd name="T69" fmla="*/ 1655 h 2505"/>
                <a:gd name="T70" fmla="*/ 1147 w 1564"/>
                <a:gd name="T71" fmla="*/ 1522 h 2505"/>
                <a:gd name="T72" fmla="*/ 1127 w 1564"/>
                <a:gd name="T73" fmla="*/ 1355 h 2505"/>
                <a:gd name="T74" fmla="*/ 1100 w 1564"/>
                <a:gd name="T75" fmla="*/ 1261 h 2505"/>
                <a:gd name="T76" fmla="*/ 1060 w 1564"/>
                <a:gd name="T77" fmla="*/ 1184 h 2505"/>
                <a:gd name="T78" fmla="*/ 1009 w 1564"/>
                <a:gd name="T79" fmla="*/ 1122 h 2505"/>
                <a:gd name="T80" fmla="*/ 945 w 1564"/>
                <a:gd name="T81" fmla="*/ 1077 h 2505"/>
                <a:gd name="T82" fmla="*/ 869 w 1564"/>
                <a:gd name="T83" fmla="*/ 1050 h 2505"/>
                <a:gd name="T84" fmla="*/ 778 w 1564"/>
                <a:gd name="T85" fmla="*/ 1040 h 2505"/>
                <a:gd name="T86" fmla="*/ 708 w 1564"/>
                <a:gd name="T87" fmla="*/ 1047 h 2505"/>
                <a:gd name="T88" fmla="*/ 616 w 1564"/>
                <a:gd name="T89" fmla="*/ 1077 h 2505"/>
                <a:gd name="T90" fmla="*/ 522 w 1564"/>
                <a:gd name="T91" fmla="*/ 1131 h 2505"/>
                <a:gd name="T92" fmla="*/ 426 w 1564"/>
                <a:gd name="T93" fmla="*/ 1209 h 2505"/>
                <a:gd name="T94" fmla="*/ 425 w 1564"/>
                <a:gd name="T95" fmla="*/ 2050 h 2505"/>
                <a:gd name="T96" fmla="*/ 515 w 1564"/>
                <a:gd name="T97" fmla="*/ 2111 h 2505"/>
                <a:gd name="T98" fmla="*/ 603 w 1564"/>
                <a:gd name="T99" fmla="*/ 2149 h 2505"/>
                <a:gd name="T100" fmla="*/ 688 w 1564"/>
                <a:gd name="T101" fmla="*/ 2170 h 2505"/>
                <a:gd name="T102" fmla="*/ 747 w 1564"/>
                <a:gd name="T103" fmla="*/ 217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4" h="2505">
                  <a:moveTo>
                    <a:pt x="0" y="0"/>
                  </a:moveTo>
                  <a:lnTo>
                    <a:pt x="402" y="0"/>
                  </a:lnTo>
                  <a:lnTo>
                    <a:pt x="402" y="635"/>
                  </a:lnTo>
                  <a:lnTo>
                    <a:pt x="390" y="921"/>
                  </a:lnTo>
                  <a:lnTo>
                    <a:pt x="390" y="921"/>
                  </a:lnTo>
                  <a:lnTo>
                    <a:pt x="417" y="898"/>
                  </a:lnTo>
                  <a:lnTo>
                    <a:pt x="446" y="877"/>
                  </a:lnTo>
                  <a:lnTo>
                    <a:pt x="474" y="855"/>
                  </a:lnTo>
                  <a:lnTo>
                    <a:pt x="504" y="835"/>
                  </a:lnTo>
                  <a:lnTo>
                    <a:pt x="534" y="816"/>
                  </a:lnTo>
                  <a:lnTo>
                    <a:pt x="565" y="799"/>
                  </a:lnTo>
                  <a:lnTo>
                    <a:pt x="596" y="783"/>
                  </a:lnTo>
                  <a:lnTo>
                    <a:pt x="627" y="767"/>
                  </a:lnTo>
                  <a:lnTo>
                    <a:pt x="659" y="755"/>
                  </a:lnTo>
                  <a:lnTo>
                    <a:pt x="691" y="743"/>
                  </a:lnTo>
                  <a:lnTo>
                    <a:pt x="722" y="732"/>
                  </a:lnTo>
                  <a:lnTo>
                    <a:pt x="755" y="723"/>
                  </a:lnTo>
                  <a:lnTo>
                    <a:pt x="788" y="718"/>
                  </a:lnTo>
                  <a:lnTo>
                    <a:pt x="820" y="712"/>
                  </a:lnTo>
                  <a:lnTo>
                    <a:pt x="854" y="709"/>
                  </a:lnTo>
                  <a:lnTo>
                    <a:pt x="887" y="708"/>
                  </a:lnTo>
                  <a:lnTo>
                    <a:pt x="887" y="708"/>
                  </a:lnTo>
                  <a:lnTo>
                    <a:pt x="927" y="709"/>
                  </a:lnTo>
                  <a:lnTo>
                    <a:pt x="965" y="712"/>
                  </a:lnTo>
                  <a:lnTo>
                    <a:pt x="1002" y="718"/>
                  </a:lnTo>
                  <a:lnTo>
                    <a:pt x="1039" y="723"/>
                  </a:lnTo>
                  <a:lnTo>
                    <a:pt x="1074" y="733"/>
                  </a:lnTo>
                  <a:lnTo>
                    <a:pt x="1108" y="743"/>
                  </a:lnTo>
                  <a:lnTo>
                    <a:pt x="1141" y="756"/>
                  </a:lnTo>
                  <a:lnTo>
                    <a:pt x="1174" y="770"/>
                  </a:lnTo>
                  <a:lnTo>
                    <a:pt x="1205" y="786"/>
                  </a:lnTo>
                  <a:lnTo>
                    <a:pt x="1233" y="804"/>
                  </a:lnTo>
                  <a:lnTo>
                    <a:pt x="1262" y="823"/>
                  </a:lnTo>
                  <a:lnTo>
                    <a:pt x="1290" y="844"/>
                  </a:lnTo>
                  <a:lnTo>
                    <a:pt x="1316" y="867"/>
                  </a:lnTo>
                  <a:lnTo>
                    <a:pt x="1340" y="892"/>
                  </a:lnTo>
                  <a:lnTo>
                    <a:pt x="1364" y="918"/>
                  </a:lnTo>
                  <a:lnTo>
                    <a:pt x="1386" y="945"/>
                  </a:lnTo>
                  <a:lnTo>
                    <a:pt x="1408" y="974"/>
                  </a:lnTo>
                  <a:lnTo>
                    <a:pt x="1426" y="1006"/>
                  </a:lnTo>
                  <a:lnTo>
                    <a:pt x="1446" y="1037"/>
                  </a:lnTo>
                  <a:lnTo>
                    <a:pt x="1463" y="1071"/>
                  </a:lnTo>
                  <a:lnTo>
                    <a:pt x="1479" y="1106"/>
                  </a:lnTo>
                  <a:lnTo>
                    <a:pt x="1493" y="1142"/>
                  </a:lnTo>
                  <a:lnTo>
                    <a:pt x="1506" y="1180"/>
                  </a:lnTo>
                  <a:lnTo>
                    <a:pt x="1518" y="1220"/>
                  </a:lnTo>
                  <a:lnTo>
                    <a:pt x="1528" y="1260"/>
                  </a:lnTo>
                  <a:lnTo>
                    <a:pt x="1538" y="1301"/>
                  </a:lnTo>
                  <a:lnTo>
                    <a:pt x="1545" y="1345"/>
                  </a:lnTo>
                  <a:lnTo>
                    <a:pt x="1552" y="1389"/>
                  </a:lnTo>
                  <a:lnTo>
                    <a:pt x="1557" y="1434"/>
                  </a:lnTo>
                  <a:lnTo>
                    <a:pt x="1561" y="1481"/>
                  </a:lnTo>
                  <a:lnTo>
                    <a:pt x="1562" y="1529"/>
                  </a:lnTo>
                  <a:lnTo>
                    <a:pt x="1564" y="1577"/>
                  </a:lnTo>
                  <a:lnTo>
                    <a:pt x="1564" y="1577"/>
                  </a:lnTo>
                  <a:lnTo>
                    <a:pt x="1562" y="1631"/>
                  </a:lnTo>
                  <a:lnTo>
                    <a:pt x="1560" y="1685"/>
                  </a:lnTo>
                  <a:lnTo>
                    <a:pt x="1554" y="1736"/>
                  </a:lnTo>
                  <a:lnTo>
                    <a:pt x="1548" y="1786"/>
                  </a:lnTo>
                  <a:lnTo>
                    <a:pt x="1540" y="1835"/>
                  </a:lnTo>
                  <a:lnTo>
                    <a:pt x="1528" y="1882"/>
                  </a:lnTo>
                  <a:lnTo>
                    <a:pt x="1517" y="1928"/>
                  </a:lnTo>
                  <a:lnTo>
                    <a:pt x="1503" y="1972"/>
                  </a:lnTo>
                  <a:lnTo>
                    <a:pt x="1487" y="2013"/>
                  </a:lnTo>
                  <a:lnTo>
                    <a:pt x="1470" y="2054"/>
                  </a:lnTo>
                  <a:lnTo>
                    <a:pt x="1452" y="2092"/>
                  </a:lnTo>
                  <a:lnTo>
                    <a:pt x="1432" y="2131"/>
                  </a:lnTo>
                  <a:lnTo>
                    <a:pt x="1411" y="2166"/>
                  </a:lnTo>
                  <a:lnTo>
                    <a:pt x="1388" y="2200"/>
                  </a:lnTo>
                  <a:lnTo>
                    <a:pt x="1365" y="2233"/>
                  </a:lnTo>
                  <a:lnTo>
                    <a:pt x="1340" y="2262"/>
                  </a:lnTo>
                  <a:lnTo>
                    <a:pt x="1314" y="2291"/>
                  </a:lnTo>
                  <a:lnTo>
                    <a:pt x="1287" y="2318"/>
                  </a:lnTo>
                  <a:lnTo>
                    <a:pt x="1259" y="2343"/>
                  </a:lnTo>
                  <a:lnTo>
                    <a:pt x="1230" y="2367"/>
                  </a:lnTo>
                  <a:lnTo>
                    <a:pt x="1199" y="2389"/>
                  </a:lnTo>
                  <a:lnTo>
                    <a:pt x="1169" y="2409"/>
                  </a:lnTo>
                  <a:lnTo>
                    <a:pt x="1138" y="2427"/>
                  </a:lnTo>
                  <a:lnTo>
                    <a:pt x="1106" y="2444"/>
                  </a:lnTo>
                  <a:lnTo>
                    <a:pt x="1073" y="2458"/>
                  </a:lnTo>
                  <a:lnTo>
                    <a:pt x="1039" y="2471"/>
                  </a:lnTo>
                  <a:lnTo>
                    <a:pt x="1006" y="2481"/>
                  </a:lnTo>
                  <a:lnTo>
                    <a:pt x="971" y="2489"/>
                  </a:lnTo>
                  <a:lnTo>
                    <a:pt x="937" y="2496"/>
                  </a:lnTo>
                  <a:lnTo>
                    <a:pt x="901" y="2502"/>
                  </a:lnTo>
                  <a:lnTo>
                    <a:pt x="866" y="2505"/>
                  </a:lnTo>
                  <a:lnTo>
                    <a:pt x="830" y="2505"/>
                  </a:lnTo>
                  <a:lnTo>
                    <a:pt x="830" y="2505"/>
                  </a:lnTo>
                  <a:lnTo>
                    <a:pt x="801" y="2505"/>
                  </a:lnTo>
                  <a:lnTo>
                    <a:pt x="771" y="2502"/>
                  </a:lnTo>
                  <a:lnTo>
                    <a:pt x="741" y="2498"/>
                  </a:lnTo>
                  <a:lnTo>
                    <a:pt x="711" y="2491"/>
                  </a:lnTo>
                  <a:lnTo>
                    <a:pt x="681" y="2484"/>
                  </a:lnTo>
                  <a:lnTo>
                    <a:pt x="652" y="2474"/>
                  </a:lnTo>
                  <a:lnTo>
                    <a:pt x="622" y="2462"/>
                  </a:lnTo>
                  <a:lnTo>
                    <a:pt x="592" y="2450"/>
                  </a:lnTo>
                  <a:lnTo>
                    <a:pt x="562" y="2435"/>
                  </a:lnTo>
                  <a:lnTo>
                    <a:pt x="532" y="2418"/>
                  </a:lnTo>
                  <a:lnTo>
                    <a:pt x="503" y="2401"/>
                  </a:lnTo>
                  <a:lnTo>
                    <a:pt x="474" y="2382"/>
                  </a:lnTo>
                  <a:lnTo>
                    <a:pt x="446" y="2360"/>
                  </a:lnTo>
                  <a:lnTo>
                    <a:pt x="417" y="2339"/>
                  </a:lnTo>
                  <a:lnTo>
                    <a:pt x="390" y="2315"/>
                  </a:lnTo>
                  <a:lnTo>
                    <a:pt x="364" y="2289"/>
                  </a:lnTo>
                  <a:lnTo>
                    <a:pt x="352" y="2289"/>
                  </a:lnTo>
                  <a:lnTo>
                    <a:pt x="318" y="2464"/>
                  </a:lnTo>
                  <a:lnTo>
                    <a:pt x="0" y="2464"/>
                  </a:lnTo>
                  <a:lnTo>
                    <a:pt x="0" y="0"/>
                  </a:lnTo>
                  <a:close/>
                  <a:moveTo>
                    <a:pt x="747" y="2174"/>
                  </a:moveTo>
                  <a:lnTo>
                    <a:pt x="747" y="2174"/>
                  </a:lnTo>
                  <a:lnTo>
                    <a:pt x="768" y="2173"/>
                  </a:lnTo>
                  <a:lnTo>
                    <a:pt x="789" y="2172"/>
                  </a:lnTo>
                  <a:lnTo>
                    <a:pt x="809" y="2169"/>
                  </a:lnTo>
                  <a:lnTo>
                    <a:pt x="829" y="2165"/>
                  </a:lnTo>
                  <a:lnTo>
                    <a:pt x="849" y="2159"/>
                  </a:lnTo>
                  <a:lnTo>
                    <a:pt x="869" y="2153"/>
                  </a:lnTo>
                  <a:lnTo>
                    <a:pt x="887" y="2145"/>
                  </a:lnTo>
                  <a:lnTo>
                    <a:pt x="906" y="2136"/>
                  </a:lnTo>
                  <a:lnTo>
                    <a:pt x="923" y="2126"/>
                  </a:lnTo>
                  <a:lnTo>
                    <a:pt x="941" y="2115"/>
                  </a:lnTo>
                  <a:lnTo>
                    <a:pt x="958" y="2104"/>
                  </a:lnTo>
                  <a:lnTo>
                    <a:pt x="974" y="2089"/>
                  </a:lnTo>
                  <a:lnTo>
                    <a:pt x="989" y="2075"/>
                  </a:lnTo>
                  <a:lnTo>
                    <a:pt x="1005" y="2060"/>
                  </a:lnTo>
                  <a:lnTo>
                    <a:pt x="1019" y="2043"/>
                  </a:lnTo>
                  <a:lnTo>
                    <a:pt x="1033" y="2024"/>
                  </a:lnTo>
                  <a:lnTo>
                    <a:pt x="1046" y="2006"/>
                  </a:lnTo>
                  <a:lnTo>
                    <a:pt x="1059" y="1984"/>
                  </a:lnTo>
                  <a:lnTo>
                    <a:pt x="1070" y="1963"/>
                  </a:lnTo>
                  <a:lnTo>
                    <a:pt x="1081" y="1940"/>
                  </a:lnTo>
                  <a:lnTo>
                    <a:pt x="1091" y="1918"/>
                  </a:lnTo>
                  <a:lnTo>
                    <a:pt x="1101" y="1892"/>
                  </a:lnTo>
                  <a:lnTo>
                    <a:pt x="1110" y="1867"/>
                  </a:lnTo>
                  <a:lnTo>
                    <a:pt x="1117" y="1840"/>
                  </a:lnTo>
                  <a:lnTo>
                    <a:pt x="1124" y="1811"/>
                  </a:lnTo>
                  <a:lnTo>
                    <a:pt x="1131" y="1783"/>
                  </a:lnTo>
                  <a:lnTo>
                    <a:pt x="1135" y="1752"/>
                  </a:lnTo>
                  <a:lnTo>
                    <a:pt x="1141" y="1721"/>
                  </a:lnTo>
                  <a:lnTo>
                    <a:pt x="1144" y="1688"/>
                  </a:lnTo>
                  <a:lnTo>
                    <a:pt x="1147" y="1655"/>
                  </a:lnTo>
                  <a:lnTo>
                    <a:pt x="1148" y="1620"/>
                  </a:lnTo>
                  <a:lnTo>
                    <a:pt x="1148" y="1584"/>
                  </a:lnTo>
                  <a:lnTo>
                    <a:pt x="1148" y="1584"/>
                  </a:lnTo>
                  <a:lnTo>
                    <a:pt x="1147" y="1522"/>
                  </a:lnTo>
                  <a:lnTo>
                    <a:pt x="1142" y="1462"/>
                  </a:lnTo>
                  <a:lnTo>
                    <a:pt x="1137" y="1407"/>
                  </a:lnTo>
                  <a:lnTo>
                    <a:pt x="1133" y="1380"/>
                  </a:lnTo>
                  <a:lnTo>
                    <a:pt x="1127" y="1355"/>
                  </a:lnTo>
                  <a:lnTo>
                    <a:pt x="1121" y="1331"/>
                  </a:lnTo>
                  <a:lnTo>
                    <a:pt x="1114" y="1306"/>
                  </a:lnTo>
                  <a:lnTo>
                    <a:pt x="1107" y="1284"/>
                  </a:lnTo>
                  <a:lnTo>
                    <a:pt x="1100" y="1261"/>
                  </a:lnTo>
                  <a:lnTo>
                    <a:pt x="1090" y="1241"/>
                  </a:lnTo>
                  <a:lnTo>
                    <a:pt x="1081" y="1221"/>
                  </a:lnTo>
                  <a:lnTo>
                    <a:pt x="1072" y="1201"/>
                  </a:lnTo>
                  <a:lnTo>
                    <a:pt x="1060" y="1184"/>
                  </a:lnTo>
                  <a:lnTo>
                    <a:pt x="1049" y="1167"/>
                  </a:lnTo>
                  <a:lnTo>
                    <a:pt x="1036" y="1150"/>
                  </a:lnTo>
                  <a:lnTo>
                    <a:pt x="1023" y="1136"/>
                  </a:lnTo>
                  <a:lnTo>
                    <a:pt x="1009" y="1122"/>
                  </a:lnTo>
                  <a:lnTo>
                    <a:pt x="993" y="1109"/>
                  </a:lnTo>
                  <a:lnTo>
                    <a:pt x="978" y="1098"/>
                  </a:lnTo>
                  <a:lnTo>
                    <a:pt x="962" y="1087"/>
                  </a:lnTo>
                  <a:lnTo>
                    <a:pt x="945" y="1077"/>
                  </a:lnTo>
                  <a:lnTo>
                    <a:pt x="927" y="1068"/>
                  </a:lnTo>
                  <a:lnTo>
                    <a:pt x="908" y="1061"/>
                  </a:lnTo>
                  <a:lnTo>
                    <a:pt x="888" y="1054"/>
                  </a:lnTo>
                  <a:lnTo>
                    <a:pt x="869" y="1050"/>
                  </a:lnTo>
                  <a:lnTo>
                    <a:pt x="847" y="1045"/>
                  </a:lnTo>
                  <a:lnTo>
                    <a:pt x="825" y="1043"/>
                  </a:lnTo>
                  <a:lnTo>
                    <a:pt x="802" y="1041"/>
                  </a:lnTo>
                  <a:lnTo>
                    <a:pt x="778" y="1040"/>
                  </a:lnTo>
                  <a:lnTo>
                    <a:pt x="778" y="1040"/>
                  </a:lnTo>
                  <a:lnTo>
                    <a:pt x="755" y="1041"/>
                  </a:lnTo>
                  <a:lnTo>
                    <a:pt x="731" y="1043"/>
                  </a:lnTo>
                  <a:lnTo>
                    <a:pt x="708" y="1047"/>
                  </a:lnTo>
                  <a:lnTo>
                    <a:pt x="686" y="1051"/>
                  </a:lnTo>
                  <a:lnTo>
                    <a:pt x="661" y="1058"/>
                  </a:lnTo>
                  <a:lnTo>
                    <a:pt x="639" y="1067"/>
                  </a:lnTo>
                  <a:lnTo>
                    <a:pt x="616" y="1077"/>
                  </a:lnTo>
                  <a:lnTo>
                    <a:pt x="592" y="1088"/>
                  </a:lnTo>
                  <a:lnTo>
                    <a:pt x="569" y="1101"/>
                  </a:lnTo>
                  <a:lnTo>
                    <a:pt x="545" y="1115"/>
                  </a:lnTo>
                  <a:lnTo>
                    <a:pt x="522" y="1131"/>
                  </a:lnTo>
                  <a:lnTo>
                    <a:pt x="498" y="1148"/>
                  </a:lnTo>
                  <a:lnTo>
                    <a:pt x="474" y="1166"/>
                  </a:lnTo>
                  <a:lnTo>
                    <a:pt x="450" y="1186"/>
                  </a:lnTo>
                  <a:lnTo>
                    <a:pt x="426" y="1209"/>
                  </a:lnTo>
                  <a:lnTo>
                    <a:pt x="402" y="1231"/>
                  </a:lnTo>
                  <a:lnTo>
                    <a:pt x="402" y="2031"/>
                  </a:lnTo>
                  <a:lnTo>
                    <a:pt x="402" y="2031"/>
                  </a:lnTo>
                  <a:lnTo>
                    <a:pt x="425" y="2050"/>
                  </a:lnTo>
                  <a:lnTo>
                    <a:pt x="447" y="2067"/>
                  </a:lnTo>
                  <a:lnTo>
                    <a:pt x="470" y="2082"/>
                  </a:lnTo>
                  <a:lnTo>
                    <a:pt x="493" y="2098"/>
                  </a:lnTo>
                  <a:lnTo>
                    <a:pt x="515" y="2111"/>
                  </a:lnTo>
                  <a:lnTo>
                    <a:pt x="538" y="2122"/>
                  </a:lnTo>
                  <a:lnTo>
                    <a:pt x="559" y="2132"/>
                  </a:lnTo>
                  <a:lnTo>
                    <a:pt x="582" y="2142"/>
                  </a:lnTo>
                  <a:lnTo>
                    <a:pt x="603" y="2149"/>
                  </a:lnTo>
                  <a:lnTo>
                    <a:pt x="625" y="2156"/>
                  </a:lnTo>
                  <a:lnTo>
                    <a:pt x="646" y="2162"/>
                  </a:lnTo>
                  <a:lnTo>
                    <a:pt x="667" y="2166"/>
                  </a:lnTo>
                  <a:lnTo>
                    <a:pt x="688" y="2170"/>
                  </a:lnTo>
                  <a:lnTo>
                    <a:pt x="708" y="2172"/>
                  </a:lnTo>
                  <a:lnTo>
                    <a:pt x="728" y="2173"/>
                  </a:lnTo>
                  <a:lnTo>
                    <a:pt x="747" y="2174"/>
                  </a:lnTo>
                  <a:lnTo>
                    <a:pt x="747"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2" name="Freeform 8"/>
            <p:cNvSpPr>
              <a:spLocks/>
            </p:cNvSpPr>
            <p:nvPr userDrawn="1"/>
          </p:nvSpPr>
          <p:spPr bwMode="auto">
            <a:xfrm>
              <a:off x="722" y="792"/>
              <a:ext cx="889" cy="760"/>
            </a:xfrm>
            <a:custGeom>
              <a:avLst/>
              <a:gdLst>
                <a:gd name="T0" fmla="*/ 0 w 2668"/>
                <a:gd name="T1" fmla="*/ 0 h 2282"/>
                <a:gd name="T2" fmla="*/ 420 w 2668"/>
                <a:gd name="T3" fmla="*/ 0 h 2282"/>
                <a:gd name="T4" fmla="*/ 615 w 2668"/>
                <a:gd name="T5" fmla="*/ 1151 h 2282"/>
                <a:gd name="T6" fmla="*/ 615 w 2668"/>
                <a:gd name="T7" fmla="*/ 1151 h 2282"/>
                <a:gd name="T8" fmla="*/ 731 w 2668"/>
                <a:gd name="T9" fmla="*/ 1880 h 2282"/>
                <a:gd name="T10" fmla="*/ 744 w 2668"/>
                <a:gd name="T11" fmla="*/ 1880 h 2282"/>
                <a:gd name="T12" fmla="*/ 744 w 2668"/>
                <a:gd name="T13" fmla="*/ 1880 h 2282"/>
                <a:gd name="T14" fmla="*/ 779 w 2668"/>
                <a:gd name="T15" fmla="*/ 1699 h 2282"/>
                <a:gd name="T16" fmla="*/ 816 w 2668"/>
                <a:gd name="T17" fmla="*/ 1516 h 2282"/>
                <a:gd name="T18" fmla="*/ 891 w 2668"/>
                <a:gd name="T19" fmla="*/ 1151 h 2282"/>
                <a:gd name="T20" fmla="*/ 1174 w 2668"/>
                <a:gd name="T21" fmla="*/ 0 h 2282"/>
                <a:gd name="T22" fmla="*/ 1523 w 2668"/>
                <a:gd name="T23" fmla="*/ 0 h 2282"/>
                <a:gd name="T24" fmla="*/ 1805 w 2668"/>
                <a:gd name="T25" fmla="*/ 1151 h 2282"/>
                <a:gd name="T26" fmla="*/ 1805 w 2668"/>
                <a:gd name="T27" fmla="*/ 1151 h 2282"/>
                <a:gd name="T28" fmla="*/ 1880 w 2668"/>
                <a:gd name="T29" fmla="*/ 1513 h 2282"/>
                <a:gd name="T30" fmla="*/ 1955 w 2668"/>
                <a:gd name="T31" fmla="*/ 1880 h 2282"/>
                <a:gd name="T32" fmla="*/ 1970 w 2668"/>
                <a:gd name="T33" fmla="*/ 1880 h 2282"/>
                <a:gd name="T34" fmla="*/ 1970 w 2668"/>
                <a:gd name="T35" fmla="*/ 1880 h 2282"/>
                <a:gd name="T36" fmla="*/ 2025 w 2668"/>
                <a:gd name="T37" fmla="*/ 1514 h 2282"/>
                <a:gd name="T38" fmla="*/ 2053 w 2668"/>
                <a:gd name="T39" fmla="*/ 1331 h 2282"/>
                <a:gd name="T40" fmla="*/ 2082 w 2668"/>
                <a:gd name="T41" fmla="*/ 1151 h 2282"/>
                <a:gd name="T42" fmla="*/ 2276 w 2668"/>
                <a:gd name="T43" fmla="*/ 0 h 2282"/>
                <a:gd name="T44" fmla="*/ 2668 w 2668"/>
                <a:gd name="T45" fmla="*/ 0 h 2282"/>
                <a:gd name="T46" fmla="*/ 2228 w 2668"/>
                <a:gd name="T47" fmla="*/ 2282 h 2282"/>
                <a:gd name="T48" fmla="*/ 1725 w 2668"/>
                <a:gd name="T49" fmla="*/ 2282 h 2282"/>
                <a:gd name="T50" fmla="*/ 1442 w 2668"/>
                <a:gd name="T51" fmla="*/ 1082 h 2282"/>
                <a:gd name="T52" fmla="*/ 1442 w 2668"/>
                <a:gd name="T53" fmla="*/ 1082 h 2282"/>
                <a:gd name="T54" fmla="*/ 1415 w 2668"/>
                <a:gd name="T55" fmla="*/ 949 h 2282"/>
                <a:gd name="T56" fmla="*/ 1389 w 2668"/>
                <a:gd name="T57" fmla="*/ 817 h 2282"/>
                <a:gd name="T58" fmla="*/ 1341 w 2668"/>
                <a:gd name="T59" fmla="*/ 554 h 2282"/>
                <a:gd name="T60" fmla="*/ 1327 w 2668"/>
                <a:gd name="T61" fmla="*/ 554 h 2282"/>
                <a:gd name="T62" fmla="*/ 1327 w 2668"/>
                <a:gd name="T63" fmla="*/ 554 h 2282"/>
                <a:gd name="T64" fmla="*/ 1279 w 2668"/>
                <a:gd name="T65" fmla="*/ 817 h 2282"/>
                <a:gd name="T66" fmla="*/ 1253 w 2668"/>
                <a:gd name="T67" fmla="*/ 949 h 2282"/>
                <a:gd name="T68" fmla="*/ 1226 w 2668"/>
                <a:gd name="T69" fmla="*/ 1082 h 2282"/>
                <a:gd name="T70" fmla="*/ 951 w 2668"/>
                <a:gd name="T71" fmla="*/ 2282 h 2282"/>
                <a:gd name="T72" fmla="*/ 454 w 2668"/>
                <a:gd name="T73" fmla="*/ 2282 h 2282"/>
                <a:gd name="T74" fmla="*/ 0 w 2668"/>
                <a:gd name="T75" fmla="*/ 0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68" h="2282">
                  <a:moveTo>
                    <a:pt x="0" y="0"/>
                  </a:moveTo>
                  <a:lnTo>
                    <a:pt x="420" y="0"/>
                  </a:lnTo>
                  <a:lnTo>
                    <a:pt x="615" y="1151"/>
                  </a:lnTo>
                  <a:lnTo>
                    <a:pt x="615" y="1151"/>
                  </a:lnTo>
                  <a:lnTo>
                    <a:pt x="731" y="1880"/>
                  </a:lnTo>
                  <a:lnTo>
                    <a:pt x="744" y="1880"/>
                  </a:lnTo>
                  <a:lnTo>
                    <a:pt x="744" y="1880"/>
                  </a:lnTo>
                  <a:lnTo>
                    <a:pt x="779" y="1699"/>
                  </a:lnTo>
                  <a:lnTo>
                    <a:pt x="816" y="1516"/>
                  </a:lnTo>
                  <a:lnTo>
                    <a:pt x="891" y="1151"/>
                  </a:lnTo>
                  <a:lnTo>
                    <a:pt x="1174" y="0"/>
                  </a:lnTo>
                  <a:lnTo>
                    <a:pt x="1523" y="0"/>
                  </a:lnTo>
                  <a:lnTo>
                    <a:pt x="1805" y="1151"/>
                  </a:lnTo>
                  <a:lnTo>
                    <a:pt x="1805" y="1151"/>
                  </a:lnTo>
                  <a:lnTo>
                    <a:pt x="1880" y="1513"/>
                  </a:lnTo>
                  <a:lnTo>
                    <a:pt x="1955" y="1880"/>
                  </a:lnTo>
                  <a:lnTo>
                    <a:pt x="1970" y="1880"/>
                  </a:lnTo>
                  <a:lnTo>
                    <a:pt x="1970" y="1880"/>
                  </a:lnTo>
                  <a:lnTo>
                    <a:pt x="2025" y="1514"/>
                  </a:lnTo>
                  <a:lnTo>
                    <a:pt x="2053" y="1331"/>
                  </a:lnTo>
                  <a:lnTo>
                    <a:pt x="2082" y="1151"/>
                  </a:lnTo>
                  <a:lnTo>
                    <a:pt x="2276" y="0"/>
                  </a:lnTo>
                  <a:lnTo>
                    <a:pt x="2668" y="0"/>
                  </a:lnTo>
                  <a:lnTo>
                    <a:pt x="2228" y="2282"/>
                  </a:lnTo>
                  <a:lnTo>
                    <a:pt x="1725" y="2282"/>
                  </a:lnTo>
                  <a:lnTo>
                    <a:pt x="1442" y="1082"/>
                  </a:lnTo>
                  <a:lnTo>
                    <a:pt x="1442" y="1082"/>
                  </a:lnTo>
                  <a:lnTo>
                    <a:pt x="1415" y="949"/>
                  </a:lnTo>
                  <a:lnTo>
                    <a:pt x="1389" y="817"/>
                  </a:lnTo>
                  <a:lnTo>
                    <a:pt x="1341" y="554"/>
                  </a:lnTo>
                  <a:lnTo>
                    <a:pt x="1327" y="554"/>
                  </a:lnTo>
                  <a:lnTo>
                    <a:pt x="1327" y="554"/>
                  </a:lnTo>
                  <a:lnTo>
                    <a:pt x="1279" y="817"/>
                  </a:lnTo>
                  <a:lnTo>
                    <a:pt x="1253" y="949"/>
                  </a:lnTo>
                  <a:lnTo>
                    <a:pt x="1226" y="1082"/>
                  </a:lnTo>
                  <a:lnTo>
                    <a:pt x="951" y="2282"/>
                  </a:lnTo>
                  <a:lnTo>
                    <a:pt x="454" y="228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3" name="Freeform 9"/>
            <p:cNvSpPr>
              <a:spLocks noEditPoints="1"/>
            </p:cNvSpPr>
            <p:nvPr userDrawn="1"/>
          </p:nvSpPr>
          <p:spPr bwMode="auto">
            <a:xfrm>
              <a:off x="1645" y="967"/>
              <a:ext cx="544" cy="599"/>
            </a:xfrm>
            <a:custGeom>
              <a:avLst/>
              <a:gdLst>
                <a:gd name="T0" fmla="*/ 932 w 1630"/>
                <a:gd name="T1" fmla="*/ 8 h 1797"/>
                <a:gd name="T2" fmla="*/ 1122 w 1630"/>
                <a:gd name="T3" fmla="*/ 61 h 1797"/>
                <a:gd name="T4" fmla="*/ 1292 w 1630"/>
                <a:gd name="T5" fmla="*/ 157 h 1797"/>
                <a:gd name="T6" fmla="*/ 1437 w 1630"/>
                <a:gd name="T7" fmla="*/ 296 h 1797"/>
                <a:gd name="T8" fmla="*/ 1546 w 1630"/>
                <a:gd name="T9" fmla="*/ 478 h 1797"/>
                <a:gd name="T10" fmla="*/ 1613 w 1630"/>
                <a:gd name="T11" fmla="*/ 698 h 1797"/>
                <a:gd name="T12" fmla="*/ 1630 w 1630"/>
                <a:gd name="T13" fmla="*/ 901 h 1797"/>
                <a:gd name="T14" fmla="*/ 1603 w 1630"/>
                <a:gd name="T15" fmla="*/ 1149 h 1797"/>
                <a:gd name="T16" fmla="*/ 1526 w 1630"/>
                <a:gd name="T17" fmla="*/ 1360 h 1797"/>
                <a:gd name="T18" fmla="*/ 1410 w 1630"/>
                <a:gd name="T19" fmla="*/ 1533 h 1797"/>
                <a:gd name="T20" fmla="*/ 1260 w 1630"/>
                <a:gd name="T21" fmla="*/ 1664 h 1797"/>
                <a:gd name="T22" fmla="*/ 1085 w 1630"/>
                <a:gd name="T23" fmla="*/ 1752 h 1797"/>
                <a:gd name="T24" fmla="*/ 894 w 1630"/>
                <a:gd name="T25" fmla="*/ 1794 h 1797"/>
                <a:gd name="T26" fmla="*/ 733 w 1630"/>
                <a:gd name="T27" fmla="*/ 1794 h 1797"/>
                <a:gd name="T28" fmla="*/ 543 w 1630"/>
                <a:gd name="T29" fmla="*/ 1752 h 1797"/>
                <a:gd name="T30" fmla="*/ 369 w 1630"/>
                <a:gd name="T31" fmla="*/ 1664 h 1797"/>
                <a:gd name="T32" fmla="*/ 220 w 1630"/>
                <a:gd name="T33" fmla="*/ 1533 h 1797"/>
                <a:gd name="T34" fmla="*/ 103 w 1630"/>
                <a:gd name="T35" fmla="*/ 1360 h 1797"/>
                <a:gd name="T36" fmla="*/ 27 w 1630"/>
                <a:gd name="T37" fmla="*/ 1149 h 1797"/>
                <a:gd name="T38" fmla="*/ 0 w 1630"/>
                <a:gd name="T39" fmla="*/ 901 h 1797"/>
                <a:gd name="T40" fmla="*/ 17 w 1630"/>
                <a:gd name="T41" fmla="*/ 698 h 1797"/>
                <a:gd name="T42" fmla="*/ 83 w 1630"/>
                <a:gd name="T43" fmla="*/ 478 h 1797"/>
                <a:gd name="T44" fmla="*/ 193 w 1630"/>
                <a:gd name="T45" fmla="*/ 296 h 1797"/>
                <a:gd name="T46" fmla="*/ 336 w 1630"/>
                <a:gd name="T47" fmla="*/ 157 h 1797"/>
                <a:gd name="T48" fmla="*/ 506 w 1630"/>
                <a:gd name="T49" fmla="*/ 61 h 1797"/>
                <a:gd name="T50" fmla="*/ 695 w 1630"/>
                <a:gd name="T51" fmla="*/ 8 h 1797"/>
                <a:gd name="T52" fmla="*/ 813 w 1630"/>
                <a:gd name="T53" fmla="*/ 1469 h 1797"/>
                <a:gd name="T54" fmla="*/ 902 w 1630"/>
                <a:gd name="T55" fmla="*/ 1459 h 1797"/>
                <a:gd name="T56" fmla="*/ 1000 w 1630"/>
                <a:gd name="T57" fmla="*/ 1418 h 1797"/>
                <a:gd name="T58" fmla="*/ 1082 w 1630"/>
                <a:gd name="T59" fmla="*/ 1349 h 1797"/>
                <a:gd name="T60" fmla="*/ 1146 w 1630"/>
                <a:gd name="T61" fmla="*/ 1252 h 1797"/>
                <a:gd name="T62" fmla="*/ 1190 w 1630"/>
                <a:gd name="T63" fmla="*/ 1133 h 1797"/>
                <a:gd name="T64" fmla="*/ 1214 w 1630"/>
                <a:gd name="T65" fmla="*/ 994 h 1797"/>
                <a:gd name="T66" fmla="*/ 1217 w 1630"/>
                <a:gd name="T67" fmla="*/ 869 h 1797"/>
                <a:gd name="T68" fmla="*/ 1201 w 1630"/>
                <a:gd name="T69" fmla="*/ 719 h 1797"/>
                <a:gd name="T70" fmla="*/ 1166 w 1630"/>
                <a:gd name="T71" fmla="*/ 591 h 1797"/>
                <a:gd name="T72" fmla="*/ 1109 w 1630"/>
                <a:gd name="T73" fmla="*/ 485 h 1797"/>
                <a:gd name="T74" fmla="*/ 1035 w 1630"/>
                <a:gd name="T75" fmla="*/ 404 h 1797"/>
                <a:gd name="T76" fmla="*/ 943 w 1630"/>
                <a:gd name="T77" fmla="*/ 352 h 1797"/>
                <a:gd name="T78" fmla="*/ 837 w 1630"/>
                <a:gd name="T79" fmla="*/ 329 h 1797"/>
                <a:gd name="T80" fmla="*/ 745 w 1630"/>
                <a:gd name="T81" fmla="*/ 335 h 1797"/>
                <a:gd name="T82" fmla="*/ 644 w 1630"/>
                <a:gd name="T83" fmla="*/ 369 h 1797"/>
                <a:gd name="T84" fmla="*/ 560 w 1630"/>
                <a:gd name="T85" fmla="*/ 434 h 1797"/>
                <a:gd name="T86" fmla="*/ 493 w 1630"/>
                <a:gd name="T87" fmla="*/ 525 h 1797"/>
                <a:gd name="T88" fmla="*/ 447 w 1630"/>
                <a:gd name="T89" fmla="*/ 640 h 1797"/>
                <a:gd name="T90" fmla="*/ 418 w 1630"/>
                <a:gd name="T91" fmla="*/ 777 h 1797"/>
                <a:gd name="T92" fmla="*/ 411 w 1630"/>
                <a:gd name="T93" fmla="*/ 901 h 1797"/>
                <a:gd name="T94" fmla="*/ 423 w 1630"/>
                <a:gd name="T95" fmla="*/ 1052 h 1797"/>
                <a:gd name="T96" fmla="*/ 454 w 1630"/>
                <a:gd name="T97" fmla="*/ 1184 h 1797"/>
                <a:gd name="T98" fmla="*/ 506 w 1630"/>
                <a:gd name="T99" fmla="*/ 1293 h 1797"/>
                <a:gd name="T100" fmla="*/ 576 w 1630"/>
                <a:gd name="T101" fmla="*/ 1380 h 1797"/>
                <a:gd name="T102" fmla="*/ 664 w 1630"/>
                <a:gd name="T103" fmla="*/ 1438 h 1797"/>
                <a:gd name="T104" fmla="*/ 767 w 1630"/>
                <a:gd name="T105" fmla="*/ 1466 h 1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30" h="1797">
                  <a:moveTo>
                    <a:pt x="813" y="0"/>
                  </a:moveTo>
                  <a:lnTo>
                    <a:pt x="813" y="0"/>
                  </a:lnTo>
                  <a:lnTo>
                    <a:pt x="854" y="1"/>
                  </a:lnTo>
                  <a:lnTo>
                    <a:pt x="894" y="4"/>
                  </a:lnTo>
                  <a:lnTo>
                    <a:pt x="932" y="8"/>
                  </a:lnTo>
                  <a:lnTo>
                    <a:pt x="972" y="15"/>
                  </a:lnTo>
                  <a:lnTo>
                    <a:pt x="1010" y="24"/>
                  </a:lnTo>
                  <a:lnTo>
                    <a:pt x="1048" y="34"/>
                  </a:lnTo>
                  <a:lnTo>
                    <a:pt x="1085" y="47"/>
                  </a:lnTo>
                  <a:lnTo>
                    <a:pt x="1122" y="61"/>
                  </a:lnTo>
                  <a:lnTo>
                    <a:pt x="1157" y="76"/>
                  </a:lnTo>
                  <a:lnTo>
                    <a:pt x="1193" y="93"/>
                  </a:lnTo>
                  <a:lnTo>
                    <a:pt x="1227" y="113"/>
                  </a:lnTo>
                  <a:lnTo>
                    <a:pt x="1260" y="135"/>
                  </a:lnTo>
                  <a:lnTo>
                    <a:pt x="1292" y="157"/>
                  </a:lnTo>
                  <a:lnTo>
                    <a:pt x="1324" y="181"/>
                  </a:lnTo>
                  <a:lnTo>
                    <a:pt x="1353" y="208"/>
                  </a:lnTo>
                  <a:lnTo>
                    <a:pt x="1383" y="235"/>
                  </a:lnTo>
                  <a:lnTo>
                    <a:pt x="1410" y="265"/>
                  </a:lnTo>
                  <a:lnTo>
                    <a:pt x="1437" y="296"/>
                  </a:lnTo>
                  <a:lnTo>
                    <a:pt x="1461" y="330"/>
                  </a:lnTo>
                  <a:lnTo>
                    <a:pt x="1485" y="364"/>
                  </a:lnTo>
                  <a:lnTo>
                    <a:pt x="1507" y="400"/>
                  </a:lnTo>
                  <a:lnTo>
                    <a:pt x="1526" y="438"/>
                  </a:lnTo>
                  <a:lnTo>
                    <a:pt x="1546" y="478"/>
                  </a:lnTo>
                  <a:lnTo>
                    <a:pt x="1563" y="519"/>
                  </a:lnTo>
                  <a:lnTo>
                    <a:pt x="1577" y="562"/>
                  </a:lnTo>
                  <a:lnTo>
                    <a:pt x="1592" y="605"/>
                  </a:lnTo>
                  <a:lnTo>
                    <a:pt x="1603" y="651"/>
                  </a:lnTo>
                  <a:lnTo>
                    <a:pt x="1613" y="698"/>
                  </a:lnTo>
                  <a:lnTo>
                    <a:pt x="1620" y="746"/>
                  </a:lnTo>
                  <a:lnTo>
                    <a:pt x="1626" y="796"/>
                  </a:lnTo>
                  <a:lnTo>
                    <a:pt x="1629" y="848"/>
                  </a:lnTo>
                  <a:lnTo>
                    <a:pt x="1630" y="901"/>
                  </a:lnTo>
                  <a:lnTo>
                    <a:pt x="1630" y="901"/>
                  </a:lnTo>
                  <a:lnTo>
                    <a:pt x="1629" y="953"/>
                  </a:lnTo>
                  <a:lnTo>
                    <a:pt x="1626" y="1004"/>
                  </a:lnTo>
                  <a:lnTo>
                    <a:pt x="1620" y="1054"/>
                  </a:lnTo>
                  <a:lnTo>
                    <a:pt x="1613" y="1102"/>
                  </a:lnTo>
                  <a:lnTo>
                    <a:pt x="1603" y="1149"/>
                  </a:lnTo>
                  <a:lnTo>
                    <a:pt x="1592" y="1194"/>
                  </a:lnTo>
                  <a:lnTo>
                    <a:pt x="1577" y="1238"/>
                  </a:lnTo>
                  <a:lnTo>
                    <a:pt x="1563" y="1281"/>
                  </a:lnTo>
                  <a:lnTo>
                    <a:pt x="1546" y="1322"/>
                  </a:lnTo>
                  <a:lnTo>
                    <a:pt x="1526" y="1360"/>
                  </a:lnTo>
                  <a:lnTo>
                    <a:pt x="1507" y="1398"/>
                  </a:lnTo>
                  <a:lnTo>
                    <a:pt x="1485" y="1434"/>
                  </a:lnTo>
                  <a:lnTo>
                    <a:pt x="1461" y="1469"/>
                  </a:lnTo>
                  <a:lnTo>
                    <a:pt x="1437" y="1502"/>
                  </a:lnTo>
                  <a:lnTo>
                    <a:pt x="1410" y="1533"/>
                  </a:lnTo>
                  <a:lnTo>
                    <a:pt x="1383" y="1563"/>
                  </a:lnTo>
                  <a:lnTo>
                    <a:pt x="1353" y="1590"/>
                  </a:lnTo>
                  <a:lnTo>
                    <a:pt x="1324" y="1617"/>
                  </a:lnTo>
                  <a:lnTo>
                    <a:pt x="1292" y="1641"/>
                  </a:lnTo>
                  <a:lnTo>
                    <a:pt x="1260" y="1664"/>
                  </a:lnTo>
                  <a:lnTo>
                    <a:pt x="1227" y="1685"/>
                  </a:lnTo>
                  <a:lnTo>
                    <a:pt x="1193" y="1703"/>
                  </a:lnTo>
                  <a:lnTo>
                    <a:pt x="1157" y="1722"/>
                  </a:lnTo>
                  <a:lnTo>
                    <a:pt x="1122" y="1737"/>
                  </a:lnTo>
                  <a:lnTo>
                    <a:pt x="1085" y="1752"/>
                  </a:lnTo>
                  <a:lnTo>
                    <a:pt x="1048" y="1763"/>
                  </a:lnTo>
                  <a:lnTo>
                    <a:pt x="1010" y="1774"/>
                  </a:lnTo>
                  <a:lnTo>
                    <a:pt x="972" y="1783"/>
                  </a:lnTo>
                  <a:lnTo>
                    <a:pt x="932" y="1788"/>
                  </a:lnTo>
                  <a:lnTo>
                    <a:pt x="894" y="1794"/>
                  </a:lnTo>
                  <a:lnTo>
                    <a:pt x="854" y="1797"/>
                  </a:lnTo>
                  <a:lnTo>
                    <a:pt x="813" y="1797"/>
                  </a:lnTo>
                  <a:lnTo>
                    <a:pt x="813" y="1797"/>
                  </a:lnTo>
                  <a:lnTo>
                    <a:pt x="773" y="1797"/>
                  </a:lnTo>
                  <a:lnTo>
                    <a:pt x="733" y="1794"/>
                  </a:lnTo>
                  <a:lnTo>
                    <a:pt x="695" y="1788"/>
                  </a:lnTo>
                  <a:lnTo>
                    <a:pt x="655" y="1783"/>
                  </a:lnTo>
                  <a:lnTo>
                    <a:pt x="617" y="1774"/>
                  </a:lnTo>
                  <a:lnTo>
                    <a:pt x="580" y="1763"/>
                  </a:lnTo>
                  <a:lnTo>
                    <a:pt x="543" y="1752"/>
                  </a:lnTo>
                  <a:lnTo>
                    <a:pt x="506" y="1737"/>
                  </a:lnTo>
                  <a:lnTo>
                    <a:pt x="471" y="1722"/>
                  </a:lnTo>
                  <a:lnTo>
                    <a:pt x="435" y="1703"/>
                  </a:lnTo>
                  <a:lnTo>
                    <a:pt x="401" y="1685"/>
                  </a:lnTo>
                  <a:lnTo>
                    <a:pt x="369" y="1664"/>
                  </a:lnTo>
                  <a:lnTo>
                    <a:pt x="336" y="1641"/>
                  </a:lnTo>
                  <a:lnTo>
                    <a:pt x="305" y="1617"/>
                  </a:lnTo>
                  <a:lnTo>
                    <a:pt x="275" y="1590"/>
                  </a:lnTo>
                  <a:lnTo>
                    <a:pt x="247" y="1563"/>
                  </a:lnTo>
                  <a:lnTo>
                    <a:pt x="220" y="1533"/>
                  </a:lnTo>
                  <a:lnTo>
                    <a:pt x="193" y="1502"/>
                  </a:lnTo>
                  <a:lnTo>
                    <a:pt x="169" y="1469"/>
                  </a:lnTo>
                  <a:lnTo>
                    <a:pt x="144" y="1434"/>
                  </a:lnTo>
                  <a:lnTo>
                    <a:pt x="123" y="1398"/>
                  </a:lnTo>
                  <a:lnTo>
                    <a:pt x="103" y="1360"/>
                  </a:lnTo>
                  <a:lnTo>
                    <a:pt x="83" y="1322"/>
                  </a:lnTo>
                  <a:lnTo>
                    <a:pt x="66" y="1281"/>
                  </a:lnTo>
                  <a:lnTo>
                    <a:pt x="52" y="1238"/>
                  </a:lnTo>
                  <a:lnTo>
                    <a:pt x="38" y="1194"/>
                  </a:lnTo>
                  <a:lnTo>
                    <a:pt x="27" y="1149"/>
                  </a:lnTo>
                  <a:lnTo>
                    <a:pt x="17" y="1102"/>
                  </a:lnTo>
                  <a:lnTo>
                    <a:pt x="10" y="1054"/>
                  </a:lnTo>
                  <a:lnTo>
                    <a:pt x="4" y="1004"/>
                  </a:lnTo>
                  <a:lnTo>
                    <a:pt x="1" y="953"/>
                  </a:lnTo>
                  <a:lnTo>
                    <a:pt x="0" y="901"/>
                  </a:lnTo>
                  <a:lnTo>
                    <a:pt x="0" y="901"/>
                  </a:lnTo>
                  <a:lnTo>
                    <a:pt x="1" y="848"/>
                  </a:lnTo>
                  <a:lnTo>
                    <a:pt x="4" y="796"/>
                  </a:lnTo>
                  <a:lnTo>
                    <a:pt x="10" y="746"/>
                  </a:lnTo>
                  <a:lnTo>
                    <a:pt x="17" y="698"/>
                  </a:lnTo>
                  <a:lnTo>
                    <a:pt x="27" y="651"/>
                  </a:lnTo>
                  <a:lnTo>
                    <a:pt x="38" y="605"/>
                  </a:lnTo>
                  <a:lnTo>
                    <a:pt x="52" y="562"/>
                  </a:lnTo>
                  <a:lnTo>
                    <a:pt x="66" y="519"/>
                  </a:lnTo>
                  <a:lnTo>
                    <a:pt x="83" y="478"/>
                  </a:lnTo>
                  <a:lnTo>
                    <a:pt x="103" y="438"/>
                  </a:lnTo>
                  <a:lnTo>
                    <a:pt x="123" y="400"/>
                  </a:lnTo>
                  <a:lnTo>
                    <a:pt x="144" y="364"/>
                  </a:lnTo>
                  <a:lnTo>
                    <a:pt x="169" y="330"/>
                  </a:lnTo>
                  <a:lnTo>
                    <a:pt x="193" y="296"/>
                  </a:lnTo>
                  <a:lnTo>
                    <a:pt x="220" y="265"/>
                  </a:lnTo>
                  <a:lnTo>
                    <a:pt x="247" y="235"/>
                  </a:lnTo>
                  <a:lnTo>
                    <a:pt x="275" y="208"/>
                  </a:lnTo>
                  <a:lnTo>
                    <a:pt x="305" y="181"/>
                  </a:lnTo>
                  <a:lnTo>
                    <a:pt x="336" y="157"/>
                  </a:lnTo>
                  <a:lnTo>
                    <a:pt x="369" y="135"/>
                  </a:lnTo>
                  <a:lnTo>
                    <a:pt x="401" y="113"/>
                  </a:lnTo>
                  <a:lnTo>
                    <a:pt x="435" y="93"/>
                  </a:lnTo>
                  <a:lnTo>
                    <a:pt x="471" y="76"/>
                  </a:lnTo>
                  <a:lnTo>
                    <a:pt x="506" y="61"/>
                  </a:lnTo>
                  <a:lnTo>
                    <a:pt x="543" y="47"/>
                  </a:lnTo>
                  <a:lnTo>
                    <a:pt x="580" y="34"/>
                  </a:lnTo>
                  <a:lnTo>
                    <a:pt x="617" y="24"/>
                  </a:lnTo>
                  <a:lnTo>
                    <a:pt x="655" y="15"/>
                  </a:lnTo>
                  <a:lnTo>
                    <a:pt x="695" y="8"/>
                  </a:lnTo>
                  <a:lnTo>
                    <a:pt x="733" y="4"/>
                  </a:lnTo>
                  <a:lnTo>
                    <a:pt x="773" y="1"/>
                  </a:lnTo>
                  <a:lnTo>
                    <a:pt x="813" y="0"/>
                  </a:lnTo>
                  <a:lnTo>
                    <a:pt x="813" y="0"/>
                  </a:lnTo>
                  <a:close/>
                  <a:moveTo>
                    <a:pt x="813" y="1469"/>
                  </a:moveTo>
                  <a:lnTo>
                    <a:pt x="813" y="1469"/>
                  </a:lnTo>
                  <a:lnTo>
                    <a:pt x="837" y="1469"/>
                  </a:lnTo>
                  <a:lnTo>
                    <a:pt x="860" y="1466"/>
                  </a:lnTo>
                  <a:lnTo>
                    <a:pt x="881" y="1464"/>
                  </a:lnTo>
                  <a:lnTo>
                    <a:pt x="902" y="1459"/>
                  </a:lnTo>
                  <a:lnTo>
                    <a:pt x="923" y="1454"/>
                  </a:lnTo>
                  <a:lnTo>
                    <a:pt x="943" y="1447"/>
                  </a:lnTo>
                  <a:lnTo>
                    <a:pt x="963" y="1438"/>
                  </a:lnTo>
                  <a:lnTo>
                    <a:pt x="983" y="1428"/>
                  </a:lnTo>
                  <a:lnTo>
                    <a:pt x="1000" y="1418"/>
                  </a:lnTo>
                  <a:lnTo>
                    <a:pt x="1018" y="1407"/>
                  </a:lnTo>
                  <a:lnTo>
                    <a:pt x="1035" y="1394"/>
                  </a:lnTo>
                  <a:lnTo>
                    <a:pt x="1051" y="1380"/>
                  </a:lnTo>
                  <a:lnTo>
                    <a:pt x="1067" y="1364"/>
                  </a:lnTo>
                  <a:lnTo>
                    <a:pt x="1082" y="1349"/>
                  </a:lnTo>
                  <a:lnTo>
                    <a:pt x="1096" y="1332"/>
                  </a:lnTo>
                  <a:lnTo>
                    <a:pt x="1109" y="1313"/>
                  </a:lnTo>
                  <a:lnTo>
                    <a:pt x="1122" y="1293"/>
                  </a:lnTo>
                  <a:lnTo>
                    <a:pt x="1135" y="1274"/>
                  </a:lnTo>
                  <a:lnTo>
                    <a:pt x="1146" y="1252"/>
                  </a:lnTo>
                  <a:lnTo>
                    <a:pt x="1156" y="1231"/>
                  </a:lnTo>
                  <a:lnTo>
                    <a:pt x="1166" y="1208"/>
                  </a:lnTo>
                  <a:lnTo>
                    <a:pt x="1175" y="1184"/>
                  </a:lnTo>
                  <a:lnTo>
                    <a:pt x="1183" y="1159"/>
                  </a:lnTo>
                  <a:lnTo>
                    <a:pt x="1190" y="1133"/>
                  </a:lnTo>
                  <a:lnTo>
                    <a:pt x="1196" y="1108"/>
                  </a:lnTo>
                  <a:lnTo>
                    <a:pt x="1201" y="1081"/>
                  </a:lnTo>
                  <a:lnTo>
                    <a:pt x="1207" y="1052"/>
                  </a:lnTo>
                  <a:lnTo>
                    <a:pt x="1211" y="1024"/>
                  </a:lnTo>
                  <a:lnTo>
                    <a:pt x="1214" y="994"/>
                  </a:lnTo>
                  <a:lnTo>
                    <a:pt x="1216" y="963"/>
                  </a:lnTo>
                  <a:lnTo>
                    <a:pt x="1217" y="932"/>
                  </a:lnTo>
                  <a:lnTo>
                    <a:pt x="1219" y="901"/>
                  </a:lnTo>
                  <a:lnTo>
                    <a:pt x="1219" y="901"/>
                  </a:lnTo>
                  <a:lnTo>
                    <a:pt x="1217" y="869"/>
                  </a:lnTo>
                  <a:lnTo>
                    <a:pt x="1216" y="837"/>
                  </a:lnTo>
                  <a:lnTo>
                    <a:pt x="1214" y="807"/>
                  </a:lnTo>
                  <a:lnTo>
                    <a:pt x="1211" y="777"/>
                  </a:lnTo>
                  <a:lnTo>
                    <a:pt x="1207" y="747"/>
                  </a:lnTo>
                  <a:lnTo>
                    <a:pt x="1201" y="719"/>
                  </a:lnTo>
                  <a:lnTo>
                    <a:pt x="1196" y="692"/>
                  </a:lnTo>
                  <a:lnTo>
                    <a:pt x="1190" y="665"/>
                  </a:lnTo>
                  <a:lnTo>
                    <a:pt x="1183" y="640"/>
                  </a:lnTo>
                  <a:lnTo>
                    <a:pt x="1175" y="615"/>
                  </a:lnTo>
                  <a:lnTo>
                    <a:pt x="1166" y="591"/>
                  </a:lnTo>
                  <a:lnTo>
                    <a:pt x="1156" y="567"/>
                  </a:lnTo>
                  <a:lnTo>
                    <a:pt x="1146" y="546"/>
                  </a:lnTo>
                  <a:lnTo>
                    <a:pt x="1135" y="525"/>
                  </a:lnTo>
                  <a:lnTo>
                    <a:pt x="1122" y="505"/>
                  </a:lnTo>
                  <a:lnTo>
                    <a:pt x="1109" y="485"/>
                  </a:lnTo>
                  <a:lnTo>
                    <a:pt x="1096" y="466"/>
                  </a:lnTo>
                  <a:lnTo>
                    <a:pt x="1082" y="449"/>
                  </a:lnTo>
                  <a:lnTo>
                    <a:pt x="1067" y="434"/>
                  </a:lnTo>
                  <a:lnTo>
                    <a:pt x="1051" y="418"/>
                  </a:lnTo>
                  <a:lnTo>
                    <a:pt x="1035" y="404"/>
                  </a:lnTo>
                  <a:lnTo>
                    <a:pt x="1018" y="391"/>
                  </a:lnTo>
                  <a:lnTo>
                    <a:pt x="1000" y="380"/>
                  </a:lnTo>
                  <a:lnTo>
                    <a:pt x="983" y="369"/>
                  </a:lnTo>
                  <a:lnTo>
                    <a:pt x="963" y="360"/>
                  </a:lnTo>
                  <a:lnTo>
                    <a:pt x="943" y="352"/>
                  </a:lnTo>
                  <a:lnTo>
                    <a:pt x="923" y="344"/>
                  </a:lnTo>
                  <a:lnTo>
                    <a:pt x="902" y="339"/>
                  </a:lnTo>
                  <a:lnTo>
                    <a:pt x="881" y="335"/>
                  </a:lnTo>
                  <a:lnTo>
                    <a:pt x="860" y="330"/>
                  </a:lnTo>
                  <a:lnTo>
                    <a:pt x="837" y="329"/>
                  </a:lnTo>
                  <a:lnTo>
                    <a:pt x="813" y="329"/>
                  </a:lnTo>
                  <a:lnTo>
                    <a:pt x="813" y="329"/>
                  </a:lnTo>
                  <a:lnTo>
                    <a:pt x="790" y="329"/>
                  </a:lnTo>
                  <a:lnTo>
                    <a:pt x="767" y="330"/>
                  </a:lnTo>
                  <a:lnTo>
                    <a:pt x="745" y="335"/>
                  </a:lnTo>
                  <a:lnTo>
                    <a:pt x="723" y="339"/>
                  </a:lnTo>
                  <a:lnTo>
                    <a:pt x="703" y="344"/>
                  </a:lnTo>
                  <a:lnTo>
                    <a:pt x="682" y="352"/>
                  </a:lnTo>
                  <a:lnTo>
                    <a:pt x="664" y="360"/>
                  </a:lnTo>
                  <a:lnTo>
                    <a:pt x="644" y="369"/>
                  </a:lnTo>
                  <a:lnTo>
                    <a:pt x="627" y="380"/>
                  </a:lnTo>
                  <a:lnTo>
                    <a:pt x="608" y="391"/>
                  </a:lnTo>
                  <a:lnTo>
                    <a:pt x="591" y="404"/>
                  </a:lnTo>
                  <a:lnTo>
                    <a:pt x="576" y="418"/>
                  </a:lnTo>
                  <a:lnTo>
                    <a:pt x="560" y="434"/>
                  </a:lnTo>
                  <a:lnTo>
                    <a:pt x="546" y="449"/>
                  </a:lnTo>
                  <a:lnTo>
                    <a:pt x="532" y="466"/>
                  </a:lnTo>
                  <a:lnTo>
                    <a:pt x="518" y="485"/>
                  </a:lnTo>
                  <a:lnTo>
                    <a:pt x="506" y="505"/>
                  </a:lnTo>
                  <a:lnTo>
                    <a:pt x="493" y="525"/>
                  </a:lnTo>
                  <a:lnTo>
                    <a:pt x="482" y="546"/>
                  </a:lnTo>
                  <a:lnTo>
                    <a:pt x="472" y="567"/>
                  </a:lnTo>
                  <a:lnTo>
                    <a:pt x="462" y="591"/>
                  </a:lnTo>
                  <a:lnTo>
                    <a:pt x="454" y="615"/>
                  </a:lnTo>
                  <a:lnTo>
                    <a:pt x="447" y="640"/>
                  </a:lnTo>
                  <a:lnTo>
                    <a:pt x="440" y="665"/>
                  </a:lnTo>
                  <a:lnTo>
                    <a:pt x="432" y="692"/>
                  </a:lnTo>
                  <a:lnTo>
                    <a:pt x="427" y="719"/>
                  </a:lnTo>
                  <a:lnTo>
                    <a:pt x="423" y="747"/>
                  </a:lnTo>
                  <a:lnTo>
                    <a:pt x="418" y="777"/>
                  </a:lnTo>
                  <a:lnTo>
                    <a:pt x="415" y="807"/>
                  </a:lnTo>
                  <a:lnTo>
                    <a:pt x="414" y="837"/>
                  </a:lnTo>
                  <a:lnTo>
                    <a:pt x="413" y="869"/>
                  </a:lnTo>
                  <a:lnTo>
                    <a:pt x="411" y="901"/>
                  </a:lnTo>
                  <a:lnTo>
                    <a:pt x="411" y="901"/>
                  </a:lnTo>
                  <a:lnTo>
                    <a:pt x="413" y="932"/>
                  </a:lnTo>
                  <a:lnTo>
                    <a:pt x="414" y="963"/>
                  </a:lnTo>
                  <a:lnTo>
                    <a:pt x="415" y="994"/>
                  </a:lnTo>
                  <a:lnTo>
                    <a:pt x="418" y="1024"/>
                  </a:lnTo>
                  <a:lnTo>
                    <a:pt x="423" y="1052"/>
                  </a:lnTo>
                  <a:lnTo>
                    <a:pt x="427" y="1081"/>
                  </a:lnTo>
                  <a:lnTo>
                    <a:pt x="432" y="1108"/>
                  </a:lnTo>
                  <a:lnTo>
                    <a:pt x="440" y="1133"/>
                  </a:lnTo>
                  <a:lnTo>
                    <a:pt x="447" y="1159"/>
                  </a:lnTo>
                  <a:lnTo>
                    <a:pt x="454" y="1184"/>
                  </a:lnTo>
                  <a:lnTo>
                    <a:pt x="462" y="1208"/>
                  </a:lnTo>
                  <a:lnTo>
                    <a:pt x="472" y="1231"/>
                  </a:lnTo>
                  <a:lnTo>
                    <a:pt x="482" y="1252"/>
                  </a:lnTo>
                  <a:lnTo>
                    <a:pt x="493" y="1274"/>
                  </a:lnTo>
                  <a:lnTo>
                    <a:pt x="506" y="1293"/>
                  </a:lnTo>
                  <a:lnTo>
                    <a:pt x="518" y="1313"/>
                  </a:lnTo>
                  <a:lnTo>
                    <a:pt x="532" y="1332"/>
                  </a:lnTo>
                  <a:lnTo>
                    <a:pt x="546" y="1349"/>
                  </a:lnTo>
                  <a:lnTo>
                    <a:pt x="560" y="1364"/>
                  </a:lnTo>
                  <a:lnTo>
                    <a:pt x="576" y="1380"/>
                  </a:lnTo>
                  <a:lnTo>
                    <a:pt x="591" y="1394"/>
                  </a:lnTo>
                  <a:lnTo>
                    <a:pt x="608" y="1407"/>
                  </a:lnTo>
                  <a:lnTo>
                    <a:pt x="627" y="1418"/>
                  </a:lnTo>
                  <a:lnTo>
                    <a:pt x="644" y="1428"/>
                  </a:lnTo>
                  <a:lnTo>
                    <a:pt x="664" y="1438"/>
                  </a:lnTo>
                  <a:lnTo>
                    <a:pt x="682" y="1447"/>
                  </a:lnTo>
                  <a:lnTo>
                    <a:pt x="703" y="1454"/>
                  </a:lnTo>
                  <a:lnTo>
                    <a:pt x="723" y="1459"/>
                  </a:lnTo>
                  <a:lnTo>
                    <a:pt x="745" y="1464"/>
                  </a:lnTo>
                  <a:lnTo>
                    <a:pt x="767" y="1466"/>
                  </a:lnTo>
                  <a:lnTo>
                    <a:pt x="790" y="1469"/>
                  </a:lnTo>
                  <a:lnTo>
                    <a:pt x="813" y="1469"/>
                  </a:lnTo>
                  <a:lnTo>
                    <a:pt x="813" y="14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 name="Freeform 10"/>
            <p:cNvSpPr>
              <a:spLocks/>
            </p:cNvSpPr>
            <p:nvPr userDrawn="1"/>
          </p:nvSpPr>
          <p:spPr bwMode="auto">
            <a:xfrm>
              <a:off x="2298" y="967"/>
              <a:ext cx="351" cy="585"/>
            </a:xfrm>
            <a:custGeom>
              <a:avLst/>
              <a:gdLst>
                <a:gd name="T0" fmla="*/ 0 w 1054"/>
                <a:gd name="T1" fmla="*/ 42 h 1756"/>
                <a:gd name="T2" fmla="*/ 332 w 1054"/>
                <a:gd name="T3" fmla="*/ 42 h 1756"/>
                <a:gd name="T4" fmla="*/ 360 w 1054"/>
                <a:gd name="T5" fmla="*/ 346 h 1756"/>
                <a:gd name="T6" fmla="*/ 374 w 1054"/>
                <a:gd name="T7" fmla="*/ 346 h 1756"/>
                <a:gd name="T8" fmla="*/ 374 w 1054"/>
                <a:gd name="T9" fmla="*/ 346 h 1756"/>
                <a:gd name="T10" fmla="*/ 397 w 1054"/>
                <a:gd name="T11" fmla="*/ 305 h 1756"/>
                <a:gd name="T12" fmla="*/ 423 w 1054"/>
                <a:gd name="T13" fmla="*/ 266 h 1756"/>
                <a:gd name="T14" fmla="*/ 448 w 1054"/>
                <a:gd name="T15" fmla="*/ 231 h 1756"/>
                <a:gd name="T16" fmla="*/ 475 w 1054"/>
                <a:gd name="T17" fmla="*/ 197 h 1756"/>
                <a:gd name="T18" fmla="*/ 503 w 1054"/>
                <a:gd name="T19" fmla="*/ 167 h 1756"/>
                <a:gd name="T20" fmla="*/ 533 w 1054"/>
                <a:gd name="T21" fmla="*/ 139 h 1756"/>
                <a:gd name="T22" fmla="*/ 563 w 1054"/>
                <a:gd name="T23" fmla="*/ 112 h 1756"/>
                <a:gd name="T24" fmla="*/ 594 w 1054"/>
                <a:gd name="T25" fmla="*/ 89 h 1756"/>
                <a:gd name="T26" fmla="*/ 625 w 1054"/>
                <a:gd name="T27" fmla="*/ 69 h 1756"/>
                <a:gd name="T28" fmla="*/ 658 w 1054"/>
                <a:gd name="T29" fmla="*/ 51 h 1756"/>
                <a:gd name="T30" fmla="*/ 691 w 1054"/>
                <a:gd name="T31" fmla="*/ 35 h 1756"/>
                <a:gd name="T32" fmla="*/ 723 w 1054"/>
                <a:gd name="T33" fmla="*/ 23 h 1756"/>
                <a:gd name="T34" fmla="*/ 757 w 1054"/>
                <a:gd name="T35" fmla="*/ 13 h 1756"/>
                <a:gd name="T36" fmla="*/ 791 w 1054"/>
                <a:gd name="T37" fmla="*/ 5 h 1756"/>
                <a:gd name="T38" fmla="*/ 825 w 1054"/>
                <a:gd name="T39" fmla="*/ 1 h 1756"/>
                <a:gd name="T40" fmla="*/ 860 w 1054"/>
                <a:gd name="T41" fmla="*/ 0 h 1756"/>
                <a:gd name="T42" fmla="*/ 860 w 1054"/>
                <a:gd name="T43" fmla="*/ 0 h 1756"/>
                <a:gd name="T44" fmla="*/ 891 w 1054"/>
                <a:gd name="T45" fmla="*/ 1 h 1756"/>
                <a:gd name="T46" fmla="*/ 919 w 1054"/>
                <a:gd name="T47" fmla="*/ 3 h 1756"/>
                <a:gd name="T48" fmla="*/ 945 w 1054"/>
                <a:gd name="T49" fmla="*/ 5 h 1756"/>
                <a:gd name="T50" fmla="*/ 970 w 1054"/>
                <a:gd name="T51" fmla="*/ 8 h 1756"/>
                <a:gd name="T52" fmla="*/ 993 w 1054"/>
                <a:gd name="T53" fmla="*/ 14 h 1756"/>
                <a:gd name="T54" fmla="*/ 1014 w 1054"/>
                <a:gd name="T55" fmla="*/ 20 h 1756"/>
                <a:gd name="T56" fmla="*/ 1034 w 1054"/>
                <a:gd name="T57" fmla="*/ 27 h 1756"/>
                <a:gd name="T58" fmla="*/ 1054 w 1054"/>
                <a:gd name="T59" fmla="*/ 35 h 1756"/>
                <a:gd name="T60" fmla="*/ 984 w 1054"/>
                <a:gd name="T61" fmla="*/ 384 h 1756"/>
                <a:gd name="T62" fmla="*/ 984 w 1054"/>
                <a:gd name="T63" fmla="*/ 384 h 1756"/>
                <a:gd name="T64" fmla="*/ 942 w 1054"/>
                <a:gd name="T65" fmla="*/ 373 h 1756"/>
                <a:gd name="T66" fmla="*/ 901 w 1054"/>
                <a:gd name="T67" fmla="*/ 364 h 1756"/>
                <a:gd name="T68" fmla="*/ 879 w 1054"/>
                <a:gd name="T69" fmla="*/ 360 h 1756"/>
                <a:gd name="T70" fmla="*/ 857 w 1054"/>
                <a:gd name="T71" fmla="*/ 359 h 1756"/>
                <a:gd name="T72" fmla="*/ 833 w 1054"/>
                <a:gd name="T73" fmla="*/ 357 h 1756"/>
                <a:gd name="T74" fmla="*/ 807 w 1054"/>
                <a:gd name="T75" fmla="*/ 356 h 1756"/>
                <a:gd name="T76" fmla="*/ 807 w 1054"/>
                <a:gd name="T77" fmla="*/ 356 h 1756"/>
                <a:gd name="T78" fmla="*/ 780 w 1054"/>
                <a:gd name="T79" fmla="*/ 357 h 1756"/>
                <a:gd name="T80" fmla="*/ 755 w 1054"/>
                <a:gd name="T81" fmla="*/ 362 h 1756"/>
                <a:gd name="T82" fmla="*/ 728 w 1054"/>
                <a:gd name="T83" fmla="*/ 367 h 1756"/>
                <a:gd name="T84" fmla="*/ 701 w 1054"/>
                <a:gd name="T85" fmla="*/ 376 h 1756"/>
                <a:gd name="T86" fmla="*/ 674 w 1054"/>
                <a:gd name="T87" fmla="*/ 386 h 1756"/>
                <a:gd name="T88" fmla="*/ 647 w 1054"/>
                <a:gd name="T89" fmla="*/ 400 h 1756"/>
                <a:gd name="T90" fmla="*/ 620 w 1054"/>
                <a:gd name="T91" fmla="*/ 417 h 1756"/>
                <a:gd name="T92" fmla="*/ 593 w 1054"/>
                <a:gd name="T93" fmla="*/ 435 h 1756"/>
                <a:gd name="T94" fmla="*/ 566 w 1054"/>
                <a:gd name="T95" fmla="*/ 458 h 1756"/>
                <a:gd name="T96" fmla="*/ 540 w 1054"/>
                <a:gd name="T97" fmla="*/ 484 h 1756"/>
                <a:gd name="T98" fmla="*/ 515 w 1054"/>
                <a:gd name="T99" fmla="*/ 512 h 1756"/>
                <a:gd name="T100" fmla="*/ 491 w 1054"/>
                <a:gd name="T101" fmla="*/ 545 h 1756"/>
                <a:gd name="T102" fmla="*/ 467 w 1054"/>
                <a:gd name="T103" fmla="*/ 580 h 1756"/>
                <a:gd name="T104" fmla="*/ 444 w 1054"/>
                <a:gd name="T105" fmla="*/ 620 h 1756"/>
                <a:gd name="T106" fmla="*/ 423 w 1054"/>
                <a:gd name="T107" fmla="*/ 662 h 1756"/>
                <a:gd name="T108" fmla="*/ 401 w 1054"/>
                <a:gd name="T109" fmla="*/ 709 h 1756"/>
                <a:gd name="T110" fmla="*/ 401 w 1054"/>
                <a:gd name="T111" fmla="*/ 1756 h 1756"/>
                <a:gd name="T112" fmla="*/ 0 w 1054"/>
                <a:gd name="T113" fmla="*/ 1756 h 1756"/>
                <a:gd name="T114" fmla="*/ 0 w 1054"/>
                <a:gd name="T115" fmla="*/ 42 h 1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54" h="1756">
                  <a:moveTo>
                    <a:pt x="0" y="42"/>
                  </a:moveTo>
                  <a:lnTo>
                    <a:pt x="332" y="42"/>
                  </a:lnTo>
                  <a:lnTo>
                    <a:pt x="360" y="346"/>
                  </a:lnTo>
                  <a:lnTo>
                    <a:pt x="374" y="346"/>
                  </a:lnTo>
                  <a:lnTo>
                    <a:pt x="374" y="346"/>
                  </a:lnTo>
                  <a:lnTo>
                    <a:pt x="397" y="305"/>
                  </a:lnTo>
                  <a:lnTo>
                    <a:pt x="423" y="266"/>
                  </a:lnTo>
                  <a:lnTo>
                    <a:pt x="448" y="231"/>
                  </a:lnTo>
                  <a:lnTo>
                    <a:pt x="475" y="197"/>
                  </a:lnTo>
                  <a:lnTo>
                    <a:pt x="503" y="167"/>
                  </a:lnTo>
                  <a:lnTo>
                    <a:pt x="533" y="139"/>
                  </a:lnTo>
                  <a:lnTo>
                    <a:pt x="563" y="112"/>
                  </a:lnTo>
                  <a:lnTo>
                    <a:pt x="594" y="89"/>
                  </a:lnTo>
                  <a:lnTo>
                    <a:pt x="625" y="69"/>
                  </a:lnTo>
                  <a:lnTo>
                    <a:pt x="658" y="51"/>
                  </a:lnTo>
                  <a:lnTo>
                    <a:pt x="691" y="35"/>
                  </a:lnTo>
                  <a:lnTo>
                    <a:pt x="723" y="23"/>
                  </a:lnTo>
                  <a:lnTo>
                    <a:pt x="757" y="13"/>
                  </a:lnTo>
                  <a:lnTo>
                    <a:pt x="791" y="5"/>
                  </a:lnTo>
                  <a:lnTo>
                    <a:pt x="825" y="1"/>
                  </a:lnTo>
                  <a:lnTo>
                    <a:pt x="860" y="0"/>
                  </a:lnTo>
                  <a:lnTo>
                    <a:pt x="860" y="0"/>
                  </a:lnTo>
                  <a:lnTo>
                    <a:pt x="891" y="1"/>
                  </a:lnTo>
                  <a:lnTo>
                    <a:pt x="919" y="3"/>
                  </a:lnTo>
                  <a:lnTo>
                    <a:pt x="945" y="5"/>
                  </a:lnTo>
                  <a:lnTo>
                    <a:pt x="970" y="8"/>
                  </a:lnTo>
                  <a:lnTo>
                    <a:pt x="993" y="14"/>
                  </a:lnTo>
                  <a:lnTo>
                    <a:pt x="1014" y="20"/>
                  </a:lnTo>
                  <a:lnTo>
                    <a:pt x="1034" y="27"/>
                  </a:lnTo>
                  <a:lnTo>
                    <a:pt x="1054" y="35"/>
                  </a:lnTo>
                  <a:lnTo>
                    <a:pt x="984" y="384"/>
                  </a:lnTo>
                  <a:lnTo>
                    <a:pt x="984" y="384"/>
                  </a:lnTo>
                  <a:lnTo>
                    <a:pt x="942" y="373"/>
                  </a:lnTo>
                  <a:lnTo>
                    <a:pt x="901" y="364"/>
                  </a:lnTo>
                  <a:lnTo>
                    <a:pt x="879" y="360"/>
                  </a:lnTo>
                  <a:lnTo>
                    <a:pt x="857" y="359"/>
                  </a:lnTo>
                  <a:lnTo>
                    <a:pt x="833" y="357"/>
                  </a:lnTo>
                  <a:lnTo>
                    <a:pt x="807" y="356"/>
                  </a:lnTo>
                  <a:lnTo>
                    <a:pt x="807" y="356"/>
                  </a:lnTo>
                  <a:lnTo>
                    <a:pt x="780" y="357"/>
                  </a:lnTo>
                  <a:lnTo>
                    <a:pt x="755" y="362"/>
                  </a:lnTo>
                  <a:lnTo>
                    <a:pt x="728" y="367"/>
                  </a:lnTo>
                  <a:lnTo>
                    <a:pt x="701" y="376"/>
                  </a:lnTo>
                  <a:lnTo>
                    <a:pt x="674" y="386"/>
                  </a:lnTo>
                  <a:lnTo>
                    <a:pt x="647" y="400"/>
                  </a:lnTo>
                  <a:lnTo>
                    <a:pt x="620" y="417"/>
                  </a:lnTo>
                  <a:lnTo>
                    <a:pt x="593" y="435"/>
                  </a:lnTo>
                  <a:lnTo>
                    <a:pt x="566" y="458"/>
                  </a:lnTo>
                  <a:lnTo>
                    <a:pt x="540" y="484"/>
                  </a:lnTo>
                  <a:lnTo>
                    <a:pt x="515" y="512"/>
                  </a:lnTo>
                  <a:lnTo>
                    <a:pt x="491" y="545"/>
                  </a:lnTo>
                  <a:lnTo>
                    <a:pt x="467" y="580"/>
                  </a:lnTo>
                  <a:lnTo>
                    <a:pt x="444" y="620"/>
                  </a:lnTo>
                  <a:lnTo>
                    <a:pt x="423" y="662"/>
                  </a:lnTo>
                  <a:lnTo>
                    <a:pt x="401" y="709"/>
                  </a:lnTo>
                  <a:lnTo>
                    <a:pt x="401" y="1756"/>
                  </a:lnTo>
                  <a:lnTo>
                    <a:pt x="0" y="1756"/>
                  </a:lnTo>
                  <a:lnTo>
                    <a:pt x="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 name="Freeform 11"/>
            <p:cNvSpPr>
              <a:spLocks/>
            </p:cNvSpPr>
            <p:nvPr userDrawn="1"/>
          </p:nvSpPr>
          <p:spPr bwMode="auto">
            <a:xfrm>
              <a:off x="2718" y="731"/>
              <a:ext cx="202" cy="835"/>
            </a:xfrm>
            <a:custGeom>
              <a:avLst/>
              <a:gdLst>
                <a:gd name="T0" fmla="*/ 402 w 604"/>
                <a:gd name="T1" fmla="*/ 0 h 2505"/>
                <a:gd name="T2" fmla="*/ 402 w 604"/>
                <a:gd name="T3" fmla="*/ 2045 h 2505"/>
                <a:gd name="T4" fmla="*/ 403 w 604"/>
                <a:gd name="T5" fmla="*/ 2078 h 2505"/>
                <a:gd name="T6" fmla="*/ 409 w 604"/>
                <a:gd name="T7" fmla="*/ 2106 h 2505"/>
                <a:gd name="T8" fmla="*/ 419 w 604"/>
                <a:gd name="T9" fmla="*/ 2129 h 2505"/>
                <a:gd name="T10" fmla="*/ 430 w 604"/>
                <a:gd name="T11" fmla="*/ 2148 h 2505"/>
                <a:gd name="T12" fmla="*/ 443 w 604"/>
                <a:gd name="T13" fmla="*/ 2162 h 2505"/>
                <a:gd name="T14" fmla="*/ 457 w 604"/>
                <a:gd name="T15" fmla="*/ 2170 h 2505"/>
                <a:gd name="T16" fmla="*/ 473 w 604"/>
                <a:gd name="T17" fmla="*/ 2176 h 2505"/>
                <a:gd name="T18" fmla="*/ 488 w 604"/>
                <a:gd name="T19" fmla="*/ 2177 h 2505"/>
                <a:gd name="T20" fmla="*/ 515 w 604"/>
                <a:gd name="T21" fmla="*/ 2176 h 2505"/>
                <a:gd name="T22" fmla="*/ 552 w 604"/>
                <a:gd name="T23" fmla="*/ 2170 h 2505"/>
                <a:gd name="T24" fmla="*/ 604 w 604"/>
                <a:gd name="T25" fmla="*/ 2471 h 2505"/>
                <a:gd name="T26" fmla="*/ 563 w 604"/>
                <a:gd name="T27" fmla="*/ 2485 h 2505"/>
                <a:gd name="T28" fmla="*/ 515 w 604"/>
                <a:gd name="T29" fmla="*/ 2496 h 2505"/>
                <a:gd name="T30" fmla="*/ 457 w 604"/>
                <a:gd name="T31" fmla="*/ 2504 h 2505"/>
                <a:gd name="T32" fmla="*/ 392 w 604"/>
                <a:gd name="T33" fmla="*/ 2505 h 2505"/>
                <a:gd name="T34" fmla="*/ 365 w 604"/>
                <a:gd name="T35" fmla="*/ 2505 h 2505"/>
                <a:gd name="T36" fmla="*/ 315 w 604"/>
                <a:gd name="T37" fmla="*/ 2501 h 2505"/>
                <a:gd name="T38" fmla="*/ 270 w 604"/>
                <a:gd name="T39" fmla="*/ 2492 h 2505"/>
                <a:gd name="T40" fmla="*/ 228 w 604"/>
                <a:gd name="T41" fmla="*/ 2479 h 2505"/>
                <a:gd name="T42" fmla="*/ 190 w 604"/>
                <a:gd name="T43" fmla="*/ 2464 h 2505"/>
                <a:gd name="T44" fmla="*/ 158 w 604"/>
                <a:gd name="T45" fmla="*/ 2443 h 2505"/>
                <a:gd name="T46" fmla="*/ 126 w 604"/>
                <a:gd name="T47" fmla="*/ 2418 h 2505"/>
                <a:gd name="T48" fmla="*/ 101 w 604"/>
                <a:gd name="T49" fmla="*/ 2392 h 2505"/>
                <a:gd name="T50" fmla="*/ 77 w 604"/>
                <a:gd name="T51" fmla="*/ 2360 h 2505"/>
                <a:gd name="T52" fmla="*/ 57 w 604"/>
                <a:gd name="T53" fmla="*/ 2325 h 2505"/>
                <a:gd name="T54" fmla="*/ 40 w 604"/>
                <a:gd name="T55" fmla="*/ 2287 h 2505"/>
                <a:gd name="T56" fmla="*/ 27 w 604"/>
                <a:gd name="T57" fmla="*/ 2245 h 2505"/>
                <a:gd name="T58" fmla="*/ 16 w 604"/>
                <a:gd name="T59" fmla="*/ 2201 h 2505"/>
                <a:gd name="T60" fmla="*/ 6 w 604"/>
                <a:gd name="T61" fmla="*/ 2129 h 2505"/>
                <a:gd name="T62" fmla="*/ 0 w 604"/>
                <a:gd name="T63" fmla="*/ 202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4" h="2505">
                  <a:moveTo>
                    <a:pt x="0" y="0"/>
                  </a:moveTo>
                  <a:lnTo>
                    <a:pt x="402" y="0"/>
                  </a:lnTo>
                  <a:lnTo>
                    <a:pt x="402" y="2045"/>
                  </a:lnTo>
                  <a:lnTo>
                    <a:pt x="402" y="2045"/>
                  </a:lnTo>
                  <a:lnTo>
                    <a:pt x="402" y="2062"/>
                  </a:lnTo>
                  <a:lnTo>
                    <a:pt x="403" y="2078"/>
                  </a:lnTo>
                  <a:lnTo>
                    <a:pt x="406" y="2094"/>
                  </a:lnTo>
                  <a:lnTo>
                    <a:pt x="409" y="2106"/>
                  </a:lnTo>
                  <a:lnTo>
                    <a:pt x="413" y="2119"/>
                  </a:lnTo>
                  <a:lnTo>
                    <a:pt x="419" y="2129"/>
                  </a:lnTo>
                  <a:lnTo>
                    <a:pt x="423" y="2139"/>
                  </a:lnTo>
                  <a:lnTo>
                    <a:pt x="430" y="2148"/>
                  </a:lnTo>
                  <a:lnTo>
                    <a:pt x="436" y="2155"/>
                  </a:lnTo>
                  <a:lnTo>
                    <a:pt x="443" y="2162"/>
                  </a:lnTo>
                  <a:lnTo>
                    <a:pt x="450" y="2166"/>
                  </a:lnTo>
                  <a:lnTo>
                    <a:pt x="457" y="2170"/>
                  </a:lnTo>
                  <a:lnTo>
                    <a:pt x="465" y="2173"/>
                  </a:lnTo>
                  <a:lnTo>
                    <a:pt x="473" y="2176"/>
                  </a:lnTo>
                  <a:lnTo>
                    <a:pt x="481" y="2177"/>
                  </a:lnTo>
                  <a:lnTo>
                    <a:pt x="488" y="2177"/>
                  </a:lnTo>
                  <a:lnTo>
                    <a:pt x="488" y="2177"/>
                  </a:lnTo>
                  <a:lnTo>
                    <a:pt x="515" y="2176"/>
                  </a:lnTo>
                  <a:lnTo>
                    <a:pt x="531" y="2174"/>
                  </a:lnTo>
                  <a:lnTo>
                    <a:pt x="552" y="2170"/>
                  </a:lnTo>
                  <a:lnTo>
                    <a:pt x="604" y="2471"/>
                  </a:lnTo>
                  <a:lnTo>
                    <a:pt x="604" y="2471"/>
                  </a:lnTo>
                  <a:lnTo>
                    <a:pt x="585" y="2478"/>
                  </a:lnTo>
                  <a:lnTo>
                    <a:pt x="563" y="2485"/>
                  </a:lnTo>
                  <a:lnTo>
                    <a:pt x="539" y="2491"/>
                  </a:lnTo>
                  <a:lnTo>
                    <a:pt x="515" y="2496"/>
                  </a:lnTo>
                  <a:lnTo>
                    <a:pt x="487" y="2499"/>
                  </a:lnTo>
                  <a:lnTo>
                    <a:pt x="457" y="2504"/>
                  </a:lnTo>
                  <a:lnTo>
                    <a:pt x="426" y="2505"/>
                  </a:lnTo>
                  <a:lnTo>
                    <a:pt x="392" y="2505"/>
                  </a:lnTo>
                  <a:lnTo>
                    <a:pt x="392" y="2505"/>
                  </a:lnTo>
                  <a:lnTo>
                    <a:pt x="365" y="2505"/>
                  </a:lnTo>
                  <a:lnTo>
                    <a:pt x="339" y="2504"/>
                  </a:lnTo>
                  <a:lnTo>
                    <a:pt x="315" y="2501"/>
                  </a:lnTo>
                  <a:lnTo>
                    <a:pt x="292" y="2496"/>
                  </a:lnTo>
                  <a:lnTo>
                    <a:pt x="270" y="2492"/>
                  </a:lnTo>
                  <a:lnTo>
                    <a:pt x="248" y="2487"/>
                  </a:lnTo>
                  <a:lnTo>
                    <a:pt x="228" y="2479"/>
                  </a:lnTo>
                  <a:lnTo>
                    <a:pt x="209" y="2472"/>
                  </a:lnTo>
                  <a:lnTo>
                    <a:pt x="190" y="2464"/>
                  </a:lnTo>
                  <a:lnTo>
                    <a:pt x="173" y="2454"/>
                  </a:lnTo>
                  <a:lnTo>
                    <a:pt x="158" y="2443"/>
                  </a:lnTo>
                  <a:lnTo>
                    <a:pt x="142" y="2431"/>
                  </a:lnTo>
                  <a:lnTo>
                    <a:pt x="126" y="2418"/>
                  </a:lnTo>
                  <a:lnTo>
                    <a:pt x="114" y="2406"/>
                  </a:lnTo>
                  <a:lnTo>
                    <a:pt x="101" y="2392"/>
                  </a:lnTo>
                  <a:lnTo>
                    <a:pt x="88" y="2376"/>
                  </a:lnTo>
                  <a:lnTo>
                    <a:pt x="77" y="2360"/>
                  </a:lnTo>
                  <a:lnTo>
                    <a:pt x="67" y="2343"/>
                  </a:lnTo>
                  <a:lnTo>
                    <a:pt x="57" y="2325"/>
                  </a:lnTo>
                  <a:lnTo>
                    <a:pt x="48" y="2306"/>
                  </a:lnTo>
                  <a:lnTo>
                    <a:pt x="40" y="2287"/>
                  </a:lnTo>
                  <a:lnTo>
                    <a:pt x="33" y="2267"/>
                  </a:lnTo>
                  <a:lnTo>
                    <a:pt x="27" y="2245"/>
                  </a:lnTo>
                  <a:lnTo>
                    <a:pt x="21" y="2224"/>
                  </a:lnTo>
                  <a:lnTo>
                    <a:pt x="16" y="2201"/>
                  </a:lnTo>
                  <a:lnTo>
                    <a:pt x="11" y="2179"/>
                  </a:lnTo>
                  <a:lnTo>
                    <a:pt x="6" y="2129"/>
                  </a:lnTo>
                  <a:lnTo>
                    <a:pt x="1" y="2078"/>
                  </a:lnTo>
                  <a:lnTo>
                    <a:pt x="0" y="202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 name="Freeform 12"/>
            <p:cNvSpPr>
              <a:spLocks noEditPoints="1"/>
            </p:cNvSpPr>
            <p:nvPr userDrawn="1"/>
          </p:nvSpPr>
          <p:spPr bwMode="auto">
            <a:xfrm>
              <a:off x="2970" y="731"/>
              <a:ext cx="521" cy="835"/>
            </a:xfrm>
            <a:custGeom>
              <a:avLst/>
              <a:gdLst>
                <a:gd name="T0" fmla="*/ 796 w 1563"/>
                <a:gd name="T1" fmla="*/ 712 h 2505"/>
                <a:gd name="T2" fmla="*/ 919 w 1563"/>
                <a:gd name="T3" fmla="*/ 738 h 2505"/>
                <a:gd name="T4" fmla="*/ 1027 w 1563"/>
                <a:gd name="T5" fmla="*/ 787 h 2505"/>
                <a:gd name="T6" fmla="*/ 1126 w 1563"/>
                <a:gd name="T7" fmla="*/ 855 h 2505"/>
                <a:gd name="T8" fmla="*/ 1563 w 1563"/>
                <a:gd name="T9" fmla="*/ 0 h 2505"/>
                <a:gd name="T10" fmla="*/ 1190 w 1563"/>
                <a:gd name="T11" fmla="*/ 2278 h 2505"/>
                <a:gd name="T12" fmla="*/ 1114 w 1563"/>
                <a:gd name="T13" fmla="*/ 2346 h 2505"/>
                <a:gd name="T14" fmla="*/ 1000 w 1563"/>
                <a:gd name="T15" fmla="*/ 2423 h 2505"/>
                <a:gd name="T16" fmla="*/ 874 w 1563"/>
                <a:gd name="T17" fmla="*/ 2478 h 2505"/>
                <a:gd name="T18" fmla="*/ 739 w 1563"/>
                <a:gd name="T19" fmla="*/ 2505 h 2505"/>
                <a:gd name="T20" fmla="*/ 626 w 1563"/>
                <a:gd name="T21" fmla="*/ 2502 h 2505"/>
                <a:gd name="T22" fmla="*/ 481 w 1563"/>
                <a:gd name="T23" fmla="*/ 2471 h 2505"/>
                <a:gd name="T24" fmla="*/ 350 w 1563"/>
                <a:gd name="T25" fmla="*/ 2411 h 2505"/>
                <a:gd name="T26" fmla="*/ 240 w 1563"/>
                <a:gd name="T27" fmla="*/ 2323 h 2505"/>
                <a:gd name="T28" fmla="*/ 147 w 1563"/>
                <a:gd name="T29" fmla="*/ 2209 h 2505"/>
                <a:gd name="T30" fmla="*/ 77 w 1563"/>
                <a:gd name="T31" fmla="*/ 2067 h 2505"/>
                <a:gd name="T32" fmla="*/ 28 w 1563"/>
                <a:gd name="T33" fmla="*/ 1901 h 2505"/>
                <a:gd name="T34" fmla="*/ 3 w 1563"/>
                <a:gd name="T35" fmla="*/ 1712 h 2505"/>
                <a:gd name="T36" fmla="*/ 1 w 1563"/>
                <a:gd name="T37" fmla="*/ 1557 h 2505"/>
                <a:gd name="T38" fmla="*/ 24 w 1563"/>
                <a:gd name="T39" fmla="*/ 1363 h 2505"/>
                <a:gd name="T40" fmla="*/ 77 w 1563"/>
                <a:gd name="T41" fmla="*/ 1192 h 2505"/>
                <a:gd name="T42" fmla="*/ 152 w 1563"/>
                <a:gd name="T43" fmla="*/ 1044 h 2505"/>
                <a:gd name="T44" fmla="*/ 248 w 1563"/>
                <a:gd name="T45" fmla="*/ 921 h 2505"/>
                <a:gd name="T46" fmla="*/ 362 w 1563"/>
                <a:gd name="T47" fmla="*/ 824 h 2505"/>
                <a:gd name="T48" fmla="*/ 487 w 1563"/>
                <a:gd name="T49" fmla="*/ 756 h 2505"/>
                <a:gd name="T50" fmla="*/ 621 w 1563"/>
                <a:gd name="T51" fmla="*/ 718 h 2505"/>
                <a:gd name="T52" fmla="*/ 726 w 1563"/>
                <a:gd name="T53" fmla="*/ 708 h 2505"/>
                <a:gd name="T54" fmla="*/ 851 w 1563"/>
                <a:gd name="T55" fmla="*/ 2172 h 2505"/>
                <a:gd name="T56" fmla="*/ 945 w 1563"/>
                <a:gd name="T57" fmla="*/ 2148 h 2505"/>
                <a:gd name="T58" fmla="*/ 1033 w 1563"/>
                <a:gd name="T59" fmla="*/ 2101 h 2505"/>
                <a:gd name="T60" fmla="*/ 1119 w 1563"/>
                <a:gd name="T61" fmla="*/ 2028 h 2505"/>
                <a:gd name="T62" fmla="*/ 1162 w 1563"/>
                <a:gd name="T63" fmla="*/ 1183 h 2505"/>
                <a:gd name="T64" fmla="*/ 1074 w 1563"/>
                <a:gd name="T65" fmla="*/ 1116 h 2505"/>
                <a:gd name="T66" fmla="*/ 986 w 1563"/>
                <a:gd name="T67" fmla="*/ 1072 h 2505"/>
                <a:gd name="T68" fmla="*/ 899 w 1563"/>
                <a:gd name="T69" fmla="*/ 1047 h 2505"/>
                <a:gd name="T70" fmla="*/ 813 w 1563"/>
                <a:gd name="T71" fmla="*/ 1040 h 2505"/>
                <a:gd name="T72" fmla="*/ 752 w 1563"/>
                <a:gd name="T73" fmla="*/ 1045 h 2505"/>
                <a:gd name="T74" fmla="*/ 677 w 1563"/>
                <a:gd name="T75" fmla="*/ 1070 h 2505"/>
                <a:gd name="T76" fmla="*/ 607 w 1563"/>
                <a:gd name="T77" fmla="*/ 1111 h 2505"/>
                <a:gd name="T78" fmla="*/ 545 w 1563"/>
                <a:gd name="T79" fmla="*/ 1170 h 2505"/>
                <a:gd name="T80" fmla="*/ 494 w 1563"/>
                <a:gd name="T81" fmla="*/ 1247 h 2505"/>
                <a:gd name="T82" fmla="*/ 454 w 1563"/>
                <a:gd name="T83" fmla="*/ 1339 h 2505"/>
                <a:gd name="T84" fmla="*/ 427 w 1563"/>
                <a:gd name="T85" fmla="*/ 1448 h 2505"/>
                <a:gd name="T86" fmla="*/ 416 w 1563"/>
                <a:gd name="T87" fmla="*/ 1572 h 2505"/>
                <a:gd name="T88" fmla="*/ 418 w 1563"/>
                <a:gd name="T89" fmla="*/ 1705 h 2505"/>
                <a:gd name="T90" fmla="*/ 434 w 1563"/>
                <a:gd name="T91" fmla="*/ 1823 h 2505"/>
                <a:gd name="T92" fmla="*/ 464 w 1563"/>
                <a:gd name="T93" fmla="*/ 1925 h 2505"/>
                <a:gd name="T94" fmla="*/ 504 w 1563"/>
                <a:gd name="T95" fmla="*/ 2010 h 2505"/>
                <a:gd name="T96" fmla="*/ 556 w 1563"/>
                <a:gd name="T97" fmla="*/ 2078 h 2505"/>
                <a:gd name="T98" fmla="*/ 620 w 1563"/>
                <a:gd name="T99" fmla="*/ 2128 h 2505"/>
                <a:gd name="T100" fmla="*/ 694 w 1563"/>
                <a:gd name="T101" fmla="*/ 2159 h 2505"/>
                <a:gd name="T102" fmla="*/ 780 w 1563"/>
                <a:gd name="T103" fmla="*/ 2173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3" h="2505">
                  <a:moveTo>
                    <a:pt x="726" y="708"/>
                  </a:moveTo>
                  <a:lnTo>
                    <a:pt x="726" y="708"/>
                  </a:lnTo>
                  <a:lnTo>
                    <a:pt x="762" y="709"/>
                  </a:lnTo>
                  <a:lnTo>
                    <a:pt x="796" y="712"/>
                  </a:lnTo>
                  <a:lnTo>
                    <a:pt x="828" y="716"/>
                  </a:lnTo>
                  <a:lnTo>
                    <a:pt x="860" y="722"/>
                  </a:lnTo>
                  <a:lnTo>
                    <a:pt x="889" y="729"/>
                  </a:lnTo>
                  <a:lnTo>
                    <a:pt x="919" y="738"/>
                  </a:lnTo>
                  <a:lnTo>
                    <a:pt x="948" y="748"/>
                  </a:lnTo>
                  <a:lnTo>
                    <a:pt x="975" y="759"/>
                  </a:lnTo>
                  <a:lnTo>
                    <a:pt x="1000" y="772"/>
                  </a:lnTo>
                  <a:lnTo>
                    <a:pt x="1027" y="787"/>
                  </a:lnTo>
                  <a:lnTo>
                    <a:pt x="1053" y="801"/>
                  </a:lnTo>
                  <a:lnTo>
                    <a:pt x="1077" y="818"/>
                  </a:lnTo>
                  <a:lnTo>
                    <a:pt x="1102" y="837"/>
                  </a:lnTo>
                  <a:lnTo>
                    <a:pt x="1126" y="855"/>
                  </a:lnTo>
                  <a:lnTo>
                    <a:pt x="1176" y="896"/>
                  </a:lnTo>
                  <a:lnTo>
                    <a:pt x="1162" y="621"/>
                  </a:lnTo>
                  <a:lnTo>
                    <a:pt x="1162" y="0"/>
                  </a:lnTo>
                  <a:lnTo>
                    <a:pt x="1563" y="0"/>
                  </a:lnTo>
                  <a:lnTo>
                    <a:pt x="1563" y="2464"/>
                  </a:lnTo>
                  <a:lnTo>
                    <a:pt x="1231" y="2464"/>
                  </a:lnTo>
                  <a:lnTo>
                    <a:pt x="1204" y="2278"/>
                  </a:lnTo>
                  <a:lnTo>
                    <a:pt x="1190" y="2278"/>
                  </a:lnTo>
                  <a:lnTo>
                    <a:pt x="1190" y="2278"/>
                  </a:lnTo>
                  <a:lnTo>
                    <a:pt x="1166" y="2302"/>
                  </a:lnTo>
                  <a:lnTo>
                    <a:pt x="1141" y="2325"/>
                  </a:lnTo>
                  <a:lnTo>
                    <a:pt x="1114" y="2346"/>
                  </a:lnTo>
                  <a:lnTo>
                    <a:pt x="1087" y="2367"/>
                  </a:lnTo>
                  <a:lnTo>
                    <a:pt x="1058" y="2387"/>
                  </a:lnTo>
                  <a:lnTo>
                    <a:pt x="1030" y="2406"/>
                  </a:lnTo>
                  <a:lnTo>
                    <a:pt x="1000" y="2423"/>
                  </a:lnTo>
                  <a:lnTo>
                    <a:pt x="969" y="2440"/>
                  </a:lnTo>
                  <a:lnTo>
                    <a:pt x="938" y="2454"/>
                  </a:lnTo>
                  <a:lnTo>
                    <a:pt x="907" y="2467"/>
                  </a:lnTo>
                  <a:lnTo>
                    <a:pt x="874" y="2478"/>
                  </a:lnTo>
                  <a:lnTo>
                    <a:pt x="841" y="2488"/>
                  </a:lnTo>
                  <a:lnTo>
                    <a:pt x="807" y="2495"/>
                  </a:lnTo>
                  <a:lnTo>
                    <a:pt x="773" y="2501"/>
                  </a:lnTo>
                  <a:lnTo>
                    <a:pt x="739" y="2505"/>
                  </a:lnTo>
                  <a:lnTo>
                    <a:pt x="705" y="2505"/>
                  </a:lnTo>
                  <a:lnTo>
                    <a:pt x="705" y="2505"/>
                  </a:lnTo>
                  <a:lnTo>
                    <a:pt x="665" y="2505"/>
                  </a:lnTo>
                  <a:lnTo>
                    <a:pt x="626" y="2502"/>
                  </a:lnTo>
                  <a:lnTo>
                    <a:pt x="589" y="2496"/>
                  </a:lnTo>
                  <a:lnTo>
                    <a:pt x="552" y="2491"/>
                  </a:lnTo>
                  <a:lnTo>
                    <a:pt x="515" y="2481"/>
                  </a:lnTo>
                  <a:lnTo>
                    <a:pt x="481" y="2471"/>
                  </a:lnTo>
                  <a:lnTo>
                    <a:pt x="447" y="2458"/>
                  </a:lnTo>
                  <a:lnTo>
                    <a:pt x="413" y="2445"/>
                  </a:lnTo>
                  <a:lnTo>
                    <a:pt x="382" y="2428"/>
                  </a:lnTo>
                  <a:lnTo>
                    <a:pt x="350" y="2411"/>
                  </a:lnTo>
                  <a:lnTo>
                    <a:pt x="322" y="2392"/>
                  </a:lnTo>
                  <a:lnTo>
                    <a:pt x="294" y="2370"/>
                  </a:lnTo>
                  <a:lnTo>
                    <a:pt x="265" y="2348"/>
                  </a:lnTo>
                  <a:lnTo>
                    <a:pt x="240" y="2323"/>
                  </a:lnTo>
                  <a:lnTo>
                    <a:pt x="214" y="2296"/>
                  </a:lnTo>
                  <a:lnTo>
                    <a:pt x="191" y="2270"/>
                  </a:lnTo>
                  <a:lnTo>
                    <a:pt x="169" y="2240"/>
                  </a:lnTo>
                  <a:lnTo>
                    <a:pt x="147" y="2209"/>
                  </a:lnTo>
                  <a:lnTo>
                    <a:pt x="128" y="2176"/>
                  </a:lnTo>
                  <a:lnTo>
                    <a:pt x="109" y="2140"/>
                  </a:lnTo>
                  <a:lnTo>
                    <a:pt x="92" y="2105"/>
                  </a:lnTo>
                  <a:lnTo>
                    <a:pt x="77" y="2067"/>
                  </a:lnTo>
                  <a:lnTo>
                    <a:pt x="62" y="2028"/>
                  </a:lnTo>
                  <a:lnTo>
                    <a:pt x="50" y="1987"/>
                  </a:lnTo>
                  <a:lnTo>
                    <a:pt x="38" y="1945"/>
                  </a:lnTo>
                  <a:lnTo>
                    <a:pt x="28" y="1901"/>
                  </a:lnTo>
                  <a:lnTo>
                    <a:pt x="20" y="1857"/>
                  </a:lnTo>
                  <a:lnTo>
                    <a:pt x="13" y="1810"/>
                  </a:lnTo>
                  <a:lnTo>
                    <a:pt x="7" y="1762"/>
                  </a:lnTo>
                  <a:lnTo>
                    <a:pt x="3" y="1712"/>
                  </a:lnTo>
                  <a:lnTo>
                    <a:pt x="0" y="1661"/>
                  </a:lnTo>
                  <a:lnTo>
                    <a:pt x="0" y="1609"/>
                  </a:lnTo>
                  <a:lnTo>
                    <a:pt x="0" y="1609"/>
                  </a:lnTo>
                  <a:lnTo>
                    <a:pt x="1" y="1557"/>
                  </a:lnTo>
                  <a:lnTo>
                    <a:pt x="4" y="1506"/>
                  </a:lnTo>
                  <a:lnTo>
                    <a:pt x="8" y="1457"/>
                  </a:lnTo>
                  <a:lnTo>
                    <a:pt x="15" y="1410"/>
                  </a:lnTo>
                  <a:lnTo>
                    <a:pt x="24" y="1363"/>
                  </a:lnTo>
                  <a:lnTo>
                    <a:pt x="35" y="1318"/>
                  </a:lnTo>
                  <a:lnTo>
                    <a:pt x="47" y="1275"/>
                  </a:lnTo>
                  <a:lnTo>
                    <a:pt x="61" y="1233"/>
                  </a:lnTo>
                  <a:lnTo>
                    <a:pt x="77" y="1192"/>
                  </a:lnTo>
                  <a:lnTo>
                    <a:pt x="94" y="1152"/>
                  </a:lnTo>
                  <a:lnTo>
                    <a:pt x="111" y="1115"/>
                  </a:lnTo>
                  <a:lnTo>
                    <a:pt x="130" y="1078"/>
                  </a:lnTo>
                  <a:lnTo>
                    <a:pt x="152" y="1044"/>
                  </a:lnTo>
                  <a:lnTo>
                    <a:pt x="174" y="1010"/>
                  </a:lnTo>
                  <a:lnTo>
                    <a:pt x="199" y="979"/>
                  </a:lnTo>
                  <a:lnTo>
                    <a:pt x="223" y="949"/>
                  </a:lnTo>
                  <a:lnTo>
                    <a:pt x="248" y="921"/>
                  </a:lnTo>
                  <a:lnTo>
                    <a:pt x="275" y="894"/>
                  </a:lnTo>
                  <a:lnTo>
                    <a:pt x="304" y="870"/>
                  </a:lnTo>
                  <a:lnTo>
                    <a:pt x="332" y="845"/>
                  </a:lnTo>
                  <a:lnTo>
                    <a:pt x="362" y="824"/>
                  </a:lnTo>
                  <a:lnTo>
                    <a:pt x="391" y="804"/>
                  </a:lnTo>
                  <a:lnTo>
                    <a:pt x="423" y="787"/>
                  </a:lnTo>
                  <a:lnTo>
                    <a:pt x="455" y="770"/>
                  </a:lnTo>
                  <a:lnTo>
                    <a:pt x="487" y="756"/>
                  </a:lnTo>
                  <a:lnTo>
                    <a:pt x="521" y="743"/>
                  </a:lnTo>
                  <a:lnTo>
                    <a:pt x="553" y="733"/>
                  </a:lnTo>
                  <a:lnTo>
                    <a:pt x="587" y="725"/>
                  </a:lnTo>
                  <a:lnTo>
                    <a:pt x="621" y="718"/>
                  </a:lnTo>
                  <a:lnTo>
                    <a:pt x="655" y="712"/>
                  </a:lnTo>
                  <a:lnTo>
                    <a:pt x="691" y="709"/>
                  </a:lnTo>
                  <a:lnTo>
                    <a:pt x="726" y="708"/>
                  </a:lnTo>
                  <a:lnTo>
                    <a:pt x="726" y="708"/>
                  </a:lnTo>
                  <a:close/>
                  <a:moveTo>
                    <a:pt x="803" y="2174"/>
                  </a:moveTo>
                  <a:lnTo>
                    <a:pt x="803" y="2174"/>
                  </a:lnTo>
                  <a:lnTo>
                    <a:pt x="827" y="2173"/>
                  </a:lnTo>
                  <a:lnTo>
                    <a:pt x="851" y="2172"/>
                  </a:lnTo>
                  <a:lnTo>
                    <a:pt x="875" y="2167"/>
                  </a:lnTo>
                  <a:lnTo>
                    <a:pt x="898" y="2163"/>
                  </a:lnTo>
                  <a:lnTo>
                    <a:pt x="921" y="2156"/>
                  </a:lnTo>
                  <a:lnTo>
                    <a:pt x="945" y="2148"/>
                  </a:lnTo>
                  <a:lnTo>
                    <a:pt x="966" y="2139"/>
                  </a:lnTo>
                  <a:lnTo>
                    <a:pt x="989" y="2128"/>
                  </a:lnTo>
                  <a:lnTo>
                    <a:pt x="1010" y="2115"/>
                  </a:lnTo>
                  <a:lnTo>
                    <a:pt x="1033" y="2101"/>
                  </a:lnTo>
                  <a:lnTo>
                    <a:pt x="1054" y="2085"/>
                  </a:lnTo>
                  <a:lnTo>
                    <a:pt x="1075" y="2068"/>
                  </a:lnTo>
                  <a:lnTo>
                    <a:pt x="1098" y="2050"/>
                  </a:lnTo>
                  <a:lnTo>
                    <a:pt x="1119" y="2028"/>
                  </a:lnTo>
                  <a:lnTo>
                    <a:pt x="1141" y="2006"/>
                  </a:lnTo>
                  <a:lnTo>
                    <a:pt x="1162" y="1982"/>
                  </a:lnTo>
                  <a:lnTo>
                    <a:pt x="1162" y="1183"/>
                  </a:lnTo>
                  <a:lnTo>
                    <a:pt x="1162" y="1183"/>
                  </a:lnTo>
                  <a:lnTo>
                    <a:pt x="1139" y="1165"/>
                  </a:lnTo>
                  <a:lnTo>
                    <a:pt x="1118" y="1146"/>
                  </a:lnTo>
                  <a:lnTo>
                    <a:pt x="1095" y="1131"/>
                  </a:lnTo>
                  <a:lnTo>
                    <a:pt x="1074" y="1116"/>
                  </a:lnTo>
                  <a:lnTo>
                    <a:pt x="1051" y="1104"/>
                  </a:lnTo>
                  <a:lnTo>
                    <a:pt x="1030" y="1092"/>
                  </a:lnTo>
                  <a:lnTo>
                    <a:pt x="1007" y="1081"/>
                  </a:lnTo>
                  <a:lnTo>
                    <a:pt x="986" y="1072"/>
                  </a:lnTo>
                  <a:lnTo>
                    <a:pt x="965" y="1064"/>
                  </a:lnTo>
                  <a:lnTo>
                    <a:pt x="942" y="1058"/>
                  </a:lnTo>
                  <a:lnTo>
                    <a:pt x="921" y="1052"/>
                  </a:lnTo>
                  <a:lnTo>
                    <a:pt x="899" y="1047"/>
                  </a:lnTo>
                  <a:lnTo>
                    <a:pt x="878" y="1044"/>
                  </a:lnTo>
                  <a:lnTo>
                    <a:pt x="855" y="1041"/>
                  </a:lnTo>
                  <a:lnTo>
                    <a:pt x="834" y="1040"/>
                  </a:lnTo>
                  <a:lnTo>
                    <a:pt x="813" y="1040"/>
                  </a:lnTo>
                  <a:lnTo>
                    <a:pt x="813" y="1040"/>
                  </a:lnTo>
                  <a:lnTo>
                    <a:pt x="793" y="1041"/>
                  </a:lnTo>
                  <a:lnTo>
                    <a:pt x="772" y="1043"/>
                  </a:lnTo>
                  <a:lnTo>
                    <a:pt x="752" y="1045"/>
                  </a:lnTo>
                  <a:lnTo>
                    <a:pt x="732" y="1050"/>
                  </a:lnTo>
                  <a:lnTo>
                    <a:pt x="714" y="1055"/>
                  </a:lnTo>
                  <a:lnTo>
                    <a:pt x="695" y="1061"/>
                  </a:lnTo>
                  <a:lnTo>
                    <a:pt x="677" y="1070"/>
                  </a:lnTo>
                  <a:lnTo>
                    <a:pt x="658" y="1078"/>
                  </a:lnTo>
                  <a:lnTo>
                    <a:pt x="640" y="1088"/>
                  </a:lnTo>
                  <a:lnTo>
                    <a:pt x="623" y="1098"/>
                  </a:lnTo>
                  <a:lnTo>
                    <a:pt x="607" y="1111"/>
                  </a:lnTo>
                  <a:lnTo>
                    <a:pt x="590" y="1123"/>
                  </a:lnTo>
                  <a:lnTo>
                    <a:pt x="575" y="1138"/>
                  </a:lnTo>
                  <a:lnTo>
                    <a:pt x="560" y="1153"/>
                  </a:lnTo>
                  <a:lnTo>
                    <a:pt x="545" y="1170"/>
                  </a:lnTo>
                  <a:lnTo>
                    <a:pt x="532" y="1187"/>
                  </a:lnTo>
                  <a:lnTo>
                    <a:pt x="518" y="1206"/>
                  </a:lnTo>
                  <a:lnTo>
                    <a:pt x="506" y="1226"/>
                  </a:lnTo>
                  <a:lnTo>
                    <a:pt x="494" y="1247"/>
                  </a:lnTo>
                  <a:lnTo>
                    <a:pt x="482" y="1268"/>
                  </a:lnTo>
                  <a:lnTo>
                    <a:pt x="472" y="1291"/>
                  </a:lnTo>
                  <a:lnTo>
                    <a:pt x="462" y="1315"/>
                  </a:lnTo>
                  <a:lnTo>
                    <a:pt x="454" y="1339"/>
                  </a:lnTo>
                  <a:lnTo>
                    <a:pt x="447" y="1365"/>
                  </a:lnTo>
                  <a:lnTo>
                    <a:pt x="440" y="1392"/>
                  </a:lnTo>
                  <a:lnTo>
                    <a:pt x="433" y="1420"/>
                  </a:lnTo>
                  <a:lnTo>
                    <a:pt x="427" y="1448"/>
                  </a:lnTo>
                  <a:lnTo>
                    <a:pt x="423" y="1478"/>
                  </a:lnTo>
                  <a:lnTo>
                    <a:pt x="420" y="1508"/>
                  </a:lnTo>
                  <a:lnTo>
                    <a:pt x="417" y="1539"/>
                  </a:lnTo>
                  <a:lnTo>
                    <a:pt x="416" y="1572"/>
                  </a:lnTo>
                  <a:lnTo>
                    <a:pt x="416" y="1606"/>
                  </a:lnTo>
                  <a:lnTo>
                    <a:pt x="416" y="1606"/>
                  </a:lnTo>
                  <a:lnTo>
                    <a:pt x="417" y="1672"/>
                  </a:lnTo>
                  <a:lnTo>
                    <a:pt x="418" y="1705"/>
                  </a:lnTo>
                  <a:lnTo>
                    <a:pt x="421" y="1736"/>
                  </a:lnTo>
                  <a:lnTo>
                    <a:pt x="426" y="1766"/>
                  </a:lnTo>
                  <a:lnTo>
                    <a:pt x="430" y="1794"/>
                  </a:lnTo>
                  <a:lnTo>
                    <a:pt x="434" y="1823"/>
                  </a:lnTo>
                  <a:lnTo>
                    <a:pt x="441" y="1850"/>
                  </a:lnTo>
                  <a:lnTo>
                    <a:pt x="447" y="1877"/>
                  </a:lnTo>
                  <a:lnTo>
                    <a:pt x="455" y="1901"/>
                  </a:lnTo>
                  <a:lnTo>
                    <a:pt x="464" y="1925"/>
                  </a:lnTo>
                  <a:lnTo>
                    <a:pt x="472" y="1948"/>
                  </a:lnTo>
                  <a:lnTo>
                    <a:pt x="482" y="1969"/>
                  </a:lnTo>
                  <a:lnTo>
                    <a:pt x="492" y="1990"/>
                  </a:lnTo>
                  <a:lnTo>
                    <a:pt x="504" y="2010"/>
                  </a:lnTo>
                  <a:lnTo>
                    <a:pt x="516" y="2028"/>
                  </a:lnTo>
                  <a:lnTo>
                    <a:pt x="529" y="2045"/>
                  </a:lnTo>
                  <a:lnTo>
                    <a:pt x="542" y="2062"/>
                  </a:lnTo>
                  <a:lnTo>
                    <a:pt x="556" y="2078"/>
                  </a:lnTo>
                  <a:lnTo>
                    <a:pt x="570" y="2092"/>
                  </a:lnTo>
                  <a:lnTo>
                    <a:pt x="586" y="2105"/>
                  </a:lnTo>
                  <a:lnTo>
                    <a:pt x="603" y="2116"/>
                  </a:lnTo>
                  <a:lnTo>
                    <a:pt x="620" y="2128"/>
                  </a:lnTo>
                  <a:lnTo>
                    <a:pt x="637" y="2138"/>
                  </a:lnTo>
                  <a:lnTo>
                    <a:pt x="655" y="2146"/>
                  </a:lnTo>
                  <a:lnTo>
                    <a:pt x="675" y="2153"/>
                  </a:lnTo>
                  <a:lnTo>
                    <a:pt x="694" y="2159"/>
                  </a:lnTo>
                  <a:lnTo>
                    <a:pt x="715" y="2165"/>
                  </a:lnTo>
                  <a:lnTo>
                    <a:pt x="736" y="2169"/>
                  </a:lnTo>
                  <a:lnTo>
                    <a:pt x="758" y="2172"/>
                  </a:lnTo>
                  <a:lnTo>
                    <a:pt x="780" y="2173"/>
                  </a:lnTo>
                  <a:lnTo>
                    <a:pt x="803" y="2174"/>
                  </a:lnTo>
                  <a:lnTo>
                    <a:pt x="803"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 name="Freeform 13"/>
            <p:cNvSpPr>
              <a:spLocks/>
            </p:cNvSpPr>
            <p:nvPr userDrawn="1"/>
          </p:nvSpPr>
          <p:spPr bwMode="auto">
            <a:xfrm>
              <a:off x="3603" y="812"/>
              <a:ext cx="446" cy="740"/>
            </a:xfrm>
            <a:custGeom>
              <a:avLst/>
              <a:gdLst>
                <a:gd name="T0" fmla="*/ 0 w 1338"/>
                <a:gd name="T1" fmla="*/ 1892 h 2220"/>
                <a:gd name="T2" fmla="*/ 496 w 1338"/>
                <a:gd name="T3" fmla="*/ 1892 h 2220"/>
                <a:gd name="T4" fmla="*/ 496 w 1338"/>
                <a:gd name="T5" fmla="*/ 433 h 2220"/>
                <a:gd name="T6" fmla="*/ 88 w 1338"/>
                <a:gd name="T7" fmla="*/ 433 h 2220"/>
                <a:gd name="T8" fmla="*/ 88 w 1338"/>
                <a:gd name="T9" fmla="*/ 182 h 2220"/>
                <a:gd name="T10" fmla="*/ 88 w 1338"/>
                <a:gd name="T11" fmla="*/ 182 h 2220"/>
                <a:gd name="T12" fmla="*/ 167 w 1338"/>
                <a:gd name="T13" fmla="*/ 166 h 2220"/>
                <a:gd name="T14" fmla="*/ 241 w 1338"/>
                <a:gd name="T15" fmla="*/ 147 h 2220"/>
                <a:gd name="T16" fmla="*/ 309 w 1338"/>
                <a:gd name="T17" fmla="*/ 128 h 2220"/>
                <a:gd name="T18" fmla="*/ 374 w 1338"/>
                <a:gd name="T19" fmla="*/ 106 h 2220"/>
                <a:gd name="T20" fmla="*/ 435 w 1338"/>
                <a:gd name="T21" fmla="*/ 84 h 2220"/>
                <a:gd name="T22" fmla="*/ 492 w 1338"/>
                <a:gd name="T23" fmla="*/ 58 h 2220"/>
                <a:gd name="T24" fmla="*/ 547 w 1338"/>
                <a:gd name="T25" fmla="*/ 30 h 2220"/>
                <a:gd name="T26" fmla="*/ 600 w 1338"/>
                <a:gd name="T27" fmla="*/ 0 h 2220"/>
                <a:gd name="T28" fmla="*/ 901 w 1338"/>
                <a:gd name="T29" fmla="*/ 0 h 2220"/>
                <a:gd name="T30" fmla="*/ 901 w 1338"/>
                <a:gd name="T31" fmla="*/ 1892 h 2220"/>
                <a:gd name="T32" fmla="*/ 1338 w 1338"/>
                <a:gd name="T33" fmla="*/ 1892 h 2220"/>
                <a:gd name="T34" fmla="*/ 1338 w 1338"/>
                <a:gd name="T35" fmla="*/ 2220 h 2220"/>
                <a:gd name="T36" fmla="*/ 0 w 1338"/>
                <a:gd name="T37" fmla="*/ 2220 h 2220"/>
                <a:gd name="T38" fmla="*/ 0 w 1338"/>
                <a:gd name="T39" fmla="*/ 1892 h 2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8" h="2220">
                  <a:moveTo>
                    <a:pt x="0" y="1892"/>
                  </a:moveTo>
                  <a:lnTo>
                    <a:pt x="496" y="1892"/>
                  </a:lnTo>
                  <a:lnTo>
                    <a:pt x="496" y="433"/>
                  </a:lnTo>
                  <a:lnTo>
                    <a:pt x="88" y="433"/>
                  </a:lnTo>
                  <a:lnTo>
                    <a:pt x="88" y="182"/>
                  </a:lnTo>
                  <a:lnTo>
                    <a:pt x="88" y="182"/>
                  </a:lnTo>
                  <a:lnTo>
                    <a:pt x="167" y="166"/>
                  </a:lnTo>
                  <a:lnTo>
                    <a:pt x="241" y="147"/>
                  </a:lnTo>
                  <a:lnTo>
                    <a:pt x="309" y="128"/>
                  </a:lnTo>
                  <a:lnTo>
                    <a:pt x="374" y="106"/>
                  </a:lnTo>
                  <a:lnTo>
                    <a:pt x="435" y="84"/>
                  </a:lnTo>
                  <a:lnTo>
                    <a:pt x="492" y="58"/>
                  </a:lnTo>
                  <a:lnTo>
                    <a:pt x="547" y="30"/>
                  </a:lnTo>
                  <a:lnTo>
                    <a:pt x="600" y="0"/>
                  </a:lnTo>
                  <a:lnTo>
                    <a:pt x="901" y="0"/>
                  </a:lnTo>
                  <a:lnTo>
                    <a:pt x="901" y="1892"/>
                  </a:lnTo>
                  <a:lnTo>
                    <a:pt x="1338" y="1892"/>
                  </a:lnTo>
                  <a:lnTo>
                    <a:pt x="1338" y="2220"/>
                  </a:lnTo>
                  <a:lnTo>
                    <a:pt x="0" y="2220"/>
                  </a:lnTo>
                  <a:lnTo>
                    <a:pt x="0" y="18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 name="Freeform 14"/>
            <p:cNvSpPr>
              <a:spLocks noEditPoints="1"/>
            </p:cNvSpPr>
            <p:nvPr userDrawn="1"/>
          </p:nvSpPr>
          <p:spPr bwMode="auto">
            <a:xfrm>
              <a:off x="4130" y="799"/>
              <a:ext cx="500" cy="767"/>
            </a:xfrm>
            <a:custGeom>
              <a:avLst/>
              <a:gdLst>
                <a:gd name="T0" fmla="*/ 323 w 1501"/>
                <a:gd name="T1" fmla="*/ 1875 h 2302"/>
                <a:gd name="T2" fmla="*/ 457 w 1501"/>
                <a:gd name="T3" fmla="*/ 1947 h 2302"/>
                <a:gd name="T4" fmla="*/ 607 w 1501"/>
                <a:gd name="T5" fmla="*/ 1974 h 2302"/>
                <a:gd name="T6" fmla="*/ 733 w 1501"/>
                <a:gd name="T7" fmla="*/ 1959 h 2302"/>
                <a:gd name="T8" fmla="*/ 870 w 1501"/>
                <a:gd name="T9" fmla="*/ 1893 h 2302"/>
                <a:gd name="T10" fmla="*/ 985 w 1501"/>
                <a:gd name="T11" fmla="*/ 1770 h 2302"/>
                <a:gd name="T12" fmla="*/ 1070 w 1501"/>
                <a:gd name="T13" fmla="*/ 1580 h 2302"/>
                <a:gd name="T14" fmla="*/ 1121 w 1501"/>
                <a:gd name="T15" fmla="*/ 1316 h 2302"/>
                <a:gd name="T16" fmla="*/ 1080 w 1501"/>
                <a:gd name="T17" fmla="*/ 1211 h 2302"/>
                <a:gd name="T18" fmla="*/ 899 w 1501"/>
                <a:gd name="T19" fmla="*/ 1343 h 2302"/>
                <a:gd name="T20" fmla="*/ 706 w 1501"/>
                <a:gd name="T21" fmla="*/ 1408 h 2302"/>
                <a:gd name="T22" fmla="*/ 542 w 1501"/>
                <a:gd name="T23" fmla="*/ 1407 h 2302"/>
                <a:gd name="T24" fmla="*/ 355 w 1501"/>
                <a:gd name="T25" fmla="*/ 1359 h 2302"/>
                <a:gd name="T26" fmla="*/ 201 w 1501"/>
                <a:gd name="T27" fmla="*/ 1264 h 2302"/>
                <a:gd name="T28" fmla="*/ 88 w 1501"/>
                <a:gd name="T29" fmla="*/ 1119 h 2302"/>
                <a:gd name="T30" fmla="*/ 18 w 1501"/>
                <a:gd name="T31" fmla="*/ 925 h 2302"/>
                <a:gd name="T32" fmla="*/ 0 w 1501"/>
                <a:gd name="T33" fmla="*/ 725 h 2302"/>
                <a:gd name="T34" fmla="*/ 31 w 1501"/>
                <a:gd name="T35" fmla="*/ 493 h 2302"/>
                <a:gd name="T36" fmla="*/ 120 w 1501"/>
                <a:gd name="T37" fmla="*/ 301 h 2302"/>
                <a:gd name="T38" fmla="*/ 255 w 1501"/>
                <a:gd name="T39" fmla="*/ 152 h 2302"/>
                <a:gd name="T40" fmla="*/ 428 w 1501"/>
                <a:gd name="T41" fmla="*/ 51 h 2302"/>
                <a:gd name="T42" fmla="*/ 627 w 1501"/>
                <a:gd name="T43" fmla="*/ 3 h 2302"/>
                <a:gd name="T44" fmla="*/ 817 w 1501"/>
                <a:gd name="T45" fmla="*/ 8 h 2302"/>
                <a:gd name="T46" fmla="*/ 1041 w 1501"/>
                <a:gd name="T47" fmla="*/ 81 h 2302"/>
                <a:gd name="T48" fmla="*/ 1233 w 1501"/>
                <a:gd name="T49" fmla="*/ 228 h 2302"/>
                <a:gd name="T50" fmla="*/ 1382 w 1501"/>
                <a:gd name="T51" fmla="*/ 454 h 2302"/>
                <a:gd name="T52" fmla="*/ 1474 w 1501"/>
                <a:gd name="T53" fmla="*/ 762 h 2302"/>
                <a:gd name="T54" fmla="*/ 1501 w 1501"/>
                <a:gd name="T55" fmla="*/ 1081 h 2302"/>
                <a:gd name="T56" fmla="*/ 1458 w 1501"/>
                <a:gd name="T57" fmla="*/ 1513 h 2302"/>
                <a:gd name="T58" fmla="*/ 1345 w 1501"/>
                <a:gd name="T59" fmla="*/ 1847 h 2302"/>
                <a:gd name="T60" fmla="*/ 1173 w 1501"/>
                <a:gd name="T61" fmla="*/ 2084 h 2302"/>
                <a:gd name="T62" fmla="*/ 958 w 1501"/>
                <a:gd name="T63" fmla="*/ 2232 h 2302"/>
                <a:gd name="T64" fmla="*/ 714 w 1501"/>
                <a:gd name="T65" fmla="*/ 2298 h 2302"/>
                <a:gd name="T66" fmla="*/ 487 w 1501"/>
                <a:gd name="T67" fmla="*/ 2291 h 2302"/>
                <a:gd name="T68" fmla="*/ 245 w 1501"/>
                <a:gd name="T69" fmla="*/ 2211 h 2302"/>
                <a:gd name="T70" fmla="*/ 59 w 1501"/>
                <a:gd name="T71" fmla="*/ 2076 h 2302"/>
                <a:gd name="T72" fmla="*/ 1105 w 1501"/>
                <a:gd name="T73" fmla="*/ 760 h 2302"/>
                <a:gd name="T74" fmla="*/ 1058 w 1501"/>
                <a:gd name="T75" fmla="*/ 587 h 2302"/>
                <a:gd name="T76" fmla="*/ 989 w 1501"/>
                <a:gd name="T77" fmla="*/ 457 h 2302"/>
                <a:gd name="T78" fmla="*/ 902 w 1501"/>
                <a:gd name="T79" fmla="*/ 369 h 2302"/>
                <a:gd name="T80" fmla="*/ 799 w 1501"/>
                <a:gd name="T81" fmla="*/ 319 h 2302"/>
                <a:gd name="T82" fmla="*/ 701 w 1501"/>
                <a:gd name="T83" fmla="*/ 306 h 2302"/>
                <a:gd name="T84" fmla="*/ 603 w 1501"/>
                <a:gd name="T85" fmla="*/ 322 h 2302"/>
                <a:gd name="T86" fmla="*/ 516 w 1501"/>
                <a:gd name="T87" fmla="*/ 369 h 2302"/>
                <a:gd name="T88" fmla="*/ 445 w 1501"/>
                <a:gd name="T89" fmla="*/ 444 h 2302"/>
                <a:gd name="T90" fmla="*/ 396 w 1501"/>
                <a:gd name="T91" fmla="*/ 546 h 2302"/>
                <a:gd name="T92" fmla="*/ 372 w 1501"/>
                <a:gd name="T93" fmla="*/ 676 h 2302"/>
                <a:gd name="T94" fmla="*/ 383 w 1501"/>
                <a:gd name="T95" fmla="*/ 859 h 2302"/>
                <a:gd name="T96" fmla="*/ 423 w 1501"/>
                <a:gd name="T97" fmla="*/ 966 h 2302"/>
                <a:gd name="T98" fmla="*/ 487 w 1501"/>
                <a:gd name="T99" fmla="*/ 1045 h 2302"/>
                <a:gd name="T100" fmla="*/ 573 w 1501"/>
                <a:gd name="T101" fmla="*/ 1098 h 2302"/>
                <a:gd name="T102" fmla="*/ 681 w 1501"/>
                <a:gd name="T103" fmla="*/ 1122 h 2302"/>
                <a:gd name="T104" fmla="*/ 820 w 1501"/>
                <a:gd name="T105" fmla="*/ 1109 h 2302"/>
                <a:gd name="T106" fmla="*/ 973 w 1501"/>
                <a:gd name="T107" fmla="*/ 1028 h 2302"/>
                <a:gd name="T108" fmla="*/ 1119 w 1501"/>
                <a:gd name="T109" fmla="*/ 865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01" h="2302">
                  <a:moveTo>
                    <a:pt x="251" y="1807"/>
                  </a:moveTo>
                  <a:lnTo>
                    <a:pt x="251" y="1807"/>
                  </a:lnTo>
                  <a:lnTo>
                    <a:pt x="267" y="1825"/>
                  </a:lnTo>
                  <a:lnTo>
                    <a:pt x="285" y="1842"/>
                  </a:lnTo>
                  <a:lnTo>
                    <a:pt x="304" y="1858"/>
                  </a:lnTo>
                  <a:lnTo>
                    <a:pt x="323" y="1875"/>
                  </a:lnTo>
                  <a:lnTo>
                    <a:pt x="343" y="1889"/>
                  </a:lnTo>
                  <a:lnTo>
                    <a:pt x="365" y="1903"/>
                  </a:lnTo>
                  <a:lnTo>
                    <a:pt x="386" y="1916"/>
                  </a:lnTo>
                  <a:lnTo>
                    <a:pt x="410" y="1928"/>
                  </a:lnTo>
                  <a:lnTo>
                    <a:pt x="433" y="1937"/>
                  </a:lnTo>
                  <a:lnTo>
                    <a:pt x="457" y="1947"/>
                  </a:lnTo>
                  <a:lnTo>
                    <a:pt x="481" y="1956"/>
                  </a:lnTo>
                  <a:lnTo>
                    <a:pt x="505" y="1962"/>
                  </a:lnTo>
                  <a:lnTo>
                    <a:pt x="531" y="1967"/>
                  </a:lnTo>
                  <a:lnTo>
                    <a:pt x="556" y="1971"/>
                  </a:lnTo>
                  <a:lnTo>
                    <a:pt x="582" y="1974"/>
                  </a:lnTo>
                  <a:lnTo>
                    <a:pt x="607" y="1974"/>
                  </a:lnTo>
                  <a:lnTo>
                    <a:pt x="607" y="1974"/>
                  </a:lnTo>
                  <a:lnTo>
                    <a:pt x="633" y="1974"/>
                  </a:lnTo>
                  <a:lnTo>
                    <a:pt x="658" y="1971"/>
                  </a:lnTo>
                  <a:lnTo>
                    <a:pt x="684" y="1969"/>
                  </a:lnTo>
                  <a:lnTo>
                    <a:pt x="709" y="1964"/>
                  </a:lnTo>
                  <a:lnTo>
                    <a:pt x="733" y="1959"/>
                  </a:lnTo>
                  <a:lnTo>
                    <a:pt x="758" y="1952"/>
                  </a:lnTo>
                  <a:lnTo>
                    <a:pt x="782" y="1943"/>
                  </a:lnTo>
                  <a:lnTo>
                    <a:pt x="804" y="1933"/>
                  </a:lnTo>
                  <a:lnTo>
                    <a:pt x="827" y="1920"/>
                  </a:lnTo>
                  <a:lnTo>
                    <a:pt x="848" y="1908"/>
                  </a:lnTo>
                  <a:lnTo>
                    <a:pt x="870" y="1893"/>
                  </a:lnTo>
                  <a:lnTo>
                    <a:pt x="891" y="1876"/>
                  </a:lnTo>
                  <a:lnTo>
                    <a:pt x="911" y="1859"/>
                  </a:lnTo>
                  <a:lnTo>
                    <a:pt x="931" y="1840"/>
                  </a:lnTo>
                  <a:lnTo>
                    <a:pt x="949" y="1818"/>
                  </a:lnTo>
                  <a:lnTo>
                    <a:pt x="968" y="1794"/>
                  </a:lnTo>
                  <a:lnTo>
                    <a:pt x="985" y="1770"/>
                  </a:lnTo>
                  <a:lnTo>
                    <a:pt x="1000" y="1743"/>
                  </a:lnTo>
                  <a:lnTo>
                    <a:pt x="1016" y="1715"/>
                  </a:lnTo>
                  <a:lnTo>
                    <a:pt x="1031" y="1684"/>
                  </a:lnTo>
                  <a:lnTo>
                    <a:pt x="1044" y="1651"/>
                  </a:lnTo>
                  <a:lnTo>
                    <a:pt x="1057" y="1617"/>
                  </a:lnTo>
                  <a:lnTo>
                    <a:pt x="1070" y="1580"/>
                  </a:lnTo>
                  <a:lnTo>
                    <a:pt x="1081" y="1542"/>
                  </a:lnTo>
                  <a:lnTo>
                    <a:pt x="1091" y="1501"/>
                  </a:lnTo>
                  <a:lnTo>
                    <a:pt x="1099" y="1458"/>
                  </a:lnTo>
                  <a:lnTo>
                    <a:pt x="1108" y="1413"/>
                  </a:lnTo>
                  <a:lnTo>
                    <a:pt x="1115" y="1366"/>
                  </a:lnTo>
                  <a:lnTo>
                    <a:pt x="1121" y="1316"/>
                  </a:lnTo>
                  <a:lnTo>
                    <a:pt x="1125" y="1265"/>
                  </a:lnTo>
                  <a:lnTo>
                    <a:pt x="1128" y="1211"/>
                  </a:lnTo>
                  <a:lnTo>
                    <a:pt x="1131" y="1154"/>
                  </a:lnTo>
                  <a:lnTo>
                    <a:pt x="1131" y="1154"/>
                  </a:lnTo>
                  <a:lnTo>
                    <a:pt x="1105" y="1184"/>
                  </a:lnTo>
                  <a:lnTo>
                    <a:pt x="1080" y="1211"/>
                  </a:lnTo>
                  <a:lnTo>
                    <a:pt x="1051" y="1238"/>
                  </a:lnTo>
                  <a:lnTo>
                    <a:pt x="1023" y="1262"/>
                  </a:lnTo>
                  <a:lnTo>
                    <a:pt x="993" y="1285"/>
                  </a:lnTo>
                  <a:lnTo>
                    <a:pt x="962" y="1306"/>
                  </a:lnTo>
                  <a:lnTo>
                    <a:pt x="932" y="1326"/>
                  </a:lnTo>
                  <a:lnTo>
                    <a:pt x="899" y="1343"/>
                  </a:lnTo>
                  <a:lnTo>
                    <a:pt x="868" y="1360"/>
                  </a:lnTo>
                  <a:lnTo>
                    <a:pt x="836" y="1373"/>
                  </a:lnTo>
                  <a:lnTo>
                    <a:pt x="803" y="1386"/>
                  </a:lnTo>
                  <a:lnTo>
                    <a:pt x="770" y="1394"/>
                  </a:lnTo>
                  <a:lnTo>
                    <a:pt x="739" y="1403"/>
                  </a:lnTo>
                  <a:lnTo>
                    <a:pt x="706" y="1408"/>
                  </a:lnTo>
                  <a:lnTo>
                    <a:pt x="675" y="1411"/>
                  </a:lnTo>
                  <a:lnTo>
                    <a:pt x="645" y="1413"/>
                  </a:lnTo>
                  <a:lnTo>
                    <a:pt x="645" y="1413"/>
                  </a:lnTo>
                  <a:lnTo>
                    <a:pt x="610" y="1413"/>
                  </a:lnTo>
                  <a:lnTo>
                    <a:pt x="576" y="1410"/>
                  </a:lnTo>
                  <a:lnTo>
                    <a:pt x="542" y="1407"/>
                  </a:lnTo>
                  <a:lnTo>
                    <a:pt x="508" y="1403"/>
                  </a:lnTo>
                  <a:lnTo>
                    <a:pt x="477" y="1396"/>
                  </a:lnTo>
                  <a:lnTo>
                    <a:pt x="444" y="1389"/>
                  </a:lnTo>
                  <a:lnTo>
                    <a:pt x="414" y="1380"/>
                  </a:lnTo>
                  <a:lnTo>
                    <a:pt x="384" y="1370"/>
                  </a:lnTo>
                  <a:lnTo>
                    <a:pt x="355" y="1359"/>
                  </a:lnTo>
                  <a:lnTo>
                    <a:pt x="328" y="1347"/>
                  </a:lnTo>
                  <a:lnTo>
                    <a:pt x="299" y="1333"/>
                  </a:lnTo>
                  <a:lnTo>
                    <a:pt x="274" y="1318"/>
                  </a:lnTo>
                  <a:lnTo>
                    <a:pt x="248" y="1301"/>
                  </a:lnTo>
                  <a:lnTo>
                    <a:pt x="224" y="1284"/>
                  </a:lnTo>
                  <a:lnTo>
                    <a:pt x="201" y="1264"/>
                  </a:lnTo>
                  <a:lnTo>
                    <a:pt x="180" y="1242"/>
                  </a:lnTo>
                  <a:lnTo>
                    <a:pt x="159" y="1221"/>
                  </a:lnTo>
                  <a:lnTo>
                    <a:pt x="139" y="1197"/>
                  </a:lnTo>
                  <a:lnTo>
                    <a:pt x="120" y="1173"/>
                  </a:lnTo>
                  <a:lnTo>
                    <a:pt x="103" y="1146"/>
                  </a:lnTo>
                  <a:lnTo>
                    <a:pt x="88" y="1119"/>
                  </a:lnTo>
                  <a:lnTo>
                    <a:pt x="72" y="1091"/>
                  </a:lnTo>
                  <a:lnTo>
                    <a:pt x="59" y="1059"/>
                  </a:lnTo>
                  <a:lnTo>
                    <a:pt x="47" y="1028"/>
                  </a:lnTo>
                  <a:lnTo>
                    <a:pt x="37" y="996"/>
                  </a:lnTo>
                  <a:lnTo>
                    <a:pt x="27" y="962"/>
                  </a:lnTo>
                  <a:lnTo>
                    <a:pt x="18" y="925"/>
                  </a:lnTo>
                  <a:lnTo>
                    <a:pt x="11" y="888"/>
                  </a:lnTo>
                  <a:lnTo>
                    <a:pt x="7" y="849"/>
                  </a:lnTo>
                  <a:lnTo>
                    <a:pt x="3" y="810"/>
                  </a:lnTo>
                  <a:lnTo>
                    <a:pt x="0" y="769"/>
                  </a:lnTo>
                  <a:lnTo>
                    <a:pt x="0" y="725"/>
                  </a:lnTo>
                  <a:lnTo>
                    <a:pt x="0" y="725"/>
                  </a:lnTo>
                  <a:lnTo>
                    <a:pt x="0" y="684"/>
                  </a:lnTo>
                  <a:lnTo>
                    <a:pt x="3" y="644"/>
                  </a:lnTo>
                  <a:lnTo>
                    <a:pt x="8" y="606"/>
                  </a:lnTo>
                  <a:lnTo>
                    <a:pt x="14" y="567"/>
                  </a:lnTo>
                  <a:lnTo>
                    <a:pt x="21" y="530"/>
                  </a:lnTo>
                  <a:lnTo>
                    <a:pt x="31" y="493"/>
                  </a:lnTo>
                  <a:lnTo>
                    <a:pt x="42" y="458"/>
                  </a:lnTo>
                  <a:lnTo>
                    <a:pt x="55" y="425"/>
                  </a:lnTo>
                  <a:lnTo>
                    <a:pt x="69" y="393"/>
                  </a:lnTo>
                  <a:lnTo>
                    <a:pt x="85" y="360"/>
                  </a:lnTo>
                  <a:lnTo>
                    <a:pt x="102" y="330"/>
                  </a:lnTo>
                  <a:lnTo>
                    <a:pt x="120" y="301"/>
                  </a:lnTo>
                  <a:lnTo>
                    <a:pt x="140" y="272"/>
                  </a:lnTo>
                  <a:lnTo>
                    <a:pt x="160" y="245"/>
                  </a:lnTo>
                  <a:lnTo>
                    <a:pt x="183" y="220"/>
                  </a:lnTo>
                  <a:lnTo>
                    <a:pt x="206" y="196"/>
                  </a:lnTo>
                  <a:lnTo>
                    <a:pt x="230" y="173"/>
                  </a:lnTo>
                  <a:lnTo>
                    <a:pt x="255" y="152"/>
                  </a:lnTo>
                  <a:lnTo>
                    <a:pt x="282" y="132"/>
                  </a:lnTo>
                  <a:lnTo>
                    <a:pt x="309" y="112"/>
                  </a:lnTo>
                  <a:lnTo>
                    <a:pt x="338" y="95"/>
                  </a:lnTo>
                  <a:lnTo>
                    <a:pt x="367" y="78"/>
                  </a:lnTo>
                  <a:lnTo>
                    <a:pt x="397" y="64"/>
                  </a:lnTo>
                  <a:lnTo>
                    <a:pt x="428" y="51"/>
                  </a:lnTo>
                  <a:lnTo>
                    <a:pt x="460" y="38"/>
                  </a:lnTo>
                  <a:lnTo>
                    <a:pt x="492" y="28"/>
                  </a:lnTo>
                  <a:lnTo>
                    <a:pt x="525" y="20"/>
                  </a:lnTo>
                  <a:lnTo>
                    <a:pt x="559" y="13"/>
                  </a:lnTo>
                  <a:lnTo>
                    <a:pt x="593" y="7"/>
                  </a:lnTo>
                  <a:lnTo>
                    <a:pt x="627" y="3"/>
                  </a:lnTo>
                  <a:lnTo>
                    <a:pt x="662" y="0"/>
                  </a:lnTo>
                  <a:lnTo>
                    <a:pt x="698" y="0"/>
                  </a:lnTo>
                  <a:lnTo>
                    <a:pt x="698" y="0"/>
                  </a:lnTo>
                  <a:lnTo>
                    <a:pt x="738" y="0"/>
                  </a:lnTo>
                  <a:lnTo>
                    <a:pt x="777" y="3"/>
                  </a:lnTo>
                  <a:lnTo>
                    <a:pt x="817" y="8"/>
                  </a:lnTo>
                  <a:lnTo>
                    <a:pt x="857" y="15"/>
                  </a:lnTo>
                  <a:lnTo>
                    <a:pt x="895" y="24"/>
                  </a:lnTo>
                  <a:lnTo>
                    <a:pt x="932" y="35"/>
                  </a:lnTo>
                  <a:lnTo>
                    <a:pt x="969" y="48"/>
                  </a:lnTo>
                  <a:lnTo>
                    <a:pt x="1006" y="64"/>
                  </a:lnTo>
                  <a:lnTo>
                    <a:pt x="1041" y="81"/>
                  </a:lnTo>
                  <a:lnTo>
                    <a:pt x="1075" y="101"/>
                  </a:lnTo>
                  <a:lnTo>
                    <a:pt x="1109" y="122"/>
                  </a:lnTo>
                  <a:lnTo>
                    <a:pt x="1142" y="145"/>
                  </a:lnTo>
                  <a:lnTo>
                    <a:pt x="1173" y="170"/>
                  </a:lnTo>
                  <a:lnTo>
                    <a:pt x="1204" y="198"/>
                  </a:lnTo>
                  <a:lnTo>
                    <a:pt x="1233" y="228"/>
                  </a:lnTo>
                  <a:lnTo>
                    <a:pt x="1261" y="261"/>
                  </a:lnTo>
                  <a:lnTo>
                    <a:pt x="1288" y="295"/>
                  </a:lnTo>
                  <a:lnTo>
                    <a:pt x="1314" y="330"/>
                  </a:lnTo>
                  <a:lnTo>
                    <a:pt x="1338" y="370"/>
                  </a:lnTo>
                  <a:lnTo>
                    <a:pt x="1361" y="411"/>
                  </a:lnTo>
                  <a:lnTo>
                    <a:pt x="1382" y="454"/>
                  </a:lnTo>
                  <a:lnTo>
                    <a:pt x="1402" y="499"/>
                  </a:lnTo>
                  <a:lnTo>
                    <a:pt x="1420" y="547"/>
                  </a:lnTo>
                  <a:lnTo>
                    <a:pt x="1436" y="597"/>
                  </a:lnTo>
                  <a:lnTo>
                    <a:pt x="1450" y="649"/>
                  </a:lnTo>
                  <a:lnTo>
                    <a:pt x="1464" y="703"/>
                  </a:lnTo>
                  <a:lnTo>
                    <a:pt x="1474" y="762"/>
                  </a:lnTo>
                  <a:lnTo>
                    <a:pt x="1484" y="820"/>
                  </a:lnTo>
                  <a:lnTo>
                    <a:pt x="1491" y="882"/>
                  </a:lnTo>
                  <a:lnTo>
                    <a:pt x="1497" y="946"/>
                  </a:lnTo>
                  <a:lnTo>
                    <a:pt x="1500" y="1013"/>
                  </a:lnTo>
                  <a:lnTo>
                    <a:pt x="1501" y="1081"/>
                  </a:lnTo>
                  <a:lnTo>
                    <a:pt x="1501" y="1081"/>
                  </a:lnTo>
                  <a:lnTo>
                    <a:pt x="1500" y="1160"/>
                  </a:lnTo>
                  <a:lnTo>
                    <a:pt x="1495" y="1237"/>
                  </a:lnTo>
                  <a:lnTo>
                    <a:pt x="1490" y="1310"/>
                  </a:lnTo>
                  <a:lnTo>
                    <a:pt x="1481" y="1381"/>
                  </a:lnTo>
                  <a:lnTo>
                    <a:pt x="1471" y="1450"/>
                  </a:lnTo>
                  <a:lnTo>
                    <a:pt x="1458" y="1513"/>
                  </a:lnTo>
                  <a:lnTo>
                    <a:pt x="1444" y="1576"/>
                  </a:lnTo>
                  <a:lnTo>
                    <a:pt x="1429" y="1635"/>
                  </a:lnTo>
                  <a:lnTo>
                    <a:pt x="1410" y="1692"/>
                  </a:lnTo>
                  <a:lnTo>
                    <a:pt x="1390" y="1746"/>
                  </a:lnTo>
                  <a:lnTo>
                    <a:pt x="1369" y="1797"/>
                  </a:lnTo>
                  <a:lnTo>
                    <a:pt x="1345" y="1847"/>
                  </a:lnTo>
                  <a:lnTo>
                    <a:pt x="1319" y="1892"/>
                  </a:lnTo>
                  <a:lnTo>
                    <a:pt x="1294" y="1936"/>
                  </a:lnTo>
                  <a:lnTo>
                    <a:pt x="1265" y="1977"/>
                  </a:lnTo>
                  <a:lnTo>
                    <a:pt x="1236" y="2015"/>
                  </a:lnTo>
                  <a:lnTo>
                    <a:pt x="1204" y="2051"/>
                  </a:lnTo>
                  <a:lnTo>
                    <a:pt x="1173" y="2084"/>
                  </a:lnTo>
                  <a:lnTo>
                    <a:pt x="1139" y="2115"/>
                  </a:lnTo>
                  <a:lnTo>
                    <a:pt x="1105" y="2143"/>
                  </a:lnTo>
                  <a:lnTo>
                    <a:pt x="1070" y="2169"/>
                  </a:lnTo>
                  <a:lnTo>
                    <a:pt x="1033" y="2193"/>
                  </a:lnTo>
                  <a:lnTo>
                    <a:pt x="996" y="2214"/>
                  </a:lnTo>
                  <a:lnTo>
                    <a:pt x="958" y="2232"/>
                  </a:lnTo>
                  <a:lnTo>
                    <a:pt x="918" y="2250"/>
                  </a:lnTo>
                  <a:lnTo>
                    <a:pt x="878" y="2264"/>
                  </a:lnTo>
                  <a:lnTo>
                    <a:pt x="837" y="2275"/>
                  </a:lnTo>
                  <a:lnTo>
                    <a:pt x="797" y="2285"/>
                  </a:lnTo>
                  <a:lnTo>
                    <a:pt x="755" y="2293"/>
                  </a:lnTo>
                  <a:lnTo>
                    <a:pt x="714" y="2298"/>
                  </a:lnTo>
                  <a:lnTo>
                    <a:pt x="671" y="2302"/>
                  </a:lnTo>
                  <a:lnTo>
                    <a:pt x="628" y="2302"/>
                  </a:lnTo>
                  <a:lnTo>
                    <a:pt x="628" y="2302"/>
                  </a:lnTo>
                  <a:lnTo>
                    <a:pt x="579" y="2301"/>
                  </a:lnTo>
                  <a:lnTo>
                    <a:pt x="532" y="2298"/>
                  </a:lnTo>
                  <a:lnTo>
                    <a:pt x="487" y="2291"/>
                  </a:lnTo>
                  <a:lnTo>
                    <a:pt x="443" y="2282"/>
                  </a:lnTo>
                  <a:lnTo>
                    <a:pt x="400" y="2272"/>
                  </a:lnTo>
                  <a:lnTo>
                    <a:pt x="359" y="2259"/>
                  </a:lnTo>
                  <a:lnTo>
                    <a:pt x="319" y="2245"/>
                  </a:lnTo>
                  <a:lnTo>
                    <a:pt x="281" y="2230"/>
                  </a:lnTo>
                  <a:lnTo>
                    <a:pt x="245" y="2211"/>
                  </a:lnTo>
                  <a:lnTo>
                    <a:pt x="210" y="2191"/>
                  </a:lnTo>
                  <a:lnTo>
                    <a:pt x="177" y="2172"/>
                  </a:lnTo>
                  <a:lnTo>
                    <a:pt x="146" y="2149"/>
                  </a:lnTo>
                  <a:lnTo>
                    <a:pt x="116" y="2126"/>
                  </a:lnTo>
                  <a:lnTo>
                    <a:pt x="88" y="2102"/>
                  </a:lnTo>
                  <a:lnTo>
                    <a:pt x="59" y="2076"/>
                  </a:lnTo>
                  <a:lnTo>
                    <a:pt x="34" y="2051"/>
                  </a:lnTo>
                  <a:lnTo>
                    <a:pt x="251" y="1807"/>
                  </a:lnTo>
                  <a:close/>
                  <a:moveTo>
                    <a:pt x="1119" y="865"/>
                  </a:moveTo>
                  <a:lnTo>
                    <a:pt x="1119" y="865"/>
                  </a:lnTo>
                  <a:lnTo>
                    <a:pt x="1111" y="794"/>
                  </a:lnTo>
                  <a:lnTo>
                    <a:pt x="1105" y="760"/>
                  </a:lnTo>
                  <a:lnTo>
                    <a:pt x="1099" y="729"/>
                  </a:lnTo>
                  <a:lnTo>
                    <a:pt x="1092" y="698"/>
                  </a:lnTo>
                  <a:lnTo>
                    <a:pt x="1084" y="668"/>
                  </a:lnTo>
                  <a:lnTo>
                    <a:pt x="1077" y="640"/>
                  </a:lnTo>
                  <a:lnTo>
                    <a:pt x="1067" y="613"/>
                  </a:lnTo>
                  <a:lnTo>
                    <a:pt x="1058" y="587"/>
                  </a:lnTo>
                  <a:lnTo>
                    <a:pt x="1048" y="562"/>
                  </a:lnTo>
                  <a:lnTo>
                    <a:pt x="1037" y="539"/>
                  </a:lnTo>
                  <a:lnTo>
                    <a:pt x="1026" y="516"/>
                  </a:lnTo>
                  <a:lnTo>
                    <a:pt x="1014" y="495"/>
                  </a:lnTo>
                  <a:lnTo>
                    <a:pt x="1002" y="475"/>
                  </a:lnTo>
                  <a:lnTo>
                    <a:pt x="989" y="457"/>
                  </a:lnTo>
                  <a:lnTo>
                    <a:pt x="976" y="440"/>
                  </a:lnTo>
                  <a:lnTo>
                    <a:pt x="962" y="423"/>
                  </a:lnTo>
                  <a:lnTo>
                    <a:pt x="948" y="407"/>
                  </a:lnTo>
                  <a:lnTo>
                    <a:pt x="933" y="393"/>
                  </a:lnTo>
                  <a:lnTo>
                    <a:pt x="918" y="380"/>
                  </a:lnTo>
                  <a:lnTo>
                    <a:pt x="902" y="369"/>
                  </a:lnTo>
                  <a:lnTo>
                    <a:pt x="885" y="357"/>
                  </a:lnTo>
                  <a:lnTo>
                    <a:pt x="870" y="347"/>
                  </a:lnTo>
                  <a:lnTo>
                    <a:pt x="853" y="339"/>
                  </a:lnTo>
                  <a:lnTo>
                    <a:pt x="834" y="332"/>
                  </a:lnTo>
                  <a:lnTo>
                    <a:pt x="817" y="325"/>
                  </a:lnTo>
                  <a:lnTo>
                    <a:pt x="799" y="319"/>
                  </a:lnTo>
                  <a:lnTo>
                    <a:pt x="780" y="315"/>
                  </a:lnTo>
                  <a:lnTo>
                    <a:pt x="760" y="310"/>
                  </a:lnTo>
                  <a:lnTo>
                    <a:pt x="741" y="309"/>
                  </a:lnTo>
                  <a:lnTo>
                    <a:pt x="721" y="308"/>
                  </a:lnTo>
                  <a:lnTo>
                    <a:pt x="701" y="306"/>
                  </a:lnTo>
                  <a:lnTo>
                    <a:pt x="701" y="306"/>
                  </a:lnTo>
                  <a:lnTo>
                    <a:pt x="684" y="306"/>
                  </a:lnTo>
                  <a:lnTo>
                    <a:pt x="668" y="308"/>
                  </a:lnTo>
                  <a:lnTo>
                    <a:pt x="651" y="310"/>
                  </a:lnTo>
                  <a:lnTo>
                    <a:pt x="634" y="313"/>
                  </a:lnTo>
                  <a:lnTo>
                    <a:pt x="618" y="318"/>
                  </a:lnTo>
                  <a:lnTo>
                    <a:pt x="603" y="322"/>
                  </a:lnTo>
                  <a:lnTo>
                    <a:pt x="587" y="328"/>
                  </a:lnTo>
                  <a:lnTo>
                    <a:pt x="573" y="335"/>
                  </a:lnTo>
                  <a:lnTo>
                    <a:pt x="557" y="342"/>
                  </a:lnTo>
                  <a:lnTo>
                    <a:pt x="543" y="349"/>
                  </a:lnTo>
                  <a:lnTo>
                    <a:pt x="531" y="359"/>
                  </a:lnTo>
                  <a:lnTo>
                    <a:pt x="516" y="369"/>
                  </a:lnTo>
                  <a:lnTo>
                    <a:pt x="504" y="379"/>
                  </a:lnTo>
                  <a:lnTo>
                    <a:pt x="491" y="390"/>
                  </a:lnTo>
                  <a:lnTo>
                    <a:pt x="479" y="403"/>
                  </a:lnTo>
                  <a:lnTo>
                    <a:pt x="467" y="415"/>
                  </a:lnTo>
                  <a:lnTo>
                    <a:pt x="457" y="428"/>
                  </a:lnTo>
                  <a:lnTo>
                    <a:pt x="445" y="444"/>
                  </a:lnTo>
                  <a:lnTo>
                    <a:pt x="435" y="458"/>
                  </a:lnTo>
                  <a:lnTo>
                    <a:pt x="427" y="475"/>
                  </a:lnTo>
                  <a:lnTo>
                    <a:pt x="418" y="492"/>
                  </a:lnTo>
                  <a:lnTo>
                    <a:pt x="410" y="509"/>
                  </a:lnTo>
                  <a:lnTo>
                    <a:pt x="403" y="528"/>
                  </a:lnTo>
                  <a:lnTo>
                    <a:pt x="396" y="546"/>
                  </a:lnTo>
                  <a:lnTo>
                    <a:pt x="390" y="566"/>
                  </a:lnTo>
                  <a:lnTo>
                    <a:pt x="384" y="587"/>
                  </a:lnTo>
                  <a:lnTo>
                    <a:pt x="380" y="608"/>
                  </a:lnTo>
                  <a:lnTo>
                    <a:pt x="376" y="630"/>
                  </a:lnTo>
                  <a:lnTo>
                    <a:pt x="373" y="652"/>
                  </a:lnTo>
                  <a:lnTo>
                    <a:pt x="372" y="676"/>
                  </a:lnTo>
                  <a:lnTo>
                    <a:pt x="370" y="701"/>
                  </a:lnTo>
                  <a:lnTo>
                    <a:pt x="370" y="725"/>
                  </a:lnTo>
                  <a:lnTo>
                    <a:pt x="370" y="725"/>
                  </a:lnTo>
                  <a:lnTo>
                    <a:pt x="372" y="773"/>
                  </a:lnTo>
                  <a:lnTo>
                    <a:pt x="376" y="817"/>
                  </a:lnTo>
                  <a:lnTo>
                    <a:pt x="383" y="859"/>
                  </a:lnTo>
                  <a:lnTo>
                    <a:pt x="387" y="879"/>
                  </a:lnTo>
                  <a:lnTo>
                    <a:pt x="393" y="898"/>
                  </a:lnTo>
                  <a:lnTo>
                    <a:pt x="400" y="916"/>
                  </a:lnTo>
                  <a:lnTo>
                    <a:pt x="406" y="933"/>
                  </a:lnTo>
                  <a:lnTo>
                    <a:pt x="414" y="950"/>
                  </a:lnTo>
                  <a:lnTo>
                    <a:pt x="423" y="966"/>
                  </a:lnTo>
                  <a:lnTo>
                    <a:pt x="431" y="981"/>
                  </a:lnTo>
                  <a:lnTo>
                    <a:pt x="441" y="996"/>
                  </a:lnTo>
                  <a:lnTo>
                    <a:pt x="451" y="1010"/>
                  </a:lnTo>
                  <a:lnTo>
                    <a:pt x="462" y="1023"/>
                  </a:lnTo>
                  <a:lnTo>
                    <a:pt x="474" y="1034"/>
                  </a:lnTo>
                  <a:lnTo>
                    <a:pt x="487" y="1045"/>
                  </a:lnTo>
                  <a:lnTo>
                    <a:pt x="499" y="1057"/>
                  </a:lnTo>
                  <a:lnTo>
                    <a:pt x="512" y="1067"/>
                  </a:lnTo>
                  <a:lnTo>
                    <a:pt x="526" y="1075"/>
                  </a:lnTo>
                  <a:lnTo>
                    <a:pt x="542" y="1084"/>
                  </a:lnTo>
                  <a:lnTo>
                    <a:pt x="556" y="1091"/>
                  </a:lnTo>
                  <a:lnTo>
                    <a:pt x="573" y="1098"/>
                  </a:lnTo>
                  <a:lnTo>
                    <a:pt x="589" y="1103"/>
                  </a:lnTo>
                  <a:lnTo>
                    <a:pt x="607" y="1109"/>
                  </a:lnTo>
                  <a:lnTo>
                    <a:pt x="624" y="1113"/>
                  </a:lnTo>
                  <a:lnTo>
                    <a:pt x="643" y="1116"/>
                  </a:lnTo>
                  <a:lnTo>
                    <a:pt x="662" y="1119"/>
                  </a:lnTo>
                  <a:lnTo>
                    <a:pt x="681" y="1122"/>
                  </a:lnTo>
                  <a:lnTo>
                    <a:pt x="722" y="1123"/>
                  </a:lnTo>
                  <a:lnTo>
                    <a:pt x="722" y="1123"/>
                  </a:lnTo>
                  <a:lnTo>
                    <a:pt x="746" y="1122"/>
                  </a:lnTo>
                  <a:lnTo>
                    <a:pt x="770" y="1119"/>
                  </a:lnTo>
                  <a:lnTo>
                    <a:pt x="794" y="1115"/>
                  </a:lnTo>
                  <a:lnTo>
                    <a:pt x="820" y="1109"/>
                  </a:lnTo>
                  <a:lnTo>
                    <a:pt x="845" y="1101"/>
                  </a:lnTo>
                  <a:lnTo>
                    <a:pt x="871" y="1091"/>
                  </a:lnTo>
                  <a:lnTo>
                    <a:pt x="897" y="1078"/>
                  </a:lnTo>
                  <a:lnTo>
                    <a:pt x="922" y="1064"/>
                  </a:lnTo>
                  <a:lnTo>
                    <a:pt x="948" y="1047"/>
                  </a:lnTo>
                  <a:lnTo>
                    <a:pt x="973" y="1028"/>
                  </a:lnTo>
                  <a:lnTo>
                    <a:pt x="999" y="1007"/>
                  </a:lnTo>
                  <a:lnTo>
                    <a:pt x="1024" y="983"/>
                  </a:lnTo>
                  <a:lnTo>
                    <a:pt x="1048" y="957"/>
                  </a:lnTo>
                  <a:lnTo>
                    <a:pt x="1073" y="929"/>
                  </a:lnTo>
                  <a:lnTo>
                    <a:pt x="1097" y="898"/>
                  </a:lnTo>
                  <a:lnTo>
                    <a:pt x="1119" y="865"/>
                  </a:lnTo>
                  <a:lnTo>
                    <a:pt x="1119" y="8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99" name="Group 298" descr="Blackboard logo" title="Blackboard logo"/>
          <p:cNvGrpSpPr>
            <a:grpSpLocks noChangeAspect="1"/>
          </p:cNvGrpSpPr>
          <p:nvPr userDrawn="1"/>
        </p:nvGrpSpPr>
        <p:grpSpPr>
          <a:xfrm>
            <a:off x="312738" y="4843751"/>
            <a:ext cx="878003" cy="123164"/>
            <a:chOff x="311150" y="4851501"/>
            <a:chExt cx="768114" cy="107749"/>
          </a:xfrm>
          <a:solidFill>
            <a:schemeClr val="bg1"/>
          </a:solidFill>
        </p:grpSpPr>
        <p:sp>
          <p:nvSpPr>
            <p:cNvPr id="300" name="Freeform 5" descr=" " title=" "/>
            <p:cNvSpPr>
              <a:spLocks noEditPoints="1"/>
            </p:cNvSpPr>
            <p:nvPr userDrawn="1"/>
          </p:nvSpPr>
          <p:spPr bwMode="auto">
            <a:xfrm>
              <a:off x="311150" y="4855768"/>
              <a:ext cx="84679" cy="101748"/>
            </a:xfrm>
            <a:custGeom>
              <a:avLst/>
              <a:gdLst>
                <a:gd name="T0" fmla="*/ 1001 w 1271"/>
                <a:gd name="T1" fmla="*/ 1053 h 1526"/>
                <a:gd name="T2" fmla="*/ 983 w 1271"/>
                <a:gd name="T3" fmla="*/ 989 h 1526"/>
                <a:gd name="T4" fmla="*/ 943 w 1271"/>
                <a:gd name="T5" fmla="*/ 939 h 1526"/>
                <a:gd name="T6" fmla="*/ 881 w 1271"/>
                <a:gd name="T7" fmla="*/ 901 h 1526"/>
                <a:gd name="T8" fmla="*/ 797 w 1271"/>
                <a:gd name="T9" fmla="*/ 878 h 1526"/>
                <a:gd name="T10" fmla="*/ 689 w 1271"/>
                <a:gd name="T11" fmla="*/ 870 h 1526"/>
                <a:gd name="T12" fmla="*/ 708 w 1271"/>
                <a:gd name="T13" fmla="*/ 1289 h 1526"/>
                <a:gd name="T14" fmla="*/ 773 w 1271"/>
                <a:gd name="T15" fmla="*/ 1286 h 1526"/>
                <a:gd name="T16" fmla="*/ 857 w 1271"/>
                <a:gd name="T17" fmla="*/ 1268 h 1526"/>
                <a:gd name="T18" fmla="*/ 924 w 1271"/>
                <a:gd name="T19" fmla="*/ 1235 h 1526"/>
                <a:gd name="T20" fmla="*/ 971 w 1271"/>
                <a:gd name="T21" fmla="*/ 1188 h 1526"/>
                <a:gd name="T22" fmla="*/ 997 w 1271"/>
                <a:gd name="T23" fmla="*/ 1127 h 1526"/>
                <a:gd name="T24" fmla="*/ 917 w 1271"/>
                <a:gd name="T25" fmla="*/ 434 h 1526"/>
                <a:gd name="T26" fmla="*/ 912 w 1271"/>
                <a:gd name="T27" fmla="*/ 390 h 1526"/>
                <a:gd name="T28" fmla="*/ 890 w 1271"/>
                <a:gd name="T29" fmla="*/ 334 h 1526"/>
                <a:gd name="T30" fmla="*/ 848 w 1271"/>
                <a:gd name="T31" fmla="*/ 290 h 1526"/>
                <a:gd name="T32" fmla="*/ 788 w 1271"/>
                <a:gd name="T33" fmla="*/ 258 h 1526"/>
                <a:gd name="T34" fmla="*/ 711 w 1271"/>
                <a:gd name="T35" fmla="*/ 242 h 1526"/>
                <a:gd name="T36" fmla="*/ 264 w 1271"/>
                <a:gd name="T37" fmla="*/ 238 h 1526"/>
                <a:gd name="T38" fmla="*/ 629 w 1271"/>
                <a:gd name="T39" fmla="*/ 643 h 1526"/>
                <a:gd name="T40" fmla="*/ 720 w 1271"/>
                <a:gd name="T41" fmla="*/ 636 h 1526"/>
                <a:gd name="T42" fmla="*/ 797 w 1271"/>
                <a:gd name="T43" fmla="*/ 614 h 1526"/>
                <a:gd name="T44" fmla="*/ 856 w 1271"/>
                <a:gd name="T45" fmla="*/ 579 h 1526"/>
                <a:gd name="T46" fmla="*/ 891 w 1271"/>
                <a:gd name="T47" fmla="*/ 537 h 1526"/>
                <a:gd name="T48" fmla="*/ 905 w 1271"/>
                <a:gd name="T49" fmla="*/ 507 h 1526"/>
                <a:gd name="T50" fmla="*/ 916 w 1271"/>
                <a:gd name="T51" fmla="*/ 460 h 1526"/>
                <a:gd name="T52" fmla="*/ 1186 w 1271"/>
                <a:gd name="T53" fmla="*/ 391 h 1526"/>
                <a:gd name="T54" fmla="*/ 1175 w 1271"/>
                <a:gd name="T55" fmla="*/ 487 h 1526"/>
                <a:gd name="T56" fmla="*/ 1147 w 1271"/>
                <a:gd name="T57" fmla="*/ 565 h 1526"/>
                <a:gd name="T58" fmla="*/ 1104 w 1271"/>
                <a:gd name="T59" fmla="*/ 630 h 1526"/>
                <a:gd name="T60" fmla="*/ 1050 w 1271"/>
                <a:gd name="T61" fmla="*/ 681 h 1526"/>
                <a:gd name="T62" fmla="*/ 989 w 1271"/>
                <a:gd name="T63" fmla="*/ 722 h 1526"/>
                <a:gd name="T64" fmla="*/ 1001 w 1271"/>
                <a:gd name="T65" fmla="*/ 745 h 1526"/>
                <a:gd name="T66" fmla="*/ 1090 w 1271"/>
                <a:gd name="T67" fmla="*/ 788 h 1526"/>
                <a:gd name="T68" fmla="*/ 1164 w 1271"/>
                <a:gd name="T69" fmla="*/ 843 h 1526"/>
                <a:gd name="T70" fmla="*/ 1213 w 1271"/>
                <a:gd name="T71" fmla="*/ 899 h 1526"/>
                <a:gd name="T72" fmla="*/ 1236 w 1271"/>
                <a:gd name="T73" fmla="*/ 939 h 1526"/>
                <a:gd name="T74" fmla="*/ 1253 w 1271"/>
                <a:gd name="T75" fmla="*/ 983 h 1526"/>
                <a:gd name="T76" fmla="*/ 1265 w 1271"/>
                <a:gd name="T77" fmla="*/ 1032 h 1526"/>
                <a:gd name="T78" fmla="*/ 1270 w 1271"/>
                <a:gd name="T79" fmla="*/ 1086 h 1526"/>
                <a:gd name="T80" fmla="*/ 1270 w 1271"/>
                <a:gd name="T81" fmla="*/ 1130 h 1526"/>
                <a:gd name="T82" fmla="*/ 1260 w 1271"/>
                <a:gd name="T83" fmla="*/ 1202 h 1526"/>
                <a:gd name="T84" fmla="*/ 1240 w 1271"/>
                <a:gd name="T85" fmla="*/ 1268 h 1526"/>
                <a:gd name="T86" fmla="*/ 1207 w 1271"/>
                <a:gd name="T87" fmla="*/ 1325 h 1526"/>
                <a:gd name="T88" fmla="*/ 1167 w 1271"/>
                <a:gd name="T89" fmla="*/ 1375 h 1526"/>
                <a:gd name="T90" fmla="*/ 1115 w 1271"/>
                <a:gd name="T91" fmla="*/ 1419 h 1526"/>
                <a:gd name="T92" fmla="*/ 1056 w 1271"/>
                <a:gd name="T93" fmla="*/ 1455 h 1526"/>
                <a:gd name="T94" fmla="*/ 988 w 1271"/>
                <a:gd name="T95" fmla="*/ 1484 h 1526"/>
                <a:gd name="T96" fmla="*/ 911 w 1271"/>
                <a:gd name="T97" fmla="*/ 1505 h 1526"/>
                <a:gd name="T98" fmla="*/ 828 w 1271"/>
                <a:gd name="T99" fmla="*/ 1520 h 1526"/>
                <a:gd name="T100" fmla="*/ 738 w 1271"/>
                <a:gd name="T101" fmla="*/ 1526 h 1526"/>
                <a:gd name="T102" fmla="*/ 0 w 1271"/>
                <a:gd name="T103" fmla="*/ 0 h 1526"/>
                <a:gd name="T104" fmla="*/ 713 w 1271"/>
                <a:gd name="T105" fmla="*/ 0 h 1526"/>
                <a:gd name="T106" fmla="*/ 794 w 1271"/>
                <a:gd name="T107" fmla="*/ 8 h 1526"/>
                <a:gd name="T108" fmla="*/ 868 w 1271"/>
                <a:gd name="T109" fmla="*/ 22 h 1526"/>
                <a:gd name="T110" fmla="*/ 936 w 1271"/>
                <a:gd name="T111" fmla="*/ 42 h 1526"/>
                <a:gd name="T112" fmla="*/ 997 w 1271"/>
                <a:gd name="T113" fmla="*/ 71 h 1526"/>
                <a:gd name="T114" fmla="*/ 1050 w 1271"/>
                <a:gd name="T115" fmla="*/ 106 h 1526"/>
                <a:gd name="T116" fmla="*/ 1095 w 1271"/>
                <a:gd name="T117" fmla="*/ 147 h 1526"/>
                <a:gd name="T118" fmla="*/ 1131 w 1271"/>
                <a:gd name="T119" fmla="*/ 194 h 1526"/>
                <a:gd name="T120" fmla="*/ 1158 w 1271"/>
                <a:gd name="T121" fmla="*/ 247 h 1526"/>
                <a:gd name="T122" fmla="*/ 1176 w 1271"/>
                <a:gd name="T123" fmla="*/ 305 h 1526"/>
                <a:gd name="T124" fmla="*/ 1185 w 1271"/>
                <a:gd name="T125" fmla="*/ 368 h 1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1" h="1526">
                  <a:moveTo>
                    <a:pt x="1002" y="1077"/>
                  </a:moveTo>
                  <a:lnTo>
                    <a:pt x="1002" y="1077"/>
                  </a:lnTo>
                  <a:lnTo>
                    <a:pt x="1001" y="1053"/>
                  </a:lnTo>
                  <a:lnTo>
                    <a:pt x="997" y="1031"/>
                  </a:lnTo>
                  <a:lnTo>
                    <a:pt x="991" y="1010"/>
                  </a:lnTo>
                  <a:lnTo>
                    <a:pt x="983" y="989"/>
                  </a:lnTo>
                  <a:lnTo>
                    <a:pt x="972" y="972"/>
                  </a:lnTo>
                  <a:lnTo>
                    <a:pt x="959" y="955"/>
                  </a:lnTo>
                  <a:lnTo>
                    <a:pt x="943" y="939"/>
                  </a:lnTo>
                  <a:lnTo>
                    <a:pt x="924" y="925"/>
                  </a:lnTo>
                  <a:lnTo>
                    <a:pt x="904" y="912"/>
                  </a:lnTo>
                  <a:lnTo>
                    <a:pt x="881" y="901"/>
                  </a:lnTo>
                  <a:lnTo>
                    <a:pt x="855" y="892"/>
                  </a:lnTo>
                  <a:lnTo>
                    <a:pt x="826" y="884"/>
                  </a:lnTo>
                  <a:lnTo>
                    <a:pt x="797" y="878"/>
                  </a:lnTo>
                  <a:lnTo>
                    <a:pt x="763" y="874"/>
                  </a:lnTo>
                  <a:lnTo>
                    <a:pt x="727" y="871"/>
                  </a:lnTo>
                  <a:lnTo>
                    <a:pt x="689" y="870"/>
                  </a:lnTo>
                  <a:lnTo>
                    <a:pt x="264" y="870"/>
                  </a:lnTo>
                  <a:lnTo>
                    <a:pt x="264" y="1289"/>
                  </a:lnTo>
                  <a:lnTo>
                    <a:pt x="708" y="1289"/>
                  </a:lnTo>
                  <a:lnTo>
                    <a:pt x="708" y="1289"/>
                  </a:lnTo>
                  <a:lnTo>
                    <a:pt x="742" y="1288"/>
                  </a:lnTo>
                  <a:lnTo>
                    <a:pt x="773" y="1286"/>
                  </a:lnTo>
                  <a:lnTo>
                    <a:pt x="804" y="1281"/>
                  </a:lnTo>
                  <a:lnTo>
                    <a:pt x="831" y="1275"/>
                  </a:lnTo>
                  <a:lnTo>
                    <a:pt x="857" y="1268"/>
                  </a:lnTo>
                  <a:lnTo>
                    <a:pt x="881" y="1258"/>
                  </a:lnTo>
                  <a:lnTo>
                    <a:pt x="904" y="1247"/>
                  </a:lnTo>
                  <a:lnTo>
                    <a:pt x="924" y="1235"/>
                  </a:lnTo>
                  <a:lnTo>
                    <a:pt x="942" y="1221"/>
                  </a:lnTo>
                  <a:lnTo>
                    <a:pt x="958" y="1206"/>
                  </a:lnTo>
                  <a:lnTo>
                    <a:pt x="971" y="1188"/>
                  </a:lnTo>
                  <a:lnTo>
                    <a:pt x="982" y="1169"/>
                  </a:lnTo>
                  <a:lnTo>
                    <a:pt x="991" y="1148"/>
                  </a:lnTo>
                  <a:lnTo>
                    <a:pt x="997" y="1127"/>
                  </a:lnTo>
                  <a:lnTo>
                    <a:pt x="1001" y="1103"/>
                  </a:lnTo>
                  <a:lnTo>
                    <a:pt x="1002" y="1077"/>
                  </a:lnTo>
                  <a:close/>
                  <a:moveTo>
                    <a:pt x="917" y="434"/>
                  </a:moveTo>
                  <a:lnTo>
                    <a:pt x="917" y="434"/>
                  </a:lnTo>
                  <a:lnTo>
                    <a:pt x="916" y="411"/>
                  </a:lnTo>
                  <a:lnTo>
                    <a:pt x="912" y="390"/>
                  </a:lnTo>
                  <a:lnTo>
                    <a:pt x="908" y="371"/>
                  </a:lnTo>
                  <a:lnTo>
                    <a:pt x="899" y="352"/>
                  </a:lnTo>
                  <a:lnTo>
                    <a:pt x="890" y="334"/>
                  </a:lnTo>
                  <a:lnTo>
                    <a:pt x="878" y="318"/>
                  </a:lnTo>
                  <a:lnTo>
                    <a:pt x="863" y="303"/>
                  </a:lnTo>
                  <a:lnTo>
                    <a:pt x="848" y="290"/>
                  </a:lnTo>
                  <a:lnTo>
                    <a:pt x="830" y="278"/>
                  </a:lnTo>
                  <a:lnTo>
                    <a:pt x="810" y="268"/>
                  </a:lnTo>
                  <a:lnTo>
                    <a:pt x="788" y="258"/>
                  </a:lnTo>
                  <a:lnTo>
                    <a:pt x="764" y="251"/>
                  </a:lnTo>
                  <a:lnTo>
                    <a:pt x="738" y="245"/>
                  </a:lnTo>
                  <a:lnTo>
                    <a:pt x="711" y="242"/>
                  </a:lnTo>
                  <a:lnTo>
                    <a:pt x="681" y="239"/>
                  </a:lnTo>
                  <a:lnTo>
                    <a:pt x="650" y="238"/>
                  </a:lnTo>
                  <a:lnTo>
                    <a:pt x="264" y="238"/>
                  </a:lnTo>
                  <a:lnTo>
                    <a:pt x="264" y="643"/>
                  </a:lnTo>
                  <a:lnTo>
                    <a:pt x="629" y="643"/>
                  </a:lnTo>
                  <a:lnTo>
                    <a:pt x="629" y="643"/>
                  </a:lnTo>
                  <a:lnTo>
                    <a:pt x="662" y="643"/>
                  </a:lnTo>
                  <a:lnTo>
                    <a:pt x="691" y="641"/>
                  </a:lnTo>
                  <a:lnTo>
                    <a:pt x="720" y="636"/>
                  </a:lnTo>
                  <a:lnTo>
                    <a:pt x="748" y="631"/>
                  </a:lnTo>
                  <a:lnTo>
                    <a:pt x="773" y="624"/>
                  </a:lnTo>
                  <a:lnTo>
                    <a:pt x="797" y="614"/>
                  </a:lnTo>
                  <a:lnTo>
                    <a:pt x="818" y="605"/>
                  </a:lnTo>
                  <a:lnTo>
                    <a:pt x="838" y="592"/>
                  </a:lnTo>
                  <a:lnTo>
                    <a:pt x="856" y="579"/>
                  </a:lnTo>
                  <a:lnTo>
                    <a:pt x="872" y="563"/>
                  </a:lnTo>
                  <a:lnTo>
                    <a:pt x="885" y="546"/>
                  </a:lnTo>
                  <a:lnTo>
                    <a:pt x="891" y="537"/>
                  </a:lnTo>
                  <a:lnTo>
                    <a:pt x="897" y="527"/>
                  </a:lnTo>
                  <a:lnTo>
                    <a:pt x="902" y="516"/>
                  </a:lnTo>
                  <a:lnTo>
                    <a:pt x="905" y="507"/>
                  </a:lnTo>
                  <a:lnTo>
                    <a:pt x="909" y="495"/>
                  </a:lnTo>
                  <a:lnTo>
                    <a:pt x="912" y="484"/>
                  </a:lnTo>
                  <a:lnTo>
                    <a:pt x="916" y="460"/>
                  </a:lnTo>
                  <a:lnTo>
                    <a:pt x="917" y="434"/>
                  </a:lnTo>
                  <a:close/>
                  <a:moveTo>
                    <a:pt x="1186" y="391"/>
                  </a:moveTo>
                  <a:lnTo>
                    <a:pt x="1186" y="391"/>
                  </a:lnTo>
                  <a:lnTo>
                    <a:pt x="1185" y="425"/>
                  </a:lnTo>
                  <a:lnTo>
                    <a:pt x="1181" y="457"/>
                  </a:lnTo>
                  <a:lnTo>
                    <a:pt x="1175" y="487"/>
                  </a:lnTo>
                  <a:lnTo>
                    <a:pt x="1167" y="515"/>
                  </a:lnTo>
                  <a:lnTo>
                    <a:pt x="1157" y="542"/>
                  </a:lnTo>
                  <a:lnTo>
                    <a:pt x="1147" y="565"/>
                  </a:lnTo>
                  <a:lnTo>
                    <a:pt x="1133" y="589"/>
                  </a:lnTo>
                  <a:lnTo>
                    <a:pt x="1119" y="610"/>
                  </a:lnTo>
                  <a:lnTo>
                    <a:pt x="1104" y="630"/>
                  </a:lnTo>
                  <a:lnTo>
                    <a:pt x="1087" y="648"/>
                  </a:lnTo>
                  <a:lnTo>
                    <a:pt x="1069" y="666"/>
                  </a:lnTo>
                  <a:lnTo>
                    <a:pt x="1050" y="681"/>
                  </a:lnTo>
                  <a:lnTo>
                    <a:pt x="1029" y="696"/>
                  </a:lnTo>
                  <a:lnTo>
                    <a:pt x="1009" y="709"/>
                  </a:lnTo>
                  <a:lnTo>
                    <a:pt x="989" y="722"/>
                  </a:lnTo>
                  <a:lnTo>
                    <a:pt x="967" y="733"/>
                  </a:lnTo>
                  <a:lnTo>
                    <a:pt x="967" y="733"/>
                  </a:lnTo>
                  <a:lnTo>
                    <a:pt x="1001" y="745"/>
                  </a:lnTo>
                  <a:lnTo>
                    <a:pt x="1032" y="758"/>
                  </a:lnTo>
                  <a:lnTo>
                    <a:pt x="1062" y="772"/>
                  </a:lnTo>
                  <a:lnTo>
                    <a:pt x="1090" y="788"/>
                  </a:lnTo>
                  <a:lnTo>
                    <a:pt x="1117" y="804"/>
                  </a:lnTo>
                  <a:lnTo>
                    <a:pt x="1142" y="822"/>
                  </a:lnTo>
                  <a:lnTo>
                    <a:pt x="1164" y="843"/>
                  </a:lnTo>
                  <a:lnTo>
                    <a:pt x="1186" y="864"/>
                  </a:lnTo>
                  <a:lnTo>
                    <a:pt x="1205" y="887"/>
                  </a:lnTo>
                  <a:lnTo>
                    <a:pt x="1213" y="899"/>
                  </a:lnTo>
                  <a:lnTo>
                    <a:pt x="1222" y="912"/>
                  </a:lnTo>
                  <a:lnTo>
                    <a:pt x="1229" y="925"/>
                  </a:lnTo>
                  <a:lnTo>
                    <a:pt x="1236" y="939"/>
                  </a:lnTo>
                  <a:lnTo>
                    <a:pt x="1242" y="952"/>
                  </a:lnTo>
                  <a:lnTo>
                    <a:pt x="1248" y="968"/>
                  </a:lnTo>
                  <a:lnTo>
                    <a:pt x="1253" y="983"/>
                  </a:lnTo>
                  <a:lnTo>
                    <a:pt x="1258" y="999"/>
                  </a:lnTo>
                  <a:lnTo>
                    <a:pt x="1261" y="1016"/>
                  </a:lnTo>
                  <a:lnTo>
                    <a:pt x="1265" y="1032"/>
                  </a:lnTo>
                  <a:lnTo>
                    <a:pt x="1267" y="1049"/>
                  </a:lnTo>
                  <a:lnTo>
                    <a:pt x="1268" y="1067"/>
                  </a:lnTo>
                  <a:lnTo>
                    <a:pt x="1270" y="1086"/>
                  </a:lnTo>
                  <a:lnTo>
                    <a:pt x="1271" y="1105"/>
                  </a:lnTo>
                  <a:lnTo>
                    <a:pt x="1271" y="1105"/>
                  </a:lnTo>
                  <a:lnTo>
                    <a:pt x="1270" y="1130"/>
                  </a:lnTo>
                  <a:lnTo>
                    <a:pt x="1267" y="1155"/>
                  </a:lnTo>
                  <a:lnTo>
                    <a:pt x="1265" y="1179"/>
                  </a:lnTo>
                  <a:lnTo>
                    <a:pt x="1260" y="1202"/>
                  </a:lnTo>
                  <a:lnTo>
                    <a:pt x="1254" y="1225"/>
                  </a:lnTo>
                  <a:lnTo>
                    <a:pt x="1247" y="1246"/>
                  </a:lnTo>
                  <a:lnTo>
                    <a:pt x="1240" y="1268"/>
                  </a:lnTo>
                  <a:lnTo>
                    <a:pt x="1230" y="1287"/>
                  </a:lnTo>
                  <a:lnTo>
                    <a:pt x="1219" y="1306"/>
                  </a:lnTo>
                  <a:lnTo>
                    <a:pt x="1207" y="1325"/>
                  </a:lnTo>
                  <a:lnTo>
                    <a:pt x="1195" y="1343"/>
                  </a:lnTo>
                  <a:lnTo>
                    <a:pt x="1181" y="1360"/>
                  </a:lnTo>
                  <a:lnTo>
                    <a:pt x="1167" y="1375"/>
                  </a:lnTo>
                  <a:lnTo>
                    <a:pt x="1150" y="1391"/>
                  </a:lnTo>
                  <a:lnTo>
                    <a:pt x="1133" y="1405"/>
                  </a:lnTo>
                  <a:lnTo>
                    <a:pt x="1115" y="1419"/>
                  </a:lnTo>
                  <a:lnTo>
                    <a:pt x="1096" y="1431"/>
                  </a:lnTo>
                  <a:lnTo>
                    <a:pt x="1077" y="1445"/>
                  </a:lnTo>
                  <a:lnTo>
                    <a:pt x="1056" y="1455"/>
                  </a:lnTo>
                  <a:lnTo>
                    <a:pt x="1034" y="1466"/>
                  </a:lnTo>
                  <a:lnTo>
                    <a:pt x="1012" y="1476"/>
                  </a:lnTo>
                  <a:lnTo>
                    <a:pt x="988" y="1484"/>
                  </a:lnTo>
                  <a:lnTo>
                    <a:pt x="963" y="1492"/>
                  </a:lnTo>
                  <a:lnTo>
                    <a:pt x="938" y="1499"/>
                  </a:lnTo>
                  <a:lnTo>
                    <a:pt x="911" y="1505"/>
                  </a:lnTo>
                  <a:lnTo>
                    <a:pt x="885" y="1511"/>
                  </a:lnTo>
                  <a:lnTo>
                    <a:pt x="856" y="1516"/>
                  </a:lnTo>
                  <a:lnTo>
                    <a:pt x="828" y="1520"/>
                  </a:lnTo>
                  <a:lnTo>
                    <a:pt x="799" y="1522"/>
                  </a:lnTo>
                  <a:lnTo>
                    <a:pt x="768" y="1525"/>
                  </a:lnTo>
                  <a:lnTo>
                    <a:pt x="738" y="1526"/>
                  </a:lnTo>
                  <a:lnTo>
                    <a:pt x="706" y="1526"/>
                  </a:lnTo>
                  <a:lnTo>
                    <a:pt x="0" y="1526"/>
                  </a:lnTo>
                  <a:lnTo>
                    <a:pt x="0" y="0"/>
                  </a:lnTo>
                  <a:lnTo>
                    <a:pt x="684" y="0"/>
                  </a:lnTo>
                  <a:lnTo>
                    <a:pt x="684" y="0"/>
                  </a:lnTo>
                  <a:lnTo>
                    <a:pt x="713" y="0"/>
                  </a:lnTo>
                  <a:lnTo>
                    <a:pt x="740" y="3"/>
                  </a:lnTo>
                  <a:lnTo>
                    <a:pt x="768" y="4"/>
                  </a:lnTo>
                  <a:lnTo>
                    <a:pt x="794" y="8"/>
                  </a:lnTo>
                  <a:lnTo>
                    <a:pt x="819" y="11"/>
                  </a:lnTo>
                  <a:lnTo>
                    <a:pt x="844" y="16"/>
                  </a:lnTo>
                  <a:lnTo>
                    <a:pt x="868" y="22"/>
                  </a:lnTo>
                  <a:lnTo>
                    <a:pt x="892" y="28"/>
                  </a:lnTo>
                  <a:lnTo>
                    <a:pt x="915" y="35"/>
                  </a:lnTo>
                  <a:lnTo>
                    <a:pt x="936" y="42"/>
                  </a:lnTo>
                  <a:lnTo>
                    <a:pt x="958" y="52"/>
                  </a:lnTo>
                  <a:lnTo>
                    <a:pt x="978" y="61"/>
                  </a:lnTo>
                  <a:lnTo>
                    <a:pt x="997" y="71"/>
                  </a:lnTo>
                  <a:lnTo>
                    <a:pt x="1015" y="82"/>
                  </a:lnTo>
                  <a:lnTo>
                    <a:pt x="1033" y="94"/>
                  </a:lnTo>
                  <a:lnTo>
                    <a:pt x="1050" y="106"/>
                  </a:lnTo>
                  <a:lnTo>
                    <a:pt x="1065" y="119"/>
                  </a:lnTo>
                  <a:lnTo>
                    <a:pt x="1081" y="133"/>
                  </a:lnTo>
                  <a:lnTo>
                    <a:pt x="1095" y="147"/>
                  </a:lnTo>
                  <a:lnTo>
                    <a:pt x="1108" y="162"/>
                  </a:lnTo>
                  <a:lnTo>
                    <a:pt x="1120" y="177"/>
                  </a:lnTo>
                  <a:lnTo>
                    <a:pt x="1131" y="194"/>
                  </a:lnTo>
                  <a:lnTo>
                    <a:pt x="1142" y="211"/>
                  </a:lnTo>
                  <a:lnTo>
                    <a:pt x="1150" y="229"/>
                  </a:lnTo>
                  <a:lnTo>
                    <a:pt x="1158" y="247"/>
                  </a:lnTo>
                  <a:lnTo>
                    <a:pt x="1166" y="266"/>
                  </a:lnTo>
                  <a:lnTo>
                    <a:pt x="1172" y="285"/>
                  </a:lnTo>
                  <a:lnTo>
                    <a:pt x="1176" y="305"/>
                  </a:lnTo>
                  <a:lnTo>
                    <a:pt x="1180" y="325"/>
                  </a:lnTo>
                  <a:lnTo>
                    <a:pt x="1184" y="347"/>
                  </a:lnTo>
                  <a:lnTo>
                    <a:pt x="1185" y="368"/>
                  </a:lnTo>
                  <a:lnTo>
                    <a:pt x="1186"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1" name="Rectangle 9" descr=" " title=" "/>
            <p:cNvSpPr>
              <a:spLocks noChangeArrowheads="1"/>
            </p:cNvSpPr>
            <p:nvPr userDrawn="1"/>
          </p:nvSpPr>
          <p:spPr bwMode="auto">
            <a:xfrm>
              <a:off x="407698" y="4851501"/>
              <a:ext cx="17603" cy="1060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2" name="Freeform 10" descr=" " title=" "/>
            <p:cNvSpPr>
              <a:spLocks noEditPoints="1"/>
            </p:cNvSpPr>
            <p:nvPr userDrawn="1"/>
          </p:nvSpPr>
          <p:spPr bwMode="auto">
            <a:xfrm>
              <a:off x="435835" y="4879638"/>
              <a:ext cx="69477" cy="79478"/>
            </a:xfrm>
            <a:custGeom>
              <a:avLst/>
              <a:gdLst>
                <a:gd name="T0" fmla="*/ 735 w 1044"/>
                <a:gd name="T1" fmla="*/ 661 h 1192"/>
                <a:gd name="T2" fmla="*/ 601 w 1044"/>
                <a:gd name="T3" fmla="*/ 636 h 1192"/>
                <a:gd name="T4" fmla="*/ 496 w 1044"/>
                <a:gd name="T5" fmla="*/ 634 h 1192"/>
                <a:gd name="T6" fmla="*/ 392 w 1044"/>
                <a:gd name="T7" fmla="*/ 653 h 1192"/>
                <a:gd name="T8" fmla="*/ 315 w 1044"/>
                <a:gd name="T9" fmla="*/ 695 h 1192"/>
                <a:gd name="T10" fmla="*/ 272 w 1044"/>
                <a:gd name="T11" fmla="*/ 758 h 1192"/>
                <a:gd name="T12" fmla="*/ 262 w 1044"/>
                <a:gd name="T13" fmla="*/ 823 h 1192"/>
                <a:gd name="T14" fmla="*/ 272 w 1044"/>
                <a:gd name="T15" fmla="*/ 879 h 1192"/>
                <a:gd name="T16" fmla="*/ 313 w 1044"/>
                <a:gd name="T17" fmla="*/ 937 h 1192"/>
                <a:gd name="T18" fmla="*/ 377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89 w 1044"/>
                <a:gd name="T33" fmla="*/ 679 h 1192"/>
                <a:gd name="T34" fmla="*/ 768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4 w 1044"/>
                <a:gd name="T47" fmla="*/ 1168 h 1192"/>
                <a:gd name="T48" fmla="*/ 185 w 1044"/>
                <a:gd name="T49" fmla="*/ 1139 h 1192"/>
                <a:gd name="T50" fmla="*/ 123 w 1044"/>
                <a:gd name="T51" fmla="*/ 1100 h 1192"/>
                <a:gd name="T52" fmla="*/ 73 w 1044"/>
                <a:gd name="T53" fmla="*/ 1050 h 1192"/>
                <a:gd name="T54" fmla="*/ 33 w 1044"/>
                <a:gd name="T55" fmla="*/ 989 h 1192"/>
                <a:gd name="T56" fmla="*/ 10 w 1044"/>
                <a:gd name="T57" fmla="*/ 917 h 1192"/>
                <a:gd name="T58" fmla="*/ 0 w 1044"/>
                <a:gd name="T59" fmla="*/ 836 h 1192"/>
                <a:gd name="T60" fmla="*/ 2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5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6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89" y="679"/>
                  </a:moveTo>
                  <a:lnTo>
                    <a:pt x="789" y="679"/>
                  </a:lnTo>
                  <a:lnTo>
                    <a:pt x="763" y="670"/>
                  </a:lnTo>
                  <a:lnTo>
                    <a:pt x="735" y="661"/>
                  </a:lnTo>
                  <a:lnTo>
                    <a:pt x="703" y="653"/>
                  </a:lnTo>
                  <a:lnTo>
                    <a:pt x="670" y="646"/>
                  </a:lnTo>
                  <a:lnTo>
                    <a:pt x="637" y="641"/>
                  </a:lnTo>
                  <a:lnTo>
                    <a:pt x="601" y="636"/>
                  </a:lnTo>
                  <a:lnTo>
                    <a:pt x="564" y="634"/>
                  </a:lnTo>
                  <a:lnTo>
                    <a:pt x="526" y="633"/>
                  </a:lnTo>
                  <a:lnTo>
                    <a:pt x="526" y="633"/>
                  </a:lnTo>
                  <a:lnTo>
                    <a:pt x="496" y="634"/>
                  </a:lnTo>
                  <a:lnTo>
                    <a:pt x="467" y="636"/>
                  </a:lnTo>
                  <a:lnTo>
                    <a:pt x="440" y="640"/>
                  </a:lnTo>
                  <a:lnTo>
                    <a:pt x="414" y="646"/>
                  </a:lnTo>
                  <a:lnTo>
                    <a:pt x="392" y="653"/>
                  </a:lnTo>
                  <a:lnTo>
                    <a:pt x="369" y="661"/>
                  </a:lnTo>
                  <a:lnTo>
                    <a:pt x="350" y="671"/>
                  </a:lnTo>
                  <a:lnTo>
                    <a:pt x="332" y="682"/>
                  </a:lnTo>
                  <a:lnTo>
                    <a:pt x="315" y="695"/>
                  </a:lnTo>
                  <a:lnTo>
                    <a:pt x="302" y="708"/>
                  </a:lnTo>
                  <a:lnTo>
                    <a:pt x="290" y="724"/>
                  </a:lnTo>
                  <a:lnTo>
                    <a:pt x="280" y="740"/>
                  </a:lnTo>
                  <a:lnTo>
                    <a:pt x="272" y="758"/>
                  </a:lnTo>
                  <a:lnTo>
                    <a:pt x="266" y="777"/>
                  </a:lnTo>
                  <a:lnTo>
                    <a:pt x="263" y="798"/>
                  </a:lnTo>
                  <a:lnTo>
                    <a:pt x="262" y="819"/>
                  </a:lnTo>
                  <a:lnTo>
                    <a:pt x="262" y="823"/>
                  </a:lnTo>
                  <a:lnTo>
                    <a:pt x="262" y="823"/>
                  </a:lnTo>
                  <a:lnTo>
                    <a:pt x="263" y="843"/>
                  </a:lnTo>
                  <a:lnTo>
                    <a:pt x="266" y="861"/>
                  </a:lnTo>
                  <a:lnTo>
                    <a:pt x="272" y="879"/>
                  </a:lnTo>
                  <a:lnTo>
                    <a:pt x="280" y="896"/>
                  </a:lnTo>
                  <a:lnTo>
                    <a:pt x="289" y="911"/>
                  </a:lnTo>
                  <a:lnTo>
                    <a:pt x="300" y="924"/>
                  </a:lnTo>
                  <a:lnTo>
                    <a:pt x="313" y="937"/>
                  </a:lnTo>
                  <a:lnTo>
                    <a:pt x="326" y="948"/>
                  </a:lnTo>
                  <a:lnTo>
                    <a:pt x="343" y="959"/>
                  </a:lnTo>
                  <a:lnTo>
                    <a:pt x="360" y="967"/>
                  </a:lnTo>
                  <a:lnTo>
                    <a:pt x="377" y="976"/>
                  </a:lnTo>
                  <a:lnTo>
                    <a:pt x="398" y="982"/>
                  </a:lnTo>
                  <a:lnTo>
                    <a:pt x="418" y="986"/>
                  </a:lnTo>
                  <a:lnTo>
                    <a:pt x="440" y="990"/>
                  </a:lnTo>
                  <a:lnTo>
                    <a:pt x="461" y="992"/>
                  </a:lnTo>
                  <a:lnTo>
                    <a:pt x="485" y="992"/>
                  </a:lnTo>
                  <a:lnTo>
                    <a:pt x="485"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3" y="802"/>
                  </a:lnTo>
                  <a:lnTo>
                    <a:pt x="786" y="790"/>
                  </a:lnTo>
                  <a:lnTo>
                    <a:pt x="788" y="777"/>
                  </a:lnTo>
                  <a:lnTo>
                    <a:pt x="788" y="764"/>
                  </a:lnTo>
                  <a:lnTo>
                    <a:pt x="789" y="751"/>
                  </a:lnTo>
                  <a:lnTo>
                    <a:pt x="789" y="679"/>
                  </a:lnTo>
                  <a:close/>
                  <a:moveTo>
                    <a:pt x="782" y="1167"/>
                  </a:moveTo>
                  <a:lnTo>
                    <a:pt x="782" y="1026"/>
                  </a:lnTo>
                  <a:lnTo>
                    <a:pt x="782" y="1026"/>
                  </a:lnTo>
                  <a:lnTo>
                    <a:pt x="768" y="1043"/>
                  </a:lnTo>
                  <a:lnTo>
                    <a:pt x="751" y="1059"/>
                  </a:lnTo>
                  <a:lnTo>
                    <a:pt x="735" y="1076"/>
                  </a:lnTo>
                  <a:lnTo>
                    <a:pt x="715"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50" y="1188"/>
                  </a:lnTo>
                  <a:lnTo>
                    <a:pt x="330" y="1186"/>
                  </a:lnTo>
                  <a:lnTo>
                    <a:pt x="311" y="1182"/>
                  </a:lnTo>
                  <a:lnTo>
                    <a:pt x="291" y="1179"/>
                  </a:lnTo>
                  <a:lnTo>
                    <a:pt x="272" y="1174"/>
                  </a:lnTo>
                  <a:lnTo>
                    <a:pt x="254" y="1168"/>
                  </a:lnTo>
                  <a:lnTo>
                    <a:pt x="237" y="1162"/>
                  </a:lnTo>
                  <a:lnTo>
                    <a:pt x="219" y="1155"/>
                  </a:lnTo>
                  <a:lnTo>
                    <a:pt x="202" y="1148"/>
                  </a:lnTo>
                  <a:lnTo>
                    <a:pt x="185" y="1139"/>
                  </a:lnTo>
                  <a:lnTo>
                    <a:pt x="168" y="1131"/>
                  </a:lnTo>
                  <a:lnTo>
                    <a:pt x="153" y="1121"/>
                  </a:lnTo>
                  <a:lnTo>
                    <a:pt x="137" y="1111"/>
                  </a:lnTo>
                  <a:lnTo>
                    <a:pt x="123" y="1100"/>
                  </a:lnTo>
                  <a:lnTo>
                    <a:pt x="110" y="1089"/>
                  </a:lnTo>
                  <a:lnTo>
                    <a:pt x="97" y="1076"/>
                  </a:lnTo>
                  <a:lnTo>
                    <a:pt x="85" y="1064"/>
                  </a:lnTo>
                  <a:lnTo>
                    <a:pt x="73" y="1050"/>
                  </a:lnTo>
                  <a:lnTo>
                    <a:pt x="62" y="1035"/>
                  </a:lnTo>
                  <a:lnTo>
                    <a:pt x="51" y="1021"/>
                  </a:lnTo>
                  <a:lnTo>
                    <a:pt x="42" y="1005"/>
                  </a:lnTo>
                  <a:lnTo>
                    <a:pt x="33" y="989"/>
                  </a:lnTo>
                  <a:lnTo>
                    <a:pt x="26" y="972"/>
                  </a:lnTo>
                  <a:lnTo>
                    <a:pt x="19" y="954"/>
                  </a:lnTo>
                  <a:lnTo>
                    <a:pt x="14" y="936"/>
                  </a:lnTo>
                  <a:lnTo>
                    <a:pt x="10" y="917"/>
                  </a:lnTo>
                  <a:lnTo>
                    <a:pt x="6" y="898"/>
                  </a:lnTo>
                  <a:lnTo>
                    <a:pt x="2" y="878"/>
                  </a:lnTo>
                  <a:lnTo>
                    <a:pt x="1" y="857"/>
                  </a:lnTo>
                  <a:lnTo>
                    <a:pt x="0" y="836"/>
                  </a:lnTo>
                  <a:lnTo>
                    <a:pt x="0" y="831"/>
                  </a:lnTo>
                  <a:lnTo>
                    <a:pt x="0" y="831"/>
                  </a:lnTo>
                  <a:lnTo>
                    <a:pt x="1" y="808"/>
                  </a:lnTo>
                  <a:lnTo>
                    <a:pt x="2" y="787"/>
                  </a:lnTo>
                  <a:lnTo>
                    <a:pt x="6"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0" y="491"/>
                  </a:lnTo>
                  <a:lnTo>
                    <a:pt x="281" y="485"/>
                  </a:lnTo>
                  <a:lnTo>
                    <a:pt x="302" y="479"/>
                  </a:lnTo>
                  <a:lnTo>
                    <a:pt x="324" y="474"/>
                  </a:lnTo>
                  <a:lnTo>
                    <a:pt x="346" y="470"/>
                  </a:lnTo>
                  <a:lnTo>
                    <a:pt x="370"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3" y="451"/>
                  </a:lnTo>
                  <a:lnTo>
                    <a:pt x="780" y="425"/>
                  </a:lnTo>
                  <a:lnTo>
                    <a:pt x="775" y="399"/>
                  </a:lnTo>
                  <a:lnTo>
                    <a:pt x="767" y="375"/>
                  </a:lnTo>
                  <a:lnTo>
                    <a:pt x="756" y="353"/>
                  </a:lnTo>
                  <a:lnTo>
                    <a:pt x="744" y="333"/>
                  </a:lnTo>
                  <a:lnTo>
                    <a:pt x="729" y="315"/>
                  </a:lnTo>
                  <a:lnTo>
                    <a:pt x="712" y="298"/>
                  </a:lnTo>
                  <a:lnTo>
                    <a:pt x="693" y="283"/>
                  </a:lnTo>
                  <a:lnTo>
                    <a:pt x="671" y="271"/>
                  </a:lnTo>
                  <a:lnTo>
                    <a:pt x="649" y="260"/>
                  </a:lnTo>
                  <a:lnTo>
                    <a:pt x="623" y="251"/>
                  </a:lnTo>
                  <a:lnTo>
                    <a:pt x="596" y="243"/>
                  </a:lnTo>
                  <a:lnTo>
                    <a:pt x="566" y="239"/>
                  </a:lnTo>
                  <a:lnTo>
                    <a:pt x="535" y="236"/>
                  </a:lnTo>
                  <a:lnTo>
                    <a:pt x="502" y="235"/>
                  </a:lnTo>
                  <a:lnTo>
                    <a:pt x="502" y="235"/>
                  </a:lnTo>
                  <a:lnTo>
                    <a:pt x="455" y="236"/>
                  </a:lnTo>
                  <a:lnTo>
                    <a:pt x="411" y="240"/>
                  </a:lnTo>
                  <a:lnTo>
                    <a:pt x="369" y="246"/>
                  </a:lnTo>
                  <a:lnTo>
                    <a:pt x="328" y="254"/>
                  </a:lnTo>
                  <a:lnTo>
                    <a:pt x="289" y="265"/>
                  </a:lnTo>
                  <a:lnTo>
                    <a:pt x="250" y="277"/>
                  </a:lnTo>
                  <a:lnTo>
                    <a:pt x="211" y="290"/>
                  </a:lnTo>
                  <a:lnTo>
                    <a:pt x="173" y="307"/>
                  </a:lnTo>
                  <a:lnTo>
                    <a:pt x="100" y="95"/>
                  </a:lnTo>
                  <a:lnTo>
                    <a:pt x="100" y="95"/>
                  </a:lnTo>
                  <a:lnTo>
                    <a:pt x="148" y="75"/>
                  </a:lnTo>
                  <a:lnTo>
                    <a:pt x="196" y="56"/>
                  </a:lnTo>
                  <a:lnTo>
                    <a:pt x="246" y="39"/>
                  </a:lnTo>
                  <a:lnTo>
                    <a:pt x="271" y="32"/>
                  </a:lnTo>
                  <a:lnTo>
                    <a:pt x="297" y="26"/>
                  </a:lnTo>
                  <a:lnTo>
                    <a:pt x="324" y="20"/>
                  </a:lnTo>
                  <a:lnTo>
                    <a:pt x="351" y="14"/>
                  </a:lnTo>
                  <a:lnTo>
                    <a:pt x="380" y="11"/>
                  </a:lnTo>
                  <a:lnTo>
                    <a:pt x="410" y="6"/>
                  </a:lnTo>
                  <a:lnTo>
                    <a:pt x="440" y="3"/>
                  </a:lnTo>
                  <a:lnTo>
                    <a:pt x="472" y="1"/>
                  </a:lnTo>
                  <a:lnTo>
                    <a:pt x="504" y="0"/>
                  </a:lnTo>
                  <a:lnTo>
                    <a:pt x="539" y="0"/>
                  </a:lnTo>
                  <a:lnTo>
                    <a:pt x="539" y="0"/>
                  </a:lnTo>
                  <a:lnTo>
                    <a:pt x="570" y="0"/>
                  </a:lnTo>
                  <a:lnTo>
                    <a:pt x="601" y="1"/>
                  </a:lnTo>
                  <a:lnTo>
                    <a:pt x="629"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8" y="126"/>
                  </a:lnTo>
                  <a:lnTo>
                    <a:pt x="934" y="143"/>
                  </a:lnTo>
                  <a:lnTo>
                    <a:pt x="948" y="160"/>
                  </a:lnTo>
                  <a:lnTo>
                    <a:pt x="961" y="178"/>
                  </a:lnTo>
                  <a:lnTo>
                    <a:pt x="973" y="197"/>
                  </a:lnTo>
                  <a:lnTo>
                    <a:pt x="985" y="216"/>
                  </a:lnTo>
                  <a:lnTo>
                    <a:pt x="996" y="236"/>
                  </a:lnTo>
                  <a:lnTo>
                    <a:pt x="1004"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3" name="Freeform 11" descr=" " title=" "/>
            <p:cNvSpPr>
              <a:spLocks/>
            </p:cNvSpPr>
            <p:nvPr userDrawn="1"/>
          </p:nvSpPr>
          <p:spPr bwMode="auto">
            <a:xfrm>
              <a:off x="514780" y="4879238"/>
              <a:ext cx="71077" cy="80012"/>
            </a:xfrm>
            <a:custGeom>
              <a:avLst/>
              <a:gdLst>
                <a:gd name="T0" fmla="*/ 531 w 1065"/>
                <a:gd name="T1" fmla="*/ 1198 h 1200"/>
                <a:gd name="T2" fmla="*/ 413 w 1065"/>
                <a:gd name="T3" fmla="*/ 1174 h 1200"/>
                <a:gd name="T4" fmla="*/ 306 w 1065"/>
                <a:gd name="T5" fmla="*/ 1128 h 1200"/>
                <a:gd name="T6" fmla="*/ 211 w 1065"/>
                <a:gd name="T7" fmla="*/ 1064 h 1200"/>
                <a:gd name="T8" fmla="*/ 131 w 1065"/>
                <a:gd name="T9" fmla="*/ 983 h 1200"/>
                <a:gd name="T10" fmla="*/ 69 w 1065"/>
                <a:gd name="T11" fmla="*/ 887 h 1200"/>
                <a:gd name="T12" fmla="*/ 25 w 1065"/>
                <a:gd name="T13" fmla="*/ 781 h 1200"/>
                <a:gd name="T14" fmla="*/ 4 w 1065"/>
                <a:gd name="T15" fmla="*/ 665 h 1200"/>
                <a:gd name="T16" fmla="*/ 1 w 1065"/>
                <a:gd name="T17" fmla="*/ 573 h 1200"/>
                <a:gd name="T18" fmla="*/ 18 w 1065"/>
                <a:gd name="T19" fmla="*/ 454 h 1200"/>
                <a:gd name="T20" fmla="*/ 56 w 1065"/>
                <a:gd name="T21" fmla="*/ 344 h 1200"/>
                <a:gd name="T22" fmla="*/ 115 w 1065"/>
                <a:gd name="T23" fmla="*/ 244 h 1200"/>
                <a:gd name="T24" fmla="*/ 190 w 1065"/>
                <a:gd name="T25" fmla="*/ 158 h 1200"/>
                <a:gd name="T26" fmla="*/ 281 w 1065"/>
                <a:gd name="T27" fmla="*/ 88 h 1200"/>
                <a:gd name="T28" fmla="*/ 386 w 1065"/>
                <a:gd name="T29" fmla="*/ 37 h 1200"/>
                <a:gd name="T30" fmla="*/ 503 w 1065"/>
                <a:gd name="T31" fmla="*/ 7 h 1200"/>
                <a:gd name="T32" fmla="*/ 597 w 1065"/>
                <a:gd name="T33" fmla="*/ 0 h 1200"/>
                <a:gd name="T34" fmla="*/ 745 w 1065"/>
                <a:gd name="T35" fmla="*/ 14 h 1200"/>
                <a:gd name="T36" fmla="*/ 868 w 1065"/>
                <a:gd name="T37" fmla="*/ 55 h 1200"/>
                <a:gd name="T38" fmla="*/ 971 w 1065"/>
                <a:gd name="T39" fmla="*/ 118 h 1200"/>
                <a:gd name="T40" fmla="*/ 1057 w 1065"/>
                <a:gd name="T41" fmla="*/ 198 h 1200"/>
                <a:gd name="T42" fmla="*/ 847 w 1065"/>
                <a:gd name="T43" fmla="*/ 329 h 1200"/>
                <a:gd name="T44" fmla="*/ 781 w 1065"/>
                <a:gd name="T45" fmla="*/ 280 h 1200"/>
                <a:gd name="T46" fmla="*/ 707 w 1065"/>
                <a:gd name="T47" fmla="*/ 247 h 1200"/>
                <a:gd name="T48" fmla="*/ 619 w 1065"/>
                <a:gd name="T49" fmla="*/ 231 h 1200"/>
                <a:gd name="T50" fmla="*/ 559 w 1065"/>
                <a:gd name="T51" fmla="*/ 233 h 1200"/>
                <a:gd name="T52" fmla="*/ 493 w 1065"/>
                <a:gd name="T53" fmla="*/ 247 h 1200"/>
                <a:gd name="T54" fmla="*/ 433 w 1065"/>
                <a:gd name="T55" fmla="*/ 276 h 1200"/>
                <a:gd name="T56" fmla="*/ 381 w 1065"/>
                <a:gd name="T57" fmla="*/ 315 h 1200"/>
                <a:gd name="T58" fmla="*/ 337 w 1065"/>
                <a:gd name="T59" fmla="*/ 365 h 1200"/>
                <a:gd name="T60" fmla="*/ 302 w 1065"/>
                <a:gd name="T61" fmla="*/ 424 h 1200"/>
                <a:gd name="T62" fmla="*/ 278 w 1065"/>
                <a:gd name="T63" fmla="*/ 489 h 1200"/>
                <a:gd name="T64" fmla="*/ 265 w 1065"/>
                <a:gd name="T65" fmla="*/ 561 h 1200"/>
                <a:gd name="T66" fmla="*/ 264 w 1065"/>
                <a:gd name="T67" fmla="*/ 618 h 1200"/>
                <a:gd name="T68" fmla="*/ 273 w 1065"/>
                <a:gd name="T69" fmla="*/ 692 h 1200"/>
                <a:gd name="T70" fmla="*/ 295 w 1065"/>
                <a:gd name="T71" fmla="*/ 762 h 1200"/>
                <a:gd name="T72" fmla="*/ 328 w 1065"/>
                <a:gd name="T73" fmla="*/ 823 h 1200"/>
                <a:gd name="T74" fmla="*/ 371 w 1065"/>
                <a:gd name="T75" fmla="*/ 875 h 1200"/>
                <a:gd name="T76" fmla="*/ 424 w 1065"/>
                <a:gd name="T77" fmla="*/ 918 h 1200"/>
                <a:gd name="T78" fmla="*/ 485 w 1065"/>
                <a:gd name="T79" fmla="*/ 949 h 1200"/>
                <a:gd name="T80" fmla="*/ 553 w 1065"/>
                <a:gd name="T81" fmla="*/ 967 h 1200"/>
                <a:gd name="T82" fmla="*/ 608 w 1065"/>
                <a:gd name="T83" fmla="*/ 972 h 1200"/>
                <a:gd name="T84" fmla="*/ 695 w 1065"/>
                <a:gd name="T85" fmla="*/ 961 h 1200"/>
                <a:gd name="T86" fmla="*/ 773 w 1065"/>
                <a:gd name="T87" fmla="*/ 931 h 1200"/>
                <a:gd name="T88" fmla="*/ 842 w 1065"/>
                <a:gd name="T89" fmla="*/ 886 h 1200"/>
                <a:gd name="T90" fmla="*/ 1065 w 1065"/>
                <a:gd name="T91" fmla="*/ 985 h 1200"/>
                <a:gd name="T92" fmla="*/ 1000 w 1065"/>
                <a:gd name="T93" fmla="*/ 1052 h 1200"/>
                <a:gd name="T94" fmla="*/ 899 w 1065"/>
                <a:gd name="T95" fmla="*/ 1125 h 1200"/>
                <a:gd name="T96" fmla="*/ 781 w 1065"/>
                <a:gd name="T97" fmla="*/ 1176 h 1200"/>
                <a:gd name="T98" fmla="*/ 635 w 1065"/>
                <a:gd name="T99" fmla="*/ 1199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65" h="1200">
                  <a:moveTo>
                    <a:pt x="595" y="1200"/>
                  </a:moveTo>
                  <a:lnTo>
                    <a:pt x="595" y="1200"/>
                  </a:lnTo>
                  <a:lnTo>
                    <a:pt x="562" y="1200"/>
                  </a:lnTo>
                  <a:lnTo>
                    <a:pt x="531" y="1198"/>
                  </a:lnTo>
                  <a:lnTo>
                    <a:pt x="502" y="1194"/>
                  </a:lnTo>
                  <a:lnTo>
                    <a:pt x="471" y="1188"/>
                  </a:lnTo>
                  <a:lnTo>
                    <a:pt x="442" y="1182"/>
                  </a:lnTo>
                  <a:lnTo>
                    <a:pt x="413" y="1174"/>
                  </a:lnTo>
                  <a:lnTo>
                    <a:pt x="385" y="1164"/>
                  </a:lnTo>
                  <a:lnTo>
                    <a:pt x="357" y="1153"/>
                  </a:lnTo>
                  <a:lnTo>
                    <a:pt x="331" y="1141"/>
                  </a:lnTo>
                  <a:lnTo>
                    <a:pt x="306" y="1128"/>
                  </a:lnTo>
                  <a:lnTo>
                    <a:pt x="281" y="1114"/>
                  </a:lnTo>
                  <a:lnTo>
                    <a:pt x="257" y="1098"/>
                  </a:lnTo>
                  <a:lnTo>
                    <a:pt x="233" y="1082"/>
                  </a:lnTo>
                  <a:lnTo>
                    <a:pt x="211" y="1064"/>
                  </a:lnTo>
                  <a:lnTo>
                    <a:pt x="190" y="1045"/>
                  </a:lnTo>
                  <a:lnTo>
                    <a:pt x="170" y="1026"/>
                  </a:lnTo>
                  <a:lnTo>
                    <a:pt x="149" y="1004"/>
                  </a:lnTo>
                  <a:lnTo>
                    <a:pt x="131" y="983"/>
                  </a:lnTo>
                  <a:lnTo>
                    <a:pt x="115" y="960"/>
                  </a:lnTo>
                  <a:lnTo>
                    <a:pt x="98" y="937"/>
                  </a:lnTo>
                  <a:lnTo>
                    <a:pt x="84" y="912"/>
                  </a:lnTo>
                  <a:lnTo>
                    <a:pt x="69" y="887"/>
                  </a:lnTo>
                  <a:lnTo>
                    <a:pt x="56" y="862"/>
                  </a:lnTo>
                  <a:lnTo>
                    <a:pt x="45" y="836"/>
                  </a:lnTo>
                  <a:lnTo>
                    <a:pt x="35" y="808"/>
                  </a:lnTo>
                  <a:lnTo>
                    <a:pt x="25" y="781"/>
                  </a:lnTo>
                  <a:lnTo>
                    <a:pt x="18" y="752"/>
                  </a:lnTo>
                  <a:lnTo>
                    <a:pt x="12" y="723"/>
                  </a:lnTo>
                  <a:lnTo>
                    <a:pt x="7" y="694"/>
                  </a:lnTo>
                  <a:lnTo>
                    <a:pt x="4" y="665"/>
                  </a:lnTo>
                  <a:lnTo>
                    <a:pt x="1" y="634"/>
                  </a:lnTo>
                  <a:lnTo>
                    <a:pt x="0" y="604"/>
                  </a:lnTo>
                  <a:lnTo>
                    <a:pt x="0" y="604"/>
                  </a:lnTo>
                  <a:lnTo>
                    <a:pt x="1" y="573"/>
                  </a:lnTo>
                  <a:lnTo>
                    <a:pt x="4" y="542"/>
                  </a:lnTo>
                  <a:lnTo>
                    <a:pt x="7" y="512"/>
                  </a:lnTo>
                  <a:lnTo>
                    <a:pt x="12" y="483"/>
                  </a:lnTo>
                  <a:lnTo>
                    <a:pt x="18" y="454"/>
                  </a:lnTo>
                  <a:lnTo>
                    <a:pt x="25" y="426"/>
                  </a:lnTo>
                  <a:lnTo>
                    <a:pt x="35" y="397"/>
                  </a:lnTo>
                  <a:lnTo>
                    <a:pt x="45" y="370"/>
                  </a:lnTo>
                  <a:lnTo>
                    <a:pt x="56" y="344"/>
                  </a:lnTo>
                  <a:lnTo>
                    <a:pt x="69" y="317"/>
                  </a:lnTo>
                  <a:lnTo>
                    <a:pt x="84" y="292"/>
                  </a:lnTo>
                  <a:lnTo>
                    <a:pt x="98" y="267"/>
                  </a:lnTo>
                  <a:lnTo>
                    <a:pt x="115" y="244"/>
                  </a:lnTo>
                  <a:lnTo>
                    <a:pt x="131" y="221"/>
                  </a:lnTo>
                  <a:lnTo>
                    <a:pt x="150" y="199"/>
                  </a:lnTo>
                  <a:lnTo>
                    <a:pt x="170" y="178"/>
                  </a:lnTo>
                  <a:lnTo>
                    <a:pt x="190" y="158"/>
                  </a:lnTo>
                  <a:lnTo>
                    <a:pt x="211" y="139"/>
                  </a:lnTo>
                  <a:lnTo>
                    <a:pt x="234" y="121"/>
                  </a:lnTo>
                  <a:lnTo>
                    <a:pt x="257" y="104"/>
                  </a:lnTo>
                  <a:lnTo>
                    <a:pt x="281" y="88"/>
                  </a:lnTo>
                  <a:lnTo>
                    <a:pt x="306" y="74"/>
                  </a:lnTo>
                  <a:lnTo>
                    <a:pt x="332" y="61"/>
                  </a:lnTo>
                  <a:lnTo>
                    <a:pt x="358" y="47"/>
                  </a:lnTo>
                  <a:lnTo>
                    <a:pt x="386" y="37"/>
                  </a:lnTo>
                  <a:lnTo>
                    <a:pt x="414" y="27"/>
                  </a:lnTo>
                  <a:lnTo>
                    <a:pt x="443" y="19"/>
                  </a:lnTo>
                  <a:lnTo>
                    <a:pt x="473" y="12"/>
                  </a:lnTo>
                  <a:lnTo>
                    <a:pt x="503" y="7"/>
                  </a:lnTo>
                  <a:lnTo>
                    <a:pt x="534" y="3"/>
                  </a:lnTo>
                  <a:lnTo>
                    <a:pt x="565" y="1"/>
                  </a:lnTo>
                  <a:lnTo>
                    <a:pt x="597" y="0"/>
                  </a:lnTo>
                  <a:lnTo>
                    <a:pt x="597" y="0"/>
                  </a:lnTo>
                  <a:lnTo>
                    <a:pt x="637" y="1"/>
                  </a:lnTo>
                  <a:lnTo>
                    <a:pt x="675" y="3"/>
                  </a:lnTo>
                  <a:lnTo>
                    <a:pt x="711" y="8"/>
                  </a:lnTo>
                  <a:lnTo>
                    <a:pt x="745" y="14"/>
                  </a:lnTo>
                  <a:lnTo>
                    <a:pt x="779" y="22"/>
                  </a:lnTo>
                  <a:lnTo>
                    <a:pt x="810" y="32"/>
                  </a:lnTo>
                  <a:lnTo>
                    <a:pt x="840" y="43"/>
                  </a:lnTo>
                  <a:lnTo>
                    <a:pt x="868" y="55"/>
                  </a:lnTo>
                  <a:lnTo>
                    <a:pt x="896" y="69"/>
                  </a:lnTo>
                  <a:lnTo>
                    <a:pt x="922" y="83"/>
                  </a:lnTo>
                  <a:lnTo>
                    <a:pt x="947" y="100"/>
                  </a:lnTo>
                  <a:lnTo>
                    <a:pt x="971" y="118"/>
                  </a:lnTo>
                  <a:lnTo>
                    <a:pt x="994" y="136"/>
                  </a:lnTo>
                  <a:lnTo>
                    <a:pt x="1015" y="156"/>
                  </a:lnTo>
                  <a:lnTo>
                    <a:pt x="1037" y="176"/>
                  </a:lnTo>
                  <a:lnTo>
                    <a:pt x="1057" y="198"/>
                  </a:lnTo>
                  <a:lnTo>
                    <a:pt x="893" y="375"/>
                  </a:lnTo>
                  <a:lnTo>
                    <a:pt x="893" y="375"/>
                  </a:lnTo>
                  <a:lnTo>
                    <a:pt x="862" y="344"/>
                  </a:lnTo>
                  <a:lnTo>
                    <a:pt x="847" y="329"/>
                  </a:lnTo>
                  <a:lnTo>
                    <a:pt x="831" y="316"/>
                  </a:lnTo>
                  <a:lnTo>
                    <a:pt x="814" y="303"/>
                  </a:lnTo>
                  <a:lnTo>
                    <a:pt x="798" y="291"/>
                  </a:lnTo>
                  <a:lnTo>
                    <a:pt x="781" y="280"/>
                  </a:lnTo>
                  <a:lnTo>
                    <a:pt x="763" y="271"/>
                  </a:lnTo>
                  <a:lnTo>
                    <a:pt x="745" y="261"/>
                  </a:lnTo>
                  <a:lnTo>
                    <a:pt x="726" y="254"/>
                  </a:lnTo>
                  <a:lnTo>
                    <a:pt x="707" y="247"/>
                  </a:lnTo>
                  <a:lnTo>
                    <a:pt x="685" y="241"/>
                  </a:lnTo>
                  <a:lnTo>
                    <a:pt x="665" y="236"/>
                  </a:lnTo>
                  <a:lnTo>
                    <a:pt x="642" y="233"/>
                  </a:lnTo>
                  <a:lnTo>
                    <a:pt x="619" y="231"/>
                  </a:lnTo>
                  <a:lnTo>
                    <a:pt x="595" y="230"/>
                  </a:lnTo>
                  <a:lnTo>
                    <a:pt x="595" y="230"/>
                  </a:lnTo>
                  <a:lnTo>
                    <a:pt x="577" y="231"/>
                  </a:lnTo>
                  <a:lnTo>
                    <a:pt x="559" y="233"/>
                  </a:lnTo>
                  <a:lnTo>
                    <a:pt x="542" y="235"/>
                  </a:lnTo>
                  <a:lnTo>
                    <a:pt x="525" y="239"/>
                  </a:lnTo>
                  <a:lnTo>
                    <a:pt x="509" y="242"/>
                  </a:lnTo>
                  <a:lnTo>
                    <a:pt x="493" y="247"/>
                  </a:lnTo>
                  <a:lnTo>
                    <a:pt x="478" y="253"/>
                  </a:lnTo>
                  <a:lnTo>
                    <a:pt x="462" y="260"/>
                  </a:lnTo>
                  <a:lnTo>
                    <a:pt x="448" y="267"/>
                  </a:lnTo>
                  <a:lnTo>
                    <a:pt x="433" y="276"/>
                  </a:lnTo>
                  <a:lnTo>
                    <a:pt x="419" y="284"/>
                  </a:lnTo>
                  <a:lnTo>
                    <a:pt x="406" y="293"/>
                  </a:lnTo>
                  <a:lnTo>
                    <a:pt x="393" y="304"/>
                  </a:lnTo>
                  <a:lnTo>
                    <a:pt x="381" y="315"/>
                  </a:lnTo>
                  <a:lnTo>
                    <a:pt x="369" y="327"/>
                  </a:lnTo>
                  <a:lnTo>
                    <a:pt x="357" y="339"/>
                  </a:lnTo>
                  <a:lnTo>
                    <a:pt x="346" y="352"/>
                  </a:lnTo>
                  <a:lnTo>
                    <a:pt x="337" y="365"/>
                  </a:lnTo>
                  <a:lnTo>
                    <a:pt x="327" y="378"/>
                  </a:lnTo>
                  <a:lnTo>
                    <a:pt x="318" y="394"/>
                  </a:lnTo>
                  <a:lnTo>
                    <a:pt x="309" y="408"/>
                  </a:lnTo>
                  <a:lnTo>
                    <a:pt x="302" y="424"/>
                  </a:lnTo>
                  <a:lnTo>
                    <a:pt x="295" y="439"/>
                  </a:lnTo>
                  <a:lnTo>
                    <a:pt x="288" y="456"/>
                  </a:lnTo>
                  <a:lnTo>
                    <a:pt x="283" y="473"/>
                  </a:lnTo>
                  <a:lnTo>
                    <a:pt x="278" y="489"/>
                  </a:lnTo>
                  <a:lnTo>
                    <a:pt x="273" y="507"/>
                  </a:lnTo>
                  <a:lnTo>
                    <a:pt x="270" y="525"/>
                  </a:lnTo>
                  <a:lnTo>
                    <a:pt x="267" y="543"/>
                  </a:lnTo>
                  <a:lnTo>
                    <a:pt x="265" y="561"/>
                  </a:lnTo>
                  <a:lnTo>
                    <a:pt x="264" y="580"/>
                  </a:lnTo>
                  <a:lnTo>
                    <a:pt x="264" y="599"/>
                  </a:lnTo>
                  <a:lnTo>
                    <a:pt x="264" y="599"/>
                  </a:lnTo>
                  <a:lnTo>
                    <a:pt x="264" y="618"/>
                  </a:lnTo>
                  <a:lnTo>
                    <a:pt x="265" y="637"/>
                  </a:lnTo>
                  <a:lnTo>
                    <a:pt x="267" y="657"/>
                  </a:lnTo>
                  <a:lnTo>
                    <a:pt x="270" y="674"/>
                  </a:lnTo>
                  <a:lnTo>
                    <a:pt x="273" y="692"/>
                  </a:lnTo>
                  <a:lnTo>
                    <a:pt x="278" y="710"/>
                  </a:lnTo>
                  <a:lnTo>
                    <a:pt x="283" y="727"/>
                  </a:lnTo>
                  <a:lnTo>
                    <a:pt x="289" y="745"/>
                  </a:lnTo>
                  <a:lnTo>
                    <a:pt x="295" y="762"/>
                  </a:lnTo>
                  <a:lnTo>
                    <a:pt x="302" y="777"/>
                  </a:lnTo>
                  <a:lnTo>
                    <a:pt x="310" y="793"/>
                  </a:lnTo>
                  <a:lnTo>
                    <a:pt x="319" y="808"/>
                  </a:lnTo>
                  <a:lnTo>
                    <a:pt x="328" y="823"/>
                  </a:lnTo>
                  <a:lnTo>
                    <a:pt x="338" y="837"/>
                  </a:lnTo>
                  <a:lnTo>
                    <a:pt x="349" y="850"/>
                  </a:lnTo>
                  <a:lnTo>
                    <a:pt x="359" y="863"/>
                  </a:lnTo>
                  <a:lnTo>
                    <a:pt x="371" y="875"/>
                  </a:lnTo>
                  <a:lnTo>
                    <a:pt x="383" y="887"/>
                  </a:lnTo>
                  <a:lnTo>
                    <a:pt x="396" y="898"/>
                  </a:lnTo>
                  <a:lnTo>
                    <a:pt x="410" y="909"/>
                  </a:lnTo>
                  <a:lnTo>
                    <a:pt x="424" y="918"/>
                  </a:lnTo>
                  <a:lnTo>
                    <a:pt x="438" y="926"/>
                  </a:lnTo>
                  <a:lnTo>
                    <a:pt x="453" y="935"/>
                  </a:lnTo>
                  <a:lnTo>
                    <a:pt x="468" y="942"/>
                  </a:lnTo>
                  <a:lnTo>
                    <a:pt x="485" y="949"/>
                  </a:lnTo>
                  <a:lnTo>
                    <a:pt x="500" y="955"/>
                  </a:lnTo>
                  <a:lnTo>
                    <a:pt x="517" y="960"/>
                  </a:lnTo>
                  <a:lnTo>
                    <a:pt x="535" y="964"/>
                  </a:lnTo>
                  <a:lnTo>
                    <a:pt x="553" y="967"/>
                  </a:lnTo>
                  <a:lnTo>
                    <a:pt x="571" y="969"/>
                  </a:lnTo>
                  <a:lnTo>
                    <a:pt x="589" y="971"/>
                  </a:lnTo>
                  <a:lnTo>
                    <a:pt x="608" y="972"/>
                  </a:lnTo>
                  <a:lnTo>
                    <a:pt x="608" y="972"/>
                  </a:lnTo>
                  <a:lnTo>
                    <a:pt x="631" y="971"/>
                  </a:lnTo>
                  <a:lnTo>
                    <a:pt x="653" y="968"/>
                  </a:lnTo>
                  <a:lnTo>
                    <a:pt x="675" y="966"/>
                  </a:lnTo>
                  <a:lnTo>
                    <a:pt x="695" y="961"/>
                  </a:lnTo>
                  <a:lnTo>
                    <a:pt x="715" y="955"/>
                  </a:lnTo>
                  <a:lnTo>
                    <a:pt x="734" y="948"/>
                  </a:lnTo>
                  <a:lnTo>
                    <a:pt x="754" y="941"/>
                  </a:lnTo>
                  <a:lnTo>
                    <a:pt x="773" y="931"/>
                  </a:lnTo>
                  <a:lnTo>
                    <a:pt x="791" y="922"/>
                  </a:lnTo>
                  <a:lnTo>
                    <a:pt x="808" y="911"/>
                  </a:lnTo>
                  <a:lnTo>
                    <a:pt x="825" y="899"/>
                  </a:lnTo>
                  <a:lnTo>
                    <a:pt x="842" y="886"/>
                  </a:lnTo>
                  <a:lnTo>
                    <a:pt x="859" y="873"/>
                  </a:lnTo>
                  <a:lnTo>
                    <a:pt x="875" y="858"/>
                  </a:lnTo>
                  <a:lnTo>
                    <a:pt x="906" y="827"/>
                  </a:lnTo>
                  <a:lnTo>
                    <a:pt x="1065" y="985"/>
                  </a:lnTo>
                  <a:lnTo>
                    <a:pt x="1065" y="985"/>
                  </a:lnTo>
                  <a:lnTo>
                    <a:pt x="1044" y="1008"/>
                  </a:lnTo>
                  <a:lnTo>
                    <a:pt x="1022" y="1030"/>
                  </a:lnTo>
                  <a:lnTo>
                    <a:pt x="1000" y="1052"/>
                  </a:lnTo>
                  <a:lnTo>
                    <a:pt x="976" y="1072"/>
                  </a:lnTo>
                  <a:lnTo>
                    <a:pt x="951" y="1090"/>
                  </a:lnTo>
                  <a:lnTo>
                    <a:pt x="926" y="1108"/>
                  </a:lnTo>
                  <a:lnTo>
                    <a:pt x="899" y="1125"/>
                  </a:lnTo>
                  <a:lnTo>
                    <a:pt x="872" y="1140"/>
                  </a:lnTo>
                  <a:lnTo>
                    <a:pt x="843" y="1153"/>
                  </a:lnTo>
                  <a:lnTo>
                    <a:pt x="812" y="1165"/>
                  </a:lnTo>
                  <a:lnTo>
                    <a:pt x="781" y="1176"/>
                  </a:lnTo>
                  <a:lnTo>
                    <a:pt x="748" y="1184"/>
                  </a:lnTo>
                  <a:lnTo>
                    <a:pt x="712" y="1192"/>
                  </a:lnTo>
                  <a:lnTo>
                    <a:pt x="675" y="1196"/>
                  </a:lnTo>
                  <a:lnTo>
                    <a:pt x="635" y="1199"/>
                  </a:lnTo>
                  <a:lnTo>
                    <a:pt x="595"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4" name="Freeform 13" descr=" " title=" "/>
            <p:cNvSpPr>
              <a:spLocks/>
            </p:cNvSpPr>
            <p:nvPr userDrawn="1"/>
          </p:nvSpPr>
          <p:spPr bwMode="auto">
            <a:xfrm>
              <a:off x="594659" y="4851501"/>
              <a:ext cx="71744" cy="106015"/>
            </a:xfrm>
            <a:custGeom>
              <a:avLst/>
              <a:gdLst>
                <a:gd name="T0" fmla="*/ 1076 w 1076"/>
                <a:gd name="T1" fmla="*/ 1590 h 1590"/>
                <a:gd name="T2" fmla="*/ 771 w 1076"/>
                <a:gd name="T3" fmla="*/ 1590 h 1590"/>
                <a:gd name="T4" fmla="*/ 425 w 1076"/>
                <a:gd name="T5" fmla="*/ 1093 h 1590"/>
                <a:gd name="T6" fmla="*/ 264 w 1076"/>
                <a:gd name="T7" fmla="*/ 1261 h 1590"/>
                <a:gd name="T8" fmla="*/ 264 w 1076"/>
                <a:gd name="T9" fmla="*/ 1590 h 1590"/>
                <a:gd name="T10" fmla="*/ 0 w 1076"/>
                <a:gd name="T11" fmla="*/ 1590 h 1590"/>
                <a:gd name="T12" fmla="*/ 0 w 1076"/>
                <a:gd name="T13" fmla="*/ 0 h 1590"/>
                <a:gd name="T14" fmla="*/ 264 w 1076"/>
                <a:gd name="T15" fmla="*/ 0 h 1590"/>
                <a:gd name="T16" fmla="*/ 264 w 1076"/>
                <a:gd name="T17" fmla="*/ 950 h 1590"/>
                <a:gd name="T18" fmla="*/ 741 w 1076"/>
                <a:gd name="T19" fmla="*/ 440 h 1590"/>
                <a:gd name="T20" fmla="*/ 1062 w 1076"/>
                <a:gd name="T21" fmla="*/ 440 h 1590"/>
                <a:gd name="T22" fmla="*/ 604 w 1076"/>
                <a:gd name="T23" fmla="*/ 908 h 1590"/>
                <a:gd name="T24" fmla="*/ 1076 w 1076"/>
                <a:gd name="T25" fmla="*/ 1590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6" h="1590">
                  <a:moveTo>
                    <a:pt x="1076" y="1590"/>
                  </a:moveTo>
                  <a:lnTo>
                    <a:pt x="771" y="1590"/>
                  </a:lnTo>
                  <a:lnTo>
                    <a:pt x="425" y="1093"/>
                  </a:lnTo>
                  <a:lnTo>
                    <a:pt x="264" y="1261"/>
                  </a:lnTo>
                  <a:lnTo>
                    <a:pt x="264" y="1590"/>
                  </a:lnTo>
                  <a:lnTo>
                    <a:pt x="0" y="1590"/>
                  </a:lnTo>
                  <a:lnTo>
                    <a:pt x="0" y="0"/>
                  </a:lnTo>
                  <a:lnTo>
                    <a:pt x="264" y="0"/>
                  </a:lnTo>
                  <a:lnTo>
                    <a:pt x="264" y="950"/>
                  </a:lnTo>
                  <a:lnTo>
                    <a:pt x="741" y="440"/>
                  </a:lnTo>
                  <a:lnTo>
                    <a:pt x="1062" y="440"/>
                  </a:lnTo>
                  <a:lnTo>
                    <a:pt x="604" y="908"/>
                  </a:lnTo>
                  <a:lnTo>
                    <a:pt x="1076"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5" name="Freeform 14" descr=" " title=" "/>
            <p:cNvSpPr>
              <a:spLocks noEditPoints="1"/>
            </p:cNvSpPr>
            <p:nvPr userDrawn="1"/>
          </p:nvSpPr>
          <p:spPr bwMode="auto">
            <a:xfrm>
              <a:off x="675871" y="4851501"/>
              <a:ext cx="79478" cy="107616"/>
            </a:xfrm>
            <a:custGeom>
              <a:avLst/>
              <a:gdLst>
                <a:gd name="T0" fmla="*/ 560 w 1191"/>
                <a:gd name="T1" fmla="*/ 646 h 1615"/>
                <a:gd name="T2" fmla="*/ 496 w 1191"/>
                <a:gd name="T3" fmla="*/ 659 h 1615"/>
                <a:gd name="T4" fmla="*/ 436 w 1191"/>
                <a:gd name="T5" fmla="*/ 686 h 1615"/>
                <a:gd name="T6" fmla="*/ 382 w 1191"/>
                <a:gd name="T7" fmla="*/ 723 h 1615"/>
                <a:gd name="T8" fmla="*/ 337 w 1191"/>
                <a:gd name="T9" fmla="*/ 770 h 1615"/>
                <a:gd name="T10" fmla="*/ 300 w 1191"/>
                <a:gd name="T11" fmla="*/ 829 h 1615"/>
                <a:gd name="T12" fmla="*/ 273 w 1191"/>
                <a:gd name="T13" fmla="*/ 897 h 1615"/>
                <a:gd name="T14" fmla="*/ 259 w 1191"/>
                <a:gd name="T15" fmla="*/ 973 h 1615"/>
                <a:gd name="T16" fmla="*/ 258 w 1191"/>
                <a:gd name="T17" fmla="*/ 1036 h 1615"/>
                <a:gd name="T18" fmla="*/ 269 w 1191"/>
                <a:gd name="T19" fmla="*/ 1114 h 1615"/>
                <a:gd name="T20" fmla="*/ 291 w 1191"/>
                <a:gd name="T21" fmla="*/ 1184 h 1615"/>
                <a:gd name="T22" fmla="*/ 326 w 1191"/>
                <a:gd name="T23" fmla="*/ 1245 h 1615"/>
                <a:gd name="T24" fmla="*/ 370 w 1191"/>
                <a:gd name="T25" fmla="*/ 1296 h 1615"/>
                <a:gd name="T26" fmla="*/ 422 w 1191"/>
                <a:gd name="T27" fmla="*/ 1337 h 1615"/>
                <a:gd name="T28" fmla="*/ 480 w 1191"/>
                <a:gd name="T29" fmla="*/ 1365 h 1615"/>
                <a:gd name="T30" fmla="*/ 543 w 1191"/>
                <a:gd name="T31" fmla="*/ 1382 h 1615"/>
                <a:gd name="T32" fmla="*/ 594 w 1191"/>
                <a:gd name="T33" fmla="*/ 1385 h 1615"/>
                <a:gd name="T34" fmla="*/ 659 w 1191"/>
                <a:gd name="T35" fmla="*/ 1378 h 1615"/>
                <a:gd name="T36" fmla="*/ 720 w 1191"/>
                <a:gd name="T37" fmla="*/ 1359 h 1615"/>
                <a:gd name="T38" fmla="*/ 776 w 1191"/>
                <a:gd name="T39" fmla="*/ 1328 h 1615"/>
                <a:gd name="T40" fmla="*/ 825 w 1191"/>
                <a:gd name="T41" fmla="*/ 1286 h 1615"/>
                <a:gd name="T42" fmla="*/ 866 w 1191"/>
                <a:gd name="T43" fmla="*/ 1233 h 1615"/>
                <a:gd name="T44" fmla="*/ 896 w 1191"/>
                <a:gd name="T45" fmla="*/ 1169 h 1615"/>
                <a:gd name="T46" fmla="*/ 915 w 1191"/>
                <a:gd name="T47" fmla="*/ 1096 h 1615"/>
                <a:gd name="T48" fmla="*/ 922 w 1191"/>
                <a:gd name="T49" fmla="*/ 1015 h 1615"/>
                <a:gd name="T50" fmla="*/ 918 w 1191"/>
                <a:gd name="T51" fmla="*/ 953 h 1615"/>
                <a:gd name="T52" fmla="*/ 902 w 1191"/>
                <a:gd name="T53" fmla="*/ 879 h 1615"/>
                <a:gd name="T54" fmla="*/ 874 w 1191"/>
                <a:gd name="T55" fmla="*/ 813 h 1615"/>
                <a:gd name="T56" fmla="*/ 836 w 1191"/>
                <a:gd name="T57" fmla="*/ 757 h 1615"/>
                <a:gd name="T58" fmla="*/ 788 w 1191"/>
                <a:gd name="T59" fmla="*/ 712 h 1615"/>
                <a:gd name="T60" fmla="*/ 734 w 1191"/>
                <a:gd name="T61" fmla="*/ 677 h 1615"/>
                <a:gd name="T62" fmla="*/ 675 w 1191"/>
                <a:gd name="T63" fmla="*/ 655 h 1615"/>
                <a:gd name="T64" fmla="*/ 610 w 1191"/>
                <a:gd name="T65" fmla="*/ 645 h 1615"/>
                <a:gd name="T66" fmla="*/ 620 w 1191"/>
                <a:gd name="T67" fmla="*/ 1614 h 1615"/>
                <a:gd name="T68" fmla="*/ 496 w 1191"/>
                <a:gd name="T69" fmla="*/ 1589 h 1615"/>
                <a:gd name="T70" fmla="*/ 395 w 1191"/>
                <a:gd name="T71" fmla="*/ 1538 h 1615"/>
                <a:gd name="T72" fmla="*/ 314 w 1191"/>
                <a:gd name="T73" fmla="*/ 1470 h 1615"/>
                <a:gd name="T74" fmla="*/ 264 w 1191"/>
                <a:gd name="T75" fmla="*/ 1590 h 1615"/>
                <a:gd name="T76" fmla="*/ 264 w 1191"/>
                <a:gd name="T77" fmla="*/ 632 h 1615"/>
                <a:gd name="T78" fmla="*/ 315 w 1191"/>
                <a:gd name="T79" fmla="*/ 567 h 1615"/>
                <a:gd name="T80" fmla="*/ 398 w 1191"/>
                <a:gd name="T81" fmla="*/ 493 h 1615"/>
                <a:gd name="T82" fmla="*/ 498 w 1191"/>
                <a:gd name="T83" fmla="*/ 442 h 1615"/>
                <a:gd name="T84" fmla="*/ 620 w 1191"/>
                <a:gd name="T85" fmla="*/ 417 h 1615"/>
                <a:gd name="T86" fmla="*/ 705 w 1191"/>
                <a:gd name="T87" fmla="*/ 418 h 1615"/>
                <a:gd name="T88" fmla="*/ 805 w 1191"/>
                <a:gd name="T89" fmla="*/ 438 h 1615"/>
                <a:gd name="T90" fmla="*/ 899 w 1191"/>
                <a:gd name="T91" fmla="*/ 478 h 1615"/>
                <a:gd name="T92" fmla="*/ 985 w 1191"/>
                <a:gd name="T93" fmla="*/ 535 h 1615"/>
                <a:gd name="T94" fmla="*/ 1061 w 1191"/>
                <a:gd name="T95" fmla="*/ 612 h 1615"/>
                <a:gd name="T96" fmla="*/ 1120 w 1191"/>
                <a:gd name="T97" fmla="*/ 706 h 1615"/>
                <a:gd name="T98" fmla="*/ 1164 w 1191"/>
                <a:gd name="T99" fmla="*/ 817 h 1615"/>
                <a:gd name="T100" fmla="*/ 1187 w 1191"/>
                <a:gd name="T101" fmla="*/ 945 h 1615"/>
                <a:gd name="T102" fmla="*/ 1189 w 1191"/>
                <a:gd name="T103" fmla="*/ 1050 h 1615"/>
                <a:gd name="T104" fmla="*/ 1172 w 1191"/>
                <a:gd name="T105" fmla="*/ 1182 h 1615"/>
                <a:gd name="T106" fmla="*/ 1133 w 1191"/>
                <a:gd name="T107" fmla="*/ 1297 h 1615"/>
                <a:gd name="T108" fmla="*/ 1077 w 1191"/>
                <a:gd name="T109" fmla="*/ 1396 h 1615"/>
                <a:gd name="T110" fmla="*/ 1006 w 1191"/>
                <a:gd name="T111" fmla="*/ 1477 h 1615"/>
                <a:gd name="T112" fmla="*/ 922 w 1191"/>
                <a:gd name="T113" fmla="*/ 1540 h 1615"/>
                <a:gd name="T114" fmla="*/ 830 w 1191"/>
                <a:gd name="T115" fmla="*/ 1584 h 1615"/>
                <a:gd name="T116" fmla="*/ 731 w 1191"/>
                <a:gd name="T117" fmla="*/ 1609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4" y="644"/>
                  </a:moveTo>
                  <a:lnTo>
                    <a:pt x="594" y="644"/>
                  </a:lnTo>
                  <a:lnTo>
                    <a:pt x="577" y="645"/>
                  </a:lnTo>
                  <a:lnTo>
                    <a:pt x="560" y="646"/>
                  </a:lnTo>
                  <a:lnTo>
                    <a:pt x="543" y="649"/>
                  </a:lnTo>
                  <a:lnTo>
                    <a:pt x="528" y="651"/>
                  </a:lnTo>
                  <a:lnTo>
                    <a:pt x="511" y="655"/>
                  </a:lnTo>
                  <a:lnTo>
                    <a:pt x="496" y="659"/>
                  </a:lnTo>
                  <a:lnTo>
                    <a:pt x="480" y="664"/>
                  </a:lnTo>
                  <a:lnTo>
                    <a:pt x="466" y="671"/>
                  </a:lnTo>
                  <a:lnTo>
                    <a:pt x="450" y="677"/>
                  </a:lnTo>
                  <a:lnTo>
                    <a:pt x="436" y="686"/>
                  </a:lnTo>
                  <a:lnTo>
                    <a:pt x="422" y="694"/>
                  </a:lnTo>
                  <a:lnTo>
                    <a:pt x="408" y="702"/>
                  </a:lnTo>
                  <a:lnTo>
                    <a:pt x="395" y="712"/>
                  </a:lnTo>
                  <a:lnTo>
                    <a:pt x="382" y="723"/>
                  </a:lnTo>
                  <a:lnTo>
                    <a:pt x="370" y="733"/>
                  </a:lnTo>
                  <a:lnTo>
                    <a:pt x="358" y="745"/>
                  </a:lnTo>
                  <a:lnTo>
                    <a:pt x="346" y="758"/>
                  </a:lnTo>
                  <a:lnTo>
                    <a:pt x="337" y="770"/>
                  </a:lnTo>
                  <a:lnTo>
                    <a:pt x="326" y="785"/>
                  </a:lnTo>
                  <a:lnTo>
                    <a:pt x="316" y="799"/>
                  </a:lnTo>
                  <a:lnTo>
                    <a:pt x="308" y="813"/>
                  </a:lnTo>
                  <a:lnTo>
                    <a:pt x="300" y="829"/>
                  </a:lnTo>
                  <a:lnTo>
                    <a:pt x="291" y="846"/>
                  </a:lnTo>
                  <a:lnTo>
                    <a:pt x="284" y="862"/>
                  </a:lnTo>
                  <a:lnTo>
                    <a:pt x="278" y="879"/>
                  </a:lnTo>
                  <a:lnTo>
                    <a:pt x="273" y="897"/>
                  </a:lnTo>
                  <a:lnTo>
                    <a:pt x="269" y="916"/>
                  </a:lnTo>
                  <a:lnTo>
                    <a:pt x="264" y="934"/>
                  </a:lnTo>
                  <a:lnTo>
                    <a:pt x="262" y="954"/>
                  </a:lnTo>
                  <a:lnTo>
                    <a:pt x="259" y="973"/>
                  </a:lnTo>
                  <a:lnTo>
                    <a:pt x="258" y="994"/>
                  </a:lnTo>
                  <a:lnTo>
                    <a:pt x="257" y="1015"/>
                  </a:lnTo>
                  <a:lnTo>
                    <a:pt x="257" y="1015"/>
                  </a:lnTo>
                  <a:lnTo>
                    <a:pt x="258" y="1036"/>
                  </a:lnTo>
                  <a:lnTo>
                    <a:pt x="259" y="1056"/>
                  </a:lnTo>
                  <a:lnTo>
                    <a:pt x="262" y="1076"/>
                  </a:lnTo>
                  <a:lnTo>
                    <a:pt x="264" y="1095"/>
                  </a:lnTo>
                  <a:lnTo>
                    <a:pt x="269" y="1114"/>
                  </a:lnTo>
                  <a:lnTo>
                    <a:pt x="273" y="1132"/>
                  </a:lnTo>
                  <a:lnTo>
                    <a:pt x="278" y="1150"/>
                  </a:lnTo>
                  <a:lnTo>
                    <a:pt x="284" y="1167"/>
                  </a:lnTo>
                  <a:lnTo>
                    <a:pt x="291" y="1184"/>
                  </a:lnTo>
                  <a:lnTo>
                    <a:pt x="300" y="1200"/>
                  </a:lnTo>
                  <a:lnTo>
                    <a:pt x="308" y="1216"/>
                  </a:lnTo>
                  <a:lnTo>
                    <a:pt x="316" y="1230"/>
                  </a:lnTo>
                  <a:lnTo>
                    <a:pt x="326" y="1245"/>
                  </a:lnTo>
                  <a:lnTo>
                    <a:pt x="337" y="1259"/>
                  </a:lnTo>
                  <a:lnTo>
                    <a:pt x="346" y="1272"/>
                  </a:lnTo>
                  <a:lnTo>
                    <a:pt x="358" y="1284"/>
                  </a:lnTo>
                  <a:lnTo>
                    <a:pt x="370" y="1296"/>
                  </a:lnTo>
                  <a:lnTo>
                    <a:pt x="382" y="1307"/>
                  </a:lnTo>
                  <a:lnTo>
                    <a:pt x="395" y="1317"/>
                  </a:lnTo>
                  <a:lnTo>
                    <a:pt x="408" y="1327"/>
                  </a:lnTo>
                  <a:lnTo>
                    <a:pt x="422" y="1337"/>
                  </a:lnTo>
                  <a:lnTo>
                    <a:pt x="436" y="1345"/>
                  </a:lnTo>
                  <a:lnTo>
                    <a:pt x="450" y="1352"/>
                  </a:lnTo>
                  <a:lnTo>
                    <a:pt x="466" y="1359"/>
                  </a:lnTo>
                  <a:lnTo>
                    <a:pt x="480" y="1365"/>
                  </a:lnTo>
                  <a:lnTo>
                    <a:pt x="496" y="1370"/>
                  </a:lnTo>
                  <a:lnTo>
                    <a:pt x="511" y="1375"/>
                  </a:lnTo>
                  <a:lnTo>
                    <a:pt x="528" y="1378"/>
                  </a:lnTo>
                  <a:lnTo>
                    <a:pt x="543" y="1382"/>
                  </a:lnTo>
                  <a:lnTo>
                    <a:pt x="560" y="1383"/>
                  </a:lnTo>
                  <a:lnTo>
                    <a:pt x="577" y="1384"/>
                  </a:lnTo>
                  <a:lnTo>
                    <a:pt x="594" y="1385"/>
                  </a:lnTo>
                  <a:lnTo>
                    <a:pt x="594" y="1385"/>
                  </a:lnTo>
                  <a:lnTo>
                    <a:pt x="610" y="1385"/>
                  </a:lnTo>
                  <a:lnTo>
                    <a:pt x="627" y="1383"/>
                  </a:lnTo>
                  <a:lnTo>
                    <a:pt x="643" y="1382"/>
                  </a:lnTo>
                  <a:lnTo>
                    <a:pt x="659" y="1378"/>
                  </a:lnTo>
                  <a:lnTo>
                    <a:pt x="675" y="1375"/>
                  </a:lnTo>
                  <a:lnTo>
                    <a:pt x="690" y="1371"/>
                  </a:lnTo>
                  <a:lnTo>
                    <a:pt x="706" y="1365"/>
                  </a:lnTo>
                  <a:lnTo>
                    <a:pt x="720" y="1359"/>
                  </a:lnTo>
                  <a:lnTo>
                    <a:pt x="736" y="1353"/>
                  </a:lnTo>
                  <a:lnTo>
                    <a:pt x="750" y="1346"/>
                  </a:lnTo>
                  <a:lnTo>
                    <a:pt x="763" y="1338"/>
                  </a:lnTo>
                  <a:lnTo>
                    <a:pt x="776" y="1328"/>
                  </a:lnTo>
                  <a:lnTo>
                    <a:pt x="789" y="1319"/>
                  </a:lnTo>
                  <a:lnTo>
                    <a:pt x="801" y="1309"/>
                  </a:lnTo>
                  <a:lnTo>
                    <a:pt x="813" y="1297"/>
                  </a:lnTo>
                  <a:lnTo>
                    <a:pt x="825" y="1286"/>
                  </a:lnTo>
                  <a:lnTo>
                    <a:pt x="836" y="1273"/>
                  </a:lnTo>
                  <a:lnTo>
                    <a:pt x="847" y="1260"/>
                  </a:lnTo>
                  <a:lnTo>
                    <a:pt x="856" y="1247"/>
                  </a:lnTo>
                  <a:lnTo>
                    <a:pt x="866" y="1233"/>
                  </a:lnTo>
                  <a:lnTo>
                    <a:pt x="874" y="1218"/>
                  </a:lnTo>
                  <a:lnTo>
                    <a:pt x="883" y="1203"/>
                  </a:lnTo>
                  <a:lnTo>
                    <a:pt x="890" y="1186"/>
                  </a:lnTo>
                  <a:lnTo>
                    <a:pt x="896" y="1169"/>
                  </a:lnTo>
                  <a:lnTo>
                    <a:pt x="902" y="1153"/>
                  </a:lnTo>
                  <a:lnTo>
                    <a:pt x="908" y="1135"/>
                  </a:lnTo>
                  <a:lnTo>
                    <a:pt x="911" y="1116"/>
                  </a:lnTo>
                  <a:lnTo>
                    <a:pt x="915" y="1096"/>
                  </a:lnTo>
                  <a:lnTo>
                    <a:pt x="918" y="1077"/>
                  </a:lnTo>
                  <a:lnTo>
                    <a:pt x="921" y="1057"/>
                  </a:lnTo>
                  <a:lnTo>
                    <a:pt x="922" y="1037"/>
                  </a:lnTo>
                  <a:lnTo>
                    <a:pt x="922" y="1015"/>
                  </a:lnTo>
                  <a:lnTo>
                    <a:pt x="922" y="1015"/>
                  </a:lnTo>
                  <a:lnTo>
                    <a:pt x="922" y="994"/>
                  </a:lnTo>
                  <a:lnTo>
                    <a:pt x="921" y="973"/>
                  </a:lnTo>
                  <a:lnTo>
                    <a:pt x="918" y="953"/>
                  </a:lnTo>
                  <a:lnTo>
                    <a:pt x="915" y="934"/>
                  </a:lnTo>
                  <a:lnTo>
                    <a:pt x="911" y="915"/>
                  </a:lnTo>
                  <a:lnTo>
                    <a:pt x="906" y="897"/>
                  </a:lnTo>
                  <a:lnTo>
                    <a:pt x="902" y="879"/>
                  </a:lnTo>
                  <a:lnTo>
                    <a:pt x="896" y="861"/>
                  </a:lnTo>
                  <a:lnTo>
                    <a:pt x="889" y="844"/>
                  </a:lnTo>
                  <a:lnTo>
                    <a:pt x="881" y="829"/>
                  </a:lnTo>
                  <a:lnTo>
                    <a:pt x="874" y="813"/>
                  </a:lnTo>
                  <a:lnTo>
                    <a:pt x="865" y="798"/>
                  </a:lnTo>
                  <a:lnTo>
                    <a:pt x="856" y="784"/>
                  </a:lnTo>
                  <a:lnTo>
                    <a:pt x="846" y="770"/>
                  </a:lnTo>
                  <a:lnTo>
                    <a:pt x="836" y="757"/>
                  </a:lnTo>
                  <a:lnTo>
                    <a:pt x="824" y="745"/>
                  </a:lnTo>
                  <a:lnTo>
                    <a:pt x="813" y="733"/>
                  </a:lnTo>
                  <a:lnTo>
                    <a:pt x="801" y="721"/>
                  </a:lnTo>
                  <a:lnTo>
                    <a:pt x="788" y="712"/>
                  </a:lnTo>
                  <a:lnTo>
                    <a:pt x="775" y="702"/>
                  </a:lnTo>
                  <a:lnTo>
                    <a:pt x="762" y="693"/>
                  </a:lnTo>
                  <a:lnTo>
                    <a:pt x="749" y="684"/>
                  </a:lnTo>
                  <a:lnTo>
                    <a:pt x="734" y="677"/>
                  </a:lnTo>
                  <a:lnTo>
                    <a:pt x="720" y="670"/>
                  </a:lnTo>
                  <a:lnTo>
                    <a:pt x="705" y="664"/>
                  </a:lnTo>
                  <a:lnTo>
                    <a:pt x="690" y="659"/>
                  </a:lnTo>
                  <a:lnTo>
                    <a:pt x="675" y="655"/>
                  </a:lnTo>
                  <a:lnTo>
                    <a:pt x="658" y="651"/>
                  </a:lnTo>
                  <a:lnTo>
                    <a:pt x="643" y="649"/>
                  </a:lnTo>
                  <a:lnTo>
                    <a:pt x="626" y="646"/>
                  </a:lnTo>
                  <a:lnTo>
                    <a:pt x="610" y="645"/>
                  </a:lnTo>
                  <a:lnTo>
                    <a:pt x="594" y="644"/>
                  </a:lnTo>
                  <a:close/>
                  <a:moveTo>
                    <a:pt x="654" y="1615"/>
                  </a:moveTo>
                  <a:lnTo>
                    <a:pt x="654" y="1615"/>
                  </a:lnTo>
                  <a:lnTo>
                    <a:pt x="620" y="1614"/>
                  </a:lnTo>
                  <a:lnTo>
                    <a:pt x="586" y="1610"/>
                  </a:lnTo>
                  <a:lnTo>
                    <a:pt x="554" y="1605"/>
                  </a:lnTo>
                  <a:lnTo>
                    <a:pt x="524" y="1598"/>
                  </a:lnTo>
                  <a:lnTo>
                    <a:pt x="496" y="1589"/>
                  </a:lnTo>
                  <a:lnTo>
                    <a:pt x="468" y="1578"/>
                  </a:lnTo>
                  <a:lnTo>
                    <a:pt x="443" y="1566"/>
                  </a:lnTo>
                  <a:lnTo>
                    <a:pt x="418" y="1553"/>
                  </a:lnTo>
                  <a:lnTo>
                    <a:pt x="395" y="1538"/>
                  </a:lnTo>
                  <a:lnTo>
                    <a:pt x="373" y="1523"/>
                  </a:lnTo>
                  <a:lnTo>
                    <a:pt x="352" y="1506"/>
                  </a:lnTo>
                  <a:lnTo>
                    <a:pt x="332" y="1488"/>
                  </a:lnTo>
                  <a:lnTo>
                    <a:pt x="314" y="1470"/>
                  </a:lnTo>
                  <a:lnTo>
                    <a:pt x="296" y="1451"/>
                  </a:lnTo>
                  <a:lnTo>
                    <a:pt x="279" y="1431"/>
                  </a:lnTo>
                  <a:lnTo>
                    <a:pt x="264" y="1412"/>
                  </a:lnTo>
                  <a:lnTo>
                    <a:pt x="264" y="1590"/>
                  </a:lnTo>
                  <a:lnTo>
                    <a:pt x="0" y="1590"/>
                  </a:lnTo>
                  <a:lnTo>
                    <a:pt x="0" y="0"/>
                  </a:lnTo>
                  <a:lnTo>
                    <a:pt x="264" y="0"/>
                  </a:lnTo>
                  <a:lnTo>
                    <a:pt x="264" y="632"/>
                  </a:lnTo>
                  <a:lnTo>
                    <a:pt x="264" y="632"/>
                  </a:lnTo>
                  <a:lnTo>
                    <a:pt x="281" y="609"/>
                  </a:lnTo>
                  <a:lnTo>
                    <a:pt x="297" y="588"/>
                  </a:lnTo>
                  <a:lnTo>
                    <a:pt x="315" y="567"/>
                  </a:lnTo>
                  <a:lnTo>
                    <a:pt x="334" y="547"/>
                  </a:lnTo>
                  <a:lnTo>
                    <a:pt x="355" y="528"/>
                  </a:lnTo>
                  <a:lnTo>
                    <a:pt x="376" y="510"/>
                  </a:lnTo>
                  <a:lnTo>
                    <a:pt x="398" y="493"/>
                  </a:lnTo>
                  <a:lnTo>
                    <a:pt x="422" y="479"/>
                  </a:lnTo>
                  <a:lnTo>
                    <a:pt x="445" y="465"/>
                  </a:lnTo>
                  <a:lnTo>
                    <a:pt x="472" y="453"/>
                  </a:lnTo>
                  <a:lnTo>
                    <a:pt x="498" y="442"/>
                  </a:lnTo>
                  <a:lnTo>
                    <a:pt x="527" y="432"/>
                  </a:lnTo>
                  <a:lnTo>
                    <a:pt x="557" y="425"/>
                  </a:lnTo>
                  <a:lnTo>
                    <a:pt x="588" y="420"/>
                  </a:lnTo>
                  <a:lnTo>
                    <a:pt x="620" y="417"/>
                  </a:lnTo>
                  <a:lnTo>
                    <a:pt x="654" y="416"/>
                  </a:lnTo>
                  <a:lnTo>
                    <a:pt x="654" y="416"/>
                  </a:lnTo>
                  <a:lnTo>
                    <a:pt x="680" y="417"/>
                  </a:lnTo>
                  <a:lnTo>
                    <a:pt x="705" y="418"/>
                  </a:lnTo>
                  <a:lnTo>
                    <a:pt x="730" y="422"/>
                  </a:lnTo>
                  <a:lnTo>
                    <a:pt x="755" y="425"/>
                  </a:lnTo>
                  <a:lnTo>
                    <a:pt x="780" y="431"/>
                  </a:lnTo>
                  <a:lnTo>
                    <a:pt x="805" y="438"/>
                  </a:lnTo>
                  <a:lnTo>
                    <a:pt x="829" y="447"/>
                  </a:lnTo>
                  <a:lnTo>
                    <a:pt x="853" y="455"/>
                  </a:lnTo>
                  <a:lnTo>
                    <a:pt x="877" y="466"/>
                  </a:lnTo>
                  <a:lnTo>
                    <a:pt x="899" y="478"/>
                  </a:lnTo>
                  <a:lnTo>
                    <a:pt x="922" y="490"/>
                  </a:lnTo>
                  <a:lnTo>
                    <a:pt x="943" y="504"/>
                  </a:lnTo>
                  <a:lnTo>
                    <a:pt x="965" y="520"/>
                  </a:lnTo>
                  <a:lnTo>
                    <a:pt x="985" y="535"/>
                  </a:lnTo>
                  <a:lnTo>
                    <a:pt x="1006" y="553"/>
                  </a:lnTo>
                  <a:lnTo>
                    <a:pt x="1025" y="571"/>
                  </a:lnTo>
                  <a:lnTo>
                    <a:pt x="1043" y="591"/>
                  </a:lnTo>
                  <a:lnTo>
                    <a:pt x="1061" y="612"/>
                  </a:lnTo>
                  <a:lnTo>
                    <a:pt x="1077" y="634"/>
                  </a:lnTo>
                  <a:lnTo>
                    <a:pt x="1093" y="657"/>
                  </a:lnTo>
                  <a:lnTo>
                    <a:pt x="1107" y="681"/>
                  </a:lnTo>
                  <a:lnTo>
                    <a:pt x="1120" y="706"/>
                  </a:lnTo>
                  <a:lnTo>
                    <a:pt x="1133" y="732"/>
                  </a:lnTo>
                  <a:lnTo>
                    <a:pt x="1144" y="760"/>
                  </a:lnTo>
                  <a:lnTo>
                    <a:pt x="1155" y="788"/>
                  </a:lnTo>
                  <a:lnTo>
                    <a:pt x="1164" y="817"/>
                  </a:lnTo>
                  <a:lnTo>
                    <a:pt x="1172" y="848"/>
                  </a:lnTo>
                  <a:lnTo>
                    <a:pt x="1179" y="879"/>
                  </a:lnTo>
                  <a:lnTo>
                    <a:pt x="1184" y="911"/>
                  </a:lnTo>
                  <a:lnTo>
                    <a:pt x="1187" y="945"/>
                  </a:lnTo>
                  <a:lnTo>
                    <a:pt x="1189" y="979"/>
                  </a:lnTo>
                  <a:lnTo>
                    <a:pt x="1191" y="1015"/>
                  </a:lnTo>
                  <a:lnTo>
                    <a:pt x="1191" y="1015"/>
                  </a:lnTo>
                  <a:lnTo>
                    <a:pt x="1189" y="1050"/>
                  </a:lnTo>
                  <a:lnTo>
                    <a:pt x="1187" y="1084"/>
                  </a:lnTo>
                  <a:lnTo>
                    <a:pt x="1184" y="1118"/>
                  </a:lnTo>
                  <a:lnTo>
                    <a:pt x="1179" y="1151"/>
                  </a:lnTo>
                  <a:lnTo>
                    <a:pt x="1172" y="1182"/>
                  </a:lnTo>
                  <a:lnTo>
                    <a:pt x="1164" y="1212"/>
                  </a:lnTo>
                  <a:lnTo>
                    <a:pt x="1155" y="1242"/>
                  </a:lnTo>
                  <a:lnTo>
                    <a:pt x="1145" y="1271"/>
                  </a:lnTo>
                  <a:lnTo>
                    <a:pt x="1133" y="1297"/>
                  </a:lnTo>
                  <a:lnTo>
                    <a:pt x="1121" y="1323"/>
                  </a:lnTo>
                  <a:lnTo>
                    <a:pt x="1107" y="1348"/>
                  </a:lnTo>
                  <a:lnTo>
                    <a:pt x="1093" y="1374"/>
                  </a:lnTo>
                  <a:lnTo>
                    <a:pt x="1077" y="1396"/>
                  </a:lnTo>
                  <a:lnTo>
                    <a:pt x="1061" y="1418"/>
                  </a:lnTo>
                  <a:lnTo>
                    <a:pt x="1044" y="1439"/>
                  </a:lnTo>
                  <a:lnTo>
                    <a:pt x="1025" y="1458"/>
                  </a:lnTo>
                  <a:lnTo>
                    <a:pt x="1006" y="1477"/>
                  </a:lnTo>
                  <a:lnTo>
                    <a:pt x="986" y="1494"/>
                  </a:lnTo>
                  <a:lnTo>
                    <a:pt x="965" y="1511"/>
                  </a:lnTo>
                  <a:lnTo>
                    <a:pt x="945" y="1525"/>
                  </a:lnTo>
                  <a:lnTo>
                    <a:pt x="922" y="1540"/>
                  </a:lnTo>
                  <a:lnTo>
                    <a:pt x="900" y="1553"/>
                  </a:lnTo>
                  <a:lnTo>
                    <a:pt x="877" y="1565"/>
                  </a:lnTo>
                  <a:lnTo>
                    <a:pt x="854" y="1574"/>
                  </a:lnTo>
                  <a:lnTo>
                    <a:pt x="830" y="1584"/>
                  </a:lnTo>
                  <a:lnTo>
                    <a:pt x="805" y="1592"/>
                  </a:lnTo>
                  <a:lnTo>
                    <a:pt x="781" y="1598"/>
                  </a:lnTo>
                  <a:lnTo>
                    <a:pt x="756" y="1604"/>
                  </a:lnTo>
                  <a:lnTo>
                    <a:pt x="731" y="1609"/>
                  </a:lnTo>
                  <a:lnTo>
                    <a:pt x="706" y="1611"/>
                  </a:lnTo>
                  <a:lnTo>
                    <a:pt x="680" y="1614"/>
                  </a:lnTo>
                  <a:lnTo>
                    <a:pt x="654" y="16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6" name="Freeform 17" descr=" " title=" "/>
            <p:cNvSpPr>
              <a:spLocks noEditPoints="1"/>
            </p:cNvSpPr>
            <p:nvPr userDrawn="1"/>
          </p:nvSpPr>
          <p:spPr bwMode="auto">
            <a:xfrm>
              <a:off x="761884" y="4879238"/>
              <a:ext cx="81745" cy="80012"/>
            </a:xfrm>
            <a:custGeom>
              <a:avLst/>
              <a:gdLst>
                <a:gd name="T0" fmla="*/ 551 w 1226"/>
                <a:gd name="T1" fmla="*/ 235 h 1200"/>
                <a:gd name="T2" fmla="*/ 465 w 1226"/>
                <a:gd name="T3" fmla="*/ 260 h 1200"/>
                <a:gd name="T4" fmla="*/ 394 w 1226"/>
                <a:gd name="T5" fmla="*/ 304 h 1200"/>
                <a:gd name="T6" fmla="*/ 335 w 1226"/>
                <a:gd name="T7" fmla="*/ 365 h 1200"/>
                <a:gd name="T8" fmla="*/ 293 w 1226"/>
                <a:gd name="T9" fmla="*/ 439 h 1200"/>
                <a:gd name="T10" fmla="*/ 268 w 1226"/>
                <a:gd name="T11" fmla="*/ 525 h 1200"/>
                <a:gd name="T12" fmla="*/ 262 w 1226"/>
                <a:gd name="T13" fmla="*/ 599 h 1200"/>
                <a:gd name="T14" fmla="*/ 273 w 1226"/>
                <a:gd name="T15" fmla="*/ 691 h 1200"/>
                <a:gd name="T16" fmla="*/ 303 w 1226"/>
                <a:gd name="T17" fmla="*/ 776 h 1200"/>
                <a:gd name="T18" fmla="*/ 350 w 1226"/>
                <a:gd name="T19" fmla="*/ 849 h 1200"/>
                <a:gd name="T20" fmla="*/ 413 w 1226"/>
                <a:gd name="T21" fmla="*/ 907 h 1200"/>
                <a:gd name="T22" fmla="*/ 488 w 1226"/>
                <a:gd name="T23" fmla="*/ 949 h 1200"/>
                <a:gd name="T24" fmla="*/ 575 w 1226"/>
                <a:gd name="T25" fmla="*/ 969 h 1200"/>
                <a:gd name="T26" fmla="*/ 653 w 1226"/>
                <a:gd name="T27" fmla="*/ 969 h 1200"/>
                <a:gd name="T28" fmla="*/ 741 w 1226"/>
                <a:gd name="T29" fmla="*/ 949 h 1200"/>
                <a:gd name="T30" fmla="*/ 818 w 1226"/>
                <a:gd name="T31" fmla="*/ 909 h 1200"/>
                <a:gd name="T32" fmla="*/ 879 w 1226"/>
                <a:gd name="T33" fmla="*/ 851 h 1200"/>
                <a:gd name="T34" fmla="*/ 924 w 1226"/>
                <a:gd name="T35" fmla="*/ 778 h 1200"/>
                <a:gd name="T36" fmla="*/ 953 w 1226"/>
                <a:gd name="T37" fmla="*/ 695 h 1200"/>
                <a:gd name="T38" fmla="*/ 962 w 1226"/>
                <a:gd name="T39" fmla="*/ 604 h 1200"/>
                <a:gd name="T40" fmla="*/ 955 w 1226"/>
                <a:gd name="T41" fmla="*/ 529 h 1200"/>
                <a:gd name="T42" fmla="*/ 930 w 1226"/>
                <a:gd name="T43" fmla="*/ 443 h 1200"/>
                <a:gd name="T44" fmla="*/ 886 w 1226"/>
                <a:gd name="T45" fmla="*/ 366 h 1200"/>
                <a:gd name="T46" fmla="*/ 826 w 1226"/>
                <a:gd name="T47" fmla="*/ 305 h 1200"/>
                <a:gd name="T48" fmla="*/ 752 w 1226"/>
                <a:gd name="T49" fmla="*/ 260 h 1200"/>
                <a:gd name="T50" fmla="*/ 666 w 1226"/>
                <a:gd name="T51" fmla="*/ 235 h 1200"/>
                <a:gd name="T52" fmla="*/ 609 w 1226"/>
                <a:gd name="T53" fmla="*/ 1200 h 1200"/>
                <a:gd name="T54" fmla="*/ 452 w 1226"/>
                <a:gd name="T55" fmla="*/ 1182 h 1200"/>
                <a:gd name="T56" fmla="*/ 313 w 1226"/>
                <a:gd name="T57" fmla="*/ 1128 h 1200"/>
                <a:gd name="T58" fmla="*/ 193 w 1226"/>
                <a:gd name="T59" fmla="*/ 1045 h 1200"/>
                <a:gd name="T60" fmla="*/ 100 w 1226"/>
                <a:gd name="T61" fmla="*/ 937 h 1200"/>
                <a:gd name="T62" fmla="*/ 34 w 1226"/>
                <a:gd name="T63" fmla="*/ 808 h 1200"/>
                <a:gd name="T64" fmla="*/ 2 w 1226"/>
                <a:gd name="T65" fmla="*/ 665 h 1200"/>
                <a:gd name="T66" fmla="*/ 2 w 1226"/>
                <a:gd name="T67" fmla="*/ 542 h 1200"/>
                <a:gd name="T68" fmla="*/ 34 w 1226"/>
                <a:gd name="T69" fmla="*/ 396 h 1200"/>
                <a:gd name="T70" fmla="*/ 100 w 1226"/>
                <a:gd name="T71" fmla="*/ 267 h 1200"/>
                <a:gd name="T72" fmla="*/ 195 w 1226"/>
                <a:gd name="T73" fmla="*/ 157 h 1200"/>
                <a:gd name="T74" fmla="*/ 315 w 1226"/>
                <a:gd name="T75" fmla="*/ 73 h 1200"/>
                <a:gd name="T76" fmla="*/ 456 w 1226"/>
                <a:gd name="T77" fmla="*/ 19 h 1200"/>
                <a:gd name="T78" fmla="*/ 613 w 1226"/>
                <a:gd name="T79" fmla="*/ 0 h 1200"/>
                <a:gd name="T80" fmla="*/ 741 w 1226"/>
                <a:gd name="T81" fmla="*/ 12 h 1200"/>
                <a:gd name="T82" fmla="*/ 886 w 1226"/>
                <a:gd name="T83" fmla="*/ 58 h 1200"/>
                <a:gd name="T84" fmla="*/ 1009 w 1226"/>
                <a:gd name="T85" fmla="*/ 137 h 1200"/>
                <a:gd name="T86" fmla="*/ 1109 w 1226"/>
                <a:gd name="T87" fmla="*/ 240 h 1200"/>
                <a:gd name="T88" fmla="*/ 1180 w 1226"/>
                <a:gd name="T89" fmla="*/ 365 h 1200"/>
                <a:gd name="T90" fmla="*/ 1219 w 1226"/>
                <a:gd name="T91" fmla="*/ 507 h 1200"/>
                <a:gd name="T92" fmla="*/ 1225 w 1226"/>
                <a:gd name="T93" fmla="*/ 629 h 1200"/>
                <a:gd name="T94" fmla="*/ 1200 w 1226"/>
                <a:gd name="T95" fmla="*/ 777 h 1200"/>
                <a:gd name="T96" fmla="*/ 1140 w 1226"/>
                <a:gd name="T97" fmla="*/ 910 h 1200"/>
                <a:gd name="T98" fmla="*/ 1051 w 1226"/>
                <a:gd name="T99" fmla="*/ 1023 h 1200"/>
                <a:gd name="T100" fmla="*/ 936 w 1226"/>
                <a:gd name="T101" fmla="*/ 1113 h 1200"/>
                <a:gd name="T102" fmla="*/ 797 w 1226"/>
                <a:gd name="T103" fmla="*/ 1173 h 1200"/>
                <a:gd name="T104" fmla="*/ 642 w 1226"/>
                <a:gd name="T105" fmla="*/ 1200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26" h="1200">
                  <a:moveTo>
                    <a:pt x="609" y="230"/>
                  </a:moveTo>
                  <a:lnTo>
                    <a:pt x="609" y="230"/>
                  </a:lnTo>
                  <a:lnTo>
                    <a:pt x="590" y="231"/>
                  </a:lnTo>
                  <a:lnTo>
                    <a:pt x="570" y="233"/>
                  </a:lnTo>
                  <a:lnTo>
                    <a:pt x="551" y="235"/>
                  </a:lnTo>
                  <a:lnTo>
                    <a:pt x="533" y="239"/>
                  </a:lnTo>
                  <a:lnTo>
                    <a:pt x="516" y="242"/>
                  </a:lnTo>
                  <a:lnTo>
                    <a:pt x="499" y="247"/>
                  </a:lnTo>
                  <a:lnTo>
                    <a:pt x="482" y="253"/>
                  </a:lnTo>
                  <a:lnTo>
                    <a:pt x="465" y="260"/>
                  </a:lnTo>
                  <a:lnTo>
                    <a:pt x="450" y="267"/>
                  </a:lnTo>
                  <a:lnTo>
                    <a:pt x="436" y="276"/>
                  </a:lnTo>
                  <a:lnTo>
                    <a:pt x="421" y="284"/>
                  </a:lnTo>
                  <a:lnTo>
                    <a:pt x="407" y="293"/>
                  </a:lnTo>
                  <a:lnTo>
                    <a:pt x="394" y="304"/>
                  </a:lnTo>
                  <a:lnTo>
                    <a:pt x="381" y="315"/>
                  </a:lnTo>
                  <a:lnTo>
                    <a:pt x="369" y="327"/>
                  </a:lnTo>
                  <a:lnTo>
                    <a:pt x="357" y="339"/>
                  </a:lnTo>
                  <a:lnTo>
                    <a:pt x="346" y="352"/>
                  </a:lnTo>
                  <a:lnTo>
                    <a:pt x="335" y="365"/>
                  </a:lnTo>
                  <a:lnTo>
                    <a:pt x="326" y="378"/>
                  </a:lnTo>
                  <a:lnTo>
                    <a:pt x="316" y="394"/>
                  </a:lnTo>
                  <a:lnTo>
                    <a:pt x="308" y="408"/>
                  </a:lnTo>
                  <a:lnTo>
                    <a:pt x="301" y="424"/>
                  </a:lnTo>
                  <a:lnTo>
                    <a:pt x="293" y="439"/>
                  </a:lnTo>
                  <a:lnTo>
                    <a:pt x="287" y="456"/>
                  </a:lnTo>
                  <a:lnTo>
                    <a:pt x="281" y="473"/>
                  </a:lnTo>
                  <a:lnTo>
                    <a:pt x="277" y="489"/>
                  </a:lnTo>
                  <a:lnTo>
                    <a:pt x="272" y="507"/>
                  </a:lnTo>
                  <a:lnTo>
                    <a:pt x="268" y="525"/>
                  </a:lnTo>
                  <a:lnTo>
                    <a:pt x="266" y="543"/>
                  </a:lnTo>
                  <a:lnTo>
                    <a:pt x="265" y="561"/>
                  </a:lnTo>
                  <a:lnTo>
                    <a:pt x="264" y="580"/>
                  </a:lnTo>
                  <a:lnTo>
                    <a:pt x="262" y="599"/>
                  </a:lnTo>
                  <a:lnTo>
                    <a:pt x="262" y="599"/>
                  </a:lnTo>
                  <a:lnTo>
                    <a:pt x="264" y="618"/>
                  </a:lnTo>
                  <a:lnTo>
                    <a:pt x="265" y="637"/>
                  </a:lnTo>
                  <a:lnTo>
                    <a:pt x="266" y="655"/>
                  </a:lnTo>
                  <a:lnTo>
                    <a:pt x="270" y="673"/>
                  </a:lnTo>
                  <a:lnTo>
                    <a:pt x="273" y="691"/>
                  </a:lnTo>
                  <a:lnTo>
                    <a:pt x="278" y="709"/>
                  </a:lnTo>
                  <a:lnTo>
                    <a:pt x="283" y="727"/>
                  </a:lnTo>
                  <a:lnTo>
                    <a:pt x="289" y="744"/>
                  </a:lnTo>
                  <a:lnTo>
                    <a:pt x="296" y="760"/>
                  </a:lnTo>
                  <a:lnTo>
                    <a:pt x="303" y="776"/>
                  </a:lnTo>
                  <a:lnTo>
                    <a:pt x="311" y="792"/>
                  </a:lnTo>
                  <a:lnTo>
                    <a:pt x="320" y="807"/>
                  </a:lnTo>
                  <a:lnTo>
                    <a:pt x="329" y="821"/>
                  </a:lnTo>
                  <a:lnTo>
                    <a:pt x="339" y="836"/>
                  </a:lnTo>
                  <a:lnTo>
                    <a:pt x="350" y="849"/>
                  </a:lnTo>
                  <a:lnTo>
                    <a:pt x="361" y="862"/>
                  </a:lnTo>
                  <a:lnTo>
                    <a:pt x="373" y="874"/>
                  </a:lnTo>
                  <a:lnTo>
                    <a:pt x="385" y="886"/>
                  </a:lnTo>
                  <a:lnTo>
                    <a:pt x="398" y="898"/>
                  </a:lnTo>
                  <a:lnTo>
                    <a:pt x="413" y="907"/>
                  </a:lnTo>
                  <a:lnTo>
                    <a:pt x="426" y="917"/>
                  </a:lnTo>
                  <a:lnTo>
                    <a:pt x="441" y="926"/>
                  </a:lnTo>
                  <a:lnTo>
                    <a:pt x="457" y="935"/>
                  </a:lnTo>
                  <a:lnTo>
                    <a:pt x="473" y="942"/>
                  </a:lnTo>
                  <a:lnTo>
                    <a:pt x="488" y="949"/>
                  </a:lnTo>
                  <a:lnTo>
                    <a:pt x="505" y="955"/>
                  </a:lnTo>
                  <a:lnTo>
                    <a:pt x="522" y="960"/>
                  </a:lnTo>
                  <a:lnTo>
                    <a:pt x="539" y="964"/>
                  </a:lnTo>
                  <a:lnTo>
                    <a:pt x="557" y="967"/>
                  </a:lnTo>
                  <a:lnTo>
                    <a:pt x="575" y="969"/>
                  </a:lnTo>
                  <a:lnTo>
                    <a:pt x="594" y="971"/>
                  </a:lnTo>
                  <a:lnTo>
                    <a:pt x="613" y="972"/>
                  </a:lnTo>
                  <a:lnTo>
                    <a:pt x="613" y="972"/>
                  </a:lnTo>
                  <a:lnTo>
                    <a:pt x="634" y="971"/>
                  </a:lnTo>
                  <a:lnTo>
                    <a:pt x="653" y="969"/>
                  </a:lnTo>
                  <a:lnTo>
                    <a:pt x="672" y="967"/>
                  </a:lnTo>
                  <a:lnTo>
                    <a:pt x="690" y="964"/>
                  </a:lnTo>
                  <a:lnTo>
                    <a:pt x="708" y="960"/>
                  </a:lnTo>
                  <a:lnTo>
                    <a:pt x="725" y="955"/>
                  </a:lnTo>
                  <a:lnTo>
                    <a:pt x="741" y="949"/>
                  </a:lnTo>
                  <a:lnTo>
                    <a:pt x="758" y="942"/>
                  </a:lnTo>
                  <a:lnTo>
                    <a:pt x="774" y="935"/>
                  </a:lnTo>
                  <a:lnTo>
                    <a:pt x="789" y="926"/>
                  </a:lnTo>
                  <a:lnTo>
                    <a:pt x="803" y="918"/>
                  </a:lnTo>
                  <a:lnTo>
                    <a:pt x="818" y="909"/>
                  </a:lnTo>
                  <a:lnTo>
                    <a:pt x="831" y="898"/>
                  </a:lnTo>
                  <a:lnTo>
                    <a:pt x="844" y="887"/>
                  </a:lnTo>
                  <a:lnTo>
                    <a:pt x="856" y="875"/>
                  </a:lnTo>
                  <a:lnTo>
                    <a:pt x="868" y="863"/>
                  </a:lnTo>
                  <a:lnTo>
                    <a:pt x="879" y="851"/>
                  </a:lnTo>
                  <a:lnTo>
                    <a:pt x="889" y="837"/>
                  </a:lnTo>
                  <a:lnTo>
                    <a:pt x="899" y="824"/>
                  </a:lnTo>
                  <a:lnTo>
                    <a:pt x="908" y="809"/>
                  </a:lnTo>
                  <a:lnTo>
                    <a:pt x="917" y="794"/>
                  </a:lnTo>
                  <a:lnTo>
                    <a:pt x="924" y="778"/>
                  </a:lnTo>
                  <a:lnTo>
                    <a:pt x="931" y="763"/>
                  </a:lnTo>
                  <a:lnTo>
                    <a:pt x="938" y="746"/>
                  </a:lnTo>
                  <a:lnTo>
                    <a:pt x="943" y="729"/>
                  </a:lnTo>
                  <a:lnTo>
                    <a:pt x="948" y="713"/>
                  </a:lnTo>
                  <a:lnTo>
                    <a:pt x="953" y="695"/>
                  </a:lnTo>
                  <a:lnTo>
                    <a:pt x="956" y="677"/>
                  </a:lnTo>
                  <a:lnTo>
                    <a:pt x="959" y="659"/>
                  </a:lnTo>
                  <a:lnTo>
                    <a:pt x="961" y="641"/>
                  </a:lnTo>
                  <a:lnTo>
                    <a:pt x="962" y="622"/>
                  </a:lnTo>
                  <a:lnTo>
                    <a:pt x="962" y="604"/>
                  </a:lnTo>
                  <a:lnTo>
                    <a:pt x="962" y="604"/>
                  </a:lnTo>
                  <a:lnTo>
                    <a:pt x="962" y="585"/>
                  </a:lnTo>
                  <a:lnTo>
                    <a:pt x="961" y="566"/>
                  </a:lnTo>
                  <a:lnTo>
                    <a:pt x="959" y="547"/>
                  </a:lnTo>
                  <a:lnTo>
                    <a:pt x="955" y="529"/>
                  </a:lnTo>
                  <a:lnTo>
                    <a:pt x="951" y="511"/>
                  </a:lnTo>
                  <a:lnTo>
                    <a:pt x="948" y="493"/>
                  </a:lnTo>
                  <a:lnTo>
                    <a:pt x="942" y="476"/>
                  </a:lnTo>
                  <a:lnTo>
                    <a:pt x="936" y="458"/>
                  </a:lnTo>
                  <a:lnTo>
                    <a:pt x="930" y="443"/>
                  </a:lnTo>
                  <a:lnTo>
                    <a:pt x="922" y="426"/>
                  </a:lnTo>
                  <a:lnTo>
                    <a:pt x="914" y="411"/>
                  </a:lnTo>
                  <a:lnTo>
                    <a:pt x="905" y="395"/>
                  </a:lnTo>
                  <a:lnTo>
                    <a:pt x="895" y="381"/>
                  </a:lnTo>
                  <a:lnTo>
                    <a:pt x="886" y="366"/>
                  </a:lnTo>
                  <a:lnTo>
                    <a:pt x="875" y="353"/>
                  </a:lnTo>
                  <a:lnTo>
                    <a:pt x="863" y="340"/>
                  </a:lnTo>
                  <a:lnTo>
                    <a:pt x="851" y="328"/>
                  </a:lnTo>
                  <a:lnTo>
                    <a:pt x="839" y="316"/>
                  </a:lnTo>
                  <a:lnTo>
                    <a:pt x="826" y="305"/>
                  </a:lnTo>
                  <a:lnTo>
                    <a:pt x="812" y="295"/>
                  </a:lnTo>
                  <a:lnTo>
                    <a:pt x="797" y="285"/>
                  </a:lnTo>
                  <a:lnTo>
                    <a:pt x="783" y="276"/>
                  </a:lnTo>
                  <a:lnTo>
                    <a:pt x="768" y="267"/>
                  </a:lnTo>
                  <a:lnTo>
                    <a:pt x="752" y="260"/>
                  </a:lnTo>
                  <a:lnTo>
                    <a:pt x="735" y="253"/>
                  </a:lnTo>
                  <a:lnTo>
                    <a:pt x="719" y="247"/>
                  </a:lnTo>
                  <a:lnTo>
                    <a:pt x="702" y="242"/>
                  </a:lnTo>
                  <a:lnTo>
                    <a:pt x="684" y="239"/>
                  </a:lnTo>
                  <a:lnTo>
                    <a:pt x="666" y="235"/>
                  </a:lnTo>
                  <a:lnTo>
                    <a:pt x="647" y="233"/>
                  </a:lnTo>
                  <a:lnTo>
                    <a:pt x="629" y="231"/>
                  </a:lnTo>
                  <a:lnTo>
                    <a:pt x="609" y="230"/>
                  </a:lnTo>
                  <a:close/>
                  <a:moveTo>
                    <a:pt x="609" y="1200"/>
                  </a:moveTo>
                  <a:lnTo>
                    <a:pt x="609" y="1200"/>
                  </a:lnTo>
                  <a:lnTo>
                    <a:pt x="576" y="1200"/>
                  </a:lnTo>
                  <a:lnTo>
                    <a:pt x="544" y="1198"/>
                  </a:lnTo>
                  <a:lnTo>
                    <a:pt x="513" y="1194"/>
                  </a:lnTo>
                  <a:lnTo>
                    <a:pt x="482" y="1188"/>
                  </a:lnTo>
                  <a:lnTo>
                    <a:pt x="452" y="1182"/>
                  </a:lnTo>
                  <a:lnTo>
                    <a:pt x="422" y="1174"/>
                  </a:lnTo>
                  <a:lnTo>
                    <a:pt x="394" y="1164"/>
                  </a:lnTo>
                  <a:lnTo>
                    <a:pt x="366" y="1153"/>
                  </a:lnTo>
                  <a:lnTo>
                    <a:pt x="339" y="1141"/>
                  </a:lnTo>
                  <a:lnTo>
                    <a:pt x="313" y="1128"/>
                  </a:lnTo>
                  <a:lnTo>
                    <a:pt x="286" y="1114"/>
                  </a:lnTo>
                  <a:lnTo>
                    <a:pt x="262" y="1098"/>
                  </a:lnTo>
                  <a:lnTo>
                    <a:pt x="238" y="1082"/>
                  </a:lnTo>
                  <a:lnTo>
                    <a:pt x="216" y="1064"/>
                  </a:lnTo>
                  <a:lnTo>
                    <a:pt x="193" y="1045"/>
                  </a:lnTo>
                  <a:lnTo>
                    <a:pt x="173" y="1026"/>
                  </a:lnTo>
                  <a:lnTo>
                    <a:pt x="152" y="1004"/>
                  </a:lnTo>
                  <a:lnTo>
                    <a:pt x="133" y="983"/>
                  </a:lnTo>
                  <a:lnTo>
                    <a:pt x="117" y="960"/>
                  </a:lnTo>
                  <a:lnTo>
                    <a:pt x="100" y="937"/>
                  </a:lnTo>
                  <a:lnTo>
                    <a:pt x="84" y="912"/>
                  </a:lnTo>
                  <a:lnTo>
                    <a:pt x="70" y="887"/>
                  </a:lnTo>
                  <a:lnTo>
                    <a:pt x="57" y="862"/>
                  </a:lnTo>
                  <a:lnTo>
                    <a:pt x="45" y="836"/>
                  </a:lnTo>
                  <a:lnTo>
                    <a:pt x="34" y="808"/>
                  </a:lnTo>
                  <a:lnTo>
                    <a:pt x="26" y="781"/>
                  </a:lnTo>
                  <a:lnTo>
                    <a:pt x="18" y="752"/>
                  </a:lnTo>
                  <a:lnTo>
                    <a:pt x="10" y="723"/>
                  </a:lnTo>
                  <a:lnTo>
                    <a:pt x="6" y="694"/>
                  </a:lnTo>
                  <a:lnTo>
                    <a:pt x="2" y="665"/>
                  </a:lnTo>
                  <a:lnTo>
                    <a:pt x="0" y="634"/>
                  </a:lnTo>
                  <a:lnTo>
                    <a:pt x="0" y="604"/>
                  </a:lnTo>
                  <a:lnTo>
                    <a:pt x="0" y="604"/>
                  </a:lnTo>
                  <a:lnTo>
                    <a:pt x="0" y="573"/>
                  </a:lnTo>
                  <a:lnTo>
                    <a:pt x="2" y="542"/>
                  </a:lnTo>
                  <a:lnTo>
                    <a:pt x="6" y="512"/>
                  </a:lnTo>
                  <a:lnTo>
                    <a:pt x="12" y="482"/>
                  </a:lnTo>
                  <a:lnTo>
                    <a:pt x="18" y="454"/>
                  </a:lnTo>
                  <a:lnTo>
                    <a:pt x="26" y="425"/>
                  </a:lnTo>
                  <a:lnTo>
                    <a:pt x="34" y="396"/>
                  </a:lnTo>
                  <a:lnTo>
                    <a:pt x="45" y="370"/>
                  </a:lnTo>
                  <a:lnTo>
                    <a:pt x="57" y="342"/>
                  </a:lnTo>
                  <a:lnTo>
                    <a:pt x="70" y="316"/>
                  </a:lnTo>
                  <a:lnTo>
                    <a:pt x="84" y="291"/>
                  </a:lnTo>
                  <a:lnTo>
                    <a:pt x="100" y="267"/>
                  </a:lnTo>
                  <a:lnTo>
                    <a:pt x="117" y="243"/>
                  </a:lnTo>
                  <a:lnTo>
                    <a:pt x="135" y="221"/>
                  </a:lnTo>
                  <a:lnTo>
                    <a:pt x="154" y="198"/>
                  </a:lnTo>
                  <a:lnTo>
                    <a:pt x="174" y="178"/>
                  </a:lnTo>
                  <a:lnTo>
                    <a:pt x="195" y="157"/>
                  </a:lnTo>
                  <a:lnTo>
                    <a:pt x="217" y="138"/>
                  </a:lnTo>
                  <a:lnTo>
                    <a:pt x="240" y="120"/>
                  </a:lnTo>
                  <a:lnTo>
                    <a:pt x="264" y="104"/>
                  </a:lnTo>
                  <a:lnTo>
                    <a:pt x="289" y="88"/>
                  </a:lnTo>
                  <a:lnTo>
                    <a:pt x="315" y="73"/>
                  </a:lnTo>
                  <a:lnTo>
                    <a:pt x="341" y="59"/>
                  </a:lnTo>
                  <a:lnTo>
                    <a:pt x="369" y="47"/>
                  </a:lnTo>
                  <a:lnTo>
                    <a:pt x="397" y="37"/>
                  </a:lnTo>
                  <a:lnTo>
                    <a:pt x="426" y="27"/>
                  </a:lnTo>
                  <a:lnTo>
                    <a:pt x="456" y="19"/>
                  </a:lnTo>
                  <a:lnTo>
                    <a:pt x="486" y="12"/>
                  </a:lnTo>
                  <a:lnTo>
                    <a:pt x="517" y="7"/>
                  </a:lnTo>
                  <a:lnTo>
                    <a:pt x="549" y="3"/>
                  </a:lnTo>
                  <a:lnTo>
                    <a:pt x="581" y="1"/>
                  </a:lnTo>
                  <a:lnTo>
                    <a:pt x="613" y="0"/>
                  </a:lnTo>
                  <a:lnTo>
                    <a:pt x="613" y="0"/>
                  </a:lnTo>
                  <a:lnTo>
                    <a:pt x="647" y="1"/>
                  </a:lnTo>
                  <a:lnTo>
                    <a:pt x="679" y="3"/>
                  </a:lnTo>
                  <a:lnTo>
                    <a:pt x="710" y="7"/>
                  </a:lnTo>
                  <a:lnTo>
                    <a:pt x="741" y="12"/>
                  </a:lnTo>
                  <a:lnTo>
                    <a:pt x="771" y="19"/>
                  </a:lnTo>
                  <a:lnTo>
                    <a:pt x="801" y="27"/>
                  </a:lnTo>
                  <a:lnTo>
                    <a:pt x="830" y="35"/>
                  </a:lnTo>
                  <a:lnTo>
                    <a:pt x="858" y="46"/>
                  </a:lnTo>
                  <a:lnTo>
                    <a:pt x="886" y="58"/>
                  </a:lnTo>
                  <a:lnTo>
                    <a:pt x="912" y="73"/>
                  </a:lnTo>
                  <a:lnTo>
                    <a:pt x="937" y="87"/>
                  </a:lnTo>
                  <a:lnTo>
                    <a:pt x="962" y="102"/>
                  </a:lnTo>
                  <a:lnTo>
                    <a:pt x="986" y="119"/>
                  </a:lnTo>
                  <a:lnTo>
                    <a:pt x="1009" y="137"/>
                  </a:lnTo>
                  <a:lnTo>
                    <a:pt x="1031" y="155"/>
                  </a:lnTo>
                  <a:lnTo>
                    <a:pt x="1052" y="175"/>
                  </a:lnTo>
                  <a:lnTo>
                    <a:pt x="1072" y="196"/>
                  </a:lnTo>
                  <a:lnTo>
                    <a:pt x="1091" y="218"/>
                  </a:lnTo>
                  <a:lnTo>
                    <a:pt x="1109" y="240"/>
                  </a:lnTo>
                  <a:lnTo>
                    <a:pt x="1125" y="264"/>
                  </a:lnTo>
                  <a:lnTo>
                    <a:pt x="1140" y="289"/>
                  </a:lnTo>
                  <a:lnTo>
                    <a:pt x="1154" y="314"/>
                  </a:lnTo>
                  <a:lnTo>
                    <a:pt x="1168" y="339"/>
                  </a:lnTo>
                  <a:lnTo>
                    <a:pt x="1180" y="365"/>
                  </a:lnTo>
                  <a:lnTo>
                    <a:pt x="1190" y="393"/>
                  </a:lnTo>
                  <a:lnTo>
                    <a:pt x="1200" y="420"/>
                  </a:lnTo>
                  <a:lnTo>
                    <a:pt x="1207" y="449"/>
                  </a:lnTo>
                  <a:lnTo>
                    <a:pt x="1214" y="479"/>
                  </a:lnTo>
                  <a:lnTo>
                    <a:pt x="1219" y="507"/>
                  </a:lnTo>
                  <a:lnTo>
                    <a:pt x="1223" y="537"/>
                  </a:lnTo>
                  <a:lnTo>
                    <a:pt x="1225" y="568"/>
                  </a:lnTo>
                  <a:lnTo>
                    <a:pt x="1226" y="599"/>
                  </a:lnTo>
                  <a:lnTo>
                    <a:pt x="1226" y="599"/>
                  </a:lnTo>
                  <a:lnTo>
                    <a:pt x="1225" y="629"/>
                  </a:lnTo>
                  <a:lnTo>
                    <a:pt x="1223" y="660"/>
                  </a:lnTo>
                  <a:lnTo>
                    <a:pt x="1219" y="690"/>
                  </a:lnTo>
                  <a:lnTo>
                    <a:pt x="1214" y="720"/>
                  </a:lnTo>
                  <a:lnTo>
                    <a:pt x="1207" y="749"/>
                  </a:lnTo>
                  <a:lnTo>
                    <a:pt x="1200" y="777"/>
                  </a:lnTo>
                  <a:lnTo>
                    <a:pt x="1190" y="805"/>
                  </a:lnTo>
                  <a:lnTo>
                    <a:pt x="1180" y="832"/>
                  </a:lnTo>
                  <a:lnTo>
                    <a:pt x="1168" y="858"/>
                  </a:lnTo>
                  <a:lnTo>
                    <a:pt x="1154" y="885"/>
                  </a:lnTo>
                  <a:lnTo>
                    <a:pt x="1140" y="910"/>
                  </a:lnTo>
                  <a:lnTo>
                    <a:pt x="1125" y="934"/>
                  </a:lnTo>
                  <a:lnTo>
                    <a:pt x="1108" y="958"/>
                  </a:lnTo>
                  <a:lnTo>
                    <a:pt x="1090" y="980"/>
                  </a:lnTo>
                  <a:lnTo>
                    <a:pt x="1071" y="1002"/>
                  </a:lnTo>
                  <a:lnTo>
                    <a:pt x="1051" y="1023"/>
                  </a:lnTo>
                  <a:lnTo>
                    <a:pt x="1029" y="1044"/>
                  </a:lnTo>
                  <a:lnTo>
                    <a:pt x="1008" y="1061"/>
                  </a:lnTo>
                  <a:lnTo>
                    <a:pt x="985" y="1081"/>
                  </a:lnTo>
                  <a:lnTo>
                    <a:pt x="960" y="1097"/>
                  </a:lnTo>
                  <a:lnTo>
                    <a:pt x="936" y="1113"/>
                  </a:lnTo>
                  <a:lnTo>
                    <a:pt x="910" y="1127"/>
                  </a:lnTo>
                  <a:lnTo>
                    <a:pt x="883" y="1140"/>
                  </a:lnTo>
                  <a:lnTo>
                    <a:pt x="856" y="1152"/>
                  </a:lnTo>
                  <a:lnTo>
                    <a:pt x="827" y="1163"/>
                  </a:lnTo>
                  <a:lnTo>
                    <a:pt x="797" y="1173"/>
                  </a:lnTo>
                  <a:lnTo>
                    <a:pt x="769" y="1181"/>
                  </a:lnTo>
                  <a:lnTo>
                    <a:pt x="738" y="1188"/>
                  </a:lnTo>
                  <a:lnTo>
                    <a:pt x="707" y="1193"/>
                  </a:lnTo>
                  <a:lnTo>
                    <a:pt x="674" y="1198"/>
                  </a:lnTo>
                  <a:lnTo>
                    <a:pt x="642" y="1200"/>
                  </a:lnTo>
                  <a:lnTo>
                    <a:pt x="609"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7" name="Freeform 20" descr=" " title=" "/>
            <p:cNvSpPr>
              <a:spLocks noEditPoints="1"/>
            </p:cNvSpPr>
            <p:nvPr userDrawn="1"/>
          </p:nvSpPr>
          <p:spPr bwMode="auto">
            <a:xfrm>
              <a:off x="848963" y="4879638"/>
              <a:ext cx="69610" cy="79478"/>
            </a:xfrm>
            <a:custGeom>
              <a:avLst/>
              <a:gdLst>
                <a:gd name="T0" fmla="*/ 733 w 1044"/>
                <a:gd name="T1" fmla="*/ 661 h 1192"/>
                <a:gd name="T2" fmla="*/ 601 w 1044"/>
                <a:gd name="T3" fmla="*/ 636 h 1192"/>
                <a:gd name="T4" fmla="*/ 496 w 1044"/>
                <a:gd name="T5" fmla="*/ 634 h 1192"/>
                <a:gd name="T6" fmla="*/ 391 w 1044"/>
                <a:gd name="T7" fmla="*/ 653 h 1192"/>
                <a:gd name="T8" fmla="*/ 315 w 1044"/>
                <a:gd name="T9" fmla="*/ 695 h 1192"/>
                <a:gd name="T10" fmla="*/ 272 w 1044"/>
                <a:gd name="T11" fmla="*/ 758 h 1192"/>
                <a:gd name="T12" fmla="*/ 262 w 1044"/>
                <a:gd name="T13" fmla="*/ 823 h 1192"/>
                <a:gd name="T14" fmla="*/ 271 w 1044"/>
                <a:gd name="T15" fmla="*/ 879 h 1192"/>
                <a:gd name="T16" fmla="*/ 312 w 1044"/>
                <a:gd name="T17" fmla="*/ 937 h 1192"/>
                <a:gd name="T18" fmla="*/ 378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90 w 1044"/>
                <a:gd name="T33" fmla="*/ 679 h 1192"/>
                <a:gd name="T34" fmla="*/ 767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5 w 1044"/>
                <a:gd name="T47" fmla="*/ 1168 h 1192"/>
                <a:gd name="T48" fmla="*/ 184 w 1044"/>
                <a:gd name="T49" fmla="*/ 1139 h 1192"/>
                <a:gd name="T50" fmla="*/ 123 w 1044"/>
                <a:gd name="T51" fmla="*/ 1100 h 1192"/>
                <a:gd name="T52" fmla="*/ 73 w 1044"/>
                <a:gd name="T53" fmla="*/ 1050 h 1192"/>
                <a:gd name="T54" fmla="*/ 34 w 1044"/>
                <a:gd name="T55" fmla="*/ 989 h 1192"/>
                <a:gd name="T56" fmla="*/ 9 w 1044"/>
                <a:gd name="T57" fmla="*/ 917 h 1192"/>
                <a:gd name="T58" fmla="*/ 0 w 1044"/>
                <a:gd name="T59" fmla="*/ 836 h 1192"/>
                <a:gd name="T60" fmla="*/ 3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4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5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90" y="679"/>
                  </a:moveTo>
                  <a:lnTo>
                    <a:pt x="790" y="679"/>
                  </a:lnTo>
                  <a:lnTo>
                    <a:pt x="762" y="670"/>
                  </a:lnTo>
                  <a:lnTo>
                    <a:pt x="733" y="661"/>
                  </a:lnTo>
                  <a:lnTo>
                    <a:pt x="704" y="653"/>
                  </a:lnTo>
                  <a:lnTo>
                    <a:pt x="670" y="646"/>
                  </a:lnTo>
                  <a:lnTo>
                    <a:pt x="637" y="641"/>
                  </a:lnTo>
                  <a:lnTo>
                    <a:pt x="601" y="636"/>
                  </a:lnTo>
                  <a:lnTo>
                    <a:pt x="564" y="634"/>
                  </a:lnTo>
                  <a:lnTo>
                    <a:pt x="526" y="633"/>
                  </a:lnTo>
                  <a:lnTo>
                    <a:pt x="526" y="633"/>
                  </a:lnTo>
                  <a:lnTo>
                    <a:pt x="496" y="634"/>
                  </a:lnTo>
                  <a:lnTo>
                    <a:pt x="467" y="636"/>
                  </a:lnTo>
                  <a:lnTo>
                    <a:pt x="440" y="640"/>
                  </a:lnTo>
                  <a:lnTo>
                    <a:pt x="415" y="646"/>
                  </a:lnTo>
                  <a:lnTo>
                    <a:pt x="391" y="653"/>
                  </a:lnTo>
                  <a:lnTo>
                    <a:pt x="369" y="661"/>
                  </a:lnTo>
                  <a:lnTo>
                    <a:pt x="350" y="671"/>
                  </a:lnTo>
                  <a:lnTo>
                    <a:pt x="332" y="682"/>
                  </a:lnTo>
                  <a:lnTo>
                    <a:pt x="315" y="695"/>
                  </a:lnTo>
                  <a:lnTo>
                    <a:pt x="301" y="708"/>
                  </a:lnTo>
                  <a:lnTo>
                    <a:pt x="289" y="724"/>
                  </a:lnTo>
                  <a:lnTo>
                    <a:pt x="280" y="740"/>
                  </a:lnTo>
                  <a:lnTo>
                    <a:pt x="272" y="758"/>
                  </a:lnTo>
                  <a:lnTo>
                    <a:pt x="266" y="777"/>
                  </a:lnTo>
                  <a:lnTo>
                    <a:pt x="263" y="798"/>
                  </a:lnTo>
                  <a:lnTo>
                    <a:pt x="262" y="819"/>
                  </a:lnTo>
                  <a:lnTo>
                    <a:pt x="262" y="823"/>
                  </a:lnTo>
                  <a:lnTo>
                    <a:pt x="262" y="823"/>
                  </a:lnTo>
                  <a:lnTo>
                    <a:pt x="263" y="843"/>
                  </a:lnTo>
                  <a:lnTo>
                    <a:pt x="266" y="861"/>
                  </a:lnTo>
                  <a:lnTo>
                    <a:pt x="271" y="879"/>
                  </a:lnTo>
                  <a:lnTo>
                    <a:pt x="280" y="896"/>
                  </a:lnTo>
                  <a:lnTo>
                    <a:pt x="288" y="911"/>
                  </a:lnTo>
                  <a:lnTo>
                    <a:pt x="300" y="924"/>
                  </a:lnTo>
                  <a:lnTo>
                    <a:pt x="312" y="937"/>
                  </a:lnTo>
                  <a:lnTo>
                    <a:pt x="326" y="948"/>
                  </a:lnTo>
                  <a:lnTo>
                    <a:pt x="342" y="959"/>
                  </a:lnTo>
                  <a:lnTo>
                    <a:pt x="360" y="967"/>
                  </a:lnTo>
                  <a:lnTo>
                    <a:pt x="378" y="976"/>
                  </a:lnTo>
                  <a:lnTo>
                    <a:pt x="397" y="982"/>
                  </a:lnTo>
                  <a:lnTo>
                    <a:pt x="417" y="986"/>
                  </a:lnTo>
                  <a:lnTo>
                    <a:pt x="438" y="990"/>
                  </a:lnTo>
                  <a:lnTo>
                    <a:pt x="461" y="992"/>
                  </a:lnTo>
                  <a:lnTo>
                    <a:pt x="484" y="992"/>
                  </a:lnTo>
                  <a:lnTo>
                    <a:pt x="484"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4" y="802"/>
                  </a:lnTo>
                  <a:lnTo>
                    <a:pt x="786" y="790"/>
                  </a:lnTo>
                  <a:lnTo>
                    <a:pt x="787" y="777"/>
                  </a:lnTo>
                  <a:lnTo>
                    <a:pt x="788" y="764"/>
                  </a:lnTo>
                  <a:lnTo>
                    <a:pt x="790" y="751"/>
                  </a:lnTo>
                  <a:lnTo>
                    <a:pt x="790" y="679"/>
                  </a:lnTo>
                  <a:close/>
                  <a:moveTo>
                    <a:pt x="782" y="1167"/>
                  </a:moveTo>
                  <a:lnTo>
                    <a:pt x="782" y="1026"/>
                  </a:lnTo>
                  <a:lnTo>
                    <a:pt x="782" y="1026"/>
                  </a:lnTo>
                  <a:lnTo>
                    <a:pt x="767" y="1043"/>
                  </a:lnTo>
                  <a:lnTo>
                    <a:pt x="751" y="1059"/>
                  </a:lnTo>
                  <a:lnTo>
                    <a:pt x="733" y="1076"/>
                  </a:lnTo>
                  <a:lnTo>
                    <a:pt x="716"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49" y="1188"/>
                  </a:lnTo>
                  <a:lnTo>
                    <a:pt x="330" y="1186"/>
                  </a:lnTo>
                  <a:lnTo>
                    <a:pt x="311" y="1182"/>
                  </a:lnTo>
                  <a:lnTo>
                    <a:pt x="292" y="1179"/>
                  </a:lnTo>
                  <a:lnTo>
                    <a:pt x="272" y="1174"/>
                  </a:lnTo>
                  <a:lnTo>
                    <a:pt x="255" y="1168"/>
                  </a:lnTo>
                  <a:lnTo>
                    <a:pt x="235" y="1162"/>
                  </a:lnTo>
                  <a:lnTo>
                    <a:pt x="219" y="1155"/>
                  </a:lnTo>
                  <a:lnTo>
                    <a:pt x="201" y="1148"/>
                  </a:lnTo>
                  <a:lnTo>
                    <a:pt x="184" y="1139"/>
                  </a:lnTo>
                  <a:lnTo>
                    <a:pt x="169" y="1131"/>
                  </a:lnTo>
                  <a:lnTo>
                    <a:pt x="153" y="1121"/>
                  </a:lnTo>
                  <a:lnTo>
                    <a:pt x="137" y="1111"/>
                  </a:lnTo>
                  <a:lnTo>
                    <a:pt x="123" y="1100"/>
                  </a:lnTo>
                  <a:lnTo>
                    <a:pt x="110" y="1089"/>
                  </a:lnTo>
                  <a:lnTo>
                    <a:pt x="97" y="1076"/>
                  </a:lnTo>
                  <a:lnTo>
                    <a:pt x="84" y="1064"/>
                  </a:lnTo>
                  <a:lnTo>
                    <a:pt x="73" y="1050"/>
                  </a:lnTo>
                  <a:lnTo>
                    <a:pt x="61" y="1035"/>
                  </a:lnTo>
                  <a:lnTo>
                    <a:pt x="52" y="1021"/>
                  </a:lnTo>
                  <a:lnTo>
                    <a:pt x="42" y="1005"/>
                  </a:lnTo>
                  <a:lnTo>
                    <a:pt x="34" y="989"/>
                  </a:lnTo>
                  <a:lnTo>
                    <a:pt x="26" y="972"/>
                  </a:lnTo>
                  <a:lnTo>
                    <a:pt x="19" y="954"/>
                  </a:lnTo>
                  <a:lnTo>
                    <a:pt x="13" y="936"/>
                  </a:lnTo>
                  <a:lnTo>
                    <a:pt x="9" y="917"/>
                  </a:lnTo>
                  <a:lnTo>
                    <a:pt x="5" y="898"/>
                  </a:lnTo>
                  <a:lnTo>
                    <a:pt x="3" y="878"/>
                  </a:lnTo>
                  <a:lnTo>
                    <a:pt x="1" y="857"/>
                  </a:lnTo>
                  <a:lnTo>
                    <a:pt x="0" y="836"/>
                  </a:lnTo>
                  <a:lnTo>
                    <a:pt x="0" y="831"/>
                  </a:lnTo>
                  <a:lnTo>
                    <a:pt x="0" y="831"/>
                  </a:lnTo>
                  <a:lnTo>
                    <a:pt x="1" y="808"/>
                  </a:lnTo>
                  <a:lnTo>
                    <a:pt x="3" y="787"/>
                  </a:lnTo>
                  <a:lnTo>
                    <a:pt x="5"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1" y="491"/>
                  </a:lnTo>
                  <a:lnTo>
                    <a:pt x="281" y="485"/>
                  </a:lnTo>
                  <a:lnTo>
                    <a:pt x="302" y="479"/>
                  </a:lnTo>
                  <a:lnTo>
                    <a:pt x="324" y="474"/>
                  </a:lnTo>
                  <a:lnTo>
                    <a:pt x="346" y="470"/>
                  </a:lnTo>
                  <a:lnTo>
                    <a:pt x="369"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4" y="451"/>
                  </a:lnTo>
                  <a:lnTo>
                    <a:pt x="780" y="425"/>
                  </a:lnTo>
                  <a:lnTo>
                    <a:pt x="774" y="399"/>
                  </a:lnTo>
                  <a:lnTo>
                    <a:pt x="767" y="375"/>
                  </a:lnTo>
                  <a:lnTo>
                    <a:pt x="756" y="353"/>
                  </a:lnTo>
                  <a:lnTo>
                    <a:pt x="743" y="333"/>
                  </a:lnTo>
                  <a:lnTo>
                    <a:pt x="729" y="315"/>
                  </a:lnTo>
                  <a:lnTo>
                    <a:pt x="712" y="298"/>
                  </a:lnTo>
                  <a:lnTo>
                    <a:pt x="693" y="283"/>
                  </a:lnTo>
                  <a:lnTo>
                    <a:pt x="671" y="271"/>
                  </a:lnTo>
                  <a:lnTo>
                    <a:pt x="649" y="260"/>
                  </a:lnTo>
                  <a:lnTo>
                    <a:pt x="624" y="251"/>
                  </a:lnTo>
                  <a:lnTo>
                    <a:pt x="596" y="243"/>
                  </a:lnTo>
                  <a:lnTo>
                    <a:pt x="566" y="239"/>
                  </a:lnTo>
                  <a:lnTo>
                    <a:pt x="535" y="236"/>
                  </a:lnTo>
                  <a:lnTo>
                    <a:pt x="502" y="235"/>
                  </a:lnTo>
                  <a:lnTo>
                    <a:pt x="502" y="235"/>
                  </a:lnTo>
                  <a:lnTo>
                    <a:pt x="455" y="236"/>
                  </a:lnTo>
                  <a:lnTo>
                    <a:pt x="411" y="240"/>
                  </a:lnTo>
                  <a:lnTo>
                    <a:pt x="368" y="246"/>
                  </a:lnTo>
                  <a:lnTo>
                    <a:pt x="329" y="254"/>
                  </a:lnTo>
                  <a:lnTo>
                    <a:pt x="289" y="265"/>
                  </a:lnTo>
                  <a:lnTo>
                    <a:pt x="250" y="277"/>
                  </a:lnTo>
                  <a:lnTo>
                    <a:pt x="212" y="290"/>
                  </a:lnTo>
                  <a:lnTo>
                    <a:pt x="172" y="307"/>
                  </a:lnTo>
                  <a:lnTo>
                    <a:pt x="100" y="95"/>
                  </a:lnTo>
                  <a:lnTo>
                    <a:pt x="100" y="95"/>
                  </a:lnTo>
                  <a:lnTo>
                    <a:pt x="148" y="75"/>
                  </a:lnTo>
                  <a:lnTo>
                    <a:pt x="196" y="56"/>
                  </a:lnTo>
                  <a:lnTo>
                    <a:pt x="245" y="39"/>
                  </a:lnTo>
                  <a:lnTo>
                    <a:pt x="271" y="32"/>
                  </a:lnTo>
                  <a:lnTo>
                    <a:pt x="296" y="26"/>
                  </a:lnTo>
                  <a:lnTo>
                    <a:pt x="324" y="20"/>
                  </a:lnTo>
                  <a:lnTo>
                    <a:pt x="351" y="14"/>
                  </a:lnTo>
                  <a:lnTo>
                    <a:pt x="380" y="11"/>
                  </a:lnTo>
                  <a:lnTo>
                    <a:pt x="409" y="6"/>
                  </a:lnTo>
                  <a:lnTo>
                    <a:pt x="440" y="3"/>
                  </a:lnTo>
                  <a:lnTo>
                    <a:pt x="471" y="1"/>
                  </a:lnTo>
                  <a:lnTo>
                    <a:pt x="504" y="0"/>
                  </a:lnTo>
                  <a:lnTo>
                    <a:pt x="539" y="0"/>
                  </a:lnTo>
                  <a:lnTo>
                    <a:pt x="539" y="0"/>
                  </a:lnTo>
                  <a:lnTo>
                    <a:pt x="570" y="0"/>
                  </a:lnTo>
                  <a:lnTo>
                    <a:pt x="601" y="1"/>
                  </a:lnTo>
                  <a:lnTo>
                    <a:pt x="630"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9" y="126"/>
                  </a:lnTo>
                  <a:lnTo>
                    <a:pt x="934" y="143"/>
                  </a:lnTo>
                  <a:lnTo>
                    <a:pt x="948" y="160"/>
                  </a:lnTo>
                  <a:lnTo>
                    <a:pt x="962" y="178"/>
                  </a:lnTo>
                  <a:lnTo>
                    <a:pt x="973" y="197"/>
                  </a:lnTo>
                  <a:lnTo>
                    <a:pt x="985" y="216"/>
                  </a:lnTo>
                  <a:lnTo>
                    <a:pt x="995" y="236"/>
                  </a:lnTo>
                  <a:lnTo>
                    <a:pt x="1005"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8" name="Freeform 21" descr=" " title=" "/>
            <p:cNvSpPr>
              <a:spLocks/>
            </p:cNvSpPr>
            <p:nvPr userDrawn="1"/>
          </p:nvSpPr>
          <p:spPr bwMode="auto">
            <a:xfrm>
              <a:off x="932309" y="4879372"/>
              <a:ext cx="44673" cy="78145"/>
            </a:xfrm>
            <a:custGeom>
              <a:avLst/>
              <a:gdLst>
                <a:gd name="T0" fmla="*/ 263 w 672"/>
                <a:gd name="T1" fmla="*/ 1172 h 1172"/>
                <a:gd name="T2" fmla="*/ 0 w 672"/>
                <a:gd name="T3" fmla="*/ 1172 h 1172"/>
                <a:gd name="T4" fmla="*/ 0 w 672"/>
                <a:gd name="T5" fmla="*/ 22 h 1172"/>
                <a:gd name="T6" fmla="*/ 263 w 672"/>
                <a:gd name="T7" fmla="*/ 22 h 1172"/>
                <a:gd name="T8" fmla="*/ 263 w 672"/>
                <a:gd name="T9" fmla="*/ 281 h 1172"/>
                <a:gd name="T10" fmla="*/ 263 w 672"/>
                <a:gd name="T11" fmla="*/ 281 h 1172"/>
                <a:gd name="T12" fmla="*/ 277 w 672"/>
                <a:gd name="T13" fmla="*/ 250 h 1172"/>
                <a:gd name="T14" fmla="*/ 293 w 672"/>
                <a:gd name="T15" fmla="*/ 220 h 1172"/>
                <a:gd name="T16" fmla="*/ 311 w 672"/>
                <a:gd name="T17" fmla="*/ 190 h 1172"/>
                <a:gd name="T18" fmla="*/ 329 w 672"/>
                <a:gd name="T19" fmla="*/ 164 h 1172"/>
                <a:gd name="T20" fmla="*/ 349 w 672"/>
                <a:gd name="T21" fmla="*/ 137 h 1172"/>
                <a:gd name="T22" fmla="*/ 371 w 672"/>
                <a:gd name="T23" fmla="*/ 115 h 1172"/>
                <a:gd name="T24" fmla="*/ 393 w 672"/>
                <a:gd name="T25" fmla="*/ 92 h 1172"/>
                <a:gd name="T26" fmla="*/ 418 w 672"/>
                <a:gd name="T27" fmla="*/ 73 h 1172"/>
                <a:gd name="T28" fmla="*/ 445 w 672"/>
                <a:gd name="T29" fmla="*/ 55 h 1172"/>
                <a:gd name="T30" fmla="*/ 472 w 672"/>
                <a:gd name="T31" fmla="*/ 39 h 1172"/>
                <a:gd name="T32" fmla="*/ 501 w 672"/>
                <a:gd name="T33" fmla="*/ 26 h 1172"/>
                <a:gd name="T34" fmla="*/ 516 w 672"/>
                <a:gd name="T35" fmla="*/ 22 h 1172"/>
                <a:gd name="T36" fmla="*/ 532 w 672"/>
                <a:gd name="T37" fmla="*/ 16 h 1172"/>
                <a:gd name="T38" fmla="*/ 549 w 672"/>
                <a:gd name="T39" fmla="*/ 12 h 1172"/>
                <a:gd name="T40" fmla="*/ 564 w 672"/>
                <a:gd name="T41" fmla="*/ 8 h 1172"/>
                <a:gd name="T42" fmla="*/ 581 w 672"/>
                <a:gd name="T43" fmla="*/ 5 h 1172"/>
                <a:gd name="T44" fmla="*/ 599 w 672"/>
                <a:gd name="T45" fmla="*/ 2 h 1172"/>
                <a:gd name="T46" fmla="*/ 615 w 672"/>
                <a:gd name="T47" fmla="*/ 1 h 1172"/>
                <a:gd name="T48" fmla="*/ 633 w 672"/>
                <a:gd name="T49" fmla="*/ 0 h 1172"/>
                <a:gd name="T50" fmla="*/ 652 w 672"/>
                <a:gd name="T51" fmla="*/ 0 h 1172"/>
                <a:gd name="T52" fmla="*/ 672 w 672"/>
                <a:gd name="T53" fmla="*/ 0 h 1172"/>
                <a:gd name="T54" fmla="*/ 672 w 672"/>
                <a:gd name="T55" fmla="*/ 278 h 1172"/>
                <a:gd name="T56" fmla="*/ 656 w 672"/>
                <a:gd name="T57" fmla="*/ 278 h 1172"/>
                <a:gd name="T58" fmla="*/ 656 w 672"/>
                <a:gd name="T59" fmla="*/ 278 h 1172"/>
                <a:gd name="T60" fmla="*/ 635 w 672"/>
                <a:gd name="T61" fmla="*/ 280 h 1172"/>
                <a:gd name="T62" fmla="*/ 613 w 672"/>
                <a:gd name="T63" fmla="*/ 281 h 1172"/>
                <a:gd name="T64" fmla="*/ 593 w 672"/>
                <a:gd name="T65" fmla="*/ 283 h 1172"/>
                <a:gd name="T66" fmla="*/ 572 w 672"/>
                <a:gd name="T67" fmla="*/ 285 h 1172"/>
                <a:gd name="T68" fmla="*/ 553 w 672"/>
                <a:gd name="T69" fmla="*/ 290 h 1172"/>
                <a:gd name="T70" fmla="*/ 534 w 672"/>
                <a:gd name="T71" fmla="*/ 295 h 1172"/>
                <a:gd name="T72" fmla="*/ 515 w 672"/>
                <a:gd name="T73" fmla="*/ 301 h 1172"/>
                <a:gd name="T74" fmla="*/ 497 w 672"/>
                <a:gd name="T75" fmla="*/ 307 h 1172"/>
                <a:gd name="T76" fmla="*/ 479 w 672"/>
                <a:gd name="T77" fmla="*/ 314 h 1172"/>
                <a:gd name="T78" fmla="*/ 463 w 672"/>
                <a:gd name="T79" fmla="*/ 323 h 1172"/>
                <a:gd name="T80" fmla="*/ 446 w 672"/>
                <a:gd name="T81" fmla="*/ 332 h 1172"/>
                <a:gd name="T82" fmla="*/ 430 w 672"/>
                <a:gd name="T83" fmla="*/ 343 h 1172"/>
                <a:gd name="T84" fmla="*/ 415 w 672"/>
                <a:gd name="T85" fmla="*/ 354 h 1172"/>
                <a:gd name="T86" fmla="*/ 400 w 672"/>
                <a:gd name="T87" fmla="*/ 366 h 1172"/>
                <a:gd name="T88" fmla="*/ 386 w 672"/>
                <a:gd name="T89" fmla="*/ 379 h 1172"/>
                <a:gd name="T90" fmla="*/ 373 w 672"/>
                <a:gd name="T91" fmla="*/ 392 h 1172"/>
                <a:gd name="T92" fmla="*/ 360 w 672"/>
                <a:gd name="T93" fmla="*/ 407 h 1172"/>
                <a:gd name="T94" fmla="*/ 348 w 672"/>
                <a:gd name="T95" fmla="*/ 423 h 1172"/>
                <a:gd name="T96" fmla="*/ 337 w 672"/>
                <a:gd name="T97" fmla="*/ 438 h 1172"/>
                <a:gd name="T98" fmla="*/ 326 w 672"/>
                <a:gd name="T99" fmla="*/ 456 h 1172"/>
                <a:gd name="T100" fmla="*/ 317 w 672"/>
                <a:gd name="T101" fmla="*/ 474 h 1172"/>
                <a:gd name="T102" fmla="*/ 308 w 672"/>
                <a:gd name="T103" fmla="*/ 493 h 1172"/>
                <a:gd name="T104" fmla="*/ 300 w 672"/>
                <a:gd name="T105" fmla="*/ 514 h 1172"/>
                <a:gd name="T106" fmla="*/ 292 w 672"/>
                <a:gd name="T107" fmla="*/ 534 h 1172"/>
                <a:gd name="T108" fmla="*/ 286 w 672"/>
                <a:gd name="T109" fmla="*/ 557 h 1172"/>
                <a:gd name="T110" fmla="*/ 280 w 672"/>
                <a:gd name="T111" fmla="*/ 579 h 1172"/>
                <a:gd name="T112" fmla="*/ 275 w 672"/>
                <a:gd name="T113" fmla="*/ 602 h 1172"/>
                <a:gd name="T114" fmla="*/ 270 w 672"/>
                <a:gd name="T115" fmla="*/ 627 h 1172"/>
                <a:gd name="T116" fmla="*/ 268 w 672"/>
                <a:gd name="T117" fmla="*/ 652 h 1172"/>
                <a:gd name="T118" fmla="*/ 265 w 672"/>
                <a:gd name="T119" fmla="*/ 678 h 1172"/>
                <a:gd name="T120" fmla="*/ 264 w 672"/>
                <a:gd name="T121" fmla="*/ 706 h 1172"/>
                <a:gd name="T122" fmla="*/ 263 w 672"/>
                <a:gd name="T123" fmla="*/ 735 h 1172"/>
                <a:gd name="T124" fmla="*/ 263 w 672"/>
                <a:gd name="T125" fmla="*/ 1172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2" h="1172">
                  <a:moveTo>
                    <a:pt x="263" y="1172"/>
                  </a:moveTo>
                  <a:lnTo>
                    <a:pt x="0" y="1172"/>
                  </a:lnTo>
                  <a:lnTo>
                    <a:pt x="0" y="22"/>
                  </a:lnTo>
                  <a:lnTo>
                    <a:pt x="263" y="22"/>
                  </a:lnTo>
                  <a:lnTo>
                    <a:pt x="263" y="281"/>
                  </a:lnTo>
                  <a:lnTo>
                    <a:pt x="263" y="281"/>
                  </a:lnTo>
                  <a:lnTo>
                    <a:pt x="277" y="250"/>
                  </a:lnTo>
                  <a:lnTo>
                    <a:pt x="293" y="220"/>
                  </a:lnTo>
                  <a:lnTo>
                    <a:pt x="311" y="190"/>
                  </a:lnTo>
                  <a:lnTo>
                    <a:pt x="329" y="164"/>
                  </a:lnTo>
                  <a:lnTo>
                    <a:pt x="349" y="137"/>
                  </a:lnTo>
                  <a:lnTo>
                    <a:pt x="371" y="115"/>
                  </a:lnTo>
                  <a:lnTo>
                    <a:pt x="393" y="92"/>
                  </a:lnTo>
                  <a:lnTo>
                    <a:pt x="418" y="73"/>
                  </a:lnTo>
                  <a:lnTo>
                    <a:pt x="445" y="55"/>
                  </a:lnTo>
                  <a:lnTo>
                    <a:pt x="472" y="39"/>
                  </a:lnTo>
                  <a:lnTo>
                    <a:pt x="501" y="26"/>
                  </a:lnTo>
                  <a:lnTo>
                    <a:pt x="516" y="22"/>
                  </a:lnTo>
                  <a:lnTo>
                    <a:pt x="532" y="16"/>
                  </a:lnTo>
                  <a:lnTo>
                    <a:pt x="549" y="12"/>
                  </a:lnTo>
                  <a:lnTo>
                    <a:pt x="564" y="8"/>
                  </a:lnTo>
                  <a:lnTo>
                    <a:pt x="581" y="5"/>
                  </a:lnTo>
                  <a:lnTo>
                    <a:pt x="599" y="2"/>
                  </a:lnTo>
                  <a:lnTo>
                    <a:pt x="615" y="1"/>
                  </a:lnTo>
                  <a:lnTo>
                    <a:pt x="633" y="0"/>
                  </a:lnTo>
                  <a:lnTo>
                    <a:pt x="652" y="0"/>
                  </a:lnTo>
                  <a:lnTo>
                    <a:pt x="672" y="0"/>
                  </a:lnTo>
                  <a:lnTo>
                    <a:pt x="672" y="278"/>
                  </a:lnTo>
                  <a:lnTo>
                    <a:pt x="656" y="278"/>
                  </a:lnTo>
                  <a:lnTo>
                    <a:pt x="656" y="278"/>
                  </a:lnTo>
                  <a:lnTo>
                    <a:pt x="635" y="280"/>
                  </a:lnTo>
                  <a:lnTo>
                    <a:pt x="613" y="281"/>
                  </a:lnTo>
                  <a:lnTo>
                    <a:pt x="593" y="283"/>
                  </a:lnTo>
                  <a:lnTo>
                    <a:pt x="572" y="285"/>
                  </a:lnTo>
                  <a:lnTo>
                    <a:pt x="553" y="290"/>
                  </a:lnTo>
                  <a:lnTo>
                    <a:pt x="534" y="295"/>
                  </a:lnTo>
                  <a:lnTo>
                    <a:pt x="515" y="301"/>
                  </a:lnTo>
                  <a:lnTo>
                    <a:pt x="497" y="307"/>
                  </a:lnTo>
                  <a:lnTo>
                    <a:pt x="479" y="314"/>
                  </a:lnTo>
                  <a:lnTo>
                    <a:pt x="463" y="323"/>
                  </a:lnTo>
                  <a:lnTo>
                    <a:pt x="446" y="332"/>
                  </a:lnTo>
                  <a:lnTo>
                    <a:pt x="430" y="343"/>
                  </a:lnTo>
                  <a:lnTo>
                    <a:pt x="415" y="354"/>
                  </a:lnTo>
                  <a:lnTo>
                    <a:pt x="400" y="366"/>
                  </a:lnTo>
                  <a:lnTo>
                    <a:pt x="386" y="379"/>
                  </a:lnTo>
                  <a:lnTo>
                    <a:pt x="373" y="392"/>
                  </a:lnTo>
                  <a:lnTo>
                    <a:pt x="360" y="407"/>
                  </a:lnTo>
                  <a:lnTo>
                    <a:pt x="348" y="423"/>
                  </a:lnTo>
                  <a:lnTo>
                    <a:pt x="337" y="438"/>
                  </a:lnTo>
                  <a:lnTo>
                    <a:pt x="326" y="456"/>
                  </a:lnTo>
                  <a:lnTo>
                    <a:pt x="317" y="474"/>
                  </a:lnTo>
                  <a:lnTo>
                    <a:pt x="308" y="493"/>
                  </a:lnTo>
                  <a:lnTo>
                    <a:pt x="300" y="514"/>
                  </a:lnTo>
                  <a:lnTo>
                    <a:pt x="292" y="534"/>
                  </a:lnTo>
                  <a:lnTo>
                    <a:pt x="286" y="557"/>
                  </a:lnTo>
                  <a:lnTo>
                    <a:pt x="280" y="579"/>
                  </a:lnTo>
                  <a:lnTo>
                    <a:pt x="275" y="602"/>
                  </a:lnTo>
                  <a:lnTo>
                    <a:pt x="270" y="627"/>
                  </a:lnTo>
                  <a:lnTo>
                    <a:pt x="268" y="652"/>
                  </a:lnTo>
                  <a:lnTo>
                    <a:pt x="265" y="678"/>
                  </a:lnTo>
                  <a:lnTo>
                    <a:pt x="264" y="706"/>
                  </a:lnTo>
                  <a:lnTo>
                    <a:pt x="263" y="735"/>
                  </a:lnTo>
                  <a:lnTo>
                    <a:pt x="263" y="11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9" name="Freeform 22" descr=" " title=" "/>
            <p:cNvSpPr>
              <a:spLocks noEditPoints="1"/>
            </p:cNvSpPr>
            <p:nvPr userDrawn="1"/>
          </p:nvSpPr>
          <p:spPr bwMode="auto">
            <a:xfrm>
              <a:off x="978849" y="4851501"/>
              <a:ext cx="79345" cy="107616"/>
            </a:xfrm>
            <a:custGeom>
              <a:avLst/>
              <a:gdLst>
                <a:gd name="T0" fmla="*/ 564 w 1191"/>
                <a:gd name="T1" fmla="*/ 646 h 1615"/>
                <a:gd name="T2" fmla="*/ 499 w 1191"/>
                <a:gd name="T3" fmla="*/ 659 h 1615"/>
                <a:gd name="T4" fmla="*/ 441 w 1191"/>
                <a:gd name="T5" fmla="*/ 683 h 1615"/>
                <a:gd name="T6" fmla="*/ 388 w 1191"/>
                <a:gd name="T7" fmla="*/ 720 h 1615"/>
                <a:gd name="T8" fmla="*/ 343 w 1191"/>
                <a:gd name="T9" fmla="*/ 768 h 1615"/>
                <a:gd name="T10" fmla="*/ 307 w 1191"/>
                <a:gd name="T11" fmla="*/ 827 h 1615"/>
                <a:gd name="T12" fmla="*/ 282 w 1191"/>
                <a:gd name="T13" fmla="*/ 895 h 1615"/>
                <a:gd name="T14" fmla="*/ 268 w 1191"/>
                <a:gd name="T15" fmla="*/ 972 h 1615"/>
                <a:gd name="T16" fmla="*/ 266 w 1191"/>
                <a:gd name="T17" fmla="*/ 1036 h 1615"/>
                <a:gd name="T18" fmla="*/ 277 w 1191"/>
                <a:gd name="T19" fmla="*/ 1114 h 1615"/>
                <a:gd name="T20" fmla="*/ 300 w 1191"/>
                <a:gd name="T21" fmla="*/ 1185 h 1615"/>
                <a:gd name="T22" fmla="*/ 333 w 1191"/>
                <a:gd name="T23" fmla="*/ 1246 h 1615"/>
                <a:gd name="T24" fmla="*/ 376 w 1191"/>
                <a:gd name="T25" fmla="*/ 1297 h 1615"/>
                <a:gd name="T26" fmla="*/ 428 w 1191"/>
                <a:gd name="T27" fmla="*/ 1337 h 1615"/>
                <a:gd name="T28" fmla="*/ 485 w 1191"/>
                <a:gd name="T29" fmla="*/ 1365 h 1615"/>
                <a:gd name="T30" fmla="*/ 548 w 1191"/>
                <a:gd name="T31" fmla="*/ 1382 h 1615"/>
                <a:gd name="T32" fmla="*/ 597 w 1191"/>
                <a:gd name="T33" fmla="*/ 1385 h 1615"/>
                <a:gd name="T34" fmla="*/ 663 w 1191"/>
                <a:gd name="T35" fmla="*/ 1378 h 1615"/>
                <a:gd name="T36" fmla="*/ 724 w 1191"/>
                <a:gd name="T37" fmla="*/ 1359 h 1615"/>
                <a:gd name="T38" fmla="*/ 780 w 1191"/>
                <a:gd name="T39" fmla="*/ 1327 h 1615"/>
                <a:gd name="T40" fmla="*/ 830 w 1191"/>
                <a:gd name="T41" fmla="*/ 1284 h 1615"/>
                <a:gd name="T42" fmla="*/ 872 w 1191"/>
                <a:gd name="T43" fmla="*/ 1230 h 1615"/>
                <a:gd name="T44" fmla="*/ 904 w 1191"/>
                <a:gd name="T45" fmla="*/ 1167 h 1615"/>
                <a:gd name="T46" fmla="*/ 924 w 1191"/>
                <a:gd name="T47" fmla="*/ 1095 h 1615"/>
                <a:gd name="T48" fmla="*/ 930 w 1191"/>
                <a:gd name="T49" fmla="*/ 1015 h 1615"/>
                <a:gd name="T50" fmla="*/ 927 w 1191"/>
                <a:gd name="T51" fmla="*/ 954 h 1615"/>
                <a:gd name="T52" fmla="*/ 910 w 1191"/>
                <a:gd name="T53" fmla="*/ 879 h 1615"/>
                <a:gd name="T54" fmla="*/ 881 w 1191"/>
                <a:gd name="T55" fmla="*/ 813 h 1615"/>
                <a:gd name="T56" fmla="*/ 842 w 1191"/>
                <a:gd name="T57" fmla="*/ 758 h 1615"/>
                <a:gd name="T58" fmla="*/ 793 w 1191"/>
                <a:gd name="T59" fmla="*/ 712 h 1615"/>
                <a:gd name="T60" fmla="*/ 738 w 1191"/>
                <a:gd name="T61" fmla="*/ 677 h 1615"/>
                <a:gd name="T62" fmla="*/ 678 w 1191"/>
                <a:gd name="T63" fmla="*/ 655 h 1615"/>
                <a:gd name="T64" fmla="*/ 614 w 1191"/>
                <a:gd name="T65" fmla="*/ 645 h 1615"/>
                <a:gd name="T66" fmla="*/ 927 w 1191"/>
                <a:gd name="T67" fmla="*/ 1399 h 1615"/>
                <a:gd name="T68" fmla="*/ 856 w 1191"/>
                <a:gd name="T69" fmla="*/ 1482 h 1615"/>
                <a:gd name="T70" fmla="*/ 769 w 1191"/>
                <a:gd name="T71" fmla="*/ 1552 h 1615"/>
                <a:gd name="T72" fmla="*/ 663 w 1191"/>
                <a:gd name="T73" fmla="*/ 1597 h 1615"/>
                <a:gd name="T74" fmla="*/ 534 w 1191"/>
                <a:gd name="T75" fmla="*/ 1615 h 1615"/>
                <a:gd name="T76" fmla="*/ 459 w 1191"/>
                <a:gd name="T77" fmla="*/ 1609 h 1615"/>
                <a:gd name="T78" fmla="*/ 361 w 1191"/>
                <a:gd name="T79" fmla="*/ 1584 h 1615"/>
                <a:gd name="T80" fmla="*/ 269 w 1191"/>
                <a:gd name="T81" fmla="*/ 1540 h 1615"/>
                <a:gd name="T82" fmla="*/ 185 w 1191"/>
                <a:gd name="T83" fmla="*/ 1477 h 1615"/>
                <a:gd name="T84" fmla="*/ 113 w 1191"/>
                <a:gd name="T85" fmla="*/ 1396 h 1615"/>
                <a:gd name="T86" fmla="*/ 57 w 1191"/>
                <a:gd name="T87" fmla="*/ 1297 h 1615"/>
                <a:gd name="T88" fmla="*/ 19 w 1191"/>
                <a:gd name="T89" fmla="*/ 1182 h 1615"/>
                <a:gd name="T90" fmla="*/ 1 w 1191"/>
                <a:gd name="T91" fmla="*/ 1050 h 1615"/>
                <a:gd name="T92" fmla="*/ 4 w 1191"/>
                <a:gd name="T93" fmla="*/ 945 h 1615"/>
                <a:gd name="T94" fmla="*/ 26 w 1191"/>
                <a:gd name="T95" fmla="*/ 817 h 1615"/>
                <a:gd name="T96" fmla="*/ 69 w 1191"/>
                <a:gd name="T97" fmla="*/ 706 h 1615"/>
                <a:gd name="T98" fmla="*/ 129 w 1191"/>
                <a:gd name="T99" fmla="*/ 612 h 1615"/>
                <a:gd name="T100" fmla="*/ 203 w 1191"/>
                <a:gd name="T101" fmla="*/ 535 h 1615"/>
                <a:gd name="T102" fmla="*/ 289 w 1191"/>
                <a:gd name="T103" fmla="*/ 478 h 1615"/>
                <a:gd name="T104" fmla="*/ 383 w 1191"/>
                <a:gd name="T105" fmla="*/ 438 h 1615"/>
                <a:gd name="T106" fmla="*/ 484 w 1191"/>
                <a:gd name="T107" fmla="*/ 418 h 1615"/>
                <a:gd name="T108" fmla="*/ 570 w 1191"/>
                <a:gd name="T109" fmla="*/ 417 h 1615"/>
                <a:gd name="T110" fmla="*/ 693 w 1191"/>
                <a:gd name="T111" fmla="*/ 441 h 1615"/>
                <a:gd name="T112" fmla="*/ 794 w 1191"/>
                <a:gd name="T113" fmla="*/ 492 h 1615"/>
                <a:gd name="T114" fmla="*/ 875 w 1191"/>
                <a:gd name="T115" fmla="*/ 560 h 1615"/>
                <a:gd name="T116" fmla="*/ 927 w 1191"/>
                <a:gd name="T117" fmla="*/ 0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7" y="644"/>
                  </a:moveTo>
                  <a:lnTo>
                    <a:pt x="597" y="644"/>
                  </a:lnTo>
                  <a:lnTo>
                    <a:pt x="580" y="645"/>
                  </a:lnTo>
                  <a:lnTo>
                    <a:pt x="564" y="646"/>
                  </a:lnTo>
                  <a:lnTo>
                    <a:pt x="547" y="649"/>
                  </a:lnTo>
                  <a:lnTo>
                    <a:pt x="531" y="651"/>
                  </a:lnTo>
                  <a:lnTo>
                    <a:pt x="516" y="655"/>
                  </a:lnTo>
                  <a:lnTo>
                    <a:pt x="499" y="659"/>
                  </a:lnTo>
                  <a:lnTo>
                    <a:pt x="485" y="664"/>
                  </a:lnTo>
                  <a:lnTo>
                    <a:pt x="469" y="670"/>
                  </a:lnTo>
                  <a:lnTo>
                    <a:pt x="455" y="676"/>
                  </a:lnTo>
                  <a:lnTo>
                    <a:pt x="441" y="683"/>
                  </a:lnTo>
                  <a:lnTo>
                    <a:pt x="426" y="692"/>
                  </a:lnTo>
                  <a:lnTo>
                    <a:pt x="413" y="701"/>
                  </a:lnTo>
                  <a:lnTo>
                    <a:pt x="400" y="711"/>
                  </a:lnTo>
                  <a:lnTo>
                    <a:pt x="388" y="720"/>
                  </a:lnTo>
                  <a:lnTo>
                    <a:pt x="375" y="731"/>
                  </a:lnTo>
                  <a:lnTo>
                    <a:pt x="364" y="743"/>
                  </a:lnTo>
                  <a:lnTo>
                    <a:pt x="354" y="755"/>
                  </a:lnTo>
                  <a:lnTo>
                    <a:pt x="343" y="768"/>
                  </a:lnTo>
                  <a:lnTo>
                    <a:pt x="333" y="782"/>
                  </a:lnTo>
                  <a:lnTo>
                    <a:pt x="324" y="797"/>
                  </a:lnTo>
                  <a:lnTo>
                    <a:pt x="315" y="811"/>
                  </a:lnTo>
                  <a:lnTo>
                    <a:pt x="307" y="827"/>
                  </a:lnTo>
                  <a:lnTo>
                    <a:pt x="300" y="843"/>
                  </a:lnTo>
                  <a:lnTo>
                    <a:pt x="293" y="860"/>
                  </a:lnTo>
                  <a:lnTo>
                    <a:pt x="287" y="877"/>
                  </a:lnTo>
                  <a:lnTo>
                    <a:pt x="282" y="895"/>
                  </a:lnTo>
                  <a:lnTo>
                    <a:pt x="277" y="914"/>
                  </a:lnTo>
                  <a:lnTo>
                    <a:pt x="274" y="933"/>
                  </a:lnTo>
                  <a:lnTo>
                    <a:pt x="270" y="952"/>
                  </a:lnTo>
                  <a:lnTo>
                    <a:pt x="268" y="972"/>
                  </a:lnTo>
                  <a:lnTo>
                    <a:pt x="266" y="994"/>
                  </a:lnTo>
                  <a:lnTo>
                    <a:pt x="266" y="1015"/>
                  </a:lnTo>
                  <a:lnTo>
                    <a:pt x="266" y="1015"/>
                  </a:lnTo>
                  <a:lnTo>
                    <a:pt x="266" y="1036"/>
                  </a:lnTo>
                  <a:lnTo>
                    <a:pt x="268" y="1057"/>
                  </a:lnTo>
                  <a:lnTo>
                    <a:pt x="270" y="1076"/>
                  </a:lnTo>
                  <a:lnTo>
                    <a:pt x="274" y="1096"/>
                  </a:lnTo>
                  <a:lnTo>
                    <a:pt x="277" y="1114"/>
                  </a:lnTo>
                  <a:lnTo>
                    <a:pt x="282" y="1133"/>
                  </a:lnTo>
                  <a:lnTo>
                    <a:pt x="287" y="1151"/>
                  </a:lnTo>
                  <a:lnTo>
                    <a:pt x="293" y="1168"/>
                  </a:lnTo>
                  <a:lnTo>
                    <a:pt x="300" y="1185"/>
                  </a:lnTo>
                  <a:lnTo>
                    <a:pt x="307" y="1202"/>
                  </a:lnTo>
                  <a:lnTo>
                    <a:pt x="315" y="1217"/>
                  </a:lnTo>
                  <a:lnTo>
                    <a:pt x="324" y="1231"/>
                  </a:lnTo>
                  <a:lnTo>
                    <a:pt x="333" y="1246"/>
                  </a:lnTo>
                  <a:lnTo>
                    <a:pt x="343" y="1260"/>
                  </a:lnTo>
                  <a:lnTo>
                    <a:pt x="354" y="1273"/>
                  </a:lnTo>
                  <a:lnTo>
                    <a:pt x="365" y="1285"/>
                  </a:lnTo>
                  <a:lnTo>
                    <a:pt x="376" y="1297"/>
                  </a:lnTo>
                  <a:lnTo>
                    <a:pt x="388" y="1308"/>
                  </a:lnTo>
                  <a:lnTo>
                    <a:pt x="401" y="1319"/>
                  </a:lnTo>
                  <a:lnTo>
                    <a:pt x="414" y="1328"/>
                  </a:lnTo>
                  <a:lnTo>
                    <a:pt x="428" y="1337"/>
                  </a:lnTo>
                  <a:lnTo>
                    <a:pt x="442" y="1345"/>
                  </a:lnTo>
                  <a:lnTo>
                    <a:pt x="456" y="1352"/>
                  </a:lnTo>
                  <a:lnTo>
                    <a:pt x="471" y="1359"/>
                  </a:lnTo>
                  <a:lnTo>
                    <a:pt x="485" y="1365"/>
                  </a:lnTo>
                  <a:lnTo>
                    <a:pt x="500" y="1371"/>
                  </a:lnTo>
                  <a:lnTo>
                    <a:pt x="516" y="1375"/>
                  </a:lnTo>
                  <a:lnTo>
                    <a:pt x="531" y="1378"/>
                  </a:lnTo>
                  <a:lnTo>
                    <a:pt x="548" y="1382"/>
                  </a:lnTo>
                  <a:lnTo>
                    <a:pt x="565" y="1383"/>
                  </a:lnTo>
                  <a:lnTo>
                    <a:pt x="580" y="1385"/>
                  </a:lnTo>
                  <a:lnTo>
                    <a:pt x="597" y="1385"/>
                  </a:lnTo>
                  <a:lnTo>
                    <a:pt x="597" y="1385"/>
                  </a:lnTo>
                  <a:lnTo>
                    <a:pt x="614" y="1384"/>
                  </a:lnTo>
                  <a:lnTo>
                    <a:pt x="631" y="1383"/>
                  </a:lnTo>
                  <a:lnTo>
                    <a:pt x="646" y="1382"/>
                  </a:lnTo>
                  <a:lnTo>
                    <a:pt x="663" y="1378"/>
                  </a:lnTo>
                  <a:lnTo>
                    <a:pt x="678" y="1375"/>
                  </a:lnTo>
                  <a:lnTo>
                    <a:pt x="694" y="1370"/>
                  </a:lnTo>
                  <a:lnTo>
                    <a:pt x="709" y="1365"/>
                  </a:lnTo>
                  <a:lnTo>
                    <a:pt x="724" y="1359"/>
                  </a:lnTo>
                  <a:lnTo>
                    <a:pt x="738" y="1352"/>
                  </a:lnTo>
                  <a:lnTo>
                    <a:pt x="752" y="1345"/>
                  </a:lnTo>
                  <a:lnTo>
                    <a:pt x="767" y="1337"/>
                  </a:lnTo>
                  <a:lnTo>
                    <a:pt x="780" y="1327"/>
                  </a:lnTo>
                  <a:lnTo>
                    <a:pt x="793" y="1317"/>
                  </a:lnTo>
                  <a:lnTo>
                    <a:pt x="806" y="1307"/>
                  </a:lnTo>
                  <a:lnTo>
                    <a:pt x="818" y="1296"/>
                  </a:lnTo>
                  <a:lnTo>
                    <a:pt x="830" y="1284"/>
                  </a:lnTo>
                  <a:lnTo>
                    <a:pt x="842" y="1272"/>
                  </a:lnTo>
                  <a:lnTo>
                    <a:pt x="853" y="1259"/>
                  </a:lnTo>
                  <a:lnTo>
                    <a:pt x="862" y="1245"/>
                  </a:lnTo>
                  <a:lnTo>
                    <a:pt x="872" y="1230"/>
                  </a:lnTo>
                  <a:lnTo>
                    <a:pt x="881" y="1216"/>
                  </a:lnTo>
                  <a:lnTo>
                    <a:pt x="889" y="1200"/>
                  </a:lnTo>
                  <a:lnTo>
                    <a:pt x="897" y="1184"/>
                  </a:lnTo>
                  <a:lnTo>
                    <a:pt x="904" y="1167"/>
                  </a:lnTo>
                  <a:lnTo>
                    <a:pt x="910" y="1150"/>
                  </a:lnTo>
                  <a:lnTo>
                    <a:pt x="915" y="1132"/>
                  </a:lnTo>
                  <a:lnTo>
                    <a:pt x="920" y="1114"/>
                  </a:lnTo>
                  <a:lnTo>
                    <a:pt x="924" y="1095"/>
                  </a:lnTo>
                  <a:lnTo>
                    <a:pt x="927" y="1076"/>
                  </a:lnTo>
                  <a:lnTo>
                    <a:pt x="929" y="1056"/>
                  </a:lnTo>
                  <a:lnTo>
                    <a:pt x="930" y="1036"/>
                  </a:lnTo>
                  <a:lnTo>
                    <a:pt x="930" y="1015"/>
                  </a:lnTo>
                  <a:lnTo>
                    <a:pt x="930" y="1015"/>
                  </a:lnTo>
                  <a:lnTo>
                    <a:pt x="930" y="994"/>
                  </a:lnTo>
                  <a:lnTo>
                    <a:pt x="929" y="973"/>
                  </a:lnTo>
                  <a:lnTo>
                    <a:pt x="927" y="954"/>
                  </a:lnTo>
                  <a:lnTo>
                    <a:pt x="924" y="934"/>
                  </a:lnTo>
                  <a:lnTo>
                    <a:pt x="920" y="916"/>
                  </a:lnTo>
                  <a:lnTo>
                    <a:pt x="915" y="897"/>
                  </a:lnTo>
                  <a:lnTo>
                    <a:pt x="910" y="879"/>
                  </a:lnTo>
                  <a:lnTo>
                    <a:pt x="904" y="862"/>
                  </a:lnTo>
                  <a:lnTo>
                    <a:pt x="897" y="846"/>
                  </a:lnTo>
                  <a:lnTo>
                    <a:pt x="889" y="829"/>
                  </a:lnTo>
                  <a:lnTo>
                    <a:pt x="881" y="813"/>
                  </a:lnTo>
                  <a:lnTo>
                    <a:pt x="872" y="799"/>
                  </a:lnTo>
                  <a:lnTo>
                    <a:pt x="862" y="785"/>
                  </a:lnTo>
                  <a:lnTo>
                    <a:pt x="853" y="770"/>
                  </a:lnTo>
                  <a:lnTo>
                    <a:pt x="842" y="758"/>
                  </a:lnTo>
                  <a:lnTo>
                    <a:pt x="830" y="745"/>
                  </a:lnTo>
                  <a:lnTo>
                    <a:pt x="818" y="733"/>
                  </a:lnTo>
                  <a:lnTo>
                    <a:pt x="806" y="723"/>
                  </a:lnTo>
                  <a:lnTo>
                    <a:pt x="793" y="712"/>
                  </a:lnTo>
                  <a:lnTo>
                    <a:pt x="780" y="702"/>
                  </a:lnTo>
                  <a:lnTo>
                    <a:pt x="767" y="694"/>
                  </a:lnTo>
                  <a:lnTo>
                    <a:pt x="752" y="686"/>
                  </a:lnTo>
                  <a:lnTo>
                    <a:pt x="738" y="677"/>
                  </a:lnTo>
                  <a:lnTo>
                    <a:pt x="724" y="671"/>
                  </a:lnTo>
                  <a:lnTo>
                    <a:pt x="709" y="664"/>
                  </a:lnTo>
                  <a:lnTo>
                    <a:pt x="694" y="659"/>
                  </a:lnTo>
                  <a:lnTo>
                    <a:pt x="678" y="655"/>
                  </a:lnTo>
                  <a:lnTo>
                    <a:pt x="663" y="651"/>
                  </a:lnTo>
                  <a:lnTo>
                    <a:pt x="646" y="649"/>
                  </a:lnTo>
                  <a:lnTo>
                    <a:pt x="631" y="646"/>
                  </a:lnTo>
                  <a:lnTo>
                    <a:pt x="614" y="645"/>
                  </a:lnTo>
                  <a:lnTo>
                    <a:pt x="597" y="644"/>
                  </a:lnTo>
                  <a:close/>
                  <a:moveTo>
                    <a:pt x="927" y="1590"/>
                  </a:moveTo>
                  <a:lnTo>
                    <a:pt x="927" y="1399"/>
                  </a:lnTo>
                  <a:lnTo>
                    <a:pt x="927" y="1399"/>
                  </a:lnTo>
                  <a:lnTo>
                    <a:pt x="910" y="1420"/>
                  </a:lnTo>
                  <a:lnTo>
                    <a:pt x="893" y="1442"/>
                  </a:lnTo>
                  <a:lnTo>
                    <a:pt x="875" y="1463"/>
                  </a:lnTo>
                  <a:lnTo>
                    <a:pt x="856" y="1482"/>
                  </a:lnTo>
                  <a:lnTo>
                    <a:pt x="836" y="1501"/>
                  </a:lnTo>
                  <a:lnTo>
                    <a:pt x="815" y="1519"/>
                  </a:lnTo>
                  <a:lnTo>
                    <a:pt x="792" y="1536"/>
                  </a:lnTo>
                  <a:lnTo>
                    <a:pt x="769" y="1552"/>
                  </a:lnTo>
                  <a:lnTo>
                    <a:pt x="744" y="1565"/>
                  </a:lnTo>
                  <a:lnTo>
                    <a:pt x="719" y="1578"/>
                  </a:lnTo>
                  <a:lnTo>
                    <a:pt x="692" y="1589"/>
                  </a:lnTo>
                  <a:lnTo>
                    <a:pt x="663" y="1597"/>
                  </a:lnTo>
                  <a:lnTo>
                    <a:pt x="633" y="1604"/>
                  </a:lnTo>
                  <a:lnTo>
                    <a:pt x="602" y="1610"/>
                  </a:lnTo>
                  <a:lnTo>
                    <a:pt x="568" y="1614"/>
                  </a:lnTo>
                  <a:lnTo>
                    <a:pt x="534" y="1615"/>
                  </a:lnTo>
                  <a:lnTo>
                    <a:pt x="534" y="1615"/>
                  </a:lnTo>
                  <a:lnTo>
                    <a:pt x="509" y="1614"/>
                  </a:lnTo>
                  <a:lnTo>
                    <a:pt x="484" y="1611"/>
                  </a:lnTo>
                  <a:lnTo>
                    <a:pt x="459" y="1609"/>
                  </a:lnTo>
                  <a:lnTo>
                    <a:pt x="434" y="1604"/>
                  </a:lnTo>
                  <a:lnTo>
                    <a:pt x="410" y="1598"/>
                  </a:lnTo>
                  <a:lnTo>
                    <a:pt x="385" y="1592"/>
                  </a:lnTo>
                  <a:lnTo>
                    <a:pt x="361" y="1584"/>
                  </a:lnTo>
                  <a:lnTo>
                    <a:pt x="337" y="1574"/>
                  </a:lnTo>
                  <a:lnTo>
                    <a:pt x="314" y="1565"/>
                  </a:lnTo>
                  <a:lnTo>
                    <a:pt x="290" y="1553"/>
                  </a:lnTo>
                  <a:lnTo>
                    <a:pt x="269" y="1540"/>
                  </a:lnTo>
                  <a:lnTo>
                    <a:pt x="247" y="1525"/>
                  </a:lnTo>
                  <a:lnTo>
                    <a:pt x="226" y="1511"/>
                  </a:lnTo>
                  <a:lnTo>
                    <a:pt x="205" y="1494"/>
                  </a:lnTo>
                  <a:lnTo>
                    <a:pt x="185" y="1477"/>
                  </a:lnTo>
                  <a:lnTo>
                    <a:pt x="166" y="1458"/>
                  </a:lnTo>
                  <a:lnTo>
                    <a:pt x="148" y="1439"/>
                  </a:lnTo>
                  <a:lnTo>
                    <a:pt x="130" y="1418"/>
                  </a:lnTo>
                  <a:lnTo>
                    <a:pt x="113" y="1396"/>
                  </a:lnTo>
                  <a:lnTo>
                    <a:pt x="98" y="1374"/>
                  </a:lnTo>
                  <a:lnTo>
                    <a:pt x="84" y="1348"/>
                  </a:lnTo>
                  <a:lnTo>
                    <a:pt x="70" y="1323"/>
                  </a:lnTo>
                  <a:lnTo>
                    <a:pt x="57" y="1297"/>
                  </a:lnTo>
                  <a:lnTo>
                    <a:pt x="45" y="1271"/>
                  </a:lnTo>
                  <a:lnTo>
                    <a:pt x="36" y="1242"/>
                  </a:lnTo>
                  <a:lnTo>
                    <a:pt x="26" y="1212"/>
                  </a:lnTo>
                  <a:lnTo>
                    <a:pt x="19" y="1182"/>
                  </a:lnTo>
                  <a:lnTo>
                    <a:pt x="12" y="1151"/>
                  </a:lnTo>
                  <a:lnTo>
                    <a:pt x="7" y="1118"/>
                  </a:lnTo>
                  <a:lnTo>
                    <a:pt x="4" y="1084"/>
                  </a:lnTo>
                  <a:lnTo>
                    <a:pt x="1" y="1050"/>
                  </a:lnTo>
                  <a:lnTo>
                    <a:pt x="0" y="1015"/>
                  </a:lnTo>
                  <a:lnTo>
                    <a:pt x="0" y="1015"/>
                  </a:lnTo>
                  <a:lnTo>
                    <a:pt x="1" y="979"/>
                  </a:lnTo>
                  <a:lnTo>
                    <a:pt x="4" y="945"/>
                  </a:lnTo>
                  <a:lnTo>
                    <a:pt x="7" y="911"/>
                  </a:lnTo>
                  <a:lnTo>
                    <a:pt x="12" y="879"/>
                  </a:lnTo>
                  <a:lnTo>
                    <a:pt x="19" y="848"/>
                  </a:lnTo>
                  <a:lnTo>
                    <a:pt x="26" y="817"/>
                  </a:lnTo>
                  <a:lnTo>
                    <a:pt x="35" y="788"/>
                  </a:lnTo>
                  <a:lnTo>
                    <a:pt x="45" y="760"/>
                  </a:lnTo>
                  <a:lnTo>
                    <a:pt x="56" y="732"/>
                  </a:lnTo>
                  <a:lnTo>
                    <a:pt x="69" y="706"/>
                  </a:lnTo>
                  <a:lnTo>
                    <a:pt x="82" y="681"/>
                  </a:lnTo>
                  <a:lnTo>
                    <a:pt x="97" y="657"/>
                  </a:lnTo>
                  <a:lnTo>
                    <a:pt x="112" y="634"/>
                  </a:lnTo>
                  <a:lnTo>
                    <a:pt x="129" y="612"/>
                  </a:lnTo>
                  <a:lnTo>
                    <a:pt x="146" y="591"/>
                  </a:lnTo>
                  <a:lnTo>
                    <a:pt x="165" y="571"/>
                  </a:lnTo>
                  <a:lnTo>
                    <a:pt x="184" y="553"/>
                  </a:lnTo>
                  <a:lnTo>
                    <a:pt x="203" y="535"/>
                  </a:lnTo>
                  <a:lnTo>
                    <a:pt x="223" y="520"/>
                  </a:lnTo>
                  <a:lnTo>
                    <a:pt x="245" y="504"/>
                  </a:lnTo>
                  <a:lnTo>
                    <a:pt x="266" y="490"/>
                  </a:lnTo>
                  <a:lnTo>
                    <a:pt x="289" y="478"/>
                  </a:lnTo>
                  <a:lnTo>
                    <a:pt x="312" y="466"/>
                  </a:lnTo>
                  <a:lnTo>
                    <a:pt x="336" y="455"/>
                  </a:lnTo>
                  <a:lnTo>
                    <a:pt x="359" y="447"/>
                  </a:lnTo>
                  <a:lnTo>
                    <a:pt x="383" y="438"/>
                  </a:lnTo>
                  <a:lnTo>
                    <a:pt x="407" y="431"/>
                  </a:lnTo>
                  <a:lnTo>
                    <a:pt x="432" y="425"/>
                  </a:lnTo>
                  <a:lnTo>
                    <a:pt x="457" y="422"/>
                  </a:lnTo>
                  <a:lnTo>
                    <a:pt x="484" y="418"/>
                  </a:lnTo>
                  <a:lnTo>
                    <a:pt x="509" y="417"/>
                  </a:lnTo>
                  <a:lnTo>
                    <a:pt x="534" y="416"/>
                  </a:lnTo>
                  <a:lnTo>
                    <a:pt x="534" y="416"/>
                  </a:lnTo>
                  <a:lnTo>
                    <a:pt x="570" y="417"/>
                  </a:lnTo>
                  <a:lnTo>
                    <a:pt x="602" y="420"/>
                  </a:lnTo>
                  <a:lnTo>
                    <a:pt x="634" y="425"/>
                  </a:lnTo>
                  <a:lnTo>
                    <a:pt x="664" y="432"/>
                  </a:lnTo>
                  <a:lnTo>
                    <a:pt x="693" y="441"/>
                  </a:lnTo>
                  <a:lnTo>
                    <a:pt x="720" y="451"/>
                  </a:lnTo>
                  <a:lnTo>
                    <a:pt x="745" y="463"/>
                  </a:lnTo>
                  <a:lnTo>
                    <a:pt x="770" y="477"/>
                  </a:lnTo>
                  <a:lnTo>
                    <a:pt x="794" y="492"/>
                  </a:lnTo>
                  <a:lnTo>
                    <a:pt x="816" y="508"/>
                  </a:lnTo>
                  <a:lnTo>
                    <a:pt x="837" y="524"/>
                  </a:lnTo>
                  <a:lnTo>
                    <a:pt x="858" y="541"/>
                  </a:lnTo>
                  <a:lnTo>
                    <a:pt x="875" y="560"/>
                  </a:lnTo>
                  <a:lnTo>
                    <a:pt x="893" y="579"/>
                  </a:lnTo>
                  <a:lnTo>
                    <a:pt x="910" y="598"/>
                  </a:lnTo>
                  <a:lnTo>
                    <a:pt x="927" y="619"/>
                  </a:lnTo>
                  <a:lnTo>
                    <a:pt x="927" y="0"/>
                  </a:lnTo>
                  <a:lnTo>
                    <a:pt x="1191" y="0"/>
                  </a:lnTo>
                  <a:lnTo>
                    <a:pt x="1191" y="1590"/>
                  </a:lnTo>
                  <a:lnTo>
                    <a:pt x="927"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10" name="Freeform 309" descr=" " title=" "/>
            <p:cNvSpPr>
              <a:spLocks noEditPoints="1"/>
            </p:cNvSpPr>
            <p:nvPr userDrawn="1"/>
          </p:nvSpPr>
          <p:spPr bwMode="auto">
            <a:xfrm>
              <a:off x="1066862" y="4851501"/>
              <a:ext cx="12402" cy="12402"/>
            </a:xfrm>
            <a:custGeom>
              <a:avLst/>
              <a:gdLst>
                <a:gd name="T0" fmla="*/ 95 w 186"/>
                <a:gd name="T1" fmla="*/ 85 h 185"/>
                <a:gd name="T2" fmla="*/ 111 w 186"/>
                <a:gd name="T3" fmla="*/ 80 h 185"/>
                <a:gd name="T4" fmla="*/ 111 w 186"/>
                <a:gd name="T5" fmla="*/ 69 h 185"/>
                <a:gd name="T6" fmla="*/ 95 w 186"/>
                <a:gd name="T7" fmla="*/ 64 h 185"/>
                <a:gd name="T8" fmla="*/ 99 w 186"/>
                <a:gd name="T9" fmla="*/ 43 h 185"/>
                <a:gd name="T10" fmla="*/ 114 w 186"/>
                <a:gd name="T11" fmla="*/ 45 h 185"/>
                <a:gd name="T12" fmla="*/ 130 w 186"/>
                <a:gd name="T13" fmla="*/ 55 h 185"/>
                <a:gd name="T14" fmla="*/ 135 w 186"/>
                <a:gd name="T15" fmla="*/ 73 h 185"/>
                <a:gd name="T16" fmla="*/ 131 w 186"/>
                <a:gd name="T17" fmla="*/ 86 h 185"/>
                <a:gd name="T18" fmla="*/ 123 w 186"/>
                <a:gd name="T19" fmla="*/ 94 h 185"/>
                <a:gd name="T20" fmla="*/ 131 w 186"/>
                <a:gd name="T21" fmla="*/ 109 h 185"/>
                <a:gd name="T22" fmla="*/ 133 w 186"/>
                <a:gd name="T23" fmla="*/ 130 h 185"/>
                <a:gd name="T24" fmla="*/ 139 w 186"/>
                <a:gd name="T25" fmla="*/ 142 h 185"/>
                <a:gd name="T26" fmla="*/ 110 w 186"/>
                <a:gd name="T27" fmla="*/ 135 h 185"/>
                <a:gd name="T28" fmla="*/ 108 w 186"/>
                <a:gd name="T29" fmla="*/ 113 h 185"/>
                <a:gd name="T30" fmla="*/ 105 w 186"/>
                <a:gd name="T31" fmla="*/ 106 h 185"/>
                <a:gd name="T32" fmla="*/ 79 w 186"/>
                <a:gd name="T33" fmla="*/ 105 h 185"/>
                <a:gd name="T34" fmla="*/ 55 w 186"/>
                <a:gd name="T35" fmla="*/ 43 h 185"/>
                <a:gd name="T36" fmla="*/ 18 w 186"/>
                <a:gd name="T37" fmla="*/ 92 h 185"/>
                <a:gd name="T38" fmla="*/ 21 w 186"/>
                <a:gd name="T39" fmla="*/ 115 h 185"/>
                <a:gd name="T40" fmla="*/ 40 w 186"/>
                <a:gd name="T41" fmla="*/ 146 h 185"/>
                <a:gd name="T42" fmla="*/ 70 w 186"/>
                <a:gd name="T43" fmla="*/ 165 h 185"/>
                <a:gd name="T44" fmla="*/ 93 w 186"/>
                <a:gd name="T45" fmla="*/ 168 h 185"/>
                <a:gd name="T46" fmla="*/ 107 w 186"/>
                <a:gd name="T47" fmla="*/ 166 h 185"/>
                <a:gd name="T48" fmla="*/ 135 w 186"/>
                <a:gd name="T49" fmla="*/ 155 h 185"/>
                <a:gd name="T50" fmla="*/ 161 w 186"/>
                <a:gd name="T51" fmla="*/ 122 h 185"/>
                <a:gd name="T52" fmla="*/ 167 w 186"/>
                <a:gd name="T53" fmla="*/ 100 h 185"/>
                <a:gd name="T54" fmla="*/ 167 w 186"/>
                <a:gd name="T55" fmla="*/ 85 h 185"/>
                <a:gd name="T56" fmla="*/ 161 w 186"/>
                <a:gd name="T57" fmla="*/ 63 h 185"/>
                <a:gd name="T58" fmla="*/ 135 w 186"/>
                <a:gd name="T59" fmla="*/ 30 h 185"/>
                <a:gd name="T60" fmla="*/ 107 w 186"/>
                <a:gd name="T61" fmla="*/ 19 h 185"/>
                <a:gd name="T62" fmla="*/ 93 w 186"/>
                <a:gd name="T63" fmla="*/ 17 h 185"/>
                <a:gd name="T64" fmla="*/ 70 w 186"/>
                <a:gd name="T65" fmla="*/ 20 h 185"/>
                <a:gd name="T66" fmla="*/ 40 w 186"/>
                <a:gd name="T67" fmla="*/ 39 h 185"/>
                <a:gd name="T68" fmla="*/ 21 w 186"/>
                <a:gd name="T69" fmla="*/ 70 h 185"/>
                <a:gd name="T70" fmla="*/ 18 w 186"/>
                <a:gd name="T71" fmla="*/ 92 h 185"/>
                <a:gd name="T72" fmla="*/ 185 w 186"/>
                <a:gd name="T73" fmla="*/ 102 h 185"/>
                <a:gd name="T74" fmla="*/ 178 w 186"/>
                <a:gd name="T75" fmla="*/ 129 h 185"/>
                <a:gd name="T76" fmla="*/ 165 w 186"/>
                <a:gd name="T77" fmla="*/ 152 h 185"/>
                <a:gd name="T78" fmla="*/ 144 w 186"/>
                <a:gd name="T79" fmla="*/ 170 h 185"/>
                <a:gd name="T80" fmla="*/ 120 w 186"/>
                <a:gd name="T81" fmla="*/ 182 h 185"/>
                <a:gd name="T82" fmla="*/ 93 w 186"/>
                <a:gd name="T83" fmla="*/ 185 h 185"/>
                <a:gd name="T84" fmla="*/ 74 w 186"/>
                <a:gd name="T85" fmla="*/ 184 h 185"/>
                <a:gd name="T86" fmla="*/ 49 w 186"/>
                <a:gd name="T87" fmla="*/ 174 h 185"/>
                <a:gd name="T88" fmla="*/ 27 w 186"/>
                <a:gd name="T89" fmla="*/ 158 h 185"/>
                <a:gd name="T90" fmla="*/ 10 w 186"/>
                <a:gd name="T91" fmla="*/ 137 h 185"/>
                <a:gd name="T92" fmla="*/ 2 w 186"/>
                <a:gd name="T93" fmla="*/ 111 h 185"/>
                <a:gd name="T94" fmla="*/ 0 w 186"/>
                <a:gd name="T95" fmla="*/ 92 h 185"/>
                <a:gd name="T96" fmla="*/ 4 w 186"/>
                <a:gd name="T97" fmla="*/ 64 h 185"/>
                <a:gd name="T98" fmla="*/ 15 w 186"/>
                <a:gd name="T99" fmla="*/ 41 h 185"/>
                <a:gd name="T100" fmla="*/ 33 w 186"/>
                <a:gd name="T101" fmla="*/ 20 h 185"/>
                <a:gd name="T102" fmla="*/ 57 w 186"/>
                <a:gd name="T103" fmla="*/ 7 h 185"/>
                <a:gd name="T104" fmla="*/ 83 w 186"/>
                <a:gd name="T105" fmla="*/ 0 h 185"/>
                <a:gd name="T106" fmla="*/ 102 w 186"/>
                <a:gd name="T107" fmla="*/ 0 h 185"/>
                <a:gd name="T108" fmla="*/ 129 w 186"/>
                <a:gd name="T109" fmla="*/ 7 h 185"/>
                <a:gd name="T110" fmla="*/ 151 w 186"/>
                <a:gd name="T111" fmla="*/ 20 h 185"/>
                <a:gd name="T112" fmla="*/ 169 w 186"/>
                <a:gd name="T113" fmla="*/ 41 h 185"/>
                <a:gd name="T114" fmla="*/ 181 w 186"/>
                <a:gd name="T115" fmla="*/ 64 h 185"/>
                <a:gd name="T116" fmla="*/ 186 w 186"/>
                <a:gd name="T117" fmla="*/ 92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79" y="85"/>
                  </a:moveTo>
                  <a:lnTo>
                    <a:pt x="95" y="85"/>
                  </a:lnTo>
                  <a:lnTo>
                    <a:pt x="95" y="85"/>
                  </a:lnTo>
                  <a:lnTo>
                    <a:pt x="102" y="85"/>
                  </a:lnTo>
                  <a:lnTo>
                    <a:pt x="107" y="82"/>
                  </a:lnTo>
                  <a:lnTo>
                    <a:pt x="111" y="80"/>
                  </a:lnTo>
                  <a:lnTo>
                    <a:pt x="111" y="74"/>
                  </a:lnTo>
                  <a:lnTo>
                    <a:pt x="111" y="74"/>
                  </a:lnTo>
                  <a:lnTo>
                    <a:pt x="111" y="69"/>
                  </a:lnTo>
                  <a:lnTo>
                    <a:pt x="108" y="66"/>
                  </a:lnTo>
                  <a:lnTo>
                    <a:pt x="102" y="64"/>
                  </a:lnTo>
                  <a:lnTo>
                    <a:pt x="95" y="64"/>
                  </a:lnTo>
                  <a:lnTo>
                    <a:pt x="79" y="64"/>
                  </a:lnTo>
                  <a:lnTo>
                    <a:pt x="79" y="85"/>
                  </a:lnTo>
                  <a:close/>
                  <a:moveTo>
                    <a:pt x="99" y="43"/>
                  </a:moveTo>
                  <a:lnTo>
                    <a:pt x="99" y="43"/>
                  </a:lnTo>
                  <a:lnTo>
                    <a:pt x="107" y="44"/>
                  </a:lnTo>
                  <a:lnTo>
                    <a:pt x="114" y="45"/>
                  </a:lnTo>
                  <a:lnTo>
                    <a:pt x="120" y="48"/>
                  </a:lnTo>
                  <a:lnTo>
                    <a:pt x="125" y="50"/>
                  </a:lnTo>
                  <a:lnTo>
                    <a:pt x="130" y="55"/>
                  </a:lnTo>
                  <a:lnTo>
                    <a:pt x="132" y="60"/>
                  </a:lnTo>
                  <a:lnTo>
                    <a:pt x="133" y="66"/>
                  </a:lnTo>
                  <a:lnTo>
                    <a:pt x="135" y="73"/>
                  </a:lnTo>
                  <a:lnTo>
                    <a:pt x="135" y="73"/>
                  </a:lnTo>
                  <a:lnTo>
                    <a:pt x="133" y="80"/>
                  </a:lnTo>
                  <a:lnTo>
                    <a:pt x="131" y="86"/>
                  </a:lnTo>
                  <a:lnTo>
                    <a:pt x="129" y="91"/>
                  </a:lnTo>
                  <a:lnTo>
                    <a:pt x="123" y="94"/>
                  </a:lnTo>
                  <a:lnTo>
                    <a:pt x="123" y="94"/>
                  </a:lnTo>
                  <a:lnTo>
                    <a:pt x="127" y="98"/>
                  </a:lnTo>
                  <a:lnTo>
                    <a:pt x="130" y="103"/>
                  </a:lnTo>
                  <a:lnTo>
                    <a:pt x="131" y="109"/>
                  </a:lnTo>
                  <a:lnTo>
                    <a:pt x="132" y="121"/>
                  </a:lnTo>
                  <a:lnTo>
                    <a:pt x="132" y="121"/>
                  </a:lnTo>
                  <a:lnTo>
                    <a:pt x="133" y="130"/>
                  </a:lnTo>
                  <a:lnTo>
                    <a:pt x="133" y="136"/>
                  </a:lnTo>
                  <a:lnTo>
                    <a:pt x="136" y="140"/>
                  </a:lnTo>
                  <a:lnTo>
                    <a:pt x="139" y="142"/>
                  </a:lnTo>
                  <a:lnTo>
                    <a:pt x="112" y="142"/>
                  </a:lnTo>
                  <a:lnTo>
                    <a:pt x="112" y="142"/>
                  </a:lnTo>
                  <a:lnTo>
                    <a:pt x="110" y="135"/>
                  </a:lnTo>
                  <a:lnTo>
                    <a:pt x="108" y="125"/>
                  </a:lnTo>
                  <a:lnTo>
                    <a:pt x="108" y="125"/>
                  </a:lnTo>
                  <a:lnTo>
                    <a:pt x="108" y="113"/>
                  </a:lnTo>
                  <a:lnTo>
                    <a:pt x="107" y="110"/>
                  </a:lnTo>
                  <a:lnTo>
                    <a:pt x="106" y="107"/>
                  </a:lnTo>
                  <a:lnTo>
                    <a:pt x="105" y="106"/>
                  </a:lnTo>
                  <a:lnTo>
                    <a:pt x="102" y="105"/>
                  </a:lnTo>
                  <a:lnTo>
                    <a:pt x="94" y="105"/>
                  </a:lnTo>
                  <a:lnTo>
                    <a:pt x="79" y="105"/>
                  </a:lnTo>
                  <a:lnTo>
                    <a:pt x="79" y="142"/>
                  </a:lnTo>
                  <a:lnTo>
                    <a:pt x="55" y="142"/>
                  </a:lnTo>
                  <a:lnTo>
                    <a:pt x="55" y="43"/>
                  </a:lnTo>
                  <a:lnTo>
                    <a:pt x="99" y="43"/>
                  </a:lnTo>
                  <a:close/>
                  <a:moveTo>
                    <a:pt x="18" y="92"/>
                  </a:moveTo>
                  <a:lnTo>
                    <a:pt x="18" y="92"/>
                  </a:lnTo>
                  <a:lnTo>
                    <a:pt x="19" y="100"/>
                  </a:lnTo>
                  <a:lnTo>
                    <a:pt x="20" y="107"/>
                  </a:lnTo>
                  <a:lnTo>
                    <a:pt x="21" y="115"/>
                  </a:lnTo>
                  <a:lnTo>
                    <a:pt x="24" y="122"/>
                  </a:lnTo>
                  <a:lnTo>
                    <a:pt x="31" y="135"/>
                  </a:lnTo>
                  <a:lnTo>
                    <a:pt x="40" y="146"/>
                  </a:lnTo>
                  <a:lnTo>
                    <a:pt x="51" y="155"/>
                  </a:lnTo>
                  <a:lnTo>
                    <a:pt x="64" y="162"/>
                  </a:lnTo>
                  <a:lnTo>
                    <a:pt x="70" y="165"/>
                  </a:lnTo>
                  <a:lnTo>
                    <a:pt x="77" y="166"/>
                  </a:lnTo>
                  <a:lnTo>
                    <a:pt x="84" y="167"/>
                  </a:lnTo>
                  <a:lnTo>
                    <a:pt x="93" y="168"/>
                  </a:lnTo>
                  <a:lnTo>
                    <a:pt x="93" y="168"/>
                  </a:lnTo>
                  <a:lnTo>
                    <a:pt x="100" y="167"/>
                  </a:lnTo>
                  <a:lnTo>
                    <a:pt x="107" y="166"/>
                  </a:lnTo>
                  <a:lnTo>
                    <a:pt x="114" y="165"/>
                  </a:lnTo>
                  <a:lnTo>
                    <a:pt x="122" y="162"/>
                  </a:lnTo>
                  <a:lnTo>
                    <a:pt x="135" y="155"/>
                  </a:lnTo>
                  <a:lnTo>
                    <a:pt x="145" y="146"/>
                  </a:lnTo>
                  <a:lnTo>
                    <a:pt x="155" y="135"/>
                  </a:lnTo>
                  <a:lnTo>
                    <a:pt x="161" y="122"/>
                  </a:lnTo>
                  <a:lnTo>
                    <a:pt x="163" y="115"/>
                  </a:lnTo>
                  <a:lnTo>
                    <a:pt x="166" y="107"/>
                  </a:lnTo>
                  <a:lnTo>
                    <a:pt x="167" y="100"/>
                  </a:lnTo>
                  <a:lnTo>
                    <a:pt x="167" y="92"/>
                  </a:lnTo>
                  <a:lnTo>
                    <a:pt x="167" y="92"/>
                  </a:lnTo>
                  <a:lnTo>
                    <a:pt x="167" y="85"/>
                  </a:lnTo>
                  <a:lnTo>
                    <a:pt x="166" y="78"/>
                  </a:lnTo>
                  <a:lnTo>
                    <a:pt x="163" y="70"/>
                  </a:lnTo>
                  <a:lnTo>
                    <a:pt x="161" y="63"/>
                  </a:lnTo>
                  <a:lnTo>
                    <a:pt x="155" y="50"/>
                  </a:lnTo>
                  <a:lnTo>
                    <a:pt x="145" y="39"/>
                  </a:lnTo>
                  <a:lnTo>
                    <a:pt x="135" y="30"/>
                  </a:lnTo>
                  <a:lnTo>
                    <a:pt x="122" y="23"/>
                  </a:lnTo>
                  <a:lnTo>
                    <a:pt x="114" y="20"/>
                  </a:lnTo>
                  <a:lnTo>
                    <a:pt x="107" y="19"/>
                  </a:lnTo>
                  <a:lnTo>
                    <a:pt x="100" y="18"/>
                  </a:lnTo>
                  <a:lnTo>
                    <a:pt x="93" y="17"/>
                  </a:lnTo>
                  <a:lnTo>
                    <a:pt x="93" y="17"/>
                  </a:lnTo>
                  <a:lnTo>
                    <a:pt x="84" y="18"/>
                  </a:lnTo>
                  <a:lnTo>
                    <a:pt x="77" y="19"/>
                  </a:lnTo>
                  <a:lnTo>
                    <a:pt x="70" y="20"/>
                  </a:lnTo>
                  <a:lnTo>
                    <a:pt x="63" y="23"/>
                  </a:lnTo>
                  <a:lnTo>
                    <a:pt x="51" y="30"/>
                  </a:lnTo>
                  <a:lnTo>
                    <a:pt x="40" y="39"/>
                  </a:lnTo>
                  <a:lnTo>
                    <a:pt x="31" y="50"/>
                  </a:lnTo>
                  <a:lnTo>
                    <a:pt x="24" y="63"/>
                  </a:lnTo>
                  <a:lnTo>
                    <a:pt x="21" y="70"/>
                  </a:lnTo>
                  <a:lnTo>
                    <a:pt x="20" y="78"/>
                  </a:lnTo>
                  <a:lnTo>
                    <a:pt x="19" y="85"/>
                  </a:lnTo>
                  <a:lnTo>
                    <a:pt x="18" y="92"/>
                  </a:lnTo>
                  <a:close/>
                  <a:moveTo>
                    <a:pt x="186" y="92"/>
                  </a:moveTo>
                  <a:lnTo>
                    <a:pt x="186" y="92"/>
                  </a:lnTo>
                  <a:lnTo>
                    <a:pt x="185" y="102"/>
                  </a:lnTo>
                  <a:lnTo>
                    <a:pt x="184" y="111"/>
                  </a:lnTo>
                  <a:lnTo>
                    <a:pt x="181" y="121"/>
                  </a:lnTo>
                  <a:lnTo>
                    <a:pt x="178" y="129"/>
                  </a:lnTo>
                  <a:lnTo>
                    <a:pt x="174" y="137"/>
                  </a:lnTo>
                  <a:lnTo>
                    <a:pt x="169" y="145"/>
                  </a:lnTo>
                  <a:lnTo>
                    <a:pt x="165" y="152"/>
                  </a:lnTo>
                  <a:lnTo>
                    <a:pt x="159" y="158"/>
                  </a:lnTo>
                  <a:lnTo>
                    <a:pt x="151" y="165"/>
                  </a:lnTo>
                  <a:lnTo>
                    <a:pt x="144" y="170"/>
                  </a:lnTo>
                  <a:lnTo>
                    <a:pt x="137" y="174"/>
                  </a:lnTo>
                  <a:lnTo>
                    <a:pt x="129" y="178"/>
                  </a:lnTo>
                  <a:lnTo>
                    <a:pt x="120" y="182"/>
                  </a:lnTo>
                  <a:lnTo>
                    <a:pt x="112" y="184"/>
                  </a:lnTo>
                  <a:lnTo>
                    <a:pt x="102" y="185"/>
                  </a:lnTo>
                  <a:lnTo>
                    <a:pt x="93" y="185"/>
                  </a:lnTo>
                  <a:lnTo>
                    <a:pt x="93" y="185"/>
                  </a:lnTo>
                  <a:lnTo>
                    <a:pt x="83" y="185"/>
                  </a:lnTo>
                  <a:lnTo>
                    <a:pt x="74" y="184"/>
                  </a:lnTo>
                  <a:lnTo>
                    <a:pt x="65" y="182"/>
                  </a:lnTo>
                  <a:lnTo>
                    <a:pt x="57" y="178"/>
                  </a:lnTo>
                  <a:lnTo>
                    <a:pt x="49" y="174"/>
                  </a:lnTo>
                  <a:lnTo>
                    <a:pt x="40" y="170"/>
                  </a:lnTo>
                  <a:lnTo>
                    <a:pt x="33" y="165"/>
                  </a:lnTo>
                  <a:lnTo>
                    <a:pt x="27" y="158"/>
                  </a:lnTo>
                  <a:lnTo>
                    <a:pt x="21" y="152"/>
                  </a:lnTo>
                  <a:lnTo>
                    <a:pt x="15" y="145"/>
                  </a:lnTo>
                  <a:lnTo>
                    <a:pt x="10" y="137"/>
                  </a:lnTo>
                  <a:lnTo>
                    <a:pt x="7" y="129"/>
                  </a:lnTo>
                  <a:lnTo>
                    <a:pt x="4" y="121"/>
                  </a:lnTo>
                  <a:lnTo>
                    <a:pt x="2" y="111"/>
                  </a:lnTo>
                  <a:lnTo>
                    <a:pt x="0" y="102"/>
                  </a:lnTo>
                  <a:lnTo>
                    <a:pt x="0" y="92"/>
                  </a:lnTo>
                  <a:lnTo>
                    <a:pt x="0" y="92"/>
                  </a:lnTo>
                  <a:lnTo>
                    <a:pt x="0" y="82"/>
                  </a:lnTo>
                  <a:lnTo>
                    <a:pt x="2" y="74"/>
                  </a:lnTo>
                  <a:lnTo>
                    <a:pt x="4" y="64"/>
                  </a:lnTo>
                  <a:lnTo>
                    <a:pt x="7" y="56"/>
                  </a:lnTo>
                  <a:lnTo>
                    <a:pt x="10" y="48"/>
                  </a:lnTo>
                  <a:lnTo>
                    <a:pt x="15" y="41"/>
                  </a:lnTo>
                  <a:lnTo>
                    <a:pt x="21" y="33"/>
                  </a:lnTo>
                  <a:lnTo>
                    <a:pt x="27" y="26"/>
                  </a:lnTo>
                  <a:lnTo>
                    <a:pt x="33" y="20"/>
                  </a:lnTo>
                  <a:lnTo>
                    <a:pt x="40" y="16"/>
                  </a:lnTo>
                  <a:lnTo>
                    <a:pt x="49" y="11"/>
                  </a:lnTo>
                  <a:lnTo>
                    <a:pt x="57" y="7"/>
                  </a:lnTo>
                  <a:lnTo>
                    <a:pt x="65" y="4"/>
                  </a:lnTo>
                  <a:lnTo>
                    <a:pt x="74" y="1"/>
                  </a:lnTo>
                  <a:lnTo>
                    <a:pt x="83" y="0"/>
                  </a:lnTo>
                  <a:lnTo>
                    <a:pt x="93" y="0"/>
                  </a:lnTo>
                  <a:lnTo>
                    <a:pt x="93" y="0"/>
                  </a:lnTo>
                  <a:lnTo>
                    <a:pt x="102" y="0"/>
                  </a:lnTo>
                  <a:lnTo>
                    <a:pt x="112" y="1"/>
                  </a:lnTo>
                  <a:lnTo>
                    <a:pt x="120" y="4"/>
                  </a:lnTo>
                  <a:lnTo>
                    <a:pt x="129" y="7"/>
                  </a:lnTo>
                  <a:lnTo>
                    <a:pt x="137" y="11"/>
                  </a:lnTo>
                  <a:lnTo>
                    <a:pt x="144" y="16"/>
                  </a:lnTo>
                  <a:lnTo>
                    <a:pt x="151" y="20"/>
                  </a:lnTo>
                  <a:lnTo>
                    <a:pt x="159" y="26"/>
                  </a:lnTo>
                  <a:lnTo>
                    <a:pt x="165" y="33"/>
                  </a:lnTo>
                  <a:lnTo>
                    <a:pt x="169" y="41"/>
                  </a:lnTo>
                  <a:lnTo>
                    <a:pt x="174" y="48"/>
                  </a:lnTo>
                  <a:lnTo>
                    <a:pt x="178" y="56"/>
                  </a:lnTo>
                  <a:lnTo>
                    <a:pt x="181" y="64"/>
                  </a:lnTo>
                  <a:lnTo>
                    <a:pt x="184" y="74"/>
                  </a:lnTo>
                  <a:lnTo>
                    <a:pt x="185" y="82"/>
                  </a:lnTo>
                  <a:lnTo>
                    <a:pt x="186"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244" name="Group 4"/>
          <p:cNvGrpSpPr>
            <a:grpSpLocks noChangeAspect="1"/>
          </p:cNvGrpSpPr>
          <p:nvPr userDrawn="1"/>
        </p:nvGrpSpPr>
        <p:grpSpPr bwMode="auto">
          <a:xfrm>
            <a:off x="312736" y="479424"/>
            <a:ext cx="1692330" cy="448056"/>
            <a:chOff x="0" y="859"/>
            <a:chExt cx="5760" cy="1525"/>
          </a:xfrm>
          <a:solidFill>
            <a:schemeClr val="bg1"/>
          </a:solidFill>
        </p:grpSpPr>
        <p:sp>
          <p:nvSpPr>
            <p:cNvPr id="245" name="Freeform 5"/>
            <p:cNvSpPr>
              <a:spLocks noEditPoints="1"/>
            </p:cNvSpPr>
            <p:nvPr userDrawn="1"/>
          </p:nvSpPr>
          <p:spPr bwMode="auto">
            <a:xfrm>
              <a:off x="4233" y="859"/>
              <a:ext cx="1527" cy="1525"/>
            </a:xfrm>
            <a:custGeom>
              <a:avLst/>
              <a:gdLst>
                <a:gd name="T0" fmla="*/ 2290 w 6110"/>
                <a:gd name="T1" fmla="*/ 86 h 6100"/>
                <a:gd name="T2" fmla="*/ 1696 w 6110"/>
                <a:gd name="T3" fmla="*/ 308 h 6100"/>
                <a:gd name="T4" fmla="*/ 1166 w 6110"/>
                <a:gd name="T5" fmla="*/ 644 h 6100"/>
                <a:gd name="T6" fmla="*/ 718 w 6110"/>
                <a:gd name="T7" fmla="*/ 1079 h 6100"/>
                <a:gd name="T8" fmla="*/ 365 w 6110"/>
                <a:gd name="T9" fmla="*/ 1597 h 6100"/>
                <a:gd name="T10" fmla="*/ 124 w 6110"/>
                <a:gd name="T11" fmla="*/ 2182 h 6100"/>
                <a:gd name="T12" fmla="*/ 9 w 6110"/>
                <a:gd name="T13" fmla="*/ 2821 h 6100"/>
                <a:gd name="T14" fmla="*/ 26 w 6110"/>
                <a:gd name="T15" fmla="*/ 3433 h 6100"/>
                <a:gd name="T16" fmla="*/ 186 w 6110"/>
                <a:gd name="T17" fmla="*/ 4094 h 6100"/>
                <a:gd name="T18" fmla="*/ 483 w 6110"/>
                <a:gd name="T19" fmla="*/ 4690 h 6100"/>
                <a:gd name="T20" fmla="*/ 897 w 6110"/>
                <a:gd name="T21" fmla="*/ 5204 h 6100"/>
                <a:gd name="T22" fmla="*/ 1410 w 6110"/>
                <a:gd name="T23" fmla="*/ 5617 h 6100"/>
                <a:gd name="T24" fmla="*/ 2006 w 6110"/>
                <a:gd name="T25" fmla="*/ 5914 h 6100"/>
                <a:gd name="T26" fmla="*/ 2667 w 6110"/>
                <a:gd name="T27" fmla="*/ 6075 h 6100"/>
                <a:gd name="T28" fmla="*/ 3291 w 6110"/>
                <a:gd name="T29" fmla="*/ 6091 h 6100"/>
                <a:gd name="T30" fmla="*/ 3963 w 6110"/>
                <a:gd name="T31" fmla="*/ 5962 h 6100"/>
                <a:gd name="T32" fmla="*/ 4575 w 6110"/>
                <a:gd name="T33" fmla="*/ 5694 h 6100"/>
                <a:gd name="T34" fmla="*/ 5108 w 6110"/>
                <a:gd name="T35" fmla="*/ 5305 h 6100"/>
                <a:gd name="T36" fmla="*/ 5545 w 6110"/>
                <a:gd name="T37" fmla="*/ 4811 h 6100"/>
                <a:gd name="T38" fmla="*/ 5870 w 6110"/>
                <a:gd name="T39" fmla="*/ 4233 h 6100"/>
                <a:gd name="T40" fmla="*/ 6062 w 6110"/>
                <a:gd name="T41" fmla="*/ 3584 h 6100"/>
                <a:gd name="T42" fmla="*/ 6109 w 6110"/>
                <a:gd name="T43" fmla="*/ 2969 h 6100"/>
                <a:gd name="T44" fmla="*/ 6024 w 6110"/>
                <a:gd name="T45" fmla="*/ 2321 h 6100"/>
                <a:gd name="T46" fmla="*/ 5809 w 6110"/>
                <a:gd name="T47" fmla="*/ 1721 h 6100"/>
                <a:gd name="T48" fmla="*/ 5480 w 6110"/>
                <a:gd name="T49" fmla="*/ 1188 h 6100"/>
                <a:gd name="T50" fmla="*/ 5052 w 6110"/>
                <a:gd name="T51" fmla="*/ 733 h 6100"/>
                <a:gd name="T52" fmla="*/ 4540 w 6110"/>
                <a:gd name="T53" fmla="*/ 374 h 6100"/>
                <a:gd name="T54" fmla="*/ 3958 w 6110"/>
                <a:gd name="T55" fmla="*/ 125 h 6100"/>
                <a:gd name="T56" fmla="*/ 3322 w 6110"/>
                <a:gd name="T57" fmla="*/ 0 h 6100"/>
                <a:gd name="T58" fmla="*/ 233 w 6110"/>
                <a:gd name="T59" fmla="*/ 2609 h 6100"/>
                <a:gd name="T60" fmla="*/ 398 w 6110"/>
                <a:gd name="T61" fmla="*/ 1998 h 6100"/>
                <a:gd name="T62" fmla="*/ 688 w 6110"/>
                <a:gd name="T63" fmla="*/ 1448 h 6100"/>
                <a:gd name="T64" fmla="*/ 1087 w 6110"/>
                <a:gd name="T65" fmla="*/ 977 h 6100"/>
                <a:gd name="T66" fmla="*/ 1576 w 6110"/>
                <a:gd name="T67" fmla="*/ 601 h 6100"/>
                <a:gd name="T68" fmla="*/ 2140 w 6110"/>
                <a:gd name="T69" fmla="*/ 337 h 6100"/>
                <a:gd name="T70" fmla="*/ 2764 w 6110"/>
                <a:gd name="T71" fmla="*/ 202 h 6100"/>
                <a:gd name="T72" fmla="*/ 3348 w 6110"/>
                <a:gd name="T73" fmla="*/ 202 h 6100"/>
                <a:gd name="T74" fmla="*/ 3970 w 6110"/>
                <a:gd name="T75" fmla="*/ 337 h 6100"/>
                <a:gd name="T76" fmla="*/ 4535 w 6110"/>
                <a:gd name="T77" fmla="*/ 601 h 6100"/>
                <a:gd name="T78" fmla="*/ 5025 w 6110"/>
                <a:gd name="T79" fmla="*/ 977 h 6100"/>
                <a:gd name="T80" fmla="*/ 5423 w 6110"/>
                <a:gd name="T81" fmla="*/ 1448 h 6100"/>
                <a:gd name="T82" fmla="*/ 5713 w 6110"/>
                <a:gd name="T83" fmla="*/ 1998 h 6100"/>
                <a:gd name="T84" fmla="*/ 5879 w 6110"/>
                <a:gd name="T85" fmla="*/ 2609 h 6100"/>
                <a:gd name="T86" fmla="*/ 5908 w 6110"/>
                <a:gd name="T87" fmla="*/ 3192 h 6100"/>
                <a:gd name="T88" fmla="*/ 5803 w 6110"/>
                <a:gd name="T89" fmla="*/ 3826 h 6100"/>
                <a:gd name="T90" fmla="*/ 5567 w 6110"/>
                <a:gd name="T91" fmla="*/ 4404 h 6100"/>
                <a:gd name="T92" fmla="*/ 5214 w 6110"/>
                <a:gd name="T93" fmla="*/ 4912 h 6100"/>
                <a:gd name="T94" fmla="*/ 4764 w 6110"/>
                <a:gd name="T95" fmla="*/ 5333 h 6100"/>
                <a:gd name="T96" fmla="*/ 4231 w 6110"/>
                <a:gd name="T97" fmla="*/ 5648 h 6100"/>
                <a:gd name="T98" fmla="*/ 3631 w 6110"/>
                <a:gd name="T99" fmla="*/ 5842 h 6100"/>
                <a:gd name="T100" fmla="*/ 3056 w 6110"/>
                <a:gd name="T101" fmla="*/ 5900 h 6100"/>
                <a:gd name="T102" fmla="*/ 2412 w 6110"/>
                <a:gd name="T103" fmla="*/ 5827 h 6100"/>
                <a:gd name="T104" fmla="*/ 1818 w 6110"/>
                <a:gd name="T105" fmla="*/ 5619 h 6100"/>
                <a:gd name="T106" fmla="*/ 1294 w 6110"/>
                <a:gd name="T107" fmla="*/ 5290 h 6100"/>
                <a:gd name="T108" fmla="*/ 853 w 6110"/>
                <a:gd name="T109" fmla="*/ 4861 h 6100"/>
                <a:gd name="T110" fmla="*/ 512 w 6110"/>
                <a:gd name="T111" fmla="*/ 4344 h 6100"/>
                <a:gd name="T112" fmla="*/ 290 w 6110"/>
                <a:gd name="T113" fmla="*/ 3758 h 6100"/>
                <a:gd name="T114" fmla="*/ 200 w 6110"/>
                <a:gd name="T115" fmla="*/ 3118 h 6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110" h="6100">
                  <a:moveTo>
                    <a:pt x="2789" y="0"/>
                  </a:moveTo>
                  <a:lnTo>
                    <a:pt x="2789" y="0"/>
                  </a:lnTo>
                  <a:lnTo>
                    <a:pt x="2716" y="8"/>
                  </a:lnTo>
                  <a:lnTo>
                    <a:pt x="2644" y="16"/>
                  </a:lnTo>
                  <a:lnTo>
                    <a:pt x="2572" y="27"/>
                  </a:lnTo>
                  <a:lnTo>
                    <a:pt x="2501" y="39"/>
                  </a:lnTo>
                  <a:lnTo>
                    <a:pt x="2431" y="53"/>
                  </a:lnTo>
                  <a:lnTo>
                    <a:pt x="2360" y="68"/>
                  </a:lnTo>
                  <a:lnTo>
                    <a:pt x="2290" y="86"/>
                  </a:lnTo>
                  <a:lnTo>
                    <a:pt x="2222" y="105"/>
                  </a:lnTo>
                  <a:lnTo>
                    <a:pt x="2154" y="125"/>
                  </a:lnTo>
                  <a:lnTo>
                    <a:pt x="2086" y="147"/>
                  </a:lnTo>
                  <a:lnTo>
                    <a:pt x="2019" y="169"/>
                  </a:lnTo>
                  <a:lnTo>
                    <a:pt x="1953" y="195"/>
                  </a:lnTo>
                  <a:lnTo>
                    <a:pt x="1887" y="221"/>
                  </a:lnTo>
                  <a:lnTo>
                    <a:pt x="1823" y="249"/>
                  </a:lnTo>
                  <a:lnTo>
                    <a:pt x="1759" y="278"/>
                  </a:lnTo>
                  <a:lnTo>
                    <a:pt x="1696" y="308"/>
                  </a:lnTo>
                  <a:lnTo>
                    <a:pt x="1634" y="340"/>
                  </a:lnTo>
                  <a:lnTo>
                    <a:pt x="1572" y="374"/>
                  </a:lnTo>
                  <a:lnTo>
                    <a:pt x="1511" y="408"/>
                  </a:lnTo>
                  <a:lnTo>
                    <a:pt x="1452" y="445"/>
                  </a:lnTo>
                  <a:lnTo>
                    <a:pt x="1392" y="483"/>
                  </a:lnTo>
                  <a:lnTo>
                    <a:pt x="1334" y="521"/>
                  </a:lnTo>
                  <a:lnTo>
                    <a:pt x="1277" y="561"/>
                  </a:lnTo>
                  <a:lnTo>
                    <a:pt x="1222" y="603"/>
                  </a:lnTo>
                  <a:lnTo>
                    <a:pt x="1166" y="644"/>
                  </a:lnTo>
                  <a:lnTo>
                    <a:pt x="1112" y="689"/>
                  </a:lnTo>
                  <a:lnTo>
                    <a:pt x="1059" y="733"/>
                  </a:lnTo>
                  <a:lnTo>
                    <a:pt x="1007" y="780"/>
                  </a:lnTo>
                  <a:lnTo>
                    <a:pt x="957" y="826"/>
                  </a:lnTo>
                  <a:lnTo>
                    <a:pt x="906" y="874"/>
                  </a:lnTo>
                  <a:lnTo>
                    <a:pt x="858" y="924"/>
                  </a:lnTo>
                  <a:lnTo>
                    <a:pt x="810" y="974"/>
                  </a:lnTo>
                  <a:lnTo>
                    <a:pt x="763" y="1026"/>
                  </a:lnTo>
                  <a:lnTo>
                    <a:pt x="718" y="1079"/>
                  </a:lnTo>
                  <a:lnTo>
                    <a:pt x="674" y="1132"/>
                  </a:lnTo>
                  <a:lnTo>
                    <a:pt x="631" y="1188"/>
                  </a:lnTo>
                  <a:lnTo>
                    <a:pt x="589" y="1243"/>
                  </a:lnTo>
                  <a:lnTo>
                    <a:pt x="549" y="1300"/>
                  </a:lnTo>
                  <a:lnTo>
                    <a:pt x="509" y="1357"/>
                  </a:lnTo>
                  <a:lnTo>
                    <a:pt x="472" y="1415"/>
                  </a:lnTo>
                  <a:lnTo>
                    <a:pt x="435" y="1474"/>
                  </a:lnTo>
                  <a:lnTo>
                    <a:pt x="400" y="1535"/>
                  </a:lnTo>
                  <a:lnTo>
                    <a:pt x="365" y="1597"/>
                  </a:lnTo>
                  <a:lnTo>
                    <a:pt x="334" y="1659"/>
                  </a:lnTo>
                  <a:lnTo>
                    <a:pt x="302" y="1721"/>
                  </a:lnTo>
                  <a:lnTo>
                    <a:pt x="272" y="1785"/>
                  </a:lnTo>
                  <a:lnTo>
                    <a:pt x="244" y="1850"/>
                  </a:lnTo>
                  <a:lnTo>
                    <a:pt x="218" y="1914"/>
                  </a:lnTo>
                  <a:lnTo>
                    <a:pt x="191" y="1980"/>
                  </a:lnTo>
                  <a:lnTo>
                    <a:pt x="168" y="2047"/>
                  </a:lnTo>
                  <a:lnTo>
                    <a:pt x="146" y="2114"/>
                  </a:lnTo>
                  <a:lnTo>
                    <a:pt x="124" y="2182"/>
                  </a:lnTo>
                  <a:lnTo>
                    <a:pt x="105" y="2251"/>
                  </a:lnTo>
                  <a:lnTo>
                    <a:pt x="88" y="2321"/>
                  </a:lnTo>
                  <a:lnTo>
                    <a:pt x="71" y="2390"/>
                  </a:lnTo>
                  <a:lnTo>
                    <a:pt x="57" y="2461"/>
                  </a:lnTo>
                  <a:lnTo>
                    <a:pt x="43" y="2532"/>
                  </a:lnTo>
                  <a:lnTo>
                    <a:pt x="32" y="2604"/>
                  </a:lnTo>
                  <a:lnTo>
                    <a:pt x="23" y="2676"/>
                  </a:lnTo>
                  <a:lnTo>
                    <a:pt x="16" y="2748"/>
                  </a:lnTo>
                  <a:lnTo>
                    <a:pt x="9" y="2821"/>
                  </a:lnTo>
                  <a:lnTo>
                    <a:pt x="4" y="2896"/>
                  </a:lnTo>
                  <a:lnTo>
                    <a:pt x="2" y="2969"/>
                  </a:lnTo>
                  <a:lnTo>
                    <a:pt x="0" y="3044"/>
                  </a:lnTo>
                  <a:lnTo>
                    <a:pt x="0" y="3044"/>
                  </a:lnTo>
                  <a:lnTo>
                    <a:pt x="2" y="3123"/>
                  </a:lnTo>
                  <a:lnTo>
                    <a:pt x="5" y="3202"/>
                  </a:lnTo>
                  <a:lnTo>
                    <a:pt x="9" y="3279"/>
                  </a:lnTo>
                  <a:lnTo>
                    <a:pt x="17" y="3356"/>
                  </a:lnTo>
                  <a:lnTo>
                    <a:pt x="26" y="3433"/>
                  </a:lnTo>
                  <a:lnTo>
                    <a:pt x="36" y="3509"/>
                  </a:lnTo>
                  <a:lnTo>
                    <a:pt x="48" y="3584"/>
                  </a:lnTo>
                  <a:lnTo>
                    <a:pt x="64" y="3659"/>
                  </a:lnTo>
                  <a:lnTo>
                    <a:pt x="79" y="3734"/>
                  </a:lnTo>
                  <a:lnTo>
                    <a:pt x="98" y="3807"/>
                  </a:lnTo>
                  <a:lnTo>
                    <a:pt x="117" y="3880"/>
                  </a:lnTo>
                  <a:lnTo>
                    <a:pt x="138" y="3952"/>
                  </a:lnTo>
                  <a:lnTo>
                    <a:pt x="162" y="4023"/>
                  </a:lnTo>
                  <a:lnTo>
                    <a:pt x="186" y="4094"/>
                  </a:lnTo>
                  <a:lnTo>
                    <a:pt x="213" y="4163"/>
                  </a:lnTo>
                  <a:lnTo>
                    <a:pt x="242" y="4233"/>
                  </a:lnTo>
                  <a:lnTo>
                    <a:pt x="271" y="4301"/>
                  </a:lnTo>
                  <a:lnTo>
                    <a:pt x="302" y="4368"/>
                  </a:lnTo>
                  <a:lnTo>
                    <a:pt x="335" y="4433"/>
                  </a:lnTo>
                  <a:lnTo>
                    <a:pt x="371" y="4499"/>
                  </a:lnTo>
                  <a:lnTo>
                    <a:pt x="406" y="4564"/>
                  </a:lnTo>
                  <a:lnTo>
                    <a:pt x="444" y="4627"/>
                  </a:lnTo>
                  <a:lnTo>
                    <a:pt x="483" y="4690"/>
                  </a:lnTo>
                  <a:lnTo>
                    <a:pt x="523" y="4751"/>
                  </a:lnTo>
                  <a:lnTo>
                    <a:pt x="565" y="4811"/>
                  </a:lnTo>
                  <a:lnTo>
                    <a:pt x="608" y="4871"/>
                  </a:lnTo>
                  <a:lnTo>
                    <a:pt x="653" y="4929"/>
                  </a:lnTo>
                  <a:lnTo>
                    <a:pt x="699" y="4987"/>
                  </a:lnTo>
                  <a:lnTo>
                    <a:pt x="747" y="5042"/>
                  </a:lnTo>
                  <a:lnTo>
                    <a:pt x="795" y="5098"/>
                  </a:lnTo>
                  <a:lnTo>
                    <a:pt x="845" y="5151"/>
                  </a:lnTo>
                  <a:lnTo>
                    <a:pt x="897" y="5204"/>
                  </a:lnTo>
                  <a:lnTo>
                    <a:pt x="949" y="5255"/>
                  </a:lnTo>
                  <a:lnTo>
                    <a:pt x="1003" y="5305"/>
                  </a:lnTo>
                  <a:lnTo>
                    <a:pt x="1058" y="5353"/>
                  </a:lnTo>
                  <a:lnTo>
                    <a:pt x="1113" y="5401"/>
                  </a:lnTo>
                  <a:lnTo>
                    <a:pt x="1171" y="5447"/>
                  </a:lnTo>
                  <a:lnTo>
                    <a:pt x="1229" y="5492"/>
                  </a:lnTo>
                  <a:lnTo>
                    <a:pt x="1289" y="5535"/>
                  </a:lnTo>
                  <a:lnTo>
                    <a:pt x="1349" y="5577"/>
                  </a:lnTo>
                  <a:lnTo>
                    <a:pt x="1410" y="5617"/>
                  </a:lnTo>
                  <a:lnTo>
                    <a:pt x="1473" y="5657"/>
                  </a:lnTo>
                  <a:lnTo>
                    <a:pt x="1536" y="5694"/>
                  </a:lnTo>
                  <a:lnTo>
                    <a:pt x="1601" y="5730"/>
                  </a:lnTo>
                  <a:lnTo>
                    <a:pt x="1666" y="5765"/>
                  </a:lnTo>
                  <a:lnTo>
                    <a:pt x="1732" y="5798"/>
                  </a:lnTo>
                  <a:lnTo>
                    <a:pt x="1800" y="5830"/>
                  </a:lnTo>
                  <a:lnTo>
                    <a:pt x="1867" y="5859"/>
                  </a:lnTo>
                  <a:lnTo>
                    <a:pt x="1937" y="5888"/>
                  </a:lnTo>
                  <a:lnTo>
                    <a:pt x="2006" y="5914"/>
                  </a:lnTo>
                  <a:lnTo>
                    <a:pt x="2077" y="5938"/>
                  </a:lnTo>
                  <a:lnTo>
                    <a:pt x="2149" y="5962"/>
                  </a:lnTo>
                  <a:lnTo>
                    <a:pt x="2221" y="5984"/>
                  </a:lnTo>
                  <a:lnTo>
                    <a:pt x="2293" y="6003"/>
                  </a:lnTo>
                  <a:lnTo>
                    <a:pt x="2366" y="6022"/>
                  </a:lnTo>
                  <a:lnTo>
                    <a:pt x="2441" y="6037"/>
                  </a:lnTo>
                  <a:lnTo>
                    <a:pt x="2515" y="6052"/>
                  </a:lnTo>
                  <a:lnTo>
                    <a:pt x="2591" y="6065"/>
                  </a:lnTo>
                  <a:lnTo>
                    <a:pt x="2667" y="6075"/>
                  </a:lnTo>
                  <a:lnTo>
                    <a:pt x="2744" y="6084"/>
                  </a:lnTo>
                  <a:lnTo>
                    <a:pt x="2821" y="6091"/>
                  </a:lnTo>
                  <a:lnTo>
                    <a:pt x="2899" y="6095"/>
                  </a:lnTo>
                  <a:lnTo>
                    <a:pt x="2978" y="6099"/>
                  </a:lnTo>
                  <a:lnTo>
                    <a:pt x="3056" y="6100"/>
                  </a:lnTo>
                  <a:lnTo>
                    <a:pt x="3056" y="6100"/>
                  </a:lnTo>
                  <a:lnTo>
                    <a:pt x="3134" y="6099"/>
                  </a:lnTo>
                  <a:lnTo>
                    <a:pt x="3212" y="6095"/>
                  </a:lnTo>
                  <a:lnTo>
                    <a:pt x="3291" y="6091"/>
                  </a:lnTo>
                  <a:lnTo>
                    <a:pt x="3368" y="6084"/>
                  </a:lnTo>
                  <a:lnTo>
                    <a:pt x="3445" y="6075"/>
                  </a:lnTo>
                  <a:lnTo>
                    <a:pt x="3521" y="6065"/>
                  </a:lnTo>
                  <a:lnTo>
                    <a:pt x="3595" y="6052"/>
                  </a:lnTo>
                  <a:lnTo>
                    <a:pt x="3671" y="6037"/>
                  </a:lnTo>
                  <a:lnTo>
                    <a:pt x="3744" y="6022"/>
                  </a:lnTo>
                  <a:lnTo>
                    <a:pt x="3819" y="6003"/>
                  </a:lnTo>
                  <a:lnTo>
                    <a:pt x="3891" y="5984"/>
                  </a:lnTo>
                  <a:lnTo>
                    <a:pt x="3963" y="5962"/>
                  </a:lnTo>
                  <a:lnTo>
                    <a:pt x="4035" y="5938"/>
                  </a:lnTo>
                  <a:lnTo>
                    <a:pt x="4105" y="5914"/>
                  </a:lnTo>
                  <a:lnTo>
                    <a:pt x="4175" y="5888"/>
                  </a:lnTo>
                  <a:lnTo>
                    <a:pt x="4243" y="5859"/>
                  </a:lnTo>
                  <a:lnTo>
                    <a:pt x="4311" y="5830"/>
                  </a:lnTo>
                  <a:lnTo>
                    <a:pt x="4378" y="5798"/>
                  </a:lnTo>
                  <a:lnTo>
                    <a:pt x="4445" y="5765"/>
                  </a:lnTo>
                  <a:lnTo>
                    <a:pt x="4511" y="5730"/>
                  </a:lnTo>
                  <a:lnTo>
                    <a:pt x="4575" y="5694"/>
                  </a:lnTo>
                  <a:lnTo>
                    <a:pt x="4639" y="5657"/>
                  </a:lnTo>
                  <a:lnTo>
                    <a:pt x="4700" y="5617"/>
                  </a:lnTo>
                  <a:lnTo>
                    <a:pt x="4762" y="5577"/>
                  </a:lnTo>
                  <a:lnTo>
                    <a:pt x="4823" y="5535"/>
                  </a:lnTo>
                  <a:lnTo>
                    <a:pt x="4882" y="5492"/>
                  </a:lnTo>
                  <a:lnTo>
                    <a:pt x="4940" y="5447"/>
                  </a:lnTo>
                  <a:lnTo>
                    <a:pt x="4997" y="5401"/>
                  </a:lnTo>
                  <a:lnTo>
                    <a:pt x="5054" y="5353"/>
                  </a:lnTo>
                  <a:lnTo>
                    <a:pt x="5108" y="5305"/>
                  </a:lnTo>
                  <a:lnTo>
                    <a:pt x="5161" y="5255"/>
                  </a:lnTo>
                  <a:lnTo>
                    <a:pt x="5214" y="5204"/>
                  </a:lnTo>
                  <a:lnTo>
                    <a:pt x="5266" y="5151"/>
                  </a:lnTo>
                  <a:lnTo>
                    <a:pt x="5316" y="5098"/>
                  </a:lnTo>
                  <a:lnTo>
                    <a:pt x="5365" y="5042"/>
                  </a:lnTo>
                  <a:lnTo>
                    <a:pt x="5412" y="4987"/>
                  </a:lnTo>
                  <a:lnTo>
                    <a:pt x="5458" y="4929"/>
                  </a:lnTo>
                  <a:lnTo>
                    <a:pt x="5502" y="4871"/>
                  </a:lnTo>
                  <a:lnTo>
                    <a:pt x="5545" y="4811"/>
                  </a:lnTo>
                  <a:lnTo>
                    <a:pt x="5588" y="4751"/>
                  </a:lnTo>
                  <a:lnTo>
                    <a:pt x="5629" y="4690"/>
                  </a:lnTo>
                  <a:lnTo>
                    <a:pt x="5668" y="4627"/>
                  </a:lnTo>
                  <a:lnTo>
                    <a:pt x="5705" y="4564"/>
                  </a:lnTo>
                  <a:lnTo>
                    <a:pt x="5741" y="4499"/>
                  </a:lnTo>
                  <a:lnTo>
                    <a:pt x="5775" y="4433"/>
                  </a:lnTo>
                  <a:lnTo>
                    <a:pt x="5808" y="4368"/>
                  </a:lnTo>
                  <a:lnTo>
                    <a:pt x="5840" y="4301"/>
                  </a:lnTo>
                  <a:lnTo>
                    <a:pt x="5870" y="4233"/>
                  </a:lnTo>
                  <a:lnTo>
                    <a:pt x="5898" y="4163"/>
                  </a:lnTo>
                  <a:lnTo>
                    <a:pt x="5924" y="4094"/>
                  </a:lnTo>
                  <a:lnTo>
                    <a:pt x="5950" y="4023"/>
                  </a:lnTo>
                  <a:lnTo>
                    <a:pt x="5972" y="3952"/>
                  </a:lnTo>
                  <a:lnTo>
                    <a:pt x="5994" y="3880"/>
                  </a:lnTo>
                  <a:lnTo>
                    <a:pt x="6014" y="3807"/>
                  </a:lnTo>
                  <a:lnTo>
                    <a:pt x="6032" y="3734"/>
                  </a:lnTo>
                  <a:lnTo>
                    <a:pt x="6048" y="3659"/>
                  </a:lnTo>
                  <a:lnTo>
                    <a:pt x="6062" y="3584"/>
                  </a:lnTo>
                  <a:lnTo>
                    <a:pt x="6075" y="3509"/>
                  </a:lnTo>
                  <a:lnTo>
                    <a:pt x="6086" y="3433"/>
                  </a:lnTo>
                  <a:lnTo>
                    <a:pt x="6095" y="3356"/>
                  </a:lnTo>
                  <a:lnTo>
                    <a:pt x="6101" y="3279"/>
                  </a:lnTo>
                  <a:lnTo>
                    <a:pt x="6106" y="3202"/>
                  </a:lnTo>
                  <a:lnTo>
                    <a:pt x="6109" y="3123"/>
                  </a:lnTo>
                  <a:lnTo>
                    <a:pt x="6110" y="3044"/>
                  </a:lnTo>
                  <a:lnTo>
                    <a:pt x="6110" y="3044"/>
                  </a:lnTo>
                  <a:lnTo>
                    <a:pt x="6109" y="2969"/>
                  </a:lnTo>
                  <a:lnTo>
                    <a:pt x="6106" y="2896"/>
                  </a:lnTo>
                  <a:lnTo>
                    <a:pt x="6102" y="2821"/>
                  </a:lnTo>
                  <a:lnTo>
                    <a:pt x="6096" y="2748"/>
                  </a:lnTo>
                  <a:lnTo>
                    <a:pt x="6089" y="2676"/>
                  </a:lnTo>
                  <a:lnTo>
                    <a:pt x="6078" y="2604"/>
                  </a:lnTo>
                  <a:lnTo>
                    <a:pt x="6067" y="2532"/>
                  </a:lnTo>
                  <a:lnTo>
                    <a:pt x="6054" y="2461"/>
                  </a:lnTo>
                  <a:lnTo>
                    <a:pt x="6039" y="2390"/>
                  </a:lnTo>
                  <a:lnTo>
                    <a:pt x="6024" y="2321"/>
                  </a:lnTo>
                  <a:lnTo>
                    <a:pt x="6006" y="2251"/>
                  </a:lnTo>
                  <a:lnTo>
                    <a:pt x="5986" y="2182"/>
                  </a:lnTo>
                  <a:lnTo>
                    <a:pt x="5966" y="2114"/>
                  </a:lnTo>
                  <a:lnTo>
                    <a:pt x="5943" y="2047"/>
                  </a:lnTo>
                  <a:lnTo>
                    <a:pt x="5919" y="1980"/>
                  </a:lnTo>
                  <a:lnTo>
                    <a:pt x="5894" y="1914"/>
                  </a:lnTo>
                  <a:lnTo>
                    <a:pt x="5867" y="1850"/>
                  </a:lnTo>
                  <a:lnTo>
                    <a:pt x="5838" y="1785"/>
                  </a:lnTo>
                  <a:lnTo>
                    <a:pt x="5809" y="1721"/>
                  </a:lnTo>
                  <a:lnTo>
                    <a:pt x="5778" y="1659"/>
                  </a:lnTo>
                  <a:lnTo>
                    <a:pt x="5745" y="1597"/>
                  </a:lnTo>
                  <a:lnTo>
                    <a:pt x="5711" y="1535"/>
                  </a:lnTo>
                  <a:lnTo>
                    <a:pt x="5675" y="1474"/>
                  </a:lnTo>
                  <a:lnTo>
                    <a:pt x="5639" y="1415"/>
                  </a:lnTo>
                  <a:lnTo>
                    <a:pt x="5601" y="1357"/>
                  </a:lnTo>
                  <a:lnTo>
                    <a:pt x="5562" y="1300"/>
                  </a:lnTo>
                  <a:lnTo>
                    <a:pt x="5521" y="1243"/>
                  </a:lnTo>
                  <a:lnTo>
                    <a:pt x="5480" y="1188"/>
                  </a:lnTo>
                  <a:lnTo>
                    <a:pt x="5437" y="1132"/>
                  </a:lnTo>
                  <a:lnTo>
                    <a:pt x="5393" y="1079"/>
                  </a:lnTo>
                  <a:lnTo>
                    <a:pt x="5347" y="1026"/>
                  </a:lnTo>
                  <a:lnTo>
                    <a:pt x="5302" y="974"/>
                  </a:lnTo>
                  <a:lnTo>
                    <a:pt x="5254" y="924"/>
                  </a:lnTo>
                  <a:lnTo>
                    <a:pt x="5204" y="874"/>
                  </a:lnTo>
                  <a:lnTo>
                    <a:pt x="5155" y="826"/>
                  </a:lnTo>
                  <a:lnTo>
                    <a:pt x="5103" y="780"/>
                  </a:lnTo>
                  <a:lnTo>
                    <a:pt x="5052" y="733"/>
                  </a:lnTo>
                  <a:lnTo>
                    <a:pt x="4998" y="689"/>
                  </a:lnTo>
                  <a:lnTo>
                    <a:pt x="4945" y="644"/>
                  </a:lnTo>
                  <a:lnTo>
                    <a:pt x="4890" y="603"/>
                  </a:lnTo>
                  <a:lnTo>
                    <a:pt x="4834" y="561"/>
                  </a:lnTo>
                  <a:lnTo>
                    <a:pt x="4776" y="521"/>
                  </a:lnTo>
                  <a:lnTo>
                    <a:pt x="4719" y="483"/>
                  </a:lnTo>
                  <a:lnTo>
                    <a:pt x="4660" y="445"/>
                  </a:lnTo>
                  <a:lnTo>
                    <a:pt x="4601" y="408"/>
                  </a:lnTo>
                  <a:lnTo>
                    <a:pt x="4540" y="374"/>
                  </a:lnTo>
                  <a:lnTo>
                    <a:pt x="4478" y="340"/>
                  </a:lnTo>
                  <a:lnTo>
                    <a:pt x="4416" y="308"/>
                  </a:lnTo>
                  <a:lnTo>
                    <a:pt x="4353" y="278"/>
                  </a:lnTo>
                  <a:lnTo>
                    <a:pt x="4289" y="249"/>
                  </a:lnTo>
                  <a:lnTo>
                    <a:pt x="4224" y="221"/>
                  </a:lnTo>
                  <a:lnTo>
                    <a:pt x="4159" y="195"/>
                  </a:lnTo>
                  <a:lnTo>
                    <a:pt x="4093" y="169"/>
                  </a:lnTo>
                  <a:lnTo>
                    <a:pt x="4026" y="147"/>
                  </a:lnTo>
                  <a:lnTo>
                    <a:pt x="3958" y="125"/>
                  </a:lnTo>
                  <a:lnTo>
                    <a:pt x="3889" y="105"/>
                  </a:lnTo>
                  <a:lnTo>
                    <a:pt x="3821" y="86"/>
                  </a:lnTo>
                  <a:lnTo>
                    <a:pt x="3752" y="68"/>
                  </a:lnTo>
                  <a:lnTo>
                    <a:pt x="3681" y="53"/>
                  </a:lnTo>
                  <a:lnTo>
                    <a:pt x="3610" y="39"/>
                  </a:lnTo>
                  <a:lnTo>
                    <a:pt x="3540" y="27"/>
                  </a:lnTo>
                  <a:lnTo>
                    <a:pt x="3468" y="16"/>
                  </a:lnTo>
                  <a:lnTo>
                    <a:pt x="3394" y="8"/>
                  </a:lnTo>
                  <a:lnTo>
                    <a:pt x="3322" y="0"/>
                  </a:lnTo>
                  <a:lnTo>
                    <a:pt x="2789" y="0"/>
                  </a:lnTo>
                  <a:close/>
                  <a:moveTo>
                    <a:pt x="200" y="3044"/>
                  </a:moveTo>
                  <a:lnTo>
                    <a:pt x="200" y="3044"/>
                  </a:lnTo>
                  <a:lnTo>
                    <a:pt x="200" y="2970"/>
                  </a:lnTo>
                  <a:lnTo>
                    <a:pt x="204" y="2897"/>
                  </a:lnTo>
                  <a:lnTo>
                    <a:pt x="208" y="2825"/>
                  </a:lnTo>
                  <a:lnTo>
                    <a:pt x="214" y="2752"/>
                  </a:lnTo>
                  <a:lnTo>
                    <a:pt x="223" y="2681"/>
                  </a:lnTo>
                  <a:lnTo>
                    <a:pt x="233" y="2609"/>
                  </a:lnTo>
                  <a:lnTo>
                    <a:pt x="244" y="2540"/>
                  </a:lnTo>
                  <a:lnTo>
                    <a:pt x="258" y="2469"/>
                  </a:lnTo>
                  <a:lnTo>
                    <a:pt x="273" y="2399"/>
                  </a:lnTo>
                  <a:lnTo>
                    <a:pt x="290" y="2331"/>
                  </a:lnTo>
                  <a:lnTo>
                    <a:pt x="309" y="2263"/>
                  </a:lnTo>
                  <a:lnTo>
                    <a:pt x="329" y="2196"/>
                  </a:lnTo>
                  <a:lnTo>
                    <a:pt x="350" y="2129"/>
                  </a:lnTo>
                  <a:lnTo>
                    <a:pt x="373" y="2063"/>
                  </a:lnTo>
                  <a:lnTo>
                    <a:pt x="398" y="1998"/>
                  </a:lnTo>
                  <a:lnTo>
                    <a:pt x="425" y="1933"/>
                  </a:lnTo>
                  <a:lnTo>
                    <a:pt x="453" y="1870"/>
                  </a:lnTo>
                  <a:lnTo>
                    <a:pt x="482" y="1807"/>
                  </a:lnTo>
                  <a:lnTo>
                    <a:pt x="512" y="1745"/>
                  </a:lnTo>
                  <a:lnTo>
                    <a:pt x="545" y="1683"/>
                  </a:lnTo>
                  <a:lnTo>
                    <a:pt x="579" y="1624"/>
                  </a:lnTo>
                  <a:lnTo>
                    <a:pt x="614" y="1564"/>
                  </a:lnTo>
                  <a:lnTo>
                    <a:pt x="650" y="1505"/>
                  </a:lnTo>
                  <a:lnTo>
                    <a:pt x="688" y="1448"/>
                  </a:lnTo>
                  <a:lnTo>
                    <a:pt x="727" y="1391"/>
                  </a:lnTo>
                  <a:lnTo>
                    <a:pt x="767" y="1335"/>
                  </a:lnTo>
                  <a:lnTo>
                    <a:pt x="810" y="1281"/>
                  </a:lnTo>
                  <a:lnTo>
                    <a:pt x="853" y="1228"/>
                  </a:lnTo>
                  <a:lnTo>
                    <a:pt x="897" y="1175"/>
                  </a:lnTo>
                  <a:lnTo>
                    <a:pt x="943" y="1124"/>
                  </a:lnTo>
                  <a:lnTo>
                    <a:pt x="989" y="1074"/>
                  </a:lnTo>
                  <a:lnTo>
                    <a:pt x="1037" y="1025"/>
                  </a:lnTo>
                  <a:lnTo>
                    <a:pt x="1087" y="977"/>
                  </a:lnTo>
                  <a:lnTo>
                    <a:pt x="1136" y="930"/>
                  </a:lnTo>
                  <a:lnTo>
                    <a:pt x="1188" y="884"/>
                  </a:lnTo>
                  <a:lnTo>
                    <a:pt x="1240" y="840"/>
                  </a:lnTo>
                  <a:lnTo>
                    <a:pt x="1294" y="797"/>
                  </a:lnTo>
                  <a:lnTo>
                    <a:pt x="1348" y="756"/>
                  </a:lnTo>
                  <a:lnTo>
                    <a:pt x="1404" y="715"/>
                  </a:lnTo>
                  <a:lnTo>
                    <a:pt x="1461" y="676"/>
                  </a:lnTo>
                  <a:lnTo>
                    <a:pt x="1517" y="638"/>
                  </a:lnTo>
                  <a:lnTo>
                    <a:pt x="1576" y="601"/>
                  </a:lnTo>
                  <a:lnTo>
                    <a:pt x="1635" y="566"/>
                  </a:lnTo>
                  <a:lnTo>
                    <a:pt x="1696" y="532"/>
                  </a:lnTo>
                  <a:lnTo>
                    <a:pt x="1756" y="500"/>
                  </a:lnTo>
                  <a:lnTo>
                    <a:pt x="1818" y="469"/>
                  </a:lnTo>
                  <a:lnTo>
                    <a:pt x="1881" y="440"/>
                  </a:lnTo>
                  <a:lnTo>
                    <a:pt x="1946" y="412"/>
                  </a:lnTo>
                  <a:lnTo>
                    <a:pt x="2010" y="385"/>
                  </a:lnTo>
                  <a:lnTo>
                    <a:pt x="2074" y="361"/>
                  </a:lnTo>
                  <a:lnTo>
                    <a:pt x="2140" y="337"/>
                  </a:lnTo>
                  <a:lnTo>
                    <a:pt x="2207" y="316"/>
                  </a:lnTo>
                  <a:lnTo>
                    <a:pt x="2275" y="296"/>
                  </a:lnTo>
                  <a:lnTo>
                    <a:pt x="2342" y="277"/>
                  </a:lnTo>
                  <a:lnTo>
                    <a:pt x="2412" y="260"/>
                  </a:lnTo>
                  <a:lnTo>
                    <a:pt x="2481" y="245"/>
                  </a:lnTo>
                  <a:lnTo>
                    <a:pt x="2551" y="231"/>
                  </a:lnTo>
                  <a:lnTo>
                    <a:pt x="2621" y="220"/>
                  </a:lnTo>
                  <a:lnTo>
                    <a:pt x="2692" y="210"/>
                  </a:lnTo>
                  <a:lnTo>
                    <a:pt x="2764" y="202"/>
                  </a:lnTo>
                  <a:lnTo>
                    <a:pt x="2836" y="196"/>
                  </a:lnTo>
                  <a:lnTo>
                    <a:pt x="2909" y="191"/>
                  </a:lnTo>
                  <a:lnTo>
                    <a:pt x="2983" y="188"/>
                  </a:lnTo>
                  <a:lnTo>
                    <a:pt x="3056" y="187"/>
                  </a:lnTo>
                  <a:lnTo>
                    <a:pt x="3056" y="187"/>
                  </a:lnTo>
                  <a:lnTo>
                    <a:pt x="3129" y="188"/>
                  </a:lnTo>
                  <a:lnTo>
                    <a:pt x="3202" y="191"/>
                  </a:lnTo>
                  <a:lnTo>
                    <a:pt x="3276" y="196"/>
                  </a:lnTo>
                  <a:lnTo>
                    <a:pt x="3348" y="202"/>
                  </a:lnTo>
                  <a:lnTo>
                    <a:pt x="3420" y="210"/>
                  </a:lnTo>
                  <a:lnTo>
                    <a:pt x="3490" y="220"/>
                  </a:lnTo>
                  <a:lnTo>
                    <a:pt x="3561" y="231"/>
                  </a:lnTo>
                  <a:lnTo>
                    <a:pt x="3631" y="245"/>
                  </a:lnTo>
                  <a:lnTo>
                    <a:pt x="3700" y="260"/>
                  </a:lnTo>
                  <a:lnTo>
                    <a:pt x="3768" y="277"/>
                  </a:lnTo>
                  <a:lnTo>
                    <a:pt x="3836" y="296"/>
                  </a:lnTo>
                  <a:lnTo>
                    <a:pt x="3905" y="316"/>
                  </a:lnTo>
                  <a:lnTo>
                    <a:pt x="3970" y="337"/>
                  </a:lnTo>
                  <a:lnTo>
                    <a:pt x="4037" y="361"/>
                  </a:lnTo>
                  <a:lnTo>
                    <a:pt x="4102" y="385"/>
                  </a:lnTo>
                  <a:lnTo>
                    <a:pt x="4166" y="412"/>
                  </a:lnTo>
                  <a:lnTo>
                    <a:pt x="4231" y="440"/>
                  </a:lnTo>
                  <a:lnTo>
                    <a:pt x="4292" y="469"/>
                  </a:lnTo>
                  <a:lnTo>
                    <a:pt x="4354" y="500"/>
                  </a:lnTo>
                  <a:lnTo>
                    <a:pt x="4416" y="532"/>
                  </a:lnTo>
                  <a:lnTo>
                    <a:pt x="4476" y="566"/>
                  </a:lnTo>
                  <a:lnTo>
                    <a:pt x="4535" y="601"/>
                  </a:lnTo>
                  <a:lnTo>
                    <a:pt x="4594" y="638"/>
                  </a:lnTo>
                  <a:lnTo>
                    <a:pt x="4651" y="676"/>
                  </a:lnTo>
                  <a:lnTo>
                    <a:pt x="4708" y="715"/>
                  </a:lnTo>
                  <a:lnTo>
                    <a:pt x="4764" y="756"/>
                  </a:lnTo>
                  <a:lnTo>
                    <a:pt x="4818" y="797"/>
                  </a:lnTo>
                  <a:lnTo>
                    <a:pt x="4871" y="840"/>
                  </a:lnTo>
                  <a:lnTo>
                    <a:pt x="4924" y="884"/>
                  </a:lnTo>
                  <a:lnTo>
                    <a:pt x="4974" y="930"/>
                  </a:lnTo>
                  <a:lnTo>
                    <a:pt x="5025" y="977"/>
                  </a:lnTo>
                  <a:lnTo>
                    <a:pt x="5074" y="1025"/>
                  </a:lnTo>
                  <a:lnTo>
                    <a:pt x="5122" y="1074"/>
                  </a:lnTo>
                  <a:lnTo>
                    <a:pt x="5169" y="1124"/>
                  </a:lnTo>
                  <a:lnTo>
                    <a:pt x="5214" y="1175"/>
                  </a:lnTo>
                  <a:lnTo>
                    <a:pt x="5259" y="1228"/>
                  </a:lnTo>
                  <a:lnTo>
                    <a:pt x="5302" y="1281"/>
                  </a:lnTo>
                  <a:lnTo>
                    <a:pt x="5343" y="1335"/>
                  </a:lnTo>
                  <a:lnTo>
                    <a:pt x="5384" y="1391"/>
                  </a:lnTo>
                  <a:lnTo>
                    <a:pt x="5423" y="1448"/>
                  </a:lnTo>
                  <a:lnTo>
                    <a:pt x="5461" y="1505"/>
                  </a:lnTo>
                  <a:lnTo>
                    <a:pt x="5497" y="1564"/>
                  </a:lnTo>
                  <a:lnTo>
                    <a:pt x="5533" y="1624"/>
                  </a:lnTo>
                  <a:lnTo>
                    <a:pt x="5567" y="1683"/>
                  </a:lnTo>
                  <a:lnTo>
                    <a:pt x="5598" y="1745"/>
                  </a:lnTo>
                  <a:lnTo>
                    <a:pt x="5630" y="1807"/>
                  </a:lnTo>
                  <a:lnTo>
                    <a:pt x="5659" y="1870"/>
                  </a:lnTo>
                  <a:lnTo>
                    <a:pt x="5687" y="1933"/>
                  </a:lnTo>
                  <a:lnTo>
                    <a:pt x="5713" y="1998"/>
                  </a:lnTo>
                  <a:lnTo>
                    <a:pt x="5739" y="2063"/>
                  </a:lnTo>
                  <a:lnTo>
                    <a:pt x="5761" y="2129"/>
                  </a:lnTo>
                  <a:lnTo>
                    <a:pt x="5783" y="2196"/>
                  </a:lnTo>
                  <a:lnTo>
                    <a:pt x="5803" y="2263"/>
                  </a:lnTo>
                  <a:lnTo>
                    <a:pt x="5822" y="2331"/>
                  </a:lnTo>
                  <a:lnTo>
                    <a:pt x="5838" y="2399"/>
                  </a:lnTo>
                  <a:lnTo>
                    <a:pt x="5854" y="2469"/>
                  </a:lnTo>
                  <a:lnTo>
                    <a:pt x="5867" y="2540"/>
                  </a:lnTo>
                  <a:lnTo>
                    <a:pt x="5879" y="2609"/>
                  </a:lnTo>
                  <a:lnTo>
                    <a:pt x="5889" y="2681"/>
                  </a:lnTo>
                  <a:lnTo>
                    <a:pt x="5897" y="2752"/>
                  </a:lnTo>
                  <a:lnTo>
                    <a:pt x="5903" y="2825"/>
                  </a:lnTo>
                  <a:lnTo>
                    <a:pt x="5908" y="2897"/>
                  </a:lnTo>
                  <a:lnTo>
                    <a:pt x="5910" y="2970"/>
                  </a:lnTo>
                  <a:lnTo>
                    <a:pt x="5912" y="3044"/>
                  </a:lnTo>
                  <a:lnTo>
                    <a:pt x="5912" y="3044"/>
                  </a:lnTo>
                  <a:lnTo>
                    <a:pt x="5910" y="3118"/>
                  </a:lnTo>
                  <a:lnTo>
                    <a:pt x="5908" y="3192"/>
                  </a:lnTo>
                  <a:lnTo>
                    <a:pt x="5903" y="3264"/>
                  </a:lnTo>
                  <a:lnTo>
                    <a:pt x="5897" y="3336"/>
                  </a:lnTo>
                  <a:lnTo>
                    <a:pt x="5889" y="3408"/>
                  </a:lnTo>
                  <a:lnTo>
                    <a:pt x="5879" y="3478"/>
                  </a:lnTo>
                  <a:lnTo>
                    <a:pt x="5867" y="3549"/>
                  </a:lnTo>
                  <a:lnTo>
                    <a:pt x="5854" y="3619"/>
                  </a:lnTo>
                  <a:lnTo>
                    <a:pt x="5838" y="3688"/>
                  </a:lnTo>
                  <a:lnTo>
                    <a:pt x="5822" y="3758"/>
                  </a:lnTo>
                  <a:lnTo>
                    <a:pt x="5803" y="3826"/>
                  </a:lnTo>
                  <a:lnTo>
                    <a:pt x="5783" y="3893"/>
                  </a:lnTo>
                  <a:lnTo>
                    <a:pt x="5761" y="3960"/>
                  </a:lnTo>
                  <a:lnTo>
                    <a:pt x="5739" y="4025"/>
                  </a:lnTo>
                  <a:lnTo>
                    <a:pt x="5713" y="4091"/>
                  </a:lnTo>
                  <a:lnTo>
                    <a:pt x="5687" y="4156"/>
                  </a:lnTo>
                  <a:lnTo>
                    <a:pt x="5659" y="4219"/>
                  </a:lnTo>
                  <a:lnTo>
                    <a:pt x="5630" y="4282"/>
                  </a:lnTo>
                  <a:lnTo>
                    <a:pt x="5598" y="4344"/>
                  </a:lnTo>
                  <a:lnTo>
                    <a:pt x="5567" y="4404"/>
                  </a:lnTo>
                  <a:lnTo>
                    <a:pt x="5533" y="4465"/>
                  </a:lnTo>
                  <a:lnTo>
                    <a:pt x="5497" y="4524"/>
                  </a:lnTo>
                  <a:lnTo>
                    <a:pt x="5461" y="4583"/>
                  </a:lnTo>
                  <a:lnTo>
                    <a:pt x="5423" y="4641"/>
                  </a:lnTo>
                  <a:lnTo>
                    <a:pt x="5384" y="4696"/>
                  </a:lnTo>
                  <a:lnTo>
                    <a:pt x="5343" y="4752"/>
                  </a:lnTo>
                  <a:lnTo>
                    <a:pt x="5302" y="4806"/>
                  </a:lnTo>
                  <a:lnTo>
                    <a:pt x="5259" y="4861"/>
                  </a:lnTo>
                  <a:lnTo>
                    <a:pt x="5214" y="4912"/>
                  </a:lnTo>
                  <a:lnTo>
                    <a:pt x="5169" y="4964"/>
                  </a:lnTo>
                  <a:lnTo>
                    <a:pt x="5122" y="5015"/>
                  </a:lnTo>
                  <a:lnTo>
                    <a:pt x="5074" y="5063"/>
                  </a:lnTo>
                  <a:lnTo>
                    <a:pt x="5025" y="5111"/>
                  </a:lnTo>
                  <a:lnTo>
                    <a:pt x="4974" y="5157"/>
                  </a:lnTo>
                  <a:lnTo>
                    <a:pt x="4924" y="5203"/>
                  </a:lnTo>
                  <a:lnTo>
                    <a:pt x="4871" y="5247"/>
                  </a:lnTo>
                  <a:lnTo>
                    <a:pt x="4818" y="5290"/>
                  </a:lnTo>
                  <a:lnTo>
                    <a:pt x="4764" y="5333"/>
                  </a:lnTo>
                  <a:lnTo>
                    <a:pt x="4708" y="5374"/>
                  </a:lnTo>
                  <a:lnTo>
                    <a:pt x="4651" y="5413"/>
                  </a:lnTo>
                  <a:lnTo>
                    <a:pt x="4594" y="5451"/>
                  </a:lnTo>
                  <a:lnTo>
                    <a:pt x="4535" y="5487"/>
                  </a:lnTo>
                  <a:lnTo>
                    <a:pt x="4476" y="5521"/>
                  </a:lnTo>
                  <a:lnTo>
                    <a:pt x="4416" y="5555"/>
                  </a:lnTo>
                  <a:lnTo>
                    <a:pt x="4354" y="5588"/>
                  </a:lnTo>
                  <a:lnTo>
                    <a:pt x="4292" y="5619"/>
                  </a:lnTo>
                  <a:lnTo>
                    <a:pt x="4231" y="5648"/>
                  </a:lnTo>
                  <a:lnTo>
                    <a:pt x="4166" y="5675"/>
                  </a:lnTo>
                  <a:lnTo>
                    <a:pt x="4102" y="5702"/>
                  </a:lnTo>
                  <a:lnTo>
                    <a:pt x="4037" y="5727"/>
                  </a:lnTo>
                  <a:lnTo>
                    <a:pt x="3970" y="5750"/>
                  </a:lnTo>
                  <a:lnTo>
                    <a:pt x="3905" y="5773"/>
                  </a:lnTo>
                  <a:lnTo>
                    <a:pt x="3836" y="5792"/>
                  </a:lnTo>
                  <a:lnTo>
                    <a:pt x="3768" y="5811"/>
                  </a:lnTo>
                  <a:lnTo>
                    <a:pt x="3700" y="5827"/>
                  </a:lnTo>
                  <a:lnTo>
                    <a:pt x="3631" y="5842"/>
                  </a:lnTo>
                  <a:lnTo>
                    <a:pt x="3561" y="5856"/>
                  </a:lnTo>
                  <a:lnTo>
                    <a:pt x="3490" y="5868"/>
                  </a:lnTo>
                  <a:lnTo>
                    <a:pt x="3420" y="5878"/>
                  </a:lnTo>
                  <a:lnTo>
                    <a:pt x="3348" y="5886"/>
                  </a:lnTo>
                  <a:lnTo>
                    <a:pt x="3276" y="5893"/>
                  </a:lnTo>
                  <a:lnTo>
                    <a:pt x="3202" y="5897"/>
                  </a:lnTo>
                  <a:lnTo>
                    <a:pt x="3129" y="5900"/>
                  </a:lnTo>
                  <a:lnTo>
                    <a:pt x="3056" y="5900"/>
                  </a:lnTo>
                  <a:lnTo>
                    <a:pt x="3056" y="5900"/>
                  </a:lnTo>
                  <a:lnTo>
                    <a:pt x="2983" y="5900"/>
                  </a:lnTo>
                  <a:lnTo>
                    <a:pt x="2909" y="5897"/>
                  </a:lnTo>
                  <a:lnTo>
                    <a:pt x="2836" y="5893"/>
                  </a:lnTo>
                  <a:lnTo>
                    <a:pt x="2764" y="5886"/>
                  </a:lnTo>
                  <a:lnTo>
                    <a:pt x="2692" y="5878"/>
                  </a:lnTo>
                  <a:lnTo>
                    <a:pt x="2621" y="5868"/>
                  </a:lnTo>
                  <a:lnTo>
                    <a:pt x="2551" y="5856"/>
                  </a:lnTo>
                  <a:lnTo>
                    <a:pt x="2481" y="5842"/>
                  </a:lnTo>
                  <a:lnTo>
                    <a:pt x="2412" y="5827"/>
                  </a:lnTo>
                  <a:lnTo>
                    <a:pt x="2342" y="5811"/>
                  </a:lnTo>
                  <a:lnTo>
                    <a:pt x="2275" y="5792"/>
                  </a:lnTo>
                  <a:lnTo>
                    <a:pt x="2207" y="5773"/>
                  </a:lnTo>
                  <a:lnTo>
                    <a:pt x="2140" y="5750"/>
                  </a:lnTo>
                  <a:lnTo>
                    <a:pt x="2074" y="5727"/>
                  </a:lnTo>
                  <a:lnTo>
                    <a:pt x="2010" y="5702"/>
                  </a:lnTo>
                  <a:lnTo>
                    <a:pt x="1946" y="5675"/>
                  </a:lnTo>
                  <a:lnTo>
                    <a:pt x="1881" y="5648"/>
                  </a:lnTo>
                  <a:lnTo>
                    <a:pt x="1818" y="5619"/>
                  </a:lnTo>
                  <a:lnTo>
                    <a:pt x="1756" y="5588"/>
                  </a:lnTo>
                  <a:lnTo>
                    <a:pt x="1696" y="5555"/>
                  </a:lnTo>
                  <a:lnTo>
                    <a:pt x="1635" y="5521"/>
                  </a:lnTo>
                  <a:lnTo>
                    <a:pt x="1576" y="5487"/>
                  </a:lnTo>
                  <a:lnTo>
                    <a:pt x="1517" y="5451"/>
                  </a:lnTo>
                  <a:lnTo>
                    <a:pt x="1461" y="5413"/>
                  </a:lnTo>
                  <a:lnTo>
                    <a:pt x="1404" y="5374"/>
                  </a:lnTo>
                  <a:lnTo>
                    <a:pt x="1348" y="5333"/>
                  </a:lnTo>
                  <a:lnTo>
                    <a:pt x="1294" y="5290"/>
                  </a:lnTo>
                  <a:lnTo>
                    <a:pt x="1240" y="5247"/>
                  </a:lnTo>
                  <a:lnTo>
                    <a:pt x="1188" y="5203"/>
                  </a:lnTo>
                  <a:lnTo>
                    <a:pt x="1136" y="5157"/>
                  </a:lnTo>
                  <a:lnTo>
                    <a:pt x="1087" y="5111"/>
                  </a:lnTo>
                  <a:lnTo>
                    <a:pt x="1037" y="5063"/>
                  </a:lnTo>
                  <a:lnTo>
                    <a:pt x="989" y="5015"/>
                  </a:lnTo>
                  <a:lnTo>
                    <a:pt x="943" y="4964"/>
                  </a:lnTo>
                  <a:lnTo>
                    <a:pt x="897" y="4912"/>
                  </a:lnTo>
                  <a:lnTo>
                    <a:pt x="853" y="4861"/>
                  </a:lnTo>
                  <a:lnTo>
                    <a:pt x="810" y="4806"/>
                  </a:lnTo>
                  <a:lnTo>
                    <a:pt x="767" y="4752"/>
                  </a:lnTo>
                  <a:lnTo>
                    <a:pt x="727" y="4696"/>
                  </a:lnTo>
                  <a:lnTo>
                    <a:pt x="688" y="4641"/>
                  </a:lnTo>
                  <a:lnTo>
                    <a:pt x="650" y="4583"/>
                  </a:lnTo>
                  <a:lnTo>
                    <a:pt x="614" y="4524"/>
                  </a:lnTo>
                  <a:lnTo>
                    <a:pt x="579" y="4465"/>
                  </a:lnTo>
                  <a:lnTo>
                    <a:pt x="545" y="4404"/>
                  </a:lnTo>
                  <a:lnTo>
                    <a:pt x="512" y="4344"/>
                  </a:lnTo>
                  <a:lnTo>
                    <a:pt x="482" y="4282"/>
                  </a:lnTo>
                  <a:lnTo>
                    <a:pt x="453" y="4219"/>
                  </a:lnTo>
                  <a:lnTo>
                    <a:pt x="425" y="4156"/>
                  </a:lnTo>
                  <a:lnTo>
                    <a:pt x="398" y="4091"/>
                  </a:lnTo>
                  <a:lnTo>
                    <a:pt x="373" y="4025"/>
                  </a:lnTo>
                  <a:lnTo>
                    <a:pt x="350" y="3960"/>
                  </a:lnTo>
                  <a:lnTo>
                    <a:pt x="329" y="3893"/>
                  </a:lnTo>
                  <a:lnTo>
                    <a:pt x="309" y="3826"/>
                  </a:lnTo>
                  <a:lnTo>
                    <a:pt x="290" y="3758"/>
                  </a:lnTo>
                  <a:lnTo>
                    <a:pt x="273" y="3688"/>
                  </a:lnTo>
                  <a:lnTo>
                    <a:pt x="258" y="3619"/>
                  </a:lnTo>
                  <a:lnTo>
                    <a:pt x="244" y="3549"/>
                  </a:lnTo>
                  <a:lnTo>
                    <a:pt x="233" y="3478"/>
                  </a:lnTo>
                  <a:lnTo>
                    <a:pt x="223" y="3408"/>
                  </a:lnTo>
                  <a:lnTo>
                    <a:pt x="214" y="3336"/>
                  </a:lnTo>
                  <a:lnTo>
                    <a:pt x="208" y="3264"/>
                  </a:lnTo>
                  <a:lnTo>
                    <a:pt x="204" y="3192"/>
                  </a:lnTo>
                  <a:lnTo>
                    <a:pt x="200" y="3118"/>
                  </a:lnTo>
                  <a:lnTo>
                    <a:pt x="200" y="30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6" name="Freeform 8"/>
            <p:cNvSpPr>
              <a:spLocks noEditPoints="1"/>
            </p:cNvSpPr>
            <p:nvPr userDrawn="1"/>
          </p:nvSpPr>
          <p:spPr bwMode="auto">
            <a:xfrm>
              <a:off x="2342" y="2046"/>
              <a:ext cx="299" cy="311"/>
            </a:xfrm>
            <a:custGeom>
              <a:avLst/>
              <a:gdLst>
                <a:gd name="T0" fmla="*/ 511 w 1193"/>
                <a:gd name="T1" fmla="*/ 1016 h 1241"/>
                <a:gd name="T2" fmla="*/ 574 w 1193"/>
                <a:gd name="T3" fmla="*/ 996 h 1241"/>
                <a:gd name="T4" fmla="*/ 641 w 1193"/>
                <a:gd name="T5" fmla="*/ 944 h 1241"/>
                <a:gd name="T6" fmla="*/ 711 w 1193"/>
                <a:gd name="T7" fmla="*/ 842 h 1241"/>
                <a:gd name="T8" fmla="*/ 744 w 1193"/>
                <a:gd name="T9" fmla="*/ 699 h 1241"/>
                <a:gd name="T10" fmla="*/ 637 w 1193"/>
                <a:gd name="T11" fmla="*/ 661 h 1241"/>
                <a:gd name="T12" fmla="*/ 487 w 1193"/>
                <a:gd name="T13" fmla="*/ 684 h 1241"/>
                <a:gd name="T14" fmla="*/ 404 w 1193"/>
                <a:gd name="T15" fmla="*/ 708 h 1241"/>
                <a:gd name="T16" fmla="*/ 339 w 1193"/>
                <a:gd name="T17" fmla="*/ 751 h 1241"/>
                <a:gd name="T18" fmla="*/ 304 w 1193"/>
                <a:gd name="T19" fmla="*/ 813 h 1241"/>
                <a:gd name="T20" fmla="*/ 298 w 1193"/>
                <a:gd name="T21" fmla="*/ 875 h 1241"/>
                <a:gd name="T22" fmla="*/ 324 w 1193"/>
                <a:gd name="T23" fmla="*/ 949 h 1241"/>
                <a:gd name="T24" fmla="*/ 382 w 1193"/>
                <a:gd name="T25" fmla="*/ 1001 h 1241"/>
                <a:gd name="T26" fmla="*/ 469 w 1193"/>
                <a:gd name="T27" fmla="*/ 1020 h 1241"/>
                <a:gd name="T28" fmla="*/ 235 w 1193"/>
                <a:gd name="T29" fmla="*/ 555 h 1241"/>
                <a:gd name="T30" fmla="*/ 351 w 1193"/>
                <a:gd name="T31" fmla="*/ 518 h 1241"/>
                <a:gd name="T32" fmla="*/ 559 w 1193"/>
                <a:gd name="T33" fmla="*/ 483 h 1241"/>
                <a:gd name="T34" fmla="*/ 741 w 1193"/>
                <a:gd name="T35" fmla="*/ 441 h 1241"/>
                <a:gd name="T36" fmla="*/ 720 w 1193"/>
                <a:gd name="T37" fmla="*/ 334 h 1241"/>
                <a:gd name="T38" fmla="*/ 655 w 1193"/>
                <a:gd name="T39" fmla="*/ 266 h 1241"/>
                <a:gd name="T40" fmla="*/ 549 w 1193"/>
                <a:gd name="T41" fmla="*/ 238 h 1241"/>
                <a:gd name="T42" fmla="*/ 462 w 1193"/>
                <a:gd name="T43" fmla="*/ 242 h 1241"/>
                <a:gd name="T44" fmla="*/ 288 w 1193"/>
                <a:gd name="T45" fmla="*/ 292 h 1241"/>
                <a:gd name="T46" fmla="*/ 79 w 1193"/>
                <a:gd name="T47" fmla="*/ 147 h 1241"/>
                <a:gd name="T48" fmla="*/ 161 w 1193"/>
                <a:gd name="T49" fmla="*/ 94 h 1241"/>
                <a:gd name="T50" fmla="*/ 328 w 1193"/>
                <a:gd name="T51" fmla="*/ 32 h 1241"/>
                <a:gd name="T52" fmla="*/ 483 w 1193"/>
                <a:gd name="T53" fmla="*/ 3 h 1241"/>
                <a:gd name="T54" fmla="*/ 606 w 1193"/>
                <a:gd name="T55" fmla="*/ 2 h 1241"/>
                <a:gd name="T56" fmla="*/ 735 w 1193"/>
                <a:gd name="T57" fmla="*/ 23 h 1241"/>
                <a:gd name="T58" fmla="*/ 842 w 1193"/>
                <a:gd name="T59" fmla="*/ 67 h 1241"/>
                <a:gd name="T60" fmla="*/ 927 w 1193"/>
                <a:gd name="T61" fmla="*/ 134 h 1241"/>
                <a:gd name="T62" fmla="*/ 986 w 1193"/>
                <a:gd name="T63" fmla="*/ 224 h 1241"/>
                <a:gd name="T64" fmla="*/ 1024 w 1193"/>
                <a:gd name="T65" fmla="*/ 335 h 1241"/>
                <a:gd name="T66" fmla="*/ 1035 w 1193"/>
                <a:gd name="T67" fmla="*/ 467 h 1241"/>
                <a:gd name="T68" fmla="*/ 1043 w 1193"/>
                <a:gd name="T69" fmla="*/ 973 h 1241"/>
                <a:gd name="T70" fmla="*/ 1087 w 1193"/>
                <a:gd name="T71" fmla="*/ 992 h 1241"/>
                <a:gd name="T72" fmla="*/ 896 w 1193"/>
                <a:gd name="T73" fmla="*/ 1212 h 1241"/>
                <a:gd name="T74" fmla="*/ 822 w 1193"/>
                <a:gd name="T75" fmla="*/ 1193 h 1241"/>
                <a:gd name="T76" fmla="*/ 779 w 1193"/>
                <a:gd name="T77" fmla="*/ 1150 h 1241"/>
                <a:gd name="T78" fmla="*/ 764 w 1193"/>
                <a:gd name="T79" fmla="*/ 1087 h 1241"/>
                <a:gd name="T80" fmla="*/ 761 w 1193"/>
                <a:gd name="T81" fmla="*/ 1022 h 1241"/>
                <a:gd name="T82" fmla="*/ 689 w 1193"/>
                <a:gd name="T83" fmla="*/ 1117 h 1241"/>
                <a:gd name="T84" fmla="*/ 612 w 1193"/>
                <a:gd name="T85" fmla="*/ 1180 h 1241"/>
                <a:gd name="T86" fmla="*/ 504 w 1193"/>
                <a:gd name="T87" fmla="*/ 1227 h 1241"/>
                <a:gd name="T88" fmla="*/ 392 w 1193"/>
                <a:gd name="T89" fmla="*/ 1241 h 1241"/>
                <a:gd name="T90" fmla="*/ 259 w 1193"/>
                <a:gd name="T91" fmla="*/ 1223 h 1241"/>
                <a:gd name="T92" fmla="*/ 174 w 1193"/>
                <a:gd name="T93" fmla="*/ 1189 h 1241"/>
                <a:gd name="T94" fmla="*/ 113 w 1193"/>
                <a:gd name="T95" fmla="*/ 1148 h 1241"/>
                <a:gd name="T96" fmla="*/ 53 w 1193"/>
                <a:gd name="T97" fmla="*/ 1081 h 1241"/>
                <a:gd name="T98" fmla="*/ 16 w 1193"/>
                <a:gd name="T99" fmla="*/ 998 h 1241"/>
                <a:gd name="T100" fmla="*/ 0 w 1193"/>
                <a:gd name="T101" fmla="*/ 901 h 1241"/>
                <a:gd name="T102" fmla="*/ 7 w 1193"/>
                <a:gd name="T103" fmla="*/ 806 h 1241"/>
                <a:gd name="T104" fmla="*/ 53 w 1193"/>
                <a:gd name="T105" fmla="*/ 700 h 1241"/>
                <a:gd name="T106" fmla="*/ 125 w 1193"/>
                <a:gd name="T107" fmla="*/ 6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93" h="1241">
                  <a:moveTo>
                    <a:pt x="469" y="1020"/>
                  </a:moveTo>
                  <a:lnTo>
                    <a:pt x="469" y="1020"/>
                  </a:lnTo>
                  <a:lnTo>
                    <a:pt x="483" y="1020"/>
                  </a:lnTo>
                  <a:lnTo>
                    <a:pt x="497" y="1019"/>
                  </a:lnTo>
                  <a:lnTo>
                    <a:pt x="511" y="1016"/>
                  </a:lnTo>
                  <a:lnTo>
                    <a:pt x="524" y="1014"/>
                  </a:lnTo>
                  <a:lnTo>
                    <a:pt x="536" y="1010"/>
                  </a:lnTo>
                  <a:lnTo>
                    <a:pt x="549" y="1006"/>
                  </a:lnTo>
                  <a:lnTo>
                    <a:pt x="562" y="1001"/>
                  </a:lnTo>
                  <a:lnTo>
                    <a:pt x="574" y="996"/>
                  </a:lnTo>
                  <a:lnTo>
                    <a:pt x="586" y="988"/>
                  </a:lnTo>
                  <a:lnTo>
                    <a:pt x="597" y="981"/>
                  </a:lnTo>
                  <a:lnTo>
                    <a:pt x="608" y="973"/>
                  </a:lnTo>
                  <a:lnTo>
                    <a:pt x="620" y="964"/>
                  </a:lnTo>
                  <a:lnTo>
                    <a:pt x="641" y="944"/>
                  </a:lnTo>
                  <a:lnTo>
                    <a:pt x="661" y="920"/>
                  </a:lnTo>
                  <a:lnTo>
                    <a:pt x="661" y="920"/>
                  </a:lnTo>
                  <a:lnTo>
                    <a:pt x="680" y="895"/>
                  </a:lnTo>
                  <a:lnTo>
                    <a:pt x="697" y="868"/>
                  </a:lnTo>
                  <a:lnTo>
                    <a:pt x="711" y="842"/>
                  </a:lnTo>
                  <a:lnTo>
                    <a:pt x="722" y="814"/>
                  </a:lnTo>
                  <a:lnTo>
                    <a:pt x="731" y="786"/>
                  </a:lnTo>
                  <a:lnTo>
                    <a:pt x="737" y="757"/>
                  </a:lnTo>
                  <a:lnTo>
                    <a:pt x="742" y="729"/>
                  </a:lnTo>
                  <a:lnTo>
                    <a:pt x="744" y="699"/>
                  </a:lnTo>
                  <a:lnTo>
                    <a:pt x="744" y="660"/>
                  </a:lnTo>
                  <a:lnTo>
                    <a:pt x="694" y="660"/>
                  </a:lnTo>
                  <a:lnTo>
                    <a:pt x="694" y="660"/>
                  </a:lnTo>
                  <a:lnTo>
                    <a:pt x="665" y="660"/>
                  </a:lnTo>
                  <a:lnTo>
                    <a:pt x="637" y="661"/>
                  </a:lnTo>
                  <a:lnTo>
                    <a:pt x="610" y="664"/>
                  </a:lnTo>
                  <a:lnTo>
                    <a:pt x="581" y="666"/>
                  </a:lnTo>
                  <a:lnTo>
                    <a:pt x="550" y="671"/>
                  </a:lnTo>
                  <a:lnTo>
                    <a:pt x="520" y="676"/>
                  </a:lnTo>
                  <a:lnTo>
                    <a:pt x="487" y="684"/>
                  </a:lnTo>
                  <a:lnTo>
                    <a:pt x="453" y="693"/>
                  </a:lnTo>
                  <a:lnTo>
                    <a:pt x="453" y="693"/>
                  </a:lnTo>
                  <a:lnTo>
                    <a:pt x="435" y="697"/>
                  </a:lnTo>
                  <a:lnTo>
                    <a:pt x="419" y="702"/>
                  </a:lnTo>
                  <a:lnTo>
                    <a:pt x="404" y="708"/>
                  </a:lnTo>
                  <a:lnTo>
                    <a:pt x="389" y="715"/>
                  </a:lnTo>
                  <a:lnTo>
                    <a:pt x="375" y="723"/>
                  </a:lnTo>
                  <a:lnTo>
                    <a:pt x="362" y="732"/>
                  </a:lnTo>
                  <a:lnTo>
                    <a:pt x="351" y="741"/>
                  </a:lnTo>
                  <a:lnTo>
                    <a:pt x="339" y="751"/>
                  </a:lnTo>
                  <a:lnTo>
                    <a:pt x="331" y="762"/>
                  </a:lnTo>
                  <a:lnTo>
                    <a:pt x="322" y="774"/>
                  </a:lnTo>
                  <a:lnTo>
                    <a:pt x="314" y="786"/>
                  </a:lnTo>
                  <a:lnTo>
                    <a:pt x="308" y="799"/>
                  </a:lnTo>
                  <a:lnTo>
                    <a:pt x="304" y="813"/>
                  </a:lnTo>
                  <a:lnTo>
                    <a:pt x="300" y="827"/>
                  </a:lnTo>
                  <a:lnTo>
                    <a:pt x="298" y="842"/>
                  </a:lnTo>
                  <a:lnTo>
                    <a:pt x="296" y="857"/>
                  </a:lnTo>
                  <a:lnTo>
                    <a:pt x="296" y="857"/>
                  </a:lnTo>
                  <a:lnTo>
                    <a:pt x="298" y="875"/>
                  </a:lnTo>
                  <a:lnTo>
                    <a:pt x="300" y="891"/>
                  </a:lnTo>
                  <a:lnTo>
                    <a:pt x="304" y="908"/>
                  </a:lnTo>
                  <a:lnTo>
                    <a:pt x="309" y="923"/>
                  </a:lnTo>
                  <a:lnTo>
                    <a:pt x="315" y="937"/>
                  </a:lnTo>
                  <a:lnTo>
                    <a:pt x="324" y="949"/>
                  </a:lnTo>
                  <a:lnTo>
                    <a:pt x="333" y="962"/>
                  </a:lnTo>
                  <a:lnTo>
                    <a:pt x="343" y="973"/>
                  </a:lnTo>
                  <a:lnTo>
                    <a:pt x="356" y="983"/>
                  </a:lnTo>
                  <a:lnTo>
                    <a:pt x="368" y="993"/>
                  </a:lnTo>
                  <a:lnTo>
                    <a:pt x="382" y="1001"/>
                  </a:lnTo>
                  <a:lnTo>
                    <a:pt x="397" y="1007"/>
                  </a:lnTo>
                  <a:lnTo>
                    <a:pt x="414" y="1012"/>
                  </a:lnTo>
                  <a:lnTo>
                    <a:pt x="432" y="1017"/>
                  </a:lnTo>
                  <a:lnTo>
                    <a:pt x="449" y="1019"/>
                  </a:lnTo>
                  <a:lnTo>
                    <a:pt x="469" y="1020"/>
                  </a:lnTo>
                  <a:close/>
                  <a:moveTo>
                    <a:pt x="176" y="583"/>
                  </a:moveTo>
                  <a:lnTo>
                    <a:pt x="176" y="583"/>
                  </a:lnTo>
                  <a:lnTo>
                    <a:pt x="195" y="573"/>
                  </a:lnTo>
                  <a:lnTo>
                    <a:pt x="214" y="564"/>
                  </a:lnTo>
                  <a:lnTo>
                    <a:pt x="235" y="555"/>
                  </a:lnTo>
                  <a:lnTo>
                    <a:pt x="256" y="546"/>
                  </a:lnTo>
                  <a:lnTo>
                    <a:pt x="279" y="539"/>
                  </a:lnTo>
                  <a:lnTo>
                    <a:pt x="301" y="531"/>
                  </a:lnTo>
                  <a:lnTo>
                    <a:pt x="351" y="518"/>
                  </a:lnTo>
                  <a:lnTo>
                    <a:pt x="351" y="518"/>
                  </a:lnTo>
                  <a:lnTo>
                    <a:pt x="397" y="507"/>
                  </a:lnTo>
                  <a:lnTo>
                    <a:pt x="442" y="498"/>
                  </a:lnTo>
                  <a:lnTo>
                    <a:pt x="483" y="491"/>
                  </a:lnTo>
                  <a:lnTo>
                    <a:pt x="523" y="487"/>
                  </a:lnTo>
                  <a:lnTo>
                    <a:pt x="559" y="483"/>
                  </a:lnTo>
                  <a:lnTo>
                    <a:pt x="596" y="482"/>
                  </a:lnTo>
                  <a:lnTo>
                    <a:pt x="667" y="480"/>
                  </a:lnTo>
                  <a:lnTo>
                    <a:pt x="741" y="480"/>
                  </a:lnTo>
                  <a:lnTo>
                    <a:pt x="741" y="441"/>
                  </a:lnTo>
                  <a:lnTo>
                    <a:pt x="741" y="441"/>
                  </a:lnTo>
                  <a:lnTo>
                    <a:pt x="740" y="416"/>
                  </a:lnTo>
                  <a:lnTo>
                    <a:pt x="737" y="393"/>
                  </a:lnTo>
                  <a:lnTo>
                    <a:pt x="733" y="372"/>
                  </a:lnTo>
                  <a:lnTo>
                    <a:pt x="727" y="352"/>
                  </a:lnTo>
                  <a:lnTo>
                    <a:pt x="720" y="334"/>
                  </a:lnTo>
                  <a:lnTo>
                    <a:pt x="711" y="316"/>
                  </a:lnTo>
                  <a:lnTo>
                    <a:pt x="699" y="301"/>
                  </a:lnTo>
                  <a:lnTo>
                    <a:pt x="687" y="288"/>
                  </a:lnTo>
                  <a:lnTo>
                    <a:pt x="672" y="276"/>
                  </a:lnTo>
                  <a:lnTo>
                    <a:pt x="655" y="266"/>
                  </a:lnTo>
                  <a:lnTo>
                    <a:pt x="637" y="257"/>
                  </a:lnTo>
                  <a:lnTo>
                    <a:pt x="619" y="249"/>
                  </a:lnTo>
                  <a:lnTo>
                    <a:pt x="597" y="244"/>
                  </a:lnTo>
                  <a:lnTo>
                    <a:pt x="574" y="240"/>
                  </a:lnTo>
                  <a:lnTo>
                    <a:pt x="549" y="238"/>
                  </a:lnTo>
                  <a:lnTo>
                    <a:pt x="523" y="237"/>
                  </a:lnTo>
                  <a:lnTo>
                    <a:pt x="523" y="237"/>
                  </a:lnTo>
                  <a:lnTo>
                    <a:pt x="502" y="238"/>
                  </a:lnTo>
                  <a:lnTo>
                    <a:pt x="482" y="239"/>
                  </a:lnTo>
                  <a:lnTo>
                    <a:pt x="462" y="242"/>
                  </a:lnTo>
                  <a:lnTo>
                    <a:pt x="440" y="245"/>
                  </a:lnTo>
                  <a:lnTo>
                    <a:pt x="400" y="254"/>
                  </a:lnTo>
                  <a:lnTo>
                    <a:pt x="360" y="264"/>
                  </a:lnTo>
                  <a:lnTo>
                    <a:pt x="322" y="278"/>
                  </a:lnTo>
                  <a:lnTo>
                    <a:pt x="288" y="292"/>
                  </a:lnTo>
                  <a:lnTo>
                    <a:pt x="257" y="306"/>
                  </a:lnTo>
                  <a:lnTo>
                    <a:pt x="232" y="321"/>
                  </a:lnTo>
                  <a:lnTo>
                    <a:pt x="188" y="350"/>
                  </a:lnTo>
                  <a:lnTo>
                    <a:pt x="79" y="147"/>
                  </a:lnTo>
                  <a:lnTo>
                    <a:pt x="79" y="147"/>
                  </a:lnTo>
                  <a:lnTo>
                    <a:pt x="91" y="138"/>
                  </a:lnTo>
                  <a:lnTo>
                    <a:pt x="103" y="128"/>
                  </a:lnTo>
                  <a:lnTo>
                    <a:pt x="137" y="106"/>
                  </a:lnTo>
                  <a:lnTo>
                    <a:pt x="137" y="106"/>
                  </a:lnTo>
                  <a:lnTo>
                    <a:pt x="161" y="94"/>
                  </a:lnTo>
                  <a:lnTo>
                    <a:pt x="195" y="77"/>
                  </a:lnTo>
                  <a:lnTo>
                    <a:pt x="241" y="61"/>
                  </a:lnTo>
                  <a:lnTo>
                    <a:pt x="296" y="42"/>
                  </a:lnTo>
                  <a:lnTo>
                    <a:pt x="296" y="42"/>
                  </a:lnTo>
                  <a:lnTo>
                    <a:pt x="328" y="32"/>
                  </a:lnTo>
                  <a:lnTo>
                    <a:pt x="358" y="23"/>
                  </a:lnTo>
                  <a:lnTo>
                    <a:pt x="390" y="17"/>
                  </a:lnTo>
                  <a:lnTo>
                    <a:pt x="420" y="10"/>
                  </a:lnTo>
                  <a:lnTo>
                    <a:pt x="452" y="5"/>
                  </a:lnTo>
                  <a:lnTo>
                    <a:pt x="483" y="3"/>
                  </a:lnTo>
                  <a:lnTo>
                    <a:pt x="516" y="0"/>
                  </a:lnTo>
                  <a:lnTo>
                    <a:pt x="548" y="0"/>
                  </a:lnTo>
                  <a:lnTo>
                    <a:pt x="548" y="0"/>
                  </a:lnTo>
                  <a:lnTo>
                    <a:pt x="577" y="0"/>
                  </a:lnTo>
                  <a:lnTo>
                    <a:pt x="606" y="2"/>
                  </a:lnTo>
                  <a:lnTo>
                    <a:pt x="634" y="4"/>
                  </a:lnTo>
                  <a:lnTo>
                    <a:pt x="660" y="8"/>
                  </a:lnTo>
                  <a:lnTo>
                    <a:pt x="685" y="12"/>
                  </a:lnTo>
                  <a:lnTo>
                    <a:pt x="711" y="17"/>
                  </a:lnTo>
                  <a:lnTo>
                    <a:pt x="735" y="23"/>
                  </a:lnTo>
                  <a:lnTo>
                    <a:pt x="759" y="31"/>
                  </a:lnTo>
                  <a:lnTo>
                    <a:pt x="780" y="38"/>
                  </a:lnTo>
                  <a:lnTo>
                    <a:pt x="802" y="47"/>
                  </a:lnTo>
                  <a:lnTo>
                    <a:pt x="822" y="57"/>
                  </a:lnTo>
                  <a:lnTo>
                    <a:pt x="842" y="67"/>
                  </a:lnTo>
                  <a:lnTo>
                    <a:pt x="861" y="79"/>
                  </a:lnTo>
                  <a:lnTo>
                    <a:pt x="879" y="91"/>
                  </a:lnTo>
                  <a:lnTo>
                    <a:pt x="895" y="105"/>
                  </a:lnTo>
                  <a:lnTo>
                    <a:pt x="912" y="119"/>
                  </a:lnTo>
                  <a:lnTo>
                    <a:pt x="927" y="134"/>
                  </a:lnTo>
                  <a:lnTo>
                    <a:pt x="941" y="151"/>
                  </a:lnTo>
                  <a:lnTo>
                    <a:pt x="953" y="167"/>
                  </a:lnTo>
                  <a:lnTo>
                    <a:pt x="966" y="186"/>
                  </a:lnTo>
                  <a:lnTo>
                    <a:pt x="976" y="204"/>
                  </a:lnTo>
                  <a:lnTo>
                    <a:pt x="986" y="224"/>
                  </a:lnTo>
                  <a:lnTo>
                    <a:pt x="996" y="244"/>
                  </a:lnTo>
                  <a:lnTo>
                    <a:pt x="1004" y="266"/>
                  </a:lnTo>
                  <a:lnTo>
                    <a:pt x="1011" y="288"/>
                  </a:lnTo>
                  <a:lnTo>
                    <a:pt x="1018" y="311"/>
                  </a:lnTo>
                  <a:lnTo>
                    <a:pt x="1024" y="335"/>
                  </a:lnTo>
                  <a:lnTo>
                    <a:pt x="1028" y="359"/>
                  </a:lnTo>
                  <a:lnTo>
                    <a:pt x="1032" y="386"/>
                  </a:lnTo>
                  <a:lnTo>
                    <a:pt x="1034" y="412"/>
                  </a:lnTo>
                  <a:lnTo>
                    <a:pt x="1035" y="439"/>
                  </a:lnTo>
                  <a:lnTo>
                    <a:pt x="1035" y="467"/>
                  </a:lnTo>
                  <a:lnTo>
                    <a:pt x="1035" y="942"/>
                  </a:lnTo>
                  <a:lnTo>
                    <a:pt x="1035" y="942"/>
                  </a:lnTo>
                  <a:lnTo>
                    <a:pt x="1037" y="953"/>
                  </a:lnTo>
                  <a:lnTo>
                    <a:pt x="1039" y="964"/>
                  </a:lnTo>
                  <a:lnTo>
                    <a:pt x="1043" y="973"/>
                  </a:lnTo>
                  <a:lnTo>
                    <a:pt x="1048" y="980"/>
                  </a:lnTo>
                  <a:lnTo>
                    <a:pt x="1056" y="986"/>
                  </a:lnTo>
                  <a:lnTo>
                    <a:pt x="1064" y="990"/>
                  </a:lnTo>
                  <a:lnTo>
                    <a:pt x="1074" y="991"/>
                  </a:lnTo>
                  <a:lnTo>
                    <a:pt x="1087" y="992"/>
                  </a:lnTo>
                  <a:lnTo>
                    <a:pt x="1193" y="992"/>
                  </a:lnTo>
                  <a:lnTo>
                    <a:pt x="1193" y="1213"/>
                  </a:lnTo>
                  <a:lnTo>
                    <a:pt x="915" y="1213"/>
                  </a:lnTo>
                  <a:lnTo>
                    <a:pt x="915" y="1213"/>
                  </a:lnTo>
                  <a:lnTo>
                    <a:pt x="896" y="1212"/>
                  </a:lnTo>
                  <a:lnTo>
                    <a:pt x="879" y="1211"/>
                  </a:lnTo>
                  <a:lnTo>
                    <a:pt x="864" y="1208"/>
                  </a:lnTo>
                  <a:lnTo>
                    <a:pt x="848" y="1204"/>
                  </a:lnTo>
                  <a:lnTo>
                    <a:pt x="834" y="1199"/>
                  </a:lnTo>
                  <a:lnTo>
                    <a:pt x="822" y="1193"/>
                  </a:lnTo>
                  <a:lnTo>
                    <a:pt x="810" y="1185"/>
                  </a:lnTo>
                  <a:lnTo>
                    <a:pt x="802" y="1178"/>
                  </a:lnTo>
                  <a:lnTo>
                    <a:pt x="793" y="1169"/>
                  </a:lnTo>
                  <a:lnTo>
                    <a:pt x="785" y="1160"/>
                  </a:lnTo>
                  <a:lnTo>
                    <a:pt x="779" y="1150"/>
                  </a:lnTo>
                  <a:lnTo>
                    <a:pt x="773" y="1139"/>
                  </a:lnTo>
                  <a:lnTo>
                    <a:pt x="769" y="1126"/>
                  </a:lnTo>
                  <a:lnTo>
                    <a:pt x="766" y="1115"/>
                  </a:lnTo>
                  <a:lnTo>
                    <a:pt x="765" y="1101"/>
                  </a:lnTo>
                  <a:lnTo>
                    <a:pt x="764" y="1087"/>
                  </a:lnTo>
                  <a:lnTo>
                    <a:pt x="764" y="1073"/>
                  </a:lnTo>
                  <a:lnTo>
                    <a:pt x="771" y="1014"/>
                  </a:lnTo>
                  <a:lnTo>
                    <a:pt x="766" y="1014"/>
                  </a:lnTo>
                  <a:lnTo>
                    <a:pt x="766" y="1014"/>
                  </a:lnTo>
                  <a:lnTo>
                    <a:pt x="761" y="1022"/>
                  </a:lnTo>
                  <a:lnTo>
                    <a:pt x="754" y="1036"/>
                  </a:lnTo>
                  <a:lnTo>
                    <a:pt x="738" y="1059"/>
                  </a:lnTo>
                  <a:lnTo>
                    <a:pt x="713" y="1092"/>
                  </a:lnTo>
                  <a:lnTo>
                    <a:pt x="713" y="1092"/>
                  </a:lnTo>
                  <a:lnTo>
                    <a:pt x="689" y="1117"/>
                  </a:lnTo>
                  <a:lnTo>
                    <a:pt x="677" y="1131"/>
                  </a:lnTo>
                  <a:lnTo>
                    <a:pt x="663" y="1144"/>
                  </a:lnTo>
                  <a:lnTo>
                    <a:pt x="648" y="1156"/>
                  </a:lnTo>
                  <a:lnTo>
                    <a:pt x="630" y="1169"/>
                  </a:lnTo>
                  <a:lnTo>
                    <a:pt x="612" y="1180"/>
                  </a:lnTo>
                  <a:lnTo>
                    <a:pt x="593" y="1192"/>
                  </a:lnTo>
                  <a:lnTo>
                    <a:pt x="573" y="1202"/>
                  </a:lnTo>
                  <a:lnTo>
                    <a:pt x="552" y="1212"/>
                  </a:lnTo>
                  <a:lnTo>
                    <a:pt x="529" y="1220"/>
                  </a:lnTo>
                  <a:lnTo>
                    <a:pt x="504" y="1227"/>
                  </a:lnTo>
                  <a:lnTo>
                    <a:pt x="478" y="1233"/>
                  </a:lnTo>
                  <a:lnTo>
                    <a:pt x="451" y="1237"/>
                  </a:lnTo>
                  <a:lnTo>
                    <a:pt x="423" y="1240"/>
                  </a:lnTo>
                  <a:lnTo>
                    <a:pt x="392" y="1241"/>
                  </a:lnTo>
                  <a:lnTo>
                    <a:pt x="392" y="1241"/>
                  </a:lnTo>
                  <a:lnTo>
                    <a:pt x="352" y="1240"/>
                  </a:lnTo>
                  <a:lnTo>
                    <a:pt x="313" y="1235"/>
                  </a:lnTo>
                  <a:lnTo>
                    <a:pt x="295" y="1232"/>
                  </a:lnTo>
                  <a:lnTo>
                    <a:pt x="276" y="1228"/>
                  </a:lnTo>
                  <a:lnTo>
                    <a:pt x="259" y="1223"/>
                  </a:lnTo>
                  <a:lnTo>
                    <a:pt x="241" y="1218"/>
                  </a:lnTo>
                  <a:lnTo>
                    <a:pt x="223" y="1212"/>
                  </a:lnTo>
                  <a:lnTo>
                    <a:pt x="207" y="1204"/>
                  </a:lnTo>
                  <a:lnTo>
                    <a:pt x="190" y="1197"/>
                  </a:lnTo>
                  <a:lnTo>
                    <a:pt x="174" y="1189"/>
                  </a:lnTo>
                  <a:lnTo>
                    <a:pt x="159" y="1179"/>
                  </a:lnTo>
                  <a:lnTo>
                    <a:pt x="144" y="1170"/>
                  </a:lnTo>
                  <a:lnTo>
                    <a:pt x="128" y="1159"/>
                  </a:lnTo>
                  <a:lnTo>
                    <a:pt x="113" y="1148"/>
                  </a:lnTo>
                  <a:lnTo>
                    <a:pt x="113" y="1148"/>
                  </a:lnTo>
                  <a:lnTo>
                    <a:pt x="99" y="1136"/>
                  </a:lnTo>
                  <a:lnTo>
                    <a:pt x="87" y="1124"/>
                  </a:lnTo>
                  <a:lnTo>
                    <a:pt x="74" y="1110"/>
                  </a:lnTo>
                  <a:lnTo>
                    <a:pt x="63" y="1096"/>
                  </a:lnTo>
                  <a:lnTo>
                    <a:pt x="53" y="1081"/>
                  </a:lnTo>
                  <a:lnTo>
                    <a:pt x="44" y="1065"/>
                  </a:lnTo>
                  <a:lnTo>
                    <a:pt x="35" y="1050"/>
                  </a:lnTo>
                  <a:lnTo>
                    <a:pt x="27" y="1034"/>
                  </a:lnTo>
                  <a:lnTo>
                    <a:pt x="21" y="1016"/>
                  </a:lnTo>
                  <a:lnTo>
                    <a:pt x="16" y="998"/>
                  </a:lnTo>
                  <a:lnTo>
                    <a:pt x="11" y="981"/>
                  </a:lnTo>
                  <a:lnTo>
                    <a:pt x="7" y="962"/>
                  </a:lnTo>
                  <a:lnTo>
                    <a:pt x="3" y="942"/>
                  </a:lnTo>
                  <a:lnTo>
                    <a:pt x="1" y="923"/>
                  </a:lnTo>
                  <a:lnTo>
                    <a:pt x="0" y="901"/>
                  </a:lnTo>
                  <a:lnTo>
                    <a:pt x="0" y="881"/>
                  </a:lnTo>
                  <a:lnTo>
                    <a:pt x="0" y="881"/>
                  </a:lnTo>
                  <a:lnTo>
                    <a:pt x="1" y="856"/>
                  </a:lnTo>
                  <a:lnTo>
                    <a:pt x="3" y="830"/>
                  </a:lnTo>
                  <a:lnTo>
                    <a:pt x="7" y="806"/>
                  </a:lnTo>
                  <a:lnTo>
                    <a:pt x="13" y="784"/>
                  </a:lnTo>
                  <a:lnTo>
                    <a:pt x="21" y="762"/>
                  </a:lnTo>
                  <a:lnTo>
                    <a:pt x="30" y="741"/>
                  </a:lnTo>
                  <a:lnTo>
                    <a:pt x="41" y="721"/>
                  </a:lnTo>
                  <a:lnTo>
                    <a:pt x="53" y="700"/>
                  </a:lnTo>
                  <a:lnTo>
                    <a:pt x="65" y="683"/>
                  </a:lnTo>
                  <a:lnTo>
                    <a:pt x="78" y="665"/>
                  </a:lnTo>
                  <a:lnTo>
                    <a:pt x="93" y="649"/>
                  </a:lnTo>
                  <a:lnTo>
                    <a:pt x="108" y="633"/>
                  </a:lnTo>
                  <a:lnTo>
                    <a:pt x="125" y="618"/>
                  </a:lnTo>
                  <a:lnTo>
                    <a:pt x="141" y="606"/>
                  </a:lnTo>
                  <a:lnTo>
                    <a:pt x="159" y="594"/>
                  </a:lnTo>
                  <a:lnTo>
                    <a:pt x="176" y="5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7" name="Freeform 11"/>
            <p:cNvSpPr>
              <a:spLocks/>
            </p:cNvSpPr>
            <p:nvPr userDrawn="1"/>
          </p:nvSpPr>
          <p:spPr bwMode="auto">
            <a:xfrm>
              <a:off x="2648" y="2053"/>
              <a:ext cx="363" cy="304"/>
            </a:xfrm>
            <a:custGeom>
              <a:avLst/>
              <a:gdLst>
                <a:gd name="T0" fmla="*/ 0 w 1452"/>
                <a:gd name="T1" fmla="*/ 0 h 1213"/>
                <a:gd name="T2" fmla="*/ 479 w 1452"/>
                <a:gd name="T3" fmla="*/ 711 h 1213"/>
                <a:gd name="T4" fmla="*/ 484 w 1452"/>
                <a:gd name="T5" fmla="*/ 791 h 1213"/>
                <a:gd name="T6" fmla="*/ 500 w 1452"/>
                <a:gd name="T7" fmla="*/ 856 h 1213"/>
                <a:gd name="T8" fmla="*/ 531 w 1452"/>
                <a:gd name="T9" fmla="*/ 904 h 1213"/>
                <a:gd name="T10" fmla="*/ 576 w 1452"/>
                <a:gd name="T11" fmla="*/ 935 h 1213"/>
                <a:gd name="T12" fmla="*/ 639 w 1452"/>
                <a:gd name="T13" fmla="*/ 949 h 1213"/>
                <a:gd name="T14" fmla="*/ 682 w 1452"/>
                <a:gd name="T15" fmla="*/ 950 h 1213"/>
                <a:gd name="T16" fmla="*/ 734 w 1452"/>
                <a:gd name="T17" fmla="*/ 943 h 1213"/>
                <a:gd name="T18" fmla="*/ 782 w 1452"/>
                <a:gd name="T19" fmla="*/ 926 h 1213"/>
                <a:gd name="T20" fmla="*/ 825 w 1452"/>
                <a:gd name="T21" fmla="*/ 901 h 1213"/>
                <a:gd name="T22" fmla="*/ 865 w 1452"/>
                <a:gd name="T23" fmla="*/ 867 h 1213"/>
                <a:gd name="T24" fmla="*/ 901 w 1452"/>
                <a:gd name="T25" fmla="*/ 825 h 1213"/>
                <a:gd name="T26" fmla="*/ 932 w 1452"/>
                <a:gd name="T27" fmla="*/ 775 h 1213"/>
                <a:gd name="T28" fmla="*/ 956 w 1452"/>
                <a:gd name="T29" fmla="*/ 723 h 1213"/>
                <a:gd name="T30" fmla="*/ 974 w 1452"/>
                <a:gd name="T31" fmla="*/ 667 h 1213"/>
                <a:gd name="T32" fmla="*/ 987 w 1452"/>
                <a:gd name="T33" fmla="*/ 609 h 1213"/>
                <a:gd name="T34" fmla="*/ 992 w 1452"/>
                <a:gd name="T35" fmla="*/ 221 h 1213"/>
                <a:gd name="T36" fmla="*/ 1287 w 1452"/>
                <a:gd name="T37" fmla="*/ 0 h 1213"/>
                <a:gd name="T38" fmla="*/ 1287 w 1452"/>
                <a:gd name="T39" fmla="*/ 928 h 1213"/>
                <a:gd name="T40" fmla="*/ 1299 w 1452"/>
                <a:gd name="T41" fmla="*/ 954 h 1213"/>
                <a:gd name="T42" fmla="*/ 1325 w 1452"/>
                <a:gd name="T43" fmla="*/ 965 h 1213"/>
                <a:gd name="T44" fmla="*/ 1452 w 1452"/>
                <a:gd name="T45" fmla="*/ 1185 h 1213"/>
                <a:gd name="T46" fmla="*/ 1141 w 1452"/>
                <a:gd name="T47" fmla="*/ 1184 h 1213"/>
                <a:gd name="T48" fmla="*/ 1092 w 1452"/>
                <a:gd name="T49" fmla="*/ 1176 h 1213"/>
                <a:gd name="T50" fmla="*/ 1054 w 1452"/>
                <a:gd name="T51" fmla="*/ 1160 h 1213"/>
                <a:gd name="T52" fmla="*/ 1027 w 1452"/>
                <a:gd name="T53" fmla="*/ 1133 h 1213"/>
                <a:gd name="T54" fmla="*/ 1011 w 1452"/>
                <a:gd name="T55" fmla="*/ 1098 h 1213"/>
                <a:gd name="T56" fmla="*/ 1006 w 1452"/>
                <a:gd name="T57" fmla="*/ 1053 h 1213"/>
                <a:gd name="T58" fmla="*/ 1003 w 1452"/>
                <a:gd name="T59" fmla="*/ 953 h 1213"/>
                <a:gd name="T60" fmla="*/ 992 w 1452"/>
                <a:gd name="T61" fmla="*/ 979 h 1213"/>
                <a:gd name="T62" fmla="*/ 956 w 1452"/>
                <a:gd name="T63" fmla="*/ 1030 h 1213"/>
                <a:gd name="T64" fmla="*/ 895 w 1452"/>
                <a:gd name="T65" fmla="*/ 1097 h 1213"/>
                <a:gd name="T66" fmla="*/ 867 w 1452"/>
                <a:gd name="T67" fmla="*/ 1121 h 1213"/>
                <a:gd name="T68" fmla="*/ 819 w 1452"/>
                <a:gd name="T69" fmla="*/ 1152 h 1213"/>
                <a:gd name="T70" fmla="*/ 759 w 1452"/>
                <a:gd name="T71" fmla="*/ 1179 h 1213"/>
                <a:gd name="T72" fmla="*/ 694 w 1452"/>
                <a:gd name="T73" fmla="*/ 1199 h 1213"/>
                <a:gd name="T74" fmla="*/ 622 w 1452"/>
                <a:gd name="T75" fmla="*/ 1211 h 1213"/>
                <a:gd name="T76" fmla="*/ 571 w 1452"/>
                <a:gd name="T77" fmla="*/ 1213 h 1213"/>
                <a:gd name="T78" fmla="*/ 502 w 1452"/>
                <a:gd name="T79" fmla="*/ 1209 h 1213"/>
                <a:gd name="T80" fmla="*/ 440 w 1452"/>
                <a:gd name="T81" fmla="*/ 1197 h 1213"/>
                <a:gd name="T82" fmla="*/ 384 w 1452"/>
                <a:gd name="T83" fmla="*/ 1178 h 1213"/>
                <a:gd name="T84" fmla="*/ 335 w 1452"/>
                <a:gd name="T85" fmla="*/ 1150 h 1213"/>
                <a:gd name="T86" fmla="*/ 293 w 1452"/>
                <a:gd name="T87" fmla="*/ 1113 h 1213"/>
                <a:gd name="T88" fmla="*/ 258 w 1452"/>
                <a:gd name="T89" fmla="*/ 1070 h 1213"/>
                <a:gd name="T90" fmla="*/ 229 w 1452"/>
                <a:gd name="T91" fmla="*/ 1019 h 1213"/>
                <a:gd name="T92" fmla="*/ 207 w 1452"/>
                <a:gd name="T93" fmla="*/ 959 h 1213"/>
                <a:gd name="T94" fmla="*/ 194 w 1452"/>
                <a:gd name="T95" fmla="*/ 892 h 1213"/>
                <a:gd name="T96" fmla="*/ 185 w 1452"/>
                <a:gd name="T97" fmla="*/ 816 h 1213"/>
                <a:gd name="T98" fmla="*/ 183 w 1452"/>
                <a:gd name="T99" fmla="*/ 221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52" h="1213">
                  <a:moveTo>
                    <a:pt x="183" y="221"/>
                  </a:moveTo>
                  <a:lnTo>
                    <a:pt x="0" y="221"/>
                  </a:lnTo>
                  <a:lnTo>
                    <a:pt x="0" y="0"/>
                  </a:lnTo>
                  <a:lnTo>
                    <a:pt x="479" y="0"/>
                  </a:lnTo>
                  <a:lnTo>
                    <a:pt x="479" y="711"/>
                  </a:lnTo>
                  <a:lnTo>
                    <a:pt x="479" y="711"/>
                  </a:lnTo>
                  <a:lnTo>
                    <a:pt x="479" y="739"/>
                  </a:lnTo>
                  <a:lnTo>
                    <a:pt x="480" y="766"/>
                  </a:lnTo>
                  <a:lnTo>
                    <a:pt x="484" y="791"/>
                  </a:lnTo>
                  <a:lnTo>
                    <a:pt x="488" y="814"/>
                  </a:lnTo>
                  <a:lnTo>
                    <a:pt x="494" y="835"/>
                  </a:lnTo>
                  <a:lnTo>
                    <a:pt x="500" y="856"/>
                  </a:lnTo>
                  <a:lnTo>
                    <a:pt x="509" y="873"/>
                  </a:lnTo>
                  <a:lnTo>
                    <a:pt x="519" y="890"/>
                  </a:lnTo>
                  <a:lnTo>
                    <a:pt x="531" y="904"/>
                  </a:lnTo>
                  <a:lnTo>
                    <a:pt x="545" y="916"/>
                  </a:lnTo>
                  <a:lnTo>
                    <a:pt x="560" y="926"/>
                  </a:lnTo>
                  <a:lnTo>
                    <a:pt x="576" y="935"/>
                  </a:lnTo>
                  <a:lnTo>
                    <a:pt x="595" y="941"/>
                  </a:lnTo>
                  <a:lnTo>
                    <a:pt x="617" y="946"/>
                  </a:lnTo>
                  <a:lnTo>
                    <a:pt x="639" y="949"/>
                  </a:lnTo>
                  <a:lnTo>
                    <a:pt x="665" y="950"/>
                  </a:lnTo>
                  <a:lnTo>
                    <a:pt x="665" y="950"/>
                  </a:lnTo>
                  <a:lnTo>
                    <a:pt x="682" y="950"/>
                  </a:lnTo>
                  <a:lnTo>
                    <a:pt x="700" y="949"/>
                  </a:lnTo>
                  <a:lnTo>
                    <a:pt x="718" y="946"/>
                  </a:lnTo>
                  <a:lnTo>
                    <a:pt x="734" y="943"/>
                  </a:lnTo>
                  <a:lnTo>
                    <a:pt x="751" y="938"/>
                  </a:lnTo>
                  <a:lnTo>
                    <a:pt x="766" y="933"/>
                  </a:lnTo>
                  <a:lnTo>
                    <a:pt x="782" y="926"/>
                  </a:lnTo>
                  <a:lnTo>
                    <a:pt x="797" y="919"/>
                  </a:lnTo>
                  <a:lnTo>
                    <a:pt x="811" y="911"/>
                  </a:lnTo>
                  <a:lnTo>
                    <a:pt x="825" y="901"/>
                  </a:lnTo>
                  <a:lnTo>
                    <a:pt x="839" y="891"/>
                  </a:lnTo>
                  <a:lnTo>
                    <a:pt x="853" y="880"/>
                  </a:lnTo>
                  <a:lnTo>
                    <a:pt x="865" y="867"/>
                  </a:lnTo>
                  <a:lnTo>
                    <a:pt x="878" y="854"/>
                  </a:lnTo>
                  <a:lnTo>
                    <a:pt x="889" y="840"/>
                  </a:lnTo>
                  <a:lnTo>
                    <a:pt x="901" y="825"/>
                  </a:lnTo>
                  <a:lnTo>
                    <a:pt x="901" y="825"/>
                  </a:lnTo>
                  <a:lnTo>
                    <a:pt x="922" y="792"/>
                  </a:lnTo>
                  <a:lnTo>
                    <a:pt x="932" y="775"/>
                  </a:lnTo>
                  <a:lnTo>
                    <a:pt x="941" y="758"/>
                  </a:lnTo>
                  <a:lnTo>
                    <a:pt x="949" y="741"/>
                  </a:lnTo>
                  <a:lnTo>
                    <a:pt x="956" y="723"/>
                  </a:lnTo>
                  <a:lnTo>
                    <a:pt x="963" y="705"/>
                  </a:lnTo>
                  <a:lnTo>
                    <a:pt x="969" y="686"/>
                  </a:lnTo>
                  <a:lnTo>
                    <a:pt x="974" y="667"/>
                  </a:lnTo>
                  <a:lnTo>
                    <a:pt x="979" y="648"/>
                  </a:lnTo>
                  <a:lnTo>
                    <a:pt x="983" y="629"/>
                  </a:lnTo>
                  <a:lnTo>
                    <a:pt x="987" y="609"/>
                  </a:lnTo>
                  <a:lnTo>
                    <a:pt x="991" y="569"/>
                  </a:lnTo>
                  <a:lnTo>
                    <a:pt x="992" y="527"/>
                  </a:lnTo>
                  <a:lnTo>
                    <a:pt x="992" y="221"/>
                  </a:lnTo>
                  <a:lnTo>
                    <a:pt x="811" y="221"/>
                  </a:lnTo>
                  <a:lnTo>
                    <a:pt x="811" y="0"/>
                  </a:lnTo>
                  <a:lnTo>
                    <a:pt x="1287" y="0"/>
                  </a:lnTo>
                  <a:lnTo>
                    <a:pt x="1287" y="915"/>
                  </a:lnTo>
                  <a:lnTo>
                    <a:pt x="1287" y="915"/>
                  </a:lnTo>
                  <a:lnTo>
                    <a:pt x="1287" y="928"/>
                  </a:lnTo>
                  <a:lnTo>
                    <a:pt x="1290" y="938"/>
                  </a:lnTo>
                  <a:lnTo>
                    <a:pt x="1294" y="946"/>
                  </a:lnTo>
                  <a:lnTo>
                    <a:pt x="1299" y="954"/>
                  </a:lnTo>
                  <a:lnTo>
                    <a:pt x="1306" y="959"/>
                  </a:lnTo>
                  <a:lnTo>
                    <a:pt x="1315" y="963"/>
                  </a:lnTo>
                  <a:lnTo>
                    <a:pt x="1325" y="965"/>
                  </a:lnTo>
                  <a:lnTo>
                    <a:pt x="1338" y="967"/>
                  </a:lnTo>
                  <a:lnTo>
                    <a:pt x="1452" y="967"/>
                  </a:lnTo>
                  <a:lnTo>
                    <a:pt x="1452" y="1185"/>
                  </a:lnTo>
                  <a:lnTo>
                    <a:pt x="1159" y="1185"/>
                  </a:lnTo>
                  <a:lnTo>
                    <a:pt x="1159" y="1185"/>
                  </a:lnTo>
                  <a:lnTo>
                    <a:pt x="1141" y="1184"/>
                  </a:lnTo>
                  <a:lnTo>
                    <a:pt x="1123" y="1183"/>
                  </a:lnTo>
                  <a:lnTo>
                    <a:pt x="1107" y="1180"/>
                  </a:lnTo>
                  <a:lnTo>
                    <a:pt x="1092" y="1176"/>
                  </a:lnTo>
                  <a:lnTo>
                    <a:pt x="1078" y="1171"/>
                  </a:lnTo>
                  <a:lnTo>
                    <a:pt x="1065" y="1166"/>
                  </a:lnTo>
                  <a:lnTo>
                    <a:pt x="1054" y="1160"/>
                  </a:lnTo>
                  <a:lnTo>
                    <a:pt x="1044" y="1152"/>
                  </a:lnTo>
                  <a:lnTo>
                    <a:pt x="1035" y="1144"/>
                  </a:lnTo>
                  <a:lnTo>
                    <a:pt x="1027" y="1133"/>
                  </a:lnTo>
                  <a:lnTo>
                    <a:pt x="1021" y="1122"/>
                  </a:lnTo>
                  <a:lnTo>
                    <a:pt x="1016" y="1111"/>
                  </a:lnTo>
                  <a:lnTo>
                    <a:pt x="1011" y="1098"/>
                  </a:lnTo>
                  <a:lnTo>
                    <a:pt x="1008" y="1084"/>
                  </a:lnTo>
                  <a:lnTo>
                    <a:pt x="1007" y="1069"/>
                  </a:lnTo>
                  <a:lnTo>
                    <a:pt x="1006" y="1053"/>
                  </a:lnTo>
                  <a:lnTo>
                    <a:pt x="1006" y="1008"/>
                  </a:lnTo>
                  <a:lnTo>
                    <a:pt x="1008" y="953"/>
                  </a:lnTo>
                  <a:lnTo>
                    <a:pt x="1003" y="953"/>
                  </a:lnTo>
                  <a:lnTo>
                    <a:pt x="1003" y="953"/>
                  </a:lnTo>
                  <a:lnTo>
                    <a:pt x="999" y="965"/>
                  </a:lnTo>
                  <a:lnTo>
                    <a:pt x="992" y="979"/>
                  </a:lnTo>
                  <a:lnTo>
                    <a:pt x="983" y="994"/>
                  </a:lnTo>
                  <a:lnTo>
                    <a:pt x="970" y="1012"/>
                  </a:lnTo>
                  <a:lnTo>
                    <a:pt x="956" y="1030"/>
                  </a:lnTo>
                  <a:lnTo>
                    <a:pt x="939" y="1051"/>
                  </a:lnTo>
                  <a:lnTo>
                    <a:pt x="917" y="1073"/>
                  </a:lnTo>
                  <a:lnTo>
                    <a:pt x="895" y="1097"/>
                  </a:lnTo>
                  <a:lnTo>
                    <a:pt x="895" y="1097"/>
                  </a:lnTo>
                  <a:lnTo>
                    <a:pt x="882" y="1108"/>
                  </a:lnTo>
                  <a:lnTo>
                    <a:pt x="867" y="1121"/>
                  </a:lnTo>
                  <a:lnTo>
                    <a:pt x="852" y="1131"/>
                  </a:lnTo>
                  <a:lnTo>
                    <a:pt x="835" y="1142"/>
                  </a:lnTo>
                  <a:lnTo>
                    <a:pt x="819" y="1152"/>
                  </a:lnTo>
                  <a:lnTo>
                    <a:pt x="800" y="1163"/>
                  </a:lnTo>
                  <a:lnTo>
                    <a:pt x="780" y="1171"/>
                  </a:lnTo>
                  <a:lnTo>
                    <a:pt x="759" y="1179"/>
                  </a:lnTo>
                  <a:lnTo>
                    <a:pt x="739" y="1187"/>
                  </a:lnTo>
                  <a:lnTo>
                    <a:pt x="716" y="1193"/>
                  </a:lnTo>
                  <a:lnTo>
                    <a:pt x="694" y="1199"/>
                  </a:lnTo>
                  <a:lnTo>
                    <a:pt x="671" y="1204"/>
                  </a:lnTo>
                  <a:lnTo>
                    <a:pt x="647" y="1208"/>
                  </a:lnTo>
                  <a:lnTo>
                    <a:pt x="622" y="1211"/>
                  </a:lnTo>
                  <a:lnTo>
                    <a:pt x="596" y="1212"/>
                  </a:lnTo>
                  <a:lnTo>
                    <a:pt x="571" y="1213"/>
                  </a:lnTo>
                  <a:lnTo>
                    <a:pt x="571" y="1213"/>
                  </a:lnTo>
                  <a:lnTo>
                    <a:pt x="547" y="1213"/>
                  </a:lnTo>
                  <a:lnTo>
                    <a:pt x="524" y="1211"/>
                  </a:lnTo>
                  <a:lnTo>
                    <a:pt x="502" y="1209"/>
                  </a:lnTo>
                  <a:lnTo>
                    <a:pt x="480" y="1205"/>
                  </a:lnTo>
                  <a:lnTo>
                    <a:pt x="460" y="1202"/>
                  </a:lnTo>
                  <a:lnTo>
                    <a:pt x="440" y="1197"/>
                  </a:lnTo>
                  <a:lnTo>
                    <a:pt x="421" y="1192"/>
                  </a:lnTo>
                  <a:lnTo>
                    <a:pt x="402" y="1184"/>
                  </a:lnTo>
                  <a:lnTo>
                    <a:pt x="384" y="1178"/>
                  </a:lnTo>
                  <a:lnTo>
                    <a:pt x="367" y="1169"/>
                  </a:lnTo>
                  <a:lnTo>
                    <a:pt x="351" y="1160"/>
                  </a:lnTo>
                  <a:lnTo>
                    <a:pt x="335" y="1150"/>
                  </a:lnTo>
                  <a:lnTo>
                    <a:pt x="321" y="1139"/>
                  </a:lnTo>
                  <a:lnTo>
                    <a:pt x="306" y="1126"/>
                  </a:lnTo>
                  <a:lnTo>
                    <a:pt x="293" y="1113"/>
                  </a:lnTo>
                  <a:lnTo>
                    <a:pt x="281" y="1099"/>
                  </a:lnTo>
                  <a:lnTo>
                    <a:pt x="269" y="1085"/>
                  </a:lnTo>
                  <a:lnTo>
                    <a:pt x="258" y="1070"/>
                  </a:lnTo>
                  <a:lnTo>
                    <a:pt x="248" y="1054"/>
                  </a:lnTo>
                  <a:lnTo>
                    <a:pt x="238" y="1036"/>
                  </a:lnTo>
                  <a:lnTo>
                    <a:pt x="229" y="1019"/>
                  </a:lnTo>
                  <a:lnTo>
                    <a:pt x="221" y="1000"/>
                  </a:lnTo>
                  <a:lnTo>
                    <a:pt x="214" y="979"/>
                  </a:lnTo>
                  <a:lnTo>
                    <a:pt x="207" y="959"/>
                  </a:lnTo>
                  <a:lnTo>
                    <a:pt x="202" y="938"/>
                  </a:lnTo>
                  <a:lnTo>
                    <a:pt x="197" y="915"/>
                  </a:lnTo>
                  <a:lnTo>
                    <a:pt x="194" y="892"/>
                  </a:lnTo>
                  <a:lnTo>
                    <a:pt x="190" y="867"/>
                  </a:lnTo>
                  <a:lnTo>
                    <a:pt x="187" y="843"/>
                  </a:lnTo>
                  <a:lnTo>
                    <a:pt x="185" y="816"/>
                  </a:lnTo>
                  <a:lnTo>
                    <a:pt x="183" y="790"/>
                  </a:lnTo>
                  <a:lnTo>
                    <a:pt x="183" y="762"/>
                  </a:lnTo>
                  <a:lnTo>
                    <a:pt x="183" y="2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8" name="Freeform 12"/>
            <p:cNvSpPr>
              <a:spLocks/>
            </p:cNvSpPr>
            <p:nvPr userDrawn="1"/>
          </p:nvSpPr>
          <p:spPr bwMode="auto">
            <a:xfrm>
              <a:off x="3034" y="2046"/>
              <a:ext cx="245" cy="311"/>
            </a:xfrm>
            <a:custGeom>
              <a:avLst/>
              <a:gdLst>
                <a:gd name="T0" fmla="*/ 253 w 981"/>
                <a:gd name="T1" fmla="*/ 901 h 1241"/>
                <a:gd name="T2" fmla="*/ 291 w 981"/>
                <a:gd name="T3" fmla="*/ 961 h 1241"/>
                <a:gd name="T4" fmla="*/ 372 w 981"/>
                <a:gd name="T5" fmla="*/ 997 h 1241"/>
                <a:gd name="T6" fmla="*/ 484 w 981"/>
                <a:gd name="T7" fmla="*/ 1011 h 1241"/>
                <a:gd name="T8" fmla="*/ 566 w 981"/>
                <a:gd name="T9" fmla="*/ 1002 h 1241"/>
                <a:gd name="T10" fmla="*/ 643 w 981"/>
                <a:gd name="T11" fmla="*/ 971 h 1241"/>
                <a:gd name="T12" fmla="*/ 683 w 981"/>
                <a:gd name="T13" fmla="*/ 918 h 1241"/>
                <a:gd name="T14" fmla="*/ 681 w 981"/>
                <a:gd name="T15" fmla="*/ 856 h 1241"/>
                <a:gd name="T16" fmla="*/ 627 w 981"/>
                <a:gd name="T17" fmla="*/ 793 h 1241"/>
                <a:gd name="T18" fmla="*/ 526 w 981"/>
                <a:gd name="T19" fmla="*/ 746 h 1241"/>
                <a:gd name="T20" fmla="*/ 416 w 981"/>
                <a:gd name="T21" fmla="*/ 707 h 1241"/>
                <a:gd name="T22" fmla="*/ 253 w 981"/>
                <a:gd name="T23" fmla="*/ 640 h 1241"/>
                <a:gd name="T24" fmla="*/ 151 w 981"/>
                <a:gd name="T25" fmla="*/ 576 h 1241"/>
                <a:gd name="T26" fmla="*/ 91 w 981"/>
                <a:gd name="T27" fmla="*/ 512 h 1241"/>
                <a:gd name="T28" fmla="*/ 55 w 981"/>
                <a:gd name="T29" fmla="*/ 434 h 1241"/>
                <a:gd name="T30" fmla="*/ 42 w 981"/>
                <a:gd name="T31" fmla="*/ 339 h 1241"/>
                <a:gd name="T32" fmla="*/ 51 w 981"/>
                <a:gd name="T33" fmla="*/ 259 h 1241"/>
                <a:gd name="T34" fmla="*/ 86 w 981"/>
                <a:gd name="T35" fmla="*/ 173 h 1241"/>
                <a:gd name="T36" fmla="*/ 150 w 981"/>
                <a:gd name="T37" fmla="*/ 106 h 1241"/>
                <a:gd name="T38" fmla="*/ 254 w 981"/>
                <a:gd name="T39" fmla="*/ 47 h 1241"/>
                <a:gd name="T40" fmla="*/ 463 w 981"/>
                <a:gd name="T41" fmla="*/ 2 h 1241"/>
                <a:gd name="T42" fmla="*/ 623 w 981"/>
                <a:gd name="T43" fmla="*/ 9 h 1241"/>
                <a:gd name="T44" fmla="*/ 800 w 981"/>
                <a:gd name="T45" fmla="*/ 62 h 1241"/>
                <a:gd name="T46" fmla="*/ 859 w 981"/>
                <a:gd name="T47" fmla="*/ 98 h 1241"/>
                <a:gd name="T48" fmla="*/ 910 w 981"/>
                <a:gd name="T49" fmla="*/ 152 h 1241"/>
                <a:gd name="T50" fmla="*/ 935 w 981"/>
                <a:gd name="T51" fmla="*/ 216 h 1241"/>
                <a:gd name="T52" fmla="*/ 684 w 981"/>
                <a:gd name="T53" fmla="*/ 330 h 1241"/>
                <a:gd name="T54" fmla="*/ 671 w 981"/>
                <a:gd name="T55" fmla="*/ 290 h 1241"/>
                <a:gd name="T56" fmla="*/ 623 w 981"/>
                <a:gd name="T57" fmla="*/ 253 h 1241"/>
                <a:gd name="T58" fmla="*/ 547 w 981"/>
                <a:gd name="T59" fmla="*/ 234 h 1241"/>
                <a:gd name="T60" fmla="*/ 473 w 981"/>
                <a:gd name="T61" fmla="*/ 234 h 1241"/>
                <a:gd name="T62" fmla="*/ 398 w 981"/>
                <a:gd name="T63" fmla="*/ 253 h 1241"/>
                <a:gd name="T64" fmla="*/ 350 w 981"/>
                <a:gd name="T65" fmla="*/ 292 h 1241"/>
                <a:gd name="T66" fmla="*/ 338 w 981"/>
                <a:gd name="T67" fmla="*/ 339 h 1241"/>
                <a:gd name="T68" fmla="*/ 352 w 981"/>
                <a:gd name="T69" fmla="*/ 393 h 1241"/>
                <a:gd name="T70" fmla="*/ 395 w 981"/>
                <a:gd name="T71" fmla="*/ 436 h 1241"/>
                <a:gd name="T72" fmla="*/ 515 w 981"/>
                <a:gd name="T73" fmla="*/ 493 h 1241"/>
                <a:gd name="T74" fmla="*/ 728 w 981"/>
                <a:gd name="T75" fmla="*/ 566 h 1241"/>
                <a:gd name="T76" fmla="*/ 848 w 981"/>
                <a:gd name="T77" fmla="*/ 632 h 1241"/>
                <a:gd name="T78" fmla="*/ 920 w 981"/>
                <a:gd name="T79" fmla="*/ 691 h 1241"/>
                <a:gd name="T80" fmla="*/ 963 w 981"/>
                <a:gd name="T81" fmla="*/ 767 h 1241"/>
                <a:gd name="T82" fmla="*/ 981 w 981"/>
                <a:gd name="T83" fmla="*/ 861 h 1241"/>
                <a:gd name="T84" fmla="*/ 976 w 981"/>
                <a:gd name="T85" fmla="*/ 942 h 1241"/>
                <a:gd name="T86" fmla="*/ 945 w 981"/>
                <a:gd name="T87" fmla="*/ 1034 h 1241"/>
                <a:gd name="T88" fmla="*/ 887 w 981"/>
                <a:gd name="T89" fmla="*/ 1110 h 1241"/>
                <a:gd name="T90" fmla="*/ 822 w 981"/>
                <a:gd name="T91" fmla="*/ 1159 h 1241"/>
                <a:gd name="T92" fmla="*/ 722 w 981"/>
                <a:gd name="T93" fmla="*/ 1204 h 1241"/>
                <a:gd name="T94" fmla="*/ 609 w 981"/>
                <a:gd name="T95" fmla="*/ 1232 h 1241"/>
                <a:gd name="T96" fmla="*/ 482 w 981"/>
                <a:gd name="T97" fmla="*/ 1241 h 1241"/>
                <a:gd name="T98" fmla="*/ 275 w 981"/>
                <a:gd name="T99" fmla="*/ 1213 h 1241"/>
                <a:gd name="T100" fmla="*/ 127 w 981"/>
                <a:gd name="T101" fmla="*/ 1150 h 1241"/>
                <a:gd name="T102" fmla="*/ 56 w 981"/>
                <a:gd name="T103" fmla="*/ 1093 h 1241"/>
                <a:gd name="T104" fmla="*/ 13 w 981"/>
                <a:gd name="T105" fmla="*/ 1022 h 1241"/>
                <a:gd name="T106" fmla="*/ 0 w 981"/>
                <a:gd name="T107" fmla="*/ 8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1" h="1241">
                  <a:moveTo>
                    <a:pt x="0" y="818"/>
                  </a:moveTo>
                  <a:lnTo>
                    <a:pt x="252" y="818"/>
                  </a:lnTo>
                  <a:lnTo>
                    <a:pt x="252" y="887"/>
                  </a:lnTo>
                  <a:lnTo>
                    <a:pt x="252" y="887"/>
                  </a:lnTo>
                  <a:lnTo>
                    <a:pt x="253" y="901"/>
                  </a:lnTo>
                  <a:lnTo>
                    <a:pt x="256" y="915"/>
                  </a:lnTo>
                  <a:lnTo>
                    <a:pt x="262" y="928"/>
                  </a:lnTo>
                  <a:lnTo>
                    <a:pt x="270" y="939"/>
                  </a:lnTo>
                  <a:lnTo>
                    <a:pt x="280" y="950"/>
                  </a:lnTo>
                  <a:lnTo>
                    <a:pt x="291" y="961"/>
                  </a:lnTo>
                  <a:lnTo>
                    <a:pt x="304" y="969"/>
                  </a:lnTo>
                  <a:lnTo>
                    <a:pt x="319" y="978"/>
                  </a:lnTo>
                  <a:lnTo>
                    <a:pt x="335" y="986"/>
                  </a:lnTo>
                  <a:lnTo>
                    <a:pt x="353" y="992"/>
                  </a:lnTo>
                  <a:lnTo>
                    <a:pt x="372" y="997"/>
                  </a:lnTo>
                  <a:lnTo>
                    <a:pt x="393" y="1002"/>
                  </a:lnTo>
                  <a:lnTo>
                    <a:pt x="415" y="1006"/>
                  </a:lnTo>
                  <a:lnTo>
                    <a:pt x="436" y="1009"/>
                  </a:lnTo>
                  <a:lnTo>
                    <a:pt x="460" y="1010"/>
                  </a:lnTo>
                  <a:lnTo>
                    <a:pt x="484" y="1011"/>
                  </a:lnTo>
                  <a:lnTo>
                    <a:pt x="484" y="1011"/>
                  </a:lnTo>
                  <a:lnTo>
                    <a:pt x="506" y="1010"/>
                  </a:lnTo>
                  <a:lnTo>
                    <a:pt x="527" y="1009"/>
                  </a:lnTo>
                  <a:lnTo>
                    <a:pt x="547" y="1006"/>
                  </a:lnTo>
                  <a:lnTo>
                    <a:pt x="566" y="1002"/>
                  </a:lnTo>
                  <a:lnTo>
                    <a:pt x="584" y="998"/>
                  </a:lnTo>
                  <a:lnTo>
                    <a:pt x="600" y="992"/>
                  </a:lnTo>
                  <a:lnTo>
                    <a:pt x="617" y="986"/>
                  </a:lnTo>
                  <a:lnTo>
                    <a:pt x="631" y="980"/>
                  </a:lnTo>
                  <a:lnTo>
                    <a:pt x="643" y="971"/>
                  </a:lnTo>
                  <a:lnTo>
                    <a:pt x="654" y="962"/>
                  </a:lnTo>
                  <a:lnTo>
                    <a:pt x="664" y="952"/>
                  </a:lnTo>
                  <a:lnTo>
                    <a:pt x="671" y="942"/>
                  </a:lnTo>
                  <a:lnTo>
                    <a:pt x="678" y="929"/>
                  </a:lnTo>
                  <a:lnTo>
                    <a:pt x="683" y="918"/>
                  </a:lnTo>
                  <a:lnTo>
                    <a:pt x="685" y="904"/>
                  </a:lnTo>
                  <a:lnTo>
                    <a:pt x="686" y="890"/>
                  </a:lnTo>
                  <a:lnTo>
                    <a:pt x="686" y="890"/>
                  </a:lnTo>
                  <a:lnTo>
                    <a:pt x="685" y="872"/>
                  </a:lnTo>
                  <a:lnTo>
                    <a:pt x="681" y="856"/>
                  </a:lnTo>
                  <a:lnTo>
                    <a:pt x="675" y="841"/>
                  </a:lnTo>
                  <a:lnTo>
                    <a:pt x="666" y="827"/>
                  </a:lnTo>
                  <a:lnTo>
                    <a:pt x="656" y="814"/>
                  </a:lnTo>
                  <a:lnTo>
                    <a:pt x="643" y="804"/>
                  </a:lnTo>
                  <a:lnTo>
                    <a:pt x="627" y="793"/>
                  </a:lnTo>
                  <a:lnTo>
                    <a:pt x="609" y="784"/>
                  </a:lnTo>
                  <a:lnTo>
                    <a:pt x="609" y="784"/>
                  </a:lnTo>
                  <a:lnTo>
                    <a:pt x="593" y="775"/>
                  </a:lnTo>
                  <a:lnTo>
                    <a:pt x="569" y="765"/>
                  </a:lnTo>
                  <a:lnTo>
                    <a:pt x="526" y="746"/>
                  </a:lnTo>
                  <a:lnTo>
                    <a:pt x="526" y="746"/>
                  </a:lnTo>
                  <a:lnTo>
                    <a:pt x="503" y="737"/>
                  </a:lnTo>
                  <a:lnTo>
                    <a:pt x="473" y="726"/>
                  </a:lnTo>
                  <a:lnTo>
                    <a:pt x="416" y="707"/>
                  </a:lnTo>
                  <a:lnTo>
                    <a:pt x="416" y="707"/>
                  </a:lnTo>
                  <a:lnTo>
                    <a:pt x="378" y="693"/>
                  </a:lnTo>
                  <a:lnTo>
                    <a:pt x="343" y="680"/>
                  </a:lnTo>
                  <a:lnTo>
                    <a:pt x="311" y="667"/>
                  </a:lnTo>
                  <a:lnTo>
                    <a:pt x="281" y="654"/>
                  </a:lnTo>
                  <a:lnTo>
                    <a:pt x="253" y="640"/>
                  </a:lnTo>
                  <a:lnTo>
                    <a:pt x="225" y="625"/>
                  </a:lnTo>
                  <a:lnTo>
                    <a:pt x="196" y="608"/>
                  </a:lnTo>
                  <a:lnTo>
                    <a:pt x="166" y="588"/>
                  </a:lnTo>
                  <a:lnTo>
                    <a:pt x="166" y="588"/>
                  </a:lnTo>
                  <a:lnTo>
                    <a:pt x="151" y="576"/>
                  </a:lnTo>
                  <a:lnTo>
                    <a:pt x="137" y="565"/>
                  </a:lnTo>
                  <a:lnTo>
                    <a:pt x="124" y="552"/>
                  </a:lnTo>
                  <a:lnTo>
                    <a:pt x="112" y="540"/>
                  </a:lnTo>
                  <a:lnTo>
                    <a:pt x="102" y="526"/>
                  </a:lnTo>
                  <a:lnTo>
                    <a:pt x="91" y="512"/>
                  </a:lnTo>
                  <a:lnTo>
                    <a:pt x="81" y="498"/>
                  </a:lnTo>
                  <a:lnTo>
                    <a:pt x="74" y="483"/>
                  </a:lnTo>
                  <a:lnTo>
                    <a:pt x="66" y="467"/>
                  </a:lnTo>
                  <a:lnTo>
                    <a:pt x="60" y="450"/>
                  </a:lnTo>
                  <a:lnTo>
                    <a:pt x="55" y="434"/>
                  </a:lnTo>
                  <a:lnTo>
                    <a:pt x="50" y="416"/>
                  </a:lnTo>
                  <a:lnTo>
                    <a:pt x="47" y="398"/>
                  </a:lnTo>
                  <a:lnTo>
                    <a:pt x="45" y="379"/>
                  </a:lnTo>
                  <a:lnTo>
                    <a:pt x="43" y="359"/>
                  </a:lnTo>
                  <a:lnTo>
                    <a:pt x="42" y="339"/>
                  </a:lnTo>
                  <a:lnTo>
                    <a:pt x="42" y="339"/>
                  </a:lnTo>
                  <a:lnTo>
                    <a:pt x="43" y="319"/>
                  </a:lnTo>
                  <a:lnTo>
                    <a:pt x="45" y="299"/>
                  </a:lnTo>
                  <a:lnTo>
                    <a:pt x="47" y="278"/>
                  </a:lnTo>
                  <a:lnTo>
                    <a:pt x="51" y="259"/>
                  </a:lnTo>
                  <a:lnTo>
                    <a:pt x="56" y="240"/>
                  </a:lnTo>
                  <a:lnTo>
                    <a:pt x="62" y="223"/>
                  </a:lnTo>
                  <a:lnTo>
                    <a:pt x="69" y="206"/>
                  </a:lnTo>
                  <a:lnTo>
                    <a:pt x="78" y="190"/>
                  </a:lnTo>
                  <a:lnTo>
                    <a:pt x="86" y="173"/>
                  </a:lnTo>
                  <a:lnTo>
                    <a:pt x="96" y="160"/>
                  </a:lnTo>
                  <a:lnTo>
                    <a:pt x="108" y="144"/>
                  </a:lnTo>
                  <a:lnTo>
                    <a:pt x="120" y="132"/>
                  </a:lnTo>
                  <a:lnTo>
                    <a:pt x="134" y="118"/>
                  </a:lnTo>
                  <a:lnTo>
                    <a:pt x="150" y="106"/>
                  </a:lnTo>
                  <a:lnTo>
                    <a:pt x="165" y="95"/>
                  </a:lnTo>
                  <a:lnTo>
                    <a:pt x="182" y="84"/>
                  </a:lnTo>
                  <a:lnTo>
                    <a:pt x="182" y="84"/>
                  </a:lnTo>
                  <a:lnTo>
                    <a:pt x="218" y="64"/>
                  </a:lnTo>
                  <a:lnTo>
                    <a:pt x="254" y="47"/>
                  </a:lnTo>
                  <a:lnTo>
                    <a:pt x="294" y="33"/>
                  </a:lnTo>
                  <a:lnTo>
                    <a:pt x="334" y="21"/>
                  </a:lnTo>
                  <a:lnTo>
                    <a:pt x="376" y="12"/>
                  </a:lnTo>
                  <a:lnTo>
                    <a:pt x="419" y="5"/>
                  </a:lnTo>
                  <a:lnTo>
                    <a:pt x="463" y="2"/>
                  </a:lnTo>
                  <a:lnTo>
                    <a:pt x="510" y="0"/>
                  </a:lnTo>
                  <a:lnTo>
                    <a:pt x="510" y="0"/>
                  </a:lnTo>
                  <a:lnTo>
                    <a:pt x="549" y="2"/>
                  </a:lnTo>
                  <a:lnTo>
                    <a:pt x="587" y="4"/>
                  </a:lnTo>
                  <a:lnTo>
                    <a:pt x="623" y="9"/>
                  </a:lnTo>
                  <a:lnTo>
                    <a:pt x="660" y="16"/>
                  </a:lnTo>
                  <a:lnTo>
                    <a:pt x="695" y="24"/>
                  </a:lnTo>
                  <a:lnTo>
                    <a:pt x="731" y="36"/>
                  </a:lnTo>
                  <a:lnTo>
                    <a:pt x="766" y="48"/>
                  </a:lnTo>
                  <a:lnTo>
                    <a:pt x="800" y="62"/>
                  </a:lnTo>
                  <a:lnTo>
                    <a:pt x="800" y="62"/>
                  </a:lnTo>
                  <a:lnTo>
                    <a:pt x="816" y="71"/>
                  </a:lnTo>
                  <a:lnTo>
                    <a:pt x="832" y="80"/>
                  </a:lnTo>
                  <a:lnTo>
                    <a:pt x="845" y="89"/>
                  </a:lnTo>
                  <a:lnTo>
                    <a:pt x="859" y="98"/>
                  </a:lnTo>
                  <a:lnTo>
                    <a:pt x="872" y="108"/>
                  </a:lnTo>
                  <a:lnTo>
                    <a:pt x="883" y="118"/>
                  </a:lnTo>
                  <a:lnTo>
                    <a:pt x="893" y="128"/>
                  </a:lnTo>
                  <a:lnTo>
                    <a:pt x="902" y="139"/>
                  </a:lnTo>
                  <a:lnTo>
                    <a:pt x="910" y="152"/>
                  </a:lnTo>
                  <a:lnTo>
                    <a:pt x="917" y="163"/>
                  </a:lnTo>
                  <a:lnTo>
                    <a:pt x="924" y="176"/>
                  </a:lnTo>
                  <a:lnTo>
                    <a:pt x="928" y="189"/>
                  </a:lnTo>
                  <a:lnTo>
                    <a:pt x="933" y="203"/>
                  </a:lnTo>
                  <a:lnTo>
                    <a:pt x="935" y="216"/>
                  </a:lnTo>
                  <a:lnTo>
                    <a:pt x="936" y="232"/>
                  </a:lnTo>
                  <a:lnTo>
                    <a:pt x="936" y="247"/>
                  </a:lnTo>
                  <a:lnTo>
                    <a:pt x="936" y="397"/>
                  </a:lnTo>
                  <a:lnTo>
                    <a:pt x="684" y="397"/>
                  </a:lnTo>
                  <a:lnTo>
                    <a:pt x="684" y="330"/>
                  </a:lnTo>
                  <a:lnTo>
                    <a:pt x="684" y="330"/>
                  </a:lnTo>
                  <a:lnTo>
                    <a:pt x="683" y="319"/>
                  </a:lnTo>
                  <a:lnTo>
                    <a:pt x="680" y="309"/>
                  </a:lnTo>
                  <a:lnTo>
                    <a:pt x="676" y="300"/>
                  </a:lnTo>
                  <a:lnTo>
                    <a:pt x="671" y="290"/>
                  </a:lnTo>
                  <a:lnTo>
                    <a:pt x="665" y="282"/>
                  </a:lnTo>
                  <a:lnTo>
                    <a:pt x="656" y="273"/>
                  </a:lnTo>
                  <a:lnTo>
                    <a:pt x="646" y="266"/>
                  </a:lnTo>
                  <a:lnTo>
                    <a:pt x="636" y="259"/>
                  </a:lnTo>
                  <a:lnTo>
                    <a:pt x="623" y="253"/>
                  </a:lnTo>
                  <a:lnTo>
                    <a:pt x="611" y="248"/>
                  </a:lnTo>
                  <a:lnTo>
                    <a:pt x="597" y="243"/>
                  </a:lnTo>
                  <a:lnTo>
                    <a:pt x="580" y="239"/>
                  </a:lnTo>
                  <a:lnTo>
                    <a:pt x="564" y="237"/>
                  </a:lnTo>
                  <a:lnTo>
                    <a:pt x="547" y="234"/>
                  </a:lnTo>
                  <a:lnTo>
                    <a:pt x="528" y="233"/>
                  </a:lnTo>
                  <a:lnTo>
                    <a:pt x="510" y="233"/>
                  </a:lnTo>
                  <a:lnTo>
                    <a:pt x="510" y="233"/>
                  </a:lnTo>
                  <a:lnTo>
                    <a:pt x="491" y="233"/>
                  </a:lnTo>
                  <a:lnTo>
                    <a:pt x="473" y="234"/>
                  </a:lnTo>
                  <a:lnTo>
                    <a:pt x="456" y="237"/>
                  </a:lnTo>
                  <a:lnTo>
                    <a:pt x="440" y="239"/>
                  </a:lnTo>
                  <a:lnTo>
                    <a:pt x="425" y="243"/>
                  </a:lnTo>
                  <a:lnTo>
                    <a:pt x="411" y="247"/>
                  </a:lnTo>
                  <a:lnTo>
                    <a:pt x="398" y="253"/>
                  </a:lnTo>
                  <a:lnTo>
                    <a:pt x="386" y="259"/>
                  </a:lnTo>
                  <a:lnTo>
                    <a:pt x="376" y="266"/>
                  </a:lnTo>
                  <a:lnTo>
                    <a:pt x="366" y="273"/>
                  </a:lnTo>
                  <a:lnTo>
                    <a:pt x="358" y="282"/>
                  </a:lnTo>
                  <a:lnTo>
                    <a:pt x="350" y="292"/>
                  </a:lnTo>
                  <a:lnTo>
                    <a:pt x="345" y="302"/>
                  </a:lnTo>
                  <a:lnTo>
                    <a:pt x="340" y="314"/>
                  </a:lnTo>
                  <a:lnTo>
                    <a:pt x="339" y="326"/>
                  </a:lnTo>
                  <a:lnTo>
                    <a:pt x="338" y="339"/>
                  </a:lnTo>
                  <a:lnTo>
                    <a:pt x="338" y="339"/>
                  </a:lnTo>
                  <a:lnTo>
                    <a:pt x="338" y="350"/>
                  </a:lnTo>
                  <a:lnTo>
                    <a:pt x="340" y="362"/>
                  </a:lnTo>
                  <a:lnTo>
                    <a:pt x="343" y="372"/>
                  </a:lnTo>
                  <a:lnTo>
                    <a:pt x="347" y="383"/>
                  </a:lnTo>
                  <a:lnTo>
                    <a:pt x="352" y="393"/>
                  </a:lnTo>
                  <a:lnTo>
                    <a:pt x="358" y="402"/>
                  </a:lnTo>
                  <a:lnTo>
                    <a:pt x="366" y="412"/>
                  </a:lnTo>
                  <a:lnTo>
                    <a:pt x="374" y="421"/>
                  </a:lnTo>
                  <a:lnTo>
                    <a:pt x="374" y="421"/>
                  </a:lnTo>
                  <a:lnTo>
                    <a:pt x="395" y="436"/>
                  </a:lnTo>
                  <a:lnTo>
                    <a:pt x="415" y="450"/>
                  </a:lnTo>
                  <a:lnTo>
                    <a:pt x="436" y="462"/>
                  </a:lnTo>
                  <a:lnTo>
                    <a:pt x="459" y="473"/>
                  </a:lnTo>
                  <a:lnTo>
                    <a:pt x="486" y="483"/>
                  </a:lnTo>
                  <a:lnTo>
                    <a:pt x="515" y="493"/>
                  </a:lnTo>
                  <a:lnTo>
                    <a:pt x="587" y="516"/>
                  </a:lnTo>
                  <a:lnTo>
                    <a:pt x="587" y="516"/>
                  </a:lnTo>
                  <a:lnTo>
                    <a:pt x="665" y="541"/>
                  </a:lnTo>
                  <a:lnTo>
                    <a:pt x="698" y="554"/>
                  </a:lnTo>
                  <a:lnTo>
                    <a:pt x="728" y="566"/>
                  </a:lnTo>
                  <a:lnTo>
                    <a:pt x="757" y="579"/>
                  </a:lnTo>
                  <a:lnTo>
                    <a:pt x="786" y="594"/>
                  </a:lnTo>
                  <a:lnTo>
                    <a:pt x="816" y="612"/>
                  </a:lnTo>
                  <a:lnTo>
                    <a:pt x="848" y="632"/>
                  </a:lnTo>
                  <a:lnTo>
                    <a:pt x="848" y="632"/>
                  </a:lnTo>
                  <a:lnTo>
                    <a:pt x="864" y="643"/>
                  </a:lnTo>
                  <a:lnTo>
                    <a:pt x="881" y="655"/>
                  </a:lnTo>
                  <a:lnTo>
                    <a:pt x="895" y="666"/>
                  </a:lnTo>
                  <a:lnTo>
                    <a:pt x="907" y="679"/>
                  </a:lnTo>
                  <a:lnTo>
                    <a:pt x="920" y="691"/>
                  </a:lnTo>
                  <a:lnTo>
                    <a:pt x="930" y="705"/>
                  </a:lnTo>
                  <a:lnTo>
                    <a:pt x="940" y="721"/>
                  </a:lnTo>
                  <a:lnTo>
                    <a:pt x="949" y="736"/>
                  </a:lnTo>
                  <a:lnTo>
                    <a:pt x="957" y="751"/>
                  </a:lnTo>
                  <a:lnTo>
                    <a:pt x="963" y="767"/>
                  </a:lnTo>
                  <a:lnTo>
                    <a:pt x="968" y="785"/>
                  </a:lnTo>
                  <a:lnTo>
                    <a:pt x="973" y="803"/>
                  </a:lnTo>
                  <a:lnTo>
                    <a:pt x="977" y="822"/>
                  </a:lnTo>
                  <a:lnTo>
                    <a:pt x="979" y="841"/>
                  </a:lnTo>
                  <a:lnTo>
                    <a:pt x="981" y="861"/>
                  </a:lnTo>
                  <a:lnTo>
                    <a:pt x="981" y="881"/>
                  </a:lnTo>
                  <a:lnTo>
                    <a:pt x="981" y="881"/>
                  </a:lnTo>
                  <a:lnTo>
                    <a:pt x="981" y="901"/>
                  </a:lnTo>
                  <a:lnTo>
                    <a:pt x="978" y="923"/>
                  </a:lnTo>
                  <a:lnTo>
                    <a:pt x="976" y="942"/>
                  </a:lnTo>
                  <a:lnTo>
                    <a:pt x="972" y="962"/>
                  </a:lnTo>
                  <a:lnTo>
                    <a:pt x="967" y="981"/>
                  </a:lnTo>
                  <a:lnTo>
                    <a:pt x="962" y="998"/>
                  </a:lnTo>
                  <a:lnTo>
                    <a:pt x="954" y="1016"/>
                  </a:lnTo>
                  <a:lnTo>
                    <a:pt x="945" y="1034"/>
                  </a:lnTo>
                  <a:lnTo>
                    <a:pt x="936" y="1050"/>
                  </a:lnTo>
                  <a:lnTo>
                    <a:pt x="926" y="1065"/>
                  </a:lnTo>
                  <a:lnTo>
                    <a:pt x="914" y="1081"/>
                  </a:lnTo>
                  <a:lnTo>
                    <a:pt x="901" y="1096"/>
                  </a:lnTo>
                  <a:lnTo>
                    <a:pt x="887" y="1110"/>
                  </a:lnTo>
                  <a:lnTo>
                    <a:pt x="873" y="1124"/>
                  </a:lnTo>
                  <a:lnTo>
                    <a:pt x="857" y="1136"/>
                  </a:lnTo>
                  <a:lnTo>
                    <a:pt x="839" y="1148"/>
                  </a:lnTo>
                  <a:lnTo>
                    <a:pt x="839" y="1148"/>
                  </a:lnTo>
                  <a:lnTo>
                    <a:pt x="822" y="1159"/>
                  </a:lnTo>
                  <a:lnTo>
                    <a:pt x="803" y="1170"/>
                  </a:lnTo>
                  <a:lnTo>
                    <a:pt x="784" y="1179"/>
                  </a:lnTo>
                  <a:lnTo>
                    <a:pt x="763" y="1189"/>
                  </a:lnTo>
                  <a:lnTo>
                    <a:pt x="743" y="1197"/>
                  </a:lnTo>
                  <a:lnTo>
                    <a:pt x="722" y="1204"/>
                  </a:lnTo>
                  <a:lnTo>
                    <a:pt x="700" y="1212"/>
                  </a:lnTo>
                  <a:lnTo>
                    <a:pt x="679" y="1218"/>
                  </a:lnTo>
                  <a:lnTo>
                    <a:pt x="656" y="1223"/>
                  </a:lnTo>
                  <a:lnTo>
                    <a:pt x="633" y="1228"/>
                  </a:lnTo>
                  <a:lnTo>
                    <a:pt x="609" y="1232"/>
                  </a:lnTo>
                  <a:lnTo>
                    <a:pt x="585" y="1235"/>
                  </a:lnTo>
                  <a:lnTo>
                    <a:pt x="560" y="1237"/>
                  </a:lnTo>
                  <a:lnTo>
                    <a:pt x="535" y="1240"/>
                  </a:lnTo>
                  <a:lnTo>
                    <a:pt x="482" y="1241"/>
                  </a:lnTo>
                  <a:lnTo>
                    <a:pt x="482" y="1241"/>
                  </a:lnTo>
                  <a:lnTo>
                    <a:pt x="440" y="1240"/>
                  </a:lnTo>
                  <a:lnTo>
                    <a:pt x="398" y="1236"/>
                  </a:lnTo>
                  <a:lnTo>
                    <a:pt x="357" y="1231"/>
                  </a:lnTo>
                  <a:lnTo>
                    <a:pt x="315" y="1223"/>
                  </a:lnTo>
                  <a:lnTo>
                    <a:pt x="275" y="1213"/>
                  </a:lnTo>
                  <a:lnTo>
                    <a:pt x="234" y="1201"/>
                  </a:lnTo>
                  <a:lnTo>
                    <a:pt x="196" y="1185"/>
                  </a:lnTo>
                  <a:lnTo>
                    <a:pt x="160" y="1169"/>
                  </a:lnTo>
                  <a:lnTo>
                    <a:pt x="143" y="1160"/>
                  </a:lnTo>
                  <a:lnTo>
                    <a:pt x="127" y="1150"/>
                  </a:lnTo>
                  <a:lnTo>
                    <a:pt x="110" y="1140"/>
                  </a:lnTo>
                  <a:lnTo>
                    <a:pt x="96" y="1129"/>
                  </a:lnTo>
                  <a:lnTo>
                    <a:pt x="81" y="1117"/>
                  </a:lnTo>
                  <a:lnTo>
                    <a:pt x="69" y="1106"/>
                  </a:lnTo>
                  <a:lnTo>
                    <a:pt x="56" y="1093"/>
                  </a:lnTo>
                  <a:lnTo>
                    <a:pt x="46" y="1081"/>
                  </a:lnTo>
                  <a:lnTo>
                    <a:pt x="36" y="1067"/>
                  </a:lnTo>
                  <a:lnTo>
                    <a:pt x="27" y="1052"/>
                  </a:lnTo>
                  <a:lnTo>
                    <a:pt x="19" y="1038"/>
                  </a:lnTo>
                  <a:lnTo>
                    <a:pt x="13" y="1022"/>
                  </a:lnTo>
                  <a:lnTo>
                    <a:pt x="8" y="1006"/>
                  </a:lnTo>
                  <a:lnTo>
                    <a:pt x="4" y="990"/>
                  </a:lnTo>
                  <a:lnTo>
                    <a:pt x="2" y="972"/>
                  </a:lnTo>
                  <a:lnTo>
                    <a:pt x="0" y="956"/>
                  </a:lnTo>
                  <a:lnTo>
                    <a:pt x="0" y="8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9" name="Freeform 13"/>
            <p:cNvSpPr>
              <a:spLocks/>
            </p:cNvSpPr>
            <p:nvPr userDrawn="1"/>
          </p:nvSpPr>
          <p:spPr bwMode="auto">
            <a:xfrm>
              <a:off x="3311" y="1972"/>
              <a:ext cx="192" cy="380"/>
            </a:xfrm>
            <a:custGeom>
              <a:avLst/>
              <a:gdLst>
                <a:gd name="T0" fmla="*/ 0 w 766"/>
                <a:gd name="T1" fmla="*/ 544 h 1520"/>
                <a:gd name="T2" fmla="*/ 190 w 766"/>
                <a:gd name="T3" fmla="*/ 323 h 1520"/>
                <a:gd name="T4" fmla="*/ 476 w 766"/>
                <a:gd name="T5" fmla="*/ 0 h 1520"/>
                <a:gd name="T6" fmla="*/ 746 w 766"/>
                <a:gd name="T7" fmla="*/ 323 h 1520"/>
                <a:gd name="T8" fmla="*/ 476 w 766"/>
                <a:gd name="T9" fmla="*/ 544 h 1520"/>
                <a:gd name="T10" fmla="*/ 476 w 766"/>
                <a:gd name="T11" fmla="*/ 1043 h 1520"/>
                <a:gd name="T12" fmla="*/ 477 w 766"/>
                <a:gd name="T13" fmla="*/ 1079 h 1520"/>
                <a:gd name="T14" fmla="*/ 482 w 766"/>
                <a:gd name="T15" fmla="*/ 1112 h 1520"/>
                <a:gd name="T16" fmla="*/ 491 w 766"/>
                <a:gd name="T17" fmla="*/ 1139 h 1520"/>
                <a:gd name="T18" fmla="*/ 501 w 766"/>
                <a:gd name="T19" fmla="*/ 1165 h 1520"/>
                <a:gd name="T20" fmla="*/ 514 w 766"/>
                <a:gd name="T21" fmla="*/ 1186 h 1520"/>
                <a:gd name="T22" fmla="*/ 529 w 766"/>
                <a:gd name="T23" fmla="*/ 1205 h 1520"/>
                <a:gd name="T24" fmla="*/ 563 w 766"/>
                <a:gd name="T25" fmla="*/ 1234 h 1520"/>
                <a:gd name="T26" fmla="*/ 601 w 766"/>
                <a:gd name="T27" fmla="*/ 1254 h 1520"/>
                <a:gd name="T28" fmla="*/ 640 w 766"/>
                <a:gd name="T29" fmla="*/ 1266 h 1520"/>
                <a:gd name="T30" fmla="*/ 679 w 766"/>
                <a:gd name="T31" fmla="*/ 1272 h 1520"/>
                <a:gd name="T32" fmla="*/ 713 w 766"/>
                <a:gd name="T33" fmla="*/ 1273 h 1520"/>
                <a:gd name="T34" fmla="*/ 766 w 766"/>
                <a:gd name="T35" fmla="*/ 1512 h 1520"/>
                <a:gd name="T36" fmla="*/ 746 w 766"/>
                <a:gd name="T37" fmla="*/ 1516 h 1520"/>
                <a:gd name="T38" fmla="*/ 701 w 766"/>
                <a:gd name="T39" fmla="*/ 1520 h 1520"/>
                <a:gd name="T40" fmla="*/ 675 w 766"/>
                <a:gd name="T41" fmla="*/ 1520 h 1520"/>
                <a:gd name="T42" fmla="*/ 616 w 766"/>
                <a:gd name="T43" fmla="*/ 1518 h 1520"/>
                <a:gd name="T44" fmla="*/ 558 w 766"/>
                <a:gd name="T45" fmla="*/ 1511 h 1520"/>
                <a:gd name="T46" fmla="*/ 497 w 766"/>
                <a:gd name="T47" fmla="*/ 1498 h 1520"/>
                <a:gd name="T48" fmla="*/ 429 w 766"/>
                <a:gd name="T49" fmla="*/ 1475 h 1520"/>
                <a:gd name="T50" fmla="*/ 405 w 766"/>
                <a:gd name="T51" fmla="*/ 1465 h 1520"/>
                <a:gd name="T52" fmla="*/ 357 w 766"/>
                <a:gd name="T53" fmla="*/ 1440 h 1520"/>
                <a:gd name="T54" fmla="*/ 313 w 766"/>
                <a:gd name="T55" fmla="*/ 1407 h 1520"/>
                <a:gd name="T56" fmla="*/ 274 w 766"/>
                <a:gd name="T57" fmla="*/ 1368 h 1520"/>
                <a:gd name="T58" fmla="*/ 240 w 766"/>
                <a:gd name="T59" fmla="*/ 1320 h 1520"/>
                <a:gd name="T60" fmla="*/ 212 w 766"/>
                <a:gd name="T61" fmla="*/ 1262 h 1520"/>
                <a:gd name="T62" fmla="*/ 193 w 766"/>
                <a:gd name="T63" fmla="*/ 1195 h 1520"/>
                <a:gd name="T64" fmla="*/ 183 w 766"/>
                <a:gd name="T65" fmla="*/ 1117 h 1520"/>
                <a:gd name="T66" fmla="*/ 182 w 766"/>
                <a:gd name="T67" fmla="*/ 544 h 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66" h="1520">
                  <a:moveTo>
                    <a:pt x="182" y="544"/>
                  </a:moveTo>
                  <a:lnTo>
                    <a:pt x="0" y="544"/>
                  </a:lnTo>
                  <a:lnTo>
                    <a:pt x="0" y="323"/>
                  </a:lnTo>
                  <a:lnTo>
                    <a:pt x="190" y="323"/>
                  </a:lnTo>
                  <a:lnTo>
                    <a:pt x="190" y="0"/>
                  </a:lnTo>
                  <a:lnTo>
                    <a:pt x="476" y="0"/>
                  </a:lnTo>
                  <a:lnTo>
                    <a:pt x="476" y="323"/>
                  </a:lnTo>
                  <a:lnTo>
                    <a:pt x="746" y="323"/>
                  </a:lnTo>
                  <a:lnTo>
                    <a:pt x="746" y="544"/>
                  </a:lnTo>
                  <a:lnTo>
                    <a:pt x="476" y="544"/>
                  </a:lnTo>
                  <a:lnTo>
                    <a:pt x="476" y="1043"/>
                  </a:lnTo>
                  <a:lnTo>
                    <a:pt x="476" y="1043"/>
                  </a:lnTo>
                  <a:lnTo>
                    <a:pt x="476" y="1062"/>
                  </a:lnTo>
                  <a:lnTo>
                    <a:pt x="477" y="1079"/>
                  </a:lnTo>
                  <a:lnTo>
                    <a:pt x="480" y="1095"/>
                  </a:lnTo>
                  <a:lnTo>
                    <a:pt x="482" y="1112"/>
                  </a:lnTo>
                  <a:lnTo>
                    <a:pt x="486" y="1125"/>
                  </a:lnTo>
                  <a:lnTo>
                    <a:pt x="491" y="1139"/>
                  </a:lnTo>
                  <a:lnTo>
                    <a:pt x="496" y="1152"/>
                  </a:lnTo>
                  <a:lnTo>
                    <a:pt x="501" y="1165"/>
                  </a:lnTo>
                  <a:lnTo>
                    <a:pt x="508" y="1176"/>
                  </a:lnTo>
                  <a:lnTo>
                    <a:pt x="514" y="1186"/>
                  </a:lnTo>
                  <a:lnTo>
                    <a:pt x="521" y="1196"/>
                  </a:lnTo>
                  <a:lnTo>
                    <a:pt x="529" y="1205"/>
                  </a:lnTo>
                  <a:lnTo>
                    <a:pt x="545" y="1220"/>
                  </a:lnTo>
                  <a:lnTo>
                    <a:pt x="563" y="1234"/>
                  </a:lnTo>
                  <a:lnTo>
                    <a:pt x="582" y="1245"/>
                  </a:lnTo>
                  <a:lnTo>
                    <a:pt x="601" y="1254"/>
                  </a:lnTo>
                  <a:lnTo>
                    <a:pt x="621" y="1261"/>
                  </a:lnTo>
                  <a:lnTo>
                    <a:pt x="640" y="1266"/>
                  </a:lnTo>
                  <a:lnTo>
                    <a:pt x="660" y="1269"/>
                  </a:lnTo>
                  <a:lnTo>
                    <a:pt x="679" y="1272"/>
                  </a:lnTo>
                  <a:lnTo>
                    <a:pt x="697" y="1273"/>
                  </a:lnTo>
                  <a:lnTo>
                    <a:pt x="713" y="1273"/>
                  </a:lnTo>
                  <a:lnTo>
                    <a:pt x="766" y="1271"/>
                  </a:lnTo>
                  <a:lnTo>
                    <a:pt x="766" y="1512"/>
                  </a:lnTo>
                  <a:lnTo>
                    <a:pt x="766" y="1512"/>
                  </a:lnTo>
                  <a:lnTo>
                    <a:pt x="746" y="1516"/>
                  </a:lnTo>
                  <a:lnTo>
                    <a:pt x="725" y="1518"/>
                  </a:lnTo>
                  <a:lnTo>
                    <a:pt x="701" y="1520"/>
                  </a:lnTo>
                  <a:lnTo>
                    <a:pt x="675" y="1520"/>
                  </a:lnTo>
                  <a:lnTo>
                    <a:pt x="675" y="1520"/>
                  </a:lnTo>
                  <a:lnTo>
                    <a:pt x="646" y="1520"/>
                  </a:lnTo>
                  <a:lnTo>
                    <a:pt x="616" y="1518"/>
                  </a:lnTo>
                  <a:lnTo>
                    <a:pt x="587" y="1516"/>
                  </a:lnTo>
                  <a:lnTo>
                    <a:pt x="558" y="1511"/>
                  </a:lnTo>
                  <a:lnTo>
                    <a:pt x="528" y="1506"/>
                  </a:lnTo>
                  <a:lnTo>
                    <a:pt x="497" y="1498"/>
                  </a:lnTo>
                  <a:lnTo>
                    <a:pt x="465" y="1488"/>
                  </a:lnTo>
                  <a:lnTo>
                    <a:pt x="429" y="1475"/>
                  </a:lnTo>
                  <a:lnTo>
                    <a:pt x="429" y="1475"/>
                  </a:lnTo>
                  <a:lnTo>
                    <a:pt x="405" y="1465"/>
                  </a:lnTo>
                  <a:lnTo>
                    <a:pt x="381" y="1453"/>
                  </a:lnTo>
                  <a:lnTo>
                    <a:pt x="357" y="1440"/>
                  </a:lnTo>
                  <a:lnTo>
                    <a:pt x="334" y="1425"/>
                  </a:lnTo>
                  <a:lnTo>
                    <a:pt x="313" y="1407"/>
                  </a:lnTo>
                  <a:lnTo>
                    <a:pt x="293" y="1388"/>
                  </a:lnTo>
                  <a:lnTo>
                    <a:pt x="274" y="1368"/>
                  </a:lnTo>
                  <a:lnTo>
                    <a:pt x="256" y="1345"/>
                  </a:lnTo>
                  <a:lnTo>
                    <a:pt x="240" y="1320"/>
                  </a:lnTo>
                  <a:lnTo>
                    <a:pt x="225" y="1292"/>
                  </a:lnTo>
                  <a:lnTo>
                    <a:pt x="212" y="1262"/>
                  </a:lnTo>
                  <a:lnTo>
                    <a:pt x="202" y="1230"/>
                  </a:lnTo>
                  <a:lnTo>
                    <a:pt x="193" y="1195"/>
                  </a:lnTo>
                  <a:lnTo>
                    <a:pt x="187" y="1157"/>
                  </a:lnTo>
                  <a:lnTo>
                    <a:pt x="183" y="1117"/>
                  </a:lnTo>
                  <a:lnTo>
                    <a:pt x="182" y="1074"/>
                  </a:lnTo>
                  <a:lnTo>
                    <a:pt x="182" y="5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0" name="Freeform 14"/>
            <p:cNvSpPr>
              <a:spLocks noEditPoints="1"/>
            </p:cNvSpPr>
            <p:nvPr userDrawn="1"/>
          </p:nvSpPr>
          <p:spPr bwMode="auto">
            <a:xfrm>
              <a:off x="3545" y="1937"/>
              <a:ext cx="162" cy="413"/>
            </a:xfrm>
            <a:custGeom>
              <a:avLst/>
              <a:gdLst>
                <a:gd name="T0" fmla="*/ 0 w 648"/>
                <a:gd name="T1" fmla="*/ 465 h 1650"/>
                <a:gd name="T2" fmla="*/ 0 w 648"/>
                <a:gd name="T3" fmla="*/ 685 h 1650"/>
                <a:gd name="T4" fmla="*/ 185 w 648"/>
                <a:gd name="T5" fmla="*/ 685 h 1650"/>
                <a:gd name="T6" fmla="*/ 185 w 648"/>
                <a:gd name="T7" fmla="*/ 1429 h 1650"/>
                <a:gd name="T8" fmla="*/ 12 w 648"/>
                <a:gd name="T9" fmla="*/ 1429 h 1650"/>
                <a:gd name="T10" fmla="*/ 12 w 648"/>
                <a:gd name="T11" fmla="*/ 1650 h 1650"/>
                <a:gd name="T12" fmla="*/ 648 w 648"/>
                <a:gd name="T13" fmla="*/ 1650 h 1650"/>
                <a:gd name="T14" fmla="*/ 648 w 648"/>
                <a:gd name="T15" fmla="*/ 1429 h 1650"/>
                <a:gd name="T16" fmla="*/ 479 w 648"/>
                <a:gd name="T17" fmla="*/ 1429 h 1650"/>
                <a:gd name="T18" fmla="*/ 479 w 648"/>
                <a:gd name="T19" fmla="*/ 465 h 1650"/>
                <a:gd name="T20" fmla="*/ 0 w 648"/>
                <a:gd name="T21" fmla="*/ 465 h 1650"/>
                <a:gd name="T22" fmla="*/ 182 w 648"/>
                <a:gd name="T23" fmla="*/ 263 h 1650"/>
                <a:gd name="T24" fmla="*/ 479 w 648"/>
                <a:gd name="T25" fmla="*/ 263 h 1650"/>
                <a:gd name="T26" fmla="*/ 479 w 648"/>
                <a:gd name="T27" fmla="*/ 0 h 1650"/>
                <a:gd name="T28" fmla="*/ 182 w 648"/>
                <a:gd name="T29" fmla="*/ 0 h 1650"/>
                <a:gd name="T30" fmla="*/ 182 w 648"/>
                <a:gd name="T31" fmla="*/ 263 h 1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8" h="1650">
                  <a:moveTo>
                    <a:pt x="0" y="465"/>
                  </a:moveTo>
                  <a:lnTo>
                    <a:pt x="0" y="685"/>
                  </a:lnTo>
                  <a:lnTo>
                    <a:pt x="185" y="685"/>
                  </a:lnTo>
                  <a:lnTo>
                    <a:pt x="185" y="1429"/>
                  </a:lnTo>
                  <a:lnTo>
                    <a:pt x="12" y="1429"/>
                  </a:lnTo>
                  <a:lnTo>
                    <a:pt x="12" y="1650"/>
                  </a:lnTo>
                  <a:lnTo>
                    <a:pt x="648" y="1650"/>
                  </a:lnTo>
                  <a:lnTo>
                    <a:pt x="648" y="1429"/>
                  </a:lnTo>
                  <a:lnTo>
                    <a:pt x="479" y="1429"/>
                  </a:lnTo>
                  <a:lnTo>
                    <a:pt x="479" y="465"/>
                  </a:lnTo>
                  <a:lnTo>
                    <a:pt x="0" y="465"/>
                  </a:lnTo>
                  <a:close/>
                  <a:moveTo>
                    <a:pt x="182" y="263"/>
                  </a:moveTo>
                  <a:lnTo>
                    <a:pt x="479" y="263"/>
                  </a:lnTo>
                  <a:lnTo>
                    <a:pt x="479" y="0"/>
                  </a:lnTo>
                  <a:lnTo>
                    <a:pt x="182" y="0"/>
                  </a:lnTo>
                  <a:lnTo>
                    <a:pt x="182" y="2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1" name="Freeform 15"/>
            <p:cNvSpPr>
              <a:spLocks/>
            </p:cNvSpPr>
            <p:nvPr userDrawn="1"/>
          </p:nvSpPr>
          <p:spPr bwMode="auto">
            <a:xfrm>
              <a:off x="3704" y="2046"/>
              <a:ext cx="368" cy="304"/>
            </a:xfrm>
            <a:custGeom>
              <a:avLst/>
              <a:gdLst>
                <a:gd name="T0" fmla="*/ 185 w 1471"/>
                <a:gd name="T1" fmla="*/ 992 h 1213"/>
                <a:gd name="T2" fmla="*/ 183 w 1471"/>
                <a:gd name="T3" fmla="*/ 287 h 1213"/>
                <a:gd name="T4" fmla="*/ 172 w 1471"/>
                <a:gd name="T5" fmla="*/ 261 h 1213"/>
                <a:gd name="T6" fmla="*/ 146 w 1471"/>
                <a:gd name="T7" fmla="*/ 249 h 1213"/>
                <a:gd name="T8" fmla="*/ 0 w 1471"/>
                <a:gd name="T9" fmla="*/ 28 h 1213"/>
                <a:gd name="T10" fmla="*/ 330 w 1471"/>
                <a:gd name="T11" fmla="*/ 28 h 1213"/>
                <a:gd name="T12" fmla="*/ 379 w 1471"/>
                <a:gd name="T13" fmla="*/ 36 h 1213"/>
                <a:gd name="T14" fmla="*/ 417 w 1471"/>
                <a:gd name="T15" fmla="*/ 53 h 1213"/>
                <a:gd name="T16" fmla="*/ 444 w 1471"/>
                <a:gd name="T17" fmla="*/ 80 h 1213"/>
                <a:gd name="T18" fmla="*/ 460 w 1471"/>
                <a:gd name="T19" fmla="*/ 115 h 1213"/>
                <a:gd name="T20" fmla="*/ 465 w 1471"/>
                <a:gd name="T21" fmla="*/ 161 h 1213"/>
                <a:gd name="T22" fmla="*/ 465 w 1471"/>
                <a:gd name="T23" fmla="*/ 264 h 1213"/>
                <a:gd name="T24" fmla="*/ 478 w 1471"/>
                <a:gd name="T25" fmla="*/ 239 h 1213"/>
                <a:gd name="T26" fmla="*/ 514 w 1471"/>
                <a:gd name="T27" fmla="*/ 187 h 1213"/>
                <a:gd name="T28" fmla="*/ 574 w 1471"/>
                <a:gd name="T29" fmla="*/ 120 h 1213"/>
                <a:gd name="T30" fmla="*/ 602 w 1471"/>
                <a:gd name="T31" fmla="*/ 96 h 1213"/>
                <a:gd name="T32" fmla="*/ 652 w 1471"/>
                <a:gd name="T33" fmla="*/ 64 h 1213"/>
                <a:gd name="T34" fmla="*/ 711 w 1471"/>
                <a:gd name="T35" fmla="*/ 36 h 1213"/>
                <a:gd name="T36" fmla="*/ 778 w 1471"/>
                <a:gd name="T37" fmla="*/ 14 h 1213"/>
                <a:gd name="T38" fmla="*/ 852 w 1471"/>
                <a:gd name="T39" fmla="*/ 3 h 1213"/>
                <a:gd name="T40" fmla="*/ 902 w 1471"/>
                <a:gd name="T41" fmla="*/ 0 h 1213"/>
                <a:gd name="T42" fmla="*/ 973 w 1471"/>
                <a:gd name="T43" fmla="*/ 4 h 1213"/>
                <a:gd name="T44" fmla="*/ 1037 w 1471"/>
                <a:gd name="T45" fmla="*/ 16 h 1213"/>
                <a:gd name="T46" fmla="*/ 1094 w 1471"/>
                <a:gd name="T47" fmla="*/ 36 h 1213"/>
                <a:gd name="T48" fmla="*/ 1143 w 1471"/>
                <a:gd name="T49" fmla="*/ 64 h 1213"/>
                <a:gd name="T50" fmla="*/ 1186 w 1471"/>
                <a:gd name="T51" fmla="*/ 99 h 1213"/>
                <a:gd name="T52" fmla="*/ 1223 w 1471"/>
                <a:gd name="T53" fmla="*/ 143 h 1213"/>
                <a:gd name="T54" fmla="*/ 1252 w 1471"/>
                <a:gd name="T55" fmla="*/ 195 h 1213"/>
                <a:gd name="T56" fmla="*/ 1275 w 1471"/>
                <a:gd name="T57" fmla="*/ 254 h 1213"/>
                <a:gd name="T58" fmla="*/ 1289 w 1471"/>
                <a:gd name="T59" fmla="*/ 321 h 1213"/>
                <a:gd name="T60" fmla="*/ 1297 w 1471"/>
                <a:gd name="T61" fmla="*/ 396 h 1213"/>
                <a:gd name="T62" fmla="*/ 1299 w 1471"/>
                <a:gd name="T63" fmla="*/ 992 h 1213"/>
                <a:gd name="T64" fmla="*/ 1007 w 1471"/>
                <a:gd name="T65" fmla="*/ 1213 h 1213"/>
                <a:gd name="T66" fmla="*/ 1006 w 1471"/>
                <a:gd name="T67" fmla="*/ 483 h 1213"/>
                <a:gd name="T68" fmla="*/ 997 w 1471"/>
                <a:gd name="T69" fmla="*/ 407 h 1213"/>
                <a:gd name="T70" fmla="*/ 975 w 1471"/>
                <a:gd name="T71" fmla="*/ 348 h 1213"/>
                <a:gd name="T72" fmla="*/ 939 w 1471"/>
                <a:gd name="T73" fmla="*/ 305 h 1213"/>
                <a:gd name="T74" fmla="*/ 887 w 1471"/>
                <a:gd name="T75" fmla="*/ 278 h 1213"/>
                <a:gd name="T76" fmla="*/ 819 w 1471"/>
                <a:gd name="T77" fmla="*/ 269 h 1213"/>
                <a:gd name="T78" fmla="*/ 781 w 1471"/>
                <a:gd name="T79" fmla="*/ 272 h 1213"/>
                <a:gd name="T80" fmla="*/ 728 w 1471"/>
                <a:gd name="T81" fmla="*/ 282 h 1213"/>
                <a:gd name="T82" fmla="*/ 680 w 1471"/>
                <a:gd name="T83" fmla="*/ 301 h 1213"/>
                <a:gd name="T84" fmla="*/ 637 w 1471"/>
                <a:gd name="T85" fmla="*/ 328 h 1213"/>
                <a:gd name="T86" fmla="*/ 596 w 1471"/>
                <a:gd name="T87" fmla="*/ 364 h 1213"/>
                <a:gd name="T88" fmla="*/ 572 w 1471"/>
                <a:gd name="T89" fmla="*/ 393 h 1213"/>
                <a:gd name="T90" fmla="*/ 540 w 1471"/>
                <a:gd name="T91" fmla="*/ 440 h 1213"/>
                <a:gd name="T92" fmla="*/ 516 w 1471"/>
                <a:gd name="T93" fmla="*/ 491 h 1213"/>
                <a:gd name="T94" fmla="*/ 497 w 1471"/>
                <a:gd name="T95" fmla="*/ 545 h 1213"/>
                <a:gd name="T96" fmla="*/ 485 w 1471"/>
                <a:gd name="T97" fmla="*/ 602 h 1213"/>
                <a:gd name="T98" fmla="*/ 479 w 1471"/>
                <a:gd name="T99" fmla="*/ 992 h 1213"/>
                <a:gd name="T100" fmla="*/ 12 w 1471"/>
                <a:gd name="T101" fmla="*/ 1213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71" h="1213">
                  <a:moveTo>
                    <a:pt x="12" y="1213"/>
                  </a:moveTo>
                  <a:lnTo>
                    <a:pt x="12" y="992"/>
                  </a:lnTo>
                  <a:lnTo>
                    <a:pt x="185" y="992"/>
                  </a:lnTo>
                  <a:lnTo>
                    <a:pt x="185" y="300"/>
                  </a:lnTo>
                  <a:lnTo>
                    <a:pt x="185" y="300"/>
                  </a:lnTo>
                  <a:lnTo>
                    <a:pt x="183" y="287"/>
                  </a:lnTo>
                  <a:lnTo>
                    <a:pt x="181" y="277"/>
                  </a:lnTo>
                  <a:lnTo>
                    <a:pt x="177" y="268"/>
                  </a:lnTo>
                  <a:lnTo>
                    <a:pt x="172" y="261"/>
                  </a:lnTo>
                  <a:lnTo>
                    <a:pt x="164" y="256"/>
                  </a:lnTo>
                  <a:lnTo>
                    <a:pt x="156" y="252"/>
                  </a:lnTo>
                  <a:lnTo>
                    <a:pt x="146" y="249"/>
                  </a:lnTo>
                  <a:lnTo>
                    <a:pt x="133" y="249"/>
                  </a:lnTo>
                  <a:lnTo>
                    <a:pt x="0" y="249"/>
                  </a:lnTo>
                  <a:lnTo>
                    <a:pt x="0" y="28"/>
                  </a:lnTo>
                  <a:lnTo>
                    <a:pt x="312" y="28"/>
                  </a:lnTo>
                  <a:lnTo>
                    <a:pt x="312" y="28"/>
                  </a:lnTo>
                  <a:lnTo>
                    <a:pt x="330" y="28"/>
                  </a:lnTo>
                  <a:lnTo>
                    <a:pt x="348" y="31"/>
                  </a:lnTo>
                  <a:lnTo>
                    <a:pt x="364" y="33"/>
                  </a:lnTo>
                  <a:lnTo>
                    <a:pt x="379" y="36"/>
                  </a:lnTo>
                  <a:lnTo>
                    <a:pt x="393" y="41"/>
                  </a:lnTo>
                  <a:lnTo>
                    <a:pt x="406" y="47"/>
                  </a:lnTo>
                  <a:lnTo>
                    <a:pt x="417" y="53"/>
                  </a:lnTo>
                  <a:lnTo>
                    <a:pt x="427" y="61"/>
                  </a:lnTo>
                  <a:lnTo>
                    <a:pt x="436" y="70"/>
                  </a:lnTo>
                  <a:lnTo>
                    <a:pt x="444" y="80"/>
                  </a:lnTo>
                  <a:lnTo>
                    <a:pt x="450" y="90"/>
                  </a:lnTo>
                  <a:lnTo>
                    <a:pt x="455" y="103"/>
                  </a:lnTo>
                  <a:lnTo>
                    <a:pt x="460" y="115"/>
                  </a:lnTo>
                  <a:lnTo>
                    <a:pt x="463" y="129"/>
                  </a:lnTo>
                  <a:lnTo>
                    <a:pt x="465" y="144"/>
                  </a:lnTo>
                  <a:lnTo>
                    <a:pt x="465" y="161"/>
                  </a:lnTo>
                  <a:lnTo>
                    <a:pt x="465" y="214"/>
                  </a:lnTo>
                  <a:lnTo>
                    <a:pt x="460" y="264"/>
                  </a:lnTo>
                  <a:lnTo>
                    <a:pt x="465" y="264"/>
                  </a:lnTo>
                  <a:lnTo>
                    <a:pt x="465" y="264"/>
                  </a:lnTo>
                  <a:lnTo>
                    <a:pt x="470" y="253"/>
                  </a:lnTo>
                  <a:lnTo>
                    <a:pt x="478" y="239"/>
                  </a:lnTo>
                  <a:lnTo>
                    <a:pt x="488" y="223"/>
                  </a:lnTo>
                  <a:lnTo>
                    <a:pt x="499" y="206"/>
                  </a:lnTo>
                  <a:lnTo>
                    <a:pt x="514" y="187"/>
                  </a:lnTo>
                  <a:lnTo>
                    <a:pt x="532" y="167"/>
                  </a:lnTo>
                  <a:lnTo>
                    <a:pt x="551" y="144"/>
                  </a:lnTo>
                  <a:lnTo>
                    <a:pt x="574" y="120"/>
                  </a:lnTo>
                  <a:lnTo>
                    <a:pt x="574" y="120"/>
                  </a:lnTo>
                  <a:lnTo>
                    <a:pt x="588" y="109"/>
                  </a:lnTo>
                  <a:lnTo>
                    <a:pt x="602" y="96"/>
                  </a:lnTo>
                  <a:lnTo>
                    <a:pt x="618" y="85"/>
                  </a:lnTo>
                  <a:lnTo>
                    <a:pt x="634" y="74"/>
                  </a:lnTo>
                  <a:lnTo>
                    <a:pt x="652" y="64"/>
                  </a:lnTo>
                  <a:lnTo>
                    <a:pt x="671" y="53"/>
                  </a:lnTo>
                  <a:lnTo>
                    <a:pt x="691" y="43"/>
                  </a:lnTo>
                  <a:lnTo>
                    <a:pt x="711" y="36"/>
                  </a:lnTo>
                  <a:lnTo>
                    <a:pt x="733" y="27"/>
                  </a:lnTo>
                  <a:lnTo>
                    <a:pt x="756" y="21"/>
                  </a:lnTo>
                  <a:lnTo>
                    <a:pt x="778" y="14"/>
                  </a:lnTo>
                  <a:lnTo>
                    <a:pt x="802" y="9"/>
                  </a:lnTo>
                  <a:lnTo>
                    <a:pt x="826" y="5"/>
                  </a:lnTo>
                  <a:lnTo>
                    <a:pt x="852" y="3"/>
                  </a:lnTo>
                  <a:lnTo>
                    <a:pt x="877" y="0"/>
                  </a:lnTo>
                  <a:lnTo>
                    <a:pt x="902" y="0"/>
                  </a:lnTo>
                  <a:lnTo>
                    <a:pt x="902" y="0"/>
                  </a:lnTo>
                  <a:lnTo>
                    <a:pt x="926" y="0"/>
                  </a:lnTo>
                  <a:lnTo>
                    <a:pt x="950" y="2"/>
                  </a:lnTo>
                  <a:lnTo>
                    <a:pt x="973" y="4"/>
                  </a:lnTo>
                  <a:lnTo>
                    <a:pt x="994" y="7"/>
                  </a:lnTo>
                  <a:lnTo>
                    <a:pt x="1016" y="10"/>
                  </a:lnTo>
                  <a:lnTo>
                    <a:pt x="1037" y="16"/>
                  </a:lnTo>
                  <a:lnTo>
                    <a:pt x="1056" y="22"/>
                  </a:lnTo>
                  <a:lnTo>
                    <a:pt x="1075" y="28"/>
                  </a:lnTo>
                  <a:lnTo>
                    <a:pt x="1094" y="36"/>
                  </a:lnTo>
                  <a:lnTo>
                    <a:pt x="1112" y="45"/>
                  </a:lnTo>
                  <a:lnTo>
                    <a:pt x="1128" y="53"/>
                  </a:lnTo>
                  <a:lnTo>
                    <a:pt x="1143" y="64"/>
                  </a:lnTo>
                  <a:lnTo>
                    <a:pt x="1159" y="75"/>
                  </a:lnTo>
                  <a:lnTo>
                    <a:pt x="1174" y="86"/>
                  </a:lnTo>
                  <a:lnTo>
                    <a:pt x="1186" y="99"/>
                  </a:lnTo>
                  <a:lnTo>
                    <a:pt x="1200" y="113"/>
                  </a:lnTo>
                  <a:lnTo>
                    <a:pt x="1212" y="128"/>
                  </a:lnTo>
                  <a:lnTo>
                    <a:pt x="1223" y="143"/>
                  </a:lnTo>
                  <a:lnTo>
                    <a:pt x="1233" y="160"/>
                  </a:lnTo>
                  <a:lnTo>
                    <a:pt x="1243" y="176"/>
                  </a:lnTo>
                  <a:lnTo>
                    <a:pt x="1252" y="195"/>
                  </a:lnTo>
                  <a:lnTo>
                    <a:pt x="1260" y="214"/>
                  </a:lnTo>
                  <a:lnTo>
                    <a:pt x="1267" y="233"/>
                  </a:lnTo>
                  <a:lnTo>
                    <a:pt x="1275" y="254"/>
                  </a:lnTo>
                  <a:lnTo>
                    <a:pt x="1280" y="276"/>
                  </a:lnTo>
                  <a:lnTo>
                    <a:pt x="1285" y="299"/>
                  </a:lnTo>
                  <a:lnTo>
                    <a:pt x="1289" y="321"/>
                  </a:lnTo>
                  <a:lnTo>
                    <a:pt x="1292" y="345"/>
                  </a:lnTo>
                  <a:lnTo>
                    <a:pt x="1295" y="371"/>
                  </a:lnTo>
                  <a:lnTo>
                    <a:pt x="1297" y="396"/>
                  </a:lnTo>
                  <a:lnTo>
                    <a:pt x="1299" y="424"/>
                  </a:lnTo>
                  <a:lnTo>
                    <a:pt x="1299" y="451"/>
                  </a:lnTo>
                  <a:lnTo>
                    <a:pt x="1299" y="992"/>
                  </a:lnTo>
                  <a:lnTo>
                    <a:pt x="1471" y="992"/>
                  </a:lnTo>
                  <a:lnTo>
                    <a:pt x="1471" y="1213"/>
                  </a:lnTo>
                  <a:lnTo>
                    <a:pt x="1007" y="1213"/>
                  </a:lnTo>
                  <a:lnTo>
                    <a:pt x="1007" y="511"/>
                  </a:lnTo>
                  <a:lnTo>
                    <a:pt x="1007" y="511"/>
                  </a:lnTo>
                  <a:lnTo>
                    <a:pt x="1006" y="483"/>
                  </a:lnTo>
                  <a:lnTo>
                    <a:pt x="1004" y="455"/>
                  </a:lnTo>
                  <a:lnTo>
                    <a:pt x="1001" y="430"/>
                  </a:lnTo>
                  <a:lnTo>
                    <a:pt x="997" y="407"/>
                  </a:lnTo>
                  <a:lnTo>
                    <a:pt x="991" y="386"/>
                  </a:lnTo>
                  <a:lnTo>
                    <a:pt x="984" y="365"/>
                  </a:lnTo>
                  <a:lnTo>
                    <a:pt x="975" y="348"/>
                  </a:lnTo>
                  <a:lnTo>
                    <a:pt x="964" y="331"/>
                  </a:lnTo>
                  <a:lnTo>
                    <a:pt x="953" y="316"/>
                  </a:lnTo>
                  <a:lnTo>
                    <a:pt x="939" y="305"/>
                  </a:lnTo>
                  <a:lnTo>
                    <a:pt x="924" y="293"/>
                  </a:lnTo>
                  <a:lnTo>
                    <a:pt x="906" y="285"/>
                  </a:lnTo>
                  <a:lnTo>
                    <a:pt x="887" y="278"/>
                  </a:lnTo>
                  <a:lnTo>
                    <a:pt x="867" y="273"/>
                  </a:lnTo>
                  <a:lnTo>
                    <a:pt x="843" y="271"/>
                  </a:lnTo>
                  <a:lnTo>
                    <a:pt x="819" y="269"/>
                  </a:lnTo>
                  <a:lnTo>
                    <a:pt x="819" y="269"/>
                  </a:lnTo>
                  <a:lnTo>
                    <a:pt x="800" y="269"/>
                  </a:lnTo>
                  <a:lnTo>
                    <a:pt x="781" y="272"/>
                  </a:lnTo>
                  <a:lnTo>
                    <a:pt x="763" y="275"/>
                  </a:lnTo>
                  <a:lnTo>
                    <a:pt x="746" y="277"/>
                  </a:lnTo>
                  <a:lnTo>
                    <a:pt x="728" y="282"/>
                  </a:lnTo>
                  <a:lnTo>
                    <a:pt x="711" y="287"/>
                  </a:lnTo>
                  <a:lnTo>
                    <a:pt x="696" y="293"/>
                  </a:lnTo>
                  <a:lnTo>
                    <a:pt x="680" y="301"/>
                  </a:lnTo>
                  <a:lnTo>
                    <a:pt x="665" y="309"/>
                  </a:lnTo>
                  <a:lnTo>
                    <a:pt x="651" y="317"/>
                  </a:lnTo>
                  <a:lnTo>
                    <a:pt x="637" y="328"/>
                  </a:lnTo>
                  <a:lnTo>
                    <a:pt x="623" y="339"/>
                  </a:lnTo>
                  <a:lnTo>
                    <a:pt x="609" y="352"/>
                  </a:lnTo>
                  <a:lnTo>
                    <a:pt x="596" y="364"/>
                  </a:lnTo>
                  <a:lnTo>
                    <a:pt x="584" y="378"/>
                  </a:lnTo>
                  <a:lnTo>
                    <a:pt x="572" y="393"/>
                  </a:lnTo>
                  <a:lnTo>
                    <a:pt x="572" y="393"/>
                  </a:lnTo>
                  <a:lnTo>
                    <a:pt x="561" y="408"/>
                  </a:lnTo>
                  <a:lnTo>
                    <a:pt x="550" y="424"/>
                  </a:lnTo>
                  <a:lnTo>
                    <a:pt x="540" y="440"/>
                  </a:lnTo>
                  <a:lnTo>
                    <a:pt x="531" y="456"/>
                  </a:lnTo>
                  <a:lnTo>
                    <a:pt x="523" y="474"/>
                  </a:lnTo>
                  <a:lnTo>
                    <a:pt x="516" y="491"/>
                  </a:lnTo>
                  <a:lnTo>
                    <a:pt x="508" y="508"/>
                  </a:lnTo>
                  <a:lnTo>
                    <a:pt x="502" y="526"/>
                  </a:lnTo>
                  <a:lnTo>
                    <a:pt x="497" y="545"/>
                  </a:lnTo>
                  <a:lnTo>
                    <a:pt x="492" y="563"/>
                  </a:lnTo>
                  <a:lnTo>
                    <a:pt x="488" y="582"/>
                  </a:lnTo>
                  <a:lnTo>
                    <a:pt x="485" y="602"/>
                  </a:lnTo>
                  <a:lnTo>
                    <a:pt x="480" y="641"/>
                  </a:lnTo>
                  <a:lnTo>
                    <a:pt x="479" y="681"/>
                  </a:lnTo>
                  <a:lnTo>
                    <a:pt x="479" y="992"/>
                  </a:lnTo>
                  <a:lnTo>
                    <a:pt x="648" y="992"/>
                  </a:lnTo>
                  <a:lnTo>
                    <a:pt x="648" y="1213"/>
                  </a:lnTo>
                  <a:lnTo>
                    <a:pt x="12" y="12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2" name="Freeform 16"/>
            <p:cNvSpPr>
              <a:spLocks noEditPoints="1"/>
            </p:cNvSpPr>
            <p:nvPr userDrawn="1"/>
          </p:nvSpPr>
          <p:spPr bwMode="auto">
            <a:xfrm>
              <a:off x="4999" y="1287"/>
              <a:ext cx="423" cy="692"/>
            </a:xfrm>
            <a:custGeom>
              <a:avLst/>
              <a:gdLst>
                <a:gd name="T0" fmla="*/ 1257 w 1691"/>
                <a:gd name="T1" fmla="*/ 1228 h 2767"/>
                <a:gd name="T2" fmla="*/ 1038 w 1691"/>
                <a:gd name="T3" fmla="*/ 1385 h 2767"/>
                <a:gd name="T4" fmla="*/ 845 w 1691"/>
                <a:gd name="T5" fmla="*/ 1438 h 2767"/>
                <a:gd name="T6" fmla="*/ 719 w 1691"/>
                <a:gd name="T7" fmla="*/ 1433 h 2767"/>
                <a:gd name="T8" fmla="*/ 565 w 1691"/>
                <a:gd name="T9" fmla="*/ 1389 h 2767"/>
                <a:gd name="T10" fmla="*/ 442 w 1691"/>
                <a:gd name="T11" fmla="*/ 1303 h 2767"/>
                <a:gd name="T12" fmla="*/ 355 w 1691"/>
                <a:gd name="T13" fmla="*/ 1178 h 2767"/>
                <a:gd name="T14" fmla="*/ 304 w 1691"/>
                <a:gd name="T15" fmla="*/ 1014 h 2767"/>
                <a:gd name="T16" fmla="*/ 290 w 1691"/>
                <a:gd name="T17" fmla="*/ 851 h 2767"/>
                <a:gd name="T18" fmla="*/ 311 w 1691"/>
                <a:gd name="T19" fmla="*/ 662 h 2767"/>
                <a:gd name="T20" fmla="*/ 370 w 1691"/>
                <a:gd name="T21" fmla="*/ 502 h 2767"/>
                <a:gd name="T22" fmla="*/ 462 w 1691"/>
                <a:gd name="T23" fmla="*/ 374 h 2767"/>
                <a:gd name="T24" fmla="*/ 582 w 1691"/>
                <a:gd name="T25" fmla="*/ 286 h 2767"/>
                <a:gd name="T26" fmla="*/ 725 w 1691"/>
                <a:gd name="T27" fmla="*/ 243 h 2767"/>
                <a:gd name="T28" fmla="*/ 873 w 1691"/>
                <a:gd name="T29" fmla="*/ 248 h 2767"/>
                <a:gd name="T30" fmla="*/ 1042 w 1691"/>
                <a:gd name="T31" fmla="*/ 306 h 2767"/>
                <a:gd name="T32" fmla="*/ 1180 w 1691"/>
                <a:gd name="T33" fmla="*/ 424 h 2767"/>
                <a:gd name="T34" fmla="*/ 1285 w 1691"/>
                <a:gd name="T35" fmla="*/ 598 h 2767"/>
                <a:gd name="T36" fmla="*/ 1358 w 1691"/>
                <a:gd name="T37" fmla="*/ 828 h 2767"/>
                <a:gd name="T38" fmla="*/ 1392 w 1691"/>
                <a:gd name="T39" fmla="*/ 1067 h 2767"/>
                <a:gd name="T40" fmla="*/ 655 w 1691"/>
                <a:gd name="T41" fmla="*/ 9 h 2767"/>
                <a:gd name="T42" fmla="*/ 434 w 1691"/>
                <a:gd name="T43" fmla="*/ 81 h 2767"/>
                <a:gd name="T44" fmla="*/ 249 w 1691"/>
                <a:gd name="T45" fmla="*/ 215 h 2767"/>
                <a:gd name="T46" fmla="*/ 109 w 1691"/>
                <a:gd name="T47" fmla="*/ 402 h 2767"/>
                <a:gd name="T48" fmla="*/ 23 w 1691"/>
                <a:gd name="T49" fmla="*/ 632 h 2767"/>
                <a:gd name="T50" fmla="*/ 0 w 1691"/>
                <a:gd name="T51" fmla="*/ 851 h 2767"/>
                <a:gd name="T52" fmla="*/ 28 w 1691"/>
                <a:gd name="T53" fmla="*/ 1118 h 2767"/>
                <a:gd name="T54" fmla="*/ 111 w 1691"/>
                <a:gd name="T55" fmla="*/ 1336 h 2767"/>
                <a:gd name="T56" fmla="*/ 246 w 1691"/>
                <a:gd name="T57" fmla="*/ 1501 h 2767"/>
                <a:gd name="T58" fmla="*/ 431 w 1691"/>
                <a:gd name="T59" fmla="*/ 1611 h 2767"/>
                <a:gd name="T60" fmla="*/ 661 w 1691"/>
                <a:gd name="T61" fmla="*/ 1663 h 2767"/>
                <a:gd name="T62" fmla="*/ 873 w 1691"/>
                <a:gd name="T63" fmla="*/ 1653 h 2767"/>
                <a:gd name="T64" fmla="*/ 1119 w 1691"/>
                <a:gd name="T65" fmla="*/ 1552 h 2767"/>
                <a:gd name="T66" fmla="*/ 1338 w 1691"/>
                <a:gd name="T67" fmla="*/ 1365 h 2767"/>
                <a:gd name="T68" fmla="*/ 1396 w 1691"/>
                <a:gd name="T69" fmla="*/ 1467 h 2767"/>
                <a:gd name="T70" fmla="*/ 1363 w 1691"/>
                <a:gd name="T71" fmla="*/ 1755 h 2767"/>
                <a:gd name="T72" fmla="*/ 1283 w 1691"/>
                <a:gd name="T73" fmla="*/ 2045 h 2767"/>
                <a:gd name="T74" fmla="*/ 1157 w 1691"/>
                <a:gd name="T75" fmla="*/ 2277 h 2767"/>
                <a:gd name="T76" fmla="*/ 1061 w 1691"/>
                <a:gd name="T77" fmla="*/ 2377 h 2767"/>
                <a:gd name="T78" fmla="*/ 945 w 1691"/>
                <a:gd name="T79" fmla="*/ 2454 h 2767"/>
                <a:gd name="T80" fmla="*/ 805 w 1691"/>
                <a:gd name="T81" fmla="*/ 2501 h 2767"/>
                <a:gd name="T82" fmla="*/ 667 w 1691"/>
                <a:gd name="T83" fmla="*/ 2515 h 2767"/>
                <a:gd name="T84" fmla="*/ 485 w 1691"/>
                <a:gd name="T85" fmla="*/ 2483 h 2767"/>
                <a:gd name="T86" fmla="*/ 318 w 1691"/>
                <a:gd name="T87" fmla="*/ 2395 h 2767"/>
                <a:gd name="T88" fmla="*/ 52 w 1691"/>
                <a:gd name="T89" fmla="*/ 2501 h 2767"/>
                <a:gd name="T90" fmla="*/ 222 w 1691"/>
                <a:gd name="T91" fmla="*/ 2640 h 2767"/>
                <a:gd name="T92" fmla="*/ 470 w 1691"/>
                <a:gd name="T93" fmla="*/ 2743 h 2767"/>
                <a:gd name="T94" fmla="*/ 652 w 1691"/>
                <a:gd name="T95" fmla="*/ 2766 h 2767"/>
                <a:gd name="T96" fmla="*/ 796 w 1691"/>
                <a:gd name="T97" fmla="*/ 2761 h 2767"/>
                <a:gd name="T98" fmla="*/ 957 w 1691"/>
                <a:gd name="T99" fmla="*/ 2727 h 2767"/>
                <a:gd name="T100" fmla="*/ 1105 w 1691"/>
                <a:gd name="T101" fmla="*/ 2665 h 2767"/>
                <a:gd name="T102" fmla="*/ 1238 w 1691"/>
                <a:gd name="T103" fmla="*/ 2578 h 2767"/>
                <a:gd name="T104" fmla="*/ 1354 w 1691"/>
                <a:gd name="T105" fmla="*/ 2463 h 2767"/>
                <a:gd name="T106" fmla="*/ 1454 w 1691"/>
                <a:gd name="T107" fmla="*/ 2324 h 2767"/>
                <a:gd name="T108" fmla="*/ 1604 w 1691"/>
                <a:gd name="T109" fmla="*/ 1974 h 2767"/>
                <a:gd name="T110" fmla="*/ 1681 w 1691"/>
                <a:gd name="T111" fmla="*/ 1533 h 2767"/>
                <a:gd name="T112" fmla="*/ 1686 w 1691"/>
                <a:gd name="T113" fmla="*/ 1135 h 2767"/>
                <a:gd name="T114" fmla="*/ 1628 w 1691"/>
                <a:gd name="T115" fmla="*/ 743 h 2767"/>
                <a:gd name="T116" fmla="*/ 1504 w 1691"/>
                <a:gd name="T117" fmla="*/ 427 h 2767"/>
                <a:gd name="T118" fmla="*/ 1317 w 1691"/>
                <a:gd name="T119" fmla="*/ 194 h 2767"/>
                <a:gd name="T120" fmla="*/ 1074 w 1691"/>
                <a:gd name="T121" fmla="*/ 50 h 2767"/>
                <a:gd name="T122" fmla="*/ 778 w 1691"/>
                <a:gd name="T123" fmla="*/ 0 h 2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91" h="2767">
                  <a:moveTo>
                    <a:pt x="1388" y="1072"/>
                  </a:moveTo>
                  <a:lnTo>
                    <a:pt x="1388" y="1072"/>
                  </a:lnTo>
                  <a:lnTo>
                    <a:pt x="1357" y="1115"/>
                  </a:lnTo>
                  <a:lnTo>
                    <a:pt x="1325" y="1155"/>
                  </a:lnTo>
                  <a:lnTo>
                    <a:pt x="1291" y="1193"/>
                  </a:lnTo>
                  <a:lnTo>
                    <a:pt x="1257" y="1228"/>
                  </a:lnTo>
                  <a:lnTo>
                    <a:pt x="1223" y="1260"/>
                  </a:lnTo>
                  <a:lnTo>
                    <a:pt x="1186" y="1290"/>
                  </a:lnTo>
                  <a:lnTo>
                    <a:pt x="1149" y="1318"/>
                  </a:lnTo>
                  <a:lnTo>
                    <a:pt x="1113" y="1343"/>
                  </a:lnTo>
                  <a:lnTo>
                    <a:pt x="1076" y="1365"/>
                  </a:lnTo>
                  <a:lnTo>
                    <a:pt x="1038" y="1385"/>
                  </a:lnTo>
                  <a:lnTo>
                    <a:pt x="999" y="1401"/>
                  </a:lnTo>
                  <a:lnTo>
                    <a:pt x="961" y="1414"/>
                  </a:lnTo>
                  <a:lnTo>
                    <a:pt x="923" y="1425"/>
                  </a:lnTo>
                  <a:lnTo>
                    <a:pt x="884" y="1433"/>
                  </a:lnTo>
                  <a:lnTo>
                    <a:pt x="865" y="1436"/>
                  </a:lnTo>
                  <a:lnTo>
                    <a:pt x="845" y="1438"/>
                  </a:lnTo>
                  <a:lnTo>
                    <a:pt x="826" y="1439"/>
                  </a:lnTo>
                  <a:lnTo>
                    <a:pt x="807" y="1439"/>
                  </a:lnTo>
                  <a:lnTo>
                    <a:pt x="807" y="1439"/>
                  </a:lnTo>
                  <a:lnTo>
                    <a:pt x="777" y="1438"/>
                  </a:lnTo>
                  <a:lnTo>
                    <a:pt x="748" y="1437"/>
                  </a:lnTo>
                  <a:lnTo>
                    <a:pt x="719" y="1433"/>
                  </a:lnTo>
                  <a:lnTo>
                    <a:pt x="691" y="1429"/>
                  </a:lnTo>
                  <a:lnTo>
                    <a:pt x="663" y="1424"/>
                  </a:lnTo>
                  <a:lnTo>
                    <a:pt x="638" y="1417"/>
                  </a:lnTo>
                  <a:lnTo>
                    <a:pt x="613" y="1409"/>
                  </a:lnTo>
                  <a:lnTo>
                    <a:pt x="587" y="1400"/>
                  </a:lnTo>
                  <a:lnTo>
                    <a:pt x="565" y="1389"/>
                  </a:lnTo>
                  <a:lnTo>
                    <a:pt x="542" y="1377"/>
                  </a:lnTo>
                  <a:lnTo>
                    <a:pt x="520" y="1365"/>
                  </a:lnTo>
                  <a:lnTo>
                    <a:pt x="499" y="1351"/>
                  </a:lnTo>
                  <a:lnTo>
                    <a:pt x="480" y="1337"/>
                  </a:lnTo>
                  <a:lnTo>
                    <a:pt x="461" y="1321"/>
                  </a:lnTo>
                  <a:lnTo>
                    <a:pt x="442" y="1303"/>
                  </a:lnTo>
                  <a:lnTo>
                    <a:pt x="426" y="1285"/>
                  </a:lnTo>
                  <a:lnTo>
                    <a:pt x="409" y="1265"/>
                  </a:lnTo>
                  <a:lnTo>
                    <a:pt x="394" y="1245"/>
                  </a:lnTo>
                  <a:lnTo>
                    <a:pt x="380" y="1223"/>
                  </a:lnTo>
                  <a:lnTo>
                    <a:pt x="368" y="1201"/>
                  </a:lnTo>
                  <a:lnTo>
                    <a:pt x="355" y="1178"/>
                  </a:lnTo>
                  <a:lnTo>
                    <a:pt x="344" y="1153"/>
                  </a:lnTo>
                  <a:lnTo>
                    <a:pt x="333" y="1127"/>
                  </a:lnTo>
                  <a:lnTo>
                    <a:pt x="325" y="1099"/>
                  </a:lnTo>
                  <a:lnTo>
                    <a:pt x="317" y="1072"/>
                  </a:lnTo>
                  <a:lnTo>
                    <a:pt x="309" y="1044"/>
                  </a:lnTo>
                  <a:lnTo>
                    <a:pt x="304" y="1014"/>
                  </a:lnTo>
                  <a:lnTo>
                    <a:pt x="299" y="983"/>
                  </a:lnTo>
                  <a:lnTo>
                    <a:pt x="296" y="952"/>
                  </a:lnTo>
                  <a:lnTo>
                    <a:pt x="293" y="919"/>
                  </a:lnTo>
                  <a:lnTo>
                    <a:pt x="290" y="885"/>
                  </a:lnTo>
                  <a:lnTo>
                    <a:pt x="290" y="851"/>
                  </a:lnTo>
                  <a:lnTo>
                    <a:pt x="290" y="851"/>
                  </a:lnTo>
                  <a:lnTo>
                    <a:pt x="290" y="818"/>
                  </a:lnTo>
                  <a:lnTo>
                    <a:pt x="293" y="785"/>
                  </a:lnTo>
                  <a:lnTo>
                    <a:pt x="296" y="753"/>
                  </a:lnTo>
                  <a:lnTo>
                    <a:pt x="299" y="723"/>
                  </a:lnTo>
                  <a:lnTo>
                    <a:pt x="304" y="693"/>
                  </a:lnTo>
                  <a:lnTo>
                    <a:pt x="311" y="662"/>
                  </a:lnTo>
                  <a:lnTo>
                    <a:pt x="318" y="633"/>
                  </a:lnTo>
                  <a:lnTo>
                    <a:pt x="327" y="605"/>
                  </a:lnTo>
                  <a:lnTo>
                    <a:pt x="336" y="579"/>
                  </a:lnTo>
                  <a:lnTo>
                    <a:pt x="346" y="552"/>
                  </a:lnTo>
                  <a:lnTo>
                    <a:pt x="357" y="526"/>
                  </a:lnTo>
                  <a:lnTo>
                    <a:pt x="370" y="502"/>
                  </a:lnTo>
                  <a:lnTo>
                    <a:pt x="383" y="478"/>
                  </a:lnTo>
                  <a:lnTo>
                    <a:pt x="398" y="455"/>
                  </a:lnTo>
                  <a:lnTo>
                    <a:pt x="412" y="434"/>
                  </a:lnTo>
                  <a:lnTo>
                    <a:pt x="428" y="412"/>
                  </a:lnTo>
                  <a:lnTo>
                    <a:pt x="445" y="393"/>
                  </a:lnTo>
                  <a:lnTo>
                    <a:pt x="462" y="374"/>
                  </a:lnTo>
                  <a:lnTo>
                    <a:pt x="480" y="357"/>
                  </a:lnTo>
                  <a:lnTo>
                    <a:pt x="499" y="340"/>
                  </a:lnTo>
                  <a:lnTo>
                    <a:pt x="519" y="325"/>
                  </a:lnTo>
                  <a:lnTo>
                    <a:pt x="539" y="310"/>
                  </a:lnTo>
                  <a:lnTo>
                    <a:pt x="561" y="297"/>
                  </a:lnTo>
                  <a:lnTo>
                    <a:pt x="582" y="286"/>
                  </a:lnTo>
                  <a:lnTo>
                    <a:pt x="605" y="276"/>
                  </a:lnTo>
                  <a:lnTo>
                    <a:pt x="628" y="266"/>
                  </a:lnTo>
                  <a:lnTo>
                    <a:pt x="652" y="258"/>
                  </a:lnTo>
                  <a:lnTo>
                    <a:pt x="676" y="252"/>
                  </a:lnTo>
                  <a:lnTo>
                    <a:pt x="700" y="247"/>
                  </a:lnTo>
                  <a:lnTo>
                    <a:pt x="725" y="243"/>
                  </a:lnTo>
                  <a:lnTo>
                    <a:pt x="751" y="240"/>
                  </a:lnTo>
                  <a:lnTo>
                    <a:pt x="778" y="240"/>
                  </a:lnTo>
                  <a:lnTo>
                    <a:pt x="778" y="240"/>
                  </a:lnTo>
                  <a:lnTo>
                    <a:pt x="811" y="240"/>
                  </a:lnTo>
                  <a:lnTo>
                    <a:pt x="842" y="243"/>
                  </a:lnTo>
                  <a:lnTo>
                    <a:pt x="873" y="248"/>
                  </a:lnTo>
                  <a:lnTo>
                    <a:pt x="903" y="253"/>
                  </a:lnTo>
                  <a:lnTo>
                    <a:pt x="933" y="261"/>
                  </a:lnTo>
                  <a:lnTo>
                    <a:pt x="961" y="269"/>
                  </a:lnTo>
                  <a:lnTo>
                    <a:pt x="989" y="281"/>
                  </a:lnTo>
                  <a:lnTo>
                    <a:pt x="1017" y="292"/>
                  </a:lnTo>
                  <a:lnTo>
                    <a:pt x="1042" y="306"/>
                  </a:lnTo>
                  <a:lnTo>
                    <a:pt x="1067" y="322"/>
                  </a:lnTo>
                  <a:lnTo>
                    <a:pt x="1091" y="339"/>
                  </a:lnTo>
                  <a:lnTo>
                    <a:pt x="1115" y="358"/>
                  </a:lnTo>
                  <a:lnTo>
                    <a:pt x="1138" y="378"/>
                  </a:lnTo>
                  <a:lnTo>
                    <a:pt x="1159" y="401"/>
                  </a:lnTo>
                  <a:lnTo>
                    <a:pt x="1180" y="424"/>
                  </a:lnTo>
                  <a:lnTo>
                    <a:pt x="1200" y="449"/>
                  </a:lnTo>
                  <a:lnTo>
                    <a:pt x="1219" y="475"/>
                  </a:lnTo>
                  <a:lnTo>
                    <a:pt x="1237" y="503"/>
                  </a:lnTo>
                  <a:lnTo>
                    <a:pt x="1253" y="533"/>
                  </a:lnTo>
                  <a:lnTo>
                    <a:pt x="1269" y="565"/>
                  </a:lnTo>
                  <a:lnTo>
                    <a:pt x="1285" y="598"/>
                  </a:lnTo>
                  <a:lnTo>
                    <a:pt x="1300" y="632"/>
                  </a:lnTo>
                  <a:lnTo>
                    <a:pt x="1312" y="669"/>
                  </a:lnTo>
                  <a:lnTo>
                    <a:pt x="1325" y="705"/>
                  </a:lnTo>
                  <a:lnTo>
                    <a:pt x="1336" y="744"/>
                  </a:lnTo>
                  <a:lnTo>
                    <a:pt x="1348" y="785"/>
                  </a:lnTo>
                  <a:lnTo>
                    <a:pt x="1358" y="828"/>
                  </a:lnTo>
                  <a:lnTo>
                    <a:pt x="1367" y="871"/>
                  </a:lnTo>
                  <a:lnTo>
                    <a:pt x="1374" y="916"/>
                  </a:lnTo>
                  <a:lnTo>
                    <a:pt x="1381" y="963"/>
                  </a:lnTo>
                  <a:lnTo>
                    <a:pt x="1387" y="1011"/>
                  </a:lnTo>
                  <a:lnTo>
                    <a:pt x="1392" y="1060"/>
                  </a:lnTo>
                  <a:lnTo>
                    <a:pt x="1392" y="1067"/>
                  </a:lnTo>
                  <a:lnTo>
                    <a:pt x="1388" y="1072"/>
                  </a:lnTo>
                  <a:close/>
                  <a:moveTo>
                    <a:pt x="778" y="0"/>
                  </a:moveTo>
                  <a:lnTo>
                    <a:pt x="778" y="0"/>
                  </a:lnTo>
                  <a:lnTo>
                    <a:pt x="736" y="2"/>
                  </a:lnTo>
                  <a:lnTo>
                    <a:pt x="696" y="4"/>
                  </a:lnTo>
                  <a:lnTo>
                    <a:pt x="655" y="9"/>
                  </a:lnTo>
                  <a:lnTo>
                    <a:pt x="616" y="17"/>
                  </a:lnTo>
                  <a:lnTo>
                    <a:pt x="578" y="26"/>
                  </a:lnTo>
                  <a:lnTo>
                    <a:pt x="541" y="37"/>
                  </a:lnTo>
                  <a:lnTo>
                    <a:pt x="504" y="50"/>
                  </a:lnTo>
                  <a:lnTo>
                    <a:pt x="469" y="65"/>
                  </a:lnTo>
                  <a:lnTo>
                    <a:pt x="434" y="81"/>
                  </a:lnTo>
                  <a:lnTo>
                    <a:pt x="400" y="100"/>
                  </a:lnTo>
                  <a:lnTo>
                    <a:pt x="368" y="119"/>
                  </a:lnTo>
                  <a:lnTo>
                    <a:pt x="336" y="142"/>
                  </a:lnTo>
                  <a:lnTo>
                    <a:pt x="306" y="165"/>
                  </a:lnTo>
                  <a:lnTo>
                    <a:pt x="277" y="190"/>
                  </a:lnTo>
                  <a:lnTo>
                    <a:pt x="249" y="215"/>
                  </a:lnTo>
                  <a:lnTo>
                    <a:pt x="222" y="243"/>
                  </a:lnTo>
                  <a:lnTo>
                    <a:pt x="197" y="272"/>
                  </a:lnTo>
                  <a:lnTo>
                    <a:pt x="173" y="303"/>
                  </a:lnTo>
                  <a:lnTo>
                    <a:pt x="150" y="335"/>
                  </a:lnTo>
                  <a:lnTo>
                    <a:pt x="129" y="368"/>
                  </a:lnTo>
                  <a:lnTo>
                    <a:pt x="109" y="402"/>
                  </a:lnTo>
                  <a:lnTo>
                    <a:pt x="91" y="439"/>
                  </a:lnTo>
                  <a:lnTo>
                    <a:pt x="74" y="475"/>
                  </a:lnTo>
                  <a:lnTo>
                    <a:pt x="59" y="513"/>
                  </a:lnTo>
                  <a:lnTo>
                    <a:pt x="45" y="551"/>
                  </a:lnTo>
                  <a:lnTo>
                    <a:pt x="34" y="592"/>
                  </a:lnTo>
                  <a:lnTo>
                    <a:pt x="23" y="632"/>
                  </a:lnTo>
                  <a:lnTo>
                    <a:pt x="15" y="675"/>
                  </a:lnTo>
                  <a:lnTo>
                    <a:pt x="9" y="717"/>
                  </a:lnTo>
                  <a:lnTo>
                    <a:pt x="4" y="761"/>
                  </a:lnTo>
                  <a:lnTo>
                    <a:pt x="1" y="805"/>
                  </a:lnTo>
                  <a:lnTo>
                    <a:pt x="0" y="851"/>
                  </a:lnTo>
                  <a:lnTo>
                    <a:pt x="0" y="851"/>
                  </a:lnTo>
                  <a:lnTo>
                    <a:pt x="0" y="899"/>
                  </a:lnTo>
                  <a:lnTo>
                    <a:pt x="2" y="944"/>
                  </a:lnTo>
                  <a:lnTo>
                    <a:pt x="6" y="990"/>
                  </a:lnTo>
                  <a:lnTo>
                    <a:pt x="13" y="1034"/>
                  </a:lnTo>
                  <a:lnTo>
                    <a:pt x="19" y="1077"/>
                  </a:lnTo>
                  <a:lnTo>
                    <a:pt x="28" y="1118"/>
                  </a:lnTo>
                  <a:lnTo>
                    <a:pt x="38" y="1158"/>
                  </a:lnTo>
                  <a:lnTo>
                    <a:pt x="49" y="1197"/>
                  </a:lnTo>
                  <a:lnTo>
                    <a:pt x="63" y="1233"/>
                  </a:lnTo>
                  <a:lnTo>
                    <a:pt x="77" y="1269"/>
                  </a:lnTo>
                  <a:lnTo>
                    <a:pt x="93" y="1303"/>
                  </a:lnTo>
                  <a:lnTo>
                    <a:pt x="111" y="1336"/>
                  </a:lnTo>
                  <a:lnTo>
                    <a:pt x="130" y="1367"/>
                  </a:lnTo>
                  <a:lnTo>
                    <a:pt x="150" y="1398"/>
                  </a:lnTo>
                  <a:lnTo>
                    <a:pt x="172" y="1425"/>
                  </a:lnTo>
                  <a:lnTo>
                    <a:pt x="196" y="1453"/>
                  </a:lnTo>
                  <a:lnTo>
                    <a:pt x="220" y="1479"/>
                  </a:lnTo>
                  <a:lnTo>
                    <a:pt x="246" y="1501"/>
                  </a:lnTo>
                  <a:lnTo>
                    <a:pt x="274" y="1524"/>
                  </a:lnTo>
                  <a:lnTo>
                    <a:pt x="302" y="1544"/>
                  </a:lnTo>
                  <a:lnTo>
                    <a:pt x="332" y="1564"/>
                  </a:lnTo>
                  <a:lnTo>
                    <a:pt x="364" y="1581"/>
                  </a:lnTo>
                  <a:lnTo>
                    <a:pt x="397" y="1597"/>
                  </a:lnTo>
                  <a:lnTo>
                    <a:pt x="431" y="1611"/>
                  </a:lnTo>
                  <a:lnTo>
                    <a:pt x="466" y="1624"/>
                  </a:lnTo>
                  <a:lnTo>
                    <a:pt x="503" y="1635"/>
                  </a:lnTo>
                  <a:lnTo>
                    <a:pt x="541" y="1645"/>
                  </a:lnTo>
                  <a:lnTo>
                    <a:pt x="580" y="1653"/>
                  </a:lnTo>
                  <a:lnTo>
                    <a:pt x="620" y="1658"/>
                  </a:lnTo>
                  <a:lnTo>
                    <a:pt x="661" y="1663"/>
                  </a:lnTo>
                  <a:lnTo>
                    <a:pt x="703" y="1666"/>
                  </a:lnTo>
                  <a:lnTo>
                    <a:pt x="748" y="1667"/>
                  </a:lnTo>
                  <a:lnTo>
                    <a:pt x="748" y="1667"/>
                  </a:lnTo>
                  <a:lnTo>
                    <a:pt x="789" y="1664"/>
                  </a:lnTo>
                  <a:lnTo>
                    <a:pt x="831" y="1660"/>
                  </a:lnTo>
                  <a:lnTo>
                    <a:pt x="873" y="1653"/>
                  </a:lnTo>
                  <a:lnTo>
                    <a:pt x="914" y="1643"/>
                  </a:lnTo>
                  <a:lnTo>
                    <a:pt x="956" y="1630"/>
                  </a:lnTo>
                  <a:lnTo>
                    <a:pt x="997" y="1614"/>
                  </a:lnTo>
                  <a:lnTo>
                    <a:pt x="1038" y="1596"/>
                  </a:lnTo>
                  <a:lnTo>
                    <a:pt x="1079" y="1575"/>
                  </a:lnTo>
                  <a:lnTo>
                    <a:pt x="1119" y="1552"/>
                  </a:lnTo>
                  <a:lnTo>
                    <a:pt x="1158" y="1525"/>
                  </a:lnTo>
                  <a:lnTo>
                    <a:pt x="1196" y="1497"/>
                  </a:lnTo>
                  <a:lnTo>
                    <a:pt x="1233" y="1467"/>
                  </a:lnTo>
                  <a:lnTo>
                    <a:pt x="1269" y="1436"/>
                  </a:lnTo>
                  <a:lnTo>
                    <a:pt x="1303" y="1400"/>
                  </a:lnTo>
                  <a:lnTo>
                    <a:pt x="1338" y="1365"/>
                  </a:lnTo>
                  <a:lnTo>
                    <a:pt x="1369" y="1326"/>
                  </a:lnTo>
                  <a:lnTo>
                    <a:pt x="1401" y="1285"/>
                  </a:lnTo>
                  <a:lnTo>
                    <a:pt x="1401" y="1337"/>
                  </a:lnTo>
                  <a:lnTo>
                    <a:pt x="1401" y="1337"/>
                  </a:lnTo>
                  <a:lnTo>
                    <a:pt x="1398" y="1423"/>
                  </a:lnTo>
                  <a:lnTo>
                    <a:pt x="1396" y="1467"/>
                  </a:lnTo>
                  <a:lnTo>
                    <a:pt x="1392" y="1514"/>
                  </a:lnTo>
                  <a:lnTo>
                    <a:pt x="1388" y="1561"/>
                  </a:lnTo>
                  <a:lnTo>
                    <a:pt x="1383" y="1609"/>
                  </a:lnTo>
                  <a:lnTo>
                    <a:pt x="1378" y="1658"/>
                  </a:lnTo>
                  <a:lnTo>
                    <a:pt x="1370" y="1706"/>
                  </a:lnTo>
                  <a:lnTo>
                    <a:pt x="1363" y="1755"/>
                  </a:lnTo>
                  <a:lnTo>
                    <a:pt x="1353" y="1804"/>
                  </a:lnTo>
                  <a:lnTo>
                    <a:pt x="1341" y="1854"/>
                  </a:lnTo>
                  <a:lnTo>
                    <a:pt x="1330" y="1903"/>
                  </a:lnTo>
                  <a:lnTo>
                    <a:pt x="1316" y="1951"/>
                  </a:lnTo>
                  <a:lnTo>
                    <a:pt x="1301" y="1998"/>
                  </a:lnTo>
                  <a:lnTo>
                    <a:pt x="1283" y="2045"/>
                  </a:lnTo>
                  <a:lnTo>
                    <a:pt x="1264" y="2090"/>
                  </a:lnTo>
                  <a:lnTo>
                    <a:pt x="1244" y="2134"/>
                  </a:lnTo>
                  <a:lnTo>
                    <a:pt x="1221" y="2177"/>
                  </a:lnTo>
                  <a:lnTo>
                    <a:pt x="1197" y="2219"/>
                  </a:lnTo>
                  <a:lnTo>
                    <a:pt x="1171" y="2258"/>
                  </a:lnTo>
                  <a:lnTo>
                    <a:pt x="1157" y="2277"/>
                  </a:lnTo>
                  <a:lnTo>
                    <a:pt x="1143" y="2295"/>
                  </a:lnTo>
                  <a:lnTo>
                    <a:pt x="1128" y="2312"/>
                  </a:lnTo>
                  <a:lnTo>
                    <a:pt x="1111" y="2330"/>
                  </a:lnTo>
                  <a:lnTo>
                    <a:pt x="1096" y="2347"/>
                  </a:lnTo>
                  <a:lnTo>
                    <a:pt x="1079" y="2362"/>
                  </a:lnTo>
                  <a:lnTo>
                    <a:pt x="1061" y="2377"/>
                  </a:lnTo>
                  <a:lnTo>
                    <a:pt x="1043" y="2392"/>
                  </a:lnTo>
                  <a:lnTo>
                    <a:pt x="1026" y="2406"/>
                  </a:lnTo>
                  <a:lnTo>
                    <a:pt x="1005" y="2419"/>
                  </a:lnTo>
                  <a:lnTo>
                    <a:pt x="986" y="2431"/>
                  </a:lnTo>
                  <a:lnTo>
                    <a:pt x="966" y="2444"/>
                  </a:lnTo>
                  <a:lnTo>
                    <a:pt x="945" y="2454"/>
                  </a:lnTo>
                  <a:lnTo>
                    <a:pt x="923" y="2464"/>
                  </a:lnTo>
                  <a:lnTo>
                    <a:pt x="901" y="2473"/>
                  </a:lnTo>
                  <a:lnTo>
                    <a:pt x="878" y="2482"/>
                  </a:lnTo>
                  <a:lnTo>
                    <a:pt x="854" y="2489"/>
                  </a:lnTo>
                  <a:lnTo>
                    <a:pt x="830" y="2496"/>
                  </a:lnTo>
                  <a:lnTo>
                    <a:pt x="805" y="2501"/>
                  </a:lnTo>
                  <a:lnTo>
                    <a:pt x="778" y="2506"/>
                  </a:lnTo>
                  <a:lnTo>
                    <a:pt x="751" y="2509"/>
                  </a:lnTo>
                  <a:lnTo>
                    <a:pt x="724" y="2512"/>
                  </a:lnTo>
                  <a:lnTo>
                    <a:pt x="696" y="2513"/>
                  </a:lnTo>
                  <a:lnTo>
                    <a:pt x="667" y="2515"/>
                  </a:lnTo>
                  <a:lnTo>
                    <a:pt x="667" y="2515"/>
                  </a:lnTo>
                  <a:lnTo>
                    <a:pt x="637" y="2513"/>
                  </a:lnTo>
                  <a:lnTo>
                    <a:pt x="606" y="2511"/>
                  </a:lnTo>
                  <a:lnTo>
                    <a:pt x="576" y="2506"/>
                  </a:lnTo>
                  <a:lnTo>
                    <a:pt x="546" y="2501"/>
                  </a:lnTo>
                  <a:lnTo>
                    <a:pt x="515" y="2492"/>
                  </a:lnTo>
                  <a:lnTo>
                    <a:pt x="485" y="2483"/>
                  </a:lnTo>
                  <a:lnTo>
                    <a:pt x="456" y="2472"/>
                  </a:lnTo>
                  <a:lnTo>
                    <a:pt x="427" y="2459"/>
                  </a:lnTo>
                  <a:lnTo>
                    <a:pt x="399" y="2445"/>
                  </a:lnTo>
                  <a:lnTo>
                    <a:pt x="371" y="2430"/>
                  </a:lnTo>
                  <a:lnTo>
                    <a:pt x="345" y="2413"/>
                  </a:lnTo>
                  <a:lnTo>
                    <a:pt x="318" y="2395"/>
                  </a:lnTo>
                  <a:lnTo>
                    <a:pt x="293" y="2374"/>
                  </a:lnTo>
                  <a:lnTo>
                    <a:pt x="269" y="2354"/>
                  </a:lnTo>
                  <a:lnTo>
                    <a:pt x="245" y="2331"/>
                  </a:lnTo>
                  <a:lnTo>
                    <a:pt x="224" y="2307"/>
                  </a:lnTo>
                  <a:lnTo>
                    <a:pt x="52" y="2501"/>
                  </a:lnTo>
                  <a:lnTo>
                    <a:pt x="52" y="2501"/>
                  </a:lnTo>
                  <a:lnTo>
                    <a:pt x="76" y="2523"/>
                  </a:lnTo>
                  <a:lnTo>
                    <a:pt x="101" y="2547"/>
                  </a:lnTo>
                  <a:lnTo>
                    <a:pt x="128" y="2571"/>
                  </a:lnTo>
                  <a:lnTo>
                    <a:pt x="158" y="2594"/>
                  </a:lnTo>
                  <a:lnTo>
                    <a:pt x="188" y="2617"/>
                  </a:lnTo>
                  <a:lnTo>
                    <a:pt x="222" y="2640"/>
                  </a:lnTo>
                  <a:lnTo>
                    <a:pt x="258" y="2660"/>
                  </a:lnTo>
                  <a:lnTo>
                    <a:pt x="296" y="2680"/>
                  </a:lnTo>
                  <a:lnTo>
                    <a:pt x="336" y="2699"/>
                  </a:lnTo>
                  <a:lnTo>
                    <a:pt x="378" y="2715"/>
                  </a:lnTo>
                  <a:lnTo>
                    <a:pt x="422" y="2731"/>
                  </a:lnTo>
                  <a:lnTo>
                    <a:pt x="470" y="2743"/>
                  </a:lnTo>
                  <a:lnTo>
                    <a:pt x="518" y="2753"/>
                  </a:lnTo>
                  <a:lnTo>
                    <a:pt x="544" y="2757"/>
                  </a:lnTo>
                  <a:lnTo>
                    <a:pt x="570" y="2761"/>
                  </a:lnTo>
                  <a:lnTo>
                    <a:pt x="596" y="2763"/>
                  </a:lnTo>
                  <a:lnTo>
                    <a:pt x="624" y="2765"/>
                  </a:lnTo>
                  <a:lnTo>
                    <a:pt x="652" y="2766"/>
                  </a:lnTo>
                  <a:lnTo>
                    <a:pt x="681" y="2767"/>
                  </a:lnTo>
                  <a:lnTo>
                    <a:pt x="681" y="2767"/>
                  </a:lnTo>
                  <a:lnTo>
                    <a:pt x="710" y="2766"/>
                  </a:lnTo>
                  <a:lnTo>
                    <a:pt x="739" y="2765"/>
                  </a:lnTo>
                  <a:lnTo>
                    <a:pt x="768" y="2763"/>
                  </a:lnTo>
                  <a:lnTo>
                    <a:pt x="796" y="2761"/>
                  </a:lnTo>
                  <a:lnTo>
                    <a:pt x="823" y="2757"/>
                  </a:lnTo>
                  <a:lnTo>
                    <a:pt x="851" y="2752"/>
                  </a:lnTo>
                  <a:lnTo>
                    <a:pt x="879" y="2747"/>
                  </a:lnTo>
                  <a:lnTo>
                    <a:pt x="906" y="2741"/>
                  </a:lnTo>
                  <a:lnTo>
                    <a:pt x="932" y="2734"/>
                  </a:lnTo>
                  <a:lnTo>
                    <a:pt x="957" y="2727"/>
                  </a:lnTo>
                  <a:lnTo>
                    <a:pt x="983" y="2718"/>
                  </a:lnTo>
                  <a:lnTo>
                    <a:pt x="1008" y="2709"/>
                  </a:lnTo>
                  <a:lnTo>
                    <a:pt x="1033" y="2699"/>
                  </a:lnTo>
                  <a:lnTo>
                    <a:pt x="1057" y="2689"/>
                  </a:lnTo>
                  <a:lnTo>
                    <a:pt x="1081" y="2678"/>
                  </a:lnTo>
                  <a:lnTo>
                    <a:pt x="1105" y="2665"/>
                  </a:lnTo>
                  <a:lnTo>
                    <a:pt x="1128" y="2652"/>
                  </a:lnTo>
                  <a:lnTo>
                    <a:pt x="1151" y="2640"/>
                  </a:lnTo>
                  <a:lnTo>
                    <a:pt x="1173" y="2624"/>
                  </a:lnTo>
                  <a:lnTo>
                    <a:pt x="1195" y="2609"/>
                  </a:lnTo>
                  <a:lnTo>
                    <a:pt x="1216" y="2594"/>
                  </a:lnTo>
                  <a:lnTo>
                    <a:pt x="1238" y="2578"/>
                  </a:lnTo>
                  <a:lnTo>
                    <a:pt x="1258" y="2560"/>
                  </a:lnTo>
                  <a:lnTo>
                    <a:pt x="1278" y="2542"/>
                  </a:lnTo>
                  <a:lnTo>
                    <a:pt x="1297" y="2523"/>
                  </a:lnTo>
                  <a:lnTo>
                    <a:pt x="1317" y="2504"/>
                  </a:lnTo>
                  <a:lnTo>
                    <a:pt x="1336" y="2484"/>
                  </a:lnTo>
                  <a:lnTo>
                    <a:pt x="1354" y="2463"/>
                  </a:lnTo>
                  <a:lnTo>
                    <a:pt x="1372" y="2441"/>
                  </a:lnTo>
                  <a:lnTo>
                    <a:pt x="1389" y="2420"/>
                  </a:lnTo>
                  <a:lnTo>
                    <a:pt x="1406" y="2397"/>
                  </a:lnTo>
                  <a:lnTo>
                    <a:pt x="1422" y="2373"/>
                  </a:lnTo>
                  <a:lnTo>
                    <a:pt x="1439" y="2349"/>
                  </a:lnTo>
                  <a:lnTo>
                    <a:pt x="1454" y="2324"/>
                  </a:lnTo>
                  <a:lnTo>
                    <a:pt x="1484" y="2272"/>
                  </a:lnTo>
                  <a:lnTo>
                    <a:pt x="1512" y="2218"/>
                  </a:lnTo>
                  <a:lnTo>
                    <a:pt x="1538" y="2161"/>
                  </a:lnTo>
                  <a:lnTo>
                    <a:pt x="1562" y="2100"/>
                  </a:lnTo>
                  <a:lnTo>
                    <a:pt x="1584" y="2038"/>
                  </a:lnTo>
                  <a:lnTo>
                    <a:pt x="1604" y="1974"/>
                  </a:lnTo>
                  <a:lnTo>
                    <a:pt x="1622" y="1906"/>
                  </a:lnTo>
                  <a:lnTo>
                    <a:pt x="1638" y="1836"/>
                  </a:lnTo>
                  <a:lnTo>
                    <a:pt x="1652" y="1764"/>
                  </a:lnTo>
                  <a:lnTo>
                    <a:pt x="1663" y="1690"/>
                  </a:lnTo>
                  <a:lnTo>
                    <a:pt x="1674" y="1612"/>
                  </a:lnTo>
                  <a:lnTo>
                    <a:pt x="1681" y="1533"/>
                  </a:lnTo>
                  <a:lnTo>
                    <a:pt x="1686" y="1452"/>
                  </a:lnTo>
                  <a:lnTo>
                    <a:pt x="1690" y="1367"/>
                  </a:lnTo>
                  <a:lnTo>
                    <a:pt x="1691" y="1281"/>
                  </a:lnTo>
                  <a:lnTo>
                    <a:pt x="1691" y="1281"/>
                  </a:lnTo>
                  <a:lnTo>
                    <a:pt x="1690" y="1207"/>
                  </a:lnTo>
                  <a:lnTo>
                    <a:pt x="1686" y="1135"/>
                  </a:lnTo>
                  <a:lnTo>
                    <a:pt x="1682" y="1064"/>
                  </a:lnTo>
                  <a:lnTo>
                    <a:pt x="1675" y="996"/>
                  </a:lnTo>
                  <a:lnTo>
                    <a:pt x="1666" y="930"/>
                  </a:lnTo>
                  <a:lnTo>
                    <a:pt x="1656" y="866"/>
                  </a:lnTo>
                  <a:lnTo>
                    <a:pt x="1643" y="803"/>
                  </a:lnTo>
                  <a:lnTo>
                    <a:pt x="1628" y="743"/>
                  </a:lnTo>
                  <a:lnTo>
                    <a:pt x="1612" y="685"/>
                  </a:lnTo>
                  <a:lnTo>
                    <a:pt x="1594" y="629"/>
                  </a:lnTo>
                  <a:lnTo>
                    <a:pt x="1574" y="575"/>
                  </a:lnTo>
                  <a:lnTo>
                    <a:pt x="1552" y="523"/>
                  </a:lnTo>
                  <a:lnTo>
                    <a:pt x="1530" y="474"/>
                  </a:lnTo>
                  <a:lnTo>
                    <a:pt x="1504" y="427"/>
                  </a:lnTo>
                  <a:lnTo>
                    <a:pt x="1477" y="382"/>
                  </a:lnTo>
                  <a:lnTo>
                    <a:pt x="1449" y="340"/>
                  </a:lnTo>
                  <a:lnTo>
                    <a:pt x="1418" y="300"/>
                  </a:lnTo>
                  <a:lnTo>
                    <a:pt x="1387" y="262"/>
                  </a:lnTo>
                  <a:lnTo>
                    <a:pt x="1353" y="226"/>
                  </a:lnTo>
                  <a:lnTo>
                    <a:pt x="1317" y="194"/>
                  </a:lnTo>
                  <a:lnTo>
                    <a:pt x="1281" y="163"/>
                  </a:lnTo>
                  <a:lnTo>
                    <a:pt x="1243" y="135"/>
                  </a:lnTo>
                  <a:lnTo>
                    <a:pt x="1202" y="110"/>
                  </a:lnTo>
                  <a:lnTo>
                    <a:pt x="1162" y="87"/>
                  </a:lnTo>
                  <a:lnTo>
                    <a:pt x="1119" y="67"/>
                  </a:lnTo>
                  <a:lnTo>
                    <a:pt x="1074" y="50"/>
                  </a:lnTo>
                  <a:lnTo>
                    <a:pt x="1028" y="34"/>
                  </a:lnTo>
                  <a:lnTo>
                    <a:pt x="981" y="22"/>
                  </a:lnTo>
                  <a:lnTo>
                    <a:pt x="932" y="13"/>
                  </a:lnTo>
                  <a:lnTo>
                    <a:pt x="882" y="5"/>
                  </a:lnTo>
                  <a:lnTo>
                    <a:pt x="830" y="2"/>
                  </a:lnTo>
                  <a:lnTo>
                    <a:pt x="77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3" name="Freeform 19"/>
            <p:cNvSpPr>
              <a:spLocks/>
            </p:cNvSpPr>
            <p:nvPr userDrawn="1"/>
          </p:nvSpPr>
          <p:spPr bwMode="auto">
            <a:xfrm>
              <a:off x="4557" y="1300"/>
              <a:ext cx="372" cy="666"/>
            </a:xfrm>
            <a:custGeom>
              <a:avLst/>
              <a:gdLst>
                <a:gd name="T0" fmla="*/ 0 w 1488"/>
                <a:gd name="T1" fmla="*/ 2664 h 2664"/>
                <a:gd name="T2" fmla="*/ 1488 w 1488"/>
                <a:gd name="T3" fmla="*/ 2664 h 2664"/>
                <a:gd name="T4" fmla="*/ 1488 w 1488"/>
                <a:gd name="T5" fmla="*/ 2412 h 2664"/>
                <a:gd name="T6" fmla="*/ 930 w 1488"/>
                <a:gd name="T7" fmla="*/ 2412 h 2664"/>
                <a:gd name="T8" fmla="*/ 930 w 1488"/>
                <a:gd name="T9" fmla="*/ 0 h 2664"/>
                <a:gd name="T10" fmla="*/ 686 w 1488"/>
                <a:gd name="T11" fmla="*/ 0 h 2664"/>
                <a:gd name="T12" fmla="*/ 686 w 1488"/>
                <a:gd name="T13" fmla="*/ 0 h 2664"/>
                <a:gd name="T14" fmla="*/ 656 w 1488"/>
                <a:gd name="T15" fmla="*/ 17 h 2664"/>
                <a:gd name="T16" fmla="*/ 626 w 1488"/>
                <a:gd name="T17" fmla="*/ 34 h 2664"/>
                <a:gd name="T18" fmla="*/ 595 w 1488"/>
                <a:gd name="T19" fmla="*/ 49 h 2664"/>
                <a:gd name="T20" fmla="*/ 564 w 1488"/>
                <a:gd name="T21" fmla="*/ 64 h 2664"/>
                <a:gd name="T22" fmla="*/ 532 w 1488"/>
                <a:gd name="T23" fmla="*/ 79 h 2664"/>
                <a:gd name="T24" fmla="*/ 499 w 1488"/>
                <a:gd name="T25" fmla="*/ 92 h 2664"/>
                <a:gd name="T26" fmla="*/ 465 w 1488"/>
                <a:gd name="T27" fmla="*/ 106 h 2664"/>
                <a:gd name="T28" fmla="*/ 431 w 1488"/>
                <a:gd name="T29" fmla="*/ 119 h 2664"/>
                <a:gd name="T30" fmla="*/ 397 w 1488"/>
                <a:gd name="T31" fmla="*/ 130 h 2664"/>
                <a:gd name="T32" fmla="*/ 360 w 1488"/>
                <a:gd name="T33" fmla="*/ 141 h 2664"/>
                <a:gd name="T34" fmla="*/ 324 w 1488"/>
                <a:gd name="T35" fmla="*/ 151 h 2664"/>
                <a:gd name="T36" fmla="*/ 287 w 1488"/>
                <a:gd name="T37" fmla="*/ 162 h 2664"/>
                <a:gd name="T38" fmla="*/ 248 w 1488"/>
                <a:gd name="T39" fmla="*/ 172 h 2664"/>
                <a:gd name="T40" fmla="*/ 209 w 1488"/>
                <a:gd name="T41" fmla="*/ 180 h 2664"/>
                <a:gd name="T42" fmla="*/ 128 w 1488"/>
                <a:gd name="T43" fmla="*/ 196 h 2664"/>
                <a:gd name="T44" fmla="*/ 128 w 1488"/>
                <a:gd name="T45" fmla="*/ 388 h 2664"/>
                <a:gd name="T46" fmla="*/ 618 w 1488"/>
                <a:gd name="T47" fmla="*/ 388 h 2664"/>
                <a:gd name="T48" fmla="*/ 618 w 1488"/>
                <a:gd name="T49" fmla="*/ 2412 h 2664"/>
                <a:gd name="T50" fmla="*/ 0 w 1488"/>
                <a:gd name="T51" fmla="*/ 2412 h 2664"/>
                <a:gd name="T52" fmla="*/ 0 w 1488"/>
                <a:gd name="T53" fmla="*/ 2664 h 2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88" h="2664">
                  <a:moveTo>
                    <a:pt x="0" y="2664"/>
                  </a:moveTo>
                  <a:lnTo>
                    <a:pt x="1488" y="2664"/>
                  </a:lnTo>
                  <a:lnTo>
                    <a:pt x="1488" y="2412"/>
                  </a:lnTo>
                  <a:lnTo>
                    <a:pt x="930" y="2412"/>
                  </a:lnTo>
                  <a:lnTo>
                    <a:pt x="930" y="0"/>
                  </a:lnTo>
                  <a:lnTo>
                    <a:pt x="686" y="0"/>
                  </a:lnTo>
                  <a:lnTo>
                    <a:pt x="686" y="0"/>
                  </a:lnTo>
                  <a:lnTo>
                    <a:pt x="656" y="17"/>
                  </a:lnTo>
                  <a:lnTo>
                    <a:pt x="626" y="34"/>
                  </a:lnTo>
                  <a:lnTo>
                    <a:pt x="595" y="49"/>
                  </a:lnTo>
                  <a:lnTo>
                    <a:pt x="564" y="64"/>
                  </a:lnTo>
                  <a:lnTo>
                    <a:pt x="532" y="79"/>
                  </a:lnTo>
                  <a:lnTo>
                    <a:pt x="499" y="92"/>
                  </a:lnTo>
                  <a:lnTo>
                    <a:pt x="465" y="106"/>
                  </a:lnTo>
                  <a:lnTo>
                    <a:pt x="431" y="119"/>
                  </a:lnTo>
                  <a:lnTo>
                    <a:pt x="397" y="130"/>
                  </a:lnTo>
                  <a:lnTo>
                    <a:pt x="360" y="141"/>
                  </a:lnTo>
                  <a:lnTo>
                    <a:pt x="324" y="151"/>
                  </a:lnTo>
                  <a:lnTo>
                    <a:pt x="287" y="162"/>
                  </a:lnTo>
                  <a:lnTo>
                    <a:pt x="248" y="172"/>
                  </a:lnTo>
                  <a:lnTo>
                    <a:pt x="209" y="180"/>
                  </a:lnTo>
                  <a:lnTo>
                    <a:pt x="128" y="196"/>
                  </a:lnTo>
                  <a:lnTo>
                    <a:pt x="128" y="388"/>
                  </a:lnTo>
                  <a:lnTo>
                    <a:pt x="618" y="388"/>
                  </a:lnTo>
                  <a:lnTo>
                    <a:pt x="618" y="2412"/>
                  </a:lnTo>
                  <a:lnTo>
                    <a:pt x="0" y="2412"/>
                  </a:lnTo>
                  <a:lnTo>
                    <a:pt x="0" y="26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4" name="Freeform 20"/>
            <p:cNvSpPr>
              <a:spLocks noEditPoints="1"/>
            </p:cNvSpPr>
            <p:nvPr userDrawn="1"/>
          </p:nvSpPr>
          <p:spPr bwMode="auto">
            <a:xfrm>
              <a:off x="0" y="1113"/>
              <a:ext cx="634" cy="688"/>
            </a:xfrm>
            <a:custGeom>
              <a:avLst/>
              <a:gdLst>
                <a:gd name="T0" fmla="*/ 1074 w 2536"/>
                <a:gd name="T1" fmla="*/ 2206 h 2752"/>
                <a:gd name="T2" fmla="*/ 1252 w 2536"/>
                <a:gd name="T3" fmla="*/ 2191 h 2752"/>
                <a:gd name="T4" fmla="*/ 1412 w 2536"/>
                <a:gd name="T5" fmla="*/ 2145 h 2752"/>
                <a:gd name="T6" fmla="*/ 1554 w 2536"/>
                <a:gd name="T7" fmla="*/ 2074 h 2752"/>
                <a:gd name="T8" fmla="*/ 1675 w 2536"/>
                <a:gd name="T9" fmla="*/ 1977 h 2752"/>
                <a:gd name="T10" fmla="*/ 1771 w 2536"/>
                <a:gd name="T11" fmla="*/ 1858 h 2752"/>
                <a:gd name="T12" fmla="*/ 1843 w 2536"/>
                <a:gd name="T13" fmla="*/ 1718 h 2752"/>
                <a:gd name="T14" fmla="*/ 1888 w 2536"/>
                <a:gd name="T15" fmla="*/ 1559 h 2752"/>
                <a:gd name="T16" fmla="*/ 1903 w 2536"/>
                <a:gd name="T17" fmla="*/ 1383 h 2752"/>
                <a:gd name="T18" fmla="*/ 1900 w 2536"/>
                <a:gd name="T19" fmla="*/ 1286 h 2752"/>
                <a:gd name="T20" fmla="*/ 1869 w 2536"/>
                <a:gd name="T21" fmla="*/ 1118 h 2752"/>
                <a:gd name="T22" fmla="*/ 1810 w 2536"/>
                <a:gd name="T23" fmla="*/ 968 h 2752"/>
                <a:gd name="T24" fmla="*/ 1725 w 2536"/>
                <a:gd name="T25" fmla="*/ 836 h 2752"/>
                <a:gd name="T26" fmla="*/ 1617 w 2536"/>
                <a:gd name="T27" fmla="*/ 726 h 2752"/>
                <a:gd name="T28" fmla="*/ 1485 w 2536"/>
                <a:gd name="T29" fmla="*/ 640 h 2752"/>
                <a:gd name="T30" fmla="*/ 1334 w 2536"/>
                <a:gd name="T31" fmla="*/ 581 h 2752"/>
                <a:gd name="T32" fmla="*/ 1165 w 2536"/>
                <a:gd name="T33" fmla="*/ 549 h 2752"/>
                <a:gd name="T34" fmla="*/ 0 w 2536"/>
                <a:gd name="T35" fmla="*/ 0 h 2752"/>
                <a:gd name="T36" fmla="*/ 1154 w 2536"/>
                <a:gd name="T37" fmla="*/ 1 h 2752"/>
                <a:gd name="T38" fmla="*/ 1310 w 2536"/>
                <a:gd name="T39" fmla="*/ 15 h 2752"/>
                <a:gd name="T40" fmla="*/ 1458 w 2536"/>
                <a:gd name="T41" fmla="*/ 42 h 2752"/>
                <a:gd name="T42" fmla="*/ 1599 w 2536"/>
                <a:gd name="T43" fmla="*/ 81 h 2752"/>
                <a:gd name="T44" fmla="*/ 1733 w 2536"/>
                <a:gd name="T45" fmla="*/ 131 h 2752"/>
                <a:gd name="T46" fmla="*/ 1858 w 2536"/>
                <a:gd name="T47" fmla="*/ 193 h 2752"/>
                <a:gd name="T48" fmla="*/ 1973 w 2536"/>
                <a:gd name="T49" fmla="*/ 266 h 2752"/>
                <a:gd name="T50" fmla="*/ 2080 w 2536"/>
                <a:gd name="T51" fmla="*/ 349 h 2752"/>
                <a:gd name="T52" fmla="*/ 2176 w 2536"/>
                <a:gd name="T53" fmla="*/ 441 h 2752"/>
                <a:gd name="T54" fmla="*/ 2262 w 2536"/>
                <a:gd name="T55" fmla="*/ 541 h 2752"/>
                <a:gd name="T56" fmla="*/ 2338 w 2536"/>
                <a:gd name="T57" fmla="*/ 651 h 2752"/>
                <a:gd name="T58" fmla="*/ 2401 w 2536"/>
                <a:gd name="T59" fmla="*/ 767 h 2752"/>
                <a:gd name="T60" fmla="*/ 2454 w 2536"/>
                <a:gd name="T61" fmla="*/ 889 h 2752"/>
                <a:gd name="T62" fmla="*/ 2493 w 2536"/>
                <a:gd name="T63" fmla="*/ 1019 h 2752"/>
                <a:gd name="T64" fmla="*/ 2521 w 2536"/>
                <a:gd name="T65" fmla="*/ 1155 h 2752"/>
                <a:gd name="T66" fmla="*/ 2534 w 2536"/>
                <a:gd name="T67" fmla="*/ 1296 h 2752"/>
                <a:gd name="T68" fmla="*/ 2536 w 2536"/>
                <a:gd name="T69" fmla="*/ 1376 h 2752"/>
                <a:gd name="T70" fmla="*/ 2529 w 2536"/>
                <a:gd name="T71" fmla="*/ 1519 h 2752"/>
                <a:gd name="T72" fmla="*/ 2508 w 2536"/>
                <a:gd name="T73" fmla="*/ 1657 h 2752"/>
                <a:gd name="T74" fmla="*/ 2476 w 2536"/>
                <a:gd name="T75" fmla="*/ 1790 h 2752"/>
                <a:gd name="T76" fmla="*/ 2429 w 2536"/>
                <a:gd name="T77" fmla="*/ 1918 h 2752"/>
                <a:gd name="T78" fmla="*/ 2371 w 2536"/>
                <a:gd name="T79" fmla="*/ 2038 h 2752"/>
                <a:gd name="T80" fmla="*/ 2301 w 2536"/>
                <a:gd name="T81" fmla="*/ 2152 h 2752"/>
                <a:gd name="T82" fmla="*/ 2221 w 2536"/>
                <a:gd name="T83" fmla="*/ 2258 h 2752"/>
                <a:gd name="T84" fmla="*/ 2130 w 2536"/>
                <a:gd name="T85" fmla="*/ 2355 h 2752"/>
                <a:gd name="T86" fmla="*/ 2027 w 2536"/>
                <a:gd name="T87" fmla="*/ 2442 h 2752"/>
                <a:gd name="T88" fmla="*/ 1916 w 2536"/>
                <a:gd name="T89" fmla="*/ 2520 h 2752"/>
                <a:gd name="T90" fmla="*/ 1796 w 2536"/>
                <a:gd name="T91" fmla="*/ 2589 h 2752"/>
                <a:gd name="T92" fmla="*/ 1667 w 2536"/>
                <a:gd name="T93" fmla="*/ 2646 h 2752"/>
                <a:gd name="T94" fmla="*/ 1530 w 2536"/>
                <a:gd name="T95" fmla="*/ 2691 h 2752"/>
                <a:gd name="T96" fmla="*/ 1384 w 2536"/>
                <a:gd name="T97" fmla="*/ 2725 h 2752"/>
                <a:gd name="T98" fmla="*/ 1233 w 2536"/>
                <a:gd name="T99" fmla="*/ 2745 h 2752"/>
                <a:gd name="T100" fmla="*/ 1074 w 2536"/>
                <a:gd name="T101" fmla="*/ 2752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36" h="2752">
                  <a:moveTo>
                    <a:pt x="606" y="546"/>
                  </a:moveTo>
                  <a:lnTo>
                    <a:pt x="606" y="2206"/>
                  </a:lnTo>
                  <a:lnTo>
                    <a:pt x="1074" y="2206"/>
                  </a:lnTo>
                  <a:lnTo>
                    <a:pt x="1074" y="2206"/>
                  </a:lnTo>
                  <a:lnTo>
                    <a:pt x="1119" y="2205"/>
                  </a:lnTo>
                  <a:lnTo>
                    <a:pt x="1165" y="2202"/>
                  </a:lnTo>
                  <a:lnTo>
                    <a:pt x="1209" y="2197"/>
                  </a:lnTo>
                  <a:lnTo>
                    <a:pt x="1252" y="2191"/>
                  </a:lnTo>
                  <a:lnTo>
                    <a:pt x="1293" y="2182"/>
                  </a:lnTo>
                  <a:lnTo>
                    <a:pt x="1334" y="2172"/>
                  </a:lnTo>
                  <a:lnTo>
                    <a:pt x="1374" y="2159"/>
                  </a:lnTo>
                  <a:lnTo>
                    <a:pt x="1412" y="2145"/>
                  </a:lnTo>
                  <a:lnTo>
                    <a:pt x="1450" y="2130"/>
                  </a:lnTo>
                  <a:lnTo>
                    <a:pt x="1485" y="2114"/>
                  </a:lnTo>
                  <a:lnTo>
                    <a:pt x="1521" y="2095"/>
                  </a:lnTo>
                  <a:lnTo>
                    <a:pt x="1554" y="2074"/>
                  </a:lnTo>
                  <a:lnTo>
                    <a:pt x="1586" y="2052"/>
                  </a:lnTo>
                  <a:lnTo>
                    <a:pt x="1617" y="2029"/>
                  </a:lnTo>
                  <a:lnTo>
                    <a:pt x="1646" y="2004"/>
                  </a:lnTo>
                  <a:lnTo>
                    <a:pt x="1675" y="1977"/>
                  </a:lnTo>
                  <a:lnTo>
                    <a:pt x="1701" y="1949"/>
                  </a:lnTo>
                  <a:lnTo>
                    <a:pt x="1725" y="1920"/>
                  </a:lnTo>
                  <a:lnTo>
                    <a:pt x="1749" y="1890"/>
                  </a:lnTo>
                  <a:lnTo>
                    <a:pt x="1771" y="1858"/>
                  </a:lnTo>
                  <a:lnTo>
                    <a:pt x="1792" y="1824"/>
                  </a:lnTo>
                  <a:lnTo>
                    <a:pt x="1810" y="1790"/>
                  </a:lnTo>
                  <a:lnTo>
                    <a:pt x="1828" y="1755"/>
                  </a:lnTo>
                  <a:lnTo>
                    <a:pt x="1843" y="1718"/>
                  </a:lnTo>
                  <a:lnTo>
                    <a:pt x="1857" y="1680"/>
                  </a:lnTo>
                  <a:lnTo>
                    <a:pt x="1869" y="1641"/>
                  </a:lnTo>
                  <a:lnTo>
                    <a:pt x="1879" y="1601"/>
                  </a:lnTo>
                  <a:lnTo>
                    <a:pt x="1888" y="1559"/>
                  </a:lnTo>
                  <a:lnTo>
                    <a:pt x="1895" y="1516"/>
                  </a:lnTo>
                  <a:lnTo>
                    <a:pt x="1900" y="1473"/>
                  </a:lnTo>
                  <a:lnTo>
                    <a:pt x="1902" y="1429"/>
                  </a:lnTo>
                  <a:lnTo>
                    <a:pt x="1903" y="1383"/>
                  </a:lnTo>
                  <a:lnTo>
                    <a:pt x="1903" y="1376"/>
                  </a:lnTo>
                  <a:lnTo>
                    <a:pt x="1903" y="1376"/>
                  </a:lnTo>
                  <a:lnTo>
                    <a:pt x="1902" y="1330"/>
                  </a:lnTo>
                  <a:lnTo>
                    <a:pt x="1900" y="1286"/>
                  </a:lnTo>
                  <a:lnTo>
                    <a:pt x="1895" y="1243"/>
                  </a:lnTo>
                  <a:lnTo>
                    <a:pt x="1888" y="1200"/>
                  </a:lnTo>
                  <a:lnTo>
                    <a:pt x="1879" y="1158"/>
                  </a:lnTo>
                  <a:lnTo>
                    <a:pt x="1869" y="1118"/>
                  </a:lnTo>
                  <a:lnTo>
                    <a:pt x="1857" y="1079"/>
                  </a:lnTo>
                  <a:lnTo>
                    <a:pt x="1843" y="1041"/>
                  </a:lnTo>
                  <a:lnTo>
                    <a:pt x="1828" y="1003"/>
                  </a:lnTo>
                  <a:lnTo>
                    <a:pt x="1810" y="968"/>
                  </a:lnTo>
                  <a:lnTo>
                    <a:pt x="1792" y="932"/>
                  </a:lnTo>
                  <a:lnTo>
                    <a:pt x="1771" y="899"/>
                  </a:lnTo>
                  <a:lnTo>
                    <a:pt x="1749" y="867"/>
                  </a:lnTo>
                  <a:lnTo>
                    <a:pt x="1725" y="836"/>
                  </a:lnTo>
                  <a:lnTo>
                    <a:pt x="1701" y="806"/>
                  </a:lnTo>
                  <a:lnTo>
                    <a:pt x="1675" y="778"/>
                  </a:lnTo>
                  <a:lnTo>
                    <a:pt x="1646" y="752"/>
                  </a:lnTo>
                  <a:lnTo>
                    <a:pt x="1617" y="726"/>
                  </a:lnTo>
                  <a:lnTo>
                    <a:pt x="1586" y="702"/>
                  </a:lnTo>
                  <a:lnTo>
                    <a:pt x="1554" y="680"/>
                  </a:lnTo>
                  <a:lnTo>
                    <a:pt x="1521" y="659"/>
                  </a:lnTo>
                  <a:lnTo>
                    <a:pt x="1485" y="640"/>
                  </a:lnTo>
                  <a:lnTo>
                    <a:pt x="1450" y="623"/>
                  </a:lnTo>
                  <a:lnTo>
                    <a:pt x="1412" y="608"/>
                  </a:lnTo>
                  <a:lnTo>
                    <a:pt x="1374" y="594"/>
                  </a:lnTo>
                  <a:lnTo>
                    <a:pt x="1334" y="581"/>
                  </a:lnTo>
                  <a:lnTo>
                    <a:pt x="1293" y="571"/>
                  </a:lnTo>
                  <a:lnTo>
                    <a:pt x="1252" y="562"/>
                  </a:lnTo>
                  <a:lnTo>
                    <a:pt x="1209" y="554"/>
                  </a:lnTo>
                  <a:lnTo>
                    <a:pt x="1165" y="549"/>
                  </a:lnTo>
                  <a:lnTo>
                    <a:pt x="1119" y="547"/>
                  </a:lnTo>
                  <a:lnTo>
                    <a:pt x="1074" y="546"/>
                  </a:lnTo>
                  <a:lnTo>
                    <a:pt x="606" y="546"/>
                  </a:lnTo>
                  <a:close/>
                  <a:moveTo>
                    <a:pt x="0" y="0"/>
                  </a:moveTo>
                  <a:lnTo>
                    <a:pt x="1074" y="0"/>
                  </a:lnTo>
                  <a:lnTo>
                    <a:pt x="1074" y="0"/>
                  </a:lnTo>
                  <a:lnTo>
                    <a:pt x="1114" y="0"/>
                  </a:lnTo>
                  <a:lnTo>
                    <a:pt x="1154" y="1"/>
                  </a:lnTo>
                  <a:lnTo>
                    <a:pt x="1194" y="4"/>
                  </a:lnTo>
                  <a:lnTo>
                    <a:pt x="1233" y="6"/>
                  </a:lnTo>
                  <a:lnTo>
                    <a:pt x="1271" y="10"/>
                  </a:lnTo>
                  <a:lnTo>
                    <a:pt x="1310" y="15"/>
                  </a:lnTo>
                  <a:lnTo>
                    <a:pt x="1348" y="20"/>
                  </a:lnTo>
                  <a:lnTo>
                    <a:pt x="1384" y="26"/>
                  </a:lnTo>
                  <a:lnTo>
                    <a:pt x="1422" y="34"/>
                  </a:lnTo>
                  <a:lnTo>
                    <a:pt x="1458" y="42"/>
                  </a:lnTo>
                  <a:lnTo>
                    <a:pt x="1494" y="50"/>
                  </a:lnTo>
                  <a:lnTo>
                    <a:pt x="1530" y="59"/>
                  </a:lnTo>
                  <a:lnTo>
                    <a:pt x="1565" y="69"/>
                  </a:lnTo>
                  <a:lnTo>
                    <a:pt x="1599" y="81"/>
                  </a:lnTo>
                  <a:lnTo>
                    <a:pt x="1633" y="92"/>
                  </a:lnTo>
                  <a:lnTo>
                    <a:pt x="1667" y="105"/>
                  </a:lnTo>
                  <a:lnTo>
                    <a:pt x="1700" y="117"/>
                  </a:lnTo>
                  <a:lnTo>
                    <a:pt x="1733" y="131"/>
                  </a:lnTo>
                  <a:lnTo>
                    <a:pt x="1765" y="145"/>
                  </a:lnTo>
                  <a:lnTo>
                    <a:pt x="1796" y="160"/>
                  </a:lnTo>
                  <a:lnTo>
                    <a:pt x="1826" y="177"/>
                  </a:lnTo>
                  <a:lnTo>
                    <a:pt x="1858" y="193"/>
                  </a:lnTo>
                  <a:lnTo>
                    <a:pt x="1887" y="211"/>
                  </a:lnTo>
                  <a:lnTo>
                    <a:pt x="1916" y="229"/>
                  </a:lnTo>
                  <a:lnTo>
                    <a:pt x="1945" y="246"/>
                  </a:lnTo>
                  <a:lnTo>
                    <a:pt x="1973" y="266"/>
                  </a:lnTo>
                  <a:lnTo>
                    <a:pt x="2001" y="285"/>
                  </a:lnTo>
                  <a:lnTo>
                    <a:pt x="2027" y="306"/>
                  </a:lnTo>
                  <a:lnTo>
                    <a:pt x="2054" y="327"/>
                  </a:lnTo>
                  <a:lnTo>
                    <a:pt x="2080" y="349"/>
                  </a:lnTo>
                  <a:lnTo>
                    <a:pt x="2104" y="370"/>
                  </a:lnTo>
                  <a:lnTo>
                    <a:pt x="2130" y="393"/>
                  </a:lnTo>
                  <a:lnTo>
                    <a:pt x="2154" y="417"/>
                  </a:lnTo>
                  <a:lnTo>
                    <a:pt x="2176" y="441"/>
                  </a:lnTo>
                  <a:lnTo>
                    <a:pt x="2199" y="465"/>
                  </a:lnTo>
                  <a:lnTo>
                    <a:pt x="2221" y="490"/>
                  </a:lnTo>
                  <a:lnTo>
                    <a:pt x="2242" y="515"/>
                  </a:lnTo>
                  <a:lnTo>
                    <a:pt x="2262" y="541"/>
                  </a:lnTo>
                  <a:lnTo>
                    <a:pt x="2282" y="567"/>
                  </a:lnTo>
                  <a:lnTo>
                    <a:pt x="2301" y="595"/>
                  </a:lnTo>
                  <a:lnTo>
                    <a:pt x="2320" y="621"/>
                  </a:lnTo>
                  <a:lnTo>
                    <a:pt x="2338" y="651"/>
                  </a:lnTo>
                  <a:lnTo>
                    <a:pt x="2354" y="678"/>
                  </a:lnTo>
                  <a:lnTo>
                    <a:pt x="2371" y="707"/>
                  </a:lnTo>
                  <a:lnTo>
                    <a:pt x="2387" y="736"/>
                  </a:lnTo>
                  <a:lnTo>
                    <a:pt x="2401" y="767"/>
                  </a:lnTo>
                  <a:lnTo>
                    <a:pt x="2416" y="797"/>
                  </a:lnTo>
                  <a:lnTo>
                    <a:pt x="2429" y="827"/>
                  </a:lnTo>
                  <a:lnTo>
                    <a:pt x="2442" y="859"/>
                  </a:lnTo>
                  <a:lnTo>
                    <a:pt x="2454" y="889"/>
                  </a:lnTo>
                  <a:lnTo>
                    <a:pt x="2464" y="922"/>
                  </a:lnTo>
                  <a:lnTo>
                    <a:pt x="2476" y="954"/>
                  </a:lnTo>
                  <a:lnTo>
                    <a:pt x="2484" y="987"/>
                  </a:lnTo>
                  <a:lnTo>
                    <a:pt x="2493" y="1019"/>
                  </a:lnTo>
                  <a:lnTo>
                    <a:pt x="2502" y="1054"/>
                  </a:lnTo>
                  <a:lnTo>
                    <a:pt x="2508" y="1086"/>
                  </a:lnTo>
                  <a:lnTo>
                    <a:pt x="2515" y="1121"/>
                  </a:lnTo>
                  <a:lnTo>
                    <a:pt x="2521" y="1155"/>
                  </a:lnTo>
                  <a:lnTo>
                    <a:pt x="2525" y="1190"/>
                  </a:lnTo>
                  <a:lnTo>
                    <a:pt x="2529" y="1225"/>
                  </a:lnTo>
                  <a:lnTo>
                    <a:pt x="2532" y="1261"/>
                  </a:lnTo>
                  <a:lnTo>
                    <a:pt x="2534" y="1296"/>
                  </a:lnTo>
                  <a:lnTo>
                    <a:pt x="2536" y="1332"/>
                  </a:lnTo>
                  <a:lnTo>
                    <a:pt x="2536" y="1368"/>
                  </a:lnTo>
                  <a:lnTo>
                    <a:pt x="2536" y="1376"/>
                  </a:lnTo>
                  <a:lnTo>
                    <a:pt x="2536" y="1376"/>
                  </a:lnTo>
                  <a:lnTo>
                    <a:pt x="2536" y="1412"/>
                  </a:lnTo>
                  <a:lnTo>
                    <a:pt x="2534" y="1448"/>
                  </a:lnTo>
                  <a:lnTo>
                    <a:pt x="2532" y="1483"/>
                  </a:lnTo>
                  <a:lnTo>
                    <a:pt x="2529" y="1519"/>
                  </a:lnTo>
                  <a:lnTo>
                    <a:pt x="2525" y="1554"/>
                  </a:lnTo>
                  <a:lnTo>
                    <a:pt x="2521" y="1589"/>
                  </a:lnTo>
                  <a:lnTo>
                    <a:pt x="2515" y="1623"/>
                  </a:lnTo>
                  <a:lnTo>
                    <a:pt x="2508" y="1657"/>
                  </a:lnTo>
                  <a:lnTo>
                    <a:pt x="2502" y="1692"/>
                  </a:lnTo>
                  <a:lnTo>
                    <a:pt x="2493" y="1724"/>
                  </a:lnTo>
                  <a:lnTo>
                    <a:pt x="2484" y="1757"/>
                  </a:lnTo>
                  <a:lnTo>
                    <a:pt x="2476" y="1790"/>
                  </a:lnTo>
                  <a:lnTo>
                    <a:pt x="2464" y="1823"/>
                  </a:lnTo>
                  <a:lnTo>
                    <a:pt x="2454" y="1855"/>
                  </a:lnTo>
                  <a:lnTo>
                    <a:pt x="2442" y="1886"/>
                  </a:lnTo>
                  <a:lnTo>
                    <a:pt x="2429" y="1918"/>
                  </a:lnTo>
                  <a:lnTo>
                    <a:pt x="2416" y="1948"/>
                  </a:lnTo>
                  <a:lnTo>
                    <a:pt x="2401" y="1978"/>
                  </a:lnTo>
                  <a:lnTo>
                    <a:pt x="2387" y="2009"/>
                  </a:lnTo>
                  <a:lnTo>
                    <a:pt x="2371" y="2038"/>
                  </a:lnTo>
                  <a:lnTo>
                    <a:pt x="2354" y="2067"/>
                  </a:lnTo>
                  <a:lnTo>
                    <a:pt x="2338" y="2096"/>
                  </a:lnTo>
                  <a:lnTo>
                    <a:pt x="2320" y="2124"/>
                  </a:lnTo>
                  <a:lnTo>
                    <a:pt x="2301" y="2152"/>
                  </a:lnTo>
                  <a:lnTo>
                    <a:pt x="2282" y="2179"/>
                  </a:lnTo>
                  <a:lnTo>
                    <a:pt x="2262" y="2206"/>
                  </a:lnTo>
                  <a:lnTo>
                    <a:pt x="2242" y="2231"/>
                  </a:lnTo>
                  <a:lnTo>
                    <a:pt x="2221" y="2258"/>
                  </a:lnTo>
                  <a:lnTo>
                    <a:pt x="2199" y="2283"/>
                  </a:lnTo>
                  <a:lnTo>
                    <a:pt x="2176" y="2307"/>
                  </a:lnTo>
                  <a:lnTo>
                    <a:pt x="2154" y="2331"/>
                  </a:lnTo>
                  <a:lnTo>
                    <a:pt x="2130" y="2355"/>
                  </a:lnTo>
                  <a:lnTo>
                    <a:pt x="2104" y="2378"/>
                  </a:lnTo>
                  <a:lnTo>
                    <a:pt x="2080" y="2399"/>
                  </a:lnTo>
                  <a:lnTo>
                    <a:pt x="2054" y="2422"/>
                  </a:lnTo>
                  <a:lnTo>
                    <a:pt x="2027" y="2442"/>
                  </a:lnTo>
                  <a:lnTo>
                    <a:pt x="2001" y="2464"/>
                  </a:lnTo>
                  <a:lnTo>
                    <a:pt x="1973" y="2483"/>
                  </a:lnTo>
                  <a:lnTo>
                    <a:pt x="1945" y="2503"/>
                  </a:lnTo>
                  <a:lnTo>
                    <a:pt x="1916" y="2520"/>
                  </a:lnTo>
                  <a:lnTo>
                    <a:pt x="1887" y="2539"/>
                  </a:lnTo>
                  <a:lnTo>
                    <a:pt x="1858" y="2556"/>
                  </a:lnTo>
                  <a:lnTo>
                    <a:pt x="1826" y="2573"/>
                  </a:lnTo>
                  <a:lnTo>
                    <a:pt x="1796" y="2589"/>
                  </a:lnTo>
                  <a:lnTo>
                    <a:pt x="1765" y="2604"/>
                  </a:lnTo>
                  <a:lnTo>
                    <a:pt x="1733" y="2619"/>
                  </a:lnTo>
                  <a:lnTo>
                    <a:pt x="1700" y="2633"/>
                  </a:lnTo>
                  <a:lnTo>
                    <a:pt x="1667" y="2646"/>
                  </a:lnTo>
                  <a:lnTo>
                    <a:pt x="1633" y="2658"/>
                  </a:lnTo>
                  <a:lnTo>
                    <a:pt x="1599" y="2671"/>
                  </a:lnTo>
                  <a:lnTo>
                    <a:pt x="1565" y="2681"/>
                  </a:lnTo>
                  <a:lnTo>
                    <a:pt x="1530" y="2691"/>
                  </a:lnTo>
                  <a:lnTo>
                    <a:pt x="1494" y="2701"/>
                  </a:lnTo>
                  <a:lnTo>
                    <a:pt x="1458" y="2710"/>
                  </a:lnTo>
                  <a:lnTo>
                    <a:pt x="1422" y="2718"/>
                  </a:lnTo>
                  <a:lnTo>
                    <a:pt x="1384" y="2725"/>
                  </a:lnTo>
                  <a:lnTo>
                    <a:pt x="1348" y="2731"/>
                  </a:lnTo>
                  <a:lnTo>
                    <a:pt x="1310" y="2736"/>
                  </a:lnTo>
                  <a:lnTo>
                    <a:pt x="1271" y="2742"/>
                  </a:lnTo>
                  <a:lnTo>
                    <a:pt x="1233" y="2745"/>
                  </a:lnTo>
                  <a:lnTo>
                    <a:pt x="1194" y="2748"/>
                  </a:lnTo>
                  <a:lnTo>
                    <a:pt x="1154" y="2750"/>
                  </a:lnTo>
                  <a:lnTo>
                    <a:pt x="1114" y="2752"/>
                  </a:lnTo>
                  <a:lnTo>
                    <a:pt x="1074"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5" name="Freeform 21"/>
            <p:cNvSpPr>
              <a:spLocks/>
            </p:cNvSpPr>
            <p:nvPr userDrawn="1"/>
          </p:nvSpPr>
          <p:spPr bwMode="auto">
            <a:xfrm>
              <a:off x="729" y="1113"/>
              <a:ext cx="524" cy="688"/>
            </a:xfrm>
            <a:custGeom>
              <a:avLst/>
              <a:gdLst>
                <a:gd name="T0" fmla="*/ 0 w 2095"/>
                <a:gd name="T1" fmla="*/ 0 h 2752"/>
                <a:gd name="T2" fmla="*/ 2075 w 2095"/>
                <a:gd name="T3" fmla="*/ 0 h 2752"/>
                <a:gd name="T4" fmla="*/ 2075 w 2095"/>
                <a:gd name="T5" fmla="*/ 538 h 2752"/>
                <a:gd name="T6" fmla="*/ 601 w 2095"/>
                <a:gd name="T7" fmla="*/ 538 h 2752"/>
                <a:gd name="T8" fmla="*/ 601 w 2095"/>
                <a:gd name="T9" fmla="*/ 1097 h 2752"/>
                <a:gd name="T10" fmla="*/ 1898 w 2095"/>
                <a:gd name="T11" fmla="*/ 1097 h 2752"/>
                <a:gd name="T12" fmla="*/ 1898 w 2095"/>
                <a:gd name="T13" fmla="*/ 1635 h 2752"/>
                <a:gd name="T14" fmla="*/ 601 w 2095"/>
                <a:gd name="T15" fmla="*/ 1635 h 2752"/>
                <a:gd name="T16" fmla="*/ 601 w 2095"/>
                <a:gd name="T17" fmla="*/ 2213 h 2752"/>
                <a:gd name="T18" fmla="*/ 2095 w 2095"/>
                <a:gd name="T19" fmla="*/ 2213 h 2752"/>
                <a:gd name="T20" fmla="*/ 2095 w 2095"/>
                <a:gd name="T21" fmla="*/ 2752 h 2752"/>
                <a:gd name="T22" fmla="*/ 0 w 2095"/>
                <a:gd name="T23" fmla="*/ 2752 h 2752"/>
                <a:gd name="T24" fmla="*/ 0 w 2095"/>
                <a:gd name="T25"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95" h="2752">
                  <a:moveTo>
                    <a:pt x="0" y="0"/>
                  </a:moveTo>
                  <a:lnTo>
                    <a:pt x="2075" y="0"/>
                  </a:lnTo>
                  <a:lnTo>
                    <a:pt x="2075" y="538"/>
                  </a:lnTo>
                  <a:lnTo>
                    <a:pt x="601" y="538"/>
                  </a:lnTo>
                  <a:lnTo>
                    <a:pt x="601" y="1097"/>
                  </a:lnTo>
                  <a:lnTo>
                    <a:pt x="1898" y="1097"/>
                  </a:lnTo>
                  <a:lnTo>
                    <a:pt x="1898" y="1635"/>
                  </a:lnTo>
                  <a:lnTo>
                    <a:pt x="601" y="1635"/>
                  </a:lnTo>
                  <a:lnTo>
                    <a:pt x="601" y="2213"/>
                  </a:lnTo>
                  <a:lnTo>
                    <a:pt x="2095" y="2213"/>
                  </a:lnTo>
                  <a:lnTo>
                    <a:pt x="2095"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 name="Freeform 22"/>
            <p:cNvSpPr>
              <a:spLocks/>
            </p:cNvSpPr>
            <p:nvPr userDrawn="1"/>
          </p:nvSpPr>
          <p:spPr bwMode="auto">
            <a:xfrm>
              <a:off x="1297" y="1113"/>
              <a:ext cx="690" cy="693"/>
            </a:xfrm>
            <a:custGeom>
              <a:avLst/>
              <a:gdLst>
                <a:gd name="T0" fmla="*/ 0 w 2760"/>
                <a:gd name="T1" fmla="*/ 0 h 2772"/>
                <a:gd name="T2" fmla="*/ 668 w 2760"/>
                <a:gd name="T3" fmla="*/ 0 h 2772"/>
                <a:gd name="T4" fmla="*/ 1388 w 2760"/>
                <a:gd name="T5" fmla="*/ 1938 h 2772"/>
                <a:gd name="T6" fmla="*/ 2107 w 2760"/>
                <a:gd name="T7" fmla="*/ 0 h 2772"/>
                <a:gd name="T8" fmla="*/ 2760 w 2760"/>
                <a:gd name="T9" fmla="*/ 0 h 2772"/>
                <a:gd name="T10" fmla="*/ 1647 w 2760"/>
                <a:gd name="T11" fmla="*/ 2772 h 2772"/>
                <a:gd name="T12" fmla="*/ 1113 w 2760"/>
                <a:gd name="T13" fmla="*/ 2772 h 2772"/>
                <a:gd name="T14" fmla="*/ 0 w 2760"/>
                <a:gd name="T15" fmla="*/ 0 h 27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60" h="2772">
                  <a:moveTo>
                    <a:pt x="0" y="0"/>
                  </a:moveTo>
                  <a:lnTo>
                    <a:pt x="668" y="0"/>
                  </a:lnTo>
                  <a:lnTo>
                    <a:pt x="1388" y="1938"/>
                  </a:lnTo>
                  <a:lnTo>
                    <a:pt x="2107" y="0"/>
                  </a:lnTo>
                  <a:lnTo>
                    <a:pt x="2760" y="0"/>
                  </a:lnTo>
                  <a:lnTo>
                    <a:pt x="1647" y="2772"/>
                  </a:lnTo>
                  <a:lnTo>
                    <a:pt x="1113" y="277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Freeform 23"/>
            <p:cNvSpPr>
              <a:spLocks/>
            </p:cNvSpPr>
            <p:nvPr userDrawn="1"/>
          </p:nvSpPr>
          <p:spPr bwMode="auto">
            <a:xfrm>
              <a:off x="1988" y="1101"/>
              <a:ext cx="616" cy="712"/>
            </a:xfrm>
            <a:custGeom>
              <a:avLst/>
              <a:gdLst>
                <a:gd name="T0" fmla="*/ 3 w 2460"/>
                <a:gd name="T1" fmla="*/ 1315 h 2848"/>
                <a:gd name="T2" fmla="*/ 34 w 2460"/>
                <a:gd name="T3" fmla="*/ 1104 h 2848"/>
                <a:gd name="T4" fmla="*/ 91 w 2460"/>
                <a:gd name="T5" fmla="*/ 904 h 2848"/>
                <a:gd name="T6" fmla="*/ 175 w 2460"/>
                <a:gd name="T7" fmla="*/ 719 h 2848"/>
                <a:gd name="T8" fmla="*/ 283 w 2460"/>
                <a:gd name="T9" fmla="*/ 548 h 2848"/>
                <a:gd name="T10" fmla="*/ 413 w 2460"/>
                <a:gd name="T11" fmla="*/ 397 h 2848"/>
                <a:gd name="T12" fmla="*/ 564 w 2460"/>
                <a:gd name="T13" fmla="*/ 265 h 2848"/>
                <a:gd name="T14" fmla="*/ 735 w 2460"/>
                <a:gd name="T15" fmla="*/ 158 h 2848"/>
                <a:gd name="T16" fmla="*/ 922 w 2460"/>
                <a:gd name="T17" fmla="*/ 76 h 2848"/>
                <a:gd name="T18" fmla="*/ 1124 w 2460"/>
                <a:gd name="T19" fmla="*/ 23 h 2848"/>
                <a:gd name="T20" fmla="*/ 1339 w 2460"/>
                <a:gd name="T21" fmla="*/ 1 h 2848"/>
                <a:gd name="T22" fmla="*/ 1551 w 2460"/>
                <a:gd name="T23" fmla="*/ 9 h 2848"/>
                <a:gd name="T24" fmla="*/ 1784 w 2460"/>
                <a:gd name="T25" fmla="*/ 50 h 2848"/>
                <a:gd name="T26" fmla="*/ 1988 w 2460"/>
                <a:gd name="T27" fmla="*/ 124 h 2848"/>
                <a:gd name="T28" fmla="*/ 2171 w 2460"/>
                <a:gd name="T29" fmla="*/ 223 h 2848"/>
                <a:gd name="T30" fmla="*/ 2300 w 2460"/>
                <a:gd name="T31" fmla="*/ 590 h 2848"/>
                <a:gd name="T32" fmla="*/ 2061 w 2460"/>
                <a:gd name="T33" fmla="*/ 394 h 2848"/>
                <a:gd name="T34" fmla="*/ 1872 w 2460"/>
                <a:gd name="T35" fmla="*/ 288 h 2848"/>
                <a:gd name="T36" fmla="*/ 1690 w 2460"/>
                <a:gd name="T37" fmla="*/ 223 h 2848"/>
                <a:gd name="T38" fmla="*/ 1484 w 2460"/>
                <a:gd name="T39" fmla="*/ 189 h 2848"/>
                <a:gd name="T40" fmla="*/ 1311 w 2460"/>
                <a:gd name="T41" fmla="*/ 187 h 2848"/>
                <a:gd name="T42" fmla="*/ 1133 w 2460"/>
                <a:gd name="T43" fmla="*/ 210 h 2848"/>
                <a:gd name="T44" fmla="*/ 860 w 2460"/>
                <a:gd name="T45" fmla="*/ 304 h 2848"/>
                <a:gd name="T46" fmla="*/ 584 w 2460"/>
                <a:gd name="T47" fmla="*/ 500 h 2848"/>
                <a:gd name="T48" fmla="*/ 375 w 2460"/>
                <a:gd name="T49" fmla="*/ 772 h 2848"/>
                <a:gd name="T50" fmla="*/ 247 w 2460"/>
                <a:gd name="T51" fmla="*/ 1104 h 2848"/>
                <a:gd name="T52" fmla="*/ 212 w 2460"/>
                <a:gd name="T53" fmla="*/ 1424 h 2848"/>
                <a:gd name="T54" fmla="*/ 247 w 2460"/>
                <a:gd name="T55" fmla="*/ 1737 h 2848"/>
                <a:gd name="T56" fmla="*/ 377 w 2460"/>
                <a:gd name="T57" fmla="*/ 2072 h 2848"/>
                <a:gd name="T58" fmla="*/ 588 w 2460"/>
                <a:gd name="T59" fmla="*/ 2345 h 2848"/>
                <a:gd name="T60" fmla="*/ 865 w 2460"/>
                <a:gd name="T61" fmla="*/ 2542 h 2848"/>
                <a:gd name="T62" fmla="*/ 1138 w 2460"/>
                <a:gd name="T63" fmla="*/ 2638 h 2848"/>
                <a:gd name="T64" fmla="*/ 1315 w 2460"/>
                <a:gd name="T65" fmla="*/ 2661 h 2848"/>
                <a:gd name="T66" fmla="*/ 1484 w 2460"/>
                <a:gd name="T67" fmla="*/ 2658 h 2848"/>
                <a:gd name="T68" fmla="*/ 1683 w 2460"/>
                <a:gd name="T69" fmla="*/ 2627 h 2848"/>
                <a:gd name="T70" fmla="*/ 1865 w 2460"/>
                <a:gd name="T71" fmla="*/ 2565 h 2848"/>
                <a:gd name="T72" fmla="*/ 2032 w 2460"/>
                <a:gd name="T73" fmla="*/ 2474 h 2848"/>
                <a:gd name="T74" fmla="*/ 2322 w 2460"/>
                <a:gd name="T75" fmla="*/ 2234 h 2848"/>
                <a:gd name="T76" fmla="*/ 2235 w 2460"/>
                <a:gd name="T77" fmla="*/ 2563 h 2848"/>
                <a:gd name="T78" fmla="*/ 2052 w 2460"/>
                <a:gd name="T79" fmla="*/ 2682 h 2848"/>
                <a:gd name="T80" fmla="*/ 1851 w 2460"/>
                <a:gd name="T81" fmla="*/ 2771 h 2848"/>
                <a:gd name="T82" fmla="*/ 1625 w 2460"/>
                <a:gd name="T83" fmla="*/ 2827 h 2848"/>
                <a:gd name="T84" fmla="*/ 1368 w 2460"/>
                <a:gd name="T85" fmla="*/ 2848 h 2848"/>
                <a:gd name="T86" fmla="*/ 1187 w 2460"/>
                <a:gd name="T87" fmla="*/ 2836 h 2848"/>
                <a:gd name="T88" fmla="*/ 982 w 2460"/>
                <a:gd name="T89" fmla="*/ 2795 h 2848"/>
                <a:gd name="T90" fmla="*/ 792 w 2460"/>
                <a:gd name="T91" fmla="*/ 2724 h 2848"/>
                <a:gd name="T92" fmla="*/ 617 w 2460"/>
                <a:gd name="T93" fmla="*/ 2627 h 2848"/>
                <a:gd name="T94" fmla="*/ 459 w 2460"/>
                <a:gd name="T95" fmla="*/ 2505 h 2848"/>
                <a:gd name="T96" fmla="*/ 323 w 2460"/>
                <a:gd name="T97" fmla="*/ 2361 h 2848"/>
                <a:gd name="T98" fmla="*/ 208 w 2460"/>
                <a:gd name="T99" fmla="*/ 2198 h 2848"/>
                <a:gd name="T100" fmla="*/ 116 w 2460"/>
                <a:gd name="T101" fmla="*/ 2018 h 2848"/>
                <a:gd name="T102" fmla="*/ 49 w 2460"/>
                <a:gd name="T103" fmla="*/ 1822 h 2848"/>
                <a:gd name="T104" fmla="*/ 10 w 2460"/>
                <a:gd name="T105" fmla="*/ 1613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60" h="2848">
                  <a:moveTo>
                    <a:pt x="0" y="1431"/>
                  </a:moveTo>
                  <a:lnTo>
                    <a:pt x="0" y="1424"/>
                  </a:lnTo>
                  <a:lnTo>
                    <a:pt x="0" y="1424"/>
                  </a:lnTo>
                  <a:lnTo>
                    <a:pt x="0" y="1387"/>
                  </a:lnTo>
                  <a:lnTo>
                    <a:pt x="1" y="1352"/>
                  </a:lnTo>
                  <a:lnTo>
                    <a:pt x="3" y="1315"/>
                  </a:lnTo>
                  <a:lnTo>
                    <a:pt x="6" y="1280"/>
                  </a:lnTo>
                  <a:lnTo>
                    <a:pt x="10" y="1244"/>
                  </a:lnTo>
                  <a:lnTo>
                    <a:pt x="15" y="1209"/>
                  </a:lnTo>
                  <a:lnTo>
                    <a:pt x="20" y="1174"/>
                  </a:lnTo>
                  <a:lnTo>
                    <a:pt x="26" y="1139"/>
                  </a:lnTo>
                  <a:lnTo>
                    <a:pt x="34" y="1104"/>
                  </a:lnTo>
                  <a:lnTo>
                    <a:pt x="41" y="1070"/>
                  </a:lnTo>
                  <a:lnTo>
                    <a:pt x="49" y="1037"/>
                  </a:lnTo>
                  <a:lnTo>
                    <a:pt x="59" y="1003"/>
                  </a:lnTo>
                  <a:lnTo>
                    <a:pt x="69" y="970"/>
                  </a:lnTo>
                  <a:lnTo>
                    <a:pt x="79" y="937"/>
                  </a:lnTo>
                  <a:lnTo>
                    <a:pt x="91" y="904"/>
                  </a:lnTo>
                  <a:lnTo>
                    <a:pt x="103" y="873"/>
                  </a:lnTo>
                  <a:lnTo>
                    <a:pt x="116" y="841"/>
                  </a:lnTo>
                  <a:lnTo>
                    <a:pt x="130" y="810"/>
                  </a:lnTo>
                  <a:lnTo>
                    <a:pt x="144" y="779"/>
                  </a:lnTo>
                  <a:lnTo>
                    <a:pt x="159" y="749"/>
                  </a:lnTo>
                  <a:lnTo>
                    <a:pt x="175" y="719"/>
                  </a:lnTo>
                  <a:lnTo>
                    <a:pt x="190" y="688"/>
                  </a:lnTo>
                  <a:lnTo>
                    <a:pt x="208" y="659"/>
                  </a:lnTo>
                  <a:lnTo>
                    <a:pt x="226" y="632"/>
                  </a:lnTo>
                  <a:lnTo>
                    <a:pt x="243" y="602"/>
                  </a:lnTo>
                  <a:lnTo>
                    <a:pt x="264" y="576"/>
                  </a:lnTo>
                  <a:lnTo>
                    <a:pt x="283" y="548"/>
                  </a:lnTo>
                  <a:lnTo>
                    <a:pt x="303" y="522"/>
                  </a:lnTo>
                  <a:lnTo>
                    <a:pt x="324" y="495"/>
                  </a:lnTo>
                  <a:lnTo>
                    <a:pt x="346" y="470"/>
                  </a:lnTo>
                  <a:lnTo>
                    <a:pt x="367" y="445"/>
                  </a:lnTo>
                  <a:lnTo>
                    <a:pt x="390" y="421"/>
                  </a:lnTo>
                  <a:lnTo>
                    <a:pt x="413" y="397"/>
                  </a:lnTo>
                  <a:lnTo>
                    <a:pt x="437" y="373"/>
                  </a:lnTo>
                  <a:lnTo>
                    <a:pt x="461" y="350"/>
                  </a:lnTo>
                  <a:lnTo>
                    <a:pt x="486" y="328"/>
                  </a:lnTo>
                  <a:lnTo>
                    <a:pt x="511" y="307"/>
                  </a:lnTo>
                  <a:lnTo>
                    <a:pt x="538" y="285"/>
                  </a:lnTo>
                  <a:lnTo>
                    <a:pt x="564" y="265"/>
                  </a:lnTo>
                  <a:lnTo>
                    <a:pt x="591" y="245"/>
                  </a:lnTo>
                  <a:lnTo>
                    <a:pt x="619" y="226"/>
                  </a:lnTo>
                  <a:lnTo>
                    <a:pt x="648" y="208"/>
                  </a:lnTo>
                  <a:lnTo>
                    <a:pt x="675" y="191"/>
                  </a:lnTo>
                  <a:lnTo>
                    <a:pt x="704" y="174"/>
                  </a:lnTo>
                  <a:lnTo>
                    <a:pt x="735" y="158"/>
                  </a:lnTo>
                  <a:lnTo>
                    <a:pt x="764" y="141"/>
                  </a:lnTo>
                  <a:lnTo>
                    <a:pt x="794" y="127"/>
                  </a:lnTo>
                  <a:lnTo>
                    <a:pt x="826" y="114"/>
                  </a:lnTo>
                  <a:lnTo>
                    <a:pt x="857" y="100"/>
                  </a:lnTo>
                  <a:lnTo>
                    <a:pt x="889" y="87"/>
                  </a:lnTo>
                  <a:lnTo>
                    <a:pt x="922" y="76"/>
                  </a:lnTo>
                  <a:lnTo>
                    <a:pt x="953" y="66"/>
                  </a:lnTo>
                  <a:lnTo>
                    <a:pt x="987" y="55"/>
                  </a:lnTo>
                  <a:lnTo>
                    <a:pt x="1020" y="45"/>
                  </a:lnTo>
                  <a:lnTo>
                    <a:pt x="1054" y="38"/>
                  </a:lnTo>
                  <a:lnTo>
                    <a:pt x="1088" y="30"/>
                  </a:lnTo>
                  <a:lnTo>
                    <a:pt x="1124" y="23"/>
                  </a:lnTo>
                  <a:lnTo>
                    <a:pt x="1158" y="18"/>
                  </a:lnTo>
                  <a:lnTo>
                    <a:pt x="1193" y="12"/>
                  </a:lnTo>
                  <a:lnTo>
                    <a:pt x="1230" y="7"/>
                  </a:lnTo>
                  <a:lnTo>
                    <a:pt x="1265" y="5"/>
                  </a:lnTo>
                  <a:lnTo>
                    <a:pt x="1302" y="2"/>
                  </a:lnTo>
                  <a:lnTo>
                    <a:pt x="1339" y="1"/>
                  </a:lnTo>
                  <a:lnTo>
                    <a:pt x="1375" y="0"/>
                  </a:lnTo>
                  <a:lnTo>
                    <a:pt x="1375" y="0"/>
                  </a:lnTo>
                  <a:lnTo>
                    <a:pt x="1421" y="1"/>
                  </a:lnTo>
                  <a:lnTo>
                    <a:pt x="1466" y="2"/>
                  </a:lnTo>
                  <a:lnTo>
                    <a:pt x="1509" y="5"/>
                  </a:lnTo>
                  <a:lnTo>
                    <a:pt x="1551" y="9"/>
                  </a:lnTo>
                  <a:lnTo>
                    <a:pt x="1592" y="14"/>
                  </a:lnTo>
                  <a:lnTo>
                    <a:pt x="1633" y="19"/>
                  </a:lnTo>
                  <a:lnTo>
                    <a:pt x="1672" y="25"/>
                  </a:lnTo>
                  <a:lnTo>
                    <a:pt x="1710" y="33"/>
                  </a:lnTo>
                  <a:lnTo>
                    <a:pt x="1748" y="42"/>
                  </a:lnTo>
                  <a:lnTo>
                    <a:pt x="1784" y="50"/>
                  </a:lnTo>
                  <a:lnTo>
                    <a:pt x="1820" y="60"/>
                  </a:lnTo>
                  <a:lnTo>
                    <a:pt x="1855" y="72"/>
                  </a:lnTo>
                  <a:lnTo>
                    <a:pt x="1889" y="83"/>
                  </a:lnTo>
                  <a:lnTo>
                    <a:pt x="1923" y="96"/>
                  </a:lnTo>
                  <a:lnTo>
                    <a:pt x="1956" y="108"/>
                  </a:lnTo>
                  <a:lnTo>
                    <a:pt x="1988" y="124"/>
                  </a:lnTo>
                  <a:lnTo>
                    <a:pt x="2021" y="138"/>
                  </a:lnTo>
                  <a:lnTo>
                    <a:pt x="2051" y="154"/>
                  </a:lnTo>
                  <a:lnTo>
                    <a:pt x="2081" y="170"/>
                  </a:lnTo>
                  <a:lnTo>
                    <a:pt x="2112" y="187"/>
                  </a:lnTo>
                  <a:lnTo>
                    <a:pt x="2142" y="206"/>
                  </a:lnTo>
                  <a:lnTo>
                    <a:pt x="2171" y="223"/>
                  </a:lnTo>
                  <a:lnTo>
                    <a:pt x="2228" y="263"/>
                  </a:lnTo>
                  <a:lnTo>
                    <a:pt x="2283" y="304"/>
                  </a:lnTo>
                  <a:lnTo>
                    <a:pt x="2338" y="347"/>
                  </a:lnTo>
                  <a:lnTo>
                    <a:pt x="2392" y="393"/>
                  </a:lnTo>
                  <a:lnTo>
                    <a:pt x="2445" y="441"/>
                  </a:lnTo>
                  <a:lnTo>
                    <a:pt x="2300" y="590"/>
                  </a:lnTo>
                  <a:lnTo>
                    <a:pt x="2300" y="590"/>
                  </a:lnTo>
                  <a:lnTo>
                    <a:pt x="2254" y="547"/>
                  </a:lnTo>
                  <a:lnTo>
                    <a:pt x="2208" y="506"/>
                  </a:lnTo>
                  <a:lnTo>
                    <a:pt x="2161" y="466"/>
                  </a:lnTo>
                  <a:lnTo>
                    <a:pt x="2112" y="429"/>
                  </a:lnTo>
                  <a:lnTo>
                    <a:pt x="2061" y="394"/>
                  </a:lnTo>
                  <a:lnTo>
                    <a:pt x="2009" y="360"/>
                  </a:lnTo>
                  <a:lnTo>
                    <a:pt x="1983" y="345"/>
                  </a:lnTo>
                  <a:lnTo>
                    <a:pt x="1956" y="330"/>
                  </a:lnTo>
                  <a:lnTo>
                    <a:pt x="1928" y="314"/>
                  </a:lnTo>
                  <a:lnTo>
                    <a:pt x="1901" y="301"/>
                  </a:lnTo>
                  <a:lnTo>
                    <a:pt x="1872" y="288"/>
                  </a:lnTo>
                  <a:lnTo>
                    <a:pt x="1843" y="275"/>
                  </a:lnTo>
                  <a:lnTo>
                    <a:pt x="1813" y="263"/>
                  </a:lnTo>
                  <a:lnTo>
                    <a:pt x="1783" y="253"/>
                  </a:lnTo>
                  <a:lnTo>
                    <a:pt x="1753" y="242"/>
                  </a:lnTo>
                  <a:lnTo>
                    <a:pt x="1721" y="232"/>
                  </a:lnTo>
                  <a:lnTo>
                    <a:pt x="1690" y="223"/>
                  </a:lnTo>
                  <a:lnTo>
                    <a:pt x="1657" y="216"/>
                  </a:lnTo>
                  <a:lnTo>
                    <a:pt x="1624" y="208"/>
                  </a:lnTo>
                  <a:lnTo>
                    <a:pt x="1590" y="203"/>
                  </a:lnTo>
                  <a:lnTo>
                    <a:pt x="1556" y="197"/>
                  </a:lnTo>
                  <a:lnTo>
                    <a:pt x="1520" y="193"/>
                  </a:lnTo>
                  <a:lnTo>
                    <a:pt x="1484" y="189"/>
                  </a:lnTo>
                  <a:lnTo>
                    <a:pt x="1447" y="187"/>
                  </a:lnTo>
                  <a:lnTo>
                    <a:pt x="1411" y="186"/>
                  </a:lnTo>
                  <a:lnTo>
                    <a:pt x="1371" y="186"/>
                  </a:lnTo>
                  <a:lnTo>
                    <a:pt x="1371" y="186"/>
                  </a:lnTo>
                  <a:lnTo>
                    <a:pt x="1341" y="186"/>
                  </a:lnTo>
                  <a:lnTo>
                    <a:pt x="1311" y="187"/>
                  </a:lnTo>
                  <a:lnTo>
                    <a:pt x="1280" y="188"/>
                  </a:lnTo>
                  <a:lnTo>
                    <a:pt x="1250" y="192"/>
                  </a:lnTo>
                  <a:lnTo>
                    <a:pt x="1220" y="194"/>
                  </a:lnTo>
                  <a:lnTo>
                    <a:pt x="1191" y="199"/>
                  </a:lnTo>
                  <a:lnTo>
                    <a:pt x="1162" y="204"/>
                  </a:lnTo>
                  <a:lnTo>
                    <a:pt x="1133" y="210"/>
                  </a:lnTo>
                  <a:lnTo>
                    <a:pt x="1104" y="216"/>
                  </a:lnTo>
                  <a:lnTo>
                    <a:pt x="1076" y="223"/>
                  </a:lnTo>
                  <a:lnTo>
                    <a:pt x="1019" y="240"/>
                  </a:lnTo>
                  <a:lnTo>
                    <a:pt x="965" y="259"/>
                  </a:lnTo>
                  <a:lnTo>
                    <a:pt x="912" y="280"/>
                  </a:lnTo>
                  <a:lnTo>
                    <a:pt x="860" y="304"/>
                  </a:lnTo>
                  <a:lnTo>
                    <a:pt x="811" y="331"/>
                  </a:lnTo>
                  <a:lnTo>
                    <a:pt x="761" y="360"/>
                  </a:lnTo>
                  <a:lnTo>
                    <a:pt x="715" y="391"/>
                  </a:lnTo>
                  <a:lnTo>
                    <a:pt x="669" y="426"/>
                  </a:lnTo>
                  <a:lnTo>
                    <a:pt x="626" y="462"/>
                  </a:lnTo>
                  <a:lnTo>
                    <a:pt x="584" y="500"/>
                  </a:lnTo>
                  <a:lnTo>
                    <a:pt x="544" y="541"/>
                  </a:lnTo>
                  <a:lnTo>
                    <a:pt x="506" y="584"/>
                  </a:lnTo>
                  <a:lnTo>
                    <a:pt x="471" y="628"/>
                  </a:lnTo>
                  <a:lnTo>
                    <a:pt x="437" y="675"/>
                  </a:lnTo>
                  <a:lnTo>
                    <a:pt x="405" y="723"/>
                  </a:lnTo>
                  <a:lnTo>
                    <a:pt x="375" y="772"/>
                  </a:lnTo>
                  <a:lnTo>
                    <a:pt x="348" y="824"/>
                  </a:lnTo>
                  <a:lnTo>
                    <a:pt x="323" y="877"/>
                  </a:lnTo>
                  <a:lnTo>
                    <a:pt x="300" y="931"/>
                  </a:lnTo>
                  <a:lnTo>
                    <a:pt x="280" y="988"/>
                  </a:lnTo>
                  <a:lnTo>
                    <a:pt x="262" y="1045"/>
                  </a:lnTo>
                  <a:lnTo>
                    <a:pt x="247" y="1104"/>
                  </a:lnTo>
                  <a:lnTo>
                    <a:pt x="235" y="1165"/>
                  </a:lnTo>
                  <a:lnTo>
                    <a:pt x="224" y="1225"/>
                  </a:lnTo>
                  <a:lnTo>
                    <a:pt x="218" y="1287"/>
                  </a:lnTo>
                  <a:lnTo>
                    <a:pt x="213" y="1352"/>
                  </a:lnTo>
                  <a:lnTo>
                    <a:pt x="212" y="1416"/>
                  </a:lnTo>
                  <a:lnTo>
                    <a:pt x="212" y="1424"/>
                  </a:lnTo>
                  <a:lnTo>
                    <a:pt x="212" y="1424"/>
                  </a:lnTo>
                  <a:lnTo>
                    <a:pt x="213" y="1488"/>
                  </a:lnTo>
                  <a:lnTo>
                    <a:pt x="218" y="1553"/>
                  </a:lnTo>
                  <a:lnTo>
                    <a:pt x="224" y="1615"/>
                  </a:lnTo>
                  <a:lnTo>
                    <a:pt x="235" y="1676"/>
                  </a:lnTo>
                  <a:lnTo>
                    <a:pt x="247" y="1737"/>
                  </a:lnTo>
                  <a:lnTo>
                    <a:pt x="264" y="1796"/>
                  </a:lnTo>
                  <a:lnTo>
                    <a:pt x="281" y="1855"/>
                  </a:lnTo>
                  <a:lnTo>
                    <a:pt x="302" y="1911"/>
                  </a:lnTo>
                  <a:lnTo>
                    <a:pt x="324" y="1966"/>
                  </a:lnTo>
                  <a:lnTo>
                    <a:pt x="350" y="2019"/>
                  </a:lnTo>
                  <a:lnTo>
                    <a:pt x="377" y="2072"/>
                  </a:lnTo>
                  <a:lnTo>
                    <a:pt x="408" y="2121"/>
                  </a:lnTo>
                  <a:lnTo>
                    <a:pt x="439" y="2170"/>
                  </a:lnTo>
                  <a:lnTo>
                    <a:pt x="473" y="2216"/>
                  </a:lnTo>
                  <a:lnTo>
                    <a:pt x="510" y="2261"/>
                  </a:lnTo>
                  <a:lnTo>
                    <a:pt x="548" y="2304"/>
                  </a:lnTo>
                  <a:lnTo>
                    <a:pt x="588" y="2345"/>
                  </a:lnTo>
                  <a:lnTo>
                    <a:pt x="630" y="2383"/>
                  </a:lnTo>
                  <a:lnTo>
                    <a:pt x="673" y="2419"/>
                  </a:lnTo>
                  <a:lnTo>
                    <a:pt x="718" y="2453"/>
                  </a:lnTo>
                  <a:lnTo>
                    <a:pt x="766" y="2486"/>
                  </a:lnTo>
                  <a:lnTo>
                    <a:pt x="814" y="2515"/>
                  </a:lnTo>
                  <a:lnTo>
                    <a:pt x="865" y="2542"/>
                  </a:lnTo>
                  <a:lnTo>
                    <a:pt x="917" y="2567"/>
                  </a:lnTo>
                  <a:lnTo>
                    <a:pt x="970" y="2589"/>
                  </a:lnTo>
                  <a:lnTo>
                    <a:pt x="1024" y="2608"/>
                  </a:lnTo>
                  <a:lnTo>
                    <a:pt x="1081" y="2624"/>
                  </a:lnTo>
                  <a:lnTo>
                    <a:pt x="1109" y="2632"/>
                  </a:lnTo>
                  <a:lnTo>
                    <a:pt x="1138" y="2638"/>
                  </a:lnTo>
                  <a:lnTo>
                    <a:pt x="1166" y="2643"/>
                  </a:lnTo>
                  <a:lnTo>
                    <a:pt x="1196" y="2648"/>
                  </a:lnTo>
                  <a:lnTo>
                    <a:pt x="1225" y="2653"/>
                  </a:lnTo>
                  <a:lnTo>
                    <a:pt x="1254" y="2656"/>
                  </a:lnTo>
                  <a:lnTo>
                    <a:pt x="1284" y="2658"/>
                  </a:lnTo>
                  <a:lnTo>
                    <a:pt x="1315" y="2661"/>
                  </a:lnTo>
                  <a:lnTo>
                    <a:pt x="1345" y="2662"/>
                  </a:lnTo>
                  <a:lnTo>
                    <a:pt x="1375" y="2662"/>
                  </a:lnTo>
                  <a:lnTo>
                    <a:pt x="1375" y="2662"/>
                  </a:lnTo>
                  <a:lnTo>
                    <a:pt x="1413" y="2662"/>
                  </a:lnTo>
                  <a:lnTo>
                    <a:pt x="1448" y="2661"/>
                  </a:lnTo>
                  <a:lnTo>
                    <a:pt x="1484" y="2658"/>
                  </a:lnTo>
                  <a:lnTo>
                    <a:pt x="1519" y="2656"/>
                  </a:lnTo>
                  <a:lnTo>
                    <a:pt x="1553" y="2651"/>
                  </a:lnTo>
                  <a:lnTo>
                    <a:pt x="1586" y="2647"/>
                  </a:lnTo>
                  <a:lnTo>
                    <a:pt x="1619" y="2640"/>
                  </a:lnTo>
                  <a:lnTo>
                    <a:pt x="1652" y="2634"/>
                  </a:lnTo>
                  <a:lnTo>
                    <a:pt x="1683" y="2627"/>
                  </a:lnTo>
                  <a:lnTo>
                    <a:pt x="1715" y="2618"/>
                  </a:lnTo>
                  <a:lnTo>
                    <a:pt x="1745" y="2609"/>
                  </a:lnTo>
                  <a:lnTo>
                    <a:pt x="1777" y="2599"/>
                  </a:lnTo>
                  <a:lnTo>
                    <a:pt x="1806" y="2589"/>
                  </a:lnTo>
                  <a:lnTo>
                    <a:pt x="1836" y="2577"/>
                  </a:lnTo>
                  <a:lnTo>
                    <a:pt x="1865" y="2565"/>
                  </a:lnTo>
                  <a:lnTo>
                    <a:pt x="1893" y="2551"/>
                  </a:lnTo>
                  <a:lnTo>
                    <a:pt x="1922" y="2537"/>
                  </a:lnTo>
                  <a:lnTo>
                    <a:pt x="1950" y="2523"/>
                  </a:lnTo>
                  <a:lnTo>
                    <a:pt x="1978" y="2507"/>
                  </a:lnTo>
                  <a:lnTo>
                    <a:pt x="2005" y="2490"/>
                  </a:lnTo>
                  <a:lnTo>
                    <a:pt x="2032" y="2474"/>
                  </a:lnTo>
                  <a:lnTo>
                    <a:pt x="2060" y="2455"/>
                  </a:lnTo>
                  <a:lnTo>
                    <a:pt x="2113" y="2417"/>
                  </a:lnTo>
                  <a:lnTo>
                    <a:pt x="2166" y="2375"/>
                  </a:lnTo>
                  <a:lnTo>
                    <a:pt x="2219" y="2331"/>
                  </a:lnTo>
                  <a:lnTo>
                    <a:pt x="2271" y="2284"/>
                  </a:lnTo>
                  <a:lnTo>
                    <a:pt x="2322" y="2234"/>
                  </a:lnTo>
                  <a:lnTo>
                    <a:pt x="2460" y="2368"/>
                  </a:lnTo>
                  <a:lnTo>
                    <a:pt x="2460" y="2368"/>
                  </a:lnTo>
                  <a:lnTo>
                    <a:pt x="2406" y="2421"/>
                  </a:lnTo>
                  <a:lnTo>
                    <a:pt x="2350" y="2470"/>
                  </a:lnTo>
                  <a:lnTo>
                    <a:pt x="2293" y="2518"/>
                  </a:lnTo>
                  <a:lnTo>
                    <a:pt x="2235" y="2563"/>
                  </a:lnTo>
                  <a:lnTo>
                    <a:pt x="2206" y="2585"/>
                  </a:lnTo>
                  <a:lnTo>
                    <a:pt x="2176" y="2606"/>
                  </a:lnTo>
                  <a:lnTo>
                    <a:pt x="2146" y="2627"/>
                  </a:lnTo>
                  <a:lnTo>
                    <a:pt x="2115" y="2646"/>
                  </a:lnTo>
                  <a:lnTo>
                    <a:pt x="2085" y="2664"/>
                  </a:lnTo>
                  <a:lnTo>
                    <a:pt x="2052" y="2682"/>
                  </a:lnTo>
                  <a:lnTo>
                    <a:pt x="2021" y="2699"/>
                  </a:lnTo>
                  <a:lnTo>
                    <a:pt x="1988" y="2715"/>
                  </a:lnTo>
                  <a:lnTo>
                    <a:pt x="1955" y="2730"/>
                  </a:lnTo>
                  <a:lnTo>
                    <a:pt x="1921" y="2745"/>
                  </a:lnTo>
                  <a:lnTo>
                    <a:pt x="1887" y="2758"/>
                  </a:lnTo>
                  <a:lnTo>
                    <a:pt x="1851" y="2771"/>
                  </a:lnTo>
                  <a:lnTo>
                    <a:pt x="1815" y="2783"/>
                  </a:lnTo>
                  <a:lnTo>
                    <a:pt x="1778" y="2793"/>
                  </a:lnTo>
                  <a:lnTo>
                    <a:pt x="1741" y="2803"/>
                  </a:lnTo>
                  <a:lnTo>
                    <a:pt x="1704" y="2812"/>
                  </a:lnTo>
                  <a:lnTo>
                    <a:pt x="1664" y="2821"/>
                  </a:lnTo>
                  <a:lnTo>
                    <a:pt x="1625" y="2827"/>
                  </a:lnTo>
                  <a:lnTo>
                    <a:pt x="1585" y="2834"/>
                  </a:lnTo>
                  <a:lnTo>
                    <a:pt x="1543" y="2839"/>
                  </a:lnTo>
                  <a:lnTo>
                    <a:pt x="1500" y="2843"/>
                  </a:lnTo>
                  <a:lnTo>
                    <a:pt x="1457" y="2845"/>
                  </a:lnTo>
                  <a:lnTo>
                    <a:pt x="1413" y="2846"/>
                  </a:lnTo>
                  <a:lnTo>
                    <a:pt x="1368" y="2848"/>
                  </a:lnTo>
                  <a:lnTo>
                    <a:pt x="1368" y="2848"/>
                  </a:lnTo>
                  <a:lnTo>
                    <a:pt x="1331" y="2846"/>
                  </a:lnTo>
                  <a:lnTo>
                    <a:pt x="1294" y="2845"/>
                  </a:lnTo>
                  <a:lnTo>
                    <a:pt x="1259" y="2843"/>
                  </a:lnTo>
                  <a:lnTo>
                    <a:pt x="1222" y="2840"/>
                  </a:lnTo>
                  <a:lnTo>
                    <a:pt x="1187" y="2836"/>
                  </a:lnTo>
                  <a:lnTo>
                    <a:pt x="1153" y="2831"/>
                  </a:lnTo>
                  <a:lnTo>
                    <a:pt x="1118" y="2825"/>
                  </a:lnTo>
                  <a:lnTo>
                    <a:pt x="1083" y="2819"/>
                  </a:lnTo>
                  <a:lnTo>
                    <a:pt x="1049" y="2811"/>
                  </a:lnTo>
                  <a:lnTo>
                    <a:pt x="1015" y="2803"/>
                  </a:lnTo>
                  <a:lnTo>
                    <a:pt x="982" y="2795"/>
                  </a:lnTo>
                  <a:lnTo>
                    <a:pt x="950" y="2784"/>
                  </a:lnTo>
                  <a:lnTo>
                    <a:pt x="917" y="2773"/>
                  </a:lnTo>
                  <a:lnTo>
                    <a:pt x="885" y="2762"/>
                  </a:lnTo>
                  <a:lnTo>
                    <a:pt x="854" y="2750"/>
                  </a:lnTo>
                  <a:lnTo>
                    <a:pt x="822" y="2738"/>
                  </a:lnTo>
                  <a:lnTo>
                    <a:pt x="792" y="2724"/>
                  </a:lnTo>
                  <a:lnTo>
                    <a:pt x="761" y="2709"/>
                  </a:lnTo>
                  <a:lnTo>
                    <a:pt x="731" y="2694"/>
                  </a:lnTo>
                  <a:lnTo>
                    <a:pt x="702" y="2678"/>
                  </a:lnTo>
                  <a:lnTo>
                    <a:pt x="673" y="2662"/>
                  </a:lnTo>
                  <a:lnTo>
                    <a:pt x="645" y="2644"/>
                  </a:lnTo>
                  <a:lnTo>
                    <a:pt x="617" y="2627"/>
                  </a:lnTo>
                  <a:lnTo>
                    <a:pt x="590" y="2608"/>
                  </a:lnTo>
                  <a:lnTo>
                    <a:pt x="563" y="2589"/>
                  </a:lnTo>
                  <a:lnTo>
                    <a:pt x="536" y="2568"/>
                  </a:lnTo>
                  <a:lnTo>
                    <a:pt x="510" y="2548"/>
                  </a:lnTo>
                  <a:lnTo>
                    <a:pt x="485" y="2527"/>
                  </a:lnTo>
                  <a:lnTo>
                    <a:pt x="459" y="2505"/>
                  </a:lnTo>
                  <a:lnTo>
                    <a:pt x="435" y="2483"/>
                  </a:lnTo>
                  <a:lnTo>
                    <a:pt x="413" y="2460"/>
                  </a:lnTo>
                  <a:lnTo>
                    <a:pt x="389" y="2436"/>
                  </a:lnTo>
                  <a:lnTo>
                    <a:pt x="366" y="2412"/>
                  </a:lnTo>
                  <a:lnTo>
                    <a:pt x="344" y="2386"/>
                  </a:lnTo>
                  <a:lnTo>
                    <a:pt x="323" y="2361"/>
                  </a:lnTo>
                  <a:lnTo>
                    <a:pt x="303" y="2336"/>
                  </a:lnTo>
                  <a:lnTo>
                    <a:pt x="283" y="2309"/>
                  </a:lnTo>
                  <a:lnTo>
                    <a:pt x="262" y="2283"/>
                  </a:lnTo>
                  <a:lnTo>
                    <a:pt x="243" y="2255"/>
                  </a:lnTo>
                  <a:lnTo>
                    <a:pt x="226" y="2227"/>
                  </a:lnTo>
                  <a:lnTo>
                    <a:pt x="208" y="2198"/>
                  </a:lnTo>
                  <a:lnTo>
                    <a:pt x="190" y="2169"/>
                  </a:lnTo>
                  <a:lnTo>
                    <a:pt x="174" y="2140"/>
                  </a:lnTo>
                  <a:lnTo>
                    <a:pt x="159" y="2110"/>
                  </a:lnTo>
                  <a:lnTo>
                    <a:pt x="144" y="2079"/>
                  </a:lnTo>
                  <a:lnTo>
                    <a:pt x="130" y="2049"/>
                  </a:lnTo>
                  <a:lnTo>
                    <a:pt x="116" y="2018"/>
                  </a:lnTo>
                  <a:lnTo>
                    <a:pt x="103" y="1986"/>
                  </a:lnTo>
                  <a:lnTo>
                    <a:pt x="91" y="1954"/>
                  </a:lnTo>
                  <a:lnTo>
                    <a:pt x="79" y="1922"/>
                  </a:lnTo>
                  <a:lnTo>
                    <a:pt x="69" y="1889"/>
                  </a:lnTo>
                  <a:lnTo>
                    <a:pt x="59" y="1856"/>
                  </a:lnTo>
                  <a:lnTo>
                    <a:pt x="49" y="1822"/>
                  </a:lnTo>
                  <a:lnTo>
                    <a:pt x="41" y="1788"/>
                  </a:lnTo>
                  <a:lnTo>
                    <a:pt x="34" y="1753"/>
                  </a:lnTo>
                  <a:lnTo>
                    <a:pt x="26" y="1719"/>
                  </a:lnTo>
                  <a:lnTo>
                    <a:pt x="20" y="1684"/>
                  </a:lnTo>
                  <a:lnTo>
                    <a:pt x="15" y="1649"/>
                  </a:lnTo>
                  <a:lnTo>
                    <a:pt x="10" y="1613"/>
                  </a:lnTo>
                  <a:lnTo>
                    <a:pt x="6" y="1578"/>
                  </a:lnTo>
                  <a:lnTo>
                    <a:pt x="3" y="1541"/>
                  </a:lnTo>
                  <a:lnTo>
                    <a:pt x="1" y="1505"/>
                  </a:lnTo>
                  <a:lnTo>
                    <a:pt x="0" y="1468"/>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8" name="Freeform 25"/>
            <p:cNvSpPr>
              <a:spLocks noEditPoints="1"/>
            </p:cNvSpPr>
            <p:nvPr userDrawn="1"/>
          </p:nvSpPr>
          <p:spPr bwMode="auto">
            <a:xfrm>
              <a:off x="2651" y="1101"/>
              <a:ext cx="692" cy="712"/>
            </a:xfrm>
            <a:custGeom>
              <a:avLst/>
              <a:gdLst>
                <a:gd name="T0" fmla="*/ 2532 w 2767"/>
                <a:gd name="T1" fmla="*/ 1175 h 2848"/>
                <a:gd name="T2" fmla="*/ 2392 w 2767"/>
                <a:gd name="T3" fmla="*/ 783 h 2848"/>
                <a:gd name="T4" fmla="*/ 2139 w 2767"/>
                <a:gd name="T5" fmla="*/ 469 h 2848"/>
                <a:gd name="T6" fmla="*/ 1824 w 2767"/>
                <a:gd name="T7" fmla="*/ 271 h 2848"/>
                <a:gd name="T8" fmla="*/ 1625 w 2767"/>
                <a:gd name="T9" fmla="*/ 211 h 2848"/>
                <a:gd name="T10" fmla="*/ 1410 w 2767"/>
                <a:gd name="T11" fmla="*/ 186 h 2848"/>
                <a:gd name="T12" fmla="*/ 1224 w 2767"/>
                <a:gd name="T13" fmla="*/ 194 h 2848"/>
                <a:gd name="T14" fmla="*/ 1019 w 2767"/>
                <a:gd name="T15" fmla="*/ 240 h 2848"/>
                <a:gd name="T16" fmla="*/ 757 w 2767"/>
                <a:gd name="T17" fmla="*/ 364 h 2848"/>
                <a:gd name="T18" fmla="*/ 467 w 2767"/>
                <a:gd name="T19" fmla="*/ 633 h 2848"/>
                <a:gd name="T20" fmla="*/ 279 w 2767"/>
                <a:gd name="T21" fmla="*/ 993 h 2848"/>
                <a:gd name="T22" fmla="*/ 212 w 2767"/>
                <a:gd name="T23" fmla="*/ 1416 h 2848"/>
                <a:gd name="T24" fmla="*/ 247 w 2767"/>
                <a:gd name="T25" fmla="*/ 1732 h 2848"/>
                <a:gd name="T26" fmla="*/ 404 w 2767"/>
                <a:gd name="T27" fmla="*/ 2115 h 2848"/>
                <a:gd name="T28" fmla="*/ 670 w 2767"/>
                <a:gd name="T29" fmla="*/ 2416 h 2848"/>
                <a:gd name="T30" fmla="*/ 971 w 2767"/>
                <a:gd name="T31" fmla="*/ 2586 h 2848"/>
                <a:gd name="T32" fmla="*/ 1171 w 2767"/>
                <a:gd name="T33" fmla="*/ 2643 h 2848"/>
                <a:gd name="T34" fmla="*/ 1387 w 2767"/>
                <a:gd name="T35" fmla="*/ 2662 h 2848"/>
                <a:gd name="T36" fmla="*/ 1573 w 2767"/>
                <a:gd name="T37" fmla="*/ 2648 h 2848"/>
                <a:gd name="T38" fmla="*/ 1776 w 2767"/>
                <a:gd name="T39" fmla="*/ 2597 h 2848"/>
                <a:gd name="T40" fmla="*/ 2056 w 2767"/>
                <a:gd name="T41" fmla="*/ 2452 h 2848"/>
                <a:gd name="T42" fmla="*/ 2333 w 2767"/>
                <a:gd name="T43" fmla="*/ 2168 h 2848"/>
                <a:gd name="T44" fmla="*/ 2506 w 2767"/>
                <a:gd name="T45" fmla="*/ 1798 h 2848"/>
                <a:gd name="T46" fmla="*/ 0 w 2767"/>
                <a:gd name="T47" fmla="*/ 1431 h 2848"/>
                <a:gd name="T48" fmla="*/ 10 w 2767"/>
                <a:gd name="T49" fmla="*/ 1249 h 2848"/>
                <a:gd name="T50" fmla="*/ 56 w 2767"/>
                <a:gd name="T51" fmla="*/ 1013 h 2848"/>
                <a:gd name="T52" fmla="*/ 139 w 2767"/>
                <a:gd name="T53" fmla="*/ 791 h 2848"/>
                <a:gd name="T54" fmla="*/ 255 w 2767"/>
                <a:gd name="T55" fmla="*/ 587 h 2848"/>
                <a:gd name="T56" fmla="*/ 404 w 2767"/>
                <a:gd name="T57" fmla="*/ 407 h 2848"/>
                <a:gd name="T58" fmla="*/ 582 w 2767"/>
                <a:gd name="T59" fmla="*/ 253 h 2848"/>
                <a:gd name="T60" fmla="*/ 787 w 2767"/>
                <a:gd name="T61" fmla="*/ 131 h 2848"/>
                <a:gd name="T62" fmla="*/ 1018 w 2767"/>
                <a:gd name="T63" fmla="*/ 48 h 2848"/>
                <a:gd name="T64" fmla="*/ 1272 w 2767"/>
                <a:gd name="T65" fmla="*/ 5 h 2848"/>
                <a:gd name="T66" fmla="*/ 1503 w 2767"/>
                <a:gd name="T67" fmla="*/ 5 h 2848"/>
                <a:gd name="T68" fmla="*/ 1755 w 2767"/>
                <a:gd name="T69" fmla="*/ 47 h 2848"/>
                <a:gd name="T70" fmla="*/ 1985 w 2767"/>
                <a:gd name="T71" fmla="*/ 130 h 2848"/>
                <a:gd name="T72" fmla="*/ 2190 w 2767"/>
                <a:gd name="T73" fmla="*/ 250 h 2848"/>
                <a:gd name="T74" fmla="*/ 2367 w 2767"/>
                <a:gd name="T75" fmla="*/ 403 h 2848"/>
                <a:gd name="T76" fmla="*/ 2513 w 2767"/>
                <a:gd name="T77" fmla="*/ 582 h 2848"/>
                <a:gd name="T78" fmla="*/ 2629 w 2767"/>
                <a:gd name="T79" fmla="*/ 784 h 2848"/>
                <a:gd name="T80" fmla="*/ 2711 w 2767"/>
                <a:gd name="T81" fmla="*/ 1007 h 2848"/>
                <a:gd name="T82" fmla="*/ 2757 w 2767"/>
                <a:gd name="T83" fmla="*/ 1242 h 2848"/>
                <a:gd name="T84" fmla="*/ 2767 w 2767"/>
                <a:gd name="T85" fmla="*/ 1424 h 2848"/>
                <a:gd name="T86" fmla="*/ 2747 w 2767"/>
                <a:gd name="T87" fmla="*/ 1666 h 2848"/>
                <a:gd name="T88" fmla="*/ 2690 w 2767"/>
                <a:gd name="T89" fmla="*/ 1899 h 2848"/>
                <a:gd name="T90" fmla="*/ 2598 w 2767"/>
                <a:gd name="T91" fmla="*/ 2116 h 2848"/>
                <a:gd name="T92" fmla="*/ 2471 w 2767"/>
                <a:gd name="T93" fmla="*/ 2314 h 2848"/>
                <a:gd name="T94" fmla="*/ 2315 w 2767"/>
                <a:gd name="T95" fmla="*/ 2489 h 2848"/>
                <a:gd name="T96" fmla="*/ 2129 w 2767"/>
                <a:gd name="T97" fmla="*/ 2633 h 2848"/>
                <a:gd name="T98" fmla="*/ 1916 w 2767"/>
                <a:gd name="T99" fmla="*/ 2744 h 2848"/>
                <a:gd name="T100" fmla="*/ 1678 w 2767"/>
                <a:gd name="T101" fmla="*/ 2817 h 2848"/>
                <a:gd name="T102" fmla="*/ 1418 w 2767"/>
                <a:gd name="T103" fmla="*/ 2846 h 2848"/>
                <a:gd name="T104" fmla="*/ 1189 w 2767"/>
                <a:gd name="T105" fmla="*/ 2835 h 2848"/>
                <a:gd name="T106" fmla="*/ 942 w 2767"/>
                <a:gd name="T107" fmla="*/ 2781 h 2848"/>
                <a:gd name="T108" fmla="*/ 720 w 2767"/>
                <a:gd name="T109" fmla="*/ 2687 h 2848"/>
                <a:gd name="T110" fmla="*/ 523 w 2767"/>
                <a:gd name="T111" fmla="*/ 2557 h 2848"/>
                <a:gd name="T112" fmla="*/ 355 w 2767"/>
                <a:gd name="T113" fmla="*/ 2397 h 2848"/>
                <a:gd name="T114" fmla="*/ 216 w 2767"/>
                <a:gd name="T115" fmla="*/ 2210 h 2848"/>
                <a:gd name="T116" fmla="*/ 110 w 2767"/>
                <a:gd name="T117" fmla="*/ 2001 h 2848"/>
                <a:gd name="T118" fmla="*/ 39 w 2767"/>
                <a:gd name="T119" fmla="*/ 1775 h 2848"/>
                <a:gd name="T120" fmla="*/ 3 w 2767"/>
                <a:gd name="T121" fmla="*/ 1536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67" h="2848">
                  <a:moveTo>
                    <a:pt x="2555" y="1431"/>
                  </a:moveTo>
                  <a:lnTo>
                    <a:pt x="2555" y="1424"/>
                  </a:lnTo>
                  <a:lnTo>
                    <a:pt x="2555" y="1424"/>
                  </a:lnTo>
                  <a:lnTo>
                    <a:pt x="2554" y="1361"/>
                  </a:lnTo>
                  <a:lnTo>
                    <a:pt x="2549" y="1297"/>
                  </a:lnTo>
                  <a:lnTo>
                    <a:pt x="2542" y="1235"/>
                  </a:lnTo>
                  <a:lnTo>
                    <a:pt x="2532" y="1175"/>
                  </a:lnTo>
                  <a:lnTo>
                    <a:pt x="2519" y="1115"/>
                  </a:lnTo>
                  <a:lnTo>
                    <a:pt x="2504" y="1057"/>
                  </a:lnTo>
                  <a:lnTo>
                    <a:pt x="2487" y="999"/>
                  </a:lnTo>
                  <a:lnTo>
                    <a:pt x="2466" y="944"/>
                  </a:lnTo>
                  <a:lnTo>
                    <a:pt x="2444" y="888"/>
                  </a:lnTo>
                  <a:lnTo>
                    <a:pt x="2418" y="835"/>
                  </a:lnTo>
                  <a:lnTo>
                    <a:pt x="2392" y="783"/>
                  </a:lnTo>
                  <a:lnTo>
                    <a:pt x="2362" y="733"/>
                  </a:lnTo>
                  <a:lnTo>
                    <a:pt x="2330" y="685"/>
                  </a:lnTo>
                  <a:lnTo>
                    <a:pt x="2296" y="638"/>
                  </a:lnTo>
                  <a:lnTo>
                    <a:pt x="2261" y="592"/>
                  </a:lnTo>
                  <a:lnTo>
                    <a:pt x="2221" y="549"/>
                  </a:lnTo>
                  <a:lnTo>
                    <a:pt x="2182" y="508"/>
                  </a:lnTo>
                  <a:lnTo>
                    <a:pt x="2139" y="469"/>
                  </a:lnTo>
                  <a:lnTo>
                    <a:pt x="2095" y="432"/>
                  </a:lnTo>
                  <a:lnTo>
                    <a:pt x="2050" y="398"/>
                  </a:lnTo>
                  <a:lnTo>
                    <a:pt x="2003" y="365"/>
                  </a:lnTo>
                  <a:lnTo>
                    <a:pt x="1954" y="336"/>
                  </a:lnTo>
                  <a:lnTo>
                    <a:pt x="1902" y="308"/>
                  </a:lnTo>
                  <a:lnTo>
                    <a:pt x="1850" y="283"/>
                  </a:lnTo>
                  <a:lnTo>
                    <a:pt x="1824" y="271"/>
                  </a:lnTo>
                  <a:lnTo>
                    <a:pt x="1796" y="260"/>
                  </a:lnTo>
                  <a:lnTo>
                    <a:pt x="1768" y="250"/>
                  </a:lnTo>
                  <a:lnTo>
                    <a:pt x="1740" y="241"/>
                  </a:lnTo>
                  <a:lnTo>
                    <a:pt x="1712" y="232"/>
                  </a:lnTo>
                  <a:lnTo>
                    <a:pt x="1683" y="225"/>
                  </a:lnTo>
                  <a:lnTo>
                    <a:pt x="1654" y="217"/>
                  </a:lnTo>
                  <a:lnTo>
                    <a:pt x="1625" y="211"/>
                  </a:lnTo>
                  <a:lnTo>
                    <a:pt x="1595" y="204"/>
                  </a:lnTo>
                  <a:lnTo>
                    <a:pt x="1566" y="199"/>
                  </a:lnTo>
                  <a:lnTo>
                    <a:pt x="1536" y="196"/>
                  </a:lnTo>
                  <a:lnTo>
                    <a:pt x="1504" y="192"/>
                  </a:lnTo>
                  <a:lnTo>
                    <a:pt x="1474" y="189"/>
                  </a:lnTo>
                  <a:lnTo>
                    <a:pt x="1442" y="187"/>
                  </a:lnTo>
                  <a:lnTo>
                    <a:pt x="1410" y="186"/>
                  </a:lnTo>
                  <a:lnTo>
                    <a:pt x="1379" y="186"/>
                  </a:lnTo>
                  <a:lnTo>
                    <a:pt x="1379" y="186"/>
                  </a:lnTo>
                  <a:lnTo>
                    <a:pt x="1347" y="186"/>
                  </a:lnTo>
                  <a:lnTo>
                    <a:pt x="1316" y="187"/>
                  </a:lnTo>
                  <a:lnTo>
                    <a:pt x="1285" y="189"/>
                  </a:lnTo>
                  <a:lnTo>
                    <a:pt x="1254" y="192"/>
                  </a:lnTo>
                  <a:lnTo>
                    <a:pt x="1224" y="194"/>
                  </a:lnTo>
                  <a:lnTo>
                    <a:pt x="1193" y="199"/>
                  </a:lnTo>
                  <a:lnTo>
                    <a:pt x="1163" y="204"/>
                  </a:lnTo>
                  <a:lnTo>
                    <a:pt x="1134" y="210"/>
                  </a:lnTo>
                  <a:lnTo>
                    <a:pt x="1105" y="217"/>
                  </a:lnTo>
                  <a:lnTo>
                    <a:pt x="1076" y="223"/>
                  </a:lnTo>
                  <a:lnTo>
                    <a:pt x="1047" y="232"/>
                  </a:lnTo>
                  <a:lnTo>
                    <a:pt x="1019" y="240"/>
                  </a:lnTo>
                  <a:lnTo>
                    <a:pt x="991" y="250"/>
                  </a:lnTo>
                  <a:lnTo>
                    <a:pt x="963" y="260"/>
                  </a:lnTo>
                  <a:lnTo>
                    <a:pt x="937" y="270"/>
                  </a:lnTo>
                  <a:lnTo>
                    <a:pt x="910" y="282"/>
                  </a:lnTo>
                  <a:lnTo>
                    <a:pt x="857" y="307"/>
                  </a:lnTo>
                  <a:lnTo>
                    <a:pt x="807" y="333"/>
                  </a:lnTo>
                  <a:lnTo>
                    <a:pt x="757" y="364"/>
                  </a:lnTo>
                  <a:lnTo>
                    <a:pt x="711" y="395"/>
                  </a:lnTo>
                  <a:lnTo>
                    <a:pt x="665" y="429"/>
                  </a:lnTo>
                  <a:lnTo>
                    <a:pt x="622" y="466"/>
                  </a:lnTo>
                  <a:lnTo>
                    <a:pt x="581" y="505"/>
                  </a:lnTo>
                  <a:lnTo>
                    <a:pt x="540" y="546"/>
                  </a:lnTo>
                  <a:lnTo>
                    <a:pt x="502" y="589"/>
                  </a:lnTo>
                  <a:lnTo>
                    <a:pt x="467" y="633"/>
                  </a:lnTo>
                  <a:lnTo>
                    <a:pt x="433" y="680"/>
                  </a:lnTo>
                  <a:lnTo>
                    <a:pt x="401" y="728"/>
                  </a:lnTo>
                  <a:lnTo>
                    <a:pt x="372" y="778"/>
                  </a:lnTo>
                  <a:lnTo>
                    <a:pt x="346" y="829"/>
                  </a:lnTo>
                  <a:lnTo>
                    <a:pt x="320" y="882"/>
                  </a:lnTo>
                  <a:lnTo>
                    <a:pt x="299" y="936"/>
                  </a:lnTo>
                  <a:lnTo>
                    <a:pt x="279" y="993"/>
                  </a:lnTo>
                  <a:lnTo>
                    <a:pt x="261" y="1050"/>
                  </a:lnTo>
                  <a:lnTo>
                    <a:pt x="246" y="1108"/>
                  </a:lnTo>
                  <a:lnTo>
                    <a:pt x="235" y="1167"/>
                  </a:lnTo>
                  <a:lnTo>
                    <a:pt x="224" y="1228"/>
                  </a:lnTo>
                  <a:lnTo>
                    <a:pt x="217" y="1290"/>
                  </a:lnTo>
                  <a:lnTo>
                    <a:pt x="213" y="1353"/>
                  </a:lnTo>
                  <a:lnTo>
                    <a:pt x="212" y="1416"/>
                  </a:lnTo>
                  <a:lnTo>
                    <a:pt x="212" y="1424"/>
                  </a:lnTo>
                  <a:lnTo>
                    <a:pt x="212" y="1424"/>
                  </a:lnTo>
                  <a:lnTo>
                    <a:pt x="213" y="1487"/>
                  </a:lnTo>
                  <a:lnTo>
                    <a:pt x="217" y="1550"/>
                  </a:lnTo>
                  <a:lnTo>
                    <a:pt x="224" y="1612"/>
                  </a:lnTo>
                  <a:lnTo>
                    <a:pt x="235" y="1673"/>
                  </a:lnTo>
                  <a:lnTo>
                    <a:pt x="247" y="1732"/>
                  </a:lnTo>
                  <a:lnTo>
                    <a:pt x="262" y="1790"/>
                  </a:lnTo>
                  <a:lnTo>
                    <a:pt x="280" y="1848"/>
                  </a:lnTo>
                  <a:lnTo>
                    <a:pt x="300" y="1904"/>
                  </a:lnTo>
                  <a:lnTo>
                    <a:pt x="322" y="1959"/>
                  </a:lnTo>
                  <a:lnTo>
                    <a:pt x="347" y="2013"/>
                  </a:lnTo>
                  <a:lnTo>
                    <a:pt x="375" y="2064"/>
                  </a:lnTo>
                  <a:lnTo>
                    <a:pt x="404" y="2115"/>
                  </a:lnTo>
                  <a:lnTo>
                    <a:pt x="437" y="2163"/>
                  </a:lnTo>
                  <a:lnTo>
                    <a:pt x="469" y="2210"/>
                  </a:lnTo>
                  <a:lnTo>
                    <a:pt x="506" y="2255"/>
                  </a:lnTo>
                  <a:lnTo>
                    <a:pt x="544" y="2298"/>
                  </a:lnTo>
                  <a:lnTo>
                    <a:pt x="584" y="2340"/>
                  </a:lnTo>
                  <a:lnTo>
                    <a:pt x="626" y="2378"/>
                  </a:lnTo>
                  <a:lnTo>
                    <a:pt x="670" y="2416"/>
                  </a:lnTo>
                  <a:lnTo>
                    <a:pt x="716" y="2450"/>
                  </a:lnTo>
                  <a:lnTo>
                    <a:pt x="764" y="2483"/>
                  </a:lnTo>
                  <a:lnTo>
                    <a:pt x="813" y="2512"/>
                  </a:lnTo>
                  <a:lnTo>
                    <a:pt x="864" y="2539"/>
                  </a:lnTo>
                  <a:lnTo>
                    <a:pt x="917" y="2565"/>
                  </a:lnTo>
                  <a:lnTo>
                    <a:pt x="943" y="2576"/>
                  </a:lnTo>
                  <a:lnTo>
                    <a:pt x="971" y="2586"/>
                  </a:lnTo>
                  <a:lnTo>
                    <a:pt x="999" y="2596"/>
                  </a:lnTo>
                  <a:lnTo>
                    <a:pt x="1027" y="2606"/>
                  </a:lnTo>
                  <a:lnTo>
                    <a:pt x="1054" y="2615"/>
                  </a:lnTo>
                  <a:lnTo>
                    <a:pt x="1083" y="2623"/>
                  </a:lnTo>
                  <a:lnTo>
                    <a:pt x="1112" y="2630"/>
                  </a:lnTo>
                  <a:lnTo>
                    <a:pt x="1141" y="2637"/>
                  </a:lnTo>
                  <a:lnTo>
                    <a:pt x="1171" y="2643"/>
                  </a:lnTo>
                  <a:lnTo>
                    <a:pt x="1201" y="2648"/>
                  </a:lnTo>
                  <a:lnTo>
                    <a:pt x="1231" y="2652"/>
                  </a:lnTo>
                  <a:lnTo>
                    <a:pt x="1261" y="2656"/>
                  </a:lnTo>
                  <a:lnTo>
                    <a:pt x="1293" y="2658"/>
                  </a:lnTo>
                  <a:lnTo>
                    <a:pt x="1323" y="2661"/>
                  </a:lnTo>
                  <a:lnTo>
                    <a:pt x="1355" y="2662"/>
                  </a:lnTo>
                  <a:lnTo>
                    <a:pt x="1387" y="2662"/>
                  </a:lnTo>
                  <a:lnTo>
                    <a:pt x="1387" y="2662"/>
                  </a:lnTo>
                  <a:lnTo>
                    <a:pt x="1419" y="2662"/>
                  </a:lnTo>
                  <a:lnTo>
                    <a:pt x="1450" y="2661"/>
                  </a:lnTo>
                  <a:lnTo>
                    <a:pt x="1481" y="2658"/>
                  </a:lnTo>
                  <a:lnTo>
                    <a:pt x="1513" y="2656"/>
                  </a:lnTo>
                  <a:lnTo>
                    <a:pt x="1543" y="2652"/>
                  </a:lnTo>
                  <a:lnTo>
                    <a:pt x="1573" y="2648"/>
                  </a:lnTo>
                  <a:lnTo>
                    <a:pt x="1602" y="2643"/>
                  </a:lnTo>
                  <a:lnTo>
                    <a:pt x="1633" y="2637"/>
                  </a:lnTo>
                  <a:lnTo>
                    <a:pt x="1662" y="2630"/>
                  </a:lnTo>
                  <a:lnTo>
                    <a:pt x="1691" y="2624"/>
                  </a:lnTo>
                  <a:lnTo>
                    <a:pt x="1719" y="2615"/>
                  </a:lnTo>
                  <a:lnTo>
                    <a:pt x="1748" y="2606"/>
                  </a:lnTo>
                  <a:lnTo>
                    <a:pt x="1776" y="2597"/>
                  </a:lnTo>
                  <a:lnTo>
                    <a:pt x="1802" y="2587"/>
                  </a:lnTo>
                  <a:lnTo>
                    <a:pt x="1830" y="2577"/>
                  </a:lnTo>
                  <a:lnTo>
                    <a:pt x="1856" y="2566"/>
                  </a:lnTo>
                  <a:lnTo>
                    <a:pt x="1908" y="2541"/>
                  </a:lnTo>
                  <a:lnTo>
                    <a:pt x="1959" y="2514"/>
                  </a:lnTo>
                  <a:lnTo>
                    <a:pt x="2008" y="2484"/>
                  </a:lnTo>
                  <a:lnTo>
                    <a:pt x="2056" y="2452"/>
                  </a:lnTo>
                  <a:lnTo>
                    <a:pt x="2100" y="2418"/>
                  </a:lnTo>
                  <a:lnTo>
                    <a:pt x="2144" y="2381"/>
                  </a:lnTo>
                  <a:lnTo>
                    <a:pt x="2186" y="2342"/>
                  </a:lnTo>
                  <a:lnTo>
                    <a:pt x="2226" y="2302"/>
                  </a:lnTo>
                  <a:lnTo>
                    <a:pt x="2263" y="2259"/>
                  </a:lnTo>
                  <a:lnTo>
                    <a:pt x="2300" y="2215"/>
                  </a:lnTo>
                  <a:lnTo>
                    <a:pt x="2333" y="2168"/>
                  </a:lnTo>
                  <a:lnTo>
                    <a:pt x="2364" y="2120"/>
                  </a:lnTo>
                  <a:lnTo>
                    <a:pt x="2393" y="2071"/>
                  </a:lnTo>
                  <a:lnTo>
                    <a:pt x="2421" y="2019"/>
                  </a:lnTo>
                  <a:lnTo>
                    <a:pt x="2445" y="1966"/>
                  </a:lnTo>
                  <a:lnTo>
                    <a:pt x="2468" y="1911"/>
                  </a:lnTo>
                  <a:lnTo>
                    <a:pt x="2488" y="1855"/>
                  </a:lnTo>
                  <a:lnTo>
                    <a:pt x="2506" y="1798"/>
                  </a:lnTo>
                  <a:lnTo>
                    <a:pt x="2519" y="1740"/>
                  </a:lnTo>
                  <a:lnTo>
                    <a:pt x="2532" y="1680"/>
                  </a:lnTo>
                  <a:lnTo>
                    <a:pt x="2542" y="1620"/>
                  </a:lnTo>
                  <a:lnTo>
                    <a:pt x="2549" y="1558"/>
                  </a:lnTo>
                  <a:lnTo>
                    <a:pt x="2554" y="1494"/>
                  </a:lnTo>
                  <a:lnTo>
                    <a:pt x="2555" y="1431"/>
                  </a:lnTo>
                  <a:close/>
                  <a:moveTo>
                    <a:pt x="0" y="1431"/>
                  </a:moveTo>
                  <a:lnTo>
                    <a:pt x="0" y="1424"/>
                  </a:lnTo>
                  <a:lnTo>
                    <a:pt x="0" y="1424"/>
                  </a:lnTo>
                  <a:lnTo>
                    <a:pt x="0" y="1388"/>
                  </a:lnTo>
                  <a:lnTo>
                    <a:pt x="1" y="1353"/>
                  </a:lnTo>
                  <a:lnTo>
                    <a:pt x="3" y="1319"/>
                  </a:lnTo>
                  <a:lnTo>
                    <a:pt x="6" y="1283"/>
                  </a:lnTo>
                  <a:lnTo>
                    <a:pt x="10" y="1249"/>
                  </a:lnTo>
                  <a:lnTo>
                    <a:pt x="14" y="1215"/>
                  </a:lnTo>
                  <a:lnTo>
                    <a:pt x="19" y="1181"/>
                  </a:lnTo>
                  <a:lnTo>
                    <a:pt x="25" y="1147"/>
                  </a:lnTo>
                  <a:lnTo>
                    <a:pt x="31" y="1113"/>
                  </a:lnTo>
                  <a:lnTo>
                    <a:pt x="39" y="1080"/>
                  </a:lnTo>
                  <a:lnTo>
                    <a:pt x="48" y="1046"/>
                  </a:lnTo>
                  <a:lnTo>
                    <a:pt x="56" y="1013"/>
                  </a:lnTo>
                  <a:lnTo>
                    <a:pt x="65" y="980"/>
                  </a:lnTo>
                  <a:lnTo>
                    <a:pt x="75" y="949"/>
                  </a:lnTo>
                  <a:lnTo>
                    <a:pt x="87" y="916"/>
                  </a:lnTo>
                  <a:lnTo>
                    <a:pt x="99" y="884"/>
                  </a:lnTo>
                  <a:lnTo>
                    <a:pt x="112" y="853"/>
                  </a:lnTo>
                  <a:lnTo>
                    <a:pt x="125" y="822"/>
                  </a:lnTo>
                  <a:lnTo>
                    <a:pt x="139" y="791"/>
                  </a:lnTo>
                  <a:lnTo>
                    <a:pt x="154" y="760"/>
                  </a:lnTo>
                  <a:lnTo>
                    <a:pt x="169" y="731"/>
                  </a:lnTo>
                  <a:lnTo>
                    <a:pt x="184" y="701"/>
                  </a:lnTo>
                  <a:lnTo>
                    <a:pt x="202" y="672"/>
                  </a:lnTo>
                  <a:lnTo>
                    <a:pt x="218" y="643"/>
                  </a:lnTo>
                  <a:lnTo>
                    <a:pt x="237" y="615"/>
                  </a:lnTo>
                  <a:lnTo>
                    <a:pt x="255" y="587"/>
                  </a:lnTo>
                  <a:lnTo>
                    <a:pt x="275" y="560"/>
                  </a:lnTo>
                  <a:lnTo>
                    <a:pt x="294" y="533"/>
                  </a:lnTo>
                  <a:lnTo>
                    <a:pt x="315" y="506"/>
                  </a:lnTo>
                  <a:lnTo>
                    <a:pt x="337" y="481"/>
                  </a:lnTo>
                  <a:lnTo>
                    <a:pt x="358" y="455"/>
                  </a:lnTo>
                  <a:lnTo>
                    <a:pt x="381" y="431"/>
                  </a:lnTo>
                  <a:lnTo>
                    <a:pt x="404" y="407"/>
                  </a:lnTo>
                  <a:lnTo>
                    <a:pt x="428" y="383"/>
                  </a:lnTo>
                  <a:lnTo>
                    <a:pt x="452" y="359"/>
                  </a:lnTo>
                  <a:lnTo>
                    <a:pt x="477" y="337"/>
                  </a:lnTo>
                  <a:lnTo>
                    <a:pt x="502" y="314"/>
                  </a:lnTo>
                  <a:lnTo>
                    <a:pt x="528" y="293"/>
                  </a:lnTo>
                  <a:lnTo>
                    <a:pt x="554" y="273"/>
                  </a:lnTo>
                  <a:lnTo>
                    <a:pt x="582" y="253"/>
                  </a:lnTo>
                  <a:lnTo>
                    <a:pt x="610" y="234"/>
                  </a:lnTo>
                  <a:lnTo>
                    <a:pt x="637" y="215"/>
                  </a:lnTo>
                  <a:lnTo>
                    <a:pt x="667" y="197"/>
                  </a:lnTo>
                  <a:lnTo>
                    <a:pt x="696" y="179"/>
                  </a:lnTo>
                  <a:lnTo>
                    <a:pt x="726" y="163"/>
                  </a:lnTo>
                  <a:lnTo>
                    <a:pt x="756" y="146"/>
                  </a:lnTo>
                  <a:lnTo>
                    <a:pt x="787" y="131"/>
                  </a:lnTo>
                  <a:lnTo>
                    <a:pt x="818" y="117"/>
                  </a:lnTo>
                  <a:lnTo>
                    <a:pt x="851" y="103"/>
                  </a:lnTo>
                  <a:lnTo>
                    <a:pt x="883" y="91"/>
                  </a:lnTo>
                  <a:lnTo>
                    <a:pt x="917" y="78"/>
                  </a:lnTo>
                  <a:lnTo>
                    <a:pt x="949" y="67"/>
                  </a:lnTo>
                  <a:lnTo>
                    <a:pt x="984" y="57"/>
                  </a:lnTo>
                  <a:lnTo>
                    <a:pt x="1018" y="48"/>
                  </a:lnTo>
                  <a:lnTo>
                    <a:pt x="1053" y="39"/>
                  </a:lnTo>
                  <a:lnTo>
                    <a:pt x="1088" y="30"/>
                  </a:lnTo>
                  <a:lnTo>
                    <a:pt x="1124" y="24"/>
                  </a:lnTo>
                  <a:lnTo>
                    <a:pt x="1160" y="18"/>
                  </a:lnTo>
                  <a:lnTo>
                    <a:pt x="1197" y="12"/>
                  </a:lnTo>
                  <a:lnTo>
                    <a:pt x="1234" y="7"/>
                  </a:lnTo>
                  <a:lnTo>
                    <a:pt x="1272" y="5"/>
                  </a:lnTo>
                  <a:lnTo>
                    <a:pt x="1309" y="2"/>
                  </a:lnTo>
                  <a:lnTo>
                    <a:pt x="1349" y="1"/>
                  </a:lnTo>
                  <a:lnTo>
                    <a:pt x="1387" y="0"/>
                  </a:lnTo>
                  <a:lnTo>
                    <a:pt x="1387" y="0"/>
                  </a:lnTo>
                  <a:lnTo>
                    <a:pt x="1426" y="1"/>
                  </a:lnTo>
                  <a:lnTo>
                    <a:pt x="1465" y="2"/>
                  </a:lnTo>
                  <a:lnTo>
                    <a:pt x="1503" y="5"/>
                  </a:lnTo>
                  <a:lnTo>
                    <a:pt x="1539" y="7"/>
                  </a:lnTo>
                  <a:lnTo>
                    <a:pt x="1577" y="12"/>
                  </a:lnTo>
                  <a:lnTo>
                    <a:pt x="1614" y="18"/>
                  </a:lnTo>
                  <a:lnTo>
                    <a:pt x="1650" y="24"/>
                  </a:lnTo>
                  <a:lnTo>
                    <a:pt x="1686" y="30"/>
                  </a:lnTo>
                  <a:lnTo>
                    <a:pt x="1721" y="38"/>
                  </a:lnTo>
                  <a:lnTo>
                    <a:pt x="1755" y="47"/>
                  </a:lnTo>
                  <a:lnTo>
                    <a:pt x="1789" y="57"/>
                  </a:lnTo>
                  <a:lnTo>
                    <a:pt x="1824" y="67"/>
                  </a:lnTo>
                  <a:lnTo>
                    <a:pt x="1858" y="78"/>
                  </a:lnTo>
                  <a:lnTo>
                    <a:pt x="1890" y="90"/>
                  </a:lnTo>
                  <a:lnTo>
                    <a:pt x="1922" y="102"/>
                  </a:lnTo>
                  <a:lnTo>
                    <a:pt x="1955" y="116"/>
                  </a:lnTo>
                  <a:lnTo>
                    <a:pt x="1985" y="130"/>
                  </a:lnTo>
                  <a:lnTo>
                    <a:pt x="2017" y="145"/>
                  </a:lnTo>
                  <a:lnTo>
                    <a:pt x="2047" y="160"/>
                  </a:lnTo>
                  <a:lnTo>
                    <a:pt x="2076" y="178"/>
                  </a:lnTo>
                  <a:lnTo>
                    <a:pt x="2105" y="194"/>
                  </a:lnTo>
                  <a:lnTo>
                    <a:pt x="2134" y="212"/>
                  </a:lnTo>
                  <a:lnTo>
                    <a:pt x="2162" y="231"/>
                  </a:lnTo>
                  <a:lnTo>
                    <a:pt x="2190" y="250"/>
                  </a:lnTo>
                  <a:lnTo>
                    <a:pt x="2216" y="270"/>
                  </a:lnTo>
                  <a:lnTo>
                    <a:pt x="2243" y="290"/>
                  </a:lnTo>
                  <a:lnTo>
                    <a:pt x="2269" y="312"/>
                  </a:lnTo>
                  <a:lnTo>
                    <a:pt x="2295" y="333"/>
                  </a:lnTo>
                  <a:lnTo>
                    <a:pt x="2319" y="356"/>
                  </a:lnTo>
                  <a:lnTo>
                    <a:pt x="2343" y="379"/>
                  </a:lnTo>
                  <a:lnTo>
                    <a:pt x="2367" y="403"/>
                  </a:lnTo>
                  <a:lnTo>
                    <a:pt x="2389" y="427"/>
                  </a:lnTo>
                  <a:lnTo>
                    <a:pt x="2412" y="451"/>
                  </a:lnTo>
                  <a:lnTo>
                    <a:pt x="2434" y="476"/>
                  </a:lnTo>
                  <a:lnTo>
                    <a:pt x="2455" y="501"/>
                  </a:lnTo>
                  <a:lnTo>
                    <a:pt x="2475" y="528"/>
                  </a:lnTo>
                  <a:lnTo>
                    <a:pt x="2494" y="554"/>
                  </a:lnTo>
                  <a:lnTo>
                    <a:pt x="2513" y="582"/>
                  </a:lnTo>
                  <a:lnTo>
                    <a:pt x="2532" y="610"/>
                  </a:lnTo>
                  <a:lnTo>
                    <a:pt x="2550" y="638"/>
                  </a:lnTo>
                  <a:lnTo>
                    <a:pt x="2567" y="667"/>
                  </a:lnTo>
                  <a:lnTo>
                    <a:pt x="2584" y="696"/>
                  </a:lnTo>
                  <a:lnTo>
                    <a:pt x="2599" y="725"/>
                  </a:lnTo>
                  <a:lnTo>
                    <a:pt x="2614" y="754"/>
                  </a:lnTo>
                  <a:lnTo>
                    <a:pt x="2629" y="784"/>
                  </a:lnTo>
                  <a:lnTo>
                    <a:pt x="2643" y="816"/>
                  </a:lnTo>
                  <a:lnTo>
                    <a:pt x="2656" y="846"/>
                  </a:lnTo>
                  <a:lnTo>
                    <a:pt x="2669" y="878"/>
                  </a:lnTo>
                  <a:lnTo>
                    <a:pt x="2680" y="910"/>
                  </a:lnTo>
                  <a:lnTo>
                    <a:pt x="2691" y="941"/>
                  </a:lnTo>
                  <a:lnTo>
                    <a:pt x="2701" y="974"/>
                  </a:lnTo>
                  <a:lnTo>
                    <a:pt x="2711" y="1007"/>
                  </a:lnTo>
                  <a:lnTo>
                    <a:pt x="2720" y="1040"/>
                  </a:lnTo>
                  <a:lnTo>
                    <a:pt x="2728" y="1072"/>
                  </a:lnTo>
                  <a:lnTo>
                    <a:pt x="2735" y="1105"/>
                  </a:lnTo>
                  <a:lnTo>
                    <a:pt x="2742" y="1139"/>
                  </a:lnTo>
                  <a:lnTo>
                    <a:pt x="2748" y="1174"/>
                  </a:lnTo>
                  <a:lnTo>
                    <a:pt x="2753" y="1208"/>
                  </a:lnTo>
                  <a:lnTo>
                    <a:pt x="2757" y="1242"/>
                  </a:lnTo>
                  <a:lnTo>
                    <a:pt x="2761" y="1276"/>
                  </a:lnTo>
                  <a:lnTo>
                    <a:pt x="2763" y="1311"/>
                  </a:lnTo>
                  <a:lnTo>
                    <a:pt x="2766" y="1345"/>
                  </a:lnTo>
                  <a:lnTo>
                    <a:pt x="2767" y="1381"/>
                  </a:lnTo>
                  <a:lnTo>
                    <a:pt x="2767" y="1416"/>
                  </a:lnTo>
                  <a:lnTo>
                    <a:pt x="2767" y="1424"/>
                  </a:lnTo>
                  <a:lnTo>
                    <a:pt x="2767" y="1424"/>
                  </a:lnTo>
                  <a:lnTo>
                    <a:pt x="2767" y="1459"/>
                  </a:lnTo>
                  <a:lnTo>
                    <a:pt x="2766" y="1494"/>
                  </a:lnTo>
                  <a:lnTo>
                    <a:pt x="2763" y="1529"/>
                  </a:lnTo>
                  <a:lnTo>
                    <a:pt x="2761" y="1564"/>
                  </a:lnTo>
                  <a:lnTo>
                    <a:pt x="2757" y="1598"/>
                  </a:lnTo>
                  <a:lnTo>
                    <a:pt x="2753" y="1632"/>
                  </a:lnTo>
                  <a:lnTo>
                    <a:pt x="2747" y="1666"/>
                  </a:lnTo>
                  <a:lnTo>
                    <a:pt x="2742" y="1700"/>
                  </a:lnTo>
                  <a:lnTo>
                    <a:pt x="2735" y="1735"/>
                  </a:lnTo>
                  <a:lnTo>
                    <a:pt x="2728" y="1767"/>
                  </a:lnTo>
                  <a:lnTo>
                    <a:pt x="2719" y="1802"/>
                  </a:lnTo>
                  <a:lnTo>
                    <a:pt x="2710" y="1834"/>
                  </a:lnTo>
                  <a:lnTo>
                    <a:pt x="2700" y="1867"/>
                  </a:lnTo>
                  <a:lnTo>
                    <a:pt x="2690" y="1899"/>
                  </a:lnTo>
                  <a:lnTo>
                    <a:pt x="2679" y="1932"/>
                  </a:lnTo>
                  <a:lnTo>
                    <a:pt x="2667" y="1963"/>
                  </a:lnTo>
                  <a:lnTo>
                    <a:pt x="2655" y="1995"/>
                  </a:lnTo>
                  <a:lnTo>
                    <a:pt x="2642" y="2025"/>
                  </a:lnTo>
                  <a:lnTo>
                    <a:pt x="2628" y="2057"/>
                  </a:lnTo>
                  <a:lnTo>
                    <a:pt x="2613" y="2087"/>
                  </a:lnTo>
                  <a:lnTo>
                    <a:pt x="2598" y="2116"/>
                  </a:lnTo>
                  <a:lnTo>
                    <a:pt x="2581" y="2146"/>
                  </a:lnTo>
                  <a:lnTo>
                    <a:pt x="2565" y="2175"/>
                  </a:lnTo>
                  <a:lnTo>
                    <a:pt x="2547" y="2205"/>
                  </a:lnTo>
                  <a:lnTo>
                    <a:pt x="2530" y="2232"/>
                  </a:lnTo>
                  <a:lnTo>
                    <a:pt x="2511" y="2260"/>
                  </a:lnTo>
                  <a:lnTo>
                    <a:pt x="2492" y="2288"/>
                  </a:lnTo>
                  <a:lnTo>
                    <a:pt x="2471" y="2314"/>
                  </a:lnTo>
                  <a:lnTo>
                    <a:pt x="2451" y="2341"/>
                  </a:lnTo>
                  <a:lnTo>
                    <a:pt x="2430" y="2368"/>
                  </a:lnTo>
                  <a:lnTo>
                    <a:pt x="2408" y="2393"/>
                  </a:lnTo>
                  <a:lnTo>
                    <a:pt x="2386" y="2417"/>
                  </a:lnTo>
                  <a:lnTo>
                    <a:pt x="2363" y="2441"/>
                  </a:lnTo>
                  <a:lnTo>
                    <a:pt x="2339" y="2465"/>
                  </a:lnTo>
                  <a:lnTo>
                    <a:pt x="2315" y="2489"/>
                  </a:lnTo>
                  <a:lnTo>
                    <a:pt x="2290" y="2510"/>
                  </a:lnTo>
                  <a:lnTo>
                    <a:pt x="2264" y="2533"/>
                  </a:lnTo>
                  <a:lnTo>
                    <a:pt x="2238" y="2555"/>
                  </a:lnTo>
                  <a:lnTo>
                    <a:pt x="2211" y="2575"/>
                  </a:lnTo>
                  <a:lnTo>
                    <a:pt x="2185" y="2595"/>
                  </a:lnTo>
                  <a:lnTo>
                    <a:pt x="2157" y="2614"/>
                  </a:lnTo>
                  <a:lnTo>
                    <a:pt x="2129" y="2633"/>
                  </a:lnTo>
                  <a:lnTo>
                    <a:pt x="2100" y="2651"/>
                  </a:lnTo>
                  <a:lnTo>
                    <a:pt x="2070" y="2668"/>
                  </a:lnTo>
                  <a:lnTo>
                    <a:pt x="2041" y="2685"/>
                  </a:lnTo>
                  <a:lnTo>
                    <a:pt x="2010" y="2701"/>
                  </a:lnTo>
                  <a:lnTo>
                    <a:pt x="1979" y="2716"/>
                  </a:lnTo>
                  <a:lnTo>
                    <a:pt x="1947" y="2730"/>
                  </a:lnTo>
                  <a:lnTo>
                    <a:pt x="1916" y="2744"/>
                  </a:lnTo>
                  <a:lnTo>
                    <a:pt x="1883" y="2757"/>
                  </a:lnTo>
                  <a:lnTo>
                    <a:pt x="1850" y="2769"/>
                  </a:lnTo>
                  <a:lnTo>
                    <a:pt x="1817" y="2781"/>
                  </a:lnTo>
                  <a:lnTo>
                    <a:pt x="1783" y="2791"/>
                  </a:lnTo>
                  <a:lnTo>
                    <a:pt x="1749" y="2800"/>
                  </a:lnTo>
                  <a:lnTo>
                    <a:pt x="1714" y="2808"/>
                  </a:lnTo>
                  <a:lnTo>
                    <a:pt x="1678" y="2817"/>
                  </a:lnTo>
                  <a:lnTo>
                    <a:pt x="1643" y="2824"/>
                  </a:lnTo>
                  <a:lnTo>
                    <a:pt x="1606" y="2830"/>
                  </a:lnTo>
                  <a:lnTo>
                    <a:pt x="1570" y="2835"/>
                  </a:lnTo>
                  <a:lnTo>
                    <a:pt x="1532" y="2840"/>
                  </a:lnTo>
                  <a:lnTo>
                    <a:pt x="1495" y="2843"/>
                  </a:lnTo>
                  <a:lnTo>
                    <a:pt x="1456" y="2845"/>
                  </a:lnTo>
                  <a:lnTo>
                    <a:pt x="1418" y="2846"/>
                  </a:lnTo>
                  <a:lnTo>
                    <a:pt x="1379" y="2848"/>
                  </a:lnTo>
                  <a:lnTo>
                    <a:pt x="1379" y="2848"/>
                  </a:lnTo>
                  <a:lnTo>
                    <a:pt x="1340" y="2846"/>
                  </a:lnTo>
                  <a:lnTo>
                    <a:pt x="1302" y="2845"/>
                  </a:lnTo>
                  <a:lnTo>
                    <a:pt x="1264" y="2843"/>
                  </a:lnTo>
                  <a:lnTo>
                    <a:pt x="1226" y="2840"/>
                  </a:lnTo>
                  <a:lnTo>
                    <a:pt x="1189" y="2835"/>
                  </a:lnTo>
                  <a:lnTo>
                    <a:pt x="1153" y="2830"/>
                  </a:lnTo>
                  <a:lnTo>
                    <a:pt x="1116" y="2824"/>
                  </a:lnTo>
                  <a:lnTo>
                    <a:pt x="1081" y="2817"/>
                  </a:lnTo>
                  <a:lnTo>
                    <a:pt x="1045" y="2810"/>
                  </a:lnTo>
                  <a:lnTo>
                    <a:pt x="1010" y="2801"/>
                  </a:lnTo>
                  <a:lnTo>
                    <a:pt x="976" y="2791"/>
                  </a:lnTo>
                  <a:lnTo>
                    <a:pt x="942" y="2781"/>
                  </a:lnTo>
                  <a:lnTo>
                    <a:pt x="909" y="2769"/>
                  </a:lnTo>
                  <a:lnTo>
                    <a:pt x="876" y="2758"/>
                  </a:lnTo>
                  <a:lnTo>
                    <a:pt x="843" y="2745"/>
                  </a:lnTo>
                  <a:lnTo>
                    <a:pt x="812" y="2731"/>
                  </a:lnTo>
                  <a:lnTo>
                    <a:pt x="780" y="2718"/>
                  </a:lnTo>
                  <a:lnTo>
                    <a:pt x="750" y="2702"/>
                  </a:lnTo>
                  <a:lnTo>
                    <a:pt x="720" y="2687"/>
                  </a:lnTo>
                  <a:lnTo>
                    <a:pt x="689" y="2671"/>
                  </a:lnTo>
                  <a:lnTo>
                    <a:pt x="660" y="2653"/>
                  </a:lnTo>
                  <a:lnTo>
                    <a:pt x="632" y="2635"/>
                  </a:lnTo>
                  <a:lnTo>
                    <a:pt x="603" y="2616"/>
                  </a:lnTo>
                  <a:lnTo>
                    <a:pt x="577" y="2597"/>
                  </a:lnTo>
                  <a:lnTo>
                    <a:pt x="549" y="2577"/>
                  </a:lnTo>
                  <a:lnTo>
                    <a:pt x="523" y="2557"/>
                  </a:lnTo>
                  <a:lnTo>
                    <a:pt x="497" y="2536"/>
                  </a:lnTo>
                  <a:lnTo>
                    <a:pt x="472" y="2514"/>
                  </a:lnTo>
                  <a:lnTo>
                    <a:pt x="447" y="2491"/>
                  </a:lnTo>
                  <a:lnTo>
                    <a:pt x="423" y="2469"/>
                  </a:lnTo>
                  <a:lnTo>
                    <a:pt x="400" y="2445"/>
                  </a:lnTo>
                  <a:lnTo>
                    <a:pt x="377" y="2421"/>
                  </a:lnTo>
                  <a:lnTo>
                    <a:pt x="355" y="2397"/>
                  </a:lnTo>
                  <a:lnTo>
                    <a:pt x="333" y="2371"/>
                  </a:lnTo>
                  <a:lnTo>
                    <a:pt x="312" y="2346"/>
                  </a:lnTo>
                  <a:lnTo>
                    <a:pt x="291" y="2320"/>
                  </a:lnTo>
                  <a:lnTo>
                    <a:pt x="271" y="2293"/>
                  </a:lnTo>
                  <a:lnTo>
                    <a:pt x="252" y="2265"/>
                  </a:lnTo>
                  <a:lnTo>
                    <a:pt x="235" y="2237"/>
                  </a:lnTo>
                  <a:lnTo>
                    <a:pt x="216" y="2210"/>
                  </a:lnTo>
                  <a:lnTo>
                    <a:pt x="199" y="2181"/>
                  </a:lnTo>
                  <a:lnTo>
                    <a:pt x="183" y="2151"/>
                  </a:lnTo>
                  <a:lnTo>
                    <a:pt x="166" y="2122"/>
                  </a:lnTo>
                  <a:lnTo>
                    <a:pt x="151" y="2092"/>
                  </a:lnTo>
                  <a:lnTo>
                    <a:pt x="137" y="2063"/>
                  </a:lnTo>
                  <a:lnTo>
                    <a:pt x="123" y="2031"/>
                  </a:lnTo>
                  <a:lnTo>
                    <a:pt x="110" y="2001"/>
                  </a:lnTo>
                  <a:lnTo>
                    <a:pt x="98" y="1970"/>
                  </a:lnTo>
                  <a:lnTo>
                    <a:pt x="86" y="1938"/>
                  </a:lnTo>
                  <a:lnTo>
                    <a:pt x="75" y="1906"/>
                  </a:lnTo>
                  <a:lnTo>
                    <a:pt x="65" y="1874"/>
                  </a:lnTo>
                  <a:lnTo>
                    <a:pt x="55" y="1841"/>
                  </a:lnTo>
                  <a:lnTo>
                    <a:pt x="46" y="1808"/>
                  </a:lnTo>
                  <a:lnTo>
                    <a:pt x="39" y="1775"/>
                  </a:lnTo>
                  <a:lnTo>
                    <a:pt x="31" y="1742"/>
                  </a:lnTo>
                  <a:lnTo>
                    <a:pt x="25" y="1708"/>
                  </a:lnTo>
                  <a:lnTo>
                    <a:pt x="19" y="1674"/>
                  </a:lnTo>
                  <a:lnTo>
                    <a:pt x="14" y="1640"/>
                  </a:lnTo>
                  <a:lnTo>
                    <a:pt x="10" y="1606"/>
                  </a:lnTo>
                  <a:lnTo>
                    <a:pt x="6" y="1572"/>
                  </a:lnTo>
                  <a:lnTo>
                    <a:pt x="3" y="1536"/>
                  </a:lnTo>
                  <a:lnTo>
                    <a:pt x="1" y="1502"/>
                  </a:lnTo>
                  <a:lnTo>
                    <a:pt x="0" y="1467"/>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9" name="Freeform 28"/>
            <p:cNvSpPr>
              <a:spLocks/>
            </p:cNvSpPr>
            <p:nvPr userDrawn="1"/>
          </p:nvSpPr>
          <p:spPr bwMode="auto">
            <a:xfrm>
              <a:off x="3476" y="1113"/>
              <a:ext cx="572" cy="688"/>
            </a:xfrm>
            <a:custGeom>
              <a:avLst/>
              <a:gdLst>
                <a:gd name="T0" fmla="*/ 2091 w 2287"/>
                <a:gd name="T1" fmla="*/ 0 h 2752"/>
                <a:gd name="T2" fmla="*/ 2091 w 2287"/>
                <a:gd name="T3" fmla="*/ 2394 h 2752"/>
                <a:gd name="T4" fmla="*/ 193 w 2287"/>
                <a:gd name="T5" fmla="*/ 0 h 2752"/>
                <a:gd name="T6" fmla="*/ 0 w 2287"/>
                <a:gd name="T7" fmla="*/ 0 h 2752"/>
                <a:gd name="T8" fmla="*/ 0 w 2287"/>
                <a:gd name="T9" fmla="*/ 2752 h 2752"/>
                <a:gd name="T10" fmla="*/ 197 w 2287"/>
                <a:gd name="T11" fmla="*/ 2752 h 2752"/>
                <a:gd name="T12" fmla="*/ 197 w 2287"/>
                <a:gd name="T13" fmla="*/ 307 h 2752"/>
                <a:gd name="T14" fmla="*/ 2134 w 2287"/>
                <a:gd name="T15" fmla="*/ 2752 h 2752"/>
                <a:gd name="T16" fmla="*/ 2287 w 2287"/>
                <a:gd name="T17" fmla="*/ 2752 h 2752"/>
                <a:gd name="T18" fmla="*/ 2287 w 2287"/>
                <a:gd name="T19" fmla="*/ 0 h 2752"/>
                <a:gd name="T20" fmla="*/ 2091 w 2287"/>
                <a:gd name="T21"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87" h="2752">
                  <a:moveTo>
                    <a:pt x="2091" y="0"/>
                  </a:moveTo>
                  <a:lnTo>
                    <a:pt x="2091" y="2394"/>
                  </a:lnTo>
                  <a:lnTo>
                    <a:pt x="193" y="0"/>
                  </a:lnTo>
                  <a:lnTo>
                    <a:pt x="0" y="0"/>
                  </a:lnTo>
                  <a:lnTo>
                    <a:pt x="0" y="2752"/>
                  </a:lnTo>
                  <a:lnTo>
                    <a:pt x="197" y="2752"/>
                  </a:lnTo>
                  <a:lnTo>
                    <a:pt x="197" y="307"/>
                  </a:lnTo>
                  <a:lnTo>
                    <a:pt x="2134" y="2752"/>
                  </a:lnTo>
                  <a:lnTo>
                    <a:pt x="2287" y="2752"/>
                  </a:lnTo>
                  <a:lnTo>
                    <a:pt x="2287" y="0"/>
                  </a:lnTo>
                  <a:lnTo>
                    <a:pt x="20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42" name="Group 54"/>
          <p:cNvGrpSpPr>
            <a:grpSpLocks noChangeAspect="1"/>
          </p:cNvGrpSpPr>
          <p:nvPr userDrawn="1"/>
        </p:nvGrpSpPr>
        <p:grpSpPr bwMode="auto">
          <a:xfrm>
            <a:off x="4944279" y="1"/>
            <a:ext cx="3657600" cy="1637665"/>
            <a:chOff x="0" y="332"/>
            <a:chExt cx="5760" cy="2579"/>
          </a:xfrm>
          <a:solidFill>
            <a:schemeClr val="accent6"/>
          </a:solidFill>
        </p:grpSpPr>
        <p:sp>
          <p:nvSpPr>
            <p:cNvPr id="243" name="Freeform 55"/>
            <p:cNvSpPr>
              <a:spLocks/>
            </p:cNvSpPr>
            <p:nvPr userDrawn="1"/>
          </p:nvSpPr>
          <p:spPr bwMode="auto">
            <a:xfrm>
              <a:off x="2999" y="699"/>
              <a:ext cx="237" cy="237"/>
            </a:xfrm>
            <a:custGeom>
              <a:avLst/>
              <a:gdLst>
                <a:gd name="T0" fmla="*/ 617 w 944"/>
                <a:gd name="T1" fmla="*/ 922 h 944"/>
                <a:gd name="T2" fmla="*/ 684 w 944"/>
                <a:gd name="T3" fmla="*/ 895 h 944"/>
                <a:gd name="T4" fmla="*/ 744 w 944"/>
                <a:gd name="T5" fmla="*/ 858 h 944"/>
                <a:gd name="T6" fmla="*/ 797 w 944"/>
                <a:gd name="T7" fmla="*/ 815 h 944"/>
                <a:gd name="T8" fmla="*/ 843 w 944"/>
                <a:gd name="T9" fmla="*/ 764 h 944"/>
                <a:gd name="T10" fmla="*/ 882 w 944"/>
                <a:gd name="T11" fmla="*/ 708 h 944"/>
                <a:gd name="T12" fmla="*/ 910 w 944"/>
                <a:gd name="T13" fmla="*/ 647 h 944"/>
                <a:gd name="T14" fmla="*/ 931 w 944"/>
                <a:gd name="T15" fmla="*/ 582 h 944"/>
                <a:gd name="T16" fmla="*/ 943 w 944"/>
                <a:gd name="T17" fmla="*/ 514 h 944"/>
                <a:gd name="T18" fmla="*/ 944 w 944"/>
                <a:gd name="T19" fmla="*/ 444 h 944"/>
                <a:gd name="T20" fmla="*/ 934 w 944"/>
                <a:gd name="T21" fmla="*/ 374 h 944"/>
                <a:gd name="T22" fmla="*/ 922 w 944"/>
                <a:gd name="T23" fmla="*/ 327 h 944"/>
                <a:gd name="T24" fmla="*/ 895 w 944"/>
                <a:gd name="T25" fmla="*/ 260 h 944"/>
                <a:gd name="T26" fmla="*/ 858 w 944"/>
                <a:gd name="T27" fmla="*/ 200 h 944"/>
                <a:gd name="T28" fmla="*/ 815 w 944"/>
                <a:gd name="T29" fmla="*/ 147 h 944"/>
                <a:gd name="T30" fmla="*/ 764 w 944"/>
                <a:gd name="T31" fmla="*/ 101 h 944"/>
                <a:gd name="T32" fmla="*/ 708 w 944"/>
                <a:gd name="T33" fmla="*/ 63 h 944"/>
                <a:gd name="T34" fmla="*/ 647 w 944"/>
                <a:gd name="T35" fmla="*/ 33 h 944"/>
                <a:gd name="T36" fmla="*/ 582 w 944"/>
                <a:gd name="T37" fmla="*/ 13 h 944"/>
                <a:gd name="T38" fmla="*/ 514 w 944"/>
                <a:gd name="T39" fmla="*/ 1 h 944"/>
                <a:gd name="T40" fmla="*/ 444 w 944"/>
                <a:gd name="T41" fmla="*/ 1 h 944"/>
                <a:gd name="T42" fmla="*/ 374 w 944"/>
                <a:gd name="T43" fmla="*/ 10 h 944"/>
                <a:gd name="T44" fmla="*/ 327 w 944"/>
                <a:gd name="T45" fmla="*/ 23 h 944"/>
                <a:gd name="T46" fmla="*/ 260 w 944"/>
                <a:gd name="T47" fmla="*/ 49 h 944"/>
                <a:gd name="T48" fmla="*/ 200 w 944"/>
                <a:gd name="T49" fmla="*/ 86 h 944"/>
                <a:gd name="T50" fmla="*/ 147 w 944"/>
                <a:gd name="T51" fmla="*/ 129 h 944"/>
                <a:gd name="T52" fmla="*/ 101 w 944"/>
                <a:gd name="T53" fmla="*/ 179 h 944"/>
                <a:gd name="T54" fmla="*/ 63 w 944"/>
                <a:gd name="T55" fmla="*/ 235 h 944"/>
                <a:gd name="T56" fmla="*/ 33 w 944"/>
                <a:gd name="T57" fmla="*/ 297 h 944"/>
                <a:gd name="T58" fmla="*/ 13 w 944"/>
                <a:gd name="T59" fmla="*/ 362 h 944"/>
                <a:gd name="T60" fmla="*/ 1 w 944"/>
                <a:gd name="T61" fmla="*/ 430 h 944"/>
                <a:gd name="T62" fmla="*/ 1 w 944"/>
                <a:gd name="T63" fmla="*/ 500 h 944"/>
                <a:gd name="T64" fmla="*/ 10 w 944"/>
                <a:gd name="T65" fmla="*/ 570 h 944"/>
                <a:gd name="T66" fmla="*/ 23 w 944"/>
                <a:gd name="T67" fmla="*/ 617 h 944"/>
                <a:gd name="T68" fmla="*/ 49 w 944"/>
                <a:gd name="T69" fmla="*/ 684 h 944"/>
                <a:gd name="T70" fmla="*/ 86 w 944"/>
                <a:gd name="T71" fmla="*/ 744 h 944"/>
                <a:gd name="T72" fmla="*/ 129 w 944"/>
                <a:gd name="T73" fmla="*/ 797 h 944"/>
                <a:gd name="T74" fmla="*/ 179 w 944"/>
                <a:gd name="T75" fmla="*/ 843 h 944"/>
                <a:gd name="T76" fmla="*/ 235 w 944"/>
                <a:gd name="T77" fmla="*/ 882 h 944"/>
                <a:gd name="T78" fmla="*/ 297 w 944"/>
                <a:gd name="T79" fmla="*/ 910 h 944"/>
                <a:gd name="T80" fmla="*/ 362 w 944"/>
                <a:gd name="T81" fmla="*/ 931 h 944"/>
                <a:gd name="T82" fmla="*/ 430 w 944"/>
                <a:gd name="T83" fmla="*/ 943 h 944"/>
                <a:gd name="T84" fmla="*/ 500 w 944"/>
                <a:gd name="T85" fmla="*/ 944 h 944"/>
                <a:gd name="T86" fmla="*/ 570 w 944"/>
                <a:gd name="T87" fmla="*/ 934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929"/>
                  </a:moveTo>
                  <a:lnTo>
                    <a:pt x="594" y="929"/>
                  </a:lnTo>
                  <a:lnTo>
                    <a:pt x="617" y="922"/>
                  </a:lnTo>
                  <a:lnTo>
                    <a:pt x="641" y="914"/>
                  </a:lnTo>
                  <a:lnTo>
                    <a:pt x="663" y="905"/>
                  </a:lnTo>
                  <a:lnTo>
                    <a:pt x="684" y="895"/>
                  </a:lnTo>
                  <a:lnTo>
                    <a:pt x="705" y="883"/>
                  </a:lnTo>
                  <a:lnTo>
                    <a:pt x="724" y="871"/>
                  </a:lnTo>
                  <a:lnTo>
                    <a:pt x="744" y="858"/>
                  </a:lnTo>
                  <a:lnTo>
                    <a:pt x="762" y="845"/>
                  </a:lnTo>
                  <a:lnTo>
                    <a:pt x="780" y="831"/>
                  </a:lnTo>
                  <a:lnTo>
                    <a:pt x="797" y="815"/>
                  </a:lnTo>
                  <a:lnTo>
                    <a:pt x="814" y="800"/>
                  </a:lnTo>
                  <a:lnTo>
                    <a:pt x="828" y="783"/>
                  </a:lnTo>
                  <a:lnTo>
                    <a:pt x="843" y="764"/>
                  </a:lnTo>
                  <a:lnTo>
                    <a:pt x="857" y="746"/>
                  </a:lnTo>
                  <a:lnTo>
                    <a:pt x="870" y="728"/>
                  </a:lnTo>
                  <a:lnTo>
                    <a:pt x="882" y="708"/>
                  </a:lnTo>
                  <a:lnTo>
                    <a:pt x="892" y="689"/>
                  </a:lnTo>
                  <a:lnTo>
                    <a:pt x="903" y="668"/>
                  </a:lnTo>
                  <a:lnTo>
                    <a:pt x="910" y="647"/>
                  </a:lnTo>
                  <a:lnTo>
                    <a:pt x="920" y="626"/>
                  </a:lnTo>
                  <a:lnTo>
                    <a:pt x="926" y="604"/>
                  </a:lnTo>
                  <a:lnTo>
                    <a:pt x="931" y="582"/>
                  </a:lnTo>
                  <a:lnTo>
                    <a:pt x="937" y="560"/>
                  </a:lnTo>
                  <a:lnTo>
                    <a:pt x="940" y="536"/>
                  </a:lnTo>
                  <a:lnTo>
                    <a:pt x="943" y="514"/>
                  </a:lnTo>
                  <a:lnTo>
                    <a:pt x="944" y="491"/>
                  </a:lnTo>
                  <a:lnTo>
                    <a:pt x="944" y="467"/>
                  </a:lnTo>
                  <a:lnTo>
                    <a:pt x="944" y="444"/>
                  </a:lnTo>
                  <a:lnTo>
                    <a:pt x="942" y="420"/>
                  </a:lnTo>
                  <a:lnTo>
                    <a:pt x="939" y="397"/>
                  </a:lnTo>
                  <a:lnTo>
                    <a:pt x="934" y="374"/>
                  </a:lnTo>
                  <a:lnTo>
                    <a:pt x="929" y="350"/>
                  </a:lnTo>
                  <a:lnTo>
                    <a:pt x="929" y="350"/>
                  </a:lnTo>
                  <a:lnTo>
                    <a:pt x="922" y="327"/>
                  </a:lnTo>
                  <a:lnTo>
                    <a:pt x="913" y="303"/>
                  </a:lnTo>
                  <a:lnTo>
                    <a:pt x="905" y="281"/>
                  </a:lnTo>
                  <a:lnTo>
                    <a:pt x="895" y="260"/>
                  </a:lnTo>
                  <a:lnTo>
                    <a:pt x="883" y="239"/>
                  </a:lnTo>
                  <a:lnTo>
                    <a:pt x="871" y="220"/>
                  </a:lnTo>
                  <a:lnTo>
                    <a:pt x="858" y="200"/>
                  </a:lnTo>
                  <a:lnTo>
                    <a:pt x="845" y="182"/>
                  </a:lnTo>
                  <a:lnTo>
                    <a:pt x="831" y="164"/>
                  </a:lnTo>
                  <a:lnTo>
                    <a:pt x="815" y="147"/>
                  </a:lnTo>
                  <a:lnTo>
                    <a:pt x="800" y="131"/>
                  </a:lnTo>
                  <a:lnTo>
                    <a:pt x="783" y="116"/>
                  </a:lnTo>
                  <a:lnTo>
                    <a:pt x="764" y="101"/>
                  </a:lnTo>
                  <a:lnTo>
                    <a:pt x="746" y="87"/>
                  </a:lnTo>
                  <a:lnTo>
                    <a:pt x="728" y="75"/>
                  </a:lnTo>
                  <a:lnTo>
                    <a:pt x="708" y="63"/>
                  </a:lnTo>
                  <a:lnTo>
                    <a:pt x="689" y="52"/>
                  </a:lnTo>
                  <a:lnTo>
                    <a:pt x="668" y="43"/>
                  </a:lnTo>
                  <a:lnTo>
                    <a:pt x="647" y="33"/>
                  </a:lnTo>
                  <a:lnTo>
                    <a:pt x="626" y="26"/>
                  </a:lnTo>
                  <a:lnTo>
                    <a:pt x="604" y="18"/>
                  </a:lnTo>
                  <a:lnTo>
                    <a:pt x="582" y="13"/>
                  </a:lnTo>
                  <a:lnTo>
                    <a:pt x="560" y="7"/>
                  </a:lnTo>
                  <a:lnTo>
                    <a:pt x="536" y="4"/>
                  </a:lnTo>
                  <a:lnTo>
                    <a:pt x="514" y="1"/>
                  </a:lnTo>
                  <a:lnTo>
                    <a:pt x="491" y="0"/>
                  </a:lnTo>
                  <a:lnTo>
                    <a:pt x="467" y="0"/>
                  </a:lnTo>
                  <a:lnTo>
                    <a:pt x="444" y="1"/>
                  </a:lnTo>
                  <a:lnTo>
                    <a:pt x="420" y="2"/>
                  </a:lnTo>
                  <a:lnTo>
                    <a:pt x="397" y="6"/>
                  </a:lnTo>
                  <a:lnTo>
                    <a:pt x="374" y="10"/>
                  </a:lnTo>
                  <a:lnTo>
                    <a:pt x="350" y="15"/>
                  </a:lnTo>
                  <a:lnTo>
                    <a:pt x="350" y="15"/>
                  </a:lnTo>
                  <a:lnTo>
                    <a:pt x="327" y="23"/>
                  </a:lnTo>
                  <a:lnTo>
                    <a:pt x="303" y="31"/>
                  </a:lnTo>
                  <a:lnTo>
                    <a:pt x="281" y="40"/>
                  </a:lnTo>
                  <a:lnTo>
                    <a:pt x="260" y="49"/>
                  </a:lnTo>
                  <a:lnTo>
                    <a:pt x="239" y="61"/>
                  </a:lnTo>
                  <a:lnTo>
                    <a:pt x="220" y="73"/>
                  </a:lnTo>
                  <a:lnTo>
                    <a:pt x="200" y="86"/>
                  </a:lnTo>
                  <a:lnTo>
                    <a:pt x="182" y="99"/>
                  </a:lnTo>
                  <a:lnTo>
                    <a:pt x="164" y="114"/>
                  </a:lnTo>
                  <a:lnTo>
                    <a:pt x="147" y="129"/>
                  </a:lnTo>
                  <a:lnTo>
                    <a:pt x="131" y="146"/>
                  </a:lnTo>
                  <a:lnTo>
                    <a:pt x="116" y="162"/>
                  </a:lnTo>
                  <a:lnTo>
                    <a:pt x="101" y="179"/>
                  </a:lnTo>
                  <a:lnTo>
                    <a:pt x="87" y="198"/>
                  </a:lnTo>
                  <a:lnTo>
                    <a:pt x="75" y="216"/>
                  </a:lnTo>
                  <a:lnTo>
                    <a:pt x="63" y="235"/>
                  </a:lnTo>
                  <a:lnTo>
                    <a:pt x="52" y="256"/>
                  </a:lnTo>
                  <a:lnTo>
                    <a:pt x="43" y="276"/>
                  </a:lnTo>
                  <a:lnTo>
                    <a:pt x="33" y="297"/>
                  </a:lnTo>
                  <a:lnTo>
                    <a:pt x="26" y="319"/>
                  </a:lnTo>
                  <a:lnTo>
                    <a:pt x="18" y="340"/>
                  </a:lnTo>
                  <a:lnTo>
                    <a:pt x="13" y="362"/>
                  </a:lnTo>
                  <a:lnTo>
                    <a:pt x="7" y="384"/>
                  </a:lnTo>
                  <a:lnTo>
                    <a:pt x="3" y="407"/>
                  </a:lnTo>
                  <a:lnTo>
                    <a:pt x="1" y="430"/>
                  </a:lnTo>
                  <a:lnTo>
                    <a:pt x="0" y="453"/>
                  </a:lnTo>
                  <a:lnTo>
                    <a:pt x="0" y="476"/>
                  </a:lnTo>
                  <a:lnTo>
                    <a:pt x="1" y="500"/>
                  </a:lnTo>
                  <a:lnTo>
                    <a:pt x="2" y="523"/>
                  </a:lnTo>
                  <a:lnTo>
                    <a:pt x="6" y="547"/>
                  </a:lnTo>
                  <a:lnTo>
                    <a:pt x="10" y="570"/>
                  </a:lnTo>
                  <a:lnTo>
                    <a:pt x="15" y="594"/>
                  </a:lnTo>
                  <a:lnTo>
                    <a:pt x="15" y="594"/>
                  </a:lnTo>
                  <a:lnTo>
                    <a:pt x="23" y="617"/>
                  </a:lnTo>
                  <a:lnTo>
                    <a:pt x="31" y="641"/>
                  </a:lnTo>
                  <a:lnTo>
                    <a:pt x="40" y="663"/>
                  </a:lnTo>
                  <a:lnTo>
                    <a:pt x="49" y="684"/>
                  </a:lnTo>
                  <a:lnTo>
                    <a:pt x="61" y="704"/>
                  </a:lnTo>
                  <a:lnTo>
                    <a:pt x="73" y="724"/>
                  </a:lnTo>
                  <a:lnTo>
                    <a:pt x="86" y="744"/>
                  </a:lnTo>
                  <a:lnTo>
                    <a:pt x="99" y="762"/>
                  </a:lnTo>
                  <a:lnTo>
                    <a:pt x="114" y="780"/>
                  </a:lnTo>
                  <a:lnTo>
                    <a:pt x="129" y="797"/>
                  </a:lnTo>
                  <a:lnTo>
                    <a:pt x="146" y="814"/>
                  </a:lnTo>
                  <a:lnTo>
                    <a:pt x="162" y="828"/>
                  </a:lnTo>
                  <a:lnTo>
                    <a:pt x="179" y="843"/>
                  </a:lnTo>
                  <a:lnTo>
                    <a:pt x="198" y="857"/>
                  </a:lnTo>
                  <a:lnTo>
                    <a:pt x="216" y="870"/>
                  </a:lnTo>
                  <a:lnTo>
                    <a:pt x="235" y="882"/>
                  </a:lnTo>
                  <a:lnTo>
                    <a:pt x="256" y="892"/>
                  </a:lnTo>
                  <a:lnTo>
                    <a:pt x="276" y="902"/>
                  </a:lnTo>
                  <a:lnTo>
                    <a:pt x="297" y="910"/>
                  </a:lnTo>
                  <a:lnTo>
                    <a:pt x="319" y="919"/>
                  </a:lnTo>
                  <a:lnTo>
                    <a:pt x="340" y="926"/>
                  </a:lnTo>
                  <a:lnTo>
                    <a:pt x="362" y="931"/>
                  </a:lnTo>
                  <a:lnTo>
                    <a:pt x="384" y="936"/>
                  </a:lnTo>
                  <a:lnTo>
                    <a:pt x="407" y="940"/>
                  </a:lnTo>
                  <a:lnTo>
                    <a:pt x="430" y="943"/>
                  </a:lnTo>
                  <a:lnTo>
                    <a:pt x="453" y="944"/>
                  </a:lnTo>
                  <a:lnTo>
                    <a:pt x="477" y="944"/>
                  </a:lnTo>
                  <a:lnTo>
                    <a:pt x="500" y="944"/>
                  </a:lnTo>
                  <a:lnTo>
                    <a:pt x="523" y="942"/>
                  </a:lnTo>
                  <a:lnTo>
                    <a:pt x="547" y="939"/>
                  </a:lnTo>
                  <a:lnTo>
                    <a:pt x="570" y="934"/>
                  </a:lnTo>
                  <a:lnTo>
                    <a:pt x="594" y="929"/>
                  </a:lnTo>
                  <a:lnTo>
                    <a:pt x="594"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0" name="Freeform 56"/>
            <p:cNvSpPr>
              <a:spLocks/>
            </p:cNvSpPr>
            <p:nvPr userDrawn="1"/>
          </p:nvSpPr>
          <p:spPr bwMode="auto">
            <a:xfrm>
              <a:off x="3075" y="954"/>
              <a:ext cx="216" cy="216"/>
            </a:xfrm>
            <a:custGeom>
              <a:avLst/>
              <a:gdLst>
                <a:gd name="T0" fmla="*/ 565 w 864"/>
                <a:gd name="T1" fmla="*/ 843 h 864"/>
                <a:gd name="T2" fmla="*/ 625 w 864"/>
                <a:gd name="T3" fmla="*/ 819 h 864"/>
                <a:gd name="T4" fmla="*/ 680 w 864"/>
                <a:gd name="T5" fmla="*/ 786 h 864"/>
                <a:gd name="T6" fmla="*/ 730 w 864"/>
                <a:gd name="T7" fmla="*/ 746 h 864"/>
                <a:gd name="T8" fmla="*/ 771 w 864"/>
                <a:gd name="T9" fmla="*/ 700 h 864"/>
                <a:gd name="T10" fmla="*/ 807 w 864"/>
                <a:gd name="T11" fmla="*/ 648 h 864"/>
                <a:gd name="T12" fmla="*/ 834 w 864"/>
                <a:gd name="T13" fmla="*/ 592 h 864"/>
                <a:gd name="T14" fmla="*/ 852 w 864"/>
                <a:gd name="T15" fmla="*/ 532 h 864"/>
                <a:gd name="T16" fmla="*/ 863 w 864"/>
                <a:gd name="T17" fmla="*/ 471 h 864"/>
                <a:gd name="T18" fmla="*/ 864 w 864"/>
                <a:gd name="T19" fmla="*/ 407 h 864"/>
                <a:gd name="T20" fmla="*/ 855 w 864"/>
                <a:gd name="T21" fmla="*/ 342 h 864"/>
                <a:gd name="T22" fmla="*/ 843 w 864"/>
                <a:gd name="T23" fmla="*/ 299 h 864"/>
                <a:gd name="T24" fmla="*/ 818 w 864"/>
                <a:gd name="T25" fmla="*/ 239 h 864"/>
                <a:gd name="T26" fmla="*/ 786 w 864"/>
                <a:gd name="T27" fmla="*/ 184 h 864"/>
                <a:gd name="T28" fmla="*/ 745 w 864"/>
                <a:gd name="T29" fmla="*/ 135 h 864"/>
                <a:gd name="T30" fmla="*/ 700 w 864"/>
                <a:gd name="T31" fmla="*/ 93 h 864"/>
                <a:gd name="T32" fmla="*/ 649 w 864"/>
                <a:gd name="T33" fmla="*/ 58 h 864"/>
                <a:gd name="T34" fmla="*/ 593 w 864"/>
                <a:gd name="T35" fmla="*/ 30 h 864"/>
                <a:gd name="T36" fmla="*/ 533 w 864"/>
                <a:gd name="T37" fmla="*/ 12 h 864"/>
                <a:gd name="T38" fmla="*/ 470 w 864"/>
                <a:gd name="T39" fmla="*/ 2 h 864"/>
                <a:gd name="T40" fmla="*/ 406 w 864"/>
                <a:gd name="T41" fmla="*/ 0 h 864"/>
                <a:gd name="T42" fmla="*/ 343 w 864"/>
                <a:gd name="T43" fmla="*/ 10 h 864"/>
                <a:gd name="T44" fmla="*/ 300 w 864"/>
                <a:gd name="T45" fmla="*/ 21 h 864"/>
                <a:gd name="T46" fmla="*/ 238 w 864"/>
                <a:gd name="T47" fmla="*/ 46 h 864"/>
                <a:gd name="T48" fmla="*/ 184 w 864"/>
                <a:gd name="T49" fmla="*/ 79 h 864"/>
                <a:gd name="T50" fmla="*/ 135 w 864"/>
                <a:gd name="T51" fmla="*/ 119 h 864"/>
                <a:gd name="T52" fmla="*/ 92 w 864"/>
                <a:gd name="T53" fmla="*/ 165 h 864"/>
                <a:gd name="T54" fmla="*/ 59 w 864"/>
                <a:gd name="T55" fmla="*/ 215 h 864"/>
                <a:gd name="T56" fmla="*/ 31 w 864"/>
                <a:gd name="T57" fmla="*/ 271 h 864"/>
                <a:gd name="T58" fmla="*/ 12 w 864"/>
                <a:gd name="T59" fmla="*/ 331 h 864"/>
                <a:gd name="T60" fmla="*/ 1 w 864"/>
                <a:gd name="T61" fmla="*/ 394 h 864"/>
                <a:gd name="T62" fmla="*/ 1 w 864"/>
                <a:gd name="T63" fmla="*/ 458 h 864"/>
                <a:gd name="T64" fmla="*/ 9 w 864"/>
                <a:gd name="T65" fmla="*/ 522 h 864"/>
                <a:gd name="T66" fmla="*/ 21 w 864"/>
                <a:gd name="T67" fmla="*/ 565 h 864"/>
                <a:gd name="T68" fmla="*/ 46 w 864"/>
                <a:gd name="T69" fmla="*/ 626 h 864"/>
                <a:gd name="T70" fmla="*/ 78 w 864"/>
                <a:gd name="T71" fmla="*/ 681 h 864"/>
                <a:gd name="T72" fmla="*/ 118 w 864"/>
                <a:gd name="T73" fmla="*/ 729 h 864"/>
                <a:gd name="T74" fmla="*/ 164 w 864"/>
                <a:gd name="T75" fmla="*/ 772 h 864"/>
                <a:gd name="T76" fmla="*/ 216 w 864"/>
                <a:gd name="T77" fmla="*/ 806 h 864"/>
                <a:gd name="T78" fmla="*/ 272 w 864"/>
                <a:gd name="T79" fmla="*/ 833 h 864"/>
                <a:gd name="T80" fmla="*/ 332 w 864"/>
                <a:gd name="T81" fmla="*/ 853 h 864"/>
                <a:gd name="T82" fmla="*/ 393 w 864"/>
                <a:gd name="T83" fmla="*/ 863 h 864"/>
                <a:gd name="T84" fmla="*/ 457 w 864"/>
                <a:gd name="T85" fmla="*/ 863 h 864"/>
                <a:gd name="T86" fmla="*/ 522 w 864"/>
                <a:gd name="T87" fmla="*/ 85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5" y="850"/>
                  </a:moveTo>
                  <a:lnTo>
                    <a:pt x="545" y="850"/>
                  </a:lnTo>
                  <a:lnTo>
                    <a:pt x="565" y="843"/>
                  </a:lnTo>
                  <a:lnTo>
                    <a:pt x="586" y="836"/>
                  </a:lnTo>
                  <a:lnTo>
                    <a:pt x="606" y="828"/>
                  </a:lnTo>
                  <a:lnTo>
                    <a:pt x="625" y="819"/>
                  </a:lnTo>
                  <a:lnTo>
                    <a:pt x="645" y="808"/>
                  </a:lnTo>
                  <a:lnTo>
                    <a:pt x="663" y="798"/>
                  </a:lnTo>
                  <a:lnTo>
                    <a:pt x="680" y="786"/>
                  </a:lnTo>
                  <a:lnTo>
                    <a:pt x="697" y="773"/>
                  </a:lnTo>
                  <a:lnTo>
                    <a:pt x="714" y="760"/>
                  </a:lnTo>
                  <a:lnTo>
                    <a:pt x="730" y="746"/>
                  </a:lnTo>
                  <a:lnTo>
                    <a:pt x="744" y="731"/>
                  </a:lnTo>
                  <a:lnTo>
                    <a:pt x="758" y="716"/>
                  </a:lnTo>
                  <a:lnTo>
                    <a:pt x="771" y="700"/>
                  </a:lnTo>
                  <a:lnTo>
                    <a:pt x="784" y="683"/>
                  </a:lnTo>
                  <a:lnTo>
                    <a:pt x="796" y="666"/>
                  </a:lnTo>
                  <a:lnTo>
                    <a:pt x="807" y="648"/>
                  </a:lnTo>
                  <a:lnTo>
                    <a:pt x="817" y="630"/>
                  </a:lnTo>
                  <a:lnTo>
                    <a:pt x="825" y="611"/>
                  </a:lnTo>
                  <a:lnTo>
                    <a:pt x="834" y="592"/>
                  </a:lnTo>
                  <a:lnTo>
                    <a:pt x="840" y="572"/>
                  </a:lnTo>
                  <a:lnTo>
                    <a:pt x="847" y="553"/>
                  </a:lnTo>
                  <a:lnTo>
                    <a:pt x="852" y="532"/>
                  </a:lnTo>
                  <a:lnTo>
                    <a:pt x="857" y="512"/>
                  </a:lnTo>
                  <a:lnTo>
                    <a:pt x="860" y="492"/>
                  </a:lnTo>
                  <a:lnTo>
                    <a:pt x="863" y="471"/>
                  </a:lnTo>
                  <a:lnTo>
                    <a:pt x="864" y="450"/>
                  </a:lnTo>
                  <a:lnTo>
                    <a:pt x="864" y="428"/>
                  </a:lnTo>
                  <a:lnTo>
                    <a:pt x="864" y="407"/>
                  </a:lnTo>
                  <a:lnTo>
                    <a:pt x="861" y="385"/>
                  </a:lnTo>
                  <a:lnTo>
                    <a:pt x="859" y="364"/>
                  </a:lnTo>
                  <a:lnTo>
                    <a:pt x="855" y="342"/>
                  </a:lnTo>
                  <a:lnTo>
                    <a:pt x="850" y="320"/>
                  </a:lnTo>
                  <a:lnTo>
                    <a:pt x="850" y="320"/>
                  </a:lnTo>
                  <a:lnTo>
                    <a:pt x="843" y="299"/>
                  </a:lnTo>
                  <a:lnTo>
                    <a:pt x="836" y="278"/>
                  </a:lnTo>
                  <a:lnTo>
                    <a:pt x="827" y="258"/>
                  </a:lnTo>
                  <a:lnTo>
                    <a:pt x="818" y="239"/>
                  </a:lnTo>
                  <a:lnTo>
                    <a:pt x="808" y="219"/>
                  </a:lnTo>
                  <a:lnTo>
                    <a:pt x="797" y="201"/>
                  </a:lnTo>
                  <a:lnTo>
                    <a:pt x="786" y="184"/>
                  </a:lnTo>
                  <a:lnTo>
                    <a:pt x="773" y="167"/>
                  </a:lnTo>
                  <a:lnTo>
                    <a:pt x="760" y="150"/>
                  </a:lnTo>
                  <a:lnTo>
                    <a:pt x="745" y="135"/>
                  </a:lnTo>
                  <a:lnTo>
                    <a:pt x="731" y="120"/>
                  </a:lnTo>
                  <a:lnTo>
                    <a:pt x="715" y="106"/>
                  </a:lnTo>
                  <a:lnTo>
                    <a:pt x="700" y="93"/>
                  </a:lnTo>
                  <a:lnTo>
                    <a:pt x="683" y="80"/>
                  </a:lnTo>
                  <a:lnTo>
                    <a:pt x="666" y="68"/>
                  </a:lnTo>
                  <a:lnTo>
                    <a:pt x="649" y="58"/>
                  </a:lnTo>
                  <a:lnTo>
                    <a:pt x="631" y="47"/>
                  </a:lnTo>
                  <a:lnTo>
                    <a:pt x="611" y="40"/>
                  </a:lnTo>
                  <a:lnTo>
                    <a:pt x="593" y="30"/>
                  </a:lnTo>
                  <a:lnTo>
                    <a:pt x="573" y="24"/>
                  </a:lnTo>
                  <a:lnTo>
                    <a:pt x="552" y="17"/>
                  </a:lnTo>
                  <a:lnTo>
                    <a:pt x="533" y="12"/>
                  </a:lnTo>
                  <a:lnTo>
                    <a:pt x="512" y="7"/>
                  </a:lnTo>
                  <a:lnTo>
                    <a:pt x="491" y="4"/>
                  </a:lnTo>
                  <a:lnTo>
                    <a:pt x="470" y="2"/>
                  </a:lnTo>
                  <a:lnTo>
                    <a:pt x="449" y="0"/>
                  </a:lnTo>
                  <a:lnTo>
                    <a:pt x="429" y="0"/>
                  </a:lnTo>
                  <a:lnTo>
                    <a:pt x="406" y="0"/>
                  </a:lnTo>
                  <a:lnTo>
                    <a:pt x="386" y="3"/>
                  </a:lnTo>
                  <a:lnTo>
                    <a:pt x="363" y="6"/>
                  </a:lnTo>
                  <a:lnTo>
                    <a:pt x="343" y="10"/>
                  </a:lnTo>
                  <a:lnTo>
                    <a:pt x="320" y="15"/>
                  </a:lnTo>
                  <a:lnTo>
                    <a:pt x="320" y="15"/>
                  </a:lnTo>
                  <a:lnTo>
                    <a:pt x="300" y="21"/>
                  </a:lnTo>
                  <a:lnTo>
                    <a:pt x="279" y="28"/>
                  </a:lnTo>
                  <a:lnTo>
                    <a:pt x="258" y="37"/>
                  </a:lnTo>
                  <a:lnTo>
                    <a:pt x="238" y="46"/>
                  </a:lnTo>
                  <a:lnTo>
                    <a:pt x="220" y="56"/>
                  </a:lnTo>
                  <a:lnTo>
                    <a:pt x="202" y="67"/>
                  </a:lnTo>
                  <a:lnTo>
                    <a:pt x="184" y="79"/>
                  </a:lnTo>
                  <a:lnTo>
                    <a:pt x="167" y="92"/>
                  </a:lnTo>
                  <a:lnTo>
                    <a:pt x="151" y="105"/>
                  </a:lnTo>
                  <a:lnTo>
                    <a:pt x="135" y="119"/>
                  </a:lnTo>
                  <a:lnTo>
                    <a:pt x="120" y="133"/>
                  </a:lnTo>
                  <a:lnTo>
                    <a:pt x="107" y="149"/>
                  </a:lnTo>
                  <a:lnTo>
                    <a:pt x="92" y="165"/>
                  </a:lnTo>
                  <a:lnTo>
                    <a:pt x="81" y="182"/>
                  </a:lnTo>
                  <a:lnTo>
                    <a:pt x="69" y="198"/>
                  </a:lnTo>
                  <a:lnTo>
                    <a:pt x="59" y="215"/>
                  </a:lnTo>
                  <a:lnTo>
                    <a:pt x="48" y="234"/>
                  </a:lnTo>
                  <a:lnTo>
                    <a:pt x="39" y="253"/>
                  </a:lnTo>
                  <a:lnTo>
                    <a:pt x="31" y="271"/>
                  </a:lnTo>
                  <a:lnTo>
                    <a:pt x="23" y="291"/>
                  </a:lnTo>
                  <a:lnTo>
                    <a:pt x="17" y="312"/>
                  </a:lnTo>
                  <a:lnTo>
                    <a:pt x="12" y="331"/>
                  </a:lnTo>
                  <a:lnTo>
                    <a:pt x="8" y="352"/>
                  </a:lnTo>
                  <a:lnTo>
                    <a:pt x="4" y="373"/>
                  </a:lnTo>
                  <a:lnTo>
                    <a:pt x="1" y="394"/>
                  </a:lnTo>
                  <a:lnTo>
                    <a:pt x="0" y="415"/>
                  </a:lnTo>
                  <a:lnTo>
                    <a:pt x="0" y="436"/>
                  </a:lnTo>
                  <a:lnTo>
                    <a:pt x="1" y="458"/>
                  </a:lnTo>
                  <a:lnTo>
                    <a:pt x="3" y="479"/>
                  </a:lnTo>
                  <a:lnTo>
                    <a:pt x="5" y="501"/>
                  </a:lnTo>
                  <a:lnTo>
                    <a:pt x="9" y="522"/>
                  </a:lnTo>
                  <a:lnTo>
                    <a:pt x="14" y="544"/>
                  </a:lnTo>
                  <a:lnTo>
                    <a:pt x="14" y="544"/>
                  </a:lnTo>
                  <a:lnTo>
                    <a:pt x="21" y="565"/>
                  </a:lnTo>
                  <a:lnTo>
                    <a:pt x="29" y="585"/>
                  </a:lnTo>
                  <a:lnTo>
                    <a:pt x="36" y="606"/>
                  </a:lnTo>
                  <a:lnTo>
                    <a:pt x="46" y="626"/>
                  </a:lnTo>
                  <a:lnTo>
                    <a:pt x="56" y="644"/>
                  </a:lnTo>
                  <a:lnTo>
                    <a:pt x="66" y="662"/>
                  </a:lnTo>
                  <a:lnTo>
                    <a:pt x="78" y="681"/>
                  </a:lnTo>
                  <a:lnTo>
                    <a:pt x="91" y="697"/>
                  </a:lnTo>
                  <a:lnTo>
                    <a:pt x="104" y="713"/>
                  </a:lnTo>
                  <a:lnTo>
                    <a:pt x="118" y="729"/>
                  </a:lnTo>
                  <a:lnTo>
                    <a:pt x="133" y="744"/>
                  </a:lnTo>
                  <a:lnTo>
                    <a:pt x="148" y="757"/>
                  </a:lnTo>
                  <a:lnTo>
                    <a:pt x="164" y="772"/>
                  </a:lnTo>
                  <a:lnTo>
                    <a:pt x="181" y="783"/>
                  </a:lnTo>
                  <a:lnTo>
                    <a:pt x="198" y="795"/>
                  </a:lnTo>
                  <a:lnTo>
                    <a:pt x="216" y="806"/>
                  </a:lnTo>
                  <a:lnTo>
                    <a:pt x="234" y="816"/>
                  </a:lnTo>
                  <a:lnTo>
                    <a:pt x="253" y="825"/>
                  </a:lnTo>
                  <a:lnTo>
                    <a:pt x="272" y="833"/>
                  </a:lnTo>
                  <a:lnTo>
                    <a:pt x="292" y="841"/>
                  </a:lnTo>
                  <a:lnTo>
                    <a:pt x="311" y="847"/>
                  </a:lnTo>
                  <a:lnTo>
                    <a:pt x="332" y="853"/>
                  </a:lnTo>
                  <a:lnTo>
                    <a:pt x="352" y="856"/>
                  </a:lnTo>
                  <a:lnTo>
                    <a:pt x="373" y="860"/>
                  </a:lnTo>
                  <a:lnTo>
                    <a:pt x="393" y="863"/>
                  </a:lnTo>
                  <a:lnTo>
                    <a:pt x="414" y="864"/>
                  </a:lnTo>
                  <a:lnTo>
                    <a:pt x="436" y="864"/>
                  </a:lnTo>
                  <a:lnTo>
                    <a:pt x="457" y="863"/>
                  </a:lnTo>
                  <a:lnTo>
                    <a:pt x="479" y="862"/>
                  </a:lnTo>
                  <a:lnTo>
                    <a:pt x="500" y="859"/>
                  </a:lnTo>
                  <a:lnTo>
                    <a:pt x="522" y="855"/>
                  </a:lnTo>
                  <a:lnTo>
                    <a:pt x="545" y="850"/>
                  </a:lnTo>
                  <a:lnTo>
                    <a:pt x="545" y="8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1" name="Freeform 57"/>
            <p:cNvSpPr>
              <a:spLocks/>
            </p:cNvSpPr>
            <p:nvPr userDrawn="1"/>
          </p:nvSpPr>
          <p:spPr bwMode="auto">
            <a:xfrm>
              <a:off x="3151" y="1208"/>
              <a:ext cx="195" cy="196"/>
            </a:xfrm>
            <a:custGeom>
              <a:avLst/>
              <a:gdLst>
                <a:gd name="T0" fmla="*/ 512 w 783"/>
                <a:gd name="T1" fmla="*/ 765 h 783"/>
                <a:gd name="T2" fmla="*/ 568 w 783"/>
                <a:gd name="T3" fmla="*/ 743 h 783"/>
                <a:gd name="T4" fmla="*/ 618 w 783"/>
                <a:gd name="T5" fmla="*/ 713 h 783"/>
                <a:gd name="T6" fmla="*/ 662 w 783"/>
                <a:gd name="T7" fmla="*/ 676 h 783"/>
                <a:gd name="T8" fmla="*/ 700 w 783"/>
                <a:gd name="T9" fmla="*/ 634 h 783"/>
                <a:gd name="T10" fmla="*/ 731 w 783"/>
                <a:gd name="T11" fmla="*/ 588 h 783"/>
                <a:gd name="T12" fmla="*/ 756 w 783"/>
                <a:gd name="T13" fmla="*/ 537 h 783"/>
                <a:gd name="T14" fmla="*/ 773 w 783"/>
                <a:gd name="T15" fmla="*/ 483 h 783"/>
                <a:gd name="T16" fmla="*/ 782 w 783"/>
                <a:gd name="T17" fmla="*/ 427 h 783"/>
                <a:gd name="T18" fmla="*/ 783 w 783"/>
                <a:gd name="T19" fmla="*/ 369 h 783"/>
                <a:gd name="T20" fmla="*/ 776 w 783"/>
                <a:gd name="T21" fmla="*/ 310 h 783"/>
                <a:gd name="T22" fmla="*/ 765 w 783"/>
                <a:gd name="T23" fmla="*/ 271 h 783"/>
                <a:gd name="T24" fmla="*/ 743 w 783"/>
                <a:gd name="T25" fmla="*/ 216 h 783"/>
                <a:gd name="T26" fmla="*/ 713 w 783"/>
                <a:gd name="T27" fmla="*/ 167 h 783"/>
                <a:gd name="T28" fmla="*/ 677 w 783"/>
                <a:gd name="T29" fmla="*/ 122 h 783"/>
                <a:gd name="T30" fmla="*/ 635 w 783"/>
                <a:gd name="T31" fmla="*/ 85 h 783"/>
                <a:gd name="T32" fmla="*/ 588 w 783"/>
                <a:gd name="T33" fmla="*/ 53 h 783"/>
                <a:gd name="T34" fmla="*/ 537 w 783"/>
                <a:gd name="T35" fmla="*/ 29 h 783"/>
                <a:gd name="T36" fmla="*/ 484 w 783"/>
                <a:gd name="T37" fmla="*/ 12 h 783"/>
                <a:gd name="T38" fmla="*/ 428 w 783"/>
                <a:gd name="T39" fmla="*/ 3 h 783"/>
                <a:gd name="T40" fmla="*/ 369 w 783"/>
                <a:gd name="T41" fmla="*/ 1 h 783"/>
                <a:gd name="T42" fmla="*/ 310 w 783"/>
                <a:gd name="T43" fmla="*/ 9 h 783"/>
                <a:gd name="T44" fmla="*/ 271 w 783"/>
                <a:gd name="T45" fmla="*/ 20 h 783"/>
                <a:gd name="T46" fmla="*/ 217 w 783"/>
                <a:gd name="T47" fmla="*/ 42 h 783"/>
                <a:gd name="T48" fmla="*/ 167 w 783"/>
                <a:gd name="T49" fmla="*/ 72 h 783"/>
                <a:gd name="T50" fmla="*/ 123 w 783"/>
                <a:gd name="T51" fmla="*/ 108 h 783"/>
                <a:gd name="T52" fmla="*/ 85 w 783"/>
                <a:gd name="T53" fmla="*/ 150 h 783"/>
                <a:gd name="T54" fmla="*/ 54 w 783"/>
                <a:gd name="T55" fmla="*/ 197 h 783"/>
                <a:gd name="T56" fmla="*/ 29 w 783"/>
                <a:gd name="T57" fmla="*/ 248 h 783"/>
                <a:gd name="T58" fmla="*/ 12 w 783"/>
                <a:gd name="T59" fmla="*/ 301 h 783"/>
                <a:gd name="T60" fmla="*/ 3 w 783"/>
                <a:gd name="T61" fmla="*/ 357 h 783"/>
                <a:gd name="T62" fmla="*/ 2 w 783"/>
                <a:gd name="T63" fmla="*/ 416 h 783"/>
                <a:gd name="T64" fmla="*/ 9 w 783"/>
                <a:gd name="T65" fmla="*/ 474 h 783"/>
                <a:gd name="T66" fmla="*/ 20 w 783"/>
                <a:gd name="T67" fmla="*/ 513 h 783"/>
                <a:gd name="T68" fmla="*/ 42 w 783"/>
                <a:gd name="T69" fmla="*/ 568 h 783"/>
                <a:gd name="T70" fmla="*/ 72 w 783"/>
                <a:gd name="T71" fmla="*/ 618 h 783"/>
                <a:gd name="T72" fmla="*/ 108 w 783"/>
                <a:gd name="T73" fmla="*/ 662 h 783"/>
                <a:gd name="T74" fmla="*/ 150 w 783"/>
                <a:gd name="T75" fmla="*/ 700 h 783"/>
                <a:gd name="T76" fmla="*/ 197 w 783"/>
                <a:gd name="T77" fmla="*/ 731 h 783"/>
                <a:gd name="T78" fmla="*/ 248 w 783"/>
                <a:gd name="T79" fmla="*/ 756 h 783"/>
                <a:gd name="T80" fmla="*/ 301 w 783"/>
                <a:gd name="T81" fmla="*/ 773 h 783"/>
                <a:gd name="T82" fmla="*/ 357 w 783"/>
                <a:gd name="T83" fmla="*/ 782 h 783"/>
                <a:gd name="T84" fmla="*/ 416 w 783"/>
                <a:gd name="T85" fmla="*/ 783 h 783"/>
                <a:gd name="T86" fmla="*/ 475 w 783"/>
                <a:gd name="T87" fmla="*/ 775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4" y="770"/>
                  </a:moveTo>
                  <a:lnTo>
                    <a:pt x="494" y="770"/>
                  </a:lnTo>
                  <a:lnTo>
                    <a:pt x="512" y="765"/>
                  </a:lnTo>
                  <a:lnTo>
                    <a:pt x="532" y="758"/>
                  </a:lnTo>
                  <a:lnTo>
                    <a:pt x="550" y="750"/>
                  </a:lnTo>
                  <a:lnTo>
                    <a:pt x="568" y="743"/>
                  </a:lnTo>
                  <a:lnTo>
                    <a:pt x="585" y="733"/>
                  </a:lnTo>
                  <a:lnTo>
                    <a:pt x="601" y="723"/>
                  </a:lnTo>
                  <a:lnTo>
                    <a:pt x="618" y="713"/>
                  </a:lnTo>
                  <a:lnTo>
                    <a:pt x="634" y="701"/>
                  </a:lnTo>
                  <a:lnTo>
                    <a:pt x="648" y="689"/>
                  </a:lnTo>
                  <a:lnTo>
                    <a:pt x="662" y="676"/>
                  </a:lnTo>
                  <a:lnTo>
                    <a:pt x="675" y="663"/>
                  </a:lnTo>
                  <a:lnTo>
                    <a:pt x="688" y="649"/>
                  </a:lnTo>
                  <a:lnTo>
                    <a:pt x="700" y="634"/>
                  </a:lnTo>
                  <a:lnTo>
                    <a:pt x="712" y="619"/>
                  </a:lnTo>
                  <a:lnTo>
                    <a:pt x="722" y="603"/>
                  </a:lnTo>
                  <a:lnTo>
                    <a:pt x="731" y="588"/>
                  </a:lnTo>
                  <a:lnTo>
                    <a:pt x="740" y="572"/>
                  </a:lnTo>
                  <a:lnTo>
                    <a:pt x="748" y="555"/>
                  </a:lnTo>
                  <a:lnTo>
                    <a:pt x="756" y="537"/>
                  </a:lnTo>
                  <a:lnTo>
                    <a:pt x="763" y="520"/>
                  </a:lnTo>
                  <a:lnTo>
                    <a:pt x="768" y="502"/>
                  </a:lnTo>
                  <a:lnTo>
                    <a:pt x="773" y="483"/>
                  </a:lnTo>
                  <a:lnTo>
                    <a:pt x="777" y="465"/>
                  </a:lnTo>
                  <a:lnTo>
                    <a:pt x="781" y="446"/>
                  </a:lnTo>
                  <a:lnTo>
                    <a:pt x="782" y="427"/>
                  </a:lnTo>
                  <a:lnTo>
                    <a:pt x="783" y="408"/>
                  </a:lnTo>
                  <a:lnTo>
                    <a:pt x="783" y="388"/>
                  </a:lnTo>
                  <a:lnTo>
                    <a:pt x="783" y="369"/>
                  </a:lnTo>
                  <a:lnTo>
                    <a:pt x="782" y="349"/>
                  </a:lnTo>
                  <a:lnTo>
                    <a:pt x="779" y="330"/>
                  </a:lnTo>
                  <a:lnTo>
                    <a:pt x="776" y="310"/>
                  </a:lnTo>
                  <a:lnTo>
                    <a:pt x="770" y="291"/>
                  </a:lnTo>
                  <a:lnTo>
                    <a:pt x="770" y="291"/>
                  </a:lnTo>
                  <a:lnTo>
                    <a:pt x="765" y="271"/>
                  </a:lnTo>
                  <a:lnTo>
                    <a:pt x="759" y="253"/>
                  </a:lnTo>
                  <a:lnTo>
                    <a:pt x="751" y="234"/>
                  </a:lnTo>
                  <a:lnTo>
                    <a:pt x="743" y="216"/>
                  </a:lnTo>
                  <a:lnTo>
                    <a:pt x="734" y="199"/>
                  </a:lnTo>
                  <a:lnTo>
                    <a:pt x="723" y="182"/>
                  </a:lnTo>
                  <a:lnTo>
                    <a:pt x="713" y="167"/>
                  </a:lnTo>
                  <a:lnTo>
                    <a:pt x="701" y="151"/>
                  </a:lnTo>
                  <a:lnTo>
                    <a:pt x="690" y="137"/>
                  </a:lnTo>
                  <a:lnTo>
                    <a:pt x="677" y="122"/>
                  </a:lnTo>
                  <a:lnTo>
                    <a:pt x="663" y="109"/>
                  </a:lnTo>
                  <a:lnTo>
                    <a:pt x="649" y="96"/>
                  </a:lnTo>
                  <a:lnTo>
                    <a:pt x="635" y="85"/>
                  </a:lnTo>
                  <a:lnTo>
                    <a:pt x="619" y="73"/>
                  </a:lnTo>
                  <a:lnTo>
                    <a:pt x="604" y="63"/>
                  </a:lnTo>
                  <a:lnTo>
                    <a:pt x="588" y="53"/>
                  </a:lnTo>
                  <a:lnTo>
                    <a:pt x="571" y="44"/>
                  </a:lnTo>
                  <a:lnTo>
                    <a:pt x="554" y="35"/>
                  </a:lnTo>
                  <a:lnTo>
                    <a:pt x="537" y="29"/>
                  </a:lnTo>
                  <a:lnTo>
                    <a:pt x="520" y="22"/>
                  </a:lnTo>
                  <a:lnTo>
                    <a:pt x="502" y="16"/>
                  </a:lnTo>
                  <a:lnTo>
                    <a:pt x="484" y="12"/>
                  </a:lnTo>
                  <a:lnTo>
                    <a:pt x="465" y="8"/>
                  </a:lnTo>
                  <a:lnTo>
                    <a:pt x="446" y="4"/>
                  </a:lnTo>
                  <a:lnTo>
                    <a:pt x="428" y="3"/>
                  </a:lnTo>
                  <a:lnTo>
                    <a:pt x="408" y="1"/>
                  </a:lnTo>
                  <a:lnTo>
                    <a:pt x="389" y="0"/>
                  </a:lnTo>
                  <a:lnTo>
                    <a:pt x="369" y="1"/>
                  </a:lnTo>
                  <a:lnTo>
                    <a:pt x="349" y="3"/>
                  </a:lnTo>
                  <a:lnTo>
                    <a:pt x="330" y="5"/>
                  </a:lnTo>
                  <a:lnTo>
                    <a:pt x="310" y="9"/>
                  </a:lnTo>
                  <a:lnTo>
                    <a:pt x="291" y="14"/>
                  </a:lnTo>
                  <a:lnTo>
                    <a:pt x="291" y="14"/>
                  </a:lnTo>
                  <a:lnTo>
                    <a:pt x="271" y="20"/>
                  </a:lnTo>
                  <a:lnTo>
                    <a:pt x="253" y="26"/>
                  </a:lnTo>
                  <a:lnTo>
                    <a:pt x="235" y="34"/>
                  </a:lnTo>
                  <a:lnTo>
                    <a:pt x="217" y="42"/>
                  </a:lnTo>
                  <a:lnTo>
                    <a:pt x="200" y="51"/>
                  </a:lnTo>
                  <a:lnTo>
                    <a:pt x="183" y="61"/>
                  </a:lnTo>
                  <a:lnTo>
                    <a:pt x="167" y="72"/>
                  </a:lnTo>
                  <a:lnTo>
                    <a:pt x="151" y="83"/>
                  </a:lnTo>
                  <a:lnTo>
                    <a:pt x="137" y="95"/>
                  </a:lnTo>
                  <a:lnTo>
                    <a:pt x="123" y="108"/>
                  </a:lnTo>
                  <a:lnTo>
                    <a:pt x="110" y="121"/>
                  </a:lnTo>
                  <a:lnTo>
                    <a:pt x="97" y="135"/>
                  </a:lnTo>
                  <a:lnTo>
                    <a:pt x="85" y="150"/>
                  </a:lnTo>
                  <a:lnTo>
                    <a:pt x="73" y="164"/>
                  </a:lnTo>
                  <a:lnTo>
                    <a:pt x="63" y="180"/>
                  </a:lnTo>
                  <a:lnTo>
                    <a:pt x="54" y="197"/>
                  </a:lnTo>
                  <a:lnTo>
                    <a:pt x="45" y="212"/>
                  </a:lnTo>
                  <a:lnTo>
                    <a:pt x="35" y="229"/>
                  </a:lnTo>
                  <a:lnTo>
                    <a:pt x="29" y="248"/>
                  </a:lnTo>
                  <a:lnTo>
                    <a:pt x="22" y="264"/>
                  </a:lnTo>
                  <a:lnTo>
                    <a:pt x="16" y="283"/>
                  </a:lnTo>
                  <a:lnTo>
                    <a:pt x="12" y="301"/>
                  </a:lnTo>
                  <a:lnTo>
                    <a:pt x="8" y="319"/>
                  </a:lnTo>
                  <a:lnTo>
                    <a:pt x="4" y="339"/>
                  </a:lnTo>
                  <a:lnTo>
                    <a:pt x="3" y="357"/>
                  </a:lnTo>
                  <a:lnTo>
                    <a:pt x="2" y="377"/>
                  </a:lnTo>
                  <a:lnTo>
                    <a:pt x="0" y="396"/>
                  </a:lnTo>
                  <a:lnTo>
                    <a:pt x="2" y="416"/>
                  </a:lnTo>
                  <a:lnTo>
                    <a:pt x="3" y="435"/>
                  </a:lnTo>
                  <a:lnTo>
                    <a:pt x="5" y="455"/>
                  </a:lnTo>
                  <a:lnTo>
                    <a:pt x="9" y="474"/>
                  </a:lnTo>
                  <a:lnTo>
                    <a:pt x="15" y="494"/>
                  </a:lnTo>
                  <a:lnTo>
                    <a:pt x="15" y="494"/>
                  </a:lnTo>
                  <a:lnTo>
                    <a:pt x="20" y="513"/>
                  </a:lnTo>
                  <a:lnTo>
                    <a:pt x="26" y="532"/>
                  </a:lnTo>
                  <a:lnTo>
                    <a:pt x="34" y="550"/>
                  </a:lnTo>
                  <a:lnTo>
                    <a:pt x="42" y="568"/>
                  </a:lnTo>
                  <a:lnTo>
                    <a:pt x="51" y="585"/>
                  </a:lnTo>
                  <a:lnTo>
                    <a:pt x="61" y="602"/>
                  </a:lnTo>
                  <a:lnTo>
                    <a:pt x="72" y="618"/>
                  </a:lnTo>
                  <a:lnTo>
                    <a:pt x="84" y="633"/>
                  </a:lnTo>
                  <a:lnTo>
                    <a:pt x="95" y="647"/>
                  </a:lnTo>
                  <a:lnTo>
                    <a:pt x="108" y="662"/>
                  </a:lnTo>
                  <a:lnTo>
                    <a:pt x="121" y="675"/>
                  </a:lnTo>
                  <a:lnTo>
                    <a:pt x="136" y="688"/>
                  </a:lnTo>
                  <a:lnTo>
                    <a:pt x="150" y="700"/>
                  </a:lnTo>
                  <a:lnTo>
                    <a:pt x="164" y="711"/>
                  </a:lnTo>
                  <a:lnTo>
                    <a:pt x="180" y="722"/>
                  </a:lnTo>
                  <a:lnTo>
                    <a:pt x="197" y="731"/>
                  </a:lnTo>
                  <a:lnTo>
                    <a:pt x="213" y="740"/>
                  </a:lnTo>
                  <a:lnTo>
                    <a:pt x="230" y="748"/>
                  </a:lnTo>
                  <a:lnTo>
                    <a:pt x="248" y="756"/>
                  </a:lnTo>
                  <a:lnTo>
                    <a:pt x="265" y="762"/>
                  </a:lnTo>
                  <a:lnTo>
                    <a:pt x="283" y="767"/>
                  </a:lnTo>
                  <a:lnTo>
                    <a:pt x="301" y="773"/>
                  </a:lnTo>
                  <a:lnTo>
                    <a:pt x="319" y="776"/>
                  </a:lnTo>
                  <a:lnTo>
                    <a:pt x="339" y="780"/>
                  </a:lnTo>
                  <a:lnTo>
                    <a:pt x="357" y="782"/>
                  </a:lnTo>
                  <a:lnTo>
                    <a:pt x="377" y="783"/>
                  </a:lnTo>
                  <a:lnTo>
                    <a:pt x="396" y="783"/>
                  </a:lnTo>
                  <a:lnTo>
                    <a:pt x="416" y="783"/>
                  </a:lnTo>
                  <a:lnTo>
                    <a:pt x="435" y="782"/>
                  </a:lnTo>
                  <a:lnTo>
                    <a:pt x="455" y="779"/>
                  </a:lnTo>
                  <a:lnTo>
                    <a:pt x="475" y="775"/>
                  </a:lnTo>
                  <a:lnTo>
                    <a:pt x="494" y="770"/>
                  </a:lnTo>
                  <a:lnTo>
                    <a:pt x="494" y="7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2" name="Freeform 58"/>
            <p:cNvSpPr>
              <a:spLocks/>
            </p:cNvSpPr>
            <p:nvPr userDrawn="1"/>
          </p:nvSpPr>
          <p:spPr bwMode="auto">
            <a:xfrm>
              <a:off x="3226" y="1463"/>
              <a:ext cx="176" cy="176"/>
            </a:xfrm>
            <a:custGeom>
              <a:avLst/>
              <a:gdLst>
                <a:gd name="T0" fmla="*/ 459 w 701"/>
                <a:gd name="T1" fmla="*/ 685 h 702"/>
                <a:gd name="T2" fmla="*/ 508 w 701"/>
                <a:gd name="T3" fmla="*/ 664 h 702"/>
                <a:gd name="T4" fmla="*/ 552 w 701"/>
                <a:gd name="T5" fmla="*/ 638 h 702"/>
                <a:gd name="T6" fmla="*/ 591 w 701"/>
                <a:gd name="T7" fmla="*/ 606 h 702"/>
                <a:gd name="T8" fmla="*/ 627 w 701"/>
                <a:gd name="T9" fmla="*/ 568 h 702"/>
                <a:gd name="T10" fmla="*/ 654 w 701"/>
                <a:gd name="T11" fmla="*/ 526 h 702"/>
                <a:gd name="T12" fmla="*/ 676 w 701"/>
                <a:gd name="T13" fmla="*/ 481 h 702"/>
                <a:gd name="T14" fmla="*/ 692 w 701"/>
                <a:gd name="T15" fmla="*/ 432 h 702"/>
                <a:gd name="T16" fmla="*/ 700 w 701"/>
                <a:gd name="T17" fmla="*/ 383 h 702"/>
                <a:gd name="T18" fmla="*/ 701 w 701"/>
                <a:gd name="T19" fmla="*/ 331 h 702"/>
                <a:gd name="T20" fmla="*/ 694 w 701"/>
                <a:gd name="T21" fmla="*/ 277 h 702"/>
                <a:gd name="T22" fmla="*/ 684 w 701"/>
                <a:gd name="T23" fmla="*/ 243 h 702"/>
                <a:gd name="T24" fmla="*/ 664 w 701"/>
                <a:gd name="T25" fmla="*/ 194 h 702"/>
                <a:gd name="T26" fmla="*/ 637 w 701"/>
                <a:gd name="T27" fmla="*/ 150 h 702"/>
                <a:gd name="T28" fmla="*/ 606 w 701"/>
                <a:gd name="T29" fmla="*/ 109 h 702"/>
                <a:gd name="T30" fmla="*/ 568 w 701"/>
                <a:gd name="T31" fmla="*/ 75 h 702"/>
                <a:gd name="T32" fmla="*/ 526 w 701"/>
                <a:gd name="T33" fmla="*/ 47 h 702"/>
                <a:gd name="T34" fmla="*/ 481 w 701"/>
                <a:gd name="T35" fmla="*/ 25 h 702"/>
                <a:gd name="T36" fmla="*/ 432 w 701"/>
                <a:gd name="T37" fmla="*/ 10 h 702"/>
                <a:gd name="T38" fmla="*/ 382 w 701"/>
                <a:gd name="T39" fmla="*/ 1 h 702"/>
                <a:gd name="T40" fmla="*/ 330 w 701"/>
                <a:gd name="T41" fmla="*/ 1 h 702"/>
                <a:gd name="T42" fmla="*/ 277 w 701"/>
                <a:gd name="T43" fmla="*/ 8 h 702"/>
                <a:gd name="T44" fmla="*/ 242 w 701"/>
                <a:gd name="T45" fmla="*/ 17 h 702"/>
                <a:gd name="T46" fmla="*/ 193 w 701"/>
                <a:gd name="T47" fmla="*/ 38 h 702"/>
                <a:gd name="T48" fmla="*/ 148 w 701"/>
                <a:gd name="T49" fmla="*/ 64 h 702"/>
                <a:gd name="T50" fmla="*/ 109 w 701"/>
                <a:gd name="T51" fmla="*/ 96 h 702"/>
                <a:gd name="T52" fmla="*/ 74 w 701"/>
                <a:gd name="T53" fmla="*/ 134 h 702"/>
                <a:gd name="T54" fmla="*/ 47 w 701"/>
                <a:gd name="T55" fmla="*/ 176 h 702"/>
                <a:gd name="T56" fmla="*/ 25 w 701"/>
                <a:gd name="T57" fmla="*/ 221 h 702"/>
                <a:gd name="T58" fmla="*/ 9 w 701"/>
                <a:gd name="T59" fmla="*/ 270 h 702"/>
                <a:gd name="T60" fmla="*/ 1 w 701"/>
                <a:gd name="T61" fmla="*/ 320 h 702"/>
                <a:gd name="T62" fmla="*/ 0 w 701"/>
                <a:gd name="T63" fmla="*/ 371 h 702"/>
                <a:gd name="T64" fmla="*/ 8 w 701"/>
                <a:gd name="T65" fmla="*/ 425 h 702"/>
                <a:gd name="T66" fmla="*/ 17 w 701"/>
                <a:gd name="T67" fmla="*/ 460 h 702"/>
                <a:gd name="T68" fmla="*/ 36 w 701"/>
                <a:gd name="T69" fmla="*/ 508 h 702"/>
                <a:gd name="T70" fmla="*/ 64 w 701"/>
                <a:gd name="T71" fmla="*/ 554 h 702"/>
                <a:gd name="T72" fmla="*/ 95 w 701"/>
                <a:gd name="T73" fmla="*/ 593 h 702"/>
                <a:gd name="T74" fmla="*/ 133 w 701"/>
                <a:gd name="T75" fmla="*/ 626 h 702"/>
                <a:gd name="T76" fmla="*/ 174 w 701"/>
                <a:gd name="T77" fmla="*/ 655 h 702"/>
                <a:gd name="T78" fmla="*/ 220 w 701"/>
                <a:gd name="T79" fmla="*/ 677 h 702"/>
                <a:gd name="T80" fmla="*/ 268 w 701"/>
                <a:gd name="T81" fmla="*/ 693 h 702"/>
                <a:gd name="T82" fmla="*/ 319 w 701"/>
                <a:gd name="T83" fmla="*/ 701 h 702"/>
                <a:gd name="T84" fmla="*/ 371 w 701"/>
                <a:gd name="T85" fmla="*/ 702 h 702"/>
                <a:gd name="T86" fmla="*/ 423 w 701"/>
                <a:gd name="T87" fmla="*/ 694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2">
                  <a:moveTo>
                    <a:pt x="442" y="690"/>
                  </a:moveTo>
                  <a:lnTo>
                    <a:pt x="442" y="690"/>
                  </a:lnTo>
                  <a:lnTo>
                    <a:pt x="459" y="685"/>
                  </a:lnTo>
                  <a:lnTo>
                    <a:pt x="475" y="679"/>
                  </a:lnTo>
                  <a:lnTo>
                    <a:pt x="492" y="672"/>
                  </a:lnTo>
                  <a:lnTo>
                    <a:pt x="508" y="664"/>
                  </a:lnTo>
                  <a:lnTo>
                    <a:pt x="524" y="656"/>
                  </a:lnTo>
                  <a:lnTo>
                    <a:pt x="538" y="647"/>
                  </a:lnTo>
                  <a:lnTo>
                    <a:pt x="552" y="638"/>
                  </a:lnTo>
                  <a:lnTo>
                    <a:pt x="567" y="628"/>
                  </a:lnTo>
                  <a:lnTo>
                    <a:pt x="580" y="617"/>
                  </a:lnTo>
                  <a:lnTo>
                    <a:pt x="591" y="606"/>
                  </a:lnTo>
                  <a:lnTo>
                    <a:pt x="604" y="594"/>
                  </a:lnTo>
                  <a:lnTo>
                    <a:pt x="615" y="581"/>
                  </a:lnTo>
                  <a:lnTo>
                    <a:pt x="627" y="568"/>
                  </a:lnTo>
                  <a:lnTo>
                    <a:pt x="636" y="555"/>
                  </a:lnTo>
                  <a:lnTo>
                    <a:pt x="646" y="540"/>
                  </a:lnTo>
                  <a:lnTo>
                    <a:pt x="654" y="526"/>
                  </a:lnTo>
                  <a:lnTo>
                    <a:pt x="663" y="512"/>
                  </a:lnTo>
                  <a:lnTo>
                    <a:pt x="670" y="496"/>
                  </a:lnTo>
                  <a:lnTo>
                    <a:pt x="676" y="481"/>
                  </a:lnTo>
                  <a:lnTo>
                    <a:pt x="683" y="465"/>
                  </a:lnTo>
                  <a:lnTo>
                    <a:pt x="688" y="449"/>
                  </a:lnTo>
                  <a:lnTo>
                    <a:pt x="692" y="432"/>
                  </a:lnTo>
                  <a:lnTo>
                    <a:pt x="696" y="417"/>
                  </a:lnTo>
                  <a:lnTo>
                    <a:pt x="698" y="400"/>
                  </a:lnTo>
                  <a:lnTo>
                    <a:pt x="700" y="383"/>
                  </a:lnTo>
                  <a:lnTo>
                    <a:pt x="701" y="365"/>
                  </a:lnTo>
                  <a:lnTo>
                    <a:pt x="701" y="348"/>
                  </a:lnTo>
                  <a:lnTo>
                    <a:pt x="701" y="331"/>
                  </a:lnTo>
                  <a:lnTo>
                    <a:pt x="700" y="312"/>
                  </a:lnTo>
                  <a:lnTo>
                    <a:pt x="697" y="296"/>
                  </a:lnTo>
                  <a:lnTo>
                    <a:pt x="694" y="277"/>
                  </a:lnTo>
                  <a:lnTo>
                    <a:pt x="689" y="260"/>
                  </a:lnTo>
                  <a:lnTo>
                    <a:pt x="689" y="260"/>
                  </a:lnTo>
                  <a:lnTo>
                    <a:pt x="684" y="243"/>
                  </a:lnTo>
                  <a:lnTo>
                    <a:pt x="679" y="227"/>
                  </a:lnTo>
                  <a:lnTo>
                    <a:pt x="672" y="210"/>
                  </a:lnTo>
                  <a:lnTo>
                    <a:pt x="664" y="194"/>
                  </a:lnTo>
                  <a:lnTo>
                    <a:pt x="657" y="178"/>
                  </a:lnTo>
                  <a:lnTo>
                    <a:pt x="647" y="164"/>
                  </a:lnTo>
                  <a:lnTo>
                    <a:pt x="637" y="150"/>
                  </a:lnTo>
                  <a:lnTo>
                    <a:pt x="628" y="135"/>
                  </a:lnTo>
                  <a:lnTo>
                    <a:pt x="616" y="122"/>
                  </a:lnTo>
                  <a:lnTo>
                    <a:pt x="606" y="109"/>
                  </a:lnTo>
                  <a:lnTo>
                    <a:pt x="593" y="98"/>
                  </a:lnTo>
                  <a:lnTo>
                    <a:pt x="581" y="86"/>
                  </a:lnTo>
                  <a:lnTo>
                    <a:pt x="568" y="75"/>
                  </a:lnTo>
                  <a:lnTo>
                    <a:pt x="554" y="65"/>
                  </a:lnTo>
                  <a:lnTo>
                    <a:pt x="541" y="56"/>
                  </a:lnTo>
                  <a:lnTo>
                    <a:pt x="526" y="47"/>
                  </a:lnTo>
                  <a:lnTo>
                    <a:pt x="511" y="39"/>
                  </a:lnTo>
                  <a:lnTo>
                    <a:pt x="496" y="31"/>
                  </a:lnTo>
                  <a:lnTo>
                    <a:pt x="481" y="25"/>
                  </a:lnTo>
                  <a:lnTo>
                    <a:pt x="465" y="19"/>
                  </a:lnTo>
                  <a:lnTo>
                    <a:pt x="448" y="14"/>
                  </a:lnTo>
                  <a:lnTo>
                    <a:pt x="432" y="10"/>
                  </a:lnTo>
                  <a:lnTo>
                    <a:pt x="416" y="6"/>
                  </a:lnTo>
                  <a:lnTo>
                    <a:pt x="399" y="4"/>
                  </a:lnTo>
                  <a:lnTo>
                    <a:pt x="382" y="1"/>
                  </a:lnTo>
                  <a:lnTo>
                    <a:pt x="365" y="0"/>
                  </a:lnTo>
                  <a:lnTo>
                    <a:pt x="348" y="0"/>
                  </a:lnTo>
                  <a:lnTo>
                    <a:pt x="330" y="1"/>
                  </a:lnTo>
                  <a:lnTo>
                    <a:pt x="313" y="2"/>
                  </a:lnTo>
                  <a:lnTo>
                    <a:pt x="294" y="5"/>
                  </a:lnTo>
                  <a:lnTo>
                    <a:pt x="277" y="8"/>
                  </a:lnTo>
                  <a:lnTo>
                    <a:pt x="259" y="12"/>
                  </a:lnTo>
                  <a:lnTo>
                    <a:pt x="259" y="12"/>
                  </a:lnTo>
                  <a:lnTo>
                    <a:pt x="242" y="17"/>
                  </a:lnTo>
                  <a:lnTo>
                    <a:pt x="225" y="23"/>
                  </a:lnTo>
                  <a:lnTo>
                    <a:pt x="208" y="30"/>
                  </a:lnTo>
                  <a:lnTo>
                    <a:pt x="193" y="38"/>
                  </a:lnTo>
                  <a:lnTo>
                    <a:pt x="177" y="45"/>
                  </a:lnTo>
                  <a:lnTo>
                    <a:pt x="163" y="55"/>
                  </a:lnTo>
                  <a:lnTo>
                    <a:pt x="148" y="64"/>
                  </a:lnTo>
                  <a:lnTo>
                    <a:pt x="134" y="74"/>
                  </a:lnTo>
                  <a:lnTo>
                    <a:pt x="121" y="84"/>
                  </a:lnTo>
                  <a:lnTo>
                    <a:pt x="109" y="96"/>
                  </a:lnTo>
                  <a:lnTo>
                    <a:pt x="96" y="108"/>
                  </a:lnTo>
                  <a:lnTo>
                    <a:pt x="86" y="121"/>
                  </a:lnTo>
                  <a:lnTo>
                    <a:pt x="74" y="134"/>
                  </a:lnTo>
                  <a:lnTo>
                    <a:pt x="65" y="147"/>
                  </a:lnTo>
                  <a:lnTo>
                    <a:pt x="55" y="161"/>
                  </a:lnTo>
                  <a:lnTo>
                    <a:pt x="47" y="176"/>
                  </a:lnTo>
                  <a:lnTo>
                    <a:pt x="39" y="190"/>
                  </a:lnTo>
                  <a:lnTo>
                    <a:pt x="31" y="206"/>
                  </a:lnTo>
                  <a:lnTo>
                    <a:pt x="25" y="221"/>
                  </a:lnTo>
                  <a:lnTo>
                    <a:pt x="18" y="237"/>
                  </a:lnTo>
                  <a:lnTo>
                    <a:pt x="13" y="253"/>
                  </a:lnTo>
                  <a:lnTo>
                    <a:pt x="9" y="270"/>
                  </a:lnTo>
                  <a:lnTo>
                    <a:pt x="5" y="286"/>
                  </a:lnTo>
                  <a:lnTo>
                    <a:pt x="2" y="303"/>
                  </a:lnTo>
                  <a:lnTo>
                    <a:pt x="1" y="320"/>
                  </a:lnTo>
                  <a:lnTo>
                    <a:pt x="0" y="337"/>
                  </a:lnTo>
                  <a:lnTo>
                    <a:pt x="0" y="354"/>
                  </a:lnTo>
                  <a:lnTo>
                    <a:pt x="0" y="371"/>
                  </a:lnTo>
                  <a:lnTo>
                    <a:pt x="1" y="389"/>
                  </a:lnTo>
                  <a:lnTo>
                    <a:pt x="4" y="406"/>
                  </a:lnTo>
                  <a:lnTo>
                    <a:pt x="8" y="425"/>
                  </a:lnTo>
                  <a:lnTo>
                    <a:pt x="12" y="441"/>
                  </a:lnTo>
                  <a:lnTo>
                    <a:pt x="12" y="441"/>
                  </a:lnTo>
                  <a:lnTo>
                    <a:pt x="17" y="460"/>
                  </a:lnTo>
                  <a:lnTo>
                    <a:pt x="22" y="477"/>
                  </a:lnTo>
                  <a:lnTo>
                    <a:pt x="29" y="492"/>
                  </a:lnTo>
                  <a:lnTo>
                    <a:pt x="36" y="508"/>
                  </a:lnTo>
                  <a:lnTo>
                    <a:pt x="44" y="524"/>
                  </a:lnTo>
                  <a:lnTo>
                    <a:pt x="53" y="539"/>
                  </a:lnTo>
                  <a:lnTo>
                    <a:pt x="64" y="554"/>
                  </a:lnTo>
                  <a:lnTo>
                    <a:pt x="73" y="567"/>
                  </a:lnTo>
                  <a:lnTo>
                    <a:pt x="85" y="580"/>
                  </a:lnTo>
                  <a:lnTo>
                    <a:pt x="95" y="593"/>
                  </a:lnTo>
                  <a:lnTo>
                    <a:pt x="108" y="604"/>
                  </a:lnTo>
                  <a:lnTo>
                    <a:pt x="120" y="616"/>
                  </a:lnTo>
                  <a:lnTo>
                    <a:pt x="133" y="626"/>
                  </a:lnTo>
                  <a:lnTo>
                    <a:pt x="147" y="637"/>
                  </a:lnTo>
                  <a:lnTo>
                    <a:pt x="160" y="646"/>
                  </a:lnTo>
                  <a:lnTo>
                    <a:pt x="174" y="655"/>
                  </a:lnTo>
                  <a:lnTo>
                    <a:pt x="190" y="663"/>
                  </a:lnTo>
                  <a:lnTo>
                    <a:pt x="204" y="671"/>
                  </a:lnTo>
                  <a:lnTo>
                    <a:pt x="220" y="677"/>
                  </a:lnTo>
                  <a:lnTo>
                    <a:pt x="236" y="683"/>
                  </a:lnTo>
                  <a:lnTo>
                    <a:pt x="253" y="688"/>
                  </a:lnTo>
                  <a:lnTo>
                    <a:pt x="268" y="693"/>
                  </a:lnTo>
                  <a:lnTo>
                    <a:pt x="285" y="696"/>
                  </a:lnTo>
                  <a:lnTo>
                    <a:pt x="302" y="699"/>
                  </a:lnTo>
                  <a:lnTo>
                    <a:pt x="319" y="701"/>
                  </a:lnTo>
                  <a:lnTo>
                    <a:pt x="336" y="702"/>
                  </a:lnTo>
                  <a:lnTo>
                    <a:pt x="354" y="702"/>
                  </a:lnTo>
                  <a:lnTo>
                    <a:pt x="371" y="702"/>
                  </a:lnTo>
                  <a:lnTo>
                    <a:pt x="388" y="699"/>
                  </a:lnTo>
                  <a:lnTo>
                    <a:pt x="406" y="698"/>
                  </a:lnTo>
                  <a:lnTo>
                    <a:pt x="423" y="694"/>
                  </a:lnTo>
                  <a:lnTo>
                    <a:pt x="442" y="690"/>
                  </a:lnTo>
                  <a:lnTo>
                    <a:pt x="442" y="6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3" name="Freeform 59"/>
            <p:cNvSpPr>
              <a:spLocks/>
            </p:cNvSpPr>
            <p:nvPr userDrawn="1"/>
          </p:nvSpPr>
          <p:spPr bwMode="auto">
            <a:xfrm>
              <a:off x="3302" y="1718"/>
              <a:ext cx="155" cy="155"/>
            </a:xfrm>
            <a:custGeom>
              <a:avLst/>
              <a:gdLst>
                <a:gd name="T0" fmla="*/ 391 w 620"/>
                <a:gd name="T1" fmla="*/ 609 h 620"/>
                <a:gd name="T2" fmla="*/ 421 w 620"/>
                <a:gd name="T3" fmla="*/ 600 h 620"/>
                <a:gd name="T4" fmla="*/ 450 w 620"/>
                <a:gd name="T5" fmla="*/ 587 h 620"/>
                <a:gd name="T6" fmla="*/ 502 w 620"/>
                <a:gd name="T7" fmla="*/ 555 h 620"/>
                <a:gd name="T8" fmla="*/ 545 w 620"/>
                <a:gd name="T9" fmla="*/ 514 h 620"/>
                <a:gd name="T10" fmla="*/ 580 w 620"/>
                <a:gd name="T11" fmla="*/ 465 h 620"/>
                <a:gd name="T12" fmla="*/ 605 w 620"/>
                <a:gd name="T13" fmla="*/ 411 h 620"/>
                <a:gd name="T14" fmla="*/ 618 w 620"/>
                <a:gd name="T15" fmla="*/ 353 h 620"/>
                <a:gd name="T16" fmla="*/ 620 w 620"/>
                <a:gd name="T17" fmla="*/ 291 h 620"/>
                <a:gd name="T18" fmla="*/ 617 w 620"/>
                <a:gd name="T19" fmla="*/ 260 h 620"/>
                <a:gd name="T20" fmla="*/ 610 w 620"/>
                <a:gd name="T21" fmla="*/ 230 h 620"/>
                <a:gd name="T22" fmla="*/ 606 w 620"/>
                <a:gd name="T23" fmla="*/ 215 h 620"/>
                <a:gd name="T24" fmla="*/ 594 w 620"/>
                <a:gd name="T25" fmla="*/ 185 h 620"/>
                <a:gd name="T26" fmla="*/ 574 w 620"/>
                <a:gd name="T27" fmla="*/ 144 h 620"/>
                <a:gd name="T28" fmla="*/ 536 w 620"/>
                <a:gd name="T29" fmla="*/ 96 h 620"/>
                <a:gd name="T30" fmla="*/ 491 w 620"/>
                <a:gd name="T31" fmla="*/ 57 h 620"/>
                <a:gd name="T32" fmla="*/ 439 w 620"/>
                <a:gd name="T33" fmla="*/ 27 h 620"/>
                <a:gd name="T34" fmla="*/ 383 w 620"/>
                <a:gd name="T35" fmla="*/ 7 h 620"/>
                <a:gd name="T36" fmla="*/ 323 w 620"/>
                <a:gd name="T37" fmla="*/ 0 h 620"/>
                <a:gd name="T38" fmla="*/ 276 w 620"/>
                <a:gd name="T39" fmla="*/ 1 h 620"/>
                <a:gd name="T40" fmla="*/ 245 w 620"/>
                <a:gd name="T41" fmla="*/ 6 h 620"/>
                <a:gd name="T42" fmla="*/ 230 w 620"/>
                <a:gd name="T43" fmla="*/ 10 h 620"/>
                <a:gd name="T44" fmla="*/ 200 w 620"/>
                <a:gd name="T45" fmla="*/ 20 h 620"/>
                <a:gd name="T46" fmla="*/ 171 w 620"/>
                <a:gd name="T47" fmla="*/ 32 h 620"/>
                <a:gd name="T48" fmla="*/ 120 w 620"/>
                <a:gd name="T49" fmla="*/ 65 h 620"/>
                <a:gd name="T50" fmla="*/ 76 w 620"/>
                <a:gd name="T51" fmla="*/ 106 h 620"/>
                <a:gd name="T52" fmla="*/ 42 w 620"/>
                <a:gd name="T53" fmla="*/ 155 h 620"/>
                <a:gd name="T54" fmla="*/ 17 w 620"/>
                <a:gd name="T55" fmla="*/ 209 h 620"/>
                <a:gd name="T56" fmla="*/ 3 w 620"/>
                <a:gd name="T57" fmla="*/ 267 h 620"/>
                <a:gd name="T58" fmla="*/ 0 w 620"/>
                <a:gd name="T59" fmla="*/ 328 h 620"/>
                <a:gd name="T60" fmla="*/ 4 w 620"/>
                <a:gd name="T61" fmla="*/ 359 h 620"/>
                <a:gd name="T62" fmla="*/ 11 w 620"/>
                <a:gd name="T63" fmla="*/ 391 h 620"/>
                <a:gd name="T64" fmla="*/ 14 w 620"/>
                <a:gd name="T65" fmla="*/ 406 h 620"/>
                <a:gd name="T66" fmla="*/ 26 w 620"/>
                <a:gd name="T67" fmla="*/ 435 h 620"/>
                <a:gd name="T68" fmla="*/ 48 w 620"/>
                <a:gd name="T69" fmla="*/ 476 h 620"/>
                <a:gd name="T70" fmla="*/ 85 w 620"/>
                <a:gd name="T71" fmla="*/ 523 h 620"/>
                <a:gd name="T72" fmla="*/ 130 w 620"/>
                <a:gd name="T73" fmla="*/ 562 h 620"/>
                <a:gd name="T74" fmla="*/ 181 w 620"/>
                <a:gd name="T75" fmla="*/ 592 h 620"/>
                <a:gd name="T76" fmla="*/ 239 w 620"/>
                <a:gd name="T77" fmla="*/ 612 h 620"/>
                <a:gd name="T78" fmla="*/ 299 w 620"/>
                <a:gd name="T79" fmla="*/ 620 h 620"/>
                <a:gd name="T80" fmla="*/ 344 w 620"/>
                <a:gd name="T81" fmla="*/ 619 h 620"/>
                <a:gd name="T82" fmla="*/ 375 w 620"/>
                <a:gd name="T83" fmla="*/ 613 h 620"/>
                <a:gd name="T84" fmla="*/ 391 w 620"/>
                <a:gd name="T85" fmla="*/ 60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91" y="609"/>
                  </a:moveTo>
                  <a:lnTo>
                    <a:pt x="391" y="609"/>
                  </a:lnTo>
                  <a:lnTo>
                    <a:pt x="407" y="605"/>
                  </a:lnTo>
                  <a:lnTo>
                    <a:pt x="421" y="600"/>
                  </a:lnTo>
                  <a:lnTo>
                    <a:pt x="435" y="594"/>
                  </a:lnTo>
                  <a:lnTo>
                    <a:pt x="450" y="587"/>
                  </a:lnTo>
                  <a:lnTo>
                    <a:pt x="477" y="573"/>
                  </a:lnTo>
                  <a:lnTo>
                    <a:pt x="502" y="555"/>
                  </a:lnTo>
                  <a:lnTo>
                    <a:pt x="524" y="535"/>
                  </a:lnTo>
                  <a:lnTo>
                    <a:pt x="545" y="514"/>
                  </a:lnTo>
                  <a:lnTo>
                    <a:pt x="563" y="491"/>
                  </a:lnTo>
                  <a:lnTo>
                    <a:pt x="580" y="465"/>
                  </a:lnTo>
                  <a:lnTo>
                    <a:pt x="593" y="439"/>
                  </a:lnTo>
                  <a:lnTo>
                    <a:pt x="605" y="411"/>
                  </a:lnTo>
                  <a:lnTo>
                    <a:pt x="613" y="383"/>
                  </a:lnTo>
                  <a:lnTo>
                    <a:pt x="618" y="353"/>
                  </a:lnTo>
                  <a:lnTo>
                    <a:pt x="620" y="323"/>
                  </a:lnTo>
                  <a:lnTo>
                    <a:pt x="620" y="291"/>
                  </a:lnTo>
                  <a:lnTo>
                    <a:pt x="619" y="276"/>
                  </a:lnTo>
                  <a:lnTo>
                    <a:pt x="617" y="260"/>
                  </a:lnTo>
                  <a:lnTo>
                    <a:pt x="614" y="245"/>
                  </a:lnTo>
                  <a:lnTo>
                    <a:pt x="610" y="230"/>
                  </a:lnTo>
                  <a:lnTo>
                    <a:pt x="610" y="230"/>
                  </a:lnTo>
                  <a:lnTo>
                    <a:pt x="606" y="215"/>
                  </a:lnTo>
                  <a:lnTo>
                    <a:pt x="601" y="199"/>
                  </a:lnTo>
                  <a:lnTo>
                    <a:pt x="594" y="185"/>
                  </a:lnTo>
                  <a:lnTo>
                    <a:pt x="588" y="170"/>
                  </a:lnTo>
                  <a:lnTo>
                    <a:pt x="574" y="144"/>
                  </a:lnTo>
                  <a:lnTo>
                    <a:pt x="555" y="120"/>
                  </a:lnTo>
                  <a:lnTo>
                    <a:pt x="536" y="96"/>
                  </a:lnTo>
                  <a:lnTo>
                    <a:pt x="515" y="75"/>
                  </a:lnTo>
                  <a:lnTo>
                    <a:pt x="491" y="57"/>
                  </a:lnTo>
                  <a:lnTo>
                    <a:pt x="465" y="41"/>
                  </a:lnTo>
                  <a:lnTo>
                    <a:pt x="439" y="27"/>
                  </a:lnTo>
                  <a:lnTo>
                    <a:pt x="412" y="17"/>
                  </a:lnTo>
                  <a:lnTo>
                    <a:pt x="383" y="7"/>
                  </a:lnTo>
                  <a:lnTo>
                    <a:pt x="353" y="2"/>
                  </a:lnTo>
                  <a:lnTo>
                    <a:pt x="323" y="0"/>
                  </a:lnTo>
                  <a:lnTo>
                    <a:pt x="292" y="0"/>
                  </a:lnTo>
                  <a:lnTo>
                    <a:pt x="276" y="1"/>
                  </a:lnTo>
                  <a:lnTo>
                    <a:pt x="261" y="4"/>
                  </a:lnTo>
                  <a:lnTo>
                    <a:pt x="245" y="6"/>
                  </a:lnTo>
                  <a:lnTo>
                    <a:pt x="230" y="10"/>
                  </a:lnTo>
                  <a:lnTo>
                    <a:pt x="230" y="10"/>
                  </a:lnTo>
                  <a:lnTo>
                    <a:pt x="215" y="14"/>
                  </a:lnTo>
                  <a:lnTo>
                    <a:pt x="200" y="20"/>
                  </a:lnTo>
                  <a:lnTo>
                    <a:pt x="185" y="26"/>
                  </a:lnTo>
                  <a:lnTo>
                    <a:pt x="171" y="32"/>
                  </a:lnTo>
                  <a:lnTo>
                    <a:pt x="145" y="48"/>
                  </a:lnTo>
                  <a:lnTo>
                    <a:pt x="120" y="65"/>
                  </a:lnTo>
                  <a:lnTo>
                    <a:pt x="97" y="84"/>
                  </a:lnTo>
                  <a:lnTo>
                    <a:pt x="76" y="106"/>
                  </a:lnTo>
                  <a:lnTo>
                    <a:pt x="57" y="130"/>
                  </a:lnTo>
                  <a:lnTo>
                    <a:pt x="42" y="155"/>
                  </a:lnTo>
                  <a:lnTo>
                    <a:pt x="28" y="181"/>
                  </a:lnTo>
                  <a:lnTo>
                    <a:pt x="17" y="209"/>
                  </a:lnTo>
                  <a:lnTo>
                    <a:pt x="8" y="238"/>
                  </a:lnTo>
                  <a:lnTo>
                    <a:pt x="3" y="267"/>
                  </a:lnTo>
                  <a:lnTo>
                    <a:pt x="0" y="298"/>
                  </a:lnTo>
                  <a:lnTo>
                    <a:pt x="0" y="328"/>
                  </a:lnTo>
                  <a:lnTo>
                    <a:pt x="1" y="344"/>
                  </a:lnTo>
                  <a:lnTo>
                    <a:pt x="4" y="359"/>
                  </a:lnTo>
                  <a:lnTo>
                    <a:pt x="7" y="375"/>
                  </a:lnTo>
                  <a:lnTo>
                    <a:pt x="11" y="391"/>
                  </a:lnTo>
                  <a:lnTo>
                    <a:pt x="11" y="391"/>
                  </a:lnTo>
                  <a:lnTo>
                    <a:pt x="14" y="406"/>
                  </a:lnTo>
                  <a:lnTo>
                    <a:pt x="20" y="420"/>
                  </a:lnTo>
                  <a:lnTo>
                    <a:pt x="26" y="435"/>
                  </a:lnTo>
                  <a:lnTo>
                    <a:pt x="33" y="449"/>
                  </a:lnTo>
                  <a:lnTo>
                    <a:pt x="48" y="476"/>
                  </a:lnTo>
                  <a:lnTo>
                    <a:pt x="65" y="501"/>
                  </a:lnTo>
                  <a:lnTo>
                    <a:pt x="85" y="523"/>
                  </a:lnTo>
                  <a:lnTo>
                    <a:pt x="107" y="544"/>
                  </a:lnTo>
                  <a:lnTo>
                    <a:pt x="130" y="562"/>
                  </a:lnTo>
                  <a:lnTo>
                    <a:pt x="155" y="579"/>
                  </a:lnTo>
                  <a:lnTo>
                    <a:pt x="181" y="592"/>
                  </a:lnTo>
                  <a:lnTo>
                    <a:pt x="210" y="604"/>
                  </a:lnTo>
                  <a:lnTo>
                    <a:pt x="239" y="612"/>
                  </a:lnTo>
                  <a:lnTo>
                    <a:pt x="267" y="617"/>
                  </a:lnTo>
                  <a:lnTo>
                    <a:pt x="299" y="620"/>
                  </a:lnTo>
                  <a:lnTo>
                    <a:pt x="329" y="620"/>
                  </a:lnTo>
                  <a:lnTo>
                    <a:pt x="344" y="619"/>
                  </a:lnTo>
                  <a:lnTo>
                    <a:pt x="360" y="617"/>
                  </a:lnTo>
                  <a:lnTo>
                    <a:pt x="375" y="613"/>
                  </a:lnTo>
                  <a:lnTo>
                    <a:pt x="391" y="609"/>
                  </a:lnTo>
                  <a:lnTo>
                    <a:pt x="391" y="6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4" name="Freeform 60"/>
            <p:cNvSpPr>
              <a:spLocks/>
            </p:cNvSpPr>
            <p:nvPr userDrawn="1"/>
          </p:nvSpPr>
          <p:spPr bwMode="auto">
            <a:xfrm>
              <a:off x="3378" y="1973"/>
              <a:ext cx="134" cy="134"/>
            </a:xfrm>
            <a:custGeom>
              <a:avLst/>
              <a:gdLst>
                <a:gd name="T0" fmla="*/ 531 w 540"/>
                <a:gd name="T1" fmla="*/ 200 h 540"/>
                <a:gd name="T2" fmla="*/ 513 w 540"/>
                <a:gd name="T3" fmla="*/ 149 h 540"/>
                <a:gd name="T4" fmla="*/ 484 w 540"/>
                <a:gd name="T5" fmla="*/ 105 h 540"/>
                <a:gd name="T6" fmla="*/ 447 w 540"/>
                <a:gd name="T7" fmla="*/ 66 h 540"/>
                <a:gd name="T8" fmla="*/ 406 w 540"/>
                <a:gd name="T9" fmla="*/ 36 h 540"/>
                <a:gd name="T10" fmla="*/ 359 w 540"/>
                <a:gd name="T11" fmla="*/ 15 h 540"/>
                <a:gd name="T12" fmla="*/ 308 w 540"/>
                <a:gd name="T13" fmla="*/ 3 h 540"/>
                <a:gd name="T14" fmla="*/ 255 w 540"/>
                <a:gd name="T15" fmla="*/ 0 h 540"/>
                <a:gd name="T16" fmla="*/ 201 w 540"/>
                <a:gd name="T17" fmla="*/ 10 h 540"/>
                <a:gd name="T18" fmla="*/ 174 w 540"/>
                <a:gd name="T19" fmla="*/ 17 h 540"/>
                <a:gd name="T20" fmla="*/ 127 w 540"/>
                <a:gd name="T21" fmla="*/ 42 h 540"/>
                <a:gd name="T22" fmla="*/ 85 w 540"/>
                <a:gd name="T23" fmla="*/ 73 h 540"/>
                <a:gd name="T24" fmla="*/ 51 w 540"/>
                <a:gd name="T25" fmla="*/ 114 h 540"/>
                <a:gd name="T26" fmla="*/ 25 w 540"/>
                <a:gd name="T27" fmla="*/ 158 h 540"/>
                <a:gd name="T28" fmla="*/ 8 w 540"/>
                <a:gd name="T29" fmla="*/ 208 h 540"/>
                <a:gd name="T30" fmla="*/ 0 w 540"/>
                <a:gd name="T31" fmla="*/ 260 h 540"/>
                <a:gd name="T32" fmla="*/ 4 w 540"/>
                <a:gd name="T33" fmla="*/ 313 h 540"/>
                <a:gd name="T34" fmla="*/ 10 w 540"/>
                <a:gd name="T35" fmla="*/ 341 h 540"/>
                <a:gd name="T36" fmla="*/ 29 w 540"/>
                <a:gd name="T37" fmla="*/ 391 h 540"/>
                <a:gd name="T38" fmla="*/ 58 w 540"/>
                <a:gd name="T39" fmla="*/ 436 h 540"/>
                <a:gd name="T40" fmla="*/ 93 w 540"/>
                <a:gd name="T41" fmla="*/ 473 h 540"/>
                <a:gd name="T42" fmla="*/ 136 w 540"/>
                <a:gd name="T43" fmla="*/ 503 h 540"/>
                <a:gd name="T44" fmla="*/ 183 w 540"/>
                <a:gd name="T45" fmla="*/ 526 h 540"/>
                <a:gd name="T46" fmla="*/ 234 w 540"/>
                <a:gd name="T47" fmla="*/ 537 h 540"/>
                <a:gd name="T48" fmla="*/ 287 w 540"/>
                <a:gd name="T49" fmla="*/ 540 h 540"/>
                <a:gd name="T50" fmla="*/ 341 w 540"/>
                <a:gd name="T51" fmla="*/ 531 h 540"/>
                <a:gd name="T52" fmla="*/ 367 w 540"/>
                <a:gd name="T53" fmla="*/ 523 h 540"/>
                <a:gd name="T54" fmla="*/ 415 w 540"/>
                <a:gd name="T55" fmla="*/ 498 h 540"/>
                <a:gd name="T56" fmla="*/ 457 w 540"/>
                <a:gd name="T57" fmla="*/ 466 h 540"/>
                <a:gd name="T58" fmla="*/ 490 w 540"/>
                <a:gd name="T59" fmla="*/ 427 h 540"/>
                <a:gd name="T60" fmla="*/ 517 w 540"/>
                <a:gd name="T61" fmla="*/ 382 h 540"/>
                <a:gd name="T62" fmla="*/ 533 w 540"/>
                <a:gd name="T63" fmla="*/ 333 h 540"/>
                <a:gd name="T64" fmla="*/ 540 w 540"/>
                <a:gd name="T65" fmla="*/ 281 h 540"/>
                <a:gd name="T66" fmla="*/ 537 w 540"/>
                <a:gd name="T67" fmla="*/ 227 h 540"/>
                <a:gd name="T68" fmla="*/ 531 w 540"/>
                <a:gd name="T69" fmla="*/ 20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531" y="200"/>
                  </a:moveTo>
                  <a:lnTo>
                    <a:pt x="531" y="200"/>
                  </a:lnTo>
                  <a:lnTo>
                    <a:pt x="523" y="174"/>
                  </a:lnTo>
                  <a:lnTo>
                    <a:pt x="513" y="149"/>
                  </a:lnTo>
                  <a:lnTo>
                    <a:pt x="500" y="126"/>
                  </a:lnTo>
                  <a:lnTo>
                    <a:pt x="484" y="105"/>
                  </a:lnTo>
                  <a:lnTo>
                    <a:pt x="467" y="84"/>
                  </a:lnTo>
                  <a:lnTo>
                    <a:pt x="447" y="66"/>
                  </a:lnTo>
                  <a:lnTo>
                    <a:pt x="428" y="50"/>
                  </a:lnTo>
                  <a:lnTo>
                    <a:pt x="406" y="36"/>
                  </a:lnTo>
                  <a:lnTo>
                    <a:pt x="382" y="24"/>
                  </a:lnTo>
                  <a:lnTo>
                    <a:pt x="359" y="15"/>
                  </a:lnTo>
                  <a:lnTo>
                    <a:pt x="334" y="7"/>
                  </a:lnTo>
                  <a:lnTo>
                    <a:pt x="308" y="3"/>
                  </a:lnTo>
                  <a:lnTo>
                    <a:pt x="282" y="0"/>
                  </a:lnTo>
                  <a:lnTo>
                    <a:pt x="255" y="0"/>
                  </a:lnTo>
                  <a:lnTo>
                    <a:pt x="227" y="3"/>
                  </a:lnTo>
                  <a:lnTo>
                    <a:pt x="201" y="10"/>
                  </a:lnTo>
                  <a:lnTo>
                    <a:pt x="201" y="10"/>
                  </a:lnTo>
                  <a:lnTo>
                    <a:pt x="174" y="17"/>
                  </a:lnTo>
                  <a:lnTo>
                    <a:pt x="149" y="29"/>
                  </a:lnTo>
                  <a:lnTo>
                    <a:pt x="127" y="42"/>
                  </a:lnTo>
                  <a:lnTo>
                    <a:pt x="105" y="56"/>
                  </a:lnTo>
                  <a:lnTo>
                    <a:pt x="85" y="73"/>
                  </a:lnTo>
                  <a:lnTo>
                    <a:pt x="67" y="93"/>
                  </a:lnTo>
                  <a:lnTo>
                    <a:pt x="51" y="114"/>
                  </a:lnTo>
                  <a:lnTo>
                    <a:pt x="37" y="135"/>
                  </a:lnTo>
                  <a:lnTo>
                    <a:pt x="25" y="158"/>
                  </a:lnTo>
                  <a:lnTo>
                    <a:pt x="15" y="182"/>
                  </a:lnTo>
                  <a:lnTo>
                    <a:pt x="8" y="208"/>
                  </a:lnTo>
                  <a:lnTo>
                    <a:pt x="3" y="232"/>
                  </a:lnTo>
                  <a:lnTo>
                    <a:pt x="0" y="260"/>
                  </a:lnTo>
                  <a:lnTo>
                    <a:pt x="0" y="286"/>
                  </a:lnTo>
                  <a:lnTo>
                    <a:pt x="4" y="313"/>
                  </a:lnTo>
                  <a:lnTo>
                    <a:pt x="10" y="341"/>
                  </a:lnTo>
                  <a:lnTo>
                    <a:pt x="10" y="341"/>
                  </a:lnTo>
                  <a:lnTo>
                    <a:pt x="19" y="367"/>
                  </a:lnTo>
                  <a:lnTo>
                    <a:pt x="29" y="391"/>
                  </a:lnTo>
                  <a:lnTo>
                    <a:pt x="42" y="415"/>
                  </a:lnTo>
                  <a:lnTo>
                    <a:pt x="58" y="436"/>
                  </a:lnTo>
                  <a:lnTo>
                    <a:pt x="75" y="455"/>
                  </a:lnTo>
                  <a:lnTo>
                    <a:pt x="93" y="473"/>
                  </a:lnTo>
                  <a:lnTo>
                    <a:pt x="114" y="490"/>
                  </a:lnTo>
                  <a:lnTo>
                    <a:pt x="136" y="503"/>
                  </a:lnTo>
                  <a:lnTo>
                    <a:pt x="158" y="515"/>
                  </a:lnTo>
                  <a:lnTo>
                    <a:pt x="183" y="526"/>
                  </a:lnTo>
                  <a:lnTo>
                    <a:pt x="208" y="532"/>
                  </a:lnTo>
                  <a:lnTo>
                    <a:pt x="234" y="537"/>
                  </a:lnTo>
                  <a:lnTo>
                    <a:pt x="260" y="540"/>
                  </a:lnTo>
                  <a:lnTo>
                    <a:pt x="287" y="540"/>
                  </a:lnTo>
                  <a:lnTo>
                    <a:pt x="313" y="537"/>
                  </a:lnTo>
                  <a:lnTo>
                    <a:pt x="341" y="531"/>
                  </a:lnTo>
                  <a:lnTo>
                    <a:pt x="341" y="531"/>
                  </a:lnTo>
                  <a:lnTo>
                    <a:pt x="367" y="523"/>
                  </a:lnTo>
                  <a:lnTo>
                    <a:pt x="391" y="511"/>
                  </a:lnTo>
                  <a:lnTo>
                    <a:pt x="415" y="498"/>
                  </a:lnTo>
                  <a:lnTo>
                    <a:pt x="437" y="483"/>
                  </a:lnTo>
                  <a:lnTo>
                    <a:pt x="457" y="466"/>
                  </a:lnTo>
                  <a:lnTo>
                    <a:pt x="475" y="447"/>
                  </a:lnTo>
                  <a:lnTo>
                    <a:pt x="490" y="427"/>
                  </a:lnTo>
                  <a:lnTo>
                    <a:pt x="505" y="406"/>
                  </a:lnTo>
                  <a:lnTo>
                    <a:pt x="517" y="382"/>
                  </a:lnTo>
                  <a:lnTo>
                    <a:pt x="526" y="357"/>
                  </a:lnTo>
                  <a:lnTo>
                    <a:pt x="533" y="333"/>
                  </a:lnTo>
                  <a:lnTo>
                    <a:pt x="539" y="307"/>
                  </a:lnTo>
                  <a:lnTo>
                    <a:pt x="540" y="281"/>
                  </a:lnTo>
                  <a:lnTo>
                    <a:pt x="540" y="255"/>
                  </a:lnTo>
                  <a:lnTo>
                    <a:pt x="537" y="227"/>
                  </a:lnTo>
                  <a:lnTo>
                    <a:pt x="531" y="200"/>
                  </a:lnTo>
                  <a:lnTo>
                    <a:pt x="531" y="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5" name="Freeform 61"/>
            <p:cNvSpPr>
              <a:spLocks/>
            </p:cNvSpPr>
            <p:nvPr userDrawn="1"/>
          </p:nvSpPr>
          <p:spPr bwMode="auto">
            <a:xfrm>
              <a:off x="3453" y="2227"/>
              <a:ext cx="115" cy="115"/>
            </a:xfrm>
            <a:custGeom>
              <a:avLst/>
              <a:gdLst>
                <a:gd name="T0" fmla="*/ 452 w 458"/>
                <a:gd name="T1" fmla="*/ 171 h 460"/>
                <a:gd name="T2" fmla="*/ 435 w 458"/>
                <a:gd name="T3" fmla="*/ 128 h 460"/>
                <a:gd name="T4" fmla="*/ 410 w 458"/>
                <a:gd name="T5" fmla="*/ 89 h 460"/>
                <a:gd name="T6" fmla="*/ 380 w 458"/>
                <a:gd name="T7" fmla="*/ 57 h 460"/>
                <a:gd name="T8" fmla="*/ 344 w 458"/>
                <a:gd name="T9" fmla="*/ 31 h 460"/>
                <a:gd name="T10" fmla="*/ 305 w 458"/>
                <a:gd name="T11" fmla="*/ 13 h 460"/>
                <a:gd name="T12" fmla="*/ 262 w 458"/>
                <a:gd name="T13" fmla="*/ 3 h 460"/>
                <a:gd name="T14" fmla="*/ 216 w 458"/>
                <a:gd name="T15" fmla="*/ 1 h 460"/>
                <a:gd name="T16" fmla="*/ 170 w 458"/>
                <a:gd name="T17" fmla="*/ 8 h 460"/>
                <a:gd name="T18" fmla="*/ 148 w 458"/>
                <a:gd name="T19" fmla="*/ 16 h 460"/>
                <a:gd name="T20" fmla="*/ 107 w 458"/>
                <a:gd name="T21" fmla="*/ 36 h 460"/>
                <a:gd name="T22" fmla="*/ 71 w 458"/>
                <a:gd name="T23" fmla="*/ 64 h 460"/>
                <a:gd name="T24" fmla="*/ 43 w 458"/>
                <a:gd name="T25" fmla="*/ 96 h 460"/>
                <a:gd name="T26" fmla="*/ 21 w 458"/>
                <a:gd name="T27" fmla="*/ 134 h 460"/>
                <a:gd name="T28" fmla="*/ 6 w 458"/>
                <a:gd name="T29" fmla="*/ 177 h 460"/>
                <a:gd name="T30" fmla="*/ 0 w 458"/>
                <a:gd name="T31" fmla="*/ 220 h 460"/>
                <a:gd name="T32" fmla="*/ 2 w 458"/>
                <a:gd name="T33" fmla="*/ 266 h 460"/>
                <a:gd name="T34" fmla="*/ 8 w 458"/>
                <a:gd name="T35" fmla="*/ 289 h 460"/>
                <a:gd name="T36" fmla="*/ 25 w 458"/>
                <a:gd name="T37" fmla="*/ 332 h 460"/>
                <a:gd name="T38" fmla="*/ 48 w 458"/>
                <a:gd name="T39" fmla="*/ 371 h 460"/>
                <a:gd name="T40" fmla="*/ 79 w 458"/>
                <a:gd name="T41" fmla="*/ 403 h 460"/>
                <a:gd name="T42" fmla="*/ 114 w 458"/>
                <a:gd name="T43" fmla="*/ 429 h 460"/>
                <a:gd name="T44" fmla="*/ 155 w 458"/>
                <a:gd name="T45" fmla="*/ 447 h 460"/>
                <a:gd name="T46" fmla="*/ 198 w 458"/>
                <a:gd name="T47" fmla="*/ 457 h 460"/>
                <a:gd name="T48" fmla="*/ 243 w 458"/>
                <a:gd name="T49" fmla="*/ 459 h 460"/>
                <a:gd name="T50" fmla="*/ 289 w 458"/>
                <a:gd name="T51" fmla="*/ 452 h 460"/>
                <a:gd name="T52" fmla="*/ 311 w 458"/>
                <a:gd name="T53" fmla="*/ 444 h 460"/>
                <a:gd name="T54" fmla="*/ 353 w 458"/>
                <a:gd name="T55" fmla="*/ 423 h 460"/>
                <a:gd name="T56" fmla="*/ 388 w 458"/>
                <a:gd name="T57" fmla="*/ 396 h 460"/>
                <a:gd name="T58" fmla="*/ 417 w 458"/>
                <a:gd name="T59" fmla="*/ 364 h 460"/>
                <a:gd name="T60" fmla="*/ 439 w 458"/>
                <a:gd name="T61" fmla="*/ 326 h 460"/>
                <a:gd name="T62" fmla="*/ 453 w 458"/>
                <a:gd name="T63" fmla="*/ 284 h 460"/>
                <a:gd name="T64" fmla="*/ 458 w 458"/>
                <a:gd name="T65" fmla="*/ 240 h 460"/>
                <a:gd name="T66" fmla="*/ 456 w 458"/>
                <a:gd name="T67" fmla="*/ 194 h 460"/>
                <a:gd name="T68" fmla="*/ 452 w 458"/>
                <a:gd name="T69" fmla="*/ 17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8" h="460">
                  <a:moveTo>
                    <a:pt x="452" y="171"/>
                  </a:moveTo>
                  <a:lnTo>
                    <a:pt x="452" y="171"/>
                  </a:lnTo>
                  <a:lnTo>
                    <a:pt x="444" y="149"/>
                  </a:lnTo>
                  <a:lnTo>
                    <a:pt x="435" y="128"/>
                  </a:lnTo>
                  <a:lnTo>
                    <a:pt x="423" y="107"/>
                  </a:lnTo>
                  <a:lnTo>
                    <a:pt x="410" y="89"/>
                  </a:lnTo>
                  <a:lnTo>
                    <a:pt x="396" y="72"/>
                  </a:lnTo>
                  <a:lnTo>
                    <a:pt x="380" y="57"/>
                  </a:lnTo>
                  <a:lnTo>
                    <a:pt x="363" y="43"/>
                  </a:lnTo>
                  <a:lnTo>
                    <a:pt x="344" y="31"/>
                  </a:lnTo>
                  <a:lnTo>
                    <a:pt x="324" y="21"/>
                  </a:lnTo>
                  <a:lnTo>
                    <a:pt x="305" y="13"/>
                  </a:lnTo>
                  <a:lnTo>
                    <a:pt x="283" y="7"/>
                  </a:lnTo>
                  <a:lnTo>
                    <a:pt x="262" y="3"/>
                  </a:lnTo>
                  <a:lnTo>
                    <a:pt x="238" y="0"/>
                  </a:lnTo>
                  <a:lnTo>
                    <a:pt x="216" y="1"/>
                  </a:lnTo>
                  <a:lnTo>
                    <a:pt x="193" y="4"/>
                  </a:lnTo>
                  <a:lnTo>
                    <a:pt x="170" y="8"/>
                  </a:lnTo>
                  <a:lnTo>
                    <a:pt x="170" y="8"/>
                  </a:lnTo>
                  <a:lnTo>
                    <a:pt x="148" y="16"/>
                  </a:lnTo>
                  <a:lnTo>
                    <a:pt x="126" y="25"/>
                  </a:lnTo>
                  <a:lnTo>
                    <a:pt x="107" y="36"/>
                  </a:lnTo>
                  <a:lnTo>
                    <a:pt x="88" y="50"/>
                  </a:lnTo>
                  <a:lnTo>
                    <a:pt x="71" y="64"/>
                  </a:lnTo>
                  <a:lnTo>
                    <a:pt x="56" y="79"/>
                  </a:lnTo>
                  <a:lnTo>
                    <a:pt x="43" y="96"/>
                  </a:lnTo>
                  <a:lnTo>
                    <a:pt x="31" y="115"/>
                  </a:lnTo>
                  <a:lnTo>
                    <a:pt x="21" y="134"/>
                  </a:lnTo>
                  <a:lnTo>
                    <a:pt x="13" y="155"/>
                  </a:lnTo>
                  <a:lnTo>
                    <a:pt x="6" y="177"/>
                  </a:lnTo>
                  <a:lnTo>
                    <a:pt x="2" y="198"/>
                  </a:lnTo>
                  <a:lnTo>
                    <a:pt x="0" y="220"/>
                  </a:lnTo>
                  <a:lnTo>
                    <a:pt x="1" y="244"/>
                  </a:lnTo>
                  <a:lnTo>
                    <a:pt x="2" y="266"/>
                  </a:lnTo>
                  <a:lnTo>
                    <a:pt x="8" y="289"/>
                  </a:lnTo>
                  <a:lnTo>
                    <a:pt x="8" y="289"/>
                  </a:lnTo>
                  <a:lnTo>
                    <a:pt x="15" y="311"/>
                  </a:lnTo>
                  <a:lnTo>
                    <a:pt x="25" y="332"/>
                  </a:lnTo>
                  <a:lnTo>
                    <a:pt x="35" y="353"/>
                  </a:lnTo>
                  <a:lnTo>
                    <a:pt x="48" y="371"/>
                  </a:lnTo>
                  <a:lnTo>
                    <a:pt x="64" y="388"/>
                  </a:lnTo>
                  <a:lnTo>
                    <a:pt x="79" y="403"/>
                  </a:lnTo>
                  <a:lnTo>
                    <a:pt x="96" y="417"/>
                  </a:lnTo>
                  <a:lnTo>
                    <a:pt x="114" y="429"/>
                  </a:lnTo>
                  <a:lnTo>
                    <a:pt x="134" y="439"/>
                  </a:lnTo>
                  <a:lnTo>
                    <a:pt x="155" y="447"/>
                  </a:lnTo>
                  <a:lnTo>
                    <a:pt x="176" y="453"/>
                  </a:lnTo>
                  <a:lnTo>
                    <a:pt x="198" y="457"/>
                  </a:lnTo>
                  <a:lnTo>
                    <a:pt x="220" y="460"/>
                  </a:lnTo>
                  <a:lnTo>
                    <a:pt x="243" y="459"/>
                  </a:lnTo>
                  <a:lnTo>
                    <a:pt x="266" y="456"/>
                  </a:lnTo>
                  <a:lnTo>
                    <a:pt x="289" y="452"/>
                  </a:lnTo>
                  <a:lnTo>
                    <a:pt x="289" y="452"/>
                  </a:lnTo>
                  <a:lnTo>
                    <a:pt x="311" y="444"/>
                  </a:lnTo>
                  <a:lnTo>
                    <a:pt x="332" y="435"/>
                  </a:lnTo>
                  <a:lnTo>
                    <a:pt x="353" y="423"/>
                  </a:lnTo>
                  <a:lnTo>
                    <a:pt x="371" y="412"/>
                  </a:lnTo>
                  <a:lnTo>
                    <a:pt x="388" y="396"/>
                  </a:lnTo>
                  <a:lnTo>
                    <a:pt x="402" y="380"/>
                  </a:lnTo>
                  <a:lnTo>
                    <a:pt x="417" y="364"/>
                  </a:lnTo>
                  <a:lnTo>
                    <a:pt x="429" y="345"/>
                  </a:lnTo>
                  <a:lnTo>
                    <a:pt x="439" y="326"/>
                  </a:lnTo>
                  <a:lnTo>
                    <a:pt x="447" y="305"/>
                  </a:lnTo>
                  <a:lnTo>
                    <a:pt x="453" y="284"/>
                  </a:lnTo>
                  <a:lnTo>
                    <a:pt x="457" y="262"/>
                  </a:lnTo>
                  <a:lnTo>
                    <a:pt x="458" y="240"/>
                  </a:lnTo>
                  <a:lnTo>
                    <a:pt x="458" y="216"/>
                  </a:lnTo>
                  <a:lnTo>
                    <a:pt x="456" y="194"/>
                  </a:lnTo>
                  <a:lnTo>
                    <a:pt x="452" y="171"/>
                  </a:lnTo>
                  <a:lnTo>
                    <a:pt x="452" y="1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6" name="Freeform 62"/>
            <p:cNvSpPr>
              <a:spLocks/>
            </p:cNvSpPr>
            <p:nvPr userDrawn="1"/>
          </p:nvSpPr>
          <p:spPr bwMode="auto">
            <a:xfrm>
              <a:off x="3529" y="2482"/>
              <a:ext cx="95" cy="94"/>
            </a:xfrm>
            <a:custGeom>
              <a:avLst/>
              <a:gdLst>
                <a:gd name="T0" fmla="*/ 372 w 378"/>
                <a:gd name="T1" fmla="*/ 141 h 378"/>
                <a:gd name="T2" fmla="*/ 357 w 378"/>
                <a:gd name="T3" fmla="*/ 104 h 378"/>
                <a:gd name="T4" fmla="*/ 338 w 378"/>
                <a:gd name="T5" fmla="*/ 73 h 378"/>
                <a:gd name="T6" fmla="*/ 313 w 378"/>
                <a:gd name="T7" fmla="*/ 47 h 378"/>
                <a:gd name="T8" fmla="*/ 283 w 378"/>
                <a:gd name="T9" fmla="*/ 26 h 378"/>
                <a:gd name="T10" fmla="*/ 251 w 378"/>
                <a:gd name="T11" fmla="*/ 10 h 378"/>
                <a:gd name="T12" fmla="*/ 215 w 378"/>
                <a:gd name="T13" fmla="*/ 1 h 378"/>
                <a:gd name="T14" fmla="*/ 178 w 378"/>
                <a:gd name="T15" fmla="*/ 0 h 378"/>
                <a:gd name="T16" fmla="*/ 140 w 378"/>
                <a:gd name="T17" fmla="*/ 6 h 378"/>
                <a:gd name="T18" fmla="*/ 122 w 378"/>
                <a:gd name="T19" fmla="*/ 13 h 378"/>
                <a:gd name="T20" fmla="*/ 88 w 378"/>
                <a:gd name="T21" fmla="*/ 30 h 378"/>
                <a:gd name="T22" fmla="*/ 59 w 378"/>
                <a:gd name="T23" fmla="*/ 52 h 378"/>
                <a:gd name="T24" fmla="*/ 34 w 378"/>
                <a:gd name="T25" fmla="*/ 79 h 378"/>
                <a:gd name="T26" fmla="*/ 17 w 378"/>
                <a:gd name="T27" fmla="*/ 111 h 378"/>
                <a:gd name="T28" fmla="*/ 4 w 378"/>
                <a:gd name="T29" fmla="*/ 144 h 378"/>
                <a:gd name="T30" fmla="*/ 0 w 378"/>
                <a:gd name="T31" fmla="*/ 181 h 378"/>
                <a:gd name="T32" fmla="*/ 2 w 378"/>
                <a:gd name="T33" fmla="*/ 219 h 378"/>
                <a:gd name="T34" fmla="*/ 6 w 378"/>
                <a:gd name="T35" fmla="*/ 238 h 378"/>
                <a:gd name="T36" fmla="*/ 20 w 378"/>
                <a:gd name="T37" fmla="*/ 273 h 378"/>
                <a:gd name="T38" fmla="*/ 40 w 378"/>
                <a:gd name="T39" fmla="*/ 305 h 378"/>
                <a:gd name="T40" fmla="*/ 64 w 378"/>
                <a:gd name="T41" fmla="*/ 332 h 378"/>
                <a:gd name="T42" fmla="*/ 94 w 378"/>
                <a:gd name="T43" fmla="*/ 353 h 378"/>
                <a:gd name="T44" fmla="*/ 127 w 378"/>
                <a:gd name="T45" fmla="*/ 367 h 378"/>
                <a:gd name="T46" fmla="*/ 163 w 378"/>
                <a:gd name="T47" fmla="*/ 376 h 378"/>
                <a:gd name="T48" fmla="*/ 200 w 378"/>
                <a:gd name="T49" fmla="*/ 378 h 378"/>
                <a:gd name="T50" fmla="*/ 238 w 378"/>
                <a:gd name="T51" fmla="*/ 371 h 378"/>
                <a:gd name="T52" fmla="*/ 256 w 378"/>
                <a:gd name="T53" fmla="*/ 366 h 378"/>
                <a:gd name="T54" fmla="*/ 290 w 378"/>
                <a:gd name="T55" fmla="*/ 349 h 378"/>
                <a:gd name="T56" fmla="*/ 318 w 378"/>
                <a:gd name="T57" fmla="*/ 327 h 378"/>
                <a:gd name="T58" fmla="*/ 343 w 378"/>
                <a:gd name="T59" fmla="*/ 298 h 378"/>
                <a:gd name="T60" fmla="*/ 361 w 378"/>
                <a:gd name="T61" fmla="*/ 267 h 378"/>
                <a:gd name="T62" fmla="*/ 373 w 378"/>
                <a:gd name="T63" fmla="*/ 233 h 378"/>
                <a:gd name="T64" fmla="*/ 378 w 378"/>
                <a:gd name="T65" fmla="*/ 197 h 378"/>
                <a:gd name="T66" fmla="*/ 376 w 378"/>
                <a:gd name="T67" fmla="*/ 159 h 378"/>
                <a:gd name="T68" fmla="*/ 372 w 378"/>
                <a:gd name="T69" fmla="*/ 141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41"/>
                  </a:moveTo>
                  <a:lnTo>
                    <a:pt x="372" y="141"/>
                  </a:lnTo>
                  <a:lnTo>
                    <a:pt x="365" y="122"/>
                  </a:lnTo>
                  <a:lnTo>
                    <a:pt x="357" y="104"/>
                  </a:lnTo>
                  <a:lnTo>
                    <a:pt x="348" y="88"/>
                  </a:lnTo>
                  <a:lnTo>
                    <a:pt x="338" y="73"/>
                  </a:lnTo>
                  <a:lnTo>
                    <a:pt x="326" y="58"/>
                  </a:lnTo>
                  <a:lnTo>
                    <a:pt x="313" y="47"/>
                  </a:lnTo>
                  <a:lnTo>
                    <a:pt x="299" y="35"/>
                  </a:lnTo>
                  <a:lnTo>
                    <a:pt x="283" y="26"/>
                  </a:lnTo>
                  <a:lnTo>
                    <a:pt x="268" y="17"/>
                  </a:lnTo>
                  <a:lnTo>
                    <a:pt x="251" y="10"/>
                  </a:lnTo>
                  <a:lnTo>
                    <a:pt x="232" y="5"/>
                  </a:lnTo>
                  <a:lnTo>
                    <a:pt x="215" y="1"/>
                  </a:lnTo>
                  <a:lnTo>
                    <a:pt x="196" y="0"/>
                  </a:lnTo>
                  <a:lnTo>
                    <a:pt x="178" y="0"/>
                  </a:lnTo>
                  <a:lnTo>
                    <a:pt x="159" y="2"/>
                  </a:lnTo>
                  <a:lnTo>
                    <a:pt x="140" y="6"/>
                  </a:lnTo>
                  <a:lnTo>
                    <a:pt x="140" y="6"/>
                  </a:lnTo>
                  <a:lnTo>
                    <a:pt x="122" y="13"/>
                  </a:lnTo>
                  <a:lnTo>
                    <a:pt x="105" y="19"/>
                  </a:lnTo>
                  <a:lnTo>
                    <a:pt x="88" y="30"/>
                  </a:lnTo>
                  <a:lnTo>
                    <a:pt x="72" y="40"/>
                  </a:lnTo>
                  <a:lnTo>
                    <a:pt x="59" y="52"/>
                  </a:lnTo>
                  <a:lnTo>
                    <a:pt x="46" y="65"/>
                  </a:lnTo>
                  <a:lnTo>
                    <a:pt x="34" y="79"/>
                  </a:lnTo>
                  <a:lnTo>
                    <a:pt x="25" y="95"/>
                  </a:lnTo>
                  <a:lnTo>
                    <a:pt x="17" y="111"/>
                  </a:lnTo>
                  <a:lnTo>
                    <a:pt x="10" y="128"/>
                  </a:lnTo>
                  <a:lnTo>
                    <a:pt x="4" y="144"/>
                  </a:lnTo>
                  <a:lnTo>
                    <a:pt x="2" y="163"/>
                  </a:lnTo>
                  <a:lnTo>
                    <a:pt x="0" y="181"/>
                  </a:lnTo>
                  <a:lnTo>
                    <a:pt x="0" y="200"/>
                  </a:lnTo>
                  <a:lnTo>
                    <a:pt x="2" y="219"/>
                  </a:lnTo>
                  <a:lnTo>
                    <a:pt x="6" y="238"/>
                  </a:lnTo>
                  <a:lnTo>
                    <a:pt x="6" y="238"/>
                  </a:lnTo>
                  <a:lnTo>
                    <a:pt x="12" y="257"/>
                  </a:lnTo>
                  <a:lnTo>
                    <a:pt x="20" y="273"/>
                  </a:lnTo>
                  <a:lnTo>
                    <a:pt x="29" y="290"/>
                  </a:lnTo>
                  <a:lnTo>
                    <a:pt x="40" y="305"/>
                  </a:lnTo>
                  <a:lnTo>
                    <a:pt x="51" y="319"/>
                  </a:lnTo>
                  <a:lnTo>
                    <a:pt x="64" y="332"/>
                  </a:lnTo>
                  <a:lnTo>
                    <a:pt x="79" y="342"/>
                  </a:lnTo>
                  <a:lnTo>
                    <a:pt x="94" y="353"/>
                  </a:lnTo>
                  <a:lnTo>
                    <a:pt x="110" y="361"/>
                  </a:lnTo>
                  <a:lnTo>
                    <a:pt x="127" y="367"/>
                  </a:lnTo>
                  <a:lnTo>
                    <a:pt x="145" y="372"/>
                  </a:lnTo>
                  <a:lnTo>
                    <a:pt x="163" y="376"/>
                  </a:lnTo>
                  <a:lnTo>
                    <a:pt x="182" y="378"/>
                  </a:lnTo>
                  <a:lnTo>
                    <a:pt x="200" y="378"/>
                  </a:lnTo>
                  <a:lnTo>
                    <a:pt x="219" y="375"/>
                  </a:lnTo>
                  <a:lnTo>
                    <a:pt x="238" y="371"/>
                  </a:lnTo>
                  <a:lnTo>
                    <a:pt x="238" y="371"/>
                  </a:lnTo>
                  <a:lnTo>
                    <a:pt x="256" y="366"/>
                  </a:lnTo>
                  <a:lnTo>
                    <a:pt x="274" y="358"/>
                  </a:lnTo>
                  <a:lnTo>
                    <a:pt x="290" y="349"/>
                  </a:lnTo>
                  <a:lnTo>
                    <a:pt x="305" y="339"/>
                  </a:lnTo>
                  <a:lnTo>
                    <a:pt x="318" y="327"/>
                  </a:lnTo>
                  <a:lnTo>
                    <a:pt x="331" y="313"/>
                  </a:lnTo>
                  <a:lnTo>
                    <a:pt x="343" y="298"/>
                  </a:lnTo>
                  <a:lnTo>
                    <a:pt x="352" y="284"/>
                  </a:lnTo>
                  <a:lnTo>
                    <a:pt x="361" y="267"/>
                  </a:lnTo>
                  <a:lnTo>
                    <a:pt x="368" y="250"/>
                  </a:lnTo>
                  <a:lnTo>
                    <a:pt x="373" y="233"/>
                  </a:lnTo>
                  <a:lnTo>
                    <a:pt x="376" y="215"/>
                  </a:lnTo>
                  <a:lnTo>
                    <a:pt x="378" y="197"/>
                  </a:lnTo>
                  <a:lnTo>
                    <a:pt x="377" y="178"/>
                  </a:lnTo>
                  <a:lnTo>
                    <a:pt x="376" y="159"/>
                  </a:lnTo>
                  <a:lnTo>
                    <a:pt x="372" y="141"/>
                  </a:lnTo>
                  <a:lnTo>
                    <a:pt x="37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7" name="Freeform 63"/>
            <p:cNvSpPr>
              <a:spLocks/>
            </p:cNvSpPr>
            <p:nvPr userDrawn="1"/>
          </p:nvSpPr>
          <p:spPr bwMode="auto">
            <a:xfrm>
              <a:off x="3605" y="2736"/>
              <a:ext cx="74" cy="75"/>
            </a:xfrm>
            <a:custGeom>
              <a:avLst/>
              <a:gdLst>
                <a:gd name="T0" fmla="*/ 109 w 297"/>
                <a:gd name="T1" fmla="*/ 5 h 297"/>
                <a:gd name="T2" fmla="*/ 82 w 297"/>
                <a:gd name="T3" fmla="*/ 15 h 297"/>
                <a:gd name="T4" fmla="*/ 57 w 297"/>
                <a:gd name="T5" fmla="*/ 31 h 297"/>
                <a:gd name="T6" fmla="*/ 36 w 297"/>
                <a:gd name="T7" fmla="*/ 50 h 297"/>
                <a:gd name="T8" fmla="*/ 19 w 297"/>
                <a:gd name="T9" fmla="*/ 74 h 297"/>
                <a:gd name="T10" fmla="*/ 8 w 297"/>
                <a:gd name="T11" fmla="*/ 100 h 297"/>
                <a:gd name="T12" fmla="*/ 1 w 297"/>
                <a:gd name="T13" fmla="*/ 127 h 297"/>
                <a:gd name="T14" fmla="*/ 0 w 297"/>
                <a:gd name="T15" fmla="*/ 157 h 297"/>
                <a:gd name="T16" fmla="*/ 5 w 297"/>
                <a:gd name="T17" fmla="*/ 186 h 297"/>
                <a:gd name="T18" fmla="*/ 9 w 297"/>
                <a:gd name="T19" fmla="*/ 200 h 297"/>
                <a:gd name="T20" fmla="*/ 22 w 297"/>
                <a:gd name="T21" fmla="*/ 228 h 297"/>
                <a:gd name="T22" fmla="*/ 40 w 297"/>
                <a:gd name="T23" fmla="*/ 250 h 297"/>
                <a:gd name="T24" fmla="*/ 62 w 297"/>
                <a:gd name="T25" fmla="*/ 269 h 297"/>
                <a:gd name="T26" fmla="*/ 86 w 297"/>
                <a:gd name="T27" fmla="*/ 284 h 297"/>
                <a:gd name="T28" fmla="*/ 113 w 297"/>
                <a:gd name="T29" fmla="*/ 293 h 297"/>
                <a:gd name="T30" fmla="*/ 142 w 297"/>
                <a:gd name="T31" fmla="*/ 297 h 297"/>
                <a:gd name="T32" fmla="*/ 172 w 297"/>
                <a:gd name="T33" fmla="*/ 294 h 297"/>
                <a:gd name="T34" fmla="*/ 186 w 297"/>
                <a:gd name="T35" fmla="*/ 292 h 297"/>
                <a:gd name="T36" fmla="*/ 215 w 297"/>
                <a:gd name="T37" fmla="*/ 281 h 297"/>
                <a:gd name="T38" fmla="*/ 240 w 297"/>
                <a:gd name="T39" fmla="*/ 265 h 297"/>
                <a:gd name="T40" fmla="*/ 260 w 297"/>
                <a:gd name="T41" fmla="*/ 246 h 297"/>
                <a:gd name="T42" fmla="*/ 276 w 297"/>
                <a:gd name="T43" fmla="*/ 222 h 297"/>
                <a:gd name="T44" fmla="*/ 288 w 297"/>
                <a:gd name="T45" fmla="*/ 196 h 297"/>
                <a:gd name="T46" fmla="*/ 296 w 297"/>
                <a:gd name="T47" fmla="*/ 169 h 297"/>
                <a:gd name="T48" fmla="*/ 297 w 297"/>
                <a:gd name="T49" fmla="*/ 139 h 297"/>
                <a:gd name="T50" fmla="*/ 292 w 297"/>
                <a:gd name="T51" fmla="*/ 109 h 297"/>
                <a:gd name="T52" fmla="*/ 286 w 297"/>
                <a:gd name="T53" fmla="*/ 95 h 297"/>
                <a:gd name="T54" fmla="*/ 273 w 297"/>
                <a:gd name="T55" fmla="*/ 69 h 297"/>
                <a:gd name="T56" fmla="*/ 255 w 297"/>
                <a:gd name="T57" fmla="*/ 45 h 297"/>
                <a:gd name="T58" fmla="*/ 234 w 297"/>
                <a:gd name="T59" fmla="*/ 27 h 297"/>
                <a:gd name="T60" fmla="*/ 210 w 297"/>
                <a:gd name="T61" fmla="*/ 13 h 297"/>
                <a:gd name="T62" fmla="*/ 182 w 297"/>
                <a:gd name="T63" fmla="*/ 4 h 297"/>
                <a:gd name="T64" fmla="*/ 153 w 297"/>
                <a:gd name="T65" fmla="*/ 0 h 297"/>
                <a:gd name="T66" fmla="*/ 125 w 297"/>
                <a:gd name="T67" fmla="*/ 1 h 297"/>
                <a:gd name="T68" fmla="*/ 109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09" y="5"/>
                  </a:moveTo>
                  <a:lnTo>
                    <a:pt x="109" y="5"/>
                  </a:lnTo>
                  <a:lnTo>
                    <a:pt x="95" y="9"/>
                  </a:lnTo>
                  <a:lnTo>
                    <a:pt x="82" y="15"/>
                  </a:lnTo>
                  <a:lnTo>
                    <a:pt x="69" y="22"/>
                  </a:lnTo>
                  <a:lnTo>
                    <a:pt x="57" y="31"/>
                  </a:lnTo>
                  <a:lnTo>
                    <a:pt x="45" y="40"/>
                  </a:lnTo>
                  <a:lnTo>
                    <a:pt x="36" y="50"/>
                  </a:lnTo>
                  <a:lnTo>
                    <a:pt x="27" y="62"/>
                  </a:lnTo>
                  <a:lnTo>
                    <a:pt x="19" y="74"/>
                  </a:lnTo>
                  <a:lnTo>
                    <a:pt x="13" y="87"/>
                  </a:lnTo>
                  <a:lnTo>
                    <a:pt x="8" y="100"/>
                  </a:lnTo>
                  <a:lnTo>
                    <a:pt x="4" y="113"/>
                  </a:lnTo>
                  <a:lnTo>
                    <a:pt x="1" y="127"/>
                  </a:lnTo>
                  <a:lnTo>
                    <a:pt x="0" y="142"/>
                  </a:lnTo>
                  <a:lnTo>
                    <a:pt x="0" y="157"/>
                  </a:lnTo>
                  <a:lnTo>
                    <a:pt x="1" y="172"/>
                  </a:lnTo>
                  <a:lnTo>
                    <a:pt x="5" y="186"/>
                  </a:lnTo>
                  <a:lnTo>
                    <a:pt x="5" y="186"/>
                  </a:lnTo>
                  <a:lnTo>
                    <a:pt x="9" y="200"/>
                  </a:lnTo>
                  <a:lnTo>
                    <a:pt x="15" y="215"/>
                  </a:lnTo>
                  <a:lnTo>
                    <a:pt x="22" y="228"/>
                  </a:lnTo>
                  <a:lnTo>
                    <a:pt x="31" y="239"/>
                  </a:lnTo>
                  <a:lnTo>
                    <a:pt x="40" y="250"/>
                  </a:lnTo>
                  <a:lnTo>
                    <a:pt x="51" y="260"/>
                  </a:lnTo>
                  <a:lnTo>
                    <a:pt x="62" y="269"/>
                  </a:lnTo>
                  <a:lnTo>
                    <a:pt x="74" y="277"/>
                  </a:lnTo>
                  <a:lnTo>
                    <a:pt x="86" y="284"/>
                  </a:lnTo>
                  <a:lnTo>
                    <a:pt x="100" y="289"/>
                  </a:lnTo>
                  <a:lnTo>
                    <a:pt x="113" y="293"/>
                  </a:lnTo>
                  <a:lnTo>
                    <a:pt x="127" y="295"/>
                  </a:lnTo>
                  <a:lnTo>
                    <a:pt x="142" y="297"/>
                  </a:lnTo>
                  <a:lnTo>
                    <a:pt x="156" y="297"/>
                  </a:lnTo>
                  <a:lnTo>
                    <a:pt x="172" y="294"/>
                  </a:lnTo>
                  <a:lnTo>
                    <a:pt x="186" y="292"/>
                  </a:lnTo>
                  <a:lnTo>
                    <a:pt x="186" y="292"/>
                  </a:lnTo>
                  <a:lnTo>
                    <a:pt x="200" y="286"/>
                  </a:lnTo>
                  <a:lnTo>
                    <a:pt x="215" y="281"/>
                  </a:lnTo>
                  <a:lnTo>
                    <a:pt x="228" y="273"/>
                  </a:lnTo>
                  <a:lnTo>
                    <a:pt x="240" y="265"/>
                  </a:lnTo>
                  <a:lnTo>
                    <a:pt x="250" y="256"/>
                  </a:lnTo>
                  <a:lnTo>
                    <a:pt x="260" y="246"/>
                  </a:lnTo>
                  <a:lnTo>
                    <a:pt x="269" y="234"/>
                  </a:lnTo>
                  <a:lnTo>
                    <a:pt x="276" y="222"/>
                  </a:lnTo>
                  <a:lnTo>
                    <a:pt x="283" y="209"/>
                  </a:lnTo>
                  <a:lnTo>
                    <a:pt x="288" y="196"/>
                  </a:lnTo>
                  <a:lnTo>
                    <a:pt x="293" y="182"/>
                  </a:lnTo>
                  <a:lnTo>
                    <a:pt x="296" y="169"/>
                  </a:lnTo>
                  <a:lnTo>
                    <a:pt x="297" y="153"/>
                  </a:lnTo>
                  <a:lnTo>
                    <a:pt x="297" y="139"/>
                  </a:lnTo>
                  <a:lnTo>
                    <a:pt x="294" y="125"/>
                  </a:lnTo>
                  <a:lnTo>
                    <a:pt x="292" y="109"/>
                  </a:lnTo>
                  <a:lnTo>
                    <a:pt x="292" y="109"/>
                  </a:lnTo>
                  <a:lnTo>
                    <a:pt x="286" y="95"/>
                  </a:lnTo>
                  <a:lnTo>
                    <a:pt x="281" y="82"/>
                  </a:lnTo>
                  <a:lnTo>
                    <a:pt x="273" y="69"/>
                  </a:lnTo>
                  <a:lnTo>
                    <a:pt x="266" y="57"/>
                  </a:lnTo>
                  <a:lnTo>
                    <a:pt x="255" y="45"/>
                  </a:lnTo>
                  <a:lnTo>
                    <a:pt x="246" y="36"/>
                  </a:lnTo>
                  <a:lnTo>
                    <a:pt x="234" y="27"/>
                  </a:lnTo>
                  <a:lnTo>
                    <a:pt x="223" y="19"/>
                  </a:lnTo>
                  <a:lnTo>
                    <a:pt x="210" y="13"/>
                  </a:lnTo>
                  <a:lnTo>
                    <a:pt x="196" y="7"/>
                  </a:lnTo>
                  <a:lnTo>
                    <a:pt x="182" y="4"/>
                  </a:lnTo>
                  <a:lnTo>
                    <a:pt x="168" y="1"/>
                  </a:lnTo>
                  <a:lnTo>
                    <a:pt x="153" y="0"/>
                  </a:lnTo>
                  <a:lnTo>
                    <a:pt x="139" y="0"/>
                  </a:lnTo>
                  <a:lnTo>
                    <a:pt x="125" y="1"/>
                  </a:lnTo>
                  <a:lnTo>
                    <a:pt x="109" y="5"/>
                  </a:lnTo>
                  <a:lnTo>
                    <a:pt x="10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8" name="Freeform 64"/>
            <p:cNvSpPr>
              <a:spLocks/>
            </p:cNvSpPr>
            <p:nvPr userDrawn="1"/>
          </p:nvSpPr>
          <p:spPr bwMode="auto">
            <a:xfrm>
              <a:off x="3221" y="608"/>
              <a:ext cx="236" cy="236"/>
            </a:xfrm>
            <a:custGeom>
              <a:avLst/>
              <a:gdLst>
                <a:gd name="T0" fmla="*/ 217 w 946"/>
                <a:gd name="T1" fmla="*/ 75 h 944"/>
                <a:gd name="T2" fmla="*/ 159 w 946"/>
                <a:gd name="T3" fmla="*/ 118 h 944"/>
                <a:gd name="T4" fmla="*/ 111 w 946"/>
                <a:gd name="T5" fmla="*/ 169 h 944"/>
                <a:gd name="T6" fmla="*/ 71 w 946"/>
                <a:gd name="T7" fmla="*/ 224 h 944"/>
                <a:gd name="T8" fmla="*/ 39 w 946"/>
                <a:gd name="T9" fmla="*/ 285 h 944"/>
                <a:gd name="T10" fmla="*/ 17 w 946"/>
                <a:gd name="T11" fmla="*/ 349 h 944"/>
                <a:gd name="T12" fmla="*/ 4 w 946"/>
                <a:gd name="T13" fmla="*/ 416 h 944"/>
                <a:gd name="T14" fmla="*/ 0 w 946"/>
                <a:gd name="T15" fmla="*/ 484 h 944"/>
                <a:gd name="T16" fmla="*/ 8 w 946"/>
                <a:gd name="T17" fmla="*/ 553 h 944"/>
                <a:gd name="T18" fmla="*/ 25 w 946"/>
                <a:gd name="T19" fmla="*/ 621 h 944"/>
                <a:gd name="T20" fmla="*/ 53 w 946"/>
                <a:gd name="T21" fmla="*/ 686 h 944"/>
                <a:gd name="T22" fmla="*/ 77 w 946"/>
                <a:gd name="T23" fmla="*/ 728 h 944"/>
                <a:gd name="T24" fmla="*/ 120 w 946"/>
                <a:gd name="T25" fmla="*/ 785 h 944"/>
                <a:gd name="T26" fmla="*/ 170 w 946"/>
                <a:gd name="T27" fmla="*/ 833 h 944"/>
                <a:gd name="T28" fmla="*/ 226 w 946"/>
                <a:gd name="T29" fmla="*/ 874 h 944"/>
                <a:gd name="T30" fmla="*/ 287 w 946"/>
                <a:gd name="T31" fmla="*/ 905 h 944"/>
                <a:gd name="T32" fmla="*/ 351 w 946"/>
                <a:gd name="T33" fmla="*/ 927 h 944"/>
                <a:gd name="T34" fmla="*/ 417 w 946"/>
                <a:gd name="T35" fmla="*/ 940 h 944"/>
                <a:gd name="T36" fmla="*/ 486 w 946"/>
                <a:gd name="T37" fmla="*/ 944 h 944"/>
                <a:gd name="T38" fmla="*/ 554 w 946"/>
                <a:gd name="T39" fmla="*/ 938 h 944"/>
                <a:gd name="T40" fmla="*/ 622 w 946"/>
                <a:gd name="T41" fmla="*/ 919 h 944"/>
                <a:gd name="T42" fmla="*/ 688 w 946"/>
                <a:gd name="T43" fmla="*/ 892 h 944"/>
                <a:gd name="T44" fmla="*/ 730 w 946"/>
                <a:gd name="T45" fmla="*/ 869 h 944"/>
                <a:gd name="T46" fmla="*/ 787 w 946"/>
                <a:gd name="T47" fmla="*/ 824 h 944"/>
                <a:gd name="T48" fmla="*/ 836 w 946"/>
                <a:gd name="T49" fmla="*/ 775 h 944"/>
                <a:gd name="T50" fmla="*/ 876 w 946"/>
                <a:gd name="T51" fmla="*/ 719 h 944"/>
                <a:gd name="T52" fmla="*/ 907 w 946"/>
                <a:gd name="T53" fmla="*/ 657 h 944"/>
                <a:gd name="T54" fmla="*/ 929 w 946"/>
                <a:gd name="T55" fmla="*/ 594 h 944"/>
                <a:gd name="T56" fmla="*/ 943 w 946"/>
                <a:gd name="T57" fmla="*/ 527 h 944"/>
                <a:gd name="T58" fmla="*/ 946 w 946"/>
                <a:gd name="T59" fmla="*/ 458 h 944"/>
                <a:gd name="T60" fmla="*/ 939 w 946"/>
                <a:gd name="T61" fmla="*/ 390 h 944"/>
                <a:gd name="T62" fmla="*/ 922 w 946"/>
                <a:gd name="T63" fmla="*/ 323 h 944"/>
                <a:gd name="T64" fmla="*/ 894 w 946"/>
                <a:gd name="T65" fmla="*/ 256 h 944"/>
                <a:gd name="T66" fmla="*/ 870 w 946"/>
                <a:gd name="T67" fmla="*/ 214 h 944"/>
                <a:gd name="T68" fmla="*/ 827 w 946"/>
                <a:gd name="T69" fmla="*/ 157 h 944"/>
                <a:gd name="T70" fmla="*/ 777 w 946"/>
                <a:gd name="T71" fmla="*/ 109 h 944"/>
                <a:gd name="T72" fmla="*/ 721 w 946"/>
                <a:gd name="T73" fmla="*/ 69 h 944"/>
                <a:gd name="T74" fmla="*/ 660 w 946"/>
                <a:gd name="T75" fmla="*/ 37 h 944"/>
                <a:gd name="T76" fmla="*/ 596 w 946"/>
                <a:gd name="T77" fmla="*/ 15 h 944"/>
                <a:gd name="T78" fmla="*/ 529 w 946"/>
                <a:gd name="T79" fmla="*/ 2 h 944"/>
                <a:gd name="T80" fmla="*/ 460 w 946"/>
                <a:gd name="T81" fmla="*/ 0 h 944"/>
                <a:gd name="T82" fmla="*/ 393 w 946"/>
                <a:gd name="T83" fmla="*/ 6 h 944"/>
                <a:gd name="T84" fmla="*/ 325 w 946"/>
                <a:gd name="T85" fmla="*/ 23 h 944"/>
                <a:gd name="T86" fmla="*/ 258 w 946"/>
                <a:gd name="T87" fmla="*/ 5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238" y="62"/>
                  </a:moveTo>
                  <a:lnTo>
                    <a:pt x="238" y="62"/>
                  </a:lnTo>
                  <a:lnTo>
                    <a:pt x="217" y="75"/>
                  </a:lnTo>
                  <a:lnTo>
                    <a:pt x="197" y="88"/>
                  </a:lnTo>
                  <a:lnTo>
                    <a:pt x="178" y="102"/>
                  </a:lnTo>
                  <a:lnTo>
                    <a:pt x="159" y="118"/>
                  </a:lnTo>
                  <a:lnTo>
                    <a:pt x="142" y="134"/>
                  </a:lnTo>
                  <a:lnTo>
                    <a:pt x="125" y="151"/>
                  </a:lnTo>
                  <a:lnTo>
                    <a:pt x="111" y="169"/>
                  </a:lnTo>
                  <a:lnTo>
                    <a:pt x="97" y="186"/>
                  </a:lnTo>
                  <a:lnTo>
                    <a:pt x="82" y="205"/>
                  </a:lnTo>
                  <a:lnTo>
                    <a:pt x="71" y="224"/>
                  </a:lnTo>
                  <a:lnTo>
                    <a:pt x="59" y="244"/>
                  </a:lnTo>
                  <a:lnTo>
                    <a:pt x="49" y="264"/>
                  </a:lnTo>
                  <a:lnTo>
                    <a:pt x="39" y="285"/>
                  </a:lnTo>
                  <a:lnTo>
                    <a:pt x="30" y="306"/>
                  </a:lnTo>
                  <a:lnTo>
                    <a:pt x="24" y="328"/>
                  </a:lnTo>
                  <a:lnTo>
                    <a:pt x="17" y="349"/>
                  </a:lnTo>
                  <a:lnTo>
                    <a:pt x="12" y="371"/>
                  </a:lnTo>
                  <a:lnTo>
                    <a:pt x="7" y="393"/>
                  </a:lnTo>
                  <a:lnTo>
                    <a:pt x="4" y="416"/>
                  </a:lnTo>
                  <a:lnTo>
                    <a:pt x="2" y="439"/>
                  </a:lnTo>
                  <a:lnTo>
                    <a:pt x="0" y="461"/>
                  </a:lnTo>
                  <a:lnTo>
                    <a:pt x="0" y="484"/>
                  </a:lnTo>
                  <a:lnTo>
                    <a:pt x="2" y="506"/>
                  </a:lnTo>
                  <a:lnTo>
                    <a:pt x="4" y="530"/>
                  </a:lnTo>
                  <a:lnTo>
                    <a:pt x="8" y="553"/>
                  </a:lnTo>
                  <a:lnTo>
                    <a:pt x="12" y="575"/>
                  </a:lnTo>
                  <a:lnTo>
                    <a:pt x="19" y="598"/>
                  </a:lnTo>
                  <a:lnTo>
                    <a:pt x="25" y="621"/>
                  </a:lnTo>
                  <a:lnTo>
                    <a:pt x="33" y="643"/>
                  </a:lnTo>
                  <a:lnTo>
                    <a:pt x="42" y="664"/>
                  </a:lnTo>
                  <a:lnTo>
                    <a:pt x="53" y="686"/>
                  </a:lnTo>
                  <a:lnTo>
                    <a:pt x="64" y="707"/>
                  </a:lnTo>
                  <a:lnTo>
                    <a:pt x="64" y="707"/>
                  </a:lnTo>
                  <a:lnTo>
                    <a:pt x="77" y="728"/>
                  </a:lnTo>
                  <a:lnTo>
                    <a:pt x="90" y="749"/>
                  </a:lnTo>
                  <a:lnTo>
                    <a:pt x="105" y="767"/>
                  </a:lnTo>
                  <a:lnTo>
                    <a:pt x="120" y="785"/>
                  </a:lnTo>
                  <a:lnTo>
                    <a:pt x="136" y="802"/>
                  </a:lnTo>
                  <a:lnTo>
                    <a:pt x="153" y="819"/>
                  </a:lnTo>
                  <a:lnTo>
                    <a:pt x="170" y="833"/>
                  </a:lnTo>
                  <a:lnTo>
                    <a:pt x="188" y="848"/>
                  </a:lnTo>
                  <a:lnTo>
                    <a:pt x="208" y="862"/>
                  </a:lnTo>
                  <a:lnTo>
                    <a:pt x="226" y="874"/>
                  </a:lnTo>
                  <a:lnTo>
                    <a:pt x="245" y="885"/>
                  </a:lnTo>
                  <a:lnTo>
                    <a:pt x="266" y="896"/>
                  </a:lnTo>
                  <a:lnTo>
                    <a:pt x="287" y="905"/>
                  </a:lnTo>
                  <a:lnTo>
                    <a:pt x="308" y="914"/>
                  </a:lnTo>
                  <a:lnTo>
                    <a:pt x="329" y="922"/>
                  </a:lnTo>
                  <a:lnTo>
                    <a:pt x="351" y="927"/>
                  </a:lnTo>
                  <a:lnTo>
                    <a:pt x="373" y="934"/>
                  </a:lnTo>
                  <a:lnTo>
                    <a:pt x="395" y="938"/>
                  </a:lnTo>
                  <a:lnTo>
                    <a:pt x="417" y="940"/>
                  </a:lnTo>
                  <a:lnTo>
                    <a:pt x="441" y="943"/>
                  </a:lnTo>
                  <a:lnTo>
                    <a:pt x="463" y="944"/>
                  </a:lnTo>
                  <a:lnTo>
                    <a:pt x="486" y="944"/>
                  </a:lnTo>
                  <a:lnTo>
                    <a:pt x="509" y="943"/>
                  </a:lnTo>
                  <a:lnTo>
                    <a:pt x="532" y="940"/>
                  </a:lnTo>
                  <a:lnTo>
                    <a:pt x="554" y="938"/>
                  </a:lnTo>
                  <a:lnTo>
                    <a:pt x="578" y="932"/>
                  </a:lnTo>
                  <a:lnTo>
                    <a:pt x="600" y="927"/>
                  </a:lnTo>
                  <a:lnTo>
                    <a:pt x="622" y="919"/>
                  </a:lnTo>
                  <a:lnTo>
                    <a:pt x="644" y="912"/>
                  </a:lnTo>
                  <a:lnTo>
                    <a:pt x="666" y="902"/>
                  </a:lnTo>
                  <a:lnTo>
                    <a:pt x="688" y="892"/>
                  </a:lnTo>
                  <a:lnTo>
                    <a:pt x="709" y="880"/>
                  </a:lnTo>
                  <a:lnTo>
                    <a:pt x="709" y="880"/>
                  </a:lnTo>
                  <a:lnTo>
                    <a:pt x="730" y="869"/>
                  </a:lnTo>
                  <a:lnTo>
                    <a:pt x="751" y="854"/>
                  </a:lnTo>
                  <a:lnTo>
                    <a:pt x="769" y="840"/>
                  </a:lnTo>
                  <a:lnTo>
                    <a:pt x="787" y="824"/>
                  </a:lnTo>
                  <a:lnTo>
                    <a:pt x="804" y="809"/>
                  </a:lnTo>
                  <a:lnTo>
                    <a:pt x="821" y="792"/>
                  </a:lnTo>
                  <a:lnTo>
                    <a:pt x="836" y="775"/>
                  </a:lnTo>
                  <a:lnTo>
                    <a:pt x="850" y="756"/>
                  </a:lnTo>
                  <a:lnTo>
                    <a:pt x="864" y="738"/>
                  </a:lnTo>
                  <a:lnTo>
                    <a:pt x="876" y="719"/>
                  </a:lnTo>
                  <a:lnTo>
                    <a:pt x="888" y="699"/>
                  </a:lnTo>
                  <a:lnTo>
                    <a:pt x="898" y="678"/>
                  </a:lnTo>
                  <a:lnTo>
                    <a:pt x="907" y="657"/>
                  </a:lnTo>
                  <a:lnTo>
                    <a:pt x="916" y="637"/>
                  </a:lnTo>
                  <a:lnTo>
                    <a:pt x="923" y="616"/>
                  </a:lnTo>
                  <a:lnTo>
                    <a:pt x="929" y="594"/>
                  </a:lnTo>
                  <a:lnTo>
                    <a:pt x="935" y="571"/>
                  </a:lnTo>
                  <a:lnTo>
                    <a:pt x="940" y="549"/>
                  </a:lnTo>
                  <a:lnTo>
                    <a:pt x="943" y="527"/>
                  </a:lnTo>
                  <a:lnTo>
                    <a:pt x="945" y="504"/>
                  </a:lnTo>
                  <a:lnTo>
                    <a:pt x="946" y="482"/>
                  </a:lnTo>
                  <a:lnTo>
                    <a:pt x="946" y="458"/>
                  </a:lnTo>
                  <a:lnTo>
                    <a:pt x="945" y="436"/>
                  </a:lnTo>
                  <a:lnTo>
                    <a:pt x="943" y="413"/>
                  </a:lnTo>
                  <a:lnTo>
                    <a:pt x="939" y="390"/>
                  </a:lnTo>
                  <a:lnTo>
                    <a:pt x="935" y="367"/>
                  </a:lnTo>
                  <a:lnTo>
                    <a:pt x="929" y="345"/>
                  </a:lnTo>
                  <a:lnTo>
                    <a:pt x="922" y="323"/>
                  </a:lnTo>
                  <a:lnTo>
                    <a:pt x="914" y="300"/>
                  </a:lnTo>
                  <a:lnTo>
                    <a:pt x="905" y="278"/>
                  </a:lnTo>
                  <a:lnTo>
                    <a:pt x="894" y="256"/>
                  </a:lnTo>
                  <a:lnTo>
                    <a:pt x="883" y="235"/>
                  </a:lnTo>
                  <a:lnTo>
                    <a:pt x="883" y="235"/>
                  </a:lnTo>
                  <a:lnTo>
                    <a:pt x="870" y="214"/>
                  </a:lnTo>
                  <a:lnTo>
                    <a:pt x="857" y="195"/>
                  </a:lnTo>
                  <a:lnTo>
                    <a:pt x="842" y="175"/>
                  </a:lnTo>
                  <a:lnTo>
                    <a:pt x="827" y="157"/>
                  </a:lnTo>
                  <a:lnTo>
                    <a:pt x="811" y="140"/>
                  </a:lnTo>
                  <a:lnTo>
                    <a:pt x="794" y="125"/>
                  </a:lnTo>
                  <a:lnTo>
                    <a:pt x="777" y="109"/>
                  </a:lnTo>
                  <a:lnTo>
                    <a:pt x="759" y="95"/>
                  </a:lnTo>
                  <a:lnTo>
                    <a:pt x="741" y="82"/>
                  </a:lnTo>
                  <a:lnTo>
                    <a:pt x="721" y="69"/>
                  </a:lnTo>
                  <a:lnTo>
                    <a:pt x="701" y="57"/>
                  </a:lnTo>
                  <a:lnTo>
                    <a:pt x="681" y="46"/>
                  </a:lnTo>
                  <a:lnTo>
                    <a:pt x="660" y="37"/>
                  </a:lnTo>
                  <a:lnTo>
                    <a:pt x="639" y="28"/>
                  </a:lnTo>
                  <a:lnTo>
                    <a:pt x="618" y="22"/>
                  </a:lnTo>
                  <a:lnTo>
                    <a:pt x="596" y="15"/>
                  </a:lnTo>
                  <a:lnTo>
                    <a:pt x="574" y="10"/>
                  </a:lnTo>
                  <a:lnTo>
                    <a:pt x="552" y="5"/>
                  </a:lnTo>
                  <a:lnTo>
                    <a:pt x="529" y="2"/>
                  </a:lnTo>
                  <a:lnTo>
                    <a:pt x="506" y="0"/>
                  </a:lnTo>
                  <a:lnTo>
                    <a:pt x="484" y="0"/>
                  </a:lnTo>
                  <a:lnTo>
                    <a:pt x="460" y="0"/>
                  </a:lnTo>
                  <a:lnTo>
                    <a:pt x="438" y="0"/>
                  </a:lnTo>
                  <a:lnTo>
                    <a:pt x="415" y="2"/>
                  </a:lnTo>
                  <a:lnTo>
                    <a:pt x="393" y="6"/>
                  </a:lnTo>
                  <a:lnTo>
                    <a:pt x="369" y="10"/>
                  </a:lnTo>
                  <a:lnTo>
                    <a:pt x="347" y="16"/>
                  </a:lnTo>
                  <a:lnTo>
                    <a:pt x="325" y="23"/>
                  </a:lnTo>
                  <a:lnTo>
                    <a:pt x="303" y="31"/>
                  </a:lnTo>
                  <a:lnTo>
                    <a:pt x="281" y="40"/>
                  </a:lnTo>
                  <a:lnTo>
                    <a:pt x="258" y="50"/>
                  </a:lnTo>
                  <a:lnTo>
                    <a:pt x="238" y="62"/>
                  </a:lnTo>
                  <a:lnTo>
                    <a:pt x="23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9" name="Freeform 65"/>
            <p:cNvSpPr>
              <a:spLocks/>
            </p:cNvSpPr>
            <p:nvPr userDrawn="1"/>
          </p:nvSpPr>
          <p:spPr bwMode="auto">
            <a:xfrm>
              <a:off x="3357" y="837"/>
              <a:ext cx="216" cy="216"/>
            </a:xfrm>
            <a:custGeom>
              <a:avLst/>
              <a:gdLst>
                <a:gd name="T0" fmla="*/ 667 w 864"/>
                <a:gd name="T1" fmla="*/ 793 h 864"/>
                <a:gd name="T2" fmla="*/ 719 w 864"/>
                <a:gd name="T3" fmla="*/ 754 h 864"/>
                <a:gd name="T4" fmla="*/ 763 w 864"/>
                <a:gd name="T5" fmla="*/ 708 h 864"/>
                <a:gd name="T6" fmla="*/ 800 w 864"/>
                <a:gd name="T7" fmla="*/ 658 h 864"/>
                <a:gd name="T8" fmla="*/ 828 w 864"/>
                <a:gd name="T9" fmla="*/ 602 h 864"/>
                <a:gd name="T10" fmla="*/ 849 w 864"/>
                <a:gd name="T11" fmla="*/ 543 h 864"/>
                <a:gd name="T12" fmla="*/ 861 w 864"/>
                <a:gd name="T13" fmla="*/ 482 h 864"/>
                <a:gd name="T14" fmla="*/ 864 w 864"/>
                <a:gd name="T15" fmla="*/ 419 h 864"/>
                <a:gd name="T16" fmla="*/ 857 w 864"/>
                <a:gd name="T17" fmla="*/ 357 h 864"/>
                <a:gd name="T18" fmla="*/ 841 w 864"/>
                <a:gd name="T19" fmla="*/ 295 h 864"/>
                <a:gd name="T20" fmla="*/ 817 w 864"/>
                <a:gd name="T21" fmla="*/ 234 h 864"/>
                <a:gd name="T22" fmla="*/ 795 w 864"/>
                <a:gd name="T23" fmla="*/ 196 h 864"/>
                <a:gd name="T24" fmla="*/ 755 w 864"/>
                <a:gd name="T25" fmla="*/ 144 h 864"/>
                <a:gd name="T26" fmla="*/ 709 w 864"/>
                <a:gd name="T27" fmla="*/ 100 h 864"/>
                <a:gd name="T28" fmla="*/ 658 w 864"/>
                <a:gd name="T29" fmla="*/ 64 h 864"/>
                <a:gd name="T30" fmla="*/ 603 w 864"/>
                <a:gd name="T31" fmla="*/ 35 h 864"/>
                <a:gd name="T32" fmla="*/ 543 w 864"/>
                <a:gd name="T33" fmla="*/ 14 h 864"/>
                <a:gd name="T34" fmla="*/ 483 w 864"/>
                <a:gd name="T35" fmla="*/ 2 h 864"/>
                <a:gd name="T36" fmla="*/ 421 w 864"/>
                <a:gd name="T37" fmla="*/ 0 h 864"/>
                <a:gd name="T38" fmla="*/ 358 w 864"/>
                <a:gd name="T39" fmla="*/ 5 h 864"/>
                <a:gd name="T40" fmla="*/ 295 w 864"/>
                <a:gd name="T41" fmla="*/ 21 h 864"/>
                <a:gd name="T42" fmla="*/ 236 w 864"/>
                <a:gd name="T43" fmla="*/ 47 h 864"/>
                <a:gd name="T44" fmla="*/ 196 w 864"/>
                <a:gd name="T45" fmla="*/ 69 h 864"/>
                <a:gd name="T46" fmla="*/ 144 w 864"/>
                <a:gd name="T47" fmla="*/ 108 h 864"/>
                <a:gd name="T48" fmla="*/ 100 w 864"/>
                <a:gd name="T49" fmla="*/ 153 h 864"/>
                <a:gd name="T50" fmla="*/ 64 w 864"/>
                <a:gd name="T51" fmla="*/ 206 h 864"/>
                <a:gd name="T52" fmla="*/ 35 w 864"/>
                <a:gd name="T53" fmla="*/ 260 h 864"/>
                <a:gd name="T54" fmla="*/ 14 w 864"/>
                <a:gd name="T55" fmla="*/ 319 h 864"/>
                <a:gd name="T56" fmla="*/ 2 w 864"/>
                <a:gd name="T57" fmla="*/ 380 h 864"/>
                <a:gd name="T58" fmla="*/ 0 w 864"/>
                <a:gd name="T59" fmla="*/ 443 h 864"/>
                <a:gd name="T60" fmla="*/ 6 w 864"/>
                <a:gd name="T61" fmla="*/ 505 h 864"/>
                <a:gd name="T62" fmla="*/ 22 w 864"/>
                <a:gd name="T63" fmla="*/ 568 h 864"/>
                <a:gd name="T64" fmla="*/ 47 w 864"/>
                <a:gd name="T65" fmla="*/ 628 h 864"/>
                <a:gd name="T66" fmla="*/ 69 w 864"/>
                <a:gd name="T67" fmla="*/ 667 h 864"/>
                <a:gd name="T68" fmla="*/ 109 w 864"/>
                <a:gd name="T69" fmla="*/ 718 h 864"/>
                <a:gd name="T70" fmla="*/ 155 w 864"/>
                <a:gd name="T71" fmla="*/ 763 h 864"/>
                <a:gd name="T72" fmla="*/ 206 w 864"/>
                <a:gd name="T73" fmla="*/ 800 h 864"/>
                <a:gd name="T74" fmla="*/ 262 w 864"/>
                <a:gd name="T75" fmla="*/ 828 h 864"/>
                <a:gd name="T76" fmla="*/ 320 w 864"/>
                <a:gd name="T77" fmla="*/ 848 h 864"/>
                <a:gd name="T78" fmla="*/ 381 w 864"/>
                <a:gd name="T79" fmla="*/ 860 h 864"/>
                <a:gd name="T80" fmla="*/ 444 w 864"/>
                <a:gd name="T81" fmla="*/ 864 h 864"/>
                <a:gd name="T82" fmla="*/ 507 w 864"/>
                <a:gd name="T83" fmla="*/ 857 h 864"/>
                <a:gd name="T84" fmla="*/ 568 w 864"/>
                <a:gd name="T85" fmla="*/ 841 h 864"/>
                <a:gd name="T86" fmla="*/ 628 w 864"/>
                <a:gd name="T87" fmla="*/ 81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647" y="805"/>
                  </a:moveTo>
                  <a:lnTo>
                    <a:pt x="647" y="805"/>
                  </a:lnTo>
                  <a:lnTo>
                    <a:pt x="667" y="793"/>
                  </a:lnTo>
                  <a:lnTo>
                    <a:pt x="685" y="781"/>
                  </a:lnTo>
                  <a:lnTo>
                    <a:pt x="702" y="768"/>
                  </a:lnTo>
                  <a:lnTo>
                    <a:pt x="719" y="754"/>
                  </a:lnTo>
                  <a:lnTo>
                    <a:pt x="735" y="740"/>
                  </a:lnTo>
                  <a:lnTo>
                    <a:pt x="749" y="724"/>
                  </a:lnTo>
                  <a:lnTo>
                    <a:pt x="763" y="708"/>
                  </a:lnTo>
                  <a:lnTo>
                    <a:pt x="776" y="692"/>
                  </a:lnTo>
                  <a:lnTo>
                    <a:pt x="789" y="675"/>
                  </a:lnTo>
                  <a:lnTo>
                    <a:pt x="800" y="658"/>
                  </a:lnTo>
                  <a:lnTo>
                    <a:pt x="810" y="639"/>
                  </a:lnTo>
                  <a:lnTo>
                    <a:pt x="821" y="621"/>
                  </a:lnTo>
                  <a:lnTo>
                    <a:pt x="828" y="602"/>
                  </a:lnTo>
                  <a:lnTo>
                    <a:pt x="836" y="582"/>
                  </a:lnTo>
                  <a:lnTo>
                    <a:pt x="843" y="563"/>
                  </a:lnTo>
                  <a:lnTo>
                    <a:pt x="849" y="543"/>
                  </a:lnTo>
                  <a:lnTo>
                    <a:pt x="855" y="523"/>
                  </a:lnTo>
                  <a:lnTo>
                    <a:pt x="858" y="503"/>
                  </a:lnTo>
                  <a:lnTo>
                    <a:pt x="861" y="482"/>
                  </a:lnTo>
                  <a:lnTo>
                    <a:pt x="862" y="461"/>
                  </a:lnTo>
                  <a:lnTo>
                    <a:pt x="864" y="440"/>
                  </a:lnTo>
                  <a:lnTo>
                    <a:pt x="864" y="419"/>
                  </a:lnTo>
                  <a:lnTo>
                    <a:pt x="862" y="398"/>
                  </a:lnTo>
                  <a:lnTo>
                    <a:pt x="861" y="378"/>
                  </a:lnTo>
                  <a:lnTo>
                    <a:pt x="857" y="357"/>
                  </a:lnTo>
                  <a:lnTo>
                    <a:pt x="853" y="336"/>
                  </a:lnTo>
                  <a:lnTo>
                    <a:pt x="848" y="315"/>
                  </a:lnTo>
                  <a:lnTo>
                    <a:pt x="841" y="295"/>
                  </a:lnTo>
                  <a:lnTo>
                    <a:pt x="835" y="275"/>
                  </a:lnTo>
                  <a:lnTo>
                    <a:pt x="826" y="255"/>
                  </a:lnTo>
                  <a:lnTo>
                    <a:pt x="817" y="234"/>
                  </a:lnTo>
                  <a:lnTo>
                    <a:pt x="806" y="215"/>
                  </a:lnTo>
                  <a:lnTo>
                    <a:pt x="806" y="215"/>
                  </a:lnTo>
                  <a:lnTo>
                    <a:pt x="795" y="196"/>
                  </a:lnTo>
                  <a:lnTo>
                    <a:pt x="782" y="178"/>
                  </a:lnTo>
                  <a:lnTo>
                    <a:pt x="769" y="161"/>
                  </a:lnTo>
                  <a:lnTo>
                    <a:pt x="755" y="144"/>
                  </a:lnTo>
                  <a:lnTo>
                    <a:pt x="740" y="129"/>
                  </a:lnTo>
                  <a:lnTo>
                    <a:pt x="726" y="113"/>
                  </a:lnTo>
                  <a:lnTo>
                    <a:pt x="709" y="100"/>
                  </a:lnTo>
                  <a:lnTo>
                    <a:pt x="693" y="87"/>
                  </a:lnTo>
                  <a:lnTo>
                    <a:pt x="676" y="74"/>
                  </a:lnTo>
                  <a:lnTo>
                    <a:pt x="658" y="64"/>
                  </a:lnTo>
                  <a:lnTo>
                    <a:pt x="640" y="53"/>
                  </a:lnTo>
                  <a:lnTo>
                    <a:pt x="621" y="43"/>
                  </a:lnTo>
                  <a:lnTo>
                    <a:pt x="603" y="35"/>
                  </a:lnTo>
                  <a:lnTo>
                    <a:pt x="583" y="27"/>
                  </a:lnTo>
                  <a:lnTo>
                    <a:pt x="564" y="19"/>
                  </a:lnTo>
                  <a:lnTo>
                    <a:pt x="543" y="14"/>
                  </a:lnTo>
                  <a:lnTo>
                    <a:pt x="524" y="9"/>
                  </a:lnTo>
                  <a:lnTo>
                    <a:pt x="503" y="5"/>
                  </a:lnTo>
                  <a:lnTo>
                    <a:pt x="483" y="2"/>
                  </a:lnTo>
                  <a:lnTo>
                    <a:pt x="462" y="0"/>
                  </a:lnTo>
                  <a:lnTo>
                    <a:pt x="441" y="0"/>
                  </a:lnTo>
                  <a:lnTo>
                    <a:pt x="421" y="0"/>
                  </a:lnTo>
                  <a:lnTo>
                    <a:pt x="400" y="0"/>
                  </a:lnTo>
                  <a:lnTo>
                    <a:pt x="379" y="2"/>
                  </a:lnTo>
                  <a:lnTo>
                    <a:pt x="358" y="5"/>
                  </a:lnTo>
                  <a:lnTo>
                    <a:pt x="337" y="10"/>
                  </a:lnTo>
                  <a:lnTo>
                    <a:pt x="316" y="15"/>
                  </a:lnTo>
                  <a:lnTo>
                    <a:pt x="295" y="21"/>
                  </a:lnTo>
                  <a:lnTo>
                    <a:pt x="275" y="28"/>
                  </a:lnTo>
                  <a:lnTo>
                    <a:pt x="255" y="38"/>
                  </a:lnTo>
                  <a:lnTo>
                    <a:pt x="236" y="47"/>
                  </a:lnTo>
                  <a:lnTo>
                    <a:pt x="216" y="57"/>
                  </a:lnTo>
                  <a:lnTo>
                    <a:pt x="216" y="57"/>
                  </a:lnTo>
                  <a:lnTo>
                    <a:pt x="196" y="69"/>
                  </a:lnTo>
                  <a:lnTo>
                    <a:pt x="178" y="81"/>
                  </a:lnTo>
                  <a:lnTo>
                    <a:pt x="161" y="95"/>
                  </a:lnTo>
                  <a:lnTo>
                    <a:pt x="144" y="108"/>
                  </a:lnTo>
                  <a:lnTo>
                    <a:pt x="129" y="123"/>
                  </a:lnTo>
                  <a:lnTo>
                    <a:pt x="114" y="138"/>
                  </a:lnTo>
                  <a:lnTo>
                    <a:pt x="100" y="153"/>
                  </a:lnTo>
                  <a:lnTo>
                    <a:pt x="87" y="170"/>
                  </a:lnTo>
                  <a:lnTo>
                    <a:pt x="75" y="187"/>
                  </a:lnTo>
                  <a:lnTo>
                    <a:pt x="64" y="206"/>
                  </a:lnTo>
                  <a:lnTo>
                    <a:pt x="53" y="224"/>
                  </a:lnTo>
                  <a:lnTo>
                    <a:pt x="44" y="242"/>
                  </a:lnTo>
                  <a:lnTo>
                    <a:pt x="35" y="260"/>
                  </a:lnTo>
                  <a:lnTo>
                    <a:pt x="27" y="280"/>
                  </a:lnTo>
                  <a:lnTo>
                    <a:pt x="21" y="299"/>
                  </a:lnTo>
                  <a:lnTo>
                    <a:pt x="14" y="319"/>
                  </a:lnTo>
                  <a:lnTo>
                    <a:pt x="10" y="340"/>
                  </a:lnTo>
                  <a:lnTo>
                    <a:pt x="6" y="359"/>
                  </a:lnTo>
                  <a:lnTo>
                    <a:pt x="2" y="380"/>
                  </a:lnTo>
                  <a:lnTo>
                    <a:pt x="1" y="401"/>
                  </a:lnTo>
                  <a:lnTo>
                    <a:pt x="0" y="422"/>
                  </a:lnTo>
                  <a:lnTo>
                    <a:pt x="0" y="443"/>
                  </a:lnTo>
                  <a:lnTo>
                    <a:pt x="1" y="464"/>
                  </a:lnTo>
                  <a:lnTo>
                    <a:pt x="2" y="484"/>
                  </a:lnTo>
                  <a:lnTo>
                    <a:pt x="6" y="505"/>
                  </a:lnTo>
                  <a:lnTo>
                    <a:pt x="10" y="526"/>
                  </a:lnTo>
                  <a:lnTo>
                    <a:pt x="15" y="547"/>
                  </a:lnTo>
                  <a:lnTo>
                    <a:pt x="22" y="568"/>
                  </a:lnTo>
                  <a:lnTo>
                    <a:pt x="30" y="587"/>
                  </a:lnTo>
                  <a:lnTo>
                    <a:pt x="37" y="608"/>
                  </a:lnTo>
                  <a:lnTo>
                    <a:pt x="47" y="628"/>
                  </a:lnTo>
                  <a:lnTo>
                    <a:pt x="57" y="647"/>
                  </a:lnTo>
                  <a:lnTo>
                    <a:pt x="57" y="647"/>
                  </a:lnTo>
                  <a:lnTo>
                    <a:pt x="69" y="667"/>
                  </a:lnTo>
                  <a:lnTo>
                    <a:pt x="82" y="684"/>
                  </a:lnTo>
                  <a:lnTo>
                    <a:pt x="95" y="702"/>
                  </a:lnTo>
                  <a:lnTo>
                    <a:pt x="109" y="718"/>
                  </a:lnTo>
                  <a:lnTo>
                    <a:pt x="123" y="735"/>
                  </a:lnTo>
                  <a:lnTo>
                    <a:pt x="139" y="749"/>
                  </a:lnTo>
                  <a:lnTo>
                    <a:pt x="155" y="763"/>
                  </a:lnTo>
                  <a:lnTo>
                    <a:pt x="172" y="776"/>
                  </a:lnTo>
                  <a:lnTo>
                    <a:pt x="189" y="788"/>
                  </a:lnTo>
                  <a:lnTo>
                    <a:pt x="206" y="800"/>
                  </a:lnTo>
                  <a:lnTo>
                    <a:pt x="224" y="810"/>
                  </a:lnTo>
                  <a:lnTo>
                    <a:pt x="242" y="819"/>
                  </a:lnTo>
                  <a:lnTo>
                    <a:pt x="262" y="828"/>
                  </a:lnTo>
                  <a:lnTo>
                    <a:pt x="280" y="836"/>
                  </a:lnTo>
                  <a:lnTo>
                    <a:pt x="301" y="843"/>
                  </a:lnTo>
                  <a:lnTo>
                    <a:pt x="320" y="848"/>
                  </a:lnTo>
                  <a:lnTo>
                    <a:pt x="340" y="853"/>
                  </a:lnTo>
                  <a:lnTo>
                    <a:pt x="361" y="857"/>
                  </a:lnTo>
                  <a:lnTo>
                    <a:pt x="381" y="860"/>
                  </a:lnTo>
                  <a:lnTo>
                    <a:pt x="402" y="862"/>
                  </a:lnTo>
                  <a:lnTo>
                    <a:pt x="422" y="864"/>
                  </a:lnTo>
                  <a:lnTo>
                    <a:pt x="444" y="864"/>
                  </a:lnTo>
                  <a:lnTo>
                    <a:pt x="465" y="862"/>
                  </a:lnTo>
                  <a:lnTo>
                    <a:pt x="486" y="860"/>
                  </a:lnTo>
                  <a:lnTo>
                    <a:pt x="507" y="857"/>
                  </a:lnTo>
                  <a:lnTo>
                    <a:pt x="527" y="853"/>
                  </a:lnTo>
                  <a:lnTo>
                    <a:pt x="547" y="848"/>
                  </a:lnTo>
                  <a:lnTo>
                    <a:pt x="568" y="841"/>
                  </a:lnTo>
                  <a:lnTo>
                    <a:pt x="589" y="834"/>
                  </a:lnTo>
                  <a:lnTo>
                    <a:pt x="608" y="826"/>
                  </a:lnTo>
                  <a:lnTo>
                    <a:pt x="628" y="815"/>
                  </a:lnTo>
                  <a:lnTo>
                    <a:pt x="647" y="805"/>
                  </a:lnTo>
                  <a:lnTo>
                    <a:pt x="647"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0" name="Freeform 66"/>
            <p:cNvSpPr>
              <a:spLocks/>
            </p:cNvSpPr>
            <p:nvPr userDrawn="1"/>
          </p:nvSpPr>
          <p:spPr bwMode="auto">
            <a:xfrm>
              <a:off x="3494" y="1066"/>
              <a:ext cx="196" cy="196"/>
            </a:xfrm>
            <a:custGeom>
              <a:avLst/>
              <a:gdLst>
                <a:gd name="T0" fmla="*/ 605 w 783"/>
                <a:gd name="T1" fmla="*/ 719 h 783"/>
                <a:gd name="T2" fmla="*/ 652 w 783"/>
                <a:gd name="T3" fmla="*/ 684 h 783"/>
                <a:gd name="T4" fmla="*/ 692 w 783"/>
                <a:gd name="T5" fmla="*/ 642 h 783"/>
                <a:gd name="T6" fmla="*/ 725 w 783"/>
                <a:gd name="T7" fmla="*/ 595 h 783"/>
                <a:gd name="T8" fmla="*/ 751 w 783"/>
                <a:gd name="T9" fmla="*/ 546 h 783"/>
                <a:gd name="T10" fmla="*/ 769 w 783"/>
                <a:gd name="T11" fmla="*/ 492 h 783"/>
                <a:gd name="T12" fmla="*/ 781 w 783"/>
                <a:gd name="T13" fmla="*/ 438 h 783"/>
                <a:gd name="T14" fmla="*/ 783 w 783"/>
                <a:gd name="T15" fmla="*/ 380 h 783"/>
                <a:gd name="T16" fmla="*/ 777 w 783"/>
                <a:gd name="T17" fmla="*/ 324 h 783"/>
                <a:gd name="T18" fmla="*/ 762 w 783"/>
                <a:gd name="T19" fmla="*/ 267 h 783"/>
                <a:gd name="T20" fmla="*/ 740 w 783"/>
                <a:gd name="T21" fmla="*/ 214 h 783"/>
                <a:gd name="T22" fmla="*/ 719 w 783"/>
                <a:gd name="T23" fmla="*/ 178 h 783"/>
                <a:gd name="T24" fmla="*/ 684 w 783"/>
                <a:gd name="T25" fmla="*/ 132 h 783"/>
                <a:gd name="T26" fmla="*/ 642 w 783"/>
                <a:gd name="T27" fmla="*/ 91 h 783"/>
                <a:gd name="T28" fmla="*/ 595 w 783"/>
                <a:gd name="T29" fmla="*/ 57 h 783"/>
                <a:gd name="T30" fmla="*/ 546 w 783"/>
                <a:gd name="T31" fmla="*/ 31 h 783"/>
                <a:gd name="T32" fmla="*/ 493 w 783"/>
                <a:gd name="T33" fmla="*/ 13 h 783"/>
                <a:gd name="T34" fmla="*/ 437 w 783"/>
                <a:gd name="T35" fmla="*/ 3 h 783"/>
                <a:gd name="T36" fmla="*/ 380 w 783"/>
                <a:gd name="T37" fmla="*/ 0 h 783"/>
                <a:gd name="T38" fmla="*/ 324 w 783"/>
                <a:gd name="T39" fmla="*/ 5 h 783"/>
                <a:gd name="T40" fmla="*/ 267 w 783"/>
                <a:gd name="T41" fmla="*/ 19 h 783"/>
                <a:gd name="T42" fmla="*/ 214 w 783"/>
                <a:gd name="T43" fmla="*/ 43 h 783"/>
                <a:gd name="T44" fmla="*/ 179 w 783"/>
                <a:gd name="T45" fmla="*/ 62 h 783"/>
                <a:gd name="T46" fmla="*/ 132 w 783"/>
                <a:gd name="T47" fmla="*/ 99 h 783"/>
                <a:gd name="T48" fmla="*/ 91 w 783"/>
                <a:gd name="T49" fmla="*/ 139 h 783"/>
                <a:gd name="T50" fmla="*/ 57 w 783"/>
                <a:gd name="T51" fmla="*/ 186 h 783"/>
                <a:gd name="T52" fmla="*/ 31 w 783"/>
                <a:gd name="T53" fmla="*/ 237 h 783"/>
                <a:gd name="T54" fmla="*/ 13 w 783"/>
                <a:gd name="T55" fmla="*/ 289 h 783"/>
                <a:gd name="T56" fmla="*/ 3 w 783"/>
                <a:gd name="T57" fmla="*/ 345 h 783"/>
                <a:gd name="T58" fmla="*/ 0 w 783"/>
                <a:gd name="T59" fmla="*/ 401 h 783"/>
                <a:gd name="T60" fmla="*/ 5 w 783"/>
                <a:gd name="T61" fmla="*/ 459 h 783"/>
                <a:gd name="T62" fmla="*/ 20 w 783"/>
                <a:gd name="T63" fmla="*/ 515 h 783"/>
                <a:gd name="T64" fmla="*/ 43 w 783"/>
                <a:gd name="T65" fmla="*/ 569 h 783"/>
                <a:gd name="T66" fmla="*/ 63 w 783"/>
                <a:gd name="T67" fmla="*/ 604 h 783"/>
                <a:gd name="T68" fmla="*/ 99 w 783"/>
                <a:gd name="T69" fmla="*/ 651 h 783"/>
                <a:gd name="T70" fmla="*/ 139 w 783"/>
                <a:gd name="T71" fmla="*/ 692 h 783"/>
                <a:gd name="T72" fmla="*/ 186 w 783"/>
                <a:gd name="T73" fmla="*/ 724 h 783"/>
                <a:gd name="T74" fmla="*/ 237 w 783"/>
                <a:gd name="T75" fmla="*/ 750 h 783"/>
                <a:gd name="T76" fmla="*/ 289 w 783"/>
                <a:gd name="T77" fmla="*/ 769 h 783"/>
                <a:gd name="T78" fmla="*/ 345 w 783"/>
                <a:gd name="T79" fmla="*/ 780 h 783"/>
                <a:gd name="T80" fmla="*/ 401 w 783"/>
                <a:gd name="T81" fmla="*/ 783 h 783"/>
                <a:gd name="T82" fmla="*/ 459 w 783"/>
                <a:gd name="T83" fmla="*/ 776 h 783"/>
                <a:gd name="T84" fmla="*/ 515 w 783"/>
                <a:gd name="T85" fmla="*/ 762 h 783"/>
                <a:gd name="T86" fmla="*/ 569 w 783"/>
                <a:gd name="T87" fmla="*/ 74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86" y="730"/>
                  </a:moveTo>
                  <a:lnTo>
                    <a:pt x="586" y="730"/>
                  </a:lnTo>
                  <a:lnTo>
                    <a:pt x="605" y="719"/>
                  </a:lnTo>
                  <a:lnTo>
                    <a:pt x="620" y="709"/>
                  </a:lnTo>
                  <a:lnTo>
                    <a:pt x="636" y="697"/>
                  </a:lnTo>
                  <a:lnTo>
                    <a:pt x="652" y="684"/>
                  </a:lnTo>
                  <a:lnTo>
                    <a:pt x="666" y="671"/>
                  </a:lnTo>
                  <a:lnTo>
                    <a:pt x="679" y="657"/>
                  </a:lnTo>
                  <a:lnTo>
                    <a:pt x="692" y="642"/>
                  </a:lnTo>
                  <a:lnTo>
                    <a:pt x="704" y="628"/>
                  </a:lnTo>
                  <a:lnTo>
                    <a:pt x="714" y="612"/>
                  </a:lnTo>
                  <a:lnTo>
                    <a:pt x="725" y="595"/>
                  </a:lnTo>
                  <a:lnTo>
                    <a:pt x="735" y="580"/>
                  </a:lnTo>
                  <a:lnTo>
                    <a:pt x="743" y="563"/>
                  </a:lnTo>
                  <a:lnTo>
                    <a:pt x="751" y="546"/>
                  </a:lnTo>
                  <a:lnTo>
                    <a:pt x="758" y="528"/>
                  </a:lnTo>
                  <a:lnTo>
                    <a:pt x="764" y="511"/>
                  </a:lnTo>
                  <a:lnTo>
                    <a:pt x="769" y="492"/>
                  </a:lnTo>
                  <a:lnTo>
                    <a:pt x="774" y="474"/>
                  </a:lnTo>
                  <a:lnTo>
                    <a:pt x="778" y="456"/>
                  </a:lnTo>
                  <a:lnTo>
                    <a:pt x="781" y="438"/>
                  </a:lnTo>
                  <a:lnTo>
                    <a:pt x="782" y="418"/>
                  </a:lnTo>
                  <a:lnTo>
                    <a:pt x="783" y="400"/>
                  </a:lnTo>
                  <a:lnTo>
                    <a:pt x="783" y="380"/>
                  </a:lnTo>
                  <a:lnTo>
                    <a:pt x="782" y="362"/>
                  </a:lnTo>
                  <a:lnTo>
                    <a:pt x="779" y="343"/>
                  </a:lnTo>
                  <a:lnTo>
                    <a:pt x="777" y="324"/>
                  </a:lnTo>
                  <a:lnTo>
                    <a:pt x="773" y="305"/>
                  </a:lnTo>
                  <a:lnTo>
                    <a:pt x="769" y="287"/>
                  </a:lnTo>
                  <a:lnTo>
                    <a:pt x="762" y="267"/>
                  </a:lnTo>
                  <a:lnTo>
                    <a:pt x="756" y="249"/>
                  </a:lnTo>
                  <a:lnTo>
                    <a:pt x="748" y="231"/>
                  </a:lnTo>
                  <a:lnTo>
                    <a:pt x="740" y="214"/>
                  </a:lnTo>
                  <a:lnTo>
                    <a:pt x="730" y="195"/>
                  </a:lnTo>
                  <a:lnTo>
                    <a:pt x="730" y="195"/>
                  </a:lnTo>
                  <a:lnTo>
                    <a:pt x="719" y="178"/>
                  </a:lnTo>
                  <a:lnTo>
                    <a:pt x="709" y="161"/>
                  </a:lnTo>
                  <a:lnTo>
                    <a:pt x="697" y="146"/>
                  </a:lnTo>
                  <a:lnTo>
                    <a:pt x="684" y="132"/>
                  </a:lnTo>
                  <a:lnTo>
                    <a:pt x="671" y="117"/>
                  </a:lnTo>
                  <a:lnTo>
                    <a:pt x="657" y="103"/>
                  </a:lnTo>
                  <a:lnTo>
                    <a:pt x="642" y="91"/>
                  </a:lnTo>
                  <a:lnTo>
                    <a:pt x="627" y="78"/>
                  </a:lnTo>
                  <a:lnTo>
                    <a:pt x="612" y="68"/>
                  </a:lnTo>
                  <a:lnTo>
                    <a:pt x="595" y="57"/>
                  </a:lnTo>
                  <a:lnTo>
                    <a:pt x="580" y="48"/>
                  </a:lnTo>
                  <a:lnTo>
                    <a:pt x="563" y="39"/>
                  </a:lnTo>
                  <a:lnTo>
                    <a:pt x="546" y="31"/>
                  </a:lnTo>
                  <a:lnTo>
                    <a:pt x="528" y="25"/>
                  </a:lnTo>
                  <a:lnTo>
                    <a:pt x="511" y="18"/>
                  </a:lnTo>
                  <a:lnTo>
                    <a:pt x="493" y="13"/>
                  </a:lnTo>
                  <a:lnTo>
                    <a:pt x="474" y="9"/>
                  </a:lnTo>
                  <a:lnTo>
                    <a:pt x="456" y="5"/>
                  </a:lnTo>
                  <a:lnTo>
                    <a:pt x="437" y="3"/>
                  </a:lnTo>
                  <a:lnTo>
                    <a:pt x="418" y="0"/>
                  </a:lnTo>
                  <a:lnTo>
                    <a:pt x="400" y="0"/>
                  </a:lnTo>
                  <a:lnTo>
                    <a:pt x="380" y="0"/>
                  </a:lnTo>
                  <a:lnTo>
                    <a:pt x="362" y="0"/>
                  </a:lnTo>
                  <a:lnTo>
                    <a:pt x="343" y="3"/>
                  </a:lnTo>
                  <a:lnTo>
                    <a:pt x="324" y="5"/>
                  </a:lnTo>
                  <a:lnTo>
                    <a:pt x="305" y="9"/>
                  </a:lnTo>
                  <a:lnTo>
                    <a:pt x="287" y="14"/>
                  </a:lnTo>
                  <a:lnTo>
                    <a:pt x="267" y="19"/>
                  </a:lnTo>
                  <a:lnTo>
                    <a:pt x="249" y="26"/>
                  </a:lnTo>
                  <a:lnTo>
                    <a:pt x="231" y="34"/>
                  </a:lnTo>
                  <a:lnTo>
                    <a:pt x="214" y="43"/>
                  </a:lnTo>
                  <a:lnTo>
                    <a:pt x="195" y="52"/>
                  </a:lnTo>
                  <a:lnTo>
                    <a:pt x="195" y="52"/>
                  </a:lnTo>
                  <a:lnTo>
                    <a:pt x="179" y="62"/>
                  </a:lnTo>
                  <a:lnTo>
                    <a:pt x="162" y="74"/>
                  </a:lnTo>
                  <a:lnTo>
                    <a:pt x="146" y="86"/>
                  </a:lnTo>
                  <a:lnTo>
                    <a:pt x="132" y="99"/>
                  </a:lnTo>
                  <a:lnTo>
                    <a:pt x="117" y="112"/>
                  </a:lnTo>
                  <a:lnTo>
                    <a:pt x="103" y="125"/>
                  </a:lnTo>
                  <a:lnTo>
                    <a:pt x="91" y="139"/>
                  </a:lnTo>
                  <a:lnTo>
                    <a:pt x="78" y="155"/>
                  </a:lnTo>
                  <a:lnTo>
                    <a:pt x="68" y="171"/>
                  </a:lnTo>
                  <a:lnTo>
                    <a:pt x="57" y="186"/>
                  </a:lnTo>
                  <a:lnTo>
                    <a:pt x="48" y="203"/>
                  </a:lnTo>
                  <a:lnTo>
                    <a:pt x="39" y="219"/>
                  </a:lnTo>
                  <a:lnTo>
                    <a:pt x="31" y="237"/>
                  </a:lnTo>
                  <a:lnTo>
                    <a:pt x="25" y="254"/>
                  </a:lnTo>
                  <a:lnTo>
                    <a:pt x="18" y="272"/>
                  </a:lnTo>
                  <a:lnTo>
                    <a:pt x="13" y="289"/>
                  </a:lnTo>
                  <a:lnTo>
                    <a:pt x="9" y="307"/>
                  </a:lnTo>
                  <a:lnTo>
                    <a:pt x="5" y="327"/>
                  </a:lnTo>
                  <a:lnTo>
                    <a:pt x="3" y="345"/>
                  </a:lnTo>
                  <a:lnTo>
                    <a:pt x="0" y="363"/>
                  </a:lnTo>
                  <a:lnTo>
                    <a:pt x="0" y="383"/>
                  </a:lnTo>
                  <a:lnTo>
                    <a:pt x="0" y="401"/>
                  </a:lnTo>
                  <a:lnTo>
                    <a:pt x="0" y="421"/>
                  </a:lnTo>
                  <a:lnTo>
                    <a:pt x="3" y="439"/>
                  </a:lnTo>
                  <a:lnTo>
                    <a:pt x="5" y="459"/>
                  </a:lnTo>
                  <a:lnTo>
                    <a:pt x="9" y="477"/>
                  </a:lnTo>
                  <a:lnTo>
                    <a:pt x="14" y="496"/>
                  </a:lnTo>
                  <a:lnTo>
                    <a:pt x="20" y="515"/>
                  </a:lnTo>
                  <a:lnTo>
                    <a:pt x="26" y="533"/>
                  </a:lnTo>
                  <a:lnTo>
                    <a:pt x="34" y="551"/>
                  </a:lnTo>
                  <a:lnTo>
                    <a:pt x="43" y="569"/>
                  </a:lnTo>
                  <a:lnTo>
                    <a:pt x="52" y="586"/>
                  </a:lnTo>
                  <a:lnTo>
                    <a:pt x="52" y="586"/>
                  </a:lnTo>
                  <a:lnTo>
                    <a:pt x="63" y="604"/>
                  </a:lnTo>
                  <a:lnTo>
                    <a:pt x="74" y="620"/>
                  </a:lnTo>
                  <a:lnTo>
                    <a:pt x="86" y="636"/>
                  </a:lnTo>
                  <a:lnTo>
                    <a:pt x="99" y="651"/>
                  </a:lnTo>
                  <a:lnTo>
                    <a:pt x="112" y="666"/>
                  </a:lnTo>
                  <a:lnTo>
                    <a:pt x="125" y="679"/>
                  </a:lnTo>
                  <a:lnTo>
                    <a:pt x="139" y="692"/>
                  </a:lnTo>
                  <a:lnTo>
                    <a:pt x="155" y="703"/>
                  </a:lnTo>
                  <a:lnTo>
                    <a:pt x="171" y="714"/>
                  </a:lnTo>
                  <a:lnTo>
                    <a:pt x="186" y="724"/>
                  </a:lnTo>
                  <a:lnTo>
                    <a:pt x="203" y="735"/>
                  </a:lnTo>
                  <a:lnTo>
                    <a:pt x="219" y="743"/>
                  </a:lnTo>
                  <a:lnTo>
                    <a:pt x="237" y="750"/>
                  </a:lnTo>
                  <a:lnTo>
                    <a:pt x="254" y="758"/>
                  </a:lnTo>
                  <a:lnTo>
                    <a:pt x="272" y="763"/>
                  </a:lnTo>
                  <a:lnTo>
                    <a:pt x="289" y="769"/>
                  </a:lnTo>
                  <a:lnTo>
                    <a:pt x="308" y="774"/>
                  </a:lnTo>
                  <a:lnTo>
                    <a:pt x="327" y="778"/>
                  </a:lnTo>
                  <a:lnTo>
                    <a:pt x="345" y="780"/>
                  </a:lnTo>
                  <a:lnTo>
                    <a:pt x="364" y="782"/>
                  </a:lnTo>
                  <a:lnTo>
                    <a:pt x="383" y="783"/>
                  </a:lnTo>
                  <a:lnTo>
                    <a:pt x="401" y="783"/>
                  </a:lnTo>
                  <a:lnTo>
                    <a:pt x="421" y="782"/>
                  </a:lnTo>
                  <a:lnTo>
                    <a:pt x="439" y="779"/>
                  </a:lnTo>
                  <a:lnTo>
                    <a:pt x="459" y="776"/>
                  </a:lnTo>
                  <a:lnTo>
                    <a:pt x="477" y="773"/>
                  </a:lnTo>
                  <a:lnTo>
                    <a:pt x="496" y="769"/>
                  </a:lnTo>
                  <a:lnTo>
                    <a:pt x="515" y="762"/>
                  </a:lnTo>
                  <a:lnTo>
                    <a:pt x="533" y="756"/>
                  </a:lnTo>
                  <a:lnTo>
                    <a:pt x="551" y="748"/>
                  </a:lnTo>
                  <a:lnTo>
                    <a:pt x="569" y="740"/>
                  </a:lnTo>
                  <a:lnTo>
                    <a:pt x="586" y="730"/>
                  </a:lnTo>
                  <a:lnTo>
                    <a:pt x="586"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1" name="Freeform 67"/>
            <p:cNvSpPr>
              <a:spLocks/>
            </p:cNvSpPr>
            <p:nvPr userDrawn="1"/>
          </p:nvSpPr>
          <p:spPr bwMode="auto">
            <a:xfrm>
              <a:off x="3631" y="1296"/>
              <a:ext cx="175" cy="175"/>
            </a:xfrm>
            <a:custGeom>
              <a:avLst/>
              <a:gdLst>
                <a:gd name="T0" fmla="*/ 646 w 702"/>
                <a:gd name="T1" fmla="*/ 160 h 702"/>
                <a:gd name="T2" fmla="*/ 614 w 702"/>
                <a:gd name="T3" fmla="*/ 117 h 702"/>
                <a:gd name="T4" fmla="*/ 577 w 702"/>
                <a:gd name="T5" fmla="*/ 81 h 702"/>
                <a:gd name="T6" fmla="*/ 536 w 702"/>
                <a:gd name="T7" fmla="*/ 52 h 702"/>
                <a:gd name="T8" fmla="*/ 490 w 702"/>
                <a:gd name="T9" fmla="*/ 29 h 702"/>
                <a:gd name="T10" fmla="*/ 442 w 702"/>
                <a:gd name="T11" fmla="*/ 12 h 702"/>
                <a:gd name="T12" fmla="*/ 392 w 702"/>
                <a:gd name="T13" fmla="*/ 3 h 702"/>
                <a:gd name="T14" fmla="*/ 343 w 702"/>
                <a:gd name="T15" fmla="*/ 0 h 702"/>
                <a:gd name="T16" fmla="*/ 291 w 702"/>
                <a:gd name="T17" fmla="*/ 5 h 702"/>
                <a:gd name="T18" fmla="*/ 241 w 702"/>
                <a:gd name="T19" fmla="*/ 18 h 702"/>
                <a:gd name="T20" fmla="*/ 192 w 702"/>
                <a:gd name="T21" fmla="*/ 38 h 702"/>
                <a:gd name="T22" fmla="*/ 160 w 702"/>
                <a:gd name="T23" fmla="*/ 56 h 702"/>
                <a:gd name="T24" fmla="*/ 119 w 702"/>
                <a:gd name="T25" fmla="*/ 89 h 702"/>
                <a:gd name="T26" fmla="*/ 82 w 702"/>
                <a:gd name="T27" fmla="*/ 125 h 702"/>
                <a:gd name="T28" fmla="*/ 52 w 702"/>
                <a:gd name="T29" fmla="*/ 167 h 702"/>
                <a:gd name="T30" fmla="*/ 29 w 702"/>
                <a:gd name="T31" fmla="*/ 213 h 702"/>
                <a:gd name="T32" fmla="*/ 13 w 702"/>
                <a:gd name="T33" fmla="*/ 259 h 702"/>
                <a:gd name="T34" fmla="*/ 3 w 702"/>
                <a:gd name="T35" fmla="*/ 310 h 702"/>
                <a:gd name="T36" fmla="*/ 0 w 702"/>
                <a:gd name="T37" fmla="*/ 360 h 702"/>
                <a:gd name="T38" fmla="*/ 5 w 702"/>
                <a:gd name="T39" fmla="*/ 412 h 702"/>
                <a:gd name="T40" fmla="*/ 18 w 702"/>
                <a:gd name="T41" fmla="*/ 461 h 702"/>
                <a:gd name="T42" fmla="*/ 39 w 702"/>
                <a:gd name="T43" fmla="*/ 511 h 702"/>
                <a:gd name="T44" fmla="*/ 57 w 702"/>
                <a:gd name="T45" fmla="*/ 542 h 702"/>
                <a:gd name="T46" fmla="*/ 89 w 702"/>
                <a:gd name="T47" fmla="*/ 584 h 702"/>
                <a:gd name="T48" fmla="*/ 126 w 702"/>
                <a:gd name="T49" fmla="*/ 620 h 702"/>
                <a:gd name="T50" fmla="*/ 168 w 702"/>
                <a:gd name="T51" fmla="*/ 650 h 702"/>
                <a:gd name="T52" fmla="*/ 212 w 702"/>
                <a:gd name="T53" fmla="*/ 674 h 702"/>
                <a:gd name="T54" fmla="*/ 261 w 702"/>
                <a:gd name="T55" fmla="*/ 689 h 702"/>
                <a:gd name="T56" fmla="*/ 310 w 702"/>
                <a:gd name="T57" fmla="*/ 700 h 702"/>
                <a:gd name="T58" fmla="*/ 361 w 702"/>
                <a:gd name="T59" fmla="*/ 702 h 702"/>
                <a:gd name="T60" fmla="*/ 412 w 702"/>
                <a:gd name="T61" fmla="*/ 697 h 702"/>
                <a:gd name="T62" fmla="*/ 463 w 702"/>
                <a:gd name="T63" fmla="*/ 684 h 702"/>
                <a:gd name="T64" fmla="*/ 511 w 702"/>
                <a:gd name="T65" fmla="*/ 663 h 702"/>
                <a:gd name="T66" fmla="*/ 542 w 702"/>
                <a:gd name="T67" fmla="*/ 645 h 702"/>
                <a:gd name="T68" fmla="*/ 585 w 702"/>
                <a:gd name="T69" fmla="*/ 614 h 702"/>
                <a:gd name="T70" fmla="*/ 622 w 702"/>
                <a:gd name="T71" fmla="*/ 576 h 702"/>
                <a:gd name="T72" fmla="*/ 650 w 702"/>
                <a:gd name="T73" fmla="*/ 534 h 702"/>
                <a:gd name="T74" fmla="*/ 674 w 702"/>
                <a:gd name="T75" fmla="*/ 490 h 702"/>
                <a:gd name="T76" fmla="*/ 691 w 702"/>
                <a:gd name="T77" fmla="*/ 442 h 702"/>
                <a:gd name="T78" fmla="*/ 700 w 702"/>
                <a:gd name="T79" fmla="*/ 392 h 702"/>
                <a:gd name="T80" fmla="*/ 702 w 702"/>
                <a:gd name="T81" fmla="*/ 341 h 702"/>
                <a:gd name="T82" fmla="*/ 697 w 702"/>
                <a:gd name="T83" fmla="*/ 291 h 702"/>
                <a:gd name="T84" fmla="*/ 684 w 702"/>
                <a:gd name="T85" fmla="*/ 240 h 702"/>
                <a:gd name="T86" fmla="*/ 665 w 702"/>
                <a:gd name="T87" fmla="*/ 19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5" y="176"/>
                  </a:moveTo>
                  <a:lnTo>
                    <a:pt x="655" y="176"/>
                  </a:lnTo>
                  <a:lnTo>
                    <a:pt x="646" y="160"/>
                  </a:lnTo>
                  <a:lnTo>
                    <a:pt x="636" y="145"/>
                  </a:lnTo>
                  <a:lnTo>
                    <a:pt x="625" y="132"/>
                  </a:lnTo>
                  <a:lnTo>
                    <a:pt x="614" y="117"/>
                  </a:lnTo>
                  <a:lnTo>
                    <a:pt x="602" y="104"/>
                  </a:lnTo>
                  <a:lnTo>
                    <a:pt x="590" y="93"/>
                  </a:lnTo>
                  <a:lnTo>
                    <a:pt x="577" y="81"/>
                  </a:lnTo>
                  <a:lnTo>
                    <a:pt x="563" y="70"/>
                  </a:lnTo>
                  <a:lnTo>
                    <a:pt x="550" y="61"/>
                  </a:lnTo>
                  <a:lnTo>
                    <a:pt x="536" y="52"/>
                  </a:lnTo>
                  <a:lnTo>
                    <a:pt x="520" y="43"/>
                  </a:lnTo>
                  <a:lnTo>
                    <a:pt x="506" y="35"/>
                  </a:lnTo>
                  <a:lnTo>
                    <a:pt x="490" y="29"/>
                  </a:lnTo>
                  <a:lnTo>
                    <a:pt x="474" y="22"/>
                  </a:lnTo>
                  <a:lnTo>
                    <a:pt x="459" y="17"/>
                  </a:lnTo>
                  <a:lnTo>
                    <a:pt x="442" y="12"/>
                  </a:lnTo>
                  <a:lnTo>
                    <a:pt x="426" y="8"/>
                  </a:lnTo>
                  <a:lnTo>
                    <a:pt x="409" y="5"/>
                  </a:lnTo>
                  <a:lnTo>
                    <a:pt x="392" y="3"/>
                  </a:lnTo>
                  <a:lnTo>
                    <a:pt x="375" y="0"/>
                  </a:lnTo>
                  <a:lnTo>
                    <a:pt x="360" y="0"/>
                  </a:lnTo>
                  <a:lnTo>
                    <a:pt x="343" y="0"/>
                  </a:lnTo>
                  <a:lnTo>
                    <a:pt x="324" y="1"/>
                  </a:lnTo>
                  <a:lnTo>
                    <a:pt x="308" y="3"/>
                  </a:lnTo>
                  <a:lnTo>
                    <a:pt x="291" y="5"/>
                  </a:lnTo>
                  <a:lnTo>
                    <a:pt x="274" y="8"/>
                  </a:lnTo>
                  <a:lnTo>
                    <a:pt x="258" y="13"/>
                  </a:lnTo>
                  <a:lnTo>
                    <a:pt x="241" y="18"/>
                  </a:lnTo>
                  <a:lnTo>
                    <a:pt x="224" y="24"/>
                  </a:lnTo>
                  <a:lnTo>
                    <a:pt x="208" y="30"/>
                  </a:lnTo>
                  <a:lnTo>
                    <a:pt x="192" y="38"/>
                  </a:lnTo>
                  <a:lnTo>
                    <a:pt x="176" y="47"/>
                  </a:lnTo>
                  <a:lnTo>
                    <a:pt x="176" y="47"/>
                  </a:lnTo>
                  <a:lnTo>
                    <a:pt x="160" y="56"/>
                  </a:lnTo>
                  <a:lnTo>
                    <a:pt x="146" y="67"/>
                  </a:lnTo>
                  <a:lnTo>
                    <a:pt x="132" y="77"/>
                  </a:lnTo>
                  <a:lnTo>
                    <a:pt x="119" y="89"/>
                  </a:lnTo>
                  <a:lnTo>
                    <a:pt x="106" y="100"/>
                  </a:lnTo>
                  <a:lnTo>
                    <a:pt x="94" y="112"/>
                  </a:lnTo>
                  <a:lnTo>
                    <a:pt x="82" y="125"/>
                  </a:lnTo>
                  <a:lnTo>
                    <a:pt x="72" y="140"/>
                  </a:lnTo>
                  <a:lnTo>
                    <a:pt x="61" y="153"/>
                  </a:lnTo>
                  <a:lnTo>
                    <a:pt x="52" y="167"/>
                  </a:lnTo>
                  <a:lnTo>
                    <a:pt x="44" y="183"/>
                  </a:lnTo>
                  <a:lnTo>
                    <a:pt x="36" y="197"/>
                  </a:lnTo>
                  <a:lnTo>
                    <a:pt x="29" y="213"/>
                  </a:lnTo>
                  <a:lnTo>
                    <a:pt x="22" y="228"/>
                  </a:lnTo>
                  <a:lnTo>
                    <a:pt x="17" y="244"/>
                  </a:lnTo>
                  <a:lnTo>
                    <a:pt x="13" y="259"/>
                  </a:lnTo>
                  <a:lnTo>
                    <a:pt x="8" y="276"/>
                  </a:lnTo>
                  <a:lnTo>
                    <a:pt x="5" y="293"/>
                  </a:lnTo>
                  <a:lnTo>
                    <a:pt x="3" y="310"/>
                  </a:lnTo>
                  <a:lnTo>
                    <a:pt x="1" y="326"/>
                  </a:lnTo>
                  <a:lnTo>
                    <a:pt x="0" y="343"/>
                  </a:lnTo>
                  <a:lnTo>
                    <a:pt x="0" y="360"/>
                  </a:lnTo>
                  <a:lnTo>
                    <a:pt x="1" y="378"/>
                  </a:lnTo>
                  <a:lnTo>
                    <a:pt x="3" y="395"/>
                  </a:lnTo>
                  <a:lnTo>
                    <a:pt x="5" y="412"/>
                  </a:lnTo>
                  <a:lnTo>
                    <a:pt x="9" y="429"/>
                  </a:lnTo>
                  <a:lnTo>
                    <a:pt x="13" y="444"/>
                  </a:lnTo>
                  <a:lnTo>
                    <a:pt x="18" y="461"/>
                  </a:lnTo>
                  <a:lnTo>
                    <a:pt x="25" y="478"/>
                  </a:lnTo>
                  <a:lnTo>
                    <a:pt x="31" y="494"/>
                  </a:lnTo>
                  <a:lnTo>
                    <a:pt x="39" y="511"/>
                  </a:lnTo>
                  <a:lnTo>
                    <a:pt x="47" y="526"/>
                  </a:lnTo>
                  <a:lnTo>
                    <a:pt x="47" y="526"/>
                  </a:lnTo>
                  <a:lnTo>
                    <a:pt x="57" y="542"/>
                  </a:lnTo>
                  <a:lnTo>
                    <a:pt x="66" y="556"/>
                  </a:lnTo>
                  <a:lnTo>
                    <a:pt x="78" y="571"/>
                  </a:lnTo>
                  <a:lnTo>
                    <a:pt x="89" y="584"/>
                  </a:lnTo>
                  <a:lnTo>
                    <a:pt x="100" y="597"/>
                  </a:lnTo>
                  <a:lnTo>
                    <a:pt x="113" y="609"/>
                  </a:lnTo>
                  <a:lnTo>
                    <a:pt x="126" y="620"/>
                  </a:lnTo>
                  <a:lnTo>
                    <a:pt x="139" y="631"/>
                  </a:lnTo>
                  <a:lnTo>
                    <a:pt x="154" y="641"/>
                  </a:lnTo>
                  <a:lnTo>
                    <a:pt x="168" y="650"/>
                  </a:lnTo>
                  <a:lnTo>
                    <a:pt x="182" y="658"/>
                  </a:lnTo>
                  <a:lnTo>
                    <a:pt x="198" y="666"/>
                  </a:lnTo>
                  <a:lnTo>
                    <a:pt x="212" y="674"/>
                  </a:lnTo>
                  <a:lnTo>
                    <a:pt x="228" y="680"/>
                  </a:lnTo>
                  <a:lnTo>
                    <a:pt x="245" y="685"/>
                  </a:lnTo>
                  <a:lnTo>
                    <a:pt x="261" y="689"/>
                  </a:lnTo>
                  <a:lnTo>
                    <a:pt x="278" y="695"/>
                  </a:lnTo>
                  <a:lnTo>
                    <a:pt x="293" y="697"/>
                  </a:lnTo>
                  <a:lnTo>
                    <a:pt x="310" y="700"/>
                  </a:lnTo>
                  <a:lnTo>
                    <a:pt x="327" y="701"/>
                  </a:lnTo>
                  <a:lnTo>
                    <a:pt x="344" y="702"/>
                  </a:lnTo>
                  <a:lnTo>
                    <a:pt x="361" y="702"/>
                  </a:lnTo>
                  <a:lnTo>
                    <a:pt x="378" y="701"/>
                  </a:lnTo>
                  <a:lnTo>
                    <a:pt x="395" y="700"/>
                  </a:lnTo>
                  <a:lnTo>
                    <a:pt x="412" y="697"/>
                  </a:lnTo>
                  <a:lnTo>
                    <a:pt x="429" y="693"/>
                  </a:lnTo>
                  <a:lnTo>
                    <a:pt x="446" y="689"/>
                  </a:lnTo>
                  <a:lnTo>
                    <a:pt x="463" y="684"/>
                  </a:lnTo>
                  <a:lnTo>
                    <a:pt x="478" y="678"/>
                  </a:lnTo>
                  <a:lnTo>
                    <a:pt x="495" y="671"/>
                  </a:lnTo>
                  <a:lnTo>
                    <a:pt x="511" y="663"/>
                  </a:lnTo>
                  <a:lnTo>
                    <a:pt x="526" y="655"/>
                  </a:lnTo>
                  <a:lnTo>
                    <a:pt x="526" y="655"/>
                  </a:lnTo>
                  <a:lnTo>
                    <a:pt x="542" y="645"/>
                  </a:lnTo>
                  <a:lnTo>
                    <a:pt x="558" y="636"/>
                  </a:lnTo>
                  <a:lnTo>
                    <a:pt x="571" y="624"/>
                  </a:lnTo>
                  <a:lnTo>
                    <a:pt x="585" y="614"/>
                  </a:lnTo>
                  <a:lnTo>
                    <a:pt x="598" y="602"/>
                  </a:lnTo>
                  <a:lnTo>
                    <a:pt x="610" y="589"/>
                  </a:lnTo>
                  <a:lnTo>
                    <a:pt x="622" y="576"/>
                  </a:lnTo>
                  <a:lnTo>
                    <a:pt x="632" y="563"/>
                  </a:lnTo>
                  <a:lnTo>
                    <a:pt x="641" y="549"/>
                  </a:lnTo>
                  <a:lnTo>
                    <a:pt x="650" y="534"/>
                  </a:lnTo>
                  <a:lnTo>
                    <a:pt x="659" y="520"/>
                  </a:lnTo>
                  <a:lnTo>
                    <a:pt x="667" y="504"/>
                  </a:lnTo>
                  <a:lnTo>
                    <a:pt x="674" y="490"/>
                  </a:lnTo>
                  <a:lnTo>
                    <a:pt x="680" y="474"/>
                  </a:lnTo>
                  <a:lnTo>
                    <a:pt x="685" y="457"/>
                  </a:lnTo>
                  <a:lnTo>
                    <a:pt x="691" y="442"/>
                  </a:lnTo>
                  <a:lnTo>
                    <a:pt x="695" y="425"/>
                  </a:lnTo>
                  <a:lnTo>
                    <a:pt x="697" y="409"/>
                  </a:lnTo>
                  <a:lnTo>
                    <a:pt x="700" y="392"/>
                  </a:lnTo>
                  <a:lnTo>
                    <a:pt x="702" y="375"/>
                  </a:lnTo>
                  <a:lnTo>
                    <a:pt x="702" y="358"/>
                  </a:lnTo>
                  <a:lnTo>
                    <a:pt x="702" y="341"/>
                  </a:lnTo>
                  <a:lnTo>
                    <a:pt x="701" y="325"/>
                  </a:lnTo>
                  <a:lnTo>
                    <a:pt x="700" y="308"/>
                  </a:lnTo>
                  <a:lnTo>
                    <a:pt x="697" y="291"/>
                  </a:lnTo>
                  <a:lnTo>
                    <a:pt x="695" y="274"/>
                  </a:lnTo>
                  <a:lnTo>
                    <a:pt x="689" y="257"/>
                  </a:lnTo>
                  <a:lnTo>
                    <a:pt x="684" y="240"/>
                  </a:lnTo>
                  <a:lnTo>
                    <a:pt x="679" y="224"/>
                  </a:lnTo>
                  <a:lnTo>
                    <a:pt x="672" y="207"/>
                  </a:lnTo>
                  <a:lnTo>
                    <a:pt x="665" y="192"/>
                  </a:lnTo>
                  <a:lnTo>
                    <a:pt x="655" y="176"/>
                  </a:lnTo>
                  <a:lnTo>
                    <a:pt x="655"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2" name="Freeform 68"/>
            <p:cNvSpPr>
              <a:spLocks/>
            </p:cNvSpPr>
            <p:nvPr userDrawn="1"/>
          </p:nvSpPr>
          <p:spPr bwMode="auto">
            <a:xfrm>
              <a:off x="3768" y="1525"/>
              <a:ext cx="155" cy="155"/>
            </a:xfrm>
            <a:custGeom>
              <a:avLst/>
              <a:gdLst>
                <a:gd name="T0" fmla="*/ 580 w 622"/>
                <a:gd name="T1" fmla="*/ 155 h 622"/>
                <a:gd name="T2" fmla="*/ 562 w 622"/>
                <a:gd name="T3" fmla="*/ 129 h 622"/>
                <a:gd name="T4" fmla="*/ 544 w 622"/>
                <a:gd name="T5" fmla="*/ 105 h 622"/>
                <a:gd name="T6" fmla="*/ 498 w 622"/>
                <a:gd name="T7" fmla="*/ 63 h 622"/>
                <a:gd name="T8" fmla="*/ 447 w 622"/>
                <a:gd name="T9" fmla="*/ 32 h 622"/>
                <a:gd name="T10" fmla="*/ 391 w 622"/>
                <a:gd name="T11" fmla="*/ 11 h 622"/>
                <a:gd name="T12" fmla="*/ 333 w 622"/>
                <a:gd name="T13" fmla="*/ 2 h 622"/>
                <a:gd name="T14" fmla="*/ 273 w 622"/>
                <a:gd name="T15" fmla="*/ 3 h 622"/>
                <a:gd name="T16" fmla="*/ 213 w 622"/>
                <a:gd name="T17" fmla="*/ 16 h 622"/>
                <a:gd name="T18" fmla="*/ 184 w 622"/>
                <a:gd name="T19" fmla="*/ 28 h 622"/>
                <a:gd name="T20" fmla="*/ 155 w 622"/>
                <a:gd name="T21" fmla="*/ 42 h 622"/>
                <a:gd name="T22" fmla="*/ 142 w 622"/>
                <a:gd name="T23" fmla="*/ 50 h 622"/>
                <a:gd name="T24" fmla="*/ 116 w 622"/>
                <a:gd name="T25" fmla="*/ 68 h 622"/>
                <a:gd name="T26" fmla="*/ 82 w 622"/>
                <a:gd name="T27" fmla="*/ 101 h 622"/>
                <a:gd name="T28" fmla="*/ 46 w 622"/>
                <a:gd name="T29" fmla="*/ 149 h 622"/>
                <a:gd name="T30" fmla="*/ 20 w 622"/>
                <a:gd name="T31" fmla="*/ 202 h 622"/>
                <a:gd name="T32" fmla="*/ 4 w 622"/>
                <a:gd name="T33" fmla="*/ 260 h 622"/>
                <a:gd name="T34" fmla="*/ 0 w 622"/>
                <a:gd name="T35" fmla="*/ 320 h 622"/>
                <a:gd name="T36" fmla="*/ 8 w 622"/>
                <a:gd name="T37" fmla="*/ 379 h 622"/>
                <a:gd name="T38" fmla="*/ 21 w 622"/>
                <a:gd name="T39" fmla="*/ 424 h 622"/>
                <a:gd name="T40" fmla="*/ 34 w 622"/>
                <a:gd name="T41" fmla="*/ 452 h 622"/>
                <a:gd name="T42" fmla="*/ 42 w 622"/>
                <a:gd name="T43" fmla="*/ 465 h 622"/>
                <a:gd name="T44" fmla="*/ 59 w 622"/>
                <a:gd name="T45" fmla="*/ 493 h 622"/>
                <a:gd name="T46" fmla="*/ 78 w 622"/>
                <a:gd name="T47" fmla="*/ 518 h 622"/>
                <a:gd name="T48" fmla="*/ 124 w 622"/>
                <a:gd name="T49" fmla="*/ 558 h 622"/>
                <a:gd name="T50" fmla="*/ 175 w 622"/>
                <a:gd name="T51" fmla="*/ 589 h 622"/>
                <a:gd name="T52" fmla="*/ 231 w 622"/>
                <a:gd name="T53" fmla="*/ 610 h 622"/>
                <a:gd name="T54" fmla="*/ 290 w 622"/>
                <a:gd name="T55" fmla="*/ 621 h 622"/>
                <a:gd name="T56" fmla="*/ 350 w 622"/>
                <a:gd name="T57" fmla="*/ 619 h 622"/>
                <a:gd name="T58" fmla="*/ 408 w 622"/>
                <a:gd name="T59" fmla="*/ 605 h 622"/>
                <a:gd name="T60" fmla="*/ 438 w 622"/>
                <a:gd name="T61" fmla="*/ 594 h 622"/>
                <a:gd name="T62" fmla="*/ 465 w 622"/>
                <a:gd name="T63" fmla="*/ 580 h 622"/>
                <a:gd name="T64" fmla="*/ 480 w 622"/>
                <a:gd name="T65" fmla="*/ 571 h 622"/>
                <a:gd name="T66" fmla="*/ 506 w 622"/>
                <a:gd name="T67" fmla="*/ 553 h 622"/>
                <a:gd name="T68" fmla="*/ 540 w 622"/>
                <a:gd name="T69" fmla="*/ 521 h 622"/>
                <a:gd name="T70" fmla="*/ 575 w 622"/>
                <a:gd name="T71" fmla="*/ 473 h 622"/>
                <a:gd name="T72" fmla="*/ 602 w 622"/>
                <a:gd name="T73" fmla="*/ 420 h 622"/>
                <a:gd name="T74" fmla="*/ 617 w 622"/>
                <a:gd name="T75" fmla="*/ 363 h 622"/>
                <a:gd name="T76" fmla="*/ 622 w 622"/>
                <a:gd name="T77" fmla="*/ 303 h 622"/>
                <a:gd name="T78" fmla="*/ 614 w 622"/>
                <a:gd name="T79" fmla="*/ 243 h 622"/>
                <a:gd name="T80" fmla="*/ 600 w 622"/>
                <a:gd name="T81" fmla="*/ 198 h 622"/>
                <a:gd name="T82" fmla="*/ 588 w 622"/>
                <a:gd name="T83" fmla="*/ 170 h 622"/>
                <a:gd name="T84" fmla="*/ 580 w 622"/>
                <a:gd name="T85" fmla="*/ 15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80" y="155"/>
                  </a:moveTo>
                  <a:lnTo>
                    <a:pt x="580" y="155"/>
                  </a:lnTo>
                  <a:lnTo>
                    <a:pt x="571" y="142"/>
                  </a:lnTo>
                  <a:lnTo>
                    <a:pt x="562" y="129"/>
                  </a:lnTo>
                  <a:lnTo>
                    <a:pt x="553" y="116"/>
                  </a:lnTo>
                  <a:lnTo>
                    <a:pt x="544" y="105"/>
                  </a:lnTo>
                  <a:lnTo>
                    <a:pt x="522" y="82"/>
                  </a:lnTo>
                  <a:lnTo>
                    <a:pt x="498" y="63"/>
                  </a:lnTo>
                  <a:lnTo>
                    <a:pt x="473" y="46"/>
                  </a:lnTo>
                  <a:lnTo>
                    <a:pt x="447" y="32"/>
                  </a:lnTo>
                  <a:lnTo>
                    <a:pt x="420" y="20"/>
                  </a:lnTo>
                  <a:lnTo>
                    <a:pt x="391" y="11"/>
                  </a:lnTo>
                  <a:lnTo>
                    <a:pt x="363" y="4"/>
                  </a:lnTo>
                  <a:lnTo>
                    <a:pt x="333" y="2"/>
                  </a:lnTo>
                  <a:lnTo>
                    <a:pt x="303" y="0"/>
                  </a:lnTo>
                  <a:lnTo>
                    <a:pt x="273" y="3"/>
                  </a:lnTo>
                  <a:lnTo>
                    <a:pt x="243" y="8"/>
                  </a:lnTo>
                  <a:lnTo>
                    <a:pt x="213" y="16"/>
                  </a:lnTo>
                  <a:lnTo>
                    <a:pt x="198" y="21"/>
                  </a:lnTo>
                  <a:lnTo>
                    <a:pt x="184" y="28"/>
                  </a:lnTo>
                  <a:lnTo>
                    <a:pt x="170" y="34"/>
                  </a:lnTo>
                  <a:lnTo>
                    <a:pt x="155" y="42"/>
                  </a:lnTo>
                  <a:lnTo>
                    <a:pt x="155" y="42"/>
                  </a:lnTo>
                  <a:lnTo>
                    <a:pt x="142" y="50"/>
                  </a:lnTo>
                  <a:lnTo>
                    <a:pt x="129" y="59"/>
                  </a:lnTo>
                  <a:lnTo>
                    <a:pt x="116" y="68"/>
                  </a:lnTo>
                  <a:lnTo>
                    <a:pt x="105" y="79"/>
                  </a:lnTo>
                  <a:lnTo>
                    <a:pt x="82" y="101"/>
                  </a:lnTo>
                  <a:lnTo>
                    <a:pt x="63" y="123"/>
                  </a:lnTo>
                  <a:lnTo>
                    <a:pt x="46" y="149"/>
                  </a:lnTo>
                  <a:lnTo>
                    <a:pt x="32" y="175"/>
                  </a:lnTo>
                  <a:lnTo>
                    <a:pt x="20" y="202"/>
                  </a:lnTo>
                  <a:lnTo>
                    <a:pt x="11" y="231"/>
                  </a:lnTo>
                  <a:lnTo>
                    <a:pt x="4" y="260"/>
                  </a:lnTo>
                  <a:lnTo>
                    <a:pt x="2" y="290"/>
                  </a:lnTo>
                  <a:lnTo>
                    <a:pt x="0" y="320"/>
                  </a:lnTo>
                  <a:lnTo>
                    <a:pt x="3" y="350"/>
                  </a:lnTo>
                  <a:lnTo>
                    <a:pt x="8" y="379"/>
                  </a:lnTo>
                  <a:lnTo>
                    <a:pt x="16" y="408"/>
                  </a:lnTo>
                  <a:lnTo>
                    <a:pt x="21" y="424"/>
                  </a:lnTo>
                  <a:lnTo>
                    <a:pt x="28" y="438"/>
                  </a:lnTo>
                  <a:lnTo>
                    <a:pt x="34" y="452"/>
                  </a:lnTo>
                  <a:lnTo>
                    <a:pt x="42" y="465"/>
                  </a:lnTo>
                  <a:lnTo>
                    <a:pt x="42" y="465"/>
                  </a:lnTo>
                  <a:lnTo>
                    <a:pt x="50" y="480"/>
                  </a:lnTo>
                  <a:lnTo>
                    <a:pt x="59" y="493"/>
                  </a:lnTo>
                  <a:lnTo>
                    <a:pt x="68" y="505"/>
                  </a:lnTo>
                  <a:lnTo>
                    <a:pt x="78" y="518"/>
                  </a:lnTo>
                  <a:lnTo>
                    <a:pt x="101" y="538"/>
                  </a:lnTo>
                  <a:lnTo>
                    <a:pt x="124" y="558"/>
                  </a:lnTo>
                  <a:lnTo>
                    <a:pt x="149" y="575"/>
                  </a:lnTo>
                  <a:lnTo>
                    <a:pt x="175" y="589"/>
                  </a:lnTo>
                  <a:lnTo>
                    <a:pt x="202" y="601"/>
                  </a:lnTo>
                  <a:lnTo>
                    <a:pt x="231" y="610"/>
                  </a:lnTo>
                  <a:lnTo>
                    <a:pt x="260" y="617"/>
                  </a:lnTo>
                  <a:lnTo>
                    <a:pt x="290" y="621"/>
                  </a:lnTo>
                  <a:lnTo>
                    <a:pt x="320" y="622"/>
                  </a:lnTo>
                  <a:lnTo>
                    <a:pt x="350" y="619"/>
                  </a:lnTo>
                  <a:lnTo>
                    <a:pt x="379" y="614"/>
                  </a:lnTo>
                  <a:lnTo>
                    <a:pt x="408" y="605"/>
                  </a:lnTo>
                  <a:lnTo>
                    <a:pt x="424" y="600"/>
                  </a:lnTo>
                  <a:lnTo>
                    <a:pt x="438" y="594"/>
                  </a:lnTo>
                  <a:lnTo>
                    <a:pt x="452" y="587"/>
                  </a:lnTo>
                  <a:lnTo>
                    <a:pt x="465" y="580"/>
                  </a:lnTo>
                  <a:lnTo>
                    <a:pt x="465" y="580"/>
                  </a:lnTo>
                  <a:lnTo>
                    <a:pt x="480" y="571"/>
                  </a:lnTo>
                  <a:lnTo>
                    <a:pt x="493" y="562"/>
                  </a:lnTo>
                  <a:lnTo>
                    <a:pt x="506" y="553"/>
                  </a:lnTo>
                  <a:lnTo>
                    <a:pt x="518" y="542"/>
                  </a:lnTo>
                  <a:lnTo>
                    <a:pt x="540" y="521"/>
                  </a:lnTo>
                  <a:lnTo>
                    <a:pt x="558" y="498"/>
                  </a:lnTo>
                  <a:lnTo>
                    <a:pt x="575" y="473"/>
                  </a:lnTo>
                  <a:lnTo>
                    <a:pt x="591" y="447"/>
                  </a:lnTo>
                  <a:lnTo>
                    <a:pt x="602" y="420"/>
                  </a:lnTo>
                  <a:lnTo>
                    <a:pt x="611" y="391"/>
                  </a:lnTo>
                  <a:lnTo>
                    <a:pt x="617" y="363"/>
                  </a:lnTo>
                  <a:lnTo>
                    <a:pt x="621" y="333"/>
                  </a:lnTo>
                  <a:lnTo>
                    <a:pt x="622" y="303"/>
                  </a:lnTo>
                  <a:lnTo>
                    <a:pt x="619" y="273"/>
                  </a:lnTo>
                  <a:lnTo>
                    <a:pt x="614" y="243"/>
                  </a:lnTo>
                  <a:lnTo>
                    <a:pt x="606" y="213"/>
                  </a:lnTo>
                  <a:lnTo>
                    <a:pt x="600" y="198"/>
                  </a:lnTo>
                  <a:lnTo>
                    <a:pt x="594" y="184"/>
                  </a:lnTo>
                  <a:lnTo>
                    <a:pt x="588" y="170"/>
                  </a:lnTo>
                  <a:lnTo>
                    <a:pt x="580" y="155"/>
                  </a:lnTo>
                  <a:lnTo>
                    <a:pt x="580" y="1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3" name="Freeform 69"/>
            <p:cNvSpPr>
              <a:spLocks/>
            </p:cNvSpPr>
            <p:nvPr userDrawn="1"/>
          </p:nvSpPr>
          <p:spPr bwMode="auto">
            <a:xfrm>
              <a:off x="3904" y="1754"/>
              <a:ext cx="135" cy="135"/>
            </a:xfrm>
            <a:custGeom>
              <a:avLst/>
              <a:gdLst>
                <a:gd name="T0" fmla="*/ 134 w 539"/>
                <a:gd name="T1" fmla="*/ 36 h 539"/>
                <a:gd name="T2" fmla="*/ 89 w 539"/>
                <a:gd name="T3" fmla="*/ 67 h 539"/>
                <a:gd name="T4" fmla="*/ 54 w 539"/>
                <a:gd name="T5" fmla="*/ 106 h 539"/>
                <a:gd name="T6" fmla="*/ 27 w 539"/>
                <a:gd name="T7" fmla="*/ 151 h 539"/>
                <a:gd name="T8" fmla="*/ 9 w 539"/>
                <a:gd name="T9" fmla="*/ 200 h 539"/>
                <a:gd name="T10" fmla="*/ 0 w 539"/>
                <a:gd name="T11" fmla="*/ 251 h 539"/>
                <a:gd name="T12" fmla="*/ 1 w 539"/>
                <a:gd name="T13" fmla="*/ 303 h 539"/>
                <a:gd name="T14" fmla="*/ 13 w 539"/>
                <a:gd name="T15" fmla="*/ 355 h 539"/>
                <a:gd name="T16" fmla="*/ 35 w 539"/>
                <a:gd name="T17" fmla="*/ 405 h 539"/>
                <a:gd name="T18" fmla="*/ 50 w 539"/>
                <a:gd name="T19" fmla="*/ 428 h 539"/>
                <a:gd name="T20" fmla="*/ 86 w 539"/>
                <a:gd name="T21" fmla="*/ 469 h 539"/>
                <a:gd name="T22" fmla="*/ 127 w 539"/>
                <a:gd name="T23" fmla="*/ 500 h 539"/>
                <a:gd name="T24" fmla="*/ 174 w 539"/>
                <a:gd name="T25" fmla="*/ 522 h 539"/>
                <a:gd name="T26" fmla="*/ 225 w 539"/>
                <a:gd name="T27" fmla="*/ 536 h 539"/>
                <a:gd name="T28" fmla="*/ 276 w 539"/>
                <a:gd name="T29" fmla="*/ 539 h 539"/>
                <a:gd name="T30" fmla="*/ 328 w 539"/>
                <a:gd name="T31" fmla="*/ 532 h 539"/>
                <a:gd name="T32" fmla="*/ 380 w 539"/>
                <a:gd name="T33" fmla="*/ 515 h 539"/>
                <a:gd name="T34" fmla="*/ 404 w 539"/>
                <a:gd name="T35" fmla="*/ 504 h 539"/>
                <a:gd name="T36" fmla="*/ 449 w 539"/>
                <a:gd name="T37" fmla="*/ 471 h 539"/>
                <a:gd name="T38" fmla="*/ 484 w 539"/>
                <a:gd name="T39" fmla="*/ 432 h 539"/>
                <a:gd name="T40" fmla="*/ 512 w 539"/>
                <a:gd name="T41" fmla="*/ 388 h 539"/>
                <a:gd name="T42" fmla="*/ 530 w 539"/>
                <a:gd name="T43" fmla="*/ 340 h 539"/>
                <a:gd name="T44" fmla="*/ 539 w 539"/>
                <a:gd name="T45" fmla="*/ 289 h 539"/>
                <a:gd name="T46" fmla="*/ 538 w 539"/>
                <a:gd name="T47" fmla="*/ 237 h 539"/>
                <a:gd name="T48" fmla="*/ 526 w 539"/>
                <a:gd name="T49" fmla="*/ 185 h 539"/>
                <a:gd name="T50" fmla="*/ 503 w 539"/>
                <a:gd name="T51" fmla="*/ 135 h 539"/>
                <a:gd name="T52" fmla="*/ 488 w 539"/>
                <a:gd name="T53" fmla="*/ 112 h 539"/>
                <a:gd name="T54" fmla="*/ 452 w 539"/>
                <a:gd name="T55" fmla="*/ 71 h 539"/>
                <a:gd name="T56" fmla="*/ 410 w 539"/>
                <a:gd name="T57" fmla="*/ 40 h 539"/>
                <a:gd name="T58" fmla="*/ 363 w 539"/>
                <a:gd name="T59" fmla="*/ 17 h 539"/>
                <a:gd name="T60" fmla="*/ 314 w 539"/>
                <a:gd name="T61" fmla="*/ 3 h 539"/>
                <a:gd name="T62" fmla="*/ 262 w 539"/>
                <a:gd name="T63" fmla="*/ 0 h 539"/>
                <a:gd name="T64" fmla="*/ 209 w 539"/>
                <a:gd name="T65" fmla="*/ 6 h 539"/>
                <a:gd name="T66" fmla="*/ 159 w 539"/>
                <a:gd name="T67" fmla="*/ 23 h 539"/>
                <a:gd name="T68" fmla="*/ 134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134" y="36"/>
                  </a:moveTo>
                  <a:lnTo>
                    <a:pt x="134" y="36"/>
                  </a:lnTo>
                  <a:lnTo>
                    <a:pt x="110" y="50"/>
                  </a:lnTo>
                  <a:lnTo>
                    <a:pt x="89" y="67"/>
                  </a:lnTo>
                  <a:lnTo>
                    <a:pt x="71" y="87"/>
                  </a:lnTo>
                  <a:lnTo>
                    <a:pt x="54" y="106"/>
                  </a:lnTo>
                  <a:lnTo>
                    <a:pt x="39" y="129"/>
                  </a:lnTo>
                  <a:lnTo>
                    <a:pt x="27" y="151"/>
                  </a:lnTo>
                  <a:lnTo>
                    <a:pt x="17" y="175"/>
                  </a:lnTo>
                  <a:lnTo>
                    <a:pt x="9" y="200"/>
                  </a:lnTo>
                  <a:lnTo>
                    <a:pt x="2" y="225"/>
                  </a:lnTo>
                  <a:lnTo>
                    <a:pt x="0" y="251"/>
                  </a:lnTo>
                  <a:lnTo>
                    <a:pt x="0" y="277"/>
                  </a:lnTo>
                  <a:lnTo>
                    <a:pt x="1" y="303"/>
                  </a:lnTo>
                  <a:lnTo>
                    <a:pt x="6" y="329"/>
                  </a:lnTo>
                  <a:lnTo>
                    <a:pt x="13" y="355"/>
                  </a:lnTo>
                  <a:lnTo>
                    <a:pt x="23" y="380"/>
                  </a:lnTo>
                  <a:lnTo>
                    <a:pt x="35" y="405"/>
                  </a:lnTo>
                  <a:lnTo>
                    <a:pt x="35" y="405"/>
                  </a:lnTo>
                  <a:lnTo>
                    <a:pt x="50" y="428"/>
                  </a:lnTo>
                  <a:lnTo>
                    <a:pt x="67" y="449"/>
                  </a:lnTo>
                  <a:lnTo>
                    <a:pt x="86" y="469"/>
                  </a:lnTo>
                  <a:lnTo>
                    <a:pt x="106" y="486"/>
                  </a:lnTo>
                  <a:lnTo>
                    <a:pt x="127" y="500"/>
                  </a:lnTo>
                  <a:lnTo>
                    <a:pt x="151" y="513"/>
                  </a:lnTo>
                  <a:lnTo>
                    <a:pt x="174" y="522"/>
                  </a:lnTo>
                  <a:lnTo>
                    <a:pt x="199" y="530"/>
                  </a:lnTo>
                  <a:lnTo>
                    <a:pt x="225" y="536"/>
                  </a:lnTo>
                  <a:lnTo>
                    <a:pt x="250" y="539"/>
                  </a:lnTo>
                  <a:lnTo>
                    <a:pt x="276" y="539"/>
                  </a:lnTo>
                  <a:lnTo>
                    <a:pt x="303" y="538"/>
                  </a:lnTo>
                  <a:lnTo>
                    <a:pt x="328" y="532"/>
                  </a:lnTo>
                  <a:lnTo>
                    <a:pt x="354" y="526"/>
                  </a:lnTo>
                  <a:lnTo>
                    <a:pt x="380" y="515"/>
                  </a:lnTo>
                  <a:lnTo>
                    <a:pt x="404" y="504"/>
                  </a:lnTo>
                  <a:lnTo>
                    <a:pt x="404" y="504"/>
                  </a:lnTo>
                  <a:lnTo>
                    <a:pt x="427" y="488"/>
                  </a:lnTo>
                  <a:lnTo>
                    <a:pt x="449" y="471"/>
                  </a:lnTo>
                  <a:lnTo>
                    <a:pt x="467" y="453"/>
                  </a:lnTo>
                  <a:lnTo>
                    <a:pt x="484" y="432"/>
                  </a:lnTo>
                  <a:lnTo>
                    <a:pt x="500" y="411"/>
                  </a:lnTo>
                  <a:lnTo>
                    <a:pt x="512" y="388"/>
                  </a:lnTo>
                  <a:lnTo>
                    <a:pt x="522" y="364"/>
                  </a:lnTo>
                  <a:lnTo>
                    <a:pt x="530" y="340"/>
                  </a:lnTo>
                  <a:lnTo>
                    <a:pt x="535" y="314"/>
                  </a:lnTo>
                  <a:lnTo>
                    <a:pt x="539" y="289"/>
                  </a:lnTo>
                  <a:lnTo>
                    <a:pt x="539" y="263"/>
                  </a:lnTo>
                  <a:lnTo>
                    <a:pt x="538" y="237"/>
                  </a:lnTo>
                  <a:lnTo>
                    <a:pt x="533" y="211"/>
                  </a:lnTo>
                  <a:lnTo>
                    <a:pt x="526" y="185"/>
                  </a:lnTo>
                  <a:lnTo>
                    <a:pt x="516" y="160"/>
                  </a:lnTo>
                  <a:lnTo>
                    <a:pt x="503" y="135"/>
                  </a:lnTo>
                  <a:lnTo>
                    <a:pt x="503" y="135"/>
                  </a:lnTo>
                  <a:lnTo>
                    <a:pt x="488" y="112"/>
                  </a:lnTo>
                  <a:lnTo>
                    <a:pt x="471" y="91"/>
                  </a:lnTo>
                  <a:lnTo>
                    <a:pt x="452" y="71"/>
                  </a:lnTo>
                  <a:lnTo>
                    <a:pt x="432" y="54"/>
                  </a:lnTo>
                  <a:lnTo>
                    <a:pt x="410" y="40"/>
                  </a:lnTo>
                  <a:lnTo>
                    <a:pt x="388" y="27"/>
                  </a:lnTo>
                  <a:lnTo>
                    <a:pt x="363" y="17"/>
                  </a:lnTo>
                  <a:lnTo>
                    <a:pt x="340" y="9"/>
                  </a:lnTo>
                  <a:lnTo>
                    <a:pt x="314" y="3"/>
                  </a:lnTo>
                  <a:lnTo>
                    <a:pt x="288" y="1"/>
                  </a:lnTo>
                  <a:lnTo>
                    <a:pt x="262" y="0"/>
                  </a:lnTo>
                  <a:lnTo>
                    <a:pt x="235" y="2"/>
                  </a:lnTo>
                  <a:lnTo>
                    <a:pt x="209" y="6"/>
                  </a:lnTo>
                  <a:lnTo>
                    <a:pt x="185" y="14"/>
                  </a:lnTo>
                  <a:lnTo>
                    <a:pt x="159" y="23"/>
                  </a:lnTo>
                  <a:lnTo>
                    <a:pt x="134" y="36"/>
                  </a:lnTo>
                  <a:lnTo>
                    <a:pt x="134"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4" name="Freeform 70"/>
            <p:cNvSpPr>
              <a:spLocks/>
            </p:cNvSpPr>
            <p:nvPr userDrawn="1"/>
          </p:nvSpPr>
          <p:spPr bwMode="auto">
            <a:xfrm>
              <a:off x="4041" y="1984"/>
              <a:ext cx="115" cy="114"/>
            </a:xfrm>
            <a:custGeom>
              <a:avLst/>
              <a:gdLst>
                <a:gd name="T0" fmla="*/ 114 w 460"/>
                <a:gd name="T1" fmla="*/ 31 h 458"/>
                <a:gd name="T2" fmla="*/ 76 w 460"/>
                <a:gd name="T3" fmla="*/ 58 h 458"/>
                <a:gd name="T4" fmla="*/ 46 w 460"/>
                <a:gd name="T5" fmla="*/ 91 h 458"/>
                <a:gd name="T6" fmla="*/ 23 w 460"/>
                <a:gd name="T7" fmla="*/ 129 h 458"/>
                <a:gd name="T8" fmla="*/ 7 w 460"/>
                <a:gd name="T9" fmla="*/ 170 h 458"/>
                <a:gd name="T10" fmla="*/ 1 w 460"/>
                <a:gd name="T11" fmla="*/ 213 h 458"/>
                <a:gd name="T12" fmla="*/ 2 w 460"/>
                <a:gd name="T13" fmla="*/ 258 h 458"/>
                <a:gd name="T14" fmla="*/ 11 w 460"/>
                <a:gd name="T15" fmla="*/ 302 h 458"/>
                <a:gd name="T16" fmla="*/ 31 w 460"/>
                <a:gd name="T17" fmla="*/ 344 h 458"/>
                <a:gd name="T18" fmla="*/ 44 w 460"/>
                <a:gd name="T19" fmla="*/ 365 h 458"/>
                <a:gd name="T20" fmla="*/ 74 w 460"/>
                <a:gd name="T21" fmla="*/ 398 h 458"/>
                <a:gd name="T22" fmla="*/ 109 w 460"/>
                <a:gd name="T23" fmla="*/ 425 h 458"/>
                <a:gd name="T24" fmla="*/ 149 w 460"/>
                <a:gd name="T25" fmla="*/ 444 h 458"/>
                <a:gd name="T26" fmla="*/ 191 w 460"/>
                <a:gd name="T27" fmla="*/ 456 h 458"/>
                <a:gd name="T28" fmla="*/ 235 w 460"/>
                <a:gd name="T29" fmla="*/ 458 h 458"/>
                <a:gd name="T30" fmla="*/ 280 w 460"/>
                <a:gd name="T31" fmla="*/ 453 h 458"/>
                <a:gd name="T32" fmla="*/ 323 w 460"/>
                <a:gd name="T33" fmla="*/ 439 h 458"/>
                <a:gd name="T34" fmla="*/ 345 w 460"/>
                <a:gd name="T35" fmla="*/ 428 h 458"/>
                <a:gd name="T36" fmla="*/ 381 w 460"/>
                <a:gd name="T37" fmla="*/ 401 h 458"/>
                <a:gd name="T38" fmla="*/ 413 w 460"/>
                <a:gd name="T39" fmla="*/ 368 h 458"/>
                <a:gd name="T40" fmla="*/ 436 w 460"/>
                <a:gd name="T41" fmla="*/ 331 h 458"/>
                <a:gd name="T42" fmla="*/ 452 w 460"/>
                <a:gd name="T43" fmla="*/ 289 h 458"/>
                <a:gd name="T44" fmla="*/ 458 w 460"/>
                <a:gd name="T45" fmla="*/ 246 h 458"/>
                <a:gd name="T46" fmla="*/ 457 w 460"/>
                <a:gd name="T47" fmla="*/ 202 h 458"/>
                <a:gd name="T48" fmla="*/ 448 w 460"/>
                <a:gd name="T49" fmla="*/ 157 h 458"/>
                <a:gd name="T50" fmla="*/ 428 w 460"/>
                <a:gd name="T51" fmla="*/ 114 h 458"/>
                <a:gd name="T52" fmla="*/ 415 w 460"/>
                <a:gd name="T53" fmla="*/ 95 h 458"/>
                <a:gd name="T54" fmla="*/ 385 w 460"/>
                <a:gd name="T55" fmla="*/ 61 h 458"/>
                <a:gd name="T56" fmla="*/ 350 w 460"/>
                <a:gd name="T57" fmla="*/ 34 h 458"/>
                <a:gd name="T58" fmla="*/ 310 w 460"/>
                <a:gd name="T59" fmla="*/ 14 h 458"/>
                <a:gd name="T60" fmla="*/ 268 w 460"/>
                <a:gd name="T61" fmla="*/ 4 h 458"/>
                <a:gd name="T62" fmla="*/ 224 w 460"/>
                <a:gd name="T63" fmla="*/ 0 h 458"/>
                <a:gd name="T64" fmla="*/ 179 w 460"/>
                <a:gd name="T65" fmla="*/ 5 h 458"/>
                <a:gd name="T66" fmla="*/ 135 w 460"/>
                <a:gd name="T67" fmla="*/ 21 h 458"/>
                <a:gd name="T68" fmla="*/ 114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114" y="31"/>
                  </a:moveTo>
                  <a:lnTo>
                    <a:pt x="114" y="31"/>
                  </a:lnTo>
                  <a:lnTo>
                    <a:pt x="95" y="44"/>
                  </a:lnTo>
                  <a:lnTo>
                    <a:pt x="76" y="58"/>
                  </a:lnTo>
                  <a:lnTo>
                    <a:pt x="61" y="74"/>
                  </a:lnTo>
                  <a:lnTo>
                    <a:pt x="46" y="91"/>
                  </a:lnTo>
                  <a:lnTo>
                    <a:pt x="33" y="109"/>
                  </a:lnTo>
                  <a:lnTo>
                    <a:pt x="23" y="129"/>
                  </a:lnTo>
                  <a:lnTo>
                    <a:pt x="14" y="150"/>
                  </a:lnTo>
                  <a:lnTo>
                    <a:pt x="7" y="170"/>
                  </a:lnTo>
                  <a:lnTo>
                    <a:pt x="3" y="191"/>
                  </a:lnTo>
                  <a:lnTo>
                    <a:pt x="1" y="213"/>
                  </a:lnTo>
                  <a:lnTo>
                    <a:pt x="0" y="236"/>
                  </a:lnTo>
                  <a:lnTo>
                    <a:pt x="2" y="258"/>
                  </a:lnTo>
                  <a:lnTo>
                    <a:pt x="6" y="280"/>
                  </a:lnTo>
                  <a:lnTo>
                    <a:pt x="11" y="302"/>
                  </a:lnTo>
                  <a:lnTo>
                    <a:pt x="20" y="323"/>
                  </a:lnTo>
                  <a:lnTo>
                    <a:pt x="31" y="344"/>
                  </a:lnTo>
                  <a:lnTo>
                    <a:pt x="31" y="344"/>
                  </a:lnTo>
                  <a:lnTo>
                    <a:pt x="44" y="365"/>
                  </a:lnTo>
                  <a:lnTo>
                    <a:pt x="58" y="382"/>
                  </a:lnTo>
                  <a:lnTo>
                    <a:pt x="74" y="398"/>
                  </a:lnTo>
                  <a:lnTo>
                    <a:pt x="91" y="413"/>
                  </a:lnTo>
                  <a:lnTo>
                    <a:pt x="109" y="425"/>
                  </a:lnTo>
                  <a:lnTo>
                    <a:pt x="129" y="436"/>
                  </a:lnTo>
                  <a:lnTo>
                    <a:pt x="149" y="444"/>
                  </a:lnTo>
                  <a:lnTo>
                    <a:pt x="170" y="451"/>
                  </a:lnTo>
                  <a:lnTo>
                    <a:pt x="191" y="456"/>
                  </a:lnTo>
                  <a:lnTo>
                    <a:pt x="213" y="458"/>
                  </a:lnTo>
                  <a:lnTo>
                    <a:pt x="235" y="458"/>
                  </a:lnTo>
                  <a:lnTo>
                    <a:pt x="258" y="457"/>
                  </a:lnTo>
                  <a:lnTo>
                    <a:pt x="280" y="453"/>
                  </a:lnTo>
                  <a:lnTo>
                    <a:pt x="302" y="447"/>
                  </a:lnTo>
                  <a:lnTo>
                    <a:pt x="323" y="439"/>
                  </a:lnTo>
                  <a:lnTo>
                    <a:pt x="345" y="428"/>
                  </a:lnTo>
                  <a:lnTo>
                    <a:pt x="345" y="428"/>
                  </a:lnTo>
                  <a:lnTo>
                    <a:pt x="364" y="415"/>
                  </a:lnTo>
                  <a:lnTo>
                    <a:pt x="381" y="401"/>
                  </a:lnTo>
                  <a:lnTo>
                    <a:pt x="398" y="385"/>
                  </a:lnTo>
                  <a:lnTo>
                    <a:pt x="413" y="368"/>
                  </a:lnTo>
                  <a:lnTo>
                    <a:pt x="426" y="349"/>
                  </a:lnTo>
                  <a:lnTo>
                    <a:pt x="436" y="331"/>
                  </a:lnTo>
                  <a:lnTo>
                    <a:pt x="444" y="310"/>
                  </a:lnTo>
                  <a:lnTo>
                    <a:pt x="452" y="289"/>
                  </a:lnTo>
                  <a:lnTo>
                    <a:pt x="456" y="267"/>
                  </a:lnTo>
                  <a:lnTo>
                    <a:pt x="458" y="246"/>
                  </a:lnTo>
                  <a:lnTo>
                    <a:pt x="460" y="224"/>
                  </a:lnTo>
                  <a:lnTo>
                    <a:pt x="457" y="202"/>
                  </a:lnTo>
                  <a:lnTo>
                    <a:pt x="453" y="180"/>
                  </a:lnTo>
                  <a:lnTo>
                    <a:pt x="448" y="157"/>
                  </a:lnTo>
                  <a:lnTo>
                    <a:pt x="439" y="135"/>
                  </a:lnTo>
                  <a:lnTo>
                    <a:pt x="428" y="114"/>
                  </a:lnTo>
                  <a:lnTo>
                    <a:pt x="428" y="114"/>
                  </a:lnTo>
                  <a:lnTo>
                    <a:pt x="415" y="95"/>
                  </a:lnTo>
                  <a:lnTo>
                    <a:pt x="401" y="77"/>
                  </a:lnTo>
                  <a:lnTo>
                    <a:pt x="385" y="61"/>
                  </a:lnTo>
                  <a:lnTo>
                    <a:pt x="368" y="47"/>
                  </a:lnTo>
                  <a:lnTo>
                    <a:pt x="350" y="34"/>
                  </a:lnTo>
                  <a:lnTo>
                    <a:pt x="331" y="23"/>
                  </a:lnTo>
                  <a:lnTo>
                    <a:pt x="310" y="14"/>
                  </a:lnTo>
                  <a:lnTo>
                    <a:pt x="289" y="8"/>
                  </a:lnTo>
                  <a:lnTo>
                    <a:pt x="268" y="4"/>
                  </a:lnTo>
                  <a:lnTo>
                    <a:pt x="246" y="1"/>
                  </a:lnTo>
                  <a:lnTo>
                    <a:pt x="224" y="0"/>
                  </a:lnTo>
                  <a:lnTo>
                    <a:pt x="202" y="1"/>
                  </a:lnTo>
                  <a:lnTo>
                    <a:pt x="179" y="5"/>
                  </a:lnTo>
                  <a:lnTo>
                    <a:pt x="157" y="11"/>
                  </a:lnTo>
                  <a:lnTo>
                    <a:pt x="135" y="21"/>
                  </a:lnTo>
                  <a:lnTo>
                    <a:pt x="114" y="31"/>
                  </a:lnTo>
                  <a:lnTo>
                    <a:pt x="11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5" name="Freeform 71"/>
            <p:cNvSpPr>
              <a:spLocks/>
            </p:cNvSpPr>
            <p:nvPr userDrawn="1"/>
          </p:nvSpPr>
          <p:spPr bwMode="auto">
            <a:xfrm>
              <a:off x="4178" y="2213"/>
              <a:ext cx="94" cy="94"/>
            </a:xfrm>
            <a:custGeom>
              <a:avLst/>
              <a:gdLst>
                <a:gd name="T0" fmla="*/ 95 w 378"/>
                <a:gd name="T1" fmla="*/ 26 h 378"/>
                <a:gd name="T2" fmla="*/ 64 w 378"/>
                <a:gd name="T3" fmla="*/ 48 h 378"/>
                <a:gd name="T4" fmla="*/ 38 w 378"/>
                <a:gd name="T5" fmla="*/ 76 h 378"/>
                <a:gd name="T6" fmla="*/ 19 w 378"/>
                <a:gd name="T7" fmla="*/ 107 h 378"/>
                <a:gd name="T8" fmla="*/ 6 w 378"/>
                <a:gd name="T9" fmla="*/ 141 h 378"/>
                <a:gd name="T10" fmla="*/ 0 w 378"/>
                <a:gd name="T11" fmla="*/ 176 h 378"/>
                <a:gd name="T12" fmla="*/ 1 w 378"/>
                <a:gd name="T13" fmla="*/ 212 h 378"/>
                <a:gd name="T14" fmla="*/ 9 w 378"/>
                <a:gd name="T15" fmla="*/ 249 h 378"/>
                <a:gd name="T16" fmla="*/ 25 w 378"/>
                <a:gd name="T17" fmla="*/ 284 h 378"/>
                <a:gd name="T18" fmla="*/ 35 w 378"/>
                <a:gd name="T19" fmla="*/ 300 h 378"/>
                <a:gd name="T20" fmla="*/ 61 w 378"/>
                <a:gd name="T21" fmla="*/ 328 h 378"/>
                <a:gd name="T22" fmla="*/ 90 w 378"/>
                <a:gd name="T23" fmla="*/ 350 h 378"/>
                <a:gd name="T24" fmla="*/ 122 w 378"/>
                <a:gd name="T25" fmla="*/ 366 h 378"/>
                <a:gd name="T26" fmla="*/ 158 w 378"/>
                <a:gd name="T27" fmla="*/ 375 h 378"/>
                <a:gd name="T28" fmla="*/ 194 w 378"/>
                <a:gd name="T29" fmla="*/ 378 h 378"/>
                <a:gd name="T30" fmla="*/ 231 w 378"/>
                <a:gd name="T31" fmla="*/ 374 h 378"/>
                <a:gd name="T32" fmla="*/ 266 w 378"/>
                <a:gd name="T33" fmla="*/ 362 h 378"/>
                <a:gd name="T34" fmla="*/ 284 w 378"/>
                <a:gd name="T35" fmla="*/ 353 h 378"/>
                <a:gd name="T36" fmla="*/ 314 w 378"/>
                <a:gd name="T37" fmla="*/ 331 h 378"/>
                <a:gd name="T38" fmla="*/ 340 w 378"/>
                <a:gd name="T39" fmla="*/ 304 h 378"/>
                <a:gd name="T40" fmla="*/ 358 w 378"/>
                <a:gd name="T41" fmla="*/ 272 h 378"/>
                <a:gd name="T42" fmla="*/ 371 w 378"/>
                <a:gd name="T43" fmla="*/ 238 h 378"/>
                <a:gd name="T44" fmla="*/ 378 w 378"/>
                <a:gd name="T45" fmla="*/ 202 h 378"/>
                <a:gd name="T46" fmla="*/ 376 w 378"/>
                <a:gd name="T47" fmla="*/ 165 h 378"/>
                <a:gd name="T48" fmla="*/ 369 w 378"/>
                <a:gd name="T49" fmla="*/ 130 h 378"/>
                <a:gd name="T50" fmla="*/ 353 w 378"/>
                <a:gd name="T51" fmla="*/ 95 h 378"/>
                <a:gd name="T52" fmla="*/ 343 w 378"/>
                <a:gd name="T53" fmla="*/ 78 h 378"/>
                <a:gd name="T54" fmla="*/ 317 w 378"/>
                <a:gd name="T55" fmla="*/ 51 h 378"/>
                <a:gd name="T56" fmla="*/ 288 w 378"/>
                <a:gd name="T57" fmla="*/ 29 h 378"/>
                <a:gd name="T58" fmla="*/ 255 w 378"/>
                <a:gd name="T59" fmla="*/ 12 h 378"/>
                <a:gd name="T60" fmla="*/ 220 w 378"/>
                <a:gd name="T61" fmla="*/ 3 h 378"/>
                <a:gd name="T62" fmla="*/ 184 w 378"/>
                <a:gd name="T63" fmla="*/ 0 h 378"/>
                <a:gd name="T64" fmla="*/ 147 w 378"/>
                <a:gd name="T65" fmla="*/ 5 h 378"/>
                <a:gd name="T66" fmla="*/ 112 w 378"/>
                <a:gd name="T67" fmla="*/ 17 h 378"/>
                <a:gd name="T68" fmla="*/ 95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5" y="26"/>
                  </a:moveTo>
                  <a:lnTo>
                    <a:pt x="95" y="26"/>
                  </a:lnTo>
                  <a:lnTo>
                    <a:pt x="78" y="36"/>
                  </a:lnTo>
                  <a:lnTo>
                    <a:pt x="64" y="48"/>
                  </a:lnTo>
                  <a:lnTo>
                    <a:pt x="49" y="61"/>
                  </a:lnTo>
                  <a:lnTo>
                    <a:pt x="38" y="76"/>
                  </a:lnTo>
                  <a:lnTo>
                    <a:pt x="27" y="90"/>
                  </a:lnTo>
                  <a:lnTo>
                    <a:pt x="19" y="107"/>
                  </a:lnTo>
                  <a:lnTo>
                    <a:pt x="12" y="124"/>
                  </a:lnTo>
                  <a:lnTo>
                    <a:pt x="6" y="141"/>
                  </a:lnTo>
                  <a:lnTo>
                    <a:pt x="2" y="158"/>
                  </a:lnTo>
                  <a:lnTo>
                    <a:pt x="0" y="176"/>
                  </a:lnTo>
                  <a:lnTo>
                    <a:pt x="0" y="194"/>
                  </a:lnTo>
                  <a:lnTo>
                    <a:pt x="1" y="212"/>
                  </a:lnTo>
                  <a:lnTo>
                    <a:pt x="4" y="231"/>
                  </a:lnTo>
                  <a:lnTo>
                    <a:pt x="9" y="249"/>
                  </a:lnTo>
                  <a:lnTo>
                    <a:pt x="17" y="267"/>
                  </a:lnTo>
                  <a:lnTo>
                    <a:pt x="25" y="284"/>
                  </a:lnTo>
                  <a:lnTo>
                    <a:pt x="25" y="284"/>
                  </a:lnTo>
                  <a:lnTo>
                    <a:pt x="35" y="300"/>
                  </a:lnTo>
                  <a:lnTo>
                    <a:pt x="48" y="315"/>
                  </a:lnTo>
                  <a:lnTo>
                    <a:pt x="61" y="328"/>
                  </a:lnTo>
                  <a:lnTo>
                    <a:pt x="74" y="340"/>
                  </a:lnTo>
                  <a:lnTo>
                    <a:pt x="90" y="350"/>
                  </a:lnTo>
                  <a:lnTo>
                    <a:pt x="105" y="360"/>
                  </a:lnTo>
                  <a:lnTo>
                    <a:pt x="122" y="366"/>
                  </a:lnTo>
                  <a:lnTo>
                    <a:pt x="139" y="371"/>
                  </a:lnTo>
                  <a:lnTo>
                    <a:pt x="158" y="375"/>
                  </a:lnTo>
                  <a:lnTo>
                    <a:pt x="176" y="378"/>
                  </a:lnTo>
                  <a:lnTo>
                    <a:pt x="194" y="378"/>
                  </a:lnTo>
                  <a:lnTo>
                    <a:pt x="212" y="377"/>
                  </a:lnTo>
                  <a:lnTo>
                    <a:pt x="231" y="374"/>
                  </a:lnTo>
                  <a:lnTo>
                    <a:pt x="249" y="369"/>
                  </a:lnTo>
                  <a:lnTo>
                    <a:pt x="266" y="362"/>
                  </a:lnTo>
                  <a:lnTo>
                    <a:pt x="284" y="353"/>
                  </a:lnTo>
                  <a:lnTo>
                    <a:pt x="284" y="353"/>
                  </a:lnTo>
                  <a:lnTo>
                    <a:pt x="300" y="343"/>
                  </a:lnTo>
                  <a:lnTo>
                    <a:pt x="314" y="331"/>
                  </a:lnTo>
                  <a:lnTo>
                    <a:pt x="328" y="318"/>
                  </a:lnTo>
                  <a:lnTo>
                    <a:pt x="340" y="304"/>
                  </a:lnTo>
                  <a:lnTo>
                    <a:pt x="350" y="288"/>
                  </a:lnTo>
                  <a:lnTo>
                    <a:pt x="358" y="272"/>
                  </a:lnTo>
                  <a:lnTo>
                    <a:pt x="366" y="255"/>
                  </a:lnTo>
                  <a:lnTo>
                    <a:pt x="371" y="238"/>
                  </a:lnTo>
                  <a:lnTo>
                    <a:pt x="375" y="220"/>
                  </a:lnTo>
                  <a:lnTo>
                    <a:pt x="378" y="202"/>
                  </a:lnTo>
                  <a:lnTo>
                    <a:pt x="378" y="184"/>
                  </a:lnTo>
                  <a:lnTo>
                    <a:pt x="376" y="165"/>
                  </a:lnTo>
                  <a:lnTo>
                    <a:pt x="374" y="147"/>
                  </a:lnTo>
                  <a:lnTo>
                    <a:pt x="369" y="130"/>
                  </a:lnTo>
                  <a:lnTo>
                    <a:pt x="361" y="112"/>
                  </a:lnTo>
                  <a:lnTo>
                    <a:pt x="353" y="95"/>
                  </a:lnTo>
                  <a:lnTo>
                    <a:pt x="353" y="95"/>
                  </a:lnTo>
                  <a:lnTo>
                    <a:pt x="343" y="78"/>
                  </a:lnTo>
                  <a:lnTo>
                    <a:pt x="330" y="64"/>
                  </a:lnTo>
                  <a:lnTo>
                    <a:pt x="317" y="51"/>
                  </a:lnTo>
                  <a:lnTo>
                    <a:pt x="303" y="39"/>
                  </a:lnTo>
                  <a:lnTo>
                    <a:pt x="288" y="29"/>
                  </a:lnTo>
                  <a:lnTo>
                    <a:pt x="272" y="20"/>
                  </a:lnTo>
                  <a:lnTo>
                    <a:pt x="255" y="12"/>
                  </a:lnTo>
                  <a:lnTo>
                    <a:pt x="238" y="6"/>
                  </a:lnTo>
                  <a:lnTo>
                    <a:pt x="220" y="3"/>
                  </a:lnTo>
                  <a:lnTo>
                    <a:pt x="202" y="1"/>
                  </a:lnTo>
                  <a:lnTo>
                    <a:pt x="184" y="0"/>
                  </a:lnTo>
                  <a:lnTo>
                    <a:pt x="165" y="1"/>
                  </a:lnTo>
                  <a:lnTo>
                    <a:pt x="147" y="5"/>
                  </a:lnTo>
                  <a:lnTo>
                    <a:pt x="129" y="10"/>
                  </a:lnTo>
                  <a:lnTo>
                    <a:pt x="112" y="17"/>
                  </a:lnTo>
                  <a:lnTo>
                    <a:pt x="95" y="26"/>
                  </a:lnTo>
                  <a:lnTo>
                    <a:pt x="9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6" name="Freeform 72"/>
            <p:cNvSpPr>
              <a:spLocks/>
            </p:cNvSpPr>
            <p:nvPr userDrawn="1"/>
          </p:nvSpPr>
          <p:spPr bwMode="auto">
            <a:xfrm>
              <a:off x="4315" y="2442"/>
              <a:ext cx="74" cy="75"/>
            </a:xfrm>
            <a:custGeom>
              <a:avLst/>
              <a:gdLst>
                <a:gd name="T0" fmla="*/ 74 w 297"/>
                <a:gd name="T1" fmla="*/ 21 h 297"/>
                <a:gd name="T2" fmla="*/ 50 w 297"/>
                <a:gd name="T3" fmla="*/ 38 h 297"/>
                <a:gd name="T4" fmla="*/ 30 w 297"/>
                <a:gd name="T5" fmla="*/ 60 h 297"/>
                <a:gd name="T6" fmla="*/ 15 w 297"/>
                <a:gd name="T7" fmla="*/ 84 h 297"/>
                <a:gd name="T8" fmla="*/ 5 w 297"/>
                <a:gd name="T9" fmla="*/ 111 h 297"/>
                <a:gd name="T10" fmla="*/ 0 w 297"/>
                <a:gd name="T11" fmla="*/ 138 h 297"/>
                <a:gd name="T12" fmla="*/ 0 w 297"/>
                <a:gd name="T13" fmla="*/ 167 h 297"/>
                <a:gd name="T14" fmla="*/ 7 w 297"/>
                <a:gd name="T15" fmla="*/ 196 h 297"/>
                <a:gd name="T16" fmla="*/ 20 w 297"/>
                <a:gd name="T17" fmla="*/ 223 h 297"/>
                <a:gd name="T18" fmla="*/ 28 w 297"/>
                <a:gd name="T19" fmla="*/ 236 h 297"/>
                <a:gd name="T20" fmla="*/ 47 w 297"/>
                <a:gd name="T21" fmla="*/ 258 h 297"/>
                <a:gd name="T22" fmla="*/ 71 w 297"/>
                <a:gd name="T23" fmla="*/ 275 h 297"/>
                <a:gd name="T24" fmla="*/ 97 w 297"/>
                <a:gd name="T25" fmla="*/ 288 h 297"/>
                <a:gd name="T26" fmla="*/ 124 w 297"/>
                <a:gd name="T27" fmla="*/ 296 h 297"/>
                <a:gd name="T28" fmla="*/ 153 w 297"/>
                <a:gd name="T29" fmla="*/ 297 h 297"/>
                <a:gd name="T30" fmla="*/ 181 w 297"/>
                <a:gd name="T31" fmla="*/ 295 h 297"/>
                <a:gd name="T32" fmla="*/ 209 w 297"/>
                <a:gd name="T33" fmla="*/ 284 h 297"/>
                <a:gd name="T34" fmla="*/ 223 w 297"/>
                <a:gd name="T35" fmla="*/ 278 h 297"/>
                <a:gd name="T36" fmla="*/ 246 w 297"/>
                <a:gd name="T37" fmla="*/ 261 h 297"/>
                <a:gd name="T38" fmla="*/ 267 w 297"/>
                <a:gd name="T39" fmla="*/ 239 h 297"/>
                <a:gd name="T40" fmla="*/ 282 w 297"/>
                <a:gd name="T41" fmla="*/ 214 h 297"/>
                <a:gd name="T42" fmla="*/ 292 w 297"/>
                <a:gd name="T43" fmla="*/ 188 h 297"/>
                <a:gd name="T44" fmla="*/ 296 w 297"/>
                <a:gd name="T45" fmla="*/ 159 h 297"/>
                <a:gd name="T46" fmla="*/ 296 w 297"/>
                <a:gd name="T47" fmla="*/ 130 h 297"/>
                <a:gd name="T48" fmla="*/ 289 w 297"/>
                <a:gd name="T49" fmla="*/ 102 h 297"/>
                <a:gd name="T50" fmla="*/ 276 w 297"/>
                <a:gd name="T51" fmla="*/ 74 h 297"/>
                <a:gd name="T52" fmla="*/ 269 w 297"/>
                <a:gd name="T53" fmla="*/ 63 h 297"/>
                <a:gd name="T54" fmla="*/ 249 w 297"/>
                <a:gd name="T55" fmla="*/ 41 h 297"/>
                <a:gd name="T56" fmla="*/ 226 w 297"/>
                <a:gd name="T57" fmla="*/ 22 h 297"/>
                <a:gd name="T58" fmla="*/ 201 w 297"/>
                <a:gd name="T59" fmla="*/ 11 h 297"/>
                <a:gd name="T60" fmla="*/ 172 w 297"/>
                <a:gd name="T61" fmla="*/ 3 h 297"/>
                <a:gd name="T62" fmla="*/ 145 w 297"/>
                <a:gd name="T63" fmla="*/ 0 h 297"/>
                <a:gd name="T64" fmla="*/ 116 w 297"/>
                <a:gd name="T65" fmla="*/ 4 h 297"/>
                <a:gd name="T66" fmla="*/ 87 w 297"/>
                <a:gd name="T67" fmla="*/ 13 h 297"/>
                <a:gd name="T68" fmla="*/ 74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21"/>
                  </a:moveTo>
                  <a:lnTo>
                    <a:pt x="74" y="21"/>
                  </a:lnTo>
                  <a:lnTo>
                    <a:pt x="61" y="29"/>
                  </a:lnTo>
                  <a:lnTo>
                    <a:pt x="50" y="38"/>
                  </a:lnTo>
                  <a:lnTo>
                    <a:pt x="39" y="48"/>
                  </a:lnTo>
                  <a:lnTo>
                    <a:pt x="30" y="60"/>
                  </a:lnTo>
                  <a:lnTo>
                    <a:pt x="21" y="72"/>
                  </a:lnTo>
                  <a:lnTo>
                    <a:pt x="15" y="84"/>
                  </a:lnTo>
                  <a:lnTo>
                    <a:pt x="9" y="97"/>
                  </a:lnTo>
                  <a:lnTo>
                    <a:pt x="5" y="111"/>
                  </a:lnTo>
                  <a:lnTo>
                    <a:pt x="1" y="125"/>
                  </a:lnTo>
                  <a:lnTo>
                    <a:pt x="0" y="138"/>
                  </a:lnTo>
                  <a:lnTo>
                    <a:pt x="0" y="153"/>
                  </a:lnTo>
                  <a:lnTo>
                    <a:pt x="0" y="167"/>
                  </a:lnTo>
                  <a:lnTo>
                    <a:pt x="3" y="181"/>
                  </a:lnTo>
                  <a:lnTo>
                    <a:pt x="7" y="196"/>
                  </a:lnTo>
                  <a:lnTo>
                    <a:pt x="13" y="210"/>
                  </a:lnTo>
                  <a:lnTo>
                    <a:pt x="20" y="223"/>
                  </a:lnTo>
                  <a:lnTo>
                    <a:pt x="20" y="223"/>
                  </a:lnTo>
                  <a:lnTo>
                    <a:pt x="28" y="236"/>
                  </a:lnTo>
                  <a:lnTo>
                    <a:pt x="37" y="248"/>
                  </a:lnTo>
                  <a:lnTo>
                    <a:pt x="47" y="258"/>
                  </a:lnTo>
                  <a:lnTo>
                    <a:pt x="59" y="267"/>
                  </a:lnTo>
                  <a:lnTo>
                    <a:pt x="71" y="275"/>
                  </a:lnTo>
                  <a:lnTo>
                    <a:pt x="84" y="283"/>
                  </a:lnTo>
                  <a:lnTo>
                    <a:pt x="97" y="288"/>
                  </a:lnTo>
                  <a:lnTo>
                    <a:pt x="110" y="292"/>
                  </a:lnTo>
                  <a:lnTo>
                    <a:pt x="124" y="296"/>
                  </a:lnTo>
                  <a:lnTo>
                    <a:pt x="138" y="297"/>
                  </a:lnTo>
                  <a:lnTo>
                    <a:pt x="153" y="297"/>
                  </a:lnTo>
                  <a:lnTo>
                    <a:pt x="167" y="296"/>
                  </a:lnTo>
                  <a:lnTo>
                    <a:pt x="181" y="295"/>
                  </a:lnTo>
                  <a:lnTo>
                    <a:pt x="196" y="291"/>
                  </a:lnTo>
                  <a:lnTo>
                    <a:pt x="209" y="284"/>
                  </a:lnTo>
                  <a:lnTo>
                    <a:pt x="223" y="278"/>
                  </a:lnTo>
                  <a:lnTo>
                    <a:pt x="223" y="278"/>
                  </a:lnTo>
                  <a:lnTo>
                    <a:pt x="235" y="270"/>
                  </a:lnTo>
                  <a:lnTo>
                    <a:pt x="246" y="261"/>
                  </a:lnTo>
                  <a:lnTo>
                    <a:pt x="257" y="250"/>
                  </a:lnTo>
                  <a:lnTo>
                    <a:pt x="267" y="239"/>
                  </a:lnTo>
                  <a:lnTo>
                    <a:pt x="275" y="227"/>
                  </a:lnTo>
                  <a:lnTo>
                    <a:pt x="282" y="214"/>
                  </a:lnTo>
                  <a:lnTo>
                    <a:pt x="287" y="201"/>
                  </a:lnTo>
                  <a:lnTo>
                    <a:pt x="292" y="188"/>
                  </a:lnTo>
                  <a:lnTo>
                    <a:pt x="295" y="173"/>
                  </a:lnTo>
                  <a:lnTo>
                    <a:pt x="296" y="159"/>
                  </a:lnTo>
                  <a:lnTo>
                    <a:pt x="297" y="145"/>
                  </a:lnTo>
                  <a:lnTo>
                    <a:pt x="296" y="130"/>
                  </a:lnTo>
                  <a:lnTo>
                    <a:pt x="293" y="116"/>
                  </a:lnTo>
                  <a:lnTo>
                    <a:pt x="289" y="102"/>
                  </a:lnTo>
                  <a:lnTo>
                    <a:pt x="284" y="89"/>
                  </a:lnTo>
                  <a:lnTo>
                    <a:pt x="276" y="74"/>
                  </a:lnTo>
                  <a:lnTo>
                    <a:pt x="276" y="74"/>
                  </a:lnTo>
                  <a:lnTo>
                    <a:pt x="269" y="63"/>
                  </a:lnTo>
                  <a:lnTo>
                    <a:pt x="259" y="51"/>
                  </a:lnTo>
                  <a:lnTo>
                    <a:pt x="249" y="41"/>
                  </a:lnTo>
                  <a:lnTo>
                    <a:pt x="237" y="30"/>
                  </a:lnTo>
                  <a:lnTo>
                    <a:pt x="226" y="22"/>
                  </a:lnTo>
                  <a:lnTo>
                    <a:pt x="214" y="16"/>
                  </a:lnTo>
                  <a:lnTo>
                    <a:pt x="201" y="11"/>
                  </a:lnTo>
                  <a:lnTo>
                    <a:pt x="187" y="5"/>
                  </a:lnTo>
                  <a:lnTo>
                    <a:pt x="172" y="3"/>
                  </a:lnTo>
                  <a:lnTo>
                    <a:pt x="159" y="1"/>
                  </a:lnTo>
                  <a:lnTo>
                    <a:pt x="145" y="0"/>
                  </a:lnTo>
                  <a:lnTo>
                    <a:pt x="130" y="1"/>
                  </a:lnTo>
                  <a:lnTo>
                    <a:pt x="116" y="4"/>
                  </a:lnTo>
                  <a:lnTo>
                    <a:pt x="102" y="8"/>
                  </a:lnTo>
                  <a:lnTo>
                    <a:pt x="87" y="13"/>
                  </a:lnTo>
                  <a:lnTo>
                    <a:pt x="74" y="21"/>
                  </a:lnTo>
                  <a:lnTo>
                    <a:pt x="7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7" name="Freeform 73"/>
            <p:cNvSpPr>
              <a:spLocks/>
            </p:cNvSpPr>
            <p:nvPr userDrawn="1"/>
          </p:nvSpPr>
          <p:spPr bwMode="auto">
            <a:xfrm>
              <a:off x="3411" y="462"/>
              <a:ext cx="236" cy="236"/>
            </a:xfrm>
            <a:custGeom>
              <a:avLst/>
              <a:gdLst>
                <a:gd name="T0" fmla="*/ 824 w 945"/>
                <a:gd name="T1" fmla="*/ 788 h 944"/>
                <a:gd name="T2" fmla="*/ 867 w 945"/>
                <a:gd name="T3" fmla="*/ 732 h 944"/>
                <a:gd name="T4" fmla="*/ 902 w 945"/>
                <a:gd name="T5" fmla="*/ 671 h 944"/>
                <a:gd name="T6" fmla="*/ 926 w 945"/>
                <a:gd name="T7" fmla="*/ 607 h 944"/>
                <a:gd name="T8" fmla="*/ 940 w 945"/>
                <a:gd name="T9" fmla="*/ 541 h 944"/>
                <a:gd name="T10" fmla="*/ 945 w 945"/>
                <a:gd name="T11" fmla="*/ 471 h 944"/>
                <a:gd name="T12" fmla="*/ 940 w 945"/>
                <a:gd name="T13" fmla="*/ 404 h 944"/>
                <a:gd name="T14" fmla="*/ 926 w 945"/>
                <a:gd name="T15" fmla="*/ 337 h 944"/>
                <a:gd name="T16" fmla="*/ 902 w 945"/>
                <a:gd name="T17" fmla="*/ 273 h 944"/>
                <a:gd name="T18" fmla="*/ 867 w 945"/>
                <a:gd name="T19" fmla="*/ 212 h 944"/>
                <a:gd name="T20" fmla="*/ 824 w 945"/>
                <a:gd name="T21" fmla="*/ 156 h 944"/>
                <a:gd name="T22" fmla="*/ 789 w 945"/>
                <a:gd name="T23" fmla="*/ 121 h 944"/>
                <a:gd name="T24" fmla="*/ 733 w 945"/>
                <a:gd name="T25" fmla="*/ 78 h 944"/>
                <a:gd name="T26" fmla="*/ 671 w 945"/>
                <a:gd name="T27" fmla="*/ 43 h 944"/>
                <a:gd name="T28" fmla="*/ 608 w 945"/>
                <a:gd name="T29" fmla="*/ 19 h 944"/>
                <a:gd name="T30" fmla="*/ 541 w 945"/>
                <a:gd name="T31" fmla="*/ 5 h 944"/>
                <a:gd name="T32" fmla="*/ 473 w 945"/>
                <a:gd name="T33" fmla="*/ 0 h 944"/>
                <a:gd name="T34" fmla="*/ 404 w 945"/>
                <a:gd name="T35" fmla="*/ 5 h 944"/>
                <a:gd name="T36" fmla="*/ 338 w 945"/>
                <a:gd name="T37" fmla="*/ 19 h 944"/>
                <a:gd name="T38" fmla="*/ 274 w 945"/>
                <a:gd name="T39" fmla="*/ 43 h 944"/>
                <a:gd name="T40" fmla="*/ 213 w 945"/>
                <a:gd name="T41" fmla="*/ 78 h 944"/>
                <a:gd name="T42" fmla="*/ 157 w 945"/>
                <a:gd name="T43" fmla="*/ 121 h 944"/>
                <a:gd name="T44" fmla="*/ 122 w 945"/>
                <a:gd name="T45" fmla="*/ 156 h 944"/>
                <a:gd name="T46" fmla="*/ 79 w 945"/>
                <a:gd name="T47" fmla="*/ 212 h 944"/>
                <a:gd name="T48" fmla="*/ 43 w 945"/>
                <a:gd name="T49" fmla="*/ 273 h 944"/>
                <a:gd name="T50" fmla="*/ 20 w 945"/>
                <a:gd name="T51" fmla="*/ 337 h 944"/>
                <a:gd name="T52" fmla="*/ 6 w 945"/>
                <a:gd name="T53" fmla="*/ 404 h 944"/>
                <a:gd name="T54" fmla="*/ 0 w 945"/>
                <a:gd name="T55" fmla="*/ 471 h 944"/>
                <a:gd name="T56" fmla="*/ 6 w 945"/>
                <a:gd name="T57" fmla="*/ 541 h 944"/>
                <a:gd name="T58" fmla="*/ 20 w 945"/>
                <a:gd name="T59" fmla="*/ 607 h 944"/>
                <a:gd name="T60" fmla="*/ 43 w 945"/>
                <a:gd name="T61" fmla="*/ 671 h 944"/>
                <a:gd name="T62" fmla="*/ 79 w 945"/>
                <a:gd name="T63" fmla="*/ 732 h 944"/>
                <a:gd name="T64" fmla="*/ 122 w 945"/>
                <a:gd name="T65" fmla="*/ 788 h 944"/>
                <a:gd name="T66" fmla="*/ 157 w 945"/>
                <a:gd name="T67" fmla="*/ 823 h 944"/>
                <a:gd name="T68" fmla="*/ 213 w 945"/>
                <a:gd name="T69" fmla="*/ 866 h 944"/>
                <a:gd name="T70" fmla="*/ 274 w 945"/>
                <a:gd name="T71" fmla="*/ 901 h 944"/>
                <a:gd name="T72" fmla="*/ 338 w 945"/>
                <a:gd name="T73" fmla="*/ 925 h 944"/>
                <a:gd name="T74" fmla="*/ 404 w 945"/>
                <a:gd name="T75" fmla="*/ 939 h 944"/>
                <a:gd name="T76" fmla="*/ 473 w 945"/>
                <a:gd name="T77" fmla="*/ 944 h 944"/>
                <a:gd name="T78" fmla="*/ 541 w 945"/>
                <a:gd name="T79" fmla="*/ 939 h 944"/>
                <a:gd name="T80" fmla="*/ 608 w 945"/>
                <a:gd name="T81" fmla="*/ 925 h 944"/>
                <a:gd name="T82" fmla="*/ 671 w 945"/>
                <a:gd name="T83" fmla="*/ 901 h 944"/>
                <a:gd name="T84" fmla="*/ 733 w 945"/>
                <a:gd name="T85" fmla="*/ 866 h 944"/>
                <a:gd name="T86" fmla="*/ 789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7" y="806"/>
                  </a:moveTo>
                  <a:lnTo>
                    <a:pt x="807" y="806"/>
                  </a:lnTo>
                  <a:lnTo>
                    <a:pt x="824" y="788"/>
                  </a:lnTo>
                  <a:lnTo>
                    <a:pt x="840" y="770"/>
                  </a:lnTo>
                  <a:lnTo>
                    <a:pt x="854" y="752"/>
                  </a:lnTo>
                  <a:lnTo>
                    <a:pt x="867" y="732"/>
                  </a:lnTo>
                  <a:lnTo>
                    <a:pt x="880" y="713"/>
                  </a:lnTo>
                  <a:lnTo>
                    <a:pt x="892" y="692"/>
                  </a:lnTo>
                  <a:lnTo>
                    <a:pt x="902" y="671"/>
                  </a:lnTo>
                  <a:lnTo>
                    <a:pt x="911" y="650"/>
                  </a:lnTo>
                  <a:lnTo>
                    <a:pt x="919" y="628"/>
                  </a:lnTo>
                  <a:lnTo>
                    <a:pt x="926" y="607"/>
                  </a:lnTo>
                  <a:lnTo>
                    <a:pt x="932" y="585"/>
                  </a:lnTo>
                  <a:lnTo>
                    <a:pt x="937" y="563"/>
                  </a:lnTo>
                  <a:lnTo>
                    <a:pt x="940" y="541"/>
                  </a:lnTo>
                  <a:lnTo>
                    <a:pt x="944" y="517"/>
                  </a:lnTo>
                  <a:lnTo>
                    <a:pt x="945" y="495"/>
                  </a:lnTo>
                  <a:lnTo>
                    <a:pt x="945" y="471"/>
                  </a:lnTo>
                  <a:lnTo>
                    <a:pt x="945" y="449"/>
                  </a:lnTo>
                  <a:lnTo>
                    <a:pt x="944" y="427"/>
                  </a:lnTo>
                  <a:lnTo>
                    <a:pt x="940" y="404"/>
                  </a:lnTo>
                  <a:lnTo>
                    <a:pt x="937" y="382"/>
                  </a:lnTo>
                  <a:lnTo>
                    <a:pt x="932" y="359"/>
                  </a:lnTo>
                  <a:lnTo>
                    <a:pt x="926" y="337"/>
                  </a:lnTo>
                  <a:lnTo>
                    <a:pt x="919" y="315"/>
                  </a:lnTo>
                  <a:lnTo>
                    <a:pt x="911" y="294"/>
                  </a:lnTo>
                  <a:lnTo>
                    <a:pt x="902" y="273"/>
                  </a:lnTo>
                  <a:lnTo>
                    <a:pt x="892" y="253"/>
                  </a:lnTo>
                  <a:lnTo>
                    <a:pt x="880" y="232"/>
                  </a:lnTo>
                  <a:lnTo>
                    <a:pt x="867" y="212"/>
                  </a:lnTo>
                  <a:lnTo>
                    <a:pt x="854" y="193"/>
                  </a:lnTo>
                  <a:lnTo>
                    <a:pt x="840" y="174"/>
                  </a:lnTo>
                  <a:lnTo>
                    <a:pt x="824" y="156"/>
                  </a:lnTo>
                  <a:lnTo>
                    <a:pt x="807" y="138"/>
                  </a:lnTo>
                  <a:lnTo>
                    <a:pt x="807" y="138"/>
                  </a:lnTo>
                  <a:lnTo>
                    <a:pt x="789" y="121"/>
                  </a:lnTo>
                  <a:lnTo>
                    <a:pt x="771" y="105"/>
                  </a:lnTo>
                  <a:lnTo>
                    <a:pt x="752" y="91"/>
                  </a:lnTo>
                  <a:lnTo>
                    <a:pt x="733" y="78"/>
                  </a:lnTo>
                  <a:lnTo>
                    <a:pt x="713" y="65"/>
                  </a:lnTo>
                  <a:lnTo>
                    <a:pt x="692" y="53"/>
                  </a:lnTo>
                  <a:lnTo>
                    <a:pt x="671" y="43"/>
                  </a:lnTo>
                  <a:lnTo>
                    <a:pt x="651" y="34"/>
                  </a:lnTo>
                  <a:lnTo>
                    <a:pt x="628" y="26"/>
                  </a:lnTo>
                  <a:lnTo>
                    <a:pt x="608" y="19"/>
                  </a:lnTo>
                  <a:lnTo>
                    <a:pt x="585" y="13"/>
                  </a:lnTo>
                  <a:lnTo>
                    <a:pt x="563" y="8"/>
                  </a:lnTo>
                  <a:lnTo>
                    <a:pt x="541" y="5"/>
                  </a:lnTo>
                  <a:lnTo>
                    <a:pt x="518" y="1"/>
                  </a:lnTo>
                  <a:lnTo>
                    <a:pt x="496" y="0"/>
                  </a:lnTo>
                  <a:lnTo>
                    <a:pt x="473" y="0"/>
                  </a:lnTo>
                  <a:lnTo>
                    <a:pt x="450" y="0"/>
                  </a:lnTo>
                  <a:lnTo>
                    <a:pt x="428" y="1"/>
                  </a:lnTo>
                  <a:lnTo>
                    <a:pt x="404" y="5"/>
                  </a:lnTo>
                  <a:lnTo>
                    <a:pt x="382" y="8"/>
                  </a:lnTo>
                  <a:lnTo>
                    <a:pt x="360" y="13"/>
                  </a:lnTo>
                  <a:lnTo>
                    <a:pt x="338" y="19"/>
                  </a:lnTo>
                  <a:lnTo>
                    <a:pt x="317" y="26"/>
                  </a:lnTo>
                  <a:lnTo>
                    <a:pt x="295" y="34"/>
                  </a:lnTo>
                  <a:lnTo>
                    <a:pt x="274" y="43"/>
                  </a:lnTo>
                  <a:lnTo>
                    <a:pt x="253" y="53"/>
                  </a:lnTo>
                  <a:lnTo>
                    <a:pt x="232" y="65"/>
                  </a:lnTo>
                  <a:lnTo>
                    <a:pt x="213" y="78"/>
                  </a:lnTo>
                  <a:lnTo>
                    <a:pt x="193" y="91"/>
                  </a:lnTo>
                  <a:lnTo>
                    <a:pt x="175" y="105"/>
                  </a:lnTo>
                  <a:lnTo>
                    <a:pt x="157" y="121"/>
                  </a:lnTo>
                  <a:lnTo>
                    <a:pt x="139" y="138"/>
                  </a:lnTo>
                  <a:lnTo>
                    <a:pt x="139" y="138"/>
                  </a:lnTo>
                  <a:lnTo>
                    <a:pt x="122" y="156"/>
                  </a:lnTo>
                  <a:lnTo>
                    <a:pt x="106" y="174"/>
                  </a:lnTo>
                  <a:lnTo>
                    <a:pt x="92" y="193"/>
                  </a:lnTo>
                  <a:lnTo>
                    <a:pt x="79" y="212"/>
                  </a:lnTo>
                  <a:lnTo>
                    <a:pt x="66" y="232"/>
                  </a:lnTo>
                  <a:lnTo>
                    <a:pt x="54" y="253"/>
                  </a:lnTo>
                  <a:lnTo>
                    <a:pt x="43" y="273"/>
                  </a:lnTo>
                  <a:lnTo>
                    <a:pt x="34" y="294"/>
                  </a:lnTo>
                  <a:lnTo>
                    <a:pt x="26" y="315"/>
                  </a:lnTo>
                  <a:lnTo>
                    <a:pt x="20" y="337"/>
                  </a:lnTo>
                  <a:lnTo>
                    <a:pt x="13" y="359"/>
                  </a:lnTo>
                  <a:lnTo>
                    <a:pt x="8" y="382"/>
                  </a:lnTo>
                  <a:lnTo>
                    <a:pt x="6" y="404"/>
                  </a:lnTo>
                  <a:lnTo>
                    <a:pt x="3" y="427"/>
                  </a:lnTo>
                  <a:lnTo>
                    <a:pt x="0" y="449"/>
                  </a:lnTo>
                  <a:lnTo>
                    <a:pt x="0" y="471"/>
                  </a:lnTo>
                  <a:lnTo>
                    <a:pt x="0" y="495"/>
                  </a:lnTo>
                  <a:lnTo>
                    <a:pt x="3" y="517"/>
                  </a:lnTo>
                  <a:lnTo>
                    <a:pt x="6" y="541"/>
                  </a:lnTo>
                  <a:lnTo>
                    <a:pt x="8" y="563"/>
                  </a:lnTo>
                  <a:lnTo>
                    <a:pt x="13" y="585"/>
                  </a:lnTo>
                  <a:lnTo>
                    <a:pt x="20" y="607"/>
                  </a:lnTo>
                  <a:lnTo>
                    <a:pt x="26" y="628"/>
                  </a:lnTo>
                  <a:lnTo>
                    <a:pt x="34" y="650"/>
                  </a:lnTo>
                  <a:lnTo>
                    <a:pt x="43" y="671"/>
                  </a:lnTo>
                  <a:lnTo>
                    <a:pt x="54" y="692"/>
                  </a:lnTo>
                  <a:lnTo>
                    <a:pt x="66" y="713"/>
                  </a:lnTo>
                  <a:lnTo>
                    <a:pt x="79" y="732"/>
                  </a:lnTo>
                  <a:lnTo>
                    <a:pt x="92" y="752"/>
                  </a:lnTo>
                  <a:lnTo>
                    <a:pt x="106" y="770"/>
                  </a:lnTo>
                  <a:lnTo>
                    <a:pt x="122" y="788"/>
                  </a:lnTo>
                  <a:lnTo>
                    <a:pt x="139" y="806"/>
                  </a:lnTo>
                  <a:lnTo>
                    <a:pt x="139" y="806"/>
                  </a:lnTo>
                  <a:lnTo>
                    <a:pt x="157" y="823"/>
                  </a:lnTo>
                  <a:lnTo>
                    <a:pt x="175" y="839"/>
                  </a:lnTo>
                  <a:lnTo>
                    <a:pt x="193" y="853"/>
                  </a:lnTo>
                  <a:lnTo>
                    <a:pt x="213" y="866"/>
                  </a:lnTo>
                  <a:lnTo>
                    <a:pt x="232" y="879"/>
                  </a:lnTo>
                  <a:lnTo>
                    <a:pt x="253" y="891"/>
                  </a:lnTo>
                  <a:lnTo>
                    <a:pt x="274" y="901"/>
                  </a:lnTo>
                  <a:lnTo>
                    <a:pt x="295" y="911"/>
                  </a:lnTo>
                  <a:lnTo>
                    <a:pt x="317" y="918"/>
                  </a:lnTo>
                  <a:lnTo>
                    <a:pt x="338" y="925"/>
                  </a:lnTo>
                  <a:lnTo>
                    <a:pt x="360" y="931"/>
                  </a:lnTo>
                  <a:lnTo>
                    <a:pt x="382" y="937"/>
                  </a:lnTo>
                  <a:lnTo>
                    <a:pt x="404" y="939"/>
                  </a:lnTo>
                  <a:lnTo>
                    <a:pt x="428" y="942"/>
                  </a:lnTo>
                  <a:lnTo>
                    <a:pt x="450" y="944"/>
                  </a:lnTo>
                  <a:lnTo>
                    <a:pt x="473" y="944"/>
                  </a:lnTo>
                  <a:lnTo>
                    <a:pt x="496" y="944"/>
                  </a:lnTo>
                  <a:lnTo>
                    <a:pt x="518" y="942"/>
                  </a:lnTo>
                  <a:lnTo>
                    <a:pt x="541" y="939"/>
                  </a:lnTo>
                  <a:lnTo>
                    <a:pt x="563" y="937"/>
                  </a:lnTo>
                  <a:lnTo>
                    <a:pt x="585" y="931"/>
                  </a:lnTo>
                  <a:lnTo>
                    <a:pt x="608" y="925"/>
                  </a:lnTo>
                  <a:lnTo>
                    <a:pt x="628" y="918"/>
                  </a:lnTo>
                  <a:lnTo>
                    <a:pt x="651" y="911"/>
                  </a:lnTo>
                  <a:lnTo>
                    <a:pt x="671" y="901"/>
                  </a:lnTo>
                  <a:lnTo>
                    <a:pt x="692" y="891"/>
                  </a:lnTo>
                  <a:lnTo>
                    <a:pt x="713" y="879"/>
                  </a:lnTo>
                  <a:lnTo>
                    <a:pt x="733" y="866"/>
                  </a:lnTo>
                  <a:lnTo>
                    <a:pt x="752" y="853"/>
                  </a:lnTo>
                  <a:lnTo>
                    <a:pt x="771" y="839"/>
                  </a:lnTo>
                  <a:lnTo>
                    <a:pt x="789" y="823"/>
                  </a:lnTo>
                  <a:lnTo>
                    <a:pt x="807" y="806"/>
                  </a:lnTo>
                  <a:lnTo>
                    <a:pt x="807"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8" name="Freeform 74"/>
            <p:cNvSpPr>
              <a:spLocks/>
            </p:cNvSpPr>
            <p:nvPr userDrawn="1"/>
          </p:nvSpPr>
          <p:spPr bwMode="auto">
            <a:xfrm>
              <a:off x="3600" y="651"/>
              <a:ext cx="216" cy="216"/>
            </a:xfrm>
            <a:custGeom>
              <a:avLst/>
              <a:gdLst>
                <a:gd name="T0" fmla="*/ 753 w 865"/>
                <a:gd name="T1" fmla="*/ 722 h 866"/>
                <a:gd name="T2" fmla="*/ 794 w 865"/>
                <a:gd name="T3" fmla="*/ 670 h 866"/>
                <a:gd name="T4" fmla="*/ 825 w 865"/>
                <a:gd name="T5" fmla="*/ 615 h 866"/>
                <a:gd name="T6" fmla="*/ 847 w 865"/>
                <a:gd name="T7" fmla="*/ 556 h 866"/>
                <a:gd name="T8" fmla="*/ 860 w 865"/>
                <a:gd name="T9" fmla="*/ 496 h 866"/>
                <a:gd name="T10" fmla="*/ 865 w 865"/>
                <a:gd name="T11" fmla="*/ 433 h 866"/>
                <a:gd name="T12" fmla="*/ 860 w 865"/>
                <a:gd name="T13" fmla="*/ 371 h 866"/>
                <a:gd name="T14" fmla="*/ 847 w 865"/>
                <a:gd name="T15" fmla="*/ 311 h 866"/>
                <a:gd name="T16" fmla="*/ 825 w 865"/>
                <a:gd name="T17" fmla="*/ 251 h 866"/>
                <a:gd name="T18" fmla="*/ 794 w 865"/>
                <a:gd name="T19" fmla="*/ 196 h 866"/>
                <a:gd name="T20" fmla="*/ 753 w 865"/>
                <a:gd name="T21" fmla="*/ 144 h 866"/>
                <a:gd name="T22" fmla="*/ 722 w 865"/>
                <a:gd name="T23" fmla="*/ 113 h 866"/>
                <a:gd name="T24" fmla="*/ 670 w 865"/>
                <a:gd name="T25" fmla="*/ 72 h 866"/>
                <a:gd name="T26" fmla="*/ 615 w 865"/>
                <a:gd name="T27" fmla="*/ 41 h 866"/>
                <a:gd name="T28" fmla="*/ 555 w 865"/>
                <a:gd name="T29" fmla="*/ 19 h 866"/>
                <a:gd name="T30" fmla="*/ 495 w 865"/>
                <a:gd name="T31" fmla="*/ 6 h 866"/>
                <a:gd name="T32" fmla="*/ 433 w 865"/>
                <a:gd name="T33" fmla="*/ 0 h 866"/>
                <a:gd name="T34" fmla="*/ 370 w 865"/>
                <a:gd name="T35" fmla="*/ 6 h 866"/>
                <a:gd name="T36" fmla="*/ 310 w 865"/>
                <a:gd name="T37" fmla="*/ 19 h 866"/>
                <a:gd name="T38" fmla="*/ 250 w 865"/>
                <a:gd name="T39" fmla="*/ 41 h 866"/>
                <a:gd name="T40" fmla="*/ 196 w 865"/>
                <a:gd name="T41" fmla="*/ 72 h 866"/>
                <a:gd name="T42" fmla="*/ 144 w 865"/>
                <a:gd name="T43" fmla="*/ 113 h 866"/>
                <a:gd name="T44" fmla="*/ 112 w 865"/>
                <a:gd name="T45" fmla="*/ 144 h 866"/>
                <a:gd name="T46" fmla="*/ 72 w 865"/>
                <a:gd name="T47" fmla="*/ 196 h 866"/>
                <a:gd name="T48" fmla="*/ 41 w 865"/>
                <a:gd name="T49" fmla="*/ 251 h 866"/>
                <a:gd name="T50" fmla="*/ 18 w 865"/>
                <a:gd name="T51" fmla="*/ 311 h 866"/>
                <a:gd name="T52" fmla="*/ 5 w 865"/>
                <a:gd name="T53" fmla="*/ 371 h 866"/>
                <a:gd name="T54" fmla="*/ 0 w 865"/>
                <a:gd name="T55" fmla="*/ 433 h 866"/>
                <a:gd name="T56" fmla="*/ 5 w 865"/>
                <a:gd name="T57" fmla="*/ 496 h 866"/>
                <a:gd name="T58" fmla="*/ 18 w 865"/>
                <a:gd name="T59" fmla="*/ 556 h 866"/>
                <a:gd name="T60" fmla="*/ 41 w 865"/>
                <a:gd name="T61" fmla="*/ 615 h 866"/>
                <a:gd name="T62" fmla="*/ 72 w 865"/>
                <a:gd name="T63" fmla="*/ 670 h 866"/>
                <a:gd name="T64" fmla="*/ 112 w 865"/>
                <a:gd name="T65" fmla="*/ 722 h 866"/>
                <a:gd name="T66" fmla="*/ 144 w 865"/>
                <a:gd name="T67" fmla="*/ 754 h 866"/>
                <a:gd name="T68" fmla="*/ 196 w 865"/>
                <a:gd name="T69" fmla="*/ 794 h 866"/>
                <a:gd name="T70" fmla="*/ 250 w 865"/>
                <a:gd name="T71" fmla="*/ 825 h 866"/>
                <a:gd name="T72" fmla="*/ 310 w 865"/>
                <a:gd name="T73" fmla="*/ 847 h 866"/>
                <a:gd name="T74" fmla="*/ 370 w 865"/>
                <a:gd name="T75" fmla="*/ 860 h 866"/>
                <a:gd name="T76" fmla="*/ 433 w 865"/>
                <a:gd name="T77" fmla="*/ 866 h 866"/>
                <a:gd name="T78" fmla="*/ 495 w 865"/>
                <a:gd name="T79" fmla="*/ 860 h 866"/>
                <a:gd name="T80" fmla="*/ 555 w 865"/>
                <a:gd name="T81" fmla="*/ 847 h 866"/>
                <a:gd name="T82" fmla="*/ 615 w 865"/>
                <a:gd name="T83" fmla="*/ 825 h 866"/>
                <a:gd name="T84" fmla="*/ 670 w 865"/>
                <a:gd name="T85" fmla="*/ 794 h 866"/>
                <a:gd name="T86" fmla="*/ 722 w 865"/>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5" h="866">
                  <a:moveTo>
                    <a:pt x="738" y="738"/>
                  </a:moveTo>
                  <a:lnTo>
                    <a:pt x="738" y="738"/>
                  </a:lnTo>
                  <a:lnTo>
                    <a:pt x="753" y="722"/>
                  </a:lnTo>
                  <a:lnTo>
                    <a:pt x="768" y="705"/>
                  </a:lnTo>
                  <a:lnTo>
                    <a:pt x="781" y="688"/>
                  </a:lnTo>
                  <a:lnTo>
                    <a:pt x="794" y="670"/>
                  </a:lnTo>
                  <a:lnTo>
                    <a:pt x="805" y="652"/>
                  </a:lnTo>
                  <a:lnTo>
                    <a:pt x="816" y="634"/>
                  </a:lnTo>
                  <a:lnTo>
                    <a:pt x="825" y="615"/>
                  </a:lnTo>
                  <a:lnTo>
                    <a:pt x="833" y="596"/>
                  </a:lnTo>
                  <a:lnTo>
                    <a:pt x="841" y="576"/>
                  </a:lnTo>
                  <a:lnTo>
                    <a:pt x="847" y="556"/>
                  </a:lnTo>
                  <a:lnTo>
                    <a:pt x="852" y="536"/>
                  </a:lnTo>
                  <a:lnTo>
                    <a:pt x="858" y="515"/>
                  </a:lnTo>
                  <a:lnTo>
                    <a:pt x="860" y="496"/>
                  </a:lnTo>
                  <a:lnTo>
                    <a:pt x="863" y="475"/>
                  </a:lnTo>
                  <a:lnTo>
                    <a:pt x="864" y="454"/>
                  </a:lnTo>
                  <a:lnTo>
                    <a:pt x="865" y="433"/>
                  </a:lnTo>
                  <a:lnTo>
                    <a:pt x="864" y="412"/>
                  </a:lnTo>
                  <a:lnTo>
                    <a:pt x="863" y="391"/>
                  </a:lnTo>
                  <a:lnTo>
                    <a:pt x="860" y="371"/>
                  </a:lnTo>
                  <a:lnTo>
                    <a:pt x="858" y="351"/>
                  </a:lnTo>
                  <a:lnTo>
                    <a:pt x="852" y="330"/>
                  </a:lnTo>
                  <a:lnTo>
                    <a:pt x="847" y="311"/>
                  </a:lnTo>
                  <a:lnTo>
                    <a:pt x="841" y="290"/>
                  </a:lnTo>
                  <a:lnTo>
                    <a:pt x="833" y="270"/>
                  </a:lnTo>
                  <a:lnTo>
                    <a:pt x="825" y="251"/>
                  </a:lnTo>
                  <a:lnTo>
                    <a:pt x="816" y="232"/>
                  </a:lnTo>
                  <a:lnTo>
                    <a:pt x="805" y="214"/>
                  </a:lnTo>
                  <a:lnTo>
                    <a:pt x="794" y="196"/>
                  </a:lnTo>
                  <a:lnTo>
                    <a:pt x="781" y="178"/>
                  </a:lnTo>
                  <a:lnTo>
                    <a:pt x="768" y="161"/>
                  </a:lnTo>
                  <a:lnTo>
                    <a:pt x="753" y="144"/>
                  </a:lnTo>
                  <a:lnTo>
                    <a:pt x="738" y="128"/>
                  </a:lnTo>
                  <a:lnTo>
                    <a:pt x="738" y="128"/>
                  </a:lnTo>
                  <a:lnTo>
                    <a:pt x="722" y="113"/>
                  </a:lnTo>
                  <a:lnTo>
                    <a:pt x="705" y="98"/>
                  </a:lnTo>
                  <a:lnTo>
                    <a:pt x="688" y="85"/>
                  </a:lnTo>
                  <a:lnTo>
                    <a:pt x="670" y="72"/>
                  </a:lnTo>
                  <a:lnTo>
                    <a:pt x="652" y="60"/>
                  </a:lnTo>
                  <a:lnTo>
                    <a:pt x="633" y="50"/>
                  </a:lnTo>
                  <a:lnTo>
                    <a:pt x="615" y="41"/>
                  </a:lnTo>
                  <a:lnTo>
                    <a:pt x="596" y="33"/>
                  </a:lnTo>
                  <a:lnTo>
                    <a:pt x="576" y="25"/>
                  </a:lnTo>
                  <a:lnTo>
                    <a:pt x="555" y="19"/>
                  </a:lnTo>
                  <a:lnTo>
                    <a:pt x="536" y="14"/>
                  </a:lnTo>
                  <a:lnTo>
                    <a:pt x="515" y="8"/>
                  </a:lnTo>
                  <a:lnTo>
                    <a:pt x="495" y="6"/>
                  </a:lnTo>
                  <a:lnTo>
                    <a:pt x="475" y="3"/>
                  </a:lnTo>
                  <a:lnTo>
                    <a:pt x="454" y="2"/>
                  </a:lnTo>
                  <a:lnTo>
                    <a:pt x="433" y="0"/>
                  </a:lnTo>
                  <a:lnTo>
                    <a:pt x="412" y="2"/>
                  </a:lnTo>
                  <a:lnTo>
                    <a:pt x="391" y="3"/>
                  </a:lnTo>
                  <a:lnTo>
                    <a:pt x="370" y="6"/>
                  </a:lnTo>
                  <a:lnTo>
                    <a:pt x="351" y="8"/>
                  </a:lnTo>
                  <a:lnTo>
                    <a:pt x="330" y="14"/>
                  </a:lnTo>
                  <a:lnTo>
                    <a:pt x="310" y="19"/>
                  </a:lnTo>
                  <a:lnTo>
                    <a:pt x="289" y="25"/>
                  </a:lnTo>
                  <a:lnTo>
                    <a:pt x="270" y="33"/>
                  </a:lnTo>
                  <a:lnTo>
                    <a:pt x="250" y="41"/>
                  </a:lnTo>
                  <a:lnTo>
                    <a:pt x="232" y="50"/>
                  </a:lnTo>
                  <a:lnTo>
                    <a:pt x="214" y="60"/>
                  </a:lnTo>
                  <a:lnTo>
                    <a:pt x="196" y="72"/>
                  </a:lnTo>
                  <a:lnTo>
                    <a:pt x="177" y="85"/>
                  </a:lnTo>
                  <a:lnTo>
                    <a:pt x="160" y="98"/>
                  </a:lnTo>
                  <a:lnTo>
                    <a:pt x="144" y="113"/>
                  </a:lnTo>
                  <a:lnTo>
                    <a:pt x="128" y="128"/>
                  </a:lnTo>
                  <a:lnTo>
                    <a:pt x="128" y="128"/>
                  </a:lnTo>
                  <a:lnTo>
                    <a:pt x="112" y="144"/>
                  </a:lnTo>
                  <a:lnTo>
                    <a:pt x="98" y="161"/>
                  </a:lnTo>
                  <a:lnTo>
                    <a:pt x="85" y="178"/>
                  </a:lnTo>
                  <a:lnTo>
                    <a:pt x="72" y="196"/>
                  </a:lnTo>
                  <a:lnTo>
                    <a:pt x="60" y="214"/>
                  </a:lnTo>
                  <a:lnTo>
                    <a:pt x="50" y="232"/>
                  </a:lnTo>
                  <a:lnTo>
                    <a:pt x="41" y="251"/>
                  </a:lnTo>
                  <a:lnTo>
                    <a:pt x="33" y="270"/>
                  </a:lnTo>
                  <a:lnTo>
                    <a:pt x="25" y="290"/>
                  </a:lnTo>
                  <a:lnTo>
                    <a:pt x="18" y="311"/>
                  </a:lnTo>
                  <a:lnTo>
                    <a:pt x="13" y="330"/>
                  </a:lnTo>
                  <a:lnTo>
                    <a:pt x="9" y="351"/>
                  </a:lnTo>
                  <a:lnTo>
                    <a:pt x="5" y="371"/>
                  </a:lnTo>
                  <a:lnTo>
                    <a:pt x="3" y="391"/>
                  </a:lnTo>
                  <a:lnTo>
                    <a:pt x="1" y="412"/>
                  </a:lnTo>
                  <a:lnTo>
                    <a:pt x="0" y="433"/>
                  </a:lnTo>
                  <a:lnTo>
                    <a:pt x="1" y="454"/>
                  </a:lnTo>
                  <a:lnTo>
                    <a:pt x="3" y="475"/>
                  </a:lnTo>
                  <a:lnTo>
                    <a:pt x="5" y="496"/>
                  </a:lnTo>
                  <a:lnTo>
                    <a:pt x="9" y="515"/>
                  </a:lnTo>
                  <a:lnTo>
                    <a:pt x="13" y="536"/>
                  </a:lnTo>
                  <a:lnTo>
                    <a:pt x="18" y="556"/>
                  </a:lnTo>
                  <a:lnTo>
                    <a:pt x="25" y="576"/>
                  </a:lnTo>
                  <a:lnTo>
                    <a:pt x="33" y="596"/>
                  </a:lnTo>
                  <a:lnTo>
                    <a:pt x="41" y="615"/>
                  </a:lnTo>
                  <a:lnTo>
                    <a:pt x="50" y="634"/>
                  </a:lnTo>
                  <a:lnTo>
                    <a:pt x="60" y="652"/>
                  </a:lnTo>
                  <a:lnTo>
                    <a:pt x="72" y="670"/>
                  </a:lnTo>
                  <a:lnTo>
                    <a:pt x="85" y="688"/>
                  </a:lnTo>
                  <a:lnTo>
                    <a:pt x="98" y="705"/>
                  </a:lnTo>
                  <a:lnTo>
                    <a:pt x="112" y="722"/>
                  </a:lnTo>
                  <a:lnTo>
                    <a:pt x="128" y="738"/>
                  </a:lnTo>
                  <a:lnTo>
                    <a:pt x="128" y="738"/>
                  </a:lnTo>
                  <a:lnTo>
                    <a:pt x="144" y="754"/>
                  </a:lnTo>
                  <a:lnTo>
                    <a:pt x="160" y="768"/>
                  </a:lnTo>
                  <a:lnTo>
                    <a:pt x="177" y="781"/>
                  </a:lnTo>
                  <a:lnTo>
                    <a:pt x="196" y="794"/>
                  </a:lnTo>
                  <a:lnTo>
                    <a:pt x="214" y="806"/>
                  </a:lnTo>
                  <a:lnTo>
                    <a:pt x="232" y="816"/>
                  </a:lnTo>
                  <a:lnTo>
                    <a:pt x="250" y="825"/>
                  </a:lnTo>
                  <a:lnTo>
                    <a:pt x="270" y="833"/>
                  </a:lnTo>
                  <a:lnTo>
                    <a:pt x="289" y="841"/>
                  </a:lnTo>
                  <a:lnTo>
                    <a:pt x="310" y="847"/>
                  </a:lnTo>
                  <a:lnTo>
                    <a:pt x="330" y="853"/>
                  </a:lnTo>
                  <a:lnTo>
                    <a:pt x="351" y="856"/>
                  </a:lnTo>
                  <a:lnTo>
                    <a:pt x="370" y="860"/>
                  </a:lnTo>
                  <a:lnTo>
                    <a:pt x="391" y="863"/>
                  </a:lnTo>
                  <a:lnTo>
                    <a:pt x="412" y="864"/>
                  </a:lnTo>
                  <a:lnTo>
                    <a:pt x="433" y="866"/>
                  </a:lnTo>
                  <a:lnTo>
                    <a:pt x="454" y="864"/>
                  </a:lnTo>
                  <a:lnTo>
                    <a:pt x="475" y="863"/>
                  </a:lnTo>
                  <a:lnTo>
                    <a:pt x="495" y="860"/>
                  </a:lnTo>
                  <a:lnTo>
                    <a:pt x="515" y="856"/>
                  </a:lnTo>
                  <a:lnTo>
                    <a:pt x="536" y="853"/>
                  </a:lnTo>
                  <a:lnTo>
                    <a:pt x="555" y="847"/>
                  </a:lnTo>
                  <a:lnTo>
                    <a:pt x="576" y="841"/>
                  </a:lnTo>
                  <a:lnTo>
                    <a:pt x="596" y="833"/>
                  </a:lnTo>
                  <a:lnTo>
                    <a:pt x="615" y="825"/>
                  </a:lnTo>
                  <a:lnTo>
                    <a:pt x="633" y="816"/>
                  </a:lnTo>
                  <a:lnTo>
                    <a:pt x="652" y="806"/>
                  </a:lnTo>
                  <a:lnTo>
                    <a:pt x="670" y="794"/>
                  </a:lnTo>
                  <a:lnTo>
                    <a:pt x="688" y="781"/>
                  </a:lnTo>
                  <a:lnTo>
                    <a:pt x="705" y="768"/>
                  </a:lnTo>
                  <a:lnTo>
                    <a:pt x="722" y="754"/>
                  </a:lnTo>
                  <a:lnTo>
                    <a:pt x="738" y="738"/>
                  </a:lnTo>
                  <a:lnTo>
                    <a:pt x="738"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Freeform 75"/>
            <p:cNvSpPr>
              <a:spLocks/>
            </p:cNvSpPr>
            <p:nvPr userDrawn="1"/>
          </p:nvSpPr>
          <p:spPr bwMode="auto">
            <a:xfrm>
              <a:off x="3789" y="840"/>
              <a:ext cx="196" cy="196"/>
            </a:xfrm>
            <a:custGeom>
              <a:avLst/>
              <a:gdLst>
                <a:gd name="T0" fmla="*/ 683 w 783"/>
                <a:gd name="T1" fmla="*/ 654 h 783"/>
                <a:gd name="T2" fmla="*/ 720 w 783"/>
                <a:gd name="T3" fmla="*/ 608 h 783"/>
                <a:gd name="T4" fmla="*/ 747 w 783"/>
                <a:gd name="T5" fmla="*/ 557 h 783"/>
                <a:gd name="T6" fmla="*/ 768 w 783"/>
                <a:gd name="T7" fmla="*/ 503 h 783"/>
                <a:gd name="T8" fmla="*/ 780 w 783"/>
                <a:gd name="T9" fmla="*/ 449 h 783"/>
                <a:gd name="T10" fmla="*/ 783 w 783"/>
                <a:gd name="T11" fmla="*/ 393 h 783"/>
                <a:gd name="T12" fmla="*/ 780 w 783"/>
                <a:gd name="T13" fmla="*/ 335 h 783"/>
                <a:gd name="T14" fmla="*/ 768 w 783"/>
                <a:gd name="T15" fmla="*/ 281 h 783"/>
                <a:gd name="T16" fmla="*/ 747 w 783"/>
                <a:gd name="T17" fmla="*/ 227 h 783"/>
                <a:gd name="T18" fmla="*/ 720 w 783"/>
                <a:gd name="T19" fmla="*/ 176 h 783"/>
                <a:gd name="T20" fmla="*/ 683 w 783"/>
                <a:gd name="T21" fmla="*/ 129 h 783"/>
                <a:gd name="T22" fmla="*/ 654 w 783"/>
                <a:gd name="T23" fmla="*/ 101 h 783"/>
                <a:gd name="T24" fmla="*/ 608 w 783"/>
                <a:gd name="T25" fmla="*/ 66 h 783"/>
                <a:gd name="T26" fmla="*/ 557 w 783"/>
                <a:gd name="T27" fmla="*/ 37 h 783"/>
                <a:gd name="T28" fmla="*/ 503 w 783"/>
                <a:gd name="T29" fmla="*/ 16 h 783"/>
                <a:gd name="T30" fmla="*/ 449 w 783"/>
                <a:gd name="T31" fmla="*/ 4 h 783"/>
                <a:gd name="T32" fmla="*/ 393 w 783"/>
                <a:gd name="T33" fmla="*/ 0 h 783"/>
                <a:gd name="T34" fmla="*/ 335 w 783"/>
                <a:gd name="T35" fmla="*/ 4 h 783"/>
                <a:gd name="T36" fmla="*/ 280 w 783"/>
                <a:gd name="T37" fmla="*/ 16 h 783"/>
                <a:gd name="T38" fmla="*/ 227 w 783"/>
                <a:gd name="T39" fmla="*/ 37 h 783"/>
                <a:gd name="T40" fmla="*/ 176 w 783"/>
                <a:gd name="T41" fmla="*/ 66 h 783"/>
                <a:gd name="T42" fmla="*/ 129 w 783"/>
                <a:gd name="T43" fmla="*/ 101 h 783"/>
                <a:gd name="T44" fmla="*/ 101 w 783"/>
                <a:gd name="T45" fmla="*/ 129 h 783"/>
                <a:gd name="T46" fmla="*/ 65 w 783"/>
                <a:gd name="T47" fmla="*/ 176 h 783"/>
                <a:gd name="T48" fmla="*/ 37 w 783"/>
                <a:gd name="T49" fmla="*/ 227 h 783"/>
                <a:gd name="T50" fmla="*/ 16 w 783"/>
                <a:gd name="T51" fmla="*/ 281 h 783"/>
                <a:gd name="T52" fmla="*/ 4 w 783"/>
                <a:gd name="T53" fmla="*/ 335 h 783"/>
                <a:gd name="T54" fmla="*/ 0 w 783"/>
                <a:gd name="T55" fmla="*/ 393 h 783"/>
                <a:gd name="T56" fmla="*/ 4 w 783"/>
                <a:gd name="T57" fmla="*/ 449 h 783"/>
                <a:gd name="T58" fmla="*/ 16 w 783"/>
                <a:gd name="T59" fmla="*/ 503 h 783"/>
                <a:gd name="T60" fmla="*/ 37 w 783"/>
                <a:gd name="T61" fmla="*/ 557 h 783"/>
                <a:gd name="T62" fmla="*/ 65 w 783"/>
                <a:gd name="T63" fmla="*/ 608 h 783"/>
                <a:gd name="T64" fmla="*/ 101 w 783"/>
                <a:gd name="T65" fmla="*/ 654 h 783"/>
                <a:gd name="T66" fmla="*/ 129 w 783"/>
                <a:gd name="T67" fmla="*/ 683 h 783"/>
                <a:gd name="T68" fmla="*/ 176 w 783"/>
                <a:gd name="T69" fmla="*/ 718 h 783"/>
                <a:gd name="T70" fmla="*/ 227 w 783"/>
                <a:gd name="T71" fmla="*/ 747 h 783"/>
                <a:gd name="T72" fmla="*/ 280 w 783"/>
                <a:gd name="T73" fmla="*/ 768 h 783"/>
                <a:gd name="T74" fmla="*/ 335 w 783"/>
                <a:gd name="T75" fmla="*/ 780 h 783"/>
                <a:gd name="T76" fmla="*/ 393 w 783"/>
                <a:gd name="T77" fmla="*/ 783 h 783"/>
                <a:gd name="T78" fmla="*/ 449 w 783"/>
                <a:gd name="T79" fmla="*/ 780 h 783"/>
                <a:gd name="T80" fmla="*/ 503 w 783"/>
                <a:gd name="T81" fmla="*/ 768 h 783"/>
                <a:gd name="T82" fmla="*/ 557 w 783"/>
                <a:gd name="T83" fmla="*/ 747 h 783"/>
                <a:gd name="T84" fmla="*/ 608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9" y="669"/>
                  </a:moveTo>
                  <a:lnTo>
                    <a:pt x="669" y="669"/>
                  </a:lnTo>
                  <a:lnTo>
                    <a:pt x="683" y="654"/>
                  </a:lnTo>
                  <a:lnTo>
                    <a:pt x="696" y="639"/>
                  </a:lnTo>
                  <a:lnTo>
                    <a:pt x="708" y="623"/>
                  </a:lnTo>
                  <a:lnTo>
                    <a:pt x="720" y="608"/>
                  </a:lnTo>
                  <a:lnTo>
                    <a:pt x="729" y="591"/>
                  </a:lnTo>
                  <a:lnTo>
                    <a:pt x="739" y="574"/>
                  </a:lnTo>
                  <a:lnTo>
                    <a:pt x="747" y="557"/>
                  </a:lnTo>
                  <a:lnTo>
                    <a:pt x="755" y="540"/>
                  </a:lnTo>
                  <a:lnTo>
                    <a:pt x="761" y="522"/>
                  </a:lnTo>
                  <a:lnTo>
                    <a:pt x="768" y="503"/>
                  </a:lnTo>
                  <a:lnTo>
                    <a:pt x="772" y="485"/>
                  </a:lnTo>
                  <a:lnTo>
                    <a:pt x="777" y="467"/>
                  </a:lnTo>
                  <a:lnTo>
                    <a:pt x="780" y="449"/>
                  </a:lnTo>
                  <a:lnTo>
                    <a:pt x="782" y="429"/>
                  </a:lnTo>
                  <a:lnTo>
                    <a:pt x="783" y="411"/>
                  </a:lnTo>
                  <a:lnTo>
                    <a:pt x="783" y="393"/>
                  </a:lnTo>
                  <a:lnTo>
                    <a:pt x="783" y="373"/>
                  </a:lnTo>
                  <a:lnTo>
                    <a:pt x="782" y="355"/>
                  </a:lnTo>
                  <a:lnTo>
                    <a:pt x="780" y="335"/>
                  </a:lnTo>
                  <a:lnTo>
                    <a:pt x="777" y="317"/>
                  </a:lnTo>
                  <a:lnTo>
                    <a:pt x="772" y="299"/>
                  </a:lnTo>
                  <a:lnTo>
                    <a:pt x="768" y="281"/>
                  </a:lnTo>
                  <a:lnTo>
                    <a:pt x="761" y="262"/>
                  </a:lnTo>
                  <a:lnTo>
                    <a:pt x="755" y="244"/>
                  </a:lnTo>
                  <a:lnTo>
                    <a:pt x="747" y="227"/>
                  </a:lnTo>
                  <a:lnTo>
                    <a:pt x="739" y="210"/>
                  </a:lnTo>
                  <a:lnTo>
                    <a:pt x="729" y="193"/>
                  </a:lnTo>
                  <a:lnTo>
                    <a:pt x="720" y="176"/>
                  </a:lnTo>
                  <a:lnTo>
                    <a:pt x="708" y="161"/>
                  </a:lnTo>
                  <a:lnTo>
                    <a:pt x="696" y="145"/>
                  </a:lnTo>
                  <a:lnTo>
                    <a:pt x="683" y="129"/>
                  </a:lnTo>
                  <a:lnTo>
                    <a:pt x="669" y="115"/>
                  </a:lnTo>
                  <a:lnTo>
                    <a:pt x="669" y="115"/>
                  </a:lnTo>
                  <a:lnTo>
                    <a:pt x="654" y="101"/>
                  </a:lnTo>
                  <a:lnTo>
                    <a:pt x="639" y="88"/>
                  </a:lnTo>
                  <a:lnTo>
                    <a:pt x="623" y="76"/>
                  </a:lnTo>
                  <a:lnTo>
                    <a:pt x="608" y="66"/>
                  </a:lnTo>
                  <a:lnTo>
                    <a:pt x="591" y="55"/>
                  </a:lnTo>
                  <a:lnTo>
                    <a:pt x="574" y="45"/>
                  </a:lnTo>
                  <a:lnTo>
                    <a:pt x="557" y="37"/>
                  </a:lnTo>
                  <a:lnTo>
                    <a:pt x="540" y="29"/>
                  </a:lnTo>
                  <a:lnTo>
                    <a:pt x="522" y="23"/>
                  </a:lnTo>
                  <a:lnTo>
                    <a:pt x="503" y="16"/>
                  </a:lnTo>
                  <a:lnTo>
                    <a:pt x="485" y="12"/>
                  </a:lnTo>
                  <a:lnTo>
                    <a:pt x="467" y="8"/>
                  </a:lnTo>
                  <a:lnTo>
                    <a:pt x="449" y="4"/>
                  </a:lnTo>
                  <a:lnTo>
                    <a:pt x="429" y="2"/>
                  </a:lnTo>
                  <a:lnTo>
                    <a:pt x="411" y="0"/>
                  </a:lnTo>
                  <a:lnTo>
                    <a:pt x="393" y="0"/>
                  </a:lnTo>
                  <a:lnTo>
                    <a:pt x="373" y="0"/>
                  </a:lnTo>
                  <a:lnTo>
                    <a:pt x="355" y="2"/>
                  </a:lnTo>
                  <a:lnTo>
                    <a:pt x="335" y="4"/>
                  </a:lnTo>
                  <a:lnTo>
                    <a:pt x="317" y="8"/>
                  </a:lnTo>
                  <a:lnTo>
                    <a:pt x="299" y="12"/>
                  </a:lnTo>
                  <a:lnTo>
                    <a:pt x="280" y="16"/>
                  </a:lnTo>
                  <a:lnTo>
                    <a:pt x="262" y="23"/>
                  </a:lnTo>
                  <a:lnTo>
                    <a:pt x="244" y="29"/>
                  </a:lnTo>
                  <a:lnTo>
                    <a:pt x="227" y="37"/>
                  </a:lnTo>
                  <a:lnTo>
                    <a:pt x="210" y="45"/>
                  </a:lnTo>
                  <a:lnTo>
                    <a:pt x="193" y="55"/>
                  </a:lnTo>
                  <a:lnTo>
                    <a:pt x="176" y="66"/>
                  </a:lnTo>
                  <a:lnTo>
                    <a:pt x="161" y="76"/>
                  </a:lnTo>
                  <a:lnTo>
                    <a:pt x="145" y="88"/>
                  </a:lnTo>
                  <a:lnTo>
                    <a:pt x="129" y="101"/>
                  </a:lnTo>
                  <a:lnTo>
                    <a:pt x="115" y="115"/>
                  </a:lnTo>
                  <a:lnTo>
                    <a:pt x="115" y="115"/>
                  </a:lnTo>
                  <a:lnTo>
                    <a:pt x="101" y="129"/>
                  </a:lnTo>
                  <a:lnTo>
                    <a:pt x="88" y="145"/>
                  </a:lnTo>
                  <a:lnTo>
                    <a:pt x="76" y="161"/>
                  </a:lnTo>
                  <a:lnTo>
                    <a:pt x="65" y="176"/>
                  </a:lnTo>
                  <a:lnTo>
                    <a:pt x="55" y="193"/>
                  </a:lnTo>
                  <a:lnTo>
                    <a:pt x="45" y="210"/>
                  </a:lnTo>
                  <a:lnTo>
                    <a:pt x="37" y="227"/>
                  </a:lnTo>
                  <a:lnTo>
                    <a:pt x="29" y="244"/>
                  </a:lnTo>
                  <a:lnTo>
                    <a:pt x="22" y="262"/>
                  </a:lnTo>
                  <a:lnTo>
                    <a:pt x="16" y="281"/>
                  </a:lnTo>
                  <a:lnTo>
                    <a:pt x="12" y="299"/>
                  </a:lnTo>
                  <a:lnTo>
                    <a:pt x="8" y="317"/>
                  </a:lnTo>
                  <a:lnTo>
                    <a:pt x="4" y="335"/>
                  </a:lnTo>
                  <a:lnTo>
                    <a:pt x="2" y="355"/>
                  </a:lnTo>
                  <a:lnTo>
                    <a:pt x="0" y="373"/>
                  </a:lnTo>
                  <a:lnTo>
                    <a:pt x="0" y="393"/>
                  </a:lnTo>
                  <a:lnTo>
                    <a:pt x="0" y="411"/>
                  </a:lnTo>
                  <a:lnTo>
                    <a:pt x="2" y="429"/>
                  </a:lnTo>
                  <a:lnTo>
                    <a:pt x="4" y="449"/>
                  </a:lnTo>
                  <a:lnTo>
                    <a:pt x="8" y="467"/>
                  </a:lnTo>
                  <a:lnTo>
                    <a:pt x="12" y="485"/>
                  </a:lnTo>
                  <a:lnTo>
                    <a:pt x="16" y="503"/>
                  </a:lnTo>
                  <a:lnTo>
                    <a:pt x="22" y="522"/>
                  </a:lnTo>
                  <a:lnTo>
                    <a:pt x="29" y="540"/>
                  </a:lnTo>
                  <a:lnTo>
                    <a:pt x="37" y="557"/>
                  </a:lnTo>
                  <a:lnTo>
                    <a:pt x="45" y="574"/>
                  </a:lnTo>
                  <a:lnTo>
                    <a:pt x="55" y="591"/>
                  </a:lnTo>
                  <a:lnTo>
                    <a:pt x="65" y="608"/>
                  </a:lnTo>
                  <a:lnTo>
                    <a:pt x="76" y="623"/>
                  </a:lnTo>
                  <a:lnTo>
                    <a:pt x="88" y="639"/>
                  </a:lnTo>
                  <a:lnTo>
                    <a:pt x="101" y="654"/>
                  </a:lnTo>
                  <a:lnTo>
                    <a:pt x="115" y="669"/>
                  </a:lnTo>
                  <a:lnTo>
                    <a:pt x="115" y="669"/>
                  </a:lnTo>
                  <a:lnTo>
                    <a:pt x="129" y="683"/>
                  </a:lnTo>
                  <a:lnTo>
                    <a:pt x="145" y="696"/>
                  </a:lnTo>
                  <a:lnTo>
                    <a:pt x="161" y="708"/>
                  </a:lnTo>
                  <a:lnTo>
                    <a:pt x="176" y="718"/>
                  </a:lnTo>
                  <a:lnTo>
                    <a:pt x="193" y="729"/>
                  </a:lnTo>
                  <a:lnTo>
                    <a:pt x="210" y="739"/>
                  </a:lnTo>
                  <a:lnTo>
                    <a:pt x="227" y="747"/>
                  </a:lnTo>
                  <a:lnTo>
                    <a:pt x="244" y="755"/>
                  </a:lnTo>
                  <a:lnTo>
                    <a:pt x="262" y="761"/>
                  </a:lnTo>
                  <a:lnTo>
                    <a:pt x="280" y="768"/>
                  </a:lnTo>
                  <a:lnTo>
                    <a:pt x="299" y="772"/>
                  </a:lnTo>
                  <a:lnTo>
                    <a:pt x="317" y="777"/>
                  </a:lnTo>
                  <a:lnTo>
                    <a:pt x="335" y="780"/>
                  </a:lnTo>
                  <a:lnTo>
                    <a:pt x="355" y="782"/>
                  </a:lnTo>
                  <a:lnTo>
                    <a:pt x="373" y="783"/>
                  </a:lnTo>
                  <a:lnTo>
                    <a:pt x="393" y="783"/>
                  </a:lnTo>
                  <a:lnTo>
                    <a:pt x="411" y="783"/>
                  </a:lnTo>
                  <a:lnTo>
                    <a:pt x="429" y="782"/>
                  </a:lnTo>
                  <a:lnTo>
                    <a:pt x="449" y="780"/>
                  </a:lnTo>
                  <a:lnTo>
                    <a:pt x="467" y="777"/>
                  </a:lnTo>
                  <a:lnTo>
                    <a:pt x="485" y="772"/>
                  </a:lnTo>
                  <a:lnTo>
                    <a:pt x="503" y="768"/>
                  </a:lnTo>
                  <a:lnTo>
                    <a:pt x="522" y="761"/>
                  </a:lnTo>
                  <a:lnTo>
                    <a:pt x="540" y="755"/>
                  </a:lnTo>
                  <a:lnTo>
                    <a:pt x="557" y="747"/>
                  </a:lnTo>
                  <a:lnTo>
                    <a:pt x="574" y="739"/>
                  </a:lnTo>
                  <a:lnTo>
                    <a:pt x="591" y="729"/>
                  </a:lnTo>
                  <a:lnTo>
                    <a:pt x="608" y="718"/>
                  </a:lnTo>
                  <a:lnTo>
                    <a:pt x="623" y="708"/>
                  </a:lnTo>
                  <a:lnTo>
                    <a:pt x="639" y="696"/>
                  </a:lnTo>
                  <a:lnTo>
                    <a:pt x="654" y="683"/>
                  </a:lnTo>
                  <a:lnTo>
                    <a:pt x="669" y="669"/>
                  </a:lnTo>
                  <a:lnTo>
                    <a:pt x="669"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0" name="Freeform 76"/>
            <p:cNvSpPr>
              <a:spLocks/>
            </p:cNvSpPr>
            <p:nvPr userDrawn="1"/>
          </p:nvSpPr>
          <p:spPr bwMode="auto">
            <a:xfrm>
              <a:off x="3978" y="1029"/>
              <a:ext cx="176" cy="176"/>
            </a:xfrm>
            <a:custGeom>
              <a:avLst/>
              <a:gdLst>
                <a:gd name="T0" fmla="*/ 612 w 701"/>
                <a:gd name="T1" fmla="*/ 585 h 701"/>
                <a:gd name="T2" fmla="*/ 644 w 701"/>
                <a:gd name="T3" fmla="*/ 544 h 701"/>
                <a:gd name="T4" fmla="*/ 670 w 701"/>
                <a:gd name="T5" fmla="*/ 498 h 701"/>
                <a:gd name="T6" fmla="*/ 687 w 701"/>
                <a:gd name="T7" fmla="*/ 451 h 701"/>
                <a:gd name="T8" fmla="*/ 699 w 701"/>
                <a:gd name="T9" fmla="*/ 402 h 701"/>
                <a:gd name="T10" fmla="*/ 701 w 701"/>
                <a:gd name="T11" fmla="*/ 351 h 701"/>
                <a:gd name="T12" fmla="*/ 699 w 701"/>
                <a:gd name="T13" fmla="*/ 300 h 701"/>
                <a:gd name="T14" fmla="*/ 687 w 701"/>
                <a:gd name="T15" fmla="*/ 251 h 701"/>
                <a:gd name="T16" fmla="*/ 670 w 701"/>
                <a:gd name="T17" fmla="*/ 204 h 701"/>
                <a:gd name="T18" fmla="*/ 644 w 701"/>
                <a:gd name="T19" fmla="*/ 158 h 701"/>
                <a:gd name="T20" fmla="*/ 612 w 701"/>
                <a:gd name="T21" fmla="*/ 116 h 701"/>
                <a:gd name="T22" fmla="*/ 587 w 701"/>
                <a:gd name="T23" fmla="*/ 90 h 701"/>
                <a:gd name="T24" fmla="*/ 544 w 701"/>
                <a:gd name="T25" fmla="*/ 58 h 701"/>
                <a:gd name="T26" fmla="*/ 498 w 701"/>
                <a:gd name="T27" fmla="*/ 33 h 701"/>
                <a:gd name="T28" fmla="*/ 451 w 701"/>
                <a:gd name="T29" fmla="*/ 15 h 701"/>
                <a:gd name="T30" fmla="*/ 402 w 701"/>
                <a:gd name="T31" fmla="*/ 3 h 701"/>
                <a:gd name="T32" fmla="*/ 351 w 701"/>
                <a:gd name="T33" fmla="*/ 0 h 701"/>
                <a:gd name="T34" fmla="*/ 300 w 701"/>
                <a:gd name="T35" fmla="*/ 3 h 701"/>
                <a:gd name="T36" fmla="*/ 251 w 701"/>
                <a:gd name="T37" fmla="*/ 15 h 701"/>
                <a:gd name="T38" fmla="*/ 204 w 701"/>
                <a:gd name="T39" fmla="*/ 33 h 701"/>
                <a:gd name="T40" fmla="*/ 158 w 701"/>
                <a:gd name="T41" fmla="*/ 58 h 701"/>
                <a:gd name="T42" fmla="*/ 116 w 701"/>
                <a:gd name="T43" fmla="*/ 90 h 701"/>
                <a:gd name="T44" fmla="*/ 90 w 701"/>
                <a:gd name="T45" fmla="*/ 116 h 701"/>
                <a:gd name="T46" fmla="*/ 58 w 701"/>
                <a:gd name="T47" fmla="*/ 158 h 701"/>
                <a:gd name="T48" fmla="*/ 33 w 701"/>
                <a:gd name="T49" fmla="*/ 204 h 701"/>
                <a:gd name="T50" fmla="*/ 15 w 701"/>
                <a:gd name="T51" fmla="*/ 251 h 701"/>
                <a:gd name="T52" fmla="*/ 3 w 701"/>
                <a:gd name="T53" fmla="*/ 300 h 701"/>
                <a:gd name="T54" fmla="*/ 0 w 701"/>
                <a:gd name="T55" fmla="*/ 351 h 701"/>
                <a:gd name="T56" fmla="*/ 3 w 701"/>
                <a:gd name="T57" fmla="*/ 402 h 701"/>
                <a:gd name="T58" fmla="*/ 15 w 701"/>
                <a:gd name="T59" fmla="*/ 451 h 701"/>
                <a:gd name="T60" fmla="*/ 33 w 701"/>
                <a:gd name="T61" fmla="*/ 498 h 701"/>
                <a:gd name="T62" fmla="*/ 58 w 701"/>
                <a:gd name="T63" fmla="*/ 544 h 701"/>
                <a:gd name="T64" fmla="*/ 90 w 701"/>
                <a:gd name="T65" fmla="*/ 585 h 701"/>
                <a:gd name="T66" fmla="*/ 116 w 701"/>
                <a:gd name="T67" fmla="*/ 611 h 701"/>
                <a:gd name="T68" fmla="*/ 158 w 701"/>
                <a:gd name="T69" fmla="*/ 644 h 701"/>
                <a:gd name="T70" fmla="*/ 204 w 701"/>
                <a:gd name="T71" fmla="*/ 669 h 701"/>
                <a:gd name="T72" fmla="*/ 251 w 701"/>
                <a:gd name="T73" fmla="*/ 687 h 701"/>
                <a:gd name="T74" fmla="*/ 300 w 701"/>
                <a:gd name="T75" fmla="*/ 699 h 701"/>
                <a:gd name="T76" fmla="*/ 351 w 701"/>
                <a:gd name="T77" fmla="*/ 701 h 701"/>
                <a:gd name="T78" fmla="*/ 402 w 701"/>
                <a:gd name="T79" fmla="*/ 699 h 701"/>
                <a:gd name="T80" fmla="*/ 451 w 701"/>
                <a:gd name="T81" fmla="*/ 687 h 701"/>
                <a:gd name="T82" fmla="*/ 498 w 701"/>
                <a:gd name="T83" fmla="*/ 669 h 701"/>
                <a:gd name="T84" fmla="*/ 544 w 701"/>
                <a:gd name="T85" fmla="*/ 644 h 701"/>
                <a:gd name="T86" fmla="*/ 587 w 701"/>
                <a:gd name="T87" fmla="*/ 611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1">
                  <a:moveTo>
                    <a:pt x="600" y="600"/>
                  </a:moveTo>
                  <a:lnTo>
                    <a:pt x="600" y="600"/>
                  </a:lnTo>
                  <a:lnTo>
                    <a:pt x="612" y="585"/>
                  </a:lnTo>
                  <a:lnTo>
                    <a:pt x="623" y="572"/>
                  </a:lnTo>
                  <a:lnTo>
                    <a:pt x="634" y="558"/>
                  </a:lnTo>
                  <a:lnTo>
                    <a:pt x="644" y="544"/>
                  </a:lnTo>
                  <a:lnTo>
                    <a:pt x="653" y="529"/>
                  </a:lnTo>
                  <a:lnTo>
                    <a:pt x="662" y="514"/>
                  </a:lnTo>
                  <a:lnTo>
                    <a:pt x="670" y="498"/>
                  </a:lnTo>
                  <a:lnTo>
                    <a:pt x="677" y="482"/>
                  </a:lnTo>
                  <a:lnTo>
                    <a:pt x="682" y="467"/>
                  </a:lnTo>
                  <a:lnTo>
                    <a:pt x="687" y="451"/>
                  </a:lnTo>
                  <a:lnTo>
                    <a:pt x="692" y="434"/>
                  </a:lnTo>
                  <a:lnTo>
                    <a:pt x="696" y="417"/>
                  </a:lnTo>
                  <a:lnTo>
                    <a:pt x="699" y="402"/>
                  </a:lnTo>
                  <a:lnTo>
                    <a:pt x="700" y="385"/>
                  </a:lnTo>
                  <a:lnTo>
                    <a:pt x="701" y="368"/>
                  </a:lnTo>
                  <a:lnTo>
                    <a:pt x="701" y="351"/>
                  </a:lnTo>
                  <a:lnTo>
                    <a:pt x="701" y="334"/>
                  </a:lnTo>
                  <a:lnTo>
                    <a:pt x="700" y="317"/>
                  </a:lnTo>
                  <a:lnTo>
                    <a:pt x="699" y="300"/>
                  </a:lnTo>
                  <a:lnTo>
                    <a:pt x="696" y="284"/>
                  </a:lnTo>
                  <a:lnTo>
                    <a:pt x="692" y="267"/>
                  </a:lnTo>
                  <a:lnTo>
                    <a:pt x="687" y="251"/>
                  </a:lnTo>
                  <a:lnTo>
                    <a:pt x="682" y="235"/>
                  </a:lnTo>
                  <a:lnTo>
                    <a:pt x="677" y="219"/>
                  </a:lnTo>
                  <a:lnTo>
                    <a:pt x="670" y="204"/>
                  </a:lnTo>
                  <a:lnTo>
                    <a:pt x="662" y="188"/>
                  </a:lnTo>
                  <a:lnTo>
                    <a:pt x="653" y="172"/>
                  </a:lnTo>
                  <a:lnTo>
                    <a:pt x="644" y="158"/>
                  </a:lnTo>
                  <a:lnTo>
                    <a:pt x="634" y="144"/>
                  </a:lnTo>
                  <a:lnTo>
                    <a:pt x="623" y="129"/>
                  </a:lnTo>
                  <a:lnTo>
                    <a:pt x="612" y="116"/>
                  </a:lnTo>
                  <a:lnTo>
                    <a:pt x="600" y="103"/>
                  </a:lnTo>
                  <a:lnTo>
                    <a:pt x="600" y="103"/>
                  </a:lnTo>
                  <a:lnTo>
                    <a:pt x="587" y="90"/>
                  </a:lnTo>
                  <a:lnTo>
                    <a:pt x="572" y="79"/>
                  </a:lnTo>
                  <a:lnTo>
                    <a:pt x="558" y="68"/>
                  </a:lnTo>
                  <a:lnTo>
                    <a:pt x="544" y="58"/>
                  </a:lnTo>
                  <a:lnTo>
                    <a:pt x="529" y="49"/>
                  </a:lnTo>
                  <a:lnTo>
                    <a:pt x="514" y="39"/>
                  </a:lnTo>
                  <a:lnTo>
                    <a:pt x="498" y="33"/>
                  </a:lnTo>
                  <a:lnTo>
                    <a:pt x="483" y="25"/>
                  </a:lnTo>
                  <a:lnTo>
                    <a:pt x="467" y="20"/>
                  </a:lnTo>
                  <a:lnTo>
                    <a:pt x="451" y="15"/>
                  </a:lnTo>
                  <a:lnTo>
                    <a:pt x="434" y="10"/>
                  </a:lnTo>
                  <a:lnTo>
                    <a:pt x="419" y="7"/>
                  </a:lnTo>
                  <a:lnTo>
                    <a:pt x="402" y="3"/>
                  </a:lnTo>
                  <a:lnTo>
                    <a:pt x="385" y="2"/>
                  </a:lnTo>
                  <a:lnTo>
                    <a:pt x="368" y="0"/>
                  </a:lnTo>
                  <a:lnTo>
                    <a:pt x="351" y="0"/>
                  </a:lnTo>
                  <a:lnTo>
                    <a:pt x="334" y="0"/>
                  </a:lnTo>
                  <a:lnTo>
                    <a:pt x="317" y="2"/>
                  </a:lnTo>
                  <a:lnTo>
                    <a:pt x="300" y="3"/>
                  </a:lnTo>
                  <a:lnTo>
                    <a:pt x="284" y="7"/>
                  </a:lnTo>
                  <a:lnTo>
                    <a:pt x="268" y="10"/>
                  </a:lnTo>
                  <a:lnTo>
                    <a:pt x="251" y="15"/>
                  </a:lnTo>
                  <a:lnTo>
                    <a:pt x="235" y="20"/>
                  </a:lnTo>
                  <a:lnTo>
                    <a:pt x="219" y="25"/>
                  </a:lnTo>
                  <a:lnTo>
                    <a:pt x="204" y="33"/>
                  </a:lnTo>
                  <a:lnTo>
                    <a:pt x="188" y="39"/>
                  </a:lnTo>
                  <a:lnTo>
                    <a:pt x="172" y="49"/>
                  </a:lnTo>
                  <a:lnTo>
                    <a:pt x="158" y="58"/>
                  </a:lnTo>
                  <a:lnTo>
                    <a:pt x="144" y="68"/>
                  </a:lnTo>
                  <a:lnTo>
                    <a:pt x="129" y="79"/>
                  </a:lnTo>
                  <a:lnTo>
                    <a:pt x="116" y="90"/>
                  </a:lnTo>
                  <a:lnTo>
                    <a:pt x="103" y="103"/>
                  </a:lnTo>
                  <a:lnTo>
                    <a:pt x="103" y="103"/>
                  </a:lnTo>
                  <a:lnTo>
                    <a:pt x="90" y="116"/>
                  </a:lnTo>
                  <a:lnTo>
                    <a:pt x="79" y="129"/>
                  </a:lnTo>
                  <a:lnTo>
                    <a:pt x="68" y="144"/>
                  </a:lnTo>
                  <a:lnTo>
                    <a:pt x="58" y="158"/>
                  </a:lnTo>
                  <a:lnTo>
                    <a:pt x="49" y="172"/>
                  </a:lnTo>
                  <a:lnTo>
                    <a:pt x="39" y="188"/>
                  </a:lnTo>
                  <a:lnTo>
                    <a:pt x="33" y="204"/>
                  </a:lnTo>
                  <a:lnTo>
                    <a:pt x="25" y="219"/>
                  </a:lnTo>
                  <a:lnTo>
                    <a:pt x="20" y="235"/>
                  </a:lnTo>
                  <a:lnTo>
                    <a:pt x="15" y="251"/>
                  </a:lnTo>
                  <a:lnTo>
                    <a:pt x="10" y="267"/>
                  </a:lnTo>
                  <a:lnTo>
                    <a:pt x="7" y="284"/>
                  </a:lnTo>
                  <a:lnTo>
                    <a:pt x="3" y="300"/>
                  </a:lnTo>
                  <a:lnTo>
                    <a:pt x="2" y="317"/>
                  </a:lnTo>
                  <a:lnTo>
                    <a:pt x="0" y="334"/>
                  </a:lnTo>
                  <a:lnTo>
                    <a:pt x="0" y="351"/>
                  </a:lnTo>
                  <a:lnTo>
                    <a:pt x="0" y="368"/>
                  </a:lnTo>
                  <a:lnTo>
                    <a:pt x="2" y="385"/>
                  </a:lnTo>
                  <a:lnTo>
                    <a:pt x="3" y="402"/>
                  </a:lnTo>
                  <a:lnTo>
                    <a:pt x="7" y="417"/>
                  </a:lnTo>
                  <a:lnTo>
                    <a:pt x="10" y="434"/>
                  </a:lnTo>
                  <a:lnTo>
                    <a:pt x="15" y="451"/>
                  </a:lnTo>
                  <a:lnTo>
                    <a:pt x="20" y="467"/>
                  </a:lnTo>
                  <a:lnTo>
                    <a:pt x="25" y="482"/>
                  </a:lnTo>
                  <a:lnTo>
                    <a:pt x="33" y="498"/>
                  </a:lnTo>
                  <a:lnTo>
                    <a:pt x="39" y="514"/>
                  </a:lnTo>
                  <a:lnTo>
                    <a:pt x="49" y="529"/>
                  </a:lnTo>
                  <a:lnTo>
                    <a:pt x="58" y="544"/>
                  </a:lnTo>
                  <a:lnTo>
                    <a:pt x="68" y="558"/>
                  </a:lnTo>
                  <a:lnTo>
                    <a:pt x="79" y="572"/>
                  </a:lnTo>
                  <a:lnTo>
                    <a:pt x="90" y="585"/>
                  </a:lnTo>
                  <a:lnTo>
                    <a:pt x="103" y="600"/>
                  </a:lnTo>
                  <a:lnTo>
                    <a:pt x="103" y="600"/>
                  </a:lnTo>
                  <a:lnTo>
                    <a:pt x="116" y="611"/>
                  </a:lnTo>
                  <a:lnTo>
                    <a:pt x="129" y="623"/>
                  </a:lnTo>
                  <a:lnTo>
                    <a:pt x="144" y="634"/>
                  </a:lnTo>
                  <a:lnTo>
                    <a:pt x="158" y="644"/>
                  </a:lnTo>
                  <a:lnTo>
                    <a:pt x="172" y="653"/>
                  </a:lnTo>
                  <a:lnTo>
                    <a:pt x="188" y="662"/>
                  </a:lnTo>
                  <a:lnTo>
                    <a:pt x="204" y="669"/>
                  </a:lnTo>
                  <a:lnTo>
                    <a:pt x="219" y="677"/>
                  </a:lnTo>
                  <a:lnTo>
                    <a:pt x="235" y="682"/>
                  </a:lnTo>
                  <a:lnTo>
                    <a:pt x="251" y="687"/>
                  </a:lnTo>
                  <a:lnTo>
                    <a:pt x="268" y="692"/>
                  </a:lnTo>
                  <a:lnTo>
                    <a:pt x="284" y="695"/>
                  </a:lnTo>
                  <a:lnTo>
                    <a:pt x="300" y="699"/>
                  </a:lnTo>
                  <a:lnTo>
                    <a:pt x="317" y="700"/>
                  </a:lnTo>
                  <a:lnTo>
                    <a:pt x="334" y="701"/>
                  </a:lnTo>
                  <a:lnTo>
                    <a:pt x="351" y="701"/>
                  </a:lnTo>
                  <a:lnTo>
                    <a:pt x="368" y="701"/>
                  </a:lnTo>
                  <a:lnTo>
                    <a:pt x="385" y="700"/>
                  </a:lnTo>
                  <a:lnTo>
                    <a:pt x="402" y="699"/>
                  </a:lnTo>
                  <a:lnTo>
                    <a:pt x="419" y="695"/>
                  </a:lnTo>
                  <a:lnTo>
                    <a:pt x="434" y="692"/>
                  </a:lnTo>
                  <a:lnTo>
                    <a:pt x="451" y="687"/>
                  </a:lnTo>
                  <a:lnTo>
                    <a:pt x="467" y="682"/>
                  </a:lnTo>
                  <a:lnTo>
                    <a:pt x="483" y="677"/>
                  </a:lnTo>
                  <a:lnTo>
                    <a:pt x="498" y="669"/>
                  </a:lnTo>
                  <a:lnTo>
                    <a:pt x="514" y="662"/>
                  </a:lnTo>
                  <a:lnTo>
                    <a:pt x="529" y="653"/>
                  </a:lnTo>
                  <a:lnTo>
                    <a:pt x="544" y="644"/>
                  </a:lnTo>
                  <a:lnTo>
                    <a:pt x="558" y="634"/>
                  </a:lnTo>
                  <a:lnTo>
                    <a:pt x="572" y="623"/>
                  </a:lnTo>
                  <a:lnTo>
                    <a:pt x="587" y="611"/>
                  </a:lnTo>
                  <a:lnTo>
                    <a:pt x="600" y="600"/>
                  </a:lnTo>
                  <a:lnTo>
                    <a:pt x="600"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1" name="Freeform 77"/>
            <p:cNvSpPr>
              <a:spLocks/>
            </p:cNvSpPr>
            <p:nvPr userDrawn="1"/>
          </p:nvSpPr>
          <p:spPr bwMode="auto">
            <a:xfrm>
              <a:off x="4167" y="1218"/>
              <a:ext cx="156" cy="156"/>
            </a:xfrm>
            <a:custGeom>
              <a:avLst/>
              <a:gdLst>
                <a:gd name="T0" fmla="*/ 531 w 622"/>
                <a:gd name="T1" fmla="*/ 91 h 622"/>
                <a:gd name="T2" fmla="*/ 507 w 622"/>
                <a:gd name="T3" fmla="*/ 70 h 622"/>
                <a:gd name="T4" fmla="*/ 482 w 622"/>
                <a:gd name="T5" fmla="*/ 51 h 622"/>
                <a:gd name="T6" fmla="*/ 428 w 622"/>
                <a:gd name="T7" fmla="*/ 24 h 622"/>
                <a:gd name="T8" fmla="*/ 370 w 622"/>
                <a:gd name="T9" fmla="*/ 7 h 622"/>
                <a:gd name="T10" fmla="*/ 312 w 622"/>
                <a:gd name="T11" fmla="*/ 0 h 622"/>
                <a:gd name="T12" fmla="*/ 252 w 622"/>
                <a:gd name="T13" fmla="*/ 7 h 622"/>
                <a:gd name="T14" fmla="*/ 194 w 622"/>
                <a:gd name="T15" fmla="*/ 24 h 622"/>
                <a:gd name="T16" fmla="*/ 140 w 622"/>
                <a:gd name="T17" fmla="*/ 51 h 622"/>
                <a:gd name="T18" fmla="*/ 115 w 622"/>
                <a:gd name="T19" fmla="*/ 70 h 622"/>
                <a:gd name="T20" fmla="*/ 91 w 622"/>
                <a:gd name="T21" fmla="*/ 91 h 622"/>
                <a:gd name="T22" fmla="*/ 81 w 622"/>
                <a:gd name="T23" fmla="*/ 103 h 622"/>
                <a:gd name="T24" fmla="*/ 60 w 622"/>
                <a:gd name="T25" fmla="*/ 128 h 622"/>
                <a:gd name="T26" fmla="*/ 37 w 622"/>
                <a:gd name="T27" fmla="*/ 167 h 622"/>
                <a:gd name="T28" fmla="*/ 13 w 622"/>
                <a:gd name="T29" fmla="*/ 223 h 622"/>
                <a:gd name="T30" fmla="*/ 1 w 622"/>
                <a:gd name="T31" fmla="*/ 281 h 622"/>
                <a:gd name="T32" fmla="*/ 1 w 622"/>
                <a:gd name="T33" fmla="*/ 340 h 622"/>
                <a:gd name="T34" fmla="*/ 13 w 622"/>
                <a:gd name="T35" fmla="*/ 399 h 622"/>
                <a:gd name="T36" fmla="*/ 37 w 622"/>
                <a:gd name="T37" fmla="*/ 455 h 622"/>
                <a:gd name="T38" fmla="*/ 60 w 622"/>
                <a:gd name="T39" fmla="*/ 494 h 622"/>
                <a:gd name="T40" fmla="*/ 81 w 622"/>
                <a:gd name="T41" fmla="*/ 519 h 622"/>
                <a:gd name="T42" fmla="*/ 91 w 622"/>
                <a:gd name="T43" fmla="*/ 530 h 622"/>
                <a:gd name="T44" fmla="*/ 115 w 622"/>
                <a:gd name="T45" fmla="*/ 551 h 622"/>
                <a:gd name="T46" fmla="*/ 140 w 622"/>
                <a:gd name="T47" fmla="*/ 571 h 622"/>
                <a:gd name="T48" fmla="*/ 194 w 622"/>
                <a:gd name="T49" fmla="*/ 598 h 622"/>
                <a:gd name="T50" fmla="*/ 252 w 622"/>
                <a:gd name="T51" fmla="*/ 615 h 622"/>
                <a:gd name="T52" fmla="*/ 312 w 622"/>
                <a:gd name="T53" fmla="*/ 622 h 622"/>
                <a:gd name="T54" fmla="*/ 370 w 622"/>
                <a:gd name="T55" fmla="*/ 615 h 622"/>
                <a:gd name="T56" fmla="*/ 428 w 622"/>
                <a:gd name="T57" fmla="*/ 598 h 622"/>
                <a:gd name="T58" fmla="*/ 482 w 622"/>
                <a:gd name="T59" fmla="*/ 571 h 622"/>
                <a:gd name="T60" fmla="*/ 507 w 622"/>
                <a:gd name="T61" fmla="*/ 551 h 622"/>
                <a:gd name="T62" fmla="*/ 531 w 622"/>
                <a:gd name="T63" fmla="*/ 530 h 622"/>
                <a:gd name="T64" fmla="*/ 542 w 622"/>
                <a:gd name="T65" fmla="*/ 519 h 622"/>
                <a:gd name="T66" fmla="*/ 562 w 622"/>
                <a:gd name="T67" fmla="*/ 494 h 622"/>
                <a:gd name="T68" fmla="*/ 587 w 622"/>
                <a:gd name="T69" fmla="*/ 455 h 622"/>
                <a:gd name="T70" fmla="*/ 609 w 622"/>
                <a:gd name="T71" fmla="*/ 399 h 622"/>
                <a:gd name="T72" fmla="*/ 620 w 622"/>
                <a:gd name="T73" fmla="*/ 340 h 622"/>
                <a:gd name="T74" fmla="*/ 620 w 622"/>
                <a:gd name="T75" fmla="*/ 281 h 622"/>
                <a:gd name="T76" fmla="*/ 609 w 622"/>
                <a:gd name="T77" fmla="*/ 223 h 622"/>
                <a:gd name="T78" fmla="*/ 587 w 622"/>
                <a:gd name="T79" fmla="*/ 167 h 622"/>
                <a:gd name="T80" fmla="*/ 562 w 622"/>
                <a:gd name="T81" fmla="*/ 128 h 622"/>
                <a:gd name="T82" fmla="*/ 542 w 622"/>
                <a:gd name="T83" fmla="*/ 103 h 622"/>
                <a:gd name="T84" fmla="*/ 53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31" y="91"/>
                  </a:moveTo>
                  <a:lnTo>
                    <a:pt x="531" y="91"/>
                  </a:lnTo>
                  <a:lnTo>
                    <a:pt x="519" y="81"/>
                  </a:lnTo>
                  <a:lnTo>
                    <a:pt x="507" y="70"/>
                  </a:lnTo>
                  <a:lnTo>
                    <a:pt x="494" y="60"/>
                  </a:lnTo>
                  <a:lnTo>
                    <a:pt x="482" y="51"/>
                  </a:lnTo>
                  <a:lnTo>
                    <a:pt x="455" y="35"/>
                  </a:lnTo>
                  <a:lnTo>
                    <a:pt x="428" y="24"/>
                  </a:lnTo>
                  <a:lnTo>
                    <a:pt x="399" y="13"/>
                  </a:lnTo>
                  <a:lnTo>
                    <a:pt x="370" y="7"/>
                  </a:lnTo>
                  <a:lnTo>
                    <a:pt x="340" y="1"/>
                  </a:lnTo>
                  <a:lnTo>
                    <a:pt x="312" y="0"/>
                  </a:lnTo>
                  <a:lnTo>
                    <a:pt x="282" y="1"/>
                  </a:lnTo>
                  <a:lnTo>
                    <a:pt x="252" y="7"/>
                  </a:lnTo>
                  <a:lnTo>
                    <a:pt x="223" y="13"/>
                  </a:lnTo>
                  <a:lnTo>
                    <a:pt x="194" y="24"/>
                  </a:lnTo>
                  <a:lnTo>
                    <a:pt x="167" y="35"/>
                  </a:lnTo>
                  <a:lnTo>
                    <a:pt x="140" y="51"/>
                  </a:lnTo>
                  <a:lnTo>
                    <a:pt x="128" y="60"/>
                  </a:lnTo>
                  <a:lnTo>
                    <a:pt x="115" y="70"/>
                  </a:lnTo>
                  <a:lnTo>
                    <a:pt x="103" y="81"/>
                  </a:lnTo>
                  <a:lnTo>
                    <a:pt x="91" y="91"/>
                  </a:lnTo>
                  <a:lnTo>
                    <a:pt x="91" y="91"/>
                  </a:lnTo>
                  <a:lnTo>
                    <a:pt x="81" y="103"/>
                  </a:lnTo>
                  <a:lnTo>
                    <a:pt x="71" y="115"/>
                  </a:lnTo>
                  <a:lnTo>
                    <a:pt x="60" y="128"/>
                  </a:lnTo>
                  <a:lnTo>
                    <a:pt x="52" y="139"/>
                  </a:lnTo>
                  <a:lnTo>
                    <a:pt x="37" y="167"/>
                  </a:lnTo>
                  <a:lnTo>
                    <a:pt x="24" y="194"/>
                  </a:lnTo>
                  <a:lnTo>
                    <a:pt x="13" y="223"/>
                  </a:lnTo>
                  <a:lnTo>
                    <a:pt x="7" y="252"/>
                  </a:lnTo>
                  <a:lnTo>
                    <a:pt x="1" y="281"/>
                  </a:lnTo>
                  <a:lnTo>
                    <a:pt x="0" y="311"/>
                  </a:lnTo>
                  <a:lnTo>
                    <a:pt x="1" y="340"/>
                  </a:lnTo>
                  <a:lnTo>
                    <a:pt x="7" y="370"/>
                  </a:lnTo>
                  <a:lnTo>
                    <a:pt x="13" y="399"/>
                  </a:lnTo>
                  <a:lnTo>
                    <a:pt x="24" y="427"/>
                  </a:lnTo>
                  <a:lnTo>
                    <a:pt x="37" y="455"/>
                  </a:lnTo>
                  <a:lnTo>
                    <a:pt x="52" y="482"/>
                  </a:lnTo>
                  <a:lnTo>
                    <a:pt x="60" y="494"/>
                  </a:lnTo>
                  <a:lnTo>
                    <a:pt x="71" y="507"/>
                  </a:lnTo>
                  <a:lnTo>
                    <a:pt x="81" y="519"/>
                  </a:lnTo>
                  <a:lnTo>
                    <a:pt x="91" y="530"/>
                  </a:lnTo>
                  <a:lnTo>
                    <a:pt x="91" y="530"/>
                  </a:lnTo>
                  <a:lnTo>
                    <a:pt x="103" y="542"/>
                  </a:lnTo>
                  <a:lnTo>
                    <a:pt x="115" y="551"/>
                  </a:lnTo>
                  <a:lnTo>
                    <a:pt x="128" y="562"/>
                  </a:lnTo>
                  <a:lnTo>
                    <a:pt x="140" y="571"/>
                  </a:lnTo>
                  <a:lnTo>
                    <a:pt x="167" y="586"/>
                  </a:lnTo>
                  <a:lnTo>
                    <a:pt x="194" y="598"/>
                  </a:lnTo>
                  <a:lnTo>
                    <a:pt x="223" y="608"/>
                  </a:lnTo>
                  <a:lnTo>
                    <a:pt x="252" y="615"/>
                  </a:lnTo>
                  <a:lnTo>
                    <a:pt x="282" y="620"/>
                  </a:lnTo>
                  <a:lnTo>
                    <a:pt x="312" y="622"/>
                  </a:lnTo>
                  <a:lnTo>
                    <a:pt x="340" y="620"/>
                  </a:lnTo>
                  <a:lnTo>
                    <a:pt x="370" y="615"/>
                  </a:lnTo>
                  <a:lnTo>
                    <a:pt x="399" y="608"/>
                  </a:lnTo>
                  <a:lnTo>
                    <a:pt x="428" y="598"/>
                  </a:lnTo>
                  <a:lnTo>
                    <a:pt x="455" y="586"/>
                  </a:lnTo>
                  <a:lnTo>
                    <a:pt x="482" y="571"/>
                  </a:lnTo>
                  <a:lnTo>
                    <a:pt x="494" y="562"/>
                  </a:lnTo>
                  <a:lnTo>
                    <a:pt x="507" y="551"/>
                  </a:lnTo>
                  <a:lnTo>
                    <a:pt x="519" y="542"/>
                  </a:lnTo>
                  <a:lnTo>
                    <a:pt x="531" y="530"/>
                  </a:lnTo>
                  <a:lnTo>
                    <a:pt x="531" y="530"/>
                  </a:lnTo>
                  <a:lnTo>
                    <a:pt x="542" y="519"/>
                  </a:lnTo>
                  <a:lnTo>
                    <a:pt x="551" y="507"/>
                  </a:lnTo>
                  <a:lnTo>
                    <a:pt x="562" y="494"/>
                  </a:lnTo>
                  <a:lnTo>
                    <a:pt x="571" y="482"/>
                  </a:lnTo>
                  <a:lnTo>
                    <a:pt x="587" y="455"/>
                  </a:lnTo>
                  <a:lnTo>
                    <a:pt x="598" y="427"/>
                  </a:lnTo>
                  <a:lnTo>
                    <a:pt x="609" y="399"/>
                  </a:lnTo>
                  <a:lnTo>
                    <a:pt x="617" y="370"/>
                  </a:lnTo>
                  <a:lnTo>
                    <a:pt x="620" y="340"/>
                  </a:lnTo>
                  <a:lnTo>
                    <a:pt x="622" y="311"/>
                  </a:lnTo>
                  <a:lnTo>
                    <a:pt x="620" y="281"/>
                  </a:lnTo>
                  <a:lnTo>
                    <a:pt x="617" y="252"/>
                  </a:lnTo>
                  <a:lnTo>
                    <a:pt x="609" y="223"/>
                  </a:lnTo>
                  <a:lnTo>
                    <a:pt x="598" y="194"/>
                  </a:lnTo>
                  <a:lnTo>
                    <a:pt x="587" y="167"/>
                  </a:lnTo>
                  <a:lnTo>
                    <a:pt x="571" y="139"/>
                  </a:lnTo>
                  <a:lnTo>
                    <a:pt x="562" y="128"/>
                  </a:lnTo>
                  <a:lnTo>
                    <a:pt x="551" y="115"/>
                  </a:lnTo>
                  <a:lnTo>
                    <a:pt x="542" y="103"/>
                  </a:lnTo>
                  <a:lnTo>
                    <a:pt x="531" y="91"/>
                  </a:lnTo>
                  <a:lnTo>
                    <a:pt x="53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78"/>
            <p:cNvSpPr>
              <a:spLocks/>
            </p:cNvSpPr>
            <p:nvPr userDrawn="1"/>
          </p:nvSpPr>
          <p:spPr bwMode="auto">
            <a:xfrm>
              <a:off x="4357" y="1408"/>
              <a:ext cx="134" cy="134"/>
            </a:xfrm>
            <a:custGeom>
              <a:avLst/>
              <a:gdLst>
                <a:gd name="T0" fmla="*/ 80 w 540"/>
                <a:gd name="T1" fmla="*/ 79 h 539"/>
                <a:gd name="T2" fmla="*/ 45 w 540"/>
                <a:gd name="T3" fmla="*/ 121 h 539"/>
                <a:gd name="T4" fmla="*/ 20 w 540"/>
                <a:gd name="T5" fmla="*/ 168 h 539"/>
                <a:gd name="T6" fmla="*/ 5 w 540"/>
                <a:gd name="T7" fmla="*/ 218 h 539"/>
                <a:gd name="T8" fmla="*/ 0 w 540"/>
                <a:gd name="T9" fmla="*/ 270 h 539"/>
                <a:gd name="T10" fmla="*/ 5 w 540"/>
                <a:gd name="T11" fmla="*/ 322 h 539"/>
                <a:gd name="T12" fmla="*/ 20 w 540"/>
                <a:gd name="T13" fmla="*/ 371 h 539"/>
                <a:gd name="T14" fmla="*/ 45 w 540"/>
                <a:gd name="T15" fmla="*/ 418 h 539"/>
                <a:gd name="T16" fmla="*/ 80 w 540"/>
                <a:gd name="T17" fmla="*/ 461 h 539"/>
                <a:gd name="T18" fmla="*/ 99 w 540"/>
                <a:gd name="T19" fmla="*/ 479 h 539"/>
                <a:gd name="T20" fmla="*/ 145 w 540"/>
                <a:gd name="T21" fmla="*/ 509 h 539"/>
                <a:gd name="T22" fmla="*/ 193 w 540"/>
                <a:gd name="T23" fmla="*/ 529 h 539"/>
                <a:gd name="T24" fmla="*/ 244 w 540"/>
                <a:gd name="T25" fmla="*/ 538 h 539"/>
                <a:gd name="T26" fmla="*/ 296 w 540"/>
                <a:gd name="T27" fmla="*/ 538 h 539"/>
                <a:gd name="T28" fmla="*/ 347 w 540"/>
                <a:gd name="T29" fmla="*/ 529 h 539"/>
                <a:gd name="T30" fmla="*/ 395 w 540"/>
                <a:gd name="T31" fmla="*/ 509 h 539"/>
                <a:gd name="T32" fmla="*/ 441 w 540"/>
                <a:gd name="T33" fmla="*/ 479 h 539"/>
                <a:gd name="T34" fmla="*/ 462 w 540"/>
                <a:gd name="T35" fmla="*/ 461 h 539"/>
                <a:gd name="T36" fmla="*/ 495 w 540"/>
                <a:gd name="T37" fmla="*/ 418 h 539"/>
                <a:gd name="T38" fmla="*/ 520 w 540"/>
                <a:gd name="T39" fmla="*/ 371 h 539"/>
                <a:gd name="T40" fmla="*/ 536 w 540"/>
                <a:gd name="T41" fmla="*/ 322 h 539"/>
                <a:gd name="T42" fmla="*/ 540 w 540"/>
                <a:gd name="T43" fmla="*/ 270 h 539"/>
                <a:gd name="T44" fmla="*/ 536 w 540"/>
                <a:gd name="T45" fmla="*/ 218 h 539"/>
                <a:gd name="T46" fmla="*/ 520 w 540"/>
                <a:gd name="T47" fmla="*/ 168 h 539"/>
                <a:gd name="T48" fmla="*/ 495 w 540"/>
                <a:gd name="T49" fmla="*/ 121 h 539"/>
                <a:gd name="T50" fmla="*/ 462 w 540"/>
                <a:gd name="T51" fmla="*/ 79 h 539"/>
                <a:gd name="T52" fmla="*/ 441 w 540"/>
                <a:gd name="T53" fmla="*/ 60 h 539"/>
                <a:gd name="T54" fmla="*/ 395 w 540"/>
                <a:gd name="T55" fmla="*/ 31 h 539"/>
                <a:gd name="T56" fmla="*/ 347 w 540"/>
                <a:gd name="T57" fmla="*/ 10 h 539"/>
                <a:gd name="T58" fmla="*/ 296 w 540"/>
                <a:gd name="T59" fmla="*/ 1 h 539"/>
                <a:gd name="T60" fmla="*/ 244 w 540"/>
                <a:gd name="T61" fmla="*/ 1 h 539"/>
                <a:gd name="T62" fmla="*/ 193 w 540"/>
                <a:gd name="T63" fmla="*/ 10 h 539"/>
                <a:gd name="T64" fmla="*/ 145 w 540"/>
                <a:gd name="T65" fmla="*/ 31 h 539"/>
                <a:gd name="T66" fmla="*/ 99 w 540"/>
                <a:gd name="T67" fmla="*/ 60 h 539"/>
                <a:gd name="T68" fmla="*/ 8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80" y="79"/>
                  </a:moveTo>
                  <a:lnTo>
                    <a:pt x="80" y="79"/>
                  </a:lnTo>
                  <a:lnTo>
                    <a:pt x="60" y="99"/>
                  </a:lnTo>
                  <a:lnTo>
                    <a:pt x="45" y="121"/>
                  </a:lnTo>
                  <a:lnTo>
                    <a:pt x="32" y="145"/>
                  </a:lnTo>
                  <a:lnTo>
                    <a:pt x="20" y="168"/>
                  </a:lnTo>
                  <a:lnTo>
                    <a:pt x="11" y="193"/>
                  </a:lnTo>
                  <a:lnTo>
                    <a:pt x="5" y="218"/>
                  </a:lnTo>
                  <a:lnTo>
                    <a:pt x="2" y="244"/>
                  </a:lnTo>
                  <a:lnTo>
                    <a:pt x="0" y="270"/>
                  </a:lnTo>
                  <a:lnTo>
                    <a:pt x="2" y="296"/>
                  </a:lnTo>
                  <a:lnTo>
                    <a:pt x="5" y="322"/>
                  </a:lnTo>
                  <a:lnTo>
                    <a:pt x="11" y="347"/>
                  </a:lnTo>
                  <a:lnTo>
                    <a:pt x="20" y="371"/>
                  </a:lnTo>
                  <a:lnTo>
                    <a:pt x="32" y="395"/>
                  </a:lnTo>
                  <a:lnTo>
                    <a:pt x="45" y="418"/>
                  </a:lnTo>
                  <a:lnTo>
                    <a:pt x="60" y="440"/>
                  </a:lnTo>
                  <a:lnTo>
                    <a:pt x="80" y="461"/>
                  </a:lnTo>
                  <a:lnTo>
                    <a:pt x="80" y="461"/>
                  </a:lnTo>
                  <a:lnTo>
                    <a:pt x="99" y="479"/>
                  </a:lnTo>
                  <a:lnTo>
                    <a:pt x="121" y="495"/>
                  </a:lnTo>
                  <a:lnTo>
                    <a:pt x="145" y="509"/>
                  </a:lnTo>
                  <a:lnTo>
                    <a:pt x="168" y="520"/>
                  </a:lnTo>
                  <a:lnTo>
                    <a:pt x="193" y="529"/>
                  </a:lnTo>
                  <a:lnTo>
                    <a:pt x="219" y="535"/>
                  </a:lnTo>
                  <a:lnTo>
                    <a:pt x="244" y="538"/>
                  </a:lnTo>
                  <a:lnTo>
                    <a:pt x="270" y="539"/>
                  </a:lnTo>
                  <a:lnTo>
                    <a:pt x="296" y="538"/>
                  </a:lnTo>
                  <a:lnTo>
                    <a:pt x="322" y="535"/>
                  </a:lnTo>
                  <a:lnTo>
                    <a:pt x="347" y="529"/>
                  </a:lnTo>
                  <a:lnTo>
                    <a:pt x="372" y="520"/>
                  </a:lnTo>
                  <a:lnTo>
                    <a:pt x="395" y="509"/>
                  </a:lnTo>
                  <a:lnTo>
                    <a:pt x="419" y="495"/>
                  </a:lnTo>
                  <a:lnTo>
                    <a:pt x="441" y="479"/>
                  </a:lnTo>
                  <a:lnTo>
                    <a:pt x="462" y="461"/>
                  </a:lnTo>
                  <a:lnTo>
                    <a:pt x="462" y="461"/>
                  </a:lnTo>
                  <a:lnTo>
                    <a:pt x="480" y="440"/>
                  </a:lnTo>
                  <a:lnTo>
                    <a:pt x="495" y="418"/>
                  </a:lnTo>
                  <a:lnTo>
                    <a:pt x="510" y="395"/>
                  </a:lnTo>
                  <a:lnTo>
                    <a:pt x="520" y="371"/>
                  </a:lnTo>
                  <a:lnTo>
                    <a:pt x="529" y="347"/>
                  </a:lnTo>
                  <a:lnTo>
                    <a:pt x="536" y="322"/>
                  </a:lnTo>
                  <a:lnTo>
                    <a:pt x="538" y="296"/>
                  </a:lnTo>
                  <a:lnTo>
                    <a:pt x="540" y="270"/>
                  </a:lnTo>
                  <a:lnTo>
                    <a:pt x="538" y="244"/>
                  </a:lnTo>
                  <a:lnTo>
                    <a:pt x="536" y="218"/>
                  </a:lnTo>
                  <a:lnTo>
                    <a:pt x="529" y="193"/>
                  </a:lnTo>
                  <a:lnTo>
                    <a:pt x="520" y="168"/>
                  </a:lnTo>
                  <a:lnTo>
                    <a:pt x="510" y="145"/>
                  </a:lnTo>
                  <a:lnTo>
                    <a:pt x="495" y="121"/>
                  </a:lnTo>
                  <a:lnTo>
                    <a:pt x="480" y="99"/>
                  </a:lnTo>
                  <a:lnTo>
                    <a:pt x="462" y="79"/>
                  </a:lnTo>
                  <a:lnTo>
                    <a:pt x="462" y="79"/>
                  </a:lnTo>
                  <a:lnTo>
                    <a:pt x="441" y="60"/>
                  </a:lnTo>
                  <a:lnTo>
                    <a:pt x="419" y="44"/>
                  </a:lnTo>
                  <a:lnTo>
                    <a:pt x="395" y="31"/>
                  </a:lnTo>
                  <a:lnTo>
                    <a:pt x="372" y="20"/>
                  </a:lnTo>
                  <a:lnTo>
                    <a:pt x="347" y="10"/>
                  </a:lnTo>
                  <a:lnTo>
                    <a:pt x="322" y="5"/>
                  </a:lnTo>
                  <a:lnTo>
                    <a:pt x="296" y="1"/>
                  </a:lnTo>
                  <a:lnTo>
                    <a:pt x="270" y="0"/>
                  </a:lnTo>
                  <a:lnTo>
                    <a:pt x="244" y="1"/>
                  </a:lnTo>
                  <a:lnTo>
                    <a:pt x="219" y="5"/>
                  </a:lnTo>
                  <a:lnTo>
                    <a:pt x="193" y="10"/>
                  </a:lnTo>
                  <a:lnTo>
                    <a:pt x="168" y="20"/>
                  </a:lnTo>
                  <a:lnTo>
                    <a:pt x="145" y="31"/>
                  </a:lnTo>
                  <a:lnTo>
                    <a:pt x="121" y="44"/>
                  </a:lnTo>
                  <a:lnTo>
                    <a:pt x="99" y="60"/>
                  </a:lnTo>
                  <a:lnTo>
                    <a:pt x="80" y="79"/>
                  </a:lnTo>
                  <a:lnTo>
                    <a:pt x="8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3" name="Freeform 79"/>
            <p:cNvSpPr>
              <a:spLocks/>
            </p:cNvSpPr>
            <p:nvPr userDrawn="1"/>
          </p:nvSpPr>
          <p:spPr bwMode="auto">
            <a:xfrm>
              <a:off x="4546" y="1596"/>
              <a:ext cx="115" cy="115"/>
            </a:xfrm>
            <a:custGeom>
              <a:avLst/>
              <a:gdLst>
                <a:gd name="T0" fmla="*/ 68 w 460"/>
                <a:gd name="T1" fmla="*/ 67 h 460"/>
                <a:gd name="T2" fmla="*/ 38 w 460"/>
                <a:gd name="T3" fmla="*/ 104 h 460"/>
                <a:gd name="T4" fmla="*/ 17 w 460"/>
                <a:gd name="T5" fmla="*/ 143 h 460"/>
                <a:gd name="T6" fmla="*/ 5 w 460"/>
                <a:gd name="T7" fmla="*/ 186 h 460"/>
                <a:gd name="T8" fmla="*/ 0 w 460"/>
                <a:gd name="T9" fmla="*/ 230 h 460"/>
                <a:gd name="T10" fmla="*/ 5 w 460"/>
                <a:gd name="T11" fmla="*/ 273 h 460"/>
                <a:gd name="T12" fmla="*/ 17 w 460"/>
                <a:gd name="T13" fmla="*/ 316 h 460"/>
                <a:gd name="T14" fmla="*/ 38 w 460"/>
                <a:gd name="T15" fmla="*/ 357 h 460"/>
                <a:gd name="T16" fmla="*/ 68 w 460"/>
                <a:gd name="T17" fmla="*/ 392 h 460"/>
                <a:gd name="T18" fmla="*/ 85 w 460"/>
                <a:gd name="T19" fmla="*/ 407 h 460"/>
                <a:gd name="T20" fmla="*/ 124 w 460"/>
                <a:gd name="T21" fmla="*/ 434 h 460"/>
                <a:gd name="T22" fmla="*/ 164 w 460"/>
                <a:gd name="T23" fmla="*/ 449 h 460"/>
                <a:gd name="T24" fmla="*/ 209 w 460"/>
                <a:gd name="T25" fmla="*/ 458 h 460"/>
                <a:gd name="T26" fmla="*/ 252 w 460"/>
                <a:gd name="T27" fmla="*/ 458 h 460"/>
                <a:gd name="T28" fmla="*/ 296 w 460"/>
                <a:gd name="T29" fmla="*/ 449 h 460"/>
                <a:gd name="T30" fmla="*/ 338 w 460"/>
                <a:gd name="T31" fmla="*/ 434 h 460"/>
                <a:gd name="T32" fmla="*/ 375 w 460"/>
                <a:gd name="T33" fmla="*/ 407 h 460"/>
                <a:gd name="T34" fmla="*/ 392 w 460"/>
                <a:gd name="T35" fmla="*/ 392 h 460"/>
                <a:gd name="T36" fmla="*/ 422 w 460"/>
                <a:gd name="T37" fmla="*/ 357 h 460"/>
                <a:gd name="T38" fmla="*/ 443 w 460"/>
                <a:gd name="T39" fmla="*/ 316 h 460"/>
                <a:gd name="T40" fmla="*/ 456 w 460"/>
                <a:gd name="T41" fmla="*/ 273 h 460"/>
                <a:gd name="T42" fmla="*/ 460 w 460"/>
                <a:gd name="T43" fmla="*/ 230 h 460"/>
                <a:gd name="T44" fmla="*/ 456 w 460"/>
                <a:gd name="T45" fmla="*/ 186 h 460"/>
                <a:gd name="T46" fmla="*/ 443 w 460"/>
                <a:gd name="T47" fmla="*/ 143 h 460"/>
                <a:gd name="T48" fmla="*/ 422 w 460"/>
                <a:gd name="T49" fmla="*/ 104 h 460"/>
                <a:gd name="T50" fmla="*/ 392 w 460"/>
                <a:gd name="T51" fmla="*/ 67 h 460"/>
                <a:gd name="T52" fmla="*/ 375 w 460"/>
                <a:gd name="T53" fmla="*/ 52 h 460"/>
                <a:gd name="T54" fmla="*/ 338 w 460"/>
                <a:gd name="T55" fmla="*/ 27 h 460"/>
                <a:gd name="T56" fmla="*/ 296 w 460"/>
                <a:gd name="T57" fmla="*/ 10 h 460"/>
                <a:gd name="T58" fmla="*/ 252 w 460"/>
                <a:gd name="T59" fmla="*/ 1 h 460"/>
                <a:gd name="T60" fmla="*/ 209 w 460"/>
                <a:gd name="T61" fmla="*/ 1 h 460"/>
                <a:gd name="T62" fmla="*/ 164 w 460"/>
                <a:gd name="T63" fmla="*/ 10 h 460"/>
                <a:gd name="T64" fmla="*/ 124 w 460"/>
                <a:gd name="T65" fmla="*/ 27 h 460"/>
                <a:gd name="T66" fmla="*/ 85 w 460"/>
                <a:gd name="T67" fmla="*/ 52 h 460"/>
                <a:gd name="T68" fmla="*/ 68 w 460"/>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68" y="67"/>
                  </a:moveTo>
                  <a:lnTo>
                    <a:pt x="68" y="67"/>
                  </a:lnTo>
                  <a:lnTo>
                    <a:pt x="52" y="84"/>
                  </a:lnTo>
                  <a:lnTo>
                    <a:pt x="38" y="104"/>
                  </a:lnTo>
                  <a:lnTo>
                    <a:pt x="27" y="123"/>
                  </a:lnTo>
                  <a:lnTo>
                    <a:pt x="17" y="143"/>
                  </a:lnTo>
                  <a:lnTo>
                    <a:pt x="10" y="164"/>
                  </a:lnTo>
                  <a:lnTo>
                    <a:pt x="5" y="186"/>
                  </a:lnTo>
                  <a:lnTo>
                    <a:pt x="1" y="208"/>
                  </a:lnTo>
                  <a:lnTo>
                    <a:pt x="0" y="230"/>
                  </a:lnTo>
                  <a:lnTo>
                    <a:pt x="1" y="251"/>
                  </a:lnTo>
                  <a:lnTo>
                    <a:pt x="5" y="273"/>
                  </a:lnTo>
                  <a:lnTo>
                    <a:pt x="10" y="295"/>
                  </a:lnTo>
                  <a:lnTo>
                    <a:pt x="17" y="316"/>
                  </a:lnTo>
                  <a:lnTo>
                    <a:pt x="27" y="337"/>
                  </a:lnTo>
                  <a:lnTo>
                    <a:pt x="38" y="357"/>
                  </a:lnTo>
                  <a:lnTo>
                    <a:pt x="52" y="375"/>
                  </a:lnTo>
                  <a:lnTo>
                    <a:pt x="68" y="392"/>
                  </a:lnTo>
                  <a:lnTo>
                    <a:pt x="68" y="392"/>
                  </a:lnTo>
                  <a:lnTo>
                    <a:pt x="85" y="407"/>
                  </a:lnTo>
                  <a:lnTo>
                    <a:pt x="104" y="422"/>
                  </a:lnTo>
                  <a:lnTo>
                    <a:pt x="124" y="434"/>
                  </a:lnTo>
                  <a:lnTo>
                    <a:pt x="143" y="443"/>
                  </a:lnTo>
                  <a:lnTo>
                    <a:pt x="164" y="449"/>
                  </a:lnTo>
                  <a:lnTo>
                    <a:pt x="186" y="456"/>
                  </a:lnTo>
                  <a:lnTo>
                    <a:pt x="209" y="458"/>
                  </a:lnTo>
                  <a:lnTo>
                    <a:pt x="231" y="460"/>
                  </a:lnTo>
                  <a:lnTo>
                    <a:pt x="252" y="458"/>
                  </a:lnTo>
                  <a:lnTo>
                    <a:pt x="274" y="456"/>
                  </a:lnTo>
                  <a:lnTo>
                    <a:pt x="296" y="449"/>
                  </a:lnTo>
                  <a:lnTo>
                    <a:pt x="317" y="443"/>
                  </a:lnTo>
                  <a:lnTo>
                    <a:pt x="338" y="434"/>
                  </a:lnTo>
                  <a:lnTo>
                    <a:pt x="357" y="422"/>
                  </a:lnTo>
                  <a:lnTo>
                    <a:pt x="375" y="407"/>
                  </a:lnTo>
                  <a:lnTo>
                    <a:pt x="392" y="392"/>
                  </a:lnTo>
                  <a:lnTo>
                    <a:pt x="392" y="392"/>
                  </a:lnTo>
                  <a:lnTo>
                    <a:pt x="408" y="375"/>
                  </a:lnTo>
                  <a:lnTo>
                    <a:pt x="422" y="357"/>
                  </a:lnTo>
                  <a:lnTo>
                    <a:pt x="434" y="337"/>
                  </a:lnTo>
                  <a:lnTo>
                    <a:pt x="443" y="316"/>
                  </a:lnTo>
                  <a:lnTo>
                    <a:pt x="451" y="295"/>
                  </a:lnTo>
                  <a:lnTo>
                    <a:pt x="456" y="273"/>
                  </a:lnTo>
                  <a:lnTo>
                    <a:pt x="459" y="251"/>
                  </a:lnTo>
                  <a:lnTo>
                    <a:pt x="460" y="230"/>
                  </a:lnTo>
                  <a:lnTo>
                    <a:pt x="459" y="208"/>
                  </a:lnTo>
                  <a:lnTo>
                    <a:pt x="456" y="186"/>
                  </a:lnTo>
                  <a:lnTo>
                    <a:pt x="451" y="164"/>
                  </a:lnTo>
                  <a:lnTo>
                    <a:pt x="443" y="143"/>
                  </a:lnTo>
                  <a:lnTo>
                    <a:pt x="434" y="123"/>
                  </a:lnTo>
                  <a:lnTo>
                    <a:pt x="422" y="104"/>
                  </a:lnTo>
                  <a:lnTo>
                    <a:pt x="408" y="84"/>
                  </a:lnTo>
                  <a:lnTo>
                    <a:pt x="392" y="67"/>
                  </a:lnTo>
                  <a:lnTo>
                    <a:pt x="392" y="67"/>
                  </a:lnTo>
                  <a:lnTo>
                    <a:pt x="375" y="52"/>
                  </a:lnTo>
                  <a:lnTo>
                    <a:pt x="357" y="37"/>
                  </a:lnTo>
                  <a:lnTo>
                    <a:pt x="338" y="27"/>
                  </a:lnTo>
                  <a:lnTo>
                    <a:pt x="317" y="17"/>
                  </a:lnTo>
                  <a:lnTo>
                    <a:pt x="296" y="10"/>
                  </a:lnTo>
                  <a:lnTo>
                    <a:pt x="274" y="5"/>
                  </a:lnTo>
                  <a:lnTo>
                    <a:pt x="252" y="1"/>
                  </a:lnTo>
                  <a:lnTo>
                    <a:pt x="231" y="0"/>
                  </a:lnTo>
                  <a:lnTo>
                    <a:pt x="209" y="1"/>
                  </a:lnTo>
                  <a:lnTo>
                    <a:pt x="186" y="5"/>
                  </a:lnTo>
                  <a:lnTo>
                    <a:pt x="164" y="10"/>
                  </a:lnTo>
                  <a:lnTo>
                    <a:pt x="143" y="17"/>
                  </a:lnTo>
                  <a:lnTo>
                    <a:pt x="124" y="27"/>
                  </a:lnTo>
                  <a:lnTo>
                    <a:pt x="104"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4" name="Freeform 80"/>
            <p:cNvSpPr>
              <a:spLocks/>
            </p:cNvSpPr>
            <p:nvPr userDrawn="1"/>
          </p:nvSpPr>
          <p:spPr bwMode="auto">
            <a:xfrm>
              <a:off x="4735" y="1786"/>
              <a:ext cx="94" cy="94"/>
            </a:xfrm>
            <a:custGeom>
              <a:avLst/>
              <a:gdLst>
                <a:gd name="T0" fmla="*/ 56 w 378"/>
                <a:gd name="T1" fmla="*/ 56 h 377"/>
                <a:gd name="T2" fmla="*/ 31 w 378"/>
                <a:gd name="T3" fmla="*/ 84 h 377"/>
                <a:gd name="T4" fmla="*/ 14 w 378"/>
                <a:gd name="T5" fmla="*/ 118 h 377"/>
                <a:gd name="T6" fmla="*/ 4 w 378"/>
                <a:gd name="T7" fmla="*/ 152 h 377"/>
                <a:gd name="T8" fmla="*/ 0 w 378"/>
                <a:gd name="T9" fmla="*/ 189 h 377"/>
                <a:gd name="T10" fmla="*/ 4 w 378"/>
                <a:gd name="T11" fmla="*/ 225 h 377"/>
                <a:gd name="T12" fmla="*/ 14 w 378"/>
                <a:gd name="T13" fmla="*/ 260 h 377"/>
                <a:gd name="T14" fmla="*/ 31 w 378"/>
                <a:gd name="T15" fmla="*/ 293 h 377"/>
                <a:gd name="T16" fmla="*/ 56 w 378"/>
                <a:gd name="T17" fmla="*/ 323 h 377"/>
                <a:gd name="T18" fmla="*/ 71 w 378"/>
                <a:gd name="T19" fmla="*/ 336 h 377"/>
                <a:gd name="T20" fmla="*/ 102 w 378"/>
                <a:gd name="T21" fmla="*/ 357 h 377"/>
                <a:gd name="T22" fmla="*/ 136 w 378"/>
                <a:gd name="T23" fmla="*/ 370 h 377"/>
                <a:gd name="T24" fmla="*/ 171 w 378"/>
                <a:gd name="T25" fmla="*/ 376 h 377"/>
                <a:gd name="T26" fmla="*/ 207 w 378"/>
                <a:gd name="T27" fmla="*/ 376 h 377"/>
                <a:gd name="T28" fmla="*/ 243 w 378"/>
                <a:gd name="T29" fmla="*/ 370 h 377"/>
                <a:gd name="T30" fmla="*/ 278 w 378"/>
                <a:gd name="T31" fmla="*/ 357 h 377"/>
                <a:gd name="T32" fmla="*/ 309 w 378"/>
                <a:gd name="T33" fmla="*/ 336 h 377"/>
                <a:gd name="T34" fmla="*/ 323 w 378"/>
                <a:gd name="T35" fmla="*/ 323 h 377"/>
                <a:gd name="T36" fmla="*/ 347 w 378"/>
                <a:gd name="T37" fmla="*/ 293 h 377"/>
                <a:gd name="T38" fmla="*/ 365 w 378"/>
                <a:gd name="T39" fmla="*/ 260 h 377"/>
                <a:gd name="T40" fmla="*/ 375 w 378"/>
                <a:gd name="T41" fmla="*/ 225 h 377"/>
                <a:gd name="T42" fmla="*/ 378 w 378"/>
                <a:gd name="T43" fmla="*/ 189 h 377"/>
                <a:gd name="T44" fmla="*/ 375 w 378"/>
                <a:gd name="T45" fmla="*/ 152 h 377"/>
                <a:gd name="T46" fmla="*/ 365 w 378"/>
                <a:gd name="T47" fmla="*/ 118 h 377"/>
                <a:gd name="T48" fmla="*/ 347 w 378"/>
                <a:gd name="T49" fmla="*/ 84 h 377"/>
                <a:gd name="T50" fmla="*/ 323 w 378"/>
                <a:gd name="T51" fmla="*/ 56 h 377"/>
                <a:gd name="T52" fmla="*/ 309 w 378"/>
                <a:gd name="T53" fmla="*/ 43 h 377"/>
                <a:gd name="T54" fmla="*/ 278 w 378"/>
                <a:gd name="T55" fmla="*/ 22 h 377"/>
                <a:gd name="T56" fmla="*/ 243 w 378"/>
                <a:gd name="T57" fmla="*/ 7 h 377"/>
                <a:gd name="T58" fmla="*/ 207 w 378"/>
                <a:gd name="T59" fmla="*/ 1 h 377"/>
                <a:gd name="T60" fmla="*/ 171 w 378"/>
                <a:gd name="T61" fmla="*/ 1 h 377"/>
                <a:gd name="T62" fmla="*/ 136 w 378"/>
                <a:gd name="T63" fmla="*/ 7 h 377"/>
                <a:gd name="T64" fmla="*/ 102 w 378"/>
                <a:gd name="T65" fmla="*/ 22 h 377"/>
                <a:gd name="T66" fmla="*/ 71 w 378"/>
                <a:gd name="T67" fmla="*/ 43 h 377"/>
                <a:gd name="T68" fmla="*/ 56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6" y="56"/>
                  </a:moveTo>
                  <a:lnTo>
                    <a:pt x="56" y="56"/>
                  </a:lnTo>
                  <a:lnTo>
                    <a:pt x="43" y="70"/>
                  </a:lnTo>
                  <a:lnTo>
                    <a:pt x="31" y="84"/>
                  </a:lnTo>
                  <a:lnTo>
                    <a:pt x="22" y="101"/>
                  </a:lnTo>
                  <a:lnTo>
                    <a:pt x="14" y="118"/>
                  </a:lnTo>
                  <a:lnTo>
                    <a:pt x="8" y="135"/>
                  </a:lnTo>
                  <a:lnTo>
                    <a:pt x="4" y="152"/>
                  </a:lnTo>
                  <a:lnTo>
                    <a:pt x="1" y="170"/>
                  </a:lnTo>
                  <a:lnTo>
                    <a:pt x="0" y="189"/>
                  </a:lnTo>
                  <a:lnTo>
                    <a:pt x="1" y="207"/>
                  </a:lnTo>
                  <a:lnTo>
                    <a:pt x="4" y="225"/>
                  </a:lnTo>
                  <a:lnTo>
                    <a:pt x="8" y="242"/>
                  </a:lnTo>
                  <a:lnTo>
                    <a:pt x="14" y="260"/>
                  </a:lnTo>
                  <a:lnTo>
                    <a:pt x="22" y="277"/>
                  </a:lnTo>
                  <a:lnTo>
                    <a:pt x="31" y="293"/>
                  </a:lnTo>
                  <a:lnTo>
                    <a:pt x="43" y="308"/>
                  </a:lnTo>
                  <a:lnTo>
                    <a:pt x="56" y="323"/>
                  </a:lnTo>
                  <a:lnTo>
                    <a:pt x="56" y="323"/>
                  </a:lnTo>
                  <a:lnTo>
                    <a:pt x="71" y="336"/>
                  </a:lnTo>
                  <a:lnTo>
                    <a:pt x="85" y="346"/>
                  </a:lnTo>
                  <a:lnTo>
                    <a:pt x="102" y="357"/>
                  </a:lnTo>
                  <a:lnTo>
                    <a:pt x="119" y="364"/>
                  </a:lnTo>
                  <a:lnTo>
                    <a:pt x="136" y="370"/>
                  </a:lnTo>
                  <a:lnTo>
                    <a:pt x="153" y="375"/>
                  </a:lnTo>
                  <a:lnTo>
                    <a:pt x="171" y="376"/>
                  </a:lnTo>
                  <a:lnTo>
                    <a:pt x="189" y="377"/>
                  </a:lnTo>
                  <a:lnTo>
                    <a:pt x="207" y="376"/>
                  </a:lnTo>
                  <a:lnTo>
                    <a:pt x="226" y="375"/>
                  </a:lnTo>
                  <a:lnTo>
                    <a:pt x="243" y="370"/>
                  </a:lnTo>
                  <a:lnTo>
                    <a:pt x="261" y="364"/>
                  </a:lnTo>
                  <a:lnTo>
                    <a:pt x="278" y="357"/>
                  </a:lnTo>
                  <a:lnTo>
                    <a:pt x="293" y="346"/>
                  </a:lnTo>
                  <a:lnTo>
                    <a:pt x="309" y="336"/>
                  </a:lnTo>
                  <a:lnTo>
                    <a:pt x="323" y="323"/>
                  </a:lnTo>
                  <a:lnTo>
                    <a:pt x="323" y="323"/>
                  </a:lnTo>
                  <a:lnTo>
                    <a:pt x="336" y="308"/>
                  </a:lnTo>
                  <a:lnTo>
                    <a:pt x="347" y="293"/>
                  </a:lnTo>
                  <a:lnTo>
                    <a:pt x="357" y="277"/>
                  </a:lnTo>
                  <a:lnTo>
                    <a:pt x="365" y="260"/>
                  </a:lnTo>
                  <a:lnTo>
                    <a:pt x="370" y="242"/>
                  </a:lnTo>
                  <a:lnTo>
                    <a:pt x="375" y="225"/>
                  </a:lnTo>
                  <a:lnTo>
                    <a:pt x="378" y="207"/>
                  </a:lnTo>
                  <a:lnTo>
                    <a:pt x="378" y="189"/>
                  </a:lnTo>
                  <a:lnTo>
                    <a:pt x="378" y="170"/>
                  </a:lnTo>
                  <a:lnTo>
                    <a:pt x="375" y="152"/>
                  </a:lnTo>
                  <a:lnTo>
                    <a:pt x="370" y="135"/>
                  </a:lnTo>
                  <a:lnTo>
                    <a:pt x="365" y="118"/>
                  </a:lnTo>
                  <a:lnTo>
                    <a:pt x="357" y="101"/>
                  </a:lnTo>
                  <a:lnTo>
                    <a:pt x="347" y="84"/>
                  </a:lnTo>
                  <a:lnTo>
                    <a:pt x="336" y="70"/>
                  </a:lnTo>
                  <a:lnTo>
                    <a:pt x="323" y="56"/>
                  </a:lnTo>
                  <a:lnTo>
                    <a:pt x="323" y="56"/>
                  </a:lnTo>
                  <a:lnTo>
                    <a:pt x="309" y="43"/>
                  </a:lnTo>
                  <a:lnTo>
                    <a:pt x="293" y="31"/>
                  </a:lnTo>
                  <a:lnTo>
                    <a:pt x="278" y="22"/>
                  </a:lnTo>
                  <a:lnTo>
                    <a:pt x="261" y="14"/>
                  </a:lnTo>
                  <a:lnTo>
                    <a:pt x="243" y="7"/>
                  </a:lnTo>
                  <a:lnTo>
                    <a:pt x="226" y="4"/>
                  </a:lnTo>
                  <a:lnTo>
                    <a:pt x="207" y="1"/>
                  </a:lnTo>
                  <a:lnTo>
                    <a:pt x="189" y="0"/>
                  </a:lnTo>
                  <a:lnTo>
                    <a:pt x="171" y="1"/>
                  </a:lnTo>
                  <a:lnTo>
                    <a:pt x="153" y="4"/>
                  </a:lnTo>
                  <a:lnTo>
                    <a:pt x="136" y="7"/>
                  </a:lnTo>
                  <a:lnTo>
                    <a:pt x="119" y="14"/>
                  </a:lnTo>
                  <a:lnTo>
                    <a:pt x="102" y="22"/>
                  </a:lnTo>
                  <a:lnTo>
                    <a:pt x="85" y="31"/>
                  </a:lnTo>
                  <a:lnTo>
                    <a:pt x="71" y="43"/>
                  </a:lnTo>
                  <a:lnTo>
                    <a:pt x="56" y="56"/>
                  </a:lnTo>
                  <a:lnTo>
                    <a:pt x="56"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Freeform 81"/>
            <p:cNvSpPr>
              <a:spLocks/>
            </p:cNvSpPr>
            <p:nvPr userDrawn="1"/>
          </p:nvSpPr>
          <p:spPr bwMode="auto">
            <a:xfrm>
              <a:off x="4924" y="1975"/>
              <a:ext cx="74" cy="74"/>
            </a:xfrm>
            <a:custGeom>
              <a:avLst/>
              <a:gdLst>
                <a:gd name="T0" fmla="*/ 43 w 297"/>
                <a:gd name="T1" fmla="*/ 43 h 297"/>
                <a:gd name="T2" fmla="*/ 24 w 297"/>
                <a:gd name="T3" fmla="*/ 66 h 297"/>
                <a:gd name="T4" fmla="*/ 11 w 297"/>
                <a:gd name="T5" fmla="*/ 92 h 297"/>
                <a:gd name="T6" fmla="*/ 3 w 297"/>
                <a:gd name="T7" fmla="*/ 119 h 297"/>
                <a:gd name="T8" fmla="*/ 0 w 297"/>
                <a:gd name="T9" fmla="*/ 148 h 297"/>
                <a:gd name="T10" fmla="*/ 3 w 297"/>
                <a:gd name="T11" fmla="*/ 175 h 297"/>
                <a:gd name="T12" fmla="*/ 11 w 297"/>
                <a:gd name="T13" fmla="*/ 204 h 297"/>
                <a:gd name="T14" fmla="*/ 24 w 297"/>
                <a:gd name="T15" fmla="*/ 229 h 297"/>
                <a:gd name="T16" fmla="*/ 43 w 297"/>
                <a:gd name="T17" fmla="*/ 252 h 297"/>
                <a:gd name="T18" fmla="*/ 55 w 297"/>
                <a:gd name="T19" fmla="*/ 263 h 297"/>
                <a:gd name="T20" fmla="*/ 80 w 297"/>
                <a:gd name="T21" fmla="*/ 280 h 297"/>
                <a:gd name="T22" fmla="*/ 106 w 297"/>
                <a:gd name="T23" fmla="*/ 290 h 297"/>
                <a:gd name="T24" fmla="*/ 134 w 297"/>
                <a:gd name="T25" fmla="*/ 295 h 297"/>
                <a:gd name="T26" fmla="*/ 163 w 297"/>
                <a:gd name="T27" fmla="*/ 295 h 297"/>
                <a:gd name="T28" fmla="*/ 191 w 297"/>
                <a:gd name="T29" fmla="*/ 290 h 297"/>
                <a:gd name="T30" fmla="*/ 218 w 297"/>
                <a:gd name="T31" fmla="*/ 280 h 297"/>
                <a:gd name="T32" fmla="*/ 243 w 297"/>
                <a:gd name="T33" fmla="*/ 263 h 297"/>
                <a:gd name="T34" fmla="*/ 253 w 297"/>
                <a:gd name="T35" fmla="*/ 252 h 297"/>
                <a:gd name="T36" fmla="*/ 273 w 297"/>
                <a:gd name="T37" fmla="*/ 229 h 297"/>
                <a:gd name="T38" fmla="*/ 286 w 297"/>
                <a:gd name="T39" fmla="*/ 204 h 297"/>
                <a:gd name="T40" fmla="*/ 295 w 297"/>
                <a:gd name="T41" fmla="*/ 175 h 297"/>
                <a:gd name="T42" fmla="*/ 297 w 297"/>
                <a:gd name="T43" fmla="*/ 148 h 297"/>
                <a:gd name="T44" fmla="*/ 295 w 297"/>
                <a:gd name="T45" fmla="*/ 119 h 297"/>
                <a:gd name="T46" fmla="*/ 286 w 297"/>
                <a:gd name="T47" fmla="*/ 92 h 297"/>
                <a:gd name="T48" fmla="*/ 273 w 297"/>
                <a:gd name="T49" fmla="*/ 66 h 297"/>
                <a:gd name="T50" fmla="*/ 253 w 297"/>
                <a:gd name="T51" fmla="*/ 43 h 297"/>
                <a:gd name="T52" fmla="*/ 243 w 297"/>
                <a:gd name="T53" fmla="*/ 32 h 297"/>
                <a:gd name="T54" fmla="*/ 218 w 297"/>
                <a:gd name="T55" fmla="*/ 17 h 297"/>
                <a:gd name="T56" fmla="*/ 191 w 297"/>
                <a:gd name="T57" fmla="*/ 5 h 297"/>
                <a:gd name="T58" fmla="*/ 163 w 297"/>
                <a:gd name="T59" fmla="*/ 0 h 297"/>
                <a:gd name="T60" fmla="*/ 134 w 297"/>
                <a:gd name="T61" fmla="*/ 0 h 297"/>
                <a:gd name="T62" fmla="*/ 106 w 297"/>
                <a:gd name="T63" fmla="*/ 5 h 297"/>
                <a:gd name="T64" fmla="*/ 80 w 297"/>
                <a:gd name="T65" fmla="*/ 17 h 297"/>
                <a:gd name="T66" fmla="*/ 55 w 297"/>
                <a:gd name="T67" fmla="*/ 32 h 297"/>
                <a:gd name="T68" fmla="*/ 43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3" y="43"/>
                  </a:moveTo>
                  <a:lnTo>
                    <a:pt x="43" y="43"/>
                  </a:lnTo>
                  <a:lnTo>
                    <a:pt x="33" y="54"/>
                  </a:lnTo>
                  <a:lnTo>
                    <a:pt x="24" y="66"/>
                  </a:lnTo>
                  <a:lnTo>
                    <a:pt x="17" y="79"/>
                  </a:lnTo>
                  <a:lnTo>
                    <a:pt x="11" y="92"/>
                  </a:lnTo>
                  <a:lnTo>
                    <a:pt x="5" y="105"/>
                  </a:lnTo>
                  <a:lnTo>
                    <a:pt x="3" y="119"/>
                  </a:lnTo>
                  <a:lnTo>
                    <a:pt x="0" y="134"/>
                  </a:lnTo>
                  <a:lnTo>
                    <a:pt x="0" y="148"/>
                  </a:lnTo>
                  <a:lnTo>
                    <a:pt x="0" y="162"/>
                  </a:lnTo>
                  <a:lnTo>
                    <a:pt x="3" y="175"/>
                  </a:lnTo>
                  <a:lnTo>
                    <a:pt x="5" y="190"/>
                  </a:lnTo>
                  <a:lnTo>
                    <a:pt x="11" y="204"/>
                  </a:lnTo>
                  <a:lnTo>
                    <a:pt x="17" y="217"/>
                  </a:lnTo>
                  <a:lnTo>
                    <a:pt x="24" y="229"/>
                  </a:lnTo>
                  <a:lnTo>
                    <a:pt x="33" y="242"/>
                  </a:lnTo>
                  <a:lnTo>
                    <a:pt x="43" y="252"/>
                  </a:lnTo>
                  <a:lnTo>
                    <a:pt x="43" y="252"/>
                  </a:lnTo>
                  <a:lnTo>
                    <a:pt x="55" y="263"/>
                  </a:lnTo>
                  <a:lnTo>
                    <a:pt x="67" y="272"/>
                  </a:lnTo>
                  <a:lnTo>
                    <a:pt x="80" y="280"/>
                  </a:lnTo>
                  <a:lnTo>
                    <a:pt x="93" y="285"/>
                  </a:lnTo>
                  <a:lnTo>
                    <a:pt x="106" y="290"/>
                  </a:lnTo>
                  <a:lnTo>
                    <a:pt x="120" y="294"/>
                  </a:lnTo>
                  <a:lnTo>
                    <a:pt x="134" y="295"/>
                  </a:lnTo>
                  <a:lnTo>
                    <a:pt x="149" y="297"/>
                  </a:lnTo>
                  <a:lnTo>
                    <a:pt x="163" y="295"/>
                  </a:lnTo>
                  <a:lnTo>
                    <a:pt x="176" y="294"/>
                  </a:lnTo>
                  <a:lnTo>
                    <a:pt x="191" y="290"/>
                  </a:lnTo>
                  <a:lnTo>
                    <a:pt x="205" y="285"/>
                  </a:lnTo>
                  <a:lnTo>
                    <a:pt x="218" y="280"/>
                  </a:lnTo>
                  <a:lnTo>
                    <a:pt x="230" y="272"/>
                  </a:lnTo>
                  <a:lnTo>
                    <a:pt x="243" y="263"/>
                  </a:lnTo>
                  <a:lnTo>
                    <a:pt x="253" y="252"/>
                  </a:lnTo>
                  <a:lnTo>
                    <a:pt x="253" y="252"/>
                  </a:lnTo>
                  <a:lnTo>
                    <a:pt x="263" y="242"/>
                  </a:lnTo>
                  <a:lnTo>
                    <a:pt x="273" y="229"/>
                  </a:lnTo>
                  <a:lnTo>
                    <a:pt x="280" y="217"/>
                  </a:lnTo>
                  <a:lnTo>
                    <a:pt x="286" y="204"/>
                  </a:lnTo>
                  <a:lnTo>
                    <a:pt x="291" y="190"/>
                  </a:lnTo>
                  <a:lnTo>
                    <a:pt x="295" y="175"/>
                  </a:lnTo>
                  <a:lnTo>
                    <a:pt x="296" y="162"/>
                  </a:lnTo>
                  <a:lnTo>
                    <a:pt x="297" y="148"/>
                  </a:lnTo>
                  <a:lnTo>
                    <a:pt x="296" y="134"/>
                  </a:lnTo>
                  <a:lnTo>
                    <a:pt x="295" y="119"/>
                  </a:lnTo>
                  <a:lnTo>
                    <a:pt x="291" y="105"/>
                  </a:lnTo>
                  <a:lnTo>
                    <a:pt x="286" y="92"/>
                  </a:lnTo>
                  <a:lnTo>
                    <a:pt x="280" y="79"/>
                  </a:lnTo>
                  <a:lnTo>
                    <a:pt x="273" y="66"/>
                  </a:lnTo>
                  <a:lnTo>
                    <a:pt x="263" y="54"/>
                  </a:lnTo>
                  <a:lnTo>
                    <a:pt x="253" y="43"/>
                  </a:lnTo>
                  <a:lnTo>
                    <a:pt x="253" y="43"/>
                  </a:lnTo>
                  <a:lnTo>
                    <a:pt x="243" y="32"/>
                  </a:lnTo>
                  <a:lnTo>
                    <a:pt x="230" y="23"/>
                  </a:lnTo>
                  <a:lnTo>
                    <a:pt x="218" y="17"/>
                  </a:lnTo>
                  <a:lnTo>
                    <a:pt x="205" y="10"/>
                  </a:lnTo>
                  <a:lnTo>
                    <a:pt x="191" y="5"/>
                  </a:lnTo>
                  <a:lnTo>
                    <a:pt x="176" y="2"/>
                  </a:lnTo>
                  <a:lnTo>
                    <a:pt x="163" y="0"/>
                  </a:lnTo>
                  <a:lnTo>
                    <a:pt x="149" y="0"/>
                  </a:lnTo>
                  <a:lnTo>
                    <a:pt x="134" y="0"/>
                  </a:lnTo>
                  <a:lnTo>
                    <a:pt x="120" y="2"/>
                  </a:lnTo>
                  <a:lnTo>
                    <a:pt x="106" y="5"/>
                  </a:lnTo>
                  <a:lnTo>
                    <a:pt x="93" y="10"/>
                  </a:lnTo>
                  <a:lnTo>
                    <a:pt x="80" y="17"/>
                  </a:lnTo>
                  <a:lnTo>
                    <a:pt x="67" y="23"/>
                  </a:lnTo>
                  <a:lnTo>
                    <a:pt x="55" y="32"/>
                  </a:lnTo>
                  <a:lnTo>
                    <a:pt x="43" y="43"/>
                  </a:lnTo>
                  <a:lnTo>
                    <a:pt x="43"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6" name="Freeform 82"/>
            <p:cNvSpPr>
              <a:spLocks/>
            </p:cNvSpPr>
            <p:nvPr userDrawn="1"/>
          </p:nvSpPr>
          <p:spPr bwMode="auto">
            <a:xfrm>
              <a:off x="3557" y="332"/>
              <a:ext cx="236" cy="176"/>
            </a:xfrm>
            <a:custGeom>
              <a:avLst/>
              <a:gdLst>
                <a:gd name="T0" fmla="*/ 236 w 944"/>
                <a:gd name="T1" fmla="*/ 641 h 705"/>
                <a:gd name="T2" fmla="*/ 279 w 944"/>
                <a:gd name="T3" fmla="*/ 663 h 705"/>
                <a:gd name="T4" fmla="*/ 323 w 944"/>
                <a:gd name="T5" fmla="*/ 680 h 705"/>
                <a:gd name="T6" fmla="*/ 368 w 944"/>
                <a:gd name="T7" fmla="*/ 693 h 705"/>
                <a:gd name="T8" fmla="*/ 413 w 944"/>
                <a:gd name="T9" fmla="*/ 701 h 705"/>
                <a:gd name="T10" fmla="*/ 459 w 944"/>
                <a:gd name="T11" fmla="*/ 705 h 705"/>
                <a:gd name="T12" fmla="*/ 504 w 944"/>
                <a:gd name="T13" fmla="*/ 704 h 705"/>
                <a:gd name="T14" fmla="*/ 550 w 944"/>
                <a:gd name="T15" fmla="*/ 698 h 705"/>
                <a:gd name="T16" fmla="*/ 594 w 944"/>
                <a:gd name="T17" fmla="*/ 688 h 705"/>
                <a:gd name="T18" fmla="*/ 637 w 944"/>
                <a:gd name="T19" fmla="*/ 675 h 705"/>
                <a:gd name="T20" fmla="*/ 679 w 944"/>
                <a:gd name="T21" fmla="*/ 657 h 705"/>
                <a:gd name="T22" fmla="*/ 719 w 944"/>
                <a:gd name="T23" fmla="*/ 634 h 705"/>
                <a:gd name="T24" fmla="*/ 757 w 944"/>
                <a:gd name="T25" fmla="*/ 608 h 705"/>
                <a:gd name="T26" fmla="*/ 792 w 944"/>
                <a:gd name="T27" fmla="*/ 580 h 705"/>
                <a:gd name="T28" fmla="*/ 825 w 944"/>
                <a:gd name="T29" fmla="*/ 546 h 705"/>
                <a:gd name="T30" fmla="*/ 855 w 944"/>
                <a:gd name="T31" fmla="*/ 509 h 705"/>
                <a:gd name="T32" fmla="*/ 881 w 944"/>
                <a:gd name="T33" fmla="*/ 468 h 705"/>
                <a:gd name="T34" fmla="*/ 897 w 944"/>
                <a:gd name="T35" fmla="*/ 439 h 705"/>
                <a:gd name="T36" fmla="*/ 920 w 944"/>
                <a:gd name="T37" fmla="*/ 382 h 705"/>
                <a:gd name="T38" fmla="*/ 936 w 944"/>
                <a:gd name="T39" fmla="*/ 322 h 705"/>
                <a:gd name="T40" fmla="*/ 944 w 944"/>
                <a:gd name="T41" fmla="*/ 261 h 705"/>
                <a:gd name="T42" fmla="*/ 942 w 944"/>
                <a:gd name="T43" fmla="*/ 201 h 705"/>
                <a:gd name="T44" fmla="*/ 934 w 944"/>
                <a:gd name="T45" fmla="*/ 141 h 705"/>
                <a:gd name="T46" fmla="*/ 919 w 944"/>
                <a:gd name="T47" fmla="*/ 82 h 705"/>
                <a:gd name="T48" fmla="*/ 895 w 944"/>
                <a:gd name="T49" fmla="*/ 26 h 705"/>
                <a:gd name="T50" fmla="*/ 61 w 944"/>
                <a:gd name="T51" fmla="*/ 0 h 705"/>
                <a:gd name="T52" fmla="*/ 50 w 944"/>
                <a:gd name="T53" fmla="*/ 21 h 705"/>
                <a:gd name="T54" fmla="*/ 30 w 944"/>
                <a:gd name="T55" fmla="*/ 64 h 705"/>
                <a:gd name="T56" fmla="*/ 16 w 944"/>
                <a:gd name="T57" fmla="*/ 109 h 705"/>
                <a:gd name="T58" fmla="*/ 7 w 944"/>
                <a:gd name="T59" fmla="*/ 154 h 705"/>
                <a:gd name="T60" fmla="*/ 1 w 944"/>
                <a:gd name="T61" fmla="*/ 199 h 705"/>
                <a:gd name="T62" fmla="*/ 0 w 944"/>
                <a:gd name="T63" fmla="*/ 245 h 705"/>
                <a:gd name="T64" fmla="*/ 3 w 944"/>
                <a:gd name="T65" fmla="*/ 291 h 705"/>
                <a:gd name="T66" fmla="*/ 11 w 944"/>
                <a:gd name="T67" fmla="*/ 335 h 705"/>
                <a:gd name="T68" fmla="*/ 22 w 944"/>
                <a:gd name="T69" fmla="*/ 378 h 705"/>
                <a:gd name="T70" fmla="*/ 39 w 944"/>
                <a:gd name="T71" fmla="*/ 420 h 705"/>
                <a:gd name="T72" fmla="*/ 59 w 944"/>
                <a:gd name="T73" fmla="*/ 461 h 705"/>
                <a:gd name="T74" fmla="*/ 82 w 944"/>
                <a:gd name="T75" fmla="*/ 499 h 705"/>
                <a:gd name="T76" fmla="*/ 110 w 944"/>
                <a:gd name="T77" fmla="*/ 535 h 705"/>
                <a:gd name="T78" fmla="*/ 141 w 944"/>
                <a:gd name="T79" fmla="*/ 569 h 705"/>
                <a:gd name="T80" fmla="*/ 176 w 944"/>
                <a:gd name="T81" fmla="*/ 601 h 705"/>
                <a:gd name="T82" fmla="*/ 215 w 944"/>
                <a:gd name="T83" fmla="*/ 628 h 705"/>
                <a:gd name="T84" fmla="*/ 236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236" y="641"/>
                  </a:moveTo>
                  <a:lnTo>
                    <a:pt x="236" y="641"/>
                  </a:lnTo>
                  <a:lnTo>
                    <a:pt x="257" y="653"/>
                  </a:lnTo>
                  <a:lnTo>
                    <a:pt x="279" y="663"/>
                  </a:lnTo>
                  <a:lnTo>
                    <a:pt x="301" y="672"/>
                  </a:lnTo>
                  <a:lnTo>
                    <a:pt x="323" y="680"/>
                  </a:lnTo>
                  <a:lnTo>
                    <a:pt x="345" y="688"/>
                  </a:lnTo>
                  <a:lnTo>
                    <a:pt x="368" y="693"/>
                  </a:lnTo>
                  <a:lnTo>
                    <a:pt x="391" y="697"/>
                  </a:lnTo>
                  <a:lnTo>
                    <a:pt x="413" y="701"/>
                  </a:lnTo>
                  <a:lnTo>
                    <a:pt x="437" y="704"/>
                  </a:lnTo>
                  <a:lnTo>
                    <a:pt x="459" y="705"/>
                  </a:lnTo>
                  <a:lnTo>
                    <a:pt x="482" y="705"/>
                  </a:lnTo>
                  <a:lnTo>
                    <a:pt x="504" y="704"/>
                  </a:lnTo>
                  <a:lnTo>
                    <a:pt x="528" y="701"/>
                  </a:lnTo>
                  <a:lnTo>
                    <a:pt x="550" y="698"/>
                  </a:lnTo>
                  <a:lnTo>
                    <a:pt x="572" y="693"/>
                  </a:lnTo>
                  <a:lnTo>
                    <a:pt x="594" y="688"/>
                  </a:lnTo>
                  <a:lnTo>
                    <a:pt x="617" y="681"/>
                  </a:lnTo>
                  <a:lnTo>
                    <a:pt x="637" y="675"/>
                  </a:lnTo>
                  <a:lnTo>
                    <a:pt x="658" y="666"/>
                  </a:lnTo>
                  <a:lnTo>
                    <a:pt x="679" y="657"/>
                  </a:lnTo>
                  <a:lnTo>
                    <a:pt x="700" y="646"/>
                  </a:lnTo>
                  <a:lnTo>
                    <a:pt x="719" y="634"/>
                  </a:lnTo>
                  <a:lnTo>
                    <a:pt x="739" y="623"/>
                  </a:lnTo>
                  <a:lnTo>
                    <a:pt x="757" y="608"/>
                  </a:lnTo>
                  <a:lnTo>
                    <a:pt x="776" y="594"/>
                  </a:lnTo>
                  <a:lnTo>
                    <a:pt x="792" y="580"/>
                  </a:lnTo>
                  <a:lnTo>
                    <a:pt x="809" y="563"/>
                  </a:lnTo>
                  <a:lnTo>
                    <a:pt x="825" y="546"/>
                  </a:lnTo>
                  <a:lnTo>
                    <a:pt x="841" y="528"/>
                  </a:lnTo>
                  <a:lnTo>
                    <a:pt x="855" y="509"/>
                  </a:lnTo>
                  <a:lnTo>
                    <a:pt x="869" y="489"/>
                  </a:lnTo>
                  <a:lnTo>
                    <a:pt x="881" y="468"/>
                  </a:lnTo>
                  <a:lnTo>
                    <a:pt x="881" y="468"/>
                  </a:lnTo>
                  <a:lnTo>
                    <a:pt x="897" y="439"/>
                  </a:lnTo>
                  <a:lnTo>
                    <a:pt x="910" y="410"/>
                  </a:lnTo>
                  <a:lnTo>
                    <a:pt x="920" y="382"/>
                  </a:lnTo>
                  <a:lnTo>
                    <a:pt x="929" y="352"/>
                  </a:lnTo>
                  <a:lnTo>
                    <a:pt x="936" y="322"/>
                  </a:lnTo>
                  <a:lnTo>
                    <a:pt x="941" y="291"/>
                  </a:lnTo>
                  <a:lnTo>
                    <a:pt x="944" y="261"/>
                  </a:lnTo>
                  <a:lnTo>
                    <a:pt x="944" y="231"/>
                  </a:lnTo>
                  <a:lnTo>
                    <a:pt x="942" y="201"/>
                  </a:lnTo>
                  <a:lnTo>
                    <a:pt x="940" y="171"/>
                  </a:lnTo>
                  <a:lnTo>
                    <a:pt x="934" y="141"/>
                  </a:lnTo>
                  <a:lnTo>
                    <a:pt x="928" y="111"/>
                  </a:lnTo>
                  <a:lnTo>
                    <a:pt x="919" y="82"/>
                  </a:lnTo>
                  <a:lnTo>
                    <a:pt x="908" y="53"/>
                  </a:lnTo>
                  <a:lnTo>
                    <a:pt x="895" y="26"/>
                  </a:lnTo>
                  <a:lnTo>
                    <a:pt x="881" y="0"/>
                  </a:lnTo>
                  <a:lnTo>
                    <a:pt x="61" y="0"/>
                  </a:lnTo>
                  <a:lnTo>
                    <a:pt x="61" y="0"/>
                  </a:lnTo>
                  <a:lnTo>
                    <a:pt x="50" y="21"/>
                  </a:lnTo>
                  <a:lnTo>
                    <a:pt x="39" y="43"/>
                  </a:lnTo>
                  <a:lnTo>
                    <a:pt x="30" y="64"/>
                  </a:lnTo>
                  <a:lnTo>
                    <a:pt x="22" y="86"/>
                  </a:lnTo>
                  <a:lnTo>
                    <a:pt x="16" y="109"/>
                  </a:lnTo>
                  <a:lnTo>
                    <a:pt x="11" y="132"/>
                  </a:lnTo>
                  <a:lnTo>
                    <a:pt x="7" y="154"/>
                  </a:lnTo>
                  <a:lnTo>
                    <a:pt x="3" y="177"/>
                  </a:lnTo>
                  <a:lnTo>
                    <a:pt x="1" y="199"/>
                  </a:lnTo>
                  <a:lnTo>
                    <a:pt x="0" y="223"/>
                  </a:lnTo>
                  <a:lnTo>
                    <a:pt x="0" y="245"/>
                  </a:lnTo>
                  <a:lnTo>
                    <a:pt x="1" y="267"/>
                  </a:lnTo>
                  <a:lnTo>
                    <a:pt x="3" y="291"/>
                  </a:lnTo>
                  <a:lnTo>
                    <a:pt x="7" y="313"/>
                  </a:lnTo>
                  <a:lnTo>
                    <a:pt x="11" y="335"/>
                  </a:lnTo>
                  <a:lnTo>
                    <a:pt x="16" y="356"/>
                  </a:lnTo>
                  <a:lnTo>
                    <a:pt x="22" y="378"/>
                  </a:lnTo>
                  <a:lnTo>
                    <a:pt x="30" y="399"/>
                  </a:lnTo>
                  <a:lnTo>
                    <a:pt x="39" y="420"/>
                  </a:lnTo>
                  <a:lnTo>
                    <a:pt x="48" y="440"/>
                  </a:lnTo>
                  <a:lnTo>
                    <a:pt x="59" y="461"/>
                  </a:lnTo>
                  <a:lnTo>
                    <a:pt x="71" y="481"/>
                  </a:lnTo>
                  <a:lnTo>
                    <a:pt x="82" y="499"/>
                  </a:lnTo>
                  <a:lnTo>
                    <a:pt x="95" y="517"/>
                  </a:lnTo>
                  <a:lnTo>
                    <a:pt x="110" y="535"/>
                  </a:lnTo>
                  <a:lnTo>
                    <a:pt x="125" y="554"/>
                  </a:lnTo>
                  <a:lnTo>
                    <a:pt x="141" y="569"/>
                  </a:lnTo>
                  <a:lnTo>
                    <a:pt x="159" y="585"/>
                  </a:lnTo>
                  <a:lnTo>
                    <a:pt x="176" y="601"/>
                  </a:lnTo>
                  <a:lnTo>
                    <a:pt x="196" y="615"/>
                  </a:lnTo>
                  <a:lnTo>
                    <a:pt x="215" y="628"/>
                  </a:lnTo>
                  <a:lnTo>
                    <a:pt x="236" y="641"/>
                  </a:lnTo>
                  <a:lnTo>
                    <a:pt x="236"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7" name="Freeform 83"/>
            <p:cNvSpPr>
              <a:spLocks/>
            </p:cNvSpPr>
            <p:nvPr userDrawn="1"/>
          </p:nvSpPr>
          <p:spPr bwMode="auto">
            <a:xfrm>
              <a:off x="3786" y="409"/>
              <a:ext cx="216" cy="215"/>
            </a:xfrm>
            <a:custGeom>
              <a:avLst/>
              <a:gdLst>
                <a:gd name="T0" fmla="*/ 234 w 864"/>
                <a:gd name="T1" fmla="*/ 817 h 864"/>
                <a:gd name="T2" fmla="*/ 295 w 864"/>
                <a:gd name="T3" fmla="*/ 842 h 864"/>
                <a:gd name="T4" fmla="*/ 357 w 864"/>
                <a:gd name="T5" fmla="*/ 857 h 864"/>
                <a:gd name="T6" fmla="*/ 419 w 864"/>
                <a:gd name="T7" fmla="*/ 864 h 864"/>
                <a:gd name="T8" fmla="*/ 482 w 864"/>
                <a:gd name="T9" fmla="*/ 861 h 864"/>
                <a:gd name="T10" fmla="*/ 543 w 864"/>
                <a:gd name="T11" fmla="*/ 850 h 864"/>
                <a:gd name="T12" fmla="*/ 602 w 864"/>
                <a:gd name="T13" fmla="*/ 829 h 864"/>
                <a:gd name="T14" fmla="*/ 658 w 864"/>
                <a:gd name="T15" fmla="*/ 800 h 864"/>
                <a:gd name="T16" fmla="*/ 708 w 864"/>
                <a:gd name="T17" fmla="*/ 764 h 864"/>
                <a:gd name="T18" fmla="*/ 754 w 864"/>
                <a:gd name="T19" fmla="*/ 719 h 864"/>
                <a:gd name="T20" fmla="*/ 793 w 864"/>
                <a:gd name="T21" fmla="*/ 667 h 864"/>
                <a:gd name="T22" fmla="*/ 817 w 864"/>
                <a:gd name="T23" fmla="*/ 628 h 864"/>
                <a:gd name="T24" fmla="*/ 841 w 864"/>
                <a:gd name="T25" fmla="*/ 568 h 864"/>
                <a:gd name="T26" fmla="*/ 857 w 864"/>
                <a:gd name="T27" fmla="*/ 507 h 864"/>
                <a:gd name="T28" fmla="*/ 864 w 864"/>
                <a:gd name="T29" fmla="*/ 443 h 864"/>
                <a:gd name="T30" fmla="*/ 861 w 864"/>
                <a:gd name="T31" fmla="*/ 382 h 864"/>
                <a:gd name="T32" fmla="*/ 848 w 864"/>
                <a:gd name="T33" fmla="*/ 321 h 864"/>
                <a:gd name="T34" fmla="*/ 828 w 864"/>
                <a:gd name="T35" fmla="*/ 262 h 864"/>
                <a:gd name="T36" fmla="*/ 800 w 864"/>
                <a:gd name="T37" fmla="*/ 206 h 864"/>
                <a:gd name="T38" fmla="*/ 763 w 864"/>
                <a:gd name="T39" fmla="*/ 155 h 864"/>
                <a:gd name="T40" fmla="*/ 719 w 864"/>
                <a:gd name="T41" fmla="*/ 110 h 864"/>
                <a:gd name="T42" fmla="*/ 667 w 864"/>
                <a:gd name="T43" fmla="*/ 69 h 864"/>
                <a:gd name="T44" fmla="*/ 628 w 864"/>
                <a:gd name="T45" fmla="*/ 47 h 864"/>
                <a:gd name="T46" fmla="*/ 568 w 864"/>
                <a:gd name="T47" fmla="*/ 22 h 864"/>
                <a:gd name="T48" fmla="*/ 505 w 864"/>
                <a:gd name="T49" fmla="*/ 7 h 864"/>
                <a:gd name="T50" fmla="*/ 443 w 864"/>
                <a:gd name="T51" fmla="*/ 0 h 864"/>
                <a:gd name="T52" fmla="*/ 380 w 864"/>
                <a:gd name="T53" fmla="*/ 3 h 864"/>
                <a:gd name="T54" fmla="*/ 319 w 864"/>
                <a:gd name="T55" fmla="*/ 15 h 864"/>
                <a:gd name="T56" fmla="*/ 260 w 864"/>
                <a:gd name="T57" fmla="*/ 35 h 864"/>
                <a:gd name="T58" fmla="*/ 205 w 864"/>
                <a:gd name="T59" fmla="*/ 64 h 864"/>
                <a:gd name="T60" fmla="*/ 153 w 864"/>
                <a:gd name="T61" fmla="*/ 100 h 864"/>
                <a:gd name="T62" fmla="*/ 108 w 864"/>
                <a:gd name="T63" fmla="*/ 145 h 864"/>
                <a:gd name="T64" fmla="*/ 69 w 864"/>
                <a:gd name="T65" fmla="*/ 197 h 864"/>
                <a:gd name="T66" fmla="*/ 46 w 864"/>
                <a:gd name="T67" fmla="*/ 236 h 864"/>
                <a:gd name="T68" fmla="*/ 20 w 864"/>
                <a:gd name="T69" fmla="*/ 296 h 864"/>
                <a:gd name="T70" fmla="*/ 5 w 864"/>
                <a:gd name="T71" fmla="*/ 358 h 864"/>
                <a:gd name="T72" fmla="*/ 0 w 864"/>
                <a:gd name="T73" fmla="*/ 421 h 864"/>
                <a:gd name="T74" fmla="*/ 2 w 864"/>
                <a:gd name="T75" fmla="*/ 484 h 864"/>
                <a:gd name="T76" fmla="*/ 14 w 864"/>
                <a:gd name="T77" fmla="*/ 543 h 864"/>
                <a:gd name="T78" fmla="*/ 35 w 864"/>
                <a:gd name="T79" fmla="*/ 603 h 864"/>
                <a:gd name="T80" fmla="*/ 63 w 864"/>
                <a:gd name="T81" fmla="*/ 658 h 864"/>
                <a:gd name="T82" fmla="*/ 100 w 864"/>
                <a:gd name="T83" fmla="*/ 709 h 864"/>
                <a:gd name="T84" fmla="*/ 144 w 864"/>
                <a:gd name="T85" fmla="*/ 756 h 864"/>
                <a:gd name="T86" fmla="*/ 196 w 864"/>
                <a:gd name="T87" fmla="*/ 79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215" y="807"/>
                  </a:moveTo>
                  <a:lnTo>
                    <a:pt x="215" y="807"/>
                  </a:lnTo>
                  <a:lnTo>
                    <a:pt x="234" y="817"/>
                  </a:lnTo>
                  <a:lnTo>
                    <a:pt x="255" y="826"/>
                  </a:lnTo>
                  <a:lnTo>
                    <a:pt x="275" y="835"/>
                  </a:lnTo>
                  <a:lnTo>
                    <a:pt x="295" y="842"/>
                  </a:lnTo>
                  <a:lnTo>
                    <a:pt x="315" y="848"/>
                  </a:lnTo>
                  <a:lnTo>
                    <a:pt x="336" y="854"/>
                  </a:lnTo>
                  <a:lnTo>
                    <a:pt x="357" y="857"/>
                  </a:lnTo>
                  <a:lnTo>
                    <a:pt x="377" y="861"/>
                  </a:lnTo>
                  <a:lnTo>
                    <a:pt x="398" y="863"/>
                  </a:lnTo>
                  <a:lnTo>
                    <a:pt x="419" y="864"/>
                  </a:lnTo>
                  <a:lnTo>
                    <a:pt x="440" y="864"/>
                  </a:lnTo>
                  <a:lnTo>
                    <a:pt x="461" y="863"/>
                  </a:lnTo>
                  <a:lnTo>
                    <a:pt x="482" y="861"/>
                  </a:lnTo>
                  <a:lnTo>
                    <a:pt x="503" y="859"/>
                  </a:lnTo>
                  <a:lnTo>
                    <a:pt x="523" y="855"/>
                  </a:lnTo>
                  <a:lnTo>
                    <a:pt x="543" y="850"/>
                  </a:lnTo>
                  <a:lnTo>
                    <a:pt x="562" y="843"/>
                  </a:lnTo>
                  <a:lnTo>
                    <a:pt x="582" y="837"/>
                  </a:lnTo>
                  <a:lnTo>
                    <a:pt x="602" y="829"/>
                  </a:lnTo>
                  <a:lnTo>
                    <a:pt x="621" y="821"/>
                  </a:lnTo>
                  <a:lnTo>
                    <a:pt x="639" y="811"/>
                  </a:lnTo>
                  <a:lnTo>
                    <a:pt x="658" y="800"/>
                  </a:lnTo>
                  <a:lnTo>
                    <a:pt x="675" y="790"/>
                  </a:lnTo>
                  <a:lnTo>
                    <a:pt x="691" y="777"/>
                  </a:lnTo>
                  <a:lnTo>
                    <a:pt x="708" y="764"/>
                  </a:lnTo>
                  <a:lnTo>
                    <a:pt x="724" y="749"/>
                  </a:lnTo>
                  <a:lnTo>
                    <a:pt x="740" y="735"/>
                  </a:lnTo>
                  <a:lnTo>
                    <a:pt x="754" y="719"/>
                  </a:lnTo>
                  <a:lnTo>
                    <a:pt x="768" y="702"/>
                  </a:lnTo>
                  <a:lnTo>
                    <a:pt x="781" y="685"/>
                  </a:lnTo>
                  <a:lnTo>
                    <a:pt x="793" y="667"/>
                  </a:lnTo>
                  <a:lnTo>
                    <a:pt x="805" y="648"/>
                  </a:lnTo>
                  <a:lnTo>
                    <a:pt x="805" y="648"/>
                  </a:lnTo>
                  <a:lnTo>
                    <a:pt x="817" y="628"/>
                  </a:lnTo>
                  <a:lnTo>
                    <a:pt x="826" y="609"/>
                  </a:lnTo>
                  <a:lnTo>
                    <a:pt x="834" y="589"/>
                  </a:lnTo>
                  <a:lnTo>
                    <a:pt x="841" y="568"/>
                  </a:lnTo>
                  <a:lnTo>
                    <a:pt x="848" y="547"/>
                  </a:lnTo>
                  <a:lnTo>
                    <a:pt x="853" y="528"/>
                  </a:lnTo>
                  <a:lnTo>
                    <a:pt x="857" y="507"/>
                  </a:lnTo>
                  <a:lnTo>
                    <a:pt x="860" y="486"/>
                  </a:lnTo>
                  <a:lnTo>
                    <a:pt x="862" y="465"/>
                  </a:lnTo>
                  <a:lnTo>
                    <a:pt x="864" y="443"/>
                  </a:lnTo>
                  <a:lnTo>
                    <a:pt x="864" y="422"/>
                  </a:lnTo>
                  <a:lnTo>
                    <a:pt x="862" y="403"/>
                  </a:lnTo>
                  <a:lnTo>
                    <a:pt x="861" y="382"/>
                  </a:lnTo>
                  <a:lnTo>
                    <a:pt x="857" y="361"/>
                  </a:lnTo>
                  <a:lnTo>
                    <a:pt x="853" y="340"/>
                  </a:lnTo>
                  <a:lnTo>
                    <a:pt x="848" y="321"/>
                  </a:lnTo>
                  <a:lnTo>
                    <a:pt x="843" y="301"/>
                  </a:lnTo>
                  <a:lnTo>
                    <a:pt x="836" y="280"/>
                  </a:lnTo>
                  <a:lnTo>
                    <a:pt x="828" y="262"/>
                  </a:lnTo>
                  <a:lnTo>
                    <a:pt x="819" y="243"/>
                  </a:lnTo>
                  <a:lnTo>
                    <a:pt x="810" y="224"/>
                  </a:lnTo>
                  <a:lnTo>
                    <a:pt x="800" y="206"/>
                  </a:lnTo>
                  <a:lnTo>
                    <a:pt x="788" y="189"/>
                  </a:lnTo>
                  <a:lnTo>
                    <a:pt x="776" y="172"/>
                  </a:lnTo>
                  <a:lnTo>
                    <a:pt x="763" y="155"/>
                  </a:lnTo>
                  <a:lnTo>
                    <a:pt x="749" y="140"/>
                  </a:lnTo>
                  <a:lnTo>
                    <a:pt x="735" y="124"/>
                  </a:lnTo>
                  <a:lnTo>
                    <a:pt x="719" y="110"/>
                  </a:lnTo>
                  <a:lnTo>
                    <a:pt x="702" y="95"/>
                  </a:lnTo>
                  <a:lnTo>
                    <a:pt x="685" y="82"/>
                  </a:lnTo>
                  <a:lnTo>
                    <a:pt x="667" y="69"/>
                  </a:lnTo>
                  <a:lnTo>
                    <a:pt x="647" y="57"/>
                  </a:lnTo>
                  <a:lnTo>
                    <a:pt x="647" y="57"/>
                  </a:lnTo>
                  <a:lnTo>
                    <a:pt x="628" y="47"/>
                  </a:lnTo>
                  <a:lnTo>
                    <a:pt x="608" y="38"/>
                  </a:lnTo>
                  <a:lnTo>
                    <a:pt x="587" y="29"/>
                  </a:lnTo>
                  <a:lnTo>
                    <a:pt x="568" y="22"/>
                  </a:lnTo>
                  <a:lnTo>
                    <a:pt x="547" y="16"/>
                  </a:lnTo>
                  <a:lnTo>
                    <a:pt x="526" y="11"/>
                  </a:lnTo>
                  <a:lnTo>
                    <a:pt x="505" y="7"/>
                  </a:lnTo>
                  <a:lnTo>
                    <a:pt x="484" y="3"/>
                  </a:lnTo>
                  <a:lnTo>
                    <a:pt x="463" y="1"/>
                  </a:lnTo>
                  <a:lnTo>
                    <a:pt x="443" y="0"/>
                  </a:lnTo>
                  <a:lnTo>
                    <a:pt x="422" y="0"/>
                  </a:lnTo>
                  <a:lnTo>
                    <a:pt x="401" y="1"/>
                  </a:lnTo>
                  <a:lnTo>
                    <a:pt x="380" y="3"/>
                  </a:lnTo>
                  <a:lnTo>
                    <a:pt x="359" y="7"/>
                  </a:lnTo>
                  <a:lnTo>
                    <a:pt x="340" y="11"/>
                  </a:lnTo>
                  <a:lnTo>
                    <a:pt x="319" y="15"/>
                  </a:lnTo>
                  <a:lnTo>
                    <a:pt x="299" y="21"/>
                  </a:lnTo>
                  <a:lnTo>
                    <a:pt x="280" y="28"/>
                  </a:lnTo>
                  <a:lnTo>
                    <a:pt x="260" y="35"/>
                  </a:lnTo>
                  <a:lnTo>
                    <a:pt x="242" y="44"/>
                  </a:lnTo>
                  <a:lnTo>
                    <a:pt x="224" y="54"/>
                  </a:lnTo>
                  <a:lnTo>
                    <a:pt x="205" y="64"/>
                  </a:lnTo>
                  <a:lnTo>
                    <a:pt x="187" y="76"/>
                  </a:lnTo>
                  <a:lnTo>
                    <a:pt x="170" y="87"/>
                  </a:lnTo>
                  <a:lnTo>
                    <a:pt x="153" y="100"/>
                  </a:lnTo>
                  <a:lnTo>
                    <a:pt x="138" y="115"/>
                  </a:lnTo>
                  <a:lnTo>
                    <a:pt x="123" y="129"/>
                  </a:lnTo>
                  <a:lnTo>
                    <a:pt x="108" y="145"/>
                  </a:lnTo>
                  <a:lnTo>
                    <a:pt x="95" y="162"/>
                  </a:lnTo>
                  <a:lnTo>
                    <a:pt x="80" y="179"/>
                  </a:lnTo>
                  <a:lnTo>
                    <a:pt x="69" y="197"/>
                  </a:lnTo>
                  <a:lnTo>
                    <a:pt x="57" y="216"/>
                  </a:lnTo>
                  <a:lnTo>
                    <a:pt x="57" y="216"/>
                  </a:lnTo>
                  <a:lnTo>
                    <a:pt x="46" y="236"/>
                  </a:lnTo>
                  <a:lnTo>
                    <a:pt x="37" y="256"/>
                  </a:lnTo>
                  <a:lnTo>
                    <a:pt x="28" y="275"/>
                  </a:lnTo>
                  <a:lnTo>
                    <a:pt x="20" y="296"/>
                  </a:lnTo>
                  <a:lnTo>
                    <a:pt x="15" y="317"/>
                  </a:lnTo>
                  <a:lnTo>
                    <a:pt x="10" y="338"/>
                  </a:lnTo>
                  <a:lnTo>
                    <a:pt x="5" y="358"/>
                  </a:lnTo>
                  <a:lnTo>
                    <a:pt x="2" y="379"/>
                  </a:lnTo>
                  <a:lnTo>
                    <a:pt x="1" y="400"/>
                  </a:lnTo>
                  <a:lnTo>
                    <a:pt x="0" y="421"/>
                  </a:lnTo>
                  <a:lnTo>
                    <a:pt x="0" y="442"/>
                  </a:lnTo>
                  <a:lnTo>
                    <a:pt x="0" y="463"/>
                  </a:lnTo>
                  <a:lnTo>
                    <a:pt x="2" y="484"/>
                  </a:lnTo>
                  <a:lnTo>
                    <a:pt x="5" y="503"/>
                  </a:lnTo>
                  <a:lnTo>
                    <a:pt x="9" y="524"/>
                  </a:lnTo>
                  <a:lnTo>
                    <a:pt x="14" y="543"/>
                  </a:lnTo>
                  <a:lnTo>
                    <a:pt x="19" y="564"/>
                  </a:lnTo>
                  <a:lnTo>
                    <a:pt x="27" y="584"/>
                  </a:lnTo>
                  <a:lnTo>
                    <a:pt x="35" y="603"/>
                  </a:lnTo>
                  <a:lnTo>
                    <a:pt x="43" y="622"/>
                  </a:lnTo>
                  <a:lnTo>
                    <a:pt x="53" y="640"/>
                  </a:lnTo>
                  <a:lnTo>
                    <a:pt x="63" y="658"/>
                  </a:lnTo>
                  <a:lnTo>
                    <a:pt x="74" y="676"/>
                  </a:lnTo>
                  <a:lnTo>
                    <a:pt x="87" y="693"/>
                  </a:lnTo>
                  <a:lnTo>
                    <a:pt x="100" y="709"/>
                  </a:lnTo>
                  <a:lnTo>
                    <a:pt x="113" y="726"/>
                  </a:lnTo>
                  <a:lnTo>
                    <a:pt x="129" y="740"/>
                  </a:lnTo>
                  <a:lnTo>
                    <a:pt x="144" y="756"/>
                  </a:lnTo>
                  <a:lnTo>
                    <a:pt x="161" y="769"/>
                  </a:lnTo>
                  <a:lnTo>
                    <a:pt x="178" y="782"/>
                  </a:lnTo>
                  <a:lnTo>
                    <a:pt x="196" y="795"/>
                  </a:lnTo>
                  <a:lnTo>
                    <a:pt x="215" y="807"/>
                  </a:lnTo>
                  <a:lnTo>
                    <a:pt x="215" y="8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 name="Freeform 84"/>
            <p:cNvSpPr>
              <a:spLocks/>
            </p:cNvSpPr>
            <p:nvPr userDrawn="1"/>
          </p:nvSpPr>
          <p:spPr bwMode="auto">
            <a:xfrm>
              <a:off x="4015" y="545"/>
              <a:ext cx="196" cy="196"/>
            </a:xfrm>
            <a:custGeom>
              <a:avLst/>
              <a:gdLst>
                <a:gd name="T0" fmla="*/ 43 w 783"/>
                <a:gd name="T1" fmla="*/ 213 h 783"/>
                <a:gd name="T2" fmla="*/ 19 w 783"/>
                <a:gd name="T3" fmla="*/ 267 h 783"/>
                <a:gd name="T4" fmla="*/ 5 w 783"/>
                <a:gd name="T5" fmla="*/ 323 h 783"/>
                <a:gd name="T6" fmla="*/ 0 w 783"/>
                <a:gd name="T7" fmla="*/ 381 h 783"/>
                <a:gd name="T8" fmla="*/ 3 w 783"/>
                <a:gd name="T9" fmla="*/ 437 h 783"/>
                <a:gd name="T10" fmla="*/ 13 w 783"/>
                <a:gd name="T11" fmla="*/ 493 h 783"/>
                <a:gd name="T12" fmla="*/ 31 w 783"/>
                <a:gd name="T13" fmla="*/ 546 h 783"/>
                <a:gd name="T14" fmla="*/ 57 w 783"/>
                <a:gd name="T15" fmla="*/ 596 h 783"/>
                <a:gd name="T16" fmla="*/ 91 w 783"/>
                <a:gd name="T17" fmla="*/ 643 h 783"/>
                <a:gd name="T18" fmla="*/ 132 w 783"/>
                <a:gd name="T19" fmla="*/ 684 h 783"/>
                <a:gd name="T20" fmla="*/ 178 w 783"/>
                <a:gd name="T21" fmla="*/ 720 h 783"/>
                <a:gd name="T22" fmla="*/ 214 w 783"/>
                <a:gd name="T23" fmla="*/ 740 h 783"/>
                <a:gd name="T24" fmla="*/ 267 w 783"/>
                <a:gd name="T25" fmla="*/ 763 h 783"/>
                <a:gd name="T26" fmla="*/ 324 w 783"/>
                <a:gd name="T27" fmla="*/ 777 h 783"/>
                <a:gd name="T28" fmla="*/ 380 w 783"/>
                <a:gd name="T29" fmla="*/ 783 h 783"/>
                <a:gd name="T30" fmla="*/ 438 w 783"/>
                <a:gd name="T31" fmla="*/ 781 h 783"/>
                <a:gd name="T32" fmla="*/ 493 w 783"/>
                <a:gd name="T33" fmla="*/ 769 h 783"/>
                <a:gd name="T34" fmla="*/ 546 w 783"/>
                <a:gd name="T35" fmla="*/ 751 h 783"/>
                <a:gd name="T36" fmla="*/ 595 w 783"/>
                <a:gd name="T37" fmla="*/ 725 h 783"/>
                <a:gd name="T38" fmla="*/ 642 w 783"/>
                <a:gd name="T39" fmla="*/ 692 h 783"/>
                <a:gd name="T40" fmla="*/ 684 w 783"/>
                <a:gd name="T41" fmla="*/ 652 h 783"/>
                <a:gd name="T42" fmla="*/ 719 w 783"/>
                <a:gd name="T43" fmla="*/ 605 h 783"/>
                <a:gd name="T44" fmla="*/ 740 w 783"/>
                <a:gd name="T45" fmla="*/ 570 h 783"/>
                <a:gd name="T46" fmla="*/ 762 w 783"/>
                <a:gd name="T47" fmla="*/ 515 h 783"/>
                <a:gd name="T48" fmla="*/ 777 w 783"/>
                <a:gd name="T49" fmla="*/ 459 h 783"/>
                <a:gd name="T50" fmla="*/ 783 w 783"/>
                <a:gd name="T51" fmla="*/ 402 h 783"/>
                <a:gd name="T52" fmla="*/ 780 w 783"/>
                <a:gd name="T53" fmla="*/ 346 h 783"/>
                <a:gd name="T54" fmla="*/ 769 w 783"/>
                <a:gd name="T55" fmla="*/ 290 h 783"/>
                <a:gd name="T56" fmla="*/ 751 w 783"/>
                <a:gd name="T57" fmla="*/ 237 h 783"/>
                <a:gd name="T58" fmla="*/ 724 w 783"/>
                <a:gd name="T59" fmla="*/ 187 h 783"/>
                <a:gd name="T60" fmla="*/ 692 w 783"/>
                <a:gd name="T61" fmla="*/ 140 h 783"/>
                <a:gd name="T62" fmla="*/ 651 w 783"/>
                <a:gd name="T63" fmla="*/ 98 h 783"/>
                <a:gd name="T64" fmla="*/ 605 w 783"/>
                <a:gd name="T65" fmla="*/ 63 h 783"/>
                <a:gd name="T66" fmla="*/ 569 w 783"/>
                <a:gd name="T67" fmla="*/ 43 h 783"/>
                <a:gd name="T68" fmla="*/ 515 w 783"/>
                <a:gd name="T69" fmla="*/ 20 h 783"/>
                <a:gd name="T70" fmla="*/ 459 w 783"/>
                <a:gd name="T71" fmla="*/ 6 h 783"/>
                <a:gd name="T72" fmla="*/ 401 w 783"/>
                <a:gd name="T73" fmla="*/ 0 h 783"/>
                <a:gd name="T74" fmla="*/ 345 w 783"/>
                <a:gd name="T75" fmla="*/ 3 h 783"/>
                <a:gd name="T76" fmla="*/ 289 w 783"/>
                <a:gd name="T77" fmla="*/ 13 h 783"/>
                <a:gd name="T78" fmla="*/ 237 w 783"/>
                <a:gd name="T79" fmla="*/ 32 h 783"/>
                <a:gd name="T80" fmla="*/ 186 w 783"/>
                <a:gd name="T81" fmla="*/ 58 h 783"/>
                <a:gd name="T82" fmla="*/ 139 w 783"/>
                <a:gd name="T83" fmla="*/ 92 h 783"/>
                <a:gd name="T84" fmla="*/ 99 w 783"/>
                <a:gd name="T85" fmla="*/ 131 h 783"/>
                <a:gd name="T86" fmla="*/ 62 w 783"/>
                <a:gd name="T87" fmla="*/ 17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196"/>
                  </a:moveTo>
                  <a:lnTo>
                    <a:pt x="52" y="196"/>
                  </a:lnTo>
                  <a:lnTo>
                    <a:pt x="43" y="213"/>
                  </a:lnTo>
                  <a:lnTo>
                    <a:pt x="34" y="231"/>
                  </a:lnTo>
                  <a:lnTo>
                    <a:pt x="26" y="249"/>
                  </a:lnTo>
                  <a:lnTo>
                    <a:pt x="19" y="267"/>
                  </a:lnTo>
                  <a:lnTo>
                    <a:pt x="14" y="287"/>
                  </a:lnTo>
                  <a:lnTo>
                    <a:pt x="9" y="305"/>
                  </a:lnTo>
                  <a:lnTo>
                    <a:pt x="5" y="323"/>
                  </a:lnTo>
                  <a:lnTo>
                    <a:pt x="3" y="343"/>
                  </a:lnTo>
                  <a:lnTo>
                    <a:pt x="1" y="363"/>
                  </a:lnTo>
                  <a:lnTo>
                    <a:pt x="0" y="381"/>
                  </a:lnTo>
                  <a:lnTo>
                    <a:pt x="0" y="400"/>
                  </a:lnTo>
                  <a:lnTo>
                    <a:pt x="0" y="419"/>
                  </a:lnTo>
                  <a:lnTo>
                    <a:pt x="3" y="437"/>
                  </a:lnTo>
                  <a:lnTo>
                    <a:pt x="5" y="456"/>
                  </a:lnTo>
                  <a:lnTo>
                    <a:pt x="9" y="475"/>
                  </a:lnTo>
                  <a:lnTo>
                    <a:pt x="13" y="493"/>
                  </a:lnTo>
                  <a:lnTo>
                    <a:pt x="18" y="511"/>
                  </a:lnTo>
                  <a:lnTo>
                    <a:pt x="25" y="528"/>
                  </a:lnTo>
                  <a:lnTo>
                    <a:pt x="31" y="546"/>
                  </a:lnTo>
                  <a:lnTo>
                    <a:pt x="39" y="563"/>
                  </a:lnTo>
                  <a:lnTo>
                    <a:pt x="48" y="580"/>
                  </a:lnTo>
                  <a:lnTo>
                    <a:pt x="57" y="596"/>
                  </a:lnTo>
                  <a:lnTo>
                    <a:pt x="68" y="613"/>
                  </a:lnTo>
                  <a:lnTo>
                    <a:pt x="79" y="627"/>
                  </a:lnTo>
                  <a:lnTo>
                    <a:pt x="91" y="643"/>
                  </a:lnTo>
                  <a:lnTo>
                    <a:pt x="103" y="657"/>
                  </a:lnTo>
                  <a:lnTo>
                    <a:pt x="117" y="671"/>
                  </a:lnTo>
                  <a:lnTo>
                    <a:pt x="132" y="684"/>
                  </a:lnTo>
                  <a:lnTo>
                    <a:pt x="146" y="697"/>
                  </a:lnTo>
                  <a:lnTo>
                    <a:pt x="162" y="709"/>
                  </a:lnTo>
                  <a:lnTo>
                    <a:pt x="178" y="720"/>
                  </a:lnTo>
                  <a:lnTo>
                    <a:pt x="195" y="730"/>
                  </a:lnTo>
                  <a:lnTo>
                    <a:pt x="195" y="730"/>
                  </a:lnTo>
                  <a:lnTo>
                    <a:pt x="214" y="740"/>
                  </a:lnTo>
                  <a:lnTo>
                    <a:pt x="231" y="748"/>
                  </a:lnTo>
                  <a:lnTo>
                    <a:pt x="249" y="756"/>
                  </a:lnTo>
                  <a:lnTo>
                    <a:pt x="267" y="763"/>
                  </a:lnTo>
                  <a:lnTo>
                    <a:pt x="287" y="769"/>
                  </a:lnTo>
                  <a:lnTo>
                    <a:pt x="305" y="773"/>
                  </a:lnTo>
                  <a:lnTo>
                    <a:pt x="324" y="777"/>
                  </a:lnTo>
                  <a:lnTo>
                    <a:pt x="343" y="779"/>
                  </a:lnTo>
                  <a:lnTo>
                    <a:pt x="362" y="782"/>
                  </a:lnTo>
                  <a:lnTo>
                    <a:pt x="380" y="783"/>
                  </a:lnTo>
                  <a:lnTo>
                    <a:pt x="400" y="783"/>
                  </a:lnTo>
                  <a:lnTo>
                    <a:pt x="418" y="782"/>
                  </a:lnTo>
                  <a:lnTo>
                    <a:pt x="438" y="781"/>
                  </a:lnTo>
                  <a:lnTo>
                    <a:pt x="456" y="778"/>
                  </a:lnTo>
                  <a:lnTo>
                    <a:pt x="474" y="774"/>
                  </a:lnTo>
                  <a:lnTo>
                    <a:pt x="493" y="769"/>
                  </a:lnTo>
                  <a:lnTo>
                    <a:pt x="511" y="764"/>
                  </a:lnTo>
                  <a:lnTo>
                    <a:pt x="528" y="759"/>
                  </a:lnTo>
                  <a:lnTo>
                    <a:pt x="546" y="751"/>
                  </a:lnTo>
                  <a:lnTo>
                    <a:pt x="563" y="743"/>
                  </a:lnTo>
                  <a:lnTo>
                    <a:pt x="580" y="735"/>
                  </a:lnTo>
                  <a:lnTo>
                    <a:pt x="595" y="725"/>
                  </a:lnTo>
                  <a:lnTo>
                    <a:pt x="612" y="714"/>
                  </a:lnTo>
                  <a:lnTo>
                    <a:pt x="628" y="704"/>
                  </a:lnTo>
                  <a:lnTo>
                    <a:pt x="642" y="692"/>
                  </a:lnTo>
                  <a:lnTo>
                    <a:pt x="657" y="679"/>
                  </a:lnTo>
                  <a:lnTo>
                    <a:pt x="671" y="666"/>
                  </a:lnTo>
                  <a:lnTo>
                    <a:pt x="684" y="652"/>
                  </a:lnTo>
                  <a:lnTo>
                    <a:pt x="697" y="636"/>
                  </a:lnTo>
                  <a:lnTo>
                    <a:pt x="709" y="621"/>
                  </a:lnTo>
                  <a:lnTo>
                    <a:pt x="719" y="605"/>
                  </a:lnTo>
                  <a:lnTo>
                    <a:pt x="730" y="587"/>
                  </a:lnTo>
                  <a:lnTo>
                    <a:pt x="730" y="587"/>
                  </a:lnTo>
                  <a:lnTo>
                    <a:pt x="740" y="570"/>
                  </a:lnTo>
                  <a:lnTo>
                    <a:pt x="748" y="551"/>
                  </a:lnTo>
                  <a:lnTo>
                    <a:pt x="756" y="533"/>
                  </a:lnTo>
                  <a:lnTo>
                    <a:pt x="762" y="515"/>
                  </a:lnTo>
                  <a:lnTo>
                    <a:pt x="769" y="497"/>
                  </a:lnTo>
                  <a:lnTo>
                    <a:pt x="773" y="477"/>
                  </a:lnTo>
                  <a:lnTo>
                    <a:pt x="777" y="459"/>
                  </a:lnTo>
                  <a:lnTo>
                    <a:pt x="779" y="439"/>
                  </a:lnTo>
                  <a:lnTo>
                    <a:pt x="782" y="421"/>
                  </a:lnTo>
                  <a:lnTo>
                    <a:pt x="783" y="402"/>
                  </a:lnTo>
                  <a:lnTo>
                    <a:pt x="783" y="383"/>
                  </a:lnTo>
                  <a:lnTo>
                    <a:pt x="782" y="364"/>
                  </a:lnTo>
                  <a:lnTo>
                    <a:pt x="780" y="346"/>
                  </a:lnTo>
                  <a:lnTo>
                    <a:pt x="778" y="327"/>
                  </a:lnTo>
                  <a:lnTo>
                    <a:pt x="774" y="308"/>
                  </a:lnTo>
                  <a:lnTo>
                    <a:pt x="769" y="290"/>
                  </a:lnTo>
                  <a:lnTo>
                    <a:pt x="764" y="273"/>
                  </a:lnTo>
                  <a:lnTo>
                    <a:pt x="758" y="254"/>
                  </a:lnTo>
                  <a:lnTo>
                    <a:pt x="751" y="237"/>
                  </a:lnTo>
                  <a:lnTo>
                    <a:pt x="743" y="219"/>
                  </a:lnTo>
                  <a:lnTo>
                    <a:pt x="735" y="202"/>
                  </a:lnTo>
                  <a:lnTo>
                    <a:pt x="724" y="187"/>
                  </a:lnTo>
                  <a:lnTo>
                    <a:pt x="714" y="171"/>
                  </a:lnTo>
                  <a:lnTo>
                    <a:pt x="704" y="155"/>
                  </a:lnTo>
                  <a:lnTo>
                    <a:pt x="692" y="140"/>
                  </a:lnTo>
                  <a:lnTo>
                    <a:pt x="679" y="125"/>
                  </a:lnTo>
                  <a:lnTo>
                    <a:pt x="666" y="112"/>
                  </a:lnTo>
                  <a:lnTo>
                    <a:pt x="651" y="98"/>
                  </a:lnTo>
                  <a:lnTo>
                    <a:pt x="636" y="86"/>
                  </a:lnTo>
                  <a:lnTo>
                    <a:pt x="620" y="75"/>
                  </a:lnTo>
                  <a:lnTo>
                    <a:pt x="605" y="63"/>
                  </a:lnTo>
                  <a:lnTo>
                    <a:pt x="586" y="52"/>
                  </a:lnTo>
                  <a:lnTo>
                    <a:pt x="586" y="52"/>
                  </a:lnTo>
                  <a:lnTo>
                    <a:pt x="569" y="43"/>
                  </a:lnTo>
                  <a:lnTo>
                    <a:pt x="551" y="34"/>
                  </a:lnTo>
                  <a:lnTo>
                    <a:pt x="533" y="26"/>
                  </a:lnTo>
                  <a:lnTo>
                    <a:pt x="515" y="20"/>
                  </a:lnTo>
                  <a:lnTo>
                    <a:pt x="496" y="15"/>
                  </a:lnTo>
                  <a:lnTo>
                    <a:pt x="477" y="9"/>
                  </a:lnTo>
                  <a:lnTo>
                    <a:pt x="459" y="6"/>
                  </a:lnTo>
                  <a:lnTo>
                    <a:pt x="439" y="3"/>
                  </a:lnTo>
                  <a:lnTo>
                    <a:pt x="421" y="0"/>
                  </a:lnTo>
                  <a:lnTo>
                    <a:pt x="401" y="0"/>
                  </a:lnTo>
                  <a:lnTo>
                    <a:pt x="383" y="0"/>
                  </a:lnTo>
                  <a:lnTo>
                    <a:pt x="363" y="0"/>
                  </a:lnTo>
                  <a:lnTo>
                    <a:pt x="345" y="3"/>
                  </a:lnTo>
                  <a:lnTo>
                    <a:pt x="327" y="6"/>
                  </a:lnTo>
                  <a:lnTo>
                    <a:pt x="307" y="8"/>
                  </a:lnTo>
                  <a:lnTo>
                    <a:pt x="289" y="13"/>
                  </a:lnTo>
                  <a:lnTo>
                    <a:pt x="272" y="19"/>
                  </a:lnTo>
                  <a:lnTo>
                    <a:pt x="254" y="25"/>
                  </a:lnTo>
                  <a:lnTo>
                    <a:pt x="237" y="32"/>
                  </a:lnTo>
                  <a:lnTo>
                    <a:pt x="219" y="39"/>
                  </a:lnTo>
                  <a:lnTo>
                    <a:pt x="203" y="49"/>
                  </a:lnTo>
                  <a:lnTo>
                    <a:pt x="186" y="58"/>
                  </a:lnTo>
                  <a:lnTo>
                    <a:pt x="171" y="68"/>
                  </a:lnTo>
                  <a:lnTo>
                    <a:pt x="155" y="79"/>
                  </a:lnTo>
                  <a:lnTo>
                    <a:pt x="139" y="92"/>
                  </a:lnTo>
                  <a:lnTo>
                    <a:pt x="125" y="103"/>
                  </a:lnTo>
                  <a:lnTo>
                    <a:pt x="112" y="118"/>
                  </a:lnTo>
                  <a:lnTo>
                    <a:pt x="99" y="131"/>
                  </a:lnTo>
                  <a:lnTo>
                    <a:pt x="86" y="146"/>
                  </a:lnTo>
                  <a:lnTo>
                    <a:pt x="74" y="162"/>
                  </a:lnTo>
                  <a:lnTo>
                    <a:pt x="62" y="179"/>
                  </a:lnTo>
                  <a:lnTo>
                    <a:pt x="52" y="196"/>
                  </a:lnTo>
                  <a:lnTo>
                    <a:pt x="52"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 name="Freeform 85"/>
            <p:cNvSpPr>
              <a:spLocks/>
            </p:cNvSpPr>
            <p:nvPr userDrawn="1"/>
          </p:nvSpPr>
          <p:spPr bwMode="auto">
            <a:xfrm>
              <a:off x="4245" y="682"/>
              <a:ext cx="175" cy="175"/>
            </a:xfrm>
            <a:custGeom>
              <a:avLst/>
              <a:gdLst>
                <a:gd name="T0" fmla="*/ 38 w 703"/>
                <a:gd name="T1" fmla="*/ 192 h 703"/>
                <a:gd name="T2" fmla="*/ 19 w 703"/>
                <a:gd name="T3" fmla="*/ 241 h 703"/>
                <a:gd name="T4" fmla="*/ 6 w 703"/>
                <a:gd name="T5" fmla="*/ 291 h 703"/>
                <a:gd name="T6" fmla="*/ 0 w 703"/>
                <a:gd name="T7" fmla="*/ 342 h 703"/>
                <a:gd name="T8" fmla="*/ 3 w 703"/>
                <a:gd name="T9" fmla="*/ 392 h 703"/>
                <a:gd name="T10" fmla="*/ 12 w 703"/>
                <a:gd name="T11" fmla="*/ 442 h 703"/>
                <a:gd name="T12" fmla="*/ 29 w 703"/>
                <a:gd name="T13" fmla="*/ 490 h 703"/>
                <a:gd name="T14" fmla="*/ 52 w 703"/>
                <a:gd name="T15" fmla="*/ 536 h 703"/>
                <a:gd name="T16" fmla="*/ 82 w 703"/>
                <a:gd name="T17" fmla="*/ 577 h 703"/>
                <a:gd name="T18" fmla="*/ 118 w 703"/>
                <a:gd name="T19" fmla="*/ 614 h 703"/>
                <a:gd name="T20" fmla="*/ 161 w 703"/>
                <a:gd name="T21" fmla="*/ 646 h 703"/>
                <a:gd name="T22" fmla="*/ 192 w 703"/>
                <a:gd name="T23" fmla="*/ 665 h 703"/>
                <a:gd name="T24" fmla="*/ 240 w 703"/>
                <a:gd name="T25" fmla="*/ 684 h 703"/>
                <a:gd name="T26" fmla="*/ 291 w 703"/>
                <a:gd name="T27" fmla="*/ 697 h 703"/>
                <a:gd name="T28" fmla="*/ 342 w 703"/>
                <a:gd name="T29" fmla="*/ 703 h 703"/>
                <a:gd name="T30" fmla="*/ 393 w 703"/>
                <a:gd name="T31" fmla="*/ 700 h 703"/>
                <a:gd name="T32" fmla="*/ 442 w 703"/>
                <a:gd name="T33" fmla="*/ 691 h 703"/>
                <a:gd name="T34" fmla="*/ 490 w 703"/>
                <a:gd name="T35" fmla="*/ 674 h 703"/>
                <a:gd name="T36" fmla="*/ 535 w 703"/>
                <a:gd name="T37" fmla="*/ 650 h 703"/>
                <a:gd name="T38" fmla="*/ 576 w 703"/>
                <a:gd name="T39" fmla="*/ 620 h 703"/>
                <a:gd name="T40" fmla="*/ 614 w 703"/>
                <a:gd name="T41" fmla="*/ 585 h 703"/>
                <a:gd name="T42" fmla="*/ 645 w 703"/>
                <a:gd name="T43" fmla="*/ 542 h 703"/>
                <a:gd name="T44" fmla="*/ 664 w 703"/>
                <a:gd name="T45" fmla="*/ 511 h 703"/>
                <a:gd name="T46" fmla="*/ 684 w 703"/>
                <a:gd name="T47" fmla="*/ 463 h 703"/>
                <a:gd name="T48" fmla="*/ 697 w 703"/>
                <a:gd name="T49" fmla="*/ 412 h 703"/>
                <a:gd name="T50" fmla="*/ 703 w 703"/>
                <a:gd name="T51" fmla="*/ 361 h 703"/>
                <a:gd name="T52" fmla="*/ 700 w 703"/>
                <a:gd name="T53" fmla="*/ 310 h 703"/>
                <a:gd name="T54" fmla="*/ 690 w 703"/>
                <a:gd name="T55" fmla="*/ 261 h 703"/>
                <a:gd name="T56" fmla="*/ 674 w 703"/>
                <a:gd name="T57" fmla="*/ 213 h 703"/>
                <a:gd name="T58" fmla="*/ 651 w 703"/>
                <a:gd name="T59" fmla="*/ 168 h 703"/>
                <a:gd name="T60" fmla="*/ 621 w 703"/>
                <a:gd name="T61" fmla="*/ 127 h 703"/>
                <a:gd name="T62" fmla="*/ 584 w 703"/>
                <a:gd name="T63" fmla="*/ 89 h 703"/>
                <a:gd name="T64" fmla="*/ 542 w 703"/>
                <a:gd name="T65" fmla="*/ 58 h 703"/>
                <a:gd name="T66" fmla="*/ 511 w 703"/>
                <a:gd name="T67" fmla="*/ 39 h 703"/>
                <a:gd name="T68" fmla="*/ 462 w 703"/>
                <a:gd name="T69" fmla="*/ 19 h 703"/>
                <a:gd name="T70" fmla="*/ 412 w 703"/>
                <a:gd name="T71" fmla="*/ 5 h 703"/>
                <a:gd name="T72" fmla="*/ 360 w 703"/>
                <a:gd name="T73" fmla="*/ 0 h 703"/>
                <a:gd name="T74" fmla="*/ 310 w 703"/>
                <a:gd name="T75" fmla="*/ 3 h 703"/>
                <a:gd name="T76" fmla="*/ 261 w 703"/>
                <a:gd name="T77" fmla="*/ 13 h 703"/>
                <a:gd name="T78" fmla="*/ 213 w 703"/>
                <a:gd name="T79" fmla="*/ 29 h 703"/>
                <a:gd name="T80" fmla="*/ 167 w 703"/>
                <a:gd name="T81" fmla="*/ 52 h 703"/>
                <a:gd name="T82" fmla="*/ 125 w 703"/>
                <a:gd name="T83" fmla="*/ 82 h 703"/>
                <a:gd name="T84" fmla="*/ 89 w 703"/>
                <a:gd name="T85" fmla="*/ 119 h 703"/>
                <a:gd name="T86" fmla="*/ 56 w 703"/>
                <a:gd name="T87" fmla="*/ 16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176"/>
                  </a:moveTo>
                  <a:lnTo>
                    <a:pt x="47" y="176"/>
                  </a:lnTo>
                  <a:lnTo>
                    <a:pt x="38" y="192"/>
                  </a:lnTo>
                  <a:lnTo>
                    <a:pt x="30" y="209"/>
                  </a:lnTo>
                  <a:lnTo>
                    <a:pt x="24" y="224"/>
                  </a:lnTo>
                  <a:lnTo>
                    <a:pt x="19" y="241"/>
                  </a:lnTo>
                  <a:lnTo>
                    <a:pt x="13" y="258"/>
                  </a:lnTo>
                  <a:lnTo>
                    <a:pt x="8" y="274"/>
                  </a:lnTo>
                  <a:lnTo>
                    <a:pt x="6" y="291"/>
                  </a:lnTo>
                  <a:lnTo>
                    <a:pt x="3" y="308"/>
                  </a:lnTo>
                  <a:lnTo>
                    <a:pt x="2" y="325"/>
                  </a:lnTo>
                  <a:lnTo>
                    <a:pt x="0" y="342"/>
                  </a:lnTo>
                  <a:lnTo>
                    <a:pt x="0" y="359"/>
                  </a:lnTo>
                  <a:lnTo>
                    <a:pt x="0" y="375"/>
                  </a:lnTo>
                  <a:lnTo>
                    <a:pt x="3" y="392"/>
                  </a:lnTo>
                  <a:lnTo>
                    <a:pt x="6" y="409"/>
                  </a:lnTo>
                  <a:lnTo>
                    <a:pt x="8" y="426"/>
                  </a:lnTo>
                  <a:lnTo>
                    <a:pt x="12" y="442"/>
                  </a:lnTo>
                  <a:lnTo>
                    <a:pt x="17" y="459"/>
                  </a:lnTo>
                  <a:lnTo>
                    <a:pt x="22" y="475"/>
                  </a:lnTo>
                  <a:lnTo>
                    <a:pt x="29" y="490"/>
                  </a:lnTo>
                  <a:lnTo>
                    <a:pt x="35" y="506"/>
                  </a:lnTo>
                  <a:lnTo>
                    <a:pt x="43" y="520"/>
                  </a:lnTo>
                  <a:lnTo>
                    <a:pt x="52" y="536"/>
                  </a:lnTo>
                  <a:lnTo>
                    <a:pt x="62" y="550"/>
                  </a:lnTo>
                  <a:lnTo>
                    <a:pt x="71" y="563"/>
                  </a:lnTo>
                  <a:lnTo>
                    <a:pt x="82" y="577"/>
                  </a:lnTo>
                  <a:lnTo>
                    <a:pt x="93" y="589"/>
                  </a:lnTo>
                  <a:lnTo>
                    <a:pt x="105" y="602"/>
                  </a:lnTo>
                  <a:lnTo>
                    <a:pt x="118" y="614"/>
                  </a:lnTo>
                  <a:lnTo>
                    <a:pt x="132" y="626"/>
                  </a:lnTo>
                  <a:lnTo>
                    <a:pt x="145" y="636"/>
                  </a:lnTo>
                  <a:lnTo>
                    <a:pt x="161" y="646"/>
                  </a:lnTo>
                  <a:lnTo>
                    <a:pt x="176" y="656"/>
                  </a:lnTo>
                  <a:lnTo>
                    <a:pt x="176" y="656"/>
                  </a:lnTo>
                  <a:lnTo>
                    <a:pt x="192" y="665"/>
                  </a:lnTo>
                  <a:lnTo>
                    <a:pt x="208" y="673"/>
                  </a:lnTo>
                  <a:lnTo>
                    <a:pt x="224" y="679"/>
                  </a:lnTo>
                  <a:lnTo>
                    <a:pt x="240" y="684"/>
                  </a:lnTo>
                  <a:lnTo>
                    <a:pt x="257" y="689"/>
                  </a:lnTo>
                  <a:lnTo>
                    <a:pt x="274" y="695"/>
                  </a:lnTo>
                  <a:lnTo>
                    <a:pt x="291" y="697"/>
                  </a:lnTo>
                  <a:lnTo>
                    <a:pt x="308" y="700"/>
                  </a:lnTo>
                  <a:lnTo>
                    <a:pt x="325" y="701"/>
                  </a:lnTo>
                  <a:lnTo>
                    <a:pt x="342" y="703"/>
                  </a:lnTo>
                  <a:lnTo>
                    <a:pt x="359" y="703"/>
                  </a:lnTo>
                  <a:lnTo>
                    <a:pt x="376" y="703"/>
                  </a:lnTo>
                  <a:lnTo>
                    <a:pt x="393" y="700"/>
                  </a:lnTo>
                  <a:lnTo>
                    <a:pt x="409" y="697"/>
                  </a:lnTo>
                  <a:lnTo>
                    <a:pt x="425" y="695"/>
                  </a:lnTo>
                  <a:lnTo>
                    <a:pt x="442" y="691"/>
                  </a:lnTo>
                  <a:lnTo>
                    <a:pt x="458" y="686"/>
                  </a:lnTo>
                  <a:lnTo>
                    <a:pt x="475" y="680"/>
                  </a:lnTo>
                  <a:lnTo>
                    <a:pt x="490" y="674"/>
                  </a:lnTo>
                  <a:lnTo>
                    <a:pt x="505" y="667"/>
                  </a:lnTo>
                  <a:lnTo>
                    <a:pt x="520" y="660"/>
                  </a:lnTo>
                  <a:lnTo>
                    <a:pt x="535" y="650"/>
                  </a:lnTo>
                  <a:lnTo>
                    <a:pt x="549" y="641"/>
                  </a:lnTo>
                  <a:lnTo>
                    <a:pt x="563" y="632"/>
                  </a:lnTo>
                  <a:lnTo>
                    <a:pt x="576" y="620"/>
                  </a:lnTo>
                  <a:lnTo>
                    <a:pt x="589" y="610"/>
                  </a:lnTo>
                  <a:lnTo>
                    <a:pt x="602" y="598"/>
                  </a:lnTo>
                  <a:lnTo>
                    <a:pt x="614" y="585"/>
                  </a:lnTo>
                  <a:lnTo>
                    <a:pt x="624" y="571"/>
                  </a:lnTo>
                  <a:lnTo>
                    <a:pt x="636" y="558"/>
                  </a:lnTo>
                  <a:lnTo>
                    <a:pt x="645" y="542"/>
                  </a:lnTo>
                  <a:lnTo>
                    <a:pt x="656" y="527"/>
                  </a:lnTo>
                  <a:lnTo>
                    <a:pt x="656" y="527"/>
                  </a:lnTo>
                  <a:lnTo>
                    <a:pt x="664" y="511"/>
                  </a:lnTo>
                  <a:lnTo>
                    <a:pt x="671" y="495"/>
                  </a:lnTo>
                  <a:lnTo>
                    <a:pt x="678" y="478"/>
                  </a:lnTo>
                  <a:lnTo>
                    <a:pt x="684" y="463"/>
                  </a:lnTo>
                  <a:lnTo>
                    <a:pt x="690" y="446"/>
                  </a:lnTo>
                  <a:lnTo>
                    <a:pt x="694" y="429"/>
                  </a:lnTo>
                  <a:lnTo>
                    <a:pt x="697" y="412"/>
                  </a:lnTo>
                  <a:lnTo>
                    <a:pt x="700" y="395"/>
                  </a:lnTo>
                  <a:lnTo>
                    <a:pt x="701" y="378"/>
                  </a:lnTo>
                  <a:lnTo>
                    <a:pt x="703" y="361"/>
                  </a:lnTo>
                  <a:lnTo>
                    <a:pt x="703" y="344"/>
                  </a:lnTo>
                  <a:lnTo>
                    <a:pt x="701" y="327"/>
                  </a:lnTo>
                  <a:lnTo>
                    <a:pt x="700" y="310"/>
                  </a:lnTo>
                  <a:lnTo>
                    <a:pt x="697" y="293"/>
                  </a:lnTo>
                  <a:lnTo>
                    <a:pt x="695" y="278"/>
                  </a:lnTo>
                  <a:lnTo>
                    <a:pt x="690" y="261"/>
                  </a:lnTo>
                  <a:lnTo>
                    <a:pt x="686" y="245"/>
                  </a:lnTo>
                  <a:lnTo>
                    <a:pt x="681" y="228"/>
                  </a:lnTo>
                  <a:lnTo>
                    <a:pt x="674" y="213"/>
                  </a:lnTo>
                  <a:lnTo>
                    <a:pt x="666" y="198"/>
                  </a:lnTo>
                  <a:lnTo>
                    <a:pt x="658" y="183"/>
                  </a:lnTo>
                  <a:lnTo>
                    <a:pt x="651" y="168"/>
                  </a:lnTo>
                  <a:lnTo>
                    <a:pt x="641" y="154"/>
                  </a:lnTo>
                  <a:lnTo>
                    <a:pt x="631" y="140"/>
                  </a:lnTo>
                  <a:lnTo>
                    <a:pt x="621" y="127"/>
                  </a:lnTo>
                  <a:lnTo>
                    <a:pt x="609" y="114"/>
                  </a:lnTo>
                  <a:lnTo>
                    <a:pt x="597" y="101"/>
                  </a:lnTo>
                  <a:lnTo>
                    <a:pt x="584" y="89"/>
                  </a:lnTo>
                  <a:lnTo>
                    <a:pt x="571" y="78"/>
                  </a:lnTo>
                  <a:lnTo>
                    <a:pt x="557" y="67"/>
                  </a:lnTo>
                  <a:lnTo>
                    <a:pt x="542" y="58"/>
                  </a:lnTo>
                  <a:lnTo>
                    <a:pt x="527" y="47"/>
                  </a:lnTo>
                  <a:lnTo>
                    <a:pt x="527" y="47"/>
                  </a:lnTo>
                  <a:lnTo>
                    <a:pt x="511" y="39"/>
                  </a:lnTo>
                  <a:lnTo>
                    <a:pt x="494" y="32"/>
                  </a:lnTo>
                  <a:lnTo>
                    <a:pt x="479" y="25"/>
                  </a:lnTo>
                  <a:lnTo>
                    <a:pt x="462" y="19"/>
                  </a:lnTo>
                  <a:lnTo>
                    <a:pt x="445" y="13"/>
                  </a:lnTo>
                  <a:lnTo>
                    <a:pt x="429" y="9"/>
                  </a:lnTo>
                  <a:lnTo>
                    <a:pt x="412" y="5"/>
                  </a:lnTo>
                  <a:lnTo>
                    <a:pt x="395" y="3"/>
                  </a:lnTo>
                  <a:lnTo>
                    <a:pt x="378" y="2"/>
                  </a:lnTo>
                  <a:lnTo>
                    <a:pt x="360" y="0"/>
                  </a:lnTo>
                  <a:lnTo>
                    <a:pt x="343" y="0"/>
                  </a:lnTo>
                  <a:lnTo>
                    <a:pt x="327" y="2"/>
                  </a:lnTo>
                  <a:lnTo>
                    <a:pt x="310" y="3"/>
                  </a:lnTo>
                  <a:lnTo>
                    <a:pt x="294" y="5"/>
                  </a:lnTo>
                  <a:lnTo>
                    <a:pt x="277" y="8"/>
                  </a:lnTo>
                  <a:lnTo>
                    <a:pt x="261" y="13"/>
                  </a:lnTo>
                  <a:lnTo>
                    <a:pt x="244" y="17"/>
                  </a:lnTo>
                  <a:lnTo>
                    <a:pt x="228" y="22"/>
                  </a:lnTo>
                  <a:lnTo>
                    <a:pt x="213" y="29"/>
                  </a:lnTo>
                  <a:lnTo>
                    <a:pt x="197" y="37"/>
                  </a:lnTo>
                  <a:lnTo>
                    <a:pt x="183" y="45"/>
                  </a:lnTo>
                  <a:lnTo>
                    <a:pt x="167" y="52"/>
                  </a:lnTo>
                  <a:lnTo>
                    <a:pt x="153" y="61"/>
                  </a:lnTo>
                  <a:lnTo>
                    <a:pt x="140" y="72"/>
                  </a:lnTo>
                  <a:lnTo>
                    <a:pt x="125" y="82"/>
                  </a:lnTo>
                  <a:lnTo>
                    <a:pt x="114" y="94"/>
                  </a:lnTo>
                  <a:lnTo>
                    <a:pt x="101" y="106"/>
                  </a:lnTo>
                  <a:lnTo>
                    <a:pt x="89" y="119"/>
                  </a:lnTo>
                  <a:lnTo>
                    <a:pt x="77" y="132"/>
                  </a:lnTo>
                  <a:lnTo>
                    <a:pt x="67" y="146"/>
                  </a:lnTo>
                  <a:lnTo>
                    <a:pt x="56" y="161"/>
                  </a:lnTo>
                  <a:lnTo>
                    <a:pt x="47" y="176"/>
                  </a:lnTo>
                  <a:lnTo>
                    <a:pt x="47"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 name="Freeform 86"/>
            <p:cNvSpPr>
              <a:spLocks/>
            </p:cNvSpPr>
            <p:nvPr userDrawn="1"/>
          </p:nvSpPr>
          <p:spPr bwMode="auto">
            <a:xfrm>
              <a:off x="4474" y="819"/>
              <a:ext cx="156" cy="155"/>
            </a:xfrm>
            <a:custGeom>
              <a:avLst/>
              <a:gdLst>
                <a:gd name="T0" fmla="*/ 580 w 621"/>
                <a:gd name="T1" fmla="*/ 466 h 622"/>
                <a:gd name="T2" fmla="*/ 594 w 621"/>
                <a:gd name="T3" fmla="*/ 438 h 622"/>
                <a:gd name="T4" fmla="*/ 604 w 621"/>
                <a:gd name="T5" fmla="*/ 408 h 622"/>
                <a:gd name="T6" fmla="*/ 619 w 621"/>
                <a:gd name="T7" fmla="*/ 350 h 622"/>
                <a:gd name="T8" fmla="*/ 620 w 621"/>
                <a:gd name="T9" fmla="*/ 290 h 622"/>
                <a:gd name="T10" fmla="*/ 610 w 621"/>
                <a:gd name="T11" fmla="*/ 231 h 622"/>
                <a:gd name="T12" fmla="*/ 589 w 621"/>
                <a:gd name="T13" fmla="*/ 175 h 622"/>
                <a:gd name="T14" fmla="*/ 557 w 621"/>
                <a:gd name="T15" fmla="*/ 123 h 622"/>
                <a:gd name="T16" fmla="*/ 517 w 621"/>
                <a:gd name="T17" fmla="*/ 79 h 622"/>
                <a:gd name="T18" fmla="*/ 492 w 621"/>
                <a:gd name="T19" fmla="*/ 59 h 622"/>
                <a:gd name="T20" fmla="*/ 465 w 621"/>
                <a:gd name="T21" fmla="*/ 42 h 622"/>
                <a:gd name="T22" fmla="*/ 452 w 621"/>
                <a:gd name="T23" fmla="*/ 34 h 622"/>
                <a:gd name="T24" fmla="*/ 423 w 621"/>
                <a:gd name="T25" fmla="*/ 21 h 622"/>
                <a:gd name="T26" fmla="*/ 379 w 621"/>
                <a:gd name="T27" fmla="*/ 8 h 622"/>
                <a:gd name="T28" fmla="*/ 319 w 621"/>
                <a:gd name="T29" fmla="*/ 0 h 622"/>
                <a:gd name="T30" fmla="*/ 259 w 621"/>
                <a:gd name="T31" fmla="*/ 4 h 622"/>
                <a:gd name="T32" fmla="*/ 202 w 621"/>
                <a:gd name="T33" fmla="*/ 20 h 622"/>
                <a:gd name="T34" fmla="*/ 148 w 621"/>
                <a:gd name="T35" fmla="*/ 46 h 622"/>
                <a:gd name="T36" fmla="*/ 100 w 621"/>
                <a:gd name="T37" fmla="*/ 83 h 622"/>
                <a:gd name="T38" fmla="*/ 67 w 621"/>
                <a:gd name="T39" fmla="*/ 116 h 622"/>
                <a:gd name="T40" fmla="*/ 49 w 621"/>
                <a:gd name="T41" fmla="*/ 142 h 622"/>
                <a:gd name="T42" fmla="*/ 41 w 621"/>
                <a:gd name="T43" fmla="*/ 156 h 622"/>
                <a:gd name="T44" fmla="*/ 27 w 621"/>
                <a:gd name="T45" fmla="*/ 184 h 622"/>
                <a:gd name="T46" fmla="*/ 15 w 621"/>
                <a:gd name="T47" fmla="*/ 213 h 622"/>
                <a:gd name="T48" fmla="*/ 2 w 621"/>
                <a:gd name="T49" fmla="*/ 273 h 622"/>
                <a:gd name="T50" fmla="*/ 1 w 621"/>
                <a:gd name="T51" fmla="*/ 333 h 622"/>
                <a:gd name="T52" fmla="*/ 10 w 621"/>
                <a:gd name="T53" fmla="*/ 391 h 622"/>
                <a:gd name="T54" fmla="*/ 31 w 621"/>
                <a:gd name="T55" fmla="*/ 447 h 622"/>
                <a:gd name="T56" fmla="*/ 62 w 621"/>
                <a:gd name="T57" fmla="*/ 498 h 622"/>
                <a:gd name="T58" fmla="*/ 104 w 621"/>
                <a:gd name="T59" fmla="*/ 542 h 622"/>
                <a:gd name="T60" fmla="*/ 129 w 621"/>
                <a:gd name="T61" fmla="*/ 562 h 622"/>
                <a:gd name="T62" fmla="*/ 155 w 621"/>
                <a:gd name="T63" fmla="*/ 580 h 622"/>
                <a:gd name="T64" fmla="*/ 169 w 621"/>
                <a:gd name="T65" fmla="*/ 588 h 622"/>
                <a:gd name="T66" fmla="*/ 198 w 621"/>
                <a:gd name="T67" fmla="*/ 600 h 622"/>
                <a:gd name="T68" fmla="*/ 242 w 621"/>
                <a:gd name="T69" fmla="*/ 614 h 622"/>
                <a:gd name="T70" fmla="*/ 302 w 621"/>
                <a:gd name="T71" fmla="*/ 622 h 622"/>
                <a:gd name="T72" fmla="*/ 362 w 621"/>
                <a:gd name="T73" fmla="*/ 617 h 622"/>
                <a:gd name="T74" fmla="*/ 419 w 621"/>
                <a:gd name="T75" fmla="*/ 602 h 622"/>
                <a:gd name="T76" fmla="*/ 473 w 621"/>
                <a:gd name="T77" fmla="*/ 575 h 622"/>
                <a:gd name="T78" fmla="*/ 521 w 621"/>
                <a:gd name="T79" fmla="*/ 539 h 622"/>
                <a:gd name="T80" fmla="*/ 552 w 621"/>
                <a:gd name="T81" fmla="*/ 505 h 622"/>
                <a:gd name="T82" fmla="*/ 570 w 621"/>
                <a:gd name="T83" fmla="*/ 480 h 622"/>
                <a:gd name="T84" fmla="*/ 580 w 621"/>
                <a:gd name="T85" fmla="*/ 46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466"/>
                  </a:moveTo>
                  <a:lnTo>
                    <a:pt x="580" y="466"/>
                  </a:lnTo>
                  <a:lnTo>
                    <a:pt x="587" y="453"/>
                  </a:lnTo>
                  <a:lnTo>
                    <a:pt x="594" y="438"/>
                  </a:lnTo>
                  <a:lnTo>
                    <a:pt x="599" y="424"/>
                  </a:lnTo>
                  <a:lnTo>
                    <a:pt x="604" y="408"/>
                  </a:lnTo>
                  <a:lnTo>
                    <a:pt x="613" y="380"/>
                  </a:lnTo>
                  <a:lnTo>
                    <a:pt x="619" y="350"/>
                  </a:lnTo>
                  <a:lnTo>
                    <a:pt x="621" y="320"/>
                  </a:lnTo>
                  <a:lnTo>
                    <a:pt x="620" y="290"/>
                  </a:lnTo>
                  <a:lnTo>
                    <a:pt x="616" y="260"/>
                  </a:lnTo>
                  <a:lnTo>
                    <a:pt x="610" y="231"/>
                  </a:lnTo>
                  <a:lnTo>
                    <a:pt x="602" y="202"/>
                  </a:lnTo>
                  <a:lnTo>
                    <a:pt x="589" y="175"/>
                  </a:lnTo>
                  <a:lnTo>
                    <a:pt x="574" y="149"/>
                  </a:lnTo>
                  <a:lnTo>
                    <a:pt x="557" y="123"/>
                  </a:lnTo>
                  <a:lnTo>
                    <a:pt x="538" y="101"/>
                  </a:lnTo>
                  <a:lnTo>
                    <a:pt x="517" y="79"/>
                  </a:lnTo>
                  <a:lnTo>
                    <a:pt x="505" y="68"/>
                  </a:lnTo>
                  <a:lnTo>
                    <a:pt x="492" y="59"/>
                  </a:lnTo>
                  <a:lnTo>
                    <a:pt x="479" y="50"/>
                  </a:lnTo>
                  <a:lnTo>
                    <a:pt x="465" y="42"/>
                  </a:lnTo>
                  <a:lnTo>
                    <a:pt x="465" y="42"/>
                  </a:lnTo>
                  <a:lnTo>
                    <a:pt x="452" y="34"/>
                  </a:lnTo>
                  <a:lnTo>
                    <a:pt x="438" y="28"/>
                  </a:lnTo>
                  <a:lnTo>
                    <a:pt x="423" y="21"/>
                  </a:lnTo>
                  <a:lnTo>
                    <a:pt x="408" y="16"/>
                  </a:lnTo>
                  <a:lnTo>
                    <a:pt x="379" y="8"/>
                  </a:lnTo>
                  <a:lnTo>
                    <a:pt x="349" y="3"/>
                  </a:lnTo>
                  <a:lnTo>
                    <a:pt x="319" y="0"/>
                  </a:lnTo>
                  <a:lnTo>
                    <a:pt x="289" y="2"/>
                  </a:lnTo>
                  <a:lnTo>
                    <a:pt x="259" y="4"/>
                  </a:lnTo>
                  <a:lnTo>
                    <a:pt x="230" y="11"/>
                  </a:lnTo>
                  <a:lnTo>
                    <a:pt x="202" y="20"/>
                  </a:lnTo>
                  <a:lnTo>
                    <a:pt x="174" y="32"/>
                  </a:lnTo>
                  <a:lnTo>
                    <a:pt x="148" y="46"/>
                  </a:lnTo>
                  <a:lnTo>
                    <a:pt x="122" y="63"/>
                  </a:lnTo>
                  <a:lnTo>
                    <a:pt x="100" y="83"/>
                  </a:lnTo>
                  <a:lnTo>
                    <a:pt x="78" y="105"/>
                  </a:lnTo>
                  <a:lnTo>
                    <a:pt x="67" y="116"/>
                  </a:lnTo>
                  <a:lnTo>
                    <a:pt x="58" y="129"/>
                  </a:lnTo>
                  <a:lnTo>
                    <a:pt x="49" y="142"/>
                  </a:lnTo>
                  <a:lnTo>
                    <a:pt x="41" y="156"/>
                  </a:lnTo>
                  <a:lnTo>
                    <a:pt x="41" y="156"/>
                  </a:lnTo>
                  <a:lnTo>
                    <a:pt x="34" y="170"/>
                  </a:lnTo>
                  <a:lnTo>
                    <a:pt x="27" y="184"/>
                  </a:lnTo>
                  <a:lnTo>
                    <a:pt x="21" y="198"/>
                  </a:lnTo>
                  <a:lnTo>
                    <a:pt x="15" y="213"/>
                  </a:lnTo>
                  <a:lnTo>
                    <a:pt x="8" y="243"/>
                  </a:lnTo>
                  <a:lnTo>
                    <a:pt x="2" y="273"/>
                  </a:lnTo>
                  <a:lnTo>
                    <a:pt x="0" y="303"/>
                  </a:lnTo>
                  <a:lnTo>
                    <a:pt x="1" y="333"/>
                  </a:lnTo>
                  <a:lnTo>
                    <a:pt x="4" y="363"/>
                  </a:lnTo>
                  <a:lnTo>
                    <a:pt x="10" y="391"/>
                  </a:lnTo>
                  <a:lnTo>
                    <a:pt x="19" y="420"/>
                  </a:lnTo>
                  <a:lnTo>
                    <a:pt x="31" y="447"/>
                  </a:lnTo>
                  <a:lnTo>
                    <a:pt x="45" y="473"/>
                  </a:lnTo>
                  <a:lnTo>
                    <a:pt x="62" y="498"/>
                  </a:lnTo>
                  <a:lnTo>
                    <a:pt x="82" y="522"/>
                  </a:lnTo>
                  <a:lnTo>
                    <a:pt x="104" y="542"/>
                  </a:lnTo>
                  <a:lnTo>
                    <a:pt x="116" y="553"/>
                  </a:lnTo>
                  <a:lnTo>
                    <a:pt x="129" y="562"/>
                  </a:lnTo>
                  <a:lnTo>
                    <a:pt x="142" y="571"/>
                  </a:lnTo>
                  <a:lnTo>
                    <a:pt x="155" y="580"/>
                  </a:lnTo>
                  <a:lnTo>
                    <a:pt x="155" y="580"/>
                  </a:lnTo>
                  <a:lnTo>
                    <a:pt x="169" y="588"/>
                  </a:lnTo>
                  <a:lnTo>
                    <a:pt x="183" y="595"/>
                  </a:lnTo>
                  <a:lnTo>
                    <a:pt x="198" y="600"/>
                  </a:lnTo>
                  <a:lnTo>
                    <a:pt x="212" y="606"/>
                  </a:lnTo>
                  <a:lnTo>
                    <a:pt x="242" y="614"/>
                  </a:lnTo>
                  <a:lnTo>
                    <a:pt x="272" y="619"/>
                  </a:lnTo>
                  <a:lnTo>
                    <a:pt x="302" y="622"/>
                  </a:lnTo>
                  <a:lnTo>
                    <a:pt x="332" y="621"/>
                  </a:lnTo>
                  <a:lnTo>
                    <a:pt x="362" y="617"/>
                  </a:lnTo>
                  <a:lnTo>
                    <a:pt x="391" y="610"/>
                  </a:lnTo>
                  <a:lnTo>
                    <a:pt x="419" y="602"/>
                  </a:lnTo>
                  <a:lnTo>
                    <a:pt x="447" y="589"/>
                  </a:lnTo>
                  <a:lnTo>
                    <a:pt x="473" y="575"/>
                  </a:lnTo>
                  <a:lnTo>
                    <a:pt x="497" y="558"/>
                  </a:lnTo>
                  <a:lnTo>
                    <a:pt x="521" y="539"/>
                  </a:lnTo>
                  <a:lnTo>
                    <a:pt x="542" y="518"/>
                  </a:lnTo>
                  <a:lnTo>
                    <a:pt x="552" y="505"/>
                  </a:lnTo>
                  <a:lnTo>
                    <a:pt x="561" y="493"/>
                  </a:lnTo>
                  <a:lnTo>
                    <a:pt x="570" y="480"/>
                  </a:lnTo>
                  <a:lnTo>
                    <a:pt x="580" y="466"/>
                  </a:lnTo>
                  <a:lnTo>
                    <a:pt x="58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 name="Freeform 87"/>
            <p:cNvSpPr>
              <a:spLocks/>
            </p:cNvSpPr>
            <p:nvPr userDrawn="1"/>
          </p:nvSpPr>
          <p:spPr bwMode="auto">
            <a:xfrm>
              <a:off x="4704" y="955"/>
              <a:ext cx="135" cy="135"/>
            </a:xfrm>
            <a:custGeom>
              <a:avLst/>
              <a:gdLst>
                <a:gd name="T0" fmla="*/ 405 w 541"/>
                <a:gd name="T1" fmla="*/ 35 h 539"/>
                <a:gd name="T2" fmla="*/ 356 w 541"/>
                <a:gd name="T3" fmla="*/ 13 h 539"/>
                <a:gd name="T4" fmla="*/ 304 w 541"/>
                <a:gd name="T5" fmla="*/ 1 h 539"/>
                <a:gd name="T6" fmla="*/ 252 w 541"/>
                <a:gd name="T7" fmla="*/ 0 h 539"/>
                <a:gd name="T8" fmla="*/ 201 w 541"/>
                <a:gd name="T9" fmla="*/ 9 h 539"/>
                <a:gd name="T10" fmla="*/ 151 w 541"/>
                <a:gd name="T11" fmla="*/ 27 h 539"/>
                <a:gd name="T12" fmla="*/ 107 w 541"/>
                <a:gd name="T13" fmla="*/ 54 h 539"/>
                <a:gd name="T14" fmla="*/ 68 w 541"/>
                <a:gd name="T15" fmla="*/ 90 h 539"/>
                <a:gd name="T16" fmla="*/ 37 w 541"/>
                <a:gd name="T17" fmla="*/ 134 h 539"/>
                <a:gd name="T18" fmla="*/ 24 w 541"/>
                <a:gd name="T19" fmla="*/ 159 h 539"/>
                <a:gd name="T20" fmla="*/ 7 w 541"/>
                <a:gd name="T21" fmla="*/ 209 h 539"/>
                <a:gd name="T22" fmla="*/ 0 w 541"/>
                <a:gd name="T23" fmla="*/ 262 h 539"/>
                <a:gd name="T24" fmla="*/ 4 w 541"/>
                <a:gd name="T25" fmla="*/ 314 h 539"/>
                <a:gd name="T26" fmla="*/ 17 w 541"/>
                <a:gd name="T27" fmla="*/ 363 h 539"/>
                <a:gd name="T28" fmla="*/ 40 w 541"/>
                <a:gd name="T29" fmla="*/ 410 h 539"/>
                <a:gd name="T30" fmla="*/ 72 w 541"/>
                <a:gd name="T31" fmla="*/ 452 h 539"/>
                <a:gd name="T32" fmla="*/ 112 w 541"/>
                <a:gd name="T33" fmla="*/ 488 h 539"/>
                <a:gd name="T34" fmla="*/ 136 w 541"/>
                <a:gd name="T35" fmla="*/ 503 h 539"/>
                <a:gd name="T36" fmla="*/ 185 w 541"/>
                <a:gd name="T37" fmla="*/ 526 h 539"/>
                <a:gd name="T38" fmla="*/ 237 w 541"/>
                <a:gd name="T39" fmla="*/ 538 h 539"/>
                <a:gd name="T40" fmla="*/ 289 w 541"/>
                <a:gd name="T41" fmla="*/ 539 h 539"/>
                <a:gd name="T42" fmla="*/ 340 w 541"/>
                <a:gd name="T43" fmla="*/ 530 h 539"/>
                <a:gd name="T44" fmla="*/ 388 w 541"/>
                <a:gd name="T45" fmla="*/ 512 h 539"/>
                <a:gd name="T46" fmla="*/ 433 w 541"/>
                <a:gd name="T47" fmla="*/ 484 h 539"/>
                <a:gd name="T48" fmla="*/ 472 w 541"/>
                <a:gd name="T49" fmla="*/ 449 h 539"/>
                <a:gd name="T50" fmla="*/ 504 w 541"/>
                <a:gd name="T51" fmla="*/ 404 h 539"/>
                <a:gd name="T52" fmla="*/ 516 w 541"/>
                <a:gd name="T53" fmla="*/ 380 h 539"/>
                <a:gd name="T54" fmla="*/ 534 w 541"/>
                <a:gd name="T55" fmla="*/ 328 h 539"/>
                <a:gd name="T56" fmla="*/ 541 w 541"/>
                <a:gd name="T57" fmla="*/ 276 h 539"/>
                <a:gd name="T58" fmla="*/ 537 w 541"/>
                <a:gd name="T59" fmla="*/ 225 h 539"/>
                <a:gd name="T60" fmla="*/ 523 w 541"/>
                <a:gd name="T61" fmla="*/ 174 h 539"/>
                <a:gd name="T62" fmla="*/ 500 w 541"/>
                <a:gd name="T63" fmla="*/ 127 h 539"/>
                <a:gd name="T64" fmla="*/ 469 w 541"/>
                <a:gd name="T65" fmla="*/ 86 h 539"/>
                <a:gd name="T66" fmla="*/ 429 w 541"/>
                <a:gd name="T67" fmla="*/ 50 h 539"/>
                <a:gd name="T68" fmla="*/ 405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405" y="35"/>
                  </a:moveTo>
                  <a:lnTo>
                    <a:pt x="405" y="35"/>
                  </a:lnTo>
                  <a:lnTo>
                    <a:pt x="381" y="23"/>
                  </a:lnTo>
                  <a:lnTo>
                    <a:pt x="356" y="13"/>
                  </a:lnTo>
                  <a:lnTo>
                    <a:pt x="330" y="6"/>
                  </a:lnTo>
                  <a:lnTo>
                    <a:pt x="304" y="1"/>
                  </a:lnTo>
                  <a:lnTo>
                    <a:pt x="278" y="0"/>
                  </a:lnTo>
                  <a:lnTo>
                    <a:pt x="252" y="0"/>
                  </a:lnTo>
                  <a:lnTo>
                    <a:pt x="226" y="2"/>
                  </a:lnTo>
                  <a:lnTo>
                    <a:pt x="201" y="9"/>
                  </a:lnTo>
                  <a:lnTo>
                    <a:pt x="176" y="17"/>
                  </a:lnTo>
                  <a:lnTo>
                    <a:pt x="151" y="27"/>
                  </a:lnTo>
                  <a:lnTo>
                    <a:pt x="129" y="39"/>
                  </a:lnTo>
                  <a:lnTo>
                    <a:pt x="107" y="54"/>
                  </a:lnTo>
                  <a:lnTo>
                    <a:pt x="87" y="71"/>
                  </a:lnTo>
                  <a:lnTo>
                    <a:pt x="68" y="90"/>
                  </a:lnTo>
                  <a:lnTo>
                    <a:pt x="51" y="110"/>
                  </a:lnTo>
                  <a:lnTo>
                    <a:pt x="37" y="134"/>
                  </a:lnTo>
                  <a:lnTo>
                    <a:pt x="37" y="134"/>
                  </a:lnTo>
                  <a:lnTo>
                    <a:pt x="24" y="159"/>
                  </a:lnTo>
                  <a:lnTo>
                    <a:pt x="14" y="185"/>
                  </a:lnTo>
                  <a:lnTo>
                    <a:pt x="7" y="209"/>
                  </a:lnTo>
                  <a:lnTo>
                    <a:pt x="3" y="235"/>
                  </a:lnTo>
                  <a:lnTo>
                    <a:pt x="0" y="262"/>
                  </a:lnTo>
                  <a:lnTo>
                    <a:pt x="1" y="288"/>
                  </a:lnTo>
                  <a:lnTo>
                    <a:pt x="4" y="314"/>
                  </a:lnTo>
                  <a:lnTo>
                    <a:pt x="9" y="338"/>
                  </a:lnTo>
                  <a:lnTo>
                    <a:pt x="17" y="363"/>
                  </a:lnTo>
                  <a:lnTo>
                    <a:pt x="27" y="388"/>
                  </a:lnTo>
                  <a:lnTo>
                    <a:pt x="40" y="410"/>
                  </a:lnTo>
                  <a:lnTo>
                    <a:pt x="55" y="432"/>
                  </a:lnTo>
                  <a:lnTo>
                    <a:pt x="72" y="452"/>
                  </a:lnTo>
                  <a:lnTo>
                    <a:pt x="91" y="471"/>
                  </a:lnTo>
                  <a:lnTo>
                    <a:pt x="112" y="488"/>
                  </a:lnTo>
                  <a:lnTo>
                    <a:pt x="136" y="503"/>
                  </a:lnTo>
                  <a:lnTo>
                    <a:pt x="136" y="503"/>
                  </a:lnTo>
                  <a:lnTo>
                    <a:pt x="160" y="516"/>
                  </a:lnTo>
                  <a:lnTo>
                    <a:pt x="185" y="526"/>
                  </a:lnTo>
                  <a:lnTo>
                    <a:pt x="211" y="533"/>
                  </a:lnTo>
                  <a:lnTo>
                    <a:pt x="237" y="538"/>
                  </a:lnTo>
                  <a:lnTo>
                    <a:pt x="263" y="539"/>
                  </a:lnTo>
                  <a:lnTo>
                    <a:pt x="289" y="539"/>
                  </a:lnTo>
                  <a:lnTo>
                    <a:pt x="315" y="535"/>
                  </a:lnTo>
                  <a:lnTo>
                    <a:pt x="340" y="530"/>
                  </a:lnTo>
                  <a:lnTo>
                    <a:pt x="365" y="522"/>
                  </a:lnTo>
                  <a:lnTo>
                    <a:pt x="388" y="512"/>
                  </a:lnTo>
                  <a:lnTo>
                    <a:pt x="412" y="500"/>
                  </a:lnTo>
                  <a:lnTo>
                    <a:pt x="433" y="484"/>
                  </a:lnTo>
                  <a:lnTo>
                    <a:pt x="454" y="467"/>
                  </a:lnTo>
                  <a:lnTo>
                    <a:pt x="472" y="449"/>
                  </a:lnTo>
                  <a:lnTo>
                    <a:pt x="489" y="427"/>
                  </a:lnTo>
                  <a:lnTo>
                    <a:pt x="504" y="404"/>
                  </a:lnTo>
                  <a:lnTo>
                    <a:pt x="504" y="404"/>
                  </a:lnTo>
                  <a:lnTo>
                    <a:pt x="516" y="380"/>
                  </a:lnTo>
                  <a:lnTo>
                    <a:pt x="527" y="354"/>
                  </a:lnTo>
                  <a:lnTo>
                    <a:pt x="534" y="328"/>
                  </a:lnTo>
                  <a:lnTo>
                    <a:pt x="538" y="302"/>
                  </a:lnTo>
                  <a:lnTo>
                    <a:pt x="541" y="276"/>
                  </a:lnTo>
                  <a:lnTo>
                    <a:pt x="540" y="250"/>
                  </a:lnTo>
                  <a:lnTo>
                    <a:pt x="537" y="225"/>
                  </a:lnTo>
                  <a:lnTo>
                    <a:pt x="530" y="199"/>
                  </a:lnTo>
                  <a:lnTo>
                    <a:pt x="523" y="174"/>
                  </a:lnTo>
                  <a:lnTo>
                    <a:pt x="513" y="151"/>
                  </a:lnTo>
                  <a:lnTo>
                    <a:pt x="500" y="127"/>
                  </a:lnTo>
                  <a:lnTo>
                    <a:pt x="486" y="106"/>
                  </a:lnTo>
                  <a:lnTo>
                    <a:pt x="469" y="86"/>
                  </a:lnTo>
                  <a:lnTo>
                    <a:pt x="450" y="67"/>
                  </a:lnTo>
                  <a:lnTo>
                    <a:pt x="429" y="50"/>
                  </a:lnTo>
                  <a:lnTo>
                    <a:pt x="405" y="35"/>
                  </a:lnTo>
                  <a:lnTo>
                    <a:pt x="40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 name="Freeform 88"/>
            <p:cNvSpPr>
              <a:spLocks/>
            </p:cNvSpPr>
            <p:nvPr userDrawn="1"/>
          </p:nvSpPr>
          <p:spPr bwMode="auto">
            <a:xfrm>
              <a:off x="4933" y="1092"/>
              <a:ext cx="115" cy="115"/>
            </a:xfrm>
            <a:custGeom>
              <a:avLst/>
              <a:gdLst>
                <a:gd name="T0" fmla="*/ 344 w 459"/>
                <a:gd name="T1" fmla="*/ 31 h 459"/>
                <a:gd name="T2" fmla="*/ 303 w 459"/>
                <a:gd name="T3" fmla="*/ 11 h 459"/>
                <a:gd name="T4" fmla="*/ 258 w 459"/>
                <a:gd name="T5" fmla="*/ 2 h 459"/>
                <a:gd name="T6" fmla="*/ 214 w 459"/>
                <a:gd name="T7" fmla="*/ 1 h 459"/>
                <a:gd name="T8" fmla="*/ 171 w 459"/>
                <a:gd name="T9" fmla="*/ 7 h 459"/>
                <a:gd name="T10" fmla="*/ 129 w 459"/>
                <a:gd name="T11" fmla="*/ 23 h 459"/>
                <a:gd name="T12" fmla="*/ 92 w 459"/>
                <a:gd name="T13" fmla="*/ 46 h 459"/>
                <a:gd name="T14" fmla="*/ 59 w 459"/>
                <a:gd name="T15" fmla="*/ 76 h 459"/>
                <a:gd name="T16" fmla="*/ 32 w 459"/>
                <a:gd name="T17" fmla="*/ 114 h 459"/>
                <a:gd name="T18" fmla="*/ 21 w 459"/>
                <a:gd name="T19" fmla="*/ 135 h 459"/>
                <a:gd name="T20" fmla="*/ 6 w 459"/>
                <a:gd name="T21" fmla="*/ 179 h 459"/>
                <a:gd name="T22" fmla="*/ 0 w 459"/>
                <a:gd name="T23" fmla="*/ 224 h 459"/>
                <a:gd name="T24" fmla="*/ 4 w 459"/>
                <a:gd name="T25" fmla="*/ 267 h 459"/>
                <a:gd name="T26" fmla="*/ 15 w 459"/>
                <a:gd name="T27" fmla="*/ 310 h 459"/>
                <a:gd name="T28" fmla="*/ 34 w 459"/>
                <a:gd name="T29" fmla="*/ 350 h 459"/>
                <a:gd name="T30" fmla="*/ 62 w 459"/>
                <a:gd name="T31" fmla="*/ 385 h 459"/>
                <a:gd name="T32" fmla="*/ 96 w 459"/>
                <a:gd name="T33" fmla="*/ 415 h 459"/>
                <a:gd name="T34" fmla="*/ 115 w 459"/>
                <a:gd name="T35" fmla="*/ 428 h 459"/>
                <a:gd name="T36" fmla="*/ 158 w 459"/>
                <a:gd name="T37" fmla="*/ 448 h 459"/>
                <a:gd name="T38" fmla="*/ 202 w 459"/>
                <a:gd name="T39" fmla="*/ 457 h 459"/>
                <a:gd name="T40" fmla="*/ 247 w 459"/>
                <a:gd name="T41" fmla="*/ 458 h 459"/>
                <a:gd name="T42" fmla="*/ 290 w 459"/>
                <a:gd name="T43" fmla="*/ 452 h 459"/>
                <a:gd name="T44" fmla="*/ 331 w 459"/>
                <a:gd name="T45" fmla="*/ 436 h 459"/>
                <a:gd name="T46" fmla="*/ 369 w 459"/>
                <a:gd name="T47" fmla="*/ 413 h 459"/>
                <a:gd name="T48" fmla="*/ 402 w 459"/>
                <a:gd name="T49" fmla="*/ 381 h 459"/>
                <a:gd name="T50" fmla="*/ 429 w 459"/>
                <a:gd name="T51" fmla="*/ 345 h 459"/>
                <a:gd name="T52" fmla="*/ 440 w 459"/>
                <a:gd name="T53" fmla="*/ 323 h 459"/>
                <a:gd name="T54" fmla="*/ 454 w 459"/>
                <a:gd name="T55" fmla="*/ 280 h 459"/>
                <a:gd name="T56" fmla="*/ 459 w 459"/>
                <a:gd name="T57" fmla="*/ 235 h 459"/>
                <a:gd name="T58" fmla="*/ 457 w 459"/>
                <a:gd name="T59" fmla="*/ 191 h 459"/>
                <a:gd name="T60" fmla="*/ 445 w 459"/>
                <a:gd name="T61" fmla="*/ 149 h 459"/>
                <a:gd name="T62" fmla="*/ 425 w 459"/>
                <a:gd name="T63" fmla="*/ 109 h 459"/>
                <a:gd name="T64" fmla="*/ 399 w 459"/>
                <a:gd name="T65" fmla="*/ 74 h 459"/>
                <a:gd name="T66" fmla="*/ 365 w 459"/>
                <a:gd name="T67" fmla="*/ 44 h 459"/>
                <a:gd name="T68" fmla="*/ 344 w 459"/>
                <a:gd name="T69" fmla="*/ 31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344" y="31"/>
                  </a:moveTo>
                  <a:lnTo>
                    <a:pt x="344" y="31"/>
                  </a:lnTo>
                  <a:lnTo>
                    <a:pt x="324" y="20"/>
                  </a:lnTo>
                  <a:lnTo>
                    <a:pt x="303" y="11"/>
                  </a:lnTo>
                  <a:lnTo>
                    <a:pt x="281" y="6"/>
                  </a:lnTo>
                  <a:lnTo>
                    <a:pt x="258" y="2"/>
                  </a:lnTo>
                  <a:lnTo>
                    <a:pt x="236" y="0"/>
                  </a:lnTo>
                  <a:lnTo>
                    <a:pt x="214" y="1"/>
                  </a:lnTo>
                  <a:lnTo>
                    <a:pt x="192" y="3"/>
                  </a:lnTo>
                  <a:lnTo>
                    <a:pt x="171" y="7"/>
                  </a:lnTo>
                  <a:lnTo>
                    <a:pt x="150" y="14"/>
                  </a:lnTo>
                  <a:lnTo>
                    <a:pt x="129" y="23"/>
                  </a:lnTo>
                  <a:lnTo>
                    <a:pt x="110" y="33"/>
                  </a:lnTo>
                  <a:lnTo>
                    <a:pt x="92" y="46"/>
                  </a:lnTo>
                  <a:lnTo>
                    <a:pt x="75" y="61"/>
                  </a:lnTo>
                  <a:lnTo>
                    <a:pt x="59" y="76"/>
                  </a:lnTo>
                  <a:lnTo>
                    <a:pt x="45" y="95"/>
                  </a:lnTo>
                  <a:lnTo>
                    <a:pt x="32" y="114"/>
                  </a:lnTo>
                  <a:lnTo>
                    <a:pt x="32" y="114"/>
                  </a:lnTo>
                  <a:lnTo>
                    <a:pt x="21" y="135"/>
                  </a:lnTo>
                  <a:lnTo>
                    <a:pt x="12" y="157"/>
                  </a:lnTo>
                  <a:lnTo>
                    <a:pt x="6" y="179"/>
                  </a:lnTo>
                  <a:lnTo>
                    <a:pt x="2" y="202"/>
                  </a:lnTo>
                  <a:lnTo>
                    <a:pt x="0" y="224"/>
                  </a:lnTo>
                  <a:lnTo>
                    <a:pt x="2" y="246"/>
                  </a:lnTo>
                  <a:lnTo>
                    <a:pt x="4" y="267"/>
                  </a:lnTo>
                  <a:lnTo>
                    <a:pt x="8" y="289"/>
                  </a:lnTo>
                  <a:lnTo>
                    <a:pt x="15" y="310"/>
                  </a:lnTo>
                  <a:lnTo>
                    <a:pt x="24" y="330"/>
                  </a:lnTo>
                  <a:lnTo>
                    <a:pt x="34" y="350"/>
                  </a:lnTo>
                  <a:lnTo>
                    <a:pt x="47" y="368"/>
                  </a:lnTo>
                  <a:lnTo>
                    <a:pt x="62" y="385"/>
                  </a:lnTo>
                  <a:lnTo>
                    <a:pt x="77" y="401"/>
                  </a:lnTo>
                  <a:lnTo>
                    <a:pt x="96" y="415"/>
                  </a:lnTo>
                  <a:lnTo>
                    <a:pt x="115" y="428"/>
                  </a:lnTo>
                  <a:lnTo>
                    <a:pt x="115" y="428"/>
                  </a:lnTo>
                  <a:lnTo>
                    <a:pt x="136" y="439"/>
                  </a:lnTo>
                  <a:lnTo>
                    <a:pt x="158" y="448"/>
                  </a:lnTo>
                  <a:lnTo>
                    <a:pt x="180" y="453"/>
                  </a:lnTo>
                  <a:lnTo>
                    <a:pt x="202" y="457"/>
                  </a:lnTo>
                  <a:lnTo>
                    <a:pt x="225" y="459"/>
                  </a:lnTo>
                  <a:lnTo>
                    <a:pt x="247" y="458"/>
                  </a:lnTo>
                  <a:lnTo>
                    <a:pt x="268" y="456"/>
                  </a:lnTo>
                  <a:lnTo>
                    <a:pt x="290" y="452"/>
                  </a:lnTo>
                  <a:lnTo>
                    <a:pt x="311" y="444"/>
                  </a:lnTo>
                  <a:lnTo>
                    <a:pt x="331" y="436"/>
                  </a:lnTo>
                  <a:lnTo>
                    <a:pt x="350" y="426"/>
                  </a:lnTo>
                  <a:lnTo>
                    <a:pt x="369" y="413"/>
                  </a:lnTo>
                  <a:lnTo>
                    <a:pt x="386" y="398"/>
                  </a:lnTo>
                  <a:lnTo>
                    <a:pt x="402" y="381"/>
                  </a:lnTo>
                  <a:lnTo>
                    <a:pt x="416" y="364"/>
                  </a:lnTo>
                  <a:lnTo>
                    <a:pt x="429" y="345"/>
                  </a:lnTo>
                  <a:lnTo>
                    <a:pt x="429" y="345"/>
                  </a:lnTo>
                  <a:lnTo>
                    <a:pt x="440" y="323"/>
                  </a:lnTo>
                  <a:lnTo>
                    <a:pt x="449" y="302"/>
                  </a:lnTo>
                  <a:lnTo>
                    <a:pt x="454" y="280"/>
                  </a:lnTo>
                  <a:lnTo>
                    <a:pt x="458" y="258"/>
                  </a:lnTo>
                  <a:lnTo>
                    <a:pt x="459" y="235"/>
                  </a:lnTo>
                  <a:lnTo>
                    <a:pt x="459" y="213"/>
                  </a:lnTo>
                  <a:lnTo>
                    <a:pt x="457" y="191"/>
                  </a:lnTo>
                  <a:lnTo>
                    <a:pt x="451" y="170"/>
                  </a:lnTo>
                  <a:lnTo>
                    <a:pt x="445" y="149"/>
                  </a:lnTo>
                  <a:lnTo>
                    <a:pt x="437" y="129"/>
                  </a:lnTo>
                  <a:lnTo>
                    <a:pt x="425" y="109"/>
                  </a:lnTo>
                  <a:lnTo>
                    <a:pt x="414" y="91"/>
                  </a:lnTo>
                  <a:lnTo>
                    <a:pt x="399" y="74"/>
                  </a:lnTo>
                  <a:lnTo>
                    <a:pt x="382" y="58"/>
                  </a:lnTo>
                  <a:lnTo>
                    <a:pt x="365" y="44"/>
                  </a:lnTo>
                  <a:lnTo>
                    <a:pt x="344" y="31"/>
                  </a:lnTo>
                  <a:lnTo>
                    <a:pt x="34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 name="Freeform 89"/>
            <p:cNvSpPr>
              <a:spLocks/>
            </p:cNvSpPr>
            <p:nvPr userDrawn="1"/>
          </p:nvSpPr>
          <p:spPr bwMode="auto">
            <a:xfrm>
              <a:off x="5162" y="1229"/>
              <a:ext cx="95" cy="94"/>
            </a:xfrm>
            <a:custGeom>
              <a:avLst/>
              <a:gdLst>
                <a:gd name="T0" fmla="*/ 284 w 378"/>
                <a:gd name="T1" fmla="*/ 25 h 378"/>
                <a:gd name="T2" fmla="*/ 249 w 378"/>
                <a:gd name="T3" fmla="*/ 9 h 378"/>
                <a:gd name="T4" fmla="*/ 212 w 378"/>
                <a:gd name="T5" fmla="*/ 1 h 378"/>
                <a:gd name="T6" fmla="*/ 176 w 378"/>
                <a:gd name="T7" fmla="*/ 0 h 378"/>
                <a:gd name="T8" fmla="*/ 141 w 378"/>
                <a:gd name="T9" fmla="*/ 6 h 378"/>
                <a:gd name="T10" fmla="*/ 107 w 378"/>
                <a:gd name="T11" fmla="*/ 19 h 378"/>
                <a:gd name="T12" fmla="*/ 75 w 378"/>
                <a:gd name="T13" fmla="*/ 38 h 378"/>
                <a:gd name="T14" fmla="*/ 48 w 378"/>
                <a:gd name="T15" fmla="*/ 64 h 378"/>
                <a:gd name="T16" fmla="*/ 26 w 378"/>
                <a:gd name="T17" fmla="*/ 94 h 378"/>
                <a:gd name="T18" fmla="*/ 17 w 378"/>
                <a:gd name="T19" fmla="*/ 112 h 378"/>
                <a:gd name="T20" fmla="*/ 5 w 378"/>
                <a:gd name="T21" fmla="*/ 147 h 378"/>
                <a:gd name="T22" fmla="*/ 0 w 378"/>
                <a:gd name="T23" fmla="*/ 183 h 378"/>
                <a:gd name="T24" fmla="*/ 2 w 378"/>
                <a:gd name="T25" fmla="*/ 220 h 378"/>
                <a:gd name="T26" fmla="*/ 12 w 378"/>
                <a:gd name="T27" fmla="*/ 255 h 378"/>
                <a:gd name="T28" fmla="*/ 28 w 378"/>
                <a:gd name="T29" fmla="*/ 288 h 378"/>
                <a:gd name="T30" fmla="*/ 51 w 378"/>
                <a:gd name="T31" fmla="*/ 316 h 378"/>
                <a:gd name="T32" fmla="*/ 78 w 378"/>
                <a:gd name="T33" fmla="*/ 342 h 378"/>
                <a:gd name="T34" fmla="*/ 95 w 378"/>
                <a:gd name="T35" fmla="*/ 353 h 378"/>
                <a:gd name="T36" fmla="*/ 130 w 378"/>
                <a:gd name="T37" fmla="*/ 368 h 378"/>
                <a:gd name="T38" fmla="*/ 165 w 378"/>
                <a:gd name="T39" fmla="*/ 376 h 378"/>
                <a:gd name="T40" fmla="*/ 202 w 378"/>
                <a:gd name="T41" fmla="*/ 378 h 378"/>
                <a:gd name="T42" fmla="*/ 238 w 378"/>
                <a:gd name="T43" fmla="*/ 371 h 378"/>
                <a:gd name="T44" fmla="*/ 272 w 378"/>
                <a:gd name="T45" fmla="*/ 358 h 378"/>
                <a:gd name="T46" fmla="*/ 303 w 378"/>
                <a:gd name="T47" fmla="*/ 340 h 378"/>
                <a:gd name="T48" fmla="*/ 331 w 378"/>
                <a:gd name="T49" fmla="*/ 314 h 378"/>
                <a:gd name="T50" fmla="*/ 353 w 378"/>
                <a:gd name="T51" fmla="*/ 284 h 378"/>
                <a:gd name="T52" fmla="*/ 362 w 378"/>
                <a:gd name="T53" fmla="*/ 266 h 378"/>
                <a:gd name="T54" fmla="*/ 374 w 378"/>
                <a:gd name="T55" fmla="*/ 230 h 378"/>
                <a:gd name="T56" fmla="*/ 378 w 378"/>
                <a:gd name="T57" fmla="*/ 194 h 378"/>
                <a:gd name="T58" fmla="*/ 375 w 378"/>
                <a:gd name="T59" fmla="*/ 157 h 378"/>
                <a:gd name="T60" fmla="*/ 366 w 378"/>
                <a:gd name="T61" fmla="*/ 122 h 378"/>
                <a:gd name="T62" fmla="*/ 350 w 378"/>
                <a:gd name="T63" fmla="*/ 90 h 378"/>
                <a:gd name="T64" fmla="*/ 328 w 378"/>
                <a:gd name="T65" fmla="*/ 61 h 378"/>
                <a:gd name="T66" fmla="*/ 300 w 378"/>
                <a:gd name="T67" fmla="*/ 35 h 378"/>
                <a:gd name="T68" fmla="*/ 28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4" y="25"/>
                  </a:moveTo>
                  <a:lnTo>
                    <a:pt x="284" y="25"/>
                  </a:lnTo>
                  <a:lnTo>
                    <a:pt x="267" y="17"/>
                  </a:lnTo>
                  <a:lnTo>
                    <a:pt x="249" y="9"/>
                  </a:lnTo>
                  <a:lnTo>
                    <a:pt x="230" y="4"/>
                  </a:lnTo>
                  <a:lnTo>
                    <a:pt x="212" y="1"/>
                  </a:lnTo>
                  <a:lnTo>
                    <a:pt x="194" y="0"/>
                  </a:lnTo>
                  <a:lnTo>
                    <a:pt x="176" y="0"/>
                  </a:lnTo>
                  <a:lnTo>
                    <a:pt x="157" y="2"/>
                  </a:lnTo>
                  <a:lnTo>
                    <a:pt x="141" y="6"/>
                  </a:lnTo>
                  <a:lnTo>
                    <a:pt x="124" y="11"/>
                  </a:lnTo>
                  <a:lnTo>
                    <a:pt x="107" y="19"/>
                  </a:lnTo>
                  <a:lnTo>
                    <a:pt x="90" y="27"/>
                  </a:lnTo>
                  <a:lnTo>
                    <a:pt x="75" y="38"/>
                  </a:lnTo>
                  <a:lnTo>
                    <a:pt x="61" y="49"/>
                  </a:lnTo>
                  <a:lnTo>
                    <a:pt x="48" y="64"/>
                  </a:lnTo>
                  <a:lnTo>
                    <a:pt x="36" y="78"/>
                  </a:lnTo>
                  <a:lnTo>
                    <a:pt x="26" y="94"/>
                  </a:lnTo>
                  <a:lnTo>
                    <a:pt x="26" y="94"/>
                  </a:lnTo>
                  <a:lnTo>
                    <a:pt x="17" y="112"/>
                  </a:lnTo>
                  <a:lnTo>
                    <a:pt x="10" y="129"/>
                  </a:lnTo>
                  <a:lnTo>
                    <a:pt x="5" y="147"/>
                  </a:lnTo>
                  <a:lnTo>
                    <a:pt x="1" y="165"/>
                  </a:lnTo>
                  <a:lnTo>
                    <a:pt x="0" y="183"/>
                  </a:lnTo>
                  <a:lnTo>
                    <a:pt x="1" y="202"/>
                  </a:lnTo>
                  <a:lnTo>
                    <a:pt x="2" y="220"/>
                  </a:lnTo>
                  <a:lnTo>
                    <a:pt x="6" y="238"/>
                  </a:lnTo>
                  <a:lnTo>
                    <a:pt x="12" y="255"/>
                  </a:lnTo>
                  <a:lnTo>
                    <a:pt x="19" y="272"/>
                  </a:lnTo>
                  <a:lnTo>
                    <a:pt x="28" y="288"/>
                  </a:lnTo>
                  <a:lnTo>
                    <a:pt x="39" y="303"/>
                  </a:lnTo>
                  <a:lnTo>
                    <a:pt x="51" y="316"/>
                  </a:lnTo>
                  <a:lnTo>
                    <a:pt x="64" y="329"/>
                  </a:lnTo>
                  <a:lnTo>
                    <a:pt x="78" y="342"/>
                  </a:lnTo>
                  <a:lnTo>
                    <a:pt x="95" y="353"/>
                  </a:lnTo>
                  <a:lnTo>
                    <a:pt x="95" y="353"/>
                  </a:lnTo>
                  <a:lnTo>
                    <a:pt x="112" y="361"/>
                  </a:lnTo>
                  <a:lnTo>
                    <a:pt x="130" y="368"/>
                  </a:lnTo>
                  <a:lnTo>
                    <a:pt x="147" y="374"/>
                  </a:lnTo>
                  <a:lnTo>
                    <a:pt x="165" y="376"/>
                  </a:lnTo>
                  <a:lnTo>
                    <a:pt x="184" y="378"/>
                  </a:lnTo>
                  <a:lnTo>
                    <a:pt x="202" y="378"/>
                  </a:lnTo>
                  <a:lnTo>
                    <a:pt x="220" y="375"/>
                  </a:lnTo>
                  <a:lnTo>
                    <a:pt x="238" y="371"/>
                  </a:lnTo>
                  <a:lnTo>
                    <a:pt x="255" y="366"/>
                  </a:lnTo>
                  <a:lnTo>
                    <a:pt x="272" y="358"/>
                  </a:lnTo>
                  <a:lnTo>
                    <a:pt x="288" y="350"/>
                  </a:lnTo>
                  <a:lnTo>
                    <a:pt x="303" y="340"/>
                  </a:lnTo>
                  <a:lnTo>
                    <a:pt x="318" y="328"/>
                  </a:lnTo>
                  <a:lnTo>
                    <a:pt x="331" y="314"/>
                  </a:lnTo>
                  <a:lnTo>
                    <a:pt x="343" y="299"/>
                  </a:lnTo>
                  <a:lnTo>
                    <a:pt x="353" y="284"/>
                  </a:lnTo>
                  <a:lnTo>
                    <a:pt x="353" y="284"/>
                  </a:lnTo>
                  <a:lnTo>
                    <a:pt x="362" y="266"/>
                  </a:lnTo>
                  <a:lnTo>
                    <a:pt x="369" y="249"/>
                  </a:lnTo>
                  <a:lnTo>
                    <a:pt x="374" y="230"/>
                  </a:lnTo>
                  <a:lnTo>
                    <a:pt x="376" y="212"/>
                  </a:lnTo>
                  <a:lnTo>
                    <a:pt x="378" y="194"/>
                  </a:lnTo>
                  <a:lnTo>
                    <a:pt x="378" y="176"/>
                  </a:lnTo>
                  <a:lnTo>
                    <a:pt x="375" y="157"/>
                  </a:lnTo>
                  <a:lnTo>
                    <a:pt x="371" y="139"/>
                  </a:lnTo>
                  <a:lnTo>
                    <a:pt x="366" y="122"/>
                  </a:lnTo>
                  <a:lnTo>
                    <a:pt x="359" y="105"/>
                  </a:lnTo>
                  <a:lnTo>
                    <a:pt x="350" y="90"/>
                  </a:lnTo>
                  <a:lnTo>
                    <a:pt x="340" y="74"/>
                  </a:lnTo>
                  <a:lnTo>
                    <a:pt x="328" y="61"/>
                  </a:lnTo>
                  <a:lnTo>
                    <a:pt x="315" y="48"/>
                  </a:lnTo>
                  <a:lnTo>
                    <a:pt x="300" y="35"/>
                  </a:lnTo>
                  <a:lnTo>
                    <a:pt x="284" y="25"/>
                  </a:lnTo>
                  <a:lnTo>
                    <a:pt x="28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 name="Freeform 90"/>
            <p:cNvSpPr>
              <a:spLocks/>
            </p:cNvSpPr>
            <p:nvPr userDrawn="1"/>
          </p:nvSpPr>
          <p:spPr bwMode="auto">
            <a:xfrm>
              <a:off x="5392" y="1365"/>
              <a:ext cx="74" cy="75"/>
            </a:xfrm>
            <a:custGeom>
              <a:avLst/>
              <a:gdLst>
                <a:gd name="T0" fmla="*/ 223 w 297"/>
                <a:gd name="T1" fmla="*/ 19 h 297"/>
                <a:gd name="T2" fmla="*/ 196 w 297"/>
                <a:gd name="T3" fmla="*/ 6 h 297"/>
                <a:gd name="T4" fmla="*/ 167 w 297"/>
                <a:gd name="T5" fmla="*/ 0 h 297"/>
                <a:gd name="T6" fmla="*/ 138 w 297"/>
                <a:gd name="T7" fmla="*/ 0 h 297"/>
                <a:gd name="T8" fmla="*/ 111 w 297"/>
                <a:gd name="T9" fmla="*/ 4 h 297"/>
                <a:gd name="T10" fmla="*/ 84 w 297"/>
                <a:gd name="T11" fmla="*/ 14 h 297"/>
                <a:gd name="T12" fmla="*/ 60 w 297"/>
                <a:gd name="T13" fmla="*/ 30 h 297"/>
                <a:gd name="T14" fmla="*/ 38 w 297"/>
                <a:gd name="T15" fmla="*/ 49 h 297"/>
                <a:gd name="T16" fmla="*/ 21 w 297"/>
                <a:gd name="T17" fmla="*/ 74 h 297"/>
                <a:gd name="T18" fmla="*/ 13 w 297"/>
                <a:gd name="T19" fmla="*/ 87 h 297"/>
                <a:gd name="T20" fmla="*/ 4 w 297"/>
                <a:gd name="T21" fmla="*/ 115 h 297"/>
                <a:gd name="T22" fmla="*/ 0 w 297"/>
                <a:gd name="T23" fmla="*/ 143 h 297"/>
                <a:gd name="T24" fmla="*/ 3 w 297"/>
                <a:gd name="T25" fmla="*/ 172 h 297"/>
                <a:gd name="T26" fmla="*/ 11 w 297"/>
                <a:gd name="T27" fmla="*/ 199 h 297"/>
                <a:gd name="T28" fmla="*/ 22 w 297"/>
                <a:gd name="T29" fmla="*/ 225 h 297"/>
                <a:gd name="T30" fmla="*/ 41 w 297"/>
                <a:gd name="T31" fmla="*/ 249 h 297"/>
                <a:gd name="T32" fmla="*/ 63 w 297"/>
                <a:gd name="T33" fmla="*/ 268 h 297"/>
                <a:gd name="T34" fmla="*/ 74 w 297"/>
                <a:gd name="T35" fmla="*/ 276 h 297"/>
                <a:gd name="T36" fmla="*/ 102 w 297"/>
                <a:gd name="T37" fmla="*/ 289 h 297"/>
                <a:gd name="T38" fmla="*/ 131 w 297"/>
                <a:gd name="T39" fmla="*/ 296 h 297"/>
                <a:gd name="T40" fmla="*/ 159 w 297"/>
                <a:gd name="T41" fmla="*/ 296 h 297"/>
                <a:gd name="T42" fmla="*/ 188 w 297"/>
                <a:gd name="T43" fmla="*/ 292 h 297"/>
                <a:gd name="T44" fmla="*/ 214 w 297"/>
                <a:gd name="T45" fmla="*/ 281 h 297"/>
                <a:gd name="T46" fmla="*/ 239 w 297"/>
                <a:gd name="T47" fmla="*/ 266 h 297"/>
                <a:gd name="T48" fmla="*/ 261 w 297"/>
                <a:gd name="T49" fmla="*/ 246 h 297"/>
                <a:gd name="T50" fmla="*/ 278 w 297"/>
                <a:gd name="T51" fmla="*/ 223 h 297"/>
                <a:gd name="T52" fmla="*/ 284 w 297"/>
                <a:gd name="T53" fmla="*/ 208 h 297"/>
                <a:gd name="T54" fmla="*/ 295 w 297"/>
                <a:gd name="T55" fmla="*/ 181 h 297"/>
                <a:gd name="T56" fmla="*/ 297 w 297"/>
                <a:gd name="T57" fmla="*/ 152 h 297"/>
                <a:gd name="T58" fmla="*/ 296 w 297"/>
                <a:gd name="T59" fmla="*/ 124 h 297"/>
                <a:gd name="T60" fmla="*/ 288 w 297"/>
                <a:gd name="T61" fmla="*/ 96 h 297"/>
                <a:gd name="T62" fmla="*/ 276 w 297"/>
                <a:gd name="T63" fmla="*/ 70 h 297"/>
                <a:gd name="T64" fmla="*/ 258 w 297"/>
                <a:gd name="T65" fmla="*/ 47 h 297"/>
                <a:gd name="T66" fmla="*/ 236 w 297"/>
                <a:gd name="T67" fmla="*/ 27 h 297"/>
                <a:gd name="T68" fmla="*/ 223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19"/>
                  </a:moveTo>
                  <a:lnTo>
                    <a:pt x="223" y="19"/>
                  </a:lnTo>
                  <a:lnTo>
                    <a:pt x="210" y="13"/>
                  </a:lnTo>
                  <a:lnTo>
                    <a:pt x="196" y="6"/>
                  </a:lnTo>
                  <a:lnTo>
                    <a:pt x="181" y="3"/>
                  </a:lnTo>
                  <a:lnTo>
                    <a:pt x="167" y="0"/>
                  </a:lnTo>
                  <a:lnTo>
                    <a:pt x="153" y="0"/>
                  </a:lnTo>
                  <a:lnTo>
                    <a:pt x="138" y="0"/>
                  </a:lnTo>
                  <a:lnTo>
                    <a:pt x="125" y="1"/>
                  </a:lnTo>
                  <a:lnTo>
                    <a:pt x="111" y="4"/>
                  </a:lnTo>
                  <a:lnTo>
                    <a:pt x="97" y="9"/>
                  </a:lnTo>
                  <a:lnTo>
                    <a:pt x="84" y="14"/>
                  </a:lnTo>
                  <a:lnTo>
                    <a:pt x="72" y="21"/>
                  </a:lnTo>
                  <a:lnTo>
                    <a:pt x="60" y="30"/>
                  </a:lnTo>
                  <a:lnTo>
                    <a:pt x="48" y="39"/>
                  </a:lnTo>
                  <a:lnTo>
                    <a:pt x="38" y="49"/>
                  </a:lnTo>
                  <a:lnTo>
                    <a:pt x="29" y="61"/>
                  </a:lnTo>
                  <a:lnTo>
                    <a:pt x="21" y="74"/>
                  </a:lnTo>
                  <a:lnTo>
                    <a:pt x="21" y="74"/>
                  </a:lnTo>
                  <a:lnTo>
                    <a:pt x="13" y="87"/>
                  </a:lnTo>
                  <a:lnTo>
                    <a:pt x="8" y="102"/>
                  </a:lnTo>
                  <a:lnTo>
                    <a:pt x="4" y="115"/>
                  </a:lnTo>
                  <a:lnTo>
                    <a:pt x="2" y="129"/>
                  </a:lnTo>
                  <a:lnTo>
                    <a:pt x="0" y="143"/>
                  </a:lnTo>
                  <a:lnTo>
                    <a:pt x="2" y="158"/>
                  </a:lnTo>
                  <a:lnTo>
                    <a:pt x="3" y="172"/>
                  </a:lnTo>
                  <a:lnTo>
                    <a:pt x="5" y="186"/>
                  </a:lnTo>
                  <a:lnTo>
                    <a:pt x="11" y="199"/>
                  </a:lnTo>
                  <a:lnTo>
                    <a:pt x="16" y="214"/>
                  </a:lnTo>
                  <a:lnTo>
                    <a:pt x="22" y="225"/>
                  </a:lnTo>
                  <a:lnTo>
                    <a:pt x="30" y="237"/>
                  </a:lnTo>
                  <a:lnTo>
                    <a:pt x="41" y="249"/>
                  </a:lnTo>
                  <a:lnTo>
                    <a:pt x="51" y="259"/>
                  </a:lnTo>
                  <a:lnTo>
                    <a:pt x="63" y="268"/>
                  </a:lnTo>
                  <a:lnTo>
                    <a:pt x="74" y="276"/>
                  </a:lnTo>
                  <a:lnTo>
                    <a:pt x="74" y="276"/>
                  </a:lnTo>
                  <a:lnTo>
                    <a:pt x="89" y="284"/>
                  </a:lnTo>
                  <a:lnTo>
                    <a:pt x="102" y="289"/>
                  </a:lnTo>
                  <a:lnTo>
                    <a:pt x="116" y="293"/>
                  </a:lnTo>
                  <a:lnTo>
                    <a:pt x="131" y="296"/>
                  </a:lnTo>
                  <a:lnTo>
                    <a:pt x="145" y="297"/>
                  </a:lnTo>
                  <a:lnTo>
                    <a:pt x="159" y="296"/>
                  </a:lnTo>
                  <a:lnTo>
                    <a:pt x="174" y="294"/>
                  </a:lnTo>
                  <a:lnTo>
                    <a:pt x="188" y="292"/>
                  </a:lnTo>
                  <a:lnTo>
                    <a:pt x="201" y="287"/>
                  </a:lnTo>
                  <a:lnTo>
                    <a:pt x="214" y="281"/>
                  </a:lnTo>
                  <a:lnTo>
                    <a:pt x="227" y="275"/>
                  </a:lnTo>
                  <a:lnTo>
                    <a:pt x="239" y="266"/>
                  </a:lnTo>
                  <a:lnTo>
                    <a:pt x="250" y="257"/>
                  </a:lnTo>
                  <a:lnTo>
                    <a:pt x="261" y="246"/>
                  </a:lnTo>
                  <a:lnTo>
                    <a:pt x="270" y="234"/>
                  </a:lnTo>
                  <a:lnTo>
                    <a:pt x="278" y="223"/>
                  </a:lnTo>
                  <a:lnTo>
                    <a:pt x="278" y="223"/>
                  </a:lnTo>
                  <a:lnTo>
                    <a:pt x="284" y="208"/>
                  </a:lnTo>
                  <a:lnTo>
                    <a:pt x="291" y="195"/>
                  </a:lnTo>
                  <a:lnTo>
                    <a:pt x="295" y="181"/>
                  </a:lnTo>
                  <a:lnTo>
                    <a:pt x="297" y="167"/>
                  </a:lnTo>
                  <a:lnTo>
                    <a:pt x="297" y="152"/>
                  </a:lnTo>
                  <a:lnTo>
                    <a:pt x="297" y="138"/>
                  </a:lnTo>
                  <a:lnTo>
                    <a:pt x="296" y="124"/>
                  </a:lnTo>
                  <a:lnTo>
                    <a:pt x="292" y="109"/>
                  </a:lnTo>
                  <a:lnTo>
                    <a:pt x="288" y="96"/>
                  </a:lnTo>
                  <a:lnTo>
                    <a:pt x="283" y="83"/>
                  </a:lnTo>
                  <a:lnTo>
                    <a:pt x="276" y="70"/>
                  </a:lnTo>
                  <a:lnTo>
                    <a:pt x="267" y="59"/>
                  </a:lnTo>
                  <a:lnTo>
                    <a:pt x="258" y="47"/>
                  </a:lnTo>
                  <a:lnTo>
                    <a:pt x="248" y="36"/>
                  </a:lnTo>
                  <a:lnTo>
                    <a:pt x="236" y="27"/>
                  </a:lnTo>
                  <a:lnTo>
                    <a:pt x="223" y="19"/>
                  </a:lnTo>
                  <a:lnTo>
                    <a:pt x="223"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 name="Freeform 91"/>
            <p:cNvSpPr>
              <a:spLocks/>
            </p:cNvSpPr>
            <p:nvPr userDrawn="1"/>
          </p:nvSpPr>
          <p:spPr bwMode="auto">
            <a:xfrm>
              <a:off x="3966" y="332"/>
              <a:ext cx="90" cy="10"/>
            </a:xfrm>
            <a:custGeom>
              <a:avLst/>
              <a:gdLst>
                <a:gd name="T0" fmla="*/ 361 w 361"/>
                <a:gd name="T1" fmla="*/ 0 h 40"/>
                <a:gd name="T2" fmla="*/ 0 w 361"/>
                <a:gd name="T3" fmla="*/ 0 h 40"/>
                <a:gd name="T4" fmla="*/ 0 w 361"/>
                <a:gd name="T5" fmla="*/ 0 h 40"/>
                <a:gd name="T6" fmla="*/ 33 w 361"/>
                <a:gd name="T7" fmla="*/ 14 h 40"/>
                <a:gd name="T8" fmla="*/ 52 w 361"/>
                <a:gd name="T9" fmla="*/ 21 h 40"/>
                <a:gd name="T10" fmla="*/ 69 w 361"/>
                <a:gd name="T11" fmla="*/ 26 h 40"/>
                <a:gd name="T12" fmla="*/ 69 w 361"/>
                <a:gd name="T13" fmla="*/ 26 h 40"/>
                <a:gd name="T14" fmla="*/ 88 w 361"/>
                <a:gd name="T15" fmla="*/ 31 h 40"/>
                <a:gd name="T16" fmla="*/ 108 w 361"/>
                <a:gd name="T17" fmla="*/ 34 h 40"/>
                <a:gd name="T18" fmla="*/ 126 w 361"/>
                <a:gd name="T19" fmla="*/ 38 h 40"/>
                <a:gd name="T20" fmla="*/ 146 w 361"/>
                <a:gd name="T21" fmla="*/ 39 h 40"/>
                <a:gd name="T22" fmla="*/ 164 w 361"/>
                <a:gd name="T23" fmla="*/ 40 h 40"/>
                <a:gd name="T24" fmla="*/ 182 w 361"/>
                <a:gd name="T25" fmla="*/ 40 h 40"/>
                <a:gd name="T26" fmla="*/ 202 w 361"/>
                <a:gd name="T27" fmla="*/ 39 h 40"/>
                <a:gd name="T28" fmla="*/ 220 w 361"/>
                <a:gd name="T29" fmla="*/ 38 h 40"/>
                <a:gd name="T30" fmla="*/ 238 w 361"/>
                <a:gd name="T31" fmla="*/ 36 h 40"/>
                <a:gd name="T32" fmla="*/ 256 w 361"/>
                <a:gd name="T33" fmla="*/ 33 h 40"/>
                <a:gd name="T34" fmla="*/ 291 w 361"/>
                <a:gd name="T35" fmla="*/ 25 h 40"/>
                <a:gd name="T36" fmla="*/ 327 w 361"/>
                <a:gd name="T37" fmla="*/ 13 h 40"/>
                <a:gd name="T38" fmla="*/ 361 w 361"/>
                <a:gd name="T39" fmla="*/ 0 h 40"/>
                <a:gd name="T40" fmla="*/ 361 w 36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361" y="0"/>
                  </a:moveTo>
                  <a:lnTo>
                    <a:pt x="0" y="0"/>
                  </a:lnTo>
                  <a:lnTo>
                    <a:pt x="0" y="0"/>
                  </a:lnTo>
                  <a:lnTo>
                    <a:pt x="33" y="14"/>
                  </a:lnTo>
                  <a:lnTo>
                    <a:pt x="52" y="21"/>
                  </a:lnTo>
                  <a:lnTo>
                    <a:pt x="69" y="26"/>
                  </a:lnTo>
                  <a:lnTo>
                    <a:pt x="69" y="26"/>
                  </a:lnTo>
                  <a:lnTo>
                    <a:pt x="88" y="31"/>
                  </a:lnTo>
                  <a:lnTo>
                    <a:pt x="108" y="34"/>
                  </a:lnTo>
                  <a:lnTo>
                    <a:pt x="126" y="38"/>
                  </a:lnTo>
                  <a:lnTo>
                    <a:pt x="146" y="39"/>
                  </a:lnTo>
                  <a:lnTo>
                    <a:pt x="164" y="40"/>
                  </a:lnTo>
                  <a:lnTo>
                    <a:pt x="182" y="40"/>
                  </a:lnTo>
                  <a:lnTo>
                    <a:pt x="202" y="39"/>
                  </a:lnTo>
                  <a:lnTo>
                    <a:pt x="220" y="38"/>
                  </a:lnTo>
                  <a:lnTo>
                    <a:pt x="238" y="36"/>
                  </a:lnTo>
                  <a:lnTo>
                    <a:pt x="256" y="33"/>
                  </a:lnTo>
                  <a:lnTo>
                    <a:pt x="291" y="25"/>
                  </a:lnTo>
                  <a:lnTo>
                    <a:pt x="327" y="13"/>
                  </a:lnTo>
                  <a:lnTo>
                    <a:pt x="361" y="0"/>
                  </a:lnTo>
                  <a:lnTo>
                    <a:pt x="36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 name="Freeform 92"/>
            <p:cNvSpPr>
              <a:spLocks/>
            </p:cNvSpPr>
            <p:nvPr userDrawn="1"/>
          </p:nvSpPr>
          <p:spPr bwMode="auto">
            <a:xfrm>
              <a:off x="4163" y="332"/>
              <a:ext cx="184" cy="65"/>
            </a:xfrm>
            <a:custGeom>
              <a:avLst/>
              <a:gdLst>
                <a:gd name="T0" fmla="*/ 269 w 738"/>
                <a:gd name="T1" fmla="*/ 249 h 262"/>
                <a:gd name="T2" fmla="*/ 269 w 738"/>
                <a:gd name="T3" fmla="*/ 249 h 262"/>
                <a:gd name="T4" fmla="*/ 288 w 738"/>
                <a:gd name="T5" fmla="*/ 254 h 262"/>
                <a:gd name="T6" fmla="*/ 306 w 738"/>
                <a:gd name="T7" fmla="*/ 257 h 262"/>
                <a:gd name="T8" fmla="*/ 325 w 738"/>
                <a:gd name="T9" fmla="*/ 259 h 262"/>
                <a:gd name="T10" fmla="*/ 343 w 738"/>
                <a:gd name="T11" fmla="*/ 262 h 262"/>
                <a:gd name="T12" fmla="*/ 362 w 738"/>
                <a:gd name="T13" fmla="*/ 262 h 262"/>
                <a:gd name="T14" fmla="*/ 381 w 738"/>
                <a:gd name="T15" fmla="*/ 262 h 262"/>
                <a:gd name="T16" fmla="*/ 399 w 738"/>
                <a:gd name="T17" fmla="*/ 262 h 262"/>
                <a:gd name="T18" fmla="*/ 417 w 738"/>
                <a:gd name="T19" fmla="*/ 259 h 262"/>
                <a:gd name="T20" fmla="*/ 434 w 738"/>
                <a:gd name="T21" fmla="*/ 257 h 262"/>
                <a:gd name="T22" fmla="*/ 452 w 738"/>
                <a:gd name="T23" fmla="*/ 253 h 262"/>
                <a:gd name="T24" fmla="*/ 469 w 738"/>
                <a:gd name="T25" fmla="*/ 249 h 262"/>
                <a:gd name="T26" fmla="*/ 488 w 738"/>
                <a:gd name="T27" fmla="*/ 244 h 262"/>
                <a:gd name="T28" fmla="*/ 505 w 738"/>
                <a:gd name="T29" fmla="*/ 238 h 262"/>
                <a:gd name="T30" fmla="*/ 520 w 738"/>
                <a:gd name="T31" fmla="*/ 232 h 262"/>
                <a:gd name="T32" fmla="*/ 537 w 738"/>
                <a:gd name="T33" fmla="*/ 224 h 262"/>
                <a:gd name="T34" fmla="*/ 553 w 738"/>
                <a:gd name="T35" fmla="*/ 216 h 262"/>
                <a:gd name="T36" fmla="*/ 568 w 738"/>
                <a:gd name="T37" fmla="*/ 207 h 262"/>
                <a:gd name="T38" fmla="*/ 584 w 738"/>
                <a:gd name="T39" fmla="*/ 198 h 262"/>
                <a:gd name="T40" fmla="*/ 598 w 738"/>
                <a:gd name="T41" fmla="*/ 188 h 262"/>
                <a:gd name="T42" fmla="*/ 613 w 738"/>
                <a:gd name="T43" fmla="*/ 177 h 262"/>
                <a:gd name="T44" fmla="*/ 627 w 738"/>
                <a:gd name="T45" fmla="*/ 165 h 262"/>
                <a:gd name="T46" fmla="*/ 640 w 738"/>
                <a:gd name="T47" fmla="*/ 152 h 262"/>
                <a:gd name="T48" fmla="*/ 652 w 738"/>
                <a:gd name="T49" fmla="*/ 141 h 262"/>
                <a:gd name="T50" fmla="*/ 665 w 738"/>
                <a:gd name="T51" fmla="*/ 126 h 262"/>
                <a:gd name="T52" fmla="*/ 677 w 738"/>
                <a:gd name="T53" fmla="*/ 113 h 262"/>
                <a:gd name="T54" fmla="*/ 687 w 738"/>
                <a:gd name="T55" fmla="*/ 98 h 262"/>
                <a:gd name="T56" fmla="*/ 697 w 738"/>
                <a:gd name="T57" fmla="*/ 83 h 262"/>
                <a:gd name="T58" fmla="*/ 707 w 738"/>
                <a:gd name="T59" fmla="*/ 68 h 262"/>
                <a:gd name="T60" fmla="*/ 716 w 738"/>
                <a:gd name="T61" fmla="*/ 51 h 262"/>
                <a:gd name="T62" fmla="*/ 723 w 738"/>
                <a:gd name="T63" fmla="*/ 35 h 262"/>
                <a:gd name="T64" fmla="*/ 731 w 738"/>
                <a:gd name="T65" fmla="*/ 17 h 262"/>
                <a:gd name="T66" fmla="*/ 738 w 738"/>
                <a:gd name="T67" fmla="*/ 0 h 262"/>
                <a:gd name="T68" fmla="*/ 0 w 738"/>
                <a:gd name="T69" fmla="*/ 0 h 262"/>
                <a:gd name="T70" fmla="*/ 0 w 738"/>
                <a:gd name="T71" fmla="*/ 0 h 262"/>
                <a:gd name="T72" fmla="*/ 9 w 738"/>
                <a:gd name="T73" fmla="*/ 21 h 262"/>
                <a:gd name="T74" fmla="*/ 18 w 738"/>
                <a:gd name="T75" fmla="*/ 43 h 262"/>
                <a:gd name="T76" fmla="*/ 29 w 738"/>
                <a:gd name="T77" fmla="*/ 64 h 262"/>
                <a:gd name="T78" fmla="*/ 42 w 738"/>
                <a:gd name="T79" fmla="*/ 83 h 262"/>
                <a:gd name="T80" fmla="*/ 55 w 738"/>
                <a:gd name="T81" fmla="*/ 103 h 262"/>
                <a:gd name="T82" fmla="*/ 69 w 738"/>
                <a:gd name="T83" fmla="*/ 121 h 262"/>
                <a:gd name="T84" fmla="*/ 85 w 738"/>
                <a:gd name="T85" fmla="*/ 139 h 262"/>
                <a:gd name="T86" fmla="*/ 102 w 738"/>
                <a:gd name="T87" fmla="*/ 155 h 262"/>
                <a:gd name="T88" fmla="*/ 119 w 738"/>
                <a:gd name="T89" fmla="*/ 171 h 262"/>
                <a:gd name="T90" fmla="*/ 138 w 738"/>
                <a:gd name="T91" fmla="*/ 186 h 262"/>
                <a:gd name="T92" fmla="*/ 158 w 738"/>
                <a:gd name="T93" fmla="*/ 199 h 262"/>
                <a:gd name="T94" fmla="*/ 177 w 738"/>
                <a:gd name="T95" fmla="*/ 212 h 262"/>
                <a:gd name="T96" fmla="*/ 200 w 738"/>
                <a:gd name="T97" fmla="*/ 223 h 262"/>
                <a:gd name="T98" fmla="*/ 222 w 738"/>
                <a:gd name="T99" fmla="*/ 233 h 262"/>
                <a:gd name="T100" fmla="*/ 245 w 738"/>
                <a:gd name="T101" fmla="*/ 242 h 262"/>
                <a:gd name="T102" fmla="*/ 269 w 738"/>
                <a:gd name="T103" fmla="*/ 249 h 262"/>
                <a:gd name="T104" fmla="*/ 2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269" y="249"/>
                  </a:moveTo>
                  <a:lnTo>
                    <a:pt x="269" y="249"/>
                  </a:lnTo>
                  <a:lnTo>
                    <a:pt x="288" y="254"/>
                  </a:lnTo>
                  <a:lnTo>
                    <a:pt x="306" y="257"/>
                  </a:lnTo>
                  <a:lnTo>
                    <a:pt x="325" y="259"/>
                  </a:lnTo>
                  <a:lnTo>
                    <a:pt x="343" y="262"/>
                  </a:lnTo>
                  <a:lnTo>
                    <a:pt x="362" y="262"/>
                  </a:lnTo>
                  <a:lnTo>
                    <a:pt x="381" y="262"/>
                  </a:lnTo>
                  <a:lnTo>
                    <a:pt x="399" y="262"/>
                  </a:lnTo>
                  <a:lnTo>
                    <a:pt x="417" y="259"/>
                  </a:lnTo>
                  <a:lnTo>
                    <a:pt x="434" y="257"/>
                  </a:lnTo>
                  <a:lnTo>
                    <a:pt x="452" y="253"/>
                  </a:lnTo>
                  <a:lnTo>
                    <a:pt x="469" y="249"/>
                  </a:lnTo>
                  <a:lnTo>
                    <a:pt x="488" y="244"/>
                  </a:lnTo>
                  <a:lnTo>
                    <a:pt x="505" y="238"/>
                  </a:lnTo>
                  <a:lnTo>
                    <a:pt x="520" y="232"/>
                  </a:lnTo>
                  <a:lnTo>
                    <a:pt x="537" y="224"/>
                  </a:lnTo>
                  <a:lnTo>
                    <a:pt x="553" y="216"/>
                  </a:lnTo>
                  <a:lnTo>
                    <a:pt x="568" y="207"/>
                  </a:lnTo>
                  <a:lnTo>
                    <a:pt x="584" y="198"/>
                  </a:lnTo>
                  <a:lnTo>
                    <a:pt x="598" y="188"/>
                  </a:lnTo>
                  <a:lnTo>
                    <a:pt x="613" y="177"/>
                  </a:lnTo>
                  <a:lnTo>
                    <a:pt x="627" y="165"/>
                  </a:lnTo>
                  <a:lnTo>
                    <a:pt x="640" y="152"/>
                  </a:lnTo>
                  <a:lnTo>
                    <a:pt x="652" y="141"/>
                  </a:lnTo>
                  <a:lnTo>
                    <a:pt x="665" y="126"/>
                  </a:lnTo>
                  <a:lnTo>
                    <a:pt x="677" y="113"/>
                  </a:lnTo>
                  <a:lnTo>
                    <a:pt x="687" y="98"/>
                  </a:lnTo>
                  <a:lnTo>
                    <a:pt x="697" y="83"/>
                  </a:lnTo>
                  <a:lnTo>
                    <a:pt x="707" y="68"/>
                  </a:lnTo>
                  <a:lnTo>
                    <a:pt x="716" y="51"/>
                  </a:lnTo>
                  <a:lnTo>
                    <a:pt x="723" y="35"/>
                  </a:lnTo>
                  <a:lnTo>
                    <a:pt x="731" y="17"/>
                  </a:lnTo>
                  <a:lnTo>
                    <a:pt x="738" y="0"/>
                  </a:lnTo>
                  <a:lnTo>
                    <a:pt x="0" y="0"/>
                  </a:lnTo>
                  <a:lnTo>
                    <a:pt x="0" y="0"/>
                  </a:lnTo>
                  <a:lnTo>
                    <a:pt x="9" y="21"/>
                  </a:lnTo>
                  <a:lnTo>
                    <a:pt x="18" y="43"/>
                  </a:lnTo>
                  <a:lnTo>
                    <a:pt x="29" y="64"/>
                  </a:lnTo>
                  <a:lnTo>
                    <a:pt x="42" y="83"/>
                  </a:lnTo>
                  <a:lnTo>
                    <a:pt x="55" y="103"/>
                  </a:lnTo>
                  <a:lnTo>
                    <a:pt x="69" y="121"/>
                  </a:lnTo>
                  <a:lnTo>
                    <a:pt x="85" y="139"/>
                  </a:lnTo>
                  <a:lnTo>
                    <a:pt x="102" y="155"/>
                  </a:lnTo>
                  <a:lnTo>
                    <a:pt x="119" y="171"/>
                  </a:lnTo>
                  <a:lnTo>
                    <a:pt x="138" y="186"/>
                  </a:lnTo>
                  <a:lnTo>
                    <a:pt x="158" y="199"/>
                  </a:lnTo>
                  <a:lnTo>
                    <a:pt x="177" y="212"/>
                  </a:lnTo>
                  <a:lnTo>
                    <a:pt x="200" y="223"/>
                  </a:lnTo>
                  <a:lnTo>
                    <a:pt x="222" y="233"/>
                  </a:lnTo>
                  <a:lnTo>
                    <a:pt x="245" y="242"/>
                  </a:lnTo>
                  <a:lnTo>
                    <a:pt x="269" y="249"/>
                  </a:lnTo>
                  <a:lnTo>
                    <a:pt x="2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 name="Freeform 93"/>
            <p:cNvSpPr>
              <a:spLocks/>
            </p:cNvSpPr>
            <p:nvPr userDrawn="1"/>
          </p:nvSpPr>
          <p:spPr bwMode="auto">
            <a:xfrm>
              <a:off x="4412" y="332"/>
              <a:ext cx="176" cy="121"/>
            </a:xfrm>
            <a:custGeom>
              <a:avLst/>
              <a:gdLst>
                <a:gd name="T0" fmla="*/ 261 w 702"/>
                <a:gd name="T1" fmla="*/ 472 h 483"/>
                <a:gd name="T2" fmla="*/ 296 w 702"/>
                <a:gd name="T3" fmla="*/ 479 h 483"/>
                <a:gd name="T4" fmla="*/ 331 w 702"/>
                <a:gd name="T5" fmla="*/ 483 h 483"/>
                <a:gd name="T6" fmla="*/ 365 w 702"/>
                <a:gd name="T7" fmla="*/ 483 h 483"/>
                <a:gd name="T8" fmla="*/ 400 w 702"/>
                <a:gd name="T9" fmla="*/ 481 h 483"/>
                <a:gd name="T10" fmla="*/ 433 w 702"/>
                <a:gd name="T11" fmla="*/ 474 h 483"/>
                <a:gd name="T12" fmla="*/ 465 w 702"/>
                <a:gd name="T13" fmla="*/ 465 h 483"/>
                <a:gd name="T14" fmla="*/ 497 w 702"/>
                <a:gd name="T15" fmla="*/ 452 h 483"/>
                <a:gd name="T16" fmla="*/ 527 w 702"/>
                <a:gd name="T17" fmla="*/ 436 h 483"/>
                <a:gd name="T18" fmla="*/ 555 w 702"/>
                <a:gd name="T19" fmla="*/ 418 h 483"/>
                <a:gd name="T20" fmla="*/ 581 w 702"/>
                <a:gd name="T21" fmla="*/ 397 h 483"/>
                <a:gd name="T22" fmla="*/ 606 w 702"/>
                <a:gd name="T23" fmla="*/ 374 h 483"/>
                <a:gd name="T24" fmla="*/ 628 w 702"/>
                <a:gd name="T25" fmla="*/ 349 h 483"/>
                <a:gd name="T26" fmla="*/ 648 w 702"/>
                <a:gd name="T27" fmla="*/ 321 h 483"/>
                <a:gd name="T28" fmla="*/ 665 w 702"/>
                <a:gd name="T29" fmla="*/ 291 h 483"/>
                <a:gd name="T30" fmla="*/ 679 w 702"/>
                <a:gd name="T31" fmla="*/ 258 h 483"/>
                <a:gd name="T32" fmla="*/ 691 w 702"/>
                <a:gd name="T33" fmla="*/ 224 h 483"/>
                <a:gd name="T34" fmla="*/ 697 w 702"/>
                <a:gd name="T35" fmla="*/ 194 h 483"/>
                <a:gd name="T36" fmla="*/ 702 w 702"/>
                <a:gd name="T37" fmla="*/ 137 h 483"/>
                <a:gd name="T38" fmla="*/ 697 w 702"/>
                <a:gd name="T39" fmla="*/ 81 h 483"/>
                <a:gd name="T40" fmla="*/ 684 w 702"/>
                <a:gd name="T41" fmla="*/ 26 h 483"/>
                <a:gd name="T42" fmla="*/ 29 w 702"/>
                <a:gd name="T43" fmla="*/ 0 h 483"/>
                <a:gd name="T44" fmla="*/ 20 w 702"/>
                <a:gd name="T45" fmla="*/ 21 h 483"/>
                <a:gd name="T46" fmla="*/ 12 w 702"/>
                <a:gd name="T47" fmla="*/ 42 h 483"/>
                <a:gd name="T48" fmla="*/ 8 w 702"/>
                <a:gd name="T49" fmla="*/ 60 h 483"/>
                <a:gd name="T50" fmla="*/ 3 w 702"/>
                <a:gd name="T51" fmla="*/ 95 h 483"/>
                <a:gd name="T52" fmla="*/ 0 w 702"/>
                <a:gd name="T53" fmla="*/ 129 h 483"/>
                <a:gd name="T54" fmla="*/ 1 w 702"/>
                <a:gd name="T55" fmla="*/ 164 h 483"/>
                <a:gd name="T56" fmla="*/ 7 w 702"/>
                <a:gd name="T57" fmla="*/ 198 h 483"/>
                <a:gd name="T58" fmla="*/ 14 w 702"/>
                <a:gd name="T59" fmla="*/ 231 h 483"/>
                <a:gd name="T60" fmla="*/ 25 w 702"/>
                <a:gd name="T61" fmla="*/ 263 h 483"/>
                <a:gd name="T62" fmla="*/ 39 w 702"/>
                <a:gd name="T63" fmla="*/ 293 h 483"/>
                <a:gd name="T64" fmla="*/ 56 w 702"/>
                <a:gd name="T65" fmla="*/ 323 h 483"/>
                <a:gd name="T66" fmla="*/ 76 w 702"/>
                <a:gd name="T67" fmla="*/ 350 h 483"/>
                <a:gd name="T68" fmla="*/ 98 w 702"/>
                <a:gd name="T69" fmla="*/ 375 h 483"/>
                <a:gd name="T70" fmla="*/ 123 w 702"/>
                <a:gd name="T71" fmla="*/ 399 h 483"/>
                <a:gd name="T72" fmla="*/ 150 w 702"/>
                <a:gd name="T73" fmla="*/ 420 h 483"/>
                <a:gd name="T74" fmla="*/ 179 w 702"/>
                <a:gd name="T75" fmla="*/ 439 h 483"/>
                <a:gd name="T76" fmla="*/ 210 w 702"/>
                <a:gd name="T77" fmla="*/ 455 h 483"/>
                <a:gd name="T78" fmla="*/ 244 w 702"/>
                <a:gd name="T79" fmla="*/ 466 h 483"/>
                <a:gd name="T80" fmla="*/ 26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261" y="472"/>
                  </a:moveTo>
                  <a:lnTo>
                    <a:pt x="261" y="472"/>
                  </a:lnTo>
                  <a:lnTo>
                    <a:pt x="278" y="476"/>
                  </a:lnTo>
                  <a:lnTo>
                    <a:pt x="296" y="479"/>
                  </a:lnTo>
                  <a:lnTo>
                    <a:pt x="313" y="482"/>
                  </a:lnTo>
                  <a:lnTo>
                    <a:pt x="331" y="483"/>
                  </a:lnTo>
                  <a:lnTo>
                    <a:pt x="348" y="483"/>
                  </a:lnTo>
                  <a:lnTo>
                    <a:pt x="365" y="483"/>
                  </a:lnTo>
                  <a:lnTo>
                    <a:pt x="383" y="482"/>
                  </a:lnTo>
                  <a:lnTo>
                    <a:pt x="400" y="481"/>
                  </a:lnTo>
                  <a:lnTo>
                    <a:pt x="417" y="478"/>
                  </a:lnTo>
                  <a:lnTo>
                    <a:pt x="433" y="474"/>
                  </a:lnTo>
                  <a:lnTo>
                    <a:pt x="450" y="470"/>
                  </a:lnTo>
                  <a:lnTo>
                    <a:pt x="465" y="465"/>
                  </a:lnTo>
                  <a:lnTo>
                    <a:pt x="481" y="459"/>
                  </a:lnTo>
                  <a:lnTo>
                    <a:pt x="497" y="452"/>
                  </a:lnTo>
                  <a:lnTo>
                    <a:pt x="512" y="444"/>
                  </a:lnTo>
                  <a:lnTo>
                    <a:pt x="527" y="436"/>
                  </a:lnTo>
                  <a:lnTo>
                    <a:pt x="541" y="429"/>
                  </a:lnTo>
                  <a:lnTo>
                    <a:pt x="555" y="418"/>
                  </a:lnTo>
                  <a:lnTo>
                    <a:pt x="568" y="409"/>
                  </a:lnTo>
                  <a:lnTo>
                    <a:pt x="581" y="397"/>
                  </a:lnTo>
                  <a:lnTo>
                    <a:pt x="594" y="387"/>
                  </a:lnTo>
                  <a:lnTo>
                    <a:pt x="606" y="374"/>
                  </a:lnTo>
                  <a:lnTo>
                    <a:pt x="618" y="362"/>
                  </a:lnTo>
                  <a:lnTo>
                    <a:pt x="628" y="349"/>
                  </a:lnTo>
                  <a:lnTo>
                    <a:pt x="639" y="335"/>
                  </a:lnTo>
                  <a:lnTo>
                    <a:pt x="648" y="321"/>
                  </a:lnTo>
                  <a:lnTo>
                    <a:pt x="657" y="306"/>
                  </a:lnTo>
                  <a:lnTo>
                    <a:pt x="665" y="291"/>
                  </a:lnTo>
                  <a:lnTo>
                    <a:pt x="672" y="275"/>
                  </a:lnTo>
                  <a:lnTo>
                    <a:pt x="679" y="258"/>
                  </a:lnTo>
                  <a:lnTo>
                    <a:pt x="686" y="241"/>
                  </a:lnTo>
                  <a:lnTo>
                    <a:pt x="691" y="224"/>
                  </a:lnTo>
                  <a:lnTo>
                    <a:pt x="691" y="224"/>
                  </a:lnTo>
                  <a:lnTo>
                    <a:pt x="697" y="194"/>
                  </a:lnTo>
                  <a:lnTo>
                    <a:pt x="701" y="165"/>
                  </a:lnTo>
                  <a:lnTo>
                    <a:pt x="702" y="137"/>
                  </a:lnTo>
                  <a:lnTo>
                    <a:pt x="701" y="108"/>
                  </a:lnTo>
                  <a:lnTo>
                    <a:pt x="697" y="81"/>
                  </a:lnTo>
                  <a:lnTo>
                    <a:pt x="692" y="52"/>
                  </a:lnTo>
                  <a:lnTo>
                    <a:pt x="684" y="26"/>
                  </a:lnTo>
                  <a:lnTo>
                    <a:pt x="675" y="0"/>
                  </a:lnTo>
                  <a:lnTo>
                    <a:pt x="29" y="0"/>
                  </a:lnTo>
                  <a:lnTo>
                    <a:pt x="29" y="0"/>
                  </a:lnTo>
                  <a:lnTo>
                    <a:pt x="20" y="21"/>
                  </a:lnTo>
                  <a:lnTo>
                    <a:pt x="16" y="31"/>
                  </a:lnTo>
                  <a:lnTo>
                    <a:pt x="12" y="42"/>
                  </a:lnTo>
                  <a:lnTo>
                    <a:pt x="12" y="42"/>
                  </a:lnTo>
                  <a:lnTo>
                    <a:pt x="8" y="60"/>
                  </a:lnTo>
                  <a:lnTo>
                    <a:pt x="5" y="77"/>
                  </a:lnTo>
                  <a:lnTo>
                    <a:pt x="3" y="95"/>
                  </a:lnTo>
                  <a:lnTo>
                    <a:pt x="1" y="112"/>
                  </a:lnTo>
                  <a:lnTo>
                    <a:pt x="0" y="129"/>
                  </a:lnTo>
                  <a:lnTo>
                    <a:pt x="0" y="147"/>
                  </a:lnTo>
                  <a:lnTo>
                    <a:pt x="1" y="164"/>
                  </a:lnTo>
                  <a:lnTo>
                    <a:pt x="4" y="181"/>
                  </a:lnTo>
                  <a:lnTo>
                    <a:pt x="7" y="198"/>
                  </a:lnTo>
                  <a:lnTo>
                    <a:pt x="11" y="215"/>
                  </a:lnTo>
                  <a:lnTo>
                    <a:pt x="14" y="231"/>
                  </a:lnTo>
                  <a:lnTo>
                    <a:pt x="20" y="248"/>
                  </a:lnTo>
                  <a:lnTo>
                    <a:pt x="25" y="263"/>
                  </a:lnTo>
                  <a:lnTo>
                    <a:pt x="31" y="279"/>
                  </a:lnTo>
                  <a:lnTo>
                    <a:pt x="39" y="293"/>
                  </a:lnTo>
                  <a:lnTo>
                    <a:pt x="47" y="309"/>
                  </a:lnTo>
                  <a:lnTo>
                    <a:pt x="56" y="323"/>
                  </a:lnTo>
                  <a:lnTo>
                    <a:pt x="65" y="336"/>
                  </a:lnTo>
                  <a:lnTo>
                    <a:pt x="76" y="350"/>
                  </a:lnTo>
                  <a:lnTo>
                    <a:pt x="86" y="363"/>
                  </a:lnTo>
                  <a:lnTo>
                    <a:pt x="98" y="375"/>
                  </a:lnTo>
                  <a:lnTo>
                    <a:pt x="110" y="388"/>
                  </a:lnTo>
                  <a:lnTo>
                    <a:pt x="123" y="399"/>
                  </a:lnTo>
                  <a:lnTo>
                    <a:pt x="136" y="410"/>
                  </a:lnTo>
                  <a:lnTo>
                    <a:pt x="150" y="420"/>
                  </a:lnTo>
                  <a:lnTo>
                    <a:pt x="164" y="430"/>
                  </a:lnTo>
                  <a:lnTo>
                    <a:pt x="179" y="439"/>
                  </a:lnTo>
                  <a:lnTo>
                    <a:pt x="194" y="447"/>
                  </a:lnTo>
                  <a:lnTo>
                    <a:pt x="210" y="455"/>
                  </a:lnTo>
                  <a:lnTo>
                    <a:pt x="227" y="461"/>
                  </a:lnTo>
                  <a:lnTo>
                    <a:pt x="244" y="466"/>
                  </a:lnTo>
                  <a:lnTo>
                    <a:pt x="261" y="472"/>
                  </a:lnTo>
                  <a:lnTo>
                    <a:pt x="26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 name="Freeform 94"/>
            <p:cNvSpPr>
              <a:spLocks/>
            </p:cNvSpPr>
            <p:nvPr userDrawn="1"/>
          </p:nvSpPr>
          <p:spPr bwMode="auto">
            <a:xfrm>
              <a:off x="4667" y="353"/>
              <a:ext cx="155" cy="155"/>
            </a:xfrm>
            <a:custGeom>
              <a:avLst/>
              <a:gdLst>
                <a:gd name="T0" fmla="*/ 610 w 620"/>
                <a:gd name="T1" fmla="*/ 391 h 620"/>
                <a:gd name="T2" fmla="*/ 618 w 620"/>
                <a:gd name="T3" fmla="*/ 359 h 620"/>
                <a:gd name="T4" fmla="*/ 620 w 620"/>
                <a:gd name="T5" fmla="*/ 328 h 620"/>
                <a:gd name="T6" fmla="*/ 618 w 620"/>
                <a:gd name="T7" fmla="*/ 267 h 620"/>
                <a:gd name="T8" fmla="*/ 605 w 620"/>
                <a:gd name="T9" fmla="*/ 209 h 620"/>
                <a:gd name="T10" fmla="*/ 580 w 620"/>
                <a:gd name="T11" fmla="*/ 155 h 620"/>
                <a:gd name="T12" fmla="*/ 545 w 620"/>
                <a:gd name="T13" fmla="*/ 107 h 620"/>
                <a:gd name="T14" fmla="*/ 502 w 620"/>
                <a:gd name="T15" fmla="*/ 65 h 620"/>
                <a:gd name="T16" fmla="*/ 450 w 620"/>
                <a:gd name="T17" fmla="*/ 32 h 620"/>
                <a:gd name="T18" fmla="*/ 421 w 620"/>
                <a:gd name="T19" fmla="*/ 19 h 620"/>
                <a:gd name="T20" fmla="*/ 391 w 620"/>
                <a:gd name="T21" fmla="*/ 10 h 620"/>
                <a:gd name="T22" fmla="*/ 375 w 620"/>
                <a:gd name="T23" fmla="*/ 6 h 620"/>
                <a:gd name="T24" fmla="*/ 344 w 620"/>
                <a:gd name="T25" fmla="*/ 1 h 620"/>
                <a:gd name="T26" fmla="*/ 299 w 620"/>
                <a:gd name="T27" fmla="*/ 0 h 620"/>
                <a:gd name="T28" fmla="*/ 239 w 620"/>
                <a:gd name="T29" fmla="*/ 8 h 620"/>
                <a:gd name="T30" fmla="*/ 181 w 620"/>
                <a:gd name="T31" fmla="*/ 27 h 620"/>
                <a:gd name="T32" fmla="*/ 130 w 620"/>
                <a:gd name="T33" fmla="*/ 57 h 620"/>
                <a:gd name="T34" fmla="*/ 85 w 620"/>
                <a:gd name="T35" fmla="*/ 96 h 620"/>
                <a:gd name="T36" fmla="*/ 48 w 620"/>
                <a:gd name="T37" fmla="*/ 144 h 620"/>
                <a:gd name="T38" fmla="*/ 26 w 620"/>
                <a:gd name="T39" fmla="*/ 185 h 620"/>
                <a:gd name="T40" fmla="*/ 16 w 620"/>
                <a:gd name="T41" fmla="*/ 215 h 620"/>
                <a:gd name="T42" fmla="*/ 11 w 620"/>
                <a:gd name="T43" fmla="*/ 229 h 620"/>
                <a:gd name="T44" fmla="*/ 4 w 620"/>
                <a:gd name="T45" fmla="*/ 260 h 620"/>
                <a:gd name="T46" fmla="*/ 0 w 620"/>
                <a:gd name="T47" fmla="*/ 292 h 620"/>
                <a:gd name="T48" fmla="*/ 3 w 620"/>
                <a:gd name="T49" fmla="*/ 353 h 620"/>
                <a:gd name="T50" fmla="*/ 17 w 620"/>
                <a:gd name="T51" fmla="*/ 411 h 620"/>
                <a:gd name="T52" fmla="*/ 42 w 620"/>
                <a:gd name="T53" fmla="*/ 465 h 620"/>
                <a:gd name="T54" fmla="*/ 76 w 620"/>
                <a:gd name="T55" fmla="*/ 514 h 620"/>
                <a:gd name="T56" fmla="*/ 120 w 620"/>
                <a:gd name="T57" fmla="*/ 555 h 620"/>
                <a:gd name="T58" fmla="*/ 171 w 620"/>
                <a:gd name="T59" fmla="*/ 587 h 620"/>
                <a:gd name="T60" fmla="*/ 199 w 620"/>
                <a:gd name="T61" fmla="*/ 600 h 620"/>
                <a:gd name="T62" fmla="*/ 231 w 620"/>
                <a:gd name="T63" fmla="*/ 609 h 620"/>
                <a:gd name="T64" fmla="*/ 246 w 620"/>
                <a:gd name="T65" fmla="*/ 613 h 620"/>
                <a:gd name="T66" fmla="*/ 276 w 620"/>
                <a:gd name="T67" fmla="*/ 619 h 620"/>
                <a:gd name="T68" fmla="*/ 323 w 620"/>
                <a:gd name="T69" fmla="*/ 620 h 620"/>
                <a:gd name="T70" fmla="*/ 383 w 620"/>
                <a:gd name="T71" fmla="*/ 612 h 620"/>
                <a:gd name="T72" fmla="*/ 439 w 620"/>
                <a:gd name="T73" fmla="*/ 592 h 620"/>
                <a:gd name="T74" fmla="*/ 491 w 620"/>
                <a:gd name="T75" fmla="*/ 563 h 620"/>
                <a:gd name="T76" fmla="*/ 536 w 620"/>
                <a:gd name="T77" fmla="*/ 523 h 620"/>
                <a:gd name="T78" fmla="*/ 573 w 620"/>
                <a:gd name="T79" fmla="*/ 475 h 620"/>
                <a:gd name="T80" fmla="*/ 594 w 620"/>
                <a:gd name="T81" fmla="*/ 435 h 620"/>
                <a:gd name="T82" fmla="*/ 606 w 620"/>
                <a:gd name="T83" fmla="*/ 406 h 620"/>
                <a:gd name="T84" fmla="*/ 610 w 620"/>
                <a:gd name="T85" fmla="*/ 391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610" y="391"/>
                  </a:moveTo>
                  <a:lnTo>
                    <a:pt x="610" y="391"/>
                  </a:lnTo>
                  <a:lnTo>
                    <a:pt x="614" y="375"/>
                  </a:lnTo>
                  <a:lnTo>
                    <a:pt x="618" y="359"/>
                  </a:lnTo>
                  <a:lnTo>
                    <a:pt x="619" y="344"/>
                  </a:lnTo>
                  <a:lnTo>
                    <a:pt x="620" y="328"/>
                  </a:lnTo>
                  <a:lnTo>
                    <a:pt x="620" y="298"/>
                  </a:lnTo>
                  <a:lnTo>
                    <a:pt x="618" y="267"/>
                  </a:lnTo>
                  <a:lnTo>
                    <a:pt x="613" y="238"/>
                  </a:lnTo>
                  <a:lnTo>
                    <a:pt x="605" y="209"/>
                  </a:lnTo>
                  <a:lnTo>
                    <a:pt x="593" y="181"/>
                  </a:lnTo>
                  <a:lnTo>
                    <a:pt x="580" y="155"/>
                  </a:lnTo>
                  <a:lnTo>
                    <a:pt x="563" y="130"/>
                  </a:lnTo>
                  <a:lnTo>
                    <a:pt x="545" y="107"/>
                  </a:lnTo>
                  <a:lnTo>
                    <a:pt x="524" y="84"/>
                  </a:lnTo>
                  <a:lnTo>
                    <a:pt x="502" y="65"/>
                  </a:lnTo>
                  <a:lnTo>
                    <a:pt x="477" y="48"/>
                  </a:lnTo>
                  <a:lnTo>
                    <a:pt x="450" y="32"/>
                  </a:lnTo>
                  <a:lnTo>
                    <a:pt x="435" y="26"/>
                  </a:lnTo>
                  <a:lnTo>
                    <a:pt x="421" y="19"/>
                  </a:lnTo>
                  <a:lnTo>
                    <a:pt x="407" y="14"/>
                  </a:lnTo>
                  <a:lnTo>
                    <a:pt x="391" y="10"/>
                  </a:lnTo>
                  <a:lnTo>
                    <a:pt x="391" y="10"/>
                  </a:lnTo>
                  <a:lnTo>
                    <a:pt x="375" y="6"/>
                  </a:lnTo>
                  <a:lnTo>
                    <a:pt x="360" y="4"/>
                  </a:lnTo>
                  <a:lnTo>
                    <a:pt x="344" y="1"/>
                  </a:lnTo>
                  <a:lnTo>
                    <a:pt x="329" y="0"/>
                  </a:lnTo>
                  <a:lnTo>
                    <a:pt x="299" y="0"/>
                  </a:lnTo>
                  <a:lnTo>
                    <a:pt x="267" y="2"/>
                  </a:lnTo>
                  <a:lnTo>
                    <a:pt x="239" y="8"/>
                  </a:lnTo>
                  <a:lnTo>
                    <a:pt x="210" y="17"/>
                  </a:lnTo>
                  <a:lnTo>
                    <a:pt x="181" y="27"/>
                  </a:lnTo>
                  <a:lnTo>
                    <a:pt x="155" y="41"/>
                  </a:lnTo>
                  <a:lnTo>
                    <a:pt x="130" y="57"/>
                  </a:lnTo>
                  <a:lnTo>
                    <a:pt x="107" y="75"/>
                  </a:lnTo>
                  <a:lnTo>
                    <a:pt x="85" y="96"/>
                  </a:lnTo>
                  <a:lnTo>
                    <a:pt x="65" y="120"/>
                  </a:lnTo>
                  <a:lnTo>
                    <a:pt x="48" y="144"/>
                  </a:lnTo>
                  <a:lnTo>
                    <a:pt x="33" y="170"/>
                  </a:lnTo>
                  <a:lnTo>
                    <a:pt x="26" y="185"/>
                  </a:lnTo>
                  <a:lnTo>
                    <a:pt x="21" y="199"/>
                  </a:lnTo>
                  <a:lnTo>
                    <a:pt x="16" y="215"/>
                  </a:lnTo>
                  <a:lnTo>
                    <a:pt x="11" y="229"/>
                  </a:lnTo>
                  <a:lnTo>
                    <a:pt x="11" y="229"/>
                  </a:lnTo>
                  <a:lnTo>
                    <a:pt x="7" y="245"/>
                  </a:lnTo>
                  <a:lnTo>
                    <a:pt x="4" y="260"/>
                  </a:lnTo>
                  <a:lnTo>
                    <a:pt x="1" y="276"/>
                  </a:lnTo>
                  <a:lnTo>
                    <a:pt x="0" y="292"/>
                  </a:lnTo>
                  <a:lnTo>
                    <a:pt x="0" y="323"/>
                  </a:lnTo>
                  <a:lnTo>
                    <a:pt x="3" y="353"/>
                  </a:lnTo>
                  <a:lnTo>
                    <a:pt x="8" y="383"/>
                  </a:lnTo>
                  <a:lnTo>
                    <a:pt x="17" y="411"/>
                  </a:lnTo>
                  <a:lnTo>
                    <a:pt x="27" y="439"/>
                  </a:lnTo>
                  <a:lnTo>
                    <a:pt x="42" y="465"/>
                  </a:lnTo>
                  <a:lnTo>
                    <a:pt x="57" y="491"/>
                  </a:lnTo>
                  <a:lnTo>
                    <a:pt x="76" y="514"/>
                  </a:lnTo>
                  <a:lnTo>
                    <a:pt x="97" y="535"/>
                  </a:lnTo>
                  <a:lnTo>
                    <a:pt x="120" y="555"/>
                  </a:lnTo>
                  <a:lnTo>
                    <a:pt x="145" y="573"/>
                  </a:lnTo>
                  <a:lnTo>
                    <a:pt x="171" y="587"/>
                  </a:lnTo>
                  <a:lnTo>
                    <a:pt x="185" y="594"/>
                  </a:lnTo>
                  <a:lnTo>
                    <a:pt x="199" y="600"/>
                  </a:lnTo>
                  <a:lnTo>
                    <a:pt x="215" y="606"/>
                  </a:lnTo>
                  <a:lnTo>
                    <a:pt x="231" y="609"/>
                  </a:lnTo>
                  <a:lnTo>
                    <a:pt x="231" y="609"/>
                  </a:lnTo>
                  <a:lnTo>
                    <a:pt x="246" y="613"/>
                  </a:lnTo>
                  <a:lnTo>
                    <a:pt x="261" y="616"/>
                  </a:lnTo>
                  <a:lnTo>
                    <a:pt x="276" y="619"/>
                  </a:lnTo>
                  <a:lnTo>
                    <a:pt x="292" y="620"/>
                  </a:lnTo>
                  <a:lnTo>
                    <a:pt x="323" y="620"/>
                  </a:lnTo>
                  <a:lnTo>
                    <a:pt x="353" y="617"/>
                  </a:lnTo>
                  <a:lnTo>
                    <a:pt x="383" y="612"/>
                  </a:lnTo>
                  <a:lnTo>
                    <a:pt x="412" y="604"/>
                  </a:lnTo>
                  <a:lnTo>
                    <a:pt x="439" y="592"/>
                  </a:lnTo>
                  <a:lnTo>
                    <a:pt x="465" y="579"/>
                  </a:lnTo>
                  <a:lnTo>
                    <a:pt x="491" y="563"/>
                  </a:lnTo>
                  <a:lnTo>
                    <a:pt x="515" y="544"/>
                  </a:lnTo>
                  <a:lnTo>
                    <a:pt x="536" y="523"/>
                  </a:lnTo>
                  <a:lnTo>
                    <a:pt x="555" y="501"/>
                  </a:lnTo>
                  <a:lnTo>
                    <a:pt x="573" y="475"/>
                  </a:lnTo>
                  <a:lnTo>
                    <a:pt x="588" y="449"/>
                  </a:lnTo>
                  <a:lnTo>
                    <a:pt x="594" y="435"/>
                  </a:lnTo>
                  <a:lnTo>
                    <a:pt x="601" y="421"/>
                  </a:lnTo>
                  <a:lnTo>
                    <a:pt x="606" y="406"/>
                  </a:lnTo>
                  <a:lnTo>
                    <a:pt x="610" y="391"/>
                  </a:lnTo>
                  <a:lnTo>
                    <a:pt x="610"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 name="Freeform 95"/>
            <p:cNvSpPr>
              <a:spLocks/>
            </p:cNvSpPr>
            <p:nvPr userDrawn="1"/>
          </p:nvSpPr>
          <p:spPr bwMode="auto">
            <a:xfrm>
              <a:off x="4922" y="429"/>
              <a:ext cx="135" cy="135"/>
            </a:xfrm>
            <a:custGeom>
              <a:avLst/>
              <a:gdLst>
                <a:gd name="T0" fmla="*/ 340 w 540"/>
                <a:gd name="T1" fmla="*/ 9 h 539"/>
                <a:gd name="T2" fmla="*/ 286 w 540"/>
                <a:gd name="T3" fmla="*/ 0 h 539"/>
                <a:gd name="T4" fmla="*/ 232 w 540"/>
                <a:gd name="T5" fmla="*/ 3 h 539"/>
                <a:gd name="T6" fmla="*/ 181 w 540"/>
                <a:gd name="T7" fmla="*/ 14 h 539"/>
                <a:gd name="T8" fmla="*/ 134 w 540"/>
                <a:gd name="T9" fmla="*/ 36 h 539"/>
                <a:gd name="T10" fmla="*/ 93 w 540"/>
                <a:gd name="T11" fmla="*/ 66 h 539"/>
                <a:gd name="T12" fmla="*/ 56 w 540"/>
                <a:gd name="T13" fmla="*/ 104 h 539"/>
                <a:gd name="T14" fmla="*/ 29 w 540"/>
                <a:gd name="T15" fmla="*/ 148 h 539"/>
                <a:gd name="T16" fmla="*/ 9 w 540"/>
                <a:gd name="T17" fmla="*/ 201 h 539"/>
                <a:gd name="T18" fmla="*/ 3 w 540"/>
                <a:gd name="T19" fmla="*/ 227 h 539"/>
                <a:gd name="T20" fmla="*/ 0 w 540"/>
                <a:gd name="T21" fmla="*/ 281 h 539"/>
                <a:gd name="T22" fmla="*/ 7 w 540"/>
                <a:gd name="T23" fmla="*/ 333 h 539"/>
                <a:gd name="T24" fmla="*/ 24 w 540"/>
                <a:gd name="T25" fmla="*/ 382 h 539"/>
                <a:gd name="T26" fmla="*/ 50 w 540"/>
                <a:gd name="T27" fmla="*/ 427 h 539"/>
                <a:gd name="T28" fmla="*/ 84 w 540"/>
                <a:gd name="T29" fmla="*/ 466 h 539"/>
                <a:gd name="T30" fmla="*/ 125 w 540"/>
                <a:gd name="T31" fmla="*/ 498 h 539"/>
                <a:gd name="T32" fmla="*/ 173 w 540"/>
                <a:gd name="T33" fmla="*/ 522 h 539"/>
                <a:gd name="T34" fmla="*/ 200 w 540"/>
                <a:gd name="T35" fmla="*/ 530 h 539"/>
                <a:gd name="T36" fmla="*/ 254 w 540"/>
                <a:gd name="T37" fmla="*/ 539 h 539"/>
                <a:gd name="T38" fmla="*/ 306 w 540"/>
                <a:gd name="T39" fmla="*/ 538 h 539"/>
                <a:gd name="T40" fmla="*/ 357 w 540"/>
                <a:gd name="T41" fmla="*/ 525 h 539"/>
                <a:gd name="T42" fmla="*/ 405 w 540"/>
                <a:gd name="T43" fmla="*/ 504 h 539"/>
                <a:gd name="T44" fmla="*/ 447 w 540"/>
                <a:gd name="T45" fmla="*/ 474 h 539"/>
                <a:gd name="T46" fmla="*/ 482 w 540"/>
                <a:gd name="T47" fmla="*/ 436 h 539"/>
                <a:gd name="T48" fmla="*/ 511 w 540"/>
                <a:gd name="T49" fmla="*/ 391 h 539"/>
                <a:gd name="T50" fmla="*/ 530 w 540"/>
                <a:gd name="T51" fmla="*/ 340 h 539"/>
                <a:gd name="T52" fmla="*/ 537 w 540"/>
                <a:gd name="T53" fmla="*/ 313 h 539"/>
                <a:gd name="T54" fmla="*/ 540 w 540"/>
                <a:gd name="T55" fmla="*/ 259 h 539"/>
                <a:gd name="T56" fmla="*/ 532 w 540"/>
                <a:gd name="T57" fmla="*/ 207 h 539"/>
                <a:gd name="T58" fmla="*/ 515 w 540"/>
                <a:gd name="T59" fmla="*/ 158 h 539"/>
                <a:gd name="T60" fmla="*/ 490 w 540"/>
                <a:gd name="T61" fmla="*/ 113 h 539"/>
                <a:gd name="T62" fmla="*/ 456 w 540"/>
                <a:gd name="T63" fmla="*/ 74 h 539"/>
                <a:gd name="T64" fmla="*/ 415 w 540"/>
                <a:gd name="T65" fmla="*/ 42 h 539"/>
                <a:gd name="T66" fmla="*/ 366 w 540"/>
                <a:gd name="T67" fmla="*/ 18 h 539"/>
                <a:gd name="T68" fmla="*/ 34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340" y="9"/>
                  </a:moveTo>
                  <a:lnTo>
                    <a:pt x="340" y="9"/>
                  </a:lnTo>
                  <a:lnTo>
                    <a:pt x="313" y="4"/>
                  </a:lnTo>
                  <a:lnTo>
                    <a:pt x="286" y="0"/>
                  </a:lnTo>
                  <a:lnTo>
                    <a:pt x="259" y="0"/>
                  </a:lnTo>
                  <a:lnTo>
                    <a:pt x="232" y="3"/>
                  </a:lnTo>
                  <a:lnTo>
                    <a:pt x="207" y="8"/>
                  </a:lnTo>
                  <a:lnTo>
                    <a:pt x="181" y="14"/>
                  </a:lnTo>
                  <a:lnTo>
                    <a:pt x="158" y="25"/>
                  </a:lnTo>
                  <a:lnTo>
                    <a:pt x="134" y="36"/>
                  </a:lnTo>
                  <a:lnTo>
                    <a:pt x="114" y="51"/>
                  </a:lnTo>
                  <a:lnTo>
                    <a:pt x="93" y="66"/>
                  </a:lnTo>
                  <a:lnTo>
                    <a:pt x="73" y="85"/>
                  </a:lnTo>
                  <a:lnTo>
                    <a:pt x="56" y="104"/>
                  </a:lnTo>
                  <a:lnTo>
                    <a:pt x="42" y="126"/>
                  </a:lnTo>
                  <a:lnTo>
                    <a:pt x="29" y="148"/>
                  </a:lnTo>
                  <a:lnTo>
                    <a:pt x="17" y="173"/>
                  </a:lnTo>
                  <a:lnTo>
                    <a:pt x="9" y="201"/>
                  </a:lnTo>
                  <a:lnTo>
                    <a:pt x="9" y="201"/>
                  </a:lnTo>
                  <a:lnTo>
                    <a:pt x="3" y="227"/>
                  </a:lnTo>
                  <a:lnTo>
                    <a:pt x="0" y="254"/>
                  </a:lnTo>
                  <a:lnTo>
                    <a:pt x="0" y="281"/>
                  </a:lnTo>
                  <a:lnTo>
                    <a:pt x="3" y="307"/>
                  </a:lnTo>
                  <a:lnTo>
                    <a:pt x="7" y="333"/>
                  </a:lnTo>
                  <a:lnTo>
                    <a:pt x="14" y="358"/>
                  </a:lnTo>
                  <a:lnTo>
                    <a:pt x="24" y="382"/>
                  </a:lnTo>
                  <a:lnTo>
                    <a:pt x="35" y="405"/>
                  </a:lnTo>
                  <a:lnTo>
                    <a:pt x="50" y="427"/>
                  </a:lnTo>
                  <a:lnTo>
                    <a:pt x="67" y="447"/>
                  </a:lnTo>
                  <a:lnTo>
                    <a:pt x="84" y="466"/>
                  </a:lnTo>
                  <a:lnTo>
                    <a:pt x="104" y="483"/>
                  </a:lnTo>
                  <a:lnTo>
                    <a:pt x="125" y="498"/>
                  </a:lnTo>
                  <a:lnTo>
                    <a:pt x="149" y="512"/>
                  </a:lnTo>
                  <a:lnTo>
                    <a:pt x="173" y="522"/>
                  </a:lnTo>
                  <a:lnTo>
                    <a:pt x="200" y="530"/>
                  </a:lnTo>
                  <a:lnTo>
                    <a:pt x="200" y="530"/>
                  </a:lnTo>
                  <a:lnTo>
                    <a:pt x="227" y="537"/>
                  </a:lnTo>
                  <a:lnTo>
                    <a:pt x="254" y="539"/>
                  </a:lnTo>
                  <a:lnTo>
                    <a:pt x="280" y="539"/>
                  </a:lnTo>
                  <a:lnTo>
                    <a:pt x="306" y="538"/>
                  </a:lnTo>
                  <a:lnTo>
                    <a:pt x="332" y="533"/>
                  </a:lnTo>
                  <a:lnTo>
                    <a:pt x="357" y="525"/>
                  </a:lnTo>
                  <a:lnTo>
                    <a:pt x="382" y="516"/>
                  </a:lnTo>
                  <a:lnTo>
                    <a:pt x="405" y="504"/>
                  </a:lnTo>
                  <a:lnTo>
                    <a:pt x="426" y="490"/>
                  </a:lnTo>
                  <a:lnTo>
                    <a:pt x="447" y="474"/>
                  </a:lnTo>
                  <a:lnTo>
                    <a:pt x="465" y="456"/>
                  </a:lnTo>
                  <a:lnTo>
                    <a:pt x="482" y="436"/>
                  </a:lnTo>
                  <a:lnTo>
                    <a:pt x="498" y="414"/>
                  </a:lnTo>
                  <a:lnTo>
                    <a:pt x="511" y="391"/>
                  </a:lnTo>
                  <a:lnTo>
                    <a:pt x="523" y="366"/>
                  </a:lnTo>
                  <a:lnTo>
                    <a:pt x="530" y="340"/>
                  </a:lnTo>
                  <a:lnTo>
                    <a:pt x="530" y="340"/>
                  </a:lnTo>
                  <a:lnTo>
                    <a:pt x="537" y="313"/>
                  </a:lnTo>
                  <a:lnTo>
                    <a:pt x="540" y="285"/>
                  </a:lnTo>
                  <a:lnTo>
                    <a:pt x="540" y="259"/>
                  </a:lnTo>
                  <a:lnTo>
                    <a:pt x="537" y="233"/>
                  </a:lnTo>
                  <a:lnTo>
                    <a:pt x="532" y="207"/>
                  </a:lnTo>
                  <a:lnTo>
                    <a:pt x="525" y="182"/>
                  </a:lnTo>
                  <a:lnTo>
                    <a:pt x="515" y="158"/>
                  </a:lnTo>
                  <a:lnTo>
                    <a:pt x="503" y="135"/>
                  </a:lnTo>
                  <a:lnTo>
                    <a:pt x="490" y="113"/>
                  </a:lnTo>
                  <a:lnTo>
                    <a:pt x="473" y="92"/>
                  </a:lnTo>
                  <a:lnTo>
                    <a:pt x="456" y="74"/>
                  </a:lnTo>
                  <a:lnTo>
                    <a:pt x="435" y="57"/>
                  </a:lnTo>
                  <a:lnTo>
                    <a:pt x="415" y="42"/>
                  </a:lnTo>
                  <a:lnTo>
                    <a:pt x="391" y="29"/>
                  </a:lnTo>
                  <a:lnTo>
                    <a:pt x="366" y="18"/>
                  </a:lnTo>
                  <a:lnTo>
                    <a:pt x="340" y="9"/>
                  </a:lnTo>
                  <a:lnTo>
                    <a:pt x="34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 name="Freeform 96"/>
            <p:cNvSpPr>
              <a:spLocks/>
            </p:cNvSpPr>
            <p:nvPr userDrawn="1"/>
          </p:nvSpPr>
          <p:spPr bwMode="auto">
            <a:xfrm>
              <a:off x="5177" y="504"/>
              <a:ext cx="114" cy="115"/>
            </a:xfrm>
            <a:custGeom>
              <a:avLst/>
              <a:gdLst>
                <a:gd name="T0" fmla="*/ 288 w 459"/>
                <a:gd name="T1" fmla="*/ 8 h 459"/>
                <a:gd name="T2" fmla="*/ 243 w 459"/>
                <a:gd name="T3" fmla="*/ 2 h 459"/>
                <a:gd name="T4" fmla="*/ 197 w 459"/>
                <a:gd name="T5" fmla="*/ 3 h 459"/>
                <a:gd name="T6" fmla="*/ 154 w 459"/>
                <a:gd name="T7" fmla="*/ 13 h 459"/>
                <a:gd name="T8" fmla="*/ 115 w 459"/>
                <a:gd name="T9" fmla="*/ 31 h 459"/>
                <a:gd name="T10" fmla="*/ 78 w 459"/>
                <a:gd name="T11" fmla="*/ 56 h 459"/>
                <a:gd name="T12" fmla="*/ 48 w 459"/>
                <a:gd name="T13" fmla="*/ 89 h 459"/>
                <a:gd name="T14" fmla="*/ 24 w 459"/>
                <a:gd name="T15" fmla="*/ 127 h 459"/>
                <a:gd name="T16" fmla="*/ 7 w 459"/>
                <a:gd name="T17" fmla="*/ 171 h 459"/>
                <a:gd name="T18" fmla="*/ 3 w 459"/>
                <a:gd name="T19" fmla="*/ 193 h 459"/>
                <a:gd name="T20" fmla="*/ 0 w 459"/>
                <a:gd name="T21" fmla="*/ 239 h 459"/>
                <a:gd name="T22" fmla="*/ 5 w 459"/>
                <a:gd name="T23" fmla="*/ 283 h 459"/>
                <a:gd name="T24" fmla="*/ 20 w 459"/>
                <a:gd name="T25" fmla="*/ 325 h 459"/>
                <a:gd name="T26" fmla="*/ 42 w 459"/>
                <a:gd name="T27" fmla="*/ 364 h 459"/>
                <a:gd name="T28" fmla="*/ 71 w 459"/>
                <a:gd name="T29" fmla="*/ 396 h 459"/>
                <a:gd name="T30" fmla="*/ 106 w 459"/>
                <a:gd name="T31" fmla="*/ 424 h 459"/>
                <a:gd name="T32" fmla="*/ 147 w 459"/>
                <a:gd name="T33" fmla="*/ 444 h 459"/>
                <a:gd name="T34" fmla="*/ 170 w 459"/>
                <a:gd name="T35" fmla="*/ 452 h 459"/>
                <a:gd name="T36" fmla="*/ 215 w 459"/>
                <a:gd name="T37" fmla="*/ 459 h 459"/>
                <a:gd name="T38" fmla="*/ 261 w 459"/>
                <a:gd name="T39" fmla="*/ 458 h 459"/>
                <a:gd name="T40" fmla="*/ 304 w 459"/>
                <a:gd name="T41" fmla="*/ 447 h 459"/>
                <a:gd name="T42" fmla="*/ 344 w 459"/>
                <a:gd name="T43" fmla="*/ 429 h 459"/>
                <a:gd name="T44" fmla="*/ 379 w 459"/>
                <a:gd name="T45" fmla="*/ 403 h 459"/>
                <a:gd name="T46" fmla="*/ 411 w 459"/>
                <a:gd name="T47" fmla="*/ 372 h 459"/>
                <a:gd name="T48" fmla="*/ 434 w 459"/>
                <a:gd name="T49" fmla="*/ 332 h 459"/>
                <a:gd name="T50" fmla="*/ 451 w 459"/>
                <a:gd name="T51" fmla="*/ 289 h 459"/>
                <a:gd name="T52" fmla="*/ 456 w 459"/>
                <a:gd name="T53" fmla="*/ 266 h 459"/>
                <a:gd name="T54" fmla="*/ 459 w 459"/>
                <a:gd name="T55" fmla="*/ 220 h 459"/>
                <a:gd name="T56" fmla="*/ 452 w 459"/>
                <a:gd name="T57" fmla="*/ 176 h 459"/>
                <a:gd name="T58" fmla="*/ 438 w 459"/>
                <a:gd name="T59" fmla="*/ 134 h 459"/>
                <a:gd name="T60" fmla="*/ 416 w 459"/>
                <a:gd name="T61" fmla="*/ 97 h 459"/>
                <a:gd name="T62" fmla="*/ 387 w 459"/>
                <a:gd name="T63" fmla="*/ 64 h 459"/>
                <a:gd name="T64" fmla="*/ 352 w 459"/>
                <a:gd name="T65" fmla="*/ 35 h 459"/>
                <a:gd name="T66" fmla="*/ 310 w 459"/>
                <a:gd name="T67" fmla="*/ 16 h 459"/>
                <a:gd name="T68" fmla="*/ 288 w 459"/>
                <a:gd name="T69" fmla="*/ 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8" y="8"/>
                  </a:moveTo>
                  <a:lnTo>
                    <a:pt x="288" y="8"/>
                  </a:lnTo>
                  <a:lnTo>
                    <a:pt x="266" y="3"/>
                  </a:lnTo>
                  <a:lnTo>
                    <a:pt x="243" y="2"/>
                  </a:lnTo>
                  <a:lnTo>
                    <a:pt x="220" y="0"/>
                  </a:lnTo>
                  <a:lnTo>
                    <a:pt x="197" y="3"/>
                  </a:lnTo>
                  <a:lnTo>
                    <a:pt x="176" y="7"/>
                  </a:lnTo>
                  <a:lnTo>
                    <a:pt x="154" y="13"/>
                  </a:lnTo>
                  <a:lnTo>
                    <a:pt x="134" y="21"/>
                  </a:lnTo>
                  <a:lnTo>
                    <a:pt x="115" y="31"/>
                  </a:lnTo>
                  <a:lnTo>
                    <a:pt x="95" y="43"/>
                  </a:lnTo>
                  <a:lnTo>
                    <a:pt x="78" y="56"/>
                  </a:lnTo>
                  <a:lnTo>
                    <a:pt x="63" y="72"/>
                  </a:lnTo>
                  <a:lnTo>
                    <a:pt x="48" y="89"/>
                  </a:lnTo>
                  <a:lnTo>
                    <a:pt x="35" y="107"/>
                  </a:lnTo>
                  <a:lnTo>
                    <a:pt x="24" y="127"/>
                  </a:lnTo>
                  <a:lnTo>
                    <a:pt x="14" y="149"/>
                  </a:lnTo>
                  <a:lnTo>
                    <a:pt x="7" y="171"/>
                  </a:lnTo>
                  <a:lnTo>
                    <a:pt x="7" y="171"/>
                  </a:lnTo>
                  <a:lnTo>
                    <a:pt x="3" y="193"/>
                  </a:lnTo>
                  <a:lnTo>
                    <a:pt x="0" y="216"/>
                  </a:lnTo>
                  <a:lnTo>
                    <a:pt x="0" y="239"/>
                  </a:lnTo>
                  <a:lnTo>
                    <a:pt x="1" y="262"/>
                  </a:lnTo>
                  <a:lnTo>
                    <a:pt x="5" y="283"/>
                  </a:lnTo>
                  <a:lnTo>
                    <a:pt x="12" y="305"/>
                  </a:lnTo>
                  <a:lnTo>
                    <a:pt x="20" y="325"/>
                  </a:lnTo>
                  <a:lnTo>
                    <a:pt x="30" y="344"/>
                  </a:lnTo>
                  <a:lnTo>
                    <a:pt x="42" y="364"/>
                  </a:lnTo>
                  <a:lnTo>
                    <a:pt x="56" y="381"/>
                  </a:lnTo>
                  <a:lnTo>
                    <a:pt x="71" y="396"/>
                  </a:lnTo>
                  <a:lnTo>
                    <a:pt x="87" y="411"/>
                  </a:lnTo>
                  <a:lnTo>
                    <a:pt x="106" y="424"/>
                  </a:lnTo>
                  <a:lnTo>
                    <a:pt x="127" y="435"/>
                  </a:lnTo>
                  <a:lnTo>
                    <a:pt x="147" y="444"/>
                  </a:lnTo>
                  <a:lnTo>
                    <a:pt x="170" y="452"/>
                  </a:lnTo>
                  <a:lnTo>
                    <a:pt x="170" y="452"/>
                  </a:lnTo>
                  <a:lnTo>
                    <a:pt x="193" y="456"/>
                  </a:lnTo>
                  <a:lnTo>
                    <a:pt x="215" y="459"/>
                  </a:lnTo>
                  <a:lnTo>
                    <a:pt x="239" y="459"/>
                  </a:lnTo>
                  <a:lnTo>
                    <a:pt x="261" y="458"/>
                  </a:lnTo>
                  <a:lnTo>
                    <a:pt x="283" y="454"/>
                  </a:lnTo>
                  <a:lnTo>
                    <a:pt x="304" y="447"/>
                  </a:lnTo>
                  <a:lnTo>
                    <a:pt x="325" y="439"/>
                  </a:lnTo>
                  <a:lnTo>
                    <a:pt x="344" y="429"/>
                  </a:lnTo>
                  <a:lnTo>
                    <a:pt x="362" y="417"/>
                  </a:lnTo>
                  <a:lnTo>
                    <a:pt x="379" y="403"/>
                  </a:lnTo>
                  <a:lnTo>
                    <a:pt x="395" y="388"/>
                  </a:lnTo>
                  <a:lnTo>
                    <a:pt x="411" y="372"/>
                  </a:lnTo>
                  <a:lnTo>
                    <a:pt x="424" y="353"/>
                  </a:lnTo>
                  <a:lnTo>
                    <a:pt x="434" y="332"/>
                  </a:lnTo>
                  <a:lnTo>
                    <a:pt x="443" y="312"/>
                  </a:lnTo>
                  <a:lnTo>
                    <a:pt x="451" y="289"/>
                  </a:lnTo>
                  <a:lnTo>
                    <a:pt x="451" y="289"/>
                  </a:lnTo>
                  <a:lnTo>
                    <a:pt x="456" y="266"/>
                  </a:lnTo>
                  <a:lnTo>
                    <a:pt x="458" y="244"/>
                  </a:lnTo>
                  <a:lnTo>
                    <a:pt x="459" y="220"/>
                  </a:lnTo>
                  <a:lnTo>
                    <a:pt x="456" y="198"/>
                  </a:lnTo>
                  <a:lnTo>
                    <a:pt x="452" y="176"/>
                  </a:lnTo>
                  <a:lnTo>
                    <a:pt x="446" y="155"/>
                  </a:lnTo>
                  <a:lnTo>
                    <a:pt x="438" y="134"/>
                  </a:lnTo>
                  <a:lnTo>
                    <a:pt x="428" y="115"/>
                  </a:lnTo>
                  <a:lnTo>
                    <a:pt x="416" y="97"/>
                  </a:lnTo>
                  <a:lnTo>
                    <a:pt x="403" y="80"/>
                  </a:lnTo>
                  <a:lnTo>
                    <a:pt x="387" y="64"/>
                  </a:lnTo>
                  <a:lnTo>
                    <a:pt x="370" y="48"/>
                  </a:lnTo>
                  <a:lnTo>
                    <a:pt x="352" y="35"/>
                  </a:lnTo>
                  <a:lnTo>
                    <a:pt x="332" y="25"/>
                  </a:lnTo>
                  <a:lnTo>
                    <a:pt x="310" y="16"/>
                  </a:lnTo>
                  <a:lnTo>
                    <a:pt x="288" y="8"/>
                  </a:lnTo>
                  <a:lnTo>
                    <a:pt x="28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 name="Freeform 97"/>
            <p:cNvSpPr>
              <a:spLocks/>
            </p:cNvSpPr>
            <p:nvPr userDrawn="1"/>
          </p:nvSpPr>
          <p:spPr bwMode="auto">
            <a:xfrm>
              <a:off x="5431" y="580"/>
              <a:ext cx="94" cy="95"/>
            </a:xfrm>
            <a:custGeom>
              <a:avLst/>
              <a:gdLst>
                <a:gd name="T0" fmla="*/ 238 w 378"/>
                <a:gd name="T1" fmla="*/ 5 h 378"/>
                <a:gd name="T2" fmla="*/ 201 w 378"/>
                <a:gd name="T3" fmla="*/ 0 h 378"/>
                <a:gd name="T4" fmla="*/ 163 w 378"/>
                <a:gd name="T5" fmla="*/ 1 h 378"/>
                <a:gd name="T6" fmla="*/ 128 w 378"/>
                <a:gd name="T7" fmla="*/ 9 h 378"/>
                <a:gd name="T8" fmla="*/ 95 w 378"/>
                <a:gd name="T9" fmla="*/ 25 h 378"/>
                <a:gd name="T10" fmla="*/ 65 w 378"/>
                <a:gd name="T11" fmla="*/ 45 h 378"/>
                <a:gd name="T12" fmla="*/ 40 w 378"/>
                <a:gd name="T13" fmla="*/ 71 h 378"/>
                <a:gd name="T14" fmla="*/ 21 w 378"/>
                <a:gd name="T15" fmla="*/ 104 h 378"/>
                <a:gd name="T16" fmla="*/ 6 w 378"/>
                <a:gd name="T17" fmla="*/ 139 h 378"/>
                <a:gd name="T18" fmla="*/ 2 w 378"/>
                <a:gd name="T19" fmla="*/ 159 h 378"/>
                <a:gd name="T20" fmla="*/ 0 w 378"/>
                <a:gd name="T21" fmla="*/ 195 h 378"/>
                <a:gd name="T22" fmla="*/ 5 w 378"/>
                <a:gd name="T23" fmla="*/ 232 h 378"/>
                <a:gd name="T24" fmla="*/ 17 w 378"/>
                <a:gd name="T25" fmla="*/ 267 h 378"/>
                <a:gd name="T26" fmla="*/ 35 w 378"/>
                <a:gd name="T27" fmla="*/ 298 h 378"/>
                <a:gd name="T28" fmla="*/ 59 w 378"/>
                <a:gd name="T29" fmla="*/ 325 h 378"/>
                <a:gd name="T30" fmla="*/ 88 w 378"/>
                <a:gd name="T31" fmla="*/ 348 h 378"/>
                <a:gd name="T32" fmla="*/ 122 w 378"/>
                <a:gd name="T33" fmla="*/ 365 h 378"/>
                <a:gd name="T34" fmla="*/ 141 w 378"/>
                <a:gd name="T35" fmla="*/ 371 h 378"/>
                <a:gd name="T36" fmla="*/ 178 w 378"/>
                <a:gd name="T37" fmla="*/ 376 h 378"/>
                <a:gd name="T38" fmla="*/ 215 w 378"/>
                <a:gd name="T39" fmla="*/ 375 h 378"/>
                <a:gd name="T40" fmla="*/ 250 w 378"/>
                <a:gd name="T41" fmla="*/ 367 h 378"/>
                <a:gd name="T42" fmla="*/ 284 w 378"/>
                <a:gd name="T43" fmla="*/ 352 h 378"/>
                <a:gd name="T44" fmla="*/ 313 w 378"/>
                <a:gd name="T45" fmla="*/ 331 h 378"/>
                <a:gd name="T46" fmla="*/ 339 w 378"/>
                <a:gd name="T47" fmla="*/ 305 h 378"/>
                <a:gd name="T48" fmla="*/ 358 w 378"/>
                <a:gd name="T49" fmla="*/ 273 h 378"/>
                <a:gd name="T50" fmla="*/ 371 w 378"/>
                <a:gd name="T51" fmla="*/ 237 h 378"/>
                <a:gd name="T52" fmla="*/ 375 w 378"/>
                <a:gd name="T53" fmla="*/ 219 h 378"/>
                <a:gd name="T54" fmla="*/ 378 w 378"/>
                <a:gd name="T55" fmla="*/ 181 h 378"/>
                <a:gd name="T56" fmla="*/ 373 w 378"/>
                <a:gd name="T57" fmla="*/ 144 h 378"/>
                <a:gd name="T58" fmla="*/ 361 w 378"/>
                <a:gd name="T59" fmla="*/ 109 h 378"/>
                <a:gd name="T60" fmla="*/ 343 w 378"/>
                <a:gd name="T61" fmla="*/ 78 h 378"/>
                <a:gd name="T62" fmla="*/ 319 w 378"/>
                <a:gd name="T63" fmla="*/ 51 h 378"/>
                <a:gd name="T64" fmla="*/ 290 w 378"/>
                <a:gd name="T65" fmla="*/ 28 h 378"/>
                <a:gd name="T66" fmla="*/ 257 w 378"/>
                <a:gd name="T67" fmla="*/ 12 h 378"/>
                <a:gd name="T68" fmla="*/ 238 w 378"/>
                <a:gd name="T69" fmla="*/ 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5"/>
                  </a:moveTo>
                  <a:lnTo>
                    <a:pt x="238" y="5"/>
                  </a:lnTo>
                  <a:lnTo>
                    <a:pt x="219" y="1"/>
                  </a:lnTo>
                  <a:lnTo>
                    <a:pt x="201" y="0"/>
                  </a:lnTo>
                  <a:lnTo>
                    <a:pt x="181" y="0"/>
                  </a:lnTo>
                  <a:lnTo>
                    <a:pt x="163" y="1"/>
                  </a:lnTo>
                  <a:lnTo>
                    <a:pt x="145" y="4"/>
                  </a:lnTo>
                  <a:lnTo>
                    <a:pt x="128" y="9"/>
                  </a:lnTo>
                  <a:lnTo>
                    <a:pt x="111" y="17"/>
                  </a:lnTo>
                  <a:lnTo>
                    <a:pt x="95" y="25"/>
                  </a:lnTo>
                  <a:lnTo>
                    <a:pt x="79" y="34"/>
                  </a:lnTo>
                  <a:lnTo>
                    <a:pt x="65" y="45"/>
                  </a:lnTo>
                  <a:lnTo>
                    <a:pt x="52" y="58"/>
                  </a:lnTo>
                  <a:lnTo>
                    <a:pt x="40" y="71"/>
                  </a:lnTo>
                  <a:lnTo>
                    <a:pt x="30" y="87"/>
                  </a:lnTo>
                  <a:lnTo>
                    <a:pt x="21" y="104"/>
                  </a:lnTo>
                  <a:lnTo>
                    <a:pt x="13" y="121"/>
                  </a:lnTo>
                  <a:lnTo>
                    <a:pt x="6" y="139"/>
                  </a:lnTo>
                  <a:lnTo>
                    <a:pt x="6" y="139"/>
                  </a:lnTo>
                  <a:lnTo>
                    <a:pt x="2" y="159"/>
                  </a:lnTo>
                  <a:lnTo>
                    <a:pt x="0" y="177"/>
                  </a:lnTo>
                  <a:lnTo>
                    <a:pt x="0" y="195"/>
                  </a:lnTo>
                  <a:lnTo>
                    <a:pt x="2" y="213"/>
                  </a:lnTo>
                  <a:lnTo>
                    <a:pt x="5" y="232"/>
                  </a:lnTo>
                  <a:lnTo>
                    <a:pt x="10" y="250"/>
                  </a:lnTo>
                  <a:lnTo>
                    <a:pt x="17" y="267"/>
                  </a:lnTo>
                  <a:lnTo>
                    <a:pt x="26" y="282"/>
                  </a:lnTo>
                  <a:lnTo>
                    <a:pt x="35" y="298"/>
                  </a:lnTo>
                  <a:lnTo>
                    <a:pt x="47" y="312"/>
                  </a:lnTo>
                  <a:lnTo>
                    <a:pt x="59" y="325"/>
                  </a:lnTo>
                  <a:lnTo>
                    <a:pt x="73" y="337"/>
                  </a:lnTo>
                  <a:lnTo>
                    <a:pt x="88" y="348"/>
                  </a:lnTo>
                  <a:lnTo>
                    <a:pt x="104" y="357"/>
                  </a:lnTo>
                  <a:lnTo>
                    <a:pt x="122" y="365"/>
                  </a:lnTo>
                  <a:lnTo>
                    <a:pt x="141" y="371"/>
                  </a:lnTo>
                  <a:lnTo>
                    <a:pt x="141" y="371"/>
                  </a:lnTo>
                  <a:lnTo>
                    <a:pt x="159" y="375"/>
                  </a:lnTo>
                  <a:lnTo>
                    <a:pt x="178" y="376"/>
                  </a:lnTo>
                  <a:lnTo>
                    <a:pt x="197" y="378"/>
                  </a:lnTo>
                  <a:lnTo>
                    <a:pt x="215" y="375"/>
                  </a:lnTo>
                  <a:lnTo>
                    <a:pt x="233" y="372"/>
                  </a:lnTo>
                  <a:lnTo>
                    <a:pt x="250" y="367"/>
                  </a:lnTo>
                  <a:lnTo>
                    <a:pt x="267" y="361"/>
                  </a:lnTo>
                  <a:lnTo>
                    <a:pt x="284" y="352"/>
                  </a:lnTo>
                  <a:lnTo>
                    <a:pt x="298" y="342"/>
                  </a:lnTo>
                  <a:lnTo>
                    <a:pt x="313" y="331"/>
                  </a:lnTo>
                  <a:lnTo>
                    <a:pt x="327" y="318"/>
                  </a:lnTo>
                  <a:lnTo>
                    <a:pt x="339" y="305"/>
                  </a:lnTo>
                  <a:lnTo>
                    <a:pt x="349" y="289"/>
                  </a:lnTo>
                  <a:lnTo>
                    <a:pt x="358" y="273"/>
                  </a:lnTo>
                  <a:lnTo>
                    <a:pt x="366" y="255"/>
                  </a:lnTo>
                  <a:lnTo>
                    <a:pt x="371" y="237"/>
                  </a:lnTo>
                  <a:lnTo>
                    <a:pt x="371" y="237"/>
                  </a:lnTo>
                  <a:lnTo>
                    <a:pt x="375" y="219"/>
                  </a:lnTo>
                  <a:lnTo>
                    <a:pt x="378" y="199"/>
                  </a:lnTo>
                  <a:lnTo>
                    <a:pt x="378" y="181"/>
                  </a:lnTo>
                  <a:lnTo>
                    <a:pt x="376" y="163"/>
                  </a:lnTo>
                  <a:lnTo>
                    <a:pt x="373" y="144"/>
                  </a:lnTo>
                  <a:lnTo>
                    <a:pt x="367" y="126"/>
                  </a:lnTo>
                  <a:lnTo>
                    <a:pt x="361" y="109"/>
                  </a:lnTo>
                  <a:lnTo>
                    <a:pt x="353" y="94"/>
                  </a:lnTo>
                  <a:lnTo>
                    <a:pt x="343" y="78"/>
                  </a:lnTo>
                  <a:lnTo>
                    <a:pt x="332" y="64"/>
                  </a:lnTo>
                  <a:lnTo>
                    <a:pt x="319" y="51"/>
                  </a:lnTo>
                  <a:lnTo>
                    <a:pt x="305" y="39"/>
                  </a:lnTo>
                  <a:lnTo>
                    <a:pt x="290" y="28"/>
                  </a:lnTo>
                  <a:lnTo>
                    <a:pt x="274" y="19"/>
                  </a:lnTo>
                  <a:lnTo>
                    <a:pt x="257" y="12"/>
                  </a:lnTo>
                  <a:lnTo>
                    <a:pt x="238" y="5"/>
                  </a:lnTo>
                  <a:lnTo>
                    <a:pt x="23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 name="Freeform 98"/>
            <p:cNvSpPr>
              <a:spLocks/>
            </p:cNvSpPr>
            <p:nvPr userDrawn="1"/>
          </p:nvSpPr>
          <p:spPr bwMode="auto">
            <a:xfrm>
              <a:off x="5686" y="656"/>
              <a:ext cx="74" cy="74"/>
            </a:xfrm>
            <a:custGeom>
              <a:avLst/>
              <a:gdLst>
                <a:gd name="T0" fmla="*/ 186 w 297"/>
                <a:gd name="T1" fmla="*/ 5 h 297"/>
                <a:gd name="T2" fmla="*/ 158 w 297"/>
                <a:gd name="T3" fmla="*/ 0 h 297"/>
                <a:gd name="T4" fmla="*/ 128 w 297"/>
                <a:gd name="T5" fmla="*/ 1 h 297"/>
                <a:gd name="T6" fmla="*/ 100 w 297"/>
                <a:gd name="T7" fmla="*/ 8 h 297"/>
                <a:gd name="T8" fmla="*/ 74 w 297"/>
                <a:gd name="T9" fmla="*/ 20 h 297"/>
                <a:gd name="T10" fmla="*/ 51 w 297"/>
                <a:gd name="T11" fmla="*/ 37 h 297"/>
                <a:gd name="T12" fmla="*/ 31 w 297"/>
                <a:gd name="T13" fmla="*/ 57 h 297"/>
                <a:gd name="T14" fmla="*/ 16 w 297"/>
                <a:gd name="T15" fmla="*/ 82 h 297"/>
                <a:gd name="T16" fmla="*/ 5 w 297"/>
                <a:gd name="T17" fmla="*/ 109 h 297"/>
                <a:gd name="T18" fmla="*/ 1 w 297"/>
                <a:gd name="T19" fmla="*/ 125 h 297"/>
                <a:gd name="T20" fmla="*/ 0 w 297"/>
                <a:gd name="T21" fmla="*/ 154 h 297"/>
                <a:gd name="T22" fmla="*/ 4 w 297"/>
                <a:gd name="T23" fmla="*/ 182 h 297"/>
                <a:gd name="T24" fmla="*/ 13 w 297"/>
                <a:gd name="T25" fmla="*/ 210 h 297"/>
                <a:gd name="T26" fmla="*/ 27 w 297"/>
                <a:gd name="T27" fmla="*/ 235 h 297"/>
                <a:gd name="T28" fmla="*/ 46 w 297"/>
                <a:gd name="T29" fmla="*/ 255 h 297"/>
                <a:gd name="T30" fmla="*/ 69 w 297"/>
                <a:gd name="T31" fmla="*/ 274 h 297"/>
                <a:gd name="T32" fmla="*/ 95 w 297"/>
                <a:gd name="T33" fmla="*/ 287 h 297"/>
                <a:gd name="T34" fmla="*/ 109 w 297"/>
                <a:gd name="T35" fmla="*/ 292 h 297"/>
                <a:gd name="T36" fmla="*/ 139 w 297"/>
                <a:gd name="T37" fmla="*/ 296 h 297"/>
                <a:gd name="T38" fmla="*/ 169 w 297"/>
                <a:gd name="T39" fmla="*/ 296 h 297"/>
                <a:gd name="T40" fmla="*/ 197 w 297"/>
                <a:gd name="T41" fmla="*/ 288 h 297"/>
                <a:gd name="T42" fmla="*/ 223 w 297"/>
                <a:gd name="T43" fmla="*/ 276 h 297"/>
                <a:gd name="T44" fmla="*/ 246 w 297"/>
                <a:gd name="T45" fmla="*/ 261 h 297"/>
                <a:gd name="T46" fmla="*/ 266 w 297"/>
                <a:gd name="T47" fmla="*/ 240 h 297"/>
                <a:gd name="T48" fmla="*/ 281 w 297"/>
                <a:gd name="T49" fmla="*/ 215 h 297"/>
                <a:gd name="T50" fmla="*/ 292 w 297"/>
                <a:gd name="T51" fmla="*/ 186 h 297"/>
                <a:gd name="T52" fmla="*/ 294 w 297"/>
                <a:gd name="T53" fmla="*/ 172 h 297"/>
                <a:gd name="T54" fmla="*/ 297 w 297"/>
                <a:gd name="T55" fmla="*/ 142 h 297"/>
                <a:gd name="T56" fmla="*/ 293 w 297"/>
                <a:gd name="T57" fmla="*/ 113 h 297"/>
                <a:gd name="T58" fmla="*/ 284 w 297"/>
                <a:gd name="T59" fmla="*/ 86 h 297"/>
                <a:gd name="T60" fmla="*/ 270 w 297"/>
                <a:gd name="T61" fmla="*/ 63 h 297"/>
                <a:gd name="T62" fmla="*/ 250 w 297"/>
                <a:gd name="T63" fmla="*/ 40 h 297"/>
                <a:gd name="T64" fmla="*/ 228 w 297"/>
                <a:gd name="T65" fmla="*/ 22 h 297"/>
                <a:gd name="T66" fmla="*/ 201 w 297"/>
                <a:gd name="T67" fmla="*/ 9 h 297"/>
                <a:gd name="T68" fmla="*/ 186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6" y="5"/>
                  </a:moveTo>
                  <a:lnTo>
                    <a:pt x="186" y="5"/>
                  </a:lnTo>
                  <a:lnTo>
                    <a:pt x="172" y="1"/>
                  </a:lnTo>
                  <a:lnTo>
                    <a:pt x="158" y="0"/>
                  </a:lnTo>
                  <a:lnTo>
                    <a:pt x="142" y="0"/>
                  </a:lnTo>
                  <a:lnTo>
                    <a:pt x="128" y="1"/>
                  </a:lnTo>
                  <a:lnTo>
                    <a:pt x="113" y="4"/>
                  </a:lnTo>
                  <a:lnTo>
                    <a:pt x="100" y="8"/>
                  </a:lnTo>
                  <a:lnTo>
                    <a:pt x="87" y="13"/>
                  </a:lnTo>
                  <a:lnTo>
                    <a:pt x="74" y="20"/>
                  </a:lnTo>
                  <a:lnTo>
                    <a:pt x="62" y="27"/>
                  </a:lnTo>
                  <a:lnTo>
                    <a:pt x="51" y="37"/>
                  </a:lnTo>
                  <a:lnTo>
                    <a:pt x="40" y="46"/>
                  </a:lnTo>
                  <a:lnTo>
                    <a:pt x="31" y="57"/>
                  </a:lnTo>
                  <a:lnTo>
                    <a:pt x="23" y="69"/>
                  </a:lnTo>
                  <a:lnTo>
                    <a:pt x="16" y="82"/>
                  </a:lnTo>
                  <a:lnTo>
                    <a:pt x="9" y="95"/>
                  </a:lnTo>
                  <a:lnTo>
                    <a:pt x="5" y="109"/>
                  </a:lnTo>
                  <a:lnTo>
                    <a:pt x="5" y="109"/>
                  </a:lnTo>
                  <a:lnTo>
                    <a:pt x="1" y="125"/>
                  </a:lnTo>
                  <a:lnTo>
                    <a:pt x="0" y="139"/>
                  </a:lnTo>
                  <a:lnTo>
                    <a:pt x="0" y="154"/>
                  </a:lnTo>
                  <a:lnTo>
                    <a:pt x="1" y="168"/>
                  </a:lnTo>
                  <a:lnTo>
                    <a:pt x="4" y="182"/>
                  </a:lnTo>
                  <a:lnTo>
                    <a:pt x="8" y="197"/>
                  </a:lnTo>
                  <a:lnTo>
                    <a:pt x="13" y="210"/>
                  </a:lnTo>
                  <a:lnTo>
                    <a:pt x="19" y="223"/>
                  </a:lnTo>
                  <a:lnTo>
                    <a:pt x="27" y="235"/>
                  </a:lnTo>
                  <a:lnTo>
                    <a:pt x="36" y="245"/>
                  </a:lnTo>
                  <a:lnTo>
                    <a:pt x="46" y="255"/>
                  </a:lnTo>
                  <a:lnTo>
                    <a:pt x="57" y="266"/>
                  </a:lnTo>
                  <a:lnTo>
                    <a:pt x="69" y="274"/>
                  </a:lnTo>
                  <a:lnTo>
                    <a:pt x="82" y="281"/>
                  </a:lnTo>
                  <a:lnTo>
                    <a:pt x="95" y="287"/>
                  </a:lnTo>
                  <a:lnTo>
                    <a:pt x="109" y="292"/>
                  </a:lnTo>
                  <a:lnTo>
                    <a:pt x="109" y="292"/>
                  </a:lnTo>
                  <a:lnTo>
                    <a:pt x="125" y="294"/>
                  </a:lnTo>
                  <a:lnTo>
                    <a:pt x="139" y="296"/>
                  </a:lnTo>
                  <a:lnTo>
                    <a:pt x="154" y="297"/>
                  </a:lnTo>
                  <a:lnTo>
                    <a:pt x="169" y="296"/>
                  </a:lnTo>
                  <a:lnTo>
                    <a:pt x="182" y="293"/>
                  </a:lnTo>
                  <a:lnTo>
                    <a:pt x="197" y="288"/>
                  </a:lnTo>
                  <a:lnTo>
                    <a:pt x="210" y="283"/>
                  </a:lnTo>
                  <a:lnTo>
                    <a:pt x="223" y="276"/>
                  </a:lnTo>
                  <a:lnTo>
                    <a:pt x="234" y="268"/>
                  </a:lnTo>
                  <a:lnTo>
                    <a:pt x="246" y="261"/>
                  </a:lnTo>
                  <a:lnTo>
                    <a:pt x="257" y="250"/>
                  </a:lnTo>
                  <a:lnTo>
                    <a:pt x="266" y="240"/>
                  </a:lnTo>
                  <a:lnTo>
                    <a:pt x="274" y="228"/>
                  </a:lnTo>
                  <a:lnTo>
                    <a:pt x="281" y="215"/>
                  </a:lnTo>
                  <a:lnTo>
                    <a:pt x="287" y="201"/>
                  </a:lnTo>
                  <a:lnTo>
                    <a:pt x="292" y="186"/>
                  </a:lnTo>
                  <a:lnTo>
                    <a:pt x="292" y="186"/>
                  </a:lnTo>
                  <a:lnTo>
                    <a:pt x="294" y="172"/>
                  </a:lnTo>
                  <a:lnTo>
                    <a:pt x="297" y="156"/>
                  </a:lnTo>
                  <a:lnTo>
                    <a:pt x="297" y="142"/>
                  </a:lnTo>
                  <a:lnTo>
                    <a:pt x="296" y="128"/>
                  </a:lnTo>
                  <a:lnTo>
                    <a:pt x="293" y="113"/>
                  </a:lnTo>
                  <a:lnTo>
                    <a:pt x="289" y="100"/>
                  </a:lnTo>
                  <a:lnTo>
                    <a:pt x="284" y="86"/>
                  </a:lnTo>
                  <a:lnTo>
                    <a:pt x="277" y="74"/>
                  </a:lnTo>
                  <a:lnTo>
                    <a:pt x="270" y="63"/>
                  </a:lnTo>
                  <a:lnTo>
                    <a:pt x="261" y="51"/>
                  </a:lnTo>
                  <a:lnTo>
                    <a:pt x="250" y="40"/>
                  </a:lnTo>
                  <a:lnTo>
                    <a:pt x="240" y="31"/>
                  </a:lnTo>
                  <a:lnTo>
                    <a:pt x="228" y="22"/>
                  </a:lnTo>
                  <a:lnTo>
                    <a:pt x="215" y="16"/>
                  </a:lnTo>
                  <a:lnTo>
                    <a:pt x="201" y="9"/>
                  </a:lnTo>
                  <a:lnTo>
                    <a:pt x="186" y="5"/>
                  </a:lnTo>
                  <a:lnTo>
                    <a:pt x="18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 name="Freeform 99"/>
            <p:cNvSpPr>
              <a:spLocks/>
            </p:cNvSpPr>
            <p:nvPr userDrawn="1"/>
          </p:nvSpPr>
          <p:spPr bwMode="auto">
            <a:xfrm>
              <a:off x="1704" y="332"/>
              <a:ext cx="90" cy="10"/>
            </a:xfrm>
            <a:custGeom>
              <a:avLst/>
              <a:gdLst>
                <a:gd name="T0" fmla="*/ 291 w 361"/>
                <a:gd name="T1" fmla="*/ 26 h 40"/>
                <a:gd name="T2" fmla="*/ 291 w 361"/>
                <a:gd name="T3" fmla="*/ 26 h 40"/>
                <a:gd name="T4" fmla="*/ 309 w 361"/>
                <a:gd name="T5" fmla="*/ 21 h 40"/>
                <a:gd name="T6" fmla="*/ 328 w 361"/>
                <a:gd name="T7" fmla="*/ 14 h 40"/>
                <a:gd name="T8" fmla="*/ 361 w 361"/>
                <a:gd name="T9" fmla="*/ 0 h 40"/>
                <a:gd name="T10" fmla="*/ 0 w 361"/>
                <a:gd name="T11" fmla="*/ 0 h 40"/>
                <a:gd name="T12" fmla="*/ 0 w 361"/>
                <a:gd name="T13" fmla="*/ 0 h 40"/>
                <a:gd name="T14" fmla="*/ 34 w 361"/>
                <a:gd name="T15" fmla="*/ 13 h 40"/>
                <a:gd name="T16" fmla="*/ 70 w 361"/>
                <a:gd name="T17" fmla="*/ 25 h 40"/>
                <a:gd name="T18" fmla="*/ 105 w 361"/>
                <a:gd name="T19" fmla="*/ 33 h 40"/>
                <a:gd name="T20" fmla="*/ 123 w 361"/>
                <a:gd name="T21" fmla="*/ 36 h 40"/>
                <a:gd name="T22" fmla="*/ 141 w 361"/>
                <a:gd name="T23" fmla="*/ 38 h 40"/>
                <a:gd name="T24" fmla="*/ 159 w 361"/>
                <a:gd name="T25" fmla="*/ 39 h 40"/>
                <a:gd name="T26" fmla="*/ 178 w 361"/>
                <a:gd name="T27" fmla="*/ 40 h 40"/>
                <a:gd name="T28" fmla="*/ 197 w 361"/>
                <a:gd name="T29" fmla="*/ 40 h 40"/>
                <a:gd name="T30" fmla="*/ 215 w 361"/>
                <a:gd name="T31" fmla="*/ 39 h 40"/>
                <a:gd name="T32" fmla="*/ 235 w 361"/>
                <a:gd name="T33" fmla="*/ 38 h 40"/>
                <a:gd name="T34" fmla="*/ 253 w 361"/>
                <a:gd name="T35" fmla="*/ 34 h 40"/>
                <a:gd name="T36" fmla="*/ 273 w 361"/>
                <a:gd name="T37" fmla="*/ 31 h 40"/>
                <a:gd name="T38" fmla="*/ 291 w 361"/>
                <a:gd name="T39" fmla="*/ 26 h 40"/>
                <a:gd name="T40" fmla="*/ 291 w 361"/>
                <a:gd name="T41"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291" y="26"/>
                  </a:moveTo>
                  <a:lnTo>
                    <a:pt x="291" y="26"/>
                  </a:lnTo>
                  <a:lnTo>
                    <a:pt x="309" y="21"/>
                  </a:lnTo>
                  <a:lnTo>
                    <a:pt x="328" y="14"/>
                  </a:lnTo>
                  <a:lnTo>
                    <a:pt x="361" y="0"/>
                  </a:lnTo>
                  <a:lnTo>
                    <a:pt x="0" y="0"/>
                  </a:lnTo>
                  <a:lnTo>
                    <a:pt x="0" y="0"/>
                  </a:lnTo>
                  <a:lnTo>
                    <a:pt x="34" y="13"/>
                  </a:lnTo>
                  <a:lnTo>
                    <a:pt x="70" y="25"/>
                  </a:lnTo>
                  <a:lnTo>
                    <a:pt x="105" y="33"/>
                  </a:lnTo>
                  <a:lnTo>
                    <a:pt x="123" y="36"/>
                  </a:lnTo>
                  <a:lnTo>
                    <a:pt x="141" y="38"/>
                  </a:lnTo>
                  <a:lnTo>
                    <a:pt x="159" y="39"/>
                  </a:lnTo>
                  <a:lnTo>
                    <a:pt x="178" y="40"/>
                  </a:lnTo>
                  <a:lnTo>
                    <a:pt x="197" y="40"/>
                  </a:lnTo>
                  <a:lnTo>
                    <a:pt x="215" y="39"/>
                  </a:lnTo>
                  <a:lnTo>
                    <a:pt x="235" y="38"/>
                  </a:lnTo>
                  <a:lnTo>
                    <a:pt x="253" y="34"/>
                  </a:lnTo>
                  <a:lnTo>
                    <a:pt x="273" y="31"/>
                  </a:lnTo>
                  <a:lnTo>
                    <a:pt x="291" y="26"/>
                  </a:lnTo>
                  <a:lnTo>
                    <a:pt x="29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 name="Freeform 100"/>
            <p:cNvSpPr>
              <a:spLocks/>
            </p:cNvSpPr>
            <p:nvPr userDrawn="1"/>
          </p:nvSpPr>
          <p:spPr bwMode="auto">
            <a:xfrm>
              <a:off x="1413" y="332"/>
              <a:ext cx="184" cy="65"/>
            </a:xfrm>
            <a:custGeom>
              <a:avLst/>
              <a:gdLst>
                <a:gd name="T0" fmla="*/ 469 w 738"/>
                <a:gd name="T1" fmla="*/ 249 h 262"/>
                <a:gd name="T2" fmla="*/ 469 w 738"/>
                <a:gd name="T3" fmla="*/ 249 h 262"/>
                <a:gd name="T4" fmla="*/ 493 w 738"/>
                <a:gd name="T5" fmla="*/ 242 h 262"/>
                <a:gd name="T6" fmla="*/ 516 w 738"/>
                <a:gd name="T7" fmla="*/ 233 h 262"/>
                <a:gd name="T8" fmla="*/ 538 w 738"/>
                <a:gd name="T9" fmla="*/ 223 h 262"/>
                <a:gd name="T10" fmla="*/ 561 w 738"/>
                <a:gd name="T11" fmla="*/ 212 h 262"/>
                <a:gd name="T12" fmla="*/ 580 w 738"/>
                <a:gd name="T13" fmla="*/ 199 h 262"/>
                <a:gd name="T14" fmla="*/ 600 w 738"/>
                <a:gd name="T15" fmla="*/ 186 h 262"/>
                <a:gd name="T16" fmla="*/ 619 w 738"/>
                <a:gd name="T17" fmla="*/ 171 h 262"/>
                <a:gd name="T18" fmla="*/ 636 w 738"/>
                <a:gd name="T19" fmla="*/ 155 h 262"/>
                <a:gd name="T20" fmla="*/ 653 w 738"/>
                <a:gd name="T21" fmla="*/ 139 h 262"/>
                <a:gd name="T22" fmla="*/ 669 w 738"/>
                <a:gd name="T23" fmla="*/ 121 h 262"/>
                <a:gd name="T24" fmla="*/ 683 w 738"/>
                <a:gd name="T25" fmla="*/ 103 h 262"/>
                <a:gd name="T26" fmla="*/ 696 w 738"/>
                <a:gd name="T27" fmla="*/ 83 h 262"/>
                <a:gd name="T28" fmla="*/ 708 w 738"/>
                <a:gd name="T29" fmla="*/ 64 h 262"/>
                <a:gd name="T30" fmla="*/ 720 w 738"/>
                <a:gd name="T31" fmla="*/ 43 h 262"/>
                <a:gd name="T32" fmla="*/ 729 w 738"/>
                <a:gd name="T33" fmla="*/ 21 h 262"/>
                <a:gd name="T34" fmla="*/ 738 w 738"/>
                <a:gd name="T35" fmla="*/ 0 h 262"/>
                <a:gd name="T36" fmla="*/ 0 w 738"/>
                <a:gd name="T37" fmla="*/ 0 h 262"/>
                <a:gd name="T38" fmla="*/ 0 w 738"/>
                <a:gd name="T39" fmla="*/ 0 h 262"/>
                <a:gd name="T40" fmla="*/ 7 w 738"/>
                <a:gd name="T41" fmla="*/ 17 h 262"/>
                <a:gd name="T42" fmla="*/ 15 w 738"/>
                <a:gd name="T43" fmla="*/ 35 h 262"/>
                <a:gd name="T44" fmla="*/ 22 w 738"/>
                <a:gd name="T45" fmla="*/ 51 h 262"/>
                <a:gd name="T46" fmla="*/ 31 w 738"/>
                <a:gd name="T47" fmla="*/ 68 h 262"/>
                <a:gd name="T48" fmla="*/ 41 w 738"/>
                <a:gd name="T49" fmla="*/ 83 h 262"/>
                <a:gd name="T50" fmla="*/ 51 w 738"/>
                <a:gd name="T51" fmla="*/ 98 h 262"/>
                <a:gd name="T52" fmla="*/ 61 w 738"/>
                <a:gd name="T53" fmla="*/ 113 h 262"/>
                <a:gd name="T54" fmla="*/ 73 w 738"/>
                <a:gd name="T55" fmla="*/ 126 h 262"/>
                <a:gd name="T56" fmla="*/ 86 w 738"/>
                <a:gd name="T57" fmla="*/ 141 h 262"/>
                <a:gd name="T58" fmla="*/ 98 w 738"/>
                <a:gd name="T59" fmla="*/ 152 h 262"/>
                <a:gd name="T60" fmla="*/ 111 w 738"/>
                <a:gd name="T61" fmla="*/ 165 h 262"/>
                <a:gd name="T62" fmla="*/ 125 w 738"/>
                <a:gd name="T63" fmla="*/ 177 h 262"/>
                <a:gd name="T64" fmla="*/ 140 w 738"/>
                <a:gd name="T65" fmla="*/ 188 h 262"/>
                <a:gd name="T66" fmla="*/ 154 w 738"/>
                <a:gd name="T67" fmla="*/ 198 h 262"/>
                <a:gd name="T68" fmla="*/ 170 w 738"/>
                <a:gd name="T69" fmla="*/ 207 h 262"/>
                <a:gd name="T70" fmla="*/ 185 w 738"/>
                <a:gd name="T71" fmla="*/ 216 h 262"/>
                <a:gd name="T72" fmla="*/ 201 w 738"/>
                <a:gd name="T73" fmla="*/ 224 h 262"/>
                <a:gd name="T74" fmla="*/ 217 w 738"/>
                <a:gd name="T75" fmla="*/ 232 h 262"/>
                <a:gd name="T76" fmla="*/ 233 w 738"/>
                <a:gd name="T77" fmla="*/ 238 h 262"/>
                <a:gd name="T78" fmla="*/ 250 w 738"/>
                <a:gd name="T79" fmla="*/ 244 h 262"/>
                <a:gd name="T80" fmla="*/ 267 w 738"/>
                <a:gd name="T81" fmla="*/ 249 h 262"/>
                <a:gd name="T82" fmla="*/ 286 w 738"/>
                <a:gd name="T83" fmla="*/ 253 h 262"/>
                <a:gd name="T84" fmla="*/ 303 w 738"/>
                <a:gd name="T85" fmla="*/ 257 h 262"/>
                <a:gd name="T86" fmla="*/ 321 w 738"/>
                <a:gd name="T87" fmla="*/ 259 h 262"/>
                <a:gd name="T88" fmla="*/ 339 w 738"/>
                <a:gd name="T89" fmla="*/ 262 h 262"/>
                <a:gd name="T90" fmla="*/ 357 w 738"/>
                <a:gd name="T91" fmla="*/ 262 h 262"/>
                <a:gd name="T92" fmla="*/ 376 w 738"/>
                <a:gd name="T93" fmla="*/ 262 h 262"/>
                <a:gd name="T94" fmla="*/ 395 w 738"/>
                <a:gd name="T95" fmla="*/ 262 h 262"/>
                <a:gd name="T96" fmla="*/ 413 w 738"/>
                <a:gd name="T97" fmla="*/ 259 h 262"/>
                <a:gd name="T98" fmla="*/ 432 w 738"/>
                <a:gd name="T99" fmla="*/ 257 h 262"/>
                <a:gd name="T100" fmla="*/ 450 w 738"/>
                <a:gd name="T101" fmla="*/ 254 h 262"/>
                <a:gd name="T102" fmla="*/ 469 w 738"/>
                <a:gd name="T103" fmla="*/ 249 h 262"/>
                <a:gd name="T104" fmla="*/ 4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469" y="249"/>
                  </a:moveTo>
                  <a:lnTo>
                    <a:pt x="469" y="249"/>
                  </a:lnTo>
                  <a:lnTo>
                    <a:pt x="493" y="242"/>
                  </a:lnTo>
                  <a:lnTo>
                    <a:pt x="516" y="233"/>
                  </a:lnTo>
                  <a:lnTo>
                    <a:pt x="538" y="223"/>
                  </a:lnTo>
                  <a:lnTo>
                    <a:pt x="561" y="212"/>
                  </a:lnTo>
                  <a:lnTo>
                    <a:pt x="580" y="199"/>
                  </a:lnTo>
                  <a:lnTo>
                    <a:pt x="600" y="186"/>
                  </a:lnTo>
                  <a:lnTo>
                    <a:pt x="619" y="171"/>
                  </a:lnTo>
                  <a:lnTo>
                    <a:pt x="636" y="155"/>
                  </a:lnTo>
                  <a:lnTo>
                    <a:pt x="653" y="139"/>
                  </a:lnTo>
                  <a:lnTo>
                    <a:pt x="669" y="121"/>
                  </a:lnTo>
                  <a:lnTo>
                    <a:pt x="683" y="103"/>
                  </a:lnTo>
                  <a:lnTo>
                    <a:pt x="696" y="83"/>
                  </a:lnTo>
                  <a:lnTo>
                    <a:pt x="708" y="64"/>
                  </a:lnTo>
                  <a:lnTo>
                    <a:pt x="720" y="43"/>
                  </a:lnTo>
                  <a:lnTo>
                    <a:pt x="729" y="21"/>
                  </a:lnTo>
                  <a:lnTo>
                    <a:pt x="738" y="0"/>
                  </a:lnTo>
                  <a:lnTo>
                    <a:pt x="0" y="0"/>
                  </a:lnTo>
                  <a:lnTo>
                    <a:pt x="0" y="0"/>
                  </a:lnTo>
                  <a:lnTo>
                    <a:pt x="7" y="17"/>
                  </a:lnTo>
                  <a:lnTo>
                    <a:pt x="15" y="35"/>
                  </a:lnTo>
                  <a:lnTo>
                    <a:pt x="22" y="51"/>
                  </a:lnTo>
                  <a:lnTo>
                    <a:pt x="31" y="68"/>
                  </a:lnTo>
                  <a:lnTo>
                    <a:pt x="41" y="83"/>
                  </a:lnTo>
                  <a:lnTo>
                    <a:pt x="51" y="98"/>
                  </a:lnTo>
                  <a:lnTo>
                    <a:pt x="61" y="113"/>
                  </a:lnTo>
                  <a:lnTo>
                    <a:pt x="73" y="126"/>
                  </a:lnTo>
                  <a:lnTo>
                    <a:pt x="86" y="141"/>
                  </a:lnTo>
                  <a:lnTo>
                    <a:pt x="98" y="152"/>
                  </a:lnTo>
                  <a:lnTo>
                    <a:pt x="111" y="165"/>
                  </a:lnTo>
                  <a:lnTo>
                    <a:pt x="125" y="177"/>
                  </a:lnTo>
                  <a:lnTo>
                    <a:pt x="140" y="188"/>
                  </a:lnTo>
                  <a:lnTo>
                    <a:pt x="154" y="198"/>
                  </a:lnTo>
                  <a:lnTo>
                    <a:pt x="170" y="207"/>
                  </a:lnTo>
                  <a:lnTo>
                    <a:pt x="185" y="216"/>
                  </a:lnTo>
                  <a:lnTo>
                    <a:pt x="201" y="224"/>
                  </a:lnTo>
                  <a:lnTo>
                    <a:pt x="217" y="232"/>
                  </a:lnTo>
                  <a:lnTo>
                    <a:pt x="233" y="238"/>
                  </a:lnTo>
                  <a:lnTo>
                    <a:pt x="250" y="244"/>
                  </a:lnTo>
                  <a:lnTo>
                    <a:pt x="267" y="249"/>
                  </a:lnTo>
                  <a:lnTo>
                    <a:pt x="286" y="253"/>
                  </a:lnTo>
                  <a:lnTo>
                    <a:pt x="303" y="257"/>
                  </a:lnTo>
                  <a:lnTo>
                    <a:pt x="321" y="259"/>
                  </a:lnTo>
                  <a:lnTo>
                    <a:pt x="339" y="262"/>
                  </a:lnTo>
                  <a:lnTo>
                    <a:pt x="357" y="262"/>
                  </a:lnTo>
                  <a:lnTo>
                    <a:pt x="376" y="262"/>
                  </a:lnTo>
                  <a:lnTo>
                    <a:pt x="395" y="262"/>
                  </a:lnTo>
                  <a:lnTo>
                    <a:pt x="413" y="259"/>
                  </a:lnTo>
                  <a:lnTo>
                    <a:pt x="432" y="257"/>
                  </a:lnTo>
                  <a:lnTo>
                    <a:pt x="450" y="254"/>
                  </a:lnTo>
                  <a:lnTo>
                    <a:pt x="469" y="249"/>
                  </a:lnTo>
                  <a:lnTo>
                    <a:pt x="4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 name="Freeform 101"/>
            <p:cNvSpPr>
              <a:spLocks/>
            </p:cNvSpPr>
            <p:nvPr userDrawn="1"/>
          </p:nvSpPr>
          <p:spPr bwMode="auto">
            <a:xfrm>
              <a:off x="1172" y="332"/>
              <a:ext cx="176" cy="121"/>
            </a:xfrm>
            <a:custGeom>
              <a:avLst/>
              <a:gdLst>
                <a:gd name="T0" fmla="*/ 441 w 702"/>
                <a:gd name="T1" fmla="*/ 472 h 483"/>
                <a:gd name="T2" fmla="*/ 475 w 702"/>
                <a:gd name="T3" fmla="*/ 461 h 483"/>
                <a:gd name="T4" fmla="*/ 508 w 702"/>
                <a:gd name="T5" fmla="*/ 447 h 483"/>
                <a:gd name="T6" fmla="*/ 538 w 702"/>
                <a:gd name="T7" fmla="*/ 430 h 483"/>
                <a:gd name="T8" fmla="*/ 566 w 702"/>
                <a:gd name="T9" fmla="*/ 410 h 483"/>
                <a:gd name="T10" fmla="*/ 592 w 702"/>
                <a:gd name="T11" fmla="*/ 388 h 483"/>
                <a:gd name="T12" fmla="*/ 616 w 702"/>
                <a:gd name="T13" fmla="*/ 363 h 483"/>
                <a:gd name="T14" fmla="*/ 637 w 702"/>
                <a:gd name="T15" fmla="*/ 336 h 483"/>
                <a:gd name="T16" fmla="*/ 655 w 702"/>
                <a:gd name="T17" fmla="*/ 309 h 483"/>
                <a:gd name="T18" fmla="*/ 669 w 702"/>
                <a:gd name="T19" fmla="*/ 279 h 483"/>
                <a:gd name="T20" fmla="*/ 682 w 702"/>
                <a:gd name="T21" fmla="*/ 248 h 483"/>
                <a:gd name="T22" fmla="*/ 691 w 702"/>
                <a:gd name="T23" fmla="*/ 215 h 483"/>
                <a:gd name="T24" fmla="*/ 698 w 702"/>
                <a:gd name="T25" fmla="*/ 181 h 483"/>
                <a:gd name="T26" fmla="*/ 702 w 702"/>
                <a:gd name="T27" fmla="*/ 147 h 483"/>
                <a:gd name="T28" fmla="*/ 701 w 702"/>
                <a:gd name="T29" fmla="*/ 112 h 483"/>
                <a:gd name="T30" fmla="*/ 697 w 702"/>
                <a:gd name="T31" fmla="*/ 77 h 483"/>
                <a:gd name="T32" fmla="*/ 690 w 702"/>
                <a:gd name="T33" fmla="*/ 42 h 483"/>
                <a:gd name="T34" fmla="*/ 686 w 702"/>
                <a:gd name="T35" fmla="*/ 31 h 483"/>
                <a:gd name="T36" fmla="*/ 673 w 702"/>
                <a:gd name="T37" fmla="*/ 0 h 483"/>
                <a:gd name="T38" fmla="*/ 27 w 702"/>
                <a:gd name="T39" fmla="*/ 0 h 483"/>
                <a:gd name="T40" fmla="*/ 10 w 702"/>
                <a:gd name="T41" fmla="*/ 52 h 483"/>
                <a:gd name="T42" fmla="*/ 1 w 702"/>
                <a:gd name="T43" fmla="*/ 108 h 483"/>
                <a:gd name="T44" fmla="*/ 1 w 702"/>
                <a:gd name="T45" fmla="*/ 165 h 483"/>
                <a:gd name="T46" fmla="*/ 11 w 702"/>
                <a:gd name="T47" fmla="*/ 224 h 483"/>
                <a:gd name="T48" fmla="*/ 16 w 702"/>
                <a:gd name="T49" fmla="*/ 241 h 483"/>
                <a:gd name="T50" fmla="*/ 30 w 702"/>
                <a:gd name="T51" fmla="*/ 275 h 483"/>
                <a:gd name="T52" fmla="*/ 45 w 702"/>
                <a:gd name="T53" fmla="*/ 306 h 483"/>
                <a:gd name="T54" fmla="*/ 63 w 702"/>
                <a:gd name="T55" fmla="*/ 335 h 483"/>
                <a:gd name="T56" fmla="*/ 84 w 702"/>
                <a:gd name="T57" fmla="*/ 362 h 483"/>
                <a:gd name="T58" fmla="*/ 108 w 702"/>
                <a:gd name="T59" fmla="*/ 387 h 483"/>
                <a:gd name="T60" fmla="*/ 134 w 702"/>
                <a:gd name="T61" fmla="*/ 409 h 483"/>
                <a:gd name="T62" fmla="*/ 161 w 702"/>
                <a:gd name="T63" fmla="*/ 429 h 483"/>
                <a:gd name="T64" fmla="*/ 190 w 702"/>
                <a:gd name="T65" fmla="*/ 444 h 483"/>
                <a:gd name="T66" fmla="*/ 221 w 702"/>
                <a:gd name="T67" fmla="*/ 459 h 483"/>
                <a:gd name="T68" fmla="*/ 252 w 702"/>
                <a:gd name="T69" fmla="*/ 470 h 483"/>
                <a:gd name="T70" fmla="*/ 285 w 702"/>
                <a:gd name="T71" fmla="*/ 478 h 483"/>
                <a:gd name="T72" fmla="*/ 319 w 702"/>
                <a:gd name="T73" fmla="*/ 482 h 483"/>
                <a:gd name="T74" fmla="*/ 354 w 702"/>
                <a:gd name="T75" fmla="*/ 483 h 483"/>
                <a:gd name="T76" fmla="*/ 389 w 702"/>
                <a:gd name="T77" fmla="*/ 482 h 483"/>
                <a:gd name="T78" fmla="*/ 424 w 702"/>
                <a:gd name="T79" fmla="*/ 476 h 483"/>
                <a:gd name="T80" fmla="*/ 44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441" y="472"/>
                  </a:moveTo>
                  <a:lnTo>
                    <a:pt x="441" y="472"/>
                  </a:lnTo>
                  <a:lnTo>
                    <a:pt x="458" y="466"/>
                  </a:lnTo>
                  <a:lnTo>
                    <a:pt x="475" y="461"/>
                  </a:lnTo>
                  <a:lnTo>
                    <a:pt x="492" y="455"/>
                  </a:lnTo>
                  <a:lnTo>
                    <a:pt x="508" y="447"/>
                  </a:lnTo>
                  <a:lnTo>
                    <a:pt x="523" y="439"/>
                  </a:lnTo>
                  <a:lnTo>
                    <a:pt x="538" y="430"/>
                  </a:lnTo>
                  <a:lnTo>
                    <a:pt x="552" y="420"/>
                  </a:lnTo>
                  <a:lnTo>
                    <a:pt x="566" y="410"/>
                  </a:lnTo>
                  <a:lnTo>
                    <a:pt x="579" y="399"/>
                  </a:lnTo>
                  <a:lnTo>
                    <a:pt x="592" y="388"/>
                  </a:lnTo>
                  <a:lnTo>
                    <a:pt x="604" y="375"/>
                  </a:lnTo>
                  <a:lnTo>
                    <a:pt x="616" y="363"/>
                  </a:lnTo>
                  <a:lnTo>
                    <a:pt x="626" y="350"/>
                  </a:lnTo>
                  <a:lnTo>
                    <a:pt x="637" y="336"/>
                  </a:lnTo>
                  <a:lnTo>
                    <a:pt x="646" y="323"/>
                  </a:lnTo>
                  <a:lnTo>
                    <a:pt x="655" y="309"/>
                  </a:lnTo>
                  <a:lnTo>
                    <a:pt x="663" y="293"/>
                  </a:lnTo>
                  <a:lnTo>
                    <a:pt x="669" y="279"/>
                  </a:lnTo>
                  <a:lnTo>
                    <a:pt x="677" y="263"/>
                  </a:lnTo>
                  <a:lnTo>
                    <a:pt x="682" y="248"/>
                  </a:lnTo>
                  <a:lnTo>
                    <a:pt x="688" y="231"/>
                  </a:lnTo>
                  <a:lnTo>
                    <a:pt x="691" y="215"/>
                  </a:lnTo>
                  <a:lnTo>
                    <a:pt x="695" y="198"/>
                  </a:lnTo>
                  <a:lnTo>
                    <a:pt x="698" y="181"/>
                  </a:lnTo>
                  <a:lnTo>
                    <a:pt x="701" y="164"/>
                  </a:lnTo>
                  <a:lnTo>
                    <a:pt x="702" y="147"/>
                  </a:lnTo>
                  <a:lnTo>
                    <a:pt x="702" y="129"/>
                  </a:lnTo>
                  <a:lnTo>
                    <a:pt x="701" y="112"/>
                  </a:lnTo>
                  <a:lnTo>
                    <a:pt x="699" y="95"/>
                  </a:lnTo>
                  <a:lnTo>
                    <a:pt x="697" y="77"/>
                  </a:lnTo>
                  <a:lnTo>
                    <a:pt x="694" y="60"/>
                  </a:lnTo>
                  <a:lnTo>
                    <a:pt x="690" y="42"/>
                  </a:lnTo>
                  <a:lnTo>
                    <a:pt x="690" y="42"/>
                  </a:lnTo>
                  <a:lnTo>
                    <a:pt x="686" y="31"/>
                  </a:lnTo>
                  <a:lnTo>
                    <a:pt x="682" y="21"/>
                  </a:lnTo>
                  <a:lnTo>
                    <a:pt x="673" y="0"/>
                  </a:lnTo>
                  <a:lnTo>
                    <a:pt x="27" y="0"/>
                  </a:lnTo>
                  <a:lnTo>
                    <a:pt x="27" y="0"/>
                  </a:lnTo>
                  <a:lnTo>
                    <a:pt x="18" y="26"/>
                  </a:lnTo>
                  <a:lnTo>
                    <a:pt x="10" y="52"/>
                  </a:lnTo>
                  <a:lnTo>
                    <a:pt x="5" y="81"/>
                  </a:lnTo>
                  <a:lnTo>
                    <a:pt x="1" y="108"/>
                  </a:lnTo>
                  <a:lnTo>
                    <a:pt x="0" y="137"/>
                  </a:lnTo>
                  <a:lnTo>
                    <a:pt x="1" y="165"/>
                  </a:lnTo>
                  <a:lnTo>
                    <a:pt x="5" y="194"/>
                  </a:lnTo>
                  <a:lnTo>
                    <a:pt x="11" y="224"/>
                  </a:lnTo>
                  <a:lnTo>
                    <a:pt x="11" y="224"/>
                  </a:lnTo>
                  <a:lnTo>
                    <a:pt x="16" y="241"/>
                  </a:lnTo>
                  <a:lnTo>
                    <a:pt x="23" y="258"/>
                  </a:lnTo>
                  <a:lnTo>
                    <a:pt x="30" y="275"/>
                  </a:lnTo>
                  <a:lnTo>
                    <a:pt x="36" y="291"/>
                  </a:lnTo>
                  <a:lnTo>
                    <a:pt x="45" y="306"/>
                  </a:lnTo>
                  <a:lnTo>
                    <a:pt x="54" y="321"/>
                  </a:lnTo>
                  <a:lnTo>
                    <a:pt x="63" y="335"/>
                  </a:lnTo>
                  <a:lnTo>
                    <a:pt x="74" y="349"/>
                  </a:lnTo>
                  <a:lnTo>
                    <a:pt x="84" y="362"/>
                  </a:lnTo>
                  <a:lnTo>
                    <a:pt x="96" y="374"/>
                  </a:lnTo>
                  <a:lnTo>
                    <a:pt x="108" y="387"/>
                  </a:lnTo>
                  <a:lnTo>
                    <a:pt x="121" y="397"/>
                  </a:lnTo>
                  <a:lnTo>
                    <a:pt x="134" y="409"/>
                  </a:lnTo>
                  <a:lnTo>
                    <a:pt x="147" y="418"/>
                  </a:lnTo>
                  <a:lnTo>
                    <a:pt x="161" y="429"/>
                  </a:lnTo>
                  <a:lnTo>
                    <a:pt x="175" y="436"/>
                  </a:lnTo>
                  <a:lnTo>
                    <a:pt x="190" y="444"/>
                  </a:lnTo>
                  <a:lnTo>
                    <a:pt x="205" y="452"/>
                  </a:lnTo>
                  <a:lnTo>
                    <a:pt x="221" y="459"/>
                  </a:lnTo>
                  <a:lnTo>
                    <a:pt x="237" y="465"/>
                  </a:lnTo>
                  <a:lnTo>
                    <a:pt x="252" y="470"/>
                  </a:lnTo>
                  <a:lnTo>
                    <a:pt x="269" y="474"/>
                  </a:lnTo>
                  <a:lnTo>
                    <a:pt x="285" y="478"/>
                  </a:lnTo>
                  <a:lnTo>
                    <a:pt x="302" y="481"/>
                  </a:lnTo>
                  <a:lnTo>
                    <a:pt x="319" y="482"/>
                  </a:lnTo>
                  <a:lnTo>
                    <a:pt x="337" y="483"/>
                  </a:lnTo>
                  <a:lnTo>
                    <a:pt x="354" y="483"/>
                  </a:lnTo>
                  <a:lnTo>
                    <a:pt x="371" y="483"/>
                  </a:lnTo>
                  <a:lnTo>
                    <a:pt x="389" y="482"/>
                  </a:lnTo>
                  <a:lnTo>
                    <a:pt x="406" y="479"/>
                  </a:lnTo>
                  <a:lnTo>
                    <a:pt x="424" y="476"/>
                  </a:lnTo>
                  <a:lnTo>
                    <a:pt x="441" y="472"/>
                  </a:lnTo>
                  <a:lnTo>
                    <a:pt x="44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102"/>
            <p:cNvSpPr>
              <a:spLocks/>
            </p:cNvSpPr>
            <p:nvPr userDrawn="1"/>
          </p:nvSpPr>
          <p:spPr bwMode="auto">
            <a:xfrm>
              <a:off x="938" y="353"/>
              <a:ext cx="155" cy="155"/>
            </a:xfrm>
            <a:custGeom>
              <a:avLst/>
              <a:gdLst>
                <a:gd name="T0" fmla="*/ 231 w 622"/>
                <a:gd name="T1" fmla="*/ 10 h 620"/>
                <a:gd name="T2" fmla="*/ 201 w 622"/>
                <a:gd name="T3" fmla="*/ 19 h 620"/>
                <a:gd name="T4" fmla="*/ 172 w 622"/>
                <a:gd name="T5" fmla="*/ 32 h 620"/>
                <a:gd name="T6" fmla="*/ 120 w 622"/>
                <a:gd name="T7" fmla="*/ 65 h 620"/>
                <a:gd name="T8" fmla="*/ 77 w 622"/>
                <a:gd name="T9" fmla="*/ 107 h 620"/>
                <a:gd name="T10" fmla="*/ 42 w 622"/>
                <a:gd name="T11" fmla="*/ 155 h 620"/>
                <a:gd name="T12" fmla="*/ 17 w 622"/>
                <a:gd name="T13" fmla="*/ 209 h 620"/>
                <a:gd name="T14" fmla="*/ 4 w 622"/>
                <a:gd name="T15" fmla="*/ 267 h 620"/>
                <a:gd name="T16" fmla="*/ 2 w 622"/>
                <a:gd name="T17" fmla="*/ 328 h 620"/>
                <a:gd name="T18" fmla="*/ 4 w 622"/>
                <a:gd name="T19" fmla="*/ 359 h 620"/>
                <a:gd name="T20" fmla="*/ 11 w 622"/>
                <a:gd name="T21" fmla="*/ 391 h 620"/>
                <a:gd name="T22" fmla="*/ 16 w 622"/>
                <a:gd name="T23" fmla="*/ 406 h 620"/>
                <a:gd name="T24" fmla="*/ 28 w 622"/>
                <a:gd name="T25" fmla="*/ 435 h 620"/>
                <a:gd name="T26" fmla="*/ 49 w 622"/>
                <a:gd name="T27" fmla="*/ 475 h 620"/>
                <a:gd name="T28" fmla="*/ 86 w 622"/>
                <a:gd name="T29" fmla="*/ 523 h 620"/>
                <a:gd name="T30" fmla="*/ 131 w 622"/>
                <a:gd name="T31" fmla="*/ 563 h 620"/>
                <a:gd name="T32" fmla="*/ 183 w 622"/>
                <a:gd name="T33" fmla="*/ 592 h 620"/>
                <a:gd name="T34" fmla="*/ 239 w 622"/>
                <a:gd name="T35" fmla="*/ 612 h 620"/>
                <a:gd name="T36" fmla="*/ 299 w 622"/>
                <a:gd name="T37" fmla="*/ 620 h 620"/>
                <a:gd name="T38" fmla="*/ 346 w 622"/>
                <a:gd name="T39" fmla="*/ 619 h 620"/>
                <a:gd name="T40" fmla="*/ 376 w 622"/>
                <a:gd name="T41" fmla="*/ 613 h 620"/>
                <a:gd name="T42" fmla="*/ 391 w 622"/>
                <a:gd name="T43" fmla="*/ 609 h 620"/>
                <a:gd name="T44" fmla="*/ 423 w 622"/>
                <a:gd name="T45" fmla="*/ 600 h 620"/>
                <a:gd name="T46" fmla="*/ 451 w 622"/>
                <a:gd name="T47" fmla="*/ 587 h 620"/>
                <a:gd name="T48" fmla="*/ 502 w 622"/>
                <a:gd name="T49" fmla="*/ 555 h 620"/>
                <a:gd name="T50" fmla="*/ 546 w 622"/>
                <a:gd name="T51" fmla="*/ 514 h 620"/>
                <a:gd name="T52" fmla="*/ 580 w 622"/>
                <a:gd name="T53" fmla="*/ 465 h 620"/>
                <a:gd name="T54" fmla="*/ 605 w 622"/>
                <a:gd name="T55" fmla="*/ 411 h 620"/>
                <a:gd name="T56" fmla="*/ 619 w 622"/>
                <a:gd name="T57" fmla="*/ 353 h 620"/>
                <a:gd name="T58" fmla="*/ 622 w 622"/>
                <a:gd name="T59" fmla="*/ 292 h 620"/>
                <a:gd name="T60" fmla="*/ 618 w 622"/>
                <a:gd name="T61" fmla="*/ 260 h 620"/>
                <a:gd name="T62" fmla="*/ 611 w 622"/>
                <a:gd name="T63" fmla="*/ 229 h 620"/>
                <a:gd name="T64" fmla="*/ 606 w 622"/>
                <a:gd name="T65" fmla="*/ 215 h 620"/>
                <a:gd name="T66" fmla="*/ 596 w 622"/>
                <a:gd name="T67" fmla="*/ 185 h 620"/>
                <a:gd name="T68" fmla="*/ 574 w 622"/>
                <a:gd name="T69" fmla="*/ 144 h 620"/>
                <a:gd name="T70" fmla="*/ 537 w 622"/>
                <a:gd name="T71" fmla="*/ 96 h 620"/>
                <a:gd name="T72" fmla="*/ 492 w 622"/>
                <a:gd name="T73" fmla="*/ 57 h 620"/>
                <a:gd name="T74" fmla="*/ 441 w 622"/>
                <a:gd name="T75" fmla="*/ 27 h 620"/>
                <a:gd name="T76" fmla="*/ 383 w 622"/>
                <a:gd name="T77" fmla="*/ 8 h 620"/>
                <a:gd name="T78" fmla="*/ 323 w 622"/>
                <a:gd name="T79" fmla="*/ 0 h 620"/>
                <a:gd name="T80" fmla="*/ 278 w 622"/>
                <a:gd name="T81" fmla="*/ 1 h 620"/>
                <a:gd name="T82" fmla="*/ 247 w 622"/>
                <a:gd name="T83" fmla="*/ 6 h 620"/>
                <a:gd name="T84" fmla="*/ 231 w 622"/>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231" y="10"/>
                  </a:moveTo>
                  <a:lnTo>
                    <a:pt x="231" y="10"/>
                  </a:lnTo>
                  <a:lnTo>
                    <a:pt x="215" y="14"/>
                  </a:lnTo>
                  <a:lnTo>
                    <a:pt x="201" y="19"/>
                  </a:lnTo>
                  <a:lnTo>
                    <a:pt x="187" y="26"/>
                  </a:lnTo>
                  <a:lnTo>
                    <a:pt x="172" y="32"/>
                  </a:lnTo>
                  <a:lnTo>
                    <a:pt x="145" y="48"/>
                  </a:lnTo>
                  <a:lnTo>
                    <a:pt x="120" y="65"/>
                  </a:lnTo>
                  <a:lnTo>
                    <a:pt x="98" y="84"/>
                  </a:lnTo>
                  <a:lnTo>
                    <a:pt x="77" y="107"/>
                  </a:lnTo>
                  <a:lnTo>
                    <a:pt x="59" y="130"/>
                  </a:lnTo>
                  <a:lnTo>
                    <a:pt x="42" y="155"/>
                  </a:lnTo>
                  <a:lnTo>
                    <a:pt x="29" y="181"/>
                  </a:lnTo>
                  <a:lnTo>
                    <a:pt x="17" y="209"/>
                  </a:lnTo>
                  <a:lnTo>
                    <a:pt x="9" y="238"/>
                  </a:lnTo>
                  <a:lnTo>
                    <a:pt x="4" y="267"/>
                  </a:lnTo>
                  <a:lnTo>
                    <a:pt x="0" y="298"/>
                  </a:lnTo>
                  <a:lnTo>
                    <a:pt x="2" y="328"/>
                  </a:lnTo>
                  <a:lnTo>
                    <a:pt x="3" y="344"/>
                  </a:lnTo>
                  <a:lnTo>
                    <a:pt x="4" y="359"/>
                  </a:lnTo>
                  <a:lnTo>
                    <a:pt x="8" y="375"/>
                  </a:lnTo>
                  <a:lnTo>
                    <a:pt x="11" y="391"/>
                  </a:lnTo>
                  <a:lnTo>
                    <a:pt x="11" y="391"/>
                  </a:lnTo>
                  <a:lnTo>
                    <a:pt x="16" y="406"/>
                  </a:lnTo>
                  <a:lnTo>
                    <a:pt x="21" y="421"/>
                  </a:lnTo>
                  <a:lnTo>
                    <a:pt x="28" y="435"/>
                  </a:lnTo>
                  <a:lnTo>
                    <a:pt x="34" y="449"/>
                  </a:lnTo>
                  <a:lnTo>
                    <a:pt x="49" y="475"/>
                  </a:lnTo>
                  <a:lnTo>
                    <a:pt x="67" y="501"/>
                  </a:lnTo>
                  <a:lnTo>
                    <a:pt x="86" y="523"/>
                  </a:lnTo>
                  <a:lnTo>
                    <a:pt x="107" y="544"/>
                  </a:lnTo>
                  <a:lnTo>
                    <a:pt x="131" y="563"/>
                  </a:lnTo>
                  <a:lnTo>
                    <a:pt x="157" y="579"/>
                  </a:lnTo>
                  <a:lnTo>
                    <a:pt x="183" y="592"/>
                  </a:lnTo>
                  <a:lnTo>
                    <a:pt x="210" y="603"/>
                  </a:lnTo>
                  <a:lnTo>
                    <a:pt x="239" y="612"/>
                  </a:lnTo>
                  <a:lnTo>
                    <a:pt x="269" y="617"/>
                  </a:lnTo>
                  <a:lnTo>
                    <a:pt x="299" y="620"/>
                  </a:lnTo>
                  <a:lnTo>
                    <a:pt x="330" y="620"/>
                  </a:lnTo>
                  <a:lnTo>
                    <a:pt x="346" y="619"/>
                  </a:lnTo>
                  <a:lnTo>
                    <a:pt x="361" y="616"/>
                  </a:lnTo>
                  <a:lnTo>
                    <a:pt x="376" y="613"/>
                  </a:lnTo>
                  <a:lnTo>
                    <a:pt x="391" y="609"/>
                  </a:lnTo>
                  <a:lnTo>
                    <a:pt x="391" y="609"/>
                  </a:lnTo>
                  <a:lnTo>
                    <a:pt x="407" y="606"/>
                  </a:lnTo>
                  <a:lnTo>
                    <a:pt x="423" y="600"/>
                  </a:lnTo>
                  <a:lnTo>
                    <a:pt x="437" y="594"/>
                  </a:lnTo>
                  <a:lnTo>
                    <a:pt x="451" y="587"/>
                  </a:lnTo>
                  <a:lnTo>
                    <a:pt x="477" y="573"/>
                  </a:lnTo>
                  <a:lnTo>
                    <a:pt x="502" y="555"/>
                  </a:lnTo>
                  <a:lnTo>
                    <a:pt x="525" y="535"/>
                  </a:lnTo>
                  <a:lnTo>
                    <a:pt x="546" y="514"/>
                  </a:lnTo>
                  <a:lnTo>
                    <a:pt x="565" y="491"/>
                  </a:lnTo>
                  <a:lnTo>
                    <a:pt x="580" y="465"/>
                  </a:lnTo>
                  <a:lnTo>
                    <a:pt x="595" y="439"/>
                  </a:lnTo>
                  <a:lnTo>
                    <a:pt x="605" y="411"/>
                  </a:lnTo>
                  <a:lnTo>
                    <a:pt x="614" y="383"/>
                  </a:lnTo>
                  <a:lnTo>
                    <a:pt x="619" y="353"/>
                  </a:lnTo>
                  <a:lnTo>
                    <a:pt x="622" y="323"/>
                  </a:lnTo>
                  <a:lnTo>
                    <a:pt x="622" y="292"/>
                  </a:lnTo>
                  <a:lnTo>
                    <a:pt x="621" y="276"/>
                  </a:lnTo>
                  <a:lnTo>
                    <a:pt x="618" y="260"/>
                  </a:lnTo>
                  <a:lnTo>
                    <a:pt x="615" y="245"/>
                  </a:lnTo>
                  <a:lnTo>
                    <a:pt x="611" y="229"/>
                  </a:lnTo>
                  <a:lnTo>
                    <a:pt x="611" y="229"/>
                  </a:lnTo>
                  <a:lnTo>
                    <a:pt x="606" y="215"/>
                  </a:lnTo>
                  <a:lnTo>
                    <a:pt x="601" y="199"/>
                  </a:lnTo>
                  <a:lnTo>
                    <a:pt x="596" y="185"/>
                  </a:lnTo>
                  <a:lnTo>
                    <a:pt x="589" y="170"/>
                  </a:lnTo>
                  <a:lnTo>
                    <a:pt x="574" y="144"/>
                  </a:lnTo>
                  <a:lnTo>
                    <a:pt x="557" y="120"/>
                  </a:lnTo>
                  <a:lnTo>
                    <a:pt x="537" y="96"/>
                  </a:lnTo>
                  <a:lnTo>
                    <a:pt x="515" y="75"/>
                  </a:lnTo>
                  <a:lnTo>
                    <a:pt x="492" y="57"/>
                  </a:lnTo>
                  <a:lnTo>
                    <a:pt x="467" y="41"/>
                  </a:lnTo>
                  <a:lnTo>
                    <a:pt x="441" y="27"/>
                  </a:lnTo>
                  <a:lnTo>
                    <a:pt x="412" y="17"/>
                  </a:lnTo>
                  <a:lnTo>
                    <a:pt x="383" y="8"/>
                  </a:lnTo>
                  <a:lnTo>
                    <a:pt x="353" y="2"/>
                  </a:lnTo>
                  <a:lnTo>
                    <a:pt x="323" y="0"/>
                  </a:lnTo>
                  <a:lnTo>
                    <a:pt x="293" y="0"/>
                  </a:lnTo>
                  <a:lnTo>
                    <a:pt x="278" y="1"/>
                  </a:lnTo>
                  <a:lnTo>
                    <a:pt x="262" y="4"/>
                  </a:lnTo>
                  <a:lnTo>
                    <a:pt x="247" y="6"/>
                  </a:lnTo>
                  <a:lnTo>
                    <a:pt x="231" y="10"/>
                  </a:lnTo>
                  <a:lnTo>
                    <a:pt x="23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Freeform 103"/>
            <p:cNvSpPr>
              <a:spLocks/>
            </p:cNvSpPr>
            <p:nvPr userDrawn="1"/>
          </p:nvSpPr>
          <p:spPr bwMode="auto">
            <a:xfrm>
              <a:off x="703" y="429"/>
              <a:ext cx="135" cy="135"/>
            </a:xfrm>
            <a:custGeom>
              <a:avLst/>
              <a:gdLst>
                <a:gd name="T0" fmla="*/ 200 w 540"/>
                <a:gd name="T1" fmla="*/ 9 h 539"/>
                <a:gd name="T2" fmla="*/ 149 w 540"/>
                <a:gd name="T3" fmla="*/ 29 h 539"/>
                <a:gd name="T4" fmla="*/ 105 w 540"/>
                <a:gd name="T5" fmla="*/ 57 h 539"/>
                <a:gd name="T6" fmla="*/ 67 w 540"/>
                <a:gd name="T7" fmla="*/ 92 h 539"/>
                <a:gd name="T8" fmla="*/ 37 w 540"/>
                <a:gd name="T9" fmla="*/ 135 h 539"/>
                <a:gd name="T10" fmla="*/ 15 w 540"/>
                <a:gd name="T11" fmla="*/ 182 h 539"/>
                <a:gd name="T12" fmla="*/ 3 w 540"/>
                <a:gd name="T13" fmla="*/ 233 h 539"/>
                <a:gd name="T14" fmla="*/ 0 w 540"/>
                <a:gd name="T15" fmla="*/ 285 h 539"/>
                <a:gd name="T16" fmla="*/ 10 w 540"/>
                <a:gd name="T17" fmla="*/ 340 h 539"/>
                <a:gd name="T18" fmla="*/ 17 w 540"/>
                <a:gd name="T19" fmla="*/ 366 h 539"/>
                <a:gd name="T20" fmla="*/ 42 w 540"/>
                <a:gd name="T21" fmla="*/ 414 h 539"/>
                <a:gd name="T22" fmla="*/ 75 w 540"/>
                <a:gd name="T23" fmla="*/ 456 h 539"/>
                <a:gd name="T24" fmla="*/ 114 w 540"/>
                <a:gd name="T25" fmla="*/ 490 h 539"/>
                <a:gd name="T26" fmla="*/ 158 w 540"/>
                <a:gd name="T27" fmla="*/ 516 h 539"/>
                <a:gd name="T28" fmla="*/ 208 w 540"/>
                <a:gd name="T29" fmla="*/ 533 h 539"/>
                <a:gd name="T30" fmla="*/ 260 w 540"/>
                <a:gd name="T31" fmla="*/ 539 h 539"/>
                <a:gd name="T32" fmla="*/ 313 w 540"/>
                <a:gd name="T33" fmla="*/ 537 h 539"/>
                <a:gd name="T34" fmla="*/ 340 w 540"/>
                <a:gd name="T35" fmla="*/ 530 h 539"/>
                <a:gd name="T36" fmla="*/ 391 w 540"/>
                <a:gd name="T37" fmla="*/ 512 h 539"/>
                <a:gd name="T38" fmla="*/ 436 w 540"/>
                <a:gd name="T39" fmla="*/ 483 h 539"/>
                <a:gd name="T40" fmla="*/ 473 w 540"/>
                <a:gd name="T41" fmla="*/ 447 h 539"/>
                <a:gd name="T42" fmla="*/ 503 w 540"/>
                <a:gd name="T43" fmla="*/ 405 h 539"/>
                <a:gd name="T44" fmla="*/ 526 w 540"/>
                <a:gd name="T45" fmla="*/ 358 h 539"/>
                <a:gd name="T46" fmla="*/ 537 w 540"/>
                <a:gd name="T47" fmla="*/ 307 h 539"/>
                <a:gd name="T48" fmla="*/ 540 w 540"/>
                <a:gd name="T49" fmla="*/ 254 h 539"/>
                <a:gd name="T50" fmla="*/ 531 w 540"/>
                <a:gd name="T51" fmla="*/ 201 h 539"/>
                <a:gd name="T52" fmla="*/ 523 w 540"/>
                <a:gd name="T53" fmla="*/ 173 h 539"/>
                <a:gd name="T54" fmla="*/ 498 w 540"/>
                <a:gd name="T55" fmla="*/ 126 h 539"/>
                <a:gd name="T56" fmla="*/ 466 w 540"/>
                <a:gd name="T57" fmla="*/ 85 h 539"/>
                <a:gd name="T58" fmla="*/ 426 w 540"/>
                <a:gd name="T59" fmla="*/ 51 h 539"/>
                <a:gd name="T60" fmla="*/ 382 w 540"/>
                <a:gd name="T61" fmla="*/ 25 h 539"/>
                <a:gd name="T62" fmla="*/ 333 w 540"/>
                <a:gd name="T63" fmla="*/ 8 h 539"/>
                <a:gd name="T64" fmla="*/ 281 w 540"/>
                <a:gd name="T65" fmla="*/ 0 h 539"/>
                <a:gd name="T66" fmla="*/ 227 w 540"/>
                <a:gd name="T67" fmla="*/ 4 h 539"/>
                <a:gd name="T68" fmla="*/ 20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200" y="9"/>
                  </a:moveTo>
                  <a:lnTo>
                    <a:pt x="200" y="9"/>
                  </a:lnTo>
                  <a:lnTo>
                    <a:pt x="174" y="18"/>
                  </a:lnTo>
                  <a:lnTo>
                    <a:pt x="149" y="29"/>
                  </a:lnTo>
                  <a:lnTo>
                    <a:pt x="125" y="42"/>
                  </a:lnTo>
                  <a:lnTo>
                    <a:pt x="105" y="57"/>
                  </a:lnTo>
                  <a:lnTo>
                    <a:pt x="84" y="74"/>
                  </a:lnTo>
                  <a:lnTo>
                    <a:pt x="67" y="92"/>
                  </a:lnTo>
                  <a:lnTo>
                    <a:pt x="50" y="113"/>
                  </a:lnTo>
                  <a:lnTo>
                    <a:pt x="37" y="135"/>
                  </a:lnTo>
                  <a:lnTo>
                    <a:pt x="24" y="158"/>
                  </a:lnTo>
                  <a:lnTo>
                    <a:pt x="15" y="182"/>
                  </a:lnTo>
                  <a:lnTo>
                    <a:pt x="7" y="207"/>
                  </a:lnTo>
                  <a:lnTo>
                    <a:pt x="3" y="233"/>
                  </a:lnTo>
                  <a:lnTo>
                    <a:pt x="0" y="259"/>
                  </a:lnTo>
                  <a:lnTo>
                    <a:pt x="0" y="285"/>
                  </a:lnTo>
                  <a:lnTo>
                    <a:pt x="3" y="313"/>
                  </a:lnTo>
                  <a:lnTo>
                    <a:pt x="10" y="340"/>
                  </a:lnTo>
                  <a:lnTo>
                    <a:pt x="10" y="340"/>
                  </a:lnTo>
                  <a:lnTo>
                    <a:pt x="17" y="366"/>
                  </a:lnTo>
                  <a:lnTo>
                    <a:pt x="29" y="391"/>
                  </a:lnTo>
                  <a:lnTo>
                    <a:pt x="42" y="414"/>
                  </a:lnTo>
                  <a:lnTo>
                    <a:pt x="56" y="436"/>
                  </a:lnTo>
                  <a:lnTo>
                    <a:pt x="75" y="456"/>
                  </a:lnTo>
                  <a:lnTo>
                    <a:pt x="93" y="474"/>
                  </a:lnTo>
                  <a:lnTo>
                    <a:pt x="114" y="490"/>
                  </a:lnTo>
                  <a:lnTo>
                    <a:pt x="135" y="504"/>
                  </a:lnTo>
                  <a:lnTo>
                    <a:pt x="158" y="516"/>
                  </a:lnTo>
                  <a:lnTo>
                    <a:pt x="183" y="525"/>
                  </a:lnTo>
                  <a:lnTo>
                    <a:pt x="208" y="533"/>
                  </a:lnTo>
                  <a:lnTo>
                    <a:pt x="234" y="538"/>
                  </a:lnTo>
                  <a:lnTo>
                    <a:pt x="260" y="539"/>
                  </a:lnTo>
                  <a:lnTo>
                    <a:pt x="286" y="539"/>
                  </a:lnTo>
                  <a:lnTo>
                    <a:pt x="313" y="537"/>
                  </a:lnTo>
                  <a:lnTo>
                    <a:pt x="340" y="530"/>
                  </a:lnTo>
                  <a:lnTo>
                    <a:pt x="340" y="530"/>
                  </a:lnTo>
                  <a:lnTo>
                    <a:pt x="367" y="522"/>
                  </a:lnTo>
                  <a:lnTo>
                    <a:pt x="391" y="512"/>
                  </a:lnTo>
                  <a:lnTo>
                    <a:pt x="415" y="498"/>
                  </a:lnTo>
                  <a:lnTo>
                    <a:pt x="436" y="483"/>
                  </a:lnTo>
                  <a:lnTo>
                    <a:pt x="456" y="466"/>
                  </a:lnTo>
                  <a:lnTo>
                    <a:pt x="473" y="447"/>
                  </a:lnTo>
                  <a:lnTo>
                    <a:pt x="490" y="427"/>
                  </a:lnTo>
                  <a:lnTo>
                    <a:pt x="503" y="405"/>
                  </a:lnTo>
                  <a:lnTo>
                    <a:pt x="516" y="382"/>
                  </a:lnTo>
                  <a:lnTo>
                    <a:pt x="526" y="358"/>
                  </a:lnTo>
                  <a:lnTo>
                    <a:pt x="533" y="333"/>
                  </a:lnTo>
                  <a:lnTo>
                    <a:pt x="537" y="307"/>
                  </a:lnTo>
                  <a:lnTo>
                    <a:pt x="540" y="281"/>
                  </a:lnTo>
                  <a:lnTo>
                    <a:pt x="540" y="254"/>
                  </a:lnTo>
                  <a:lnTo>
                    <a:pt x="537" y="227"/>
                  </a:lnTo>
                  <a:lnTo>
                    <a:pt x="531" y="201"/>
                  </a:lnTo>
                  <a:lnTo>
                    <a:pt x="531" y="201"/>
                  </a:lnTo>
                  <a:lnTo>
                    <a:pt x="523" y="173"/>
                  </a:lnTo>
                  <a:lnTo>
                    <a:pt x="511" y="148"/>
                  </a:lnTo>
                  <a:lnTo>
                    <a:pt x="498" y="126"/>
                  </a:lnTo>
                  <a:lnTo>
                    <a:pt x="484" y="104"/>
                  </a:lnTo>
                  <a:lnTo>
                    <a:pt x="466" y="85"/>
                  </a:lnTo>
                  <a:lnTo>
                    <a:pt x="447" y="66"/>
                  </a:lnTo>
                  <a:lnTo>
                    <a:pt x="426" y="51"/>
                  </a:lnTo>
                  <a:lnTo>
                    <a:pt x="406" y="36"/>
                  </a:lnTo>
                  <a:lnTo>
                    <a:pt x="382" y="25"/>
                  </a:lnTo>
                  <a:lnTo>
                    <a:pt x="357" y="14"/>
                  </a:lnTo>
                  <a:lnTo>
                    <a:pt x="333" y="8"/>
                  </a:lnTo>
                  <a:lnTo>
                    <a:pt x="308" y="3"/>
                  </a:lnTo>
                  <a:lnTo>
                    <a:pt x="281" y="0"/>
                  </a:lnTo>
                  <a:lnTo>
                    <a:pt x="254" y="0"/>
                  </a:lnTo>
                  <a:lnTo>
                    <a:pt x="227" y="4"/>
                  </a:lnTo>
                  <a:lnTo>
                    <a:pt x="200" y="9"/>
                  </a:lnTo>
                  <a:lnTo>
                    <a:pt x="20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104"/>
            <p:cNvSpPr>
              <a:spLocks/>
            </p:cNvSpPr>
            <p:nvPr userDrawn="1"/>
          </p:nvSpPr>
          <p:spPr bwMode="auto">
            <a:xfrm>
              <a:off x="469" y="504"/>
              <a:ext cx="114" cy="115"/>
            </a:xfrm>
            <a:custGeom>
              <a:avLst/>
              <a:gdLst>
                <a:gd name="T0" fmla="*/ 289 w 459"/>
                <a:gd name="T1" fmla="*/ 452 h 459"/>
                <a:gd name="T2" fmla="*/ 332 w 459"/>
                <a:gd name="T3" fmla="*/ 435 h 459"/>
                <a:gd name="T4" fmla="*/ 372 w 459"/>
                <a:gd name="T5" fmla="*/ 411 h 459"/>
                <a:gd name="T6" fmla="*/ 403 w 459"/>
                <a:gd name="T7" fmla="*/ 381 h 459"/>
                <a:gd name="T8" fmla="*/ 429 w 459"/>
                <a:gd name="T9" fmla="*/ 344 h 459"/>
                <a:gd name="T10" fmla="*/ 447 w 459"/>
                <a:gd name="T11" fmla="*/ 305 h 459"/>
                <a:gd name="T12" fmla="*/ 458 w 459"/>
                <a:gd name="T13" fmla="*/ 262 h 459"/>
                <a:gd name="T14" fmla="*/ 459 w 459"/>
                <a:gd name="T15" fmla="*/ 216 h 459"/>
                <a:gd name="T16" fmla="*/ 452 w 459"/>
                <a:gd name="T17" fmla="*/ 171 h 459"/>
                <a:gd name="T18" fmla="*/ 445 w 459"/>
                <a:gd name="T19" fmla="*/ 149 h 459"/>
                <a:gd name="T20" fmla="*/ 424 w 459"/>
                <a:gd name="T21" fmla="*/ 107 h 459"/>
                <a:gd name="T22" fmla="*/ 396 w 459"/>
                <a:gd name="T23" fmla="*/ 72 h 459"/>
                <a:gd name="T24" fmla="*/ 364 w 459"/>
                <a:gd name="T25" fmla="*/ 43 h 459"/>
                <a:gd name="T26" fmla="*/ 325 w 459"/>
                <a:gd name="T27" fmla="*/ 21 h 459"/>
                <a:gd name="T28" fmla="*/ 283 w 459"/>
                <a:gd name="T29" fmla="*/ 7 h 459"/>
                <a:gd name="T30" fmla="*/ 239 w 459"/>
                <a:gd name="T31" fmla="*/ 0 h 459"/>
                <a:gd name="T32" fmla="*/ 193 w 459"/>
                <a:gd name="T33" fmla="*/ 3 h 459"/>
                <a:gd name="T34" fmla="*/ 171 w 459"/>
                <a:gd name="T35" fmla="*/ 8 h 459"/>
                <a:gd name="T36" fmla="*/ 127 w 459"/>
                <a:gd name="T37" fmla="*/ 25 h 459"/>
                <a:gd name="T38" fmla="*/ 89 w 459"/>
                <a:gd name="T39" fmla="*/ 48 h 459"/>
                <a:gd name="T40" fmla="*/ 56 w 459"/>
                <a:gd name="T41" fmla="*/ 80 h 459"/>
                <a:gd name="T42" fmla="*/ 31 w 459"/>
                <a:gd name="T43" fmla="*/ 115 h 459"/>
                <a:gd name="T44" fmla="*/ 13 w 459"/>
                <a:gd name="T45" fmla="*/ 155 h 459"/>
                <a:gd name="T46" fmla="*/ 3 w 459"/>
                <a:gd name="T47" fmla="*/ 198 h 459"/>
                <a:gd name="T48" fmla="*/ 0 w 459"/>
                <a:gd name="T49" fmla="*/ 244 h 459"/>
                <a:gd name="T50" fmla="*/ 8 w 459"/>
                <a:gd name="T51" fmla="*/ 289 h 459"/>
                <a:gd name="T52" fmla="*/ 16 w 459"/>
                <a:gd name="T53" fmla="*/ 312 h 459"/>
                <a:gd name="T54" fmla="*/ 35 w 459"/>
                <a:gd name="T55" fmla="*/ 353 h 459"/>
                <a:gd name="T56" fmla="*/ 63 w 459"/>
                <a:gd name="T57" fmla="*/ 388 h 459"/>
                <a:gd name="T58" fmla="*/ 97 w 459"/>
                <a:gd name="T59" fmla="*/ 417 h 459"/>
                <a:gd name="T60" fmla="*/ 134 w 459"/>
                <a:gd name="T61" fmla="*/ 439 h 459"/>
                <a:gd name="T62" fmla="*/ 176 w 459"/>
                <a:gd name="T63" fmla="*/ 454 h 459"/>
                <a:gd name="T64" fmla="*/ 220 w 459"/>
                <a:gd name="T65" fmla="*/ 459 h 459"/>
                <a:gd name="T66" fmla="*/ 266 w 459"/>
                <a:gd name="T67" fmla="*/ 456 h 459"/>
                <a:gd name="T68" fmla="*/ 289 w 459"/>
                <a:gd name="T69" fmla="*/ 452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9" y="452"/>
                  </a:moveTo>
                  <a:lnTo>
                    <a:pt x="289" y="452"/>
                  </a:lnTo>
                  <a:lnTo>
                    <a:pt x="312" y="444"/>
                  </a:lnTo>
                  <a:lnTo>
                    <a:pt x="332" y="435"/>
                  </a:lnTo>
                  <a:lnTo>
                    <a:pt x="353" y="424"/>
                  </a:lnTo>
                  <a:lnTo>
                    <a:pt x="372" y="411"/>
                  </a:lnTo>
                  <a:lnTo>
                    <a:pt x="388" y="396"/>
                  </a:lnTo>
                  <a:lnTo>
                    <a:pt x="403" y="381"/>
                  </a:lnTo>
                  <a:lnTo>
                    <a:pt x="417" y="364"/>
                  </a:lnTo>
                  <a:lnTo>
                    <a:pt x="429" y="344"/>
                  </a:lnTo>
                  <a:lnTo>
                    <a:pt x="439" y="325"/>
                  </a:lnTo>
                  <a:lnTo>
                    <a:pt x="447" y="305"/>
                  </a:lnTo>
                  <a:lnTo>
                    <a:pt x="454" y="283"/>
                  </a:lnTo>
                  <a:lnTo>
                    <a:pt x="458" y="262"/>
                  </a:lnTo>
                  <a:lnTo>
                    <a:pt x="459" y="239"/>
                  </a:lnTo>
                  <a:lnTo>
                    <a:pt x="459" y="216"/>
                  </a:lnTo>
                  <a:lnTo>
                    <a:pt x="456" y="193"/>
                  </a:lnTo>
                  <a:lnTo>
                    <a:pt x="452" y="171"/>
                  </a:lnTo>
                  <a:lnTo>
                    <a:pt x="452" y="171"/>
                  </a:lnTo>
                  <a:lnTo>
                    <a:pt x="445" y="149"/>
                  </a:lnTo>
                  <a:lnTo>
                    <a:pt x="435" y="127"/>
                  </a:lnTo>
                  <a:lnTo>
                    <a:pt x="424" y="107"/>
                  </a:lnTo>
                  <a:lnTo>
                    <a:pt x="411" y="89"/>
                  </a:lnTo>
                  <a:lnTo>
                    <a:pt x="396" y="72"/>
                  </a:lnTo>
                  <a:lnTo>
                    <a:pt x="381" y="56"/>
                  </a:lnTo>
                  <a:lnTo>
                    <a:pt x="364" y="43"/>
                  </a:lnTo>
                  <a:lnTo>
                    <a:pt x="344" y="31"/>
                  </a:lnTo>
                  <a:lnTo>
                    <a:pt x="325" y="21"/>
                  </a:lnTo>
                  <a:lnTo>
                    <a:pt x="305" y="13"/>
                  </a:lnTo>
                  <a:lnTo>
                    <a:pt x="283" y="7"/>
                  </a:lnTo>
                  <a:lnTo>
                    <a:pt x="262" y="3"/>
                  </a:lnTo>
                  <a:lnTo>
                    <a:pt x="239" y="0"/>
                  </a:lnTo>
                  <a:lnTo>
                    <a:pt x="216" y="2"/>
                  </a:lnTo>
                  <a:lnTo>
                    <a:pt x="193" y="3"/>
                  </a:lnTo>
                  <a:lnTo>
                    <a:pt x="171" y="8"/>
                  </a:lnTo>
                  <a:lnTo>
                    <a:pt x="171" y="8"/>
                  </a:lnTo>
                  <a:lnTo>
                    <a:pt x="149" y="16"/>
                  </a:lnTo>
                  <a:lnTo>
                    <a:pt x="127" y="25"/>
                  </a:lnTo>
                  <a:lnTo>
                    <a:pt x="107" y="35"/>
                  </a:lnTo>
                  <a:lnTo>
                    <a:pt x="89" y="48"/>
                  </a:lnTo>
                  <a:lnTo>
                    <a:pt x="72" y="64"/>
                  </a:lnTo>
                  <a:lnTo>
                    <a:pt x="56" y="80"/>
                  </a:lnTo>
                  <a:lnTo>
                    <a:pt x="43" y="97"/>
                  </a:lnTo>
                  <a:lnTo>
                    <a:pt x="31" y="115"/>
                  </a:lnTo>
                  <a:lnTo>
                    <a:pt x="21" y="134"/>
                  </a:lnTo>
                  <a:lnTo>
                    <a:pt x="13" y="155"/>
                  </a:lnTo>
                  <a:lnTo>
                    <a:pt x="7" y="176"/>
                  </a:lnTo>
                  <a:lnTo>
                    <a:pt x="3" y="198"/>
                  </a:lnTo>
                  <a:lnTo>
                    <a:pt x="0" y="220"/>
                  </a:lnTo>
                  <a:lnTo>
                    <a:pt x="0" y="244"/>
                  </a:lnTo>
                  <a:lnTo>
                    <a:pt x="3" y="266"/>
                  </a:lnTo>
                  <a:lnTo>
                    <a:pt x="8" y="289"/>
                  </a:lnTo>
                  <a:lnTo>
                    <a:pt x="8" y="289"/>
                  </a:lnTo>
                  <a:lnTo>
                    <a:pt x="16" y="312"/>
                  </a:lnTo>
                  <a:lnTo>
                    <a:pt x="25" y="332"/>
                  </a:lnTo>
                  <a:lnTo>
                    <a:pt x="35" y="353"/>
                  </a:lnTo>
                  <a:lnTo>
                    <a:pt x="48" y="372"/>
                  </a:lnTo>
                  <a:lnTo>
                    <a:pt x="63" y="388"/>
                  </a:lnTo>
                  <a:lnTo>
                    <a:pt x="80" y="403"/>
                  </a:lnTo>
                  <a:lnTo>
                    <a:pt x="97" y="417"/>
                  </a:lnTo>
                  <a:lnTo>
                    <a:pt x="115" y="429"/>
                  </a:lnTo>
                  <a:lnTo>
                    <a:pt x="134" y="439"/>
                  </a:lnTo>
                  <a:lnTo>
                    <a:pt x="155" y="447"/>
                  </a:lnTo>
                  <a:lnTo>
                    <a:pt x="176" y="454"/>
                  </a:lnTo>
                  <a:lnTo>
                    <a:pt x="198" y="458"/>
                  </a:lnTo>
                  <a:lnTo>
                    <a:pt x="220" y="459"/>
                  </a:lnTo>
                  <a:lnTo>
                    <a:pt x="244" y="459"/>
                  </a:lnTo>
                  <a:lnTo>
                    <a:pt x="266" y="456"/>
                  </a:lnTo>
                  <a:lnTo>
                    <a:pt x="289" y="452"/>
                  </a:lnTo>
                  <a:lnTo>
                    <a:pt x="289" y="4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 name="Freeform 105"/>
            <p:cNvSpPr>
              <a:spLocks/>
            </p:cNvSpPr>
            <p:nvPr userDrawn="1"/>
          </p:nvSpPr>
          <p:spPr bwMode="auto">
            <a:xfrm>
              <a:off x="235" y="580"/>
              <a:ext cx="94" cy="95"/>
            </a:xfrm>
            <a:custGeom>
              <a:avLst/>
              <a:gdLst>
                <a:gd name="T0" fmla="*/ 372 w 378"/>
                <a:gd name="T1" fmla="*/ 139 h 378"/>
                <a:gd name="T2" fmla="*/ 357 w 378"/>
                <a:gd name="T3" fmla="*/ 104 h 378"/>
                <a:gd name="T4" fmla="*/ 338 w 378"/>
                <a:gd name="T5" fmla="*/ 71 h 378"/>
                <a:gd name="T6" fmla="*/ 313 w 378"/>
                <a:gd name="T7" fmla="*/ 45 h 378"/>
                <a:gd name="T8" fmla="*/ 283 w 378"/>
                <a:gd name="T9" fmla="*/ 25 h 378"/>
                <a:gd name="T10" fmla="*/ 250 w 378"/>
                <a:gd name="T11" fmla="*/ 9 h 378"/>
                <a:gd name="T12" fmla="*/ 215 w 378"/>
                <a:gd name="T13" fmla="*/ 1 h 378"/>
                <a:gd name="T14" fmla="*/ 177 w 378"/>
                <a:gd name="T15" fmla="*/ 0 h 378"/>
                <a:gd name="T16" fmla="*/ 140 w 378"/>
                <a:gd name="T17" fmla="*/ 5 h 378"/>
                <a:gd name="T18" fmla="*/ 121 w 378"/>
                <a:gd name="T19" fmla="*/ 12 h 378"/>
                <a:gd name="T20" fmla="*/ 88 w 378"/>
                <a:gd name="T21" fmla="*/ 28 h 378"/>
                <a:gd name="T22" fmla="*/ 59 w 378"/>
                <a:gd name="T23" fmla="*/ 51 h 378"/>
                <a:gd name="T24" fmla="*/ 35 w 378"/>
                <a:gd name="T25" fmla="*/ 78 h 378"/>
                <a:gd name="T26" fmla="*/ 17 w 378"/>
                <a:gd name="T27" fmla="*/ 109 h 378"/>
                <a:gd name="T28" fmla="*/ 5 w 378"/>
                <a:gd name="T29" fmla="*/ 144 h 378"/>
                <a:gd name="T30" fmla="*/ 0 w 378"/>
                <a:gd name="T31" fmla="*/ 181 h 378"/>
                <a:gd name="T32" fmla="*/ 2 w 378"/>
                <a:gd name="T33" fmla="*/ 219 h 378"/>
                <a:gd name="T34" fmla="*/ 7 w 378"/>
                <a:gd name="T35" fmla="*/ 237 h 378"/>
                <a:gd name="T36" fmla="*/ 20 w 378"/>
                <a:gd name="T37" fmla="*/ 273 h 378"/>
                <a:gd name="T38" fmla="*/ 39 w 378"/>
                <a:gd name="T39" fmla="*/ 305 h 378"/>
                <a:gd name="T40" fmla="*/ 65 w 378"/>
                <a:gd name="T41" fmla="*/ 331 h 378"/>
                <a:gd name="T42" fmla="*/ 94 w 378"/>
                <a:gd name="T43" fmla="*/ 352 h 378"/>
                <a:gd name="T44" fmla="*/ 127 w 378"/>
                <a:gd name="T45" fmla="*/ 367 h 378"/>
                <a:gd name="T46" fmla="*/ 163 w 378"/>
                <a:gd name="T47" fmla="*/ 375 h 378"/>
                <a:gd name="T48" fmla="*/ 200 w 378"/>
                <a:gd name="T49" fmla="*/ 376 h 378"/>
                <a:gd name="T50" fmla="*/ 237 w 378"/>
                <a:gd name="T51" fmla="*/ 371 h 378"/>
                <a:gd name="T52" fmla="*/ 256 w 378"/>
                <a:gd name="T53" fmla="*/ 365 h 378"/>
                <a:gd name="T54" fmla="*/ 290 w 378"/>
                <a:gd name="T55" fmla="*/ 348 h 378"/>
                <a:gd name="T56" fmla="*/ 319 w 378"/>
                <a:gd name="T57" fmla="*/ 325 h 378"/>
                <a:gd name="T58" fmla="*/ 343 w 378"/>
                <a:gd name="T59" fmla="*/ 298 h 378"/>
                <a:gd name="T60" fmla="*/ 361 w 378"/>
                <a:gd name="T61" fmla="*/ 267 h 378"/>
                <a:gd name="T62" fmla="*/ 373 w 378"/>
                <a:gd name="T63" fmla="*/ 232 h 378"/>
                <a:gd name="T64" fmla="*/ 378 w 378"/>
                <a:gd name="T65" fmla="*/ 195 h 378"/>
                <a:gd name="T66" fmla="*/ 376 w 378"/>
                <a:gd name="T67" fmla="*/ 159 h 378"/>
                <a:gd name="T68" fmla="*/ 372 w 378"/>
                <a:gd name="T69" fmla="*/ 13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39"/>
                  </a:moveTo>
                  <a:lnTo>
                    <a:pt x="372" y="139"/>
                  </a:lnTo>
                  <a:lnTo>
                    <a:pt x="365" y="121"/>
                  </a:lnTo>
                  <a:lnTo>
                    <a:pt x="357" y="104"/>
                  </a:lnTo>
                  <a:lnTo>
                    <a:pt x="348" y="87"/>
                  </a:lnTo>
                  <a:lnTo>
                    <a:pt x="338" y="71"/>
                  </a:lnTo>
                  <a:lnTo>
                    <a:pt x="326" y="58"/>
                  </a:lnTo>
                  <a:lnTo>
                    <a:pt x="313" y="45"/>
                  </a:lnTo>
                  <a:lnTo>
                    <a:pt x="299" y="34"/>
                  </a:lnTo>
                  <a:lnTo>
                    <a:pt x="283" y="25"/>
                  </a:lnTo>
                  <a:lnTo>
                    <a:pt x="267" y="17"/>
                  </a:lnTo>
                  <a:lnTo>
                    <a:pt x="250" y="9"/>
                  </a:lnTo>
                  <a:lnTo>
                    <a:pt x="232" y="4"/>
                  </a:lnTo>
                  <a:lnTo>
                    <a:pt x="215" y="1"/>
                  </a:lnTo>
                  <a:lnTo>
                    <a:pt x="197" y="0"/>
                  </a:lnTo>
                  <a:lnTo>
                    <a:pt x="177" y="0"/>
                  </a:lnTo>
                  <a:lnTo>
                    <a:pt x="159" y="1"/>
                  </a:lnTo>
                  <a:lnTo>
                    <a:pt x="140" y="5"/>
                  </a:lnTo>
                  <a:lnTo>
                    <a:pt x="140" y="5"/>
                  </a:lnTo>
                  <a:lnTo>
                    <a:pt x="121" y="12"/>
                  </a:lnTo>
                  <a:lnTo>
                    <a:pt x="104" y="19"/>
                  </a:lnTo>
                  <a:lnTo>
                    <a:pt x="88" y="28"/>
                  </a:lnTo>
                  <a:lnTo>
                    <a:pt x="73" y="39"/>
                  </a:lnTo>
                  <a:lnTo>
                    <a:pt x="59" y="51"/>
                  </a:lnTo>
                  <a:lnTo>
                    <a:pt x="46" y="64"/>
                  </a:lnTo>
                  <a:lnTo>
                    <a:pt x="35" y="78"/>
                  </a:lnTo>
                  <a:lnTo>
                    <a:pt x="25" y="94"/>
                  </a:lnTo>
                  <a:lnTo>
                    <a:pt x="17" y="109"/>
                  </a:lnTo>
                  <a:lnTo>
                    <a:pt x="11" y="126"/>
                  </a:lnTo>
                  <a:lnTo>
                    <a:pt x="5" y="144"/>
                  </a:lnTo>
                  <a:lnTo>
                    <a:pt x="2" y="163"/>
                  </a:lnTo>
                  <a:lnTo>
                    <a:pt x="0" y="181"/>
                  </a:lnTo>
                  <a:lnTo>
                    <a:pt x="0" y="199"/>
                  </a:lnTo>
                  <a:lnTo>
                    <a:pt x="2" y="219"/>
                  </a:lnTo>
                  <a:lnTo>
                    <a:pt x="7" y="237"/>
                  </a:lnTo>
                  <a:lnTo>
                    <a:pt x="7" y="237"/>
                  </a:lnTo>
                  <a:lnTo>
                    <a:pt x="12" y="255"/>
                  </a:lnTo>
                  <a:lnTo>
                    <a:pt x="20" y="273"/>
                  </a:lnTo>
                  <a:lnTo>
                    <a:pt x="29" y="289"/>
                  </a:lnTo>
                  <a:lnTo>
                    <a:pt x="39" y="305"/>
                  </a:lnTo>
                  <a:lnTo>
                    <a:pt x="51" y="318"/>
                  </a:lnTo>
                  <a:lnTo>
                    <a:pt x="65" y="331"/>
                  </a:lnTo>
                  <a:lnTo>
                    <a:pt x="78" y="342"/>
                  </a:lnTo>
                  <a:lnTo>
                    <a:pt x="94" y="352"/>
                  </a:lnTo>
                  <a:lnTo>
                    <a:pt x="111" y="361"/>
                  </a:lnTo>
                  <a:lnTo>
                    <a:pt x="127" y="367"/>
                  </a:lnTo>
                  <a:lnTo>
                    <a:pt x="145" y="372"/>
                  </a:lnTo>
                  <a:lnTo>
                    <a:pt x="163" y="375"/>
                  </a:lnTo>
                  <a:lnTo>
                    <a:pt x="181" y="378"/>
                  </a:lnTo>
                  <a:lnTo>
                    <a:pt x="200" y="376"/>
                  </a:lnTo>
                  <a:lnTo>
                    <a:pt x="219" y="375"/>
                  </a:lnTo>
                  <a:lnTo>
                    <a:pt x="237" y="371"/>
                  </a:lnTo>
                  <a:lnTo>
                    <a:pt x="237" y="371"/>
                  </a:lnTo>
                  <a:lnTo>
                    <a:pt x="256" y="365"/>
                  </a:lnTo>
                  <a:lnTo>
                    <a:pt x="274" y="357"/>
                  </a:lnTo>
                  <a:lnTo>
                    <a:pt x="290" y="348"/>
                  </a:lnTo>
                  <a:lnTo>
                    <a:pt x="305" y="337"/>
                  </a:lnTo>
                  <a:lnTo>
                    <a:pt x="319" y="325"/>
                  </a:lnTo>
                  <a:lnTo>
                    <a:pt x="331" y="312"/>
                  </a:lnTo>
                  <a:lnTo>
                    <a:pt x="343" y="298"/>
                  </a:lnTo>
                  <a:lnTo>
                    <a:pt x="352" y="282"/>
                  </a:lnTo>
                  <a:lnTo>
                    <a:pt x="361" y="267"/>
                  </a:lnTo>
                  <a:lnTo>
                    <a:pt x="368" y="250"/>
                  </a:lnTo>
                  <a:lnTo>
                    <a:pt x="373" y="232"/>
                  </a:lnTo>
                  <a:lnTo>
                    <a:pt x="376" y="213"/>
                  </a:lnTo>
                  <a:lnTo>
                    <a:pt x="378" y="195"/>
                  </a:lnTo>
                  <a:lnTo>
                    <a:pt x="378" y="177"/>
                  </a:lnTo>
                  <a:lnTo>
                    <a:pt x="376" y="159"/>
                  </a:lnTo>
                  <a:lnTo>
                    <a:pt x="372" y="139"/>
                  </a:lnTo>
                  <a:lnTo>
                    <a:pt x="372"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Freeform 106"/>
            <p:cNvSpPr>
              <a:spLocks/>
            </p:cNvSpPr>
            <p:nvPr userDrawn="1"/>
          </p:nvSpPr>
          <p:spPr bwMode="auto">
            <a:xfrm>
              <a:off x="0" y="656"/>
              <a:ext cx="74" cy="74"/>
            </a:xfrm>
            <a:custGeom>
              <a:avLst/>
              <a:gdLst>
                <a:gd name="T0" fmla="*/ 111 w 297"/>
                <a:gd name="T1" fmla="*/ 5 h 297"/>
                <a:gd name="T2" fmla="*/ 82 w 297"/>
                <a:gd name="T3" fmla="*/ 16 h 297"/>
                <a:gd name="T4" fmla="*/ 57 w 297"/>
                <a:gd name="T5" fmla="*/ 31 h 297"/>
                <a:gd name="T6" fmla="*/ 36 w 297"/>
                <a:gd name="T7" fmla="*/ 51 h 297"/>
                <a:gd name="T8" fmla="*/ 20 w 297"/>
                <a:gd name="T9" fmla="*/ 74 h 297"/>
                <a:gd name="T10" fmla="*/ 8 w 297"/>
                <a:gd name="T11" fmla="*/ 100 h 297"/>
                <a:gd name="T12" fmla="*/ 1 w 297"/>
                <a:gd name="T13" fmla="*/ 128 h 297"/>
                <a:gd name="T14" fmla="*/ 0 w 297"/>
                <a:gd name="T15" fmla="*/ 156 h 297"/>
                <a:gd name="T16" fmla="*/ 5 w 297"/>
                <a:gd name="T17" fmla="*/ 186 h 297"/>
                <a:gd name="T18" fmla="*/ 10 w 297"/>
                <a:gd name="T19" fmla="*/ 201 h 297"/>
                <a:gd name="T20" fmla="*/ 23 w 297"/>
                <a:gd name="T21" fmla="*/ 228 h 297"/>
                <a:gd name="T22" fmla="*/ 40 w 297"/>
                <a:gd name="T23" fmla="*/ 250 h 297"/>
                <a:gd name="T24" fmla="*/ 63 w 297"/>
                <a:gd name="T25" fmla="*/ 268 h 297"/>
                <a:gd name="T26" fmla="*/ 87 w 297"/>
                <a:gd name="T27" fmla="*/ 283 h 297"/>
                <a:gd name="T28" fmla="*/ 115 w 297"/>
                <a:gd name="T29" fmla="*/ 293 h 297"/>
                <a:gd name="T30" fmla="*/ 142 w 297"/>
                <a:gd name="T31" fmla="*/ 297 h 297"/>
                <a:gd name="T32" fmla="*/ 172 w 297"/>
                <a:gd name="T33" fmla="*/ 294 h 297"/>
                <a:gd name="T34" fmla="*/ 188 w 297"/>
                <a:gd name="T35" fmla="*/ 292 h 297"/>
                <a:gd name="T36" fmla="*/ 215 w 297"/>
                <a:gd name="T37" fmla="*/ 281 h 297"/>
                <a:gd name="T38" fmla="*/ 240 w 297"/>
                <a:gd name="T39" fmla="*/ 266 h 297"/>
                <a:gd name="T40" fmla="*/ 261 w 297"/>
                <a:gd name="T41" fmla="*/ 245 h 297"/>
                <a:gd name="T42" fmla="*/ 278 w 297"/>
                <a:gd name="T43" fmla="*/ 223 h 297"/>
                <a:gd name="T44" fmla="*/ 289 w 297"/>
                <a:gd name="T45" fmla="*/ 197 h 297"/>
                <a:gd name="T46" fmla="*/ 296 w 297"/>
                <a:gd name="T47" fmla="*/ 168 h 297"/>
                <a:gd name="T48" fmla="*/ 297 w 297"/>
                <a:gd name="T49" fmla="*/ 139 h 297"/>
                <a:gd name="T50" fmla="*/ 292 w 297"/>
                <a:gd name="T51" fmla="*/ 109 h 297"/>
                <a:gd name="T52" fmla="*/ 288 w 297"/>
                <a:gd name="T53" fmla="*/ 95 h 297"/>
                <a:gd name="T54" fmla="*/ 274 w 297"/>
                <a:gd name="T55" fmla="*/ 69 h 297"/>
                <a:gd name="T56" fmla="*/ 257 w 297"/>
                <a:gd name="T57" fmla="*/ 46 h 297"/>
                <a:gd name="T58" fmla="*/ 235 w 297"/>
                <a:gd name="T59" fmla="*/ 27 h 297"/>
                <a:gd name="T60" fmla="*/ 210 w 297"/>
                <a:gd name="T61" fmla="*/ 13 h 297"/>
                <a:gd name="T62" fmla="*/ 184 w 297"/>
                <a:gd name="T63" fmla="*/ 4 h 297"/>
                <a:gd name="T64" fmla="*/ 155 w 297"/>
                <a:gd name="T65" fmla="*/ 0 h 297"/>
                <a:gd name="T66" fmla="*/ 125 w 297"/>
                <a:gd name="T67" fmla="*/ 1 h 297"/>
                <a:gd name="T68" fmla="*/ 111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11" y="5"/>
                  </a:moveTo>
                  <a:lnTo>
                    <a:pt x="111" y="5"/>
                  </a:lnTo>
                  <a:lnTo>
                    <a:pt x="95" y="9"/>
                  </a:lnTo>
                  <a:lnTo>
                    <a:pt x="82" y="16"/>
                  </a:lnTo>
                  <a:lnTo>
                    <a:pt x="69" y="22"/>
                  </a:lnTo>
                  <a:lnTo>
                    <a:pt x="57" y="31"/>
                  </a:lnTo>
                  <a:lnTo>
                    <a:pt x="47" y="40"/>
                  </a:lnTo>
                  <a:lnTo>
                    <a:pt x="36" y="51"/>
                  </a:lnTo>
                  <a:lnTo>
                    <a:pt x="27" y="61"/>
                  </a:lnTo>
                  <a:lnTo>
                    <a:pt x="20" y="74"/>
                  </a:lnTo>
                  <a:lnTo>
                    <a:pt x="13" y="86"/>
                  </a:lnTo>
                  <a:lnTo>
                    <a:pt x="8" y="100"/>
                  </a:lnTo>
                  <a:lnTo>
                    <a:pt x="4" y="113"/>
                  </a:lnTo>
                  <a:lnTo>
                    <a:pt x="1" y="128"/>
                  </a:lnTo>
                  <a:lnTo>
                    <a:pt x="0" y="142"/>
                  </a:lnTo>
                  <a:lnTo>
                    <a:pt x="0" y="156"/>
                  </a:lnTo>
                  <a:lnTo>
                    <a:pt x="1" y="172"/>
                  </a:lnTo>
                  <a:lnTo>
                    <a:pt x="5" y="186"/>
                  </a:lnTo>
                  <a:lnTo>
                    <a:pt x="5" y="186"/>
                  </a:lnTo>
                  <a:lnTo>
                    <a:pt x="10" y="201"/>
                  </a:lnTo>
                  <a:lnTo>
                    <a:pt x="16" y="215"/>
                  </a:lnTo>
                  <a:lnTo>
                    <a:pt x="23" y="228"/>
                  </a:lnTo>
                  <a:lnTo>
                    <a:pt x="31" y="240"/>
                  </a:lnTo>
                  <a:lnTo>
                    <a:pt x="40" y="250"/>
                  </a:lnTo>
                  <a:lnTo>
                    <a:pt x="51" y="261"/>
                  </a:lnTo>
                  <a:lnTo>
                    <a:pt x="63" y="268"/>
                  </a:lnTo>
                  <a:lnTo>
                    <a:pt x="74" y="276"/>
                  </a:lnTo>
                  <a:lnTo>
                    <a:pt x="87" y="283"/>
                  </a:lnTo>
                  <a:lnTo>
                    <a:pt x="100" y="288"/>
                  </a:lnTo>
                  <a:lnTo>
                    <a:pt x="115" y="293"/>
                  </a:lnTo>
                  <a:lnTo>
                    <a:pt x="128" y="296"/>
                  </a:lnTo>
                  <a:lnTo>
                    <a:pt x="142" y="297"/>
                  </a:lnTo>
                  <a:lnTo>
                    <a:pt x="158" y="296"/>
                  </a:lnTo>
                  <a:lnTo>
                    <a:pt x="172" y="294"/>
                  </a:lnTo>
                  <a:lnTo>
                    <a:pt x="188" y="292"/>
                  </a:lnTo>
                  <a:lnTo>
                    <a:pt x="188" y="292"/>
                  </a:lnTo>
                  <a:lnTo>
                    <a:pt x="202" y="287"/>
                  </a:lnTo>
                  <a:lnTo>
                    <a:pt x="215" y="281"/>
                  </a:lnTo>
                  <a:lnTo>
                    <a:pt x="228" y="274"/>
                  </a:lnTo>
                  <a:lnTo>
                    <a:pt x="240" y="266"/>
                  </a:lnTo>
                  <a:lnTo>
                    <a:pt x="250" y="255"/>
                  </a:lnTo>
                  <a:lnTo>
                    <a:pt x="261" y="245"/>
                  </a:lnTo>
                  <a:lnTo>
                    <a:pt x="270" y="235"/>
                  </a:lnTo>
                  <a:lnTo>
                    <a:pt x="278" y="223"/>
                  </a:lnTo>
                  <a:lnTo>
                    <a:pt x="284" y="210"/>
                  </a:lnTo>
                  <a:lnTo>
                    <a:pt x="289" y="197"/>
                  </a:lnTo>
                  <a:lnTo>
                    <a:pt x="293" y="182"/>
                  </a:lnTo>
                  <a:lnTo>
                    <a:pt x="296" y="168"/>
                  </a:lnTo>
                  <a:lnTo>
                    <a:pt x="297" y="154"/>
                  </a:lnTo>
                  <a:lnTo>
                    <a:pt x="297" y="139"/>
                  </a:lnTo>
                  <a:lnTo>
                    <a:pt x="296" y="125"/>
                  </a:lnTo>
                  <a:lnTo>
                    <a:pt x="292" y="109"/>
                  </a:lnTo>
                  <a:lnTo>
                    <a:pt x="292" y="109"/>
                  </a:lnTo>
                  <a:lnTo>
                    <a:pt x="288" y="95"/>
                  </a:lnTo>
                  <a:lnTo>
                    <a:pt x="281" y="82"/>
                  </a:lnTo>
                  <a:lnTo>
                    <a:pt x="274" y="69"/>
                  </a:lnTo>
                  <a:lnTo>
                    <a:pt x="266" y="57"/>
                  </a:lnTo>
                  <a:lnTo>
                    <a:pt x="257" y="46"/>
                  </a:lnTo>
                  <a:lnTo>
                    <a:pt x="246" y="37"/>
                  </a:lnTo>
                  <a:lnTo>
                    <a:pt x="235" y="27"/>
                  </a:lnTo>
                  <a:lnTo>
                    <a:pt x="223" y="20"/>
                  </a:lnTo>
                  <a:lnTo>
                    <a:pt x="210" y="13"/>
                  </a:lnTo>
                  <a:lnTo>
                    <a:pt x="197" y="8"/>
                  </a:lnTo>
                  <a:lnTo>
                    <a:pt x="184" y="4"/>
                  </a:lnTo>
                  <a:lnTo>
                    <a:pt x="169" y="1"/>
                  </a:lnTo>
                  <a:lnTo>
                    <a:pt x="155" y="0"/>
                  </a:lnTo>
                  <a:lnTo>
                    <a:pt x="139" y="0"/>
                  </a:lnTo>
                  <a:lnTo>
                    <a:pt x="125" y="1"/>
                  </a:lnTo>
                  <a:lnTo>
                    <a:pt x="111" y="5"/>
                  </a:lnTo>
                  <a:lnTo>
                    <a:pt x="11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Freeform 107"/>
            <p:cNvSpPr>
              <a:spLocks noEditPoints="1"/>
            </p:cNvSpPr>
            <p:nvPr userDrawn="1"/>
          </p:nvSpPr>
          <p:spPr bwMode="auto">
            <a:xfrm>
              <a:off x="2196" y="332"/>
              <a:ext cx="1368" cy="392"/>
            </a:xfrm>
            <a:custGeom>
              <a:avLst/>
              <a:gdLst>
                <a:gd name="T0" fmla="*/ 352 w 5472"/>
                <a:gd name="T1" fmla="*/ 367 h 1567"/>
                <a:gd name="T2" fmla="*/ 421 w 5472"/>
                <a:gd name="T3" fmla="*/ 549 h 1567"/>
                <a:gd name="T4" fmla="*/ 537 w 5472"/>
                <a:gd name="T5" fmla="*/ 677 h 1567"/>
                <a:gd name="T6" fmla="*/ 710 w 5472"/>
                <a:gd name="T7" fmla="*/ 769 h 1567"/>
                <a:gd name="T8" fmla="*/ 902 w 5472"/>
                <a:gd name="T9" fmla="*/ 787 h 1567"/>
                <a:gd name="T10" fmla="*/ 955 w 5472"/>
                <a:gd name="T11" fmla="*/ 942 h 1567"/>
                <a:gd name="T12" fmla="*/ 1079 w 5472"/>
                <a:gd name="T13" fmla="*/ 1093 h 1567"/>
                <a:gd name="T14" fmla="*/ 1229 w 5472"/>
                <a:gd name="T15" fmla="*/ 1180 h 1567"/>
                <a:gd name="T16" fmla="*/ 1422 w 5472"/>
                <a:gd name="T17" fmla="*/ 1212 h 1567"/>
                <a:gd name="T18" fmla="*/ 1582 w 5472"/>
                <a:gd name="T19" fmla="*/ 1180 h 1567"/>
                <a:gd name="T20" fmla="*/ 1694 w 5472"/>
                <a:gd name="T21" fmla="*/ 1335 h 1567"/>
                <a:gd name="T22" fmla="*/ 1860 w 5472"/>
                <a:gd name="T23" fmla="*/ 1441 h 1567"/>
                <a:gd name="T24" fmla="*/ 2029 w 5472"/>
                <a:gd name="T25" fmla="*/ 1477 h 1567"/>
                <a:gd name="T26" fmla="*/ 2221 w 5472"/>
                <a:gd name="T27" fmla="*/ 1447 h 1567"/>
                <a:gd name="T28" fmla="*/ 2361 w 5472"/>
                <a:gd name="T29" fmla="*/ 1404 h 1567"/>
                <a:gd name="T30" fmla="*/ 2515 w 5472"/>
                <a:gd name="T31" fmla="*/ 1518 h 1567"/>
                <a:gd name="T32" fmla="*/ 2707 w 5472"/>
                <a:gd name="T33" fmla="*/ 1567 h 1567"/>
                <a:gd name="T34" fmla="*/ 2879 w 5472"/>
                <a:gd name="T35" fmla="*/ 1548 h 1567"/>
                <a:gd name="T36" fmla="*/ 3051 w 5472"/>
                <a:gd name="T37" fmla="*/ 1460 h 1567"/>
                <a:gd name="T38" fmla="*/ 3176 w 5472"/>
                <a:gd name="T39" fmla="*/ 1414 h 1567"/>
                <a:gd name="T40" fmla="*/ 3358 w 5472"/>
                <a:gd name="T41" fmla="*/ 1474 h 1567"/>
                <a:gd name="T42" fmla="*/ 3556 w 5472"/>
                <a:gd name="T43" fmla="*/ 1459 h 1567"/>
                <a:gd name="T44" fmla="*/ 3713 w 5472"/>
                <a:gd name="T45" fmla="*/ 1389 h 1567"/>
                <a:gd name="T46" fmla="*/ 3848 w 5472"/>
                <a:gd name="T47" fmla="*/ 1252 h 1567"/>
                <a:gd name="T48" fmla="*/ 3968 w 5472"/>
                <a:gd name="T49" fmla="*/ 1203 h 1567"/>
                <a:gd name="T50" fmla="*/ 4161 w 5472"/>
                <a:gd name="T51" fmla="*/ 1203 h 1567"/>
                <a:gd name="T52" fmla="*/ 4321 w 5472"/>
                <a:gd name="T53" fmla="*/ 1143 h 1567"/>
                <a:gd name="T54" fmla="*/ 4471 w 5472"/>
                <a:gd name="T55" fmla="*/ 1012 h 1567"/>
                <a:gd name="T56" fmla="*/ 4558 w 5472"/>
                <a:gd name="T57" fmla="*/ 840 h 1567"/>
                <a:gd name="T58" fmla="*/ 4680 w 5472"/>
                <a:gd name="T59" fmla="*/ 786 h 1567"/>
                <a:gd name="T60" fmla="*/ 4863 w 5472"/>
                <a:gd name="T61" fmla="*/ 726 h 1567"/>
                <a:gd name="T62" fmla="*/ 4999 w 5472"/>
                <a:gd name="T63" fmla="*/ 618 h 1567"/>
                <a:gd name="T64" fmla="*/ 5099 w 5472"/>
                <a:gd name="T65" fmla="*/ 448 h 1567"/>
                <a:gd name="T66" fmla="*/ 5128 w 5472"/>
                <a:gd name="T67" fmla="*/ 258 h 1567"/>
                <a:gd name="T68" fmla="*/ 5252 w 5472"/>
                <a:gd name="T69" fmla="*/ 192 h 1567"/>
                <a:gd name="T70" fmla="*/ 5403 w 5472"/>
                <a:gd name="T71" fmla="*/ 86 h 1567"/>
                <a:gd name="T72" fmla="*/ 4235 w 5472"/>
                <a:gd name="T73" fmla="*/ 0 h 1567"/>
                <a:gd name="T74" fmla="*/ 2863 w 5472"/>
                <a:gd name="T75" fmla="*/ 0 h 1567"/>
                <a:gd name="T76" fmla="*/ 1288 w 5472"/>
                <a:gd name="T77" fmla="*/ 0 h 1567"/>
                <a:gd name="T78" fmla="*/ 33 w 5472"/>
                <a:gd name="T79" fmla="*/ 44 h 1567"/>
                <a:gd name="T80" fmla="*/ 173 w 5472"/>
                <a:gd name="T81" fmla="*/ 168 h 1567"/>
                <a:gd name="T82" fmla="*/ 345 w 5472"/>
                <a:gd name="T83" fmla="*/ 231 h 1567"/>
                <a:gd name="T84" fmla="*/ 3599 w 5472"/>
                <a:gd name="T85" fmla="*/ 482 h 1567"/>
                <a:gd name="T86" fmla="*/ 3486 w 5472"/>
                <a:gd name="T87" fmla="*/ 435 h 1567"/>
                <a:gd name="T88" fmla="*/ 3648 w 5472"/>
                <a:gd name="T89" fmla="*/ 369 h 1567"/>
                <a:gd name="T90" fmla="*/ 3055 w 5472"/>
                <a:gd name="T91" fmla="*/ 608 h 1567"/>
                <a:gd name="T92" fmla="*/ 2903 w 5472"/>
                <a:gd name="T93" fmla="*/ 569 h 1567"/>
                <a:gd name="T94" fmla="*/ 3075 w 5472"/>
                <a:gd name="T95" fmla="*/ 533 h 1567"/>
                <a:gd name="T96" fmla="*/ 2502 w 5472"/>
                <a:gd name="T97" fmla="*/ 598 h 1567"/>
                <a:gd name="T98" fmla="*/ 2335 w 5472"/>
                <a:gd name="T99" fmla="*/ 539 h 1567"/>
                <a:gd name="T100" fmla="*/ 2483 w 5472"/>
                <a:gd name="T101" fmla="*/ 534 h 1567"/>
                <a:gd name="T102" fmla="*/ 1976 w 5472"/>
                <a:gd name="T103" fmla="*/ 456 h 1567"/>
                <a:gd name="T104" fmla="*/ 1817 w 5472"/>
                <a:gd name="T105" fmla="*/ 391 h 1567"/>
                <a:gd name="T106" fmla="*/ 1917 w 5472"/>
                <a:gd name="T107" fmla="*/ 375 h 1567"/>
                <a:gd name="T108" fmla="*/ 4156 w 5472"/>
                <a:gd name="T109" fmla="*/ 51 h 1567"/>
                <a:gd name="T110" fmla="*/ 4040 w 5472"/>
                <a:gd name="T111" fmla="*/ 186 h 1567"/>
                <a:gd name="T112" fmla="*/ 4040 w 5472"/>
                <a:gd name="T113" fmla="*/ 95 h 1567"/>
                <a:gd name="T114" fmla="*/ 1432 w 5472"/>
                <a:gd name="T115" fmla="*/ 95 h 1567"/>
                <a:gd name="T116" fmla="*/ 1469 w 5472"/>
                <a:gd name="T117" fmla="*/ 189 h 1567"/>
                <a:gd name="T118" fmla="*/ 1332 w 5472"/>
                <a:gd name="T119" fmla="*/ 83 h 1567"/>
                <a:gd name="T120" fmla="*/ 1432 w 5472"/>
                <a:gd name="T121" fmla="*/ 95 h 1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72" h="1567">
                  <a:moveTo>
                    <a:pt x="345" y="231"/>
                  </a:moveTo>
                  <a:lnTo>
                    <a:pt x="345" y="231"/>
                  </a:lnTo>
                  <a:lnTo>
                    <a:pt x="344" y="258"/>
                  </a:lnTo>
                  <a:lnTo>
                    <a:pt x="344" y="285"/>
                  </a:lnTo>
                  <a:lnTo>
                    <a:pt x="345" y="313"/>
                  </a:lnTo>
                  <a:lnTo>
                    <a:pt x="348" y="340"/>
                  </a:lnTo>
                  <a:lnTo>
                    <a:pt x="352" y="367"/>
                  </a:lnTo>
                  <a:lnTo>
                    <a:pt x="357" y="395"/>
                  </a:lnTo>
                  <a:lnTo>
                    <a:pt x="364" y="421"/>
                  </a:lnTo>
                  <a:lnTo>
                    <a:pt x="373" y="448"/>
                  </a:lnTo>
                  <a:lnTo>
                    <a:pt x="383" y="474"/>
                  </a:lnTo>
                  <a:lnTo>
                    <a:pt x="394" y="499"/>
                  </a:lnTo>
                  <a:lnTo>
                    <a:pt x="407" y="524"/>
                  </a:lnTo>
                  <a:lnTo>
                    <a:pt x="421" y="549"/>
                  </a:lnTo>
                  <a:lnTo>
                    <a:pt x="437" y="572"/>
                  </a:lnTo>
                  <a:lnTo>
                    <a:pt x="455" y="595"/>
                  </a:lnTo>
                  <a:lnTo>
                    <a:pt x="473" y="618"/>
                  </a:lnTo>
                  <a:lnTo>
                    <a:pt x="494" y="638"/>
                  </a:lnTo>
                  <a:lnTo>
                    <a:pt x="494" y="638"/>
                  </a:lnTo>
                  <a:lnTo>
                    <a:pt x="515" y="659"/>
                  </a:lnTo>
                  <a:lnTo>
                    <a:pt x="537" y="677"/>
                  </a:lnTo>
                  <a:lnTo>
                    <a:pt x="560" y="696"/>
                  </a:lnTo>
                  <a:lnTo>
                    <a:pt x="584" y="711"/>
                  </a:lnTo>
                  <a:lnTo>
                    <a:pt x="609" y="726"/>
                  </a:lnTo>
                  <a:lnTo>
                    <a:pt x="633" y="739"/>
                  </a:lnTo>
                  <a:lnTo>
                    <a:pt x="658" y="749"/>
                  </a:lnTo>
                  <a:lnTo>
                    <a:pt x="684" y="760"/>
                  </a:lnTo>
                  <a:lnTo>
                    <a:pt x="710" y="769"/>
                  </a:lnTo>
                  <a:lnTo>
                    <a:pt x="738" y="775"/>
                  </a:lnTo>
                  <a:lnTo>
                    <a:pt x="765" y="780"/>
                  </a:lnTo>
                  <a:lnTo>
                    <a:pt x="792" y="786"/>
                  </a:lnTo>
                  <a:lnTo>
                    <a:pt x="820" y="788"/>
                  </a:lnTo>
                  <a:lnTo>
                    <a:pt x="847" y="790"/>
                  </a:lnTo>
                  <a:lnTo>
                    <a:pt x="875" y="788"/>
                  </a:lnTo>
                  <a:lnTo>
                    <a:pt x="902" y="787"/>
                  </a:lnTo>
                  <a:lnTo>
                    <a:pt x="902" y="787"/>
                  </a:lnTo>
                  <a:lnTo>
                    <a:pt x="907" y="814"/>
                  </a:lnTo>
                  <a:lnTo>
                    <a:pt x="914" y="840"/>
                  </a:lnTo>
                  <a:lnTo>
                    <a:pt x="923" y="866"/>
                  </a:lnTo>
                  <a:lnTo>
                    <a:pt x="932" y="892"/>
                  </a:lnTo>
                  <a:lnTo>
                    <a:pt x="942" y="917"/>
                  </a:lnTo>
                  <a:lnTo>
                    <a:pt x="955" y="942"/>
                  </a:lnTo>
                  <a:lnTo>
                    <a:pt x="968" y="967"/>
                  </a:lnTo>
                  <a:lnTo>
                    <a:pt x="984" y="989"/>
                  </a:lnTo>
                  <a:lnTo>
                    <a:pt x="1001" y="1012"/>
                  </a:lnTo>
                  <a:lnTo>
                    <a:pt x="1018" y="1033"/>
                  </a:lnTo>
                  <a:lnTo>
                    <a:pt x="1037" y="1054"/>
                  </a:lnTo>
                  <a:lnTo>
                    <a:pt x="1057" y="1074"/>
                  </a:lnTo>
                  <a:lnTo>
                    <a:pt x="1079" y="1093"/>
                  </a:lnTo>
                  <a:lnTo>
                    <a:pt x="1101" y="1111"/>
                  </a:lnTo>
                  <a:lnTo>
                    <a:pt x="1125" y="1127"/>
                  </a:lnTo>
                  <a:lnTo>
                    <a:pt x="1151" y="1143"/>
                  </a:lnTo>
                  <a:lnTo>
                    <a:pt x="1151" y="1143"/>
                  </a:lnTo>
                  <a:lnTo>
                    <a:pt x="1176" y="1157"/>
                  </a:lnTo>
                  <a:lnTo>
                    <a:pt x="1203" y="1169"/>
                  </a:lnTo>
                  <a:lnTo>
                    <a:pt x="1229" y="1180"/>
                  </a:lnTo>
                  <a:lnTo>
                    <a:pt x="1256" y="1190"/>
                  </a:lnTo>
                  <a:lnTo>
                    <a:pt x="1284" y="1196"/>
                  </a:lnTo>
                  <a:lnTo>
                    <a:pt x="1311" y="1203"/>
                  </a:lnTo>
                  <a:lnTo>
                    <a:pt x="1338" y="1206"/>
                  </a:lnTo>
                  <a:lnTo>
                    <a:pt x="1366" y="1210"/>
                  </a:lnTo>
                  <a:lnTo>
                    <a:pt x="1394" y="1212"/>
                  </a:lnTo>
                  <a:lnTo>
                    <a:pt x="1422" y="1212"/>
                  </a:lnTo>
                  <a:lnTo>
                    <a:pt x="1449" y="1210"/>
                  </a:lnTo>
                  <a:lnTo>
                    <a:pt x="1477" y="1206"/>
                  </a:lnTo>
                  <a:lnTo>
                    <a:pt x="1504" y="1203"/>
                  </a:lnTo>
                  <a:lnTo>
                    <a:pt x="1530" y="1196"/>
                  </a:lnTo>
                  <a:lnTo>
                    <a:pt x="1556" y="1190"/>
                  </a:lnTo>
                  <a:lnTo>
                    <a:pt x="1582" y="1180"/>
                  </a:lnTo>
                  <a:lnTo>
                    <a:pt x="1582" y="1180"/>
                  </a:lnTo>
                  <a:lnTo>
                    <a:pt x="1595" y="1205"/>
                  </a:lnTo>
                  <a:lnTo>
                    <a:pt x="1608" y="1229"/>
                  </a:lnTo>
                  <a:lnTo>
                    <a:pt x="1624" y="1252"/>
                  </a:lnTo>
                  <a:lnTo>
                    <a:pt x="1639" y="1274"/>
                  </a:lnTo>
                  <a:lnTo>
                    <a:pt x="1656" y="1296"/>
                  </a:lnTo>
                  <a:lnTo>
                    <a:pt x="1675" y="1316"/>
                  </a:lnTo>
                  <a:lnTo>
                    <a:pt x="1694" y="1335"/>
                  </a:lnTo>
                  <a:lnTo>
                    <a:pt x="1715" y="1355"/>
                  </a:lnTo>
                  <a:lnTo>
                    <a:pt x="1737" y="1372"/>
                  </a:lnTo>
                  <a:lnTo>
                    <a:pt x="1759" y="1389"/>
                  </a:lnTo>
                  <a:lnTo>
                    <a:pt x="1783" y="1403"/>
                  </a:lnTo>
                  <a:lnTo>
                    <a:pt x="1808" y="1418"/>
                  </a:lnTo>
                  <a:lnTo>
                    <a:pt x="1834" y="1431"/>
                  </a:lnTo>
                  <a:lnTo>
                    <a:pt x="1860" y="1441"/>
                  </a:lnTo>
                  <a:lnTo>
                    <a:pt x="1887" y="1451"/>
                  </a:lnTo>
                  <a:lnTo>
                    <a:pt x="1916" y="1459"/>
                  </a:lnTo>
                  <a:lnTo>
                    <a:pt x="1916" y="1459"/>
                  </a:lnTo>
                  <a:lnTo>
                    <a:pt x="1944" y="1466"/>
                  </a:lnTo>
                  <a:lnTo>
                    <a:pt x="1973" y="1471"/>
                  </a:lnTo>
                  <a:lnTo>
                    <a:pt x="2000" y="1475"/>
                  </a:lnTo>
                  <a:lnTo>
                    <a:pt x="2029" y="1477"/>
                  </a:lnTo>
                  <a:lnTo>
                    <a:pt x="2058" y="1477"/>
                  </a:lnTo>
                  <a:lnTo>
                    <a:pt x="2086" y="1476"/>
                  </a:lnTo>
                  <a:lnTo>
                    <a:pt x="2114" y="1474"/>
                  </a:lnTo>
                  <a:lnTo>
                    <a:pt x="2141" y="1468"/>
                  </a:lnTo>
                  <a:lnTo>
                    <a:pt x="2169" y="1463"/>
                  </a:lnTo>
                  <a:lnTo>
                    <a:pt x="2195" y="1455"/>
                  </a:lnTo>
                  <a:lnTo>
                    <a:pt x="2221" y="1447"/>
                  </a:lnTo>
                  <a:lnTo>
                    <a:pt x="2247" y="1437"/>
                  </a:lnTo>
                  <a:lnTo>
                    <a:pt x="2271" y="1425"/>
                  </a:lnTo>
                  <a:lnTo>
                    <a:pt x="2296" y="1414"/>
                  </a:lnTo>
                  <a:lnTo>
                    <a:pt x="2320" y="1399"/>
                  </a:lnTo>
                  <a:lnTo>
                    <a:pt x="2343" y="1384"/>
                  </a:lnTo>
                  <a:lnTo>
                    <a:pt x="2343" y="1384"/>
                  </a:lnTo>
                  <a:lnTo>
                    <a:pt x="2361" y="1404"/>
                  </a:lnTo>
                  <a:lnTo>
                    <a:pt x="2380" y="1424"/>
                  </a:lnTo>
                  <a:lnTo>
                    <a:pt x="2400" y="1442"/>
                  </a:lnTo>
                  <a:lnTo>
                    <a:pt x="2421" y="1460"/>
                  </a:lnTo>
                  <a:lnTo>
                    <a:pt x="2443" y="1476"/>
                  </a:lnTo>
                  <a:lnTo>
                    <a:pt x="2467" y="1492"/>
                  </a:lnTo>
                  <a:lnTo>
                    <a:pt x="2490" y="1505"/>
                  </a:lnTo>
                  <a:lnTo>
                    <a:pt x="2515" y="1518"/>
                  </a:lnTo>
                  <a:lnTo>
                    <a:pt x="2541" y="1530"/>
                  </a:lnTo>
                  <a:lnTo>
                    <a:pt x="2567" y="1539"/>
                  </a:lnTo>
                  <a:lnTo>
                    <a:pt x="2593" y="1548"/>
                  </a:lnTo>
                  <a:lnTo>
                    <a:pt x="2621" y="1554"/>
                  </a:lnTo>
                  <a:lnTo>
                    <a:pt x="2649" y="1561"/>
                  </a:lnTo>
                  <a:lnTo>
                    <a:pt x="2678" y="1565"/>
                  </a:lnTo>
                  <a:lnTo>
                    <a:pt x="2707" y="1567"/>
                  </a:lnTo>
                  <a:lnTo>
                    <a:pt x="2735" y="1567"/>
                  </a:lnTo>
                  <a:lnTo>
                    <a:pt x="2735" y="1567"/>
                  </a:lnTo>
                  <a:lnTo>
                    <a:pt x="2765" y="1567"/>
                  </a:lnTo>
                  <a:lnTo>
                    <a:pt x="2794" y="1565"/>
                  </a:lnTo>
                  <a:lnTo>
                    <a:pt x="2823" y="1561"/>
                  </a:lnTo>
                  <a:lnTo>
                    <a:pt x="2851" y="1554"/>
                  </a:lnTo>
                  <a:lnTo>
                    <a:pt x="2879" y="1548"/>
                  </a:lnTo>
                  <a:lnTo>
                    <a:pt x="2905" y="1539"/>
                  </a:lnTo>
                  <a:lnTo>
                    <a:pt x="2931" y="1530"/>
                  </a:lnTo>
                  <a:lnTo>
                    <a:pt x="2957" y="1518"/>
                  </a:lnTo>
                  <a:lnTo>
                    <a:pt x="2982" y="1505"/>
                  </a:lnTo>
                  <a:lnTo>
                    <a:pt x="3005" y="1492"/>
                  </a:lnTo>
                  <a:lnTo>
                    <a:pt x="3029" y="1476"/>
                  </a:lnTo>
                  <a:lnTo>
                    <a:pt x="3051" y="1460"/>
                  </a:lnTo>
                  <a:lnTo>
                    <a:pt x="3072" y="1442"/>
                  </a:lnTo>
                  <a:lnTo>
                    <a:pt x="3092" y="1424"/>
                  </a:lnTo>
                  <a:lnTo>
                    <a:pt x="3111" y="1404"/>
                  </a:lnTo>
                  <a:lnTo>
                    <a:pt x="3129" y="1384"/>
                  </a:lnTo>
                  <a:lnTo>
                    <a:pt x="3129" y="1384"/>
                  </a:lnTo>
                  <a:lnTo>
                    <a:pt x="3152" y="1399"/>
                  </a:lnTo>
                  <a:lnTo>
                    <a:pt x="3176" y="1414"/>
                  </a:lnTo>
                  <a:lnTo>
                    <a:pt x="3201" y="1425"/>
                  </a:lnTo>
                  <a:lnTo>
                    <a:pt x="3225" y="1437"/>
                  </a:lnTo>
                  <a:lnTo>
                    <a:pt x="3251" y="1447"/>
                  </a:lnTo>
                  <a:lnTo>
                    <a:pt x="3277" y="1455"/>
                  </a:lnTo>
                  <a:lnTo>
                    <a:pt x="3303" y="1463"/>
                  </a:lnTo>
                  <a:lnTo>
                    <a:pt x="3331" y="1468"/>
                  </a:lnTo>
                  <a:lnTo>
                    <a:pt x="3358" y="1474"/>
                  </a:lnTo>
                  <a:lnTo>
                    <a:pt x="3386" y="1476"/>
                  </a:lnTo>
                  <a:lnTo>
                    <a:pt x="3414" y="1477"/>
                  </a:lnTo>
                  <a:lnTo>
                    <a:pt x="3443" y="1477"/>
                  </a:lnTo>
                  <a:lnTo>
                    <a:pt x="3472" y="1475"/>
                  </a:lnTo>
                  <a:lnTo>
                    <a:pt x="3499" y="1471"/>
                  </a:lnTo>
                  <a:lnTo>
                    <a:pt x="3528" y="1466"/>
                  </a:lnTo>
                  <a:lnTo>
                    <a:pt x="3556" y="1459"/>
                  </a:lnTo>
                  <a:lnTo>
                    <a:pt x="3556" y="1459"/>
                  </a:lnTo>
                  <a:lnTo>
                    <a:pt x="3585" y="1451"/>
                  </a:lnTo>
                  <a:lnTo>
                    <a:pt x="3612" y="1441"/>
                  </a:lnTo>
                  <a:lnTo>
                    <a:pt x="3638" y="1431"/>
                  </a:lnTo>
                  <a:lnTo>
                    <a:pt x="3664" y="1418"/>
                  </a:lnTo>
                  <a:lnTo>
                    <a:pt x="3689" y="1403"/>
                  </a:lnTo>
                  <a:lnTo>
                    <a:pt x="3713" y="1389"/>
                  </a:lnTo>
                  <a:lnTo>
                    <a:pt x="3735" y="1372"/>
                  </a:lnTo>
                  <a:lnTo>
                    <a:pt x="3757" y="1355"/>
                  </a:lnTo>
                  <a:lnTo>
                    <a:pt x="3778" y="1335"/>
                  </a:lnTo>
                  <a:lnTo>
                    <a:pt x="3797" y="1316"/>
                  </a:lnTo>
                  <a:lnTo>
                    <a:pt x="3816" y="1296"/>
                  </a:lnTo>
                  <a:lnTo>
                    <a:pt x="3833" y="1274"/>
                  </a:lnTo>
                  <a:lnTo>
                    <a:pt x="3848" y="1252"/>
                  </a:lnTo>
                  <a:lnTo>
                    <a:pt x="3864" y="1229"/>
                  </a:lnTo>
                  <a:lnTo>
                    <a:pt x="3877" y="1205"/>
                  </a:lnTo>
                  <a:lnTo>
                    <a:pt x="3889" y="1180"/>
                  </a:lnTo>
                  <a:lnTo>
                    <a:pt x="3889" y="1180"/>
                  </a:lnTo>
                  <a:lnTo>
                    <a:pt x="3915" y="1190"/>
                  </a:lnTo>
                  <a:lnTo>
                    <a:pt x="3942" y="1196"/>
                  </a:lnTo>
                  <a:lnTo>
                    <a:pt x="3968" y="1203"/>
                  </a:lnTo>
                  <a:lnTo>
                    <a:pt x="3995" y="1206"/>
                  </a:lnTo>
                  <a:lnTo>
                    <a:pt x="4023" y="1210"/>
                  </a:lnTo>
                  <a:lnTo>
                    <a:pt x="4050" y="1212"/>
                  </a:lnTo>
                  <a:lnTo>
                    <a:pt x="4078" y="1212"/>
                  </a:lnTo>
                  <a:lnTo>
                    <a:pt x="4106" y="1210"/>
                  </a:lnTo>
                  <a:lnTo>
                    <a:pt x="4134" y="1206"/>
                  </a:lnTo>
                  <a:lnTo>
                    <a:pt x="4161" y="1203"/>
                  </a:lnTo>
                  <a:lnTo>
                    <a:pt x="4188" y="1196"/>
                  </a:lnTo>
                  <a:lnTo>
                    <a:pt x="4216" y="1190"/>
                  </a:lnTo>
                  <a:lnTo>
                    <a:pt x="4243" y="1180"/>
                  </a:lnTo>
                  <a:lnTo>
                    <a:pt x="4269" y="1169"/>
                  </a:lnTo>
                  <a:lnTo>
                    <a:pt x="4296" y="1157"/>
                  </a:lnTo>
                  <a:lnTo>
                    <a:pt x="4321" y="1143"/>
                  </a:lnTo>
                  <a:lnTo>
                    <a:pt x="4321" y="1143"/>
                  </a:lnTo>
                  <a:lnTo>
                    <a:pt x="4347" y="1127"/>
                  </a:lnTo>
                  <a:lnTo>
                    <a:pt x="4371" y="1111"/>
                  </a:lnTo>
                  <a:lnTo>
                    <a:pt x="4393" y="1093"/>
                  </a:lnTo>
                  <a:lnTo>
                    <a:pt x="4415" y="1074"/>
                  </a:lnTo>
                  <a:lnTo>
                    <a:pt x="4435" y="1054"/>
                  </a:lnTo>
                  <a:lnTo>
                    <a:pt x="4454" y="1033"/>
                  </a:lnTo>
                  <a:lnTo>
                    <a:pt x="4471" y="1012"/>
                  </a:lnTo>
                  <a:lnTo>
                    <a:pt x="4488" y="989"/>
                  </a:lnTo>
                  <a:lnTo>
                    <a:pt x="4502" y="967"/>
                  </a:lnTo>
                  <a:lnTo>
                    <a:pt x="4517" y="942"/>
                  </a:lnTo>
                  <a:lnTo>
                    <a:pt x="4530" y="917"/>
                  </a:lnTo>
                  <a:lnTo>
                    <a:pt x="4540" y="892"/>
                  </a:lnTo>
                  <a:lnTo>
                    <a:pt x="4549" y="866"/>
                  </a:lnTo>
                  <a:lnTo>
                    <a:pt x="4558" y="840"/>
                  </a:lnTo>
                  <a:lnTo>
                    <a:pt x="4565" y="814"/>
                  </a:lnTo>
                  <a:lnTo>
                    <a:pt x="4570" y="787"/>
                  </a:lnTo>
                  <a:lnTo>
                    <a:pt x="4570" y="787"/>
                  </a:lnTo>
                  <a:lnTo>
                    <a:pt x="4597" y="788"/>
                  </a:lnTo>
                  <a:lnTo>
                    <a:pt x="4625" y="790"/>
                  </a:lnTo>
                  <a:lnTo>
                    <a:pt x="4652" y="788"/>
                  </a:lnTo>
                  <a:lnTo>
                    <a:pt x="4680" y="786"/>
                  </a:lnTo>
                  <a:lnTo>
                    <a:pt x="4707" y="780"/>
                  </a:lnTo>
                  <a:lnTo>
                    <a:pt x="4734" y="775"/>
                  </a:lnTo>
                  <a:lnTo>
                    <a:pt x="4760" y="769"/>
                  </a:lnTo>
                  <a:lnTo>
                    <a:pt x="4788" y="760"/>
                  </a:lnTo>
                  <a:lnTo>
                    <a:pt x="4814" y="749"/>
                  </a:lnTo>
                  <a:lnTo>
                    <a:pt x="4839" y="739"/>
                  </a:lnTo>
                  <a:lnTo>
                    <a:pt x="4863" y="726"/>
                  </a:lnTo>
                  <a:lnTo>
                    <a:pt x="4888" y="711"/>
                  </a:lnTo>
                  <a:lnTo>
                    <a:pt x="4912" y="696"/>
                  </a:lnTo>
                  <a:lnTo>
                    <a:pt x="4935" y="677"/>
                  </a:lnTo>
                  <a:lnTo>
                    <a:pt x="4957" y="659"/>
                  </a:lnTo>
                  <a:lnTo>
                    <a:pt x="4978" y="638"/>
                  </a:lnTo>
                  <a:lnTo>
                    <a:pt x="4978" y="638"/>
                  </a:lnTo>
                  <a:lnTo>
                    <a:pt x="4999" y="618"/>
                  </a:lnTo>
                  <a:lnTo>
                    <a:pt x="5017" y="595"/>
                  </a:lnTo>
                  <a:lnTo>
                    <a:pt x="5035" y="572"/>
                  </a:lnTo>
                  <a:lnTo>
                    <a:pt x="5051" y="549"/>
                  </a:lnTo>
                  <a:lnTo>
                    <a:pt x="5065" y="524"/>
                  </a:lnTo>
                  <a:lnTo>
                    <a:pt x="5078" y="499"/>
                  </a:lnTo>
                  <a:lnTo>
                    <a:pt x="5089" y="474"/>
                  </a:lnTo>
                  <a:lnTo>
                    <a:pt x="5099" y="448"/>
                  </a:lnTo>
                  <a:lnTo>
                    <a:pt x="5108" y="421"/>
                  </a:lnTo>
                  <a:lnTo>
                    <a:pt x="5115" y="395"/>
                  </a:lnTo>
                  <a:lnTo>
                    <a:pt x="5120" y="367"/>
                  </a:lnTo>
                  <a:lnTo>
                    <a:pt x="5124" y="340"/>
                  </a:lnTo>
                  <a:lnTo>
                    <a:pt x="5127" y="313"/>
                  </a:lnTo>
                  <a:lnTo>
                    <a:pt x="5128" y="285"/>
                  </a:lnTo>
                  <a:lnTo>
                    <a:pt x="5128" y="258"/>
                  </a:lnTo>
                  <a:lnTo>
                    <a:pt x="5127" y="231"/>
                  </a:lnTo>
                  <a:lnTo>
                    <a:pt x="5127" y="231"/>
                  </a:lnTo>
                  <a:lnTo>
                    <a:pt x="5153" y="225"/>
                  </a:lnTo>
                  <a:lnTo>
                    <a:pt x="5177" y="219"/>
                  </a:lnTo>
                  <a:lnTo>
                    <a:pt x="5202" y="211"/>
                  </a:lnTo>
                  <a:lnTo>
                    <a:pt x="5227" y="202"/>
                  </a:lnTo>
                  <a:lnTo>
                    <a:pt x="5252" y="192"/>
                  </a:lnTo>
                  <a:lnTo>
                    <a:pt x="5275" y="180"/>
                  </a:lnTo>
                  <a:lnTo>
                    <a:pt x="5299" y="168"/>
                  </a:lnTo>
                  <a:lnTo>
                    <a:pt x="5321" y="154"/>
                  </a:lnTo>
                  <a:lnTo>
                    <a:pt x="5343" y="138"/>
                  </a:lnTo>
                  <a:lnTo>
                    <a:pt x="5364" y="122"/>
                  </a:lnTo>
                  <a:lnTo>
                    <a:pt x="5383" y="104"/>
                  </a:lnTo>
                  <a:lnTo>
                    <a:pt x="5403" y="86"/>
                  </a:lnTo>
                  <a:lnTo>
                    <a:pt x="5421" y="66"/>
                  </a:lnTo>
                  <a:lnTo>
                    <a:pt x="5439" y="44"/>
                  </a:lnTo>
                  <a:lnTo>
                    <a:pt x="5456" y="22"/>
                  </a:lnTo>
                  <a:lnTo>
                    <a:pt x="5472" y="0"/>
                  </a:lnTo>
                  <a:lnTo>
                    <a:pt x="5047" y="0"/>
                  </a:lnTo>
                  <a:lnTo>
                    <a:pt x="4604" y="0"/>
                  </a:lnTo>
                  <a:lnTo>
                    <a:pt x="4235" y="0"/>
                  </a:lnTo>
                  <a:lnTo>
                    <a:pt x="4184" y="0"/>
                  </a:lnTo>
                  <a:lnTo>
                    <a:pt x="4083" y="0"/>
                  </a:lnTo>
                  <a:lnTo>
                    <a:pt x="3715" y="0"/>
                  </a:lnTo>
                  <a:lnTo>
                    <a:pt x="3564" y="0"/>
                  </a:lnTo>
                  <a:lnTo>
                    <a:pt x="3288" y="0"/>
                  </a:lnTo>
                  <a:lnTo>
                    <a:pt x="3035" y="0"/>
                  </a:lnTo>
                  <a:lnTo>
                    <a:pt x="2863" y="0"/>
                  </a:lnTo>
                  <a:lnTo>
                    <a:pt x="2609" y="0"/>
                  </a:lnTo>
                  <a:lnTo>
                    <a:pt x="2437" y="0"/>
                  </a:lnTo>
                  <a:lnTo>
                    <a:pt x="2184" y="0"/>
                  </a:lnTo>
                  <a:lnTo>
                    <a:pt x="1908" y="0"/>
                  </a:lnTo>
                  <a:lnTo>
                    <a:pt x="1757" y="0"/>
                  </a:lnTo>
                  <a:lnTo>
                    <a:pt x="1389" y="0"/>
                  </a:lnTo>
                  <a:lnTo>
                    <a:pt x="1288" y="0"/>
                  </a:lnTo>
                  <a:lnTo>
                    <a:pt x="1237" y="0"/>
                  </a:lnTo>
                  <a:lnTo>
                    <a:pt x="868" y="0"/>
                  </a:lnTo>
                  <a:lnTo>
                    <a:pt x="425" y="0"/>
                  </a:lnTo>
                  <a:lnTo>
                    <a:pt x="0" y="0"/>
                  </a:lnTo>
                  <a:lnTo>
                    <a:pt x="0" y="0"/>
                  </a:lnTo>
                  <a:lnTo>
                    <a:pt x="16" y="22"/>
                  </a:lnTo>
                  <a:lnTo>
                    <a:pt x="33" y="44"/>
                  </a:lnTo>
                  <a:lnTo>
                    <a:pt x="51" y="66"/>
                  </a:lnTo>
                  <a:lnTo>
                    <a:pt x="69" y="86"/>
                  </a:lnTo>
                  <a:lnTo>
                    <a:pt x="89" y="104"/>
                  </a:lnTo>
                  <a:lnTo>
                    <a:pt x="108" y="122"/>
                  </a:lnTo>
                  <a:lnTo>
                    <a:pt x="129" y="138"/>
                  </a:lnTo>
                  <a:lnTo>
                    <a:pt x="151" y="154"/>
                  </a:lnTo>
                  <a:lnTo>
                    <a:pt x="173" y="168"/>
                  </a:lnTo>
                  <a:lnTo>
                    <a:pt x="197" y="180"/>
                  </a:lnTo>
                  <a:lnTo>
                    <a:pt x="220" y="192"/>
                  </a:lnTo>
                  <a:lnTo>
                    <a:pt x="245" y="202"/>
                  </a:lnTo>
                  <a:lnTo>
                    <a:pt x="270" y="211"/>
                  </a:lnTo>
                  <a:lnTo>
                    <a:pt x="295" y="219"/>
                  </a:lnTo>
                  <a:lnTo>
                    <a:pt x="319" y="225"/>
                  </a:lnTo>
                  <a:lnTo>
                    <a:pt x="345" y="231"/>
                  </a:lnTo>
                  <a:lnTo>
                    <a:pt x="345" y="231"/>
                  </a:lnTo>
                  <a:close/>
                  <a:moveTo>
                    <a:pt x="3677" y="362"/>
                  </a:moveTo>
                  <a:lnTo>
                    <a:pt x="3677" y="362"/>
                  </a:lnTo>
                  <a:lnTo>
                    <a:pt x="3655" y="391"/>
                  </a:lnTo>
                  <a:lnTo>
                    <a:pt x="3634" y="420"/>
                  </a:lnTo>
                  <a:lnTo>
                    <a:pt x="3616" y="451"/>
                  </a:lnTo>
                  <a:lnTo>
                    <a:pt x="3599" y="482"/>
                  </a:lnTo>
                  <a:lnTo>
                    <a:pt x="3599" y="482"/>
                  </a:lnTo>
                  <a:lnTo>
                    <a:pt x="3567" y="472"/>
                  </a:lnTo>
                  <a:lnTo>
                    <a:pt x="3532" y="463"/>
                  </a:lnTo>
                  <a:lnTo>
                    <a:pt x="3496" y="456"/>
                  </a:lnTo>
                  <a:lnTo>
                    <a:pt x="3460" y="452"/>
                  </a:lnTo>
                  <a:lnTo>
                    <a:pt x="3460" y="452"/>
                  </a:lnTo>
                  <a:lnTo>
                    <a:pt x="3486" y="435"/>
                  </a:lnTo>
                  <a:lnTo>
                    <a:pt x="3511" y="416"/>
                  </a:lnTo>
                  <a:lnTo>
                    <a:pt x="3534" y="396"/>
                  </a:lnTo>
                  <a:lnTo>
                    <a:pt x="3555" y="375"/>
                  </a:lnTo>
                  <a:lnTo>
                    <a:pt x="3555" y="375"/>
                  </a:lnTo>
                  <a:lnTo>
                    <a:pt x="3586" y="375"/>
                  </a:lnTo>
                  <a:lnTo>
                    <a:pt x="3616" y="373"/>
                  </a:lnTo>
                  <a:lnTo>
                    <a:pt x="3648" y="369"/>
                  </a:lnTo>
                  <a:lnTo>
                    <a:pt x="3677" y="362"/>
                  </a:lnTo>
                  <a:lnTo>
                    <a:pt x="3677" y="362"/>
                  </a:lnTo>
                  <a:close/>
                  <a:moveTo>
                    <a:pt x="3137" y="539"/>
                  </a:moveTo>
                  <a:lnTo>
                    <a:pt x="3137" y="539"/>
                  </a:lnTo>
                  <a:lnTo>
                    <a:pt x="3107" y="560"/>
                  </a:lnTo>
                  <a:lnTo>
                    <a:pt x="3079" y="584"/>
                  </a:lnTo>
                  <a:lnTo>
                    <a:pt x="3055" y="608"/>
                  </a:lnTo>
                  <a:lnTo>
                    <a:pt x="3031" y="634"/>
                  </a:lnTo>
                  <a:lnTo>
                    <a:pt x="3031" y="634"/>
                  </a:lnTo>
                  <a:lnTo>
                    <a:pt x="3001" y="615"/>
                  </a:lnTo>
                  <a:lnTo>
                    <a:pt x="2970" y="598"/>
                  </a:lnTo>
                  <a:lnTo>
                    <a:pt x="2937" y="582"/>
                  </a:lnTo>
                  <a:lnTo>
                    <a:pt x="2903" y="569"/>
                  </a:lnTo>
                  <a:lnTo>
                    <a:pt x="2903" y="569"/>
                  </a:lnTo>
                  <a:lnTo>
                    <a:pt x="2933" y="559"/>
                  </a:lnTo>
                  <a:lnTo>
                    <a:pt x="2961" y="547"/>
                  </a:lnTo>
                  <a:lnTo>
                    <a:pt x="2989" y="534"/>
                  </a:lnTo>
                  <a:lnTo>
                    <a:pt x="3016" y="520"/>
                  </a:lnTo>
                  <a:lnTo>
                    <a:pt x="3016" y="520"/>
                  </a:lnTo>
                  <a:lnTo>
                    <a:pt x="3045" y="528"/>
                  </a:lnTo>
                  <a:lnTo>
                    <a:pt x="3075" y="533"/>
                  </a:lnTo>
                  <a:lnTo>
                    <a:pt x="3105" y="537"/>
                  </a:lnTo>
                  <a:lnTo>
                    <a:pt x="3137" y="539"/>
                  </a:lnTo>
                  <a:lnTo>
                    <a:pt x="3137" y="539"/>
                  </a:lnTo>
                  <a:close/>
                  <a:moveTo>
                    <a:pt x="2569" y="569"/>
                  </a:moveTo>
                  <a:lnTo>
                    <a:pt x="2569" y="569"/>
                  </a:lnTo>
                  <a:lnTo>
                    <a:pt x="2535" y="582"/>
                  </a:lnTo>
                  <a:lnTo>
                    <a:pt x="2502" y="598"/>
                  </a:lnTo>
                  <a:lnTo>
                    <a:pt x="2471" y="615"/>
                  </a:lnTo>
                  <a:lnTo>
                    <a:pt x="2441" y="634"/>
                  </a:lnTo>
                  <a:lnTo>
                    <a:pt x="2441" y="634"/>
                  </a:lnTo>
                  <a:lnTo>
                    <a:pt x="2417" y="608"/>
                  </a:lnTo>
                  <a:lnTo>
                    <a:pt x="2391" y="584"/>
                  </a:lnTo>
                  <a:lnTo>
                    <a:pt x="2364" y="560"/>
                  </a:lnTo>
                  <a:lnTo>
                    <a:pt x="2335" y="539"/>
                  </a:lnTo>
                  <a:lnTo>
                    <a:pt x="2335" y="539"/>
                  </a:lnTo>
                  <a:lnTo>
                    <a:pt x="2367" y="537"/>
                  </a:lnTo>
                  <a:lnTo>
                    <a:pt x="2397" y="533"/>
                  </a:lnTo>
                  <a:lnTo>
                    <a:pt x="2427" y="528"/>
                  </a:lnTo>
                  <a:lnTo>
                    <a:pt x="2456" y="520"/>
                  </a:lnTo>
                  <a:lnTo>
                    <a:pt x="2456" y="520"/>
                  </a:lnTo>
                  <a:lnTo>
                    <a:pt x="2483" y="534"/>
                  </a:lnTo>
                  <a:lnTo>
                    <a:pt x="2511" y="547"/>
                  </a:lnTo>
                  <a:lnTo>
                    <a:pt x="2539" y="559"/>
                  </a:lnTo>
                  <a:lnTo>
                    <a:pt x="2569" y="569"/>
                  </a:lnTo>
                  <a:lnTo>
                    <a:pt x="2569" y="569"/>
                  </a:lnTo>
                  <a:close/>
                  <a:moveTo>
                    <a:pt x="2012" y="452"/>
                  </a:moveTo>
                  <a:lnTo>
                    <a:pt x="2012" y="452"/>
                  </a:lnTo>
                  <a:lnTo>
                    <a:pt x="1976" y="456"/>
                  </a:lnTo>
                  <a:lnTo>
                    <a:pt x="1940" y="463"/>
                  </a:lnTo>
                  <a:lnTo>
                    <a:pt x="1905" y="472"/>
                  </a:lnTo>
                  <a:lnTo>
                    <a:pt x="1871" y="482"/>
                  </a:lnTo>
                  <a:lnTo>
                    <a:pt x="1871" y="482"/>
                  </a:lnTo>
                  <a:lnTo>
                    <a:pt x="1856" y="451"/>
                  </a:lnTo>
                  <a:lnTo>
                    <a:pt x="1838" y="420"/>
                  </a:lnTo>
                  <a:lnTo>
                    <a:pt x="1817" y="391"/>
                  </a:lnTo>
                  <a:lnTo>
                    <a:pt x="1795" y="362"/>
                  </a:lnTo>
                  <a:lnTo>
                    <a:pt x="1795" y="362"/>
                  </a:lnTo>
                  <a:lnTo>
                    <a:pt x="1824" y="369"/>
                  </a:lnTo>
                  <a:lnTo>
                    <a:pt x="1856" y="373"/>
                  </a:lnTo>
                  <a:lnTo>
                    <a:pt x="1886" y="375"/>
                  </a:lnTo>
                  <a:lnTo>
                    <a:pt x="1917" y="375"/>
                  </a:lnTo>
                  <a:lnTo>
                    <a:pt x="1917" y="375"/>
                  </a:lnTo>
                  <a:lnTo>
                    <a:pt x="1938" y="396"/>
                  </a:lnTo>
                  <a:lnTo>
                    <a:pt x="1961" y="416"/>
                  </a:lnTo>
                  <a:lnTo>
                    <a:pt x="1986" y="435"/>
                  </a:lnTo>
                  <a:lnTo>
                    <a:pt x="2012" y="452"/>
                  </a:lnTo>
                  <a:lnTo>
                    <a:pt x="2012" y="452"/>
                  </a:lnTo>
                  <a:close/>
                  <a:moveTo>
                    <a:pt x="4156" y="51"/>
                  </a:moveTo>
                  <a:lnTo>
                    <a:pt x="4156" y="51"/>
                  </a:lnTo>
                  <a:lnTo>
                    <a:pt x="4140" y="83"/>
                  </a:lnTo>
                  <a:lnTo>
                    <a:pt x="4128" y="117"/>
                  </a:lnTo>
                  <a:lnTo>
                    <a:pt x="4118" y="152"/>
                  </a:lnTo>
                  <a:lnTo>
                    <a:pt x="4111" y="188"/>
                  </a:lnTo>
                  <a:lnTo>
                    <a:pt x="4111" y="188"/>
                  </a:lnTo>
                  <a:lnTo>
                    <a:pt x="4075" y="185"/>
                  </a:lnTo>
                  <a:lnTo>
                    <a:pt x="4040" y="186"/>
                  </a:lnTo>
                  <a:lnTo>
                    <a:pt x="4003" y="189"/>
                  </a:lnTo>
                  <a:lnTo>
                    <a:pt x="3968" y="195"/>
                  </a:lnTo>
                  <a:lnTo>
                    <a:pt x="3968" y="195"/>
                  </a:lnTo>
                  <a:lnTo>
                    <a:pt x="3988" y="171"/>
                  </a:lnTo>
                  <a:lnTo>
                    <a:pt x="4006" y="147"/>
                  </a:lnTo>
                  <a:lnTo>
                    <a:pt x="4024" y="121"/>
                  </a:lnTo>
                  <a:lnTo>
                    <a:pt x="4040" y="95"/>
                  </a:lnTo>
                  <a:lnTo>
                    <a:pt x="4040" y="95"/>
                  </a:lnTo>
                  <a:lnTo>
                    <a:pt x="4070" y="86"/>
                  </a:lnTo>
                  <a:lnTo>
                    <a:pt x="4098" y="76"/>
                  </a:lnTo>
                  <a:lnTo>
                    <a:pt x="4127" y="64"/>
                  </a:lnTo>
                  <a:lnTo>
                    <a:pt x="4156" y="51"/>
                  </a:lnTo>
                  <a:lnTo>
                    <a:pt x="4156" y="51"/>
                  </a:lnTo>
                  <a:close/>
                  <a:moveTo>
                    <a:pt x="1432" y="95"/>
                  </a:moveTo>
                  <a:lnTo>
                    <a:pt x="1432" y="95"/>
                  </a:lnTo>
                  <a:lnTo>
                    <a:pt x="1448" y="121"/>
                  </a:lnTo>
                  <a:lnTo>
                    <a:pt x="1465" y="147"/>
                  </a:lnTo>
                  <a:lnTo>
                    <a:pt x="1484" y="171"/>
                  </a:lnTo>
                  <a:lnTo>
                    <a:pt x="1504" y="195"/>
                  </a:lnTo>
                  <a:lnTo>
                    <a:pt x="1504" y="195"/>
                  </a:lnTo>
                  <a:lnTo>
                    <a:pt x="1469" y="189"/>
                  </a:lnTo>
                  <a:lnTo>
                    <a:pt x="1432" y="186"/>
                  </a:lnTo>
                  <a:lnTo>
                    <a:pt x="1397" y="185"/>
                  </a:lnTo>
                  <a:lnTo>
                    <a:pt x="1361" y="188"/>
                  </a:lnTo>
                  <a:lnTo>
                    <a:pt x="1361" y="188"/>
                  </a:lnTo>
                  <a:lnTo>
                    <a:pt x="1354" y="152"/>
                  </a:lnTo>
                  <a:lnTo>
                    <a:pt x="1344" y="117"/>
                  </a:lnTo>
                  <a:lnTo>
                    <a:pt x="1332" y="83"/>
                  </a:lnTo>
                  <a:lnTo>
                    <a:pt x="1316" y="51"/>
                  </a:lnTo>
                  <a:lnTo>
                    <a:pt x="1316" y="51"/>
                  </a:lnTo>
                  <a:lnTo>
                    <a:pt x="1345" y="64"/>
                  </a:lnTo>
                  <a:lnTo>
                    <a:pt x="1374" y="76"/>
                  </a:lnTo>
                  <a:lnTo>
                    <a:pt x="1402" y="86"/>
                  </a:lnTo>
                  <a:lnTo>
                    <a:pt x="1432" y="95"/>
                  </a:lnTo>
                  <a:lnTo>
                    <a:pt x="143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Freeform 108"/>
            <p:cNvSpPr>
              <a:spLocks/>
            </p:cNvSpPr>
            <p:nvPr userDrawn="1"/>
          </p:nvSpPr>
          <p:spPr bwMode="auto">
            <a:xfrm>
              <a:off x="1967" y="332"/>
              <a:ext cx="236" cy="176"/>
            </a:xfrm>
            <a:custGeom>
              <a:avLst/>
              <a:gdLst>
                <a:gd name="T0" fmla="*/ 708 w 944"/>
                <a:gd name="T1" fmla="*/ 641 h 705"/>
                <a:gd name="T2" fmla="*/ 748 w 944"/>
                <a:gd name="T3" fmla="*/ 615 h 705"/>
                <a:gd name="T4" fmla="*/ 785 w 944"/>
                <a:gd name="T5" fmla="*/ 585 h 705"/>
                <a:gd name="T6" fmla="*/ 819 w 944"/>
                <a:gd name="T7" fmla="*/ 554 h 705"/>
                <a:gd name="T8" fmla="*/ 849 w 944"/>
                <a:gd name="T9" fmla="*/ 517 h 705"/>
                <a:gd name="T10" fmla="*/ 873 w 944"/>
                <a:gd name="T11" fmla="*/ 481 h 705"/>
                <a:gd name="T12" fmla="*/ 896 w 944"/>
                <a:gd name="T13" fmla="*/ 440 h 705"/>
                <a:gd name="T14" fmla="*/ 914 w 944"/>
                <a:gd name="T15" fmla="*/ 399 h 705"/>
                <a:gd name="T16" fmla="*/ 927 w 944"/>
                <a:gd name="T17" fmla="*/ 356 h 705"/>
                <a:gd name="T18" fmla="*/ 937 w 944"/>
                <a:gd name="T19" fmla="*/ 313 h 705"/>
                <a:gd name="T20" fmla="*/ 943 w 944"/>
                <a:gd name="T21" fmla="*/ 267 h 705"/>
                <a:gd name="T22" fmla="*/ 944 w 944"/>
                <a:gd name="T23" fmla="*/ 223 h 705"/>
                <a:gd name="T24" fmla="*/ 941 w 944"/>
                <a:gd name="T25" fmla="*/ 177 h 705"/>
                <a:gd name="T26" fmla="*/ 933 w 944"/>
                <a:gd name="T27" fmla="*/ 132 h 705"/>
                <a:gd name="T28" fmla="*/ 922 w 944"/>
                <a:gd name="T29" fmla="*/ 86 h 705"/>
                <a:gd name="T30" fmla="*/ 905 w 944"/>
                <a:gd name="T31" fmla="*/ 43 h 705"/>
                <a:gd name="T32" fmla="*/ 883 w 944"/>
                <a:gd name="T33" fmla="*/ 0 h 705"/>
                <a:gd name="T34" fmla="*/ 63 w 944"/>
                <a:gd name="T35" fmla="*/ 0 h 705"/>
                <a:gd name="T36" fmla="*/ 36 w 944"/>
                <a:gd name="T37" fmla="*/ 53 h 705"/>
                <a:gd name="T38" fmla="*/ 16 w 944"/>
                <a:gd name="T39" fmla="*/ 111 h 705"/>
                <a:gd name="T40" fmla="*/ 4 w 944"/>
                <a:gd name="T41" fmla="*/ 171 h 705"/>
                <a:gd name="T42" fmla="*/ 0 w 944"/>
                <a:gd name="T43" fmla="*/ 231 h 705"/>
                <a:gd name="T44" fmla="*/ 3 w 944"/>
                <a:gd name="T45" fmla="*/ 291 h 705"/>
                <a:gd name="T46" fmla="*/ 15 w 944"/>
                <a:gd name="T47" fmla="*/ 352 h 705"/>
                <a:gd name="T48" fmla="*/ 34 w 944"/>
                <a:gd name="T49" fmla="*/ 410 h 705"/>
                <a:gd name="T50" fmla="*/ 63 w 944"/>
                <a:gd name="T51" fmla="*/ 468 h 705"/>
                <a:gd name="T52" fmla="*/ 75 w 944"/>
                <a:gd name="T53" fmla="*/ 489 h 705"/>
                <a:gd name="T54" fmla="*/ 103 w 944"/>
                <a:gd name="T55" fmla="*/ 528 h 705"/>
                <a:gd name="T56" fmla="*/ 135 w 944"/>
                <a:gd name="T57" fmla="*/ 563 h 705"/>
                <a:gd name="T58" fmla="*/ 168 w 944"/>
                <a:gd name="T59" fmla="*/ 594 h 705"/>
                <a:gd name="T60" fmla="*/ 205 w 944"/>
                <a:gd name="T61" fmla="*/ 623 h 705"/>
                <a:gd name="T62" fmla="*/ 244 w 944"/>
                <a:gd name="T63" fmla="*/ 646 h 705"/>
                <a:gd name="T64" fmla="*/ 286 w 944"/>
                <a:gd name="T65" fmla="*/ 666 h 705"/>
                <a:gd name="T66" fmla="*/ 327 w 944"/>
                <a:gd name="T67" fmla="*/ 681 h 705"/>
                <a:gd name="T68" fmla="*/ 372 w 944"/>
                <a:gd name="T69" fmla="*/ 693 h 705"/>
                <a:gd name="T70" fmla="*/ 416 w 944"/>
                <a:gd name="T71" fmla="*/ 701 h 705"/>
                <a:gd name="T72" fmla="*/ 462 w 944"/>
                <a:gd name="T73" fmla="*/ 705 h 705"/>
                <a:gd name="T74" fmla="*/ 507 w 944"/>
                <a:gd name="T75" fmla="*/ 704 h 705"/>
                <a:gd name="T76" fmla="*/ 553 w 944"/>
                <a:gd name="T77" fmla="*/ 697 h 705"/>
                <a:gd name="T78" fmla="*/ 599 w 944"/>
                <a:gd name="T79" fmla="*/ 688 h 705"/>
                <a:gd name="T80" fmla="*/ 643 w 944"/>
                <a:gd name="T81" fmla="*/ 672 h 705"/>
                <a:gd name="T82" fmla="*/ 687 w 944"/>
                <a:gd name="T83" fmla="*/ 653 h 705"/>
                <a:gd name="T84" fmla="*/ 708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708" y="641"/>
                  </a:moveTo>
                  <a:lnTo>
                    <a:pt x="708" y="641"/>
                  </a:lnTo>
                  <a:lnTo>
                    <a:pt x="729" y="628"/>
                  </a:lnTo>
                  <a:lnTo>
                    <a:pt x="748" y="615"/>
                  </a:lnTo>
                  <a:lnTo>
                    <a:pt x="768" y="601"/>
                  </a:lnTo>
                  <a:lnTo>
                    <a:pt x="785" y="585"/>
                  </a:lnTo>
                  <a:lnTo>
                    <a:pt x="802" y="569"/>
                  </a:lnTo>
                  <a:lnTo>
                    <a:pt x="819" y="554"/>
                  </a:lnTo>
                  <a:lnTo>
                    <a:pt x="834" y="535"/>
                  </a:lnTo>
                  <a:lnTo>
                    <a:pt x="849" y="517"/>
                  </a:lnTo>
                  <a:lnTo>
                    <a:pt x="862" y="499"/>
                  </a:lnTo>
                  <a:lnTo>
                    <a:pt x="873" y="481"/>
                  </a:lnTo>
                  <a:lnTo>
                    <a:pt x="885" y="461"/>
                  </a:lnTo>
                  <a:lnTo>
                    <a:pt x="896" y="440"/>
                  </a:lnTo>
                  <a:lnTo>
                    <a:pt x="905" y="420"/>
                  </a:lnTo>
                  <a:lnTo>
                    <a:pt x="914" y="399"/>
                  </a:lnTo>
                  <a:lnTo>
                    <a:pt x="922" y="378"/>
                  </a:lnTo>
                  <a:lnTo>
                    <a:pt x="927" y="356"/>
                  </a:lnTo>
                  <a:lnTo>
                    <a:pt x="933" y="335"/>
                  </a:lnTo>
                  <a:lnTo>
                    <a:pt x="937" y="313"/>
                  </a:lnTo>
                  <a:lnTo>
                    <a:pt x="940" y="291"/>
                  </a:lnTo>
                  <a:lnTo>
                    <a:pt x="943" y="267"/>
                  </a:lnTo>
                  <a:lnTo>
                    <a:pt x="944" y="245"/>
                  </a:lnTo>
                  <a:lnTo>
                    <a:pt x="944" y="223"/>
                  </a:lnTo>
                  <a:lnTo>
                    <a:pt x="943" y="199"/>
                  </a:lnTo>
                  <a:lnTo>
                    <a:pt x="941" y="177"/>
                  </a:lnTo>
                  <a:lnTo>
                    <a:pt x="937" y="154"/>
                  </a:lnTo>
                  <a:lnTo>
                    <a:pt x="933" y="132"/>
                  </a:lnTo>
                  <a:lnTo>
                    <a:pt x="928" y="109"/>
                  </a:lnTo>
                  <a:lnTo>
                    <a:pt x="922" y="86"/>
                  </a:lnTo>
                  <a:lnTo>
                    <a:pt x="914" y="64"/>
                  </a:lnTo>
                  <a:lnTo>
                    <a:pt x="905" y="43"/>
                  </a:lnTo>
                  <a:lnTo>
                    <a:pt x="894" y="21"/>
                  </a:lnTo>
                  <a:lnTo>
                    <a:pt x="883" y="0"/>
                  </a:lnTo>
                  <a:lnTo>
                    <a:pt x="63" y="0"/>
                  </a:lnTo>
                  <a:lnTo>
                    <a:pt x="63" y="0"/>
                  </a:lnTo>
                  <a:lnTo>
                    <a:pt x="49" y="26"/>
                  </a:lnTo>
                  <a:lnTo>
                    <a:pt x="36" y="53"/>
                  </a:lnTo>
                  <a:lnTo>
                    <a:pt x="25" y="82"/>
                  </a:lnTo>
                  <a:lnTo>
                    <a:pt x="16" y="111"/>
                  </a:lnTo>
                  <a:lnTo>
                    <a:pt x="10" y="141"/>
                  </a:lnTo>
                  <a:lnTo>
                    <a:pt x="4" y="171"/>
                  </a:lnTo>
                  <a:lnTo>
                    <a:pt x="2" y="201"/>
                  </a:lnTo>
                  <a:lnTo>
                    <a:pt x="0" y="231"/>
                  </a:lnTo>
                  <a:lnTo>
                    <a:pt x="0" y="261"/>
                  </a:lnTo>
                  <a:lnTo>
                    <a:pt x="3" y="291"/>
                  </a:lnTo>
                  <a:lnTo>
                    <a:pt x="8" y="322"/>
                  </a:lnTo>
                  <a:lnTo>
                    <a:pt x="15" y="352"/>
                  </a:lnTo>
                  <a:lnTo>
                    <a:pt x="24" y="382"/>
                  </a:lnTo>
                  <a:lnTo>
                    <a:pt x="34" y="410"/>
                  </a:lnTo>
                  <a:lnTo>
                    <a:pt x="47" y="439"/>
                  </a:lnTo>
                  <a:lnTo>
                    <a:pt x="63" y="468"/>
                  </a:lnTo>
                  <a:lnTo>
                    <a:pt x="63" y="468"/>
                  </a:lnTo>
                  <a:lnTo>
                    <a:pt x="75" y="489"/>
                  </a:lnTo>
                  <a:lnTo>
                    <a:pt x="89" y="509"/>
                  </a:lnTo>
                  <a:lnTo>
                    <a:pt x="103" y="528"/>
                  </a:lnTo>
                  <a:lnTo>
                    <a:pt x="119" y="546"/>
                  </a:lnTo>
                  <a:lnTo>
                    <a:pt x="135" y="563"/>
                  </a:lnTo>
                  <a:lnTo>
                    <a:pt x="152" y="580"/>
                  </a:lnTo>
                  <a:lnTo>
                    <a:pt x="168" y="594"/>
                  </a:lnTo>
                  <a:lnTo>
                    <a:pt x="187" y="608"/>
                  </a:lnTo>
                  <a:lnTo>
                    <a:pt x="205" y="623"/>
                  </a:lnTo>
                  <a:lnTo>
                    <a:pt x="225" y="634"/>
                  </a:lnTo>
                  <a:lnTo>
                    <a:pt x="244" y="646"/>
                  </a:lnTo>
                  <a:lnTo>
                    <a:pt x="265" y="657"/>
                  </a:lnTo>
                  <a:lnTo>
                    <a:pt x="286" y="666"/>
                  </a:lnTo>
                  <a:lnTo>
                    <a:pt x="307" y="675"/>
                  </a:lnTo>
                  <a:lnTo>
                    <a:pt x="327" y="681"/>
                  </a:lnTo>
                  <a:lnTo>
                    <a:pt x="350" y="688"/>
                  </a:lnTo>
                  <a:lnTo>
                    <a:pt x="372" y="693"/>
                  </a:lnTo>
                  <a:lnTo>
                    <a:pt x="394" y="698"/>
                  </a:lnTo>
                  <a:lnTo>
                    <a:pt x="416" y="701"/>
                  </a:lnTo>
                  <a:lnTo>
                    <a:pt x="440" y="704"/>
                  </a:lnTo>
                  <a:lnTo>
                    <a:pt x="462" y="705"/>
                  </a:lnTo>
                  <a:lnTo>
                    <a:pt x="484" y="705"/>
                  </a:lnTo>
                  <a:lnTo>
                    <a:pt x="507" y="704"/>
                  </a:lnTo>
                  <a:lnTo>
                    <a:pt x="531" y="701"/>
                  </a:lnTo>
                  <a:lnTo>
                    <a:pt x="553" y="697"/>
                  </a:lnTo>
                  <a:lnTo>
                    <a:pt x="576" y="693"/>
                  </a:lnTo>
                  <a:lnTo>
                    <a:pt x="599" y="688"/>
                  </a:lnTo>
                  <a:lnTo>
                    <a:pt x="621" y="680"/>
                  </a:lnTo>
                  <a:lnTo>
                    <a:pt x="643" y="672"/>
                  </a:lnTo>
                  <a:lnTo>
                    <a:pt x="665" y="663"/>
                  </a:lnTo>
                  <a:lnTo>
                    <a:pt x="687" y="653"/>
                  </a:lnTo>
                  <a:lnTo>
                    <a:pt x="708" y="641"/>
                  </a:lnTo>
                  <a:lnTo>
                    <a:pt x="708"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Freeform 109"/>
            <p:cNvSpPr>
              <a:spLocks/>
            </p:cNvSpPr>
            <p:nvPr userDrawn="1"/>
          </p:nvSpPr>
          <p:spPr bwMode="auto">
            <a:xfrm>
              <a:off x="1758" y="409"/>
              <a:ext cx="216" cy="215"/>
            </a:xfrm>
            <a:custGeom>
              <a:avLst/>
              <a:gdLst>
                <a:gd name="T0" fmla="*/ 70 w 864"/>
                <a:gd name="T1" fmla="*/ 667 h 864"/>
                <a:gd name="T2" fmla="*/ 110 w 864"/>
                <a:gd name="T3" fmla="*/ 719 h 864"/>
                <a:gd name="T4" fmla="*/ 156 w 864"/>
                <a:gd name="T5" fmla="*/ 764 h 864"/>
                <a:gd name="T6" fmla="*/ 206 w 864"/>
                <a:gd name="T7" fmla="*/ 800 h 864"/>
                <a:gd name="T8" fmla="*/ 262 w 864"/>
                <a:gd name="T9" fmla="*/ 829 h 864"/>
                <a:gd name="T10" fmla="*/ 321 w 864"/>
                <a:gd name="T11" fmla="*/ 850 h 864"/>
                <a:gd name="T12" fmla="*/ 382 w 864"/>
                <a:gd name="T13" fmla="*/ 861 h 864"/>
                <a:gd name="T14" fmla="*/ 445 w 864"/>
                <a:gd name="T15" fmla="*/ 864 h 864"/>
                <a:gd name="T16" fmla="*/ 507 w 864"/>
                <a:gd name="T17" fmla="*/ 857 h 864"/>
                <a:gd name="T18" fmla="*/ 569 w 864"/>
                <a:gd name="T19" fmla="*/ 842 h 864"/>
                <a:gd name="T20" fmla="*/ 630 w 864"/>
                <a:gd name="T21" fmla="*/ 817 h 864"/>
                <a:gd name="T22" fmla="*/ 668 w 864"/>
                <a:gd name="T23" fmla="*/ 795 h 864"/>
                <a:gd name="T24" fmla="*/ 720 w 864"/>
                <a:gd name="T25" fmla="*/ 755 h 864"/>
                <a:gd name="T26" fmla="*/ 764 w 864"/>
                <a:gd name="T27" fmla="*/ 709 h 864"/>
                <a:gd name="T28" fmla="*/ 801 w 864"/>
                <a:gd name="T29" fmla="*/ 658 h 864"/>
                <a:gd name="T30" fmla="*/ 829 w 864"/>
                <a:gd name="T31" fmla="*/ 603 h 864"/>
                <a:gd name="T32" fmla="*/ 850 w 864"/>
                <a:gd name="T33" fmla="*/ 543 h 864"/>
                <a:gd name="T34" fmla="*/ 862 w 864"/>
                <a:gd name="T35" fmla="*/ 484 h 864"/>
                <a:gd name="T36" fmla="*/ 864 w 864"/>
                <a:gd name="T37" fmla="*/ 421 h 864"/>
                <a:gd name="T38" fmla="*/ 858 w 864"/>
                <a:gd name="T39" fmla="*/ 358 h 864"/>
                <a:gd name="T40" fmla="*/ 842 w 864"/>
                <a:gd name="T41" fmla="*/ 296 h 864"/>
                <a:gd name="T42" fmla="*/ 818 w 864"/>
                <a:gd name="T43" fmla="*/ 236 h 864"/>
                <a:gd name="T44" fmla="*/ 795 w 864"/>
                <a:gd name="T45" fmla="*/ 197 h 864"/>
                <a:gd name="T46" fmla="*/ 756 w 864"/>
                <a:gd name="T47" fmla="*/ 145 h 864"/>
                <a:gd name="T48" fmla="*/ 709 w 864"/>
                <a:gd name="T49" fmla="*/ 100 h 864"/>
                <a:gd name="T50" fmla="*/ 659 w 864"/>
                <a:gd name="T51" fmla="*/ 64 h 864"/>
                <a:gd name="T52" fmla="*/ 604 w 864"/>
                <a:gd name="T53" fmla="*/ 35 h 864"/>
                <a:gd name="T54" fmla="*/ 545 w 864"/>
                <a:gd name="T55" fmla="*/ 15 h 864"/>
                <a:gd name="T56" fmla="*/ 484 w 864"/>
                <a:gd name="T57" fmla="*/ 3 h 864"/>
                <a:gd name="T58" fmla="*/ 421 w 864"/>
                <a:gd name="T59" fmla="*/ 0 h 864"/>
                <a:gd name="T60" fmla="*/ 359 w 864"/>
                <a:gd name="T61" fmla="*/ 7 h 864"/>
                <a:gd name="T62" fmla="*/ 296 w 864"/>
                <a:gd name="T63" fmla="*/ 22 h 864"/>
                <a:gd name="T64" fmla="*/ 236 w 864"/>
                <a:gd name="T65" fmla="*/ 47 h 864"/>
                <a:gd name="T66" fmla="*/ 197 w 864"/>
                <a:gd name="T67" fmla="*/ 69 h 864"/>
                <a:gd name="T68" fmla="*/ 145 w 864"/>
                <a:gd name="T69" fmla="*/ 110 h 864"/>
                <a:gd name="T70" fmla="*/ 101 w 864"/>
                <a:gd name="T71" fmla="*/ 155 h 864"/>
                <a:gd name="T72" fmla="*/ 64 w 864"/>
                <a:gd name="T73" fmla="*/ 206 h 864"/>
                <a:gd name="T74" fmla="*/ 36 w 864"/>
                <a:gd name="T75" fmla="*/ 262 h 864"/>
                <a:gd name="T76" fmla="*/ 15 w 864"/>
                <a:gd name="T77" fmla="*/ 321 h 864"/>
                <a:gd name="T78" fmla="*/ 3 w 864"/>
                <a:gd name="T79" fmla="*/ 382 h 864"/>
                <a:gd name="T80" fmla="*/ 0 w 864"/>
                <a:gd name="T81" fmla="*/ 443 h 864"/>
                <a:gd name="T82" fmla="*/ 7 w 864"/>
                <a:gd name="T83" fmla="*/ 507 h 864"/>
                <a:gd name="T84" fmla="*/ 23 w 864"/>
                <a:gd name="T85" fmla="*/ 568 h 864"/>
                <a:gd name="T86" fmla="*/ 47 w 864"/>
                <a:gd name="T87" fmla="*/ 628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9" y="648"/>
                  </a:moveTo>
                  <a:lnTo>
                    <a:pt x="59" y="648"/>
                  </a:lnTo>
                  <a:lnTo>
                    <a:pt x="70" y="667"/>
                  </a:lnTo>
                  <a:lnTo>
                    <a:pt x="83" y="685"/>
                  </a:lnTo>
                  <a:lnTo>
                    <a:pt x="96" y="702"/>
                  </a:lnTo>
                  <a:lnTo>
                    <a:pt x="110" y="719"/>
                  </a:lnTo>
                  <a:lnTo>
                    <a:pt x="124" y="735"/>
                  </a:lnTo>
                  <a:lnTo>
                    <a:pt x="140" y="749"/>
                  </a:lnTo>
                  <a:lnTo>
                    <a:pt x="156" y="764"/>
                  </a:lnTo>
                  <a:lnTo>
                    <a:pt x="173" y="777"/>
                  </a:lnTo>
                  <a:lnTo>
                    <a:pt x="189" y="790"/>
                  </a:lnTo>
                  <a:lnTo>
                    <a:pt x="206" y="800"/>
                  </a:lnTo>
                  <a:lnTo>
                    <a:pt x="225" y="811"/>
                  </a:lnTo>
                  <a:lnTo>
                    <a:pt x="243" y="821"/>
                  </a:lnTo>
                  <a:lnTo>
                    <a:pt x="262" y="829"/>
                  </a:lnTo>
                  <a:lnTo>
                    <a:pt x="282" y="837"/>
                  </a:lnTo>
                  <a:lnTo>
                    <a:pt x="302" y="843"/>
                  </a:lnTo>
                  <a:lnTo>
                    <a:pt x="321" y="850"/>
                  </a:lnTo>
                  <a:lnTo>
                    <a:pt x="341" y="855"/>
                  </a:lnTo>
                  <a:lnTo>
                    <a:pt x="361" y="859"/>
                  </a:lnTo>
                  <a:lnTo>
                    <a:pt x="382" y="861"/>
                  </a:lnTo>
                  <a:lnTo>
                    <a:pt x="403" y="863"/>
                  </a:lnTo>
                  <a:lnTo>
                    <a:pt x="424" y="864"/>
                  </a:lnTo>
                  <a:lnTo>
                    <a:pt x="445" y="864"/>
                  </a:lnTo>
                  <a:lnTo>
                    <a:pt x="466" y="863"/>
                  </a:lnTo>
                  <a:lnTo>
                    <a:pt x="487" y="861"/>
                  </a:lnTo>
                  <a:lnTo>
                    <a:pt x="507" y="857"/>
                  </a:lnTo>
                  <a:lnTo>
                    <a:pt x="528" y="854"/>
                  </a:lnTo>
                  <a:lnTo>
                    <a:pt x="549" y="848"/>
                  </a:lnTo>
                  <a:lnTo>
                    <a:pt x="569" y="842"/>
                  </a:lnTo>
                  <a:lnTo>
                    <a:pt x="589" y="835"/>
                  </a:lnTo>
                  <a:lnTo>
                    <a:pt x="609" y="826"/>
                  </a:lnTo>
                  <a:lnTo>
                    <a:pt x="630" y="817"/>
                  </a:lnTo>
                  <a:lnTo>
                    <a:pt x="649" y="807"/>
                  </a:lnTo>
                  <a:lnTo>
                    <a:pt x="649" y="807"/>
                  </a:lnTo>
                  <a:lnTo>
                    <a:pt x="668" y="795"/>
                  </a:lnTo>
                  <a:lnTo>
                    <a:pt x="686" y="782"/>
                  </a:lnTo>
                  <a:lnTo>
                    <a:pt x="703" y="769"/>
                  </a:lnTo>
                  <a:lnTo>
                    <a:pt x="720" y="755"/>
                  </a:lnTo>
                  <a:lnTo>
                    <a:pt x="735" y="740"/>
                  </a:lnTo>
                  <a:lnTo>
                    <a:pt x="750" y="726"/>
                  </a:lnTo>
                  <a:lnTo>
                    <a:pt x="764" y="709"/>
                  </a:lnTo>
                  <a:lnTo>
                    <a:pt x="777" y="693"/>
                  </a:lnTo>
                  <a:lnTo>
                    <a:pt x="790" y="676"/>
                  </a:lnTo>
                  <a:lnTo>
                    <a:pt x="801" y="658"/>
                  </a:lnTo>
                  <a:lnTo>
                    <a:pt x="811" y="640"/>
                  </a:lnTo>
                  <a:lnTo>
                    <a:pt x="821" y="622"/>
                  </a:lnTo>
                  <a:lnTo>
                    <a:pt x="829" y="603"/>
                  </a:lnTo>
                  <a:lnTo>
                    <a:pt x="837" y="584"/>
                  </a:lnTo>
                  <a:lnTo>
                    <a:pt x="845" y="564"/>
                  </a:lnTo>
                  <a:lnTo>
                    <a:pt x="850" y="543"/>
                  </a:lnTo>
                  <a:lnTo>
                    <a:pt x="855" y="524"/>
                  </a:lnTo>
                  <a:lnTo>
                    <a:pt x="859" y="503"/>
                  </a:lnTo>
                  <a:lnTo>
                    <a:pt x="862" y="484"/>
                  </a:lnTo>
                  <a:lnTo>
                    <a:pt x="864" y="463"/>
                  </a:lnTo>
                  <a:lnTo>
                    <a:pt x="864" y="442"/>
                  </a:lnTo>
                  <a:lnTo>
                    <a:pt x="864" y="421"/>
                  </a:lnTo>
                  <a:lnTo>
                    <a:pt x="863" y="400"/>
                  </a:lnTo>
                  <a:lnTo>
                    <a:pt x="862" y="379"/>
                  </a:lnTo>
                  <a:lnTo>
                    <a:pt x="858" y="358"/>
                  </a:lnTo>
                  <a:lnTo>
                    <a:pt x="854" y="338"/>
                  </a:lnTo>
                  <a:lnTo>
                    <a:pt x="849" y="317"/>
                  </a:lnTo>
                  <a:lnTo>
                    <a:pt x="842" y="296"/>
                  </a:lnTo>
                  <a:lnTo>
                    <a:pt x="836" y="275"/>
                  </a:lnTo>
                  <a:lnTo>
                    <a:pt x="827" y="256"/>
                  </a:lnTo>
                  <a:lnTo>
                    <a:pt x="818" y="236"/>
                  </a:lnTo>
                  <a:lnTo>
                    <a:pt x="807" y="216"/>
                  </a:lnTo>
                  <a:lnTo>
                    <a:pt x="807" y="216"/>
                  </a:lnTo>
                  <a:lnTo>
                    <a:pt x="795" y="197"/>
                  </a:lnTo>
                  <a:lnTo>
                    <a:pt x="782" y="179"/>
                  </a:lnTo>
                  <a:lnTo>
                    <a:pt x="769" y="162"/>
                  </a:lnTo>
                  <a:lnTo>
                    <a:pt x="756" y="145"/>
                  </a:lnTo>
                  <a:lnTo>
                    <a:pt x="741" y="129"/>
                  </a:lnTo>
                  <a:lnTo>
                    <a:pt x="726" y="115"/>
                  </a:lnTo>
                  <a:lnTo>
                    <a:pt x="709" y="100"/>
                  </a:lnTo>
                  <a:lnTo>
                    <a:pt x="694" y="87"/>
                  </a:lnTo>
                  <a:lnTo>
                    <a:pt x="677" y="76"/>
                  </a:lnTo>
                  <a:lnTo>
                    <a:pt x="659" y="64"/>
                  </a:lnTo>
                  <a:lnTo>
                    <a:pt x="640" y="54"/>
                  </a:lnTo>
                  <a:lnTo>
                    <a:pt x="622" y="44"/>
                  </a:lnTo>
                  <a:lnTo>
                    <a:pt x="604" y="35"/>
                  </a:lnTo>
                  <a:lnTo>
                    <a:pt x="584" y="28"/>
                  </a:lnTo>
                  <a:lnTo>
                    <a:pt x="565" y="21"/>
                  </a:lnTo>
                  <a:lnTo>
                    <a:pt x="545" y="15"/>
                  </a:lnTo>
                  <a:lnTo>
                    <a:pt x="524" y="11"/>
                  </a:lnTo>
                  <a:lnTo>
                    <a:pt x="503" y="7"/>
                  </a:lnTo>
                  <a:lnTo>
                    <a:pt x="484" y="3"/>
                  </a:lnTo>
                  <a:lnTo>
                    <a:pt x="463" y="1"/>
                  </a:lnTo>
                  <a:lnTo>
                    <a:pt x="442" y="0"/>
                  </a:lnTo>
                  <a:lnTo>
                    <a:pt x="421" y="0"/>
                  </a:lnTo>
                  <a:lnTo>
                    <a:pt x="401" y="1"/>
                  </a:lnTo>
                  <a:lnTo>
                    <a:pt x="380" y="3"/>
                  </a:lnTo>
                  <a:lnTo>
                    <a:pt x="359" y="7"/>
                  </a:lnTo>
                  <a:lnTo>
                    <a:pt x="338" y="11"/>
                  </a:lnTo>
                  <a:lnTo>
                    <a:pt x="317" y="16"/>
                  </a:lnTo>
                  <a:lnTo>
                    <a:pt x="296" y="22"/>
                  </a:lnTo>
                  <a:lnTo>
                    <a:pt x="277" y="29"/>
                  </a:lnTo>
                  <a:lnTo>
                    <a:pt x="256" y="38"/>
                  </a:lnTo>
                  <a:lnTo>
                    <a:pt x="236" y="47"/>
                  </a:lnTo>
                  <a:lnTo>
                    <a:pt x="217" y="57"/>
                  </a:lnTo>
                  <a:lnTo>
                    <a:pt x="217" y="57"/>
                  </a:lnTo>
                  <a:lnTo>
                    <a:pt x="197" y="69"/>
                  </a:lnTo>
                  <a:lnTo>
                    <a:pt x="179" y="82"/>
                  </a:lnTo>
                  <a:lnTo>
                    <a:pt x="162" y="95"/>
                  </a:lnTo>
                  <a:lnTo>
                    <a:pt x="145" y="110"/>
                  </a:lnTo>
                  <a:lnTo>
                    <a:pt x="129" y="124"/>
                  </a:lnTo>
                  <a:lnTo>
                    <a:pt x="115" y="140"/>
                  </a:lnTo>
                  <a:lnTo>
                    <a:pt x="101" y="155"/>
                  </a:lnTo>
                  <a:lnTo>
                    <a:pt x="88" y="172"/>
                  </a:lnTo>
                  <a:lnTo>
                    <a:pt x="76" y="189"/>
                  </a:lnTo>
                  <a:lnTo>
                    <a:pt x="64" y="206"/>
                  </a:lnTo>
                  <a:lnTo>
                    <a:pt x="54" y="224"/>
                  </a:lnTo>
                  <a:lnTo>
                    <a:pt x="45" y="243"/>
                  </a:lnTo>
                  <a:lnTo>
                    <a:pt x="36" y="262"/>
                  </a:lnTo>
                  <a:lnTo>
                    <a:pt x="28" y="280"/>
                  </a:lnTo>
                  <a:lnTo>
                    <a:pt x="21" y="300"/>
                  </a:lnTo>
                  <a:lnTo>
                    <a:pt x="15" y="321"/>
                  </a:lnTo>
                  <a:lnTo>
                    <a:pt x="11" y="340"/>
                  </a:lnTo>
                  <a:lnTo>
                    <a:pt x="7" y="361"/>
                  </a:lnTo>
                  <a:lnTo>
                    <a:pt x="3" y="382"/>
                  </a:lnTo>
                  <a:lnTo>
                    <a:pt x="2" y="403"/>
                  </a:lnTo>
                  <a:lnTo>
                    <a:pt x="0" y="422"/>
                  </a:lnTo>
                  <a:lnTo>
                    <a:pt x="0" y="443"/>
                  </a:lnTo>
                  <a:lnTo>
                    <a:pt x="2" y="465"/>
                  </a:lnTo>
                  <a:lnTo>
                    <a:pt x="4" y="486"/>
                  </a:lnTo>
                  <a:lnTo>
                    <a:pt x="7" y="507"/>
                  </a:lnTo>
                  <a:lnTo>
                    <a:pt x="11" y="528"/>
                  </a:lnTo>
                  <a:lnTo>
                    <a:pt x="16" y="547"/>
                  </a:lnTo>
                  <a:lnTo>
                    <a:pt x="23" y="568"/>
                  </a:lnTo>
                  <a:lnTo>
                    <a:pt x="30" y="589"/>
                  </a:lnTo>
                  <a:lnTo>
                    <a:pt x="38" y="609"/>
                  </a:lnTo>
                  <a:lnTo>
                    <a:pt x="47" y="628"/>
                  </a:lnTo>
                  <a:lnTo>
                    <a:pt x="59" y="648"/>
                  </a:lnTo>
                  <a:lnTo>
                    <a:pt x="59" y="6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Freeform 110"/>
            <p:cNvSpPr>
              <a:spLocks/>
            </p:cNvSpPr>
            <p:nvPr userDrawn="1"/>
          </p:nvSpPr>
          <p:spPr bwMode="auto">
            <a:xfrm>
              <a:off x="1549" y="545"/>
              <a:ext cx="196" cy="196"/>
            </a:xfrm>
            <a:custGeom>
              <a:avLst/>
              <a:gdLst>
                <a:gd name="T0" fmla="*/ 64 w 783"/>
                <a:gd name="T1" fmla="*/ 605 h 783"/>
                <a:gd name="T2" fmla="*/ 99 w 783"/>
                <a:gd name="T3" fmla="*/ 652 h 783"/>
                <a:gd name="T4" fmla="*/ 141 w 783"/>
                <a:gd name="T5" fmla="*/ 692 h 783"/>
                <a:gd name="T6" fmla="*/ 186 w 783"/>
                <a:gd name="T7" fmla="*/ 725 h 783"/>
                <a:gd name="T8" fmla="*/ 237 w 783"/>
                <a:gd name="T9" fmla="*/ 751 h 783"/>
                <a:gd name="T10" fmla="*/ 290 w 783"/>
                <a:gd name="T11" fmla="*/ 769 h 783"/>
                <a:gd name="T12" fmla="*/ 345 w 783"/>
                <a:gd name="T13" fmla="*/ 781 h 783"/>
                <a:gd name="T14" fmla="*/ 403 w 783"/>
                <a:gd name="T15" fmla="*/ 783 h 783"/>
                <a:gd name="T16" fmla="*/ 459 w 783"/>
                <a:gd name="T17" fmla="*/ 777 h 783"/>
                <a:gd name="T18" fmla="*/ 515 w 783"/>
                <a:gd name="T19" fmla="*/ 763 h 783"/>
                <a:gd name="T20" fmla="*/ 569 w 783"/>
                <a:gd name="T21" fmla="*/ 740 h 783"/>
                <a:gd name="T22" fmla="*/ 605 w 783"/>
                <a:gd name="T23" fmla="*/ 720 h 783"/>
                <a:gd name="T24" fmla="*/ 651 w 783"/>
                <a:gd name="T25" fmla="*/ 684 h 783"/>
                <a:gd name="T26" fmla="*/ 692 w 783"/>
                <a:gd name="T27" fmla="*/ 643 h 783"/>
                <a:gd name="T28" fmla="*/ 726 w 783"/>
                <a:gd name="T29" fmla="*/ 596 h 783"/>
                <a:gd name="T30" fmla="*/ 752 w 783"/>
                <a:gd name="T31" fmla="*/ 546 h 783"/>
                <a:gd name="T32" fmla="*/ 770 w 783"/>
                <a:gd name="T33" fmla="*/ 493 h 783"/>
                <a:gd name="T34" fmla="*/ 780 w 783"/>
                <a:gd name="T35" fmla="*/ 437 h 783"/>
                <a:gd name="T36" fmla="*/ 783 w 783"/>
                <a:gd name="T37" fmla="*/ 381 h 783"/>
                <a:gd name="T38" fmla="*/ 778 w 783"/>
                <a:gd name="T39" fmla="*/ 323 h 783"/>
                <a:gd name="T40" fmla="*/ 764 w 783"/>
                <a:gd name="T41" fmla="*/ 267 h 783"/>
                <a:gd name="T42" fmla="*/ 740 w 783"/>
                <a:gd name="T43" fmla="*/ 213 h 783"/>
                <a:gd name="T44" fmla="*/ 721 w 783"/>
                <a:gd name="T45" fmla="*/ 179 h 783"/>
                <a:gd name="T46" fmla="*/ 684 w 783"/>
                <a:gd name="T47" fmla="*/ 132 h 783"/>
                <a:gd name="T48" fmla="*/ 642 w 783"/>
                <a:gd name="T49" fmla="*/ 92 h 783"/>
                <a:gd name="T50" fmla="*/ 597 w 783"/>
                <a:gd name="T51" fmla="*/ 58 h 783"/>
                <a:gd name="T52" fmla="*/ 546 w 783"/>
                <a:gd name="T53" fmla="*/ 32 h 783"/>
                <a:gd name="T54" fmla="*/ 492 w 783"/>
                <a:gd name="T55" fmla="*/ 13 h 783"/>
                <a:gd name="T56" fmla="*/ 438 w 783"/>
                <a:gd name="T57" fmla="*/ 3 h 783"/>
                <a:gd name="T58" fmla="*/ 382 w 783"/>
                <a:gd name="T59" fmla="*/ 0 h 783"/>
                <a:gd name="T60" fmla="*/ 324 w 783"/>
                <a:gd name="T61" fmla="*/ 6 h 783"/>
                <a:gd name="T62" fmla="*/ 268 w 783"/>
                <a:gd name="T63" fmla="*/ 20 h 783"/>
                <a:gd name="T64" fmla="*/ 214 w 783"/>
                <a:gd name="T65" fmla="*/ 43 h 783"/>
                <a:gd name="T66" fmla="*/ 178 w 783"/>
                <a:gd name="T67" fmla="*/ 63 h 783"/>
                <a:gd name="T68" fmla="*/ 132 w 783"/>
                <a:gd name="T69" fmla="*/ 98 h 783"/>
                <a:gd name="T70" fmla="*/ 91 w 783"/>
                <a:gd name="T71" fmla="*/ 140 h 783"/>
                <a:gd name="T72" fmla="*/ 59 w 783"/>
                <a:gd name="T73" fmla="*/ 187 h 783"/>
                <a:gd name="T74" fmla="*/ 32 w 783"/>
                <a:gd name="T75" fmla="*/ 237 h 783"/>
                <a:gd name="T76" fmla="*/ 13 w 783"/>
                <a:gd name="T77" fmla="*/ 290 h 783"/>
                <a:gd name="T78" fmla="*/ 3 w 783"/>
                <a:gd name="T79" fmla="*/ 346 h 783"/>
                <a:gd name="T80" fmla="*/ 0 w 783"/>
                <a:gd name="T81" fmla="*/ 402 h 783"/>
                <a:gd name="T82" fmla="*/ 6 w 783"/>
                <a:gd name="T83" fmla="*/ 459 h 783"/>
                <a:gd name="T84" fmla="*/ 19 w 783"/>
                <a:gd name="T85" fmla="*/ 515 h 783"/>
                <a:gd name="T86" fmla="*/ 43 w 783"/>
                <a:gd name="T87" fmla="*/ 57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587"/>
                  </a:moveTo>
                  <a:lnTo>
                    <a:pt x="52" y="587"/>
                  </a:lnTo>
                  <a:lnTo>
                    <a:pt x="64" y="605"/>
                  </a:lnTo>
                  <a:lnTo>
                    <a:pt x="74" y="621"/>
                  </a:lnTo>
                  <a:lnTo>
                    <a:pt x="86" y="636"/>
                  </a:lnTo>
                  <a:lnTo>
                    <a:pt x="99" y="652"/>
                  </a:lnTo>
                  <a:lnTo>
                    <a:pt x="112" y="666"/>
                  </a:lnTo>
                  <a:lnTo>
                    <a:pt x="126" y="679"/>
                  </a:lnTo>
                  <a:lnTo>
                    <a:pt x="141" y="692"/>
                  </a:lnTo>
                  <a:lnTo>
                    <a:pt x="155" y="704"/>
                  </a:lnTo>
                  <a:lnTo>
                    <a:pt x="171" y="714"/>
                  </a:lnTo>
                  <a:lnTo>
                    <a:pt x="186" y="725"/>
                  </a:lnTo>
                  <a:lnTo>
                    <a:pt x="203" y="735"/>
                  </a:lnTo>
                  <a:lnTo>
                    <a:pt x="220" y="743"/>
                  </a:lnTo>
                  <a:lnTo>
                    <a:pt x="237" y="751"/>
                  </a:lnTo>
                  <a:lnTo>
                    <a:pt x="254" y="759"/>
                  </a:lnTo>
                  <a:lnTo>
                    <a:pt x="272" y="764"/>
                  </a:lnTo>
                  <a:lnTo>
                    <a:pt x="290" y="769"/>
                  </a:lnTo>
                  <a:lnTo>
                    <a:pt x="309" y="774"/>
                  </a:lnTo>
                  <a:lnTo>
                    <a:pt x="327" y="778"/>
                  </a:lnTo>
                  <a:lnTo>
                    <a:pt x="345" y="781"/>
                  </a:lnTo>
                  <a:lnTo>
                    <a:pt x="365" y="782"/>
                  </a:lnTo>
                  <a:lnTo>
                    <a:pt x="383" y="783"/>
                  </a:lnTo>
                  <a:lnTo>
                    <a:pt x="403" y="783"/>
                  </a:lnTo>
                  <a:lnTo>
                    <a:pt x="421" y="782"/>
                  </a:lnTo>
                  <a:lnTo>
                    <a:pt x="440" y="779"/>
                  </a:lnTo>
                  <a:lnTo>
                    <a:pt x="459" y="777"/>
                  </a:lnTo>
                  <a:lnTo>
                    <a:pt x="478" y="773"/>
                  </a:lnTo>
                  <a:lnTo>
                    <a:pt x="496" y="769"/>
                  </a:lnTo>
                  <a:lnTo>
                    <a:pt x="515" y="763"/>
                  </a:lnTo>
                  <a:lnTo>
                    <a:pt x="534" y="756"/>
                  </a:lnTo>
                  <a:lnTo>
                    <a:pt x="552" y="748"/>
                  </a:lnTo>
                  <a:lnTo>
                    <a:pt x="569" y="740"/>
                  </a:lnTo>
                  <a:lnTo>
                    <a:pt x="588" y="730"/>
                  </a:lnTo>
                  <a:lnTo>
                    <a:pt x="588" y="730"/>
                  </a:lnTo>
                  <a:lnTo>
                    <a:pt x="605" y="720"/>
                  </a:lnTo>
                  <a:lnTo>
                    <a:pt x="621" y="709"/>
                  </a:lnTo>
                  <a:lnTo>
                    <a:pt x="637" y="697"/>
                  </a:lnTo>
                  <a:lnTo>
                    <a:pt x="651" y="684"/>
                  </a:lnTo>
                  <a:lnTo>
                    <a:pt x="666" y="671"/>
                  </a:lnTo>
                  <a:lnTo>
                    <a:pt x="680" y="657"/>
                  </a:lnTo>
                  <a:lnTo>
                    <a:pt x="692" y="643"/>
                  </a:lnTo>
                  <a:lnTo>
                    <a:pt x="704" y="627"/>
                  </a:lnTo>
                  <a:lnTo>
                    <a:pt x="715" y="613"/>
                  </a:lnTo>
                  <a:lnTo>
                    <a:pt x="726" y="596"/>
                  </a:lnTo>
                  <a:lnTo>
                    <a:pt x="735" y="580"/>
                  </a:lnTo>
                  <a:lnTo>
                    <a:pt x="744" y="563"/>
                  </a:lnTo>
                  <a:lnTo>
                    <a:pt x="752" y="546"/>
                  </a:lnTo>
                  <a:lnTo>
                    <a:pt x="758" y="528"/>
                  </a:lnTo>
                  <a:lnTo>
                    <a:pt x="765" y="511"/>
                  </a:lnTo>
                  <a:lnTo>
                    <a:pt x="770" y="493"/>
                  </a:lnTo>
                  <a:lnTo>
                    <a:pt x="774" y="475"/>
                  </a:lnTo>
                  <a:lnTo>
                    <a:pt x="778" y="456"/>
                  </a:lnTo>
                  <a:lnTo>
                    <a:pt x="780" y="437"/>
                  </a:lnTo>
                  <a:lnTo>
                    <a:pt x="782" y="419"/>
                  </a:lnTo>
                  <a:lnTo>
                    <a:pt x="783" y="400"/>
                  </a:lnTo>
                  <a:lnTo>
                    <a:pt x="783" y="381"/>
                  </a:lnTo>
                  <a:lnTo>
                    <a:pt x="782" y="363"/>
                  </a:lnTo>
                  <a:lnTo>
                    <a:pt x="780" y="343"/>
                  </a:lnTo>
                  <a:lnTo>
                    <a:pt x="778" y="323"/>
                  </a:lnTo>
                  <a:lnTo>
                    <a:pt x="774" y="305"/>
                  </a:lnTo>
                  <a:lnTo>
                    <a:pt x="769" y="287"/>
                  </a:lnTo>
                  <a:lnTo>
                    <a:pt x="764" y="267"/>
                  </a:lnTo>
                  <a:lnTo>
                    <a:pt x="757" y="249"/>
                  </a:lnTo>
                  <a:lnTo>
                    <a:pt x="749" y="231"/>
                  </a:lnTo>
                  <a:lnTo>
                    <a:pt x="740" y="213"/>
                  </a:lnTo>
                  <a:lnTo>
                    <a:pt x="731" y="196"/>
                  </a:lnTo>
                  <a:lnTo>
                    <a:pt x="731" y="196"/>
                  </a:lnTo>
                  <a:lnTo>
                    <a:pt x="721" y="179"/>
                  </a:lnTo>
                  <a:lnTo>
                    <a:pt x="709" y="162"/>
                  </a:lnTo>
                  <a:lnTo>
                    <a:pt x="697" y="146"/>
                  </a:lnTo>
                  <a:lnTo>
                    <a:pt x="684" y="132"/>
                  </a:lnTo>
                  <a:lnTo>
                    <a:pt x="671" y="118"/>
                  </a:lnTo>
                  <a:lnTo>
                    <a:pt x="658" y="103"/>
                  </a:lnTo>
                  <a:lnTo>
                    <a:pt x="642" y="92"/>
                  </a:lnTo>
                  <a:lnTo>
                    <a:pt x="628" y="79"/>
                  </a:lnTo>
                  <a:lnTo>
                    <a:pt x="612" y="68"/>
                  </a:lnTo>
                  <a:lnTo>
                    <a:pt x="597" y="58"/>
                  </a:lnTo>
                  <a:lnTo>
                    <a:pt x="580" y="49"/>
                  </a:lnTo>
                  <a:lnTo>
                    <a:pt x="563" y="39"/>
                  </a:lnTo>
                  <a:lnTo>
                    <a:pt x="546" y="32"/>
                  </a:lnTo>
                  <a:lnTo>
                    <a:pt x="529" y="25"/>
                  </a:lnTo>
                  <a:lnTo>
                    <a:pt x="511" y="19"/>
                  </a:lnTo>
                  <a:lnTo>
                    <a:pt x="492" y="13"/>
                  </a:lnTo>
                  <a:lnTo>
                    <a:pt x="474" y="8"/>
                  </a:lnTo>
                  <a:lnTo>
                    <a:pt x="456" y="6"/>
                  </a:lnTo>
                  <a:lnTo>
                    <a:pt x="438" y="3"/>
                  </a:lnTo>
                  <a:lnTo>
                    <a:pt x="420" y="0"/>
                  </a:lnTo>
                  <a:lnTo>
                    <a:pt x="400" y="0"/>
                  </a:lnTo>
                  <a:lnTo>
                    <a:pt x="382" y="0"/>
                  </a:lnTo>
                  <a:lnTo>
                    <a:pt x="362" y="0"/>
                  </a:lnTo>
                  <a:lnTo>
                    <a:pt x="344" y="3"/>
                  </a:lnTo>
                  <a:lnTo>
                    <a:pt x="324" y="6"/>
                  </a:lnTo>
                  <a:lnTo>
                    <a:pt x="306" y="9"/>
                  </a:lnTo>
                  <a:lnTo>
                    <a:pt x="287" y="15"/>
                  </a:lnTo>
                  <a:lnTo>
                    <a:pt x="268" y="20"/>
                  </a:lnTo>
                  <a:lnTo>
                    <a:pt x="250" y="26"/>
                  </a:lnTo>
                  <a:lnTo>
                    <a:pt x="232" y="34"/>
                  </a:lnTo>
                  <a:lnTo>
                    <a:pt x="214" y="43"/>
                  </a:lnTo>
                  <a:lnTo>
                    <a:pt x="195" y="52"/>
                  </a:lnTo>
                  <a:lnTo>
                    <a:pt x="195" y="52"/>
                  </a:lnTo>
                  <a:lnTo>
                    <a:pt x="178" y="63"/>
                  </a:lnTo>
                  <a:lnTo>
                    <a:pt x="163" y="75"/>
                  </a:lnTo>
                  <a:lnTo>
                    <a:pt x="147" y="86"/>
                  </a:lnTo>
                  <a:lnTo>
                    <a:pt x="132" y="98"/>
                  </a:lnTo>
                  <a:lnTo>
                    <a:pt x="117" y="112"/>
                  </a:lnTo>
                  <a:lnTo>
                    <a:pt x="104" y="125"/>
                  </a:lnTo>
                  <a:lnTo>
                    <a:pt x="91" y="140"/>
                  </a:lnTo>
                  <a:lnTo>
                    <a:pt x="79" y="155"/>
                  </a:lnTo>
                  <a:lnTo>
                    <a:pt x="68" y="171"/>
                  </a:lnTo>
                  <a:lnTo>
                    <a:pt x="59" y="187"/>
                  </a:lnTo>
                  <a:lnTo>
                    <a:pt x="48" y="202"/>
                  </a:lnTo>
                  <a:lnTo>
                    <a:pt x="40" y="219"/>
                  </a:lnTo>
                  <a:lnTo>
                    <a:pt x="32" y="237"/>
                  </a:lnTo>
                  <a:lnTo>
                    <a:pt x="25" y="254"/>
                  </a:lnTo>
                  <a:lnTo>
                    <a:pt x="19" y="273"/>
                  </a:lnTo>
                  <a:lnTo>
                    <a:pt x="13" y="290"/>
                  </a:lnTo>
                  <a:lnTo>
                    <a:pt x="9" y="308"/>
                  </a:lnTo>
                  <a:lnTo>
                    <a:pt x="5" y="327"/>
                  </a:lnTo>
                  <a:lnTo>
                    <a:pt x="3" y="346"/>
                  </a:lnTo>
                  <a:lnTo>
                    <a:pt x="1" y="364"/>
                  </a:lnTo>
                  <a:lnTo>
                    <a:pt x="0" y="383"/>
                  </a:lnTo>
                  <a:lnTo>
                    <a:pt x="0" y="402"/>
                  </a:lnTo>
                  <a:lnTo>
                    <a:pt x="1" y="421"/>
                  </a:lnTo>
                  <a:lnTo>
                    <a:pt x="3" y="439"/>
                  </a:lnTo>
                  <a:lnTo>
                    <a:pt x="6" y="459"/>
                  </a:lnTo>
                  <a:lnTo>
                    <a:pt x="9" y="477"/>
                  </a:lnTo>
                  <a:lnTo>
                    <a:pt x="14" y="497"/>
                  </a:lnTo>
                  <a:lnTo>
                    <a:pt x="19" y="515"/>
                  </a:lnTo>
                  <a:lnTo>
                    <a:pt x="27" y="533"/>
                  </a:lnTo>
                  <a:lnTo>
                    <a:pt x="34" y="551"/>
                  </a:lnTo>
                  <a:lnTo>
                    <a:pt x="43" y="570"/>
                  </a:lnTo>
                  <a:lnTo>
                    <a:pt x="52" y="587"/>
                  </a:lnTo>
                  <a:lnTo>
                    <a:pt x="52" y="5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Freeform 111"/>
            <p:cNvSpPr>
              <a:spLocks/>
            </p:cNvSpPr>
            <p:nvPr userDrawn="1"/>
          </p:nvSpPr>
          <p:spPr bwMode="auto">
            <a:xfrm>
              <a:off x="1340" y="682"/>
              <a:ext cx="175" cy="175"/>
            </a:xfrm>
            <a:custGeom>
              <a:avLst/>
              <a:gdLst>
                <a:gd name="T0" fmla="*/ 58 w 703"/>
                <a:gd name="T1" fmla="*/ 542 h 703"/>
                <a:gd name="T2" fmla="*/ 89 w 703"/>
                <a:gd name="T3" fmla="*/ 585 h 703"/>
                <a:gd name="T4" fmla="*/ 127 w 703"/>
                <a:gd name="T5" fmla="*/ 620 h 703"/>
                <a:gd name="T6" fmla="*/ 168 w 703"/>
                <a:gd name="T7" fmla="*/ 650 h 703"/>
                <a:gd name="T8" fmla="*/ 213 w 703"/>
                <a:gd name="T9" fmla="*/ 674 h 703"/>
                <a:gd name="T10" fmla="*/ 261 w 703"/>
                <a:gd name="T11" fmla="*/ 691 h 703"/>
                <a:gd name="T12" fmla="*/ 310 w 703"/>
                <a:gd name="T13" fmla="*/ 700 h 703"/>
                <a:gd name="T14" fmla="*/ 361 w 703"/>
                <a:gd name="T15" fmla="*/ 703 h 703"/>
                <a:gd name="T16" fmla="*/ 412 w 703"/>
                <a:gd name="T17" fmla="*/ 697 h 703"/>
                <a:gd name="T18" fmla="*/ 463 w 703"/>
                <a:gd name="T19" fmla="*/ 684 h 703"/>
                <a:gd name="T20" fmla="*/ 511 w 703"/>
                <a:gd name="T21" fmla="*/ 665 h 703"/>
                <a:gd name="T22" fmla="*/ 542 w 703"/>
                <a:gd name="T23" fmla="*/ 646 h 703"/>
                <a:gd name="T24" fmla="*/ 585 w 703"/>
                <a:gd name="T25" fmla="*/ 614 h 703"/>
                <a:gd name="T26" fmla="*/ 621 w 703"/>
                <a:gd name="T27" fmla="*/ 577 h 703"/>
                <a:gd name="T28" fmla="*/ 651 w 703"/>
                <a:gd name="T29" fmla="*/ 536 h 703"/>
                <a:gd name="T30" fmla="*/ 674 w 703"/>
                <a:gd name="T31" fmla="*/ 490 h 703"/>
                <a:gd name="T32" fmla="*/ 691 w 703"/>
                <a:gd name="T33" fmla="*/ 442 h 703"/>
                <a:gd name="T34" fmla="*/ 700 w 703"/>
                <a:gd name="T35" fmla="*/ 392 h 703"/>
                <a:gd name="T36" fmla="*/ 703 w 703"/>
                <a:gd name="T37" fmla="*/ 342 h 703"/>
                <a:gd name="T38" fmla="*/ 697 w 703"/>
                <a:gd name="T39" fmla="*/ 291 h 703"/>
                <a:gd name="T40" fmla="*/ 684 w 703"/>
                <a:gd name="T41" fmla="*/ 241 h 703"/>
                <a:gd name="T42" fmla="*/ 665 w 703"/>
                <a:gd name="T43" fmla="*/ 192 h 703"/>
                <a:gd name="T44" fmla="*/ 647 w 703"/>
                <a:gd name="T45" fmla="*/ 161 h 703"/>
                <a:gd name="T46" fmla="*/ 614 w 703"/>
                <a:gd name="T47" fmla="*/ 119 h 703"/>
                <a:gd name="T48" fmla="*/ 578 w 703"/>
                <a:gd name="T49" fmla="*/ 82 h 703"/>
                <a:gd name="T50" fmla="*/ 536 w 703"/>
                <a:gd name="T51" fmla="*/ 52 h 703"/>
                <a:gd name="T52" fmla="*/ 490 w 703"/>
                <a:gd name="T53" fmla="*/ 29 h 703"/>
                <a:gd name="T54" fmla="*/ 442 w 703"/>
                <a:gd name="T55" fmla="*/ 12 h 703"/>
                <a:gd name="T56" fmla="*/ 393 w 703"/>
                <a:gd name="T57" fmla="*/ 3 h 703"/>
                <a:gd name="T58" fmla="*/ 342 w 703"/>
                <a:gd name="T59" fmla="*/ 0 h 703"/>
                <a:gd name="T60" fmla="*/ 291 w 703"/>
                <a:gd name="T61" fmla="*/ 5 h 703"/>
                <a:gd name="T62" fmla="*/ 241 w 703"/>
                <a:gd name="T63" fmla="*/ 19 h 703"/>
                <a:gd name="T64" fmla="*/ 192 w 703"/>
                <a:gd name="T65" fmla="*/ 39 h 703"/>
                <a:gd name="T66" fmla="*/ 161 w 703"/>
                <a:gd name="T67" fmla="*/ 58 h 703"/>
                <a:gd name="T68" fmla="*/ 119 w 703"/>
                <a:gd name="T69" fmla="*/ 89 h 703"/>
                <a:gd name="T70" fmla="*/ 82 w 703"/>
                <a:gd name="T71" fmla="*/ 127 h 703"/>
                <a:gd name="T72" fmla="*/ 52 w 703"/>
                <a:gd name="T73" fmla="*/ 168 h 703"/>
                <a:gd name="T74" fmla="*/ 29 w 703"/>
                <a:gd name="T75" fmla="*/ 213 h 703"/>
                <a:gd name="T76" fmla="*/ 12 w 703"/>
                <a:gd name="T77" fmla="*/ 261 h 703"/>
                <a:gd name="T78" fmla="*/ 3 w 703"/>
                <a:gd name="T79" fmla="*/ 310 h 703"/>
                <a:gd name="T80" fmla="*/ 0 w 703"/>
                <a:gd name="T81" fmla="*/ 361 h 703"/>
                <a:gd name="T82" fmla="*/ 6 w 703"/>
                <a:gd name="T83" fmla="*/ 412 h 703"/>
                <a:gd name="T84" fmla="*/ 19 w 703"/>
                <a:gd name="T85" fmla="*/ 463 h 703"/>
                <a:gd name="T86" fmla="*/ 39 w 703"/>
                <a:gd name="T87" fmla="*/ 51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527"/>
                  </a:moveTo>
                  <a:lnTo>
                    <a:pt x="47" y="527"/>
                  </a:lnTo>
                  <a:lnTo>
                    <a:pt x="58" y="542"/>
                  </a:lnTo>
                  <a:lnTo>
                    <a:pt x="67" y="558"/>
                  </a:lnTo>
                  <a:lnTo>
                    <a:pt x="79" y="571"/>
                  </a:lnTo>
                  <a:lnTo>
                    <a:pt x="89" y="585"/>
                  </a:lnTo>
                  <a:lnTo>
                    <a:pt x="101" y="597"/>
                  </a:lnTo>
                  <a:lnTo>
                    <a:pt x="114" y="610"/>
                  </a:lnTo>
                  <a:lnTo>
                    <a:pt x="127" y="620"/>
                  </a:lnTo>
                  <a:lnTo>
                    <a:pt x="140" y="632"/>
                  </a:lnTo>
                  <a:lnTo>
                    <a:pt x="154" y="641"/>
                  </a:lnTo>
                  <a:lnTo>
                    <a:pt x="168" y="650"/>
                  </a:lnTo>
                  <a:lnTo>
                    <a:pt x="183" y="660"/>
                  </a:lnTo>
                  <a:lnTo>
                    <a:pt x="198" y="667"/>
                  </a:lnTo>
                  <a:lnTo>
                    <a:pt x="213" y="674"/>
                  </a:lnTo>
                  <a:lnTo>
                    <a:pt x="228" y="680"/>
                  </a:lnTo>
                  <a:lnTo>
                    <a:pt x="245" y="686"/>
                  </a:lnTo>
                  <a:lnTo>
                    <a:pt x="261" y="691"/>
                  </a:lnTo>
                  <a:lnTo>
                    <a:pt x="278" y="695"/>
                  </a:lnTo>
                  <a:lnTo>
                    <a:pt x="294" y="697"/>
                  </a:lnTo>
                  <a:lnTo>
                    <a:pt x="310" y="700"/>
                  </a:lnTo>
                  <a:lnTo>
                    <a:pt x="327" y="703"/>
                  </a:lnTo>
                  <a:lnTo>
                    <a:pt x="344" y="703"/>
                  </a:lnTo>
                  <a:lnTo>
                    <a:pt x="361" y="703"/>
                  </a:lnTo>
                  <a:lnTo>
                    <a:pt x="378" y="701"/>
                  </a:lnTo>
                  <a:lnTo>
                    <a:pt x="395" y="700"/>
                  </a:lnTo>
                  <a:lnTo>
                    <a:pt x="412" y="697"/>
                  </a:lnTo>
                  <a:lnTo>
                    <a:pt x="429" y="695"/>
                  </a:lnTo>
                  <a:lnTo>
                    <a:pt x="446" y="689"/>
                  </a:lnTo>
                  <a:lnTo>
                    <a:pt x="463" y="684"/>
                  </a:lnTo>
                  <a:lnTo>
                    <a:pt x="479" y="679"/>
                  </a:lnTo>
                  <a:lnTo>
                    <a:pt x="495" y="673"/>
                  </a:lnTo>
                  <a:lnTo>
                    <a:pt x="511" y="665"/>
                  </a:lnTo>
                  <a:lnTo>
                    <a:pt x="527" y="656"/>
                  </a:lnTo>
                  <a:lnTo>
                    <a:pt x="527" y="656"/>
                  </a:lnTo>
                  <a:lnTo>
                    <a:pt x="542" y="646"/>
                  </a:lnTo>
                  <a:lnTo>
                    <a:pt x="558" y="636"/>
                  </a:lnTo>
                  <a:lnTo>
                    <a:pt x="571" y="626"/>
                  </a:lnTo>
                  <a:lnTo>
                    <a:pt x="585" y="614"/>
                  </a:lnTo>
                  <a:lnTo>
                    <a:pt x="597" y="602"/>
                  </a:lnTo>
                  <a:lnTo>
                    <a:pt x="610" y="589"/>
                  </a:lnTo>
                  <a:lnTo>
                    <a:pt x="621" y="577"/>
                  </a:lnTo>
                  <a:lnTo>
                    <a:pt x="632" y="563"/>
                  </a:lnTo>
                  <a:lnTo>
                    <a:pt x="641" y="550"/>
                  </a:lnTo>
                  <a:lnTo>
                    <a:pt x="651" y="536"/>
                  </a:lnTo>
                  <a:lnTo>
                    <a:pt x="660" y="520"/>
                  </a:lnTo>
                  <a:lnTo>
                    <a:pt x="668" y="506"/>
                  </a:lnTo>
                  <a:lnTo>
                    <a:pt x="674" y="490"/>
                  </a:lnTo>
                  <a:lnTo>
                    <a:pt x="681" y="475"/>
                  </a:lnTo>
                  <a:lnTo>
                    <a:pt x="686" y="459"/>
                  </a:lnTo>
                  <a:lnTo>
                    <a:pt x="691" y="442"/>
                  </a:lnTo>
                  <a:lnTo>
                    <a:pt x="695" y="426"/>
                  </a:lnTo>
                  <a:lnTo>
                    <a:pt x="697" y="409"/>
                  </a:lnTo>
                  <a:lnTo>
                    <a:pt x="700" y="392"/>
                  </a:lnTo>
                  <a:lnTo>
                    <a:pt x="701" y="375"/>
                  </a:lnTo>
                  <a:lnTo>
                    <a:pt x="703" y="359"/>
                  </a:lnTo>
                  <a:lnTo>
                    <a:pt x="703" y="342"/>
                  </a:lnTo>
                  <a:lnTo>
                    <a:pt x="701" y="325"/>
                  </a:lnTo>
                  <a:lnTo>
                    <a:pt x="700" y="308"/>
                  </a:lnTo>
                  <a:lnTo>
                    <a:pt x="697" y="291"/>
                  </a:lnTo>
                  <a:lnTo>
                    <a:pt x="695" y="274"/>
                  </a:lnTo>
                  <a:lnTo>
                    <a:pt x="690" y="258"/>
                  </a:lnTo>
                  <a:lnTo>
                    <a:pt x="684" y="241"/>
                  </a:lnTo>
                  <a:lnTo>
                    <a:pt x="679" y="224"/>
                  </a:lnTo>
                  <a:lnTo>
                    <a:pt x="673" y="209"/>
                  </a:lnTo>
                  <a:lnTo>
                    <a:pt x="665" y="192"/>
                  </a:lnTo>
                  <a:lnTo>
                    <a:pt x="656" y="176"/>
                  </a:lnTo>
                  <a:lnTo>
                    <a:pt x="656" y="176"/>
                  </a:lnTo>
                  <a:lnTo>
                    <a:pt x="647" y="161"/>
                  </a:lnTo>
                  <a:lnTo>
                    <a:pt x="636" y="146"/>
                  </a:lnTo>
                  <a:lnTo>
                    <a:pt x="626" y="132"/>
                  </a:lnTo>
                  <a:lnTo>
                    <a:pt x="614" y="119"/>
                  </a:lnTo>
                  <a:lnTo>
                    <a:pt x="602" y="106"/>
                  </a:lnTo>
                  <a:lnTo>
                    <a:pt x="589" y="94"/>
                  </a:lnTo>
                  <a:lnTo>
                    <a:pt x="578" y="82"/>
                  </a:lnTo>
                  <a:lnTo>
                    <a:pt x="563" y="72"/>
                  </a:lnTo>
                  <a:lnTo>
                    <a:pt x="550" y="61"/>
                  </a:lnTo>
                  <a:lnTo>
                    <a:pt x="536" y="52"/>
                  </a:lnTo>
                  <a:lnTo>
                    <a:pt x="520" y="45"/>
                  </a:lnTo>
                  <a:lnTo>
                    <a:pt x="506" y="37"/>
                  </a:lnTo>
                  <a:lnTo>
                    <a:pt x="490" y="29"/>
                  </a:lnTo>
                  <a:lnTo>
                    <a:pt x="475" y="22"/>
                  </a:lnTo>
                  <a:lnTo>
                    <a:pt x="459" y="17"/>
                  </a:lnTo>
                  <a:lnTo>
                    <a:pt x="442" y="12"/>
                  </a:lnTo>
                  <a:lnTo>
                    <a:pt x="426" y="8"/>
                  </a:lnTo>
                  <a:lnTo>
                    <a:pt x="409" y="5"/>
                  </a:lnTo>
                  <a:lnTo>
                    <a:pt x="393" y="3"/>
                  </a:lnTo>
                  <a:lnTo>
                    <a:pt x="376" y="2"/>
                  </a:lnTo>
                  <a:lnTo>
                    <a:pt x="359" y="0"/>
                  </a:lnTo>
                  <a:lnTo>
                    <a:pt x="342" y="0"/>
                  </a:lnTo>
                  <a:lnTo>
                    <a:pt x="325" y="2"/>
                  </a:lnTo>
                  <a:lnTo>
                    <a:pt x="308" y="3"/>
                  </a:lnTo>
                  <a:lnTo>
                    <a:pt x="291" y="5"/>
                  </a:lnTo>
                  <a:lnTo>
                    <a:pt x="274" y="9"/>
                  </a:lnTo>
                  <a:lnTo>
                    <a:pt x="258" y="13"/>
                  </a:lnTo>
                  <a:lnTo>
                    <a:pt x="241" y="19"/>
                  </a:lnTo>
                  <a:lnTo>
                    <a:pt x="224" y="25"/>
                  </a:lnTo>
                  <a:lnTo>
                    <a:pt x="209" y="32"/>
                  </a:lnTo>
                  <a:lnTo>
                    <a:pt x="192" y="39"/>
                  </a:lnTo>
                  <a:lnTo>
                    <a:pt x="176" y="47"/>
                  </a:lnTo>
                  <a:lnTo>
                    <a:pt x="176" y="47"/>
                  </a:lnTo>
                  <a:lnTo>
                    <a:pt x="161" y="58"/>
                  </a:lnTo>
                  <a:lnTo>
                    <a:pt x="146" y="67"/>
                  </a:lnTo>
                  <a:lnTo>
                    <a:pt x="132" y="78"/>
                  </a:lnTo>
                  <a:lnTo>
                    <a:pt x="119" y="89"/>
                  </a:lnTo>
                  <a:lnTo>
                    <a:pt x="106" y="101"/>
                  </a:lnTo>
                  <a:lnTo>
                    <a:pt x="94" y="114"/>
                  </a:lnTo>
                  <a:lnTo>
                    <a:pt x="82" y="127"/>
                  </a:lnTo>
                  <a:lnTo>
                    <a:pt x="72" y="140"/>
                  </a:lnTo>
                  <a:lnTo>
                    <a:pt x="62" y="154"/>
                  </a:lnTo>
                  <a:lnTo>
                    <a:pt x="52" y="168"/>
                  </a:lnTo>
                  <a:lnTo>
                    <a:pt x="45" y="183"/>
                  </a:lnTo>
                  <a:lnTo>
                    <a:pt x="37" y="198"/>
                  </a:lnTo>
                  <a:lnTo>
                    <a:pt x="29" y="213"/>
                  </a:lnTo>
                  <a:lnTo>
                    <a:pt x="22" y="228"/>
                  </a:lnTo>
                  <a:lnTo>
                    <a:pt x="17" y="245"/>
                  </a:lnTo>
                  <a:lnTo>
                    <a:pt x="12" y="261"/>
                  </a:lnTo>
                  <a:lnTo>
                    <a:pt x="8" y="278"/>
                  </a:lnTo>
                  <a:lnTo>
                    <a:pt x="6" y="293"/>
                  </a:lnTo>
                  <a:lnTo>
                    <a:pt x="3" y="310"/>
                  </a:lnTo>
                  <a:lnTo>
                    <a:pt x="2" y="327"/>
                  </a:lnTo>
                  <a:lnTo>
                    <a:pt x="0" y="344"/>
                  </a:lnTo>
                  <a:lnTo>
                    <a:pt x="0" y="361"/>
                  </a:lnTo>
                  <a:lnTo>
                    <a:pt x="2" y="378"/>
                  </a:lnTo>
                  <a:lnTo>
                    <a:pt x="3" y="395"/>
                  </a:lnTo>
                  <a:lnTo>
                    <a:pt x="6" y="412"/>
                  </a:lnTo>
                  <a:lnTo>
                    <a:pt x="9" y="429"/>
                  </a:lnTo>
                  <a:lnTo>
                    <a:pt x="13" y="446"/>
                  </a:lnTo>
                  <a:lnTo>
                    <a:pt x="19" y="463"/>
                  </a:lnTo>
                  <a:lnTo>
                    <a:pt x="25" y="478"/>
                  </a:lnTo>
                  <a:lnTo>
                    <a:pt x="32" y="495"/>
                  </a:lnTo>
                  <a:lnTo>
                    <a:pt x="39" y="511"/>
                  </a:lnTo>
                  <a:lnTo>
                    <a:pt x="47" y="527"/>
                  </a:lnTo>
                  <a:lnTo>
                    <a:pt x="47" y="5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Freeform 112"/>
            <p:cNvSpPr>
              <a:spLocks/>
            </p:cNvSpPr>
            <p:nvPr userDrawn="1"/>
          </p:nvSpPr>
          <p:spPr bwMode="auto">
            <a:xfrm>
              <a:off x="1130" y="819"/>
              <a:ext cx="156" cy="155"/>
            </a:xfrm>
            <a:custGeom>
              <a:avLst/>
              <a:gdLst>
                <a:gd name="T0" fmla="*/ 580 w 621"/>
                <a:gd name="T1" fmla="*/ 156 h 622"/>
                <a:gd name="T2" fmla="*/ 563 w 621"/>
                <a:gd name="T3" fmla="*/ 129 h 622"/>
                <a:gd name="T4" fmla="*/ 543 w 621"/>
                <a:gd name="T5" fmla="*/ 105 h 622"/>
                <a:gd name="T6" fmla="*/ 498 w 621"/>
                <a:gd name="T7" fmla="*/ 63 h 622"/>
                <a:gd name="T8" fmla="*/ 447 w 621"/>
                <a:gd name="T9" fmla="*/ 32 h 622"/>
                <a:gd name="T10" fmla="*/ 391 w 621"/>
                <a:gd name="T11" fmla="*/ 11 h 622"/>
                <a:gd name="T12" fmla="*/ 332 w 621"/>
                <a:gd name="T13" fmla="*/ 2 h 622"/>
                <a:gd name="T14" fmla="*/ 272 w 621"/>
                <a:gd name="T15" fmla="*/ 3 h 622"/>
                <a:gd name="T16" fmla="*/ 213 w 621"/>
                <a:gd name="T17" fmla="*/ 16 h 622"/>
                <a:gd name="T18" fmla="*/ 183 w 621"/>
                <a:gd name="T19" fmla="*/ 28 h 622"/>
                <a:gd name="T20" fmla="*/ 155 w 621"/>
                <a:gd name="T21" fmla="*/ 42 h 622"/>
                <a:gd name="T22" fmla="*/ 142 w 621"/>
                <a:gd name="T23" fmla="*/ 50 h 622"/>
                <a:gd name="T24" fmla="*/ 116 w 621"/>
                <a:gd name="T25" fmla="*/ 68 h 622"/>
                <a:gd name="T26" fmla="*/ 82 w 621"/>
                <a:gd name="T27" fmla="*/ 101 h 622"/>
                <a:gd name="T28" fmla="*/ 47 w 621"/>
                <a:gd name="T29" fmla="*/ 149 h 622"/>
                <a:gd name="T30" fmla="*/ 19 w 621"/>
                <a:gd name="T31" fmla="*/ 202 h 622"/>
                <a:gd name="T32" fmla="*/ 5 w 621"/>
                <a:gd name="T33" fmla="*/ 260 h 622"/>
                <a:gd name="T34" fmla="*/ 0 w 621"/>
                <a:gd name="T35" fmla="*/ 320 h 622"/>
                <a:gd name="T36" fmla="*/ 8 w 621"/>
                <a:gd name="T37" fmla="*/ 380 h 622"/>
                <a:gd name="T38" fmla="*/ 22 w 621"/>
                <a:gd name="T39" fmla="*/ 424 h 622"/>
                <a:gd name="T40" fmla="*/ 34 w 621"/>
                <a:gd name="T41" fmla="*/ 453 h 622"/>
                <a:gd name="T42" fmla="*/ 41 w 621"/>
                <a:gd name="T43" fmla="*/ 466 h 622"/>
                <a:gd name="T44" fmla="*/ 60 w 621"/>
                <a:gd name="T45" fmla="*/ 493 h 622"/>
                <a:gd name="T46" fmla="*/ 78 w 621"/>
                <a:gd name="T47" fmla="*/ 518 h 622"/>
                <a:gd name="T48" fmla="*/ 124 w 621"/>
                <a:gd name="T49" fmla="*/ 558 h 622"/>
                <a:gd name="T50" fmla="*/ 174 w 621"/>
                <a:gd name="T51" fmla="*/ 591 h 622"/>
                <a:gd name="T52" fmla="*/ 230 w 621"/>
                <a:gd name="T53" fmla="*/ 610 h 622"/>
                <a:gd name="T54" fmla="*/ 289 w 621"/>
                <a:gd name="T55" fmla="*/ 621 h 622"/>
                <a:gd name="T56" fmla="*/ 349 w 621"/>
                <a:gd name="T57" fmla="*/ 619 h 622"/>
                <a:gd name="T58" fmla="*/ 409 w 621"/>
                <a:gd name="T59" fmla="*/ 606 h 622"/>
                <a:gd name="T60" fmla="*/ 438 w 621"/>
                <a:gd name="T61" fmla="*/ 595 h 622"/>
                <a:gd name="T62" fmla="*/ 466 w 621"/>
                <a:gd name="T63" fmla="*/ 580 h 622"/>
                <a:gd name="T64" fmla="*/ 479 w 621"/>
                <a:gd name="T65" fmla="*/ 571 h 622"/>
                <a:gd name="T66" fmla="*/ 505 w 621"/>
                <a:gd name="T67" fmla="*/ 553 h 622"/>
                <a:gd name="T68" fmla="*/ 539 w 621"/>
                <a:gd name="T69" fmla="*/ 522 h 622"/>
                <a:gd name="T70" fmla="*/ 576 w 621"/>
                <a:gd name="T71" fmla="*/ 473 h 622"/>
                <a:gd name="T72" fmla="*/ 602 w 621"/>
                <a:gd name="T73" fmla="*/ 420 h 622"/>
                <a:gd name="T74" fmla="*/ 617 w 621"/>
                <a:gd name="T75" fmla="*/ 363 h 622"/>
                <a:gd name="T76" fmla="*/ 621 w 621"/>
                <a:gd name="T77" fmla="*/ 303 h 622"/>
                <a:gd name="T78" fmla="*/ 613 w 621"/>
                <a:gd name="T79" fmla="*/ 243 h 622"/>
                <a:gd name="T80" fmla="*/ 600 w 621"/>
                <a:gd name="T81" fmla="*/ 198 h 622"/>
                <a:gd name="T82" fmla="*/ 587 w 621"/>
                <a:gd name="T83" fmla="*/ 170 h 622"/>
                <a:gd name="T84" fmla="*/ 580 w 621"/>
                <a:gd name="T85" fmla="*/ 15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156"/>
                  </a:moveTo>
                  <a:lnTo>
                    <a:pt x="580" y="156"/>
                  </a:lnTo>
                  <a:lnTo>
                    <a:pt x="572" y="142"/>
                  </a:lnTo>
                  <a:lnTo>
                    <a:pt x="563" y="129"/>
                  </a:lnTo>
                  <a:lnTo>
                    <a:pt x="554" y="116"/>
                  </a:lnTo>
                  <a:lnTo>
                    <a:pt x="543" y="105"/>
                  </a:lnTo>
                  <a:lnTo>
                    <a:pt x="521" y="83"/>
                  </a:lnTo>
                  <a:lnTo>
                    <a:pt x="498" y="63"/>
                  </a:lnTo>
                  <a:lnTo>
                    <a:pt x="473" y="46"/>
                  </a:lnTo>
                  <a:lnTo>
                    <a:pt x="447" y="32"/>
                  </a:lnTo>
                  <a:lnTo>
                    <a:pt x="419" y="20"/>
                  </a:lnTo>
                  <a:lnTo>
                    <a:pt x="391" y="11"/>
                  </a:lnTo>
                  <a:lnTo>
                    <a:pt x="362" y="4"/>
                  </a:lnTo>
                  <a:lnTo>
                    <a:pt x="332" y="2"/>
                  </a:lnTo>
                  <a:lnTo>
                    <a:pt x="302" y="0"/>
                  </a:lnTo>
                  <a:lnTo>
                    <a:pt x="272" y="3"/>
                  </a:lnTo>
                  <a:lnTo>
                    <a:pt x="242" y="8"/>
                  </a:lnTo>
                  <a:lnTo>
                    <a:pt x="213" y="16"/>
                  </a:lnTo>
                  <a:lnTo>
                    <a:pt x="198" y="21"/>
                  </a:lnTo>
                  <a:lnTo>
                    <a:pt x="183" y="28"/>
                  </a:lnTo>
                  <a:lnTo>
                    <a:pt x="169" y="34"/>
                  </a:lnTo>
                  <a:lnTo>
                    <a:pt x="155" y="42"/>
                  </a:lnTo>
                  <a:lnTo>
                    <a:pt x="155" y="42"/>
                  </a:lnTo>
                  <a:lnTo>
                    <a:pt x="142" y="50"/>
                  </a:lnTo>
                  <a:lnTo>
                    <a:pt x="129" y="59"/>
                  </a:lnTo>
                  <a:lnTo>
                    <a:pt x="116" y="68"/>
                  </a:lnTo>
                  <a:lnTo>
                    <a:pt x="104" y="79"/>
                  </a:lnTo>
                  <a:lnTo>
                    <a:pt x="82" y="101"/>
                  </a:lnTo>
                  <a:lnTo>
                    <a:pt x="64" y="124"/>
                  </a:lnTo>
                  <a:lnTo>
                    <a:pt x="47" y="149"/>
                  </a:lnTo>
                  <a:lnTo>
                    <a:pt x="31" y="175"/>
                  </a:lnTo>
                  <a:lnTo>
                    <a:pt x="19" y="202"/>
                  </a:lnTo>
                  <a:lnTo>
                    <a:pt x="10" y="231"/>
                  </a:lnTo>
                  <a:lnTo>
                    <a:pt x="5" y="260"/>
                  </a:lnTo>
                  <a:lnTo>
                    <a:pt x="1" y="290"/>
                  </a:lnTo>
                  <a:lnTo>
                    <a:pt x="0" y="320"/>
                  </a:lnTo>
                  <a:lnTo>
                    <a:pt x="2" y="350"/>
                  </a:lnTo>
                  <a:lnTo>
                    <a:pt x="8" y="380"/>
                  </a:lnTo>
                  <a:lnTo>
                    <a:pt x="15" y="408"/>
                  </a:lnTo>
                  <a:lnTo>
                    <a:pt x="22" y="424"/>
                  </a:lnTo>
                  <a:lnTo>
                    <a:pt x="27" y="438"/>
                  </a:lnTo>
                  <a:lnTo>
                    <a:pt x="34" y="453"/>
                  </a:lnTo>
                  <a:lnTo>
                    <a:pt x="41" y="466"/>
                  </a:lnTo>
                  <a:lnTo>
                    <a:pt x="41" y="466"/>
                  </a:lnTo>
                  <a:lnTo>
                    <a:pt x="51" y="480"/>
                  </a:lnTo>
                  <a:lnTo>
                    <a:pt x="60" y="493"/>
                  </a:lnTo>
                  <a:lnTo>
                    <a:pt x="69" y="506"/>
                  </a:lnTo>
                  <a:lnTo>
                    <a:pt x="78" y="518"/>
                  </a:lnTo>
                  <a:lnTo>
                    <a:pt x="100" y="539"/>
                  </a:lnTo>
                  <a:lnTo>
                    <a:pt x="124" y="558"/>
                  </a:lnTo>
                  <a:lnTo>
                    <a:pt x="148" y="575"/>
                  </a:lnTo>
                  <a:lnTo>
                    <a:pt x="174" y="591"/>
                  </a:lnTo>
                  <a:lnTo>
                    <a:pt x="202" y="602"/>
                  </a:lnTo>
                  <a:lnTo>
                    <a:pt x="230" y="610"/>
                  </a:lnTo>
                  <a:lnTo>
                    <a:pt x="259" y="617"/>
                  </a:lnTo>
                  <a:lnTo>
                    <a:pt x="289" y="621"/>
                  </a:lnTo>
                  <a:lnTo>
                    <a:pt x="319" y="622"/>
                  </a:lnTo>
                  <a:lnTo>
                    <a:pt x="349" y="619"/>
                  </a:lnTo>
                  <a:lnTo>
                    <a:pt x="379" y="614"/>
                  </a:lnTo>
                  <a:lnTo>
                    <a:pt x="409" y="606"/>
                  </a:lnTo>
                  <a:lnTo>
                    <a:pt x="423" y="600"/>
                  </a:lnTo>
                  <a:lnTo>
                    <a:pt x="438" y="595"/>
                  </a:lnTo>
                  <a:lnTo>
                    <a:pt x="452" y="588"/>
                  </a:lnTo>
                  <a:lnTo>
                    <a:pt x="466" y="580"/>
                  </a:lnTo>
                  <a:lnTo>
                    <a:pt x="466" y="580"/>
                  </a:lnTo>
                  <a:lnTo>
                    <a:pt x="479" y="571"/>
                  </a:lnTo>
                  <a:lnTo>
                    <a:pt x="492" y="562"/>
                  </a:lnTo>
                  <a:lnTo>
                    <a:pt x="505" y="553"/>
                  </a:lnTo>
                  <a:lnTo>
                    <a:pt x="517" y="542"/>
                  </a:lnTo>
                  <a:lnTo>
                    <a:pt x="539" y="522"/>
                  </a:lnTo>
                  <a:lnTo>
                    <a:pt x="559" y="498"/>
                  </a:lnTo>
                  <a:lnTo>
                    <a:pt x="576" y="473"/>
                  </a:lnTo>
                  <a:lnTo>
                    <a:pt x="590" y="447"/>
                  </a:lnTo>
                  <a:lnTo>
                    <a:pt x="602" y="420"/>
                  </a:lnTo>
                  <a:lnTo>
                    <a:pt x="611" y="391"/>
                  </a:lnTo>
                  <a:lnTo>
                    <a:pt x="617" y="363"/>
                  </a:lnTo>
                  <a:lnTo>
                    <a:pt x="620" y="333"/>
                  </a:lnTo>
                  <a:lnTo>
                    <a:pt x="621" y="303"/>
                  </a:lnTo>
                  <a:lnTo>
                    <a:pt x="619" y="273"/>
                  </a:lnTo>
                  <a:lnTo>
                    <a:pt x="613" y="243"/>
                  </a:lnTo>
                  <a:lnTo>
                    <a:pt x="606" y="213"/>
                  </a:lnTo>
                  <a:lnTo>
                    <a:pt x="600" y="198"/>
                  </a:lnTo>
                  <a:lnTo>
                    <a:pt x="594" y="184"/>
                  </a:lnTo>
                  <a:lnTo>
                    <a:pt x="587" y="170"/>
                  </a:lnTo>
                  <a:lnTo>
                    <a:pt x="580" y="156"/>
                  </a:lnTo>
                  <a:lnTo>
                    <a:pt x="580"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Freeform 113"/>
            <p:cNvSpPr>
              <a:spLocks/>
            </p:cNvSpPr>
            <p:nvPr userDrawn="1"/>
          </p:nvSpPr>
          <p:spPr bwMode="auto">
            <a:xfrm>
              <a:off x="921" y="955"/>
              <a:ext cx="135" cy="135"/>
            </a:xfrm>
            <a:custGeom>
              <a:avLst/>
              <a:gdLst>
                <a:gd name="T0" fmla="*/ 136 w 541"/>
                <a:gd name="T1" fmla="*/ 35 h 539"/>
                <a:gd name="T2" fmla="*/ 91 w 541"/>
                <a:gd name="T3" fmla="*/ 67 h 539"/>
                <a:gd name="T4" fmla="*/ 55 w 541"/>
                <a:gd name="T5" fmla="*/ 106 h 539"/>
                <a:gd name="T6" fmla="*/ 28 w 541"/>
                <a:gd name="T7" fmla="*/ 151 h 539"/>
                <a:gd name="T8" fmla="*/ 9 w 541"/>
                <a:gd name="T9" fmla="*/ 199 h 539"/>
                <a:gd name="T10" fmla="*/ 1 w 541"/>
                <a:gd name="T11" fmla="*/ 250 h 539"/>
                <a:gd name="T12" fmla="*/ 3 w 541"/>
                <a:gd name="T13" fmla="*/ 302 h 539"/>
                <a:gd name="T14" fmla="*/ 14 w 541"/>
                <a:gd name="T15" fmla="*/ 354 h 539"/>
                <a:gd name="T16" fmla="*/ 37 w 541"/>
                <a:gd name="T17" fmla="*/ 404 h 539"/>
                <a:gd name="T18" fmla="*/ 52 w 541"/>
                <a:gd name="T19" fmla="*/ 427 h 539"/>
                <a:gd name="T20" fmla="*/ 87 w 541"/>
                <a:gd name="T21" fmla="*/ 467 h 539"/>
                <a:gd name="T22" fmla="*/ 129 w 541"/>
                <a:gd name="T23" fmla="*/ 500 h 539"/>
                <a:gd name="T24" fmla="*/ 176 w 541"/>
                <a:gd name="T25" fmla="*/ 522 h 539"/>
                <a:gd name="T26" fmla="*/ 226 w 541"/>
                <a:gd name="T27" fmla="*/ 535 h 539"/>
                <a:gd name="T28" fmla="*/ 278 w 541"/>
                <a:gd name="T29" fmla="*/ 539 h 539"/>
                <a:gd name="T30" fmla="*/ 330 w 541"/>
                <a:gd name="T31" fmla="*/ 533 h 539"/>
                <a:gd name="T32" fmla="*/ 381 w 541"/>
                <a:gd name="T33" fmla="*/ 516 h 539"/>
                <a:gd name="T34" fmla="*/ 405 w 541"/>
                <a:gd name="T35" fmla="*/ 503 h 539"/>
                <a:gd name="T36" fmla="*/ 450 w 541"/>
                <a:gd name="T37" fmla="*/ 471 h 539"/>
                <a:gd name="T38" fmla="*/ 486 w 541"/>
                <a:gd name="T39" fmla="*/ 432 h 539"/>
                <a:gd name="T40" fmla="*/ 514 w 541"/>
                <a:gd name="T41" fmla="*/ 388 h 539"/>
                <a:gd name="T42" fmla="*/ 532 w 541"/>
                <a:gd name="T43" fmla="*/ 338 h 539"/>
                <a:gd name="T44" fmla="*/ 540 w 541"/>
                <a:gd name="T45" fmla="*/ 288 h 539"/>
                <a:gd name="T46" fmla="*/ 538 w 541"/>
                <a:gd name="T47" fmla="*/ 235 h 539"/>
                <a:gd name="T48" fmla="*/ 527 w 541"/>
                <a:gd name="T49" fmla="*/ 185 h 539"/>
                <a:gd name="T50" fmla="*/ 504 w 541"/>
                <a:gd name="T51" fmla="*/ 134 h 539"/>
                <a:gd name="T52" fmla="*/ 490 w 541"/>
                <a:gd name="T53" fmla="*/ 110 h 539"/>
                <a:gd name="T54" fmla="*/ 454 w 541"/>
                <a:gd name="T55" fmla="*/ 71 h 539"/>
                <a:gd name="T56" fmla="*/ 412 w 541"/>
                <a:gd name="T57" fmla="*/ 39 h 539"/>
                <a:gd name="T58" fmla="*/ 365 w 541"/>
                <a:gd name="T59" fmla="*/ 17 h 539"/>
                <a:gd name="T60" fmla="*/ 315 w 541"/>
                <a:gd name="T61" fmla="*/ 2 h 539"/>
                <a:gd name="T62" fmla="*/ 263 w 541"/>
                <a:gd name="T63" fmla="*/ 0 h 539"/>
                <a:gd name="T64" fmla="*/ 211 w 541"/>
                <a:gd name="T65" fmla="*/ 6 h 539"/>
                <a:gd name="T66" fmla="*/ 160 w 541"/>
                <a:gd name="T67" fmla="*/ 23 h 539"/>
                <a:gd name="T68" fmla="*/ 136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136" y="35"/>
                  </a:moveTo>
                  <a:lnTo>
                    <a:pt x="136" y="35"/>
                  </a:lnTo>
                  <a:lnTo>
                    <a:pt x="112" y="50"/>
                  </a:lnTo>
                  <a:lnTo>
                    <a:pt x="91" y="67"/>
                  </a:lnTo>
                  <a:lnTo>
                    <a:pt x="72" y="86"/>
                  </a:lnTo>
                  <a:lnTo>
                    <a:pt x="55" y="106"/>
                  </a:lnTo>
                  <a:lnTo>
                    <a:pt x="41" y="127"/>
                  </a:lnTo>
                  <a:lnTo>
                    <a:pt x="28" y="151"/>
                  </a:lnTo>
                  <a:lnTo>
                    <a:pt x="18" y="174"/>
                  </a:lnTo>
                  <a:lnTo>
                    <a:pt x="9" y="199"/>
                  </a:lnTo>
                  <a:lnTo>
                    <a:pt x="4" y="225"/>
                  </a:lnTo>
                  <a:lnTo>
                    <a:pt x="1" y="250"/>
                  </a:lnTo>
                  <a:lnTo>
                    <a:pt x="0" y="276"/>
                  </a:lnTo>
                  <a:lnTo>
                    <a:pt x="3" y="302"/>
                  </a:lnTo>
                  <a:lnTo>
                    <a:pt x="7" y="328"/>
                  </a:lnTo>
                  <a:lnTo>
                    <a:pt x="14" y="354"/>
                  </a:lnTo>
                  <a:lnTo>
                    <a:pt x="25" y="380"/>
                  </a:lnTo>
                  <a:lnTo>
                    <a:pt x="37" y="404"/>
                  </a:lnTo>
                  <a:lnTo>
                    <a:pt x="37" y="404"/>
                  </a:lnTo>
                  <a:lnTo>
                    <a:pt x="52" y="427"/>
                  </a:lnTo>
                  <a:lnTo>
                    <a:pt x="69" y="449"/>
                  </a:lnTo>
                  <a:lnTo>
                    <a:pt x="87" y="467"/>
                  </a:lnTo>
                  <a:lnTo>
                    <a:pt x="108" y="484"/>
                  </a:lnTo>
                  <a:lnTo>
                    <a:pt x="129" y="500"/>
                  </a:lnTo>
                  <a:lnTo>
                    <a:pt x="153" y="512"/>
                  </a:lnTo>
                  <a:lnTo>
                    <a:pt x="176" y="522"/>
                  </a:lnTo>
                  <a:lnTo>
                    <a:pt x="201" y="530"/>
                  </a:lnTo>
                  <a:lnTo>
                    <a:pt x="226" y="535"/>
                  </a:lnTo>
                  <a:lnTo>
                    <a:pt x="252" y="539"/>
                  </a:lnTo>
                  <a:lnTo>
                    <a:pt x="278" y="539"/>
                  </a:lnTo>
                  <a:lnTo>
                    <a:pt x="304" y="538"/>
                  </a:lnTo>
                  <a:lnTo>
                    <a:pt x="330" y="533"/>
                  </a:lnTo>
                  <a:lnTo>
                    <a:pt x="356" y="526"/>
                  </a:lnTo>
                  <a:lnTo>
                    <a:pt x="381" y="516"/>
                  </a:lnTo>
                  <a:lnTo>
                    <a:pt x="405" y="503"/>
                  </a:lnTo>
                  <a:lnTo>
                    <a:pt x="405" y="503"/>
                  </a:lnTo>
                  <a:lnTo>
                    <a:pt x="429" y="488"/>
                  </a:lnTo>
                  <a:lnTo>
                    <a:pt x="450" y="471"/>
                  </a:lnTo>
                  <a:lnTo>
                    <a:pt x="469" y="452"/>
                  </a:lnTo>
                  <a:lnTo>
                    <a:pt x="486" y="432"/>
                  </a:lnTo>
                  <a:lnTo>
                    <a:pt x="501" y="410"/>
                  </a:lnTo>
                  <a:lnTo>
                    <a:pt x="514" y="388"/>
                  </a:lnTo>
                  <a:lnTo>
                    <a:pt x="524" y="363"/>
                  </a:lnTo>
                  <a:lnTo>
                    <a:pt x="532" y="338"/>
                  </a:lnTo>
                  <a:lnTo>
                    <a:pt x="537" y="314"/>
                  </a:lnTo>
                  <a:lnTo>
                    <a:pt x="540" y="288"/>
                  </a:lnTo>
                  <a:lnTo>
                    <a:pt x="541" y="262"/>
                  </a:lnTo>
                  <a:lnTo>
                    <a:pt x="538" y="235"/>
                  </a:lnTo>
                  <a:lnTo>
                    <a:pt x="534" y="209"/>
                  </a:lnTo>
                  <a:lnTo>
                    <a:pt x="527" y="185"/>
                  </a:lnTo>
                  <a:lnTo>
                    <a:pt x="517" y="159"/>
                  </a:lnTo>
                  <a:lnTo>
                    <a:pt x="504" y="134"/>
                  </a:lnTo>
                  <a:lnTo>
                    <a:pt x="504" y="134"/>
                  </a:lnTo>
                  <a:lnTo>
                    <a:pt x="490" y="110"/>
                  </a:lnTo>
                  <a:lnTo>
                    <a:pt x="473" y="90"/>
                  </a:lnTo>
                  <a:lnTo>
                    <a:pt x="454" y="71"/>
                  </a:lnTo>
                  <a:lnTo>
                    <a:pt x="434" y="54"/>
                  </a:lnTo>
                  <a:lnTo>
                    <a:pt x="412" y="39"/>
                  </a:lnTo>
                  <a:lnTo>
                    <a:pt x="390" y="27"/>
                  </a:lnTo>
                  <a:lnTo>
                    <a:pt x="365" y="17"/>
                  </a:lnTo>
                  <a:lnTo>
                    <a:pt x="340" y="9"/>
                  </a:lnTo>
                  <a:lnTo>
                    <a:pt x="315" y="2"/>
                  </a:lnTo>
                  <a:lnTo>
                    <a:pt x="289" y="0"/>
                  </a:lnTo>
                  <a:lnTo>
                    <a:pt x="263" y="0"/>
                  </a:lnTo>
                  <a:lnTo>
                    <a:pt x="237" y="1"/>
                  </a:lnTo>
                  <a:lnTo>
                    <a:pt x="211" y="6"/>
                  </a:lnTo>
                  <a:lnTo>
                    <a:pt x="185" y="13"/>
                  </a:lnTo>
                  <a:lnTo>
                    <a:pt x="160" y="23"/>
                  </a:lnTo>
                  <a:lnTo>
                    <a:pt x="136" y="35"/>
                  </a:lnTo>
                  <a:lnTo>
                    <a:pt x="136"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Freeform 114"/>
            <p:cNvSpPr>
              <a:spLocks/>
            </p:cNvSpPr>
            <p:nvPr userDrawn="1"/>
          </p:nvSpPr>
          <p:spPr bwMode="auto">
            <a:xfrm>
              <a:off x="712" y="1092"/>
              <a:ext cx="115" cy="115"/>
            </a:xfrm>
            <a:custGeom>
              <a:avLst/>
              <a:gdLst>
                <a:gd name="T0" fmla="*/ 345 w 460"/>
                <a:gd name="T1" fmla="*/ 428 h 459"/>
                <a:gd name="T2" fmla="*/ 383 w 460"/>
                <a:gd name="T3" fmla="*/ 401 h 459"/>
                <a:gd name="T4" fmla="*/ 413 w 460"/>
                <a:gd name="T5" fmla="*/ 368 h 459"/>
                <a:gd name="T6" fmla="*/ 436 w 460"/>
                <a:gd name="T7" fmla="*/ 330 h 459"/>
                <a:gd name="T8" fmla="*/ 452 w 460"/>
                <a:gd name="T9" fmla="*/ 289 h 459"/>
                <a:gd name="T10" fmla="*/ 458 w 460"/>
                <a:gd name="T11" fmla="*/ 246 h 459"/>
                <a:gd name="T12" fmla="*/ 457 w 460"/>
                <a:gd name="T13" fmla="*/ 202 h 459"/>
                <a:gd name="T14" fmla="*/ 448 w 460"/>
                <a:gd name="T15" fmla="*/ 157 h 459"/>
                <a:gd name="T16" fmla="*/ 428 w 460"/>
                <a:gd name="T17" fmla="*/ 114 h 459"/>
                <a:gd name="T18" fmla="*/ 415 w 460"/>
                <a:gd name="T19" fmla="*/ 95 h 459"/>
                <a:gd name="T20" fmla="*/ 385 w 460"/>
                <a:gd name="T21" fmla="*/ 61 h 459"/>
                <a:gd name="T22" fmla="*/ 350 w 460"/>
                <a:gd name="T23" fmla="*/ 33 h 459"/>
                <a:gd name="T24" fmla="*/ 310 w 460"/>
                <a:gd name="T25" fmla="*/ 14 h 459"/>
                <a:gd name="T26" fmla="*/ 268 w 460"/>
                <a:gd name="T27" fmla="*/ 3 h 459"/>
                <a:gd name="T28" fmla="*/ 224 w 460"/>
                <a:gd name="T29" fmla="*/ 0 h 459"/>
                <a:gd name="T30" fmla="*/ 179 w 460"/>
                <a:gd name="T31" fmla="*/ 6 h 459"/>
                <a:gd name="T32" fmla="*/ 136 w 460"/>
                <a:gd name="T33" fmla="*/ 20 h 459"/>
                <a:gd name="T34" fmla="*/ 116 w 460"/>
                <a:gd name="T35" fmla="*/ 31 h 459"/>
                <a:gd name="T36" fmla="*/ 78 w 460"/>
                <a:gd name="T37" fmla="*/ 58 h 459"/>
                <a:gd name="T38" fmla="*/ 46 w 460"/>
                <a:gd name="T39" fmla="*/ 91 h 459"/>
                <a:gd name="T40" fmla="*/ 23 w 460"/>
                <a:gd name="T41" fmla="*/ 129 h 459"/>
                <a:gd name="T42" fmla="*/ 7 w 460"/>
                <a:gd name="T43" fmla="*/ 170 h 459"/>
                <a:gd name="T44" fmla="*/ 1 w 460"/>
                <a:gd name="T45" fmla="*/ 213 h 459"/>
                <a:gd name="T46" fmla="*/ 2 w 460"/>
                <a:gd name="T47" fmla="*/ 258 h 459"/>
                <a:gd name="T48" fmla="*/ 11 w 460"/>
                <a:gd name="T49" fmla="*/ 302 h 459"/>
                <a:gd name="T50" fmla="*/ 31 w 460"/>
                <a:gd name="T51" fmla="*/ 345 h 459"/>
                <a:gd name="T52" fmla="*/ 44 w 460"/>
                <a:gd name="T53" fmla="*/ 364 h 459"/>
                <a:gd name="T54" fmla="*/ 74 w 460"/>
                <a:gd name="T55" fmla="*/ 398 h 459"/>
                <a:gd name="T56" fmla="*/ 109 w 460"/>
                <a:gd name="T57" fmla="*/ 426 h 459"/>
                <a:gd name="T58" fmla="*/ 149 w 460"/>
                <a:gd name="T59" fmla="*/ 444 h 459"/>
                <a:gd name="T60" fmla="*/ 192 w 460"/>
                <a:gd name="T61" fmla="*/ 456 h 459"/>
                <a:gd name="T62" fmla="*/ 235 w 460"/>
                <a:gd name="T63" fmla="*/ 459 h 459"/>
                <a:gd name="T64" fmla="*/ 280 w 460"/>
                <a:gd name="T65" fmla="*/ 453 h 459"/>
                <a:gd name="T66" fmla="*/ 324 w 460"/>
                <a:gd name="T67" fmla="*/ 439 h 459"/>
                <a:gd name="T68" fmla="*/ 345 w 460"/>
                <a:gd name="T69" fmla="*/ 42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9">
                  <a:moveTo>
                    <a:pt x="345" y="428"/>
                  </a:moveTo>
                  <a:lnTo>
                    <a:pt x="345" y="428"/>
                  </a:lnTo>
                  <a:lnTo>
                    <a:pt x="364" y="415"/>
                  </a:lnTo>
                  <a:lnTo>
                    <a:pt x="383" y="401"/>
                  </a:lnTo>
                  <a:lnTo>
                    <a:pt x="398" y="385"/>
                  </a:lnTo>
                  <a:lnTo>
                    <a:pt x="413" y="368"/>
                  </a:lnTo>
                  <a:lnTo>
                    <a:pt x="426" y="350"/>
                  </a:lnTo>
                  <a:lnTo>
                    <a:pt x="436" y="330"/>
                  </a:lnTo>
                  <a:lnTo>
                    <a:pt x="445" y="310"/>
                  </a:lnTo>
                  <a:lnTo>
                    <a:pt x="452" y="289"/>
                  </a:lnTo>
                  <a:lnTo>
                    <a:pt x="456" y="267"/>
                  </a:lnTo>
                  <a:lnTo>
                    <a:pt x="458" y="246"/>
                  </a:lnTo>
                  <a:lnTo>
                    <a:pt x="460" y="224"/>
                  </a:lnTo>
                  <a:lnTo>
                    <a:pt x="457" y="202"/>
                  </a:lnTo>
                  <a:lnTo>
                    <a:pt x="454" y="179"/>
                  </a:lnTo>
                  <a:lnTo>
                    <a:pt x="448" y="157"/>
                  </a:lnTo>
                  <a:lnTo>
                    <a:pt x="439" y="135"/>
                  </a:lnTo>
                  <a:lnTo>
                    <a:pt x="428" y="114"/>
                  </a:lnTo>
                  <a:lnTo>
                    <a:pt x="428" y="114"/>
                  </a:lnTo>
                  <a:lnTo>
                    <a:pt x="415" y="95"/>
                  </a:lnTo>
                  <a:lnTo>
                    <a:pt x="401" y="76"/>
                  </a:lnTo>
                  <a:lnTo>
                    <a:pt x="385" y="61"/>
                  </a:lnTo>
                  <a:lnTo>
                    <a:pt x="368" y="46"/>
                  </a:lnTo>
                  <a:lnTo>
                    <a:pt x="350" y="33"/>
                  </a:lnTo>
                  <a:lnTo>
                    <a:pt x="331" y="23"/>
                  </a:lnTo>
                  <a:lnTo>
                    <a:pt x="310" y="14"/>
                  </a:lnTo>
                  <a:lnTo>
                    <a:pt x="289" y="7"/>
                  </a:lnTo>
                  <a:lnTo>
                    <a:pt x="268" y="3"/>
                  </a:lnTo>
                  <a:lnTo>
                    <a:pt x="246" y="1"/>
                  </a:lnTo>
                  <a:lnTo>
                    <a:pt x="224" y="0"/>
                  </a:lnTo>
                  <a:lnTo>
                    <a:pt x="202" y="2"/>
                  </a:lnTo>
                  <a:lnTo>
                    <a:pt x="179" y="6"/>
                  </a:lnTo>
                  <a:lnTo>
                    <a:pt x="157" y="11"/>
                  </a:lnTo>
                  <a:lnTo>
                    <a:pt x="136" y="20"/>
                  </a:lnTo>
                  <a:lnTo>
                    <a:pt x="116" y="31"/>
                  </a:lnTo>
                  <a:lnTo>
                    <a:pt x="116" y="31"/>
                  </a:lnTo>
                  <a:lnTo>
                    <a:pt x="95" y="44"/>
                  </a:lnTo>
                  <a:lnTo>
                    <a:pt x="78" y="58"/>
                  </a:lnTo>
                  <a:lnTo>
                    <a:pt x="61" y="74"/>
                  </a:lnTo>
                  <a:lnTo>
                    <a:pt x="46" y="91"/>
                  </a:lnTo>
                  <a:lnTo>
                    <a:pt x="33" y="109"/>
                  </a:lnTo>
                  <a:lnTo>
                    <a:pt x="23" y="129"/>
                  </a:lnTo>
                  <a:lnTo>
                    <a:pt x="15" y="149"/>
                  </a:lnTo>
                  <a:lnTo>
                    <a:pt x="7" y="170"/>
                  </a:lnTo>
                  <a:lnTo>
                    <a:pt x="3" y="191"/>
                  </a:lnTo>
                  <a:lnTo>
                    <a:pt x="1" y="213"/>
                  </a:lnTo>
                  <a:lnTo>
                    <a:pt x="0" y="235"/>
                  </a:lnTo>
                  <a:lnTo>
                    <a:pt x="2" y="258"/>
                  </a:lnTo>
                  <a:lnTo>
                    <a:pt x="6" y="280"/>
                  </a:lnTo>
                  <a:lnTo>
                    <a:pt x="11" y="302"/>
                  </a:lnTo>
                  <a:lnTo>
                    <a:pt x="20" y="323"/>
                  </a:lnTo>
                  <a:lnTo>
                    <a:pt x="31" y="345"/>
                  </a:lnTo>
                  <a:lnTo>
                    <a:pt x="31" y="345"/>
                  </a:lnTo>
                  <a:lnTo>
                    <a:pt x="44" y="364"/>
                  </a:lnTo>
                  <a:lnTo>
                    <a:pt x="58" y="381"/>
                  </a:lnTo>
                  <a:lnTo>
                    <a:pt x="74" y="398"/>
                  </a:lnTo>
                  <a:lnTo>
                    <a:pt x="91" y="413"/>
                  </a:lnTo>
                  <a:lnTo>
                    <a:pt x="109" y="426"/>
                  </a:lnTo>
                  <a:lnTo>
                    <a:pt x="129" y="436"/>
                  </a:lnTo>
                  <a:lnTo>
                    <a:pt x="149" y="444"/>
                  </a:lnTo>
                  <a:lnTo>
                    <a:pt x="170" y="452"/>
                  </a:lnTo>
                  <a:lnTo>
                    <a:pt x="192" y="456"/>
                  </a:lnTo>
                  <a:lnTo>
                    <a:pt x="213" y="458"/>
                  </a:lnTo>
                  <a:lnTo>
                    <a:pt x="235" y="459"/>
                  </a:lnTo>
                  <a:lnTo>
                    <a:pt x="258" y="457"/>
                  </a:lnTo>
                  <a:lnTo>
                    <a:pt x="280" y="453"/>
                  </a:lnTo>
                  <a:lnTo>
                    <a:pt x="302" y="448"/>
                  </a:lnTo>
                  <a:lnTo>
                    <a:pt x="324" y="439"/>
                  </a:lnTo>
                  <a:lnTo>
                    <a:pt x="345" y="428"/>
                  </a:lnTo>
                  <a:lnTo>
                    <a:pt x="345" y="4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Freeform 115"/>
            <p:cNvSpPr>
              <a:spLocks/>
            </p:cNvSpPr>
            <p:nvPr userDrawn="1"/>
          </p:nvSpPr>
          <p:spPr bwMode="auto">
            <a:xfrm>
              <a:off x="503" y="1229"/>
              <a:ext cx="95" cy="94"/>
            </a:xfrm>
            <a:custGeom>
              <a:avLst/>
              <a:gdLst>
                <a:gd name="T0" fmla="*/ 94 w 378"/>
                <a:gd name="T1" fmla="*/ 25 h 378"/>
                <a:gd name="T2" fmla="*/ 63 w 378"/>
                <a:gd name="T3" fmla="*/ 48 h 378"/>
                <a:gd name="T4" fmla="*/ 38 w 378"/>
                <a:gd name="T5" fmla="*/ 74 h 378"/>
                <a:gd name="T6" fmla="*/ 19 w 378"/>
                <a:gd name="T7" fmla="*/ 105 h 378"/>
                <a:gd name="T8" fmla="*/ 5 w 378"/>
                <a:gd name="T9" fmla="*/ 139 h 378"/>
                <a:gd name="T10" fmla="*/ 0 w 378"/>
                <a:gd name="T11" fmla="*/ 176 h 378"/>
                <a:gd name="T12" fmla="*/ 2 w 378"/>
                <a:gd name="T13" fmla="*/ 212 h 378"/>
                <a:gd name="T14" fmla="*/ 9 w 378"/>
                <a:gd name="T15" fmla="*/ 249 h 378"/>
                <a:gd name="T16" fmla="*/ 25 w 378"/>
                <a:gd name="T17" fmla="*/ 284 h 378"/>
                <a:gd name="T18" fmla="*/ 35 w 378"/>
                <a:gd name="T19" fmla="*/ 299 h 378"/>
                <a:gd name="T20" fmla="*/ 60 w 378"/>
                <a:gd name="T21" fmla="*/ 328 h 378"/>
                <a:gd name="T22" fmla="*/ 90 w 378"/>
                <a:gd name="T23" fmla="*/ 350 h 378"/>
                <a:gd name="T24" fmla="*/ 123 w 378"/>
                <a:gd name="T25" fmla="*/ 366 h 378"/>
                <a:gd name="T26" fmla="*/ 158 w 378"/>
                <a:gd name="T27" fmla="*/ 375 h 378"/>
                <a:gd name="T28" fmla="*/ 193 w 378"/>
                <a:gd name="T29" fmla="*/ 378 h 378"/>
                <a:gd name="T30" fmla="*/ 231 w 378"/>
                <a:gd name="T31" fmla="*/ 374 h 378"/>
                <a:gd name="T32" fmla="*/ 266 w 378"/>
                <a:gd name="T33" fmla="*/ 361 h 378"/>
                <a:gd name="T34" fmla="*/ 283 w 378"/>
                <a:gd name="T35" fmla="*/ 353 h 378"/>
                <a:gd name="T36" fmla="*/ 314 w 378"/>
                <a:gd name="T37" fmla="*/ 329 h 378"/>
                <a:gd name="T38" fmla="*/ 339 w 378"/>
                <a:gd name="T39" fmla="*/ 303 h 378"/>
                <a:gd name="T40" fmla="*/ 359 w 378"/>
                <a:gd name="T41" fmla="*/ 272 h 378"/>
                <a:gd name="T42" fmla="*/ 372 w 378"/>
                <a:gd name="T43" fmla="*/ 238 h 378"/>
                <a:gd name="T44" fmla="*/ 377 w 378"/>
                <a:gd name="T45" fmla="*/ 202 h 378"/>
                <a:gd name="T46" fmla="*/ 377 w 378"/>
                <a:gd name="T47" fmla="*/ 165 h 378"/>
                <a:gd name="T48" fmla="*/ 368 w 378"/>
                <a:gd name="T49" fmla="*/ 129 h 378"/>
                <a:gd name="T50" fmla="*/ 352 w 378"/>
                <a:gd name="T51" fmla="*/ 94 h 378"/>
                <a:gd name="T52" fmla="*/ 342 w 378"/>
                <a:gd name="T53" fmla="*/ 78 h 378"/>
                <a:gd name="T54" fmla="*/ 317 w 378"/>
                <a:gd name="T55" fmla="*/ 49 h 378"/>
                <a:gd name="T56" fmla="*/ 287 w 378"/>
                <a:gd name="T57" fmla="*/ 27 h 378"/>
                <a:gd name="T58" fmla="*/ 254 w 378"/>
                <a:gd name="T59" fmla="*/ 11 h 378"/>
                <a:gd name="T60" fmla="*/ 221 w 378"/>
                <a:gd name="T61" fmla="*/ 2 h 378"/>
                <a:gd name="T62" fmla="*/ 184 w 378"/>
                <a:gd name="T63" fmla="*/ 0 h 378"/>
                <a:gd name="T64" fmla="*/ 148 w 378"/>
                <a:gd name="T65" fmla="*/ 4 h 378"/>
                <a:gd name="T66" fmla="*/ 111 w 378"/>
                <a:gd name="T67" fmla="*/ 17 h 378"/>
                <a:gd name="T68" fmla="*/ 9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4" y="25"/>
                  </a:moveTo>
                  <a:lnTo>
                    <a:pt x="94" y="25"/>
                  </a:lnTo>
                  <a:lnTo>
                    <a:pt x="78" y="35"/>
                  </a:lnTo>
                  <a:lnTo>
                    <a:pt x="63" y="48"/>
                  </a:lnTo>
                  <a:lnTo>
                    <a:pt x="50" y="61"/>
                  </a:lnTo>
                  <a:lnTo>
                    <a:pt x="38" y="74"/>
                  </a:lnTo>
                  <a:lnTo>
                    <a:pt x="28" y="90"/>
                  </a:lnTo>
                  <a:lnTo>
                    <a:pt x="19" y="105"/>
                  </a:lnTo>
                  <a:lnTo>
                    <a:pt x="12" y="122"/>
                  </a:lnTo>
                  <a:lnTo>
                    <a:pt x="5" y="139"/>
                  </a:lnTo>
                  <a:lnTo>
                    <a:pt x="3" y="157"/>
                  </a:lnTo>
                  <a:lnTo>
                    <a:pt x="0" y="176"/>
                  </a:lnTo>
                  <a:lnTo>
                    <a:pt x="0" y="194"/>
                  </a:lnTo>
                  <a:lnTo>
                    <a:pt x="2" y="212"/>
                  </a:lnTo>
                  <a:lnTo>
                    <a:pt x="4" y="230"/>
                  </a:lnTo>
                  <a:lnTo>
                    <a:pt x="9" y="249"/>
                  </a:lnTo>
                  <a:lnTo>
                    <a:pt x="16" y="266"/>
                  </a:lnTo>
                  <a:lnTo>
                    <a:pt x="25" y="284"/>
                  </a:lnTo>
                  <a:lnTo>
                    <a:pt x="25" y="284"/>
                  </a:lnTo>
                  <a:lnTo>
                    <a:pt x="35" y="299"/>
                  </a:lnTo>
                  <a:lnTo>
                    <a:pt x="47" y="314"/>
                  </a:lnTo>
                  <a:lnTo>
                    <a:pt x="60" y="328"/>
                  </a:lnTo>
                  <a:lnTo>
                    <a:pt x="75" y="340"/>
                  </a:lnTo>
                  <a:lnTo>
                    <a:pt x="90" y="350"/>
                  </a:lnTo>
                  <a:lnTo>
                    <a:pt x="106" y="358"/>
                  </a:lnTo>
                  <a:lnTo>
                    <a:pt x="123" y="366"/>
                  </a:lnTo>
                  <a:lnTo>
                    <a:pt x="140" y="371"/>
                  </a:lnTo>
                  <a:lnTo>
                    <a:pt x="158" y="375"/>
                  </a:lnTo>
                  <a:lnTo>
                    <a:pt x="175" y="378"/>
                  </a:lnTo>
                  <a:lnTo>
                    <a:pt x="193" y="378"/>
                  </a:lnTo>
                  <a:lnTo>
                    <a:pt x="213" y="376"/>
                  </a:lnTo>
                  <a:lnTo>
                    <a:pt x="231" y="374"/>
                  </a:lnTo>
                  <a:lnTo>
                    <a:pt x="248" y="368"/>
                  </a:lnTo>
                  <a:lnTo>
                    <a:pt x="266" y="361"/>
                  </a:lnTo>
                  <a:lnTo>
                    <a:pt x="283" y="353"/>
                  </a:lnTo>
                  <a:lnTo>
                    <a:pt x="283" y="353"/>
                  </a:lnTo>
                  <a:lnTo>
                    <a:pt x="300" y="342"/>
                  </a:lnTo>
                  <a:lnTo>
                    <a:pt x="314" y="329"/>
                  </a:lnTo>
                  <a:lnTo>
                    <a:pt x="327" y="316"/>
                  </a:lnTo>
                  <a:lnTo>
                    <a:pt x="339" y="303"/>
                  </a:lnTo>
                  <a:lnTo>
                    <a:pt x="350" y="288"/>
                  </a:lnTo>
                  <a:lnTo>
                    <a:pt x="359" y="272"/>
                  </a:lnTo>
                  <a:lnTo>
                    <a:pt x="365" y="255"/>
                  </a:lnTo>
                  <a:lnTo>
                    <a:pt x="372" y="238"/>
                  </a:lnTo>
                  <a:lnTo>
                    <a:pt x="376" y="220"/>
                  </a:lnTo>
                  <a:lnTo>
                    <a:pt x="377" y="202"/>
                  </a:lnTo>
                  <a:lnTo>
                    <a:pt x="378" y="183"/>
                  </a:lnTo>
                  <a:lnTo>
                    <a:pt x="377" y="165"/>
                  </a:lnTo>
                  <a:lnTo>
                    <a:pt x="373" y="147"/>
                  </a:lnTo>
                  <a:lnTo>
                    <a:pt x="368" y="129"/>
                  </a:lnTo>
                  <a:lnTo>
                    <a:pt x="361" y="112"/>
                  </a:lnTo>
                  <a:lnTo>
                    <a:pt x="352" y="94"/>
                  </a:lnTo>
                  <a:lnTo>
                    <a:pt x="352" y="94"/>
                  </a:lnTo>
                  <a:lnTo>
                    <a:pt x="342" y="78"/>
                  </a:lnTo>
                  <a:lnTo>
                    <a:pt x="330" y="64"/>
                  </a:lnTo>
                  <a:lnTo>
                    <a:pt x="317" y="49"/>
                  </a:lnTo>
                  <a:lnTo>
                    <a:pt x="303" y="38"/>
                  </a:lnTo>
                  <a:lnTo>
                    <a:pt x="287" y="27"/>
                  </a:lnTo>
                  <a:lnTo>
                    <a:pt x="271" y="19"/>
                  </a:lnTo>
                  <a:lnTo>
                    <a:pt x="254" y="11"/>
                  </a:lnTo>
                  <a:lnTo>
                    <a:pt x="237" y="6"/>
                  </a:lnTo>
                  <a:lnTo>
                    <a:pt x="221" y="2"/>
                  </a:lnTo>
                  <a:lnTo>
                    <a:pt x="202" y="0"/>
                  </a:lnTo>
                  <a:lnTo>
                    <a:pt x="184" y="0"/>
                  </a:lnTo>
                  <a:lnTo>
                    <a:pt x="166" y="1"/>
                  </a:lnTo>
                  <a:lnTo>
                    <a:pt x="148" y="4"/>
                  </a:lnTo>
                  <a:lnTo>
                    <a:pt x="129" y="9"/>
                  </a:lnTo>
                  <a:lnTo>
                    <a:pt x="111" y="17"/>
                  </a:lnTo>
                  <a:lnTo>
                    <a:pt x="94" y="25"/>
                  </a:lnTo>
                  <a:lnTo>
                    <a:pt x="9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Freeform 116"/>
            <p:cNvSpPr>
              <a:spLocks/>
            </p:cNvSpPr>
            <p:nvPr userDrawn="1"/>
          </p:nvSpPr>
          <p:spPr bwMode="auto">
            <a:xfrm>
              <a:off x="294" y="1365"/>
              <a:ext cx="74" cy="75"/>
            </a:xfrm>
            <a:custGeom>
              <a:avLst/>
              <a:gdLst>
                <a:gd name="T0" fmla="*/ 74 w 297"/>
                <a:gd name="T1" fmla="*/ 19 h 297"/>
                <a:gd name="T2" fmla="*/ 49 w 297"/>
                <a:gd name="T3" fmla="*/ 36 h 297"/>
                <a:gd name="T4" fmla="*/ 30 w 297"/>
                <a:gd name="T5" fmla="*/ 59 h 297"/>
                <a:gd name="T6" fmla="*/ 14 w 297"/>
                <a:gd name="T7" fmla="*/ 83 h 297"/>
                <a:gd name="T8" fmla="*/ 4 w 297"/>
                <a:gd name="T9" fmla="*/ 109 h 297"/>
                <a:gd name="T10" fmla="*/ 0 w 297"/>
                <a:gd name="T11" fmla="*/ 138 h 297"/>
                <a:gd name="T12" fmla="*/ 0 w 297"/>
                <a:gd name="T13" fmla="*/ 167 h 297"/>
                <a:gd name="T14" fmla="*/ 6 w 297"/>
                <a:gd name="T15" fmla="*/ 195 h 297"/>
                <a:gd name="T16" fmla="*/ 19 w 297"/>
                <a:gd name="T17" fmla="*/ 223 h 297"/>
                <a:gd name="T18" fmla="*/ 27 w 297"/>
                <a:gd name="T19" fmla="*/ 234 h 297"/>
                <a:gd name="T20" fmla="*/ 47 w 297"/>
                <a:gd name="T21" fmla="*/ 257 h 297"/>
                <a:gd name="T22" fmla="*/ 70 w 297"/>
                <a:gd name="T23" fmla="*/ 275 h 297"/>
                <a:gd name="T24" fmla="*/ 96 w 297"/>
                <a:gd name="T25" fmla="*/ 287 h 297"/>
                <a:gd name="T26" fmla="*/ 123 w 297"/>
                <a:gd name="T27" fmla="*/ 294 h 297"/>
                <a:gd name="T28" fmla="*/ 152 w 297"/>
                <a:gd name="T29" fmla="*/ 297 h 297"/>
                <a:gd name="T30" fmla="*/ 181 w 297"/>
                <a:gd name="T31" fmla="*/ 293 h 297"/>
                <a:gd name="T32" fmla="*/ 208 w 297"/>
                <a:gd name="T33" fmla="*/ 284 h 297"/>
                <a:gd name="T34" fmla="*/ 223 w 297"/>
                <a:gd name="T35" fmla="*/ 276 h 297"/>
                <a:gd name="T36" fmla="*/ 246 w 297"/>
                <a:gd name="T37" fmla="*/ 259 h 297"/>
                <a:gd name="T38" fmla="*/ 267 w 297"/>
                <a:gd name="T39" fmla="*/ 237 h 297"/>
                <a:gd name="T40" fmla="*/ 281 w 297"/>
                <a:gd name="T41" fmla="*/ 214 h 297"/>
                <a:gd name="T42" fmla="*/ 292 w 297"/>
                <a:gd name="T43" fmla="*/ 186 h 297"/>
                <a:gd name="T44" fmla="*/ 295 w 297"/>
                <a:gd name="T45" fmla="*/ 158 h 297"/>
                <a:gd name="T46" fmla="*/ 295 w 297"/>
                <a:gd name="T47" fmla="*/ 129 h 297"/>
                <a:gd name="T48" fmla="*/ 289 w 297"/>
                <a:gd name="T49" fmla="*/ 102 h 297"/>
                <a:gd name="T50" fmla="*/ 276 w 297"/>
                <a:gd name="T51" fmla="*/ 74 h 297"/>
                <a:gd name="T52" fmla="*/ 268 w 297"/>
                <a:gd name="T53" fmla="*/ 61 h 297"/>
                <a:gd name="T54" fmla="*/ 249 w 297"/>
                <a:gd name="T55" fmla="*/ 39 h 297"/>
                <a:gd name="T56" fmla="*/ 225 w 297"/>
                <a:gd name="T57" fmla="*/ 21 h 297"/>
                <a:gd name="T58" fmla="*/ 199 w 297"/>
                <a:gd name="T59" fmla="*/ 9 h 297"/>
                <a:gd name="T60" fmla="*/ 172 w 297"/>
                <a:gd name="T61" fmla="*/ 1 h 297"/>
                <a:gd name="T62" fmla="*/ 144 w 297"/>
                <a:gd name="T63" fmla="*/ 0 h 297"/>
                <a:gd name="T64" fmla="*/ 116 w 297"/>
                <a:gd name="T65" fmla="*/ 3 h 297"/>
                <a:gd name="T66" fmla="*/ 87 w 297"/>
                <a:gd name="T67" fmla="*/ 13 h 297"/>
                <a:gd name="T68" fmla="*/ 74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19"/>
                  </a:moveTo>
                  <a:lnTo>
                    <a:pt x="74" y="19"/>
                  </a:lnTo>
                  <a:lnTo>
                    <a:pt x="61" y="27"/>
                  </a:lnTo>
                  <a:lnTo>
                    <a:pt x="49" y="36"/>
                  </a:lnTo>
                  <a:lnTo>
                    <a:pt x="39" y="47"/>
                  </a:lnTo>
                  <a:lnTo>
                    <a:pt x="30" y="59"/>
                  </a:lnTo>
                  <a:lnTo>
                    <a:pt x="21" y="70"/>
                  </a:lnTo>
                  <a:lnTo>
                    <a:pt x="14" y="83"/>
                  </a:lnTo>
                  <a:lnTo>
                    <a:pt x="9" y="96"/>
                  </a:lnTo>
                  <a:lnTo>
                    <a:pt x="4" y="109"/>
                  </a:lnTo>
                  <a:lnTo>
                    <a:pt x="1" y="124"/>
                  </a:lnTo>
                  <a:lnTo>
                    <a:pt x="0" y="138"/>
                  </a:lnTo>
                  <a:lnTo>
                    <a:pt x="0" y="152"/>
                  </a:lnTo>
                  <a:lnTo>
                    <a:pt x="0" y="167"/>
                  </a:lnTo>
                  <a:lnTo>
                    <a:pt x="2" y="181"/>
                  </a:lnTo>
                  <a:lnTo>
                    <a:pt x="6" y="195"/>
                  </a:lnTo>
                  <a:lnTo>
                    <a:pt x="13" y="208"/>
                  </a:lnTo>
                  <a:lnTo>
                    <a:pt x="19" y="223"/>
                  </a:lnTo>
                  <a:lnTo>
                    <a:pt x="19" y="223"/>
                  </a:lnTo>
                  <a:lnTo>
                    <a:pt x="27" y="234"/>
                  </a:lnTo>
                  <a:lnTo>
                    <a:pt x="36" y="246"/>
                  </a:lnTo>
                  <a:lnTo>
                    <a:pt x="47" y="257"/>
                  </a:lnTo>
                  <a:lnTo>
                    <a:pt x="58" y="266"/>
                  </a:lnTo>
                  <a:lnTo>
                    <a:pt x="70" y="275"/>
                  </a:lnTo>
                  <a:lnTo>
                    <a:pt x="83" y="281"/>
                  </a:lnTo>
                  <a:lnTo>
                    <a:pt x="96" y="287"/>
                  </a:lnTo>
                  <a:lnTo>
                    <a:pt x="109" y="292"/>
                  </a:lnTo>
                  <a:lnTo>
                    <a:pt x="123" y="294"/>
                  </a:lnTo>
                  <a:lnTo>
                    <a:pt x="138" y="296"/>
                  </a:lnTo>
                  <a:lnTo>
                    <a:pt x="152" y="297"/>
                  </a:lnTo>
                  <a:lnTo>
                    <a:pt x="166" y="296"/>
                  </a:lnTo>
                  <a:lnTo>
                    <a:pt x="181" y="293"/>
                  </a:lnTo>
                  <a:lnTo>
                    <a:pt x="195" y="289"/>
                  </a:lnTo>
                  <a:lnTo>
                    <a:pt x="208" y="284"/>
                  </a:lnTo>
                  <a:lnTo>
                    <a:pt x="223" y="276"/>
                  </a:lnTo>
                  <a:lnTo>
                    <a:pt x="223" y="276"/>
                  </a:lnTo>
                  <a:lnTo>
                    <a:pt x="234" y="268"/>
                  </a:lnTo>
                  <a:lnTo>
                    <a:pt x="246" y="259"/>
                  </a:lnTo>
                  <a:lnTo>
                    <a:pt x="256" y="249"/>
                  </a:lnTo>
                  <a:lnTo>
                    <a:pt x="267" y="237"/>
                  </a:lnTo>
                  <a:lnTo>
                    <a:pt x="275" y="225"/>
                  </a:lnTo>
                  <a:lnTo>
                    <a:pt x="281" y="214"/>
                  </a:lnTo>
                  <a:lnTo>
                    <a:pt x="286" y="199"/>
                  </a:lnTo>
                  <a:lnTo>
                    <a:pt x="292" y="186"/>
                  </a:lnTo>
                  <a:lnTo>
                    <a:pt x="294" y="172"/>
                  </a:lnTo>
                  <a:lnTo>
                    <a:pt x="295" y="158"/>
                  </a:lnTo>
                  <a:lnTo>
                    <a:pt x="297" y="143"/>
                  </a:lnTo>
                  <a:lnTo>
                    <a:pt x="295" y="129"/>
                  </a:lnTo>
                  <a:lnTo>
                    <a:pt x="293" y="115"/>
                  </a:lnTo>
                  <a:lnTo>
                    <a:pt x="289" y="102"/>
                  </a:lnTo>
                  <a:lnTo>
                    <a:pt x="284" y="87"/>
                  </a:lnTo>
                  <a:lnTo>
                    <a:pt x="276" y="74"/>
                  </a:lnTo>
                  <a:lnTo>
                    <a:pt x="276" y="74"/>
                  </a:lnTo>
                  <a:lnTo>
                    <a:pt x="268" y="61"/>
                  </a:lnTo>
                  <a:lnTo>
                    <a:pt x="259" y="49"/>
                  </a:lnTo>
                  <a:lnTo>
                    <a:pt x="249" y="39"/>
                  </a:lnTo>
                  <a:lnTo>
                    <a:pt x="237" y="30"/>
                  </a:lnTo>
                  <a:lnTo>
                    <a:pt x="225" y="21"/>
                  </a:lnTo>
                  <a:lnTo>
                    <a:pt x="213" y="14"/>
                  </a:lnTo>
                  <a:lnTo>
                    <a:pt x="199" y="9"/>
                  </a:lnTo>
                  <a:lnTo>
                    <a:pt x="186" y="4"/>
                  </a:lnTo>
                  <a:lnTo>
                    <a:pt x="172" y="1"/>
                  </a:lnTo>
                  <a:lnTo>
                    <a:pt x="159" y="0"/>
                  </a:lnTo>
                  <a:lnTo>
                    <a:pt x="144" y="0"/>
                  </a:lnTo>
                  <a:lnTo>
                    <a:pt x="129" y="0"/>
                  </a:lnTo>
                  <a:lnTo>
                    <a:pt x="116" y="3"/>
                  </a:lnTo>
                  <a:lnTo>
                    <a:pt x="101" y="6"/>
                  </a:lnTo>
                  <a:lnTo>
                    <a:pt x="87" y="13"/>
                  </a:lnTo>
                  <a:lnTo>
                    <a:pt x="74" y="19"/>
                  </a:lnTo>
                  <a:lnTo>
                    <a:pt x="7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Freeform 117"/>
            <p:cNvSpPr>
              <a:spLocks/>
            </p:cNvSpPr>
            <p:nvPr userDrawn="1"/>
          </p:nvSpPr>
          <p:spPr bwMode="auto">
            <a:xfrm>
              <a:off x="2113" y="462"/>
              <a:ext cx="236" cy="236"/>
            </a:xfrm>
            <a:custGeom>
              <a:avLst/>
              <a:gdLst>
                <a:gd name="T0" fmla="*/ 823 w 945"/>
                <a:gd name="T1" fmla="*/ 788 h 944"/>
                <a:gd name="T2" fmla="*/ 866 w 945"/>
                <a:gd name="T3" fmla="*/ 732 h 944"/>
                <a:gd name="T4" fmla="*/ 902 w 945"/>
                <a:gd name="T5" fmla="*/ 671 h 944"/>
                <a:gd name="T6" fmla="*/ 925 w 945"/>
                <a:gd name="T7" fmla="*/ 607 h 944"/>
                <a:gd name="T8" fmla="*/ 939 w 945"/>
                <a:gd name="T9" fmla="*/ 541 h 944"/>
                <a:gd name="T10" fmla="*/ 945 w 945"/>
                <a:gd name="T11" fmla="*/ 471 h 944"/>
                <a:gd name="T12" fmla="*/ 939 w 945"/>
                <a:gd name="T13" fmla="*/ 404 h 944"/>
                <a:gd name="T14" fmla="*/ 925 w 945"/>
                <a:gd name="T15" fmla="*/ 337 h 944"/>
                <a:gd name="T16" fmla="*/ 902 w 945"/>
                <a:gd name="T17" fmla="*/ 273 h 944"/>
                <a:gd name="T18" fmla="*/ 866 w 945"/>
                <a:gd name="T19" fmla="*/ 212 h 944"/>
                <a:gd name="T20" fmla="*/ 823 w 945"/>
                <a:gd name="T21" fmla="*/ 156 h 944"/>
                <a:gd name="T22" fmla="*/ 788 w 945"/>
                <a:gd name="T23" fmla="*/ 121 h 944"/>
                <a:gd name="T24" fmla="*/ 732 w 945"/>
                <a:gd name="T25" fmla="*/ 78 h 944"/>
                <a:gd name="T26" fmla="*/ 671 w 945"/>
                <a:gd name="T27" fmla="*/ 43 h 944"/>
                <a:gd name="T28" fmla="*/ 607 w 945"/>
                <a:gd name="T29" fmla="*/ 19 h 944"/>
                <a:gd name="T30" fmla="*/ 541 w 945"/>
                <a:gd name="T31" fmla="*/ 5 h 944"/>
                <a:gd name="T32" fmla="*/ 472 w 945"/>
                <a:gd name="T33" fmla="*/ 0 h 944"/>
                <a:gd name="T34" fmla="*/ 404 w 945"/>
                <a:gd name="T35" fmla="*/ 5 h 944"/>
                <a:gd name="T36" fmla="*/ 337 w 945"/>
                <a:gd name="T37" fmla="*/ 19 h 944"/>
                <a:gd name="T38" fmla="*/ 274 w 945"/>
                <a:gd name="T39" fmla="*/ 43 h 944"/>
                <a:gd name="T40" fmla="*/ 212 w 945"/>
                <a:gd name="T41" fmla="*/ 78 h 944"/>
                <a:gd name="T42" fmla="*/ 156 w 945"/>
                <a:gd name="T43" fmla="*/ 121 h 944"/>
                <a:gd name="T44" fmla="*/ 121 w 945"/>
                <a:gd name="T45" fmla="*/ 156 h 944"/>
                <a:gd name="T46" fmla="*/ 78 w 945"/>
                <a:gd name="T47" fmla="*/ 212 h 944"/>
                <a:gd name="T48" fmla="*/ 43 w 945"/>
                <a:gd name="T49" fmla="*/ 273 h 944"/>
                <a:gd name="T50" fmla="*/ 19 w 945"/>
                <a:gd name="T51" fmla="*/ 337 h 944"/>
                <a:gd name="T52" fmla="*/ 5 w 945"/>
                <a:gd name="T53" fmla="*/ 404 h 944"/>
                <a:gd name="T54" fmla="*/ 0 w 945"/>
                <a:gd name="T55" fmla="*/ 471 h 944"/>
                <a:gd name="T56" fmla="*/ 5 w 945"/>
                <a:gd name="T57" fmla="*/ 541 h 944"/>
                <a:gd name="T58" fmla="*/ 19 w 945"/>
                <a:gd name="T59" fmla="*/ 607 h 944"/>
                <a:gd name="T60" fmla="*/ 43 w 945"/>
                <a:gd name="T61" fmla="*/ 671 h 944"/>
                <a:gd name="T62" fmla="*/ 78 w 945"/>
                <a:gd name="T63" fmla="*/ 732 h 944"/>
                <a:gd name="T64" fmla="*/ 121 w 945"/>
                <a:gd name="T65" fmla="*/ 788 h 944"/>
                <a:gd name="T66" fmla="*/ 156 w 945"/>
                <a:gd name="T67" fmla="*/ 823 h 944"/>
                <a:gd name="T68" fmla="*/ 212 w 945"/>
                <a:gd name="T69" fmla="*/ 866 h 944"/>
                <a:gd name="T70" fmla="*/ 274 w 945"/>
                <a:gd name="T71" fmla="*/ 901 h 944"/>
                <a:gd name="T72" fmla="*/ 337 w 945"/>
                <a:gd name="T73" fmla="*/ 925 h 944"/>
                <a:gd name="T74" fmla="*/ 404 w 945"/>
                <a:gd name="T75" fmla="*/ 939 h 944"/>
                <a:gd name="T76" fmla="*/ 472 w 945"/>
                <a:gd name="T77" fmla="*/ 944 h 944"/>
                <a:gd name="T78" fmla="*/ 541 w 945"/>
                <a:gd name="T79" fmla="*/ 939 h 944"/>
                <a:gd name="T80" fmla="*/ 607 w 945"/>
                <a:gd name="T81" fmla="*/ 925 h 944"/>
                <a:gd name="T82" fmla="*/ 671 w 945"/>
                <a:gd name="T83" fmla="*/ 901 h 944"/>
                <a:gd name="T84" fmla="*/ 732 w 945"/>
                <a:gd name="T85" fmla="*/ 866 h 944"/>
                <a:gd name="T86" fmla="*/ 788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6" y="806"/>
                  </a:moveTo>
                  <a:lnTo>
                    <a:pt x="806" y="806"/>
                  </a:lnTo>
                  <a:lnTo>
                    <a:pt x="823" y="788"/>
                  </a:lnTo>
                  <a:lnTo>
                    <a:pt x="839" y="770"/>
                  </a:lnTo>
                  <a:lnTo>
                    <a:pt x="853" y="752"/>
                  </a:lnTo>
                  <a:lnTo>
                    <a:pt x="866" y="732"/>
                  </a:lnTo>
                  <a:lnTo>
                    <a:pt x="879" y="713"/>
                  </a:lnTo>
                  <a:lnTo>
                    <a:pt x="891" y="692"/>
                  </a:lnTo>
                  <a:lnTo>
                    <a:pt x="902" y="671"/>
                  </a:lnTo>
                  <a:lnTo>
                    <a:pt x="911" y="650"/>
                  </a:lnTo>
                  <a:lnTo>
                    <a:pt x="919" y="628"/>
                  </a:lnTo>
                  <a:lnTo>
                    <a:pt x="925" y="607"/>
                  </a:lnTo>
                  <a:lnTo>
                    <a:pt x="932" y="585"/>
                  </a:lnTo>
                  <a:lnTo>
                    <a:pt x="935" y="563"/>
                  </a:lnTo>
                  <a:lnTo>
                    <a:pt x="939" y="541"/>
                  </a:lnTo>
                  <a:lnTo>
                    <a:pt x="942" y="517"/>
                  </a:lnTo>
                  <a:lnTo>
                    <a:pt x="945" y="495"/>
                  </a:lnTo>
                  <a:lnTo>
                    <a:pt x="945" y="471"/>
                  </a:lnTo>
                  <a:lnTo>
                    <a:pt x="945" y="449"/>
                  </a:lnTo>
                  <a:lnTo>
                    <a:pt x="942" y="427"/>
                  </a:lnTo>
                  <a:lnTo>
                    <a:pt x="939" y="404"/>
                  </a:lnTo>
                  <a:lnTo>
                    <a:pt x="935" y="382"/>
                  </a:lnTo>
                  <a:lnTo>
                    <a:pt x="932" y="359"/>
                  </a:lnTo>
                  <a:lnTo>
                    <a:pt x="925" y="337"/>
                  </a:lnTo>
                  <a:lnTo>
                    <a:pt x="919" y="315"/>
                  </a:lnTo>
                  <a:lnTo>
                    <a:pt x="911" y="294"/>
                  </a:lnTo>
                  <a:lnTo>
                    <a:pt x="902" y="273"/>
                  </a:lnTo>
                  <a:lnTo>
                    <a:pt x="891" y="253"/>
                  </a:lnTo>
                  <a:lnTo>
                    <a:pt x="879" y="232"/>
                  </a:lnTo>
                  <a:lnTo>
                    <a:pt x="866" y="212"/>
                  </a:lnTo>
                  <a:lnTo>
                    <a:pt x="853" y="193"/>
                  </a:lnTo>
                  <a:lnTo>
                    <a:pt x="839" y="174"/>
                  </a:lnTo>
                  <a:lnTo>
                    <a:pt x="823" y="156"/>
                  </a:lnTo>
                  <a:lnTo>
                    <a:pt x="806" y="138"/>
                  </a:lnTo>
                  <a:lnTo>
                    <a:pt x="806" y="138"/>
                  </a:lnTo>
                  <a:lnTo>
                    <a:pt x="788" y="121"/>
                  </a:lnTo>
                  <a:lnTo>
                    <a:pt x="770" y="105"/>
                  </a:lnTo>
                  <a:lnTo>
                    <a:pt x="752" y="91"/>
                  </a:lnTo>
                  <a:lnTo>
                    <a:pt x="732" y="78"/>
                  </a:lnTo>
                  <a:lnTo>
                    <a:pt x="713" y="65"/>
                  </a:lnTo>
                  <a:lnTo>
                    <a:pt x="692" y="53"/>
                  </a:lnTo>
                  <a:lnTo>
                    <a:pt x="671" y="43"/>
                  </a:lnTo>
                  <a:lnTo>
                    <a:pt x="650" y="34"/>
                  </a:lnTo>
                  <a:lnTo>
                    <a:pt x="628" y="26"/>
                  </a:lnTo>
                  <a:lnTo>
                    <a:pt x="607" y="19"/>
                  </a:lnTo>
                  <a:lnTo>
                    <a:pt x="585" y="13"/>
                  </a:lnTo>
                  <a:lnTo>
                    <a:pt x="563" y="8"/>
                  </a:lnTo>
                  <a:lnTo>
                    <a:pt x="541" y="5"/>
                  </a:lnTo>
                  <a:lnTo>
                    <a:pt x="517" y="1"/>
                  </a:lnTo>
                  <a:lnTo>
                    <a:pt x="495" y="0"/>
                  </a:lnTo>
                  <a:lnTo>
                    <a:pt x="472" y="0"/>
                  </a:lnTo>
                  <a:lnTo>
                    <a:pt x="449" y="0"/>
                  </a:lnTo>
                  <a:lnTo>
                    <a:pt x="427" y="1"/>
                  </a:lnTo>
                  <a:lnTo>
                    <a:pt x="404" y="5"/>
                  </a:lnTo>
                  <a:lnTo>
                    <a:pt x="382" y="8"/>
                  </a:lnTo>
                  <a:lnTo>
                    <a:pt x="360" y="13"/>
                  </a:lnTo>
                  <a:lnTo>
                    <a:pt x="337" y="19"/>
                  </a:lnTo>
                  <a:lnTo>
                    <a:pt x="315" y="26"/>
                  </a:lnTo>
                  <a:lnTo>
                    <a:pt x="294" y="34"/>
                  </a:lnTo>
                  <a:lnTo>
                    <a:pt x="274" y="43"/>
                  </a:lnTo>
                  <a:lnTo>
                    <a:pt x="253" y="53"/>
                  </a:lnTo>
                  <a:lnTo>
                    <a:pt x="232" y="65"/>
                  </a:lnTo>
                  <a:lnTo>
                    <a:pt x="212" y="78"/>
                  </a:lnTo>
                  <a:lnTo>
                    <a:pt x="193" y="91"/>
                  </a:lnTo>
                  <a:lnTo>
                    <a:pt x="174" y="105"/>
                  </a:lnTo>
                  <a:lnTo>
                    <a:pt x="156" y="121"/>
                  </a:lnTo>
                  <a:lnTo>
                    <a:pt x="138" y="138"/>
                  </a:lnTo>
                  <a:lnTo>
                    <a:pt x="138" y="138"/>
                  </a:lnTo>
                  <a:lnTo>
                    <a:pt x="121" y="156"/>
                  </a:lnTo>
                  <a:lnTo>
                    <a:pt x="105" y="174"/>
                  </a:lnTo>
                  <a:lnTo>
                    <a:pt x="91" y="193"/>
                  </a:lnTo>
                  <a:lnTo>
                    <a:pt x="78" y="212"/>
                  </a:lnTo>
                  <a:lnTo>
                    <a:pt x="65" y="232"/>
                  </a:lnTo>
                  <a:lnTo>
                    <a:pt x="53" y="253"/>
                  </a:lnTo>
                  <a:lnTo>
                    <a:pt x="43" y="273"/>
                  </a:lnTo>
                  <a:lnTo>
                    <a:pt x="34" y="294"/>
                  </a:lnTo>
                  <a:lnTo>
                    <a:pt x="26" y="315"/>
                  </a:lnTo>
                  <a:lnTo>
                    <a:pt x="19" y="337"/>
                  </a:lnTo>
                  <a:lnTo>
                    <a:pt x="13" y="359"/>
                  </a:lnTo>
                  <a:lnTo>
                    <a:pt x="8" y="382"/>
                  </a:lnTo>
                  <a:lnTo>
                    <a:pt x="5" y="404"/>
                  </a:lnTo>
                  <a:lnTo>
                    <a:pt x="1" y="427"/>
                  </a:lnTo>
                  <a:lnTo>
                    <a:pt x="0" y="449"/>
                  </a:lnTo>
                  <a:lnTo>
                    <a:pt x="0" y="471"/>
                  </a:lnTo>
                  <a:lnTo>
                    <a:pt x="0" y="495"/>
                  </a:lnTo>
                  <a:lnTo>
                    <a:pt x="1" y="517"/>
                  </a:lnTo>
                  <a:lnTo>
                    <a:pt x="5" y="541"/>
                  </a:lnTo>
                  <a:lnTo>
                    <a:pt x="8" y="563"/>
                  </a:lnTo>
                  <a:lnTo>
                    <a:pt x="13" y="585"/>
                  </a:lnTo>
                  <a:lnTo>
                    <a:pt x="19" y="607"/>
                  </a:lnTo>
                  <a:lnTo>
                    <a:pt x="26" y="628"/>
                  </a:lnTo>
                  <a:lnTo>
                    <a:pt x="34" y="650"/>
                  </a:lnTo>
                  <a:lnTo>
                    <a:pt x="43" y="671"/>
                  </a:lnTo>
                  <a:lnTo>
                    <a:pt x="53" y="692"/>
                  </a:lnTo>
                  <a:lnTo>
                    <a:pt x="65" y="713"/>
                  </a:lnTo>
                  <a:lnTo>
                    <a:pt x="78" y="732"/>
                  </a:lnTo>
                  <a:lnTo>
                    <a:pt x="91" y="752"/>
                  </a:lnTo>
                  <a:lnTo>
                    <a:pt x="105" y="770"/>
                  </a:lnTo>
                  <a:lnTo>
                    <a:pt x="121" y="788"/>
                  </a:lnTo>
                  <a:lnTo>
                    <a:pt x="138" y="806"/>
                  </a:lnTo>
                  <a:lnTo>
                    <a:pt x="138" y="806"/>
                  </a:lnTo>
                  <a:lnTo>
                    <a:pt x="156" y="823"/>
                  </a:lnTo>
                  <a:lnTo>
                    <a:pt x="174" y="839"/>
                  </a:lnTo>
                  <a:lnTo>
                    <a:pt x="193" y="853"/>
                  </a:lnTo>
                  <a:lnTo>
                    <a:pt x="212" y="866"/>
                  </a:lnTo>
                  <a:lnTo>
                    <a:pt x="232" y="879"/>
                  </a:lnTo>
                  <a:lnTo>
                    <a:pt x="253" y="891"/>
                  </a:lnTo>
                  <a:lnTo>
                    <a:pt x="274" y="901"/>
                  </a:lnTo>
                  <a:lnTo>
                    <a:pt x="294" y="911"/>
                  </a:lnTo>
                  <a:lnTo>
                    <a:pt x="315" y="918"/>
                  </a:lnTo>
                  <a:lnTo>
                    <a:pt x="337" y="925"/>
                  </a:lnTo>
                  <a:lnTo>
                    <a:pt x="360" y="931"/>
                  </a:lnTo>
                  <a:lnTo>
                    <a:pt x="382" y="937"/>
                  </a:lnTo>
                  <a:lnTo>
                    <a:pt x="404" y="939"/>
                  </a:lnTo>
                  <a:lnTo>
                    <a:pt x="427" y="942"/>
                  </a:lnTo>
                  <a:lnTo>
                    <a:pt x="449" y="944"/>
                  </a:lnTo>
                  <a:lnTo>
                    <a:pt x="472" y="944"/>
                  </a:lnTo>
                  <a:lnTo>
                    <a:pt x="495" y="944"/>
                  </a:lnTo>
                  <a:lnTo>
                    <a:pt x="517" y="942"/>
                  </a:lnTo>
                  <a:lnTo>
                    <a:pt x="541" y="939"/>
                  </a:lnTo>
                  <a:lnTo>
                    <a:pt x="563" y="937"/>
                  </a:lnTo>
                  <a:lnTo>
                    <a:pt x="585" y="931"/>
                  </a:lnTo>
                  <a:lnTo>
                    <a:pt x="607" y="925"/>
                  </a:lnTo>
                  <a:lnTo>
                    <a:pt x="628" y="918"/>
                  </a:lnTo>
                  <a:lnTo>
                    <a:pt x="650" y="911"/>
                  </a:lnTo>
                  <a:lnTo>
                    <a:pt x="671" y="901"/>
                  </a:lnTo>
                  <a:lnTo>
                    <a:pt x="692" y="891"/>
                  </a:lnTo>
                  <a:lnTo>
                    <a:pt x="713" y="879"/>
                  </a:lnTo>
                  <a:lnTo>
                    <a:pt x="732" y="866"/>
                  </a:lnTo>
                  <a:lnTo>
                    <a:pt x="752" y="853"/>
                  </a:lnTo>
                  <a:lnTo>
                    <a:pt x="770" y="839"/>
                  </a:lnTo>
                  <a:lnTo>
                    <a:pt x="788" y="823"/>
                  </a:lnTo>
                  <a:lnTo>
                    <a:pt x="806" y="806"/>
                  </a:lnTo>
                  <a:lnTo>
                    <a:pt x="806"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Freeform 118"/>
            <p:cNvSpPr>
              <a:spLocks/>
            </p:cNvSpPr>
            <p:nvPr userDrawn="1"/>
          </p:nvSpPr>
          <p:spPr bwMode="auto">
            <a:xfrm>
              <a:off x="1944" y="651"/>
              <a:ext cx="216" cy="216"/>
            </a:xfrm>
            <a:custGeom>
              <a:avLst/>
              <a:gdLst>
                <a:gd name="T0" fmla="*/ 753 w 864"/>
                <a:gd name="T1" fmla="*/ 722 h 866"/>
                <a:gd name="T2" fmla="*/ 793 w 864"/>
                <a:gd name="T3" fmla="*/ 670 h 866"/>
                <a:gd name="T4" fmla="*/ 824 w 864"/>
                <a:gd name="T5" fmla="*/ 615 h 866"/>
                <a:gd name="T6" fmla="*/ 847 w 864"/>
                <a:gd name="T7" fmla="*/ 556 h 866"/>
                <a:gd name="T8" fmla="*/ 860 w 864"/>
                <a:gd name="T9" fmla="*/ 496 h 866"/>
                <a:gd name="T10" fmla="*/ 864 w 864"/>
                <a:gd name="T11" fmla="*/ 433 h 866"/>
                <a:gd name="T12" fmla="*/ 860 w 864"/>
                <a:gd name="T13" fmla="*/ 371 h 866"/>
                <a:gd name="T14" fmla="*/ 847 w 864"/>
                <a:gd name="T15" fmla="*/ 311 h 866"/>
                <a:gd name="T16" fmla="*/ 824 w 864"/>
                <a:gd name="T17" fmla="*/ 251 h 866"/>
                <a:gd name="T18" fmla="*/ 793 w 864"/>
                <a:gd name="T19" fmla="*/ 196 h 866"/>
                <a:gd name="T20" fmla="*/ 753 w 864"/>
                <a:gd name="T21" fmla="*/ 144 h 866"/>
                <a:gd name="T22" fmla="*/ 721 w 864"/>
                <a:gd name="T23" fmla="*/ 113 h 866"/>
                <a:gd name="T24" fmla="*/ 669 w 864"/>
                <a:gd name="T25" fmla="*/ 72 h 866"/>
                <a:gd name="T26" fmla="*/ 615 w 864"/>
                <a:gd name="T27" fmla="*/ 41 h 866"/>
                <a:gd name="T28" fmla="*/ 555 w 864"/>
                <a:gd name="T29" fmla="*/ 19 h 866"/>
                <a:gd name="T30" fmla="*/ 495 w 864"/>
                <a:gd name="T31" fmla="*/ 6 h 866"/>
                <a:gd name="T32" fmla="*/ 432 w 864"/>
                <a:gd name="T33" fmla="*/ 0 h 866"/>
                <a:gd name="T34" fmla="*/ 370 w 864"/>
                <a:gd name="T35" fmla="*/ 6 h 866"/>
                <a:gd name="T36" fmla="*/ 310 w 864"/>
                <a:gd name="T37" fmla="*/ 19 h 866"/>
                <a:gd name="T38" fmla="*/ 250 w 864"/>
                <a:gd name="T39" fmla="*/ 41 h 866"/>
                <a:gd name="T40" fmla="*/ 194 w 864"/>
                <a:gd name="T41" fmla="*/ 72 h 866"/>
                <a:gd name="T42" fmla="*/ 143 w 864"/>
                <a:gd name="T43" fmla="*/ 113 h 866"/>
                <a:gd name="T44" fmla="*/ 112 w 864"/>
                <a:gd name="T45" fmla="*/ 144 h 866"/>
                <a:gd name="T46" fmla="*/ 71 w 864"/>
                <a:gd name="T47" fmla="*/ 196 h 866"/>
                <a:gd name="T48" fmla="*/ 40 w 864"/>
                <a:gd name="T49" fmla="*/ 251 h 866"/>
                <a:gd name="T50" fmla="*/ 18 w 864"/>
                <a:gd name="T51" fmla="*/ 311 h 866"/>
                <a:gd name="T52" fmla="*/ 5 w 864"/>
                <a:gd name="T53" fmla="*/ 371 h 866"/>
                <a:gd name="T54" fmla="*/ 0 w 864"/>
                <a:gd name="T55" fmla="*/ 433 h 866"/>
                <a:gd name="T56" fmla="*/ 5 w 864"/>
                <a:gd name="T57" fmla="*/ 496 h 866"/>
                <a:gd name="T58" fmla="*/ 18 w 864"/>
                <a:gd name="T59" fmla="*/ 556 h 866"/>
                <a:gd name="T60" fmla="*/ 40 w 864"/>
                <a:gd name="T61" fmla="*/ 615 h 866"/>
                <a:gd name="T62" fmla="*/ 71 w 864"/>
                <a:gd name="T63" fmla="*/ 670 h 866"/>
                <a:gd name="T64" fmla="*/ 112 w 864"/>
                <a:gd name="T65" fmla="*/ 722 h 866"/>
                <a:gd name="T66" fmla="*/ 143 w 864"/>
                <a:gd name="T67" fmla="*/ 754 h 866"/>
                <a:gd name="T68" fmla="*/ 194 w 864"/>
                <a:gd name="T69" fmla="*/ 794 h 866"/>
                <a:gd name="T70" fmla="*/ 250 w 864"/>
                <a:gd name="T71" fmla="*/ 825 h 866"/>
                <a:gd name="T72" fmla="*/ 310 w 864"/>
                <a:gd name="T73" fmla="*/ 847 h 866"/>
                <a:gd name="T74" fmla="*/ 370 w 864"/>
                <a:gd name="T75" fmla="*/ 860 h 866"/>
                <a:gd name="T76" fmla="*/ 432 w 864"/>
                <a:gd name="T77" fmla="*/ 866 h 866"/>
                <a:gd name="T78" fmla="*/ 495 w 864"/>
                <a:gd name="T79" fmla="*/ 860 h 866"/>
                <a:gd name="T80" fmla="*/ 555 w 864"/>
                <a:gd name="T81" fmla="*/ 847 h 866"/>
                <a:gd name="T82" fmla="*/ 615 w 864"/>
                <a:gd name="T83" fmla="*/ 825 h 866"/>
                <a:gd name="T84" fmla="*/ 669 w 864"/>
                <a:gd name="T85" fmla="*/ 794 h 866"/>
                <a:gd name="T86" fmla="*/ 721 w 864"/>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6">
                  <a:moveTo>
                    <a:pt x="737" y="738"/>
                  </a:moveTo>
                  <a:lnTo>
                    <a:pt x="737" y="738"/>
                  </a:lnTo>
                  <a:lnTo>
                    <a:pt x="753" y="722"/>
                  </a:lnTo>
                  <a:lnTo>
                    <a:pt x="767" y="705"/>
                  </a:lnTo>
                  <a:lnTo>
                    <a:pt x="780" y="688"/>
                  </a:lnTo>
                  <a:lnTo>
                    <a:pt x="793" y="670"/>
                  </a:lnTo>
                  <a:lnTo>
                    <a:pt x="805" y="652"/>
                  </a:lnTo>
                  <a:lnTo>
                    <a:pt x="815" y="634"/>
                  </a:lnTo>
                  <a:lnTo>
                    <a:pt x="824" y="615"/>
                  </a:lnTo>
                  <a:lnTo>
                    <a:pt x="832" y="596"/>
                  </a:lnTo>
                  <a:lnTo>
                    <a:pt x="840" y="576"/>
                  </a:lnTo>
                  <a:lnTo>
                    <a:pt x="847" y="556"/>
                  </a:lnTo>
                  <a:lnTo>
                    <a:pt x="852" y="536"/>
                  </a:lnTo>
                  <a:lnTo>
                    <a:pt x="856" y="515"/>
                  </a:lnTo>
                  <a:lnTo>
                    <a:pt x="860" y="496"/>
                  </a:lnTo>
                  <a:lnTo>
                    <a:pt x="862" y="475"/>
                  </a:lnTo>
                  <a:lnTo>
                    <a:pt x="864" y="454"/>
                  </a:lnTo>
                  <a:lnTo>
                    <a:pt x="864" y="433"/>
                  </a:lnTo>
                  <a:lnTo>
                    <a:pt x="864" y="412"/>
                  </a:lnTo>
                  <a:lnTo>
                    <a:pt x="862" y="391"/>
                  </a:lnTo>
                  <a:lnTo>
                    <a:pt x="860" y="371"/>
                  </a:lnTo>
                  <a:lnTo>
                    <a:pt x="856" y="351"/>
                  </a:lnTo>
                  <a:lnTo>
                    <a:pt x="852" y="330"/>
                  </a:lnTo>
                  <a:lnTo>
                    <a:pt x="847" y="311"/>
                  </a:lnTo>
                  <a:lnTo>
                    <a:pt x="840" y="290"/>
                  </a:lnTo>
                  <a:lnTo>
                    <a:pt x="832" y="270"/>
                  </a:lnTo>
                  <a:lnTo>
                    <a:pt x="824" y="251"/>
                  </a:lnTo>
                  <a:lnTo>
                    <a:pt x="815" y="232"/>
                  </a:lnTo>
                  <a:lnTo>
                    <a:pt x="805" y="214"/>
                  </a:lnTo>
                  <a:lnTo>
                    <a:pt x="793" y="196"/>
                  </a:lnTo>
                  <a:lnTo>
                    <a:pt x="780" y="178"/>
                  </a:lnTo>
                  <a:lnTo>
                    <a:pt x="767" y="161"/>
                  </a:lnTo>
                  <a:lnTo>
                    <a:pt x="753" y="144"/>
                  </a:lnTo>
                  <a:lnTo>
                    <a:pt x="737" y="128"/>
                  </a:lnTo>
                  <a:lnTo>
                    <a:pt x="737" y="128"/>
                  </a:lnTo>
                  <a:lnTo>
                    <a:pt x="721" y="113"/>
                  </a:lnTo>
                  <a:lnTo>
                    <a:pt x="705" y="98"/>
                  </a:lnTo>
                  <a:lnTo>
                    <a:pt x="688" y="85"/>
                  </a:lnTo>
                  <a:lnTo>
                    <a:pt x="669" y="72"/>
                  </a:lnTo>
                  <a:lnTo>
                    <a:pt x="651" y="60"/>
                  </a:lnTo>
                  <a:lnTo>
                    <a:pt x="633" y="50"/>
                  </a:lnTo>
                  <a:lnTo>
                    <a:pt x="615" y="41"/>
                  </a:lnTo>
                  <a:lnTo>
                    <a:pt x="595" y="33"/>
                  </a:lnTo>
                  <a:lnTo>
                    <a:pt x="576" y="25"/>
                  </a:lnTo>
                  <a:lnTo>
                    <a:pt x="555" y="19"/>
                  </a:lnTo>
                  <a:lnTo>
                    <a:pt x="535" y="14"/>
                  </a:lnTo>
                  <a:lnTo>
                    <a:pt x="514" y="10"/>
                  </a:lnTo>
                  <a:lnTo>
                    <a:pt x="495" y="6"/>
                  </a:lnTo>
                  <a:lnTo>
                    <a:pt x="474" y="3"/>
                  </a:lnTo>
                  <a:lnTo>
                    <a:pt x="453" y="2"/>
                  </a:lnTo>
                  <a:lnTo>
                    <a:pt x="432" y="0"/>
                  </a:lnTo>
                  <a:lnTo>
                    <a:pt x="411" y="2"/>
                  </a:lnTo>
                  <a:lnTo>
                    <a:pt x="390" y="3"/>
                  </a:lnTo>
                  <a:lnTo>
                    <a:pt x="370" y="6"/>
                  </a:lnTo>
                  <a:lnTo>
                    <a:pt x="350" y="10"/>
                  </a:lnTo>
                  <a:lnTo>
                    <a:pt x="329" y="14"/>
                  </a:lnTo>
                  <a:lnTo>
                    <a:pt x="310" y="19"/>
                  </a:lnTo>
                  <a:lnTo>
                    <a:pt x="289" y="25"/>
                  </a:lnTo>
                  <a:lnTo>
                    <a:pt x="269" y="33"/>
                  </a:lnTo>
                  <a:lnTo>
                    <a:pt x="250" y="41"/>
                  </a:lnTo>
                  <a:lnTo>
                    <a:pt x="232" y="50"/>
                  </a:lnTo>
                  <a:lnTo>
                    <a:pt x="212" y="60"/>
                  </a:lnTo>
                  <a:lnTo>
                    <a:pt x="194" y="72"/>
                  </a:lnTo>
                  <a:lnTo>
                    <a:pt x="177" y="85"/>
                  </a:lnTo>
                  <a:lnTo>
                    <a:pt x="160" y="98"/>
                  </a:lnTo>
                  <a:lnTo>
                    <a:pt x="143" y="113"/>
                  </a:lnTo>
                  <a:lnTo>
                    <a:pt x="126" y="128"/>
                  </a:lnTo>
                  <a:lnTo>
                    <a:pt x="126" y="128"/>
                  </a:lnTo>
                  <a:lnTo>
                    <a:pt x="112" y="144"/>
                  </a:lnTo>
                  <a:lnTo>
                    <a:pt x="97" y="161"/>
                  </a:lnTo>
                  <a:lnTo>
                    <a:pt x="83" y="178"/>
                  </a:lnTo>
                  <a:lnTo>
                    <a:pt x="71" y="196"/>
                  </a:lnTo>
                  <a:lnTo>
                    <a:pt x="60" y="214"/>
                  </a:lnTo>
                  <a:lnTo>
                    <a:pt x="49" y="232"/>
                  </a:lnTo>
                  <a:lnTo>
                    <a:pt x="40" y="251"/>
                  </a:lnTo>
                  <a:lnTo>
                    <a:pt x="32" y="270"/>
                  </a:lnTo>
                  <a:lnTo>
                    <a:pt x="24" y="290"/>
                  </a:lnTo>
                  <a:lnTo>
                    <a:pt x="18" y="311"/>
                  </a:lnTo>
                  <a:lnTo>
                    <a:pt x="13" y="330"/>
                  </a:lnTo>
                  <a:lnTo>
                    <a:pt x="7" y="351"/>
                  </a:lnTo>
                  <a:lnTo>
                    <a:pt x="5" y="371"/>
                  </a:lnTo>
                  <a:lnTo>
                    <a:pt x="2" y="391"/>
                  </a:lnTo>
                  <a:lnTo>
                    <a:pt x="1" y="412"/>
                  </a:lnTo>
                  <a:lnTo>
                    <a:pt x="0" y="433"/>
                  </a:lnTo>
                  <a:lnTo>
                    <a:pt x="1" y="454"/>
                  </a:lnTo>
                  <a:lnTo>
                    <a:pt x="2" y="475"/>
                  </a:lnTo>
                  <a:lnTo>
                    <a:pt x="5" y="496"/>
                  </a:lnTo>
                  <a:lnTo>
                    <a:pt x="7" y="515"/>
                  </a:lnTo>
                  <a:lnTo>
                    <a:pt x="13" y="536"/>
                  </a:lnTo>
                  <a:lnTo>
                    <a:pt x="18" y="556"/>
                  </a:lnTo>
                  <a:lnTo>
                    <a:pt x="24" y="576"/>
                  </a:lnTo>
                  <a:lnTo>
                    <a:pt x="32" y="596"/>
                  </a:lnTo>
                  <a:lnTo>
                    <a:pt x="40" y="615"/>
                  </a:lnTo>
                  <a:lnTo>
                    <a:pt x="49" y="634"/>
                  </a:lnTo>
                  <a:lnTo>
                    <a:pt x="60" y="652"/>
                  </a:lnTo>
                  <a:lnTo>
                    <a:pt x="71" y="670"/>
                  </a:lnTo>
                  <a:lnTo>
                    <a:pt x="83" y="688"/>
                  </a:lnTo>
                  <a:lnTo>
                    <a:pt x="97" y="705"/>
                  </a:lnTo>
                  <a:lnTo>
                    <a:pt x="112" y="722"/>
                  </a:lnTo>
                  <a:lnTo>
                    <a:pt x="126" y="738"/>
                  </a:lnTo>
                  <a:lnTo>
                    <a:pt x="126" y="738"/>
                  </a:lnTo>
                  <a:lnTo>
                    <a:pt x="143" y="754"/>
                  </a:lnTo>
                  <a:lnTo>
                    <a:pt x="160" y="768"/>
                  </a:lnTo>
                  <a:lnTo>
                    <a:pt x="177" y="781"/>
                  </a:lnTo>
                  <a:lnTo>
                    <a:pt x="194" y="794"/>
                  </a:lnTo>
                  <a:lnTo>
                    <a:pt x="212" y="806"/>
                  </a:lnTo>
                  <a:lnTo>
                    <a:pt x="232" y="816"/>
                  </a:lnTo>
                  <a:lnTo>
                    <a:pt x="250" y="825"/>
                  </a:lnTo>
                  <a:lnTo>
                    <a:pt x="269" y="833"/>
                  </a:lnTo>
                  <a:lnTo>
                    <a:pt x="289" y="841"/>
                  </a:lnTo>
                  <a:lnTo>
                    <a:pt x="310" y="847"/>
                  </a:lnTo>
                  <a:lnTo>
                    <a:pt x="329" y="853"/>
                  </a:lnTo>
                  <a:lnTo>
                    <a:pt x="350" y="856"/>
                  </a:lnTo>
                  <a:lnTo>
                    <a:pt x="370" y="860"/>
                  </a:lnTo>
                  <a:lnTo>
                    <a:pt x="390" y="863"/>
                  </a:lnTo>
                  <a:lnTo>
                    <a:pt x="411" y="864"/>
                  </a:lnTo>
                  <a:lnTo>
                    <a:pt x="432" y="866"/>
                  </a:lnTo>
                  <a:lnTo>
                    <a:pt x="453" y="864"/>
                  </a:lnTo>
                  <a:lnTo>
                    <a:pt x="474" y="863"/>
                  </a:lnTo>
                  <a:lnTo>
                    <a:pt x="495" y="860"/>
                  </a:lnTo>
                  <a:lnTo>
                    <a:pt x="514" y="856"/>
                  </a:lnTo>
                  <a:lnTo>
                    <a:pt x="535" y="853"/>
                  </a:lnTo>
                  <a:lnTo>
                    <a:pt x="555" y="847"/>
                  </a:lnTo>
                  <a:lnTo>
                    <a:pt x="576" y="841"/>
                  </a:lnTo>
                  <a:lnTo>
                    <a:pt x="595" y="833"/>
                  </a:lnTo>
                  <a:lnTo>
                    <a:pt x="615" y="825"/>
                  </a:lnTo>
                  <a:lnTo>
                    <a:pt x="633" y="816"/>
                  </a:lnTo>
                  <a:lnTo>
                    <a:pt x="651" y="806"/>
                  </a:lnTo>
                  <a:lnTo>
                    <a:pt x="669" y="794"/>
                  </a:lnTo>
                  <a:lnTo>
                    <a:pt x="688" y="781"/>
                  </a:lnTo>
                  <a:lnTo>
                    <a:pt x="705" y="768"/>
                  </a:lnTo>
                  <a:lnTo>
                    <a:pt x="721" y="754"/>
                  </a:lnTo>
                  <a:lnTo>
                    <a:pt x="737" y="738"/>
                  </a:lnTo>
                  <a:lnTo>
                    <a:pt x="737"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Freeform 119"/>
            <p:cNvSpPr>
              <a:spLocks/>
            </p:cNvSpPr>
            <p:nvPr userDrawn="1"/>
          </p:nvSpPr>
          <p:spPr bwMode="auto">
            <a:xfrm>
              <a:off x="1775" y="840"/>
              <a:ext cx="196" cy="196"/>
            </a:xfrm>
            <a:custGeom>
              <a:avLst/>
              <a:gdLst>
                <a:gd name="T0" fmla="*/ 682 w 783"/>
                <a:gd name="T1" fmla="*/ 654 h 783"/>
                <a:gd name="T2" fmla="*/ 718 w 783"/>
                <a:gd name="T3" fmla="*/ 608 h 783"/>
                <a:gd name="T4" fmla="*/ 746 w 783"/>
                <a:gd name="T5" fmla="*/ 557 h 783"/>
                <a:gd name="T6" fmla="*/ 767 w 783"/>
                <a:gd name="T7" fmla="*/ 503 h 783"/>
                <a:gd name="T8" fmla="*/ 779 w 783"/>
                <a:gd name="T9" fmla="*/ 449 h 783"/>
                <a:gd name="T10" fmla="*/ 783 w 783"/>
                <a:gd name="T11" fmla="*/ 393 h 783"/>
                <a:gd name="T12" fmla="*/ 779 w 783"/>
                <a:gd name="T13" fmla="*/ 335 h 783"/>
                <a:gd name="T14" fmla="*/ 767 w 783"/>
                <a:gd name="T15" fmla="*/ 281 h 783"/>
                <a:gd name="T16" fmla="*/ 746 w 783"/>
                <a:gd name="T17" fmla="*/ 227 h 783"/>
                <a:gd name="T18" fmla="*/ 718 w 783"/>
                <a:gd name="T19" fmla="*/ 176 h 783"/>
                <a:gd name="T20" fmla="*/ 682 w 783"/>
                <a:gd name="T21" fmla="*/ 129 h 783"/>
                <a:gd name="T22" fmla="*/ 654 w 783"/>
                <a:gd name="T23" fmla="*/ 101 h 783"/>
                <a:gd name="T24" fmla="*/ 607 w 783"/>
                <a:gd name="T25" fmla="*/ 66 h 783"/>
                <a:gd name="T26" fmla="*/ 556 w 783"/>
                <a:gd name="T27" fmla="*/ 37 h 783"/>
                <a:gd name="T28" fmla="*/ 503 w 783"/>
                <a:gd name="T29" fmla="*/ 16 h 783"/>
                <a:gd name="T30" fmla="*/ 448 w 783"/>
                <a:gd name="T31" fmla="*/ 4 h 783"/>
                <a:gd name="T32" fmla="*/ 390 w 783"/>
                <a:gd name="T33" fmla="*/ 0 h 783"/>
                <a:gd name="T34" fmla="*/ 334 w 783"/>
                <a:gd name="T35" fmla="*/ 4 h 783"/>
                <a:gd name="T36" fmla="*/ 280 w 783"/>
                <a:gd name="T37" fmla="*/ 16 h 783"/>
                <a:gd name="T38" fmla="*/ 226 w 783"/>
                <a:gd name="T39" fmla="*/ 37 h 783"/>
                <a:gd name="T40" fmla="*/ 175 w 783"/>
                <a:gd name="T41" fmla="*/ 66 h 783"/>
                <a:gd name="T42" fmla="*/ 129 w 783"/>
                <a:gd name="T43" fmla="*/ 101 h 783"/>
                <a:gd name="T44" fmla="*/ 100 w 783"/>
                <a:gd name="T45" fmla="*/ 129 h 783"/>
                <a:gd name="T46" fmla="*/ 63 w 783"/>
                <a:gd name="T47" fmla="*/ 176 h 783"/>
                <a:gd name="T48" fmla="*/ 36 w 783"/>
                <a:gd name="T49" fmla="*/ 227 h 783"/>
                <a:gd name="T50" fmla="*/ 15 w 783"/>
                <a:gd name="T51" fmla="*/ 281 h 783"/>
                <a:gd name="T52" fmla="*/ 3 w 783"/>
                <a:gd name="T53" fmla="*/ 335 h 783"/>
                <a:gd name="T54" fmla="*/ 0 w 783"/>
                <a:gd name="T55" fmla="*/ 393 h 783"/>
                <a:gd name="T56" fmla="*/ 3 w 783"/>
                <a:gd name="T57" fmla="*/ 449 h 783"/>
                <a:gd name="T58" fmla="*/ 15 w 783"/>
                <a:gd name="T59" fmla="*/ 503 h 783"/>
                <a:gd name="T60" fmla="*/ 36 w 783"/>
                <a:gd name="T61" fmla="*/ 557 h 783"/>
                <a:gd name="T62" fmla="*/ 63 w 783"/>
                <a:gd name="T63" fmla="*/ 608 h 783"/>
                <a:gd name="T64" fmla="*/ 100 w 783"/>
                <a:gd name="T65" fmla="*/ 654 h 783"/>
                <a:gd name="T66" fmla="*/ 129 w 783"/>
                <a:gd name="T67" fmla="*/ 683 h 783"/>
                <a:gd name="T68" fmla="*/ 175 w 783"/>
                <a:gd name="T69" fmla="*/ 718 h 783"/>
                <a:gd name="T70" fmla="*/ 226 w 783"/>
                <a:gd name="T71" fmla="*/ 747 h 783"/>
                <a:gd name="T72" fmla="*/ 280 w 783"/>
                <a:gd name="T73" fmla="*/ 768 h 783"/>
                <a:gd name="T74" fmla="*/ 334 w 783"/>
                <a:gd name="T75" fmla="*/ 780 h 783"/>
                <a:gd name="T76" fmla="*/ 390 w 783"/>
                <a:gd name="T77" fmla="*/ 783 h 783"/>
                <a:gd name="T78" fmla="*/ 448 w 783"/>
                <a:gd name="T79" fmla="*/ 780 h 783"/>
                <a:gd name="T80" fmla="*/ 503 w 783"/>
                <a:gd name="T81" fmla="*/ 768 h 783"/>
                <a:gd name="T82" fmla="*/ 556 w 783"/>
                <a:gd name="T83" fmla="*/ 747 h 783"/>
                <a:gd name="T84" fmla="*/ 607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8" y="669"/>
                  </a:moveTo>
                  <a:lnTo>
                    <a:pt x="668" y="669"/>
                  </a:lnTo>
                  <a:lnTo>
                    <a:pt x="682" y="654"/>
                  </a:lnTo>
                  <a:lnTo>
                    <a:pt x="695" y="639"/>
                  </a:lnTo>
                  <a:lnTo>
                    <a:pt x="707" y="623"/>
                  </a:lnTo>
                  <a:lnTo>
                    <a:pt x="718" y="608"/>
                  </a:lnTo>
                  <a:lnTo>
                    <a:pt x="728" y="591"/>
                  </a:lnTo>
                  <a:lnTo>
                    <a:pt x="738" y="574"/>
                  </a:lnTo>
                  <a:lnTo>
                    <a:pt x="746" y="557"/>
                  </a:lnTo>
                  <a:lnTo>
                    <a:pt x="754" y="540"/>
                  </a:lnTo>
                  <a:lnTo>
                    <a:pt x="761" y="522"/>
                  </a:lnTo>
                  <a:lnTo>
                    <a:pt x="767" y="503"/>
                  </a:lnTo>
                  <a:lnTo>
                    <a:pt x="771" y="485"/>
                  </a:lnTo>
                  <a:lnTo>
                    <a:pt x="775" y="467"/>
                  </a:lnTo>
                  <a:lnTo>
                    <a:pt x="779" y="449"/>
                  </a:lnTo>
                  <a:lnTo>
                    <a:pt x="781" y="429"/>
                  </a:lnTo>
                  <a:lnTo>
                    <a:pt x="783" y="411"/>
                  </a:lnTo>
                  <a:lnTo>
                    <a:pt x="783" y="393"/>
                  </a:lnTo>
                  <a:lnTo>
                    <a:pt x="783" y="373"/>
                  </a:lnTo>
                  <a:lnTo>
                    <a:pt x="781" y="355"/>
                  </a:lnTo>
                  <a:lnTo>
                    <a:pt x="779" y="335"/>
                  </a:lnTo>
                  <a:lnTo>
                    <a:pt x="775" y="317"/>
                  </a:lnTo>
                  <a:lnTo>
                    <a:pt x="771" y="299"/>
                  </a:lnTo>
                  <a:lnTo>
                    <a:pt x="767" y="281"/>
                  </a:lnTo>
                  <a:lnTo>
                    <a:pt x="761" y="262"/>
                  </a:lnTo>
                  <a:lnTo>
                    <a:pt x="754" y="244"/>
                  </a:lnTo>
                  <a:lnTo>
                    <a:pt x="746" y="227"/>
                  </a:lnTo>
                  <a:lnTo>
                    <a:pt x="738" y="210"/>
                  </a:lnTo>
                  <a:lnTo>
                    <a:pt x="728" y="193"/>
                  </a:lnTo>
                  <a:lnTo>
                    <a:pt x="718" y="176"/>
                  </a:lnTo>
                  <a:lnTo>
                    <a:pt x="707" y="161"/>
                  </a:lnTo>
                  <a:lnTo>
                    <a:pt x="695" y="145"/>
                  </a:lnTo>
                  <a:lnTo>
                    <a:pt x="682" y="129"/>
                  </a:lnTo>
                  <a:lnTo>
                    <a:pt x="668" y="115"/>
                  </a:lnTo>
                  <a:lnTo>
                    <a:pt x="668" y="115"/>
                  </a:lnTo>
                  <a:lnTo>
                    <a:pt x="654" y="101"/>
                  </a:lnTo>
                  <a:lnTo>
                    <a:pt x="638" y="88"/>
                  </a:lnTo>
                  <a:lnTo>
                    <a:pt x="622" y="76"/>
                  </a:lnTo>
                  <a:lnTo>
                    <a:pt x="607" y="66"/>
                  </a:lnTo>
                  <a:lnTo>
                    <a:pt x="590" y="55"/>
                  </a:lnTo>
                  <a:lnTo>
                    <a:pt x="573" y="45"/>
                  </a:lnTo>
                  <a:lnTo>
                    <a:pt x="556" y="37"/>
                  </a:lnTo>
                  <a:lnTo>
                    <a:pt x="539" y="29"/>
                  </a:lnTo>
                  <a:lnTo>
                    <a:pt x="521" y="23"/>
                  </a:lnTo>
                  <a:lnTo>
                    <a:pt x="503" y="16"/>
                  </a:lnTo>
                  <a:lnTo>
                    <a:pt x="484" y="12"/>
                  </a:lnTo>
                  <a:lnTo>
                    <a:pt x="466" y="8"/>
                  </a:lnTo>
                  <a:lnTo>
                    <a:pt x="448" y="4"/>
                  </a:lnTo>
                  <a:lnTo>
                    <a:pt x="428" y="2"/>
                  </a:lnTo>
                  <a:lnTo>
                    <a:pt x="410" y="0"/>
                  </a:lnTo>
                  <a:lnTo>
                    <a:pt x="390" y="0"/>
                  </a:lnTo>
                  <a:lnTo>
                    <a:pt x="372" y="0"/>
                  </a:lnTo>
                  <a:lnTo>
                    <a:pt x="354" y="2"/>
                  </a:lnTo>
                  <a:lnTo>
                    <a:pt x="334" y="4"/>
                  </a:lnTo>
                  <a:lnTo>
                    <a:pt x="316" y="8"/>
                  </a:lnTo>
                  <a:lnTo>
                    <a:pt x="298" y="12"/>
                  </a:lnTo>
                  <a:lnTo>
                    <a:pt x="280" y="16"/>
                  </a:lnTo>
                  <a:lnTo>
                    <a:pt x="261" y="23"/>
                  </a:lnTo>
                  <a:lnTo>
                    <a:pt x="243" y="29"/>
                  </a:lnTo>
                  <a:lnTo>
                    <a:pt x="226" y="37"/>
                  </a:lnTo>
                  <a:lnTo>
                    <a:pt x="209" y="45"/>
                  </a:lnTo>
                  <a:lnTo>
                    <a:pt x="192" y="55"/>
                  </a:lnTo>
                  <a:lnTo>
                    <a:pt x="175" y="66"/>
                  </a:lnTo>
                  <a:lnTo>
                    <a:pt x="160" y="76"/>
                  </a:lnTo>
                  <a:lnTo>
                    <a:pt x="144" y="88"/>
                  </a:lnTo>
                  <a:lnTo>
                    <a:pt x="129" y="101"/>
                  </a:lnTo>
                  <a:lnTo>
                    <a:pt x="114" y="115"/>
                  </a:lnTo>
                  <a:lnTo>
                    <a:pt x="114" y="115"/>
                  </a:lnTo>
                  <a:lnTo>
                    <a:pt x="100" y="129"/>
                  </a:lnTo>
                  <a:lnTo>
                    <a:pt x="87" y="145"/>
                  </a:lnTo>
                  <a:lnTo>
                    <a:pt x="75" y="161"/>
                  </a:lnTo>
                  <a:lnTo>
                    <a:pt x="63" y="176"/>
                  </a:lnTo>
                  <a:lnTo>
                    <a:pt x="54" y="193"/>
                  </a:lnTo>
                  <a:lnTo>
                    <a:pt x="44" y="210"/>
                  </a:lnTo>
                  <a:lnTo>
                    <a:pt x="36" y="227"/>
                  </a:lnTo>
                  <a:lnTo>
                    <a:pt x="28" y="244"/>
                  </a:lnTo>
                  <a:lnTo>
                    <a:pt x="22" y="262"/>
                  </a:lnTo>
                  <a:lnTo>
                    <a:pt x="15" y="281"/>
                  </a:lnTo>
                  <a:lnTo>
                    <a:pt x="11" y="299"/>
                  </a:lnTo>
                  <a:lnTo>
                    <a:pt x="6" y="317"/>
                  </a:lnTo>
                  <a:lnTo>
                    <a:pt x="3" y="335"/>
                  </a:lnTo>
                  <a:lnTo>
                    <a:pt x="1" y="355"/>
                  </a:lnTo>
                  <a:lnTo>
                    <a:pt x="0" y="373"/>
                  </a:lnTo>
                  <a:lnTo>
                    <a:pt x="0" y="393"/>
                  </a:lnTo>
                  <a:lnTo>
                    <a:pt x="0" y="411"/>
                  </a:lnTo>
                  <a:lnTo>
                    <a:pt x="1" y="429"/>
                  </a:lnTo>
                  <a:lnTo>
                    <a:pt x="3" y="449"/>
                  </a:lnTo>
                  <a:lnTo>
                    <a:pt x="6" y="467"/>
                  </a:lnTo>
                  <a:lnTo>
                    <a:pt x="11" y="485"/>
                  </a:lnTo>
                  <a:lnTo>
                    <a:pt x="15" y="503"/>
                  </a:lnTo>
                  <a:lnTo>
                    <a:pt x="22" y="522"/>
                  </a:lnTo>
                  <a:lnTo>
                    <a:pt x="28" y="540"/>
                  </a:lnTo>
                  <a:lnTo>
                    <a:pt x="36" y="557"/>
                  </a:lnTo>
                  <a:lnTo>
                    <a:pt x="44" y="574"/>
                  </a:lnTo>
                  <a:lnTo>
                    <a:pt x="54" y="591"/>
                  </a:lnTo>
                  <a:lnTo>
                    <a:pt x="63" y="608"/>
                  </a:lnTo>
                  <a:lnTo>
                    <a:pt x="75" y="623"/>
                  </a:lnTo>
                  <a:lnTo>
                    <a:pt x="87" y="639"/>
                  </a:lnTo>
                  <a:lnTo>
                    <a:pt x="100" y="654"/>
                  </a:lnTo>
                  <a:lnTo>
                    <a:pt x="114" y="669"/>
                  </a:lnTo>
                  <a:lnTo>
                    <a:pt x="114" y="669"/>
                  </a:lnTo>
                  <a:lnTo>
                    <a:pt x="129" y="683"/>
                  </a:lnTo>
                  <a:lnTo>
                    <a:pt x="144" y="696"/>
                  </a:lnTo>
                  <a:lnTo>
                    <a:pt x="160" y="708"/>
                  </a:lnTo>
                  <a:lnTo>
                    <a:pt x="175" y="718"/>
                  </a:lnTo>
                  <a:lnTo>
                    <a:pt x="192" y="729"/>
                  </a:lnTo>
                  <a:lnTo>
                    <a:pt x="209" y="739"/>
                  </a:lnTo>
                  <a:lnTo>
                    <a:pt x="226" y="747"/>
                  </a:lnTo>
                  <a:lnTo>
                    <a:pt x="243" y="755"/>
                  </a:lnTo>
                  <a:lnTo>
                    <a:pt x="261" y="761"/>
                  </a:lnTo>
                  <a:lnTo>
                    <a:pt x="280" y="768"/>
                  </a:lnTo>
                  <a:lnTo>
                    <a:pt x="298" y="772"/>
                  </a:lnTo>
                  <a:lnTo>
                    <a:pt x="316" y="776"/>
                  </a:lnTo>
                  <a:lnTo>
                    <a:pt x="334" y="780"/>
                  </a:lnTo>
                  <a:lnTo>
                    <a:pt x="354" y="782"/>
                  </a:lnTo>
                  <a:lnTo>
                    <a:pt x="372" y="783"/>
                  </a:lnTo>
                  <a:lnTo>
                    <a:pt x="390" y="783"/>
                  </a:lnTo>
                  <a:lnTo>
                    <a:pt x="410" y="783"/>
                  </a:lnTo>
                  <a:lnTo>
                    <a:pt x="428" y="782"/>
                  </a:lnTo>
                  <a:lnTo>
                    <a:pt x="448" y="780"/>
                  </a:lnTo>
                  <a:lnTo>
                    <a:pt x="466" y="776"/>
                  </a:lnTo>
                  <a:lnTo>
                    <a:pt x="484" y="772"/>
                  </a:lnTo>
                  <a:lnTo>
                    <a:pt x="503" y="768"/>
                  </a:lnTo>
                  <a:lnTo>
                    <a:pt x="521" y="761"/>
                  </a:lnTo>
                  <a:lnTo>
                    <a:pt x="539" y="755"/>
                  </a:lnTo>
                  <a:lnTo>
                    <a:pt x="556" y="747"/>
                  </a:lnTo>
                  <a:lnTo>
                    <a:pt x="573" y="739"/>
                  </a:lnTo>
                  <a:lnTo>
                    <a:pt x="590" y="729"/>
                  </a:lnTo>
                  <a:lnTo>
                    <a:pt x="607" y="718"/>
                  </a:lnTo>
                  <a:lnTo>
                    <a:pt x="622" y="708"/>
                  </a:lnTo>
                  <a:lnTo>
                    <a:pt x="638" y="696"/>
                  </a:lnTo>
                  <a:lnTo>
                    <a:pt x="654" y="683"/>
                  </a:lnTo>
                  <a:lnTo>
                    <a:pt x="668" y="669"/>
                  </a:lnTo>
                  <a:lnTo>
                    <a:pt x="668"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Freeform 120"/>
            <p:cNvSpPr>
              <a:spLocks/>
            </p:cNvSpPr>
            <p:nvPr userDrawn="1"/>
          </p:nvSpPr>
          <p:spPr bwMode="auto">
            <a:xfrm>
              <a:off x="1606" y="1029"/>
              <a:ext cx="176" cy="176"/>
            </a:xfrm>
            <a:custGeom>
              <a:avLst/>
              <a:gdLst>
                <a:gd name="T0" fmla="*/ 91 w 703"/>
                <a:gd name="T1" fmla="*/ 116 h 701"/>
                <a:gd name="T2" fmla="*/ 59 w 703"/>
                <a:gd name="T3" fmla="*/ 158 h 701"/>
                <a:gd name="T4" fmla="*/ 33 w 703"/>
                <a:gd name="T5" fmla="*/ 204 h 701"/>
                <a:gd name="T6" fmla="*/ 16 w 703"/>
                <a:gd name="T7" fmla="*/ 251 h 701"/>
                <a:gd name="T8" fmla="*/ 4 w 703"/>
                <a:gd name="T9" fmla="*/ 300 h 701"/>
                <a:gd name="T10" fmla="*/ 0 w 703"/>
                <a:gd name="T11" fmla="*/ 351 h 701"/>
                <a:gd name="T12" fmla="*/ 4 w 703"/>
                <a:gd name="T13" fmla="*/ 402 h 701"/>
                <a:gd name="T14" fmla="*/ 16 w 703"/>
                <a:gd name="T15" fmla="*/ 451 h 701"/>
                <a:gd name="T16" fmla="*/ 33 w 703"/>
                <a:gd name="T17" fmla="*/ 498 h 701"/>
                <a:gd name="T18" fmla="*/ 59 w 703"/>
                <a:gd name="T19" fmla="*/ 544 h 701"/>
                <a:gd name="T20" fmla="*/ 91 w 703"/>
                <a:gd name="T21" fmla="*/ 585 h 701"/>
                <a:gd name="T22" fmla="*/ 116 w 703"/>
                <a:gd name="T23" fmla="*/ 611 h 701"/>
                <a:gd name="T24" fmla="*/ 159 w 703"/>
                <a:gd name="T25" fmla="*/ 644 h 701"/>
                <a:gd name="T26" fmla="*/ 204 w 703"/>
                <a:gd name="T27" fmla="*/ 669 h 701"/>
                <a:gd name="T28" fmla="*/ 252 w 703"/>
                <a:gd name="T29" fmla="*/ 687 h 701"/>
                <a:gd name="T30" fmla="*/ 301 w 703"/>
                <a:gd name="T31" fmla="*/ 699 h 701"/>
                <a:gd name="T32" fmla="*/ 352 w 703"/>
                <a:gd name="T33" fmla="*/ 701 h 701"/>
                <a:gd name="T34" fmla="*/ 403 w 703"/>
                <a:gd name="T35" fmla="*/ 699 h 701"/>
                <a:gd name="T36" fmla="*/ 452 w 703"/>
                <a:gd name="T37" fmla="*/ 687 h 701"/>
                <a:gd name="T38" fmla="*/ 499 w 703"/>
                <a:gd name="T39" fmla="*/ 669 h 701"/>
                <a:gd name="T40" fmla="*/ 545 w 703"/>
                <a:gd name="T41" fmla="*/ 644 h 701"/>
                <a:gd name="T42" fmla="*/ 587 w 703"/>
                <a:gd name="T43" fmla="*/ 611 h 701"/>
                <a:gd name="T44" fmla="*/ 613 w 703"/>
                <a:gd name="T45" fmla="*/ 585 h 701"/>
                <a:gd name="T46" fmla="*/ 645 w 703"/>
                <a:gd name="T47" fmla="*/ 544 h 701"/>
                <a:gd name="T48" fmla="*/ 670 w 703"/>
                <a:gd name="T49" fmla="*/ 498 h 701"/>
                <a:gd name="T50" fmla="*/ 688 w 703"/>
                <a:gd name="T51" fmla="*/ 451 h 701"/>
                <a:gd name="T52" fmla="*/ 700 w 703"/>
                <a:gd name="T53" fmla="*/ 402 h 701"/>
                <a:gd name="T54" fmla="*/ 703 w 703"/>
                <a:gd name="T55" fmla="*/ 351 h 701"/>
                <a:gd name="T56" fmla="*/ 700 w 703"/>
                <a:gd name="T57" fmla="*/ 300 h 701"/>
                <a:gd name="T58" fmla="*/ 688 w 703"/>
                <a:gd name="T59" fmla="*/ 251 h 701"/>
                <a:gd name="T60" fmla="*/ 670 w 703"/>
                <a:gd name="T61" fmla="*/ 204 h 701"/>
                <a:gd name="T62" fmla="*/ 645 w 703"/>
                <a:gd name="T63" fmla="*/ 158 h 701"/>
                <a:gd name="T64" fmla="*/ 613 w 703"/>
                <a:gd name="T65" fmla="*/ 116 h 701"/>
                <a:gd name="T66" fmla="*/ 587 w 703"/>
                <a:gd name="T67" fmla="*/ 90 h 701"/>
                <a:gd name="T68" fmla="*/ 545 w 703"/>
                <a:gd name="T69" fmla="*/ 58 h 701"/>
                <a:gd name="T70" fmla="*/ 499 w 703"/>
                <a:gd name="T71" fmla="*/ 33 h 701"/>
                <a:gd name="T72" fmla="*/ 452 w 703"/>
                <a:gd name="T73" fmla="*/ 15 h 701"/>
                <a:gd name="T74" fmla="*/ 403 w 703"/>
                <a:gd name="T75" fmla="*/ 3 h 701"/>
                <a:gd name="T76" fmla="*/ 352 w 703"/>
                <a:gd name="T77" fmla="*/ 0 h 701"/>
                <a:gd name="T78" fmla="*/ 301 w 703"/>
                <a:gd name="T79" fmla="*/ 3 h 701"/>
                <a:gd name="T80" fmla="*/ 252 w 703"/>
                <a:gd name="T81" fmla="*/ 15 h 701"/>
                <a:gd name="T82" fmla="*/ 204 w 703"/>
                <a:gd name="T83" fmla="*/ 33 h 701"/>
                <a:gd name="T84" fmla="*/ 159 w 703"/>
                <a:gd name="T85" fmla="*/ 58 h 701"/>
                <a:gd name="T86" fmla="*/ 116 w 703"/>
                <a:gd name="T87" fmla="*/ 9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1">
                  <a:moveTo>
                    <a:pt x="103" y="103"/>
                  </a:moveTo>
                  <a:lnTo>
                    <a:pt x="103" y="103"/>
                  </a:lnTo>
                  <a:lnTo>
                    <a:pt x="91" y="116"/>
                  </a:lnTo>
                  <a:lnTo>
                    <a:pt x="80" y="129"/>
                  </a:lnTo>
                  <a:lnTo>
                    <a:pt x="69" y="144"/>
                  </a:lnTo>
                  <a:lnTo>
                    <a:pt x="59" y="158"/>
                  </a:lnTo>
                  <a:lnTo>
                    <a:pt x="50" y="172"/>
                  </a:lnTo>
                  <a:lnTo>
                    <a:pt x="41" y="188"/>
                  </a:lnTo>
                  <a:lnTo>
                    <a:pt x="33" y="204"/>
                  </a:lnTo>
                  <a:lnTo>
                    <a:pt x="26" y="219"/>
                  </a:lnTo>
                  <a:lnTo>
                    <a:pt x="21" y="235"/>
                  </a:lnTo>
                  <a:lnTo>
                    <a:pt x="16" y="251"/>
                  </a:lnTo>
                  <a:lnTo>
                    <a:pt x="11" y="267"/>
                  </a:lnTo>
                  <a:lnTo>
                    <a:pt x="7" y="284"/>
                  </a:lnTo>
                  <a:lnTo>
                    <a:pt x="4" y="300"/>
                  </a:lnTo>
                  <a:lnTo>
                    <a:pt x="3" y="317"/>
                  </a:lnTo>
                  <a:lnTo>
                    <a:pt x="2" y="334"/>
                  </a:lnTo>
                  <a:lnTo>
                    <a:pt x="0" y="351"/>
                  </a:lnTo>
                  <a:lnTo>
                    <a:pt x="2" y="368"/>
                  </a:lnTo>
                  <a:lnTo>
                    <a:pt x="3" y="385"/>
                  </a:lnTo>
                  <a:lnTo>
                    <a:pt x="4" y="402"/>
                  </a:lnTo>
                  <a:lnTo>
                    <a:pt x="7" y="417"/>
                  </a:lnTo>
                  <a:lnTo>
                    <a:pt x="11" y="434"/>
                  </a:lnTo>
                  <a:lnTo>
                    <a:pt x="16" y="451"/>
                  </a:lnTo>
                  <a:lnTo>
                    <a:pt x="21" y="467"/>
                  </a:lnTo>
                  <a:lnTo>
                    <a:pt x="26" y="482"/>
                  </a:lnTo>
                  <a:lnTo>
                    <a:pt x="33" y="498"/>
                  </a:lnTo>
                  <a:lnTo>
                    <a:pt x="41" y="514"/>
                  </a:lnTo>
                  <a:lnTo>
                    <a:pt x="50" y="529"/>
                  </a:lnTo>
                  <a:lnTo>
                    <a:pt x="59" y="544"/>
                  </a:lnTo>
                  <a:lnTo>
                    <a:pt x="69" y="558"/>
                  </a:lnTo>
                  <a:lnTo>
                    <a:pt x="80" y="572"/>
                  </a:lnTo>
                  <a:lnTo>
                    <a:pt x="91" y="585"/>
                  </a:lnTo>
                  <a:lnTo>
                    <a:pt x="103" y="600"/>
                  </a:lnTo>
                  <a:lnTo>
                    <a:pt x="103" y="600"/>
                  </a:lnTo>
                  <a:lnTo>
                    <a:pt x="116" y="611"/>
                  </a:lnTo>
                  <a:lnTo>
                    <a:pt x="131" y="623"/>
                  </a:lnTo>
                  <a:lnTo>
                    <a:pt x="145" y="634"/>
                  </a:lnTo>
                  <a:lnTo>
                    <a:pt x="159" y="644"/>
                  </a:lnTo>
                  <a:lnTo>
                    <a:pt x="174" y="653"/>
                  </a:lnTo>
                  <a:lnTo>
                    <a:pt x="189" y="662"/>
                  </a:lnTo>
                  <a:lnTo>
                    <a:pt x="204" y="669"/>
                  </a:lnTo>
                  <a:lnTo>
                    <a:pt x="220" y="677"/>
                  </a:lnTo>
                  <a:lnTo>
                    <a:pt x="236" y="682"/>
                  </a:lnTo>
                  <a:lnTo>
                    <a:pt x="252" y="687"/>
                  </a:lnTo>
                  <a:lnTo>
                    <a:pt x="269" y="692"/>
                  </a:lnTo>
                  <a:lnTo>
                    <a:pt x="284" y="696"/>
                  </a:lnTo>
                  <a:lnTo>
                    <a:pt x="301" y="699"/>
                  </a:lnTo>
                  <a:lnTo>
                    <a:pt x="318" y="700"/>
                  </a:lnTo>
                  <a:lnTo>
                    <a:pt x="335" y="701"/>
                  </a:lnTo>
                  <a:lnTo>
                    <a:pt x="352" y="701"/>
                  </a:lnTo>
                  <a:lnTo>
                    <a:pt x="369" y="701"/>
                  </a:lnTo>
                  <a:lnTo>
                    <a:pt x="386" y="700"/>
                  </a:lnTo>
                  <a:lnTo>
                    <a:pt x="403" y="699"/>
                  </a:lnTo>
                  <a:lnTo>
                    <a:pt x="419" y="696"/>
                  </a:lnTo>
                  <a:lnTo>
                    <a:pt x="435" y="692"/>
                  </a:lnTo>
                  <a:lnTo>
                    <a:pt x="452" y="687"/>
                  </a:lnTo>
                  <a:lnTo>
                    <a:pt x="468" y="682"/>
                  </a:lnTo>
                  <a:lnTo>
                    <a:pt x="484" y="677"/>
                  </a:lnTo>
                  <a:lnTo>
                    <a:pt x="499" y="669"/>
                  </a:lnTo>
                  <a:lnTo>
                    <a:pt x="515" y="662"/>
                  </a:lnTo>
                  <a:lnTo>
                    <a:pt x="531" y="653"/>
                  </a:lnTo>
                  <a:lnTo>
                    <a:pt x="545" y="644"/>
                  </a:lnTo>
                  <a:lnTo>
                    <a:pt x="559" y="634"/>
                  </a:lnTo>
                  <a:lnTo>
                    <a:pt x="574" y="623"/>
                  </a:lnTo>
                  <a:lnTo>
                    <a:pt x="587" y="611"/>
                  </a:lnTo>
                  <a:lnTo>
                    <a:pt x="600" y="600"/>
                  </a:lnTo>
                  <a:lnTo>
                    <a:pt x="600" y="600"/>
                  </a:lnTo>
                  <a:lnTo>
                    <a:pt x="613" y="585"/>
                  </a:lnTo>
                  <a:lnTo>
                    <a:pt x="624" y="572"/>
                  </a:lnTo>
                  <a:lnTo>
                    <a:pt x="635" y="558"/>
                  </a:lnTo>
                  <a:lnTo>
                    <a:pt x="645" y="544"/>
                  </a:lnTo>
                  <a:lnTo>
                    <a:pt x="654" y="529"/>
                  </a:lnTo>
                  <a:lnTo>
                    <a:pt x="662" y="514"/>
                  </a:lnTo>
                  <a:lnTo>
                    <a:pt x="670" y="498"/>
                  </a:lnTo>
                  <a:lnTo>
                    <a:pt x="678" y="482"/>
                  </a:lnTo>
                  <a:lnTo>
                    <a:pt x="683" y="467"/>
                  </a:lnTo>
                  <a:lnTo>
                    <a:pt x="688" y="451"/>
                  </a:lnTo>
                  <a:lnTo>
                    <a:pt x="693" y="434"/>
                  </a:lnTo>
                  <a:lnTo>
                    <a:pt x="696" y="417"/>
                  </a:lnTo>
                  <a:lnTo>
                    <a:pt x="700" y="402"/>
                  </a:lnTo>
                  <a:lnTo>
                    <a:pt x="701" y="385"/>
                  </a:lnTo>
                  <a:lnTo>
                    <a:pt x="703" y="368"/>
                  </a:lnTo>
                  <a:lnTo>
                    <a:pt x="703" y="351"/>
                  </a:lnTo>
                  <a:lnTo>
                    <a:pt x="703" y="334"/>
                  </a:lnTo>
                  <a:lnTo>
                    <a:pt x="701" y="317"/>
                  </a:lnTo>
                  <a:lnTo>
                    <a:pt x="700" y="300"/>
                  </a:lnTo>
                  <a:lnTo>
                    <a:pt x="696" y="284"/>
                  </a:lnTo>
                  <a:lnTo>
                    <a:pt x="693" y="267"/>
                  </a:lnTo>
                  <a:lnTo>
                    <a:pt x="688" y="251"/>
                  </a:lnTo>
                  <a:lnTo>
                    <a:pt x="683" y="235"/>
                  </a:lnTo>
                  <a:lnTo>
                    <a:pt x="678" y="219"/>
                  </a:lnTo>
                  <a:lnTo>
                    <a:pt x="670" y="204"/>
                  </a:lnTo>
                  <a:lnTo>
                    <a:pt x="662" y="188"/>
                  </a:lnTo>
                  <a:lnTo>
                    <a:pt x="654" y="172"/>
                  </a:lnTo>
                  <a:lnTo>
                    <a:pt x="645" y="158"/>
                  </a:lnTo>
                  <a:lnTo>
                    <a:pt x="635" y="144"/>
                  </a:lnTo>
                  <a:lnTo>
                    <a:pt x="624" y="129"/>
                  </a:lnTo>
                  <a:lnTo>
                    <a:pt x="613" y="116"/>
                  </a:lnTo>
                  <a:lnTo>
                    <a:pt x="600" y="103"/>
                  </a:lnTo>
                  <a:lnTo>
                    <a:pt x="600" y="103"/>
                  </a:lnTo>
                  <a:lnTo>
                    <a:pt x="587" y="90"/>
                  </a:lnTo>
                  <a:lnTo>
                    <a:pt x="574" y="79"/>
                  </a:lnTo>
                  <a:lnTo>
                    <a:pt x="559" y="68"/>
                  </a:lnTo>
                  <a:lnTo>
                    <a:pt x="545" y="58"/>
                  </a:lnTo>
                  <a:lnTo>
                    <a:pt x="531" y="49"/>
                  </a:lnTo>
                  <a:lnTo>
                    <a:pt x="515" y="39"/>
                  </a:lnTo>
                  <a:lnTo>
                    <a:pt x="499" y="33"/>
                  </a:lnTo>
                  <a:lnTo>
                    <a:pt x="484" y="25"/>
                  </a:lnTo>
                  <a:lnTo>
                    <a:pt x="468" y="20"/>
                  </a:lnTo>
                  <a:lnTo>
                    <a:pt x="452" y="15"/>
                  </a:lnTo>
                  <a:lnTo>
                    <a:pt x="435" y="10"/>
                  </a:lnTo>
                  <a:lnTo>
                    <a:pt x="419" y="7"/>
                  </a:lnTo>
                  <a:lnTo>
                    <a:pt x="403" y="3"/>
                  </a:lnTo>
                  <a:lnTo>
                    <a:pt x="386" y="2"/>
                  </a:lnTo>
                  <a:lnTo>
                    <a:pt x="369" y="0"/>
                  </a:lnTo>
                  <a:lnTo>
                    <a:pt x="352" y="0"/>
                  </a:lnTo>
                  <a:lnTo>
                    <a:pt x="335" y="0"/>
                  </a:lnTo>
                  <a:lnTo>
                    <a:pt x="318" y="2"/>
                  </a:lnTo>
                  <a:lnTo>
                    <a:pt x="301" y="3"/>
                  </a:lnTo>
                  <a:lnTo>
                    <a:pt x="284" y="7"/>
                  </a:lnTo>
                  <a:lnTo>
                    <a:pt x="269" y="10"/>
                  </a:lnTo>
                  <a:lnTo>
                    <a:pt x="252" y="15"/>
                  </a:lnTo>
                  <a:lnTo>
                    <a:pt x="236" y="20"/>
                  </a:lnTo>
                  <a:lnTo>
                    <a:pt x="220" y="25"/>
                  </a:lnTo>
                  <a:lnTo>
                    <a:pt x="204" y="33"/>
                  </a:lnTo>
                  <a:lnTo>
                    <a:pt x="189" y="39"/>
                  </a:lnTo>
                  <a:lnTo>
                    <a:pt x="174" y="49"/>
                  </a:lnTo>
                  <a:lnTo>
                    <a:pt x="159" y="58"/>
                  </a:lnTo>
                  <a:lnTo>
                    <a:pt x="145" y="68"/>
                  </a:lnTo>
                  <a:lnTo>
                    <a:pt x="131" y="79"/>
                  </a:lnTo>
                  <a:lnTo>
                    <a:pt x="116" y="90"/>
                  </a:lnTo>
                  <a:lnTo>
                    <a:pt x="103" y="103"/>
                  </a:lnTo>
                  <a:lnTo>
                    <a:pt x="103"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Freeform 121"/>
            <p:cNvSpPr>
              <a:spLocks/>
            </p:cNvSpPr>
            <p:nvPr userDrawn="1"/>
          </p:nvSpPr>
          <p:spPr bwMode="auto">
            <a:xfrm>
              <a:off x="1437" y="1218"/>
              <a:ext cx="156" cy="156"/>
            </a:xfrm>
            <a:custGeom>
              <a:avLst/>
              <a:gdLst>
                <a:gd name="T0" fmla="*/ 91 w 622"/>
                <a:gd name="T1" fmla="*/ 91 h 622"/>
                <a:gd name="T2" fmla="*/ 69 w 622"/>
                <a:gd name="T3" fmla="*/ 115 h 622"/>
                <a:gd name="T4" fmla="*/ 51 w 622"/>
                <a:gd name="T5" fmla="*/ 139 h 622"/>
                <a:gd name="T6" fmla="*/ 24 w 622"/>
                <a:gd name="T7" fmla="*/ 194 h 622"/>
                <a:gd name="T8" fmla="*/ 5 w 622"/>
                <a:gd name="T9" fmla="*/ 252 h 622"/>
                <a:gd name="T10" fmla="*/ 0 w 622"/>
                <a:gd name="T11" fmla="*/ 311 h 622"/>
                <a:gd name="T12" fmla="*/ 5 w 622"/>
                <a:gd name="T13" fmla="*/ 370 h 622"/>
                <a:gd name="T14" fmla="*/ 24 w 622"/>
                <a:gd name="T15" fmla="*/ 427 h 622"/>
                <a:gd name="T16" fmla="*/ 51 w 622"/>
                <a:gd name="T17" fmla="*/ 482 h 622"/>
                <a:gd name="T18" fmla="*/ 69 w 622"/>
                <a:gd name="T19" fmla="*/ 507 h 622"/>
                <a:gd name="T20" fmla="*/ 91 w 622"/>
                <a:gd name="T21" fmla="*/ 530 h 622"/>
                <a:gd name="T22" fmla="*/ 103 w 622"/>
                <a:gd name="T23" fmla="*/ 542 h 622"/>
                <a:gd name="T24" fmla="*/ 127 w 622"/>
                <a:gd name="T25" fmla="*/ 562 h 622"/>
                <a:gd name="T26" fmla="*/ 167 w 622"/>
                <a:gd name="T27" fmla="*/ 586 h 622"/>
                <a:gd name="T28" fmla="*/ 223 w 622"/>
                <a:gd name="T29" fmla="*/ 608 h 622"/>
                <a:gd name="T30" fmla="*/ 282 w 622"/>
                <a:gd name="T31" fmla="*/ 620 h 622"/>
                <a:gd name="T32" fmla="*/ 340 w 622"/>
                <a:gd name="T33" fmla="*/ 620 h 622"/>
                <a:gd name="T34" fmla="*/ 399 w 622"/>
                <a:gd name="T35" fmla="*/ 608 h 622"/>
                <a:gd name="T36" fmla="*/ 455 w 622"/>
                <a:gd name="T37" fmla="*/ 586 h 622"/>
                <a:gd name="T38" fmla="*/ 494 w 622"/>
                <a:gd name="T39" fmla="*/ 562 h 622"/>
                <a:gd name="T40" fmla="*/ 519 w 622"/>
                <a:gd name="T41" fmla="*/ 542 h 622"/>
                <a:gd name="T42" fmla="*/ 531 w 622"/>
                <a:gd name="T43" fmla="*/ 530 h 622"/>
                <a:gd name="T44" fmla="*/ 551 w 622"/>
                <a:gd name="T45" fmla="*/ 507 h 622"/>
                <a:gd name="T46" fmla="*/ 570 w 622"/>
                <a:gd name="T47" fmla="*/ 482 h 622"/>
                <a:gd name="T48" fmla="*/ 598 w 622"/>
                <a:gd name="T49" fmla="*/ 427 h 622"/>
                <a:gd name="T50" fmla="*/ 615 w 622"/>
                <a:gd name="T51" fmla="*/ 370 h 622"/>
                <a:gd name="T52" fmla="*/ 622 w 622"/>
                <a:gd name="T53" fmla="*/ 311 h 622"/>
                <a:gd name="T54" fmla="*/ 615 w 622"/>
                <a:gd name="T55" fmla="*/ 252 h 622"/>
                <a:gd name="T56" fmla="*/ 598 w 622"/>
                <a:gd name="T57" fmla="*/ 194 h 622"/>
                <a:gd name="T58" fmla="*/ 570 w 622"/>
                <a:gd name="T59" fmla="*/ 139 h 622"/>
                <a:gd name="T60" fmla="*/ 551 w 622"/>
                <a:gd name="T61" fmla="*/ 115 h 622"/>
                <a:gd name="T62" fmla="*/ 531 w 622"/>
                <a:gd name="T63" fmla="*/ 91 h 622"/>
                <a:gd name="T64" fmla="*/ 519 w 622"/>
                <a:gd name="T65" fmla="*/ 81 h 622"/>
                <a:gd name="T66" fmla="*/ 494 w 622"/>
                <a:gd name="T67" fmla="*/ 60 h 622"/>
                <a:gd name="T68" fmla="*/ 455 w 622"/>
                <a:gd name="T69" fmla="*/ 35 h 622"/>
                <a:gd name="T70" fmla="*/ 399 w 622"/>
                <a:gd name="T71" fmla="*/ 13 h 622"/>
                <a:gd name="T72" fmla="*/ 340 w 622"/>
                <a:gd name="T73" fmla="*/ 1 h 622"/>
                <a:gd name="T74" fmla="*/ 282 w 622"/>
                <a:gd name="T75" fmla="*/ 1 h 622"/>
                <a:gd name="T76" fmla="*/ 223 w 622"/>
                <a:gd name="T77" fmla="*/ 13 h 622"/>
                <a:gd name="T78" fmla="*/ 167 w 622"/>
                <a:gd name="T79" fmla="*/ 35 h 622"/>
                <a:gd name="T80" fmla="*/ 127 w 622"/>
                <a:gd name="T81" fmla="*/ 60 h 622"/>
                <a:gd name="T82" fmla="*/ 103 w 622"/>
                <a:gd name="T83" fmla="*/ 81 h 622"/>
                <a:gd name="T84" fmla="*/ 9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91" y="91"/>
                  </a:moveTo>
                  <a:lnTo>
                    <a:pt x="91" y="91"/>
                  </a:lnTo>
                  <a:lnTo>
                    <a:pt x="80" y="103"/>
                  </a:lnTo>
                  <a:lnTo>
                    <a:pt x="69" y="115"/>
                  </a:lnTo>
                  <a:lnTo>
                    <a:pt x="60" y="128"/>
                  </a:lnTo>
                  <a:lnTo>
                    <a:pt x="51" y="139"/>
                  </a:lnTo>
                  <a:lnTo>
                    <a:pt x="35" y="167"/>
                  </a:lnTo>
                  <a:lnTo>
                    <a:pt x="24" y="194"/>
                  </a:lnTo>
                  <a:lnTo>
                    <a:pt x="13" y="223"/>
                  </a:lnTo>
                  <a:lnTo>
                    <a:pt x="5" y="252"/>
                  </a:lnTo>
                  <a:lnTo>
                    <a:pt x="2" y="281"/>
                  </a:lnTo>
                  <a:lnTo>
                    <a:pt x="0" y="311"/>
                  </a:lnTo>
                  <a:lnTo>
                    <a:pt x="2" y="340"/>
                  </a:lnTo>
                  <a:lnTo>
                    <a:pt x="5" y="370"/>
                  </a:lnTo>
                  <a:lnTo>
                    <a:pt x="13" y="399"/>
                  </a:lnTo>
                  <a:lnTo>
                    <a:pt x="24" y="427"/>
                  </a:lnTo>
                  <a:lnTo>
                    <a:pt x="35" y="455"/>
                  </a:lnTo>
                  <a:lnTo>
                    <a:pt x="51" y="482"/>
                  </a:lnTo>
                  <a:lnTo>
                    <a:pt x="60" y="494"/>
                  </a:lnTo>
                  <a:lnTo>
                    <a:pt x="69" y="507"/>
                  </a:lnTo>
                  <a:lnTo>
                    <a:pt x="80" y="519"/>
                  </a:lnTo>
                  <a:lnTo>
                    <a:pt x="91" y="530"/>
                  </a:lnTo>
                  <a:lnTo>
                    <a:pt x="91" y="530"/>
                  </a:lnTo>
                  <a:lnTo>
                    <a:pt x="103" y="542"/>
                  </a:lnTo>
                  <a:lnTo>
                    <a:pt x="115" y="551"/>
                  </a:lnTo>
                  <a:lnTo>
                    <a:pt x="127" y="562"/>
                  </a:lnTo>
                  <a:lnTo>
                    <a:pt x="140" y="571"/>
                  </a:lnTo>
                  <a:lnTo>
                    <a:pt x="167" y="586"/>
                  </a:lnTo>
                  <a:lnTo>
                    <a:pt x="194" y="598"/>
                  </a:lnTo>
                  <a:lnTo>
                    <a:pt x="223" y="608"/>
                  </a:lnTo>
                  <a:lnTo>
                    <a:pt x="252" y="616"/>
                  </a:lnTo>
                  <a:lnTo>
                    <a:pt x="282" y="620"/>
                  </a:lnTo>
                  <a:lnTo>
                    <a:pt x="310" y="622"/>
                  </a:lnTo>
                  <a:lnTo>
                    <a:pt x="340" y="620"/>
                  </a:lnTo>
                  <a:lnTo>
                    <a:pt x="370" y="616"/>
                  </a:lnTo>
                  <a:lnTo>
                    <a:pt x="399" y="608"/>
                  </a:lnTo>
                  <a:lnTo>
                    <a:pt x="428" y="598"/>
                  </a:lnTo>
                  <a:lnTo>
                    <a:pt x="455" y="586"/>
                  </a:lnTo>
                  <a:lnTo>
                    <a:pt x="482" y="571"/>
                  </a:lnTo>
                  <a:lnTo>
                    <a:pt x="494" y="562"/>
                  </a:lnTo>
                  <a:lnTo>
                    <a:pt x="507" y="551"/>
                  </a:lnTo>
                  <a:lnTo>
                    <a:pt x="519" y="542"/>
                  </a:lnTo>
                  <a:lnTo>
                    <a:pt x="531" y="530"/>
                  </a:lnTo>
                  <a:lnTo>
                    <a:pt x="531" y="530"/>
                  </a:lnTo>
                  <a:lnTo>
                    <a:pt x="541" y="519"/>
                  </a:lnTo>
                  <a:lnTo>
                    <a:pt x="551" y="507"/>
                  </a:lnTo>
                  <a:lnTo>
                    <a:pt x="562" y="494"/>
                  </a:lnTo>
                  <a:lnTo>
                    <a:pt x="570" y="482"/>
                  </a:lnTo>
                  <a:lnTo>
                    <a:pt x="585" y="455"/>
                  </a:lnTo>
                  <a:lnTo>
                    <a:pt x="598" y="427"/>
                  </a:lnTo>
                  <a:lnTo>
                    <a:pt x="609" y="399"/>
                  </a:lnTo>
                  <a:lnTo>
                    <a:pt x="615" y="370"/>
                  </a:lnTo>
                  <a:lnTo>
                    <a:pt x="621" y="340"/>
                  </a:lnTo>
                  <a:lnTo>
                    <a:pt x="622" y="311"/>
                  </a:lnTo>
                  <a:lnTo>
                    <a:pt x="621" y="281"/>
                  </a:lnTo>
                  <a:lnTo>
                    <a:pt x="615" y="252"/>
                  </a:lnTo>
                  <a:lnTo>
                    <a:pt x="609" y="223"/>
                  </a:lnTo>
                  <a:lnTo>
                    <a:pt x="598" y="194"/>
                  </a:lnTo>
                  <a:lnTo>
                    <a:pt x="585" y="167"/>
                  </a:lnTo>
                  <a:lnTo>
                    <a:pt x="570" y="139"/>
                  </a:lnTo>
                  <a:lnTo>
                    <a:pt x="562" y="128"/>
                  </a:lnTo>
                  <a:lnTo>
                    <a:pt x="551" y="115"/>
                  </a:lnTo>
                  <a:lnTo>
                    <a:pt x="541" y="103"/>
                  </a:lnTo>
                  <a:lnTo>
                    <a:pt x="531" y="91"/>
                  </a:lnTo>
                  <a:lnTo>
                    <a:pt x="531" y="91"/>
                  </a:lnTo>
                  <a:lnTo>
                    <a:pt x="519" y="81"/>
                  </a:lnTo>
                  <a:lnTo>
                    <a:pt x="507" y="70"/>
                  </a:lnTo>
                  <a:lnTo>
                    <a:pt x="494" y="60"/>
                  </a:lnTo>
                  <a:lnTo>
                    <a:pt x="482" y="51"/>
                  </a:lnTo>
                  <a:lnTo>
                    <a:pt x="455" y="35"/>
                  </a:lnTo>
                  <a:lnTo>
                    <a:pt x="428" y="24"/>
                  </a:lnTo>
                  <a:lnTo>
                    <a:pt x="399" y="13"/>
                  </a:lnTo>
                  <a:lnTo>
                    <a:pt x="370" y="7"/>
                  </a:lnTo>
                  <a:lnTo>
                    <a:pt x="340" y="1"/>
                  </a:lnTo>
                  <a:lnTo>
                    <a:pt x="310" y="0"/>
                  </a:lnTo>
                  <a:lnTo>
                    <a:pt x="282" y="1"/>
                  </a:lnTo>
                  <a:lnTo>
                    <a:pt x="252" y="7"/>
                  </a:lnTo>
                  <a:lnTo>
                    <a:pt x="223" y="13"/>
                  </a:lnTo>
                  <a:lnTo>
                    <a:pt x="194" y="24"/>
                  </a:lnTo>
                  <a:lnTo>
                    <a:pt x="167" y="35"/>
                  </a:lnTo>
                  <a:lnTo>
                    <a:pt x="140" y="51"/>
                  </a:lnTo>
                  <a:lnTo>
                    <a:pt x="127" y="60"/>
                  </a:lnTo>
                  <a:lnTo>
                    <a:pt x="115" y="70"/>
                  </a:lnTo>
                  <a:lnTo>
                    <a:pt x="103" y="81"/>
                  </a:lnTo>
                  <a:lnTo>
                    <a:pt x="91" y="91"/>
                  </a:lnTo>
                  <a:lnTo>
                    <a:pt x="9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122"/>
            <p:cNvSpPr>
              <a:spLocks/>
            </p:cNvSpPr>
            <p:nvPr userDrawn="1"/>
          </p:nvSpPr>
          <p:spPr bwMode="auto">
            <a:xfrm>
              <a:off x="1269" y="1408"/>
              <a:ext cx="134" cy="134"/>
            </a:xfrm>
            <a:custGeom>
              <a:avLst/>
              <a:gdLst>
                <a:gd name="T0" fmla="*/ 460 w 540"/>
                <a:gd name="T1" fmla="*/ 79 h 539"/>
                <a:gd name="T2" fmla="*/ 419 w 540"/>
                <a:gd name="T3" fmla="*/ 44 h 539"/>
                <a:gd name="T4" fmla="*/ 372 w 540"/>
                <a:gd name="T5" fmla="*/ 20 h 539"/>
                <a:gd name="T6" fmla="*/ 321 w 540"/>
                <a:gd name="T7" fmla="*/ 5 h 539"/>
                <a:gd name="T8" fmla="*/ 270 w 540"/>
                <a:gd name="T9" fmla="*/ 0 h 539"/>
                <a:gd name="T10" fmla="*/ 218 w 540"/>
                <a:gd name="T11" fmla="*/ 5 h 539"/>
                <a:gd name="T12" fmla="*/ 168 w 540"/>
                <a:gd name="T13" fmla="*/ 20 h 539"/>
                <a:gd name="T14" fmla="*/ 121 w 540"/>
                <a:gd name="T15" fmla="*/ 44 h 539"/>
                <a:gd name="T16" fmla="*/ 78 w 540"/>
                <a:gd name="T17" fmla="*/ 79 h 539"/>
                <a:gd name="T18" fmla="*/ 60 w 540"/>
                <a:gd name="T19" fmla="*/ 99 h 539"/>
                <a:gd name="T20" fmla="*/ 30 w 540"/>
                <a:gd name="T21" fmla="*/ 145 h 539"/>
                <a:gd name="T22" fmla="*/ 11 w 540"/>
                <a:gd name="T23" fmla="*/ 193 h 539"/>
                <a:gd name="T24" fmla="*/ 2 w 540"/>
                <a:gd name="T25" fmla="*/ 244 h 539"/>
                <a:gd name="T26" fmla="*/ 2 w 540"/>
                <a:gd name="T27" fmla="*/ 296 h 539"/>
                <a:gd name="T28" fmla="*/ 11 w 540"/>
                <a:gd name="T29" fmla="*/ 347 h 539"/>
                <a:gd name="T30" fmla="*/ 30 w 540"/>
                <a:gd name="T31" fmla="*/ 395 h 539"/>
                <a:gd name="T32" fmla="*/ 60 w 540"/>
                <a:gd name="T33" fmla="*/ 440 h 539"/>
                <a:gd name="T34" fmla="*/ 78 w 540"/>
                <a:gd name="T35" fmla="*/ 461 h 539"/>
                <a:gd name="T36" fmla="*/ 121 w 540"/>
                <a:gd name="T37" fmla="*/ 495 h 539"/>
                <a:gd name="T38" fmla="*/ 168 w 540"/>
                <a:gd name="T39" fmla="*/ 520 h 539"/>
                <a:gd name="T40" fmla="*/ 218 w 540"/>
                <a:gd name="T41" fmla="*/ 535 h 539"/>
                <a:gd name="T42" fmla="*/ 270 w 540"/>
                <a:gd name="T43" fmla="*/ 539 h 539"/>
                <a:gd name="T44" fmla="*/ 321 w 540"/>
                <a:gd name="T45" fmla="*/ 535 h 539"/>
                <a:gd name="T46" fmla="*/ 372 w 540"/>
                <a:gd name="T47" fmla="*/ 520 h 539"/>
                <a:gd name="T48" fmla="*/ 419 w 540"/>
                <a:gd name="T49" fmla="*/ 495 h 539"/>
                <a:gd name="T50" fmla="*/ 460 w 540"/>
                <a:gd name="T51" fmla="*/ 461 h 539"/>
                <a:gd name="T52" fmla="*/ 480 w 540"/>
                <a:gd name="T53" fmla="*/ 440 h 539"/>
                <a:gd name="T54" fmla="*/ 508 w 540"/>
                <a:gd name="T55" fmla="*/ 395 h 539"/>
                <a:gd name="T56" fmla="*/ 529 w 540"/>
                <a:gd name="T57" fmla="*/ 347 h 539"/>
                <a:gd name="T58" fmla="*/ 538 w 540"/>
                <a:gd name="T59" fmla="*/ 296 h 539"/>
                <a:gd name="T60" fmla="*/ 538 w 540"/>
                <a:gd name="T61" fmla="*/ 244 h 539"/>
                <a:gd name="T62" fmla="*/ 529 w 540"/>
                <a:gd name="T63" fmla="*/ 193 h 539"/>
                <a:gd name="T64" fmla="*/ 508 w 540"/>
                <a:gd name="T65" fmla="*/ 145 h 539"/>
                <a:gd name="T66" fmla="*/ 480 w 540"/>
                <a:gd name="T67" fmla="*/ 99 h 539"/>
                <a:gd name="T68" fmla="*/ 46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460" y="79"/>
                  </a:moveTo>
                  <a:lnTo>
                    <a:pt x="460" y="79"/>
                  </a:lnTo>
                  <a:lnTo>
                    <a:pt x="441" y="60"/>
                  </a:lnTo>
                  <a:lnTo>
                    <a:pt x="419" y="44"/>
                  </a:lnTo>
                  <a:lnTo>
                    <a:pt x="395" y="31"/>
                  </a:lnTo>
                  <a:lnTo>
                    <a:pt x="372" y="20"/>
                  </a:lnTo>
                  <a:lnTo>
                    <a:pt x="347" y="10"/>
                  </a:lnTo>
                  <a:lnTo>
                    <a:pt x="321" y="5"/>
                  </a:lnTo>
                  <a:lnTo>
                    <a:pt x="296" y="1"/>
                  </a:lnTo>
                  <a:lnTo>
                    <a:pt x="270" y="0"/>
                  </a:lnTo>
                  <a:lnTo>
                    <a:pt x="244" y="1"/>
                  </a:lnTo>
                  <a:lnTo>
                    <a:pt x="218" y="5"/>
                  </a:lnTo>
                  <a:lnTo>
                    <a:pt x="193" y="10"/>
                  </a:lnTo>
                  <a:lnTo>
                    <a:pt x="168" y="20"/>
                  </a:lnTo>
                  <a:lnTo>
                    <a:pt x="144" y="31"/>
                  </a:lnTo>
                  <a:lnTo>
                    <a:pt x="121" y="44"/>
                  </a:lnTo>
                  <a:lnTo>
                    <a:pt x="99" y="60"/>
                  </a:lnTo>
                  <a:lnTo>
                    <a:pt x="78" y="79"/>
                  </a:lnTo>
                  <a:lnTo>
                    <a:pt x="78" y="79"/>
                  </a:lnTo>
                  <a:lnTo>
                    <a:pt x="60" y="99"/>
                  </a:lnTo>
                  <a:lnTo>
                    <a:pt x="45" y="121"/>
                  </a:lnTo>
                  <a:lnTo>
                    <a:pt x="30" y="145"/>
                  </a:lnTo>
                  <a:lnTo>
                    <a:pt x="20" y="168"/>
                  </a:lnTo>
                  <a:lnTo>
                    <a:pt x="11" y="193"/>
                  </a:lnTo>
                  <a:lnTo>
                    <a:pt x="4" y="218"/>
                  </a:lnTo>
                  <a:lnTo>
                    <a:pt x="2" y="244"/>
                  </a:lnTo>
                  <a:lnTo>
                    <a:pt x="0" y="270"/>
                  </a:lnTo>
                  <a:lnTo>
                    <a:pt x="2" y="296"/>
                  </a:lnTo>
                  <a:lnTo>
                    <a:pt x="4" y="322"/>
                  </a:lnTo>
                  <a:lnTo>
                    <a:pt x="11" y="347"/>
                  </a:lnTo>
                  <a:lnTo>
                    <a:pt x="20" y="371"/>
                  </a:lnTo>
                  <a:lnTo>
                    <a:pt x="30" y="395"/>
                  </a:lnTo>
                  <a:lnTo>
                    <a:pt x="45" y="418"/>
                  </a:lnTo>
                  <a:lnTo>
                    <a:pt x="60" y="440"/>
                  </a:lnTo>
                  <a:lnTo>
                    <a:pt x="78" y="461"/>
                  </a:lnTo>
                  <a:lnTo>
                    <a:pt x="78" y="461"/>
                  </a:lnTo>
                  <a:lnTo>
                    <a:pt x="99" y="479"/>
                  </a:lnTo>
                  <a:lnTo>
                    <a:pt x="121" y="495"/>
                  </a:lnTo>
                  <a:lnTo>
                    <a:pt x="144" y="509"/>
                  </a:lnTo>
                  <a:lnTo>
                    <a:pt x="168" y="520"/>
                  </a:lnTo>
                  <a:lnTo>
                    <a:pt x="193" y="529"/>
                  </a:lnTo>
                  <a:lnTo>
                    <a:pt x="218" y="535"/>
                  </a:lnTo>
                  <a:lnTo>
                    <a:pt x="244" y="538"/>
                  </a:lnTo>
                  <a:lnTo>
                    <a:pt x="270" y="539"/>
                  </a:lnTo>
                  <a:lnTo>
                    <a:pt x="296" y="538"/>
                  </a:lnTo>
                  <a:lnTo>
                    <a:pt x="321" y="535"/>
                  </a:lnTo>
                  <a:lnTo>
                    <a:pt x="347" y="529"/>
                  </a:lnTo>
                  <a:lnTo>
                    <a:pt x="372" y="520"/>
                  </a:lnTo>
                  <a:lnTo>
                    <a:pt x="395" y="509"/>
                  </a:lnTo>
                  <a:lnTo>
                    <a:pt x="419" y="495"/>
                  </a:lnTo>
                  <a:lnTo>
                    <a:pt x="441" y="479"/>
                  </a:lnTo>
                  <a:lnTo>
                    <a:pt x="460" y="461"/>
                  </a:lnTo>
                  <a:lnTo>
                    <a:pt x="460" y="461"/>
                  </a:lnTo>
                  <a:lnTo>
                    <a:pt x="480" y="440"/>
                  </a:lnTo>
                  <a:lnTo>
                    <a:pt x="495" y="418"/>
                  </a:lnTo>
                  <a:lnTo>
                    <a:pt x="508" y="395"/>
                  </a:lnTo>
                  <a:lnTo>
                    <a:pt x="520" y="371"/>
                  </a:lnTo>
                  <a:lnTo>
                    <a:pt x="529" y="347"/>
                  </a:lnTo>
                  <a:lnTo>
                    <a:pt x="535" y="322"/>
                  </a:lnTo>
                  <a:lnTo>
                    <a:pt x="538" y="296"/>
                  </a:lnTo>
                  <a:lnTo>
                    <a:pt x="540" y="270"/>
                  </a:lnTo>
                  <a:lnTo>
                    <a:pt x="538" y="244"/>
                  </a:lnTo>
                  <a:lnTo>
                    <a:pt x="535" y="218"/>
                  </a:lnTo>
                  <a:lnTo>
                    <a:pt x="529" y="193"/>
                  </a:lnTo>
                  <a:lnTo>
                    <a:pt x="520" y="168"/>
                  </a:lnTo>
                  <a:lnTo>
                    <a:pt x="508" y="145"/>
                  </a:lnTo>
                  <a:lnTo>
                    <a:pt x="495" y="121"/>
                  </a:lnTo>
                  <a:lnTo>
                    <a:pt x="480" y="99"/>
                  </a:lnTo>
                  <a:lnTo>
                    <a:pt x="460" y="79"/>
                  </a:lnTo>
                  <a:lnTo>
                    <a:pt x="46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123"/>
            <p:cNvSpPr>
              <a:spLocks/>
            </p:cNvSpPr>
            <p:nvPr userDrawn="1"/>
          </p:nvSpPr>
          <p:spPr bwMode="auto">
            <a:xfrm>
              <a:off x="1099" y="1596"/>
              <a:ext cx="115" cy="115"/>
            </a:xfrm>
            <a:custGeom>
              <a:avLst/>
              <a:gdLst>
                <a:gd name="T0" fmla="*/ 68 w 459"/>
                <a:gd name="T1" fmla="*/ 67 h 460"/>
                <a:gd name="T2" fmla="*/ 38 w 459"/>
                <a:gd name="T3" fmla="*/ 104 h 460"/>
                <a:gd name="T4" fmla="*/ 17 w 459"/>
                <a:gd name="T5" fmla="*/ 143 h 460"/>
                <a:gd name="T6" fmla="*/ 4 w 459"/>
                <a:gd name="T7" fmla="*/ 186 h 460"/>
                <a:gd name="T8" fmla="*/ 0 w 459"/>
                <a:gd name="T9" fmla="*/ 230 h 460"/>
                <a:gd name="T10" fmla="*/ 4 w 459"/>
                <a:gd name="T11" fmla="*/ 273 h 460"/>
                <a:gd name="T12" fmla="*/ 17 w 459"/>
                <a:gd name="T13" fmla="*/ 316 h 460"/>
                <a:gd name="T14" fmla="*/ 38 w 459"/>
                <a:gd name="T15" fmla="*/ 357 h 460"/>
                <a:gd name="T16" fmla="*/ 68 w 459"/>
                <a:gd name="T17" fmla="*/ 392 h 460"/>
                <a:gd name="T18" fmla="*/ 85 w 459"/>
                <a:gd name="T19" fmla="*/ 407 h 460"/>
                <a:gd name="T20" fmla="*/ 122 w 459"/>
                <a:gd name="T21" fmla="*/ 434 h 460"/>
                <a:gd name="T22" fmla="*/ 164 w 459"/>
                <a:gd name="T23" fmla="*/ 449 h 460"/>
                <a:gd name="T24" fmla="*/ 207 w 459"/>
                <a:gd name="T25" fmla="*/ 458 h 460"/>
                <a:gd name="T26" fmla="*/ 251 w 459"/>
                <a:gd name="T27" fmla="*/ 458 h 460"/>
                <a:gd name="T28" fmla="*/ 294 w 459"/>
                <a:gd name="T29" fmla="*/ 449 h 460"/>
                <a:gd name="T30" fmla="*/ 336 w 459"/>
                <a:gd name="T31" fmla="*/ 434 h 460"/>
                <a:gd name="T32" fmla="*/ 375 w 459"/>
                <a:gd name="T33" fmla="*/ 407 h 460"/>
                <a:gd name="T34" fmla="*/ 392 w 459"/>
                <a:gd name="T35" fmla="*/ 392 h 460"/>
                <a:gd name="T36" fmla="*/ 421 w 459"/>
                <a:gd name="T37" fmla="*/ 357 h 460"/>
                <a:gd name="T38" fmla="*/ 443 w 459"/>
                <a:gd name="T39" fmla="*/ 316 h 460"/>
                <a:gd name="T40" fmla="*/ 455 w 459"/>
                <a:gd name="T41" fmla="*/ 273 h 460"/>
                <a:gd name="T42" fmla="*/ 459 w 459"/>
                <a:gd name="T43" fmla="*/ 230 h 460"/>
                <a:gd name="T44" fmla="*/ 455 w 459"/>
                <a:gd name="T45" fmla="*/ 186 h 460"/>
                <a:gd name="T46" fmla="*/ 443 w 459"/>
                <a:gd name="T47" fmla="*/ 143 h 460"/>
                <a:gd name="T48" fmla="*/ 421 w 459"/>
                <a:gd name="T49" fmla="*/ 104 h 460"/>
                <a:gd name="T50" fmla="*/ 392 w 459"/>
                <a:gd name="T51" fmla="*/ 67 h 460"/>
                <a:gd name="T52" fmla="*/ 375 w 459"/>
                <a:gd name="T53" fmla="*/ 52 h 460"/>
                <a:gd name="T54" fmla="*/ 336 w 459"/>
                <a:gd name="T55" fmla="*/ 27 h 460"/>
                <a:gd name="T56" fmla="*/ 294 w 459"/>
                <a:gd name="T57" fmla="*/ 10 h 460"/>
                <a:gd name="T58" fmla="*/ 251 w 459"/>
                <a:gd name="T59" fmla="*/ 1 h 460"/>
                <a:gd name="T60" fmla="*/ 207 w 459"/>
                <a:gd name="T61" fmla="*/ 1 h 460"/>
                <a:gd name="T62" fmla="*/ 164 w 459"/>
                <a:gd name="T63" fmla="*/ 10 h 460"/>
                <a:gd name="T64" fmla="*/ 122 w 459"/>
                <a:gd name="T65" fmla="*/ 27 h 460"/>
                <a:gd name="T66" fmla="*/ 85 w 459"/>
                <a:gd name="T67" fmla="*/ 52 h 460"/>
                <a:gd name="T68" fmla="*/ 68 w 459"/>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60">
                  <a:moveTo>
                    <a:pt x="68" y="67"/>
                  </a:moveTo>
                  <a:lnTo>
                    <a:pt x="68" y="67"/>
                  </a:lnTo>
                  <a:lnTo>
                    <a:pt x="52" y="84"/>
                  </a:lnTo>
                  <a:lnTo>
                    <a:pt x="38" y="104"/>
                  </a:lnTo>
                  <a:lnTo>
                    <a:pt x="26" y="123"/>
                  </a:lnTo>
                  <a:lnTo>
                    <a:pt x="17" y="143"/>
                  </a:lnTo>
                  <a:lnTo>
                    <a:pt x="9" y="164"/>
                  </a:lnTo>
                  <a:lnTo>
                    <a:pt x="4" y="186"/>
                  </a:lnTo>
                  <a:lnTo>
                    <a:pt x="1" y="208"/>
                  </a:lnTo>
                  <a:lnTo>
                    <a:pt x="0" y="230"/>
                  </a:lnTo>
                  <a:lnTo>
                    <a:pt x="1" y="251"/>
                  </a:lnTo>
                  <a:lnTo>
                    <a:pt x="4" y="273"/>
                  </a:lnTo>
                  <a:lnTo>
                    <a:pt x="9" y="295"/>
                  </a:lnTo>
                  <a:lnTo>
                    <a:pt x="17" y="316"/>
                  </a:lnTo>
                  <a:lnTo>
                    <a:pt x="26" y="337"/>
                  </a:lnTo>
                  <a:lnTo>
                    <a:pt x="38" y="357"/>
                  </a:lnTo>
                  <a:lnTo>
                    <a:pt x="52" y="375"/>
                  </a:lnTo>
                  <a:lnTo>
                    <a:pt x="68" y="392"/>
                  </a:lnTo>
                  <a:lnTo>
                    <a:pt x="68" y="392"/>
                  </a:lnTo>
                  <a:lnTo>
                    <a:pt x="85" y="407"/>
                  </a:lnTo>
                  <a:lnTo>
                    <a:pt x="103" y="422"/>
                  </a:lnTo>
                  <a:lnTo>
                    <a:pt x="122" y="434"/>
                  </a:lnTo>
                  <a:lnTo>
                    <a:pt x="143" y="443"/>
                  </a:lnTo>
                  <a:lnTo>
                    <a:pt x="164" y="449"/>
                  </a:lnTo>
                  <a:lnTo>
                    <a:pt x="186" y="456"/>
                  </a:lnTo>
                  <a:lnTo>
                    <a:pt x="207" y="458"/>
                  </a:lnTo>
                  <a:lnTo>
                    <a:pt x="229" y="460"/>
                  </a:lnTo>
                  <a:lnTo>
                    <a:pt x="251" y="458"/>
                  </a:lnTo>
                  <a:lnTo>
                    <a:pt x="274" y="456"/>
                  </a:lnTo>
                  <a:lnTo>
                    <a:pt x="294" y="449"/>
                  </a:lnTo>
                  <a:lnTo>
                    <a:pt x="317" y="443"/>
                  </a:lnTo>
                  <a:lnTo>
                    <a:pt x="336" y="434"/>
                  </a:lnTo>
                  <a:lnTo>
                    <a:pt x="356" y="422"/>
                  </a:lnTo>
                  <a:lnTo>
                    <a:pt x="375" y="407"/>
                  </a:lnTo>
                  <a:lnTo>
                    <a:pt x="392" y="392"/>
                  </a:lnTo>
                  <a:lnTo>
                    <a:pt x="392" y="392"/>
                  </a:lnTo>
                  <a:lnTo>
                    <a:pt x="408" y="375"/>
                  </a:lnTo>
                  <a:lnTo>
                    <a:pt x="421" y="357"/>
                  </a:lnTo>
                  <a:lnTo>
                    <a:pt x="433" y="337"/>
                  </a:lnTo>
                  <a:lnTo>
                    <a:pt x="443" y="316"/>
                  </a:lnTo>
                  <a:lnTo>
                    <a:pt x="450" y="295"/>
                  </a:lnTo>
                  <a:lnTo>
                    <a:pt x="455" y="273"/>
                  </a:lnTo>
                  <a:lnTo>
                    <a:pt x="459" y="251"/>
                  </a:lnTo>
                  <a:lnTo>
                    <a:pt x="459" y="230"/>
                  </a:lnTo>
                  <a:lnTo>
                    <a:pt x="459" y="208"/>
                  </a:lnTo>
                  <a:lnTo>
                    <a:pt x="455" y="186"/>
                  </a:lnTo>
                  <a:lnTo>
                    <a:pt x="450" y="164"/>
                  </a:lnTo>
                  <a:lnTo>
                    <a:pt x="443" y="143"/>
                  </a:lnTo>
                  <a:lnTo>
                    <a:pt x="433" y="123"/>
                  </a:lnTo>
                  <a:lnTo>
                    <a:pt x="421" y="104"/>
                  </a:lnTo>
                  <a:lnTo>
                    <a:pt x="408" y="84"/>
                  </a:lnTo>
                  <a:lnTo>
                    <a:pt x="392" y="67"/>
                  </a:lnTo>
                  <a:lnTo>
                    <a:pt x="392" y="67"/>
                  </a:lnTo>
                  <a:lnTo>
                    <a:pt x="375" y="52"/>
                  </a:lnTo>
                  <a:lnTo>
                    <a:pt x="356" y="37"/>
                  </a:lnTo>
                  <a:lnTo>
                    <a:pt x="336" y="27"/>
                  </a:lnTo>
                  <a:lnTo>
                    <a:pt x="317" y="17"/>
                  </a:lnTo>
                  <a:lnTo>
                    <a:pt x="294" y="10"/>
                  </a:lnTo>
                  <a:lnTo>
                    <a:pt x="274" y="5"/>
                  </a:lnTo>
                  <a:lnTo>
                    <a:pt x="251" y="1"/>
                  </a:lnTo>
                  <a:lnTo>
                    <a:pt x="229" y="0"/>
                  </a:lnTo>
                  <a:lnTo>
                    <a:pt x="207" y="1"/>
                  </a:lnTo>
                  <a:lnTo>
                    <a:pt x="186" y="5"/>
                  </a:lnTo>
                  <a:lnTo>
                    <a:pt x="164" y="10"/>
                  </a:lnTo>
                  <a:lnTo>
                    <a:pt x="143" y="17"/>
                  </a:lnTo>
                  <a:lnTo>
                    <a:pt x="122" y="27"/>
                  </a:lnTo>
                  <a:lnTo>
                    <a:pt x="103"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Freeform 124"/>
            <p:cNvSpPr>
              <a:spLocks/>
            </p:cNvSpPr>
            <p:nvPr userDrawn="1"/>
          </p:nvSpPr>
          <p:spPr bwMode="auto">
            <a:xfrm>
              <a:off x="931" y="1786"/>
              <a:ext cx="94" cy="94"/>
            </a:xfrm>
            <a:custGeom>
              <a:avLst/>
              <a:gdLst>
                <a:gd name="T0" fmla="*/ 55 w 378"/>
                <a:gd name="T1" fmla="*/ 56 h 377"/>
                <a:gd name="T2" fmla="*/ 31 w 378"/>
                <a:gd name="T3" fmla="*/ 84 h 377"/>
                <a:gd name="T4" fmla="*/ 13 w 378"/>
                <a:gd name="T5" fmla="*/ 118 h 377"/>
                <a:gd name="T6" fmla="*/ 3 w 378"/>
                <a:gd name="T7" fmla="*/ 152 h 377"/>
                <a:gd name="T8" fmla="*/ 0 w 378"/>
                <a:gd name="T9" fmla="*/ 189 h 377"/>
                <a:gd name="T10" fmla="*/ 3 w 378"/>
                <a:gd name="T11" fmla="*/ 225 h 377"/>
                <a:gd name="T12" fmla="*/ 13 w 378"/>
                <a:gd name="T13" fmla="*/ 260 h 377"/>
                <a:gd name="T14" fmla="*/ 31 w 378"/>
                <a:gd name="T15" fmla="*/ 293 h 377"/>
                <a:gd name="T16" fmla="*/ 55 w 378"/>
                <a:gd name="T17" fmla="*/ 323 h 377"/>
                <a:gd name="T18" fmla="*/ 69 w 378"/>
                <a:gd name="T19" fmla="*/ 336 h 377"/>
                <a:gd name="T20" fmla="*/ 100 w 378"/>
                <a:gd name="T21" fmla="*/ 357 h 377"/>
                <a:gd name="T22" fmla="*/ 135 w 378"/>
                <a:gd name="T23" fmla="*/ 370 h 377"/>
                <a:gd name="T24" fmla="*/ 171 w 378"/>
                <a:gd name="T25" fmla="*/ 377 h 377"/>
                <a:gd name="T26" fmla="*/ 207 w 378"/>
                <a:gd name="T27" fmla="*/ 377 h 377"/>
                <a:gd name="T28" fmla="*/ 242 w 378"/>
                <a:gd name="T29" fmla="*/ 370 h 377"/>
                <a:gd name="T30" fmla="*/ 276 w 378"/>
                <a:gd name="T31" fmla="*/ 357 h 377"/>
                <a:gd name="T32" fmla="*/ 307 w 378"/>
                <a:gd name="T33" fmla="*/ 336 h 377"/>
                <a:gd name="T34" fmla="*/ 322 w 378"/>
                <a:gd name="T35" fmla="*/ 323 h 377"/>
                <a:gd name="T36" fmla="*/ 347 w 378"/>
                <a:gd name="T37" fmla="*/ 293 h 377"/>
                <a:gd name="T38" fmla="*/ 364 w 378"/>
                <a:gd name="T39" fmla="*/ 260 h 377"/>
                <a:gd name="T40" fmla="*/ 374 w 378"/>
                <a:gd name="T41" fmla="*/ 225 h 377"/>
                <a:gd name="T42" fmla="*/ 378 w 378"/>
                <a:gd name="T43" fmla="*/ 189 h 377"/>
                <a:gd name="T44" fmla="*/ 374 w 378"/>
                <a:gd name="T45" fmla="*/ 152 h 377"/>
                <a:gd name="T46" fmla="*/ 364 w 378"/>
                <a:gd name="T47" fmla="*/ 118 h 377"/>
                <a:gd name="T48" fmla="*/ 347 w 378"/>
                <a:gd name="T49" fmla="*/ 84 h 377"/>
                <a:gd name="T50" fmla="*/ 322 w 378"/>
                <a:gd name="T51" fmla="*/ 56 h 377"/>
                <a:gd name="T52" fmla="*/ 307 w 378"/>
                <a:gd name="T53" fmla="*/ 43 h 377"/>
                <a:gd name="T54" fmla="*/ 276 w 378"/>
                <a:gd name="T55" fmla="*/ 22 h 377"/>
                <a:gd name="T56" fmla="*/ 242 w 378"/>
                <a:gd name="T57" fmla="*/ 7 h 377"/>
                <a:gd name="T58" fmla="*/ 207 w 378"/>
                <a:gd name="T59" fmla="*/ 1 h 377"/>
                <a:gd name="T60" fmla="*/ 171 w 378"/>
                <a:gd name="T61" fmla="*/ 1 h 377"/>
                <a:gd name="T62" fmla="*/ 135 w 378"/>
                <a:gd name="T63" fmla="*/ 7 h 377"/>
                <a:gd name="T64" fmla="*/ 100 w 378"/>
                <a:gd name="T65" fmla="*/ 22 h 377"/>
                <a:gd name="T66" fmla="*/ 69 w 378"/>
                <a:gd name="T67" fmla="*/ 43 h 377"/>
                <a:gd name="T68" fmla="*/ 55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5" y="56"/>
                  </a:moveTo>
                  <a:lnTo>
                    <a:pt x="55" y="56"/>
                  </a:lnTo>
                  <a:lnTo>
                    <a:pt x="42" y="70"/>
                  </a:lnTo>
                  <a:lnTo>
                    <a:pt x="31" y="84"/>
                  </a:lnTo>
                  <a:lnTo>
                    <a:pt x="21" y="101"/>
                  </a:lnTo>
                  <a:lnTo>
                    <a:pt x="13" y="118"/>
                  </a:lnTo>
                  <a:lnTo>
                    <a:pt x="8" y="135"/>
                  </a:lnTo>
                  <a:lnTo>
                    <a:pt x="3" y="152"/>
                  </a:lnTo>
                  <a:lnTo>
                    <a:pt x="0" y="170"/>
                  </a:lnTo>
                  <a:lnTo>
                    <a:pt x="0" y="189"/>
                  </a:lnTo>
                  <a:lnTo>
                    <a:pt x="0" y="207"/>
                  </a:lnTo>
                  <a:lnTo>
                    <a:pt x="3" y="225"/>
                  </a:lnTo>
                  <a:lnTo>
                    <a:pt x="8" y="242"/>
                  </a:lnTo>
                  <a:lnTo>
                    <a:pt x="13" y="260"/>
                  </a:lnTo>
                  <a:lnTo>
                    <a:pt x="21" y="277"/>
                  </a:lnTo>
                  <a:lnTo>
                    <a:pt x="31" y="293"/>
                  </a:lnTo>
                  <a:lnTo>
                    <a:pt x="42" y="308"/>
                  </a:lnTo>
                  <a:lnTo>
                    <a:pt x="55" y="323"/>
                  </a:lnTo>
                  <a:lnTo>
                    <a:pt x="55" y="323"/>
                  </a:lnTo>
                  <a:lnTo>
                    <a:pt x="69" y="336"/>
                  </a:lnTo>
                  <a:lnTo>
                    <a:pt x="85" y="346"/>
                  </a:lnTo>
                  <a:lnTo>
                    <a:pt x="100" y="357"/>
                  </a:lnTo>
                  <a:lnTo>
                    <a:pt x="117" y="364"/>
                  </a:lnTo>
                  <a:lnTo>
                    <a:pt x="135" y="370"/>
                  </a:lnTo>
                  <a:lnTo>
                    <a:pt x="152" y="375"/>
                  </a:lnTo>
                  <a:lnTo>
                    <a:pt x="171" y="377"/>
                  </a:lnTo>
                  <a:lnTo>
                    <a:pt x="189" y="377"/>
                  </a:lnTo>
                  <a:lnTo>
                    <a:pt x="207" y="377"/>
                  </a:lnTo>
                  <a:lnTo>
                    <a:pt x="225" y="375"/>
                  </a:lnTo>
                  <a:lnTo>
                    <a:pt x="242" y="370"/>
                  </a:lnTo>
                  <a:lnTo>
                    <a:pt x="259" y="364"/>
                  </a:lnTo>
                  <a:lnTo>
                    <a:pt x="276" y="357"/>
                  </a:lnTo>
                  <a:lnTo>
                    <a:pt x="293" y="346"/>
                  </a:lnTo>
                  <a:lnTo>
                    <a:pt x="307" y="336"/>
                  </a:lnTo>
                  <a:lnTo>
                    <a:pt x="322" y="323"/>
                  </a:lnTo>
                  <a:lnTo>
                    <a:pt x="322" y="323"/>
                  </a:lnTo>
                  <a:lnTo>
                    <a:pt x="335" y="308"/>
                  </a:lnTo>
                  <a:lnTo>
                    <a:pt x="347" y="293"/>
                  </a:lnTo>
                  <a:lnTo>
                    <a:pt x="356" y="277"/>
                  </a:lnTo>
                  <a:lnTo>
                    <a:pt x="364" y="260"/>
                  </a:lnTo>
                  <a:lnTo>
                    <a:pt x="370" y="242"/>
                  </a:lnTo>
                  <a:lnTo>
                    <a:pt x="374" y="225"/>
                  </a:lnTo>
                  <a:lnTo>
                    <a:pt x="377" y="207"/>
                  </a:lnTo>
                  <a:lnTo>
                    <a:pt x="378" y="189"/>
                  </a:lnTo>
                  <a:lnTo>
                    <a:pt x="377" y="170"/>
                  </a:lnTo>
                  <a:lnTo>
                    <a:pt x="374" y="152"/>
                  </a:lnTo>
                  <a:lnTo>
                    <a:pt x="370" y="135"/>
                  </a:lnTo>
                  <a:lnTo>
                    <a:pt x="364" y="118"/>
                  </a:lnTo>
                  <a:lnTo>
                    <a:pt x="356" y="101"/>
                  </a:lnTo>
                  <a:lnTo>
                    <a:pt x="347" y="84"/>
                  </a:lnTo>
                  <a:lnTo>
                    <a:pt x="335" y="70"/>
                  </a:lnTo>
                  <a:lnTo>
                    <a:pt x="322" y="56"/>
                  </a:lnTo>
                  <a:lnTo>
                    <a:pt x="322" y="56"/>
                  </a:lnTo>
                  <a:lnTo>
                    <a:pt x="307" y="43"/>
                  </a:lnTo>
                  <a:lnTo>
                    <a:pt x="293" y="31"/>
                  </a:lnTo>
                  <a:lnTo>
                    <a:pt x="276" y="22"/>
                  </a:lnTo>
                  <a:lnTo>
                    <a:pt x="259" y="14"/>
                  </a:lnTo>
                  <a:lnTo>
                    <a:pt x="242" y="7"/>
                  </a:lnTo>
                  <a:lnTo>
                    <a:pt x="225" y="4"/>
                  </a:lnTo>
                  <a:lnTo>
                    <a:pt x="207" y="1"/>
                  </a:lnTo>
                  <a:lnTo>
                    <a:pt x="189" y="0"/>
                  </a:lnTo>
                  <a:lnTo>
                    <a:pt x="171" y="1"/>
                  </a:lnTo>
                  <a:lnTo>
                    <a:pt x="152" y="4"/>
                  </a:lnTo>
                  <a:lnTo>
                    <a:pt x="135" y="7"/>
                  </a:lnTo>
                  <a:lnTo>
                    <a:pt x="117" y="14"/>
                  </a:lnTo>
                  <a:lnTo>
                    <a:pt x="100" y="22"/>
                  </a:lnTo>
                  <a:lnTo>
                    <a:pt x="85" y="31"/>
                  </a:lnTo>
                  <a:lnTo>
                    <a:pt x="69" y="43"/>
                  </a:lnTo>
                  <a:lnTo>
                    <a:pt x="55" y="56"/>
                  </a:lnTo>
                  <a:lnTo>
                    <a:pt x="5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Freeform 125"/>
            <p:cNvSpPr>
              <a:spLocks/>
            </p:cNvSpPr>
            <p:nvPr userDrawn="1"/>
          </p:nvSpPr>
          <p:spPr bwMode="auto">
            <a:xfrm>
              <a:off x="762" y="1975"/>
              <a:ext cx="74" cy="74"/>
            </a:xfrm>
            <a:custGeom>
              <a:avLst/>
              <a:gdLst>
                <a:gd name="T0" fmla="*/ 44 w 297"/>
                <a:gd name="T1" fmla="*/ 43 h 297"/>
                <a:gd name="T2" fmla="*/ 24 w 297"/>
                <a:gd name="T3" fmla="*/ 66 h 297"/>
                <a:gd name="T4" fmla="*/ 11 w 297"/>
                <a:gd name="T5" fmla="*/ 92 h 297"/>
                <a:gd name="T6" fmla="*/ 2 w 297"/>
                <a:gd name="T7" fmla="*/ 119 h 297"/>
                <a:gd name="T8" fmla="*/ 0 w 297"/>
                <a:gd name="T9" fmla="*/ 148 h 297"/>
                <a:gd name="T10" fmla="*/ 2 w 297"/>
                <a:gd name="T11" fmla="*/ 175 h 297"/>
                <a:gd name="T12" fmla="*/ 11 w 297"/>
                <a:gd name="T13" fmla="*/ 204 h 297"/>
                <a:gd name="T14" fmla="*/ 24 w 297"/>
                <a:gd name="T15" fmla="*/ 229 h 297"/>
                <a:gd name="T16" fmla="*/ 44 w 297"/>
                <a:gd name="T17" fmla="*/ 252 h 297"/>
                <a:gd name="T18" fmla="*/ 54 w 297"/>
                <a:gd name="T19" fmla="*/ 263 h 297"/>
                <a:gd name="T20" fmla="*/ 79 w 297"/>
                <a:gd name="T21" fmla="*/ 280 h 297"/>
                <a:gd name="T22" fmla="*/ 106 w 297"/>
                <a:gd name="T23" fmla="*/ 290 h 297"/>
                <a:gd name="T24" fmla="*/ 134 w 297"/>
                <a:gd name="T25" fmla="*/ 295 h 297"/>
                <a:gd name="T26" fmla="*/ 163 w 297"/>
                <a:gd name="T27" fmla="*/ 295 h 297"/>
                <a:gd name="T28" fmla="*/ 191 w 297"/>
                <a:gd name="T29" fmla="*/ 290 h 297"/>
                <a:gd name="T30" fmla="*/ 217 w 297"/>
                <a:gd name="T31" fmla="*/ 280 h 297"/>
                <a:gd name="T32" fmla="*/ 242 w 297"/>
                <a:gd name="T33" fmla="*/ 263 h 297"/>
                <a:gd name="T34" fmla="*/ 254 w 297"/>
                <a:gd name="T35" fmla="*/ 252 h 297"/>
                <a:gd name="T36" fmla="*/ 272 w 297"/>
                <a:gd name="T37" fmla="*/ 229 h 297"/>
                <a:gd name="T38" fmla="*/ 286 w 297"/>
                <a:gd name="T39" fmla="*/ 204 h 297"/>
                <a:gd name="T40" fmla="*/ 294 w 297"/>
                <a:gd name="T41" fmla="*/ 175 h 297"/>
                <a:gd name="T42" fmla="*/ 297 w 297"/>
                <a:gd name="T43" fmla="*/ 148 h 297"/>
                <a:gd name="T44" fmla="*/ 294 w 297"/>
                <a:gd name="T45" fmla="*/ 119 h 297"/>
                <a:gd name="T46" fmla="*/ 286 w 297"/>
                <a:gd name="T47" fmla="*/ 92 h 297"/>
                <a:gd name="T48" fmla="*/ 272 w 297"/>
                <a:gd name="T49" fmla="*/ 66 h 297"/>
                <a:gd name="T50" fmla="*/ 254 w 297"/>
                <a:gd name="T51" fmla="*/ 43 h 297"/>
                <a:gd name="T52" fmla="*/ 242 w 297"/>
                <a:gd name="T53" fmla="*/ 32 h 297"/>
                <a:gd name="T54" fmla="*/ 217 w 297"/>
                <a:gd name="T55" fmla="*/ 17 h 297"/>
                <a:gd name="T56" fmla="*/ 191 w 297"/>
                <a:gd name="T57" fmla="*/ 5 h 297"/>
                <a:gd name="T58" fmla="*/ 163 w 297"/>
                <a:gd name="T59" fmla="*/ 0 h 297"/>
                <a:gd name="T60" fmla="*/ 134 w 297"/>
                <a:gd name="T61" fmla="*/ 0 h 297"/>
                <a:gd name="T62" fmla="*/ 106 w 297"/>
                <a:gd name="T63" fmla="*/ 5 h 297"/>
                <a:gd name="T64" fmla="*/ 79 w 297"/>
                <a:gd name="T65" fmla="*/ 17 h 297"/>
                <a:gd name="T66" fmla="*/ 54 w 297"/>
                <a:gd name="T67" fmla="*/ 32 h 297"/>
                <a:gd name="T68" fmla="*/ 44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4" y="43"/>
                  </a:moveTo>
                  <a:lnTo>
                    <a:pt x="44" y="43"/>
                  </a:lnTo>
                  <a:lnTo>
                    <a:pt x="34" y="54"/>
                  </a:lnTo>
                  <a:lnTo>
                    <a:pt x="24" y="66"/>
                  </a:lnTo>
                  <a:lnTo>
                    <a:pt x="17" y="79"/>
                  </a:lnTo>
                  <a:lnTo>
                    <a:pt x="11" y="92"/>
                  </a:lnTo>
                  <a:lnTo>
                    <a:pt x="6" y="105"/>
                  </a:lnTo>
                  <a:lnTo>
                    <a:pt x="2" y="119"/>
                  </a:lnTo>
                  <a:lnTo>
                    <a:pt x="1" y="134"/>
                  </a:lnTo>
                  <a:lnTo>
                    <a:pt x="0" y="148"/>
                  </a:lnTo>
                  <a:lnTo>
                    <a:pt x="1" y="162"/>
                  </a:lnTo>
                  <a:lnTo>
                    <a:pt x="2" y="175"/>
                  </a:lnTo>
                  <a:lnTo>
                    <a:pt x="6" y="190"/>
                  </a:lnTo>
                  <a:lnTo>
                    <a:pt x="11" y="204"/>
                  </a:lnTo>
                  <a:lnTo>
                    <a:pt x="17" y="217"/>
                  </a:lnTo>
                  <a:lnTo>
                    <a:pt x="24" y="229"/>
                  </a:lnTo>
                  <a:lnTo>
                    <a:pt x="34" y="242"/>
                  </a:lnTo>
                  <a:lnTo>
                    <a:pt x="44" y="252"/>
                  </a:lnTo>
                  <a:lnTo>
                    <a:pt x="44" y="252"/>
                  </a:lnTo>
                  <a:lnTo>
                    <a:pt x="54" y="263"/>
                  </a:lnTo>
                  <a:lnTo>
                    <a:pt x="67" y="272"/>
                  </a:lnTo>
                  <a:lnTo>
                    <a:pt x="79" y="280"/>
                  </a:lnTo>
                  <a:lnTo>
                    <a:pt x="92" y="285"/>
                  </a:lnTo>
                  <a:lnTo>
                    <a:pt x="106" y="290"/>
                  </a:lnTo>
                  <a:lnTo>
                    <a:pt x="121" y="294"/>
                  </a:lnTo>
                  <a:lnTo>
                    <a:pt x="134" y="295"/>
                  </a:lnTo>
                  <a:lnTo>
                    <a:pt x="148" y="297"/>
                  </a:lnTo>
                  <a:lnTo>
                    <a:pt x="163" y="295"/>
                  </a:lnTo>
                  <a:lnTo>
                    <a:pt x="177" y="294"/>
                  </a:lnTo>
                  <a:lnTo>
                    <a:pt x="191" y="290"/>
                  </a:lnTo>
                  <a:lnTo>
                    <a:pt x="204" y="285"/>
                  </a:lnTo>
                  <a:lnTo>
                    <a:pt x="217" y="280"/>
                  </a:lnTo>
                  <a:lnTo>
                    <a:pt x="230" y="272"/>
                  </a:lnTo>
                  <a:lnTo>
                    <a:pt x="242" y="263"/>
                  </a:lnTo>
                  <a:lnTo>
                    <a:pt x="254" y="252"/>
                  </a:lnTo>
                  <a:lnTo>
                    <a:pt x="254" y="252"/>
                  </a:lnTo>
                  <a:lnTo>
                    <a:pt x="264" y="242"/>
                  </a:lnTo>
                  <a:lnTo>
                    <a:pt x="272" y="229"/>
                  </a:lnTo>
                  <a:lnTo>
                    <a:pt x="280" y="217"/>
                  </a:lnTo>
                  <a:lnTo>
                    <a:pt x="286" y="204"/>
                  </a:lnTo>
                  <a:lnTo>
                    <a:pt x="292" y="190"/>
                  </a:lnTo>
                  <a:lnTo>
                    <a:pt x="294" y="175"/>
                  </a:lnTo>
                  <a:lnTo>
                    <a:pt x="297" y="162"/>
                  </a:lnTo>
                  <a:lnTo>
                    <a:pt x="297" y="148"/>
                  </a:lnTo>
                  <a:lnTo>
                    <a:pt x="297" y="134"/>
                  </a:lnTo>
                  <a:lnTo>
                    <a:pt x="294" y="119"/>
                  </a:lnTo>
                  <a:lnTo>
                    <a:pt x="292" y="105"/>
                  </a:lnTo>
                  <a:lnTo>
                    <a:pt x="286" y="92"/>
                  </a:lnTo>
                  <a:lnTo>
                    <a:pt x="280" y="79"/>
                  </a:lnTo>
                  <a:lnTo>
                    <a:pt x="272" y="66"/>
                  </a:lnTo>
                  <a:lnTo>
                    <a:pt x="264" y="54"/>
                  </a:lnTo>
                  <a:lnTo>
                    <a:pt x="254" y="43"/>
                  </a:lnTo>
                  <a:lnTo>
                    <a:pt x="254" y="43"/>
                  </a:lnTo>
                  <a:lnTo>
                    <a:pt x="242" y="32"/>
                  </a:lnTo>
                  <a:lnTo>
                    <a:pt x="230" y="23"/>
                  </a:lnTo>
                  <a:lnTo>
                    <a:pt x="217" y="17"/>
                  </a:lnTo>
                  <a:lnTo>
                    <a:pt x="204" y="10"/>
                  </a:lnTo>
                  <a:lnTo>
                    <a:pt x="191" y="5"/>
                  </a:lnTo>
                  <a:lnTo>
                    <a:pt x="177" y="2"/>
                  </a:lnTo>
                  <a:lnTo>
                    <a:pt x="163" y="0"/>
                  </a:lnTo>
                  <a:lnTo>
                    <a:pt x="148" y="0"/>
                  </a:lnTo>
                  <a:lnTo>
                    <a:pt x="134" y="0"/>
                  </a:lnTo>
                  <a:lnTo>
                    <a:pt x="121" y="2"/>
                  </a:lnTo>
                  <a:lnTo>
                    <a:pt x="106" y="5"/>
                  </a:lnTo>
                  <a:lnTo>
                    <a:pt x="92" y="10"/>
                  </a:lnTo>
                  <a:lnTo>
                    <a:pt x="79" y="17"/>
                  </a:lnTo>
                  <a:lnTo>
                    <a:pt x="67" y="23"/>
                  </a:lnTo>
                  <a:lnTo>
                    <a:pt x="54" y="32"/>
                  </a:lnTo>
                  <a:lnTo>
                    <a:pt x="44" y="43"/>
                  </a:lnTo>
                  <a:lnTo>
                    <a:pt x="44"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126"/>
            <p:cNvSpPr>
              <a:spLocks/>
            </p:cNvSpPr>
            <p:nvPr userDrawn="1"/>
          </p:nvSpPr>
          <p:spPr bwMode="auto">
            <a:xfrm>
              <a:off x="2303" y="608"/>
              <a:ext cx="236" cy="236"/>
            </a:xfrm>
            <a:custGeom>
              <a:avLst/>
              <a:gdLst>
                <a:gd name="T0" fmla="*/ 893 w 946"/>
                <a:gd name="T1" fmla="*/ 686 h 944"/>
                <a:gd name="T2" fmla="*/ 921 w 946"/>
                <a:gd name="T3" fmla="*/ 621 h 944"/>
                <a:gd name="T4" fmla="*/ 938 w 946"/>
                <a:gd name="T5" fmla="*/ 553 h 944"/>
                <a:gd name="T6" fmla="*/ 944 w 946"/>
                <a:gd name="T7" fmla="*/ 484 h 944"/>
                <a:gd name="T8" fmla="*/ 942 w 946"/>
                <a:gd name="T9" fmla="*/ 416 h 944"/>
                <a:gd name="T10" fmla="*/ 929 w 946"/>
                <a:gd name="T11" fmla="*/ 349 h 944"/>
                <a:gd name="T12" fmla="*/ 907 w 946"/>
                <a:gd name="T13" fmla="*/ 285 h 944"/>
                <a:gd name="T14" fmla="*/ 875 w 946"/>
                <a:gd name="T15" fmla="*/ 224 h 944"/>
                <a:gd name="T16" fmla="*/ 835 w 946"/>
                <a:gd name="T17" fmla="*/ 168 h 944"/>
                <a:gd name="T18" fmla="*/ 787 w 946"/>
                <a:gd name="T19" fmla="*/ 118 h 944"/>
                <a:gd name="T20" fmla="*/ 729 w 946"/>
                <a:gd name="T21" fmla="*/ 75 h 944"/>
                <a:gd name="T22" fmla="*/ 688 w 946"/>
                <a:gd name="T23" fmla="*/ 50 h 944"/>
                <a:gd name="T24" fmla="*/ 621 w 946"/>
                <a:gd name="T25" fmla="*/ 23 h 944"/>
                <a:gd name="T26" fmla="*/ 553 w 946"/>
                <a:gd name="T27" fmla="*/ 6 h 944"/>
                <a:gd name="T28" fmla="*/ 486 w 946"/>
                <a:gd name="T29" fmla="*/ 0 h 944"/>
                <a:gd name="T30" fmla="*/ 417 w 946"/>
                <a:gd name="T31" fmla="*/ 2 h 944"/>
                <a:gd name="T32" fmla="*/ 350 w 946"/>
                <a:gd name="T33" fmla="*/ 15 h 944"/>
                <a:gd name="T34" fmla="*/ 286 w 946"/>
                <a:gd name="T35" fmla="*/ 37 h 944"/>
                <a:gd name="T36" fmla="*/ 225 w 946"/>
                <a:gd name="T37" fmla="*/ 69 h 944"/>
                <a:gd name="T38" fmla="*/ 169 w 946"/>
                <a:gd name="T39" fmla="*/ 109 h 944"/>
                <a:gd name="T40" fmla="*/ 119 w 946"/>
                <a:gd name="T41" fmla="*/ 157 h 944"/>
                <a:gd name="T42" fmla="*/ 76 w 946"/>
                <a:gd name="T43" fmla="*/ 214 h 944"/>
                <a:gd name="T44" fmla="*/ 52 w 946"/>
                <a:gd name="T45" fmla="*/ 256 h 944"/>
                <a:gd name="T46" fmla="*/ 24 w 946"/>
                <a:gd name="T47" fmla="*/ 323 h 944"/>
                <a:gd name="T48" fmla="*/ 7 w 946"/>
                <a:gd name="T49" fmla="*/ 390 h 944"/>
                <a:gd name="T50" fmla="*/ 0 w 946"/>
                <a:gd name="T51" fmla="*/ 458 h 944"/>
                <a:gd name="T52" fmla="*/ 3 w 946"/>
                <a:gd name="T53" fmla="*/ 527 h 944"/>
                <a:gd name="T54" fmla="*/ 17 w 946"/>
                <a:gd name="T55" fmla="*/ 594 h 944"/>
                <a:gd name="T56" fmla="*/ 39 w 946"/>
                <a:gd name="T57" fmla="*/ 657 h 944"/>
                <a:gd name="T58" fmla="*/ 70 w 946"/>
                <a:gd name="T59" fmla="*/ 719 h 944"/>
                <a:gd name="T60" fmla="*/ 110 w 946"/>
                <a:gd name="T61" fmla="*/ 775 h 944"/>
                <a:gd name="T62" fmla="*/ 159 w 946"/>
                <a:gd name="T63" fmla="*/ 824 h 944"/>
                <a:gd name="T64" fmla="*/ 216 w 946"/>
                <a:gd name="T65" fmla="*/ 869 h 944"/>
                <a:gd name="T66" fmla="*/ 258 w 946"/>
                <a:gd name="T67" fmla="*/ 892 h 944"/>
                <a:gd name="T68" fmla="*/ 324 w 946"/>
                <a:gd name="T69" fmla="*/ 919 h 944"/>
                <a:gd name="T70" fmla="*/ 392 w 946"/>
                <a:gd name="T71" fmla="*/ 938 h 944"/>
                <a:gd name="T72" fmla="*/ 460 w 946"/>
                <a:gd name="T73" fmla="*/ 944 h 944"/>
                <a:gd name="T74" fmla="*/ 529 w 946"/>
                <a:gd name="T75" fmla="*/ 940 h 944"/>
                <a:gd name="T76" fmla="*/ 595 w 946"/>
                <a:gd name="T77" fmla="*/ 927 h 944"/>
                <a:gd name="T78" fmla="*/ 659 w 946"/>
                <a:gd name="T79" fmla="*/ 905 h 944"/>
                <a:gd name="T80" fmla="*/ 720 w 946"/>
                <a:gd name="T81" fmla="*/ 874 h 944"/>
                <a:gd name="T82" fmla="*/ 776 w 946"/>
                <a:gd name="T83" fmla="*/ 833 h 944"/>
                <a:gd name="T84" fmla="*/ 826 w 946"/>
                <a:gd name="T85" fmla="*/ 785 h 944"/>
                <a:gd name="T86" fmla="*/ 869 w 946"/>
                <a:gd name="T87" fmla="*/ 728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882" y="708"/>
                  </a:moveTo>
                  <a:lnTo>
                    <a:pt x="882" y="708"/>
                  </a:lnTo>
                  <a:lnTo>
                    <a:pt x="893" y="686"/>
                  </a:lnTo>
                  <a:lnTo>
                    <a:pt x="904" y="664"/>
                  </a:lnTo>
                  <a:lnTo>
                    <a:pt x="913" y="643"/>
                  </a:lnTo>
                  <a:lnTo>
                    <a:pt x="921" y="621"/>
                  </a:lnTo>
                  <a:lnTo>
                    <a:pt x="927" y="598"/>
                  </a:lnTo>
                  <a:lnTo>
                    <a:pt x="934" y="575"/>
                  </a:lnTo>
                  <a:lnTo>
                    <a:pt x="938" y="553"/>
                  </a:lnTo>
                  <a:lnTo>
                    <a:pt x="942" y="530"/>
                  </a:lnTo>
                  <a:lnTo>
                    <a:pt x="944" y="506"/>
                  </a:lnTo>
                  <a:lnTo>
                    <a:pt x="944" y="484"/>
                  </a:lnTo>
                  <a:lnTo>
                    <a:pt x="946" y="461"/>
                  </a:lnTo>
                  <a:lnTo>
                    <a:pt x="944" y="439"/>
                  </a:lnTo>
                  <a:lnTo>
                    <a:pt x="942" y="416"/>
                  </a:lnTo>
                  <a:lnTo>
                    <a:pt x="939" y="393"/>
                  </a:lnTo>
                  <a:lnTo>
                    <a:pt x="934" y="371"/>
                  </a:lnTo>
                  <a:lnTo>
                    <a:pt x="929" y="349"/>
                  </a:lnTo>
                  <a:lnTo>
                    <a:pt x="922" y="328"/>
                  </a:lnTo>
                  <a:lnTo>
                    <a:pt x="916" y="306"/>
                  </a:lnTo>
                  <a:lnTo>
                    <a:pt x="907" y="285"/>
                  </a:lnTo>
                  <a:lnTo>
                    <a:pt x="897" y="264"/>
                  </a:lnTo>
                  <a:lnTo>
                    <a:pt x="887" y="244"/>
                  </a:lnTo>
                  <a:lnTo>
                    <a:pt x="875" y="224"/>
                  </a:lnTo>
                  <a:lnTo>
                    <a:pt x="864" y="205"/>
                  </a:lnTo>
                  <a:lnTo>
                    <a:pt x="849" y="186"/>
                  </a:lnTo>
                  <a:lnTo>
                    <a:pt x="835" y="168"/>
                  </a:lnTo>
                  <a:lnTo>
                    <a:pt x="819" y="151"/>
                  </a:lnTo>
                  <a:lnTo>
                    <a:pt x="804" y="134"/>
                  </a:lnTo>
                  <a:lnTo>
                    <a:pt x="787" y="118"/>
                  </a:lnTo>
                  <a:lnTo>
                    <a:pt x="768" y="102"/>
                  </a:lnTo>
                  <a:lnTo>
                    <a:pt x="749" y="88"/>
                  </a:lnTo>
                  <a:lnTo>
                    <a:pt x="729" y="75"/>
                  </a:lnTo>
                  <a:lnTo>
                    <a:pt x="708" y="62"/>
                  </a:lnTo>
                  <a:lnTo>
                    <a:pt x="708" y="62"/>
                  </a:lnTo>
                  <a:lnTo>
                    <a:pt x="688" y="50"/>
                  </a:lnTo>
                  <a:lnTo>
                    <a:pt x="665" y="40"/>
                  </a:lnTo>
                  <a:lnTo>
                    <a:pt x="643" y="31"/>
                  </a:lnTo>
                  <a:lnTo>
                    <a:pt x="621" y="23"/>
                  </a:lnTo>
                  <a:lnTo>
                    <a:pt x="599" y="16"/>
                  </a:lnTo>
                  <a:lnTo>
                    <a:pt x="577" y="10"/>
                  </a:lnTo>
                  <a:lnTo>
                    <a:pt x="553" y="6"/>
                  </a:lnTo>
                  <a:lnTo>
                    <a:pt x="531" y="2"/>
                  </a:lnTo>
                  <a:lnTo>
                    <a:pt x="508" y="0"/>
                  </a:lnTo>
                  <a:lnTo>
                    <a:pt x="486" y="0"/>
                  </a:lnTo>
                  <a:lnTo>
                    <a:pt x="462" y="0"/>
                  </a:lnTo>
                  <a:lnTo>
                    <a:pt x="440" y="0"/>
                  </a:lnTo>
                  <a:lnTo>
                    <a:pt x="417" y="2"/>
                  </a:lnTo>
                  <a:lnTo>
                    <a:pt x="394" y="5"/>
                  </a:lnTo>
                  <a:lnTo>
                    <a:pt x="372" y="10"/>
                  </a:lnTo>
                  <a:lnTo>
                    <a:pt x="350" y="15"/>
                  </a:lnTo>
                  <a:lnTo>
                    <a:pt x="328" y="22"/>
                  </a:lnTo>
                  <a:lnTo>
                    <a:pt x="307" y="28"/>
                  </a:lnTo>
                  <a:lnTo>
                    <a:pt x="286" y="37"/>
                  </a:lnTo>
                  <a:lnTo>
                    <a:pt x="265" y="46"/>
                  </a:lnTo>
                  <a:lnTo>
                    <a:pt x="245" y="57"/>
                  </a:lnTo>
                  <a:lnTo>
                    <a:pt x="225" y="69"/>
                  </a:lnTo>
                  <a:lnTo>
                    <a:pt x="205" y="82"/>
                  </a:lnTo>
                  <a:lnTo>
                    <a:pt x="187" y="95"/>
                  </a:lnTo>
                  <a:lnTo>
                    <a:pt x="169" y="109"/>
                  </a:lnTo>
                  <a:lnTo>
                    <a:pt x="152" y="125"/>
                  </a:lnTo>
                  <a:lnTo>
                    <a:pt x="135" y="140"/>
                  </a:lnTo>
                  <a:lnTo>
                    <a:pt x="119" y="157"/>
                  </a:lnTo>
                  <a:lnTo>
                    <a:pt x="104" y="175"/>
                  </a:lnTo>
                  <a:lnTo>
                    <a:pt x="89" y="195"/>
                  </a:lnTo>
                  <a:lnTo>
                    <a:pt x="76" y="214"/>
                  </a:lnTo>
                  <a:lnTo>
                    <a:pt x="63" y="235"/>
                  </a:lnTo>
                  <a:lnTo>
                    <a:pt x="63" y="235"/>
                  </a:lnTo>
                  <a:lnTo>
                    <a:pt x="52" y="256"/>
                  </a:lnTo>
                  <a:lnTo>
                    <a:pt x="41" y="278"/>
                  </a:lnTo>
                  <a:lnTo>
                    <a:pt x="32" y="300"/>
                  </a:lnTo>
                  <a:lnTo>
                    <a:pt x="24" y="323"/>
                  </a:lnTo>
                  <a:lnTo>
                    <a:pt x="17" y="345"/>
                  </a:lnTo>
                  <a:lnTo>
                    <a:pt x="11" y="367"/>
                  </a:lnTo>
                  <a:lnTo>
                    <a:pt x="7" y="390"/>
                  </a:lnTo>
                  <a:lnTo>
                    <a:pt x="3" y="413"/>
                  </a:lnTo>
                  <a:lnTo>
                    <a:pt x="1" y="436"/>
                  </a:lnTo>
                  <a:lnTo>
                    <a:pt x="0" y="458"/>
                  </a:lnTo>
                  <a:lnTo>
                    <a:pt x="0" y="482"/>
                  </a:lnTo>
                  <a:lnTo>
                    <a:pt x="1" y="504"/>
                  </a:lnTo>
                  <a:lnTo>
                    <a:pt x="3" y="527"/>
                  </a:lnTo>
                  <a:lnTo>
                    <a:pt x="6" y="549"/>
                  </a:lnTo>
                  <a:lnTo>
                    <a:pt x="10" y="571"/>
                  </a:lnTo>
                  <a:lnTo>
                    <a:pt x="17" y="594"/>
                  </a:lnTo>
                  <a:lnTo>
                    <a:pt x="23" y="616"/>
                  </a:lnTo>
                  <a:lnTo>
                    <a:pt x="30" y="637"/>
                  </a:lnTo>
                  <a:lnTo>
                    <a:pt x="39" y="657"/>
                  </a:lnTo>
                  <a:lnTo>
                    <a:pt x="48" y="678"/>
                  </a:lnTo>
                  <a:lnTo>
                    <a:pt x="58" y="699"/>
                  </a:lnTo>
                  <a:lnTo>
                    <a:pt x="70" y="719"/>
                  </a:lnTo>
                  <a:lnTo>
                    <a:pt x="82" y="738"/>
                  </a:lnTo>
                  <a:lnTo>
                    <a:pt x="96" y="756"/>
                  </a:lnTo>
                  <a:lnTo>
                    <a:pt x="110" y="775"/>
                  </a:lnTo>
                  <a:lnTo>
                    <a:pt x="125" y="792"/>
                  </a:lnTo>
                  <a:lnTo>
                    <a:pt x="142" y="809"/>
                  </a:lnTo>
                  <a:lnTo>
                    <a:pt x="159" y="824"/>
                  </a:lnTo>
                  <a:lnTo>
                    <a:pt x="177" y="840"/>
                  </a:lnTo>
                  <a:lnTo>
                    <a:pt x="195" y="854"/>
                  </a:lnTo>
                  <a:lnTo>
                    <a:pt x="216" y="869"/>
                  </a:lnTo>
                  <a:lnTo>
                    <a:pt x="237" y="880"/>
                  </a:lnTo>
                  <a:lnTo>
                    <a:pt x="237" y="880"/>
                  </a:lnTo>
                  <a:lnTo>
                    <a:pt x="258" y="892"/>
                  </a:lnTo>
                  <a:lnTo>
                    <a:pt x="280" y="902"/>
                  </a:lnTo>
                  <a:lnTo>
                    <a:pt x="301" y="912"/>
                  </a:lnTo>
                  <a:lnTo>
                    <a:pt x="324" y="919"/>
                  </a:lnTo>
                  <a:lnTo>
                    <a:pt x="346" y="927"/>
                  </a:lnTo>
                  <a:lnTo>
                    <a:pt x="368" y="932"/>
                  </a:lnTo>
                  <a:lnTo>
                    <a:pt x="392" y="938"/>
                  </a:lnTo>
                  <a:lnTo>
                    <a:pt x="414" y="940"/>
                  </a:lnTo>
                  <a:lnTo>
                    <a:pt x="437" y="943"/>
                  </a:lnTo>
                  <a:lnTo>
                    <a:pt x="460" y="944"/>
                  </a:lnTo>
                  <a:lnTo>
                    <a:pt x="483" y="944"/>
                  </a:lnTo>
                  <a:lnTo>
                    <a:pt x="505" y="943"/>
                  </a:lnTo>
                  <a:lnTo>
                    <a:pt x="529" y="940"/>
                  </a:lnTo>
                  <a:lnTo>
                    <a:pt x="551" y="938"/>
                  </a:lnTo>
                  <a:lnTo>
                    <a:pt x="573" y="934"/>
                  </a:lnTo>
                  <a:lnTo>
                    <a:pt x="595" y="927"/>
                  </a:lnTo>
                  <a:lnTo>
                    <a:pt x="616" y="922"/>
                  </a:lnTo>
                  <a:lnTo>
                    <a:pt x="638" y="914"/>
                  </a:lnTo>
                  <a:lnTo>
                    <a:pt x="659" y="905"/>
                  </a:lnTo>
                  <a:lnTo>
                    <a:pt x="680" y="896"/>
                  </a:lnTo>
                  <a:lnTo>
                    <a:pt x="699" y="885"/>
                  </a:lnTo>
                  <a:lnTo>
                    <a:pt x="720" y="874"/>
                  </a:lnTo>
                  <a:lnTo>
                    <a:pt x="738" y="862"/>
                  </a:lnTo>
                  <a:lnTo>
                    <a:pt x="758" y="848"/>
                  </a:lnTo>
                  <a:lnTo>
                    <a:pt x="776" y="833"/>
                  </a:lnTo>
                  <a:lnTo>
                    <a:pt x="793" y="819"/>
                  </a:lnTo>
                  <a:lnTo>
                    <a:pt x="810" y="802"/>
                  </a:lnTo>
                  <a:lnTo>
                    <a:pt x="826" y="785"/>
                  </a:lnTo>
                  <a:lnTo>
                    <a:pt x="841" y="767"/>
                  </a:lnTo>
                  <a:lnTo>
                    <a:pt x="856" y="749"/>
                  </a:lnTo>
                  <a:lnTo>
                    <a:pt x="869" y="728"/>
                  </a:lnTo>
                  <a:lnTo>
                    <a:pt x="882" y="708"/>
                  </a:lnTo>
                  <a:lnTo>
                    <a:pt x="882" y="70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127"/>
            <p:cNvSpPr>
              <a:spLocks/>
            </p:cNvSpPr>
            <p:nvPr userDrawn="1"/>
          </p:nvSpPr>
          <p:spPr bwMode="auto">
            <a:xfrm>
              <a:off x="2187" y="837"/>
              <a:ext cx="216" cy="216"/>
            </a:xfrm>
            <a:custGeom>
              <a:avLst/>
              <a:gdLst>
                <a:gd name="T0" fmla="*/ 817 w 864"/>
                <a:gd name="T1" fmla="*/ 628 h 864"/>
                <a:gd name="T2" fmla="*/ 842 w 864"/>
                <a:gd name="T3" fmla="*/ 568 h 864"/>
                <a:gd name="T4" fmla="*/ 858 w 864"/>
                <a:gd name="T5" fmla="*/ 505 h 864"/>
                <a:gd name="T6" fmla="*/ 864 w 864"/>
                <a:gd name="T7" fmla="*/ 443 h 864"/>
                <a:gd name="T8" fmla="*/ 862 w 864"/>
                <a:gd name="T9" fmla="*/ 380 h 864"/>
                <a:gd name="T10" fmla="*/ 850 w 864"/>
                <a:gd name="T11" fmla="*/ 319 h 864"/>
                <a:gd name="T12" fmla="*/ 829 w 864"/>
                <a:gd name="T13" fmla="*/ 260 h 864"/>
                <a:gd name="T14" fmla="*/ 800 w 864"/>
                <a:gd name="T15" fmla="*/ 206 h 864"/>
                <a:gd name="T16" fmla="*/ 764 w 864"/>
                <a:gd name="T17" fmla="*/ 153 h 864"/>
                <a:gd name="T18" fmla="*/ 720 w 864"/>
                <a:gd name="T19" fmla="*/ 108 h 864"/>
                <a:gd name="T20" fmla="*/ 668 w 864"/>
                <a:gd name="T21" fmla="*/ 69 h 864"/>
                <a:gd name="T22" fmla="*/ 628 w 864"/>
                <a:gd name="T23" fmla="*/ 47 h 864"/>
                <a:gd name="T24" fmla="*/ 569 w 864"/>
                <a:gd name="T25" fmla="*/ 21 h 864"/>
                <a:gd name="T26" fmla="*/ 506 w 864"/>
                <a:gd name="T27" fmla="*/ 5 h 864"/>
                <a:gd name="T28" fmla="*/ 443 w 864"/>
                <a:gd name="T29" fmla="*/ 0 h 864"/>
                <a:gd name="T30" fmla="*/ 381 w 864"/>
                <a:gd name="T31" fmla="*/ 2 h 864"/>
                <a:gd name="T32" fmla="*/ 320 w 864"/>
                <a:gd name="T33" fmla="*/ 14 h 864"/>
                <a:gd name="T34" fmla="*/ 261 w 864"/>
                <a:gd name="T35" fmla="*/ 35 h 864"/>
                <a:gd name="T36" fmla="*/ 206 w 864"/>
                <a:gd name="T37" fmla="*/ 64 h 864"/>
                <a:gd name="T38" fmla="*/ 155 w 864"/>
                <a:gd name="T39" fmla="*/ 100 h 864"/>
                <a:gd name="T40" fmla="*/ 109 w 864"/>
                <a:gd name="T41" fmla="*/ 144 h 864"/>
                <a:gd name="T42" fmla="*/ 69 w 864"/>
                <a:gd name="T43" fmla="*/ 196 h 864"/>
                <a:gd name="T44" fmla="*/ 47 w 864"/>
                <a:gd name="T45" fmla="*/ 234 h 864"/>
                <a:gd name="T46" fmla="*/ 23 w 864"/>
                <a:gd name="T47" fmla="*/ 295 h 864"/>
                <a:gd name="T48" fmla="*/ 7 w 864"/>
                <a:gd name="T49" fmla="*/ 357 h 864"/>
                <a:gd name="T50" fmla="*/ 0 w 864"/>
                <a:gd name="T51" fmla="*/ 419 h 864"/>
                <a:gd name="T52" fmla="*/ 3 w 864"/>
                <a:gd name="T53" fmla="*/ 482 h 864"/>
                <a:gd name="T54" fmla="*/ 15 w 864"/>
                <a:gd name="T55" fmla="*/ 543 h 864"/>
                <a:gd name="T56" fmla="*/ 36 w 864"/>
                <a:gd name="T57" fmla="*/ 602 h 864"/>
                <a:gd name="T58" fmla="*/ 64 w 864"/>
                <a:gd name="T59" fmla="*/ 658 h 864"/>
                <a:gd name="T60" fmla="*/ 101 w 864"/>
                <a:gd name="T61" fmla="*/ 708 h 864"/>
                <a:gd name="T62" fmla="*/ 145 w 864"/>
                <a:gd name="T63" fmla="*/ 754 h 864"/>
                <a:gd name="T64" fmla="*/ 197 w 864"/>
                <a:gd name="T65" fmla="*/ 793 h 864"/>
                <a:gd name="T66" fmla="*/ 236 w 864"/>
                <a:gd name="T67" fmla="*/ 815 h 864"/>
                <a:gd name="T68" fmla="*/ 296 w 864"/>
                <a:gd name="T69" fmla="*/ 841 h 864"/>
                <a:gd name="T70" fmla="*/ 357 w 864"/>
                <a:gd name="T71" fmla="*/ 857 h 864"/>
                <a:gd name="T72" fmla="*/ 420 w 864"/>
                <a:gd name="T73" fmla="*/ 864 h 864"/>
                <a:gd name="T74" fmla="*/ 483 w 864"/>
                <a:gd name="T75" fmla="*/ 860 h 864"/>
                <a:gd name="T76" fmla="*/ 544 w 864"/>
                <a:gd name="T77" fmla="*/ 848 h 864"/>
                <a:gd name="T78" fmla="*/ 602 w 864"/>
                <a:gd name="T79" fmla="*/ 828 h 864"/>
                <a:gd name="T80" fmla="*/ 658 w 864"/>
                <a:gd name="T81" fmla="*/ 800 h 864"/>
                <a:gd name="T82" fmla="*/ 709 w 864"/>
                <a:gd name="T83" fmla="*/ 763 h 864"/>
                <a:gd name="T84" fmla="*/ 755 w 864"/>
                <a:gd name="T85" fmla="*/ 718 h 864"/>
                <a:gd name="T86" fmla="*/ 795 w 864"/>
                <a:gd name="T87" fmla="*/ 667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806" y="647"/>
                  </a:moveTo>
                  <a:lnTo>
                    <a:pt x="806" y="647"/>
                  </a:lnTo>
                  <a:lnTo>
                    <a:pt x="817" y="628"/>
                  </a:lnTo>
                  <a:lnTo>
                    <a:pt x="827" y="608"/>
                  </a:lnTo>
                  <a:lnTo>
                    <a:pt x="834" y="587"/>
                  </a:lnTo>
                  <a:lnTo>
                    <a:pt x="842" y="568"/>
                  </a:lnTo>
                  <a:lnTo>
                    <a:pt x="849" y="547"/>
                  </a:lnTo>
                  <a:lnTo>
                    <a:pt x="854" y="526"/>
                  </a:lnTo>
                  <a:lnTo>
                    <a:pt x="858" y="505"/>
                  </a:lnTo>
                  <a:lnTo>
                    <a:pt x="860" y="484"/>
                  </a:lnTo>
                  <a:lnTo>
                    <a:pt x="863" y="464"/>
                  </a:lnTo>
                  <a:lnTo>
                    <a:pt x="864" y="443"/>
                  </a:lnTo>
                  <a:lnTo>
                    <a:pt x="864" y="422"/>
                  </a:lnTo>
                  <a:lnTo>
                    <a:pt x="863" y="401"/>
                  </a:lnTo>
                  <a:lnTo>
                    <a:pt x="862" y="380"/>
                  </a:lnTo>
                  <a:lnTo>
                    <a:pt x="858" y="359"/>
                  </a:lnTo>
                  <a:lnTo>
                    <a:pt x="854" y="340"/>
                  </a:lnTo>
                  <a:lnTo>
                    <a:pt x="850" y="319"/>
                  </a:lnTo>
                  <a:lnTo>
                    <a:pt x="843" y="299"/>
                  </a:lnTo>
                  <a:lnTo>
                    <a:pt x="837" y="280"/>
                  </a:lnTo>
                  <a:lnTo>
                    <a:pt x="829" y="260"/>
                  </a:lnTo>
                  <a:lnTo>
                    <a:pt x="820" y="242"/>
                  </a:lnTo>
                  <a:lnTo>
                    <a:pt x="811" y="224"/>
                  </a:lnTo>
                  <a:lnTo>
                    <a:pt x="800" y="206"/>
                  </a:lnTo>
                  <a:lnTo>
                    <a:pt x="789" y="187"/>
                  </a:lnTo>
                  <a:lnTo>
                    <a:pt x="777" y="170"/>
                  </a:lnTo>
                  <a:lnTo>
                    <a:pt x="764" y="153"/>
                  </a:lnTo>
                  <a:lnTo>
                    <a:pt x="750" y="138"/>
                  </a:lnTo>
                  <a:lnTo>
                    <a:pt x="735" y="123"/>
                  </a:lnTo>
                  <a:lnTo>
                    <a:pt x="720" y="108"/>
                  </a:lnTo>
                  <a:lnTo>
                    <a:pt x="703" y="95"/>
                  </a:lnTo>
                  <a:lnTo>
                    <a:pt x="686" y="81"/>
                  </a:lnTo>
                  <a:lnTo>
                    <a:pt x="668" y="69"/>
                  </a:lnTo>
                  <a:lnTo>
                    <a:pt x="648" y="57"/>
                  </a:lnTo>
                  <a:lnTo>
                    <a:pt x="648" y="57"/>
                  </a:lnTo>
                  <a:lnTo>
                    <a:pt x="628" y="47"/>
                  </a:lnTo>
                  <a:lnTo>
                    <a:pt x="609" y="38"/>
                  </a:lnTo>
                  <a:lnTo>
                    <a:pt x="588" y="28"/>
                  </a:lnTo>
                  <a:lnTo>
                    <a:pt x="569" y="21"/>
                  </a:lnTo>
                  <a:lnTo>
                    <a:pt x="548" y="15"/>
                  </a:lnTo>
                  <a:lnTo>
                    <a:pt x="527" y="10"/>
                  </a:lnTo>
                  <a:lnTo>
                    <a:pt x="506" y="5"/>
                  </a:lnTo>
                  <a:lnTo>
                    <a:pt x="485" y="2"/>
                  </a:lnTo>
                  <a:lnTo>
                    <a:pt x="464" y="0"/>
                  </a:lnTo>
                  <a:lnTo>
                    <a:pt x="443" y="0"/>
                  </a:lnTo>
                  <a:lnTo>
                    <a:pt x="423" y="0"/>
                  </a:lnTo>
                  <a:lnTo>
                    <a:pt x="402" y="0"/>
                  </a:lnTo>
                  <a:lnTo>
                    <a:pt x="381" y="2"/>
                  </a:lnTo>
                  <a:lnTo>
                    <a:pt x="361" y="5"/>
                  </a:lnTo>
                  <a:lnTo>
                    <a:pt x="340" y="9"/>
                  </a:lnTo>
                  <a:lnTo>
                    <a:pt x="320" y="14"/>
                  </a:lnTo>
                  <a:lnTo>
                    <a:pt x="300" y="19"/>
                  </a:lnTo>
                  <a:lnTo>
                    <a:pt x="281" y="27"/>
                  </a:lnTo>
                  <a:lnTo>
                    <a:pt x="261" y="35"/>
                  </a:lnTo>
                  <a:lnTo>
                    <a:pt x="243" y="43"/>
                  </a:lnTo>
                  <a:lnTo>
                    <a:pt x="224" y="53"/>
                  </a:lnTo>
                  <a:lnTo>
                    <a:pt x="206" y="64"/>
                  </a:lnTo>
                  <a:lnTo>
                    <a:pt x="188" y="74"/>
                  </a:lnTo>
                  <a:lnTo>
                    <a:pt x="171" y="87"/>
                  </a:lnTo>
                  <a:lnTo>
                    <a:pt x="155" y="100"/>
                  </a:lnTo>
                  <a:lnTo>
                    <a:pt x="138" y="113"/>
                  </a:lnTo>
                  <a:lnTo>
                    <a:pt x="124" y="129"/>
                  </a:lnTo>
                  <a:lnTo>
                    <a:pt x="109" y="144"/>
                  </a:lnTo>
                  <a:lnTo>
                    <a:pt x="95" y="161"/>
                  </a:lnTo>
                  <a:lnTo>
                    <a:pt x="82" y="178"/>
                  </a:lnTo>
                  <a:lnTo>
                    <a:pt x="69" y="196"/>
                  </a:lnTo>
                  <a:lnTo>
                    <a:pt x="58" y="215"/>
                  </a:lnTo>
                  <a:lnTo>
                    <a:pt x="58" y="215"/>
                  </a:lnTo>
                  <a:lnTo>
                    <a:pt x="47" y="234"/>
                  </a:lnTo>
                  <a:lnTo>
                    <a:pt x="38" y="255"/>
                  </a:lnTo>
                  <a:lnTo>
                    <a:pt x="29" y="275"/>
                  </a:lnTo>
                  <a:lnTo>
                    <a:pt x="23" y="295"/>
                  </a:lnTo>
                  <a:lnTo>
                    <a:pt x="16" y="315"/>
                  </a:lnTo>
                  <a:lnTo>
                    <a:pt x="11" y="336"/>
                  </a:lnTo>
                  <a:lnTo>
                    <a:pt x="7" y="357"/>
                  </a:lnTo>
                  <a:lnTo>
                    <a:pt x="3" y="378"/>
                  </a:lnTo>
                  <a:lnTo>
                    <a:pt x="2" y="398"/>
                  </a:lnTo>
                  <a:lnTo>
                    <a:pt x="0" y="419"/>
                  </a:lnTo>
                  <a:lnTo>
                    <a:pt x="0" y="440"/>
                  </a:lnTo>
                  <a:lnTo>
                    <a:pt x="2" y="461"/>
                  </a:lnTo>
                  <a:lnTo>
                    <a:pt x="3" y="482"/>
                  </a:lnTo>
                  <a:lnTo>
                    <a:pt x="6" y="503"/>
                  </a:lnTo>
                  <a:lnTo>
                    <a:pt x="9" y="523"/>
                  </a:lnTo>
                  <a:lnTo>
                    <a:pt x="15" y="543"/>
                  </a:lnTo>
                  <a:lnTo>
                    <a:pt x="21" y="563"/>
                  </a:lnTo>
                  <a:lnTo>
                    <a:pt x="28" y="582"/>
                  </a:lnTo>
                  <a:lnTo>
                    <a:pt x="36" y="602"/>
                  </a:lnTo>
                  <a:lnTo>
                    <a:pt x="43" y="621"/>
                  </a:lnTo>
                  <a:lnTo>
                    <a:pt x="54" y="639"/>
                  </a:lnTo>
                  <a:lnTo>
                    <a:pt x="64" y="658"/>
                  </a:lnTo>
                  <a:lnTo>
                    <a:pt x="75" y="675"/>
                  </a:lnTo>
                  <a:lnTo>
                    <a:pt x="88" y="692"/>
                  </a:lnTo>
                  <a:lnTo>
                    <a:pt x="101" y="708"/>
                  </a:lnTo>
                  <a:lnTo>
                    <a:pt x="115" y="724"/>
                  </a:lnTo>
                  <a:lnTo>
                    <a:pt x="129" y="740"/>
                  </a:lnTo>
                  <a:lnTo>
                    <a:pt x="145" y="754"/>
                  </a:lnTo>
                  <a:lnTo>
                    <a:pt x="162" y="768"/>
                  </a:lnTo>
                  <a:lnTo>
                    <a:pt x="179" y="781"/>
                  </a:lnTo>
                  <a:lnTo>
                    <a:pt x="197" y="793"/>
                  </a:lnTo>
                  <a:lnTo>
                    <a:pt x="217" y="805"/>
                  </a:lnTo>
                  <a:lnTo>
                    <a:pt x="217" y="805"/>
                  </a:lnTo>
                  <a:lnTo>
                    <a:pt x="236" y="815"/>
                  </a:lnTo>
                  <a:lnTo>
                    <a:pt x="256" y="826"/>
                  </a:lnTo>
                  <a:lnTo>
                    <a:pt x="275" y="834"/>
                  </a:lnTo>
                  <a:lnTo>
                    <a:pt x="296" y="841"/>
                  </a:lnTo>
                  <a:lnTo>
                    <a:pt x="317" y="848"/>
                  </a:lnTo>
                  <a:lnTo>
                    <a:pt x="337" y="853"/>
                  </a:lnTo>
                  <a:lnTo>
                    <a:pt x="357" y="857"/>
                  </a:lnTo>
                  <a:lnTo>
                    <a:pt x="378" y="860"/>
                  </a:lnTo>
                  <a:lnTo>
                    <a:pt x="399" y="862"/>
                  </a:lnTo>
                  <a:lnTo>
                    <a:pt x="420" y="864"/>
                  </a:lnTo>
                  <a:lnTo>
                    <a:pt x="441" y="864"/>
                  </a:lnTo>
                  <a:lnTo>
                    <a:pt x="462" y="862"/>
                  </a:lnTo>
                  <a:lnTo>
                    <a:pt x="483" y="860"/>
                  </a:lnTo>
                  <a:lnTo>
                    <a:pt x="503" y="857"/>
                  </a:lnTo>
                  <a:lnTo>
                    <a:pt x="524" y="853"/>
                  </a:lnTo>
                  <a:lnTo>
                    <a:pt x="544" y="848"/>
                  </a:lnTo>
                  <a:lnTo>
                    <a:pt x="563" y="843"/>
                  </a:lnTo>
                  <a:lnTo>
                    <a:pt x="583" y="836"/>
                  </a:lnTo>
                  <a:lnTo>
                    <a:pt x="602" y="828"/>
                  </a:lnTo>
                  <a:lnTo>
                    <a:pt x="622" y="819"/>
                  </a:lnTo>
                  <a:lnTo>
                    <a:pt x="640" y="810"/>
                  </a:lnTo>
                  <a:lnTo>
                    <a:pt x="658" y="800"/>
                  </a:lnTo>
                  <a:lnTo>
                    <a:pt x="675" y="788"/>
                  </a:lnTo>
                  <a:lnTo>
                    <a:pt x="692" y="776"/>
                  </a:lnTo>
                  <a:lnTo>
                    <a:pt x="709" y="763"/>
                  </a:lnTo>
                  <a:lnTo>
                    <a:pt x="725" y="749"/>
                  </a:lnTo>
                  <a:lnTo>
                    <a:pt x="741" y="735"/>
                  </a:lnTo>
                  <a:lnTo>
                    <a:pt x="755" y="718"/>
                  </a:lnTo>
                  <a:lnTo>
                    <a:pt x="769" y="702"/>
                  </a:lnTo>
                  <a:lnTo>
                    <a:pt x="782" y="684"/>
                  </a:lnTo>
                  <a:lnTo>
                    <a:pt x="795" y="667"/>
                  </a:lnTo>
                  <a:lnTo>
                    <a:pt x="806" y="647"/>
                  </a:lnTo>
                  <a:lnTo>
                    <a:pt x="806" y="6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128"/>
            <p:cNvSpPr>
              <a:spLocks/>
            </p:cNvSpPr>
            <p:nvPr userDrawn="1"/>
          </p:nvSpPr>
          <p:spPr bwMode="auto">
            <a:xfrm>
              <a:off x="2070" y="1066"/>
              <a:ext cx="196" cy="196"/>
            </a:xfrm>
            <a:custGeom>
              <a:avLst/>
              <a:gdLst>
                <a:gd name="T0" fmla="*/ 214 w 783"/>
                <a:gd name="T1" fmla="*/ 740 h 783"/>
                <a:gd name="T2" fmla="*/ 268 w 783"/>
                <a:gd name="T3" fmla="*/ 762 h 783"/>
                <a:gd name="T4" fmla="*/ 324 w 783"/>
                <a:gd name="T5" fmla="*/ 776 h 783"/>
                <a:gd name="T6" fmla="*/ 382 w 783"/>
                <a:gd name="T7" fmla="*/ 783 h 783"/>
                <a:gd name="T8" fmla="*/ 438 w 783"/>
                <a:gd name="T9" fmla="*/ 780 h 783"/>
                <a:gd name="T10" fmla="*/ 494 w 783"/>
                <a:gd name="T11" fmla="*/ 769 h 783"/>
                <a:gd name="T12" fmla="*/ 546 w 783"/>
                <a:gd name="T13" fmla="*/ 750 h 783"/>
                <a:gd name="T14" fmla="*/ 597 w 783"/>
                <a:gd name="T15" fmla="*/ 724 h 783"/>
                <a:gd name="T16" fmla="*/ 644 w 783"/>
                <a:gd name="T17" fmla="*/ 692 h 783"/>
                <a:gd name="T18" fmla="*/ 684 w 783"/>
                <a:gd name="T19" fmla="*/ 651 h 783"/>
                <a:gd name="T20" fmla="*/ 720 w 783"/>
                <a:gd name="T21" fmla="*/ 604 h 783"/>
                <a:gd name="T22" fmla="*/ 740 w 783"/>
                <a:gd name="T23" fmla="*/ 569 h 783"/>
                <a:gd name="T24" fmla="*/ 763 w 783"/>
                <a:gd name="T25" fmla="*/ 515 h 783"/>
                <a:gd name="T26" fmla="*/ 778 w 783"/>
                <a:gd name="T27" fmla="*/ 459 h 783"/>
                <a:gd name="T28" fmla="*/ 783 w 783"/>
                <a:gd name="T29" fmla="*/ 401 h 783"/>
                <a:gd name="T30" fmla="*/ 780 w 783"/>
                <a:gd name="T31" fmla="*/ 345 h 783"/>
                <a:gd name="T32" fmla="*/ 770 w 783"/>
                <a:gd name="T33" fmla="*/ 289 h 783"/>
                <a:gd name="T34" fmla="*/ 752 w 783"/>
                <a:gd name="T35" fmla="*/ 237 h 783"/>
                <a:gd name="T36" fmla="*/ 726 w 783"/>
                <a:gd name="T37" fmla="*/ 186 h 783"/>
                <a:gd name="T38" fmla="*/ 692 w 783"/>
                <a:gd name="T39" fmla="*/ 139 h 783"/>
                <a:gd name="T40" fmla="*/ 651 w 783"/>
                <a:gd name="T41" fmla="*/ 99 h 783"/>
                <a:gd name="T42" fmla="*/ 604 w 783"/>
                <a:gd name="T43" fmla="*/ 62 h 783"/>
                <a:gd name="T44" fmla="*/ 569 w 783"/>
                <a:gd name="T45" fmla="*/ 43 h 783"/>
                <a:gd name="T46" fmla="*/ 516 w 783"/>
                <a:gd name="T47" fmla="*/ 19 h 783"/>
                <a:gd name="T48" fmla="*/ 459 w 783"/>
                <a:gd name="T49" fmla="*/ 5 h 783"/>
                <a:gd name="T50" fmla="*/ 403 w 783"/>
                <a:gd name="T51" fmla="*/ 0 h 783"/>
                <a:gd name="T52" fmla="*/ 345 w 783"/>
                <a:gd name="T53" fmla="*/ 3 h 783"/>
                <a:gd name="T54" fmla="*/ 290 w 783"/>
                <a:gd name="T55" fmla="*/ 13 h 783"/>
                <a:gd name="T56" fmla="*/ 237 w 783"/>
                <a:gd name="T57" fmla="*/ 31 h 783"/>
                <a:gd name="T58" fmla="*/ 188 w 783"/>
                <a:gd name="T59" fmla="*/ 57 h 783"/>
                <a:gd name="T60" fmla="*/ 141 w 783"/>
                <a:gd name="T61" fmla="*/ 91 h 783"/>
                <a:gd name="T62" fmla="*/ 99 w 783"/>
                <a:gd name="T63" fmla="*/ 132 h 783"/>
                <a:gd name="T64" fmla="*/ 64 w 783"/>
                <a:gd name="T65" fmla="*/ 178 h 783"/>
                <a:gd name="T66" fmla="*/ 43 w 783"/>
                <a:gd name="T67" fmla="*/ 214 h 783"/>
                <a:gd name="T68" fmla="*/ 21 w 783"/>
                <a:gd name="T69" fmla="*/ 267 h 783"/>
                <a:gd name="T70" fmla="*/ 6 w 783"/>
                <a:gd name="T71" fmla="*/ 324 h 783"/>
                <a:gd name="T72" fmla="*/ 0 w 783"/>
                <a:gd name="T73" fmla="*/ 380 h 783"/>
                <a:gd name="T74" fmla="*/ 2 w 783"/>
                <a:gd name="T75" fmla="*/ 438 h 783"/>
                <a:gd name="T76" fmla="*/ 13 w 783"/>
                <a:gd name="T77" fmla="*/ 492 h 783"/>
                <a:gd name="T78" fmla="*/ 32 w 783"/>
                <a:gd name="T79" fmla="*/ 546 h 783"/>
                <a:gd name="T80" fmla="*/ 58 w 783"/>
                <a:gd name="T81" fmla="*/ 595 h 783"/>
                <a:gd name="T82" fmla="*/ 91 w 783"/>
                <a:gd name="T83" fmla="*/ 642 h 783"/>
                <a:gd name="T84" fmla="*/ 131 w 783"/>
                <a:gd name="T85" fmla="*/ 684 h 783"/>
                <a:gd name="T86" fmla="*/ 178 w 783"/>
                <a:gd name="T87" fmla="*/ 71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197" y="730"/>
                  </a:moveTo>
                  <a:lnTo>
                    <a:pt x="197" y="730"/>
                  </a:lnTo>
                  <a:lnTo>
                    <a:pt x="214" y="740"/>
                  </a:lnTo>
                  <a:lnTo>
                    <a:pt x="232" y="748"/>
                  </a:lnTo>
                  <a:lnTo>
                    <a:pt x="250" y="756"/>
                  </a:lnTo>
                  <a:lnTo>
                    <a:pt x="268" y="762"/>
                  </a:lnTo>
                  <a:lnTo>
                    <a:pt x="287" y="769"/>
                  </a:lnTo>
                  <a:lnTo>
                    <a:pt x="306" y="773"/>
                  </a:lnTo>
                  <a:lnTo>
                    <a:pt x="324" y="776"/>
                  </a:lnTo>
                  <a:lnTo>
                    <a:pt x="344" y="779"/>
                  </a:lnTo>
                  <a:lnTo>
                    <a:pt x="362" y="782"/>
                  </a:lnTo>
                  <a:lnTo>
                    <a:pt x="382" y="783"/>
                  </a:lnTo>
                  <a:lnTo>
                    <a:pt x="400" y="783"/>
                  </a:lnTo>
                  <a:lnTo>
                    <a:pt x="419" y="782"/>
                  </a:lnTo>
                  <a:lnTo>
                    <a:pt x="438" y="780"/>
                  </a:lnTo>
                  <a:lnTo>
                    <a:pt x="456" y="778"/>
                  </a:lnTo>
                  <a:lnTo>
                    <a:pt x="475" y="774"/>
                  </a:lnTo>
                  <a:lnTo>
                    <a:pt x="494" y="769"/>
                  </a:lnTo>
                  <a:lnTo>
                    <a:pt x="511" y="763"/>
                  </a:lnTo>
                  <a:lnTo>
                    <a:pt x="529" y="758"/>
                  </a:lnTo>
                  <a:lnTo>
                    <a:pt x="546" y="750"/>
                  </a:lnTo>
                  <a:lnTo>
                    <a:pt x="564" y="743"/>
                  </a:lnTo>
                  <a:lnTo>
                    <a:pt x="580" y="735"/>
                  </a:lnTo>
                  <a:lnTo>
                    <a:pt x="597" y="724"/>
                  </a:lnTo>
                  <a:lnTo>
                    <a:pt x="612" y="714"/>
                  </a:lnTo>
                  <a:lnTo>
                    <a:pt x="628" y="703"/>
                  </a:lnTo>
                  <a:lnTo>
                    <a:pt x="644" y="692"/>
                  </a:lnTo>
                  <a:lnTo>
                    <a:pt x="658" y="679"/>
                  </a:lnTo>
                  <a:lnTo>
                    <a:pt x="671" y="666"/>
                  </a:lnTo>
                  <a:lnTo>
                    <a:pt x="684" y="651"/>
                  </a:lnTo>
                  <a:lnTo>
                    <a:pt x="697" y="636"/>
                  </a:lnTo>
                  <a:lnTo>
                    <a:pt x="709" y="620"/>
                  </a:lnTo>
                  <a:lnTo>
                    <a:pt x="720" y="604"/>
                  </a:lnTo>
                  <a:lnTo>
                    <a:pt x="731" y="586"/>
                  </a:lnTo>
                  <a:lnTo>
                    <a:pt x="731" y="586"/>
                  </a:lnTo>
                  <a:lnTo>
                    <a:pt x="740" y="569"/>
                  </a:lnTo>
                  <a:lnTo>
                    <a:pt x="749" y="551"/>
                  </a:lnTo>
                  <a:lnTo>
                    <a:pt x="757" y="533"/>
                  </a:lnTo>
                  <a:lnTo>
                    <a:pt x="763" y="515"/>
                  </a:lnTo>
                  <a:lnTo>
                    <a:pt x="769" y="496"/>
                  </a:lnTo>
                  <a:lnTo>
                    <a:pt x="774" y="477"/>
                  </a:lnTo>
                  <a:lnTo>
                    <a:pt x="778" y="459"/>
                  </a:lnTo>
                  <a:lnTo>
                    <a:pt x="780" y="439"/>
                  </a:lnTo>
                  <a:lnTo>
                    <a:pt x="782" y="421"/>
                  </a:lnTo>
                  <a:lnTo>
                    <a:pt x="783" y="401"/>
                  </a:lnTo>
                  <a:lnTo>
                    <a:pt x="783" y="383"/>
                  </a:lnTo>
                  <a:lnTo>
                    <a:pt x="783" y="363"/>
                  </a:lnTo>
                  <a:lnTo>
                    <a:pt x="780" y="345"/>
                  </a:lnTo>
                  <a:lnTo>
                    <a:pt x="778" y="327"/>
                  </a:lnTo>
                  <a:lnTo>
                    <a:pt x="774" y="307"/>
                  </a:lnTo>
                  <a:lnTo>
                    <a:pt x="770" y="289"/>
                  </a:lnTo>
                  <a:lnTo>
                    <a:pt x="765" y="272"/>
                  </a:lnTo>
                  <a:lnTo>
                    <a:pt x="758" y="254"/>
                  </a:lnTo>
                  <a:lnTo>
                    <a:pt x="752" y="237"/>
                  </a:lnTo>
                  <a:lnTo>
                    <a:pt x="744" y="219"/>
                  </a:lnTo>
                  <a:lnTo>
                    <a:pt x="735" y="203"/>
                  </a:lnTo>
                  <a:lnTo>
                    <a:pt x="726" y="186"/>
                  </a:lnTo>
                  <a:lnTo>
                    <a:pt x="715" y="171"/>
                  </a:lnTo>
                  <a:lnTo>
                    <a:pt x="705" y="155"/>
                  </a:lnTo>
                  <a:lnTo>
                    <a:pt x="692" y="139"/>
                  </a:lnTo>
                  <a:lnTo>
                    <a:pt x="680" y="125"/>
                  </a:lnTo>
                  <a:lnTo>
                    <a:pt x="666" y="112"/>
                  </a:lnTo>
                  <a:lnTo>
                    <a:pt x="651" y="99"/>
                  </a:lnTo>
                  <a:lnTo>
                    <a:pt x="637" y="86"/>
                  </a:lnTo>
                  <a:lnTo>
                    <a:pt x="621" y="74"/>
                  </a:lnTo>
                  <a:lnTo>
                    <a:pt x="604" y="62"/>
                  </a:lnTo>
                  <a:lnTo>
                    <a:pt x="588" y="52"/>
                  </a:lnTo>
                  <a:lnTo>
                    <a:pt x="588" y="52"/>
                  </a:lnTo>
                  <a:lnTo>
                    <a:pt x="569" y="43"/>
                  </a:lnTo>
                  <a:lnTo>
                    <a:pt x="552" y="34"/>
                  </a:lnTo>
                  <a:lnTo>
                    <a:pt x="534" y="26"/>
                  </a:lnTo>
                  <a:lnTo>
                    <a:pt x="516" y="19"/>
                  </a:lnTo>
                  <a:lnTo>
                    <a:pt x="496" y="14"/>
                  </a:lnTo>
                  <a:lnTo>
                    <a:pt x="478" y="9"/>
                  </a:lnTo>
                  <a:lnTo>
                    <a:pt x="459" y="5"/>
                  </a:lnTo>
                  <a:lnTo>
                    <a:pt x="440" y="3"/>
                  </a:lnTo>
                  <a:lnTo>
                    <a:pt x="421" y="0"/>
                  </a:lnTo>
                  <a:lnTo>
                    <a:pt x="403" y="0"/>
                  </a:lnTo>
                  <a:lnTo>
                    <a:pt x="383" y="0"/>
                  </a:lnTo>
                  <a:lnTo>
                    <a:pt x="365" y="0"/>
                  </a:lnTo>
                  <a:lnTo>
                    <a:pt x="345" y="3"/>
                  </a:lnTo>
                  <a:lnTo>
                    <a:pt x="327" y="5"/>
                  </a:lnTo>
                  <a:lnTo>
                    <a:pt x="309" y="9"/>
                  </a:lnTo>
                  <a:lnTo>
                    <a:pt x="290" y="13"/>
                  </a:lnTo>
                  <a:lnTo>
                    <a:pt x="272" y="18"/>
                  </a:lnTo>
                  <a:lnTo>
                    <a:pt x="255" y="25"/>
                  </a:lnTo>
                  <a:lnTo>
                    <a:pt x="237" y="31"/>
                  </a:lnTo>
                  <a:lnTo>
                    <a:pt x="220" y="39"/>
                  </a:lnTo>
                  <a:lnTo>
                    <a:pt x="203" y="48"/>
                  </a:lnTo>
                  <a:lnTo>
                    <a:pt x="188" y="57"/>
                  </a:lnTo>
                  <a:lnTo>
                    <a:pt x="171" y="68"/>
                  </a:lnTo>
                  <a:lnTo>
                    <a:pt x="155" y="78"/>
                  </a:lnTo>
                  <a:lnTo>
                    <a:pt x="141" y="91"/>
                  </a:lnTo>
                  <a:lnTo>
                    <a:pt x="126" y="103"/>
                  </a:lnTo>
                  <a:lnTo>
                    <a:pt x="112" y="117"/>
                  </a:lnTo>
                  <a:lnTo>
                    <a:pt x="99" y="132"/>
                  </a:lnTo>
                  <a:lnTo>
                    <a:pt x="86" y="146"/>
                  </a:lnTo>
                  <a:lnTo>
                    <a:pt x="74" y="161"/>
                  </a:lnTo>
                  <a:lnTo>
                    <a:pt x="64" y="178"/>
                  </a:lnTo>
                  <a:lnTo>
                    <a:pt x="53" y="195"/>
                  </a:lnTo>
                  <a:lnTo>
                    <a:pt x="53" y="195"/>
                  </a:lnTo>
                  <a:lnTo>
                    <a:pt x="43" y="214"/>
                  </a:lnTo>
                  <a:lnTo>
                    <a:pt x="35" y="231"/>
                  </a:lnTo>
                  <a:lnTo>
                    <a:pt x="27" y="249"/>
                  </a:lnTo>
                  <a:lnTo>
                    <a:pt x="21" y="267"/>
                  </a:lnTo>
                  <a:lnTo>
                    <a:pt x="14" y="287"/>
                  </a:lnTo>
                  <a:lnTo>
                    <a:pt x="10" y="305"/>
                  </a:lnTo>
                  <a:lnTo>
                    <a:pt x="6" y="324"/>
                  </a:lnTo>
                  <a:lnTo>
                    <a:pt x="2" y="343"/>
                  </a:lnTo>
                  <a:lnTo>
                    <a:pt x="1" y="362"/>
                  </a:lnTo>
                  <a:lnTo>
                    <a:pt x="0" y="380"/>
                  </a:lnTo>
                  <a:lnTo>
                    <a:pt x="0" y="400"/>
                  </a:lnTo>
                  <a:lnTo>
                    <a:pt x="1" y="418"/>
                  </a:lnTo>
                  <a:lnTo>
                    <a:pt x="2" y="438"/>
                  </a:lnTo>
                  <a:lnTo>
                    <a:pt x="5" y="456"/>
                  </a:lnTo>
                  <a:lnTo>
                    <a:pt x="9" y="474"/>
                  </a:lnTo>
                  <a:lnTo>
                    <a:pt x="13" y="492"/>
                  </a:lnTo>
                  <a:lnTo>
                    <a:pt x="19" y="511"/>
                  </a:lnTo>
                  <a:lnTo>
                    <a:pt x="25" y="528"/>
                  </a:lnTo>
                  <a:lnTo>
                    <a:pt x="32" y="546"/>
                  </a:lnTo>
                  <a:lnTo>
                    <a:pt x="40" y="563"/>
                  </a:lnTo>
                  <a:lnTo>
                    <a:pt x="48" y="580"/>
                  </a:lnTo>
                  <a:lnTo>
                    <a:pt x="58" y="595"/>
                  </a:lnTo>
                  <a:lnTo>
                    <a:pt x="68" y="612"/>
                  </a:lnTo>
                  <a:lnTo>
                    <a:pt x="79" y="628"/>
                  </a:lnTo>
                  <a:lnTo>
                    <a:pt x="91" y="642"/>
                  </a:lnTo>
                  <a:lnTo>
                    <a:pt x="104" y="657"/>
                  </a:lnTo>
                  <a:lnTo>
                    <a:pt x="117" y="671"/>
                  </a:lnTo>
                  <a:lnTo>
                    <a:pt x="131" y="684"/>
                  </a:lnTo>
                  <a:lnTo>
                    <a:pt x="147" y="697"/>
                  </a:lnTo>
                  <a:lnTo>
                    <a:pt x="163" y="709"/>
                  </a:lnTo>
                  <a:lnTo>
                    <a:pt x="178" y="719"/>
                  </a:lnTo>
                  <a:lnTo>
                    <a:pt x="197" y="730"/>
                  </a:lnTo>
                  <a:lnTo>
                    <a:pt x="197"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129"/>
            <p:cNvSpPr>
              <a:spLocks/>
            </p:cNvSpPr>
            <p:nvPr userDrawn="1"/>
          </p:nvSpPr>
          <p:spPr bwMode="auto">
            <a:xfrm>
              <a:off x="1954" y="1296"/>
              <a:ext cx="175" cy="175"/>
            </a:xfrm>
            <a:custGeom>
              <a:avLst/>
              <a:gdLst>
                <a:gd name="T0" fmla="*/ 663 w 702"/>
                <a:gd name="T1" fmla="*/ 511 h 702"/>
                <a:gd name="T2" fmla="*/ 684 w 702"/>
                <a:gd name="T3" fmla="*/ 461 h 702"/>
                <a:gd name="T4" fmla="*/ 697 w 702"/>
                <a:gd name="T5" fmla="*/ 412 h 702"/>
                <a:gd name="T6" fmla="*/ 702 w 702"/>
                <a:gd name="T7" fmla="*/ 360 h 702"/>
                <a:gd name="T8" fmla="*/ 699 w 702"/>
                <a:gd name="T9" fmla="*/ 310 h 702"/>
                <a:gd name="T10" fmla="*/ 689 w 702"/>
                <a:gd name="T11" fmla="*/ 261 h 702"/>
                <a:gd name="T12" fmla="*/ 673 w 702"/>
                <a:gd name="T13" fmla="*/ 213 h 702"/>
                <a:gd name="T14" fmla="*/ 650 w 702"/>
                <a:gd name="T15" fmla="*/ 167 h 702"/>
                <a:gd name="T16" fmla="*/ 620 w 702"/>
                <a:gd name="T17" fmla="*/ 125 h 702"/>
                <a:gd name="T18" fmla="*/ 583 w 702"/>
                <a:gd name="T19" fmla="*/ 89 h 702"/>
                <a:gd name="T20" fmla="*/ 542 w 702"/>
                <a:gd name="T21" fmla="*/ 56 h 702"/>
                <a:gd name="T22" fmla="*/ 510 w 702"/>
                <a:gd name="T23" fmla="*/ 38 h 702"/>
                <a:gd name="T24" fmla="*/ 461 w 702"/>
                <a:gd name="T25" fmla="*/ 18 h 702"/>
                <a:gd name="T26" fmla="*/ 410 w 702"/>
                <a:gd name="T27" fmla="*/ 5 h 702"/>
                <a:gd name="T28" fmla="*/ 359 w 702"/>
                <a:gd name="T29" fmla="*/ 0 h 702"/>
                <a:gd name="T30" fmla="*/ 310 w 702"/>
                <a:gd name="T31" fmla="*/ 3 h 702"/>
                <a:gd name="T32" fmla="*/ 259 w 702"/>
                <a:gd name="T33" fmla="*/ 12 h 702"/>
                <a:gd name="T34" fmla="*/ 212 w 702"/>
                <a:gd name="T35" fmla="*/ 29 h 702"/>
                <a:gd name="T36" fmla="*/ 166 w 702"/>
                <a:gd name="T37" fmla="*/ 52 h 702"/>
                <a:gd name="T38" fmla="*/ 125 w 702"/>
                <a:gd name="T39" fmla="*/ 81 h 702"/>
                <a:gd name="T40" fmla="*/ 88 w 702"/>
                <a:gd name="T41" fmla="*/ 117 h 702"/>
                <a:gd name="T42" fmla="*/ 56 w 702"/>
                <a:gd name="T43" fmla="*/ 160 h 702"/>
                <a:gd name="T44" fmla="*/ 37 w 702"/>
                <a:gd name="T45" fmla="*/ 192 h 702"/>
                <a:gd name="T46" fmla="*/ 17 w 702"/>
                <a:gd name="T47" fmla="*/ 240 h 702"/>
                <a:gd name="T48" fmla="*/ 5 w 702"/>
                <a:gd name="T49" fmla="*/ 291 h 702"/>
                <a:gd name="T50" fmla="*/ 0 w 702"/>
                <a:gd name="T51" fmla="*/ 341 h 702"/>
                <a:gd name="T52" fmla="*/ 2 w 702"/>
                <a:gd name="T53" fmla="*/ 392 h 702"/>
                <a:gd name="T54" fmla="*/ 11 w 702"/>
                <a:gd name="T55" fmla="*/ 442 h 702"/>
                <a:gd name="T56" fmla="*/ 28 w 702"/>
                <a:gd name="T57" fmla="*/ 490 h 702"/>
                <a:gd name="T58" fmla="*/ 52 w 702"/>
                <a:gd name="T59" fmla="*/ 534 h 702"/>
                <a:gd name="T60" fmla="*/ 80 w 702"/>
                <a:gd name="T61" fmla="*/ 576 h 702"/>
                <a:gd name="T62" fmla="*/ 117 w 702"/>
                <a:gd name="T63" fmla="*/ 614 h 702"/>
                <a:gd name="T64" fmla="*/ 160 w 702"/>
                <a:gd name="T65" fmla="*/ 645 h 702"/>
                <a:gd name="T66" fmla="*/ 191 w 702"/>
                <a:gd name="T67" fmla="*/ 663 h 702"/>
                <a:gd name="T68" fmla="*/ 239 w 702"/>
                <a:gd name="T69" fmla="*/ 684 h 702"/>
                <a:gd name="T70" fmla="*/ 290 w 702"/>
                <a:gd name="T71" fmla="*/ 697 h 702"/>
                <a:gd name="T72" fmla="*/ 341 w 702"/>
                <a:gd name="T73" fmla="*/ 702 h 702"/>
                <a:gd name="T74" fmla="*/ 392 w 702"/>
                <a:gd name="T75" fmla="*/ 700 h 702"/>
                <a:gd name="T76" fmla="*/ 441 w 702"/>
                <a:gd name="T77" fmla="*/ 689 h 702"/>
                <a:gd name="T78" fmla="*/ 490 w 702"/>
                <a:gd name="T79" fmla="*/ 674 h 702"/>
                <a:gd name="T80" fmla="*/ 534 w 702"/>
                <a:gd name="T81" fmla="*/ 650 h 702"/>
                <a:gd name="T82" fmla="*/ 576 w 702"/>
                <a:gd name="T83" fmla="*/ 620 h 702"/>
                <a:gd name="T84" fmla="*/ 613 w 702"/>
                <a:gd name="T85" fmla="*/ 584 h 702"/>
                <a:gd name="T86" fmla="*/ 645 w 702"/>
                <a:gd name="T87" fmla="*/ 54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4" y="526"/>
                  </a:moveTo>
                  <a:lnTo>
                    <a:pt x="654" y="526"/>
                  </a:lnTo>
                  <a:lnTo>
                    <a:pt x="663" y="511"/>
                  </a:lnTo>
                  <a:lnTo>
                    <a:pt x="671" y="494"/>
                  </a:lnTo>
                  <a:lnTo>
                    <a:pt x="677" y="478"/>
                  </a:lnTo>
                  <a:lnTo>
                    <a:pt x="684" y="461"/>
                  </a:lnTo>
                  <a:lnTo>
                    <a:pt x="689" y="444"/>
                  </a:lnTo>
                  <a:lnTo>
                    <a:pt x="693" y="427"/>
                  </a:lnTo>
                  <a:lnTo>
                    <a:pt x="697" y="412"/>
                  </a:lnTo>
                  <a:lnTo>
                    <a:pt x="699" y="395"/>
                  </a:lnTo>
                  <a:lnTo>
                    <a:pt x="701" y="377"/>
                  </a:lnTo>
                  <a:lnTo>
                    <a:pt x="702" y="360"/>
                  </a:lnTo>
                  <a:lnTo>
                    <a:pt x="702" y="343"/>
                  </a:lnTo>
                  <a:lnTo>
                    <a:pt x="701" y="326"/>
                  </a:lnTo>
                  <a:lnTo>
                    <a:pt x="699" y="310"/>
                  </a:lnTo>
                  <a:lnTo>
                    <a:pt x="697" y="293"/>
                  </a:lnTo>
                  <a:lnTo>
                    <a:pt x="693" y="276"/>
                  </a:lnTo>
                  <a:lnTo>
                    <a:pt x="689" y="261"/>
                  </a:lnTo>
                  <a:lnTo>
                    <a:pt x="685" y="244"/>
                  </a:lnTo>
                  <a:lnTo>
                    <a:pt x="680" y="228"/>
                  </a:lnTo>
                  <a:lnTo>
                    <a:pt x="673" y="213"/>
                  </a:lnTo>
                  <a:lnTo>
                    <a:pt x="666" y="197"/>
                  </a:lnTo>
                  <a:lnTo>
                    <a:pt x="658" y="183"/>
                  </a:lnTo>
                  <a:lnTo>
                    <a:pt x="650" y="167"/>
                  </a:lnTo>
                  <a:lnTo>
                    <a:pt x="641" y="153"/>
                  </a:lnTo>
                  <a:lnTo>
                    <a:pt x="630" y="140"/>
                  </a:lnTo>
                  <a:lnTo>
                    <a:pt x="620" y="125"/>
                  </a:lnTo>
                  <a:lnTo>
                    <a:pt x="608" y="112"/>
                  </a:lnTo>
                  <a:lnTo>
                    <a:pt x="596" y="100"/>
                  </a:lnTo>
                  <a:lnTo>
                    <a:pt x="583" y="89"/>
                  </a:lnTo>
                  <a:lnTo>
                    <a:pt x="570" y="77"/>
                  </a:lnTo>
                  <a:lnTo>
                    <a:pt x="556" y="67"/>
                  </a:lnTo>
                  <a:lnTo>
                    <a:pt x="542" y="56"/>
                  </a:lnTo>
                  <a:lnTo>
                    <a:pt x="526" y="47"/>
                  </a:lnTo>
                  <a:lnTo>
                    <a:pt x="526" y="47"/>
                  </a:lnTo>
                  <a:lnTo>
                    <a:pt x="510" y="38"/>
                  </a:lnTo>
                  <a:lnTo>
                    <a:pt x="494" y="30"/>
                  </a:lnTo>
                  <a:lnTo>
                    <a:pt x="478" y="24"/>
                  </a:lnTo>
                  <a:lnTo>
                    <a:pt x="461" y="18"/>
                  </a:lnTo>
                  <a:lnTo>
                    <a:pt x="444" y="13"/>
                  </a:lnTo>
                  <a:lnTo>
                    <a:pt x="427" y="8"/>
                  </a:lnTo>
                  <a:lnTo>
                    <a:pt x="410" y="5"/>
                  </a:lnTo>
                  <a:lnTo>
                    <a:pt x="393" y="3"/>
                  </a:lnTo>
                  <a:lnTo>
                    <a:pt x="376" y="1"/>
                  </a:lnTo>
                  <a:lnTo>
                    <a:pt x="359" y="0"/>
                  </a:lnTo>
                  <a:lnTo>
                    <a:pt x="342" y="0"/>
                  </a:lnTo>
                  <a:lnTo>
                    <a:pt x="325" y="0"/>
                  </a:lnTo>
                  <a:lnTo>
                    <a:pt x="310" y="3"/>
                  </a:lnTo>
                  <a:lnTo>
                    <a:pt x="293" y="5"/>
                  </a:lnTo>
                  <a:lnTo>
                    <a:pt x="276" y="8"/>
                  </a:lnTo>
                  <a:lnTo>
                    <a:pt x="259" y="12"/>
                  </a:lnTo>
                  <a:lnTo>
                    <a:pt x="243" y="17"/>
                  </a:lnTo>
                  <a:lnTo>
                    <a:pt x="228" y="22"/>
                  </a:lnTo>
                  <a:lnTo>
                    <a:pt x="212" y="29"/>
                  </a:lnTo>
                  <a:lnTo>
                    <a:pt x="196" y="35"/>
                  </a:lnTo>
                  <a:lnTo>
                    <a:pt x="181" y="43"/>
                  </a:lnTo>
                  <a:lnTo>
                    <a:pt x="166" y="52"/>
                  </a:lnTo>
                  <a:lnTo>
                    <a:pt x="152" y="61"/>
                  </a:lnTo>
                  <a:lnTo>
                    <a:pt x="139" y="70"/>
                  </a:lnTo>
                  <a:lnTo>
                    <a:pt x="125" y="81"/>
                  </a:lnTo>
                  <a:lnTo>
                    <a:pt x="112" y="93"/>
                  </a:lnTo>
                  <a:lnTo>
                    <a:pt x="100" y="104"/>
                  </a:lnTo>
                  <a:lnTo>
                    <a:pt x="88" y="117"/>
                  </a:lnTo>
                  <a:lnTo>
                    <a:pt x="77" y="132"/>
                  </a:lnTo>
                  <a:lnTo>
                    <a:pt x="66" y="145"/>
                  </a:lnTo>
                  <a:lnTo>
                    <a:pt x="56" y="160"/>
                  </a:lnTo>
                  <a:lnTo>
                    <a:pt x="47" y="176"/>
                  </a:lnTo>
                  <a:lnTo>
                    <a:pt x="47" y="176"/>
                  </a:lnTo>
                  <a:lnTo>
                    <a:pt x="37" y="192"/>
                  </a:lnTo>
                  <a:lnTo>
                    <a:pt x="30" y="207"/>
                  </a:lnTo>
                  <a:lnTo>
                    <a:pt x="23" y="224"/>
                  </a:lnTo>
                  <a:lnTo>
                    <a:pt x="17" y="240"/>
                  </a:lnTo>
                  <a:lnTo>
                    <a:pt x="13" y="257"/>
                  </a:lnTo>
                  <a:lnTo>
                    <a:pt x="7" y="274"/>
                  </a:lnTo>
                  <a:lnTo>
                    <a:pt x="5" y="291"/>
                  </a:lnTo>
                  <a:lnTo>
                    <a:pt x="2" y="308"/>
                  </a:lnTo>
                  <a:lnTo>
                    <a:pt x="0" y="325"/>
                  </a:lnTo>
                  <a:lnTo>
                    <a:pt x="0" y="341"/>
                  </a:lnTo>
                  <a:lnTo>
                    <a:pt x="0" y="358"/>
                  </a:lnTo>
                  <a:lnTo>
                    <a:pt x="0" y="375"/>
                  </a:lnTo>
                  <a:lnTo>
                    <a:pt x="2" y="392"/>
                  </a:lnTo>
                  <a:lnTo>
                    <a:pt x="4" y="409"/>
                  </a:lnTo>
                  <a:lnTo>
                    <a:pt x="7" y="425"/>
                  </a:lnTo>
                  <a:lnTo>
                    <a:pt x="11" y="442"/>
                  </a:lnTo>
                  <a:lnTo>
                    <a:pt x="17" y="457"/>
                  </a:lnTo>
                  <a:lnTo>
                    <a:pt x="22" y="474"/>
                  </a:lnTo>
                  <a:lnTo>
                    <a:pt x="28" y="490"/>
                  </a:lnTo>
                  <a:lnTo>
                    <a:pt x="35" y="504"/>
                  </a:lnTo>
                  <a:lnTo>
                    <a:pt x="43" y="520"/>
                  </a:lnTo>
                  <a:lnTo>
                    <a:pt x="52" y="534"/>
                  </a:lnTo>
                  <a:lnTo>
                    <a:pt x="61" y="549"/>
                  </a:lnTo>
                  <a:lnTo>
                    <a:pt x="70" y="563"/>
                  </a:lnTo>
                  <a:lnTo>
                    <a:pt x="80" y="576"/>
                  </a:lnTo>
                  <a:lnTo>
                    <a:pt x="92" y="589"/>
                  </a:lnTo>
                  <a:lnTo>
                    <a:pt x="104" y="602"/>
                  </a:lnTo>
                  <a:lnTo>
                    <a:pt x="117" y="614"/>
                  </a:lnTo>
                  <a:lnTo>
                    <a:pt x="131" y="624"/>
                  </a:lnTo>
                  <a:lnTo>
                    <a:pt x="144" y="636"/>
                  </a:lnTo>
                  <a:lnTo>
                    <a:pt x="160" y="645"/>
                  </a:lnTo>
                  <a:lnTo>
                    <a:pt x="176" y="655"/>
                  </a:lnTo>
                  <a:lnTo>
                    <a:pt x="176" y="655"/>
                  </a:lnTo>
                  <a:lnTo>
                    <a:pt x="191" y="663"/>
                  </a:lnTo>
                  <a:lnTo>
                    <a:pt x="207" y="671"/>
                  </a:lnTo>
                  <a:lnTo>
                    <a:pt x="224" y="678"/>
                  </a:lnTo>
                  <a:lnTo>
                    <a:pt x="239" y="684"/>
                  </a:lnTo>
                  <a:lnTo>
                    <a:pt x="256" y="689"/>
                  </a:lnTo>
                  <a:lnTo>
                    <a:pt x="273" y="693"/>
                  </a:lnTo>
                  <a:lnTo>
                    <a:pt x="290" y="697"/>
                  </a:lnTo>
                  <a:lnTo>
                    <a:pt x="307" y="700"/>
                  </a:lnTo>
                  <a:lnTo>
                    <a:pt x="324" y="701"/>
                  </a:lnTo>
                  <a:lnTo>
                    <a:pt x="341" y="702"/>
                  </a:lnTo>
                  <a:lnTo>
                    <a:pt x="358" y="702"/>
                  </a:lnTo>
                  <a:lnTo>
                    <a:pt x="375" y="701"/>
                  </a:lnTo>
                  <a:lnTo>
                    <a:pt x="392" y="700"/>
                  </a:lnTo>
                  <a:lnTo>
                    <a:pt x="409" y="697"/>
                  </a:lnTo>
                  <a:lnTo>
                    <a:pt x="424" y="695"/>
                  </a:lnTo>
                  <a:lnTo>
                    <a:pt x="441" y="689"/>
                  </a:lnTo>
                  <a:lnTo>
                    <a:pt x="457" y="685"/>
                  </a:lnTo>
                  <a:lnTo>
                    <a:pt x="474" y="680"/>
                  </a:lnTo>
                  <a:lnTo>
                    <a:pt x="490" y="674"/>
                  </a:lnTo>
                  <a:lnTo>
                    <a:pt x="504" y="666"/>
                  </a:lnTo>
                  <a:lnTo>
                    <a:pt x="520" y="658"/>
                  </a:lnTo>
                  <a:lnTo>
                    <a:pt x="534" y="650"/>
                  </a:lnTo>
                  <a:lnTo>
                    <a:pt x="548" y="641"/>
                  </a:lnTo>
                  <a:lnTo>
                    <a:pt x="563" y="631"/>
                  </a:lnTo>
                  <a:lnTo>
                    <a:pt x="576" y="620"/>
                  </a:lnTo>
                  <a:lnTo>
                    <a:pt x="589" y="609"/>
                  </a:lnTo>
                  <a:lnTo>
                    <a:pt x="600" y="597"/>
                  </a:lnTo>
                  <a:lnTo>
                    <a:pt x="613" y="584"/>
                  </a:lnTo>
                  <a:lnTo>
                    <a:pt x="624" y="571"/>
                  </a:lnTo>
                  <a:lnTo>
                    <a:pt x="636" y="556"/>
                  </a:lnTo>
                  <a:lnTo>
                    <a:pt x="645" y="542"/>
                  </a:lnTo>
                  <a:lnTo>
                    <a:pt x="654" y="526"/>
                  </a:lnTo>
                  <a:lnTo>
                    <a:pt x="654" y="5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130"/>
            <p:cNvSpPr>
              <a:spLocks/>
            </p:cNvSpPr>
            <p:nvPr userDrawn="1"/>
          </p:nvSpPr>
          <p:spPr bwMode="auto">
            <a:xfrm>
              <a:off x="1837" y="1525"/>
              <a:ext cx="155" cy="155"/>
            </a:xfrm>
            <a:custGeom>
              <a:avLst/>
              <a:gdLst>
                <a:gd name="T0" fmla="*/ 467 w 622"/>
                <a:gd name="T1" fmla="*/ 42 h 622"/>
                <a:gd name="T2" fmla="*/ 438 w 622"/>
                <a:gd name="T3" fmla="*/ 28 h 622"/>
                <a:gd name="T4" fmla="*/ 409 w 622"/>
                <a:gd name="T5" fmla="*/ 16 h 622"/>
                <a:gd name="T6" fmla="*/ 349 w 622"/>
                <a:gd name="T7" fmla="*/ 3 h 622"/>
                <a:gd name="T8" fmla="*/ 289 w 622"/>
                <a:gd name="T9" fmla="*/ 0 h 622"/>
                <a:gd name="T10" fmla="*/ 231 w 622"/>
                <a:gd name="T11" fmla="*/ 11 h 622"/>
                <a:gd name="T12" fmla="*/ 175 w 622"/>
                <a:gd name="T13" fmla="*/ 32 h 622"/>
                <a:gd name="T14" fmla="*/ 124 w 622"/>
                <a:gd name="T15" fmla="*/ 63 h 622"/>
                <a:gd name="T16" fmla="*/ 78 w 622"/>
                <a:gd name="T17" fmla="*/ 105 h 622"/>
                <a:gd name="T18" fmla="*/ 59 w 622"/>
                <a:gd name="T19" fmla="*/ 129 h 622"/>
                <a:gd name="T20" fmla="*/ 42 w 622"/>
                <a:gd name="T21" fmla="*/ 155 h 622"/>
                <a:gd name="T22" fmla="*/ 34 w 622"/>
                <a:gd name="T23" fmla="*/ 170 h 622"/>
                <a:gd name="T24" fmla="*/ 21 w 622"/>
                <a:gd name="T25" fmla="*/ 198 h 622"/>
                <a:gd name="T26" fmla="*/ 8 w 622"/>
                <a:gd name="T27" fmla="*/ 243 h 622"/>
                <a:gd name="T28" fmla="*/ 0 w 622"/>
                <a:gd name="T29" fmla="*/ 303 h 622"/>
                <a:gd name="T30" fmla="*/ 5 w 622"/>
                <a:gd name="T31" fmla="*/ 363 h 622"/>
                <a:gd name="T32" fmla="*/ 20 w 622"/>
                <a:gd name="T33" fmla="*/ 420 h 622"/>
                <a:gd name="T34" fmla="*/ 46 w 622"/>
                <a:gd name="T35" fmla="*/ 473 h 622"/>
                <a:gd name="T36" fmla="*/ 82 w 622"/>
                <a:gd name="T37" fmla="*/ 521 h 622"/>
                <a:gd name="T38" fmla="*/ 116 w 622"/>
                <a:gd name="T39" fmla="*/ 553 h 622"/>
                <a:gd name="T40" fmla="*/ 142 w 622"/>
                <a:gd name="T41" fmla="*/ 571 h 622"/>
                <a:gd name="T42" fmla="*/ 155 w 622"/>
                <a:gd name="T43" fmla="*/ 580 h 622"/>
                <a:gd name="T44" fmla="*/ 184 w 622"/>
                <a:gd name="T45" fmla="*/ 594 h 622"/>
                <a:gd name="T46" fmla="*/ 213 w 622"/>
                <a:gd name="T47" fmla="*/ 605 h 622"/>
                <a:gd name="T48" fmla="*/ 272 w 622"/>
                <a:gd name="T49" fmla="*/ 619 h 622"/>
                <a:gd name="T50" fmla="*/ 332 w 622"/>
                <a:gd name="T51" fmla="*/ 621 h 622"/>
                <a:gd name="T52" fmla="*/ 391 w 622"/>
                <a:gd name="T53" fmla="*/ 610 h 622"/>
                <a:gd name="T54" fmla="*/ 447 w 622"/>
                <a:gd name="T55" fmla="*/ 589 h 622"/>
                <a:gd name="T56" fmla="*/ 498 w 622"/>
                <a:gd name="T57" fmla="*/ 558 h 622"/>
                <a:gd name="T58" fmla="*/ 544 w 622"/>
                <a:gd name="T59" fmla="*/ 518 h 622"/>
                <a:gd name="T60" fmla="*/ 563 w 622"/>
                <a:gd name="T61" fmla="*/ 493 h 622"/>
                <a:gd name="T62" fmla="*/ 580 w 622"/>
                <a:gd name="T63" fmla="*/ 465 h 622"/>
                <a:gd name="T64" fmla="*/ 588 w 622"/>
                <a:gd name="T65" fmla="*/ 452 h 622"/>
                <a:gd name="T66" fmla="*/ 601 w 622"/>
                <a:gd name="T67" fmla="*/ 424 h 622"/>
                <a:gd name="T68" fmla="*/ 614 w 622"/>
                <a:gd name="T69" fmla="*/ 379 h 622"/>
                <a:gd name="T70" fmla="*/ 622 w 622"/>
                <a:gd name="T71" fmla="*/ 320 h 622"/>
                <a:gd name="T72" fmla="*/ 618 w 622"/>
                <a:gd name="T73" fmla="*/ 260 h 622"/>
                <a:gd name="T74" fmla="*/ 602 w 622"/>
                <a:gd name="T75" fmla="*/ 202 h 622"/>
                <a:gd name="T76" fmla="*/ 576 w 622"/>
                <a:gd name="T77" fmla="*/ 149 h 622"/>
                <a:gd name="T78" fmla="*/ 540 w 622"/>
                <a:gd name="T79" fmla="*/ 101 h 622"/>
                <a:gd name="T80" fmla="*/ 506 w 622"/>
                <a:gd name="T81" fmla="*/ 68 h 622"/>
                <a:gd name="T82" fmla="*/ 480 w 622"/>
                <a:gd name="T83" fmla="*/ 50 h 622"/>
                <a:gd name="T84" fmla="*/ 467 w 622"/>
                <a:gd name="T85" fmla="*/ 42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467" y="42"/>
                  </a:moveTo>
                  <a:lnTo>
                    <a:pt x="467" y="42"/>
                  </a:lnTo>
                  <a:lnTo>
                    <a:pt x="452" y="34"/>
                  </a:lnTo>
                  <a:lnTo>
                    <a:pt x="438" y="28"/>
                  </a:lnTo>
                  <a:lnTo>
                    <a:pt x="424" y="21"/>
                  </a:lnTo>
                  <a:lnTo>
                    <a:pt x="409" y="16"/>
                  </a:lnTo>
                  <a:lnTo>
                    <a:pt x="379" y="8"/>
                  </a:lnTo>
                  <a:lnTo>
                    <a:pt x="349" y="3"/>
                  </a:lnTo>
                  <a:lnTo>
                    <a:pt x="319" y="0"/>
                  </a:lnTo>
                  <a:lnTo>
                    <a:pt x="289" y="0"/>
                  </a:lnTo>
                  <a:lnTo>
                    <a:pt x="259" y="4"/>
                  </a:lnTo>
                  <a:lnTo>
                    <a:pt x="231" y="11"/>
                  </a:lnTo>
                  <a:lnTo>
                    <a:pt x="202" y="20"/>
                  </a:lnTo>
                  <a:lnTo>
                    <a:pt x="175" y="32"/>
                  </a:lnTo>
                  <a:lnTo>
                    <a:pt x="149" y="46"/>
                  </a:lnTo>
                  <a:lnTo>
                    <a:pt x="124" y="63"/>
                  </a:lnTo>
                  <a:lnTo>
                    <a:pt x="100" y="82"/>
                  </a:lnTo>
                  <a:lnTo>
                    <a:pt x="78" y="105"/>
                  </a:lnTo>
                  <a:lnTo>
                    <a:pt x="69" y="116"/>
                  </a:lnTo>
                  <a:lnTo>
                    <a:pt x="59" y="129"/>
                  </a:lnTo>
                  <a:lnTo>
                    <a:pt x="51" y="142"/>
                  </a:lnTo>
                  <a:lnTo>
                    <a:pt x="42" y="155"/>
                  </a:lnTo>
                  <a:lnTo>
                    <a:pt x="42" y="155"/>
                  </a:lnTo>
                  <a:lnTo>
                    <a:pt x="34" y="170"/>
                  </a:lnTo>
                  <a:lnTo>
                    <a:pt x="28" y="184"/>
                  </a:lnTo>
                  <a:lnTo>
                    <a:pt x="21" y="198"/>
                  </a:lnTo>
                  <a:lnTo>
                    <a:pt x="16" y="213"/>
                  </a:lnTo>
                  <a:lnTo>
                    <a:pt x="8" y="243"/>
                  </a:lnTo>
                  <a:lnTo>
                    <a:pt x="3" y="273"/>
                  </a:lnTo>
                  <a:lnTo>
                    <a:pt x="0" y="303"/>
                  </a:lnTo>
                  <a:lnTo>
                    <a:pt x="1" y="333"/>
                  </a:lnTo>
                  <a:lnTo>
                    <a:pt x="5" y="363"/>
                  </a:lnTo>
                  <a:lnTo>
                    <a:pt x="11" y="391"/>
                  </a:lnTo>
                  <a:lnTo>
                    <a:pt x="20" y="420"/>
                  </a:lnTo>
                  <a:lnTo>
                    <a:pt x="31" y="447"/>
                  </a:lnTo>
                  <a:lnTo>
                    <a:pt x="46" y="473"/>
                  </a:lnTo>
                  <a:lnTo>
                    <a:pt x="63" y="498"/>
                  </a:lnTo>
                  <a:lnTo>
                    <a:pt x="82" y="521"/>
                  </a:lnTo>
                  <a:lnTo>
                    <a:pt x="104" y="542"/>
                  </a:lnTo>
                  <a:lnTo>
                    <a:pt x="116" y="553"/>
                  </a:lnTo>
                  <a:lnTo>
                    <a:pt x="129" y="562"/>
                  </a:lnTo>
                  <a:lnTo>
                    <a:pt x="142" y="571"/>
                  </a:lnTo>
                  <a:lnTo>
                    <a:pt x="155" y="580"/>
                  </a:lnTo>
                  <a:lnTo>
                    <a:pt x="155" y="580"/>
                  </a:lnTo>
                  <a:lnTo>
                    <a:pt x="170" y="587"/>
                  </a:lnTo>
                  <a:lnTo>
                    <a:pt x="184" y="594"/>
                  </a:lnTo>
                  <a:lnTo>
                    <a:pt x="198" y="600"/>
                  </a:lnTo>
                  <a:lnTo>
                    <a:pt x="213" y="605"/>
                  </a:lnTo>
                  <a:lnTo>
                    <a:pt x="243" y="614"/>
                  </a:lnTo>
                  <a:lnTo>
                    <a:pt x="272" y="619"/>
                  </a:lnTo>
                  <a:lnTo>
                    <a:pt x="302" y="622"/>
                  </a:lnTo>
                  <a:lnTo>
                    <a:pt x="332" y="621"/>
                  </a:lnTo>
                  <a:lnTo>
                    <a:pt x="362" y="617"/>
                  </a:lnTo>
                  <a:lnTo>
                    <a:pt x="391" y="610"/>
                  </a:lnTo>
                  <a:lnTo>
                    <a:pt x="420" y="601"/>
                  </a:lnTo>
                  <a:lnTo>
                    <a:pt x="447" y="589"/>
                  </a:lnTo>
                  <a:lnTo>
                    <a:pt x="473" y="575"/>
                  </a:lnTo>
                  <a:lnTo>
                    <a:pt x="498" y="558"/>
                  </a:lnTo>
                  <a:lnTo>
                    <a:pt x="521" y="538"/>
                  </a:lnTo>
                  <a:lnTo>
                    <a:pt x="544" y="518"/>
                  </a:lnTo>
                  <a:lnTo>
                    <a:pt x="553" y="505"/>
                  </a:lnTo>
                  <a:lnTo>
                    <a:pt x="563" y="493"/>
                  </a:lnTo>
                  <a:lnTo>
                    <a:pt x="572" y="480"/>
                  </a:lnTo>
                  <a:lnTo>
                    <a:pt x="580" y="465"/>
                  </a:lnTo>
                  <a:lnTo>
                    <a:pt x="580" y="465"/>
                  </a:lnTo>
                  <a:lnTo>
                    <a:pt x="588" y="452"/>
                  </a:lnTo>
                  <a:lnTo>
                    <a:pt x="594" y="438"/>
                  </a:lnTo>
                  <a:lnTo>
                    <a:pt x="601" y="424"/>
                  </a:lnTo>
                  <a:lnTo>
                    <a:pt x="606" y="408"/>
                  </a:lnTo>
                  <a:lnTo>
                    <a:pt x="614" y="379"/>
                  </a:lnTo>
                  <a:lnTo>
                    <a:pt x="619" y="350"/>
                  </a:lnTo>
                  <a:lnTo>
                    <a:pt x="622" y="320"/>
                  </a:lnTo>
                  <a:lnTo>
                    <a:pt x="620" y="290"/>
                  </a:lnTo>
                  <a:lnTo>
                    <a:pt x="618" y="260"/>
                  </a:lnTo>
                  <a:lnTo>
                    <a:pt x="611" y="231"/>
                  </a:lnTo>
                  <a:lnTo>
                    <a:pt x="602" y="202"/>
                  </a:lnTo>
                  <a:lnTo>
                    <a:pt x="590" y="175"/>
                  </a:lnTo>
                  <a:lnTo>
                    <a:pt x="576" y="149"/>
                  </a:lnTo>
                  <a:lnTo>
                    <a:pt x="559" y="123"/>
                  </a:lnTo>
                  <a:lnTo>
                    <a:pt x="540" y="101"/>
                  </a:lnTo>
                  <a:lnTo>
                    <a:pt x="517" y="79"/>
                  </a:lnTo>
                  <a:lnTo>
                    <a:pt x="506" y="68"/>
                  </a:lnTo>
                  <a:lnTo>
                    <a:pt x="493" y="59"/>
                  </a:lnTo>
                  <a:lnTo>
                    <a:pt x="480" y="50"/>
                  </a:lnTo>
                  <a:lnTo>
                    <a:pt x="467" y="42"/>
                  </a:lnTo>
                  <a:lnTo>
                    <a:pt x="467"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Freeform 131"/>
            <p:cNvSpPr>
              <a:spLocks/>
            </p:cNvSpPr>
            <p:nvPr userDrawn="1"/>
          </p:nvSpPr>
          <p:spPr bwMode="auto">
            <a:xfrm>
              <a:off x="1721" y="1754"/>
              <a:ext cx="135" cy="135"/>
            </a:xfrm>
            <a:custGeom>
              <a:avLst/>
              <a:gdLst>
                <a:gd name="T0" fmla="*/ 405 w 539"/>
                <a:gd name="T1" fmla="*/ 36 h 539"/>
                <a:gd name="T2" fmla="*/ 354 w 539"/>
                <a:gd name="T3" fmla="*/ 14 h 539"/>
                <a:gd name="T4" fmla="*/ 304 w 539"/>
                <a:gd name="T5" fmla="*/ 2 h 539"/>
                <a:gd name="T6" fmla="*/ 251 w 539"/>
                <a:gd name="T7" fmla="*/ 1 h 539"/>
                <a:gd name="T8" fmla="*/ 199 w 539"/>
                <a:gd name="T9" fmla="*/ 9 h 539"/>
                <a:gd name="T10" fmla="*/ 151 w 539"/>
                <a:gd name="T11" fmla="*/ 27 h 539"/>
                <a:gd name="T12" fmla="*/ 107 w 539"/>
                <a:gd name="T13" fmla="*/ 54 h 539"/>
                <a:gd name="T14" fmla="*/ 68 w 539"/>
                <a:gd name="T15" fmla="*/ 91 h 539"/>
                <a:gd name="T16" fmla="*/ 36 w 539"/>
                <a:gd name="T17" fmla="*/ 135 h 539"/>
                <a:gd name="T18" fmla="*/ 23 w 539"/>
                <a:gd name="T19" fmla="*/ 160 h 539"/>
                <a:gd name="T20" fmla="*/ 6 w 539"/>
                <a:gd name="T21" fmla="*/ 211 h 539"/>
                <a:gd name="T22" fmla="*/ 0 w 539"/>
                <a:gd name="T23" fmla="*/ 263 h 539"/>
                <a:gd name="T24" fmla="*/ 4 w 539"/>
                <a:gd name="T25" fmla="*/ 314 h 539"/>
                <a:gd name="T26" fmla="*/ 17 w 539"/>
                <a:gd name="T27" fmla="*/ 364 h 539"/>
                <a:gd name="T28" fmla="*/ 39 w 539"/>
                <a:gd name="T29" fmla="*/ 411 h 539"/>
                <a:gd name="T30" fmla="*/ 72 w 539"/>
                <a:gd name="T31" fmla="*/ 453 h 539"/>
                <a:gd name="T32" fmla="*/ 112 w 539"/>
                <a:gd name="T33" fmla="*/ 488 h 539"/>
                <a:gd name="T34" fmla="*/ 134 w 539"/>
                <a:gd name="T35" fmla="*/ 504 h 539"/>
                <a:gd name="T36" fmla="*/ 185 w 539"/>
                <a:gd name="T37" fmla="*/ 526 h 539"/>
                <a:gd name="T38" fmla="*/ 236 w 539"/>
                <a:gd name="T39" fmla="*/ 538 h 539"/>
                <a:gd name="T40" fmla="*/ 288 w 539"/>
                <a:gd name="T41" fmla="*/ 539 h 539"/>
                <a:gd name="T42" fmla="*/ 340 w 539"/>
                <a:gd name="T43" fmla="*/ 530 h 539"/>
                <a:gd name="T44" fmla="*/ 388 w 539"/>
                <a:gd name="T45" fmla="*/ 513 h 539"/>
                <a:gd name="T46" fmla="*/ 433 w 539"/>
                <a:gd name="T47" fmla="*/ 486 h 539"/>
                <a:gd name="T48" fmla="*/ 472 w 539"/>
                <a:gd name="T49" fmla="*/ 449 h 539"/>
                <a:gd name="T50" fmla="*/ 504 w 539"/>
                <a:gd name="T51" fmla="*/ 405 h 539"/>
                <a:gd name="T52" fmla="*/ 516 w 539"/>
                <a:gd name="T53" fmla="*/ 380 h 539"/>
                <a:gd name="T54" fmla="*/ 533 w 539"/>
                <a:gd name="T55" fmla="*/ 329 h 539"/>
                <a:gd name="T56" fmla="*/ 539 w 539"/>
                <a:gd name="T57" fmla="*/ 277 h 539"/>
                <a:gd name="T58" fmla="*/ 536 w 539"/>
                <a:gd name="T59" fmla="*/ 225 h 539"/>
                <a:gd name="T60" fmla="*/ 522 w 539"/>
                <a:gd name="T61" fmla="*/ 175 h 539"/>
                <a:gd name="T62" fmla="*/ 500 w 539"/>
                <a:gd name="T63" fmla="*/ 129 h 539"/>
                <a:gd name="T64" fmla="*/ 468 w 539"/>
                <a:gd name="T65" fmla="*/ 87 h 539"/>
                <a:gd name="T66" fmla="*/ 427 w 539"/>
                <a:gd name="T67" fmla="*/ 50 h 539"/>
                <a:gd name="T68" fmla="*/ 405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405" y="36"/>
                  </a:moveTo>
                  <a:lnTo>
                    <a:pt x="405" y="36"/>
                  </a:lnTo>
                  <a:lnTo>
                    <a:pt x="380" y="23"/>
                  </a:lnTo>
                  <a:lnTo>
                    <a:pt x="354" y="14"/>
                  </a:lnTo>
                  <a:lnTo>
                    <a:pt x="330" y="6"/>
                  </a:lnTo>
                  <a:lnTo>
                    <a:pt x="304" y="2"/>
                  </a:lnTo>
                  <a:lnTo>
                    <a:pt x="277" y="0"/>
                  </a:lnTo>
                  <a:lnTo>
                    <a:pt x="251" y="1"/>
                  </a:lnTo>
                  <a:lnTo>
                    <a:pt x="225" y="3"/>
                  </a:lnTo>
                  <a:lnTo>
                    <a:pt x="199" y="9"/>
                  </a:lnTo>
                  <a:lnTo>
                    <a:pt x="175" y="17"/>
                  </a:lnTo>
                  <a:lnTo>
                    <a:pt x="151" y="27"/>
                  </a:lnTo>
                  <a:lnTo>
                    <a:pt x="129" y="40"/>
                  </a:lnTo>
                  <a:lnTo>
                    <a:pt x="107" y="54"/>
                  </a:lnTo>
                  <a:lnTo>
                    <a:pt x="86" y="71"/>
                  </a:lnTo>
                  <a:lnTo>
                    <a:pt x="68" y="91"/>
                  </a:lnTo>
                  <a:lnTo>
                    <a:pt x="51" y="112"/>
                  </a:lnTo>
                  <a:lnTo>
                    <a:pt x="36" y="135"/>
                  </a:lnTo>
                  <a:lnTo>
                    <a:pt x="36" y="135"/>
                  </a:lnTo>
                  <a:lnTo>
                    <a:pt x="23" y="160"/>
                  </a:lnTo>
                  <a:lnTo>
                    <a:pt x="13" y="185"/>
                  </a:lnTo>
                  <a:lnTo>
                    <a:pt x="6" y="211"/>
                  </a:lnTo>
                  <a:lnTo>
                    <a:pt x="1" y="237"/>
                  </a:lnTo>
                  <a:lnTo>
                    <a:pt x="0" y="263"/>
                  </a:lnTo>
                  <a:lnTo>
                    <a:pt x="0" y="289"/>
                  </a:lnTo>
                  <a:lnTo>
                    <a:pt x="4" y="314"/>
                  </a:lnTo>
                  <a:lnTo>
                    <a:pt x="9" y="340"/>
                  </a:lnTo>
                  <a:lnTo>
                    <a:pt x="17" y="364"/>
                  </a:lnTo>
                  <a:lnTo>
                    <a:pt x="27" y="388"/>
                  </a:lnTo>
                  <a:lnTo>
                    <a:pt x="39" y="411"/>
                  </a:lnTo>
                  <a:lnTo>
                    <a:pt x="55" y="432"/>
                  </a:lnTo>
                  <a:lnTo>
                    <a:pt x="72" y="453"/>
                  </a:lnTo>
                  <a:lnTo>
                    <a:pt x="90" y="471"/>
                  </a:lnTo>
                  <a:lnTo>
                    <a:pt x="112" y="488"/>
                  </a:lnTo>
                  <a:lnTo>
                    <a:pt x="134" y="504"/>
                  </a:lnTo>
                  <a:lnTo>
                    <a:pt x="134" y="504"/>
                  </a:lnTo>
                  <a:lnTo>
                    <a:pt x="159" y="515"/>
                  </a:lnTo>
                  <a:lnTo>
                    <a:pt x="185" y="526"/>
                  </a:lnTo>
                  <a:lnTo>
                    <a:pt x="210" y="534"/>
                  </a:lnTo>
                  <a:lnTo>
                    <a:pt x="236" y="538"/>
                  </a:lnTo>
                  <a:lnTo>
                    <a:pt x="262" y="539"/>
                  </a:lnTo>
                  <a:lnTo>
                    <a:pt x="288" y="539"/>
                  </a:lnTo>
                  <a:lnTo>
                    <a:pt x="314" y="536"/>
                  </a:lnTo>
                  <a:lnTo>
                    <a:pt x="340" y="530"/>
                  </a:lnTo>
                  <a:lnTo>
                    <a:pt x="365" y="522"/>
                  </a:lnTo>
                  <a:lnTo>
                    <a:pt x="388" y="513"/>
                  </a:lnTo>
                  <a:lnTo>
                    <a:pt x="410" y="500"/>
                  </a:lnTo>
                  <a:lnTo>
                    <a:pt x="433" y="486"/>
                  </a:lnTo>
                  <a:lnTo>
                    <a:pt x="453" y="469"/>
                  </a:lnTo>
                  <a:lnTo>
                    <a:pt x="472" y="449"/>
                  </a:lnTo>
                  <a:lnTo>
                    <a:pt x="489" y="428"/>
                  </a:lnTo>
                  <a:lnTo>
                    <a:pt x="504" y="405"/>
                  </a:lnTo>
                  <a:lnTo>
                    <a:pt x="504" y="405"/>
                  </a:lnTo>
                  <a:lnTo>
                    <a:pt x="516" y="380"/>
                  </a:lnTo>
                  <a:lnTo>
                    <a:pt x="526" y="355"/>
                  </a:lnTo>
                  <a:lnTo>
                    <a:pt x="533" y="329"/>
                  </a:lnTo>
                  <a:lnTo>
                    <a:pt x="538" y="303"/>
                  </a:lnTo>
                  <a:lnTo>
                    <a:pt x="539" y="277"/>
                  </a:lnTo>
                  <a:lnTo>
                    <a:pt x="539" y="251"/>
                  </a:lnTo>
                  <a:lnTo>
                    <a:pt x="536" y="225"/>
                  </a:lnTo>
                  <a:lnTo>
                    <a:pt x="530" y="200"/>
                  </a:lnTo>
                  <a:lnTo>
                    <a:pt x="522" y="175"/>
                  </a:lnTo>
                  <a:lnTo>
                    <a:pt x="512" y="151"/>
                  </a:lnTo>
                  <a:lnTo>
                    <a:pt x="500" y="129"/>
                  </a:lnTo>
                  <a:lnTo>
                    <a:pt x="485" y="106"/>
                  </a:lnTo>
                  <a:lnTo>
                    <a:pt x="468" y="87"/>
                  </a:lnTo>
                  <a:lnTo>
                    <a:pt x="450" y="67"/>
                  </a:lnTo>
                  <a:lnTo>
                    <a:pt x="427" y="50"/>
                  </a:lnTo>
                  <a:lnTo>
                    <a:pt x="405" y="36"/>
                  </a:lnTo>
                  <a:lnTo>
                    <a:pt x="405"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132"/>
            <p:cNvSpPr>
              <a:spLocks/>
            </p:cNvSpPr>
            <p:nvPr userDrawn="1"/>
          </p:nvSpPr>
          <p:spPr bwMode="auto">
            <a:xfrm>
              <a:off x="1604" y="1984"/>
              <a:ext cx="115" cy="114"/>
            </a:xfrm>
            <a:custGeom>
              <a:avLst/>
              <a:gdLst>
                <a:gd name="T0" fmla="*/ 346 w 460"/>
                <a:gd name="T1" fmla="*/ 31 h 458"/>
                <a:gd name="T2" fmla="*/ 303 w 460"/>
                <a:gd name="T3" fmla="*/ 11 h 458"/>
                <a:gd name="T4" fmla="*/ 258 w 460"/>
                <a:gd name="T5" fmla="*/ 1 h 458"/>
                <a:gd name="T6" fmla="*/ 214 w 460"/>
                <a:gd name="T7" fmla="*/ 1 h 458"/>
                <a:gd name="T8" fmla="*/ 171 w 460"/>
                <a:gd name="T9" fmla="*/ 8 h 458"/>
                <a:gd name="T10" fmla="*/ 129 w 460"/>
                <a:gd name="T11" fmla="*/ 23 h 458"/>
                <a:gd name="T12" fmla="*/ 92 w 460"/>
                <a:gd name="T13" fmla="*/ 47 h 458"/>
                <a:gd name="T14" fmla="*/ 59 w 460"/>
                <a:gd name="T15" fmla="*/ 77 h 458"/>
                <a:gd name="T16" fmla="*/ 32 w 460"/>
                <a:gd name="T17" fmla="*/ 114 h 458"/>
                <a:gd name="T18" fmla="*/ 21 w 460"/>
                <a:gd name="T19" fmla="*/ 135 h 458"/>
                <a:gd name="T20" fmla="*/ 7 w 460"/>
                <a:gd name="T21" fmla="*/ 180 h 458"/>
                <a:gd name="T22" fmla="*/ 0 w 460"/>
                <a:gd name="T23" fmla="*/ 224 h 458"/>
                <a:gd name="T24" fmla="*/ 4 w 460"/>
                <a:gd name="T25" fmla="*/ 267 h 458"/>
                <a:gd name="T26" fmla="*/ 15 w 460"/>
                <a:gd name="T27" fmla="*/ 310 h 458"/>
                <a:gd name="T28" fmla="*/ 34 w 460"/>
                <a:gd name="T29" fmla="*/ 349 h 458"/>
                <a:gd name="T30" fmla="*/ 62 w 460"/>
                <a:gd name="T31" fmla="*/ 385 h 458"/>
                <a:gd name="T32" fmla="*/ 96 w 460"/>
                <a:gd name="T33" fmla="*/ 415 h 458"/>
                <a:gd name="T34" fmla="*/ 115 w 460"/>
                <a:gd name="T35" fmla="*/ 428 h 458"/>
                <a:gd name="T36" fmla="*/ 158 w 460"/>
                <a:gd name="T37" fmla="*/ 447 h 458"/>
                <a:gd name="T38" fmla="*/ 202 w 460"/>
                <a:gd name="T39" fmla="*/ 457 h 458"/>
                <a:gd name="T40" fmla="*/ 247 w 460"/>
                <a:gd name="T41" fmla="*/ 458 h 458"/>
                <a:gd name="T42" fmla="*/ 290 w 460"/>
                <a:gd name="T43" fmla="*/ 451 h 458"/>
                <a:gd name="T44" fmla="*/ 331 w 460"/>
                <a:gd name="T45" fmla="*/ 436 h 458"/>
                <a:gd name="T46" fmla="*/ 369 w 460"/>
                <a:gd name="T47" fmla="*/ 413 h 458"/>
                <a:gd name="T48" fmla="*/ 402 w 460"/>
                <a:gd name="T49" fmla="*/ 382 h 458"/>
                <a:gd name="T50" fmla="*/ 429 w 460"/>
                <a:gd name="T51" fmla="*/ 344 h 458"/>
                <a:gd name="T52" fmla="*/ 440 w 460"/>
                <a:gd name="T53" fmla="*/ 323 h 458"/>
                <a:gd name="T54" fmla="*/ 454 w 460"/>
                <a:gd name="T55" fmla="*/ 280 h 458"/>
                <a:gd name="T56" fmla="*/ 460 w 460"/>
                <a:gd name="T57" fmla="*/ 236 h 458"/>
                <a:gd name="T58" fmla="*/ 457 w 460"/>
                <a:gd name="T59" fmla="*/ 191 h 458"/>
                <a:gd name="T60" fmla="*/ 445 w 460"/>
                <a:gd name="T61" fmla="*/ 150 h 458"/>
                <a:gd name="T62" fmla="*/ 427 w 460"/>
                <a:gd name="T63" fmla="*/ 109 h 458"/>
                <a:gd name="T64" fmla="*/ 399 w 460"/>
                <a:gd name="T65" fmla="*/ 74 h 458"/>
                <a:gd name="T66" fmla="*/ 365 w 460"/>
                <a:gd name="T67" fmla="*/ 44 h 458"/>
                <a:gd name="T68" fmla="*/ 346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346" y="31"/>
                  </a:moveTo>
                  <a:lnTo>
                    <a:pt x="346" y="31"/>
                  </a:lnTo>
                  <a:lnTo>
                    <a:pt x="325" y="21"/>
                  </a:lnTo>
                  <a:lnTo>
                    <a:pt x="303" y="11"/>
                  </a:lnTo>
                  <a:lnTo>
                    <a:pt x="281" y="5"/>
                  </a:lnTo>
                  <a:lnTo>
                    <a:pt x="258" y="1"/>
                  </a:lnTo>
                  <a:lnTo>
                    <a:pt x="236" y="0"/>
                  </a:lnTo>
                  <a:lnTo>
                    <a:pt x="214" y="1"/>
                  </a:lnTo>
                  <a:lnTo>
                    <a:pt x="192" y="4"/>
                  </a:lnTo>
                  <a:lnTo>
                    <a:pt x="171" y="8"/>
                  </a:lnTo>
                  <a:lnTo>
                    <a:pt x="150" y="14"/>
                  </a:lnTo>
                  <a:lnTo>
                    <a:pt x="129" y="23"/>
                  </a:lnTo>
                  <a:lnTo>
                    <a:pt x="110" y="34"/>
                  </a:lnTo>
                  <a:lnTo>
                    <a:pt x="92" y="47"/>
                  </a:lnTo>
                  <a:lnTo>
                    <a:pt x="75" y="61"/>
                  </a:lnTo>
                  <a:lnTo>
                    <a:pt x="59" y="77"/>
                  </a:lnTo>
                  <a:lnTo>
                    <a:pt x="45" y="95"/>
                  </a:lnTo>
                  <a:lnTo>
                    <a:pt x="32" y="114"/>
                  </a:lnTo>
                  <a:lnTo>
                    <a:pt x="32" y="114"/>
                  </a:lnTo>
                  <a:lnTo>
                    <a:pt x="21" y="135"/>
                  </a:lnTo>
                  <a:lnTo>
                    <a:pt x="12" y="157"/>
                  </a:lnTo>
                  <a:lnTo>
                    <a:pt x="7" y="180"/>
                  </a:lnTo>
                  <a:lnTo>
                    <a:pt x="3" y="202"/>
                  </a:lnTo>
                  <a:lnTo>
                    <a:pt x="0" y="224"/>
                  </a:lnTo>
                  <a:lnTo>
                    <a:pt x="2" y="246"/>
                  </a:lnTo>
                  <a:lnTo>
                    <a:pt x="4" y="267"/>
                  </a:lnTo>
                  <a:lnTo>
                    <a:pt x="8" y="289"/>
                  </a:lnTo>
                  <a:lnTo>
                    <a:pt x="15" y="310"/>
                  </a:lnTo>
                  <a:lnTo>
                    <a:pt x="24" y="331"/>
                  </a:lnTo>
                  <a:lnTo>
                    <a:pt x="34" y="349"/>
                  </a:lnTo>
                  <a:lnTo>
                    <a:pt x="47" y="368"/>
                  </a:lnTo>
                  <a:lnTo>
                    <a:pt x="62" y="385"/>
                  </a:lnTo>
                  <a:lnTo>
                    <a:pt x="77" y="401"/>
                  </a:lnTo>
                  <a:lnTo>
                    <a:pt x="96" y="415"/>
                  </a:lnTo>
                  <a:lnTo>
                    <a:pt x="115" y="428"/>
                  </a:lnTo>
                  <a:lnTo>
                    <a:pt x="115" y="428"/>
                  </a:lnTo>
                  <a:lnTo>
                    <a:pt x="136" y="439"/>
                  </a:lnTo>
                  <a:lnTo>
                    <a:pt x="158" y="447"/>
                  </a:lnTo>
                  <a:lnTo>
                    <a:pt x="180" y="453"/>
                  </a:lnTo>
                  <a:lnTo>
                    <a:pt x="202" y="457"/>
                  </a:lnTo>
                  <a:lnTo>
                    <a:pt x="225" y="458"/>
                  </a:lnTo>
                  <a:lnTo>
                    <a:pt x="247" y="458"/>
                  </a:lnTo>
                  <a:lnTo>
                    <a:pt x="269" y="456"/>
                  </a:lnTo>
                  <a:lnTo>
                    <a:pt x="290" y="451"/>
                  </a:lnTo>
                  <a:lnTo>
                    <a:pt x="311" y="444"/>
                  </a:lnTo>
                  <a:lnTo>
                    <a:pt x="331" y="436"/>
                  </a:lnTo>
                  <a:lnTo>
                    <a:pt x="351" y="425"/>
                  </a:lnTo>
                  <a:lnTo>
                    <a:pt x="369" y="413"/>
                  </a:lnTo>
                  <a:lnTo>
                    <a:pt x="386" y="398"/>
                  </a:lnTo>
                  <a:lnTo>
                    <a:pt x="402" y="382"/>
                  </a:lnTo>
                  <a:lnTo>
                    <a:pt x="416" y="365"/>
                  </a:lnTo>
                  <a:lnTo>
                    <a:pt x="429" y="344"/>
                  </a:lnTo>
                  <a:lnTo>
                    <a:pt x="429" y="344"/>
                  </a:lnTo>
                  <a:lnTo>
                    <a:pt x="440" y="323"/>
                  </a:lnTo>
                  <a:lnTo>
                    <a:pt x="449" y="302"/>
                  </a:lnTo>
                  <a:lnTo>
                    <a:pt x="454" y="280"/>
                  </a:lnTo>
                  <a:lnTo>
                    <a:pt x="458" y="258"/>
                  </a:lnTo>
                  <a:lnTo>
                    <a:pt x="460" y="236"/>
                  </a:lnTo>
                  <a:lnTo>
                    <a:pt x="459" y="213"/>
                  </a:lnTo>
                  <a:lnTo>
                    <a:pt x="457" y="191"/>
                  </a:lnTo>
                  <a:lnTo>
                    <a:pt x="453" y="170"/>
                  </a:lnTo>
                  <a:lnTo>
                    <a:pt x="445" y="150"/>
                  </a:lnTo>
                  <a:lnTo>
                    <a:pt x="437" y="129"/>
                  </a:lnTo>
                  <a:lnTo>
                    <a:pt x="427" y="109"/>
                  </a:lnTo>
                  <a:lnTo>
                    <a:pt x="414" y="91"/>
                  </a:lnTo>
                  <a:lnTo>
                    <a:pt x="399" y="74"/>
                  </a:lnTo>
                  <a:lnTo>
                    <a:pt x="384" y="58"/>
                  </a:lnTo>
                  <a:lnTo>
                    <a:pt x="365" y="44"/>
                  </a:lnTo>
                  <a:lnTo>
                    <a:pt x="346" y="31"/>
                  </a:lnTo>
                  <a:lnTo>
                    <a:pt x="346"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Freeform 133"/>
            <p:cNvSpPr>
              <a:spLocks/>
            </p:cNvSpPr>
            <p:nvPr userDrawn="1"/>
          </p:nvSpPr>
          <p:spPr bwMode="auto">
            <a:xfrm>
              <a:off x="1488" y="2213"/>
              <a:ext cx="94" cy="94"/>
            </a:xfrm>
            <a:custGeom>
              <a:avLst/>
              <a:gdLst>
                <a:gd name="T0" fmla="*/ 283 w 378"/>
                <a:gd name="T1" fmla="*/ 26 h 378"/>
                <a:gd name="T2" fmla="*/ 249 w 378"/>
                <a:gd name="T3" fmla="*/ 10 h 378"/>
                <a:gd name="T4" fmla="*/ 213 w 378"/>
                <a:gd name="T5" fmla="*/ 1 h 378"/>
                <a:gd name="T6" fmla="*/ 176 w 378"/>
                <a:gd name="T7" fmla="*/ 1 h 378"/>
                <a:gd name="T8" fmla="*/ 140 w 378"/>
                <a:gd name="T9" fmla="*/ 6 h 378"/>
                <a:gd name="T10" fmla="*/ 106 w 378"/>
                <a:gd name="T11" fmla="*/ 20 h 378"/>
                <a:gd name="T12" fmla="*/ 75 w 378"/>
                <a:gd name="T13" fmla="*/ 39 h 378"/>
                <a:gd name="T14" fmla="*/ 47 w 378"/>
                <a:gd name="T15" fmla="*/ 64 h 378"/>
                <a:gd name="T16" fmla="*/ 25 w 378"/>
                <a:gd name="T17" fmla="*/ 95 h 378"/>
                <a:gd name="T18" fmla="*/ 17 w 378"/>
                <a:gd name="T19" fmla="*/ 112 h 378"/>
                <a:gd name="T20" fmla="*/ 4 w 378"/>
                <a:gd name="T21" fmla="*/ 147 h 378"/>
                <a:gd name="T22" fmla="*/ 0 w 378"/>
                <a:gd name="T23" fmla="*/ 184 h 378"/>
                <a:gd name="T24" fmla="*/ 3 w 378"/>
                <a:gd name="T25" fmla="*/ 220 h 378"/>
                <a:gd name="T26" fmla="*/ 12 w 378"/>
                <a:gd name="T27" fmla="*/ 255 h 378"/>
                <a:gd name="T28" fmla="*/ 28 w 378"/>
                <a:gd name="T29" fmla="*/ 288 h 378"/>
                <a:gd name="T30" fmla="*/ 50 w 378"/>
                <a:gd name="T31" fmla="*/ 318 h 378"/>
                <a:gd name="T32" fmla="*/ 78 w 378"/>
                <a:gd name="T33" fmla="*/ 343 h 378"/>
                <a:gd name="T34" fmla="*/ 94 w 378"/>
                <a:gd name="T35" fmla="*/ 353 h 378"/>
                <a:gd name="T36" fmla="*/ 129 w 378"/>
                <a:gd name="T37" fmla="*/ 369 h 378"/>
                <a:gd name="T38" fmla="*/ 166 w 378"/>
                <a:gd name="T39" fmla="*/ 377 h 378"/>
                <a:gd name="T40" fmla="*/ 202 w 378"/>
                <a:gd name="T41" fmla="*/ 378 h 378"/>
                <a:gd name="T42" fmla="*/ 237 w 378"/>
                <a:gd name="T43" fmla="*/ 371 h 378"/>
                <a:gd name="T44" fmla="*/ 273 w 378"/>
                <a:gd name="T45" fmla="*/ 360 h 378"/>
                <a:gd name="T46" fmla="*/ 303 w 378"/>
                <a:gd name="T47" fmla="*/ 340 h 378"/>
                <a:gd name="T48" fmla="*/ 330 w 378"/>
                <a:gd name="T49" fmla="*/ 315 h 378"/>
                <a:gd name="T50" fmla="*/ 353 w 378"/>
                <a:gd name="T51" fmla="*/ 284 h 378"/>
                <a:gd name="T52" fmla="*/ 361 w 378"/>
                <a:gd name="T53" fmla="*/ 267 h 378"/>
                <a:gd name="T54" fmla="*/ 373 w 378"/>
                <a:gd name="T55" fmla="*/ 231 h 378"/>
                <a:gd name="T56" fmla="*/ 378 w 378"/>
                <a:gd name="T57" fmla="*/ 194 h 378"/>
                <a:gd name="T58" fmla="*/ 376 w 378"/>
                <a:gd name="T59" fmla="*/ 158 h 378"/>
                <a:gd name="T60" fmla="*/ 366 w 378"/>
                <a:gd name="T61" fmla="*/ 124 h 378"/>
                <a:gd name="T62" fmla="*/ 351 w 378"/>
                <a:gd name="T63" fmla="*/ 90 h 378"/>
                <a:gd name="T64" fmla="*/ 329 w 378"/>
                <a:gd name="T65" fmla="*/ 61 h 378"/>
                <a:gd name="T66" fmla="*/ 300 w 378"/>
                <a:gd name="T67" fmla="*/ 36 h 378"/>
                <a:gd name="T68" fmla="*/ 283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3" y="26"/>
                  </a:moveTo>
                  <a:lnTo>
                    <a:pt x="283" y="26"/>
                  </a:lnTo>
                  <a:lnTo>
                    <a:pt x="266" y="17"/>
                  </a:lnTo>
                  <a:lnTo>
                    <a:pt x="249" y="10"/>
                  </a:lnTo>
                  <a:lnTo>
                    <a:pt x="231" y="5"/>
                  </a:lnTo>
                  <a:lnTo>
                    <a:pt x="213" y="1"/>
                  </a:lnTo>
                  <a:lnTo>
                    <a:pt x="194" y="0"/>
                  </a:lnTo>
                  <a:lnTo>
                    <a:pt x="176" y="1"/>
                  </a:lnTo>
                  <a:lnTo>
                    <a:pt x="158" y="3"/>
                  </a:lnTo>
                  <a:lnTo>
                    <a:pt x="140" y="6"/>
                  </a:lnTo>
                  <a:lnTo>
                    <a:pt x="123" y="12"/>
                  </a:lnTo>
                  <a:lnTo>
                    <a:pt x="106" y="20"/>
                  </a:lnTo>
                  <a:lnTo>
                    <a:pt x="90" y="29"/>
                  </a:lnTo>
                  <a:lnTo>
                    <a:pt x="75" y="39"/>
                  </a:lnTo>
                  <a:lnTo>
                    <a:pt x="60" y="51"/>
                  </a:lnTo>
                  <a:lnTo>
                    <a:pt x="47" y="64"/>
                  </a:lnTo>
                  <a:lnTo>
                    <a:pt x="35" y="78"/>
                  </a:lnTo>
                  <a:lnTo>
                    <a:pt x="25" y="95"/>
                  </a:lnTo>
                  <a:lnTo>
                    <a:pt x="25" y="95"/>
                  </a:lnTo>
                  <a:lnTo>
                    <a:pt x="17" y="112"/>
                  </a:lnTo>
                  <a:lnTo>
                    <a:pt x="9" y="130"/>
                  </a:lnTo>
                  <a:lnTo>
                    <a:pt x="4" y="147"/>
                  </a:lnTo>
                  <a:lnTo>
                    <a:pt x="2" y="165"/>
                  </a:lnTo>
                  <a:lnTo>
                    <a:pt x="0" y="184"/>
                  </a:lnTo>
                  <a:lnTo>
                    <a:pt x="0" y="202"/>
                  </a:lnTo>
                  <a:lnTo>
                    <a:pt x="3" y="220"/>
                  </a:lnTo>
                  <a:lnTo>
                    <a:pt x="7" y="238"/>
                  </a:lnTo>
                  <a:lnTo>
                    <a:pt x="12" y="255"/>
                  </a:lnTo>
                  <a:lnTo>
                    <a:pt x="20" y="272"/>
                  </a:lnTo>
                  <a:lnTo>
                    <a:pt x="28" y="288"/>
                  </a:lnTo>
                  <a:lnTo>
                    <a:pt x="38" y="304"/>
                  </a:lnTo>
                  <a:lnTo>
                    <a:pt x="50" y="318"/>
                  </a:lnTo>
                  <a:lnTo>
                    <a:pt x="64" y="331"/>
                  </a:lnTo>
                  <a:lnTo>
                    <a:pt x="78" y="343"/>
                  </a:lnTo>
                  <a:lnTo>
                    <a:pt x="94" y="353"/>
                  </a:lnTo>
                  <a:lnTo>
                    <a:pt x="94" y="353"/>
                  </a:lnTo>
                  <a:lnTo>
                    <a:pt x="112" y="362"/>
                  </a:lnTo>
                  <a:lnTo>
                    <a:pt x="129" y="369"/>
                  </a:lnTo>
                  <a:lnTo>
                    <a:pt x="147" y="374"/>
                  </a:lnTo>
                  <a:lnTo>
                    <a:pt x="166" y="377"/>
                  </a:lnTo>
                  <a:lnTo>
                    <a:pt x="184" y="378"/>
                  </a:lnTo>
                  <a:lnTo>
                    <a:pt x="202" y="378"/>
                  </a:lnTo>
                  <a:lnTo>
                    <a:pt x="220" y="375"/>
                  </a:lnTo>
                  <a:lnTo>
                    <a:pt x="237" y="371"/>
                  </a:lnTo>
                  <a:lnTo>
                    <a:pt x="256" y="366"/>
                  </a:lnTo>
                  <a:lnTo>
                    <a:pt x="273" y="360"/>
                  </a:lnTo>
                  <a:lnTo>
                    <a:pt x="288" y="350"/>
                  </a:lnTo>
                  <a:lnTo>
                    <a:pt x="303" y="340"/>
                  </a:lnTo>
                  <a:lnTo>
                    <a:pt x="317" y="328"/>
                  </a:lnTo>
                  <a:lnTo>
                    <a:pt x="330" y="315"/>
                  </a:lnTo>
                  <a:lnTo>
                    <a:pt x="342" y="300"/>
                  </a:lnTo>
                  <a:lnTo>
                    <a:pt x="353" y="284"/>
                  </a:lnTo>
                  <a:lnTo>
                    <a:pt x="353" y="284"/>
                  </a:lnTo>
                  <a:lnTo>
                    <a:pt x="361" y="267"/>
                  </a:lnTo>
                  <a:lnTo>
                    <a:pt x="369" y="249"/>
                  </a:lnTo>
                  <a:lnTo>
                    <a:pt x="373" y="231"/>
                  </a:lnTo>
                  <a:lnTo>
                    <a:pt x="377" y="212"/>
                  </a:lnTo>
                  <a:lnTo>
                    <a:pt x="378" y="194"/>
                  </a:lnTo>
                  <a:lnTo>
                    <a:pt x="378" y="176"/>
                  </a:lnTo>
                  <a:lnTo>
                    <a:pt x="376" y="158"/>
                  </a:lnTo>
                  <a:lnTo>
                    <a:pt x="372" y="141"/>
                  </a:lnTo>
                  <a:lnTo>
                    <a:pt x="366" y="124"/>
                  </a:lnTo>
                  <a:lnTo>
                    <a:pt x="359" y="107"/>
                  </a:lnTo>
                  <a:lnTo>
                    <a:pt x="351" y="90"/>
                  </a:lnTo>
                  <a:lnTo>
                    <a:pt x="340" y="76"/>
                  </a:lnTo>
                  <a:lnTo>
                    <a:pt x="329" y="61"/>
                  </a:lnTo>
                  <a:lnTo>
                    <a:pt x="314" y="48"/>
                  </a:lnTo>
                  <a:lnTo>
                    <a:pt x="300" y="36"/>
                  </a:lnTo>
                  <a:lnTo>
                    <a:pt x="283" y="26"/>
                  </a:lnTo>
                  <a:lnTo>
                    <a:pt x="28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134"/>
            <p:cNvSpPr>
              <a:spLocks/>
            </p:cNvSpPr>
            <p:nvPr userDrawn="1"/>
          </p:nvSpPr>
          <p:spPr bwMode="auto">
            <a:xfrm>
              <a:off x="1371" y="2442"/>
              <a:ext cx="74" cy="75"/>
            </a:xfrm>
            <a:custGeom>
              <a:avLst/>
              <a:gdLst>
                <a:gd name="T0" fmla="*/ 223 w 297"/>
                <a:gd name="T1" fmla="*/ 21 h 297"/>
                <a:gd name="T2" fmla="*/ 195 w 297"/>
                <a:gd name="T3" fmla="*/ 8 h 297"/>
                <a:gd name="T4" fmla="*/ 167 w 297"/>
                <a:gd name="T5" fmla="*/ 1 h 297"/>
                <a:gd name="T6" fmla="*/ 138 w 297"/>
                <a:gd name="T7" fmla="*/ 1 h 297"/>
                <a:gd name="T8" fmla="*/ 110 w 297"/>
                <a:gd name="T9" fmla="*/ 5 h 297"/>
                <a:gd name="T10" fmla="*/ 83 w 297"/>
                <a:gd name="T11" fmla="*/ 16 h 297"/>
                <a:gd name="T12" fmla="*/ 60 w 297"/>
                <a:gd name="T13" fmla="*/ 30 h 297"/>
                <a:gd name="T14" fmla="*/ 38 w 297"/>
                <a:gd name="T15" fmla="*/ 51 h 297"/>
                <a:gd name="T16" fmla="*/ 21 w 297"/>
                <a:gd name="T17" fmla="*/ 74 h 297"/>
                <a:gd name="T18" fmla="*/ 13 w 297"/>
                <a:gd name="T19" fmla="*/ 89 h 297"/>
                <a:gd name="T20" fmla="*/ 4 w 297"/>
                <a:gd name="T21" fmla="*/ 116 h 297"/>
                <a:gd name="T22" fmla="*/ 0 w 297"/>
                <a:gd name="T23" fmla="*/ 145 h 297"/>
                <a:gd name="T24" fmla="*/ 2 w 297"/>
                <a:gd name="T25" fmla="*/ 173 h 297"/>
                <a:gd name="T26" fmla="*/ 10 w 297"/>
                <a:gd name="T27" fmla="*/ 201 h 297"/>
                <a:gd name="T28" fmla="*/ 22 w 297"/>
                <a:gd name="T29" fmla="*/ 227 h 297"/>
                <a:gd name="T30" fmla="*/ 40 w 297"/>
                <a:gd name="T31" fmla="*/ 250 h 297"/>
                <a:gd name="T32" fmla="*/ 62 w 297"/>
                <a:gd name="T33" fmla="*/ 270 h 297"/>
                <a:gd name="T34" fmla="*/ 74 w 297"/>
                <a:gd name="T35" fmla="*/ 278 h 297"/>
                <a:gd name="T36" fmla="*/ 101 w 297"/>
                <a:gd name="T37" fmla="*/ 291 h 297"/>
                <a:gd name="T38" fmla="*/ 130 w 297"/>
                <a:gd name="T39" fmla="*/ 296 h 297"/>
                <a:gd name="T40" fmla="*/ 159 w 297"/>
                <a:gd name="T41" fmla="*/ 297 h 297"/>
                <a:gd name="T42" fmla="*/ 187 w 297"/>
                <a:gd name="T43" fmla="*/ 292 h 297"/>
                <a:gd name="T44" fmla="*/ 213 w 297"/>
                <a:gd name="T45" fmla="*/ 283 h 297"/>
                <a:gd name="T46" fmla="*/ 238 w 297"/>
                <a:gd name="T47" fmla="*/ 267 h 297"/>
                <a:gd name="T48" fmla="*/ 260 w 297"/>
                <a:gd name="T49" fmla="*/ 248 h 297"/>
                <a:gd name="T50" fmla="*/ 277 w 297"/>
                <a:gd name="T51" fmla="*/ 223 h 297"/>
                <a:gd name="T52" fmla="*/ 284 w 297"/>
                <a:gd name="T53" fmla="*/ 210 h 297"/>
                <a:gd name="T54" fmla="*/ 294 w 297"/>
                <a:gd name="T55" fmla="*/ 181 h 297"/>
                <a:gd name="T56" fmla="*/ 297 w 297"/>
                <a:gd name="T57" fmla="*/ 153 h 297"/>
                <a:gd name="T58" fmla="*/ 296 w 297"/>
                <a:gd name="T59" fmla="*/ 125 h 297"/>
                <a:gd name="T60" fmla="*/ 288 w 297"/>
                <a:gd name="T61" fmla="*/ 97 h 297"/>
                <a:gd name="T62" fmla="*/ 275 w 297"/>
                <a:gd name="T63" fmla="*/ 72 h 297"/>
                <a:gd name="T64" fmla="*/ 258 w 297"/>
                <a:gd name="T65" fmla="*/ 48 h 297"/>
                <a:gd name="T66" fmla="*/ 236 w 297"/>
                <a:gd name="T67" fmla="*/ 29 h 297"/>
                <a:gd name="T68" fmla="*/ 223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21"/>
                  </a:moveTo>
                  <a:lnTo>
                    <a:pt x="223" y="21"/>
                  </a:lnTo>
                  <a:lnTo>
                    <a:pt x="210" y="13"/>
                  </a:lnTo>
                  <a:lnTo>
                    <a:pt x="195" y="8"/>
                  </a:lnTo>
                  <a:lnTo>
                    <a:pt x="181" y="4"/>
                  </a:lnTo>
                  <a:lnTo>
                    <a:pt x="167" y="1"/>
                  </a:lnTo>
                  <a:lnTo>
                    <a:pt x="152" y="0"/>
                  </a:lnTo>
                  <a:lnTo>
                    <a:pt x="138" y="1"/>
                  </a:lnTo>
                  <a:lnTo>
                    <a:pt x="125" y="3"/>
                  </a:lnTo>
                  <a:lnTo>
                    <a:pt x="110" y="5"/>
                  </a:lnTo>
                  <a:lnTo>
                    <a:pt x="96" y="11"/>
                  </a:lnTo>
                  <a:lnTo>
                    <a:pt x="83" y="16"/>
                  </a:lnTo>
                  <a:lnTo>
                    <a:pt x="71" y="22"/>
                  </a:lnTo>
                  <a:lnTo>
                    <a:pt x="60" y="30"/>
                  </a:lnTo>
                  <a:lnTo>
                    <a:pt x="48" y="41"/>
                  </a:lnTo>
                  <a:lnTo>
                    <a:pt x="38" y="51"/>
                  </a:lnTo>
                  <a:lnTo>
                    <a:pt x="28" y="63"/>
                  </a:lnTo>
                  <a:lnTo>
                    <a:pt x="21" y="74"/>
                  </a:lnTo>
                  <a:lnTo>
                    <a:pt x="21" y="74"/>
                  </a:lnTo>
                  <a:lnTo>
                    <a:pt x="13" y="89"/>
                  </a:lnTo>
                  <a:lnTo>
                    <a:pt x="8" y="102"/>
                  </a:lnTo>
                  <a:lnTo>
                    <a:pt x="4" y="116"/>
                  </a:lnTo>
                  <a:lnTo>
                    <a:pt x="1" y="130"/>
                  </a:lnTo>
                  <a:lnTo>
                    <a:pt x="0" y="145"/>
                  </a:lnTo>
                  <a:lnTo>
                    <a:pt x="1" y="159"/>
                  </a:lnTo>
                  <a:lnTo>
                    <a:pt x="2" y="173"/>
                  </a:lnTo>
                  <a:lnTo>
                    <a:pt x="5" y="188"/>
                  </a:lnTo>
                  <a:lnTo>
                    <a:pt x="10" y="201"/>
                  </a:lnTo>
                  <a:lnTo>
                    <a:pt x="15" y="214"/>
                  </a:lnTo>
                  <a:lnTo>
                    <a:pt x="22" y="227"/>
                  </a:lnTo>
                  <a:lnTo>
                    <a:pt x="30" y="239"/>
                  </a:lnTo>
                  <a:lnTo>
                    <a:pt x="40" y="250"/>
                  </a:lnTo>
                  <a:lnTo>
                    <a:pt x="51" y="261"/>
                  </a:lnTo>
                  <a:lnTo>
                    <a:pt x="62" y="270"/>
                  </a:lnTo>
                  <a:lnTo>
                    <a:pt x="74" y="278"/>
                  </a:lnTo>
                  <a:lnTo>
                    <a:pt x="74" y="278"/>
                  </a:lnTo>
                  <a:lnTo>
                    <a:pt x="88" y="284"/>
                  </a:lnTo>
                  <a:lnTo>
                    <a:pt x="101" y="291"/>
                  </a:lnTo>
                  <a:lnTo>
                    <a:pt x="116" y="295"/>
                  </a:lnTo>
                  <a:lnTo>
                    <a:pt x="130" y="296"/>
                  </a:lnTo>
                  <a:lnTo>
                    <a:pt x="144" y="297"/>
                  </a:lnTo>
                  <a:lnTo>
                    <a:pt x="159" y="297"/>
                  </a:lnTo>
                  <a:lnTo>
                    <a:pt x="173" y="296"/>
                  </a:lnTo>
                  <a:lnTo>
                    <a:pt x="187" y="292"/>
                  </a:lnTo>
                  <a:lnTo>
                    <a:pt x="200" y="288"/>
                  </a:lnTo>
                  <a:lnTo>
                    <a:pt x="213" y="283"/>
                  </a:lnTo>
                  <a:lnTo>
                    <a:pt x="226" y="275"/>
                  </a:lnTo>
                  <a:lnTo>
                    <a:pt x="238" y="267"/>
                  </a:lnTo>
                  <a:lnTo>
                    <a:pt x="250" y="258"/>
                  </a:lnTo>
                  <a:lnTo>
                    <a:pt x="260" y="248"/>
                  </a:lnTo>
                  <a:lnTo>
                    <a:pt x="269" y="236"/>
                  </a:lnTo>
                  <a:lnTo>
                    <a:pt x="277" y="223"/>
                  </a:lnTo>
                  <a:lnTo>
                    <a:pt x="277" y="223"/>
                  </a:lnTo>
                  <a:lnTo>
                    <a:pt x="284" y="210"/>
                  </a:lnTo>
                  <a:lnTo>
                    <a:pt x="290" y="196"/>
                  </a:lnTo>
                  <a:lnTo>
                    <a:pt x="294" y="181"/>
                  </a:lnTo>
                  <a:lnTo>
                    <a:pt x="296" y="167"/>
                  </a:lnTo>
                  <a:lnTo>
                    <a:pt x="297" y="153"/>
                  </a:lnTo>
                  <a:lnTo>
                    <a:pt x="297" y="138"/>
                  </a:lnTo>
                  <a:lnTo>
                    <a:pt x="296" y="125"/>
                  </a:lnTo>
                  <a:lnTo>
                    <a:pt x="292" y="111"/>
                  </a:lnTo>
                  <a:lnTo>
                    <a:pt x="288" y="97"/>
                  </a:lnTo>
                  <a:lnTo>
                    <a:pt x="282" y="84"/>
                  </a:lnTo>
                  <a:lnTo>
                    <a:pt x="275" y="72"/>
                  </a:lnTo>
                  <a:lnTo>
                    <a:pt x="267" y="60"/>
                  </a:lnTo>
                  <a:lnTo>
                    <a:pt x="258" y="48"/>
                  </a:lnTo>
                  <a:lnTo>
                    <a:pt x="247" y="38"/>
                  </a:lnTo>
                  <a:lnTo>
                    <a:pt x="236" y="29"/>
                  </a:lnTo>
                  <a:lnTo>
                    <a:pt x="223" y="21"/>
                  </a:lnTo>
                  <a:lnTo>
                    <a:pt x="22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135"/>
            <p:cNvSpPr>
              <a:spLocks/>
            </p:cNvSpPr>
            <p:nvPr userDrawn="1"/>
          </p:nvSpPr>
          <p:spPr bwMode="auto">
            <a:xfrm>
              <a:off x="2524" y="699"/>
              <a:ext cx="237" cy="237"/>
            </a:xfrm>
            <a:custGeom>
              <a:avLst/>
              <a:gdLst>
                <a:gd name="T0" fmla="*/ 570 w 944"/>
                <a:gd name="T1" fmla="*/ 10 h 944"/>
                <a:gd name="T2" fmla="*/ 500 w 944"/>
                <a:gd name="T3" fmla="*/ 0 h 944"/>
                <a:gd name="T4" fmla="*/ 430 w 944"/>
                <a:gd name="T5" fmla="*/ 1 h 944"/>
                <a:gd name="T6" fmla="*/ 362 w 944"/>
                <a:gd name="T7" fmla="*/ 13 h 944"/>
                <a:gd name="T8" fmla="*/ 297 w 944"/>
                <a:gd name="T9" fmla="*/ 33 h 944"/>
                <a:gd name="T10" fmla="*/ 236 w 944"/>
                <a:gd name="T11" fmla="*/ 63 h 944"/>
                <a:gd name="T12" fmla="*/ 180 w 944"/>
                <a:gd name="T13" fmla="*/ 101 h 944"/>
                <a:gd name="T14" fmla="*/ 129 w 944"/>
                <a:gd name="T15" fmla="*/ 147 h 944"/>
                <a:gd name="T16" fmla="*/ 86 w 944"/>
                <a:gd name="T17" fmla="*/ 200 h 944"/>
                <a:gd name="T18" fmla="*/ 49 w 944"/>
                <a:gd name="T19" fmla="*/ 260 h 944"/>
                <a:gd name="T20" fmla="*/ 22 w 944"/>
                <a:gd name="T21" fmla="*/ 327 h 944"/>
                <a:gd name="T22" fmla="*/ 10 w 944"/>
                <a:gd name="T23" fmla="*/ 374 h 944"/>
                <a:gd name="T24" fmla="*/ 0 w 944"/>
                <a:gd name="T25" fmla="*/ 444 h 944"/>
                <a:gd name="T26" fmla="*/ 1 w 944"/>
                <a:gd name="T27" fmla="*/ 514 h 944"/>
                <a:gd name="T28" fmla="*/ 13 w 944"/>
                <a:gd name="T29" fmla="*/ 582 h 944"/>
                <a:gd name="T30" fmla="*/ 32 w 944"/>
                <a:gd name="T31" fmla="*/ 647 h 944"/>
                <a:gd name="T32" fmla="*/ 62 w 944"/>
                <a:gd name="T33" fmla="*/ 708 h 944"/>
                <a:gd name="T34" fmla="*/ 101 w 944"/>
                <a:gd name="T35" fmla="*/ 764 h 944"/>
                <a:gd name="T36" fmla="*/ 147 w 944"/>
                <a:gd name="T37" fmla="*/ 815 h 944"/>
                <a:gd name="T38" fmla="*/ 200 w 944"/>
                <a:gd name="T39" fmla="*/ 858 h 944"/>
                <a:gd name="T40" fmla="*/ 260 w 944"/>
                <a:gd name="T41" fmla="*/ 895 h 944"/>
                <a:gd name="T42" fmla="*/ 327 w 944"/>
                <a:gd name="T43" fmla="*/ 922 h 944"/>
                <a:gd name="T44" fmla="*/ 374 w 944"/>
                <a:gd name="T45" fmla="*/ 934 h 944"/>
                <a:gd name="T46" fmla="*/ 444 w 944"/>
                <a:gd name="T47" fmla="*/ 944 h 944"/>
                <a:gd name="T48" fmla="*/ 514 w 944"/>
                <a:gd name="T49" fmla="*/ 943 h 944"/>
                <a:gd name="T50" fmla="*/ 582 w 944"/>
                <a:gd name="T51" fmla="*/ 931 h 944"/>
                <a:gd name="T52" fmla="*/ 647 w 944"/>
                <a:gd name="T53" fmla="*/ 910 h 944"/>
                <a:gd name="T54" fmla="*/ 709 w 944"/>
                <a:gd name="T55" fmla="*/ 882 h 944"/>
                <a:gd name="T56" fmla="*/ 765 w 944"/>
                <a:gd name="T57" fmla="*/ 843 h 944"/>
                <a:gd name="T58" fmla="*/ 815 w 944"/>
                <a:gd name="T59" fmla="*/ 797 h 944"/>
                <a:gd name="T60" fmla="*/ 858 w 944"/>
                <a:gd name="T61" fmla="*/ 744 h 944"/>
                <a:gd name="T62" fmla="*/ 895 w 944"/>
                <a:gd name="T63" fmla="*/ 684 h 944"/>
                <a:gd name="T64" fmla="*/ 921 w 944"/>
                <a:gd name="T65" fmla="*/ 617 h 944"/>
                <a:gd name="T66" fmla="*/ 934 w 944"/>
                <a:gd name="T67" fmla="*/ 570 h 944"/>
                <a:gd name="T68" fmla="*/ 943 w 944"/>
                <a:gd name="T69" fmla="*/ 500 h 944"/>
                <a:gd name="T70" fmla="*/ 943 w 944"/>
                <a:gd name="T71" fmla="*/ 430 h 944"/>
                <a:gd name="T72" fmla="*/ 931 w 944"/>
                <a:gd name="T73" fmla="*/ 362 h 944"/>
                <a:gd name="T74" fmla="*/ 911 w 944"/>
                <a:gd name="T75" fmla="*/ 297 h 944"/>
                <a:gd name="T76" fmla="*/ 881 w 944"/>
                <a:gd name="T77" fmla="*/ 235 h 944"/>
                <a:gd name="T78" fmla="*/ 843 w 944"/>
                <a:gd name="T79" fmla="*/ 179 h 944"/>
                <a:gd name="T80" fmla="*/ 797 w 944"/>
                <a:gd name="T81" fmla="*/ 129 h 944"/>
                <a:gd name="T82" fmla="*/ 744 w 944"/>
                <a:gd name="T83" fmla="*/ 86 h 944"/>
                <a:gd name="T84" fmla="*/ 684 w 944"/>
                <a:gd name="T85" fmla="*/ 49 h 944"/>
                <a:gd name="T86" fmla="*/ 617 w 944"/>
                <a:gd name="T87" fmla="*/ 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15"/>
                  </a:moveTo>
                  <a:lnTo>
                    <a:pt x="594" y="15"/>
                  </a:lnTo>
                  <a:lnTo>
                    <a:pt x="570" y="10"/>
                  </a:lnTo>
                  <a:lnTo>
                    <a:pt x="547" y="5"/>
                  </a:lnTo>
                  <a:lnTo>
                    <a:pt x="524" y="2"/>
                  </a:lnTo>
                  <a:lnTo>
                    <a:pt x="500" y="0"/>
                  </a:lnTo>
                  <a:lnTo>
                    <a:pt x="477" y="0"/>
                  </a:lnTo>
                  <a:lnTo>
                    <a:pt x="453" y="0"/>
                  </a:lnTo>
                  <a:lnTo>
                    <a:pt x="430" y="1"/>
                  </a:lnTo>
                  <a:lnTo>
                    <a:pt x="406" y="4"/>
                  </a:lnTo>
                  <a:lnTo>
                    <a:pt x="384" y="7"/>
                  </a:lnTo>
                  <a:lnTo>
                    <a:pt x="362" y="13"/>
                  </a:lnTo>
                  <a:lnTo>
                    <a:pt x="340" y="18"/>
                  </a:lnTo>
                  <a:lnTo>
                    <a:pt x="318" y="26"/>
                  </a:lnTo>
                  <a:lnTo>
                    <a:pt x="297" y="33"/>
                  </a:lnTo>
                  <a:lnTo>
                    <a:pt x="276" y="43"/>
                  </a:lnTo>
                  <a:lnTo>
                    <a:pt x="255" y="52"/>
                  </a:lnTo>
                  <a:lnTo>
                    <a:pt x="236" y="63"/>
                  </a:lnTo>
                  <a:lnTo>
                    <a:pt x="216" y="75"/>
                  </a:lnTo>
                  <a:lnTo>
                    <a:pt x="198" y="87"/>
                  </a:lnTo>
                  <a:lnTo>
                    <a:pt x="180" y="101"/>
                  </a:lnTo>
                  <a:lnTo>
                    <a:pt x="161" y="116"/>
                  </a:lnTo>
                  <a:lnTo>
                    <a:pt x="144" y="131"/>
                  </a:lnTo>
                  <a:lnTo>
                    <a:pt x="129" y="147"/>
                  </a:lnTo>
                  <a:lnTo>
                    <a:pt x="113" y="164"/>
                  </a:lnTo>
                  <a:lnTo>
                    <a:pt x="99" y="182"/>
                  </a:lnTo>
                  <a:lnTo>
                    <a:pt x="86" y="200"/>
                  </a:lnTo>
                  <a:lnTo>
                    <a:pt x="73" y="220"/>
                  </a:lnTo>
                  <a:lnTo>
                    <a:pt x="61" y="239"/>
                  </a:lnTo>
                  <a:lnTo>
                    <a:pt x="49" y="260"/>
                  </a:lnTo>
                  <a:lnTo>
                    <a:pt x="39" y="281"/>
                  </a:lnTo>
                  <a:lnTo>
                    <a:pt x="30" y="303"/>
                  </a:lnTo>
                  <a:lnTo>
                    <a:pt x="22" y="327"/>
                  </a:lnTo>
                  <a:lnTo>
                    <a:pt x="15" y="350"/>
                  </a:lnTo>
                  <a:lnTo>
                    <a:pt x="15" y="350"/>
                  </a:lnTo>
                  <a:lnTo>
                    <a:pt x="10" y="374"/>
                  </a:lnTo>
                  <a:lnTo>
                    <a:pt x="5" y="397"/>
                  </a:lnTo>
                  <a:lnTo>
                    <a:pt x="2" y="420"/>
                  </a:lnTo>
                  <a:lnTo>
                    <a:pt x="0" y="444"/>
                  </a:lnTo>
                  <a:lnTo>
                    <a:pt x="0" y="467"/>
                  </a:lnTo>
                  <a:lnTo>
                    <a:pt x="0" y="491"/>
                  </a:lnTo>
                  <a:lnTo>
                    <a:pt x="1" y="514"/>
                  </a:lnTo>
                  <a:lnTo>
                    <a:pt x="4" y="536"/>
                  </a:lnTo>
                  <a:lnTo>
                    <a:pt x="7" y="560"/>
                  </a:lnTo>
                  <a:lnTo>
                    <a:pt x="13" y="582"/>
                  </a:lnTo>
                  <a:lnTo>
                    <a:pt x="18" y="604"/>
                  </a:lnTo>
                  <a:lnTo>
                    <a:pt x="24" y="626"/>
                  </a:lnTo>
                  <a:lnTo>
                    <a:pt x="32" y="647"/>
                  </a:lnTo>
                  <a:lnTo>
                    <a:pt x="41" y="668"/>
                  </a:lnTo>
                  <a:lnTo>
                    <a:pt x="52" y="689"/>
                  </a:lnTo>
                  <a:lnTo>
                    <a:pt x="62" y="708"/>
                  </a:lnTo>
                  <a:lnTo>
                    <a:pt x="74" y="728"/>
                  </a:lnTo>
                  <a:lnTo>
                    <a:pt x="87" y="746"/>
                  </a:lnTo>
                  <a:lnTo>
                    <a:pt x="101" y="764"/>
                  </a:lnTo>
                  <a:lnTo>
                    <a:pt x="116" y="783"/>
                  </a:lnTo>
                  <a:lnTo>
                    <a:pt x="130" y="800"/>
                  </a:lnTo>
                  <a:lnTo>
                    <a:pt x="147" y="815"/>
                  </a:lnTo>
                  <a:lnTo>
                    <a:pt x="164" y="831"/>
                  </a:lnTo>
                  <a:lnTo>
                    <a:pt x="181" y="845"/>
                  </a:lnTo>
                  <a:lnTo>
                    <a:pt x="200" y="858"/>
                  </a:lnTo>
                  <a:lnTo>
                    <a:pt x="220" y="871"/>
                  </a:lnTo>
                  <a:lnTo>
                    <a:pt x="239" y="883"/>
                  </a:lnTo>
                  <a:lnTo>
                    <a:pt x="260" y="895"/>
                  </a:lnTo>
                  <a:lnTo>
                    <a:pt x="281" y="905"/>
                  </a:lnTo>
                  <a:lnTo>
                    <a:pt x="303" y="914"/>
                  </a:lnTo>
                  <a:lnTo>
                    <a:pt x="327" y="922"/>
                  </a:lnTo>
                  <a:lnTo>
                    <a:pt x="349" y="929"/>
                  </a:lnTo>
                  <a:lnTo>
                    <a:pt x="349" y="929"/>
                  </a:lnTo>
                  <a:lnTo>
                    <a:pt x="374" y="934"/>
                  </a:lnTo>
                  <a:lnTo>
                    <a:pt x="397" y="939"/>
                  </a:lnTo>
                  <a:lnTo>
                    <a:pt x="421" y="942"/>
                  </a:lnTo>
                  <a:lnTo>
                    <a:pt x="444" y="944"/>
                  </a:lnTo>
                  <a:lnTo>
                    <a:pt x="467" y="944"/>
                  </a:lnTo>
                  <a:lnTo>
                    <a:pt x="491" y="944"/>
                  </a:lnTo>
                  <a:lnTo>
                    <a:pt x="514" y="943"/>
                  </a:lnTo>
                  <a:lnTo>
                    <a:pt x="537" y="940"/>
                  </a:lnTo>
                  <a:lnTo>
                    <a:pt x="560" y="936"/>
                  </a:lnTo>
                  <a:lnTo>
                    <a:pt x="582" y="931"/>
                  </a:lnTo>
                  <a:lnTo>
                    <a:pt x="604" y="926"/>
                  </a:lnTo>
                  <a:lnTo>
                    <a:pt x="625" y="919"/>
                  </a:lnTo>
                  <a:lnTo>
                    <a:pt x="647" y="910"/>
                  </a:lnTo>
                  <a:lnTo>
                    <a:pt x="668" y="902"/>
                  </a:lnTo>
                  <a:lnTo>
                    <a:pt x="688" y="892"/>
                  </a:lnTo>
                  <a:lnTo>
                    <a:pt x="709" y="882"/>
                  </a:lnTo>
                  <a:lnTo>
                    <a:pt x="728" y="870"/>
                  </a:lnTo>
                  <a:lnTo>
                    <a:pt x="746" y="857"/>
                  </a:lnTo>
                  <a:lnTo>
                    <a:pt x="765" y="843"/>
                  </a:lnTo>
                  <a:lnTo>
                    <a:pt x="782" y="828"/>
                  </a:lnTo>
                  <a:lnTo>
                    <a:pt x="798" y="814"/>
                  </a:lnTo>
                  <a:lnTo>
                    <a:pt x="815" y="797"/>
                  </a:lnTo>
                  <a:lnTo>
                    <a:pt x="830" y="780"/>
                  </a:lnTo>
                  <a:lnTo>
                    <a:pt x="845" y="762"/>
                  </a:lnTo>
                  <a:lnTo>
                    <a:pt x="858" y="744"/>
                  </a:lnTo>
                  <a:lnTo>
                    <a:pt x="871" y="724"/>
                  </a:lnTo>
                  <a:lnTo>
                    <a:pt x="883" y="704"/>
                  </a:lnTo>
                  <a:lnTo>
                    <a:pt x="895" y="684"/>
                  </a:lnTo>
                  <a:lnTo>
                    <a:pt x="904" y="663"/>
                  </a:lnTo>
                  <a:lnTo>
                    <a:pt x="913" y="641"/>
                  </a:lnTo>
                  <a:lnTo>
                    <a:pt x="921" y="617"/>
                  </a:lnTo>
                  <a:lnTo>
                    <a:pt x="929" y="594"/>
                  </a:lnTo>
                  <a:lnTo>
                    <a:pt x="929" y="594"/>
                  </a:lnTo>
                  <a:lnTo>
                    <a:pt x="934" y="570"/>
                  </a:lnTo>
                  <a:lnTo>
                    <a:pt x="938" y="547"/>
                  </a:lnTo>
                  <a:lnTo>
                    <a:pt x="942" y="523"/>
                  </a:lnTo>
                  <a:lnTo>
                    <a:pt x="943" y="500"/>
                  </a:lnTo>
                  <a:lnTo>
                    <a:pt x="944" y="476"/>
                  </a:lnTo>
                  <a:lnTo>
                    <a:pt x="944" y="453"/>
                  </a:lnTo>
                  <a:lnTo>
                    <a:pt x="943" y="430"/>
                  </a:lnTo>
                  <a:lnTo>
                    <a:pt x="941" y="407"/>
                  </a:lnTo>
                  <a:lnTo>
                    <a:pt x="937" y="384"/>
                  </a:lnTo>
                  <a:lnTo>
                    <a:pt x="931" y="362"/>
                  </a:lnTo>
                  <a:lnTo>
                    <a:pt x="926" y="340"/>
                  </a:lnTo>
                  <a:lnTo>
                    <a:pt x="918" y="319"/>
                  </a:lnTo>
                  <a:lnTo>
                    <a:pt x="911" y="297"/>
                  </a:lnTo>
                  <a:lnTo>
                    <a:pt x="901" y="276"/>
                  </a:lnTo>
                  <a:lnTo>
                    <a:pt x="892" y="256"/>
                  </a:lnTo>
                  <a:lnTo>
                    <a:pt x="881" y="235"/>
                  </a:lnTo>
                  <a:lnTo>
                    <a:pt x="869" y="216"/>
                  </a:lnTo>
                  <a:lnTo>
                    <a:pt x="857" y="198"/>
                  </a:lnTo>
                  <a:lnTo>
                    <a:pt x="843" y="179"/>
                  </a:lnTo>
                  <a:lnTo>
                    <a:pt x="828" y="162"/>
                  </a:lnTo>
                  <a:lnTo>
                    <a:pt x="813" y="146"/>
                  </a:lnTo>
                  <a:lnTo>
                    <a:pt x="797" y="129"/>
                  </a:lnTo>
                  <a:lnTo>
                    <a:pt x="780" y="114"/>
                  </a:lnTo>
                  <a:lnTo>
                    <a:pt x="762" y="99"/>
                  </a:lnTo>
                  <a:lnTo>
                    <a:pt x="744" y="86"/>
                  </a:lnTo>
                  <a:lnTo>
                    <a:pt x="724" y="73"/>
                  </a:lnTo>
                  <a:lnTo>
                    <a:pt x="705" y="61"/>
                  </a:lnTo>
                  <a:lnTo>
                    <a:pt x="684" y="49"/>
                  </a:lnTo>
                  <a:lnTo>
                    <a:pt x="662" y="40"/>
                  </a:lnTo>
                  <a:lnTo>
                    <a:pt x="641" y="31"/>
                  </a:lnTo>
                  <a:lnTo>
                    <a:pt x="617" y="23"/>
                  </a:lnTo>
                  <a:lnTo>
                    <a:pt x="594" y="15"/>
                  </a:lnTo>
                  <a:lnTo>
                    <a:pt x="59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136"/>
            <p:cNvSpPr>
              <a:spLocks/>
            </p:cNvSpPr>
            <p:nvPr userDrawn="1"/>
          </p:nvSpPr>
          <p:spPr bwMode="auto">
            <a:xfrm>
              <a:off x="2469" y="954"/>
              <a:ext cx="216" cy="216"/>
            </a:xfrm>
            <a:custGeom>
              <a:avLst/>
              <a:gdLst>
                <a:gd name="T0" fmla="*/ 521 w 864"/>
                <a:gd name="T1" fmla="*/ 10 h 864"/>
                <a:gd name="T2" fmla="*/ 458 w 864"/>
                <a:gd name="T3" fmla="*/ 0 h 864"/>
                <a:gd name="T4" fmla="*/ 394 w 864"/>
                <a:gd name="T5" fmla="*/ 2 h 864"/>
                <a:gd name="T6" fmla="*/ 331 w 864"/>
                <a:gd name="T7" fmla="*/ 12 h 864"/>
                <a:gd name="T8" fmla="*/ 271 w 864"/>
                <a:gd name="T9" fmla="*/ 30 h 864"/>
                <a:gd name="T10" fmla="*/ 215 w 864"/>
                <a:gd name="T11" fmla="*/ 58 h 864"/>
                <a:gd name="T12" fmla="*/ 164 w 864"/>
                <a:gd name="T13" fmla="*/ 93 h 864"/>
                <a:gd name="T14" fmla="*/ 117 w 864"/>
                <a:gd name="T15" fmla="*/ 135 h 864"/>
                <a:gd name="T16" fmla="*/ 78 w 864"/>
                <a:gd name="T17" fmla="*/ 184 h 864"/>
                <a:gd name="T18" fmla="*/ 46 w 864"/>
                <a:gd name="T19" fmla="*/ 239 h 864"/>
                <a:gd name="T20" fmla="*/ 21 w 864"/>
                <a:gd name="T21" fmla="*/ 299 h 864"/>
                <a:gd name="T22" fmla="*/ 9 w 864"/>
                <a:gd name="T23" fmla="*/ 342 h 864"/>
                <a:gd name="T24" fmla="*/ 0 w 864"/>
                <a:gd name="T25" fmla="*/ 407 h 864"/>
                <a:gd name="T26" fmla="*/ 1 w 864"/>
                <a:gd name="T27" fmla="*/ 471 h 864"/>
                <a:gd name="T28" fmla="*/ 12 w 864"/>
                <a:gd name="T29" fmla="*/ 532 h 864"/>
                <a:gd name="T30" fmla="*/ 30 w 864"/>
                <a:gd name="T31" fmla="*/ 592 h 864"/>
                <a:gd name="T32" fmla="*/ 57 w 864"/>
                <a:gd name="T33" fmla="*/ 648 h 864"/>
                <a:gd name="T34" fmla="*/ 93 w 864"/>
                <a:gd name="T35" fmla="*/ 700 h 864"/>
                <a:gd name="T36" fmla="*/ 134 w 864"/>
                <a:gd name="T37" fmla="*/ 746 h 864"/>
                <a:gd name="T38" fmla="*/ 183 w 864"/>
                <a:gd name="T39" fmla="*/ 786 h 864"/>
                <a:gd name="T40" fmla="*/ 239 w 864"/>
                <a:gd name="T41" fmla="*/ 819 h 864"/>
                <a:gd name="T42" fmla="*/ 299 w 864"/>
                <a:gd name="T43" fmla="*/ 843 h 864"/>
                <a:gd name="T44" fmla="*/ 342 w 864"/>
                <a:gd name="T45" fmla="*/ 855 h 864"/>
                <a:gd name="T46" fmla="*/ 407 w 864"/>
                <a:gd name="T47" fmla="*/ 863 h 864"/>
                <a:gd name="T48" fmla="*/ 471 w 864"/>
                <a:gd name="T49" fmla="*/ 863 h 864"/>
                <a:gd name="T50" fmla="*/ 532 w 864"/>
                <a:gd name="T51" fmla="*/ 853 h 864"/>
                <a:gd name="T52" fmla="*/ 592 w 864"/>
                <a:gd name="T53" fmla="*/ 833 h 864"/>
                <a:gd name="T54" fmla="*/ 648 w 864"/>
                <a:gd name="T55" fmla="*/ 806 h 864"/>
                <a:gd name="T56" fmla="*/ 700 w 864"/>
                <a:gd name="T57" fmla="*/ 772 h 864"/>
                <a:gd name="T58" fmla="*/ 746 w 864"/>
                <a:gd name="T59" fmla="*/ 729 h 864"/>
                <a:gd name="T60" fmla="*/ 786 w 864"/>
                <a:gd name="T61" fmla="*/ 681 h 864"/>
                <a:gd name="T62" fmla="*/ 818 w 864"/>
                <a:gd name="T63" fmla="*/ 626 h 864"/>
                <a:gd name="T64" fmla="*/ 843 w 864"/>
                <a:gd name="T65" fmla="*/ 565 h 864"/>
                <a:gd name="T66" fmla="*/ 854 w 864"/>
                <a:gd name="T67" fmla="*/ 522 h 864"/>
                <a:gd name="T68" fmla="*/ 863 w 864"/>
                <a:gd name="T69" fmla="*/ 458 h 864"/>
                <a:gd name="T70" fmla="*/ 863 w 864"/>
                <a:gd name="T71" fmla="*/ 394 h 864"/>
                <a:gd name="T72" fmla="*/ 852 w 864"/>
                <a:gd name="T73" fmla="*/ 331 h 864"/>
                <a:gd name="T74" fmla="*/ 833 w 864"/>
                <a:gd name="T75" fmla="*/ 271 h 864"/>
                <a:gd name="T76" fmla="*/ 805 w 864"/>
                <a:gd name="T77" fmla="*/ 215 h 864"/>
                <a:gd name="T78" fmla="*/ 772 w 864"/>
                <a:gd name="T79" fmla="*/ 165 h 864"/>
                <a:gd name="T80" fmla="*/ 729 w 864"/>
                <a:gd name="T81" fmla="*/ 119 h 864"/>
                <a:gd name="T82" fmla="*/ 680 w 864"/>
                <a:gd name="T83" fmla="*/ 79 h 864"/>
                <a:gd name="T84" fmla="*/ 626 w 864"/>
                <a:gd name="T85" fmla="*/ 46 h 864"/>
                <a:gd name="T86" fmla="*/ 564 w 864"/>
                <a:gd name="T87" fmla="*/ 21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4" y="15"/>
                  </a:moveTo>
                  <a:lnTo>
                    <a:pt x="544" y="15"/>
                  </a:lnTo>
                  <a:lnTo>
                    <a:pt x="521" y="10"/>
                  </a:lnTo>
                  <a:lnTo>
                    <a:pt x="501" y="6"/>
                  </a:lnTo>
                  <a:lnTo>
                    <a:pt x="478" y="3"/>
                  </a:lnTo>
                  <a:lnTo>
                    <a:pt x="458" y="0"/>
                  </a:lnTo>
                  <a:lnTo>
                    <a:pt x="435" y="0"/>
                  </a:lnTo>
                  <a:lnTo>
                    <a:pt x="415" y="0"/>
                  </a:lnTo>
                  <a:lnTo>
                    <a:pt x="394" y="2"/>
                  </a:lnTo>
                  <a:lnTo>
                    <a:pt x="373" y="4"/>
                  </a:lnTo>
                  <a:lnTo>
                    <a:pt x="352" y="7"/>
                  </a:lnTo>
                  <a:lnTo>
                    <a:pt x="331" y="12"/>
                  </a:lnTo>
                  <a:lnTo>
                    <a:pt x="312" y="17"/>
                  </a:lnTo>
                  <a:lnTo>
                    <a:pt x="291" y="24"/>
                  </a:lnTo>
                  <a:lnTo>
                    <a:pt x="271" y="30"/>
                  </a:lnTo>
                  <a:lnTo>
                    <a:pt x="253" y="40"/>
                  </a:lnTo>
                  <a:lnTo>
                    <a:pt x="233" y="47"/>
                  </a:lnTo>
                  <a:lnTo>
                    <a:pt x="215" y="58"/>
                  </a:lnTo>
                  <a:lnTo>
                    <a:pt x="198" y="68"/>
                  </a:lnTo>
                  <a:lnTo>
                    <a:pt x="181" y="80"/>
                  </a:lnTo>
                  <a:lnTo>
                    <a:pt x="164" y="93"/>
                  </a:lnTo>
                  <a:lnTo>
                    <a:pt x="149" y="106"/>
                  </a:lnTo>
                  <a:lnTo>
                    <a:pt x="133" y="120"/>
                  </a:lnTo>
                  <a:lnTo>
                    <a:pt x="117" y="135"/>
                  </a:lnTo>
                  <a:lnTo>
                    <a:pt x="104" y="150"/>
                  </a:lnTo>
                  <a:lnTo>
                    <a:pt x="90" y="167"/>
                  </a:lnTo>
                  <a:lnTo>
                    <a:pt x="78" y="184"/>
                  </a:lnTo>
                  <a:lnTo>
                    <a:pt x="67" y="201"/>
                  </a:lnTo>
                  <a:lnTo>
                    <a:pt x="55" y="219"/>
                  </a:lnTo>
                  <a:lnTo>
                    <a:pt x="46" y="239"/>
                  </a:lnTo>
                  <a:lnTo>
                    <a:pt x="37" y="258"/>
                  </a:lnTo>
                  <a:lnTo>
                    <a:pt x="28" y="278"/>
                  </a:lnTo>
                  <a:lnTo>
                    <a:pt x="21" y="299"/>
                  </a:lnTo>
                  <a:lnTo>
                    <a:pt x="14" y="320"/>
                  </a:lnTo>
                  <a:lnTo>
                    <a:pt x="14" y="320"/>
                  </a:lnTo>
                  <a:lnTo>
                    <a:pt x="9" y="342"/>
                  </a:lnTo>
                  <a:lnTo>
                    <a:pt x="5" y="364"/>
                  </a:lnTo>
                  <a:lnTo>
                    <a:pt x="3" y="385"/>
                  </a:lnTo>
                  <a:lnTo>
                    <a:pt x="0" y="407"/>
                  </a:lnTo>
                  <a:lnTo>
                    <a:pt x="0" y="428"/>
                  </a:lnTo>
                  <a:lnTo>
                    <a:pt x="0" y="450"/>
                  </a:lnTo>
                  <a:lnTo>
                    <a:pt x="1" y="471"/>
                  </a:lnTo>
                  <a:lnTo>
                    <a:pt x="4" y="492"/>
                  </a:lnTo>
                  <a:lnTo>
                    <a:pt x="7" y="512"/>
                  </a:lnTo>
                  <a:lnTo>
                    <a:pt x="12" y="532"/>
                  </a:lnTo>
                  <a:lnTo>
                    <a:pt x="17" y="553"/>
                  </a:lnTo>
                  <a:lnTo>
                    <a:pt x="24" y="572"/>
                  </a:lnTo>
                  <a:lnTo>
                    <a:pt x="30" y="592"/>
                  </a:lnTo>
                  <a:lnTo>
                    <a:pt x="38" y="611"/>
                  </a:lnTo>
                  <a:lnTo>
                    <a:pt x="47" y="630"/>
                  </a:lnTo>
                  <a:lnTo>
                    <a:pt x="57" y="648"/>
                  </a:lnTo>
                  <a:lnTo>
                    <a:pt x="68" y="666"/>
                  </a:lnTo>
                  <a:lnTo>
                    <a:pt x="80" y="683"/>
                  </a:lnTo>
                  <a:lnTo>
                    <a:pt x="93" y="700"/>
                  </a:lnTo>
                  <a:lnTo>
                    <a:pt x="106" y="716"/>
                  </a:lnTo>
                  <a:lnTo>
                    <a:pt x="120" y="731"/>
                  </a:lnTo>
                  <a:lnTo>
                    <a:pt x="134" y="746"/>
                  </a:lnTo>
                  <a:lnTo>
                    <a:pt x="150" y="760"/>
                  </a:lnTo>
                  <a:lnTo>
                    <a:pt x="166" y="773"/>
                  </a:lnTo>
                  <a:lnTo>
                    <a:pt x="183" y="786"/>
                  </a:lnTo>
                  <a:lnTo>
                    <a:pt x="201" y="798"/>
                  </a:lnTo>
                  <a:lnTo>
                    <a:pt x="219" y="808"/>
                  </a:lnTo>
                  <a:lnTo>
                    <a:pt x="239" y="819"/>
                  </a:lnTo>
                  <a:lnTo>
                    <a:pt x="258" y="828"/>
                  </a:lnTo>
                  <a:lnTo>
                    <a:pt x="278" y="836"/>
                  </a:lnTo>
                  <a:lnTo>
                    <a:pt x="299" y="843"/>
                  </a:lnTo>
                  <a:lnTo>
                    <a:pt x="319" y="850"/>
                  </a:lnTo>
                  <a:lnTo>
                    <a:pt x="319" y="850"/>
                  </a:lnTo>
                  <a:lnTo>
                    <a:pt x="342" y="855"/>
                  </a:lnTo>
                  <a:lnTo>
                    <a:pt x="364" y="859"/>
                  </a:lnTo>
                  <a:lnTo>
                    <a:pt x="385" y="862"/>
                  </a:lnTo>
                  <a:lnTo>
                    <a:pt x="407" y="863"/>
                  </a:lnTo>
                  <a:lnTo>
                    <a:pt x="428" y="864"/>
                  </a:lnTo>
                  <a:lnTo>
                    <a:pt x="448" y="864"/>
                  </a:lnTo>
                  <a:lnTo>
                    <a:pt x="471" y="863"/>
                  </a:lnTo>
                  <a:lnTo>
                    <a:pt x="491" y="860"/>
                  </a:lnTo>
                  <a:lnTo>
                    <a:pt x="512" y="856"/>
                  </a:lnTo>
                  <a:lnTo>
                    <a:pt x="532" y="853"/>
                  </a:lnTo>
                  <a:lnTo>
                    <a:pt x="553" y="847"/>
                  </a:lnTo>
                  <a:lnTo>
                    <a:pt x="572" y="841"/>
                  </a:lnTo>
                  <a:lnTo>
                    <a:pt x="592" y="833"/>
                  </a:lnTo>
                  <a:lnTo>
                    <a:pt x="611" y="825"/>
                  </a:lnTo>
                  <a:lnTo>
                    <a:pt x="630" y="816"/>
                  </a:lnTo>
                  <a:lnTo>
                    <a:pt x="648" y="806"/>
                  </a:lnTo>
                  <a:lnTo>
                    <a:pt x="666" y="795"/>
                  </a:lnTo>
                  <a:lnTo>
                    <a:pt x="683" y="783"/>
                  </a:lnTo>
                  <a:lnTo>
                    <a:pt x="700" y="772"/>
                  </a:lnTo>
                  <a:lnTo>
                    <a:pt x="716" y="757"/>
                  </a:lnTo>
                  <a:lnTo>
                    <a:pt x="731" y="744"/>
                  </a:lnTo>
                  <a:lnTo>
                    <a:pt x="746" y="729"/>
                  </a:lnTo>
                  <a:lnTo>
                    <a:pt x="760" y="713"/>
                  </a:lnTo>
                  <a:lnTo>
                    <a:pt x="773" y="697"/>
                  </a:lnTo>
                  <a:lnTo>
                    <a:pt x="786" y="681"/>
                  </a:lnTo>
                  <a:lnTo>
                    <a:pt x="798" y="662"/>
                  </a:lnTo>
                  <a:lnTo>
                    <a:pt x="808" y="644"/>
                  </a:lnTo>
                  <a:lnTo>
                    <a:pt x="818" y="626"/>
                  </a:lnTo>
                  <a:lnTo>
                    <a:pt x="828" y="606"/>
                  </a:lnTo>
                  <a:lnTo>
                    <a:pt x="835" y="585"/>
                  </a:lnTo>
                  <a:lnTo>
                    <a:pt x="843" y="565"/>
                  </a:lnTo>
                  <a:lnTo>
                    <a:pt x="848" y="544"/>
                  </a:lnTo>
                  <a:lnTo>
                    <a:pt x="848" y="544"/>
                  </a:lnTo>
                  <a:lnTo>
                    <a:pt x="854" y="522"/>
                  </a:lnTo>
                  <a:lnTo>
                    <a:pt x="859" y="501"/>
                  </a:lnTo>
                  <a:lnTo>
                    <a:pt x="861" y="479"/>
                  </a:lnTo>
                  <a:lnTo>
                    <a:pt x="863" y="458"/>
                  </a:lnTo>
                  <a:lnTo>
                    <a:pt x="864" y="436"/>
                  </a:lnTo>
                  <a:lnTo>
                    <a:pt x="864" y="415"/>
                  </a:lnTo>
                  <a:lnTo>
                    <a:pt x="863" y="394"/>
                  </a:lnTo>
                  <a:lnTo>
                    <a:pt x="860" y="373"/>
                  </a:lnTo>
                  <a:lnTo>
                    <a:pt x="856" y="352"/>
                  </a:lnTo>
                  <a:lnTo>
                    <a:pt x="852" y="331"/>
                  </a:lnTo>
                  <a:lnTo>
                    <a:pt x="847" y="312"/>
                  </a:lnTo>
                  <a:lnTo>
                    <a:pt x="841" y="291"/>
                  </a:lnTo>
                  <a:lnTo>
                    <a:pt x="833" y="271"/>
                  </a:lnTo>
                  <a:lnTo>
                    <a:pt x="825" y="253"/>
                  </a:lnTo>
                  <a:lnTo>
                    <a:pt x="816" y="234"/>
                  </a:lnTo>
                  <a:lnTo>
                    <a:pt x="805" y="215"/>
                  </a:lnTo>
                  <a:lnTo>
                    <a:pt x="795" y="198"/>
                  </a:lnTo>
                  <a:lnTo>
                    <a:pt x="783" y="182"/>
                  </a:lnTo>
                  <a:lnTo>
                    <a:pt x="772" y="165"/>
                  </a:lnTo>
                  <a:lnTo>
                    <a:pt x="757" y="149"/>
                  </a:lnTo>
                  <a:lnTo>
                    <a:pt x="744" y="133"/>
                  </a:lnTo>
                  <a:lnTo>
                    <a:pt x="729" y="119"/>
                  </a:lnTo>
                  <a:lnTo>
                    <a:pt x="713" y="105"/>
                  </a:lnTo>
                  <a:lnTo>
                    <a:pt x="697" y="92"/>
                  </a:lnTo>
                  <a:lnTo>
                    <a:pt x="680" y="79"/>
                  </a:lnTo>
                  <a:lnTo>
                    <a:pt x="662" y="67"/>
                  </a:lnTo>
                  <a:lnTo>
                    <a:pt x="644" y="56"/>
                  </a:lnTo>
                  <a:lnTo>
                    <a:pt x="626" y="46"/>
                  </a:lnTo>
                  <a:lnTo>
                    <a:pt x="606" y="37"/>
                  </a:lnTo>
                  <a:lnTo>
                    <a:pt x="585" y="28"/>
                  </a:lnTo>
                  <a:lnTo>
                    <a:pt x="564" y="21"/>
                  </a:lnTo>
                  <a:lnTo>
                    <a:pt x="544" y="15"/>
                  </a:lnTo>
                  <a:lnTo>
                    <a:pt x="54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137"/>
            <p:cNvSpPr>
              <a:spLocks/>
            </p:cNvSpPr>
            <p:nvPr userDrawn="1"/>
          </p:nvSpPr>
          <p:spPr bwMode="auto">
            <a:xfrm>
              <a:off x="2414" y="1208"/>
              <a:ext cx="195" cy="196"/>
            </a:xfrm>
            <a:custGeom>
              <a:avLst/>
              <a:gdLst>
                <a:gd name="T0" fmla="*/ 473 w 783"/>
                <a:gd name="T1" fmla="*/ 9 h 783"/>
                <a:gd name="T2" fmla="*/ 414 w 783"/>
                <a:gd name="T3" fmla="*/ 1 h 783"/>
                <a:gd name="T4" fmla="*/ 355 w 783"/>
                <a:gd name="T5" fmla="*/ 3 h 783"/>
                <a:gd name="T6" fmla="*/ 299 w 783"/>
                <a:gd name="T7" fmla="*/ 12 h 783"/>
                <a:gd name="T8" fmla="*/ 246 w 783"/>
                <a:gd name="T9" fmla="*/ 29 h 783"/>
                <a:gd name="T10" fmla="*/ 195 w 783"/>
                <a:gd name="T11" fmla="*/ 53 h 783"/>
                <a:gd name="T12" fmla="*/ 148 w 783"/>
                <a:gd name="T13" fmla="*/ 85 h 783"/>
                <a:gd name="T14" fmla="*/ 106 w 783"/>
                <a:gd name="T15" fmla="*/ 122 h 783"/>
                <a:gd name="T16" fmla="*/ 70 w 783"/>
                <a:gd name="T17" fmla="*/ 167 h 783"/>
                <a:gd name="T18" fmla="*/ 40 w 783"/>
                <a:gd name="T19" fmla="*/ 216 h 783"/>
                <a:gd name="T20" fmla="*/ 18 w 783"/>
                <a:gd name="T21" fmla="*/ 271 h 783"/>
                <a:gd name="T22" fmla="*/ 7 w 783"/>
                <a:gd name="T23" fmla="*/ 310 h 783"/>
                <a:gd name="T24" fmla="*/ 0 w 783"/>
                <a:gd name="T25" fmla="*/ 369 h 783"/>
                <a:gd name="T26" fmla="*/ 1 w 783"/>
                <a:gd name="T27" fmla="*/ 427 h 783"/>
                <a:gd name="T28" fmla="*/ 10 w 783"/>
                <a:gd name="T29" fmla="*/ 483 h 783"/>
                <a:gd name="T30" fmla="*/ 27 w 783"/>
                <a:gd name="T31" fmla="*/ 537 h 783"/>
                <a:gd name="T32" fmla="*/ 52 w 783"/>
                <a:gd name="T33" fmla="*/ 588 h 783"/>
                <a:gd name="T34" fmla="*/ 83 w 783"/>
                <a:gd name="T35" fmla="*/ 634 h 783"/>
                <a:gd name="T36" fmla="*/ 121 w 783"/>
                <a:gd name="T37" fmla="*/ 676 h 783"/>
                <a:gd name="T38" fmla="*/ 165 w 783"/>
                <a:gd name="T39" fmla="*/ 713 h 783"/>
                <a:gd name="T40" fmla="*/ 215 w 783"/>
                <a:gd name="T41" fmla="*/ 743 h 783"/>
                <a:gd name="T42" fmla="*/ 269 w 783"/>
                <a:gd name="T43" fmla="*/ 765 h 783"/>
                <a:gd name="T44" fmla="*/ 308 w 783"/>
                <a:gd name="T45" fmla="*/ 775 h 783"/>
                <a:gd name="T46" fmla="*/ 367 w 783"/>
                <a:gd name="T47" fmla="*/ 783 h 783"/>
                <a:gd name="T48" fmla="*/ 426 w 783"/>
                <a:gd name="T49" fmla="*/ 782 h 783"/>
                <a:gd name="T50" fmla="*/ 482 w 783"/>
                <a:gd name="T51" fmla="*/ 773 h 783"/>
                <a:gd name="T52" fmla="*/ 535 w 783"/>
                <a:gd name="T53" fmla="*/ 756 h 783"/>
                <a:gd name="T54" fmla="*/ 586 w 783"/>
                <a:gd name="T55" fmla="*/ 731 h 783"/>
                <a:gd name="T56" fmla="*/ 633 w 783"/>
                <a:gd name="T57" fmla="*/ 700 h 783"/>
                <a:gd name="T58" fmla="*/ 675 w 783"/>
                <a:gd name="T59" fmla="*/ 662 h 783"/>
                <a:gd name="T60" fmla="*/ 711 w 783"/>
                <a:gd name="T61" fmla="*/ 618 h 783"/>
                <a:gd name="T62" fmla="*/ 741 w 783"/>
                <a:gd name="T63" fmla="*/ 568 h 783"/>
                <a:gd name="T64" fmla="*/ 763 w 783"/>
                <a:gd name="T65" fmla="*/ 513 h 783"/>
                <a:gd name="T66" fmla="*/ 774 w 783"/>
                <a:gd name="T67" fmla="*/ 474 h 783"/>
                <a:gd name="T68" fmla="*/ 781 w 783"/>
                <a:gd name="T69" fmla="*/ 416 h 783"/>
                <a:gd name="T70" fmla="*/ 780 w 783"/>
                <a:gd name="T71" fmla="*/ 357 h 783"/>
                <a:gd name="T72" fmla="*/ 771 w 783"/>
                <a:gd name="T73" fmla="*/ 301 h 783"/>
                <a:gd name="T74" fmla="*/ 754 w 783"/>
                <a:gd name="T75" fmla="*/ 248 h 783"/>
                <a:gd name="T76" fmla="*/ 729 w 783"/>
                <a:gd name="T77" fmla="*/ 197 h 783"/>
                <a:gd name="T78" fmla="*/ 698 w 783"/>
                <a:gd name="T79" fmla="*/ 150 h 783"/>
                <a:gd name="T80" fmla="*/ 660 w 783"/>
                <a:gd name="T81" fmla="*/ 108 h 783"/>
                <a:gd name="T82" fmla="*/ 616 w 783"/>
                <a:gd name="T83" fmla="*/ 72 h 783"/>
                <a:gd name="T84" fmla="*/ 566 w 783"/>
                <a:gd name="T85" fmla="*/ 42 h 783"/>
                <a:gd name="T86" fmla="*/ 512 w 783"/>
                <a:gd name="T87" fmla="*/ 2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2" y="14"/>
                  </a:moveTo>
                  <a:lnTo>
                    <a:pt x="492" y="14"/>
                  </a:lnTo>
                  <a:lnTo>
                    <a:pt x="473" y="9"/>
                  </a:lnTo>
                  <a:lnTo>
                    <a:pt x="453" y="5"/>
                  </a:lnTo>
                  <a:lnTo>
                    <a:pt x="434" y="3"/>
                  </a:lnTo>
                  <a:lnTo>
                    <a:pt x="414" y="1"/>
                  </a:lnTo>
                  <a:lnTo>
                    <a:pt x="394" y="0"/>
                  </a:lnTo>
                  <a:lnTo>
                    <a:pt x="375" y="1"/>
                  </a:lnTo>
                  <a:lnTo>
                    <a:pt x="355" y="3"/>
                  </a:lnTo>
                  <a:lnTo>
                    <a:pt x="337" y="4"/>
                  </a:lnTo>
                  <a:lnTo>
                    <a:pt x="318" y="8"/>
                  </a:lnTo>
                  <a:lnTo>
                    <a:pt x="299" y="12"/>
                  </a:lnTo>
                  <a:lnTo>
                    <a:pt x="281" y="16"/>
                  </a:lnTo>
                  <a:lnTo>
                    <a:pt x="263" y="22"/>
                  </a:lnTo>
                  <a:lnTo>
                    <a:pt x="246" y="29"/>
                  </a:lnTo>
                  <a:lnTo>
                    <a:pt x="228" y="35"/>
                  </a:lnTo>
                  <a:lnTo>
                    <a:pt x="211" y="44"/>
                  </a:lnTo>
                  <a:lnTo>
                    <a:pt x="195" y="53"/>
                  </a:lnTo>
                  <a:lnTo>
                    <a:pt x="179" y="63"/>
                  </a:lnTo>
                  <a:lnTo>
                    <a:pt x="164" y="73"/>
                  </a:lnTo>
                  <a:lnTo>
                    <a:pt x="148" y="85"/>
                  </a:lnTo>
                  <a:lnTo>
                    <a:pt x="134" y="96"/>
                  </a:lnTo>
                  <a:lnTo>
                    <a:pt x="120" y="109"/>
                  </a:lnTo>
                  <a:lnTo>
                    <a:pt x="106" y="122"/>
                  </a:lnTo>
                  <a:lnTo>
                    <a:pt x="93" y="137"/>
                  </a:lnTo>
                  <a:lnTo>
                    <a:pt x="82" y="151"/>
                  </a:lnTo>
                  <a:lnTo>
                    <a:pt x="70" y="167"/>
                  </a:lnTo>
                  <a:lnTo>
                    <a:pt x="60" y="182"/>
                  </a:lnTo>
                  <a:lnTo>
                    <a:pt x="49" y="199"/>
                  </a:lnTo>
                  <a:lnTo>
                    <a:pt x="40" y="216"/>
                  </a:lnTo>
                  <a:lnTo>
                    <a:pt x="32" y="234"/>
                  </a:lnTo>
                  <a:lnTo>
                    <a:pt x="24" y="253"/>
                  </a:lnTo>
                  <a:lnTo>
                    <a:pt x="18" y="271"/>
                  </a:lnTo>
                  <a:lnTo>
                    <a:pt x="13" y="291"/>
                  </a:lnTo>
                  <a:lnTo>
                    <a:pt x="13" y="291"/>
                  </a:lnTo>
                  <a:lnTo>
                    <a:pt x="7" y="310"/>
                  </a:lnTo>
                  <a:lnTo>
                    <a:pt x="4" y="330"/>
                  </a:lnTo>
                  <a:lnTo>
                    <a:pt x="1" y="349"/>
                  </a:lnTo>
                  <a:lnTo>
                    <a:pt x="0" y="369"/>
                  </a:lnTo>
                  <a:lnTo>
                    <a:pt x="0" y="388"/>
                  </a:lnTo>
                  <a:lnTo>
                    <a:pt x="0" y="408"/>
                  </a:lnTo>
                  <a:lnTo>
                    <a:pt x="1" y="427"/>
                  </a:lnTo>
                  <a:lnTo>
                    <a:pt x="2" y="446"/>
                  </a:lnTo>
                  <a:lnTo>
                    <a:pt x="6" y="465"/>
                  </a:lnTo>
                  <a:lnTo>
                    <a:pt x="10" y="483"/>
                  </a:lnTo>
                  <a:lnTo>
                    <a:pt x="14" y="502"/>
                  </a:lnTo>
                  <a:lnTo>
                    <a:pt x="20" y="520"/>
                  </a:lnTo>
                  <a:lnTo>
                    <a:pt x="27" y="537"/>
                  </a:lnTo>
                  <a:lnTo>
                    <a:pt x="35" y="555"/>
                  </a:lnTo>
                  <a:lnTo>
                    <a:pt x="43" y="572"/>
                  </a:lnTo>
                  <a:lnTo>
                    <a:pt x="52" y="588"/>
                  </a:lnTo>
                  <a:lnTo>
                    <a:pt x="61" y="603"/>
                  </a:lnTo>
                  <a:lnTo>
                    <a:pt x="71" y="619"/>
                  </a:lnTo>
                  <a:lnTo>
                    <a:pt x="83" y="634"/>
                  </a:lnTo>
                  <a:lnTo>
                    <a:pt x="95" y="649"/>
                  </a:lnTo>
                  <a:lnTo>
                    <a:pt x="108" y="663"/>
                  </a:lnTo>
                  <a:lnTo>
                    <a:pt x="121" y="676"/>
                  </a:lnTo>
                  <a:lnTo>
                    <a:pt x="135" y="689"/>
                  </a:lnTo>
                  <a:lnTo>
                    <a:pt x="149" y="701"/>
                  </a:lnTo>
                  <a:lnTo>
                    <a:pt x="165" y="713"/>
                  </a:lnTo>
                  <a:lnTo>
                    <a:pt x="181" y="723"/>
                  </a:lnTo>
                  <a:lnTo>
                    <a:pt x="198" y="733"/>
                  </a:lnTo>
                  <a:lnTo>
                    <a:pt x="215" y="743"/>
                  </a:lnTo>
                  <a:lnTo>
                    <a:pt x="233" y="750"/>
                  </a:lnTo>
                  <a:lnTo>
                    <a:pt x="251" y="758"/>
                  </a:lnTo>
                  <a:lnTo>
                    <a:pt x="269" y="765"/>
                  </a:lnTo>
                  <a:lnTo>
                    <a:pt x="289" y="770"/>
                  </a:lnTo>
                  <a:lnTo>
                    <a:pt x="289" y="770"/>
                  </a:lnTo>
                  <a:lnTo>
                    <a:pt x="308" y="775"/>
                  </a:lnTo>
                  <a:lnTo>
                    <a:pt x="328" y="779"/>
                  </a:lnTo>
                  <a:lnTo>
                    <a:pt x="348" y="782"/>
                  </a:lnTo>
                  <a:lnTo>
                    <a:pt x="367" y="783"/>
                  </a:lnTo>
                  <a:lnTo>
                    <a:pt x="387" y="783"/>
                  </a:lnTo>
                  <a:lnTo>
                    <a:pt x="406" y="783"/>
                  </a:lnTo>
                  <a:lnTo>
                    <a:pt x="426" y="782"/>
                  </a:lnTo>
                  <a:lnTo>
                    <a:pt x="444" y="780"/>
                  </a:lnTo>
                  <a:lnTo>
                    <a:pt x="464" y="776"/>
                  </a:lnTo>
                  <a:lnTo>
                    <a:pt x="482" y="773"/>
                  </a:lnTo>
                  <a:lnTo>
                    <a:pt x="500" y="767"/>
                  </a:lnTo>
                  <a:lnTo>
                    <a:pt x="518" y="762"/>
                  </a:lnTo>
                  <a:lnTo>
                    <a:pt x="535" y="756"/>
                  </a:lnTo>
                  <a:lnTo>
                    <a:pt x="553" y="748"/>
                  </a:lnTo>
                  <a:lnTo>
                    <a:pt x="570" y="740"/>
                  </a:lnTo>
                  <a:lnTo>
                    <a:pt x="586" y="731"/>
                  </a:lnTo>
                  <a:lnTo>
                    <a:pt x="603" y="722"/>
                  </a:lnTo>
                  <a:lnTo>
                    <a:pt x="619" y="711"/>
                  </a:lnTo>
                  <a:lnTo>
                    <a:pt x="633" y="700"/>
                  </a:lnTo>
                  <a:lnTo>
                    <a:pt x="647" y="688"/>
                  </a:lnTo>
                  <a:lnTo>
                    <a:pt x="662" y="675"/>
                  </a:lnTo>
                  <a:lnTo>
                    <a:pt x="675" y="662"/>
                  </a:lnTo>
                  <a:lnTo>
                    <a:pt x="688" y="647"/>
                  </a:lnTo>
                  <a:lnTo>
                    <a:pt x="699" y="633"/>
                  </a:lnTo>
                  <a:lnTo>
                    <a:pt x="711" y="618"/>
                  </a:lnTo>
                  <a:lnTo>
                    <a:pt x="722" y="602"/>
                  </a:lnTo>
                  <a:lnTo>
                    <a:pt x="732" y="585"/>
                  </a:lnTo>
                  <a:lnTo>
                    <a:pt x="741" y="568"/>
                  </a:lnTo>
                  <a:lnTo>
                    <a:pt x="749" y="550"/>
                  </a:lnTo>
                  <a:lnTo>
                    <a:pt x="757" y="532"/>
                  </a:lnTo>
                  <a:lnTo>
                    <a:pt x="763" y="513"/>
                  </a:lnTo>
                  <a:lnTo>
                    <a:pt x="768" y="494"/>
                  </a:lnTo>
                  <a:lnTo>
                    <a:pt x="768" y="494"/>
                  </a:lnTo>
                  <a:lnTo>
                    <a:pt x="774" y="474"/>
                  </a:lnTo>
                  <a:lnTo>
                    <a:pt x="778" y="455"/>
                  </a:lnTo>
                  <a:lnTo>
                    <a:pt x="780" y="435"/>
                  </a:lnTo>
                  <a:lnTo>
                    <a:pt x="781" y="416"/>
                  </a:lnTo>
                  <a:lnTo>
                    <a:pt x="783" y="396"/>
                  </a:lnTo>
                  <a:lnTo>
                    <a:pt x="781" y="377"/>
                  </a:lnTo>
                  <a:lnTo>
                    <a:pt x="780" y="357"/>
                  </a:lnTo>
                  <a:lnTo>
                    <a:pt x="779" y="339"/>
                  </a:lnTo>
                  <a:lnTo>
                    <a:pt x="775" y="319"/>
                  </a:lnTo>
                  <a:lnTo>
                    <a:pt x="771" y="301"/>
                  </a:lnTo>
                  <a:lnTo>
                    <a:pt x="767" y="283"/>
                  </a:lnTo>
                  <a:lnTo>
                    <a:pt x="761" y="264"/>
                  </a:lnTo>
                  <a:lnTo>
                    <a:pt x="754" y="248"/>
                  </a:lnTo>
                  <a:lnTo>
                    <a:pt x="748" y="229"/>
                  </a:lnTo>
                  <a:lnTo>
                    <a:pt x="738" y="212"/>
                  </a:lnTo>
                  <a:lnTo>
                    <a:pt x="729" y="197"/>
                  </a:lnTo>
                  <a:lnTo>
                    <a:pt x="720" y="180"/>
                  </a:lnTo>
                  <a:lnTo>
                    <a:pt x="710" y="164"/>
                  </a:lnTo>
                  <a:lnTo>
                    <a:pt x="698" y="150"/>
                  </a:lnTo>
                  <a:lnTo>
                    <a:pt x="686" y="135"/>
                  </a:lnTo>
                  <a:lnTo>
                    <a:pt x="673" y="121"/>
                  </a:lnTo>
                  <a:lnTo>
                    <a:pt x="660" y="108"/>
                  </a:lnTo>
                  <a:lnTo>
                    <a:pt x="646" y="95"/>
                  </a:lnTo>
                  <a:lnTo>
                    <a:pt x="632" y="83"/>
                  </a:lnTo>
                  <a:lnTo>
                    <a:pt x="616" y="72"/>
                  </a:lnTo>
                  <a:lnTo>
                    <a:pt x="600" y="61"/>
                  </a:lnTo>
                  <a:lnTo>
                    <a:pt x="583" y="51"/>
                  </a:lnTo>
                  <a:lnTo>
                    <a:pt x="566" y="42"/>
                  </a:lnTo>
                  <a:lnTo>
                    <a:pt x="548" y="34"/>
                  </a:lnTo>
                  <a:lnTo>
                    <a:pt x="530" y="26"/>
                  </a:lnTo>
                  <a:lnTo>
                    <a:pt x="512" y="20"/>
                  </a:lnTo>
                  <a:lnTo>
                    <a:pt x="492" y="14"/>
                  </a:lnTo>
                  <a:lnTo>
                    <a:pt x="49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138"/>
            <p:cNvSpPr>
              <a:spLocks/>
            </p:cNvSpPr>
            <p:nvPr userDrawn="1"/>
          </p:nvSpPr>
          <p:spPr bwMode="auto">
            <a:xfrm>
              <a:off x="2358" y="1463"/>
              <a:ext cx="176" cy="176"/>
            </a:xfrm>
            <a:custGeom>
              <a:avLst/>
              <a:gdLst>
                <a:gd name="T0" fmla="*/ 425 w 702"/>
                <a:gd name="T1" fmla="*/ 8 h 702"/>
                <a:gd name="T2" fmla="*/ 372 w 702"/>
                <a:gd name="T3" fmla="*/ 1 h 702"/>
                <a:gd name="T4" fmla="*/ 320 w 702"/>
                <a:gd name="T5" fmla="*/ 1 h 702"/>
                <a:gd name="T6" fmla="*/ 270 w 702"/>
                <a:gd name="T7" fmla="*/ 10 h 702"/>
                <a:gd name="T8" fmla="*/ 221 w 702"/>
                <a:gd name="T9" fmla="*/ 25 h 702"/>
                <a:gd name="T10" fmla="*/ 176 w 702"/>
                <a:gd name="T11" fmla="*/ 47 h 702"/>
                <a:gd name="T12" fmla="*/ 134 w 702"/>
                <a:gd name="T13" fmla="*/ 75 h 702"/>
                <a:gd name="T14" fmla="*/ 96 w 702"/>
                <a:gd name="T15" fmla="*/ 109 h 702"/>
                <a:gd name="T16" fmla="*/ 64 w 702"/>
                <a:gd name="T17" fmla="*/ 150 h 702"/>
                <a:gd name="T18" fmla="*/ 38 w 702"/>
                <a:gd name="T19" fmla="*/ 194 h 702"/>
                <a:gd name="T20" fmla="*/ 18 w 702"/>
                <a:gd name="T21" fmla="*/ 243 h 702"/>
                <a:gd name="T22" fmla="*/ 8 w 702"/>
                <a:gd name="T23" fmla="*/ 277 h 702"/>
                <a:gd name="T24" fmla="*/ 1 w 702"/>
                <a:gd name="T25" fmla="*/ 331 h 702"/>
                <a:gd name="T26" fmla="*/ 2 w 702"/>
                <a:gd name="T27" fmla="*/ 383 h 702"/>
                <a:gd name="T28" fmla="*/ 10 w 702"/>
                <a:gd name="T29" fmla="*/ 432 h 702"/>
                <a:gd name="T30" fmla="*/ 26 w 702"/>
                <a:gd name="T31" fmla="*/ 481 h 702"/>
                <a:gd name="T32" fmla="*/ 48 w 702"/>
                <a:gd name="T33" fmla="*/ 526 h 702"/>
                <a:gd name="T34" fmla="*/ 75 w 702"/>
                <a:gd name="T35" fmla="*/ 568 h 702"/>
                <a:gd name="T36" fmla="*/ 111 w 702"/>
                <a:gd name="T37" fmla="*/ 606 h 702"/>
                <a:gd name="T38" fmla="*/ 150 w 702"/>
                <a:gd name="T39" fmla="*/ 638 h 702"/>
                <a:gd name="T40" fmla="*/ 194 w 702"/>
                <a:gd name="T41" fmla="*/ 664 h 702"/>
                <a:gd name="T42" fmla="*/ 243 w 702"/>
                <a:gd name="T43" fmla="*/ 685 h 702"/>
                <a:gd name="T44" fmla="*/ 279 w 702"/>
                <a:gd name="T45" fmla="*/ 694 h 702"/>
                <a:gd name="T46" fmla="*/ 331 w 702"/>
                <a:gd name="T47" fmla="*/ 702 h 702"/>
                <a:gd name="T48" fmla="*/ 383 w 702"/>
                <a:gd name="T49" fmla="*/ 701 h 702"/>
                <a:gd name="T50" fmla="*/ 434 w 702"/>
                <a:gd name="T51" fmla="*/ 693 h 702"/>
                <a:gd name="T52" fmla="*/ 482 w 702"/>
                <a:gd name="T53" fmla="*/ 677 h 702"/>
                <a:gd name="T54" fmla="*/ 528 w 702"/>
                <a:gd name="T55" fmla="*/ 655 h 702"/>
                <a:gd name="T56" fmla="*/ 569 w 702"/>
                <a:gd name="T57" fmla="*/ 626 h 702"/>
                <a:gd name="T58" fmla="*/ 607 w 702"/>
                <a:gd name="T59" fmla="*/ 593 h 702"/>
                <a:gd name="T60" fmla="*/ 638 w 702"/>
                <a:gd name="T61" fmla="*/ 554 h 702"/>
                <a:gd name="T62" fmla="*/ 666 w 702"/>
                <a:gd name="T63" fmla="*/ 508 h 702"/>
                <a:gd name="T64" fmla="*/ 685 w 702"/>
                <a:gd name="T65" fmla="*/ 460 h 702"/>
                <a:gd name="T66" fmla="*/ 694 w 702"/>
                <a:gd name="T67" fmla="*/ 425 h 702"/>
                <a:gd name="T68" fmla="*/ 702 w 702"/>
                <a:gd name="T69" fmla="*/ 371 h 702"/>
                <a:gd name="T70" fmla="*/ 701 w 702"/>
                <a:gd name="T71" fmla="*/ 320 h 702"/>
                <a:gd name="T72" fmla="*/ 693 w 702"/>
                <a:gd name="T73" fmla="*/ 270 h 702"/>
                <a:gd name="T74" fmla="*/ 677 w 702"/>
                <a:gd name="T75" fmla="*/ 221 h 702"/>
                <a:gd name="T76" fmla="*/ 655 w 702"/>
                <a:gd name="T77" fmla="*/ 176 h 702"/>
                <a:gd name="T78" fmla="*/ 628 w 702"/>
                <a:gd name="T79" fmla="*/ 134 h 702"/>
                <a:gd name="T80" fmla="*/ 593 w 702"/>
                <a:gd name="T81" fmla="*/ 96 h 702"/>
                <a:gd name="T82" fmla="*/ 554 w 702"/>
                <a:gd name="T83" fmla="*/ 64 h 702"/>
                <a:gd name="T84" fmla="*/ 509 w 702"/>
                <a:gd name="T85" fmla="*/ 38 h 702"/>
                <a:gd name="T86" fmla="*/ 460 w 702"/>
                <a:gd name="T87" fmla="*/ 1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443" y="12"/>
                  </a:moveTo>
                  <a:lnTo>
                    <a:pt x="443" y="12"/>
                  </a:lnTo>
                  <a:lnTo>
                    <a:pt x="425" y="8"/>
                  </a:lnTo>
                  <a:lnTo>
                    <a:pt x="408" y="5"/>
                  </a:lnTo>
                  <a:lnTo>
                    <a:pt x="389" y="2"/>
                  </a:lnTo>
                  <a:lnTo>
                    <a:pt x="372" y="1"/>
                  </a:lnTo>
                  <a:lnTo>
                    <a:pt x="354" y="0"/>
                  </a:lnTo>
                  <a:lnTo>
                    <a:pt x="337" y="0"/>
                  </a:lnTo>
                  <a:lnTo>
                    <a:pt x="320" y="1"/>
                  </a:lnTo>
                  <a:lnTo>
                    <a:pt x="303" y="4"/>
                  </a:lnTo>
                  <a:lnTo>
                    <a:pt x="286" y="6"/>
                  </a:lnTo>
                  <a:lnTo>
                    <a:pt x="270" y="10"/>
                  </a:lnTo>
                  <a:lnTo>
                    <a:pt x="254" y="14"/>
                  </a:lnTo>
                  <a:lnTo>
                    <a:pt x="237" y="19"/>
                  </a:lnTo>
                  <a:lnTo>
                    <a:pt x="221" y="25"/>
                  </a:lnTo>
                  <a:lnTo>
                    <a:pt x="206" y="31"/>
                  </a:lnTo>
                  <a:lnTo>
                    <a:pt x="191" y="39"/>
                  </a:lnTo>
                  <a:lnTo>
                    <a:pt x="176" y="47"/>
                  </a:lnTo>
                  <a:lnTo>
                    <a:pt x="161" y="56"/>
                  </a:lnTo>
                  <a:lnTo>
                    <a:pt x="147" y="65"/>
                  </a:lnTo>
                  <a:lnTo>
                    <a:pt x="134" y="75"/>
                  </a:lnTo>
                  <a:lnTo>
                    <a:pt x="121" y="86"/>
                  </a:lnTo>
                  <a:lnTo>
                    <a:pt x="109" y="98"/>
                  </a:lnTo>
                  <a:lnTo>
                    <a:pt x="96" y="109"/>
                  </a:lnTo>
                  <a:lnTo>
                    <a:pt x="86" y="122"/>
                  </a:lnTo>
                  <a:lnTo>
                    <a:pt x="74" y="135"/>
                  </a:lnTo>
                  <a:lnTo>
                    <a:pt x="64" y="150"/>
                  </a:lnTo>
                  <a:lnTo>
                    <a:pt x="55" y="164"/>
                  </a:lnTo>
                  <a:lnTo>
                    <a:pt x="45" y="178"/>
                  </a:lnTo>
                  <a:lnTo>
                    <a:pt x="38" y="194"/>
                  </a:lnTo>
                  <a:lnTo>
                    <a:pt x="30" y="210"/>
                  </a:lnTo>
                  <a:lnTo>
                    <a:pt x="23" y="227"/>
                  </a:lnTo>
                  <a:lnTo>
                    <a:pt x="18" y="243"/>
                  </a:lnTo>
                  <a:lnTo>
                    <a:pt x="13" y="260"/>
                  </a:lnTo>
                  <a:lnTo>
                    <a:pt x="13" y="260"/>
                  </a:lnTo>
                  <a:lnTo>
                    <a:pt x="8" y="277"/>
                  </a:lnTo>
                  <a:lnTo>
                    <a:pt x="5" y="296"/>
                  </a:lnTo>
                  <a:lnTo>
                    <a:pt x="2" y="312"/>
                  </a:lnTo>
                  <a:lnTo>
                    <a:pt x="1" y="331"/>
                  </a:lnTo>
                  <a:lnTo>
                    <a:pt x="0" y="348"/>
                  </a:lnTo>
                  <a:lnTo>
                    <a:pt x="1" y="365"/>
                  </a:lnTo>
                  <a:lnTo>
                    <a:pt x="2" y="383"/>
                  </a:lnTo>
                  <a:lnTo>
                    <a:pt x="4" y="400"/>
                  </a:lnTo>
                  <a:lnTo>
                    <a:pt x="6" y="417"/>
                  </a:lnTo>
                  <a:lnTo>
                    <a:pt x="10" y="432"/>
                  </a:lnTo>
                  <a:lnTo>
                    <a:pt x="14" y="449"/>
                  </a:lnTo>
                  <a:lnTo>
                    <a:pt x="19" y="465"/>
                  </a:lnTo>
                  <a:lnTo>
                    <a:pt x="26" y="481"/>
                  </a:lnTo>
                  <a:lnTo>
                    <a:pt x="32" y="496"/>
                  </a:lnTo>
                  <a:lnTo>
                    <a:pt x="39" y="512"/>
                  </a:lnTo>
                  <a:lnTo>
                    <a:pt x="48" y="526"/>
                  </a:lnTo>
                  <a:lnTo>
                    <a:pt x="56" y="540"/>
                  </a:lnTo>
                  <a:lnTo>
                    <a:pt x="66" y="555"/>
                  </a:lnTo>
                  <a:lnTo>
                    <a:pt x="75" y="568"/>
                  </a:lnTo>
                  <a:lnTo>
                    <a:pt x="87" y="581"/>
                  </a:lnTo>
                  <a:lnTo>
                    <a:pt x="98" y="594"/>
                  </a:lnTo>
                  <a:lnTo>
                    <a:pt x="111" y="606"/>
                  </a:lnTo>
                  <a:lnTo>
                    <a:pt x="122" y="617"/>
                  </a:lnTo>
                  <a:lnTo>
                    <a:pt x="135" y="628"/>
                  </a:lnTo>
                  <a:lnTo>
                    <a:pt x="150" y="638"/>
                  </a:lnTo>
                  <a:lnTo>
                    <a:pt x="164" y="647"/>
                  </a:lnTo>
                  <a:lnTo>
                    <a:pt x="178" y="656"/>
                  </a:lnTo>
                  <a:lnTo>
                    <a:pt x="194" y="664"/>
                  </a:lnTo>
                  <a:lnTo>
                    <a:pt x="210" y="672"/>
                  </a:lnTo>
                  <a:lnTo>
                    <a:pt x="227" y="679"/>
                  </a:lnTo>
                  <a:lnTo>
                    <a:pt x="243" y="685"/>
                  </a:lnTo>
                  <a:lnTo>
                    <a:pt x="260" y="690"/>
                  </a:lnTo>
                  <a:lnTo>
                    <a:pt x="260" y="690"/>
                  </a:lnTo>
                  <a:lnTo>
                    <a:pt x="279" y="694"/>
                  </a:lnTo>
                  <a:lnTo>
                    <a:pt x="296" y="698"/>
                  </a:lnTo>
                  <a:lnTo>
                    <a:pt x="314" y="699"/>
                  </a:lnTo>
                  <a:lnTo>
                    <a:pt x="331" y="702"/>
                  </a:lnTo>
                  <a:lnTo>
                    <a:pt x="348" y="702"/>
                  </a:lnTo>
                  <a:lnTo>
                    <a:pt x="366" y="702"/>
                  </a:lnTo>
                  <a:lnTo>
                    <a:pt x="383" y="701"/>
                  </a:lnTo>
                  <a:lnTo>
                    <a:pt x="400" y="699"/>
                  </a:lnTo>
                  <a:lnTo>
                    <a:pt x="417" y="696"/>
                  </a:lnTo>
                  <a:lnTo>
                    <a:pt x="434" y="693"/>
                  </a:lnTo>
                  <a:lnTo>
                    <a:pt x="449" y="688"/>
                  </a:lnTo>
                  <a:lnTo>
                    <a:pt x="466" y="683"/>
                  </a:lnTo>
                  <a:lnTo>
                    <a:pt x="482" y="677"/>
                  </a:lnTo>
                  <a:lnTo>
                    <a:pt x="498" y="671"/>
                  </a:lnTo>
                  <a:lnTo>
                    <a:pt x="512" y="663"/>
                  </a:lnTo>
                  <a:lnTo>
                    <a:pt x="528" y="655"/>
                  </a:lnTo>
                  <a:lnTo>
                    <a:pt x="542" y="646"/>
                  </a:lnTo>
                  <a:lnTo>
                    <a:pt x="555" y="637"/>
                  </a:lnTo>
                  <a:lnTo>
                    <a:pt x="569" y="626"/>
                  </a:lnTo>
                  <a:lnTo>
                    <a:pt x="582" y="616"/>
                  </a:lnTo>
                  <a:lnTo>
                    <a:pt x="594" y="604"/>
                  </a:lnTo>
                  <a:lnTo>
                    <a:pt x="607" y="593"/>
                  </a:lnTo>
                  <a:lnTo>
                    <a:pt x="617" y="580"/>
                  </a:lnTo>
                  <a:lnTo>
                    <a:pt x="629" y="567"/>
                  </a:lnTo>
                  <a:lnTo>
                    <a:pt x="638" y="554"/>
                  </a:lnTo>
                  <a:lnTo>
                    <a:pt x="649" y="539"/>
                  </a:lnTo>
                  <a:lnTo>
                    <a:pt x="658" y="524"/>
                  </a:lnTo>
                  <a:lnTo>
                    <a:pt x="666" y="508"/>
                  </a:lnTo>
                  <a:lnTo>
                    <a:pt x="673" y="492"/>
                  </a:lnTo>
                  <a:lnTo>
                    <a:pt x="680" y="477"/>
                  </a:lnTo>
                  <a:lnTo>
                    <a:pt x="685" y="460"/>
                  </a:lnTo>
                  <a:lnTo>
                    <a:pt x="690" y="441"/>
                  </a:lnTo>
                  <a:lnTo>
                    <a:pt x="690" y="441"/>
                  </a:lnTo>
                  <a:lnTo>
                    <a:pt x="694" y="425"/>
                  </a:lnTo>
                  <a:lnTo>
                    <a:pt x="698" y="406"/>
                  </a:lnTo>
                  <a:lnTo>
                    <a:pt x="701" y="389"/>
                  </a:lnTo>
                  <a:lnTo>
                    <a:pt x="702" y="371"/>
                  </a:lnTo>
                  <a:lnTo>
                    <a:pt x="702" y="354"/>
                  </a:lnTo>
                  <a:lnTo>
                    <a:pt x="702" y="337"/>
                  </a:lnTo>
                  <a:lnTo>
                    <a:pt x="701" y="320"/>
                  </a:lnTo>
                  <a:lnTo>
                    <a:pt x="700" y="303"/>
                  </a:lnTo>
                  <a:lnTo>
                    <a:pt x="697" y="286"/>
                  </a:lnTo>
                  <a:lnTo>
                    <a:pt x="693" y="270"/>
                  </a:lnTo>
                  <a:lnTo>
                    <a:pt x="689" y="253"/>
                  </a:lnTo>
                  <a:lnTo>
                    <a:pt x="684" y="237"/>
                  </a:lnTo>
                  <a:lnTo>
                    <a:pt x="677" y="221"/>
                  </a:lnTo>
                  <a:lnTo>
                    <a:pt x="671" y="206"/>
                  </a:lnTo>
                  <a:lnTo>
                    <a:pt x="663" y="190"/>
                  </a:lnTo>
                  <a:lnTo>
                    <a:pt x="655" y="176"/>
                  </a:lnTo>
                  <a:lnTo>
                    <a:pt x="647" y="161"/>
                  </a:lnTo>
                  <a:lnTo>
                    <a:pt x="637" y="147"/>
                  </a:lnTo>
                  <a:lnTo>
                    <a:pt x="628" y="134"/>
                  </a:lnTo>
                  <a:lnTo>
                    <a:pt x="616" y="121"/>
                  </a:lnTo>
                  <a:lnTo>
                    <a:pt x="604" y="108"/>
                  </a:lnTo>
                  <a:lnTo>
                    <a:pt x="593" y="96"/>
                  </a:lnTo>
                  <a:lnTo>
                    <a:pt x="581" y="84"/>
                  </a:lnTo>
                  <a:lnTo>
                    <a:pt x="567" y="74"/>
                  </a:lnTo>
                  <a:lnTo>
                    <a:pt x="554" y="64"/>
                  </a:lnTo>
                  <a:lnTo>
                    <a:pt x="539" y="55"/>
                  </a:lnTo>
                  <a:lnTo>
                    <a:pt x="524" y="45"/>
                  </a:lnTo>
                  <a:lnTo>
                    <a:pt x="509" y="38"/>
                  </a:lnTo>
                  <a:lnTo>
                    <a:pt x="492" y="30"/>
                  </a:lnTo>
                  <a:lnTo>
                    <a:pt x="477" y="23"/>
                  </a:lnTo>
                  <a:lnTo>
                    <a:pt x="460" y="17"/>
                  </a:lnTo>
                  <a:lnTo>
                    <a:pt x="443" y="12"/>
                  </a:lnTo>
                  <a:lnTo>
                    <a:pt x="44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 name="Freeform 139"/>
            <p:cNvSpPr>
              <a:spLocks/>
            </p:cNvSpPr>
            <p:nvPr userDrawn="1"/>
          </p:nvSpPr>
          <p:spPr bwMode="auto">
            <a:xfrm>
              <a:off x="2303" y="1718"/>
              <a:ext cx="155" cy="155"/>
            </a:xfrm>
            <a:custGeom>
              <a:avLst/>
              <a:gdLst>
                <a:gd name="T0" fmla="*/ 389 w 620"/>
                <a:gd name="T1" fmla="*/ 10 h 620"/>
                <a:gd name="T2" fmla="*/ 359 w 620"/>
                <a:gd name="T3" fmla="*/ 4 h 620"/>
                <a:gd name="T4" fmla="*/ 328 w 620"/>
                <a:gd name="T5" fmla="*/ 0 h 620"/>
                <a:gd name="T6" fmla="*/ 267 w 620"/>
                <a:gd name="T7" fmla="*/ 2 h 620"/>
                <a:gd name="T8" fmla="*/ 208 w 620"/>
                <a:gd name="T9" fmla="*/ 17 h 620"/>
                <a:gd name="T10" fmla="*/ 155 w 620"/>
                <a:gd name="T11" fmla="*/ 41 h 620"/>
                <a:gd name="T12" fmla="*/ 105 w 620"/>
                <a:gd name="T13" fmla="*/ 75 h 620"/>
                <a:gd name="T14" fmla="*/ 65 w 620"/>
                <a:gd name="T15" fmla="*/ 120 h 620"/>
                <a:gd name="T16" fmla="*/ 32 w 620"/>
                <a:gd name="T17" fmla="*/ 170 h 620"/>
                <a:gd name="T18" fmla="*/ 19 w 620"/>
                <a:gd name="T19" fmla="*/ 199 h 620"/>
                <a:gd name="T20" fmla="*/ 10 w 620"/>
                <a:gd name="T21" fmla="*/ 230 h 620"/>
                <a:gd name="T22" fmla="*/ 6 w 620"/>
                <a:gd name="T23" fmla="*/ 245 h 620"/>
                <a:gd name="T24" fmla="*/ 1 w 620"/>
                <a:gd name="T25" fmla="*/ 276 h 620"/>
                <a:gd name="T26" fmla="*/ 0 w 620"/>
                <a:gd name="T27" fmla="*/ 323 h 620"/>
                <a:gd name="T28" fmla="*/ 7 w 620"/>
                <a:gd name="T29" fmla="*/ 383 h 620"/>
                <a:gd name="T30" fmla="*/ 27 w 620"/>
                <a:gd name="T31" fmla="*/ 439 h 620"/>
                <a:gd name="T32" fmla="*/ 57 w 620"/>
                <a:gd name="T33" fmla="*/ 491 h 620"/>
                <a:gd name="T34" fmla="*/ 96 w 620"/>
                <a:gd name="T35" fmla="*/ 535 h 620"/>
                <a:gd name="T36" fmla="*/ 143 w 620"/>
                <a:gd name="T37" fmla="*/ 573 h 620"/>
                <a:gd name="T38" fmla="*/ 185 w 620"/>
                <a:gd name="T39" fmla="*/ 594 h 620"/>
                <a:gd name="T40" fmla="*/ 213 w 620"/>
                <a:gd name="T41" fmla="*/ 605 h 620"/>
                <a:gd name="T42" fmla="*/ 229 w 620"/>
                <a:gd name="T43" fmla="*/ 609 h 620"/>
                <a:gd name="T44" fmla="*/ 260 w 620"/>
                <a:gd name="T45" fmla="*/ 617 h 620"/>
                <a:gd name="T46" fmla="*/ 291 w 620"/>
                <a:gd name="T47" fmla="*/ 620 h 620"/>
                <a:gd name="T48" fmla="*/ 353 w 620"/>
                <a:gd name="T49" fmla="*/ 617 h 620"/>
                <a:gd name="T50" fmla="*/ 410 w 620"/>
                <a:gd name="T51" fmla="*/ 604 h 620"/>
                <a:gd name="T52" fmla="*/ 465 w 620"/>
                <a:gd name="T53" fmla="*/ 579 h 620"/>
                <a:gd name="T54" fmla="*/ 513 w 620"/>
                <a:gd name="T55" fmla="*/ 544 h 620"/>
                <a:gd name="T56" fmla="*/ 555 w 620"/>
                <a:gd name="T57" fmla="*/ 501 h 620"/>
                <a:gd name="T58" fmla="*/ 587 w 620"/>
                <a:gd name="T59" fmla="*/ 449 h 620"/>
                <a:gd name="T60" fmla="*/ 599 w 620"/>
                <a:gd name="T61" fmla="*/ 420 h 620"/>
                <a:gd name="T62" fmla="*/ 609 w 620"/>
                <a:gd name="T63" fmla="*/ 391 h 620"/>
                <a:gd name="T64" fmla="*/ 613 w 620"/>
                <a:gd name="T65" fmla="*/ 375 h 620"/>
                <a:gd name="T66" fmla="*/ 619 w 620"/>
                <a:gd name="T67" fmla="*/ 344 h 620"/>
                <a:gd name="T68" fmla="*/ 620 w 620"/>
                <a:gd name="T69" fmla="*/ 298 h 620"/>
                <a:gd name="T70" fmla="*/ 612 w 620"/>
                <a:gd name="T71" fmla="*/ 238 h 620"/>
                <a:gd name="T72" fmla="*/ 592 w 620"/>
                <a:gd name="T73" fmla="*/ 181 h 620"/>
                <a:gd name="T74" fmla="*/ 563 w 620"/>
                <a:gd name="T75" fmla="*/ 130 h 620"/>
                <a:gd name="T76" fmla="*/ 523 w 620"/>
                <a:gd name="T77" fmla="*/ 84 h 620"/>
                <a:gd name="T78" fmla="*/ 475 w 620"/>
                <a:gd name="T79" fmla="*/ 48 h 620"/>
                <a:gd name="T80" fmla="*/ 435 w 620"/>
                <a:gd name="T81" fmla="*/ 26 h 620"/>
                <a:gd name="T82" fmla="*/ 405 w 620"/>
                <a:gd name="T83" fmla="*/ 14 h 620"/>
                <a:gd name="T84" fmla="*/ 389 w 620"/>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89" y="10"/>
                  </a:moveTo>
                  <a:lnTo>
                    <a:pt x="389" y="10"/>
                  </a:lnTo>
                  <a:lnTo>
                    <a:pt x="375" y="6"/>
                  </a:lnTo>
                  <a:lnTo>
                    <a:pt x="359" y="4"/>
                  </a:lnTo>
                  <a:lnTo>
                    <a:pt x="344" y="1"/>
                  </a:lnTo>
                  <a:lnTo>
                    <a:pt x="328" y="0"/>
                  </a:lnTo>
                  <a:lnTo>
                    <a:pt x="297" y="0"/>
                  </a:lnTo>
                  <a:lnTo>
                    <a:pt x="267" y="2"/>
                  </a:lnTo>
                  <a:lnTo>
                    <a:pt x="237" y="7"/>
                  </a:lnTo>
                  <a:lnTo>
                    <a:pt x="208" y="17"/>
                  </a:lnTo>
                  <a:lnTo>
                    <a:pt x="181" y="27"/>
                  </a:lnTo>
                  <a:lnTo>
                    <a:pt x="155" y="41"/>
                  </a:lnTo>
                  <a:lnTo>
                    <a:pt x="129" y="57"/>
                  </a:lnTo>
                  <a:lnTo>
                    <a:pt x="105" y="75"/>
                  </a:lnTo>
                  <a:lnTo>
                    <a:pt x="84" y="96"/>
                  </a:lnTo>
                  <a:lnTo>
                    <a:pt x="65" y="120"/>
                  </a:lnTo>
                  <a:lnTo>
                    <a:pt x="46" y="144"/>
                  </a:lnTo>
                  <a:lnTo>
                    <a:pt x="32" y="170"/>
                  </a:lnTo>
                  <a:lnTo>
                    <a:pt x="26" y="185"/>
                  </a:lnTo>
                  <a:lnTo>
                    <a:pt x="19" y="199"/>
                  </a:lnTo>
                  <a:lnTo>
                    <a:pt x="14" y="215"/>
                  </a:lnTo>
                  <a:lnTo>
                    <a:pt x="10" y="230"/>
                  </a:lnTo>
                  <a:lnTo>
                    <a:pt x="10" y="230"/>
                  </a:lnTo>
                  <a:lnTo>
                    <a:pt x="6" y="245"/>
                  </a:lnTo>
                  <a:lnTo>
                    <a:pt x="2" y="260"/>
                  </a:lnTo>
                  <a:lnTo>
                    <a:pt x="1" y="276"/>
                  </a:lnTo>
                  <a:lnTo>
                    <a:pt x="0" y="291"/>
                  </a:lnTo>
                  <a:lnTo>
                    <a:pt x="0" y="323"/>
                  </a:lnTo>
                  <a:lnTo>
                    <a:pt x="2" y="353"/>
                  </a:lnTo>
                  <a:lnTo>
                    <a:pt x="7" y="383"/>
                  </a:lnTo>
                  <a:lnTo>
                    <a:pt x="15" y="411"/>
                  </a:lnTo>
                  <a:lnTo>
                    <a:pt x="27" y="439"/>
                  </a:lnTo>
                  <a:lnTo>
                    <a:pt x="40" y="465"/>
                  </a:lnTo>
                  <a:lnTo>
                    <a:pt x="57" y="491"/>
                  </a:lnTo>
                  <a:lnTo>
                    <a:pt x="75" y="514"/>
                  </a:lnTo>
                  <a:lnTo>
                    <a:pt x="96" y="535"/>
                  </a:lnTo>
                  <a:lnTo>
                    <a:pt x="118" y="555"/>
                  </a:lnTo>
                  <a:lnTo>
                    <a:pt x="143" y="573"/>
                  </a:lnTo>
                  <a:lnTo>
                    <a:pt x="170" y="587"/>
                  </a:lnTo>
                  <a:lnTo>
                    <a:pt x="185" y="594"/>
                  </a:lnTo>
                  <a:lnTo>
                    <a:pt x="199" y="600"/>
                  </a:lnTo>
                  <a:lnTo>
                    <a:pt x="213" y="605"/>
                  </a:lnTo>
                  <a:lnTo>
                    <a:pt x="229" y="609"/>
                  </a:lnTo>
                  <a:lnTo>
                    <a:pt x="229" y="609"/>
                  </a:lnTo>
                  <a:lnTo>
                    <a:pt x="245" y="613"/>
                  </a:lnTo>
                  <a:lnTo>
                    <a:pt x="260" y="617"/>
                  </a:lnTo>
                  <a:lnTo>
                    <a:pt x="276" y="619"/>
                  </a:lnTo>
                  <a:lnTo>
                    <a:pt x="291" y="620"/>
                  </a:lnTo>
                  <a:lnTo>
                    <a:pt x="321" y="620"/>
                  </a:lnTo>
                  <a:lnTo>
                    <a:pt x="353" y="617"/>
                  </a:lnTo>
                  <a:lnTo>
                    <a:pt x="381" y="612"/>
                  </a:lnTo>
                  <a:lnTo>
                    <a:pt x="410" y="604"/>
                  </a:lnTo>
                  <a:lnTo>
                    <a:pt x="439" y="592"/>
                  </a:lnTo>
                  <a:lnTo>
                    <a:pt x="465" y="579"/>
                  </a:lnTo>
                  <a:lnTo>
                    <a:pt x="490" y="562"/>
                  </a:lnTo>
                  <a:lnTo>
                    <a:pt x="513" y="544"/>
                  </a:lnTo>
                  <a:lnTo>
                    <a:pt x="535" y="523"/>
                  </a:lnTo>
                  <a:lnTo>
                    <a:pt x="555" y="501"/>
                  </a:lnTo>
                  <a:lnTo>
                    <a:pt x="572" y="476"/>
                  </a:lnTo>
                  <a:lnTo>
                    <a:pt x="587" y="449"/>
                  </a:lnTo>
                  <a:lnTo>
                    <a:pt x="594" y="435"/>
                  </a:lnTo>
                  <a:lnTo>
                    <a:pt x="599" y="420"/>
                  </a:lnTo>
                  <a:lnTo>
                    <a:pt x="606" y="406"/>
                  </a:lnTo>
                  <a:lnTo>
                    <a:pt x="609" y="391"/>
                  </a:lnTo>
                  <a:lnTo>
                    <a:pt x="609" y="391"/>
                  </a:lnTo>
                  <a:lnTo>
                    <a:pt x="613" y="375"/>
                  </a:lnTo>
                  <a:lnTo>
                    <a:pt x="616" y="359"/>
                  </a:lnTo>
                  <a:lnTo>
                    <a:pt x="619" y="344"/>
                  </a:lnTo>
                  <a:lnTo>
                    <a:pt x="620" y="328"/>
                  </a:lnTo>
                  <a:lnTo>
                    <a:pt x="620" y="298"/>
                  </a:lnTo>
                  <a:lnTo>
                    <a:pt x="617" y="267"/>
                  </a:lnTo>
                  <a:lnTo>
                    <a:pt x="612" y="238"/>
                  </a:lnTo>
                  <a:lnTo>
                    <a:pt x="603" y="209"/>
                  </a:lnTo>
                  <a:lnTo>
                    <a:pt x="592" y="181"/>
                  </a:lnTo>
                  <a:lnTo>
                    <a:pt x="578" y="155"/>
                  </a:lnTo>
                  <a:lnTo>
                    <a:pt x="563" y="130"/>
                  </a:lnTo>
                  <a:lnTo>
                    <a:pt x="544" y="106"/>
                  </a:lnTo>
                  <a:lnTo>
                    <a:pt x="523" y="84"/>
                  </a:lnTo>
                  <a:lnTo>
                    <a:pt x="500" y="65"/>
                  </a:lnTo>
                  <a:lnTo>
                    <a:pt x="475" y="48"/>
                  </a:lnTo>
                  <a:lnTo>
                    <a:pt x="449" y="32"/>
                  </a:lnTo>
                  <a:lnTo>
                    <a:pt x="435" y="26"/>
                  </a:lnTo>
                  <a:lnTo>
                    <a:pt x="420" y="20"/>
                  </a:lnTo>
                  <a:lnTo>
                    <a:pt x="405" y="14"/>
                  </a:lnTo>
                  <a:lnTo>
                    <a:pt x="389" y="10"/>
                  </a:lnTo>
                  <a:lnTo>
                    <a:pt x="38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 name="Freeform 140"/>
            <p:cNvSpPr>
              <a:spLocks/>
            </p:cNvSpPr>
            <p:nvPr userDrawn="1"/>
          </p:nvSpPr>
          <p:spPr bwMode="auto">
            <a:xfrm>
              <a:off x="2248" y="1973"/>
              <a:ext cx="134" cy="134"/>
            </a:xfrm>
            <a:custGeom>
              <a:avLst/>
              <a:gdLst>
                <a:gd name="T0" fmla="*/ 339 w 540"/>
                <a:gd name="T1" fmla="*/ 10 h 540"/>
                <a:gd name="T2" fmla="*/ 285 w 540"/>
                <a:gd name="T3" fmla="*/ 0 h 540"/>
                <a:gd name="T4" fmla="*/ 232 w 540"/>
                <a:gd name="T5" fmla="*/ 3 h 540"/>
                <a:gd name="T6" fmla="*/ 181 w 540"/>
                <a:gd name="T7" fmla="*/ 15 h 540"/>
                <a:gd name="T8" fmla="*/ 134 w 540"/>
                <a:gd name="T9" fmla="*/ 36 h 540"/>
                <a:gd name="T10" fmla="*/ 93 w 540"/>
                <a:gd name="T11" fmla="*/ 66 h 540"/>
                <a:gd name="T12" fmla="*/ 56 w 540"/>
                <a:gd name="T13" fmla="*/ 105 h 540"/>
                <a:gd name="T14" fmla="*/ 27 w 540"/>
                <a:gd name="T15" fmla="*/ 149 h 540"/>
                <a:gd name="T16" fmla="*/ 8 w 540"/>
                <a:gd name="T17" fmla="*/ 200 h 540"/>
                <a:gd name="T18" fmla="*/ 3 w 540"/>
                <a:gd name="T19" fmla="*/ 227 h 540"/>
                <a:gd name="T20" fmla="*/ 0 w 540"/>
                <a:gd name="T21" fmla="*/ 281 h 540"/>
                <a:gd name="T22" fmla="*/ 7 w 540"/>
                <a:gd name="T23" fmla="*/ 333 h 540"/>
                <a:gd name="T24" fmla="*/ 23 w 540"/>
                <a:gd name="T25" fmla="*/ 382 h 540"/>
                <a:gd name="T26" fmla="*/ 50 w 540"/>
                <a:gd name="T27" fmla="*/ 427 h 540"/>
                <a:gd name="T28" fmla="*/ 83 w 540"/>
                <a:gd name="T29" fmla="*/ 466 h 540"/>
                <a:gd name="T30" fmla="*/ 125 w 540"/>
                <a:gd name="T31" fmla="*/ 498 h 540"/>
                <a:gd name="T32" fmla="*/ 173 w 540"/>
                <a:gd name="T33" fmla="*/ 523 h 540"/>
                <a:gd name="T34" fmla="*/ 199 w 540"/>
                <a:gd name="T35" fmla="*/ 531 h 540"/>
                <a:gd name="T36" fmla="*/ 253 w 540"/>
                <a:gd name="T37" fmla="*/ 540 h 540"/>
                <a:gd name="T38" fmla="*/ 306 w 540"/>
                <a:gd name="T39" fmla="*/ 537 h 540"/>
                <a:gd name="T40" fmla="*/ 357 w 540"/>
                <a:gd name="T41" fmla="*/ 526 h 540"/>
                <a:gd name="T42" fmla="*/ 404 w 540"/>
                <a:gd name="T43" fmla="*/ 503 h 540"/>
                <a:gd name="T44" fmla="*/ 447 w 540"/>
                <a:gd name="T45" fmla="*/ 473 h 540"/>
                <a:gd name="T46" fmla="*/ 482 w 540"/>
                <a:gd name="T47" fmla="*/ 436 h 540"/>
                <a:gd name="T48" fmla="*/ 511 w 540"/>
                <a:gd name="T49" fmla="*/ 391 h 540"/>
                <a:gd name="T50" fmla="*/ 530 w 540"/>
                <a:gd name="T51" fmla="*/ 341 h 540"/>
                <a:gd name="T52" fmla="*/ 536 w 540"/>
                <a:gd name="T53" fmla="*/ 313 h 540"/>
                <a:gd name="T54" fmla="*/ 540 w 540"/>
                <a:gd name="T55" fmla="*/ 260 h 540"/>
                <a:gd name="T56" fmla="*/ 532 w 540"/>
                <a:gd name="T57" fmla="*/ 208 h 540"/>
                <a:gd name="T58" fmla="*/ 515 w 540"/>
                <a:gd name="T59" fmla="*/ 158 h 540"/>
                <a:gd name="T60" fmla="*/ 489 w 540"/>
                <a:gd name="T61" fmla="*/ 114 h 540"/>
                <a:gd name="T62" fmla="*/ 455 w 540"/>
                <a:gd name="T63" fmla="*/ 73 h 540"/>
                <a:gd name="T64" fmla="*/ 413 w 540"/>
                <a:gd name="T65" fmla="*/ 42 h 540"/>
                <a:gd name="T66" fmla="*/ 365 w 540"/>
                <a:gd name="T67" fmla="*/ 17 h 540"/>
                <a:gd name="T68" fmla="*/ 339 w 540"/>
                <a:gd name="T69" fmla="*/ 1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339" y="10"/>
                  </a:moveTo>
                  <a:lnTo>
                    <a:pt x="339" y="10"/>
                  </a:lnTo>
                  <a:lnTo>
                    <a:pt x="313" y="3"/>
                  </a:lnTo>
                  <a:lnTo>
                    <a:pt x="285" y="0"/>
                  </a:lnTo>
                  <a:lnTo>
                    <a:pt x="258" y="0"/>
                  </a:lnTo>
                  <a:lnTo>
                    <a:pt x="232" y="3"/>
                  </a:lnTo>
                  <a:lnTo>
                    <a:pt x="206" y="7"/>
                  </a:lnTo>
                  <a:lnTo>
                    <a:pt x="181" y="15"/>
                  </a:lnTo>
                  <a:lnTo>
                    <a:pt x="158" y="24"/>
                  </a:lnTo>
                  <a:lnTo>
                    <a:pt x="134" y="36"/>
                  </a:lnTo>
                  <a:lnTo>
                    <a:pt x="112" y="50"/>
                  </a:lnTo>
                  <a:lnTo>
                    <a:pt x="93" y="66"/>
                  </a:lnTo>
                  <a:lnTo>
                    <a:pt x="73" y="84"/>
                  </a:lnTo>
                  <a:lnTo>
                    <a:pt x="56" y="105"/>
                  </a:lnTo>
                  <a:lnTo>
                    <a:pt x="40" y="126"/>
                  </a:lnTo>
                  <a:lnTo>
                    <a:pt x="27" y="149"/>
                  </a:lnTo>
                  <a:lnTo>
                    <a:pt x="17" y="174"/>
                  </a:lnTo>
                  <a:lnTo>
                    <a:pt x="8" y="200"/>
                  </a:lnTo>
                  <a:lnTo>
                    <a:pt x="8" y="200"/>
                  </a:lnTo>
                  <a:lnTo>
                    <a:pt x="3" y="227"/>
                  </a:lnTo>
                  <a:lnTo>
                    <a:pt x="0" y="255"/>
                  </a:lnTo>
                  <a:lnTo>
                    <a:pt x="0" y="281"/>
                  </a:lnTo>
                  <a:lnTo>
                    <a:pt x="1" y="307"/>
                  </a:lnTo>
                  <a:lnTo>
                    <a:pt x="7" y="333"/>
                  </a:lnTo>
                  <a:lnTo>
                    <a:pt x="14" y="357"/>
                  </a:lnTo>
                  <a:lnTo>
                    <a:pt x="23" y="382"/>
                  </a:lnTo>
                  <a:lnTo>
                    <a:pt x="35" y="406"/>
                  </a:lnTo>
                  <a:lnTo>
                    <a:pt x="50" y="427"/>
                  </a:lnTo>
                  <a:lnTo>
                    <a:pt x="65" y="447"/>
                  </a:lnTo>
                  <a:lnTo>
                    <a:pt x="83" y="466"/>
                  </a:lnTo>
                  <a:lnTo>
                    <a:pt x="103" y="483"/>
                  </a:lnTo>
                  <a:lnTo>
                    <a:pt x="125" y="498"/>
                  </a:lnTo>
                  <a:lnTo>
                    <a:pt x="149" y="511"/>
                  </a:lnTo>
                  <a:lnTo>
                    <a:pt x="173" y="523"/>
                  </a:lnTo>
                  <a:lnTo>
                    <a:pt x="199" y="531"/>
                  </a:lnTo>
                  <a:lnTo>
                    <a:pt x="199" y="531"/>
                  </a:lnTo>
                  <a:lnTo>
                    <a:pt x="227" y="537"/>
                  </a:lnTo>
                  <a:lnTo>
                    <a:pt x="253" y="540"/>
                  </a:lnTo>
                  <a:lnTo>
                    <a:pt x="280" y="540"/>
                  </a:lnTo>
                  <a:lnTo>
                    <a:pt x="306" y="537"/>
                  </a:lnTo>
                  <a:lnTo>
                    <a:pt x="332" y="532"/>
                  </a:lnTo>
                  <a:lnTo>
                    <a:pt x="357" y="526"/>
                  </a:lnTo>
                  <a:lnTo>
                    <a:pt x="382" y="515"/>
                  </a:lnTo>
                  <a:lnTo>
                    <a:pt x="404" y="503"/>
                  </a:lnTo>
                  <a:lnTo>
                    <a:pt x="426" y="490"/>
                  </a:lnTo>
                  <a:lnTo>
                    <a:pt x="447" y="473"/>
                  </a:lnTo>
                  <a:lnTo>
                    <a:pt x="465" y="455"/>
                  </a:lnTo>
                  <a:lnTo>
                    <a:pt x="482" y="436"/>
                  </a:lnTo>
                  <a:lnTo>
                    <a:pt x="498" y="415"/>
                  </a:lnTo>
                  <a:lnTo>
                    <a:pt x="511" y="391"/>
                  </a:lnTo>
                  <a:lnTo>
                    <a:pt x="521" y="367"/>
                  </a:lnTo>
                  <a:lnTo>
                    <a:pt x="530" y="341"/>
                  </a:lnTo>
                  <a:lnTo>
                    <a:pt x="530" y="341"/>
                  </a:lnTo>
                  <a:lnTo>
                    <a:pt x="536" y="313"/>
                  </a:lnTo>
                  <a:lnTo>
                    <a:pt x="540" y="286"/>
                  </a:lnTo>
                  <a:lnTo>
                    <a:pt x="540" y="260"/>
                  </a:lnTo>
                  <a:lnTo>
                    <a:pt x="537" y="232"/>
                  </a:lnTo>
                  <a:lnTo>
                    <a:pt x="532" y="208"/>
                  </a:lnTo>
                  <a:lnTo>
                    <a:pt x="525" y="182"/>
                  </a:lnTo>
                  <a:lnTo>
                    <a:pt x="515" y="158"/>
                  </a:lnTo>
                  <a:lnTo>
                    <a:pt x="503" y="135"/>
                  </a:lnTo>
                  <a:lnTo>
                    <a:pt x="489" y="114"/>
                  </a:lnTo>
                  <a:lnTo>
                    <a:pt x="473" y="93"/>
                  </a:lnTo>
                  <a:lnTo>
                    <a:pt x="455" y="73"/>
                  </a:lnTo>
                  <a:lnTo>
                    <a:pt x="435" y="56"/>
                  </a:lnTo>
                  <a:lnTo>
                    <a:pt x="413" y="42"/>
                  </a:lnTo>
                  <a:lnTo>
                    <a:pt x="391" y="29"/>
                  </a:lnTo>
                  <a:lnTo>
                    <a:pt x="365" y="17"/>
                  </a:lnTo>
                  <a:lnTo>
                    <a:pt x="339" y="10"/>
                  </a:lnTo>
                  <a:lnTo>
                    <a:pt x="33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 name="Freeform 141"/>
            <p:cNvSpPr>
              <a:spLocks/>
            </p:cNvSpPr>
            <p:nvPr userDrawn="1"/>
          </p:nvSpPr>
          <p:spPr bwMode="auto">
            <a:xfrm>
              <a:off x="2192" y="2227"/>
              <a:ext cx="115" cy="115"/>
            </a:xfrm>
            <a:custGeom>
              <a:avLst/>
              <a:gdLst>
                <a:gd name="T0" fmla="*/ 290 w 460"/>
                <a:gd name="T1" fmla="*/ 8 h 460"/>
                <a:gd name="T2" fmla="*/ 244 w 460"/>
                <a:gd name="T3" fmla="*/ 1 h 460"/>
                <a:gd name="T4" fmla="*/ 198 w 460"/>
                <a:gd name="T5" fmla="*/ 3 h 460"/>
                <a:gd name="T6" fmla="*/ 155 w 460"/>
                <a:gd name="T7" fmla="*/ 13 h 460"/>
                <a:gd name="T8" fmla="*/ 115 w 460"/>
                <a:gd name="T9" fmla="*/ 31 h 460"/>
                <a:gd name="T10" fmla="*/ 80 w 460"/>
                <a:gd name="T11" fmla="*/ 57 h 460"/>
                <a:gd name="T12" fmla="*/ 48 w 460"/>
                <a:gd name="T13" fmla="*/ 89 h 460"/>
                <a:gd name="T14" fmla="*/ 25 w 460"/>
                <a:gd name="T15" fmla="*/ 128 h 460"/>
                <a:gd name="T16" fmla="*/ 8 w 460"/>
                <a:gd name="T17" fmla="*/ 171 h 460"/>
                <a:gd name="T18" fmla="*/ 4 w 460"/>
                <a:gd name="T19" fmla="*/ 194 h 460"/>
                <a:gd name="T20" fmla="*/ 0 w 460"/>
                <a:gd name="T21" fmla="*/ 240 h 460"/>
                <a:gd name="T22" fmla="*/ 7 w 460"/>
                <a:gd name="T23" fmla="*/ 284 h 460"/>
                <a:gd name="T24" fmla="*/ 21 w 460"/>
                <a:gd name="T25" fmla="*/ 326 h 460"/>
                <a:gd name="T26" fmla="*/ 43 w 460"/>
                <a:gd name="T27" fmla="*/ 364 h 460"/>
                <a:gd name="T28" fmla="*/ 72 w 460"/>
                <a:gd name="T29" fmla="*/ 396 h 460"/>
                <a:gd name="T30" fmla="*/ 107 w 460"/>
                <a:gd name="T31" fmla="*/ 423 h 460"/>
                <a:gd name="T32" fmla="*/ 149 w 460"/>
                <a:gd name="T33" fmla="*/ 444 h 460"/>
                <a:gd name="T34" fmla="*/ 171 w 460"/>
                <a:gd name="T35" fmla="*/ 452 h 460"/>
                <a:gd name="T36" fmla="*/ 217 w 460"/>
                <a:gd name="T37" fmla="*/ 459 h 460"/>
                <a:gd name="T38" fmla="*/ 262 w 460"/>
                <a:gd name="T39" fmla="*/ 457 h 460"/>
                <a:gd name="T40" fmla="*/ 305 w 460"/>
                <a:gd name="T41" fmla="*/ 447 h 460"/>
                <a:gd name="T42" fmla="*/ 346 w 460"/>
                <a:gd name="T43" fmla="*/ 429 h 460"/>
                <a:gd name="T44" fmla="*/ 381 w 460"/>
                <a:gd name="T45" fmla="*/ 403 h 460"/>
                <a:gd name="T46" fmla="*/ 412 w 460"/>
                <a:gd name="T47" fmla="*/ 371 h 460"/>
                <a:gd name="T48" fmla="*/ 435 w 460"/>
                <a:gd name="T49" fmla="*/ 332 h 460"/>
                <a:gd name="T50" fmla="*/ 452 w 460"/>
                <a:gd name="T51" fmla="*/ 289 h 460"/>
                <a:gd name="T52" fmla="*/ 456 w 460"/>
                <a:gd name="T53" fmla="*/ 266 h 460"/>
                <a:gd name="T54" fmla="*/ 460 w 460"/>
                <a:gd name="T55" fmla="*/ 220 h 460"/>
                <a:gd name="T56" fmla="*/ 454 w 460"/>
                <a:gd name="T57" fmla="*/ 177 h 460"/>
                <a:gd name="T58" fmla="*/ 439 w 460"/>
                <a:gd name="T59" fmla="*/ 136 h 460"/>
                <a:gd name="T60" fmla="*/ 417 w 460"/>
                <a:gd name="T61" fmla="*/ 96 h 460"/>
                <a:gd name="T62" fmla="*/ 389 w 460"/>
                <a:gd name="T63" fmla="*/ 64 h 460"/>
                <a:gd name="T64" fmla="*/ 353 w 460"/>
                <a:gd name="T65" fmla="*/ 36 h 460"/>
                <a:gd name="T66" fmla="*/ 312 w 460"/>
                <a:gd name="T67" fmla="*/ 16 h 460"/>
                <a:gd name="T68" fmla="*/ 290 w 460"/>
                <a:gd name="T69" fmla="*/ 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90" y="8"/>
                  </a:moveTo>
                  <a:lnTo>
                    <a:pt x="290" y="8"/>
                  </a:lnTo>
                  <a:lnTo>
                    <a:pt x="266" y="4"/>
                  </a:lnTo>
                  <a:lnTo>
                    <a:pt x="244" y="1"/>
                  </a:lnTo>
                  <a:lnTo>
                    <a:pt x="220" y="0"/>
                  </a:lnTo>
                  <a:lnTo>
                    <a:pt x="198" y="3"/>
                  </a:lnTo>
                  <a:lnTo>
                    <a:pt x="177" y="7"/>
                  </a:lnTo>
                  <a:lnTo>
                    <a:pt x="155" y="13"/>
                  </a:lnTo>
                  <a:lnTo>
                    <a:pt x="134" y="21"/>
                  </a:lnTo>
                  <a:lnTo>
                    <a:pt x="115" y="31"/>
                  </a:lnTo>
                  <a:lnTo>
                    <a:pt x="97" y="43"/>
                  </a:lnTo>
                  <a:lnTo>
                    <a:pt x="80" y="57"/>
                  </a:lnTo>
                  <a:lnTo>
                    <a:pt x="64" y="72"/>
                  </a:lnTo>
                  <a:lnTo>
                    <a:pt x="48" y="89"/>
                  </a:lnTo>
                  <a:lnTo>
                    <a:pt x="37" y="107"/>
                  </a:lnTo>
                  <a:lnTo>
                    <a:pt x="25" y="128"/>
                  </a:lnTo>
                  <a:lnTo>
                    <a:pt x="16" y="149"/>
                  </a:lnTo>
                  <a:lnTo>
                    <a:pt x="8" y="171"/>
                  </a:lnTo>
                  <a:lnTo>
                    <a:pt x="8" y="171"/>
                  </a:lnTo>
                  <a:lnTo>
                    <a:pt x="4" y="194"/>
                  </a:lnTo>
                  <a:lnTo>
                    <a:pt x="2" y="216"/>
                  </a:lnTo>
                  <a:lnTo>
                    <a:pt x="0" y="240"/>
                  </a:lnTo>
                  <a:lnTo>
                    <a:pt x="3" y="262"/>
                  </a:lnTo>
                  <a:lnTo>
                    <a:pt x="7" y="284"/>
                  </a:lnTo>
                  <a:lnTo>
                    <a:pt x="13" y="305"/>
                  </a:lnTo>
                  <a:lnTo>
                    <a:pt x="21" y="326"/>
                  </a:lnTo>
                  <a:lnTo>
                    <a:pt x="31" y="345"/>
                  </a:lnTo>
                  <a:lnTo>
                    <a:pt x="43" y="364"/>
                  </a:lnTo>
                  <a:lnTo>
                    <a:pt x="58" y="380"/>
                  </a:lnTo>
                  <a:lnTo>
                    <a:pt x="72" y="396"/>
                  </a:lnTo>
                  <a:lnTo>
                    <a:pt x="89" y="412"/>
                  </a:lnTo>
                  <a:lnTo>
                    <a:pt x="107" y="423"/>
                  </a:lnTo>
                  <a:lnTo>
                    <a:pt x="128" y="435"/>
                  </a:lnTo>
                  <a:lnTo>
                    <a:pt x="149" y="444"/>
                  </a:lnTo>
                  <a:lnTo>
                    <a:pt x="171" y="452"/>
                  </a:lnTo>
                  <a:lnTo>
                    <a:pt x="171" y="452"/>
                  </a:lnTo>
                  <a:lnTo>
                    <a:pt x="194" y="456"/>
                  </a:lnTo>
                  <a:lnTo>
                    <a:pt x="217" y="459"/>
                  </a:lnTo>
                  <a:lnTo>
                    <a:pt x="240" y="460"/>
                  </a:lnTo>
                  <a:lnTo>
                    <a:pt x="262" y="457"/>
                  </a:lnTo>
                  <a:lnTo>
                    <a:pt x="284" y="453"/>
                  </a:lnTo>
                  <a:lnTo>
                    <a:pt x="305" y="447"/>
                  </a:lnTo>
                  <a:lnTo>
                    <a:pt x="326" y="439"/>
                  </a:lnTo>
                  <a:lnTo>
                    <a:pt x="346" y="429"/>
                  </a:lnTo>
                  <a:lnTo>
                    <a:pt x="364" y="417"/>
                  </a:lnTo>
                  <a:lnTo>
                    <a:pt x="381" y="403"/>
                  </a:lnTo>
                  <a:lnTo>
                    <a:pt x="396" y="388"/>
                  </a:lnTo>
                  <a:lnTo>
                    <a:pt x="412" y="371"/>
                  </a:lnTo>
                  <a:lnTo>
                    <a:pt x="424" y="353"/>
                  </a:lnTo>
                  <a:lnTo>
                    <a:pt x="435" y="332"/>
                  </a:lnTo>
                  <a:lnTo>
                    <a:pt x="445" y="311"/>
                  </a:lnTo>
                  <a:lnTo>
                    <a:pt x="452" y="289"/>
                  </a:lnTo>
                  <a:lnTo>
                    <a:pt x="452" y="289"/>
                  </a:lnTo>
                  <a:lnTo>
                    <a:pt x="456" y="266"/>
                  </a:lnTo>
                  <a:lnTo>
                    <a:pt x="459" y="244"/>
                  </a:lnTo>
                  <a:lnTo>
                    <a:pt x="460" y="220"/>
                  </a:lnTo>
                  <a:lnTo>
                    <a:pt x="458" y="198"/>
                  </a:lnTo>
                  <a:lnTo>
                    <a:pt x="454" y="177"/>
                  </a:lnTo>
                  <a:lnTo>
                    <a:pt x="447" y="155"/>
                  </a:lnTo>
                  <a:lnTo>
                    <a:pt x="439" y="136"/>
                  </a:lnTo>
                  <a:lnTo>
                    <a:pt x="429" y="115"/>
                  </a:lnTo>
                  <a:lnTo>
                    <a:pt x="417" y="96"/>
                  </a:lnTo>
                  <a:lnTo>
                    <a:pt x="403" y="79"/>
                  </a:lnTo>
                  <a:lnTo>
                    <a:pt x="389" y="64"/>
                  </a:lnTo>
                  <a:lnTo>
                    <a:pt x="372" y="50"/>
                  </a:lnTo>
                  <a:lnTo>
                    <a:pt x="353" y="36"/>
                  </a:lnTo>
                  <a:lnTo>
                    <a:pt x="333" y="25"/>
                  </a:lnTo>
                  <a:lnTo>
                    <a:pt x="312" y="16"/>
                  </a:lnTo>
                  <a:lnTo>
                    <a:pt x="290" y="8"/>
                  </a:lnTo>
                  <a:lnTo>
                    <a:pt x="29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 name="Freeform 142"/>
            <p:cNvSpPr>
              <a:spLocks/>
            </p:cNvSpPr>
            <p:nvPr userDrawn="1"/>
          </p:nvSpPr>
          <p:spPr bwMode="auto">
            <a:xfrm>
              <a:off x="2136" y="2482"/>
              <a:ext cx="95" cy="94"/>
            </a:xfrm>
            <a:custGeom>
              <a:avLst/>
              <a:gdLst>
                <a:gd name="T0" fmla="*/ 238 w 378"/>
                <a:gd name="T1" fmla="*/ 6 h 378"/>
                <a:gd name="T2" fmla="*/ 200 w 378"/>
                <a:gd name="T3" fmla="*/ 0 h 378"/>
                <a:gd name="T4" fmla="*/ 163 w 378"/>
                <a:gd name="T5" fmla="*/ 1 h 378"/>
                <a:gd name="T6" fmla="*/ 127 w 378"/>
                <a:gd name="T7" fmla="*/ 10 h 378"/>
                <a:gd name="T8" fmla="*/ 95 w 378"/>
                <a:gd name="T9" fmla="*/ 26 h 378"/>
                <a:gd name="T10" fmla="*/ 65 w 378"/>
                <a:gd name="T11" fmla="*/ 47 h 378"/>
                <a:gd name="T12" fmla="*/ 40 w 378"/>
                <a:gd name="T13" fmla="*/ 73 h 378"/>
                <a:gd name="T14" fmla="*/ 21 w 378"/>
                <a:gd name="T15" fmla="*/ 104 h 378"/>
                <a:gd name="T16" fmla="*/ 6 w 378"/>
                <a:gd name="T17" fmla="*/ 141 h 378"/>
                <a:gd name="T18" fmla="*/ 2 w 378"/>
                <a:gd name="T19" fmla="*/ 159 h 378"/>
                <a:gd name="T20" fmla="*/ 0 w 378"/>
                <a:gd name="T21" fmla="*/ 197 h 378"/>
                <a:gd name="T22" fmla="*/ 5 w 378"/>
                <a:gd name="T23" fmla="*/ 233 h 378"/>
                <a:gd name="T24" fmla="*/ 17 w 378"/>
                <a:gd name="T25" fmla="*/ 267 h 378"/>
                <a:gd name="T26" fmla="*/ 35 w 378"/>
                <a:gd name="T27" fmla="*/ 298 h 378"/>
                <a:gd name="T28" fmla="*/ 60 w 378"/>
                <a:gd name="T29" fmla="*/ 327 h 378"/>
                <a:gd name="T30" fmla="*/ 88 w 378"/>
                <a:gd name="T31" fmla="*/ 349 h 378"/>
                <a:gd name="T32" fmla="*/ 122 w 378"/>
                <a:gd name="T33" fmla="*/ 366 h 378"/>
                <a:gd name="T34" fmla="*/ 140 w 378"/>
                <a:gd name="T35" fmla="*/ 371 h 378"/>
                <a:gd name="T36" fmla="*/ 178 w 378"/>
                <a:gd name="T37" fmla="*/ 378 h 378"/>
                <a:gd name="T38" fmla="*/ 215 w 378"/>
                <a:gd name="T39" fmla="*/ 376 h 378"/>
                <a:gd name="T40" fmla="*/ 251 w 378"/>
                <a:gd name="T41" fmla="*/ 367 h 378"/>
                <a:gd name="T42" fmla="*/ 284 w 378"/>
                <a:gd name="T43" fmla="*/ 353 h 378"/>
                <a:gd name="T44" fmla="*/ 314 w 378"/>
                <a:gd name="T45" fmla="*/ 332 h 378"/>
                <a:gd name="T46" fmla="*/ 338 w 378"/>
                <a:gd name="T47" fmla="*/ 305 h 378"/>
                <a:gd name="T48" fmla="*/ 358 w 378"/>
                <a:gd name="T49" fmla="*/ 273 h 378"/>
                <a:gd name="T50" fmla="*/ 372 w 378"/>
                <a:gd name="T51" fmla="*/ 238 h 378"/>
                <a:gd name="T52" fmla="*/ 376 w 378"/>
                <a:gd name="T53" fmla="*/ 219 h 378"/>
                <a:gd name="T54" fmla="*/ 378 w 378"/>
                <a:gd name="T55" fmla="*/ 181 h 378"/>
                <a:gd name="T56" fmla="*/ 372 w 378"/>
                <a:gd name="T57" fmla="*/ 144 h 378"/>
                <a:gd name="T58" fmla="*/ 361 w 378"/>
                <a:gd name="T59" fmla="*/ 111 h 378"/>
                <a:gd name="T60" fmla="*/ 342 w 378"/>
                <a:gd name="T61" fmla="*/ 79 h 378"/>
                <a:gd name="T62" fmla="*/ 319 w 378"/>
                <a:gd name="T63" fmla="*/ 52 h 378"/>
                <a:gd name="T64" fmla="*/ 290 w 378"/>
                <a:gd name="T65" fmla="*/ 30 h 378"/>
                <a:gd name="T66" fmla="*/ 256 w 378"/>
                <a:gd name="T67" fmla="*/ 13 h 378"/>
                <a:gd name="T68" fmla="*/ 238 w 378"/>
                <a:gd name="T69" fmla="*/ 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6"/>
                  </a:moveTo>
                  <a:lnTo>
                    <a:pt x="238" y="6"/>
                  </a:lnTo>
                  <a:lnTo>
                    <a:pt x="219" y="2"/>
                  </a:lnTo>
                  <a:lnTo>
                    <a:pt x="200" y="0"/>
                  </a:lnTo>
                  <a:lnTo>
                    <a:pt x="182" y="0"/>
                  </a:lnTo>
                  <a:lnTo>
                    <a:pt x="163" y="1"/>
                  </a:lnTo>
                  <a:lnTo>
                    <a:pt x="146" y="5"/>
                  </a:lnTo>
                  <a:lnTo>
                    <a:pt x="127" y="10"/>
                  </a:lnTo>
                  <a:lnTo>
                    <a:pt x="110" y="17"/>
                  </a:lnTo>
                  <a:lnTo>
                    <a:pt x="95" y="26"/>
                  </a:lnTo>
                  <a:lnTo>
                    <a:pt x="79" y="35"/>
                  </a:lnTo>
                  <a:lnTo>
                    <a:pt x="65" y="47"/>
                  </a:lnTo>
                  <a:lnTo>
                    <a:pt x="52" y="58"/>
                  </a:lnTo>
                  <a:lnTo>
                    <a:pt x="40" y="73"/>
                  </a:lnTo>
                  <a:lnTo>
                    <a:pt x="30" y="88"/>
                  </a:lnTo>
                  <a:lnTo>
                    <a:pt x="21" y="104"/>
                  </a:lnTo>
                  <a:lnTo>
                    <a:pt x="13" y="122"/>
                  </a:lnTo>
                  <a:lnTo>
                    <a:pt x="6" y="141"/>
                  </a:lnTo>
                  <a:lnTo>
                    <a:pt x="6" y="141"/>
                  </a:lnTo>
                  <a:lnTo>
                    <a:pt x="2" y="159"/>
                  </a:lnTo>
                  <a:lnTo>
                    <a:pt x="1" y="178"/>
                  </a:lnTo>
                  <a:lnTo>
                    <a:pt x="0" y="197"/>
                  </a:lnTo>
                  <a:lnTo>
                    <a:pt x="2" y="215"/>
                  </a:lnTo>
                  <a:lnTo>
                    <a:pt x="5" y="233"/>
                  </a:lnTo>
                  <a:lnTo>
                    <a:pt x="10" y="250"/>
                  </a:lnTo>
                  <a:lnTo>
                    <a:pt x="17" y="267"/>
                  </a:lnTo>
                  <a:lnTo>
                    <a:pt x="26" y="284"/>
                  </a:lnTo>
                  <a:lnTo>
                    <a:pt x="35" y="298"/>
                  </a:lnTo>
                  <a:lnTo>
                    <a:pt x="47" y="313"/>
                  </a:lnTo>
                  <a:lnTo>
                    <a:pt x="60" y="327"/>
                  </a:lnTo>
                  <a:lnTo>
                    <a:pt x="73" y="339"/>
                  </a:lnTo>
                  <a:lnTo>
                    <a:pt x="88" y="349"/>
                  </a:lnTo>
                  <a:lnTo>
                    <a:pt x="104" y="358"/>
                  </a:lnTo>
                  <a:lnTo>
                    <a:pt x="122" y="366"/>
                  </a:lnTo>
                  <a:lnTo>
                    <a:pt x="140" y="371"/>
                  </a:lnTo>
                  <a:lnTo>
                    <a:pt x="140" y="371"/>
                  </a:lnTo>
                  <a:lnTo>
                    <a:pt x="159" y="375"/>
                  </a:lnTo>
                  <a:lnTo>
                    <a:pt x="178" y="378"/>
                  </a:lnTo>
                  <a:lnTo>
                    <a:pt x="196" y="378"/>
                  </a:lnTo>
                  <a:lnTo>
                    <a:pt x="215" y="376"/>
                  </a:lnTo>
                  <a:lnTo>
                    <a:pt x="233" y="372"/>
                  </a:lnTo>
                  <a:lnTo>
                    <a:pt x="251" y="367"/>
                  </a:lnTo>
                  <a:lnTo>
                    <a:pt x="268" y="361"/>
                  </a:lnTo>
                  <a:lnTo>
                    <a:pt x="284" y="353"/>
                  </a:lnTo>
                  <a:lnTo>
                    <a:pt x="299" y="342"/>
                  </a:lnTo>
                  <a:lnTo>
                    <a:pt x="314" y="332"/>
                  </a:lnTo>
                  <a:lnTo>
                    <a:pt x="327" y="319"/>
                  </a:lnTo>
                  <a:lnTo>
                    <a:pt x="338" y="305"/>
                  </a:lnTo>
                  <a:lnTo>
                    <a:pt x="349" y="290"/>
                  </a:lnTo>
                  <a:lnTo>
                    <a:pt x="358" y="273"/>
                  </a:lnTo>
                  <a:lnTo>
                    <a:pt x="366" y="257"/>
                  </a:lnTo>
                  <a:lnTo>
                    <a:pt x="372" y="238"/>
                  </a:lnTo>
                  <a:lnTo>
                    <a:pt x="372" y="238"/>
                  </a:lnTo>
                  <a:lnTo>
                    <a:pt x="376" y="219"/>
                  </a:lnTo>
                  <a:lnTo>
                    <a:pt x="378" y="200"/>
                  </a:lnTo>
                  <a:lnTo>
                    <a:pt x="378" y="181"/>
                  </a:lnTo>
                  <a:lnTo>
                    <a:pt x="376" y="163"/>
                  </a:lnTo>
                  <a:lnTo>
                    <a:pt x="372" y="144"/>
                  </a:lnTo>
                  <a:lnTo>
                    <a:pt x="368" y="128"/>
                  </a:lnTo>
                  <a:lnTo>
                    <a:pt x="361" y="111"/>
                  </a:lnTo>
                  <a:lnTo>
                    <a:pt x="353" y="95"/>
                  </a:lnTo>
                  <a:lnTo>
                    <a:pt x="342" y="79"/>
                  </a:lnTo>
                  <a:lnTo>
                    <a:pt x="332" y="65"/>
                  </a:lnTo>
                  <a:lnTo>
                    <a:pt x="319" y="52"/>
                  </a:lnTo>
                  <a:lnTo>
                    <a:pt x="306" y="40"/>
                  </a:lnTo>
                  <a:lnTo>
                    <a:pt x="290" y="30"/>
                  </a:lnTo>
                  <a:lnTo>
                    <a:pt x="273" y="19"/>
                  </a:lnTo>
                  <a:lnTo>
                    <a:pt x="256" y="13"/>
                  </a:lnTo>
                  <a:lnTo>
                    <a:pt x="238" y="6"/>
                  </a:lnTo>
                  <a:lnTo>
                    <a:pt x="238"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 name="Freeform 143"/>
            <p:cNvSpPr>
              <a:spLocks/>
            </p:cNvSpPr>
            <p:nvPr userDrawn="1"/>
          </p:nvSpPr>
          <p:spPr bwMode="auto">
            <a:xfrm>
              <a:off x="2081" y="2736"/>
              <a:ext cx="74" cy="75"/>
            </a:xfrm>
            <a:custGeom>
              <a:avLst/>
              <a:gdLst>
                <a:gd name="T0" fmla="*/ 188 w 297"/>
                <a:gd name="T1" fmla="*/ 5 h 297"/>
                <a:gd name="T2" fmla="*/ 158 w 297"/>
                <a:gd name="T3" fmla="*/ 0 h 297"/>
                <a:gd name="T4" fmla="*/ 129 w 297"/>
                <a:gd name="T5" fmla="*/ 1 h 297"/>
                <a:gd name="T6" fmla="*/ 101 w 297"/>
                <a:gd name="T7" fmla="*/ 7 h 297"/>
                <a:gd name="T8" fmla="*/ 74 w 297"/>
                <a:gd name="T9" fmla="*/ 19 h 297"/>
                <a:gd name="T10" fmla="*/ 51 w 297"/>
                <a:gd name="T11" fmla="*/ 36 h 297"/>
                <a:gd name="T12" fmla="*/ 31 w 297"/>
                <a:gd name="T13" fmla="*/ 57 h 297"/>
                <a:gd name="T14" fmla="*/ 16 w 297"/>
                <a:gd name="T15" fmla="*/ 82 h 297"/>
                <a:gd name="T16" fmla="*/ 5 w 297"/>
                <a:gd name="T17" fmla="*/ 109 h 297"/>
                <a:gd name="T18" fmla="*/ 3 w 297"/>
                <a:gd name="T19" fmla="*/ 125 h 297"/>
                <a:gd name="T20" fmla="*/ 0 w 297"/>
                <a:gd name="T21" fmla="*/ 153 h 297"/>
                <a:gd name="T22" fmla="*/ 4 w 297"/>
                <a:gd name="T23" fmla="*/ 182 h 297"/>
                <a:gd name="T24" fmla="*/ 14 w 297"/>
                <a:gd name="T25" fmla="*/ 209 h 297"/>
                <a:gd name="T26" fmla="*/ 28 w 297"/>
                <a:gd name="T27" fmla="*/ 234 h 297"/>
                <a:gd name="T28" fmla="*/ 47 w 297"/>
                <a:gd name="T29" fmla="*/ 256 h 297"/>
                <a:gd name="T30" fmla="*/ 69 w 297"/>
                <a:gd name="T31" fmla="*/ 273 h 297"/>
                <a:gd name="T32" fmla="*/ 97 w 297"/>
                <a:gd name="T33" fmla="*/ 286 h 297"/>
                <a:gd name="T34" fmla="*/ 111 w 297"/>
                <a:gd name="T35" fmla="*/ 292 h 297"/>
                <a:gd name="T36" fmla="*/ 140 w 297"/>
                <a:gd name="T37" fmla="*/ 297 h 297"/>
                <a:gd name="T38" fmla="*/ 170 w 297"/>
                <a:gd name="T39" fmla="*/ 295 h 297"/>
                <a:gd name="T40" fmla="*/ 197 w 297"/>
                <a:gd name="T41" fmla="*/ 289 h 297"/>
                <a:gd name="T42" fmla="*/ 223 w 297"/>
                <a:gd name="T43" fmla="*/ 277 h 297"/>
                <a:gd name="T44" fmla="*/ 246 w 297"/>
                <a:gd name="T45" fmla="*/ 260 h 297"/>
                <a:gd name="T46" fmla="*/ 266 w 297"/>
                <a:gd name="T47" fmla="*/ 239 h 297"/>
                <a:gd name="T48" fmla="*/ 282 w 297"/>
                <a:gd name="T49" fmla="*/ 215 h 297"/>
                <a:gd name="T50" fmla="*/ 292 w 297"/>
                <a:gd name="T51" fmla="*/ 186 h 297"/>
                <a:gd name="T52" fmla="*/ 296 w 297"/>
                <a:gd name="T53" fmla="*/ 172 h 297"/>
                <a:gd name="T54" fmla="*/ 297 w 297"/>
                <a:gd name="T55" fmla="*/ 142 h 297"/>
                <a:gd name="T56" fmla="*/ 293 w 297"/>
                <a:gd name="T57" fmla="*/ 113 h 297"/>
                <a:gd name="T58" fmla="*/ 284 w 297"/>
                <a:gd name="T59" fmla="*/ 87 h 297"/>
                <a:gd name="T60" fmla="*/ 270 w 297"/>
                <a:gd name="T61" fmla="*/ 62 h 297"/>
                <a:gd name="T62" fmla="*/ 252 w 297"/>
                <a:gd name="T63" fmla="*/ 40 h 297"/>
                <a:gd name="T64" fmla="*/ 228 w 297"/>
                <a:gd name="T65" fmla="*/ 22 h 297"/>
                <a:gd name="T66" fmla="*/ 202 w 297"/>
                <a:gd name="T67" fmla="*/ 9 h 297"/>
                <a:gd name="T68" fmla="*/ 188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8" y="5"/>
                  </a:moveTo>
                  <a:lnTo>
                    <a:pt x="188" y="5"/>
                  </a:lnTo>
                  <a:lnTo>
                    <a:pt x="172" y="1"/>
                  </a:lnTo>
                  <a:lnTo>
                    <a:pt x="158" y="0"/>
                  </a:lnTo>
                  <a:lnTo>
                    <a:pt x="144" y="0"/>
                  </a:lnTo>
                  <a:lnTo>
                    <a:pt x="129" y="1"/>
                  </a:lnTo>
                  <a:lnTo>
                    <a:pt x="115" y="4"/>
                  </a:lnTo>
                  <a:lnTo>
                    <a:pt x="101" y="7"/>
                  </a:lnTo>
                  <a:lnTo>
                    <a:pt x="87" y="13"/>
                  </a:lnTo>
                  <a:lnTo>
                    <a:pt x="74" y="19"/>
                  </a:lnTo>
                  <a:lnTo>
                    <a:pt x="63" y="27"/>
                  </a:lnTo>
                  <a:lnTo>
                    <a:pt x="51" y="36"/>
                  </a:lnTo>
                  <a:lnTo>
                    <a:pt x="41" y="45"/>
                  </a:lnTo>
                  <a:lnTo>
                    <a:pt x="31" y="57"/>
                  </a:lnTo>
                  <a:lnTo>
                    <a:pt x="24" y="69"/>
                  </a:lnTo>
                  <a:lnTo>
                    <a:pt x="16" y="82"/>
                  </a:lnTo>
                  <a:lnTo>
                    <a:pt x="11" y="95"/>
                  </a:lnTo>
                  <a:lnTo>
                    <a:pt x="5" y="109"/>
                  </a:lnTo>
                  <a:lnTo>
                    <a:pt x="5" y="109"/>
                  </a:lnTo>
                  <a:lnTo>
                    <a:pt x="3" y="125"/>
                  </a:lnTo>
                  <a:lnTo>
                    <a:pt x="0" y="139"/>
                  </a:lnTo>
                  <a:lnTo>
                    <a:pt x="0" y="153"/>
                  </a:lnTo>
                  <a:lnTo>
                    <a:pt x="1" y="169"/>
                  </a:lnTo>
                  <a:lnTo>
                    <a:pt x="4" y="182"/>
                  </a:lnTo>
                  <a:lnTo>
                    <a:pt x="8" y="196"/>
                  </a:lnTo>
                  <a:lnTo>
                    <a:pt x="14" y="209"/>
                  </a:lnTo>
                  <a:lnTo>
                    <a:pt x="21" y="222"/>
                  </a:lnTo>
                  <a:lnTo>
                    <a:pt x="28" y="234"/>
                  </a:lnTo>
                  <a:lnTo>
                    <a:pt x="37" y="246"/>
                  </a:lnTo>
                  <a:lnTo>
                    <a:pt x="47" y="256"/>
                  </a:lnTo>
                  <a:lnTo>
                    <a:pt x="57" y="265"/>
                  </a:lnTo>
                  <a:lnTo>
                    <a:pt x="69" y="273"/>
                  </a:lnTo>
                  <a:lnTo>
                    <a:pt x="82" y="281"/>
                  </a:lnTo>
                  <a:lnTo>
                    <a:pt x="97" y="286"/>
                  </a:lnTo>
                  <a:lnTo>
                    <a:pt x="111" y="292"/>
                  </a:lnTo>
                  <a:lnTo>
                    <a:pt x="111" y="292"/>
                  </a:lnTo>
                  <a:lnTo>
                    <a:pt x="125" y="294"/>
                  </a:lnTo>
                  <a:lnTo>
                    <a:pt x="140" y="297"/>
                  </a:lnTo>
                  <a:lnTo>
                    <a:pt x="155" y="297"/>
                  </a:lnTo>
                  <a:lnTo>
                    <a:pt x="170" y="295"/>
                  </a:lnTo>
                  <a:lnTo>
                    <a:pt x="184" y="293"/>
                  </a:lnTo>
                  <a:lnTo>
                    <a:pt x="197" y="289"/>
                  </a:lnTo>
                  <a:lnTo>
                    <a:pt x="210" y="284"/>
                  </a:lnTo>
                  <a:lnTo>
                    <a:pt x="223" y="277"/>
                  </a:lnTo>
                  <a:lnTo>
                    <a:pt x="235" y="269"/>
                  </a:lnTo>
                  <a:lnTo>
                    <a:pt x="246" y="260"/>
                  </a:lnTo>
                  <a:lnTo>
                    <a:pt x="257" y="250"/>
                  </a:lnTo>
                  <a:lnTo>
                    <a:pt x="266" y="239"/>
                  </a:lnTo>
                  <a:lnTo>
                    <a:pt x="275" y="228"/>
                  </a:lnTo>
                  <a:lnTo>
                    <a:pt x="282" y="215"/>
                  </a:lnTo>
                  <a:lnTo>
                    <a:pt x="288" y="200"/>
                  </a:lnTo>
                  <a:lnTo>
                    <a:pt x="292" y="186"/>
                  </a:lnTo>
                  <a:lnTo>
                    <a:pt x="292" y="186"/>
                  </a:lnTo>
                  <a:lnTo>
                    <a:pt x="296" y="172"/>
                  </a:lnTo>
                  <a:lnTo>
                    <a:pt x="297" y="157"/>
                  </a:lnTo>
                  <a:lnTo>
                    <a:pt x="297" y="142"/>
                  </a:lnTo>
                  <a:lnTo>
                    <a:pt x="296" y="127"/>
                  </a:lnTo>
                  <a:lnTo>
                    <a:pt x="293" y="113"/>
                  </a:lnTo>
                  <a:lnTo>
                    <a:pt x="289" y="100"/>
                  </a:lnTo>
                  <a:lnTo>
                    <a:pt x="284" y="87"/>
                  </a:lnTo>
                  <a:lnTo>
                    <a:pt x="278" y="74"/>
                  </a:lnTo>
                  <a:lnTo>
                    <a:pt x="270" y="62"/>
                  </a:lnTo>
                  <a:lnTo>
                    <a:pt x="261" y="50"/>
                  </a:lnTo>
                  <a:lnTo>
                    <a:pt x="252" y="40"/>
                  </a:lnTo>
                  <a:lnTo>
                    <a:pt x="240" y="31"/>
                  </a:lnTo>
                  <a:lnTo>
                    <a:pt x="228" y="22"/>
                  </a:lnTo>
                  <a:lnTo>
                    <a:pt x="215" y="15"/>
                  </a:lnTo>
                  <a:lnTo>
                    <a:pt x="202" y="9"/>
                  </a:lnTo>
                  <a:lnTo>
                    <a:pt x="188" y="5"/>
                  </a:lnTo>
                  <a:lnTo>
                    <a:pt x="18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 name="Freeform 144"/>
            <p:cNvSpPr>
              <a:spLocks/>
            </p:cNvSpPr>
            <p:nvPr userDrawn="1"/>
          </p:nvSpPr>
          <p:spPr bwMode="auto">
            <a:xfrm>
              <a:off x="2762" y="731"/>
              <a:ext cx="236" cy="236"/>
            </a:xfrm>
            <a:custGeom>
              <a:avLst/>
              <a:gdLst>
                <a:gd name="T0" fmla="*/ 448 w 944"/>
                <a:gd name="T1" fmla="*/ 0 h 944"/>
                <a:gd name="T2" fmla="*/ 376 w 944"/>
                <a:gd name="T3" fmla="*/ 9 h 944"/>
                <a:gd name="T4" fmla="*/ 310 w 944"/>
                <a:gd name="T5" fmla="*/ 28 h 944"/>
                <a:gd name="T6" fmla="*/ 247 w 944"/>
                <a:gd name="T7" fmla="*/ 57 h 944"/>
                <a:gd name="T8" fmla="*/ 189 w 944"/>
                <a:gd name="T9" fmla="*/ 93 h 944"/>
                <a:gd name="T10" fmla="*/ 138 w 944"/>
                <a:gd name="T11" fmla="*/ 138 h 944"/>
                <a:gd name="T12" fmla="*/ 93 w 944"/>
                <a:gd name="T13" fmla="*/ 190 h 944"/>
                <a:gd name="T14" fmla="*/ 57 w 944"/>
                <a:gd name="T15" fmla="*/ 247 h 944"/>
                <a:gd name="T16" fmla="*/ 28 w 944"/>
                <a:gd name="T17" fmla="*/ 310 h 944"/>
                <a:gd name="T18" fmla="*/ 9 w 944"/>
                <a:gd name="T19" fmla="*/ 378 h 944"/>
                <a:gd name="T20" fmla="*/ 0 w 944"/>
                <a:gd name="T21" fmla="*/ 448 h 944"/>
                <a:gd name="T22" fmla="*/ 0 w 944"/>
                <a:gd name="T23" fmla="*/ 496 h 944"/>
                <a:gd name="T24" fmla="*/ 9 w 944"/>
                <a:gd name="T25" fmla="*/ 568 h 944"/>
                <a:gd name="T26" fmla="*/ 28 w 944"/>
                <a:gd name="T27" fmla="*/ 634 h 944"/>
                <a:gd name="T28" fmla="*/ 57 w 944"/>
                <a:gd name="T29" fmla="*/ 697 h 944"/>
                <a:gd name="T30" fmla="*/ 93 w 944"/>
                <a:gd name="T31" fmla="*/ 755 h 944"/>
                <a:gd name="T32" fmla="*/ 138 w 944"/>
                <a:gd name="T33" fmla="*/ 806 h 944"/>
                <a:gd name="T34" fmla="*/ 189 w 944"/>
                <a:gd name="T35" fmla="*/ 850 h 944"/>
                <a:gd name="T36" fmla="*/ 247 w 944"/>
                <a:gd name="T37" fmla="*/ 887 h 944"/>
                <a:gd name="T38" fmla="*/ 310 w 944"/>
                <a:gd name="T39" fmla="*/ 916 h 944"/>
                <a:gd name="T40" fmla="*/ 376 w 944"/>
                <a:gd name="T41" fmla="*/ 935 h 944"/>
                <a:gd name="T42" fmla="*/ 448 w 944"/>
                <a:gd name="T43" fmla="*/ 944 h 944"/>
                <a:gd name="T44" fmla="*/ 496 w 944"/>
                <a:gd name="T45" fmla="*/ 944 h 944"/>
                <a:gd name="T46" fmla="*/ 568 w 944"/>
                <a:gd name="T47" fmla="*/ 935 h 944"/>
                <a:gd name="T48" fmla="*/ 634 w 944"/>
                <a:gd name="T49" fmla="*/ 916 h 944"/>
                <a:gd name="T50" fmla="*/ 697 w 944"/>
                <a:gd name="T51" fmla="*/ 887 h 944"/>
                <a:gd name="T52" fmla="*/ 754 w 944"/>
                <a:gd name="T53" fmla="*/ 850 h 944"/>
                <a:gd name="T54" fmla="*/ 806 w 944"/>
                <a:gd name="T55" fmla="*/ 806 h 944"/>
                <a:gd name="T56" fmla="*/ 851 w 944"/>
                <a:gd name="T57" fmla="*/ 755 h 944"/>
                <a:gd name="T58" fmla="*/ 887 w 944"/>
                <a:gd name="T59" fmla="*/ 697 h 944"/>
                <a:gd name="T60" fmla="*/ 916 w 944"/>
                <a:gd name="T61" fmla="*/ 634 h 944"/>
                <a:gd name="T62" fmla="*/ 935 w 944"/>
                <a:gd name="T63" fmla="*/ 568 h 944"/>
                <a:gd name="T64" fmla="*/ 944 w 944"/>
                <a:gd name="T65" fmla="*/ 496 h 944"/>
                <a:gd name="T66" fmla="*/ 944 w 944"/>
                <a:gd name="T67" fmla="*/ 448 h 944"/>
                <a:gd name="T68" fmla="*/ 935 w 944"/>
                <a:gd name="T69" fmla="*/ 378 h 944"/>
                <a:gd name="T70" fmla="*/ 916 w 944"/>
                <a:gd name="T71" fmla="*/ 310 h 944"/>
                <a:gd name="T72" fmla="*/ 887 w 944"/>
                <a:gd name="T73" fmla="*/ 247 h 944"/>
                <a:gd name="T74" fmla="*/ 851 w 944"/>
                <a:gd name="T75" fmla="*/ 190 h 944"/>
                <a:gd name="T76" fmla="*/ 806 w 944"/>
                <a:gd name="T77" fmla="*/ 138 h 944"/>
                <a:gd name="T78" fmla="*/ 754 w 944"/>
                <a:gd name="T79" fmla="*/ 93 h 944"/>
                <a:gd name="T80" fmla="*/ 697 w 944"/>
                <a:gd name="T81" fmla="*/ 57 h 944"/>
                <a:gd name="T82" fmla="*/ 634 w 944"/>
                <a:gd name="T83" fmla="*/ 28 h 944"/>
                <a:gd name="T84" fmla="*/ 568 w 944"/>
                <a:gd name="T85" fmla="*/ 9 h 944"/>
                <a:gd name="T86" fmla="*/ 496 w 944"/>
                <a:gd name="T87" fmla="*/ 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471" y="0"/>
                  </a:moveTo>
                  <a:lnTo>
                    <a:pt x="471" y="0"/>
                  </a:lnTo>
                  <a:lnTo>
                    <a:pt x="448" y="0"/>
                  </a:lnTo>
                  <a:lnTo>
                    <a:pt x="423" y="2"/>
                  </a:lnTo>
                  <a:lnTo>
                    <a:pt x="400" y="5"/>
                  </a:lnTo>
                  <a:lnTo>
                    <a:pt x="376" y="9"/>
                  </a:lnTo>
                  <a:lnTo>
                    <a:pt x="354" y="14"/>
                  </a:lnTo>
                  <a:lnTo>
                    <a:pt x="332" y="21"/>
                  </a:lnTo>
                  <a:lnTo>
                    <a:pt x="310" y="28"/>
                  </a:lnTo>
                  <a:lnTo>
                    <a:pt x="288" y="36"/>
                  </a:lnTo>
                  <a:lnTo>
                    <a:pt x="267" y="47"/>
                  </a:lnTo>
                  <a:lnTo>
                    <a:pt x="247" y="57"/>
                  </a:lnTo>
                  <a:lnTo>
                    <a:pt x="226" y="67"/>
                  </a:lnTo>
                  <a:lnTo>
                    <a:pt x="208" y="80"/>
                  </a:lnTo>
                  <a:lnTo>
                    <a:pt x="189" y="93"/>
                  </a:lnTo>
                  <a:lnTo>
                    <a:pt x="172" y="108"/>
                  </a:lnTo>
                  <a:lnTo>
                    <a:pt x="155" y="122"/>
                  </a:lnTo>
                  <a:lnTo>
                    <a:pt x="138" y="138"/>
                  </a:lnTo>
                  <a:lnTo>
                    <a:pt x="122" y="155"/>
                  </a:lnTo>
                  <a:lnTo>
                    <a:pt x="108" y="172"/>
                  </a:lnTo>
                  <a:lnTo>
                    <a:pt x="93" y="190"/>
                  </a:lnTo>
                  <a:lnTo>
                    <a:pt x="80" y="208"/>
                  </a:lnTo>
                  <a:lnTo>
                    <a:pt x="67" y="228"/>
                  </a:lnTo>
                  <a:lnTo>
                    <a:pt x="57" y="247"/>
                  </a:lnTo>
                  <a:lnTo>
                    <a:pt x="47" y="267"/>
                  </a:lnTo>
                  <a:lnTo>
                    <a:pt x="36" y="288"/>
                  </a:lnTo>
                  <a:lnTo>
                    <a:pt x="28" y="310"/>
                  </a:lnTo>
                  <a:lnTo>
                    <a:pt x="20" y="332"/>
                  </a:lnTo>
                  <a:lnTo>
                    <a:pt x="14" y="354"/>
                  </a:lnTo>
                  <a:lnTo>
                    <a:pt x="9" y="378"/>
                  </a:lnTo>
                  <a:lnTo>
                    <a:pt x="5" y="400"/>
                  </a:lnTo>
                  <a:lnTo>
                    <a:pt x="2" y="424"/>
                  </a:lnTo>
                  <a:lnTo>
                    <a:pt x="0" y="448"/>
                  </a:lnTo>
                  <a:lnTo>
                    <a:pt x="0" y="473"/>
                  </a:lnTo>
                  <a:lnTo>
                    <a:pt x="0" y="473"/>
                  </a:lnTo>
                  <a:lnTo>
                    <a:pt x="0" y="496"/>
                  </a:lnTo>
                  <a:lnTo>
                    <a:pt x="2" y="521"/>
                  </a:lnTo>
                  <a:lnTo>
                    <a:pt x="5" y="544"/>
                  </a:lnTo>
                  <a:lnTo>
                    <a:pt x="9" y="568"/>
                  </a:lnTo>
                  <a:lnTo>
                    <a:pt x="14" y="590"/>
                  </a:lnTo>
                  <a:lnTo>
                    <a:pt x="20" y="612"/>
                  </a:lnTo>
                  <a:lnTo>
                    <a:pt x="28" y="634"/>
                  </a:lnTo>
                  <a:lnTo>
                    <a:pt x="36" y="656"/>
                  </a:lnTo>
                  <a:lnTo>
                    <a:pt x="47" y="677"/>
                  </a:lnTo>
                  <a:lnTo>
                    <a:pt x="57" y="697"/>
                  </a:lnTo>
                  <a:lnTo>
                    <a:pt x="67" y="718"/>
                  </a:lnTo>
                  <a:lnTo>
                    <a:pt x="80" y="736"/>
                  </a:lnTo>
                  <a:lnTo>
                    <a:pt x="93" y="755"/>
                  </a:lnTo>
                  <a:lnTo>
                    <a:pt x="108" y="772"/>
                  </a:lnTo>
                  <a:lnTo>
                    <a:pt x="122" y="789"/>
                  </a:lnTo>
                  <a:lnTo>
                    <a:pt x="138" y="806"/>
                  </a:lnTo>
                  <a:lnTo>
                    <a:pt x="155" y="822"/>
                  </a:lnTo>
                  <a:lnTo>
                    <a:pt x="172" y="836"/>
                  </a:lnTo>
                  <a:lnTo>
                    <a:pt x="189" y="850"/>
                  </a:lnTo>
                  <a:lnTo>
                    <a:pt x="208" y="863"/>
                  </a:lnTo>
                  <a:lnTo>
                    <a:pt x="226" y="877"/>
                  </a:lnTo>
                  <a:lnTo>
                    <a:pt x="247" y="887"/>
                  </a:lnTo>
                  <a:lnTo>
                    <a:pt x="267" y="897"/>
                  </a:lnTo>
                  <a:lnTo>
                    <a:pt x="288" y="908"/>
                  </a:lnTo>
                  <a:lnTo>
                    <a:pt x="310" y="916"/>
                  </a:lnTo>
                  <a:lnTo>
                    <a:pt x="332" y="923"/>
                  </a:lnTo>
                  <a:lnTo>
                    <a:pt x="354" y="930"/>
                  </a:lnTo>
                  <a:lnTo>
                    <a:pt x="376" y="935"/>
                  </a:lnTo>
                  <a:lnTo>
                    <a:pt x="400" y="939"/>
                  </a:lnTo>
                  <a:lnTo>
                    <a:pt x="423" y="942"/>
                  </a:lnTo>
                  <a:lnTo>
                    <a:pt x="448" y="944"/>
                  </a:lnTo>
                  <a:lnTo>
                    <a:pt x="471" y="944"/>
                  </a:lnTo>
                  <a:lnTo>
                    <a:pt x="471" y="944"/>
                  </a:lnTo>
                  <a:lnTo>
                    <a:pt x="496" y="944"/>
                  </a:lnTo>
                  <a:lnTo>
                    <a:pt x="521" y="942"/>
                  </a:lnTo>
                  <a:lnTo>
                    <a:pt x="544" y="939"/>
                  </a:lnTo>
                  <a:lnTo>
                    <a:pt x="568" y="935"/>
                  </a:lnTo>
                  <a:lnTo>
                    <a:pt x="590" y="930"/>
                  </a:lnTo>
                  <a:lnTo>
                    <a:pt x="612" y="923"/>
                  </a:lnTo>
                  <a:lnTo>
                    <a:pt x="634" y="916"/>
                  </a:lnTo>
                  <a:lnTo>
                    <a:pt x="656" y="908"/>
                  </a:lnTo>
                  <a:lnTo>
                    <a:pt x="677" y="897"/>
                  </a:lnTo>
                  <a:lnTo>
                    <a:pt x="697" y="887"/>
                  </a:lnTo>
                  <a:lnTo>
                    <a:pt x="718" y="877"/>
                  </a:lnTo>
                  <a:lnTo>
                    <a:pt x="736" y="863"/>
                  </a:lnTo>
                  <a:lnTo>
                    <a:pt x="754" y="850"/>
                  </a:lnTo>
                  <a:lnTo>
                    <a:pt x="772" y="836"/>
                  </a:lnTo>
                  <a:lnTo>
                    <a:pt x="789" y="822"/>
                  </a:lnTo>
                  <a:lnTo>
                    <a:pt x="806" y="806"/>
                  </a:lnTo>
                  <a:lnTo>
                    <a:pt x="822" y="789"/>
                  </a:lnTo>
                  <a:lnTo>
                    <a:pt x="836" y="772"/>
                  </a:lnTo>
                  <a:lnTo>
                    <a:pt x="851" y="755"/>
                  </a:lnTo>
                  <a:lnTo>
                    <a:pt x="864" y="736"/>
                  </a:lnTo>
                  <a:lnTo>
                    <a:pt x="877" y="718"/>
                  </a:lnTo>
                  <a:lnTo>
                    <a:pt x="887" y="697"/>
                  </a:lnTo>
                  <a:lnTo>
                    <a:pt x="897" y="677"/>
                  </a:lnTo>
                  <a:lnTo>
                    <a:pt x="908" y="656"/>
                  </a:lnTo>
                  <a:lnTo>
                    <a:pt x="916" y="634"/>
                  </a:lnTo>
                  <a:lnTo>
                    <a:pt x="924" y="612"/>
                  </a:lnTo>
                  <a:lnTo>
                    <a:pt x="930" y="590"/>
                  </a:lnTo>
                  <a:lnTo>
                    <a:pt x="935" y="568"/>
                  </a:lnTo>
                  <a:lnTo>
                    <a:pt x="939" y="544"/>
                  </a:lnTo>
                  <a:lnTo>
                    <a:pt x="942" y="521"/>
                  </a:lnTo>
                  <a:lnTo>
                    <a:pt x="944" y="496"/>
                  </a:lnTo>
                  <a:lnTo>
                    <a:pt x="944" y="473"/>
                  </a:lnTo>
                  <a:lnTo>
                    <a:pt x="944" y="473"/>
                  </a:lnTo>
                  <a:lnTo>
                    <a:pt x="944" y="448"/>
                  </a:lnTo>
                  <a:lnTo>
                    <a:pt x="942" y="424"/>
                  </a:lnTo>
                  <a:lnTo>
                    <a:pt x="939" y="400"/>
                  </a:lnTo>
                  <a:lnTo>
                    <a:pt x="935" y="378"/>
                  </a:lnTo>
                  <a:lnTo>
                    <a:pt x="930" y="354"/>
                  </a:lnTo>
                  <a:lnTo>
                    <a:pt x="924" y="332"/>
                  </a:lnTo>
                  <a:lnTo>
                    <a:pt x="916" y="310"/>
                  </a:lnTo>
                  <a:lnTo>
                    <a:pt x="908" y="288"/>
                  </a:lnTo>
                  <a:lnTo>
                    <a:pt x="897" y="267"/>
                  </a:lnTo>
                  <a:lnTo>
                    <a:pt x="887" y="247"/>
                  </a:lnTo>
                  <a:lnTo>
                    <a:pt x="877" y="228"/>
                  </a:lnTo>
                  <a:lnTo>
                    <a:pt x="864" y="208"/>
                  </a:lnTo>
                  <a:lnTo>
                    <a:pt x="851" y="190"/>
                  </a:lnTo>
                  <a:lnTo>
                    <a:pt x="836" y="172"/>
                  </a:lnTo>
                  <a:lnTo>
                    <a:pt x="822" y="155"/>
                  </a:lnTo>
                  <a:lnTo>
                    <a:pt x="806" y="138"/>
                  </a:lnTo>
                  <a:lnTo>
                    <a:pt x="789" y="122"/>
                  </a:lnTo>
                  <a:lnTo>
                    <a:pt x="772" y="108"/>
                  </a:lnTo>
                  <a:lnTo>
                    <a:pt x="754" y="93"/>
                  </a:lnTo>
                  <a:lnTo>
                    <a:pt x="736" y="80"/>
                  </a:lnTo>
                  <a:lnTo>
                    <a:pt x="718" y="67"/>
                  </a:lnTo>
                  <a:lnTo>
                    <a:pt x="697" y="57"/>
                  </a:lnTo>
                  <a:lnTo>
                    <a:pt x="677" y="47"/>
                  </a:lnTo>
                  <a:lnTo>
                    <a:pt x="656" y="36"/>
                  </a:lnTo>
                  <a:lnTo>
                    <a:pt x="634" y="28"/>
                  </a:lnTo>
                  <a:lnTo>
                    <a:pt x="612" y="21"/>
                  </a:lnTo>
                  <a:lnTo>
                    <a:pt x="590" y="14"/>
                  </a:lnTo>
                  <a:lnTo>
                    <a:pt x="568" y="9"/>
                  </a:lnTo>
                  <a:lnTo>
                    <a:pt x="544" y="5"/>
                  </a:lnTo>
                  <a:lnTo>
                    <a:pt x="521" y="2"/>
                  </a:lnTo>
                  <a:lnTo>
                    <a:pt x="496" y="0"/>
                  </a:lnTo>
                  <a:lnTo>
                    <a:pt x="471" y="0"/>
                  </a:lnTo>
                  <a:lnTo>
                    <a:pt x="47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 name="Freeform 145"/>
            <p:cNvSpPr>
              <a:spLocks/>
            </p:cNvSpPr>
            <p:nvPr userDrawn="1"/>
          </p:nvSpPr>
          <p:spPr bwMode="auto">
            <a:xfrm>
              <a:off x="2772" y="994"/>
              <a:ext cx="216" cy="216"/>
            </a:xfrm>
            <a:custGeom>
              <a:avLst/>
              <a:gdLst>
                <a:gd name="T0" fmla="*/ 409 w 864"/>
                <a:gd name="T1" fmla="*/ 2 h 864"/>
                <a:gd name="T2" fmla="*/ 345 w 864"/>
                <a:gd name="T3" fmla="*/ 10 h 864"/>
                <a:gd name="T4" fmla="*/ 283 w 864"/>
                <a:gd name="T5" fmla="*/ 26 h 864"/>
                <a:gd name="T6" fmla="*/ 225 w 864"/>
                <a:gd name="T7" fmla="*/ 53 h 864"/>
                <a:gd name="T8" fmla="*/ 173 w 864"/>
                <a:gd name="T9" fmla="*/ 86 h 864"/>
                <a:gd name="T10" fmla="*/ 126 w 864"/>
                <a:gd name="T11" fmla="*/ 127 h 864"/>
                <a:gd name="T12" fmla="*/ 86 w 864"/>
                <a:gd name="T13" fmla="*/ 174 h 864"/>
                <a:gd name="T14" fmla="*/ 52 w 864"/>
                <a:gd name="T15" fmla="*/ 227 h 864"/>
                <a:gd name="T16" fmla="*/ 26 w 864"/>
                <a:gd name="T17" fmla="*/ 284 h 864"/>
                <a:gd name="T18" fmla="*/ 9 w 864"/>
                <a:gd name="T19" fmla="*/ 346 h 864"/>
                <a:gd name="T20" fmla="*/ 0 w 864"/>
                <a:gd name="T21" fmla="*/ 411 h 864"/>
                <a:gd name="T22" fmla="*/ 0 w 864"/>
                <a:gd name="T23" fmla="*/ 455 h 864"/>
                <a:gd name="T24" fmla="*/ 9 w 864"/>
                <a:gd name="T25" fmla="*/ 520 h 864"/>
                <a:gd name="T26" fmla="*/ 26 w 864"/>
                <a:gd name="T27" fmla="*/ 581 h 864"/>
                <a:gd name="T28" fmla="*/ 52 w 864"/>
                <a:gd name="T29" fmla="*/ 639 h 864"/>
                <a:gd name="T30" fmla="*/ 86 w 864"/>
                <a:gd name="T31" fmla="*/ 691 h 864"/>
                <a:gd name="T32" fmla="*/ 126 w 864"/>
                <a:gd name="T33" fmla="*/ 738 h 864"/>
                <a:gd name="T34" fmla="*/ 173 w 864"/>
                <a:gd name="T35" fmla="*/ 778 h 864"/>
                <a:gd name="T36" fmla="*/ 225 w 864"/>
                <a:gd name="T37" fmla="*/ 812 h 864"/>
                <a:gd name="T38" fmla="*/ 283 w 864"/>
                <a:gd name="T39" fmla="*/ 838 h 864"/>
                <a:gd name="T40" fmla="*/ 345 w 864"/>
                <a:gd name="T41" fmla="*/ 856 h 864"/>
                <a:gd name="T42" fmla="*/ 409 w 864"/>
                <a:gd name="T43" fmla="*/ 864 h 864"/>
                <a:gd name="T44" fmla="*/ 455 w 864"/>
                <a:gd name="T45" fmla="*/ 864 h 864"/>
                <a:gd name="T46" fmla="*/ 519 w 864"/>
                <a:gd name="T47" fmla="*/ 856 h 864"/>
                <a:gd name="T48" fmla="*/ 580 w 864"/>
                <a:gd name="T49" fmla="*/ 838 h 864"/>
                <a:gd name="T50" fmla="*/ 639 w 864"/>
                <a:gd name="T51" fmla="*/ 812 h 864"/>
                <a:gd name="T52" fmla="*/ 691 w 864"/>
                <a:gd name="T53" fmla="*/ 778 h 864"/>
                <a:gd name="T54" fmla="*/ 738 w 864"/>
                <a:gd name="T55" fmla="*/ 738 h 864"/>
                <a:gd name="T56" fmla="*/ 778 w 864"/>
                <a:gd name="T57" fmla="*/ 691 h 864"/>
                <a:gd name="T58" fmla="*/ 812 w 864"/>
                <a:gd name="T59" fmla="*/ 639 h 864"/>
                <a:gd name="T60" fmla="*/ 838 w 864"/>
                <a:gd name="T61" fmla="*/ 581 h 864"/>
                <a:gd name="T62" fmla="*/ 855 w 864"/>
                <a:gd name="T63" fmla="*/ 520 h 864"/>
                <a:gd name="T64" fmla="*/ 864 w 864"/>
                <a:gd name="T65" fmla="*/ 455 h 864"/>
                <a:gd name="T66" fmla="*/ 864 w 864"/>
                <a:gd name="T67" fmla="*/ 411 h 864"/>
                <a:gd name="T68" fmla="*/ 855 w 864"/>
                <a:gd name="T69" fmla="*/ 346 h 864"/>
                <a:gd name="T70" fmla="*/ 838 w 864"/>
                <a:gd name="T71" fmla="*/ 284 h 864"/>
                <a:gd name="T72" fmla="*/ 812 w 864"/>
                <a:gd name="T73" fmla="*/ 227 h 864"/>
                <a:gd name="T74" fmla="*/ 778 w 864"/>
                <a:gd name="T75" fmla="*/ 174 h 864"/>
                <a:gd name="T76" fmla="*/ 738 w 864"/>
                <a:gd name="T77" fmla="*/ 127 h 864"/>
                <a:gd name="T78" fmla="*/ 691 w 864"/>
                <a:gd name="T79" fmla="*/ 86 h 864"/>
                <a:gd name="T80" fmla="*/ 639 w 864"/>
                <a:gd name="T81" fmla="*/ 53 h 864"/>
                <a:gd name="T82" fmla="*/ 580 w 864"/>
                <a:gd name="T83" fmla="*/ 26 h 864"/>
                <a:gd name="T84" fmla="*/ 519 w 864"/>
                <a:gd name="T85" fmla="*/ 10 h 864"/>
                <a:gd name="T86" fmla="*/ 455 w 864"/>
                <a:gd name="T87" fmla="*/ 2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431" y="0"/>
                  </a:moveTo>
                  <a:lnTo>
                    <a:pt x="431" y="0"/>
                  </a:lnTo>
                  <a:lnTo>
                    <a:pt x="409" y="2"/>
                  </a:lnTo>
                  <a:lnTo>
                    <a:pt x="388" y="3"/>
                  </a:lnTo>
                  <a:lnTo>
                    <a:pt x="366" y="6"/>
                  </a:lnTo>
                  <a:lnTo>
                    <a:pt x="345" y="10"/>
                  </a:lnTo>
                  <a:lnTo>
                    <a:pt x="324" y="15"/>
                  </a:lnTo>
                  <a:lnTo>
                    <a:pt x="304" y="20"/>
                  </a:lnTo>
                  <a:lnTo>
                    <a:pt x="283" y="26"/>
                  </a:lnTo>
                  <a:lnTo>
                    <a:pt x="263" y="34"/>
                  </a:lnTo>
                  <a:lnTo>
                    <a:pt x="245" y="43"/>
                  </a:lnTo>
                  <a:lnTo>
                    <a:pt x="225" y="53"/>
                  </a:lnTo>
                  <a:lnTo>
                    <a:pt x="209" y="63"/>
                  </a:lnTo>
                  <a:lnTo>
                    <a:pt x="190" y="75"/>
                  </a:lnTo>
                  <a:lnTo>
                    <a:pt x="173" y="86"/>
                  </a:lnTo>
                  <a:lnTo>
                    <a:pt x="158" y="99"/>
                  </a:lnTo>
                  <a:lnTo>
                    <a:pt x="142" y="112"/>
                  </a:lnTo>
                  <a:lnTo>
                    <a:pt x="126" y="127"/>
                  </a:lnTo>
                  <a:lnTo>
                    <a:pt x="112" y="142"/>
                  </a:lnTo>
                  <a:lnTo>
                    <a:pt x="99" y="158"/>
                  </a:lnTo>
                  <a:lnTo>
                    <a:pt x="86" y="174"/>
                  </a:lnTo>
                  <a:lnTo>
                    <a:pt x="74" y="191"/>
                  </a:lnTo>
                  <a:lnTo>
                    <a:pt x="63" y="209"/>
                  </a:lnTo>
                  <a:lnTo>
                    <a:pt x="52" y="227"/>
                  </a:lnTo>
                  <a:lnTo>
                    <a:pt x="43" y="245"/>
                  </a:lnTo>
                  <a:lnTo>
                    <a:pt x="34" y="265"/>
                  </a:lnTo>
                  <a:lnTo>
                    <a:pt x="26" y="284"/>
                  </a:lnTo>
                  <a:lnTo>
                    <a:pt x="20" y="304"/>
                  </a:lnTo>
                  <a:lnTo>
                    <a:pt x="13" y="325"/>
                  </a:lnTo>
                  <a:lnTo>
                    <a:pt x="9" y="346"/>
                  </a:lnTo>
                  <a:lnTo>
                    <a:pt x="5" y="367"/>
                  </a:lnTo>
                  <a:lnTo>
                    <a:pt x="3" y="389"/>
                  </a:lnTo>
                  <a:lnTo>
                    <a:pt x="0" y="411"/>
                  </a:lnTo>
                  <a:lnTo>
                    <a:pt x="0" y="433"/>
                  </a:lnTo>
                  <a:lnTo>
                    <a:pt x="0" y="433"/>
                  </a:lnTo>
                  <a:lnTo>
                    <a:pt x="0" y="455"/>
                  </a:lnTo>
                  <a:lnTo>
                    <a:pt x="3" y="477"/>
                  </a:lnTo>
                  <a:lnTo>
                    <a:pt x="5" y="498"/>
                  </a:lnTo>
                  <a:lnTo>
                    <a:pt x="9" y="520"/>
                  </a:lnTo>
                  <a:lnTo>
                    <a:pt x="13" y="541"/>
                  </a:lnTo>
                  <a:lnTo>
                    <a:pt x="20" y="561"/>
                  </a:lnTo>
                  <a:lnTo>
                    <a:pt x="26" y="581"/>
                  </a:lnTo>
                  <a:lnTo>
                    <a:pt x="34" y="601"/>
                  </a:lnTo>
                  <a:lnTo>
                    <a:pt x="43" y="619"/>
                  </a:lnTo>
                  <a:lnTo>
                    <a:pt x="52" y="639"/>
                  </a:lnTo>
                  <a:lnTo>
                    <a:pt x="63" y="657"/>
                  </a:lnTo>
                  <a:lnTo>
                    <a:pt x="74" y="674"/>
                  </a:lnTo>
                  <a:lnTo>
                    <a:pt x="86" y="691"/>
                  </a:lnTo>
                  <a:lnTo>
                    <a:pt x="99" y="708"/>
                  </a:lnTo>
                  <a:lnTo>
                    <a:pt x="112" y="723"/>
                  </a:lnTo>
                  <a:lnTo>
                    <a:pt x="126" y="738"/>
                  </a:lnTo>
                  <a:lnTo>
                    <a:pt x="142" y="752"/>
                  </a:lnTo>
                  <a:lnTo>
                    <a:pt x="158" y="766"/>
                  </a:lnTo>
                  <a:lnTo>
                    <a:pt x="173" y="778"/>
                  </a:lnTo>
                  <a:lnTo>
                    <a:pt x="190" y="791"/>
                  </a:lnTo>
                  <a:lnTo>
                    <a:pt x="209" y="802"/>
                  </a:lnTo>
                  <a:lnTo>
                    <a:pt x="225" y="812"/>
                  </a:lnTo>
                  <a:lnTo>
                    <a:pt x="245" y="823"/>
                  </a:lnTo>
                  <a:lnTo>
                    <a:pt x="263" y="830"/>
                  </a:lnTo>
                  <a:lnTo>
                    <a:pt x="283" y="838"/>
                  </a:lnTo>
                  <a:lnTo>
                    <a:pt x="304" y="845"/>
                  </a:lnTo>
                  <a:lnTo>
                    <a:pt x="324" y="851"/>
                  </a:lnTo>
                  <a:lnTo>
                    <a:pt x="345" y="856"/>
                  </a:lnTo>
                  <a:lnTo>
                    <a:pt x="366" y="860"/>
                  </a:lnTo>
                  <a:lnTo>
                    <a:pt x="388" y="863"/>
                  </a:lnTo>
                  <a:lnTo>
                    <a:pt x="409" y="864"/>
                  </a:lnTo>
                  <a:lnTo>
                    <a:pt x="431" y="864"/>
                  </a:lnTo>
                  <a:lnTo>
                    <a:pt x="431" y="864"/>
                  </a:lnTo>
                  <a:lnTo>
                    <a:pt x="455" y="864"/>
                  </a:lnTo>
                  <a:lnTo>
                    <a:pt x="476" y="863"/>
                  </a:lnTo>
                  <a:lnTo>
                    <a:pt x="498" y="860"/>
                  </a:lnTo>
                  <a:lnTo>
                    <a:pt x="519" y="856"/>
                  </a:lnTo>
                  <a:lnTo>
                    <a:pt x="540" y="851"/>
                  </a:lnTo>
                  <a:lnTo>
                    <a:pt x="560" y="845"/>
                  </a:lnTo>
                  <a:lnTo>
                    <a:pt x="580" y="838"/>
                  </a:lnTo>
                  <a:lnTo>
                    <a:pt x="601" y="830"/>
                  </a:lnTo>
                  <a:lnTo>
                    <a:pt x="619" y="823"/>
                  </a:lnTo>
                  <a:lnTo>
                    <a:pt x="639" y="812"/>
                  </a:lnTo>
                  <a:lnTo>
                    <a:pt x="655" y="802"/>
                  </a:lnTo>
                  <a:lnTo>
                    <a:pt x="674" y="791"/>
                  </a:lnTo>
                  <a:lnTo>
                    <a:pt x="691" y="778"/>
                  </a:lnTo>
                  <a:lnTo>
                    <a:pt x="706" y="766"/>
                  </a:lnTo>
                  <a:lnTo>
                    <a:pt x="722" y="752"/>
                  </a:lnTo>
                  <a:lnTo>
                    <a:pt x="738" y="738"/>
                  </a:lnTo>
                  <a:lnTo>
                    <a:pt x="752" y="723"/>
                  </a:lnTo>
                  <a:lnTo>
                    <a:pt x="765" y="708"/>
                  </a:lnTo>
                  <a:lnTo>
                    <a:pt x="778" y="691"/>
                  </a:lnTo>
                  <a:lnTo>
                    <a:pt x="790" y="674"/>
                  </a:lnTo>
                  <a:lnTo>
                    <a:pt x="801" y="657"/>
                  </a:lnTo>
                  <a:lnTo>
                    <a:pt x="812" y="639"/>
                  </a:lnTo>
                  <a:lnTo>
                    <a:pt x="821" y="619"/>
                  </a:lnTo>
                  <a:lnTo>
                    <a:pt x="830" y="601"/>
                  </a:lnTo>
                  <a:lnTo>
                    <a:pt x="838" y="581"/>
                  </a:lnTo>
                  <a:lnTo>
                    <a:pt x="844" y="561"/>
                  </a:lnTo>
                  <a:lnTo>
                    <a:pt x="851" y="541"/>
                  </a:lnTo>
                  <a:lnTo>
                    <a:pt x="855" y="520"/>
                  </a:lnTo>
                  <a:lnTo>
                    <a:pt x="859" y="498"/>
                  </a:lnTo>
                  <a:lnTo>
                    <a:pt x="861" y="477"/>
                  </a:lnTo>
                  <a:lnTo>
                    <a:pt x="864" y="455"/>
                  </a:lnTo>
                  <a:lnTo>
                    <a:pt x="864" y="433"/>
                  </a:lnTo>
                  <a:lnTo>
                    <a:pt x="864" y="433"/>
                  </a:lnTo>
                  <a:lnTo>
                    <a:pt x="864" y="411"/>
                  </a:lnTo>
                  <a:lnTo>
                    <a:pt x="861" y="389"/>
                  </a:lnTo>
                  <a:lnTo>
                    <a:pt x="859" y="367"/>
                  </a:lnTo>
                  <a:lnTo>
                    <a:pt x="855" y="346"/>
                  </a:lnTo>
                  <a:lnTo>
                    <a:pt x="851" y="325"/>
                  </a:lnTo>
                  <a:lnTo>
                    <a:pt x="844" y="304"/>
                  </a:lnTo>
                  <a:lnTo>
                    <a:pt x="838" y="284"/>
                  </a:lnTo>
                  <a:lnTo>
                    <a:pt x="830" y="265"/>
                  </a:lnTo>
                  <a:lnTo>
                    <a:pt x="821" y="245"/>
                  </a:lnTo>
                  <a:lnTo>
                    <a:pt x="812" y="227"/>
                  </a:lnTo>
                  <a:lnTo>
                    <a:pt x="801" y="209"/>
                  </a:lnTo>
                  <a:lnTo>
                    <a:pt x="790" y="191"/>
                  </a:lnTo>
                  <a:lnTo>
                    <a:pt x="778" y="174"/>
                  </a:lnTo>
                  <a:lnTo>
                    <a:pt x="765" y="158"/>
                  </a:lnTo>
                  <a:lnTo>
                    <a:pt x="752" y="142"/>
                  </a:lnTo>
                  <a:lnTo>
                    <a:pt x="738" y="127"/>
                  </a:lnTo>
                  <a:lnTo>
                    <a:pt x="722" y="112"/>
                  </a:lnTo>
                  <a:lnTo>
                    <a:pt x="706" y="99"/>
                  </a:lnTo>
                  <a:lnTo>
                    <a:pt x="691" y="86"/>
                  </a:lnTo>
                  <a:lnTo>
                    <a:pt x="674" y="75"/>
                  </a:lnTo>
                  <a:lnTo>
                    <a:pt x="655" y="63"/>
                  </a:lnTo>
                  <a:lnTo>
                    <a:pt x="639" y="53"/>
                  </a:lnTo>
                  <a:lnTo>
                    <a:pt x="619" y="43"/>
                  </a:lnTo>
                  <a:lnTo>
                    <a:pt x="601" y="34"/>
                  </a:lnTo>
                  <a:lnTo>
                    <a:pt x="580" y="26"/>
                  </a:lnTo>
                  <a:lnTo>
                    <a:pt x="560" y="20"/>
                  </a:lnTo>
                  <a:lnTo>
                    <a:pt x="540" y="15"/>
                  </a:lnTo>
                  <a:lnTo>
                    <a:pt x="519" y="10"/>
                  </a:lnTo>
                  <a:lnTo>
                    <a:pt x="498" y="6"/>
                  </a:lnTo>
                  <a:lnTo>
                    <a:pt x="476" y="3"/>
                  </a:lnTo>
                  <a:lnTo>
                    <a:pt x="455" y="2"/>
                  </a:lnTo>
                  <a:lnTo>
                    <a:pt x="431" y="0"/>
                  </a:lnTo>
                  <a:lnTo>
                    <a:pt x="4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 name="Freeform 146"/>
            <p:cNvSpPr>
              <a:spLocks/>
            </p:cNvSpPr>
            <p:nvPr userDrawn="1"/>
          </p:nvSpPr>
          <p:spPr bwMode="auto">
            <a:xfrm>
              <a:off x="2782" y="1257"/>
              <a:ext cx="196" cy="196"/>
            </a:xfrm>
            <a:custGeom>
              <a:avLst/>
              <a:gdLst>
                <a:gd name="T0" fmla="*/ 372 w 784"/>
                <a:gd name="T1" fmla="*/ 1 h 783"/>
                <a:gd name="T2" fmla="*/ 313 w 784"/>
                <a:gd name="T3" fmla="*/ 8 h 783"/>
                <a:gd name="T4" fmla="*/ 257 w 784"/>
                <a:gd name="T5" fmla="*/ 25 h 783"/>
                <a:gd name="T6" fmla="*/ 205 w 784"/>
                <a:gd name="T7" fmla="*/ 48 h 783"/>
                <a:gd name="T8" fmla="*/ 158 w 784"/>
                <a:gd name="T9" fmla="*/ 78 h 783"/>
                <a:gd name="T10" fmla="*/ 115 w 784"/>
                <a:gd name="T11" fmla="*/ 115 h 783"/>
                <a:gd name="T12" fmla="*/ 79 w 784"/>
                <a:gd name="T13" fmla="*/ 158 h 783"/>
                <a:gd name="T14" fmla="*/ 47 w 784"/>
                <a:gd name="T15" fmla="*/ 206 h 783"/>
                <a:gd name="T16" fmla="*/ 24 w 784"/>
                <a:gd name="T17" fmla="*/ 258 h 783"/>
                <a:gd name="T18" fmla="*/ 8 w 784"/>
                <a:gd name="T19" fmla="*/ 313 h 783"/>
                <a:gd name="T20" fmla="*/ 0 w 784"/>
                <a:gd name="T21" fmla="*/ 371 h 783"/>
                <a:gd name="T22" fmla="*/ 0 w 784"/>
                <a:gd name="T23" fmla="*/ 412 h 783"/>
                <a:gd name="T24" fmla="*/ 8 w 784"/>
                <a:gd name="T25" fmla="*/ 470 h 783"/>
                <a:gd name="T26" fmla="*/ 24 w 784"/>
                <a:gd name="T27" fmla="*/ 526 h 783"/>
                <a:gd name="T28" fmla="*/ 47 w 784"/>
                <a:gd name="T29" fmla="*/ 579 h 783"/>
                <a:gd name="T30" fmla="*/ 79 w 784"/>
                <a:gd name="T31" fmla="*/ 627 h 783"/>
                <a:gd name="T32" fmla="*/ 115 w 784"/>
                <a:gd name="T33" fmla="*/ 668 h 783"/>
                <a:gd name="T34" fmla="*/ 158 w 784"/>
                <a:gd name="T35" fmla="*/ 706 h 783"/>
                <a:gd name="T36" fmla="*/ 205 w 784"/>
                <a:gd name="T37" fmla="*/ 736 h 783"/>
                <a:gd name="T38" fmla="*/ 257 w 784"/>
                <a:gd name="T39" fmla="*/ 760 h 783"/>
                <a:gd name="T40" fmla="*/ 313 w 784"/>
                <a:gd name="T41" fmla="*/ 775 h 783"/>
                <a:gd name="T42" fmla="*/ 372 w 784"/>
                <a:gd name="T43" fmla="*/ 783 h 783"/>
                <a:gd name="T44" fmla="*/ 412 w 784"/>
                <a:gd name="T45" fmla="*/ 783 h 783"/>
                <a:gd name="T46" fmla="*/ 471 w 784"/>
                <a:gd name="T47" fmla="*/ 775 h 783"/>
                <a:gd name="T48" fmla="*/ 527 w 784"/>
                <a:gd name="T49" fmla="*/ 760 h 783"/>
                <a:gd name="T50" fmla="*/ 579 w 784"/>
                <a:gd name="T51" fmla="*/ 736 h 783"/>
                <a:gd name="T52" fmla="*/ 626 w 784"/>
                <a:gd name="T53" fmla="*/ 706 h 783"/>
                <a:gd name="T54" fmla="*/ 669 w 784"/>
                <a:gd name="T55" fmla="*/ 668 h 783"/>
                <a:gd name="T56" fmla="*/ 705 w 784"/>
                <a:gd name="T57" fmla="*/ 627 h 783"/>
                <a:gd name="T58" fmla="*/ 737 w 784"/>
                <a:gd name="T59" fmla="*/ 579 h 783"/>
                <a:gd name="T60" fmla="*/ 760 w 784"/>
                <a:gd name="T61" fmla="*/ 526 h 783"/>
                <a:gd name="T62" fmla="*/ 776 w 784"/>
                <a:gd name="T63" fmla="*/ 470 h 783"/>
                <a:gd name="T64" fmla="*/ 784 w 784"/>
                <a:gd name="T65" fmla="*/ 412 h 783"/>
                <a:gd name="T66" fmla="*/ 784 w 784"/>
                <a:gd name="T67" fmla="*/ 371 h 783"/>
                <a:gd name="T68" fmla="*/ 776 w 784"/>
                <a:gd name="T69" fmla="*/ 313 h 783"/>
                <a:gd name="T70" fmla="*/ 760 w 784"/>
                <a:gd name="T71" fmla="*/ 258 h 783"/>
                <a:gd name="T72" fmla="*/ 737 w 784"/>
                <a:gd name="T73" fmla="*/ 206 h 783"/>
                <a:gd name="T74" fmla="*/ 705 w 784"/>
                <a:gd name="T75" fmla="*/ 158 h 783"/>
                <a:gd name="T76" fmla="*/ 669 w 784"/>
                <a:gd name="T77" fmla="*/ 115 h 783"/>
                <a:gd name="T78" fmla="*/ 626 w 784"/>
                <a:gd name="T79" fmla="*/ 78 h 783"/>
                <a:gd name="T80" fmla="*/ 579 w 784"/>
                <a:gd name="T81" fmla="*/ 48 h 783"/>
                <a:gd name="T82" fmla="*/ 527 w 784"/>
                <a:gd name="T83" fmla="*/ 25 h 783"/>
                <a:gd name="T84" fmla="*/ 471 w 784"/>
                <a:gd name="T85" fmla="*/ 8 h 783"/>
                <a:gd name="T86" fmla="*/ 412 w 784"/>
                <a:gd name="T87" fmla="*/ 1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4" h="783">
                  <a:moveTo>
                    <a:pt x="391" y="0"/>
                  </a:moveTo>
                  <a:lnTo>
                    <a:pt x="391" y="0"/>
                  </a:lnTo>
                  <a:lnTo>
                    <a:pt x="372" y="1"/>
                  </a:lnTo>
                  <a:lnTo>
                    <a:pt x="352" y="3"/>
                  </a:lnTo>
                  <a:lnTo>
                    <a:pt x="333" y="5"/>
                  </a:lnTo>
                  <a:lnTo>
                    <a:pt x="313" y="8"/>
                  </a:lnTo>
                  <a:lnTo>
                    <a:pt x="294" y="13"/>
                  </a:lnTo>
                  <a:lnTo>
                    <a:pt x="275" y="18"/>
                  </a:lnTo>
                  <a:lnTo>
                    <a:pt x="257" y="25"/>
                  </a:lnTo>
                  <a:lnTo>
                    <a:pt x="240" y="31"/>
                  </a:lnTo>
                  <a:lnTo>
                    <a:pt x="222" y="39"/>
                  </a:lnTo>
                  <a:lnTo>
                    <a:pt x="205" y="48"/>
                  </a:lnTo>
                  <a:lnTo>
                    <a:pt x="189" y="57"/>
                  </a:lnTo>
                  <a:lnTo>
                    <a:pt x="172" y="68"/>
                  </a:lnTo>
                  <a:lnTo>
                    <a:pt x="158" y="78"/>
                  </a:lnTo>
                  <a:lnTo>
                    <a:pt x="142" y="90"/>
                  </a:lnTo>
                  <a:lnTo>
                    <a:pt x="128" y="102"/>
                  </a:lnTo>
                  <a:lnTo>
                    <a:pt x="115" y="115"/>
                  </a:lnTo>
                  <a:lnTo>
                    <a:pt x="102" y="129"/>
                  </a:lnTo>
                  <a:lnTo>
                    <a:pt x="90" y="143"/>
                  </a:lnTo>
                  <a:lnTo>
                    <a:pt x="79" y="158"/>
                  </a:lnTo>
                  <a:lnTo>
                    <a:pt x="67" y="173"/>
                  </a:lnTo>
                  <a:lnTo>
                    <a:pt x="56" y="189"/>
                  </a:lnTo>
                  <a:lnTo>
                    <a:pt x="47" y="206"/>
                  </a:lnTo>
                  <a:lnTo>
                    <a:pt x="40" y="223"/>
                  </a:lnTo>
                  <a:lnTo>
                    <a:pt x="32" y="240"/>
                  </a:lnTo>
                  <a:lnTo>
                    <a:pt x="24" y="258"/>
                  </a:lnTo>
                  <a:lnTo>
                    <a:pt x="17" y="276"/>
                  </a:lnTo>
                  <a:lnTo>
                    <a:pt x="12" y="295"/>
                  </a:lnTo>
                  <a:lnTo>
                    <a:pt x="8" y="313"/>
                  </a:lnTo>
                  <a:lnTo>
                    <a:pt x="4" y="332"/>
                  </a:lnTo>
                  <a:lnTo>
                    <a:pt x="3" y="352"/>
                  </a:lnTo>
                  <a:lnTo>
                    <a:pt x="0" y="371"/>
                  </a:lnTo>
                  <a:lnTo>
                    <a:pt x="0" y="392"/>
                  </a:lnTo>
                  <a:lnTo>
                    <a:pt x="0" y="392"/>
                  </a:lnTo>
                  <a:lnTo>
                    <a:pt x="0" y="412"/>
                  </a:lnTo>
                  <a:lnTo>
                    <a:pt x="3" y="433"/>
                  </a:lnTo>
                  <a:lnTo>
                    <a:pt x="4" y="452"/>
                  </a:lnTo>
                  <a:lnTo>
                    <a:pt x="8" y="470"/>
                  </a:lnTo>
                  <a:lnTo>
                    <a:pt x="12" y="490"/>
                  </a:lnTo>
                  <a:lnTo>
                    <a:pt x="17" y="508"/>
                  </a:lnTo>
                  <a:lnTo>
                    <a:pt x="24" y="526"/>
                  </a:lnTo>
                  <a:lnTo>
                    <a:pt x="32" y="545"/>
                  </a:lnTo>
                  <a:lnTo>
                    <a:pt x="40" y="562"/>
                  </a:lnTo>
                  <a:lnTo>
                    <a:pt x="47" y="579"/>
                  </a:lnTo>
                  <a:lnTo>
                    <a:pt x="56" y="596"/>
                  </a:lnTo>
                  <a:lnTo>
                    <a:pt x="67" y="611"/>
                  </a:lnTo>
                  <a:lnTo>
                    <a:pt x="79" y="627"/>
                  </a:lnTo>
                  <a:lnTo>
                    <a:pt x="90" y="641"/>
                  </a:lnTo>
                  <a:lnTo>
                    <a:pt x="102" y="655"/>
                  </a:lnTo>
                  <a:lnTo>
                    <a:pt x="115" y="668"/>
                  </a:lnTo>
                  <a:lnTo>
                    <a:pt x="128" y="681"/>
                  </a:lnTo>
                  <a:lnTo>
                    <a:pt x="142" y="695"/>
                  </a:lnTo>
                  <a:lnTo>
                    <a:pt x="158" y="706"/>
                  </a:lnTo>
                  <a:lnTo>
                    <a:pt x="172" y="717"/>
                  </a:lnTo>
                  <a:lnTo>
                    <a:pt x="189" y="727"/>
                  </a:lnTo>
                  <a:lnTo>
                    <a:pt x="205" y="736"/>
                  </a:lnTo>
                  <a:lnTo>
                    <a:pt x="222" y="745"/>
                  </a:lnTo>
                  <a:lnTo>
                    <a:pt x="240" y="753"/>
                  </a:lnTo>
                  <a:lnTo>
                    <a:pt x="257" y="760"/>
                  </a:lnTo>
                  <a:lnTo>
                    <a:pt x="275" y="766"/>
                  </a:lnTo>
                  <a:lnTo>
                    <a:pt x="294" y="771"/>
                  </a:lnTo>
                  <a:lnTo>
                    <a:pt x="313" y="775"/>
                  </a:lnTo>
                  <a:lnTo>
                    <a:pt x="333" y="779"/>
                  </a:lnTo>
                  <a:lnTo>
                    <a:pt x="352" y="782"/>
                  </a:lnTo>
                  <a:lnTo>
                    <a:pt x="372" y="783"/>
                  </a:lnTo>
                  <a:lnTo>
                    <a:pt x="391" y="783"/>
                  </a:lnTo>
                  <a:lnTo>
                    <a:pt x="391" y="783"/>
                  </a:lnTo>
                  <a:lnTo>
                    <a:pt x="412" y="783"/>
                  </a:lnTo>
                  <a:lnTo>
                    <a:pt x="432" y="782"/>
                  </a:lnTo>
                  <a:lnTo>
                    <a:pt x="451" y="779"/>
                  </a:lnTo>
                  <a:lnTo>
                    <a:pt x="471" y="775"/>
                  </a:lnTo>
                  <a:lnTo>
                    <a:pt x="490" y="771"/>
                  </a:lnTo>
                  <a:lnTo>
                    <a:pt x="509" y="766"/>
                  </a:lnTo>
                  <a:lnTo>
                    <a:pt x="527" y="760"/>
                  </a:lnTo>
                  <a:lnTo>
                    <a:pt x="544" y="753"/>
                  </a:lnTo>
                  <a:lnTo>
                    <a:pt x="562" y="745"/>
                  </a:lnTo>
                  <a:lnTo>
                    <a:pt x="579" y="736"/>
                  </a:lnTo>
                  <a:lnTo>
                    <a:pt x="595" y="727"/>
                  </a:lnTo>
                  <a:lnTo>
                    <a:pt x="610" y="717"/>
                  </a:lnTo>
                  <a:lnTo>
                    <a:pt x="626" y="706"/>
                  </a:lnTo>
                  <a:lnTo>
                    <a:pt x="642" y="695"/>
                  </a:lnTo>
                  <a:lnTo>
                    <a:pt x="656" y="681"/>
                  </a:lnTo>
                  <a:lnTo>
                    <a:pt x="669" y="668"/>
                  </a:lnTo>
                  <a:lnTo>
                    <a:pt x="682" y="655"/>
                  </a:lnTo>
                  <a:lnTo>
                    <a:pt x="694" y="641"/>
                  </a:lnTo>
                  <a:lnTo>
                    <a:pt x="705" y="627"/>
                  </a:lnTo>
                  <a:lnTo>
                    <a:pt x="717" y="611"/>
                  </a:lnTo>
                  <a:lnTo>
                    <a:pt x="726" y="596"/>
                  </a:lnTo>
                  <a:lnTo>
                    <a:pt x="737" y="579"/>
                  </a:lnTo>
                  <a:lnTo>
                    <a:pt x="744" y="562"/>
                  </a:lnTo>
                  <a:lnTo>
                    <a:pt x="752" y="545"/>
                  </a:lnTo>
                  <a:lnTo>
                    <a:pt x="760" y="526"/>
                  </a:lnTo>
                  <a:lnTo>
                    <a:pt x="765" y="508"/>
                  </a:lnTo>
                  <a:lnTo>
                    <a:pt x="772" y="490"/>
                  </a:lnTo>
                  <a:lnTo>
                    <a:pt x="776" y="470"/>
                  </a:lnTo>
                  <a:lnTo>
                    <a:pt x="780" y="452"/>
                  </a:lnTo>
                  <a:lnTo>
                    <a:pt x="781" y="433"/>
                  </a:lnTo>
                  <a:lnTo>
                    <a:pt x="784" y="412"/>
                  </a:lnTo>
                  <a:lnTo>
                    <a:pt x="784" y="392"/>
                  </a:lnTo>
                  <a:lnTo>
                    <a:pt x="784" y="392"/>
                  </a:lnTo>
                  <a:lnTo>
                    <a:pt x="784" y="371"/>
                  </a:lnTo>
                  <a:lnTo>
                    <a:pt x="781" y="352"/>
                  </a:lnTo>
                  <a:lnTo>
                    <a:pt x="780" y="332"/>
                  </a:lnTo>
                  <a:lnTo>
                    <a:pt x="776" y="313"/>
                  </a:lnTo>
                  <a:lnTo>
                    <a:pt x="772" y="295"/>
                  </a:lnTo>
                  <a:lnTo>
                    <a:pt x="765" y="276"/>
                  </a:lnTo>
                  <a:lnTo>
                    <a:pt x="760" y="258"/>
                  </a:lnTo>
                  <a:lnTo>
                    <a:pt x="752" y="240"/>
                  </a:lnTo>
                  <a:lnTo>
                    <a:pt x="744" y="223"/>
                  </a:lnTo>
                  <a:lnTo>
                    <a:pt x="737" y="206"/>
                  </a:lnTo>
                  <a:lnTo>
                    <a:pt x="726" y="189"/>
                  </a:lnTo>
                  <a:lnTo>
                    <a:pt x="717" y="173"/>
                  </a:lnTo>
                  <a:lnTo>
                    <a:pt x="705" y="158"/>
                  </a:lnTo>
                  <a:lnTo>
                    <a:pt x="694" y="143"/>
                  </a:lnTo>
                  <a:lnTo>
                    <a:pt x="682" y="129"/>
                  </a:lnTo>
                  <a:lnTo>
                    <a:pt x="669" y="115"/>
                  </a:lnTo>
                  <a:lnTo>
                    <a:pt x="656" y="102"/>
                  </a:lnTo>
                  <a:lnTo>
                    <a:pt x="642" y="90"/>
                  </a:lnTo>
                  <a:lnTo>
                    <a:pt x="626" y="78"/>
                  </a:lnTo>
                  <a:lnTo>
                    <a:pt x="610" y="68"/>
                  </a:lnTo>
                  <a:lnTo>
                    <a:pt x="595" y="57"/>
                  </a:lnTo>
                  <a:lnTo>
                    <a:pt x="579" y="48"/>
                  </a:lnTo>
                  <a:lnTo>
                    <a:pt x="562" y="39"/>
                  </a:lnTo>
                  <a:lnTo>
                    <a:pt x="544" y="31"/>
                  </a:lnTo>
                  <a:lnTo>
                    <a:pt x="527" y="25"/>
                  </a:lnTo>
                  <a:lnTo>
                    <a:pt x="509" y="18"/>
                  </a:lnTo>
                  <a:lnTo>
                    <a:pt x="490" y="13"/>
                  </a:lnTo>
                  <a:lnTo>
                    <a:pt x="471" y="8"/>
                  </a:lnTo>
                  <a:lnTo>
                    <a:pt x="451" y="5"/>
                  </a:lnTo>
                  <a:lnTo>
                    <a:pt x="432" y="3"/>
                  </a:lnTo>
                  <a:lnTo>
                    <a:pt x="412" y="1"/>
                  </a:lnTo>
                  <a:lnTo>
                    <a:pt x="391" y="0"/>
                  </a:lnTo>
                  <a:lnTo>
                    <a:pt x="3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 name="Freeform 147"/>
            <p:cNvSpPr>
              <a:spLocks/>
            </p:cNvSpPr>
            <p:nvPr userDrawn="1"/>
          </p:nvSpPr>
          <p:spPr bwMode="auto">
            <a:xfrm>
              <a:off x="2792" y="1521"/>
              <a:ext cx="176" cy="175"/>
            </a:xfrm>
            <a:custGeom>
              <a:avLst/>
              <a:gdLst>
                <a:gd name="T0" fmla="*/ 333 w 702"/>
                <a:gd name="T1" fmla="*/ 0 h 701"/>
                <a:gd name="T2" fmla="*/ 280 w 702"/>
                <a:gd name="T3" fmla="*/ 7 h 701"/>
                <a:gd name="T4" fmla="*/ 230 w 702"/>
                <a:gd name="T5" fmla="*/ 21 h 701"/>
                <a:gd name="T6" fmla="*/ 184 w 702"/>
                <a:gd name="T7" fmla="*/ 42 h 701"/>
                <a:gd name="T8" fmla="*/ 141 w 702"/>
                <a:gd name="T9" fmla="*/ 69 h 701"/>
                <a:gd name="T10" fmla="*/ 103 w 702"/>
                <a:gd name="T11" fmla="*/ 102 h 701"/>
                <a:gd name="T12" fmla="*/ 70 w 702"/>
                <a:gd name="T13" fmla="*/ 141 h 701"/>
                <a:gd name="T14" fmla="*/ 43 w 702"/>
                <a:gd name="T15" fmla="*/ 184 h 701"/>
                <a:gd name="T16" fmla="*/ 21 w 702"/>
                <a:gd name="T17" fmla="*/ 229 h 701"/>
                <a:gd name="T18" fmla="*/ 8 w 702"/>
                <a:gd name="T19" fmla="*/ 280 h 701"/>
                <a:gd name="T20" fmla="*/ 0 w 702"/>
                <a:gd name="T21" fmla="*/ 332 h 701"/>
                <a:gd name="T22" fmla="*/ 0 w 702"/>
                <a:gd name="T23" fmla="*/ 369 h 701"/>
                <a:gd name="T24" fmla="*/ 8 w 702"/>
                <a:gd name="T25" fmla="*/ 421 h 701"/>
                <a:gd name="T26" fmla="*/ 21 w 702"/>
                <a:gd name="T27" fmla="*/ 472 h 701"/>
                <a:gd name="T28" fmla="*/ 43 w 702"/>
                <a:gd name="T29" fmla="*/ 517 h 701"/>
                <a:gd name="T30" fmla="*/ 70 w 702"/>
                <a:gd name="T31" fmla="*/ 560 h 701"/>
                <a:gd name="T32" fmla="*/ 103 w 702"/>
                <a:gd name="T33" fmla="*/ 599 h 701"/>
                <a:gd name="T34" fmla="*/ 141 w 702"/>
                <a:gd name="T35" fmla="*/ 632 h 701"/>
                <a:gd name="T36" fmla="*/ 184 w 702"/>
                <a:gd name="T37" fmla="*/ 659 h 701"/>
                <a:gd name="T38" fmla="*/ 230 w 702"/>
                <a:gd name="T39" fmla="*/ 680 h 701"/>
                <a:gd name="T40" fmla="*/ 280 w 702"/>
                <a:gd name="T41" fmla="*/ 695 h 701"/>
                <a:gd name="T42" fmla="*/ 333 w 702"/>
                <a:gd name="T43" fmla="*/ 701 h 701"/>
                <a:gd name="T44" fmla="*/ 369 w 702"/>
                <a:gd name="T45" fmla="*/ 701 h 701"/>
                <a:gd name="T46" fmla="*/ 422 w 702"/>
                <a:gd name="T47" fmla="*/ 695 h 701"/>
                <a:gd name="T48" fmla="*/ 472 w 702"/>
                <a:gd name="T49" fmla="*/ 680 h 701"/>
                <a:gd name="T50" fmla="*/ 518 w 702"/>
                <a:gd name="T51" fmla="*/ 659 h 701"/>
                <a:gd name="T52" fmla="*/ 561 w 702"/>
                <a:gd name="T53" fmla="*/ 632 h 701"/>
                <a:gd name="T54" fmla="*/ 599 w 702"/>
                <a:gd name="T55" fmla="*/ 599 h 701"/>
                <a:gd name="T56" fmla="*/ 632 w 702"/>
                <a:gd name="T57" fmla="*/ 560 h 701"/>
                <a:gd name="T58" fmla="*/ 659 w 702"/>
                <a:gd name="T59" fmla="*/ 517 h 701"/>
                <a:gd name="T60" fmla="*/ 681 w 702"/>
                <a:gd name="T61" fmla="*/ 472 h 701"/>
                <a:gd name="T62" fmla="*/ 694 w 702"/>
                <a:gd name="T63" fmla="*/ 421 h 701"/>
                <a:gd name="T64" fmla="*/ 702 w 702"/>
                <a:gd name="T65" fmla="*/ 369 h 701"/>
                <a:gd name="T66" fmla="*/ 702 w 702"/>
                <a:gd name="T67" fmla="*/ 332 h 701"/>
                <a:gd name="T68" fmla="*/ 694 w 702"/>
                <a:gd name="T69" fmla="*/ 280 h 701"/>
                <a:gd name="T70" fmla="*/ 681 w 702"/>
                <a:gd name="T71" fmla="*/ 229 h 701"/>
                <a:gd name="T72" fmla="*/ 659 w 702"/>
                <a:gd name="T73" fmla="*/ 184 h 701"/>
                <a:gd name="T74" fmla="*/ 632 w 702"/>
                <a:gd name="T75" fmla="*/ 141 h 701"/>
                <a:gd name="T76" fmla="*/ 599 w 702"/>
                <a:gd name="T77" fmla="*/ 102 h 701"/>
                <a:gd name="T78" fmla="*/ 561 w 702"/>
                <a:gd name="T79" fmla="*/ 69 h 701"/>
                <a:gd name="T80" fmla="*/ 518 w 702"/>
                <a:gd name="T81" fmla="*/ 42 h 701"/>
                <a:gd name="T82" fmla="*/ 472 w 702"/>
                <a:gd name="T83" fmla="*/ 21 h 701"/>
                <a:gd name="T84" fmla="*/ 422 w 702"/>
                <a:gd name="T85" fmla="*/ 7 h 701"/>
                <a:gd name="T86" fmla="*/ 369 w 702"/>
                <a:gd name="T8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1">
                  <a:moveTo>
                    <a:pt x="350" y="0"/>
                  </a:moveTo>
                  <a:lnTo>
                    <a:pt x="350" y="0"/>
                  </a:lnTo>
                  <a:lnTo>
                    <a:pt x="333" y="0"/>
                  </a:lnTo>
                  <a:lnTo>
                    <a:pt x="315" y="1"/>
                  </a:lnTo>
                  <a:lnTo>
                    <a:pt x="297" y="4"/>
                  </a:lnTo>
                  <a:lnTo>
                    <a:pt x="280" y="7"/>
                  </a:lnTo>
                  <a:lnTo>
                    <a:pt x="263" y="11"/>
                  </a:lnTo>
                  <a:lnTo>
                    <a:pt x="246" y="16"/>
                  </a:lnTo>
                  <a:lnTo>
                    <a:pt x="230" y="21"/>
                  </a:lnTo>
                  <a:lnTo>
                    <a:pt x="215" y="27"/>
                  </a:lnTo>
                  <a:lnTo>
                    <a:pt x="199" y="34"/>
                  </a:lnTo>
                  <a:lnTo>
                    <a:pt x="184" y="42"/>
                  </a:lnTo>
                  <a:lnTo>
                    <a:pt x="169" y="51"/>
                  </a:lnTo>
                  <a:lnTo>
                    <a:pt x="155" y="60"/>
                  </a:lnTo>
                  <a:lnTo>
                    <a:pt x="141" y="69"/>
                  </a:lnTo>
                  <a:lnTo>
                    <a:pt x="128" y="80"/>
                  </a:lnTo>
                  <a:lnTo>
                    <a:pt x="114" y="91"/>
                  </a:lnTo>
                  <a:lnTo>
                    <a:pt x="103" y="102"/>
                  </a:lnTo>
                  <a:lnTo>
                    <a:pt x="91" y="115"/>
                  </a:lnTo>
                  <a:lnTo>
                    <a:pt x="81" y="128"/>
                  </a:lnTo>
                  <a:lnTo>
                    <a:pt x="70" y="141"/>
                  </a:lnTo>
                  <a:lnTo>
                    <a:pt x="60" y="154"/>
                  </a:lnTo>
                  <a:lnTo>
                    <a:pt x="51" y="168"/>
                  </a:lnTo>
                  <a:lnTo>
                    <a:pt x="43" y="184"/>
                  </a:lnTo>
                  <a:lnTo>
                    <a:pt x="35" y="198"/>
                  </a:lnTo>
                  <a:lnTo>
                    <a:pt x="27" y="214"/>
                  </a:lnTo>
                  <a:lnTo>
                    <a:pt x="21" y="229"/>
                  </a:lnTo>
                  <a:lnTo>
                    <a:pt x="15" y="246"/>
                  </a:lnTo>
                  <a:lnTo>
                    <a:pt x="12" y="263"/>
                  </a:lnTo>
                  <a:lnTo>
                    <a:pt x="8" y="280"/>
                  </a:lnTo>
                  <a:lnTo>
                    <a:pt x="4" y="297"/>
                  </a:lnTo>
                  <a:lnTo>
                    <a:pt x="1" y="314"/>
                  </a:lnTo>
                  <a:lnTo>
                    <a:pt x="0" y="332"/>
                  </a:lnTo>
                  <a:lnTo>
                    <a:pt x="0" y="351"/>
                  </a:lnTo>
                  <a:lnTo>
                    <a:pt x="0" y="351"/>
                  </a:lnTo>
                  <a:lnTo>
                    <a:pt x="0" y="369"/>
                  </a:lnTo>
                  <a:lnTo>
                    <a:pt x="1" y="387"/>
                  </a:lnTo>
                  <a:lnTo>
                    <a:pt x="4" y="404"/>
                  </a:lnTo>
                  <a:lnTo>
                    <a:pt x="8" y="421"/>
                  </a:lnTo>
                  <a:lnTo>
                    <a:pt x="12" y="438"/>
                  </a:lnTo>
                  <a:lnTo>
                    <a:pt x="15" y="455"/>
                  </a:lnTo>
                  <a:lnTo>
                    <a:pt x="21" y="472"/>
                  </a:lnTo>
                  <a:lnTo>
                    <a:pt x="27" y="487"/>
                  </a:lnTo>
                  <a:lnTo>
                    <a:pt x="35" y="503"/>
                  </a:lnTo>
                  <a:lnTo>
                    <a:pt x="43" y="517"/>
                  </a:lnTo>
                  <a:lnTo>
                    <a:pt x="51" y="533"/>
                  </a:lnTo>
                  <a:lnTo>
                    <a:pt x="60" y="547"/>
                  </a:lnTo>
                  <a:lnTo>
                    <a:pt x="70" y="560"/>
                  </a:lnTo>
                  <a:lnTo>
                    <a:pt x="81" y="573"/>
                  </a:lnTo>
                  <a:lnTo>
                    <a:pt x="91" y="586"/>
                  </a:lnTo>
                  <a:lnTo>
                    <a:pt x="103" y="599"/>
                  </a:lnTo>
                  <a:lnTo>
                    <a:pt x="114" y="610"/>
                  </a:lnTo>
                  <a:lnTo>
                    <a:pt x="128" y="622"/>
                  </a:lnTo>
                  <a:lnTo>
                    <a:pt x="141" y="632"/>
                  </a:lnTo>
                  <a:lnTo>
                    <a:pt x="155" y="641"/>
                  </a:lnTo>
                  <a:lnTo>
                    <a:pt x="169" y="650"/>
                  </a:lnTo>
                  <a:lnTo>
                    <a:pt x="184" y="659"/>
                  </a:lnTo>
                  <a:lnTo>
                    <a:pt x="199" y="667"/>
                  </a:lnTo>
                  <a:lnTo>
                    <a:pt x="215" y="674"/>
                  </a:lnTo>
                  <a:lnTo>
                    <a:pt x="230" y="680"/>
                  </a:lnTo>
                  <a:lnTo>
                    <a:pt x="246" y="685"/>
                  </a:lnTo>
                  <a:lnTo>
                    <a:pt x="263" y="691"/>
                  </a:lnTo>
                  <a:lnTo>
                    <a:pt x="280" y="695"/>
                  </a:lnTo>
                  <a:lnTo>
                    <a:pt x="297" y="697"/>
                  </a:lnTo>
                  <a:lnTo>
                    <a:pt x="315" y="700"/>
                  </a:lnTo>
                  <a:lnTo>
                    <a:pt x="333" y="701"/>
                  </a:lnTo>
                  <a:lnTo>
                    <a:pt x="350" y="701"/>
                  </a:lnTo>
                  <a:lnTo>
                    <a:pt x="350" y="701"/>
                  </a:lnTo>
                  <a:lnTo>
                    <a:pt x="369" y="701"/>
                  </a:lnTo>
                  <a:lnTo>
                    <a:pt x="387" y="700"/>
                  </a:lnTo>
                  <a:lnTo>
                    <a:pt x="404" y="697"/>
                  </a:lnTo>
                  <a:lnTo>
                    <a:pt x="422" y="695"/>
                  </a:lnTo>
                  <a:lnTo>
                    <a:pt x="439" y="691"/>
                  </a:lnTo>
                  <a:lnTo>
                    <a:pt x="456" y="685"/>
                  </a:lnTo>
                  <a:lnTo>
                    <a:pt x="472" y="680"/>
                  </a:lnTo>
                  <a:lnTo>
                    <a:pt x="487" y="674"/>
                  </a:lnTo>
                  <a:lnTo>
                    <a:pt x="503" y="667"/>
                  </a:lnTo>
                  <a:lnTo>
                    <a:pt x="518" y="659"/>
                  </a:lnTo>
                  <a:lnTo>
                    <a:pt x="533" y="650"/>
                  </a:lnTo>
                  <a:lnTo>
                    <a:pt x="547" y="641"/>
                  </a:lnTo>
                  <a:lnTo>
                    <a:pt x="561" y="632"/>
                  </a:lnTo>
                  <a:lnTo>
                    <a:pt x="574" y="622"/>
                  </a:lnTo>
                  <a:lnTo>
                    <a:pt x="588" y="610"/>
                  </a:lnTo>
                  <a:lnTo>
                    <a:pt x="599" y="599"/>
                  </a:lnTo>
                  <a:lnTo>
                    <a:pt x="611" y="586"/>
                  </a:lnTo>
                  <a:lnTo>
                    <a:pt x="621" y="573"/>
                  </a:lnTo>
                  <a:lnTo>
                    <a:pt x="632" y="560"/>
                  </a:lnTo>
                  <a:lnTo>
                    <a:pt x="642" y="547"/>
                  </a:lnTo>
                  <a:lnTo>
                    <a:pt x="651" y="533"/>
                  </a:lnTo>
                  <a:lnTo>
                    <a:pt x="659" y="517"/>
                  </a:lnTo>
                  <a:lnTo>
                    <a:pt x="667" y="503"/>
                  </a:lnTo>
                  <a:lnTo>
                    <a:pt x="675" y="487"/>
                  </a:lnTo>
                  <a:lnTo>
                    <a:pt x="681" y="472"/>
                  </a:lnTo>
                  <a:lnTo>
                    <a:pt x="687" y="455"/>
                  </a:lnTo>
                  <a:lnTo>
                    <a:pt x="690" y="438"/>
                  </a:lnTo>
                  <a:lnTo>
                    <a:pt x="694" y="421"/>
                  </a:lnTo>
                  <a:lnTo>
                    <a:pt x="698" y="404"/>
                  </a:lnTo>
                  <a:lnTo>
                    <a:pt x="700" y="387"/>
                  </a:lnTo>
                  <a:lnTo>
                    <a:pt x="702" y="369"/>
                  </a:lnTo>
                  <a:lnTo>
                    <a:pt x="702" y="351"/>
                  </a:lnTo>
                  <a:lnTo>
                    <a:pt x="702" y="351"/>
                  </a:lnTo>
                  <a:lnTo>
                    <a:pt x="702" y="332"/>
                  </a:lnTo>
                  <a:lnTo>
                    <a:pt x="700" y="314"/>
                  </a:lnTo>
                  <a:lnTo>
                    <a:pt x="698" y="297"/>
                  </a:lnTo>
                  <a:lnTo>
                    <a:pt x="694" y="280"/>
                  </a:lnTo>
                  <a:lnTo>
                    <a:pt x="690" y="263"/>
                  </a:lnTo>
                  <a:lnTo>
                    <a:pt x="687" y="246"/>
                  </a:lnTo>
                  <a:lnTo>
                    <a:pt x="681" y="229"/>
                  </a:lnTo>
                  <a:lnTo>
                    <a:pt x="675" y="214"/>
                  </a:lnTo>
                  <a:lnTo>
                    <a:pt x="667" y="198"/>
                  </a:lnTo>
                  <a:lnTo>
                    <a:pt x="659" y="184"/>
                  </a:lnTo>
                  <a:lnTo>
                    <a:pt x="651" y="168"/>
                  </a:lnTo>
                  <a:lnTo>
                    <a:pt x="642" y="154"/>
                  </a:lnTo>
                  <a:lnTo>
                    <a:pt x="632" y="141"/>
                  </a:lnTo>
                  <a:lnTo>
                    <a:pt x="621" y="128"/>
                  </a:lnTo>
                  <a:lnTo>
                    <a:pt x="611" y="115"/>
                  </a:lnTo>
                  <a:lnTo>
                    <a:pt x="599" y="102"/>
                  </a:lnTo>
                  <a:lnTo>
                    <a:pt x="588" y="91"/>
                  </a:lnTo>
                  <a:lnTo>
                    <a:pt x="574" y="80"/>
                  </a:lnTo>
                  <a:lnTo>
                    <a:pt x="561" y="69"/>
                  </a:lnTo>
                  <a:lnTo>
                    <a:pt x="547" y="60"/>
                  </a:lnTo>
                  <a:lnTo>
                    <a:pt x="533" y="51"/>
                  </a:lnTo>
                  <a:lnTo>
                    <a:pt x="518" y="42"/>
                  </a:lnTo>
                  <a:lnTo>
                    <a:pt x="503" y="34"/>
                  </a:lnTo>
                  <a:lnTo>
                    <a:pt x="487" y="27"/>
                  </a:lnTo>
                  <a:lnTo>
                    <a:pt x="472" y="21"/>
                  </a:lnTo>
                  <a:lnTo>
                    <a:pt x="456" y="16"/>
                  </a:lnTo>
                  <a:lnTo>
                    <a:pt x="439" y="11"/>
                  </a:lnTo>
                  <a:lnTo>
                    <a:pt x="422" y="7"/>
                  </a:lnTo>
                  <a:lnTo>
                    <a:pt x="404" y="4"/>
                  </a:lnTo>
                  <a:lnTo>
                    <a:pt x="387" y="1"/>
                  </a:lnTo>
                  <a:lnTo>
                    <a:pt x="369" y="0"/>
                  </a:lnTo>
                  <a:lnTo>
                    <a:pt x="350" y="0"/>
                  </a:lnTo>
                  <a:lnTo>
                    <a:pt x="35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 name="Freeform 148"/>
            <p:cNvSpPr>
              <a:spLocks/>
            </p:cNvSpPr>
            <p:nvPr userDrawn="1"/>
          </p:nvSpPr>
          <p:spPr bwMode="auto">
            <a:xfrm>
              <a:off x="2802" y="1784"/>
              <a:ext cx="156" cy="155"/>
            </a:xfrm>
            <a:custGeom>
              <a:avLst/>
              <a:gdLst>
                <a:gd name="T0" fmla="*/ 310 w 622"/>
                <a:gd name="T1" fmla="*/ 0 h 620"/>
                <a:gd name="T2" fmla="*/ 279 w 622"/>
                <a:gd name="T3" fmla="*/ 1 h 620"/>
                <a:gd name="T4" fmla="*/ 248 w 622"/>
                <a:gd name="T5" fmla="*/ 6 h 620"/>
                <a:gd name="T6" fmla="*/ 190 w 622"/>
                <a:gd name="T7" fmla="*/ 25 h 620"/>
                <a:gd name="T8" fmla="*/ 137 w 622"/>
                <a:gd name="T9" fmla="*/ 53 h 620"/>
                <a:gd name="T10" fmla="*/ 91 w 622"/>
                <a:gd name="T11" fmla="*/ 91 h 620"/>
                <a:gd name="T12" fmla="*/ 54 w 622"/>
                <a:gd name="T13" fmla="*/ 137 h 620"/>
                <a:gd name="T14" fmla="*/ 25 w 622"/>
                <a:gd name="T15" fmla="*/ 189 h 620"/>
                <a:gd name="T16" fmla="*/ 7 w 622"/>
                <a:gd name="T17" fmla="*/ 247 h 620"/>
                <a:gd name="T18" fmla="*/ 2 w 622"/>
                <a:gd name="T19" fmla="*/ 279 h 620"/>
                <a:gd name="T20" fmla="*/ 0 w 622"/>
                <a:gd name="T21" fmla="*/ 310 h 620"/>
                <a:gd name="T22" fmla="*/ 0 w 622"/>
                <a:gd name="T23" fmla="*/ 326 h 620"/>
                <a:gd name="T24" fmla="*/ 4 w 622"/>
                <a:gd name="T25" fmla="*/ 357 h 620"/>
                <a:gd name="T26" fmla="*/ 15 w 622"/>
                <a:gd name="T27" fmla="*/ 402 h 620"/>
                <a:gd name="T28" fmla="*/ 38 w 622"/>
                <a:gd name="T29" fmla="*/ 458 h 620"/>
                <a:gd name="T30" fmla="*/ 72 w 622"/>
                <a:gd name="T31" fmla="*/ 508 h 620"/>
                <a:gd name="T32" fmla="*/ 114 w 622"/>
                <a:gd name="T33" fmla="*/ 550 h 620"/>
                <a:gd name="T34" fmla="*/ 163 w 622"/>
                <a:gd name="T35" fmla="*/ 584 h 620"/>
                <a:gd name="T36" fmla="*/ 219 w 622"/>
                <a:gd name="T37" fmla="*/ 607 h 620"/>
                <a:gd name="T38" fmla="*/ 263 w 622"/>
                <a:gd name="T39" fmla="*/ 617 h 620"/>
                <a:gd name="T40" fmla="*/ 295 w 622"/>
                <a:gd name="T41" fmla="*/ 620 h 620"/>
                <a:gd name="T42" fmla="*/ 310 w 622"/>
                <a:gd name="T43" fmla="*/ 620 h 620"/>
                <a:gd name="T44" fmla="*/ 343 w 622"/>
                <a:gd name="T45" fmla="*/ 619 h 620"/>
                <a:gd name="T46" fmla="*/ 374 w 622"/>
                <a:gd name="T47" fmla="*/ 615 h 620"/>
                <a:gd name="T48" fmla="*/ 432 w 622"/>
                <a:gd name="T49" fmla="*/ 597 h 620"/>
                <a:gd name="T50" fmla="*/ 485 w 622"/>
                <a:gd name="T51" fmla="*/ 568 h 620"/>
                <a:gd name="T52" fmla="*/ 531 w 622"/>
                <a:gd name="T53" fmla="*/ 530 h 620"/>
                <a:gd name="T54" fmla="*/ 568 w 622"/>
                <a:gd name="T55" fmla="*/ 483 h 620"/>
                <a:gd name="T56" fmla="*/ 597 w 622"/>
                <a:gd name="T57" fmla="*/ 431 h 620"/>
                <a:gd name="T58" fmla="*/ 615 w 622"/>
                <a:gd name="T59" fmla="*/ 372 h 620"/>
                <a:gd name="T60" fmla="*/ 620 w 622"/>
                <a:gd name="T61" fmla="*/ 342 h 620"/>
                <a:gd name="T62" fmla="*/ 622 w 622"/>
                <a:gd name="T63" fmla="*/ 310 h 620"/>
                <a:gd name="T64" fmla="*/ 620 w 622"/>
                <a:gd name="T65" fmla="*/ 294 h 620"/>
                <a:gd name="T66" fmla="*/ 618 w 622"/>
                <a:gd name="T67" fmla="*/ 263 h 620"/>
                <a:gd name="T68" fmla="*/ 607 w 622"/>
                <a:gd name="T69" fmla="*/ 217 h 620"/>
                <a:gd name="T70" fmla="*/ 584 w 622"/>
                <a:gd name="T71" fmla="*/ 163 h 620"/>
                <a:gd name="T72" fmla="*/ 550 w 622"/>
                <a:gd name="T73" fmla="*/ 113 h 620"/>
                <a:gd name="T74" fmla="*/ 508 w 622"/>
                <a:gd name="T75" fmla="*/ 70 h 620"/>
                <a:gd name="T76" fmla="*/ 459 w 622"/>
                <a:gd name="T77" fmla="*/ 38 h 620"/>
                <a:gd name="T78" fmla="*/ 403 w 622"/>
                <a:gd name="T79" fmla="*/ 14 h 620"/>
                <a:gd name="T80" fmla="*/ 359 w 622"/>
                <a:gd name="T81" fmla="*/ 4 h 620"/>
                <a:gd name="T82" fmla="*/ 327 w 622"/>
                <a:gd name="T83" fmla="*/ 0 h 620"/>
                <a:gd name="T84" fmla="*/ 310 w 622"/>
                <a:gd name="T8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310" y="0"/>
                  </a:moveTo>
                  <a:lnTo>
                    <a:pt x="310" y="0"/>
                  </a:lnTo>
                  <a:lnTo>
                    <a:pt x="295" y="0"/>
                  </a:lnTo>
                  <a:lnTo>
                    <a:pt x="279" y="1"/>
                  </a:lnTo>
                  <a:lnTo>
                    <a:pt x="263" y="4"/>
                  </a:lnTo>
                  <a:lnTo>
                    <a:pt x="248" y="6"/>
                  </a:lnTo>
                  <a:lnTo>
                    <a:pt x="219" y="14"/>
                  </a:lnTo>
                  <a:lnTo>
                    <a:pt x="190" y="25"/>
                  </a:lnTo>
                  <a:lnTo>
                    <a:pt x="163" y="38"/>
                  </a:lnTo>
                  <a:lnTo>
                    <a:pt x="137" y="53"/>
                  </a:lnTo>
                  <a:lnTo>
                    <a:pt x="114" y="70"/>
                  </a:lnTo>
                  <a:lnTo>
                    <a:pt x="91" y="91"/>
                  </a:lnTo>
                  <a:lnTo>
                    <a:pt x="72" y="113"/>
                  </a:lnTo>
                  <a:lnTo>
                    <a:pt x="54" y="137"/>
                  </a:lnTo>
                  <a:lnTo>
                    <a:pt x="38" y="163"/>
                  </a:lnTo>
                  <a:lnTo>
                    <a:pt x="25" y="189"/>
                  </a:lnTo>
                  <a:lnTo>
                    <a:pt x="15" y="217"/>
                  </a:lnTo>
                  <a:lnTo>
                    <a:pt x="7" y="247"/>
                  </a:lnTo>
                  <a:lnTo>
                    <a:pt x="4" y="263"/>
                  </a:lnTo>
                  <a:lnTo>
                    <a:pt x="2" y="279"/>
                  </a:lnTo>
                  <a:lnTo>
                    <a:pt x="0" y="294"/>
                  </a:lnTo>
                  <a:lnTo>
                    <a:pt x="0" y="310"/>
                  </a:lnTo>
                  <a:lnTo>
                    <a:pt x="0" y="310"/>
                  </a:lnTo>
                  <a:lnTo>
                    <a:pt x="0" y="326"/>
                  </a:lnTo>
                  <a:lnTo>
                    <a:pt x="2" y="342"/>
                  </a:lnTo>
                  <a:lnTo>
                    <a:pt x="4" y="357"/>
                  </a:lnTo>
                  <a:lnTo>
                    <a:pt x="7" y="372"/>
                  </a:lnTo>
                  <a:lnTo>
                    <a:pt x="15" y="402"/>
                  </a:lnTo>
                  <a:lnTo>
                    <a:pt x="25" y="431"/>
                  </a:lnTo>
                  <a:lnTo>
                    <a:pt x="38" y="458"/>
                  </a:lnTo>
                  <a:lnTo>
                    <a:pt x="54" y="483"/>
                  </a:lnTo>
                  <a:lnTo>
                    <a:pt x="72" y="508"/>
                  </a:lnTo>
                  <a:lnTo>
                    <a:pt x="91" y="530"/>
                  </a:lnTo>
                  <a:lnTo>
                    <a:pt x="114" y="550"/>
                  </a:lnTo>
                  <a:lnTo>
                    <a:pt x="137" y="568"/>
                  </a:lnTo>
                  <a:lnTo>
                    <a:pt x="163" y="584"/>
                  </a:lnTo>
                  <a:lnTo>
                    <a:pt x="190" y="597"/>
                  </a:lnTo>
                  <a:lnTo>
                    <a:pt x="219" y="607"/>
                  </a:lnTo>
                  <a:lnTo>
                    <a:pt x="248" y="615"/>
                  </a:lnTo>
                  <a:lnTo>
                    <a:pt x="263" y="617"/>
                  </a:lnTo>
                  <a:lnTo>
                    <a:pt x="279" y="619"/>
                  </a:lnTo>
                  <a:lnTo>
                    <a:pt x="295" y="620"/>
                  </a:lnTo>
                  <a:lnTo>
                    <a:pt x="310" y="620"/>
                  </a:lnTo>
                  <a:lnTo>
                    <a:pt x="310" y="620"/>
                  </a:lnTo>
                  <a:lnTo>
                    <a:pt x="327" y="620"/>
                  </a:lnTo>
                  <a:lnTo>
                    <a:pt x="343" y="619"/>
                  </a:lnTo>
                  <a:lnTo>
                    <a:pt x="359" y="617"/>
                  </a:lnTo>
                  <a:lnTo>
                    <a:pt x="374" y="615"/>
                  </a:lnTo>
                  <a:lnTo>
                    <a:pt x="403" y="607"/>
                  </a:lnTo>
                  <a:lnTo>
                    <a:pt x="432" y="597"/>
                  </a:lnTo>
                  <a:lnTo>
                    <a:pt x="459" y="584"/>
                  </a:lnTo>
                  <a:lnTo>
                    <a:pt x="485" y="568"/>
                  </a:lnTo>
                  <a:lnTo>
                    <a:pt x="508" y="550"/>
                  </a:lnTo>
                  <a:lnTo>
                    <a:pt x="531" y="530"/>
                  </a:lnTo>
                  <a:lnTo>
                    <a:pt x="550" y="508"/>
                  </a:lnTo>
                  <a:lnTo>
                    <a:pt x="568" y="483"/>
                  </a:lnTo>
                  <a:lnTo>
                    <a:pt x="584" y="458"/>
                  </a:lnTo>
                  <a:lnTo>
                    <a:pt x="597" y="431"/>
                  </a:lnTo>
                  <a:lnTo>
                    <a:pt x="607" y="402"/>
                  </a:lnTo>
                  <a:lnTo>
                    <a:pt x="615" y="372"/>
                  </a:lnTo>
                  <a:lnTo>
                    <a:pt x="618" y="357"/>
                  </a:lnTo>
                  <a:lnTo>
                    <a:pt x="620" y="342"/>
                  </a:lnTo>
                  <a:lnTo>
                    <a:pt x="620" y="326"/>
                  </a:lnTo>
                  <a:lnTo>
                    <a:pt x="622" y="310"/>
                  </a:lnTo>
                  <a:lnTo>
                    <a:pt x="622" y="310"/>
                  </a:lnTo>
                  <a:lnTo>
                    <a:pt x="620" y="294"/>
                  </a:lnTo>
                  <a:lnTo>
                    <a:pt x="620" y="279"/>
                  </a:lnTo>
                  <a:lnTo>
                    <a:pt x="618" y="263"/>
                  </a:lnTo>
                  <a:lnTo>
                    <a:pt x="615" y="247"/>
                  </a:lnTo>
                  <a:lnTo>
                    <a:pt x="607" y="217"/>
                  </a:lnTo>
                  <a:lnTo>
                    <a:pt x="597" y="189"/>
                  </a:lnTo>
                  <a:lnTo>
                    <a:pt x="584" y="163"/>
                  </a:lnTo>
                  <a:lnTo>
                    <a:pt x="568" y="137"/>
                  </a:lnTo>
                  <a:lnTo>
                    <a:pt x="550" y="113"/>
                  </a:lnTo>
                  <a:lnTo>
                    <a:pt x="531" y="91"/>
                  </a:lnTo>
                  <a:lnTo>
                    <a:pt x="508" y="70"/>
                  </a:lnTo>
                  <a:lnTo>
                    <a:pt x="485" y="53"/>
                  </a:lnTo>
                  <a:lnTo>
                    <a:pt x="459" y="38"/>
                  </a:lnTo>
                  <a:lnTo>
                    <a:pt x="432" y="25"/>
                  </a:lnTo>
                  <a:lnTo>
                    <a:pt x="403" y="14"/>
                  </a:lnTo>
                  <a:lnTo>
                    <a:pt x="374" y="6"/>
                  </a:lnTo>
                  <a:lnTo>
                    <a:pt x="359" y="4"/>
                  </a:lnTo>
                  <a:lnTo>
                    <a:pt x="343" y="1"/>
                  </a:lnTo>
                  <a:lnTo>
                    <a:pt x="327" y="0"/>
                  </a:lnTo>
                  <a:lnTo>
                    <a:pt x="310" y="0"/>
                  </a:lnTo>
                  <a:lnTo>
                    <a:pt x="3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 name="Freeform 149"/>
            <p:cNvSpPr>
              <a:spLocks/>
            </p:cNvSpPr>
            <p:nvPr userDrawn="1"/>
          </p:nvSpPr>
          <p:spPr bwMode="auto">
            <a:xfrm>
              <a:off x="2812" y="2047"/>
              <a:ext cx="136" cy="135"/>
            </a:xfrm>
            <a:custGeom>
              <a:avLst/>
              <a:gdLst>
                <a:gd name="T0" fmla="*/ 269 w 540"/>
                <a:gd name="T1" fmla="*/ 0 h 540"/>
                <a:gd name="T2" fmla="*/ 216 w 540"/>
                <a:gd name="T3" fmla="*/ 5 h 540"/>
                <a:gd name="T4" fmla="*/ 165 w 540"/>
                <a:gd name="T5" fmla="*/ 20 h 540"/>
                <a:gd name="T6" fmla="*/ 119 w 540"/>
                <a:gd name="T7" fmla="*/ 45 h 540"/>
                <a:gd name="T8" fmla="*/ 79 w 540"/>
                <a:gd name="T9" fmla="*/ 79 h 540"/>
                <a:gd name="T10" fmla="*/ 47 w 540"/>
                <a:gd name="T11" fmla="*/ 118 h 540"/>
                <a:gd name="T12" fmla="*/ 22 w 540"/>
                <a:gd name="T13" fmla="*/ 165 h 540"/>
                <a:gd name="T14" fmla="*/ 5 w 540"/>
                <a:gd name="T15" fmla="*/ 216 h 540"/>
                <a:gd name="T16" fmla="*/ 0 w 540"/>
                <a:gd name="T17" fmla="*/ 269 h 540"/>
                <a:gd name="T18" fmla="*/ 1 w 540"/>
                <a:gd name="T19" fmla="*/ 297 h 540"/>
                <a:gd name="T20" fmla="*/ 13 w 540"/>
                <a:gd name="T21" fmla="*/ 350 h 540"/>
                <a:gd name="T22" fmla="*/ 32 w 540"/>
                <a:gd name="T23" fmla="*/ 398 h 540"/>
                <a:gd name="T24" fmla="*/ 62 w 540"/>
                <a:gd name="T25" fmla="*/ 441 h 540"/>
                <a:gd name="T26" fmla="*/ 99 w 540"/>
                <a:gd name="T27" fmla="*/ 478 h 540"/>
                <a:gd name="T28" fmla="*/ 142 w 540"/>
                <a:gd name="T29" fmla="*/ 508 h 540"/>
                <a:gd name="T30" fmla="*/ 190 w 540"/>
                <a:gd name="T31" fmla="*/ 527 h 540"/>
                <a:gd name="T32" fmla="*/ 242 w 540"/>
                <a:gd name="T33" fmla="*/ 538 h 540"/>
                <a:gd name="T34" fmla="*/ 269 w 540"/>
                <a:gd name="T35" fmla="*/ 540 h 540"/>
                <a:gd name="T36" fmla="*/ 324 w 540"/>
                <a:gd name="T37" fmla="*/ 534 h 540"/>
                <a:gd name="T38" fmla="*/ 375 w 540"/>
                <a:gd name="T39" fmla="*/ 518 h 540"/>
                <a:gd name="T40" fmla="*/ 421 w 540"/>
                <a:gd name="T41" fmla="*/ 493 h 540"/>
                <a:gd name="T42" fmla="*/ 461 w 540"/>
                <a:gd name="T43" fmla="*/ 461 h 540"/>
                <a:gd name="T44" fmla="*/ 493 w 540"/>
                <a:gd name="T45" fmla="*/ 420 h 540"/>
                <a:gd name="T46" fmla="*/ 518 w 540"/>
                <a:gd name="T47" fmla="*/ 375 h 540"/>
                <a:gd name="T48" fmla="*/ 534 w 540"/>
                <a:gd name="T49" fmla="*/ 324 h 540"/>
                <a:gd name="T50" fmla="*/ 540 w 540"/>
                <a:gd name="T51" fmla="*/ 269 h 540"/>
                <a:gd name="T52" fmla="*/ 539 w 540"/>
                <a:gd name="T53" fmla="*/ 242 h 540"/>
                <a:gd name="T54" fmla="*/ 527 w 540"/>
                <a:gd name="T55" fmla="*/ 190 h 540"/>
                <a:gd name="T56" fmla="*/ 508 w 540"/>
                <a:gd name="T57" fmla="*/ 140 h 540"/>
                <a:gd name="T58" fmla="*/ 478 w 540"/>
                <a:gd name="T59" fmla="*/ 97 h 540"/>
                <a:gd name="T60" fmla="*/ 441 w 540"/>
                <a:gd name="T61" fmla="*/ 61 h 540"/>
                <a:gd name="T62" fmla="*/ 398 w 540"/>
                <a:gd name="T63" fmla="*/ 32 h 540"/>
                <a:gd name="T64" fmla="*/ 350 w 540"/>
                <a:gd name="T65" fmla="*/ 11 h 540"/>
                <a:gd name="T66" fmla="*/ 298 w 540"/>
                <a:gd name="T67" fmla="*/ 1 h 540"/>
                <a:gd name="T68" fmla="*/ 269 w 540"/>
                <a:gd name="T6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269" y="0"/>
                  </a:moveTo>
                  <a:lnTo>
                    <a:pt x="269" y="0"/>
                  </a:lnTo>
                  <a:lnTo>
                    <a:pt x="242" y="1"/>
                  </a:lnTo>
                  <a:lnTo>
                    <a:pt x="216" y="5"/>
                  </a:lnTo>
                  <a:lnTo>
                    <a:pt x="190" y="11"/>
                  </a:lnTo>
                  <a:lnTo>
                    <a:pt x="165" y="20"/>
                  </a:lnTo>
                  <a:lnTo>
                    <a:pt x="142" y="32"/>
                  </a:lnTo>
                  <a:lnTo>
                    <a:pt x="119" y="45"/>
                  </a:lnTo>
                  <a:lnTo>
                    <a:pt x="99" y="61"/>
                  </a:lnTo>
                  <a:lnTo>
                    <a:pt x="79" y="79"/>
                  </a:lnTo>
                  <a:lnTo>
                    <a:pt x="62" y="97"/>
                  </a:lnTo>
                  <a:lnTo>
                    <a:pt x="47" y="118"/>
                  </a:lnTo>
                  <a:lnTo>
                    <a:pt x="32" y="140"/>
                  </a:lnTo>
                  <a:lnTo>
                    <a:pt x="22" y="165"/>
                  </a:lnTo>
                  <a:lnTo>
                    <a:pt x="13" y="190"/>
                  </a:lnTo>
                  <a:lnTo>
                    <a:pt x="5" y="216"/>
                  </a:lnTo>
                  <a:lnTo>
                    <a:pt x="1" y="242"/>
                  </a:lnTo>
                  <a:lnTo>
                    <a:pt x="0" y="269"/>
                  </a:lnTo>
                  <a:lnTo>
                    <a:pt x="0" y="269"/>
                  </a:lnTo>
                  <a:lnTo>
                    <a:pt x="1" y="297"/>
                  </a:lnTo>
                  <a:lnTo>
                    <a:pt x="5" y="324"/>
                  </a:lnTo>
                  <a:lnTo>
                    <a:pt x="13" y="350"/>
                  </a:lnTo>
                  <a:lnTo>
                    <a:pt x="22" y="375"/>
                  </a:lnTo>
                  <a:lnTo>
                    <a:pt x="32" y="398"/>
                  </a:lnTo>
                  <a:lnTo>
                    <a:pt x="47" y="420"/>
                  </a:lnTo>
                  <a:lnTo>
                    <a:pt x="62" y="441"/>
                  </a:lnTo>
                  <a:lnTo>
                    <a:pt x="79" y="461"/>
                  </a:lnTo>
                  <a:lnTo>
                    <a:pt x="99" y="478"/>
                  </a:lnTo>
                  <a:lnTo>
                    <a:pt x="119" y="493"/>
                  </a:lnTo>
                  <a:lnTo>
                    <a:pt x="142" y="508"/>
                  </a:lnTo>
                  <a:lnTo>
                    <a:pt x="165" y="518"/>
                  </a:lnTo>
                  <a:lnTo>
                    <a:pt x="190" y="527"/>
                  </a:lnTo>
                  <a:lnTo>
                    <a:pt x="216" y="534"/>
                  </a:lnTo>
                  <a:lnTo>
                    <a:pt x="242" y="538"/>
                  </a:lnTo>
                  <a:lnTo>
                    <a:pt x="269" y="540"/>
                  </a:lnTo>
                  <a:lnTo>
                    <a:pt x="269" y="540"/>
                  </a:lnTo>
                  <a:lnTo>
                    <a:pt x="298" y="538"/>
                  </a:lnTo>
                  <a:lnTo>
                    <a:pt x="324" y="534"/>
                  </a:lnTo>
                  <a:lnTo>
                    <a:pt x="350" y="527"/>
                  </a:lnTo>
                  <a:lnTo>
                    <a:pt x="375" y="518"/>
                  </a:lnTo>
                  <a:lnTo>
                    <a:pt x="398" y="508"/>
                  </a:lnTo>
                  <a:lnTo>
                    <a:pt x="421" y="493"/>
                  </a:lnTo>
                  <a:lnTo>
                    <a:pt x="441" y="478"/>
                  </a:lnTo>
                  <a:lnTo>
                    <a:pt x="461" y="461"/>
                  </a:lnTo>
                  <a:lnTo>
                    <a:pt x="478" y="441"/>
                  </a:lnTo>
                  <a:lnTo>
                    <a:pt x="493" y="420"/>
                  </a:lnTo>
                  <a:lnTo>
                    <a:pt x="508" y="398"/>
                  </a:lnTo>
                  <a:lnTo>
                    <a:pt x="518" y="375"/>
                  </a:lnTo>
                  <a:lnTo>
                    <a:pt x="527" y="350"/>
                  </a:lnTo>
                  <a:lnTo>
                    <a:pt x="534" y="324"/>
                  </a:lnTo>
                  <a:lnTo>
                    <a:pt x="539" y="297"/>
                  </a:lnTo>
                  <a:lnTo>
                    <a:pt x="540" y="269"/>
                  </a:lnTo>
                  <a:lnTo>
                    <a:pt x="540" y="269"/>
                  </a:lnTo>
                  <a:lnTo>
                    <a:pt x="539" y="242"/>
                  </a:lnTo>
                  <a:lnTo>
                    <a:pt x="534" y="216"/>
                  </a:lnTo>
                  <a:lnTo>
                    <a:pt x="527" y="190"/>
                  </a:lnTo>
                  <a:lnTo>
                    <a:pt x="518" y="165"/>
                  </a:lnTo>
                  <a:lnTo>
                    <a:pt x="508" y="140"/>
                  </a:lnTo>
                  <a:lnTo>
                    <a:pt x="493" y="118"/>
                  </a:lnTo>
                  <a:lnTo>
                    <a:pt x="478" y="97"/>
                  </a:lnTo>
                  <a:lnTo>
                    <a:pt x="461" y="79"/>
                  </a:lnTo>
                  <a:lnTo>
                    <a:pt x="441" y="61"/>
                  </a:lnTo>
                  <a:lnTo>
                    <a:pt x="421" y="45"/>
                  </a:lnTo>
                  <a:lnTo>
                    <a:pt x="398" y="32"/>
                  </a:lnTo>
                  <a:lnTo>
                    <a:pt x="375" y="20"/>
                  </a:lnTo>
                  <a:lnTo>
                    <a:pt x="350" y="11"/>
                  </a:lnTo>
                  <a:lnTo>
                    <a:pt x="324" y="5"/>
                  </a:lnTo>
                  <a:lnTo>
                    <a:pt x="298" y="1"/>
                  </a:lnTo>
                  <a:lnTo>
                    <a:pt x="269" y="0"/>
                  </a:lnTo>
                  <a:lnTo>
                    <a:pt x="26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 name="Freeform 150"/>
            <p:cNvSpPr>
              <a:spLocks/>
            </p:cNvSpPr>
            <p:nvPr userDrawn="1"/>
          </p:nvSpPr>
          <p:spPr bwMode="auto">
            <a:xfrm>
              <a:off x="2823" y="2310"/>
              <a:ext cx="114" cy="115"/>
            </a:xfrm>
            <a:custGeom>
              <a:avLst/>
              <a:gdLst>
                <a:gd name="T0" fmla="*/ 229 w 460"/>
                <a:gd name="T1" fmla="*/ 0 h 460"/>
                <a:gd name="T2" fmla="*/ 184 w 460"/>
                <a:gd name="T3" fmla="*/ 5 h 460"/>
                <a:gd name="T4" fmla="*/ 141 w 460"/>
                <a:gd name="T5" fmla="*/ 18 h 460"/>
                <a:gd name="T6" fmla="*/ 102 w 460"/>
                <a:gd name="T7" fmla="*/ 39 h 460"/>
                <a:gd name="T8" fmla="*/ 68 w 460"/>
                <a:gd name="T9" fmla="*/ 68 h 460"/>
                <a:gd name="T10" fmla="*/ 39 w 460"/>
                <a:gd name="T11" fmla="*/ 102 h 460"/>
                <a:gd name="T12" fmla="*/ 18 w 460"/>
                <a:gd name="T13" fmla="*/ 141 h 460"/>
                <a:gd name="T14" fmla="*/ 5 w 460"/>
                <a:gd name="T15" fmla="*/ 184 h 460"/>
                <a:gd name="T16" fmla="*/ 0 w 460"/>
                <a:gd name="T17" fmla="*/ 230 h 460"/>
                <a:gd name="T18" fmla="*/ 1 w 460"/>
                <a:gd name="T19" fmla="*/ 253 h 460"/>
                <a:gd name="T20" fmla="*/ 10 w 460"/>
                <a:gd name="T21" fmla="*/ 299 h 460"/>
                <a:gd name="T22" fmla="*/ 29 w 460"/>
                <a:gd name="T23" fmla="*/ 339 h 460"/>
                <a:gd name="T24" fmla="*/ 53 w 460"/>
                <a:gd name="T25" fmla="*/ 375 h 460"/>
                <a:gd name="T26" fmla="*/ 83 w 460"/>
                <a:gd name="T27" fmla="*/ 407 h 460"/>
                <a:gd name="T28" fmla="*/ 121 w 460"/>
                <a:gd name="T29" fmla="*/ 431 h 460"/>
                <a:gd name="T30" fmla="*/ 162 w 460"/>
                <a:gd name="T31" fmla="*/ 450 h 460"/>
                <a:gd name="T32" fmla="*/ 206 w 460"/>
                <a:gd name="T33" fmla="*/ 459 h 460"/>
                <a:gd name="T34" fmla="*/ 229 w 460"/>
                <a:gd name="T35" fmla="*/ 460 h 460"/>
                <a:gd name="T36" fmla="*/ 276 w 460"/>
                <a:gd name="T37" fmla="*/ 455 h 460"/>
                <a:gd name="T38" fmla="*/ 319 w 460"/>
                <a:gd name="T39" fmla="*/ 442 h 460"/>
                <a:gd name="T40" fmla="*/ 358 w 460"/>
                <a:gd name="T41" fmla="*/ 420 h 460"/>
                <a:gd name="T42" fmla="*/ 392 w 460"/>
                <a:gd name="T43" fmla="*/ 392 h 460"/>
                <a:gd name="T44" fmla="*/ 421 w 460"/>
                <a:gd name="T45" fmla="*/ 359 h 460"/>
                <a:gd name="T46" fmla="*/ 442 w 460"/>
                <a:gd name="T47" fmla="*/ 319 h 460"/>
                <a:gd name="T48" fmla="*/ 455 w 460"/>
                <a:gd name="T49" fmla="*/ 276 h 460"/>
                <a:gd name="T50" fmla="*/ 460 w 460"/>
                <a:gd name="T51" fmla="*/ 230 h 460"/>
                <a:gd name="T52" fmla="*/ 459 w 460"/>
                <a:gd name="T53" fmla="*/ 206 h 460"/>
                <a:gd name="T54" fmla="*/ 450 w 460"/>
                <a:gd name="T55" fmla="*/ 162 h 460"/>
                <a:gd name="T56" fmla="*/ 431 w 460"/>
                <a:gd name="T57" fmla="*/ 120 h 460"/>
                <a:gd name="T58" fmla="*/ 407 w 460"/>
                <a:gd name="T59" fmla="*/ 84 h 460"/>
                <a:gd name="T60" fmla="*/ 377 w 460"/>
                <a:gd name="T61" fmla="*/ 52 h 460"/>
                <a:gd name="T62" fmla="*/ 339 w 460"/>
                <a:gd name="T63" fmla="*/ 29 h 460"/>
                <a:gd name="T64" fmla="*/ 298 w 460"/>
                <a:gd name="T65" fmla="*/ 11 h 460"/>
                <a:gd name="T66" fmla="*/ 253 w 460"/>
                <a:gd name="T67" fmla="*/ 2 h 460"/>
                <a:gd name="T68" fmla="*/ 229 w 460"/>
                <a:gd name="T6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29" y="0"/>
                  </a:moveTo>
                  <a:lnTo>
                    <a:pt x="229" y="0"/>
                  </a:lnTo>
                  <a:lnTo>
                    <a:pt x="206" y="2"/>
                  </a:lnTo>
                  <a:lnTo>
                    <a:pt x="184" y="5"/>
                  </a:lnTo>
                  <a:lnTo>
                    <a:pt x="162" y="11"/>
                  </a:lnTo>
                  <a:lnTo>
                    <a:pt x="141" y="18"/>
                  </a:lnTo>
                  <a:lnTo>
                    <a:pt x="121" y="29"/>
                  </a:lnTo>
                  <a:lnTo>
                    <a:pt x="102" y="39"/>
                  </a:lnTo>
                  <a:lnTo>
                    <a:pt x="83" y="52"/>
                  </a:lnTo>
                  <a:lnTo>
                    <a:pt x="68" y="68"/>
                  </a:lnTo>
                  <a:lnTo>
                    <a:pt x="53" y="84"/>
                  </a:lnTo>
                  <a:lnTo>
                    <a:pt x="39" y="102"/>
                  </a:lnTo>
                  <a:lnTo>
                    <a:pt x="29" y="120"/>
                  </a:lnTo>
                  <a:lnTo>
                    <a:pt x="18" y="141"/>
                  </a:lnTo>
                  <a:lnTo>
                    <a:pt x="10" y="162"/>
                  </a:lnTo>
                  <a:lnTo>
                    <a:pt x="5" y="184"/>
                  </a:lnTo>
                  <a:lnTo>
                    <a:pt x="1" y="206"/>
                  </a:lnTo>
                  <a:lnTo>
                    <a:pt x="0" y="230"/>
                  </a:lnTo>
                  <a:lnTo>
                    <a:pt x="0" y="230"/>
                  </a:lnTo>
                  <a:lnTo>
                    <a:pt x="1" y="253"/>
                  </a:lnTo>
                  <a:lnTo>
                    <a:pt x="5" y="276"/>
                  </a:lnTo>
                  <a:lnTo>
                    <a:pt x="10" y="299"/>
                  </a:lnTo>
                  <a:lnTo>
                    <a:pt x="18" y="319"/>
                  </a:lnTo>
                  <a:lnTo>
                    <a:pt x="29" y="339"/>
                  </a:lnTo>
                  <a:lnTo>
                    <a:pt x="39" y="359"/>
                  </a:lnTo>
                  <a:lnTo>
                    <a:pt x="53" y="375"/>
                  </a:lnTo>
                  <a:lnTo>
                    <a:pt x="68" y="392"/>
                  </a:lnTo>
                  <a:lnTo>
                    <a:pt x="83" y="407"/>
                  </a:lnTo>
                  <a:lnTo>
                    <a:pt x="102" y="420"/>
                  </a:lnTo>
                  <a:lnTo>
                    <a:pt x="121" y="431"/>
                  </a:lnTo>
                  <a:lnTo>
                    <a:pt x="141" y="442"/>
                  </a:lnTo>
                  <a:lnTo>
                    <a:pt x="162" y="450"/>
                  </a:lnTo>
                  <a:lnTo>
                    <a:pt x="184" y="455"/>
                  </a:lnTo>
                  <a:lnTo>
                    <a:pt x="206" y="459"/>
                  </a:lnTo>
                  <a:lnTo>
                    <a:pt x="229" y="460"/>
                  </a:lnTo>
                  <a:lnTo>
                    <a:pt x="229" y="460"/>
                  </a:lnTo>
                  <a:lnTo>
                    <a:pt x="253" y="459"/>
                  </a:lnTo>
                  <a:lnTo>
                    <a:pt x="276" y="455"/>
                  </a:lnTo>
                  <a:lnTo>
                    <a:pt x="298" y="450"/>
                  </a:lnTo>
                  <a:lnTo>
                    <a:pt x="319" y="442"/>
                  </a:lnTo>
                  <a:lnTo>
                    <a:pt x="339" y="431"/>
                  </a:lnTo>
                  <a:lnTo>
                    <a:pt x="358" y="420"/>
                  </a:lnTo>
                  <a:lnTo>
                    <a:pt x="377" y="407"/>
                  </a:lnTo>
                  <a:lnTo>
                    <a:pt x="392" y="392"/>
                  </a:lnTo>
                  <a:lnTo>
                    <a:pt x="407" y="375"/>
                  </a:lnTo>
                  <a:lnTo>
                    <a:pt x="421" y="359"/>
                  </a:lnTo>
                  <a:lnTo>
                    <a:pt x="431" y="339"/>
                  </a:lnTo>
                  <a:lnTo>
                    <a:pt x="442" y="319"/>
                  </a:lnTo>
                  <a:lnTo>
                    <a:pt x="450" y="299"/>
                  </a:lnTo>
                  <a:lnTo>
                    <a:pt x="455" y="276"/>
                  </a:lnTo>
                  <a:lnTo>
                    <a:pt x="459" y="253"/>
                  </a:lnTo>
                  <a:lnTo>
                    <a:pt x="460" y="230"/>
                  </a:lnTo>
                  <a:lnTo>
                    <a:pt x="460" y="230"/>
                  </a:lnTo>
                  <a:lnTo>
                    <a:pt x="459" y="206"/>
                  </a:lnTo>
                  <a:lnTo>
                    <a:pt x="455" y="184"/>
                  </a:lnTo>
                  <a:lnTo>
                    <a:pt x="450" y="162"/>
                  </a:lnTo>
                  <a:lnTo>
                    <a:pt x="442" y="141"/>
                  </a:lnTo>
                  <a:lnTo>
                    <a:pt x="431" y="120"/>
                  </a:lnTo>
                  <a:lnTo>
                    <a:pt x="421" y="102"/>
                  </a:lnTo>
                  <a:lnTo>
                    <a:pt x="407" y="84"/>
                  </a:lnTo>
                  <a:lnTo>
                    <a:pt x="392" y="68"/>
                  </a:lnTo>
                  <a:lnTo>
                    <a:pt x="377" y="52"/>
                  </a:lnTo>
                  <a:lnTo>
                    <a:pt x="358" y="39"/>
                  </a:lnTo>
                  <a:lnTo>
                    <a:pt x="339" y="29"/>
                  </a:lnTo>
                  <a:lnTo>
                    <a:pt x="319" y="18"/>
                  </a:lnTo>
                  <a:lnTo>
                    <a:pt x="298" y="11"/>
                  </a:lnTo>
                  <a:lnTo>
                    <a:pt x="276" y="5"/>
                  </a:lnTo>
                  <a:lnTo>
                    <a:pt x="253" y="2"/>
                  </a:lnTo>
                  <a:lnTo>
                    <a:pt x="229" y="0"/>
                  </a:lnTo>
                  <a:lnTo>
                    <a:pt x="2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 name="Freeform 151"/>
            <p:cNvSpPr>
              <a:spLocks/>
            </p:cNvSpPr>
            <p:nvPr userDrawn="1"/>
          </p:nvSpPr>
          <p:spPr bwMode="auto">
            <a:xfrm>
              <a:off x="2833" y="2573"/>
              <a:ext cx="94" cy="95"/>
            </a:xfrm>
            <a:custGeom>
              <a:avLst/>
              <a:gdLst>
                <a:gd name="T0" fmla="*/ 189 w 380"/>
                <a:gd name="T1" fmla="*/ 0 h 379"/>
                <a:gd name="T2" fmla="*/ 152 w 380"/>
                <a:gd name="T3" fmla="*/ 4 h 379"/>
                <a:gd name="T4" fmla="*/ 116 w 380"/>
                <a:gd name="T5" fmla="*/ 16 h 379"/>
                <a:gd name="T6" fmla="*/ 84 w 380"/>
                <a:gd name="T7" fmla="*/ 33 h 379"/>
                <a:gd name="T8" fmla="*/ 56 w 380"/>
                <a:gd name="T9" fmla="*/ 56 h 379"/>
                <a:gd name="T10" fmla="*/ 33 w 380"/>
                <a:gd name="T11" fmla="*/ 83 h 379"/>
                <a:gd name="T12" fmla="*/ 16 w 380"/>
                <a:gd name="T13" fmla="*/ 116 h 379"/>
                <a:gd name="T14" fmla="*/ 4 w 380"/>
                <a:gd name="T15" fmla="*/ 151 h 379"/>
                <a:gd name="T16" fmla="*/ 0 w 380"/>
                <a:gd name="T17" fmla="*/ 190 h 379"/>
                <a:gd name="T18" fmla="*/ 2 w 380"/>
                <a:gd name="T19" fmla="*/ 208 h 379"/>
                <a:gd name="T20" fmla="*/ 10 w 380"/>
                <a:gd name="T21" fmla="*/ 246 h 379"/>
                <a:gd name="T22" fmla="*/ 24 w 380"/>
                <a:gd name="T23" fmla="*/ 280 h 379"/>
                <a:gd name="T24" fmla="*/ 45 w 380"/>
                <a:gd name="T25" fmla="*/ 310 h 379"/>
                <a:gd name="T26" fmla="*/ 69 w 380"/>
                <a:gd name="T27" fmla="*/ 336 h 379"/>
                <a:gd name="T28" fmla="*/ 99 w 380"/>
                <a:gd name="T29" fmla="*/ 356 h 379"/>
                <a:gd name="T30" fmla="*/ 133 w 380"/>
                <a:gd name="T31" fmla="*/ 370 h 379"/>
                <a:gd name="T32" fmla="*/ 171 w 380"/>
                <a:gd name="T33" fmla="*/ 378 h 379"/>
                <a:gd name="T34" fmla="*/ 189 w 380"/>
                <a:gd name="T35" fmla="*/ 379 h 379"/>
                <a:gd name="T36" fmla="*/ 228 w 380"/>
                <a:gd name="T37" fmla="*/ 375 h 379"/>
                <a:gd name="T38" fmla="*/ 264 w 380"/>
                <a:gd name="T39" fmla="*/ 363 h 379"/>
                <a:gd name="T40" fmla="*/ 296 w 380"/>
                <a:gd name="T41" fmla="*/ 346 h 379"/>
                <a:gd name="T42" fmla="*/ 324 w 380"/>
                <a:gd name="T43" fmla="*/ 323 h 379"/>
                <a:gd name="T44" fmla="*/ 347 w 380"/>
                <a:gd name="T45" fmla="*/ 296 h 379"/>
                <a:gd name="T46" fmla="*/ 364 w 380"/>
                <a:gd name="T47" fmla="*/ 263 h 379"/>
                <a:gd name="T48" fmla="*/ 376 w 380"/>
                <a:gd name="T49" fmla="*/ 228 h 379"/>
                <a:gd name="T50" fmla="*/ 380 w 380"/>
                <a:gd name="T51" fmla="*/ 190 h 379"/>
                <a:gd name="T52" fmla="*/ 378 w 380"/>
                <a:gd name="T53" fmla="*/ 171 h 379"/>
                <a:gd name="T54" fmla="*/ 370 w 380"/>
                <a:gd name="T55" fmla="*/ 133 h 379"/>
                <a:gd name="T56" fmla="*/ 356 w 380"/>
                <a:gd name="T57" fmla="*/ 99 h 379"/>
                <a:gd name="T58" fmla="*/ 335 w 380"/>
                <a:gd name="T59" fmla="*/ 69 h 379"/>
                <a:gd name="T60" fmla="*/ 311 w 380"/>
                <a:gd name="T61" fmla="*/ 44 h 379"/>
                <a:gd name="T62" fmla="*/ 281 w 380"/>
                <a:gd name="T63" fmla="*/ 23 h 379"/>
                <a:gd name="T64" fmla="*/ 247 w 380"/>
                <a:gd name="T65" fmla="*/ 9 h 379"/>
                <a:gd name="T66" fmla="*/ 209 w 380"/>
                <a:gd name="T67" fmla="*/ 1 h 379"/>
                <a:gd name="T68" fmla="*/ 189 w 380"/>
                <a:gd name="T69"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0" h="379">
                  <a:moveTo>
                    <a:pt x="189" y="0"/>
                  </a:moveTo>
                  <a:lnTo>
                    <a:pt x="189" y="0"/>
                  </a:lnTo>
                  <a:lnTo>
                    <a:pt x="171" y="1"/>
                  </a:lnTo>
                  <a:lnTo>
                    <a:pt x="152" y="4"/>
                  </a:lnTo>
                  <a:lnTo>
                    <a:pt x="133" y="9"/>
                  </a:lnTo>
                  <a:lnTo>
                    <a:pt x="116" y="16"/>
                  </a:lnTo>
                  <a:lnTo>
                    <a:pt x="99" y="23"/>
                  </a:lnTo>
                  <a:lnTo>
                    <a:pt x="84" y="33"/>
                  </a:lnTo>
                  <a:lnTo>
                    <a:pt x="69" y="44"/>
                  </a:lnTo>
                  <a:lnTo>
                    <a:pt x="56" y="56"/>
                  </a:lnTo>
                  <a:lnTo>
                    <a:pt x="45" y="69"/>
                  </a:lnTo>
                  <a:lnTo>
                    <a:pt x="33" y="83"/>
                  </a:lnTo>
                  <a:lnTo>
                    <a:pt x="24" y="99"/>
                  </a:lnTo>
                  <a:lnTo>
                    <a:pt x="16" y="116"/>
                  </a:lnTo>
                  <a:lnTo>
                    <a:pt x="10" y="133"/>
                  </a:lnTo>
                  <a:lnTo>
                    <a:pt x="4" y="151"/>
                  </a:lnTo>
                  <a:lnTo>
                    <a:pt x="2" y="171"/>
                  </a:lnTo>
                  <a:lnTo>
                    <a:pt x="0" y="190"/>
                  </a:lnTo>
                  <a:lnTo>
                    <a:pt x="0" y="190"/>
                  </a:lnTo>
                  <a:lnTo>
                    <a:pt x="2" y="208"/>
                  </a:lnTo>
                  <a:lnTo>
                    <a:pt x="4" y="228"/>
                  </a:lnTo>
                  <a:lnTo>
                    <a:pt x="10" y="246"/>
                  </a:lnTo>
                  <a:lnTo>
                    <a:pt x="16" y="263"/>
                  </a:lnTo>
                  <a:lnTo>
                    <a:pt x="24" y="280"/>
                  </a:lnTo>
                  <a:lnTo>
                    <a:pt x="33" y="296"/>
                  </a:lnTo>
                  <a:lnTo>
                    <a:pt x="45" y="310"/>
                  </a:lnTo>
                  <a:lnTo>
                    <a:pt x="56" y="323"/>
                  </a:lnTo>
                  <a:lnTo>
                    <a:pt x="69" y="336"/>
                  </a:lnTo>
                  <a:lnTo>
                    <a:pt x="84" y="346"/>
                  </a:lnTo>
                  <a:lnTo>
                    <a:pt x="99" y="356"/>
                  </a:lnTo>
                  <a:lnTo>
                    <a:pt x="116" y="363"/>
                  </a:lnTo>
                  <a:lnTo>
                    <a:pt x="133" y="370"/>
                  </a:lnTo>
                  <a:lnTo>
                    <a:pt x="152" y="375"/>
                  </a:lnTo>
                  <a:lnTo>
                    <a:pt x="171" y="378"/>
                  </a:lnTo>
                  <a:lnTo>
                    <a:pt x="189" y="379"/>
                  </a:lnTo>
                  <a:lnTo>
                    <a:pt x="189" y="379"/>
                  </a:lnTo>
                  <a:lnTo>
                    <a:pt x="209" y="378"/>
                  </a:lnTo>
                  <a:lnTo>
                    <a:pt x="228" y="375"/>
                  </a:lnTo>
                  <a:lnTo>
                    <a:pt x="247" y="370"/>
                  </a:lnTo>
                  <a:lnTo>
                    <a:pt x="264" y="363"/>
                  </a:lnTo>
                  <a:lnTo>
                    <a:pt x="281" y="356"/>
                  </a:lnTo>
                  <a:lnTo>
                    <a:pt x="296" y="346"/>
                  </a:lnTo>
                  <a:lnTo>
                    <a:pt x="311" y="336"/>
                  </a:lnTo>
                  <a:lnTo>
                    <a:pt x="324" y="323"/>
                  </a:lnTo>
                  <a:lnTo>
                    <a:pt x="335" y="310"/>
                  </a:lnTo>
                  <a:lnTo>
                    <a:pt x="347" y="296"/>
                  </a:lnTo>
                  <a:lnTo>
                    <a:pt x="356" y="280"/>
                  </a:lnTo>
                  <a:lnTo>
                    <a:pt x="364" y="263"/>
                  </a:lnTo>
                  <a:lnTo>
                    <a:pt x="370" y="246"/>
                  </a:lnTo>
                  <a:lnTo>
                    <a:pt x="376" y="228"/>
                  </a:lnTo>
                  <a:lnTo>
                    <a:pt x="378" y="208"/>
                  </a:lnTo>
                  <a:lnTo>
                    <a:pt x="380" y="190"/>
                  </a:lnTo>
                  <a:lnTo>
                    <a:pt x="380" y="190"/>
                  </a:lnTo>
                  <a:lnTo>
                    <a:pt x="378" y="171"/>
                  </a:lnTo>
                  <a:lnTo>
                    <a:pt x="376" y="151"/>
                  </a:lnTo>
                  <a:lnTo>
                    <a:pt x="370" y="133"/>
                  </a:lnTo>
                  <a:lnTo>
                    <a:pt x="364" y="116"/>
                  </a:lnTo>
                  <a:lnTo>
                    <a:pt x="356" y="99"/>
                  </a:lnTo>
                  <a:lnTo>
                    <a:pt x="347" y="83"/>
                  </a:lnTo>
                  <a:lnTo>
                    <a:pt x="335" y="69"/>
                  </a:lnTo>
                  <a:lnTo>
                    <a:pt x="324" y="56"/>
                  </a:lnTo>
                  <a:lnTo>
                    <a:pt x="311" y="44"/>
                  </a:lnTo>
                  <a:lnTo>
                    <a:pt x="296" y="33"/>
                  </a:lnTo>
                  <a:lnTo>
                    <a:pt x="281" y="23"/>
                  </a:lnTo>
                  <a:lnTo>
                    <a:pt x="264" y="16"/>
                  </a:lnTo>
                  <a:lnTo>
                    <a:pt x="247" y="9"/>
                  </a:lnTo>
                  <a:lnTo>
                    <a:pt x="228" y="4"/>
                  </a:lnTo>
                  <a:lnTo>
                    <a:pt x="209" y="1"/>
                  </a:lnTo>
                  <a:lnTo>
                    <a:pt x="189" y="0"/>
                  </a:lnTo>
                  <a:lnTo>
                    <a:pt x="18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 name="Freeform 152"/>
            <p:cNvSpPr>
              <a:spLocks/>
            </p:cNvSpPr>
            <p:nvPr userDrawn="1"/>
          </p:nvSpPr>
          <p:spPr bwMode="auto">
            <a:xfrm>
              <a:off x="2843" y="2837"/>
              <a:ext cx="74" cy="74"/>
            </a:xfrm>
            <a:custGeom>
              <a:avLst/>
              <a:gdLst>
                <a:gd name="T0" fmla="*/ 148 w 297"/>
                <a:gd name="T1" fmla="*/ 0 h 297"/>
                <a:gd name="T2" fmla="*/ 120 w 297"/>
                <a:gd name="T3" fmla="*/ 3 h 297"/>
                <a:gd name="T4" fmla="*/ 91 w 297"/>
                <a:gd name="T5" fmla="*/ 12 h 297"/>
                <a:gd name="T6" fmla="*/ 66 w 297"/>
                <a:gd name="T7" fmla="*/ 25 h 297"/>
                <a:gd name="T8" fmla="*/ 44 w 297"/>
                <a:gd name="T9" fmla="*/ 43 h 297"/>
                <a:gd name="T10" fmla="*/ 26 w 297"/>
                <a:gd name="T11" fmla="*/ 65 h 297"/>
                <a:gd name="T12" fmla="*/ 12 w 297"/>
                <a:gd name="T13" fmla="*/ 90 h 297"/>
                <a:gd name="T14" fmla="*/ 4 w 297"/>
                <a:gd name="T15" fmla="*/ 119 h 297"/>
                <a:gd name="T16" fmla="*/ 0 w 297"/>
                <a:gd name="T17" fmla="*/ 148 h 297"/>
                <a:gd name="T18" fmla="*/ 1 w 297"/>
                <a:gd name="T19" fmla="*/ 163 h 297"/>
                <a:gd name="T20" fmla="*/ 8 w 297"/>
                <a:gd name="T21" fmla="*/ 193 h 297"/>
                <a:gd name="T22" fmla="*/ 18 w 297"/>
                <a:gd name="T23" fmla="*/ 219 h 297"/>
                <a:gd name="T24" fmla="*/ 35 w 297"/>
                <a:gd name="T25" fmla="*/ 242 h 297"/>
                <a:gd name="T26" fmla="*/ 55 w 297"/>
                <a:gd name="T27" fmla="*/ 263 h 297"/>
                <a:gd name="T28" fmla="*/ 78 w 297"/>
                <a:gd name="T29" fmla="*/ 279 h 297"/>
                <a:gd name="T30" fmla="*/ 105 w 297"/>
                <a:gd name="T31" fmla="*/ 290 h 297"/>
                <a:gd name="T32" fmla="*/ 134 w 297"/>
                <a:gd name="T33" fmla="*/ 296 h 297"/>
                <a:gd name="T34" fmla="*/ 148 w 297"/>
                <a:gd name="T35" fmla="*/ 297 h 297"/>
                <a:gd name="T36" fmla="*/ 178 w 297"/>
                <a:gd name="T37" fmla="*/ 293 h 297"/>
                <a:gd name="T38" fmla="*/ 207 w 297"/>
                <a:gd name="T39" fmla="*/ 285 h 297"/>
                <a:gd name="T40" fmla="*/ 232 w 297"/>
                <a:gd name="T41" fmla="*/ 271 h 297"/>
                <a:gd name="T42" fmla="*/ 254 w 297"/>
                <a:gd name="T43" fmla="*/ 253 h 297"/>
                <a:gd name="T44" fmla="*/ 272 w 297"/>
                <a:gd name="T45" fmla="*/ 231 h 297"/>
                <a:gd name="T46" fmla="*/ 286 w 297"/>
                <a:gd name="T47" fmla="*/ 206 h 297"/>
                <a:gd name="T48" fmla="*/ 294 w 297"/>
                <a:gd name="T49" fmla="*/ 178 h 297"/>
                <a:gd name="T50" fmla="*/ 297 w 297"/>
                <a:gd name="T51" fmla="*/ 148 h 297"/>
                <a:gd name="T52" fmla="*/ 297 w 297"/>
                <a:gd name="T53" fmla="*/ 133 h 297"/>
                <a:gd name="T54" fmla="*/ 290 w 297"/>
                <a:gd name="T55" fmla="*/ 104 h 297"/>
                <a:gd name="T56" fmla="*/ 280 w 297"/>
                <a:gd name="T57" fmla="*/ 77 h 297"/>
                <a:gd name="T58" fmla="*/ 263 w 297"/>
                <a:gd name="T59" fmla="*/ 53 h 297"/>
                <a:gd name="T60" fmla="*/ 243 w 297"/>
                <a:gd name="T61" fmla="*/ 34 h 297"/>
                <a:gd name="T62" fmla="*/ 220 w 297"/>
                <a:gd name="T63" fmla="*/ 17 h 297"/>
                <a:gd name="T64" fmla="*/ 193 w 297"/>
                <a:gd name="T65" fmla="*/ 6 h 297"/>
                <a:gd name="T66" fmla="*/ 164 w 297"/>
                <a:gd name="T67" fmla="*/ 0 h 297"/>
                <a:gd name="T68" fmla="*/ 148 w 297"/>
                <a:gd name="T69"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48" y="0"/>
                  </a:moveTo>
                  <a:lnTo>
                    <a:pt x="148" y="0"/>
                  </a:lnTo>
                  <a:lnTo>
                    <a:pt x="134" y="0"/>
                  </a:lnTo>
                  <a:lnTo>
                    <a:pt x="120" y="3"/>
                  </a:lnTo>
                  <a:lnTo>
                    <a:pt x="105" y="6"/>
                  </a:lnTo>
                  <a:lnTo>
                    <a:pt x="91" y="12"/>
                  </a:lnTo>
                  <a:lnTo>
                    <a:pt x="78" y="17"/>
                  </a:lnTo>
                  <a:lnTo>
                    <a:pt x="66" y="25"/>
                  </a:lnTo>
                  <a:lnTo>
                    <a:pt x="55" y="34"/>
                  </a:lnTo>
                  <a:lnTo>
                    <a:pt x="44" y="43"/>
                  </a:lnTo>
                  <a:lnTo>
                    <a:pt x="35" y="53"/>
                  </a:lnTo>
                  <a:lnTo>
                    <a:pt x="26" y="65"/>
                  </a:lnTo>
                  <a:lnTo>
                    <a:pt x="18" y="77"/>
                  </a:lnTo>
                  <a:lnTo>
                    <a:pt x="12" y="90"/>
                  </a:lnTo>
                  <a:lnTo>
                    <a:pt x="8" y="104"/>
                  </a:lnTo>
                  <a:lnTo>
                    <a:pt x="4" y="119"/>
                  </a:lnTo>
                  <a:lnTo>
                    <a:pt x="1" y="133"/>
                  </a:lnTo>
                  <a:lnTo>
                    <a:pt x="0" y="148"/>
                  </a:lnTo>
                  <a:lnTo>
                    <a:pt x="0" y="148"/>
                  </a:lnTo>
                  <a:lnTo>
                    <a:pt x="1" y="163"/>
                  </a:lnTo>
                  <a:lnTo>
                    <a:pt x="4" y="178"/>
                  </a:lnTo>
                  <a:lnTo>
                    <a:pt x="8" y="193"/>
                  </a:lnTo>
                  <a:lnTo>
                    <a:pt x="12" y="206"/>
                  </a:lnTo>
                  <a:lnTo>
                    <a:pt x="18" y="219"/>
                  </a:lnTo>
                  <a:lnTo>
                    <a:pt x="26" y="231"/>
                  </a:lnTo>
                  <a:lnTo>
                    <a:pt x="35" y="242"/>
                  </a:lnTo>
                  <a:lnTo>
                    <a:pt x="44" y="253"/>
                  </a:lnTo>
                  <a:lnTo>
                    <a:pt x="55" y="263"/>
                  </a:lnTo>
                  <a:lnTo>
                    <a:pt x="66" y="271"/>
                  </a:lnTo>
                  <a:lnTo>
                    <a:pt x="78" y="279"/>
                  </a:lnTo>
                  <a:lnTo>
                    <a:pt x="91" y="285"/>
                  </a:lnTo>
                  <a:lnTo>
                    <a:pt x="105" y="290"/>
                  </a:lnTo>
                  <a:lnTo>
                    <a:pt x="120" y="293"/>
                  </a:lnTo>
                  <a:lnTo>
                    <a:pt x="134" y="296"/>
                  </a:lnTo>
                  <a:lnTo>
                    <a:pt x="148" y="297"/>
                  </a:lnTo>
                  <a:lnTo>
                    <a:pt x="148" y="297"/>
                  </a:lnTo>
                  <a:lnTo>
                    <a:pt x="164" y="296"/>
                  </a:lnTo>
                  <a:lnTo>
                    <a:pt x="178" y="293"/>
                  </a:lnTo>
                  <a:lnTo>
                    <a:pt x="193" y="290"/>
                  </a:lnTo>
                  <a:lnTo>
                    <a:pt x="207" y="285"/>
                  </a:lnTo>
                  <a:lnTo>
                    <a:pt x="220" y="279"/>
                  </a:lnTo>
                  <a:lnTo>
                    <a:pt x="232" y="271"/>
                  </a:lnTo>
                  <a:lnTo>
                    <a:pt x="243" y="263"/>
                  </a:lnTo>
                  <a:lnTo>
                    <a:pt x="254" y="253"/>
                  </a:lnTo>
                  <a:lnTo>
                    <a:pt x="263" y="242"/>
                  </a:lnTo>
                  <a:lnTo>
                    <a:pt x="272" y="231"/>
                  </a:lnTo>
                  <a:lnTo>
                    <a:pt x="280" y="219"/>
                  </a:lnTo>
                  <a:lnTo>
                    <a:pt x="286" y="206"/>
                  </a:lnTo>
                  <a:lnTo>
                    <a:pt x="290" y="193"/>
                  </a:lnTo>
                  <a:lnTo>
                    <a:pt x="294" y="178"/>
                  </a:lnTo>
                  <a:lnTo>
                    <a:pt x="297" y="163"/>
                  </a:lnTo>
                  <a:lnTo>
                    <a:pt x="297" y="148"/>
                  </a:lnTo>
                  <a:lnTo>
                    <a:pt x="297" y="148"/>
                  </a:lnTo>
                  <a:lnTo>
                    <a:pt x="297" y="133"/>
                  </a:lnTo>
                  <a:lnTo>
                    <a:pt x="294" y="119"/>
                  </a:lnTo>
                  <a:lnTo>
                    <a:pt x="290" y="104"/>
                  </a:lnTo>
                  <a:lnTo>
                    <a:pt x="286" y="90"/>
                  </a:lnTo>
                  <a:lnTo>
                    <a:pt x="280" y="77"/>
                  </a:lnTo>
                  <a:lnTo>
                    <a:pt x="272" y="65"/>
                  </a:lnTo>
                  <a:lnTo>
                    <a:pt x="263" y="53"/>
                  </a:lnTo>
                  <a:lnTo>
                    <a:pt x="254" y="43"/>
                  </a:lnTo>
                  <a:lnTo>
                    <a:pt x="243" y="34"/>
                  </a:lnTo>
                  <a:lnTo>
                    <a:pt x="232" y="25"/>
                  </a:lnTo>
                  <a:lnTo>
                    <a:pt x="220" y="17"/>
                  </a:lnTo>
                  <a:lnTo>
                    <a:pt x="207" y="12"/>
                  </a:lnTo>
                  <a:lnTo>
                    <a:pt x="193" y="6"/>
                  </a:lnTo>
                  <a:lnTo>
                    <a:pt x="178" y="3"/>
                  </a:lnTo>
                  <a:lnTo>
                    <a:pt x="164" y="0"/>
                  </a:lnTo>
                  <a:lnTo>
                    <a:pt x="148" y="0"/>
                  </a:ln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319373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Divider slide, light blue">
    <p:spTree>
      <p:nvGrpSpPr>
        <p:cNvPr id="1" name=""/>
        <p:cNvGrpSpPr/>
        <p:nvPr/>
      </p:nvGrpSpPr>
      <p:grpSpPr>
        <a:xfrm>
          <a:off x="0" y="0"/>
          <a:ext cx="0" cy="0"/>
          <a:chOff x="0" y="0"/>
          <a:chExt cx="0" cy="0"/>
        </a:xfrm>
      </p:grpSpPr>
      <p:sp>
        <p:nvSpPr>
          <p:cNvPr id="311" name="Rectangle 310"/>
          <p:cNvSpPr/>
          <p:nvPr userDrawn="1"/>
        </p:nvSpPr>
        <p:spPr>
          <a:xfrm>
            <a:off x="0" y="-1429"/>
            <a:ext cx="9144000" cy="5149692"/>
          </a:xfrm>
          <a:prstGeom prst="rect">
            <a:avLst/>
          </a:prstGeom>
          <a:solidFill>
            <a:srgbClr val="CDD9E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solidFill>
                <a:schemeClr val="lt1"/>
              </a:solidFill>
            </a:endParaRPr>
          </a:p>
        </p:txBody>
      </p:sp>
      <p:sp>
        <p:nvSpPr>
          <p:cNvPr id="2" name="Title 1"/>
          <p:cNvSpPr>
            <a:spLocks noGrp="1"/>
          </p:cNvSpPr>
          <p:nvPr>
            <p:ph type="ctrTitle" hasCustomPrompt="1"/>
          </p:nvPr>
        </p:nvSpPr>
        <p:spPr>
          <a:xfrm>
            <a:off x="312737" y="1757567"/>
            <a:ext cx="8518530" cy="793704"/>
          </a:xfrm>
          <a:prstGeom prst="rect">
            <a:avLst/>
          </a:prstGeom>
        </p:spPr>
        <p:txBody>
          <a:bodyPr lIns="0" tIns="0" rIns="0" bIns="0" anchor="b">
            <a:noAutofit/>
          </a:bodyPr>
          <a:lstStyle>
            <a:lvl1pPr>
              <a:lnSpc>
                <a:spcPct val="90000"/>
              </a:lnSpc>
              <a:defRPr sz="3200">
                <a:solidFill>
                  <a:schemeClr val="tx1"/>
                </a:solidFill>
              </a:defRPr>
            </a:lvl1pPr>
          </a:lstStyle>
          <a:p>
            <a:r>
              <a:rPr lang="en-US" dirty="0"/>
              <a:t>Click to Edit Master Title Style</a:t>
            </a:r>
          </a:p>
        </p:txBody>
      </p:sp>
      <p:sp>
        <p:nvSpPr>
          <p:cNvPr id="3" name="Subtitle 2"/>
          <p:cNvSpPr>
            <a:spLocks noGrp="1"/>
          </p:cNvSpPr>
          <p:nvPr>
            <p:ph type="subTitle" idx="1" hasCustomPrompt="1"/>
          </p:nvPr>
        </p:nvSpPr>
        <p:spPr>
          <a:xfrm>
            <a:off x="312737" y="2596991"/>
            <a:ext cx="8518530" cy="565617"/>
          </a:xfrm>
          <a:prstGeom prst="rect">
            <a:avLst/>
          </a:prstGeom>
        </p:spPr>
        <p:txBody>
          <a:bodyPr lIns="0" tIns="0" rIns="0" bIns="0" anchor="t">
            <a:noAutofit/>
          </a:bodyPr>
          <a:lstStyle>
            <a:lvl1pPr marL="0" indent="0" algn="l">
              <a:lnSpc>
                <a:spcPct val="90000"/>
              </a:lnSpc>
              <a:spcBef>
                <a:spcPts val="0"/>
              </a:spcBef>
              <a:spcAft>
                <a:spcPts val="0"/>
              </a:spcAft>
              <a:buNone/>
              <a:defRPr sz="1800" b="0">
                <a:solidFill>
                  <a:schemeClr val="tx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grpSp>
        <p:nvGrpSpPr>
          <p:cNvPr id="288" name="Group 4"/>
          <p:cNvGrpSpPr>
            <a:grpSpLocks noChangeAspect="1"/>
          </p:cNvGrpSpPr>
          <p:nvPr userDrawn="1"/>
        </p:nvGrpSpPr>
        <p:grpSpPr bwMode="auto">
          <a:xfrm>
            <a:off x="7948181" y="4838899"/>
            <a:ext cx="883081" cy="128016"/>
            <a:chOff x="-1130" y="731"/>
            <a:chExt cx="5760" cy="835"/>
          </a:xfrm>
          <a:solidFill>
            <a:schemeClr val="tx1"/>
          </a:solidFill>
        </p:grpSpPr>
        <p:sp>
          <p:nvSpPr>
            <p:cNvPr id="289" name="Freeform 5"/>
            <p:cNvSpPr>
              <a:spLocks noEditPoints="1"/>
            </p:cNvSpPr>
            <p:nvPr userDrawn="1"/>
          </p:nvSpPr>
          <p:spPr bwMode="auto">
            <a:xfrm>
              <a:off x="-1130" y="796"/>
              <a:ext cx="521" cy="756"/>
            </a:xfrm>
            <a:custGeom>
              <a:avLst/>
              <a:gdLst>
                <a:gd name="T0" fmla="*/ 268 w 1564"/>
                <a:gd name="T1" fmla="*/ 1587 h 2268"/>
                <a:gd name="T2" fmla="*/ 0 w 1564"/>
                <a:gd name="T3" fmla="*/ 1587 h 2268"/>
                <a:gd name="T4" fmla="*/ 0 w 1564"/>
                <a:gd name="T5" fmla="*/ 1322 h 2268"/>
                <a:gd name="T6" fmla="*/ 297 w 1564"/>
                <a:gd name="T7" fmla="*/ 1322 h 2268"/>
                <a:gd name="T8" fmla="*/ 352 w 1564"/>
                <a:gd name="T9" fmla="*/ 872 h 2268"/>
                <a:gd name="T10" fmla="*/ 70 w 1564"/>
                <a:gd name="T11" fmla="*/ 872 h 2268"/>
                <a:gd name="T12" fmla="*/ 70 w 1564"/>
                <a:gd name="T13" fmla="*/ 607 h 2268"/>
                <a:gd name="T14" fmla="*/ 387 w 1564"/>
                <a:gd name="T15" fmla="*/ 607 h 2268"/>
                <a:gd name="T16" fmla="*/ 464 w 1564"/>
                <a:gd name="T17" fmla="*/ 0 h 2268"/>
                <a:gd name="T18" fmla="*/ 705 w 1564"/>
                <a:gd name="T19" fmla="*/ 0 h 2268"/>
                <a:gd name="T20" fmla="*/ 631 w 1564"/>
                <a:gd name="T21" fmla="*/ 607 h 2268"/>
                <a:gd name="T22" fmla="*/ 1040 w 1564"/>
                <a:gd name="T23" fmla="*/ 607 h 2268"/>
                <a:gd name="T24" fmla="*/ 1121 w 1564"/>
                <a:gd name="T25" fmla="*/ 0 h 2268"/>
                <a:gd name="T26" fmla="*/ 1358 w 1564"/>
                <a:gd name="T27" fmla="*/ 0 h 2268"/>
                <a:gd name="T28" fmla="*/ 1284 w 1564"/>
                <a:gd name="T29" fmla="*/ 607 h 2268"/>
                <a:gd name="T30" fmla="*/ 1564 w 1564"/>
                <a:gd name="T31" fmla="*/ 607 h 2268"/>
                <a:gd name="T32" fmla="*/ 1564 w 1564"/>
                <a:gd name="T33" fmla="*/ 872 h 2268"/>
                <a:gd name="T34" fmla="*/ 1253 w 1564"/>
                <a:gd name="T35" fmla="*/ 872 h 2268"/>
                <a:gd name="T36" fmla="*/ 1197 w 1564"/>
                <a:gd name="T37" fmla="*/ 1322 h 2268"/>
                <a:gd name="T38" fmla="*/ 1494 w 1564"/>
                <a:gd name="T39" fmla="*/ 1322 h 2268"/>
                <a:gd name="T40" fmla="*/ 1494 w 1564"/>
                <a:gd name="T41" fmla="*/ 1587 h 2268"/>
                <a:gd name="T42" fmla="*/ 1166 w 1564"/>
                <a:gd name="T43" fmla="*/ 1587 h 2268"/>
                <a:gd name="T44" fmla="*/ 1085 w 1564"/>
                <a:gd name="T45" fmla="*/ 2268 h 2268"/>
                <a:gd name="T46" fmla="*/ 841 w 1564"/>
                <a:gd name="T47" fmla="*/ 2268 h 2268"/>
                <a:gd name="T48" fmla="*/ 921 w 1564"/>
                <a:gd name="T49" fmla="*/ 1587 h 2268"/>
                <a:gd name="T50" fmla="*/ 514 w 1564"/>
                <a:gd name="T51" fmla="*/ 1587 h 2268"/>
                <a:gd name="T52" fmla="*/ 430 w 1564"/>
                <a:gd name="T53" fmla="*/ 2268 h 2268"/>
                <a:gd name="T54" fmla="*/ 184 w 1564"/>
                <a:gd name="T55" fmla="*/ 2268 h 2268"/>
                <a:gd name="T56" fmla="*/ 268 w 1564"/>
                <a:gd name="T57" fmla="*/ 1587 h 2268"/>
                <a:gd name="T58" fmla="*/ 953 w 1564"/>
                <a:gd name="T59" fmla="*/ 1322 h 2268"/>
                <a:gd name="T60" fmla="*/ 1009 w 1564"/>
                <a:gd name="T61" fmla="*/ 872 h 2268"/>
                <a:gd name="T62" fmla="*/ 597 w 1564"/>
                <a:gd name="T63" fmla="*/ 872 h 2268"/>
                <a:gd name="T64" fmla="*/ 541 w 1564"/>
                <a:gd name="T65" fmla="*/ 1322 h 2268"/>
                <a:gd name="T66" fmla="*/ 953 w 1564"/>
                <a:gd name="T67" fmla="*/ 1322 h 2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4" h="2268">
                  <a:moveTo>
                    <a:pt x="268" y="1587"/>
                  </a:moveTo>
                  <a:lnTo>
                    <a:pt x="0" y="1587"/>
                  </a:lnTo>
                  <a:lnTo>
                    <a:pt x="0" y="1322"/>
                  </a:lnTo>
                  <a:lnTo>
                    <a:pt x="297" y="1322"/>
                  </a:lnTo>
                  <a:lnTo>
                    <a:pt x="352" y="872"/>
                  </a:lnTo>
                  <a:lnTo>
                    <a:pt x="70" y="872"/>
                  </a:lnTo>
                  <a:lnTo>
                    <a:pt x="70" y="607"/>
                  </a:lnTo>
                  <a:lnTo>
                    <a:pt x="387" y="607"/>
                  </a:lnTo>
                  <a:lnTo>
                    <a:pt x="464" y="0"/>
                  </a:lnTo>
                  <a:lnTo>
                    <a:pt x="705" y="0"/>
                  </a:lnTo>
                  <a:lnTo>
                    <a:pt x="631" y="607"/>
                  </a:lnTo>
                  <a:lnTo>
                    <a:pt x="1040" y="607"/>
                  </a:lnTo>
                  <a:lnTo>
                    <a:pt x="1121" y="0"/>
                  </a:lnTo>
                  <a:lnTo>
                    <a:pt x="1358" y="0"/>
                  </a:lnTo>
                  <a:lnTo>
                    <a:pt x="1284" y="607"/>
                  </a:lnTo>
                  <a:lnTo>
                    <a:pt x="1564" y="607"/>
                  </a:lnTo>
                  <a:lnTo>
                    <a:pt x="1564" y="872"/>
                  </a:lnTo>
                  <a:lnTo>
                    <a:pt x="1253" y="872"/>
                  </a:lnTo>
                  <a:lnTo>
                    <a:pt x="1197" y="1322"/>
                  </a:lnTo>
                  <a:lnTo>
                    <a:pt x="1494" y="1322"/>
                  </a:lnTo>
                  <a:lnTo>
                    <a:pt x="1494" y="1587"/>
                  </a:lnTo>
                  <a:lnTo>
                    <a:pt x="1166" y="1587"/>
                  </a:lnTo>
                  <a:lnTo>
                    <a:pt x="1085" y="2268"/>
                  </a:lnTo>
                  <a:lnTo>
                    <a:pt x="841" y="2268"/>
                  </a:lnTo>
                  <a:lnTo>
                    <a:pt x="921" y="1587"/>
                  </a:lnTo>
                  <a:lnTo>
                    <a:pt x="514" y="1587"/>
                  </a:lnTo>
                  <a:lnTo>
                    <a:pt x="430" y="2268"/>
                  </a:lnTo>
                  <a:lnTo>
                    <a:pt x="184" y="2268"/>
                  </a:lnTo>
                  <a:lnTo>
                    <a:pt x="268" y="1587"/>
                  </a:lnTo>
                  <a:close/>
                  <a:moveTo>
                    <a:pt x="953" y="1322"/>
                  </a:moveTo>
                  <a:lnTo>
                    <a:pt x="1009" y="872"/>
                  </a:lnTo>
                  <a:lnTo>
                    <a:pt x="597" y="872"/>
                  </a:lnTo>
                  <a:lnTo>
                    <a:pt x="541" y="1322"/>
                  </a:lnTo>
                  <a:lnTo>
                    <a:pt x="953" y="13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0" name="Freeform 6"/>
            <p:cNvSpPr>
              <a:spLocks noEditPoints="1"/>
            </p:cNvSpPr>
            <p:nvPr userDrawn="1"/>
          </p:nvSpPr>
          <p:spPr bwMode="auto">
            <a:xfrm>
              <a:off x="-498" y="792"/>
              <a:ext cx="556" cy="760"/>
            </a:xfrm>
            <a:custGeom>
              <a:avLst/>
              <a:gdLst>
                <a:gd name="T0" fmla="*/ 773 w 1666"/>
                <a:gd name="T1" fmla="*/ 0 h 2282"/>
                <a:gd name="T2" fmla="*/ 939 w 1666"/>
                <a:gd name="T3" fmla="*/ 11 h 2282"/>
                <a:gd name="T4" fmla="*/ 1091 w 1666"/>
                <a:gd name="T5" fmla="*/ 36 h 2282"/>
                <a:gd name="T6" fmla="*/ 1224 w 1666"/>
                <a:gd name="T7" fmla="*/ 79 h 2282"/>
                <a:gd name="T8" fmla="*/ 1338 w 1666"/>
                <a:gd name="T9" fmla="*/ 140 h 2282"/>
                <a:gd name="T10" fmla="*/ 1430 w 1666"/>
                <a:gd name="T11" fmla="*/ 222 h 2282"/>
                <a:gd name="T12" fmla="*/ 1495 w 1666"/>
                <a:gd name="T13" fmla="*/ 324 h 2282"/>
                <a:gd name="T14" fmla="*/ 1534 w 1666"/>
                <a:gd name="T15" fmla="*/ 451 h 2282"/>
                <a:gd name="T16" fmla="*/ 1544 w 1666"/>
                <a:gd name="T17" fmla="*/ 561 h 2282"/>
                <a:gd name="T18" fmla="*/ 1520 w 1666"/>
                <a:gd name="T19" fmla="*/ 720 h 2282"/>
                <a:gd name="T20" fmla="*/ 1471 w 1666"/>
                <a:gd name="T21" fmla="*/ 831 h 2282"/>
                <a:gd name="T22" fmla="*/ 1423 w 1666"/>
                <a:gd name="T23" fmla="*/ 896 h 2282"/>
                <a:gd name="T24" fmla="*/ 1362 w 1666"/>
                <a:gd name="T25" fmla="*/ 954 h 2282"/>
                <a:gd name="T26" fmla="*/ 1288 w 1666"/>
                <a:gd name="T27" fmla="*/ 1004 h 2282"/>
                <a:gd name="T28" fmla="*/ 1200 w 1666"/>
                <a:gd name="T29" fmla="*/ 1042 h 2282"/>
                <a:gd name="T30" fmla="*/ 1152 w 1666"/>
                <a:gd name="T31" fmla="*/ 1071 h 2282"/>
                <a:gd name="T32" fmla="*/ 1268 w 1666"/>
                <a:gd name="T33" fmla="*/ 1097 h 2282"/>
                <a:gd name="T34" fmla="*/ 1371 w 1666"/>
                <a:gd name="T35" fmla="*/ 1136 h 2282"/>
                <a:gd name="T36" fmla="*/ 1459 w 1666"/>
                <a:gd name="T37" fmla="*/ 1185 h 2282"/>
                <a:gd name="T38" fmla="*/ 1532 w 1666"/>
                <a:gd name="T39" fmla="*/ 1246 h 2282"/>
                <a:gd name="T40" fmla="*/ 1589 w 1666"/>
                <a:gd name="T41" fmla="*/ 1320 h 2282"/>
                <a:gd name="T42" fmla="*/ 1632 w 1666"/>
                <a:gd name="T43" fmla="*/ 1405 h 2282"/>
                <a:gd name="T44" fmla="*/ 1657 w 1666"/>
                <a:gd name="T45" fmla="*/ 1503 h 2282"/>
                <a:gd name="T46" fmla="*/ 1666 w 1666"/>
                <a:gd name="T47" fmla="*/ 1611 h 2282"/>
                <a:gd name="T48" fmla="*/ 1656 w 1666"/>
                <a:gd name="T49" fmla="*/ 1734 h 2282"/>
                <a:gd name="T50" fmla="*/ 1615 w 1666"/>
                <a:gd name="T51" fmla="*/ 1876 h 2282"/>
                <a:gd name="T52" fmla="*/ 1542 w 1666"/>
                <a:gd name="T53" fmla="*/ 1998 h 2282"/>
                <a:gd name="T54" fmla="*/ 1444 w 1666"/>
                <a:gd name="T55" fmla="*/ 2096 h 2282"/>
                <a:gd name="T56" fmla="*/ 1321 w 1666"/>
                <a:gd name="T57" fmla="*/ 2174 h 2282"/>
                <a:gd name="T58" fmla="*/ 1178 w 1666"/>
                <a:gd name="T59" fmla="*/ 2231 h 2282"/>
                <a:gd name="T60" fmla="*/ 1014 w 1666"/>
                <a:gd name="T61" fmla="*/ 2266 h 2282"/>
                <a:gd name="T62" fmla="*/ 836 w 1666"/>
                <a:gd name="T63" fmla="*/ 2280 h 2282"/>
                <a:gd name="T64" fmla="*/ 691 w 1666"/>
                <a:gd name="T65" fmla="*/ 946 h 2282"/>
                <a:gd name="T66" fmla="*/ 853 w 1666"/>
                <a:gd name="T67" fmla="*/ 933 h 2282"/>
                <a:gd name="T68" fmla="*/ 939 w 1666"/>
                <a:gd name="T69" fmla="*/ 910 h 2282"/>
                <a:gd name="T70" fmla="*/ 1009 w 1666"/>
                <a:gd name="T71" fmla="*/ 878 h 2282"/>
                <a:gd name="T72" fmla="*/ 1064 w 1666"/>
                <a:gd name="T73" fmla="*/ 835 h 2282"/>
                <a:gd name="T74" fmla="*/ 1105 w 1666"/>
                <a:gd name="T75" fmla="*/ 783 h 2282"/>
                <a:gd name="T76" fmla="*/ 1131 w 1666"/>
                <a:gd name="T77" fmla="*/ 720 h 2282"/>
                <a:gd name="T78" fmla="*/ 1144 w 1666"/>
                <a:gd name="T79" fmla="*/ 649 h 2282"/>
                <a:gd name="T80" fmla="*/ 1144 w 1666"/>
                <a:gd name="T81" fmla="*/ 573 h 2282"/>
                <a:gd name="T82" fmla="*/ 1129 w 1666"/>
                <a:gd name="T83" fmla="*/ 505 h 2282"/>
                <a:gd name="T84" fmla="*/ 1102 w 1666"/>
                <a:gd name="T85" fmla="*/ 449 h 2282"/>
                <a:gd name="T86" fmla="*/ 1061 w 1666"/>
                <a:gd name="T87" fmla="*/ 402 h 2282"/>
                <a:gd name="T88" fmla="*/ 1006 w 1666"/>
                <a:gd name="T89" fmla="*/ 367 h 2282"/>
                <a:gd name="T90" fmla="*/ 897 w 1666"/>
                <a:gd name="T91" fmla="*/ 330 h 2282"/>
                <a:gd name="T92" fmla="*/ 702 w 1666"/>
                <a:gd name="T93" fmla="*/ 313 h 2282"/>
                <a:gd name="T94" fmla="*/ 748 w 1666"/>
                <a:gd name="T95" fmla="*/ 1967 h 2282"/>
                <a:gd name="T96" fmla="*/ 894 w 1666"/>
                <a:gd name="T97" fmla="*/ 1958 h 2282"/>
                <a:gd name="T98" fmla="*/ 993 w 1666"/>
                <a:gd name="T99" fmla="*/ 1937 h 2282"/>
                <a:gd name="T100" fmla="*/ 1080 w 1666"/>
                <a:gd name="T101" fmla="*/ 1905 h 2282"/>
                <a:gd name="T102" fmla="*/ 1149 w 1666"/>
                <a:gd name="T103" fmla="*/ 1861 h 2282"/>
                <a:gd name="T104" fmla="*/ 1203 w 1666"/>
                <a:gd name="T105" fmla="*/ 1804 h 2282"/>
                <a:gd name="T106" fmla="*/ 1241 w 1666"/>
                <a:gd name="T107" fmla="*/ 1734 h 2282"/>
                <a:gd name="T108" fmla="*/ 1263 w 1666"/>
                <a:gd name="T109" fmla="*/ 1653 h 2282"/>
                <a:gd name="T110" fmla="*/ 1267 w 1666"/>
                <a:gd name="T111" fmla="*/ 1584 h 2282"/>
                <a:gd name="T112" fmla="*/ 1258 w 1666"/>
                <a:gd name="T113" fmla="*/ 1500 h 2282"/>
                <a:gd name="T114" fmla="*/ 1234 w 1666"/>
                <a:gd name="T115" fmla="*/ 1429 h 2282"/>
                <a:gd name="T116" fmla="*/ 1192 w 1666"/>
                <a:gd name="T117" fmla="*/ 1368 h 2282"/>
                <a:gd name="T118" fmla="*/ 1135 w 1666"/>
                <a:gd name="T119" fmla="*/ 1320 h 2282"/>
                <a:gd name="T120" fmla="*/ 1061 w 1666"/>
                <a:gd name="T121" fmla="*/ 1283 h 2282"/>
                <a:gd name="T122" fmla="*/ 972 w 1666"/>
                <a:gd name="T123" fmla="*/ 1256 h 2282"/>
                <a:gd name="T124" fmla="*/ 748 w 1666"/>
                <a:gd name="T125" fmla="*/ 1235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66" h="2282">
                  <a:moveTo>
                    <a:pt x="0" y="0"/>
                  </a:moveTo>
                  <a:lnTo>
                    <a:pt x="729" y="0"/>
                  </a:lnTo>
                  <a:lnTo>
                    <a:pt x="729" y="0"/>
                  </a:lnTo>
                  <a:lnTo>
                    <a:pt x="773" y="0"/>
                  </a:lnTo>
                  <a:lnTo>
                    <a:pt x="816" y="1"/>
                  </a:lnTo>
                  <a:lnTo>
                    <a:pt x="858" y="4"/>
                  </a:lnTo>
                  <a:lnTo>
                    <a:pt x="900" y="7"/>
                  </a:lnTo>
                  <a:lnTo>
                    <a:pt x="939" y="11"/>
                  </a:lnTo>
                  <a:lnTo>
                    <a:pt x="979" y="15"/>
                  </a:lnTo>
                  <a:lnTo>
                    <a:pt x="1017" y="21"/>
                  </a:lnTo>
                  <a:lnTo>
                    <a:pt x="1054" y="28"/>
                  </a:lnTo>
                  <a:lnTo>
                    <a:pt x="1091" y="36"/>
                  </a:lnTo>
                  <a:lnTo>
                    <a:pt x="1125" y="45"/>
                  </a:lnTo>
                  <a:lnTo>
                    <a:pt x="1159" y="55"/>
                  </a:lnTo>
                  <a:lnTo>
                    <a:pt x="1193" y="66"/>
                  </a:lnTo>
                  <a:lnTo>
                    <a:pt x="1224" y="79"/>
                  </a:lnTo>
                  <a:lnTo>
                    <a:pt x="1256" y="93"/>
                  </a:lnTo>
                  <a:lnTo>
                    <a:pt x="1284" y="107"/>
                  </a:lnTo>
                  <a:lnTo>
                    <a:pt x="1312" y="123"/>
                  </a:lnTo>
                  <a:lnTo>
                    <a:pt x="1338" y="140"/>
                  </a:lnTo>
                  <a:lnTo>
                    <a:pt x="1363" y="158"/>
                  </a:lnTo>
                  <a:lnTo>
                    <a:pt x="1388" y="178"/>
                  </a:lnTo>
                  <a:lnTo>
                    <a:pt x="1409" y="200"/>
                  </a:lnTo>
                  <a:lnTo>
                    <a:pt x="1430" y="222"/>
                  </a:lnTo>
                  <a:lnTo>
                    <a:pt x="1449" y="245"/>
                  </a:lnTo>
                  <a:lnTo>
                    <a:pt x="1466" y="270"/>
                  </a:lnTo>
                  <a:lnTo>
                    <a:pt x="1481" y="297"/>
                  </a:lnTo>
                  <a:lnTo>
                    <a:pt x="1495" y="324"/>
                  </a:lnTo>
                  <a:lnTo>
                    <a:pt x="1508" y="354"/>
                  </a:lnTo>
                  <a:lnTo>
                    <a:pt x="1518" y="384"/>
                  </a:lnTo>
                  <a:lnTo>
                    <a:pt x="1528" y="417"/>
                  </a:lnTo>
                  <a:lnTo>
                    <a:pt x="1534" y="451"/>
                  </a:lnTo>
                  <a:lnTo>
                    <a:pt x="1539" y="486"/>
                  </a:lnTo>
                  <a:lnTo>
                    <a:pt x="1542" y="523"/>
                  </a:lnTo>
                  <a:lnTo>
                    <a:pt x="1544" y="561"/>
                  </a:lnTo>
                  <a:lnTo>
                    <a:pt x="1544" y="561"/>
                  </a:lnTo>
                  <a:lnTo>
                    <a:pt x="1542" y="602"/>
                  </a:lnTo>
                  <a:lnTo>
                    <a:pt x="1538" y="642"/>
                  </a:lnTo>
                  <a:lnTo>
                    <a:pt x="1529" y="682"/>
                  </a:lnTo>
                  <a:lnTo>
                    <a:pt x="1520" y="720"/>
                  </a:lnTo>
                  <a:lnTo>
                    <a:pt x="1507" y="758"/>
                  </a:lnTo>
                  <a:lnTo>
                    <a:pt x="1490" y="795"/>
                  </a:lnTo>
                  <a:lnTo>
                    <a:pt x="1481" y="812"/>
                  </a:lnTo>
                  <a:lnTo>
                    <a:pt x="1471" y="831"/>
                  </a:lnTo>
                  <a:lnTo>
                    <a:pt x="1460" y="848"/>
                  </a:lnTo>
                  <a:lnTo>
                    <a:pt x="1449" y="863"/>
                  </a:lnTo>
                  <a:lnTo>
                    <a:pt x="1436" y="880"/>
                  </a:lnTo>
                  <a:lnTo>
                    <a:pt x="1423" y="896"/>
                  </a:lnTo>
                  <a:lnTo>
                    <a:pt x="1409" y="912"/>
                  </a:lnTo>
                  <a:lnTo>
                    <a:pt x="1395" y="926"/>
                  </a:lnTo>
                  <a:lnTo>
                    <a:pt x="1379" y="940"/>
                  </a:lnTo>
                  <a:lnTo>
                    <a:pt x="1362" y="954"/>
                  </a:lnTo>
                  <a:lnTo>
                    <a:pt x="1345" y="968"/>
                  </a:lnTo>
                  <a:lnTo>
                    <a:pt x="1327" y="980"/>
                  </a:lnTo>
                  <a:lnTo>
                    <a:pt x="1308" y="992"/>
                  </a:lnTo>
                  <a:lnTo>
                    <a:pt x="1288" y="1004"/>
                  </a:lnTo>
                  <a:lnTo>
                    <a:pt x="1267" y="1014"/>
                  </a:lnTo>
                  <a:lnTo>
                    <a:pt x="1246" y="1024"/>
                  </a:lnTo>
                  <a:lnTo>
                    <a:pt x="1224" y="1034"/>
                  </a:lnTo>
                  <a:lnTo>
                    <a:pt x="1200" y="1042"/>
                  </a:lnTo>
                  <a:lnTo>
                    <a:pt x="1178" y="1049"/>
                  </a:lnTo>
                  <a:lnTo>
                    <a:pt x="1152" y="1056"/>
                  </a:lnTo>
                  <a:lnTo>
                    <a:pt x="1152" y="1071"/>
                  </a:lnTo>
                  <a:lnTo>
                    <a:pt x="1152" y="1071"/>
                  </a:lnTo>
                  <a:lnTo>
                    <a:pt x="1183" y="1076"/>
                  </a:lnTo>
                  <a:lnTo>
                    <a:pt x="1212" y="1083"/>
                  </a:lnTo>
                  <a:lnTo>
                    <a:pt x="1240" y="1090"/>
                  </a:lnTo>
                  <a:lnTo>
                    <a:pt x="1268" y="1097"/>
                  </a:lnTo>
                  <a:lnTo>
                    <a:pt x="1295" y="1106"/>
                  </a:lnTo>
                  <a:lnTo>
                    <a:pt x="1321" y="1114"/>
                  </a:lnTo>
                  <a:lnTo>
                    <a:pt x="1346" y="1124"/>
                  </a:lnTo>
                  <a:lnTo>
                    <a:pt x="1371" y="1136"/>
                  </a:lnTo>
                  <a:lnTo>
                    <a:pt x="1395" y="1147"/>
                  </a:lnTo>
                  <a:lnTo>
                    <a:pt x="1416" y="1158"/>
                  </a:lnTo>
                  <a:lnTo>
                    <a:pt x="1439" y="1171"/>
                  </a:lnTo>
                  <a:lnTo>
                    <a:pt x="1459" y="1185"/>
                  </a:lnTo>
                  <a:lnTo>
                    <a:pt x="1478" y="1200"/>
                  </a:lnTo>
                  <a:lnTo>
                    <a:pt x="1497" y="1215"/>
                  </a:lnTo>
                  <a:lnTo>
                    <a:pt x="1515" y="1231"/>
                  </a:lnTo>
                  <a:lnTo>
                    <a:pt x="1532" y="1246"/>
                  </a:lnTo>
                  <a:lnTo>
                    <a:pt x="1548" y="1265"/>
                  </a:lnTo>
                  <a:lnTo>
                    <a:pt x="1562" y="1282"/>
                  </a:lnTo>
                  <a:lnTo>
                    <a:pt x="1576" y="1300"/>
                  </a:lnTo>
                  <a:lnTo>
                    <a:pt x="1589" y="1320"/>
                  </a:lnTo>
                  <a:lnTo>
                    <a:pt x="1602" y="1340"/>
                  </a:lnTo>
                  <a:lnTo>
                    <a:pt x="1612" y="1361"/>
                  </a:lnTo>
                  <a:lnTo>
                    <a:pt x="1622" y="1383"/>
                  </a:lnTo>
                  <a:lnTo>
                    <a:pt x="1632" y="1405"/>
                  </a:lnTo>
                  <a:lnTo>
                    <a:pt x="1639" y="1428"/>
                  </a:lnTo>
                  <a:lnTo>
                    <a:pt x="1646" y="1452"/>
                  </a:lnTo>
                  <a:lnTo>
                    <a:pt x="1652" y="1478"/>
                  </a:lnTo>
                  <a:lnTo>
                    <a:pt x="1657" y="1503"/>
                  </a:lnTo>
                  <a:lnTo>
                    <a:pt x="1660" y="1529"/>
                  </a:lnTo>
                  <a:lnTo>
                    <a:pt x="1663" y="1556"/>
                  </a:lnTo>
                  <a:lnTo>
                    <a:pt x="1664" y="1583"/>
                  </a:lnTo>
                  <a:lnTo>
                    <a:pt x="1666" y="1611"/>
                  </a:lnTo>
                  <a:lnTo>
                    <a:pt x="1666" y="1611"/>
                  </a:lnTo>
                  <a:lnTo>
                    <a:pt x="1664" y="1653"/>
                  </a:lnTo>
                  <a:lnTo>
                    <a:pt x="1661" y="1695"/>
                  </a:lnTo>
                  <a:lnTo>
                    <a:pt x="1656" y="1734"/>
                  </a:lnTo>
                  <a:lnTo>
                    <a:pt x="1649" y="1771"/>
                  </a:lnTo>
                  <a:lnTo>
                    <a:pt x="1639" y="1808"/>
                  </a:lnTo>
                  <a:lnTo>
                    <a:pt x="1627" y="1844"/>
                  </a:lnTo>
                  <a:lnTo>
                    <a:pt x="1615" y="1876"/>
                  </a:lnTo>
                  <a:lnTo>
                    <a:pt x="1599" y="1909"/>
                  </a:lnTo>
                  <a:lnTo>
                    <a:pt x="1582" y="1940"/>
                  </a:lnTo>
                  <a:lnTo>
                    <a:pt x="1564" y="1970"/>
                  </a:lnTo>
                  <a:lnTo>
                    <a:pt x="1542" y="1998"/>
                  </a:lnTo>
                  <a:lnTo>
                    <a:pt x="1521" y="2025"/>
                  </a:lnTo>
                  <a:lnTo>
                    <a:pt x="1497" y="2049"/>
                  </a:lnTo>
                  <a:lnTo>
                    <a:pt x="1471" y="2073"/>
                  </a:lnTo>
                  <a:lnTo>
                    <a:pt x="1444" y="2096"/>
                  </a:lnTo>
                  <a:lnTo>
                    <a:pt x="1416" y="2117"/>
                  </a:lnTo>
                  <a:lnTo>
                    <a:pt x="1386" y="2139"/>
                  </a:lnTo>
                  <a:lnTo>
                    <a:pt x="1355" y="2157"/>
                  </a:lnTo>
                  <a:lnTo>
                    <a:pt x="1321" y="2174"/>
                  </a:lnTo>
                  <a:lnTo>
                    <a:pt x="1287" y="2190"/>
                  </a:lnTo>
                  <a:lnTo>
                    <a:pt x="1251" y="2205"/>
                  </a:lnTo>
                  <a:lnTo>
                    <a:pt x="1215" y="2218"/>
                  </a:lnTo>
                  <a:lnTo>
                    <a:pt x="1178" y="2231"/>
                  </a:lnTo>
                  <a:lnTo>
                    <a:pt x="1138" y="2241"/>
                  </a:lnTo>
                  <a:lnTo>
                    <a:pt x="1098" y="2251"/>
                  </a:lnTo>
                  <a:lnTo>
                    <a:pt x="1057" y="2259"/>
                  </a:lnTo>
                  <a:lnTo>
                    <a:pt x="1014" y="2266"/>
                  </a:lnTo>
                  <a:lnTo>
                    <a:pt x="972" y="2272"/>
                  </a:lnTo>
                  <a:lnTo>
                    <a:pt x="926" y="2276"/>
                  </a:lnTo>
                  <a:lnTo>
                    <a:pt x="882" y="2279"/>
                  </a:lnTo>
                  <a:lnTo>
                    <a:pt x="836" y="2280"/>
                  </a:lnTo>
                  <a:lnTo>
                    <a:pt x="789" y="2282"/>
                  </a:lnTo>
                  <a:lnTo>
                    <a:pt x="0" y="2282"/>
                  </a:lnTo>
                  <a:lnTo>
                    <a:pt x="0" y="0"/>
                  </a:lnTo>
                  <a:close/>
                  <a:moveTo>
                    <a:pt x="691" y="946"/>
                  </a:moveTo>
                  <a:lnTo>
                    <a:pt x="691" y="946"/>
                  </a:lnTo>
                  <a:lnTo>
                    <a:pt x="749" y="944"/>
                  </a:lnTo>
                  <a:lnTo>
                    <a:pt x="803" y="940"/>
                  </a:lnTo>
                  <a:lnTo>
                    <a:pt x="853" y="933"/>
                  </a:lnTo>
                  <a:lnTo>
                    <a:pt x="875" y="927"/>
                  </a:lnTo>
                  <a:lnTo>
                    <a:pt x="898" y="923"/>
                  </a:lnTo>
                  <a:lnTo>
                    <a:pt x="919" y="917"/>
                  </a:lnTo>
                  <a:lnTo>
                    <a:pt x="939" y="910"/>
                  </a:lnTo>
                  <a:lnTo>
                    <a:pt x="958" y="903"/>
                  </a:lnTo>
                  <a:lnTo>
                    <a:pt x="976" y="895"/>
                  </a:lnTo>
                  <a:lnTo>
                    <a:pt x="993" y="886"/>
                  </a:lnTo>
                  <a:lnTo>
                    <a:pt x="1009" y="878"/>
                  </a:lnTo>
                  <a:lnTo>
                    <a:pt x="1024" y="868"/>
                  </a:lnTo>
                  <a:lnTo>
                    <a:pt x="1039" y="858"/>
                  </a:lnTo>
                  <a:lnTo>
                    <a:pt x="1053" y="846"/>
                  </a:lnTo>
                  <a:lnTo>
                    <a:pt x="1064" y="835"/>
                  </a:lnTo>
                  <a:lnTo>
                    <a:pt x="1075" y="822"/>
                  </a:lnTo>
                  <a:lnTo>
                    <a:pt x="1087" y="810"/>
                  </a:lnTo>
                  <a:lnTo>
                    <a:pt x="1095" y="797"/>
                  </a:lnTo>
                  <a:lnTo>
                    <a:pt x="1105" y="783"/>
                  </a:lnTo>
                  <a:lnTo>
                    <a:pt x="1112" y="767"/>
                  </a:lnTo>
                  <a:lnTo>
                    <a:pt x="1119" y="753"/>
                  </a:lnTo>
                  <a:lnTo>
                    <a:pt x="1125" y="736"/>
                  </a:lnTo>
                  <a:lnTo>
                    <a:pt x="1131" y="720"/>
                  </a:lnTo>
                  <a:lnTo>
                    <a:pt x="1135" y="703"/>
                  </a:lnTo>
                  <a:lnTo>
                    <a:pt x="1139" y="686"/>
                  </a:lnTo>
                  <a:lnTo>
                    <a:pt x="1142" y="668"/>
                  </a:lnTo>
                  <a:lnTo>
                    <a:pt x="1144" y="649"/>
                  </a:lnTo>
                  <a:lnTo>
                    <a:pt x="1145" y="610"/>
                  </a:lnTo>
                  <a:lnTo>
                    <a:pt x="1145" y="610"/>
                  </a:lnTo>
                  <a:lnTo>
                    <a:pt x="1145" y="591"/>
                  </a:lnTo>
                  <a:lnTo>
                    <a:pt x="1144" y="573"/>
                  </a:lnTo>
                  <a:lnTo>
                    <a:pt x="1141" y="554"/>
                  </a:lnTo>
                  <a:lnTo>
                    <a:pt x="1138" y="537"/>
                  </a:lnTo>
                  <a:lnTo>
                    <a:pt x="1135" y="520"/>
                  </a:lnTo>
                  <a:lnTo>
                    <a:pt x="1129" y="505"/>
                  </a:lnTo>
                  <a:lnTo>
                    <a:pt x="1124" y="490"/>
                  </a:lnTo>
                  <a:lnTo>
                    <a:pt x="1118" y="475"/>
                  </a:lnTo>
                  <a:lnTo>
                    <a:pt x="1111" y="462"/>
                  </a:lnTo>
                  <a:lnTo>
                    <a:pt x="1102" y="449"/>
                  </a:lnTo>
                  <a:lnTo>
                    <a:pt x="1092" y="436"/>
                  </a:lnTo>
                  <a:lnTo>
                    <a:pt x="1083" y="424"/>
                  </a:lnTo>
                  <a:lnTo>
                    <a:pt x="1073" y="414"/>
                  </a:lnTo>
                  <a:lnTo>
                    <a:pt x="1061" y="402"/>
                  </a:lnTo>
                  <a:lnTo>
                    <a:pt x="1049" y="392"/>
                  </a:lnTo>
                  <a:lnTo>
                    <a:pt x="1034" y="384"/>
                  </a:lnTo>
                  <a:lnTo>
                    <a:pt x="1020" y="374"/>
                  </a:lnTo>
                  <a:lnTo>
                    <a:pt x="1006" y="367"/>
                  </a:lnTo>
                  <a:lnTo>
                    <a:pt x="989" y="358"/>
                  </a:lnTo>
                  <a:lnTo>
                    <a:pt x="973" y="353"/>
                  </a:lnTo>
                  <a:lnTo>
                    <a:pt x="936" y="340"/>
                  </a:lnTo>
                  <a:lnTo>
                    <a:pt x="897" y="330"/>
                  </a:lnTo>
                  <a:lnTo>
                    <a:pt x="853" y="323"/>
                  </a:lnTo>
                  <a:lnTo>
                    <a:pt x="806" y="317"/>
                  </a:lnTo>
                  <a:lnTo>
                    <a:pt x="756" y="314"/>
                  </a:lnTo>
                  <a:lnTo>
                    <a:pt x="702" y="313"/>
                  </a:lnTo>
                  <a:lnTo>
                    <a:pt x="406" y="313"/>
                  </a:lnTo>
                  <a:lnTo>
                    <a:pt x="406" y="946"/>
                  </a:lnTo>
                  <a:lnTo>
                    <a:pt x="691" y="946"/>
                  </a:lnTo>
                  <a:close/>
                  <a:moveTo>
                    <a:pt x="748" y="1967"/>
                  </a:moveTo>
                  <a:lnTo>
                    <a:pt x="748" y="1967"/>
                  </a:lnTo>
                  <a:lnTo>
                    <a:pt x="809" y="1966"/>
                  </a:lnTo>
                  <a:lnTo>
                    <a:pt x="865" y="1961"/>
                  </a:lnTo>
                  <a:lnTo>
                    <a:pt x="894" y="1958"/>
                  </a:lnTo>
                  <a:lnTo>
                    <a:pt x="919" y="1954"/>
                  </a:lnTo>
                  <a:lnTo>
                    <a:pt x="945" y="1950"/>
                  </a:lnTo>
                  <a:lnTo>
                    <a:pt x="970" y="1944"/>
                  </a:lnTo>
                  <a:lnTo>
                    <a:pt x="993" y="1937"/>
                  </a:lnTo>
                  <a:lnTo>
                    <a:pt x="1016" y="1930"/>
                  </a:lnTo>
                  <a:lnTo>
                    <a:pt x="1039" y="1923"/>
                  </a:lnTo>
                  <a:lnTo>
                    <a:pt x="1060" y="1914"/>
                  </a:lnTo>
                  <a:lnTo>
                    <a:pt x="1080" y="1905"/>
                  </a:lnTo>
                  <a:lnTo>
                    <a:pt x="1098" y="1895"/>
                  </a:lnTo>
                  <a:lnTo>
                    <a:pt x="1117" y="1885"/>
                  </a:lnTo>
                  <a:lnTo>
                    <a:pt x="1134" y="1872"/>
                  </a:lnTo>
                  <a:lnTo>
                    <a:pt x="1149" y="1861"/>
                  </a:lnTo>
                  <a:lnTo>
                    <a:pt x="1165" y="1846"/>
                  </a:lnTo>
                  <a:lnTo>
                    <a:pt x="1178" y="1834"/>
                  </a:lnTo>
                  <a:lnTo>
                    <a:pt x="1192" y="1818"/>
                  </a:lnTo>
                  <a:lnTo>
                    <a:pt x="1203" y="1804"/>
                  </a:lnTo>
                  <a:lnTo>
                    <a:pt x="1215" y="1787"/>
                  </a:lnTo>
                  <a:lnTo>
                    <a:pt x="1224" y="1770"/>
                  </a:lnTo>
                  <a:lnTo>
                    <a:pt x="1233" y="1753"/>
                  </a:lnTo>
                  <a:lnTo>
                    <a:pt x="1241" y="1734"/>
                  </a:lnTo>
                  <a:lnTo>
                    <a:pt x="1249" y="1714"/>
                  </a:lnTo>
                  <a:lnTo>
                    <a:pt x="1254" y="1695"/>
                  </a:lnTo>
                  <a:lnTo>
                    <a:pt x="1258" y="1675"/>
                  </a:lnTo>
                  <a:lnTo>
                    <a:pt x="1263" y="1653"/>
                  </a:lnTo>
                  <a:lnTo>
                    <a:pt x="1266" y="1631"/>
                  </a:lnTo>
                  <a:lnTo>
                    <a:pt x="1267" y="1608"/>
                  </a:lnTo>
                  <a:lnTo>
                    <a:pt x="1267" y="1584"/>
                  </a:lnTo>
                  <a:lnTo>
                    <a:pt x="1267" y="1584"/>
                  </a:lnTo>
                  <a:lnTo>
                    <a:pt x="1267" y="1561"/>
                  </a:lnTo>
                  <a:lnTo>
                    <a:pt x="1266" y="1540"/>
                  </a:lnTo>
                  <a:lnTo>
                    <a:pt x="1263" y="1520"/>
                  </a:lnTo>
                  <a:lnTo>
                    <a:pt x="1258" y="1500"/>
                  </a:lnTo>
                  <a:lnTo>
                    <a:pt x="1254" y="1482"/>
                  </a:lnTo>
                  <a:lnTo>
                    <a:pt x="1249" y="1463"/>
                  </a:lnTo>
                  <a:lnTo>
                    <a:pt x="1241" y="1446"/>
                  </a:lnTo>
                  <a:lnTo>
                    <a:pt x="1234" y="1429"/>
                  </a:lnTo>
                  <a:lnTo>
                    <a:pt x="1224" y="1412"/>
                  </a:lnTo>
                  <a:lnTo>
                    <a:pt x="1215" y="1398"/>
                  </a:lnTo>
                  <a:lnTo>
                    <a:pt x="1205" y="1383"/>
                  </a:lnTo>
                  <a:lnTo>
                    <a:pt x="1192" y="1368"/>
                  </a:lnTo>
                  <a:lnTo>
                    <a:pt x="1179" y="1356"/>
                  </a:lnTo>
                  <a:lnTo>
                    <a:pt x="1165" y="1343"/>
                  </a:lnTo>
                  <a:lnTo>
                    <a:pt x="1151" y="1331"/>
                  </a:lnTo>
                  <a:lnTo>
                    <a:pt x="1135" y="1320"/>
                  </a:lnTo>
                  <a:lnTo>
                    <a:pt x="1118" y="1310"/>
                  </a:lnTo>
                  <a:lnTo>
                    <a:pt x="1100" y="1300"/>
                  </a:lnTo>
                  <a:lnTo>
                    <a:pt x="1081" y="1290"/>
                  </a:lnTo>
                  <a:lnTo>
                    <a:pt x="1061" y="1283"/>
                  </a:lnTo>
                  <a:lnTo>
                    <a:pt x="1040" y="1275"/>
                  </a:lnTo>
                  <a:lnTo>
                    <a:pt x="1019" y="1268"/>
                  </a:lnTo>
                  <a:lnTo>
                    <a:pt x="995" y="1262"/>
                  </a:lnTo>
                  <a:lnTo>
                    <a:pt x="972" y="1256"/>
                  </a:lnTo>
                  <a:lnTo>
                    <a:pt x="921" y="1246"/>
                  </a:lnTo>
                  <a:lnTo>
                    <a:pt x="867" y="1239"/>
                  </a:lnTo>
                  <a:lnTo>
                    <a:pt x="809" y="1236"/>
                  </a:lnTo>
                  <a:lnTo>
                    <a:pt x="748" y="1235"/>
                  </a:lnTo>
                  <a:lnTo>
                    <a:pt x="406" y="1235"/>
                  </a:lnTo>
                  <a:lnTo>
                    <a:pt x="406" y="1967"/>
                  </a:lnTo>
                  <a:lnTo>
                    <a:pt x="748" y="19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1" name="Freeform 7"/>
            <p:cNvSpPr>
              <a:spLocks noEditPoints="1"/>
            </p:cNvSpPr>
            <p:nvPr userDrawn="1"/>
          </p:nvSpPr>
          <p:spPr bwMode="auto">
            <a:xfrm>
              <a:off x="168" y="731"/>
              <a:ext cx="521" cy="835"/>
            </a:xfrm>
            <a:custGeom>
              <a:avLst/>
              <a:gdLst>
                <a:gd name="T0" fmla="*/ 390 w 1564"/>
                <a:gd name="T1" fmla="*/ 921 h 2505"/>
                <a:gd name="T2" fmla="*/ 474 w 1564"/>
                <a:gd name="T3" fmla="*/ 855 h 2505"/>
                <a:gd name="T4" fmla="*/ 596 w 1564"/>
                <a:gd name="T5" fmla="*/ 783 h 2505"/>
                <a:gd name="T6" fmla="*/ 722 w 1564"/>
                <a:gd name="T7" fmla="*/ 732 h 2505"/>
                <a:gd name="T8" fmla="*/ 854 w 1564"/>
                <a:gd name="T9" fmla="*/ 709 h 2505"/>
                <a:gd name="T10" fmla="*/ 965 w 1564"/>
                <a:gd name="T11" fmla="*/ 712 h 2505"/>
                <a:gd name="T12" fmla="*/ 1108 w 1564"/>
                <a:gd name="T13" fmla="*/ 743 h 2505"/>
                <a:gd name="T14" fmla="*/ 1233 w 1564"/>
                <a:gd name="T15" fmla="*/ 804 h 2505"/>
                <a:gd name="T16" fmla="*/ 1340 w 1564"/>
                <a:gd name="T17" fmla="*/ 892 h 2505"/>
                <a:gd name="T18" fmla="*/ 1426 w 1564"/>
                <a:gd name="T19" fmla="*/ 1006 h 2505"/>
                <a:gd name="T20" fmla="*/ 1493 w 1564"/>
                <a:gd name="T21" fmla="*/ 1142 h 2505"/>
                <a:gd name="T22" fmla="*/ 1538 w 1564"/>
                <a:gd name="T23" fmla="*/ 1301 h 2505"/>
                <a:gd name="T24" fmla="*/ 1561 w 1564"/>
                <a:gd name="T25" fmla="*/ 1481 h 2505"/>
                <a:gd name="T26" fmla="*/ 1562 w 1564"/>
                <a:gd name="T27" fmla="*/ 1631 h 2505"/>
                <a:gd name="T28" fmla="*/ 1540 w 1564"/>
                <a:gd name="T29" fmla="*/ 1835 h 2505"/>
                <a:gd name="T30" fmla="*/ 1487 w 1564"/>
                <a:gd name="T31" fmla="*/ 2013 h 2505"/>
                <a:gd name="T32" fmla="*/ 1411 w 1564"/>
                <a:gd name="T33" fmla="*/ 2166 h 2505"/>
                <a:gd name="T34" fmla="*/ 1314 w 1564"/>
                <a:gd name="T35" fmla="*/ 2291 h 2505"/>
                <a:gd name="T36" fmla="*/ 1199 w 1564"/>
                <a:gd name="T37" fmla="*/ 2389 h 2505"/>
                <a:gd name="T38" fmla="*/ 1073 w 1564"/>
                <a:gd name="T39" fmla="*/ 2458 h 2505"/>
                <a:gd name="T40" fmla="*/ 937 w 1564"/>
                <a:gd name="T41" fmla="*/ 2496 h 2505"/>
                <a:gd name="T42" fmla="*/ 830 w 1564"/>
                <a:gd name="T43" fmla="*/ 2505 h 2505"/>
                <a:gd name="T44" fmla="*/ 711 w 1564"/>
                <a:gd name="T45" fmla="*/ 2491 h 2505"/>
                <a:gd name="T46" fmla="*/ 592 w 1564"/>
                <a:gd name="T47" fmla="*/ 2450 h 2505"/>
                <a:gd name="T48" fmla="*/ 474 w 1564"/>
                <a:gd name="T49" fmla="*/ 2382 h 2505"/>
                <a:gd name="T50" fmla="*/ 364 w 1564"/>
                <a:gd name="T51" fmla="*/ 2289 h 2505"/>
                <a:gd name="T52" fmla="*/ 0 w 1564"/>
                <a:gd name="T53" fmla="*/ 0 h 2505"/>
                <a:gd name="T54" fmla="*/ 789 w 1564"/>
                <a:gd name="T55" fmla="*/ 2172 h 2505"/>
                <a:gd name="T56" fmla="*/ 869 w 1564"/>
                <a:gd name="T57" fmla="*/ 2153 h 2505"/>
                <a:gd name="T58" fmla="*/ 941 w 1564"/>
                <a:gd name="T59" fmla="*/ 2115 h 2505"/>
                <a:gd name="T60" fmla="*/ 1005 w 1564"/>
                <a:gd name="T61" fmla="*/ 2060 h 2505"/>
                <a:gd name="T62" fmla="*/ 1059 w 1564"/>
                <a:gd name="T63" fmla="*/ 1984 h 2505"/>
                <a:gd name="T64" fmla="*/ 1101 w 1564"/>
                <a:gd name="T65" fmla="*/ 1892 h 2505"/>
                <a:gd name="T66" fmla="*/ 1131 w 1564"/>
                <a:gd name="T67" fmla="*/ 1783 h 2505"/>
                <a:gd name="T68" fmla="*/ 1147 w 1564"/>
                <a:gd name="T69" fmla="*/ 1655 h 2505"/>
                <a:gd name="T70" fmla="*/ 1147 w 1564"/>
                <a:gd name="T71" fmla="*/ 1522 h 2505"/>
                <a:gd name="T72" fmla="*/ 1127 w 1564"/>
                <a:gd name="T73" fmla="*/ 1355 h 2505"/>
                <a:gd name="T74" fmla="*/ 1100 w 1564"/>
                <a:gd name="T75" fmla="*/ 1261 h 2505"/>
                <a:gd name="T76" fmla="*/ 1060 w 1564"/>
                <a:gd name="T77" fmla="*/ 1184 h 2505"/>
                <a:gd name="T78" fmla="*/ 1009 w 1564"/>
                <a:gd name="T79" fmla="*/ 1122 h 2505"/>
                <a:gd name="T80" fmla="*/ 945 w 1564"/>
                <a:gd name="T81" fmla="*/ 1077 h 2505"/>
                <a:gd name="T82" fmla="*/ 869 w 1564"/>
                <a:gd name="T83" fmla="*/ 1050 h 2505"/>
                <a:gd name="T84" fmla="*/ 778 w 1564"/>
                <a:gd name="T85" fmla="*/ 1040 h 2505"/>
                <a:gd name="T86" fmla="*/ 708 w 1564"/>
                <a:gd name="T87" fmla="*/ 1047 h 2505"/>
                <a:gd name="T88" fmla="*/ 616 w 1564"/>
                <a:gd name="T89" fmla="*/ 1077 h 2505"/>
                <a:gd name="T90" fmla="*/ 522 w 1564"/>
                <a:gd name="T91" fmla="*/ 1131 h 2505"/>
                <a:gd name="T92" fmla="*/ 426 w 1564"/>
                <a:gd name="T93" fmla="*/ 1209 h 2505"/>
                <a:gd name="T94" fmla="*/ 425 w 1564"/>
                <a:gd name="T95" fmla="*/ 2050 h 2505"/>
                <a:gd name="T96" fmla="*/ 515 w 1564"/>
                <a:gd name="T97" fmla="*/ 2111 h 2505"/>
                <a:gd name="T98" fmla="*/ 603 w 1564"/>
                <a:gd name="T99" fmla="*/ 2149 h 2505"/>
                <a:gd name="T100" fmla="*/ 688 w 1564"/>
                <a:gd name="T101" fmla="*/ 2170 h 2505"/>
                <a:gd name="T102" fmla="*/ 747 w 1564"/>
                <a:gd name="T103" fmla="*/ 217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4" h="2505">
                  <a:moveTo>
                    <a:pt x="0" y="0"/>
                  </a:moveTo>
                  <a:lnTo>
                    <a:pt x="402" y="0"/>
                  </a:lnTo>
                  <a:lnTo>
                    <a:pt x="402" y="635"/>
                  </a:lnTo>
                  <a:lnTo>
                    <a:pt x="390" y="921"/>
                  </a:lnTo>
                  <a:lnTo>
                    <a:pt x="390" y="921"/>
                  </a:lnTo>
                  <a:lnTo>
                    <a:pt x="417" y="898"/>
                  </a:lnTo>
                  <a:lnTo>
                    <a:pt x="446" y="877"/>
                  </a:lnTo>
                  <a:lnTo>
                    <a:pt x="474" y="855"/>
                  </a:lnTo>
                  <a:lnTo>
                    <a:pt x="504" y="835"/>
                  </a:lnTo>
                  <a:lnTo>
                    <a:pt x="534" y="816"/>
                  </a:lnTo>
                  <a:lnTo>
                    <a:pt x="565" y="799"/>
                  </a:lnTo>
                  <a:lnTo>
                    <a:pt x="596" y="783"/>
                  </a:lnTo>
                  <a:lnTo>
                    <a:pt x="627" y="767"/>
                  </a:lnTo>
                  <a:lnTo>
                    <a:pt x="659" y="755"/>
                  </a:lnTo>
                  <a:lnTo>
                    <a:pt x="691" y="743"/>
                  </a:lnTo>
                  <a:lnTo>
                    <a:pt x="722" y="732"/>
                  </a:lnTo>
                  <a:lnTo>
                    <a:pt x="755" y="723"/>
                  </a:lnTo>
                  <a:lnTo>
                    <a:pt x="788" y="718"/>
                  </a:lnTo>
                  <a:lnTo>
                    <a:pt x="820" y="712"/>
                  </a:lnTo>
                  <a:lnTo>
                    <a:pt x="854" y="709"/>
                  </a:lnTo>
                  <a:lnTo>
                    <a:pt x="887" y="708"/>
                  </a:lnTo>
                  <a:lnTo>
                    <a:pt x="887" y="708"/>
                  </a:lnTo>
                  <a:lnTo>
                    <a:pt x="927" y="709"/>
                  </a:lnTo>
                  <a:lnTo>
                    <a:pt x="965" y="712"/>
                  </a:lnTo>
                  <a:lnTo>
                    <a:pt x="1002" y="718"/>
                  </a:lnTo>
                  <a:lnTo>
                    <a:pt x="1039" y="723"/>
                  </a:lnTo>
                  <a:lnTo>
                    <a:pt x="1074" y="733"/>
                  </a:lnTo>
                  <a:lnTo>
                    <a:pt x="1108" y="743"/>
                  </a:lnTo>
                  <a:lnTo>
                    <a:pt x="1141" y="756"/>
                  </a:lnTo>
                  <a:lnTo>
                    <a:pt x="1174" y="770"/>
                  </a:lnTo>
                  <a:lnTo>
                    <a:pt x="1205" y="786"/>
                  </a:lnTo>
                  <a:lnTo>
                    <a:pt x="1233" y="804"/>
                  </a:lnTo>
                  <a:lnTo>
                    <a:pt x="1262" y="823"/>
                  </a:lnTo>
                  <a:lnTo>
                    <a:pt x="1290" y="844"/>
                  </a:lnTo>
                  <a:lnTo>
                    <a:pt x="1316" y="867"/>
                  </a:lnTo>
                  <a:lnTo>
                    <a:pt x="1340" y="892"/>
                  </a:lnTo>
                  <a:lnTo>
                    <a:pt x="1364" y="918"/>
                  </a:lnTo>
                  <a:lnTo>
                    <a:pt x="1386" y="945"/>
                  </a:lnTo>
                  <a:lnTo>
                    <a:pt x="1408" y="974"/>
                  </a:lnTo>
                  <a:lnTo>
                    <a:pt x="1426" y="1006"/>
                  </a:lnTo>
                  <a:lnTo>
                    <a:pt x="1446" y="1037"/>
                  </a:lnTo>
                  <a:lnTo>
                    <a:pt x="1463" y="1071"/>
                  </a:lnTo>
                  <a:lnTo>
                    <a:pt x="1479" y="1106"/>
                  </a:lnTo>
                  <a:lnTo>
                    <a:pt x="1493" y="1142"/>
                  </a:lnTo>
                  <a:lnTo>
                    <a:pt x="1506" y="1180"/>
                  </a:lnTo>
                  <a:lnTo>
                    <a:pt x="1518" y="1220"/>
                  </a:lnTo>
                  <a:lnTo>
                    <a:pt x="1528" y="1260"/>
                  </a:lnTo>
                  <a:lnTo>
                    <a:pt x="1538" y="1301"/>
                  </a:lnTo>
                  <a:lnTo>
                    <a:pt x="1545" y="1345"/>
                  </a:lnTo>
                  <a:lnTo>
                    <a:pt x="1552" y="1389"/>
                  </a:lnTo>
                  <a:lnTo>
                    <a:pt x="1557" y="1434"/>
                  </a:lnTo>
                  <a:lnTo>
                    <a:pt x="1561" y="1481"/>
                  </a:lnTo>
                  <a:lnTo>
                    <a:pt x="1562" y="1529"/>
                  </a:lnTo>
                  <a:lnTo>
                    <a:pt x="1564" y="1577"/>
                  </a:lnTo>
                  <a:lnTo>
                    <a:pt x="1564" y="1577"/>
                  </a:lnTo>
                  <a:lnTo>
                    <a:pt x="1562" y="1631"/>
                  </a:lnTo>
                  <a:lnTo>
                    <a:pt x="1560" y="1685"/>
                  </a:lnTo>
                  <a:lnTo>
                    <a:pt x="1554" y="1736"/>
                  </a:lnTo>
                  <a:lnTo>
                    <a:pt x="1548" y="1786"/>
                  </a:lnTo>
                  <a:lnTo>
                    <a:pt x="1540" y="1835"/>
                  </a:lnTo>
                  <a:lnTo>
                    <a:pt x="1528" y="1882"/>
                  </a:lnTo>
                  <a:lnTo>
                    <a:pt x="1517" y="1928"/>
                  </a:lnTo>
                  <a:lnTo>
                    <a:pt x="1503" y="1972"/>
                  </a:lnTo>
                  <a:lnTo>
                    <a:pt x="1487" y="2013"/>
                  </a:lnTo>
                  <a:lnTo>
                    <a:pt x="1470" y="2054"/>
                  </a:lnTo>
                  <a:lnTo>
                    <a:pt x="1452" y="2092"/>
                  </a:lnTo>
                  <a:lnTo>
                    <a:pt x="1432" y="2131"/>
                  </a:lnTo>
                  <a:lnTo>
                    <a:pt x="1411" y="2166"/>
                  </a:lnTo>
                  <a:lnTo>
                    <a:pt x="1388" y="2200"/>
                  </a:lnTo>
                  <a:lnTo>
                    <a:pt x="1365" y="2233"/>
                  </a:lnTo>
                  <a:lnTo>
                    <a:pt x="1340" y="2262"/>
                  </a:lnTo>
                  <a:lnTo>
                    <a:pt x="1314" y="2291"/>
                  </a:lnTo>
                  <a:lnTo>
                    <a:pt x="1287" y="2318"/>
                  </a:lnTo>
                  <a:lnTo>
                    <a:pt x="1259" y="2343"/>
                  </a:lnTo>
                  <a:lnTo>
                    <a:pt x="1230" y="2367"/>
                  </a:lnTo>
                  <a:lnTo>
                    <a:pt x="1199" y="2389"/>
                  </a:lnTo>
                  <a:lnTo>
                    <a:pt x="1169" y="2409"/>
                  </a:lnTo>
                  <a:lnTo>
                    <a:pt x="1138" y="2427"/>
                  </a:lnTo>
                  <a:lnTo>
                    <a:pt x="1106" y="2444"/>
                  </a:lnTo>
                  <a:lnTo>
                    <a:pt x="1073" y="2458"/>
                  </a:lnTo>
                  <a:lnTo>
                    <a:pt x="1039" y="2471"/>
                  </a:lnTo>
                  <a:lnTo>
                    <a:pt x="1006" y="2481"/>
                  </a:lnTo>
                  <a:lnTo>
                    <a:pt x="971" y="2489"/>
                  </a:lnTo>
                  <a:lnTo>
                    <a:pt x="937" y="2496"/>
                  </a:lnTo>
                  <a:lnTo>
                    <a:pt x="901" y="2502"/>
                  </a:lnTo>
                  <a:lnTo>
                    <a:pt x="866" y="2505"/>
                  </a:lnTo>
                  <a:lnTo>
                    <a:pt x="830" y="2505"/>
                  </a:lnTo>
                  <a:lnTo>
                    <a:pt x="830" y="2505"/>
                  </a:lnTo>
                  <a:lnTo>
                    <a:pt x="801" y="2505"/>
                  </a:lnTo>
                  <a:lnTo>
                    <a:pt x="771" y="2502"/>
                  </a:lnTo>
                  <a:lnTo>
                    <a:pt x="741" y="2498"/>
                  </a:lnTo>
                  <a:lnTo>
                    <a:pt x="711" y="2491"/>
                  </a:lnTo>
                  <a:lnTo>
                    <a:pt x="681" y="2484"/>
                  </a:lnTo>
                  <a:lnTo>
                    <a:pt x="652" y="2474"/>
                  </a:lnTo>
                  <a:lnTo>
                    <a:pt x="622" y="2462"/>
                  </a:lnTo>
                  <a:lnTo>
                    <a:pt x="592" y="2450"/>
                  </a:lnTo>
                  <a:lnTo>
                    <a:pt x="562" y="2435"/>
                  </a:lnTo>
                  <a:lnTo>
                    <a:pt x="532" y="2418"/>
                  </a:lnTo>
                  <a:lnTo>
                    <a:pt x="503" y="2401"/>
                  </a:lnTo>
                  <a:lnTo>
                    <a:pt x="474" y="2382"/>
                  </a:lnTo>
                  <a:lnTo>
                    <a:pt x="446" y="2360"/>
                  </a:lnTo>
                  <a:lnTo>
                    <a:pt x="417" y="2339"/>
                  </a:lnTo>
                  <a:lnTo>
                    <a:pt x="390" y="2315"/>
                  </a:lnTo>
                  <a:lnTo>
                    <a:pt x="364" y="2289"/>
                  </a:lnTo>
                  <a:lnTo>
                    <a:pt x="352" y="2289"/>
                  </a:lnTo>
                  <a:lnTo>
                    <a:pt x="318" y="2464"/>
                  </a:lnTo>
                  <a:lnTo>
                    <a:pt x="0" y="2464"/>
                  </a:lnTo>
                  <a:lnTo>
                    <a:pt x="0" y="0"/>
                  </a:lnTo>
                  <a:close/>
                  <a:moveTo>
                    <a:pt x="747" y="2174"/>
                  </a:moveTo>
                  <a:lnTo>
                    <a:pt x="747" y="2174"/>
                  </a:lnTo>
                  <a:lnTo>
                    <a:pt x="768" y="2173"/>
                  </a:lnTo>
                  <a:lnTo>
                    <a:pt x="789" y="2172"/>
                  </a:lnTo>
                  <a:lnTo>
                    <a:pt x="809" y="2169"/>
                  </a:lnTo>
                  <a:lnTo>
                    <a:pt x="829" y="2165"/>
                  </a:lnTo>
                  <a:lnTo>
                    <a:pt x="849" y="2159"/>
                  </a:lnTo>
                  <a:lnTo>
                    <a:pt x="869" y="2153"/>
                  </a:lnTo>
                  <a:lnTo>
                    <a:pt x="887" y="2145"/>
                  </a:lnTo>
                  <a:lnTo>
                    <a:pt x="906" y="2136"/>
                  </a:lnTo>
                  <a:lnTo>
                    <a:pt x="923" y="2126"/>
                  </a:lnTo>
                  <a:lnTo>
                    <a:pt x="941" y="2115"/>
                  </a:lnTo>
                  <a:lnTo>
                    <a:pt x="958" y="2104"/>
                  </a:lnTo>
                  <a:lnTo>
                    <a:pt x="974" y="2089"/>
                  </a:lnTo>
                  <a:lnTo>
                    <a:pt x="989" y="2075"/>
                  </a:lnTo>
                  <a:lnTo>
                    <a:pt x="1005" y="2060"/>
                  </a:lnTo>
                  <a:lnTo>
                    <a:pt x="1019" y="2043"/>
                  </a:lnTo>
                  <a:lnTo>
                    <a:pt x="1033" y="2024"/>
                  </a:lnTo>
                  <a:lnTo>
                    <a:pt x="1046" y="2006"/>
                  </a:lnTo>
                  <a:lnTo>
                    <a:pt x="1059" y="1984"/>
                  </a:lnTo>
                  <a:lnTo>
                    <a:pt x="1070" y="1963"/>
                  </a:lnTo>
                  <a:lnTo>
                    <a:pt x="1081" y="1940"/>
                  </a:lnTo>
                  <a:lnTo>
                    <a:pt x="1091" y="1918"/>
                  </a:lnTo>
                  <a:lnTo>
                    <a:pt x="1101" y="1892"/>
                  </a:lnTo>
                  <a:lnTo>
                    <a:pt x="1110" y="1867"/>
                  </a:lnTo>
                  <a:lnTo>
                    <a:pt x="1117" y="1840"/>
                  </a:lnTo>
                  <a:lnTo>
                    <a:pt x="1124" y="1811"/>
                  </a:lnTo>
                  <a:lnTo>
                    <a:pt x="1131" y="1783"/>
                  </a:lnTo>
                  <a:lnTo>
                    <a:pt x="1135" y="1752"/>
                  </a:lnTo>
                  <a:lnTo>
                    <a:pt x="1141" y="1721"/>
                  </a:lnTo>
                  <a:lnTo>
                    <a:pt x="1144" y="1688"/>
                  </a:lnTo>
                  <a:lnTo>
                    <a:pt x="1147" y="1655"/>
                  </a:lnTo>
                  <a:lnTo>
                    <a:pt x="1148" y="1620"/>
                  </a:lnTo>
                  <a:lnTo>
                    <a:pt x="1148" y="1584"/>
                  </a:lnTo>
                  <a:lnTo>
                    <a:pt x="1148" y="1584"/>
                  </a:lnTo>
                  <a:lnTo>
                    <a:pt x="1147" y="1522"/>
                  </a:lnTo>
                  <a:lnTo>
                    <a:pt x="1142" y="1462"/>
                  </a:lnTo>
                  <a:lnTo>
                    <a:pt x="1137" y="1407"/>
                  </a:lnTo>
                  <a:lnTo>
                    <a:pt x="1133" y="1380"/>
                  </a:lnTo>
                  <a:lnTo>
                    <a:pt x="1127" y="1355"/>
                  </a:lnTo>
                  <a:lnTo>
                    <a:pt x="1121" y="1331"/>
                  </a:lnTo>
                  <a:lnTo>
                    <a:pt x="1114" y="1306"/>
                  </a:lnTo>
                  <a:lnTo>
                    <a:pt x="1107" y="1284"/>
                  </a:lnTo>
                  <a:lnTo>
                    <a:pt x="1100" y="1261"/>
                  </a:lnTo>
                  <a:lnTo>
                    <a:pt x="1090" y="1241"/>
                  </a:lnTo>
                  <a:lnTo>
                    <a:pt x="1081" y="1221"/>
                  </a:lnTo>
                  <a:lnTo>
                    <a:pt x="1072" y="1201"/>
                  </a:lnTo>
                  <a:lnTo>
                    <a:pt x="1060" y="1184"/>
                  </a:lnTo>
                  <a:lnTo>
                    <a:pt x="1049" y="1167"/>
                  </a:lnTo>
                  <a:lnTo>
                    <a:pt x="1036" y="1150"/>
                  </a:lnTo>
                  <a:lnTo>
                    <a:pt x="1023" y="1136"/>
                  </a:lnTo>
                  <a:lnTo>
                    <a:pt x="1009" y="1122"/>
                  </a:lnTo>
                  <a:lnTo>
                    <a:pt x="993" y="1109"/>
                  </a:lnTo>
                  <a:lnTo>
                    <a:pt x="978" y="1098"/>
                  </a:lnTo>
                  <a:lnTo>
                    <a:pt x="962" y="1087"/>
                  </a:lnTo>
                  <a:lnTo>
                    <a:pt x="945" y="1077"/>
                  </a:lnTo>
                  <a:lnTo>
                    <a:pt x="927" y="1068"/>
                  </a:lnTo>
                  <a:lnTo>
                    <a:pt x="908" y="1061"/>
                  </a:lnTo>
                  <a:lnTo>
                    <a:pt x="888" y="1054"/>
                  </a:lnTo>
                  <a:lnTo>
                    <a:pt x="869" y="1050"/>
                  </a:lnTo>
                  <a:lnTo>
                    <a:pt x="847" y="1045"/>
                  </a:lnTo>
                  <a:lnTo>
                    <a:pt x="825" y="1043"/>
                  </a:lnTo>
                  <a:lnTo>
                    <a:pt x="802" y="1041"/>
                  </a:lnTo>
                  <a:lnTo>
                    <a:pt x="778" y="1040"/>
                  </a:lnTo>
                  <a:lnTo>
                    <a:pt x="778" y="1040"/>
                  </a:lnTo>
                  <a:lnTo>
                    <a:pt x="755" y="1041"/>
                  </a:lnTo>
                  <a:lnTo>
                    <a:pt x="731" y="1043"/>
                  </a:lnTo>
                  <a:lnTo>
                    <a:pt x="708" y="1047"/>
                  </a:lnTo>
                  <a:lnTo>
                    <a:pt x="686" y="1051"/>
                  </a:lnTo>
                  <a:lnTo>
                    <a:pt x="661" y="1058"/>
                  </a:lnTo>
                  <a:lnTo>
                    <a:pt x="639" y="1067"/>
                  </a:lnTo>
                  <a:lnTo>
                    <a:pt x="616" y="1077"/>
                  </a:lnTo>
                  <a:lnTo>
                    <a:pt x="592" y="1088"/>
                  </a:lnTo>
                  <a:lnTo>
                    <a:pt x="569" y="1101"/>
                  </a:lnTo>
                  <a:lnTo>
                    <a:pt x="545" y="1115"/>
                  </a:lnTo>
                  <a:lnTo>
                    <a:pt x="522" y="1131"/>
                  </a:lnTo>
                  <a:lnTo>
                    <a:pt x="498" y="1148"/>
                  </a:lnTo>
                  <a:lnTo>
                    <a:pt x="474" y="1166"/>
                  </a:lnTo>
                  <a:lnTo>
                    <a:pt x="450" y="1186"/>
                  </a:lnTo>
                  <a:lnTo>
                    <a:pt x="426" y="1209"/>
                  </a:lnTo>
                  <a:lnTo>
                    <a:pt x="402" y="1231"/>
                  </a:lnTo>
                  <a:lnTo>
                    <a:pt x="402" y="2031"/>
                  </a:lnTo>
                  <a:lnTo>
                    <a:pt x="402" y="2031"/>
                  </a:lnTo>
                  <a:lnTo>
                    <a:pt x="425" y="2050"/>
                  </a:lnTo>
                  <a:lnTo>
                    <a:pt x="447" y="2067"/>
                  </a:lnTo>
                  <a:lnTo>
                    <a:pt x="470" y="2082"/>
                  </a:lnTo>
                  <a:lnTo>
                    <a:pt x="493" y="2098"/>
                  </a:lnTo>
                  <a:lnTo>
                    <a:pt x="515" y="2111"/>
                  </a:lnTo>
                  <a:lnTo>
                    <a:pt x="538" y="2122"/>
                  </a:lnTo>
                  <a:lnTo>
                    <a:pt x="559" y="2132"/>
                  </a:lnTo>
                  <a:lnTo>
                    <a:pt x="582" y="2142"/>
                  </a:lnTo>
                  <a:lnTo>
                    <a:pt x="603" y="2149"/>
                  </a:lnTo>
                  <a:lnTo>
                    <a:pt x="625" y="2156"/>
                  </a:lnTo>
                  <a:lnTo>
                    <a:pt x="646" y="2162"/>
                  </a:lnTo>
                  <a:lnTo>
                    <a:pt x="667" y="2166"/>
                  </a:lnTo>
                  <a:lnTo>
                    <a:pt x="688" y="2170"/>
                  </a:lnTo>
                  <a:lnTo>
                    <a:pt x="708" y="2172"/>
                  </a:lnTo>
                  <a:lnTo>
                    <a:pt x="728" y="2173"/>
                  </a:lnTo>
                  <a:lnTo>
                    <a:pt x="747" y="2174"/>
                  </a:lnTo>
                  <a:lnTo>
                    <a:pt x="747"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2" name="Freeform 8"/>
            <p:cNvSpPr>
              <a:spLocks/>
            </p:cNvSpPr>
            <p:nvPr userDrawn="1"/>
          </p:nvSpPr>
          <p:spPr bwMode="auto">
            <a:xfrm>
              <a:off x="722" y="792"/>
              <a:ext cx="889" cy="760"/>
            </a:xfrm>
            <a:custGeom>
              <a:avLst/>
              <a:gdLst>
                <a:gd name="T0" fmla="*/ 0 w 2668"/>
                <a:gd name="T1" fmla="*/ 0 h 2282"/>
                <a:gd name="T2" fmla="*/ 420 w 2668"/>
                <a:gd name="T3" fmla="*/ 0 h 2282"/>
                <a:gd name="T4" fmla="*/ 615 w 2668"/>
                <a:gd name="T5" fmla="*/ 1151 h 2282"/>
                <a:gd name="T6" fmla="*/ 615 w 2668"/>
                <a:gd name="T7" fmla="*/ 1151 h 2282"/>
                <a:gd name="T8" fmla="*/ 731 w 2668"/>
                <a:gd name="T9" fmla="*/ 1880 h 2282"/>
                <a:gd name="T10" fmla="*/ 744 w 2668"/>
                <a:gd name="T11" fmla="*/ 1880 h 2282"/>
                <a:gd name="T12" fmla="*/ 744 w 2668"/>
                <a:gd name="T13" fmla="*/ 1880 h 2282"/>
                <a:gd name="T14" fmla="*/ 779 w 2668"/>
                <a:gd name="T15" fmla="*/ 1699 h 2282"/>
                <a:gd name="T16" fmla="*/ 816 w 2668"/>
                <a:gd name="T17" fmla="*/ 1516 h 2282"/>
                <a:gd name="T18" fmla="*/ 891 w 2668"/>
                <a:gd name="T19" fmla="*/ 1151 h 2282"/>
                <a:gd name="T20" fmla="*/ 1174 w 2668"/>
                <a:gd name="T21" fmla="*/ 0 h 2282"/>
                <a:gd name="T22" fmla="*/ 1523 w 2668"/>
                <a:gd name="T23" fmla="*/ 0 h 2282"/>
                <a:gd name="T24" fmla="*/ 1805 w 2668"/>
                <a:gd name="T25" fmla="*/ 1151 h 2282"/>
                <a:gd name="T26" fmla="*/ 1805 w 2668"/>
                <a:gd name="T27" fmla="*/ 1151 h 2282"/>
                <a:gd name="T28" fmla="*/ 1880 w 2668"/>
                <a:gd name="T29" fmla="*/ 1513 h 2282"/>
                <a:gd name="T30" fmla="*/ 1955 w 2668"/>
                <a:gd name="T31" fmla="*/ 1880 h 2282"/>
                <a:gd name="T32" fmla="*/ 1970 w 2668"/>
                <a:gd name="T33" fmla="*/ 1880 h 2282"/>
                <a:gd name="T34" fmla="*/ 1970 w 2668"/>
                <a:gd name="T35" fmla="*/ 1880 h 2282"/>
                <a:gd name="T36" fmla="*/ 2025 w 2668"/>
                <a:gd name="T37" fmla="*/ 1514 h 2282"/>
                <a:gd name="T38" fmla="*/ 2053 w 2668"/>
                <a:gd name="T39" fmla="*/ 1331 h 2282"/>
                <a:gd name="T40" fmla="*/ 2082 w 2668"/>
                <a:gd name="T41" fmla="*/ 1151 h 2282"/>
                <a:gd name="T42" fmla="*/ 2276 w 2668"/>
                <a:gd name="T43" fmla="*/ 0 h 2282"/>
                <a:gd name="T44" fmla="*/ 2668 w 2668"/>
                <a:gd name="T45" fmla="*/ 0 h 2282"/>
                <a:gd name="T46" fmla="*/ 2228 w 2668"/>
                <a:gd name="T47" fmla="*/ 2282 h 2282"/>
                <a:gd name="T48" fmla="*/ 1725 w 2668"/>
                <a:gd name="T49" fmla="*/ 2282 h 2282"/>
                <a:gd name="T50" fmla="*/ 1442 w 2668"/>
                <a:gd name="T51" fmla="*/ 1082 h 2282"/>
                <a:gd name="T52" fmla="*/ 1442 w 2668"/>
                <a:gd name="T53" fmla="*/ 1082 h 2282"/>
                <a:gd name="T54" fmla="*/ 1415 w 2668"/>
                <a:gd name="T55" fmla="*/ 949 h 2282"/>
                <a:gd name="T56" fmla="*/ 1389 w 2668"/>
                <a:gd name="T57" fmla="*/ 817 h 2282"/>
                <a:gd name="T58" fmla="*/ 1341 w 2668"/>
                <a:gd name="T59" fmla="*/ 554 h 2282"/>
                <a:gd name="T60" fmla="*/ 1327 w 2668"/>
                <a:gd name="T61" fmla="*/ 554 h 2282"/>
                <a:gd name="T62" fmla="*/ 1327 w 2668"/>
                <a:gd name="T63" fmla="*/ 554 h 2282"/>
                <a:gd name="T64" fmla="*/ 1279 w 2668"/>
                <a:gd name="T65" fmla="*/ 817 h 2282"/>
                <a:gd name="T66" fmla="*/ 1253 w 2668"/>
                <a:gd name="T67" fmla="*/ 949 h 2282"/>
                <a:gd name="T68" fmla="*/ 1226 w 2668"/>
                <a:gd name="T69" fmla="*/ 1082 h 2282"/>
                <a:gd name="T70" fmla="*/ 951 w 2668"/>
                <a:gd name="T71" fmla="*/ 2282 h 2282"/>
                <a:gd name="T72" fmla="*/ 454 w 2668"/>
                <a:gd name="T73" fmla="*/ 2282 h 2282"/>
                <a:gd name="T74" fmla="*/ 0 w 2668"/>
                <a:gd name="T75" fmla="*/ 0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68" h="2282">
                  <a:moveTo>
                    <a:pt x="0" y="0"/>
                  </a:moveTo>
                  <a:lnTo>
                    <a:pt x="420" y="0"/>
                  </a:lnTo>
                  <a:lnTo>
                    <a:pt x="615" y="1151"/>
                  </a:lnTo>
                  <a:lnTo>
                    <a:pt x="615" y="1151"/>
                  </a:lnTo>
                  <a:lnTo>
                    <a:pt x="731" y="1880"/>
                  </a:lnTo>
                  <a:lnTo>
                    <a:pt x="744" y="1880"/>
                  </a:lnTo>
                  <a:lnTo>
                    <a:pt x="744" y="1880"/>
                  </a:lnTo>
                  <a:lnTo>
                    <a:pt x="779" y="1699"/>
                  </a:lnTo>
                  <a:lnTo>
                    <a:pt x="816" y="1516"/>
                  </a:lnTo>
                  <a:lnTo>
                    <a:pt x="891" y="1151"/>
                  </a:lnTo>
                  <a:lnTo>
                    <a:pt x="1174" y="0"/>
                  </a:lnTo>
                  <a:lnTo>
                    <a:pt x="1523" y="0"/>
                  </a:lnTo>
                  <a:lnTo>
                    <a:pt x="1805" y="1151"/>
                  </a:lnTo>
                  <a:lnTo>
                    <a:pt x="1805" y="1151"/>
                  </a:lnTo>
                  <a:lnTo>
                    <a:pt x="1880" y="1513"/>
                  </a:lnTo>
                  <a:lnTo>
                    <a:pt x="1955" y="1880"/>
                  </a:lnTo>
                  <a:lnTo>
                    <a:pt x="1970" y="1880"/>
                  </a:lnTo>
                  <a:lnTo>
                    <a:pt x="1970" y="1880"/>
                  </a:lnTo>
                  <a:lnTo>
                    <a:pt x="2025" y="1514"/>
                  </a:lnTo>
                  <a:lnTo>
                    <a:pt x="2053" y="1331"/>
                  </a:lnTo>
                  <a:lnTo>
                    <a:pt x="2082" y="1151"/>
                  </a:lnTo>
                  <a:lnTo>
                    <a:pt x="2276" y="0"/>
                  </a:lnTo>
                  <a:lnTo>
                    <a:pt x="2668" y="0"/>
                  </a:lnTo>
                  <a:lnTo>
                    <a:pt x="2228" y="2282"/>
                  </a:lnTo>
                  <a:lnTo>
                    <a:pt x="1725" y="2282"/>
                  </a:lnTo>
                  <a:lnTo>
                    <a:pt x="1442" y="1082"/>
                  </a:lnTo>
                  <a:lnTo>
                    <a:pt x="1442" y="1082"/>
                  </a:lnTo>
                  <a:lnTo>
                    <a:pt x="1415" y="949"/>
                  </a:lnTo>
                  <a:lnTo>
                    <a:pt x="1389" y="817"/>
                  </a:lnTo>
                  <a:lnTo>
                    <a:pt x="1341" y="554"/>
                  </a:lnTo>
                  <a:lnTo>
                    <a:pt x="1327" y="554"/>
                  </a:lnTo>
                  <a:lnTo>
                    <a:pt x="1327" y="554"/>
                  </a:lnTo>
                  <a:lnTo>
                    <a:pt x="1279" y="817"/>
                  </a:lnTo>
                  <a:lnTo>
                    <a:pt x="1253" y="949"/>
                  </a:lnTo>
                  <a:lnTo>
                    <a:pt x="1226" y="1082"/>
                  </a:lnTo>
                  <a:lnTo>
                    <a:pt x="951" y="2282"/>
                  </a:lnTo>
                  <a:lnTo>
                    <a:pt x="454" y="228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3" name="Freeform 9"/>
            <p:cNvSpPr>
              <a:spLocks noEditPoints="1"/>
            </p:cNvSpPr>
            <p:nvPr userDrawn="1"/>
          </p:nvSpPr>
          <p:spPr bwMode="auto">
            <a:xfrm>
              <a:off x="1645" y="967"/>
              <a:ext cx="544" cy="599"/>
            </a:xfrm>
            <a:custGeom>
              <a:avLst/>
              <a:gdLst>
                <a:gd name="T0" fmla="*/ 932 w 1630"/>
                <a:gd name="T1" fmla="*/ 8 h 1797"/>
                <a:gd name="T2" fmla="*/ 1122 w 1630"/>
                <a:gd name="T3" fmla="*/ 61 h 1797"/>
                <a:gd name="T4" fmla="*/ 1292 w 1630"/>
                <a:gd name="T5" fmla="*/ 157 h 1797"/>
                <a:gd name="T6" fmla="*/ 1437 w 1630"/>
                <a:gd name="T7" fmla="*/ 296 h 1797"/>
                <a:gd name="T8" fmla="*/ 1546 w 1630"/>
                <a:gd name="T9" fmla="*/ 478 h 1797"/>
                <a:gd name="T10" fmla="*/ 1613 w 1630"/>
                <a:gd name="T11" fmla="*/ 698 h 1797"/>
                <a:gd name="T12" fmla="*/ 1630 w 1630"/>
                <a:gd name="T13" fmla="*/ 901 h 1797"/>
                <a:gd name="T14" fmla="*/ 1603 w 1630"/>
                <a:gd name="T15" fmla="*/ 1149 h 1797"/>
                <a:gd name="T16" fmla="*/ 1526 w 1630"/>
                <a:gd name="T17" fmla="*/ 1360 h 1797"/>
                <a:gd name="T18" fmla="*/ 1410 w 1630"/>
                <a:gd name="T19" fmla="*/ 1533 h 1797"/>
                <a:gd name="T20" fmla="*/ 1260 w 1630"/>
                <a:gd name="T21" fmla="*/ 1664 h 1797"/>
                <a:gd name="T22" fmla="*/ 1085 w 1630"/>
                <a:gd name="T23" fmla="*/ 1752 h 1797"/>
                <a:gd name="T24" fmla="*/ 894 w 1630"/>
                <a:gd name="T25" fmla="*/ 1794 h 1797"/>
                <a:gd name="T26" fmla="*/ 733 w 1630"/>
                <a:gd name="T27" fmla="*/ 1794 h 1797"/>
                <a:gd name="T28" fmla="*/ 543 w 1630"/>
                <a:gd name="T29" fmla="*/ 1752 h 1797"/>
                <a:gd name="T30" fmla="*/ 369 w 1630"/>
                <a:gd name="T31" fmla="*/ 1664 h 1797"/>
                <a:gd name="T32" fmla="*/ 220 w 1630"/>
                <a:gd name="T33" fmla="*/ 1533 h 1797"/>
                <a:gd name="T34" fmla="*/ 103 w 1630"/>
                <a:gd name="T35" fmla="*/ 1360 h 1797"/>
                <a:gd name="T36" fmla="*/ 27 w 1630"/>
                <a:gd name="T37" fmla="*/ 1149 h 1797"/>
                <a:gd name="T38" fmla="*/ 0 w 1630"/>
                <a:gd name="T39" fmla="*/ 901 h 1797"/>
                <a:gd name="T40" fmla="*/ 17 w 1630"/>
                <a:gd name="T41" fmla="*/ 698 h 1797"/>
                <a:gd name="T42" fmla="*/ 83 w 1630"/>
                <a:gd name="T43" fmla="*/ 478 h 1797"/>
                <a:gd name="T44" fmla="*/ 193 w 1630"/>
                <a:gd name="T45" fmla="*/ 296 h 1797"/>
                <a:gd name="T46" fmla="*/ 336 w 1630"/>
                <a:gd name="T47" fmla="*/ 157 h 1797"/>
                <a:gd name="T48" fmla="*/ 506 w 1630"/>
                <a:gd name="T49" fmla="*/ 61 h 1797"/>
                <a:gd name="T50" fmla="*/ 695 w 1630"/>
                <a:gd name="T51" fmla="*/ 8 h 1797"/>
                <a:gd name="T52" fmla="*/ 813 w 1630"/>
                <a:gd name="T53" fmla="*/ 1469 h 1797"/>
                <a:gd name="T54" fmla="*/ 902 w 1630"/>
                <a:gd name="T55" fmla="*/ 1459 h 1797"/>
                <a:gd name="T56" fmla="*/ 1000 w 1630"/>
                <a:gd name="T57" fmla="*/ 1418 h 1797"/>
                <a:gd name="T58" fmla="*/ 1082 w 1630"/>
                <a:gd name="T59" fmla="*/ 1349 h 1797"/>
                <a:gd name="T60" fmla="*/ 1146 w 1630"/>
                <a:gd name="T61" fmla="*/ 1252 h 1797"/>
                <a:gd name="T62" fmla="*/ 1190 w 1630"/>
                <a:gd name="T63" fmla="*/ 1133 h 1797"/>
                <a:gd name="T64" fmla="*/ 1214 w 1630"/>
                <a:gd name="T65" fmla="*/ 994 h 1797"/>
                <a:gd name="T66" fmla="*/ 1217 w 1630"/>
                <a:gd name="T67" fmla="*/ 869 h 1797"/>
                <a:gd name="T68" fmla="*/ 1201 w 1630"/>
                <a:gd name="T69" fmla="*/ 719 h 1797"/>
                <a:gd name="T70" fmla="*/ 1166 w 1630"/>
                <a:gd name="T71" fmla="*/ 591 h 1797"/>
                <a:gd name="T72" fmla="*/ 1109 w 1630"/>
                <a:gd name="T73" fmla="*/ 485 h 1797"/>
                <a:gd name="T74" fmla="*/ 1035 w 1630"/>
                <a:gd name="T75" fmla="*/ 404 h 1797"/>
                <a:gd name="T76" fmla="*/ 943 w 1630"/>
                <a:gd name="T77" fmla="*/ 352 h 1797"/>
                <a:gd name="T78" fmla="*/ 837 w 1630"/>
                <a:gd name="T79" fmla="*/ 329 h 1797"/>
                <a:gd name="T80" fmla="*/ 745 w 1630"/>
                <a:gd name="T81" fmla="*/ 335 h 1797"/>
                <a:gd name="T82" fmla="*/ 644 w 1630"/>
                <a:gd name="T83" fmla="*/ 369 h 1797"/>
                <a:gd name="T84" fmla="*/ 560 w 1630"/>
                <a:gd name="T85" fmla="*/ 434 h 1797"/>
                <a:gd name="T86" fmla="*/ 493 w 1630"/>
                <a:gd name="T87" fmla="*/ 525 h 1797"/>
                <a:gd name="T88" fmla="*/ 447 w 1630"/>
                <a:gd name="T89" fmla="*/ 640 h 1797"/>
                <a:gd name="T90" fmla="*/ 418 w 1630"/>
                <a:gd name="T91" fmla="*/ 777 h 1797"/>
                <a:gd name="T92" fmla="*/ 411 w 1630"/>
                <a:gd name="T93" fmla="*/ 901 h 1797"/>
                <a:gd name="T94" fmla="*/ 423 w 1630"/>
                <a:gd name="T95" fmla="*/ 1052 h 1797"/>
                <a:gd name="T96" fmla="*/ 454 w 1630"/>
                <a:gd name="T97" fmla="*/ 1184 h 1797"/>
                <a:gd name="T98" fmla="*/ 506 w 1630"/>
                <a:gd name="T99" fmla="*/ 1293 h 1797"/>
                <a:gd name="T100" fmla="*/ 576 w 1630"/>
                <a:gd name="T101" fmla="*/ 1380 h 1797"/>
                <a:gd name="T102" fmla="*/ 664 w 1630"/>
                <a:gd name="T103" fmla="*/ 1438 h 1797"/>
                <a:gd name="T104" fmla="*/ 767 w 1630"/>
                <a:gd name="T105" fmla="*/ 1466 h 1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30" h="1797">
                  <a:moveTo>
                    <a:pt x="813" y="0"/>
                  </a:moveTo>
                  <a:lnTo>
                    <a:pt x="813" y="0"/>
                  </a:lnTo>
                  <a:lnTo>
                    <a:pt x="854" y="1"/>
                  </a:lnTo>
                  <a:lnTo>
                    <a:pt x="894" y="4"/>
                  </a:lnTo>
                  <a:lnTo>
                    <a:pt x="932" y="8"/>
                  </a:lnTo>
                  <a:lnTo>
                    <a:pt x="972" y="15"/>
                  </a:lnTo>
                  <a:lnTo>
                    <a:pt x="1010" y="24"/>
                  </a:lnTo>
                  <a:lnTo>
                    <a:pt x="1048" y="34"/>
                  </a:lnTo>
                  <a:lnTo>
                    <a:pt x="1085" y="47"/>
                  </a:lnTo>
                  <a:lnTo>
                    <a:pt x="1122" y="61"/>
                  </a:lnTo>
                  <a:lnTo>
                    <a:pt x="1157" y="76"/>
                  </a:lnTo>
                  <a:lnTo>
                    <a:pt x="1193" y="93"/>
                  </a:lnTo>
                  <a:lnTo>
                    <a:pt x="1227" y="113"/>
                  </a:lnTo>
                  <a:lnTo>
                    <a:pt x="1260" y="135"/>
                  </a:lnTo>
                  <a:lnTo>
                    <a:pt x="1292" y="157"/>
                  </a:lnTo>
                  <a:lnTo>
                    <a:pt x="1324" y="181"/>
                  </a:lnTo>
                  <a:lnTo>
                    <a:pt x="1353" y="208"/>
                  </a:lnTo>
                  <a:lnTo>
                    <a:pt x="1383" y="235"/>
                  </a:lnTo>
                  <a:lnTo>
                    <a:pt x="1410" y="265"/>
                  </a:lnTo>
                  <a:lnTo>
                    <a:pt x="1437" y="296"/>
                  </a:lnTo>
                  <a:lnTo>
                    <a:pt x="1461" y="330"/>
                  </a:lnTo>
                  <a:lnTo>
                    <a:pt x="1485" y="364"/>
                  </a:lnTo>
                  <a:lnTo>
                    <a:pt x="1507" y="400"/>
                  </a:lnTo>
                  <a:lnTo>
                    <a:pt x="1526" y="438"/>
                  </a:lnTo>
                  <a:lnTo>
                    <a:pt x="1546" y="478"/>
                  </a:lnTo>
                  <a:lnTo>
                    <a:pt x="1563" y="519"/>
                  </a:lnTo>
                  <a:lnTo>
                    <a:pt x="1577" y="562"/>
                  </a:lnTo>
                  <a:lnTo>
                    <a:pt x="1592" y="605"/>
                  </a:lnTo>
                  <a:lnTo>
                    <a:pt x="1603" y="651"/>
                  </a:lnTo>
                  <a:lnTo>
                    <a:pt x="1613" y="698"/>
                  </a:lnTo>
                  <a:lnTo>
                    <a:pt x="1620" y="746"/>
                  </a:lnTo>
                  <a:lnTo>
                    <a:pt x="1626" y="796"/>
                  </a:lnTo>
                  <a:lnTo>
                    <a:pt x="1629" y="848"/>
                  </a:lnTo>
                  <a:lnTo>
                    <a:pt x="1630" y="901"/>
                  </a:lnTo>
                  <a:lnTo>
                    <a:pt x="1630" y="901"/>
                  </a:lnTo>
                  <a:lnTo>
                    <a:pt x="1629" y="953"/>
                  </a:lnTo>
                  <a:lnTo>
                    <a:pt x="1626" y="1004"/>
                  </a:lnTo>
                  <a:lnTo>
                    <a:pt x="1620" y="1054"/>
                  </a:lnTo>
                  <a:lnTo>
                    <a:pt x="1613" y="1102"/>
                  </a:lnTo>
                  <a:lnTo>
                    <a:pt x="1603" y="1149"/>
                  </a:lnTo>
                  <a:lnTo>
                    <a:pt x="1592" y="1194"/>
                  </a:lnTo>
                  <a:lnTo>
                    <a:pt x="1577" y="1238"/>
                  </a:lnTo>
                  <a:lnTo>
                    <a:pt x="1563" y="1281"/>
                  </a:lnTo>
                  <a:lnTo>
                    <a:pt x="1546" y="1322"/>
                  </a:lnTo>
                  <a:lnTo>
                    <a:pt x="1526" y="1360"/>
                  </a:lnTo>
                  <a:lnTo>
                    <a:pt x="1507" y="1398"/>
                  </a:lnTo>
                  <a:lnTo>
                    <a:pt x="1485" y="1434"/>
                  </a:lnTo>
                  <a:lnTo>
                    <a:pt x="1461" y="1469"/>
                  </a:lnTo>
                  <a:lnTo>
                    <a:pt x="1437" y="1502"/>
                  </a:lnTo>
                  <a:lnTo>
                    <a:pt x="1410" y="1533"/>
                  </a:lnTo>
                  <a:lnTo>
                    <a:pt x="1383" y="1563"/>
                  </a:lnTo>
                  <a:lnTo>
                    <a:pt x="1353" y="1590"/>
                  </a:lnTo>
                  <a:lnTo>
                    <a:pt x="1324" y="1617"/>
                  </a:lnTo>
                  <a:lnTo>
                    <a:pt x="1292" y="1641"/>
                  </a:lnTo>
                  <a:lnTo>
                    <a:pt x="1260" y="1664"/>
                  </a:lnTo>
                  <a:lnTo>
                    <a:pt x="1227" y="1685"/>
                  </a:lnTo>
                  <a:lnTo>
                    <a:pt x="1193" y="1703"/>
                  </a:lnTo>
                  <a:lnTo>
                    <a:pt x="1157" y="1722"/>
                  </a:lnTo>
                  <a:lnTo>
                    <a:pt x="1122" y="1737"/>
                  </a:lnTo>
                  <a:lnTo>
                    <a:pt x="1085" y="1752"/>
                  </a:lnTo>
                  <a:lnTo>
                    <a:pt x="1048" y="1763"/>
                  </a:lnTo>
                  <a:lnTo>
                    <a:pt x="1010" y="1774"/>
                  </a:lnTo>
                  <a:lnTo>
                    <a:pt x="972" y="1783"/>
                  </a:lnTo>
                  <a:lnTo>
                    <a:pt x="932" y="1788"/>
                  </a:lnTo>
                  <a:lnTo>
                    <a:pt x="894" y="1794"/>
                  </a:lnTo>
                  <a:lnTo>
                    <a:pt x="854" y="1797"/>
                  </a:lnTo>
                  <a:lnTo>
                    <a:pt x="813" y="1797"/>
                  </a:lnTo>
                  <a:lnTo>
                    <a:pt x="813" y="1797"/>
                  </a:lnTo>
                  <a:lnTo>
                    <a:pt x="773" y="1797"/>
                  </a:lnTo>
                  <a:lnTo>
                    <a:pt x="733" y="1794"/>
                  </a:lnTo>
                  <a:lnTo>
                    <a:pt x="695" y="1788"/>
                  </a:lnTo>
                  <a:lnTo>
                    <a:pt x="655" y="1783"/>
                  </a:lnTo>
                  <a:lnTo>
                    <a:pt x="617" y="1774"/>
                  </a:lnTo>
                  <a:lnTo>
                    <a:pt x="580" y="1763"/>
                  </a:lnTo>
                  <a:lnTo>
                    <a:pt x="543" y="1752"/>
                  </a:lnTo>
                  <a:lnTo>
                    <a:pt x="506" y="1737"/>
                  </a:lnTo>
                  <a:lnTo>
                    <a:pt x="471" y="1722"/>
                  </a:lnTo>
                  <a:lnTo>
                    <a:pt x="435" y="1703"/>
                  </a:lnTo>
                  <a:lnTo>
                    <a:pt x="401" y="1685"/>
                  </a:lnTo>
                  <a:lnTo>
                    <a:pt x="369" y="1664"/>
                  </a:lnTo>
                  <a:lnTo>
                    <a:pt x="336" y="1641"/>
                  </a:lnTo>
                  <a:lnTo>
                    <a:pt x="305" y="1617"/>
                  </a:lnTo>
                  <a:lnTo>
                    <a:pt x="275" y="1590"/>
                  </a:lnTo>
                  <a:lnTo>
                    <a:pt x="247" y="1563"/>
                  </a:lnTo>
                  <a:lnTo>
                    <a:pt x="220" y="1533"/>
                  </a:lnTo>
                  <a:lnTo>
                    <a:pt x="193" y="1502"/>
                  </a:lnTo>
                  <a:lnTo>
                    <a:pt x="169" y="1469"/>
                  </a:lnTo>
                  <a:lnTo>
                    <a:pt x="144" y="1434"/>
                  </a:lnTo>
                  <a:lnTo>
                    <a:pt x="123" y="1398"/>
                  </a:lnTo>
                  <a:lnTo>
                    <a:pt x="103" y="1360"/>
                  </a:lnTo>
                  <a:lnTo>
                    <a:pt x="83" y="1322"/>
                  </a:lnTo>
                  <a:lnTo>
                    <a:pt x="66" y="1281"/>
                  </a:lnTo>
                  <a:lnTo>
                    <a:pt x="52" y="1238"/>
                  </a:lnTo>
                  <a:lnTo>
                    <a:pt x="38" y="1194"/>
                  </a:lnTo>
                  <a:lnTo>
                    <a:pt x="27" y="1149"/>
                  </a:lnTo>
                  <a:lnTo>
                    <a:pt x="17" y="1102"/>
                  </a:lnTo>
                  <a:lnTo>
                    <a:pt x="10" y="1054"/>
                  </a:lnTo>
                  <a:lnTo>
                    <a:pt x="4" y="1004"/>
                  </a:lnTo>
                  <a:lnTo>
                    <a:pt x="1" y="953"/>
                  </a:lnTo>
                  <a:lnTo>
                    <a:pt x="0" y="901"/>
                  </a:lnTo>
                  <a:lnTo>
                    <a:pt x="0" y="901"/>
                  </a:lnTo>
                  <a:lnTo>
                    <a:pt x="1" y="848"/>
                  </a:lnTo>
                  <a:lnTo>
                    <a:pt x="4" y="796"/>
                  </a:lnTo>
                  <a:lnTo>
                    <a:pt x="10" y="746"/>
                  </a:lnTo>
                  <a:lnTo>
                    <a:pt x="17" y="698"/>
                  </a:lnTo>
                  <a:lnTo>
                    <a:pt x="27" y="651"/>
                  </a:lnTo>
                  <a:lnTo>
                    <a:pt x="38" y="605"/>
                  </a:lnTo>
                  <a:lnTo>
                    <a:pt x="52" y="562"/>
                  </a:lnTo>
                  <a:lnTo>
                    <a:pt x="66" y="519"/>
                  </a:lnTo>
                  <a:lnTo>
                    <a:pt x="83" y="478"/>
                  </a:lnTo>
                  <a:lnTo>
                    <a:pt x="103" y="438"/>
                  </a:lnTo>
                  <a:lnTo>
                    <a:pt x="123" y="400"/>
                  </a:lnTo>
                  <a:lnTo>
                    <a:pt x="144" y="364"/>
                  </a:lnTo>
                  <a:lnTo>
                    <a:pt x="169" y="330"/>
                  </a:lnTo>
                  <a:lnTo>
                    <a:pt x="193" y="296"/>
                  </a:lnTo>
                  <a:lnTo>
                    <a:pt x="220" y="265"/>
                  </a:lnTo>
                  <a:lnTo>
                    <a:pt x="247" y="235"/>
                  </a:lnTo>
                  <a:lnTo>
                    <a:pt x="275" y="208"/>
                  </a:lnTo>
                  <a:lnTo>
                    <a:pt x="305" y="181"/>
                  </a:lnTo>
                  <a:lnTo>
                    <a:pt x="336" y="157"/>
                  </a:lnTo>
                  <a:lnTo>
                    <a:pt x="369" y="135"/>
                  </a:lnTo>
                  <a:lnTo>
                    <a:pt x="401" y="113"/>
                  </a:lnTo>
                  <a:lnTo>
                    <a:pt x="435" y="93"/>
                  </a:lnTo>
                  <a:lnTo>
                    <a:pt x="471" y="76"/>
                  </a:lnTo>
                  <a:lnTo>
                    <a:pt x="506" y="61"/>
                  </a:lnTo>
                  <a:lnTo>
                    <a:pt x="543" y="47"/>
                  </a:lnTo>
                  <a:lnTo>
                    <a:pt x="580" y="34"/>
                  </a:lnTo>
                  <a:lnTo>
                    <a:pt x="617" y="24"/>
                  </a:lnTo>
                  <a:lnTo>
                    <a:pt x="655" y="15"/>
                  </a:lnTo>
                  <a:lnTo>
                    <a:pt x="695" y="8"/>
                  </a:lnTo>
                  <a:lnTo>
                    <a:pt x="733" y="4"/>
                  </a:lnTo>
                  <a:lnTo>
                    <a:pt x="773" y="1"/>
                  </a:lnTo>
                  <a:lnTo>
                    <a:pt x="813" y="0"/>
                  </a:lnTo>
                  <a:lnTo>
                    <a:pt x="813" y="0"/>
                  </a:lnTo>
                  <a:close/>
                  <a:moveTo>
                    <a:pt x="813" y="1469"/>
                  </a:moveTo>
                  <a:lnTo>
                    <a:pt x="813" y="1469"/>
                  </a:lnTo>
                  <a:lnTo>
                    <a:pt x="837" y="1469"/>
                  </a:lnTo>
                  <a:lnTo>
                    <a:pt x="860" y="1466"/>
                  </a:lnTo>
                  <a:lnTo>
                    <a:pt x="881" y="1464"/>
                  </a:lnTo>
                  <a:lnTo>
                    <a:pt x="902" y="1459"/>
                  </a:lnTo>
                  <a:lnTo>
                    <a:pt x="923" y="1454"/>
                  </a:lnTo>
                  <a:lnTo>
                    <a:pt x="943" y="1447"/>
                  </a:lnTo>
                  <a:lnTo>
                    <a:pt x="963" y="1438"/>
                  </a:lnTo>
                  <a:lnTo>
                    <a:pt x="983" y="1428"/>
                  </a:lnTo>
                  <a:lnTo>
                    <a:pt x="1000" y="1418"/>
                  </a:lnTo>
                  <a:lnTo>
                    <a:pt x="1018" y="1407"/>
                  </a:lnTo>
                  <a:lnTo>
                    <a:pt x="1035" y="1394"/>
                  </a:lnTo>
                  <a:lnTo>
                    <a:pt x="1051" y="1380"/>
                  </a:lnTo>
                  <a:lnTo>
                    <a:pt x="1067" y="1364"/>
                  </a:lnTo>
                  <a:lnTo>
                    <a:pt x="1082" y="1349"/>
                  </a:lnTo>
                  <a:lnTo>
                    <a:pt x="1096" y="1332"/>
                  </a:lnTo>
                  <a:lnTo>
                    <a:pt x="1109" y="1313"/>
                  </a:lnTo>
                  <a:lnTo>
                    <a:pt x="1122" y="1293"/>
                  </a:lnTo>
                  <a:lnTo>
                    <a:pt x="1135" y="1274"/>
                  </a:lnTo>
                  <a:lnTo>
                    <a:pt x="1146" y="1252"/>
                  </a:lnTo>
                  <a:lnTo>
                    <a:pt x="1156" y="1231"/>
                  </a:lnTo>
                  <a:lnTo>
                    <a:pt x="1166" y="1208"/>
                  </a:lnTo>
                  <a:lnTo>
                    <a:pt x="1175" y="1184"/>
                  </a:lnTo>
                  <a:lnTo>
                    <a:pt x="1183" y="1159"/>
                  </a:lnTo>
                  <a:lnTo>
                    <a:pt x="1190" y="1133"/>
                  </a:lnTo>
                  <a:lnTo>
                    <a:pt x="1196" y="1108"/>
                  </a:lnTo>
                  <a:lnTo>
                    <a:pt x="1201" y="1081"/>
                  </a:lnTo>
                  <a:lnTo>
                    <a:pt x="1207" y="1052"/>
                  </a:lnTo>
                  <a:lnTo>
                    <a:pt x="1211" y="1024"/>
                  </a:lnTo>
                  <a:lnTo>
                    <a:pt x="1214" y="994"/>
                  </a:lnTo>
                  <a:lnTo>
                    <a:pt x="1216" y="963"/>
                  </a:lnTo>
                  <a:lnTo>
                    <a:pt x="1217" y="932"/>
                  </a:lnTo>
                  <a:lnTo>
                    <a:pt x="1219" y="901"/>
                  </a:lnTo>
                  <a:lnTo>
                    <a:pt x="1219" y="901"/>
                  </a:lnTo>
                  <a:lnTo>
                    <a:pt x="1217" y="869"/>
                  </a:lnTo>
                  <a:lnTo>
                    <a:pt x="1216" y="837"/>
                  </a:lnTo>
                  <a:lnTo>
                    <a:pt x="1214" y="807"/>
                  </a:lnTo>
                  <a:lnTo>
                    <a:pt x="1211" y="777"/>
                  </a:lnTo>
                  <a:lnTo>
                    <a:pt x="1207" y="747"/>
                  </a:lnTo>
                  <a:lnTo>
                    <a:pt x="1201" y="719"/>
                  </a:lnTo>
                  <a:lnTo>
                    <a:pt x="1196" y="692"/>
                  </a:lnTo>
                  <a:lnTo>
                    <a:pt x="1190" y="665"/>
                  </a:lnTo>
                  <a:lnTo>
                    <a:pt x="1183" y="640"/>
                  </a:lnTo>
                  <a:lnTo>
                    <a:pt x="1175" y="615"/>
                  </a:lnTo>
                  <a:lnTo>
                    <a:pt x="1166" y="591"/>
                  </a:lnTo>
                  <a:lnTo>
                    <a:pt x="1156" y="567"/>
                  </a:lnTo>
                  <a:lnTo>
                    <a:pt x="1146" y="546"/>
                  </a:lnTo>
                  <a:lnTo>
                    <a:pt x="1135" y="525"/>
                  </a:lnTo>
                  <a:lnTo>
                    <a:pt x="1122" y="505"/>
                  </a:lnTo>
                  <a:lnTo>
                    <a:pt x="1109" y="485"/>
                  </a:lnTo>
                  <a:lnTo>
                    <a:pt x="1096" y="466"/>
                  </a:lnTo>
                  <a:lnTo>
                    <a:pt x="1082" y="449"/>
                  </a:lnTo>
                  <a:lnTo>
                    <a:pt x="1067" y="434"/>
                  </a:lnTo>
                  <a:lnTo>
                    <a:pt x="1051" y="418"/>
                  </a:lnTo>
                  <a:lnTo>
                    <a:pt x="1035" y="404"/>
                  </a:lnTo>
                  <a:lnTo>
                    <a:pt x="1018" y="391"/>
                  </a:lnTo>
                  <a:lnTo>
                    <a:pt x="1000" y="380"/>
                  </a:lnTo>
                  <a:lnTo>
                    <a:pt x="983" y="369"/>
                  </a:lnTo>
                  <a:lnTo>
                    <a:pt x="963" y="360"/>
                  </a:lnTo>
                  <a:lnTo>
                    <a:pt x="943" y="352"/>
                  </a:lnTo>
                  <a:lnTo>
                    <a:pt x="923" y="344"/>
                  </a:lnTo>
                  <a:lnTo>
                    <a:pt x="902" y="339"/>
                  </a:lnTo>
                  <a:lnTo>
                    <a:pt x="881" y="335"/>
                  </a:lnTo>
                  <a:lnTo>
                    <a:pt x="860" y="330"/>
                  </a:lnTo>
                  <a:lnTo>
                    <a:pt x="837" y="329"/>
                  </a:lnTo>
                  <a:lnTo>
                    <a:pt x="813" y="329"/>
                  </a:lnTo>
                  <a:lnTo>
                    <a:pt x="813" y="329"/>
                  </a:lnTo>
                  <a:lnTo>
                    <a:pt x="790" y="329"/>
                  </a:lnTo>
                  <a:lnTo>
                    <a:pt x="767" y="330"/>
                  </a:lnTo>
                  <a:lnTo>
                    <a:pt x="745" y="335"/>
                  </a:lnTo>
                  <a:lnTo>
                    <a:pt x="723" y="339"/>
                  </a:lnTo>
                  <a:lnTo>
                    <a:pt x="703" y="344"/>
                  </a:lnTo>
                  <a:lnTo>
                    <a:pt x="682" y="352"/>
                  </a:lnTo>
                  <a:lnTo>
                    <a:pt x="664" y="360"/>
                  </a:lnTo>
                  <a:lnTo>
                    <a:pt x="644" y="369"/>
                  </a:lnTo>
                  <a:lnTo>
                    <a:pt x="627" y="380"/>
                  </a:lnTo>
                  <a:lnTo>
                    <a:pt x="608" y="391"/>
                  </a:lnTo>
                  <a:lnTo>
                    <a:pt x="591" y="404"/>
                  </a:lnTo>
                  <a:lnTo>
                    <a:pt x="576" y="418"/>
                  </a:lnTo>
                  <a:lnTo>
                    <a:pt x="560" y="434"/>
                  </a:lnTo>
                  <a:lnTo>
                    <a:pt x="546" y="449"/>
                  </a:lnTo>
                  <a:lnTo>
                    <a:pt x="532" y="466"/>
                  </a:lnTo>
                  <a:lnTo>
                    <a:pt x="518" y="485"/>
                  </a:lnTo>
                  <a:lnTo>
                    <a:pt x="506" y="505"/>
                  </a:lnTo>
                  <a:lnTo>
                    <a:pt x="493" y="525"/>
                  </a:lnTo>
                  <a:lnTo>
                    <a:pt x="482" y="546"/>
                  </a:lnTo>
                  <a:lnTo>
                    <a:pt x="472" y="567"/>
                  </a:lnTo>
                  <a:lnTo>
                    <a:pt x="462" y="591"/>
                  </a:lnTo>
                  <a:lnTo>
                    <a:pt x="454" y="615"/>
                  </a:lnTo>
                  <a:lnTo>
                    <a:pt x="447" y="640"/>
                  </a:lnTo>
                  <a:lnTo>
                    <a:pt x="440" y="665"/>
                  </a:lnTo>
                  <a:lnTo>
                    <a:pt x="432" y="692"/>
                  </a:lnTo>
                  <a:lnTo>
                    <a:pt x="427" y="719"/>
                  </a:lnTo>
                  <a:lnTo>
                    <a:pt x="423" y="747"/>
                  </a:lnTo>
                  <a:lnTo>
                    <a:pt x="418" y="777"/>
                  </a:lnTo>
                  <a:lnTo>
                    <a:pt x="415" y="807"/>
                  </a:lnTo>
                  <a:lnTo>
                    <a:pt x="414" y="837"/>
                  </a:lnTo>
                  <a:lnTo>
                    <a:pt x="413" y="869"/>
                  </a:lnTo>
                  <a:lnTo>
                    <a:pt x="411" y="901"/>
                  </a:lnTo>
                  <a:lnTo>
                    <a:pt x="411" y="901"/>
                  </a:lnTo>
                  <a:lnTo>
                    <a:pt x="413" y="932"/>
                  </a:lnTo>
                  <a:lnTo>
                    <a:pt x="414" y="963"/>
                  </a:lnTo>
                  <a:lnTo>
                    <a:pt x="415" y="994"/>
                  </a:lnTo>
                  <a:lnTo>
                    <a:pt x="418" y="1024"/>
                  </a:lnTo>
                  <a:lnTo>
                    <a:pt x="423" y="1052"/>
                  </a:lnTo>
                  <a:lnTo>
                    <a:pt x="427" y="1081"/>
                  </a:lnTo>
                  <a:lnTo>
                    <a:pt x="432" y="1108"/>
                  </a:lnTo>
                  <a:lnTo>
                    <a:pt x="440" y="1133"/>
                  </a:lnTo>
                  <a:lnTo>
                    <a:pt x="447" y="1159"/>
                  </a:lnTo>
                  <a:lnTo>
                    <a:pt x="454" y="1184"/>
                  </a:lnTo>
                  <a:lnTo>
                    <a:pt x="462" y="1208"/>
                  </a:lnTo>
                  <a:lnTo>
                    <a:pt x="472" y="1231"/>
                  </a:lnTo>
                  <a:lnTo>
                    <a:pt x="482" y="1252"/>
                  </a:lnTo>
                  <a:lnTo>
                    <a:pt x="493" y="1274"/>
                  </a:lnTo>
                  <a:lnTo>
                    <a:pt x="506" y="1293"/>
                  </a:lnTo>
                  <a:lnTo>
                    <a:pt x="518" y="1313"/>
                  </a:lnTo>
                  <a:lnTo>
                    <a:pt x="532" y="1332"/>
                  </a:lnTo>
                  <a:lnTo>
                    <a:pt x="546" y="1349"/>
                  </a:lnTo>
                  <a:lnTo>
                    <a:pt x="560" y="1364"/>
                  </a:lnTo>
                  <a:lnTo>
                    <a:pt x="576" y="1380"/>
                  </a:lnTo>
                  <a:lnTo>
                    <a:pt x="591" y="1394"/>
                  </a:lnTo>
                  <a:lnTo>
                    <a:pt x="608" y="1407"/>
                  </a:lnTo>
                  <a:lnTo>
                    <a:pt x="627" y="1418"/>
                  </a:lnTo>
                  <a:lnTo>
                    <a:pt x="644" y="1428"/>
                  </a:lnTo>
                  <a:lnTo>
                    <a:pt x="664" y="1438"/>
                  </a:lnTo>
                  <a:lnTo>
                    <a:pt x="682" y="1447"/>
                  </a:lnTo>
                  <a:lnTo>
                    <a:pt x="703" y="1454"/>
                  </a:lnTo>
                  <a:lnTo>
                    <a:pt x="723" y="1459"/>
                  </a:lnTo>
                  <a:lnTo>
                    <a:pt x="745" y="1464"/>
                  </a:lnTo>
                  <a:lnTo>
                    <a:pt x="767" y="1466"/>
                  </a:lnTo>
                  <a:lnTo>
                    <a:pt x="790" y="1469"/>
                  </a:lnTo>
                  <a:lnTo>
                    <a:pt x="813" y="1469"/>
                  </a:lnTo>
                  <a:lnTo>
                    <a:pt x="813" y="14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 name="Freeform 10"/>
            <p:cNvSpPr>
              <a:spLocks/>
            </p:cNvSpPr>
            <p:nvPr userDrawn="1"/>
          </p:nvSpPr>
          <p:spPr bwMode="auto">
            <a:xfrm>
              <a:off x="2298" y="967"/>
              <a:ext cx="351" cy="585"/>
            </a:xfrm>
            <a:custGeom>
              <a:avLst/>
              <a:gdLst>
                <a:gd name="T0" fmla="*/ 0 w 1054"/>
                <a:gd name="T1" fmla="*/ 42 h 1756"/>
                <a:gd name="T2" fmla="*/ 332 w 1054"/>
                <a:gd name="T3" fmla="*/ 42 h 1756"/>
                <a:gd name="T4" fmla="*/ 360 w 1054"/>
                <a:gd name="T5" fmla="*/ 346 h 1756"/>
                <a:gd name="T6" fmla="*/ 374 w 1054"/>
                <a:gd name="T7" fmla="*/ 346 h 1756"/>
                <a:gd name="T8" fmla="*/ 374 w 1054"/>
                <a:gd name="T9" fmla="*/ 346 h 1756"/>
                <a:gd name="T10" fmla="*/ 397 w 1054"/>
                <a:gd name="T11" fmla="*/ 305 h 1756"/>
                <a:gd name="T12" fmla="*/ 423 w 1054"/>
                <a:gd name="T13" fmla="*/ 266 h 1756"/>
                <a:gd name="T14" fmla="*/ 448 w 1054"/>
                <a:gd name="T15" fmla="*/ 231 h 1756"/>
                <a:gd name="T16" fmla="*/ 475 w 1054"/>
                <a:gd name="T17" fmla="*/ 197 h 1756"/>
                <a:gd name="T18" fmla="*/ 503 w 1054"/>
                <a:gd name="T19" fmla="*/ 167 h 1756"/>
                <a:gd name="T20" fmla="*/ 533 w 1054"/>
                <a:gd name="T21" fmla="*/ 139 h 1756"/>
                <a:gd name="T22" fmla="*/ 563 w 1054"/>
                <a:gd name="T23" fmla="*/ 112 h 1756"/>
                <a:gd name="T24" fmla="*/ 594 w 1054"/>
                <a:gd name="T25" fmla="*/ 89 h 1756"/>
                <a:gd name="T26" fmla="*/ 625 w 1054"/>
                <a:gd name="T27" fmla="*/ 69 h 1756"/>
                <a:gd name="T28" fmla="*/ 658 w 1054"/>
                <a:gd name="T29" fmla="*/ 51 h 1756"/>
                <a:gd name="T30" fmla="*/ 691 w 1054"/>
                <a:gd name="T31" fmla="*/ 35 h 1756"/>
                <a:gd name="T32" fmla="*/ 723 w 1054"/>
                <a:gd name="T33" fmla="*/ 23 h 1756"/>
                <a:gd name="T34" fmla="*/ 757 w 1054"/>
                <a:gd name="T35" fmla="*/ 13 h 1756"/>
                <a:gd name="T36" fmla="*/ 791 w 1054"/>
                <a:gd name="T37" fmla="*/ 5 h 1756"/>
                <a:gd name="T38" fmla="*/ 825 w 1054"/>
                <a:gd name="T39" fmla="*/ 1 h 1756"/>
                <a:gd name="T40" fmla="*/ 860 w 1054"/>
                <a:gd name="T41" fmla="*/ 0 h 1756"/>
                <a:gd name="T42" fmla="*/ 860 w 1054"/>
                <a:gd name="T43" fmla="*/ 0 h 1756"/>
                <a:gd name="T44" fmla="*/ 891 w 1054"/>
                <a:gd name="T45" fmla="*/ 1 h 1756"/>
                <a:gd name="T46" fmla="*/ 919 w 1054"/>
                <a:gd name="T47" fmla="*/ 3 h 1756"/>
                <a:gd name="T48" fmla="*/ 945 w 1054"/>
                <a:gd name="T49" fmla="*/ 5 h 1756"/>
                <a:gd name="T50" fmla="*/ 970 w 1054"/>
                <a:gd name="T51" fmla="*/ 8 h 1756"/>
                <a:gd name="T52" fmla="*/ 993 w 1054"/>
                <a:gd name="T53" fmla="*/ 14 h 1756"/>
                <a:gd name="T54" fmla="*/ 1014 w 1054"/>
                <a:gd name="T55" fmla="*/ 20 h 1756"/>
                <a:gd name="T56" fmla="*/ 1034 w 1054"/>
                <a:gd name="T57" fmla="*/ 27 h 1756"/>
                <a:gd name="T58" fmla="*/ 1054 w 1054"/>
                <a:gd name="T59" fmla="*/ 35 h 1756"/>
                <a:gd name="T60" fmla="*/ 984 w 1054"/>
                <a:gd name="T61" fmla="*/ 384 h 1756"/>
                <a:gd name="T62" fmla="*/ 984 w 1054"/>
                <a:gd name="T63" fmla="*/ 384 h 1756"/>
                <a:gd name="T64" fmla="*/ 942 w 1054"/>
                <a:gd name="T65" fmla="*/ 373 h 1756"/>
                <a:gd name="T66" fmla="*/ 901 w 1054"/>
                <a:gd name="T67" fmla="*/ 364 h 1756"/>
                <a:gd name="T68" fmla="*/ 879 w 1054"/>
                <a:gd name="T69" fmla="*/ 360 h 1756"/>
                <a:gd name="T70" fmla="*/ 857 w 1054"/>
                <a:gd name="T71" fmla="*/ 359 h 1756"/>
                <a:gd name="T72" fmla="*/ 833 w 1054"/>
                <a:gd name="T73" fmla="*/ 357 h 1756"/>
                <a:gd name="T74" fmla="*/ 807 w 1054"/>
                <a:gd name="T75" fmla="*/ 356 h 1756"/>
                <a:gd name="T76" fmla="*/ 807 w 1054"/>
                <a:gd name="T77" fmla="*/ 356 h 1756"/>
                <a:gd name="T78" fmla="*/ 780 w 1054"/>
                <a:gd name="T79" fmla="*/ 357 h 1756"/>
                <a:gd name="T80" fmla="*/ 755 w 1054"/>
                <a:gd name="T81" fmla="*/ 362 h 1756"/>
                <a:gd name="T82" fmla="*/ 728 w 1054"/>
                <a:gd name="T83" fmla="*/ 367 h 1756"/>
                <a:gd name="T84" fmla="*/ 701 w 1054"/>
                <a:gd name="T85" fmla="*/ 376 h 1756"/>
                <a:gd name="T86" fmla="*/ 674 w 1054"/>
                <a:gd name="T87" fmla="*/ 386 h 1756"/>
                <a:gd name="T88" fmla="*/ 647 w 1054"/>
                <a:gd name="T89" fmla="*/ 400 h 1756"/>
                <a:gd name="T90" fmla="*/ 620 w 1054"/>
                <a:gd name="T91" fmla="*/ 417 h 1756"/>
                <a:gd name="T92" fmla="*/ 593 w 1054"/>
                <a:gd name="T93" fmla="*/ 435 h 1756"/>
                <a:gd name="T94" fmla="*/ 566 w 1054"/>
                <a:gd name="T95" fmla="*/ 458 h 1756"/>
                <a:gd name="T96" fmla="*/ 540 w 1054"/>
                <a:gd name="T97" fmla="*/ 484 h 1756"/>
                <a:gd name="T98" fmla="*/ 515 w 1054"/>
                <a:gd name="T99" fmla="*/ 512 h 1756"/>
                <a:gd name="T100" fmla="*/ 491 w 1054"/>
                <a:gd name="T101" fmla="*/ 545 h 1756"/>
                <a:gd name="T102" fmla="*/ 467 w 1054"/>
                <a:gd name="T103" fmla="*/ 580 h 1756"/>
                <a:gd name="T104" fmla="*/ 444 w 1054"/>
                <a:gd name="T105" fmla="*/ 620 h 1756"/>
                <a:gd name="T106" fmla="*/ 423 w 1054"/>
                <a:gd name="T107" fmla="*/ 662 h 1756"/>
                <a:gd name="T108" fmla="*/ 401 w 1054"/>
                <a:gd name="T109" fmla="*/ 709 h 1756"/>
                <a:gd name="T110" fmla="*/ 401 w 1054"/>
                <a:gd name="T111" fmla="*/ 1756 h 1756"/>
                <a:gd name="T112" fmla="*/ 0 w 1054"/>
                <a:gd name="T113" fmla="*/ 1756 h 1756"/>
                <a:gd name="T114" fmla="*/ 0 w 1054"/>
                <a:gd name="T115" fmla="*/ 42 h 1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54" h="1756">
                  <a:moveTo>
                    <a:pt x="0" y="42"/>
                  </a:moveTo>
                  <a:lnTo>
                    <a:pt x="332" y="42"/>
                  </a:lnTo>
                  <a:lnTo>
                    <a:pt x="360" y="346"/>
                  </a:lnTo>
                  <a:lnTo>
                    <a:pt x="374" y="346"/>
                  </a:lnTo>
                  <a:lnTo>
                    <a:pt x="374" y="346"/>
                  </a:lnTo>
                  <a:lnTo>
                    <a:pt x="397" y="305"/>
                  </a:lnTo>
                  <a:lnTo>
                    <a:pt x="423" y="266"/>
                  </a:lnTo>
                  <a:lnTo>
                    <a:pt x="448" y="231"/>
                  </a:lnTo>
                  <a:lnTo>
                    <a:pt x="475" y="197"/>
                  </a:lnTo>
                  <a:lnTo>
                    <a:pt x="503" y="167"/>
                  </a:lnTo>
                  <a:lnTo>
                    <a:pt x="533" y="139"/>
                  </a:lnTo>
                  <a:lnTo>
                    <a:pt x="563" y="112"/>
                  </a:lnTo>
                  <a:lnTo>
                    <a:pt x="594" y="89"/>
                  </a:lnTo>
                  <a:lnTo>
                    <a:pt x="625" y="69"/>
                  </a:lnTo>
                  <a:lnTo>
                    <a:pt x="658" y="51"/>
                  </a:lnTo>
                  <a:lnTo>
                    <a:pt x="691" y="35"/>
                  </a:lnTo>
                  <a:lnTo>
                    <a:pt x="723" y="23"/>
                  </a:lnTo>
                  <a:lnTo>
                    <a:pt x="757" y="13"/>
                  </a:lnTo>
                  <a:lnTo>
                    <a:pt x="791" y="5"/>
                  </a:lnTo>
                  <a:lnTo>
                    <a:pt x="825" y="1"/>
                  </a:lnTo>
                  <a:lnTo>
                    <a:pt x="860" y="0"/>
                  </a:lnTo>
                  <a:lnTo>
                    <a:pt x="860" y="0"/>
                  </a:lnTo>
                  <a:lnTo>
                    <a:pt x="891" y="1"/>
                  </a:lnTo>
                  <a:lnTo>
                    <a:pt x="919" y="3"/>
                  </a:lnTo>
                  <a:lnTo>
                    <a:pt x="945" y="5"/>
                  </a:lnTo>
                  <a:lnTo>
                    <a:pt x="970" y="8"/>
                  </a:lnTo>
                  <a:lnTo>
                    <a:pt x="993" y="14"/>
                  </a:lnTo>
                  <a:lnTo>
                    <a:pt x="1014" y="20"/>
                  </a:lnTo>
                  <a:lnTo>
                    <a:pt x="1034" y="27"/>
                  </a:lnTo>
                  <a:lnTo>
                    <a:pt x="1054" y="35"/>
                  </a:lnTo>
                  <a:lnTo>
                    <a:pt x="984" y="384"/>
                  </a:lnTo>
                  <a:lnTo>
                    <a:pt x="984" y="384"/>
                  </a:lnTo>
                  <a:lnTo>
                    <a:pt x="942" y="373"/>
                  </a:lnTo>
                  <a:lnTo>
                    <a:pt x="901" y="364"/>
                  </a:lnTo>
                  <a:lnTo>
                    <a:pt x="879" y="360"/>
                  </a:lnTo>
                  <a:lnTo>
                    <a:pt x="857" y="359"/>
                  </a:lnTo>
                  <a:lnTo>
                    <a:pt x="833" y="357"/>
                  </a:lnTo>
                  <a:lnTo>
                    <a:pt x="807" y="356"/>
                  </a:lnTo>
                  <a:lnTo>
                    <a:pt x="807" y="356"/>
                  </a:lnTo>
                  <a:lnTo>
                    <a:pt x="780" y="357"/>
                  </a:lnTo>
                  <a:lnTo>
                    <a:pt x="755" y="362"/>
                  </a:lnTo>
                  <a:lnTo>
                    <a:pt x="728" y="367"/>
                  </a:lnTo>
                  <a:lnTo>
                    <a:pt x="701" y="376"/>
                  </a:lnTo>
                  <a:lnTo>
                    <a:pt x="674" y="386"/>
                  </a:lnTo>
                  <a:lnTo>
                    <a:pt x="647" y="400"/>
                  </a:lnTo>
                  <a:lnTo>
                    <a:pt x="620" y="417"/>
                  </a:lnTo>
                  <a:lnTo>
                    <a:pt x="593" y="435"/>
                  </a:lnTo>
                  <a:lnTo>
                    <a:pt x="566" y="458"/>
                  </a:lnTo>
                  <a:lnTo>
                    <a:pt x="540" y="484"/>
                  </a:lnTo>
                  <a:lnTo>
                    <a:pt x="515" y="512"/>
                  </a:lnTo>
                  <a:lnTo>
                    <a:pt x="491" y="545"/>
                  </a:lnTo>
                  <a:lnTo>
                    <a:pt x="467" y="580"/>
                  </a:lnTo>
                  <a:lnTo>
                    <a:pt x="444" y="620"/>
                  </a:lnTo>
                  <a:lnTo>
                    <a:pt x="423" y="662"/>
                  </a:lnTo>
                  <a:lnTo>
                    <a:pt x="401" y="709"/>
                  </a:lnTo>
                  <a:lnTo>
                    <a:pt x="401" y="1756"/>
                  </a:lnTo>
                  <a:lnTo>
                    <a:pt x="0" y="1756"/>
                  </a:lnTo>
                  <a:lnTo>
                    <a:pt x="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 name="Freeform 11"/>
            <p:cNvSpPr>
              <a:spLocks/>
            </p:cNvSpPr>
            <p:nvPr userDrawn="1"/>
          </p:nvSpPr>
          <p:spPr bwMode="auto">
            <a:xfrm>
              <a:off x="2718" y="731"/>
              <a:ext cx="202" cy="835"/>
            </a:xfrm>
            <a:custGeom>
              <a:avLst/>
              <a:gdLst>
                <a:gd name="T0" fmla="*/ 402 w 604"/>
                <a:gd name="T1" fmla="*/ 0 h 2505"/>
                <a:gd name="T2" fmla="*/ 402 w 604"/>
                <a:gd name="T3" fmla="*/ 2045 h 2505"/>
                <a:gd name="T4" fmla="*/ 403 w 604"/>
                <a:gd name="T5" fmla="*/ 2078 h 2505"/>
                <a:gd name="T6" fmla="*/ 409 w 604"/>
                <a:gd name="T7" fmla="*/ 2106 h 2505"/>
                <a:gd name="T8" fmla="*/ 419 w 604"/>
                <a:gd name="T9" fmla="*/ 2129 h 2505"/>
                <a:gd name="T10" fmla="*/ 430 w 604"/>
                <a:gd name="T11" fmla="*/ 2148 h 2505"/>
                <a:gd name="T12" fmla="*/ 443 w 604"/>
                <a:gd name="T13" fmla="*/ 2162 h 2505"/>
                <a:gd name="T14" fmla="*/ 457 w 604"/>
                <a:gd name="T15" fmla="*/ 2170 h 2505"/>
                <a:gd name="T16" fmla="*/ 473 w 604"/>
                <a:gd name="T17" fmla="*/ 2176 h 2505"/>
                <a:gd name="T18" fmla="*/ 488 w 604"/>
                <a:gd name="T19" fmla="*/ 2177 h 2505"/>
                <a:gd name="T20" fmla="*/ 515 w 604"/>
                <a:gd name="T21" fmla="*/ 2176 h 2505"/>
                <a:gd name="T22" fmla="*/ 552 w 604"/>
                <a:gd name="T23" fmla="*/ 2170 h 2505"/>
                <a:gd name="T24" fmla="*/ 604 w 604"/>
                <a:gd name="T25" fmla="*/ 2471 h 2505"/>
                <a:gd name="T26" fmla="*/ 563 w 604"/>
                <a:gd name="T27" fmla="*/ 2485 h 2505"/>
                <a:gd name="T28" fmla="*/ 515 w 604"/>
                <a:gd name="T29" fmla="*/ 2496 h 2505"/>
                <a:gd name="T30" fmla="*/ 457 w 604"/>
                <a:gd name="T31" fmla="*/ 2504 h 2505"/>
                <a:gd name="T32" fmla="*/ 392 w 604"/>
                <a:gd name="T33" fmla="*/ 2505 h 2505"/>
                <a:gd name="T34" fmla="*/ 365 w 604"/>
                <a:gd name="T35" fmla="*/ 2505 h 2505"/>
                <a:gd name="T36" fmla="*/ 315 w 604"/>
                <a:gd name="T37" fmla="*/ 2501 h 2505"/>
                <a:gd name="T38" fmla="*/ 270 w 604"/>
                <a:gd name="T39" fmla="*/ 2492 h 2505"/>
                <a:gd name="T40" fmla="*/ 228 w 604"/>
                <a:gd name="T41" fmla="*/ 2479 h 2505"/>
                <a:gd name="T42" fmla="*/ 190 w 604"/>
                <a:gd name="T43" fmla="*/ 2464 h 2505"/>
                <a:gd name="T44" fmla="*/ 158 w 604"/>
                <a:gd name="T45" fmla="*/ 2443 h 2505"/>
                <a:gd name="T46" fmla="*/ 126 w 604"/>
                <a:gd name="T47" fmla="*/ 2418 h 2505"/>
                <a:gd name="T48" fmla="*/ 101 w 604"/>
                <a:gd name="T49" fmla="*/ 2392 h 2505"/>
                <a:gd name="T50" fmla="*/ 77 w 604"/>
                <a:gd name="T51" fmla="*/ 2360 h 2505"/>
                <a:gd name="T52" fmla="*/ 57 w 604"/>
                <a:gd name="T53" fmla="*/ 2325 h 2505"/>
                <a:gd name="T54" fmla="*/ 40 w 604"/>
                <a:gd name="T55" fmla="*/ 2287 h 2505"/>
                <a:gd name="T56" fmla="*/ 27 w 604"/>
                <a:gd name="T57" fmla="*/ 2245 h 2505"/>
                <a:gd name="T58" fmla="*/ 16 w 604"/>
                <a:gd name="T59" fmla="*/ 2201 h 2505"/>
                <a:gd name="T60" fmla="*/ 6 w 604"/>
                <a:gd name="T61" fmla="*/ 2129 h 2505"/>
                <a:gd name="T62" fmla="*/ 0 w 604"/>
                <a:gd name="T63" fmla="*/ 202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4" h="2505">
                  <a:moveTo>
                    <a:pt x="0" y="0"/>
                  </a:moveTo>
                  <a:lnTo>
                    <a:pt x="402" y="0"/>
                  </a:lnTo>
                  <a:lnTo>
                    <a:pt x="402" y="2045"/>
                  </a:lnTo>
                  <a:lnTo>
                    <a:pt x="402" y="2045"/>
                  </a:lnTo>
                  <a:lnTo>
                    <a:pt x="402" y="2062"/>
                  </a:lnTo>
                  <a:lnTo>
                    <a:pt x="403" y="2078"/>
                  </a:lnTo>
                  <a:lnTo>
                    <a:pt x="406" y="2094"/>
                  </a:lnTo>
                  <a:lnTo>
                    <a:pt x="409" y="2106"/>
                  </a:lnTo>
                  <a:lnTo>
                    <a:pt x="413" y="2119"/>
                  </a:lnTo>
                  <a:lnTo>
                    <a:pt x="419" y="2129"/>
                  </a:lnTo>
                  <a:lnTo>
                    <a:pt x="423" y="2139"/>
                  </a:lnTo>
                  <a:lnTo>
                    <a:pt x="430" y="2148"/>
                  </a:lnTo>
                  <a:lnTo>
                    <a:pt x="436" y="2155"/>
                  </a:lnTo>
                  <a:lnTo>
                    <a:pt x="443" y="2162"/>
                  </a:lnTo>
                  <a:lnTo>
                    <a:pt x="450" y="2166"/>
                  </a:lnTo>
                  <a:lnTo>
                    <a:pt x="457" y="2170"/>
                  </a:lnTo>
                  <a:lnTo>
                    <a:pt x="465" y="2173"/>
                  </a:lnTo>
                  <a:lnTo>
                    <a:pt x="473" y="2176"/>
                  </a:lnTo>
                  <a:lnTo>
                    <a:pt x="481" y="2177"/>
                  </a:lnTo>
                  <a:lnTo>
                    <a:pt x="488" y="2177"/>
                  </a:lnTo>
                  <a:lnTo>
                    <a:pt x="488" y="2177"/>
                  </a:lnTo>
                  <a:lnTo>
                    <a:pt x="515" y="2176"/>
                  </a:lnTo>
                  <a:lnTo>
                    <a:pt x="531" y="2174"/>
                  </a:lnTo>
                  <a:lnTo>
                    <a:pt x="552" y="2170"/>
                  </a:lnTo>
                  <a:lnTo>
                    <a:pt x="604" y="2471"/>
                  </a:lnTo>
                  <a:lnTo>
                    <a:pt x="604" y="2471"/>
                  </a:lnTo>
                  <a:lnTo>
                    <a:pt x="585" y="2478"/>
                  </a:lnTo>
                  <a:lnTo>
                    <a:pt x="563" y="2485"/>
                  </a:lnTo>
                  <a:lnTo>
                    <a:pt x="539" y="2491"/>
                  </a:lnTo>
                  <a:lnTo>
                    <a:pt x="515" y="2496"/>
                  </a:lnTo>
                  <a:lnTo>
                    <a:pt x="487" y="2499"/>
                  </a:lnTo>
                  <a:lnTo>
                    <a:pt x="457" y="2504"/>
                  </a:lnTo>
                  <a:lnTo>
                    <a:pt x="426" y="2505"/>
                  </a:lnTo>
                  <a:lnTo>
                    <a:pt x="392" y="2505"/>
                  </a:lnTo>
                  <a:lnTo>
                    <a:pt x="392" y="2505"/>
                  </a:lnTo>
                  <a:lnTo>
                    <a:pt x="365" y="2505"/>
                  </a:lnTo>
                  <a:lnTo>
                    <a:pt x="339" y="2504"/>
                  </a:lnTo>
                  <a:lnTo>
                    <a:pt x="315" y="2501"/>
                  </a:lnTo>
                  <a:lnTo>
                    <a:pt x="292" y="2496"/>
                  </a:lnTo>
                  <a:lnTo>
                    <a:pt x="270" y="2492"/>
                  </a:lnTo>
                  <a:lnTo>
                    <a:pt x="248" y="2487"/>
                  </a:lnTo>
                  <a:lnTo>
                    <a:pt x="228" y="2479"/>
                  </a:lnTo>
                  <a:lnTo>
                    <a:pt x="209" y="2472"/>
                  </a:lnTo>
                  <a:lnTo>
                    <a:pt x="190" y="2464"/>
                  </a:lnTo>
                  <a:lnTo>
                    <a:pt x="173" y="2454"/>
                  </a:lnTo>
                  <a:lnTo>
                    <a:pt x="158" y="2443"/>
                  </a:lnTo>
                  <a:lnTo>
                    <a:pt x="142" y="2431"/>
                  </a:lnTo>
                  <a:lnTo>
                    <a:pt x="126" y="2418"/>
                  </a:lnTo>
                  <a:lnTo>
                    <a:pt x="114" y="2406"/>
                  </a:lnTo>
                  <a:lnTo>
                    <a:pt x="101" y="2392"/>
                  </a:lnTo>
                  <a:lnTo>
                    <a:pt x="88" y="2376"/>
                  </a:lnTo>
                  <a:lnTo>
                    <a:pt x="77" y="2360"/>
                  </a:lnTo>
                  <a:lnTo>
                    <a:pt x="67" y="2343"/>
                  </a:lnTo>
                  <a:lnTo>
                    <a:pt x="57" y="2325"/>
                  </a:lnTo>
                  <a:lnTo>
                    <a:pt x="48" y="2306"/>
                  </a:lnTo>
                  <a:lnTo>
                    <a:pt x="40" y="2287"/>
                  </a:lnTo>
                  <a:lnTo>
                    <a:pt x="33" y="2267"/>
                  </a:lnTo>
                  <a:lnTo>
                    <a:pt x="27" y="2245"/>
                  </a:lnTo>
                  <a:lnTo>
                    <a:pt x="21" y="2224"/>
                  </a:lnTo>
                  <a:lnTo>
                    <a:pt x="16" y="2201"/>
                  </a:lnTo>
                  <a:lnTo>
                    <a:pt x="11" y="2179"/>
                  </a:lnTo>
                  <a:lnTo>
                    <a:pt x="6" y="2129"/>
                  </a:lnTo>
                  <a:lnTo>
                    <a:pt x="1" y="2078"/>
                  </a:lnTo>
                  <a:lnTo>
                    <a:pt x="0" y="202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 name="Freeform 12"/>
            <p:cNvSpPr>
              <a:spLocks noEditPoints="1"/>
            </p:cNvSpPr>
            <p:nvPr userDrawn="1"/>
          </p:nvSpPr>
          <p:spPr bwMode="auto">
            <a:xfrm>
              <a:off x="2970" y="731"/>
              <a:ext cx="521" cy="835"/>
            </a:xfrm>
            <a:custGeom>
              <a:avLst/>
              <a:gdLst>
                <a:gd name="T0" fmla="*/ 796 w 1563"/>
                <a:gd name="T1" fmla="*/ 712 h 2505"/>
                <a:gd name="T2" fmla="*/ 919 w 1563"/>
                <a:gd name="T3" fmla="*/ 738 h 2505"/>
                <a:gd name="T4" fmla="*/ 1027 w 1563"/>
                <a:gd name="T5" fmla="*/ 787 h 2505"/>
                <a:gd name="T6" fmla="*/ 1126 w 1563"/>
                <a:gd name="T7" fmla="*/ 855 h 2505"/>
                <a:gd name="T8" fmla="*/ 1563 w 1563"/>
                <a:gd name="T9" fmla="*/ 0 h 2505"/>
                <a:gd name="T10" fmla="*/ 1190 w 1563"/>
                <a:gd name="T11" fmla="*/ 2278 h 2505"/>
                <a:gd name="T12" fmla="*/ 1114 w 1563"/>
                <a:gd name="T13" fmla="*/ 2346 h 2505"/>
                <a:gd name="T14" fmla="*/ 1000 w 1563"/>
                <a:gd name="T15" fmla="*/ 2423 h 2505"/>
                <a:gd name="T16" fmla="*/ 874 w 1563"/>
                <a:gd name="T17" fmla="*/ 2478 h 2505"/>
                <a:gd name="T18" fmla="*/ 739 w 1563"/>
                <a:gd name="T19" fmla="*/ 2505 h 2505"/>
                <a:gd name="T20" fmla="*/ 626 w 1563"/>
                <a:gd name="T21" fmla="*/ 2502 h 2505"/>
                <a:gd name="T22" fmla="*/ 481 w 1563"/>
                <a:gd name="T23" fmla="*/ 2471 h 2505"/>
                <a:gd name="T24" fmla="*/ 350 w 1563"/>
                <a:gd name="T25" fmla="*/ 2411 h 2505"/>
                <a:gd name="T26" fmla="*/ 240 w 1563"/>
                <a:gd name="T27" fmla="*/ 2323 h 2505"/>
                <a:gd name="T28" fmla="*/ 147 w 1563"/>
                <a:gd name="T29" fmla="*/ 2209 h 2505"/>
                <a:gd name="T30" fmla="*/ 77 w 1563"/>
                <a:gd name="T31" fmla="*/ 2067 h 2505"/>
                <a:gd name="T32" fmla="*/ 28 w 1563"/>
                <a:gd name="T33" fmla="*/ 1901 h 2505"/>
                <a:gd name="T34" fmla="*/ 3 w 1563"/>
                <a:gd name="T35" fmla="*/ 1712 h 2505"/>
                <a:gd name="T36" fmla="*/ 1 w 1563"/>
                <a:gd name="T37" fmla="*/ 1557 h 2505"/>
                <a:gd name="T38" fmla="*/ 24 w 1563"/>
                <a:gd name="T39" fmla="*/ 1363 h 2505"/>
                <a:gd name="T40" fmla="*/ 77 w 1563"/>
                <a:gd name="T41" fmla="*/ 1192 h 2505"/>
                <a:gd name="T42" fmla="*/ 152 w 1563"/>
                <a:gd name="T43" fmla="*/ 1044 h 2505"/>
                <a:gd name="T44" fmla="*/ 248 w 1563"/>
                <a:gd name="T45" fmla="*/ 921 h 2505"/>
                <a:gd name="T46" fmla="*/ 362 w 1563"/>
                <a:gd name="T47" fmla="*/ 824 h 2505"/>
                <a:gd name="T48" fmla="*/ 487 w 1563"/>
                <a:gd name="T49" fmla="*/ 756 h 2505"/>
                <a:gd name="T50" fmla="*/ 621 w 1563"/>
                <a:gd name="T51" fmla="*/ 718 h 2505"/>
                <a:gd name="T52" fmla="*/ 726 w 1563"/>
                <a:gd name="T53" fmla="*/ 708 h 2505"/>
                <a:gd name="T54" fmla="*/ 851 w 1563"/>
                <a:gd name="T55" fmla="*/ 2172 h 2505"/>
                <a:gd name="T56" fmla="*/ 945 w 1563"/>
                <a:gd name="T57" fmla="*/ 2148 h 2505"/>
                <a:gd name="T58" fmla="*/ 1033 w 1563"/>
                <a:gd name="T59" fmla="*/ 2101 h 2505"/>
                <a:gd name="T60" fmla="*/ 1119 w 1563"/>
                <a:gd name="T61" fmla="*/ 2028 h 2505"/>
                <a:gd name="T62" fmla="*/ 1162 w 1563"/>
                <a:gd name="T63" fmla="*/ 1183 h 2505"/>
                <a:gd name="T64" fmla="*/ 1074 w 1563"/>
                <a:gd name="T65" fmla="*/ 1116 h 2505"/>
                <a:gd name="T66" fmla="*/ 986 w 1563"/>
                <a:gd name="T67" fmla="*/ 1072 h 2505"/>
                <a:gd name="T68" fmla="*/ 899 w 1563"/>
                <a:gd name="T69" fmla="*/ 1047 h 2505"/>
                <a:gd name="T70" fmla="*/ 813 w 1563"/>
                <a:gd name="T71" fmla="*/ 1040 h 2505"/>
                <a:gd name="T72" fmla="*/ 752 w 1563"/>
                <a:gd name="T73" fmla="*/ 1045 h 2505"/>
                <a:gd name="T74" fmla="*/ 677 w 1563"/>
                <a:gd name="T75" fmla="*/ 1070 h 2505"/>
                <a:gd name="T76" fmla="*/ 607 w 1563"/>
                <a:gd name="T77" fmla="*/ 1111 h 2505"/>
                <a:gd name="T78" fmla="*/ 545 w 1563"/>
                <a:gd name="T79" fmla="*/ 1170 h 2505"/>
                <a:gd name="T80" fmla="*/ 494 w 1563"/>
                <a:gd name="T81" fmla="*/ 1247 h 2505"/>
                <a:gd name="T82" fmla="*/ 454 w 1563"/>
                <a:gd name="T83" fmla="*/ 1339 h 2505"/>
                <a:gd name="T84" fmla="*/ 427 w 1563"/>
                <a:gd name="T85" fmla="*/ 1448 h 2505"/>
                <a:gd name="T86" fmla="*/ 416 w 1563"/>
                <a:gd name="T87" fmla="*/ 1572 h 2505"/>
                <a:gd name="T88" fmla="*/ 418 w 1563"/>
                <a:gd name="T89" fmla="*/ 1705 h 2505"/>
                <a:gd name="T90" fmla="*/ 434 w 1563"/>
                <a:gd name="T91" fmla="*/ 1823 h 2505"/>
                <a:gd name="T92" fmla="*/ 464 w 1563"/>
                <a:gd name="T93" fmla="*/ 1925 h 2505"/>
                <a:gd name="T94" fmla="*/ 504 w 1563"/>
                <a:gd name="T95" fmla="*/ 2010 h 2505"/>
                <a:gd name="T96" fmla="*/ 556 w 1563"/>
                <a:gd name="T97" fmla="*/ 2078 h 2505"/>
                <a:gd name="T98" fmla="*/ 620 w 1563"/>
                <a:gd name="T99" fmla="*/ 2128 h 2505"/>
                <a:gd name="T100" fmla="*/ 694 w 1563"/>
                <a:gd name="T101" fmla="*/ 2159 h 2505"/>
                <a:gd name="T102" fmla="*/ 780 w 1563"/>
                <a:gd name="T103" fmla="*/ 2173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3" h="2505">
                  <a:moveTo>
                    <a:pt x="726" y="708"/>
                  </a:moveTo>
                  <a:lnTo>
                    <a:pt x="726" y="708"/>
                  </a:lnTo>
                  <a:lnTo>
                    <a:pt x="762" y="709"/>
                  </a:lnTo>
                  <a:lnTo>
                    <a:pt x="796" y="712"/>
                  </a:lnTo>
                  <a:lnTo>
                    <a:pt x="828" y="716"/>
                  </a:lnTo>
                  <a:lnTo>
                    <a:pt x="860" y="722"/>
                  </a:lnTo>
                  <a:lnTo>
                    <a:pt x="889" y="729"/>
                  </a:lnTo>
                  <a:lnTo>
                    <a:pt x="919" y="738"/>
                  </a:lnTo>
                  <a:lnTo>
                    <a:pt x="948" y="748"/>
                  </a:lnTo>
                  <a:lnTo>
                    <a:pt x="975" y="759"/>
                  </a:lnTo>
                  <a:lnTo>
                    <a:pt x="1000" y="772"/>
                  </a:lnTo>
                  <a:lnTo>
                    <a:pt x="1027" y="787"/>
                  </a:lnTo>
                  <a:lnTo>
                    <a:pt x="1053" y="801"/>
                  </a:lnTo>
                  <a:lnTo>
                    <a:pt x="1077" y="818"/>
                  </a:lnTo>
                  <a:lnTo>
                    <a:pt x="1102" y="837"/>
                  </a:lnTo>
                  <a:lnTo>
                    <a:pt x="1126" y="855"/>
                  </a:lnTo>
                  <a:lnTo>
                    <a:pt x="1176" y="896"/>
                  </a:lnTo>
                  <a:lnTo>
                    <a:pt x="1162" y="621"/>
                  </a:lnTo>
                  <a:lnTo>
                    <a:pt x="1162" y="0"/>
                  </a:lnTo>
                  <a:lnTo>
                    <a:pt x="1563" y="0"/>
                  </a:lnTo>
                  <a:lnTo>
                    <a:pt x="1563" y="2464"/>
                  </a:lnTo>
                  <a:lnTo>
                    <a:pt x="1231" y="2464"/>
                  </a:lnTo>
                  <a:lnTo>
                    <a:pt x="1204" y="2278"/>
                  </a:lnTo>
                  <a:lnTo>
                    <a:pt x="1190" y="2278"/>
                  </a:lnTo>
                  <a:lnTo>
                    <a:pt x="1190" y="2278"/>
                  </a:lnTo>
                  <a:lnTo>
                    <a:pt x="1166" y="2302"/>
                  </a:lnTo>
                  <a:lnTo>
                    <a:pt x="1141" y="2325"/>
                  </a:lnTo>
                  <a:lnTo>
                    <a:pt x="1114" y="2346"/>
                  </a:lnTo>
                  <a:lnTo>
                    <a:pt x="1087" y="2367"/>
                  </a:lnTo>
                  <a:lnTo>
                    <a:pt x="1058" y="2387"/>
                  </a:lnTo>
                  <a:lnTo>
                    <a:pt x="1030" y="2406"/>
                  </a:lnTo>
                  <a:lnTo>
                    <a:pt x="1000" y="2423"/>
                  </a:lnTo>
                  <a:lnTo>
                    <a:pt x="969" y="2440"/>
                  </a:lnTo>
                  <a:lnTo>
                    <a:pt x="938" y="2454"/>
                  </a:lnTo>
                  <a:lnTo>
                    <a:pt x="907" y="2467"/>
                  </a:lnTo>
                  <a:lnTo>
                    <a:pt x="874" y="2478"/>
                  </a:lnTo>
                  <a:lnTo>
                    <a:pt x="841" y="2488"/>
                  </a:lnTo>
                  <a:lnTo>
                    <a:pt x="807" y="2495"/>
                  </a:lnTo>
                  <a:lnTo>
                    <a:pt x="773" y="2501"/>
                  </a:lnTo>
                  <a:lnTo>
                    <a:pt x="739" y="2505"/>
                  </a:lnTo>
                  <a:lnTo>
                    <a:pt x="705" y="2505"/>
                  </a:lnTo>
                  <a:lnTo>
                    <a:pt x="705" y="2505"/>
                  </a:lnTo>
                  <a:lnTo>
                    <a:pt x="665" y="2505"/>
                  </a:lnTo>
                  <a:lnTo>
                    <a:pt x="626" y="2502"/>
                  </a:lnTo>
                  <a:lnTo>
                    <a:pt x="589" y="2496"/>
                  </a:lnTo>
                  <a:lnTo>
                    <a:pt x="552" y="2491"/>
                  </a:lnTo>
                  <a:lnTo>
                    <a:pt x="515" y="2481"/>
                  </a:lnTo>
                  <a:lnTo>
                    <a:pt x="481" y="2471"/>
                  </a:lnTo>
                  <a:lnTo>
                    <a:pt x="447" y="2458"/>
                  </a:lnTo>
                  <a:lnTo>
                    <a:pt x="413" y="2445"/>
                  </a:lnTo>
                  <a:lnTo>
                    <a:pt x="382" y="2428"/>
                  </a:lnTo>
                  <a:lnTo>
                    <a:pt x="350" y="2411"/>
                  </a:lnTo>
                  <a:lnTo>
                    <a:pt x="322" y="2392"/>
                  </a:lnTo>
                  <a:lnTo>
                    <a:pt x="294" y="2370"/>
                  </a:lnTo>
                  <a:lnTo>
                    <a:pt x="265" y="2348"/>
                  </a:lnTo>
                  <a:lnTo>
                    <a:pt x="240" y="2323"/>
                  </a:lnTo>
                  <a:lnTo>
                    <a:pt x="214" y="2296"/>
                  </a:lnTo>
                  <a:lnTo>
                    <a:pt x="191" y="2270"/>
                  </a:lnTo>
                  <a:lnTo>
                    <a:pt x="169" y="2240"/>
                  </a:lnTo>
                  <a:lnTo>
                    <a:pt x="147" y="2209"/>
                  </a:lnTo>
                  <a:lnTo>
                    <a:pt x="128" y="2176"/>
                  </a:lnTo>
                  <a:lnTo>
                    <a:pt x="109" y="2140"/>
                  </a:lnTo>
                  <a:lnTo>
                    <a:pt x="92" y="2105"/>
                  </a:lnTo>
                  <a:lnTo>
                    <a:pt x="77" y="2067"/>
                  </a:lnTo>
                  <a:lnTo>
                    <a:pt x="62" y="2028"/>
                  </a:lnTo>
                  <a:lnTo>
                    <a:pt x="50" y="1987"/>
                  </a:lnTo>
                  <a:lnTo>
                    <a:pt x="38" y="1945"/>
                  </a:lnTo>
                  <a:lnTo>
                    <a:pt x="28" y="1901"/>
                  </a:lnTo>
                  <a:lnTo>
                    <a:pt x="20" y="1857"/>
                  </a:lnTo>
                  <a:lnTo>
                    <a:pt x="13" y="1810"/>
                  </a:lnTo>
                  <a:lnTo>
                    <a:pt x="7" y="1762"/>
                  </a:lnTo>
                  <a:lnTo>
                    <a:pt x="3" y="1712"/>
                  </a:lnTo>
                  <a:lnTo>
                    <a:pt x="0" y="1661"/>
                  </a:lnTo>
                  <a:lnTo>
                    <a:pt x="0" y="1609"/>
                  </a:lnTo>
                  <a:lnTo>
                    <a:pt x="0" y="1609"/>
                  </a:lnTo>
                  <a:lnTo>
                    <a:pt x="1" y="1557"/>
                  </a:lnTo>
                  <a:lnTo>
                    <a:pt x="4" y="1506"/>
                  </a:lnTo>
                  <a:lnTo>
                    <a:pt x="8" y="1457"/>
                  </a:lnTo>
                  <a:lnTo>
                    <a:pt x="15" y="1410"/>
                  </a:lnTo>
                  <a:lnTo>
                    <a:pt x="24" y="1363"/>
                  </a:lnTo>
                  <a:lnTo>
                    <a:pt x="35" y="1318"/>
                  </a:lnTo>
                  <a:lnTo>
                    <a:pt x="47" y="1275"/>
                  </a:lnTo>
                  <a:lnTo>
                    <a:pt x="61" y="1233"/>
                  </a:lnTo>
                  <a:lnTo>
                    <a:pt x="77" y="1192"/>
                  </a:lnTo>
                  <a:lnTo>
                    <a:pt x="94" y="1152"/>
                  </a:lnTo>
                  <a:lnTo>
                    <a:pt x="111" y="1115"/>
                  </a:lnTo>
                  <a:lnTo>
                    <a:pt x="130" y="1078"/>
                  </a:lnTo>
                  <a:lnTo>
                    <a:pt x="152" y="1044"/>
                  </a:lnTo>
                  <a:lnTo>
                    <a:pt x="174" y="1010"/>
                  </a:lnTo>
                  <a:lnTo>
                    <a:pt x="199" y="979"/>
                  </a:lnTo>
                  <a:lnTo>
                    <a:pt x="223" y="949"/>
                  </a:lnTo>
                  <a:lnTo>
                    <a:pt x="248" y="921"/>
                  </a:lnTo>
                  <a:lnTo>
                    <a:pt x="275" y="894"/>
                  </a:lnTo>
                  <a:lnTo>
                    <a:pt x="304" y="870"/>
                  </a:lnTo>
                  <a:lnTo>
                    <a:pt x="332" y="845"/>
                  </a:lnTo>
                  <a:lnTo>
                    <a:pt x="362" y="824"/>
                  </a:lnTo>
                  <a:lnTo>
                    <a:pt x="391" y="804"/>
                  </a:lnTo>
                  <a:lnTo>
                    <a:pt x="423" y="787"/>
                  </a:lnTo>
                  <a:lnTo>
                    <a:pt x="455" y="770"/>
                  </a:lnTo>
                  <a:lnTo>
                    <a:pt x="487" y="756"/>
                  </a:lnTo>
                  <a:lnTo>
                    <a:pt x="521" y="743"/>
                  </a:lnTo>
                  <a:lnTo>
                    <a:pt x="553" y="733"/>
                  </a:lnTo>
                  <a:lnTo>
                    <a:pt x="587" y="725"/>
                  </a:lnTo>
                  <a:lnTo>
                    <a:pt x="621" y="718"/>
                  </a:lnTo>
                  <a:lnTo>
                    <a:pt x="655" y="712"/>
                  </a:lnTo>
                  <a:lnTo>
                    <a:pt x="691" y="709"/>
                  </a:lnTo>
                  <a:lnTo>
                    <a:pt x="726" y="708"/>
                  </a:lnTo>
                  <a:lnTo>
                    <a:pt x="726" y="708"/>
                  </a:lnTo>
                  <a:close/>
                  <a:moveTo>
                    <a:pt x="803" y="2174"/>
                  </a:moveTo>
                  <a:lnTo>
                    <a:pt x="803" y="2174"/>
                  </a:lnTo>
                  <a:lnTo>
                    <a:pt x="827" y="2173"/>
                  </a:lnTo>
                  <a:lnTo>
                    <a:pt x="851" y="2172"/>
                  </a:lnTo>
                  <a:lnTo>
                    <a:pt x="875" y="2167"/>
                  </a:lnTo>
                  <a:lnTo>
                    <a:pt x="898" y="2163"/>
                  </a:lnTo>
                  <a:lnTo>
                    <a:pt x="921" y="2156"/>
                  </a:lnTo>
                  <a:lnTo>
                    <a:pt x="945" y="2148"/>
                  </a:lnTo>
                  <a:lnTo>
                    <a:pt x="966" y="2139"/>
                  </a:lnTo>
                  <a:lnTo>
                    <a:pt x="989" y="2128"/>
                  </a:lnTo>
                  <a:lnTo>
                    <a:pt x="1010" y="2115"/>
                  </a:lnTo>
                  <a:lnTo>
                    <a:pt x="1033" y="2101"/>
                  </a:lnTo>
                  <a:lnTo>
                    <a:pt x="1054" y="2085"/>
                  </a:lnTo>
                  <a:lnTo>
                    <a:pt x="1075" y="2068"/>
                  </a:lnTo>
                  <a:lnTo>
                    <a:pt x="1098" y="2050"/>
                  </a:lnTo>
                  <a:lnTo>
                    <a:pt x="1119" y="2028"/>
                  </a:lnTo>
                  <a:lnTo>
                    <a:pt x="1141" y="2006"/>
                  </a:lnTo>
                  <a:lnTo>
                    <a:pt x="1162" y="1982"/>
                  </a:lnTo>
                  <a:lnTo>
                    <a:pt x="1162" y="1183"/>
                  </a:lnTo>
                  <a:lnTo>
                    <a:pt x="1162" y="1183"/>
                  </a:lnTo>
                  <a:lnTo>
                    <a:pt x="1139" y="1165"/>
                  </a:lnTo>
                  <a:lnTo>
                    <a:pt x="1118" y="1146"/>
                  </a:lnTo>
                  <a:lnTo>
                    <a:pt x="1095" y="1131"/>
                  </a:lnTo>
                  <a:lnTo>
                    <a:pt x="1074" y="1116"/>
                  </a:lnTo>
                  <a:lnTo>
                    <a:pt x="1051" y="1104"/>
                  </a:lnTo>
                  <a:lnTo>
                    <a:pt x="1030" y="1092"/>
                  </a:lnTo>
                  <a:lnTo>
                    <a:pt x="1007" y="1081"/>
                  </a:lnTo>
                  <a:lnTo>
                    <a:pt x="986" y="1072"/>
                  </a:lnTo>
                  <a:lnTo>
                    <a:pt x="965" y="1064"/>
                  </a:lnTo>
                  <a:lnTo>
                    <a:pt x="942" y="1058"/>
                  </a:lnTo>
                  <a:lnTo>
                    <a:pt x="921" y="1052"/>
                  </a:lnTo>
                  <a:lnTo>
                    <a:pt x="899" y="1047"/>
                  </a:lnTo>
                  <a:lnTo>
                    <a:pt x="878" y="1044"/>
                  </a:lnTo>
                  <a:lnTo>
                    <a:pt x="855" y="1041"/>
                  </a:lnTo>
                  <a:lnTo>
                    <a:pt x="834" y="1040"/>
                  </a:lnTo>
                  <a:lnTo>
                    <a:pt x="813" y="1040"/>
                  </a:lnTo>
                  <a:lnTo>
                    <a:pt x="813" y="1040"/>
                  </a:lnTo>
                  <a:lnTo>
                    <a:pt x="793" y="1041"/>
                  </a:lnTo>
                  <a:lnTo>
                    <a:pt x="772" y="1043"/>
                  </a:lnTo>
                  <a:lnTo>
                    <a:pt x="752" y="1045"/>
                  </a:lnTo>
                  <a:lnTo>
                    <a:pt x="732" y="1050"/>
                  </a:lnTo>
                  <a:lnTo>
                    <a:pt x="714" y="1055"/>
                  </a:lnTo>
                  <a:lnTo>
                    <a:pt x="695" y="1061"/>
                  </a:lnTo>
                  <a:lnTo>
                    <a:pt x="677" y="1070"/>
                  </a:lnTo>
                  <a:lnTo>
                    <a:pt x="658" y="1078"/>
                  </a:lnTo>
                  <a:lnTo>
                    <a:pt x="640" y="1088"/>
                  </a:lnTo>
                  <a:lnTo>
                    <a:pt x="623" y="1098"/>
                  </a:lnTo>
                  <a:lnTo>
                    <a:pt x="607" y="1111"/>
                  </a:lnTo>
                  <a:lnTo>
                    <a:pt x="590" y="1123"/>
                  </a:lnTo>
                  <a:lnTo>
                    <a:pt x="575" y="1138"/>
                  </a:lnTo>
                  <a:lnTo>
                    <a:pt x="560" y="1153"/>
                  </a:lnTo>
                  <a:lnTo>
                    <a:pt x="545" y="1170"/>
                  </a:lnTo>
                  <a:lnTo>
                    <a:pt x="532" y="1187"/>
                  </a:lnTo>
                  <a:lnTo>
                    <a:pt x="518" y="1206"/>
                  </a:lnTo>
                  <a:lnTo>
                    <a:pt x="506" y="1226"/>
                  </a:lnTo>
                  <a:lnTo>
                    <a:pt x="494" y="1247"/>
                  </a:lnTo>
                  <a:lnTo>
                    <a:pt x="482" y="1268"/>
                  </a:lnTo>
                  <a:lnTo>
                    <a:pt x="472" y="1291"/>
                  </a:lnTo>
                  <a:lnTo>
                    <a:pt x="462" y="1315"/>
                  </a:lnTo>
                  <a:lnTo>
                    <a:pt x="454" y="1339"/>
                  </a:lnTo>
                  <a:lnTo>
                    <a:pt x="447" y="1365"/>
                  </a:lnTo>
                  <a:lnTo>
                    <a:pt x="440" y="1392"/>
                  </a:lnTo>
                  <a:lnTo>
                    <a:pt x="433" y="1420"/>
                  </a:lnTo>
                  <a:lnTo>
                    <a:pt x="427" y="1448"/>
                  </a:lnTo>
                  <a:lnTo>
                    <a:pt x="423" y="1478"/>
                  </a:lnTo>
                  <a:lnTo>
                    <a:pt x="420" y="1508"/>
                  </a:lnTo>
                  <a:lnTo>
                    <a:pt x="417" y="1539"/>
                  </a:lnTo>
                  <a:lnTo>
                    <a:pt x="416" y="1572"/>
                  </a:lnTo>
                  <a:lnTo>
                    <a:pt x="416" y="1606"/>
                  </a:lnTo>
                  <a:lnTo>
                    <a:pt x="416" y="1606"/>
                  </a:lnTo>
                  <a:lnTo>
                    <a:pt x="417" y="1672"/>
                  </a:lnTo>
                  <a:lnTo>
                    <a:pt x="418" y="1705"/>
                  </a:lnTo>
                  <a:lnTo>
                    <a:pt x="421" y="1736"/>
                  </a:lnTo>
                  <a:lnTo>
                    <a:pt x="426" y="1766"/>
                  </a:lnTo>
                  <a:lnTo>
                    <a:pt x="430" y="1794"/>
                  </a:lnTo>
                  <a:lnTo>
                    <a:pt x="434" y="1823"/>
                  </a:lnTo>
                  <a:lnTo>
                    <a:pt x="441" y="1850"/>
                  </a:lnTo>
                  <a:lnTo>
                    <a:pt x="447" y="1877"/>
                  </a:lnTo>
                  <a:lnTo>
                    <a:pt x="455" y="1901"/>
                  </a:lnTo>
                  <a:lnTo>
                    <a:pt x="464" y="1925"/>
                  </a:lnTo>
                  <a:lnTo>
                    <a:pt x="472" y="1948"/>
                  </a:lnTo>
                  <a:lnTo>
                    <a:pt x="482" y="1969"/>
                  </a:lnTo>
                  <a:lnTo>
                    <a:pt x="492" y="1990"/>
                  </a:lnTo>
                  <a:lnTo>
                    <a:pt x="504" y="2010"/>
                  </a:lnTo>
                  <a:lnTo>
                    <a:pt x="516" y="2028"/>
                  </a:lnTo>
                  <a:lnTo>
                    <a:pt x="529" y="2045"/>
                  </a:lnTo>
                  <a:lnTo>
                    <a:pt x="542" y="2062"/>
                  </a:lnTo>
                  <a:lnTo>
                    <a:pt x="556" y="2078"/>
                  </a:lnTo>
                  <a:lnTo>
                    <a:pt x="570" y="2092"/>
                  </a:lnTo>
                  <a:lnTo>
                    <a:pt x="586" y="2105"/>
                  </a:lnTo>
                  <a:lnTo>
                    <a:pt x="603" y="2116"/>
                  </a:lnTo>
                  <a:lnTo>
                    <a:pt x="620" y="2128"/>
                  </a:lnTo>
                  <a:lnTo>
                    <a:pt x="637" y="2138"/>
                  </a:lnTo>
                  <a:lnTo>
                    <a:pt x="655" y="2146"/>
                  </a:lnTo>
                  <a:lnTo>
                    <a:pt x="675" y="2153"/>
                  </a:lnTo>
                  <a:lnTo>
                    <a:pt x="694" y="2159"/>
                  </a:lnTo>
                  <a:lnTo>
                    <a:pt x="715" y="2165"/>
                  </a:lnTo>
                  <a:lnTo>
                    <a:pt x="736" y="2169"/>
                  </a:lnTo>
                  <a:lnTo>
                    <a:pt x="758" y="2172"/>
                  </a:lnTo>
                  <a:lnTo>
                    <a:pt x="780" y="2173"/>
                  </a:lnTo>
                  <a:lnTo>
                    <a:pt x="803" y="2174"/>
                  </a:lnTo>
                  <a:lnTo>
                    <a:pt x="803"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 name="Freeform 13"/>
            <p:cNvSpPr>
              <a:spLocks/>
            </p:cNvSpPr>
            <p:nvPr userDrawn="1"/>
          </p:nvSpPr>
          <p:spPr bwMode="auto">
            <a:xfrm>
              <a:off x="3603" y="812"/>
              <a:ext cx="446" cy="740"/>
            </a:xfrm>
            <a:custGeom>
              <a:avLst/>
              <a:gdLst>
                <a:gd name="T0" fmla="*/ 0 w 1338"/>
                <a:gd name="T1" fmla="*/ 1892 h 2220"/>
                <a:gd name="T2" fmla="*/ 496 w 1338"/>
                <a:gd name="T3" fmla="*/ 1892 h 2220"/>
                <a:gd name="T4" fmla="*/ 496 w 1338"/>
                <a:gd name="T5" fmla="*/ 433 h 2220"/>
                <a:gd name="T6" fmla="*/ 88 w 1338"/>
                <a:gd name="T7" fmla="*/ 433 h 2220"/>
                <a:gd name="T8" fmla="*/ 88 w 1338"/>
                <a:gd name="T9" fmla="*/ 182 h 2220"/>
                <a:gd name="T10" fmla="*/ 88 w 1338"/>
                <a:gd name="T11" fmla="*/ 182 h 2220"/>
                <a:gd name="T12" fmla="*/ 167 w 1338"/>
                <a:gd name="T13" fmla="*/ 166 h 2220"/>
                <a:gd name="T14" fmla="*/ 241 w 1338"/>
                <a:gd name="T15" fmla="*/ 147 h 2220"/>
                <a:gd name="T16" fmla="*/ 309 w 1338"/>
                <a:gd name="T17" fmla="*/ 128 h 2220"/>
                <a:gd name="T18" fmla="*/ 374 w 1338"/>
                <a:gd name="T19" fmla="*/ 106 h 2220"/>
                <a:gd name="T20" fmla="*/ 435 w 1338"/>
                <a:gd name="T21" fmla="*/ 84 h 2220"/>
                <a:gd name="T22" fmla="*/ 492 w 1338"/>
                <a:gd name="T23" fmla="*/ 58 h 2220"/>
                <a:gd name="T24" fmla="*/ 547 w 1338"/>
                <a:gd name="T25" fmla="*/ 30 h 2220"/>
                <a:gd name="T26" fmla="*/ 600 w 1338"/>
                <a:gd name="T27" fmla="*/ 0 h 2220"/>
                <a:gd name="T28" fmla="*/ 901 w 1338"/>
                <a:gd name="T29" fmla="*/ 0 h 2220"/>
                <a:gd name="T30" fmla="*/ 901 w 1338"/>
                <a:gd name="T31" fmla="*/ 1892 h 2220"/>
                <a:gd name="T32" fmla="*/ 1338 w 1338"/>
                <a:gd name="T33" fmla="*/ 1892 h 2220"/>
                <a:gd name="T34" fmla="*/ 1338 w 1338"/>
                <a:gd name="T35" fmla="*/ 2220 h 2220"/>
                <a:gd name="T36" fmla="*/ 0 w 1338"/>
                <a:gd name="T37" fmla="*/ 2220 h 2220"/>
                <a:gd name="T38" fmla="*/ 0 w 1338"/>
                <a:gd name="T39" fmla="*/ 1892 h 2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8" h="2220">
                  <a:moveTo>
                    <a:pt x="0" y="1892"/>
                  </a:moveTo>
                  <a:lnTo>
                    <a:pt x="496" y="1892"/>
                  </a:lnTo>
                  <a:lnTo>
                    <a:pt x="496" y="433"/>
                  </a:lnTo>
                  <a:lnTo>
                    <a:pt x="88" y="433"/>
                  </a:lnTo>
                  <a:lnTo>
                    <a:pt x="88" y="182"/>
                  </a:lnTo>
                  <a:lnTo>
                    <a:pt x="88" y="182"/>
                  </a:lnTo>
                  <a:lnTo>
                    <a:pt x="167" y="166"/>
                  </a:lnTo>
                  <a:lnTo>
                    <a:pt x="241" y="147"/>
                  </a:lnTo>
                  <a:lnTo>
                    <a:pt x="309" y="128"/>
                  </a:lnTo>
                  <a:lnTo>
                    <a:pt x="374" y="106"/>
                  </a:lnTo>
                  <a:lnTo>
                    <a:pt x="435" y="84"/>
                  </a:lnTo>
                  <a:lnTo>
                    <a:pt x="492" y="58"/>
                  </a:lnTo>
                  <a:lnTo>
                    <a:pt x="547" y="30"/>
                  </a:lnTo>
                  <a:lnTo>
                    <a:pt x="600" y="0"/>
                  </a:lnTo>
                  <a:lnTo>
                    <a:pt x="901" y="0"/>
                  </a:lnTo>
                  <a:lnTo>
                    <a:pt x="901" y="1892"/>
                  </a:lnTo>
                  <a:lnTo>
                    <a:pt x="1338" y="1892"/>
                  </a:lnTo>
                  <a:lnTo>
                    <a:pt x="1338" y="2220"/>
                  </a:lnTo>
                  <a:lnTo>
                    <a:pt x="0" y="2220"/>
                  </a:lnTo>
                  <a:lnTo>
                    <a:pt x="0" y="18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 name="Freeform 14"/>
            <p:cNvSpPr>
              <a:spLocks noEditPoints="1"/>
            </p:cNvSpPr>
            <p:nvPr userDrawn="1"/>
          </p:nvSpPr>
          <p:spPr bwMode="auto">
            <a:xfrm>
              <a:off x="4130" y="799"/>
              <a:ext cx="500" cy="767"/>
            </a:xfrm>
            <a:custGeom>
              <a:avLst/>
              <a:gdLst>
                <a:gd name="T0" fmla="*/ 323 w 1501"/>
                <a:gd name="T1" fmla="*/ 1875 h 2302"/>
                <a:gd name="T2" fmla="*/ 457 w 1501"/>
                <a:gd name="T3" fmla="*/ 1947 h 2302"/>
                <a:gd name="T4" fmla="*/ 607 w 1501"/>
                <a:gd name="T5" fmla="*/ 1974 h 2302"/>
                <a:gd name="T6" fmla="*/ 733 w 1501"/>
                <a:gd name="T7" fmla="*/ 1959 h 2302"/>
                <a:gd name="T8" fmla="*/ 870 w 1501"/>
                <a:gd name="T9" fmla="*/ 1893 h 2302"/>
                <a:gd name="T10" fmla="*/ 985 w 1501"/>
                <a:gd name="T11" fmla="*/ 1770 h 2302"/>
                <a:gd name="T12" fmla="*/ 1070 w 1501"/>
                <a:gd name="T13" fmla="*/ 1580 h 2302"/>
                <a:gd name="T14" fmla="*/ 1121 w 1501"/>
                <a:gd name="T15" fmla="*/ 1316 h 2302"/>
                <a:gd name="T16" fmla="*/ 1080 w 1501"/>
                <a:gd name="T17" fmla="*/ 1211 h 2302"/>
                <a:gd name="T18" fmla="*/ 899 w 1501"/>
                <a:gd name="T19" fmla="*/ 1343 h 2302"/>
                <a:gd name="T20" fmla="*/ 706 w 1501"/>
                <a:gd name="T21" fmla="*/ 1408 h 2302"/>
                <a:gd name="T22" fmla="*/ 542 w 1501"/>
                <a:gd name="T23" fmla="*/ 1407 h 2302"/>
                <a:gd name="T24" fmla="*/ 355 w 1501"/>
                <a:gd name="T25" fmla="*/ 1359 h 2302"/>
                <a:gd name="T26" fmla="*/ 201 w 1501"/>
                <a:gd name="T27" fmla="*/ 1264 h 2302"/>
                <a:gd name="T28" fmla="*/ 88 w 1501"/>
                <a:gd name="T29" fmla="*/ 1119 h 2302"/>
                <a:gd name="T30" fmla="*/ 18 w 1501"/>
                <a:gd name="T31" fmla="*/ 925 h 2302"/>
                <a:gd name="T32" fmla="*/ 0 w 1501"/>
                <a:gd name="T33" fmla="*/ 725 h 2302"/>
                <a:gd name="T34" fmla="*/ 31 w 1501"/>
                <a:gd name="T35" fmla="*/ 493 h 2302"/>
                <a:gd name="T36" fmla="*/ 120 w 1501"/>
                <a:gd name="T37" fmla="*/ 301 h 2302"/>
                <a:gd name="T38" fmla="*/ 255 w 1501"/>
                <a:gd name="T39" fmla="*/ 152 h 2302"/>
                <a:gd name="T40" fmla="*/ 428 w 1501"/>
                <a:gd name="T41" fmla="*/ 51 h 2302"/>
                <a:gd name="T42" fmla="*/ 627 w 1501"/>
                <a:gd name="T43" fmla="*/ 3 h 2302"/>
                <a:gd name="T44" fmla="*/ 817 w 1501"/>
                <a:gd name="T45" fmla="*/ 8 h 2302"/>
                <a:gd name="T46" fmla="*/ 1041 w 1501"/>
                <a:gd name="T47" fmla="*/ 81 h 2302"/>
                <a:gd name="T48" fmla="*/ 1233 w 1501"/>
                <a:gd name="T49" fmla="*/ 228 h 2302"/>
                <a:gd name="T50" fmla="*/ 1382 w 1501"/>
                <a:gd name="T51" fmla="*/ 454 h 2302"/>
                <a:gd name="T52" fmla="*/ 1474 w 1501"/>
                <a:gd name="T53" fmla="*/ 762 h 2302"/>
                <a:gd name="T54" fmla="*/ 1501 w 1501"/>
                <a:gd name="T55" fmla="*/ 1081 h 2302"/>
                <a:gd name="T56" fmla="*/ 1458 w 1501"/>
                <a:gd name="T57" fmla="*/ 1513 h 2302"/>
                <a:gd name="T58" fmla="*/ 1345 w 1501"/>
                <a:gd name="T59" fmla="*/ 1847 h 2302"/>
                <a:gd name="T60" fmla="*/ 1173 w 1501"/>
                <a:gd name="T61" fmla="*/ 2084 h 2302"/>
                <a:gd name="T62" fmla="*/ 958 w 1501"/>
                <a:gd name="T63" fmla="*/ 2232 h 2302"/>
                <a:gd name="T64" fmla="*/ 714 w 1501"/>
                <a:gd name="T65" fmla="*/ 2298 h 2302"/>
                <a:gd name="T66" fmla="*/ 487 w 1501"/>
                <a:gd name="T67" fmla="*/ 2291 h 2302"/>
                <a:gd name="T68" fmla="*/ 245 w 1501"/>
                <a:gd name="T69" fmla="*/ 2211 h 2302"/>
                <a:gd name="T70" fmla="*/ 59 w 1501"/>
                <a:gd name="T71" fmla="*/ 2076 h 2302"/>
                <a:gd name="T72" fmla="*/ 1105 w 1501"/>
                <a:gd name="T73" fmla="*/ 760 h 2302"/>
                <a:gd name="T74" fmla="*/ 1058 w 1501"/>
                <a:gd name="T75" fmla="*/ 587 h 2302"/>
                <a:gd name="T76" fmla="*/ 989 w 1501"/>
                <a:gd name="T77" fmla="*/ 457 h 2302"/>
                <a:gd name="T78" fmla="*/ 902 w 1501"/>
                <a:gd name="T79" fmla="*/ 369 h 2302"/>
                <a:gd name="T80" fmla="*/ 799 w 1501"/>
                <a:gd name="T81" fmla="*/ 319 h 2302"/>
                <a:gd name="T82" fmla="*/ 701 w 1501"/>
                <a:gd name="T83" fmla="*/ 306 h 2302"/>
                <a:gd name="T84" fmla="*/ 603 w 1501"/>
                <a:gd name="T85" fmla="*/ 322 h 2302"/>
                <a:gd name="T86" fmla="*/ 516 w 1501"/>
                <a:gd name="T87" fmla="*/ 369 h 2302"/>
                <a:gd name="T88" fmla="*/ 445 w 1501"/>
                <a:gd name="T89" fmla="*/ 444 h 2302"/>
                <a:gd name="T90" fmla="*/ 396 w 1501"/>
                <a:gd name="T91" fmla="*/ 546 h 2302"/>
                <a:gd name="T92" fmla="*/ 372 w 1501"/>
                <a:gd name="T93" fmla="*/ 676 h 2302"/>
                <a:gd name="T94" fmla="*/ 383 w 1501"/>
                <a:gd name="T95" fmla="*/ 859 h 2302"/>
                <a:gd name="T96" fmla="*/ 423 w 1501"/>
                <a:gd name="T97" fmla="*/ 966 h 2302"/>
                <a:gd name="T98" fmla="*/ 487 w 1501"/>
                <a:gd name="T99" fmla="*/ 1045 h 2302"/>
                <a:gd name="T100" fmla="*/ 573 w 1501"/>
                <a:gd name="T101" fmla="*/ 1098 h 2302"/>
                <a:gd name="T102" fmla="*/ 681 w 1501"/>
                <a:gd name="T103" fmla="*/ 1122 h 2302"/>
                <a:gd name="T104" fmla="*/ 820 w 1501"/>
                <a:gd name="T105" fmla="*/ 1109 h 2302"/>
                <a:gd name="T106" fmla="*/ 973 w 1501"/>
                <a:gd name="T107" fmla="*/ 1028 h 2302"/>
                <a:gd name="T108" fmla="*/ 1119 w 1501"/>
                <a:gd name="T109" fmla="*/ 865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01" h="2302">
                  <a:moveTo>
                    <a:pt x="251" y="1807"/>
                  </a:moveTo>
                  <a:lnTo>
                    <a:pt x="251" y="1807"/>
                  </a:lnTo>
                  <a:lnTo>
                    <a:pt x="267" y="1825"/>
                  </a:lnTo>
                  <a:lnTo>
                    <a:pt x="285" y="1842"/>
                  </a:lnTo>
                  <a:lnTo>
                    <a:pt x="304" y="1858"/>
                  </a:lnTo>
                  <a:lnTo>
                    <a:pt x="323" y="1875"/>
                  </a:lnTo>
                  <a:lnTo>
                    <a:pt x="343" y="1889"/>
                  </a:lnTo>
                  <a:lnTo>
                    <a:pt x="365" y="1903"/>
                  </a:lnTo>
                  <a:lnTo>
                    <a:pt x="386" y="1916"/>
                  </a:lnTo>
                  <a:lnTo>
                    <a:pt x="410" y="1928"/>
                  </a:lnTo>
                  <a:lnTo>
                    <a:pt x="433" y="1937"/>
                  </a:lnTo>
                  <a:lnTo>
                    <a:pt x="457" y="1947"/>
                  </a:lnTo>
                  <a:lnTo>
                    <a:pt x="481" y="1956"/>
                  </a:lnTo>
                  <a:lnTo>
                    <a:pt x="505" y="1962"/>
                  </a:lnTo>
                  <a:lnTo>
                    <a:pt x="531" y="1967"/>
                  </a:lnTo>
                  <a:lnTo>
                    <a:pt x="556" y="1971"/>
                  </a:lnTo>
                  <a:lnTo>
                    <a:pt x="582" y="1974"/>
                  </a:lnTo>
                  <a:lnTo>
                    <a:pt x="607" y="1974"/>
                  </a:lnTo>
                  <a:lnTo>
                    <a:pt x="607" y="1974"/>
                  </a:lnTo>
                  <a:lnTo>
                    <a:pt x="633" y="1974"/>
                  </a:lnTo>
                  <a:lnTo>
                    <a:pt x="658" y="1971"/>
                  </a:lnTo>
                  <a:lnTo>
                    <a:pt x="684" y="1969"/>
                  </a:lnTo>
                  <a:lnTo>
                    <a:pt x="709" y="1964"/>
                  </a:lnTo>
                  <a:lnTo>
                    <a:pt x="733" y="1959"/>
                  </a:lnTo>
                  <a:lnTo>
                    <a:pt x="758" y="1952"/>
                  </a:lnTo>
                  <a:lnTo>
                    <a:pt x="782" y="1943"/>
                  </a:lnTo>
                  <a:lnTo>
                    <a:pt x="804" y="1933"/>
                  </a:lnTo>
                  <a:lnTo>
                    <a:pt x="827" y="1920"/>
                  </a:lnTo>
                  <a:lnTo>
                    <a:pt x="848" y="1908"/>
                  </a:lnTo>
                  <a:lnTo>
                    <a:pt x="870" y="1893"/>
                  </a:lnTo>
                  <a:lnTo>
                    <a:pt x="891" y="1876"/>
                  </a:lnTo>
                  <a:lnTo>
                    <a:pt x="911" y="1859"/>
                  </a:lnTo>
                  <a:lnTo>
                    <a:pt x="931" y="1840"/>
                  </a:lnTo>
                  <a:lnTo>
                    <a:pt x="949" y="1818"/>
                  </a:lnTo>
                  <a:lnTo>
                    <a:pt x="968" y="1794"/>
                  </a:lnTo>
                  <a:lnTo>
                    <a:pt x="985" y="1770"/>
                  </a:lnTo>
                  <a:lnTo>
                    <a:pt x="1000" y="1743"/>
                  </a:lnTo>
                  <a:lnTo>
                    <a:pt x="1016" y="1715"/>
                  </a:lnTo>
                  <a:lnTo>
                    <a:pt x="1031" y="1684"/>
                  </a:lnTo>
                  <a:lnTo>
                    <a:pt x="1044" y="1651"/>
                  </a:lnTo>
                  <a:lnTo>
                    <a:pt x="1057" y="1617"/>
                  </a:lnTo>
                  <a:lnTo>
                    <a:pt x="1070" y="1580"/>
                  </a:lnTo>
                  <a:lnTo>
                    <a:pt x="1081" y="1542"/>
                  </a:lnTo>
                  <a:lnTo>
                    <a:pt x="1091" y="1501"/>
                  </a:lnTo>
                  <a:lnTo>
                    <a:pt x="1099" y="1458"/>
                  </a:lnTo>
                  <a:lnTo>
                    <a:pt x="1108" y="1413"/>
                  </a:lnTo>
                  <a:lnTo>
                    <a:pt x="1115" y="1366"/>
                  </a:lnTo>
                  <a:lnTo>
                    <a:pt x="1121" y="1316"/>
                  </a:lnTo>
                  <a:lnTo>
                    <a:pt x="1125" y="1265"/>
                  </a:lnTo>
                  <a:lnTo>
                    <a:pt x="1128" y="1211"/>
                  </a:lnTo>
                  <a:lnTo>
                    <a:pt x="1131" y="1154"/>
                  </a:lnTo>
                  <a:lnTo>
                    <a:pt x="1131" y="1154"/>
                  </a:lnTo>
                  <a:lnTo>
                    <a:pt x="1105" y="1184"/>
                  </a:lnTo>
                  <a:lnTo>
                    <a:pt x="1080" y="1211"/>
                  </a:lnTo>
                  <a:lnTo>
                    <a:pt x="1051" y="1238"/>
                  </a:lnTo>
                  <a:lnTo>
                    <a:pt x="1023" y="1262"/>
                  </a:lnTo>
                  <a:lnTo>
                    <a:pt x="993" y="1285"/>
                  </a:lnTo>
                  <a:lnTo>
                    <a:pt x="962" y="1306"/>
                  </a:lnTo>
                  <a:lnTo>
                    <a:pt x="932" y="1326"/>
                  </a:lnTo>
                  <a:lnTo>
                    <a:pt x="899" y="1343"/>
                  </a:lnTo>
                  <a:lnTo>
                    <a:pt x="868" y="1360"/>
                  </a:lnTo>
                  <a:lnTo>
                    <a:pt x="836" y="1373"/>
                  </a:lnTo>
                  <a:lnTo>
                    <a:pt x="803" y="1386"/>
                  </a:lnTo>
                  <a:lnTo>
                    <a:pt x="770" y="1394"/>
                  </a:lnTo>
                  <a:lnTo>
                    <a:pt x="739" y="1403"/>
                  </a:lnTo>
                  <a:lnTo>
                    <a:pt x="706" y="1408"/>
                  </a:lnTo>
                  <a:lnTo>
                    <a:pt x="675" y="1411"/>
                  </a:lnTo>
                  <a:lnTo>
                    <a:pt x="645" y="1413"/>
                  </a:lnTo>
                  <a:lnTo>
                    <a:pt x="645" y="1413"/>
                  </a:lnTo>
                  <a:lnTo>
                    <a:pt x="610" y="1413"/>
                  </a:lnTo>
                  <a:lnTo>
                    <a:pt x="576" y="1410"/>
                  </a:lnTo>
                  <a:lnTo>
                    <a:pt x="542" y="1407"/>
                  </a:lnTo>
                  <a:lnTo>
                    <a:pt x="508" y="1403"/>
                  </a:lnTo>
                  <a:lnTo>
                    <a:pt x="477" y="1396"/>
                  </a:lnTo>
                  <a:lnTo>
                    <a:pt x="444" y="1389"/>
                  </a:lnTo>
                  <a:lnTo>
                    <a:pt x="414" y="1380"/>
                  </a:lnTo>
                  <a:lnTo>
                    <a:pt x="384" y="1370"/>
                  </a:lnTo>
                  <a:lnTo>
                    <a:pt x="355" y="1359"/>
                  </a:lnTo>
                  <a:lnTo>
                    <a:pt x="328" y="1347"/>
                  </a:lnTo>
                  <a:lnTo>
                    <a:pt x="299" y="1333"/>
                  </a:lnTo>
                  <a:lnTo>
                    <a:pt x="274" y="1318"/>
                  </a:lnTo>
                  <a:lnTo>
                    <a:pt x="248" y="1301"/>
                  </a:lnTo>
                  <a:lnTo>
                    <a:pt x="224" y="1284"/>
                  </a:lnTo>
                  <a:lnTo>
                    <a:pt x="201" y="1264"/>
                  </a:lnTo>
                  <a:lnTo>
                    <a:pt x="180" y="1242"/>
                  </a:lnTo>
                  <a:lnTo>
                    <a:pt x="159" y="1221"/>
                  </a:lnTo>
                  <a:lnTo>
                    <a:pt x="139" y="1197"/>
                  </a:lnTo>
                  <a:lnTo>
                    <a:pt x="120" y="1173"/>
                  </a:lnTo>
                  <a:lnTo>
                    <a:pt x="103" y="1146"/>
                  </a:lnTo>
                  <a:lnTo>
                    <a:pt x="88" y="1119"/>
                  </a:lnTo>
                  <a:lnTo>
                    <a:pt x="72" y="1091"/>
                  </a:lnTo>
                  <a:lnTo>
                    <a:pt x="59" y="1059"/>
                  </a:lnTo>
                  <a:lnTo>
                    <a:pt x="47" y="1028"/>
                  </a:lnTo>
                  <a:lnTo>
                    <a:pt x="37" y="996"/>
                  </a:lnTo>
                  <a:lnTo>
                    <a:pt x="27" y="962"/>
                  </a:lnTo>
                  <a:lnTo>
                    <a:pt x="18" y="925"/>
                  </a:lnTo>
                  <a:lnTo>
                    <a:pt x="11" y="888"/>
                  </a:lnTo>
                  <a:lnTo>
                    <a:pt x="7" y="849"/>
                  </a:lnTo>
                  <a:lnTo>
                    <a:pt x="3" y="810"/>
                  </a:lnTo>
                  <a:lnTo>
                    <a:pt x="0" y="769"/>
                  </a:lnTo>
                  <a:lnTo>
                    <a:pt x="0" y="725"/>
                  </a:lnTo>
                  <a:lnTo>
                    <a:pt x="0" y="725"/>
                  </a:lnTo>
                  <a:lnTo>
                    <a:pt x="0" y="684"/>
                  </a:lnTo>
                  <a:lnTo>
                    <a:pt x="3" y="644"/>
                  </a:lnTo>
                  <a:lnTo>
                    <a:pt x="8" y="606"/>
                  </a:lnTo>
                  <a:lnTo>
                    <a:pt x="14" y="567"/>
                  </a:lnTo>
                  <a:lnTo>
                    <a:pt x="21" y="530"/>
                  </a:lnTo>
                  <a:lnTo>
                    <a:pt x="31" y="493"/>
                  </a:lnTo>
                  <a:lnTo>
                    <a:pt x="42" y="458"/>
                  </a:lnTo>
                  <a:lnTo>
                    <a:pt x="55" y="425"/>
                  </a:lnTo>
                  <a:lnTo>
                    <a:pt x="69" y="393"/>
                  </a:lnTo>
                  <a:lnTo>
                    <a:pt x="85" y="360"/>
                  </a:lnTo>
                  <a:lnTo>
                    <a:pt x="102" y="330"/>
                  </a:lnTo>
                  <a:lnTo>
                    <a:pt x="120" y="301"/>
                  </a:lnTo>
                  <a:lnTo>
                    <a:pt x="140" y="272"/>
                  </a:lnTo>
                  <a:lnTo>
                    <a:pt x="160" y="245"/>
                  </a:lnTo>
                  <a:lnTo>
                    <a:pt x="183" y="220"/>
                  </a:lnTo>
                  <a:lnTo>
                    <a:pt x="206" y="196"/>
                  </a:lnTo>
                  <a:lnTo>
                    <a:pt x="230" y="173"/>
                  </a:lnTo>
                  <a:lnTo>
                    <a:pt x="255" y="152"/>
                  </a:lnTo>
                  <a:lnTo>
                    <a:pt x="282" y="132"/>
                  </a:lnTo>
                  <a:lnTo>
                    <a:pt x="309" y="112"/>
                  </a:lnTo>
                  <a:lnTo>
                    <a:pt x="338" y="95"/>
                  </a:lnTo>
                  <a:lnTo>
                    <a:pt x="367" y="78"/>
                  </a:lnTo>
                  <a:lnTo>
                    <a:pt x="397" y="64"/>
                  </a:lnTo>
                  <a:lnTo>
                    <a:pt x="428" y="51"/>
                  </a:lnTo>
                  <a:lnTo>
                    <a:pt x="460" y="38"/>
                  </a:lnTo>
                  <a:lnTo>
                    <a:pt x="492" y="28"/>
                  </a:lnTo>
                  <a:lnTo>
                    <a:pt x="525" y="20"/>
                  </a:lnTo>
                  <a:lnTo>
                    <a:pt x="559" y="13"/>
                  </a:lnTo>
                  <a:lnTo>
                    <a:pt x="593" y="7"/>
                  </a:lnTo>
                  <a:lnTo>
                    <a:pt x="627" y="3"/>
                  </a:lnTo>
                  <a:lnTo>
                    <a:pt x="662" y="0"/>
                  </a:lnTo>
                  <a:lnTo>
                    <a:pt x="698" y="0"/>
                  </a:lnTo>
                  <a:lnTo>
                    <a:pt x="698" y="0"/>
                  </a:lnTo>
                  <a:lnTo>
                    <a:pt x="738" y="0"/>
                  </a:lnTo>
                  <a:lnTo>
                    <a:pt x="777" y="3"/>
                  </a:lnTo>
                  <a:lnTo>
                    <a:pt x="817" y="8"/>
                  </a:lnTo>
                  <a:lnTo>
                    <a:pt x="857" y="15"/>
                  </a:lnTo>
                  <a:lnTo>
                    <a:pt x="895" y="24"/>
                  </a:lnTo>
                  <a:lnTo>
                    <a:pt x="932" y="35"/>
                  </a:lnTo>
                  <a:lnTo>
                    <a:pt x="969" y="48"/>
                  </a:lnTo>
                  <a:lnTo>
                    <a:pt x="1006" y="64"/>
                  </a:lnTo>
                  <a:lnTo>
                    <a:pt x="1041" y="81"/>
                  </a:lnTo>
                  <a:lnTo>
                    <a:pt x="1075" y="101"/>
                  </a:lnTo>
                  <a:lnTo>
                    <a:pt x="1109" y="122"/>
                  </a:lnTo>
                  <a:lnTo>
                    <a:pt x="1142" y="145"/>
                  </a:lnTo>
                  <a:lnTo>
                    <a:pt x="1173" y="170"/>
                  </a:lnTo>
                  <a:lnTo>
                    <a:pt x="1204" y="198"/>
                  </a:lnTo>
                  <a:lnTo>
                    <a:pt x="1233" y="228"/>
                  </a:lnTo>
                  <a:lnTo>
                    <a:pt x="1261" y="261"/>
                  </a:lnTo>
                  <a:lnTo>
                    <a:pt x="1288" y="295"/>
                  </a:lnTo>
                  <a:lnTo>
                    <a:pt x="1314" y="330"/>
                  </a:lnTo>
                  <a:lnTo>
                    <a:pt x="1338" y="370"/>
                  </a:lnTo>
                  <a:lnTo>
                    <a:pt x="1361" y="411"/>
                  </a:lnTo>
                  <a:lnTo>
                    <a:pt x="1382" y="454"/>
                  </a:lnTo>
                  <a:lnTo>
                    <a:pt x="1402" y="499"/>
                  </a:lnTo>
                  <a:lnTo>
                    <a:pt x="1420" y="547"/>
                  </a:lnTo>
                  <a:lnTo>
                    <a:pt x="1436" y="597"/>
                  </a:lnTo>
                  <a:lnTo>
                    <a:pt x="1450" y="649"/>
                  </a:lnTo>
                  <a:lnTo>
                    <a:pt x="1464" y="703"/>
                  </a:lnTo>
                  <a:lnTo>
                    <a:pt x="1474" y="762"/>
                  </a:lnTo>
                  <a:lnTo>
                    <a:pt x="1484" y="820"/>
                  </a:lnTo>
                  <a:lnTo>
                    <a:pt x="1491" y="882"/>
                  </a:lnTo>
                  <a:lnTo>
                    <a:pt x="1497" y="946"/>
                  </a:lnTo>
                  <a:lnTo>
                    <a:pt x="1500" y="1013"/>
                  </a:lnTo>
                  <a:lnTo>
                    <a:pt x="1501" y="1081"/>
                  </a:lnTo>
                  <a:lnTo>
                    <a:pt x="1501" y="1081"/>
                  </a:lnTo>
                  <a:lnTo>
                    <a:pt x="1500" y="1160"/>
                  </a:lnTo>
                  <a:lnTo>
                    <a:pt x="1495" y="1237"/>
                  </a:lnTo>
                  <a:lnTo>
                    <a:pt x="1490" y="1310"/>
                  </a:lnTo>
                  <a:lnTo>
                    <a:pt x="1481" y="1381"/>
                  </a:lnTo>
                  <a:lnTo>
                    <a:pt x="1471" y="1450"/>
                  </a:lnTo>
                  <a:lnTo>
                    <a:pt x="1458" y="1513"/>
                  </a:lnTo>
                  <a:lnTo>
                    <a:pt x="1444" y="1576"/>
                  </a:lnTo>
                  <a:lnTo>
                    <a:pt x="1429" y="1635"/>
                  </a:lnTo>
                  <a:lnTo>
                    <a:pt x="1410" y="1692"/>
                  </a:lnTo>
                  <a:lnTo>
                    <a:pt x="1390" y="1746"/>
                  </a:lnTo>
                  <a:lnTo>
                    <a:pt x="1369" y="1797"/>
                  </a:lnTo>
                  <a:lnTo>
                    <a:pt x="1345" y="1847"/>
                  </a:lnTo>
                  <a:lnTo>
                    <a:pt x="1319" y="1892"/>
                  </a:lnTo>
                  <a:lnTo>
                    <a:pt x="1294" y="1936"/>
                  </a:lnTo>
                  <a:lnTo>
                    <a:pt x="1265" y="1977"/>
                  </a:lnTo>
                  <a:lnTo>
                    <a:pt x="1236" y="2015"/>
                  </a:lnTo>
                  <a:lnTo>
                    <a:pt x="1204" y="2051"/>
                  </a:lnTo>
                  <a:lnTo>
                    <a:pt x="1173" y="2084"/>
                  </a:lnTo>
                  <a:lnTo>
                    <a:pt x="1139" y="2115"/>
                  </a:lnTo>
                  <a:lnTo>
                    <a:pt x="1105" y="2143"/>
                  </a:lnTo>
                  <a:lnTo>
                    <a:pt x="1070" y="2169"/>
                  </a:lnTo>
                  <a:lnTo>
                    <a:pt x="1033" y="2193"/>
                  </a:lnTo>
                  <a:lnTo>
                    <a:pt x="996" y="2214"/>
                  </a:lnTo>
                  <a:lnTo>
                    <a:pt x="958" y="2232"/>
                  </a:lnTo>
                  <a:lnTo>
                    <a:pt x="918" y="2250"/>
                  </a:lnTo>
                  <a:lnTo>
                    <a:pt x="878" y="2264"/>
                  </a:lnTo>
                  <a:lnTo>
                    <a:pt x="837" y="2275"/>
                  </a:lnTo>
                  <a:lnTo>
                    <a:pt x="797" y="2285"/>
                  </a:lnTo>
                  <a:lnTo>
                    <a:pt x="755" y="2293"/>
                  </a:lnTo>
                  <a:lnTo>
                    <a:pt x="714" y="2298"/>
                  </a:lnTo>
                  <a:lnTo>
                    <a:pt x="671" y="2302"/>
                  </a:lnTo>
                  <a:lnTo>
                    <a:pt x="628" y="2302"/>
                  </a:lnTo>
                  <a:lnTo>
                    <a:pt x="628" y="2302"/>
                  </a:lnTo>
                  <a:lnTo>
                    <a:pt x="579" y="2301"/>
                  </a:lnTo>
                  <a:lnTo>
                    <a:pt x="532" y="2298"/>
                  </a:lnTo>
                  <a:lnTo>
                    <a:pt x="487" y="2291"/>
                  </a:lnTo>
                  <a:lnTo>
                    <a:pt x="443" y="2282"/>
                  </a:lnTo>
                  <a:lnTo>
                    <a:pt x="400" y="2272"/>
                  </a:lnTo>
                  <a:lnTo>
                    <a:pt x="359" y="2259"/>
                  </a:lnTo>
                  <a:lnTo>
                    <a:pt x="319" y="2245"/>
                  </a:lnTo>
                  <a:lnTo>
                    <a:pt x="281" y="2230"/>
                  </a:lnTo>
                  <a:lnTo>
                    <a:pt x="245" y="2211"/>
                  </a:lnTo>
                  <a:lnTo>
                    <a:pt x="210" y="2191"/>
                  </a:lnTo>
                  <a:lnTo>
                    <a:pt x="177" y="2172"/>
                  </a:lnTo>
                  <a:lnTo>
                    <a:pt x="146" y="2149"/>
                  </a:lnTo>
                  <a:lnTo>
                    <a:pt x="116" y="2126"/>
                  </a:lnTo>
                  <a:lnTo>
                    <a:pt x="88" y="2102"/>
                  </a:lnTo>
                  <a:lnTo>
                    <a:pt x="59" y="2076"/>
                  </a:lnTo>
                  <a:lnTo>
                    <a:pt x="34" y="2051"/>
                  </a:lnTo>
                  <a:lnTo>
                    <a:pt x="251" y="1807"/>
                  </a:lnTo>
                  <a:close/>
                  <a:moveTo>
                    <a:pt x="1119" y="865"/>
                  </a:moveTo>
                  <a:lnTo>
                    <a:pt x="1119" y="865"/>
                  </a:lnTo>
                  <a:lnTo>
                    <a:pt x="1111" y="794"/>
                  </a:lnTo>
                  <a:lnTo>
                    <a:pt x="1105" y="760"/>
                  </a:lnTo>
                  <a:lnTo>
                    <a:pt x="1099" y="729"/>
                  </a:lnTo>
                  <a:lnTo>
                    <a:pt x="1092" y="698"/>
                  </a:lnTo>
                  <a:lnTo>
                    <a:pt x="1084" y="668"/>
                  </a:lnTo>
                  <a:lnTo>
                    <a:pt x="1077" y="640"/>
                  </a:lnTo>
                  <a:lnTo>
                    <a:pt x="1067" y="613"/>
                  </a:lnTo>
                  <a:lnTo>
                    <a:pt x="1058" y="587"/>
                  </a:lnTo>
                  <a:lnTo>
                    <a:pt x="1048" y="562"/>
                  </a:lnTo>
                  <a:lnTo>
                    <a:pt x="1037" y="539"/>
                  </a:lnTo>
                  <a:lnTo>
                    <a:pt x="1026" y="516"/>
                  </a:lnTo>
                  <a:lnTo>
                    <a:pt x="1014" y="495"/>
                  </a:lnTo>
                  <a:lnTo>
                    <a:pt x="1002" y="475"/>
                  </a:lnTo>
                  <a:lnTo>
                    <a:pt x="989" y="457"/>
                  </a:lnTo>
                  <a:lnTo>
                    <a:pt x="976" y="440"/>
                  </a:lnTo>
                  <a:lnTo>
                    <a:pt x="962" y="423"/>
                  </a:lnTo>
                  <a:lnTo>
                    <a:pt x="948" y="407"/>
                  </a:lnTo>
                  <a:lnTo>
                    <a:pt x="933" y="393"/>
                  </a:lnTo>
                  <a:lnTo>
                    <a:pt x="918" y="380"/>
                  </a:lnTo>
                  <a:lnTo>
                    <a:pt x="902" y="369"/>
                  </a:lnTo>
                  <a:lnTo>
                    <a:pt x="885" y="357"/>
                  </a:lnTo>
                  <a:lnTo>
                    <a:pt x="870" y="347"/>
                  </a:lnTo>
                  <a:lnTo>
                    <a:pt x="853" y="339"/>
                  </a:lnTo>
                  <a:lnTo>
                    <a:pt x="834" y="332"/>
                  </a:lnTo>
                  <a:lnTo>
                    <a:pt x="817" y="325"/>
                  </a:lnTo>
                  <a:lnTo>
                    <a:pt x="799" y="319"/>
                  </a:lnTo>
                  <a:lnTo>
                    <a:pt x="780" y="315"/>
                  </a:lnTo>
                  <a:lnTo>
                    <a:pt x="760" y="310"/>
                  </a:lnTo>
                  <a:lnTo>
                    <a:pt x="741" y="309"/>
                  </a:lnTo>
                  <a:lnTo>
                    <a:pt x="721" y="308"/>
                  </a:lnTo>
                  <a:lnTo>
                    <a:pt x="701" y="306"/>
                  </a:lnTo>
                  <a:lnTo>
                    <a:pt x="701" y="306"/>
                  </a:lnTo>
                  <a:lnTo>
                    <a:pt x="684" y="306"/>
                  </a:lnTo>
                  <a:lnTo>
                    <a:pt x="668" y="308"/>
                  </a:lnTo>
                  <a:lnTo>
                    <a:pt x="651" y="310"/>
                  </a:lnTo>
                  <a:lnTo>
                    <a:pt x="634" y="313"/>
                  </a:lnTo>
                  <a:lnTo>
                    <a:pt x="618" y="318"/>
                  </a:lnTo>
                  <a:lnTo>
                    <a:pt x="603" y="322"/>
                  </a:lnTo>
                  <a:lnTo>
                    <a:pt x="587" y="328"/>
                  </a:lnTo>
                  <a:lnTo>
                    <a:pt x="573" y="335"/>
                  </a:lnTo>
                  <a:lnTo>
                    <a:pt x="557" y="342"/>
                  </a:lnTo>
                  <a:lnTo>
                    <a:pt x="543" y="349"/>
                  </a:lnTo>
                  <a:lnTo>
                    <a:pt x="531" y="359"/>
                  </a:lnTo>
                  <a:lnTo>
                    <a:pt x="516" y="369"/>
                  </a:lnTo>
                  <a:lnTo>
                    <a:pt x="504" y="379"/>
                  </a:lnTo>
                  <a:lnTo>
                    <a:pt x="491" y="390"/>
                  </a:lnTo>
                  <a:lnTo>
                    <a:pt x="479" y="403"/>
                  </a:lnTo>
                  <a:lnTo>
                    <a:pt x="467" y="415"/>
                  </a:lnTo>
                  <a:lnTo>
                    <a:pt x="457" y="428"/>
                  </a:lnTo>
                  <a:lnTo>
                    <a:pt x="445" y="444"/>
                  </a:lnTo>
                  <a:lnTo>
                    <a:pt x="435" y="458"/>
                  </a:lnTo>
                  <a:lnTo>
                    <a:pt x="427" y="475"/>
                  </a:lnTo>
                  <a:lnTo>
                    <a:pt x="418" y="492"/>
                  </a:lnTo>
                  <a:lnTo>
                    <a:pt x="410" y="509"/>
                  </a:lnTo>
                  <a:lnTo>
                    <a:pt x="403" y="528"/>
                  </a:lnTo>
                  <a:lnTo>
                    <a:pt x="396" y="546"/>
                  </a:lnTo>
                  <a:lnTo>
                    <a:pt x="390" y="566"/>
                  </a:lnTo>
                  <a:lnTo>
                    <a:pt x="384" y="587"/>
                  </a:lnTo>
                  <a:lnTo>
                    <a:pt x="380" y="608"/>
                  </a:lnTo>
                  <a:lnTo>
                    <a:pt x="376" y="630"/>
                  </a:lnTo>
                  <a:lnTo>
                    <a:pt x="373" y="652"/>
                  </a:lnTo>
                  <a:lnTo>
                    <a:pt x="372" y="676"/>
                  </a:lnTo>
                  <a:lnTo>
                    <a:pt x="370" y="701"/>
                  </a:lnTo>
                  <a:lnTo>
                    <a:pt x="370" y="725"/>
                  </a:lnTo>
                  <a:lnTo>
                    <a:pt x="370" y="725"/>
                  </a:lnTo>
                  <a:lnTo>
                    <a:pt x="372" y="773"/>
                  </a:lnTo>
                  <a:lnTo>
                    <a:pt x="376" y="817"/>
                  </a:lnTo>
                  <a:lnTo>
                    <a:pt x="383" y="859"/>
                  </a:lnTo>
                  <a:lnTo>
                    <a:pt x="387" y="879"/>
                  </a:lnTo>
                  <a:lnTo>
                    <a:pt x="393" y="898"/>
                  </a:lnTo>
                  <a:lnTo>
                    <a:pt x="400" y="916"/>
                  </a:lnTo>
                  <a:lnTo>
                    <a:pt x="406" y="933"/>
                  </a:lnTo>
                  <a:lnTo>
                    <a:pt x="414" y="950"/>
                  </a:lnTo>
                  <a:lnTo>
                    <a:pt x="423" y="966"/>
                  </a:lnTo>
                  <a:lnTo>
                    <a:pt x="431" y="981"/>
                  </a:lnTo>
                  <a:lnTo>
                    <a:pt x="441" y="996"/>
                  </a:lnTo>
                  <a:lnTo>
                    <a:pt x="451" y="1010"/>
                  </a:lnTo>
                  <a:lnTo>
                    <a:pt x="462" y="1023"/>
                  </a:lnTo>
                  <a:lnTo>
                    <a:pt x="474" y="1034"/>
                  </a:lnTo>
                  <a:lnTo>
                    <a:pt x="487" y="1045"/>
                  </a:lnTo>
                  <a:lnTo>
                    <a:pt x="499" y="1057"/>
                  </a:lnTo>
                  <a:lnTo>
                    <a:pt x="512" y="1067"/>
                  </a:lnTo>
                  <a:lnTo>
                    <a:pt x="526" y="1075"/>
                  </a:lnTo>
                  <a:lnTo>
                    <a:pt x="542" y="1084"/>
                  </a:lnTo>
                  <a:lnTo>
                    <a:pt x="556" y="1091"/>
                  </a:lnTo>
                  <a:lnTo>
                    <a:pt x="573" y="1098"/>
                  </a:lnTo>
                  <a:lnTo>
                    <a:pt x="589" y="1103"/>
                  </a:lnTo>
                  <a:lnTo>
                    <a:pt x="607" y="1109"/>
                  </a:lnTo>
                  <a:lnTo>
                    <a:pt x="624" y="1113"/>
                  </a:lnTo>
                  <a:lnTo>
                    <a:pt x="643" y="1116"/>
                  </a:lnTo>
                  <a:lnTo>
                    <a:pt x="662" y="1119"/>
                  </a:lnTo>
                  <a:lnTo>
                    <a:pt x="681" y="1122"/>
                  </a:lnTo>
                  <a:lnTo>
                    <a:pt x="722" y="1123"/>
                  </a:lnTo>
                  <a:lnTo>
                    <a:pt x="722" y="1123"/>
                  </a:lnTo>
                  <a:lnTo>
                    <a:pt x="746" y="1122"/>
                  </a:lnTo>
                  <a:lnTo>
                    <a:pt x="770" y="1119"/>
                  </a:lnTo>
                  <a:lnTo>
                    <a:pt x="794" y="1115"/>
                  </a:lnTo>
                  <a:lnTo>
                    <a:pt x="820" y="1109"/>
                  </a:lnTo>
                  <a:lnTo>
                    <a:pt x="845" y="1101"/>
                  </a:lnTo>
                  <a:lnTo>
                    <a:pt x="871" y="1091"/>
                  </a:lnTo>
                  <a:lnTo>
                    <a:pt x="897" y="1078"/>
                  </a:lnTo>
                  <a:lnTo>
                    <a:pt x="922" y="1064"/>
                  </a:lnTo>
                  <a:lnTo>
                    <a:pt x="948" y="1047"/>
                  </a:lnTo>
                  <a:lnTo>
                    <a:pt x="973" y="1028"/>
                  </a:lnTo>
                  <a:lnTo>
                    <a:pt x="999" y="1007"/>
                  </a:lnTo>
                  <a:lnTo>
                    <a:pt x="1024" y="983"/>
                  </a:lnTo>
                  <a:lnTo>
                    <a:pt x="1048" y="957"/>
                  </a:lnTo>
                  <a:lnTo>
                    <a:pt x="1073" y="929"/>
                  </a:lnTo>
                  <a:lnTo>
                    <a:pt x="1097" y="898"/>
                  </a:lnTo>
                  <a:lnTo>
                    <a:pt x="1119" y="865"/>
                  </a:lnTo>
                  <a:lnTo>
                    <a:pt x="1119" y="8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99" name="Group 298" descr="Blackboard logo" title="Blackboard logo"/>
          <p:cNvGrpSpPr>
            <a:grpSpLocks noChangeAspect="1"/>
          </p:cNvGrpSpPr>
          <p:nvPr userDrawn="1"/>
        </p:nvGrpSpPr>
        <p:grpSpPr>
          <a:xfrm>
            <a:off x="312738" y="4843751"/>
            <a:ext cx="878003" cy="123164"/>
            <a:chOff x="311150" y="4851501"/>
            <a:chExt cx="768114" cy="107749"/>
          </a:xfrm>
          <a:solidFill>
            <a:schemeClr val="tx1"/>
          </a:solidFill>
        </p:grpSpPr>
        <p:sp>
          <p:nvSpPr>
            <p:cNvPr id="300" name="Freeform 5" descr=" " title=" "/>
            <p:cNvSpPr>
              <a:spLocks noEditPoints="1"/>
            </p:cNvSpPr>
            <p:nvPr userDrawn="1"/>
          </p:nvSpPr>
          <p:spPr bwMode="auto">
            <a:xfrm>
              <a:off x="311150" y="4855768"/>
              <a:ext cx="84679" cy="101748"/>
            </a:xfrm>
            <a:custGeom>
              <a:avLst/>
              <a:gdLst>
                <a:gd name="T0" fmla="*/ 1001 w 1271"/>
                <a:gd name="T1" fmla="*/ 1053 h 1526"/>
                <a:gd name="T2" fmla="*/ 983 w 1271"/>
                <a:gd name="T3" fmla="*/ 989 h 1526"/>
                <a:gd name="T4" fmla="*/ 943 w 1271"/>
                <a:gd name="T5" fmla="*/ 939 h 1526"/>
                <a:gd name="T6" fmla="*/ 881 w 1271"/>
                <a:gd name="T7" fmla="*/ 901 h 1526"/>
                <a:gd name="T8" fmla="*/ 797 w 1271"/>
                <a:gd name="T9" fmla="*/ 878 h 1526"/>
                <a:gd name="T10" fmla="*/ 689 w 1271"/>
                <a:gd name="T11" fmla="*/ 870 h 1526"/>
                <a:gd name="T12" fmla="*/ 708 w 1271"/>
                <a:gd name="T13" fmla="*/ 1289 h 1526"/>
                <a:gd name="T14" fmla="*/ 773 w 1271"/>
                <a:gd name="T15" fmla="*/ 1286 h 1526"/>
                <a:gd name="T16" fmla="*/ 857 w 1271"/>
                <a:gd name="T17" fmla="*/ 1268 h 1526"/>
                <a:gd name="T18" fmla="*/ 924 w 1271"/>
                <a:gd name="T19" fmla="*/ 1235 h 1526"/>
                <a:gd name="T20" fmla="*/ 971 w 1271"/>
                <a:gd name="T21" fmla="*/ 1188 h 1526"/>
                <a:gd name="T22" fmla="*/ 997 w 1271"/>
                <a:gd name="T23" fmla="*/ 1127 h 1526"/>
                <a:gd name="T24" fmla="*/ 917 w 1271"/>
                <a:gd name="T25" fmla="*/ 434 h 1526"/>
                <a:gd name="T26" fmla="*/ 912 w 1271"/>
                <a:gd name="T27" fmla="*/ 390 h 1526"/>
                <a:gd name="T28" fmla="*/ 890 w 1271"/>
                <a:gd name="T29" fmla="*/ 334 h 1526"/>
                <a:gd name="T30" fmla="*/ 848 w 1271"/>
                <a:gd name="T31" fmla="*/ 290 h 1526"/>
                <a:gd name="T32" fmla="*/ 788 w 1271"/>
                <a:gd name="T33" fmla="*/ 258 h 1526"/>
                <a:gd name="T34" fmla="*/ 711 w 1271"/>
                <a:gd name="T35" fmla="*/ 242 h 1526"/>
                <a:gd name="T36" fmla="*/ 264 w 1271"/>
                <a:gd name="T37" fmla="*/ 238 h 1526"/>
                <a:gd name="T38" fmla="*/ 629 w 1271"/>
                <a:gd name="T39" fmla="*/ 643 h 1526"/>
                <a:gd name="T40" fmla="*/ 720 w 1271"/>
                <a:gd name="T41" fmla="*/ 636 h 1526"/>
                <a:gd name="T42" fmla="*/ 797 w 1271"/>
                <a:gd name="T43" fmla="*/ 614 h 1526"/>
                <a:gd name="T44" fmla="*/ 856 w 1271"/>
                <a:gd name="T45" fmla="*/ 579 h 1526"/>
                <a:gd name="T46" fmla="*/ 891 w 1271"/>
                <a:gd name="T47" fmla="*/ 537 h 1526"/>
                <a:gd name="T48" fmla="*/ 905 w 1271"/>
                <a:gd name="T49" fmla="*/ 507 h 1526"/>
                <a:gd name="T50" fmla="*/ 916 w 1271"/>
                <a:gd name="T51" fmla="*/ 460 h 1526"/>
                <a:gd name="T52" fmla="*/ 1186 w 1271"/>
                <a:gd name="T53" fmla="*/ 391 h 1526"/>
                <a:gd name="T54" fmla="*/ 1175 w 1271"/>
                <a:gd name="T55" fmla="*/ 487 h 1526"/>
                <a:gd name="T56" fmla="*/ 1147 w 1271"/>
                <a:gd name="T57" fmla="*/ 565 h 1526"/>
                <a:gd name="T58" fmla="*/ 1104 w 1271"/>
                <a:gd name="T59" fmla="*/ 630 h 1526"/>
                <a:gd name="T60" fmla="*/ 1050 w 1271"/>
                <a:gd name="T61" fmla="*/ 681 h 1526"/>
                <a:gd name="T62" fmla="*/ 989 w 1271"/>
                <a:gd name="T63" fmla="*/ 722 h 1526"/>
                <a:gd name="T64" fmla="*/ 1001 w 1271"/>
                <a:gd name="T65" fmla="*/ 745 h 1526"/>
                <a:gd name="T66" fmla="*/ 1090 w 1271"/>
                <a:gd name="T67" fmla="*/ 788 h 1526"/>
                <a:gd name="T68" fmla="*/ 1164 w 1271"/>
                <a:gd name="T69" fmla="*/ 843 h 1526"/>
                <a:gd name="T70" fmla="*/ 1213 w 1271"/>
                <a:gd name="T71" fmla="*/ 899 h 1526"/>
                <a:gd name="T72" fmla="*/ 1236 w 1271"/>
                <a:gd name="T73" fmla="*/ 939 h 1526"/>
                <a:gd name="T74" fmla="*/ 1253 w 1271"/>
                <a:gd name="T75" fmla="*/ 983 h 1526"/>
                <a:gd name="T76" fmla="*/ 1265 w 1271"/>
                <a:gd name="T77" fmla="*/ 1032 h 1526"/>
                <a:gd name="T78" fmla="*/ 1270 w 1271"/>
                <a:gd name="T79" fmla="*/ 1086 h 1526"/>
                <a:gd name="T80" fmla="*/ 1270 w 1271"/>
                <a:gd name="T81" fmla="*/ 1130 h 1526"/>
                <a:gd name="T82" fmla="*/ 1260 w 1271"/>
                <a:gd name="T83" fmla="*/ 1202 h 1526"/>
                <a:gd name="T84" fmla="*/ 1240 w 1271"/>
                <a:gd name="T85" fmla="*/ 1268 h 1526"/>
                <a:gd name="T86" fmla="*/ 1207 w 1271"/>
                <a:gd name="T87" fmla="*/ 1325 h 1526"/>
                <a:gd name="T88" fmla="*/ 1167 w 1271"/>
                <a:gd name="T89" fmla="*/ 1375 h 1526"/>
                <a:gd name="T90" fmla="*/ 1115 w 1271"/>
                <a:gd name="T91" fmla="*/ 1419 h 1526"/>
                <a:gd name="T92" fmla="*/ 1056 w 1271"/>
                <a:gd name="T93" fmla="*/ 1455 h 1526"/>
                <a:gd name="T94" fmla="*/ 988 w 1271"/>
                <a:gd name="T95" fmla="*/ 1484 h 1526"/>
                <a:gd name="T96" fmla="*/ 911 w 1271"/>
                <a:gd name="T97" fmla="*/ 1505 h 1526"/>
                <a:gd name="T98" fmla="*/ 828 w 1271"/>
                <a:gd name="T99" fmla="*/ 1520 h 1526"/>
                <a:gd name="T100" fmla="*/ 738 w 1271"/>
                <a:gd name="T101" fmla="*/ 1526 h 1526"/>
                <a:gd name="T102" fmla="*/ 0 w 1271"/>
                <a:gd name="T103" fmla="*/ 0 h 1526"/>
                <a:gd name="T104" fmla="*/ 713 w 1271"/>
                <a:gd name="T105" fmla="*/ 0 h 1526"/>
                <a:gd name="T106" fmla="*/ 794 w 1271"/>
                <a:gd name="T107" fmla="*/ 8 h 1526"/>
                <a:gd name="T108" fmla="*/ 868 w 1271"/>
                <a:gd name="T109" fmla="*/ 22 h 1526"/>
                <a:gd name="T110" fmla="*/ 936 w 1271"/>
                <a:gd name="T111" fmla="*/ 42 h 1526"/>
                <a:gd name="T112" fmla="*/ 997 w 1271"/>
                <a:gd name="T113" fmla="*/ 71 h 1526"/>
                <a:gd name="T114" fmla="*/ 1050 w 1271"/>
                <a:gd name="T115" fmla="*/ 106 h 1526"/>
                <a:gd name="T116" fmla="*/ 1095 w 1271"/>
                <a:gd name="T117" fmla="*/ 147 h 1526"/>
                <a:gd name="T118" fmla="*/ 1131 w 1271"/>
                <a:gd name="T119" fmla="*/ 194 h 1526"/>
                <a:gd name="T120" fmla="*/ 1158 w 1271"/>
                <a:gd name="T121" fmla="*/ 247 h 1526"/>
                <a:gd name="T122" fmla="*/ 1176 w 1271"/>
                <a:gd name="T123" fmla="*/ 305 h 1526"/>
                <a:gd name="T124" fmla="*/ 1185 w 1271"/>
                <a:gd name="T125" fmla="*/ 368 h 1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1" h="1526">
                  <a:moveTo>
                    <a:pt x="1002" y="1077"/>
                  </a:moveTo>
                  <a:lnTo>
                    <a:pt x="1002" y="1077"/>
                  </a:lnTo>
                  <a:lnTo>
                    <a:pt x="1001" y="1053"/>
                  </a:lnTo>
                  <a:lnTo>
                    <a:pt x="997" y="1031"/>
                  </a:lnTo>
                  <a:lnTo>
                    <a:pt x="991" y="1010"/>
                  </a:lnTo>
                  <a:lnTo>
                    <a:pt x="983" y="989"/>
                  </a:lnTo>
                  <a:lnTo>
                    <a:pt x="972" y="972"/>
                  </a:lnTo>
                  <a:lnTo>
                    <a:pt x="959" y="955"/>
                  </a:lnTo>
                  <a:lnTo>
                    <a:pt x="943" y="939"/>
                  </a:lnTo>
                  <a:lnTo>
                    <a:pt x="924" y="925"/>
                  </a:lnTo>
                  <a:lnTo>
                    <a:pt x="904" y="912"/>
                  </a:lnTo>
                  <a:lnTo>
                    <a:pt x="881" y="901"/>
                  </a:lnTo>
                  <a:lnTo>
                    <a:pt x="855" y="892"/>
                  </a:lnTo>
                  <a:lnTo>
                    <a:pt x="826" y="884"/>
                  </a:lnTo>
                  <a:lnTo>
                    <a:pt x="797" y="878"/>
                  </a:lnTo>
                  <a:lnTo>
                    <a:pt x="763" y="874"/>
                  </a:lnTo>
                  <a:lnTo>
                    <a:pt x="727" y="871"/>
                  </a:lnTo>
                  <a:lnTo>
                    <a:pt x="689" y="870"/>
                  </a:lnTo>
                  <a:lnTo>
                    <a:pt x="264" y="870"/>
                  </a:lnTo>
                  <a:lnTo>
                    <a:pt x="264" y="1289"/>
                  </a:lnTo>
                  <a:lnTo>
                    <a:pt x="708" y="1289"/>
                  </a:lnTo>
                  <a:lnTo>
                    <a:pt x="708" y="1289"/>
                  </a:lnTo>
                  <a:lnTo>
                    <a:pt x="742" y="1288"/>
                  </a:lnTo>
                  <a:lnTo>
                    <a:pt x="773" y="1286"/>
                  </a:lnTo>
                  <a:lnTo>
                    <a:pt x="804" y="1281"/>
                  </a:lnTo>
                  <a:lnTo>
                    <a:pt x="831" y="1275"/>
                  </a:lnTo>
                  <a:lnTo>
                    <a:pt x="857" y="1268"/>
                  </a:lnTo>
                  <a:lnTo>
                    <a:pt x="881" y="1258"/>
                  </a:lnTo>
                  <a:lnTo>
                    <a:pt x="904" y="1247"/>
                  </a:lnTo>
                  <a:lnTo>
                    <a:pt x="924" y="1235"/>
                  </a:lnTo>
                  <a:lnTo>
                    <a:pt x="942" y="1221"/>
                  </a:lnTo>
                  <a:lnTo>
                    <a:pt x="958" y="1206"/>
                  </a:lnTo>
                  <a:lnTo>
                    <a:pt x="971" y="1188"/>
                  </a:lnTo>
                  <a:lnTo>
                    <a:pt x="982" y="1169"/>
                  </a:lnTo>
                  <a:lnTo>
                    <a:pt x="991" y="1148"/>
                  </a:lnTo>
                  <a:lnTo>
                    <a:pt x="997" y="1127"/>
                  </a:lnTo>
                  <a:lnTo>
                    <a:pt x="1001" y="1103"/>
                  </a:lnTo>
                  <a:lnTo>
                    <a:pt x="1002" y="1077"/>
                  </a:lnTo>
                  <a:close/>
                  <a:moveTo>
                    <a:pt x="917" y="434"/>
                  </a:moveTo>
                  <a:lnTo>
                    <a:pt x="917" y="434"/>
                  </a:lnTo>
                  <a:lnTo>
                    <a:pt x="916" y="411"/>
                  </a:lnTo>
                  <a:lnTo>
                    <a:pt x="912" y="390"/>
                  </a:lnTo>
                  <a:lnTo>
                    <a:pt x="908" y="371"/>
                  </a:lnTo>
                  <a:lnTo>
                    <a:pt x="899" y="352"/>
                  </a:lnTo>
                  <a:lnTo>
                    <a:pt x="890" y="334"/>
                  </a:lnTo>
                  <a:lnTo>
                    <a:pt x="878" y="318"/>
                  </a:lnTo>
                  <a:lnTo>
                    <a:pt x="863" y="303"/>
                  </a:lnTo>
                  <a:lnTo>
                    <a:pt x="848" y="290"/>
                  </a:lnTo>
                  <a:lnTo>
                    <a:pt x="830" y="278"/>
                  </a:lnTo>
                  <a:lnTo>
                    <a:pt x="810" y="268"/>
                  </a:lnTo>
                  <a:lnTo>
                    <a:pt x="788" y="258"/>
                  </a:lnTo>
                  <a:lnTo>
                    <a:pt x="764" y="251"/>
                  </a:lnTo>
                  <a:lnTo>
                    <a:pt x="738" y="245"/>
                  </a:lnTo>
                  <a:lnTo>
                    <a:pt x="711" y="242"/>
                  </a:lnTo>
                  <a:lnTo>
                    <a:pt x="681" y="239"/>
                  </a:lnTo>
                  <a:lnTo>
                    <a:pt x="650" y="238"/>
                  </a:lnTo>
                  <a:lnTo>
                    <a:pt x="264" y="238"/>
                  </a:lnTo>
                  <a:lnTo>
                    <a:pt x="264" y="643"/>
                  </a:lnTo>
                  <a:lnTo>
                    <a:pt x="629" y="643"/>
                  </a:lnTo>
                  <a:lnTo>
                    <a:pt x="629" y="643"/>
                  </a:lnTo>
                  <a:lnTo>
                    <a:pt x="662" y="643"/>
                  </a:lnTo>
                  <a:lnTo>
                    <a:pt x="691" y="641"/>
                  </a:lnTo>
                  <a:lnTo>
                    <a:pt x="720" y="636"/>
                  </a:lnTo>
                  <a:lnTo>
                    <a:pt x="748" y="631"/>
                  </a:lnTo>
                  <a:lnTo>
                    <a:pt x="773" y="624"/>
                  </a:lnTo>
                  <a:lnTo>
                    <a:pt x="797" y="614"/>
                  </a:lnTo>
                  <a:lnTo>
                    <a:pt x="818" y="605"/>
                  </a:lnTo>
                  <a:lnTo>
                    <a:pt x="838" y="592"/>
                  </a:lnTo>
                  <a:lnTo>
                    <a:pt x="856" y="579"/>
                  </a:lnTo>
                  <a:lnTo>
                    <a:pt x="872" y="563"/>
                  </a:lnTo>
                  <a:lnTo>
                    <a:pt x="885" y="546"/>
                  </a:lnTo>
                  <a:lnTo>
                    <a:pt x="891" y="537"/>
                  </a:lnTo>
                  <a:lnTo>
                    <a:pt x="897" y="527"/>
                  </a:lnTo>
                  <a:lnTo>
                    <a:pt x="902" y="516"/>
                  </a:lnTo>
                  <a:lnTo>
                    <a:pt x="905" y="507"/>
                  </a:lnTo>
                  <a:lnTo>
                    <a:pt x="909" y="495"/>
                  </a:lnTo>
                  <a:lnTo>
                    <a:pt x="912" y="484"/>
                  </a:lnTo>
                  <a:lnTo>
                    <a:pt x="916" y="460"/>
                  </a:lnTo>
                  <a:lnTo>
                    <a:pt x="917" y="434"/>
                  </a:lnTo>
                  <a:close/>
                  <a:moveTo>
                    <a:pt x="1186" y="391"/>
                  </a:moveTo>
                  <a:lnTo>
                    <a:pt x="1186" y="391"/>
                  </a:lnTo>
                  <a:lnTo>
                    <a:pt x="1185" y="425"/>
                  </a:lnTo>
                  <a:lnTo>
                    <a:pt x="1181" y="457"/>
                  </a:lnTo>
                  <a:lnTo>
                    <a:pt x="1175" y="487"/>
                  </a:lnTo>
                  <a:lnTo>
                    <a:pt x="1167" y="515"/>
                  </a:lnTo>
                  <a:lnTo>
                    <a:pt x="1157" y="542"/>
                  </a:lnTo>
                  <a:lnTo>
                    <a:pt x="1147" y="565"/>
                  </a:lnTo>
                  <a:lnTo>
                    <a:pt x="1133" y="589"/>
                  </a:lnTo>
                  <a:lnTo>
                    <a:pt x="1119" y="610"/>
                  </a:lnTo>
                  <a:lnTo>
                    <a:pt x="1104" y="630"/>
                  </a:lnTo>
                  <a:lnTo>
                    <a:pt x="1087" y="648"/>
                  </a:lnTo>
                  <a:lnTo>
                    <a:pt x="1069" y="666"/>
                  </a:lnTo>
                  <a:lnTo>
                    <a:pt x="1050" y="681"/>
                  </a:lnTo>
                  <a:lnTo>
                    <a:pt x="1029" y="696"/>
                  </a:lnTo>
                  <a:lnTo>
                    <a:pt x="1009" y="709"/>
                  </a:lnTo>
                  <a:lnTo>
                    <a:pt x="989" y="722"/>
                  </a:lnTo>
                  <a:lnTo>
                    <a:pt x="967" y="733"/>
                  </a:lnTo>
                  <a:lnTo>
                    <a:pt x="967" y="733"/>
                  </a:lnTo>
                  <a:lnTo>
                    <a:pt x="1001" y="745"/>
                  </a:lnTo>
                  <a:lnTo>
                    <a:pt x="1032" y="758"/>
                  </a:lnTo>
                  <a:lnTo>
                    <a:pt x="1062" y="772"/>
                  </a:lnTo>
                  <a:lnTo>
                    <a:pt x="1090" y="788"/>
                  </a:lnTo>
                  <a:lnTo>
                    <a:pt x="1117" y="804"/>
                  </a:lnTo>
                  <a:lnTo>
                    <a:pt x="1142" y="822"/>
                  </a:lnTo>
                  <a:lnTo>
                    <a:pt x="1164" y="843"/>
                  </a:lnTo>
                  <a:lnTo>
                    <a:pt x="1186" y="864"/>
                  </a:lnTo>
                  <a:lnTo>
                    <a:pt x="1205" y="887"/>
                  </a:lnTo>
                  <a:lnTo>
                    <a:pt x="1213" y="899"/>
                  </a:lnTo>
                  <a:lnTo>
                    <a:pt x="1222" y="912"/>
                  </a:lnTo>
                  <a:lnTo>
                    <a:pt x="1229" y="925"/>
                  </a:lnTo>
                  <a:lnTo>
                    <a:pt x="1236" y="939"/>
                  </a:lnTo>
                  <a:lnTo>
                    <a:pt x="1242" y="952"/>
                  </a:lnTo>
                  <a:lnTo>
                    <a:pt x="1248" y="968"/>
                  </a:lnTo>
                  <a:lnTo>
                    <a:pt x="1253" y="983"/>
                  </a:lnTo>
                  <a:lnTo>
                    <a:pt x="1258" y="999"/>
                  </a:lnTo>
                  <a:lnTo>
                    <a:pt x="1261" y="1016"/>
                  </a:lnTo>
                  <a:lnTo>
                    <a:pt x="1265" y="1032"/>
                  </a:lnTo>
                  <a:lnTo>
                    <a:pt x="1267" y="1049"/>
                  </a:lnTo>
                  <a:lnTo>
                    <a:pt x="1268" y="1067"/>
                  </a:lnTo>
                  <a:lnTo>
                    <a:pt x="1270" y="1086"/>
                  </a:lnTo>
                  <a:lnTo>
                    <a:pt x="1271" y="1105"/>
                  </a:lnTo>
                  <a:lnTo>
                    <a:pt x="1271" y="1105"/>
                  </a:lnTo>
                  <a:lnTo>
                    <a:pt x="1270" y="1130"/>
                  </a:lnTo>
                  <a:lnTo>
                    <a:pt x="1267" y="1155"/>
                  </a:lnTo>
                  <a:lnTo>
                    <a:pt x="1265" y="1179"/>
                  </a:lnTo>
                  <a:lnTo>
                    <a:pt x="1260" y="1202"/>
                  </a:lnTo>
                  <a:lnTo>
                    <a:pt x="1254" y="1225"/>
                  </a:lnTo>
                  <a:lnTo>
                    <a:pt x="1247" y="1246"/>
                  </a:lnTo>
                  <a:lnTo>
                    <a:pt x="1240" y="1268"/>
                  </a:lnTo>
                  <a:lnTo>
                    <a:pt x="1230" y="1287"/>
                  </a:lnTo>
                  <a:lnTo>
                    <a:pt x="1219" y="1306"/>
                  </a:lnTo>
                  <a:lnTo>
                    <a:pt x="1207" y="1325"/>
                  </a:lnTo>
                  <a:lnTo>
                    <a:pt x="1195" y="1343"/>
                  </a:lnTo>
                  <a:lnTo>
                    <a:pt x="1181" y="1360"/>
                  </a:lnTo>
                  <a:lnTo>
                    <a:pt x="1167" y="1375"/>
                  </a:lnTo>
                  <a:lnTo>
                    <a:pt x="1150" y="1391"/>
                  </a:lnTo>
                  <a:lnTo>
                    <a:pt x="1133" y="1405"/>
                  </a:lnTo>
                  <a:lnTo>
                    <a:pt x="1115" y="1419"/>
                  </a:lnTo>
                  <a:lnTo>
                    <a:pt x="1096" y="1431"/>
                  </a:lnTo>
                  <a:lnTo>
                    <a:pt x="1077" y="1445"/>
                  </a:lnTo>
                  <a:lnTo>
                    <a:pt x="1056" y="1455"/>
                  </a:lnTo>
                  <a:lnTo>
                    <a:pt x="1034" y="1466"/>
                  </a:lnTo>
                  <a:lnTo>
                    <a:pt x="1012" y="1476"/>
                  </a:lnTo>
                  <a:lnTo>
                    <a:pt x="988" y="1484"/>
                  </a:lnTo>
                  <a:lnTo>
                    <a:pt x="963" y="1492"/>
                  </a:lnTo>
                  <a:lnTo>
                    <a:pt x="938" y="1499"/>
                  </a:lnTo>
                  <a:lnTo>
                    <a:pt x="911" y="1505"/>
                  </a:lnTo>
                  <a:lnTo>
                    <a:pt x="885" y="1511"/>
                  </a:lnTo>
                  <a:lnTo>
                    <a:pt x="856" y="1516"/>
                  </a:lnTo>
                  <a:lnTo>
                    <a:pt x="828" y="1520"/>
                  </a:lnTo>
                  <a:lnTo>
                    <a:pt x="799" y="1522"/>
                  </a:lnTo>
                  <a:lnTo>
                    <a:pt x="768" y="1525"/>
                  </a:lnTo>
                  <a:lnTo>
                    <a:pt x="738" y="1526"/>
                  </a:lnTo>
                  <a:lnTo>
                    <a:pt x="706" y="1526"/>
                  </a:lnTo>
                  <a:lnTo>
                    <a:pt x="0" y="1526"/>
                  </a:lnTo>
                  <a:lnTo>
                    <a:pt x="0" y="0"/>
                  </a:lnTo>
                  <a:lnTo>
                    <a:pt x="684" y="0"/>
                  </a:lnTo>
                  <a:lnTo>
                    <a:pt x="684" y="0"/>
                  </a:lnTo>
                  <a:lnTo>
                    <a:pt x="713" y="0"/>
                  </a:lnTo>
                  <a:lnTo>
                    <a:pt x="740" y="3"/>
                  </a:lnTo>
                  <a:lnTo>
                    <a:pt x="768" y="4"/>
                  </a:lnTo>
                  <a:lnTo>
                    <a:pt x="794" y="8"/>
                  </a:lnTo>
                  <a:lnTo>
                    <a:pt x="819" y="11"/>
                  </a:lnTo>
                  <a:lnTo>
                    <a:pt x="844" y="16"/>
                  </a:lnTo>
                  <a:lnTo>
                    <a:pt x="868" y="22"/>
                  </a:lnTo>
                  <a:lnTo>
                    <a:pt x="892" y="28"/>
                  </a:lnTo>
                  <a:lnTo>
                    <a:pt x="915" y="35"/>
                  </a:lnTo>
                  <a:lnTo>
                    <a:pt x="936" y="42"/>
                  </a:lnTo>
                  <a:lnTo>
                    <a:pt x="958" y="52"/>
                  </a:lnTo>
                  <a:lnTo>
                    <a:pt x="978" y="61"/>
                  </a:lnTo>
                  <a:lnTo>
                    <a:pt x="997" y="71"/>
                  </a:lnTo>
                  <a:lnTo>
                    <a:pt x="1015" y="82"/>
                  </a:lnTo>
                  <a:lnTo>
                    <a:pt x="1033" y="94"/>
                  </a:lnTo>
                  <a:lnTo>
                    <a:pt x="1050" y="106"/>
                  </a:lnTo>
                  <a:lnTo>
                    <a:pt x="1065" y="119"/>
                  </a:lnTo>
                  <a:lnTo>
                    <a:pt x="1081" y="133"/>
                  </a:lnTo>
                  <a:lnTo>
                    <a:pt x="1095" y="147"/>
                  </a:lnTo>
                  <a:lnTo>
                    <a:pt x="1108" y="162"/>
                  </a:lnTo>
                  <a:lnTo>
                    <a:pt x="1120" y="177"/>
                  </a:lnTo>
                  <a:lnTo>
                    <a:pt x="1131" y="194"/>
                  </a:lnTo>
                  <a:lnTo>
                    <a:pt x="1142" y="211"/>
                  </a:lnTo>
                  <a:lnTo>
                    <a:pt x="1150" y="229"/>
                  </a:lnTo>
                  <a:lnTo>
                    <a:pt x="1158" y="247"/>
                  </a:lnTo>
                  <a:lnTo>
                    <a:pt x="1166" y="266"/>
                  </a:lnTo>
                  <a:lnTo>
                    <a:pt x="1172" y="285"/>
                  </a:lnTo>
                  <a:lnTo>
                    <a:pt x="1176" y="305"/>
                  </a:lnTo>
                  <a:lnTo>
                    <a:pt x="1180" y="325"/>
                  </a:lnTo>
                  <a:lnTo>
                    <a:pt x="1184" y="347"/>
                  </a:lnTo>
                  <a:lnTo>
                    <a:pt x="1185" y="368"/>
                  </a:lnTo>
                  <a:lnTo>
                    <a:pt x="1186"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1" name="Rectangle 9" descr=" " title=" "/>
            <p:cNvSpPr>
              <a:spLocks noChangeArrowheads="1"/>
            </p:cNvSpPr>
            <p:nvPr userDrawn="1"/>
          </p:nvSpPr>
          <p:spPr bwMode="auto">
            <a:xfrm>
              <a:off x="407698" y="4851501"/>
              <a:ext cx="17603" cy="1060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2" name="Freeform 10" descr=" " title=" "/>
            <p:cNvSpPr>
              <a:spLocks noEditPoints="1"/>
            </p:cNvSpPr>
            <p:nvPr userDrawn="1"/>
          </p:nvSpPr>
          <p:spPr bwMode="auto">
            <a:xfrm>
              <a:off x="435835" y="4879638"/>
              <a:ext cx="69477" cy="79478"/>
            </a:xfrm>
            <a:custGeom>
              <a:avLst/>
              <a:gdLst>
                <a:gd name="T0" fmla="*/ 735 w 1044"/>
                <a:gd name="T1" fmla="*/ 661 h 1192"/>
                <a:gd name="T2" fmla="*/ 601 w 1044"/>
                <a:gd name="T3" fmla="*/ 636 h 1192"/>
                <a:gd name="T4" fmla="*/ 496 w 1044"/>
                <a:gd name="T5" fmla="*/ 634 h 1192"/>
                <a:gd name="T6" fmla="*/ 392 w 1044"/>
                <a:gd name="T7" fmla="*/ 653 h 1192"/>
                <a:gd name="T8" fmla="*/ 315 w 1044"/>
                <a:gd name="T9" fmla="*/ 695 h 1192"/>
                <a:gd name="T10" fmla="*/ 272 w 1044"/>
                <a:gd name="T11" fmla="*/ 758 h 1192"/>
                <a:gd name="T12" fmla="*/ 262 w 1044"/>
                <a:gd name="T13" fmla="*/ 823 h 1192"/>
                <a:gd name="T14" fmla="*/ 272 w 1044"/>
                <a:gd name="T15" fmla="*/ 879 h 1192"/>
                <a:gd name="T16" fmla="*/ 313 w 1044"/>
                <a:gd name="T17" fmla="*/ 937 h 1192"/>
                <a:gd name="T18" fmla="*/ 377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89 w 1044"/>
                <a:gd name="T33" fmla="*/ 679 h 1192"/>
                <a:gd name="T34" fmla="*/ 768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4 w 1044"/>
                <a:gd name="T47" fmla="*/ 1168 h 1192"/>
                <a:gd name="T48" fmla="*/ 185 w 1044"/>
                <a:gd name="T49" fmla="*/ 1139 h 1192"/>
                <a:gd name="T50" fmla="*/ 123 w 1044"/>
                <a:gd name="T51" fmla="*/ 1100 h 1192"/>
                <a:gd name="T52" fmla="*/ 73 w 1044"/>
                <a:gd name="T53" fmla="*/ 1050 h 1192"/>
                <a:gd name="T54" fmla="*/ 33 w 1044"/>
                <a:gd name="T55" fmla="*/ 989 h 1192"/>
                <a:gd name="T56" fmla="*/ 10 w 1044"/>
                <a:gd name="T57" fmla="*/ 917 h 1192"/>
                <a:gd name="T58" fmla="*/ 0 w 1044"/>
                <a:gd name="T59" fmla="*/ 836 h 1192"/>
                <a:gd name="T60" fmla="*/ 2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5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6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89" y="679"/>
                  </a:moveTo>
                  <a:lnTo>
                    <a:pt x="789" y="679"/>
                  </a:lnTo>
                  <a:lnTo>
                    <a:pt x="763" y="670"/>
                  </a:lnTo>
                  <a:lnTo>
                    <a:pt x="735" y="661"/>
                  </a:lnTo>
                  <a:lnTo>
                    <a:pt x="703" y="653"/>
                  </a:lnTo>
                  <a:lnTo>
                    <a:pt x="670" y="646"/>
                  </a:lnTo>
                  <a:lnTo>
                    <a:pt x="637" y="641"/>
                  </a:lnTo>
                  <a:lnTo>
                    <a:pt x="601" y="636"/>
                  </a:lnTo>
                  <a:lnTo>
                    <a:pt x="564" y="634"/>
                  </a:lnTo>
                  <a:lnTo>
                    <a:pt x="526" y="633"/>
                  </a:lnTo>
                  <a:lnTo>
                    <a:pt x="526" y="633"/>
                  </a:lnTo>
                  <a:lnTo>
                    <a:pt x="496" y="634"/>
                  </a:lnTo>
                  <a:lnTo>
                    <a:pt x="467" y="636"/>
                  </a:lnTo>
                  <a:lnTo>
                    <a:pt x="440" y="640"/>
                  </a:lnTo>
                  <a:lnTo>
                    <a:pt x="414" y="646"/>
                  </a:lnTo>
                  <a:lnTo>
                    <a:pt x="392" y="653"/>
                  </a:lnTo>
                  <a:lnTo>
                    <a:pt x="369" y="661"/>
                  </a:lnTo>
                  <a:lnTo>
                    <a:pt x="350" y="671"/>
                  </a:lnTo>
                  <a:lnTo>
                    <a:pt x="332" y="682"/>
                  </a:lnTo>
                  <a:lnTo>
                    <a:pt x="315" y="695"/>
                  </a:lnTo>
                  <a:lnTo>
                    <a:pt x="302" y="708"/>
                  </a:lnTo>
                  <a:lnTo>
                    <a:pt x="290" y="724"/>
                  </a:lnTo>
                  <a:lnTo>
                    <a:pt x="280" y="740"/>
                  </a:lnTo>
                  <a:lnTo>
                    <a:pt x="272" y="758"/>
                  </a:lnTo>
                  <a:lnTo>
                    <a:pt x="266" y="777"/>
                  </a:lnTo>
                  <a:lnTo>
                    <a:pt x="263" y="798"/>
                  </a:lnTo>
                  <a:lnTo>
                    <a:pt x="262" y="819"/>
                  </a:lnTo>
                  <a:lnTo>
                    <a:pt x="262" y="823"/>
                  </a:lnTo>
                  <a:lnTo>
                    <a:pt x="262" y="823"/>
                  </a:lnTo>
                  <a:lnTo>
                    <a:pt x="263" y="843"/>
                  </a:lnTo>
                  <a:lnTo>
                    <a:pt x="266" y="861"/>
                  </a:lnTo>
                  <a:lnTo>
                    <a:pt x="272" y="879"/>
                  </a:lnTo>
                  <a:lnTo>
                    <a:pt x="280" y="896"/>
                  </a:lnTo>
                  <a:lnTo>
                    <a:pt x="289" y="911"/>
                  </a:lnTo>
                  <a:lnTo>
                    <a:pt x="300" y="924"/>
                  </a:lnTo>
                  <a:lnTo>
                    <a:pt x="313" y="937"/>
                  </a:lnTo>
                  <a:lnTo>
                    <a:pt x="326" y="948"/>
                  </a:lnTo>
                  <a:lnTo>
                    <a:pt x="343" y="959"/>
                  </a:lnTo>
                  <a:lnTo>
                    <a:pt x="360" y="967"/>
                  </a:lnTo>
                  <a:lnTo>
                    <a:pt x="377" y="976"/>
                  </a:lnTo>
                  <a:lnTo>
                    <a:pt x="398" y="982"/>
                  </a:lnTo>
                  <a:lnTo>
                    <a:pt x="418" y="986"/>
                  </a:lnTo>
                  <a:lnTo>
                    <a:pt x="440" y="990"/>
                  </a:lnTo>
                  <a:lnTo>
                    <a:pt x="461" y="992"/>
                  </a:lnTo>
                  <a:lnTo>
                    <a:pt x="485" y="992"/>
                  </a:lnTo>
                  <a:lnTo>
                    <a:pt x="485"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3" y="802"/>
                  </a:lnTo>
                  <a:lnTo>
                    <a:pt x="786" y="790"/>
                  </a:lnTo>
                  <a:lnTo>
                    <a:pt x="788" y="777"/>
                  </a:lnTo>
                  <a:lnTo>
                    <a:pt x="788" y="764"/>
                  </a:lnTo>
                  <a:lnTo>
                    <a:pt x="789" y="751"/>
                  </a:lnTo>
                  <a:lnTo>
                    <a:pt x="789" y="679"/>
                  </a:lnTo>
                  <a:close/>
                  <a:moveTo>
                    <a:pt x="782" y="1167"/>
                  </a:moveTo>
                  <a:lnTo>
                    <a:pt x="782" y="1026"/>
                  </a:lnTo>
                  <a:lnTo>
                    <a:pt x="782" y="1026"/>
                  </a:lnTo>
                  <a:lnTo>
                    <a:pt x="768" y="1043"/>
                  </a:lnTo>
                  <a:lnTo>
                    <a:pt x="751" y="1059"/>
                  </a:lnTo>
                  <a:lnTo>
                    <a:pt x="735" y="1076"/>
                  </a:lnTo>
                  <a:lnTo>
                    <a:pt x="715"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50" y="1188"/>
                  </a:lnTo>
                  <a:lnTo>
                    <a:pt x="330" y="1186"/>
                  </a:lnTo>
                  <a:lnTo>
                    <a:pt x="311" y="1182"/>
                  </a:lnTo>
                  <a:lnTo>
                    <a:pt x="291" y="1179"/>
                  </a:lnTo>
                  <a:lnTo>
                    <a:pt x="272" y="1174"/>
                  </a:lnTo>
                  <a:lnTo>
                    <a:pt x="254" y="1168"/>
                  </a:lnTo>
                  <a:lnTo>
                    <a:pt x="237" y="1162"/>
                  </a:lnTo>
                  <a:lnTo>
                    <a:pt x="219" y="1155"/>
                  </a:lnTo>
                  <a:lnTo>
                    <a:pt x="202" y="1148"/>
                  </a:lnTo>
                  <a:lnTo>
                    <a:pt x="185" y="1139"/>
                  </a:lnTo>
                  <a:lnTo>
                    <a:pt x="168" y="1131"/>
                  </a:lnTo>
                  <a:lnTo>
                    <a:pt x="153" y="1121"/>
                  </a:lnTo>
                  <a:lnTo>
                    <a:pt x="137" y="1111"/>
                  </a:lnTo>
                  <a:lnTo>
                    <a:pt x="123" y="1100"/>
                  </a:lnTo>
                  <a:lnTo>
                    <a:pt x="110" y="1089"/>
                  </a:lnTo>
                  <a:lnTo>
                    <a:pt x="97" y="1076"/>
                  </a:lnTo>
                  <a:lnTo>
                    <a:pt x="85" y="1064"/>
                  </a:lnTo>
                  <a:lnTo>
                    <a:pt x="73" y="1050"/>
                  </a:lnTo>
                  <a:lnTo>
                    <a:pt x="62" y="1035"/>
                  </a:lnTo>
                  <a:lnTo>
                    <a:pt x="51" y="1021"/>
                  </a:lnTo>
                  <a:lnTo>
                    <a:pt x="42" y="1005"/>
                  </a:lnTo>
                  <a:lnTo>
                    <a:pt x="33" y="989"/>
                  </a:lnTo>
                  <a:lnTo>
                    <a:pt x="26" y="972"/>
                  </a:lnTo>
                  <a:lnTo>
                    <a:pt x="19" y="954"/>
                  </a:lnTo>
                  <a:lnTo>
                    <a:pt x="14" y="936"/>
                  </a:lnTo>
                  <a:lnTo>
                    <a:pt x="10" y="917"/>
                  </a:lnTo>
                  <a:lnTo>
                    <a:pt x="6" y="898"/>
                  </a:lnTo>
                  <a:lnTo>
                    <a:pt x="2" y="878"/>
                  </a:lnTo>
                  <a:lnTo>
                    <a:pt x="1" y="857"/>
                  </a:lnTo>
                  <a:lnTo>
                    <a:pt x="0" y="836"/>
                  </a:lnTo>
                  <a:lnTo>
                    <a:pt x="0" y="831"/>
                  </a:lnTo>
                  <a:lnTo>
                    <a:pt x="0" y="831"/>
                  </a:lnTo>
                  <a:lnTo>
                    <a:pt x="1" y="808"/>
                  </a:lnTo>
                  <a:lnTo>
                    <a:pt x="2" y="787"/>
                  </a:lnTo>
                  <a:lnTo>
                    <a:pt x="6"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0" y="491"/>
                  </a:lnTo>
                  <a:lnTo>
                    <a:pt x="281" y="485"/>
                  </a:lnTo>
                  <a:lnTo>
                    <a:pt x="302" y="479"/>
                  </a:lnTo>
                  <a:lnTo>
                    <a:pt x="324" y="474"/>
                  </a:lnTo>
                  <a:lnTo>
                    <a:pt x="346" y="470"/>
                  </a:lnTo>
                  <a:lnTo>
                    <a:pt x="370"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3" y="451"/>
                  </a:lnTo>
                  <a:lnTo>
                    <a:pt x="780" y="425"/>
                  </a:lnTo>
                  <a:lnTo>
                    <a:pt x="775" y="399"/>
                  </a:lnTo>
                  <a:lnTo>
                    <a:pt x="767" y="375"/>
                  </a:lnTo>
                  <a:lnTo>
                    <a:pt x="756" y="353"/>
                  </a:lnTo>
                  <a:lnTo>
                    <a:pt x="744" y="333"/>
                  </a:lnTo>
                  <a:lnTo>
                    <a:pt x="729" y="315"/>
                  </a:lnTo>
                  <a:lnTo>
                    <a:pt x="712" y="298"/>
                  </a:lnTo>
                  <a:lnTo>
                    <a:pt x="693" y="283"/>
                  </a:lnTo>
                  <a:lnTo>
                    <a:pt x="671" y="271"/>
                  </a:lnTo>
                  <a:lnTo>
                    <a:pt x="649" y="260"/>
                  </a:lnTo>
                  <a:lnTo>
                    <a:pt x="623" y="251"/>
                  </a:lnTo>
                  <a:lnTo>
                    <a:pt x="596" y="243"/>
                  </a:lnTo>
                  <a:lnTo>
                    <a:pt x="566" y="239"/>
                  </a:lnTo>
                  <a:lnTo>
                    <a:pt x="535" y="236"/>
                  </a:lnTo>
                  <a:lnTo>
                    <a:pt x="502" y="235"/>
                  </a:lnTo>
                  <a:lnTo>
                    <a:pt x="502" y="235"/>
                  </a:lnTo>
                  <a:lnTo>
                    <a:pt x="455" y="236"/>
                  </a:lnTo>
                  <a:lnTo>
                    <a:pt x="411" y="240"/>
                  </a:lnTo>
                  <a:lnTo>
                    <a:pt x="369" y="246"/>
                  </a:lnTo>
                  <a:lnTo>
                    <a:pt x="328" y="254"/>
                  </a:lnTo>
                  <a:lnTo>
                    <a:pt x="289" y="265"/>
                  </a:lnTo>
                  <a:lnTo>
                    <a:pt x="250" y="277"/>
                  </a:lnTo>
                  <a:lnTo>
                    <a:pt x="211" y="290"/>
                  </a:lnTo>
                  <a:lnTo>
                    <a:pt x="173" y="307"/>
                  </a:lnTo>
                  <a:lnTo>
                    <a:pt x="100" y="95"/>
                  </a:lnTo>
                  <a:lnTo>
                    <a:pt x="100" y="95"/>
                  </a:lnTo>
                  <a:lnTo>
                    <a:pt x="148" y="75"/>
                  </a:lnTo>
                  <a:lnTo>
                    <a:pt x="196" y="56"/>
                  </a:lnTo>
                  <a:lnTo>
                    <a:pt x="246" y="39"/>
                  </a:lnTo>
                  <a:lnTo>
                    <a:pt x="271" y="32"/>
                  </a:lnTo>
                  <a:lnTo>
                    <a:pt x="297" y="26"/>
                  </a:lnTo>
                  <a:lnTo>
                    <a:pt x="324" y="20"/>
                  </a:lnTo>
                  <a:lnTo>
                    <a:pt x="351" y="14"/>
                  </a:lnTo>
                  <a:lnTo>
                    <a:pt x="380" y="11"/>
                  </a:lnTo>
                  <a:lnTo>
                    <a:pt x="410" y="6"/>
                  </a:lnTo>
                  <a:lnTo>
                    <a:pt x="440" y="3"/>
                  </a:lnTo>
                  <a:lnTo>
                    <a:pt x="472" y="1"/>
                  </a:lnTo>
                  <a:lnTo>
                    <a:pt x="504" y="0"/>
                  </a:lnTo>
                  <a:lnTo>
                    <a:pt x="539" y="0"/>
                  </a:lnTo>
                  <a:lnTo>
                    <a:pt x="539" y="0"/>
                  </a:lnTo>
                  <a:lnTo>
                    <a:pt x="570" y="0"/>
                  </a:lnTo>
                  <a:lnTo>
                    <a:pt x="601" y="1"/>
                  </a:lnTo>
                  <a:lnTo>
                    <a:pt x="629"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8" y="126"/>
                  </a:lnTo>
                  <a:lnTo>
                    <a:pt x="934" y="143"/>
                  </a:lnTo>
                  <a:lnTo>
                    <a:pt x="948" y="160"/>
                  </a:lnTo>
                  <a:lnTo>
                    <a:pt x="961" y="178"/>
                  </a:lnTo>
                  <a:lnTo>
                    <a:pt x="973" y="197"/>
                  </a:lnTo>
                  <a:lnTo>
                    <a:pt x="985" y="216"/>
                  </a:lnTo>
                  <a:lnTo>
                    <a:pt x="996" y="236"/>
                  </a:lnTo>
                  <a:lnTo>
                    <a:pt x="1004"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3" name="Freeform 11" descr=" " title=" "/>
            <p:cNvSpPr>
              <a:spLocks/>
            </p:cNvSpPr>
            <p:nvPr userDrawn="1"/>
          </p:nvSpPr>
          <p:spPr bwMode="auto">
            <a:xfrm>
              <a:off x="514780" y="4879238"/>
              <a:ext cx="71077" cy="80012"/>
            </a:xfrm>
            <a:custGeom>
              <a:avLst/>
              <a:gdLst>
                <a:gd name="T0" fmla="*/ 531 w 1065"/>
                <a:gd name="T1" fmla="*/ 1198 h 1200"/>
                <a:gd name="T2" fmla="*/ 413 w 1065"/>
                <a:gd name="T3" fmla="*/ 1174 h 1200"/>
                <a:gd name="T4" fmla="*/ 306 w 1065"/>
                <a:gd name="T5" fmla="*/ 1128 h 1200"/>
                <a:gd name="T6" fmla="*/ 211 w 1065"/>
                <a:gd name="T7" fmla="*/ 1064 h 1200"/>
                <a:gd name="T8" fmla="*/ 131 w 1065"/>
                <a:gd name="T9" fmla="*/ 983 h 1200"/>
                <a:gd name="T10" fmla="*/ 69 w 1065"/>
                <a:gd name="T11" fmla="*/ 887 h 1200"/>
                <a:gd name="T12" fmla="*/ 25 w 1065"/>
                <a:gd name="T13" fmla="*/ 781 h 1200"/>
                <a:gd name="T14" fmla="*/ 4 w 1065"/>
                <a:gd name="T15" fmla="*/ 665 h 1200"/>
                <a:gd name="T16" fmla="*/ 1 w 1065"/>
                <a:gd name="T17" fmla="*/ 573 h 1200"/>
                <a:gd name="T18" fmla="*/ 18 w 1065"/>
                <a:gd name="T19" fmla="*/ 454 h 1200"/>
                <a:gd name="T20" fmla="*/ 56 w 1065"/>
                <a:gd name="T21" fmla="*/ 344 h 1200"/>
                <a:gd name="T22" fmla="*/ 115 w 1065"/>
                <a:gd name="T23" fmla="*/ 244 h 1200"/>
                <a:gd name="T24" fmla="*/ 190 w 1065"/>
                <a:gd name="T25" fmla="*/ 158 h 1200"/>
                <a:gd name="T26" fmla="*/ 281 w 1065"/>
                <a:gd name="T27" fmla="*/ 88 h 1200"/>
                <a:gd name="T28" fmla="*/ 386 w 1065"/>
                <a:gd name="T29" fmla="*/ 37 h 1200"/>
                <a:gd name="T30" fmla="*/ 503 w 1065"/>
                <a:gd name="T31" fmla="*/ 7 h 1200"/>
                <a:gd name="T32" fmla="*/ 597 w 1065"/>
                <a:gd name="T33" fmla="*/ 0 h 1200"/>
                <a:gd name="T34" fmla="*/ 745 w 1065"/>
                <a:gd name="T35" fmla="*/ 14 h 1200"/>
                <a:gd name="T36" fmla="*/ 868 w 1065"/>
                <a:gd name="T37" fmla="*/ 55 h 1200"/>
                <a:gd name="T38" fmla="*/ 971 w 1065"/>
                <a:gd name="T39" fmla="*/ 118 h 1200"/>
                <a:gd name="T40" fmla="*/ 1057 w 1065"/>
                <a:gd name="T41" fmla="*/ 198 h 1200"/>
                <a:gd name="T42" fmla="*/ 847 w 1065"/>
                <a:gd name="T43" fmla="*/ 329 h 1200"/>
                <a:gd name="T44" fmla="*/ 781 w 1065"/>
                <a:gd name="T45" fmla="*/ 280 h 1200"/>
                <a:gd name="T46" fmla="*/ 707 w 1065"/>
                <a:gd name="T47" fmla="*/ 247 h 1200"/>
                <a:gd name="T48" fmla="*/ 619 w 1065"/>
                <a:gd name="T49" fmla="*/ 231 h 1200"/>
                <a:gd name="T50" fmla="*/ 559 w 1065"/>
                <a:gd name="T51" fmla="*/ 233 h 1200"/>
                <a:gd name="T52" fmla="*/ 493 w 1065"/>
                <a:gd name="T53" fmla="*/ 247 h 1200"/>
                <a:gd name="T54" fmla="*/ 433 w 1065"/>
                <a:gd name="T55" fmla="*/ 276 h 1200"/>
                <a:gd name="T56" fmla="*/ 381 w 1065"/>
                <a:gd name="T57" fmla="*/ 315 h 1200"/>
                <a:gd name="T58" fmla="*/ 337 w 1065"/>
                <a:gd name="T59" fmla="*/ 365 h 1200"/>
                <a:gd name="T60" fmla="*/ 302 w 1065"/>
                <a:gd name="T61" fmla="*/ 424 h 1200"/>
                <a:gd name="T62" fmla="*/ 278 w 1065"/>
                <a:gd name="T63" fmla="*/ 489 h 1200"/>
                <a:gd name="T64" fmla="*/ 265 w 1065"/>
                <a:gd name="T65" fmla="*/ 561 h 1200"/>
                <a:gd name="T66" fmla="*/ 264 w 1065"/>
                <a:gd name="T67" fmla="*/ 618 h 1200"/>
                <a:gd name="T68" fmla="*/ 273 w 1065"/>
                <a:gd name="T69" fmla="*/ 692 h 1200"/>
                <a:gd name="T70" fmla="*/ 295 w 1065"/>
                <a:gd name="T71" fmla="*/ 762 h 1200"/>
                <a:gd name="T72" fmla="*/ 328 w 1065"/>
                <a:gd name="T73" fmla="*/ 823 h 1200"/>
                <a:gd name="T74" fmla="*/ 371 w 1065"/>
                <a:gd name="T75" fmla="*/ 875 h 1200"/>
                <a:gd name="T76" fmla="*/ 424 w 1065"/>
                <a:gd name="T77" fmla="*/ 918 h 1200"/>
                <a:gd name="T78" fmla="*/ 485 w 1065"/>
                <a:gd name="T79" fmla="*/ 949 h 1200"/>
                <a:gd name="T80" fmla="*/ 553 w 1065"/>
                <a:gd name="T81" fmla="*/ 967 h 1200"/>
                <a:gd name="T82" fmla="*/ 608 w 1065"/>
                <a:gd name="T83" fmla="*/ 972 h 1200"/>
                <a:gd name="T84" fmla="*/ 695 w 1065"/>
                <a:gd name="T85" fmla="*/ 961 h 1200"/>
                <a:gd name="T86" fmla="*/ 773 w 1065"/>
                <a:gd name="T87" fmla="*/ 931 h 1200"/>
                <a:gd name="T88" fmla="*/ 842 w 1065"/>
                <a:gd name="T89" fmla="*/ 886 h 1200"/>
                <a:gd name="T90" fmla="*/ 1065 w 1065"/>
                <a:gd name="T91" fmla="*/ 985 h 1200"/>
                <a:gd name="T92" fmla="*/ 1000 w 1065"/>
                <a:gd name="T93" fmla="*/ 1052 h 1200"/>
                <a:gd name="T94" fmla="*/ 899 w 1065"/>
                <a:gd name="T95" fmla="*/ 1125 h 1200"/>
                <a:gd name="T96" fmla="*/ 781 w 1065"/>
                <a:gd name="T97" fmla="*/ 1176 h 1200"/>
                <a:gd name="T98" fmla="*/ 635 w 1065"/>
                <a:gd name="T99" fmla="*/ 1199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65" h="1200">
                  <a:moveTo>
                    <a:pt x="595" y="1200"/>
                  </a:moveTo>
                  <a:lnTo>
                    <a:pt x="595" y="1200"/>
                  </a:lnTo>
                  <a:lnTo>
                    <a:pt x="562" y="1200"/>
                  </a:lnTo>
                  <a:lnTo>
                    <a:pt x="531" y="1198"/>
                  </a:lnTo>
                  <a:lnTo>
                    <a:pt x="502" y="1194"/>
                  </a:lnTo>
                  <a:lnTo>
                    <a:pt x="471" y="1188"/>
                  </a:lnTo>
                  <a:lnTo>
                    <a:pt x="442" y="1182"/>
                  </a:lnTo>
                  <a:lnTo>
                    <a:pt x="413" y="1174"/>
                  </a:lnTo>
                  <a:lnTo>
                    <a:pt x="385" y="1164"/>
                  </a:lnTo>
                  <a:lnTo>
                    <a:pt x="357" y="1153"/>
                  </a:lnTo>
                  <a:lnTo>
                    <a:pt x="331" y="1141"/>
                  </a:lnTo>
                  <a:lnTo>
                    <a:pt x="306" y="1128"/>
                  </a:lnTo>
                  <a:lnTo>
                    <a:pt x="281" y="1114"/>
                  </a:lnTo>
                  <a:lnTo>
                    <a:pt x="257" y="1098"/>
                  </a:lnTo>
                  <a:lnTo>
                    <a:pt x="233" y="1082"/>
                  </a:lnTo>
                  <a:lnTo>
                    <a:pt x="211" y="1064"/>
                  </a:lnTo>
                  <a:lnTo>
                    <a:pt x="190" y="1045"/>
                  </a:lnTo>
                  <a:lnTo>
                    <a:pt x="170" y="1026"/>
                  </a:lnTo>
                  <a:lnTo>
                    <a:pt x="149" y="1004"/>
                  </a:lnTo>
                  <a:lnTo>
                    <a:pt x="131" y="983"/>
                  </a:lnTo>
                  <a:lnTo>
                    <a:pt x="115" y="960"/>
                  </a:lnTo>
                  <a:lnTo>
                    <a:pt x="98" y="937"/>
                  </a:lnTo>
                  <a:lnTo>
                    <a:pt x="84" y="912"/>
                  </a:lnTo>
                  <a:lnTo>
                    <a:pt x="69" y="887"/>
                  </a:lnTo>
                  <a:lnTo>
                    <a:pt x="56" y="862"/>
                  </a:lnTo>
                  <a:lnTo>
                    <a:pt x="45" y="836"/>
                  </a:lnTo>
                  <a:lnTo>
                    <a:pt x="35" y="808"/>
                  </a:lnTo>
                  <a:lnTo>
                    <a:pt x="25" y="781"/>
                  </a:lnTo>
                  <a:lnTo>
                    <a:pt x="18" y="752"/>
                  </a:lnTo>
                  <a:lnTo>
                    <a:pt x="12" y="723"/>
                  </a:lnTo>
                  <a:lnTo>
                    <a:pt x="7" y="694"/>
                  </a:lnTo>
                  <a:lnTo>
                    <a:pt x="4" y="665"/>
                  </a:lnTo>
                  <a:lnTo>
                    <a:pt x="1" y="634"/>
                  </a:lnTo>
                  <a:lnTo>
                    <a:pt x="0" y="604"/>
                  </a:lnTo>
                  <a:lnTo>
                    <a:pt x="0" y="604"/>
                  </a:lnTo>
                  <a:lnTo>
                    <a:pt x="1" y="573"/>
                  </a:lnTo>
                  <a:lnTo>
                    <a:pt x="4" y="542"/>
                  </a:lnTo>
                  <a:lnTo>
                    <a:pt x="7" y="512"/>
                  </a:lnTo>
                  <a:lnTo>
                    <a:pt x="12" y="483"/>
                  </a:lnTo>
                  <a:lnTo>
                    <a:pt x="18" y="454"/>
                  </a:lnTo>
                  <a:lnTo>
                    <a:pt x="25" y="426"/>
                  </a:lnTo>
                  <a:lnTo>
                    <a:pt x="35" y="397"/>
                  </a:lnTo>
                  <a:lnTo>
                    <a:pt x="45" y="370"/>
                  </a:lnTo>
                  <a:lnTo>
                    <a:pt x="56" y="344"/>
                  </a:lnTo>
                  <a:lnTo>
                    <a:pt x="69" y="317"/>
                  </a:lnTo>
                  <a:lnTo>
                    <a:pt x="84" y="292"/>
                  </a:lnTo>
                  <a:lnTo>
                    <a:pt x="98" y="267"/>
                  </a:lnTo>
                  <a:lnTo>
                    <a:pt x="115" y="244"/>
                  </a:lnTo>
                  <a:lnTo>
                    <a:pt x="131" y="221"/>
                  </a:lnTo>
                  <a:lnTo>
                    <a:pt x="150" y="199"/>
                  </a:lnTo>
                  <a:lnTo>
                    <a:pt x="170" y="178"/>
                  </a:lnTo>
                  <a:lnTo>
                    <a:pt x="190" y="158"/>
                  </a:lnTo>
                  <a:lnTo>
                    <a:pt x="211" y="139"/>
                  </a:lnTo>
                  <a:lnTo>
                    <a:pt x="234" y="121"/>
                  </a:lnTo>
                  <a:lnTo>
                    <a:pt x="257" y="104"/>
                  </a:lnTo>
                  <a:lnTo>
                    <a:pt x="281" y="88"/>
                  </a:lnTo>
                  <a:lnTo>
                    <a:pt x="306" y="74"/>
                  </a:lnTo>
                  <a:lnTo>
                    <a:pt x="332" y="61"/>
                  </a:lnTo>
                  <a:lnTo>
                    <a:pt x="358" y="47"/>
                  </a:lnTo>
                  <a:lnTo>
                    <a:pt x="386" y="37"/>
                  </a:lnTo>
                  <a:lnTo>
                    <a:pt x="414" y="27"/>
                  </a:lnTo>
                  <a:lnTo>
                    <a:pt x="443" y="19"/>
                  </a:lnTo>
                  <a:lnTo>
                    <a:pt x="473" y="12"/>
                  </a:lnTo>
                  <a:lnTo>
                    <a:pt x="503" y="7"/>
                  </a:lnTo>
                  <a:lnTo>
                    <a:pt x="534" y="3"/>
                  </a:lnTo>
                  <a:lnTo>
                    <a:pt x="565" y="1"/>
                  </a:lnTo>
                  <a:lnTo>
                    <a:pt x="597" y="0"/>
                  </a:lnTo>
                  <a:lnTo>
                    <a:pt x="597" y="0"/>
                  </a:lnTo>
                  <a:lnTo>
                    <a:pt x="637" y="1"/>
                  </a:lnTo>
                  <a:lnTo>
                    <a:pt x="675" y="3"/>
                  </a:lnTo>
                  <a:lnTo>
                    <a:pt x="711" y="8"/>
                  </a:lnTo>
                  <a:lnTo>
                    <a:pt x="745" y="14"/>
                  </a:lnTo>
                  <a:lnTo>
                    <a:pt x="779" y="22"/>
                  </a:lnTo>
                  <a:lnTo>
                    <a:pt x="810" y="32"/>
                  </a:lnTo>
                  <a:lnTo>
                    <a:pt x="840" y="43"/>
                  </a:lnTo>
                  <a:lnTo>
                    <a:pt x="868" y="55"/>
                  </a:lnTo>
                  <a:lnTo>
                    <a:pt x="896" y="69"/>
                  </a:lnTo>
                  <a:lnTo>
                    <a:pt x="922" y="83"/>
                  </a:lnTo>
                  <a:lnTo>
                    <a:pt x="947" y="100"/>
                  </a:lnTo>
                  <a:lnTo>
                    <a:pt x="971" y="118"/>
                  </a:lnTo>
                  <a:lnTo>
                    <a:pt x="994" y="136"/>
                  </a:lnTo>
                  <a:lnTo>
                    <a:pt x="1015" y="156"/>
                  </a:lnTo>
                  <a:lnTo>
                    <a:pt x="1037" y="176"/>
                  </a:lnTo>
                  <a:lnTo>
                    <a:pt x="1057" y="198"/>
                  </a:lnTo>
                  <a:lnTo>
                    <a:pt x="893" y="375"/>
                  </a:lnTo>
                  <a:lnTo>
                    <a:pt x="893" y="375"/>
                  </a:lnTo>
                  <a:lnTo>
                    <a:pt x="862" y="344"/>
                  </a:lnTo>
                  <a:lnTo>
                    <a:pt x="847" y="329"/>
                  </a:lnTo>
                  <a:lnTo>
                    <a:pt x="831" y="316"/>
                  </a:lnTo>
                  <a:lnTo>
                    <a:pt x="814" y="303"/>
                  </a:lnTo>
                  <a:lnTo>
                    <a:pt x="798" y="291"/>
                  </a:lnTo>
                  <a:lnTo>
                    <a:pt x="781" y="280"/>
                  </a:lnTo>
                  <a:lnTo>
                    <a:pt x="763" y="271"/>
                  </a:lnTo>
                  <a:lnTo>
                    <a:pt x="745" y="261"/>
                  </a:lnTo>
                  <a:lnTo>
                    <a:pt x="726" y="254"/>
                  </a:lnTo>
                  <a:lnTo>
                    <a:pt x="707" y="247"/>
                  </a:lnTo>
                  <a:lnTo>
                    <a:pt x="685" y="241"/>
                  </a:lnTo>
                  <a:lnTo>
                    <a:pt x="665" y="236"/>
                  </a:lnTo>
                  <a:lnTo>
                    <a:pt x="642" y="233"/>
                  </a:lnTo>
                  <a:lnTo>
                    <a:pt x="619" y="231"/>
                  </a:lnTo>
                  <a:lnTo>
                    <a:pt x="595" y="230"/>
                  </a:lnTo>
                  <a:lnTo>
                    <a:pt x="595" y="230"/>
                  </a:lnTo>
                  <a:lnTo>
                    <a:pt x="577" y="231"/>
                  </a:lnTo>
                  <a:lnTo>
                    <a:pt x="559" y="233"/>
                  </a:lnTo>
                  <a:lnTo>
                    <a:pt x="542" y="235"/>
                  </a:lnTo>
                  <a:lnTo>
                    <a:pt x="525" y="239"/>
                  </a:lnTo>
                  <a:lnTo>
                    <a:pt x="509" y="242"/>
                  </a:lnTo>
                  <a:lnTo>
                    <a:pt x="493" y="247"/>
                  </a:lnTo>
                  <a:lnTo>
                    <a:pt x="478" y="253"/>
                  </a:lnTo>
                  <a:lnTo>
                    <a:pt x="462" y="260"/>
                  </a:lnTo>
                  <a:lnTo>
                    <a:pt x="448" y="267"/>
                  </a:lnTo>
                  <a:lnTo>
                    <a:pt x="433" y="276"/>
                  </a:lnTo>
                  <a:lnTo>
                    <a:pt x="419" y="284"/>
                  </a:lnTo>
                  <a:lnTo>
                    <a:pt x="406" y="293"/>
                  </a:lnTo>
                  <a:lnTo>
                    <a:pt x="393" y="304"/>
                  </a:lnTo>
                  <a:lnTo>
                    <a:pt x="381" y="315"/>
                  </a:lnTo>
                  <a:lnTo>
                    <a:pt x="369" y="327"/>
                  </a:lnTo>
                  <a:lnTo>
                    <a:pt x="357" y="339"/>
                  </a:lnTo>
                  <a:lnTo>
                    <a:pt x="346" y="352"/>
                  </a:lnTo>
                  <a:lnTo>
                    <a:pt x="337" y="365"/>
                  </a:lnTo>
                  <a:lnTo>
                    <a:pt x="327" y="378"/>
                  </a:lnTo>
                  <a:lnTo>
                    <a:pt x="318" y="394"/>
                  </a:lnTo>
                  <a:lnTo>
                    <a:pt x="309" y="408"/>
                  </a:lnTo>
                  <a:lnTo>
                    <a:pt x="302" y="424"/>
                  </a:lnTo>
                  <a:lnTo>
                    <a:pt x="295" y="439"/>
                  </a:lnTo>
                  <a:lnTo>
                    <a:pt x="288" y="456"/>
                  </a:lnTo>
                  <a:lnTo>
                    <a:pt x="283" y="473"/>
                  </a:lnTo>
                  <a:lnTo>
                    <a:pt x="278" y="489"/>
                  </a:lnTo>
                  <a:lnTo>
                    <a:pt x="273" y="507"/>
                  </a:lnTo>
                  <a:lnTo>
                    <a:pt x="270" y="525"/>
                  </a:lnTo>
                  <a:lnTo>
                    <a:pt x="267" y="543"/>
                  </a:lnTo>
                  <a:lnTo>
                    <a:pt x="265" y="561"/>
                  </a:lnTo>
                  <a:lnTo>
                    <a:pt x="264" y="580"/>
                  </a:lnTo>
                  <a:lnTo>
                    <a:pt x="264" y="599"/>
                  </a:lnTo>
                  <a:lnTo>
                    <a:pt x="264" y="599"/>
                  </a:lnTo>
                  <a:lnTo>
                    <a:pt x="264" y="618"/>
                  </a:lnTo>
                  <a:lnTo>
                    <a:pt x="265" y="637"/>
                  </a:lnTo>
                  <a:lnTo>
                    <a:pt x="267" y="657"/>
                  </a:lnTo>
                  <a:lnTo>
                    <a:pt x="270" y="674"/>
                  </a:lnTo>
                  <a:lnTo>
                    <a:pt x="273" y="692"/>
                  </a:lnTo>
                  <a:lnTo>
                    <a:pt x="278" y="710"/>
                  </a:lnTo>
                  <a:lnTo>
                    <a:pt x="283" y="727"/>
                  </a:lnTo>
                  <a:lnTo>
                    <a:pt x="289" y="745"/>
                  </a:lnTo>
                  <a:lnTo>
                    <a:pt x="295" y="762"/>
                  </a:lnTo>
                  <a:lnTo>
                    <a:pt x="302" y="777"/>
                  </a:lnTo>
                  <a:lnTo>
                    <a:pt x="310" y="793"/>
                  </a:lnTo>
                  <a:lnTo>
                    <a:pt x="319" y="808"/>
                  </a:lnTo>
                  <a:lnTo>
                    <a:pt x="328" y="823"/>
                  </a:lnTo>
                  <a:lnTo>
                    <a:pt x="338" y="837"/>
                  </a:lnTo>
                  <a:lnTo>
                    <a:pt x="349" y="850"/>
                  </a:lnTo>
                  <a:lnTo>
                    <a:pt x="359" y="863"/>
                  </a:lnTo>
                  <a:lnTo>
                    <a:pt x="371" y="875"/>
                  </a:lnTo>
                  <a:lnTo>
                    <a:pt x="383" y="887"/>
                  </a:lnTo>
                  <a:lnTo>
                    <a:pt x="396" y="898"/>
                  </a:lnTo>
                  <a:lnTo>
                    <a:pt x="410" y="909"/>
                  </a:lnTo>
                  <a:lnTo>
                    <a:pt x="424" y="918"/>
                  </a:lnTo>
                  <a:lnTo>
                    <a:pt x="438" y="926"/>
                  </a:lnTo>
                  <a:lnTo>
                    <a:pt x="453" y="935"/>
                  </a:lnTo>
                  <a:lnTo>
                    <a:pt x="468" y="942"/>
                  </a:lnTo>
                  <a:lnTo>
                    <a:pt x="485" y="949"/>
                  </a:lnTo>
                  <a:lnTo>
                    <a:pt x="500" y="955"/>
                  </a:lnTo>
                  <a:lnTo>
                    <a:pt x="517" y="960"/>
                  </a:lnTo>
                  <a:lnTo>
                    <a:pt x="535" y="964"/>
                  </a:lnTo>
                  <a:lnTo>
                    <a:pt x="553" y="967"/>
                  </a:lnTo>
                  <a:lnTo>
                    <a:pt x="571" y="969"/>
                  </a:lnTo>
                  <a:lnTo>
                    <a:pt x="589" y="971"/>
                  </a:lnTo>
                  <a:lnTo>
                    <a:pt x="608" y="972"/>
                  </a:lnTo>
                  <a:lnTo>
                    <a:pt x="608" y="972"/>
                  </a:lnTo>
                  <a:lnTo>
                    <a:pt x="631" y="971"/>
                  </a:lnTo>
                  <a:lnTo>
                    <a:pt x="653" y="968"/>
                  </a:lnTo>
                  <a:lnTo>
                    <a:pt x="675" y="966"/>
                  </a:lnTo>
                  <a:lnTo>
                    <a:pt x="695" y="961"/>
                  </a:lnTo>
                  <a:lnTo>
                    <a:pt x="715" y="955"/>
                  </a:lnTo>
                  <a:lnTo>
                    <a:pt x="734" y="948"/>
                  </a:lnTo>
                  <a:lnTo>
                    <a:pt x="754" y="941"/>
                  </a:lnTo>
                  <a:lnTo>
                    <a:pt x="773" y="931"/>
                  </a:lnTo>
                  <a:lnTo>
                    <a:pt x="791" y="922"/>
                  </a:lnTo>
                  <a:lnTo>
                    <a:pt x="808" y="911"/>
                  </a:lnTo>
                  <a:lnTo>
                    <a:pt x="825" y="899"/>
                  </a:lnTo>
                  <a:lnTo>
                    <a:pt x="842" y="886"/>
                  </a:lnTo>
                  <a:lnTo>
                    <a:pt x="859" y="873"/>
                  </a:lnTo>
                  <a:lnTo>
                    <a:pt x="875" y="858"/>
                  </a:lnTo>
                  <a:lnTo>
                    <a:pt x="906" y="827"/>
                  </a:lnTo>
                  <a:lnTo>
                    <a:pt x="1065" y="985"/>
                  </a:lnTo>
                  <a:lnTo>
                    <a:pt x="1065" y="985"/>
                  </a:lnTo>
                  <a:lnTo>
                    <a:pt x="1044" y="1008"/>
                  </a:lnTo>
                  <a:lnTo>
                    <a:pt x="1022" y="1030"/>
                  </a:lnTo>
                  <a:lnTo>
                    <a:pt x="1000" y="1052"/>
                  </a:lnTo>
                  <a:lnTo>
                    <a:pt x="976" y="1072"/>
                  </a:lnTo>
                  <a:lnTo>
                    <a:pt x="951" y="1090"/>
                  </a:lnTo>
                  <a:lnTo>
                    <a:pt x="926" y="1108"/>
                  </a:lnTo>
                  <a:lnTo>
                    <a:pt x="899" y="1125"/>
                  </a:lnTo>
                  <a:lnTo>
                    <a:pt x="872" y="1140"/>
                  </a:lnTo>
                  <a:lnTo>
                    <a:pt x="843" y="1153"/>
                  </a:lnTo>
                  <a:lnTo>
                    <a:pt x="812" y="1165"/>
                  </a:lnTo>
                  <a:lnTo>
                    <a:pt x="781" y="1176"/>
                  </a:lnTo>
                  <a:lnTo>
                    <a:pt x="748" y="1184"/>
                  </a:lnTo>
                  <a:lnTo>
                    <a:pt x="712" y="1192"/>
                  </a:lnTo>
                  <a:lnTo>
                    <a:pt x="675" y="1196"/>
                  </a:lnTo>
                  <a:lnTo>
                    <a:pt x="635" y="1199"/>
                  </a:lnTo>
                  <a:lnTo>
                    <a:pt x="595"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4" name="Freeform 13" descr=" " title=" "/>
            <p:cNvSpPr>
              <a:spLocks/>
            </p:cNvSpPr>
            <p:nvPr userDrawn="1"/>
          </p:nvSpPr>
          <p:spPr bwMode="auto">
            <a:xfrm>
              <a:off x="594659" y="4851501"/>
              <a:ext cx="71744" cy="106015"/>
            </a:xfrm>
            <a:custGeom>
              <a:avLst/>
              <a:gdLst>
                <a:gd name="T0" fmla="*/ 1076 w 1076"/>
                <a:gd name="T1" fmla="*/ 1590 h 1590"/>
                <a:gd name="T2" fmla="*/ 771 w 1076"/>
                <a:gd name="T3" fmla="*/ 1590 h 1590"/>
                <a:gd name="T4" fmla="*/ 425 w 1076"/>
                <a:gd name="T5" fmla="*/ 1093 h 1590"/>
                <a:gd name="T6" fmla="*/ 264 w 1076"/>
                <a:gd name="T7" fmla="*/ 1261 h 1590"/>
                <a:gd name="T8" fmla="*/ 264 w 1076"/>
                <a:gd name="T9" fmla="*/ 1590 h 1590"/>
                <a:gd name="T10" fmla="*/ 0 w 1076"/>
                <a:gd name="T11" fmla="*/ 1590 h 1590"/>
                <a:gd name="T12" fmla="*/ 0 w 1076"/>
                <a:gd name="T13" fmla="*/ 0 h 1590"/>
                <a:gd name="T14" fmla="*/ 264 w 1076"/>
                <a:gd name="T15" fmla="*/ 0 h 1590"/>
                <a:gd name="T16" fmla="*/ 264 w 1076"/>
                <a:gd name="T17" fmla="*/ 950 h 1590"/>
                <a:gd name="T18" fmla="*/ 741 w 1076"/>
                <a:gd name="T19" fmla="*/ 440 h 1590"/>
                <a:gd name="T20" fmla="*/ 1062 w 1076"/>
                <a:gd name="T21" fmla="*/ 440 h 1590"/>
                <a:gd name="T22" fmla="*/ 604 w 1076"/>
                <a:gd name="T23" fmla="*/ 908 h 1590"/>
                <a:gd name="T24" fmla="*/ 1076 w 1076"/>
                <a:gd name="T25" fmla="*/ 1590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6" h="1590">
                  <a:moveTo>
                    <a:pt x="1076" y="1590"/>
                  </a:moveTo>
                  <a:lnTo>
                    <a:pt x="771" y="1590"/>
                  </a:lnTo>
                  <a:lnTo>
                    <a:pt x="425" y="1093"/>
                  </a:lnTo>
                  <a:lnTo>
                    <a:pt x="264" y="1261"/>
                  </a:lnTo>
                  <a:lnTo>
                    <a:pt x="264" y="1590"/>
                  </a:lnTo>
                  <a:lnTo>
                    <a:pt x="0" y="1590"/>
                  </a:lnTo>
                  <a:lnTo>
                    <a:pt x="0" y="0"/>
                  </a:lnTo>
                  <a:lnTo>
                    <a:pt x="264" y="0"/>
                  </a:lnTo>
                  <a:lnTo>
                    <a:pt x="264" y="950"/>
                  </a:lnTo>
                  <a:lnTo>
                    <a:pt x="741" y="440"/>
                  </a:lnTo>
                  <a:lnTo>
                    <a:pt x="1062" y="440"/>
                  </a:lnTo>
                  <a:lnTo>
                    <a:pt x="604" y="908"/>
                  </a:lnTo>
                  <a:lnTo>
                    <a:pt x="1076"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5" name="Freeform 14" descr=" " title=" "/>
            <p:cNvSpPr>
              <a:spLocks noEditPoints="1"/>
            </p:cNvSpPr>
            <p:nvPr userDrawn="1"/>
          </p:nvSpPr>
          <p:spPr bwMode="auto">
            <a:xfrm>
              <a:off x="675871" y="4851501"/>
              <a:ext cx="79478" cy="107616"/>
            </a:xfrm>
            <a:custGeom>
              <a:avLst/>
              <a:gdLst>
                <a:gd name="T0" fmla="*/ 560 w 1191"/>
                <a:gd name="T1" fmla="*/ 646 h 1615"/>
                <a:gd name="T2" fmla="*/ 496 w 1191"/>
                <a:gd name="T3" fmla="*/ 659 h 1615"/>
                <a:gd name="T4" fmla="*/ 436 w 1191"/>
                <a:gd name="T5" fmla="*/ 686 h 1615"/>
                <a:gd name="T6" fmla="*/ 382 w 1191"/>
                <a:gd name="T7" fmla="*/ 723 h 1615"/>
                <a:gd name="T8" fmla="*/ 337 w 1191"/>
                <a:gd name="T9" fmla="*/ 770 h 1615"/>
                <a:gd name="T10" fmla="*/ 300 w 1191"/>
                <a:gd name="T11" fmla="*/ 829 h 1615"/>
                <a:gd name="T12" fmla="*/ 273 w 1191"/>
                <a:gd name="T13" fmla="*/ 897 h 1615"/>
                <a:gd name="T14" fmla="*/ 259 w 1191"/>
                <a:gd name="T15" fmla="*/ 973 h 1615"/>
                <a:gd name="T16" fmla="*/ 258 w 1191"/>
                <a:gd name="T17" fmla="*/ 1036 h 1615"/>
                <a:gd name="T18" fmla="*/ 269 w 1191"/>
                <a:gd name="T19" fmla="*/ 1114 h 1615"/>
                <a:gd name="T20" fmla="*/ 291 w 1191"/>
                <a:gd name="T21" fmla="*/ 1184 h 1615"/>
                <a:gd name="T22" fmla="*/ 326 w 1191"/>
                <a:gd name="T23" fmla="*/ 1245 h 1615"/>
                <a:gd name="T24" fmla="*/ 370 w 1191"/>
                <a:gd name="T25" fmla="*/ 1296 h 1615"/>
                <a:gd name="T26" fmla="*/ 422 w 1191"/>
                <a:gd name="T27" fmla="*/ 1337 h 1615"/>
                <a:gd name="T28" fmla="*/ 480 w 1191"/>
                <a:gd name="T29" fmla="*/ 1365 h 1615"/>
                <a:gd name="T30" fmla="*/ 543 w 1191"/>
                <a:gd name="T31" fmla="*/ 1382 h 1615"/>
                <a:gd name="T32" fmla="*/ 594 w 1191"/>
                <a:gd name="T33" fmla="*/ 1385 h 1615"/>
                <a:gd name="T34" fmla="*/ 659 w 1191"/>
                <a:gd name="T35" fmla="*/ 1378 h 1615"/>
                <a:gd name="T36" fmla="*/ 720 w 1191"/>
                <a:gd name="T37" fmla="*/ 1359 h 1615"/>
                <a:gd name="T38" fmla="*/ 776 w 1191"/>
                <a:gd name="T39" fmla="*/ 1328 h 1615"/>
                <a:gd name="T40" fmla="*/ 825 w 1191"/>
                <a:gd name="T41" fmla="*/ 1286 h 1615"/>
                <a:gd name="T42" fmla="*/ 866 w 1191"/>
                <a:gd name="T43" fmla="*/ 1233 h 1615"/>
                <a:gd name="T44" fmla="*/ 896 w 1191"/>
                <a:gd name="T45" fmla="*/ 1169 h 1615"/>
                <a:gd name="T46" fmla="*/ 915 w 1191"/>
                <a:gd name="T47" fmla="*/ 1096 h 1615"/>
                <a:gd name="T48" fmla="*/ 922 w 1191"/>
                <a:gd name="T49" fmla="*/ 1015 h 1615"/>
                <a:gd name="T50" fmla="*/ 918 w 1191"/>
                <a:gd name="T51" fmla="*/ 953 h 1615"/>
                <a:gd name="T52" fmla="*/ 902 w 1191"/>
                <a:gd name="T53" fmla="*/ 879 h 1615"/>
                <a:gd name="T54" fmla="*/ 874 w 1191"/>
                <a:gd name="T55" fmla="*/ 813 h 1615"/>
                <a:gd name="T56" fmla="*/ 836 w 1191"/>
                <a:gd name="T57" fmla="*/ 757 h 1615"/>
                <a:gd name="T58" fmla="*/ 788 w 1191"/>
                <a:gd name="T59" fmla="*/ 712 h 1615"/>
                <a:gd name="T60" fmla="*/ 734 w 1191"/>
                <a:gd name="T61" fmla="*/ 677 h 1615"/>
                <a:gd name="T62" fmla="*/ 675 w 1191"/>
                <a:gd name="T63" fmla="*/ 655 h 1615"/>
                <a:gd name="T64" fmla="*/ 610 w 1191"/>
                <a:gd name="T65" fmla="*/ 645 h 1615"/>
                <a:gd name="T66" fmla="*/ 620 w 1191"/>
                <a:gd name="T67" fmla="*/ 1614 h 1615"/>
                <a:gd name="T68" fmla="*/ 496 w 1191"/>
                <a:gd name="T69" fmla="*/ 1589 h 1615"/>
                <a:gd name="T70" fmla="*/ 395 w 1191"/>
                <a:gd name="T71" fmla="*/ 1538 h 1615"/>
                <a:gd name="T72" fmla="*/ 314 w 1191"/>
                <a:gd name="T73" fmla="*/ 1470 h 1615"/>
                <a:gd name="T74" fmla="*/ 264 w 1191"/>
                <a:gd name="T75" fmla="*/ 1590 h 1615"/>
                <a:gd name="T76" fmla="*/ 264 w 1191"/>
                <a:gd name="T77" fmla="*/ 632 h 1615"/>
                <a:gd name="T78" fmla="*/ 315 w 1191"/>
                <a:gd name="T79" fmla="*/ 567 h 1615"/>
                <a:gd name="T80" fmla="*/ 398 w 1191"/>
                <a:gd name="T81" fmla="*/ 493 h 1615"/>
                <a:gd name="T82" fmla="*/ 498 w 1191"/>
                <a:gd name="T83" fmla="*/ 442 h 1615"/>
                <a:gd name="T84" fmla="*/ 620 w 1191"/>
                <a:gd name="T85" fmla="*/ 417 h 1615"/>
                <a:gd name="T86" fmla="*/ 705 w 1191"/>
                <a:gd name="T87" fmla="*/ 418 h 1615"/>
                <a:gd name="T88" fmla="*/ 805 w 1191"/>
                <a:gd name="T89" fmla="*/ 438 h 1615"/>
                <a:gd name="T90" fmla="*/ 899 w 1191"/>
                <a:gd name="T91" fmla="*/ 478 h 1615"/>
                <a:gd name="T92" fmla="*/ 985 w 1191"/>
                <a:gd name="T93" fmla="*/ 535 h 1615"/>
                <a:gd name="T94" fmla="*/ 1061 w 1191"/>
                <a:gd name="T95" fmla="*/ 612 h 1615"/>
                <a:gd name="T96" fmla="*/ 1120 w 1191"/>
                <a:gd name="T97" fmla="*/ 706 h 1615"/>
                <a:gd name="T98" fmla="*/ 1164 w 1191"/>
                <a:gd name="T99" fmla="*/ 817 h 1615"/>
                <a:gd name="T100" fmla="*/ 1187 w 1191"/>
                <a:gd name="T101" fmla="*/ 945 h 1615"/>
                <a:gd name="T102" fmla="*/ 1189 w 1191"/>
                <a:gd name="T103" fmla="*/ 1050 h 1615"/>
                <a:gd name="T104" fmla="*/ 1172 w 1191"/>
                <a:gd name="T105" fmla="*/ 1182 h 1615"/>
                <a:gd name="T106" fmla="*/ 1133 w 1191"/>
                <a:gd name="T107" fmla="*/ 1297 h 1615"/>
                <a:gd name="T108" fmla="*/ 1077 w 1191"/>
                <a:gd name="T109" fmla="*/ 1396 h 1615"/>
                <a:gd name="T110" fmla="*/ 1006 w 1191"/>
                <a:gd name="T111" fmla="*/ 1477 h 1615"/>
                <a:gd name="T112" fmla="*/ 922 w 1191"/>
                <a:gd name="T113" fmla="*/ 1540 h 1615"/>
                <a:gd name="T114" fmla="*/ 830 w 1191"/>
                <a:gd name="T115" fmla="*/ 1584 h 1615"/>
                <a:gd name="T116" fmla="*/ 731 w 1191"/>
                <a:gd name="T117" fmla="*/ 1609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4" y="644"/>
                  </a:moveTo>
                  <a:lnTo>
                    <a:pt x="594" y="644"/>
                  </a:lnTo>
                  <a:lnTo>
                    <a:pt x="577" y="645"/>
                  </a:lnTo>
                  <a:lnTo>
                    <a:pt x="560" y="646"/>
                  </a:lnTo>
                  <a:lnTo>
                    <a:pt x="543" y="649"/>
                  </a:lnTo>
                  <a:lnTo>
                    <a:pt x="528" y="651"/>
                  </a:lnTo>
                  <a:lnTo>
                    <a:pt x="511" y="655"/>
                  </a:lnTo>
                  <a:lnTo>
                    <a:pt x="496" y="659"/>
                  </a:lnTo>
                  <a:lnTo>
                    <a:pt x="480" y="664"/>
                  </a:lnTo>
                  <a:lnTo>
                    <a:pt x="466" y="671"/>
                  </a:lnTo>
                  <a:lnTo>
                    <a:pt x="450" y="677"/>
                  </a:lnTo>
                  <a:lnTo>
                    <a:pt x="436" y="686"/>
                  </a:lnTo>
                  <a:lnTo>
                    <a:pt x="422" y="694"/>
                  </a:lnTo>
                  <a:lnTo>
                    <a:pt x="408" y="702"/>
                  </a:lnTo>
                  <a:lnTo>
                    <a:pt x="395" y="712"/>
                  </a:lnTo>
                  <a:lnTo>
                    <a:pt x="382" y="723"/>
                  </a:lnTo>
                  <a:lnTo>
                    <a:pt x="370" y="733"/>
                  </a:lnTo>
                  <a:lnTo>
                    <a:pt x="358" y="745"/>
                  </a:lnTo>
                  <a:lnTo>
                    <a:pt x="346" y="758"/>
                  </a:lnTo>
                  <a:lnTo>
                    <a:pt x="337" y="770"/>
                  </a:lnTo>
                  <a:lnTo>
                    <a:pt x="326" y="785"/>
                  </a:lnTo>
                  <a:lnTo>
                    <a:pt x="316" y="799"/>
                  </a:lnTo>
                  <a:lnTo>
                    <a:pt x="308" y="813"/>
                  </a:lnTo>
                  <a:lnTo>
                    <a:pt x="300" y="829"/>
                  </a:lnTo>
                  <a:lnTo>
                    <a:pt x="291" y="846"/>
                  </a:lnTo>
                  <a:lnTo>
                    <a:pt x="284" y="862"/>
                  </a:lnTo>
                  <a:lnTo>
                    <a:pt x="278" y="879"/>
                  </a:lnTo>
                  <a:lnTo>
                    <a:pt x="273" y="897"/>
                  </a:lnTo>
                  <a:lnTo>
                    <a:pt x="269" y="916"/>
                  </a:lnTo>
                  <a:lnTo>
                    <a:pt x="264" y="934"/>
                  </a:lnTo>
                  <a:lnTo>
                    <a:pt x="262" y="954"/>
                  </a:lnTo>
                  <a:lnTo>
                    <a:pt x="259" y="973"/>
                  </a:lnTo>
                  <a:lnTo>
                    <a:pt x="258" y="994"/>
                  </a:lnTo>
                  <a:lnTo>
                    <a:pt x="257" y="1015"/>
                  </a:lnTo>
                  <a:lnTo>
                    <a:pt x="257" y="1015"/>
                  </a:lnTo>
                  <a:lnTo>
                    <a:pt x="258" y="1036"/>
                  </a:lnTo>
                  <a:lnTo>
                    <a:pt x="259" y="1056"/>
                  </a:lnTo>
                  <a:lnTo>
                    <a:pt x="262" y="1076"/>
                  </a:lnTo>
                  <a:lnTo>
                    <a:pt x="264" y="1095"/>
                  </a:lnTo>
                  <a:lnTo>
                    <a:pt x="269" y="1114"/>
                  </a:lnTo>
                  <a:lnTo>
                    <a:pt x="273" y="1132"/>
                  </a:lnTo>
                  <a:lnTo>
                    <a:pt x="278" y="1150"/>
                  </a:lnTo>
                  <a:lnTo>
                    <a:pt x="284" y="1167"/>
                  </a:lnTo>
                  <a:lnTo>
                    <a:pt x="291" y="1184"/>
                  </a:lnTo>
                  <a:lnTo>
                    <a:pt x="300" y="1200"/>
                  </a:lnTo>
                  <a:lnTo>
                    <a:pt x="308" y="1216"/>
                  </a:lnTo>
                  <a:lnTo>
                    <a:pt x="316" y="1230"/>
                  </a:lnTo>
                  <a:lnTo>
                    <a:pt x="326" y="1245"/>
                  </a:lnTo>
                  <a:lnTo>
                    <a:pt x="337" y="1259"/>
                  </a:lnTo>
                  <a:lnTo>
                    <a:pt x="346" y="1272"/>
                  </a:lnTo>
                  <a:lnTo>
                    <a:pt x="358" y="1284"/>
                  </a:lnTo>
                  <a:lnTo>
                    <a:pt x="370" y="1296"/>
                  </a:lnTo>
                  <a:lnTo>
                    <a:pt x="382" y="1307"/>
                  </a:lnTo>
                  <a:lnTo>
                    <a:pt x="395" y="1317"/>
                  </a:lnTo>
                  <a:lnTo>
                    <a:pt x="408" y="1327"/>
                  </a:lnTo>
                  <a:lnTo>
                    <a:pt x="422" y="1337"/>
                  </a:lnTo>
                  <a:lnTo>
                    <a:pt x="436" y="1345"/>
                  </a:lnTo>
                  <a:lnTo>
                    <a:pt x="450" y="1352"/>
                  </a:lnTo>
                  <a:lnTo>
                    <a:pt x="466" y="1359"/>
                  </a:lnTo>
                  <a:lnTo>
                    <a:pt x="480" y="1365"/>
                  </a:lnTo>
                  <a:lnTo>
                    <a:pt x="496" y="1370"/>
                  </a:lnTo>
                  <a:lnTo>
                    <a:pt x="511" y="1375"/>
                  </a:lnTo>
                  <a:lnTo>
                    <a:pt x="528" y="1378"/>
                  </a:lnTo>
                  <a:lnTo>
                    <a:pt x="543" y="1382"/>
                  </a:lnTo>
                  <a:lnTo>
                    <a:pt x="560" y="1383"/>
                  </a:lnTo>
                  <a:lnTo>
                    <a:pt x="577" y="1384"/>
                  </a:lnTo>
                  <a:lnTo>
                    <a:pt x="594" y="1385"/>
                  </a:lnTo>
                  <a:lnTo>
                    <a:pt x="594" y="1385"/>
                  </a:lnTo>
                  <a:lnTo>
                    <a:pt x="610" y="1385"/>
                  </a:lnTo>
                  <a:lnTo>
                    <a:pt x="627" y="1383"/>
                  </a:lnTo>
                  <a:lnTo>
                    <a:pt x="643" y="1382"/>
                  </a:lnTo>
                  <a:lnTo>
                    <a:pt x="659" y="1378"/>
                  </a:lnTo>
                  <a:lnTo>
                    <a:pt x="675" y="1375"/>
                  </a:lnTo>
                  <a:lnTo>
                    <a:pt x="690" y="1371"/>
                  </a:lnTo>
                  <a:lnTo>
                    <a:pt x="706" y="1365"/>
                  </a:lnTo>
                  <a:lnTo>
                    <a:pt x="720" y="1359"/>
                  </a:lnTo>
                  <a:lnTo>
                    <a:pt x="736" y="1353"/>
                  </a:lnTo>
                  <a:lnTo>
                    <a:pt x="750" y="1346"/>
                  </a:lnTo>
                  <a:lnTo>
                    <a:pt x="763" y="1338"/>
                  </a:lnTo>
                  <a:lnTo>
                    <a:pt x="776" y="1328"/>
                  </a:lnTo>
                  <a:lnTo>
                    <a:pt x="789" y="1319"/>
                  </a:lnTo>
                  <a:lnTo>
                    <a:pt x="801" y="1309"/>
                  </a:lnTo>
                  <a:lnTo>
                    <a:pt x="813" y="1297"/>
                  </a:lnTo>
                  <a:lnTo>
                    <a:pt x="825" y="1286"/>
                  </a:lnTo>
                  <a:lnTo>
                    <a:pt x="836" y="1273"/>
                  </a:lnTo>
                  <a:lnTo>
                    <a:pt x="847" y="1260"/>
                  </a:lnTo>
                  <a:lnTo>
                    <a:pt x="856" y="1247"/>
                  </a:lnTo>
                  <a:lnTo>
                    <a:pt x="866" y="1233"/>
                  </a:lnTo>
                  <a:lnTo>
                    <a:pt x="874" y="1218"/>
                  </a:lnTo>
                  <a:lnTo>
                    <a:pt x="883" y="1203"/>
                  </a:lnTo>
                  <a:lnTo>
                    <a:pt x="890" y="1186"/>
                  </a:lnTo>
                  <a:lnTo>
                    <a:pt x="896" y="1169"/>
                  </a:lnTo>
                  <a:lnTo>
                    <a:pt x="902" y="1153"/>
                  </a:lnTo>
                  <a:lnTo>
                    <a:pt x="908" y="1135"/>
                  </a:lnTo>
                  <a:lnTo>
                    <a:pt x="911" y="1116"/>
                  </a:lnTo>
                  <a:lnTo>
                    <a:pt x="915" y="1096"/>
                  </a:lnTo>
                  <a:lnTo>
                    <a:pt x="918" y="1077"/>
                  </a:lnTo>
                  <a:lnTo>
                    <a:pt x="921" y="1057"/>
                  </a:lnTo>
                  <a:lnTo>
                    <a:pt x="922" y="1037"/>
                  </a:lnTo>
                  <a:lnTo>
                    <a:pt x="922" y="1015"/>
                  </a:lnTo>
                  <a:lnTo>
                    <a:pt x="922" y="1015"/>
                  </a:lnTo>
                  <a:lnTo>
                    <a:pt x="922" y="994"/>
                  </a:lnTo>
                  <a:lnTo>
                    <a:pt x="921" y="973"/>
                  </a:lnTo>
                  <a:lnTo>
                    <a:pt x="918" y="953"/>
                  </a:lnTo>
                  <a:lnTo>
                    <a:pt x="915" y="934"/>
                  </a:lnTo>
                  <a:lnTo>
                    <a:pt x="911" y="915"/>
                  </a:lnTo>
                  <a:lnTo>
                    <a:pt x="906" y="897"/>
                  </a:lnTo>
                  <a:lnTo>
                    <a:pt x="902" y="879"/>
                  </a:lnTo>
                  <a:lnTo>
                    <a:pt x="896" y="861"/>
                  </a:lnTo>
                  <a:lnTo>
                    <a:pt x="889" y="844"/>
                  </a:lnTo>
                  <a:lnTo>
                    <a:pt x="881" y="829"/>
                  </a:lnTo>
                  <a:lnTo>
                    <a:pt x="874" y="813"/>
                  </a:lnTo>
                  <a:lnTo>
                    <a:pt x="865" y="798"/>
                  </a:lnTo>
                  <a:lnTo>
                    <a:pt x="856" y="784"/>
                  </a:lnTo>
                  <a:lnTo>
                    <a:pt x="846" y="770"/>
                  </a:lnTo>
                  <a:lnTo>
                    <a:pt x="836" y="757"/>
                  </a:lnTo>
                  <a:lnTo>
                    <a:pt x="824" y="745"/>
                  </a:lnTo>
                  <a:lnTo>
                    <a:pt x="813" y="733"/>
                  </a:lnTo>
                  <a:lnTo>
                    <a:pt x="801" y="721"/>
                  </a:lnTo>
                  <a:lnTo>
                    <a:pt x="788" y="712"/>
                  </a:lnTo>
                  <a:lnTo>
                    <a:pt x="775" y="702"/>
                  </a:lnTo>
                  <a:lnTo>
                    <a:pt x="762" y="693"/>
                  </a:lnTo>
                  <a:lnTo>
                    <a:pt x="749" y="684"/>
                  </a:lnTo>
                  <a:lnTo>
                    <a:pt x="734" y="677"/>
                  </a:lnTo>
                  <a:lnTo>
                    <a:pt x="720" y="670"/>
                  </a:lnTo>
                  <a:lnTo>
                    <a:pt x="705" y="664"/>
                  </a:lnTo>
                  <a:lnTo>
                    <a:pt x="690" y="659"/>
                  </a:lnTo>
                  <a:lnTo>
                    <a:pt x="675" y="655"/>
                  </a:lnTo>
                  <a:lnTo>
                    <a:pt x="658" y="651"/>
                  </a:lnTo>
                  <a:lnTo>
                    <a:pt x="643" y="649"/>
                  </a:lnTo>
                  <a:lnTo>
                    <a:pt x="626" y="646"/>
                  </a:lnTo>
                  <a:lnTo>
                    <a:pt x="610" y="645"/>
                  </a:lnTo>
                  <a:lnTo>
                    <a:pt x="594" y="644"/>
                  </a:lnTo>
                  <a:close/>
                  <a:moveTo>
                    <a:pt x="654" y="1615"/>
                  </a:moveTo>
                  <a:lnTo>
                    <a:pt x="654" y="1615"/>
                  </a:lnTo>
                  <a:lnTo>
                    <a:pt x="620" y="1614"/>
                  </a:lnTo>
                  <a:lnTo>
                    <a:pt x="586" y="1610"/>
                  </a:lnTo>
                  <a:lnTo>
                    <a:pt x="554" y="1605"/>
                  </a:lnTo>
                  <a:lnTo>
                    <a:pt x="524" y="1598"/>
                  </a:lnTo>
                  <a:lnTo>
                    <a:pt x="496" y="1589"/>
                  </a:lnTo>
                  <a:lnTo>
                    <a:pt x="468" y="1578"/>
                  </a:lnTo>
                  <a:lnTo>
                    <a:pt x="443" y="1566"/>
                  </a:lnTo>
                  <a:lnTo>
                    <a:pt x="418" y="1553"/>
                  </a:lnTo>
                  <a:lnTo>
                    <a:pt x="395" y="1538"/>
                  </a:lnTo>
                  <a:lnTo>
                    <a:pt x="373" y="1523"/>
                  </a:lnTo>
                  <a:lnTo>
                    <a:pt x="352" y="1506"/>
                  </a:lnTo>
                  <a:lnTo>
                    <a:pt x="332" y="1488"/>
                  </a:lnTo>
                  <a:lnTo>
                    <a:pt x="314" y="1470"/>
                  </a:lnTo>
                  <a:lnTo>
                    <a:pt x="296" y="1451"/>
                  </a:lnTo>
                  <a:lnTo>
                    <a:pt x="279" y="1431"/>
                  </a:lnTo>
                  <a:lnTo>
                    <a:pt x="264" y="1412"/>
                  </a:lnTo>
                  <a:lnTo>
                    <a:pt x="264" y="1590"/>
                  </a:lnTo>
                  <a:lnTo>
                    <a:pt x="0" y="1590"/>
                  </a:lnTo>
                  <a:lnTo>
                    <a:pt x="0" y="0"/>
                  </a:lnTo>
                  <a:lnTo>
                    <a:pt x="264" y="0"/>
                  </a:lnTo>
                  <a:lnTo>
                    <a:pt x="264" y="632"/>
                  </a:lnTo>
                  <a:lnTo>
                    <a:pt x="264" y="632"/>
                  </a:lnTo>
                  <a:lnTo>
                    <a:pt x="281" y="609"/>
                  </a:lnTo>
                  <a:lnTo>
                    <a:pt x="297" y="588"/>
                  </a:lnTo>
                  <a:lnTo>
                    <a:pt x="315" y="567"/>
                  </a:lnTo>
                  <a:lnTo>
                    <a:pt x="334" y="547"/>
                  </a:lnTo>
                  <a:lnTo>
                    <a:pt x="355" y="528"/>
                  </a:lnTo>
                  <a:lnTo>
                    <a:pt x="376" y="510"/>
                  </a:lnTo>
                  <a:lnTo>
                    <a:pt x="398" y="493"/>
                  </a:lnTo>
                  <a:lnTo>
                    <a:pt x="422" y="479"/>
                  </a:lnTo>
                  <a:lnTo>
                    <a:pt x="445" y="465"/>
                  </a:lnTo>
                  <a:lnTo>
                    <a:pt x="472" y="453"/>
                  </a:lnTo>
                  <a:lnTo>
                    <a:pt x="498" y="442"/>
                  </a:lnTo>
                  <a:lnTo>
                    <a:pt x="527" y="432"/>
                  </a:lnTo>
                  <a:lnTo>
                    <a:pt x="557" y="425"/>
                  </a:lnTo>
                  <a:lnTo>
                    <a:pt x="588" y="420"/>
                  </a:lnTo>
                  <a:lnTo>
                    <a:pt x="620" y="417"/>
                  </a:lnTo>
                  <a:lnTo>
                    <a:pt x="654" y="416"/>
                  </a:lnTo>
                  <a:lnTo>
                    <a:pt x="654" y="416"/>
                  </a:lnTo>
                  <a:lnTo>
                    <a:pt x="680" y="417"/>
                  </a:lnTo>
                  <a:lnTo>
                    <a:pt x="705" y="418"/>
                  </a:lnTo>
                  <a:lnTo>
                    <a:pt x="730" y="422"/>
                  </a:lnTo>
                  <a:lnTo>
                    <a:pt x="755" y="425"/>
                  </a:lnTo>
                  <a:lnTo>
                    <a:pt x="780" y="431"/>
                  </a:lnTo>
                  <a:lnTo>
                    <a:pt x="805" y="438"/>
                  </a:lnTo>
                  <a:lnTo>
                    <a:pt x="829" y="447"/>
                  </a:lnTo>
                  <a:lnTo>
                    <a:pt x="853" y="455"/>
                  </a:lnTo>
                  <a:lnTo>
                    <a:pt x="877" y="466"/>
                  </a:lnTo>
                  <a:lnTo>
                    <a:pt x="899" y="478"/>
                  </a:lnTo>
                  <a:lnTo>
                    <a:pt x="922" y="490"/>
                  </a:lnTo>
                  <a:lnTo>
                    <a:pt x="943" y="504"/>
                  </a:lnTo>
                  <a:lnTo>
                    <a:pt x="965" y="520"/>
                  </a:lnTo>
                  <a:lnTo>
                    <a:pt x="985" y="535"/>
                  </a:lnTo>
                  <a:lnTo>
                    <a:pt x="1006" y="553"/>
                  </a:lnTo>
                  <a:lnTo>
                    <a:pt x="1025" y="571"/>
                  </a:lnTo>
                  <a:lnTo>
                    <a:pt x="1043" y="591"/>
                  </a:lnTo>
                  <a:lnTo>
                    <a:pt x="1061" y="612"/>
                  </a:lnTo>
                  <a:lnTo>
                    <a:pt x="1077" y="634"/>
                  </a:lnTo>
                  <a:lnTo>
                    <a:pt x="1093" y="657"/>
                  </a:lnTo>
                  <a:lnTo>
                    <a:pt x="1107" y="681"/>
                  </a:lnTo>
                  <a:lnTo>
                    <a:pt x="1120" y="706"/>
                  </a:lnTo>
                  <a:lnTo>
                    <a:pt x="1133" y="732"/>
                  </a:lnTo>
                  <a:lnTo>
                    <a:pt x="1144" y="760"/>
                  </a:lnTo>
                  <a:lnTo>
                    <a:pt x="1155" y="788"/>
                  </a:lnTo>
                  <a:lnTo>
                    <a:pt x="1164" y="817"/>
                  </a:lnTo>
                  <a:lnTo>
                    <a:pt x="1172" y="848"/>
                  </a:lnTo>
                  <a:lnTo>
                    <a:pt x="1179" y="879"/>
                  </a:lnTo>
                  <a:lnTo>
                    <a:pt x="1184" y="911"/>
                  </a:lnTo>
                  <a:lnTo>
                    <a:pt x="1187" y="945"/>
                  </a:lnTo>
                  <a:lnTo>
                    <a:pt x="1189" y="979"/>
                  </a:lnTo>
                  <a:lnTo>
                    <a:pt x="1191" y="1015"/>
                  </a:lnTo>
                  <a:lnTo>
                    <a:pt x="1191" y="1015"/>
                  </a:lnTo>
                  <a:lnTo>
                    <a:pt x="1189" y="1050"/>
                  </a:lnTo>
                  <a:lnTo>
                    <a:pt x="1187" y="1084"/>
                  </a:lnTo>
                  <a:lnTo>
                    <a:pt x="1184" y="1118"/>
                  </a:lnTo>
                  <a:lnTo>
                    <a:pt x="1179" y="1151"/>
                  </a:lnTo>
                  <a:lnTo>
                    <a:pt x="1172" y="1182"/>
                  </a:lnTo>
                  <a:lnTo>
                    <a:pt x="1164" y="1212"/>
                  </a:lnTo>
                  <a:lnTo>
                    <a:pt x="1155" y="1242"/>
                  </a:lnTo>
                  <a:lnTo>
                    <a:pt x="1145" y="1271"/>
                  </a:lnTo>
                  <a:lnTo>
                    <a:pt x="1133" y="1297"/>
                  </a:lnTo>
                  <a:lnTo>
                    <a:pt x="1121" y="1323"/>
                  </a:lnTo>
                  <a:lnTo>
                    <a:pt x="1107" y="1348"/>
                  </a:lnTo>
                  <a:lnTo>
                    <a:pt x="1093" y="1374"/>
                  </a:lnTo>
                  <a:lnTo>
                    <a:pt x="1077" y="1396"/>
                  </a:lnTo>
                  <a:lnTo>
                    <a:pt x="1061" y="1418"/>
                  </a:lnTo>
                  <a:lnTo>
                    <a:pt x="1044" y="1439"/>
                  </a:lnTo>
                  <a:lnTo>
                    <a:pt x="1025" y="1458"/>
                  </a:lnTo>
                  <a:lnTo>
                    <a:pt x="1006" y="1477"/>
                  </a:lnTo>
                  <a:lnTo>
                    <a:pt x="986" y="1494"/>
                  </a:lnTo>
                  <a:lnTo>
                    <a:pt x="965" y="1511"/>
                  </a:lnTo>
                  <a:lnTo>
                    <a:pt x="945" y="1525"/>
                  </a:lnTo>
                  <a:lnTo>
                    <a:pt x="922" y="1540"/>
                  </a:lnTo>
                  <a:lnTo>
                    <a:pt x="900" y="1553"/>
                  </a:lnTo>
                  <a:lnTo>
                    <a:pt x="877" y="1565"/>
                  </a:lnTo>
                  <a:lnTo>
                    <a:pt x="854" y="1574"/>
                  </a:lnTo>
                  <a:lnTo>
                    <a:pt x="830" y="1584"/>
                  </a:lnTo>
                  <a:lnTo>
                    <a:pt x="805" y="1592"/>
                  </a:lnTo>
                  <a:lnTo>
                    <a:pt x="781" y="1598"/>
                  </a:lnTo>
                  <a:lnTo>
                    <a:pt x="756" y="1604"/>
                  </a:lnTo>
                  <a:lnTo>
                    <a:pt x="731" y="1609"/>
                  </a:lnTo>
                  <a:lnTo>
                    <a:pt x="706" y="1611"/>
                  </a:lnTo>
                  <a:lnTo>
                    <a:pt x="680" y="1614"/>
                  </a:lnTo>
                  <a:lnTo>
                    <a:pt x="654" y="16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6" name="Freeform 17" descr=" " title=" "/>
            <p:cNvSpPr>
              <a:spLocks noEditPoints="1"/>
            </p:cNvSpPr>
            <p:nvPr userDrawn="1"/>
          </p:nvSpPr>
          <p:spPr bwMode="auto">
            <a:xfrm>
              <a:off x="761884" y="4879238"/>
              <a:ext cx="81745" cy="80012"/>
            </a:xfrm>
            <a:custGeom>
              <a:avLst/>
              <a:gdLst>
                <a:gd name="T0" fmla="*/ 551 w 1226"/>
                <a:gd name="T1" fmla="*/ 235 h 1200"/>
                <a:gd name="T2" fmla="*/ 465 w 1226"/>
                <a:gd name="T3" fmla="*/ 260 h 1200"/>
                <a:gd name="T4" fmla="*/ 394 w 1226"/>
                <a:gd name="T5" fmla="*/ 304 h 1200"/>
                <a:gd name="T6" fmla="*/ 335 w 1226"/>
                <a:gd name="T7" fmla="*/ 365 h 1200"/>
                <a:gd name="T8" fmla="*/ 293 w 1226"/>
                <a:gd name="T9" fmla="*/ 439 h 1200"/>
                <a:gd name="T10" fmla="*/ 268 w 1226"/>
                <a:gd name="T11" fmla="*/ 525 h 1200"/>
                <a:gd name="T12" fmla="*/ 262 w 1226"/>
                <a:gd name="T13" fmla="*/ 599 h 1200"/>
                <a:gd name="T14" fmla="*/ 273 w 1226"/>
                <a:gd name="T15" fmla="*/ 691 h 1200"/>
                <a:gd name="T16" fmla="*/ 303 w 1226"/>
                <a:gd name="T17" fmla="*/ 776 h 1200"/>
                <a:gd name="T18" fmla="*/ 350 w 1226"/>
                <a:gd name="T19" fmla="*/ 849 h 1200"/>
                <a:gd name="T20" fmla="*/ 413 w 1226"/>
                <a:gd name="T21" fmla="*/ 907 h 1200"/>
                <a:gd name="T22" fmla="*/ 488 w 1226"/>
                <a:gd name="T23" fmla="*/ 949 h 1200"/>
                <a:gd name="T24" fmla="*/ 575 w 1226"/>
                <a:gd name="T25" fmla="*/ 969 h 1200"/>
                <a:gd name="T26" fmla="*/ 653 w 1226"/>
                <a:gd name="T27" fmla="*/ 969 h 1200"/>
                <a:gd name="T28" fmla="*/ 741 w 1226"/>
                <a:gd name="T29" fmla="*/ 949 h 1200"/>
                <a:gd name="T30" fmla="*/ 818 w 1226"/>
                <a:gd name="T31" fmla="*/ 909 h 1200"/>
                <a:gd name="T32" fmla="*/ 879 w 1226"/>
                <a:gd name="T33" fmla="*/ 851 h 1200"/>
                <a:gd name="T34" fmla="*/ 924 w 1226"/>
                <a:gd name="T35" fmla="*/ 778 h 1200"/>
                <a:gd name="T36" fmla="*/ 953 w 1226"/>
                <a:gd name="T37" fmla="*/ 695 h 1200"/>
                <a:gd name="T38" fmla="*/ 962 w 1226"/>
                <a:gd name="T39" fmla="*/ 604 h 1200"/>
                <a:gd name="T40" fmla="*/ 955 w 1226"/>
                <a:gd name="T41" fmla="*/ 529 h 1200"/>
                <a:gd name="T42" fmla="*/ 930 w 1226"/>
                <a:gd name="T43" fmla="*/ 443 h 1200"/>
                <a:gd name="T44" fmla="*/ 886 w 1226"/>
                <a:gd name="T45" fmla="*/ 366 h 1200"/>
                <a:gd name="T46" fmla="*/ 826 w 1226"/>
                <a:gd name="T47" fmla="*/ 305 h 1200"/>
                <a:gd name="T48" fmla="*/ 752 w 1226"/>
                <a:gd name="T49" fmla="*/ 260 h 1200"/>
                <a:gd name="T50" fmla="*/ 666 w 1226"/>
                <a:gd name="T51" fmla="*/ 235 h 1200"/>
                <a:gd name="T52" fmla="*/ 609 w 1226"/>
                <a:gd name="T53" fmla="*/ 1200 h 1200"/>
                <a:gd name="T54" fmla="*/ 452 w 1226"/>
                <a:gd name="T55" fmla="*/ 1182 h 1200"/>
                <a:gd name="T56" fmla="*/ 313 w 1226"/>
                <a:gd name="T57" fmla="*/ 1128 h 1200"/>
                <a:gd name="T58" fmla="*/ 193 w 1226"/>
                <a:gd name="T59" fmla="*/ 1045 h 1200"/>
                <a:gd name="T60" fmla="*/ 100 w 1226"/>
                <a:gd name="T61" fmla="*/ 937 h 1200"/>
                <a:gd name="T62" fmla="*/ 34 w 1226"/>
                <a:gd name="T63" fmla="*/ 808 h 1200"/>
                <a:gd name="T64" fmla="*/ 2 w 1226"/>
                <a:gd name="T65" fmla="*/ 665 h 1200"/>
                <a:gd name="T66" fmla="*/ 2 w 1226"/>
                <a:gd name="T67" fmla="*/ 542 h 1200"/>
                <a:gd name="T68" fmla="*/ 34 w 1226"/>
                <a:gd name="T69" fmla="*/ 396 h 1200"/>
                <a:gd name="T70" fmla="*/ 100 w 1226"/>
                <a:gd name="T71" fmla="*/ 267 h 1200"/>
                <a:gd name="T72" fmla="*/ 195 w 1226"/>
                <a:gd name="T73" fmla="*/ 157 h 1200"/>
                <a:gd name="T74" fmla="*/ 315 w 1226"/>
                <a:gd name="T75" fmla="*/ 73 h 1200"/>
                <a:gd name="T76" fmla="*/ 456 w 1226"/>
                <a:gd name="T77" fmla="*/ 19 h 1200"/>
                <a:gd name="T78" fmla="*/ 613 w 1226"/>
                <a:gd name="T79" fmla="*/ 0 h 1200"/>
                <a:gd name="T80" fmla="*/ 741 w 1226"/>
                <a:gd name="T81" fmla="*/ 12 h 1200"/>
                <a:gd name="T82" fmla="*/ 886 w 1226"/>
                <a:gd name="T83" fmla="*/ 58 h 1200"/>
                <a:gd name="T84" fmla="*/ 1009 w 1226"/>
                <a:gd name="T85" fmla="*/ 137 h 1200"/>
                <a:gd name="T86" fmla="*/ 1109 w 1226"/>
                <a:gd name="T87" fmla="*/ 240 h 1200"/>
                <a:gd name="T88" fmla="*/ 1180 w 1226"/>
                <a:gd name="T89" fmla="*/ 365 h 1200"/>
                <a:gd name="T90" fmla="*/ 1219 w 1226"/>
                <a:gd name="T91" fmla="*/ 507 h 1200"/>
                <a:gd name="T92" fmla="*/ 1225 w 1226"/>
                <a:gd name="T93" fmla="*/ 629 h 1200"/>
                <a:gd name="T94" fmla="*/ 1200 w 1226"/>
                <a:gd name="T95" fmla="*/ 777 h 1200"/>
                <a:gd name="T96" fmla="*/ 1140 w 1226"/>
                <a:gd name="T97" fmla="*/ 910 h 1200"/>
                <a:gd name="T98" fmla="*/ 1051 w 1226"/>
                <a:gd name="T99" fmla="*/ 1023 h 1200"/>
                <a:gd name="T100" fmla="*/ 936 w 1226"/>
                <a:gd name="T101" fmla="*/ 1113 h 1200"/>
                <a:gd name="T102" fmla="*/ 797 w 1226"/>
                <a:gd name="T103" fmla="*/ 1173 h 1200"/>
                <a:gd name="T104" fmla="*/ 642 w 1226"/>
                <a:gd name="T105" fmla="*/ 1200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26" h="1200">
                  <a:moveTo>
                    <a:pt x="609" y="230"/>
                  </a:moveTo>
                  <a:lnTo>
                    <a:pt x="609" y="230"/>
                  </a:lnTo>
                  <a:lnTo>
                    <a:pt x="590" y="231"/>
                  </a:lnTo>
                  <a:lnTo>
                    <a:pt x="570" y="233"/>
                  </a:lnTo>
                  <a:lnTo>
                    <a:pt x="551" y="235"/>
                  </a:lnTo>
                  <a:lnTo>
                    <a:pt x="533" y="239"/>
                  </a:lnTo>
                  <a:lnTo>
                    <a:pt x="516" y="242"/>
                  </a:lnTo>
                  <a:lnTo>
                    <a:pt x="499" y="247"/>
                  </a:lnTo>
                  <a:lnTo>
                    <a:pt x="482" y="253"/>
                  </a:lnTo>
                  <a:lnTo>
                    <a:pt x="465" y="260"/>
                  </a:lnTo>
                  <a:lnTo>
                    <a:pt x="450" y="267"/>
                  </a:lnTo>
                  <a:lnTo>
                    <a:pt x="436" y="276"/>
                  </a:lnTo>
                  <a:lnTo>
                    <a:pt x="421" y="284"/>
                  </a:lnTo>
                  <a:lnTo>
                    <a:pt x="407" y="293"/>
                  </a:lnTo>
                  <a:lnTo>
                    <a:pt x="394" y="304"/>
                  </a:lnTo>
                  <a:lnTo>
                    <a:pt x="381" y="315"/>
                  </a:lnTo>
                  <a:lnTo>
                    <a:pt x="369" y="327"/>
                  </a:lnTo>
                  <a:lnTo>
                    <a:pt x="357" y="339"/>
                  </a:lnTo>
                  <a:lnTo>
                    <a:pt x="346" y="352"/>
                  </a:lnTo>
                  <a:lnTo>
                    <a:pt x="335" y="365"/>
                  </a:lnTo>
                  <a:lnTo>
                    <a:pt x="326" y="378"/>
                  </a:lnTo>
                  <a:lnTo>
                    <a:pt x="316" y="394"/>
                  </a:lnTo>
                  <a:lnTo>
                    <a:pt x="308" y="408"/>
                  </a:lnTo>
                  <a:lnTo>
                    <a:pt x="301" y="424"/>
                  </a:lnTo>
                  <a:lnTo>
                    <a:pt x="293" y="439"/>
                  </a:lnTo>
                  <a:lnTo>
                    <a:pt x="287" y="456"/>
                  </a:lnTo>
                  <a:lnTo>
                    <a:pt x="281" y="473"/>
                  </a:lnTo>
                  <a:lnTo>
                    <a:pt x="277" y="489"/>
                  </a:lnTo>
                  <a:lnTo>
                    <a:pt x="272" y="507"/>
                  </a:lnTo>
                  <a:lnTo>
                    <a:pt x="268" y="525"/>
                  </a:lnTo>
                  <a:lnTo>
                    <a:pt x="266" y="543"/>
                  </a:lnTo>
                  <a:lnTo>
                    <a:pt x="265" y="561"/>
                  </a:lnTo>
                  <a:lnTo>
                    <a:pt x="264" y="580"/>
                  </a:lnTo>
                  <a:lnTo>
                    <a:pt x="262" y="599"/>
                  </a:lnTo>
                  <a:lnTo>
                    <a:pt x="262" y="599"/>
                  </a:lnTo>
                  <a:lnTo>
                    <a:pt x="264" y="618"/>
                  </a:lnTo>
                  <a:lnTo>
                    <a:pt x="265" y="637"/>
                  </a:lnTo>
                  <a:lnTo>
                    <a:pt x="266" y="655"/>
                  </a:lnTo>
                  <a:lnTo>
                    <a:pt x="270" y="673"/>
                  </a:lnTo>
                  <a:lnTo>
                    <a:pt x="273" y="691"/>
                  </a:lnTo>
                  <a:lnTo>
                    <a:pt x="278" y="709"/>
                  </a:lnTo>
                  <a:lnTo>
                    <a:pt x="283" y="727"/>
                  </a:lnTo>
                  <a:lnTo>
                    <a:pt x="289" y="744"/>
                  </a:lnTo>
                  <a:lnTo>
                    <a:pt x="296" y="760"/>
                  </a:lnTo>
                  <a:lnTo>
                    <a:pt x="303" y="776"/>
                  </a:lnTo>
                  <a:lnTo>
                    <a:pt x="311" y="792"/>
                  </a:lnTo>
                  <a:lnTo>
                    <a:pt x="320" y="807"/>
                  </a:lnTo>
                  <a:lnTo>
                    <a:pt x="329" y="821"/>
                  </a:lnTo>
                  <a:lnTo>
                    <a:pt x="339" y="836"/>
                  </a:lnTo>
                  <a:lnTo>
                    <a:pt x="350" y="849"/>
                  </a:lnTo>
                  <a:lnTo>
                    <a:pt x="361" y="862"/>
                  </a:lnTo>
                  <a:lnTo>
                    <a:pt x="373" y="874"/>
                  </a:lnTo>
                  <a:lnTo>
                    <a:pt x="385" y="886"/>
                  </a:lnTo>
                  <a:lnTo>
                    <a:pt x="398" y="898"/>
                  </a:lnTo>
                  <a:lnTo>
                    <a:pt x="413" y="907"/>
                  </a:lnTo>
                  <a:lnTo>
                    <a:pt x="426" y="917"/>
                  </a:lnTo>
                  <a:lnTo>
                    <a:pt x="441" y="926"/>
                  </a:lnTo>
                  <a:lnTo>
                    <a:pt x="457" y="935"/>
                  </a:lnTo>
                  <a:lnTo>
                    <a:pt x="473" y="942"/>
                  </a:lnTo>
                  <a:lnTo>
                    <a:pt x="488" y="949"/>
                  </a:lnTo>
                  <a:lnTo>
                    <a:pt x="505" y="955"/>
                  </a:lnTo>
                  <a:lnTo>
                    <a:pt x="522" y="960"/>
                  </a:lnTo>
                  <a:lnTo>
                    <a:pt x="539" y="964"/>
                  </a:lnTo>
                  <a:lnTo>
                    <a:pt x="557" y="967"/>
                  </a:lnTo>
                  <a:lnTo>
                    <a:pt x="575" y="969"/>
                  </a:lnTo>
                  <a:lnTo>
                    <a:pt x="594" y="971"/>
                  </a:lnTo>
                  <a:lnTo>
                    <a:pt x="613" y="972"/>
                  </a:lnTo>
                  <a:lnTo>
                    <a:pt x="613" y="972"/>
                  </a:lnTo>
                  <a:lnTo>
                    <a:pt x="634" y="971"/>
                  </a:lnTo>
                  <a:lnTo>
                    <a:pt x="653" y="969"/>
                  </a:lnTo>
                  <a:lnTo>
                    <a:pt x="672" y="967"/>
                  </a:lnTo>
                  <a:lnTo>
                    <a:pt x="690" y="964"/>
                  </a:lnTo>
                  <a:lnTo>
                    <a:pt x="708" y="960"/>
                  </a:lnTo>
                  <a:lnTo>
                    <a:pt x="725" y="955"/>
                  </a:lnTo>
                  <a:lnTo>
                    <a:pt x="741" y="949"/>
                  </a:lnTo>
                  <a:lnTo>
                    <a:pt x="758" y="942"/>
                  </a:lnTo>
                  <a:lnTo>
                    <a:pt x="774" y="935"/>
                  </a:lnTo>
                  <a:lnTo>
                    <a:pt x="789" y="926"/>
                  </a:lnTo>
                  <a:lnTo>
                    <a:pt x="803" y="918"/>
                  </a:lnTo>
                  <a:lnTo>
                    <a:pt x="818" y="909"/>
                  </a:lnTo>
                  <a:lnTo>
                    <a:pt x="831" y="898"/>
                  </a:lnTo>
                  <a:lnTo>
                    <a:pt x="844" y="887"/>
                  </a:lnTo>
                  <a:lnTo>
                    <a:pt x="856" y="875"/>
                  </a:lnTo>
                  <a:lnTo>
                    <a:pt x="868" y="863"/>
                  </a:lnTo>
                  <a:lnTo>
                    <a:pt x="879" y="851"/>
                  </a:lnTo>
                  <a:lnTo>
                    <a:pt x="889" y="837"/>
                  </a:lnTo>
                  <a:lnTo>
                    <a:pt x="899" y="824"/>
                  </a:lnTo>
                  <a:lnTo>
                    <a:pt x="908" y="809"/>
                  </a:lnTo>
                  <a:lnTo>
                    <a:pt x="917" y="794"/>
                  </a:lnTo>
                  <a:lnTo>
                    <a:pt x="924" y="778"/>
                  </a:lnTo>
                  <a:lnTo>
                    <a:pt x="931" y="763"/>
                  </a:lnTo>
                  <a:lnTo>
                    <a:pt x="938" y="746"/>
                  </a:lnTo>
                  <a:lnTo>
                    <a:pt x="943" y="729"/>
                  </a:lnTo>
                  <a:lnTo>
                    <a:pt x="948" y="713"/>
                  </a:lnTo>
                  <a:lnTo>
                    <a:pt x="953" y="695"/>
                  </a:lnTo>
                  <a:lnTo>
                    <a:pt x="956" y="677"/>
                  </a:lnTo>
                  <a:lnTo>
                    <a:pt x="959" y="659"/>
                  </a:lnTo>
                  <a:lnTo>
                    <a:pt x="961" y="641"/>
                  </a:lnTo>
                  <a:lnTo>
                    <a:pt x="962" y="622"/>
                  </a:lnTo>
                  <a:lnTo>
                    <a:pt x="962" y="604"/>
                  </a:lnTo>
                  <a:lnTo>
                    <a:pt x="962" y="604"/>
                  </a:lnTo>
                  <a:lnTo>
                    <a:pt x="962" y="585"/>
                  </a:lnTo>
                  <a:lnTo>
                    <a:pt x="961" y="566"/>
                  </a:lnTo>
                  <a:lnTo>
                    <a:pt x="959" y="547"/>
                  </a:lnTo>
                  <a:lnTo>
                    <a:pt x="955" y="529"/>
                  </a:lnTo>
                  <a:lnTo>
                    <a:pt x="951" y="511"/>
                  </a:lnTo>
                  <a:lnTo>
                    <a:pt x="948" y="493"/>
                  </a:lnTo>
                  <a:lnTo>
                    <a:pt x="942" y="476"/>
                  </a:lnTo>
                  <a:lnTo>
                    <a:pt x="936" y="458"/>
                  </a:lnTo>
                  <a:lnTo>
                    <a:pt x="930" y="443"/>
                  </a:lnTo>
                  <a:lnTo>
                    <a:pt x="922" y="426"/>
                  </a:lnTo>
                  <a:lnTo>
                    <a:pt x="914" y="411"/>
                  </a:lnTo>
                  <a:lnTo>
                    <a:pt x="905" y="395"/>
                  </a:lnTo>
                  <a:lnTo>
                    <a:pt x="895" y="381"/>
                  </a:lnTo>
                  <a:lnTo>
                    <a:pt x="886" y="366"/>
                  </a:lnTo>
                  <a:lnTo>
                    <a:pt x="875" y="353"/>
                  </a:lnTo>
                  <a:lnTo>
                    <a:pt x="863" y="340"/>
                  </a:lnTo>
                  <a:lnTo>
                    <a:pt x="851" y="328"/>
                  </a:lnTo>
                  <a:lnTo>
                    <a:pt x="839" y="316"/>
                  </a:lnTo>
                  <a:lnTo>
                    <a:pt x="826" y="305"/>
                  </a:lnTo>
                  <a:lnTo>
                    <a:pt x="812" y="295"/>
                  </a:lnTo>
                  <a:lnTo>
                    <a:pt x="797" y="285"/>
                  </a:lnTo>
                  <a:lnTo>
                    <a:pt x="783" y="276"/>
                  </a:lnTo>
                  <a:lnTo>
                    <a:pt x="768" y="267"/>
                  </a:lnTo>
                  <a:lnTo>
                    <a:pt x="752" y="260"/>
                  </a:lnTo>
                  <a:lnTo>
                    <a:pt x="735" y="253"/>
                  </a:lnTo>
                  <a:lnTo>
                    <a:pt x="719" y="247"/>
                  </a:lnTo>
                  <a:lnTo>
                    <a:pt x="702" y="242"/>
                  </a:lnTo>
                  <a:lnTo>
                    <a:pt x="684" y="239"/>
                  </a:lnTo>
                  <a:lnTo>
                    <a:pt x="666" y="235"/>
                  </a:lnTo>
                  <a:lnTo>
                    <a:pt x="647" y="233"/>
                  </a:lnTo>
                  <a:lnTo>
                    <a:pt x="629" y="231"/>
                  </a:lnTo>
                  <a:lnTo>
                    <a:pt x="609" y="230"/>
                  </a:lnTo>
                  <a:close/>
                  <a:moveTo>
                    <a:pt x="609" y="1200"/>
                  </a:moveTo>
                  <a:lnTo>
                    <a:pt x="609" y="1200"/>
                  </a:lnTo>
                  <a:lnTo>
                    <a:pt x="576" y="1200"/>
                  </a:lnTo>
                  <a:lnTo>
                    <a:pt x="544" y="1198"/>
                  </a:lnTo>
                  <a:lnTo>
                    <a:pt x="513" y="1194"/>
                  </a:lnTo>
                  <a:lnTo>
                    <a:pt x="482" y="1188"/>
                  </a:lnTo>
                  <a:lnTo>
                    <a:pt x="452" y="1182"/>
                  </a:lnTo>
                  <a:lnTo>
                    <a:pt x="422" y="1174"/>
                  </a:lnTo>
                  <a:lnTo>
                    <a:pt x="394" y="1164"/>
                  </a:lnTo>
                  <a:lnTo>
                    <a:pt x="366" y="1153"/>
                  </a:lnTo>
                  <a:lnTo>
                    <a:pt x="339" y="1141"/>
                  </a:lnTo>
                  <a:lnTo>
                    <a:pt x="313" y="1128"/>
                  </a:lnTo>
                  <a:lnTo>
                    <a:pt x="286" y="1114"/>
                  </a:lnTo>
                  <a:lnTo>
                    <a:pt x="262" y="1098"/>
                  </a:lnTo>
                  <a:lnTo>
                    <a:pt x="238" y="1082"/>
                  </a:lnTo>
                  <a:lnTo>
                    <a:pt x="216" y="1064"/>
                  </a:lnTo>
                  <a:lnTo>
                    <a:pt x="193" y="1045"/>
                  </a:lnTo>
                  <a:lnTo>
                    <a:pt x="173" y="1026"/>
                  </a:lnTo>
                  <a:lnTo>
                    <a:pt x="152" y="1004"/>
                  </a:lnTo>
                  <a:lnTo>
                    <a:pt x="133" y="983"/>
                  </a:lnTo>
                  <a:lnTo>
                    <a:pt x="117" y="960"/>
                  </a:lnTo>
                  <a:lnTo>
                    <a:pt x="100" y="937"/>
                  </a:lnTo>
                  <a:lnTo>
                    <a:pt x="84" y="912"/>
                  </a:lnTo>
                  <a:lnTo>
                    <a:pt x="70" y="887"/>
                  </a:lnTo>
                  <a:lnTo>
                    <a:pt x="57" y="862"/>
                  </a:lnTo>
                  <a:lnTo>
                    <a:pt x="45" y="836"/>
                  </a:lnTo>
                  <a:lnTo>
                    <a:pt x="34" y="808"/>
                  </a:lnTo>
                  <a:lnTo>
                    <a:pt x="26" y="781"/>
                  </a:lnTo>
                  <a:lnTo>
                    <a:pt x="18" y="752"/>
                  </a:lnTo>
                  <a:lnTo>
                    <a:pt x="10" y="723"/>
                  </a:lnTo>
                  <a:lnTo>
                    <a:pt x="6" y="694"/>
                  </a:lnTo>
                  <a:lnTo>
                    <a:pt x="2" y="665"/>
                  </a:lnTo>
                  <a:lnTo>
                    <a:pt x="0" y="634"/>
                  </a:lnTo>
                  <a:lnTo>
                    <a:pt x="0" y="604"/>
                  </a:lnTo>
                  <a:lnTo>
                    <a:pt x="0" y="604"/>
                  </a:lnTo>
                  <a:lnTo>
                    <a:pt x="0" y="573"/>
                  </a:lnTo>
                  <a:lnTo>
                    <a:pt x="2" y="542"/>
                  </a:lnTo>
                  <a:lnTo>
                    <a:pt x="6" y="512"/>
                  </a:lnTo>
                  <a:lnTo>
                    <a:pt x="12" y="482"/>
                  </a:lnTo>
                  <a:lnTo>
                    <a:pt x="18" y="454"/>
                  </a:lnTo>
                  <a:lnTo>
                    <a:pt x="26" y="425"/>
                  </a:lnTo>
                  <a:lnTo>
                    <a:pt x="34" y="396"/>
                  </a:lnTo>
                  <a:lnTo>
                    <a:pt x="45" y="370"/>
                  </a:lnTo>
                  <a:lnTo>
                    <a:pt x="57" y="342"/>
                  </a:lnTo>
                  <a:lnTo>
                    <a:pt x="70" y="316"/>
                  </a:lnTo>
                  <a:lnTo>
                    <a:pt x="84" y="291"/>
                  </a:lnTo>
                  <a:lnTo>
                    <a:pt x="100" y="267"/>
                  </a:lnTo>
                  <a:lnTo>
                    <a:pt x="117" y="243"/>
                  </a:lnTo>
                  <a:lnTo>
                    <a:pt x="135" y="221"/>
                  </a:lnTo>
                  <a:lnTo>
                    <a:pt x="154" y="198"/>
                  </a:lnTo>
                  <a:lnTo>
                    <a:pt x="174" y="178"/>
                  </a:lnTo>
                  <a:lnTo>
                    <a:pt x="195" y="157"/>
                  </a:lnTo>
                  <a:lnTo>
                    <a:pt x="217" y="138"/>
                  </a:lnTo>
                  <a:lnTo>
                    <a:pt x="240" y="120"/>
                  </a:lnTo>
                  <a:lnTo>
                    <a:pt x="264" y="104"/>
                  </a:lnTo>
                  <a:lnTo>
                    <a:pt x="289" y="88"/>
                  </a:lnTo>
                  <a:lnTo>
                    <a:pt x="315" y="73"/>
                  </a:lnTo>
                  <a:lnTo>
                    <a:pt x="341" y="59"/>
                  </a:lnTo>
                  <a:lnTo>
                    <a:pt x="369" y="47"/>
                  </a:lnTo>
                  <a:lnTo>
                    <a:pt x="397" y="37"/>
                  </a:lnTo>
                  <a:lnTo>
                    <a:pt x="426" y="27"/>
                  </a:lnTo>
                  <a:lnTo>
                    <a:pt x="456" y="19"/>
                  </a:lnTo>
                  <a:lnTo>
                    <a:pt x="486" y="12"/>
                  </a:lnTo>
                  <a:lnTo>
                    <a:pt x="517" y="7"/>
                  </a:lnTo>
                  <a:lnTo>
                    <a:pt x="549" y="3"/>
                  </a:lnTo>
                  <a:lnTo>
                    <a:pt x="581" y="1"/>
                  </a:lnTo>
                  <a:lnTo>
                    <a:pt x="613" y="0"/>
                  </a:lnTo>
                  <a:lnTo>
                    <a:pt x="613" y="0"/>
                  </a:lnTo>
                  <a:lnTo>
                    <a:pt x="647" y="1"/>
                  </a:lnTo>
                  <a:lnTo>
                    <a:pt x="679" y="3"/>
                  </a:lnTo>
                  <a:lnTo>
                    <a:pt x="710" y="7"/>
                  </a:lnTo>
                  <a:lnTo>
                    <a:pt x="741" y="12"/>
                  </a:lnTo>
                  <a:lnTo>
                    <a:pt x="771" y="19"/>
                  </a:lnTo>
                  <a:lnTo>
                    <a:pt x="801" y="27"/>
                  </a:lnTo>
                  <a:lnTo>
                    <a:pt x="830" y="35"/>
                  </a:lnTo>
                  <a:lnTo>
                    <a:pt x="858" y="46"/>
                  </a:lnTo>
                  <a:lnTo>
                    <a:pt x="886" y="58"/>
                  </a:lnTo>
                  <a:lnTo>
                    <a:pt x="912" y="73"/>
                  </a:lnTo>
                  <a:lnTo>
                    <a:pt x="937" y="87"/>
                  </a:lnTo>
                  <a:lnTo>
                    <a:pt x="962" y="102"/>
                  </a:lnTo>
                  <a:lnTo>
                    <a:pt x="986" y="119"/>
                  </a:lnTo>
                  <a:lnTo>
                    <a:pt x="1009" y="137"/>
                  </a:lnTo>
                  <a:lnTo>
                    <a:pt x="1031" y="155"/>
                  </a:lnTo>
                  <a:lnTo>
                    <a:pt x="1052" y="175"/>
                  </a:lnTo>
                  <a:lnTo>
                    <a:pt x="1072" y="196"/>
                  </a:lnTo>
                  <a:lnTo>
                    <a:pt x="1091" y="218"/>
                  </a:lnTo>
                  <a:lnTo>
                    <a:pt x="1109" y="240"/>
                  </a:lnTo>
                  <a:lnTo>
                    <a:pt x="1125" y="264"/>
                  </a:lnTo>
                  <a:lnTo>
                    <a:pt x="1140" y="289"/>
                  </a:lnTo>
                  <a:lnTo>
                    <a:pt x="1154" y="314"/>
                  </a:lnTo>
                  <a:lnTo>
                    <a:pt x="1168" y="339"/>
                  </a:lnTo>
                  <a:lnTo>
                    <a:pt x="1180" y="365"/>
                  </a:lnTo>
                  <a:lnTo>
                    <a:pt x="1190" y="393"/>
                  </a:lnTo>
                  <a:lnTo>
                    <a:pt x="1200" y="420"/>
                  </a:lnTo>
                  <a:lnTo>
                    <a:pt x="1207" y="449"/>
                  </a:lnTo>
                  <a:lnTo>
                    <a:pt x="1214" y="479"/>
                  </a:lnTo>
                  <a:lnTo>
                    <a:pt x="1219" y="507"/>
                  </a:lnTo>
                  <a:lnTo>
                    <a:pt x="1223" y="537"/>
                  </a:lnTo>
                  <a:lnTo>
                    <a:pt x="1225" y="568"/>
                  </a:lnTo>
                  <a:lnTo>
                    <a:pt x="1226" y="599"/>
                  </a:lnTo>
                  <a:lnTo>
                    <a:pt x="1226" y="599"/>
                  </a:lnTo>
                  <a:lnTo>
                    <a:pt x="1225" y="629"/>
                  </a:lnTo>
                  <a:lnTo>
                    <a:pt x="1223" y="660"/>
                  </a:lnTo>
                  <a:lnTo>
                    <a:pt x="1219" y="690"/>
                  </a:lnTo>
                  <a:lnTo>
                    <a:pt x="1214" y="720"/>
                  </a:lnTo>
                  <a:lnTo>
                    <a:pt x="1207" y="749"/>
                  </a:lnTo>
                  <a:lnTo>
                    <a:pt x="1200" y="777"/>
                  </a:lnTo>
                  <a:lnTo>
                    <a:pt x="1190" y="805"/>
                  </a:lnTo>
                  <a:lnTo>
                    <a:pt x="1180" y="832"/>
                  </a:lnTo>
                  <a:lnTo>
                    <a:pt x="1168" y="858"/>
                  </a:lnTo>
                  <a:lnTo>
                    <a:pt x="1154" y="885"/>
                  </a:lnTo>
                  <a:lnTo>
                    <a:pt x="1140" y="910"/>
                  </a:lnTo>
                  <a:lnTo>
                    <a:pt x="1125" y="934"/>
                  </a:lnTo>
                  <a:lnTo>
                    <a:pt x="1108" y="958"/>
                  </a:lnTo>
                  <a:lnTo>
                    <a:pt x="1090" y="980"/>
                  </a:lnTo>
                  <a:lnTo>
                    <a:pt x="1071" y="1002"/>
                  </a:lnTo>
                  <a:lnTo>
                    <a:pt x="1051" y="1023"/>
                  </a:lnTo>
                  <a:lnTo>
                    <a:pt x="1029" y="1044"/>
                  </a:lnTo>
                  <a:lnTo>
                    <a:pt x="1008" y="1061"/>
                  </a:lnTo>
                  <a:lnTo>
                    <a:pt x="985" y="1081"/>
                  </a:lnTo>
                  <a:lnTo>
                    <a:pt x="960" y="1097"/>
                  </a:lnTo>
                  <a:lnTo>
                    <a:pt x="936" y="1113"/>
                  </a:lnTo>
                  <a:lnTo>
                    <a:pt x="910" y="1127"/>
                  </a:lnTo>
                  <a:lnTo>
                    <a:pt x="883" y="1140"/>
                  </a:lnTo>
                  <a:lnTo>
                    <a:pt x="856" y="1152"/>
                  </a:lnTo>
                  <a:lnTo>
                    <a:pt x="827" y="1163"/>
                  </a:lnTo>
                  <a:lnTo>
                    <a:pt x="797" y="1173"/>
                  </a:lnTo>
                  <a:lnTo>
                    <a:pt x="769" y="1181"/>
                  </a:lnTo>
                  <a:lnTo>
                    <a:pt x="738" y="1188"/>
                  </a:lnTo>
                  <a:lnTo>
                    <a:pt x="707" y="1193"/>
                  </a:lnTo>
                  <a:lnTo>
                    <a:pt x="674" y="1198"/>
                  </a:lnTo>
                  <a:lnTo>
                    <a:pt x="642" y="1200"/>
                  </a:lnTo>
                  <a:lnTo>
                    <a:pt x="609"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7" name="Freeform 20" descr=" " title=" "/>
            <p:cNvSpPr>
              <a:spLocks noEditPoints="1"/>
            </p:cNvSpPr>
            <p:nvPr userDrawn="1"/>
          </p:nvSpPr>
          <p:spPr bwMode="auto">
            <a:xfrm>
              <a:off x="848963" y="4879638"/>
              <a:ext cx="69610" cy="79478"/>
            </a:xfrm>
            <a:custGeom>
              <a:avLst/>
              <a:gdLst>
                <a:gd name="T0" fmla="*/ 733 w 1044"/>
                <a:gd name="T1" fmla="*/ 661 h 1192"/>
                <a:gd name="T2" fmla="*/ 601 w 1044"/>
                <a:gd name="T3" fmla="*/ 636 h 1192"/>
                <a:gd name="T4" fmla="*/ 496 w 1044"/>
                <a:gd name="T5" fmla="*/ 634 h 1192"/>
                <a:gd name="T6" fmla="*/ 391 w 1044"/>
                <a:gd name="T7" fmla="*/ 653 h 1192"/>
                <a:gd name="T8" fmla="*/ 315 w 1044"/>
                <a:gd name="T9" fmla="*/ 695 h 1192"/>
                <a:gd name="T10" fmla="*/ 272 w 1044"/>
                <a:gd name="T11" fmla="*/ 758 h 1192"/>
                <a:gd name="T12" fmla="*/ 262 w 1044"/>
                <a:gd name="T13" fmla="*/ 823 h 1192"/>
                <a:gd name="T14" fmla="*/ 271 w 1044"/>
                <a:gd name="T15" fmla="*/ 879 h 1192"/>
                <a:gd name="T16" fmla="*/ 312 w 1044"/>
                <a:gd name="T17" fmla="*/ 937 h 1192"/>
                <a:gd name="T18" fmla="*/ 378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90 w 1044"/>
                <a:gd name="T33" fmla="*/ 679 h 1192"/>
                <a:gd name="T34" fmla="*/ 767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5 w 1044"/>
                <a:gd name="T47" fmla="*/ 1168 h 1192"/>
                <a:gd name="T48" fmla="*/ 184 w 1044"/>
                <a:gd name="T49" fmla="*/ 1139 h 1192"/>
                <a:gd name="T50" fmla="*/ 123 w 1044"/>
                <a:gd name="T51" fmla="*/ 1100 h 1192"/>
                <a:gd name="T52" fmla="*/ 73 w 1044"/>
                <a:gd name="T53" fmla="*/ 1050 h 1192"/>
                <a:gd name="T54" fmla="*/ 34 w 1044"/>
                <a:gd name="T55" fmla="*/ 989 h 1192"/>
                <a:gd name="T56" fmla="*/ 9 w 1044"/>
                <a:gd name="T57" fmla="*/ 917 h 1192"/>
                <a:gd name="T58" fmla="*/ 0 w 1044"/>
                <a:gd name="T59" fmla="*/ 836 h 1192"/>
                <a:gd name="T60" fmla="*/ 3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4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5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90" y="679"/>
                  </a:moveTo>
                  <a:lnTo>
                    <a:pt x="790" y="679"/>
                  </a:lnTo>
                  <a:lnTo>
                    <a:pt x="762" y="670"/>
                  </a:lnTo>
                  <a:lnTo>
                    <a:pt x="733" y="661"/>
                  </a:lnTo>
                  <a:lnTo>
                    <a:pt x="704" y="653"/>
                  </a:lnTo>
                  <a:lnTo>
                    <a:pt x="670" y="646"/>
                  </a:lnTo>
                  <a:lnTo>
                    <a:pt x="637" y="641"/>
                  </a:lnTo>
                  <a:lnTo>
                    <a:pt x="601" y="636"/>
                  </a:lnTo>
                  <a:lnTo>
                    <a:pt x="564" y="634"/>
                  </a:lnTo>
                  <a:lnTo>
                    <a:pt x="526" y="633"/>
                  </a:lnTo>
                  <a:lnTo>
                    <a:pt x="526" y="633"/>
                  </a:lnTo>
                  <a:lnTo>
                    <a:pt x="496" y="634"/>
                  </a:lnTo>
                  <a:lnTo>
                    <a:pt x="467" y="636"/>
                  </a:lnTo>
                  <a:lnTo>
                    <a:pt x="440" y="640"/>
                  </a:lnTo>
                  <a:lnTo>
                    <a:pt x="415" y="646"/>
                  </a:lnTo>
                  <a:lnTo>
                    <a:pt x="391" y="653"/>
                  </a:lnTo>
                  <a:lnTo>
                    <a:pt x="369" y="661"/>
                  </a:lnTo>
                  <a:lnTo>
                    <a:pt x="350" y="671"/>
                  </a:lnTo>
                  <a:lnTo>
                    <a:pt x="332" y="682"/>
                  </a:lnTo>
                  <a:lnTo>
                    <a:pt x="315" y="695"/>
                  </a:lnTo>
                  <a:lnTo>
                    <a:pt x="301" y="708"/>
                  </a:lnTo>
                  <a:lnTo>
                    <a:pt x="289" y="724"/>
                  </a:lnTo>
                  <a:lnTo>
                    <a:pt x="280" y="740"/>
                  </a:lnTo>
                  <a:lnTo>
                    <a:pt x="272" y="758"/>
                  </a:lnTo>
                  <a:lnTo>
                    <a:pt x="266" y="777"/>
                  </a:lnTo>
                  <a:lnTo>
                    <a:pt x="263" y="798"/>
                  </a:lnTo>
                  <a:lnTo>
                    <a:pt x="262" y="819"/>
                  </a:lnTo>
                  <a:lnTo>
                    <a:pt x="262" y="823"/>
                  </a:lnTo>
                  <a:lnTo>
                    <a:pt x="262" y="823"/>
                  </a:lnTo>
                  <a:lnTo>
                    <a:pt x="263" y="843"/>
                  </a:lnTo>
                  <a:lnTo>
                    <a:pt x="266" y="861"/>
                  </a:lnTo>
                  <a:lnTo>
                    <a:pt x="271" y="879"/>
                  </a:lnTo>
                  <a:lnTo>
                    <a:pt x="280" y="896"/>
                  </a:lnTo>
                  <a:lnTo>
                    <a:pt x="288" y="911"/>
                  </a:lnTo>
                  <a:lnTo>
                    <a:pt x="300" y="924"/>
                  </a:lnTo>
                  <a:lnTo>
                    <a:pt x="312" y="937"/>
                  </a:lnTo>
                  <a:lnTo>
                    <a:pt x="326" y="948"/>
                  </a:lnTo>
                  <a:lnTo>
                    <a:pt x="342" y="959"/>
                  </a:lnTo>
                  <a:lnTo>
                    <a:pt x="360" y="967"/>
                  </a:lnTo>
                  <a:lnTo>
                    <a:pt x="378" y="976"/>
                  </a:lnTo>
                  <a:lnTo>
                    <a:pt x="397" y="982"/>
                  </a:lnTo>
                  <a:lnTo>
                    <a:pt x="417" y="986"/>
                  </a:lnTo>
                  <a:lnTo>
                    <a:pt x="438" y="990"/>
                  </a:lnTo>
                  <a:lnTo>
                    <a:pt x="461" y="992"/>
                  </a:lnTo>
                  <a:lnTo>
                    <a:pt x="484" y="992"/>
                  </a:lnTo>
                  <a:lnTo>
                    <a:pt x="484"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4" y="802"/>
                  </a:lnTo>
                  <a:lnTo>
                    <a:pt x="786" y="790"/>
                  </a:lnTo>
                  <a:lnTo>
                    <a:pt x="787" y="777"/>
                  </a:lnTo>
                  <a:lnTo>
                    <a:pt x="788" y="764"/>
                  </a:lnTo>
                  <a:lnTo>
                    <a:pt x="790" y="751"/>
                  </a:lnTo>
                  <a:lnTo>
                    <a:pt x="790" y="679"/>
                  </a:lnTo>
                  <a:close/>
                  <a:moveTo>
                    <a:pt x="782" y="1167"/>
                  </a:moveTo>
                  <a:lnTo>
                    <a:pt x="782" y="1026"/>
                  </a:lnTo>
                  <a:lnTo>
                    <a:pt x="782" y="1026"/>
                  </a:lnTo>
                  <a:lnTo>
                    <a:pt x="767" y="1043"/>
                  </a:lnTo>
                  <a:lnTo>
                    <a:pt x="751" y="1059"/>
                  </a:lnTo>
                  <a:lnTo>
                    <a:pt x="733" y="1076"/>
                  </a:lnTo>
                  <a:lnTo>
                    <a:pt x="716"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49" y="1188"/>
                  </a:lnTo>
                  <a:lnTo>
                    <a:pt x="330" y="1186"/>
                  </a:lnTo>
                  <a:lnTo>
                    <a:pt x="311" y="1182"/>
                  </a:lnTo>
                  <a:lnTo>
                    <a:pt x="292" y="1179"/>
                  </a:lnTo>
                  <a:lnTo>
                    <a:pt x="272" y="1174"/>
                  </a:lnTo>
                  <a:lnTo>
                    <a:pt x="255" y="1168"/>
                  </a:lnTo>
                  <a:lnTo>
                    <a:pt x="235" y="1162"/>
                  </a:lnTo>
                  <a:lnTo>
                    <a:pt x="219" y="1155"/>
                  </a:lnTo>
                  <a:lnTo>
                    <a:pt x="201" y="1148"/>
                  </a:lnTo>
                  <a:lnTo>
                    <a:pt x="184" y="1139"/>
                  </a:lnTo>
                  <a:lnTo>
                    <a:pt x="169" y="1131"/>
                  </a:lnTo>
                  <a:lnTo>
                    <a:pt x="153" y="1121"/>
                  </a:lnTo>
                  <a:lnTo>
                    <a:pt x="137" y="1111"/>
                  </a:lnTo>
                  <a:lnTo>
                    <a:pt x="123" y="1100"/>
                  </a:lnTo>
                  <a:lnTo>
                    <a:pt x="110" y="1089"/>
                  </a:lnTo>
                  <a:lnTo>
                    <a:pt x="97" y="1076"/>
                  </a:lnTo>
                  <a:lnTo>
                    <a:pt x="84" y="1064"/>
                  </a:lnTo>
                  <a:lnTo>
                    <a:pt x="73" y="1050"/>
                  </a:lnTo>
                  <a:lnTo>
                    <a:pt x="61" y="1035"/>
                  </a:lnTo>
                  <a:lnTo>
                    <a:pt x="52" y="1021"/>
                  </a:lnTo>
                  <a:lnTo>
                    <a:pt x="42" y="1005"/>
                  </a:lnTo>
                  <a:lnTo>
                    <a:pt x="34" y="989"/>
                  </a:lnTo>
                  <a:lnTo>
                    <a:pt x="26" y="972"/>
                  </a:lnTo>
                  <a:lnTo>
                    <a:pt x="19" y="954"/>
                  </a:lnTo>
                  <a:lnTo>
                    <a:pt x="13" y="936"/>
                  </a:lnTo>
                  <a:lnTo>
                    <a:pt x="9" y="917"/>
                  </a:lnTo>
                  <a:lnTo>
                    <a:pt x="5" y="898"/>
                  </a:lnTo>
                  <a:lnTo>
                    <a:pt x="3" y="878"/>
                  </a:lnTo>
                  <a:lnTo>
                    <a:pt x="1" y="857"/>
                  </a:lnTo>
                  <a:lnTo>
                    <a:pt x="0" y="836"/>
                  </a:lnTo>
                  <a:lnTo>
                    <a:pt x="0" y="831"/>
                  </a:lnTo>
                  <a:lnTo>
                    <a:pt x="0" y="831"/>
                  </a:lnTo>
                  <a:lnTo>
                    <a:pt x="1" y="808"/>
                  </a:lnTo>
                  <a:lnTo>
                    <a:pt x="3" y="787"/>
                  </a:lnTo>
                  <a:lnTo>
                    <a:pt x="5"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1" y="491"/>
                  </a:lnTo>
                  <a:lnTo>
                    <a:pt x="281" y="485"/>
                  </a:lnTo>
                  <a:lnTo>
                    <a:pt x="302" y="479"/>
                  </a:lnTo>
                  <a:lnTo>
                    <a:pt x="324" y="474"/>
                  </a:lnTo>
                  <a:lnTo>
                    <a:pt x="346" y="470"/>
                  </a:lnTo>
                  <a:lnTo>
                    <a:pt x="369"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4" y="451"/>
                  </a:lnTo>
                  <a:lnTo>
                    <a:pt x="780" y="425"/>
                  </a:lnTo>
                  <a:lnTo>
                    <a:pt x="774" y="399"/>
                  </a:lnTo>
                  <a:lnTo>
                    <a:pt x="767" y="375"/>
                  </a:lnTo>
                  <a:lnTo>
                    <a:pt x="756" y="353"/>
                  </a:lnTo>
                  <a:lnTo>
                    <a:pt x="743" y="333"/>
                  </a:lnTo>
                  <a:lnTo>
                    <a:pt x="729" y="315"/>
                  </a:lnTo>
                  <a:lnTo>
                    <a:pt x="712" y="298"/>
                  </a:lnTo>
                  <a:lnTo>
                    <a:pt x="693" y="283"/>
                  </a:lnTo>
                  <a:lnTo>
                    <a:pt x="671" y="271"/>
                  </a:lnTo>
                  <a:lnTo>
                    <a:pt x="649" y="260"/>
                  </a:lnTo>
                  <a:lnTo>
                    <a:pt x="624" y="251"/>
                  </a:lnTo>
                  <a:lnTo>
                    <a:pt x="596" y="243"/>
                  </a:lnTo>
                  <a:lnTo>
                    <a:pt x="566" y="239"/>
                  </a:lnTo>
                  <a:lnTo>
                    <a:pt x="535" y="236"/>
                  </a:lnTo>
                  <a:lnTo>
                    <a:pt x="502" y="235"/>
                  </a:lnTo>
                  <a:lnTo>
                    <a:pt x="502" y="235"/>
                  </a:lnTo>
                  <a:lnTo>
                    <a:pt x="455" y="236"/>
                  </a:lnTo>
                  <a:lnTo>
                    <a:pt x="411" y="240"/>
                  </a:lnTo>
                  <a:lnTo>
                    <a:pt x="368" y="246"/>
                  </a:lnTo>
                  <a:lnTo>
                    <a:pt x="329" y="254"/>
                  </a:lnTo>
                  <a:lnTo>
                    <a:pt x="289" y="265"/>
                  </a:lnTo>
                  <a:lnTo>
                    <a:pt x="250" y="277"/>
                  </a:lnTo>
                  <a:lnTo>
                    <a:pt x="212" y="290"/>
                  </a:lnTo>
                  <a:lnTo>
                    <a:pt x="172" y="307"/>
                  </a:lnTo>
                  <a:lnTo>
                    <a:pt x="100" y="95"/>
                  </a:lnTo>
                  <a:lnTo>
                    <a:pt x="100" y="95"/>
                  </a:lnTo>
                  <a:lnTo>
                    <a:pt x="148" y="75"/>
                  </a:lnTo>
                  <a:lnTo>
                    <a:pt x="196" y="56"/>
                  </a:lnTo>
                  <a:lnTo>
                    <a:pt x="245" y="39"/>
                  </a:lnTo>
                  <a:lnTo>
                    <a:pt x="271" y="32"/>
                  </a:lnTo>
                  <a:lnTo>
                    <a:pt x="296" y="26"/>
                  </a:lnTo>
                  <a:lnTo>
                    <a:pt x="324" y="20"/>
                  </a:lnTo>
                  <a:lnTo>
                    <a:pt x="351" y="14"/>
                  </a:lnTo>
                  <a:lnTo>
                    <a:pt x="380" y="11"/>
                  </a:lnTo>
                  <a:lnTo>
                    <a:pt x="409" y="6"/>
                  </a:lnTo>
                  <a:lnTo>
                    <a:pt x="440" y="3"/>
                  </a:lnTo>
                  <a:lnTo>
                    <a:pt x="471" y="1"/>
                  </a:lnTo>
                  <a:lnTo>
                    <a:pt x="504" y="0"/>
                  </a:lnTo>
                  <a:lnTo>
                    <a:pt x="539" y="0"/>
                  </a:lnTo>
                  <a:lnTo>
                    <a:pt x="539" y="0"/>
                  </a:lnTo>
                  <a:lnTo>
                    <a:pt x="570" y="0"/>
                  </a:lnTo>
                  <a:lnTo>
                    <a:pt x="601" y="1"/>
                  </a:lnTo>
                  <a:lnTo>
                    <a:pt x="630"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9" y="126"/>
                  </a:lnTo>
                  <a:lnTo>
                    <a:pt x="934" y="143"/>
                  </a:lnTo>
                  <a:lnTo>
                    <a:pt x="948" y="160"/>
                  </a:lnTo>
                  <a:lnTo>
                    <a:pt x="962" y="178"/>
                  </a:lnTo>
                  <a:lnTo>
                    <a:pt x="973" y="197"/>
                  </a:lnTo>
                  <a:lnTo>
                    <a:pt x="985" y="216"/>
                  </a:lnTo>
                  <a:lnTo>
                    <a:pt x="995" y="236"/>
                  </a:lnTo>
                  <a:lnTo>
                    <a:pt x="1005"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8" name="Freeform 21" descr=" " title=" "/>
            <p:cNvSpPr>
              <a:spLocks/>
            </p:cNvSpPr>
            <p:nvPr userDrawn="1"/>
          </p:nvSpPr>
          <p:spPr bwMode="auto">
            <a:xfrm>
              <a:off x="932309" y="4879372"/>
              <a:ext cx="44673" cy="78145"/>
            </a:xfrm>
            <a:custGeom>
              <a:avLst/>
              <a:gdLst>
                <a:gd name="T0" fmla="*/ 263 w 672"/>
                <a:gd name="T1" fmla="*/ 1172 h 1172"/>
                <a:gd name="T2" fmla="*/ 0 w 672"/>
                <a:gd name="T3" fmla="*/ 1172 h 1172"/>
                <a:gd name="T4" fmla="*/ 0 w 672"/>
                <a:gd name="T5" fmla="*/ 22 h 1172"/>
                <a:gd name="T6" fmla="*/ 263 w 672"/>
                <a:gd name="T7" fmla="*/ 22 h 1172"/>
                <a:gd name="T8" fmla="*/ 263 w 672"/>
                <a:gd name="T9" fmla="*/ 281 h 1172"/>
                <a:gd name="T10" fmla="*/ 263 w 672"/>
                <a:gd name="T11" fmla="*/ 281 h 1172"/>
                <a:gd name="T12" fmla="*/ 277 w 672"/>
                <a:gd name="T13" fmla="*/ 250 h 1172"/>
                <a:gd name="T14" fmla="*/ 293 w 672"/>
                <a:gd name="T15" fmla="*/ 220 h 1172"/>
                <a:gd name="T16" fmla="*/ 311 w 672"/>
                <a:gd name="T17" fmla="*/ 190 h 1172"/>
                <a:gd name="T18" fmla="*/ 329 w 672"/>
                <a:gd name="T19" fmla="*/ 164 h 1172"/>
                <a:gd name="T20" fmla="*/ 349 w 672"/>
                <a:gd name="T21" fmla="*/ 137 h 1172"/>
                <a:gd name="T22" fmla="*/ 371 w 672"/>
                <a:gd name="T23" fmla="*/ 115 h 1172"/>
                <a:gd name="T24" fmla="*/ 393 w 672"/>
                <a:gd name="T25" fmla="*/ 92 h 1172"/>
                <a:gd name="T26" fmla="*/ 418 w 672"/>
                <a:gd name="T27" fmla="*/ 73 h 1172"/>
                <a:gd name="T28" fmla="*/ 445 w 672"/>
                <a:gd name="T29" fmla="*/ 55 h 1172"/>
                <a:gd name="T30" fmla="*/ 472 w 672"/>
                <a:gd name="T31" fmla="*/ 39 h 1172"/>
                <a:gd name="T32" fmla="*/ 501 w 672"/>
                <a:gd name="T33" fmla="*/ 26 h 1172"/>
                <a:gd name="T34" fmla="*/ 516 w 672"/>
                <a:gd name="T35" fmla="*/ 22 h 1172"/>
                <a:gd name="T36" fmla="*/ 532 w 672"/>
                <a:gd name="T37" fmla="*/ 16 h 1172"/>
                <a:gd name="T38" fmla="*/ 549 w 672"/>
                <a:gd name="T39" fmla="*/ 12 h 1172"/>
                <a:gd name="T40" fmla="*/ 564 w 672"/>
                <a:gd name="T41" fmla="*/ 8 h 1172"/>
                <a:gd name="T42" fmla="*/ 581 w 672"/>
                <a:gd name="T43" fmla="*/ 5 h 1172"/>
                <a:gd name="T44" fmla="*/ 599 w 672"/>
                <a:gd name="T45" fmla="*/ 2 h 1172"/>
                <a:gd name="T46" fmla="*/ 615 w 672"/>
                <a:gd name="T47" fmla="*/ 1 h 1172"/>
                <a:gd name="T48" fmla="*/ 633 w 672"/>
                <a:gd name="T49" fmla="*/ 0 h 1172"/>
                <a:gd name="T50" fmla="*/ 652 w 672"/>
                <a:gd name="T51" fmla="*/ 0 h 1172"/>
                <a:gd name="T52" fmla="*/ 672 w 672"/>
                <a:gd name="T53" fmla="*/ 0 h 1172"/>
                <a:gd name="T54" fmla="*/ 672 w 672"/>
                <a:gd name="T55" fmla="*/ 278 h 1172"/>
                <a:gd name="T56" fmla="*/ 656 w 672"/>
                <a:gd name="T57" fmla="*/ 278 h 1172"/>
                <a:gd name="T58" fmla="*/ 656 w 672"/>
                <a:gd name="T59" fmla="*/ 278 h 1172"/>
                <a:gd name="T60" fmla="*/ 635 w 672"/>
                <a:gd name="T61" fmla="*/ 280 h 1172"/>
                <a:gd name="T62" fmla="*/ 613 w 672"/>
                <a:gd name="T63" fmla="*/ 281 h 1172"/>
                <a:gd name="T64" fmla="*/ 593 w 672"/>
                <a:gd name="T65" fmla="*/ 283 h 1172"/>
                <a:gd name="T66" fmla="*/ 572 w 672"/>
                <a:gd name="T67" fmla="*/ 285 h 1172"/>
                <a:gd name="T68" fmla="*/ 553 w 672"/>
                <a:gd name="T69" fmla="*/ 290 h 1172"/>
                <a:gd name="T70" fmla="*/ 534 w 672"/>
                <a:gd name="T71" fmla="*/ 295 h 1172"/>
                <a:gd name="T72" fmla="*/ 515 w 672"/>
                <a:gd name="T73" fmla="*/ 301 h 1172"/>
                <a:gd name="T74" fmla="*/ 497 w 672"/>
                <a:gd name="T75" fmla="*/ 307 h 1172"/>
                <a:gd name="T76" fmla="*/ 479 w 672"/>
                <a:gd name="T77" fmla="*/ 314 h 1172"/>
                <a:gd name="T78" fmla="*/ 463 w 672"/>
                <a:gd name="T79" fmla="*/ 323 h 1172"/>
                <a:gd name="T80" fmla="*/ 446 w 672"/>
                <a:gd name="T81" fmla="*/ 332 h 1172"/>
                <a:gd name="T82" fmla="*/ 430 w 672"/>
                <a:gd name="T83" fmla="*/ 343 h 1172"/>
                <a:gd name="T84" fmla="*/ 415 w 672"/>
                <a:gd name="T85" fmla="*/ 354 h 1172"/>
                <a:gd name="T86" fmla="*/ 400 w 672"/>
                <a:gd name="T87" fmla="*/ 366 h 1172"/>
                <a:gd name="T88" fmla="*/ 386 w 672"/>
                <a:gd name="T89" fmla="*/ 379 h 1172"/>
                <a:gd name="T90" fmla="*/ 373 w 672"/>
                <a:gd name="T91" fmla="*/ 392 h 1172"/>
                <a:gd name="T92" fmla="*/ 360 w 672"/>
                <a:gd name="T93" fmla="*/ 407 h 1172"/>
                <a:gd name="T94" fmla="*/ 348 w 672"/>
                <a:gd name="T95" fmla="*/ 423 h 1172"/>
                <a:gd name="T96" fmla="*/ 337 w 672"/>
                <a:gd name="T97" fmla="*/ 438 h 1172"/>
                <a:gd name="T98" fmla="*/ 326 w 672"/>
                <a:gd name="T99" fmla="*/ 456 h 1172"/>
                <a:gd name="T100" fmla="*/ 317 w 672"/>
                <a:gd name="T101" fmla="*/ 474 h 1172"/>
                <a:gd name="T102" fmla="*/ 308 w 672"/>
                <a:gd name="T103" fmla="*/ 493 h 1172"/>
                <a:gd name="T104" fmla="*/ 300 w 672"/>
                <a:gd name="T105" fmla="*/ 514 h 1172"/>
                <a:gd name="T106" fmla="*/ 292 w 672"/>
                <a:gd name="T107" fmla="*/ 534 h 1172"/>
                <a:gd name="T108" fmla="*/ 286 w 672"/>
                <a:gd name="T109" fmla="*/ 557 h 1172"/>
                <a:gd name="T110" fmla="*/ 280 w 672"/>
                <a:gd name="T111" fmla="*/ 579 h 1172"/>
                <a:gd name="T112" fmla="*/ 275 w 672"/>
                <a:gd name="T113" fmla="*/ 602 h 1172"/>
                <a:gd name="T114" fmla="*/ 270 w 672"/>
                <a:gd name="T115" fmla="*/ 627 h 1172"/>
                <a:gd name="T116" fmla="*/ 268 w 672"/>
                <a:gd name="T117" fmla="*/ 652 h 1172"/>
                <a:gd name="T118" fmla="*/ 265 w 672"/>
                <a:gd name="T119" fmla="*/ 678 h 1172"/>
                <a:gd name="T120" fmla="*/ 264 w 672"/>
                <a:gd name="T121" fmla="*/ 706 h 1172"/>
                <a:gd name="T122" fmla="*/ 263 w 672"/>
                <a:gd name="T123" fmla="*/ 735 h 1172"/>
                <a:gd name="T124" fmla="*/ 263 w 672"/>
                <a:gd name="T125" fmla="*/ 1172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2" h="1172">
                  <a:moveTo>
                    <a:pt x="263" y="1172"/>
                  </a:moveTo>
                  <a:lnTo>
                    <a:pt x="0" y="1172"/>
                  </a:lnTo>
                  <a:lnTo>
                    <a:pt x="0" y="22"/>
                  </a:lnTo>
                  <a:lnTo>
                    <a:pt x="263" y="22"/>
                  </a:lnTo>
                  <a:lnTo>
                    <a:pt x="263" y="281"/>
                  </a:lnTo>
                  <a:lnTo>
                    <a:pt x="263" y="281"/>
                  </a:lnTo>
                  <a:lnTo>
                    <a:pt x="277" y="250"/>
                  </a:lnTo>
                  <a:lnTo>
                    <a:pt x="293" y="220"/>
                  </a:lnTo>
                  <a:lnTo>
                    <a:pt x="311" y="190"/>
                  </a:lnTo>
                  <a:lnTo>
                    <a:pt x="329" y="164"/>
                  </a:lnTo>
                  <a:lnTo>
                    <a:pt x="349" y="137"/>
                  </a:lnTo>
                  <a:lnTo>
                    <a:pt x="371" y="115"/>
                  </a:lnTo>
                  <a:lnTo>
                    <a:pt x="393" y="92"/>
                  </a:lnTo>
                  <a:lnTo>
                    <a:pt x="418" y="73"/>
                  </a:lnTo>
                  <a:lnTo>
                    <a:pt x="445" y="55"/>
                  </a:lnTo>
                  <a:lnTo>
                    <a:pt x="472" y="39"/>
                  </a:lnTo>
                  <a:lnTo>
                    <a:pt x="501" y="26"/>
                  </a:lnTo>
                  <a:lnTo>
                    <a:pt x="516" y="22"/>
                  </a:lnTo>
                  <a:lnTo>
                    <a:pt x="532" y="16"/>
                  </a:lnTo>
                  <a:lnTo>
                    <a:pt x="549" y="12"/>
                  </a:lnTo>
                  <a:lnTo>
                    <a:pt x="564" y="8"/>
                  </a:lnTo>
                  <a:lnTo>
                    <a:pt x="581" y="5"/>
                  </a:lnTo>
                  <a:lnTo>
                    <a:pt x="599" y="2"/>
                  </a:lnTo>
                  <a:lnTo>
                    <a:pt x="615" y="1"/>
                  </a:lnTo>
                  <a:lnTo>
                    <a:pt x="633" y="0"/>
                  </a:lnTo>
                  <a:lnTo>
                    <a:pt x="652" y="0"/>
                  </a:lnTo>
                  <a:lnTo>
                    <a:pt x="672" y="0"/>
                  </a:lnTo>
                  <a:lnTo>
                    <a:pt x="672" y="278"/>
                  </a:lnTo>
                  <a:lnTo>
                    <a:pt x="656" y="278"/>
                  </a:lnTo>
                  <a:lnTo>
                    <a:pt x="656" y="278"/>
                  </a:lnTo>
                  <a:lnTo>
                    <a:pt x="635" y="280"/>
                  </a:lnTo>
                  <a:lnTo>
                    <a:pt x="613" y="281"/>
                  </a:lnTo>
                  <a:lnTo>
                    <a:pt x="593" y="283"/>
                  </a:lnTo>
                  <a:lnTo>
                    <a:pt x="572" y="285"/>
                  </a:lnTo>
                  <a:lnTo>
                    <a:pt x="553" y="290"/>
                  </a:lnTo>
                  <a:lnTo>
                    <a:pt x="534" y="295"/>
                  </a:lnTo>
                  <a:lnTo>
                    <a:pt x="515" y="301"/>
                  </a:lnTo>
                  <a:lnTo>
                    <a:pt x="497" y="307"/>
                  </a:lnTo>
                  <a:lnTo>
                    <a:pt x="479" y="314"/>
                  </a:lnTo>
                  <a:lnTo>
                    <a:pt x="463" y="323"/>
                  </a:lnTo>
                  <a:lnTo>
                    <a:pt x="446" y="332"/>
                  </a:lnTo>
                  <a:lnTo>
                    <a:pt x="430" y="343"/>
                  </a:lnTo>
                  <a:lnTo>
                    <a:pt x="415" y="354"/>
                  </a:lnTo>
                  <a:lnTo>
                    <a:pt x="400" y="366"/>
                  </a:lnTo>
                  <a:lnTo>
                    <a:pt x="386" y="379"/>
                  </a:lnTo>
                  <a:lnTo>
                    <a:pt x="373" y="392"/>
                  </a:lnTo>
                  <a:lnTo>
                    <a:pt x="360" y="407"/>
                  </a:lnTo>
                  <a:lnTo>
                    <a:pt x="348" y="423"/>
                  </a:lnTo>
                  <a:lnTo>
                    <a:pt x="337" y="438"/>
                  </a:lnTo>
                  <a:lnTo>
                    <a:pt x="326" y="456"/>
                  </a:lnTo>
                  <a:lnTo>
                    <a:pt x="317" y="474"/>
                  </a:lnTo>
                  <a:lnTo>
                    <a:pt x="308" y="493"/>
                  </a:lnTo>
                  <a:lnTo>
                    <a:pt x="300" y="514"/>
                  </a:lnTo>
                  <a:lnTo>
                    <a:pt x="292" y="534"/>
                  </a:lnTo>
                  <a:lnTo>
                    <a:pt x="286" y="557"/>
                  </a:lnTo>
                  <a:lnTo>
                    <a:pt x="280" y="579"/>
                  </a:lnTo>
                  <a:lnTo>
                    <a:pt x="275" y="602"/>
                  </a:lnTo>
                  <a:lnTo>
                    <a:pt x="270" y="627"/>
                  </a:lnTo>
                  <a:lnTo>
                    <a:pt x="268" y="652"/>
                  </a:lnTo>
                  <a:lnTo>
                    <a:pt x="265" y="678"/>
                  </a:lnTo>
                  <a:lnTo>
                    <a:pt x="264" y="706"/>
                  </a:lnTo>
                  <a:lnTo>
                    <a:pt x="263" y="735"/>
                  </a:lnTo>
                  <a:lnTo>
                    <a:pt x="263" y="11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9" name="Freeform 22" descr=" " title=" "/>
            <p:cNvSpPr>
              <a:spLocks noEditPoints="1"/>
            </p:cNvSpPr>
            <p:nvPr userDrawn="1"/>
          </p:nvSpPr>
          <p:spPr bwMode="auto">
            <a:xfrm>
              <a:off x="978849" y="4851501"/>
              <a:ext cx="79345" cy="107616"/>
            </a:xfrm>
            <a:custGeom>
              <a:avLst/>
              <a:gdLst>
                <a:gd name="T0" fmla="*/ 564 w 1191"/>
                <a:gd name="T1" fmla="*/ 646 h 1615"/>
                <a:gd name="T2" fmla="*/ 499 w 1191"/>
                <a:gd name="T3" fmla="*/ 659 h 1615"/>
                <a:gd name="T4" fmla="*/ 441 w 1191"/>
                <a:gd name="T5" fmla="*/ 683 h 1615"/>
                <a:gd name="T6" fmla="*/ 388 w 1191"/>
                <a:gd name="T7" fmla="*/ 720 h 1615"/>
                <a:gd name="T8" fmla="*/ 343 w 1191"/>
                <a:gd name="T9" fmla="*/ 768 h 1615"/>
                <a:gd name="T10" fmla="*/ 307 w 1191"/>
                <a:gd name="T11" fmla="*/ 827 h 1615"/>
                <a:gd name="T12" fmla="*/ 282 w 1191"/>
                <a:gd name="T13" fmla="*/ 895 h 1615"/>
                <a:gd name="T14" fmla="*/ 268 w 1191"/>
                <a:gd name="T15" fmla="*/ 972 h 1615"/>
                <a:gd name="T16" fmla="*/ 266 w 1191"/>
                <a:gd name="T17" fmla="*/ 1036 h 1615"/>
                <a:gd name="T18" fmla="*/ 277 w 1191"/>
                <a:gd name="T19" fmla="*/ 1114 h 1615"/>
                <a:gd name="T20" fmla="*/ 300 w 1191"/>
                <a:gd name="T21" fmla="*/ 1185 h 1615"/>
                <a:gd name="T22" fmla="*/ 333 w 1191"/>
                <a:gd name="T23" fmla="*/ 1246 h 1615"/>
                <a:gd name="T24" fmla="*/ 376 w 1191"/>
                <a:gd name="T25" fmla="*/ 1297 h 1615"/>
                <a:gd name="T26" fmla="*/ 428 w 1191"/>
                <a:gd name="T27" fmla="*/ 1337 h 1615"/>
                <a:gd name="T28" fmla="*/ 485 w 1191"/>
                <a:gd name="T29" fmla="*/ 1365 h 1615"/>
                <a:gd name="T30" fmla="*/ 548 w 1191"/>
                <a:gd name="T31" fmla="*/ 1382 h 1615"/>
                <a:gd name="T32" fmla="*/ 597 w 1191"/>
                <a:gd name="T33" fmla="*/ 1385 h 1615"/>
                <a:gd name="T34" fmla="*/ 663 w 1191"/>
                <a:gd name="T35" fmla="*/ 1378 h 1615"/>
                <a:gd name="T36" fmla="*/ 724 w 1191"/>
                <a:gd name="T37" fmla="*/ 1359 h 1615"/>
                <a:gd name="T38" fmla="*/ 780 w 1191"/>
                <a:gd name="T39" fmla="*/ 1327 h 1615"/>
                <a:gd name="T40" fmla="*/ 830 w 1191"/>
                <a:gd name="T41" fmla="*/ 1284 h 1615"/>
                <a:gd name="T42" fmla="*/ 872 w 1191"/>
                <a:gd name="T43" fmla="*/ 1230 h 1615"/>
                <a:gd name="T44" fmla="*/ 904 w 1191"/>
                <a:gd name="T45" fmla="*/ 1167 h 1615"/>
                <a:gd name="T46" fmla="*/ 924 w 1191"/>
                <a:gd name="T47" fmla="*/ 1095 h 1615"/>
                <a:gd name="T48" fmla="*/ 930 w 1191"/>
                <a:gd name="T49" fmla="*/ 1015 h 1615"/>
                <a:gd name="T50" fmla="*/ 927 w 1191"/>
                <a:gd name="T51" fmla="*/ 954 h 1615"/>
                <a:gd name="T52" fmla="*/ 910 w 1191"/>
                <a:gd name="T53" fmla="*/ 879 h 1615"/>
                <a:gd name="T54" fmla="*/ 881 w 1191"/>
                <a:gd name="T55" fmla="*/ 813 h 1615"/>
                <a:gd name="T56" fmla="*/ 842 w 1191"/>
                <a:gd name="T57" fmla="*/ 758 h 1615"/>
                <a:gd name="T58" fmla="*/ 793 w 1191"/>
                <a:gd name="T59" fmla="*/ 712 h 1615"/>
                <a:gd name="T60" fmla="*/ 738 w 1191"/>
                <a:gd name="T61" fmla="*/ 677 h 1615"/>
                <a:gd name="T62" fmla="*/ 678 w 1191"/>
                <a:gd name="T63" fmla="*/ 655 h 1615"/>
                <a:gd name="T64" fmla="*/ 614 w 1191"/>
                <a:gd name="T65" fmla="*/ 645 h 1615"/>
                <a:gd name="T66" fmla="*/ 927 w 1191"/>
                <a:gd name="T67" fmla="*/ 1399 h 1615"/>
                <a:gd name="T68" fmla="*/ 856 w 1191"/>
                <a:gd name="T69" fmla="*/ 1482 h 1615"/>
                <a:gd name="T70" fmla="*/ 769 w 1191"/>
                <a:gd name="T71" fmla="*/ 1552 h 1615"/>
                <a:gd name="T72" fmla="*/ 663 w 1191"/>
                <a:gd name="T73" fmla="*/ 1597 h 1615"/>
                <a:gd name="T74" fmla="*/ 534 w 1191"/>
                <a:gd name="T75" fmla="*/ 1615 h 1615"/>
                <a:gd name="T76" fmla="*/ 459 w 1191"/>
                <a:gd name="T77" fmla="*/ 1609 h 1615"/>
                <a:gd name="T78" fmla="*/ 361 w 1191"/>
                <a:gd name="T79" fmla="*/ 1584 h 1615"/>
                <a:gd name="T80" fmla="*/ 269 w 1191"/>
                <a:gd name="T81" fmla="*/ 1540 h 1615"/>
                <a:gd name="T82" fmla="*/ 185 w 1191"/>
                <a:gd name="T83" fmla="*/ 1477 h 1615"/>
                <a:gd name="T84" fmla="*/ 113 w 1191"/>
                <a:gd name="T85" fmla="*/ 1396 h 1615"/>
                <a:gd name="T86" fmla="*/ 57 w 1191"/>
                <a:gd name="T87" fmla="*/ 1297 h 1615"/>
                <a:gd name="T88" fmla="*/ 19 w 1191"/>
                <a:gd name="T89" fmla="*/ 1182 h 1615"/>
                <a:gd name="T90" fmla="*/ 1 w 1191"/>
                <a:gd name="T91" fmla="*/ 1050 h 1615"/>
                <a:gd name="T92" fmla="*/ 4 w 1191"/>
                <a:gd name="T93" fmla="*/ 945 h 1615"/>
                <a:gd name="T94" fmla="*/ 26 w 1191"/>
                <a:gd name="T95" fmla="*/ 817 h 1615"/>
                <a:gd name="T96" fmla="*/ 69 w 1191"/>
                <a:gd name="T97" fmla="*/ 706 h 1615"/>
                <a:gd name="T98" fmla="*/ 129 w 1191"/>
                <a:gd name="T99" fmla="*/ 612 h 1615"/>
                <a:gd name="T100" fmla="*/ 203 w 1191"/>
                <a:gd name="T101" fmla="*/ 535 h 1615"/>
                <a:gd name="T102" fmla="*/ 289 w 1191"/>
                <a:gd name="T103" fmla="*/ 478 h 1615"/>
                <a:gd name="T104" fmla="*/ 383 w 1191"/>
                <a:gd name="T105" fmla="*/ 438 h 1615"/>
                <a:gd name="T106" fmla="*/ 484 w 1191"/>
                <a:gd name="T107" fmla="*/ 418 h 1615"/>
                <a:gd name="T108" fmla="*/ 570 w 1191"/>
                <a:gd name="T109" fmla="*/ 417 h 1615"/>
                <a:gd name="T110" fmla="*/ 693 w 1191"/>
                <a:gd name="T111" fmla="*/ 441 h 1615"/>
                <a:gd name="T112" fmla="*/ 794 w 1191"/>
                <a:gd name="T113" fmla="*/ 492 h 1615"/>
                <a:gd name="T114" fmla="*/ 875 w 1191"/>
                <a:gd name="T115" fmla="*/ 560 h 1615"/>
                <a:gd name="T116" fmla="*/ 927 w 1191"/>
                <a:gd name="T117" fmla="*/ 0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7" y="644"/>
                  </a:moveTo>
                  <a:lnTo>
                    <a:pt x="597" y="644"/>
                  </a:lnTo>
                  <a:lnTo>
                    <a:pt x="580" y="645"/>
                  </a:lnTo>
                  <a:lnTo>
                    <a:pt x="564" y="646"/>
                  </a:lnTo>
                  <a:lnTo>
                    <a:pt x="547" y="649"/>
                  </a:lnTo>
                  <a:lnTo>
                    <a:pt x="531" y="651"/>
                  </a:lnTo>
                  <a:lnTo>
                    <a:pt x="516" y="655"/>
                  </a:lnTo>
                  <a:lnTo>
                    <a:pt x="499" y="659"/>
                  </a:lnTo>
                  <a:lnTo>
                    <a:pt x="485" y="664"/>
                  </a:lnTo>
                  <a:lnTo>
                    <a:pt x="469" y="670"/>
                  </a:lnTo>
                  <a:lnTo>
                    <a:pt x="455" y="676"/>
                  </a:lnTo>
                  <a:lnTo>
                    <a:pt x="441" y="683"/>
                  </a:lnTo>
                  <a:lnTo>
                    <a:pt x="426" y="692"/>
                  </a:lnTo>
                  <a:lnTo>
                    <a:pt x="413" y="701"/>
                  </a:lnTo>
                  <a:lnTo>
                    <a:pt x="400" y="711"/>
                  </a:lnTo>
                  <a:lnTo>
                    <a:pt x="388" y="720"/>
                  </a:lnTo>
                  <a:lnTo>
                    <a:pt x="375" y="731"/>
                  </a:lnTo>
                  <a:lnTo>
                    <a:pt x="364" y="743"/>
                  </a:lnTo>
                  <a:lnTo>
                    <a:pt x="354" y="755"/>
                  </a:lnTo>
                  <a:lnTo>
                    <a:pt x="343" y="768"/>
                  </a:lnTo>
                  <a:lnTo>
                    <a:pt x="333" y="782"/>
                  </a:lnTo>
                  <a:lnTo>
                    <a:pt x="324" y="797"/>
                  </a:lnTo>
                  <a:lnTo>
                    <a:pt x="315" y="811"/>
                  </a:lnTo>
                  <a:lnTo>
                    <a:pt x="307" y="827"/>
                  </a:lnTo>
                  <a:lnTo>
                    <a:pt x="300" y="843"/>
                  </a:lnTo>
                  <a:lnTo>
                    <a:pt x="293" y="860"/>
                  </a:lnTo>
                  <a:lnTo>
                    <a:pt x="287" y="877"/>
                  </a:lnTo>
                  <a:lnTo>
                    <a:pt x="282" y="895"/>
                  </a:lnTo>
                  <a:lnTo>
                    <a:pt x="277" y="914"/>
                  </a:lnTo>
                  <a:lnTo>
                    <a:pt x="274" y="933"/>
                  </a:lnTo>
                  <a:lnTo>
                    <a:pt x="270" y="952"/>
                  </a:lnTo>
                  <a:lnTo>
                    <a:pt x="268" y="972"/>
                  </a:lnTo>
                  <a:lnTo>
                    <a:pt x="266" y="994"/>
                  </a:lnTo>
                  <a:lnTo>
                    <a:pt x="266" y="1015"/>
                  </a:lnTo>
                  <a:lnTo>
                    <a:pt x="266" y="1015"/>
                  </a:lnTo>
                  <a:lnTo>
                    <a:pt x="266" y="1036"/>
                  </a:lnTo>
                  <a:lnTo>
                    <a:pt x="268" y="1057"/>
                  </a:lnTo>
                  <a:lnTo>
                    <a:pt x="270" y="1076"/>
                  </a:lnTo>
                  <a:lnTo>
                    <a:pt x="274" y="1096"/>
                  </a:lnTo>
                  <a:lnTo>
                    <a:pt x="277" y="1114"/>
                  </a:lnTo>
                  <a:lnTo>
                    <a:pt x="282" y="1133"/>
                  </a:lnTo>
                  <a:lnTo>
                    <a:pt x="287" y="1151"/>
                  </a:lnTo>
                  <a:lnTo>
                    <a:pt x="293" y="1168"/>
                  </a:lnTo>
                  <a:lnTo>
                    <a:pt x="300" y="1185"/>
                  </a:lnTo>
                  <a:lnTo>
                    <a:pt x="307" y="1202"/>
                  </a:lnTo>
                  <a:lnTo>
                    <a:pt x="315" y="1217"/>
                  </a:lnTo>
                  <a:lnTo>
                    <a:pt x="324" y="1231"/>
                  </a:lnTo>
                  <a:lnTo>
                    <a:pt x="333" y="1246"/>
                  </a:lnTo>
                  <a:lnTo>
                    <a:pt x="343" y="1260"/>
                  </a:lnTo>
                  <a:lnTo>
                    <a:pt x="354" y="1273"/>
                  </a:lnTo>
                  <a:lnTo>
                    <a:pt x="365" y="1285"/>
                  </a:lnTo>
                  <a:lnTo>
                    <a:pt x="376" y="1297"/>
                  </a:lnTo>
                  <a:lnTo>
                    <a:pt x="388" y="1308"/>
                  </a:lnTo>
                  <a:lnTo>
                    <a:pt x="401" y="1319"/>
                  </a:lnTo>
                  <a:lnTo>
                    <a:pt x="414" y="1328"/>
                  </a:lnTo>
                  <a:lnTo>
                    <a:pt x="428" y="1337"/>
                  </a:lnTo>
                  <a:lnTo>
                    <a:pt x="442" y="1345"/>
                  </a:lnTo>
                  <a:lnTo>
                    <a:pt x="456" y="1352"/>
                  </a:lnTo>
                  <a:lnTo>
                    <a:pt x="471" y="1359"/>
                  </a:lnTo>
                  <a:lnTo>
                    <a:pt x="485" y="1365"/>
                  </a:lnTo>
                  <a:lnTo>
                    <a:pt x="500" y="1371"/>
                  </a:lnTo>
                  <a:lnTo>
                    <a:pt x="516" y="1375"/>
                  </a:lnTo>
                  <a:lnTo>
                    <a:pt x="531" y="1378"/>
                  </a:lnTo>
                  <a:lnTo>
                    <a:pt x="548" y="1382"/>
                  </a:lnTo>
                  <a:lnTo>
                    <a:pt x="565" y="1383"/>
                  </a:lnTo>
                  <a:lnTo>
                    <a:pt x="580" y="1385"/>
                  </a:lnTo>
                  <a:lnTo>
                    <a:pt x="597" y="1385"/>
                  </a:lnTo>
                  <a:lnTo>
                    <a:pt x="597" y="1385"/>
                  </a:lnTo>
                  <a:lnTo>
                    <a:pt x="614" y="1384"/>
                  </a:lnTo>
                  <a:lnTo>
                    <a:pt x="631" y="1383"/>
                  </a:lnTo>
                  <a:lnTo>
                    <a:pt x="646" y="1382"/>
                  </a:lnTo>
                  <a:lnTo>
                    <a:pt x="663" y="1378"/>
                  </a:lnTo>
                  <a:lnTo>
                    <a:pt x="678" y="1375"/>
                  </a:lnTo>
                  <a:lnTo>
                    <a:pt x="694" y="1370"/>
                  </a:lnTo>
                  <a:lnTo>
                    <a:pt x="709" y="1365"/>
                  </a:lnTo>
                  <a:lnTo>
                    <a:pt x="724" y="1359"/>
                  </a:lnTo>
                  <a:lnTo>
                    <a:pt x="738" y="1352"/>
                  </a:lnTo>
                  <a:lnTo>
                    <a:pt x="752" y="1345"/>
                  </a:lnTo>
                  <a:lnTo>
                    <a:pt x="767" y="1337"/>
                  </a:lnTo>
                  <a:lnTo>
                    <a:pt x="780" y="1327"/>
                  </a:lnTo>
                  <a:lnTo>
                    <a:pt x="793" y="1317"/>
                  </a:lnTo>
                  <a:lnTo>
                    <a:pt x="806" y="1307"/>
                  </a:lnTo>
                  <a:lnTo>
                    <a:pt x="818" y="1296"/>
                  </a:lnTo>
                  <a:lnTo>
                    <a:pt x="830" y="1284"/>
                  </a:lnTo>
                  <a:lnTo>
                    <a:pt x="842" y="1272"/>
                  </a:lnTo>
                  <a:lnTo>
                    <a:pt x="853" y="1259"/>
                  </a:lnTo>
                  <a:lnTo>
                    <a:pt x="862" y="1245"/>
                  </a:lnTo>
                  <a:lnTo>
                    <a:pt x="872" y="1230"/>
                  </a:lnTo>
                  <a:lnTo>
                    <a:pt x="881" y="1216"/>
                  </a:lnTo>
                  <a:lnTo>
                    <a:pt x="889" y="1200"/>
                  </a:lnTo>
                  <a:lnTo>
                    <a:pt x="897" y="1184"/>
                  </a:lnTo>
                  <a:lnTo>
                    <a:pt x="904" y="1167"/>
                  </a:lnTo>
                  <a:lnTo>
                    <a:pt x="910" y="1150"/>
                  </a:lnTo>
                  <a:lnTo>
                    <a:pt x="915" y="1132"/>
                  </a:lnTo>
                  <a:lnTo>
                    <a:pt x="920" y="1114"/>
                  </a:lnTo>
                  <a:lnTo>
                    <a:pt x="924" y="1095"/>
                  </a:lnTo>
                  <a:lnTo>
                    <a:pt x="927" y="1076"/>
                  </a:lnTo>
                  <a:lnTo>
                    <a:pt x="929" y="1056"/>
                  </a:lnTo>
                  <a:lnTo>
                    <a:pt x="930" y="1036"/>
                  </a:lnTo>
                  <a:lnTo>
                    <a:pt x="930" y="1015"/>
                  </a:lnTo>
                  <a:lnTo>
                    <a:pt x="930" y="1015"/>
                  </a:lnTo>
                  <a:lnTo>
                    <a:pt x="930" y="994"/>
                  </a:lnTo>
                  <a:lnTo>
                    <a:pt x="929" y="973"/>
                  </a:lnTo>
                  <a:lnTo>
                    <a:pt x="927" y="954"/>
                  </a:lnTo>
                  <a:lnTo>
                    <a:pt x="924" y="934"/>
                  </a:lnTo>
                  <a:lnTo>
                    <a:pt x="920" y="916"/>
                  </a:lnTo>
                  <a:lnTo>
                    <a:pt x="915" y="897"/>
                  </a:lnTo>
                  <a:lnTo>
                    <a:pt x="910" y="879"/>
                  </a:lnTo>
                  <a:lnTo>
                    <a:pt x="904" y="862"/>
                  </a:lnTo>
                  <a:lnTo>
                    <a:pt x="897" y="846"/>
                  </a:lnTo>
                  <a:lnTo>
                    <a:pt x="889" y="829"/>
                  </a:lnTo>
                  <a:lnTo>
                    <a:pt x="881" y="813"/>
                  </a:lnTo>
                  <a:lnTo>
                    <a:pt x="872" y="799"/>
                  </a:lnTo>
                  <a:lnTo>
                    <a:pt x="862" y="785"/>
                  </a:lnTo>
                  <a:lnTo>
                    <a:pt x="853" y="770"/>
                  </a:lnTo>
                  <a:lnTo>
                    <a:pt x="842" y="758"/>
                  </a:lnTo>
                  <a:lnTo>
                    <a:pt x="830" y="745"/>
                  </a:lnTo>
                  <a:lnTo>
                    <a:pt x="818" y="733"/>
                  </a:lnTo>
                  <a:lnTo>
                    <a:pt x="806" y="723"/>
                  </a:lnTo>
                  <a:lnTo>
                    <a:pt x="793" y="712"/>
                  </a:lnTo>
                  <a:lnTo>
                    <a:pt x="780" y="702"/>
                  </a:lnTo>
                  <a:lnTo>
                    <a:pt x="767" y="694"/>
                  </a:lnTo>
                  <a:lnTo>
                    <a:pt x="752" y="686"/>
                  </a:lnTo>
                  <a:lnTo>
                    <a:pt x="738" y="677"/>
                  </a:lnTo>
                  <a:lnTo>
                    <a:pt x="724" y="671"/>
                  </a:lnTo>
                  <a:lnTo>
                    <a:pt x="709" y="664"/>
                  </a:lnTo>
                  <a:lnTo>
                    <a:pt x="694" y="659"/>
                  </a:lnTo>
                  <a:lnTo>
                    <a:pt x="678" y="655"/>
                  </a:lnTo>
                  <a:lnTo>
                    <a:pt x="663" y="651"/>
                  </a:lnTo>
                  <a:lnTo>
                    <a:pt x="646" y="649"/>
                  </a:lnTo>
                  <a:lnTo>
                    <a:pt x="631" y="646"/>
                  </a:lnTo>
                  <a:lnTo>
                    <a:pt x="614" y="645"/>
                  </a:lnTo>
                  <a:lnTo>
                    <a:pt x="597" y="644"/>
                  </a:lnTo>
                  <a:close/>
                  <a:moveTo>
                    <a:pt x="927" y="1590"/>
                  </a:moveTo>
                  <a:lnTo>
                    <a:pt x="927" y="1399"/>
                  </a:lnTo>
                  <a:lnTo>
                    <a:pt x="927" y="1399"/>
                  </a:lnTo>
                  <a:lnTo>
                    <a:pt x="910" y="1420"/>
                  </a:lnTo>
                  <a:lnTo>
                    <a:pt x="893" y="1442"/>
                  </a:lnTo>
                  <a:lnTo>
                    <a:pt x="875" y="1463"/>
                  </a:lnTo>
                  <a:lnTo>
                    <a:pt x="856" y="1482"/>
                  </a:lnTo>
                  <a:lnTo>
                    <a:pt x="836" y="1501"/>
                  </a:lnTo>
                  <a:lnTo>
                    <a:pt x="815" y="1519"/>
                  </a:lnTo>
                  <a:lnTo>
                    <a:pt x="792" y="1536"/>
                  </a:lnTo>
                  <a:lnTo>
                    <a:pt x="769" y="1552"/>
                  </a:lnTo>
                  <a:lnTo>
                    <a:pt x="744" y="1565"/>
                  </a:lnTo>
                  <a:lnTo>
                    <a:pt x="719" y="1578"/>
                  </a:lnTo>
                  <a:lnTo>
                    <a:pt x="692" y="1589"/>
                  </a:lnTo>
                  <a:lnTo>
                    <a:pt x="663" y="1597"/>
                  </a:lnTo>
                  <a:lnTo>
                    <a:pt x="633" y="1604"/>
                  </a:lnTo>
                  <a:lnTo>
                    <a:pt x="602" y="1610"/>
                  </a:lnTo>
                  <a:lnTo>
                    <a:pt x="568" y="1614"/>
                  </a:lnTo>
                  <a:lnTo>
                    <a:pt x="534" y="1615"/>
                  </a:lnTo>
                  <a:lnTo>
                    <a:pt x="534" y="1615"/>
                  </a:lnTo>
                  <a:lnTo>
                    <a:pt x="509" y="1614"/>
                  </a:lnTo>
                  <a:lnTo>
                    <a:pt x="484" y="1611"/>
                  </a:lnTo>
                  <a:lnTo>
                    <a:pt x="459" y="1609"/>
                  </a:lnTo>
                  <a:lnTo>
                    <a:pt x="434" y="1604"/>
                  </a:lnTo>
                  <a:lnTo>
                    <a:pt x="410" y="1598"/>
                  </a:lnTo>
                  <a:lnTo>
                    <a:pt x="385" y="1592"/>
                  </a:lnTo>
                  <a:lnTo>
                    <a:pt x="361" y="1584"/>
                  </a:lnTo>
                  <a:lnTo>
                    <a:pt x="337" y="1574"/>
                  </a:lnTo>
                  <a:lnTo>
                    <a:pt x="314" y="1565"/>
                  </a:lnTo>
                  <a:lnTo>
                    <a:pt x="290" y="1553"/>
                  </a:lnTo>
                  <a:lnTo>
                    <a:pt x="269" y="1540"/>
                  </a:lnTo>
                  <a:lnTo>
                    <a:pt x="247" y="1525"/>
                  </a:lnTo>
                  <a:lnTo>
                    <a:pt x="226" y="1511"/>
                  </a:lnTo>
                  <a:lnTo>
                    <a:pt x="205" y="1494"/>
                  </a:lnTo>
                  <a:lnTo>
                    <a:pt x="185" y="1477"/>
                  </a:lnTo>
                  <a:lnTo>
                    <a:pt x="166" y="1458"/>
                  </a:lnTo>
                  <a:lnTo>
                    <a:pt x="148" y="1439"/>
                  </a:lnTo>
                  <a:lnTo>
                    <a:pt x="130" y="1418"/>
                  </a:lnTo>
                  <a:lnTo>
                    <a:pt x="113" y="1396"/>
                  </a:lnTo>
                  <a:lnTo>
                    <a:pt x="98" y="1374"/>
                  </a:lnTo>
                  <a:lnTo>
                    <a:pt x="84" y="1348"/>
                  </a:lnTo>
                  <a:lnTo>
                    <a:pt x="70" y="1323"/>
                  </a:lnTo>
                  <a:lnTo>
                    <a:pt x="57" y="1297"/>
                  </a:lnTo>
                  <a:lnTo>
                    <a:pt x="45" y="1271"/>
                  </a:lnTo>
                  <a:lnTo>
                    <a:pt x="36" y="1242"/>
                  </a:lnTo>
                  <a:lnTo>
                    <a:pt x="26" y="1212"/>
                  </a:lnTo>
                  <a:lnTo>
                    <a:pt x="19" y="1182"/>
                  </a:lnTo>
                  <a:lnTo>
                    <a:pt x="12" y="1151"/>
                  </a:lnTo>
                  <a:lnTo>
                    <a:pt x="7" y="1118"/>
                  </a:lnTo>
                  <a:lnTo>
                    <a:pt x="4" y="1084"/>
                  </a:lnTo>
                  <a:lnTo>
                    <a:pt x="1" y="1050"/>
                  </a:lnTo>
                  <a:lnTo>
                    <a:pt x="0" y="1015"/>
                  </a:lnTo>
                  <a:lnTo>
                    <a:pt x="0" y="1015"/>
                  </a:lnTo>
                  <a:lnTo>
                    <a:pt x="1" y="979"/>
                  </a:lnTo>
                  <a:lnTo>
                    <a:pt x="4" y="945"/>
                  </a:lnTo>
                  <a:lnTo>
                    <a:pt x="7" y="911"/>
                  </a:lnTo>
                  <a:lnTo>
                    <a:pt x="12" y="879"/>
                  </a:lnTo>
                  <a:lnTo>
                    <a:pt x="19" y="848"/>
                  </a:lnTo>
                  <a:lnTo>
                    <a:pt x="26" y="817"/>
                  </a:lnTo>
                  <a:lnTo>
                    <a:pt x="35" y="788"/>
                  </a:lnTo>
                  <a:lnTo>
                    <a:pt x="45" y="760"/>
                  </a:lnTo>
                  <a:lnTo>
                    <a:pt x="56" y="732"/>
                  </a:lnTo>
                  <a:lnTo>
                    <a:pt x="69" y="706"/>
                  </a:lnTo>
                  <a:lnTo>
                    <a:pt x="82" y="681"/>
                  </a:lnTo>
                  <a:lnTo>
                    <a:pt x="97" y="657"/>
                  </a:lnTo>
                  <a:lnTo>
                    <a:pt x="112" y="634"/>
                  </a:lnTo>
                  <a:lnTo>
                    <a:pt x="129" y="612"/>
                  </a:lnTo>
                  <a:lnTo>
                    <a:pt x="146" y="591"/>
                  </a:lnTo>
                  <a:lnTo>
                    <a:pt x="165" y="571"/>
                  </a:lnTo>
                  <a:lnTo>
                    <a:pt x="184" y="553"/>
                  </a:lnTo>
                  <a:lnTo>
                    <a:pt x="203" y="535"/>
                  </a:lnTo>
                  <a:lnTo>
                    <a:pt x="223" y="520"/>
                  </a:lnTo>
                  <a:lnTo>
                    <a:pt x="245" y="504"/>
                  </a:lnTo>
                  <a:lnTo>
                    <a:pt x="266" y="490"/>
                  </a:lnTo>
                  <a:lnTo>
                    <a:pt x="289" y="478"/>
                  </a:lnTo>
                  <a:lnTo>
                    <a:pt x="312" y="466"/>
                  </a:lnTo>
                  <a:lnTo>
                    <a:pt x="336" y="455"/>
                  </a:lnTo>
                  <a:lnTo>
                    <a:pt x="359" y="447"/>
                  </a:lnTo>
                  <a:lnTo>
                    <a:pt x="383" y="438"/>
                  </a:lnTo>
                  <a:lnTo>
                    <a:pt x="407" y="431"/>
                  </a:lnTo>
                  <a:lnTo>
                    <a:pt x="432" y="425"/>
                  </a:lnTo>
                  <a:lnTo>
                    <a:pt x="457" y="422"/>
                  </a:lnTo>
                  <a:lnTo>
                    <a:pt x="484" y="418"/>
                  </a:lnTo>
                  <a:lnTo>
                    <a:pt x="509" y="417"/>
                  </a:lnTo>
                  <a:lnTo>
                    <a:pt x="534" y="416"/>
                  </a:lnTo>
                  <a:lnTo>
                    <a:pt x="534" y="416"/>
                  </a:lnTo>
                  <a:lnTo>
                    <a:pt x="570" y="417"/>
                  </a:lnTo>
                  <a:lnTo>
                    <a:pt x="602" y="420"/>
                  </a:lnTo>
                  <a:lnTo>
                    <a:pt x="634" y="425"/>
                  </a:lnTo>
                  <a:lnTo>
                    <a:pt x="664" y="432"/>
                  </a:lnTo>
                  <a:lnTo>
                    <a:pt x="693" y="441"/>
                  </a:lnTo>
                  <a:lnTo>
                    <a:pt x="720" y="451"/>
                  </a:lnTo>
                  <a:lnTo>
                    <a:pt x="745" y="463"/>
                  </a:lnTo>
                  <a:lnTo>
                    <a:pt x="770" y="477"/>
                  </a:lnTo>
                  <a:lnTo>
                    <a:pt x="794" y="492"/>
                  </a:lnTo>
                  <a:lnTo>
                    <a:pt x="816" y="508"/>
                  </a:lnTo>
                  <a:lnTo>
                    <a:pt x="837" y="524"/>
                  </a:lnTo>
                  <a:lnTo>
                    <a:pt x="858" y="541"/>
                  </a:lnTo>
                  <a:lnTo>
                    <a:pt x="875" y="560"/>
                  </a:lnTo>
                  <a:lnTo>
                    <a:pt x="893" y="579"/>
                  </a:lnTo>
                  <a:lnTo>
                    <a:pt x="910" y="598"/>
                  </a:lnTo>
                  <a:lnTo>
                    <a:pt x="927" y="619"/>
                  </a:lnTo>
                  <a:lnTo>
                    <a:pt x="927" y="0"/>
                  </a:lnTo>
                  <a:lnTo>
                    <a:pt x="1191" y="0"/>
                  </a:lnTo>
                  <a:lnTo>
                    <a:pt x="1191" y="1590"/>
                  </a:lnTo>
                  <a:lnTo>
                    <a:pt x="927"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10" name="Freeform 309" descr=" " title=" "/>
            <p:cNvSpPr>
              <a:spLocks noEditPoints="1"/>
            </p:cNvSpPr>
            <p:nvPr userDrawn="1"/>
          </p:nvSpPr>
          <p:spPr bwMode="auto">
            <a:xfrm>
              <a:off x="1066862" y="4851501"/>
              <a:ext cx="12402" cy="12402"/>
            </a:xfrm>
            <a:custGeom>
              <a:avLst/>
              <a:gdLst>
                <a:gd name="T0" fmla="*/ 95 w 186"/>
                <a:gd name="T1" fmla="*/ 85 h 185"/>
                <a:gd name="T2" fmla="*/ 111 w 186"/>
                <a:gd name="T3" fmla="*/ 80 h 185"/>
                <a:gd name="T4" fmla="*/ 111 w 186"/>
                <a:gd name="T5" fmla="*/ 69 h 185"/>
                <a:gd name="T6" fmla="*/ 95 w 186"/>
                <a:gd name="T7" fmla="*/ 64 h 185"/>
                <a:gd name="T8" fmla="*/ 99 w 186"/>
                <a:gd name="T9" fmla="*/ 43 h 185"/>
                <a:gd name="T10" fmla="*/ 114 w 186"/>
                <a:gd name="T11" fmla="*/ 45 h 185"/>
                <a:gd name="T12" fmla="*/ 130 w 186"/>
                <a:gd name="T13" fmla="*/ 55 h 185"/>
                <a:gd name="T14" fmla="*/ 135 w 186"/>
                <a:gd name="T15" fmla="*/ 73 h 185"/>
                <a:gd name="T16" fmla="*/ 131 w 186"/>
                <a:gd name="T17" fmla="*/ 86 h 185"/>
                <a:gd name="T18" fmla="*/ 123 w 186"/>
                <a:gd name="T19" fmla="*/ 94 h 185"/>
                <a:gd name="T20" fmla="*/ 131 w 186"/>
                <a:gd name="T21" fmla="*/ 109 h 185"/>
                <a:gd name="T22" fmla="*/ 133 w 186"/>
                <a:gd name="T23" fmla="*/ 130 h 185"/>
                <a:gd name="T24" fmla="*/ 139 w 186"/>
                <a:gd name="T25" fmla="*/ 142 h 185"/>
                <a:gd name="T26" fmla="*/ 110 w 186"/>
                <a:gd name="T27" fmla="*/ 135 h 185"/>
                <a:gd name="T28" fmla="*/ 108 w 186"/>
                <a:gd name="T29" fmla="*/ 113 h 185"/>
                <a:gd name="T30" fmla="*/ 105 w 186"/>
                <a:gd name="T31" fmla="*/ 106 h 185"/>
                <a:gd name="T32" fmla="*/ 79 w 186"/>
                <a:gd name="T33" fmla="*/ 105 h 185"/>
                <a:gd name="T34" fmla="*/ 55 w 186"/>
                <a:gd name="T35" fmla="*/ 43 h 185"/>
                <a:gd name="T36" fmla="*/ 18 w 186"/>
                <a:gd name="T37" fmla="*/ 92 h 185"/>
                <a:gd name="T38" fmla="*/ 21 w 186"/>
                <a:gd name="T39" fmla="*/ 115 h 185"/>
                <a:gd name="T40" fmla="*/ 40 w 186"/>
                <a:gd name="T41" fmla="*/ 146 h 185"/>
                <a:gd name="T42" fmla="*/ 70 w 186"/>
                <a:gd name="T43" fmla="*/ 165 h 185"/>
                <a:gd name="T44" fmla="*/ 93 w 186"/>
                <a:gd name="T45" fmla="*/ 168 h 185"/>
                <a:gd name="T46" fmla="*/ 107 w 186"/>
                <a:gd name="T47" fmla="*/ 166 h 185"/>
                <a:gd name="T48" fmla="*/ 135 w 186"/>
                <a:gd name="T49" fmla="*/ 155 h 185"/>
                <a:gd name="T50" fmla="*/ 161 w 186"/>
                <a:gd name="T51" fmla="*/ 122 h 185"/>
                <a:gd name="T52" fmla="*/ 167 w 186"/>
                <a:gd name="T53" fmla="*/ 100 h 185"/>
                <a:gd name="T54" fmla="*/ 167 w 186"/>
                <a:gd name="T55" fmla="*/ 85 h 185"/>
                <a:gd name="T56" fmla="*/ 161 w 186"/>
                <a:gd name="T57" fmla="*/ 63 h 185"/>
                <a:gd name="T58" fmla="*/ 135 w 186"/>
                <a:gd name="T59" fmla="*/ 30 h 185"/>
                <a:gd name="T60" fmla="*/ 107 w 186"/>
                <a:gd name="T61" fmla="*/ 19 h 185"/>
                <a:gd name="T62" fmla="*/ 93 w 186"/>
                <a:gd name="T63" fmla="*/ 17 h 185"/>
                <a:gd name="T64" fmla="*/ 70 w 186"/>
                <a:gd name="T65" fmla="*/ 20 h 185"/>
                <a:gd name="T66" fmla="*/ 40 w 186"/>
                <a:gd name="T67" fmla="*/ 39 h 185"/>
                <a:gd name="T68" fmla="*/ 21 w 186"/>
                <a:gd name="T69" fmla="*/ 70 h 185"/>
                <a:gd name="T70" fmla="*/ 18 w 186"/>
                <a:gd name="T71" fmla="*/ 92 h 185"/>
                <a:gd name="T72" fmla="*/ 185 w 186"/>
                <a:gd name="T73" fmla="*/ 102 h 185"/>
                <a:gd name="T74" fmla="*/ 178 w 186"/>
                <a:gd name="T75" fmla="*/ 129 h 185"/>
                <a:gd name="T76" fmla="*/ 165 w 186"/>
                <a:gd name="T77" fmla="*/ 152 h 185"/>
                <a:gd name="T78" fmla="*/ 144 w 186"/>
                <a:gd name="T79" fmla="*/ 170 h 185"/>
                <a:gd name="T80" fmla="*/ 120 w 186"/>
                <a:gd name="T81" fmla="*/ 182 h 185"/>
                <a:gd name="T82" fmla="*/ 93 w 186"/>
                <a:gd name="T83" fmla="*/ 185 h 185"/>
                <a:gd name="T84" fmla="*/ 74 w 186"/>
                <a:gd name="T85" fmla="*/ 184 h 185"/>
                <a:gd name="T86" fmla="*/ 49 w 186"/>
                <a:gd name="T87" fmla="*/ 174 h 185"/>
                <a:gd name="T88" fmla="*/ 27 w 186"/>
                <a:gd name="T89" fmla="*/ 158 h 185"/>
                <a:gd name="T90" fmla="*/ 10 w 186"/>
                <a:gd name="T91" fmla="*/ 137 h 185"/>
                <a:gd name="T92" fmla="*/ 2 w 186"/>
                <a:gd name="T93" fmla="*/ 111 h 185"/>
                <a:gd name="T94" fmla="*/ 0 w 186"/>
                <a:gd name="T95" fmla="*/ 92 h 185"/>
                <a:gd name="T96" fmla="*/ 4 w 186"/>
                <a:gd name="T97" fmla="*/ 64 h 185"/>
                <a:gd name="T98" fmla="*/ 15 w 186"/>
                <a:gd name="T99" fmla="*/ 41 h 185"/>
                <a:gd name="T100" fmla="*/ 33 w 186"/>
                <a:gd name="T101" fmla="*/ 20 h 185"/>
                <a:gd name="T102" fmla="*/ 57 w 186"/>
                <a:gd name="T103" fmla="*/ 7 h 185"/>
                <a:gd name="T104" fmla="*/ 83 w 186"/>
                <a:gd name="T105" fmla="*/ 0 h 185"/>
                <a:gd name="T106" fmla="*/ 102 w 186"/>
                <a:gd name="T107" fmla="*/ 0 h 185"/>
                <a:gd name="T108" fmla="*/ 129 w 186"/>
                <a:gd name="T109" fmla="*/ 7 h 185"/>
                <a:gd name="T110" fmla="*/ 151 w 186"/>
                <a:gd name="T111" fmla="*/ 20 h 185"/>
                <a:gd name="T112" fmla="*/ 169 w 186"/>
                <a:gd name="T113" fmla="*/ 41 h 185"/>
                <a:gd name="T114" fmla="*/ 181 w 186"/>
                <a:gd name="T115" fmla="*/ 64 h 185"/>
                <a:gd name="T116" fmla="*/ 186 w 186"/>
                <a:gd name="T117" fmla="*/ 92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79" y="85"/>
                  </a:moveTo>
                  <a:lnTo>
                    <a:pt x="95" y="85"/>
                  </a:lnTo>
                  <a:lnTo>
                    <a:pt x="95" y="85"/>
                  </a:lnTo>
                  <a:lnTo>
                    <a:pt x="102" y="85"/>
                  </a:lnTo>
                  <a:lnTo>
                    <a:pt x="107" y="82"/>
                  </a:lnTo>
                  <a:lnTo>
                    <a:pt x="111" y="80"/>
                  </a:lnTo>
                  <a:lnTo>
                    <a:pt x="111" y="74"/>
                  </a:lnTo>
                  <a:lnTo>
                    <a:pt x="111" y="74"/>
                  </a:lnTo>
                  <a:lnTo>
                    <a:pt x="111" y="69"/>
                  </a:lnTo>
                  <a:lnTo>
                    <a:pt x="108" y="66"/>
                  </a:lnTo>
                  <a:lnTo>
                    <a:pt x="102" y="64"/>
                  </a:lnTo>
                  <a:lnTo>
                    <a:pt x="95" y="64"/>
                  </a:lnTo>
                  <a:lnTo>
                    <a:pt x="79" y="64"/>
                  </a:lnTo>
                  <a:lnTo>
                    <a:pt x="79" y="85"/>
                  </a:lnTo>
                  <a:close/>
                  <a:moveTo>
                    <a:pt x="99" y="43"/>
                  </a:moveTo>
                  <a:lnTo>
                    <a:pt x="99" y="43"/>
                  </a:lnTo>
                  <a:lnTo>
                    <a:pt x="107" y="44"/>
                  </a:lnTo>
                  <a:lnTo>
                    <a:pt x="114" y="45"/>
                  </a:lnTo>
                  <a:lnTo>
                    <a:pt x="120" y="48"/>
                  </a:lnTo>
                  <a:lnTo>
                    <a:pt x="125" y="50"/>
                  </a:lnTo>
                  <a:lnTo>
                    <a:pt x="130" y="55"/>
                  </a:lnTo>
                  <a:lnTo>
                    <a:pt x="132" y="60"/>
                  </a:lnTo>
                  <a:lnTo>
                    <a:pt x="133" y="66"/>
                  </a:lnTo>
                  <a:lnTo>
                    <a:pt x="135" y="73"/>
                  </a:lnTo>
                  <a:lnTo>
                    <a:pt x="135" y="73"/>
                  </a:lnTo>
                  <a:lnTo>
                    <a:pt x="133" y="80"/>
                  </a:lnTo>
                  <a:lnTo>
                    <a:pt x="131" y="86"/>
                  </a:lnTo>
                  <a:lnTo>
                    <a:pt x="129" y="91"/>
                  </a:lnTo>
                  <a:lnTo>
                    <a:pt x="123" y="94"/>
                  </a:lnTo>
                  <a:lnTo>
                    <a:pt x="123" y="94"/>
                  </a:lnTo>
                  <a:lnTo>
                    <a:pt x="127" y="98"/>
                  </a:lnTo>
                  <a:lnTo>
                    <a:pt x="130" y="103"/>
                  </a:lnTo>
                  <a:lnTo>
                    <a:pt x="131" y="109"/>
                  </a:lnTo>
                  <a:lnTo>
                    <a:pt x="132" y="121"/>
                  </a:lnTo>
                  <a:lnTo>
                    <a:pt x="132" y="121"/>
                  </a:lnTo>
                  <a:lnTo>
                    <a:pt x="133" y="130"/>
                  </a:lnTo>
                  <a:lnTo>
                    <a:pt x="133" y="136"/>
                  </a:lnTo>
                  <a:lnTo>
                    <a:pt x="136" y="140"/>
                  </a:lnTo>
                  <a:lnTo>
                    <a:pt x="139" y="142"/>
                  </a:lnTo>
                  <a:lnTo>
                    <a:pt x="112" y="142"/>
                  </a:lnTo>
                  <a:lnTo>
                    <a:pt x="112" y="142"/>
                  </a:lnTo>
                  <a:lnTo>
                    <a:pt x="110" y="135"/>
                  </a:lnTo>
                  <a:lnTo>
                    <a:pt x="108" y="125"/>
                  </a:lnTo>
                  <a:lnTo>
                    <a:pt x="108" y="125"/>
                  </a:lnTo>
                  <a:lnTo>
                    <a:pt x="108" y="113"/>
                  </a:lnTo>
                  <a:lnTo>
                    <a:pt x="107" y="110"/>
                  </a:lnTo>
                  <a:lnTo>
                    <a:pt x="106" y="107"/>
                  </a:lnTo>
                  <a:lnTo>
                    <a:pt x="105" y="106"/>
                  </a:lnTo>
                  <a:lnTo>
                    <a:pt x="102" y="105"/>
                  </a:lnTo>
                  <a:lnTo>
                    <a:pt x="94" y="105"/>
                  </a:lnTo>
                  <a:lnTo>
                    <a:pt x="79" y="105"/>
                  </a:lnTo>
                  <a:lnTo>
                    <a:pt x="79" y="142"/>
                  </a:lnTo>
                  <a:lnTo>
                    <a:pt x="55" y="142"/>
                  </a:lnTo>
                  <a:lnTo>
                    <a:pt x="55" y="43"/>
                  </a:lnTo>
                  <a:lnTo>
                    <a:pt x="99" y="43"/>
                  </a:lnTo>
                  <a:close/>
                  <a:moveTo>
                    <a:pt x="18" y="92"/>
                  </a:moveTo>
                  <a:lnTo>
                    <a:pt x="18" y="92"/>
                  </a:lnTo>
                  <a:lnTo>
                    <a:pt x="19" y="100"/>
                  </a:lnTo>
                  <a:lnTo>
                    <a:pt x="20" y="107"/>
                  </a:lnTo>
                  <a:lnTo>
                    <a:pt x="21" y="115"/>
                  </a:lnTo>
                  <a:lnTo>
                    <a:pt x="24" y="122"/>
                  </a:lnTo>
                  <a:lnTo>
                    <a:pt x="31" y="135"/>
                  </a:lnTo>
                  <a:lnTo>
                    <a:pt x="40" y="146"/>
                  </a:lnTo>
                  <a:lnTo>
                    <a:pt x="51" y="155"/>
                  </a:lnTo>
                  <a:lnTo>
                    <a:pt x="64" y="162"/>
                  </a:lnTo>
                  <a:lnTo>
                    <a:pt x="70" y="165"/>
                  </a:lnTo>
                  <a:lnTo>
                    <a:pt x="77" y="166"/>
                  </a:lnTo>
                  <a:lnTo>
                    <a:pt x="84" y="167"/>
                  </a:lnTo>
                  <a:lnTo>
                    <a:pt x="93" y="168"/>
                  </a:lnTo>
                  <a:lnTo>
                    <a:pt x="93" y="168"/>
                  </a:lnTo>
                  <a:lnTo>
                    <a:pt x="100" y="167"/>
                  </a:lnTo>
                  <a:lnTo>
                    <a:pt x="107" y="166"/>
                  </a:lnTo>
                  <a:lnTo>
                    <a:pt x="114" y="165"/>
                  </a:lnTo>
                  <a:lnTo>
                    <a:pt x="122" y="162"/>
                  </a:lnTo>
                  <a:lnTo>
                    <a:pt x="135" y="155"/>
                  </a:lnTo>
                  <a:lnTo>
                    <a:pt x="145" y="146"/>
                  </a:lnTo>
                  <a:lnTo>
                    <a:pt x="155" y="135"/>
                  </a:lnTo>
                  <a:lnTo>
                    <a:pt x="161" y="122"/>
                  </a:lnTo>
                  <a:lnTo>
                    <a:pt x="163" y="115"/>
                  </a:lnTo>
                  <a:lnTo>
                    <a:pt x="166" y="107"/>
                  </a:lnTo>
                  <a:lnTo>
                    <a:pt x="167" y="100"/>
                  </a:lnTo>
                  <a:lnTo>
                    <a:pt x="167" y="92"/>
                  </a:lnTo>
                  <a:lnTo>
                    <a:pt x="167" y="92"/>
                  </a:lnTo>
                  <a:lnTo>
                    <a:pt x="167" y="85"/>
                  </a:lnTo>
                  <a:lnTo>
                    <a:pt x="166" y="78"/>
                  </a:lnTo>
                  <a:lnTo>
                    <a:pt x="163" y="70"/>
                  </a:lnTo>
                  <a:lnTo>
                    <a:pt x="161" y="63"/>
                  </a:lnTo>
                  <a:lnTo>
                    <a:pt x="155" y="50"/>
                  </a:lnTo>
                  <a:lnTo>
                    <a:pt x="145" y="39"/>
                  </a:lnTo>
                  <a:lnTo>
                    <a:pt x="135" y="30"/>
                  </a:lnTo>
                  <a:lnTo>
                    <a:pt x="122" y="23"/>
                  </a:lnTo>
                  <a:lnTo>
                    <a:pt x="114" y="20"/>
                  </a:lnTo>
                  <a:lnTo>
                    <a:pt x="107" y="19"/>
                  </a:lnTo>
                  <a:lnTo>
                    <a:pt x="100" y="18"/>
                  </a:lnTo>
                  <a:lnTo>
                    <a:pt x="93" y="17"/>
                  </a:lnTo>
                  <a:lnTo>
                    <a:pt x="93" y="17"/>
                  </a:lnTo>
                  <a:lnTo>
                    <a:pt x="84" y="18"/>
                  </a:lnTo>
                  <a:lnTo>
                    <a:pt x="77" y="19"/>
                  </a:lnTo>
                  <a:lnTo>
                    <a:pt x="70" y="20"/>
                  </a:lnTo>
                  <a:lnTo>
                    <a:pt x="63" y="23"/>
                  </a:lnTo>
                  <a:lnTo>
                    <a:pt x="51" y="30"/>
                  </a:lnTo>
                  <a:lnTo>
                    <a:pt x="40" y="39"/>
                  </a:lnTo>
                  <a:lnTo>
                    <a:pt x="31" y="50"/>
                  </a:lnTo>
                  <a:lnTo>
                    <a:pt x="24" y="63"/>
                  </a:lnTo>
                  <a:lnTo>
                    <a:pt x="21" y="70"/>
                  </a:lnTo>
                  <a:lnTo>
                    <a:pt x="20" y="78"/>
                  </a:lnTo>
                  <a:lnTo>
                    <a:pt x="19" y="85"/>
                  </a:lnTo>
                  <a:lnTo>
                    <a:pt x="18" y="92"/>
                  </a:lnTo>
                  <a:close/>
                  <a:moveTo>
                    <a:pt x="186" y="92"/>
                  </a:moveTo>
                  <a:lnTo>
                    <a:pt x="186" y="92"/>
                  </a:lnTo>
                  <a:lnTo>
                    <a:pt x="185" y="102"/>
                  </a:lnTo>
                  <a:lnTo>
                    <a:pt x="184" y="111"/>
                  </a:lnTo>
                  <a:lnTo>
                    <a:pt x="181" y="121"/>
                  </a:lnTo>
                  <a:lnTo>
                    <a:pt x="178" y="129"/>
                  </a:lnTo>
                  <a:lnTo>
                    <a:pt x="174" y="137"/>
                  </a:lnTo>
                  <a:lnTo>
                    <a:pt x="169" y="145"/>
                  </a:lnTo>
                  <a:lnTo>
                    <a:pt x="165" y="152"/>
                  </a:lnTo>
                  <a:lnTo>
                    <a:pt x="159" y="158"/>
                  </a:lnTo>
                  <a:lnTo>
                    <a:pt x="151" y="165"/>
                  </a:lnTo>
                  <a:lnTo>
                    <a:pt x="144" y="170"/>
                  </a:lnTo>
                  <a:lnTo>
                    <a:pt x="137" y="174"/>
                  </a:lnTo>
                  <a:lnTo>
                    <a:pt x="129" y="178"/>
                  </a:lnTo>
                  <a:lnTo>
                    <a:pt x="120" y="182"/>
                  </a:lnTo>
                  <a:lnTo>
                    <a:pt x="112" y="184"/>
                  </a:lnTo>
                  <a:lnTo>
                    <a:pt x="102" y="185"/>
                  </a:lnTo>
                  <a:lnTo>
                    <a:pt x="93" y="185"/>
                  </a:lnTo>
                  <a:lnTo>
                    <a:pt x="93" y="185"/>
                  </a:lnTo>
                  <a:lnTo>
                    <a:pt x="83" y="185"/>
                  </a:lnTo>
                  <a:lnTo>
                    <a:pt x="74" y="184"/>
                  </a:lnTo>
                  <a:lnTo>
                    <a:pt x="65" y="182"/>
                  </a:lnTo>
                  <a:lnTo>
                    <a:pt x="57" y="178"/>
                  </a:lnTo>
                  <a:lnTo>
                    <a:pt x="49" y="174"/>
                  </a:lnTo>
                  <a:lnTo>
                    <a:pt x="40" y="170"/>
                  </a:lnTo>
                  <a:lnTo>
                    <a:pt x="33" y="165"/>
                  </a:lnTo>
                  <a:lnTo>
                    <a:pt x="27" y="158"/>
                  </a:lnTo>
                  <a:lnTo>
                    <a:pt x="21" y="152"/>
                  </a:lnTo>
                  <a:lnTo>
                    <a:pt x="15" y="145"/>
                  </a:lnTo>
                  <a:lnTo>
                    <a:pt x="10" y="137"/>
                  </a:lnTo>
                  <a:lnTo>
                    <a:pt x="7" y="129"/>
                  </a:lnTo>
                  <a:lnTo>
                    <a:pt x="4" y="121"/>
                  </a:lnTo>
                  <a:lnTo>
                    <a:pt x="2" y="111"/>
                  </a:lnTo>
                  <a:lnTo>
                    <a:pt x="0" y="102"/>
                  </a:lnTo>
                  <a:lnTo>
                    <a:pt x="0" y="92"/>
                  </a:lnTo>
                  <a:lnTo>
                    <a:pt x="0" y="92"/>
                  </a:lnTo>
                  <a:lnTo>
                    <a:pt x="0" y="82"/>
                  </a:lnTo>
                  <a:lnTo>
                    <a:pt x="2" y="74"/>
                  </a:lnTo>
                  <a:lnTo>
                    <a:pt x="4" y="64"/>
                  </a:lnTo>
                  <a:lnTo>
                    <a:pt x="7" y="56"/>
                  </a:lnTo>
                  <a:lnTo>
                    <a:pt x="10" y="48"/>
                  </a:lnTo>
                  <a:lnTo>
                    <a:pt x="15" y="41"/>
                  </a:lnTo>
                  <a:lnTo>
                    <a:pt x="21" y="33"/>
                  </a:lnTo>
                  <a:lnTo>
                    <a:pt x="27" y="26"/>
                  </a:lnTo>
                  <a:lnTo>
                    <a:pt x="33" y="20"/>
                  </a:lnTo>
                  <a:lnTo>
                    <a:pt x="40" y="16"/>
                  </a:lnTo>
                  <a:lnTo>
                    <a:pt x="49" y="11"/>
                  </a:lnTo>
                  <a:lnTo>
                    <a:pt x="57" y="7"/>
                  </a:lnTo>
                  <a:lnTo>
                    <a:pt x="65" y="4"/>
                  </a:lnTo>
                  <a:lnTo>
                    <a:pt x="74" y="1"/>
                  </a:lnTo>
                  <a:lnTo>
                    <a:pt x="83" y="0"/>
                  </a:lnTo>
                  <a:lnTo>
                    <a:pt x="93" y="0"/>
                  </a:lnTo>
                  <a:lnTo>
                    <a:pt x="93" y="0"/>
                  </a:lnTo>
                  <a:lnTo>
                    <a:pt x="102" y="0"/>
                  </a:lnTo>
                  <a:lnTo>
                    <a:pt x="112" y="1"/>
                  </a:lnTo>
                  <a:lnTo>
                    <a:pt x="120" y="4"/>
                  </a:lnTo>
                  <a:lnTo>
                    <a:pt x="129" y="7"/>
                  </a:lnTo>
                  <a:lnTo>
                    <a:pt x="137" y="11"/>
                  </a:lnTo>
                  <a:lnTo>
                    <a:pt x="144" y="16"/>
                  </a:lnTo>
                  <a:lnTo>
                    <a:pt x="151" y="20"/>
                  </a:lnTo>
                  <a:lnTo>
                    <a:pt x="159" y="26"/>
                  </a:lnTo>
                  <a:lnTo>
                    <a:pt x="165" y="33"/>
                  </a:lnTo>
                  <a:lnTo>
                    <a:pt x="169" y="41"/>
                  </a:lnTo>
                  <a:lnTo>
                    <a:pt x="174" y="48"/>
                  </a:lnTo>
                  <a:lnTo>
                    <a:pt x="178" y="56"/>
                  </a:lnTo>
                  <a:lnTo>
                    <a:pt x="181" y="64"/>
                  </a:lnTo>
                  <a:lnTo>
                    <a:pt x="184" y="74"/>
                  </a:lnTo>
                  <a:lnTo>
                    <a:pt x="185" y="82"/>
                  </a:lnTo>
                  <a:lnTo>
                    <a:pt x="186"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189" name="Group 54"/>
          <p:cNvGrpSpPr>
            <a:grpSpLocks noChangeAspect="1"/>
          </p:cNvGrpSpPr>
          <p:nvPr userDrawn="1"/>
        </p:nvGrpSpPr>
        <p:grpSpPr bwMode="auto">
          <a:xfrm flipV="1">
            <a:off x="3318794" y="3502343"/>
            <a:ext cx="3676037" cy="1645920"/>
            <a:chOff x="0" y="332"/>
            <a:chExt cx="5760" cy="2579"/>
          </a:xfrm>
          <a:solidFill>
            <a:schemeClr val="accent1"/>
          </a:solidFill>
        </p:grpSpPr>
        <p:sp>
          <p:nvSpPr>
            <p:cNvPr id="190" name="Freeform 55"/>
            <p:cNvSpPr>
              <a:spLocks/>
            </p:cNvSpPr>
            <p:nvPr userDrawn="1"/>
          </p:nvSpPr>
          <p:spPr bwMode="auto">
            <a:xfrm>
              <a:off x="2999" y="699"/>
              <a:ext cx="237" cy="237"/>
            </a:xfrm>
            <a:custGeom>
              <a:avLst/>
              <a:gdLst>
                <a:gd name="T0" fmla="*/ 617 w 944"/>
                <a:gd name="T1" fmla="*/ 922 h 944"/>
                <a:gd name="T2" fmla="*/ 684 w 944"/>
                <a:gd name="T3" fmla="*/ 895 h 944"/>
                <a:gd name="T4" fmla="*/ 744 w 944"/>
                <a:gd name="T5" fmla="*/ 858 h 944"/>
                <a:gd name="T6" fmla="*/ 797 w 944"/>
                <a:gd name="T7" fmla="*/ 815 h 944"/>
                <a:gd name="T8" fmla="*/ 843 w 944"/>
                <a:gd name="T9" fmla="*/ 764 h 944"/>
                <a:gd name="T10" fmla="*/ 882 w 944"/>
                <a:gd name="T11" fmla="*/ 708 h 944"/>
                <a:gd name="T12" fmla="*/ 910 w 944"/>
                <a:gd name="T13" fmla="*/ 647 h 944"/>
                <a:gd name="T14" fmla="*/ 931 w 944"/>
                <a:gd name="T15" fmla="*/ 582 h 944"/>
                <a:gd name="T16" fmla="*/ 943 w 944"/>
                <a:gd name="T17" fmla="*/ 514 h 944"/>
                <a:gd name="T18" fmla="*/ 944 w 944"/>
                <a:gd name="T19" fmla="*/ 444 h 944"/>
                <a:gd name="T20" fmla="*/ 934 w 944"/>
                <a:gd name="T21" fmla="*/ 374 h 944"/>
                <a:gd name="T22" fmla="*/ 922 w 944"/>
                <a:gd name="T23" fmla="*/ 327 h 944"/>
                <a:gd name="T24" fmla="*/ 895 w 944"/>
                <a:gd name="T25" fmla="*/ 260 h 944"/>
                <a:gd name="T26" fmla="*/ 858 w 944"/>
                <a:gd name="T27" fmla="*/ 200 h 944"/>
                <a:gd name="T28" fmla="*/ 815 w 944"/>
                <a:gd name="T29" fmla="*/ 147 h 944"/>
                <a:gd name="T30" fmla="*/ 764 w 944"/>
                <a:gd name="T31" fmla="*/ 101 h 944"/>
                <a:gd name="T32" fmla="*/ 708 w 944"/>
                <a:gd name="T33" fmla="*/ 63 h 944"/>
                <a:gd name="T34" fmla="*/ 647 w 944"/>
                <a:gd name="T35" fmla="*/ 33 h 944"/>
                <a:gd name="T36" fmla="*/ 582 w 944"/>
                <a:gd name="T37" fmla="*/ 13 h 944"/>
                <a:gd name="T38" fmla="*/ 514 w 944"/>
                <a:gd name="T39" fmla="*/ 1 h 944"/>
                <a:gd name="T40" fmla="*/ 444 w 944"/>
                <a:gd name="T41" fmla="*/ 1 h 944"/>
                <a:gd name="T42" fmla="*/ 374 w 944"/>
                <a:gd name="T43" fmla="*/ 10 h 944"/>
                <a:gd name="T44" fmla="*/ 327 w 944"/>
                <a:gd name="T45" fmla="*/ 23 h 944"/>
                <a:gd name="T46" fmla="*/ 260 w 944"/>
                <a:gd name="T47" fmla="*/ 49 h 944"/>
                <a:gd name="T48" fmla="*/ 200 w 944"/>
                <a:gd name="T49" fmla="*/ 86 h 944"/>
                <a:gd name="T50" fmla="*/ 147 w 944"/>
                <a:gd name="T51" fmla="*/ 129 h 944"/>
                <a:gd name="T52" fmla="*/ 101 w 944"/>
                <a:gd name="T53" fmla="*/ 179 h 944"/>
                <a:gd name="T54" fmla="*/ 63 w 944"/>
                <a:gd name="T55" fmla="*/ 235 h 944"/>
                <a:gd name="T56" fmla="*/ 33 w 944"/>
                <a:gd name="T57" fmla="*/ 297 h 944"/>
                <a:gd name="T58" fmla="*/ 13 w 944"/>
                <a:gd name="T59" fmla="*/ 362 h 944"/>
                <a:gd name="T60" fmla="*/ 1 w 944"/>
                <a:gd name="T61" fmla="*/ 430 h 944"/>
                <a:gd name="T62" fmla="*/ 1 w 944"/>
                <a:gd name="T63" fmla="*/ 500 h 944"/>
                <a:gd name="T64" fmla="*/ 10 w 944"/>
                <a:gd name="T65" fmla="*/ 570 h 944"/>
                <a:gd name="T66" fmla="*/ 23 w 944"/>
                <a:gd name="T67" fmla="*/ 617 h 944"/>
                <a:gd name="T68" fmla="*/ 49 w 944"/>
                <a:gd name="T69" fmla="*/ 684 h 944"/>
                <a:gd name="T70" fmla="*/ 86 w 944"/>
                <a:gd name="T71" fmla="*/ 744 h 944"/>
                <a:gd name="T72" fmla="*/ 129 w 944"/>
                <a:gd name="T73" fmla="*/ 797 h 944"/>
                <a:gd name="T74" fmla="*/ 179 w 944"/>
                <a:gd name="T75" fmla="*/ 843 h 944"/>
                <a:gd name="T76" fmla="*/ 235 w 944"/>
                <a:gd name="T77" fmla="*/ 882 h 944"/>
                <a:gd name="T78" fmla="*/ 297 w 944"/>
                <a:gd name="T79" fmla="*/ 910 h 944"/>
                <a:gd name="T80" fmla="*/ 362 w 944"/>
                <a:gd name="T81" fmla="*/ 931 h 944"/>
                <a:gd name="T82" fmla="*/ 430 w 944"/>
                <a:gd name="T83" fmla="*/ 943 h 944"/>
                <a:gd name="T84" fmla="*/ 500 w 944"/>
                <a:gd name="T85" fmla="*/ 944 h 944"/>
                <a:gd name="T86" fmla="*/ 570 w 944"/>
                <a:gd name="T87" fmla="*/ 934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929"/>
                  </a:moveTo>
                  <a:lnTo>
                    <a:pt x="594" y="929"/>
                  </a:lnTo>
                  <a:lnTo>
                    <a:pt x="617" y="922"/>
                  </a:lnTo>
                  <a:lnTo>
                    <a:pt x="641" y="914"/>
                  </a:lnTo>
                  <a:lnTo>
                    <a:pt x="663" y="905"/>
                  </a:lnTo>
                  <a:lnTo>
                    <a:pt x="684" y="895"/>
                  </a:lnTo>
                  <a:lnTo>
                    <a:pt x="705" y="883"/>
                  </a:lnTo>
                  <a:lnTo>
                    <a:pt x="724" y="871"/>
                  </a:lnTo>
                  <a:lnTo>
                    <a:pt x="744" y="858"/>
                  </a:lnTo>
                  <a:lnTo>
                    <a:pt x="762" y="845"/>
                  </a:lnTo>
                  <a:lnTo>
                    <a:pt x="780" y="831"/>
                  </a:lnTo>
                  <a:lnTo>
                    <a:pt x="797" y="815"/>
                  </a:lnTo>
                  <a:lnTo>
                    <a:pt x="814" y="800"/>
                  </a:lnTo>
                  <a:lnTo>
                    <a:pt x="828" y="783"/>
                  </a:lnTo>
                  <a:lnTo>
                    <a:pt x="843" y="764"/>
                  </a:lnTo>
                  <a:lnTo>
                    <a:pt x="857" y="746"/>
                  </a:lnTo>
                  <a:lnTo>
                    <a:pt x="870" y="728"/>
                  </a:lnTo>
                  <a:lnTo>
                    <a:pt x="882" y="708"/>
                  </a:lnTo>
                  <a:lnTo>
                    <a:pt x="892" y="689"/>
                  </a:lnTo>
                  <a:lnTo>
                    <a:pt x="903" y="668"/>
                  </a:lnTo>
                  <a:lnTo>
                    <a:pt x="910" y="647"/>
                  </a:lnTo>
                  <a:lnTo>
                    <a:pt x="920" y="626"/>
                  </a:lnTo>
                  <a:lnTo>
                    <a:pt x="926" y="604"/>
                  </a:lnTo>
                  <a:lnTo>
                    <a:pt x="931" y="582"/>
                  </a:lnTo>
                  <a:lnTo>
                    <a:pt x="937" y="560"/>
                  </a:lnTo>
                  <a:lnTo>
                    <a:pt x="940" y="536"/>
                  </a:lnTo>
                  <a:lnTo>
                    <a:pt x="943" y="514"/>
                  </a:lnTo>
                  <a:lnTo>
                    <a:pt x="944" y="491"/>
                  </a:lnTo>
                  <a:lnTo>
                    <a:pt x="944" y="467"/>
                  </a:lnTo>
                  <a:lnTo>
                    <a:pt x="944" y="444"/>
                  </a:lnTo>
                  <a:lnTo>
                    <a:pt x="942" y="420"/>
                  </a:lnTo>
                  <a:lnTo>
                    <a:pt x="939" y="397"/>
                  </a:lnTo>
                  <a:lnTo>
                    <a:pt x="934" y="374"/>
                  </a:lnTo>
                  <a:lnTo>
                    <a:pt x="929" y="350"/>
                  </a:lnTo>
                  <a:lnTo>
                    <a:pt x="929" y="350"/>
                  </a:lnTo>
                  <a:lnTo>
                    <a:pt x="922" y="327"/>
                  </a:lnTo>
                  <a:lnTo>
                    <a:pt x="913" y="303"/>
                  </a:lnTo>
                  <a:lnTo>
                    <a:pt x="905" y="281"/>
                  </a:lnTo>
                  <a:lnTo>
                    <a:pt x="895" y="260"/>
                  </a:lnTo>
                  <a:lnTo>
                    <a:pt x="883" y="239"/>
                  </a:lnTo>
                  <a:lnTo>
                    <a:pt x="871" y="220"/>
                  </a:lnTo>
                  <a:lnTo>
                    <a:pt x="858" y="200"/>
                  </a:lnTo>
                  <a:lnTo>
                    <a:pt x="845" y="182"/>
                  </a:lnTo>
                  <a:lnTo>
                    <a:pt x="831" y="164"/>
                  </a:lnTo>
                  <a:lnTo>
                    <a:pt x="815" y="147"/>
                  </a:lnTo>
                  <a:lnTo>
                    <a:pt x="800" y="131"/>
                  </a:lnTo>
                  <a:lnTo>
                    <a:pt x="783" y="116"/>
                  </a:lnTo>
                  <a:lnTo>
                    <a:pt x="764" y="101"/>
                  </a:lnTo>
                  <a:lnTo>
                    <a:pt x="746" y="87"/>
                  </a:lnTo>
                  <a:lnTo>
                    <a:pt x="728" y="75"/>
                  </a:lnTo>
                  <a:lnTo>
                    <a:pt x="708" y="63"/>
                  </a:lnTo>
                  <a:lnTo>
                    <a:pt x="689" y="52"/>
                  </a:lnTo>
                  <a:lnTo>
                    <a:pt x="668" y="43"/>
                  </a:lnTo>
                  <a:lnTo>
                    <a:pt x="647" y="33"/>
                  </a:lnTo>
                  <a:lnTo>
                    <a:pt x="626" y="26"/>
                  </a:lnTo>
                  <a:lnTo>
                    <a:pt x="604" y="18"/>
                  </a:lnTo>
                  <a:lnTo>
                    <a:pt x="582" y="13"/>
                  </a:lnTo>
                  <a:lnTo>
                    <a:pt x="560" y="7"/>
                  </a:lnTo>
                  <a:lnTo>
                    <a:pt x="536" y="4"/>
                  </a:lnTo>
                  <a:lnTo>
                    <a:pt x="514" y="1"/>
                  </a:lnTo>
                  <a:lnTo>
                    <a:pt x="491" y="0"/>
                  </a:lnTo>
                  <a:lnTo>
                    <a:pt x="467" y="0"/>
                  </a:lnTo>
                  <a:lnTo>
                    <a:pt x="444" y="1"/>
                  </a:lnTo>
                  <a:lnTo>
                    <a:pt x="420" y="2"/>
                  </a:lnTo>
                  <a:lnTo>
                    <a:pt x="397" y="6"/>
                  </a:lnTo>
                  <a:lnTo>
                    <a:pt x="374" y="10"/>
                  </a:lnTo>
                  <a:lnTo>
                    <a:pt x="350" y="15"/>
                  </a:lnTo>
                  <a:lnTo>
                    <a:pt x="350" y="15"/>
                  </a:lnTo>
                  <a:lnTo>
                    <a:pt x="327" y="23"/>
                  </a:lnTo>
                  <a:lnTo>
                    <a:pt x="303" y="31"/>
                  </a:lnTo>
                  <a:lnTo>
                    <a:pt x="281" y="40"/>
                  </a:lnTo>
                  <a:lnTo>
                    <a:pt x="260" y="49"/>
                  </a:lnTo>
                  <a:lnTo>
                    <a:pt x="239" y="61"/>
                  </a:lnTo>
                  <a:lnTo>
                    <a:pt x="220" y="73"/>
                  </a:lnTo>
                  <a:lnTo>
                    <a:pt x="200" y="86"/>
                  </a:lnTo>
                  <a:lnTo>
                    <a:pt x="182" y="99"/>
                  </a:lnTo>
                  <a:lnTo>
                    <a:pt x="164" y="114"/>
                  </a:lnTo>
                  <a:lnTo>
                    <a:pt x="147" y="129"/>
                  </a:lnTo>
                  <a:lnTo>
                    <a:pt x="131" y="146"/>
                  </a:lnTo>
                  <a:lnTo>
                    <a:pt x="116" y="162"/>
                  </a:lnTo>
                  <a:lnTo>
                    <a:pt x="101" y="179"/>
                  </a:lnTo>
                  <a:lnTo>
                    <a:pt x="87" y="198"/>
                  </a:lnTo>
                  <a:lnTo>
                    <a:pt x="75" y="216"/>
                  </a:lnTo>
                  <a:lnTo>
                    <a:pt x="63" y="235"/>
                  </a:lnTo>
                  <a:lnTo>
                    <a:pt x="52" y="256"/>
                  </a:lnTo>
                  <a:lnTo>
                    <a:pt x="43" y="276"/>
                  </a:lnTo>
                  <a:lnTo>
                    <a:pt x="33" y="297"/>
                  </a:lnTo>
                  <a:lnTo>
                    <a:pt x="26" y="319"/>
                  </a:lnTo>
                  <a:lnTo>
                    <a:pt x="18" y="340"/>
                  </a:lnTo>
                  <a:lnTo>
                    <a:pt x="13" y="362"/>
                  </a:lnTo>
                  <a:lnTo>
                    <a:pt x="7" y="384"/>
                  </a:lnTo>
                  <a:lnTo>
                    <a:pt x="3" y="407"/>
                  </a:lnTo>
                  <a:lnTo>
                    <a:pt x="1" y="430"/>
                  </a:lnTo>
                  <a:lnTo>
                    <a:pt x="0" y="453"/>
                  </a:lnTo>
                  <a:lnTo>
                    <a:pt x="0" y="476"/>
                  </a:lnTo>
                  <a:lnTo>
                    <a:pt x="1" y="500"/>
                  </a:lnTo>
                  <a:lnTo>
                    <a:pt x="2" y="523"/>
                  </a:lnTo>
                  <a:lnTo>
                    <a:pt x="6" y="547"/>
                  </a:lnTo>
                  <a:lnTo>
                    <a:pt x="10" y="570"/>
                  </a:lnTo>
                  <a:lnTo>
                    <a:pt x="15" y="594"/>
                  </a:lnTo>
                  <a:lnTo>
                    <a:pt x="15" y="594"/>
                  </a:lnTo>
                  <a:lnTo>
                    <a:pt x="23" y="617"/>
                  </a:lnTo>
                  <a:lnTo>
                    <a:pt x="31" y="641"/>
                  </a:lnTo>
                  <a:lnTo>
                    <a:pt x="40" y="663"/>
                  </a:lnTo>
                  <a:lnTo>
                    <a:pt x="49" y="684"/>
                  </a:lnTo>
                  <a:lnTo>
                    <a:pt x="61" y="704"/>
                  </a:lnTo>
                  <a:lnTo>
                    <a:pt x="73" y="724"/>
                  </a:lnTo>
                  <a:lnTo>
                    <a:pt x="86" y="744"/>
                  </a:lnTo>
                  <a:lnTo>
                    <a:pt x="99" y="762"/>
                  </a:lnTo>
                  <a:lnTo>
                    <a:pt x="114" y="780"/>
                  </a:lnTo>
                  <a:lnTo>
                    <a:pt x="129" y="797"/>
                  </a:lnTo>
                  <a:lnTo>
                    <a:pt x="146" y="814"/>
                  </a:lnTo>
                  <a:lnTo>
                    <a:pt x="162" y="828"/>
                  </a:lnTo>
                  <a:lnTo>
                    <a:pt x="179" y="843"/>
                  </a:lnTo>
                  <a:lnTo>
                    <a:pt x="198" y="857"/>
                  </a:lnTo>
                  <a:lnTo>
                    <a:pt x="216" y="870"/>
                  </a:lnTo>
                  <a:lnTo>
                    <a:pt x="235" y="882"/>
                  </a:lnTo>
                  <a:lnTo>
                    <a:pt x="256" y="892"/>
                  </a:lnTo>
                  <a:lnTo>
                    <a:pt x="276" y="902"/>
                  </a:lnTo>
                  <a:lnTo>
                    <a:pt x="297" y="910"/>
                  </a:lnTo>
                  <a:lnTo>
                    <a:pt x="319" y="919"/>
                  </a:lnTo>
                  <a:lnTo>
                    <a:pt x="340" y="926"/>
                  </a:lnTo>
                  <a:lnTo>
                    <a:pt x="362" y="931"/>
                  </a:lnTo>
                  <a:lnTo>
                    <a:pt x="384" y="936"/>
                  </a:lnTo>
                  <a:lnTo>
                    <a:pt x="407" y="940"/>
                  </a:lnTo>
                  <a:lnTo>
                    <a:pt x="430" y="943"/>
                  </a:lnTo>
                  <a:lnTo>
                    <a:pt x="453" y="944"/>
                  </a:lnTo>
                  <a:lnTo>
                    <a:pt x="477" y="944"/>
                  </a:lnTo>
                  <a:lnTo>
                    <a:pt x="500" y="944"/>
                  </a:lnTo>
                  <a:lnTo>
                    <a:pt x="523" y="942"/>
                  </a:lnTo>
                  <a:lnTo>
                    <a:pt x="547" y="939"/>
                  </a:lnTo>
                  <a:lnTo>
                    <a:pt x="570" y="934"/>
                  </a:lnTo>
                  <a:lnTo>
                    <a:pt x="594" y="929"/>
                  </a:lnTo>
                  <a:lnTo>
                    <a:pt x="594"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Freeform 56"/>
            <p:cNvSpPr>
              <a:spLocks/>
            </p:cNvSpPr>
            <p:nvPr userDrawn="1"/>
          </p:nvSpPr>
          <p:spPr bwMode="auto">
            <a:xfrm>
              <a:off x="3075" y="954"/>
              <a:ext cx="216" cy="216"/>
            </a:xfrm>
            <a:custGeom>
              <a:avLst/>
              <a:gdLst>
                <a:gd name="T0" fmla="*/ 565 w 864"/>
                <a:gd name="T1" fmla="*/ 843 h 864"/>
                <a:gd name="T2" fmla="*/ 625 w 864"/>
                <a:gd name="T3" fmla="*/ 819 h 864"/>
                <a:gd name="T4" fmla="*/ 680 w 864"/>
                <a:gd name="T5" fmla="*/ 786 h 864"/>
                <a:gd name="T6" fmla="*/ 730 w 864"/>
                <a:gd name="T7" fmla="*/ 746 h 864"/>
                <a:gd name="T8" fmla="*/ 771 w 864"/>
                <a:gd name="T9" fmla="*/ 700 h 864"/>
                <a:gd name="T10" fmla="*/ 807 w 864"/>
                <a:gd name="T11" fmla="*/ 648 h 864"/>
                <a:gd name="T12" fmla="*/ 834 w 864"/>
                <a:gd name="T13" fmla="*/ 592 h 864"/>
                <a:gd name="T14" fmla="*/ 852 w 864"/>
                <a:gd name="T15" fmla="*/ 532 h 864"/>
                <a:gd name="T16" fmla="*/ 863 w 864"/>
                <a:gd name="T17" fmla="*/ 471 h 864"/>
                <a:gd name="T18" fmla="*/ 864 w 864"/>
                <a:gd name="T19" fmla="*/ 407 h 864"/>
                <a:gd name="T20" fmla="*/ 855 w 864"/>
                <a:gd name="T21" fmla="*/ 342 h 864"/>
                <a:gd name="T22" fmla="*/ 843 w 864"/>
                <a:gd name="T23" fmla="*/ 299 h 864"/>
                <a:gd name="T24" fmla="*/ 818 w 864"/>
                <a:gd name="T25" fmla="*/ 239 h 864"/>
                <a:gd name="T26" fmla="*/ 786 w 864"/>
                <a:gd name="T27" fmla="*/ 184 h 864"/>
                <a:gd name="T28" fmla="*/ 745 w 864"/>
                <a:gd name="T29" fmla="*/ 135 h 864"/>
                <a:gd name="T30" fmla="*/ 700 w 864"/>
                <a:gd name="T31" fmla="*/ 93 h 864"/>
                <a:gd name="T32" fmla="*/ 649 w 864"/>
                <a:gd name="T33" fmla="*/ 58 h 864"/>
                <a:gd name="T34" fmla="*/ 593 w 864"/>
                <a:gd name="T35" fmla="*/ 30 h 864"/>
                <a:gd name="T36" fmla="*/ 533 w 864"/>
                <a:gd name="T37" fmla="*/ 12 h 864"/>
                <a:gd name="T38" fmla="*/ 470 w 864"/>
                <a:gd name="T39" fmla="*/ 2 h 864"/>
                <a:gd name="T40" fmla="*/ 406 w 864"/>
                <a:gd name="T41" fmla="*/ 0 h 864"/>
                <a:gd name="T42" fmla="*/ 343 w 864"/>
                <a:gd name="T43" fmla="*/ 10 h 864"/>
                <a:gd name="T44" fmla="*/ 300 w 864"/>
                <a:gd name="T45" fmla="*/ 21 h 864"/>
                <a:gd name="T46" fmla="*/ 238 w 864"/>
                <a:gd name="T47" fmla="*/ 46 h 864"/>
                <a:gd name="T48" fmla="*/ 184 w 864"/>
                <a:gd name="T49" fmla="*/ 79 h 864"/>
                <a:gd name="T50" fmla="*/ 135 w 864"/>
                <a:gd name="T51" fmla="*/ 119 h 864"/>
                <a:gd name="T52" fmla="*/ 92 w 864"/>
                <a:gd name="T53" fmla="*/ 165 h 864"/>
                <a:gd name="T54" fmla="*/ 59 w 864"/>
                <a:gd name="T55" fmla="*/ 215 h 864"/>
                <a:gd name="T56" fmla="*/ 31 w 864"/>
                <a:gd name="T57" fmla="*/ 271 h 864"/>
                <a:gd name="T58" fmla="*/ 12 w 864"/>
                <a:gd name="T59" fmla="*/ 331 h 864"/>
                <a:gd name="T60" fmla="*/ 1 w 864"/>
                <a:gd name="T61" fmla="*/ 394 h 864"/>
                <a:gd name="T62" fmla="*/ 1 w 864"/>
                <a:gd name="T63" fmla="*/ 458 h 864"/>
                <a:gd name="T64" fmla="*/ 9 w 864"/>
                <a:gd name="T65" fmla="*/ 522 h 864"/>
                <a:gd name="T66" fmla="*/ 21 w 864"/>
                <a:gd name="T67" fmla="*/ 565 h 864"/>
                <a:gd name="T68" fmla="*/ 46 w 864"/>
                <a:gd name="T69" fmla="*/ 626 h 864"/>
                <a:gd name="T70" fmla="*/ 78 w 864"/>
                <a:gd name="T71" fmla="*/ 681 h 864"/>
                <a:gd name="T72" fmla="*/ 118 w 864"/>
                <a:gd name="T73" fmla="*/ 729 h 864"/>
                <a:gd name="T74" fmla="*/ 164 w 864"/>
                <a:gd name="T75" fmla="*/ 772 h 864"/>
                <a:gd name="T76" fmla="*/ 216 w 864"/>
                <a:gd name="T77" fmla="*/ 806 h 864"/>
                <a:gd name="T78" fmla="*/ 272 w 864"/>
                <a:gd name="T79" fmla="*/ 833 h 864"/>
                <a:gd name="T80" fmla="*/ 332 w 864"/>
                <a:gd name="T81" fmla="*/ 853 h 864"/>
                <a:gd name="T82" fmla="*/ 393 w 864"/>
                <a:gd name="T83" fmla="*/ 863 h 864"/>
                <a:gd name="T84" fmla="*/ 457 w 864"/>
                <a:gd name="T85" fmla="*/ 863 h 864"/>
                <a:gd name="T86" fmla="*/ 522 w 864"/>
                <a:gd name="T87" fmla="*/ 85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5" y="850"/>
                  </a:moveTo>
                  <a:lnTo>
                    <a:pt x="545" y="850"/>
                  </a:lnTo>
                  <a:lnTo>
                    <a:pt x="565" y="843"/>
                  </a:lnTo>
                  <a:lnTo>
                    <a:pt x="586" y="836"/>
                  </a:lnTo>
                  <a:lnTo>
                    <a:pt x="606" y="828"/>
                  </a:lnTo>
                  <a:lnTo>
                    <a:pt x="625" y="819"/>
                  </a:lnTo>
                  <a:lnTo>
                    <a:pt x="645" y="808"/>
                  </a:lnTo>
                  <a:lnTo>
                    <a:pt x="663" y="798"/>
                  </a:lnTo>
                  <a:lnTo>
                    <a:pt x="680" y="786"/>
                  </a:lnTo>
                  <a:lnTo>
                    <a:pt x="697" y="773"/>
                  </a:lnTo>
                  <a:lnTo>
                    <a:pt x="714" y="760"/>
                  </a:lnTo>
                  <a:lnTo>
                    <a:pt x="730" y="746"/>
                  </a:lnTo>
                  <a:lnTo>
                    <a:pt x="744" y="731"/>
                  </a:lnTo>
                  <a:lnTo>
                    <a:pt x="758" y="716"/>
                  </a:lnTo>
                  <a:lnTo>
                    <a:pt x="771" y="700"/>
                  </a:lnTo>
                  <a:lnTo>
                    <a:pt x="784" y="683"/>
                  </a:lnTo>
                  <a:lnTo>
                    <a:pt x="796" y="666"/>
                  </a:lnTo>
                  <a:lnTo>
                    <a:pt x="807" y="648"/>
                  </a:lnTo>
                  <a:lnTo>
                    <a:pt x="817" y="630"/>
                  </a:lnTo>
                  <a:lnTo>
                    <a:pt x="825" y="611"/>
                  </a:lnTo>
                  <a:lnTo>
                    <a:pt x="834" y="592"/>
                  </a:lnTo>
                  <a:lnTo>
                    <a:pt x="840" y="572"/>
                  </a:lnTo>
                  <a:lnTo>
                    <a:pt x="847" y="553"/>
                  </a:lnTo>
                  <a:lnTo>
                    <a:pt x="852" y="532"/>
                  </a:lnTo>
                  <a:lnTo>
                    <a:pt x="857" y="512"/>
                  </a:lnTo>
                  <a:lnTo>
                    <a:pt x="860" y="492"/>
                  </a:lnTo>
                  <a:lnTo>
                    <a:pt x="863" y="471"/>
                  </a:lnTo>
                  <a:lnTo>
                    <a:pt x="864" y="450"/>
                  </a:lnTo>
                  <a:lnTo>
                    <a:pt x="864" y="428"/>
                  </a:lnTo>
                  <a:lnTo>
                    <a:pt x="864" y="407"/>
                  </a:lnTo>
                  <a:lnTo>
                    <a:pt x="861" y="385"/>
                  </a:lnTo>
                  <a:lnTo>
                    <a:pt x="859" y="364"/>
                  </a:lnTo>
                  <a:lnTo>
                    <a:pt x="855" y="342"/>
                  </a:lnTo>
                  <a:lnTo>
                    <a:pt x="850" y="320"/>
                  </a:lnTo>
                  <a:lnTo>
                    <a:pt x="850" y="320"/>
                  </a:lnTo>
                  <a:lnTo>
                    <a:pt x="843" y="299"/>
                  </a:lnTo>
                  <a:lnTo>
                    <a:pt x="836" y="278"/>
                  </a:lnTo>
                  <a:lnTo>
                    <a:pt x="827" y="258"/>
                  </a:lnTo>
                  <a:lnTo>
                    <a:pt x="818" y="239"/>
                  </a:lnTo>
                  <a:lnTo>
                    <a:pt x="808" y="219"/>
                  </a:lnTo>
                  <a:lnTo>
                    <a:pt x="797" y="201"/>
                  </a:lnTo>
                  <a:lnTo>
                    <a:pt x="786" y="184"/>
                  </a:lnTo>
                  <a:lnTo>
                    <a:pt x="773" y="167"/>
                  </a:lnTo>
                  <a:lnTo>
                    <a:pt x="760" y="150"/>
                  </a:lnTo>
                  <a:lnTo>
                    <a:pt x="745" y="135"/>
                  </a:lnTo>
                  <a:lnTo>
                    <a:pt x="731" y="120"/>
                  </a:lnTo>
                  <a:lnTo>
                    <a:pt x="715" y="106"/>
                  </a:lnTo>
                  <a:lnTo>
                    <a:pt x="700" y="93"/>
                  </a:lnTo>
                  <a:lnTo>
                    <a:pt x="683" y="80"/>
                  </a:lnTo>
                  <a:lnTo>
                    <a:pt x="666" y="68"/>
                  </a:lnTo>
                  <a:lnTo>
                    <a:pt x="649" y="58"/>
                  </a:lnTo>
                  <a:lnTo>
                    <a:pt x="631" y="47"/>
                  </a:lnTo>
                  <a:lnTo>
                    <a:pt x="611" y="40"/>
                  </a:lnTo>
                  <a:lnTo>
                    <a:pt x="593" y="30"/>
                  </a:lnTo>
                  <a:lnTo>
                    <a:pt x="573" y="24"/>
                  </a:lnTo>
                  <a:lnTo>
                    <a:pt x="552" y="17"/>
                  </a:lnTo>
                  <a:lnTo>
                    <a:pt x="533" y="12"/>
                  </a:lnTo>
                  <a:lnTo>
                    <a:pt x="512" y="7"/>
                  </a:lnTo>
                  <a:lnTo>
                    <a:pt x="491" y="4"/>
                  </a:lnTo>
                  <a:lnTo>
                    <a:pt x="470" y="2"/>
                  </a:lnTo>
                  <a:lnTo>
                    <a:pt x="449" y="0"/>
                  </a:lnTo>
                  <a:lnTo>
                    <a:pt x="429" y="0"/>
                  </a:lnTo>
                  <a:lnTo>
                    <a:pt x="406" y="0"/>
                  </a:lnTo>
                  <a:lnTo>
                    <a:pt x="386" y="3"/>
                  </a:lnTo>
                  <a:lnTo>
                    <a:pt x="363" y="6"/>
                  </a:lnTo>
                  <a:lnTo>
                    <a:pt x="343" y="10"/>
                  </a:lnTo>
                  <a:lnTo>
                    <a:pt x="320" y="15"/>
                  </a:lnTo>
                  <a:lnTo>
                    <a:pt x="320" y="15"/>
                  </a:lnTo>
                  <a:lnTo>
                    <a:pt x="300" y="21"/>
                  </a:lnTo>
                  <a:lnTo>
                    <a:pt x="279" y="28"/>
                  </a:lnTo>
                  <a:lnTo>
                    <a:pt x="258" y="37"/>
                  </a:lnTo>
                  <a:lnTo>
                    <a:pt x="238" y="46"/>
                  </a:lnTo>
                  <a:lnTo>
                    <a:pt x="220" y="56"/>
                  </a:lnTo>
                  <a:lnTo>
                    <a:pt x="202" y="67"/>
                  </a:lnTo>
                  <a:lnTo>
                    <a:pt x="184" y="79"/>
                  </a:lnTo>
                  <a:lnTo>
                    <a:pt x="167" y="92"/>
                  </a:lnTo>
                  <a:lnTo>
                    <a:pt x="151" y="105"/>
                  </a:lnTo>
                  <a:lnTo>
                    <a:pt x="135" y="119"/>
                  </a:lnTo>
                  <a:lnTo>
                    <a:pt x="120" y="133"/>
                  </a:lnTo>
                  <a:lnTo>
                    <a:pt x="107" y="149"/>
                  </a:lnTo>
                  <a:lnTo>
                    <a:pt x="92" y="165"/>
                  </a:lnTo>
                  <a:lnTo>
                    <a:pt x="81" y="182"/>
                  </a:lnTo>
                  <a:lnTo>
                    <a:pt x="69" y="198"/>
                  </a:lnTo>
                  <a:lnTo>
                    <a:pt x="59" y="215"/>
                  </a:lnTo>
                  <a:lnTo>
                    <a:pt x="48" y="234"/>
                  </a:lnTo>
                  <a:lnTo>
                    <a:pt x="39" y="253"/>
                  </a:lnTo>
                  <a:lnTo>
                    <a:pt x="31" y="271"/>
                  </a:lnTo>
                  <a:lnTo>
                    <a:pt x="23" y="291"/>
                  </a:lnTo>
                  <a:lnTo>
                    <a:pt x="17" y="312"/>
                  </a:lnTo>
                  <a:lnTo>
                    <a:pt x="12" y="331"/>
                  </a:lnTo>
                  <a:lnTo>
                    <a:pt x="8" y="352"/>
                  </a:lnTo>
                  <a:lnTo>
                    <a:pt x="4" y="373"/>
                  </a:lnTo>
                  <a:lnTo>
                    <a:pt x="1" y="394"/>
                  </a:lnTo>
                  <a:lnTo>
                    <a:pt x="0" y="415"/>
                  </a:lnTo>
                  <a:lnTo>
                    <a:pt x="0" y="436"/>
                  </a:lnTo>
                  <a:lnTo>
                    <a:pt x="1" y="458"/>
                  </a:lnTo>
                  <a:lnTo>
                    <a:pt x="3" y="479"/>
                  </a:lnTo>
                  <a:lnTo>
                    <a:pt x="5" y="501"/>
                  </a:lnTo>
                  <a:lnTo>
                    <a:pt x="9" y="522"/>
                  </a:lnTo>
                  <a:lnTo>
                    <a:pt x="14" y="544"/>
                  </a:lnTo>
                  <a:lnTo>
                    <a:pt x="14" y="544"/>
                  </a:lnTo>
                  <a:lnTo>
                    <a:pt x="21" y="565"/>
                  </a:lnTo>
                  <a:lnTo>
                    <a:pt x="29" y="585"/>
                  </a:lnTo>
                  <a:lnTo>
                    <a:pt x="36" y="606"/>
                  </a:lnTo>
                  <a:lnTo>
                    <a:pt x="46" y="626"/>
                  </a:lnTo>
                  <a:lnTo>
                    <a:pt x="56" y="644"/>
                  </a:lnTo>
                  <a:lnTo>
                    <a:pt x="66" y="662"/>
                  </a:lnTo>
                  <a:lnTo>
                    <a:pt x="78" y="681"/>
                  </a:lnTo>
                  <a:lnTo>
                    <a:pt x="91" y="697"/>
                  </a:lnTo>
                  <a:lnTo>
                    <a:pt x="104" y="713"/>
                  </a:lnTo>
                  <a:lnTo>
                    <a:pt x="118" y="729"/>
                  </a:lnTo>
                  <a:lnTo>
                    <a:pt x="133" y="744"/>
                  </a:lnTo>
                  <a:lnTo>
                    <a:pt x="148" y="757"/>
                  </a:lnTo>
                  <a:lnTo>
                    <a:pt x="164" y="772"/>
                  </a:lnTo>
                  <a:lnTo>
                    <a:pt x="181" y="783"/>
                  </a:lnTo>
                  <a:lnTo>
                    <a:pt x="198" y="795"/>
                  </a:lnTo>
                  <a:lnTo>
                    <a:pt x="216" y="806"/>
                  </a:lnTo>
                  <a:lnTo>
                    <a:pt x="234" y="816"/>
                  </a:lnTo>
                  <a:lnTo>
                    <a:pt x="253" y="825"/>
                  </a:lnTo>
                  <a:lnTo>
                    <a:pt x="272" y="833"/>
                  </a:lnTo>
                  <a:lnTo>
                    <a:pt x="292" y="841"/>
                  </a:lnTo>
                  <a:lnTo>
                    <a:pt x="311" y="847"/>
                  </a:lnTo>
                  <a:lnTo>
                    <a:pt x="332" y="853"/>
                  </a:lnTo>
                  <a:lnTo>
                    <a:pt x="352" y="856"/>
                  </a:lnTo>
                  <a:lnTo>
                    <a:pt x="373" y="860"/>
                  </a:lnTo>
                  <a:lnTo>
                    <a:pt x="393" y="863"/>
                  </a:lnTo>
                  <a:lnTo>
                    <a:pt x="414" y="864"/>
                  </a:lnTo>
                  <a:lnTo>
                    <a:pt x="436" y="864"/>
                  </a:lnTo>
                  <a:lnTo>
                    <a:pt x="457" y="863"/>
                  </a:lnTo>
                  <a:lnTo>
                    <a:pt x="479" y="862"/>
                  </a:lnTo>
                  <a:lnTo>
                    <a:pt x="500" y="859"/>
                  </a:lnTo>
                  <a:lnTo>
                    <a:pt x="522" y="855"/>
                  </a:lnTo>
                  <a:lnTo>
                    <a:pt x="545" y="850"/>
                  </a:lnTo>
                  <a:lnTo>
                    <a:pt x="545" y="8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Freeform 57"/>
            <p:cNvSpPr>
              <a:spLocks/>
            </p:cNvSpPr>
            <p:nvPr userDrawn="1"/>
          </p:nvSpPr>
          <p:spPr bwMode="auto">
            <a:xfrm>
              <a:off x="3151" y="1208"/>
              <a:ext cx="195" cy="196"/>
            </a:xfrm>
            <a:custGeom>
              <a:avLst/>
              <a:gdLst>
                <a:gd name="T0" fmla="*/ 512 w 783"/>
                <a:gd name="T1" fmla="*/ 765 h 783"/>
                <a:gd name="T2" fmla="*/ 568 w 783"/>
                <a:gd name="T3" fmla="*/ 743 h 783"/>
                <a:gd name="T4" fmla="*/ 618 w 783"/>
                <a:gd name="T5" fmla="*/ 713 h 783"/>
                <a:gd name="T6" fmla="*/ 662 w 783"/>
                <a:gd name="T7" fmla="*/ 676 h 783"/>
                <a:gd name="T8" fmla="*/ 700 w 783"/>
                <a:gd name="T9" fmla="*/ 634 h 783"/>
                <a:gd name="T10" fmla="*/ 731 w 783"/>
                <a:gd name="T11" fmla="*/ 588 h 783"/>
                <a:gd name="T12" fmla="*/ 756 w 783"/>
                <a:gd name="T13" fmla="*/ 537 h 783"/>
                <a:gd name="T14" fmla="*/ 773 w 783"/>
                <a:gd name="T15" fmla="*/ 483 h 783"/>
                <a:gd name="T16" fmla="*/ 782 w 783"/>
                <a:gd name="T17" fmla="*/ 427 h 783"/>
                <a:gd name="T18" fmla="*/ 783 w 783"/>
                <a:gd name="T19" fmla="*/ 369 h 783"/>
                <a:gd name="T20" fmla="*/ 776 w 783"/>
                <a:gd name="T21" fmla="*/ 310 h 783"/>
                <a:gd name="T22" fmla="*/ 765 w 783"/>
                <a:gd name="T23" fmla="*/ 271 h 783"/>
                <a:gd name="T24" fmla="*/ 743 w 783"/>
                <a:gd name="T25" fmla="*/ 216 h 783"/>
                <a:gd name="T26" fmla="*/ 713 w 783"/>
                <a:gd name="T27" fmla="*/ 167 h 783"/>
                <a:gd name="T28" fmla="*/ 677 w 783"/>
                <a:gd name="T29" fmla="*/ 122 h 783"/>
                <a:gd name="T30" fmla="*/ 635 w 783"/>
                <a:gd name="T31" fmla="*/ 85 h 783"/>
                <a:gd name="T32" fmla="*/ 588 w 783"/>
                <a:gd name="T33" fmla="*/ 53 h 783"/>
                <a:gd name="T34" fmla="*/ 537 w 783"/>
                <a:gd name="T35" fmla="*/ 29 h 783"/>
                <a:gd name="T36" fmla="*/ 484 w 783"/>
                <a:gd name="T37" fmla="*/ 12 h 783"/>
                <a:gd name="T38" fmla="*/ 428 w 783"/>
                <a:gd name="T39" fmla="*/ 3 h 783"/>
                <a:gd name="T40" fmla="*/ 369 w 783"/>
                <a:gd name="T41" fmla="*/ 1 h 783"/>
                <a:gd name="T42" fmla="*/ 310 w 783"/>
                <a:gd name="T43" fmla="*/ 9 h 783"/>
                <a:gd name="T44" fmla="*/ 271 w 783"/>
                <a:gd name="T45" fmla="*/ 20 h 783"/>
                <a:gd name="T46" fmla="*/ 217 w 783"/>
                <a:gd name="T47" fmla="*/ 42 h 783"/>
                <a:gd name="T48" fmla="*/ 167 w 783"/>
                <a:gd name="T49" fmla="*/ 72 h 783"/>
                <a:gd name="T50" fmla="*/ 123 w 783"/>
                <a:gd name="T51" fmla="*/ 108 h 783"/>
                <a:gd name="T52" fmla="*/ 85 w 783"/>
                <a:gd name="T53" fmla="*/ 150 h 783"/>
                <a:gd name="T54" fmla="*/ 54 w 783"/>
                <a:gd name="T55" fmla="*/ 197 h 783"/>
                <a:gd name="T56" fmla="*/ 29 w 783"/>
                <a:gd name="T57" fmla="*/ 248 h 783"/>
                <a:gd name="T58" fmla="*/ 12 w 783"/>
                <a:gd name="T59" fmla="*/ 301 h 783"/>
                <a:gd name="T60" fmla="*/ 3 w 783"/>
                <a:gd name="T61" fmla="*/ 357 h 783"/>
                <a:gd name="T62" fmla="*/ 2 w 783"/>
                <a:gd name="T63" fmla="*/ 416 h 783"/>
                <a:gd name="T64" fmla="*/ 9 w 783"/>
                <a:gd name="T65" fmla="*/ 474 h 783"/>
                <a:gd name="T66" fmla="*/ 20 w 783"/>
                <a:gd name="T67" fmla="*/ 513 h 783"/>
                <a:gd name="T68" fmla="*/ 42 w 783"/>
                <a:gd name="T69" fmla="*/ 568 h 783"/>
                <a:gd name="T70" fmla="*/ 72 w 783"/>
                <a:gd name="T71" fmla="*/ 618 h 783"/>
                <a:gd name="T72" fmla="*/ 108 w 783"/>
                <a:gd name="T73" fmla="*/ 662 h 783"/>
                <a:gd name="T74" fmla="*/ 150 w 783"/>
                <a:gd name="T75" fmla="*/ 700 h 783"/>
                <a:gd name="T76" fmla="*/ 197 w 783"/>
                <a:gd name="T77" fmla="*/ 731 h 783"/>
                <a:gd name="T78" fmla="*/ 248 w 783"/>
                <a:gd name="T79" fmla="*/ 756 h 783"/>
                <a:gd name="T80" fmla="*/ 301 w 783"/>
                <a:gd name="T81" fmla="*/ 773 h 783"/>
                <a:gd name="T82" fmla="*/ 357 w 783"/>
                <a:gd name="T83" fmla="*/ 782 h 783"/>
                <a:gd name="T84" fmla="*/ 416 w 783"/>
                <a:gd name="T85" fmla="*/ 783 h 783"/>
                <a:gd name="T86" fmla="*/ 475 w 783"/>
                <a:gd name="T87" fmla="*/ 775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4" y="770"/>
                  </a:moveTo>
                  <a:lnTo>
                    <a:pt x="494" y="770"/>
                  </a:lnTo>
                  <a:lnTo>
                    <a:pt x="512" y="765"/>
                  </a:lnTo>
                  <a:lnTo>
                    <a:pt x="532" y="758"/>
                  </a:lnTo>
                  <a:lnTo>
                    <a:pt x="550" y="750"/>
                  </a:lnTo>
                  <a:lnTo>
                    <a:pt x="568" y="743"/>
                  </a:lnTo>
                  <a:lnTo>
                    <a:pt x="585" y="733"/>
                  </a:lnTo>
                  <a:lnTo>
                    <a:pt x="601" y="723"/>
                  </a:lnTo>
                  <a:lnTo>
                    <a:pt x="618" y="713"/>
                  </a:lnTo>
                  <a:lnTo>
                    <a:pt x="634" y="701"/>
                  </a:lnTo>
                  <a:lnTo>
                    <a:pt x="648" y="689"/>
                  </a:lnTo>
                  <a:lnTo>
                    <a:pt x="662" y="676"/>
                  </a:lnTo>
                  <a:lnTo>
                    <a:pt x="675" y="663"/>
                  </a:lnTo>
                  <a:lnTo>
                    <a:pt x="688" y="649"/>
                  </a:lnTo>
                  <a:lnTo>
                    <a:pt x="700" y="634"/>
                  </a:lnTo>
                  <a:lnTo>
                    <a:pt x="712" y="619"/>
                  </a:lnTo>
                  <a:lnTo>
                    <a:pt x="722" y="603"/>
                  </a:lnTo>
                  <a:lnTo>
                    <a:pt x="731" y="588"/>
                  </a:lnTo>
                  <a:lnTo>
                    <a:pt x="740" y="572"/>
                  </a:lnTo>
                  <a:lnTo>
                    <a:pt x="748" y="555"/>
                  </a:lnTo>
                  <a:lnTo>
                    <a:pt x="756" y="537"/>
                  </a:lnTo>
                  <a:lnTo>
                    <a:pt x="763" y="520"/>
                  </a:lnTo>
                  <a:lnTo>
                    <a:pt x="768" y="502"/>
                  </a:lnTo>
                  <a:lnTo>
                    <a:pt x="773" y="483"/>
                  </a:lnTo>
                  <a:lnTo>
                    <a:pt x="777" y="465"/>
                  </a:lnTo>
                  <a:lnTo>
                    <a:pt x="781" y="446"/>
                  </a:lnTo>
                  <a:lnTo>
                    <a:pt x="782" y="427"/>
                  </a:lnTo>
                  <a:lnTo>
                    <a:pt x="783" y="408"/>
                  </a:lnTo>
                  <a:lnTo>
                    <a:pt x="783" y="388"/>
                  </a:lnTo>
                  <a:lnTo>
                    <a:pt x="783" y="369"/>
                  </a:lnTo>
                  <a:lnTo>
                    <a:pt x="782" y="349"/>
                  </a:lnTo>
                  <a:lnTo>
                    <a:pt x="779" y="330"/>
                  </a:lnTo>
                  <a:lnTo>
                    <a:pt x="776" y="310"/>
                  </a:lnTo>
                  <a:lnTo>
                    <a:pt x="770" y="291"/>
                  </a:lnTo>
                  <a:lnTo>
                    <a:pt x="770" y="291"/>
                  </a:lnTo>
                  <a:lnTo>
                    <a:pt x="765" y="271"/>
                  </a:lnTo>
                  <a:lnTo>
                    <a:pt x="759" y="253"/>
                  </a:lnTo>
                  <a:lnTo>
                    <a:pt x="751" y="234"/>
                  </a:lnTo>
                  <a:lnTo>
                    <a:pt x="743" y="216"/>
                  </a:lnTo>
                  <a:lnTo>
                    <a:pt x="734" y="199"/>
                  </a:lnTo>
                  <a:lnTo>
                    <a:pt x="723" y="182"/>
                  </a:lnTo>
                  <a:lnTo>
                    <a:pt x="713" y="167"/>
                  </a:lnTo>
                  <a:lnTo>
                    <a:pt x="701" y="151"/>
                  </a:lnTo>
                  <a:lnTo>
                    <a:pt x="690" y="137"/>
                  </a:lnTo>
                  <a:lnTo>
                    <a:pt x="677" y="122"/>
                  </a:lnTo>
                  <a:lnTo>
                    <a:pt x="663" y="109"/>
                  </a:lnTo>
                  <a:lnTo>
                    <a:pt x="649" y="96"/>
                  </a:lnTo>
                  <a:lnTo>
                    <a:pt x="635" y="85"/>
                  </a:lnTo>
                  <a:lnTo>
                    <a:pt x="619" y="73"/>
                  </a:lnTo>
                  <a:lnTo>
                    <a:pt x="604" y="63"/>
                  </a:lnTo>
                  <a:lnTo>
                    <a:pt x="588" y="53"/>
                  </a:lnTo>
                  <a:lnTo>
                    <a:pt x="571" y="44"/>
                  </a:lnTo>
                  <a:lnTo>
                    <a:pt x="554" y="35"/>
                  </a:lnTo>
                  <a:lnTo>
                    <a:pt x="537" y="29"/>
                  </a:lnTo>
                  <a:lnTo>
                    <a:pt x="520" y="22"/>
                  </a:lnTo>
                  <a:lnTo>
                    <a:pt x="502" y="16"/>
                  </a:lnTo>
                  <a:lnTo>
                    <a:pt x="484" y="12"/>
                  </a:lnTo>
                  <a:lnTo>
                    <a:pt x="465" y="8"/>
                  </a:lnTo>
                  <a:lnTo>
                    <a:pt x="446" y="4"/>
                  </a:lnTo>
                  <a:lnTo>
                    <a:pt x="428" y="3"/>
                  </a:lnTo>
                  <a:lnTo>
                    <a:pt x="408" y="1"/>
                  </a:lnTo>
                  <a:lnTo>
                    <a:pt x="389" y="0"/>
                  </a:lnTo>
                  <a:lnTo>
                    <a:pt x="369" y="1"/>
                  </a:lnTo>
                  <a:lnTo>
                    <a:pt x="349" y="3"/>
                  </a:lnTo>
                  <a:lnTo>
                    <a:pt x="330" y="5"/>
                  </a:lnTo>
                  <a:lnTo>
                    <a:pt x="310" y="9"/>
                  </a:lnTo>
                  <a:lnTo>
                    <a:pt x="291" y="14"/>
                  </a:lnTo>
                  <a:lnTo>
                    <a:pt x="291" y="14"/>
                  </a:lnTo>
                  <a:lnTo>
                    <a:pt x="271" y="20"/>
                  </a:lnTo>
                  <a:lnTo>
                    <a:pt x="253" y="26"/>
                  </a:lnTo>
                  <a:lnTo>
                    <a:pt x="235" y="34"/>
                  </a:lnTo>
                  <a:lnTo>
                    <a:pt x="217" y="42"/>
                  </a:lnTo>
                  <a:lnTo>
                    <a:pt x="200" y="51"/>
                  </a:lnTo>
                  <a:lnTo>
                    <a:pt x="183" y="61"/>
                  </a:lnTo>
                  <a:lnTo>
                    <a:pt x="167" y="72"/>
                  </a:lnTo>
                  <a:lnTo>
                    <a:pt x="151" y="83"/>
                  </a:lnTo>
                  <a:lnTo>
                    <a:pt x="137" y="95"/>
                  </a:lnTo>
                  <a:lnTo>
                    <a:pt x="123" y="108"/>
                  </a:lnTo>
                  <a:lnTo>
                    <a:pt x="110" y="121"/>
                  </a:lnTo>
                  <a:lnTo>
                    <a:pt x="97" y="135"/>
                  </a:lnTo>
                  <a:lnTo>
                    <a:pt x="85" y="150"/>
                  </a:lnTo>
                  <a:lnTo>
                    <a:pt x="73" y="164"/>
                  </a:lnTo>
                  <a:lnTo>
                    <a:pt x="63" y="180"/>
                  </a:lnTo>
                  <a:lnTo>
                    <a:pt x="54" y="197"/>
                  </a:lnTo>
                  <a:lnTo>
                    <a:pt x="45" y="212"/>
                  </a:lnTo>
                  <a:lnTo>
                    <a:pt x="35" y="229"/>
                  </a:lnTo>
                  <a:lnTo>
                    <a:pt x="29" y="248"/>
                  </a:lnTo>
                  <a:lnTo>
                    <a:pt x="22" y="264"/>
                  </a:lnTo>
                  <a:lnTo>
                    <a:pt x="16" y="283"/>
                  </a:lnTo>
                  <a:lnTo>
                    <a:pt x="12" y="301"/>
                  </a:lnTo>
                  <a:lnTo>
                    <a:pt x="8" y="319"/>
                  </a:lnTo>
                  <a:lnTo>
                    <a:pt x="4" y="339"/>
                  </a:lnTo>
                  <a:lnTo>
                    <a:pt x="3" y="357"/>
                  </a:lnTo>
                  <a:lnTo>
                    <a:pt x="2" y="377"/>
                  </a:lnTo>
                  <a:lnTo>
                    <a:pt x="0" y="396"/>
                  </a:lnTo>
                  <a:lnTo>
                    <a:pt x="2" y="416"/>
                  </a:lnTo>
                  <a:lnTo>
                    <a:pt x="3" y="435"/>
                  </a:lnTo>
                  <a:lnTo>
                    <a:pt x="5" y="455"/>
                  </a:lnTo>
                  <a:lnTo>
                    <a:pt x="9" y="474"/>
                  </a:lnTo>
                  <a:lnTo>
                    <a:pt x="15" y="494"/>
                  </a:lnTo>
                  <a:lnTo>
                    <a:pt x="15" y="494"/>
                  </a:lnTo>
                  <a:lnTo>
                    <a:pt x="20" y="513"/>
                  </a:lnTo>
                  <a:lnTo>
                    <a:pt x="26" y="532"/>
                  </a:lnTo>
                  <a:lnTo>
                    <a:pt x="34" y="550"/>
                  </a:lnTo>
                  <a:lnTo>
                    <a:pt x="42" y="568"/>
                  </a:lnTo>
                  <a:lnTo>
                    <a:pt x="51" y="585"/>
                  </a:lnTo>
                  <a:lnTo>
                    <a:pt x="61" y="602"/>
                  </a:lnTo>
                  <a:lnTo>
                    <a:pt x="72" y="618"/>
                  </a:lnTo>
                  <a:lnTo>
                    <a:pt x="84" y="633"/>
                  </a:lnTo>
                  <a:lnTo>
                    <a:pt x="95" y="647"/>
                  </a:lnTo>
                  <a:lnTo>
                    <a:pt x="108" y="662"/>
                  </a:lnTo>
                  <a:lnTo>
                    <a:pt x="121" y="675"/>
                  </a:lnTo>
                  <a:lnTo>
                    <a:pt x="136" y="688"/>
                  </a:lnTo>
                  <a:lnTo>
                    <a:pt x="150" y="700"/>
                  </a:lnTo>
                  <a:lnTo>
                    <a:pt x="164" y="711"/>
                  </a:lnTo>
                  <a:lnTo>
                    <a:pt x="180" y="722"/>
                  </a:lnTo>
                  <a:lnTo>
                    <a:pt x="197" y="731"/>
                  </a:lnTo>
                  <a:lnTo>
                    <a:pt x="213" y="740"/>
                  </a:lnTo>
                  <a:lnTo>
                    <a:pt x="230" y="748"/>
                  </a:lnTo>
                  <a:lnTo>
                    <a:pt x="248" y="756"/>
                  </a:lnTo>
                  <a:lnTo>
                    <a:pt x="265" y="762"/>
                  </a:lnTo>
                  <a:lnTo>
                    <a:pt x="283" y="767"/>
                  </a:lnTo>
                  <a:lnTo>
                    <a:pt x="301" y="773"/>
                  </a:lnTo>
                  <a:lnTo>
                    <a:pt x="319" y="776"/>
                  </a:lnTo>
                  <a:lnTo>
                    <a:pt x="339" y="780"/>
                  </a:lnTo>
                  <a:lnTo>
                    <a:pt x="357" y="782"/>
                  </a:lnTo>
                  <a:lnTo>
                    <a:pt x="377" y="783"/>
                  </a:lnTo>
                  <a:lnTo>
                    <a:pt x="396" y="783"/>
                  </a:lnTo>
                  <a:lnTo>
                    <a:pt x="416" y="783"/>
                  </a:lnTo>
                  <a:lnTo>
                    <a:pt x="435" y="782"/>
                  </a:lnTo>
                  <a:lnTo>
                    <a:pt x="455" y="779"/>
                  </a:lnTo>
                  <a:lnTo>
                    <a:pt x="475" y="775"/>
                  </a:lnTo>
                  <a:lnTo>
                    <a:pt x="494" y="770"/>
                  </a:lnTo>
                  <a:lnTo>
                    <a:pt x="494" y="7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Freeform 58"/>
            <p:cNvSpPr>
              <a:spLocks/>
            </p:cNvSpPr>
            <p:nvPr userDrawn="1"/>
          </p:nvSpPr>
          <p:spPr bwMode="auto">
            <a:xfrm>
              <a:off x="3226" y="1463"/>
              <a:ext cx="176" cy="176"/>
            </a:xfrm>
            <a:custGeom>
              <a:avLst/>
              <a:gdLst>
                <a:gd name="T0" fmla="*/ 459 w 701"/>
                <a:gd name="T1" fmla="*/ 685 h 702"/>
                <a:gd name="T2" fmla="*/ 508 w 701"/>
                <a:gd name="T3" fmla="*/ 664 h 702"/>
                <a:gd name="T4" fmla="*/ 552 w 701"/>
                <a:gd name="T5" fmla="*/ 638 h 702"/>
                <a:gd name="T6" fmla="*/ 591 w 701"/>
                <a:gd name="T7" fmla="*/ 606 h 702"/>
                <a:gd name="T8" fmla="*/ 627 w 701"/>
                <a:gd name="T9" fmla="*/ 568 h 702"/>
                <a:gd name="T10" fmla="*/ 654 w 701"/>
                <a:gd name="T11" fmla="*/ 526 h 702"/>
                <a:gd name="T12" fmla="*/ 676 w 701"/>
                <a:gd name="T13" fmla="*/ 481 h 702"/>
                <a:gd name="T14" fmla="*/ 692 w 701"/>
                <a:gd name="T15" fmla="*/ 432 h 702"/>
                <a:gd name="T16" fmla="*/ 700 w 701"/>
                <a:gd name="T17" fmla="*/ 383 h 702"/>
                <a:gd name="T18" fmla="*/ 701 w 701"/>
                <a:gd name="T19" fmla="*/ 331 h 702"/>
                <a:gd name="T20" fmla="*/ 694 w 701"/>
                <a:gd name="T21" fmla="*/ 277 h 702"/>
                <a:gd name="T22" fmla="*/ 684 w 701"/>
                <a:gd name="T23" fmla="*/ 243 h 702"/>
                <a:gd name="T24" fmla="*/ 664 w 701"/>
                <a:gd name="T25" fmla="*/ 194 h 702"/>
                <a:gd name="T26" fmla="*/ 637 w 701"/>
                <a:gd name="T27" fmla="*/ 150 h 702"/>
                <a:gd name="T28" fmla="*/ 606 w 701"/>
                <a:gd name="T29" fmla="*/ 109 h 702"/>
                <a:gd name="T30" fmla="*/ 568 w 701"/>
                <a:gd name="T31" fmla="*/ 75 h 702"/>
                <a:gd name="T32" fmla="*/ 526 w 701"/>
                <a:gd name="T33" fmla="*/ 47 h 702"/>
                <a:gd name="T34" fmla="*/ 481 w 701"/>
                <a:gd name="T35" fmla="*/ 25 h 702"/>
                <a:gd name="T36" fmla="*/ 432 w 701"/>
                <a:gd name="T37" fmla="*/ 10 h 702"/>
                <a:gd name="T38" fmla="*/ 382 w 701"/>
                <a:gd name="T39" fmla="*/ 1 h 702"/>
                <a:gd name="T40" fmla="*/ 330 w 701"/>
                <a:gd name="T41" fmla="*/ 1 h 702"/>
                <a:gd name="T42" fmla="*/ 277 w 701"/>
                <a:gd name="T43" fmla="*/ 8 h 702"/>
                <a:gd name="T44" fmla="*/ 242 w 701"/>
                <a:gd name="T45" fmla="*/ 17 h 702"/>
                <a:gd name="T46" fmla="*/ 193 w 701"/>
                <a:gd name="T47" fmla="*/ 38 h 702"/>
                <a:gd name="T48" fmla="*/ 148 w 701"/>
                <a:gd name="T49" fmla="*/ 64 h 702"/>
                <a:gd name="T50" fmla="*/ 109 w 701"/>
                <a:gd name="T51" fmla="*/ 96 h 702"/>
                <a:gd name="T52" fmla="*/ 74 w 701"/>
                <a:gd name="T53" fmla="*/ 134 h 702"/>
                <a:gd name="T54" fmla="*/ 47 w 701"/>
                <a:gd name="T55" fmla="*/ 176 h 702"/>
                <a:gd name="T56" fmla="*/ 25 w 701"/>
                <a:gd name="T57" fmla="*/ 221 h 702"/>
                <a:gd name="T58" fmla="*/ 9 w 701"/>
                <a:gd name="T59" fmla="*/ 270 h 702"/>
                <a:gd name="T60" fmla="*/ 1 w 701"/>
                <a:gd name="T61" fmla="*/ 320 h 702"/>
                <a:gd name="T62" fmla="*/ 0 w 701"/>
                <a:gd name="T63" fmla="*/ 371 h 702"/>
                <a:gd name="T64" fmla="*/ 8 w 701"/>
                <a:gd name="T65" fmla="*/ 425 h 702"/>
                <a:gd name="T66" fmla="*/ 17 w 701"/>
                <a:gd name="T67" fmla="*/ 460 h 702"/>
                <a:gd name="T68" fmla="*/ 36 w 701"/>
                <a:gd name="T69" fmla="*/ 508 h 702"/>
                <a:gd name="T70" fmla="*/ 64 w 701"/>
                <a:gd name="T71" fmla="*/ 554 h 702"/>
                <a:gd name="T72" fmla="*/ 95 w 701"/>
                <a:gd name="T73" fmla="*/ 593 h 702"/>
                <a:gd name="T74" fmla="*/ 133 w 701"/>
                <a:gd name="T75" fmla="*/ 626 h 702"/>
                <a:gd name="T76" fmla="*/ 174 w 701"/>
                <a:gd name="T77" fmla="*/ 655 h 702"/>
                <a:gd name="T78" fmla="*/ 220 w 701"/>
                <a:gd name="T79" fmla="*/ 677 h 702"/>
                <a:gd name="T80" fmla="*/ 268 w 701"/>
                <a:gd name="T81" fmla="*/ 693 h 702"/>
                <a:gd name="T82" fmla="*/ 319 w 701"/>
                <a:gd name="T83" fmla="*/ 701 h 702"/>
                <a:gd name="T84" fmla="*/ 371 w 701"/>
                <a:gd name="T85" fmla="*/ 702 h 702"/>
                <a:gd name="T86" fmla="*/ 423 w 701"/>
                <a:gd name="T87" fmla="*/ 694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2">
                  <a:moveTo>
                    <a:pt x="442" y="690"/>
                  </a:moveTo>
                  <a:lnTo>
                    <a:pt x="442" y="690"/>
                  </a:lnTo>
                  <a:lnTo>
                    <a:pt x="459" y="685"/>
                  </a:lnTo>
                  <a:lnTo>
                    <a:pt x="475" y="679"/>
                  </a:lnTo>
                  <a:lnTo>
                    <a:pt x="492" y="672"/>
                  </a:lnTo>
                  <a:lnTo>
                    <a:pt x="508" y="664"/>
                  </a:lnTo>
                  <a:lnTo>
                    <a:pt x="524" y="656"/>
                  </a:lnTo>
                  <a:lnTo>
                    <a:pt x="538" y="647"/>
                  </a:lnTo>
                  <a:lnTo>
                    <a:pt x="552" y="638"/>
                  </a:lnTo>
                  <a:lnTo>
                    <a:pt x="567" y="628"/>
                  </a:lnTo>
                  <a:lnTo>
                    <a:pt x="580" y="617"/>
                  </a:lnTo>
                  <a:lnTo>
                    <a:pt x="591" y="606"/>
                  </a:lnTo>
                  <a:lnTo>
                    <a:pt x="604" y="594"/>
                  </a:lnTo>
                  <a:lnTo>
                    <a:pt x="615" y="581"/>
                  </a:lnTo>
                  <a:lnTo>
                    <a:pt x="627" y="568"/>
                  </a:lnTo>
                  <a:lnTo>
                    <a:pt x="636" y="555"/>
                  </a:lnTo>
                  <a:lnTo>
                    <a:pt x="646" y="540"/>
                  </a:lnTo>
                  <a:lnTo>
                    <a:pt x="654" y="526"/>
                  </a:lnTo>
                  <a:lnTo>
                    <a:pt x="663" y="512"/>
                  </a:lnTo>
                  <a:lnTo>
                    <a:pt x="670" y="496"/>
                  </a:lnTo>
                  <a:lnTo>
                    <a:pt x="676" y="481"/>
                  </a:lnTo>
                  <a:lnTo>
                    <a:pt x="683" y="465"/>
                  </a:lnTo>
                  <a:lnTo>
                    <a:pt x="688" y="449"/>
                  </a:lnTo>
                  <a:lnTo>
                    <a:pt x="692" y="432"/>
                  </a:lnTo>
                  <a:lnTo>
                    <a:pt x="696" y="417"/>
                  </a:lnTo>
                  <a:lnTo>
                    <a:pt x="698" y="400"/>
                  </a:lnTo>
                  <a:lnTo>
                    <a:pt x="700" y="383"/>
                  </a:lnTo>
                  <a:lnTo>
                    <a:pt x="701" y="365"/>
                  </a:lnTo>
                  <a:lnTo>
                    <a:pt x="701" y="348"/>
                  </a:lnTo>
                  <a:lnTo>
                    <a:pt x="701" y="331"/>
                  </a:lnTo>
                  <a:lnTo>
                    <a:pt x="700" y="312"/>
                  </a:lnTo>
                  <a:lnTo>
                    <a:pt x="697" y="296"/>
                  </a:lnTo>
                  <a:lnTo>
                    <a:pt x="694" y="277"/>
                  </a:lnTo>
                  <a:lnTo>
                    <a:pt x="689" y="260"/>
                  </a:lnTo>
                  <a:lnTo>
                    <a:pt x="689" y="260"/>
                  </a:lnTo>
                  <a:lnTo>
                    <a:pt x="684" y="243"/>
                  </a:lnTo>
                  <a:lnTo>
                    <a:pt x="679" y="227"/>
                  </a:lnTo>
                  <a:lnTo>
                    <a:pt x="672" y="210"/>
                  </a:lnTo>
                  <a:lnTo>
                    <a:pt x="664" y="194"/>
                  </a:lnTo>
                  <a:lnTo>
                    <a:pt x="657" y="178"/>
                  </a:lnTo>
                  <a:lnTo>
                    <a:pt x="647" y="164"/>
                  </a:lnTo>
                  <a:lnTo>
                    <a:pt x="637" y="150"/>
                  </a:lnTo>
                  <a:lnTo>
                    <a:pt x="628" y="135"/>
                  </a:lnTo>
                  <a:lnTo>
                    <a:pt x="616" y="122"/>
                  </a:lnTo>
                  <a:lnTo>
                    <a:pt x="606" y="109"/>
                  </a:lnTo>
                  <a:lnTo>
                    <a:pt x="593" y="98"/>
                  </a:lnTo>
                  <a:lnTo>
                    <a:pt x="581" y="86"/>
                  </a:lnTo>
                  <a:lnTo>
                    <a:pt x="568" y="75"/>
                  </a:lnTo>
                  <a:lnTo>
                    <a:pt x="554" y="65"/>
                  </a:lnTo>
                  <a:lnTo>
                    <a:pt x="541" y="56"/>
                  </a:lnTo>
                  <a:lnTo>
                    <a:pt x="526" y="47"/>
                  </a:lnTo>
                  <a:lnTo>
                    <a:pt x="511" y="39"/>
                  </a:lnTo>
                  <a:lnTo>
                    <a:pt x="496" y="31"/>
                  </a:lnTo>
                  <a:lnTo>
                    <a:pt x="481" y="25"/>
                  </a:lnTo>
                  <a:lnTo>
                    <a:pt x="465" y="19"/>
                  </a:lnTo>
                  <a:lnTo>
                    <a:pt x="448" y="14"/>
                  </a:lnTo>
                  <a:lnTo>
                    <a:pt x="432" y="10"/>
                  </a:lnTo>
                  <a:lnTo>
                    <a:pt x="416" y="6"/>
                  </a:lnTo>
                  <a:lnTo>
                    <a:pt x="399" y="4"/>
                  </a:lnTo>
                  <a:lnTo>
                    <a:pt x="382" y="1"/>
                  </a:lnTo>
                  <a:lnTo>
                    <a:pt x="365" y="0"/>
                  </a:lnTo>
                  <a:lnTo>
                    <a:pt x="348" y="0"/>
                  </a:lnTo>
                  <a:lnTo>
                    <a:pt x="330" y="1"/>
                  </a:lnTo>
                  <a:lnTo>
                    <a:pt x="313" y="2"/>
                  </a:lnTo>
                  <a:lnTo>
                    <a:pt x="294" y="5"/>
                  </a:lnTo>
                  <a:lnTo>
                    <a:pt x="277" y="8"/>
                  </a:lnTo>
                  <a:lnTo>
                    <a:pt x="259" y="12"/>
                  </a:lnTo>
                  <a:lnTo>
                    <a:pt x="259" y="12"/>
                  </a:lnTo>
                  <a:lnTo>
                    <a:pt x="242" y="17"/>
                  </a:lnTo>
                  <a:lnTo>
                    <a:pt x="225" y="23"/>
                  </a:lnTo>
                  <a:lnTo>
                    <a:pt x="208" y="30"/>
                  </a:lnTo>
                  <a:lnTo>
                    <a:pt x="193" y="38"/>
                  </a:lnTo>
                  <a:lnTo>
                    <a:pt x="177" y="45"/>
                  </a:lnTo>
                  <a:lnTo>
                    <a:pt x="163" y="55"/>
                  </a:lnTo>
                  <a:lnTo>
                    <a:pt x="148" y="64"/>
                  </a:lnTo>
                  <a:lnTo>
                    <a:pt x="134" y="74"/>
                  </a:lnTo>
                  <a:lnTo>
                    <a:pt x="121" y="84"/>
                  </a:lnTo>
                  <a:lnTo>
                    <a:pt x="109" y="96"/>
                  </a:lnTo>
                  <a:lnTo>
                    <a:pt x="96" y="108"/>
                  </a:lnTo>
                  <a:lnTo>
                    <a:pt x="86" y="121"/>
                  </a:lnTo>
                  <a:lnTo>
                    <a:pt x="74" y="134"/>
                  </a:lnTo>
                  <a:lnTo>
                    <a:pt x="65" y="147"/>
                  </a:lnTo>
                  <a:lnTo>
                    <a:pt x="55" y="161"/>
                  </a:lnTo>
                  <a:lnTo>
                    <a:pt x="47" y="176"/>
                  </a:lnTo>
                  <a:lnTo>
                    <a:pt x="39" y="190"/>
                  </a:lnTo>
                  <a:lnTo>
                    <a:pt x="31" y="206"/>
                  </a:lnTo>
                  <a:lnTo>
                    <a:pt x="25" y="221"/>
                  </a:lnTo>
                  <a:lnTo>
                    <a:pt x="18" y="237"/>
                  </a:lnTo>
                  <a:lnTo>
                    <a:pt x="13" y="253"/>
                  </a:lnTo>
                  <a:lnTo>
                    <a:pt x="9" y="270"/>
                  </a:lnTo>
                  <a:lnTo>
                    <a:pt x="5" y="286"/>
                  </a:lnTo>
                  <a:lnTo>
                    <a:pt x="2" y="303"/>
                  </a:lnTo>
                  <a:lnTo>
                    <a:pt x="1" y="320"/>
                  </a:lnTo>
                  <a:lnTo>
                    <a:pt x="0" y="337"/>
                  </a:lnTo>
                  <a:lnTo>
                    <a:pt x="0" y="354"/>
                  </a:lnTo>
                  <a:lnTo>
                    <a:pt x="0" y="371"/>
                  </a:lnTo>
                  <a:lnTo>
                    <a:pt x="1" y="389"/>
                  </a:lnTo>
                  <a:lnTo>
                    <a:pt x="4" y="406"/>
                  </a:lnTo>
                  <a:lnTo>
                    <a:pt x="8" y="425"/>
                  </a:lnTo>
                  <a:lnTo>
                    <a:pt x="12" y="441"/>
                  </a:lnTo>
                  <a:lnTo>
                    <a:pt x="12" y="441"/>
                  </a:lnTo>
                  <a:lnTo>
                    <a:pt x="17" y="460"/>
                  </a:lnTo>
                  <a:lnTo>
                    <a:pt x="22" y="477"/>
                  </a:lnTo>
                  <a:lnTo>
                    <a:pt x="29" y="492"/>
                  </a:lnTo>
                  <a:lnTo>
                    <a:pt x="36" y="508"/>
                  </a:lnTo>
                  <a:lnTo>
                    <a:pt x="44" y="524"/>
                  </a:lnTo>
                  <a:lnTo>
                    <a:pt x="53" y="539"/>
                  </a:lnTo>
                  <a:lnTo>
                    <a:pt x="64" y="554"/>
                  </a:lnTo>
                  <a:lnTo>
                    <a:pt x="73" y="567"/>
                  </a:lnTo>
                  <a:lnTo>
                    <a:pt x="85" y="580"/>
                  </a:lnTo>
                  <a:lnTo>
                    <a:pt x="95" y="593"/>
                  </a:lnTo>
                  <a:lnTo>
                    <a:pt x="108" y="604"/>
                  </a:lnTo>
                  <a:lnTo>
                    <a:pt x="120" y="616"/>
                  </a:lnTo>
                  <a:lnTo>
                    <a:pt x="133" y="626"/>
                  </a:lnTo>
                  <a:lnTo>
                    <a:pt x="147" y="637"/>
                  </a:lnTo>
                  <a:lnTo>
                    <a:pt x="160" y="646"/>
                  </a:lnTo>
                  <a:lnTo>
                    <a:pt x="174" y="655"/>
                  </a:lnTo>
                  <a:lnTo>
                    <a:pt x="190" y="663"/>
                  </a:lnTo>
                  <a:lnTo>
                    <a:pt x="204" y="671"/>
                  </a:lnTo>
                  <a:lnTo>
                    <a:pt x="220" y="677"/>
                  </a:lnTo>
                  <a:lnTo>
                    <a:pt x="236" y="683"/>
                  </a:lnTo>
                  <a:lnTo>
                    <a:pt x="253" y="688"/>
                  </a:lnTo>
                  <a:lnTo>
                    <a:pt x="268" y="693"/>
                  </a:lnTo>
                  <a:lnTo>
                    <a:pt x="285" y="696"/>
                  </a:lnTo>
                  <a:lnTo>
                    <a:pt x="302" y="699"/>
                  </a:lnTo>
                  <a:lnTo>
                    <a:pt x="319" y="701"/>
                  </a:lnTo>
                  <a:lnTo>
                    <a:pt x="336" y="702"/>
                  </a:lnTo>
                  <a:lnTo>
                    <a:pt x="354" y="702"/>
                  </a:lnTo>
                  <a:lnTo>
                    <a:pt x="371" y="702"/>
                  </a:lnTo>
                  <a:lnTo>
                    <a:pt x="388" y="699"/>
                  </a:lnTo>
                  <a:lnTo>
                    <a:pt x="406" y="698"/>
                  </a:lnTo>
                  <a:lnTo>
                    <a:pt x="423" y="694"/>
                  </a:lnTo>
                  <a:lnTo>
                    <a:pt x="442" y="690"/>
                  </a:lnTo>
                  <a:lnTo>
                    <a:pt x="442" y="6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59"/>
            <p:cNvSpPr>
              <a:spLocks/>
            </p:cNvSpPr>
            <p:nvPr userDrawn="1"/>
          </p:nvSpPr>
          <p:spPr bwMode="auto">
            <a:xfrm>
              <a:off x="3302" y="1718"/>
              <a:ext cx="155" cy="155"/>
            </a:xfrm>
            <a:custGeom>
              <a:avLst/>
              <a:gdLst>
                <a:gd name="T0" fmla="*/ 391 w 620"/>
                <a:gd name="T1" fmla="*/ 609 h 620"/>
                <a:gd name="T2" fmla="*/ 421 w 620"/>
                <a:gd name="T3" fmla="*/ 600 h 620"/>
                <a:gd name="T4" fmla="*/ 450 w 620"/>
                <a:gd name="T5" fmla="*/ 587 h 620"/>
                <a:gd name="T6" fmla="*/ 502 w 620"/>
                <a:gd name="T7" fmla="*/ 555 h 620"/>
                <a:gd name="T8" fmla="*/ 545 w 620"/>
                <a:gd name="T9" fmla="*/ 514 h 620"/>
                <a:gd name="T10" fmla="*/ 580 w 620"/>
                <a:gd name="T11" fmla="*/ 465 h 620"/>
                <a:gd name="T12" fmla="*/ 605 w 620"/>
                <a:gd name="T13" fmla="*/ 411 h 620"/>
                <a:gd name="T14" fmla="*/ 618 w 620"/>
                <a:gd name="T15" fmla="*/ 353 h 620"/>
                <a:gd name="T16" fmla="*/ 620 w 620"/>
                <a:gd name="T17" fmla="*/ 291 h 620"/>
                <a:gd name="T18" fmla="*/ 617 w 620"/>
                <a:gd name="T19" fmla="*/ 260 h 620"/>
                <a:gd name="T20" fmla="*/ 610 w 620"/>
                <a:gd name="T21" fmla="*/ 230 h 620"/>
                <a:gd name="T22" fmla="*/ 606 w 620"/>
                <a:gd name="T23" fmla="*/ 215 h 620"/>
                <a:gd name="T24" fmla="*/ 594 w 620"/>
                <a:gd name="T25" fmla="*/ 185 h 620"/>
                <a:gd name="T26" fmla="*/ 574 w 620"/>
                <a:gd name="T27" fmla="*/ 144 h 620"/>
                <a:gd name="T28" fmla="*/ 536 w 620"/>
                <a:gd name="T29" fmla="*/ 96 h 620"/>
                <a:gd name="T30" fmla="*/ 491 w 620"/>
                <a:gd name="T31" fmla="*/ 57 h 620"/>
                <a:gd name="T32" fmla="*/ 439 w 620"/>
                <a:gd name="T33" fmla="*/ 27 h 620"/>
                <a:gd name="T34" fmla="*/ 383 w 620"/>
                <a:gd name="T35" fmla="*/ 7 h 620"/>
                <a:gd name="T36" fmla="*/ 323 w 620"/>
                <a:gd name="T37" fmla="*/ 0 h 620"/>
                <a:gd name="T38" fmla="*/ 276 w 620"/>
                <a:gd name="T39" fmla="*/ 1 h 620"/>
                <a:gd name="T40" fmla="*/ 245 w 620"/>
                <a:gd name="T41" fmla="*/ 6 h 620"/>
                <a:gd name="T42" fmla="*/ 230 w 620"/>
                <a:gd name="T43" fmla="*/ 10 h 620"/>
                <a:gd name="T44" fmla="*/ 200 w 620"/>
                <a:gd name="T45" fmla="*/ 20 h 620"/>
                <a:gd name="T46" fmla="*/ 171 w 620"/>
                <a:gd name="T47" fmla="*/ 32 h 620"/>
                <a:gd name="T48" fmla="*/ 120 w 620"/>
                <a:gd name="T49" fmla="*/ 65 h 620"/>
                <a:gd name="T50" fmla="*/ 76 w 620"/>
                <a:gd name="T51" fmla="*/ 106 h 620"/>
                <a:gd name="T52" fmla="*/ 42 w 620"/>
                <a:gd name="T53" fmla="*/ 155 h 620"/>
                <a:gd name="T54" fmla="*/ 17 w 620"/>
                <a:gd name="T55" fmla="*/ 209 h 620"/>
                <a:gd name="T56" fmla="*/ 3 w 620"/>
                <a:gd name="T57" fmla="*/ 267 h 620"/>
                <a:gd name="T58" fmla="*/ 0 w 620"/>
                <a:gd name="T59" fmla="*/ 328 h 620"/>
                <a:gd name="T60" fmla="*/ 4 w 620"/>
                <a:gd name="T61" fmla="*/ 359 h 620"/>
                <a:gd name="T62" fmla="*/ 11 w 620"/>
                <a:gd name="T63" fmla="*/ 391 h 620"/>
                <a:gd name="T64" fmla="*/ 14 w 620"/>
                <a:gd name="T65" fmla="*/ 406 h 620"/>
                <a:gd name="T66" fmla="*/ 26 w 620"/>
                <a:gd name="T67" fmla="*/ 435 h 620"/>
                <a:gd name="T68" fmla="*/ 48 w 620"/>
                <a:gd name="T69" fmla="*/ 476 h 620"/>
                <a:gd name="T70" fmla="*/ 85 w 620"/>
                <a:gd name="T71" fmla="*/ 523 h 620"/>
                <a:gd name="T72" fmla="*/ 130 w 620"/>
                <a:gd name="T73" fmla="*/ 562 h 620"/>
                <a:gd name="T74" fmla="*/ 181 w 620"/>
                <a:gd name="T75" fmla="*/ 592 h 620"/>
                <a:gd name="T76" fmla="*/ 239 w 620"/>
                <a:gd name="T77" fmla="*/ 612 h 620"/>
                <a:gd name="T78" fmla="*/ 299 w 620"/>
                <a:gd name="T79" fmla="*/ 620 h 620"/>
                <a:gd name="T80" fmla="*/ 344 w 620"/>
                <a:gd name="T81" fmla="*/ 619 h 620"/>
                <a:gd name="T82" fmla="*/ 375 w 620"/>
                <a:gd name="T83" fmla="*/ 613 h 620"/>
                <a:gd name="T84" fmla="*/ 391 w 620"/>
                <a:gd name="T85" fmla="*/ 60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91" y="609"/>
                  </a:moveTo>
                  <a:lnTo>
                    <a:pt x="391" y="609"/>
                  </a:lnTo>
                  <a:lnTo>
                    <a:pt x="407" y="605"/>
                  </a:lnTo>
                  <a:lnTo>
                    <a:pt x="421" y="600"/>
                  </a:lnTo>
                  <a:lnTo>
                    <a:pt x="435" y="594"/>
                  </a:lnTo>
                  <a:lnTo>
                    <a:pt x="450" y="587"/>
                  </a:lnTo>
                  <a:lnTo>
                    <a:pt x="477" y="573"/>
                  </a:lnTo>
                  <a:lnTo>
                    <a:pt x="502" y="555"/>
                  </a:lnTo>
                  <a:lnTo>
                    <a:pt x="524" y="535"/>
                  </a:lnTo>
                  <a:lnTo>
                    <a:pt x="545" y="514"/>
                  </a:lnTo>
                  <a:lnTo>
                    <a:pt x="563" y="491"/>
                  </a:lnTo>
                  <a:lnTo>
                    <a:pt x="580" y="465"/>
                  </a:lnTo>
                  <a:lnTo>
                    <a:pt x="593" y="439"/>
                  </a:lnTo>
                  <a:lnTo>
                    <a:pt x="605" y="411"/>
                  </a:lnTo>
                  <a:lnTo>
                    <a:pt x="613" y="383"/>
                  </a:lnTo>
                  <a:lnTo>
                    <a:pt x="618" y="353"/>
                  </a:lnTo>
                  <a:lnTo>
                    <a:pt x="620" y="323"/>
                  </a:lnTo>
                  <a:lnTo>
                    <a:pt x="620" y="291"/>
                  </a:lnTo>
                  <a:lnTo>
                    <a:pt x="619" y="276"/>
                  </a:lnTo>
                  <a:lnTo>
                    <a:pt x="617" y="260"/>
                  </a:lnTo>
                  <a:lnTo>
                    <a:pt x="614" y="245"/>
                  </a:lnTo>
                  <a:lnTo>
                    <a:pt x="610" y="230"/>
                  </a:lnTo>
                  <a:lnTo>
                    <a:pt x="610" y="230"/>
                  </a:lnTo>
                  <a:lnTo>
                    <a:pt x="606" y="215"/>
                  </a:lnTo>
                  <a:lnTo>
                    <a:pt x="601" y="199"/>
                  </a:lnTo>
                  <a:lnTo>
                    <a:pt x="594" y="185"/>
                  </a:lnTo>
                  <a:lnTo>
                    <a:pt x="588" y="170"/>
                  </a:lnTo>
                  <a:lnTo>
                    <a:pt x="574" y="144"/>
                  </a:lnTo>
                  <a:lnTo>
                    <a:pt x="555" y="120"/>
                  </a:lnTo>
                  <a:lnTo>
                    <a:pt x="536" y="96"/>
                  </a:lnTo>
                  <a:lnTo>
                    <a:pt x="515" y="75"/>
                  </a:lnTo>
                  <a:lnTo>
                    <a:pt x="491" y="57"/>
                  </a:lnTo>
                  <a:lnTo>
                    <a:pt x="465" y="41"/>
                  </a:lnTo>
                  <a:lnTo>
                    <a:pt x="439" y="27"/>
                  </a:lnTo>
                  <a:lnTo>
                    <a:pt x="412" y="17"/>
                  </a:lnTo>
                  <a:lnTo>
                    <a:pt x="383" y="7"/>
                  </a:lnTo>
                  <a:lnTo>
                    <a:pt x="353" y="2"/>
                  </a:lnTo>
                  <a:lnTo>
                    <a:pt x="323" y="0"/>
                  </a:lnTo>
                  <a:lnTo>
                    <a:pt x="292" y="0"/>
                  </a:lnTo>
                  <a:lnTo>
                    <a:pt x="276" y="1"/>
                  </a:lnTo>
                  <a:lnTo>
                    <a:pt x="261" y="4"/>
                  </a:lnTo>
                  <a:lnTo>
                    <a:pt x="245" y="6"/>
                  </a:lnTo>
                  <a:lnTo>
                    <a:pt x="230" y="10"/>
                  </a:lnTo>
                  <a:lnTo>
                    <a:pt x="230" y="10"/>
                  </a:lnTo>
                  <a:lnTo>
                    <a:pt x="215" y="14"/>
                  </a:lnTo>
                  <a:lnTo>
                    <a:pt x="200" y="20"/>
                  </a:lnTo>
                  <a:lnTo>
                    <a:pt x="185" y="26"/>
                  </a:lnTo>
                  <a:lnTo>
                    <a:pt x="171" y="32"/>
                  </a:lnTo>
                  <a:lnTo>
                    <a:pt x="145" y="48"/>
                  </a:lnTo>
                  <a:lnTo>
                    <a:pt x="120" y="65"/>
                  </a:lnTo>
                  <a:lnTo>
                    <a:pt x="97" y="84"/>
                  </a:lnTo>
                  <a:lnTo>
                    <a:pt x="76" y="106"/>
                  </a:lnTo>
                  <a:lnTo>
                    <a:pt x="57" y="130"/>
                  </a:lnTo>
                  <a:lnTo>
                    <a:pt x="42" y="155"/>
                  </a:lnTo>
                  <a:lnTo>
                    <a:pt x="28" y="181"/>
                  </a:lnTo>
                  <a:lnTo>
                    <a:pt x="17" y="209"/>
                  </a:lnTo>
                  <a:lnTo>
                    <a:pt x="8" y="238"/>
                  </a:lnTo>
                  <a:lnTo>
                    <a:pt x="3" y="267"/>
                  </a:lnTo>
                  <a:lnTo>
                    <a:pt x="0" y="298"/>
                  </a:lnTo>
                  <a:lnTo>
                    <a:pt x="0" y="328"/>
                  </a:lnTo>
                  <a:lnTo>
                    <a:pt x="1" y="344"/>
                  </a:lnTo>
                  <a:lnTo>
                    <a:pt x="4" y="359"/>
                  </a:lnTo>
                  <a:lnTo>
                    <a:pt x="7" y="375"/>
                  </a:lnTo>
                  <a:lnTo>
                    <a:pt x="11" y="391"/>
                  </a:lnTo>
                  <a:lnTo>
                    <a:pt x="11" y="391"/>
                  </a:lnTo>
                  <a:lnTo>
                    <a:pt x="14" y="406"/>
                  </a:lnTo>
                  <a:lnTo>
                    <a:pt x="20" y="420"/>
                  </a:lnTo>
                  <a:lnTo>
                    <a:pt x="26" y="435"/>
                  </a:lnTo>
                  <a:lnTo>
                    <a:pt x="33" y="449"/>
                  </a:lnTo>
                  <a:lnTo>
                    <a:pt x="48" y="476"/>
                  </a:lnTo>
                  <a:lnTo>
                    <a:pt x="65" y="501"/>
                  </a:lnTo>
                  <a:lnTo>
                    <a:pt x="85" y="523"/>
                  </a:lnTo>
                  <a:lnTo>
                    <a:pt x="107" y="544"/>
                  </a:lnTo>
                  <a:lnTo>
                    <a:pt x="130" y="562"/>
                  </a:lnTo>
                  <a:lnTo>
                    <a:pt x="155" y="579"/>
                  </a:lnTo>
                  <a:lnTo>
                    <a:pt x="181" y="592"/>
                  </a:lnTo>
                  <a:lnTo>
                    <a:pt x="210" y="604"/>
                  </a:lnTo>
                  <a:lnTo>
                    <a:pt x="239" y="612"/>
                  </a:lnTo>
                  <a:lnTo>
                    <a:pt x="267" y="617"/>
                  </a:lnTo>
                  <a:lnTo>
                    <a:pt x="299" y="620"/>
                  </a:lnTo>
                  <a:lnTo>
                    <a:pt x="329" y="620"/>
                  </a:lnTo>
                  <a:lnTo>
                    <a:pt x="344" y="619"/>
                  </a:lnTo>
                  <a:lnTo>
                    <a:pt x="360" y="617"/>
                  </a:lnTo>
                  <a:lnTo>
                    <a:pt x="375" y="613"/>
                  </a:lnTo>
                  <a:lnTo>
                    <a:pt x="391" y="609"/>
                  </a:lnTo>
                  <a:lnTo>
                    <a:pt x="391" y="6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60"/>
            <p:cNvSpPr>
              <a:spLocks/>
            </p:cNvSpPr>
            <p:nvPr userDrawn="1"/>
          </p:nvSpPr>
          <p:spPr bwMode="auto">
            <a:xfrm>
              <a:off x="3378" y="1973"/>
              <a:ext cx="134" cy="134"/>
            </a:xfrm>
            <a:custGeom>
              <a:avLst/>
              <a:gdLst>
                <a:gd name="T0" fmla="*/ 531 w 540"/>
                <a:gd name="T1" fmla="*/ 200 h 540"/>
                <a:gd name="T2" fmla="*/ 513 w 540"/>
                <a:gd name="T3" fmla="*/ 149 h 540"/>
                <a:gd name="T4" fmla="*/ 484 w 540"/>
                <a:gd name="T5" fmla="*/ 105 h 540"/>
                <a:gd name="T6" fmla="*/ 447 w 540"/>
                <a:gd name="T7" fmla="*/ 66 h 540"/>
                <a:gd name="T8" fmla="*/ 406 w 540"/>
                <a:gd name="T9" fmla="*/ 36 h 540"/>
                <a:gd name="T10" fmla="*/ 359 w 540"/>
                <a:gd name="T11" fmla="*/ 15 h 540"/>
                <a:gd name="T12" fmla="*/ 308 w 540"/>
                <a:gd name="T13" fmla="*/ 3 h 540"/>
                <a:gd name="T14" fmla="*/ 255 w 540"/>
                <a:gd name="T15" fmla="*/ 0 h 540"/>
                <a:gd name="T16" fmla="*/ 201 w 540"/>
                <a:gd name="T17" fmla="*/ 10 h 540"/>
                <a:gd name="T18" fmla="*/ 174 w 540"/>
                <a:gd name="T19" fmla="*/ 17 h 540"/>
                <a:gd name="T20" fmla="*/ 127 w 540"/>
                <a:gd name="T21" fmla="*/ 42 h 540"/>
                <a:gd name="T22" fmla="*/ 85 w 540"/>
                <a:gd name="T23" fmla="*/ 73 h 540"/>
                <a:gd name="T24" fmla="*/ 51 w 540"/>
                <a:gd name="T25" fmla="*/ 114 h 540"/>
                <a:gd name="T26" fmla="*/ 25 w 540"/>
                <a:gd name="T27" fmla="*/ 158 h 540"/>
                <a:gd name="T28" fmla="*/ 8 w 540"/>
                <a:gd name="T29" fmla="*/ 208 h 540"/>
                <a:gd name="T30" fmla="*/ 0 w 540"/>
                <a:gd name="T31" fmla="*/ 260 h 540"/>
                <a:gd name="T32" fmla="*/ 4 w 540"/>
                <a:gd name="T33" fmla="*/ 313 h 540"/>
                <a:gd name="T34" fmla="*/ 10 w 540"/>
                <a:gd name="T35" fmla="*/ 341 h 540"/>
                <a:gd name="T36" fmla="*/ 29 w 540"/>
                <a:gd name="T37" fmla="*/ 391 h 540"/>
                <a:gd name="T38" fmla="*/ 58 w 540"/>
                <a:gd name="T39" fmla="*/ 436 h 540"/>
                <a:gd name="T40" fmla="*/ 93 w 540"/>
                <a:gd name="T41" fmla="*/ 473 h 540"/>
                <a:gd name="T42" fmla="*/ 136 w 540"/>
                <a:gd name="T43" fmla="*/ 503 h 540"/>
                <a:gd name="T44" fmla="*/ 183 w 540"/>
                <a:gd name="T45" fmla="*/ 526 h 540"/>
                <a:gd name="T46" fmla="*/ 234 w 540"/>
                <a:gd name="T47" fmla="*/ 537 h 540"/>
                <a:gd name="T48" fmla="*/ 287 w 540"/>
                <a:gd name="T49" fmla="*/ 540 h 540"/>
                <a:gd name="T50" fmla="*/ 341 w 540"/>
                <a:gd name="T51" fmla="*/ 531 h 540"/>
                <a:gd name="T52" fmla="*/ 367 w 540"/>
                <a:gd name="T53" fmla="*/ 523 h 540"/>
                <a:gd name="T54" fmla="*/ 415 w 540"/>
                <a:gd name="T55" fmla="*/ 498 h 540"/>
                <a:gd name="T56" fmla="*/ 457 w 540"/>
                <a:gd name="T57" fmla="*/ 466 h 540"/>
                <a:gd name="T58" fmla="*/ 490 w 540"/>
                <a:gd name="T59" fmla="*/ 427 h 540"/>
                <a:gd name="T60" fmla="*/ 517 w 540"/>
                <a:gd name="T61" fmla="*/ 382 h 540"/>
                <a:gd name="T62" fmla="*/ 533 w 540"/>
                <a:gd name="T63" fmla="*/ 333 h 540"/>
                <a:gd name="T64" fmla="*/ 540 w 540"/>
                <a:gd name="T65" fmla="*/ 281 h 540"/>
                <a:gd name="T66" fmla="*/ 537 w 540"/>
                <a:gd name="T67" fmla="*/ 227 h 540"/>
                <a:gd name="T68" fmla="*/ 531 w 540"/>
                <a:gd name="T69" fmla="*/ 20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531" y="200"/>
                  </a:moveTo>
                  <a:lnTo>
                    <a:pt x="531" y="200"/>
                  </a:lnTo>
                  <a:lnTo>
                    <a:pt x="523" y="174"/>
                  </a:lnTo>
                  <a:lnTo>
                    <a:pt x="513" y="149"/>
                  </a:lnTo>
                  <a:lnTo>
                    <a:pt x="500" y="126"/>
                  </a:lnTo>
                  <a:lnTo>
                    <a:pt x="484" y="105"/>
                  </a:lnTo>
                  <a:lnTo>
                    <a:pt x="467" y="84"/>
                  </a:lnTo>
                  <a:lnTo>
                    <a:pt x="447" y="66"/>
                  </a:lnTo>
                  <a:lnTo>
                    <a:pt x="428" y="50"/>
                  </a:lnTo>
                  <a:lnTo>
                    <a:pt x="406" y="36"/>
                  </a:lnTo>
                  <a:lnTo>
                    <a:pt x="382" y="24"/>
                  </a:lnTo>
                  <a:lnTo>
                    <a:pt x="359" y="15"/>
                  </a:lnTo>
                  <a:lnTo>
                    <a:pt x="334" y="7"/>
                  </a:lnTo>
                  <a:lnTo>
                    <a:pt x="308" y="3"/>
                  </a:lnTo>
                  <a:lnTo>
                    <a:pt x="282" y="0"/>
                  </a:lnTo>
                  <a:lnTo>
                    <a:pt x="255" y="0"/>
                  </a:lnTo>
                  <a:lnTo>
                    <a:pt x="227" y="3"/>
                  </a:lnTo>
                  <a:lnTo>
                    <a:pt x="201" y="10"/>
                  </a:lnTo>
                  <a:lnTo>
                    <a:pt x="201" y="10"/>
                  </a:lnTo>
                  <a:lnTo>
                    <a:pt x="174" y="17"/>
                  </a:lnTo>
                  <a:lnTo>
                    <a:pt x="149" y="29"/>
                  </a:lnTo>
                  <a:lnTo>
                    <a:pt x="127" y="42"/>
                  </a:lnTo>
                  <a:lnTo>
                    <a:pt x="105" y="56"/>
                  </a:lnTo>
                  <a:lnTo>
                    <a:pt x="85" y="73"/>
                  </a:lnTo>
                  <a:lnTo>
                    <a:pt x="67" y="93"/>
                  </a:lnTo>
                  <a:lnTo>
                    <a:pt x="51" y="114"/>
                  </a:lnTo>
                  <a:lnTo>
                    <a:pt x="37" y="135"/>
                  </a:lnTo>
                  <a:lnTo>
                    <a:pt x="25" y="158"/>
                  </a:lnTo>
                  <a:lnTo>
                    <a:pt x="15" y="182"/>
                  </a:lnTo>
                  <a:lnTo>
                    <a:pt x="8" y="208"/>
                  </a:lnTo>
                  <a:lnTo>
                    <a:pt x="3" y="232"/>
                  </a:lnTo>
                  <a:lnTo>
                    <a:pt x="0" y="260"/>
                  </a:lnTo>
                  <a:lnTo>
                    <a:pt x="0" y="286"/>
                  </a:lnTo>
                  <a:lnTo>
                    <a:pt x="4" y="313"/>
                  </a:lnTo>
                  <a:lnTo>
                    <a:pt x="10" y="341"/>
                  </a:lnTo>
                  <a:lnTo>
                    <a:pt x="10" y="341"/>
                  </a:lnTo>
                  <a:lnTo>
                    <a:pt x="19" y="367"/>
                  </a:lnTo>
                  <a:lnTo>
                    <a:pt x="29" y="391"/>
                  </a:lnTo>
                  <a:lnTo>
                    <a:pt x="42" y="415"/>
                  </a:lnTo>
                  <a:lnTo>
                    <a:pt x="58" y="436"/>
                  </a:lnTo>
                  <a:lnTo>
                    <a:pt x="75" y="455"/>
                  </a:lnTo>
                  <a:lnTo>
                    <a:pt x="93" y="473"/>
                  </a:lnTo>
                  <a:lnTo>
                    <a:pt x="114" y="490"/>
                  </a:lnTo>
                  <a:lnTo>
                    <a:pt x="136" y="503"/>
                  </a:lnTo>
                  <a:lnTo>
                    <a:pt x="158" y="515"/>
                  </a:lnTo>
                  <a:lnTo>
                    <a:pt x="183" y="526"/>
                  </a:lnTo>
                  <a:lnTo>
                    <a:pt x="208" y="532"/>
                  </a:lnTo>
                  <a:lnTo>
                    <a:pt x="234" y="537"/>
                  </a:lnTo>
                  <a:lnTo>
                    <a:pt x="260" y="540"/>
                  </a:lnTo>
                  <a:lnTo>
                    <a:pt x="287" y="540"/>
                  </a:lnTo>
                  <a:lnTo>
                    <a:pt x="313" y="537"/>
                  </a:lnTo>
                  <a:lnTo>
                    <a:pt x="341" y="531"/>
                  </a:lnTo>
                  <a:lnTo>
                    <a:pt x="341" y="531"/>
                  </a:lnTo>
                  <a:lnTo>
                    <a:pt x="367" y="523"/>
                  </a:lnTo>
                  <a:lnTo>
                    <a:pt x="391" y="511"/>
                  </a:lnTo>
                  <a:lnTo>
                    <a:pt x="415" y="498"/>
                  </a:lnTo>
                  <a:lnTo>
                    <a:pt x="437" y="483"/>
                  </a:lnTo>
                  <a:lnTo>
                    <a:pt x="457" y="466"/>
                  </a:lnTo>
                  <a:lnTo>
                    <a:pt x="475" y="447"/>
                  </a:lnTo>
                  <a:lnTo>
                    <a:pt x="490" y="427"/>
                  </a:lnTo>
                  <a:lnTo>
                    <a:pt x="505" y="406"/>
                  </a:lnTo>
                  <a:lnTo>
                    <a:pt x="517" y="382"/>
                  </a:lnTo>
                  <a:lnTo>
                    <a:pt x="526" y="357"/>
                  </a:lnTo>
                  <a:lnTo>
                    <a:pt x="533" y="333"/>
                  </a:lnTo>
                  <a:lnTo>
                    <a:pt x="539" y="307"/>
                  </a:lnTo>
                  <a:lnTo>
                    <a:pt x="540" y="281"/>
                  </a:lnTo>
                  <a:lnTo>
                    <a:pt x="540" y="255"/>
                  </a:lnTo>
                  <a:lnTo>
                    <a:pt x="537" y="227"/>
                  </a:lnTo>
                  <a:lnTo>
                    <a:pt x="531" y="200"/>
                  </a:lnTo>
                  <a:lnTo>
                    <a:pt x="531" y="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Freeform 61"/>
            <p:cNvSpPr>
              <a:spLocks/>
            </p:cNvSpPr>
            <p:nvPr userDrawn="1"/>
          </p:nvSpPr>
          <p:spPr bwMode="auto">
            <a:xfrm>
              <a:off x="3453" y="2227"/>
              <a:ext cx="115" cy="115"/>
            </a:xfrm>
            <a:custGeom>
              <a:avLst/>
              <a:gdLst>
                <a:gd name="T0" fmla="*/ 452 w 458"/>
                <a:gd name="T1" fmla="*/ 171 h 460"/>
                <a:gd name="T2" fmla="*/ 435 w 458"/>
                <a:gd name="T3" fmla="*/ 128 h 460"/>
                <a:gd name="T4" fmla="*/ 410 w 458"/>
                <a:gd name="T5" fmla="*/ 89 h 460"/>
                <a:gd name="T6" fmla="*/ 380 w 458"/>
                <a:gd name="T7" fmla="*/ 57 h 460"/>
                <a:gd name="T8" fmla="*/ 344 w 458"/>
                <a:gd name="T9" fmla="*/ 31 h 460"/>
                <a:gd name="T10" fmla="*/ 305 w 458"/>
                <a:gd name="T11" fmla="*/ 13 h 460"/>
                <a:gd name="T12" fmla="*/ 262 w 458"/>
                <a:gd name="T13" fmla="*/ 3 h 460"/>
                <a:gd name="T14" fmla="*/ 216 w 458"/>
                <a:gd name="T15" fmla="*/ 1 h 460"/>
                <a:gd name="T16" fmla="*/ 170 w 458"/>
                <a:gd name="T17" fmla="*/ 8 h 460"/>
                <a:gd name="T18" fmla="*/ 148 w 458"/>
                <a:gd name="T19" fmla="*/ 16 h 460"/>
                <a:gd name="T20" fmla="*/ 107 w 458"/>
                <a:gd name="T21" fmla="*/ 36 h 460"/>
                <a:gd name="T22" fmla="*/ 71 w 458"/>
                <a:gd name="T23" fmla="*/ 64 h 460"/>
                <a:gd name="T24" fmla="*/ 43 w 458"/>
                <a:gd name="T25" fmla="*/ 96 h 460"/>
                <a:gd name="T26" fmla="*/ 21 w 458"/>
                <a:gd name="T27" fmla="*/ 134 h 460"/>
                <a:gd name="T28" fmla="*/ 6 w 458"/>
                <a:gd name="T29" fmla="*/ 177 h 460"/>
                <a:gd name="T30" fmla="*/ 0 w 458"/>
                <a:gd name="T31" fmla="*/ 220 h 460"/>
                <a:gd name="T32" fmla="*/ 2 w 458"/>
                <a:gd name="T33" fmla="*/ 266 h 460"/>
                <a:gd name="T34" fmla="*/ 8 w 458"/>
                <a:gd name="T35" fmla="*/ 289 h 460"/>
                <a:gd name="T36" fmla="*/ 25 w 458"/>
                <a:gd name="T37" fmla="*/ 332 h 460"/>
                <a:gd name="T38" fmla="*/ 48 w 458"/>
                <a:gd name="T39" fmla="*/ 371 h 460"/>
                <a:gd name="T40" fmla="*/ 79 w 458"/>
                <a:gd name="T41" fmla="*/ 403 h 460"/>
                <a:gd name="T42" fmla="*/ 114 w 458"/>
                <a:gd name="T43" fmla="*/ 429 h 460"/>
                <a:gd name="T44" fmla="*/ 155 w 458"/>
                <a:gd name="T45" fmla="*/ 447 h 460"/>
                <a:gd name="T46" fmla="*/ 198 w 458"/>
                <a:gd name="T47" fmla="*/ 457 h 460"/>
                <a:gd name="T48" fmla="*/ 243 w 458"/>
                <a:gd name="T49" fmla="*/ 459 h 460"/>
                <a:gd name="T50" fmla="*/ 289 w 458"/>
                <a:gd name="T51" fmla="*/ 452 h 460"/>
                <a:gd name="T52" fmla="*/ 311 w 458"/>
                <a:gd name="T53" fmla="*/ 444 h 460"/>
                <a:gd name="T54" fmla="*/ 353 w 458"/>
                <a:gd name="T55" fmla="*/ 423 h 460"/>
                <a:gd name="T56" fmla="*/ 388 w 458"/>
                <a:gd name="T57" fmla="*/ 396 h 460"/>
                <a:gd name="T58" fmla="*/ 417 w 458"/>
                <a:gd name="T59" fmla="*/ 364 h 460"/>
                <a:gd name="T60" fmla="*/ 439 w 458"/>
                <a:gd name="T61" fmla="*/ 326 h 460"/>
                <a:gd name="T62" fmla="*/ 453 w 458"/>
                <a:gd name="T63" fmla="*/ 284 h 460"/>
                <a:gd name="T64" fmla="*/ 458 w 458"/>
                <a:gd name="T65" fmla="*/ 240 h 460"/>
                <a:gd name="T66" fmla="*/ 456 w 458"/>
                <a:gd name="T67" fmla="*/ 194 h 460"/>
                <a:gd name="T68" fmla="*/ 452 w 458"/>
                <a:gd name="T69" fmla="*/ 17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8" h="460">
                  <a:moveTo>
                    <a:pt x="452" y="171"/>
                  </a:moveTo>
                  <a:lnTo>
                    <a:pt x="452" y="171"/>
                  </a:lnTo>
                  <a:lnTo>
                    <a:pt x="444" y="149"/>
                  </a:lnTo>
                  <a:lnTo>
                    <a:pt x="435" y="128"/>
                  </a:lnTo>
                  <a:lnTo>
                    <a:pt x="423" y="107"/>
                  </a:lnTo>
                  <a:lnTo>
                    <a:pt x="410" y="89"/>
                  </a:lnTo>
                  <a:lnTo>
                    <a:pt x="396" y="72"/>
                  </a:lnTo>
                  <a:lnTo>
                    <a:pt x="380" y="57"/>
                  </a:lnTo>
                  <a:lnTo>
                    <a:pt x="363" y="43"/>
                  </a:lnTo>
                  <a:lnTo>
                    <a:pt x="344" y="31"/>
                  </a:lnTo>
                  <a:lnTo>
                    <a:pt x="324" y="21"/>
                  </a:lnTo>
                  <a:lnTo>
                    <a:pt x="305" y="13"/>
                  </a:lnTo>
                  <a:lnTo>
                    <a:pt x="283" y="7"/>
                  </a:lnTo>
                  <a:lnTo>
                    <a:pt x="262" y="3"/>
                  </a:lnTo>
                  <a:lnTo>
                    <a:pt x="238" y="0"/>
                  </a:lnTo>
                  <a:lnTo>
                    <a:pt x="216" y="1"/>
                  </a:lnTo>
                  <a:lnTo>
                    <a:pt x="193" y="4"/>
                  </a:lnTo>
                  <a:lnTo>
                    <a:pt x="170" y="8"/>
                  </a:lnTo>
                  <a:lnTo>
                    <a:pt x="170" y="8"/>
                  </a:lnTo>
                  <a:lnTo>
                    <a:pt x="148" y="16"/>
                  </a:lnTo>
                  <a:lnTo>
                    <a:pt x="126" y="25"/>
                  </a:lnTo>
                  <a:lnTo>
                    <a:pt x="107" y="36"/>
                  </a:lnTo>
                  <a:lnTo>
                    <a:pt x="88" y="50"/>
                  </a:lnTo>
                  <a:lnTo>
                    <a:pt x="71" y="64"/>
                  </a:lnTo>
                  <a:lnTo>
                    <a:pt x="56" y="79"/>
                  </a:lnTo>
                  <a:lnTo>
                    <a:pt x="43" y="96"/>
                  </a:lnTo>
                  <a:lnTo>
                    <a:pt x="31" y="115"/>
                  </a:lnTo>
                  <a:lnTo>
                    <a:pt x="21" y="134"/>
                  </a:lnTo>
                  <a:lnTo>
                    <a:pt x="13" y="155"/>
                  </a:lnTo>
                  <a:lnTo>
                    <a:pt x="6" y="177"/>
                  </a:lnTo>
                  <a:lnTo>
                    <a:pt x="2" y="198"/>
                  </a:lnTo>
                  <a:lnTo>
                    <a:pt x="0" y="220"/>
                  </a:lnTo>
                  <a:lnTo>
                    <a:pt x="1" y="244"/>
                  </a:lnTo>
                  <a:lnTo>
                    <a:pt x="2" y="266"/>
                  </a:lnTo>
                  <a:lnTo>
                    <a:pt x="8" y="289"/>
                  </a:lnTo>
                  <a:lnTo>
                    <a:pt x="8" y="289"/>
                  </a:lnTo>
                  <a:lnTo>
                    <a:pt x="15" y="311"/>
                  </a:lnTo>
                  <a:lnTo>
                    <a:pt x="25" y="332"/>
                  </a:lnTo>
                  <a:lnTo>
                    <a:pt x="35" y="353"/>
                  </a:lnTo>
                  <a:lnTo>
                    <a:pt x="48" y="371"/>
                  </a:lnTo>
                  <a:lnTo>
                    <a:pt x="64" y="388"/>
                  </a:lnTo>
                  <a:lnTo>
                    <a:pt x="79" y="403"/>
                  </a:lnTo>
                  <a:lnTo>
                    <a:pt x="96" y="417"/>
                  </a:lnTo>
                  <a:lnTo>
                    <a:pt x="114" y="429"/>
                  </a:lnTo>
                  <a:lnTo>
                    <a:pt x="134" y="439"/>
                  </a:lnTo>
                  <a:lnTo>
                    <a:pt x="155" y="447"/>
                  </a:lnTo>
                  <a:lnTo>
                    <a:pt x="176" y="453"/>
                  </a:lnTo>
                  <a:lnTo>
                    <a:pt x="198" y="457"/>
                  </a:lnTo>
                  <a:lnTo>
                    <a:pt x="220" y="460"/>
                  </a:lnTo>
                  <a:lnTo>
                    <a:pt x="243" y="459"/>
                  </a:lnTo>
                  <a:lnTo>
                    <a:pt x="266" y="456"/>
                  </a:lnTo>
                  <a:lnTo>
                    <a:pt x="289" y="452"/>
                  </a:lnTo>
                  <a:lnTo>
                    <a:pt x="289" y="452"/>
                  </a:lnTo>
                  <a:lnTo>
                    <a:pt x="311" y="444"/>
                  </a:lnTo>
                  <a:lnTo>
                    <a:pt x="332" y="435"/>
                  </a:lnTo>
                  <a:lnTo>
                    <a:pt x="353" y="423"/>
                  </a:lnTo>
                  <a:lnTo>
                    <a:pt x="371" y="412"/>
                  </a:lnTo>
                  <a:lnTo>
                    <a:pt x="388" y="396"/>
                  </a:lnTo>
                  <a:lnTo>
                    <a:pt x="402" y="380"/>
                  </a:lnTo>
                  <a:lnTo>
                    <a:pt x="417" y="364"/>
                  </a:lnTo>
                  <a:lnTo>
                    <a:pt x="429" y="345"/>
                  </a:lnTo>
                  <a:lnTo>
                    <a:pt x="439" y="326"/>
                  </a:lnTo>
                  <a:lnTo>
                    <a:pt x="447" y="305"/>
                  </a:lnTo>
                  <a:lnTo>
                    <a:pt x="453" y="284"/>
                  </a:lnTo>
                  <a:lnTo>
                    <a:pt x="457" y="262"/>
                  </a:lnTo>
                  <a:lnTo>
                    <a:pt x="458" y="240"/>
                  </a:lnTo>
                  <a:lnTo>
                    <a:pt x="458" y="216"/>
                  </a:lnTo>
                  <a:lnTo>
                    <a:pt x="456" y="194"/>
                  </a:lnTo>
                  <a:lnTo>
                    <a:pt x="452" y="171"/>
                  </a:lnTo>
                  <a:lnTo>
                    <a:pt x="452" y="1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Freeform 62"/>
            <p:cNvSpPr>
              <a:spLocks/>
            </p:cNvSpPr>
            <p:nvPr userDrawn="1"/>
          </p:nvSpPr>
          <p:spPr bwMode="auto">
            <a:xfrm>
              <a:off x="3529" y="2482"/>
              <a:ext cx="95" cy="94"/>
            </a:xfrm>
            <a:custGeom>
              <a:avLst/>
              <a:gdLst>
                <a:gd name="T0" fmla="*/ 372 w 378"/>
                <a:gd name="T1" fmla="*/ 141 h 378"/>
                <a:gd name="T2" fmla="*/ 357 w 378"/>
                <a:gd name="T3" fmla="*/ 104 h 378"/>
                <a:gd name="T4" fmla="*/ 338 w 378"/>
                <a:gd name="T5" fmla="*/ 73 h 378"/>
                <a:gd name="T6" fmla="*/ 313 w 378"/>
                <a:gd name="T7" fmla="*/ 47 h 378"/>
                <a:gd name="T8" fmla="*/ 283 w 378"/>
                <a:gd name="T9" fmla="*/ 26 h 378"/>
                <a:gd name="T10" fmla="*/ 251 w 378"/>
                <a:gd name="T11" fmla="*/ 10 h 378"/>
                <a:gd name="T12" fmla="*/ 215 w 378"/>
                <a:gd name="T13" fmla="*/ 1 h 378"/>
                <a:gd name="T14" fmla="*/ 178 w 378"/>
                <a:gd name="T15" fmla="*/ 0 h 378"/>
                <a:gd name="T16" fmla="*/ 140 w 378"/>
                <a:gd name="T17" fmla="*/ 6 h 378"/>
                <a:gd name="T18" fmla="*/ 122 w 378"/>
                <a:gd name="T19" fmla="*/ 13 h 378"/>
                <a:gd name="T20" fmla="*/ 88 w 378"/>
                <a:gd name="T21" fmla="*/ 30 h 378"/>
                <a:gd name="T22" fmla="*/ 59 w 378"/>
                <a:gd name="T23" fmla="*/ 52 h 378"/>
                <a:gd name="T24" fmla="*/ 34 w 378"/>
                <a:gd name="T25" fmla="*/ 79 h 378"/>
                <a:gd name="T26" fmla="*/ 17 w 378"/>
                <a:gd name="T27" fmla="*/ 111 h 378"/>
                <a:gd name="T28" fmla="*/ 4 w 378"/>
                <a:gd name="T29" fmla="*/ 144 h 378"/>
                <a:gd name="T30" fmla="*/ 0 w 378"/>
                <a:gd name="T31" fmla="*/ 181 h 378"/>
                <a:gd name="T32" fmla="*/ 2 w 378"/>
                <a:gd name="T33" fmla="*/ 219 h 378"/>
                <a:gd name="T34" fmla="*/ 6 w 378"/>
                <a:gd name="T35" fmla="*/ 238 h 378"/>
                <a:gd name="T36" fmla="*/ 20 w 378"/>
                <a:gd name="T37" fmla="*/ 273 h 378"/>
                <a:gd name="T38" fmla="*/ 40 w 378"/>
                <a:gd name="T39" fmla="*/ 305 h 378"/>
                <a:gd name="T40" fmla="*/ 64 w 378"/>
                <a:gd name="T41" fmla="*/ 332 h 378"/>
                <a:gd name="T42" fmla="*/ 94 w 378"/>
                <a:gd name="T43" fmla="*/ 353 h 378"/>
                <a:gd name="T44" fmla="*/ 127 w 378"/>
                <a:gd name="T45" fmla="*/ 367 h 378"/>
                <a:gd name="T46" fmla="*/ 163 w 378"/>
                <a:gd name="T47" fmla="*/ 376 h 378"/>
                <a:gd name="T48" fmla="*/ 200 w 378"/>
                <a:gd name="T49" fmla="*/ 378 h 378"/>
                <a:gd name="T50" fmla="*/ 238 w 378"/>
                <a:gd name="T51" fmla="*/ 371 h 378"/>
                <a:gd name="T52" fmla="*/ 256 w 378"/>
                <a:gd name="T53" fmla="*/ 366 h 378"/>
                <a:gd name="T54" fmla="*/ 290 w 378"/>
                <a:gd name="T55" fmla="*/ 349 h 378"/>
                <a:gd name="T56" fmla="*/ 318 w 378"/>
                <a:gd name="T57" fmla="*/ 327 h 378"/>
                <a:gd name="T58" fmla="*/ 343 w 378"/>
                <a:gd name="T59" fmla="*/ 298 h 378"/>
                <a:gd name="T60" fmla="*/ 361 w 378"/>
                <a:gd name="T61" fmla="*/ 267 h 378"/>
                <a:gd name="T62" fmla="*/ 373 w 378"/>
                <a:gd name="T63" fmla="*/ 233 h 378"/>
                <a:gd name="T64" fmla="*/ 378 w 378"/>
                <a:gd name="T65" fmla="*/ 197 h 378"/>
                <a:gd name="T66" fmla="*/ 376 w 378"/>
                <a:gd name="T67" fmla="*/ 159 h 378"/>
                <a:gd name="T68" fmla="*/ 372 w 378"/>
                <a:gd name="T69" fmla="*/ 141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41"/>
                  </a:moveTo>
                  <a:lnTo>
                    <a:pt x="372" y="141"/>
                  </a:lnTo>
                  <a:lnTo>
                    <a:pt x="365" y="122"/>
                  </a:lnTo>
                  <a:lnTo>
                    <a:pt x="357" y="104"/>
                  </a:lnTo>
                  <a:lnTo>
                    <a:pt x="348" y="88"/>
                  </a:lnTo>
                  <a:lnTo>
                    <a:pt x="338" y="73"/>
                  </a:lnTo>
                  <a:lnTo>
                    <a:pt x="326" y="58"/>
                  </a:lnTo>
                  <a:lnTo>
                    <a:pt x="313" y="47"/>
                  </a:lnTo>
                  <a:lnTo>
                    <a:pt x="299" y="35"/>
                  </a:lnTo>
                  <a:lnTo>
                    <a:pt x="283" y="26"/>
                  </a:lnTo>
                  <a:lnTo>
                    <a:pt x="268" y="17"/>
                  </a:lnTo>
                  <a:lnTo>
                    <a:pt x="251" y="10"/>
                  </a:lnTo>
                  <a:lnTo>
                    <a:pt x="232" y="5"/>
                  </a:lnTo>
                  <a:lnTo>
                    <a:pt x="215" y="1"/>
                  </a:lnTo>
                  <a:lnTo>
                    <a:pt x="196" y="0"/>
                  </a:lnTo>
                  <a:lnTo>
                    <a:pt x="178" y="0"/>
                  </a:lnTo>
                  <a:lnTo>
                    <a:pt x="159" y="2"/>
                  </a:lnTo>
                  <a:lnTo>
                    <a:pt x="140" y="6"/>
                  </a:lnTo>
                  <a:lnTo>
                    <a:pt x="140" y="6"/>
                  </a:lnTo>
                  <a:lnTo>
                    <a:pt x="122" y="13"/>
                  </a:lnTo>
                  <a:lnTo>
                    <a:pt x="105" y="19"/>
                  </a:lnTo>
                  <a:lnTo>
                    <a:pt x="88" y="30"/>
                  </a:lnTo>
                  <a:lnTo>
                    <a:pt x="72" y="40"/>
                  </a:lnTo>
                  <a:lnTo>
                    <a:pt x="59" y="52"/>
                  </a:lnTo>
                  <a:lnTo>
                    <a:pt x="46" y="65"/>
                  </a:lnTo>
                  <a:lnTo>
                    <a:pt x="34" y="79"/>
                  </a:lnTo>
                  <a:lnTo>
                    <a:pt x="25" y="95"/>
                  </a:lnTo>
                  <a:lnTo>
                    <a:pt x="17" y="111"/>
                  </a:lnTo>
                  <a:lnTo>
                    <a:pt x="10" y="128"/>
                  </a:lnTo>
                  <a:lnTo>
                    <a:pt x="4" y="144"/>
                  </a:lnTo>
                  <a:lnTo>
                    <a:pt x="2" y="163"/>
                  </a:lnTo>
                  <a:lnTo>
                    <a:pt x="0" y="181"/>
                  </a:lnTo>
                  <a:lnTo>
                    <a:pt x="0" y="200"/>
                  </a:lnTo>
                  <a:lnTo>
                    <a:pt x="2" y="219"/>
                  </a:lnTo>
                  <a:lnTo>
                    <a:pt x="6" y="238"/>
                  </a:lnTo>
                  <a:lnTo>
                    <a:pt x="6" y="238"/>
                  </a:lnTo>
                  <a:lnTo>
                    <a:pt x="12" y="257"/>
                  </a:lnTo>
                  <a:lnTo>
                    <a:pt x="20" y="273"/>
                  </a:lnTo>
                  <a:lnTo>
                    <a:pt x="29" y="290"/>
                  </a:lnTo>
                  <a:lnTo>
                    <a:pt x="40" y="305"/>
                  </a:lnTo>
                  <a:lnTo>
                    <a:pt x="51" y="319"/>
                  </a:lnTo>
                  <a:lnTo>
                    <a:pt x="64" y="332"/>
                  </a:lnTo>
                  <a:lnTo>
                    <a:pt x="79" y="342"/>
                  </a:lnTo>
                  <a:lnTo>
                    <a:pt x="94" y="353"/>
                  </a:lnTo>
                  <a:lnTo>
                    <a:pt x="110" y="361"/>
                  </a:lnTo>
                  <a:lnTo>
                    <a:pt x="127" y="367"/>
                  </a:lnTo>
                  <a:lnTo>
                    <a:pt x="145" y="372"/>
                  </a:lnTo>
                  <a:lnTo>
                    <a:pt x="163" y="376"/>
                  </a:lnTo>
                  <a:lnTo>
                    <a:pt x="182" y="378"/>
                  </a:lnTo>
                  <a:lnTo>
                    <a:pt x="200" y="378"/>
                  </a:lnTo>
                  <a:lnTo>
                    <a:pt x="219" y="375"/>
                  </a:lnTo>
                  <a:lnTo>
                    <a:pt x="238" y="371"/>
                  </a:lnTo>
                  <a:lnTo>
                    <a:pt x="238" y="371"/>
                  </a:lnTo>
                  <a:lnTo>
                    <a:pt x="256" y="366"/>
                  </a:lnTo>
                  <a:lnTo>
                    <a:pt x="274" y="358"/>
                  </a:lnTo>
                  <a:lnTo>
                    <a:pt x="290" y="349"/>
                  </a:lnTo>
                  <a:lnTo>
                    <a:pt x="305" y="339"/>
                  </a:lnTo>
                  <a:lnTo>
                    <a:pt x="318" y="327"/>
                  </a:lnTo>
                  <a:lnTo>
                    <a:pt x="331" y="313"/>
                  </a:lnTo>
                  <a:lnTo>
                    <a:pt x="343" y="298"/>
                  </a:lnTo>
                  <a:lnTo>
                    <a:pt x="352" y="284"/>
                  </a:lnTo>
                  <a:lnTo>
                    <a:pt x="361" y="267"/>
                  </a:lnTo>
                  <a:lnTo>
                    <a:pt x="368" y="250"/>
                  </a:lnTo>
                  <a:lnTo>
                    <a:pt x="373" y="233"/>
                  </a:lnTo>
                  <a:lnTo>
                    <a:pt x="376" y="215"/>
                  </a:lnTo>
                  <a:lnTo>
                    <a:pt x="378" y="197"/>
                  </a:lnTo>
                  <a:lnTo>
                    <a:pt x="377" y="178"/>
                  </a:lnTo>
                  <a:lnTo>
                    <a:pt x="376" y="159"/>
                  </a:lnTo>
                  <a:lnTo>
                    <a:pt x="372" y="141"/>
                  </a:lnTo>
                  <a:lnTo>
                    <a:pt x="37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Freeform 63"/>
            <p:cNvSpPr>
              <a:spLocks/>
            </p:cNvSpPr>
            <p:nvPr userDrawn="1"/>
          </p:nvSpPr>
          <p:spPr bwMode="auto">
            <a:xfrm>
              <a:off x="3605" y="2736"/>
              <a:ext cx="74" cy="75"/>
            </a:xfrm>
            <a:custGeom>
              <a:avLst/>
              <a:gdLst>
                <a:gd name="T0" fmla="*/ 109 w 297"/>
                <a:gd name="T1" fmla="*/ 5 h 297"/>
                <a:gd name="T2" fmla="*/ 82 w 297"/>
                <a:gd name="T3" fmla="*/ 15 h 297"/>
                <a:gd name="T4" fmla="*/ 57 w 297"/>
                <a:gd name="T5" fmla="*/ 31 h 297"/>
                <a:gd name="T6" fmla="*/ 36 w 297"/>
                <a:gd name="T7" fmla="*/ 50 h 297"/>
                <a:gd name="T8" fmla="*/ 19 w 297"/>
                <a:gd name="T9" fmla="*/ 74 h 297"/>
                <a:gd name="T10" fmla="*/ 8 w 297"/>
                <a:gd name="T11" fmla="*/ 100 h 297"/>
                <a:gd name="T12" fmla="*/ 1 w 297"/>
                <a:gd name="T13" fmla="*/ 127 h 297"/>
                <a:gd name="T14" fmla="*/ 0 w 297"/>
                <a:gd name="T15" fmla="*/ 157 h 297"/>
                <a:gd name="T16" fmla="*/ 5 w 297"/>
                <a:gd name="T17" fmla="*/ 186 h 297"/>
                <a:gd name="T18" fmla="*/ 9 w 297"/>
                <a:gd name="T19" fmla="*/ 200 h 297"/>
                <a:gd name="T20" fmla="*/ 22 w 297"/>
                <a:gd name="T21" fmla="*/ 228 h 297"/>
                <a:gd name="T22" fmla="*/ 40 w 297"/>
                <a:gd name="T23" fmla="*/ 250 h 297"/>
                <a:gd name="T24" fmla="*/ 62 w 297"/>
                <a:gd name="T25" fmla="*/ 269 h 297"/>
                <a:gd name="T26" fmla="*/ 86 w 297"/>
                <a:gd name="T27" fmla="*/ 284 h 297"/>
                <a:gd name="T28" fmla="*/ 113 w 297"/>
                <a:gd name="T29" fmla="*/ 293 h 297"/>
                <a:gd name="T30" fmla="*/ 142 w 297"/>
                <a:gd name="T31" fmla="*/ 297 h 297"/>
                <a:gd name="T32" fmla="*/ 172 w 297"/>
                <a:gd name="T33" fmla="*/ 294 h 297"/>
                <a:gd name="T34" fmla="*/ 186 w 297"/>
                <a:gd name="T35" fmla="*/ 292 h 297"/>
                <a:gd name="T36" fmla="*/ 215 w 297"/>
                <a:gd name="T37" fmla="*/ 281 h 297"/>
                <a:gd name="T38" fmla="*/ 240 w 297"/>
                <a:gd name="T39" fmla="*/ 265 h 297"/>
                <a:gd name="T40" fmla="*/ 260 w 297"/>
                <a:gd name="T41" fmla="*/ 246 h 297"/>
                <a:gd name="T42" fmla="*/ 276 w 297"/>
                <a:gd name="T43" fmla="*/ 222 h 297"/>
                <a:gd name="T44" fmla="*/ 288 w 297"/>
                <a:gd name="T45" fmla="*/ 196 h 297"/>
                <a:gd name="T46" fmla="*/ 296 w 297"/>
                <a:gd name="T47" fmla="*/ 169 h 297"/>
                <a:gd name="T48" fmla="*/ 297 w 297"/>
                <a:gd name="T49" fmla="*/ 139 h 297"/>
                <a:gd name="T50" fmla="*/ 292 w 297"/>
                <a:gd name="T51" fmla="*/ 109 h 297"/>
                <a:gd name="T52" fmla="*/ 286 w 297"/>
                <a:gd name="T53" fmla="*/ 95 h 297"/>
                <a:gd name="T54" fmla="*/ 273 w 297"/>
                <a:gd name="T55" fmla="*/ 69 h 297"/>
                <a:gd name="T56" fmla="*/ 255 w 297"/>
                <a:gd name="T57" fmla="*/ 45 h 297"/>
                <a:gd name="T58" fmla="*/ 234 w 297"/>
                <a:gd name="T59" fmla="*/ 27 h 297"/>
                <a:gd name="T60" fmla="*/ 210 w 297"/>
                <a:gd name="T61" fmla="*/ 13 h 297"/>
                <a:gd name="T62" fmla="*/ 182 w 297"/>
                <a:gd name="T63" fmla="*/ 4 h 297"/>
                <a:gd name="T64" fmla="*/ 153 w 297"/>
                <a:gd name="T65" fmla="*/ 0 h 297"/>
                <a:gd name="T66" fmla="*/ 125 w 297"/>
                <a:gd name="T67" fmla="*/ 1 h 297"/>
                <a:gd name="T68" fmla="*/ 109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09" y="5"/>
                  </a:moveTo>
                  <a:lnTo>
                    <a:pt x="109" y="5"/>
                  </a:lnTo>
                  <a:lnTo>
                    <a:pt x="95" y="9"/>
                  </a:lnTo>
                  <a:lnTo>
                    <a:pt x="82" y="15"/>
                  </a:lnTo>
                  <a:lnTo>
                    <a:pt x="69" y="22"/>
                  </a:lnTo>
                  <a:lnTo>
                    <a:pt x="57" y="31"/>
                  </a:lnTo>
                  <a:lnTo>
                    <a:pt x="45" y="40"/>
                  </a:lnTo>
                  <a:lnTo>
                    <a:pt x="36" y="50"/>
                  </a:lnTo>
                  <a:lnTo>
                    <a:pt x="27" y="62"/>
                  </a:lnTo>
                  <a:lnTo>
                    <a:pt x="19" y="74"/>
                  </a:lnTo>
                  <a:lnTo>
                    <a:pt x="13" y="87"/>
                  </a:lnTo>
                  <a:lnTo>
                    <a:pt x="8" y="100"/>
                  </a:lnTo>
                  <a:lnTo>
                    <a:pt x="4" y="113"/>
                  </a:lnTo>
                  <a:lnTo>
                    <a:pt x="1" y="127"/>
                  </a:lnTo>
                  <a:lnTo>
                    <a:pt x="0" y="142"/>
                  </a:lnTo>
                  <a:lnTo>
                    <a:pt x="0" y="157"/>
                  </a:lnTo>
                  <a:lnTo>
                    <a:pt x="1" y="172"/>
                  </a:lnTo>
                  <a:lnTo>
                    <a:pt x="5" y="186"/>
                  </a:lnTo>
                  <a:lnTo>
                    <a:pt x="5" y="186"/>
                  </a:lnTo>
                  <a:lnTo>
                    <a:pt x="9" y="200"/>
                  </a:lnTo>
                  <a:lnTo>
                    <a:pt x="15" y="215"/>
                  </a:lnTo>
                  <a:lnTo>
                    <a:pt x="22" y="228"/>
                  </a:lnTo>
                  <a:lnTo>
                    <a:pt x="31" y="239"/>
                  </a:lnTo>
                  <a:lnTo>
                    <a:pt x="40" y="250"/>
                  </a:lnTo>
                  <a:lnTo>
                    <a:pt x="51" y="260"/>
                  </a:lnTo>
                  <a:lnTo>
                    <a:pt x="62" y="269"/>
                  </a:lnTo>
                  <a:lnTo>
                    <a:pt x="74" y="277"/>
                  </a:lnTo>
                  <a:lnTo>
                    <a:pt x="86" y="284"/>
                  </a:lnTo>
                  <a:lnTo>
                    <a:pt x="100" y="289"/>
                  </a:lnTo>
                  <a:lnTo>
                    <a:pt x="113" y="293"/>
                  </a:lnTo>
                  <a:lnTo>
                    <a:pt x="127" y="295"/>
                  </a:lnTo>
                  <a:lnTo>
                    <a:pt x="142" y="297"/>
                  </a:lnTo>
                  <a:lnTo>
                    <a:pt x="156" y="297"/>
                  </a:lnTo>
                  <a:lnTo>
                    <a:pt x="172" y="294"/>
                  </a:lnTo>
                  <a:lnTo>
                    <a:pt x="186" y="292"/>
                  </a:lnTo>
                  <a:lnTo>
                    <a:pt x="186" y="292"/>
                  </a:lnTo>
                  <a:lnTo>
                    <a:pt x="200" y="286"/>
                  </a:lnTo>
                  <a:lnTo>
                    <a:pt x="215" y="281"/>
                  </a:lnTo>
                  <a:lnTo>
                    <a:pt x="228" y="273"/>
                  </a:lnTo>
                  <a:lnTo>
                    <a:pt x="240" y="265"/>
                  </a:lnTo>
                  <a:lnTo>
                    <a:pt x="250" y="256"/>
                  </a:lnTo>
                  <a:lnTo>
                    <a:pt x="260" y="246"/>
                  </a:lnTo>
                  <a:lnTo>
                    <a:pt x="269" y="234"/>
                  </a:lnTo>
                  <a:lnTo>
                    <a:pt x="276" y="222"/>
                  </a:lnTo>
                  <a:lnTo>
                    <a:pt x="283" y="209"/>
                  </a:lnTo>
                  <a:lnTo>
                    <a:pt x="288" y="196"/>
                  </a:lnTo>
                  <a:lnTo>
                    <a:pt x="293" y="182"/>
                  </a:lnTo>
                  <a:lnTo>
                    <a:pt x="296" y="169"/>
                  </a:lnTo>
                  <a:lnTo>
                    <a:pt x="297" y="153"/>
                  </a:lnTo>
                  <a:lnTo>
                    <a:pt x="297" y="139"/>
                  </a:lnTo>
                  <a:lnTo>
                    <a:pt x="294" y="125"/>
                  </a:lnTo>
                  <a:lnTo>
                    <a:pt x="292" y="109"/>
                  </a:lnTo>
                  <a:lnTo>
                    <a:pt x="292" y="109"/>
                  </a:lnTo>
                  <a:lnTo>
                    <a:pt x="286" y="95"/>
                  </a:lnTo>
                  <a:lnTo>
                    <a:pt x="281" y="82"/>
                  </a:lnTo>
                  <a:lnTo>
                    <a:pt x="273" y="69"/>
                  </a:lnTo>
                  <a:lnTo>
                    <a:pt x="266" y="57"/>
                  </a:lnTo>
                  <a:lnTo>
                    <a:pt x="255" y="45"/>
                  </a:lnTo>
                  <a:lnTo>
                    <a:pt x="246" y="36"/>
                  </a:lnTo>
                  <a:lnTo>
                    <a:pt x="234" y="27"/>
                  </a:lnTo>
                  <a:lnTo>
                    <a:pt x="223" y="19"/>
                  </a:lnTo>
                  <a:lnTo>
                    <a:pt x="210" y="13"/>
                  </a:lnTo>
                  <a:lnTo>
                    <a:pt x="196" y="7"/>
                  </a:lnTo>
                  <a:lnTo>
                    <a:pt x="182" y="4"/>
                  </a:lnTo>
                  <a:lnTo>
                    <a:pt x="168" y="1"/>
                  </a:lnTo>
                  <a:lnTo>
                    <a:pt x="153" y="0"/>
                  </a:lnTo>
                  <a:lnTo>
                    <a:pt x="139" y="0"/>
                  </a:lnTo>
                  <a:lnTo>
                    <a:pt x="125" y="1"/>
                  </a:lnTo>
                  <a:lnTo>
                    <a:pt x="109" y="5"/>
                  </a:lnTo>
                  <a:lnTo>
                    <a:pt x="10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Freeform 64"/>
            <p:cNvSpPr>
              <a:spLocks/>
            </p:cNvSpPr>
            <p:nvPr userDrawn="1"/>
          </p:nvSpPr>
          <p:spPr bwMode="auto">
            <a:xfrm>
              <a:off x="3221" y="608"/>
              <a:ext cx="236" cy="236"/>
            </a:xfrm>
            <a:custGeom>
              <a:avLst/>
              <a:gdLst>
                <a:gd name="T0" fmla="*/ 217 w 946"/>
                <a:gd name="T1" fmla="*/ 75 h 944"/>
                <a:gd name="T2" fmla="*/ 159 w 946"/>
                <a:gd name="T3" fmla="*/ 118 h 944"/>
                <a:gd name="T4" fmla="*/ 111 w 946"/>
                <a:gd name="T5" fmla="*/ 169 h 944"/>
                <a:gd name="T6" fmla="*/ 71 w 946"/>
                <a:gd name="T7" fmla="*/ 224 h 944"/>
                <a:gd name="T8" fmla="*/ 39 w 946"/>
                <a:gd name="T9" fmla="*/ 285 h 944"/>
                <a:gd name="T10" fmla="*/ 17 w 946"/>
                <a:gd name="T11" fmla="*/ 349 h 944"/>
                <a:gd name="T12" fmla="*/ 4 w 946"/>
                <a:gd name="T13" fmla="*/ 416 h 944"/>
                <a:gd name="T14" fmla="*/ 0 w 946"/>
                <a:gd name="T15" fmla="*/ 484 h 944"/>
                <a:gd name="T16" fmla="*/ 8 w 946"/>
                <a:gd name="T17" fmla="*/ 553 h 944"/>
                <a:gd name="T18" fmla="*/ 25 w 946"/>
                <a:gd name="T19" fmla="*/ 621 h 944"/>
                <a:gd name="T20" fmla="*/ 53 w 946"/>
                <a:gd name="T21" fmla="*/ 686 h 944"/>
                <a:gd name="T22" fmla="*/ 77 w 946"/>
                <a:gd name="T23" fmla="*/ 728 h 944"/>
                <a:gd name="T24" fmla="*/ 120 w 946"/>
                <a:gd name="T25" fmla="*/ 785 h 944"/>
                <a:gd name="T26" fmla="*/ 170 w 946"/>
                <a:gd name="T27" fmla="*/ 833 h 944"/>
                <a:gd name="T28" fmla="*/ 226 w 946"/>
                <a:gd name="T29" fmla="*/ 874 h 944"/>
                <a:gd name="T30" fmla="*/ 287 w 946"/>
                <a:gd name="T31" fmla="*/ 905 h 944"/>
                <a:gd name="T32" fmla="*/ 351 w 946"/>
                <a:gd name="T33" fmla="*/ 927 h 944"/>
                <a:gd name="T34" fmla="*/ 417 w 946"/>
                <a:gd name="T35" fmla="*/ 940 h 944"/>
                <a:gd name="T36" fmla="*/ 486 w 946"/>
                <a:gd name="T37" fmla="*/ 944 h 944"/>
                <a:gd name="T38" fmla="*/ 554 w 946"/>
                <a:gd name="T39" fmla="*/ 938 h 944"/>
                <a:gd name="T40" fmla="*/ 622 w 946"/>
                <a:gd name="T41" fmla="*/ 919 h 944"/>
                <a:gd name="T42" fmla="*/ 688 w 946"/>
                <a:gd name="T43" fmla="*/ 892 h 944"/>
                <a:gd name="T44" fmla="*/ 730 w 946"/>
                <a:gd name="T45" fmla="*/ 869 h 944"/>
                <a:gd name="T46" fmla="*/ 787 w 946"/>
                <a:gd name="T47" fmla="*/ 824 h 944"/>
                <a:gd name="T48" fmla="*/ 836 w 946"/>
                <a:gd name="T49" fmla="*/ 775 h 944"/>
                <a:gd name="T50" fmla="*/ 876 w 946"/>
                <a:gd name="T51" fmla="*/ 719 h 944"/>
                <a:gd name="T52" fmla="*/ 907 w 946"/>
                <a:gd name="T53" fmla="*/ 657 h 944"/>
                <a:gd name="T54" fmla="*/ 929 w 946"/>
                <a:gd name="T55" fmla="*/ 594 h 944"/>
                <a:gd name="T56" fmla="*/ 943 w 946"/>
                <a:gd name="T57" fmla="*/ 527 h 944"/>
                <a:gd name="T58" fmla="*/ 946 w 946"/>
                <a:gd name="T59" fmla="*/ 458 h 944"/>
                <a:gd name="T60" fmla="*/ 939 w 946"/>
                <a:gd name="T61" fmla="*/ 390 h 944"/>
                <a:gd name="T62" fmla="*/ 922 w 946"/>
                <a:gd name="T63" fmla="*/ 323 h 944"/>
                <a:gd name="T64" fmla="*/ 894 w 946"/>
                <a:gd name="T65" fmla="*/ 256 h 944"/>
                <a:gd name="T66" fmla="*/ 870 w 946"/>
                <a:gd name="T67" fmla="*/ 214 h 944"/>
                <a:gd name="T68" fmla="*/ 827 w 946"/>
                <a:gd name="T69" fmla="*/ 157 h 944"/>
                <a:gd name="T70" fmla="*/ 777 w 946"/>
                <a:gd name="T71" fmla="*/ 109 h 944"/>
                <a:gd name="T72" fmla="*/ 721 w 946"/>
                <a:gd name="T73" fmla="*/ 69 h 944"/>
                <a:gd name="T74" fmla="*/ 660 w 946"/>
                <a:gd name="T75" fmla="*/ 37 h 944"/>
                <a:gd name="T76" fmla="*/ 596 w 946"/>
                <a:gd name="T77" fmla="*/ 15 h 944"/>
                <a:gd name="T78" fmla="*/ 529 w 946"/>
                <a:gd name="T79" fmla="*/ 2 h 944"/>
                <a:gd name="T80" fmla="*/ 460 w 946"/>
                <a:gd name="T81" fmla="*/ 0 h 944"/>
                <a:gd name="T82" fmla="*/ 393 w 946"/>
                <a:gd name="T83" fmla="*/ 6 h 944"/>
                <a:gd name="T84" fmla="*/ 325 w 946"/>
                <a:gd name="T85" fmla="*/ 23 h 944"/>
                <a:gd name="T86" fmla="*/ 258 w 946"/>
                <a:gd name="T87" fmla="*/ 5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238" y="62"/>
                  </a:moveTo>
                  <a:lnTo>
                    <a:pt x="238" y="62"/>
                  </a:lnTo>
                  <a:lnTo>
                    <a:pt x="217" y="75"/>
                  </a:lnTo>
                  <a:lnTo>
                    <a:pt x="197" y="88"/>
                  </a:lnTo>
                  <a:lnTo>
                    <a:pt x="178" y="102"/>
                  </a:lnTo>
                  <a:lnTo>
                    <a:pt x="159" y="118"/>
                  </a:lnTo>
                  <a:lnTo>
                    <a:pt x="142" y="134"/>
                  </a:lnTo>
                  <a:lnTo>
                    <a:pt x="125" y="151"/>
                  </a:lnTo>
                  <a:lnTo>
                    <a:pt x="111" y="169"/>
                  </a:lnTo>
                  <a:lnTo>
                    <a:pt x="97" y="186"/>
                  </a:lnTo>
                  <a:lnTo>
                    <a:pt x="82" y="205"/>
                  </a:lnTo>
                  <a:lnTo>
                    <a:pt x="71" y="224"/>
                  </a:lnTo>
                  <a:lnTo>
                    <a:pt x="59" y="244"/>
                  </a:lnTo>
                  <a:lnTo>
                    <a:pt x="49" y="264"/>
                  </a:lnTo>
                  <a:lnTo>
                    <a:pt x="39" y="285"/>
                  </a:lnTo>
                  <a:lnTo>
                    <a:pt x="30" y="306"/>
                  </a:lnTo>
                  <a:lnTo>
                    <a:pt x="24" y="328"/>
                  </a:lnTo>
                  <a:lnTo>
                    <a:pt x="17" y="349"/>
                  </a:lnTo>
                  <a:lnTo>
                    <a:pt x="12" y="371"/>
                  </a:lnTo>
                  <a:lnTo>
                    <a:pt x="7" y="393"/>
                  </a:lnTo>
                  <a:lnTo>
                    <a:pt x="4" y="416"/>
                  </a:lnTo>
                  <a:lnTo>
                    <a:pt x="2" y="439"/>
                  </a:lnTo>
                  <a:lnTo>
                    <a:pt x="0" y="461"/>
                  </a:lnTo>
                  <a:lnTo>
                    <a:pt x="0" y="484"/>
                  </a:lnTo>
                  <a:lnTo>
                    <a:pt x="2" y="506"/>
                  </a:lnTo>
                  <a:lnTo>
                    <a:pt x="4" y="530"/>
                  </a:lnTo>
                  <a:lnTo>
                    <a:pt x="8" y="553"/>
                  </a:lnTo>
                  <a:lnTo>
                    <a:pt x="12" y="575"/>
                  </a:lnTo>
                  <a:lnTo>
                    <a:pt x="19" y="598"/>
                  </a:lnTo>
                  <a:lnTo>
                    <a:pt x="25" y="621"/>
                  </a:lnTo>
                  <a:lnTo>
                    <a:pt x="33" y="643"/>
                  </a:lnTo>
                  <a:lnTo>
                    <a:pt x="42" y="664"/>
                  </a:lnTo>
                  <a:lnTo>
                    <a:pt x="53" y="686"/>
                  </a:lnTo>
                  <a:lnTo>
                    <a:pt x="64" y="707"/>
                  </a:lnTo>
                  <a:lnTo>
                    <a:pt x="64" y="707"/>
                  </a:lnTo>
                  <a:lnTo>
                    <a:pt x="77" y="728"/>
                  </a:lnTo>
                  <a:lnTo>
                    <a:pt x="90" y="749"/>
                  </a:lnTo>
                  <a:lnTo>
                    <a:pt x="105" y="767"/>
                  </a:lnTo>
                  <a:lnTo>
                    <a:pt x="120" y="785"/>
                  </a:lnTo>
                  <a:lnTo>
                    <a:pt x="136" y="802"/>
                  </a:lnTo>
                  <a:lnTo>
                    <a:pt x="153" y="819"/>
                  </a:lnTo>
                  <a:lnTo>
                    <a:pt x="170" y="833"/>
                  </a:lnTo>
                  <a:lnTo>
                    <a:pt x="188" y="848"/>
                  </a:lnTo>
                  <a:lnTo>
                    <a:pt x="208" y="862"/>
                  </a:lnTo>
                  <a:lnTo>
                    <a:pt x="226" y="874"/>
                  </a:lnTo>
                  <a:lnTo>
                    <a:pt x="245" y="885"/>
                  </a:lnTo>
                  <a:lnTo>
                    <a:pt x="266" y="896"/>
                  </a:lnTo>
                  <a:lnTo>
                    <a:pt x="287" y="905"/>
                  </a:lnTo>
                  <a:lnTo>
                    <a:pt x="308" y="914"/>
                  </a:lnTo>
                  <a:lnTo>
                    <a:pt x="329" y="922"/>
                  </a:lnTo>
                  <a:lnTo>
                    <a:pt x="351" y="927"/>
                  </a:lnTo>
                  <a:lnTo>
                    <a:pt x="373" y="934"/>
                  </a:lnTo>
                  <a:lnTo>
                    <a:pt x="395" y="938"/>
                  </a:lnTo>
                  <a:lnTo>
                    <a:pt x="417" y="940"/>
                  </a:lnTo>
                  <a:lnTo>
                    <a:pt x="441" y="943"/>
                  </a:lnTo>
                  <a:lnTo>
                    <a:pt x="463" y="944"/>
                  </a:lnTo>
                  <a:lnTo>
                    <a:pt x="486" y="944"/>
                  </a:lnTo>
                  <a:lnTo>
                    <a:pt x="509" y="943"/>
                  </a:lnTo>
                  <a:lnTo>
                    <a:pt x="532" y="940"/>
                  </a:lnTo>
                  <a:lnTo>
                    <a:pt x="554" y="938"/>
                  </a:lnTo>
                  <a:lnTo>
                    <a:pt x="578" y="932"/>
                  </a:lnTo>
                  <a:lnTo>
                    <a:pt x="600" y="927"/>
                  </a:lnTo>
                  <a:lnTo>
                    <a:pt x="622" y="919"/>
                  </a:lnTo>
                  <a:lnTo>
                    <a:pt x="644" y="912"/>
                  </a:lnTo>
                  <a:lnTo>
                    <a:pt x="666" y="902"/>
                  </a:lnTo>
                  <a:lnTo>
                    <a:pt x="688" y="892"/>
                  </a:lnTo>
                  <a:lnTo>
                    <a:pt x="709" y="880"/>
                  </a:lnTo>
                  <a:lnTo>
                    <a:pt x="709" y="880"/>
                  </a:lnTo>
                  <a:lnTo>
                    <a:pt x="730" y="869"/>
                  </a:lnTo>
                  <a:lnTo>
                    <a:pt x="751" y="854"/>
                  </a:lnTo>
                  <a:lnTo>
                    <a:pt x="769" y="840"/>
                  </a:lnTo>
                  <a:lnTo>
                    <a:pt x="787" y="824"/>
                  </a:lnTo>
                  <a:lnTo>
                    <a:pt x="804" y="809"/>
                  </a:lnTo>
                  <a:lnTo>
                    <a:pt x="821" y="792"/>
                  </a:lnTo>
                  <a:lnTo>
                    <a:pt x="836" y="775"/>
                  </a:lnTo>
                  <a:lnTo>
                    <a:pt x="850" y="756"/>
                  </a:lnTo>
                  <a:lnTo>
                    <a:pt x="864" y="738"/>
                  </a:lnTo>
                  <a:lnTo>
                    <a:pt x="876" y="719"/>
                  </a:lnTo>
                  <a:lnTo>
                    <a:pt x="888" y="699"/>
                  </a:lnTo>
                  <a:lnTo>
                    <a:pt x="898" y="678"/>
                  </a:lnTo>
                  <a:lnTo>
                    <a:pt x="907" y="657"/>
                  </a:lnTo>
                  <a:lnTo>
                    <a:pt x="916" y="637"/>
                  </a:lnTo>
                  <a:lnTo>
                    <a:pt x="923" y="616"/>
                  </a:lnTo>
                  <a:lnTo>
                    <a:pt x="929" y="594"/>
                  </a:lnTo>
                  <a:lnTo>
                    <a:pt x="935" y="571"/>
                  </a:lnTo>
                  <a:lnTo>
                    <a:pt x="940" y="549"/>
                  </a:lnTo>
                  <a:lnTo>
                    <a:pt x="943" y="527"/>
                  </a:lnTo>
                  <a:lnTo>
                    <a:pt x="945" y="504"/>
                  </a:lnTo>
                  <a:lnTo>
                    <a:pt x="946" y="482"/>
                  </a:lnTo>
                  <a:lnTo>
                    <a:pt x="946" y="458"/>
                  </a:lnTo>
                  <a:lnTo>
                    <a:pt x="945" y="436"/>
                  </a:lnTo>
                  <a:lnTo>
                    <a:pt x="943" y="413"/>
                  </a:lnTo>
                  <a:lnTo>
                    <a:pt x="939" y="390"/>
                  </a:lnTo>
                  <a:lnTo>
                    <a:pt x="935" y="367"/>
                  </a:lnTo>
                  <a:lnTo>
                    <a:pt x="929" y="345"/>
                  </a:lnTo>
                  <a:lnTo>
                    <a:pt x="922" y="323"/>
                  </a:lnTo>
                  <a:lnTo>
                    <a:pt x="914" y="300"/>
                  </a:lnTo>
                  <a:lnTo>
                    <a:pt x="905" y="278"/>
                  </a:lnTo>
                  <a:lnTo>
                    <a:pt x="894" y="256"/>
                  </a:lnTo>
                  <a:lnTo>
                    <a:pt x="883" y="235"/>
                  </a:lnTo>
                  <a:lnTo>
                    <a:pt x="883" y="235"/>
                  </a:lnTo>
                  <a:lnTo>
                    <a:pt x="870" y="214"/>
                  </a:lnTo>
                  <a:lnTo>
                    <a:pt x="857" y="195"/>
                  </a:lnTo>
                  <a:lnTo>
                    <a:pt x="842" y="175"/>
                  </a:lnTo>
                  <a:lnTo>
                    <a:pt x="827" y="157"/>
                  </a:lnTo>
                  <a:lnTo>
                    <a:pt x="811" y="140"/>
                  </a:lnTo>
                  <a:lnTo>
                    <a:pt x="794" y="125"/>
                  </a:lnTo>
                  <a:lnTo>
                    <a:pt x="777" y="109"/>
                  </a:lnTo>
                  <a:lnTo>
                    <a:pt x="759" y="95"/>
                  </a:lnTo>
                  <a:lnTo>
                    <a:pt x="741" y="82"/>
                  </a:lnTo>
                  <a:lnTo>
                    <a:pt x="721" y="69"/>
                  </a:lnTo>
                  <a:lnTo>
                    <a:pt x="701" y="57"/>
                  </a:lnTo>
                  <a:lnTo>
                    <a:pt x="681" y="46"/>
                  </a:lnTo>
                  <a:lnTo>
                    <a:pt x="660" y="37"/>
                  </a:lnTo>
                  <a:lnTo>
                    <a:pt x="639" y="28"/>
                  </a:lnTo>
                  <a:lnTo>
                    <a:pt x="618" y="22"/>
                  </a:lnTo>
                  <a:lnTo>
                    <a:pt x="596" y="15"/>
                  </a:lnTo>
                  <a:lnTo>
                    <a:pt x="574" y="10"/>
                  </a:lnTo>
                  <a:lnTo>
                    <a:pt x="552" y="5"/>
                  </a:lnTo>
                  <a:lnTo>
                    <a:pt x="529" y="2"/>
                  </a:lnTo>
                  <a:lnTo>
                    <a:pt x="506" y="0"/>
                  </a:lnTo>
                  <a:lnTo>
                    <a:pt x="484" y="0"/>
                  </a:lnTo>
                  <a:lnTo>
                    <a:pt x="460" y="0"/>
                  </a:lnTo>
                  <a:lnTo>
                    <a:pt x="438" y="0"/>
                  </a:lnTo>
                  <a:lnTo>
                    <a:pt x="415" y="2"/>
                  </a:lnTo>
                  <a:lnTo>
                    <a:pt x="393" y="6"/>
                  </a:lnTo>
                  <a:lnTo>
                    <a:pt x="369" y="10"/>
                  </a:lnTo>
                  <a:lnTo>
                    <a:pt x="347" y="16"/>
                  </a:lnTo>
                  <a:lnTo>
                    <a:pt x="325" y="23"/>
                  </a:lnTo>
                  <a:lnTo>
                    <a:pt x="303" y="31"/>
                  </a:lnTo>
                  <a:lnTo>
                    <a:pt x="281" y="40"/>
                  </a:lnTo>
                  <a:lnTo>
                    <a:pt x="258" y="50"/>
                  </a:lnTo>
                  <a:lnTo>
                    <a:pt x="238" y="62"/>
                  </a:lnTo>
                  <a:lnTo>
                    <a:pt x="23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Freeform 65"/>
            <p:cNvSpPr>
              <a:spLocks/>
            </p:cNvSpPr>
            <p:nvPr userDrawn="1"/>
          </p:nvSpPr>
          <p:spPr bwMode="auto">
            <a:xfrm>
              <a:off x="3357" y="837"/>
              <a:ext cx="216" cy="216"/>
            </a:xfrm>
            <a:custGeom>
              <a:avLst/>
              <a:gdLst>
                <a:gd name="T0" fmla="*/ 667 w 864"/>
                <a:gd name="T1" fmla="*/ 793 h 864"/>
                <a:gd name="T2" fmla="*/ 719 w 864"/>
                <a:gd name="T3" fmla="*/ 754 h 864"/>
                <a:gd name="T4" fmla="*/ 763 w 864"/>
                <a:gd name="T5" fmla="*/ 708 h 864"/>
                <a:gd name="T6" fmla="*/ 800 w 864"/>
                <a:gd name="T7" fmla="*/ 658 h 864"/>
                <a:gd name="T8" fmla="*/ 828 w 864"/>
                <a:gd name="T9" fmla="*/ 602 h 864"/>
                <a:gd name="T10" fmla="*/ 849 w 864"/>
                <a:gd name="T11" fmla="*/ 543 h 864"/>
                <a:gd name="T12" fmla="*/ 861 w 864"/>
                <a:gd name="T13" fmla="*/ 482 h 864"/>
                <a:gd name="T14" fmla="*/ 864 w 864"/>
                <a:gd name="T15" fmla="*/ 419 h 864"/>
                <a:gd name="T16" fmla="*/ 857 w 864"/>
                <a:gd name="T17" fmla="*/ 357 h 864"/>
                <a:gd name="T18" fmla="*/ 841 w 864"/>
                <a:gd name="T19" fmla="*/ 295 h 864"/>
                <a:gd name="T20" fmla="*/ 817 w 864"/>
                <a:gd name="T21" fmla="*/ 234 h 864"/>
                <a:gd name="T22" fmla="*/ 795 w 864"/>
                <a:gd name="T23" fmla="*/ 196 h 864"/>
                <a:gd name="T24" fmla="*/ 755 w 864"/>
                <a:gd name="T25" fmla="*/ 144 h 864"/>
                <a:gd name="T26" fmla="*/ 709 w 864"/>
                <a:gd name="T27" fmla="*/ 100 h 864"/>
                <a:gd name="T28" fmla="*/ 658 w 864"/>
                <a:gd name="T29" fmla="*/ 64 h 864"/>
                <a:gd name="T30" fmla="*/ 603 w 864"/>
                <a:gd name="T31" fmla="*/ 35 h 864"/>
                <a:gd name="T32" fmla="*/ 543 w 864"/>
                <a:gd name="T33" fmla="*/ 14 h 864"/>
                <a:gd name="T34" fmla="*/ 483 w 864"/>
                <a:gd name="T35" fmla="*/ 2 h 864"/>
                <a:gd name="T36" fmla="*/ 421 w 864"/>
                <a:gd name="T37" fmla="*/ 0 h 864"/>
                <a:gd name="T38" fmla="*/ 358 w 864"/>
                <a:gd name="T39" fmla="*/ 5 h 864"/>
                <a:gd name="T40" fmla="*/ 295 w 864"/>
                <a:gd name="T41" fmla="*/ 21 h 864"/>
                <a:gd name="T42" fmla="*/ 236 w 864"/>
                <a:gd name="T43" fmla="*/ 47 h 864"/>
                <a:gd name="T44" fmla="*/ 196 w 864"/>
                <a:gd name="T45" fmla="*/ 69 h 864"/>
                <a:gd name="T46" fmla="*/ 144 w 864"/>
                <a:gd name="T47" fmla="*/ 108 h 864"/>
                <a:gd name="T48" fmla="*/ 100 w 864"/>
                <a:gd name="T49" fmla="*/ 153 h 864"/>
                <a:gd name="T50" fmla="*/ 64 w 864"/>
                <a:gd name="T51" fmla="*/ 206 h 864"/>
                <a:gd name="T52" fmla="*/ 35 w 864"/>
                <a:gd name="T53" fmla="*/ 260 h 864"/>
                <a:gd name="T54" fmla="*/ 14 w 864"/>
                <a:gd name="T55" fmla="*/ 319 h 864"/>
                <a:gd name="T56" fmla="*/ 2 w 864"/>
                <a:gd name="T57" fmla="*/ 380 h 864"/>
                <a:gd name="T58" fmla="*/ 0 w 864"/>
                <a:gd name="T59" fmla="*/ 443 h 864"/>
                <a:gd name="T60" fmla="*/ 6 w 864"/>
                <a:gd name="T61" fmla="*/ 505 h 864"/>
                <a:gd name="T62" fmla="*/ 22 w 864"/>
                <a:gd name="T63" fmla="*/ 568 h 864"/>
                <a:gd name="T64" fmla="*/ 47 w 864"/>
                <a:gd name="T65" fmla="*/ 628 h 864"/>
                <a:gd name="T66" fmla="*/ 69 w 864"/>
                <a:gd name="T67" fmla="*/ 667 h 864"/>
                <a:gd name="T68" fmla="*/ 109 w 864"/>
                <a:gd name="T69" fmla="*/ 718 h 864"/>
                <a:gd name="T70" fmla="*/ 155 w 864"/>
                <a:gd name="T71" fmla="*/ 763 h 864"/>
                <a:gd name="T72" fmla="*/ 206 w 864"/>
                <a:gd name="T73" fmla="*/ 800 h 864"/>
                <a:gd name="T74" fmla="*/ 262 w 864"/>
                <a:gd name="T75" fmla="*/ 828 h 864"/>
                <a:gd name="T76" fmla="*/ 320 w 864"/>
                <a:gd name="T77" fmla="*/ 848 h 864"/>
                <a:gd name="T78" fmla="*/ 381 w 864"/>
                <a:gd name="T79" fmla="*/ 860 h 864"/>
                <a:gd name="T80" fmla="*/ 444 w 864"/>
                <a:gd name="T81" fmla="*/ 864 h 864"/>
                <a:gd name="T82" fmla="*/ 507 w 864"/>
                <a:gd name="T83" fmla="*/ 857 h 864"/>
                <a:gd name="T84" fmla="*/ 568 w 864"/>
                <a:gd name="T85" fmla="*/ 841 h 864"/>
                <a:gd name="T86" fmla="*/ 628 w 864"/>
                <a:gd name="T87" fmla="*/ 81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647" y="805"/>
                  </a:moveTo>
                  <a:lnTo>
                    <a:pt x="647" y="805"/>
                  </a:lnTo>
                  <a:lnTo>
                    <a:pt x="667" y="793"/>
                  </a:lnTo>
                  <a:lnTo>
                    <a:pt x="685" y="781"/>
                  </a:lnTo>
                  <a:lnTo>
                    <a:pt x="702" y="768"/>
                  </a:lnTo>
                  <a:lnTo>
                    <a:pt x="719" y="754"/>
                  </a:lnTo>
                  <a:lnTo>
                    <a:pt x="735" y="740"/>
                  </a:lnTo>
                  <a:lnTo>
                    <a:pt x="749" y="724"/>
                  </a:lnTo>
                  <a:lnTo>
                    <a:pt x="763" y="708"/>
                  </a:lnTo>
                  <a:lnTo>
                    <a:pt x="776" y="692"/>
                  </a:lnTo>
                  <a:lnTo>
                    <a:pt x="789" y="675"/>
                  </a:lnTo>
                  <a:lnTo>
                    <a:pt x="800" y="658"/>
                  </a:lnTo>
                  <a:lnTo>
                    <a:pt x="810" y="639"/>
                  </a:lnTo>
                  <a:lnTo>
                    <a:pt x="821" y="621"/>
                  </a:lnTo>
                  <a:lnTo>
                    <a:pt x="828" y="602"/>
                  </a:lnTo>
                  <a:lnTo>
                    <a:pt x="836" y="582"/>
                  </a:lnTo>
                  <a:lnTo>
                    <a:pt x="843" y="563"/>
                  </a:lnTo>
                  <a:lnTo>
                    <a:pt x="849" y="543"/>
                  </a:lnTo>
                  <a:lnTo>
                    <a:pt x="855" y="523"/>
                  </a:lnTo>
                  <a:lnTo>
                    <a:pt x="858" y="503"/>
                  </a:lnTo>
                  <a:lnTo>
                    <a:pt x="861" y="482"/>
                  </a:lnTo>
                  <a:lnTo>
                    <a:pt x="862" y="461"/>
                  </a:lnTo>
                  <a:lnTo>
                    <a:pt x="864" y="440"/>
                  </a:lnTo>
                  <a:lnTo>
                    <a:pt x="864" y="419"/>
                  </a:lnTo>
                  <a:lnTo>
                    <a:pt x="862" y="398"/>
                  </a:lnTo>
                  <a:lnTo>
                    <a:pt x="861" y="378"/>
                  </a:lnTo>
                  <a:lnTo>
                    <a:pt x="857" y="357"/>
                  </a:lnTo>
                  <a:lnTo>
                    <a:pt x="853" y="336"/>
                  </a:lnTo>
                  <a:lnTo>
                    <a:pt x="848" y="315"/>
                  </a:lnTo>
                  <a:lnTo>
                    <a:pt x="841" y="295"/>
                  </a:lnTo>
                  <a:lnTo>
                    <a:pt x="835" y="275"/>
                  </a:lnTo>
                  <a:lnTo>
                    <a:pt x="826" y="255"/>
                  </a:lnTo>
                  <a:lnTo>
                    <a:pt x="817" y="234"/>
                  </a:lnTo>
                  <a:lnTo>
                    <a:pt x="806" y="215"/>
                  </a:lnTo>
                  <a:lnTo>
                    <a:pt x="806" y="215"/>
                  </a:lnTo>
                  <a:lnTo>
                    <a:pt x="795" y="196"/>
                  </a:lnTo>
                  <a:lnTo>
                    <a:pt x="782" y="178"/>
                  </a:lnTo>
                  <a:lnTo>
                    <a:pt x="769" y="161"/>
                  </a:lnTo>
                  <a:lnTo>
                    <a:pt x="755" y="144"/>
                  </a:lnTo>
                  <a:lnTo>
                    <a:pt x="740" y="129"/>
                  </a:lnTo>
                  <a:lnTo>
                    <a:pt x="726" y="113"/>
                  </a:lnTo>
                  <a:lnTo>
                    <a:pt x="709" y="100"/>
                  </a:lnTo>
                  <a:lnTo>
                    <a:pt x="693" y="87"/>
                  </a:lnTo>
                  <a:lnTo>
                    <a:pt x="676" y="74"/>
                  </a:lnTo>
                  <a:lnTo>
                    <a:pt x="658" y="64"/>
                  </a:lnTo>
                  <a:lnTo>
                    <a:pt x="640" y="53"/>
                  </a:lnTo>
                  <a:lnTo>
                    <a:pt x="621" y="43"/>
                  </a:lnTo>
                  <a:lnTo>
                    <a:pt x="603" y="35"/>
                  </a:lnTo>
                  <a:lnTo>
                    <a:pt x="583" y="27"/>
                  </a:lnTo>
                  <a:lnTo>
                    <a:pt x="564" y="19"/>
                  </a:lnTo>
                  <a:lnTo>
                    <a:pt x="543" y="14"/>
                  </a:lnTo>
                  <a:lnTo>
                    <a:pt x="524" y="9"/>
                  </a:lnTo>
                  <a:lnTo>
                    <a:pt x="503" y="5"/>
                  </a:lnTo>
                  <a:lnTo>
                    <a:pt x="483" y="2"/>
                  </a:lnTo>
                  <a:lnTo>
                    <a:pt x="462" y="0"/>
                  </a:lnTo>
                  <a:lnTo>
                    <a:pt x="441" y="0"/>
                  </a:lnTo>
                  <a:lnTo>
                    <a:pt x="421" y="0"/>
                  </a:lnTo>
                  <a:lnTo>
                    <a:pt x="400" y="0"/>
                  </a:lnTo>
                  <a:lnTo>
                    <a:pt x="379" y="2"/>
                  </a:lnTo>
                  <a:lnTo>
                    <a:pt x="358" y="5"/>
                  </a:lnTo>
                  <a:lnTo>
                    <a:pt x="337" y="10"/>
                  </a:lnTo>
                  <a:lnTo>
                    <a:pt x="316" y="15"/>
                  </a:lnTo>
                  <a:lnTo>
                    <a:pt x="295" y="21"/>
                  </a:lnTo>
                  <a:lnTo>
                    <a:pt x="275" y="28"/>
                  </a:lnTo>
                  <a:lnTo>
                    <a:pt x="255" y="38"/>
                  </a:lnTo>
                  <a:lnTo>
                    <a:pt x="236" y="47"/>
                  </a:lnTo>
                  <a:lnTo>
                    <a:pt x="216" y="57"/>
                  </a:lnTo>
                  <a:lnTo>
                    <a:pt x="216" y="57"/>
                  </a:lnTo>
                  <a:lnTo>
                    <a:pt x="196" y="69"/>
                  </a:lnTo>
                  <a:lnTo>
                    <a:pt x="178" y="81"/>
                  </a:lnTo>
                  <a:lnTo>
                    <a:pt x="161" y="95"/>
                  </a:lnTo>
                  <a:lnTo>
                    <a:pt x="144" y="108"/>
                  </a:lnTo>
                  <a:lnTo>
                    <a:pt x="129" y="123"/>
                  </a:lnTo>
                  <a:lnTo>
                    <a:pt x="114" y="138"/>
                  </a:lnTo>
                  <a:lnTo>
                    <a:pt x="100" y="153"/>
                  </a:lnTo>
                  <a:lnTo>
                    <a:pt x="87" y="170"/>
                  </a:lnTo>
                  <a:lnTo>
                    <a:pt x="75" y="187"/>
                  </a:lnTo>
                  <a:lnTo>
                    <a:pt x="64" y="206"/>
                  </a:lnTo>
                  <a:lnTo>
                    <a:pt x="53" y="224"/>
                  </a:lnTo>
                  <a:lnTo>
                    <a:pt x="44" y="242"/>
                  </a:lnTo>
                  <a:lnTo>
                    <a:pt x="35" y="260"/>
                  </a:lnTo>
                  <a:lnTo>
                    <a:pt x="27" y="280"/>
                  </a:lnTo>
                  <a:lnTo>
                    <a:pt x="21" y="299"/>
                  </a:lnTo>
                  <a:lnTo>
                    <a:pt x="14" y="319"/>
                  </a:lnTo>
                  <a:lnTo>
                    <a:pt x="10" y="340"/>
                  </a:lnTo>
                  <a:lnTo>
                    <a:pt x="6" y="359"/>
                  </a:lnTo>
                  <a:lnTo>
                    <a:pt x="2" y="380"/>
                  </a:lnTo>
                  <a:lnTo>
                    <a:pt x="1" y="401"/>
                  </a:lnTo>
                  <a:lnTo>
                    <a:pt x="0" y="422"/>
                  </a:lnTo>
                  <a:lnTo>
                    <a:pt x="0" y="443"/>
                  </a:lnTo>
                  <a:lnTo>
                    <a:pt x="1" y="464"/>
                  </a:lnTo>
                  <a:lnTo>
                    <a:pt x="2" y="484"/>
                  </a:lnTo>
                  <a:lnTo>
                    <a:pt x="6" y="505"/>
                  </a:lnTo>
                  <a:lnTo>
                    <a:pt x="10" y="526"/>
                  </a:lnTo>
                  <a:lnTo>
                    <a:pt x="15" y="547"/>
                  </a:lnTo>
                  <a:lnTo>
                    <a:pt x="22" y="568"/>
                  </a:lnTo>
                  <a:lnTo>
                    <a:pt x="30" y="587"/>
                  </a:lnTo>
                  <a:lnTo>
                    <a:pt x="37" y="608"/>
                  </a:lnTo>
                  <a:lnTo>
                    <a:pt x="47" y="628"/>
                  </a:lnTo>
                  <a:lnTo>
                    <a:pt x="57" y="647"/>
                  </a:lnTo>
                  <a:lnTo>
                    <a:pt x="57" y="647"/>
                  </a:lnTo>
                  <a:lnTo>
                    <a:pt x="69" y="667"/>
                  </a:lnTo>
                  <a:lnTo>
                    <a:pt x="82" y="684"/>
                  </a:lnTo>
                  <a:lnTo>
                    <a:pt x="95" y="702"/>
                  </a:lnTo>
                  <a:lnTo>
                    <a:pt x="109" y="718"/>
                  </a:lnTo>
                  <a:lnTo>
                    <a:pt x="123" y="735"/>
                  </a:lnTo>
                  <a:lnTo>
                    <a:pt x="139" y="749"/>
                  </a:lnTo>
                  <a:lnTo>
                    <a:pt x="155" y="763"/>
                  </a:lnTo>
                  <a:lnTo>
                    <a:pt x="172" y="776"/>
                  </a:lnTo>
                  <a:lnTo>
                    <a:pt x="189" y="788"/>
                  </a:lnTo>
                  <a:lnTo>
                    <a:pt x="206" y="800"/>
                  </a:lnTo>
                  <a:lnTo>
                    <a:pt x="224" y="810"/>
                  </a:lnTo>
                  <a:lnTo>
                    <a:pt x="242" y="819"/>
                  </a:lnTo>
                  <a:lnTo>
                    <a:pt x="262" y="828"/>
                  </a:lnTo>
                  <a:lnTo>
                    <a:pt x="280" y="836"/>
                  </a:lnTo>
                  <a:lnTo>
                    <a:pt x="301" y="843"/>
                  </a:lnTo>
                  <a:lnTo>
                    <a:pt x="320" y="848"/>
                  </a:lnTo>
                  <a:lnTo>
                    <a:pt x="340" y="853"/>
                  </a:lnTo>
                  <a:lnTo>
                    <a:pt x="361" y="857"/>
                  </a:lnTo>
                  <a:lnTo>
                    <a:pt x="381" y="860"/>
                  </a:lnTo>
                  <a:lnTo>
                    <a:pt x="402" y="862"/>
                  </a:lnTo>
                  <a:lnTo>
                    <a:pt x="422" y="864"/>
                  </a:lnTo>
                  <a:lnTo>
                    <a:pt x="444" y="864"/>
                  </a:lnTo>
                  <a:lnTo>
                    <a:pt x="465" y="862"/>
                  </a:lnTo>
                  <a:lnTo>
                    <a:pt x="486" y="860"/>
                  </a:lnTo>
                  <a:lnTo>
                    <a:pt x="507" y="857"/>
                  </a:lnTo>
                  <a:lnTo>
                    <a:pt x="527" y="853"/>
                  </a:lnTo>
                  <a:lnTo>
                    <a:pt x="547" y="848"/>
                  </a:lnTo>
                  <a:lnTo>
                    <a:pt x="568" y="841"/>
                  </a:lnTo>
                  <a:lnTo>
                    <a:pt x="589" y="834"/>
                  </a:lnTo>
                  <a:lnTo>
                    <a:pt x="608" y="826"/>
                  </a:lnTo>
                  <a:lnTo>
                    <a:pt x="628" y="815"/>
                  </a:lnTo>
                  <a:lnTo>
                    <a:pt x="647" y="805"/>
                  </a:lnTo>
                  <a:lnTo>
                    <a:pt x="647"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Freeform 66"/>
            <p:cNvSpPr>
              <a:spLocks/>
            </p:cNvSpPr>
            <p:nvPr userDrawn="1"/>
          </p:nvSpPr>
          <p:spPr bwMode="auto">
            <a:xfrm>
              <a:off x="3494" y="1066"/>
              <a:ext cx="196" cy="196"/>
            </a:xfrm>
            <a:custGeom>
              <a:avLst/>
              <a:gdLst>
                <a:gd name="T0" fmla="*/ 605 w 783"/>
                <a:gd name="T1" fmla="*/ 719 h 783"/>
                <a:gd name="T2" fmla="*/ 652 w 783"/>
                <a:gd name="T3" fmla="*/ 684 h 783"/>
                <a:gd name="T4" fmla="*/ 692 w 783"/>
                <a:gd name="T5" fmla="*/ 642 h 783"/>
                <a:gd name="T6" fmla="*/ 725 w 783"/>
                <a:gd name="T7" fmla="*/ 595 h 783"/>
                <a:gd name="T8" fmla="*/ 751 w 783"/>
                <a:gd name="T9" fmla="*/ 546 h 783"/>
                <a:gd name="T10" fmla="*/ 769 w 783"/>
                <a:gd name="T11" fmla="*/ 492 h 783"/>
                <a:gd name="T12" fmla="*/ 781 w 783"/>
                <a:gd name="T13" fmla="*/ 438 h 783"/>
                <a:gd name="T14" fmla="*/ 783 w 783"/>
                <a:gd name="T15" fmla="*/ 380 h 783"/>
                <a:gd name="T16" fmla="*/ 777 w 783"/>
                <a:gd name="T17" fmla="*/ 324 h 783"/>
                <a:gd name="T18" fmla="*/ 762 w 783"/>
                <a:gd name="T19" fmla="*/ 267 h 783"/>
                <a:gd name="T20" fmla="*/ 740 w 783"/>
                <a:gd name="T21" fmla="*/ 214 h 783"/>
                <a:gd name="T22" fmla="*/ 719 w 783"/>
                <a:gd name="T23" fmla="*/ 178 h 783"/>
                <a:gd name="T24" fmla="*/ 684 w 783"/>
                <a:gd name="T25" fmla="*/ 132 h 783"/>
                <a:gd name="T26" fmla="*/ 642 w 783"/>
                <a:gd name="T27" fmla="*/ 91 h 783"/>
                <a:gd name="T28" fmla="*/ 595 w 783"/>
                <a:gd name="T29" fmla="*/ 57 h 783"/>
                <a:gd name="T30" fmla="*/ 546 w 783"/>
                <a:gd name="T31" fmla="*/ 31 h 783"/>
                <a:gd name="T32" fmla="*/ 493 w 783"/>
                <a:gd name="T33" fmla="*/ 13 h 783"/>
                <a:gd name="T34" fmla="*/ 437 w 783"/>
                <a:gd name="T35" fmla="*/ 3 h 783"/>
                <a:gd name="T36" fmla="*/ 380 w 783"/>
                <a:gd name="T37" fmla="*/ 0 h 783"/>
                <a:gd name="T38" fmla="*/ 324 w 783"/>
                <a:gd name="T39" fmla="*/ 5 h 783"/>
                <a:gd name="T40" fmla="*/ 267 w 783"/>
                <a:gd name="T41" fmla="*/ 19 h 783"/>
                <a:gd name="T42" fmla="*/ 214 w 783"/>
                <a:gd name="T43" fmla="*/ 43 h 783"/>
                <a:gd name="T44" fmla="*/ 179 w 783"/>
                <a:gd name="T45" fmla="*/ 62 h 783"/>
                <a:gd name="T46" fmla="*/ 132 w 783"/>
                <a:gd name="T47" fmla="*/ 99 h 783"/>
                <a:gd name="T48" fmla="*/ 91 w 783"/>
                <a:gd name="T49" fmla="*/ 139 h 783"/>
                <a:gd name="T50" fmla="*/ 57 w 783"/>
                <a:gd name="T51" fmla="*/ 186 h 783"/>
                <a:gd name="T52" fmla="*/ 31 w 783"/>
                <a:gd name="T53" fmla="*/ 237 h 783"/>
                <a:gd name="T54" fmla="*/ 13 w 783"/>
                <a:gd name="T55" fmla="*/ 289 h 783"/>
                <a:gd name="T56" fmla="*/ 3 w 783"/>
                <a:gd name="T57" fmla="*/ 345 h 783"/>
                <a:gd name="T58" fmla="*/ 0 w 783"/>
                <a:gd name="T59" fmla="*/ 401 h 783"/>
                <a:gd name="T60" fmla="*/ 5 w 783"/>
                <a:gd name="T61" fmla="*/ 459 h 783"/>
                <a:gd name="T62" fmla="*/ 20 w 783"/>
                <a:gd name="T63" fmla="*/ 515 h 783"/>
                <a:gd name="T64" fmla="*/ 43 w 783"/>
                <a:gd name="T65" fmla="*/ 569 h 783"/>
                <a:gd name="T66" fmla="*/ 63 w 783"/>
                <a:gd name="T67" fmla="*/ 604 h 783"/>
                <a:gd name="T68" fmla="*/ 99 w 783"/>
                <a:gd name="T69" fmla="*/ 651 h 783"/>
                <a:gd name="T70" fmla="*/ 139 w 783"/>
                <a:gd name="T71" fmla="*/ 692 h 783"/>
                <a:gd name="T72" fmla="*/ 186 w 783"/>
                <a:gd name="T73" fmla="*/ 724 h 783"/>
                <a:gd name="T74" fmla="*/ 237 w 783"/>
                <a:gd name="T75" fmla="*/ 750 h 783"/>
                <a:gd name="T76" fmla="*/ 289 w 783"/>
                <a:gd name="T77" fmla="*/ 769 h 783"/>
                <a:gd name="T78" fmla="*/ 345 w 783"/>
                <a:gd name="T79" fmla="*/ 780 h 783"/>
                <a:gd name="T80" fmla="*/ 401 w 783"/>
                <a:gd name="T81" fmla="*/ 783 h 783"/>
                <a:gd name="T82" fmla="*/ 459 w 783"/>
                <a:gd name="T83" fmla="*/ 776 h 783"/>
                <a:gd name="T84" fmla="*/ 515 w 783"/>
                <a:gd name="T85" fmla="*/ 762 h 783"/>
                <a:gd name="T86" fmla="*/ 569 w 783"/>
                <a:gd name="T87" fmla="*/ 74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86" y="730"/>
                  </a:moveTo>
                  <a:lnTo>
                    <a:pt x="586" y="730"/>
                  </a:lnTo>
                  <a:lnTo>
                    <a:pt x="605" y="719"/>
                  </a:lnTo>
                  <a:lnTo>
                    <a:pt x="620" y="709"/>
                  </a:lnTo>
                  <a:lnTo>
                    <a:pt x="636" y="697"/>
                  </a:lnTo>
                  <a:lnTo>
                    <a:pt x="652" y="684"/>
                  </a:lnTo>
                  <a:lnTo>
                    <a:pt x="666" y="671"/>
                  </a:lnTo>
                  <a:lnTo>
                    <a:pt x="679" y="657"/>
                  </a:lnTo>
                  <a:lnTo>
                    <a:pt x="692" y="642"/>
                  </a:lnTo>
                  <a:lnTo>
                    <a:pt x="704" y="628"/>
                  </a:lnTo>
                  <a:lnTo>
                    <a:pt x="714" y="612"/>
                  </a:lnTo>
                  <a:lnTo>
                    <a:pt x="725" y="595"/>
                  </a:lnTo>
                  <a:lnTo>
                    <a:pt x="735" y="580"/>
                  </a:lnTo>
                  <a:lnTo>
                    <a:pt x="743" y="563"/>
                  </a:lnTo>
                  <a:lnTo>
                    <a:pt x="751" y="546"/>
                  </a:lnTo>
                  <a:lnTo>
                    <a:pt x="758" y="528"/>
                  </a:lnTo>
                  <a:lnTo>
                    <a:pt x="764" y="511"/>
                  </a:lnTo>
                  <a:lnTo>
                    <a:pt x="769" y="492"/>
                  </a:lnTo>
                  <a:lnTo>
                    <a:pt x="774" y="474"/>
                  </a:lnTo>
                  <a:lnTo>
                    <a:pt x="778" y="456"/>
                  </a:lnTo>
                  <a:lnTo>
                    <a:pt x="781" y="438"/>
                  </a:lnTo>
                  <a:lnTo>
                    <a:pt x="782" y="418"/>
                  </a:lnTo>
                  <a:lnTo>
                    <a:pt x="783" y="400"/>
                  </a:lnTo>
                  <a:lnTo>
                    <a:pt x="783" y="380"/>
                  </a:lnTo>
                  <a:lnTo>
                    <a:pt x="782" y="362"/>
                  </a:lnTo>
                  <a:lnTo>
                    <a:pt x="779" y="343"/>
                  </a:lnTo>
                  <a:lnTo>
                    <a:pt x="777" y="324"/>
                  </a:lnTo>
                  <a:lnTo>
                    <a:pt x="773" y="305"/>
                  </a:lnTo>
                  <a:lnTo>
                    <a:pt x="769" y="287"/>
                  </a:lnTo>
                  <a:lnTo>
                    <a:pt x="762" y="267"/>
                  </a:lnTo>
                  <a:lnTo>
                    <a:pt x="756" y="249"/>
                  </a:lnTo>
                  <a:lnTo>
                    <a:pt x="748" y="231"/>
                  </a:lnTo>
                  <a:lnTo>
                    <a:pt x="740" y="214"/>
                  </a:lnTo>
                  <a:lnTo>
                    <a:pt x="730" y="195"/>
                  </a:lnTo>
                  <a:lnTo>
                    <a:pt x="730" y="195"/>
                  </a:lnTo>
                  <a:lnTo>
                    <a:pt x="719" y="178"/>
                  </a:lnTo>
                  <a:lnTo>
                    <a:pt x="709" y="161"/>
                  </a:lnTo>
                  <a:lnTo>
                    <a:pt x="697" y="146"/>
                  </a:lnTo>
                  <a:lnTo>
                    <a:pt x="684" y="132"/>
                  </a:lnTo>
                  <a:lnTo>
                    <a:pt x="671" y="117"/>
                  </a:lnTo>
                  <a:lnTo>
                    <a:pt x="657" y="103"/>
                  </a:lnTo>
                  <a:lnTo>
                    <a:pt x="642" y="91"/>
                  </a:lnTo>
                  <a:lnTo>
                    <a:pt x="627" y="78"/>
                  </a:lnTo>
                  <a:lnTo>
                    <a:pt x="612" y="68"/>
                  </a:lnTo>
                  <a:lnTo>
                    <a:pt x="595" y="57"/>
                  </a:lnTo>
                  <a:lnTo>
                    <a:pt x="580" y="48"/>
                  </a:lnTo>
                  <a:lnTo>
                    <a:pt x="563" y="39"/>
                  </a:lnTo>
                  <a:lnTo>
                    <a:pt x="546" y="31"/>
                  </a:lnTo>
                  <a:lnTo>
                    <a:pt x="528" y="25"/>
                  </a:lnTo>
                  <a:lnTo>
                    <a:pt x="511" y="18"/>
                  </a:lnTo>
                  <a:lnTo>
                    <a:pt x="493" y="13"/>
                  </a:lnTo>
                  <a:lnTo>
                    <a:pt x="474" y="9"/>
                  </a:lnTo>
                  <a:lnTo>
                    <a:pt x="456" y="5"/>
                  </a:lnTo>
                  <a:lnTo>
                    <a:pt x="437" y="3"/>
                  </a:lnTo>
                  <a:lnTo>
                    <a:pt x="418" y="0"/>
                  </a:lnTo>
                  <a:lnTo>
                    <a:pt x="400" y="0"/>
                  </a:lnTo>
                  <a:lnTo>
                    <a:pt x="380" y="0"/>
                  </a:lnTo>
                  <a:lnTo>
                    <a:pt x="362" y="0"/>
                  </a:lnTo>
                  <a:lnTo>
                    <a:pt x="343" y="3"/>
                  </a:lnTo>
                  <a:lnTo>
                    <a:pt x="324" y="5"/>
                  </a:lnTo>
                  <a:lnTo>
                    <a:pt x="305" y="9"/>
                  </a:lnTo>
                  <a:lnTo>
                    <a:pt x="287" y="14"/>
                  </a:lnTo>
                  <a:lnTo>
                    <a:pt x="267" y="19"/>
                  </a:lnTo>
                  <a:lnTo>
                    <a:pt x="249" y="26"/>
                  </a:lnTo>
                  <a:lnTo>
                    <a:pt x="231" y="34"/>
                  </a:lnTo>
                  <a:lnTo>
                    <a:pt x="214" y="43"/>
                  </a:lnTo>
                  <a:lnTo>
                    <a:pt x="195" y="52"/>
                  </a:lnTo>
                  <a:lnTo>
                    <a:pt x="195" y="52"/>
                  </a:lnTo>
                  <a:lnTo>
                    <a:pt x="179" y="62"/>
                  </a:lnTo>
                  <a:lnTo>
                    <a:pt x="162" y="74"/>
                  </a:lnTo>
                  <a:lnTo>
                    <a:pt x="146" y="86"/>
                  </a:lnTo>
                  <a:lnTo>
                    <a:pt x="132" y="99"/>
                  </a:lnTo>
                  <a:lnTo>
                    <a:pt x="117" y="112"/>
                  </a:lnTo>
                  <a:lnTo>
                    <a:pt x="103" y="125"/>
                  </a:lnTo>
                  <a:lnTo>
                    <a:pt x="91" y="139"/>
                  </a:lnTo>
                  <a:lnTo>
                    <a:pt x="78" y="155"/>
                  </a:lnTo>
                  <a:lnTo>
                    <a:pt x="68" y="171"/>
                  </a:lnTo>
                  <a:lnTo>
                    <a:pt x="57" y="186"/>
                  </a:lnTo>
                  <a:lnTo>
                    <a:pt x="48" y="203"/>
                  </a:lnTo>
                  <a:lnTo>
                    <a:pt x="39" y="219"/>
                  </a:lnTo>
                  <a:lnTo>
                    <a:pt x="31" y="237"/>
                  </a:lnTo>
                  <a:lnTo>
                    <a:pt x="25" y="254"/>
                  </a:lnTo>
                  <a:lnTo>
                    <a:pt x="18" y="272"/>
                  </a:lnTo>
                  <a:lnTo>
                    <a:pt x="13" y="289"/>
                  </a:lnTo>
                  <a:lnTo>
                    <a:pt x="9" y="307"/>
                  </a:lnTo>
                  <a:lnTo>
                    <a:pt x="5" y="327"/>
                  </a:lnTo>
                  <a:lnTo>
                    <a:pt x="3" y="345"/>
                  </a:lnTo>
                  <a:lnTo>
                    <a:pt x="0" y="363"/>
                  </a:lnTo>
                  <a:lnTo>
                    <a:pt x="0" y="383"/>
                  </a:lnTo>
                  <a:lnTo>
                    <a:pt x="0" y="401"/>
                  </a:lnTo>
                  <a:lnTo>
                    <a:pt x="0" y="421"/>
                  </a:lnTo>
                  <a:lnTo>
                    <a:pt x="3" y="439"/>
                  </a:lnTo>
                  <a:lnTo>
                    <a:pt x="5" y="459"/>
                  </a:lnTo>
                  <a:lnTo>
                    <a:pt x="9" y="477"/>
                  </a:lnTo>
                  <a:lnTo>
                    <a:pt x="14" y="496"/>
                  </a:lnTo>
                  <a:lnTo>
                    <a:pt x="20" y="515"/>
                  </a:lnTo>
                  <a:lnTo>
                    <a:pt x="26" y="533"/>
                  </a:lnTo>
                  <a:lnTo>
                    <a:pt x="34" y="551"/>
                  </a:lnTo>
                  <a:lnTo>
                    <a:pt x="43" y="569"/>
                  </a:lnTo>
                  <a:lnTo>
                    <a:pt x="52" y="586"/>
                  </a:lnTo>
                  <a:lnTo>
                    <a:pt x="52" y="586"/>
                  </a:lnTo>
                  <a:lnTo>
                    <a:pt x="63" y="604"/>
                  </a:lnTo>
                  <a:lnTo>
                    <a:pt x="74" y="620"/>
                  </a:lnTo>
                  <a:lnTo>
                    <a:pt x="86" y="636"/>
                  </a:lnTo>
                  <a:lnTo>
                    <a:pt x="99" y="651"/>
                  </a:lnTo>
                  <a:lnTo>
                    <a:pt x="112" y="666"/>
                  </a:lnTo>
                  <a:lnTo>
                    <a:pt x="125" y="679"/>
                  </a:lnTo>
                  <a:lnTo>
                    <a:pt x="139" y="692"/>
                  </a:lnTo>
                  <a:lnTo>
                    <a:pt x="155" y="703"/>
                  </a:lnTo>
                  <a:lnTo>
                    <a:pt x="171" y="714"/>
                  </a:lnTo>
                  <a:lnTo>
                    <a:pt x="186" y="724"/>
                  </a:lnTo>
                  <a:lnTo>
                    <a:pt x="203" y="735"/>
                  </a:lnTo>
                  <a:lnTo>
                    <a:pt x="219" y="743"/>
                  </a:lnTo>
                  <a:lnTo>
                    <a:pt x="237" y="750"/>
                  </a:lnTo>
                  <a:lnTo>
                    <a:pt x="254" y="758"/>
                  </a:lnTo>
                  <a:lnTo>
                    <a:pt x="272" y="763"/>
                  </a:lnTo>
                  <a:lnTo>
                    <a:pt x="289" y="769"/>
                  </a:lnTo>
                  <a:lnTo>
                    <a:pt x="308" y="774"/>
                  </a:lnTo>
                  <a:lnTo>
                    <a:pt x="327" y="778"/>
                  </a:lnTo>
                  <a:lnTo>
                    <a:pt x="345" y="780"/>
                  </a:lnTo>
                  <a:lnTo>
                    <a:pt x="364" y="782"/>
                  </a:lnTo>
                  <a:lnTo>
                    <a:pt x="383" y="783"/>
                  </a:lnTo>
                  <a:lnTo>
                    <a:pt x="401" y="783"/>
                  </a:lnTo>
                  <a:lnTo>
                    <a:pt x="421" y="782"/>
                  </a:lnTo>
                  <a:lnTo>
                    <a:pt x="439" y="779"/>
                  </a:lnTo>
                  <a:lnTo>
                    <a:pt x="459" y="776"/>
                  </a:lnTo>
                  <a:lnTo>
                    <a:pt x="477" y="773"/>
                  </a:lnTo>
                  <a:lnTo>
                    <a:pt x="496" y="769"/>
                  </a:lnTo>
                  <a:lnTo>
                    <a:pt x="515" y="762"/>
                  </a:lnTo>
                  <a:lnTo>
                    <a:pt x="533" y="756"/>
                  </a:lnTo>
                  <a:lnTo>
                    <a:pt x="551" y="748"/>
                  </a:lnTo>
                  <a:lnTo>
                    <a:pt x="569" y="740"/>
                  </a:lnTo>
                  <a:lnTo>
                    <a:pt x="586" y="730"/>
                  </a:lnTo>
                  <a:lnTo>
                    <a:pt x="586"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2" name="Freeform 67"/>
            <p:cNvSpPr>
              <a:spLocks/>
            </p:cNvSpPr>
            <p:nvPr userDrawn="1"/>
          </p:nvSpPr>
          <p:spPr bwMode="auto">
            <a:xfrm>
              <a:off x="3631" y="1296"/>
              <a:ext cx="175" cy="175"/>
            </a:xfrm>
            <a:custGeom>
              <a:avLst/>
              <a:gdLst>
                <a:gd name="T0" fmla="*/ 646 w 702"/>
                <a:gd name="T1" fmla="*/ 160 h 702"/>
                <a:gd name="T2" fmla="*/ 614 w 702"/>
                <a:gd name="T3" fmla="*/ 117 h 702"/>
                <a:gd name="T4" fmla="*/ 577 w 702"/>
                <a:gd name="T5" fmla="*/ 81 h 702"/>
                <a:gd name="T6" fmla="*/ 536 w 702"/>
                <a:gd name="T7" fmla="*/ 52 h 702"/>
                <a:gd name="T8" fmla="*/ 490 w 702"/>
                <a:gd name="T9" fmla="*/ 29 h 702"/>
                <a:gd name="T10" fmla="*/ 442 w 702"/>
                <a:gd name="T11" fmla="*/ 12 h 702"/>
                <a:gd name="T12" fmla="*/ 392 w 702"/>
                <a:gd name="T13" fmla="*/ 3 h 702"/>
                <a:gd name="T14" fmla="*/ 343 w 702"/>
                <a:gd name="T15" fmla="*/ 0 h 702"/>
                <a:gd name="T16" fmla="*/ 291 w 702"/>
                <a:gd name="T17" fmla="*/ 5 h 702"/>
                <a:gd name="T18" fmla="*/ 241 w 702"/>
                <a:gd name="T19" fmla="*/ 18 h 702"/>
                <a:gd name="T20" fmla="*/ 192 w 702"/>
                <a:gd name="T21" fmla="*/ 38 h 702"/>
                <a:gd name="T22" fmla="*/ 160 w 702"/>
                <a:gd name="T23" fmla="*/ 56 h 702"/>
                <a:gd name="T24" fmla="*/ 119 w 702"/>
                <a:gd name="T25" fmla="*/ 89 h 702"/>
                <a:gd name="T26" fmla="*/ 82 w 702"/>
                <a:gd name="T27" fmla="*/ 125 h 702"/>
                <a:gd name="T28" fmla="*/ 52 w 702"/>
                <a:gd name="T29" fmla="*/ 167 h 702"/>
                <a:gd name="T30" fmla="*/ 29 w 702"/>
                <a:gd name="T31" fmla="*/ 213 h 702"/>
                <a:gd name="T32" fmla="*/ 13 w 702"/>
                <a:gd name="T33" fmla="*/ 259 h 702"/>
                <a:gd name="T34" fmla="*/ 3 w 702"/>
                <a:gd name="T35" fmla="*/ 310 h 702"/>
                <a:gd name="T36" fmla="*/ 0 w 702"/>
                <a:gd name="T37" fmla="*/ 360 h 702"/>
                <a:gd name="T38" fmla="*/ 5 w 702"/>
                <a:gd name="T39" fmla="*/ 412 h 702"/>
                <a:gd name="T40" fmla="*/ 18 w 702"/>
                <a:gd name="T41" fmla="*/ 461 h 702"/>
                <a:gd name="T42" fmla="*/ 39 w 702"/>
                <a:gd name="T43" fmla="*/ 511 h 702"/>
                <a:gd name="T44" fmla="*/ 57 w 702"/>
                <a:gd name="T45" fmla="*/ 542 h 702"/>
                <a:gd name="T46" fmla="*/ 89 w 702"/>
                <a:gd name="T47" fmla="*/ 584 h 702"/>
                <a:gd name="T48" fmla="*/ 126 w 702"/>
                <a:gd name="T49" fmla="*/ 620 h 702"/>
                <a:gd name="T50" fmla="*/ 168 w 702"/>
                <a:gd name="T51" fmla="*/ 650 h 702"/>
                <a:gd name="T52" fmla="*/ 212 w 702"/>
                <a:gd name="T53" fmla="*/ 674 h 702"/>
                <a:gd name="T54" fmla="*/ 261 w 702"/>
                <a:gd name="T55" fmla="*/ 689 h 702"/>
                <a:gd name="T56" fmla="*/ 310 w 702"/>
                <a:gd name="T57" fmla="*/ 700 h 702"/>
                <a:gd name="T58" fmla="*/ 361 w 702"/>
                <a:gd name="T59" fmla="*/ 702 h 702"/>
                <a:gd name="T60" fmla="*/ 412 w 702"/>
                <a:gd name="T61" fmla="*/ 697 h 702"/>
                <a:gd name="T62" fmla="*/ 463 w 702"/>
                <a:gd name="T63" fmla="*/ 684 h 702"/>
                <a:gd name="T64" fmla="*/ 511 w 702"/>
                <a:gd name="T65" fmla="*/ 663 h 702"/>
                <a:gd name="T66" fmla="*/ 542 w 702"/>
                <a:gd name="T67" fmla="*/ 645 h 702"/>
                <a:gd name="T68" fmla="*/ 585 w 702"/>
                <a:gd name="T69" fmla="*/ 614 h 702"/>
                <a:gd name="T70" fmla="*/ 622 w 702"/>
                <a:gd name="T71" fmla="*/ 576 h 702"/>
                <a:gd name="T72" fmla="*/ 650 w 702"/>
                <a:gd name="T73" fmla="*/ 534 h 702"/>
                <a:gd name="T74" fmla="*/ 674 w 702"/>
                <a:gd name="T75" fmla="*/ 490 h 702"/>
                <a:gd name="T76" fmla="*/ 691 w 702"/>
                <a:gd name="T77" fmla="*/ 442 h 702"/>
                <a:gd name="T78" fmla="*/ 700 w 702"/>
                <a:gd name="T79" fmla="*/ 392 h 702"/>
                <a:gd name="T80" fmla="*/ 702 w 702"/>
                <a:gd name="T81" fmla="*/ 341 h 702"/>
                <a:gd name="T82" fmla="*/ 697 w 702"/>
                <a:gd name="T83" fmla="*/ 291 h 702"/>
                <a:gd name="T84" fmla="*/ 684 w 702"/>
                <a:gd name="T85" fmla="*/ 240 h 702"/>
                <a:gd name="T86" fmla="*/ 665 w 702"/>
                <a:gd name="T87" fmla="*/ 19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5" y="176"/>
                  </a:moveTo>
                  <a:lnTo>
                    <a:pt x="655" y="176"/>
                  </a:lnTo>
                  <a:lnTo>
                    <a:pt x="646" y="160"/>
                  </a:lnTo>
                  <a:lnTo>
                    <a:pt x="636" y="145"/>
                  </a:lnTo>
                  <a:lnTo>
                    <a:pt x="625" y="132"/>
                  </a:lnTo>
                  <a:lnTo>
                    <a:pt x="614" y="117"/>
                  </a:lnTo>
                  <a:lnTo>
                    <a:pt x="602" y="104"/>
                  </a:lnTo>
                  <a:lnTo>
                    <a:pt x="590" y="93"/>
                  </a:lnTo>
                  <a:lnTo>
                    <a:pt x="577" y="81"/>
                  </a:lnTo>
                  <a:lnTo>
                    <a:pt x="563" y="70"/>
                  </a:lnTo>
                  <a:lnTo>
                    <a:pt x="550" y="61"/>
                  </a:lnTo>
                  <a:lnTo>
                    <a:pt x="536" y="52"/>
                  </a:lnTo>
                  <a:lnTo>
                    <a:pt x="520" y="43"/>
                  </a:lnTo>
                  <a:lnTo>
                    <a:pt x="506" y="35"/>
                  </a:lnTo>
                  <a:lnTo>
                    <a:pt x="490" y="29"/>
                  </a:lnTo>
                  <a:lnTo>
                    <a:pt x="474" y="22"/>
                  </a:lnTo>
                  <a:lnTo>
                    <a:pt x="459" y="17"/>
                  </a:lnTo>
                  <a:lnTo>
                    <a:pt x="442" y="12"/>
                  </a:lnTo>
                  <a:lnTo>
                    <a:pt x="426" y="8"/>
                  </a:lnTo>
                  <a:lnTo>
                    <a:pt x="409" y="5"/>
                  </a:lnTo>
                  <a:lnTo>
                    <a:pt x="392" y="3"/>
                  </a:lnTo>
                  <a:lnTo>
                    <a:pt x="375" y="0"/>
                  </a:lnTo>
                  <a:lnTo>
                    <a:pt x="360" y="0"/>
                  </a:lnTo>
                  <a:lnTo>
                    <a:pt x="343" y="0"/>
                  </a:lnTo>
                  <a:lnTo>
                    <a:pt x="324" y="1"/>
                  </a:lnTo>
                  <a:lnTo>
                    <a:pt x="308" y="3"/>
                  </a:lnTo>
                  <a:lnTo>
                    <a:pt x="291" y="5"/>
                  </a:lnTo>
                  <a:lnTo>
                    <a:pt x="274" y="8"/>
                  </a:lnTo>
                  <a:lnTo>
                    <a:pt x="258" y="13"/>
                  </a:lnTo>
                  <a:lnTo>
                    <a:pt x="241" y="18"/>
                  </a:lnTo>
                  <a:lnTo>
                    <a:pt x="224" y="24"/>
                  </a:lnTo>
                  <a:lnTo>
                    <a:pt x="208" y="30"/>
                  </a:lnTo>
                  <a:lnTo>
                    <a:pt x="192" y="38"/>
                  </a:lnTo>
                  <a:lnTo>
                    <a:pt x="176" y="47"/>
                  </a:lnTo>
                  <a:lnTo>
                    <a:pt x="176" y="47"/>
                  </a:lnTo>
                  <a:lnTo>
                    <a:pt x="160" y="56"/>
                  </a:lnTo>
                  <a:lnTo>
                    <a:pt x="146" y="67"/>
                  </a:lnTo>
                  <a:lnTo>
                    <a:pt x="132" y="77"/>
                  </a:lnTo>
                  <a:lnTo>
                    <a:pt x="119" y="89"/>
                  </a:lnTo>
                  <a:lnTo>
                    <a:pt x="106" y="100"/>
                  </a:lnTo>
                  <a:lnTo>
                    <a:pt x="94" y="112"/>
                  </a:lnTo>
                  <a:lnTo>
                    <a:pt x="82" y="125"/>
                  </a:lnTo>
                  <a:lnTo>
                    <a:pt x="72" y="140"/>
                  </a:lnTo>
                  <a:lnTo>
                    <a:pt x="61" y="153"/>
                  </a:lnTo>
                  <a:lnTo>
                    <a:pt x="52" y="167"/>
                  </a:lnTo>
                  <a:lnTo>
                    <a:pt x="44" y="183"/>
                  </a:lnTo>
                  <a:lnTo>
                    <a:pt x="36" y="197"/>
                  </a:lnTo>
                  <a:lnTo>
                    <a:pt x="29" y="213"/>
                  </a:lnTo>
                  <a:lnTo>
                    <a:pt x="22" y="228"/>
                  </a:lnTo>
                  <a:lnTo>
                    <a:pt x="17" y="244"/>
                  </a:lnTo>
                  <a:lnTo>
                    <a:pt x="13" y="259"/>
                  </a:lnTo>
                  <a:lnTo>
                    <a:pt x="8" y="276"/>
                  </a:lnTo>
                  <a:lnTo>
                    <a:pt x="5" y="293"/>
                  </a:lnTo>
                  <a:lnTo>
                    <a:pt x="3" y="310"/>
                  </a:lnTo>
                  <a:lnTo>
                    <a:pt x="1" y="326"/>
                  </a:lnTo>
                  <a:lnTo>
                    <a:pt x="0" y="343"/>
                  </a:lnTo>
                  <a:lnTo>
                    <a:pt x="0" y="360"/>
                  </a:lnTo>
                  <a:lnTo>
                    <a:pt x="1" y="378"/>
                  </a:lnTo>
                  <a:lnTo>
                    <a:pt x="3" y="395"/>
                  </a:lnTo>
                  <a:lnTo>
                    <a:pt x="5" y="412"/>
                  </a:lnTo>
                  <a:lnTo>
                    <a:pt x="9" y="429"/>
                  </a:lnTo>
                  <a:lnTo>
                    <a:pt x="13" y="444"/>
                  </a:lnTo>
                  <a:lnTo>
                    <a:pt x="18" y="461"/>
                  </a:lnTo>
                  <a:lnTo>
                    <a:pt x="25" y="478"/>
                  </a:lnTo>
                  <a:lnTo>
                    <a:pt x="31" y="494"/>
                  </a:lnTo>
                  <a:lnTo>
                    <a:pt x="39" y="511"/>
                  </a:lnTo>
                  <a:lnTo>
                    <a:pt x="47" y="526"/>
                  </a:lnTo>
                  <a:lnTo>
                    <a:pt x="47" y="526"/>
                  </a:lnTo>
                  <a:lnTo>
                    <a:pt x="57" y="542"/>
                  </a:lnTo>
                  <a:lnTo>
                    <a:pt x="66" y="556"/>
                  </a:lnTo>
                  <a:lnTo>
                    <a:pt x="78" y="571"/>
                  </a:lnTo>
                  <a:lnTo>
                    <a:pt x="89" y="584"/>
                  </a:lnTo>
                  <a:lnTo>
                    <a:pt x="100" y="597"/>
                  </a:lnTo>
                  <a:lnTo>
                    <a:pt x="113" y="609"/>
                  </a:lnTo>
                  <a:lnTo>
                    <a:pt x="126" y="620"/>
                  </a:lnTo>
                  <a:lnTo>
                    <a:pt x="139" y="631"/>
                  </a:lnTo>
                  <a:lnTo>
                    <a:pt x="154" y="641"/>
                  </a:lnTo>
                  <a:lnTo>
                    <a:pt x="168" y="650"/>
                  </a:lnTo>
                  <a:lnTo>
                    <a:pt x="182" y="658"/>
                  </a:lnTo>
                  <a:lnTo>
                    <a:pt x="198" y="666"/>
                  </a:lnTo>
                  <a:lnTo>
                    <a:pt x="212" y="674"/>
                  </a:lnTo>
                  <a:lnTo>
                    <a:pt x="228" y="680"/>
                  </a:lnTo>
                  <a:lnTo>
                    <a:pt x="245" y="685"/>
                  </a:lnTo>
                  <a:lnTo>
                    <a:pt x="261" y="689"/>
                  </a:lnTo>
                  <a:lnTo>
                    <a:pt x="278" y="695"/>
                  </a:lnTo>
                  <a:lnTo>
                    <a:pt x="293" y="697"/>
                  </a:lnTo>
                  <a:lnTo>
                    <a:pt x="310" y="700"/>
                  </a:lnTo>
                  <a:lnTo>
                    <a:pt x="327" y="701"/>
                  </a:lnTo>
                  <a:lnTo>
                    <a:pt x="344" y="702"/>
                  </a:lnTo>
                  <a:lnTo>
                    <a:pt x="361" y="702"/>
                  </a:lnTo>
                  <a:lnTo>
                    <a:pt x="378" y="701"/>
                  </a:lnTo>
                  <a:lnTo>
                    <a:pt x="395" y="700"/>
                  </a:lnTo>
                  <a:lnTo>
                    <a:pt x="412" y="697"/>
                  </a:lnTo>
                  <a:lnTo>
                    <a:pt x="429" y="693"/>
                  </a:lnTo>
                  <a:lnTo>
                    <a:pt x="446" y="689"/>
                  </a:lnTo>
                  <a:lnTo>
                    <a:pt x="463" y="684"/>
                  </a:lnTo>
                  <a:lnTo>
                    <a:pt x="478" y="678"/>
                  </a:lnTo>
                  <a:lnTo>
                    <a:pt x="495" y="671"/>
                  </a:lnTo>
                  <a:lnTo>
                    <a:pt x="511" y="663"/>
                  </a:lnTo>
                  <a:lnTo>
                    <a:pt x="526" y="655"/>
                  </a:lnTo>
                  <a:lnTo>
                    <a:pt x="526" y="655"/>
                  </a:lnTo>
                  <a:lnTo>
                    <a:pt x="542" y="645"/>
                  </a:lnTo>
                  <a:lnTo>
                    <a:pt x="558" y="636"/>
                  </a:lnTo>
                  <a:lnTo>
                    <a:pt x="571" y="624"/>
                  </a:lnTo>
                  <a:lnTo>
                    <a:pt x="585" y="614"/>
                  </a:lnTo>
                  <a:lnTo>
                    <a:pt x="598" y="602"/>
                  </a:lnTo>
                  <a:lnTo>
                    <a:pt x="610" y="589"/>
                  </a:lnTo>
                  <a:lnTo>
                    <a:pt x="622" y="576"/>
                  </a:lnTo>
                  <a:lnTo>
                    <a:pt x="632" y="563"/>
                  </a:lnTo>
                  <a:lnTo>
                    <a:pt x="641" y="549"/>
                  </a:lnTo>
                  <a:lnTo>
                    <a:pt x="650" y="534"/>
                  </a:lnTo>
                  <a:lnTo>
                    <a:pt x="659" y="520"/>
                  </a:lnTo>
                  <a:lnTo>
                    <a:pt x="667" y="504"/>
                  </a:lnTo>
                  <a:lnTo>
                    <a:pt x="674" y="490"/>
                  </a:lnTo>
                  <a:lnTo>
                    <a:pt x="680" y="474"/>
                  </a:lnTo>
                  <a:lnTo>
                    <a:pt x="685" y="457"/>
                  </a:lnTo>
                  <a:lnTo>
                    <a:pt x="691" y="442"/>
                  </a:lnTo>
                  <a:lnTo>
                    <a:pt x="695" y="425"/>
                  </a:lnTo>
                  <a:lnTo>
                    <a:pt x="697" y="409"/>
                  </a:lnTo>
                  <a:lnTo>
                    <a:pt x="700" y="392"/>
                  </a:lnTo>
                  <a:lnTo>
                    <a:pt x="702" y="375"/>
                  </a:lnTo>
                  <a:lnTo>
                    <a:pt x="702" y="358"/>
                  </a:lnTo>
                  <a:lnTo>
                    <a:pt x="702" y="341"/>
                  </a:lnTo>
                  <a:lnTo>
                    <a:pt x="701" y="325"/>
                  </a:lnTo>
                  <a:lnTo>
                    <a:pt x="700" y="308"/>
                  </a:lnTo>
                  <a:lnTo>
                    <a:pt x="697" y="291"/>
                  </a:lnTo>
                  <a:lnTo>
                    <a:pt x="695" y="274"/>
                  </a:lnTo>
                  <a:lnTo>
                    <a:pt x="689" y="257"/>
                  </a:lnTo>
                  <a:lnTo>
                    <a:pt x="684" y="240"/>
                  </a:lnTo>
                  <a:lnTo>
                    <a:pt x="679" y="224"/>
                  </a:lnTo>
                  <a:lnTo>
                    <a:pt x="672" y="207"/>
                  </a:lnTo>
                  <a:lnTo>
                    <a:pt x="665" y="192"/>
                  </a:lnTo>
                  <a:lnTo>
                    <a:pt x="655" y="176"/>
                  </a:lnTo>
                  <a:lnTo>
                    <a:pt x="655"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3" name="Freeform 68"/>
            <p:cNvSpPr>
              <a:spLocks/>
            </p:cNvSpPr>
            <p:nvPr userDrawn="1"/>
          </p:nvSpPr>
          <p:spPr bwMode="auto">
            <a:xfrm>
              <a:off x="3768" y="1525"/>
              <a:ext cx="155" cy="155"/>
            </a:xfrm>
            <a:custGeom>
              <a:avLst/>
              <a:gdLst>
                <a:gd name="T0" fmla="*/ 580 w 622"/>
                <a:gd name="T1" fmla="*/ 155 h 622"/>
                <a:gd name="T2" fmla="*/ 562 w 622"/>
                <a:gd name="T3" fmla="*/ 129 h 622"/>
                <a:gd name="T4" fmla="*/ 544 w 622"/>
                <a:gd name="T5" fmla="*/ 105 h 622"/>
                <a:gd name="T6" fmla="*/ 498 w 622"/>
                <a:gd name="T7" fmla="*/ 63 h 622"/>
                <a:gd name="T8" fmla="*/ 447 w 622"/>
                <a:gd name="T9" fmla="*/ 32 h 622"/>
                <a:gd name="T10" fmla="*/ 391 w 622"/>
                <a:gd name="T11" fmla="*/ 11 h 622"/>
                <a:gd name="T12" fmla="*/ 333 w 622"/>
                <a:gd name="T13" fmla="*/ 2 h 622"/>
                <a:gd name="T14" fmla="*/ 273 w 622"/>
                <a:gd name="T15" fmla="*/ 3 h 622"/>
                <a:gd name="T16" fmla="*/ 213 w 622"/>
                <a:gd name="T17" fmla="*/ 16 h 622"/>
                <a:gd name="T18" fmla="*/ 184 w 622"/>
                <a:gd name="T19" fmla="*/ 28 h 622"/>
                <a:gd name="T20" fmla="*/ 155 w 622"/>
                <a:gd name="T21" fmla="*/ 42 h 622"/>
                <a:gd name="T22" fmla="*/ 142 w 622"/>
                <a:gd name="T23" fmla="*/ 50 h 622"/>
                <a:gd name="T24" fmla="*/ 116 w 622"/>
                <a:gd name="T25" fmla="*/ 68 h 622"/>
                <a:gd name="T26" fmla="*/ 82 w 622"/>
                <a:gd name="T27" fmla="*/ 101 h 622"/>
                <a:gd name="T28" fmla="*/ 46 w 622"/>
                <a:gd name="T29" fmla="*/ 149 h 622"/>
                <a:gd name="T30" fmla="*/ 20 w 622"/>
                <a:gd name="T31" fmla="*/ 202 h 622"/>
                <a:gd name="T32" fmla="*/ 4 w 622"/>
                <a:gd name="T33" fmla="*/ 260 h 622"/>
                <a:gd name="T34" fmla="*/ 0 w 622"/>
                <a:gd name="T35" fmla="*/ 320 h 622"/>
                <a:gd name="T36" fmla="*/ 8 w 622"/>
                <a:gd name="T37" fmla="*/ 379 h 622"/>
                <a:gd name="T38" fmla="*/ 21 w 622"/>
                <a:gd name="T39" fmla="*/ 424 h 622"/>
                <a:gd name="T40" fmla="*/ 34 w 622"/>
                <a:gd name="T41" fmla="*/ 452 h 622"/>
                <a:gd name="T42" fmla="*/ 42 w 622"/>
                <a:gd name="T43" fmla="*/ 465 h 622"/>
                <a:gd name="T44" fmla="*/ 59 w 622"/>
                <a:gd name="T45" fmla="*/ 493 h 622"/>
                <a:gd name="T46" fmla="*/ 78 w 622"/>
                <a:gd name="T47" fmla="*/ 518 h 622"/>
                <a:gd name="T48" fmla="*/ 124 w 622"/>
                <a:gd name="T49" fmla="*/ 558 h 622"/>
                <a:gd name="T50" fmla="*/ 175 w 622"/>
                <a:gd name="T51" fmla="*/ 589 h 622"/>
                <a:gd name="T52" fmla="*/ 231 w 622"/>
                <a:gd name="T53" fmla="*/ 610 h 622"/>
                <a:gd name="T54" fmla="*/ 290 w 622"/>
                <a:gd name="T55" fmla="*/ 621 h 622"/>
                <a:gd name="T56" fmla="*/ 350 w 622"/>
                <a:gd name="T57" fmla="*/ 619 h 622"/>
                <a:gd name="T58" fmla="*/ 408 w 622"/>
                <a:gd name="T59" fmla="*/ 605 h 622"/>
                <a:gd name="T60" fmla="*/ 438 w 622"/>
                <a:gd name="T61" fmla="*/ 594 h 622"/>
                <a:gd name="T62" fmla="*/ 465 w 622"/>
                <a:gd name="T63" fmla="*/ 580 h 622"/>
                <a:gd name="T64" fmla="*/ 480 w 622"/>
                <a:gd name="T65" fmla="*/ 571 h 622"/>
                <a:gd name="T66" fmla="*/ 506 w 622"/>
                <a:gd name="T67" fmla="*/ 553 h 622"/>
                <a:gd name="T68" fmla="*/ 540 w 622"/>
                <a:gd name="T69" fmla="*/ 521 h 622"/>
                <a:gd name="T70" fmla="*/ 575 w 622"/>
                <a:gd name="T71" fmla="*/ 473 h 622"/>
                <a:gd name="T72" fmla="*/ 602 w 622"/>
                <a:gd name="T73" fmla="*/ 420 h 622"/>
                <a:gd name="T74" fmla="*/ 617 w 622"/>
                <a:gd name="T75" fmla="*/ 363 h 622"/>
                <a:gd name="T76" fmla="*/ 622 w 622"/>
                <a:gd name="T77" fmla="*/ 303 h 622"/>
                <a:gd name="T78" fmla="*/ 614 w 622"/>
                <a:gd name="T79" fmla="*/ 243 h 622"/>
                <a:gd name="T80" fmla="*/ 600 w 622"/>
                <a:gd name="T81" fmla="*/ 198 h 622"/>
                <a:gd name="T82" fmla="*/ 588 w 622"/>
                <a:gd name="T83" fmla="*/ 170 h 622"/>
                <a:gd name="T84" fmla="*/ 580 w 622"/>
                <a:gd name="T85" fmla="*/ 15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80" y="155"/>
                  </a:moveTo>
                  <a:lnTo>
                    <a:pt x="580" y="155"/>
                  </a:lnTo>
                  <a:lnTo>
                    <a:pt x="571" y="142"/>
                  </a:lnTo>
                  <a:lnTo>
                    <a:pt x="562" y="129"/>
                  </a:lnTo>
                  <a:lnTo>
                    <a:pt x="553" y="116"/>
                  </a:lnTo>
                  <a:lnTo>
                    <a:pt x="544" y="105"/>
                  </a:lnTo>
                  <a:lnTo>
                    <a:pt x="522" y="82"/>
                  </a:lnTo>
                  <a:lnTo>
                    <a:pt x="498" y="63"/>
                  </a:lnTo>
                  <a:lnTo>
                    <a:pt x="473" y="46"/>
                  </a:lnTo>
                  <a:lnTo>
                    <a:pt x="447" y="32"/>
                  </a:lnTo>
                  <a:lnTo>
                    <a:pt x="420" y="20"/>
                  </a:lnTo>
                  <a:lnTo>
                    <a:pt x="391" y="11"/>
                  </a:lnTo>
                  <a:lnTo>
                    <a:pt x="363" y="4"/>
                  </a:lnTo>
                  <a:lnTo>
                    <a:pt x="333" y="2"/>
                  </a:lnTo>
                  <a:lnTo>
                    <a:pt x="303" y="0"/>
                  </a:lnTo>
                  <a:lnTo>
                    <a:pt x="273" y="3"/>
                  </a:lnTo>
                  <a:lnTo>
                    <a:pt x="243" y="8"/>
                  </a:lnTo>
                  <a:lnTo>
                    <a:pt x="213" y="16"/>
                  </a:lnTo>
                  <a:lnTo>
                    <a:pt x="198" y="21"/>
                  </a:lnTo>
                  <a:lnTo>
                    <a:pt x="184" y="28"/>
                  </a:lnTo>
                  <a:lnTo>
                    <a:pt x="170" y="34"/>
                  </a:lnTo>
                  <a:lnTo>
                    <a:pt x="155" y="42"/>
                  </a:lnTo>
                  <a:lnTo>
                    <a:pt x="155" y="42"/>
                  </a:lnTo>
                  <a:lnTo>
                    <a:pt x="142" y="50"/>
                  </a:lnTo>
                  <a:lnTo>
                    <a:pt x="129" y="59"/>
                  </a:lnTo>
                  <a:lnTo>
                    <a:pt x="116" y="68"/>
                  </a:lnTo>
                  <a:lnTo>
                    <a:pt x="105" y="79"/>
                  </a:lnTo>
                  <a:lnTo>
                    <a:pt x="82" y="101"/>
                  </a:lnTo>
                  <a:lnTo>
                    <a:pt x="63" y="123"/>
                  </a:lnTo>
                  <a:lnTo>
                    <a:pt x="46" y="149"/>
                  </a:lnTo>
                  <a:lnTo>
                    <a:pt x="32" y="175"/>
                  </a:lnTo>
                  <a:lnTo>
                    <a:pt x="20" y="202"/>
                  </a:lnTo>
                  <a:lnTo>
                    <a:pt x="11" y="231"/>
                  </a:lnTo>
                  <a:lnTo>
                    <a:pt x="4" y="260"/>
                  </a:lnTo>
                  <a:lnTo>
                    <a:pt x="2" y="290"/>
                  </a:lnTo>
                  <a:lnTo>
                    <a:pt x="0" y="320"/>
                  </a:lnTo>
                  <a:lnTo>
                    <a:pt x="3" y="350"/>
                  </a:lnTo>
                  <a:lnTo>
                    <a:pt x="8" y="379"/>
                  </a:lnTo>
                  <a:lnTo>
                    <a:pt x="16" y="408"/>
                  </a:lnTo>
                  <a:lnTo>
                    <a:pt x="21" y="424"/>
                  </a:lnTo>
                  <a:lnTo>
                    <a:pt x="28" y="438"/>
                  </a:lnTo>
                  <a:lnTo>
                    <a:pt x="34" y="452"/>
                  </a:lnTo>
                  <a:lnTo>
                    <a:pt x="42" y="465"/>
                  </a:lnTo>
                  <a:lnTo>
                    <a:pt x="42" y="465"/>
                  </a:lnTo>
                  <a:lnTo>
                    <a:pt x="50" y="480"/>
                  </a:lnTo>
                  <a:lnTo>
                    <a:pt x="59" y="493"/>
                  </a:lnTo>
                  <a:lnTo>
                    <a:pt x="68" y="505"/>
                  </a:lnTo>
                  <a:lnTo>
                    <a:pt x="78" y="518"/>
                  </a:lnTo>
                  <a:lnTo>
                    <a:pt x="101" y="538"/>
                  </a:lnTo>
                  <a:lnTo>
                    <a:pt x="124" y="558"/>
                  </a:lnTo>
                  <a:lnTo>
                    <a:pt x="149" y="575"/>
                  </a:lnTo>
                  <a:lnTo>
                    <a:pt x="175" y="589"/>
                  </a:lnTo>
                  <a:lnTo>
                    <a:pt x="202" y="601"/>
                  </a:lnTo>
                  <a:lnTo>
                    <a:pt x="231" y="610"/>
                  </a:lnTo>
                  <a:lnTo>
                    <a:pt x="260" y="617"/>
                  </a:lnTo>
                  <a:lnTo>
                    <a:pt x="290" y="621"/>
                  </a:lnTo>
                  <a:lnTo>
                    <a:pt x="320" y="622"/>
                  </a:lnTo>
                  <a:lnTo>
                    <a:pt x="350" y="619"/>
                  </a:lnTo>
                  <a:lnTo>
                    <a:pt x="379" y="614"/>
                  </a:lnTo>
                  <a:lnTo>
                    <a:pt x="408" y="605"/>
                  </a:lnTo>
                  <a:lnTo>
                    <a:pt x="424" y="600"/>
                  </a:lnTo>
                  <a:lnTo>
                    <a:pt x="438" y="594"/>
                  </a:lnTo>
                  <a:lnTo>
                    <a:pt x="452" y="587"/>
                  </a:lnTo>
                  <a:lnTo>
                    <a:pt x="465" y="580"/>
                  </a:lnTo>
                  <a:lnTo>
                    <a:pt x="465" y="580"/>
                  </a:lnTo>
                  <a:lnTo>
                    <a:pt x="480" y="571"/>
                  </a:lnTo>
                  <a:lnTo>
                    <a:pt x="493" y="562"/>
                  </a:lnTo>
                  <a:lnTo>
                    <a:pt x="506" y="553"/>
                  </a:lnTo>
                  <a:lnTo>
                    <a:pt x="518" y="542"/>
                  </a:lnTo>
                  <a:lnTo>
                    <a:pt x="540" y="521"/>
                  </a:lnTo>
                  <a:lnTo>
                    <a:pt x="558" y="498"/>
                  </a:lnTo>
                  <a:lnTo>
                    <a:pt x="575" y="473"/>
                  </a:lnTo>
                  <a:lnTo>
                    <a:pt x="591" y="447"/>
                  </a:lnTo>
                  <a:lnTo>
                    <a:pt x="602" y="420"/>
                  </a:lnTo>
                  <a:lnTo>
                    <a:pt x="611" y="391"/>
                  </a:lnTo>
                  <a:lnTo>
                    <a:pt x="617" y="363"/>
                  </a:lnTo>
                  <a:lnTo>
                    <a:pt x="621" y="333"/>
                  </a:lnTo>
                  <a:lnTo>
                    <a:pt x="622" y="303"/>
                  </a:lnTo>
                  <a:lnTo>
                    <a:pt x="619" y="273"/>
                  </a:lnTo>
                  <a:lnTo>
                    <a:pt x="614" y="243"/>
                  </a:lnTo>
                  <a:lnTo>
                    <a:pt x="606" y="213"/>
                  </a:lnTo>
                  <a:lnTo>
                    <a:pt x="600" y="198"/>
                  </a:lnTo>
                  <a:lnTo>
                    <a:pt x="594" y="184"/>
                  </a:lnTo>
                  <a:lnTo>
                    <a:pt x="588" y="170"/>
                  </a:lnTo>
                  <a:lnTo>
                    <a:pt x="580" y="155"/>
                  </a:lnTo>
                  <a:lnTo>
                    <a:pt x="580" y="1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Freeform 69"/>
            <p:cNvSpPr>
              <a:spLocks/>
            </p:cNvSpPr>
            <p:nvPr userDrawn="1"/>
          </p:nvSpPr>
          <p:spPr bwMode="auto">
            <a:xfrm>
              <a:off x="3904" y="1754"/>
              <a:ext cx="135" cy="135"/>
            </a:xfrm>
            <a:custGeom>
              <a:avLst/>
              <a:gdLst>
                <a:gd name="T0" fmla="*/ 134 w 539"/>
                <a:gd name="T1" fmla="*/ 36 h 539"/>
                <a:gd name="T2" fmla="*/ 89 w 539"/>
                <a:gd name="T3" fmla="*/ 67 h 539"/>
                <a:gd name="T4" fmla="*/ 54 w 539"/>
                <a:gd name="T5" fmla="*/ 106 h 539"/>
                <a:gd name="T6" fmla="*/ 27 w 539"/>
                <a:gd name="T7" fmla="*/ 151 h 539"/>
                <a:gd name="T8" fmla="*/ 9 w 539"/>
                <a:gd name="T9" fmla="*/ 200 h 539"/>
                <a:gd name="T10" fmla="*/ 0 w 539"/>
                <a:gd name="T11" fmla="*/ 251 h 539"/>
                <a:gd name="T12" fmla="*/ 1 w 539"/>
                <a:gd name="T13" fmla="*/ 303 h 539"/>
                <a:gd name="T14" fmla="*/ 13 w 539"/>
                <a:gd name="T15" fmla="*/ 355 h 539"/>
                <a:gd name="T16" fmla="*/ 35 w 539"/>
                <a:gd name="T17" fmla="*/ 405 h 539"/>
                <a:gd name="T18" fmla="*/ 50 w 539"/>
                <a:gd name="T19" fmla="*/ 428 h 539"/>
                <a:gd name="T20" fmla="*/ 86 w 539"/>
                <a:gd name="T21" fmla="*/ 469 h 539"/>
                <a:gd name="T22" fmla="*/ 127 w 539"/>
                <a:gd name="T23" fmla="*/ 500 h 539"/>
                <a:gd name="T24" fmla="*/ 174 w 539"/>
                <a:gd name="T25" fmla="*/ 522 h 539"/>
                <a:gd name="T26" fmla="*/ 225 w 539"/>
                <a:gd name="T27" fmla="*/ 536 h 539"/>
                <a:gd name="T28" fmla="*/ 276 w 539"/>
                <a:gd name="T29" fmla="*/ 539 h 539"/>
                <a:gd name="T30" fmla="*/ 328 w 539"/>
                <a:gd name="T31" fmla="*/ 532 h 539"/>
                <a:gd name="T32" fmla="*/ 380 w 539"/>
                <a:gd name="T33" fmla="*/ 515 h 539"/>
                <a:gd name="T34" fmla="*/ 404 w 539"/>
                <a:gd name="T35" fmla="*/ 504 h 539"/>
                <a:gd name="T36" fmla="*/ 449 w 539"/>
                <a:gd name="T37" fmla="*/ 471 h 539"/>
                <a:gd name="T38" fmla="*/ 484 w 539"/>
                <a:gd name="T39" fmla="*/ 432 h 539"/>
                <a:gd name="T40" fmla="*/ 512 w 539"/>
                <a:gd name="T41" fmla="*/ 388 h 539"/>
                <a:gd name="T42" fmla="*/ 530 w 539"/>
                <a:gd name="T43" fmla="*/ 340 h 539"/>
                <a:gd name="T44" fmla="*/ 539 w 539"/>
                <a:gd name="T45" fmla="*/ 289 h 539"/>
                <a:gd name="T46" fmla="*/ 538 w 539"/>
                <a:gd name="T47" fmla="*/ 237 h 539"/>
                <a:gd name="T48" fmla="*/ 526 w 539"/>
                <a:gd name="T49" fmla="*/ 185 h 539"/>
                <a:gd name="T50" fmla="*/ 503 w 539"/>
                <a:gd name="T51" fmla="*/ 135 h 539"/>
                <a:gd name="T52" fmla="*/ 488 w 539"/>
                <a:gd name="T53" fmla="*/ 112 h 539"/>
                <a:gd name="T54" fmla="*/ 452 w 539"/>
                <a:gd name="T55" fmla="*/ 71 h 539"/>
                <a:gd name="T56" fmla="*/ 410 w 539"/>
                <a:gd name="T57" fmla="*/ 40 h 539"/>
                <a:gd name="T58" fmla="*/ 363 w 539"/>
                <a:gd name="T59" fmla="*/ 17 h 539"/>
                <a:gd name="T60" fmla="*/ 314 w 539"/>
                <a:gd name="T61" fmla="*/ 3 h 539"/>
                <a:gd name="T62" fmla="*/ 262 w 539"/>
                <a:gd name="T63" fmla="*/ 0 h 539"/>
                <a:gd name="T64" fmla="*/ 209 w 539"/>
                <a:gd name="T65" fmla="*/ 6 h 539"/>
                <a:gd name="T66" fmla="*/ 159 w 539"/>
                <a:gd name="T67" fmla="*/ 23 h 539"/>
                <a:gd name="T68" fmla="*/ 134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134" y="36"/>
                  </a:moveTo>
                  <a:lnTo>
                    <a:pt x="134" y="36"/>
                  </a:lnTo>
                  <a:lnTo>
                    <a:pt x="110" y="50"/>
                  </a:lnTo>
                  <a:lnTo>
                    <a:pt x="89" y="67"/>
                  </a:lnTo>
                  <a:lnTo>
                    <a:pt x="71" y="87"/>
                  </a:lnTo>
                  <a:lnTo>
                    <a:pt x="54" y="106"/>
                  </a:lnTo>
                  <a:lnTo>
                    <a:pt x="39" y="129"/>
                  </a:lnTo>
                  <a:lnTo>
                    <a:pt x="27" y="151"/>
                  </a:lnTo>
                  <a:lnTo>
                    <a:pt x="17" y="175"/>
                  </a:lnTo>
                  <a:lnTo>
                    <a:pt x="9" y="200"/>
                  </a:lnTo>
                  <a:lnTo>
                    <a:pt x="2" y="225"/>
                  </a:lnTo>
                  <a:lnTo>
                    <a:pt x="0" y="251"/>
                  </a:lnTo>
                  <a:lnTo>
                    <a:pt x="0" y="277"/>
                  </a:lnTo>
                  <a:lnTo>
                    <a:pt x="1" y="303"/>
                  </a:lnTo>
                  <a:lnTo>
                    <a:pt x="6" y="329"/>
                  </a:lnTo>
                  <a:lnTo>
                    <a:pt x="13" y="355"/>
                  </a:lnTo>
                  <a:lnTo>
                    <a:pt x="23" y="380"/>
                  </a:lnTo>
                  <a:lnTo>
                    <a:pt x="35" y="405"/>
                  </a:lnTo>
                  <a:lnTo>
                    <a:pt x="35" y="405"/>
                  </a:lnTo>
                  <a:lnTo>
                    <a:pt x="50" y="428"/>
                  </a:lnTo>
                  <a:lnTo>
                    <a:pt x="67" y="449"/>
                  </a:lnTo>
                  <a:lnTo>
                    <a:pt x="86" y="469"/>
                  </a:lnTo>
                  <a:lnTo>
                    <a:pt x="106" y="486"/>
                  </a:lnTo>
                  <a:lnTo>
                    <a:pt x="127" y="500"/>
                  </a:lnTo>
                  <a:lnTo>
                    <a:pt x="151" y="513"/>
                  </a:lnTo>
                  <a:lnTo>
                    <a:pt x="174" y="522"/>
                  </a:lnTo>
                  <a:lnTo>
                    <a:pt x="199" y="530"/>
                  </a:lnTo>
                  <a:lnTo>
                    <a:pt x="225" y="536"/>
                  </a:lnTo>
                  <a:lnTo>
                    <a:pt x="250" y="539"/>
                  </a:lnTo>
                  <a:lnTo>
                    <a:pt x="276" y="539"/>
                  </a:lnTo>
                  <a:lnTo>
                    <a:pt x="303" y="538"/>
                  </a:lnTo>
                  <a:lnTo>
                    <a:pt x="328" y="532"/>
                  </a:lnTo>
                  <a:lnTo>
                    <a:pt x="354" y="526"/>
                  </a:lnTo>
                  <a:lnTo>
                    <a:pt x="380" y="515"/>
                  </a:lnTo>
                  <a:lnTo>
                    <a:pt x="404" y="504"/>
                  </a:lnTo>
                  <a:lnTo>
                    <a:pt x="404" y="504"/>
                  </a:lnTo>
                  <a:lnTo>
                    <a:pt x="427" y="488"/>
                  </a:lnTo>
                  <a:lnTo>
                    <a:pt x="449" y="471"/>
                  </a:lnTo>
                  <a:lnTo>
                    <a:pt x="467" y="453"/>
                  </a:lnTo>
                  <a:lnTo>
                    <a:pt x="484" y="432"/>
                  </a:lnTo>
                  <a:lnTo>
                    <a:pt x="500" y="411"/>
                  </a:lnTo>
                  <a:lnTo>
                    <a:pt x="512" y="388"/>
                  </a:lnTo>
                  <a:lnTo>
                    <a:pt x="522" y="364"/>
                  </a:lnTo>
                  <a:lnTo>
                    <a:pt x="530" y="340"/>
                  </a:lnTo>
                  <a:lnTo>
                    <a:pt x="535" y="314"/>
                  </a:lnTo>
                  <a:lnTo>
                    <a:pt x="539" y="289"/>
                  </a:lnTo>
                  <a:lnTo>
                    <a:pt x="539" y="263"/>
                  </a:lnTo>
                  <a:lnTo>
                    <a:pt x="538" y="237"/>
                  </a:lnTo>
                  <a:lnTo>
                    <a:pt x="533" y="211"/>
                  </a:lnTo>
                  <a:lnTo>
                    <a:pt x="526" y="185"/>
                  </a:lnTo>
                  <a:lnTo>
                    <a:pt x="516" y="160"/>
                  </a:lnTo>
                  <a:lnTo>
                    <a:pt x="503" y="135"/>
                  </a:lnTo>
                  <a:lnTo>
                    <a:pt x="503" y="135"/>
                  </a:lnTo>
                  <a:lnTo>
                    <a:pt x="488" y="112"/>
                  </a:lnTo>
                  <a:lnTo>
                    <a:pt x="471" y="91"/>
                  </a:lnTo>
                  <a:lnTo>
                    <a:pt x="452" y="71"/>
                  </a:lnTo>
                  <a:lnTo>
                    <a:pt x="432" y="54"/>
                  </a:lnTo>
                  <a:lnTo>
                    <a:pt x="410" y="40"/>
                  </a:lnTo>
                  <a:lnTo>
                    <a:pt x="388" y="27"/>
                  </a:lnTo>
                  <a:lnTo>
                    <a:pt x="363" y="17"/>
                  </a:lnTo>
                  <a:lnTo>
                    <a:pt x="340" y="9"/>
                  </a:lnTo>
                  <a:lnTo>
                    <a:pt x="314" y="3"/>
                  </a:lnTo>
                  <a:lnTo>
                    <a:pt x="288" y="1"/>
                  </a:lnTo>
                  <a:lnTo>
                    <a:pt x="262" y="0"/>
                  </a:lnTo>
                  <a:lnTo>
                    <a:pt x="235" y="2"/>
                  </a:lnTo>
                  <a:lnTo>
                    <a:pt x="209" y="6"/>
                  </a:lnTo>
                  <a:lnTo>
                    <a:pt x="185" y="14"/>
                  </a:lnTo>
                  <a:lnTo>
                    <a:pt x="159" y="23"/>
                  </a:lnTo>
                  <a:lnTo>
                    <a:pt x="134" y="36"/>
                  </a:lnTo>
                  <a:lnTo>
                    <a:pt x="134"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Freeform 70"/>
            <p:cNvSpPr>
              <a:spLocks/>
            </p:cNvSpPr>
            <p:nvPr userDrawn="1"/>
          </p:nvSpPr>
          <p:spPr bwMode="auto">
            <a:xfrm>
              <a:off x="4041" y="1984"/>
              <a:ext cx="115" cy="114"/>
            </a:xfrm>
            <a:custGeom>
              <a:avLst/>
              <a:gdLst>
                <a:gd name="T0" fmla="*/ 114 w 460"/>
                <a:gd name="T1" fmla="*/ 31 h 458"/>
                <a:gd name="T2" fmla="*/ 76 w 460"/>
                <a:gd name="T3" fmla="*/ 58 h 458"/>
                <a:gd name="T4" fmla="*/ 46 w 460"/>
                <a:gd name="T5" fmla="*/ 91 h 458"/>
                <a:gd name="T6" fmla="*/ 23 w 460"/>
                <a:gd name="T7" fmla="*/ 129 h 458"/>
                <a:gd name="T8" fmla="*/ 7 w 460"/>
                <a:gd name="T9" fmla="*/ 170 h 458"/>
                <a:gd name="T10" fmla="*/ 1 w 460"/>
                <a:gd name="T11" fmla="*/ 213 h 458"/>
                <a:gd name="T12" fmla="*/ 2 w 460"/>
                <a:gd name="T13" fmla="*/ 258 h 458"/>
                <a:gd name="T14" fmla="*/ 11 w 460"/>
                <a:gd name="T15" fmla="*/ 302 h 458"/>
                <a:gd name="T16" fmla="*/ 31 w 460"/>
                <a:gd name="T17" fmla="*/ 344 h 458"/>
                <a:gd name="T18" fmla="*/ 44 w 460"/>
                <a:gd name="T19" fmla="*/ 365 h 458"/>
                <a:gd name="T20" fmla="*/ 74 w 460"/>
                <a:gd name="T21" fmla="*/ 398 h 458"/>
                <a:gd name="T22" fmla="*/ 109 w 460"/>
                <a:gd name="T23" fmla="*/ 425 h 458"/>
                <a:gd name="T24" fmla="*/ 149 w 460"/>
                <a:gd name="T25" fmla="*/ 444 h 458"/>
                <a:gd name="T26" fmla="*/ 191 w 460"/>
                <a:gd name="T27" fmla="*/ 456 h 458"/>
                <a:gd name="T28" fmla="*/ 235 w 460"/>
                <a:gd name="T29" fmla="*/ 458 h 458"/>
                <a:gd name="T30" fmla="*/ 280 w 460"/>
                <a:gd name="T31" fmla="*/ 453 h 458"/>
                <a:gd name="T32" fmla="*/ 323 w 460"/>
                <a:gd name="T33" fmla="*/ 439 h 458"/>
                <a:gd name="T34" fmla="*/ 345 w 460"/>
                <a:gd name="T35" fmla="*/ 428 h 458"/>
                <a:gd name="T36" fmla="*/ 381 w 460"/>
                <a:gd name="T37" fmla="*/ 401 h 458"/>
                <a:gd name="T38" fmla="*/ 413 w 460"/>
                <a:gd name="T39" fmla="*/ 368 h 458"/>
                <a:gd name="T40" fmla="*/ 436 w 460"/>
                <a:gd name="T41" fmla="*/ 331 h 458"/>
                <a:gd name="T42" fmla="*/ 452 w 460"/>
                <a:gd name="T43" fmla="*/ 289 h 458"/>
                <a:gd name="T44" fmla="*/ 458 w 460"/>
                <a:gd name="T45" fmla="*/ 246 h 458"/>
                <a:gd name="T46" fmla="*/ 457 w 460"/>
                <a:gd name="T47" fmla="*/ 202 h 458"/>
                <a:gd name="T48" fmla="*/ 448 w 460"/>
                <a:gd name="T49" fmla="*/ 157 h 458"/>
                <a:gd name="T50" fmla="*/ 428 w 460"/>
                <a:gd name="T51" fmla="*/ 114 h 458"/>
                <a:gd name="T52" fmla="*/ 415 w 460"/>
                <a:gd name="T53" fmla="*/ 95 h 458"/>
                <a:gd name="T54" fmla="*/ 385 w 460"/>
                <a:gd name="T55" fmla="*/ 61 h 458"/>
                <a:gd name="T56" fmla="*/ 350 w 460"/>
                <a:gd name="T57" fmla="*/ 34 h 458"/>
                <a:gd name="T58" fmla="*/ 310 w 460"/>
                <a:gd name="T59" fmla="*/ 14 h 458"/>
                <a:gd name="T60" fmla="*/ 268 w 460"/>
                <a:gd name="T61" fmla="*/ 4 h 458"/>
                <a:gd name="T62" fmla="*/ 224 w 460"/>
                <a:gd name="T63" fmla="*/ 0 h 458"/>
                <a:gd name="T64" fmla="*/ 179 w 460"/>
                <a:gd name="T65" fmla="*/ 5 h 458"/>
                <a:gd name="T66" fmla="*/ 135 w 460"/>
                <a:gd name="T67" fmla="*/ 21 h 458"/>
                <a:gd name="T68" fmla="*/ 114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114" y="31"/>
                  </a:moveTo>
                  <a:lnTo>
                    <a:pt x="114" y="31"/>
                  </a:lnTo>
                  <a:lnTo>
                    <a:pt x="95" y="44"/>
                  </a:lnTo>
                  <a:lnTo>
                    <a:pt x="76" y="58"/>
                  </a:lnTo>
                  <a:lnTo>
                    <a:pt x="61" y="74"/>
                  </a:lnTo>
                  <a:lnTo>
                    <a:pt x="46" y="91"/>
                  </a:lnTo>
                  <a:lnTo>
                    <a:pt x="33" y="109"/>
                  </a:lnTo>
                  <a:lnTo>
                    <a:pt x="23" y="129"/>
                  </a:lnTo>
                  <a:lnTo>
                    <a:pt x="14" y="150"/>
                  </a:lnTo>
                  <a:lnTo>
                    <a:pt x="7" y="170"/>
                  </a:lnTo>
                  <a:lnTo>
                    <a:pt x="3" y="191"/>
                  </a:lnTo>
                  <a:lnTo>
                    <a:pt x="1" y="213"/>
                  </a:lnTo>
                  <a:lnTo>
                    <a:pt x="0" y="236"/>
                  </a:lnTo>
                  <a:lnTo>
                    <a:pt x="2" y="258"/>
                  </a:lnTo>
                  <a:lnTo>
                    <a:pt x="6" y="280"/>
                  </a:lnTo>
                  <a:lnTo>
                    <a:pt x="11" y="302"/>
                  </a:lnTo>
                  <a:lnTo>
                    <a:pt x="20" y="323"/>
                  </a:lnTo>
                  <a:lnTo>
                    <a:pt x="31" y="344"/>
                  </a:lnTo>
                  <a:lnTo>
                    <a:pt x="31" y="344"/>
                  </a:lnTo>
                  <a:lnTo>
                    <a:pt x="44" y="365"/>
                  </a:lnTo>
                  <a:lnTo>
                    <a:pt x="58" y="382"/>
                  </a:lnTo>
                  <a:lnTo>
                    <a:pt x="74" y="398"/>
                  </a:lnTo>
                  <a:lnTo>
                    <a:pt x="91" y="413"/>
                  </a:lnTo>
                  <a:lnTo>
                    <a:pt x="109" y="425"/>
                  </a:lnTo>
                  <a:lnTo>
                    <a:pt x="129" y="436"/>
                  </a:lnTo>
                  <a:lnTo>
                    <a:pt x="149" y="444"/>
                  </a:lnTo>
                  <a:lnTo>
                    <a:pt x="170" y="451"/>
                  </a:lnTo>
                  <a:lnTo>
                    <a:pt x="191" y="456"/>
                  </a:lnTo>
                  <a:lnTo>
                    <a:pt x="213" y="458"/>
                  </a:lnTo>
                  <a:lnTo>
                    <a:pt x="235" y="458"/>
                  </a:lnTo>
                  <a:lnTo>
                    <a:pt x="258" y="457"/>
                  </a:lnTo>
                  <a:lnTo>
                    <a:pt x="280" y="453"/>
                  </a:lnTo>
                  <a:lnTo>
                    <a:pt x="302" y="447"/>
                  </a:lnTo>
                  <a:lnTo>
                    <a:pt x="323" y="439"/>
                  </a:lnTo>
                  <a:lnTo>
                    <a:pt x="345" y="428"/>
                  </a:lnTo>
                  <a:lnTo>
                    <a:pt x="345" y="428"/>
                  </a:lnTo>
                  <a:lnTo>
                    <a:pt x="364" y="415"/>
                  </a:lnTo>
                  <a:lnTo>
                    <a:pt x="381" y="401"/>
                  </a:lnTo>
                  <a:lnTo>
                    <a:pt x="398" y="385"/>
                  </a:lnTo>
                  <a:lnTo>
                    <a:pt x="413" y="368"/>
                  </a:lnTo>
                  <a:lnTo>
                    <a:pt x="426" y="349"/>
                  </a:lnTo>
                  <a:lnTo>
                    <a:pt x="436" y="331"/>
                  </a:lnTo>
                  <a:lnTo>
                    <a:pt x="444" y="310"/>
                  </a:lnTo>
                  <a:lnTo>
                    <a:pt x="452" y="289"/>
                  </a:lnTo>
                  <a:lnTo>
                    <a:pt x="456" y="267"/>
                  </a:lnTo>
                  <a:lnTo>
                    <a:pt x="458" y="246"/>
                  </a:lnTo>
                  <a:lnTo>
                    <a:pt x="460" y="224"/>
                  </a:lnTo>
                  <a:lnTo>
                    <a:pt x="457" y="202"/>
                  </a:lnTo>
                  <a:lnTo>
                    <a:pt x="453" y="180"/>
                  </a:lnTo>
                  <a:lnTo>
                    <a:pt x="448" y="157"/>
                  </a:lnTo>
                  <a:lnTo>
                    <a:pt x="439" y="135"/>
                  </a:lnTo>
                  <a:lnTo>
                    <a:pt x="428" y="114"/>
                  </a:lnTo>
                  <a:lnTo>
                    <a:pt x="428" y="114"/>
                  </a:lnTo>
                  <a:lnTo>
                    <a:pt x="415" y="95"/>
                  </a:lnTo>
                  <a:lnTo>
                    <a:pt x="401" y="77"/>
                  </a:lnTo>
                  <a:lnTo>
                    <a:pt x="385" y="61"/>
                  </a:lnTo>
                  <a:lnTo>
                    <a:pt x="368" y="47"/>
                  </a:lnTo>
                  <a:lnTo>
                    <a:pt x="350" y="34"/>
                  </a:lnTo>
                  <a:lnTo>
                    <a:pt x="331" y="23"/>
                  </a:lnTo>
                  <a:lnTo>
                    <a:pt x="310" y="14"/>
                  </a:lnTo>
                  <a:lnTo>
                    <a:pt x="289" y="8"/>
                  </a:lnTo>
                  <a:lnTo>
                    <a:pt x="268" y="4"/>
                  </a:lnTo>
                  <a:lnTo>
                    <a:pt x="246" y="1"/>
                  </a:lnTo>
                  <a:lnTo>
                    <a:pt x="224" y="0"/>
                  </a:lnTo>
                  <a:lnTo>
                    <a:pt x="202" y="1"/>
                  </a:lnTo>
                  <a:lnTo>
                    <a:pt x="179" y="5"/>
                  </a:lnTo>
                  <a:lnTo>
                    <a:pt x="157" y="11"/>
                  </a:lnTo>
                  <a:lnTo>
                    <a:pt x="135" y="21"/>
                  </a:lnTo>
                  <a:lnTo>
                    <a:pt x="114" y="31"/>
                  </a:lnTo>
                  <a:lnTo>
                    <a:pt x="11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Freeform 71"/>
            <p:cNvSpPr>
              <a:spLocks/>
            </p:cNvSpPr>
            <p:nvPr userDrawn="1"/>
          </p:nvSpPr>
          <p:spPr bwMode="auto">
            <a:xfrm>
              <a:off x="4178" y="2213"/>
              <a:ext cx="94" cy="94"/>
            </a:xfrm>
            <a:custGeom>
              <a:avLst/>
              <a:gdLst>
                <a:gd name="T0" fmla="*/ 95 w 378"/>
                <a:gd name="T1" fmla="*/ 26 h 378"/>
                <a:gd name="T2" fmla="*/ 64 w 378"/>
                <a:gd name="T3" fmla="*/ 48 h 378"/>
                <a:gd name="T4" fmla="*/ 38 w 378"/>
                <a:gd name="T5" fmla="*/ 76 h 378"/>
                <a:gd name="T6" fmla="*/ 19 w 378"/>
                <a:gd name="T7" fmla="*/ 107 h 378"/>
                <a:gd name="T8" fmla="*/ 6 w 378"/>
                <a:gd name="T9" fmla="*/ 141 h 378"/>
                <a:gd name="T10" fmla="*/ 0 w 378"/>
                <a:gd name="T11" fmla="*/ 176 h 378"/>
                <a:gd name="T12" fmla="*/ 1 w 378"/>
                <a:gd name="T13" fmla="*/ 212 h 378"/>
                <a:gd name="T14" fmla="*/ 9 w 378"/>
                <a:gd name="T15" fmla="*/ 249 h 378"/>
                <a:gd name="T16" fmla="*/ 25 w 378"/>
                <a:gd name="T17" fmla="*/ 284 h 378"/>
                <a:gd name="T18" fmla="*/ 35 w 378"/>
                <a:gd name="T19" fmla="*/ 300 h 378"/>
                <a:gd name="T20" fmla="*/ 61 w 378"/>
                <a:gd name="T21" fmla="*/ 328 h 378"/>
                <a:gd name="T22" fmla="*/ 90 w 378"/>
                <a:gd name="T23" fmla="*/ 350 h 378"/>
                <a:gd name="T24" fmla="*/ 122 w 378"/>
                <a:gd name="T25" fmla="*/ 366 h 378"/>
                <a:gd name="T26" fmla="*/ 158 w 378"/>
                <a:gd name="T27" fmla="*/ 375 h 378"/>
                <a:gd name="T28" fmla="*/ 194 w 378"/>
                <a:gd name="T29" fmla="*/ 378 h 378"/>
                <a:gd name="T30" fmla="*/ 231 w 378"/>
                <a:gd name="T31" fmla="*/ 374 h 378"/>
                <a:gd name="T32" fmla="*/ 266 w 378"/>
                <a:gd name="T33" fmla="*/ 362 h 378"/>
                <a:gd name="T34" fmla="*/ 284 w 378"/>
                <a:gd name="T35" fmla="*/ 353 h 378"/>
                <a:gd name="T36" fmla="*/ 314 w 378"/>
                <a:gd name="T37" fmla="*/ 331 h 378"/>
                <a:gd name="T38" fmla="*/ 340 w 378"/>
                <a:gd name="T39" fmla="*/ 304 h 378"/>
                <a:gd name="T40" fmla="*/ 358 w 378"/>
                <a:gd name="T41" fmla="*/ 272 h 378"/>
                <a:gd name="T42" fmla="*/ 371 w 378"/>
                <a:gd name="T43" fmla="*/ 238 h 378"/>
                <a:gd name="T44" fmla="*/ 378 w 378"/>
                <a:gd name="T45" fmla="*/ 202 h 378"/>
                <a:gd name="T46" fmla="*/ 376 w 378"/>
                <a:gd name="T47" fmla="*/ 165 h 378"/>
                <a:gd name="T48" fmla="*/ 369 w 378"/>
                <a:gd name="T49" fmla="*/ 130 h 378"/>
                <a:gd name="T50" fmla="*/ 353 w 378"/>
                <a:gd name="T51" fmla="*/ 95 h 378"/>
                <a:gd name="T52" fmla="*/ 343 w 378"/>
                <a:gd name="T53" fmla="*/ 78 h 378"/>
                <a:gd name="T54" fmla="*/ 317 w 378"/>
                <a:gd name="T55" fmla="*/ 51 h 378"/>
                <a:gd name="T56" fmla="*/ 288 w 378"/>
                <a:gd name="T57" fmla="*/ 29 h 378"/>
                <a:gd name="T58" fmla="*/ 255 w 378"/>
                <a:gd name="T59" fmla="*/ 12 h 378"/>
                <a:gd name="T60" fmla="*/ 220 w 378"/>
                <a:gd name="T61" fmla="*/ 3 h 378"/>
                <a:gd name="T62" fmla="*/ 184 w 378"/>
                <a:gd name="T63" fmla="*/ 0 h 378"/>
                <a:gd name="T64" fmla="*/ 147 w 378"/>
                <a:gd name="T65" fmla="*/ 5 h 378"/>
                <a:gd name="T66" fmla="*/ 112 w 378"/>
                <a:gd name="T67" fmla="*/ 17 h 378"/>
                <a:gd name="T68" fmla="*/ 95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5" y="26"/>
                  </a:moveTo>
                  <a:lnTo>
                    <a:pt x="95" y="26"/>
                  </a:lnTo>
                  <a:lnTo>
                    <a:pt x="78" y="36"/>
                  </a:lnTo>
                  <a:lnTo>
                    <a:pt x="64" y="48"/>
                  </a:lnTo>
                  <a:lnTo>
                    <a:pt x="49" y="61"/>
                  </a:lnTo>
                  <a:lnTo>
                    <a:pt x="38" y="76"/>
                  </a:lnTo>
                  <a:lnTo>
                    <a:pt x="27" y="90"/>
                  </a:lnTo>
                  <a:lnTo>
                    <a:pt x="19" y="107"/>
                  </a:lnTo>
                  <a:lnTo>
                    <a:pt x="12" y="124"/>
                  </a:lnTo>
                  <a:lnTo>
                    <a:pt x="6" y="141"/>
                  </a:lnTo>
                  <a:lnTo>
                    <a:pt x="2" y="158"/>
                  </a:lnTo>
                  <a:lnTo>
                    <a:pt x="0" y="176"/>
                  </a:lnTo>
                  <a:lnTo>
                    <a:pt x="0" y="194"/>
                  </a:lnTo>
                  <a:lnTo>
                    <a:pt x="1" y="212"/>
                  </a:lnTo>
                  <a:lnTo>
                    <a:pt x="4" y="231"/>
                  </a:lnTo>
                  <a:lnTo>
                    <a:pt x="9" y="249"/>
                  </a:lnTo>
                  <a:lnTo>
                    <a:pt x="17" y="267"/>
                  </a:lnTo>
                  <a:lnTo>
                    <a:pt x="25" y="284"/>
                  </a:lnTo>
                  <a:lnTo>
                    <a:pt x="25" y="284"/>
                  </a:lnTo>
                  <a:lnTo>
                    <a:pt x="35" y="300"/>
                  </a:lnTo>
                  <a:lnTo>
                    <a:pt x="48" y="315"/>
                  </a:lnTo>
                  <a:lnTo>
                    <a:pt x="61" y="328"/>
                  </a:lnTo>
                  <a:lnTo>
                    <a:pt x="74" y="340"/>
                  </a:lnTo>
                  <a:lnTo>
                    <a:pt x="90" y="350"/>
                  </a:lnTo>
                  <a:lnTo>
                    <a:pt x="105" y="360"/>
                  </a:lnTo>
                  <a:lnTo>
                    <a:pt x="122" y="366"/>
                  </a:lnTo>
                  <a:lnTo>
                    <a:pt x="139" y="371"/>
                  </a:lnTo>
                  <a:lnTo>
                    <a:pt x="158" y="375"/>
                  </a:lnTo>
                  <a:lnTo>
                    <a:pt x="176" y="378"/>
                  </a:lnTo>
                  <a:lnTo>
                    <a:pt x="194" y="378"/>
                  </a:lnTo>
                  <a:lnTo>
                    <a:pt x="212" y="377"/>
                  </a:lnTo>
                  <a:lnTo>
                    <a:pt x="231" y="374"/>
                  </a:lnTo>
                  <a:lnTo>
                    <a:pt x="249" y="369"/>
                  </a:lnTo>
                  <a:lnTo>
                    <a:pt x="266" y="362"/>
                  </a:lnTo>
                  <a:lnTo>
                    <a:pt x="284" y="353"/>
                  </a:lnTo>
                  <a:lnTo>
                    <a:pt x="284" y="353"/>
                  </a:lnTo>
                  <a:lnTo>
                    <a:pt x="300" y="343"/>
                  </a:lnTo>
                  <a:lnTo>
                    <a:pt x="314" y="331"/>
                  </a:lnTo>
                  <a:lnTo>
                    <a:pt x="328" y="318"/>
                  </a:lnTo>
                  <a:lnTo>
                    <a:pt x="340" y="304"/>
                  </a:lnTo>
                  <a:lnTo>
                    <a:pt x="350" y="288"/>
                  </a:lnTo>
                  <a:lnTo>
                    <a:pt x="358" y="272"/>
                  </a:lnTo>
                  <a:lnTo>
                    <a:pt x="366" y="255"/>
                  </a:lnTo>
                  <a:lnTo>
                    <a:pt x="371" y="238"/>
                  </a:lnTo>
                  <a:lnTo>
                    <a:pt x="375" y="220"/>
                  </a:lnTo>
                  <a:lnTo>
                    <a:pt x="378" y="202"/>
                  </a:lnTo>
                  <a:lnTo>
                    <a:pt x="378" y="184"/>
                  </a:lnTo>
                  <a:lnTo>
                    <a:pt x="376" y="165"/>
                  </a:lnTo>
                  <a:lnTo>
                    <a:pt x="374" y="147"/>
                  </a:lnTo>
                  <a:lnTo>
                    <a:pt x="369" y="130"/>
                  </a:lnTo>
                  <a:lnTo>
                    <a:pt x="361" y="112"/>
                  </a:lnTo>
                  <a:lnTo>
                    <a:pt x="353" y="95"/>
                  </a:lnTo>
                  <a:lnTo>
                    <a:pt x="353" y="95"/>
                  </a:lnTo>
                  <a:lnTo>
                    <a:pt x="343" y="78"/>
                  </a:lnTo>
                  <a:lnTo>
                    <a:pt x="330" y="64"/>
                  </a:lnTo>
                  <a:lnTo>
                    <a:pt x="317" y="51"/>
                  </a:lnTo>
                  <a:lnTo>
                    <a:pt x="303" y="39"/>
                  </a:lnTo>
                  <a:lnTo>
                    <a:pt x="288" y="29"/>
                  </a:lnTo>
                  <a:lnTo>
                    <a:pt x="272" y="20"/>
                  </a:lnTo>
                  <a:lnTo>
                    <a:pt x="255" y="12"/>
                  </a:lnTo>
                  <a:lnTo>
                    <a:pt x="238" y="6"/>
                  </a:lnTo>
                  <a:lnTo>
                    <a:pt x="220" y="3"/>
                  </a:lnTo>
                  <a:lnTo>
                    <a:pt x="202" y="1"/>
                  </a:lnTo>
                  <a:lnTo>
                    <a:pt x="184" y="0"/>
                  </a:lnTo>
                  <a:lnTo>
                    <a:pt x="165" y="1"/>
                  </a:lnTo>
                  <a:lnTo>
                    <a:pt x="147" y="5"/>
                  </a:lnTo>
                  <a:lnTo>
                    <a:pt x="129" y="10"/>
                  </a:lnTo>
                  <a:lnTo>
                    <a:pt x="112" y="17"/>
                  </a:lnTo>
                  <a:lnTo>
                    <a:pt x="95" y="26"/>
                  </a:lnTo>
                  <a:lnTo>
                    <a:pt x="9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 name="Freeform 72"/>
            <p:cNvSpPr>
              <a:spLocks/>
            </p:cNvSpPr>
            <p:nvPr userDrawn="1"/>
          </p:nvSpPr>
          <p:spPr bwMode="auto">
            <a:xfrm>
              <a:off x="4315" y="2442"/>
              <a:ext cx="74" cy="75"/>
            </a:xfrm>
            <a:custGeom>
              <a:avLst/>
              <a:gdLst>
                <a:gd name="T0" fmla="*/ 74 w 297"/>
                <a:gd name="T1" fmla="*/ 21 h 297"/>
                <a:gd name="T2" fmla="*/ 50 w 297"/>
                <a:gd name="T3" fmla="*/ 38 h 297"/>
                <a:gd name="T4" fmla="*/ 30 w 297"/>
                <a:gd name="T5" fmla="*/ 60 h 297"/>
                <a:gd name="T6" fmla="*/ 15 w 297"/>
                <a:gd name="T7" fmla="*/ 84 h 297"/>
                <a:gd name="T8" fmla="*/ 5 w 297"/>
                <a:gd name="T9" fmla="*/ 111 h 297"/>
                <a:gd name="T10" fmla="*/ 0 w 297"/>
                <a:gd name="T11" fmla="*/ 138 h 297"/>
                <a:gd name="T12" fmla="*/ 0 w 297"/>
                <a:gd name="T13" fmla="*/ 167 h 297"/>
                <a:gd name="T14" fmla="*/ 7 w 297"/>
                <a:gd name="T15" fmla="*/ 196 h 297"/>
                <a:gd name="T16" fmla="*/ 20 w 297"/>
                <a:gd name="T17" fmla="*/ 223 h 297"/>
                <a:gd name="T18" fmla="*/ 28 w 297"/>
                <a:gd name="T19" fmla="*/ 236 h 297"/>
                <a:gd name="T20" fmla="*/ 47 w 297"/>
                <a:gd name="T21" fmla="*/ 258 h 297"/>
                <a:gd name="T22" fmla="*/ 71 w 297"/>
                <a:gd name="T23" fmla="*/ 275 h 297"/>
                <a:gd name="T24" fmla="*/ 97 w 297"/>
                <a:gd name="T25" fmla="*/ 288 h 297"/>
                <a:gd name="T26" fmla="*/ 124 w 297"/>
                <a:gd name="T27" fmla="*/ 296 h 297"/>
                <a:gd name="T28" fmla="*/ 153 w 297"/>
                <a:gd name="T29" fmla="*/ 297 h 297"/>
                <a:gd name="T30" fmla="*/ 181 w 297"/>
                <a:gd name="T31" fmla="*/ 295 h 297"/>
                <a:gd name="T32" fmla="*/ 209 w 297"/>
                <a:gd name="T33" fmla="*/ 284 h 297"/>
                <a:gd name="T34" fmla="*/ 223 w 297"/>
                <a:gd name="T35" fmla="*/ 278 h 297"/>
                <a:gd name="T36" fmla="*/ 246 w 297"/>
                <a:gd name="T37" fmla="*/ 261 h 297"/>
                <a:gd name="T38" fmla="*/ 267 w 297"/>
                <a:gd name="T39" fmla="*/ 239 h 297"/>
                <a:gd name="T40" fmla="*/ 282 w 297"/>
                <a:gd name="T41" fmla="*/ 214 h 297"/>
                <a:gd name="T42" fmla="*/ 292 w 297"/>
                <a:gd name="T43" fmla="*/ 188 h 297"/>
                <a:gd name="T44" fmla="*/ 296 w 297"/>
                <a:gd name="T45" fmla="*/ 159 h 297"/>
                <a:gd name="T46" fmla="*/ 296 w 297"/>
                <a:gd name="T47" fmla="*/ 130 h 297"/>
                <a:gd name="T48" fmla="*/ 289 w 297"/>
                <a:gd name="T49" fmla="*/ 102 h 297"/>
                <a:gd name="T50" fmla="*/ 276 w 297"/>
                <a:gd name="T51" fmla="*/ 74 h 297"/>
                <a:gd name="T52" fmla="*/ 269 w 297"/>
                <a:gd name="T53" fmla="*/ 63 h 297"/>
                <a:gd name="T54" fmla="*/ 249 w 297"/>
                <a:gd name="T55" fmla="*/ 41 h 297"/>
                <a:gd name="T56" fmla="*/ 226 w 297"/>
                <a:gd name="T57" fmla="*/ 22 h 297"/>
                <a:gd name="T58" fmla="*/ 201 w 297"/>
                <a:gd name="T59" fmla="*/ 11 h 297"/>
                <a:gd name="T60" fmla="*/ 172 w 297"/>
                <a:gd name="T61" fmla="*/ 3 h 297"/>
                <a:gd name="T62" fmla="*/ 145 w 297"/>
                <a:gd name="T63" fmla="*/ 0 h 297"/>
                <a:gd name="T64" fmla="*/ 116 w 297"/>
                <a:gd name="T65" fmla="*/ 4 h 297"/>
                <a:gd name="T66" fmla="*/ 87 w 297"/>
                <a:gd name="T67" fmla="*/ 13 h 297"/>
                <a:gd name="T68" fmla="*/ 74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21"/>
                  </a:moveTo>
                  <a:lnTo>
                    <a:pt x="74" y="21"/>
                  </a:lnTo>
                  <a:lnTo>
                    <a:pt x="61" y="29"/>
                  </a:lnTo>
                  <a:lnTo>
                    <a:pt x="50" y="38"/>
                  </a:lnTo>
                  <a:lnTo>
                    <a:pt x="39" y="48"/>
                  </a:lnTo>
                  <a:lnTo>
                    <a:pt x="30" y="60"/>
                  </a:lnTo>
                  <a:lnTo>
                    <a:pt x="21" y="72"/>
                  </a:lnTo>
                  <a:lnTo>
                    <a:pt x="15" y="84"/>
                  </a:lnTo>
                  <a:lnTo>
                    <a:pt x="9" y="97"/>
                  </a:lnTo>
                  <a:lnTo>
                    <a:pt x="5" y="111"/>
                  </a:lnTo>
                  <a:lnTo>
                    <a:pt x="1" y="125"/>
                  </a:lnTo>
                  <a:lnTo>
                    <a:pt x="0" y="138"/>
                  </a:lnTo>
                  <a:lnTo>
                    <a:pt x="0" y="153"/>
                  </a:lnTo>
                  <a:lnTo>
                    <a:pt x="0" y="167"/>
                  </a:lnTo>
                  <a:lnTo>
                    <a:pt x="3" y="181"/>
                  </a:lnTo>
                  <a:lnTo>
                    <a:pt x="7" y="196"/>
                  </a:lnTo>
                  <a:lnTo>
                    <a:pt x="13" y="210"/>
                  </a:lnTo>
                  <a:lnTo>
                    <a:pt x="20" y="223"/>
                  </a:lnTo>
                  <a:lnTo>
                    <a:pt x="20" y="223"/>
                  </a:lnTo>
                  <a:lnTo>
                    <a:pt x="28" y="236"/>
                  </a:lnTo>
                  <a:lnTo>
                    <a:pt x="37" y="248"/>
                  </a:lnTo>
                  <a:lnTo>
                    <a:pt x="47" y="258"/>
                  </a:lnTo>
                  <a:lnTo>
                    <a:pt x="59" y="267"/>
                  </a:lnTo>
                  <a:lnTo>
                    <a:pt x="71" y="275"/>
                  </a:lnTo>
                  <a:lnTo>
                    <a:pt x="84" y="283"/>
                  </a:lnTo>
                  <a:lnTo>
                    <a:pt x="97" y="288"/>
                  </a:lnTo>
                  <a:lnTo>
                    <a:pt x="110" y="292"/>
                  </a:lnTo>
                  <a:lnTo>
                    <a:pt x="124" y="296"/>
                  </a:lnTo>
                  <a:lnTo>
                    <a:pt x="138" y="297"/>
                  </a:lnTo>
                  <a:lnTo>
                    <a:pt x="153" y="297"/>
                  </a:lnTo>
                  <a:lnTo>
                    <a:pt x="167" y="296"/>
                  </a:lnTo>
                  <a:lnTo>
                    <a:pt x="181" y="295"/>
                  </a:lnTo>
                  <a:lnTo>
                    <a:pt x="196" y="291"/>
                  </a:lnTo>
                  <a:lnTo>
                    <a:pt x="209" y="284"/>
                  </a:lnTo>
                  <a:lnTo>
                    <a:pt x="223" y="278"/>
                  </a:lnTo>
                  <a:lnTo>
                    <a:pt x="223" y="278"/>
                  </a:lnTo>
                  <a:lnTo>
                    <a:pt x="235" y="270"/>
                  </a:lnTo>
                  <a:lnTo>
                    <a:pt x="246" y="261"/>
                  </a:lnTo>
                  <a:lnTo>
                    <a:pt x="257" y="250"/>
                  </a:lnTo>
                  <a:lnTo>
                    <a:pt x="267" y="239"/>
                  </a:lnTo>
                  <a:lnTo>
                    <a:pt x="275" y="227"/>
                  </a:lnTo>
                  <a:lnTo>
                    <a:pt x="282" y="214"/>
                  </a:lnTo>
                  <a:lnTo>
                    <a:pt x="287" y="201"/>
                  </a:lnTo>
                  <a:lnTo>
                    <a:pt x="292" y="188"/>
                  </a:lnTo>
                  <a:lnTo>
                    <a:pt x="295" y="173"/>
                  </a:lnTo>
                  <a:lnTo>
                    <a:pt x="296" y="159"/>
                  </a:lnTo>
                  <a:lnTo>
                    <a:pt x="297" y="145"/>
                  </a:lnTo>
                  <a:lnTo>
                    <a:pt x="296" y="130"/>
                  </a:lnTo>
                  <a:lnTo>
                    <a:pt x="293" y="116"/>
                  </a:lnTo>
                  <a:lnTo>
                    <a:pt x="289" y="102"/>
                  </a:lnTo>
                  <a:lnTo>
                    <a:pt x="284" y="89"/>
                  </a:lnTo>
                  <a:lnTo>
                    <a:pt x="276" y="74"/>
                  </a:lnTo>
                  <a:lnTo>
                    <a:pt x="276" y="74"/>
                  </a:lnTo>
                  <a:lnTo>
                    <a:pt x="269" y="63"/>
                  </a:lnTo>
                  <a:lnTo>
                    <a:pt x="259" y="51"/>
                  </a:lnTo>
                  <a:lnTo>
                    <a:pt x="249" y="41"/>
                  </a:lnTo>
                  <a:lnTo>
                    <a:pt x="237" y="30"/>
                  </a:lnTo>
                  <a:lnTo>
                    <a:pt x="226" y="22"/>
                  </a:lnTo>
                  <a:lnTo>
                    <a:pt x="214" y="16"/>
                  </a:lnTo>
                  <a:lnTo>
                    <a:pt x="201" y="11"/>
                  </a:lnTo>
                  <a:lnTo>
                    <a:pt x="187" y="5"/>
                  </a:lnTo>
                  <a:lnTo>
                    <a:pt x="172" y="3"/>
                  </a:lnTo>
                  <a:lnTo>
                    <a:pt x="159" y="1"/>
                  </a:lnTo>
                  <a:lnTo>
                    <a:pt x="145" y="0"/>
                  </a:lnTo>
                  <a:lnTo>
                    <a:pt x="130" y="1"/>
                  </a:lnTo>
                  <a:lnTo>
                    <a:pt x="116" y="4"/>
                  </a:lnTo>
                  <a:lnTo>
                    <a:pt x="102" y="8"/>
                  </a:lnTo>
                  <a:lnTo>
                    <a:pt x="87" y="13"/>
                  </a:lnTo>
                  <a:lnTo>
                    <a:pt x="74" y="21"/>
                  </a:lnTo>
                  <a:lnTo>
                    <a:pt x="7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 name="Freeform 73"/>
            <p:cNvSpPr>
              <a:spLocks/>
            </p:cNvSpPr>
            <p:nvPr userDrawn="1"/>
          </p:nvSpPr>
          <p:spPr bwMode="auto">
            <a:xfrm>
              <a:off x="3411" y="462"/>
              <a:ext cx="236" cy="236"/>
            </a:xfrm>
            <a:custGeom>
              <a:avLst/>
              <a:gdLst>
                <a:gd name="T0" fmla="*/ 824 w 945"/>
                <a:gd name="T1" fmla="*/ 788 h 944"/>
                <a:gd name="T2" fmla="*/ 867 w 945"/>
                <a:gd name="T3" fmla="*/ 732 h 944"/>
                <a:gd name="T4" fmla="*/ 902 w 945"/>
                <a:gd name="T5" fmla="*/ 671 h 944"/>
                <a:gd name="T6" fmla="*/ 926 w 945"/>
                <a:gd name="T7" fmla="*/ 607 h 944"/>
                <a:gd name="T8" fmla="*/ 940 w 945"/>
                <a:gd name="T9" fmla="*/ 541 h 944"/>
                <a:gd name="T10" fmla="*/ 945 w 945"/>
                <a:gd name="T11" fmla="*/ 471 h 944"/>
                <a:gd name="T12" fmla="*/ 940 w 945"/>
                <a:gd name="T13" fmla="*/ 404 h 944"/>
                <a:gd name="T14" fmla="*/ 926 w 945"/>
                <a:gd name="T15" fmla="*/ 337 h 944"/>
                <a:gd name="T16" fmla="*/ 902 w 945"/>
                <a:gd name="T17" fmla="*/ 273 h 944"/>
                <a:gd name="T18" fmla="*/ 867 w 945"/>
                <a:gd name="T19" fmla="*/ 212 h 944"/>
                <a:gd name="T20" fmla="*/ 824 w 945"/>
                <a:gd name="T21" fmla="*/ 156 h 944"/>
                <a:gd name="T22" fmla="*/ 789 w 945"/>
                <a:gd name="T23" fmla="*/ 121 h 944"/>
                <a:gd name="T24" fmla="*/ 733 w 945"/>
                <a:gd name="T25" fmla="*/ 78 h 944"/>
                <a:gd name="T26" fmla="*/ 671 w 945"/>
                <a:gd name="T27" fmla="*/ 43 h 944"/>
                <a:gd name="T28" fmla="*/ 608 w 945"/>
                <a:gd name="T29" fmla="*/ 19 h 944"/>
                <a:gd name="T30" fmla="*/ 541 w 945"/>
                <a:gd name="T31" fmla="*/ 5 h 944"/>
                <a:gd name="T32" fmla="*/ 473 w 945"/>
                <a:gd name="T33" fmla="*/ 0 h 944"/>
                <a:gd name="T34" fmla="*/ 404 w 945"/>
                <a:gd name="T35" fmla="*/ 5 h 944"/>
                <a:gd name="T36" fmla="*/ 338 w 945"/>
                <a:gd name="T37" fmla="*/ 19 h 944"/>
                <a:gd name="T38" fmla="*/ 274 w 945"/>
                <a:gd name="T39" fmla="*/ 43 h 944"/>
                <a:gd name="T40" fmla="*/ 213 w 945"/>
                <a:gd name="T41" fmla="*/ 78 h 944"/>
                <a:gd name="T42" fmla="*/ 157 w 945"/>
                <a:gd name="T43" fmla="*/ 121 h 944"/>
                <a:gd name="T44" fmla="*/ 122 w 945"/>
                <a:gd name="T45" fmla="*/ 156 h 944"/>
                <a:gd name="T46" fmla="*/ 79 w 945"/>
                <a:gd name="T47" fmla="*/ 212 h 944"/>
                <a:gd name="T48" fmla="*/ 43 w 945"/>
                <a:gd name="T49" fmla="*/ 273 h 944"/>
                <a:gd name="T50" fmla="*/ 20 w 945"/>
                <a:gd name="T51" fmla="*/ 337 h 944"/>
                <a:gd name="T52" fmla="*/ 6 w 945"/>
                <a:gd name="T53" fmla="*/ 404 h 944"/>
                <a:gd name="T54" fmla="*/ 0 w 945"/>
                <a:gd name="T55" fmla="*/ 471 h 944"/>
                <a:gd name="T56" fmla="*/ 6 w 945"/>
                <a:gd name="T57" fmla="*/ 541 h 944"/>
                <a:gd name="T58" fmla="*/ 20 w 945"/>
                <a:gd name="T59" fmla="*/ 607 h 944"/>
                <a:gd name="T60" fmla="*/ 43 w 945"/>
                <a:gd name="T61" fmla="*/ 671 h 944"/>
                <a:gd name="T62" fmla="*/ 79 w 945"/>
                <a:gd name="T63" fmla="*/ 732 h 944"/>
                <a:gd name="T64" fmla="*/ 122 w 945"/>
                <a:gd name="T65" fmla="*/ 788 h 944"/>
                <a:gd name="T66" fmla="*/ 157 w 945"/>
                <a:gd name="T67" fmla="*/ 823 h 944"/>
                <a:gd name="T68" fmla="*/ 213 w 945"/>
                <a:gd name="T69" fmla="*/ 866 h 944"/>
                <a:gd name="T70" fmla="*/ 274 w 945"/>
                <a:gd name="T71" fmla="*/ 901 h 944"/>
                <a:gd name="T72" fmla="*/ 338 w 945"/>
                <a:gd name="T73" fmla="*/ 925 h 944"/>
                <a:gd name="T74" fmla="*/ 404 w 945"/>
                <a:gd name="T75" fmla="*/ 939 h 944"/>
                <a:gd name="T76" fmla="*/ 473 w 945"/>
                <a:gd name="T77" fmla="*/ 944 h 944"/>
                <a:gd name="T78" fmla="*/ 541 w 945"/>
                <a:gd name="T79" fmla="*/ 939 h 944"/>
                <a:gd name="T80" fmla="*/ 608 w 945"/>
                <a:gd name="T81" fmla="*/ 925 h 944"/>
                <a:gd name="T82" fmla="*/ 671 w 945"/>
                <a:gd name="T83" fmla="*/ 901 h 944"/>
                <a:gd name="T84" fmla="*/ 733 w 945"/>
                <a:gd name="T85" fmla="*/ 866 h 944"/>
                <a:gd name="T86" fmla="*/ 789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7" y="806"/>
                  </a:moveTo>
                  <a:lnTo>
                    <a:pt x="807" y="806"/>
                  </a:lnTo>
                  <a:lnTo>
                    <a:pt x="824" y="788"/>
                  </a:lnTo>
                  <a:lnTo>
                    <a:pt x="840" y="770"/>
                  </a:lnTo>
                  <a:lnTo>
                    <a:pt x="854" y="752"/>
                  </a:lnTo>
                  <a:lnTo>
                    <a:pt x="867" y="732"/>
                  </a:lnTo>
                  <a:lnTo>
                    <a:pt x="880" y="713"/>
                  </a:lnTo>
                  <a:lnTo>
                    <a:pt x="892" y="692"/>
                  </a:lnTo>
                  <a:lnTo>
                    <a:pt x="902" y="671"/>
                  </a:lnTo>
                  <a:lnTo>
                    <a:pt x="911" y="650"/>
                  </a:lnTo>
                  <a:lnTo>
                    <a:pt x="919" y="628"/>
                  </a:lnTo>
                  <a:lnTo>
                    <a:pt x="926" y="607"/>
                  </a:lnTo>
                  <a:lnTo>
                    <a:pt x="932" y="585"/>
                  </a:lnTo>
                  <a:lnTo>
                    <a:pt x="937" y="563"/>
                  </a:lnTo>
                  <a:lnTo>
                    <a:pt x="940" y="541"/>
                  </a:lnTo>
                  <a:lnTo>
                    <a:pt x="944" y="517"/>
                  </a:lnTo>
                  <a:lnTo>
                    <a:pt x="945" y="495"/>
                  </a:lnTo>
                  <a:lnTo>
                    <a:pt x="945" y="471"/>
                  </a:lnTo>
                  <a:lnTo>
                    <a:pt x="945" y="449"/>
                  </a:lnTo>
                  <a:lnTo>
                    <a:pt x="944" y="427"/>
                  </a:lnTo>
                  <a:lnTo>
                    <a:pt x="940" y="404"/>
                  </a:lnTo>
                  <a:lnTo>
                    <a:pt x="937" y="382"/>
                  </a:lnTo>
                  <a:lnTo>
                    <a:pt x="932" y="359"/>
                  </a:lnTo>
                  <a:lnTo>
                    <a:pt x="926" y="337"/>
                  </a:lnTo>
                  <a:lnTo>
                    <a:pt x="919" y="315"/>
                  </a:lnTo>
                  <a:lnTo>
                    <a:pt x="911" y="294"/>
                  </a:lnTo>
                  <a:lnTo>
                    <a:pt x="902" y="273"/>
                  </a:lnTo>
                  <a:lnTo>
                    <a:pt x="892" y="253"/>
                  </a:lnTo>
                  <a:lnTo>
                    <a:pt x="880" y="232"/>
                  </a:lnTo>
                  <a:lnTo>
                    <a:pt x="867" y="212"/>
                  </a:lnTo>
                  <a:lnTo>
                    <a:pt x="854" y="193"/>
                  </a:lnTo>
                  <a:lnTo>
                    <a:pt x="840" y="174"/>
                  </a:lnTo>
                  <a:lnTo>
                    <a:pt x="824" y="156"/>
                  </a:lnTo>
                  <a:lnTo>
                    <a:pt x="807" y="138"/>
                  </a:lnTo>
                  <a:lnTo>
                    <a:pt x="807" y="138"/>
                  </a:lnTo>
                  <a:lnTo>
                    <a:pt x="789" y="121"/>
                  </a:lnTo>
                  <a:lnTo>
                    <a:pt x="771" y="105"/>
                  </a:lnTo>
                  <a:lnTo>
                    <a:pt x="752" y="91"/>
                  </a:lnTo>
                  <a:lnTo>
                    <a:pt x="733" y="78"/>
                  </a:lnTo>
                  <a:lnTo>
                    <a:pt x="713" y="65"/>
                  </a:lnTo>
                  <a:lnTo>
                    <a:pt x="692" y="53"/>
                  </a:lnTo>
                  <a:lnTo>
                    <a:pt x="671" y="43"/>
                  </a:lnTo>
                  <a:lnTo>
                    <a:pt x="651" y="34"/>
                  </a:lnTo>
                  <a:lnTo>
                    <a:pt x="628" y="26"/>
                  </a:lnTo>
                  <a:lnTo>
                    <a:pt x="608" y="19"/>
                  </a:lnTo>
                  <a:lnTo>
                    <a:pt x="585" y="13"/>
                  </a:lnTo>
                  <a:lnTo>
                    <a:pt x="563" y="8"/>
                  </a:lnTo>
                  <a:lnTo>
                    <a:pt x="541" y="5"/>
                  </a:lnTo>
                  <a:lnTo>
                    <a:pt x="518" y="1"/>
                  </a:lnTo>
                  <a:lnTo>
                    <a:pt x="496" y="0"/>
                  </a:lnTo>
                  <a:lnTo>
                    <a:pt x="473" y="0"/>
                  </a:lnTo>
                  <a:lnTo>
                    <a:pt x="450" y="0"/>
                  </a:lnTo>
                  <a:lnTo>
                    <a:pt x="428" y="1"/>
                  </a:lnTo>
                  <a:lnTo>
                    <a:pt x="404" y="5"/>
                  </a:lnTo>
                  <a:lnTo>
                    <a:pt x="382" y="8"/>
                  </a:lnTo>
                  <a:lnTo>
                    <a:pt x="360" y="13"/>
                  </a:lnTo>
                  <a:lnTo>
                    <a:pt x="338" y="19"/>
                  </a:lnTo>
                  <a:lnTo>
                    <a:pt x="317" y="26"/>
                  </a:lnTo>
                  <a:lnTo>
                    <a:pt x="295" y="34"/>
                  </a:lnTo>
                  <a:lnTo>
                    <a:pt x="274" y="43"/>
                  </a:lnTo>
                  <a:lnTo>
                    <a:pt x="253" y="53"/>
                  </a:lnTo>
                  <a:lnTo>
                    <a:pt x="232" y="65"/>
                  </a:lnTo>
                  <a:lnTo>
                    <a:pt x="213" y="78"/>
                  </a:lnTo>
                  <a:lnTo>
                    <a:pt x="193" y="91"/>
                  </a:lnTo>
                  <a:lnTo>
                    <a:pt x="175" y="105"/>
                  </a:lnTo>
                  <a:lnTo>
                    <a:pt x="157" y="121"/>
                  </a:lnTo>
                  <a:lnTo>
                    <a:pt x="139" y="138"/>
                  </a:lnTo>
                  <a:lnTo>
                    <a:pt x="139" y="138"/>
                  </a:lnTo>
                  <a:lnTo>
                    <a:pt x="122" y="156"/>
                  </a:lnTo>
                  <a:lnTo>
                    <a:pt x="106" y="174"/>
                  </a:lnTo>
                  <a:lnTo>
                    <a:pt x="92" y="193"/>
                  </a:lnTo>
                  <a:lnTo>
                    <a:pt x="79" y="212"/>
                  </a:lnTo>
                  <a:lnTo>
                    <a:pt x="66" y="232"/>
                  </a:lnTo>
                  <a:lnTo>
                    <a:pt x="54" y="253"/>
                  </a:lnTo>
                  <a:lnTo>
                    <a:pt x="43" y="273"/>
                  </a:lnTo>
                  <a:lnTo>
                    <a:pt x="34" y="294"/>
                  </a:lnTo>
                  <a:lnTo>
                    <a:pt x="26" y="315"/>
                  </a:lnTo>
                  <a:lnTo>
                    <a:pt x="20" y="337"/>
                  </a:lnTo>
                  <a:lnTo>
                    <a:pt x="13" y="359"/>
                  </a:lnTo>
                  <a:lnTo>
                    <a:pt x="8" y="382"/>
                  </a:lnTo>
                  <a:lnTo>
                    <a:pt x="6" y="404"/>
                  </a:lnTo>
                  <a:lnTo>
                    <a:pt x="3" y="427"/>
                  </a:lnTo>
                  <a:lnTo>
                    <a:pt x="0" y="449"/>
                  </a:lnTo>
                  <a:lnTo>
                    <a:pt x="0" y="471"/>
                  </a:lnTo>
                  <a:lnTo>
                    <a:pt x="0" y="495"/>
                  </a:lnTo>
                  <a:lnTo>
                    <a:pt x="3" y="517"/>
                  </a:lnTo>
                  <a:lnTo>
                    <a:pt x="6" y="541"/>
                  </a:lnTo>
                  <a:lnTo>
                    <a:pt x="8" y="563"/>
                  </a:lnTo>
                  <a:lnTo>
                    <a:pt x="13" y="585"/>
                  </a:lnTo>
                  <a:lnTo>
                    <a:pt x="20" y="607"/>
                  </a:lnTo>
                  <a:lnTo>
                    <a:pt x="26" y="628"/>
                  </a:lnTo>
                  <a:lnTo>
                    <a:pt x="34" y="650"/>
                  </a:lnTo>
                  <a:lnTo>
                    <a:pt x="43" y="671"/>
                  </a:lnTo>
                  <a:lnTo>
                    <a:pt x="54" y="692"/>
                  </a:lnTo>
                  <a:lnTo>
                    <a:pt x="66" y="713"/>
                  </a:lnTo>
                  <a:lnTo>
                    <a:pt x="79" y="732"/>
                  </a:lnTo>
                  <a:lnTo>
                    <a:pt x="92" y="752"/>
                  </a:lnTo>
                  <a:lnTo>
                    <a:pt x="106" y="770"/>
                  </a:lnTo>
                  <a:lnTo>
                    <a:pt x="122" y="788"/>
                  </a:lnTo>
                  <a:lnTo>
                    <a:pt x="139" y="806"/>
                  </a:lnTo>
                  <a:lnTo>
                    <a:pt x="139" y="806"/>
                  </a:lnTo>
                  <a:lnTo>
                    <a:pt x="157" y="823"/>
                  </a:lnTo>
                  <a:lnTo>
                    <a:pt x="175" y="839"/>
                  </a:lnTo>
                  <a:lnTo>
                    <a:pt x="193" y="853"/>
                  </a:lnTo>
                  <a:lnTo>
                    <a:pt x="213" y="866"/>
                  </a:lnTo>
                  <a:lnTo>
                    <a:pt x="232" y="879"/>
                  </a:lnTo>
                  <a:lnTo>
                    <a:pt x="253" y="891"/>
                  </a:lnTo>
                  <a:lnTo>
                    <a:pt x="274" y="901"/>
                  </a:lnTo>
                  <a:lnTo>
                    <a:pt x="295" y="911"/>
                  </a:lnTo>
                  <a:lnTo>
                    <a:pt x="317" y="918"/>
                  </a:lnTo>
                  <a:lnTo>
                    <a:pt x="338" y="925"/>
                  </a:lnTo>
                  <a:lnTo>
                    <a:pt x="360" y="931"/>
                  </a:lnTo>
                  <a:lnTo>
                    <a:pt x="382" y="937"/>
                  </a:lnTo>
                  <a:lnTo>
                    <a:pt x="404" y="939"/>
                  </a:lnTo>
                  <a:lnTo>
                    <a:pt x="428" y="942"/>
                  </a:lnTo>
                  <a:lnTo>
                    <a:pt x="450" y="944"/>
                  </a:lnTo>
                  <a:lnTo>
                    <a:pt x="473" y="944"/>
                  </a:lnTo>
                  <a:lnTo>
                    <a:pt x="496" y="944"/>
                  </a:lnTo>
                  <a:lnTo>
                    <a:pt x="518" y="942"/>
                  </a:lnTo>
                  <a:lnTo>
                    <a:pt x="541" y="939"/>
                  </a:lnTo>
                  <a:lnTo>
                    <a:pt x="563" y="937"/>
                  </a:lnTo>
                  <a:lnTo>
                    <a:pt x="585" y="931"/>
                  </a:lnTo>
                  <a:lnTo>
                    <a:pt x="608" y="925"/>
                  </a:lnTo>
                  <a:lnTo>
                    <a:pt x="628" y="918"/>
                  </a:lnTo>
                  <a:lnTo>
                    <a:pt x="651" y="911"/>
                  </a:lnTo>
                  <a:lnTo>
                    <a:pt x="671" y="901"/>
                  </a:lnTo>
                  <a:lnTo>
                    <a:pt x="692" y="891"/>
                  </a:lnTo>
                  <a:lnTo>
                    <a:pt x="713" y="879"/>
                  </a:lnTo>
                  <a:lnTo>
                    <a:pt x="733" y="866"/>
                  </a:lnTo>
                  <a:lnTo>
                    <a:pt x="752" y="853"/>
                  </a:lnTo>
                  <a:lnTo>
                    <a:pt x="771" y="839"/>
                  </a:lnTo>
                  <a:lnTo>
                    <a:pt x="789" y="823"/>
                  </a:lnTo>
                  <a:lnTo>
                    <a:pt x="807" y="806"/>
                  </a:lnTo>
                  <a:lnTo>
                    <a:pt x="807"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 name="Freeform 74"/>
            <p:cNvSpPr>
              <a:spLocks/>
            </p:cNvSpPr>
            <p:nvPr userDrawn="1"/>
          </p:nvSpPr>
          <p:spPr bwMode="auto">
            <a:xfrm>
              <a:off x="3600" y="651"/>
              <a:ext cx="216" cy="216"/>
            </a:xfrm>
            <a:custGeom>
              <a:avLst/>
              <a:gdLst>
                <a:gd name="T0" fmla="*/ 753 w 865"/>
                <a:gd name="T1" fmla="*/ 722 h 866"/>
                <a:gd name="T2" fmla="*/ 794 w 865"/>
                <a:gd name="T3" fmla="*/ 670 h 866"/>
                <a:gd name="T4" fmla="*/ 825 w 865"/>
                <a:gd name="T5" fmla="*/ 615 h 866"/>
                <a:gd name="T6" fmla="*/ 847 w 865"/>
                <a:gd name="T7" fmla="*/ 556 h 866"/>
                <a:gd name="T8" fmla="*/ 860 w 865"/>
                <a:gd name="T9" fmla="*/ 496 h 866"/>
                <a:gd name="T10" fmla="*/ 865 w 865"/>
                <a:gd name="T11" fmla="*/ 433 h 866"/>
                <a:gd name="T12" fmla="*/ 860 w 865"/>
                <a:gd name="T13" fmla="*/ 371 h 866"/>
                <a:gd name="T14" fmla="*/ 847 w 865"/>
                <a:gd name="T15" fmla="*/ 311 h 866"/>
                <a:gd name="T16" fmla="*/ 825 w 865"/>
                <a:gd name="T17" fmla="*/ 251 h 866"/>
                <a:gd name="T18" fmla="*/ 794 w 865"/>
                <a:gd name="T19" fmla="*/ 196 h 866"/>
                <a:gd name="T20" fmla="*/ 753 w 865"/>
                <a:gd name="T21" fmla="*/ 144 h 866"/>
                <a:gd name="T22" fmla="*/ 722 w 865"/>
                <a:gd name="T23" fmla="*/ 113 h 866"/>
                <a:gd name="T24" fmla="*/ 670 w 865"/>
                <a:gd name="T25" fmla="*/ 72 h 866"/>
                <a:gd name="T26" fmla="*/ 615 w 865"/>
                <a:gd name="T27" fmla="*/ 41 h 866"/>
                <a:gd name="T28" fmla="*/ 555 w 865"/>
                <a:gd name="T29" fmla="*/ 19 h 866"/>
                <a:gd name="T30" fmla="*/ 495 w 865"/>
                <a:gd name="T31" fmla="*/ 6 h 866"/>
                <a:gd name="T32" fmla="*/ 433 w 865"/>
                <a:gd name="T33" fmla="*/ 0 h 866"/>
                <a:gd name="T34" fmla="*/ 370 w 865"/>
                <a:gd name="T35" fmla="*/ 6 h 866"/>
                <a:gd name="T36" fmla="*/ 310 w 865"/>
                <a:gd name="T37" fmla="*/ 19 h 866"/>
                <a:gd name="T38" fmla="*/ 250 w 865"/>
                <a:gd name="T39" fmla="*/ 41 h 866"/>
                <a:gd name="T40" fmla="*/ 196 w 865"/>
                <a:gd name="T41" fmla="*/ 72 h 866"/>
                <a:gd name="T42" fmla="*/ 144 w 865"/>
                <a:gd name="T43" fmla="*/ 113 h 866"/>
                <a:gd name="T44" fmla="*/ 112 w 865"/>
                <a:gd name="T45" fmla="*/ 144 h 866"/>
                <a:gd name="T46" fmla="*/ 72 w 865"/>
                <a:gd name="T47" fmla="*/ 196 h 866"/>
                <a:gd name="T48" fmla="*/ 41 w 865"/>
                <a:gd name="T49" fmla="*/ 251 h 866"/>
                <a:gd name="T50" fmla="*/ 18 w 865"/>
                <a:gd name="T51" fmla="*/ 311 h 866"/>
                <a:gd name="T52" fmla="*/ 5 w 865"/>
                <a:gd name="T53" fmla="*/ 371 h 866"/>
                <a:gd name="T54" fmla="*/ 0 w 865"/>
                <a:gd name="T55" fmla="*/ 433 h 866"/>
                <a:gd name="T56" fmla="*/ 5 w 865"/>
                <a:gd name="T57" fmla="*/ 496 h 866"/>
                <a:gd name="T58" fmla="*/ 18 w 865"/>
                <a:gd name="T59" fmla="*/ 556 h 866"/>
                <a:gd name="T60" fmla="*/ 41 w 865"/>
                <a:gd name="T61" fmla="*/ 615 h 866"/>
                <a:gd name="T62" fmla="*/ 72 w 865"/>
                <a:gd name="T63" fmla="*/ 670 h 866"/>
                <a:gd name="T64" fmla="*/ 112 w 865"/>
                <a:gd name="T65" fmla="*/ 722 h 866"/>
                <a:gd name="T66" fmla="*/ 144 w 865"/>
                <a:gd name="T67" fmla="*/ 754 h 866"/>
                <a:gd name="T68" fmla="*/ 196 w 865"/>
                <a:gd name="T69" fmla="*/ 794 h 866"/>
                <a:gd name="T70" fmla="*/ 250 w 865"/>
                <a:gd name="T71" fmla="*/ 825 h 866"/>
                <a:gd name="T72" fmla="*/ 310 w 865"/>
                <a:gd name="T73" fmla="*/ 847 h 866"/>
                <a:gd name="T74" fmla="*/ 370 w 865"/>
                <a:gd name="T75" fmla="*/ 860 h 866"/>
                <a:gd name="T76" fmla="*/ 433 w 865"/>
                <a:gd name="T77" fmla="*/ 866 h 866"/>
                <a:gd name="T78" fmla="*/ 495 w 865"/>
                <a:gd name="T79" fmla="*/ 860 h 866"/>
                <a:gd name="T80" fmla="*/ 555 w 865"/>
                <a:gd name="T81" fmla="*/ 847 h 866"/>
                <a:gd name="T82" fmla="*/ 615 w 865"/>
                <a:gd name="T83" fmla="*/ 825 h 866"/>
                <a:gd name="T84" fmla="*/ 670 w 865"/>
                <a:gd name="T85" fmla="*/ 794 h 866"/>
                <a:gd name="T86" fmla="*/ 722 w 865"/>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5" h="866">
                  <a:moveTo>
                    <a:pt x="738" y="738"/>
                  </a:moveTo>
                  <a:lnTo>
                    <a:pt x="738" y="738"/>
                  </a:lnTo>
                  <a:lnTo>
                    <a:pt x="753" y="722"/>
                  </a:lnTo>
                  <a:lnTo>
                    <a:pt x="768" y="705"/>
                  </a:lnTo>
                  <a:lnTo>
                    <a:pt x="781" y="688"/>
                  </a:lnTo>
                  <a:lnTo>
                    <a:pt x="794" y="670"/>
                  </a:lnTo>
                  <a:lnTo>
                    <a:pt x="805" y="652"/>
                  </a:lnTo>
                  <a:lnTo>
                    <a:pt x="816" y="634"/>
                  </a:lnTo>
                  <a:lnTo>
                    <a:pt x="825" y="615"/>
                  </a:lnTo>
                  <a:lnTo>
                    <a:pt x="833" y="596"/>
                  </a:lnTo>
                  <a:lnTo>
                    <a:pt x="841" y="576"/>
                  </a:lnTo>
                  <a:lnTo>
                    <a:pt x="847" y="556"/>
                  </a:lnTo>
                  <a:lnTo>
                    <a:pt x="852" y="536"/>
                  </a:lnTo>
                  <a:lnTo>
                    <a:pt x="858" y="515"/>
                  </a:lnTo>
                  <a:lnTo>
                    <a:pt x="860" y="496"/>
                  </a:lnTo>
                  <a:lnTo>
                    <a:pt x="863" y="475"/>
                  </a:lnTo>
                  <a:lnTo>
                    <a:pt x="864" y="454"/>
                  </a:lnTo>
                  <a:lnTo>
                    <a:pt x="865" y="433"/>
                  </a:lnTo>
                  <a:lnTo>
                    <a:pt x="864" y="412"/>
                  </a:lnTo>
                  <a:lnTo>
                    <a:pt x="863" y="391"/>
                  </a:lnTo>
                  <a:lnTo>
                    <a:pt x="860" y="371"/>
                  </a:lnTo>
                  <a:lnTo>
                    <a:pt x="858" y="351"/>
                  </a:lnTo>
                  <a:lnTo>
                    <a:pt x="852" y="330"/>
                  </a:lnTo>
                  <a:lnTo>
                    <a:pt x="847" y="311"/>
                  </a:lnTo>
                  <a:lnTo>
                    <a:pt x="841" y="290"/>
                  </a:lnTo>
                  <a:lnTo>
                    <a:pt x="833" y="270"/>
                  </a:lnTo>
                  <a:lnTo>
                    <a:pt x="825" y="251"/>
                  </a:lnTo>
                  <a:lnTo>
                    <a:pt x="816" y="232"/>
                  </a:lnTo>
                  <a:lnTo>
                    <a:pt x="805" y="214"/>
                  </a:lnTo>
                  <a:lnTo>
                    <a:pt x="794" y="196"/>
                  </a:lnTo>
                  <a:lnTo>
                    <a:pt x="781" y="178"/>
                  </a:lnTo>
                  <a:lnTo>
                    <a:pt x="768" y="161"/>
                  </a:lnTo>
                  <a:lnTo>
                    <a:pt x="753" y="144"/>
                  </a:lnTo>
                  <a:lnTo>
                    <a:pt x="738" y="128"/>
                  </a:lnTo>
                  <a:lnTo>
                    <a:pt x="738" y="128"/>
                  </a:lnTo>
                  <a:lnTo>
                    <a:pt x="722" y="113"/>
                  </a:lnTo>
                  <a:lnTo>
                    <a:pt x="705" y="98"/>
                  </a:lnTo>
                  <a:lnTo>
                    <a:pt x="688" y="85"/>
                  </a:lnTo>
                  <a:lnTo>
                    <a:pt x="670" y="72"/>
                  </a:lnTo>
                  <a:lnTo>
                    <a:pt x="652" y="60"/>
                  </a:lnTo>
                  <a:lnTo>
                    <a:pt x="633" y="50"/>
                  </a:lnTo>
                  <a:lnTo>
                    <a:pt x="615" y="41"/>
                  </a:lnTo>
                  <a:lnTo>
                    <a:pt x="596" y="33"/>
                  </a:lnTo>
                  <a:lnTo>
                    <a:pt x="576" y="25"/>
                  </a:lnTo>
                  <a:lnTo>
                    <a:pt x="555" y="19"/>
                  </a:lnTo>
                  <a:lnTo>
                    <a:pt x="536" y="14"/>
                  </a:lnTo>
                  <a:lnTo>
                    <a:pt x="515" y="8"/>
                  </a:lnTo>
                  <a:lnTo>
                    <a:pt x="495" y="6"/>
                  </a:lnTo>
                  <a:lnTo>
                    <a:pt x="475" y="3"/>
                  </a:lnTo>
                  <a:lnTo>
                    <a:pt x="454" y="2"/>
                  </a:lnTo>
                  <a:lnTo>
                    <a:pt x="433" y="0"/>
                  </a:lnTo>
                  <a:lnTo>
                    <a:pt x="412" y="2"/>
                  </a:lnTo>
                  <a:lnTo>
                    <a:pt x="391" y="3"/>
                  </a:lnTo>
                  <a:lnTo>
                    <a:pt x="370" y="6"/>
                  </a:lnTo>
                  <a:lnTo>
                    <a:pt x="351" y="8"/>
                  </a:lnTo>
                  <a:lnTo>
                    <a:pt x="330" y="14"/>
                  </a:lnTo>
                  <a:lnTo>
                    <a:pt x="310" y="19"/>
                  </a:lnTo>
                  <a:lnTo>
                    <a:pt x="289" y="25"/>
                  </a:lnTo>
                  <a:lnTo>
                    <a:pt x="270" y="33"/>
                  </a:lnTo>
                  <a:lnTo>
                    <a:pt x="250" y="41"/>
                  </a:lnTo>
                  <a:lnTo>
                    <a:pt x="232" y="50"/>
                  </a:lnTo>
                  <a:lnTo>
                    <a:pt x="214" y="60"/>
                  </a:lnTo>
                  <a:lnTo>
                    <a:pt x="196" y="72"/>
                  </a:lnTo>
                  <a:lnTo>
                    <a:pt x="177" y="85"/>
                  </a:lnTo>
                  <a:lnTo>
                    <a:pt x="160" y="98"/>
                  </a:lnTo>
                  <a:lnTo>
                    <a:pt x="144" y="113"/>
                  </a:lnTo>
                  <a:lnTo>
                    <a:pt x="128" y="128"/>
                  </a:lnTo>
                  <a:lnTo>
                    <a:pt x="128" y="128"/>
                  </a:lnTo>
                  <a:lnTo>
                    <a:pt x="112" y="144"/>
                  </a:lnTo>
                  <a:lnTo>
                    <a:pt x="98" y="161"/>
                  </a:lnTo>
                  <a:lnTo>
                    <a:pt x="85" y="178"/>
                  </a:lnTo>
                  <a:lnTo>
                    <a:pt x="72" y="196"/>
                  </a:lnTo>
                  <a:lnTo>
                    <a:pt x="60" y="214"/>
                  </a:lnTo>
                  <a:lnTo>
                    <a:pt x="50" y="232"/>
                  </a:lnTo>
                  <a:lnTo>
                    <a:pt x="41" y="251"/>
                  </a:lnTo>
                  <a:lnTo>
                    <a:pt x="33" y="270"/>
                  </a:lnTo>
                  <a:lnTo>
                    <a:pt x="25" y="290"/>
                  </a:lnTo>
                  <a:lnTo>
                    <a:pt x="18" y="311"/>
                  </a:lnTo>
                  <a:lnTo>
                    <a:pt x="13" y="330"/>
                  </a:lnTo>
                  <a:lnTo>
                    <a:pt x="9" y="351"/>
                  </a:lnTo>
                  <a:lnTo>
                    <a:pt x="5" y="371"/>
                  </a:lnTo>
                  <a:lnTo>
                    <a:pt x="3" y="391"/>
                  </a:lnTo>
                  <a:lnTo>
                    <a:pt x="1" y="412"/>
                  </a:lnTo>
                  <a:lnTo>
                    <a:pt x="0" y="433"/>
                  </a:lnTo>
                  <a:lnTo>
                    <a:pt x="1" y="454"/>
                  </a:lnTo>
                  <a:lnTo>
                    <a:pt x="3" y="475"/>
                  </a:lnTo>
                  <a:lnTo>
                    <a:pt x="5" y="496"/>
                  </a:lnTo>
                  <a:lnTo>
                    <a:pt x="9" y="515"/>
                  </a:lnTo>
                  <a:lnTo>
                    <a:pt x="13" y="536"/>
                  </a:lnTo>
                  <a:lnTo>
                    <a:pt x="18" y="556"/>
                  </a:lnTo>
                  <a:lnTo>
                    <a:pt x="25" y="576"/>
                  </a:lnTo>
                  <a:lnTo>
                    <a:pt x="33" y="596"/>
                  </a:lnTo>
                  <a:lnTo>
                    <a:pt x="41" y="615"/>
                  </a:lnTo>
                  <a:lnTo>
                    <a:pt x="50" y="634"/>
                  </a:lnTo>
                  <a:lnTo>
                    <a:pt x="60" y="652"/>
                  </a:lnTo>
                  <a:lnTo>
                    <a:pt x="72" y="670"/>
                  </a:lnTo>
                  <a:lnTo>
                    <a:pt x="85" y="688"/>
                  </a:lnTo>
                  <a:lnTo>
                    <a:pt x="98" y="705"/>
                  </a:lnTo>
                  <a:lnTo>
                    <a:pt x="112" y="722"/>
                  </a:lnTo>
                  <a:lnTo>
                    <a:pt x="128" y="738"/>
                  </a:lnTo>
                  <a:lnTo>
                    <a:pt x="128" y="738"/>
                  </a:lnTo>
                  <a:lnTo>
                    <a:pt x="144" y="754"/>
                  </a:lnTo>
                  <a:lnTo>
                    <a:pt x="160" y="768"/>
                  </a:lnTo>
                  <a:lnTo>
                    <a:pt x="177" y="781"/>
                  </a:lnTo>
                  <a:lnTo>
                    <a:pt x="196" y="794"/>
                  </a:lnTo>
                  <a:lnTo>
                    <a:pt x="214" y="806"/>
                  </a:lnTo>
                  <a:lnTo>
                    <a:pt x="232" y="816"/>
                  </a:lnTo>
                  <a:lnTo>
                    <a:pt x="250" y="825"/>
                  </a:lnTo>
                  <a:lnTo>
                    <a:pt x="270" y="833"/>
                  </a:lnTo>
                  <a:lnTo>
                    <a:pt x="289" y="841"/>
                  </a:lnTo>
                  <a:lnTo>
                    <a:pt x="310" y="847"/>
                  </a:lnTo>
                  <a:lnTo>
                    <a:pt x="330" y="853"/>
                  </a:lnTo>
                  <a:lnTo>
                    <a:pt x="351" y="856"/>
                  </a:lnTo>
                  <a:lnTo>
                    <a:pt x="370" y="860"/>
                  </a:lnTo>
                  <a:lnTo>
                    <a:pt x="391" y="863"/>
                  </a:lnTo>
                  <a:lnTo>
                    <a:pt x="412" y="864"/>
                  </a:lnTo>
                  <a:lnTo>
                    <a:pt x="433" y="866"/>
                  </a:lnTo>
                  <a:lnTo>
                    <a:pt x="454" y="864"/>
                  </a:lnTo>
                  <a:lnTo>
                    <a:pt x="475" y="863"/>
                  </a:lnTo>
                  <a:lnTo>
                    <a:pt x="495" y="860"/>
                  </a:lnTo>
                  <a:lnTo>
                    <a:pt x="515" y="856"/>
                  </a:lnTo>
                  <a:lnTo>
                    <a:pt x="536" y="853"/>
                  </a:lnTo>
                  <a:lnTo>
                    <a:pt x="555" y="847"/>
                  </a:lnTo>
                  <a:lnTo>
                    <a:pt x="576" y="841"/>
                  </a:lnTo>
                  <a:lnTo>
                    <a:pt x="596" y="833"/>
                  </a:lnTo>
                  <a:lnTo>
                    <a:pt x="615" y="825"/>
                  </a:lnTo>
                  <a:lnTo>
                    <a:pt x="633" y="816"/>
                  </a:lnTo>
                  <a:lnTo>
                    <a:pt x="652" y="806"/>
                  </a:lnTo>
                  <a:lnTo>
                    <a:pt x="670" y="794"/>
                  </a:lnTo>
                  <a:lnTo>
                    <a:pt x="688" y="781"/>
                  </a:lnTo>
                  <a:lnTo>
                    <a:pt x="705" y="768"/>
                  </a:lnTo>
                  <a:lnTo>
                    <a:pt x="722" y="754"/>
                  </a:lnTo>
                  <a:lnTo>
                    <a:pt x="738" y="738"/>
                  </a:lnTo>
                  <a:lnTo>
                    <a:pt x="738"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 name="Freeform 75"/>
            <p:cNvSpPr>
              <a:spLocks/>
            </p:cNvSpPr>
            <p:nvPr userDrawn="1"/>
          </p:nvSpPr>
          <p:spPr bwMode="auto">
            <a:xfrm>
              <a:off x="3789" y="840"/>
              <a:ext cx="196" cy="196"/>
            </a:xfrm>
            <a:custGeom>
              <a:avLst/>
              <a:gdLst>
                <a:gd name="T0" fmla="*/ 683 w 783"/>
                <a:gd name="T1" fmla="*/ 654 h 783"/>
                <a:gd name="T2" fmla="*/ 720 w 783"/>
                <a:gd name="T3" fmla="*/ 608 h 783"/>
                <a:gd name="T4" fmla="*/ 747 w 783"/>
                <a:gd name="T5" fmla="*/ 557 h 783"/>
                <a:gd name="T6" fmla="*/ 768 w 783"/>
                <a:gd name="T7" fmla="*/ 503 h 783"/>
                <a:gd name="T8" fmla="*/ 780 w 783"/>
                <a:gd name="T9" fmla="*/ 449 h 783"/>
                <a:gd name="T10" fmla="*/ 783 w 783"/>
                <a:gd name="T11" fmla="*/ 393 h 783"/>
                <a:gd name="T12" fmla="*/ 780 w 783"/>
                <a:gd name="T13" fmla="*/ 335 h 783"/>
                <a:gd name="T14" fmla="*/ 768 w 783"/>
                <a:gd name="T15" fmla="*/ 281 h 783"/>
                <a:gd name="T16" fmla="*/ 747 w 783"/>
                <a:gd name="T17" fmla="*/ 227 h 783"/>
                <a:gd name="T18" fmla="*/ 720 w 783"/>
                <a:gd name="T19" fmla="*/ 176 h 783"/>
                <a:gd name="T20" fmla="*/ 683 w 783"/>
                <a:gd name="T21" fmla="*/ 129 h 783"/>
                <a:gd name="T22" fmla="*/ 654 w 783"/>
                <a:gd name="T23" fmla="*/ 101 h 783"/>
                <a:gd name="T24" fmla="*/ 608 w 783"/>
                <a:gd name="T25" fmla="*/ 66 h 783"/>
                <a:gd name="T26" fmla="*/ 557 w 783"/>
                <a:gd name="T27" fmla="*/ 37 h 783"/>
                <a:gd name="T28" fmla="*/ 503 w 783"/>
                <a:gd name="T29" fmla="*/ 16 h 783"/>
                <a:gd name="T30" fmla="*/ 449 w 783"/>
                <a:gd name="T31" fmla="*/ 4 h 783"/>
                <a:gd name="T32" fmla="*/ 393 w 783"/>
                <a:gd name="T33" fmla="*/ 0 h 783"/>
                <a:gd name="T34" fmla="*/ 335 w 783"/>
                <a:gd name="T35" fmla="*/ 4 h 783"/>
                <a:gd name="T36" fmla="*/ 280 w 783"/>
                <a:gd name="T37" fmla="*/ 16 h 783"/>
                <a:gd name="T38" fmla="*/ 227 w 783"/>
                <a:gd name="T39" fmla="*/ 37 h 783"/>
                <a:gd name="T40" fmla="*/ 176 w 783"/>
                <a:gd name="T41" fmla="*/ 66 h 783"/>
                <a:gd name="T42" fmla="*/ 129 w 783"/>
                <a:gd name="T43" fmla="*/ 101 h 783"/>
                <a:gd name="T44" fmla="*/ 101 w 783"/>
                <a:gd name="T45" fmla="*/ 129 h 783"/>
                <a:gd name="T46" fmla="*/ 65 w 783"/>
                <a:gd name="T47" fmla="*/ 176 h 783"/>
                <a:gd name="T48" fmla="*/ 37 w 783"/>
                <a:gd name="T49" fmla="*/ 227 h 783"/>
                <a:gd name="T50" fmla="*/ 16 w 783"/>
                <a:gd name="T51" fmla="*/ 281 h 783"/>
                <a:gd name="T52" fmla="*/ 4 w 783"/>
                <a:gd name="T53" fmla="*/ 335 h 783"/>
                <a:gd name="T54" fmla="*/ 0 w 783"/>
                <a:gd name="T55" fmla="*/ 393 h 783"/>
                <a:gd name="T56" fmla="*/ 4 w 783"/>
                <a:gd name="T57" fmla="*/ 449 h 783"/>
                <a:gd name="T58" fmla="*/ 16 w 783"/>
                <a:gd name="T59" fmla="*/ 503 h 783"/>
                <a:gd name="T60" fmla="*/ 37 w 783"/>
                <a:gd name="T61" fmla="*/ 557 h 783"/>
                <a:gd name="T62" fmla="*/ 65 w 783"/>
                <a:gd name="T63" fmla="*/ 608 h 783"/>
                <a:gd name="T64" fmla="*/ 101 w 783"/>
                <a:gd name="T65" fmla="*/ 654 h 783"/>
                <a:gd name="T66" fmla="*/ 129 w 783"/>
                <a:gd name="T67" fmla="*/ 683 h 783"/>
                <a:gd name="T68" fmla="*/ 176 w 783"/>
                <a:gd name="T69" fmla="*/ 718 h 783"/>
                <a:gd name="T70" fmla="*/ 227 w 783"/>
                <a:gd name="T71" fmla="*/ 747 h 783"/>
                <a:gd name="T72" fmla="*/ 280 w 783"/>
                <a:gd name="T73" fmla="*/ 768 h 783"/>
                <a:gd name="T74" fmla="*/ 335 w 783"/>
                <a:gd name="T75" fmla="*/ 780 h 783"/>
                <a:gd name="T76" fmla="*/ 393 w 783"/>
                <a:gd name="T77" fmla="*/ 783 h 783"/>
                <a:gd name="T78" fmla="*/ 449 w 783"/>
                <a:gd name="T79" fmla="*/ 780 h 783"/>
                <a:gd name="T80" fmla="*/ 503 w 783"/>
                <a:gd name="T81" fmla="*/ 768 h 783"/>
                <a:gd name="T82" fmla="*/ 557 w 783"/>
                <a:gd name="T83" fmla="*/ 747 h 783"/>
                <a:gd name="T84" fmla="*/ 608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9" y="669"/>
                  </a:moveTo>
                  <a:lnTo>
                    <a:pt x="669" y="669"/>
                  </a:lnTo>
                  <a:lnTo>
                    <a:pt x="683" y="654"/>
                  </a:lnTo>
                  <a:lnTo>
                    <a:pt x="696" y="639"/>
                  </a:lnTo>
                  <a:lnTo>
                    <a:pt x="708" y="623"/>
                  </a:lnTo>
                  <a:lnTo>
                    <a:pt x="720" y="608"/>
                  </a:lnTo>
                  <a:lnTo>
                    <a:pt x="729" y="591"/>
                  </a:lnTo>
                  <a:lnTo>
                    <a:pt x="739" y="574"/>
                  </a:lnTo>
                  <a:lnTo>
                    <a:pt x="747" y="557"/>
                  </a:lnTo>
                  <a:lnTo>
                    <a:pt x="755" y="540"/>
                  </a:lnTo>
                  <a:lnTo>
                    <a:pt x="761" y="522"/>
                  </a:lnTo>
                  <a:lnTo>
                    <a:pt x="768" y="503"/>
                  </a:lnTo>
                  <a:lnTo>
                    <a:pt x="772" y="485"/>
                  </a:lnTo>
                  <a:lnTo>
                    <a:pt x="777" y="467"/>
                  </a:lnTo>
                  <a:lnTo>
                    <a:pt x="780" y="449"/>
                  </a:lnTo>
                  <a:lnTo>
                    <a:pt x="782" y="429"/>
                  </a:lnTo>
                  <a:lnTo>
                    <a:pt x="783" y="411"/>
                  </a:lnTo>
                  <a:lnTo>
                    <a:pt x="783" y="393"/>
                  </a:lnTo>
                  <a:lnTo>
                    <a:pt x="783" y="373"/>
                  </a:lnTo>
                  <a:lnTo>
                    <a:pt x="782" y="355"/>
                  </a:lnTo>
                  <a:lnTo>
                    <a:pt x="780" y="335"/>
                  </a:lnTo>
                  <a:lnTo>
                    <a:pt x="777" y="317"/>
                  </a:lnTo>
                  <a:lnTo>
                    <a:pt x="772" y="299"/>
                  </a:lnTo>
                  <a:lnTo>
                    <a:pt x="768" y="281"/>
                  </a:lnTo>
                  <a:lnTo>
                    <a:pt x="761" y="262"/>
                  </a:lnTo>
                  <a:lnTo>
                    <a:pt x="755" y="244"/>
                  </a:lnTo>
                  <a:lnTo>
                    <a:pt x="747" y="227"/>
                  </a:lnTo>
                  <a:lnTo>
                    <a:pt x="739" y="210"/>
                  </a:lnTo>
                  <a:lnTo>
                    <a:pt x="729" y="193"/>
                  </a:lnTo>
                  <a:lnTo>
                    <a:pt x="720" y="176"/>
                  </a:lnTo>
                  <a:lnTo>
                    <a:pt x="708" y="161"/>
                  </a:lnTo>
                  <a:lnTo>
                    <a:pt x="696" y="145"/>
                  </a:lnTo>
                  <a:lnTo>
                    <a:pt x="683" y="129"/>
                  </a:lnTo>
                  <a:lnTo>
                    <a:pt x="669" y="115"/>
                  </a:lnTo>
                  <a:lnTo>
                    <a:pt x="669" y="115"/>
                  </a:lnTo>
                  <a:lnTo>
                    <a:pt x="654" y="101"/>
                  </a:lnTo>
                  <a:lnTo>
                    <a:pt x="639" y="88"/>
                  </a:lnTo>
                  <a:lnTo>
                    <a:pt x="623" y="76"/>
                  </a:lnTo>
                  <a:lnTo>
                    <a:pt x="608" y="66"/>
                  </a:lnTo>
                  <a:lnTo>
                    <a:pt x="591" y="55"/>
                  </a:lnTo>
                  <a:lnTo>
                    <a:pt x="574" y="45"/>
                  </a:lnTo>
                  <a:lnTo>
                    <a:pt x="557" y="37"/>
                  </a:lnTo>
                  <a:lnTo>
                    <a:pt x="540" y="29"/>
                  </a:lnTo>
                  <a:lnTo>
                    <a:pt x="522" y="23"/>
                  </a:lnTo>
                  <a:lnTo>
                    <a:pt x="503" y="16"/>
                  </a:lnTo>
                  <a:lnTo>
                    <a:pt x="485" y="12"/>
                  </a:lnTo>
                  <a:lnTo>
                    <a:pt x="467" y="8"/>
                  </a:lnTo>
                  <a:lnTo>
                    <a:pt x="449" y="4"/>
                  </a:lnTo>
                  <a:lnTo>
                    <a:pt x="429" y="2"/>
                  </a:lnTo>
                  <a:lnTo>
                    <a:pt x="411" y="0"/>
                  </a:lnTo>
                  <a:lnTo>
                    <a:pt x="393" y="0"/>
                  </a:lnTo>
                  <a:lnTo>
                    <a:pt x="373" y="0"/>
                  </a:lnTo>
                  <a:lnTo>
                    <a:pt x="355" y="2"/>
                  </a:lnTo>
                  <a:lnTo>
                    <a:pt x="335" y="4"/>
                  </a:lnTo>
                  <a:lnTo>
                    <a:pt x="317" y="8"/>
                  </a:lnTo>
                  <a:lnTo>
                    <a:pt x="299" y="12"/>
                  </a:lnTo>
                  <a:lnTo>
                    <a:pt x="280" y="16"/>
                  </a:lnTo>
                  <a:lnTo>
                    <a:pt x="262" y="23"/>
                  </a:lnTo>
                  <a:lnTo>
                    <a:pt x="244" y="29"/>
                  </a:lnTo>
                  <a:lnTo>
                    <a:pt x="227" y="37"/>
                  </a:lnTo>
                  <a:lnTo>
                    <a:pt x="210" y="45"/>
                  </a:lnTo>
                  <a:lnTo>
                    <a:pt x="193" y="55"/>
                  </a:lnTo>
                  <a:lnTo>
                    <a:pt x="176" y="66"/>
                  </a:lnTo>
                  <a:lnTo>
                    <a:pt x="161" y="76"/>
                  </a:lnTo>
                  <a:lnTo>
                    <a:pt x="145" y="88"/>
                  </a:lnTo>
                  <a:lnTo>
                    <a:pt x="129" y="101"/>
                  </a:lnTo>
                  <a:lnTo>
                    <a:pt x="115" y="115"/>
                  </a:lnTo>
                  <a:lnTo>
                    <a:pt x="115" y="115"/>
                  </a:lnTo>
                  <a:lnTo>
                    <a:pt x="101" y="129"/>
                  </a:lnTo>
                  <a:lnTo>
                    <a:pt x="88" y="145"/>
                  </a:lnTo>
                  <a:lnTo>
                    <a:pt x="76" y="161"/>
                  </a:lnTo>
                  <a:lnTo>
                    <a:pt x="65" y="176"/>
                  </a:lnTo>
                  <a:lnTo>
                    <a:pt x="55" y="193"/>
                  </a:lnTo>
                  <a:lnTo>
                    <a:pt x="45" y="210"/>
                  </a:lnTo>
                  <a:lnTo>
                    <a:pt x="37" y="227"/>
                  </a:lnTo>
                  <a:lnTo>
                    <a:pt x="29" y="244"/>
                  </a:lnTo>
                  <a:lnTo>
                    <a:pt x="22" y="262"/>
                  </a:lnTo>
                  <a:lnTo>
                    <a:pt x="16" y="281"/>
                  </a:lnTo>
                  <a:lnTo>
                    <a:pt x="12" y="299"/>
                  </a:lnTo>
                  <a:lnTo>
                    <a:pt x="8" y="317"/>
                  </a:lnTo>
                  <a:lnTo>
                    <a:pt x="4" y="335"/>
                  </a:lnTo>
                  <a:lnTo>
                    <a:pt x="2" y="355"/>
                  </a:lnTo>
                  <a:lnTo>
                    <a:pt x="0" y="373"/>
                  </a:lnTo>
                  <a:lnTo>
                    <a:pt x="0" y="393"/>
                  </a:lnTo>
                  <a:lnTo>
                    <a:pt x="0" y="411"/>
                  </a:lnTo>
                  <a:lnTo>
                    <a:pt x="2" y="429"/>
                  </a:lnTo>
                  <a:lnTo>
                    <a:pt x="4" y="449"/>
                  </a:lnTo>
                  <a:lnTo>
                    <a:pt x="8" y="467"/>
                  </a:lnTo>
                  <a:lnTo>
                    <a:pt x="12" y="485"/>
                  </a:lnTo>
                  <a:lnTo>
                    <a:pt x="16" y="503"/>
                  </a:lnTo>
                  <a:lnTo>
                    <a:pt x="22" y="522"/>
                  </a:lnTo>
                  <a:lnTo>
                    <a:pt x="29" y="540"/>
                  </a:lnTo>
                  <a:lnTo>
                    <a:pt x="37" y="557"/>
                  </a:lnTo>
                  <a:lnTo>
                    <a:pt x="45" y="574"/>
                  </a:lnTo>
                  <a:lnTo>
                    <a:pt x="55" y="591"/>
                  </a:lnTo>
                  <a:lnTo>
                    <a:pt x="65" y="608"/>
                  </a:lnTo>
                  <a:lnTo>
                    <a:pt x="76" y="623"/>
                  </a:lnTo>
                  <a:lnTo>
                    <a:pt x="88" y="639"/>
                  </a:lnTo>
                  <a:lnTo>
                    <a:pt x="101" y="654"/>
                  </a:lnTo>
                  <a:lnTo>
                    <a:pt x="115" y="669"/>
                  </a:lnTo>
                  <a:lnTo>
                    <a:pt x="115" y="669"/>
                  </a:lnTo>
                  <a:lnTo>
                    <a:pt x="129" y="683"/>
                  </a:lnTo>
                  <a:lnTo>
                    <a:pt x="145" y="696"/>
                  </a:lnTo>
                  <a:lnTo>
                    <a:pt x="161" y="708"/>
                  </a:lnTo>
                  <a:lnTo>
                    <a:pt x="176" y="718"/>
                  </a:lnTo>
                  <a:lnTo>
                    <a:pt x="193" y="729"/>
                  </a:lnTo>
                  <a:lnTo>
                    <a:pt x="210" y="739"/>
                  </a:lnTo>
                  <a:lnTo>
                    <a:pt x="227" y="747"/>
                  </a:lnTo>
                  <a:lnTo>
                    <a:pt x="244" y="755"/>
                  </a:lnTo>
                  <a:lnTo>
                    <a:pt x="262" y="761"/>
                  </a:lnTo>
                  <a:lnTo>
                    <a:pt x="280" y="768"/>
                  </a:lnTo>
                  <a:lnTo>
                    <a:pt x="299" y="772"/>
                  </a:lnTo>
                  <a:lnTo>
                    <a:pt x="317" y="777"/>
                  </a:lnTo>
                  <a:lnTo>
                    <a:pt x="335" y="780"/>
                  </a:lnTo>
                  <a:lnTo>
                    <a:pt x="355" y="782"/>
                  </a:lnTo>
                  <a:lnTo>
                    <a:pt x="373" y="783"/>
                  </a:lnTo>
                  <a:lnTo>
                    <a:pt x="393" y="783"/>
                  </a:lnTo>
                  <a:lnTo>
                    <a:pt x="411" y="783"/>
                  </a:lnTo>
                  <a:lnTo>
                    <a:pt x="429" y="782"/>
                  </a:lnTo>
                  <a:lnTo>
                    <a:pt x="449" y="780"/>
                  </a:lnTo>
                  <a:lnTo>
                    <a:pt x="467" y="777"/>
                  </a:lnTo>
                  <a:lnTo>
                    <a:pt x="485" y="772"/>
                  </a:lnTo>
                  <a:lnTo>
                    <a:pt x="503" y="768"/>
                  </a:lnTo>
                  <a:lnTo>
                    <a:pt x="522" y="761"/>
                  </a:lnTo>
                  <a:lnTo>
                    <a:pt x="540" y="755"/>
                  </a:lnTo>
                  <a:lnTo>
                    <a:pt x="557" y="747"/>
                  </a:lnTo>
                  <a:lnTo>
                    <a:pt x="574" y="739"/>
                  </a:lnTo>
                  <a:lnTo>
                    <a:pt x="591" y="729"/>
                  </a:lnTo>
                  <a:lnTo>
                    <a:pt x="608" y="718"/>
                  </a:lnTo>
                  <a:lnTo>
                    <a:pt x="623" y="708"/>
                  </a:lnTo>
                  <a:lnTo>
                    <a:pt x="639" y="696"/>
                  </a:lnTo>
                  <a:lnTo>
                    <a:pt x="654" y="683"/>
                  </a:lnTo>
                  <a:lnTo>
                    <a:pt x="669" y="669"/>
                  </a:lnTo>
                  <a:lnTo>
                    <a:pt x="669"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Freeform 76"/>
            <p:cNvSpPr>
              <a:spLocks/>
            </p:cNvSpPr>
            <p:nvPr userDrawn="1"/>
          </p:nvSpPr>
          <p:spPr bwMode="auto">
            <a:xfrm>
              <a:off x="3978" y="1029"/>
              <a:ext cx="176" cy="176"/>
            </a:xfrm>
            <a:custGeom>
              <a:avLst/>
              <a:gdLst>
                <a:gd name="T0" fmla="*/ 612 w 701"/>
                <a:gd name="T1" fmla="*/ 585 h 701"/>
                <a:gd name="T2" fmla="*/ 644 w 701"/>
                <a:gd name="T3" fmla="*/ 544 h 701"/>
                <a:gd name="T4" fmla="*/ 670 w 701"/>
                <a:gd name="T5" fmla="*/ 498 h 701"/>
                <a:gd name="T6" fmla="*/ 687 w 701"/>
                <a:gd name="T7" fmla="*/ 451 h 701"/>
                <a:gd name="T8" fmla="*/ 699 w 701"/>
                <a:gd name="T9" fmla="*/ 402 h 701"/>
                <a:gd name="T10" fmla="*/ 701 w 701"/>
                <a:gd name="T11" fmla="*/ 351 h 701"/>
                <a:gd name="T12" fmla="*/ 699 w 701"/>
                <a:gd name="T13" fmla="*/ 300 h 701"/>
                <a:gd name="T14" fmla="*/ 687 w 701"/>
                <a:gd name="T15" fmla="*/ 251 h 701"/>
                <a:gd name="T16" fmla="*/ 670 w 701"/>
                <a:gd name="T17" fmla="*/ 204 h 701"/>
                <a:gd name="T18" fmla="*/ 644 w 701"/>
                <a:gd name="T19" fmla="*/ 158 h 701"/>
                <a:gd name="T20" fmla="*/ 612 w 701"/>
                <a:gd name="T21" fmla="*/ 116 h 701"/>
                <a:gd name="T22" fmla="*/ 587 w 701"/>
                <a:gd name="T23" fmla="*/ 90 h 701"/>
                <a:gd name="T24" fmla="*/ 544 w 701"/>
                <a:gd name="T25" fmla="*/ 58 h 701"/>
                <a:gd name="T26" fmla="*/ 498 w 701"/>
                <a:gd name="T27" fmla="*/ 33 h 701"/>
                <a:gd name="T28" fmla="*/ 451 w 701"/>
                <a:gd name="T29" fmla="*/ 15 h 701"/>
                <a:gd name="T30" fmla="*/ 402 w 701"/>
                <a:gd name="T31" fmla="*/ 3 h 701"/>
                <a:gd name="T32" fmla="*/ 351 w 701"/>
                <a:gd name="T33" fmla="*/ 0 h 701"/>
                <a:gd name="T34" fmla="*/ 300 w 701"/>
                <a:gd name="T35" fmla="*/ 3 h 701"/>
                <a:gd name="T36" fmla="*/ 251 w 701"/>
                <a:gd name="T37" fmla="*/ 15 h 701"/>
                <a:gd name="T38" fmla="*/ 204 w 701"/>
                <a:gd name="T39" fmla="*/ 33 h 701"/>
                <a:gd name="T40" fmla="*/ 158 w 701"/>
                <a:gd name="T41" fmla="*/ 58 h 701"/>
                <a:gd name="T42" fmla="*/ 116 w 701"/>
                <a:gd name="T43" fmla="*/ 90 h 701"/>
                <a:gd name="T44" fmla="*/ 90 w 701"/>
                <a:gd name="T45" fmla="*/ 116 h 701"/>
                <a:gd name="T46" fmla="*/ 58 w 701"/>
                <a:gd name="T47" fmla="*/ 158 h 701"/>
                <a:gd name="T48" fmla="*/ 33 w 701"/>
                <a:gd name="T49" fmla="*/ 204 h 701"/>
                <a:gd name="T50" fmla="*/ 15 w 701"/>
                <a:gd name="T51" fmla="*/ 251 h 701"/>
                <a:gd name="T52" fmla="*/ 3 w 701"/>
                <a:gd name="T53" fmla="*/ 300 h 701"/>
                <a:gd name="T54" fmla="*/ 0 w 701"/>
                <a:gd name="T55" fmla="*/ 351 h 701"/>
                <a:gd name="T56" fmla="*/ 3 w 701"/>
                <a:gd name="T57" fmla="*/ 402 h 701"/>
                <a:gd name="T58" fmla="*/ 15 w 701"/>
                <a:gd name="T59" fmla="*/ 451 h 701"/>
                <a:gd name="T60" fmla="*/ 33 w 701"/>
                <a:gd name="T61" fmla="*/ 498 h 701"/>
                <a:gd name="T62" fmla="*/ 58 w 701"/>
                <a:gd name="T63" fmla="*/ 544 h 701"/>
                <a:gd name="T64" fmla="*/ 90 w 701"/>
                <a:gd name="T65" fmla="*/ 585 h 701"/>
                <a:gd name="T66" fmla="*/ 116 w 701"/>
                <a:gd name="T67" fmla="*/ 611 h 701"/>
                <a:gd name="T68" fmla="*/ 158 w 701"/>
                <a:gd name="T69" fmla="*/ 644 h 701"/>
                <a:gd name="T70" fmla="*/ 204 w 701"/>
                <a:gd name="T71" fmla="*/ 669 h 701"/>
                <a:gd name="T72" fmla="*/ 251 w 701"/>
                <a:gd name="T73" fmla="*/ 687 h 701"/>
                <a:gd name="T74" fmla="*/ 300 w 701"/>
                <a:gd name="T75" fmla="*/ 699 h 701"/>
                <a:gd name="T76" fmla="*/ 351 w 701"/>
                <a:gd name="T77" fmla="*/ 701 h 701"/>
                <a:gd name="T78" fmla="*/ 402 w 701"/>
                <a:gd name="T79" fmla="*/ 699 h 701"/>
                <a:gd name="T80" fmla="*/ 451 w 701"/>
                <a:gd name="T81" fmla="*/ 687 h 701"/>
                <a:gd name="T82" fmla="*/ 498 w 701"/>
                <a:gd name="T83" fmla="*/ 669 h 701"/>
                <a:gd name="T84" fmla="*/ 544 w 701"/>
                <a:gd name="T85" fmla="*/ 644 h 701"/>
                <a:gd name="T86" fmla="*/ 587 w 701"/>
                <a:gd name="T87" fmla="*/ 611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1">
                  <a:moveTo>
                    <a:pt x="600" y="600"/>
                  </a:moveTo>
                  <a:lnTo>
                    <a:pt x="600" y="600"/>
                  </a:lnTo>
                  <a:lnTo>
                    <a:pt x="612" y="585"/>
                  </a:lnTo>
                  <a:lnTo>
                    <a:pt x="623" y="572"/>
                  </a:lnTo>
                  <a:lnTo>
                    <a:pt x="634" y="558"/>
                  </a:lnTo>
                  <a:lnTo>
                    <a:pt x="644" y="544"/>
                  </a:lnTo>
                  <a:lnTo>
                    <a:pt x="653" y="529"/>
                  </a:lnTo>
                  <a:lnTo>
                    <a:pt x="662" y="514"/>
                  </a:lnTo>
                  <a:lnTo>
                    <a:pt x="670" y="498"/>
                  </a:lnTo>
                  <a:lnTo>
                    <a:pt x="677" y="482"/>
                  </a:lnTo>
                  <a:lnTo>
                    <a:pt x="682" y="467"/>
                  </a:lnTo>
                  <a:lnTo>
                    <a:pt x="687" y="451"/>
                  </a:lnTo>
                  <a:lnTo>
                    <a:pt x="692" y="434"/>
                  </a:lnTo>
                  <a:lnTo>
                    <a:pt x="696" y="417"/>
                  </a:lnTo>
                  <a:lnTo>
                    <a:pt x="699" y="402"/>
                  </a:lnTo>
                  <a:lnTo>
                    <a:pt x="700" y="385"/>
                  </a:lnTo>
                  <a:lnTo>
                    <a:pt x="701" y="368"/>
                  </a:lnTo>
                  <a:lnTo>
                    <a:pt x="701" y="351"/>
                  </a:lnTo>
                  <a:lnTo>
                    <a:pt x="701" y="334"/>
                  </a:lnTo>
                  <a:lnTo>
                    <a:pt x="700" y="317"/>
                  </a:lnTo>
                  <a:lnTo>
                    <a:pt x="699" y="300"/>
                  </a:lnTo>
                  <a:lnTo>
                    <a:pt x="696" y="284"/>
                  </a:lnTo>
                  <a:lnTo>
                    <a:pt x="692" y="267"/>
                  </a:lnTo>
                  <a:lnTo>
                    <a:pt x="687" y="251"/>
                  </a:lnTo>
                  <a:lnTo>
                    <a:pt x="682" y="235"/>
                  </a:lnTo>
                  <a:lnTo>
                    <a:pt x="677" y="219"/>
                  </a:lnTo>
                  <a:lnTo>
                    <a:pt x="670" y="204"/>
                  </a:lnTo>
                  <a:lnTo>
                    <a:pt x="662" y="188"/>
                  </a:lnTo>
                  <a:lnTo>
                    <a:pt x="653" y="172"/>
                  </a:lnTo>
                  <a:lnTo>
                    <a:pt x="644" y="158"/>
                  </a:lnTo>
                  <a:lnTo>
                    <a:pt x="634" y="144"/>
                  </a:lnTo>
                  <a:lnTo>
                    <a:pt x="623" y="129"/>
                  </a:lnTo>
                  <a:lnTo>
                    <a:pt x="612" y="116"/>
                  </a:lnTo>
                  <a:lnTo>
                    <a:pt x="600" y="103"/>
                  </a:lnTo>
                  <a:lnTo>
                    <a:pt x="600" y="103"/>
                  </a:lnTo>
                  <a:lnTo>
                    <a:pt x="587" y="90"/>
                  </a:lnTo>
                  <a:lnTo>
                    <a:pt x="572" y="79"/>
                  </a:lnTo>
                  <a:lnTo>
                    <a:pt x="558" y="68"/>
                  </a:lnTo>
                  <a:lnTo>
                    <a:pt x="544" y="58"/>
                  </a:lnTo>
                  <a:lnTo>
                    <a:pt x="529" y="49"/>
                  </a:lnTo>
                  <a:lnTo>
                    <a:pt x="514" y="39"/>
                  </a:lnTo>
                  <a:lnTo>
                    <a:pt x="498" y="33"/>
                  </a:lnTo>
                  <a:lnTo>
                    <a:pt x="483" y="25"/>
                  </a:lnTo>
                  <a:lnTo>
                    <a:pt x="467" y="20"/>
                  </a:lnTo>
                  <a:lnTo>
                    <a:pt x="451" y="15"/>
                  </a:lnTo>
                  <a:lnTo>
                    <a:pt x="434" y="10"/>
                  </a:lnTo>
                  <a:lnTo>
                    <a:pt x="419" y="7"/>
                  </a:lnTo>
                  <a:lnTo>
                    <a:pt x="402" y="3"/>
                  </a:lnTo>
                  <a:lnTo>
                    <a:pt x="385" y="2"/>
                  </a:lnTo>
                  <a:lnTo>
                    <a:pt x="368" y="0"/>
                  </a:lnTo>
                  <a:lnTo>
                    <a:pt x="351" y="0"/>
                  </a:lnTo>
                  <a:lnTo>
                    <a:pt x="334" y="0"/>
                  </a:lnTo>
                  <a:lnTo>
                    <a:pt x="317" y="2"/>
                  </a:lnTo>
                  <a:lnTo>
                    <a:pt x="300" y="3"/>
                  </a:lnTo>
                  <a:lnTo>
                    <a:pt x="284" y="7"/>
                  </a:lnTo>
                  <a:lnTo>
                    <a:pt x="268" y="10"/>
                  </a:lnTo>
                  <a:lnTo>
                    <a:pt x="251" y="15"/>
                  </a:lnTo>
                  <a:lnTo>
                    <a:pt x="235" y="20"/>
                  </a:lnTo>
                  <a:lnTo>
                    <a:pt x="219" y="25"/>
                  </a:lnTo>
                  <a:lnTo>
                    <a:pt x="204" y="33"/>
                  </a:lnTo>
                  <a:lnTo>
                    <a:pt x="188" y="39"/>
                  </a:lnTo>
                  <a:lnTo>
                    <a:pt x="172" y="49"/>
                  </a:lnTo>
                  <a:lnTo>
                    <a:pt x="158" y="58"/>
                  </a:lnTo>
                  <a:lnTo>
                    <a:pt x="144" y="68"/>
                  </a:lnTo>
                  <a:lnTo>
                    <a:pt x="129" y="79"/>
                  </a:lnTo>
                  <a:lnTo>
                    <a:pt x="116" y="90"/>
                  </a:lnTo>
                  <a:lnTo>
                    <a:pt x="103" y="103"/>
                  </a:lnTo>
                  <a:lnTo>
                    <a:pt x="103" y="103"/>
                  </a:lnTo>
                  <a:lnTo>
                    <a:pt x="90" y="116"/>
                  </a:lnTo>
                  <a:lnTo>
                    <a:pt x="79" y="129"/>
                  </a:lnTo>
                  <a:lnTo>
                    <a:pt x="68" y="144"/>
                  </a:lnTo>
                  <a:lnTo>
                    <a:pt x="58" y="158"/>
                  </a:lnTo>
                  <a:lnTo>
                    <a:pt x="49" y="172"/>
                  </a:lnTo>
                  <a:lnTo>
                    <a:pt x="39" y="188"/>
                  </a:lnTo>
                  <a:lnTo>
                    <a:pt x="33" y="204"/>
                  </a:lnTo>
                  <a:lnTo>
                    <a:pt x="25" y="219"/>
                  </a:lnTo>
                  <a:lnTo>
                    <a:pt x="20" y="235"/>
                  </a:lnTo>
                  <a:lnTo>
                    <a:pt x="15" y="251"/>
                  </a:lnTo>
                  <a:lnTo>
                    <a:pt x="10" y="267"/>
                  </a:lnTo>
                  <a:lnTo>
                    <a:pt x="7" y="284"/>
                  </a:lnTo>
                  <a:lnTo>
                    <a:pt x="3" y="300"/>
                  </a:lnTo>
                  <a:lnTo>
                    <a:pt x="2" y="317"/>
                  </a:lnTo>
                  <a:lnTo>
                    <a:pt x="0" y="334"/>
                  </a:lnTo>
                  <a:lnTo>
                    <a:pt x="0" y="351"/>
                  </a:lnTo>
                  <a:lnTo>
                    <a:pt x="0" y="368"/>
                  </a:lnTo>
                  <a:lnTo>
                    <a:pt x="2" y="385"/>
                  </a:lnTo>
                  <a:lnTo>
                    <a:pt x="3" y="402"/>
                  </a:lnTo>
                  <a:lnTo>
                    <a:pt x="7" y="417"/>
                  </a:lnTo>
                  <a:lnTo>
                    <a:pt x="10" y="434"/>
                  </a:lnTo>
                  <a:lnTo>
                    <a:pt x="15" y="451"/>
                  </a:lnTo>
                  <a:lnTo>
                    <a:pt x="20" y="467"/>
                  </a:lnTo>
                  <a:lnTo>
                    <a:pt x="25" y="482"/>
                  </a:lnTo>
                  <a:lnTo>
                    <a:pt x="33" y="498"/>
                  </a:lnTo>
                  <a:lnTo>
                    <a:pt x="39" y="514"/>
                  </a:lnTo>
                  <a:lnTo>
                    <a:pt x="49" y="529"/>
                  </a:lnTo>
                  <a:lnTo>
                    <a:pt x="58" y="544"/>
                  </a:lnTo>
                  <a:lnTo>
                    <a:pt x="68" y="558"/>
                  </a:lnTo>
                  <a:lnTo>
                    <a:pt x="79" y="572"/>
                  </a:lnTo>
                  <a:lnTo>
                    <a:pt x="90" y="585"/>
                  </a:lnTo>
                  <a:lnTo>
                    <a:pt x="103" y="600"/>
                  </a:lnTo>
                  <a:lnTo>
                    <a:pt x="103" y="600"/>
                  </a:lnTo>
                  <a:lnTo>
                    <a:pt x="116" y="611"/>
                  </a:lnTo>
                  <a:lnTo>
                    <a:pt x="129" y="623"/>
                  </a:lnTo>
                  <a:lnTo>
                    <a:pt x="144" y="634"/>
                  </a:lnTo>
                  <a:lnTo>
                    <a:pt x="158" y="644"/>
                  </a:lnTo>
                  <a:lnTo>
                    <a:pt x="172" y="653"/>
                  </a:lnTo>
                  <a:lnTo>
                    <a:pt x="188" y="662"/>
                  </a:lnTo>
                  <a:lnTo>
                    <a:pt x="204" y="669"/>
                  </a:lnTo>
                  <a:lnTo>
                    <a:pt x="219" y="677"/>
                  </a:lnTo>
                  <a:lnTo>
                    <a:pt x="235" y="682"/>
                  </a:lnTo>
                  <a:lnTo>
                    <a:pt x="251" y="687"/>
                  </a:lnTo>
                  <a:lnTo>
                    <a:pt x="268" y="692"/>
                  </a:lnTo>
                  <a:lnTo>
                    <a:pt x="284" y="695"/>
                  </a:lnTo>
                  <a:lnTo>
                    <a:pt x="300" y="699"/>
                  </a:lnTo>
                  <a:lnTo>
                    <a:pt x="317" y="700"/>
                  </a:lnTo>
                  <a:lnTo>
                    <a:pt x="334" y="701"/>
                  </a:lnTo>
                  <a:lnTo>
                    <a:pt x="351" y="701"/>
                  </a:lnTo>
                  <a:lnTo>
                    <a:pt x="368" y="701"/>
                  </a:lnTo>
                  <a:lnTo>
                    <a:pt x="385" y="700"/>
                  </a:lnTo>
                  <a:lnTo>
                    <a:pt x="402" y="699"/>
                  </a:lnTo>
                  <a:lnTo>
                    <a:pt x="419" y="695"/>
                  </a:lnTo>
                  <a:lnTo>
                    <a:pt x="434" y="692"/>
                  </a:lnTo>
                  <a:lnTo>
                    <a:pt x="451" y="687"/>
                  </a:lnTo>
                  <a:lnTo>
                    <a:pt x="467" y="682"/>
                  </a:lnTo>
                  <a:lnTo>
                    <a:pt x="483" y="677"/>
                  </a:lnTo>
                  <a:lnTo>
                    <a:pt x="498" y="669"/>
                  </a:lnTo>
                  <a:lnTo>
                    <a:pt x="514" y="662"/>
                  </a:lnTo>
                  <a:lnTo>
                    <a:pt x="529" y="653"/>
                  </a:lnTo>
                  <a:lnTo>
                    <a:pt x="544" y="644"/>
                  </a:lnTo>
                  <a:lnTo>
                    <a:pt x="558" y="634"/>
                  </a:lnTo>
                  <a:lnTo>
                    <a:pt x="572" y="623"/>
                  </a:lnTo>
                  <a:lnTo>
                    <a:pt x="587" y="611"/>
                  </a:lnTo>
                  <a:lnTo>
                    <a:pt x="600" y="600"/>
                  </a:lnTo>
                  <a:lnTo>
                    <a:pt x="600"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2" name="Freeform 77"/>
            <p:cNvSpPr>
              <a:spLocks/>
            </p:cNvSpPr>
            <p:nvPr userDrawn="1"/>
          </p:nvSpPr>
          <p:spPr bwMode="auto">
            <a:xfrm>
              <a:off x="4167" y="1218"/>
              <a:ext cx="156" cy="156"/>
            </a:xfrm>
            <a:custGeom>
              <a:avLst/>
              <a:gdLst>
                <a:gd name="T0" fmla="*/ 531 w 622"/>
                <a:gd name="T1" fmla="*/ 91 h 622"/>
                <a:gd name="T2" fmla="*/ 507 w 622"/>
                <a:gd name="T3" fmla="*/ 70 h 622"/>
                <a:gd name="T4" fmla="*/ 482 w 622"/>
                <a:gd name="T5" fmla="*/ 51 h 622"/>
                <a:gd name="T6" fmla="*/ 428 w 622"/>
                <a:gd name="T7" fmla="*/ 24 h 622"/>
                <a:gd name="T8" fmla="*/ 370 w 622"/>
                <a:gd name="T9" fmla="*/ 7 h 622"/>
                <a:gd name="T10" fmla="*/ 312 w 622"/>
                <a:gd name="T11" fmla="*/ 0 h 622"/>
                <a:gd name="T12" fmla="*/ 252 w 622"/>
                <a:gd name="T13" fmla="*/ 7 h 622"/>
                <a:gd name="T14" fmla="*/ 194 w 622"/>
                <a:gd name="T15" fmla="*/ 24 h 622"/>
                <a:gd name="T16" fmla="*/ 140 w 622"/>
                <a:gd name="T17" fmla="*/ 51 h 622"/>
                <a:gd name="T18" fmla="*/ 115 w 622"/>
                <a:gd name="T19" fmla="*/ 70 h 622"/>
                <a:gd name="T20" fmla="*/ 91 w 622"/>
                <a:gd name="T21" fmla="*/ 91 h 622"/>
                <a:gd name="T22" fmla="*/ 81 w 622"/>
                <a:gd name="T23" fmla="*/ 103 h 622"/>
                <a:gd name="T24" fmla="*/ 60 w 622"/>
                <a:gd name="T25" fmla="*/ 128 h 622"/>
                <a:gd name="T26" fmla="*/ 37 w 622"/>
                <a:gd name="T27" fmla="*/ 167 h 622"/>
                <a:gd name="T28" fmla="*/ 13 w 622"/>
                <a:gd name="T29" fmla="*/ 223 h 622"/>
                <a:gd name="T30" fmla="*/ 1 w 622"/>
                <a:gd name="T31" fmla="*/ 281 h 622"/>
                <a:gd name="T32" fmla="*/ 1 w 622"/>
                <a:gd name="T33" fmla="*/ 340 h 622"/>
                <a:gd name="T34" fmla="*/ 13 w 622"/>
                <a:gd name="T35" fmla="*/ 399 h 622"/>
                <a:gd name="T36" fmla="*/ 37 w 622"/>
                <a:gd name="T37" fmla="*/ 455 h 622"/>
                <a:gd name="T38" fmla="*/ 60 w 622"/>
                <a:gd name="T39" fmla="*/ 494 h 622"/>
                <a:gd name="T40" fmla="*/ 81 w 622"/>
                <a:gd name="T41" fmla="*/ 519 h 622"/>
                <a:gd name="T42" fmla="*/ 91 w 622"/>
                <a:gd name="T43" fmla="*/ 530 h 622"/>
                <a:gd name="T44" fmla="*/ 115 w 622"/>
                <a:gd name="T45" fmla="*/ 551 h 622"/>
                <a:gd name="T46" fmla="*/ 140 w 622"/>
                <a:gd name="T47" fmla="*/ 571 h 622"/>
                <a:gd name="T48" fmla="*/ 194 w 622"/>
                <a:gd name="T49" fmla="*/ 598 h 622"/>
                <a:gd name="T50" fmla="*/ 252 w 622"/>
                <a:gd name="T51" fmla="*/ 615 h 622"/>
                <a:gd name="T52" fmla="*/ 312 w 622"/>
                <a:gd name="T53" fmla="*/ 622 h 622"/>
                <a:gd name="T54" fmla="*/ 370 w 622"/>
                <a:gd name="T55" fmla="*/ 615 h 622"/>
                <a:gd name="T56" fmla="*/ 428 w 622"/>
                <a:gd name="T57" fmla="*/ 598 h 622"/>
                <a:gd name="T58" fmla="*/ 482 w 622"/>
                <a:gd name="T59" fmla="*/ 571 h 622"/>
                <a:gd name="T60" fmla="*/ 507 w 622"/>
                <a:gd name="T61" fmla="*/ 551 h 622"/>
                <a:gd name="T62" fmla="*/ 531 w 622"/>
                <a:gd name="T63" fmla="*/ 530 h 622"/>
                <a:gd name="T64" fmla="*/ 542 w 622"/>
                <a:gd name="T65" fmla="*/ 519 h 622"/>
                <a:gd name="T66" fmla="*/ 562 w 622"/>
                <a:gd name="T67" fmla="*/ 494 h 622"/>
                <a:gd name="T68" fmla="*/ 587 w 622"/>
                <a:gd name="T69" fmla="*/ 455 h 622"/>
                <a:gd name="T70" fmla="*/ 609 w 622"/>
                <a:gd name="T71" fmla="*/ 399 h 622"/>
                <a:gd name="T72" fmla="*/ 620 w 622"/>
                <a:gd name="T73" fmla="*/ 340 h 622"/>
                <a:gd name="T74" fmla="*/ 620 w 622"/>
                <a:gd name="T75" fmla="*/ 281 h 622"/>
                <a:gd name="T76" fmla="*/ 609 w 622"/>
                <a:gd name="T77" fmla="*/ 223 h 622"/>
                <a:gd name="T78" fmla="*/ 587 w 622"/>
                <a:gd name="T79" fmla="*/ 167 h 622"/>
                <a:gd name="T80" fmla="*/ 562 w 622"/>
                <a:gd name="T81" fmla="*/ 128 h 622"/>
                <a:gd name="T82" fmla="*/ 542 w 622"/>
                <a:gd name="T83" fmla="*/ 103 h 622"/>
                <a:gd name="T84" fmla="*/ 53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31" y="91"/>
                  </a:moveTo>
                  <a:lnTo>
                    <a:pt x="531" y="91"/>
                  </a:lnTo>
                  <a:lnTo>
                    <a:pt x="519" y="81"/>
                  </a:lnTo>
                  <a:lnTo>
                    <a:pt x="507" y="70"/>
                  </a:lnTo>
                  <a:lnTo>
                    <a:pt x="494" y="60"/>
                  </a:lnTo>
                  <a:lnTo>
                    <a:pt x="482" y="51"/>
                  </a:lnTo>
                  <a:lnTo>
                    <a:pt x="455" y="35"/>
                  </a:lnTo>
                  <a:lnTo>
                    <a:pt x="428" y="24"/>
                  </a:lnTo>
                  <a:lnTo>
                    <a:pt x="399" y="13"/>
                  </a:lnTo>
                  <a:lnTo>
                    <a:pt x="370" y="7"/>
                  </a:lnTo>
                  <a:lnTo>
                    <a:pt x="340" y="1"/>
                  </a:lnTo>
                  <a:lnTo>
                    <a:pt x="312" y="0"/>
                  </a:lnTo>
                  <a:lnTo>
                    <a:pt x="282" y="1"/>
                  </a:lnTo>
                  <a:lnTo>
                    <a:pt x="252" y="7"/>
                  </a:lnTo>
                  <a:lnTo>
                    <a:pt x="223" y="13"/>
                  </a:lnTo>
                  <a:lnTo>
                    <a:pt x="194" y="24"/>
                  </a:lnTo>
                  <a:lnTo>
                    <a:pt x="167" y="35"/>
                  </a:lnTo>
                  <a:lnTo>
                    <a:pt x="140" y="51"/>
                  </a:lnTo>
                  <a:lnTo>
                    <a:pt x="128" y="60"/>
                  </a:lnTo>
                  <a:lnTo>
                    <a:pt x="115" y="70"/>
                  </a:lnTo>
                  <a:lnTo>
                    <a:pt x="103" y="81"/>
                  </a:lnTo>
                  <a:lnTo>
                    <a:pt x="91" y="91"/>
                  </a:lnTo>
                  <a:lnTo>
                    <a:pt x="91" y="91"/>
                  </a:lnTo>
                  <a:lnTo>
                    <a:pt x="81" y="103"/>
                  </a:lnTo>
                  <a:lnTo>
                    <a:pt x="71" y="115"/>
                  </a:lnTo>
                  <a:lnTo>
                    <a:pt x="60" y="128"/>
                  </a:lnTo>
                  <a:lnTo>
                    <a:pt x="52" y="139"/>
                  </a:lnTo>
                  <a:lnTo>
                    <a:pt x="37" y="167"/>
                  </a:lnTo>
                  <a:lnTo>
                    <a:pt x="24" y="194"/>
                  </a:lnTo>
                  <a:lnTo>
                    <a:pt x="13" y="223"/>
                  </a:lnTo>
                  <a:lnTo>
                    <a:pt x="7" y="252"/>
                  </a:lnTo>
                  <a:lnTo>
                    <a:pt x="1" y="281"/>
                  </a:lnTo>
                  <a:lnTo>
                    <a:pt x="0" y="311"/>
                  </a:lnTo>
                  <a:lnTo>
                    <a:pt x="1" y="340"/>
                  </a:lnTo>
                  <a:lnTo>
                    <a:pt x="7" y="370"/>
                  </a:lnTo>
                  <a:lnTo>
                    <a:pt x="13" y="399"/>
                  </a:lnTo>
                  <a:lnTo>
                    <a:pt x="24" y="427"/>
                  </a:lnTo>
                  <a:lnTo>
                    <a:pt x="37" y="455"/>
                  </a:lnTo>
                  <a:lnTo>
                    <a:pt x="52" y="482"/>
                  </a:lnTo>
                  <a:lnTo>
                    <a:pt x="60" y="494"/>
                  </a:lnTo>
                  <a:lnTo>
                    <a:pt x="71" y="507"/>
                  </a:lnTo>
                  <a:lnTo>
                    <a:pt x="81" y="519"/>
                  </a:lnTo>
                  <a:lnTo>
                    <a:pt x="91" y="530"/>
                  </a:lnTo>
                  <a:lnTo>
                    <a:pt x="91" y="530"/>
                  </a:lnTo>
                  <a:lnTo>
                    <a:pt x="103" y="542"/>
                  </a:lnTo>
                  <a:lnTo>
                    <a:pt x="115" y="551"/>
                  </a:lnTo>
                  <a:lnTo>
                    <a:pt x="128" y="562"/>
                  </a:lnTo>
                  <a:lnTo>
                    <a:pt x="140" y="571"/>
                  </a:lnTo>
                  <a:lnTo>
                    <a:pt x="167" y="586"/>
                  </a:lnTo>
                  <a:lnTo>
                    <a:pt x="194" y="598"/>
                  </a:lnTo>
                  <a:lnTo>
                    <a:pt x="223" y="608"/>
                  </a:lnTo>
                  <a:lnTo>
                    <a:pt x="252" y="615"/>
                  </a:lnTo>
                  <a:lnTo>
                    <a:pt x="282" y="620"/>
                  </a:lnTo>
                  <a:lnTo>
                    <a:pt x="312" y="622"/>
                  </a:lnTo>
                  <a:lnTo>
                    <a:pt x="340" y="620"/>
                  </a:lnTo>
                  <a:lnTo>
                    <a:pt x="370" y="615"/>
                  </a:lnTo>
                  <a:lnTo>
                    <a:pt x="399" y="608"/>
                  </a:lnTo>
                  <a:lnTo>
                    <a:pt x="428" y="598"/>
                  </a:lnTo>
                  <a:lnTo>
                    <a:pt x="455" y="586"/>
                  </a:lnTo>
                  <a:lnTo>
                    <a:pt x="482" y="571"/>
                  </a:lnTo>
                  <a:lnTo>
                    <a:pt x="494" y="562"/>
                  </a:lnTo>
                  <a:lnTo>
                    <a:pt x="507" y="551"/>
                  </a:lnTo>
                  <a:lnTo>
                    <a:pt x="519" y="542"/>
                  </a:lnTo>
                  <a:lnTo>
                    <a:pt x="531" y="530"/>
                  </a:lnTo>
                  <a:lnTo>
                    <a:pt x="531" y="530"/>
                  </a:lnTo>
                  <a:lnTo>
                    <a:pt x="542" y="519"/>
                  </a:lnTo>
                  <a:lnTo>
                    <a:pt x="551" y="507"/>
                  </a:lnTo>
                  <a:lnTo>
                    <a:pt x="562" y="494"/>
                  </a:lnTo>
                  <a:lnTo>
                    <a:pt x="571" y="482"/>
                  </a:lnTo>
                  <a:lnTo>
                    <a:pt x="587" y="455"/>
                  </a:lnTo>
                  <a:lnTo>
                    <a:pt x="598" y="427"/>
                  </a:lnTo>
                  <a:lnTo>
                    <a:pt x="609" y="399"/>
                  </a:lnTo>
                  <a:lnTo>
                    <a:pt x="617" y="370"/>
                  </a:lnTo>
                  <a:lnTo>
                    <a:pt x="620" y="340"/>
                  </a:lnTo>
                  <a:lnTo>
                    <a:pt x="622" y="311"/>
                  </a:lnTo>
                  <a:lnTo>
                    <a:pt x="620" y="281"/>
                  </a:lnTo>
                  <a:lnTo>
                    <a:pt x="617" y="252"/>
                  </a:lnTo>
                  <a:lnTo>
                    <a:pt x="609" y="223"/>
                  </a:lnTo>
                  <a:lnTo>
                    <a:pt x="598" y="194"/>
                  </a:lnTo>
                  <a:lnTo>
                    <a:pt x="587" y="167"/>
                  </a:lnTo>
                  <a:lnTo>
                    <a:pt x="571" y="139"/>
                  </a:lnTo>
                  <a:lnTo>
                    <a:pt x="562" y="128"/>
                  </a:lnTo>
                  <a:lnTo>
                    <a:pt x="551" y="115"/>
                  </a:lnTo>
                  <a:lnTo>
                    <a:pt x="542" y="103"/>
                  </a:lnTo>
                  <a:lnTo>
                    <a:pt x="531" y="91"/>
                  </a:lnTo>
                  <a:lnTo>
                    <a:pt x="53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3" name="Freeform 78"/>
            <p:cNvSpPr>
              <a:spLocks/>
            </p:cNvSpPr>
            <p:nvPr userDrawn="1"/>
          </p:nvSpPr>
          <p:spPr bwMode="auto">
            <a:xfrm>
              <a:off x="4357" y="1408"/>
              <a:ext cx="134" cy="134"/>
            </a:xfrm>
            <a:custGeom>
              <a:avLst/>
              <a:gdLst>
                <a:gd name="T0" fmla="*/ 80 w 540"/>
                <a:gd name="T1" fmla="*/ 79 h 539"/>
                <a:gd name="T2" fmla="*/ 45 w 540"/>
                <a:gd name="T3" fmla="*/ 121 h 539"/>
                <a:gd name="T4" fmla="*/ 20 w 540"/>
                <a:gd name="T5" fmla="*/ 168 h 539"/>
                <a:gd name="T6" fmla="*/ 5 w 540"/>
                <a:gd name="T7" fmla="*/ 218 h 539"/>
                <a:gd name="T8" fmla="*/ 0 w 540"/>
                <a:gd name="T9" fmla="*/ 270 h 539"/>
                <a:gd name="T10" fmla="*/ 5 w 540"/>
                <a:gd name="T11" fmla="*/ 322 h 539"/>
                <a:gd name="T12" fmla="*/ 20 w 540"/>
                <a:gd name="T13" fmla="*/ 371 h 539"/>
                <a:gd name="T14" fmla="*/ 45 w 540"/>
                <a:gd name="T15" fmla="*/ 418 h 539"/>
                <a:gd name="T16" fmla="*/ 80 w 540"/>
                <a:gd name="T17" fmla="*/ 461 h 539"/>
                <a:gd name="T18" fmla="*/ 99 w 540"/>
                <a:gd name="T19" fmla="*/ 479 h 539"/>
                <a:gd name="T20" fmla="*/ 145 w 540"/>
                <a:gd name="T21" fmla="*/ 509 h 539"/>
                <a:gd name="T22" fmla="*/ 193 w 540"/>
                <a:gd name="T23" fmla="*/ 529 h 539"/>
                <a:gd name="T24" fmla="*/ 244 w 540"/>
                <a:gd name="T25" fmla="*/ 538 h 539"/>
                <a:gd name="T26" fmla="*/ 296 w 540"/>
                <a:gd name="T27" fmla="*/ 538 h 539"/>
                <a:gd name="T28" fmla="*/ 347 w 540"/>
                <a:gd name="T29" fmla="*/ 529 h 539"/>
                <a:gd name="T30" fmla="*/ 395 w 540"/>
                <a:gd name="T31" fmla="*/ 509 h 539"/>
                <a:gd name="T32" fmla="*/ 441 w 540"/>
                <a:gd name="T33" fmla="*/ 479 h 539"/>
                <a:gd name="T34" fmla="*/ 462 w 540"/>
                <a:gd name="T35" fmla="*/ 461 h 539"/>
                <a:gd name="T36" fmla="*/ 495 w 540"/>
                <a:gd name="T37" fmla="*/ 418 h 539"/>
                <a:gd name="T38" fmla="*/ 520 w 540"/>
                <a:gd name="T39" fmla="*/ 371 h 539"/>
                <a:gd name="T40" fmla="*/ 536 w 540"/>
                <a:gd name="T41" fmla="*/ 322 h 539"/>
                <a:gd name="T42" fmla="*/ 540 w 540"/>
                <a:gd name="T43" fmla="*/ 270 h 539"/>
                <a:gd name="T44" fmla="*/ 536 w 540"/>
                <a:gd name="T45" fmla="*/ 218 h 539"/>
                <a:gd name="T46" fmla="*/ 520 w 540"/>
                <a:gd name="T47" fmla="*/ 168 h 539"/>
                <a:gd name="T48" fmla="*/ 495 w 540"/>
                <a:gd name="T49" fmla="*/ 121 h 539"/>
                <a:gd name="T50" fmla="*/ 462 w 540"/>
                <a:gd name="T51" fmla="*/ 79 h 539"/>
                <a:gd name="T52" fmla="*/ 441 w 540"/>
                <a:gd name="T53" fmla="*/ 60 h 539"/>
                <a:gd name="T54" fmla="*/ 395 w 540"/>
                <a:gd name="T55" fmla="*/ 31 h 539"/>
                <a:gd name="T56" fmla="*/ 347 w 540"/>
                <a:gd name="T57" fmla="*/ 10 h 539"/>
                <a:gd name="T58" fmla="*/ 296 w 540"/>
                <a:gd name="T59" fmla="*/ 1 h 539"/>
                <a:gd name="T60" fmla="*/ 244 w 540"/>
                <a:gd name="T61" fmla="*/ 1 h 539"/>
                <a:gd name="T62" fmla="*/ 193 w 540"/>
                <a:gd name="T63" fmla="*/ 10 h 539"/>
                <a:gd name="T64" fmla="*/ 145 w 540"/>
                <a:gd name="T65" fmla="*/ 31 h 539"/>
                <a:gd name="T66" fmla="*/ 99 w 540"/>
                <a:gd name="T67" fmla="*/ 60 h 539"/>
                <a:gd name="T68" fmla="*/ 8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80" y="79"/>
                  </a:moveTo>
                  <a:lnTo>
                    <a:pt x="80" y="79"/>
                  </a:lnTo>
                  <a:lnTo>
                    <a:pt x="60" y="99"/>
                  </a:lnTo>
                  <a:lnTo>
                    <a:pt x="45" y="121"/>
                  </a:lnTo>
                  <a:lnTo>
                    <a:pt x="32" y="145"/>
                  </a:lnTo>
                  <a:lnTo>
                    <a:pt x="20" y="168"/>
                  </a:lnTo>
                  <a:lnTo>
                    <a:pt x="11" y="193"/>
                  </a:lnTo>
                  <a:lnTo>
                    <a:pt x="5" y="218"/>
                  </a:lnTo>
                  <a:lnTo>
                    <a:pt x="2" y="244"/>
                  </a:lnTo>
                  <a:lnTo>
                    <a:pt x="0" y="270"/>
                  </a:lnTo>
                  <a:lnTo>
                    <a:pt x="2" y="296"/>
                  </a:lnTo>
                  <a:lnTo>
                    <a:pt x="5" y="322"/>
                  </a:lnTo>
                  <a:lnTo>
                    <a:pt x="11" y="347"/>
                  </a:lnTo>
                  <a:lnTo>
                    <a:pt x="20" y="371"/>
                  </a:lnTo>
                  <a:lnTo>
                    <a:pt x="32" y="395"/>
                  </a:lnTo>
                  <a:lnTo>
                    <a:pt x="45" y="418"/>
                  </a:lnTo>
                  <a:lnTo>
                    <a:pt x="60" y="440"/>
                  </a:lnTo>
                  <a:lnTo>
                    <a:pt x="80" y="461"/>
                  </a:lnTo>
                  <a:lnTo>
                    <a:pt x="80" y="461"/>
                  </a:lnTo>
                  <a:lnTo>
                    <a:pt x="99" y="479"/>
                  </a:lnTo>
                  <a:lnTo>
                    <a:pt x="121" y="495"/>
                  </a:lnTo>
                  <a:lnTo>
                    <a:pt x="145" y="509"/>
                  </a:lnTo>
                  <a:lnTo>
                    <a:pt x="168" y="520"/>
                  </a:lnTo>
                  <a:lnTo>
                    <a:pt x="193" y="529"/>
                  </a:lnTo>
                  <a:lnTo>
                    <a:pt x="219" y="535"/>
                  </a:lnTo>
                  <a:lnTo>
                    <a:pt x="244" y="538"/>
                  </a:lnTo>
                  <a:lnTo>
                    <a:pt x="270" y="539"/>
                  </a:lnTo>
                  <a:lnTo>
                    <a:pt x="296" y="538"/>
                  </a:lnTo>
                  <a:lnTo>
                    <a:pt x="322" y="535"/>
                  </a:lnTo>
                  <a:lnTo>
                    <a:pt x="347" y="529"/>
                  </a:lnTo>
                  <a:lnTo>
                    <a:pt x="372" y="520"/>
                  </a:lnTo>
                  <a:lnTo>
                    <a:pt x="395" y="509"/>
                  </a:lnTo>
                  <a:lnTo>
                    <a:pt x="419" y="495"/>
                  </a:lnTo>
                  <a:lnTo>
                    <a:pt x="441" y="479"/>
                  </a:lnTo>
                  <a:lnTo>
                    <a:pt x="462" y="461"/>
                  </a:lnTo>
                  <a:lnTo>
                    <a:pt x="462" y="461"/>
                  </a:lnTo>
                  <a:lnTo>
                    <a:pt x="480" y="440"/>
                  </a:lnTo>
                  <a:lnTo>
                    <a:pt x="495" y="418"/>
                  </a:lnTo>
                  <a:lnTo>
                    <a:pt x="510" y="395"/>
                  </a:lnTo>
                  <a:lnTo>
                    <a:pt x="520" y="371"/>
                  </a:lnTo>
                  <a:lnTo>
                    <a:pt x="529" y="347"/>
                  </a:lnTo>
                  <a:lnTo>
                    <a:pt x="536" y="322"/>
                  </a:lnTo>
                  <a:lnTo>
                    <a:pt x="538" y="296"/>
                  </a:lnTo>
                  <a:lnTo>
                    <a:pt x="540" y="270"/>
                  </a:lnTo>
                  <a:lnTo>
                    <a:pt x="538" y="244"/>
                  </a:lnTo>
                  <a:lnTo>
                    <a:pt x="536" y="218"/>
                  </a:lnTo>
                  <a:lnTo>
                    <a:pt x="529" y="193"/>
                  </a:lnTo>
                  <a:lnTo>
                    <a:pt x="520" y="168"/>
                  </a:lnTo>
                  <a:lnTo>
                    <a:pt x="510" y="145"/>
                  </a:lnTo>
                  <a:lnTo>
                    <a:pt x="495" y="121"/>
                  </a:lnTo>
                  <a:lnTo>
                    <a:pt x="480" y="99"/>
                  </a:lnTo>
                  <a:lnTo>
                    <a:pt x="462" y="79"/>
                  </a:lnTo>
                  <a:lnTo>
                    <a:pt x="462" y="79"/>
                  </a:lnTo>
                  <a:lnTo>
                    <a:pt x="441" y="60"/>
                  </a:lnTo>
                  <a:lnTo>
                    <a:pt x="419" y="44"/>
                  </a:lnTo>
                  <a:lnTo>
                    <a:pt x="395" y="31"/>
                  </a:lnTo>
                  <a:lnTo>
                    <a:pt x="372" y="20"/>
                  </a:lnTo>
                  <a:lnTo>
                    <a:pt x="347" y="10"/>
                  </a:lnTo>
                  <a:lnTo>
                    <a:pt x="322" y="5"/>
                  </a:lnTo>
                  <a:lnTo>
                    <a:pt x="296" y="1"/>
                  </a:lnTo>
                  <a:lnTo>
                    <a:pt x="270" y="0"/>
                  </a:lnTo>
                  <a:lnTo>
                    <a:pt x="244" y="1"/>
                  </a:lnTo>
                  <a:lnTo>
                    <a:pt x="219" y="5"/>
                  </a:lnTo>
                  <a:lnTo>
                    <a:pt x="193" y="10"/>
                  </a:lnTo>
                  <a:lnTo>
                    <a:pt x="168" y="20"/>
                  </a:lnTo>
                  <a:lnTo>
                    <a:pt x="145" y="31"/>
                  </a:lnTo>
                  <a:lnTo>
                    <a:pt x="121" y="44"/>
                  </a:lnTo>
                  <a:lnTo>
                    <a:pt x="99" y="60"/>
                  </a:lnTo>
                  <a:lnTo>
                    <a:pt x="80" y="79"/>
                  </a:lnTo>
                  <a:lnTo>
                    <a:pt x="8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4" name="Freeform 79"/>
            <p:cNvSpPr>
              <a:spLocks/>
            </p:cNvSpPr>
            <p:nvPr userDrawn="1"/>
          </p:nvSpPr>
          <p:spPr bwMode="auto">
            <a:xfrm>
              <a:off x="4546" y="1596"/>
              <a:ext cx="115" cy="115"/>
            </a:xfrm>
            <a:custGeom>
              <a:avLst/>
              <a:gdLst>
                <a:gd name="T0" fmla="*/ 68 w 460"/>
                <a:gd name="T1" fmla="*/ 67 h 460"/>
                <a:gd name="T2" fmla="*/ 38 w 460"/>
                <a:gd name="T3" fmla="*/ 104 h 460"/>
                <a:gd name="T4" fmla="*/ 17 w 460"/>
                <a:gd name="T5" fmla="*/ 143 h 460"/>
                <a:gd name="T6" fmla="*/ 5 w 460"/>
                <a:gd name="T7" fmla="*/ 186 h 460"/>
                <a:gd name="T8" fmla="*/ 0 w 460"/>
                <a:gd name="T9" fmla="*/ 230 h 460"/>
                <a:gd name="T10" fmla="*/ 5 w 460"/>
                <a:gd name="T11" fmla="*/ 273 h 460"/>
                <a:gd name="T12" fmla="*/ 17 w 460"/>
                <a:gd name="T13" fmla="*/ 316 h 460"/>
                <a:gd name="T14" fmla="*/ 38 w 460"/>
                <a:gd name="T15" fmla="*/ 357 h 460"/>
                <a:gd name="T16" fmla="*/ 68 w 460"/>
                <a:gd name="T17" fmla="*/ 392 h 460"/>
                <a:gd name="T18" fmla="*/ 85 w 460"/>
                <a:gd name="T19" fmla="*/ 407 h 460"/>
                <a:gd name="T20" fmla="*/ 124 w 460"/>
                <a:gd name="T21" fmla="*/ 434 h 460"/>
                <a:gd name="T22" fmla="*/ 164 w 460"/>
                <a:gd name="T23" fmla="*/ 449 h 460"/>
                <a:gd name="T24" fmla="*/ 209 w 460"/>
                <a:gd name="T25" fmla="*/ 458 h 460"/>
                <a:gd name="T26" fmla="*/ 252 w 460"/>
                <a:gd name="T27" fmla="*/ 458 h 460"/>
                <a:gd name="T28" fmla="*/ 296 w 460"/>
                <a:gd name="T29" fmla="*/ 449 h 460"/>
                <a:gd name="T30" fmla="*/ 338 w 460"/>
                <a:gd name="T31" fmla="*/ 434 h 460"/>
                <a:gd name="T32" fmla="*/ 375 w 460"/>
                <a:gd name="T33" fmla="*/ 407 h 460"/>
                <a:gd name="T34" fmla="*/ 392 w 460"/>
                <a:gd name="T35" fmla="*/ 392 h 460"/>
                <a:gd name="T36" fmla="*/ 422 w 460"/>
                <a:gd name="T37" fmla="*/ 357 h 460"/>
                <a:gd name="T38" fmla="*/ 443 w 460"/>
                <a:gd name="T39" fmla="*/ 316 h 460"/>
                <a:gd name="T40" fmla="*/ 456 w 460"/>
                <a:gd name="T41" fmla="*/ 273 h 460"/>
                <a:gd name="T42" fmla="*/ 460 w 460"/>
                <a:gd name="T43" fmla="*/ 230 h 460"/>
                <a:gd name="T44" fmla="*/ 456 w 460"/>
                <a:gd name="T45" fmla="*/ 186 h 460"/>
                <a:gd name="T46" fmla="*/ 443 w 460"/>
                <a:gd name="T47" fmla="*/ 143 h 460"/>
                <a:gd name="T48" fmla="*/ 422 w 460"/>
                <a:gd name="T49" fmla="*/ 104 h 460"/>
                <a:gd name="T50" fmla="*/ 392 w 460"/>
                <a:gd name="T51" fmla="*/ 67 h 460"/>
                <a:gd name="T52" fmla="*/ 375 w 460"/>
                <a:gd name="T53" fmla="*/ 52 h 460"/>
                <a:gd name="T54" fmla="*/ 338 w 460"/>
                <a:gd name="T55" fmla="*/ 27 h 460"/>
                <a:gd name="T56" fmla="*/ 296 w 460"/>
                <a:gd name="T57" fmla="*/ 10 h 460"/>
                <a:gd name="T58" fmla="*/ 252 w 460"/>
                <a:gd name="T59" fmla="*/ 1 h 460"/>
                <a:gd name="T60" fmla="*/ 209 w 460"/>
                <a:gd name="T61" fmla="*/ 1 h 460"/>
                <a:gd name="T62" fmla="*/ 164 w 460"/>
                <a:gd name="T63" fmla="*/ 10 h 460"/>
                <a:gd name="T64" fmla="*/ 124 w 460"/>
                <a:gd name="T65" fmla="*/ 27 h 460"/>
                <a:gd name="T66" fmla="*/ 85 w 460"/>
                <a:gd name="T67" fmla="*/ 52 h 460"/>
                <a:gd name="T68" fmla="*/ 68 w 460"/>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68" y="67"/>
                  </a:moveTo>
                  <a:lnTo>
                    <a:pt x="68" y="67"/>
                  </a:lnTo>
                  <a:lnTo>
                    <a:pt x="52" y="84"/>
                  </a:lnTo>
                  <a:lnTo>
                    <a:pt x="38" y="104"/>
                  </a:lnTo>
                  <a:lnTo>
                    <a:pt x="27" y="123"/>
                  </a:lnTo>
                  <a:lnTo>
                    <a:pt x="17" y="143"/>
                  </a:lnTo>
                  <a:lnTo>
                    <a:pt x="10" y="164"/>
                  </a:lnTo>
                  <a:lnTo>
                    <a:pt x="5" y="186"/>
                  </a:lnTo>
                  <a:lnTo>
                    <a:pt x="1" y="208"/>
                  </a:lnTo>
                  <a:lnTo>
                    <a:pt x="0" y="230"/>
                  </a:lnTo>
                  <a:lnTo>
                    <a:pt x="1" y="251"/>
                  </a:lnTo>
                  <a:lnTo>
                    <a:pt x="5" y="273"/>
                  </a:lnTo>
                  <a:lnTo>
                    <a:pt x="10" y="295"/>
                  </a:lnTo>
                  <a:lnTo>
                    <a:pt x="17" y="316"/>
                  </a:lnTo>
                  <a:lnTo>
                    <a:pt x="27" y="337"/>
                  </a:lnTo>
                  <a:lnTo>
                    <a:pt x="38" y="357"/>
                  </a:lnTo>
                  <a:lnTo>
                    <a:pt x="52" y="375"/>
                  </a:lnTo>
                  <a:lnTo>
                    <a:pt x="68" y="392"/>
                  </a:lnTo>
                  <a:lnTo>
                    <a:pt x="68" y="392"/>
                  </a:lnTo>
                  <a:lnTo>
                    <a:pt x="85" y="407"/>
                  </a:lnTo>
                  <a:lnTo>
                    <a:pt x="104" y="422"/>
                  </a:lnTo>
                  <a:lnTo>
                    <a:pt x="124" y="434"/>
                  </a:lnTo>
                  <a:lnTo>
                    <a:pt x="143" y="443"/>
                  </a:lnTo>
                  <a:lnTo>
                    <a:pt x="164" y="449"/>
                  </a:lnTo>
                  <a:lnTo>
                    <a:pt x="186" y="456"/>
                  </a:lnTo>
                  <a:lnTo>
                    <a:pt x="209" y="458"/>
                  </a:lnTo>
                  <a:lnTo>
                    <a:pt x="231" y="460"/>
                  </a:lnTo>
                  <a:lnTo>
                    <a:pt x="252" y="458"/>
                  </a:lnTo>
                  <a:lnTo>
                    <a:pt x="274" y="456"/>
                  </a:lnTo>
                  <a:lnTo>
                    <a:pt x="296" y="449"/>
                  </a:lnTo>
                  <a:lnTo>
                    <a:pt x="317" y="443"/>
                  </a:lnTo>
                  <a:lnTo>
                    <a:pt x="338" y="434"/>
                  </a:lnTo>
                  <a:lnTo>
                    <a:pt x="357" y="422"/>
                  </a:lnTo>
                  <a:lnTo>
                    <a:pt x="375" y="407"/>
                  </a:lnTo>
                  <a:lnTo>
                    <a:pt x="392" y="392"/>
                  </a:lnTo>
                  <a:lnTo>
                    <a:pt x="392" y="392"/>
                  </a:lnTo>
                  <a:lnTo>
                    <a:pt x="408" y="375"/>
                  </a:lnTo>
                  <a:lnTo>
                    <a:pt x="422" y="357"/>
                  </a:lnTo>
                  <a:lnTo>
                    <a:pt x="434" y="337"/>
                  </a:lnTo>
                  <a:lnTo>
                    <a:pt x="443" y="316"/>
                  </a:lnTo>
                  <a:lnTo>
                    <a:pt x="451" y="295"/>
                  </a:lnTo>
                  <a:lnTo>
                    <a:pt x="456" y="273"/>
                  </a:lnTo>
                  <a:lnTo>
                    <a:pt x="459" y="251"/>
                  </a:lnTo>
                  <a:lnTo>
                    <a:pt x="460" y="230"/>
                  </a:lnTo>
                  <a:lnTo>
                    <a:pt x="459" y="208"/>
                  </a:lnTo>
                  <a:lnTo>
                    <a:pt x="456" y="186"/>
                  </a:lnTo>
                  <a:lnTo>
                    <a:pt x="451" y="164"/>
                  </a:lnTo>
                  <a:lnTo>
                    <a:pt x="443" y="143"/>
                  </a:lnTo>
                  <a:lnTo>
                    <a:pt x="434" y="123"/>
                  </a:lnTo>
                  <a:lnTo>
                    <a:pt x="422" y="104"/>
                  </a:lnTo>
                  <a:lnTo>
                    <a:pt x="408" y="84"/>
                  </a:lnTo>
                  <a:lnTo>
                    <a:pt x="392" y="67"/>
                  </a:lnTo>
                  <a:lnTo>
                    <a:pt x="392" y="67"/>
                  </a:lnTo>
                  <a:lnTo>
                    <a:pt x="375" y="52"/>
                  </a:lnTo>
                  <a:lnTo>
                    <a:pt x="357" y="37"/>
                  </a:lnTo>
                  <a:lnTo>
                    <a:pt x="338" y="27"/>
                  </a:lnTo>
                  <a:lnTo>
                    <a:pt x="317" y="17"/>
                  </a:lnTo>
                  <a:lnTo>
                    <a:pt x="296" y="10"/>
                  </a:lnTo>
                  <a:lnTo>
                    <a:pt x="274" y="5"/>
                  </a:lnTo>
                  <a:lnTo>
                    <a:pt x="252" y="1"/>
                  </a:lnTo>
                  <a:lnTo>
                    <a:pt x="231" y="0"/>
                  </a:lnTo>
                  <a:lnTo>
                    <a:pt x="209" y="1"/>
                  </a:lnTo>
                  <a:lnTo>
                    <a:pt x="186" y="5"/>
                  </a:lnTo>
                  <a:lnTo>
                    <a:pt x="164" y="10"/>
                  </a:lnTo>
                  <a:lnTo>
                    <a:pt x="143" y="17"/>
                  </a:lnTo>
                  <a:lnTo>
                    <a:pt x="124" y="27"/>
                  </a:lnTo>
                  <a:lnTo>
                    <a:pt x="104"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5" name="Freeform 80"/>
            <p:cNvSpPr>
              <a:spLocks/>
            </p:cNvSpPr>
            <p:nvPr userDrawn="1"/>
          </p:nvSpPr>
          <p:spPr bwMode="auto">
            <a:xfrm>
              <a:off x="4735" y="1786"/>
              <a:ext cx="94" cy="94"/>
            </a:xfrm>
            <a:custGeom>
              <a:avLst/>
              <a:gdLst>
                <a:gd name="T0" fmla="*/ 56 w 378"/>
                <a:gd name="T1" fmla="*/ 56 h 377"/>
                <a:gd name="T2" fmla="*/ 31 w 378"/>
                <a:gd name="T3" fmla="*/ 84 h 377"/>
                <a:gd name="T4" fmla="*/ 14 w 378"/>
                <a:gd name="T5" fmla="*/ 118 h 377"/>
                <a:gd name="T6" fmla="*/ 4 w 378"/>
                <a:gd name="T7" fmla="*/ 152 h 377"/>
                <a:gd name="T8" fmla="*/ 0 w 378"/>
                <a:gd name="T9" fmla="*/ 189 h 377"/>
                <a:gd name="T10" fmla="*/ 4 w 378"/>
                <a:gd name="T11" fmla="*/ 225 h 377"/>
                <a:gd name="T12" fmla="*/ 14 w 378"/>
                <a:gd name="T13" fmla="*/ 260 h 377"/>
                <a:gd name="T14" fmla="*/ 31 w 378"/>
                <a:gd name="T15" fmla="*/ 293 h 377"/>
                <a:gd name="T16" fmla="*/ 56 w 378"/>
                <a:gd name="T17" fmla="*/ 323 h 377"/>
                <a:gd name="T18" fmla="*/ 71 w 378"/>
                <a:gd name="T19" fmla="*/ 336 h 377"/>
                <a:gd name="T20" fmla="*/ 102 w 378"/>
                <a:gd name="T21" fmla="*/ 357 h 377"/>
                <a:gd name="T22" fmla="*/ 136 w 378"/>
                <a:gd name="T23" fmla="*/ 370 h 377"/>
                <a:gd name="T24" fmla="*/ 171 w 378"/>
                <a:gd name="T25" fmla="*/ 376 h 377"/>
                <a:gd name="T26" fmla="*/ 207 w 378"/>
                <a:gd name="T27" fmla="*/ 376 h 377"/>
                <a:gd name="T28" fmla="*/ 243 w 378"/>
                <a:gd name="T29" fmla="*/ 370 h 377"/>
                <a:gd name="T30" fmla="*/ 278 w 378"/>
                <a:gd name="T31" fmla="*/ 357 h 377"/>
                <a:gd name="T32" fmla="*/ 309 w 378"/>
                <a:gd name="T33" fmla="*/ 336 h 377"/>
                <a:gd name="T34" fmla="*/ 323 w 378"/>
                <a:gd name="T35" fmla="*/ 323 h 377"/>
                <a:gd name="T36" fmla="*/ 347 w 378"/>
                <a:gd name="T37" fmla="*/ 293 h 377"/>
                <a:gd name="T38" fmla="*/ 365 w 378"/>
                <a:gd name="T39" fmla="*/ 260 h 377"/>
                <a:gd name="T40" fmla="*/ 375 w 378"/>
                <a:gd name="T41" fmla="*/ 225 h 377"/>
                <a:gd name="T42" fmla="*/ 378 w 378"/>
                <a:gd name="T43" fmla="*/ 189 h 377"/>
                <a:gd name="T44" fmla="*/ 375 w 378"/>
                <a:gd name="T45" fmla="*/ 152 h 377"/>
                <a:gd name="T46" fmla="*/ 365 w 378"/>
                <a:gd name="T47" fmla="*/ 118 h 377"/>
                <a:gd name="T48" fmla="*/ 347 w 378"/>
                <a:gd name="T49" fmla="*/ 84 h 377"/>
                <a:gd name="T50" fmla="*/ 323 w 378"/>
                <a:gd name="T51" fmla="*/ 56 h 377"/>
                <a:gd name="T52" fmla="*/ 309 w 378"/>
                <a:gd name="T53" fmla="*/ 43 h 377"/>
                <a:gd name="T54" fmla="*/ 278 w 378"/>
                <a:gd name="T55" fmla="*/ 22 h 377"/>
                <a:gd name="T56" fmla="*/ 243 w 378"/>
                <a:gd name="T57" fmla="*/ 7 h 377"/>
                <a:gd name="T58" fmla="*/ 207 w 378"/>
                <a:gd name="T59" fmla="*/ 1 h 377"/>
                <a:gd name="T60" fmla="*/ 171 w 378"/>
                <a:gd name="T61" fmla="*/ 1 h 377"/>
                <a:gd name="T62" fmla="*/ 136 w 378"/>
                <a:gd name="T63" fmla="*/ 7 h 377"/>
                <a:gd name="T64" fmla="*/ 102 w 378"/>
                <a:gd name="T65" fmla="*/ 22 h 377"/>
                <a:gd name="T66" fmla="*/ 71 w 378"/>
                <a:gd name="T67" fmla="*/ 43 h 377"/>
                <a:gd name="T68" fmla="*/ 56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6" y="56"/>
                  </a:moveTo>
                  <a:lnTo>
                    <a:pt x="56" y="56"/>
                  </a:lnTo>
                  <a:lnTo>
                    <a:pt x="43" y="70"/>
                  </a:lnTo>
                  <a:lnTo>
                    <a:pt x="31" y="84"/>
                  </a:lnTo>
                  <a:lnTo>
                    <a:pt x="22" y="101"/>
                  </a:lnTo>
                  <a:lnTo>
                    <a:pt x="14" y="118"/>
                  </a:lnTo>
                  <a:lnTo>
                    <a:pt x="8" y="135"/>
                  </a:lnTo>
                  <a:lnTo>
                    <a:pt x="4" y="152"/>
                  </a:lnTo>
                  <a:lnTo>
                    <a:pt x="1" y="170"/>
                  </a:lnTo>
                  <a:lnTo>
                    <a:pt x="0" y="189"/>
                  </a:lnTo>
                  <a:lnTo>
                    <a:pt x="1" y="207"/>
                  </a:lnTo>
                  <a:lnTo>
                    <a:pt x="4" y="225"/>
                  </a:lnTo>
                  <a:lnTo>
                    <a:pt x="8" y="242"/>
                  </a:lnTo>
                  <a:lnTo>
                    <a:pt x="14" y="260"/>
                  </a:lnTo>
                  <a:lnTo>
                    <a:pt x="22" y="277"/>
                  </a:lnTo>
                  <a:lnTo>
                    <a:pt x="31" y="293"/>
                  </a:lnTo>
                  <a:lnTo>
                    <a:pt x="43" y="308"/>
                  </a:lnTo>
                  <a:lnTo>
                    <a:pt x="56" y="323"/>
                  </a:lnTo>
                  <a:lnTo>
                    <a:pt x="56" y="323"/>
                  </a:lnTo>
                  <a:lnTo>
                    <a:pt x="71" y="336"/>
                  </a:lnTo>
                  <a:lnTo>
                    <a:pt x="85" y="346"/>
                  </a:lnTo>
                  <a:lnTo>
                    <a:pt x="102" y="357"/>
                  </a:lnTo>
                  <a:lnTo>
                    <a:pt x="119" y="364"/>
                  </a:lnTo>
                  <a:lnTo>
                    <a:pt x="136" y="370"/>
                  </a:lnTo>
                  <a:lnTo>
                    <a:pt x="153" y="375"/>
                  </a:lnTo>
                  <a:lnTo>
                    <a:pt x="171" y="376"/>
                  </a:lnTo>
                  <a:lnTo>
                    <a:pt x="189" y="377"/>
                  </a:lnTo>
                  <a:lnTo>
                    <a:pt x="207" y="376"/>
                  </a:lnTo>
                  <a:lnTo>
                    <a:pt x="226" y="375"/>
                  </a:lnTo>
                  <a:lnTo>
                    <a:pt x="243" y="370"/>
                  </a:lnTo>
                  <a:lnTo>
                    <a:pt x="261" y="364"/>
                  </a:lnTo>
                  <a:lnTo>
                    <a:pt x="278" y="357"/>
                  </a:lnTo>
                  <a:lnTo>
                    <a:pt x="293" y="346"/>
                  </a:lnTo>
                  <a:lnTo>
                    <a:pt x="309" y="336"/>
                  </a:lnTo>
                  <a:lnTo>
                    <a:pt x="323" y="323"/>
                  </a:lnTo>
                  <a:lnTo>
                    <a:pt x="323" y="323"/>
                  </a:lnTo>
                  <a:lnTo>
                    <a:pt x="336" y="308"/>
                  </a:lnTo>
                  <a:lnTo>
                    <a:pt x="347" y="293"/>
                  </a:lnTo>
                  <a:lnTo>
                    <a:pt x="357" y="277"/>
                  </a:lnTo>
                  <a:lnTo>
                    <a:pt x="365" y="260"/>
                  </a:lnTo>
                  <a:lnTo>
                    <a:pt x="370" y="242"/>
                  </a:lnTo>
                  <a:lnTo>
                    <a:pt x="375" y="225"/>
                  </a:lnTo>
                  <a:lnTo>
                    <a:pt x="378" y="207"/>
                  </a:lnTo>
                  <a:lnTo>
                    <a:pt x="378" y="189"/>
                  </a:lnTo>
                  <a:lnTo>
                    <a:pt x="378" y="170"/>
                  </a:lnTo>
                  <a:lnTo>
                    <a:pt x="375" y="152"/>
                  </a:lnTo>
                  <a:lnTo>
                    <a:pt x="370" y="135"/>
                  </a:lnTo>
                  <a:lnTo>
                    <a:pt x="365" y="118"/>
                  </a:lnTo>
                  <a:lnTo>
                    <a:pt x="357" y="101"/>
                  </a:lnTo>
                  <a:lnTo>
                    <a:pt x="347" y="84"/>
                  </a:lnTo>
                  <a:lnTo>
                    <a:pt x="336" y="70"/>
                  </a:lnTo>
                  <a:lnTo>
                    <a:pt x="323" y="56"/>
                  </a:lnTo>
                  <a:lnTo>
                    <a:pt x="323" y="56"/>
                  </a:lnTo>
                  <a:lnTo>
                    <a:pt x="309" y="43"/>
                  </a:lnTo>
                  <a:lnTo>
                    <a:pt x="293" y="31"/>
                  </a:lnTo>
                  <a:lnTo>
                    <a:pt x="278" y="22"/>
                  </a:lnTo>
                  <a:lnTo>
                    <a:pt x="261" y="14"/>
                  </a:lnTo>
                  <a:lnTo>
                    <a:pt x="243" y="7"/>
                  </a:lnTo>
                  <a:lnTo>
                    <a:pt x="226" y="4"/>
                  </a:lnTo>
                  <a:lnTo>
                    <a:pt x="207" y="1"/>
                  </a:lnTo>
                  <a:lnTo>
                    <a:pt x="189" y="0"/>
                  </a:lnTo>
                  <a:lnTo>
                    <a:pt x="171" y="1"/>
                  </a:lnTo>
                  <a:lnTo>
                    <a:pt x="153" y="4"/>
                  </a:lnTo>
                  <a:lnTo>
                    <a:pt x="136" y="7"/>
                  </a:lnTo>
                  <a:lnTo>
                    <a:pt x="119" y="14"/>
                  </a:lnTo>
                  <a:lnTo>
                    <a:pt x="102" y="22"/>
                  </a:lnTo>
                  <a:lnTo>
                    <a:pt x="85" y="31"/>
                  </a:lnTo>
                  <a:lnTo>
                    <a:pt x="71" y="43"/>
                  </a:lnTo>
                  <a:lnTo>
                    <a:pt x="56" y="56"/>
                  </a:lnTo>
                  <a:lnTo>
                    <a:pt x="56"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6" name="Freeform 81"/>
            <p:cNvSpPr>
              <a:spLocks/>
            </p:cNvSpPr>
            <p:nvPr userDrawn="1"/>
          </p:nvSpPr>
          <p:spPr bwMode="auto">
            <a:xfrm>
              <a:off x="4924" y="1975"/>
              <a:ext cx="74" cy="74"/>
            </a:xfrm>
            <a:custGeom>
              <a:avLst/>
              <a:gdLst>
                <a:gd name="T0" fmla="*/ 43 w 297"/>
                <a:gd name="T1" fmla="*/ 43 h 297"/>
                <a:gd name="T2" fmla="*/ 24 w 297"/>
                <a:gd name="T3" fmla="*/ 66 h 297"/>
                <a:gd name="T4" fmla="*/ 11 w 297"/>
                <a:gd name="T5" fmla="*/ 92 h 297"/>
                <a:gd name="T6" fmla="*/ 3 w 297"/>
                <a:gd name="T7" fmla="*/ 119 h 297"/>
                <a:gd name="T8" fmla="*/ 0 w 297"/>
                <a:gd name="T9" fmla="*/ 148 h 297"/>
                <a:gd name="T10" fmla="*/ 3 w 297"/>
                <a:gd name="T11" fmla="*/ 175 h 297"/>
                <a:gd name="T12" fmla="*/ 11 w 297"/>
                <a:gd name="T13" fmla="*/ 204 h 297"/>
                <a:gd name="T14" fmla="*/ 24 w 297"/>
                <a:gd name="T15" fmla="*/ 229 h 297"/>
                <a:gd name="T16" fmla="*/ 43 w 297"/>
                <a:gd name="T17" fmla="*/ 252 h 297"/>
                <a:gd name="T18" fmla="*/ 55 w 297"/>
                <a:gd name="T19" fmla="*/ 263 h 297"/>
                <a:gd name="T20" fmla="*/ 80 w 297"/>
                <a:gd name="T21" fmla="*/ 280 h 297"/>
                <a:gd name="T22" fmla="*/ 106 w 297"/>
                <a:gd name="T23" fmla="*/ 290 h 297"/>
                <a:gd name="T24" fmla="*/ 134 w 297"/>
                <a:gd name="T25" fmla="*/ 295 h 297"/>
                <a:gd name="T26" fmla="*/ 163 w 297"/>
                <a:gd name="T27" fmla="*/ 295 h 297"/>
                <a:gd name="T28" fmla="*/ 191 w 297"/>
                <a:gd name="T29" fmla="*/ 290 h 297"/>
                <a:gd name="T30" fmla="*/ 218 w 297"/>
                <a:gd name="T31" fmla="*/ 280 h 297"/>
                <a:gd name="T32" fmla="*/ 243 w 297"/>
                <a:gd name="T33" fmla="*/ 263 h 297"/>
                <a:gd name="T34" fmla="*/ 253 w 297"/>
                <a:gd name="T35" fmla="*/ 252 h 297"/>
                <a:gd name="T36" fmla="*/ 273 w 297"/>
                <a:gd name="T37" fmla="*/ 229 h 297"/>
                <a:gd name="T38" fmla="*/ 286 w 297"/>
                <a:gd name="T39" fmla="*/ 204 h 297"/>
                <a:gd name="T40" fmla="*/ 295 w 297"/>
                <a:gd name="T41" fmla="*/ 175 h 297"/>
                <a:gd name="T42" fmla="*/ 297 w 297"/>
                <a:gd name="T43" fmla="*/ 148 h 297"/>
                <a:gd name="T44" fmla="*/ 295 w 297"/>
                <a:gd name="T45" fmla="*/ 119 h 297"/>
                <a:gd name="T46" fmla="*/ 286 w 297"/>
                <a:gd name="T47" fmla="*/ 92 h 297"/>
                <a:gd name="T48" fmla="*/ 273 w 297"/>
                <a:gd name="T49" fmla="*/ 66 h 297"/>
                <a:gd name="T50" fmla="*/ 253 w 297"/>
                <a:gd name="T51" fmla="*/ 43 h 297"/>
                <a:gd name="T52" fmla="*/ 243 w 297"/>
                <a:gd name="T53" fmla="*/ 32 h 297"/>
                <a:gd name="T54" fmla="*/ 218 w 297"/>
                <a:gd name="T55" fmla="*/ 17 h 297"/>
                <a:gd name="T56" fmla="*/ 191 w 297"/>
                <a:gd name="T57" fmla="*/ 5 h 297"/>
                <a:gd name="T58" fmla="*/ 163 w 297"/>
                <a:gd name="T59" fmla="*/ 0 h 297"/>
                <a:gd name="T60" fmla="*/ 134 w 297"/>
                <a:gd name="T61" fmla="*/ 0 h 297"/>
                <a:gd name="T62" fmla="*/ 106 w 297"/>
                <a:gd name="T63" fmla="*/ 5 h 297"/>
                <a:gd name="T64" fmla="*/ 80 w 297"/>
                <a:gd name="T65" fmla="*/ 17 h 297"/>
                <a:gd name="T66" fmla="*/ 55 w 297"/>
                <a:gd name="T67" fmla="*/ 32 h 297"/>
                <a:gd name="T68" fmla="*/ 43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3" y="43"/>
                  </a:moveTo>
                  <a:lnTo>
                    <a:pt x="43" y="43"/>
                  </a:lnTo>
                  <a:lnTo>
                    <a:pt x="33" y="54"/>
                  </a:lnTo>
                  <a:lnTo>
                    <a:pt x="24" y="66"/>
                  </a:lnTo>
                  <a:lnTo>
                    <a:pt x="17" y="79"/>
                  </a:lnTo>
                  <a:lnTo>
                    <a:pt x="11" y="92"/>
                  </a:lnTo>
                  <a:lnTo>
                    <a:pt x="5" y="105"/>
                  </a:lnTo>
                  <a:lnTo>
                    <a:pt x="3" y="119"/>
                  </a:lnTo>
                  <a:lnTo>
                    <a:pt x="0" y="134"/>
                  </a:lnTo>
                  <a:lnTo>
                    <a:pt x="0" y="148"/>
                  </a:lnTo>
                  <a:lnTo>
                    <a:pt x="0" y="162"/>
                  </a:lnTo>
                  <a:lnTo>
                    <a:pt x="3" y="175"/>
                  </a:lnTo>
                  <a:lnTo>
                    <a:pt x="5" y="190"/>
                  </a:lnTo>
                  <a:lnTo>
                    <a:pt x="11" y="204"/>
                  </a:lnTo>
                  <a:lnTo>
                    <a:pt x="17" y="217"/>
                  </a:lnTo>
                  <a:lnTo>
                    <a:pt x="24" y="229"/>
                  </a:lnTo>
                  <a:lnTo>
                    <a:pt x="33" y="242"/>
                  </a:lnTo>
                  <a:lnTo>
                    <a:pt x="43" y="252"/>
                  </a:lnTo>
                  <a:lnTo>
                    <a:pt x="43" y="252"/>
                  </a:lnTo>
                  <a:lnTo>
                    <a:pt x="55" y="263"/>
                  </a:lnTo>
                  <a:lnTo>
                    <a:pt x="67" y="272"/>
                  </a:lnTo>
                  <a:lnTo>
                    <a:pt x="80" y="280"/>
                  </a:lnTo>
                  <a:lnTo>
                    <a:pt x="93" y="285"/>
                  </a:lnTo>
                  <a:lnTo>
                    <a:pt x="106" y="290"/>
                  </a:lnTo>
                  <a:lnTo>
                    <a:pt x="120" y="294"/>
                  </a:lnTo>
                  <a:lnTo>
                    <a:pt x="134" y="295"/>
                  </a:lnTo>
                  <a:lnTo>
                    <a:pt x="149" y="297"/>
                  </a:lnTo>
                  <a:lnTo>
                    <a:pt x="163" y="295"/>
                  </a:lnTo>
                  <a:lnTo>
                    <a:pt x="176" y="294"/>
                  </a:lnTo>
                  <a:lnTo>
                    <a:pt x="191" y="290"/>
                  </a:lnTo>
                  <a:lnTo>
                    <a:pt x="205" y="285"/>
                  </a:lnTo>
                  <a:lnTo>
                    <a:pt x="218" y="280"/>
                  </a:lnTo>
                  <a:lnTo>
                    <a:pt x="230" y="272"/>
                  </a:lnTo>
                  <a:lnTo>
                    <a:pt x="243" y="263"/>
                  </a:lnTo>
                  <a:lnTo>
                    <a:pt x="253" y="252"/>
                  </a:lnTo>
                  <a:lnTo>
                    <a:pt x="253" y="252"/>
                  </a:lnTo>
                  <a:lnTo>
                    <a:pt x="263" y="242"/>
                  </a:lnTo>
                  <a:lnTo>
                    <a:pt x="273" y="229"/>
                  </a:lnTo>
                  <a:lnTo>
                    <a:pt x="280" y="217"/>
                  </a:lnTo>
                  <a:lnTo>
                    <a:pt x="286" y="204"/>
                  </a:lnTo>
                  <a:lnTo>
                    <a:pt x="291" y="190"/>
                  </a:lnTo>
                  <a:lnTo>
                    <a:pt x="295" y="175"/>
                  </a:lnTo>
                  <a:lnTo>
                    <a:pt x="296" y="162"/>
                  </a:lnTo>
                  <a:lnTo>
                    <a:pt x="297" y="148"/>
                  </a:lnTo>
                  <a:lnTo>
                    <a:pt x="296" y="134"/>
                  </a:lnTo>
                  <a:lnTo>
                    <a:pt x="295" y="119"/>
                  </a:lnTo>
                  <a:lnTo>
                    <a:pt x="291" y="105"/>
                  </a:lnTo>
                  <a:lnTo>
                    <a:pt x="286" y="92"/>
                  </a:lnTo>
                  <a:lnTo>
                    <a:pt x="280" y="79"/>
                  </a:lnTo>
                  <a:lnTo>
                    <a:pt x="273" y="66"/>
                  </a:lnTo>
                  <a:lnTo>
                    <a:pt x="263" y="54"/>
                  </a:lnTo>
                  <a:lnTo>
                    <a:pt x="253" y="43"/>
                  </a:lnTo>
                  <a:lnTo>
                    <a:pt x="253" y="43"/>
                  </a:lnTo>
                  <a:lnTo>
                    <a:pt x="243" y="32"/>
                  </a:lnTo>
                  <a:lnTo>
                    <a:pt x="230" y="23"/>
                  </a:lnTo>
                  <a:lnTo>
                    <a:pt x="218" y="17"/>
                  </a:lnTo>
                  <a:lnTo>
                    <a:pt x="205" y="10"/>
                  </a:lnTo>
                  <a:lnTo>
                    <a:pt x="191" y="5"/>
                  </a:lnTo>
                  <a:lnTo>
                    <a:pt x="176" y="2"/>
                  </a:lnTo>
                  <a:lnTo>
                    <a:pt x="163" y="0"/>
                  </a:lnTo>
                  <a:lnTo>
                    <a:pt x="149" y="0"/>
                  </a:lnTo>
                  <a:lnTo>
                    <a:pt x="134" y="0"/>
                  </a:lnTo>
                  <a:lnTo>
                    <a:pt x="120" y="2"/>
                  </a:lnTo>
                  <a:lnTo>
                    <a:pt x="106" y="5"/>
                  </a:lnTo>
                  <a:lnTo>
                    <a:pt x="93" y="10"/>
                  </a:lnTo>
                  <a:lnTo>
                    <a:pt x="80" y="17"/>
                  </a:lnTo>
                  <a:lnTo>
                    <a:pt x="67" y="23"/>
                  </a:lnTo>
                  <a:lnTo>
                    <a:pt x="55" y="32"/>
                  </a:lnTo>
                  <a:lnTo>
                    <a:pt x="43" y="43"/>
                  </a:lnTo>
                  <a:lnTo>
                    <a:pt x="43"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7" name="Freeform 82"/>
            <p:cNvSpPr>
              <a:spLocks/>
            </p:cNvSpPr>
            <p:nvPr userDrawn="1"/>
          </p:nvSpPr>
          <p:spPr bwMode="auto">
            <a:xfrm>
              <a:off x="3557" y="332"/>
              <a:ext cx="236" cy="176"/>
            </a:xfrm>
            <a:custGeom>
              <a:avLst/>
              <a:gdLst>
                <a:gd name="T0" fmla="*/ 236 w 944"/>
                <a:gd name="T1" fmla="*/ 641 h 705"/>
                <a:gd name="T2" fmla="*/ 279 w 944"/>
                <a:gd name="T3" fmla="*/ 663 h 705"/>
                <a:gd name="T4" fmla="*/ 323 w 944"/>
                <a:gd name="T5" fmla="*/ 680 h 705"/>
                <a:gd name="T6" fmla="*/ 368 w 944"/>
                <a:gd name="T7" fmla="*/ 693 h 705"/>
                <a:gd name="T8" fmla="*/ 413 w 944"/>
                <a:gd name="T9" fmla="*/ 701 h 705"/>
                <a:gd name="T10" fmla="*/ 459 w 944"/>
                <a:gd name="T11" fmla="*/ 705 h 705"/>
                <a:gd name="T12" fmla="*/ 504 w 944"/>
                <a:gd name="T13" fmla="*/ 704 h 705"/>
                <a:gd name="T14" fmla="*/ 550 w 944"/>
                <a:gd name="T15" fmla="*/ 698 h 705"/>
                <a:gd name="T16" fmla="*/ 594 w 944"/>
                <a:gd name="T17" fmla="*/ 688 h 705"/>
                <a:gd name="T18" fmla="*/ 637 w 944"/>
                <a:gd name="T19" fmla="*/ 675 h 705"/>
                <a:gd name="T20" fmla="*/ 679 w 944"/>
                <a:gd name="T21" fmla="*/ 657 h 705"/>
                <a:gd name="T22" fmla="*/ 719 w 944"/>
                <a:gd name="T23" fmla="*/ 634 h 705"/>
                <a:gd name="T24" fmla="*/ 757 w 944"/>
                <a:gd name="T25" fmla="*/ 608 h 705"/>
                <a:gd name="T26" fmla="*/ 792 w 944"/>
                <a:gd name="T27" fmla="*/ 580 h 705"/>
                <a:gd name="T28" fmla="*/ 825 w 944"/>
                <a:gd name="T29" fmla="*/ 546 h 705"/>
                <a:gd name="T30" fmla="*/ 855 w 944"/>
                <a:gd name="T31" fmla="*/ 509 h 705"/>
                <a:gd name="T32" fmla="*/ 881 w 944"/>
                <a:gd name="T33" fmla="*/ 468 h 705"/>
                <a:gd name="T34" fmla="*/ 897 w 944"/>
                <a:gd name="T35" fmla="*/ 439 h 705"/>
                <a:gd name="T36" fmla="*/ 920 w 944"/>
                <a:gd name="T37" fmla="*/ 382 h 705"/>
                <a:gd name="T38" fmla="*/ 936 w 944"/>
                <a:gd name="T39" fmla="*/ 322 h 705"/>
                <a:gd name="T40" fmla="*/ 944 w 944"/>
                <a:gd name="T41" fmla="*/ 261 h 705"/>
                <a:gd name="T42" fmla="*/ 942 w 944"/>
                <a:gd name="T43" fmla="*/ 201 h 705"/>
                <a:gd name="T44" fmla="*/ 934 w 944"/>
                <a:gd name="T45" fmla="*/ 141 h 705"/>
                <a:gd name="T46" fmla="*/ 919 w 944"/>
                <a:gd name="T47" fmla="*/ 82 h 705"/>
                <a:gd name="T48" fmla="*/ 895 w 944"/>
                <a:gd name="T49" fmla="*/ 26 h 705"/>
                <a:gd name="T50" fmla="*/ 61 w 944"/>
                <a:gd name="T51" fmla="*/ 0 h 705"/>
                <a:gd name="T52" fmla="*/ 50 w 944"/>
                <a:gd name="T53" fmla="*/ 21 h 705"/>
                <a:gd name="T54" fmla="*/ 30 w 944"/>
                <a:gd name="T55" fmla="*/ 64 h 705"/>
                <a:gd name="T56" fmla="*/ 16 w 944"/>
                <a:gd name="T57" fmla="*/ 109 h 705"/>
                <a:gd name="T58" fmla="*/ 7 w 944"/>
                <a:gd name="T59" fmla="*/ 154 h 705"/>
                <a:gd name="T60" fmla="*/ 1 w 944"/>
                <a:gd name="T61" fmla="*/ 199 h 705"/>
                <a:gd name="T62" fmla="*/ 0 w 944"/>
                <a:gd name="T63" fmla="*/ 245 h 705"/>
                <a:gd name="T64" fmla="*/ 3 w 944"/>
                <a:gd name="T65" fmla="*/ 291 h 705"/>
                <a:gd name="T66" fmla="*/ 11 w 944"/>
                <a:gd name="T67" fmla="*/ 335 h 705"/>
                <a:gd name="T68" fmla="*/ 22 w 944"/>
                <a:gd name="T69" fmla="*/ 378 h 705"/>
                <a:gd name="T70" fmla="*/ 39 w 944"/>
                <a:gd name="T71" fmla="*/ 420 h 705"/>
                <a:gd name="T72" fmla="*/ 59 w 944"/>
                <a:gd name="T73" fmla="*/ 461 h 705"/>
                <a:gd name="T74" fmla="*/ 82 w 944"/>
                <a:gd name="T75" fmla="*/ 499 h 705"/>
                <a:gd name="T76" fmla="*/ 110 w 944"/>
                <a:gd name="T77" fmla="*/ 535 h 705"/>
                <a:gd name="T78" fmla="*/ 141 w 944"/>
                <a:gd name="T79" fmla="*/ 569 h 705"/>
                <a:gd name="T80" fmla="*/ 176 w 944"/>
                <a:gd name="T81" fmla="*/ 601 h 705"/>
                <a:gd name="T82" fmla="*/ 215 w 944"/>
                <a:gd name="T83" fmla="*/ 628 h 705"/>
                <a:gd name="T84" fmla="*/ 236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236" y="641"/>
                  </a:moveTo>
                  <a:lnTo>
                    <a:pt x="236" y="641"/>
                  </a:lnTo>
                  <a:lnTo>
                    <a:pt x="257" y="653"/>
                  </a:lnTo>
                  <a:lnTo>
                    <a:pt x="279" y="663"/>
                  </a:lnTo>
                  <a:lnTo>
                    <a:pt x="301" y="672"/>
                  </a:lnTo>
                  <a:lnTo>
                    <a:pt x="323" y="680"/>
                  </a:lnTo>
                  <a:lnTo>
                    <a:pt x="345" y="688"/>
                  </a:lnTo>
                  <a:lnTo>
                    <a:pt x="368" y="693"/>
                  </a:lnTo>
                  <a:lnTo>
                    <a:pt x="391" y="697"/>
                  </a:lnTo>
                  <a:lnTo>
                    <a:pt x="413" y="701"/>
                  </a:lnTo>
                  <a:lnTo>
                    <a:pt x="437" y="704"/>
                  </a:lnTo>
                  <a:lnTo>
                    <a:pt x="459" y="705"/>
                  </a:lnTo>
                  <a:lnTo>
                    <a:pt x="482" y="705"/>
                  </a:lnTo>
                  <a:lnTo>
                    <a:pt x="504" y="704"/>
                  </a:lnTo>
                  <a:lnTo>
                    <a:pt x="528" y="701"/>
                  </a:lnTo>
                  <a:lnTo>
                    <a:pt x="550" y="698"/>
                  </a:lnTo>
                  <a:lnTo>
                    <a:pt x="572" y="693"/>
                  </a:lnTo>
                  <a:lnTo>
                    <a:pt x="594" y="688"/>
                  </a:lnTo>
                  <a:lnTo>
                    <a:pt x="617" y="681"/>
                  </a:lnTo>
                  <a:lnTo>
                    <a:pt x="637" y="675"/>
                  </a:lnTo>
                  <a:lnTo>
                    <a:pt x="658" y="666"/>
                  </a:lnTo>
                  <a:lnTo>
                    <a:pt x="679" y="657"/>
                  </a:lnTo>
                  <a:lnTo>
                    <a:pt x="700" y="646"/>
                  </a:lnTo>
                  <a:lnTo>
                    <a:pt x="719" y="634"/>
                  </a:lnTo>
                  <a:lnTo>
                    <a:pt x="739" y="623"/>
                  </a:lnTo>
                  <a:lnTo>
                    <a:pt x="757" y="608"/>
                  </a:lnTo>
                  <a:lnTo>
                    <a:pt x="776" y="594"/>
                  </a:lnTo>
                  <a:lnTo>
                    <a:pt x="792" y="580"/>
                  </a:lnTo>
                  <a:lnTo>
                    <a:pt x="809" y="563"/>
                  </a:lnTo>
                  <a:lnTo>
                    <a:pt x="825" y="546"/>
                  </a:lnTo>
                  <a:lnTo>
                    <a:pt x="841" y="528"/>
                  </a:lnTo>
                  <a:lnTo>
                    <a:pt x="855" y="509"/>
                  </a:lnTo>
                  <a:lnTo>
                    <a:pt x="869" y="489"/>
                  </a:lnTo>
                  <a:lnTo>
                    <a:pt x="881" y="468"/>
                  </a:lnTo>
                  <a:lnTo>
                    <a:pt x="881" y="468"/>
                  </a:lnTo>
                  <a:lnTo>
                    <a:pt x="897" y="439"/>
                  </a:lnTo>
                  <a:lnTo>
                    <a:pt x="910" y="410"/>
                  </a:lnTo>
                  <a:lnTo>
                    <a:pt x="920" y="382"/>
                  </a:lnTo>
                  <a:lnTo>
                    <a:pt x="929" y="352"/>
                  </a:lnTo>
                  <a:lnTo>
                    <a:pt x="936" y="322"/>
                  </a:lnTo>
                  <a:lnTo>
                    <a:pt x="941" y="291"/>
                  </a:lnTo>
                  <a:lnTo>
                    <a:pt x="944" y="261"/>
                  </a:lnTo>
                  <a:lnTo>
                    <a:pt x="944" y="231"/>
                  </a:lnTo>
                  <a:lnTo>
                    <a:pt x="942" y="201"/>
                  </a:lnTo>
                  <a:lnTo>
                    <a:pt x="940" y="171"/>
                  </a:lnTo>
                  <a:lnTo>
                    <a:pt x="934" y="141"/>
                  </a:lnTo>
                  <a:lnTo>
                    <a:pt x="928" y="111"/>
                  </a:lnTo>
                  <a:lnTo>
                    <a:pt x="919" y="82"/>
                  </a:lnTo>
                  <a:lnTo>
                    <a:pt x="908" y="53"/>
                  </a:lnTo>
                  <a:lnTo>
                    <a:pt x="895" y="26"/>
                  </a:lnTo>
                  <a:lnTo>
                    <a:pt x="881" y="0"/>
                  </a:lnTo>
                  <a:lnTo>
                    <a:pt x="61" y="0"/>
                  </a:lnTo>
                  <a:lnTo>
                    <a:pt x="61" y="0"/>
                  </a:lnTo>
                  <a:lnTo>
                    <a:pt x="50" y="21"/>
                  </a:lnTo>
                  <a:lnTo>
                    <a:pt x="39" y="43"/>
                  </a:lnTo>
                  <a:lnTo>
                    <a:pt x="30" y="64"/>
                  </a:lnTo>
                  <a:lnTo>
                    <a:pt x="22" y="86"/>
                  </a:lnTo>
                  <a:lnTo>
                    <a:pt x="16" y="109"/>
                  </a:lnTo>
                  <a:lnTo>
                    <a:pt x="11" y="132"/>
                  </a:lnTo>
                  <a:lnTo>
                    <a:pt x="7" y="154"/>
                  </a:lnTo>
                  <a:lnTo>
                    <a:pt x="3" y="177"/>
                  </a:lnTo>
                  <a:lnTo>
                    <a:pt x="1" y="199"/>
                  </a:lnTo>
                  <a:lnTo>
                    <a:pt x="0" y="223"/>
                  </a:lnTo>
                  <a:lnTo>
                    <a:pt x="0" y="245"/>
                  </a:lnTo>
                  <a:lnTo>
                    <a:pt x="1" y="267"/>
                  </a:lnTo>
                  <a:lnTo>
                    <a:pt x="3" y="291"/>
                  </a:lnTo>
                  <a:lnTo>
                    <a:pt x="7" y="313"/>
                  </a:lnTo>
                  <a:lnTo>
                    <a:pt x="11" y="335"/>
                  </a:lnTo>
                  <a:lnTo>
                    <a:pt x="16" y="356"/>
                  </a:lnTo>
                  <a:lnTo>
                    <a:pt x="22" y="378"/>
                  </a:lnTo>
                  <a:lnTo>
                    <a:pt x="30" y="399"/>
                  </a:lnTo>
                  <a:lnTo>
                    <a:pt x="39" y="420"/>
                  </a:lnTo>
                  <a:lnTo>
                    <a:pt x="48" y="440"/>
                  </a:lnTo>
                  <a:lnTo>
                    <a:pt x="59" y="461"/>
                  </a:lnTo>
                  <a:lnTo>
                    <a:pt x="71" y="481"/>
                  </a:lnTo>
                  <a:lnTo>
                    <a:pt x="82" y="499"/>
                  </a:lnTo>
                  <a:lnTo>
                    <a:pt x="95" y="517"/>
                  </a:lnTo>
                  <a:lnTo>
                    <a:pt x="110" y="535"/>
                  </a:lnTo>
                  <a:lnTo>
                    <a:pt x="125" y="554"/>
                  </a:lnTo>
                  <a:lnTo>
                    <a:pt x="141" y="569"/>
                  </a:lnTo>
                  <a:lnTo>
                    <a:pt x="159" y="585"/>
                  </a:lnTo>
                  <a:lnTo>
                    <a:pt x="176" y="601"/>
                  </a:lnTo>
                  <a:lnTo>
                    <a:pt x="196" y="615"/>
                  </a:lnTo>
                  <a:lnTo>
                    <a:pt x="215" y="628"/>
                  </a:lnTo>
                  <a:lnTo>
                    <a:pt x="236" y="641"/>
                  </a:lnTo>
                  <a:lnTo>
                    <a:pt x="236"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8" name="Freeform 83"/>
            <p:cNvSpPr>
              <a:spLocks/>
            </p:cNvSpPr>
            <p:nvPr userDrawn="1"/>
          </p:nvSpPr>
          <p:spPr bwMode="auto">
            <a:xfrm>
              <a:off x="3786" y="409"/>
              <a:ext cx="216" cy="215"/>
            </a:xfrm>
            <a:custGeom>
              <a:avLst/>
              <a:gdLst>
                <a:gd name="T0" fmla="*/ 234 w 864"/>
                <a:gd name="T1" fmla="*/ 817 h 864"/>
                <a:gd name="T2" fmla="*/ 295 w 864"/>
                <a:gd name="T3" fmla="*/ 842 h 864"/>
                <a:gd name="T4" fmla="*/ 357 w 864"/>
                <a:gd name="T5" fmla="*/ 857 h 864"/>
                <a:gd name="T6" fmla="*/ 419 w 864"/>
                <a:gd name="T7" fmla="*/ 864 h 864"/>
                <a:gd name="T8" fmla="*/ 482 w 864"/>
                <a:gd name="T9" fmla="*/ 861 h 864"/>
                <a:gd name="T10" fmla="*/ 543 w 864"/>
                <a:gd name="T11" fmla="*/ 850 h 864"/>
                <a:gd name="T12" fmla="*/ 602 w 864"/>
                <a:gd name="T13" fmla="*/ 829 h 864"/>
                <a:gd name="T14" fmla="*/ 658 w 864"/>
                <a:gd name="T15" fmla="*/ 800 h 864"/>
                <a:gd name="T16" fmla="*/ 708 w 864"/>
                <a:gd name="T17" fmla="*/ 764 h 864"/>
                <a:gd name="T18" fmla="*/ 754 w 864"/>
                <a:gd name="T19" fmla="*/ 719 h 864"/>
                <a:gd name="T20" fmla="*/ 793 w 864"/>
                <a:gd name="T21" fmla="*/ 667 h 864"/>
                <a:gd name="T22" fmla="*/ 817 w 864"/>
                <a:gd name="T23" fmla="*/ 628 h 864"/>
                <a:gd name="T24" fmla="*/ 841 w 864"/>
                <a:gd name="T25" fmla="*/ 568 h 864"/>
                <a:gd name="T26" fmla="*/ 857 w 864"/>
                <a:gd name="T27" fmla="*/ 507 h 864"/>
                <a:gd name="T28" fmla="*/ 864 w 864"/>
                <a:gd name="T29" fmla="*/ 443 h 864"/>
                <a:gd name="T30" fmla="*/ 861 w 864"/>
                <a:gd name="T31" fmla="*/ 382 h 864"/>
                <a:gd name="T32" fmla="*/ 848 w 864"/>
                <a:gd name="T33" fmla="*/ 321 h 864"/>
                <a:gd name="T34" fmla="*/ 828 w 864"/>
                <a:gd name="T35" fmla="*/ 262 h 864"/>
                <a:gd name="T36" fmla="*/ 800 w 864"/>
                <a:gd name="T37" fmla="*/ 206 h 864"/>
                <a:gd name="T38" fmla="*/ 763 w 864"/>
                <a:gd name="T39" fmla="*/ 155 h 864"/>
                <a:gd name="T40" fmla="*/ 719 w 864"/>
                <a:gd name="T41" fmla="*/ 110 h 864"/>
                <a:gd name="T42" fmla="*/ 667 w 864"/>
                <a:gd name="T43" fmla="*/ 69 h 864"/>
                <a:gd name="T44" fmla="*/ 628 w 864"/>
                <a:gd name="T45" fmla="*/ 47 h 864"/>
                <a:gd name="T46" fmla="*/ 568 w 864"/>
                <a:gd name="T47" fmla="*/ 22 h 864"/>
                <a:gd name="T48" fmla="*/ 505 w 864"/>
                <a:gd name="T49" fmla="*/ 7 h 864"/>
                <a:gd name="T50" fmla="*/ 443 w 864"/>
                <a:gd name="T51" fmla="*/ 0 h 864"/>
                <a:gd name="T52" fmla="*/ 380 w 864"/>
                <a:gd name="T53" fmla="*/ 3 h 864"/>
                <a:gd name="T54" fmla="*/ 319 w 864"/>
                <a:gd name="T55" fmla="*/ 15 h 864"/>
                <a:gd name="T56" fmla="*/ 260 w 864"/>
                <a:gd name="T57" fmla="*/ 35 h 864"/>
                <a:gd name="T58" fmla="*/ 205 w 864"/>
                <a:gd name="T59" fmla="*/ 64 h 864"/>
                <a:gd name="T60" fmla="*/ 153 w 864"/>
                <a:gd name="T61" fmla="*/ 100 h 864"/>
                <a:gd name="T62" fmla="*/ 108 w 864"/>
                <a:gd name="T63" fmla="*/ 145 h 864"/>
                <a:gd name="T64" fmla="*/ 69 w 864"/>
                <a:gd name="T65" fmla="*/ 197 h 864"/>
                <a:gd name="T66" fmla="*/ 46 w 864"/>
                <a:gd name="T67" fmla="*/ 236 h 864"/>
                <a:gd name="T68" fmla="*/ 20 w 864"/>
                <a:gd name="T69" fmla="*/ 296 h 864"/>
                <a:gd name="T70" fmla="*/ 5 w 864"/>
                <a:gd name="T71" fmla="*/ 358 h 864"/>
                <a:gd name="T72" fmla="*/ 0 w 864"/>
                <a:gd name="T73" fmla="*/ 421 h 864"/>
                <a:gd name="T74" fmla="*/ 2 w 864"/>
                <a:gd name="T75" fmla="*/ 484 h 864"/>
                <a:gd name="T76" fmla="*/ 14 w 864"/>
                <a:gd name="T77" fmla="*/ 543 h 864"/>
                <a:gd name="T78" fmla="*/ 35 w 864"/>
                <a:gd name="T79" fmla="*/ 603 h 864"/>
                <a:gd name="T80" fmla="*/ 63 w 864"/>
                <a:gd name="T81" fmla="*/ 658 h 864"/>
                <a:gd name="T82" fmla="*/ 100 w 864"/>
                <a:gd name="T83" fmla="*/ 709 h 864"/>
                <a:gd name="T84" fmla="*/ 144 w 864"/>
                <a:gd name="T85" fmla="*/ 756 h 864"/>
                <a:gd name="T86" fmla="*/ 196 w 864"/>
                <a:gd name="T87" fmla="*/ 79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215" y="807"/>
                  </a:moveTo>
                  <a:lnTo>
                    <a:pt x="215" y="807"/>
                  </a:lnTo>
                  <a:lnTo>
                    <a:pt x="234" y="817"/>
                  </a:lnTo>
                  <a:lnTo>
                    <a:pt x="255" y="826"/>
                  </a:lnTo>
                  <a:lnTo>
                    <a:pt x="275" y="835"/>
                  </a:lnTo>
                  <a:lnTo>
                    <a:pt x="295" y="842"/>
                  </a:lnTo>
                  <a:lnTo>
                    <a:pt x="315" y="848"/>
                  </a:lnTo>
                  <a:lnTo>
                    <a:pt x="336" y="854"/>
                  </a:lnTo>
                  <a:lnTo>
                    <a:pt x="357" y="857"/>
                  </a:lnTo>
                  <a:lnTo>
                    <a:pt x="377" y="861"/>
                  </a:lnTo>
                  <a:lnTo>
                    <a:pt x="398" y="863"/>
                  </a:lnTo>
                  <a:lnTo>
                    <a:pt x="419" y="864"/>
                  </a:lnTo>
                  <a:lnTo>
                    <a:pt x="440" y="864"/>
                  </a:lnTo>
                  <a:lnTo>
                    <a:pt x="461" y="863"/>
                  </a:lnTo>
                  <a:lnTo>
                    <a:pt x="482" y="861"/>
                  </a:lnTo>
                  <a:lnTo>
                    <a:pt x="503" y="859"/>
                  </a:lnTo>
                  <a:lnTo>
                    <a:pt x="523" y="855"/>
                  </a:lnTo>
                  <a:lnTo>
                    <a:pt x="543" y="850"/>
                  </a:lnTo>
                  <a:lnTo>
                    <a:pt x="562" y="843"/>
                  </a:lnTo>
                  <a:lnTo>
                    <a:pt x="582" y="837"/>
                  </a:lnTo>
                  <a:lnTo>
                    <a:pt x="602" y="829"/>
                  </a:lnTo>
                  <a:lnTo>
                    <a:pt x="621" y="821"/>
                  </a:lnTo>
                  <a:lnTo>
                    <a:pt x="639" y="811"/>
                  </a:lnTo>
                  <a:lnTo>
                    <a:pt x="658" y="800"/>
                  </a:lnTo>
                  <a:lnTo>
                    <a:pt x="675" y="790"/>
                  </a:lnTo>
                  <a:lnTo>
                    <a:pt x="691" y="777"/>
                  </a:lnTo>
                  <a:lnTo>
                    <a:pt x="708" y="764"/>
                  </a:lnTo>
                  <a:lnTo>
                    <a:pt x="724" y="749"/>
                  </a:lnTo>
                  <a:lnTo>
                    <a:pt x="740" y="735"/>
                  </a:lnTo>
                  <a:lnTo>
                    <a:pt x="754" y="719"/>
                  </a:lnTo>
                  <a:lnTo>
                    <a:pt x="768" y="702"/>
                  </a:lnTo>
                  <a:lnTo>
                    <a:pt x="781" y="685"/>
                  </a:lnTo>
                  <a:lnTo>
                    <a:pt x="793" y="667"/>
                  </a:lnTo>
                  <a:lnTo>
                    <a:pt x="805" y="648"/>
                  </a:lnTo>
                  <a:lnTo>
                    <a:pt x="805" y="648"/>
                  </a:lnTo>
                  <a:lnTo>
                    <a:pt x="817" y="628"/>
                  </a:lnTo>
                  <a:lnTo>
                    <a:pt x="826" y="609"/>
                  </a:lnTo>
                  <a:lnTo>
                    <a:pt x="834" y="589"/>
                  </a:lnTo>
                  <a:lnTo>
                    <a:pt x="841" y="568"/>
                  </a:lnTo>
                  <a:lnTo>
                    <a:pt x="848" y="547"/>
                  </a:lnTo>
                  <a:lnTo>
                    <a:pt x="853" y="528"/>
                  </a:lnTo>
                  <a:lnTo>
                    <a:pt x="857" y="507"/>
                  </a:lnTo>
                  <a:lnTo>
                    <a:pt x="860" y="486"/>
                  </a:lnTo>
                  <a:lnTo>
                    <a:pt x="862" y="465"/>
                  </a:lnTo>
                  <a:lnTo>
                    <a:pt x="864" y="443"/>
                  </a:lnTo>
                  <a:lnTo>
                    <a:pt x="864" y="422"/>
                  </a:lnTo>
                  <a:lnTo>
                    <a:pt x="862" y="403"/>
                  </a:lnTo>
                  <a:lnTo>
                    <a:pt x="861" y="382"/>
                  </a:lnTo>
                  <a:lnTo>
                    <a:pt x="857" y="361"/>
                  </a:lnTo>
                  <a:lnTo>
                    <a:pt x="853" y="340"/>
                  </a:lnTo>
                  <a:lnTo>
                    <a:pt x="848" y="321"/>
                  </a:lnTo>
                  <a:lnTo>
                    <a:pt x="843" y="301"/>
                  </a:lnTo>
                  <a:lnTo>
                    <a:pt x="836" y="280"/>
                  </a:lnTo>
                  <a:lnTo>
                    <a:pt x="828" y="262"/>
                  </a:lnTo>
                  <a:lnTo>
                    <a:pt x="819" y="243"/>
                  </a:lnTo>
                  <a:lnTo>
                    <a:pt x="810" y="224"/>
                  </a:lnTo>
                  <a:lnTo>
                    <a:pt x="800" y="206"/>
                  </a:lnTo>
                  <a:lnTo>
                    <a:pt x="788" y="189"/>
                  </a:lnTo>
                  <a:lnTo>
                    <a:pt x="776" y="172"/>
                  </a:lnTo>
                  <a:lnTo>
                    <a:pt x="763" y="155"/>
                  </a:lnTo>
                  <a:lnTo>
                    <a:pt x="749" y="140"/>
                  </a:lnTo>
                  <a:lnTo>
                    <a:pt x="735" y="124"/>
                  </a:lnTo>
                  <a:lnTo>
                    <a:pt x="719" y="110"/>
                  </a:lnTo>
                  <a:lnTo>
                    <a:pt x="702" y="95"/>
                  </a:lnTo>
                  <a:lnTo>
                    <a:pt x="685" y="82"/>
                  </a:lnTo>
                  <a:lnTo>
                    <a:pt x="667" y="69"/>
                  </a:lnTo>
                  <a:lnTo>
                    <a:pt x="647" y="57"/>
                  </a:lnTo>
                  <a:lnTo>
                    <a:pt x="647" y="57"/>
                  </a:lnTo>
                  <a:lnTo>
                    <a:pt x="628" y="47"/>
                  </a:lnTo>
                  <a:lnTo>
                    <a:pt x="608" y="38"/>
                  </a:lnTo>
                  <a:lnTo>
                    <a:pt x="587" y="29"/>
                  </a:lnTo>
                  <a:lnTo>
                    <a:pt x="568" y="22"/>
                  </a:lnTo>
                  <a:lnTo>
                    <a:pt x="547" y="16"/>
                  </a:lnTo>
                  <a:lnTo>
                    <a:pt x="526" y="11"/>
                  </a:lnTo>
                  <a:lnTo>
                    <a:pt x="505" y="7"/>
                  </a:lnTo>
                  <a:lnTo>
                    <a:pt x="484" y="3"/>
                  </a:lnTo>
                  <a:lnTo>
                    <a:pt x="463" y="1"/>
                  </a:lnTo>
                  <a:lnTo>
                    <a:pt x="443" y="0"/>
                  </a:lnTo>
                  <a:lnTo>
                    <a:pt x="422" y="0"/>
                  </a:lnTo>
                  <a:lnTo>
                    <a:pt x="401" y="1"/>
                  </a:lnTo>
                  <a:lnTo>
                    <a:pt x="380" y="3"/>
                  </a:lnTo>
                  <a:lnTo>
                    <a:pt x="359" y="7"/>
                  </a:lnTo>
                  <a:lnTo>
                    <a:pt x="340" y="11"/>
                  </a:lnTo>
                  <a:lnTo>
                    <a:pt x="319" y="15"/>
                  </a:lnTo>
                  <a:lnTo>
                    <a:pt x="299" y="21"/>
                  </a:lnTo>
                  <a:lnTo>
                    <a:pt x="280" y="28"/>
                  </a:lnTo>
                  <a:lnTo>
                    <a:pt x="260" y="35"/>
                  </a:lnTo>
                  <a:lnTo>
                    <a:pt x="242" y="44"/>
                  </a:lnTo>
                  <a:lnTo>
                    <a:pt x="224" y="54"/>
                  </a:lnTo>
                  <a:lnTo>
                    <a:pt x="205" y="64"/>
                  </a:lnTo>
                  <a:lnTo>
                    <a:pt x="187" y="76"/>
                  </a:lnTo>
                  <a:lnTo>
                    <a:pt x="170" y="87"/>
                  </a:lnTo>
                  <a:lnTo>
                    <a:pt x="153" y="100"/>
                  </a:lnTo>
                  <a:lnTo>
                    <a:pt x="138" y="115"/>
                  </a:lnTo>
                  <a:lnTo>
                    <a:pt x="123" y="129"/>
                  </a:lnTo>
                  <a:lnTo>
                    <a:pt x="108" y="145"/>
                  </a:lnTo>
                  <a:lnTo>
                    <a:pt x="95" y="162"/>
                  </a:lnTo>
                  <a:lnTo>
                    <a:pt x="80" y="179"/>
                  </a:lnTo>
                  <a:lnTo>
                    <a:pt x="69" y="197"/>
                  </a:lnTo>
                  <a:lnTo>
                    <a:pt x="57" y="216"/>
                  </a:lnTo>
                  <a:lnTo>
                    <a:pt x="57" y="216"/>
                  </a:lnTo>
                  <a:lnTo>
                    <a:pt x="46" y="236"/>
                  </a:lnTo>
                  <a:lnTo>
                    <a:pt x="37" y="256"/>
                  </a:lnTo>
                  <a:lnTo>
                    <a:pt x="28" y="275"/>
                  </a:lnTo>
                  <a:lnTo>
                    <a:pt x="20" y="296"/>
                  </a:lnTo>
                  <a:lnTo>
                    <a:pt x="15" y="317"/>
                  </a:lnTo>
                  <a:lnTo>
                    <a:pt x="10" y="338"/>
                  </a:lnTo>
                  <a:lnTo>
                    <a:pt x="5" y="358"/>
                  </a:lnTo>
                  <a:lnTo>
                    <a:pt x="2" y="379"/>
                  </a:lnTo>
                  <a:lnTo>
                    <a:pt x="1" y="400"/>
                  </a:lnTo>
                  <a:lnTo>
                    <a:pt x="0" y="421"/>
                  </a:lnTo>
                  <a:lnTo>
                    <a:pt x="0" y="442"/>
                  </a:lnTo>
                  <a:lnTo>
                    <a:pt x="0" y="463"/>
                  </a:lnTo>
                  <a:lnTo>
                    <a:pt x="2" y="484"/>
                  </a:lnTo>
                  <a:lnTo>
                    <a:pt x="5" y="503"/>
                  </a:lnTo>
                  <a:lnTo>
                    <a:pt x="9" y="524"/>
                  </a:lnTo>
                  <a:lnTo>
                    <a:pt x="14" y="543"/>
                  </a:lnTo>
                  <a:lnTo>
                    <a:pt x="19" y="564"/>
                  </a:lnTo>
                  <a:lnTo>
                    <a:pt x="27" y="584"/>
                  </a:lnTo>
                  <a:lnTo>
                    <a:pt x="35" y="603"/>
                  </a:lnTo>
                  <a:lnTo>
                    <a:pt x="43" y="622"/>
                  </a:lnTo>
                  <a:lnTo>
                    <a:pt x="53" y="640"/>
                  </a:lnTo>
                  <a:lnTo>
                    <a:pt x="63" y="658"/>
                  </a:lnTo>
                  <a:lnTo>
                    <a:pt x="74" y="676"/>
                  </a:lnTo>
                  <a:lnTo>
                    <a:pt x="87" y="693"/>
                  </a:lnTo>
                  <a:lnTo>
                    <a:pt x="100" y="709"/>
                  </a:lnTo>
                  <a:lnTo>
                    <a:pt x="113" y="726"/>
                  </a:lnTo>
                  <a:lnTo>
                    <a:pt x="129" y="740"/>
                  </a:lnTo>
                  <a:lnTo>
                    <a:pt x="144" y="756"/>
                  </a:lnTo>
                  <a:lnTo>
                    <a:pt x="161" y="769"/>
                  </a:lnTo>
                  <a:lnTo>
                    <a:pt x="178" y="782"/>
                  </a:lnTo>
                  <a:lnTo>
                    <a:pt x="196" y="795"/>
                  </a:lnTo>
                  <a:lnTo>
                    <a:pt x="215" y="807"/>
                  </a:lnTo>
                  <a:lnTo>
                    <a:pt x="215" y="8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9" name="Freeform 84"/>
            <p:cNvSpPr>
              <a:spLocks/>
            </p:cNvSpPr>
            <p:nvPr userDrawn="1"/>
          </p:nvSpPr>
          <p:spPr bwMode="auto">
            <a:xfrm>
              <a:off x="4015" y="545"/>
              <a:ext cx="196" cy="196"/>
            </a:xfrm>
            <a:custGeom>
              <a:avLst/>
              <a:gdLst>
                <a:gd name="T0" fmla="*/ 43 w 783"/>
                <a:gd name="T1" fmla="*/ 213 h 783"/>
                <a:gd name="T2" fmla="*/ 19 w 783"/>
                <a:gd name="T3" fmla="*/ 267 h 783"/>
                <a:gd name="T4" fmla="*/ 5 w 783"/>
                <a:gd name="T5" fmla="*/ 323 h 783"/>
                <a:gd name="T6" fmla="*/ 0 w 783"/>
                <a:gd name="T7" fmla="*/ 381 h 783"/>
                <a:gd name="T8" fmla="*/ 3 w 783"/>
                <a:gd name="T9" fmla="*/ 437 h 783"/>
                <a:gd name="T10" fmla="*/ 13 w 783"/>
                <a:gd name="T11" fmla="*/ 493 h 783"/>
                <a:gd name="T12" fmla="*/ 31 w 783"/>
                <a:gd name="T13" fmla="*/ 546 h 783"/>
                <a:gd name="T14" fmla="*/ 57 w 783"/>
                <a:gd name="T15" fmla="*/ 596 h 783"/>
                <a:gd name="T16" fmla="*/ 91 w 783"/>
                <a:gd name="T17" fmla="*/ 643 h 783"/>
                <a:gd name="T18" fmla="*/ 132 w 783"/>
                <a:gd name="T19" fmla="*/ 684 h 783"/>
                <a:gd name="T20" fmla="*/ 178 w 783"/>
                <a:gd name="T21" fmla="*/ 720 h 783"/>
                <a:gd name="T22" fmla="*/ 214 w 783"/>
                <a:gd name="T23" fmla="*/ 740 h 783"/>
                <a:gd name="T24" fmla="*/ 267 w 783"/>
                <a:gd name="T25" fmla="*/ 763 h 783"/>
                <a:gd name="T26" fmla="*/ 324 w 783"/>
                <a:gd name="T27" fmla="*/ 777 h 783"/>
                <a:gd name="T28" fmla="*/ 380 w 783"/>
                <a:gd name="T29" fmla="*/ 783 h 783"/>
                <a:gd name="T30" fmla="*/ 438 w 783"/>
                <a:gd name="T31" fmla="*/ 781 h 783"/>
                <a:gd name="T32" fmla="*/ 493 w 783"/>
                <a:gd name="T33" fmla="*/ 769 h 783"/>
                <a:gd name="T34" fmla="*/ 546 w 783"/>
                <a:gd name="T35" fmla="*/ 751 h 783"/>
                <a:gd name="T36" fmla="*/ 595 w 783"/>
                <a:gd name="T37" fmla="*/ 725 h 783"/>
                <a:gd name="T38" fmla="*/ 642 w 783"/>
                <a:gd name="T39" fmla="*/ 692 h 783"/>
                <a:gd name="T40" fmla="*/ 684 w 783"/>
                <a:gd name="T41" fmla="*/ 652 h 783"/>
                <a:gd name="T42" fmla="*/ 719 w 783"/>
                <a:gd name="T43" fmla="*/ 605 h 783"/>
                <a:gd name="T44" fmla="*/ 740 w 783"/>
                <a:gd name="T45" fmla="*/ 570 h 783"/>
                <a:gd name="T46" fmla="*/ 762 w 783"/>
                <a:gd name="T47" fmla="*/ 515 h 783"/>
                <a:gd name="T48" fmla="*/ 777 w 783"/>
                <a:gd name="T49" fmla="*/ 459 h 783"/>
                <a:gd name="T50" fmla="*/ 783 w 783"/>
                <a:gd name="T51" fmla="*/ 402 h 783"/>
                <a:gd name="T52" fmla="*/ 780 w 783"/>
                <a:gd name="T53" fmla="*/ 346 h 783"/>
                <a:gd name="T54" fmla="*/ 769 w 783"/>
                <a:gd name="T55" fmla="*/ 290 h 783"/>
                <a:gd name="T56" fmla="*/ 751 w 783"/>
                <a:gd name="T57" fmla="*/ 237 h 783"/>
                <a:gd name="T58" fmla="*/ 724 w 783"/>
                <a:gd name="T59" fmla="*/ 187 h 783"/>
                <a:gd name="T60" fmla="*/ 692 w 783"/>
                <a:gd name="T61" fmla="*/ 140 h 783"/>
                <a:gd name="T62" fmla="*/ 651 w 783"/>
                <a:gd name="T63" fmla="*/ 98 h 783"/>
                <a:gd name="T64" fmla="*/ 605 w 783"/>
                <a:gd name="T65" fmla="*/ 63 h 783"/>
                <a:gd name="T66" fmla="*/ 569 w 783"/>
                <a:gd name="T67" fmla="*/ 43 h 783"/>
                <a:gd name="T68" fmla="*/ 515 w 783"/>
                <a:gd name="T69" fmla="*/ 20 h 783"/>
                <a:gd name="T70" fmla="*/ 459 w 783"/>
                <a:gd name="T71" fmla="*/ 6 h 783"/>
                <a:gd name="T72" fmla="*/ 401 w 783"/>
                <a:gd name="T73" fmla="*/ 0 h 783"/>
                <a:gd name="T74" fmla="*/ 345 w 783"/>
                <a:gd name="T75" fmla="*/ 3 h 783"/>
                <a:gd name="T76" fmla="*/ 289 w 783"/>
                <a:gd name="T77" fmla="*/ 13 h 783"/>
                <a:gd name="T78" fmla="*/ 237 w 783"/>
                <a:gd name="T79" fmla="*/ 32 h 783"/>
                <a:gd name="T80" fmla="*/ 186 w 783"/>
                <a:gd name="T81" fmla="*/ 58 h 783"/>
                <a:gd name="T82" fmla="*/ 139 w 783"/>
                <a:gd name="T83" fmla="*/ 92 h 783"/>
                <a:gd name="T84" fmla="*/ 99 w 783"/>
                <a:gd name="T85" fmla="*/ 131 h 783"/>
                <a:gd name="T86" fmla="*/ 62 w 783"/>
                <a:gd name="T87" fmla="*/ 17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196"/>
                  </a:moveTo>
                  <a:lnTo>
                    <a:pt x="52" y="196"/>
                  </a:lnTo>
                  <a:lnTo>
                    <a:pt x="43" y="213"/>
                  </a:lnTo>
                  <a:lnTo>
                    <a:pt x="34" y="231"/>
                  </a:lnTo>
                  <a:lnTo>
                    <a:pt x="26" y="249"/>
                  </a:lnTo>
                  <a:lnTo>
                    <a:pt x="19" y="267"/>
                  </a:lnTo>
                  <a:lnTo>
                    <a:pt x="14" y="287"/>
                  </a:lnTo>
                  <a:lnTo>
                    <a:pt x="9" y="305"/>
                  </a:lnTo>
                  <a:lnTo>
                    <a:pt x="5" y="323"/>
                  </a:lnTo>
                  <a:lnTo>
                    <a:pt x="3" y="343"/>
                  </a:lnTo>
                  <a:lnTo>
                    <a:pt x="1" y="363"/>
                  </a:lnTo>
                  <a:lnTo>
                    <a:pt x="0" y="381"/>
                  </a:lnTo>
                  <a:lnTo>
                    <a:pt x="0" y="400"/>
                  </a:lnTo>
                  <a:lnTo>
                    <a:pt x="0" y="419"/>
                  </a:lnTo>
                  <a:lnTo>
                    <a:pt x="3" y="437"/>
                  </a:lnTo>
                  <a:lnTo>
                    <a:pt x="5" y="456"/>
                  </a:lnTo>
                  <a:lnTo>
                    <a:pt x="9" y="475"/>
                  </a:lnTo>
                  <a:lnTo>
                    <a:pt x="13" y="493"/>
                  </a:lnTo>
                  <a:lnTo>
                    <a:pt x="18" y="511"/>
                  </a:lnTo>
                  <a:lnTo>
                    <a:pt x="25" y="528"/>
                  </a:lnTo>
                  <a:lnTo>
                    <a:pt x="31" y="546"/>
                  </a:lnTo>
                  <a:lnTo>
                    <a:pt x="39" y="563"/>
                  </a:lnTo>
                  <a:lnTo>
                    <a:pt x="48" y="580"/>
                  </a:lnTo>
                  <a:lnTo>
                    <a:pt x="57" y="596"/>
                  </a:lnTo>
                  <a:lnTo>
                    <a:pt x="68" y="613"/>
                  </a:lnTo>
                  <a:lnTo>
                    <a:pt x="79" y="627"/>
                  </a:lnTo>
                  <a:lnTo>
                    <a:pt x="91" y="643"/>
                  </a:lnTo>
                  <a:lnTo>
                    <a:pt x="103" y="657"/>
                  </a:lnTo>
                  <a:lnTo>
                    <a:pt x="117" y="671"/>
                  </a:lnTo>
                  <a:lnTo>
                    <a:pt x="132" y="684"/>
                  </a:lnTo>
                  <a:lnTo>
                    <a:pt x="146" y="697"/>
                  </a:lnTo>
                  <a:lnTo>
                    <a:pt x="162" y="709"/>
                  </a:lnTo>
                  <a:lnTo>
                    <a:pt x="178" y="720"/>
                  </a:lnTo>
                  <a:lnTo>
                    <a:pt x="195" y="730"/>
                  </a:lnTo>
                  <a:lnTo>
                    <a:pt x="195" y="730"/>
                  </a:lnTo>
                  <a:lnTo>
                    <a:pt x="214" y="740"/>
                  </a:lnTo>
                  <a:lnTo>
                    <a:pt x="231" y="748"/>
                  </a:lnTo>
                  <a:lnTo>
                    <a:pt x="249" y="756"/>
                  </a:lnTo>
                  <a:lnTo>
                    <a:pt x="267" y="763"/>
                  </a:lnTo>
                  <a:lnTo>
                    <a:pt x="287" y="769"/>
                  </a:lnTo>
                  <a:lnTo>
                    <a:pt x="305" y="773"/>
                  </a:lnTo>
                  <a:lnTo>
                    <a:pt x="324" y="777"/>
                  </a:lnTo>
                  <a:lnTo>
                    <a:pt x="343" y="779"/>
                  </a:lnTo>
                  <a:lnTo>
                    <a:pt x="362" y="782"/>
                  </a:lnTo>
                  <a:lnTo>
                    <a:pt x="380" y="783"/>
                  </a:lnTo>
                  <a:lnTo>
                    <a:pt x="400" y="783"/>
                  </a:lnTo>
                  <a:lnTo>
                    <a:pt x="418" y="782"/>
                  </a:lnTo>
                  <a:lnTo>
                    <a:pt x="438" y="781"/>
                  </a:lnTo>
                  <a:lnTo>
                    <a:pt x="456" y="778"/>
                  </a:lnTo>
                  <a:lnTo>
                    <a:pt x="474" y="774"/>
                  </a:lnTo>
                  <a:lnTo>
                    <a:pt x="493" y="769"/>
                  </a:lnTo>
                  <a:lnTo>
                    <a:pt x="511" y="764"/>
                  </a:lnTo>
                  <a:lnTo>
                    <a:pt x="528" y="759"/>
                  </a:lnTo>
                  <a:lnTo>
                    <a:pt x="546" y="751"/>
                  </a:lnTo>
                  <a:lnTo>
                    <a:pt x="563" y="743"/>
                  </a:lnTo>
                  <a:lnTo>
                    <a:pt x="580" y="735"/>
                  </a:lnTo>
                  <a:lnTo>
                    <a:pt x="595" y="725"/>
                  </a:lnTo>
                  <a:lnTo>
                    <a:pt x="612" y="714"/>
                  </a:lnTo>
                  <a:lnTo>
                    <a:pt x="628" y="704"/>
                  </a:lnTo>
                  <a:lnTo>
                    <a:pt x="642" y="692"/>
                  </a:lnTo>
                  <a:lnTo>
                    <a:pt x="657" y="679"/>
                  </a:lnTo>
                  <a:lnTo>
                    <a:pt x="671" y="666"/>
                  </a:lnTo>
                  <a:lnTo>
                    <a:pt x="684" y="652"/>
                  </a:lnTo>
                  <a:lnTo>
                    <a:pt x="697" y="636"/>
                  </a:lnTo>
                  <a:lnTo>
                    <a:pt x="709" y="621"/>
                  </a:lnTo>
                  <a:lnTo>
                    <a:pt x="719" y="605"/>
                  </a:lnTo>
                  <a:lnTo>
                    <a:pt x="730" y="587"/>
                  </a:lnTo>
                  <a:lnTo>
                    <a:pt x="730" y="587"/>
                  </a:lnTo>
                  <a:lnTo>
                    <a:pt x="740" y="570"/>
                  </a:lnTo>
                  <a:lnTo>
                    <a:pt x="748" y="551"/>
                  </a:lnTo>
                  <a:lnTo>
                    <a:pt x="756" y="533"/>
                  </a:lnTo>
                  <a:lnTo>
                    <a:pt x="762" y="515"/>
                  </a:lnTo>
                  <a:lnTo>
                    <a:pt x="769" y="497"/>
                  </a:lnTo>
                  <a:lnTo>
                    <a:pt x="773" y="477"/>
                  </a:lnTo>
                  <a:lnTo>
                    <a:pt x="777" y="459"/>
                  </a:lnTo>
                  <a:lnTo>
                    <a:pt x="779" y="439"/>
                  </a:lnTo>
                  <a:lnTo>
                    <a:pt x="782" y="421"/>
                  </a:lnTo>
                  <a:lnTo>
                    <a:pt x="783" y="402"/>
                  </a:lnTo>
                  <a:lnTo>
                    <a:pt x="783" y="383"/>
                  </a:lnTo>
                  <a:lnTo>
                    <a:pt x="782" y="364"/>
                  </a:lnTo>
                  <a:lnTo>
                    <a:pt x="780" y="346"/>
                  </a:lnTo>
                  <a:lnTo>
                    <a:pt x="778" y="327"/>
                  </a:lnTo>
                  <a:lnTo>
                    <a:pt x="774" y="308"/>
                  </a:lnTo>
                  <a:lnTo>
                    <a:pt x="769" y="290"/>
                  </a:lnTo>
                  <a:lnTo>
                    <a:pt x="764" y="273"/>
                  </a:lnTo>
                  <a:lnTo>
                    <a:pt x="758" y="254"/>
                  </a:lnTo>
                  <a:lnTo>
                    <a:pt x="751" y="237"/>
                  </a:lnTo>
                  <a:lnTo>
                    <a:pt x="743" y="219"/>
                  </a:lnTo>
                  <a:lnTo>
                    <a:pt x="735" y="202"/>
                  </a:lnTo>
                  <a:lnTo>
                    <a:pt x="724" y="187"/>
                  </a:lnTo>
                  <a:lnTo>
                    <a:pt x="714" y="171"/>
                  </a:lnTo>
                  <a:lnTo>
                    <a:pt x="704" y="155"/>
                  </a:lnTo>
                  <a:lnTo>
                    <a:pt x="692" y="140"/>
                  </a:lnTo>
                  <a:lnTo>
                    <a:pt x="679" y="125"/>
                  </a:lnTo>
                  <a:lnTo>
                    <a:pt x="666" y="112"/>
                  </a:lnTo>
                  <a:lnTo>
                    <a:pt x="651" y="98"/>
                  </a:lnTo>
                  <a:lnTo>
                    <a:pt x="636" y="86"/>
                  </a:lnTo>
                  <a:lnTo>
                    <a:pt x="620" y="75"/>
                  </a:lnTo>
                  <a:lnTo>
                    <a:pt x="605" y="63"/>
                  </a:lnTo>
                  <a:lnTo>
                    <a:pt x="586" y="52"/>
                  </a:lnTo>
                  <a:lnTo>
                    <a:pt x="586" y="52"/>
                  </a:lnTo>
                  <a:lnTo>
                    <a:pt x="569" y="43"/>
                  </a:lnTo>
                  <a:lnTo>
                    <a:pt x="551" y="34"/>
                  </a:lnTo>
                  <a:lnTo>
                    <a:pt x="533" y="26"/>
                  </a:lnTo>
                  <a:lnTo>
                    <a:pt x="515" y="20"/>
                  </a:lnTo>
                  <a:lnTo>
                    <a:pt x="496" y="15"/>
                  </a:lnTo>
                  <a:lnTo>
                    <a:pt x="477" y="9"/>
                  </a:lnTo>
                  <a:lnTo>
                    <a:pt x="459" y="6"/>
                  </a:lnTo>
                  <a:lnTo>
                    <a:pt x="439" y="3"/>
                  </a:lnTo>
                  <a:lnTo>
                    <a:pt x="421" y="0"/>
                  </a:lnTo>
                  <a:lnTo>
                    <a:pt x="401" y="0"/>
                  </a:lnTo>
                  <a:lnTo>
                    <a:pt x="383" y="0"/>
                  </a:lnTo>
                  <a:lnTo>
                    <a:pt x="363" y="0"/>
                  </a:lnTo>
                  <a:lnTo>
                    <a:pt x="345" y="3"/>
                  </a:lnTo>
                  <a:lnTo>
                    <a:pt x="327" y="6"/>
                  </a:lnTo>
                  <a:lnTo>
                    <a:pt x="307" y="8"/>
                  </a:lnTo>
                  <a:lnTo>
                    <a:pt x="289" y="13"/>
                  </a:lnTo>
                  <a:lnTo>
                    <a:pt x="272" y="19"/>
                  </a:lnTo>
                  <a:lnTo>
                    <a:pt x="254" y="25"/>
                  </a:lnTo>
                  <a:lnTo>
                    <a:pt x="237" y="32"/>
                  </a:lnTo>
                  <a:lnTo>
                    <a:pt x="219" y="39"/>
                  </a:lnTo>
                  <a:lnTo>
                    <a:pt x="203" y="49"/>
                  </a:lnTo>
                  <a:lnTo>
                    <a:pt x="186" y="58"/>
                  </a:lnTo>
                  <a:lnTo>
                    <a:pt x="171" y="68"/>
                  </a:lnTo>
                  <a:lnTo>
                    <a:pt x="155" y="79"/>
                  </a:lnTo>
                  <a:lnTo>
                    <a:pt x="139" y="92"/>
                  </a:lnTo>
                  <a:lnTo>
                    <a:pt x="125" y="103"/>
                  </a:lnTo>
                  <a:lnTo>
                    <a:pt x="112" y="118"/>
                  </a:lnTo>
                  <a:lnTo>
                    <a:pt x="99" y="131"/>
                  </a:lnTo>
                  <a:lnTo>
                    <a:pt x="86" y="146"/>
                  </a:lnTo>
                  <a:lnTo>
                    <a:pt x="74" y="162"/>
                  </a:lnTo>
                  <a:lnTo>
                    <a:pt x="62" y="179"/>
                  </a:lnTo>
                  <a:lnTo>
                    <a:pt x="52" y="196"/>
                  </a:lnTo>
                  <a:lnTo>
                    <a:pt x="52"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0" name="Freeform 85"/>
            <p:cNvSpPr>
              <a:spLocks/>
            </p:cNvSpPr>
            <p:nvPr userDrawn="1"/>
          </p:nvSpPr>
          <p:spPr bwMode="auto">
            <a:xfrm>
              <a:off x="4245" y="682"/>
              <a:ext cx="175" cy="175"/>
            </a:xfrm>
            <a:custGeom>
              <a:avLst/>
              <a:gdLst>
                <a:gd name="T0" fmla="*/ 38 w 703"/>
                <a:gd name="T1" fmla="*/ 192 h 703"/>
                <a:gd name="T2" fmla="*/ 19 w 703"/>
                <a:gd name="T3" fmla="*/ 241 h 703"/>
                <a:gd name="T4" fmla="*/ 6 w 703"/>
                <a:gd name="T5" fmla="*/ 291 h 703"/>
                <a:gd name="T6" fmla="*/ 0 w 703"/>
                <a:gd name="T7" fmla="*/ 342 h 703"/>
                <a:gd name="T8" fmla="*/ 3 w 703"/>
                <a:gd name="T9" fmla="*/ 392 h 703"/>
                <a:gd name="T10" fmla="*/ 12 w 703"/>
                <a:gd name="T11" fmla="*/ 442 h 703"/>
                <a:gd name="T12" fmla="*/ 29 w 703"/>
                <a:gd name="T13" fmla="*/ 490 h 703"/>
                <a:gd name="T14" fmla="*/ 52 w 703"/>
                <a:gd name="T15" fmla="*/ 536 h 703"/>
                <a:gd name="T16" fmla="*/ 82 w 703"/>
                <a:gd name="T17" fmla="*/ 577 h 703"/>
                <a:gd name="T18" fmla="*/ 118 w 703"/>
                <a:gd name="T19" fmla="*/ 614 h 703"/>
                <a:gd name="T20" fmla="*/ 161 w 703"/>
                <a:gd name="T21" fmla="*/ 646 h 703"/>
                <a:gd name="T22" fmla="*/ 192 w 703"/>
                <a:gd name="T23" fmla="*/ 665 h 703"/>
                <a:gd name="T24" fmla="*/ 240 w 703"/>
                <a:gd name="T25" fmla="*/ 684 h 703"/>
                <a:gd name="T26" fmla="*/ 291 w 703"/>
                <a:gd name="T27" fmla="*/ 697 h 703"/>
                <a:gd name="T28" fmla="*/ 342 w 703"/>
                <a:gd name="T29" fmla="*/ 703 h 703"/>
                <a:gd name="T30" fmla="*/ 393 w 703"/>
                <a:gd name="T31" fmla="*/ 700 h 703"/>
                <a:gd name="T32" fmla="*/ 442 w 703"/>
                <a:gd name="T33" fmla="*/ 691 h 703"/>
                <a:gd name="T34" fmla="*/ 490 w 703"/>
                <a:gd name="T35" fmla="*/ 674 h 703"/>
                <a:gd name="T36" fmla="*/ 535 w 703"/>
                <a:gd name="T37" fmla="*/ 650 h 703"/>
                <a:gd name="T38" fmla="*/ 576 w 703"/>
                <a:gd name="T39" fmla="*/ 620 h 703"/>
                <a:gd name="T40" fmla="*/ 614 w 703"/>
                <a:gd name="T41" fmla="*/ 585 h 703"/>
                <a:gd name="T42" fmla="*/ 645 w 703"/>
                <a:gd name="T43" fmla="*/ 542 h 703"/>
                <a:gd name="T44" fmla="*/ 664 w 703"/>
                <a:gd name="T45" fmla="*/ 511 h 703"/>
                <a:gd name="T46" fmla="*/ 684 w 703"/>
                <a:gd name="T47" fmla="*/ 463 h 703"/>
                <a:gd name="T48" fmla="*/ 697 w 703"/>
                <a:gd name="T49" fmla="*/ 412 h 703"/>
                <a:gd name="T50" fmla="*/ 703 w 703"/>
                <a:gd name="T51" fmla="*/ 361 h 703"/>
                <a:gd name="T52" fmla="*/ 700 w 703"/>
                <a:gd name="T53" fmla="*/ 310 h 703"/>
                <a:gd name="T54" fmla="*/ 690 w 703"/>
                <a:gd name="T55" fmla="*/ 261 h 703"/>
                <a:gd name="T56" fmla="*/ 674 w 703"/>
                <a:gd name="T57" fmla="*/ 213 h 703"/>
                <a:gd name="T58" fmla="*/ 651 w 703"/>
                <a:gd name="T59" fmla="*/ 168 h 703"/>
                <a:gd name="T60" fmla="*/ 621 w 703"/>
                <a:gd name="T61" fmla="*/ 127 h 703"/>
                <a:gd name="T62" fmla="*/ 584 w 703"/>
                <a:gd name="T63" fmla="*/ 89 h 703"/>
                <a:gd name="T64" fmla="*/ 542 w 703"/>
                <a:gd name="T65" fmla="*/ 58 h 703"/>
                <a:gd name="T66" fmla="*/ 511 w 703"/>
                <a:gd name="T67" fmla="*/ 39 h 703"/>
                <a:gd name="T68" fmla="*/ 462 w 703"/>
                <a:gd name="T69" fmla="*/ 19 h 703"/>
                <a:gd name="T70" fmla="*/ 412 w 703"/>
                <a:gd name="T71" fmla="*/ 5 h 703"/>
                <a:gd name="T72" fmla="*/ 360 w 703"/>
                <a:gd name="T73" fmla="*/ 0 h 703"/>
                <a:gd name="T74" fmla="*/ 310 w 703"/>
                <a:gd name="T75" fmla="*/ 3 h 703"/>
                <a:gd name="T76" fmla="*/ 261 w 703"/>
                <a:gd name="T77" fmla="*/ 13 h 703"/>
                <a:gd name="T78" fmla="*/ 213 w 703"/>
                <a:gd name="T79" fmla="*/ 29 h 703"/>
                <a:gd name="T80" fmla="*/ 167 w 703"/>
                <a:gd name="T81" fmla="*/ 52 h 703"/>
                <a:gd name="T82" fmla="*/ 125 w 703"/>
                <a:gd name="T83" fmla="*/ 82 h 703"/>
                <a:gd name="T84" fmla="*/ 89 w 703"/>
                <a:gd name="T85" fmla="*/ 119 h 703"/>
                <a:gd name="T86" fmla="*/ 56 w 703"/>
                <a:gd name="T87" fmla="*/ 16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176"/>
                  </a:moveTo>
                  <a:lnTo>
                    <a:pt x="47" y="176"/>
                  </a:lnTo>
                  <a:lnTo>
                    <a:pt x="38" y="192"/>
                  </a:lnTo>
                  <a:lnTo>
                    <a:pt x="30" y="209"/>
                  </a:lnTo>
                  <a:lnTo>
                    <a:pt x="24" y="224"/>
                  </a:lnTo>
                  <a:lnTo>
                    <a:pt x="19" y="241"/>
                  </a:lnTo>
                  <a:lnTo>
                    <a:pt x="13" y="258"/>
                  </a:lnTo>
                  <a:lnTo>
                    <a:pt x="8" y="274"/>
                  </a:lnTo>
                  <a:lnTo>
                    <a:pt x="6" y="291"/>
                  </a:lnTo>
                  <a:lnTo>
                    <a:pt x="3" y="308"/>
                  </a:lnTo>
                  <a:lnTo>
                    <a:pt x="2" y="325"/>
                  </a:lnTo>
                  <a:lnTo>
                    <a:pt x="0" y="342"/>
                  </a:lnTo>
                  <a:lnTo>
                    <a:pt x="0" y="359"/>
                  </a:lnTo>
                  <a:lnTo>
                    <a:pt x="0" y="375"/>
                  </a:lnTo>
                  <a:lnTo>
                    <a:pt x="3" y="392"/>
                  </a:lnTo>
                  <a:lnTo>
                    <a:pt x="6" y="409"/>
                  </a:lnTo>
                  <a:lnTo>
                    <a:pt x="8" y="426"/>
                  </a:lnTo>
                  <a:lnTo>
                    <a:pt x="12" y="442"/>
                  </a:lnTo>
                  <a:lnTo>
                    <a:pt x="17" y="459"/>
                  </a:lnTo>
                  <a:lnTo>
                    <a:pt x="22" y="475"/>
                  </a:lnTo>
                  <a:lnTo>
                    <a:pt x="29" y="490"/>
                  </a:lnTo>
                  <a:lnTo>
                    <a:pt x="35" y="506"/>
                  </a:lnTo>
                  <a:lnTo>
                    <a:pt x="43" y="520"/>
                  </a:lnTo>
                  <a:lnTo>
                    <a:pt x="52" y="536"/>
                  </a:lnTo>
                  <a:lnTo>
                    <a:pt x="62" y="550"/>
                  </a:lnTo>
                  <a:lnTo>
                    <a:pt x="71" y="563"/>
                  </a:lnTo>
                  <a:lnTo>
                    <a:pt x="82" y="577"/>
                  </a:lnTo>
                  <a:lnTo>
                    <a:pt x="93" y="589"/>
                  </a:lnTo>
                  <a:lnTo>
                    <a:pt x="105" y="602"/>
                  </a:lnTo>
                  <a:lnTo>
                    <a:pt x="118" y="614"/>
                  </a:lnTo>
                  <a:lnTo>
                    <a:pt x="132" y="626"/>
                  </a:lnTo>
                  <a:lnTo>
                    <a:pt x="145" y="636"/>
                  </a:lnTo>
                  <a:lnTo>
                    <a:pt x="161" y="646"/>
                  </a:lnTo>
                  <a:lnTo>
                    <a:pt x="176" y="656"/>
                  </a:lnTo>
                  <a:lnTo>
                    <a:pt x="176" y="656"/>
                  </a:lnTo>
                  <a:lnTo>
                    <a:pt x="192" y="665"/>
                  </a:lnTo>
                  <a:lnTo>
                    <a:pt x="208" y="673"/>
                  </a:lnTo>
                  <a:lnTo>
                    <a:pt x="224" y="679"/>
                  </a:lnTo>
                  <a:lnTo>
                    <a:pt x="240" y="684"/>
                  </a:lnTo>
                  <a:lnTo>
                    <a:pt x="257" y="689"/>
                  </a:lnTo>
                  <a:lnTo>
                    <a:pt x="274" y="695"/>
                  </a:lnTo>
                  <a:lnTo>
                    <a:pt x="291" y="697"/>
                  </a:lnTo>
                  <a:lnTo>
                    <a:pt x="308" y="700"/>
                  </a:lnTo>
                  <a:lnTo>
                    <a:pt x="325" y="701"/>
                  </a:lnTo>
                  <a:lnTo>
                    <a:pt x="342" y="703"/>
                  </a:lnTo>
                  <a:lnTo>
                    <a:pt x="359" y="703"/>
                  </a:lnTo>
                  <a:lnTo>
                    <a:pt x="376" y="703"/>
                  </a:lnTo>
                  <a:lnTo>
                    <a:pt x="393" y="700"/>
                  </a:lnTo>
                  <a:lnTo>
                    <a:pt x="409" y="697"/>
                  </a:lnTo>
                  <a:lnTo>
                    <a:pt x="425" y="695"/>
                  </a:lnTo>
                  <a:lnTo>
                    <a:pt x="442" y="691"/>
                  </a:lnTo>
                  <a:lnTo>
                    <a:pt x="458" y="686"/>
                  </a:lnTo>
                  <a:lnTo>
                    <a:pt x="475" y="680"/>
                  </a:lnTo>
                  <a:lnTo>
                    <a:pt x="490" y="674"/>
                  </a:lnTo>
                  <a:lnTo>
                    <a:pt x="505" y="667"/>
                  </a:lnTo>
                  <a:lnTo>
                    <a:pt x="520" y="660"/>
                  </a:lnTo>
                  <a:lnTo>
                    <a:pt x="535" y="650"/>
                  </a:lnTo>
                  <a:lnTo>
                    <a:pt x="549" y="641"/>
                  </a:lnTo>
                  <a:lnTo>
                    <a:pt x="563" y="632"/>
                  </a:lnTo>
                  <a:lnTo>
                    <a:pt x="576" y="620"/>
                  </a:lnTo>
                  <a:lnTo>
                    <a:pt x="589" y="610"/>
                  </a:lnTo>
                  <a:lnTo>
                    <a:pt x="602" y="598"/>
                  </a:lnTo>
                  <a:lnTo>
                    <a:pt x="614" y="585"/>
                  </a:lnTo>
                  <a:lnTo>
                    <a:pt x="624" y="571"/>
                  </a:lnTo>
                  <a:lnTo>
                    <a:pt x="636" y="558"/>
                  </a:lnTo>
                  <a:lnTo>
                    <a:pt x="645" y="542"/>
                  </a:lnTo>
                  <a:lnTo>
                    <a:pt x="656" y="527"/>
                  </a:lnTo>
                  <a:lnTo>
                    <a:pt x="656" y="527"/>
                  </a:lnTo>
                  <a:lnTo>
                    <a:pt x="664" y="511"/>
                  </a:lnTo>
                  <a:lnTo>
                    <a:pt x="671" y="495"/>
                  </a:lnTo>
                  <a:lnTo>
                    <a:pt x="678" y="478"/>
                  </a:lnTo>
                  <a:lnTo>
                    <a:pt x="684" y="463"/>
                  </a:lnTo>
                  <a:lnTo>
                    <a:pt x="690" y="446"/>
                  </a:lnTo>
                  <a:lnTo>
                    <a:pt x="694" y="429"/>
                  </a:lnTo>
                  <a:lnTo>
                    <a:pt x="697" y="412"/>
                  </a:lnTo>
                  <a:lnTo>
                    <a:pt x="700" y="395"/>
                  </a:lnTo>
                  <a:lnTo>
                    <a:pt x="701" y="378"/>
                  </a:lnTo>
                  <a:lnTo>
                    <a:pt x="703" y="361"/>
                  </a:lnTo>
                  <a:lnTo>
                    <a:pt x="703" y="344"/>
                  </a:lnTo>
                  <a:lnTo>
                    <a:pt x="701" y="327"/>
                  </a:lnTo>
                  <a:lnTo>
                    <a:pt x="700" y="310"/>
                  </a:lnTo>
                  <a:lnTo>
                    <a:pt x="697" y="293"/>
                  </a:lnTo>
                  <a:lnTo>
                    <a:pt x="695" y="278"/>
                  </a:lnTo>
                  <a:lnTo>
                    <a:pt x="690" y="261"/>
                  </a:lnTo>
                  <a:lnTo>
                    <a:pt x="686" y="245"/>
                  </a:lnTo>
                  <a:lnTo>
                    <a:pt x="681" y="228"/>
                  </a:lnTo>
                  <a:lnTo>
                    <a:pt x="674" y="213"/>
                  </a:lnTo>
                  <a:lnTo>
                    <a:pt x="666" y="198"/>
                  </a:lnTo>
                  <a:lnTo>
                    <a:pt x="658" y="183"/>
                  </a:lnTo>
                  <a:lnTo>
                    <a:pt x="651" y="168"/>
                  </a:lnTo>
                  <a:lnTo>
                    <a:pt x="641" y="154"/>
                  </a:lnTo>
                  <a:lnTo>
                    <a:pt x="631" y="140"/>
                  </a:lnTo>
                  <a:lnTo>
                    <a:pt x="621" y="127"/>
                  </a:lnTo>
                  <a:lnTo>
                    <a:pt x="609" y="114"/>
                  </a:lnTo>
                  <a:lnTo>
                    <a:pt x="597" y="101"/>
                  </a:lnTo>
                  <a:lnTo>
                    <a:pt x="584" y="89"/>
                  </a:lnTo>
                  <a:lnTo>
                    <a:pt x="571" y="78"/>
                  </a:lnTo>
                  <a:lnTo>
                    <a:pt x="557" y="67"/>
                  </a:lnTo>
                  <a:lnTo>
                    <a:pt x="542" y="58"/>
                  </a:lnTo>
                  <a:lnTo>
                    <a:pt x="527" y="47"/>
                  </a:lnTo>
                  <a:lnTo>
                    <a:pt x="527" y="47"/>
                  </a:lnTo>
                  <a:lnTo>
                    <a:pt x="511" y="39"/>
                  </a:lnTo>
                  <a:lnTo>
                    <a:pt x="494" y="32"/>
                  </a:lnTo>
                  <a:lnTo>
                    <a:pt x="479" y="25"/>
                  </a:lnTo>
                  <a:lnTo>
                    <a:pt x="462" y="19"/>
                  </a:lnTo>
                  <a:lnTo>
                    <a:pt x="445" y="13"/>
                  </a:lnTo>
                  <a:lnTo>
                    <a:pt x="429" y="9"/>
                  </a:lnTo>
                  <a:lnTo>
                    <a:pt x="412" y="5"/>
                  </a:lnTo>
                  <a:lnTo>
                    <a:pt x="395" y="3"/>
                  </a:lnTo>
                  <a:lnTo>
                    <a:pt x="378" y="2"/>
                  </a:lnTo>
                  <a:lnTo>
                    <a:pt x="360" y="0"/>
                  </a:lnTo>
                  <a:lnTo>
                    <a:pt x="343" y="0"/>
                  </a:lnTo>
                  <a:lnTo>
                    <a:pt x="327" y="2"/>
                  </a:lnTo>
                  <a:lnTo>
                    <a:pt x="310" y="3"/>
                  </a:lnTo>
                  <a:lnTo>
                    <a:pt x="294" y="5"/>
                  </a:lnTo>
                  <a:lnTo>
                    <a:pt x="277" y="8"/>
                  </a:lnTo>
                  <a:lnTo>
                    <a:pt x="261" y="13"/>
                  </a:lnTo>
                  <a:lnTo>
                    <a:pt x="244" y="17"/>
                  </a:lnTo>
                  <a:lnTo>
                    <a:pt x="228" y="22"/>
                  </a:lnTo>
                  <a:lnTo>
                    <a:pt x="213" y="29"/>
                  </a:lnTo>
                  <a:lnTo>
                    <a:pt x="197" y="37"/>
                  </a:lnTo>
                  <a:lnTo>
                    <a:pt x="183" y="45"/>
                  </a:lnTo>
                  <a:lnTo>
                    <a:pt x="167" y="52"/>
                  </a:lnTo>
                  <a:lnTo>
                    <a:pt x="153" y="61"/>
                  </a:lnTo>
                  <a:lnTo>
                    <a:pt x="140" y="72"/>
                  </a:lnTo>
                  <a:lnTo>
                    <a:pt x="125" y="82"/>
                  </a:lnTo>
                  <a:lnTo>
                    <a:pt x="114" y="94"/>
                  </a:lnTo>
                  <a:lnTo>
                    <a:pt x="101" y="106"/>
                  </a:lnTo>
                  <a:lnTo>
                    <a:pt x="89" y="119"/>
                  </a:lnTo>
                  <a:lnTo>
                    <a:pt x="77" y="132"/>
                  </a:lnTo>
                  <a:lnTo>
                    <a:pt x="67" y="146"/>
                  </a:lnTo>
                  <a:lnTo>
                    <a:pt x="56" y="161"/>
                  </a:lnTo>
                  <a:lnTo>
                    <a:pt x="47" y="176"/>
                  </a:lnTo>
                  <a:lnTo>
                    <a:pt x="47"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1" name="Freeform 86"/>
            <p:cNvSpPr>
              <a:spLocks/>
            </p:cNvSpPr>
            <p:nvPr userDrawn="1"/>
          </p:nvSpPr>
          <p:spPr bwMode="auto">
            <a:xfrm>
              <a:off x="4474" y="819"/>
              <a:ext cx="156" cy="155"/>
            </a:xfrm>
            <a:custGeom>
              <a:avLst/>
              <a:gdLst>
                <a:gd name="T0" fmla="*/ 580 w 621"/>
                <a:gd name="T1" fmla="*/ 466 h 622"/>
                <a:gd name="T2" fmla="*/ 594 w 621"/>
                <a:gd name="T3" fmla="*/ 438 h 622"/>
                <a:gd name="T4" fmla="*/ 604 w 621"/>
                <a:gd name="T5" fmla="*/ 408 h 622"/>
                <a:gd name="T6" fmla="*/ 619 w 621"/>
                <a:gd name="T7" fmla="*/ 350 h 622"/>
                <a:gd name="T8" fmla="*/ 620 w 621"/>
                <a:gd name="T9" fmla="*/ 290 h 622"/>
                <a:gd name="T10" fmla="*/ 610 w 621"/>
                <a:gd name="T11" fmla="*/ 231 h 622"/>
                <a:gd name="T12" fmla="*/ 589 w 621"/>
                <a:gd name="T13" fmla="*/ 175 h 622"/>
                <a:gd name="T14" fmla="*/ 557 w 621"/>
                <a:gd name="T15" fmla="*/ 123 h 622"/>
                <a:gd name="T16" fmla="*/ 517 w 621"/>
                <a:gd name="T17" fmla="*/ 79 h 622"/>
                <a:gd name="T18" fmla="*/ 492 w 621"/>
                <a:gd name="T19" fmla="*/ 59 h 622"/>
                <a:gd name="T20" fmla="*/ 465 w 621"/>
                <a:gd name="T21" fmla="*/ 42 h 622"/>
                <a:gd name="T22" fmla="*/ 452 w 621"/>
                <a:gd name="T23" fmla="*/ 34 h 622"/>
                <a:gd name="T24" fmla="*/ 423 w 621"/>
                <a:gd name="T25" fmla="*/ 21 h 622"/>
                <a:gd name="T26" fmla="*/ 379 w 621"/>
                <a:gd name="T27" fmla="*/ 8 h 622"/>
                <a:gd name="T28" fmla="*/ 319 w 621"/>
                <a:gd name="T29" fmla="*/ 0 h 622"/>
                <a:gd name="T30" fmla="*/ 259 w 621"/>
                <a:gd name="T31" fmla="*/ 4 h 622"/>
                <a:gd name="T32" fmla="*/ 202 w 621"/>
                <a:gd name="T33" fmla="*/ 20 h 622"/>
                <a:gd name="T34" fmla="*/ 148 w 621"/>
                <a:gd name="T35" fmla="*/ 46 h 622"/>
                <a:gd name="T36" fmla="*/ 100 w 621"/>
                <a:gd name="T37" fmla="*/ 83 h 622"/>
                <a:gd name="T38" fmla="*/ 67 w 621"/>
                <a:gd name="T39" fmla="*/ 116 h 622"/>
                <a:gd name="T40" fmla="*/ 49 w 621"/>
                <a:gd name="T41" fmla="*/ 142 h 622"/>
                <a:gd name="T42" fmla="*/ 41 w 621"/>
                <a:gd name="T43" fmla="*/ 156 h 622"/>
                <a:gd name="T44" fmla="*/ 27 w 621"/>
                <a:gd name="T45" fmla="*/ 184 h 622"/>
                <a:gd name="T46" fmla="*/ 15 w 621"/>
                <a:gd name="T47" fmla="*/ 213 h 622"/>
                <a:gd name="T48" fmla="*/ 2 w 621"/>
                <a:gd name="T49" fmla="*/ 273 h 622"/>
                <a:gd name="T50" fmla="*/ 1 w 621"/>
                <a:gd name="T51" fmla="*/ 333 h 622"/>
                <a:gd name="T52" fmla="*/ 10 w 621"/>
                <a:gd name="T53" fmla="*/ 391 h 622"/>
                <a:gd name="T54" fmla="*/ 31 w 621"/>
                <a:gd name="T55" fmla="*/ 447 h 622"/>
                <a:gd name="T56" fmla="*/ 62 w 621"/>
                <a:gd name="T57" fmla="*/ 498 h 622"/>
                <a:gd name="T58" fmla="*/ 104 w 621"/>
                <a:gd name="T59" fmla="*/ 542 h 622"/>
                <a:gd name="T60" fmla="*/ 129 w 621"/>
                <a:gd name="T61" fmla="*/ 562 h 622"/>
                <a:gd name="T62" fmla="*/ 155 w 621"/>
                <a:gd name="T63" fmla="*/ 580 h 622"/>
                <a:gd name="T64" fmla="*/ 169 w 621"/>
                <a:gd name="T65" fmla="*/ 588 h 622"/>
                <a:gd name="T66" fmla="*/ 198 w 621"/>
                <a:gd name="T67" fmla="*/ 600 h 622"/>
                <a:gd name="T68" fmla="*/ 242 w 621"/>
                <a:gd name="T69" fmla="*/ 614 h 622"/>
                <a:gd name="T70" fmla="*/ 302 w 621"/>
                <a:gd name="T71" fmla="*/ 622 h 622"/>
                <a:gd name="T72" fmla="*/ 362 w 621"/>
                <a:gd name="T73" fmla="*/ 617 h 622"/>
                <a:gd name="T74" fmla="*/ 419 w 621"/>
                <a:gd name="T75" fmla="*/ 602 h 622"/>
                <a:gd name="T76" fmla="*/ 473 w 621"/>
                <a:gd name="T77" fmla="*/ 575 h 622"/>
                <a:gd name="T78" fmla="*/ 521 w 621"/>
                <a:gd name="T79" fmla="*/ 539 h 622"/>
                <a:gd name="T80" fmla="*/ 552 w 621"/>
                <a:gd name="T81" fmla="*/ 505 h 622"/>
                <a:gd name="T82" fmla="*/ 570 w 621"/>
                <a:gd name="T83" fmla="*/ 480 h 622"/>
                <a:gd name="T84" fmla="*/ 580 w 621"/>
                <a:gd name="T85" fmla="*/ 46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466"/>
                  </a:moveTo>
                  <a:lnTo>
                    <a:pt x="580" y="466"/>
                  </a:lnTo>
                  <a:lnTo>
                    <a:pt x="587" y="453"/>
                  </a:lnTo>
                  <a:lnTo>
                    <a:pt x="594" y="438"/>
                  </a:lnTo>
                  <a:lnTo>
                    <a:pt x="599" y="424"/>
                  </a:lnTo>
                  <a:lnTo>
                    <a:pt x="604" y="408"/>
                  </a:lnTo>
                  <a:lnTo>
                    <a:pt x="613" y="380"/>
                  </a:lnTo>
                  <a:lnTo>
                    <a:pt x="619" y="350"/>
                  </a:lnTo>
                  <a:lnTo>
                    <a:pt x="621" y="320"/>
                  </a:lnTo>
                  <a:lnTo>
                    <a:pt x="620" y="290"/>
                  </a:lnTo>
                  <a:lnTo>
                    <a:pt x="616" y="260"/>
                  </a:lnTo>
                  <a:lnTo>
                    <a:pt x="610" y="231"/>
                  </a:lnTo>
                  <a:lnTo>
                    <a:pt x="602" y="202"/>
                  </a:lnTo>
                  <a:lnTo>
                    <a:pt x="589" y="175"/>
                  </a:lnTo>
                  <a:lnTo>
                    <a:pt x="574" y="149"/>
                  </a:lnTo>
                  <a:lnTo>
                    <a:pt x="557" y="123"/>
                  </a:lnTo>
                  <a:lnTo>
                    <a:pt x="538" y="101"/>
                  </a:lnTo>
                  <a:lnTo>
                    <a:pt x="517" y="79"/>
                  </a:lnTo>
                  <a:lnTo>
                    <a:pt x="505" y="68"/>
                  </a:lnTo>
                  <a:lnTo>
                    <a:pt x="492" y="59"/>
                  </a:lnTo>
                  <a:lnTo>
                    <a:pt x="479" y="50"/>
                  </a:lnTo>
                  <a:lnTo>
                    <a:pt x="465" y="42"/>
                  </a:lnTo>
                  <a:lnTo>
                    <a:pt x="465" y="42"/>
                  </a:lnTo>
                  <a:lnTo>
                    <a:pt x="452" y="34"/>
                  </a:lnTo>
                  <a:lnTo>
                    <a:pt x="438" y="28"/>
                  </a:lnTo>
                  <a:lnTo>
                    <a:pt x="423" y="21"/>
                  </a:lnTo>
                  <a:lnTo>
                    <a:pt x="408" y="16"/>
                  </a:lnTo>
                  <a:lnTo>
                    <a:pt x="379" y="8"/>
                  </a:lnTo>
                  <a:lnTo>
                    <a:pt x="349" y="3"/>
                  </a:lnTo>
                  <a:lnTo>
                    <a:pt x="319" y="0"/>
                  </a:lnTo>
                  <a:lnTo>
                    <a:pt x="289" y="2"/>
                  </a:lnTo>
                  <a:lnTo>
                    <a:pt x="259" y="4"/>
                  </a:lnTo>
                  <a:lnTo>
                    <a:pt x="230" y="11"/>
                  </a:lnTo>
                  <a:lnTo>
                    <a:pt x="202" y="20"/>
                  </a:lnTo>
                  <a:lnTo>
                    <a:pt x="174" y="32"/>
                  </a:lnTo>
                  <a:lnTo>
                    <a:pt x="148" y="46"/>
                  </a:lnTo>
                  <a:lnTo>
                    <a:pt x="122" y="63"/>
                  </a:lnTo>
                  <a:lnTo>
                    <a:pt x="100" y="83"/>
                  </a:lnTo>
                  <a:lnTo>
                    <a:pt x="78" y="105"/>
                  </a:lnTo>
                  <a:lnTo>
                    <a:pt x="67" y="116"/>
                  </a:lnTo>
                  <a:lnTo>
                    <a:pt x="58" y="129"/>
                  </a:lnTo>
                  <a:lnTo>
                    <a:pt x="49" y="142"/>
                  </a:lnTo>
                  <a:lnTo>
                    <a:pt x="41" y="156"/>
                  </a:lnTo>
                  <a:lnTo>
                    <a:pt x="41" y="156"/>
                  </a:lnTo>
                  <a:lnTo>
                    <a:pt x="34" y="170"/>
                  </a:lnTo>
                  <a:lnTo>
                    <a:pt x="27" y="184"/>
                  </a:lnTo>
                  <a:lnTo>
                    <a:pt x="21" y="198"/>
                  </a:lnTo>
                  <a:lnTo>
                    <a:pt x="15" y="213"/>
                  </a:lnTo>
                  <a:lnTo>
                    <a:pt x="8" y="243"/>
                  </a:lnTo>
                  <a:lnTo>
                    <a:pt x="2" y="273"/>
                  </a:lnTo>
                  <a:lnTo>
                    <a:pt x="0" y="303"/>
                  </a:lnTo>
                  <a:lnTo>
                    <a:pt x="1" y="333"/>
                  </a:lnTo>
                  <a:lnTo>
                    <a:pt x="4" y="363"/>
                  </a:lnTo>
                  <a:lnTo>
                    <a:pt x="10" y="391"/>
                  </a:lnTo>
                  <a:lnTo>
                    <a:pt x="19" y="420"/>
                  </a:lnTo>
                  <a:lnTo>
                    <a:pt x="31" y="447"/>
                  </a:lnTo>
                  <a:lnTo>
                    <a:pt x="45" y="473"/>
                  </a:lnTo>
                  <a:lnTo>
                    <a:pt x="62" y="498"/>
                  </a:lnTo>
                  <a:lnTo>
                    <a:pt x="82" y="522"/>
                  </a:lnTo>
                  <a:lnTo>
                    <a:pt x="104" y="542"/>
                  </a:lnTo>
                  <a:lnTo>
                    <a:pt x="116" y="553"/>
                  </a:lnTo>
                  <a:lnTo>
                    <a:pt x="129" y="562"/>
                  </a:lnTo>
                  <a:lnTo>
                    <a:pt x="142" y="571"/>
                  </a:lnTo>
                  <a:lnTo>
                    <a:pt x="155" y="580"/>
                  </a:lnTo>
                  <a:lnTo>
                    <a:pt x="155" y="580"/>
                  </a:lnTo>
                  <a:lnTo>
                    <a:pt x="169" y="588"/>
                  </a:lnTo>
                  <a:lnTo>
                    <a:pt x="183" y="595"/>
                  </a:lnTo>
                  <a:lnTo>
                    <a:pt x="198" y="600"/>
                  </a:lnTo>
                  <a:lnTo>
                    <a:pt x="212" y="606"/>
                  </a:lnTo>
                  <a:lnTo>
                    <a:pt x="242" y="614"/>
                  </a:lnTo>
                  <a:lnTo>
                    <a:pt x="272" y="619"/>
                  </a:lnTo>
                  <a:lnTo>
                    <a:pt x="302" y="622"/>
                  </a:lnTo>
                  <a:lnTo>
                    <a:pt x="332" y="621"/>
                  </a:lnTo>
                  <a:lnTo>
                    <a:pt x="362" y="617"/>
                  </a:lnTo>
                  <a:lnTo>
                    <a:pt x="391" y="610"/>
                  </a:lnTo>
                  <a:lnTo>
                    <a:pt x="419" y="602"/>
                  </a:lnTo>
                  <a:lnTo>
                    <a:pt x="447" y="589"/>
                  </a:lnTo>
                  <a:lnTo>
                    <a:pt x="473" y="575"/>
                  </a:lnTo>
                  <a:lnTo>
                    <a:pt x="497" y="558"/>
                  </a:lnTo>
                  <a:lnTo>
                    <a:pt x="521" y="539"/>
                  </a:lnTo>
                  <a:lnTo>
                    <a:pt x="542" y="518"/>
                  </a:lnTo>
                  <a:lnTo>
                    <a:pt x="552" y="505"/>
                  </a:lnTo>
                  <a:lnTo>
                    <a:pt x="561" y="493"/>
                  </a:lnTo>
                  <a:lnTo>
                    <a:pt x="570" y="480"/>
                  </a:lnTo>
                  <a:lnTo>
                    <a:pt x="580" y="466"/>
                  </a:lnTo>
                  <a:lnTo>
                    <a:pt x="58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2" name="Freeform 87"/>
            <p:cNvSpPr>
              <a:spLocks/>
            </p:cNvSpPr>
            <p:nvPr userDrawn="1"/>
          </p:nvSpPr>
          <p:spPr bwMode="auto">
            <a:xfrm>
              <a:off x="4704" y="955"/>
              <a:ext cx="135" cy="135"/>
            </a:xfrm>
            <a:custGeom>
              <a:avLst/>
              <a:gdLst>
                <a:gd name="T0" fmla="*/ 405 w 541"/>
                <a:gd name="T1" fmla="*/ 35 h 539"/>
                <a:gd name="T2" fmla="*/ 356 w 541"/>
                <a:gd name="T3" fmla="*/ 13 h 539"/>
                <a:gd name="T4" fmla="*/ 304 w 541"/>
                <a:gd name="T5" fmla="*/ 1 h 539"/>
                <a:gd name="T6" fmla="*/ 252 w 541"/>
                <a:gd name="T7" fmla="*/ 0 h 539"/>
                <a:gd name="T8" fmla="*/ 201 w 541"/>
                <a:gd name="T9" fmla="*/ 9 h 539"/>
                <a:gd name="T10" fmla="*/ 151 w 541"/>
                <a:gd name="T11" fmla="*/ 27 h 539"/>
                <a:gd name="T12" fmla="*/ 107 w 541"/>
                <a:gd name="T13" fmla="*/ 54 h 539"/>
                <a:gd name="T14" fmla="*/ 68 w 541"/>
                <a:gd name="T15" fmla="*/ 90 h 539"/>
                <a:gd name="T16" fmla="*/ 37 w 541"/>
                <a:gd name="T17" fmla="*/ 134 h 539"/>
                <a:gd name="T18" fmla="*/ 24 w 541"/>
                <a:gd name="T19" fmla="*/ 159 h 539"/>
                <a:gd name="T20" fmla="*/ 7 w 541"/>
                <a:gd name="T21" fmla="*/ 209 h 539"/>
                <a:gd name="T22" fmla="*/ 0 w 541"/>
                <a:gd name="T23" fmla="*/ 262 h 539"/>
                <a:gd name="T24" fmla="*/ 4 w 541"/>
                <a:gd name="T25" fmla="*/ 314 h 539"/>
                <a:gd name="T26" fmla="*/ 17 w 541"/>
                <a:gd name="T27" fmla="*/ 363 h 539"/>
                <a:gd name="T28" fmla="*/ 40 w 541"/>
                <a:gd name="T29" fmla="*/ 410 h 539"/>
                <a:gd name="T30" fmla="*/ 72 w 541"/>
                <a:gd name="T31" fmla="*/ 452 h 539"/>
                <a:gd name="T32" fmla="*/ 112 w 541"/>
                <a:gd name="T33" fmla="*/ 488 h 539"/>
                <a:gd name="T34" fmla="*/ 136 w 541"/>
                <a:gd name="T35" fmla="*/ 503 h 539"/>
                <a:gd name="T36" fmla="*/ 185 w 541"/>
                <a:gd name="T37" fmla="*/ 526 h 539"/>
                <a:gd name="T38" fmla="*/ 237 w 541"/>
                <a:gd name="T39" fmla="*/ 538 h 539"/>
                <a:gd name="T40" fmla="*/ 289 w 541"/>
                <a:gd name="T41" fmla="*/ 539 h 539"/>
                <a:gd name="T42" fmla="*/ 340 w 541"/>
                <a:gd name="T43" fmla="*/ 530 h 539"/>
                <a:gd name="T44" fmla="*/ 388 w 541"/>
                <a:gd name="T45" fmla="*/ 512 h 539"/>
                <a:gd name="T46" fmla="*/ 433 w 541"/>
                <a:gd name="T47" fmla="*/ 484 h 539"/>
                <a:gd name="T48" fmla="*/ 472 w 541"/>
                <a:gd name="T49" fmla="*/ 449 h 539"/>
                <a:gd name="T50" fmla="*/ 504 w 541"/>
                <a:gd name="T51" fmla="*/ 404 h 539"/>
                <a:gd name="T52" fmla="*/ 516 w 541"/>
                <a:gd name="T53" fmla="*/ 380 h 539"/>
                <a:gd name="T54" fmla="*/ 534 w 541"/>
                <a:gd name="T55" fmla="*/ 328 h 539"/>
                <a:gd name="T56" fmla="*/ 541 w 541"/>
                <a:gd name="T57" fmla="*/ 276 h 539"/>
                <a:gd name="T58" fmla="*/ 537 w 541"/>
                <a:gd name="T59" fmla="*/ 225 h 539"/>
                <a:gd name="T60" fmla="*/ 523 w 541"/>
                <a:gd name="T61" fmla="*/ 174 h 539"/>
                <a:gd name="T62" fmla="*/ 500 w 541"/>
                <a:gd name="T63" fmla="*/ 127 h 539"/>
                <a:gd name="T64" fmla="*/ 469 w 541"/>
                <a:gd name="T65" fmla="*/ 86 h 539"/>
                <a:gd name="T66" fmla="*/ 429 w 541"/>
                <a:gd name="T67" fmla="*/ 50 h 539"/>
                <a:gd name="T68" fmla="*/ 405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405" y="35"/>
                  </a:moveTo>
                  <a:lnTo>
                    <a:pt x="405" y="35"/>
                  </a:lnTo>
                  <a:lnTo>
                    <a:pt x="381" y="23"/>
                  </a:lnTo>
                  <a:lnTo>
                    <a:pt x="356" y="13"/>
                  </a:lnTo>
                  <a:lnTo>
                    <a:pt x="330" y="6"/>
                  </a:lnTo>
                  <a:lnTo>
                    <a:pt x="304" y="1"/>
                  </a:lnTo>
                  <a:lnTo>
                    <a:pt x="278" y="0"/>
                  </a:lnTo>
                  <a:lnTo>
                    <a:pt x="252" y="0"/>
                  </a:lnTo>
                  <a:lnTo>
                    <a:pt x="226" y="2"/>
                  </a:lnTo>
                  <a:lnTo>
                    <a:pt x="201" y="9"/>
                  </a:lnTo>
                  <a:lnTo>
                    <a:pt x="176" y="17"/>
                  </a:lnTo>
                  <a:lnTo>
                    <a:pt x="151" y="27"/>
                  </a:lnTo>
                  <a:lnTo>
                    <a:pt x="129" y="39"/>
                  </a:lnTo>
                  <a:lnTo>
                    <a:pt x="107" y="54"/>
                  </a:lnTo>
                  <a:lnTo>
                    <a:pt x="87" y="71"/>
                  </a:lnTo>
                  <a:lnTo>
                    <a:pt x="68" y="90"/>
                  </a:lnTo>
                  <a:lnTo>
                    <a:pt x="51" y="110"/>
                  </a:lnTo>
                  <a:lnTo>
                    <a:pt x="37" y="134"/>
                  </a:lnTo>
                  <a:lnTo>
                    <a:pt x="37" y="134"/>
                  </a:lnTo>
                  <a:lnTo>
                    <a:pt x="24" y="159"/>
                  </a:lnTo>
                  <a:lnTo>
                    <a:pt x="14" y="185"/>
                  </a:lnTo>
                  <a:lnTo>
                    <a:pt x="7" y="209"/>
                  </a:lnTo>
                  <a:lnTo>
                    <a:pt x="3" y="235"/>
                  </a:lnTo>
                  <a:lnTo>
                    <a:pt x="0" y="262"/>
                  </a:lnTo>
                  <a:lnTo>
                    <a:pt x="1" y="288"/>
                  </a:lnTo>
                  <a:lnTo>
                    <a:pt x="4" y="314"/>
                  </a:lnTo>
                  <a:lnTo>
                    <a:pt x="9" y="338"/>
                  </a:lnTo>
                  <a:lnTo>
                    <a:pt x="17" y="363"/>
                  </a:lnTo>
                  <a:lnTo>
                    <a:pt x="27" y="388"/>
                  </a:lnTo>
                  <a:lnTo>
                    <a:pt x="40" y="410"/>
                  </a:lnTo>
                  <a:lnTo>
                    <a:pt x="55" y="432"/>
                  </a:lnTo>
                  <a:lnTo>
                    <a:pt x="72" y="452"/>
                  </a:lnTo>
                  <a:lnTo>
                    <a:pt x="91" y="471"/>
                  </a:lnTo>
                  <a:lnTo>
                    <a:pt x="112" y="488"/>
                  </a:lnTo>
                  <a:lnTo>
                    <a:pt x="136" y="503"/>
                  </a:lnTo>
                  <a:lnTo>
                    <a:pt x="136" y="503"/>
                  </a:lnTo>
                  <a:lnTo>
                    <a:pt x="160" y="516"/>
                  </a:lnTo>
                  <a:lnTo>
                    <a:pt x="185" y="526"/>
                  </a:lnTo>
                  <a:lnTo>
                    <a:pt x="211" y="533"/>
                  </a:lnTo>
                  <a:lnTo>
                    <a:pt x="237" y="538"/>
                  </a:lnTo>
                  <a:lnTo>
                    <a:pt x="263" y="539"/>
                  </a:lnTo>
                  <a:lnTo>
                    <a:pt x="289" y="539"/>
                  </a:lnTo>
                  <a:lnTo>
                    <a:pt x="315" y="535"/>
                  </a:lnTo>
                  <a:lnTo>
                    <a:pt x="340" y="530"/>
                  </a:lnTo>
                  <a:lnTo>
                    <a:pt x="365" y="522"/>
                  </a:lnTo>
                  <a:lnTo>
                    <a:pt x="388" y="512"/>
                  </a:lnTo>
                  <a:lnTo>
                    <a:pt x="412" y="500"/>
                  </a:lnTo>
                  <a:lnTo>
                    <a:pt x="433" y="484"/>
                  </a:lnTo>
                  <a:lnTo>
                    <a:pt x="454" y="467"/>
                  </a:lnTo>
                  <a:lnTo>
                    <a:pt x="472" y="449"/>
                  </a:lnTo>
                  <a:lnTo>
                    <a:pt x="489" y="427"/>
                  </a:lnTo>
                  <a:lnTo>
                    <a:pt x="504" y="404"/>
                  </a:lnTo>
                  <a:lnTo>
                    <a:pt x="504" y="404"/>
                  </a:lnTo>
                  <a:lnTo>
                    <a:pt x="516" y="380"/>
                  </a:lnTo>
                  <a:lnTo>
                    <a:pt x="527" y="354"/>
                  </a:lnTo>
                  <a:lnTo>
                    <a:pt x="534" y="328"/>
                  </a:lnTo>
                  <a:lnTo>
                    <a:pt x="538" y="302"/>
                  </a:lnTo>
                  <a:lnTo>
                    <a:pt x="541" y="276"/>
                  </a:lnTo>
                  <a:lnTo>
                    <a:pt x="540" y="250"/>
                  </a:lnTo>
                  <a:lnTo>
                    <a:pt x="537" y="225"/>
                  </a:lnTo>
                  <a:lnTo>
                    <a:pt x="530" y="199"/>
                  </a:lnTo>
                  <a:lnTo>
                    <a:pt x="523" y="174"/>
                  </a:lnTo>
                  <a:lnTo>
                    <a:pt x="513" y="151"/>
                  </a:lnTo>
                  <a:lnTo>
                    <a:pt x="500" y="127"/>
                  </a:lnTo>
                  <a:lnTo>
                    <a:pt x="486" y="106"/>
                  </a:lnTo>
                  <a:lnTo>
                    <a:pt x="469" y="86"/>
                  </a:lnTo>
                  <a:lnTo>
                    <a:pt x="450" y="67"/>
                  </a:lnTo>
                  <a:lnTo>
                    <a:pt x="429" y="50"/>
                  </a:lnTo>
                  <a:lnTo>
                    <a:pt x="405" y="35"/>
                  </a:lnTo>
                  <a:lnTo>
                    <a:pt x="40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3" name="Freeform 88"/>
            <p:cNvSpPr>
              <a:spLocks/>
            </p:cNvSpPr>
            <p:nvPr userDrawn="1"/>
          </p:nvSpPr>
          <p:spPr bwMode="auto">
            <a:xfrm>
              <a:off x="4933" y="1092"/>
              <a:ext cx="115" cy="115"/>
            </a:xfrm>
            <a:custGeom>
              <a:avLst/>
              <a:gdLst>
                <a:gd name="T0" fmla="*/ 344 w 459"/>
                <a:gd name="T1" fmla="*/ 31 h 459"/>
                <a:gd name="T2" fmla="*/ 303 w 459"/>
                <a:gd name="T3" fmla="*/ 11 h 459"/>
                <a:gd name="T4" fmla="*/ 258 w 459"/>
                <a:gd name="T5" fmla="*/ 2 h 459"/>
                <a:gd name="T6" fmla="*/ 214 w 459"/>
                <a:gd name="T7" fmla="*/ 1 h 459"/>
                <a:gd name="T8" fmla="*/ 171 w 459"/>
                <a:gd name="T9" fmla="*/ 7 h 459"/>
                <a:gd name="T10" fmla="*/ 129 w 459"/>
                <a:gd name="T11" fmla="*/ 23 h 459"/>
                <a:gd name="T12" fmla="*/ 92 w 459"/>
                <a:gd name="T13" fmla="*/ 46 h 459"/>
                <a:gd name="T14" fmla="*/ 59 w 459"/>
                <a:gd name="T15" fmla="*/ 76 h 459"/>
                <a:gd name="T16" fmla="*/ 32 w 459"/>
                <a:gd name="T17" fmla="*/ 114 h 459"/>
                <a:gd name="T18" fmla="*/ 21 w 459"/>
                <a:gd name="T19" fmla="*/ 135 h 459"/>
                <a:gd name="T20" fmla="*/ 6 w 459"/>
                <a:gd name="T21" fmla="*/ 179 h 459"/>
                <a:gd name="T22" fmla="*/ 0 w 459"/>
                <a:gd name="T23" fmla="*/ 224 h 459"/>
                <a:gd name="T24" fmla="*/ 4 w 459"/>
                <a:gd name="T25" fmla="*/ 267 h 459"/>
                <a:gd name="T26" fmla="*/ 15 w 459"/>
                <a:gd name="T27" fmla="*/ 310 h 459"/>
                <a:gd name="T28" fmla="*/ 34 w 459"/>
                <a:gd name="T29" fmla="*/ 350 h 459"/>
                <a:gd name="T30" fmla="*/ 62 w 459"/>
                <a:gd name="T31" fmla="*/ 385 h 459"/>
                <a:gd name="T32" fmla="*/ 96 w 459"/>
                <a:gd name="T33" fmla="*/ 415 h 459"/>
                <a:gd name="T34" fmla="*/ 115 w 459"/>
                <a:gd name="T35" fmla="*/ 428 h 459"/>
                <a:gd name="T36" fmla="*/ 158 w 459"/>
                <a:gd name="T37" fmla="*/ 448 h 459"/>
                <a:gd name="T38" fmla="*/ 202 w 459"/>
                <a:gd name="T39" fmla="*/ 457 h 459"/>
                <a:gd name="T40" fmla="*/ 247 w 459"/>
                <a:gd name="T41" fmla="*/ 458 h 459"/>
                <a:gd name="T42" fmla="*/ 290 w 459"/>
                <a:gd name="T43" fmla="*/ 452 h 459"/>
                <a:gd name="T44" fmla="*/ 331 w 459"/>
                <a:gd name="T45" fmla="*/ 436 h 459"/>
                <a:gd name="T46" fmla="*/ 369 w 459"/>
                <a:gd name="T47" fmla="*/ 413 h 459"/>
                <a:gd name="T48" fmla="*/ 402 w 459"/>
                <a:gd name="T49" fmla="*/ 381 h 459"/>
                <a:gd name="T50" fmla="*/ 429 w 459"/>
                <a:gd name="T51" fmla="*/ 345 h 459"/>
                <a:gd name="T52" fmla="*/ 440 w 459"/>
                <a:gd name="T53" fmla="*/ 323 h 459"/>
                <a:gd name="T54" fmla="*/ 454 w 459"/>
                <a:gd name="T55" fmla="*/ 280 h 459"/>
                <a:gd name="T56" fmla="*/ 459 w 459"/>
                <a:gd name="T57" fmla="*/ 235 h 459"/>
                <a:gd name="T58" fmla="*/ 457 w 459"/>
                <a:gd name="T59" fmla="*/ 191 h 459"/>
                <a:gd name="T60" fmla="*/ 445 w 459"/>
                <a:gd name="T61" fmla="*/ 149 h 459"/>
                <a:gd name="T62" fmla="*/ 425 w 459"/>
                <a:gd name="T63" fmla="*/ 109 h 459"/>
                <a:gd name="T64" fmla="*/ 399 w 459"/>
                <a:gd name="T65" fmla="*/ 74 h 459"/>
                <a:gd name="T66" fmla="*/ 365 w 459"/>
                <a:gd name="T67" fmla="*/ 44 h 459"/>
                <a:gd name="T68" fmla="*/ 344 w 459"/>
                <a:gd name="T69" fmla="*/ 31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344" y="31"/>
                  </a:moveTo>
                  <a:lnTo>
                    <a:pt x="344" y="31"/>
                  </a:lnTo>
                  <a:lnTo>
                    <a:pt x="324" y="20"/>
                  </a:lnTo>
                  <a:lnTo>
                    <a:pt x="303" y="11"/>
                  </a:lnTo>
                  <a:lnTo>
                    <a:pt x="281" y="6"/>
                  </a:lnTo>
                  <a:lnTo>
                    <a:pt x="258" y="2"/>
                  </a:lnTo>
                  <a:lnTo>
                    <a:pt x="236" y="0"/>
                  </a:lnTo>
                  <a:lnTo>
                    <a:pt x="214" y="1"/>
                  </a:lnTo>
                  <a:lnTo>
                    <a:pt x="192" y="3"/>
                  </a:lnTo>
                  <a:lnTo>
                    <a:pt x="171" y="7"/>
                  </a:lnTo>
                  <a:lnTo>
                    <a:pt x="150" y="14"/>
                  </a:lnTo>
                  <a:lnTo>
                    <a:pt x="129" y="23"/>
                  </a:lnTo>
                  <a:lnTo>
                    <a:pt x="110" y="33"/>
                  </a:lnTo>
                  <a:lnTo>
                    <a:pt x="92" y="46"/>
                  </a:lnTo>
                  <a:lnTo>
                    <a:pt x="75" y="61"/>
                  </a:lnTo>
                  <a:lnTo>
                    <a:pt x="59" y="76"/>
                  </a:lnTo>
                  <a:lnTo>
                    <a:pt x="45" y="95"/>
                  </a:lnTo>
                  <a:lnTo>
                    <a:pt x="32" y="114"/>
                  </a:lnTo>
                  <a:lnTo>
                    <a:pt x="32" y="114"/>
                  </a:lnTo>
                  <a:lnTo>
                    <a:pt x="21" y="135"/>
                  </a:lnTo>
                  <a:lnTo>
                    <a:pt x="12" y="157"/>
                  </a:lnTo>
                  <a:lnTo>
                    <a:pt x="6" y="179"/>
                  </a:lnTo>
                  <a:lnTo>
                    <a:pt x="2" y="202"/>
                  </a:lnTo>
                  <a:lnTo>
                    <a:pt x="0" y="224"/>
                  </a:lnTo>
                  <a:lnTo>
                    <a:pt x="2" y="246"/>
                  </a:lnTo>
                  <a:lnTo>
                    <a:pt x="4" y="267"/>
                  </a:lnTo>
                  <a:lnTo>
                    <a:pt x="8" y="289"/>
                  </a:lnTo>
                  <a:lnTo>
                    <a:pt x="15" y="310"/>
                  </a:lnTo>
                  <a:lnTo>
                    <a:pt x="24" y="330"/>
                  </a:lnTo>
                  <a:lnTo>
                    <a:pt x="34" y="350"/>
                  </a:lnTo>
                  <a:lnTo>
                    <a:pt x="47" y="368"/>
                  </a:lnTo>
                  <a:lnTo>
                    <a:pt x="62" y="385"/>
                  </a:lnTo>
                  <a:lnTo>
                    <a:pt x="77" y="401"/>
                  </a:lnTo>
                  <a:lnTo>
                    <a:pt x="96" y="415"/>
                  </a:lnTo>
                  <a:lnTo>
                    <a:pt x="115" y="428"/>
                  </a:lnTo>
                  <a:lnTo>
                    <a:pt x="115" y="428"/>
                  </a:lnTo>
                  <a:lnTo>
                    <a:pt x="136" y="439"/>
                  </a:lnTo>
                  <a:lnTo>
                    <a:pt x="158" y="448"/>
                  </a:lnTo>
                  <a:lnTo>
                    <a:pt x="180" y="453"/>
                  </a:lnTo>
                  <a:lnTo>
                    <a:pt x="202" y="457"/>
                  </a:lnTo>
                  <a:lnTo>
                    <a:pt x="225" y="459"/>
                  </a:lnTo>
                  <a:lnTo>
                    <a:pt x="247" y="458"/>
                  </a:lnTo>
                  <a:lnTo>
                    <a:pt x="268" y="456"/>
                  </a:lnTo>
                  <a:lnTo>
                    <a:pt x="290" y="452"/>
                  </a:lnTo>
                  <a:lnTo>
                    <a:pt x="311" y="444"/>
                  </a:lnTo>
                  <a:lnTo>
                    <a:pt x="331" y="436"/>
                  </a:lnTo>
                  <a:lnTo>
                    <a:pt x="350" y="426"/>
                  </a:lnTo>
                  <a:lnTo>
                    <a:pt x="369" y="413"/>
                  </a:lnTo>
                  <a:lnTo>
                    <a:pt x="386" y="398"/>
                  </a:lnTo>
                  <a:lnTo>
                    <a:pt x="402" y="381"/>
                  </a:lnTo>
                  <a:lnTo>
                    <a:pt x="416" y="364"/>
                  </a:lnTo>
                  <a:lnTo>
                    <a:pt x="429" y="345"/>
                  </a:lnTo>
                  <a:lnTo>
                    <a:pt x="429" y="345"/>
                  </a:lnTo>
                  <a:lnTo>
                    <a:pt x="440" y="323"/>
                  </a:lnTo>
                  <a:lnTo>
                    <a:pt x="449" y="302"/>
                  </a:lnTo>
                  <a:lnTo>
                    <a:pt x="454" y="280"/>
                  </a:lnTo>
                  <a:lnTo>
                    <a:pt x="458" y="258"/>
                  </a:lnTo>
                  <a:lnTo>
                    <a:pt x="459" y="235"/>
                  </a:lnTo>
                  <a:lnTo>
                    <a:pt x="459" y="213"/>
                  </a:lnTo>
                  <a:lnTo>
                    <a:pt x="457" y="191"/>
                  </a:lnTo>
                  <a:lnTo>
                    <a:pt x="451" y="170"/>
                  </a:lnTo>
                  <a:lnTo>
                    <a:pt x="445" y="149"/>
                  </a:lnTo>
                  <a:lnTo>
                    <a:pt x="437" y="129"/>
                  </a:lnTo>
                  <a:lnTo>
                    <a:pt x="425" y="109"/>
                  </a:lnTo>
                  <a:lnTo>
                    <a:pt x="414" y="91"/>
                  </a:lnTo>
                  <a:lnTo>
                    <a:pt x="399" y="74"/>
                  </a:lnTo>
                  <a:lnTo>
                    <a:pt x="382" y="58"/>
                  </a:lnTo>
                  <a:lnTo>
                    <a:pt x="365" y="44"/>
                  </a:lnTo>
                  <a:lnTo>
                    <a:pt x="344" y="31"/>
                  </a:lnTo>
                  <a:lnTo>
                    <a:pt x="34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Freeform 89"/>
            <p:cNvSpPr>
              <a:spLocks/>
            </p:cNvSpPr>
            <p:nvPr userDrawn="1"/>
          </p:nvSpPr>
          <p:spPr bwMode="auto">
            <a:xfrm>
              <a:off x="5162" y="1229"/>
              <a:ext cx="95" cy="94"/>
            </a:xfrm>
            <a:custGeom>
              <a:avLst/>
              <a:gdLst>
                <a:gd name="T0" fmla="*/ 284 w 378"/>
                <a:gd name="T1" fmla="*/ 25 h 378"/>
                <a:gd name="T2" fmla="*/ 249 w 378"/>
                <a:gd name="T3" fmla="*/ 9 h 378"/>
                <a:gd name="T4" fmla="*/ 212 w 378"/>
                <a:gd name="T5" fmla="*/ 1 h 378"/>
                <a:gd name="T6" fmla="*/ 176 w 378"/>
                <a:gd name="T7" fmla="*/ 0 h 378"/>
                <a:gd name="T8" fmla="*/ 141 w 378"/>
                <a:gd name="T9" fmla="*/ 6 h 378"/>
                <a:gd name="T10" fmla="*/ 107 w 378"/>
                <a:gd name="T11" fmla="*/ 19 h 378"/>
                <a:gd name="T12" fmla="*/ 75 w 378"/>
                <a:gd name="T13" fmla="*/ 38 h 378"/>
                <a:gd name="T14" fmla="*/ 48 w 378"/>
                <a:gd name="T15" fmla="*/ 64 h 378"/>
                <a:gd name="T16" fmla="*/ 26 w 378"/>
                <a:gd name="T17" fmla="*/ 94 h 378"/>
                <a:gd name="T18" fmla="*/ 17 w 378"/>
                <a:gd name="T19" fmla="*/ 112 h 378"/>
                <a:gd name="T20" fmla="*/ 5 w 378"/>
                <a:gd name="T21" fmla="*/ 147 h 378"/>
                <a:gd name="T22" fmla="*/ 0 w 378"/>
                <a:gd name="T23" fmla="*/ 183 h 378"/>
                <a:gd name="T24" fmla="*/ 2 w 378"/>
                <a:gd name="T25" fmla="*/ 220 h 378"/>
                <a:gd name="T26" fmla="*/ 12 w 378"/>
                <a:gd name="T27" fmla="*/ 255 h 378"/>
                <a:gd name="T28" fmla="*/ 28 w 378"/>
                <a:gd name="T29" fmla="*/ 288 h 378"/>
                <a:gd name="T30" fmla="*/ 51 w 378"/>
                <a:gd name="T31" fmla="*/ 316 h 378"/>
                <a:gd name="T32" fmla="*/ 78 w 378"/>
                <a:gd name="T33" fmla="*/ 342 h 378"/>
                <a:gd name="T34" fmla="*/ 95 w 378"/>
                <a:gd name="T35" fmla="*/ 353 h 378"/>
                <a:gd name="T36" fmla="*/ 130 w 378"/>
                <a:gd name="T37" fmla="*/ 368 h 378"/>
                <a:gd name="T38" fmla="*/ 165 w 378"/>
                <a:gd name="T39" fmla="*/ 376 h 378"/>
                <a:gd name="T40" fmla="*/ 202 w 378"/>
                <a:gd name="T41" fmla="*/ 378 h 378"/>
                <a:gd name="T42" fmla="*/ 238 w 378"/>
                <a:gd name="T43" fmla="*/ 371 h 378"/>
                <a:gd name="T44" fmla="*/ 272 w 378"/>
                <a:gd name="T45" fmla="*/ 358 h 378"/>
                <a:gd name="T46" fmla="*/ 303 w 378"/>
                <a:gd name="T47" fmla="*/ 340 h 378"/>
                <a:gd name="T48" fmla="*/ 331 w 378"/>
                <a:gd name="T49" fmla="*/ 314 h 378"/>
                <a:gd name="T50" fmla="*/ 353 w 378"/>
                <a:gd name="T51" fmla="*/ 284 h 378"/>
                <a:gd name="T52" fmla="*/ 362 w 378"/>
                <a:gd name="T53" fmla="*/ 266 h 378"/>
                <a:gd name="T54" fmla="*/ 374 w 378"/>
                <a:gd name="T55" fmla="*/ 230 h 378"/>
                <a:gd name="T56" fmla="*/ 378 w 378"/>
                <a:gd name="T57" fmla="*/ 194 h 378"/>
                <a:gd name="T58" fmla="*/ 375 w 378"/>
                <a:gd name="T59" fmla="*/ 157 h 378"/>
                <a:gd name="T60" fmla="*/ 366 w 378"/>
                <a:gd name="T61" fmla="*/ 122 h 378"/>
                <a:gd name="T62" fmla="*/ 350 w 378"/>
                <a:gd name="T63" fmla="*/ 90 h 378"/>
                <a:gd name="T64" fmla="*/ 328 w 378"/>
                <a:gd name="T65" fmla="*/ 61 h 378"/>
                <a:gd name="T66" fmla="*/ 300 w 378"/>
                <a:gd name="T67" fmla="*/ 35 h 378"/>
                <a:gd name="T68" fmla="*/ 28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4" y="25"/>
                  </a:moveTo>
                  <a:lnTo>
                    <a:pt x="284" y="25"/>
                  </a:lnTo>
                  <a:lnTo>
                    <a:pt x="267" y="17"/>
                  </a:lnTo>
                  <a:lnTo>
                    <a:pt x="249" y="9"/>
                  </a:lnTo>
                  <a:lnTo>
                    <a:pt x="230" y="4"/>
                  </a:lnTo>
                  <a:lnTo>
                    <a:pt x="212" y="1"/>
                  </a:lnTo>
                  <a:lnTo>
                    <a:pt x="194" y="0"/>
                  </a:lnTo>
                  <a:lnTo>
                    <a:pt x="176" y="0"/>
                  </a:lnTo>
                  <a:lnTo>
                    <a:pt x="157" y="2"/>
                  </a:lnTo>
                  <a:lnTo>
                    <a:pt x="141" y="6"/>
                  </a:lnTo>
                  <a:lnTo>
                    <a:pt x="124" y="11"/>
                  </a:lnTo>
                  <a:lnTo>
                    <a:pt x="107" y="19"/>
                  </a:lnTo>
                  <a:lnTo>
                    <a:pt x="90" y="27"/>
                  </a:lnTo>
                  <a:lnTo>
                    <a:pt x="75" y="38"/>
                  </a:lnTo>
                  <a:lnTo>
                    <a:pt x="61" y="49"/>
                  </a:lnTo>
                  <a:lnTo>
                    <a:pt x="48" y="64"/>
                  </a:lnTo>
                  <a:lnTo>
                    <a:pt x="36" y="78"/>
                  </a:lnTo>
                  <a:lnTo>
                    <a:pt x="26" y="94"/>
                  </a:lnTo>
                  <a:lnTo>
                    <a:pt x="26" y="94"/>
                  </a:lnTo>
                  <a:lnTo>
                    <a:pt x="17" y="112"/>
                  </a:lnTo>
                  <a:lnTo>
                    <a:pt x="10" y="129"/>
                  </a:lnTo>
                  <a:lnTo>
                    <a:pt x="5" y="147"/>
                  </a:lnTo>
                  <a:lnTo>
                    <a:pt x="1" y="165"/>
                  </a:lnTo>
                  <a:lnTo>
                    <a:pt x="0" y="183"/>
                  </a:lnTo>
                  <a:lnTo>
                    <a:pt x="1" y="202"/>
                  </a:lnTo>
                  <a:lnTo>
                    <a:pt x="2" y="220"/>
                  </a:lnTo>
                  <a:lnTo>
                    <a:pt x="6" y="238"/>
                  </a:lnTo>
                  <a:lnTo>
                    <a:pt x="12" y="255"/>
                  </a:lnTo>
                  <a:lnTo>
                    <a:pt x="19" y="272"/>
                  </a:lnTo>
                  <a:lnTo>
                    <a:pt x="28" y="288"/>
                  </a:lnTo>
                  <a:lnTo>
                    <a:pt x="39" y="303"/>
                  </a:lnTo>
                  <a:lnTo>
                    <a:pt x="51" y="316"/>
                  </a:lnTo>
                  <a:lnTo>
                    <a:pt x="64" y="329"/>
                  </a:lnTo>
                  <a:lnTo>
                    <a:pt x="78" y="342"/>
                  </a:lnTo>
                  <a:lnTo>
                    <a:pt x="95" y="353"/>
                  </a:lnTo>
                  <a:lnTo>
                    <a:pt x="95" y="353"/>
                  </a:lnTo>
                  <a:lnTo>
                    <a:pt x="112" y="361"/>
                  </a:lnTo>
                  <a:lnTo>
                    <a:pt x="130" y="368"/>
                  </a:lnTo>
                  <a:lnTo>
                    <a:pt x="147" y="374"/>
                  </a:lnTo>
                  <a:lnTo>
                    <a:pt x="165" y="376"/>
                  </a:lnTo>
                  <a:lnTo>
                    <a:pt x="184" y="378"/>
                  </a:lnTo>
                  <a:lnTo>
                    <a:pt x="202" y="378"/>
                  </a:lnTo>
                  <a:lnTo>
                    <a:pt x="220" y="375"/>
                  </a:lnTo>
                  <a:lnTo>
                    <a:pt x="238" y="371"/>
                  </a:lnTo>
                  <a:lnTo>
                    <a:pt x="255" y="366"/>
                  </a:lnTo>
                  <a:lnTo>
                    <a:pt x="272" y="358"/>
                  </a:lnTo>
                  <a:lnTo>
                    <a:pt x="288" y="350"/>
                  </a:lnTo>
                  <a:lnTo>
                    <a:pt x="303" y="340"/>
                  </a:lnTo>
                  <a:lnTo>
                    <a:pt x="318" y="328"/>
                  </a:lnTo>
                  <a:lnTo>
                    <a:pt x="331" y="314"/>
                  </a:lnTo>
                  <a:lnTo>
                    <a:pt x="343" y="299"/>
                  </a:lnTo>
                  <a:lnTo>
                    <a:pt x="353" y="284"/>
                  </a:lnTo>
                  <a:lnTo>
                    <a:pt x="353" y="284"/>
                  </a:lnTo>
                  <a:lnTo>
                    <a:pt x="362" y="266"/>
                  </a:lnTo>
                  <a:lnTo>
                    <a:pt x="369" y="249"/>
                  </a:lnTo>
                  <a:lnTo>
                    <a:pt x="374" y="230"/>
                  </a:lnTo>
                  <a:lnTo>
                    <a:pt x="376" y="212"/>
                  </a:lnTo>
                  <a:lnTo>
                    <a:pt x="378" y="194"/>
                  </a:lnTo>
                  <a:lnTo>
                    <a:pt x="378" y="176"/>
                  </a:lnTo>
                  <a:lnTo>
                    <a:pt x="375" y="157"/>
                  </a:lnTo>
                  <a:lnTo>
                    <a:pt x="371" y="139"/>
                  </a:lnTo>
                  <a:lnTo>
                    <a:pt x="366" y="122"/>
                  </a:lnTo>
                  <a:lnTo>
                    <a:pt x="359" y="105"/>
                  </a:lnTo>
                  <a:lnTo>
                    <a:pt x="350" y="90"/>
                  </a:lnTo>
                  <a:lnTo>
                    <a:pt x="340" y="74"/>
                  </a:lnTo>
                  <a:lnTo>
                    <a:pt x="328" y="61"/>
                  </a:lnTo>
                  <a:lnTo>
                    <a:pt x="315" y="48"/>
                  </a:lnTo>
                  <a:lnTo>
                    <a:pt x="300" y="35"/>
                  </a:lnTo>
                  <a:lnTo>
                    <a:pt x="284" y="25"/>
                  </a:lnTo>
                  <a:lnTo>
                    <a:pt x="28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5" name="Freeform 90"/>
            <p:cNvSpPr>
              <a:spLocks/>
            </p:cNvSpPr>
            <p:nvPr userDrawn="1"/>
          </p:nvSpPr>
          <p:spPr bwMode="auto">
            <a:xfrm>
              <a:off x="5392" y="1365"/>
              <a:ext cx="74" cy="75"/>
            </a:xfrm>
            <a:custGeom>
              <a:avLst/>
              <a:gdLst>
                <a:gd name="T0" fmla="*/ 223 w 297"/>
                <a:gd name="T1" fmla="*/ 19 h 297"/>
                <a:gd name="T2" fmla="*/ 196 w 297"/>
                <a:gd name="T3" fmla="*/ 6 h 297"/>
                <a:gd name="T4" fmla="*/ 167 w 297"/>
                <a:gd name="T5" fmla="*/ 0 h 297"/>
                <a:gd name="T6" fmla="*/ 138 w 297"/>
                <a:gd name="T7" fmla="*/ 0 h 297"/>
                <a:gd name="T8" fmla="*/ 111 w 297"/>
                <a:gd name="T9" fmla="*/ 4 h 297"/>
                <a:gd name="T10" fmla="*/ 84 w 297"/>
                <a:gd name="T11" fmla="*/ 14 h 297"/>
                <a:gd name="T12" fmla="*/ 60 w 297"/>
                <a:gd name="T13" fmla="*/ 30 h 297"/>
                <a:gd name="T14" fmla="*/ 38 w 297"/>
                <a:gd name="T15" fmla="*/ 49 h 297"/>
                <a:gd name="T16" fmla="*/ 21 w 297"/>
                <a:gd name="T17" fmla="*/ 74 h 297"/>
                <a:gd name="T18" fmla="*/ 13 w 297"/>
                <a:gd name="T19" fmla="*/ 87 h 297"/>
                <a:gd name="T20" fmla="*/ 4 w 297"/>
                <a:gd name="T21" fmla="*/ 115 h 297"/>
                <a:gd name="T22" fmla="*/ 0 w 297"/>
                <a:gd name="T23" fmla="*/ 143 h 297"/>
                <a:gd name="T24" fmla="*/ 3 w 297"/>
                <a:gd name="T25" fmla="*/ 172 h 297"/>
                <a:gd name="T26" fmla="*/ 11 w 297"/>
                <a:gd name="T27" fmla="*/ 199 h 297"/>
                <a:gd name="T28" fmla="*/ 22 w 297"/>
                <a:gd name="T29" fmla="*/ 225 h 297"/>
                <a:gd name="T30" fmla="*/ 41 w 297"/>
                <a:gd name="T31" fmla="*/ 249 h 297"/>
                <a:gd name="T32" fmla="*/ 63 w 297"/>
                <a:gd name="T33" fmla="*/ 268 h 297"/>
                <a:gd name="T34" fmla="*/ 74 w 297"/>
                <a:gd name="T35" fmla="*/ 276 h 297"/>
                <a:gd name="T36" fmla="*/ 102 w 297"/>
                <a:gd name="T37" fmla="*/ 289 h 297"/>
                <a:gd name="T38" fmla="*/ 131 w 297"/>
                <a:gd name="T39" fmla="*/ 296 h 297"/>
                <a:gd name="T40" fmla="*/ 159 w 297"/>
                <a:gd name="T41" fmla="*/ 296 h 297"/>
                <a:gd name="T42" fmla="*/ 188 w 297"/>
                <a:gd name="T43" fmla="*/ 292 h 297"/>
                <a:gd name="T44" fmla="*/ 214 w 297"/>
                <a:gd name="T45" fmla="*/ 281 h 297"/>
                <a:gd name="T46" fmla="*/ 239 w 297"/>
                <a:gd name="T47" fmla="*/ 266 h 297"/>
                <a:gd name="T48" fmla="*/ 261 w 297"/>
                <a:gd name="T49" fmla="*/ 246 h 297"/>
                <a:gd name="T50" fmla="*/ 278 w 297"/>
                <a:gd name="T51" fmla="*/ 223 h 297"/>
                <a:gd name="T52" fmla="*/ 284 w 297"/>
                <a:gd name="T53" fmla="*/ 208 h 297"/>
                <a:gd name="T54" fmla="*/ 295 w 297"/>
                <a:gd name="T55" fmla="*/ 181 h 297"/>
                <a:gd name="T56" fmla="*/ 297 w 297"/>
                <a:gd name="T57" fmla="*/ 152 h 297"/>
                <a:gd name="T58" fmla="*/ 296 w 297"/>
                <a:gd name="T59" fmla="*/ 124 h 297"/>
                <a:gd name="T60" fmla="*/ 288 w 297"/>
                <a:gd name="T61" fmla="*/ 96 h 297"/>
                <a:gd name="T62" fmla="*/ 276 w 297"/>
                <a:gd name="T63" fmla="*/ 70 h 297"/>
                <a:gd name="T64" fmla="*/ 258 w 297"/>
                <a:gd name="T65" fmla="*/ 47 h 297"/>
                <a:gd name="T66" fmla="*/ 236 w 297"/>
                <a:gd name="T67" fmla="*/ 27 h 297"/>
                <a:gd name="T68" fmla="*/ 223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19"/>
                  </a:moveTo>
                  <a:lnTo>
                    <a:pt x="223" y="19"/>
                  </a:lnTo>
                  <a:lnTo>
                    <a:pt x="210" y="13"/>
                  </a:lnTo>
                  <a:lnTo>
                    <a:pt x="196" y="6"/>
                  </a:lnTo>
                  <a:lnTo>
                    <a:pt x="181" y="3"/>
                  </a:lnTo>
                  <a:lnTo>
                    <a:pt x="167" y="0"/>
                  </a:lnTo>
                  <a:lnTo>
                    <a:pt x="153" y="0"/>
                  </a:lnTo>
                  <a:lnTo>
                    <a:pt x="138" y="0"/>
                  </a:lnTo>
                  <a:lnTo>
                    <a:pt x="125" y="1"/>
                  </a:lnTo>
                  <a:lnTo>
                    <a:pt x="111" y="4"/>
                  </a:lnTo>
                  <a:lnTo>
                    <a:pt x="97" y="9"/>
                  </a:lnTo>
                  <a:lnTo>
                    <a:pt x="84" y="14"/>
                  </a:lnTo>
                  <a:lnTo>
                    <a:pt x="72" y="21"/>
                  </a:lnTo>
                  <a:lnTo>
                    <a:pt x="60" y="30"/>
                  </a:lnTo>
                  <a:lnTo>
                    <a:pt x="48" y="39"/>
                  </a:lnTo>
                  <a:lnTo>
                    <a:pt x="38" y="49"/>
                  </a:lnTo>
                  <a:lnTo>
                    <a:pt x="29" y="61"/>
                  </a:lnTo>
                  <a:lnTo>
                    <a:pt x="21" y="74"/>
                  </a:lnTo>
                  <a:lnTo>
                    <a:pt x="21" y="74"/>
                  </a:lnTo>
                  <a:lnTo>
                    <a:pt x="13" y="87"/>
                  </a:lnTo>
                  <a:lnTo>
                    <a:pt x="8" y="102"/>
                  </a:lnTo>
                  <a:lnTo>
                    <a:pt x="4" y="115"/>
                  </a:lnTo>
                  <a:lnTo>
                    <a:pt x="2" y="129"/>
                  </a:lnTo>
                  <a:lnTo>
                    <a:pt x="0" y="143"/>
                  </a:lnTo>
                  <a:lnTo>
                    <a:pt x="2" y="158"/>
                  </a:lnTo>
                  <a:lnTo>
                    <a:pt x="3" y="172"/>
                  </a:lnTo>
                  <a:lnTo>
                    <a:pt x="5" y="186"/>
                  </a:lnTo>
                  <a:lnTo>
                    <a:pt x="11" y="199"/>
                  </a:lnTo>
                  <a:lnTo>
                    <a:pt x="16" y="214"/>
                  </a:lnTo>
                  <a:lnTo>
                    <a:pt x="22" y="225"/>
                  </a:lnTo>
                  <a:lnTo>
                    <a:pt x="30" y="237"/>
                  </a:lnTo>
                  <a:lnTo>
                    <a:pt x="41" y="249"/>
                  </a:lnTo>
                  <a:lnTo>
                    <a:pt x="51" y="259"/>
                  </a:lnTo>
                  <a:lnTo>
                    <a:pt x="63" y="268"/>
                  </a:lnTo>
                  <a:lnTo>
                    <a:pt x="74" y="276"/>
                  </a:lnTo>
                  <a:lnTo>
                    <a:pt x="74" y="276"/>
                  </a:lnTo>
                  <a:lnTo>
                    <a:pt x="89" y="284"/>
                  </a:lnTo>
                  <a:lnTo>
                    <a:pt x="102" y="289"/>
                  </a:lnTo>
                  <a:lnTo>
                    <a:pt x="116" y="293"/>
                  </a:lnTo>
                  <a:lnTo>
                    <a:pt x="131" y="296"/>
                  </a:lnTo>
                  <a:lnTo>
                    <a:pt x="145" y="297"/>
                  </a:lnTo>
                  <a:lnTo>
                    <a:pt x="159" y="296"/>
                  </a:lnTo>
                  <a:lnTo>
                    <a:pt x="174" y="294"/>
                  </a:lnTo>
                  <a:lnTo>
                    <a:pt x="188" y="292"/>
                  </a:lnTo>
                  <a:lnTo>
                    <a:pt x="201" y="287"/>
                  </a:lnTo>
                  <a:lnTo>
                    <a:pt x="214" y="281"/>
                  </a:lnTo>
                  <a:lnTo>
                    <a:pt x="227" y="275"/>
                  </a:lnTo>
                  <a:lnTo>
                    <a:pt x="239" y="266"/>
                  </a:lnTo>
                  <a:lnTo>
                    <a:pt x="250" y="257"/>
                  </a:lnTo>
                  <a:lnTo>
                    <a:pt x="261" y="246"/>
                  </a:lnTo>
                  <a:lnTo>
                    <a:pt x="270" y="234"/>
                  </a:lnTo>
                  <a:lnTo>
                    <a:pt x="278" y="223"/>
                  </a:lnTo>
                  <a:lnTo>
                    <a:pt x="278" y="223"/>
                  </a:lnTo>
                  <a:lnTo>
                    <a:pt x="284" y="208"/>
                  </a:lnTo>
                  <a:lnTo>
                    <a:pt x="291" y="195"/>
                  </a:lnTo>
                  <a:lnTo>
                    <a:pt x="295" y="181"/>
                  </a:lnTo>
                  <a:lnTo>
                    <a:pt x="297" y="167"/>
                  </a:lnTo>
                  <a:lnTo>
                    <a:pt x="297" y="152"/>
                  </a:lnTo>
                  <a:lnTo>
                    <a:pt x="297" y="138"/>
                  </a:lnTo>
                  <a:lnTo>
                    <a:pt x="296" y="124"/>
                  </a:lnTo>
                  <a:lnTo>
                    <a:pt x="292" y="109"/>
                  </a:lnTo>
                  <a:lnTo>
                    <a:pt x="288" y="96"/>
                  </a:lnTo>
                  <a:lnTo>
                    <a:pt x="283" y="83"/>
                  </a:lnTo>
                  <a:lnTo>
                    <a:pt x="276" y="70"/>
                  </a:lnTo>
                  <a:lnTo>
                    <a:pt x="267" y="59"/>
                  </a:lnTo>
                  <a:lnTo>
                    <a:pt x="258" y="47"/>
                  </a:lnTo>
                  <a:lnTo>
                    <a:pt x="248" y="36"/>
                  </a:lnTo>
                  <a:lnTo>
                    <a:pt x="236" y="27"/>
                  </a:lnTo>
                  <a:lnTo>
                    <a:pt x="223" y="19"/>
                  </a:lnTo>
                  <a:lnTo>
                    <a:pt x="223"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6" name="Freeform 91"/>
            <p:cNvSpPr>
              <a:spLocks/>
            </p:cNvSpPr>
            <p:nvPr userDrawn="1"/>
          </p:nvSpPr>
          <p:spPr bwMode="auto">
            <a:xfrm>
              <a:off x="3966" y="332"/>
              <a:ext cx="90" cy="10"/>
            </a:xfrm>
            <a:custGeom>
              <a:avLst/>
              <a:gdLst>
                <a:gd name="T0" fmla="*/ 361 w 361"/>
                <a:gd name="T1" fmla="*/ 0 h 40"/>
                <a:gd name="T2" fmla="*/ 0 w 361"/>
                <a:gd name="T3" fmla="*/ 0 h 40"/>
                <a:gd name="T4" fmla="*/ 0 w 361"/>
                <a:gd name="T5" fmla="*/ 0 h 40"/>
                <a:gd name="T6" fmla="*/ 33 w 361"/>
                <a:gd name="T7" fmla="*/ 14 h 40"/>
                <a:gd name="T8" fmla="*/ 52 w 361"/>
                <a:gd name="T9" fmla="*/ 21 h 40"/>
                <a:gd name="T10" fmla="*/ 69 w 361"/>
                <a:gd name="T11" fmla="*/ 26 h 40"/>
                <a:gd name="T12" fmla="*/ 69 w 361"/>
                <a:gd name="T13" fmla="*/ 26 h 40"/>
                <a:gd name="T14" fmla="*/ 88 w 361"/>
                <a:gd name="T15" fmla="*/ 31 h 40"/>
                <a:gd name="T16" fmla="*/ 108 w 361"/>
                <a:gd name="T17" fmla="*/ 34 h 40"/>
                <a:gd name="T18" fmla="*/ 126 w 361"/>
                <a:gd name="T19" fmla="*/ 38 h 40"/>
                <a:gd name="T20" fmla="*/ 146 w 361"/>
                <a:gd name="T21" fmla="*/ 39 h 40"/>
                <a:gd name="T22" fmla="*/ 164 w 361"/>
                <a:gd name="T23" fmla="*/ 40 h 40"/>
                <a:gd name="T24" fmla="*/ 182 w 361"/>
                <a:gd name="T25" fmla="*/ 40 h 40"/>
                <a:gd name="T26" fmla="*/ 202 w 361"/>
                <a:gd name="T27" fmla="*/ 39 h 40"/>
                <a:gd name="T28" fmla="*/ 220 w 361"/>
                <a:gd name="T29" fmla="*/ 38 h 40"/>
                <a:gd name="T30" fmla="*/ 238 w 361"/>
                <a:gd name="T31" fmla="*/ 36 h 40"/>
                <a:gd name="T32" fmla="*/ 256 w 361"/>
                <a:gd name="T33" fmla="*/ 33 h 40"/>
                <a:gd name="T34" fmla="*/ 291 w 361"/>
                <a:gd name="T35" fmla="*/ 25 h 40"/>
                <a:gd name="T36" fmla="*/ 327 w 361"/>
                <a:gd name="T37" fmla="*/ 13 h 40"/>
                <a:gd name="T38" fmla="*/ 361 w 361"/>
                <a:gd name="T39" fmla="*/ 0 h 40"/>
                <a:gd name="T40" fmla="*/ 361 w 36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361" y="0"/>
                  </a:moveTo>
                  <a:lnTo>
                    <a:pt x="0" y="0"/>
                  </a:lnTo>
                  <a:lnTo>
                    <a:pt x="0" y="0"/>
                  </a:lnTo>
                  <a:lnTo>
                    <a:pt x="33" y="14"/>
                  </a:lnTo>
                  <a:lnTo>
                    <a:pt x="52" y="21"/>
                  </a:lnTo>
                  <a:lnTo>
                    <a:pt x="69" y="26"/>
                  </a:lnTo>
                  <a:lnTo>
                    <a:pt x="69" y="26"/>
                  </a:lnTo>
                  <a:lnTo>
                    <a:pt x="88" y="31"/>
                  </a:lnTo>
                  <a:lnTo>
                    <a:pt x="108" y="34"/>
                  </a:lnTo>
                  <a:lnTo>
                    <a:pt x="126" y="38"/>
                  </a:lnTo>
                  <a:lnTo>
                    <a:pt x="146" y="39"/>
                  </a:lnTo>
                  <a:lnTo>
                    <a:pt x="164" y="40"/>
                  </a:lnTo>
                  <a:lnTo>
                    <a:pt x="182" y="40"/>
                  </a:lnTo>
                  <a:lnTo>
                    <a:pt x="202" y="39"/>
                  </a:lnTo>
                  <a:lnTo>
                    <a:pt x="220" y="38"/>
                  </a:lnTo>
                  <a:lnTo>
                    <a:pt x="238" y="36"/>
                  </a:lnTo>
                  <a:lnTo>
                    <a:pt x="256" y="33"/>
                  </a:lnTo>
                  <a:lnTo>
                    <a:pt x="291" y="25"/>
                  </a:lnTo>
                  <a:lnTo>
                    <a:pt x="327" y="13"/>
                  </a:lnTo>
                  <a:lnTo>
                    <a:pt x="361" y="0"/>
                  </a:lnTo>
                  <a:lnTo>
                    <a:pt x="36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7" name="Freeform 92"/>
            <p:cNvSpPr>
              <a:spLocks/>
            </p:cNvSpPr>
            <p:nvPr userDrawn="1"/>
          </p:nvSpPr>
          <p:spPr bwMode="auto">
            <a:xfrm>
              <a:off x="4163" y="332"/>
              <a:ext cx="184" cy="65"/>
            </a:xfrm>
            <a:custGeom>
              <a:avLst/>
              <a:gdLst>
                <a:gd name="T0" fmla="*/ 269 w 738"/>
                <a:gd name="T1" fmla="*/ 249 h 262"/>
                <a:gd name="T2" fmla="*/ 269 w 738"/>
                <a:gd name="T3" fmla="*/ 249 h 262"/>
                <a:gd name="T4" fmla="*/ 288 w 738"/>
                <a:gd name="T5" fmla="*/ 254 h 262"/>
                <a:gd name="T6" fmla="*/ 306 w 738"/>
                <a:gd name="T7" fmla="*/ 257 h 262"/>
                <a:gd name="T8" fmla="*/ 325 w 738"/>
                <a:gd name="T9" fmla="*/ 259 h 262"/>
                <a:gd name="T10" fmla="*/ 343 w 738"/>
                <a:gd name="T11" fmla="*/ 262 h 262"/>
                <a:gd name="T12" fmla="*/ 362 w 738"/>
                <a:gd name="T13" fmla="*/ 262 h 262"/>
                <a:gd name="T14" fmla="*/ 381 w 738"/>
                <a:gd name="T15" fmla="*/ 262 h 262"/>
                <a:gd name="T16" fmla="*/ 399 w 738"/>
                <a:gd name="T17" fmla="*/ 262 h 262"/>
                <a:gd name="T18" fmla="*/ 417 w 738"/>
                <a:gd name="T19" fmla="*/ 259 h 262"/>
                <a:gd name="T20" fmla="*/ 434 w 738"/>
                <a:gd name="T21" fmla="*/ 257 h 262"/>
                <a:gd name="T22" fmla="*/ 452 w 738"/>
                <a:gd name="T23" fmla="*/ 253 h 262"/>
                <a:gd name="T24" fmla="*/ 469 w 738"/>
                <a:gd name="T25" fmla="*/ 249 h 262"/>
                <a:gd name="T26" fmla="*/ 488 w 738"/>
                <a:gd name="T27" fmla="*/ 244 h 262"/>
                <a:gd name="T28" fmla="*/ 505 w 738"/>
                <a:gd name="T29" fmla="*/ 238 h 262"/>
                <a:gd name="T30" fmla="*/ 520 w 738"/>
                <a:gd name="T31" fmla="*/ 232 h 262"/>
                <a:gd name="T32" fmla="*/ 537 w 738"/>
                <a:gd name="T33" fmla="*/ 224 h 262"/>
                <a:gd name="T34" fmla="*/ 553 w 738"/>
                <a:gd name="T35" fmla="*/ 216 h 262"/>
                <a:gd name="T36" fmla="*/ 568 w 738"/>
                <a:gd name="T37" fmla="*/ 207 h 262"/>
                <a:gd name="T38" fmla="*/ 584 w 738"/>
                <a:gd name="T39" fmla="*/ 198 h 262"/>
                <a:gd name="T40" fmla="*/ 598 w 738"/>
                <a:gd name="T41" fmla="*/ 188 h 262"/>
                <a:gd name="T42" fmla="*/ 613 w 738"/>
                <a:gd name="T43" fmla="*/ 177 h 262"/>
                <a:gd name="T44" fmla="*/ 627 w 738"/>
                <a:gd name="T45" fmla="*/ 165 h 262"/>
                <a:gd name="T46" fmla="*/ 640 w 738"/>
                <a:gd name="T47" fmla="*/ 152 h 262"/>
                <a:gd name="T48" fmla="*/ 652 w 738"/>
                <a:gd name="T49" fmla="*/ 141 h 262"/>
                <a:gd name="T50" fmla="*/ 665 w 738"/>
                <a:gd name="T51" fmla="*/ 126 h 262"/>
                <a:gd name="T52" fmla="*/ 677 w 738"/>
                <a:gd name="T53" fmla="*/ 113 h 262"/>
                <a:gd name="T54" fmla="*/ 687 w 738"/>
                <a:gd name="T55" fmla="*/ 98 h 262"/>
                <a:gd name="T56" fmla="*/ 697 w 738"/>
                <a:gd name="T57" fmla="*/ 83 h 262"/>
                <a:gd name="T58" fmla="*/ 707 w 738"/>
                <a:gd name="T59" fmla="*/ 68 h 262"/>
                <a:gd name="T60" fmla="*/ 716 w 738"/>
                <a:gd name="T61" fmla="*/ 51 h 262"/>
                <a:gd name="T62" fmla="*/ 723 w 738"/>
                <a:gd name="T63" fmla="*/ 35 h 262"/>
                <a:gd name="T64" fmla="*/ 731 w 738"/>
                <a:gd name="T65" fmla="*/ 17 h 262"/>
                <a:gd name="T66" fmla="*/ 738 w 738"/>
                <a:gd name="T67" fmla="*/ 0 h 262"/>
                <a:gd name="T68" fmla="*/ 0 w 738"/>
                <a:gd name="T69" fmla="*/ 0 h 262"/>
                <a:gd name="T70" fmla="*/ 0 w 738"/>
                <a:gd name="T71" fmla="*/ 0 h 262"/>
                <a:gd name="T72" fmla="*/ 9 w 738"/>
                <a:gd name="T73" fmla="*/ 21 h 262"/>
                <a:gd name="T74" fmla="*/ 18 w 738"/>
                <a:gd name="T75" fmla="*/ 43 h 262"/>
                <a:gd name="T76" fmla="*/ 29 w 738"/>
                <a:gd name="T77" fmla="*/ 64 h 262"/>
                <a:gd name="T78" fmla="*/ 42 w 738"/>
                <a:gd name="T79" fmla="*/ 83 h 262"/>
                <a:gd name="T80" fmla="*/ 55 w 738"/>
                <a:gd name="T81" fmla="*/ 103 h 262"/>
                <a:gd name="T82" fmla="*/ 69 w 738"/>
                <a:gd name="T83" fmla="*/ 121 h 262"/>
                <a:gd name="T84" fmla="*/ 85 w 738"/>
                <a:gd name="T85" fmla="*/ 139 h 262"/>
                <a:gd name="T86" fmla="*/ 102 w 738"/>
                <a:gd name="T87" fmla="*/ 155 h 262"/>
                <a:gd name="T88" fmla="*/ 119 w 738"/>
                <a:gd name="T89" fmla="*/ 171 h 262"/>
                <a:gd name="T90" fmla="*/ 138 w 738"/>
                <a:gd name="T91" fmla="*/ 186 h 262"/>
                <a:gd name="T92" fmla="*/ 158 w 738"/>
                <a:gd name="T93" fmla="*/ 199 h 262"/>
                <a:gd name="T94" fmla="*/ 177 w 738"/>
                <a:gd name="T95" fmla="*/ 212 h 262"/>
                <a:gd name="T96" fmla="*/ 200 w 738"/>
                <a:gd name="T97" fmla="*/ 223 h 262"/>
                <a:gd name="T98" fmla="*/ 222 w 738"/>
                <a:gd name="T99" fmla="*/ 233 h 262"/>
                <a:gd name="T100" fmla="*/ 245 w 738"/>
                <a:gd name="T101" fmla="*/ 242 h 262"/>
                <a:gd name="T102" fmla="*/ 269 w 738"/>
                <a:gd name="T103" fmla="*/ 249 h 262"/>
                <a:gd name="T104" fmla="*/ 2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269" y="249"/>
                  </a:moveTo>
                  <a:lnTo>
                    <a:pt x="269" y="249"/>
                  </a:lnTo>
                  <a:lnTo>
                    <a:pt x="288" y="254"/>
                  </a:lnTo>
                  <a:lnTo>
                    <a:pt x="306" y="257"/>
                  </a:lnTo>
                  <a:lnTo>
                    <a:pt x="325" y="259"/>
                  </a:lnTo>
                  <a:lnTo>
                    <a:pt x="343" y="262"/>
                  </a:lnTo>
                  <a:lnTo>
                    <a:pt x="362" y="262"/>
                  </a:lnTo>
                  <a:lnTo>
                    <a:pt x="381" y="262"/>
                  </a:lnTo>
                  <a:lnTo>
                    <a:pt x="399" y="262"/>
                  </a:lnTo>
                  <a:lnTo>
                    <a:pt x="417" y="259"/>
                  </a:lnTo>
                  <a:lnTo>
                    <a:pt x="434" y="257"/>
                  </a:lnTo>
                  <a:lnTo>
                    <a:pt x="452" y="253"/>
                  </a:lnTo>
                  <a:lnTo>
                    <a:pt x="469" y="249"/>
                  </a:lnTo>
                  <a:lnTo>
                    <a:pt x="488" y="244"/>
                  </a:lnTo>
                  <a:lnTo>
                    <a:pt x="505" y="238"/>
                  </a:lnTo>
                  <a:lnTo>
                    <a:pt x="520" y="232"/>
                  </a:lnTo>
                  <a:lnTo>
                    <a:pt x="537" y="224"/>
                  </a:lnTo>
                  <a:lnTo>
                    <a:pt x="553" y="216"/>
                  </a:lnTo>
                  <a:lnTo>
                    <a:pt x="568" y="207"/>
                  </a:lnTo>
                  <a:lnTo>
                    <a:pt x="584" y="198"/>
                  </a:lnTo>
                  <a:lnTo>
                    <a:pt x="598" y="188"/>
                  </a:lnTo>
                  <a:lnTo>
                    <a:pt x="613" y="177"/>
                  </a:lnTo>
                  <a:lnTo>
                    <a:pt x="627" y="165"/>
                  </a:lnTo>
                  <a:lnTo>
                    <a:pt x="640" y="152"/>
                  </a:lnTo>
                  <a:lnTo>
                    <a:pt x="652" y="141"/>
                  </a:lnTo>
                  <a:lnTo>
                    <a:pt x="665" y="126"/>
                  </a:lnTo>
                  <a:lnTo>
                    <a:pt x="677" y="113"/>
                  </a:lnTo>
                  <a:lnTo>
                    <a:pt x="687" y="98"/>
                  </a:lnTo>
                  <a:lnTo>
                    <a:pt x="697" y="83"/>
                  </a:lnTo>
                  <a:lnTo>
                    <a:pt x="707" y="68"/>
                  </a:lnTo>
                  <a:lnTo>
                    <a:pt x="716" y="51"/>
                  </a:lnTo>
                  <a:lnTo>
                    <a:pt x="723" y="35"/>
                  </a:lnTo>
                  <a:lnTo>
                    <a:pt x="731" y="17"/>
                  </a:lnTo>
                  <a:lnTo>
                    <a:pt x="738" y="0"/>
                  </a:lnTo>
                  <a:lnTo>
                    <a:pt x="0" y="0"/>
                  </a:lnTo>
                  <a:lnTo>
                    <a:pt x="0" y="0"/>
                  </a:lnTo>
                  <a:lnTo>
                    <a:pt x="9" y="21"/>
                  </a:lnTo>
                  <a:lnTo>
                    <a:pt x="18" y="43"/>
                  </a:lnTo>
                  <a:lnTo>
                    <a:pt x="29" y="64"/>
                  </a:lnTo>
                  <a:lnTo>
                    <a:pt x="42" y="83"/>
                  </a:lnTo>
                  <a:lnTo>
                    <a:pt x="55" y="103"/>
                  </a:lnTo>
                  <a:lnTo>
                    <a:pt x="69" y="121"/>
                  </a:lnTo>
                  <a:lnTo>
                    <a:pt x="85" y="139"/>
                  </a:lnTo>
                  <a:lnTo>
                    <a:pt x="102" y="155"/>
                  </a:lnTo>
                  <a:lnTo>
                    <a:pt x="119" y="171"/>
                  </a:lnTo>
                  <a:lnTo>
                    <a:pt x="138" y="186"/>
                  </a:lnTo>
                  <a:lnTo>
                    <a:pt x="158" y="199"/>
                  </a:lnTo>
                  <a:lnTo>
                    <a:pt x="177" y="212"/>
                  </a:lnTo>
                  <a:lnTo>
                    <a:pt x="200" y="223"/>
                  </a:lnTo>
                  <a:lnTo>
                    <a:pt x="222" y="233"/>
                  </a:lnTo>
                  <a:lnTo>
                    <a:pt x="245" y="242"/>
                  </a:lnTo>
                  <a:lnTo>
                    <a:pt x="269" y="249"/>
                  </a:lnTo>
                  <a:lnTo>
                    <a:pt x="2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8" name="Freeform 93"/>
            <p:cNvSpPr>
              <a:spLocks/>
            </p:cNvSpPr>
            <p:nvPr userDrawn="1"/>
          </p:nvSpPr>
          <p:spPr bwMode="auto">
            <a:xfrm>
              <a:off x="4412" y="332"/>
              <a:ext cx="176" cy="121"/>
            </a:xfrm>
            <a:custGeom>
              <a:avLst/>
              <a:gdLst>
                <a:gd name="T0" fmla="*/ 261 w 702"/>
                <a:gd name="T1" fmla="*/ 472 h 483"/>
                <a:gd name="T2" fmla="*/ 296 w 702"/>
                <a:gd name="T3" fmla="*/ 479 h 483"/>
                <a:gd name="T4" fmla="*/ 331 w 702"/>
                <a:gd name="T5" fmla="*/ 483 h 483"/>
                <a:gd name="T6" fmla="*/ 365 w 702"/>
                <a:gd name="T7" fmla="*/ 483 h 483"/>
                <a:gd name="T8" fmla="*/ 400 w 702"/>
                <a:gd name="T9" fmla="*/ 481 h 483"/>
                <a:gd name="T10" fmla="*/ 433 w 702"/>
                <a:gd name="T11" fmla="*/ 474 h 483"/>
                <a:gd name="T12" fmla="*/ 465 w 702"/>
                <a:gd name="T13" fmla="*/ 465 h 483"/>
                <a:gd name="T14" fmla="*/ 497 w 702"/>
                <a:gd name="T15" fmla="*/ 452 h 483"/>
                <a:gd name="T16" fmla="*/ 527 w 702"/>
                <a:gd name="T17" fmla="*/ 436 h 483"/>
                <a:gd name="T18" fmla="*/ 555 w 702"/>
                <a:gd name="T19" fmla="*/ 418 h 483"/>
                <a:gd name="T20" fmla="*/ 581 w 702"/>
                <a:gd name="T21" fmla="*/ 397 h 483"/>
                <a:gd name="T22" fmla="*/ 606 w 702"/>
                <a:gd name="T23" fmla="*/ 374 h 483"/>
                <a:gd name="T24" fmla="*/ 628 w 702"/>
                <a:gd name="T25" fmla="*/ 349 h 483"/>
                <a:gd name="T26" fmla="*/ 648 w 702"/>
                <a:gd name="T27" fmla="*/ 321 h 483"/>
                <a:gd name="T28" fmla="*/ 665 w 702"/>
                <a:gd name="T29" fmla="*/ 291 h 483"/>
                <a:gd name="T30" fmla="*/ 679 w 702"/>
                <a:gd name="T31" fmla="*/ 258 h 483"/>
                <a:gd name="T32" fmla="*/ 691 w 702"/>
                <a:gd name="T33" fmla="*/ 224 h 483"/>
                <a:gd name="T34" fmla="*/ 697 w 702"/>
                <a:gd name="T35" fmla="*/ 194 h 483"/>
                <a:gd name="T36" fmla="*/ 702 w 702"/>
                <a:gd name="T37" fmla="*/ 137 h 483"/>
                <a:gd name="T38" fmla="*/ 697 w 702"/>
                <a:gd name="T39" fmla="*/ 81 h 483"/>
                <a:gd name="T40" fmla="*/ 684 w 702"/>
                <a:gd name="T41" fmla="*/ 26 h 483"/>
                <a:gd name="T42" fmla="*/ 29 w 702"/>
                <a:gd name="T43" fmla="*/ 0 h 483"/>
                <a:gd name="T44" fmla="*/ 20 w 702"/>
                <a:gd name="T45" fmla="*/ 21 h 483"/>
                <a:gd name="T46" fmla="*/ 12 w 702"/>
                <a:gd name="T47" fmla="*/ 42 h 483"/>
                <a:gd name="T48" fmla="*/ 8 w 702"/>
                <a:gd name="T49" fmla="*/ 60 h 483"/>
                <a:gd name="T50" fmla="*/ 3 w 702"/>
                <a:gd name="T51" fmla="*/ 95 h 483"/>
                <a:gd name="T52" fmla="*/ 0 w 702"/>
                <a:gd name="T53" fmla="*/ 129 h 483"/>
                <a:gd name="T54" fmla="*/ 1 w 702"/>
                <a:gd name="T55" fmla="*/ 164 h 483"/>
                <a:gd name="T56" fmla="*/ 7 w 702"/>
                <a:gd name="T57" fmla="*/ 198 h 483"/>
                <a:gd name="T58" fmla="*/ 14 w 702"/>
                <a:gd name="T59" fmla="*/ 231 h 483"/>
                <a:gd name="T60" fmla="*/ 25 w 702"/>
                <a:gd name="T61" fmla="*/ 263 h 483"/>
                <a:gd name="T62" fmla="*/ 39 w 702"/>
                <a:gd name="T63" fmla="*/ 293 h 483"/>
                <a:gd name="T64" fmla="*/ 56 w 702"/>
                <a:gd name="T65" fmla="*/ 323 h 483"/>
                <a:gd name="T66" fmla="*/ 76 w 702"/>
                <a:gd name="T67" fmla="*/ 350 h 483"/>
                <a:gd name="T68" fmla="*/ 98 w 702"/>
                <a:gd name="T69" fmla="*/ 375 h 483"/>
                <a:gd name="T70" fmla="*/ 123 w 702"/>
                <a:gd name="T71" fmla="*/ 399 h 483"/>
                <a:gd name="T72" fmla="*/ 150 w 702"/>
                <a:gd name="T73" fmla="*/ 420 h 483"/>
                <a:gd name="T74" fmla="*/ 179 w 702"/>
                <a:gd name="T75" fmla="*/ 439 h 483"/>
                <a:gd name="T76" fmla="*/ 210 w 702"/>
                <a:gd name="T77" fmla="*/ 455 h 483"/>
                <a:gd name="T78" fmla="*/ 244 w 702"/>
                <a:gd name="T79" fmla="*/ 466 h 483"/>
                <a:gd name="T80" fmla="*/ 26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261" y="472"/>
                  </a:moveTo>
                  <a:lnTo>
                    <a:pt x="261" y="472"/>
                  </a:lnTo>
                  <a:lnTo>
                    <a:pt x="278" y="476"/>
                  </a:lnTo>
                  <a:lnTo>
                    <a:pt x="296" y="479"/>
                  </a:lnTo>
                  <a:lnTo>
                    <a:pt x="313" y="482"/>
                  </a:lnTo>
                  <a:lnTo>
                    <a:pt x="331" y="483"/>
                  </a:lnTo>
                  <a:lnTo>
                    <a:pt x="348" y="483"/>
                  </a:lnTo>
                  <a:lnTo>
                    <a:pt x="365" y="483"/>
                  </a:lnTo>
                  <a:lnTo>
                    <a:pt x="383" y="482"/>
                  </a:lnTo>
                  <a:lnTo>
                    <a:pt x="400" y="481"/>
                  </a:lnTo>
                  <a:lnTo>
                    <a:pt x="417" y="478"/>
                  </a:lnTo>
                  <a:lnTo>
                    <a:pt x="433" y="474"/>
                  </a:lnTo>
                  <a:lnTo>
                    <a:pt x="450" y="470"/>
                  </a:lnTo>
                  <a:lnTo>
                    <a:pt x="465" y="465"/>
                  </a:lnTo>
                  <a:lnTo>
                    <a:pt x="481" y="459"/>
                  </a:lnTo>
                  <a:lnTo>
                    <a:pt x="497" y="452"/>
                  </a:lnTo>
                  <a:lnTo>
                    <a:pt x="512" y="444"/>
                  </a:lnTo>
                  <a:lnTo>
                    <a:pt x="527" y="436"/>
                  </a:lnTo>
                  <a:lnTo>
                    <a:pt x="541" y="429"/>
                  </a:lnTo>
                  <a:lnTo>
                    <a:pt x="555" y="418"/>
                  </a:lnTo>
                  <a:lnTo>
                    <a:pt x="568" y="409"/>
                  </a:lnTo>
                  <a:lnTo>
                    <a:pt x="581" y="397"/>
                  </a:lnTo>
                  <a:lnTo>
                    <a:pt x="594" y="387"/>
                  </a:lnTo>
                  <a:lnTo>
                    <a:pt x="606" y="374"/>
                  </a:lnTo>
                  <a:lnTo>
                    <a:pt x="618" y="362"/>
                  </a:lnTo>
                  <a:lnTo>
                    <a:pt x="628" y="349"/>
                  </a:lnTo>
                  <a:lnTo>
                    <a:pt x="639" y="335"/>
                  </a:lnTo>
                  <a:lnTo>
                    <a:pt x="648" y="321"/>
                  </a:lnTo>
                  <a:lnTo>
                    <a:pt x="657" y="306"/>
                  </a:lnTo>
                  <a:lnTo>
                    <a:pt x="665" y="291"/>
                  </a:lnTo>
                  <a:lnTo>
                    <a:pt x="672" y="275"/>
                  </a:lnTo>
                  <a:lnTo>
                    <a:pt x="679" y="258"/>
                  </a:lnTo>
                  <a:lnTo>
                    <a:pt x="686" y="241"/>
                  </a:lnTo>
                  <a:lnTo>
                    <a:pt x="691" y="224"/>
                  </a:lnTo>
                  <a:lnTo>
                    <a:pt x="691" y="224"/>
                  </a:lnTo>
                  <a:lnTo>
                    <a:pt x="697" y="194"/>
                  </a:lnTo>
                  <a:lnTo>
                    <a:pt x="701" y="165"/>
                  </a:lnTo>
                  <a:lnTo>
                    <a:pt x="702" y="137"/>
                  </a:lnTo>
                  <a:lnTo>
                    <a:pt x="701" y="108"/>
                  </a:lnTo>
                  <a:lnTo>
                    <a:pt x="697" y="81"/>
                  </a:lnTo>
                  <a:lnTo>
                    <a:pt x="692" y="52"/>
                  </a:lnTo>
                  <a:lnTo>
                    <a:pt x="684" y="26"/>
                  </a:lnTo>
                  <a:lnTo>
                    <a:pt x="675" y="0"/>
                  </a:lnTo>
                  <a:lnTo>
                    <a:pt x="29" y="0"/>
                  </a:lnTo>
                  <a:lnTo>
                    <a:pt x="29" y="0"/>
                  </a:lnTo>
                  <a:lnTo>
                    <a:pt x="20" y="21"/>
                  </a:lnTo>
                  <a:lnTo>
                    <a:pt x="16" y="31"/>
                  </a:lnTo>
                  <a:lnTo>
                    <a:pt x="12" y="42"/>
                  </a:lnTo>
                  <a:lnTo>
                    <a:pt x="12" y="42"/>
                  </a:lnTo>
                  <a:lnTo>
                    <a:pt x="8" y="60"/>
                  </a:lnTo>
                  <a:lnTo>
                    <a:pt x="5" y="77"/>
                  </a:lnTo>
                  <a:lnTo>
                    <a:pt x="3" y="95"/>
                  </a:lnTo>
                  <a:lnTo>
                    <a:pt x="1" y="112"/>
                  </a:lnTo>
                  <a:lnTo>
                    <a:pt x="0" y="129"/>
                  </a:lnTo>
                  <a:lnTo>
                    <a:pt x="0" y="147"/>
                  </a:lnTo>
                  <a:lnTo>
                    <a:pt x="1" y="164"/>
                  </a:lnTo>
                  <a:lnTo>
                    <a:pt x="4" y="181"/>
                  </a:lnTo>
                  <a:lnTo>
                    <a:pt x="7" y="198"/>
                  </a:lnTo>
                  <a:lnTo>
                    <a:pt x="11" y="215"/>
                  </a:lnTo>
                  <a:lnTo>
                    <a:pt x="14" y="231"/>
                  </a:lnTo>
                  <a:lnTo>
                    <a:pt x="20" y="248"/>
                  </a:lnTo>
                  <a:lnTo>
                    <a:pt x="25" y="263"/>
                  </a:lnTo>
                  <a:lnTo>
                    <a:pt x="31" y="279"/>
                  </a:lnTo>
                  <a:lnTo>
                    <a:pt x="39" y="293"/>
                  </a:lnTo>
                  <a:lnTo>
                    <a:pt x="47" y="309"/>
                  </a:lnTo>
                  <a:lnTo>
                    <a:pt x="56" y="323"/>
                  </a:lnTo>
                  <a:lnTo>
                    <a:pt x="65" y="336"/>
                  </a:lnTo>
                  <a:lnTo>
                    <a:pt x="76" y="350"/>
                  </a:lnTo>
                  <a:lnTo>
                    <a:pt x="86" y="363"/>
                  </a:lnTo>
                  <a:lnTo>
                    <a:pt x="98" y="375"/>
                  </a:lnTo>
                  <a:lnTo>
                    <a:pt x="110" y="388"/>
                  </a:lnTo>
                  <a:lnTo>
                    <a:pt x="123" y="399"/>
                  </a:lnTo>
                  <a:lnTo>
                    <a:pt x="136" y="410"/>
                  </a:lnTo>
                  <a:lnTo>
                    <a:pt x="150" y="420"/>
                  </a:lnTo>
                  <a:lnTo>
                    <a:pt x="164" y="430"/>
                  </a:lnTo>
                  <a:lnTo>
                    <a:pt x="179" y="439"/>
                  </a:lnTo>
                  <a:lnTo>
                    <a:pt x="194" y="447"/>
                  </a:lnTo>
                  <a:lnTo>
                    <a:pt x="210" y="455"/>
                  </a:lnTo>
                  <a:lnTo>
                    <a:pt x="227" y="461"/>
                  </a:lnTo>
                  <a:lnTo>
                    <a:pt x="244" y="466"/>
                  </a:lnTo>
                  <a:lnTo>
                    <a:pt x="261" y="472"/>
                  </a:lnTo>
                  <a:lnTo>
                    <a:pt x="26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9" name="Freeform 94"/>
            <p:cNvSpPr>
              <a:spLocks/>
            </p:cNvSpPr>
            <p:nvPr userDrawn="1"/>
          </p:nvSpPr>
          <p:spPr bwMode="auto">
            <a:xfrm>
              <a:off x="4667" y="353"/>
              <a:ext cx="155" cy="155"/>
            </a:xfrm>
            <a:custGeom>
              <a:avLst/>
              <a:gdLst>
                <a:gd name="T0" fmla="*/ 610 w 620"/>
                <a:gd name="T1" fmla="*/ 391 h 620"/>
                <a:gd name="T2" fmla="*/ 618 w 620"/>
                <a:gd name="T3" fmla="*/ 359 h 620"/>
                <a:gd name="T4" fmla="*/ 620 w 620"/>
                <a:gd name="T5" fmla="*/ 328 h 620"/>
                <a:gd name="T6" fmla="*/ 618 w 620"/>
                <a:gd name="T7" fmla="*/ 267 h 620"/>
                <a:gd name="T8" fmla="*/ 605 w 620"/>
                <a:gd name="T9" fmla="*/ 209 h 620"/>
                <a:gd name="T10" fmla="*/ 580 w 620"/>
                <a:gd name="T11" fmla="*/ 155 h 620"/>
                <a:gd name="T12" fmla="*/ 545 w 620"/>
                <a:gd name="T13" fmla="*/ 107 h 620"/>
                <a:gd name="T14" fmla="*/ 502 w 620"/>
                <a:gd name="T15" fmla="*/ 65 h 620"/>
                <a:gd name="T16" fmla="*/ 450 w 620"/>
                <a:gd name="T17" fmla="*/ 32 h 620"/>
                <a:gd name="T18" fmla="*/ 421 w 620"/>
                <a:gd name="T19" fmla="*/ 19 h 620"/>
                <a:gd name="T20" fmla="*/ 391 w 620"/>
                <a:gd name="T21" fmla="*/ 10 h 620"/>
                <a:gd name="T22" fmla="*/ 375 w 620"/>
                <a:gd name="T23" fmla="*/ 6 h 620"/>
                <a:gd name="T24" fmla="*/ 344 w 620"/>
                <a:gd name="T25" fmla="*/ 1 h 620"/>
                <a:gd name="T26" fmla="*/ 299 w 620"/>
                <a:gd name="T27" fmla="*/ 0 h 620"/>
                <a:gd name="T28" fmla="*/ 239 w 620"/>
                <a:gd name="T29" fmla="*/ 8 h 620"/>
                <a:gd name="T30" fmla="*/ 181 w 620"/>
                <a:gd name="T31" fmla="*/ 27 h 620"/>
                <a:gd name="T32" fmla="*/ 130 w 620"/>
                <a:gd name="T33" fmla="*/ 57 h 620"/>
                <a:gd name="T34" fmla="*/ 85 w 620"/>
                <a:gd name="T35" fmla="*/ 96 h 620"/>
                <a:gd name="T36" fmla="*/ 48 w 620"/>
                <a:gd name="T37" fmla="*/ 144 h 620"/>
                <a:gd name="T38" fmla="*/ 26 w 620"/>
                <a:gd name="T39" fmla="*/ 185 h 620"/>
                <a:gd name="T40" fmla="*/ 16 w 620"/>
                <a:gd name="T41" fmla="*/ 215 h 620"/>
                <a:gd name="T42" fmla="*/ 11 w 620"/>
                <a:gd name="T43" fmla="*/ 229 h 620"/>
                <a:gd name="T44" fmla="*/ 4 w 620"/>
                <a:gd name="T45" fmla="*/ 260 h 620"/>
                <a:gd name="T46" fmla="*/ 0 w 620"/>
                <a:gd name="T47" fmla="*/ 292 h 620"/>
                <a:gd name="T48" fmla="*/ 3 w 620"/>
                <a:gd name="T49" fmla="*/ 353 h 620"/>
                <a:gd name="T50" fmla="*/ 17 w 620"/>
                <a:gd name="T51" fmla="*/ 411 h 620"/>
                <a:gd name="T52" fmla="*/ 42 w 620"/>
                <a:gd name="T53" fmla="*/ 465 h 620"/>
                <a:gd name="T54" fmla="*/ 76 w 620"/>
                <a:gd name="T55" fmla="*/ 514 h 620"/>
                <a:gd name="T56" fmla="*/ 120 w 620"/>
                <a:gd name="T57" fmla="*/ 555 h 620"/>
                <a:gd name="T58" fmla="*/ 171 w 620"/>
                <a:gd name="T59" fmla="*/ 587 h 620"/>
                <a:gd name="T60" fmla="*/ 199 w 620"/>
                <a:gd name="T61" fmla="*/ 600 h 620"/>
                <a:gd name="T62" fmla="*/ 231 w 620"/>
                <a:gd name="T63" fmla="*/ 609 h 620"/>
                <a:gd name="T64" fmla="*/ 246 w 620"/>
                <a:gd name="T65" fmla="*/ 613 h 620"/>
                <a:gd name="T66" fmla="*/ 276 w 620"/>
                <a:gd name="T67" fmla="*/ 619 h 620"/>
                <a:gd name="T68" fmla="*/ 323 w 620"/>
                <a:gd name="T69" fmla="*/ 620 h 620"/>
                <a:gd name="T70" fmla="*/ 383 w 620"/>
                <a:gd name="T71" fmla="*/ 612 h 620"/>
                <a:gd name="T72" fmla="*/ 439 w 620"/>
                <a:gd name="T73" fmla="*/ 592 h 620"/>
                <a:gd name="T74" fmla="*/ 491 w 620"/>
                <a:gd name="T75" fmla="*/ 563 h 620"/>
                <a:gd name="T76" fmla="*/ 536 w 620"/>
                <a:gd name="T77" fmla="*/ 523 h 620"/>
                <a:gd name="T78" fmla="*/ 573 w 620"/>
                <a:gd name="T79" fmla="*/ 475 h 620"/>
                <a:gd name="T80" fmla="*/ 594 w 620"/>
                <a:gd name="T81" fmla="*/ 435 h 620"/>
                <a:gd name="T82" fmla="*/ 606 w 620"/>
                <a:gd name="T83" fmla="*/ 406 h 620"/>
                <a:gd name="T84" fmla="*/ 610 w 620"/>
                <a:gd name="T85" fmla="*/ 391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610" y="391"/>
                  </a:moveTo>
                  <a:lnTo>
                    <a:pt x="610" y="391"/>
                  </a:lnTo>
                  <a:lnTo>
                    <a:pt x="614" y="375"/>
                  </a:lnTo>
                  <a:lnTo>
                    <a:pt x="618" y="359"/>
                  </a:lnTo>
                  <a:lnTo>
                    <a:pt x="619" y="344"/>
                  </a:lnTo>
                  <a:lnTo>
                    <a:pt x="620" y="328"/>
                  </a:lnTo>
                  <a:lnTo>
                    <a:pt x="620" y="298"/>
                  </a:lnTo>
                  <a:lnTo>
                    <a:pt x="618" y="267"/>
                  </a:lnTo>
                  <a:lnTo>
                    <a:pt x="613" y="238"/>
                  </a:lnTo>
                  <a:lnTo>
                    <a:pt x="605" y="209"/>
                  </a:lnTo>
                  <a:lnTo>
                    <a:pt x="593" y="181"/>
                  </a:lnTo>
                  <a:lnTo>
                    <a:pt x="580" y="155"/>
                  </a:lnTo>
                  <a:lnTo>
                    <a:pt x="563" y="130"/>
                  </a:lnTo>
                  <a:lnTo>
                    <a:pt x="545" y="107"/>
                  </a:lnTo>
                  <a:lnTo>
                    <a:pt x="524" y="84"/>
                  </a:lnTo>
                  <a:lnTo>
                    <a:pt x="502" y="65"/>
                  </a:lnTo>
                  <a:lnTo>
                    <a:pt x="477" y="48"/>
                  </a:lnTo>
                  <a:lnTo>
                    <a:pt x="450" y="32"/>
                  </a:lnTo>
                  <a:lnTo>
                    <a:pt x="435" y="26"/>
                  </a:lnTo>
                  <a:lnTo>
                    <a:pt x="421" y="19"/>
                  </a:lnTo>
                  <a:lnTo>
                    <a:pt x="407" y="14"/>
                  </a:lnTo>
                  <a:lnTo>
                    <a:pt x="391" y="10"/>
                  </a:lnTo>
                  <a:lnTo>
                    <a:pt x="391" y="10"/>
                  </a:lnTo>
                  <a:lnTo>
                    <a:pt x="375" y="6"/>
                  </a:lnTo>
                  <a:lnTo>
                    <a:pt x="360" y="4"/>
                  </a:lnTo>
                  <a:lnTo>
                    <a:pt x="344" y="1"/>
                  </a:lnTo>
                  <a:lnTo>
                    <a:pt x="329" y="0"/>
                  </a:lnTo>
                  <a:lnTo>
                    <a:pt x="299" y="0"/>
                  </a:lnTo>
                  <a:lnTo>
                    <a:pt x="267" y="2"/>
                  </a:lnTo>
                  <a:lnTo>
                    <a:pt x="239" y="8"/>
                  </a:lnTo>
                  <a:lnTo>
                    <a:pt x="210" y="17"/>
                  </a:lnTo>
                  <a:lnTo>
                    <a:pt x="181" y="27"/>
                  </a:lnTo>
                  <a:lnTo>
                    <a:pt x="155" y="41"/>
                  </a:lnTo>
                  <a:lnTo>
                    <a:pt x="130" y="57"/>
                  </a:lnTo>
                  <a:lnTo>
                    <a:pt x="107" y="75"/>
                  </a:lnTo>
                  <a:lnTo>
                    <a:pt x="85" y="96"/>
                  </a:lnTo>
                  <a:lnTo>
                    <a:pt x="65" y="120"/>
                  </a:lnTo>
                  <a:lnTo>
                    <a:pt x="48" y="144"/>
                  </a:lnTo>
                  <a:lnTo>
                    <a:pt x="33" y="170"/>
                  </a:lnTo>
                  <a:lnTo>
                    <a:pt x="26" y="185"/>
                  </a:lnTo>
                  <a:lnTo>
                    <a:pt x="21" y="199"/>
                  </a:lnTo>
                  <a:lnTo>
                    <a:pt x="16" y="215"/>
                  </a:lnTo>
                  <a:lnTo>
                    <a:pt x="11" y="229"/>
                  </a:lnTo>
                  <a:lnTo>
                    <a:pt x="11" y="229"/>
                  </a:lnTo>
                  <a:lnTo>
                    <a:pt x="7" y="245"/>
                  </a:lnTo>
                  <a:lnTo>
                    <a:pt x="4" y="260"/>
                  </a:lnTo>
                  <a:lnTo>
                    <a:pt x="1" y="276"/>
                  </a:lnTo>
                  <a:lnTo>
                    <a:pt x="0" y="292"/>
                  </a:lnTo>
                  <a:lnTo>
                    <a:pt x="0" y="323"/>
                  </a:lnTo>
                  <a:lnTo>
                    <a:pt x="3" y="353"/>
                  </a:lnTo>
                  <a:lnTo>
                    <a:pt x="8" y="383"/>
                  </a:lnTo>
                  <a:lnTo>
                    <a:pt x="17" y="411"/>
                  </a:lnTo>
                  <a:lnTo>
                    <a:pt x="27" y="439"/>
                  </a:lnTo>
                  <a:lnTo>
                    <a:pt x="42" y="465"/>
                  </a:lnTo>
                  <a:lnTo>
                    <a:pt x="57" y="491"/>
                  </a:lnTo>
                  <a:lnTo>
                    <a:pt x="76" y="514"/>
                  </a:lnTo>
                  <a:lnTo>
                    <a:pt x="97" y="535"/>
                  </a:lnTo>
                  <a:lnTo>
                    <a:pt x="120" y="555"/>
                  </a:lnTo>
                  <a:lnTo>
                    <a:pt x="145" y="573"/>
                  </a:lnTo>
                  <a:lnTo>
                    <a:pt x="171" y="587"/>
                  </a:lnTo>
                  <a:lnTo>
                    <a:pt x="185" y="594"/>
                  </a:lnTo>
                  <a:lnTo>
                    <a:pt x="199" y="600"/>
                  </a:lnTo>
                  <a:lnTo>
                    <a:pt x="215" y="606"/>
                  </a:lnTo>
                  <a:lnTo>
                    <a:pt x="231" y="609"/>
                  </a:lnTo>
                  <a:lnTo>
                    <a:pt x="231" y="609"/>
                  </a:lnTo>
                  <a:lnTo>
                    <a:pt x="246" y="613"/>
                  </a:lnTo>
                  <a:lnTo>
                    <a:pt x="261" y="616"/>
                  </a:lnTo>
                  <a:lnTo>
                    <a:pt x="276" y="619"/>
                  </a:lnTo>
                  <a:lnTo>
                    <a:pt x="292" y="620"/>
                  </a:lnTo>
                  <a:lnTo>
                    <a:pt x="323" y="620"/>
                  </a:lnTo>
                  <a:lnTo>
                    <a:pt x="353" y="617"/>
                  </a:lnTo>
                  <a:lnTo>
                    <a:pt x="383" y="612"/>
                  </a:lnTo>
                  <a:lnTo>
                    <a:pt x="412" y="604"/>
                  </a:lnTo>
                  <a:lnTo>
                    <a:pt x="439" y="592"/>
                  </a:lnTo>
                  <a:lnTo>
                    <a:pt x="465" y="579"/>
                  </a:lnTo>
                  <a:lnTo>
                    <a:pt x="491" y="563"/>
                  </a:lnTo>
                  <a:lnTo>
                    <a:pt x="515" y="544"/>
                  </a:lnTo>
                  <a:lnTo>
                    <a:pt x="536" y="523"/>
                  </a:lnTo>
                  <a:lnTo>
                    <a:pt x="555" y="501"/>
                  </a:lnTo>
                  <a:lnTo>
                    <a:pt x="573" y="475"/>
                  </a:lnTo>
                  <a:lnTo>
                    <a:pt x="588" y="449"/>
                  </a:lnTo>
                  <a:lnTo>
                    <a:pt x="594" y="435"/>
                  </a:lnTo>
                  <a:lnTo>
                    <a:pt x="601" y="421"/>
                  </a:lnTo>
                  <a:lnTo>
                    <a:pt x="606" y="406"/>
                  </a:lnTo>
                  <a:lnTo>
                    <a:pt x="610" y="391"/>
                  </a:lnTo>
                  <a:lnTo>
                    <a:pt x="610"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0" name="Freeform 95"/>
            <p:cNvSpPr>
              <a:spLocks/>
            </p:cNvSpPr>
            <p:nvPr userDrawn="1"/>
          </p:nvSpPr>
          <p:spPr bwMode="auto">
            <a:xfrm>
              <a:off x="4922" y="429"/>
              <a:ext cx="135" cy="135"/>
            </a:xfrm>
            <a:custGeom>
              <a:avLst/>
              <a:gdLst>
                <a:gd name="T0" fmla="*/ 340 w 540"/>
                <a:gd name="T1" fmla="*/ 9 h 539"/>
                <a:gd name="T2" fmla="*/ 286 w 540"/>
                <a:gd name="T3" fmla="*/ 0 h 539"/>
                <a:gd name="T4" fmla="*/ 232 w 540"/>
                <a:gd name="T5" fmla="*/ 3 h 539"/>
                <a:gd name="T6" fmla="*/ 181 w 540"/>
                <a:gd name="T7" fmla="*/ 14 h 539"/>
                <a:gd name="T8" fmla="*/ 134 w 540"/>
                <a:gd name="T9" fmla="*/ 36 h 539"/>
                <a:gd name="T10" fmla="*/ 93 w 540"/>
                <a:gd name="T11" fmla="*/ 66 h 539"/>
                <a:gd name="T12" fmla="*/ 56 w 540"/>
                <a:gd name="T13" fmla="*/ 104 h 539"/>
                <a:gd name="T14" fmla="*/ 29 w 540"/>
                <a:gd name="T15" fmla="*/ 148 h 539"/>
                <a:gd name="T16" fmla="*/ 9 w 540"/>
                <a:gd name="T17" fmla="*/ 201 h 539"/>
                <a:gd name="T18" fmla="*/ 3 w 540"/>
                <a:gd name="T19" fmla="*/ 227 h 539"/>
                <a:gd name="T20" fmla="*/ 0 w 540"/>
                <a:gd name="T21" fmla="*/ 281 h 539"/>
                <a:gd name="T22" fmla="*/ 7 w 540"/>
                <a:gd name="T23" fmla="*/ 333 h 539"/>
                <a:gd name="T24" fmla="*/ 24 w 540"/>
                <a:gd name="T25" fmla="*/ 382 h 539"/>
                <a:gd name="T26" fmla="*/ 50 w 540"/>
                <a:gd name="T27" fmla="*/ 427 h 539"/>
                <a:gd name="T28" fmla="*/ 84 w 540"/>
                <a:gd name="T29" fmla="*/ 466 h 539"/>
                <a:gd name="T30" fmla="*/ 125 w 540"/>
                <a:gd name="T31" fmla="*/ 498 h 539"/>
                <a:gd name="T32" fmla="*/ 173 w 540"/>
                <a:gd name="T33" fmla="*/ 522 h 539"/>
                <a:gd name="T34" fmla="*/ 200 w 540"/>
                <a:gd name="T35" fmla="*/ 530 h 539"/>
                <a:gd name="T36" fmla="*/ 254 w 540"/>
                <a:gd name="T37" fmla="*/ 539 h 539"/>
                <a:gd name="T38" fmla="*/ 306 w 540"/>
                <a:gd name="T39" fmla="*/ 538 h 539"/>
                <a:gd name="T40" fmla="*/ 357 w 540"/>
                <a:gd name="T41" fmla="*/ 525 h 539"/>
                <a:gd name="T42" fmla="*/ 405 w 540"/>
                <a:gd name="T43" fmla="*/ 504 h 539"/>
                <a:gd name="T44" fmla="*/ 447 w 540"/>
                <a:gd name="T45" fmla="*/ 474 h 539"/>
                <a:gd name="T46" fmla="*/ 482 w 540"/>
                <a:gd name="T47" fmla="*/ 436 h 539"/>
                <a:gd name="T48" fmla="*/ 511 w 540"/>
                <a:gd name="T49" fmla="*/ 391 h 539"/>
                <a:gd name="T50" fmla="*/ 530 w 540"/>
                <a:gd name="T51" fmla="*/ 340 h 539"/>
                <a:gd name="T52" fmla="*/ 537 w 540"/>
                <a:gd name="T53" fmla="*/ 313 h 539"/>
                <a:gd name="T54" fmla="*/ 540 w 540"/>
                <a:gd name="T55" fmla="*/ 259 h 539"/>
                <a:gd name="T56" fmla="*/ 532 w 540"/>
                <a:gd name="T57" fmla="*/ 207 h 539"/>
                <a:gd name="T58" fmla="*/ 515 w 540"/>
                <a:gd name="T59" fmla="*/ 158 h 539"/>
                <a:gd name="T60" fmla="*/ 490 w 540"/>
                <a:gd name="T61" fmla="*/ 113 h 539"/>
                <a:gd name="T62" fmla="*/ 456 w 540"/>
                <a:gd name="T63" fmla="*/ 74 h 539"/>
                <a:gd name="T64" fmla="*/ 415 w 540"/>
                <a:gd name="T65" fmla="*/ 42 h 539"/>
                <a:gd name="T66" fmla="*/ 366 w 540"/>
                <a:gd name="T67" fmla="*/ 18 h 539"/>
                <a:gd name="T68" fmla="*/ 34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340" y="9"/>
                  </a:moveTo>
                  <a:lnTo>
                    <a:pt x="340" y="9"/>
                  </a:lnTo>
                  <a:lnTo>
                    <a:pt x="313" y="4"/>
                  </a:lnTo>
                  <a:lnTo>
                    <a:pt x="286" y="0"/>
                  </a:lnTo>
                  <a:lnTo>
                    <a:pt x="259" y="0"/>
                  </a:lnTo>
                  <a:lnTo>
                    <a:pt x="232" y="3"/>
                  </a:lnTo>
                  <a:lnTo>
                    <a:pt x="207" y="8"/>
                  </a:lnTo>
                  <a:lnTo>
                    <a:pt x="181" y="14"/>
                  </a:lnTo>
                  <a:lnTo>
                    <a:pt x="158" y="25"/>
                  </a:lnTo>
                  <a:lnTo>
                    <a:pt x="134" y="36"/>
                  </a:lnTo>
                  <a:lnTo>
                    <a:pt x="114" y="51"/>
                  </a:lnTo>
                  <a:lnTo>
                    <a:pt x="93" y="66"/>
                  </a:lnTo>
                  <a:lnTo>
                    <a:pt x="73" y="85"/>
                  </a:lnTo>
                  <a:lnTo>
                    <a:pt x="56" y="104"/>
                  </a:lnTo>
                  <a:lnTo>
                    <a:pt x="42" y="126"/>
                  </a:lnTo>
                  <a:lnTo>
                    <a:pt x="29" y="148"/>
                  </a:lnTo>
                  <a:lnTo>
                    <a:pt x="17" y="173"/>
                  </a:lnTo>
                  <a:lnTo>
                    <a:pt x="9" y="201"/>
                  </a:lnTo>
                  <a:lnTo>
                    <a:pt x="9" y="201"/>
                  </a:lnTo>
                  <a:lnTo>
                    <a:pt x="3" y="227"/>
                  </a:lnTo>
                  <a:lnTo>
                    <a:pt x="0" y="254"/>
                  </a:lnTo>
                  <a:lnTo>
                    <a:pt x="0" y="281"/>
                  </a:lnTo>
                  <a:lnTo>
                    <a:pt x="3" y="307"/>
                  </a:lnTo>
                  <a:lnTo>
                    <a:pt x="7" y="333"/>
                  </a:lnTo>
                  <a:lnTo>
                    <a:pt x="14" y="358"/>
                  </a:lnTo>
                  <a:lnTo>
                    <a:pt x="24" y="382"/>
                  </a:lnTo>
                  <a:lnTo>
                    <a:pt x="35" y="405"/>
                  </a:lnTo>
                  <a:lnTo>
                    <a:pt x="50" y="427"/>
                  </a:lnTo>
                  <a:lnTo>
                    <a:pt x="67" y="447"/>
                  </a:lnTo>
                  <a:lnTo>
                    <a:pt x="84" y="466"/>
                  </a:lnTo>
                  <a:lnTo>
                    <a:pt x="104" y="483"/>
                  </a:lnTo>
                  <a:lnTo>
                    <a:pt x="125" y="498"/>
                  </a:lnTo>
                  <a:lnTo>
                    <a:pt x="149" y="512"/>
                  </a:lnTo>
                  <a:lnTo>
                    <a:pt x="173" y="522"/>
                  </a:lnTo>
                  <a:lnTo>
                    <a:pt x="200" y="530"/>
                  </a:lnTo>
                  <a:lnTo>
                    <a:pt x="200" y="530"/>
                  </a:lnTo>
                  <a:lnTo>
                    <a:pt x="227" y="537"/>
                  </a:lnTo>
                  <a:lnTo>
                    <a:pt x="254" y="539"/>
                  </a:lnTo>
                  <a:lnTo>
                    <a:pt x="280" y="539"/>
                  </a:lnTo>
                  <a:lnTo>
                    <a:pt x="306" y="538"/>
                  </a:lnTo>
                  <a:lnTo>
                    <a:pt x="332" y="533"/>
                  </a:lnTo>
                  <a:lnTo>
                    <a:pt x="357" y="525"/>
                  </a:lnTo>
                  <a:lnTo>
                    <a:pt x="382" y="516"/>
                  </a:lnTo>
                  <a:lnTo>
                    <a:pt x="405" y="504"/>
                  </a:lnTo>
                  <a:lnTo>
                    <a:pt x="426" y="490"/>
                  </a:lnTo>
                  <a:lnTo>
                    <a:pt x="447" y="474"/>
                  </a:lnTo>
                  <a:lnTo>
                    <a:pt x="465" y="456"/>
                  </a:lnTo>
                  <a:lnTo>
                    <a:pt x="482" y="436"/>
                  </a:lnTo>
                  <a:lnTo>
                    <a:pt x="498" y="414"/>
                  </a:lnTo>
                  <a:lnTo>
                    <a:pt x="511" y="391"/>
                  </a:lnTo>
                  <a:lnTo>
                    <a:pt x="523" y="366"/>
                  </a:lnTo>
                  <a:lnTo>
                    <a:pt x="530" y="340"/>
                  </a:lnTo>
                  <a:lnTo>
                    <a:pt x="530" y="340"/>
                  </a:lnTo>
                  <a:lnTo>
                    <a:pt x="537" y="313"/>
                  </a:lnTo>
                  <a:lnTo>
                    <a:pt x="540" y="285"/>
                  </a:lnTo>
                  <a:lnTo>
                    <a:pt x="540" y="259"/>
                  </a:lnTo>
                  <a:lnTo>
                    <a:pt x="537" y="233"/>
                  </a:lnTo>
                  <a:lnTo>
                    <a:pt x="532" y="207"/>
                  </a:lnTo>
                  <a:lnTo>
                    <a:pt x="525" y="182"/>
                  </a:lnTo>
                  <a:lnTo>
                    <a:pt x="515" y="158"/>
                  </a:lnTo>
                  <a:lnTo>
                    <a:pt x="503" y="135"/>
                  </a:lnTo>
                  <a:lnTo>
                    <a:pt x="490" y="113"/>
                  </a:lnTo>
                  <a:lnTo>
                    <a:pt x="473" y="92"/>
                  </a:lnTo>
                  <a:lnTo>
                    <a:pt x="456" y="74"/>
                  </a:lnTo>
                  <a:lnTo>
                    <a:pt x="435" y="57"/>
                  </a:lnTo>
                  <a:lnTo>
                    <a:pt x="415" y="42"/>
                  </a:lnTo>
                  <a:lnTo>
                    <a:pt x="391" y="29"/>
                  </a:lnTo>
                  <a:lnTo>
                    <a:pt x="366" y="18"/>
                  </a:lnTo>
                  <a:lnTo>
                    <a:pt x="340" y="9"/>
                  </a:lnTo>
                  <a:lnTo>
                    <a:pt x="34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1" name="Freeform 96"/>
            <p:cNvSpPr>
              <a:spLocks/>
            </p:cNvSpPr>
            <p:nvPr userDrawn="1"/>
          </p:nvSpPr>
          <p:spPr bwMode="auto">
            <a:xfrm>
              <a:off x="5177" y="504"/>
              <a:ext cx="114" cy="115"/>
            </a:xfrm>
            <a:custGeom>
              <a:avLst/>
              <a:gdLst>
                <a:gd name="T0" fmla="*/ 288 w 459"/>
                <a:gd name="T1" fmla="*/ 8 h 459"/>
                <a:gd name="T2" fmla="*/ 243 w 459"/>
                <a:gd name="T3" fmla="*/ 2 h 459"/>
                <a:gd name="T4" fmla="*/ 197 w 459"/>
                <a:gd name="T5" fmla="*/ 3 h 459"/>
                <a:gd name="T6" fmla="*/ 154 w 459"/>
                <a:gd name="T7" fmla="*/ 13 h 459"/>
                <a:gd name="T8" fmla="*/ 115 w 459"/>
                <a:gd name="T9" fmla="*/ 31 h 459"/>
                <a:gd name="T10" fmla="*/ 78 w 459"/>
                <a:gd name="T11" fmla="*/ 56 h 459"/>
                <a:gd name="T12" fmla="*/ 48 w 459"/>
                <a:gd name="T13" fmla="*/ 89 h 459"/>
                <a:gd name="T14" fmla="*/ 24 w 459"/>
                <a:gd name="T15" fmla="*/ 127 h 459"/>
                <a:gd name="T16" fmla="*/ 7 w 459"/>
                <a:gd name="T17" fmla="*/ 171 h 459"/>
                <a:gd name="T18" fmla="*/ 3 w 459"/>
                <a:gd name="T19" fmla="*/ 193 h 459"/>
                <a:gd name="T20" fmla="*/ 0 w 459"/>
                <a:gd name="T21" fmla="*/ 239 h 459"/>
                <a:gd name="T22" fmla="*/ 5 w 459"/>
                <a:gd name="T23" fmla="*/ 283 h 459"/>
                <a:gd name="T24" fmla="*/ 20 w 459"/>
                <a:gd name="T25" fmla="*/ 325 h 459"/>
                <a:gd name="T26" fmla="*/ 42 w 459"/>
                <a:gd name="T27" fmla="*/ 364 h 459"/>
                <a:gd name="T28" fmla="*/ 71 w 459"/>
                <a:gd name="T29" fmla="*/ 396 h 459"/>
                <a:gd name="T30" fmla="*/ 106 w 459"/>
                <a:gd name="T31" fmla="*/ 424 h 459"/>
                <a:gd name="T32" fmla="*/ 147 w 459"/>
                <a:gd name="T33" fmla="*/ 444 h 459"/>
                <a:gd name="T34" fmla="*/ 170 w 459"/>
                <a:gd name="T35" fmla="*/ 452 h 459"/>
                <a:gd name="T36" fmla="*/ 215 w 459"/>
                <a:gd name="T37" fmla="*/ 459 h 459"/>
                <a:gd name="T38" fmla="*/ 261 w 459"/>
                <a:gd name="T39" fmla="*/ 458 h 459"/>
                <a:gd name="T40" fmla="*/ 304 w 459"/>
                <a:gd name="T41" fmla="*/ 447 h 459"/>
                <a:gd name="T42" fmla="*/ 344 w 459"/>
                <a:gd name="T43" fmla="*/ 429 h 459"/>
                <a:gd name="T44" fmla="*/ 379 w 459"/>
                <a:gd name="T45" fmla="*/ 403 h 459"/>
                <a:gd name="T46" fmla="*/ 411 w 459"/>
                <a:gd name="T47" fmla="*/ 372 h 459"/>
                <a:gd name="T48" fmla="*/ 434 w 459"/>
                <a:gd name="T49" fmla="*/ 332 h 459"/>
                <a:gd name="T50" fmla="*/ 451 w 459"/>
                <a:gd name="T51" fmla="*/ 289 h 459"/>
                <a:gd name="T52" fmla="*/ 456 w 459"/>
                <a:gd name="T53" fmla="*/ 266 h 459"/>
                <a:gd name="T54" fmla="*/ 459 w 459"/>
                <a:gd name="T55" fmla="*/ 220 h 459"/>
                <a:gd name="T56" fmla="*/ 452 w 459"/>
                <a:gd name="T57" fmla="*/ 176 h 459"/>
                <a:gd name="T58" fmla="*/ 438 w 459"/>
                <a:gd name="T59" fmla="*/ 134 h 459"/>
                <a:gd name="T60" fmla="*/ 416 w 459"/>
                <a:gd name="T61" fmla="*/ 97 h 459"/>
                <a:gd name="T62" fmla="*/ 387 w 459"/>
                <a:gd name="T63" fmla="*/ 64 h 459"/>
                <a:gd name="T64" fmla="*/ 352 w 459"/>
                <a:gd name="T65" fmla="*/ 35 h 459"/>
                <a:gd name="T66" fmla="*/ 310 w 459"/>
                <a:gd name="T67" fmla="*/ 16 h 459"/>
                <a:gd name="T68" fmla="*/ 288 w 459"/>
                <a:gd name="T69" fmla="*/ 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8" y="8"/>
                  </a:moveTo>
                  <a:lnTo>
                    <a:pt x="288" y="8"/>
                  </a:lnTo>
                  <a:lnTo>
                    <a:pt x="266" y="3"/>
                  </a:lnTo>
                  <a:lnTo>
                    <a:pt x="243" y="2"/>
                  </a:lnTo>
                  <a:lnTo>
                    <a:pt x="220" y="0"/>
                  </a:lnTo>
                  <a:lnTo>
                    <a:pt x="197" y="3"/>
                  </a:lnTo>
                  <a:lnTo>
                    <a:pt x="176" y="7"/>
                  </a:lnTo>
                  <a:lnTo>
                    <a:pt x="154" y="13"/>
                  </a:lnTo>
                  <a:lnTo>
                    <a:pt x="134" y="21"/>
                  </a:lnTo>
                  <a:lnTo>
                    <a:pt x="115" y="31"/>
                  </a:lnTo>
                  <a:lnTo>
                    <a:pt x="95" y="43"/>
                  </a:lnTo>
                  <a:lnTo>
                    <a:pt x="78" y="56"/>
                  </a:lnTo>
                  <a:lnTo>
                    <a:pt x="63" y="72"/>
                  </a:lnTo>
                  <a:lnTo>
                    <a:pt x="48" y="89"/>
                  </a:lnTo>
                  <a:lnTo>
                    <a:pt x="35" y="107"/>
                  </a:lnTo>
                  <a:lnTo>
                    <a:pt x="24" y="127"/>
                  </a:lnTo>
                  <a:lnTo>
                    <a:pt x="14" y="149"/>
                  </a:lnTo>
                  <a:lnTo>
                    <a:pt x="7" y="171"/>
                  </a:lnTo>
                  <a:lnTo>
                    <a:pt x="7" y="171"/>
                  </a:lnTo>
                  <a:lnTo>
                    <a:pt x="3" y="193"/>
                  </a:lnTo>
                  <a:lnTo>
                    <a:pt x="0" y="216"/>
                  </a:lnTo>
                  <a:lnTo>
                    <a:pt x="0" y="239"/>
                  </a:lnTo>
                  <a:lnTo>
                    <a:pt x="1" y="262"/>
                  </a:lnTo>
                  <a:lnTo>
                    <a:pt x="5" y="283"/>
                  </a:lnTo>
                  <a:lnTo>
                    <a:pt x="12" y="305"/>
                  </a:lnTo>
                  <a:lnTo>
                    <a:pt x="20" y="325"/>
                  </a:lnTo>
                  <a:lnTo>
                    <a:pt x="30" y="344"/>
                  </a:lnTo>
                  <a:lnTo>
                    <a:pt x="42" y="364"/>
                  </a:lnTo>
                  <a:lnTo>
                    <a:pt x="56" y="381"/>
                  </a:lnTo>
                  <a:lnTo>
                    <a:pt x="71" y="396"/>
                  </a:lnTo>
                  <a:lnTo>
                    <a:pt x="87" y="411"/>
                  </a:lnTo>
                  <a:lnTo>
                    <a:pt x="106" y="424"/>
                  </a:lnTo>
                  <a:lnTo>
                    <a:pt x="127" y="435"/>
                  </a:lnTo>
                  <a:lnTo>
                    <a:pt x="147" y="444"/>
                  </a:lnTo>
                  <a:lnTo>
                    <a:pt x="170" y="452"/>
                  </a:lnTo>
                  <a:lnTo>
                    <a:pt x="170" y="452"/>
                  </a:lnTo>
                  <a:lnTo>
                    <a:pt x="193" y="456"/>
                  </a:lnTo>
                  <a:lnTo>
                    <a:pt x="215" y="459"/>
                  </a:lnTo>
                  <a:lnTo>
                    <a:pt x="239" y="459"/>
                  </a:lnTo>
                  <a:lnTo>
                    <a:pt x="261" y="458"/>
                  </a:lnTo>
                  <a:lnTo>
                    <a:pt x="283" y="454"/>
                  </a:lnTo>
                  <a:lnTo>
                    <a:pt x="304" y="447"/>
                  </a:lnTo>
                  <a:lnTo>
                    <a:pt x="325" y="439"/>
                  </a:lnTo>
                  <a:lnTo>
                    <a:pt x="344" y="429"/>
                  </a:lnTo>
                  <a:lnTo>
                    <a:pt x="362" y="417"/>
                  </a:lnTo>
                  <a:lnTo>
                    <a:pt x="379" y="403"/>
                  </a:lnTo>
                  <a:lnTo>
                    <a:pt x="395" y="388"/>
                  </a:lnTo>
                  <a:lnTo>
                    <a:pt x="411" y="372"/>
                  </a:lnTo>
                  <a:lnTo>
                    <a:pt x="424" y="353"/>
                  </a:lnTo>
                  <a:lnTo>
                    <a:pt x="434" y="332"/>
                  </a:lnTo>
                  <a:lnTo>
                    <a:pt x="443" y="312"/>
                  </a:lnTo>
                  <a:lnTo>
                    <a:pt x="451" y="289"/>
                  </a:lnTo>
                  <a:lnTo>
                    <a:pt x="451" y="289"/>
                  </a:lnTo>
                  <a:lnTo>
                    <a:pt x="456" y="266"/>
                  </a:lnTo>
                  <a:lnTo>
                    <a:pt x="458" y="244"/>
                  </a:lnTo>
                  <a:lnTo>
                    <a:pt x="459" y="220"/>
                  </a:lnTo>
                  <a:lnTo>
                    <a:pt x="456" y="198"/>
                  </a:lnTo>
                  <a:lnTo>
                    <a:pt x="452" y="176"/>
                  </a:lnTo>
                  <a:lnTo>
                    <a:pt x="446" y="155"/>
                  </a:lnTo>
                  <a:lnTo>
                    <a:pt x="438" y="134"/>
                  </a:lnTo>
                  <a:lnTo>
                    <a:pt x="428" y="115"/>
                  </a:lnTo>
                  <a:lnTo>
                    <a:pt x="416" y="97"/>
                  </a:lnTo>
                  <a:lnTo>
                    <a:pt x="403" y="80"/>
                  </a:lnTo>
                  <a:lnTo>
                    <a:pt x="387" y="64"/>
                  </a:lnTo>
                  <a:lnTo>
                    <a:pt x="370" y="48"/>
                  </a:lnTo>
                  <a:lnTo>
                    <a:pt x="352" y="35"/>
                  </a:lnTo>
                  <a:lnTo>
                    <a:pt x="332" y="25"/>
                  </a:lnTo>
                  <a:lnTo>
                    <a:pt x="310" y="16"/>
                  </a:lnTo>
                  <a:lnTo>
                    <a:pt x="288" y="8"/>
                  </a:lnTo>
                  <a:lnTo>
                    <a:pt x="28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2" name="Freeform 97"/>
            <p:cNvSpPr>
              <a:spLocks/>
            </p:cNvSpPr>
            <p:nvPr userDrawn="1"/>
          </p:nvSpPr>
          <p:spPr bwMode="auto">
            <a:xfrm>
              <a:off x="5431" y="580"/>
              <a:ext cx="94" cy="95"/>
            </a:xfrm>
            <a:custGeom>
              <a:avLst/>
              <a:gdLst>
                <a:gd name="T0" fmla="*/ 238 w 378"/>
                <a:gd name="T1" fmla="*/ 5 h 378"/>
                <a:gd name="T2" fmla="*/ 201 w 378"/>
                <a:gd name="T3" fmla="*/ 0 h 378"/>
                <a:gd name="T4" fmla="*/ 163 w 378"/>
                <a:gd name="T5" fmla="*/ 1 h 378"/>
                <a:gd name="T6" fmla="*/ 128 w 378"/>
                <a:gd name="T7" fmla="*/ 9 h 378"/>
                <a:gd name="T8" fmla="*/ 95 w 378"/>
                <a:gd name="T9" fmla="*/ 25 h 378"/>
                <a:gd name="T10" fmla="*/ 65 w 378"/>
                <a:gd name="T11" fmla="*/ 45 h 378"/>
                <a:gd name="T12" fmla="*/ 40 w 378"/>
                <a:gd name="T13" fmla="*/ 71 h 378"/>
                <a:gd name="T14" fmla="*/ 21 w 378"/>
                <a:gd name="T15" fmla="*/ 104 h 378"/>
                <a:gd name="T16" fmla="*/ 6 w 378"/>
                <a:gd name="T17" fmla="*/ 139 h 378"/>
                <a:gd name="T18" fmla="*/ 2 w 378"/>
                <a:gd name="T19" fmla="*/ 159 h 378"/>
                <a:gd name="T20" fmla="*/ 0 w 378"/>
                <a:gd name="T21" fmla="*/ 195 h 378"/>
                <a:gd name="T22" fmla="*/ 5 w 378"/>
                <a:gd name="T23" fmla="*/ 232 h 378"/>
                <a:gd name="T24" fmla="*/ 17 w 378"/>
                <a:gd name="T25" fmla="*/ 267 h 378"/>
                <a:gd name="T26" fmla="*/ 35 w 378"/>
                <a:gd name="T27" fmla="*/ 298 h 378"/>
                <a:gd name="T28" fmla="*/ 59 w 378"/>
                <a:gd name="T29" fmla="*/ 325 h 378"/>
                <a:gd name="T30" fmla="*/ 88 w 378"/>
                <a:gd name="T31" fmla="*/ 348 h 378"/>
                <a:gd name="T32" fmla="*/ 122 w 378"/>
                <a:gd name="T33" fmla="*/ 365 h 378"/>
                <a:gd name="T34" fmla="*/ 141 w 378"/>
                <a:gd name="T35" fmla="*/ 371 h 378"/>
                <a:gd name="T36" fmla="*/ 178 w 378"/>
                <a:gd name="T37" fmla="*/ 376 h 378"/>
                <a:gd name="T38" fmla="*/ 215 w 378"/>
                <a:gd name="T39" fmla="*/ 375 h 378"/>
                <a:gd name="T40" fmla="*/ 250 w 378"/>
                <a:gd name="T41" fmla="*/ 367 h 378"/>
                <a:gd name="T42" fmla="*/ 284 w 378"/>
                <a:gd name="T43" fmla="*/ 352 h 378"/>
                <a:gd name="T44" fmla="*/ 313 w 378"/>
                <a:gd name="T45" fmla="*/ 331 h 378"/>
                <a:gd name="T46" fmla="*/ 339 w 378"/>
                <a:gd name="T47" fmla="*/ 305 h 378"/>
                <a:gd name="T48" fmla="*/ 358 w 378"/>
                <a:gd name="T49" fmla="*/ 273 h 378"/>
                <a:gd name="T50" fmla="*/ 371 w 378"/>
                <a:gd name="T51" fmla="*/ 237 h 378"/>
                <a:gd name="T52" fmla="*/ 375 w 378"/>
                <a:gd name="T53" fmla="*/ 219 h 378"/>
                <a:gd name="T54" fmla="*/ 378 w 378"/>
                <a:gd name="T55" fmla="*/ 181 h 378"/>
                <a:gd name="T56" fmla="*/ 373 w 378"/>
                <a:gd name="T57" fmla="*/ 144 h 378"/>
                <a:gd name="T58" fmla="*/ 361 w 378"/>
                <a:gd name="T59" fmla="*/ 109 h 378"/>
                <a:gd name="T60" fmla="*/ 343 w 378"/>
                <a:gd name="T61" fmla="*/ 78 h 378"/>
                <a:gd name="T62" fmla="*/ 319 w 378"/>
                <a:gd name="T63" fmla="*/ 51 h 378"/>
                <a:gd name="T64" fmla="*/ 290 w 378"/>
                <a:gd name="T65" fmla="*/ 28 h 378"/>
                <a:gd name="T66" fmla="*/ 257 w 378"/>
                <a:gd name="T67" fmla="*/ 12 h 378"/>
                <a:gd name="T68" fmla="*/ 238 w 378"/>
                <a:gd name="T69" fmla="*/ 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5"/>
                  </a:moveTo>
                  <a:lnTo>
                    <a:pt x="238" y="5"/>
                  </a:lnTo>
                  <a:lnTo>
                    <a:pt x="219" y="1"/>
                  </a:lnTo>
                  <a:lnTo>
                    <a:pt x="201" y="0"/>
                  </a:lnTo>
                  <a:lnTo>
                    <a:pt x="181" y="0"/>
                  </a:lnTo>
                  <a:lnTo>
                    <a:pt x="163" y="1"/>
                  </a:lnTo>
                  <a:lnTo>
                    <a:pt x="145" y="4"/>
                  </a:lnTo>
                  <a:lnTo>
                    <a:pt x="128" y="9"/>
                  </a:lnTo>
                  <a:lnTo>
                    <a:pt x="111" y="17"/>
                  </a:lnTo>
                  <a:lnTo>
                    <a:pt x="95" y="25"/>
                  </a:lnTo>
                  <a:lnTo>
                    <a:pt x="79" y="34"/>
                  </a:lnTo>
                  <a:lnTo>
                    <a:pt x="65" y="45"/>
                  </a:lnTo>
                  <a:lnTo>
                    <a:pt x="52" y="58"/>
                  </a:lnTo>
                  <a:lnTo>
                    <a:pt x="40" y="71"/>
                  </a:lnTo>
                  <a:lnTo>
                    <a:pt x="30" y="87"/>
                  </a:lnTo>
                  <a:lnTo>
                    <a:pt x="21" y="104"/>
                  </a:lnTo>
                  <a:lnTo>
                    <a:pt x="13" y="121"/>
                  </a:lnTo>
                  <a:lnTo>
                    <a:pt x="6" y="139"/>
                  </a:lnTo>
                  <a:lnTo>
                    <a:pt x="6" y="139"/>
                  </a:lnTo>
                  <a:lnTo>
                    <a:pt x="2" y="159"/>
                  </a:lnTo>
                  <a:lnTo>
                    <a:pt x="0" y="177"/>
                  </a:lnTo>
                  <a:lnTo>
                    <a:pt x="0" y="195"/>
                  </a:lnTo>
                  <a:lnTo>
                    <a:pt x="2" y="213"/>
                  </a:lnTo>
                  <a:lnTo>
                    <a:pt x="5" y="232"/>
                  </a:lnTo>
                  <a:lnTo>
                    <a:pt x="10" y="250"/>
                  </a:lnTo>
                  <a:lnTo>
                    <a:pt x="17" y="267"/>
                  </a:lnTo>
                  <a:lnTo>
                    <a:pt x="26" y="282"/>
                  </a:lnTo>
                  <a:lnTo>
                    <a:pt x="35" y="298"/>
                  </a:lnTo>
                  <a:lnTo>
                    <a:pt x="47" y="312"/>
                  </a:lnTo>
                  <a:lnTo>
                    <a:pt x="59" y="325"/>
                  </a:lnTo>
                  <a:lnTo>
                    <a:pt x="73" y="337"/>
                  </a:lnTo>
                  <a:lnTo>
                    <a:pt x="88" y="348"/>
                  </a:lnTo>
                  <a:lnTo>
                    <a:pt x="104" y="357"/>
                  </a:lnTo>
                  <a:lnTo>
                    <a:pt x="122" y="365"/>
                  </a:lnTo>
                  <a:lnTo>
                    <a:pt x="141" y="371"/>
                  </a:lnTo>
                  <a:lnTo>
                    <a:pt x="141" y="371"/>
                  </a:lnTo>
                  <a:lnTo>
                    <a:pt x="159" y="375"/>
                  </a:lnTo>
                  <a:lnTo>
                    <a:pt x="178" y="376"/>
                  </a:lnTo>
                  <a:lnTo>
                    <a:pt x="197" y="378"/>
                  </a:lnTo>
                  <a:lnTo>
                    <a:pt x="215" y="375"/>
                  </a:lnTo>
                  <a:lnTo>
                    <a:pt x="233" y="372"/>
                  </a:lnTo>
                  <a:lnTo>
                    <a:pt x="250" y="367"/>
                  </a:lnTo>
                  <a:lnTo>
                    <a:pt x="267" y="361"/>
                  </a:lnTo>
                  <a:lnTo>
                    <a:pt x="284" y="352"/>
                  </a:lnTo>
                  <a:lnTo>
                    <a:pt x="298" y="342"/>
                  </a:lnTo>
                  <a:lnTo>
                    <a:pt x="313" y="331"/>
                  </a:lnTo>
                  <a:lnTo>
                    <a:pt x="327" y="318"/>
                  </a:lnTo>
                  <a:lnTo>
                    <a:pt x="339" y="305"/>
                  </a:lnTo>
                  <a:lnTo>
                    <a:pt x="349" y="289"/>
                  </a:lnTo>
                  <a:lnTo>
                    <a:pt x="358" y="273"/>
                  </a:lnTo>
                  <a:lnTo>
                    <a:pt x="366" y="255"/>
                  </a:lnTo>
                  <a:lnTo>
                    <a:pt x="371" y="237"/>
                  </a:lnTo>
                  <a:lnTo>
                    <a:pt x="371" y="237"/>
                  </a:lnTo>
                  <a:lnTo>
                    <a:pt x="375" y="219"/>
                  </a:lnTo>
                  <a:lnTo>
                    <a:pt x="378" y="199"/>
                  </a:lnTo>
                  <a:lnTo>
                    <a:pt x="378" y="181"/>
                  </a:lnTo>
                  <a:lnTo>
                    <a:pt x="376" y="163"/>
                  </a:lnTo>
                  <a:lnTo>
                    <a:pt x="373" y="144"/>
                  </a:lnTo>
                  <a:lnTo>
                    <a:pt x="367" y="126"/>
                  </a:lnTo>
                  <a:lnTo>
                    <a:pt x="361" y="109"/>
                  </a:lnTo>
                  <a:lnTo>
                    <a:pt x="353" y="94"/>
                  </a:lnTo>
                  <a:lnTo>
                    <a:pt x="343" y="78"/>
                  </a:lnTo>
                  <a:lnTo>
                    <a:pt x="332" y="64"/>
                  </a:lnTo>
                  <a:lnTo>
                    <a:pt x="319" y="51"/>
                  </a:lnTo>
                  <a:lnTo>
                    <a:pt x="305" y="39"/>
                  </a:lnTo>
                  <a:lnTo>
                    <a:pt x="290" y="28"/>
                  </a:lnTo>
                  <a:lnTo>
                    <a:pt x="274" y="19"/>
                  </a:lnTo>
                  <a:lnTo>
                    <a:pt x="257" y="12"/>
                  </a:lnTo>
                  <a:lnTo>
                    <a:pt x="238" y="5"/>
                  </a:lnTo>
                  <a:lnTo>
                    <a:pt x="23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3" name="Freeform 98"/>
            <p:cNvSpPr>
              <a:spLocks/>
            </p:cNvSpPr>
            <p:nvPr userDrawn="1"/>
          </p:nvSpPr>
          <p:spPr bwMode="auto">
            <a:xfrm>
              <a:off x="5686" y="656"/>
              <a:ext cx="74" cy="74"/>
            </a:xfrm>
            <a:custGeom>
              <a:avLst/>
              <a:gdLst>
                <a:gd name="T0" fmla="*/ 186 w 297"/>
                <a:gd name="T1" fmla="*/ 5 h 297"/>
                <a:gd name="T2" fmla="*/ 158 w 297"/>
                <a:gd name="T3" fmla="*/ 0 h 297"/>
                <a:gd name="T4" fmla="*/ 128 w 297"/>
                <a:gd name="T5" fmla="*/ 1 h 297"/>
                <a:gd name="T6" fmla="*/ 100 w 297"/>
                <a:gd name="T7" fmla="*/ 8 h 297"/>
                <a:gd name="T8" fmla="*/ 74 w 297"/>
                <a:gd name="T9" fmla="*/ 20 h 297"/>
                <a:gd name="T10" fmla="*/ 51 w 297"/>
                <a:gd name="T11" fmla="*/ 37 h 297"/>
                <a:gd name="T12" fmla="*/ 31 w 297"/>
                <a:gd name="T13" fmla="*/ 57 h 297"/>
                <a:gd name="T14" fmla="*/ 16 w 297"/>
                <a:gd name="T15" fmla="*/ 82 h 297"/>
                <a:gd name="T16" fmla="*/ 5 w 297"/>
                <a:gd name="T17" fmla="*/ 109 h 297"/>
                <a:gd name="T18" fmla="*/ 1 w 297"/>
                <a:gd name="T19" fmla="*/ 125 h 297"/>
                <a:gd name="T20" fmla="*/ 0 w 297"/>
                <a:gd name="T21" fmla="*/ 154 h 297"/>
                <a:gd name="T22" fmla="*/ 4 w 297"/>
                <a:gd name="T23" fmla="*/ 182 h 297"/>
                <a:gd name="T24" fmla="*/ 13 w 297"/>
                <a:gd name="T25" fmla="*/ 210 h 297"/>
                <a:gd name="T26" fmla="*/ 27 w 297"/>
                <a:gd name="T27" fmla="*/ 235 h 297"/>
                <a:gd name="T28" fmla="*/ 46 w 297"/>
                <a:gd name="T29" fmla="*/ 255 h 297"/>
                <a:gd name="T30" fmla="*/ 69 w 297"/>
                <a:gd name="T31" fmla="*/ 274 h 297"/>
                <a:gd name="T32" fmla="*/ 95 w 297"/>
                <a:gd name="T33" fmla="*/ 287 h 297"/>
                <a:gd name="T34" fmla="*/ 109 w 297"/>
                <a:gd name="T35" fmla="*/ 292 h 297"/>
                <a:gd name="T36" fmla="*/ 139 w 297"/>
                <a:gd name="T37" fmla="*/ 296 h 297"/>
                <a:gd name="T38" fmla="*/ 169 w 297"/>
                <a:gd name="T39" fmla="*/ 296 h 297"/>
                <a:gd name="T40" fmla="*/ 197 w 297"/>
                <a:gd name="T41" fmla="*/ 288 h 297"/>
                <a:gd name="T42" fmla="*/ 223 w 297"/>
                <a:gd name="T43" fmla="*/ 276 h 297"/>
                <a:gd name="T44" fmla="*/ 246 w 297"/>
                <a:gd name="T45" fmla="*/ 261 h 297"/>
                <a:gd name="T46" fmla="*/ 266 w 297"/>
                <a:gd name="T47" fmla="*/ 240 h 297"/>
                <a:gd name="T48" fmla="*/ 281 w 297"/>
                <a:gd name="T49" fmla="*/ 215 h 297"/>
                <a:gd name="T50" fmla="*/ 292 w 297"/>
                <a:gd name="T51" fmla="*/ 186 h 297"/>
                <a:gd name="T52" fmla="*/ 294 w 297"/>
                <a:gd name="T53" fmla="*/ 172 h 297"/>
                <a:gd name="T54" fmla="*/ 297 w 297"/>
                <a:gd name="T55" fmla="*/ 142 h 297"/>
                <a:gd name="T56" fmla="*/ 293 w 297"/>
                <a:gd name="T57" fmla="*/ 113 h 297"/>
                <a:gd name="T58" fmla="*/ 284 w 297"/>
                <a:gd name="T59" fmla="*/ 86 h 297"/>
                <a:gd name="T60" fmla="*/ 270 w 297"/>
                <a:gd name="T61" fmla="*/ 63 h 297"/>
                <a:gd name="T62" fmla="*/ 250 w 297"/>
                <a:gd name="T63" fmla="*/ 40 h 297"/>
                <a:gd name="T64" fmla="*/ 228 w 297"/>
                <a:gd name="T65" fmla="*/ 22 h 297"/>
                <a:gd name="T66" fmla="*/ 201 w 297"/>
                <a:gd name="T67" fmla="*/ 9 h 297"/>
                <a:gd name="T68" fmla="*/ 186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6" y="5"/>
                  </a:moveTo>
                  <a:lnTo>
                    <a:pt x="186" y="5"/>
                  </a:lnTo>
                  <a:lnTo>
                    <a:pt x="172" y="1"/>
                  </a:lnTo>
                  <a:lnTo>
                    <a:pt x="158" y="0"/>
                  </a:lnTo>
                  <a:lnTo>
                    <a:pt x="142" y="0"/>
                  </a:lnTo>
                  <a:lnTo>
                    <a:pt x="128" y="1"/>
                  </a:lnTo>
                  <a:lnTo>
                    <a:pt x="113" y="4"/>
                  </a:lnTo>
                  <a:lnTo>
                    <a:pt x="100" y="8"/>
                  </a:lnTo>
                  <a:lnTo>
                    <a:pt x="87" y="13"/>
                  </a:lnTo>
                  <a:lnTo>
                    <a:pt x="74" y="20"/>
                  </a:lnTo>
                  <a:lnTo>
                    <a:pt x="62" y="27"/>
                  </a:lnTo>
                  <a:lnTo>
                    <a:pt x="51" y="37"/>
                  </a:lnTo>
                  <a:lnTo>
                    <a:pt x="40" y="46"/>
                  </a:lnTo>
                  <a:lnTo>
                    <a:pt x="31" y="57"/>
                  </a:lnTo>
                  <a:lnTo>
                    <a:pt x="23" y="69"/>
                  </a:lnTo>
                  <a:lnTo>
                    <a:pt x="16" y="82"/>
                  </a:lnTo>
                  <a:lnTo>
                    <a:pt x="9" y="95"/>
                  </a:lnTo>
                  <a:lnTo>
                    <a:pt x="5" y="109"/>
                  </a:lnTo>
                  <a:lnTo>
                    <a:pt x="5" y="109"/>
                  </a:lnTo>
                  <a:lnTo>
                    <a:pt x="1" y="125"/>
                  </a:lnTo>
                  <a:lnTo>
                    <a:pt x="0" y="139"/>
                  </a:lnTo>
                  <a:lnTo>
                    <a:pt x="0" y="154"/>
                  </a:lnTo>
                  <a:lnTo>
                    <a:pt x="1" y="168"/>
                  </a:lnTo>
                  <a:lnTo>
                    <a:pt x="4" y="182"/>
                  </a:lnTo>
                  <a:lnTo>
                    <a:pt x="8" y="197"/>
                  </a:lnTo>
                  <a:lnTo>
                    <a:pt x="13" y="210"/>
                  </a:lnTo>
                  <a:lnTo>
                    <a:pt x="19" y="223"/>
                  </a:lnTo>
                  <a:lnTo>
                    <a:pt x="27" y="235"/>
                  </a:lnTo>
                  <a:lnTo>
                    <a:pt x="36" y="245"/>
                  </a:lnTo>
                  <a:lnTo>
                    <a:pt x="46" y="255"/>
                  </a:lnTo>
                  <a:lnTo>
                    <a:pt x="57" y="266"/>
                  </a:lnTo>
                  <a:lnTo>
                    <a:pt x="69" y="274"/>
                  </a:lnTo>
                  <a:lnTo>
                    <a:pt x="82" y="281"/>
                  </a:lnTo>
                  <a:lnTo>
                    <a:pt x="95" y="287"/>
                  </a:lnTo>
                  <a:lnTo>
                    <a:pt x="109" y="292"/>
                  </a:lnTo>
                  <a:lnTo>
                    <a:pt x="109" y="292"/>
                  </a:lnTo>
                  <a:lnTo>
                    <a:pt x="125" y="294"/>
                  </a:lnTo>
                  <a:lnTo>
                    <a:pt x="139" y="296"/>
                  </a:lnTo>
                  <a:lnTo>
                    <a:pt x="154" y="297"/>
                  </a:lnTo>
                  <a:lnTo>
                    <a:pt x="169" y="296"/>
                  </a:lnTo>
                  <a:lnTo>
                    <a:pt x="182" y="293"/>
                  </a:lnTo>
                  <a:lnTo>
                    <a:pt x="197" y="288"/>
                  </a:lnTo>
                  <a:lnTo>
                    <a:pt x="210" y="283"/>
                  </a:lnTo>
                  <a:lnTo>
                    <a:pt x="223" y="276"/>
                  </a:lnTo>
                  <a:lnTo>
                    <a:pt x="234" y="268"/>
                  </a:lnTo>
                  <a:lnTo>
                    <a:pt x="246" y="261"/>
                  </a:lnTo>
                  <a:lnTo>
                    <a:pt x="257" y="250"/>
                  </a:lnTo>
                  <a:lnTo>
                    <a:pt x="266" y="240"/>
                  </a:lnTo>
                  <a:lnTo>
                    <a:pt x="274" y="228"/>
                  </a:lnTo>
                  <a:lnTo>
                    <a:pt x="281" y="215"/>
                  </a:lnTo>
                  <a:lnTo>
                    <a:pt x="287" y="201"/>
                  </a:lnTo>
                  <a:lnTo>
                    <a:pt x="292" y="186"/>
                  </a:lnTo>
                  <a:lnTo>
                    <a:pt x="292" y="186"/>
                  </a:lnTo>
                  <a:lnTo>
                    <a:pt x="294" y="172"/>
                  </a:lnTo>
                  <a:lnTo>
                    <a:pt x="297" y="156"/>
                  </a:lnTo>
                  <a:lnTo>
                    <a:pt x="297" y="142"/>
                  </a:lnTo>
                  <a:lnTo>
                    <a:pt x="296" y="128"/>
                  </a:lnTo>
                  <a:lnTo>
                    <a:pt x="293" y="113"/>
                  </a:lnTo>
                  <a:lnTo>
                    <a:pt x="289" y="100"/>
                  </a:lnTo>
                  <a:lnTo>
                    <a:pt x="284" y="86"/>
                  </a:lnTo>
                  <a:lnTo>
                    <a:pt x="277" y="74"/>
                  </a:lnTo>
                  <a:lnTo>
                    <a:pt x="270" y="63"/>
                  </a:lnTo>
                  <a:lnTo>
                    <a:pt x="261" y="51"/>
                  </a:lnTo>
                  <a:lnTo>
                    <a:pt x="250" y="40"/>
                  </a:lnTo>
                  <a:lnTo>
                    <a:pt x="240" y="31"/>
                  </a:lnTo>
                  <a:lnTo>
                    <a:pt x="228" y="22"/>
                  </a:lnTo>
                  <a:lnTo>
                    <a:pt x="215" y="16"/>
                  </a:lnTo>
                  <a:lnTo>
                    <a:pt x="201" y="9"/>
                  </a:lnTo>
                  <a:lnTo>
                    <a:pt x="186" y="5"/>
                  </a:lnTo>
                  <a:lnTo>
                    <a:pt x="18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4" name="Freeform 99"/>
            <p:cNvSpPr>
              <a:spLocks/>
            </p:cNvSpPr>
            <p:nvPr userDrawn="1"/>
          </p:nvSpPr>
          <p:spPr bwMode="auto">
            <a:xfrm>
              <a:off x="1704" y="332"/>
              <a:ext cx="90" cy="10"/>
            </a:xfrm>
            <a:custGeom>
              <a:avLst/>
              <a:gdLst>
                <a:gd name="T0" fmla="*/ 291 w 361"/>
                <a:gd name="T1" fmla="*/ 26 h 40"/>
                <a:gd name="T2" fmla="*/ 291 w 361"/>
                <a:gd name="T3" fmla="*/ 26 h 40"/>
                <a:gd name="T4" fmla="*/ 309 w 361"/>
                <a:gd name="T5" fmla="*/ 21 h 40"/>
                <a:gd name="T6" fmla="*/ 328 w 361"/>
                <a:gd name="T7" fmla="*/ 14 h 40"/>
                <a:gd name="T8" fmla="*/ 361 w 361"/>
                <a:gd name="T9" fmla="*/ 0 h 40"/>
                <a:gd name="T10" fmla="*/ 0 w 361"/>
                <a:gd name="T11" fmla="*/ 0 h 40"/>
                <a:gd name="T12" fmla="*/ 0 w 361"/>
                <a:gd name="T13" fmla="*/ 0 h 40"/>
                <a:gd name="T14" fmla="*/ 34 w 361"/>
                <a:gd name="T15" fmla="*/ 13 h 40"/>
                <a:gd name="T16" fmla="*/ 70 w 361"/>
                <a:gd name="T17" fmla="*/ 25 h 40"/>
                <a:gd name="T18" fmla="*/ 105 w 361"/>
                <a:gd name="T19" fmla="*/ 33 h 40"/>
                <a:gd name="T20" fmla="*/ 123 w 361"/>
                <a:gd name="T21" fmla="*/ 36 h 40"/>
                <a:gd name="T22" fmla="*/ 141 w 361"/>
                <a:gd name="T23" fmla="*/ 38 h 40"/>
                <a:gd name="T24" fmla="*/ 159 w 361"/>
                <a:gd name="T25" fmla="*/ 39 h 40"/>
                <a:gd name="T26" fmla="*/ 178 w 361"/>
                <a:gd name="T27" fmla="*/ 40 h 40"/>
                <a:gd name="T28" fmla="*/ 197 w 361"/>
                <a:gd name="T29" fmla="*/ 40 h 40"/>
                <a:gd name="T30" fmla="*/ 215 w 361"/>
                <a:gd name="T31" fmla="*/ 39 h 40"/>
                <a:gd name="T32" fmla="*/ 235 w 361"/>
                <a:gd name="T33" fmla="*/ 38 h 40"/>
                <a:gd name="T34" fmla="*/ 253 w 361"/>
                <a:gd name="T35" fmla="*/ 34 h 40"/>
                <a:gd name="T36" fmla="*/ 273 w 361"/>
                <a:gd name="T37" fmla="*/ 31 h 40"/>
                <a:gd name="T38" fmla="*/ 291 w 361"/>
                <a:gd name="T39" fmla="*/ 26 h 40"/>
                <a:gd name="T40" fmla="*/ 291 w 361"/>
                <a:gd name="T41"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291" y="26"/>
                  </a:moveTo>
                  <a:lnTo>
                    <a:pt x="291" y="26"/>
                  </a:lnTo>
                  <a:lnTo>
                    <a:pt x="309" y="21"/>
                  </a:lnTo>
                  <a:lnTo>
                    <a:pt x="328" y="14"/>
                  </a:lnTo>
                  <a:lnTo>
                    <a:pt x="361" y="0"/>
                  </a:lnTo>
                  <a:lnTo>
                    <a:pt x="0" y="0"/>
                  </a:lnTo>
                  <a:lnTo>
                    <a:pt x="0" y="0"/>
                  </a:lnTo>
                  <a:lnTo>
                    <a:pt x="34" y="13"/>
                  </a:lnTo>
                  <a:lnTo>
                    <a:pt x="70" y="25"/>
                  </a:lnTo>
                  <a:lnTo>
                    <a:pt x="105" y="33"/>
                  </a:lnTo>
                  <a:lnTo>
                    <a:pt x="123" y="36"/>
                  </a:lnTo>
                  <a:lnTo>
                    <a:pt x="141" y="38"/>
                  </a:lnTo>
                  <a:lnTo>
                    <a:pt x="159" y="39"/>
                  </a:lnTo>
                  <a:lnTo>
                    <a:pt x="178" y="40"/>
                  </a:lnTo>
                  <a:lnTo>
                    <a:pt x="197" y="40"/>
                  </a:lnTo>
                  <a:lnTo>
                    <a:pt x="215" y="39"/>
                  </a:lnTo>
                  <a:lnTo>
                    <a:pt x="235" y="38"/>
                  </a:lnTo>
                  <a:lnTo>
                    <a:pt x="253" y="34"/>
                  </a:lnTo>
                  <a:lnTo>
                    <a:pt x="273" y="31"/>
                  </a:lnTo>
                  <a:lnTo>
                    <a:pt x="291" y="26"/>
                  </a:lnTo>
                  <a:lnTo>
                    <a:pt x="29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5" name="Freeform 100"/>
            <p:cNvSpPr>
              <a:spLocks/>
            </p:cNvSpPr>
            <p:nvPr userDrawn="1"/>
          </p:nvSpPr>
          <p:spPr bwMode="auto">
            <a:xfrm>
              <a:off x="1413" y="332"/>
              <a:ext cx="184" cy="65"/>
            </a:xfrm>
            <a:custGeom>
              <a:avLst/>
              <a:gdLst>
                <a:gd name="T0" fmla="*/ 469 w 738"/>
                <a:gd name="T1" fmla="*/ 249 h 262"/>
                <a:gd name="T2" fmla="*/ 469 w 738"/>
                <a:gd name="T3" fmla="*/ 249 h 262"/>
                <a:gd name="T4" fmla="*/ 493 w 738"/>
                <a:gd name="T5" fmla="*/ 242 h 262"/>
                <a:gd name="T6" fmla="*/ 516 w 738"/>
                <a:gd name="T7" fmla="*/ 233 h 262"/>
                <a:gd name="T8" fmla="*/ 538 w 738"/>
                <a:gd name="T9" fmla="*/ 223 h 262"/>
                <a:gd name="T10" fmla="*/ 561 w 738"/>
                <a:gd name="T11" fmla="*/ 212 h 262"/>
                <a:gd name="T12" fmla="*/ 580 w 738"/>
                <a:gd name="T13" fmla="*/ 199 h 262"/>
                <a:gd name="T14" fmla="*/ 600 w 738"/>
                <a:gd name="T15" fmla="*/ 186 h 262"/>
                <a:gd name="T16" fmla="*/ 619 w 738"/>
                <a:gd name="T17" fmla="*/ 171 h 262"/>
                <a:gd name="T18" fmla="*/ 636 w 738"/>
                <a:gd name="T19" fmla="*/ 155 h 262"/>
                <a:gd name="T20" fmla="*/ 653 w 738"/>
                <a:gd name="T21" fmla="*/ 139 h 262"/>
                <a:gd name="T22" fmla="*/ 669 w 738"/>
                <a:gd name="T23" fmla="*/ 121 h 262"/>
                <a:gd name="T24" fmla="*/ 683 w 738"/>
                <a:gd name="T25" fmla="*/ 103 h 262"/>
                <a:gd name="T26" fmla="*/ 696 w 738"/>
                <a:gd name="T27" fmla="*/ 83 h 262"/>
                <a:gd name="T28" fmla="*/ 708 w 738"/>
                <a:gd name="T29" fmla="*/ 64 h 262"/>
                <a:gd name="T30" fmla="*/ 720 w 738"/>
                <a:gd name="T31" fmla="*/ 43 h 262"/>
                <a:gd name="T32" fmla="*/ 729 w 738"/>
                <a:gd name="T33" fmla="*/ 21 h 262"/>
                <a:gd name="T34" fmla="*/ 738 w 738"/>
                <a:gd name="T35" fmla="*/ 0 h 262"/>
                <a:gd name="T36" fmla="*/ 0 w 738"/>
                <a:gd name="T37" fmla="*/ 0 h 262"/>
                <a:gd name="T38" fmla="*/ 0 w 738"/>
                <a:gd name="T39" fmla="*/ 0 h 262"/>
                <a:gd name="T40" fmla="*/ 7 w 738"/>
                <a:gd name="T41" fmla="*/ 17 h 262"/>
                <a:gd name="T42" fmla="*/ 15 w 738"/>
                <a:gd name="T43" fmla="*/ 35 h 262"/>
                <a:gd name="T44" fmla="*/ 22 w 738"/>
                <a:gd name="T45" fmla="*/ 51 h 262"/>
                <a:gd name="T46" fmla="*/ 31 w 738"/>
                <a:gd name="T47" fmla="*/ 68 h 262"/>
                <a:gd name="T48" fmla="*/ 41 w 738"/>
                <a:gd name="T49" fmla="*/ 83 h 262"/>
                <a:gd name="T50" fmla="*/ 51 w 738"/>
                <a:gd name="T51" fmla="*/ 98 h 262"/>
                <a:gd name="T52" fmla="*/ 61 w 738"/>
                <a:gd name="T53" fmla="*/ 113 h 262"/>
                <a:gd name="T54" fmla="*/ 73 w 738"/>
                <a:gd name="T55" fmla="*/ 126 h 262"/>
                <a:gd name="T56" fmla="*/ 86 w 738"/>
                <a:gd name="T57" fmla="*/ 141 h 262"/>
                <a:gd name="T58" fmla="*/ 98 w 738"/>
                <a:gd name="T59" fmla="*/ 152 h 262"/>
                <a:gd name="T60" fmla="*/ 111 w 738"/>
                <a:gd name="T61" fmla="*/ 165 h 262"/>
                <a:gd name="T62" fmla="*/ 125 w 738"/>
                <a:gd name="T63" fmla="*/ 177 h 262"/>
                <a:gd name="T64" fmla="*/ 140 w 738"/>
                <a:gd name="T65" fmla="*/ 188 h 262"/>
                <a:gd name="T66" fmla="*/ 154 w 738"/>
                <a:gd name="T67" fmla="*/ 198 h 262"/>
                <a:gd name="T68" fmla="*/ 170 w 738"/>
                <a:gd name="T69" fmla="*/ 207 h 262"/>
                <a:gd name="T70" fmla="*/ 185 w 738"/>
                <a:gd name="T71" fmla="*/ 216 h 262"/>
                <a:gd name="T72" fmla="*/ 201 w 738"/>
                <a:gd name="T73" fmla="*/ 224 h 262"/>
                <a:gd name="T74" fmla="*/ 217 w 738"/>
                <a:gd name="T75" fmla="*/ 232 h 262"/>
                <a:gd name="T76" fmla="*/ 233 w 738"/>
                <a:gd name="T77" fmla="*/ 238 h 262"/>
                <a:gd name="T78" fmla="*/ 250 w 738"/>
                <a:gd name="T79" fmla="*/ 244 h 262"/>
                <a:gd name="T80" fmla="*/ 267 w 738"/>
                <a:gd name="T81" fmla="*/ 249 h 262"/>
                <a:gd name="T82" fmla="*/ 286 w 738"/>
                <a:gd name="T83" fmla="*/ 253 h 262"/>
                <a:gd name="T84" fmla="*/ 303 w 738"/>
                <a:gd name="T85" fmla="*/ 257 h 262"/>
                <a:gd name="T86" fmla="*/ 321 w 738"/>
                <a:gd name="T87" fmla="*/ 259 h 262"/>
                <a:gd name="T88" fmla="*/ 339 w 738"/>
                <a:gd name="T89" fmla="*/ 262 h 262"/>
                <a:gd name="T90" fmla="*/ 357 w 738"/>
                <a:gd name="T91" fmla="*/ 262 h 262"/>
                <a:gd name="T92" fmla="*/ 376 w 738"/>
                <a:gd name="T93" fmla="*/ 262 h 262"/>
                <a:gd name="T94" fmla="*/ 395 w 738"/>
                <a:gd name="T95" fmla="*/ 262 h 262"/>
                <a:gd name="T96" fmla="*/ 413 w 738"/>
                <a:gd name="T97" fmla="*/ 259 h 262"/>
                <a:gd name="T98" fmla="*/ 432 w 738"/>
                <a:gd name="T99" fmla="*/ 257 h 262"/>
                <a:gd name="T100" fmla="*/ 450 w 738"/>
                <a:gd name="T101" fmla="*/ 254 h 262"/>
                <a:gd name="T102" fmla="*/ 469 w 738"/>
                <a:gd name="T103" fmla="*/ 249 h 262"/>
                <a:gd name="T104" fmla="*/ 4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469" y="249"/>
                  </a:moveTo>
                  <a:lnTo>
                    <a:pt x="469" y="249"/>
                  </a:lnTo>
                  <a:lnTo>
                    <a:pt x="493" y="242"/>
                  </a:lnTo>
                  <a:lnTo>
                    <a:pt x="516" y="233"/>
                  </a:lnTo>
                  <a:lnTo>
                    <a:pt x="538" y="223"/>
                  </a:lnTo>
                  <a:lnTo>
                    <a:pt x="561" y="212"/>
                  </a:lnTo>
                  <a:lnTo>
                    <a:pt x="580" y="199"/>
                  </a:lnTo>
                  <a:lnTo>
                    <a:pt x="600" y="186"/>
                  </a:lnTo>
                  <a:lnTo>
                    <a:pt x="619" y="171"/>
                  </a:lnTo>
                  <a:lnTo>
                    <a:pt x="636" y="155"/>
                  </a:lnTo>
                  <a:lnTo>
                    <a:pt x="653" y="139"/>
                  </a:lnTo>
                  <a:lnTo>
                    <a:pt x="669" y="121"/>
                  </a:lnTo>
                  <a:lnTo>
                    <a:pt x="683" y="103"/>
                  </a:lnTo>
                  <a:lnTo>
                    <a:pt x="696" y="83"/>
                  </a:lnTo>
                  <a:lnTo>
                    <a:pt x="708" y="64"/>
                  </a:lnTo>
                  <a:lnTo>
                    <a:pt x="720" y="43"/>
                  </a:lnTo>
                  <a:lnTo>
                    <a:pt x="729" y="21"/>
                  </a:lnTo>
                  <a:lnTo>
                    <a:pt x="738" y="0"/>
                  </a:lnTo>
                  <a:lnTo>
                    <a:pt x="0" y="0"/>
                  </a:lnTo>
                  <a:lnTo>
                    <a:pt x="0" y="0"/>
                  </a:lnTo>
                  <a:lnTo>
                    <a:pt x="7" y="17"/>
                  </a:lnTo>
                  <a:lnTo>
                    <a:pt x="15" y="35"/>
                  </a:lnTo>
                  <a:lnTo>
                    <a:pt x="22" y="51"/>
                  </a:lnTo>
                  <a:lnTo>
                    <a:pt x="31" y="68"/>
                  </a:lnTo>
                  <a:lnTo>
                    <a:pt x="41" y="83"/>
                  </a:lnTo>
                  <a:lnTo>
                    <a:pt x="51" y="98"/>
                  </a:lnTo>
                  <a:lnTo>
                    <a:pt x="61" y="113"/>
                  </a:lnTo>
                  <a:lnTo>
                    <a:pt x="73" y="126"/>
                  </a:lnTo>
                  <a:lnTo>
                    <a:pt x="86" y="141"/>
                  </a:lnTo>
                  <a:lnTo>
                    <a:pt x="98" y="152"/>
                  </a:lnTo>
                  <a:lnTo>
                    <a:pt x="111" y="165"/>
                  </a:lnTo>
                  <a:lnTo>
                    <a:pt x="125" y="177"/>
                  </a:lnTo>
                  <a:lnTo>
                    <a:pt x="140" y="188"/>
                  </a:lnTo>
                  <a:lnTo>
                    <a:pt x="154" y="198"/>
                  </a:lnTo>
                  <a:lnTo>
                    <a:pt x="170" y="207"/>
                  </a:lnTo>
                  <a:lnTo>
                    <a:pt x="185" y="216"/>
                  </a:lnTo>
                  <a:lnTo>
                    <a:pt x="201" y="224"/>
                  </a:lnTo>
                  <a:lnTo>
                    <a:pt x="217" y="232"/>
                  </a:lnTo>
                  <a:lnTo>
                    <a:pt x="233" y="238"/>
                  </a:lnTo>
                  <a:lnTo>
                    <a:pt x="250" y="244"/>
                  </a:lnTo>
                  <a:lnTo>
                    <a:pt x="267" y="249"/>
                  </a:lnTo>
                  <a:lnTo>
                    <a:pt x="286" y="253"/>
                  </a:lnTo>
                  <a:lnTo>
                    <a:pt x="303" y="257"/>
                  </a:lnTo>
                  <a:lnTo>
                    <a:pt x="321" y="259"/>
                  </a:lnTo>
                  <a:lnTo>
                    <a:pt x="339" y="262"/>
                  </a:lnTo>
                  <a:lnTo>
                    <a:pt x="357" y="262"/>
                  </a:lnTo>
                  <a:lnTo>
                    <a:pt x="376" y="262"/>
                  </a:lnTo>
                  <a:lnTo>
                    <a:pt x="395" y="262"/>
                  </a:lnTo>
                  <a:lnTo>
                    <a:pt x="413" y="259"/>
                  </a:lnTo>
                  <a:lnTo>
                    <a:pt x="432" y="257"/>
                  </a:lnTo>
                  <a:lnTo>
                    <a:pt x="450" y="254"/>
                  </a:lnTo>
                  <a:lnTo>
                    <a:pt x="469" y="249"/>
                  </a:lnTo>
                  <a:lnTo>
                    <a:pt x="4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6" name="Freeform 101"/>
            <p:cNvSpPr>
              <a:spLocks/>
            </p:cNvSpPr>
            <p:nvPr userDrawn="1"/>
          </p:nvSpPr>
          <p:spPr bwMode="auto">
            <a:xfrm>
              <a:off x="1172" y="332"/>
              <a:ext cx="176" cy="121"/>
            </a:xfrm>
            <a:custGeom>
              <a:avLst/>
              <a:gdLst>
                <a:gd name="T0" fmla="*/ 441 w 702"/>
                <a:gd name="T1" fmla="*/ 472 h 483"/>
                <a:gd name="T2" fmla="*/ 475 w 702"/>
                <a:gd name="T3" fmla="*/ 461 h 483"/>
                <a:gd name="T4" fmla="*/ 508 w 702"/>
                <a:gd name="T5" fmla="*/ 447 h 483"/>
                <a:gd name="T6" fmla="*/ 538 w 702"/>
                <a:gd name="T7" fmla="*/ 430 h 483"/>
                <a:gd name="T8" fmla="*/ 566 w 702"/>
                <a:gd name="T9" fmla="*/ 410 h 483"/>
                <a:gd name="T10" fmla="*/ 592 w 702"/>
                <a:gd name="T11" fmla="*/ 388 h 483"/>
                <a:gd name="T12" fmla="*/ 616 w 702"/>
                <a:gd name="T13" fmla="*/ 363 h 483"/>
                <a:gd name="T14" fmla="*/ 637 w 702"/>
                <a:gd name="T15" fmla="*/ 336 h 483"/>
                <a:gd name="T16" fmla="*/ 655 w 702"/>
                <a:gd name="T17" fmla="*/ 309 h 483"/>
                <a:gd name="T18" fmla="*/ 669 w 702"/>
                <a:gd name="T19" fmla="*/ 279 h 483"/>
                <a:gd name="T20" fmla="*/ 682 w 702"/>
                <a:gd name="T21" fmla="*/ 248 h 483"/>
                <a:gd name="T22" fmla="*/ 691 w 702"/>
                <a:gd name="T23" fmla="*/ 215 h 483"/>
                <a:gd name="T24" fmla="*/ 698 w 702"/>
                <a:gd name="T25" fmla="*/ 181 h 483"/>
                <a:gd name="T26" fmla="*/ 702 w 702"/>
                <a:gd name="T27" fmla="*/ 147 h 483"/>
                <a:gd name="T28" fmla="*/ 701 w 702"/>
                <a:gd name="T29" fmla="*/ 112 h 483"/>
                <a:gd name="T30" fmla="*/ 697 w 702"/>
                <a:gd name="T31" fmla="*/ 77 h 483"/>
                <a:gd name="T32" fmla="*/ 690 w 702"/>
                <a:gd name="T33" fmla="*/ 42 h 483"/>
                <a:gd name="T34" fmla="*/ 686 w 702"/>
                <a:gd name="T35" fmla="*/ 31 h 483"/>
                <a:gd name="T36" fmla="*/ 673 w 702"/>
                <a:gd name="T37" fmla="*/ 0 h 483"/>
                <a:gd name="T38" fmla="*/ 27 w 702"/>
                <a:gd name="T39" fmla="*/ 0 h 483"/>
                <a:gd name="T40" fmla="*/ 10 w 702"/>
                <a:gd name="T41" fmla="*/ 52 h 483"/>
                <a:gd name="T42" fmla="*/ 1 w 702"/>
                <a:gd name="T43" fmla="*/ 108 h 483"/>
                <a:gd name="T44" fmla="*/ 1 w 702"/>
                <a:gd name="T45" fmla="*/ 165 h 483"/>
                <a:gd name="T46" fmla="*/ 11 w 702"/>
                <a:gd name="T47" fmla="*/ 224 h 483"/>
                <a:gd name="T48" fmla="*/ 16 w 702"/>
                <a:gd name="T49" fmla="*/ 241 h 483"/>
                <a:gd name="T50" fmla="*/ 30 w 702"/>
                <a:gd name="T51" fmla="*/ 275 h 483"/>
                <a:gd name="T52" fmla="*/ 45 w 702"/>
                <a:gd name="T53" fmla="*/ 306 h 483"/>
                <a:gd name="T54" fmla="*/ 63 w 702"/>
                <a:gd name="T55" fmla="*/ 335 h 483"/>
                <a:gd name="T56" fmla="*/ 84 w 702"/>
                <a:gd name="T57" fmla="*/ 362 h 483"/>
                <a:gd name="T58" fmla="*/ 108 w 702"/>
                <a:gd name="T59" fmla="*/ 387 h 483"/>
                <a:gd name="T60" fmla="*/ 134 w 702"/>
                <a:gd name="T61" fmla="*/ 409 h 483"/>
                <a:gd name="T62" fmla="*/ 161 w 702"/>
                <a:gd name="T63" fmla="*/ 429 h 483"/>
                <a:gd name="T64" fmla="*/ 190 w 702"/>
                <a:gd name="T65" fmla="*/ 444 h 483"/>
                <a:gd name="T66" fmla="*/ 221 w 702"/>
                <a:gd name="T67" fmla="*/ 459 h 483"/>
                <a:gd name="T68" fmla="*/ 252 w 702"/>
                <a:gd name="T69" fmla="*/ 470 h 483"/>
                <a:gd name="T70" fmla="*/ 285 w 702"/>
                <a:gd name="T71" fmla="*/ 478 h 483"/>
                <a:gd name="T72" fmla="*/ 319 w 702"/>
                <a:gd name="T73" fmla="*/ 482 h 483"/>
                <a:gd name="T74" fmla="*/ 354 w 702"/>
                <a:gd name="T75" fmla="*/ 483 h 483"/>
                <a:gd name="T76" fmla="*/ 389 w 702"/>
                <a:gd name="T77" fmla="*/ 482 h 483"/>
                <a:gd name="T78" fmla="*/ 424 w 702"/>
                <a:gd name="T79" fmla="*/ 476 h 483"/>
                <a:gd name="T80" fmla="*/ 44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441" y="472"/>
                  </a:moveTo>
                  <a:lnTo>
                    <a:pt x="441" y="472"/>
                  </a:lnTo>
                  <a:lnTo>
                    <a:pt x="458" y="466"/>
                  </a:lnTo>
                  <a:lnTo>
                    <a:pt x="475" y="461"/>
                  </a:lnTo>
                  <a:lnTo>
                    <a:pt x="492" y="455"/>
                  </a:lnTo>
                  <a:lnTo>
                    <a:pt x="508" y="447"/>
                  </a:lnTo>
                  <a:lnTo>
                    <a:pt x="523" y="439"/>
                  </a:lnTo>
                  <a:lnTo>
                    <a:pt x="538" y="430"/>
                  </a:lnTo>
                  <a:lnTo>
                    <a:pt x="552" y="420"/>
                  </a:lnTo>
                  <a:lnTo>
                    <a:pt x="566" y="410"/>
                  </a:lnTo>
                  <a:lnTo>
                    <a:pt x="579" y="399"/>
                  </a:lnTo>
                  <a:lnTo>
                    <a:pt x="592" y="388"/>
                  </a:lnTo>
                  <a:lnTo>
                    <a:pt x="604" y="375"/>
                  </a:lnTo>
                  <a:lnTo>
                    <a:pt x="616" y="363"/>
                  </a:lnTo>
                  <a:lnTo>
                    <a:pt x="626" y="350"/>
                  </a:lnTo>
                  <a:lnTo>
                    <a:pt x="637" y="336"/>
                  </a:lnTo>
                  <a:lnTo>
                    <a:pt x="646" y="323"/>
                  </a:lnTo>
                  <a:lnTo>
                    <a:pt x="655" y="309"/>
                  </a:lnTo>
                  <a:lnTo>
                    <a:pt x="663" y="293"/>
                  </a:lnTo>
                  <a:lnTo>
                    <a:pt x="669" y="279"/>
                  </a:lnTo>
                  <a:lnTo>
                    <a:pt x="677" y="263"/>
                  </a:lnTo>
                  <a:lnTo>
                    <a:pt x="682" y="248"/>
                  </a:lnTo>
                  <a:lnTo>
                    <a:pt x="688" y="231"/>
                  </a:lnTo>
                  <a:lnTo>
                    <a:pt x="691" y="215"/>
                  </a:lnTo>
                  <a:lnTo>
                    <a:pt x="695" y="198"/>
                  </a:lnTo>
                  <a:lnTo>
                    <a:pt x="698" y="181"/>
                  </a:lnTo>
                  <a:lnTo>
                    <a:pt x="701" y="164"/>
                  </a:lnTo>
                  <a:lnTo>
                    <a:pt x="702" y="147"/>
                  </a:lnTo>
                  <a:lnTo>
                    <a:pt x="702" y="129"/>
                  </a:lnTo>
                  <a:lnTo>
                    <a:pt x="701" y="112"/>
                  </a:lnTo>
                  <a:lnTo>
                    <a:pt x="699" y="95"/>
                  </a:lnTo>
                  <a:lnTo>
                    <a:pt x="697" y="77"/>
                  </a:lnTo>
                  <a:lnTo>
                    <a:pt x="694" y="60"/>
                  </a:lnTo>
                  <a:lnTo>
                    <a:pt x="690" y="42"/>
                  </a:lnTo>
                  <a:lnTo>
                    <a:pt x="690" y="42"/>
                  </a:lnTo>
                  <a:lnTo>
                    <a:pt x="686" y="31"/>
                  </a:lnTo>
                  <a:lnTo>
                    <a:pt x="682" y="21"/>
                  </a:lnTo>
                  <a:lnTo>
                    <a:pt x="673" y="0"/>
                  </a:lnTo>
                  <a:lnTo>
                    <a:pt x="27" y="0"/>
                  </a:lnTo>
                  <a:lnTo>
                    <a:pt x="27" y="0"/>
                  </a:lnTo>
                  <a:lnTo>
                    <a:pt x="18" y="26"/>
                  </a:lnTo>
                  <a:lnTo>
                    <a:pt x="10" y="52"/>
                  </a:lnTo>
                  <a:lnTo>
                    <a:pt x="5" y="81"/>
                  </a:lnTo>
                  <a:lnTo>
                    <a:pt x="1" y="108"/>
                  </a:lnTo>
                  <a:lnTo>
                    <a:pt x="0" y="137"/>
                  </a:lnTo>
                  <a:lnTo>
                    <a:pt x="1" y="165"/>
                  </a:lnTo>
                  <a:lnTo>
                    <a:pt x="5" y="194"/>
                  </a:lnTo>
                  <a:lnTo>
                    <a:pt x="11" y="224"/>
                  </a:lnTo>
                  <a:lnTo>
                    <a:pt x="11" y="224"/>
                  </a:lnTo>
                  <a:lnTo>
                    <a:pt x="16" y="241"/>
                  </a:lnTo>
                  <a:lnTo>
                    <a:pt x="23" y="258"/>
                  </a:lnTo>
                  <a:lnTo>
                    <a:pt x="30" y="275"/>
                  </a:lnTo>
                  <a:lnTo>
                    <a:pt x="36" y="291"/>
                  </a:lnTo>
                  <a:lnTo>
                    <a:pt x="45" y="306"/>
                  </a:lnTo>
                  <a:lnTo>
                    <a:pt x="54" y="321"/>
                  </a:lnTo>
                  <a:lnTo>
                    <a:pt x="63" y="335"/>
                  </a:lnTo>
                  <a:lnTo>
                    <a:pt x="74" y="349"/>
                  </a:lnTo>
                  <a:lnTo>
                    <a:pt x="84" y="362"/>
                  </a:lnTo>
                  <a:lnTo>
                    <a:pt x="96" y="374"/>
                  </a:lnTo>
                  <a:lnTo>
                    <a:pt x="108" y="387"/>
                  </a:lnTo>
                  <a:lnTo>
                    <a:pt x="121" y="397"/>
                  </a:lnTo>
                  <a:lnTo>
                    <a:pt x="134" y="409"/>
                  </a:lnTo>
                  <a:lnTo>
                    <a:pt x="147" y="418"/>
                  </a:lnTo>
                  <a:lnTo>
                    <a:pt x="161" y="429"/>
                  </a:lnTo>
                  <a:lnTo>
                    <a:pt x="175" y="436"/>
                  </a:lnTo>
                  <a:lnTo>
                    <a:pt x="190" y="444"/>
                  </a:lnTo>
                  <a:lnTo>
                    <a:pt x="205" y="452"/>
                  </a:lnTo>
                  <a:lnTo>
                    <a:pt x="221" y="459"/>
                  </a:lnTo>
                  <a:lnTo>
                    <a:pt x="237" y="465"/>
                  </a:lnTo>
                  <a:lnTo>
                    <a:pt x="252" y="470"/>
                  </a:lnTo>
                  <a:lnTo>
                    <a:pt x="269" y="474"/>
                  </a:lnTo>
                  <a:lnTo>
                    <a:pt x="285" y="478"/>
                  </a:lnTo>
                  <a:lnTo>
                    <a:pt x="302" y="481"/>
                  </a:lnTo>
                  <a:lnTo>
                    <a:pt x="319" y="482"/>
                  </a:lnTo>
                  <a:lnTo>
                    <a:pt x="337" y="483"/>
                  </a:lnTo>
                  <a:lnTo>
                    <a:pt x="354" y="483"/>
                  </a:lnTo>
                  <a:lnTo>
                    <a:pt x="371" y="483"/>
                  </a:lnTo>
                  <a:lnTo>
                    <a:pt x="389" y="482"/>
                  </a:lnTo>
                  <a:lnTo>
                    <a:pt x="406" y="479"/>
                  </a:lnTo>
                  <a:lnTo>
                    <a:pt x="424" y="476"/>
                  </a:lnTo>
                  <a:lnTo>
                    <a:pt x="441" y="472"/>
                  </a:lnTo>
                  <a:lnTo>
                    <a:pt x="44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7" name="Freeform 102"/>
            <p:cNvSpPr>
              <a:spLocks/>
            </p:cNvSpPr>
            <p:nvPr userDrawn="1"/>
          </p:nvSpPr>
          <p:spPr bwMode="auto">
            <a:xfrm>
              <a:off x="938" y="353"/>
              <a:ext cx="155" cy="155"/>
            </a:xfrm>
            <a:custGeom>
              <a:avLst/>
              <a:gdLst>
                <a:gd name="T0" fmla="*/ 231 w 622"/>
                <a:gd name="T1" fmla="*/ 10 h 620"/>
                <a:gd name="T2" fmla="*/ 201 w 622"/>
                <a:gd name="T3" fmla="*/ 19 h 620"/>
                <a:gd name="T4" fmla="*/ 172 w 622"/>
                <a:gd name="T5" fmla="*/ 32 h 620"/>
                <a:gd name="T6" fmla="*/ 120 w 622"/>
                <a:gd name="T7" fmla="*/ 65 h 620"/>
                <a:gd name="T8" fmla="*/ 77 w 622"/>
                <a:gd name="T9" fmla="*/ 107 h 620"/>
                <a:gd name="T10" fmla="*/ 42 w 622"/>
                <a:gd name="T11" fmla="*/ 155 h 620"/>
                <a:gd name="T12" fmla="*/ 17 w 622"/>
                <a:gd name="T13" fmla="*/ 209 h 620"/>
                <a:gd name="T14" fmla="*/ 4 w 622"/>
                <a:gd name="T15" fmla="*/ 267 h 620"/>
                <a:gd name="T16" fmla="*/ 2 w 622"/>
                <a:gd name="T17" fmla="*/ 328 h 620"/>
                <a:gd name="T18" fmla="*/ 4 w 622"/>
                <a:gd name="T19" fmla="*/ 359 h 620"/>
                <a:gd name="T20" fmla="*/ 11 w 622"/>
                <a:gd name="T21" fmla="*/ 391 h 620"/>
                <a:gd name="T22" fmla="*/ 16 w 622"/>
                <a:gd name="T23" fmla="*/ 406 h 620"/>
                <a:gd name="T24" fmla="*/ 28 w 622"/>
                <a:gd name="T25" fmla="*/ 435 h 620"/>
                <a:gd name="T26" fmla="*/ 49 w 622"/>
                <a:gd name="T27" fmla="*/ 475 h 620"/>
                <a:gd name="T28" fmla="*/ 86 w 622"/>
                <a:gd name="T29" fmla="*/ 523 h 620"/>
                <a:gd name="T30" fmla="*/ 131 w 622"/>
                <a:gd name="T31" fmla="*/ 563 h 620"/>
                <a:gd name="T32" fmla="*/ 183 w 622"/>
                <a:gd name="T33" fmla="*/ 592 h 620"/>
                <a:gd name="T34" fmla="*/ 239 w 622"/>
                <a:gd name="T35" fmla="*/ 612 h 620"/>
                <a:gd name="T36" fmla="*/ 299 w 622"/>
                <a:gd name="T37" fmla="*/ 620 h 620"/>
                <a:gd name="T38" fmla="*/ 346 w 622"/>
                <a:gd name="T39" fmla="*/ 619 h 620"/>
                <a:gd name="T40" fmla="*/ 376 w 622"/>
                <a:gd name="T41" fmla="*/ 613 h 620"/>
                <a:gd name="T42" fmla="*/ 391 w 622"/>
                <a:gd name="T43" fmla="*/ 609 h 620"/>
                <a:gd name="T44" fmla="*/ 423 w 622"/>
                <a:gd name="T45" fmla="*/ 600 h 620"/>
                <a:gd name="T46" fmla="*/ 451 w 622"/>
                <a:gd name="T47" fmla="*/ 587 h 620"/>
                <a:gd name="T48" fmla="*/ 502 w 622"/>
                <a:gd name="T49" fmla="*/ 555 h 620"/>
                <a:gd name="T50" fmla="*/ 546 w 622"/>
                <a:gd name="T51" fmla="*/ 514 h 620"/>
                <a:gd name="T52" fmla="*/ 580 w 622"/>
                <a:gd name="T53" fmla="*/ 465 h 620"/>
                <a:gd name="T54" fmla="*/ 605 w 622"/>
                <a:gd name="T55" fmla="*/ 411 h 620"/>
                <a:gd name="T56" fmla="*/ 619 w 622"/>
                <a:gd name="T57" fmla="*/ 353 h 620"/>
                <a:gd name="T58" fmla="*/ 622 w 622"/>
                <a:gd name="T59" fmla="*/ 292 h 620"/>
                <a:gd name="T60" fmla="*/ 618 w 622"/>
                <a:gd name="T61" fmla="*/ 260 h 620"/>
                <a:gd name="T62" fmla="*/ 611 w 622"/>
                <a:gd name="T63" fmla="*/ 229 h 620"/>
                <a:gd name="T64" fmla="*/ 606 w 622"/>
                <a:gd name="T65" fmla="*/ 215 h 620"/>
                <a:gd name="T66" fmla="*/ 596 w 622"/>
                <a:gd name="T67" fmla="*/ 185 h 620"/>
                <a:gd name="T68" fmla="*/ 574 w 622"/>
                <a:gd name="T69" fmla="*/ 144 h 620"/>
                <a:gd name="T70" fmla="*/ 537 w 622"/>
                <a:gd name="T71" fmla="*/ 96 h 620"/>
                <a:gd name="T72" fmla="*/ 492 w 622"/>
                <a:gd name="T73" fmla="*/ 57 h 620"/>
                <a:gd name="T74" fmla="*/ 441 w 622"/>
                <a:gd name="T75" fmla="*/ 27 h 620"/>
                <a:gd name="T76" fmla="*/ 383 w 622"/>
                <a:gd name="T77" fmla="*/ 8 h 620"/>
                <a:gd name="T78" fmla="*/ 323 w 622"/>
                <a:gd name="T79" fmla="*/ 0 h 620"/>
                <a:gd name="T80" fmla="*/ 278 w 622"/>
                <a:gd name="T81" fmla="*/ 1 h 620"/>
                <a:gd name="T82" fmla="*/ 247 w 622"/>
                <a:gd name="T83" fmla="*/ 6 h 620"/>
                <a:gd name="T84" fmla="*/ 231 w 622"/>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231" y="10"/>
                  </a:moveTo>
                  <a:lnTo>
                    <a:pt x="231" y="10"/>
                  </a:lnTo>
                  <a:lnTo>
                    <a:pt x="215" y="14"/>
                  </a:lnTo>
                  <a:lnTo>
                    <a:pt x="201" y="19"/>
                  </a:lnTo>
                  <a:lnTo>
                    <a:pt x="187" y="26"/>
                  </a:lnTo>
                  <a:lnTo>
                    <a:pt x="172" y="32"/>
                  </a:lnTo>
                  <a:lnTo>
                    <a:pt x="145" y="48"/>
                  </a:lnTo>
                  <a:lnTo>
                    <a:pt x="120" y="65"/>
                  </a:lnTo>
                  <a:lnTo>
                    <a:pt x="98" y="84"/>
                  </a:lnTo>
                  <a:lnTo>
                    <a:pt x="77" y="107"/>
                  </a:lnTo>
                  <a:lnTo>
                    <a:pt x="59" y="130"/>
                  </a:lnTo>
                  <a:lnTo>
                    <a:pt x="42" y="155"/>
                  </a:lnTo>
                  <a:lnTo>
                    <a:pt x="29" y="181"/>
                  </a:lnTo>
                  <a:lnTo>
                    <a:pt x="17" y="209"/>
                  </a:lnTo>
                  <a:lnTo>
                    <a:pt x="9" y="238"/>
                  </a:lnTo>
                  <a:lnTo>
                    <a:pt x="4" y="267"/>
                  </a:lnTo>
                  <a:lnTo>
                    <a:pt x="0" y="298"/>
                  </a:lnTo>
                  <a:lnTo>
                    <a:pt x="2" y="328"/>
                  </a:lnTo>
                  <a:lnTo>
                    <a:pt x="3" y="344"/>
                  </a:lnTo>
                  <a:lnTo>
                    <a:pt x="4" y="359"/>
                  </a:lnTo>
                  <a:lnTo>
                    <a:pt x="8" y="375"/>
                  </a:lnTo>
                  <a:lnTo>
                    <a:pt x="11" y="391"/>
                  </a:lnTo>
                  <a:lnTo>
                    <a:pt x="11" y="391"/>
                  </a:lnTo>
                  <a:lnTo>
                    <a:pt x="16" y="406"/>
                  </a:lnTo>
                  <a:lnTo>
                    <a:pt x="21" y="421"/>
                  </a:lnTo>
                  <a:lnTo>
                    <a:pt x="28" y="435"/>
                  </a:lnTo>
                  <a:lnTo>
                    <a:pt x="34" y="449"/>
                  </a:lnTo>
                  <a:lnTo>
                    <a:pt x="49" y="475"/>
                  </a:lnTo>
                  <a:lnTo>
                    <a:pt x="67" y="501"/>
                  </a:lnTo>
                  <a:lnTo>
                    <a:pt x="86" y="523"/>
                  </a:lnTo>
                  <a:lnTo>
                    <a:pt x="107" y="544"/>
                  </a:lnTo>
                  <a:lnTo>
                    <a:pt x="131" y="563"/>
                  </a:lnTo>
                  <a:lnTo>
                    <a:pt x="157" y="579"/>
                  </a:lnTo>
                  <a:lnTo>
                    <a:pt x="183" y="592"/>
                  </a:lnTo>
                  <a:lnTo>
                    <a:pt x="210" y="603"/>
                  </a:lnTo>
                  <a:lnTo>
                    <a:pt x="239" y="612"/>
                  </a:lnTo>
                  <a:lnTo>
                    <a:pt x="269" y="617"/>
                  </a:lnTo>
                  <a:lnTo>
                    <a:pt x="299" y="620"/>
                  </a:lnTo>
                  <a:lnTo>
                    <a:pt x="330" y="620"/>
                  </a:lnTo>
                  <a:lnTo>
                    <a:pt x="346" y="619"/>
                  </a:lnTo>
                  <a:lnTo>
                    <a:pt x="361" y="616"/>
                  </a:lnTo>
                  <a:lnTo>
                    <a:pt x="376" y="613"/>
                  </a:lnTo>
                  <a:lnTo>
                    <a:pt x="391" y="609"/>
                  </a:lnTo>
                  <a:lnTo>
                    <a:pt x="391" y="609"/>
                  </a:lnTo>
                  <a:lnTo>
                    <a:pt x="407" y="606"/>
                  </a:lnTo>
                  <a:lnTo>
                    <a:pt x="423" y="600"/>
                  </a:lnTo>
                  <a:lnTo>
                    <a:pt x="437" y="594"/>
                  </a:lnTo>
                  <a:lnTo>
                    <a:pt x="451" y="587"/>
                  </a:lnTo>
                  <a:lnTo>
                    <a:pt x="477" y="573"/>
                  </a:lnTo>
                  <a:lnTo>
                    <a:pt x="502" y="555"/>
                  </a:lnTo>
                  <a:lnTo>
                    <a:pt x="525" y="535"/>
                  </a:lnTo>
                  <a:lnTo>
                    <a:pt x="546" y="514"/>
                  </a:lnTo>
                  <a:lnTo>
                    <a:pt x="565" y="491"/>
                  </a:lnTo>
                  <a:lnTo>
                    <a:pt x="580" y="465"/>
                  </a:lnTo>
                  <a:lnTo>
                    <a:pt x="595" y="439"/>
                  </a:lnTo>
                  <a:lnTo>
                    <a:pt x="605" y="411"/>
                  </a:lnTo>
                  <a:lnTo>
                    <a:pt x="614" y="383"/>
                  </a:lnTo>
                  <a:lnTo>
                    <a:pt x="619" y="353"/>
                  </a:lnTo>
                  <a:lnTo>
                    <a:pt x="622" y="323"/>
                  </a:lnTo>
                  <a:lnTo>
                    <a:pt x="622" y="292"/>
                  </a:lnTo>
                  <a:lnTo>
                    <a:pt x="621" y="276"/>
                  </a:lnTo>
                  <a:lnTo>
                    <a:pt x="618" y="260"/>
                  </a:lnTo>
                  <a:lnTo>
                    <a:pt x="615" y="245"/>
                  </a:lnTo>
                  <a:lnTo>
                    <a:pt x="611" y="229"/>
                  </a:lnTo>
                  <a:lnTo>
                    <a:pt x="611" y="229"/>
                  </a:lnTo>
                  <a:lnTo>
                    <a:pt x="606" y="215"/>
                  </a:lnTo>
                  <a:lnTo>
                    <a:pt x="601" y="199"/>
                  </a:lnTo>
                  <a:lnTo>
                    <a:pt x="596" y="185"/>
                  </a:lnTo>
                  <a:lnTo>
                    <a:pt x="589" y="170"/>
                  </a:lnTo>
                  <a:lnTo>
                    <a:pt x="574" y="144"/>
                  </a:lnTo>
                  <a:lnTo>
                    <a:pt x="557" y="120"/>
                  </a:lnTo>
                  <a:lnTo>
                    <a:pt x="537" y="96"/>
                  </a:lnTo>
                  <a:lnTo>
                    <a:pt x="515" y="75"/>
                  </a:lnTo>
                  <a:lnTo>
                    <a:pt x="492" y="57"/>
                  </a:lnTo>
                  <a:lnTo>
                    <a:pt x="467" y="41"/>
                  </a:lnTo>
                  <a:lnTo>
                    <a:pt x="441" y="27"/>
                  </a:lnTo>
                  <a:lnTo>
                    <a:pt x="412" y="17"/>
                  </a:lnTo>
                  <a:lnTo>
                    <a:pt x="383" y="8"/>
                  </a:lnTo>
                  <a:lnTo>
                    <a:pt x="353" y="2"/>
                  </a:lnTo>
                  <a:lnTo>
                    <a:pt x="323" y="0"/>
                  </a:lnTo>
                  <a:lnTo>
                    <a:pt x="293" y="0"/>
                  </a:lnTo>
                  <a:lnTo>
                    <a:pt x="278" y="1"/>
                  </a:lnTo>
                  <a:lnTo>
                    <a:pt x="262" y="4"/>
                  </a:lnTo>
                  <a:lnTo>
                    <a:pt x="247" y="6"/>
                  </a:lnTo>
                  <a:lnTo>
                    <a:pt x="231" y="10"/>
                  </a:lnTo>
                  <a:lnTo>
                    <a:pt x="23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8" name="Freeform 103"/>
            <p:cNvSpPr>
              <a:spLocks/>
            </p:cNvSpPr>
            <p:nvPr userDrawn="1"/>
          </p:nvSpPr>
          <p:spPr bwMode="auto">
            <a:xfrm>
              <a:off x="703" y="429"/>
              <a:ext cx="135" cy="135"/>
            </a:xfrm>
            <a:custGeom>
              <a:avLst/>
              <a:gdLst>
                <a:gd name="T0" fmla="*/ 200 w 540"/>
                <a:gd name="T1" fmla="*/ 9 h 539"/>
                <a:gd name="T2" fmla="*/ 149 w 540"/>
                <a:gd name="T3" fmla="*/ 29 h 539"/>
                <a:gd name="T4" fmla="*/ 105 w 540"/>
                <a:gd name="T5" fmla="*/ 57 h 539"/>
                <a:gd name="T6" fmla="*/ 67 w 540"/>
                <a:gd name="T7" fmla="*/ 92 h 539"/>
                <a:gd name="T8" fmla="*/ 37 w 540"/>
                <a:gd name="T9" fmla="*/ 135 h 539"/>
                <a:gd name="T10" fmla="*/ 15 w 540"/>
                <a:gd name="T11" fmla="*/ 182 h 539"/>
                <a:gd name="T12" fmla="*/ 3 w 540"/>
                <a:gd name="T13" fmla="*/ 233 h 539"/>
                <a:gd name="T14" fmla="*/ 0 w 540"/>
                <a:gd name="T15" fmla="*/ 285 h 539"/>
                <a:gd name="T16" fmla="*/ 10 w 540"/>
                <a:gd name="T17" fmla="*/ 340 h 539"/>
                <a:gd name="T18" fmla="*/ 17 w 540"/>
                <a:gd name="T19" fmla="*/ 366 h 539"/>
                <a:gd name="T20" fmla="*/ 42 w 540"/>
                <a:gd name="T21" fmla="*/ 414 h 539"/>
                <a:gd name="T22" fmla="*/ 75 w 540"/>
                <a:gd name="T23" fmla="*/ 456 h 539"/>
                <a:gd name="T24" fmla="*/ 114 w 540"/>
                <a:gd name="T25" fmla="*/ 490 h 539"/>
                <a:gd name="T26" fmla="*/ 158 w 540"/>
                <a:gd name="T27" fmla="*/ 516 h 539"/>
                <a:gd name="T28" fmla="*/ 208 w 540"/>
                <a:gd name="T29" fmla="*/ 533 h 539"/>
                <a:gd name="T30" fmla="*/ 260 w 540"/>
                <a:gd name="T31" fmla="*/ 539 h 539"/>
                <a:gd name="T32" fmla="*/ 313 w 540"/>
                <a:gd name="T33" fmla="*/ 537 h 539"/>
                <a:gd name="T34" fmla="*/ 340 w 540"/>
                <a:gd name="T35" fmla="*/ 530 h 539"/>
                <a:gd name="T36" fmla="*/ 391 w 540"/>
                <a:gd name="T37" fmla="*/ 512 h 539"/>
                <a:gd name="T38" fmla="*/ 436 w 540"/>
                <a:gd name="T39" fmla="*/ 483 h 539"/>
                <a:gd name="T40" fmla="*/ 473 w 540"/>
                <a:gd name="T41" fmla="*/ 447 h 539"/>
                <a:gd name="T42" fmla="*/ 503 w 540"/>
                <a:gd name="T43" fmla="*/ 405 h 539"/>
                <a:gd name="T44" fmla="*/ 526 w 540"/>
                <a:gd name="T45" fmla="*/ 358 h 539"/>
                <a:gd name="T46" fmla="*/ 537 w 540"/>
                <a:gd name="T47" fmla="*/ 307 h 539"/>
                <a:gd name="T48" fmla="*/ 540 w 540"/>
                <a:gd name="T49" fmla="*/ 254 h 539"/>
                <a:gd name="T50" fmla="*/ 531 w 540"/>
                <a:gd name="T51" fmla="*/ 201 h 539"/>
                <a:gd name="T52" fmla="*/ 523 w 540"/>
                <a:gd name="T53" fmla="*/ 173 h 539"/>
                <a:gd name="T54" fmla="*/ 498 w 540"/>
                <a:gd name="T55" fmla="*/ 126 h 539"/>
                <a:gd name="T56" fmla="*/ 466 w 540"/>
                <a:gd name="T57" fmla="*/ 85 h 539"/>
                <a:gd name="T58" fmla="*/ 426 w 540"/>
                <a:gd name="T59" fmla="*/ 51 h 539"/>
                <a:gd name="T60" fmla="*/ 382 w 540"/>
                <a:gd name="T61" fmla="*/ 25 h 539"/>
                <a:gd name="T62" fmla="*/ 333 w 540"/>
                <a:gd name="T63" fmla="*/ 8 h 539"/>
                <a:gd name="T64" fmla="*/ 281 w 540"/>
                <a:gd name="T65" fmla="*/ 0 h 539"/>
                <a:gd name="T66" fmla="*/ 227 w 540"/>
                <a:gd name="T67" fmla="*/ 4 h 539"/>
                <a:gd name="T68" fmla="*/ 20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200" y="9"/>
                  </a:moveTo>
                  <a:lnTo>
                    <a:pt x="200" y="9"/>
                  </a:lnTo>
                  <a:lnTo>
                    <a:pt x="174" y="18"/>
                  </a:lnTo>
                  <a:lnTo>
                    <a:pt x="149" y="29"/>
                  </a:lnTo>
                  <a:lnTo>
                    <a:pt x="125" y="42"/>
                  </a:lnTo>
                  <a:lnTo>
                    <a:pt x="105" y="57"/>
                  </a:lnTo>
                  <a:lnTo>
                    <a:pt x="84" y="74"/>
                  </a:lnTo>
                  <a:lnTo>
                    <a:pt x="67" y="92"/>
                  </a:lnTo>
                  <a:lnTo>
                    <a:pt x="50" y="113"/>
                  </a:lnTo>
                  <a:lnTo>
                    <a:pt x="37" y="135"/>
                  </a:lnTo>
                  <a:lnTo>
                    <a:pt x="24" y="158"/>
                  </a:lnTo>
                  <a:lnTo>
                    <a:pt x="15" y="182"/>
                  </a:lnTo>
                  <a:lnTo>
                    <a:pt x="7" y="207"/>
                  </a:lnTo>
                  <a:lnTo>
                    <a:pt x="3" y="233"/>
                  </a:lnTo>
                  <a:lnTo>
                    <a:pt x="0" y="259"/>
                  </a:lnTo>
                  <a:lnTo>
                    <a:pt x="0" y="285"/>
                  </a:lnTo>
                  <a:lnTo>
                    <a:pt x="3" y="313"/>
                  </a:lnTo>
                  <a:lnTo>
                    <a:pt x="10" y="340"/>
                  </a:lnTo>
                  <a:lnTo>
                    <a:pt x="10" y="340"/>
                  </a:lnTo>
                  <a:lnTo>
                    <a:pt x="17" y="366"/>
                  </a:lnTo>
                  <a:lnTo>
                    <a:pt x="29" y="391"/>
                  </a:lnTo>
                  <a:lnTo>
                    <a:pt x="42" y="414"/>
                  </a:lnTo>
                  <a:lnTo>
                    <a:pt x="56" y="436"/>
                  </a:lnTo>
                  <a:lnTo>
                    <a:pt x="75" y="456"/>
                  </a:lnTo>
                  <a:lnTo>
                    <a:pt x="93" y="474"/>
                  </a:lnTo>
                  <a:lnTo>
                    <a:pt x="114" y="490"/>
                  </a:lnTo>
                  <a:lnTo>
                    <a:pt x="135" y="504"/>
                  </a:lnTo>
                  <a:lnTo>
                    <a:pt x="158" y="516"/>
                  </a:lnTo>
                  <a:lnTo>
                    <a:pt x="183" y="525"/>
                  </a:lnTo>
                  <a:lnTo>
                    <a:pt x="208" y="533"/>
                  </a:lnTo>
                  <a:lnTo>
                    <a:pt x="234" y="538"/>
                  </a:lnTo>
                  <a:lnTo>
                    <a:pt x="260" y="539"/>
                  </a:lnTo>
                  <a:lnTo>
                    <a:pt x="286" y="539"/>
                  </a:lnTo>
                  <a:lnTo>
                    <a:pt x="313" y="537"/>
                  </a:lnTo>
                  <a:lnTo>
                    <a:pt x="340" y="530"/>
                  </a:lnTo>
                  <a:lnTo>
                    <a:pt x="340" y="530"/>
                  </a:lnTo>
                  <a:lnTo>
                    <a:pt x="367" y="522"/>
                  </a:lnTo>
                  <a:lnTo>
                    <a:pt x="391" y="512"/>
                  </a:lnTo>
                  <a:lnTo>
                    <a:pt x="415" y="498"/>
                  </a:lnTo>
                  <a:lnTo>
                    <a:pt x="436" y="483"/>
                  </a:lnTo>
                  <a:lnTo>
                    <a:pt x="456" y="466"/>
                  </a:lnTo>
                  <a:lnTo>
                    <a:pt x="473" y="447"/>
                  </a:lnTo>
                  <a:lnTo>
                    <a:pt x="490" y="427"/>
                  </a:lnTo>
                  <a:lnTo>
                    <a:pt x="503" y="405"/>
                  </a:lnTo>
                  <a:lnTo>
                    <a:pt x="516" y="382"/>
                  </a:lnTo>
                  <a:lnTo>
                    <a:pt x="526" y="358"/>
                  </a:lnTo>
                  <a:lnTo>
                    <a:pt x="533" y="333"/>
                  </a:lnTo>
                  <a:lnTo>
                    <a:pt x="537" y="307"/>
                  </a:lnTo>
                  <a:lnTo>
                    <a:pt x="540" y="281"/>
                  </a:lnTo>
                  <a:lnTo>
                    <a:pt x="540" y="254"/>
                  </a:lnTo>
                  <a:lnTo>
                    <a:pt x="537" y="227"/>
                  </a:lnTo>
                  <a:lnTo>
                    <a:pt x="531" y="201"/>
                  </a:lnTo>
                  <a:lnTo>
                    <a:pt x="531" y="201"/>
                  </a:lnTo>
                  <a:lnTo>
                    <a:pt x="523" y="173"/>
                  </a:lnTo>
                  <a:lnTo>
                    <a:pt x="511" y="148"/>
                  </a:lnTo>
                  <a:lnTo>
                    <a:pt x="498" y="126"/>
                  </a:lnTo>
                  <a:lnTo>
                    <a:pt x="484" y="104"/>
                  </a:lnTo>
                  <a:lnTo>
                    <a:pt x="466" y="85"/>
                  </a:lnTo>
                  <a:lnTo>
                    <a:pt x="447" y="66"/>
                  </a:lnTo>
                  <a:lnTo>
                    <a:pt x="426" y="51"/>
                  </a:lnTo>
                  <a:lnTo>
                    <a:pt x="406" y="36"/>
                  </a:lnTo>
                  <a:lnTo>
                    <a:pt x="382" y="25"/>
                  </a:lnTo>
                  <a:lnTo>
                    <a:pt x="357" y="14"/>
                  </a:lnTo>
                  <a:lnTo>
                    <a:pt x="333" y="8"/>
                  </a:lnTo>
                  <a:lnTo>
                    <a:pt x="308" y="3"/>
                  </a:lnTo>
                  <a:lnTo>
                    <a:pt x="281" y="0"/>
                  </a:lnTo>
                  <a:lnTo>
                    <a:pt x="254" y="0"/>
                  </a:lnTo>
                  <a:lnTo>
                    <a:pt x="227" y="4"/>
                  </a:lnTo>
                  <a:lnTo>
                    <a:pt x="200" y="9"/>
                  </a:lnTo>
                  <a:lnTo>
                    <a:pt x="20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9" name="Freeform 104"/>
            <p:cNvSpPr>
              <a:spLocks/>
            </p:cNvSpPr>
            <p:nvPr userDrawn="1"/>
          </p:nvSpPr>
          <p:spPr bwMode="auto">
            <a:xfrm>
              <a:off x="469" y="504"/>
              <a:ext cx="114" cy="115"/>
            </a:xfrm>
            <a:custGeom>
              <a:avLst/>
              <a:gdLst>
                <a:gd name="T0" fmla="*/ 289 w 459"/>
                <a:gd name="T1" fmla="*/ 452 h 459"/>
                <a:gd name="T2" fmla="*/ 332 w 459"/>
                <a:gd name="T3" fmla="*/ 435 h 459"/>
                <a:gd name="T4" fmla="*/ 372 w 459"/>
                <a:gd name="T5" fmla="*/ 411 h 459"/>
                <a:gd name="T6" fmla="*/ 403 w 459"/>
                <a:gd name="T7" fmla="*/ 381 h 459"/>
                <a:gd name="T8" fmla="*/ 429 w 459"/>
                <a:gd name="T9" fmla="*/ 344 h 459"/>
                <a:gd name="T10" fmla="*/ 447 w 459"/>
                <a:gd name="T11" fmla="*/ 305 h 459"/>
                <a:gd name="T12" fmla="*/ 458 w 459"/>
                <a:gd name="T13" fmla="*/ 262 h 459"/>
                <a:gd name="T14" fmla="*/ 459 w 459"/>
                <a:gd name="T15" fmla="*/ 216 h 459"/>
                <a:gd name="T16" fmla="*/ 452 w 459"/>
                <a:gd name="T17" fmla="*/ 171 h 459"/>
                <a:gd name="T18" fmla="*/ 445 w 459"/>
                <a:gd name="T19" fmla="*/ 149 h 459"/>
                <a:gd name="T20" fmla="*/ 424 w 459"/>
                <a:gd name="T21" fmla="*/ 107 h 459"/>
                <a:gd name="T22" fmla="*/ 396 w 459"/>
                <a:gd name="T23" fmla="*/ 72 h 459"/>
                <a:gd name="T24" fmla="*/ 364 w 459"/>
                <a:gd name="T25" fmla="*/ 43 h 459"/>
                <a:gd name="T26" fmla="*/ 325 w 459"/>
                <a:gd name="T27" fmla="*/ 21 h 459"/>
                <a:gd name="T28" fmla="*/ 283 w 459"/>
                <a:gd name="T29" fmla="*/ 7 h 459"/>
                <a:gd name="T30" fmla="*/ 239 w 459"/>
                <a:gd name="T31" fmla="*/ 0 h 459"/>
                <a:gd name="T32" fmla="*/ 193 w 459"/>
                <a:gd name="T33" fmla="*/ 3 h 459"/>
                <a:gd name="T34" fmla="*/ 171 w 459"/>
                <a:gd name="T35" fmla="*/ 8 h 459"/>
                <a:gd name="T36" fmla="*/ 127 w 459"/>
                <a:gd name="T37" fmla="*/ 25 h 459"/>
                <a:gd name="T38" fmla="*/ 89 w 459"/>
                <a:gd name="T39" fmla="*/ 48 h 459"/>
                <a:gd name="T40" fmla="*/ 56 w 459"/>
                <a:gd name="T41" fmla="*/ 80 h 459"/>
                <a:gd name="T42" fmla="*/ 31 w 459"/>
                <a:gd name="T43" fmla="*/ 115 h 459"/>
                <a:gd name="T44" fmla="*/ 13 w 459"/>
                <a:gd name="T45" fmla="*/ 155 h 459"/>
                <a:gd name="T46" fmla="*/ 3 w 459"/>
                <a:gd name="T47" fmla="*/ 198 h 459"/>
                <a:gd name="T48" fmla="*/ 0 w 459"/>
                <a:gd name="T49" fmla="*/ 244 h 459"/>
                <a:gd name="T50" fmla="*/ 8 w 459"/>
                <a:gd name="T51" fmla="*/ 289 h 459"/>
                <a:gd name="T52" fmla="*/ 16 w 459"/>
                <a:gd name="T53" fmla="*/ 312 h 459"/>
                <a:gd name="T54" fmla="*/ 35 w 459"/>
                <a:gd name="T55" fmla="*/ 353 h 459"/>
                <a:gd name="T56" fmla="*/ 63 w 459"/>
                <a:gd name="T57" fmla="*/ 388 h 459"/>
                <a:gd name="T58" fmla="*/ 97 w 459"/>
                <a:gd name="T59" fmla="*/ 417 h 459"/>
                <a:gd name="T60" fmla="*/ 134 w 459"/>
                <a:gd name="T61" fmla="*/ 439 h 459"/>
                <a:gd name="T62" fmla="*/ 176 w 459"/>
                <a:gd name="T63" fmla="*/ 454 h 459"/>
                <a:gd name="T64" fmla="*/ 220 w 459"/>
                <a:gd name="T65" fmla="*/ 459 h 459"/>
                <a:gd name="T66" fmla="*/ 266 w 459"/>
                <a:gd name="T67" fmla="*/ 456 h 459"/>
                <a:gd name="T68" fmla="*/ 289 w 459"/>
                <a:gd name="T69" fmla="*/ 452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9" y="452"/>
                  </a:moveTo>
                  <a:lnTo>
                    <a:pt x="289" y="452"/>
                  </a:lnTo>
                  <a:lnTo>
                    <a:pt x="312" y="444"/>
                  </a:lnTo>
                  <a:lnTo>
                    <a:pt x="332" y="435"/>
                  </a:lnTo>
                  <a:lnTo>
                    <a:pt x="353" y="424"/>
                  </a:lnTo>
                  <a:lnTo>
                    <a:pt x="372" y="411"/>
                  </a:lnTo>
                  <a:lnTo>
                    <a:pt x="388" y="396"/>
                  </a:lnTo>
                  <a:lnTo>
                    <a:pt x="403" y="381"/>
                  </a:lnTo>
                  <a:lnTo>
                    <a:pt x="417" y="364"/>
                  </a:lnTo>
                  <a:lnTo>
                    <a:pt x="429" y="344"/>
                  </a:lnTo>
                  <a:lnTo>
                    <a:pt x="439" y="325"/>
                  </a:lnTo>
                  <a:lnTo>
                    <a:pt x="447" y="305"/>
                  </a:lnTo>
                  <a:lnTo>
                    <a:pt x="454" y="283"/>
                  </a:lnTo>
                  <a:lnTo>
                    <a:pt x="458" y="262"/>
                  </a:lnTo>
                  <a:lnTo>
                    <a:pt x="459" y="239"/>
                  </a:lnTo>
                  <a:lnTo>
                    <a:pt x="459" y="216"/>
                  </a:lnTo>
                  <a:lnTo>
                    <a:pt x="456" y="193"/>
                  </a:lnTo>
                  <a:lnTo>
                    <a:pt x="452" y="171"/>
                  </a:lnTo>
                  <a:lnTo>
                    <a:pt x="452" y="171"/>
                  </a:lnTo>
                  <a:lnTo>
                    <a:pt x="445" y="149"/>
                  </a:lnTo>
                  <a:lnTo>
                    <a:pt x="435" y="127"/>
                  </a:lnTo>
                  <a:lnTo>
                    <a:pt x="424" y="107"/>
                  </a:lnTo>
                  <a:lnTo>
                    <a:pt x="411" y="89"/>
                  </a:lnTo>
                  <a:lnTo>
                    <a:pt x="396" y="72"/>
                  </a:lnTo>
                  <a:lnTo>
                    <a:pt x="381" y="56"/>
                  </a:lnTo>
                  <a:lnTo>
                    <a:pt x="364" y="43"/>
                  </a:lnTo>
                  <a:lnTo>
                    <a:pt x="344" y="31"/>
                  </a:lnTo>
                  <a:lnTo>
                    <a:pt x="325" y="21"/>
                  </a:lnTo>
                  <a:lnTo>
                    <a:pt x="305" y="13"/>
                  </a:lnTo>
                  <a:lnTo>
                    <a:pt x="283" y="7"/>
                  </a:lnTo>
                  <a:lnTo>
                    <a:pt x="262" y="3"/>
                  </a:lnTo>
                  <a:lnTo>
                    <a:pt x="239" y="0"/>
                  </a:lnTo>
                  <a:lnTo>
                    <a:pt x="216" y="2"/>
                  </a:lnTo>
                  <a:lnTo>
                    <a:pt x="193" y="3"/>
                  </a:lnTo>
                  <a:lnTo>
                    <a:pt x="171" y="8"/>
                  </a:lnTo>
                  <a:lnTo>
                    <a:pt x="171" y="8"/>
                  </a:lnTo>
                  <a:lnTo>
                    <a:pt x="149" y="16"/>
                  </a:lnTo>
                  <a:lnTo>
                    <a:pt x="127" y="25"/>
                  </a:lnTo>
                  <a:lnTo>
                    <a:pt x="107" y="35"/>
                  </a:lnTo>
                  <a:lnTo>
                    <a:pt x="89" y="48"/>
                  </a:lnTo>
                  <a:lnTo>
                    <a:pt x="72" y="64"/>
                  </a:lnTo>
                  <a:lnTo>
                    <a:pt x="56" y="80"/>
                  </a:lnTo>
                  <a:lnTo>
                    <a:pt x="43" y="97"/>
                  </a:lnTo>
                  <a:lnTo>
                    <a:pt x="31" y="115"/>
                  </a:lnTo>
                  <a:lnTo>
                    <a:pt x="21" y="134"/>
                  </a:lnTo>
                  <a:lnTo>
                    <a:pt x="13" y="155"/>
                  </a:lnTo>
                  <a:lnTo>
                    <a:pt x="7" y="176"/>
                  </a:lnTo>
                  <a:lnTo>
                    <a:pt x="3" y="198"/>
                  </a:lnTo>
                  <a:lnTo>
                    <a:pt x="0" y="220"/>
                  </a:lnTo>
                  <a:lnTo>
                    <a:pt x="0" y="244"/>
                  </a:lnTo>
                  <a:lnTo>
                    <a:pt x="3" y="266"/>
                  </a:lnTo>
                  <a:lnTo>
                    <a:pt x="8" y="289"/>
                  </a:lnTo>
                  <a:lnTo>
                    <a:pt x="8" y="289"/>
                  </a:lnTo>
                  <a:lnTo>
                    <a:pt x="16" y="312"/>
                  </a:lnTo>
                  <a:lnTo>
                    <a:pt x="25" y="332"/>
                  </a:lnTo>
                  <a:lnTo>
                    <a:pt x="35" y="353"/>
                  </a:lnTo>
                  <a:lnTo>
                    <a:pt x="48" y="372"/>
                  </a:lnTo>
                  <a:lnTo>
                    <a:pt x="63" y="388"/>
                  </a:lnTo>
                  <a:lnTo>
                    <a:pt x="80" y="403"/>
                  </a:lnTo>
                  <a:lnTo>
                    <a:pt x="97" y="417"/>
                  </a:lnTo>
                  <a:lnTo>
                    <a:pt x="115" y="429"/>
                  </a:lnTo>
                  <a:lnTo>
                    <a:pt x="134" y="439"/>
                  </a:lnTo>
                  <a:lnTo>
                    <a:pt x="155" y="447"/>
                  </a:lnTo>
                  <a:lnTo>
                    <a:pt x="176" y="454"/>
                  </a:lnTo>
                  <a:lnTo>
                    <a:pt x="198" y="458"/>
                  </a:lnTo>
                  <a:lnTo>
                    <a:pt x="220" y="459"/>
                  </a:lnTo>
                  <a:lnTo>
                    <a:pt x="244" y="459"/>
                  </a:lnTo>
                  <a:lnTo>
                    <a:pt x="266" y="456"/>
                  </a:lnTo>
                  <a:lnTo>
                    <a:pt x="289" y="452"/>
                  </a:lnTo>
                  <a:lnTo>
                    <a:pt x="289" y="4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0" name="Freeform 105"/>
            <p:cNvSpPr>
              <a:spLocks/>
            </p:cNvSpPr>
            <p:nvPr userDrawn="1"/>
          </p:nvSpPr>
          <p:spPr bwMode="auto">
            <a:xfrm>
              <a:off x="235" y="580"/>
              <a:ext cx="94" cy="95"/>
            </a:xfrm>
            <a:custGeom>
              <a:avLst/>
              <a:gdLst>
                <a:gd name="T0" fmla="*/ 372 w 378"/>
                <a:gd name="T1" fmla="*/ 139 h 378"/>
                <a:gd name="T2" fmla="*/ 357 w 378"/>
                <a:gd name="T3" fmla="*/ 104 h 378"/>
                <a:gd name="T4" fmla="*/ 338 w 378"/>
                <a:gd name="T5" fmla="*/ 71 h 378"/>
                <a:gd name="T6" fmla="*/ 313 w 378"/>
                <a:gd name="T7" fmla="*/ 45 h 378"/>
                <a:gd name="T8" fmla="*/ 283 w 378"/>
                <a:gd name="T9" fmla="*/ 25 h 378"/>
                <a:gd name="T10" fmla="*/ 250 w 378"/>
                <a:gd name="T11" fmla="*/ 9 h 378"/>
                <a:gd name="T12" fmla="*/ 215 w 378"/>
                <a:gd name="T13" fmla="*/ 1 h 378"/>
                <a:gd name="T14" fmla="*/ 177 w 378"/>
                <a:gd name="T15" fmla="*/ 0 h 378"/>
                <a:gd name="T16" fmla="*/ 140 w 378"/>
                <a:gd name="T17" fmla="*/ 5 h 378"/>
                <a:gd name="T18" fmla="*/ 121 w 378"/>
                <a:gd name="T19" fmla="*/ 12 h 378"/>
                <a:gd name="T20" fmla="*/ 88 w 378"/>
                <a:gd name="T21" fmla="*/ 28 h 378"/>
                <a:gd name="T22" fmla="*/ 59 w 378"/>
                <a:gd name="T23" fmla="*/ 51 h 378"/>
                <a:gd name="T24" fmla="*/ 35 w 378"/>
                <a:gd name="T25" fmla="*/ 78 h 378"/>
                <a:gd name="T26" fmla="*/ 17 w 378"/>
                <a:gd name="T27" fmla="*/ 109 h 378"/>
                <a:gd name="T28" fmla="*/ 5 w 378"/>
                <a:gd name="T29" fmla="*/ 144 h 378"/>
                <a:gd name="T30" fmla="*/ 0 w 378"/>
                <a:gd name="T31" fmla="*/ 181 h 378"/>
                <a:gd name="T32" fmla="*/ 2 w 378"/>
                <a:gd name="T33" fmla="*/ 219 h 378"/>
                <a:gd name="T34" fmla="*/ 7 w 378"/>
                <a:gd name="T35" fmla="*/ 237 h 378"/>
                <a:gd name="T36" fmla="*/ 20 w 378"/>
                <a:gd name="T37" fmla="*/ 273 h 378"/>
                <a:gd name="T38" fmla="*/ 39 w 378"/>
                <a:gd name="T39" fmla="*/ 305 h 378"/>
                <a:gd name="T40" fmla="*/ 65 w 378"/>
                <a:gd name="T41" fmla="*/ 331 h 378"/>
                <a:gd name="T42" fmla="*/ 94 w 378"/>
                <a:gd name="T43" fmla="*/ 352 h 378"/>
                <a:gd name="T44" fmla="*/ 127 w 378"/>
                <a:gd name="T45" fmla="*/ 367 h 378"/>
                <a:gd name="T46" fmla="*/ 163 w 378"/>
                <a:gd name="T47" fmla="*/ 375 h 378"/>
                <a:gd name="T48" fmla="*/ 200 w 378"/>
                <a:gd name="T49" fmla="*/ 376 h 378"/>
                <a:gd name="T50" fmla="*/ 237 w 378"/>
                <a:gd name="T51" fmla="*/ 371 h 378"/>
                <a:gd name="T52" fmla="*/ 256 w 378"/>
                <a:gd name="T53" fmla="*/ 365 h 378"/>
                <a:gd name="T54" fmla="*/ 290 w 378"/>
                <a:gd name="T55" fmla="*/ 348 h 378"/>
                <a:gd name="T56" fmla="*/ 319 w 378"/>
                <a:gd name="T57" fmla="*/ 325 h 378"/>
                <a:gd name="T58" fmla="*/ 343 w 378"/>
                <a:gd name="T59" fmla="*/ 298 h 378"/>
                <a:gd name="T60" fmla="*/ 361 w 378"/>
                <a:gd name="T61" fmla="*/ 267 h 378"/>
                <a:gd name="T62" fmla="*/ 373 w 378"/>
                <a:gd name="T63" fmla="*/ 232 h 378"/>
                <a:gd name="T64" fmla="*/ 378 w 378"/>
                <a:gd name="T65" fmla="*/ 195 h 378"/>
                <a:gd name="T66" fmla="*/ 376 w 378"/>
                <a:gd name="T67" fmla="*/ 159 h 378"/>
                <a:gd name="T68" fmla="*/ 372 w 378"/>
                <a:gd name="T69" fmla="*/ 13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39"/>
                  </a:moveTo>
                  <a:lnTo>
                    <a:pt x="372" y="139"/>
                  </a:lnTo>
                  <a:lnTo>
                    <a:pt x="365" y="121"/>
                  </a:lnTo>
                  <a:lnTo>
                    <a:pt x="357" y="104"/>
                  </a:lnTo>
                  <a:lnTo>
                    <a:pt x="348" y="87"/>
                  </a:lnTo>
                  <a:lnTo>
                    <a:pt x="338" y="71"/>
                  </a:lnTo>
                  <a:lnTo>
                    <a:pt x="326" y="58"/>
                  </a:lnTo>
                  <a:lnTo>
                    <a:pt x="313" y="45"/>
                  </a:lnTo>
                  <a:lnTo>
                    <a:pt x="299" y="34"/>
                  </a:lnTo>
                  <a:lnTo>
                    <a:pt x="283" y="25"/>
                  </a:lnTo>
                  <a:lnTo>
                    <a:pt x="267" y="17"/>
                  </a:lnTo>
                  <a:lnTo>
                    <a:pt x="250" y="9"/>
                  </a:lnTo>
                  <a:lnTo>
                    <a:pt x="232" y="4"/>
                  </a:lnTo>
                  <a:lnTo>
                    <a:pt x="215" y="1"/>
                  </a:lnTo>
                  <a:lnTo>
                    <a:pt x="197" y="0"/>
                  </a:lnTo>
                  <a:lnTo>
                    <a:pt x="177" y="0"/>
                  </a:lnTo>
                  <a:lnTo>
                    <a:pt x="159" y="1"/>
                  </a:lnTo>
                  <a:lnTo>
                    <a:pt x="140" y="5"/>
                  </a:lnTo>
                  <a:lnTo>
                    <a:pt x="140" y="5"/>
                  </a:lnTo>
                  <a:lnTo>
                    <a:pt x="121" y="12"/>
                  </a:lnTo>
                  <a:lnTo>
                    <a:pt x="104" y="19"/>
                  </a:lnTo>
                  <a:lnTo>
                    <a:pt x="88" y="28"/>
                  </a:lnTo>
                  <a:lnTo>
                    <a:pt x="73" y="39"/>
                  </a:lnTo>
                  <a:lnTo>
                    <a:pt x="59" y="51"/>
                  </a:lnTo>
                  <a:lnTo>
                    <a:pt x="46" y="64"/>
                  </a:lnTo>
                  <a:lnTo>
                    <a:pt x="35" y="78"/>
                  </a:lnTo>
                  <a:lnTo>
                    <a:pt x="25" y="94"/>
                  </a:lnTo>
                  <a:lnTo>
                    <a:pt x="17" y="109"/>
                  </a:lnTo>
                  <a:lnTo>
                    <a:pt x="11" y="126"/>
                  </a:lnTo>
                  <a:lnTo>
                    <a:pt x="5" y="144"/>
                  </a:lnTo>
                  <a:lnTo>
                    <a:pt x="2" y="163"/>
                  </a:lnTo>
                  <a:lnTo>
                    <a:pt x="0" y="181"/>
                  </a:lnTo>
                  <a:lnTo>
                    <a:pt x="0" y="199"/>
                  </a:lnTo>
                  <a:lnTo>
                    <a:pt x="2" y="219"/>
                  </a:lnTo>
                  <a:lnTo>
                    <a:pt x="7" y="237"/>
                  </a:lnTo>
                  <a:lnTo>
                    <a:pt x="7" y="237"/>
                  </a:lnTo>
                  <a:lnTo>
                    <a:pt x="12" y="255"/>
                  </a:lnTo>
                  <a:lnTo>
                    <a:pt x="20" y="273"/>
                  </a:lnTo>
                  <a:lnTo>
                    <a:pt x="29" y="289"/>
                  </a:lnTo>
                  <a:lnTo>
                    <a:pt x="39" y="305"/>
                  </a:lnTo>
                  <a:lnTo>
                    <a:pt x="51" y="318"/>
                  </a:lnTo>
                  <a:lnTo>
                    <a:pt x="65" y="331"/>
                  </a:lnTo>
                  <a:lnTo>
                    <a:pt x="78" y="342"/>
                  </a:lnTo>
                  <a:lnTo>
                    <a:pt x="94" y="352"/>
                  </a:lnTo>
                  <a:lnTo>
                    <a:pt x="111" y="361"/>
                  </a:lnTo>
                  <a:lnTo>
                    <a:pt x="127" y="367"/>
                  </a:lnTo>
                  <a:lnTo>
                    <a:pt x="145" y="372"/>
                  </a:lnTo>
                  <a:lnTo>
                    <a:pt x="163" y="375"/>
                  </a:lnTo>
                  <a:lnTo>
                    <a:pt x="181" y="378"/>
                  </a:lnTo>
                  <a:lnTo>
                    <a:pt x="200" y="376"/>
                  </a:lnTo>
                  <a:lnTo>
                    <a:pt x="219" y="375"/>
                  </a:lnTo>
                  <a:lnTo>
                    <a:pt x="237" y="371"/>
                  </a:lnTo>
                  <a:lnTo>
                    <a:pt x="237" y="371"/>
                  </a:lnTo>
                  <a:lnTo>
                    <a:pt x="256" y="365"/>
                  </a:lnTo>
                  <a:lnTo>
                    <a:pt x="274" y="357"/>
                  </a:lnTo>
                  <a:lnTo>
                    <a:pt x="290" y="348"/>
                  </a:lnTo>
                  <a:lnTo>
                    <a:pt x="305" y="337"/>
                  </a:lnTo>
                  <a:lnTo>
                    <a:pt x="319" y="325"/>
                  </a:lnTo>
                  <a:lnTo>
                    <a:pt x="331" y="312"/>
                  </a:lnTo>
                  <a:lnTo>
                    <a:pt x="343" y="298"/>
                  </a:lnTo>
                  <a:lnTo>
                    <a:pt x="352" y="282"/>
                  </a:lnTo>
                  <a:lnTo>
                    <a:pt x="361" y="267"/>
                  </a:lnTo>
                  <a:lnTo>
                    <a:pt x="368" y="250"/>
                  </a:lnTo>
                  <a:lnTo>
                    <a:pt x="373" y="232"/>
                  </a:lnTo>
                  <a:lnTo>
                    <a:pt x="376" y="213"/>
                  </a:lnTo>
                  <a:lnTo>
                    <a:pt x="378" y="195"/>
                  </a:lnTo>
                  <a:lnTo>
                    <a:pt x="378" y="177"/>
                  </a:lnTo>
                  <a:lnTo>
                    <a:pt x="376" y="159"/>
                  </a:lnTo>
                  <a:lnTo>
                    <a:pt x="372" y="139"/>
                  </a:lnTo>
                  <a:lnTo>
                    <a:pt x="372"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1" name="Freeform 106"/>
            <p:cNvSpPr>
              <a:spLocks/>
            </p:cNvSpPr>
            <p:nvPr userDrawn="1"/>
          </p:nvSpPr>
          <p:spPr bwMode="auto">
            <a:xfrm>
              <a:off x="0" y="656"/>
              <a:ext cx="74" cy="74"/>
            </a:xfrm>
            <a:custGeom>
              <a:avLst/>
              <a:gdLst>
                <a:gd name="T0" fmla="*/ 111 w 297"/>
                <a:gd name="T1" fmla="*/ 5 h 297"/>
                <a:gd name="T2" fmla="*/ 82 w 297"/>
                <a:gd name="T3" fmla="*/ 16 h 297"/>
                <a:gd name="T4" fmla="*/ 57 w 297"/>
                <a:gd name="T5" fmla="*/ 31 h 297"/>
                <a:gd name="T6" fmla="*/ 36 w 297"/>
                <a:gd name="T7" fmla="*/ 51 h 297"/>
                <a:gd name="T8" fmla="*/ 20 w 297"/>
                <a:gd name="T9" fmla="*/ 74 h 297"/>
                <a:gd name="T10" fmla="*/ 8 w 297"/>
                <a:gd name="T11" fmla="*/ 100 h 297"/>
                <a:gd name="T12" fmla="*/ 1 w 297"/>
                <a:gd name="T13" fmla="*/ 128 h 297"/>
                <a:gd name="T14" fmla="*/ 0 w 297"/>
                <a:gd name="T15" fmla="*/ 156 h 297"/>
                <a:gd name="T16" fmla="*/ 5 w 297"/>
                <a:gd name="T17" fmla="*/ 186 h 297"/>
                <a:gd name="T18" fmla="*/ 10 w 297"/>
                <a:gd name="T19" fmla="*/ 201 h 297"/>
                <a:gd name="T20" fmla="*/ 23 w 297"/>
                <a:gd name="T21" fmla="*/ 228 h 297"/>
                <a:gd name="T22" fmla="*/ 40 w 297"/>
                <a:gd name="T23" fmla="*/ 250 h 297"/>
                <a:gd name="T24" fmla="*/ 63 w 297"/>
                <a:gd name="T25" fmla="*/ 268 h 297"/>
                <a:gd name="T26" fmla="*/ 87 w 297"/>
                <a:gd name="T27" fmla="*/ 283 h 297"/>
                <a:gd name="T28" fmla="*/ 115 w 297"/>
                <a:gd name="T29" fmla="*/ 293 h 297"/>
                <a:gd name="T30" fmla="*/ 142 w 297"/>
                <a:gd name="T31" fmla="*/ 297 h 297"/>
                <a:gd name="T32" fmla="*/ 172 w 297"/>
                <a:gd name="T33" fmla="*/ 294 h 297"/>
                <a:gd name="T34" fmla="*/ 188 w 297"/>
                <a:gd name="T35" fmla="*/ 292 h 297"/>
                <a:gd name="T36" fmla="*/ 215 w 297"/>
                <a:gd name="T37" fmla="*/ 281 h 297"/>
                <a:gd name="T38" fmla="*/ 240 w 297"/>
                <a:gd name="T39" fmla="*/ 266 h 297"/>
                <a:gd name="T40" fmla="*/ 261 w 297"/>
                <a:gd name="T41" fmla="*/ 245 h 297"/>
                <a:gd name="T42" fmla="*/ 278 w 297"/>
                <a:gd name="T43" fmla="*/ 223 h 297"/>
                <a:gd name="T44" fmla="*/ 289 w 297"/>
                <a:gd name="T45" fmla="*/ 197 h 297"/>
                <a:gd name="T46" fmla="*/ 296 w 297"/>
                <a:gd name="T47" fmla="*/ 168 h 297"/>
                <a:gd name="T48" fmla="*/ 297 w 297"/>
                <a:gd name="T49" fmla="*/ 139 h 297"/>
                <a:gd name="T50" fmla="*/ 292 w 297"/>
                <a:gd name="T51" fmla="*/ 109 h 297"/>
                <a:gd name="T52" fmla="*/ 288 w 297"/>
                <a:gd name="T53" fmla="*/ 95 h 297"/>
                <a:gd name="T54" fmla="*/ 274 w 297"/>
                <a:gd name="T55" fmla="*/ 69 h 297"/>
                <a:gd name="T56" fmla="*/ 257 w 297"/>
                <a:gd name="T57" fmla="*/ 46 h 297"/>
                <a:gd name="T58" fmla="*/ 235 w 297"/>
                <a:gd name="T59" fmla="*/ 27 h 297"/>
                <a:gd name="T60" fmla="*/ 210 w 297"/>
                <a:gd name="T61" fmla="*/ 13 h 297"/>
                <a:gd name="T62" fmla="*/ 184 w 297"/>
                <a:gd name="T63" fmla="*/ 4 h 297"/>
                <a:gd name="T64" fmla="*/ 155 w 297"/>
                <a:gd name="T65" fmla="*/ 0 h 297"/>
                <a:gd name="T66" fmla="*/ 125 w 297"/>
                <a:gd name="T67" fmla="*/ 1 h 297"/>
                <a:gd name="T68" fmla="*/ 111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11" y="5"/>
                  </a:moveTo>
                  <a:lnTo>
                    <a:pt x="111" y="5"/>
                  </a:lnTo>
                  <a:lnTo>
                    <a:pt x="95" y="9"/>
                  </a:lnTo>
                  <a:lnTo>
                    <a:pt x="82" y="16"/>
                  </a:lnTo>
                  <a:lnTo>
                    <a:pt x="69" y="22"/>
                  </a:lnTo>
                  <a:lnTo>
                    <a:pt x="57" y="31"/>
                  </a:lnTo>
                  <a:lnTo>
                    <a:pt x="47" y="40"/>
                  </a:lnTo>
                  <a:lnTo>
                    <a:pt x="36" y="51"/>
                  </a:lnTo>
                  <a:lnTo>
                    <a:pt x="27" y="61"/>
                  </a:lnTo>
                  <a:lnTo>
                    <a:pt x="20" y="74"/>
                  </a:lnTo>
                  <a:lnTo>
                    <a:pt x="13" y="86"/>
                  </a:lnTo>
                  <a:lnTo>
                    <a:pt x="8" y="100"/>
                  </a:lnTo>
                  <a:lnTo>
                    <a:pt x="4" y="113"/>
                  </a:lnTo>
                  <a:lnTo>
                    <a:pt x="1" y="128"/>
                  </a:lnTo>
                  <a:lnTo>
                    <a:pt x="0" y="142"/>
                  </a:lnTo>
                  <a:lnTo>
                    <a:pt x="0" y="156"/>
                  </a:lnTo>
                  <a:lnTo>
                    <a:pt x="1" y="172"/>
                  </a:lnTo>
                  <a:lnTo>
                    <a:pt x="5" y="186"/>
                  </a:lnTo>
                  <a:lnTo>
                    <a:pt x="5" y="186"/>
                  </a:lnTo>
                  <a:lnTo>
                    <a:pt x="10" y="201"/>
                  </a:lnTo>
                  <a:lnTo>
                    <a:pt x="16" y="215"/>
                  </a:lnTo>
                  <a:lnTo>
                    <a:pt x="23" y="228"/>
                  </a:lnTo>
                  <a:lnTo>
                    <a:pt x="31" y="240"/>
                  </a:lnTo>
                  <a:lnTo>
                    <a:pt x="40" y="250"/>
                  </a:lnTo>
                  <a:lnTo>
                    <a:pt x="51" y="261"/>
                  </a:lnTo>
                  <a:lnTo>
                    <a:pt x="63" y="268"/>
                  </a:lnTo>
                  <a:lnTo>
                    <a:pt x="74" y="276"/>
                  </a:lnTo>
                  <a:lnTo>
                    <a:pt x="87" y="283"/>
                  </a:lnTo>
                  <a:lnTo>
                    <a:pt x="100" y="288"/>
                  </a:lnTo>
                  <a:lnTo>
                    <a:pt x="115" y="293"/>
                  </a:lnTo>
                  <a:lnTo>
                    <a:pt x="128" y="296"/>
                  </a:lnTo>
                  <a:lnTo>
                    <a:pt x="142" y="297"/>
                  </a:lnTo>
                  <a:lnTo>
                    <a:pt x="158" y="296"/>
                  </a:lnTo>
                  <a:lnTo>
                    <a:pt x="172" y="294"/>
                  </a:lnTo>
                  <a:lnTo>
                    <a:pt x="188" y="292"/>
                  </a:lnTo>
                  <a:lnTo>
                    <a:pt x="188" y="292"/>
                  </a:lnTo>
                  <a:lnTo>
                    <a:pt x="202" y="287"/>
                  </a:lnTo>
                  <a:lnTo>
                    <a:pt x="215" y="281"/>
                  </a:lnTo>
                  <a:lnTo>
                    <a:pt x="228" y="274"/>
                  </a:lnTo>
                  <a:lnTo>
                    <a:pt x="240" y="266"/>
                  </a:lnTo>
                  <a:lnTo>
                    <a:pt x="250" y="255"/>
                  </a:lnTo>
                  <a:lnTo>
                    <a:pt x="261" y="245"/>
                  </a:lnTo>
                  <a:lnTo>
                    <a:pt x="270" y="235"/>
                  </a:lnTo>
                  <a:lnTo>
                    <a:pt x="278" y="223"/>
                  </a:lnTo>
                  <a:lnTo>
                    <a:pt x="284" y="210"/>
                  </a:lnTo>
                  <a:lnTo>
                    <a:pt x="289" y="197"/>
                  </a:lnTo>
                  <a:lnTo>
                    <a:pt x="293" y="182"/>
                  </a:lnTo>
                  <a:lnTo>
                    <a:pt x="296" y="168"/>
                  </a:lnTo>
                  <a:lnTo>
                    <a:pt x="297" y="154"/>
                  </a:lnTo>
                  <a:lnTo>
                    <a:pt x="297" y="139"/>
                  </a:lnTo>
                  <a:lnTo>
                    <a:pt x="296" y="125"/>
                  </a:lnTo>
                  <a:lnTo>
                    <a:pt x="292" y="109"/>
                  </a:lnTo>
                  <a:lnTo>
                    <a:pt x="292" y="109"/>
                  </a:lnTo>
                  <a:lnTo>
                    <a:pt x="288" y="95"/>
                  </a:lnTo>
                  <a:lnTo>
                    <a:pt x="281" y="82"/>
                  </a:lnTo>
                  <a:lnTo>
                    <a:pt x="274" y="69"/>
                  </a:lnTo>
                  <a:lnTo>
                    <a:pt x="266" y="57"/>
                  </a:lnTo>
                  <a:lnTo>
                    <a:pt x="257" y="46"/>
                  </a:lnTo>
                  <a:lnTo>
                    <a:pt x="246" y="37"/>
                  </a:lnTo>
                  <a:lnTo>
                    <a:pt x="235" y="27"/>
                  </a:lnTo>
                  <a:lnTo>
                    <a:pt x="223" y="20"/>
                  </a:lnTo>
                  <a:lnTo>
                    <a:pt x="210" y="13"/>
                  </a:lnTo>
                  <a:lnTo>
                    <a:pt x="197" y="8"/>
                  </a:lnTo>
                  <a:lnTo>
                    <a:pt x="184" y="4"/>
                  </a:lnTo>
                  <a:lnTo>
                    <a:pt x="169" y="1"/>
                  </a:lnTo>
                  <a:lnTo>
                    <a:pt x="155" y="0"/>
                  </a:lnTo>
                  <a:lnTo>
                    <a:pt x="139" y="0"/>
                  </a:lnTo>
                  <a:lnTo>
                    <a:pt x="125" y="1"/>
                  </a:lnTo>
                  <a:lnTo>
                    <a:pt x="111" y="5"/>
                  </a:lnTo>
                  <a:lnTo>
                    <a:pt x="11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Freeform 107"/>
            <p:cNvSpPr>
              <a:spLocks noEditPoints="1"/>
            </p:cNvSpPr>
            <p:nvPr userDrawn="1"/>
          </p:nvSpPr>
          <p:spPr bwMode="auto">
            <a:xfrm>
              <a:off x="2196" y="332"/>
              <a:ext cx="1368" cy="392"/>
            </a:xfrm>
            <a:custGeom>
              <a:avLst/>
              <a:gdLst>
                <a:gd name="T0" fmla="*/ 352 w 5472"/>
                <a:gd name="T1" fmla="*/ 367 h 1567"/>
                <a:gd name="T2" fmla="*/ 421 w 5472"/>
                <a:gd name="T3" fmla="*/ 549 h 1567"/>
                <a:gd name="T4" fmla="*/ 537 w 5472"/>
                <a:gd name="T5" fmla="*/ 677 h 1567"/>
                <a:gd name="T6" fmla="*/ 710 w 5472"/>
                <a:gd name="T7" fmla="*/ 769 h 1567"/>
                <a:gd name="T8" fmla="*/ 902 w 5472"/>
                <a:gd name="T9" fmla="*/ 787 h 1567"/>
                <a:gd name="T10" fmla="*/ 955 w 5472"/>
                <a:gd name="T11" fmla="*/ 942 h 1567"/>
                <a:gd name="T12" fmla="*/ 1079 w 5472"/>
                <a:gd name="T13" fmla="*/ 1093 h 1567"/>
                <a:gd name="T14" fmla="*/ 1229 w 5472"/>
                <a:gd name="T15" fmla="*/ 1180 h 1567"/>
                <a:gd name="T16" fmla="*/ 1422 w 5472"/>
                <a:gd name="T17" fmla="*/ 1212 h 1567"/>
                <a:gd name="T18" fmla="*/ 1582 w 5472"/>
                <a:gd name="T19" fmla="*/ 1180 h 1567"/>
                <a:gd name="T20" fmla="*/ 1694 w 5472"/>
                <a:gd name="T21" fmla="*/ 1335 h 1567"/>
                <a:gd name="T22" fmla="*/ 1860 w 5472"/>
                <a:gd name="T23" fmla="*/ 1441 h 1567"/>
                <a:gd name="T24" fmla="*/ 2029 w 5472"/>
                <a:gd name="T25" fmla="*/ 1477 h 1567"/>
                <a:gd name="T26" fmla="*/ 2221 w 5472"/>
                <a:gd name="T27" fmla="*/ 1447 h 1567"/>
                <a:gd name="T28" fmla="*/ 2361 w 5472"/>
                <a:gd name="T29" fmla="*/ 1404 h 1567"/>
                <a:gd name="T30" fmla="*/ 2515 w 5472"/>
                <a:gd name="T31" fmla="*/ 1518 h 1567"/>
                <a:gd name="T32" fmla="*/ 2707 w 5472"/>
                <a:gd name="T33" fmla="*/ 1567 h 1567"/>
                <a:gd name="T34" fmla="*/ 2879 w 5472"/>
                <a:gd name="T35" fmla="*/ 1548 h 1567"/>
                <a:gd name="T36" fmla="*/ 3051 w 5472"/>
                <a:gd name="T37" fmla="*/ 1460 h 1567"/>
                <a:gd name="T38" fmla="*/ 3176 w 5472"/>
                <a:gd name="T39" fmla="*/ 1414 h 1567"/>
                <a:gd name="T40" fmla="*/ 3358 w 5472"/>
                <a:gd name="T41" fmla="*/ 1474 h 1567"/>
                <a:gd name="T42" fmla="*/ 3556 w 5472"/>
                <a:gd name="T43" fmla="*/ 1459 h 1567"/>
                <a:gd name="T44" fmla="*/ 3713 w 5472"/>
                <a:gd name="T45" fmla="*/ 1389 h 1567"/>
                <a:gd name="T46" fmla="*/ 3848 w 5472"/>
                <a:gd name="T47" fmla="*/ 1252 h 1567"/>
                <a:gd name="T48" fmla="*/ 3968 w 5472"/>
                <a:gd name="T49" fmla="*/ 1203 h 1567"/>
                <a:gd name="T50" fmla="*/ 4161 w 5472"/>
                <a:gd name="T51" fmla="*/ 1203 h 1567"/>
                <a:gd name="T52" fmla="*/ 4321 w 5472"/>
                <a:gd name="T53" fmla="*/ 1143 h 1567"/>
                <a:gd name="T54" fmla="*/ 4471 w 5472"/>
                <a:gd name="T55" fmla="*/ 1012 h 1567"/>
                <a:gd name="T56" fmla="*/ 4558 w 5472"/>
                <a:gd name="T57" fmla="*/ 840 h 1567"/>
                <a:gd name="T58" fmla="*/ 4680 w 5472"/>
                <a:gd name="T59" fmla="*/ 786 h 1567"/>
                <a:gd name="T60" fmla="*/ 4863 w 5472"/>
                <a:gd name="T61" fmla="*/ 726 h 1567"/>
                <a:gd name="T62" fmla="*/ 4999 w 5472"/>
                <a:gd name="T63" fmla="*/ 618 h 1567"/>
                <a:gd name="T64" fmla="*/ 5099 w 5472"/>
                <a:gd name="T65" fmla="*/ 448 h 1567"/>
                <a:gd name="T66" fmla="*/ 5128 w 5472"/>
                <a:gd name="T67" fmla="*/ 258 h 1567"/>
                <a:gd name="T68" fmla="*/ 5252 w 5472"/>
                <a:gd name="T69" fmla="*/ 192 h 1567"/>
                <a:gd name="T70" fmla="*/ 5403 w 5472"/>
                <a:gd name="T71" fmla="*/ 86 h 1567"/>
                <a:gd name="T72" fmla="*/ 4235 w 5472"/>
                <a:gd name="T73" fmla="*/ 0 h 1567"/>
                <a:gd name="T74" fmla="*/ 2863 w 5472"/>
                <a:gd name="T75" fmla="*/ 0 h 1567"/>
                <a:gd name="T76" fmla="*/ 1288 w 5472"/>
                <a:gd name="T77" fmla="*/ 0 h 1567"/>
                <a:gd name="T78" fmla="*/ 33 w 5472"/>
                <a:gd name="T79" fmla="*/ 44 h 1567"/>
                <a:gd name="T80" fmla="*/ 173 w 5472"/>
                <a:gd name="T81" fmla="*/ 168 h 1567"/>
                <a:gd name="T82" fmla="*/ 345 w 5472"/>
                <a:gd name="T83" fmla="*/ 231 h 1567"/>
                <a:gd name="T84" fmla="*/ 3599 w 5472"/>
                <a:gd name="T85" fmla="*/ 482 h 1567"/>
                <a:gd name="T86" fmla="*/ 3486 w 5472"/>
                <a:gd name="T87" fmla="*/ 435 h 1567"/>
                <a:gd name="T88" fmla="*/ 3648 w 5472"/>
                <a:gd name="T89" fmla="*/ 369 h 1567"/>
                <a:gd name="T90" fmla="*/ 3055 w 5472"/>
                <a:gd name="T91" fmla="*/ 608 h 1567"/>
                <a:gd name="T92" fmla="*/ 2903 w 5472"/>
                <a:gd name="T93" fmla="*/ 569 h 1567"/>
                <a:gd name="T94" fmla="*/ 3075 w 5472"/>
                <a:gd name="T95" fmla="*/ 533 h 1567"/>
                <a:gd name="T96" fmla="*/ 2502 w 5472"/>
                <a:gd name="T97" fmla="*/ 598 h 1567"/>
                <a:gd name="T98" fmla="*/ 2335 w 5472"/>
                <a:gd name="T99" fmla="*/ 539 h 1567"/>
                <a:gd name="T100" fmla="*/ 2483 w 5472"/>
                <a:gd name="T101" fmla="*/ 534 h 1567"/>
                <a:gd name="T102" fmla="*/ 1976 w 5472"/>
                <a:gd name="T103" fmla="*/ 456 h 1567"/>
                <a:gd name="T104" fmla="*/ 1817 w 5472"/>
                <a:gd name="T105" fmla="*/ 391 h 1567"/>
                <a:gd name="T106" fmla="*/ 1917 w 5472"/>
                <a:gd name="T107" fmla="*/ 375 h 1567"/>
                <a:gd name="T108" fmla="*/ 4156 w 5472"/>
                <a:gd name="T109" fmla="*/ 51 h 1567"/>
                <a:gd name="T110" fmla="*/ 4040 w 5472"/>
                <a:gd name="T111" fmla="*/ 186 h 1567"/>
                <a:gd name="T112" fmla="*/ 4040 w 5472"/>
                <a:gd name="T113" fmla="*/ 95 h 1567"/>
                <a:gd name="T114" fmla="*/ 1432 w 5472"/>
                <a:gd name="T115" fmla="*/ 95 h 1567"/>
                <a:gd name="T116" fmla="*/ 1469 w 5472"/>
                <a:gd name="T117" fmla="*/ 189 h 1567"/>
                <a:gd name="T118" fmla="*/ 1332 w 5472"/>
                <a:gd name="T119" fmla="*/ 83 h 1567"/>
                <a:gd name="T120" fmla="*/ 1432 w 5472"/>
                <a:gd name="T121" fmla="*/ 95 h 1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72" h="1567">
                  <a:moveTo>
                    <a:pt x="345" y="231"/>
                  </a:moveTo>
                  <a:lnTo>
                    <a:pt x="345" y="231"/>
                  </a:lnTo>
                  <a:lnTo>
                    <a:pt x="344" y="258"/>
                  </a:lnTo>
                  <a:lnTo>
                    <a:pt x="344" y="285"/>
                  </a:lnTo>
                  <a:lnTo>
                    <a:pt x="345" y="313"/>
                  </a:lnTo>
                  <a:lnTo>
                    <a:pt x="348" y="340"/>
                  </a:lnTo>
                  <a:lnTo>
                    <a:pt x="352" y="367"/>
                  </a:lnTo>
                  <a:lnTo>
                    <a:pt x="357" y="395"/>
                  </a:lnTo>
                  <a:lnTo>
                    <a:pt x="364" y="421"/>
                  </a:lnTo>
                  <a:lnTo>
                    <a:pt x="373" y="448"/>
                  </a:lnTo>
                  <a:lnTo>
                    <a:pt x="383" y="474"/>
                  </a:lnTo>
                  <a:lnTo>
                    <a:pt x="394" y="499"/>
                  </a:lnTo>
                  <a:lnTo>
                    <a:pt x="407" y="524"/>
                  </a:lnTo>
                  <a:lnTo>
                    <a:pt x="421" y="549"/>
                  </a:lnTo>
                  <a:lnTo>
                    <a:pt x="437" y="572"/>
                  </a:lnTo>
                  <a:lnTo>
                    <a:pt x="455" y="595"/>
                  </a:lnTo>
                  <a:lnTo>
                    <a:pt x="473" y="618"/>
                  </a:lnTo>
                  <a:lnTo>
                    <a:pt x="494" y="638"/>
                  </a:lnTo>
                  <a:lnTo>
                    <a:pt x="494" y="638"/>
                  </a:lnTo>
                  <a:lnTo>
                    <a:pt x="515" y="659"/>
                  </a:lnTo>
                  <a:lnTo>
                    <a:pt x="537" y="677"/>
                  </a:lnTo>
                  <a:lnTo>
                    <a:pt x="560" y="696"/>
                  </a:lnTo>
                  <a:lnTo>
                    <a:pt x="584" y="711"/>
                  </a:lnTo>
                  <a:lnTo>
                    <a:pt x="609" y="726"/>
                  </a:lnTo>
                  <a:lnTo>
                    <a:pt x="633" y="739"/>
                  </a:lnTo>
                  <a:lnTo>
                    <a:pt x="658" y="749"/>
                  </a:lnTo>
                  <a:lnTo>
                    <a:pt x="684" y="760"/>
                  </a:lnTo>
                  <a:lnTo>
                    <a:pt x="710" y="769"/>
                  </a:lnTo>
                  <a:lnTo>
                    <a:pt x="738" y="775"/>
                  </a:lnTo>
                  <a:lnTo>
                    <a:pt x="765" y="780"/>
                  </a:lnTo>
                  <a:lnTo>
                    <a:pt x="792" y="786"/>
                  </a:lnTo>
                  <a:lnTo>
                    <a:pt x="820" y="788"/>
                  </a:lnTo>
                  <a:lnTo>
                    <a:pt x="847" y="790"/>
                  </a:lnTo>
                  <a:lnTo>
                    <a:pt x="875" y="788"/>
                  </a:lnTo>
                  <a:lnTo>
                    <a:pt x="902" y="787"/>
                  </a:lnTo>
                  <a:lnTo>
                    <a:pt x="902" y="787"/>
                  </a:lnTo>
                  <a:lnTo>
                    <a:pt x="907" y="814"/>
                  </a:lnTo>
                  <a:lnTo>
                    <a:pt x="914" y="840"/>
                  </a:lnTo>
                  <a:lnTo>
                    <a:pt x="923" y="866"/>
                  </a:lnTo>
                  <a:lnTo>
                    <a:pt x="932" y="892"/>
                  </a:lnTo>
                  <a:lnTo>
                    <a:pt x="942" y="917"/>
                  </a:lnTo>
                  <a:lnTo>
                    <a:pt x="955" y="942"/>
                  </a:lnTo>
                  <a:lnTo>
                    <a:pt x="968" y="967"/>
                  </a:lnTo>
                  <a:lnTo>
                    <a:pt x="984" y="989"/>
                  </a:lnTo>
                  <a:lnTo>
                    <a:pt x="1001" y="1012"/>
                  </a:lnTo>
                  <a:lnTo>
                    <a:pt x="1018" y="1033"/>
                  </a:lnTo>
                  <a:lnTo>
                    <a:pt x="1037" y="1054"/>
                  </a:lnTo>
                  <a:lnTo>
                    <a:pt x="1057" y="1074"/>
                  </a:lnTo>
                  <a:lnTo>
                    <a:pt x="1079" y="1093"/>
                  </a:lnTo>
                  <a:lnTo>
                    <a:pt x="1101" y="1111"/>
                  </a:lnTo>
                  <a:lnTo>
                    <a:pt x="1125" y="1127"/>
                  </a:lnTo>
                  <a:lnTo>
                    <a:pt x="1151" y="1143"/>
                  </a:lnTo>
                  <a:lnTo>
                    <a:pt x="1151" y="1143"/>
                  </a:lnTo>
                  <a:lnTo>
                    <a:pt x="1176" y="1157"/>
                  </a:lnTo>
                  <a:lnTo>
                    <a:pt x="1203" y="1169"/>
                  </a:lnTo>
                  <a:lnTo>
                    <a:pt x="1229" y="1180"/>
                  </a:lnTo>
                  <a:lnTo>
                    <a:pt x="1256" y="1190"/>
                  </a:lnTo>
                  <a:lnTo>
                    <a:pt x="1284" y="1196"/>
                  </a:lnTo>
                  <a:lnTo>
                    <a:pt x="1311" y="1203"/>
                  </a:lnTo>
                  <a:lnTo>
                    <a:pt x="1338" y="1206"/>
                  </a:lnTo>
                  <a:lnTo>
                    <a:pt x="1366" y="1210"/>
                  </a:lnTo>
                  <a:lnTo>
                    <a:pt x="1394" y="1212"/>
                  </a:lnTo>
                  <a:lnTo>
                    <a:pt x="1422" y="1212"/>
                  </a:lnTo>
                  <a:lnTo>
                    <a:pt x="1449" y="1210"/>
                  </a:lnTo>
                  <a:lnTo>
                    <a:pt x="1477" y="1206"/>
                  </a:lnTo>
                  <a:lnTo>
                    <a:pt x="1504" y="1203"/>
                  </a:lnTo>
                  <a:lnTo>
                    <a:pt x="1530" y="1196"/>
                  </a:lnTo>
                  <a:lnTo>
                    <a:pt x="1556" y="1190"/>
                  </a:lnTo>
                  <a:lnTo>
                    <a:pt x="1582" y="1180"/>
                  </a:lnTo>
                  <a:lnTo>
                    <a:pt x="1582" y="1180"/>
                  </a:lnTo>
                  <a:lnTo>
                    <a:pt x="1595" y="1205"/>
                  </a:lnTo>
                  <a:lnTo>
                    <a:pt x="1608" y="1229"/>
                  </a:lnTo>
                  <a:lnTo>
                    <a:pt x="1624" y="1252"/>
                  </a:lnTo>
                  <a:lnTo>
                    <a:pt x="1639" y="1274"/>
                  </a:lnTo>
                  <a:lnTo>
                    <a:pt x="1656" y="1296"/>
                  </a:lnTo>
                  <a:lnTo>
                    <a:pt x="1675" y="1316"/>
                  </a:lnTo>
                  <a:lnTo>
                    <a:pt x="1694" y="1335"/>
                  </a:lnTo>
                  <a:lnTo>
                    <a:pt x="1715" y="1355"/>
                  </a:lnTo>
                  <a:lnTo>
                    <a:pt x="1737" y="1372"/>
                  </a:lnTo>
                  <a:lnTo>
                    <a:pt x="1759" y="1389"/>
                  </a:lnTo>
                  <a:lnTo>
                    <a:pt x="1783" y="1403"/>
                  </a:lnTo>
                  <a:lnTo>
                    <a:pt x="1808" y="1418"/>
                  </a:lnTo>
                  <a:lnTo>
                    <a:pt x="1834" y="1431"/>
                  </a:lnTo>
                  <a:lnTo>
                    <a:pt x="1860" y="1441"/>
                  </a:lnTo>
                  <a:lnTo>
                    <a:pt x="1887" y="1451"/>
                  </a:lnTo>
                  <a:lnTo>
                    <a:pt x="1916" y="1459"/>
                  </a:lnTo>
                  <a:lnTo>
                    <a:pt x="1916" y="1459"/>
                  </a:lnTo>
                  <a:lnTo>
                    <a:pt x="1944" y="1466"/>
                  </a:lnTo>
                  <a:lnTo>
                    <a:pt x="1973" y="1471"/>
                  </a:lnTo>
                  <a:lnTo>
                    <a:pt x="2000" y="1475"/>
                  </a:lnTo>
                  <a:lnTo>
                    <a:pt x="2029" y="1477"/>
                  </a:lnTo>
                  <a:lnTo>
                    <a:pt x="2058" y="1477"/>
                  </a:lnTo>
                  <a:lnTo>
                    <a:pt x="2086" y="1476"/>
                  </a:lnTo>
                  <a:lnTo>
                    <a:pt x="2114" y="1474"/>
                  </a:lnTo>
                  <a:lnTo>
                    <a:pt x="2141" y="1468"/>
                  </a:lnTo>
                  <a:lnTo>
                    <a:pt x="2169" y="1463"/>
                  </a:lnTo>
                  <a:lnTo>
                    <a:pt x="2195" y="1455"/>
                  </a:lnTo>
                  <a:lnTo>
                    <a:pt x="2221" y="1447"/>
                  </a:lnTo>
                  <a:lnTo>
                    <a:pt x="2247" y="1437"/>
                  </a:lnTo>
                  <a:lnTo>
                    <a:pt x="2271" y="1425"/>
                  </a:lnTo>
                  <a:lnTo>
                    <a:pt x="2296" y="1414"/>
                  </a:lnTo>
                  <a:lnTo>
                    <a:pt x="2320" y="1399"/>
                  </a:lnTo>
                  <a:lnTo>
                    <a:pt x="2343" y="1384"/>
                  </a:lnTo>
                  <a:lnTo>
                    <a:pt x="2343" y="1384"/>
                  </a:lnTo>
                  <a:lnTo>
                    <a:pt x="2361" y="1404"/>
                  </a:lnTo>
                  <a:lnTo>
                    <a:pt x="2380" y="1424"/>
                  </a:lnTo>
                  <a:lnTo>
                    <a:pt x="2400" y="1442"/>
                  </a:lnTo>
                  <a:lnTo>
                    <a:pt x="2421" y="1460"/>
                  </a:lnTo>
                  <a:lnTo>
                    <a:pt x="2443" y="1476"/>
                  </a:lnTo>
                  <a:lnTo>
                    <a:pt x="2467" y="1492"/>
                  </a:lnTo>
                  <a:lnTo>
                    <a:pt x="2490" y="1505"/>
                  </a:lnTo>
                  <a:lnTo>
                    <a:pt x="2515" y="1518"/>
                  </a:lnTo>
                  <a:lnTo>
                    <a:pt x="2541" y="1530"/>
                  </a:lnTo>
                  <a:lnTo>
                    <a:pt x="2567" y="1539"/>
                  </a:lnTo>
                  <a:lnTo>
                    <a:pt x="2593" y="1548"/>
                  </a:lnTo>
                  <a:lnTo>
                    <a:pt x="2621" y="1554"/>
                  </a:lnTo>
                  <a:lnTo>
                    <a:pt x="2649" y="1561"/>
                  </a:lnTo>
                  <a:lnTo>
                    <a:pt x="2678" y="1565"/>
                  </a:lnTo>
                  <a:lnTo>
                    <a:pt x="2707" y="1567"/>
                  </a:lnTo>
                  <a:lnTo>
                    <a:pt x="2735" y="1567"/>
                  </a:lnTo>
                  <a:lnTo>
                    <a:pt x="2735" y="1567"/>
                  </a:lnTo>
                  <a:lnTo>
                    <a:pt x="2765" y="1567"/>
                  </a:lnTo>
                  <a:lnTo>
                    <a:pt x="2794" y="1565"/>
                  </a:lnTo>
                  <a:lnTo>
                    <a:pt x="2823" y="1561"/>
                  </a:lnTo>
                  <a:lnTo>
                    <a:pt x="2851" y="1554"/>
                  </a:lnTo>
                  <a:lnTo>
                    <a:pt x="2879" y="1548"/>
                  </a:lnTo>
                  <a:lnTo>
                    <a:pt x="2905" y="1539"/>
                  </a:lnTo>
                  <a:lnTo>
                    <a:pt x="2931" y="1530"/>
                  </a:lnTo>
                  <a:lnTo>
                    <a:pt x="2957" y="1518"/>
                  </a:lnTo>
                  <a:lnTo>
                    <a:pt x="2982" y="1505"/>
                  </a:lnTo>
                  <a:lnTo>
                    <a:pt x="3005" y="1492"/>
                  </a:lnTo>
                  <a:lnTo>
                    <a:pt x="3029" y="1476"/>
                  </a:lnTo>
                  <a:lnTo>
                    <a:pt x="3051" y="1460"/>
                  </a:lnTo>
                  <a:lnTo>
                    <a:pt x="3072" y="1442"/>
                  </a:lnTo>
                  <a:lnTo>
                    <a:pt x="3092" y="1424"/>
                  </a:lnTo>
                  <a:lnTo>
                    <a:pt x="3111" y="1404"/>
                  </a:lnTo>
                  <a:lnTo>
                    <a:pt x="3129" y="1384"/>
                  </a:lnTo>
                  <a:lnTo>
                    <a:pt x="3129" y="1384"/>
                  </a:lnTo>
                  <a:lnTo>
                    <a:pt x="3152" y="1399"/>
                  </a:lnTo>
                  <a:lnTo>
                    <a:pt x="3176" y="1414"/>
                  </a:lnTo>
                  <a:lnTo>
                    <a:pt x="3201" y="1425"/>
                  </a:lnTo>
                  <a:lnTo>
                    <a:pt x="3225" y="1437"/>
                  </a:lnTo>
                  <a:lnTo>
                    <a:pt x="3251" y="1447"/>
                  </a:lnTo>
                  <a:lnTo>
                    <a:pt x="3277" y="1455"/>
                  </a:lnTo>
                  <a:lnTo>
                    <a:pt x="3303" y="1463"/>
                  </a:lnTo>
                  <a:lnTo>
                    <a:pt x="3331" y="1468"/>
                  </a:lnTo>
                  <a:lnTo>
                    <a:pt x="3358" y="1474"/>
                  </a:lnTo>
                  <a:lnTo>
                    <a:pt x="3386" y="1476"/>
                  </a:lnTo>
                  <a:lnTo>
                    <a:pt x="3414" y="1477"/>
                  </a:lnTo>
                  <a:lnTo>
                    <a:pt x="3443" y="1477"/>
                  </a:lnTo>
                  <a:lnTo>
                    <a:pt x="3472" y="1475"/>
                  </a:lnTo>
                  <a:lnTo>
                    <a:pt x="3499" y="1471"/>
                  </a:lnTo>
                  <a:lnTo>
                    <a:pt x="3528" y="1466"/>
                  </a:lnTo>
                  <a:lnTo>
                    <a:pt x="3556" y="1459"/>
                  </a:lnTo>
                  <a:lnTo>
                    <a:pt x="3556" y="1459"/>
                  </a:lnTo>
                  <a:lnTo>
                    <a:pt x="3585" y="1451"/>
                  </a:lnTo>
                  <a:lnTo>
                    <a:pt x="3612" y="1441"/>
                  </a:lnTo>
                  <a:lnTo>
                    <a:pt x="3638" y="1431"/>
                  </a:lnTo>
                  <a:lnTo>
                    <a:pt x="3664" y="1418"/>
                  </a:lnTo>
                  <a:lnTo>
                    <a:pt x="3689" y="1403"/>
                  </a:lnTo>
                  <a:lnTo>
                    <a:pt x="3713" y="1389"/>
                  </a:lnTo>
                  <a:lnTo>
                    <a:pt x="3735" y="1372"/>
                  </a:lnTo>
                  <a:lnTo>
                    <a:pt x="3757" y="1355"/>
                  </a:lnTo>
                  <a:lnTo>
                    <a:pt x="3778" y="1335"/>
                  </a:lnTo>
                  <a:lnTo>
                    <a:pt x="3797" y="1316"/>
                  </a:lnTo>
                  <a:lnTo>
                    <a:pt x="3816" y="1296"/>
                  </a:lnTo>
                  <a:lnTo>
                    <a:pt x="3833" y="1274"/>
                  </a:lnTo>
                  <a:lnTo>
                    <a:pt x="3848" y="1252"/>
                  </a:lnTo>
                  <a:lnTo>
                    <a:pt x="3864" y="1229"/>
                  </a:lnTo>
                  <a:lnTo>
                    <a:pt x="3877" y="1205"/>
                  </a:lnTo>
                  <a:lnTo>
                    <a:pt x="3889" y="1180"/>
                  </a:lnTo>
                  <a:lnTo>
                    <a:pt x="3889" y="1180"/>
                  </a:lnTo>
                  <a:lnTo>
                    <a:pt x="3915" y="1190"/>
                  </a:lnTo>
                  <a:lnTo>
                    <a:pt x="3942" y="1196"/>
                  </a:lnTo>
                  <a:lnTo>
                    <a:pt x="3968" y="1203"/>
                  </a:lnTo>
                  <a:lnTo>
                    <a:pt x="3995" y="1206"/>
                  </a:lnTo>
                  <a:lnTo>
                    <a:pt x="4023" y="1210"/>
                  </a:lnTo>
                  <a:lnTo>
                    <a:pt x="4050" y="1212"/>
                  </a:lnTo>
                  <a:lnTo>
                    <a:pt x="4078" y="1212"/>
                  </a:lnTo>
                  <a:lnTo>
                    <a:pt x="4106" y="1210"/>
                  </a:lnTo>
                  <a:lnTo>
                    <a:pt x="4134" y="1206"/>
                  </a:lnTo>
                  <a:lnTo>
                    <a:pt x="4161" y="1203"/>
                  </a:lnTo>
                  <a:lnTo>
                    <a:pt x="4188" y="1196"/>
                  </a:lnTo>
                  <a:lnTo>
                    <a:pt x="4216" y="1190"/>
                  </a:lnTo>
                  <a:lnTo>
                    <a:pt x="4243" y="1180"/>
                  </a:lnTo>
                  <a:lnTo>
                    <a:pt x="4269" y="1169"/>
                  </a:lnTo>
                  <a:lnTo>
                    <a:pt x="4296" y="1157"/>
                  </a:lnTo>
                  <a:lnTo>
                    <a:pt x="4321" y="1143"/>
                  </a:lnTo>
                  <a:lnTo>
                    <a:pt x="4321" y="1143"/>
                  </a:lnTo>
                  <a:lnTo>
                    <a:pt x="4347" y="1127"/>
                  </a:lnTo>
                  <a:lnTo>
                    <a:pt x="4371" y="1111"/>
                  </a:lnTo>
                  <a:lnTo>
                    <a:pt x="4393" y="1093"/>
                  </a:lnTo>
                  <a:lnTo>
                    <a:pt x="4415" y="1074"/>
                  </a:lnTo>
                  <a:lnTo>
                    <a:pt x="4435" y="1054"/>
                  </a:lnTo>
                  <a:lnTo>
                    <a:pt x="4454" y="1033"/>
                  </a:lnTo>
                  <a:lnTo>
                    <a:pt x="4471" y="1012"/>
                  </a:lnTo>
                  <a:lnTo>
                    <a:pt x="4488" y="989"/>
                  </a:lnTo>
                  <a:lnTo>
                    <a:pt x="4502" y="967"/>
                  </a:lnTo>
                  <a:lnTo>
                    <a:pt x="4517" y="942"/>
                  </a:lnTo>
                  <a:lnTo>
                    <a:pt x="4530" y="917"/>
                  </a:lnTo>
                  <a:lnTo>
                    <a:pt x="4540" y="892"/>
                  </a:lnTo>
                  <a:lnTo>
                    <a:pt x="4549" y="866"/>
                  </a:lnTo>
                  <a:lnTo>
                    <a:pt x="4558" y="840"/>
                  </a:lnTo>
                  <a:lnTo>
                    <a:pt x="4565" y="814"/>
                  </a:lnTo>
                  <a:lnTo>
                    <a:pt x="4570" y="787"/>
                  </a:lnTo>
                  <a:lnTo>
                    <a:pt x="4570" y="787"/>
                  </a:lnTo>
                  <a:lnTo>
                    <a:pt x="4597" y="788"/>
                  </a:lnTo>
                  <a:lnTo>
                    <a:pt x="4625" y="790"/>
                  </a:lnTo>
                  <a:lnTo>
                    <a:pt x="4652" y="788"/>
                  </a:lnTo>
                  <a:lnTo>
                    <a:pt x="4680" y="786"/>
                  </a:lnTo>
                  <a:lnTo>
                    <a:pt x="4707" y="780"/>
                  </a:lnTo>
                  <a:lnTo>
                    <a:pt x="4734" y="775"/>
                  </a:lnTo>
                  <a:lnTo>
                    <a:pt x="4760" y="769"/>
                  </a:lnTo>
                  <a:lnTo>
                    <a:pt x="4788" y="760"/>
                  </a:lnTo>
                  <a:lnTo>
                    <a:pt x="4814" y="749"/>
                  </a:lnTo>
                  <a:lnTo>
                    <a:pt x="4839" y="739"/>
                  </a:lnTo>
                  <a:lnTo>
                    <a:pt x="4863" y="726"/>
                  </a:lnTo>
                  <a:lnTo>
                    <a:pt x="4888" y="711"/>
                  </a:lnTo>
                  <a:lnTo>
                    <a:pt x="4912" y="696"/>
                  </a:lnTo>
                  <a:lnTo>
                    <a:pt x="4935" y="677"/>
                  </a:lnTo>
                  <a:lnTo>
                    <a:pt x="4957" y="659"/>
                  </a:lnTo>
                  <a:lnTo>
                    <a:pt x="4978" y="638"/>
                  </a:lnTo>
                  <a:lnTo>
                    <a:pt x="4978" y="638"/>
                  </a:lnTo>
                  <a:lnTo>
                    <a:pt x="4999" y="618"/>
                  </a:lnTo>
                  <a:lnTo>
                    <a:pt x="5017" y="595"/>
                  </a:lnTo>
                  <a:lnTo>
                    <a:pt x="5035" y="572"/>
                  </a:lnTo>
                  <a:lnTo>
                    <a:pt x="5051" y="549"/>
                  </a:lnTo>
                  <a:lnTo>
                    <a:pt x="5065" y="524"/>
                  </a:lnTo>
                  <a:lnTo>
                    <a:pt x="5078" y="499"/>
                  </a:lnTo>
                  <a:lnTo>
                    <a:pt x="5089" y="474"/>
                  </a:lnTo>
                  <a:lnTo>
                    <a:pt x="5099" y="448"/>
                  </a:lnTo>
                  <a:lnTo>
                    <a:pt x="5108" y="421"/>
                  </a:lnTo>
                  <a:lnTo>
                    <a:pt x="5115" y="395"/>
                  </a:lnTo>
                  <a:lnTo>
                    <a:pt x="5120" y="367"/>
                  </a:lnTo>
                  <a:lnTo>
                    <a:pt x="5124" y="340"/>
                  </a:lnTo>
                  <a:lnTo>
                    <a:pt x="5127" y="313"/>
                  </a:lnTo>
                  <a:lnTo>
                    <a:pt x="5128" y="285"/>
                  </a:lnTo>
                  <a:lnTo>
                    <a:pt x="5128" y="258"/>
                  </a:lnTo>
                  <a:lnTo>
                    <a:pt x="5127" y="231"/>
                  </a:lnTo>
                  <a:lnTo>
                    <a:pt x="5127" y="231"/>
                  </a:lnTo>
                  <a:lnTo>
                    <a:pt x="5153" y="225"/>
                  </a:lnTo>
                  <a:lnTo>
                    <a:pt x="5177" y="219"/>
                  </a:lnTo>
                  <a:lnTo>
                    <a:pt x="5202" y="211"/>
                  </a:lnTo>
                  <a:lnTo>
                    <a:pt x="5227" y="202"/>
                  </a:lnTo>
                  <a:lnTo>
                    <a:pt x="5252" y="192"/>
                  </a:lnTo>
                  <a:lnTo>
                    <a:pt x="5275" y="180"/>
                  </a:lnTo>
                  <a:lnTo>
                    <a:pt x="5299" y="168"/>
                  </a:lnTo>
                  <a:lnTo>
                    <a:pt x="5321" y="154"/>
                  </a:lnTo>
                  <a:lnTo>
                    <a:pt x="5343" y="138"/>
                  </a:lnTo>
                  <a:lnTo>
                    <a:pt x="5364" y="122"/>
                  </a:lnTo>
                  <a:lnTo>
                    <a:pt x="5383" y="104"/>
                  </a:lnTo>
                  <a:lnTo>
                    <a:pt x="5403" y="86"/>
                  </a:lnTo>
                  <a:lnTo>
                    <a:pt x="5421" y="66"/>
                  </a:lnTo>
                  <a:lnTo>
                    <a:pt x="5439" y="44"/>
                  </a:lnTo>
                  <a:lnTo>
                    <a:pt x="5456" y="22"/>
                  </a:lnTo>
                  <a:lnTo>
                    <a:pt x="5472" y="0"/>
                  </a:lnTo>
                  <a:lnTo>
                    <a:pt x="5047" y="0"/>
                  </a:lnTo>
                  <a:lnTo>
                    <a:pt x="4604" y="0"/>
                  </a:lnTo>
                  <a:lnTo>
                    <a:pt x="4235" y="0"/>
                  </a:lnTo>
                  <a:lnTo>
                    <a:pt x="4184" y="0"/>
                  </a:lnTo>
                  <a:lnTo>
                    <a:pt x="4083" y="0"/>
                  </a:lnTo>
                  <a:lnTo>
                    <a:pt x="3715" y="0"/>
                  </a:lnTo>
                  <a:lnTo>
                    <a:pt x="3564" y="0"/>
                  </a:lnTo>
                  <a:lnTo>
                    <a:pt x="3288" y="0"/>
                  </a:lnTo>
                  <a:lnTo>
                    <a:pt x="3035" y="0"/>
                  </a:lnTo>
                  <a:lnTo>
                    <a:pt x="2863" y="0"/>
                  </a:lnTo>
                  <a:lnTo>
                    <a:pt x="2609" y="0"/>
                  </a:lnTo>
                  <a:lnTo>
                    <a:pt x="2437" y="0"/>
                  </a:lnTo>
                  <a:lnTo>
                    <a:pt x="2184" y="0"/>
                  </a:lnTo>
                  <a:lnTo>
                    <a:pt x="1908" y="0"/>
                  </a:lnTo>
                  <a:lnTo>
                    <a:pt x="1757" y="0"/>
                  </a:lnTo>
                  <a:lnTo>
                    <a:pt x="1389" y="0"/>
                  </a:lnTo>
                  <a:lnTo>
                    <a:pt x="1288" y="0"/>
                  </a:lnTo>
                  <a:lnTo>
                    <a:pt x="1237" y="0"/>
                  </a:lnTo>
                  <a:lnTo>
                    <a:pt x="868" y="0"/>
                  </a:lnTo>
                  <a:lnTo>
                    <a:pt x="425" y="0"/>
                  </a:lnTo>
                  <a:lnTo>
                    <a:pt x="0" y="0"/>
                  </a:lnTo>
                  <a:lnTo>
                    <a:pt x="0" y="0"/>
                  </a:lnTo>
                  <a:lnTo>
                    <a:pt x="16" y="22"/>
                  </a:lnTo>
                  <a:lnTo>
                    <a:pt x="33" y="44"/>
                  </a:lnTo>
                  <a:lnTo>
                    <a:pt x="51" y="66"/>
                  </a:lnTo>
                  <a:lnTo>
                    <a:pt x="69" y="86"/>
                  </a:lnTo>
                  <a:lnTo>
                    <a:pt x="89" y="104"/>
                  </a:lnTo>
                  <a:lnTo>
                    <a:pt x="108" y="122"/>
                  </a:lnTo>
                  <a:lnTo>
                    <a:pt x="129" y="138"/>
                  </a:lnTo>
                  <a:lnTo>
                    <a:pt x="151" y="154"/>
                  </a:lnTo>
                  <a:lnTo>
                    <a:pt x="173" y="168"/>
                  </a:lnTo>
                  <a:lnTo>
                    <a:pt x="197" y="180"/>
                  </a:lnTo>
                  <a:lnTo>
                    <a:pt x="220" y="192"/>
                  </a:lnTo>
                  <a:lnTo>
                    <a:pt x="245" y="202"/>
                  </a:lnTo>
                  <a:lnTo>
                    <a:pt x="270" y="211"/>
                  </a:lnTo>
                  <a:lnTo>
                    <a:pt x="295" y="219"/>
                  </a:lnTo>
                  <a:lnTo>
                    <a:pt x="319" y="225"/>
                  </a:lnTo>
                  <a:lnTo>
                    <a:pt x="345" y="231"/>
                  </a:lnTo>
                  <a:lnTo>
                    <a:pt x="345" y="231"/>
                  </a:lnTo>
                  <a:close/>
                  <a:moveTo>
                    <a:pt x="3677" y="362"/>
                  </a:moveTo>
                  <a:lnTo>
                    <a:pt x="3677" y="362"/>
                  </a:lnTo>
                  <a:lnTo>
                    <a:pt x="3655" y="391"/>
                  </a:lnTo>
                  <a:lnTo>
                    <a:pt x="3634" y="420"/>
                  </a:lnTo>
                  <a:lnTo>
                    <a:pt x="3616" y="451"/>
                  </a:lnTo>
                  <a:lnTo>
                    <a:pt x="3599" y="482"/>
                  </a:lnTo>
                  <a:lnTo>
                    <a:pt x="3599" y="482"/>
                  </a:lnTo>
                  <a:lnTo>
                    <a:pt x="3567" y="472"/>
                  </a:lnTo>
                  <a:lnTo>
                    <a:pt x="3532" y="463"/>
                  </a:lnTo>
                  <a:lnTo>
                    <a:pt x="3496" y="456"/>
                  </a:lnTo>
                  <a:lnTo>
                    <a:pt x="3460" y="452"/>
                  </a:lnTo>
                  <a:lnTo>
                    <a:pt x="3460" y="452"/>
                  </a:lnTo>
                  <a:lnTo>
                    <a:pt x="3486" y="435"/>
                  </a:lnTo>
                  <a:lnTo>
                    <a:pt x="3511" y="416"/>
                  </a:lnTo>
                  <a:lnTo>
                    <a:pt x="3534" y="396"/>
                  </a:lnTo>
                  <a:lnTo>
                    <a:pt x="3555" y="375"/>
                  </a:lnTo>
                  <a:lnTo>
                    <a:pt x="3555" y="375"/>
                  </a:lnTo>
                  <a:lnTo>
                    <a:pt x="3586" y="375"/>
                  </a:lnTo>
                  <a:lnTo>
                    <a:pt x="3616" y="373"/>
                  </a:lnTo>
                  <a:lnTo>
                    <a:pt x="3648" y="369"/>
                  </a:lnTo>
                  <a:lnTo>
                    <a:pt x="3677" y="362"/>
                  </a:lnTo>
                  <a:lnTo>
                    <a:pt x="3677" y="362"/>
                  </a:lnTo>
                  <a:close/>
                  <a:moveTo>
                    <a:pt x="3137" y="539"/>
                  </a:moveTo>
                  <a:lnTo>
                    <a:pt x="3137" y="539"/>
                  </a:lnTo>
                  <a:lnTo>
                    <a:pt x="3107" y="560"/>
                  </a:lnTo>
                  <a:lnTo>
                    <a:pt x="3079" y="584"/>
                  </a:lnTo>
                  <a:lnTo>
                    <a:pt x="3055" y="608"/>
                  </a:lnTo>
                  <a:lnTo>
                    <a:pt x="3031" y="634"/>
                  </a:lnTo>
                  <a:lnTo>
                    <a:pt x="3031" y="634"/>
                  </a:lnTo>
                  <a:lnTo>
                    <a:pt x="3001" y="615"/>
                  </a:lnTo>
                  <a:lnTo>
                    <a:pt x="2970" y="598"/>
                  </a:lnTo>
                  <a:lnTo>
                    <a:pt x="2937" y="582"/>
                  </a:lnTo>
                  <a:lnTo>
                    <a:pt x="2903" y="569"/>
                  </a:lnTo>
                  <a:lnTo>
                    <a:pt x="2903" y="569"/>
                  </a:lnTo>
                  <a:lnTo>
                    <a:pt x="2933" y="559"/>
                  </a:lnTo>
                  <a:lnTo>
                    <a:pt x="2961" y="547"/>
                  </a:lnTo>
                  <a:lnTo>
                    <a:pt x="2989" y="534"/>
                  </a:lnTo>
                  <a:lnTo>
                    <a:pt x="3016" y="520"/>
                  </a:lnTo>
                  <a:lnTo>
                    <a:pt x="3016" y="520"/>
                  </a:lnTo>
                  <a:lnTo>
                    <a:pt x="3045" y="528"/>
                  </a:lnTo>
                  <a:lnTo>
                    <a:pt x="3075" y="533"/>
                  </a:lnTo>
                  <a:lnTo>
                    <a:pt x="3105" y="537"/>
                  </a:lnTo>
                  <a:lnTo>
                    <a:pt x="3137" y="539"/>
                  </a:lnTo>
                  <a:lnTo>
                    <a:pt x="3137" y="539"/>
                  </a:lnTo>
                  <a:close/>
                  <a:moveTo>
                    <a:pt x="2569" y="569"/>
                  </a:moveTo>
                  <a:lnTo>
                    <a:pt x="2569" y="569"/>
                  </a:lnTo>
                  <a:lnTo>
                    <a:pt x="2535" y="582"/>
                  </a:lnTo>
                  <a:lnTo>
                    <a:pt x="2502" y="598"/>
                  </a:lnTo>
                  <a:lnTo>
                    <a:pt x="2471" y="615"/>
                  </a:lnTo>
                  <a:lnTo>
                    <a:pt x="2441" y="634"/>
                  </a:lnTo>
                  <a:lnTo>
                    <a:pt x="2441" y="634"/>
                  </a:lnTo>
                  <a:lnTo>
                    <a:pt x="2417" y="608"/>
                  </a:lnTo>
                  <a:lnTo>
                    <a:pt x="2391" y="584"/>
                  </a:lnTo>
                  <a:lnTo>
                    <a:pt x="2364" y="560"/>
                  </a:lnTo>
                  <a:lnTo>
                    <a:pt x="2335" y="539"/>
                  </a:lnTo>
                  <a:lnTo>
                    <a:pt x="2335" y="539"/>
                  </a:lnTo>
                  <a:lnTo>
                    <a:pt x="2367" y="537"/>
                  </a:lnTo>
                  <a:lnTo>
                    <a:pt x="2397" y="533"/>
                  </a:lnTo>
                  <a:lnTo>
                    <a:pt x="2427" y="528"/>
                  </a:lnTo>
                  <a:lnTo>
                    <a:pt x="2456" y="520"/>
                  </a:lnTo>
                  <a:lnTo>
                    <a:pt x="2456" y="520"/>
                  </a:lnTo>
                  <a:lnTo>
                    <a:pt x="2483" y="534"/>
                  </a:lnTo>
                  <a:lnTo>
                    <a:pt x="2511" y="547"/>
                  </a:lnTo>
                  <a:lnTo>
                    <a:pt x="2539" y="559"/>
                  </a:lnTo>
                  <a:lnTo>
                    <a:pt x="2569" y="569"/>
                  </a:lnTo>
                  <a:lnTo>
                    <a:pt x="2569" y="569"/>
                  </a:lnTo>
                  <a:close/>
                  <a:moveTo>
                    <a:pt x="2012" y="452"/>
                  </a:moveTo>
                  <a:lnTo>
                    <a:pt x="2012" y="452"/>
                  </a:lnTo>
                  <a:lnTo>
                    <a:pt x="1976" y="456"/>
                  </a:lnTo>
                  <a:lnTo>
                    <a:pt x="1940" y="463"/>
                  </a:lnTo>
                  <a:lnTo>
                    <a:pt x="1905" y="472"/>
                  </a:lnTo>
                  <a:lnTo>
                    <a:pt x="1871" y="482"/>
                  </a:lnTo>
                  <a:lnTo>
                    <a:pt x="1871" y="482"/>
                  </a:lnTo>
                  <a:lnTo>
                    <a:pt x="1856" y="451"/>
                  </a:lnTo>
                  <a:lnTo>
                    <a:pt x="1838" y="420"/>
                  </a:lnTo>
                  <a:lnTo>
                    <a:pt x="1817" y="391"/>
                  </a:lnTo>
                  <a:lnTo>
                    <a:pt x="1795" y="362"/>
                  </a:lnTo>
                  <a:lnTo>
                    <a:pt x="1795" y="362"/>
                  </a:lnTo>
                  <a:lnTo>
                    <a:pt x="1824" y="369"/>
                  </a:lnTo>
                  <a:lnTo>
                    <a:pt x="1856" y="373"/>
                  </a:lnTo>
                  <a:lnTo>
                    <a:pt x="1886" y="375"/>
                  </a:lnTo>
                  <a:lnTo>
                    <a:pt x="1917" y="375"/>
                  </a:lnTo>
                  <a:lnTo>
                    <a:pt x="1917" y="375"/>
                  </a:lnTo>
                  <a:lnTo>
                    <a:pt x="1938" y="396"/>
                  </a:lnTo>
                  <a:lnTo>
                    <a:pt x="1961" y="416"/>
                  </a:lnTo>
                  <a:lnTo>
                    <a:pt x="1986" y="435"/>
                  </a:lnTo>
                  <a:lnTo>
                    <a:pt x="2012" y="452"/>
                  </a:lnTo>
                  <a:lnTo>
                    <a:pt x="2012" y="452"/>
                  </a:lnTo>
                  <a:close/>
                  <a:moveTo>
                    <a:pt x="4156" y="51"/>
                  </a:moveTo>
                  <a:lnTo>
                    <a:pt x="4156" y="51"/>
                  </a:lnTo>
                  <a:lnTo>
                    <a:pt x="4140" y="83"/>
                  </a:lnTo>
                  <a:lnTo>
                    <a:pt x="4128" y="117"/>
                  </a:lnTo>
                  <a:lnTo>
                    <a:pt x="4118" y="152"/>
                  </a:lnTo>
                  <a:lnTo>
                    <a:pt x="4111" y="188"/>
                  </a:lnTo>
                  <a:lnTo>
                    <a:pt x="4111" y="188"/>
                  </a:lnTo>
                  <a:lnTo>
                    <a:pt x="4075" y="185"/>
                  </a:lnTo>
                  <a:lnTo>
                    <a:pt x="4040" y="186"/>
                  </a:lnTo>
                  <a:lnTo>
                    <a:pt x="4003" y="189"/>
                  </a:lnTo>
                  <a:lnTo>
                    <a:pt x="3968" y="195"/>
                  </a:lnTo>
                  <a:lnTo>
                    <a:pt x="3968" y="195"/>
                  </a:lnTo>
                  <a:lnTo>
                    <a:pt x="3988" y="171"/>
                  </a:lnTo>
                  <a:lnTo>
                    <a:pt x="4006" y="147"/>
                  </a:lnTo>
                  <a:lnTo>
                    <a:pt x="4024" y="121"/>
                  </a:lnTo>
                  <a:lnTo>
                    <a:pt x="4040" y="95"/>
                  </a:lnTo>
                  <a:lnTo>
                    <a:pt x="4040" y="95"/>
                  </a:lnTo>
                  <a:lnTo>
                    <a:pt x="4070" y="86"/>
                  </a:lnTo>
                  <a:lnTo>
                    <a:pt x="4098" y="76"/>
                  </a:lnTo>
                  <a:lnTo>
                    <a:pt x="4127" y="64"/>
                  </a:lnTo>
                  <a:lnTo>
                    <a:pt x="4156" y="51"/>
                  </a:lnTo>
                  <a:lnTo>
                    <a:pt x="4156" y="51"/>
                  </a:lnTo>
                  <a:close/>
                  <a:moveTo>
                    <a:pt x="1432" y="95"/>
                  </a:moveTo>
                  <a:lnTo>
                    <a:pt x="1432" y="95"/>
                  </a:lnTo>
                  <a:lnTo>
                    <a:pt x="1448" y="121"/>
                  </a:lnTo>
                  <a:lnTo>
                    <a:pt x="1465" y="147"/>
                  </a:lnTo>
                  <a:lnTo>
                    <a:pt x="1484" y="171"/>
                  </a:lnTo>
                  <a:lnTo>
                    <a:pt x="1504" y="195"/>
                  </a:lnTo>
                  <a:lnTo>
                    <a:pt x="1504" y="195"/>
                  </a:lnTo>
                  <a:lnTo>
                    <a:pt x="1469" y="189"/>
                  </a:lnTo>
                  <a:lnTo>
                    <a:pt x="1432" y="186"/>
                  </a:lnTo>
                  <a:lnTo>
                    <a:pt x="1397" y="185"/>
                  </a:lnTo>
                  <a:lnTo>
                    <a:pt x="1361" y="188"/>
                  </a:lnTo>
                  <a:lnTo>
                    <a:pt x="1361" y="188"/>
                  </a:lnTo>
                  <a:lnTo>
                    <a:pt x="1354" y="152"/>
                  </a:lnTo>
                  <a:lnTo>
                    <a:pt x="1344" y="117"/>
                  </a:lnTo>
                  <a:lnTo>
                    <a:pt x="1332" y="83"/>
                  </a:lnTo>
                  <a:lnTo>
                    <a:pt x="1316" y="51"/>
                  </a:lnTo>
                  <a:lnTo>
                    <a:pt x="1316" y="51"/>
                  </a:lnTo>
                  <a:lnTo>
                    <a:pt x="1345" y="64"/>
                  </a:lnTo>
                  <a:lnTo>
                    <a:pt x="1374" y="76"/>
                  </a:lnTo>
                  <a:lnTo>
                    <a:pt x="1402" y="86"/>
                  </a:lnTo>
                  <a:lnTo>
                    <a:pt x="1432" y="95"/>
                  </a:lnTo>
                  <a:lnTo>
                    <a:pt x="143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3" name="Freeform 108"/>
            <p:cNvSpPr>
              <a:spLocks/>
            </p:cNvSpPr>
            <p:nvPr userDrawn="1"/>
          </p:nvSpPr>
          <p:spPr bwMode="auto">
            <a:xfrm>
              <a:off x="1967" y="332"/>
              <a:ext cx="236" cy="176"/>
            </a:xfrm>
            <a:custGeom>
              <a:avLst/>
              <a:gdLst>
                <a:gd name="T0" fmla="*/ 708 w 944"/>
                <a:gd name="T1" fmla="*/ 641 h 705"/>
                <a:gd name="T2" fmla="*/ 748 w 944"/>
                <a:gd name="T3" fmla="*/ 615 h 705"/>
                <a:gd name="T4" fmla="*/ 785 w 944"/>
                <a:gd name="T5" fmla="*/ 585 h 705"/>
                <a:gd name="T6" fmla="*/ 819 w 944"/>
                <a:gd name="T7" fmla="*/ 554 h 705"/>
                <a:gd name="T8" fmla="*/ 849 w 944"/>
                <a:gd name="T9" fmla="*/ 517 h 705"/>
                <a:gd name="T10" fmla="*/ 873 w 944"/>
                <a:gd name="T11" fmla="*/ 481 h 705"/>
                <a:gd name="T12" fmla="*/ 896 w 944"/>
                <a:gd name="T13" fmla="*/ 440 h 705"/>
                <a:gd name="T14" fmla="*/ 914 w 944"/>
                <a:gd name="T15" fmla="*/ 399 h 705"/>
                <a:gd name="T16" fmla="*/ 927 w 944"/>
                <a:gd name="T17" fmla="*/ 356 h 705"/>
                <a:gd name="T18" fmla="*/ 937 w 944"/>
                <a:gd name="T19" fmla="*/ 313 h 705"/>
                <a:gd name="T20" fmla="*/ 943 w 944"/>
                <a:gd name="T21" fmla="*/ 267 h 705"/>
                <a:gd name="T22" fmla="*/ 944 w 944"/>
                <a:gd name="T23" fmla="*/ 223 h 705"/>
                <a:gd name="T24" fmla="*/ 941 w 944"/>
                <a:gd name="T25" fmla="*/ 177 h 705"/>
                <a:gd name="T26" fmla="*/ 933 w 944"/>
                <a:gd name="T27" fmla="*/ 132 h 705"/>
                <a:gd name="T28" fmla="*/ 922 w 944"/>
                <a:gd name="T29" fmla="*/ 86 h 705"/>
                <a:gd name="T30" fmla="*/ 905 w 944"/>
                <a:gd name="T31" fmla="*/ 43 h 705"/>
                <a:gd name="T32" fmla="*/ 883 w 944"/>
                <a:gd name="T33" fmla="*/ 0 h 705"/>
                <a:gd name="T34" fmla="*/ 63 w 944"/>
                <a:gd name="T35" fmla="*/ 0 h 705"/>
                <a:gd name="T36" fmla="*/ 36 w 944"/>
                <a:gd name="T37" fmla="*/ 53 h 705"/>
                <a:gd name="T38" fmla="*/ 16 w 944"/>
                <a:gd name="T39" fmla="*/ 111 h 705"/>
                <a:gd name="T40" fmla="*/ 4 w 944"/>
                <a:gd name="T41" fmla="*/ 171 h 705"/>
                <a:gd name="T42" fmla="*/ 0 w 944"/>
                <a:gd name="T43" fmla="*/ 231 h 705"/>
                <a:gd name="T44" fmla="*/ 3 w 944"/>
                <a:gd name="T45" fmla="*/ 291 h 705"/>
                <a:gd name="T46" fmla="*/ 15 w 944"/>
                <a:gd name="T47" fmla="*/ 352 h 705"/>
                <a:gd name="T48" fmla="*/ 34 w 944"/>
                <a:gd name="T49" fmla="*/ 410 h 705"/>
                <a:gd name="T50" fmla="*/ 63 w 944"/>
                <a:gd name="T51" fmla="*/ 468 h 705"/>
                <a:gd name="T52" fmla="*/ 75 w 944"/>
                <a:gd name="T53" fmla="*/ 489 h 705"/>
                <a:gd name="T54" fmla="*/ 103 w 944"/>
                <a:gd name="T55" fmla="*/ 528 h 705"/>
                <a:gd name="T56" fmla="*/ 135 w 944"/>
                <a:gd name="T57" fmla="*/ 563 h 705"/>
                <a:gd name="T58" fmla="*/ 168 w 944"/>
                <a:gd name="T59" fmla="*/ 594 h 705"/>
                <a:gd name="T60" fmla="*/ 205 w 944"/>
                <a:gd name="T61" fmla="*/ 623 h 705"/>
                <a:gd name="T62" fmla="*/ 244 w 944"/>
                <a:gd name="T63" fmla="*/ 646 h 705"/>
                <a:gd name="T64" fmla="*/ 286 w 944"/>
                <a:gd name="T65" fmla="*/ 666 h 705"/>
                <a:gd name="T66" fmla="*/ 327 w 944"/>
                <a:gd name="T67" fmla="*/ 681 h 705"/>
                <a:gd name="T68" fmla="*/ 372 w 944"/>
                <a:gd name="T69" fmla="*/ 693 h 705"/>
                <a:gd name="T70" fmla="*/ 416 w 944"/>
                <a:gd name="T71" fmla="*/ 701 h 705"/>
                <a:gd name="T72" fmla="*/ 462 w 944"/>
                <a:gd name="T73" fmla="*/ 705 h 705"/>
                <a:gd name="T74" fmla="*/ 507 w 944"/>
                <a:gd name="T75" fmla="*/ 704 h 705"/>
                <a:gd name="T76" fmla="*/ 553 w 944"/>
                <a:gd name="T77" fmla="*/ 697 h 705"/>
                <a:gd name="T78" fmla="*/ 599 w 944"/>
                <a:gd name="T79" fmla="*/ 688 h 705"/>
                <a:gd name="T80" fmla="*/ 643 w 944"/>
                <a:gd name="T81" fmla="*/ 672 h 705"/>
                <a:gd name="T82" fmla="*/ 687 w 944"/>
                <a:gd name="T83" fmla="*/ 653 h 705"/>
                <a:gd name="T84" fmla="*/ 708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708" y="641"/>
                  </a:moveTo>
                  <a:lnTo>
                    <a:pt x="708" y="641"/>
                  </a:lnTo>
                  <a:lnTo>
                    <a:pt x="729" y="628"/>
                  </a:lnTo>
                  <a:lnTo>
                    <a:pt x="748" y="615"/>
                  </a:lnTo>
                  <a:lnTo>
                    <a:pt x="768" y="601"/>
                  </a:lnTo>
                  <a:lnTo>
                    <a:pt x="785" y="585"/>
                  </a:lnTo>
                  <a:lnTo>
                    <a:pt x="802" y="569"/>
                  </a:lnTo>
                  <a:lnTo>
                    <a:pt x="819" y="554"/>
                  </a:lnTo>
                  <a:lnTo>
                    <a:pt x="834" y="535"/>
                  </a:lnTo>
                  <a:lnTo>
                    <a:pt x="849" y="517"/>
                  </a:lnTo>
                  <a:lnTo>
                    <a:pt x="862" y="499"/>
                  </a:lnTo>
                  <a:lnTo>
                    <a:pt x="873" y="481"/>
                  </a:lnTo>
                  <a:lnTo>
                    <a:pt x="885" y="461"/>
                  </a:lnTo>
                  <a:lnTo>
                    <a:pt x="896" y="440"/>
                  </a:lnTo>
                  <a:lnTo>
                    <a:pt x="905" y="420"/>
                  </a:lnTo>
                  <a:lnTo>
                    <a:pt x="914" y="399"/>
                  </a:lnTo>
                  <a:lnTo>
                    <a:pt x="922" y="378"/>
                  </a:lnTo>
                  <a:lnTo>
                    <a:pt x="927" y="356"/>
                  </a:lnTo>
                  <a:lnTo>
                    <a:pt x="933" y="335"/>
                  </a:lnTo>
                  <a:lnTo>
                    <a:pt x="937" y="313"/>
                  </a:lnTo>
                  <a:lnTo>
                    <a:pt x="940" y="291"/>
                  </a:lnTo>
                  <a:lnTo>
                    <a:pt x="943" y="267"/>
                  </a:lnTo>
                  <a:lnTo>
                    <a:pt x="944" y="245"/>
                  </a:lnTo>
                  <a:lnTo>
                    <a:pt x="944" y="223"/>
                  </a:lnTo>
                  <a:lnTo>
                    <a:pt x="943" y="199"/>
                  </a:lnTo>
                  <a:lnTo>
                    <a:pt x="941" y="177"/>
                  </a:lnTo>
                  <a:lnTo>
                    <a:pt x="937" y="154"/>
                  </a:lnTo>
                  <a:lnTo>
                    <a:pt x="933" y="132"/>
                  </a:lnTo>
                  <a:lnTo>
                    <a:pt x="928" y="109"/>
                  </a:lnTo>
                  <a:lnTo>
                    <a:pt x="922" y="86"/>
                  </a:lnTo>
                  <a:lnTo>
                    <a:pt x="914" y="64"/>
                  </a:lnTo>
                  <a:lnTo>
                    <a:pt x="905" y="43"/>
                  </a:lnTo>
                  <a:lnTo>
                    <a:pt x="894" y="21"/>
                  </a:lnTo>
                  <a:lnTo>
                    <a:pt x="883" y="0"/>
                  </a:lnTo>
                  <a:lnTo>
                    <a:pt x="63" y="0"/>
                  </a:lnTo>
                  <a:lnTo>
                    <a:pt x="63" y="0"/>
                  </a:lnTo>
                  <a:lnTo>
                    <a:pt x="49" y="26"/>
                  </a:lnTo>
                  <a:lnTo>
                    <a:pt x="36" y="53"/>
                  </a:lnTo>
                  <a:lnTo>
                    <a:pt x="25" y="82"/>
                  </a:lnTo>
                  <a:lnTo>
                    <a:pt x="16" y="111"/>
                  </a:lnTo>
                  <a:lnTo>
                    <a:pt x="10" y="141"/>
                  </a:lnTo>
                  <a:lnTo>
                    <a:pt x="4" y="171"/>
                  </a:lnTo>
                  <a:lnTo>
                    <a:pt x="2" y="201"/>
                  </a:lnTo>
                  <a:lnTo>
                    <a:pt x="0" y="231"/>
                  </a:lnTo>
                  <a:lnTo>
                    <a:pt x="0" y="261"/>
                  </a:lnTo>
                  <a:lnTo>
                    <a:pt x="3" y="291"/>
                  </a:lnTo>
                  <a:lnTo>
                    <a:pt x="8" y="322"/>
                  </a:lnTo>
                  <a:lnTo>
                    <a:pt x="15" y="352"/>
                  </a:lnTo>
                  <a:lnTo>
                    <a:pt x="24" y="382"/>
                  </a:lnTo>
                  <a:lnTo>
                    <a:pt x="34" y="410"/>
                  </a:lnTo>
                  <a:lnTo>
                    <a:pt x="47" y="439"/>
                  </a:lnTo>
                  <a:lnTo>
                    <a:pt x="63" y="468"/>
                  </a:lnTo>
                  <a:lnTo>
                    <a:pt x="63" y="468"/>
                  </a:lnTo>
                  <a:lnTo>
                    <a:pt x="75" y="489"/>
                  </a:lnTo>
                  <a:lnTo>
                    <a:pt x="89" y="509"/>
                  </a:lnTo>
                  <a:lnTo>
                    <a:pt x="103" y="528"/>
                  </a:lnTo>
                  <a:lnTo>
                    <a:pt x="119" y="546"/>
                  </a:lnTo>
                  <a:lnTo>
                    <a:pt x="135" y="563"/>
                  </a:lnTo>
                  <a:lnTo>
                    <a:pt x="152" y="580"/>
                  </a:lnTo>
                  <a:lnTo>
                    <a:pt x="168" y="594"/>
                  </a:lnTo>
                  <a:lnTo>
                    <a:pt x="187" y="608"/>
                  </a:lnTo>
                  <a:lnTo>
                    <a:pt x="205" y="623"/>
                  </a:lnTo>
                  <a:lnTo>
                    <a:pt x="225" y="634"/>
                  </a:lnTo>
                  <a:lnTo>
                    <a:pt x="244" y="646"/>
                  </a:lnTo>
                  <a:lnTo>
                    <a:pt x="265" y="657"/>
                  </a:lnTo>
                  <a:lnTo>
                    <a:pt x="286" y="666"/>
                  </a:lnTo>
                  <a:lnTo>
                    <a:pt x="307" y="675"/>
                  </a:lnTo>
                  <a:lnTo>
                    <a:pt x="327" y="681"/>
                  </a:lnTo>
                  <a:lnTo>
                    <a:pt x="350" y="688"/>
                  </a:lnTo>
                  <a:lnTo>
                    <a:pt x="372" y="693"/>
                  </a:lnTo>
                  <a:lnTo>
                    <a:pt x="394" y="698"/>
                  </a:lnTo>
                  <a:lnTo>
                    <a:pt x="416" y="701"/>
                  </a:lnTo>
                  <a:lnTo>
                    <a:pt x="440" y="704"/>
                  </a:lnTo>
                  <a:lnTo>
                    <a:pt x="462" y="705"/>
                  </a:lnTo>
                  <a:lnTo>
                    <a:pt x="484" y="705"/>
                  </a:lnTo>
                  <a:lnTo>
                    <a:pt x="507" y="704"/>
                  </a:lnTo>
                  <a:lnTo>
                    <a:pt x="531" y="701"/>
                  </a:lnTo>
                  <a:lnTo>
                    <a:pt x="553" y="697"/>
                  </a:lnTo>
                  <a:lnTo>
                    <a:pt x="576" y="693"/>
                  </a:lnTo>
                  <a:lnTo>
                    <a:pt x="599" y="688"/>
                  </a:lnTo>
                  <a:lnTo>
                    <a:pt x="621" y="680"/>
                  </a:lnTo>
                  <a:lnTo>
                    <a:pt x="643" y="672"/>
                  </a:lnTo>
                  <a:lnTo>
                    <a:pt x="665" y="663"/>
                  </a:lnTo>
                  <a:lnTo>
                    <a:pt x="687" y="653"/>
                  </a:lnTo>
                  <a:lnTo>
                    <a:pt x="708" y="641"/>
                  </a:lnTo>
                  <a:lnTo>
                    <a:pt x="708"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4" name="Freeform 109"/>
            <p:cNvSpPr>
              <a:spLocks/>
            </p:cNvSpPr>
            <p:nvPr userDrawn="1"/>
          </p:nvSpPr>
          <p:spPr bwMode="auto">
            <a:xfrm>
              <a:off x="1758" y="409"/>
              <a:ext cx="216" cy="215"/>
            </a:xfrm>
            <a:custGeom>
              <a:avLst/>
              <a:gdLst>
                <a:gd name="T0" fmla="*/ 70 w 864"/>
                <a:gd name="T1" fmla="*/ 667 h 864"/>
                <a:gd name="T2" fmla="*/ 110 w 864"/>
                <a:gd name="T3" fmla="*/ 719 h 864"/>
                <a:gd name="T4" fmla="*/ 156 w 864"/>
                <a:gd name="T5" fmla="*/ 764 h 864"/>
                <a:gd name="T6" fmla="*/ 206 w 864"/>
                <a:gd name="T7" fmla="*/ 800 h 864"/>
                <a:gd name="T8" fmla="*/ 262 w 864"/>
                <a:gd name="T9" fmla="*/ 829 h 864"/>
                <a:gd name="T10" fmla="*/ 321 w 864"/>
                <a:gd name="T11" fmla="*/ 850 h 864"/>
                <a:gd name="T12" fmla="*/ 382 w 864"/>
                <a:gd name="T13" fmla="*/ 861 h 864"/>
                <a:gd name="T14" fmla="*/ 445 w 864"/>
                <a:gd name="T15" fmla="*/ 864 h 864"/>
                <a:gd name="T16" fmla="*/ 507 w 864"/>
                <a:gd name="T17" fmla="*/ 857 h 864"/>
                <a:gd name="T18" fmla="*/ 569 w 864"/>
                <a:gd name="T19" fmla="*/ 842 h 864"/>
                <a:gd name="T20" fmla="*/ 630 w 864"/>
                <a:gd name="T21" fmla="*/ 817 h 864"/>
                <a:gd name="T22" fmla="*/ 668 w 864"/>
                <a:gd name="T23" fmla="*/ 795 h 864"/>
                <a:gd name="T24" fmla="*/ 720 w 864"/>
                <a:gd name="T25" fmla="*/ 755 h 864"/>
                <a:gd name="T26" fmla="*/ 764 w 864"/>
                <a:gd name="T27" fmla="*/ 709 h 864"/>
                <a:gd name="T28" fmla="*/ 801 w 864"/>
                <a:gd name="T29" fmla="*/ 658 h 864"/>
                <a:gd name="T30" fmla="*/ 829 w 864"/>
                <a:gd name="T31" fmla="*/ 603 h 864"/>
                <a:gd name="T32" fmla="*/ 850 w 864"/>
                <a:gd name="T33" fmla="*/ 543 h 864"/>
                <a:gd name="T34" fmla="*/ 862 w 864"/>
                <a:gd name="T35" fmla="*/ 484 h 864"/>
                <a:gd name="T36" fmla="*/ 864 w 864"/>
                <a:gd name="T37" fmla="*/ 421 h 864"/>
                <a:gd name="T38" fmla="*/ 858 w 864"/>
                <a:gd name="T39" fmla="*/ 358 h 864"/>
                <a:gd name="T40" fmla="*/ 842 w 864"/>
                <a:gd name="T41" fmla="*/ 296 h 864"/>
                <a:gd name="T42" fmla="*/ 818 w 864"/>
                <a:gd name="T43" fmla="*/ 236 h 864"/>
                <a:gd name="T44" fmla="*/ 795 w 864"/>
                <a:gd name="T45" fmla="*/ 197 h 864"/>
                <a:gd name="T46" fmla="*/ 756 w 864"/>
                <a:gd name="T47" fmla="*/ 145 h 864"/>
                <a:gd name="T48" fmla="*/ 709 w 864"/>
                <a:gd name="T49" fmla="*/ 100 h 864"/>
                <a:gd name="T50" fmla="*/ 659 w 864"/>
                <a:gd name="T51" fmla="*/ 64 h 864"/>
                <a:gd name="T52" fmla="*/ 604 w 864"/>
                <a:gd name="T53" fmla="*/ 35 h 864"/>
                <a:gd name="T54" fmla="*/ 545 w 864"/>
                <a:gd name="T55" fmla="*/ 15 h 864"/>
                <a:gd name="T56" fmla="*/ 484 w 864"/>
                <a:gd name="T57" fmla="*/ 3 h 864"/>
                <a:gd name="T58" fmla="*/ 421 w 864"/>
                <a:gd name="T59" fmla="*/ 0 h 864"/>
                <a:gd name="T60" fmla="*/ 359 w 864"/>
                <a:gd name="T61" fmla="*/ 7 h 864"/>
                <a:gd name="T62" fmla="*/ 296 w 864"/>
                <a:gd name="T63" fmla="*/ 22 h 864"/>
                <a:gd name="T64" fmla="*/ 236 w 864"/>
                <a:gd name="T65" fmla="*/ 47 h 864"/>
                <a:gd name="T66" fmla="*/ 197 w 864"/>
                <a:gd name="T67" fmla="*/ 69 h 864"/>
                <a:gd name="T68" fmla="*/ 145 w 864"/>
                <a:gd name="T69" fmla="*/ 110 h 864"/>
                <a:gd name="T70" fmla="*/ 101 w 864"/>
                <a:gd name="T71" fmla="*/ 155 h 864"/>
                <a:gd name="T72" fmla="*/ 64 w 864"/>
                <a:gd name="T73" fmla="*/ 206 h 864"/>
                <a:gd name="T74" fmla="*/ 36 w 864"/>
                <a:gd name="T75" fmla="*/ 262 h 864"/>
                <a:gd name="T76" fmla="*/ 15 w 864"/>
                <a:gd name="T77" fmla="*/ 321 h 864"/>
                <a:gd name="T78" fmla="*/ 3 w 864"/>
                <a:gd name="T79" fmla="*/ 382 h 864"/>
                <a:gd name="T80" fmla="*/ 0 w 864"/>
                <a:gd name="T81" fmla="*/ 443 h 864"/>
                <a:gd name="T82" fmla="*/ 7 w 864"/>
                <a:gd name="T83" fmla="*/ 507 h 864"/>
                <a:gd name="T84" fmla="*/ 23 w 864"/>
                <a:gd name="T85" fmla="*/ 568 h 864"/>
                <a:gd name="T86" fmla="*/ 47 w 864"/>
                <a:gd name="T87" fmla="*/ 628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9" y="648"/>
                  </a:moveTo>
                  <a:lnTo>
                    <a:pt x="59" y="648"/>
                  </a:lnTo>
                  <a:lnTo>
                    <a:pt x="70" y="667"/>
                  </a:lnTo>
                  <a:lnTo>
                    <a:pt x="83" y="685"/>
                  </a:lnTo>
                  <a:lnTo>
                    <a:pt x="96" y="702"/>
                  </a:lnTo>
                  <a:lnTo>
                    <a:pt x="110" y="719"/>
                  </a:lnTo>
                  <a:lnTo>
                    <a:pt x="124" y="735"/>
                  </a:lnTo>
                  <a:lnTo>
                    <a:pt x="140" y="749"/>
                  </a:lnTo>
                  <a:lnTo>
                    <a:pt x="156" y="764"/>
                  </a:lnTo>
                  <a:lnTo>
                    <a:pt x="173" y="777"/>
                  </a:lnTo>
                  <a:lnTo>
                    <a:pt x="189" y="790"/>
                  </a:lnTo>
                  <a:lnTo>
                    <a:pt x="206" y="800"/>
                  </a:lnTo>
                  <a:lnTo>
                    <a:pt x="225" y="811"/>
                  </a:lnTo>
                  <a:lnTo>
                    <a:pt x="243" y="821"/>
                  </a:lnTo>
                  <a:lnTo>
                    <a:pt x="262" y="829"/>
                  </a:lnTo>
                  <a:lnTo>
                    <a:pt x="282" y="837"/>
                  </a:lnTo>
                  <a:lnTo>
                    <a:pt x="302" y="843"/>
                  </a:lnTo>
                  <a:lnTo>
                    <a:pt x="321" y="850"/>
                  </a:lnTo>
                  <a:lnTo>
                    <a:pt x="341" y="855"/>
                  </a:lnTo>
                  <a:lnTo>
                    <a:pt x="361" y="859"/>
                  </a:lnTo>
                  <a:lnTo>
                    <a:pt x="382" y="861"/>
                  </a:lnTo>
                  <a:lnTo>
                    <a:pt x="403" y="863"/>
                  </a:lnTo>
                  <a:lnTo>
                    <a:pt x="424" y="864"/>
                  </a:lnTo>
                  <a:lnTo>
                    <a:pt x="445" y="864"/>
                  </a:lnTo>
                  <a:lnTo>
                    <a:pt x="466" y="863"/>
                  </a:lnTo>
                  <a:lnTo>
                    <a:pt x="487" y="861"/>
                  </a:lnTo>
                  <a:lnTo>
                    <a:pt x="507" y="857"/>
                  </a:lnTo>
                  <a:lnTo>
                    <a:pt x="528" y="854"/>
                  </a:lnTo>
                  <a:lnTo>
                    <a:pt x="549" y="848"/>
                  </a:lnTo>
                  <a:lnTo>
                    <a:pt x="569" y="842"/>
                  </a:lnTo>
                  <a:lnTo>
                    <a:pt x="589" y="835"/>
                  </a:lnTo>
                  <a:lnTo>
                    <a:pt x="609" y="826"/>
                  </a:lnTo>
                  <a:lnTo>
                    <a:pt x="630" y="817"/>
                  </a:lnTo>
                  <a:lnTo>
                    <a:pt x="649" y="807"/>
                  </a:lnTo>
                  <a:lnTo>
                    <a:pt x="649" y="807"/>
                  </a:lnTo>
                  <a:lnTo>
                    <a:pt x="668" y="795"/>
                  </a:lnTo>
                  <a:lnTo>
                    <a:pt x="686" y="782"/>
                  </a:lnTo>
                  <a:lnTo>
                    <a:pt x="703" y="769"/>
                  </a:lnTo>
                  <a:lnTo>
                    <a:pt x="720" y="755"/>
                  </a:lnTo>
                  <a:lnTo>
                    <a:pt x="735" y="740"/>
                  </a:lnTo>
                  <a:lnTo>
                    <a:pt x="750" y="726"/>
                  </a:lnTo>
                  <a:lnTo>
                    <a:pt x="764" y="709"/>
                  </a:lnTo>
                  <a:lnTo>
                    <a:pt x="777" y="693"/>
                  </a:lnTo>
                  <a:lnTo>
                    <a:pt x="790" y="676"/>
                  </a:lnTo>
                  <a:lnTo>
                    <a:pt x="801" y="658"/>
                  </a:lnTo>
                  <a:lnTo>
                    <a:pt x="811" y="640"/>
                  </a:lnTo>
                  <a:lnTo>
                    <a:pt x="821" y="622"/>
                  </a:lnTo>
                  <a:lnTo>
                    <a:pt x="829" y="603"/>
                  </a:lnTo>
                  <a:lnTo>
                    <a:pt x="837" y="584"/>
                  </a:lnTo>
                  <a:lnTo>
                    <a:pt x="845" y="564"/>
                  </a:lnTo>
                  <a:lnTo>
                    <a:pt x="850" y="543"/>
                  </a:lnTo>
                  <a:lnTo>
                    <a:pt x="855" y="524"/>
                  </a:lnTo>
                  <a:lnTo>
                    <a:pt x="859" y="503"/>
                  </a:lnTo>
                  <a:lnTo>
                    <a:pt x="862" y="484"/>
                  </a:lnTo>
                  <a:lnTo>
                    <a:pt x="864" y="463"/>
                  </a:lnTo>
                  <a:lnTo>
                    <a:pt x="864" y="442"/>
                  </a:lnTo>
                  <a:lnTo>
                    <a:pt x="864" y="421"/>
                  </a:lnTo>
                  <a:lnTo>
                    <a:pt x="863" y="400"/>
                  </a:lnTo>
                  <a:lnTo>
                    <a:pt x="862" y="379"/>
                  </a:lnTo>
                  <a:lnTo>
                    <a:pt x="858" y="358"/>
                  </a:lnTo>
                  <a:lnTo>
                    <a:pt x="854" y="338"/>
                  </a:lnTo>
                  <a:lnTo>
                    <a:pt x="849" y="317"/>
                  </a:lnTo>
                  <a:lnTo>
                    <a:pt x="842" y="296"/>
                  </a:lnTo>
                  <a:lnTo>
                    <a:pt x="836" y="275"/>
                  </a:lnTo>
                  <a:lnTo>
                    <a:pt x="827" y="256"/>
                  </a:lnTo>
                  <a:lnTo>
                    <a:pt x="818" y="236"/>
                  </a:lnTo>
                  <a:lnTo>
                    <a:pt x="807" y="216"/>
                  </a:lnTo>
                  <a:lnTo>
                    <a:pt x="807" y="216"/>
                  </a:lnTo>
                  <a:lnTo>
                    <a:pt x="795" y="197"/>
                  </a:lnTo>
                  <a:lnTo>
                    <a:pt x="782" y="179"/>
                  </a:lnTo>
                  <a:lnTo>
                    <a:pt x="769" y="162"/>
                  </a:lnTo>
                  <a:lnTo>
                    <a:pt x="756" y="145"/>
                  </a:lnTo>
                  <a:lnTo>
                    <a:pt x="741" y="129"/>
                  </a:lnTo>
                  <a:lnTo>
                    <a:pt x="726" y="115"/>
                  </a:lnTo>
                  <a:lnTo>
                    <a:pt x="709" y="100"/>
                  </a:lnTo>
                  <a:lnTo>
                    <a:pt x="694" y="87"/>
                  </a:lnTo>
                  <a:lnTo>
                    <a:pt x="677" y="76"/>
                  </a:lnTo>
                  <a:lnTo>
                    <a:pt x="659" y="64"/>
                  </a:lnTo>
                  <a:lnTo>
                    <a:pt x="640" y="54"/>
                  </a:lnTo>
                  <a:lnTo>
                    <a:pt x="622" y="44"/>
                  </a:lnTo>
                  <a:lnTo>
                    <a:pt x="604" y="35"/>
                  </a:lnTo>
                  <a:lnTo>
                    <a:pt x="584" y="28"/>
                  </a:lnTo>
                  <a:lnTo>
                    <a:pt x="565" y="21"/>
                  </a:lnTo>
                  <a:lnTo>
                    <a:pt x="545" y="15"/>
                  </a:lnTo>
                  <a:lnTo>
                    <a:pt x="524" y="11"/>
                  </a:lnTo>
                  <a:lnTo>
                    <a:pt x="503" y="7"/>
                  </a:lnTo>
                  <a:lnTo>
                    <a:pt x="484" y="3"/>
                  </a:lnTo>
                  <a:lnTo>
                    <a:pt x="463" y="1"/>
                  </a:lnTo>
                  <a:lnTo>
                    <a:pt x="442" y="0"/>
                  </a:lnTo>
                  <a:lnTo>
                    <a:pt x="421" y="0"/>
                  </a:lnTo>
                  <a:lnTo>
                    <a:pt x="401" y="1"/>
                  </a:lnTo>
                  <a:lnTo>
                    <a:pt x="380" y="3"/>
                  </a:lnTo>
                  <a:lnTo>
                    <a:pt x="359" y="7"/>
                  </a:lnTo>
                  <a:lnTo>
                    <a:pt x="338" y="11"/>
                  </a:lnTo>
                  <a:lnTo>
                    <a:pt x="317" y="16"/>
                  </a:lnTo>
                  <a:lnTo>
                    <a:pt x="296" y="22"/>
                  </a:lnTo>
                  <a:lnTo>
                    <a:pt x="277" y="29"/>
                  </a:lnTo>
                  <a:lnTo>
                    <a:pt x="256" y="38"/>
                  </a:lnTo>
                  <a:lnTo>
                    <a:pt x="236" y="47"/>
                  </a:lnTo>
                  <a:lnTo>
                    <a:pt x="217" y="57"/>
                  </a:lnTo>
                  <a:lnTo>
                    <a:pt x="217" y="57"/>
                  </a:lnTo>
                  <a:lnTo>
                    <a:pt x="197" y="69"/>
                  </a:lnTo>
                  <a:lnTo>
                    <a:pt x="179" y="82"/>
                  </a:lnTo>
                  <a:lnTo>
                    <a:pt x="162" y="95"/>
                  </a:lnTo>
                  <a:lnTo>
                    <a:pt x="145" y="110"/>
                  </a:lnTo>
                  <a:lnTo>
                    <a:pt x="129" y="124"/>
                  </a:lnTo>
                  <a:lnTo>
                    <a:pt x="115" y="140"/>
                  </a:lnTo>
                  <a:lnTo>
                    <a:pt x="101" y="155"/>
                  </a:lnTo>
                  <a:lnTo>
                    <a:pt x="88" y="172"/>
                  </a:lnTo>
                  <a:lnTo>
                    <a:pt x="76" y="189"/>
                  </a:lnTo>
                  <a:lnTo>
                    <a:pt x="64" y="206"/>
                  </a:lnTo>
                  <a:lnTo>
                    <a:pt x="54" y="224"/>
                  </a:lnTo>
                  <a:lnTo>
                    <a:pt x="45" y="243"/>
                  </a:lnTo>
                  <a:lnTo>
                    <a:pt x="36" y="262"/>
                  </a:lnTo>
                  <a:lnTo>
                    <a:pt x="28" y="280"/>
                  </a:lnTo>
                  <a:lnTo>
                    <a:pt x="21" y="300"/>
                  </a:lnTo>
                  <a:lnTo>
                    <a:pt x="15" y="321"/>
                  </a:lnTo>
                  <a:lnTo>
                    <a:pt x="11" y="340"/>
                  </a:lnTo>
                  <a:lnTo>
                    <a:pt x="7" y="361"/>
                  </a:lnTo>
                  <a:lnTo>
                    <a:pt x="3" y="382"/>
                  </a:lnTo>
                  <a:lnTo>
                    <a:pt x="2" y="403"/>
                  </a:lnTo>
                  <a:lnTo>
                    <a:pt x="0" y="422"/>
                  </a:lnTo>
                  <a:lnTo>
                    <a:pt x="0" y="443"/>
                  </a:lnTo>
                  <a:lnTo>
                    <a:pt x="2" y="465"/>
                  </a:lnTo>
                  <a:lnTo>
                    <a:pt x="4" y="486"/>
                  </a:lnTo>
                  <a:lnTo>
                    <a:pt x="7" y="507"/>
                  </a:lnTo>
                  <a:lnTo>
                    <a:pt x="11" y="528"/>
                  </a:lnTo>
                  <a:lnTo>
                    <a:pt x="16" y="547"/>
                  </a:lnTo>
                  <a:lnTo>
                    <a:pt x="23" y="568"/>
                  </a:lnTo>
                  <a:lnTo>
                    <a:pt x="30" y="589"/>
                  </a:lnTo>
                  <a:lnTo>
                    <a:pt x="38" y="609"/>
                  </a:lnTo>
                  <a:lnTo>
                    <a:pt x="47" y="628"/>
                  </a:lnTo>
                  <a:lnTo>
                    <a:pt x="59" y="648"/>
                  </a:lnTo>
                  <a:lnTo>
                    <a:pt x="59" y="6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5" name="Freeform 110"/>
            <p:cNvSpPr>
              <a:spLocks/>
            </p:cNvSpPr>
            <p:nvPr userDrawn="1"/>
          </p:nvSpPr>
          <p:spPr bwMode="auto">
            <a:xfrm>
              <a:off x="1549" y="545"/>
              <a:ext cx="196" cy="196"/>
            </a:xfrm>
            <a:custGeom>
              <a:avLst/>
              <a:gdLst>
                <a:gd name="T0" fmla="*/ 64 w 783"/>
                <a:gd name="T1" fmla="*/ 605 h 783"/>
                <a:gd name="T2" fmla="*/ 99 w 783"/>
                <a:gd name="T3" fmla="*/ 652 h 783"/>
                <a:gd name="T4" fmla="*/ 141 w 783"/>
                <a:gd name="T5" fmla="*/ 692 h 783"/>
                <a:gd name="T6" fmla="*/ 186 w 783"/>
                <a:gd name="T7" fmla="*/ 725 h 783"/>
                <a:gd name="T8" fmla="*/ 237 w 783"/>
                <a:gd name="T9" fmla="*/ 751 h 783"/>
                <a:gd name="T10" fmla="*/ 290 w 783"/>
                <a:gd name="T11" fmla="*/ 769 h 783"/>
                <a:gd name="T12" fmla="*/ 345 w 783"/>
                <a:gd name="T13" fmla="*/ 781 h 783"/>
                <a:gd name="T14" fmla="*/ 403 w 783"/>
                <a:gd name="T15" fmla="*/ 783 h 783"/>
                <a:gd name="T16" fmla="*/ 459 w 783"/>
                <a:gd name="T17" fmla="*/ 777 h 783"/>
                <a:gd name="T18" fmla="*/ 515 w 783"/>
                <a:gd name="T19" fmla="*/ 763 h 783"/>
                <a:gd name="T20" fmla="*/ 569 w 783"/>
                <a:gd name="T21" fmla="*/ 740 h 783"/>
                <a:gd name="T22" fmla="*/ 605 w 783"/>
                <a:gd name="T23" fmla="*/ 720 h 783"/>
                <a:gd name="T24" fmla="*/ 651 w 783"/>
                <a:gd name="T25" fmla="*/ 684 h 783"/>
                <a:gd name="T26" fmla="*/ 692 w 783"/>
                <a:gd name="T27" fmla="*/ 643 h 783"/>
                <a:gd name="T28" fmla="*/ 726 w 783"/>
                <a:gd name="T29" fmla="*/ 596 h 783"/>
                <a:gd name="T30" fmla="*/ 752 w 783"/>
                <a:gd name="T31" fmla="*/ 546 h 783"/>
                <a:gd name="T32" fmla="*/ 770 w 783"/>
                <a:gd name="T33" fmla="*/ 493 h 783"/>
                <a:gd name="T34" fmla="*/ 780 w 783"/>
                <a:gd name="T35" fmla="*/ 437 h 783"/>
                <a:gd name="T36" fmla="*/ 783 w 783"/>
                <a:gd name="T37" fmla="*/ 381 h 783"/>
                <a:gd name="T38" fmla="*/ 778 w 783"/>
                <a:gd name="T39" fmla="*/ 323 h 783"/>
                <a:gd name="T40" fmla="*/ 764 w 783"/>
                <a:gd name="T41" fmla="*/ 267 h 783"/>
                <a:gd name="T42" fmla="*/ 740 w 783"/>
                <a:gd name="T43" fmla="*/ 213 h 783"/>
                <a:gd name="T44" fmla="*/ 721 w 783"/>
                <a:gd name="T45" fmla="*/ 179 h 783"/>
                <a:gd name="T46" fmla="*/ 684 w 783"/>
                <a:gd name="T47" fmla="*/ 132 h 783"/>
                <a:gd name="T48" fmla="*/ 642 w 783"/>
                <a:gd name="T49" fmla="*/ 92 h 783"/>
                <a:gd name="T50" fmla="*/ 597 w 783"/>
                <a:gd name="T51" fmla="*/ 58 h 783"/>
                <a:gd name="T52" fmla="*/ 546 w 783"/>
                <a:gd name="T53" fmla="*/ 32 h 783"/>
                <a:gd name="T54" fmla="*/ 492 w 783"/>
                <a:gd name="T55" fmla="*/ 13 h 783"/>
                <a:gd name="T56" fmla="*/ 438 w 783"/>
                <a:gd name="T57" fmla="*/ 3 h 783"/>
                <a:gd name="T58" fmla="*/ 382 w 783"/>
                <a:gd name="T59" fmla="*/ 0 h 783"/>
                <a:gd name="T60" fmla="*/ 324 w 783"/>
                <a:gd name="T61" fmla="*/ 6 h 783"/>
                <a:gd name="T62" fmla="*/ 268 w 783"/>
                <a:gd name="T63" fmla="*/ 20 h 783"/>
                <a:gd name="T64" fmla="*/ 214 w 783"/>
                <a:gd name="T65" fmla="*/ 43 h 783"/>
                <a:gd name="T66" fmla="*/ 178 w 783"/>
                <a:gd name="T67" fmla="*/ 63 h 783"/>
                <a:gd name="T68" fmla="*/ 132 w 783"/>
                <a:gd name="T69" fmla="*/ 98 h 783"/>
                <a:gd name="T70" fmla="*/ 91 w 783"/>
                <a:gd name="T71" fmla="*/ 140 h 783"/>
                <a:gd name="T72" fmla="*/ 59 w 783"/>
                <a:gd name="T73" fmla="*/ 187 h 783"/>
                <a:gd name="T74" fmla="*/ 32 w 783"/>
                <a:gd name="T75" fmla="*/ 237 h 783"/>
                <a:gd name="T76" fmla="*/ 13 w 783"/>
                <a:gd name="T77" fmla="*/ 290 h 783"/>
                <a:gd name="T78" fmla="*/ 3 w 783"/>
                <a:gd name="T79" fmla="*/ 346 h 783"/>
                <a:gd name="T80" fmla="*/ 0 w 783"/>
                <a:gd name="T81" fmla="*/ 402 h 783"/>
                <a:gd name="T82" fmla="*/ 6 w 783"/>
                <a:gd name="T83" fmla="*/ 459 h 783"/>
                <a:gd name="T84" fmla="*/ 19 w 783"/>
                <a:gd name="T85" fmla="*/ 515 h 783"/>
                <a:gd name="T86" fmla="*/ 43 w 783"/>
                <a:gd name="T87" fmla="*/ 57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587"/>
                  </a:moveTo>
                  <a:lnTo>
                    <a:pt x="52" y="587"/>
                  </a:lnTo>
                  <a:lnTo>
                    <a:pt x="64" y="605"/>
                  </a:lnTo>
                  <a:lnTo>
                    <a:pt x="74" y="621"/>
                  </a:lnTo>
                  <a:lnTo>
                    <a:pt x="86" y="636"/>
                  </a:lnTo>
                  <a:lnTo>
                    <a:pt x="99" y="652"/>
                  </a:lnTo>
                  <a:lnTo>
                    <a:pt x="112" y="666"/>
                  </a:lnTo>
                  <a:lnTo>
                    <a:pt x="126" y="679"/>
                  </a:lnTo>
                  <a:lnTo>
                    <a:pt x="141" y="692"/>
                  </a:lnTo>
                  <a:lnTo>
                    <a:pt x="155" y="704"/>
                  </a:lnTo>
                  <a:lnTo>
                    <a:pt x="171" y="714"/>
                  </a:lnTo>
                  <a:lnTo>
                    <a:pt x="186" y="725"/>
                  </a:lnTo>
                  <a:lnTo>
                    <a:pt x="203" y="735"/>
                  </a:lnTo>
                  <a:lnTo>
                    <a:pt x="220" y="743"/>
                  </a:lnTo>
                  <a:lnTo>
                    <a:pt x="237" y="751"/>
                  </a:lnTo>
                  <a:lnTo>
                    <a:pt x="254" y="759"/>
                  </a:lnTo>
                  <a:lnTo>
                    <a:pt x="272" y="764"/>
                  </a:lnTo>
                  <a:lnTo>
                    <a:pt x="290" y="769"/>
                  </a:lnTo>
                  <a:lnTo>
                    <a:pt x="309" y="774"/>
                  </a:lnTo>
                  <a:lnTo>
                    <a:pt x="327" y="778"/>
                  </a:lnTo>
                  <a:lnTo>
                    <a:pt x="345" y="781"/>
                  </a:lnTo>
                  <a:lnTo>
                    <a:pt x="365" y="782"/>
                  </a:lnTo>
                  <a:lnTo>
                    <a:pt x="383" y="783"/>
                  </a:lnTo>
                  <a:lnTo>
                    <a:pt x="403" y="783"/>
                  </a:lnTo>
                  <a:lnTo>
                    <a:pt x="421" y="782"/>
                  </a:lnTo>
                  <a:lnTo>
                    <a:pt x="440" y="779"/>
                  </a:lnTo>
                  <a:lnTo>
                    <a:pt x="459" y="777"/>
                  </a:lnTo>
                  <a:lnTo>
                    <a:pt x="478" y="773"/>
                  </a:lnTo>
                  <a:lnTo>
                    <a:pt x="496" y="769"/>
                  </a:lnTo>
                  <a:lnTo>
                    <a:pt x="515" y="763"/>
                  </a:lnTo>
                  <a:lnTo>
                    <a:pt x="534" y="756"/>
                  </a:lnTo>
                  <a:lnTo>
                    <a:pt x="552" y="748"/>
                  </a:lnTo>
                  <a:lnTo>
                    <a:pt x="569" y="740"/>
                  </a:lnTo>
                  <a:lnTo>
                    <a:pt x="588" y="730"/>
                  </a:lnTo>
                  <a:lnTo>
                    <a:pt x="588" y="730"/>
                  </a:lnTo>
                  <a:lnTo>
                    <a:pt x="605" y="720"/>
                  </a:lnTo>
                  <a:lnTo>
                    <a:pt x="621" y="709"/>
                  </a:lnTo>
                  <a:lnTo>
                    <a:pt x="637" y="697"/>
                  </a:lnTo>
                  <a:lnTo>
                    <a:pt x="651" y="684"/>
                  </a:lnTo>
                  <a:lnTo>
                    <a:pt x="666" y="671"/>
                  </a:lnTo>
                  <a:lnTo>
                    <a:pt x="680" y="657"/>
                  </a:lnTo>
                  <a:lnTo>
                    <a:pt x="692" y="643"/>
                  </a:lnTo>
                  <a:lnTo>
                    <a:pt x="704" y="627"/>
                  </a:lnTo>
                  <a:lnTo>
                    <a:pt x="715" y="613"/>
                  </a:lnTo>
                  <a:lnTo>
                    <a:pt x="726" y="596"/>
                  </a:lnTo>
                  <a:lnTo>
                    <a:pt x="735" y="580"/>
                  </a:lnTo>
                  <a:lnTo>
                    <a:pt x="744" y="563"/>
                  </a:lnTo>
                  <a:lnTo>
                    <a:pt x="752" y="546"/>
                  </a:lnTo>
                  <a:lnTo>
                    <a:pt x="758" y="528"/>
                  </a:lnTo>
                  <a:lnTo>
                    <a:pt x="765" y="511"/>
                  </a:lnTo>
                  <a:lnTo>
                    <a:pt x="770" y="493"/>
                  </a:lnTo>
                  <a:lnTo>
                    <a:pt x="774" y="475"/>
                  </a:lnTo>
                  <a:lnTo>
                    <a:pt x="778" y="456"/>
                  </a:lnTo>
                  <a:lnTo>
                    <a:pt x="780" y="437"/>
                  </a:lnTo>
                  <a:lnTo>
                    <a:pt x="782" y="419"/>
                  </a:lnTo>
                  <a:lnTo>
                    <a:pt x="783" y="400"/>
                  </a:lnTo>
                  <a:lnTo>
                    <a:pt x="783" y="381"/>
                  </a:lnTo>
                  <a:lnTo>
                    <a:pt x="782" y="363"/>
                  </a:lnTo>
                  <a:lnTo>
                    <a:pt x="780" y="343"/>
                  </a:lnTo>
                  <a:lnTo>
                    <a:pt x="778" y="323"/>
                  </a:lnTo>
                  <a:lnTo>
                    <a:pt x="774" y="305"/>
                  </a:lnTo>
                  <a:lnTo>
                    <a:pt x="769" y="287"/>
                  </a:lnTo>
                  <a:lnTo>
                    <a:pt x="764" y="267"/>
                  </a:lnTo>
                  <a:lnTo>
                    <a:pt x="757" y="249"/>
                  </a:lnTo>
                  <a:lnTo>
                    <a:pt x="749" y="231"/>
                  </a:lnTo>
                  <a:lnTo>
                    <a:pt x="740" y="213"/>
                  </a:lnTo>
                  <a:lnTo>
                    <a:pt x="731" y="196"/>
                  </a:lnTo>
                  <a:lnTo>
                    <a:pt x="731" y="196"/>
                  </a:lnTo>
                  <a:lnTo>
                    <a:pt x="721" y="179"/>
                  </a:lnTo>
                  <a:lnTo>
                    <a:pt x="709" y="162"/>
                  </a:lnTo>
                  <a:lnTo>
                    <a:pt x="697" y="146"/>
                  </a:lnTo>
                  <a:lnTo>
                    <a:pt x="684" y="132"/>
                  </a:lnTo>
                  <a:lnTo>
                    <a:pt x="671" y="118"/>
                  </a:lnTo>
                  <a:lnTo>
                    <a:pt x="658" y="103"/>
                  </a:lnTo>
                  <a:lnTo>
                    <a:pt x="642" y="92"/>
                  </a:lnTo>
                  <a:lnTo>
                    <a:pt x="628" y="79"/>
                  </a:lnTo>
                  <a:lnTo>
                    <a:pt x="612" y="68"/>
                  </a:lnTo>
                  <a:lnTo>
                    <a:pt x="597" y="58"/>
                  </a:lnTo>
                  <a:lnTo>
                    <a:pt x="580" y="49"/>
                  </a:lnTo>
                  <a:lnTo>
                    <a:pt x="563" y="39"/>
                  </a:lnTo>
                  <a:lnTo>
                    <a:pt x="546" y="32"/>
                  </a:lnTo>
                  <a:lnTo>
                    <a:pt x="529" y="25"/>
                  </a:lnTo>
                  <a:lnTo>
                    <a:pt x="511" y="19"/>
                  </a:lnTo>
                  <a:lnTo>
                    <a:pt x="492" y="13"/>
                  </a:lnTo>
                  <a:lnTo>
                    <a:pt x="474" y="8"/>
                  </a:lnTo>
                  <a:lnTo>
                    <a:pt x="456" y="6"/>
                  </a:lnTo>
                  <a:lnTo>
                    <a:pt x="438" y="3"/>
                  </a:lnTo>
                  <a:lnTo>
                    <a:pt x="420" y="0"/>
                  </a:lnTo>
                  <a:lnTo>
                    <a:pt x="400" y="0"/>
                  </a:lnTo>
                  <a:lnTo>
                    <a:pt x="382" y="0"/>
                  </a:lnTo>
                  <a:lnTo>
                    <a:pt x="362" y="0"/>
                  </a:lnTo>
                  <a:lnTo>
                    <a:pt x="344" y="3"/>
                  </a:lnTo>
                  <a:lnTo>
                    <a:pt x="324" y="6"/>
                  </a:lnTo>
                  <a:lnTo>
                    <a:pt x="306" y="9"/>
                  </a:lnTo>
                  <a:lnTo>
                    <a:pt x="287" y="15"/>
                  </a:lnTo>
                  <a:lnTo>
                    <a:pt x="268" y="20"/>
                  </a:lnTo>
                  <a:lnTo>
                    <a:pt x="250" y="26"/>
                  </a:lnTo>
                  <a:lnTo>
                    <a:pt x="232" y="34"/>
                  </a:lnTo>
                  <a:lnTo>
                    <a:pt x="214" y="43"/>
                  </a:lnTo>
                  <a:lnTo>
                    <a:pt x="195" y="52"/>
                  </a:lnTo>
                  <a:lnTo>
                    <a:pt x="195" y="52"/>
                  </a:lnTo>
                  <a:lnTo>
                    <a:pt x="178" y="63"/>
                  </a:lnTo>
                  <a:lnTo>
                    <a:pt x="163" y="75"/>
                  </a:lnTo>
                  <a:lnTo>
                    <a:pt x="147" y="86"/>
                  </a:lnTo>
                  <a:lnTo>
                    <a:pt x="132" y="98"/>
                  </a:lnTo>
                  <a:lnTo>
                    <a:pt x="117" y="112"/>
                  </a:lnTo>
                  <a:lnTo>
                    <a:pt x="104" y="125"/>
                  </a:lnTo>
                  <a:lnTo>
                    <a:pt x="91" y="140"/>
                  </a:lnTo>
                  <a:lnTo>
                    <a:pt x="79" y="155"/>
                  </a:lnTo>
                  <a:lnTo>
                    <a:pt x="68" y="171"/>
                  </a:lnTo>
                  <a:lnTo>
                    <a:pt x="59" y="187"/>
                  </a:lnTo>
                  <a:lnTo>
                    <a:pt x="48" y="202"/>
                  </a:lnTo>
                  <a:lnTo>
                    <a:pt x="40" y="219"/>
                  </a:lnTo>
                  <a:lnTo>
                    <a:pt x="32" y="237"/>
                  </a:lnTo>
                  <a:lnTo>
                    <a:pt x="25" y="254"/>
                  </a:lnTo>
                  <a:lnTo>
                    <a:pt x="19" y="273"/>
                  </a:lnTo>
                  <a:lnTo>
                    <a:pt x="13" y="290"/>
                  </a:lnTo>
                  <a:lnTo>
                    <a:pt x="9" y="308"/>
                  </a:lnTo>
                  <a:lnTo>
                    <a:pt x="5" y="327"/>
                  </a:lnTo>
                  <a:lnTo>
                    <a:pt x="3" y="346"/>
                  </a:lnTo>
                  <a:lnTo>
                    <a:pt x="1" y="364"/>
                  </a:lnTo>
                  <a:lnTo>
                    <a:pt x="0" y="383"/>
                  </a:lnTo>
                  <a:lnTo>
                    <a:pt x="0" y="402"/>
                  </a:lnTo>
                  <a:lnTo>
                    <a:pt x="1" y="421"/>
                  </a:lnTo>
                  <a:lnTo>
                    <a:pt x="3" y="439"/>
                  </a:lnTo>
                  <a:lnTo>
                    <a:pt x="6" y="459"/>
                  </a:lnTo>
                  <a:lnTo>
                    <a:pt x="9" y="477"/>
                  </a:lnTo>
                  <a:lnTo>
                    <a:pt x="14" y="497"/>
                  </a:lnTo>
                  <a:lnTo>
                    <a:pt x="19" y="515"/>
                  </a:lnTo>
                  <a:lnTo>
                    <a:pt x="27" y="533"/>
                  </a:lnTo>
                  <a:lnTo>
                    <a:pt x="34" y="551"/>
                  </a:lnTo>
                  <a:lnTo>
                    <a:pt x="43" y="570"/>
                  </a:lnTo>
                  <a:lnTo>
                    <a:pt x="52" y="587"/>
                  </a:lnTo>
                  <a:lnTo>
                    <a:pt x="52" y="5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6" name="Freeform 111"/>
            <p:cNvSpPr>
              <a:spLocks/>
            </p:cNvSpPr>
            <p:nvPr userDrawn="1"/>
          </p:nvSpPr>
          <p:spPr bwMode="auto">
            <a:xfrm>
              <a:off x="1340" y="682"/>
              <a:ext cx="175" cy="175"/>
            </a:xfrm>
            <a:custGeom>
              <a:avLst/>
              <a:gdLst>
                <a:gd name="T0" fmla="*/ 58 w 703"/>
                <a:gd name="T1" fmla="*/ 542 h 703"/>
                <a:gd name="T2" fmla="*/ 89 w 703"/>
                <a:gd name="T3" fmla="*/ 585 h 703"/>
                <a:gd name="T4" fmla="*/ 127 w 703"/>
                <a:gd name="T5" fmla="*/ 620 h 703"/>
                <a:gd name="T6" fmla="*/ 168 w 703"/>
                <a:gd name="T7" fmla="*/ 650 h 703"/>
                <a:gd name="T8" fmla="*/ 213 w 703"/>
                <a:gd name="T9" fmla="*/ 674 h 703"/>
                <a:gd name="T10" fmla="*/ 261 w 703"/>
                <a:gd name="T11" fmla="*/ 691 h 703"/>
                <a:gd name="T12" fmla="*/ 310 w 703"/>
                <a:gd name="T13" fmla="*/ 700 h 703"/>
                <a:gd name="T14" fmla="*/ 361 w 703"/>
                <a:gd name="T15" fmla="*/ 703 h 703"/>
                <a:gd name="T16" fmla="*/ 412 w 703"/>
                <a:gd name="T17" fmla="*/ 697 h 703"/>
                <a:gd name="T18" fmla="*/ 463 w 703"/>
                <a:gd name="T19" fmla="*/ 684 h 703"/>
                <a:gd name="T20" fmla="*/ 511 w 703"/>
                <a:gd name="T21" fmla="*/ 665 h 703"/>
                <a:gd name="T22" fmla="*/ 542 w 703"/>
                <a:gd name="T23" fmla="*/ 646 h 703"/>
                <a:gd name="T24" fmla="*/ 585 w 703"/>
                <a:gd name="T25" fmla="*/ 614 h 703"/>
                <a:gd name="T26" fmla="*/ 621 w 703"/>
                <a:gd name="T27" fmla="*/ 577 h 703"/>
                <a:gd name="T28" fmla="*/ 651 w 703"/>
                <a:gd name="T29" fmla="*/ 536 h 703"/>
                <a:gd name="T30" fmla="*/ 674 w 703"/>
                <a:gd name="T31" fmla="*/ 490 h 703"/>
                <a:gd name="T32" fmla="*/ 691 w 703"/>
                <a:gd name="T33" fmla="*/ 442 h 703"/>
                <a:gd name="T34" fmla="*/ 700 w 703"/>
                <a:gd name="T35" fmla="*/ 392 h 703"/>
                <a:gd name="T36" fmla="*/ 703 w 703"/>
                <a:gd name="T37" fmla="*/ 342 h 703"/>
                <a:gd name="T38" fmla="*/ 697 w 703"/>
                <a:gd name="T39" fmla="*/ 291 h 703"/>
                <a:gd name="T40" fmla="*/ 684 w 703"/>
                <a:gd name="T41" fmla="*/ 241 h 703"/>
                <a:gd name="T42" fmla="*/ 665 w 703"/>
                <a:gd name="T43" fmla="*/ 192 h 703"/>
                <a:gd name="T44" fmla="*/ 647 w 703"/>
                <a:gd name="T45" fmla="*/ 161 h 703"/>
                <a:gd name="T46" fmla="*/ 614 w 703"/>
                <a:gd name="T47" fmla="*/ 119 h 703"/>
                <a:gd name="T48" fmla="*/ 578 w 703"/>
                <a:gd name="T49" fmla="*/ 82 h 703"/>
                <a:gd name="T50" fmla="*/ 536 w 703"/>
                <a:gd name="T51" fmla="*/ 52 h 703"/>
                <a:gd name="T52" fmla="*/ 490 w 703"/>
                <a:gd name="T53" fmla="*/ 29 h 703"/>
                <a:gd name="T54" fmla="*/ 442 w 703"/>
                <a:gd name="T55" fmla="*/ 12 h 703"/>
                <a:gd name="T56" fmla="*/ 393 w 703"/>
                <a:gd name="T57" fmla="*/ 3 h 703"/>
                <a:gd name="T58" fmla="*/ 342 w 703"/>
                <a:gd name="T59" fmla="*/ 0 h 703"/>
                <a:gd name="T60" fmla="*/ 291 w 703"/>
                <a:gd name="T61" fmla="*/ 5 h 703"/>
                <a:gd name="T62" fmla="*/ 241 w 703"/>
                <a:gd name="T63" fmla="*/ 19 h 703"/>
                <a:gd name="T64" fmla="*/ 192 w 703"/>
                <a:gd name="T65" fmla="*/ 39 h 703"/>
                <a:gd name="T66" fmla="*/ 161 w 703"/>
                <a:gd name="T67" fmla="*/ 58 h 703"/>
                <a:gd name="T68" fmla="*/ 119 w 703"/>
                <a:gd name="T69" fmla="*/ 89 h 703"/>
                <a:gd name="T70" fmla="*/ 82 w 703"/>
                <a:gd name="T71" fmla="*/ 127 h 703"/>
                <a:gd name="T72" fmla="*/ 52 w 703"/>
                <a:gd name="T73" fmla="*/ 168 h 703"/>
                <a:gd name="T74" fmla="*/ 29 w 703"/>
                <a:gd name="T75" fmla="*/ 213 h 703"/>
                <a:gd name="T76" fmla="*/ 12 w 703"/>
                <a:gd name="T77" fmla="*/ 261 h 703"/>
                <a:gd name="T78" fmla="*/ 3 w 703"/>
                <a:gd name="T79" fmla="*/ 310 h 703"/>
                <a:gd name="T80" fmla="*/ 0 w 703"/>
                <a:gd name="T81" fmla="*/ 361 h 703"/>
                <a:gd name="T82" fmla="*/ 6 w 703"/>
                <a:gd name="T83" fmla="*/ 412 h 703"/>
                <a:gd name="T84" fmla="*/ 19 w 703"/>
                <a:gd name="T85" fmla="*/ 463 h 703"/>
                <a:gd name="T86" fmla="*/ 39 w 703"/>
                <a:gd name="T87" fmla="*/ 51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527"/>
                  </a:moveTo>
                  <a:lnTo>
                    <a:pt x="47" y="527"/>
                  </a:lnTo>
                  <a:lnTo>
                    <a:pt x="58" y="542"/>
                  </a:lnTo>
                  <a:lnTo>
                    <a:pt x="67" y="558"/>
                  </a:lnTo>
                  <a:lnTo>
                    <a:pt x="79" y="571"/>
                  </a:lnTo>
                  <a:lnTo>
                    <a:pt x="89" y="585"/>
                  </a:lnTo>
                  <a:lnTo>
                    <a:pt x="101" y="597"/>
                  </a:lnTo>
                  <a:lnTo>
                    <a:pt x="114" y="610"/>
                  </a:lnTo>
                  <a:lnTo>
                    <a:pt x="127" y="620"/>
                  </a:lnTo>
                  <a:lnTo>
                    <a:pt x="140" y="632"/>
                  </a:lnTo>
                  <a:lnTo>
                    <a:pt x="154" y="641"/>
                  </a:lnTo>
                  <a:lnTo>
                    <a:pt x="168" y="650"/>
                  </a:lnTo>
                  <a:lnTo>
                    <a:pt x="183" y="660"/>
                  </a:lnTo>
                  <a:lnTo>
                    <a:pt x="198" y="667"/>
                  </a:lnTo>
                  <a:lnTo>
                    <a:pt x="213" y="674"/>
                  </a:lnTo>
                  <a:lnTo>
                    <a:pt x="228" y="680"/>
                  </a:lnTo>
                  <a:lnTo>
                    <a:pt x="245" y="686"/>
                  </a:lnTo>
                  <a:lnTo>
                    <a:pt x="261" y="691"/>
                  </a:lnTo>
                  <a:lnTo>
                    <a:pt x="278" y="695"/>
                  </a:lnTo>
                  <a:lnTo>
                    <a:pt x="294" y="697"/>
                  </a:lnTo>
                  <a:lnTo>
                    <a:pt x="310" y="700"/>
                  </a:lnTo>
                  <a:lnTo>
                    <a:pt x="327" y="703"/>
                  </a:lnTo>
                  <a:lnTo>
                    <a:pt x="344" y="703"/>
                  </a:lnTo>
                  <a:lnTo>
                    <a:pt x="361" y="703"/>
                  </a:lnTo>
                  <a:lnTo>
                    <a:pt x="378" y="701"/>
                  </a:lnTo>
                  <a:lnTo>
                    <a:pt x="395" y="700"/>
                  </a:lnTo>
                  <a:lnTo>
                    <a:pt x="412" y="697"/>
                  </a:lnTo>
                  <a:lnTo>
                    <a:pt x="429" y="695"/>
                  </a:lnTo>
                  <a:lnTo>
                    <a:pt x="446" y="689"/>
                  </a:lnTo>
                  <a:lnTo>
                    <a:pt x="463" y="684"/>
                  </a:lnTo>
                  <a:lnTo>
                    <a:pt x="479" y="679"/>
                  </a:lnTo>
                  <a:lnTo>
                    <a:pt x="495" y="673"/>
                  </a:lnTo>
                  <a:lnTo>
                    <a:pt x="511" y="665"/>
                  </a:lnTo>
                  <a:lnTo>
                    <a:pt x="527" y="656"/>
                  </a:lnTo>
                  <a:lnTo>
                    <a:pt x="527" y="656"/>
                  </a:lnTo>
                  <a:lnTo>
                    <a:pt x="542" y="646"/>
                  </a:lnTo>
                  <a:lnTo>
                    <a:pt x="558" y="636"/>
                  </a:lnTo>
                  <a:lnTo>
                    <a:pt x="571" y="626"/>
                  </a:lnTo>
                  <a:lnTo>
                    <a:pt x="585" y="614"/>
                  </a:lnTo>
                  <a:lnTo>
                    <a:pt x="597" y="602"/>
                  </a:lnTo>
                  <a:lnTo>
                    <a:pt x="610" y="589"/>
                  </a:lnTo>
                  <a:lnTo>
                    <a:pt x="621" y="577"/>
                  </a:lnTo>
                  <a:lnTo>
                    <a:pt x="632" y="563"/>
                  </a:lnTo>
                  <a:lnTo>
                    <a:pt x="641" y="550"/>
                  </a:lnTo>
                  <a:lnTo>
                    <a:pt x="651" y="536"/>
                  </a:lnTo>
                  <a:lnTo>
                    <a:pt x="660" y="520"/>
                  </a:lnTo>
                  <a:lnTo>
                    <a:pt x="668" y="506"/>
                  </a:lnTo>
                  <a:lnTo>
                    <a:pt x="674" y="490"/>
                  </a:lnTo>
                  <a:lnTo>
                    <a:pt x="681" y="475"/>
                  </a:lnTo>
                  <a:lnTo>
                    <a:pt x="686" y="459"/>
                  </a:lnTo>
                  <a:lnTo>
                    <a:pt x="691" y="442"/>
                  </a:lnTo>
                  <a:lnTo>
                    <a:pt x="695" y="426"/>
                  </a:lnTo>
                  <a:lnTo>
                    <a:pt x="697" y="409"/>
                  </a:lnTo>
                  <a:lnTo>
                    <a:pt x="700" y="392"/>
                  </a:lnTo>
                  <a:lnTo>
                    <a:pt x="701" y="375"/>
                  </a:lnTo>
                  <a:lnTo>
                    <a:pt x="703" y="359"/>
                  </a:lnTo>
                  <a:lnTo>
                    <a:pt x="703" y="342"/>
                  </a:lnTo>
                  <a:lnTo>
                    <a:pt x="701" y="325"/>
                  </a:lnTo>
                  <a:lnTo>
                    <a:pt x="700" y="308"/>
                  </a:lnTo>
                  <a:lnTo>
                    <a:pt x="697" y="291"/>
                  </a:lnTo>
                  <a:lnTo>
                    <a:pt x="695" y="274"/>
                  </a:lnTo>
                  <a:lnTo>
                    <a:pt x="690" y="258"/>
                  </a:lnTo>
                  <a:lnTo>
                    <a:pt x="684" y="241"/>
                  </a:lnTo>
                  <a:lnTo>
                    <a:pt x="679" y="224"/>
                  </a:lnTo>
                  <a:lnTo>
                    <a:pt x="673" y="209"/>
                  </a:lnTo>
                  <a:lnTo>
                    <a:pt x="665" y="192"/>
                  </a:lnTo>
                  <a:lnTo>
                    <a:pt x="656" y="176"/>
                  </a:lnTo>
                  <a:lnTo>
                    <a:pt x="656" y="176"/>
                  </a:lnTo>
                  <a:lnTo>
                    <a:pt x="647" y="161"/>
                  </a:lnTo>
                  <a:lnTo>
                    <a:pt x="636" y="146"/>
                  </a:lnTo>
                  <a:lnTo>
                    <a:pt x="626" y="132"/>
                  </a:lnTo>
                  <a:lnTo>
                    <a:pt x="614" y="119"/>
                  </a:lnTo>
                  <a:lnTo>
                    <a:pt x="602" y="106"/>
                  </a:lnTo>
                  <a:lnTo>
                    <a:pt x="589" y="94"/>
                  </a:lnTo>
                  <a:lnTo>
                    <a:pt x="578" y="82"/>
                  </a:lnTo>
                  <a:lnTo>
                    <a:pt x="563" y="72"/>
                  </a:lnTo>
                  <a:lnTo>
                    <a:pt x="550" y="61"/>
                  </a:lnTo>
                  <a:lnTo>
                    <a:pt x="536" y="52"/>
                  </a:lnTo>
                  <a:lnTo>
                    <a:pt x="520" y="45"/>
                  </a:lnTo>
                  <a:lnTo>
                    <a:pt x="506" y="37"/>
                  </a:lnTo>
                  <a:lnTo>
                    <a:pt x="490" y="29"/>
                  </a:lnTo>
                  <a:lnTo>
                    <a:pt x="475" y="22"/>
                  </a:lnTo>
                  <a:lnTo>
                    <a:pt x="459" y="17"/>
                  </a:lnTo>
                  <a:lnTo>
                    <a:pt x="442" y="12"/>
                  </a:lnTo>
                  <a:lnTo>
                    <a:pt x="426" y="8"/>
                  </a:lnTo>
                  <a:lnTo>
                    <a:pt x="409" y="5"/>
                  </a:lnTo>
                  <a:lnTo>
                    <a:pt x="393" y="3"/>
                  </a:lnTo>
                  <a:lnTo>
                    <a:pt x="376" y="2"/>
                  </a:lnTo>
                  <a:lnTo>
                    <a:pt x="359" y="0"/>
                  </a:lnTo>
                  <a:lnTo>
                    <a:pt x="342" y="0"/>
                  </a:lnTo>
                  <a:lnTo>
                    <a:pt x="325" y="2"/>
                  </a:lnTo>
                  <a:lnTo>
                    <a:pt x="308" y="3"/>
                  </a:lnTo>
                  <a:lnTo>
                    <a:pt x="291" y="5"/>
                  </a:lnTo>
                  <a:lnTo>
                    <a:pt x="274" y="9"/>
                  </a:lnTo>
                  <a:lnTo>
                    <a:pt x="258" y="13"/>
                  </a:lnTo>
                  <a:lnTo>
                    <a:pt x="241" y="19"/>
                  </a:lnTo>
                  <a:lnTo>
                    <a:pt x="224" y="25"/>
                  </a:lnTo>
                  <a:lnTo>
                    <a:pt x="209" y="32"/>
                  </a:lnTo>
                  <a:lnTo>
                    <a:pt x="192" y="39"/>
                  </a:lnTo>
                  <a:lnTo>
                    <a:pt x="176" y="47"/>
                  </a:lnTo>
                  <a:lnTo>
                    <a:pt x="176" y="47"/>
                  </a:lnTo>
                  <a:lnTo>
                    <a:pt x="161" y="58"/>
                  </a:lnTo>
                  <a:lnTo>
                    <a:pt x="146" y="67"/>
                  </a:lnTo>
                  <a:lnTo>
                    <a:pt x="132" y="78"/>
                  </a:lnTo>
                  <a:lnTo>
                    <a:pt x="119" y="89"/>
                  </a:lnTo>
                  <a:lnTo>
                    <a:pt x="106" y="101"/>
                  </a:lnTo>
                  <a:lnTo>
                    <a:pt x="94" y="114"/>
                  </a:lnTo>
                  <a:lnTo>
                    <a:pt x="82" y="127"/>
                  </a:lnTo>
                  <a:lnTo>
                    <a:pt x="72" y="140"/>
                  </a:lnTo>
                  <a:lnTo>
                    <a:pt x="62" y="154"/>
                  </a:lnTo>
                  <a:lnTo>
                    <a:pt x="52" y="168"/>
                  </a:lnTo>
                  <a:lnTo>
                    <a:pt x="45" y="183"/>
                  </a:lnTo>
                  <a:lnTo>
                    <a:pt x="37" y="198"/>
                  </a:lnTo>
                  <a:lnTo>
                    <a:pt x="29" y="213"/>
                  </a:lnTo>
                  <a:lnTo>
                    <a:pt x="22" y="228"/>
                  </a:lnTo>
                  <a:lnTo>
                    <a:pt x="17" y="245"/>
                  </a:lnTo>
                  <a:lnTo>
                    <a:pt x="12" y="261"/>
                  </a:lnTo>
                  <a:lnTo>
                    <a:pt x="8" y="278"/>
                  </a:lnTo>
                  <a:lnTo>
                    <a:pt x="6" y="293"/>
                  </a:lnTo>
                  <a:lnTo>
                    <a:pt x="3" y="310"/>
                  </a:lnTo>
                  <a:lnTo>
                    <a:pt x="2" y="327"/>
                  </a:lnTo>
                  <a:lnTo>
                    <a:pt x="0" y="344"/>
                  </a:lnTo>
                  <a:lnTo>
                    <a:pt x="0" y="361"/>
                  </a:lnTo>
                  <a:lnTo>
                    <a:pt x="2" y="378"/>
                  </a:lnTo>
                  <a:lnTo>
                    <a:pt x="3" y="395"/>
                  </a:lnTo>
                  <a:lnTo>
                    <a:pt x="6" y="412"/>
                  </a:lnTo>
                  <a:lnTo>
                    <a:pt x="9" y="429"/>
                  </a:lnTo>
                  <a:lnTo>
                    <a:pt x="13" y="446"/>
                  </a:lnTo>
                  <a:lnTo>
                    <a:pt x="19" y="463"/>
                  </a:lnTo>
                  <a:lnTo>
                    <a:pt x="25" y="478"/>
                  </a:lnTo>
                  <a:lnTo>
                    <a:pt x="32" y="495"/>
                  </a:lnTo>
                  <a:lnTo>
                    <a:pt x="39" y="511"/>
                  </a:lnTo>
                  <a:lnTo>
                    <a:pt x="47" y="527"/>
                  </a:lnTo>
                  <a:lnTo>
                    <a:pt x="47" y="5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7" name="Freeform 112"/>
            <p:cNvSpPr>
              <a:spLocks/>
            </p:cNvSpPr>
            <p:nvPr userDrawn="1"/>
          </p:nvSpPr>
          <p:spPr bwMode="auto">
            <a:xfrm>
              <a:off x="1130" y="819"/>
              <a:ext cx="156" cy="155"/>
            </a:xfrm>
            <a:custGeom>
              <a:avLst/>
              <a:gdLst>
                <a:gd name="T0" fmla="*/ 580 w 621"/>
                <a:gd name="T1" fmla="*/ 156 h 622"/>
                <a:gd name="T2" fmla="*/ 563 w 621"/>
                <a:gd name="T3" fmla="*/ 129 h 622"/>
                <a:gd name="T4" fmla="*/ 543 w 621"/>
                <a:gd name="T5" fmla="*/ 105 h 622"/>
                <a:gd name="T6" fmla="*/ 498 w 621"/>
                <a:gd name="T7" fmla="*/ 63 h 622"/>
                <a:gd name="T8" fmla="*/ 447 w 621"/>
                <a:gd name="T9" fmla="*/ 32 h 622"/>
                <a:gd name="T10" fmla="*/ 391 w 621"/>
                <a:gd name="T11" fmla="*/ 11 h 622"/>
                <a:gd name="T12" fmla="*/ 332 w 621"/>
                <a:gd name="T13" fmla="*/ 2 h 622"/>
                <a:gd name="T14" fmla="*/ 272 w 621"/>
                <a:gd name="T15" fmla="*/ 3 h 622"/>
                <a:gd name="T16" fmla="*/ 213 w 621"/>
                <a:gd name="T17" fmla="*/ 16 h 622"/>
                <a:gd name="T18" fmla="*/ 183 w 621"/>
                <a:gd name="T19" fmla="*/ 28 h 622"/>
                <a:gd name="T20" fmla="*/ 155 w 621"/>
                <a:gd name="T21" fmla="*/ 42 h 622"/>
                <a:gd name="T22" fmla="*/ 142 w 621"/>
                <a:gd name="T23" fmla="*/ 50 h 622"/>
                <a:gd name="T24" fmla="*/ 116 w 621"/>
                <a:gd name="T25" fmla="*/ 68 h 622"/>
                <a:gd name="T26" fmla="*/ 82 w 621"/>
                <a:gd name="T27" fmla="*/ 101 h 622"/>
                <a:gd name="T28" fmla="*/ 47 w 621"/>
                <a:gd name="T29" fmla="*/ 149 h 622"/>
                <a:gd name="T30" fmla="*/ 19 w 621"/>
                <a:gd name="T31" fmla="*/ 202 h 622"/>
                <a:gd name="T32" fmla="*/ 5 w 621"/>
                <a:gd name="T33" fmla="*/ 260 h 622"/>
                <a:gd name="T34" fmla="*/ 0 w 621"/>
                <a:gd name="T35" fmla="*/ 320 h 622"/>
                <a:gd name="T36" fmla="*/ 8 w 621"/>
                <a:gd name="T37" fmla="*/ 380 h 622"/>
                <a:gd name="T38" fmla="*/ 22 w 621"/>
                <a:gd name="T39" fmla="*/ 424 h 622"/>
                <a:gd name="T40" fmla="*/ 34 w 621"/>
                <a:gd name="T41" fmla="*/ 453 h 622"/>
                <a:gd name="T42" fmla="*/ 41 w 621"/>
                <a:gd name="T43" fmla="*/ 466 h 622"/>
                <a:gd name="T44" fmla="*/ 60 w 621"/>
                <a:gd name="T45" fmla="*/ 493 h 622"/>
                <a:gd name="T46" fmla="*/ 78 w 621"/>
                <a:gd name="T47" fmla="*/ 518 h 622"/>
                <a:gd name="T48" fmla="*/ 124 w 621"/>
                <a:gd name="T49" fmla="*/ 558 h 622"/>
                <a:gd name="T50" fmla="*/ 174 w 621"/>
                <a:gd name="T51" fmla="*/ 591 h 622"/>
                <a:gd name="T52" fmla="*/ 230 w 621"/>
                <a:gd name="T53" fmla="*/ 610 h 622"/>
                <a:gd name="T54" fmla="*/ 289 w 621"/>
                <a:gd name="T55" fmla="*/ 621 h 622"/>
                <a:gd name="T56" fmla="*/ 349 w 621"/>
                <a:gd name="T57" fmla="*/ 619 h 622"/>
                <a:gd name="T58" fmla="*/ 409 w 621"/>
                <a:gd name="T59" fmla="*/ 606 h 622"/>
                <a:gd name="T60" fmla="*/ 438 w 621"/>
                <a:gd name="T61" fmla="*/ 595 h 622"/>
                <a:gd name="T62" fmla="*/ 466 w 621"/>
                <a:gd name="T63" fmla="*/ 580 h 622"/>
                <a:gd name="T64" fmla="*/ 479 w 621"/>
                <a:gd name="T65" fmla="*/ 571 h 622"/>
                <a:gd name="T66" fmla="*/ 505 w 621"/>
                <a:gd name="T67" fmla="*/ 553 h 622"/>
                <a:gd name="T68" fmla="*/ 539 w 621"/>
                <a:gd name="T69" fmla="*/ 522 h 622"/>
                <a:gd name="T70" fmla="*/ 576 w 621"/>
                <a:gd name="T71" fmla="*/ 473 h 622"/>
                <a:gd name="T72" fmla="*/ 602 w 621"/>
                <a:gd name="T73" fmla="*/ 420 h 622"/>
                <a:gd name="T74" fmla="*/ 617 w 621"/>
                <a:gd name="T75" fmla="*/ 363 h 622"/>
                <a:gd name="T76" fmla="*/ 621 w 621"/>
                <a:gd name="T77" fmla="*/ 303 h 622"/>
                <a:gd name="T78" fmla="*/ 613 w 621"/>
                <a:gd name="T79" fmla="*/ 243 h 622"/>
                <a:gd name="T80" fmla="*/ 600 w 621"/>
                <a:gd name="T81" fmla="*/ 198 h 622"/>
                <a:gd name="T82" fmla="*/ 587 w 621"/>
                <a:gd name="T83" fmla="*/ 170 h 622"/>
                <a:gd name="T84" fmla="*/ 580 w 621"/>
                <a:gd name="T85" fmla="*/ 15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156"/>
                  </a:moveTo>
                  <a:lnTo>
                    <a:pt x="580" y="156"/>
                  </a:lnTo>
                  <a:lnTo>
                    <a:pt x="572" y="142"/>
                  </a:lnTo>
                  <a:lnTo>
                    <a:pt x="563" y="129"/>
                  </a:lnTo>
                  <a:lnTo>
                    <a:pt x="554" y="116"/>
                  </a:lnTo>
                  <a:lnTo>
                    <a:pt x="543" y="105"/>
                  </a:lnTo>
                  <a:lnTo>
                    <a:pt x="521" y="83"/>
                  </a:lnTo>
                  <a:lnTo>
                    <a:pt x="498" y="63"/>
                  </a:lnTo>
                  <a:lnTo>
                    <a:pt x="473" y="46"/>
                  </a:lnTo>
                  <a:lnTo>
                    <a:pt x="447" y="32"/>
                  </a:lnTo>
                  <a:lnTo>
                    <a:pt x="419" y="20"/>
                  </a:lnTo>
                  <a:lnTo>
                    <a:pt x="391" y="11"/>
                  </a:lnTo>
                  <a:lnTo>
                    <a:pt x="362" y="4"/>
                  </a:lnTo>
                  <a:lnTo>
                    <a:pt x="332" y="2"/>
                  </a:lnTo>
                  <a:lnTo>
                    <a:pt x="302" y="0"/>
                  </a:lnTo>
                  <a:lnTo>
                    <a:pt x="272" y="3"/>
                  </a:lnTo>
                  <a:lnTo>
                    <a:pt x="242" y="8"/>
                  </a:lnTo>
                  <a:lnTo>
                    <a:pt x="213" y="16"/>
                  </a:lnTo>
                  <a:lnTo>
                    <a:pt x="198" y="21"/>
                  </a:lnTo>
                  <a:lnTo>
                    <a:pt x="183" y="28"/>
                  </a:lnTo>
                  <a:lnTo>
                    <a:pt x="169" y="34"/>
                  </a:lnTo>
                  <a:lnTo>
                    <a:pt x="155" y="42"/>
                  </a:lnTo>
                  <a:lnTo>
                    <a:pt x="155" y="42"/>
                  </a:lnTo>
                  <a:lnTo>
                    <a:pt x="142" y="50"/>
                  </a:lnTo>
                  <a:lnTo>
                    <a:pt x="129" y="59"/>
                  </a:lnTo>
                  <a:lnTo>
                    <a:pt x="116" y="68"/>
                  </a:lnTo>
                  <a:lnTo>
                    <a:pt x="104" y="79"/>
                  </a:lnTo>
                  <a:lnTo>
                    <a:pt x="82" y="101"/>
                  </a:lnTo>
                  <a:lnTo>
                    <a:pt x="64" y="124"/>
                  </a:lnTo>
                  <a:lnTo>
                    <a:pt x="47" y="149"/>
                  </a:lnTo>
                  <a:lnTo>
                    <a:pt x="31" y="175"/>
                  </a:lnTo>
                  <a:lnTo>
                    <a:pt x="19" y="202"/>
                  </a:lnTo>
                  <a:lnTo>
                    <a:pt x="10" y="231"/>
                  </a:lnTo>
                  <a:lnTo>
                    <a:pt x="5" y="260"/>
                  </a:lnTo>
                  <a:lnTo>
                    <a:pt x="1" y="290"/>
                  </a:lnTo>
                  <a:lnTo>
                    <a:pt x="0" y="320"/>
                  </a:lnTo>
                  <a:lnTo>
                    <a:pt x="2" y="350"/>
                  </a:lnTo>
                  <a:lnTo>
                    <a:pt x="8" y="380"/>
                  </a:lnTo>
                  <a:lnTo>
                    <a:pt x="15" y="408"/>
                  </a:lnTo>
                  <a:lnTo>
                    <a:pt x="22" y="424"/>
                  </a:lnTo>
                  <a:lnTo>
                    <a:pt x="27" y="438"/>
                  </a:lnTo>
                  <a:lnTo>
                    <a:pt x="34" y="453"/>
                  </a:lnTo>
                  <a:lnTo>
                    <a:pt x="41" y="466"/>
                  </a:lnTo>
                  <a:lnTo>
                    <a:pt x="41" y="466"/>
                  </a:lnTo>
                  <a:lnTo>
                    <a:pt x="51" y="480"/>
                  </a:lnTo>
                  <a:lnTo>
                    <a:pt x="60" y="493"/>
                  </a:lnTo>
                  <a:lnTo>
                    <a:pt x="69" y="506"/>
                  </a:lnTo>
                  <a:lnTo>
                    <a:pt x="78" y="518"/>
                  </a:lnTo>
                  <a:lnTo>
                    <a:pt x="100" y="539"/>
                  </a:lnTo>
                  <a:lnTo>
                    <a:pt x="124" y="558"/>
                  </a:lnTo>
                  <a:lnTo>
                    <a:pt x="148" y="575"/>
                  </a:lnTo>
                  <a:lnTo>
                    <a:pt x="174" y="591"/>
                  </a:lnTo>
                  <a:lnTo>
                    <a:pt x="202" y="602"/>
                  </a:lnTo>
                  <a:lnTo>
                    <a:pt x="230" y="610"/>
                  </a:lnTo>
                  <a:lnTo>
                    <a:pt x="259" y="617"/>
                  </a:lnTo>
                  <a:lnTo>
                    <a:pt x="289" y="621"/>
                  </a:lnTo>
                  <a:lnTo>
                    <a:pt x="319" y="622"/>
                  </a:lnTo>
                  <a:lnTo>
                    <a:pt x="349" y="619"/>
                  </a:lnTo>
                  <a:lnTo>
                    <a:pt x="379" y="614"/>
                  </a:lnTo>
                  <a:lnTo>
                    <a:pt x="409" y="606"/>
                  </a:lnTo>
                  <a:lnTo>
                    <a:pt x="423" y="600"/>
                  </a:lnTo>
                  <a:lnTo>
                    <a:pt x="438" y="595"/>
                  </a:lnTo>
                  <a:lnTo>
                    <a:pt x="452" y="588"/>
                  </a:lnTo>
                  <a:lnTo>
                    <a:pt x="466" y="580"/>
                  </a:lnTo>
                  <a:lnTo>
                    <a:pt x="466" y="580"/>
                  </a:lnTo>
                  <a:lnTo>
                    <a:pt x="479" y="571"/>
                  </a:lnTo>
                  <a:lnTo>
                    <a:pt x="492" y="562"/>
                  </a:lnTo>
                  <a:lnTo>
                    <a:pt x="505" y="553"/>
                  </a:lnTo>
                  <a:lnTo>
                    <a:pt x="517" y="542"/>
                  </a:lnTo>
                  <a:lnTo>
                    <a:pt x="539" y="522"/>
                  </a:lnTo>
                  <a:lnTo>
                    <a:pt x="559" y="498"/>
                  </a:lnTo>
                  <a:lnTo>
                    <a:pt x="576" y="473"/>
                  </a:lnTo>
                  <a:lnTo>
                    <a:pt x="590" y="447"/>
                  </a:lnTo>
                  <a:lnTo>
                    <a:pt x="602" y="420"/>
                  </a:lnTo>
                  <a:lnTo>
                    <a:pt x="611" y="391"/>
                  </a:lnTo>
                  <a:lnTo>
                    <a:pt x="617" y="363"/>
                  </a:lnTo>
                  <a:lnTo>
                    <a:pt x="620" y="333"/>
                  </a:lnTo>
                  <a:lnTo>
                    <a:pt x="621" y="303"/>
                  </a:lnTo>
                  <a:lnTo>
                    <a:pt x="619" y="273"/>
                  </a:lnTo>
                  <a:lnTo>
                    <a:pt x="613" y="243"/>
                  </a:lnTo>
                  <a:lnTo>
                    <a:pt x="606" y="213"/>
                  </a:lnTo>
                  <a:lnTo>
                    <a:pt x="600" y="198"/>
                  </a:lnTo>
                  <a:lnTo>
                    <a:pt x="594" y="184"/>
                  </a:lnTo>
                  <a:lnTo>
                    <a:pt x="587" y="170"/>
                  </a:lnTo>
                  <a:lnTo>
                    <a:pt x="580" y="156"/>
                  </a:lnTo>
                  <a:lnTo>
                    <a:pt x="580"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8" name="Freeform 113"/>
            <p:cNvSpPr>
              <a:spLocks/>
            </p:cNvSpPr>
            <p:nvPr userDrawn="1"/>
          </p:nvSpPr>
          <p:spPr bwMode="auto">
            <a:xfrm>
              <a:off x="921" y="955"/>
              <a:ext cx="135" cy="135"/>
            </a:xfrm>
            <a:custGeom>
              <a:avLst/>
              <a:gdLst>
                <a:gd name="T0" fmla="*/ 136 w 541"/>
                <a:gd name="T1" fmla="*/ 35 h 539"/>
                <a:gd name="T2" fmla="*/ 91 w 541"/>
                <a:gd name="T3" fmla="*/ 67 h 539"/>
                <a:gd name="T4" fmla="*/ 55 w 541"/>
                <a:gd name="T5" fmla="*/ 106 h 539"/>
                <a:gd name="T6" fmla="*/ 28 w 541"/>
                <a:gd name="T7" fmla="*/ 151 h 539"/>
                <a:gd name="T8" fmla="*/ 9 w 541"/>
                <a:gd name="T9" fmla="*/ 199 h 539"/>
                <a:gd name="T10" fmla="*/ 1 w 541"/>
                <a:gd name="T11" fmla="*/ 250 h 539"/>
                <a:gd name="T12" fmla="*/ 3 w 541"/>
                <a:gd name="T13" fmla="*/ 302 h 539"/>
                <a:gd name="T14" fmla="*/ 14 w 541"/>
                <a:gd name="T15" fmla="*/ 354 h 539"/>
                <a:gd name="T16" fmla="*/ 37 w 541"/>
                <a:gd name="T17" fmla="*/ 404 h 539"/>
                <a:gd name="T18" fmla="*/ 52 w 541"/>
                <a:gd name="T19" fmla="*/ 427 h 539"/>
                <a:gd name="T20" fmla="*/ 87 w 541"/>
                <a:gd name="T21" fmla="*/ 467 h 539"/>
                <a:gd name="T22" fmla="*/ 129 w 541"/>
                <a:gd name="T23" fmla="*/ 500 h 539"/>
                <a:gd name="T24" fmla="*/ 176 w 541"/>
                <a:gd name="T25" fmla="*/ 522 h 539"/>
                <a:gd name="T26" fmla="*/ 226 w 541"/>
                <a:gd name="T27" fmla="*/ 535 h 539"/>
                <a:gd name="T28" fmla="*/ 278 w 541"/>
                <a:gd name="T29" fmla="*/ 539 h 539"/>
                <a:gd name="T30" fmla="*/ 330 w 541"/>
                <a:gd name="T31" fmla="*/ 533 h 539"/>
                <a:gd name="T32" fmla="*/ 381 w 541"/>
                <a:gd name="T33" fmla="*/ 516 h 539"/>
                <a:gd name="T34" fmla="*/ 405 w 541"/>
                <a:gd name="T35" fmla="*/ 503 h 539"/>
                <a:gd name="T36" fmla="*/ 450 w 541"/>
                <a:gd name="T37" fmla="*/ 471 h 539"/>
                <a:gd name="T38" fmla="*/ 486 w 541"/>
                <a:gd name="T39" fmla="*/ 432 h 539"/>
                <a:gd name="T40" fmla="*/ 514 w 541"/>
                <a:gd name="T41" fmla="*/ 388 h 539"/>
                <a:gd name="T42" fmla="*/ 532 w 541"/>
                <a:gd name="T43" fmla="*/ 338 h 539"/>
                <a:gd name="T44" fmla="*/ 540 w 541"/>
                <a:gd name="T45" fmla="*/ 288 h 539"/>
                <a:gd name="T46" fmla="*/ 538 w 541"/>
                <a:gd name="T47" fmla="*/ 235 h 539"/>
                <a:gd name="T48" fmla="*/ 527 w 541"/>
                <a:gd name="T49" fmla="*/ 185 h 539"/>
                <a:gd name="T50" fmla="*/ 504 w 541"/>
                <a:gd name="T51" fmla="*/ 134 h 539"/>
                <a:gd name="T52" fmla="*/ 490 w 541"/>
                <a:gd name="T53" fmla="*/ 110 h 539"/>
                <a:gd name="T54" fmla="*/ 454 w 541"/>
                <a:gd name="T55" fmla="*/ 71 h 539"/>
                <a:gd name="T56" fmla="*/ 412 w 541"/>
                <a:gd name="T57" fmla="*/ 39 h 539"/>
                <a:gd name="T58" fmla="*/ 365 w 541"/>
                <a:gd name="T59" fmla="*/ 17 h 539"/>
                <a:gd name="T60" fmla="*/ 315 w 541"/>
                <a:gd name="T61" fmla="*/ 2 h 539"/>
                <a:gd name="T62" fmla="*/ 263 w 541"/>
                <a:gd name="T63" fmla="*/ 0 h 539"/>
                <a:gd name="T64" fmla="*/ 211 w 541"/>
                <a:gd name="T65" fmla="*/ 6 h 539"/>
                <a:gd name="T66" fmla="*/ 160 w 541"/>
                <a:gd name="T67" fmla="*/ 23 h 539"/>
                <a:gd name="T68" fmla="*/ 136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136" y="35"/>
                  </a:moveTo>
                  <a:lnTo>
                    <a:pt x="136" y="35"/>
                  </a:lnTo>
                  <a:lnTo>
                    <a:pt x="112" y="50"/>
                  </a:lnTo>
                  <a:lnTo>
                    <a:pt x="91" y="67"/>
                  </a:lnTo>
                  <a:lnTo>
                    <a:pt x="72" y="86"/>
                  </a:lnTo>
                  <a:lnTo>
                    <a:pt x="55" y="106"/>
                  </a:lnTo>
                  <a:lnTo>
                    <a:pt x="41" y="127"/>
                  </a:lnTo>
                  <a:lnTo>
                    <a:pt x="28" y="151"/>
                  </a:lnTo>
                  <a:lnTo>
                    <a:pt x="18" y="174"/>
                  </a:lnTo>
                  <a:lnTo>
                    <a:pt x="9" y="199"/>
                  </a:lnTo>
                  <a:lnTo>
                    <a:pt x="4" y="225"/>
                  </a:lnTo>
                  <a:lnTo>
                    <a:pt x="1" y="250"/>
                  </a:lnTo>
                  <a:lnTo>
                    <a:pt x="0" y="276"/>
                  </a:lnTo>
                  <a:lnTo>
                    <a:pt x="3" y="302"/>
                  </a:lnTo>
                  <a:lnTo>
                    <a:pt x="7" y="328"/>
                  </a:lnTo>
                  <a:lnTo>
                    <a:pt x="14" y="354"/>
                  </a:lnTo>
                  <a:lnTo>
                    <a:pt x="25" y="380"/>
                  </a:lnTo>
                  <a:lnTo>
                    <a:pt x="37" y="404"/>
                  </a:lnTo>
                  <a:lnTo>
                    <a:pt x="37" y="404"/>
                  </a:lnTo>
                  <a:lnTo>
                    <a:pt x="52" y="427"/>
                  </a:lnTo>
                  <a:lnTo>
                    <a:pt x="69" y="449"/>
                  </a:lnTo>
                  <a:lnTo>
                    <a:pt x="87" y="467"/>
                  </a:lnTo>
                  <a:lnTo>
                    <a:pt x="108" y="484"/>
                  </a:lnTo>
                  <a:lnTo>
                    <a:pt x="129" y="500"/>
                  </a:lnTo>
                  <a:lnTo>
                    <a:pt x="153" y="512"/>
                  </a:lnTo>
                  <a:lnTo>
                    <a:pt x="176" y="522"/>
                  </a:lnTo>
                  <a:lnTo>
                    <a:pt x="201" y="530"/>
                  </a:lnTo>
                  <a:lnTo>
                    <a:pt x="226" y="535"/>
                  </a:lnTo>
                  <a:lnTo>
                    <a:pt x="252" y="539"/>
                  </a:lnTo>
                  <a:lnTo>
                    <a:pt x="278" y="539"/>
                  </a:lnTo>
                  <a:lnTo>
                    <a:pt x="304" y="538"/>
                  </a:lnTo>
                  <a:lnTo>
                    <a:pt x="330" y="533"/>
                  </a:lnTo>
                  <a:lnTo>
                    <a:pt x="356" y="526"/>
                  </a:lnTo>
                  <a:lnTo>
                    <a:pt x="381" y="516"/>
                  </a:lnTo>
                  <a:lnTo>
                    <a:pt x="405" y="503"/>
                  </a:lnTo>
                  <a:lnTo>
                    <a:pt x="405" y="503"/>
                  </a:lnTo>
                  <a:lnTo>
                    <a:pt x="429" y="488"/>
                  </a:lnTo>
                  <a:lnTo>
                    <a:pt x="450" y="471"/>
                  </a:lnTo>
                  <a:lnTo>
                    <a:pt x="469" y="452"/>
                  </a:lnTo>
                  <a:lnTo>
                    <a:pt x="486" y="432"/>
                  </a:lnTo>
                  <a:lnTo>
                    <a:pt x="501" y="410"/>
                  </a:lnTo>
                  <a:lnTo>
                    <a:pt x="514" y="388"/>
                  </a:lnTo>
                  <a:lnTo>
                    <a:pt x="524" y="363"/>
                  </a:lnTo>
                  <a:lnTo>
                    <a:pt x="532" y="338"/>
                  </a:lnTo>
                  <a:lnTo>
                    <a:pt x="537" y="314"/>
                  </a:lnTo>
                  <a:lnTo>
                    <a:pt x="540" y="288"/>
                  </a:lnTo>
                  <a:lnTo>
                    <a:pt x="541" y="262"/>
                  </a:lnTo>
                  <a:lnTo>
                    <a:pt x="538" y="235"/>
                  </a:lnTo>
                  <a:lnTo>
                    <a:pt x="534" y="209"/>
                  </a:lnTo>
                  <a:lnTo>
                    <a:pt x="527" y="185"/>
                  </a:lnTo>
                  <a:lnTo>
                    <a:pt x="517" y="159"/>
                  </a:lnTo>
                  <a:lnTo>
                    <a:pt x="504" y="134"/>
                  </a:lnTo>
                  <a:lnTo>
                    <a:pt x="504" y="134"/>
                  </a:lnTo>
                  <a:lnTo>
                    <a:pt x="490" y="110"/>
                  </a:lnTo>
                  <a:lnTo>
                    <a:pt x="473" y="90"/>
                  </a:lnTo>
                  <a:lnTo>
                    <a:pt x="454" y="71"/>
                  </a:lnTo>
                  <a:lnTo>
                    <a:pt x="434" y="54"/>
                  </a:lnTo>
                  <a:lnTo>
                    <a:pt x="412" y="39"/>
                  </a:lnTo>
                  <a:lnTo>
                    <a:pt x="390" y="27"/>
                  </a:lnTo>
                  <a:lnTo>
                    <a:pt x="365" y="17"/>
                  </a:lnTo>
                  <a:lnTo>
                    <a:pt x="340" y="9"/>
                  </a:lnTo>
                  <a:lnTo>
                    <a:pt x="315" y="2"/>
                  </a:lnTo>
                  <a:lnTo>
                    <a:pt x="289" y="0"/>
                  </a:lnTo>
                  <a:lnTo>
                    <a:pt x="263" y="0"/>
                  </a:lnTo>
                  <a:lnTo>
                    <a:pt x="237" y="1"/>
                  </a:lnTo>
                  <a:lnTo>
                    <a:pt x="211" y="6"/>
                  </a:lnTo>
                  <a:lnTo>
                    <a:pt x="185" y="13"/>
                  </a:lnTo>
                  <a:lnTo>
                    <a:pt x="160" y="23"/>
                  </a:lnTo>
                  <a:lnTo>
                    <a:pt x="136" y="35"/>
                  </a:lnTo>
                  <a:lnTo>
                    <a:pt x="136"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9" name="Freeform 114"/>
            <p:cNvSpPr>
              <a:spLocks/>
            </p:cNvSpPr>
            <p:nvPr userDrawn="1"/>
          </p:nvSpPr>
          <p:spPr bwMode="auto">
            <a:xfrm>
              <a:off x="712" y="1092"/>
              <a:ext cx="115" cy="115"/>
            </a:xfrm>
            <a:custGeom>
              <a:avLst/>
              <a:gdLst>
                <a:gd name="T0" fmla="*/ 345 w 460"/>
                <a:gd name="T1" fmla="*/ 428 h 459"/>
                <a:gd name="T2" fmla="*/ 383 w 460"/>
                <a:gd name="T3" fmla="*/ 401 h 459"/>
                <a:gd name="T4" fmla="*/ 413 w 460"/>
                <a:gd name="T5" fmla="*/ 368 h 459"/>
                <a:gd name="T6" fmla="*/ 436 w 460"/>
                <a:gd name="T7" fmla="*/ 330 h 459"/>
                <a:gd name="T8" fmla="*/ 452 w 460"/>
                <a:gd name="T9" fmla="*/ 289 h 459"/>
                <a:gd name="T10" fmla="*/ 458 w 460"/>
                <a:gd name="T11" fmla="*/ 246 h 459"/>
                <a:gd name="T12" fmla="*/ 457 w 460"/>
                <a:gd name="T13" fmla="*/ 202 h 459"/>
                <a:gd name="T14" fmla="*/ 448 w 460"/>
                <a:gd name="T15" fmla="*/ 157 h 459"/>
                <a:gd name="T16" fmla="*/ 428 w 460"/>
                <a:gd name="T17" fmla="*/ 114 h 459"/>
                <a:gd name="T18" fmla="*/ 415 w 460"/>
                <a:gd name="T19" fmla="*/ 95 h 459"/>
                <a:gd name="T20" fmla="*/ 385 w 460"/>
                <a:gd name="T21" fmla="*/ 61 h 459"/>
                <a:gd name="T22" fmla="*/ 350 w 460"/>
                <a:gd name="T23" fmla="*/ 33 h 459"/>
                <a:gd name="T24" fmla="*/ 310 w 460"/>
                <a:gd name="T25" fmla="*/ 14 h 459"/>
                <a:gd name="T26" fmla="*/ 268 w 460"/>
                <a:gd name="T27" fmla="*/ 3 h 459"/>
                <a:gd name="T28" fmla="*/ 224 w 460"/>
                <a:gd name="T29" fmla="*/ 0 h 459"/>
                <a:gd name="T30" fmla="*/ 179 w 460"/>
                <a:gd name="T31" fmla="*/ 6 h 459"/>
                <a:gd name="T32" fmla="*/ 136 w 460"/>
                <a:gd name="T33" fmla="*/ 20 h 459"/>
                <a:gd name="T34" fmla="*/ 116 w 460"/>
                <a:gd name="T35" fmla="*/ 31 h 459"/>
                <a:gd name="T36" fmla="*/ 78 w 460"/>
                <a:gd name="T37" fmla="*/ 58 h 459"/>
                <a:gd name="T38" fmla="*/ 46 w 460"/>
                <a:gd name="T39" fmla="*/ 91 h 459"/>
                <a:gd name="T40" fmla="*/ 23 w 460"/>
                <a:gd name="T41" fmla="*/ 129 h 459"/>
                <a:gd name="T42" fmla="*/ 7 w 460"/>
                <a:gd name="T43" fmla="*/ 170 h 459"/>
                <a:gd name="T44" fmla="*/ 1 w 460"/>
                <a:gd name="T45" fmla="*/ 213 h 459"/>
                <a:gd name="T46" fmla="*/ 2 w 460"/>
                <a:gd name="T47" fmla="*/ 258 h 459"/>
                <a:gd name="T48" fmla="*/ 11 w 460"/>
                <a:gd name="T49" fmla="*/ 302 h 459"/>
                <a:gd name="T50" fmla="*/ 31 w 460"/>
                <a:gd name="T51" fmla="*/ 345 h 459"/>
                <a:gd name="T52" fmla="*/ 44 w 460"/>
                <a:gd name="T53" fmla="*/ 364 h 459"/>
                <a:gd name="T54" fmla="*/ 74 w 460"/>
                <a:gd name="T55" fmla="*/ 398 h 459"/>
                <a:gd name="T56" fmla="*/ 109 w 460"/>
                <a:gd name="T57" fmla="*/ 426 h 459"/>
                <a:gd name="T58" fmla="*/ 149 w 460"/>
                <a:gd name="T59" fmla="*/ 444 h 459"/>
                <a:gd name="T60" fmla="*/ 192 w 460"/>
                <a:gd name="T61" fmla="*/ 456 h 459"/>
                <a:gd name="T62" fmla="*/ 235 w 460"/>
                <a:gd name="T63" fmla="*/ 459 h 459"/>
                <a:gd name="T64" fmla="*/ 280 w 460"/>
                <a:gd name="T65" fmla="*/ 453 h 459"/>
                <a:gd name="T66" fmla="*/ 324 w 460"/>
                <a:gd name="T67" fmla="*/ 439 h 459"/>
                <a:gd name="T68" fmla="*/ 345 w 460"/>
                <a:gd name="T69" fmla="*/ 42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9">
                  <a:moveTo>
                    <a:pt x="345" y="428"/>
                  </a:moveTo>
                  <a:lnTo>
                    <a:pt x="345" y="428"/>
                  </a:lnTo>
                  <a:lnTo>
                    <a:pt x="364" y="415"/>
                  </a:lnTo>
                  <a:lnTo>
                    <a:pt x="383" y="401"/>
                  </a:lnTo>
                  <a:lnTo>
                    <a:pt x="398" y="385"/>
                  </a:lnTo>
                  <a:lnTo>
                    <a:pt x="413" y="368"/>
                  </a:lnTo>
                  <a:lnTo>
                    <a:pt x="426" y="350"/>
                  </a:lnTo>
                  <a:lnTo>
                    <a:pt x="436" y="330"/>
                  </a:lnTo>
                  <a:lnTo>
                    <a:pt x="445" y="310"/>
                  </a:lnTo>
                  <a:lnTo>
                    <a:pt x="452" y="289"/>
                  </a:lnTo>
                  <a:lnTo>
                    <a:pt x="456" y="267"/>
                  </a:lnTo>
                  <a:lnTo>
                    <a:pt x="458" y="246"/>
                  </a:lnTo>
                  <a:lnTo>
                    <a:pt x="460" y="224"/>
                  </a:lnTo>
                  <a:lnTo>
                    <a:pt x="457" y="202"/>
                  </a:lnTo>
                  <a:lnTo>
                    <a:pt x="454" y="179"/>
                  </a:lnTo>
                  <a:lnTo>
                    <a:pt x="448" y="157"/>
                  </a:lnTo>
                  <a:lnTo>
                    <a:pt x="439" y="135"/>
                  </a:lnTo>
                  <a:lnTo>
                    <a:pt x="428" y="114"/>
                  </a:lnTo>
                  <a:lnTo>
                    <a:pt x="428" y="114"/>
                  </a:lnTo>
                  <a:lnTo>
                    <a:pt x="415" y="95"/>
                  </a:lnTo>
                  <a:lnTo>
                    <a:pt x="401" y="76"/>
                  </a:lnTo>
                  <a:lnTo>
                    <a:pt x="385" y="61"/>
                  </a:lnTo>
                  <a:lnTo>
                    <a:pt x="368" y="46"/>
                  </a:lnTo>
                  <a:lnTo>
                    <a:pt x="350" y="33"/>
                  </a:lnTo>
                  <a:lnTo>
                    <a:pt x="331" y="23"/>
                  </a:lnTo>
                  <a:lnTo>
                    <a:pt x="310" y="14"/>
                  </a:lnTo>
                  <a:lnTo>
                    <a:pt x="289" y="7"/>
                  </a:lnTo>
                  <a:lnTo>
                    <a:pt x="268" y="3"/>
                  </a:lnTo>
                  <a:lnTo>
                    <a:pt x="246" y="1"/>
                  </a:lnTo>
                  <a:lnTo>
                    <a:pt x="224" y="0"/>
                  </a:lnTo>
                  <a:lnTo>
                    <a:pt x="202" y="2"/>
                  </a:lnTo>
                  <a:lnTo>
                    <a:pt x="179" y="6"/>
                  </a:lnTo>
                  <a:lnTo>
                    <a:pt x="157" y="11"/>
                  </a:lnTo>
                  <a:lnTo>
                    <a:pt x="136" y="20"/>
                  </a:lnTo>
                  <a:lnTo>
                    <a:pt x="116" y="31"/>
                  </a:lnTo>
                  <a:lnTo>
                    <a:pt x="116" y="31"/>
                  </a:lnTo>
                  <a:lnTo>
                    <a:pt x="95" y="44"/>
                  </a:lnTo>
                  <a:lnTo>
                    <a:pt x="78" y="58"/>
                  </a:lnTo>
                  <a:lnTo>
                    <a:pt x="61" y="74"/>
                  </a:lnTo>
                  <a:lnTo>
                    <a:pt x="46" y="91"/>
                  </a:lnTo>
                  <a:lnTo>
                    <a:pt x="33" y="109"/>
                  </a:lnTo>
                  <a:lnTo>
                    <a:pt x="23" y="129"/>
                  </a:lnTo>
                  <a:lnTo>
                    <a:pt x="15" y="149"/>
                  </a:lnTo>
                  <a:lnTo>
                    <a:pt x="7" y="170"/>
                  </a:lnTo>
                  <a:lnTo>
                    <a:pt x="3" y="191"/>
                  </a:lnTo>
                  <a:lnTo>
                    <a:pt x="1" y="213"/>
                  </a:lnTo>
                  <a:lnTo>
                    <a:pt x="0" y="235"/>
                  </a:lnTo>
                  <a:lnTo>
                    <a:pt x="2" y="258"/>
                  </a:lnTo>
                  <a:lnTo>
                    <a:pt x="6" y="280"/>
                  </a:lnTo>
                  <a:lnTo>
                    <a:pt x="11" y="302"/>
                  </a:lnTo>
                  <a:lnTo>
                    <a:pt x="20" y="323"/>
                  </a:lnTo>
                  <a:lnTo>
                    <a:pt x="31" y="345"/>
                  </a:lnTo>
                  <a:lnTo>
                    <a:pt x="31" y="345"/>
                  </a:lnTo>
                  <a:lnTo>
                    <a:pt x="44" y="364"/>
                  </a:lnTo>
                  <a:lnTo>
                    <a:pt x="58" y="381"/>
                  </a:lnTo>
                  <a:lnTo>
                    <a:pt x="74" y="398"/>
                  </a:lnTo>
                  <a:lnTo>
                    <a:pt x="91" y="413"/>
                  </a:lnTo>
                  <a:lnTo>
                    <a:pt x="109" y="426"/>
                  </a:lnTo>
                  <a:lnTo>
                    <a:pt x="129" y="436"/>
                  </a:lnTo>
                  <a:lnTo>
                    <a:pt x="149" y="444"/>
                  </a:lnTo>
                  <a:lnTo>
                    <a:pt x="170" y="452"/>
                  </a:lnTo>
                  <a:lnTo>
                    <a:pt x="192" y="456"/>
                  </a:lnTo>
                  <a:lnTo>
                    <a:pt x="213" y="458"/>
                  </a:lnTo>
                  <a:lnTo>
                    <a:pt x="235" y="459"/>
                  </a:lnTo>
                  <a:lnTo>
                    <a:pt x="258" y="457"/>
                  </a:lnTo>
                  <a:lnTo>
                    <a:pt x="280" y="453"/>
                  </a:lnTo>
                  <a:lnTo>
                    <a:pt x="302" y="448"/>
                  </a:lnTo>
                  <a:lnTo>
                    <a:pt x="324" y="439"/>
                  </a:lnTo>
                  <a:lnTo>
                    <a:pt x="345" y="428"/>
                  </a:lnTo>
                  <a:lnTo>
                    <a:pt x="345" y="4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0" name="Freeform 115"/>
            <p:cNvSpPr>
              <a:spLocks/>
            </p:cNvSpPr>
            <p:nvPr userDrawn="1"/>
          </p:nvSpPr>
          <p:spPr bwMode="auto">
            <a:xfrm>
              <a:off x="503" y="1229"/>
              <a:ext cx="95" cy="94"/>
            </a:xfrm>
            <a:custGeom>
              <a:avLst/>
              <a:gdLst>
                <a:gd name="T0" fmla="*/ 94 w 378"/>
                <a:gd name="T1" fmla="*/ 25 h 378"/>
                <a:gd name="T2" fmla="*/ 63 w 378"/>
                <a:gd name="T3" fmla="*/ 48 h 378"/>
                <a:gd name="T4" fmla="*/ 38 w 378"/>
                <a:gd name="T5" fmla="*/ 74 h 378"/>
                <a:gd name="T6" fmla="*/ 19 w 378"/>
                <a:gd name="T7" fmla="*/ 105 h 378"/>
                <a:gd name="T8" fmla="*/ 5 w 378"/>
                <a:gd name="T9" fmla="*/ 139 h 378"/>
                <a:gd name="T10" fmla="*/ 0 w 378"/>
                <a:gd name="T11" fmla="*/ 176 h 378"/>
                <a:gd name="T12" fmla="*/ 2 w 378"/>
                <a:gd name="T13" fmla="*/ 212 h 378"/>
                <a:gd name="T14" fmla="*/ 9 w 378"/>
                <a:gd name="T15" fmla="*/ 249 h 378"/>
                <a:gd name="T16" fmla="*/ 25 w 378"/>
                <a:gd name="T17" fmla="*/ 284 h 378"/>
                <a:gd name="T18" fmla="*/ 35 w 378"/>
                <a:gd name="T19" fmla="*/ 299 h 378"/>
                <a:gd name="T20" fmla="*/ 60 w 378"/>
                <a:gd name="T21" fmla="*/ 328 h 378"/>
                <a:gd name="T22" fmla="*/ 90 w 378"/>
                <a:gd name="T23" fmla="*/ 350 h 378"/>
                <a:gd name="T24" fmla="*/ 123 w 378"/>
                <a:gd name="T25" fmla="*/ 366 h 378"/>
                <a:gd name="T26" fmla="*/ 158 w 378"/>
                <a:gd name="T27" fmla="*/ 375 h 378"/>
                <a:gd name="T28" fmla="*/ 193 w 378"/>
                <a:gd name="T29" fmla="*/ 378 h 378"/>
                <a:gd name="T30" fmla="*/ 231 w 378"/>
                <a:gd name="T31" fmla="*/ 374 h 378"/>
                <a:gd name="T32" fmla="*/ 266 w 378"/>
                <a:gd name="T33" fmla="*/ 361 h 378"/>
                <a:gd name="T34" fmla="*/ 283 w 378"/>
                <a:gd name="T35" fmla="*/ 353 h 378"/>
                <a:gd name="T36" fmla="*/ 314 w 378"/>
                <a:gd name="T37" fmla="*/ 329 h 378"/>
                <a:gd name="T38" fmla="*/ 339 w 378"/>
                <a:gd name="T39" fmla="*/ 303 h 378"/>
                <a:gd name="T40" fmla="*/ 359 w 378"/>
                <a:gd name="T41" fmla="*/ 272 h 378"/>
                <a:gd name="T42" fmla="*/ 372 w 378"/>
                <a:gd name="T43" fmla="*/ 238 h 378"/>
                <a:gd name="T44" fmla="*/ 377 w 378"/>
                <a:gd name="T45" fmla="*/ 202 h 378"/>
                <a:gd name="T46" fmla="*/ 377 w 378"/>
                <a:gd name="T47" fmla="*/ 165 h 378"/>
                <a:gd name="T48" fmla="*/ 368 w 378"/>
                <a:gd name="T49" fmla="*/ 129 h 378"/>
                <a:gd name="T50" fmla="*/ 352 w 378"/>
                <a:gd name="T51" fmla="*/ 94 h 378"/>
                <a:gd name="T52" fmla="*/ 342 w 378"/>
                <a:gd name="T53" fmla="*/ 78 h 378"/>
                <a:gd name="T54" fmla="*/ 317 w 378"/>
                <a:gd name="T55" fmla="*/ 49 h 378"/>
                <a:gd name="T56" fmla="*/ 287 w 378"/>
                <a:gd name="T57" fmla="*/ 27 h 378"/>
                <a:gd name="T58" fmla="*/ 254 w 378"/>
                <a:gd name="T59" fmla="*/ 11 h 378"/>
                <a:gd name="T60" fmla="*/ 221 w 378"/>
                <a:gd name="T61" fmla="*/ 2 h 378"/>
                <a:gd name="T62" fmla="*/ 184 w 378"/>
                <a:gd name="T63" fmla="*/ 0 h 378"/>
                <a:gd name="T64" fmla="*/ 148 w 378"/>
                <a:gd name="T65" fmla="*/ 4 h 378"/>
                <a:gd name="T66" fmla="*/ 111 w 378"/>
                <a:gd name="T67" fmla="*/ 17 h 378"/>
                <a:gd name="T68" fmla="*/ 9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4" y="25"/>
                  </a:moveTo>
                  <a:lnTo>
                    <a:pt x="94" y="25"/>
                  </a:lnTo>
                  <a:lnTo>
                    <a:pt x="78" y="35"/>
                  </a:lnTo>
                  <a:lnTo>
                    <a:pt x="63" y="48"/>
                  </a:lnTo>
                  <a:lnTo>
                    <a:pt x="50" y="61"/>
                  </a:lnTo>
                  <a:lnTo>
                    <a:pt x="38" y="74"/>
                  </a:lnTo>
                  <a:lnTo>
                    <a:pt x="28" y="90"/>
                  </a:lnTo>
                  <a:lnTo>
                    <a:pt x="19" y="105"/>
                  </a:lnTo>
                  <a:lnTo>
                    <a:pt x="12" y="122"/>
                  </a:lnTo>
                  <a:lnTo>
                    <a:pt x="5" y="139"/>
                  </a:lnTo>
                  <a:lnTo>
                    <a:pt x="3" y="157"/>
                  </a:lnTo>
                  <a:lnTo>
                    <a:pt x="0" y="176"/>
                  </a:lnTo>
                  <a:lnTo>
                    <a:pt x="0" y="194"/>
                  </a:lnTo>
                  <a:lnTo>
                    <a:pt x="2" y="212"/>
                  </a:lnTo>
                  <a:lnTo>
                    <a:pt x="4" y="230"/>
                  </a:lnTo>
                  <a:lnTo>
                    <a:pt x="9" y="249"/>
                  </a:lnTo>
                  <a:lnTo>
                    <a:pt x="16" y="266"/>
                  </a:lnTo>
                  <a:lnTo>
                    <a:pt x="25" y="284"/>
                  </a:lnTo>
                  <a:lnTo>
                    <a:pt x="25" y="284"/>
                  </a:lnTo>
                  <a:lnTo>
                    <a:pt x="35" y="299"/>
                  </a:lnTo>
                  <a:lnTo>
                    <a:pt x="47" y="314"/>
                  </a:lnTo>
                  <a:lnTo>
                    <a:pt x="60" y="328"/>
                  </a:lnTo>
                  <a:lnTo>
                    <a:pt x="75" y="340"/>
                  </a:lnTo>
                  <a:lnTo>
                    <a:pt x="90" y="350"/>
                  </a:lnTo>
                  <a:lnTo>
                    <a:pt x="106" y="358"/>
                  </a:lnTo>
                  <a:lnTo>
                    <a:pt x="123" y="366"/>
                  </a:lnTo>
                  <a:lnTo>
                    <a:pt x="140" y="371"/>
                  </a:lnTo>
                  <a:lnTo>
                    <a:pt x="158" y="375"/>
                  </a:lnTo>
                  <a:lnTo>
                    <a:pt x="175" y="378"/>
                  </a:lnTo>
                  <a:lnTo>
                    <a:pt x="193" y="378"/>
                  </a:lnTo>
                  <a:lnTo>
                    <a:pt x="213" y="376"/>
                  </a:lnTo>
                  <a:lnTo>
                    <a:pt x="231" y="374"/>
                  </a:lnTo>
                  <a:lnTo>
                    <a:pt x="248" y="368"/>
                  </a:lnTo>
                  <a:lnTo>
                    <a:pt x="266" y="361"/>
                  </a:lnTo>
                  <a:lnTo>
                    <a:pt x="283" y="353"/>
                  </a:lnTo>
                  <a:lnTo>
                    <a:pt x="283" y="353"/>
                  </a:lnTo>
                  <a:lnTo>
                    <a:pt x="300" y="342"/>
                  </a:lnTo>
                  <a:lnTo>
                    <a:pt x="314" y="329"/>
                  </a:lnTo>
                  <a:lnTo>
                    <a:pt x="327" y="316"/>
                  </a:lnTo>
                  <a:lnTo>
                    <a:pt x="339" y="303"/>
                  </a:lnTo>
                  <a:lnTo>
                    <a:pt x="350" y="288"/>
                  </a:lnTo>
                  <a:lnTo>
                    <a:pt x="359" y="272"/>
                  </a:lnTo>
                  <a:lnTo>
                    <a:pt x="365" y="255"/>
                  </a:lnTo>
                  <a:lnTo>
                    <a:pt x="372" y="238"/>
                  </a:lnTo>
                  <a:lnTo>
                    <a:pt x="376" y="220"/>
                  </a:lnTo>
                  <a:lnTo>
                    <a:pt x="377" y="202"/>
                  </a:lnTo>
                  <a:lnTo>
                    <a:pt x="378" y="183"/>
                  </a:lnTo>
                  <a:lnTo>
                    <a:pt x="377" y="165"/>
                  </a:lnTo>
                  <a:lnTo>
                    <a:pt x="373" y="147"/>
                  </a:lnTo>
                  <a:lnTo>
                    <a:pt x="368" y="129"/>
                  </a:lnTo>
                  <a:lnTo>
                    <a:pt x="361" y="112"/>
                  </a:lnTo>
                  <a:lnTo>
                    <a:pt x="352" y="94"/>
                  </a:lnTo>
                  <a:lnTo>
                    <a:pt x="352" y="94"/>
                  </a:lnTo>
                  <a:lnTo>
                    <a:pt x="342" y="78"/>
                  </a:lnTo>
                  <a:lnTo>
                    <a:pt x="330" y="64"/>
                  </a:lnTo>
                  <a:lnTo>
                    <a:pt x="317" y="49"/>
                  </a:lnTo>
                  <a:lnTo>
                    <a:pt x="303" y="38"/>
                  </a:lnTo>
                  <a:lnTo>
                    <a:pt x="287" y="27"/>
                  </a:lnTo>
                  <a:lnTo>
                    <a:pt x="271" y="19"/>
                  </a:lnTo>
                  <a:lnTo>
                    <a:pt x="254" y="11"/>
                  </a:lnTo>
                  <a:lnTo>
                    <a:pt x="237" y="6"/>
                  </a:lnTo>
                  <a:lnTo>
                    <a:pt x="221" y="2"/>
                  </a:lnTo>
                  <a:lnTo>
                    <a:pt x="202" y="0"/>
                  </a:lnTo>
                  <a:lnTo>
                    <a:pt x="184" y="0"/>
                  </a:lnTo>
                  <a:lnTo>
                    <a:pt x="166" y="1"/>
                  </a:lnTo>
                  <a:lnTo>
                    <a:pt x="148" y="4"/>
                  </a:lnTo>
                  <a:lnTo>
                    <a:pt x="129" y="9"/>
                  </a:lnTo>
                  <a:lnTo>
                    <a:pt x="111" y="17"/>
                  </a:lnTo>
                  <a:lnTo>
                    <a:pt x="94" y="25"/>
                  </a:lnTo>
                  <a:lnTo>
                    <a:pt x="9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1" name="Freeform 116"/>
            <p:cNvSpPr>
              <a:spLocks/>
            </p:cNvSpPr>
            <p:nvPr userDrawn="1"/>
          </p:nvSpPr>
          <p:spPr bwMode="auto">
            <a:xfrm>
              <a:off x="294" y="1365"/>
              <a:ext cx="74" cy="75"/>
            </a:xfrm>
            <a:custGeom>
              <a:avLst/>
              <a:gdLst>
                <a:gd name="T0" fmla="*/ 74 w 297"/>
                <a:gd name="T1" fmla="*/ 19 h 297"/>
                <a:gd name="T2" fmla="*/ 49 w 297"/>
                <a:gd name="T3" fmla="*/ 36 h 297"/>
                <a:gd name="T4" fmla="*/ 30 w 297"/>
                <a:gd name="T5" fmla="*/ 59 h 297"/>
                <a:gd name="T6" fmla="*/ 14 w 297"/>
                <a:gd name="T7" fmla="*/ 83 h 297"/>
                <a:gd name="T8" fmla="*/ 4 w 297"/>
                <a:gd name="T9" fmla="*/ 109 h 297"/>
                <a:gd name="T10" fmla="*/ 0 w 297"/>
                <a:gd name="T11" fmla="*/ 138 h 297"/>
                <a:gd name="T12" fmla="*/ 0 w 297"/>
                <a:gd name="T13" fmla="*/ 167 h 297"/>
                <a:gd name="T14" fmla="*/ 6 w 297"/>
                <a:gd name="T15" fmla="*/ 195 h 297"/>
                <a:gd name="T16" fmla="*/ 19 w 297"/>
                <a:gd name="T17" fmla="*/ 223 h 297"/>
                <a:gd name="T18" fmla="*/ 27 w 297"/>
                <a:gd name="T19" fmla="*/ 234 h 297"/>
                <a:gd name="T20" fmla="*/ 47 w 297"/>
                <a:gd name="T21" fmla="*/ 257 h 297"/>
                <a:gd name="T22" fmla="*/ 70 w 297"/>
                <a:gd name="T23" fmla="*/ 275 h 297"/>
                <a:gd name="T24" fmla="*/ 96 w 297"/>
                <a:gd name="T25" fmla="*/ 287 h 297"/>
                <a:gd name="T26" fmla="*/ 123 w 297"/>
                <a:gd name="T27" fmla="*/ 294 h 297"/>
                <a:gd name="T28" fmla="*/ 152 w 297"/>
                <a:gd name="T29" fmla="*/ 297 h 297"/>
                <a:gd name="T30" fmla="*/ 181 w 297"/>
                <a:gd name="T31" fmla="*/ 293 h 297"/>
                <a:gd name="T32" fmla="*/ 208 w 297"/>
                <a:gd name="T33" fmla="*/ 284 h 297"/>
                <a:gd name="T34" fmla="*/ 223 w 297"/>
                <a:gd name="T35" fmla="*/ 276 h 297"/>
                <a:gd name="T36" fmla="*/ 246 w 297"/>
                <a:gd name="T37" fmla="*/ 259 h 297"/>
                <a:gd name="T38" fmla="*/ 267 w 297"/>
                <a:gd name="T39" fmla="*/ 237 h 297"/>
                <a:gd name="T40" fmla="*/ 281 w 297"/>
                <a:gd name="T41" fmla="*/ 214 h 297"/>
                <a:gd name="T42" fmla="*/ 292 w 297"/>
                <a:gd name="T43" fmla="*/ 186 h 297"/>
                <a:gd name="T44" fmla="*/ 295 w 297"/>
                <a:gd name="T45" fmla="*/ 158 h 297"/>
                <a:gd name="T46" fmla="*/ 295 w 297"/>
                <a:gd name="T47" fmla="*/ 129 h 297"/>
                <a:gd name="T48" fmla="*/ 289 w 297"/>
                <a:gd name="T49" fmla="*/ 102 h 297"/>
                <a:gd name="T50" fmla="*/ 276 w 297"/>
                <a:gd name="T51" fmla="*/ 74 h 297"/>
                <a:gd name="T52" fmla="*/ 268 w 297"/>
                <a:gd name="T53" fmla="*/ 61 h 297"/>
                <a:gd name="T54" fmla="*/ 249 w 297"/>
                <a:gd name="T55" fmla="*/ 39 h 297"/>
                <a:gd name="T56" fmla="*/ 225 w 297"/>
                <a:gd name="T57" fmla="*/ 21 h 297"/>
                <a:gd name="T58" fmla="*/ 199 w 297"/>
                <a:gd name="T59" fmla="*/ 9 h 297"/>
                <a:gd name="T60" fmla="*/ 172 w 297"/>
                <a:gd name="T61" fmla="*/ 1 h 297"/>
                <a:gd name="T62" fmla="*/ 144 w 297"/>
                <a:gd name="T63" fmla="*/ 0 h 297"/>
                <a:gd name="T64" fmla="*/ 116 w 297"/>
                <a:gd name="T65" fmla="*/ 3 h 297"/>
                <a:gd name="T66" fmla="*/ 87 w 297"/>
                <a:gd name="T67" fmla="*/ 13 h 297"/>
                <a:gd name="T68" fmla="*/ 74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19"/>
                  </a:moveTo>
                  <a:lnTo>
                    <a:pt x="74" y="19"/>
                  </a:lnTo>
                  <a:lnTo>
                    <a:pt x="61" y="27"/>
                  </a:lnTo>
                  <a:lnTo>
                    <a:pt x="49" y="36"/>
                  </a:lnTo>
                  <a:lnTo>
                    <a:pt x="39" y="47"/>
                  </a:lnTo>
                  <a:lnTo>
                    <a:pt x="30" y="59"/>
                  </a:lnTo>
                  <a:lnTo>
                    <a:pt x="21" y="70"/>
                  </a:lnTo>
                  <a:lnTo>
                    <a:pt x="14" y="83"/>
                  </a:lnTo>
                  <a:lnTo>
                    <a:pt x="9" y="96"/>
                  </a:lnTo>
                  <a:lnTo>
                    <a:pt x="4" y="109"/>
                  </a:lnTo>
                  <a:lnTo>
                    <a:pt x="1" y="124"/>
                  </a:lnTo>
                  <a:lnTo>
                    <a:pt x="0" y="138"/>
                  </a:lnTo>
                  <a:lnTo>
                    <a:pt x="0" y="152"/>
                  </a:lnTo>
                  <a:lnTo>
                    <a:pt x="0" y="167"/>
                  </a:lnTo>
                  <a:lnTo>
                    <a:pt x="2" y="181"/>
                  </a:lnTo>
                  <a:lnTo>
                    <a:pt x="6" y="195"/>
                  </a:lnTo>
                  <a:lnTo>
                    <a:pt x="13" y="208"/>
                  </a:lnTo>
                  <a:lnTo>
                    <a:pt x="19" y="223"/>
                  </a:lnTo>
                  <a:lnTo>
                    <a:pt x="19" y="223"/>
                  </a:lnTo>
                  <a:lnTo>
                    <a:pt x="27" y="234"/>
                  </a:lnTo>
                  <a:lnTo>
                    <a:pt x="36" y="246"/>
                  </a:lnTo>
                  <a:lnTo>
                    <a:pt x="47" y="257"/>
                  </a:lnTo>
                  <a:lnTo>
                    <a:pt x="58" y="266"/>
                  </a:lnTo>
                  <a:lnTo>
                    <a:pt x="70" y="275"/>
                  </a:lnTo>
                  <a:lnTo>
                    <a:pt x="83" y="281"/>
                  </a:lnTo>
                  <a:lnTo>
                    <a:pt x="96" y="287"/>
                  </a:lnTo>
                  <a:lnTo>
                    <a:pt x="109" y="292"/>
                  </a:lnTo>
                  <a:lnTo>
                    <a:pt x="123" y="294"/>
                  </a:lnTo>
                  <a:lnTo>
                    <a:pt x="138" y="296"/>
                  </a:lnTo>
                  <a:lnTo>
                    <a:pt x="152" y="297"/>
                  </a:lnTo>
                  <a:lnTo>
                    <a:pt x="166" y="296"/>
                  </a:lnTo>
                  <a:lnTo>
                    <a:pt x="181" y="293"/>
                  </a:lnTo>
                  <a:lnTo>
                    <a:pt x="195" y="289"/>
                  </a:lnTo>
                  <a:lnTo>
                    <a:pt x="208" y="284"/>
                  </a:lnTo>
                  <a:lnTo>
                    <a:pt x="223" y="276"/>
                  </a:lnTo>
                  <a:lnTo>
                    <a:pt x="223" y="276"/>
                  </a:lnTo>
                  <a:lnTo>
                    <a:pt x="234" y="268"/>
                  </a:lnTo>
                  <a:lnTo>
                    <a:pt x="246" y="259"/>
                  </a:lnTo>
                  <a:lnTo>
                    <a:pt x="256" y="249"/>
                  </a:lnTo>
                  <a:lnTo>
                    <a:pt x="267" y="237"/>
                  </a:lnTo>
                  <a:lnTo>
                    <a:pt x="275" y="225"/>
                  </a:lnTo>
                  <a:lnTo>
                    <a:pt x="281" y="214"/>
                  </a:lnTo>
                  <a:lnTo>
                    <a:pt x="286" y="199"/>
                  </a:lnTo>
                  <a:lnTo>
                    <a:pt x="292" y="186"/>
                  </a:lnTo>
                  <a:lnTo>
                    <a:pt x="294" y="172"/>
                  </a:lnTo>
                  <a:lnTo>
                    <a:pt x="295" y="158"/>
                  </a:lnTo>
                  <a:lnTo>
                    <a:pt x="297" y="143"/>
                  </a:lnTo>
                  <a:lnTo>
                    <a:pt x="295" y="129"/>
                  </a:lnTo>
                  <a:lnTo>
                    <a:pt x="293" y="115"/>
                  </a:lnTo>
                  <a:lnTo>
                    <a:pt x="289" y="102"/>
                  </a:lnTo>
                  <a:lnTo>
                    <a:pt x="284" y="87"/>
                  </a:lnTo>
                  <a:lnTo>
                    <a:pt x="276" y="74"/>
                  </a:lnTo>
                  <a:lnTo>
                    <a:pt x="276" y="74"/>
                  </a:lnTo>
                  <a:lnTo>
                    <a:pt x="268" y="61"/>
                  </a:lnTo>
                  <a:lnTo>
                    <a:pt x="259" y="49"/>
                  </a:lnTo>
                  <a:lnTo>
                    <a:pt x="249" y="39"/>
                  </a:lnTo>
                  <a:lnTo>
                    <a:pt x="237" y="30"/>
                  </a:lnTo>
                  <a:lnTo>
                    <a:pt x="225" y="21"/>
                  </a:lnTo>
                  <a:lnTo>
                    <a:pt x="213" y="14"/>
                  </a:lnTo>
                  <a:lnTo>
                    <a:pt x="199" y="9"/>
                  </a:lnTo>
                  <a:lnTo>
                    <a:pt x="186" y="4"/>
                  </a:lnTo>
                  <a:lnTo>
                    <a:pt x="172" y="1"/>
                  </a:lnTo>
                  <a:lnTo>
                    <a:pt x="159" y="0"/>
                  </a:lnTo>
                  <a:lnTo>
                    <a:pt x="144" y="0"/>
                  </a:lnTo>
                  <a:lnTo>
                    <a:pt x="129" y="0"/>
                  </a:lnTo>
                  <a:lnTo>
                    <a:pt x="116" y="3"/>
                  </a:lnTo>
                  <a:lnTo>
                    <a:pt x="101" y="6"/>
                  </a:lnTo>
                  <a:lnTo>
                    <a:pt x="87" y="13"/>
                  </a:lnTo>
                  <a:lnTo>
                    <a:pt x="74" y="19"/>
                  </a:lnTo>
                  <a:lnTo>
                    <a:pt x="7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2" name="Freeform 117"/>
            <p:cNvSpPr>
              <a:spLocks/>
            </p:cNvSpPr>
            <p:nvPr userDrawn="1"/>
          </p:nvSpPr>
          <p:spPr bwMode="auto">
            <a:xfrm>
              <a:off x="2113" y="462"/>
              <a:ext cx="236" cy="236"/>
            </a:xfrm>
            <a:custGeom>
              <a:avLst/>
              <a:gdLst>
                <a:gd name="T0" fmla="*/ 823 w 945"/>
                <a:gd name="T1" fmla="*/ 788 h 944"/>
                <a:gd name="T2" fmla="*/ 866 w 945"/>
                <a:gd name="T3" fmla="*/ 732 h 944"/>
                <a:gd name="T4" fmla="*/ 902 w 945"/>
                <a:gd name="T5" fmla="*/ 671 h 944"/>
                <a:gd name="T6" fmla="*/ 925 w 945"/>
                <a:gd name="T7" fmla="*/ 607 h 944"/>
                <a:gd name="T8" fmla="*/ 939 w 945"/>
                <a:gd name="T9" fmla="*/ 541 h 944"/>
                <a:gd name="T10" fmla="*/ 945 w 945"/>
                <a:gd name="T11" fmla="*/ 471 h 944"/>
                <a:gd name="T12" fmla="*/ 939 w 945"/>
                <a:gd name="T13" fmla="*/ 404 h 944"/>
                <a:gd name="T14" fmla="*/ 925 w 945"/>
                <a:gd name="T15" fmla="*/ 337 h 944"/>
                <a:gd name="T16" fmla="*/ 902 w 945"/>
                <a:gd name="T17" fmla="*/ 273 h 944"/>
                <a:gd name="T18" fmla="*/ 866 w 945"/>
                <a:gd name="T19" fmla="*/ 212 h 944"/>
                <a:gd name="T20" fmla="*/ 823 w 945"/>
                <a:gd name="T21" fmla="*/ 156 h 944"/>
                <a:gd name="T22" fmla="*/ 788 w 945"/>
                <a:gd name="T23" fmla="*/ 121 h 944"/>
                <a:gd name="T24" fmla="*/ 732 w 945"/>
                <a:gd name="T25" fmla="*/ 78 h 944"/>
                <a:gd name="T26" fmla="*/ 671 w 945"/>
                <a:gd name="T27" fmla="*/ 43 h 944"/>
                <a:gd name="T28" fmla="*/ 607 w 945"/>
                <a:gd name="T29" fmla="*/ 19 h 944"/>
                <a:gd name="T30" fmla="*/ 541 w 945"/>
                <a:gd name="T31" fmla="*/ 5 h 944"/>
                <a:gd name="T32" fmla="*/ 472 w 945"/>
                <a:gd name="T33" fmla="*/ 0 h 944"/>
                <a:gd name="T34" fmla="*/ 404 w 945"/>
                <a:gd name="T35" fmla="*/ 5 h 944"/>
                <a:gd name="T36" fmla="*/ 337 w 945"/>
                <a:gd name="T37" fmla="*/ 19 h 944"/>
                <a:gd name="T38" fmla="*/ 274 w 945"/>
                <a:gd name="T39" fmla="*/ 43 h 944"/>
                <a:gd name="T40" fmla="*/ 212 w 945"/>
                <a:gd name="T41" fmla="*/ 78 h 944"/>
                <a:gd name="T42" fmla="*/ 156 w 945"/>
                <a:gd name="T43" fmla="*/ 121 h 944"/>
                <a:gd name="T44" fmla="*/ 121 w 945"/>
                <a:gd name="T45" fmla="*/ 156 h 944"/>
                <a:gd name="T46" fmla="*/ 78 w 945"/>
                <a:gd name="T47" fmla="*/ 212 h 944"/>
                <a:gd name="T48" fmla="*/ 43 w 945"/>
                <a:gd name="T49" fmla="*/ 273 h 944"/>
                <a:gd name="T50" fmla="*/ 19 w 945"/>
                <a:gd name="T51" fmla="*/ 337 h 944"/>
                <a:gd name="T52" fmla="*/ 5 w 945"/>
                <a:gd name="T53" fmla="*/ 404 h 944"/>
                <a:gd name="T54" fmla="*/ 0 w 945"/>
                <a:gd name="T55" fmla="*/ 471 h 944"/>
                <a:gd name="T56" fmla="*/ 5 w 945"/>
                <a:gd name="T57" fmla="*/ 541 h 944"/>
                <a:gd name="T58" fmla="*/ 19 w 945"/>
                <a:gd name="T59" fmla="*/ 607 h 944"/>
                <a:gd name="T60" fmla="*/ 43 w 945"/>
                <a:gd name="T61" fmla="*/ 671 h 944"/>
                <a:gd name="T62" fmla="*/ 78 w 945"/>
                <a:gd name="T63" fmla="*/ 732 h 944"/>
                <a:gd name="T64" fmla="*/ 121 w 945"/>
                <a:gd name="T65" fmla="*/ 788 h 944"/>
                <a:gd name="T66" fmla="*/ 156 w 945"/>
                <a:gd name="T67" fmla="*/ 823 h 944"/>
                <a:gd name="T68" fmla="*/ 212 w 945"/>
                <a:gd name="T69" fmla="*/ 866 h 944"/>
                <a:gd name="T70" fmla="*/ 274 w 945"/>
                <a:gd name="T71" fmla="*/ 901 h 944"/>
                <a:gd name="T72" fmla="*/ 337 w 945"/>
                <a:gd name="T73" fmla="*/ 925 h 944"/>
                <a:gd name="T74" fmla="*/ 404 w 945"/>
                <a:gd name="T75" fmla="*/ 939 h 944"/>
                <a:gd name="T76" fmla="*/ 472 w 945"/>
                <a:gd name="T77" fmla="*/ 944 h 944"/>
                <a:gd name="T78" fmla="*/ 541 w 945"/>
                <a:gd name="T79" fmla="*/ 939 h 944"/>
                <a:gd name="T80" fmla="*/ 607 w 945"/>
                <a:gd name="T81" fmla="*/ 925 h 944"/>
                <a:gd name="T82" fmla="*/ 671 w 945"/>
                <a:gd name="T83" fmla="*/ 901 h 944"/>
                <a:gd name="T84" fmla="*/ 732 w 945"/>
                <a:gd name="T85" fmla="*/ 866 h 944"/>
                <a:gd name="T86" fmla="*/ 788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6" y="806"/>
                  </a:moveTo>
                  <a:lnTo>
                    <a:pt x="806" y="806"/>
                  </a:lnTo>
                  <a:lnTo>
                    <a:pt x="823" y="788"/>
                  </a:lnTo>
                  <a:lnTo>
                    <a:pt x="839" y="770"/>
                  </a:lnTo>
                  <a:lnTo>
                    <a:pt x="853" y="752"/>
                  </a:lnTo>
                  <a:lnTo>
                    <a:pt x="866" y="732"/>
                  </a:lnTo>
                  <a:lnTo>
                    <a:pt x="879" y="713"/>
                  </a:lnTo>
                  <a:lnTo>
                    <a:pt x="891" y="692"/>
                  </a:lnTo>
                  <a:lnTo>
                    <a:pt x="902" y="671"/>
                  </a:lnTo>
                  <a:lnTo>
                    <a:pt x="911" y="650"/>
                  </a:lnTo>
                  <a:lnTo>
                    <a:pt x="919" y="628"/>
                  </a:lnTo>
                  <a:lnTo>
                    <a:pt x="925" y="607"/>
                  </a:lnTo>
                  <a:lnTo>
                    <a:pt x="932" y="585"/>
                  </a:lnTo>
                  <a:lnTo>
                    <a:pt x="935" y="563"/>
                  </a:lnTo>
                  <a:lnTo>
                    <a:pt x="939" y="541"/>
                  </a:lnTo>
                  <a:lnTo>
                    <a:pt x="942" y="517"/>
                  </a:lnTo>
                  <a:lnTo>
                    <a:pt x="945" y="495"/>
                  </a:lnTo>
                  <a:lnTo>
                    <a:pt x="945" y="471"/>
                  </a:lnTo>
                  <a:lnTo>
                    <a:pt x="945" y="449"/>
                  </a:lnTo>
                  <a:lnTo>
                    <a:pt x="942" y="427"/>
                  </a:lnTo>
                  <a:lnTo>
                    <a:pt x="939" y="404"/>
                  </a:lnTo>
                  <a:lnTo>
                    <a:pt x="935" y="382"/>
                  </a:lnTo>
                  <a:lnTo>
                    <a:pt x="932" y="359"/>
                  </a:lnTo>
                  <a:lnTo>
                    <a:pt x="925" y="337"/>
                  </a:lnTo>
                  <a:lnTo>
                    <a:pt x="919" y="315"/>
                  </a:lnTo>
                  <a:lnTo>
                    <a:pt x="911" y="294"/>
                  </a:lnTo>
                  <a:lnTo>
                    <a:pt x="902" y="273"/>
                  </a:lnTo>
                  <a:lnTo>
                    <a:pt x="891" y="253"/>
                  </a:lnTo>
                  <a:lnTo>
                    <a:pt x="879" y="232"/>
                  </a:lnTo>
                  <a:lnTo>
                    <a:pt x="866" y="212"/>
                  </a:lnTo>
                  <a:lnTo>
                    <a:pt x="853" y="193"/>
                  </a:lnTo>
                  <a:lnTo>
                    <a:pt x="839" y="174"/>
                  </a:lnTo>
                  <a:lnTo>
                    <a:pt x="823" y="156"/>
                  </a:lnTo>
                  <a:lnTo>
                    <a:pt x="806" y="138"/>
                  </a:lnTo>
                  <a:lnTo>
                    <a:pt x="806" y="138"/>
                  </a:lnTo>
                  <a:lnTo>
                    <a:pt x="788" y="121"/>
                  </a:lnTo>
                  <a:lnTo>
                    <a:pt x="770" y="105"/>
                  </a:lnTo>
                  <a:lnTo>
                    <a:pt x="752" y="91"/>
                  </a:lnTo>
                  <a:lnTo>
                    <a:pt x="732" y="78"/>
                  </a:lnTo>
                  <a:lnTo>
                    <a:pt x="713" y="65"/>
                  </a:lnTo>
                  <a:lnTo>
                    <a:pt x="692" y="53"/>
                  </a:lnTo>
                  <a:lnTo>
                    <a:pt x="671" y="43"/>
                  </a:lnTo>
                  <a:lnTo>
                    <a:pt x="650" y="34"/>
                  </a:lnTo>
                  <a:lnTo>
                    <a:pt x="628" y="26"/>
                  </a:lnTo>
                  <a:lnTo>
                    <a:pt x="607" y="19"/>
                  </a:lnTo>
                  <a:lnTo>
                    <a:pt x="585" y="13"/>
                  </a:lnTo>
                  <a:lnTo>
                    <a:pt x="563" y="8"/>
                  </a:lnTo>
                  <a:lnTo>
                    <a:pt x="541" y="5"/>
                  </a:lnTo>
                  <a:lnTo>
                    <a:pt x="517" y="1"/>
                  </a:lnTo>
                  <a:lnTo>
                    <a:pt x="495" y="0"/>
                  </a:lnTo>
                  <a:lnTo>
                    <a:pt x="472" y="0"/>
                  </a:lnTo>
                  <a:lnTo>
                    <a:pt x="449" y="0"/>
                  </a:lnTo>
                  <a:lnTo>
                    <a:pt x="427" y="1"/>
                  </a:lnTo>
                  <a:lnTo>
                    <a:pt x="404" y="5"/>
                  </a:lnTo>
                  <a:lnTo>
                    <a:pt x="382" y="8"/>
                  </a:lnTo>
                  <a:lnTo>
                    <a:pt x="360" y="13"/>
                  </a:lnTo>
                  <a:lnTo>
                    <a:pt x="337" y="19"/>
                  </a:lnTo>
                  <a:lnTo>
                    <a:pt x="315" y="26"/>
                  </a:lnTo>
                  <a:lnTo>
                    <a:pt x="294" y="34"/>
                  </a:lnTo>
                  <a:lnTo>
                    <a:pt x="274" y="43"/>
                  </a:lnTo>
                  <a:lnTo>
                    <a:pt x="253" y="53"/>
                  </a:lnTo>
                  <a:lnTo>
                    <a:pt x="232" y="65"/>
                  </a:lnTo>
                  <a:lnTo>
                    <a:pt x="212" y="78"/>
                  </a:lnTo>
                  <a:lnTo>
                    <a:pt x="193" y="91"/>
                  </a:lnTo>
                  <a:lnTo>
                    <a:pt x="174" y="105"/>
                  </a:lnTo>
                  <a:lnTo>
                    <a:pt x="156" y="121"/>
                  </a:lnTo>
                  <a:lnTo>
                    <a:pt x="138" y="138"/>
                  </a:lnTo>
                  <a:lnTo>
                    <a:pt x="138" y="138"/>
                  </a:lnTo>
                  <a:lnTo>
                    <a:pt x="121" y="156"/>
                  </a:lnTo>
                  <a:lnTo>
                    <a:pt x="105" y="174"/>
                  </a:lnTo>
                  <a:lnTo>
                    <a:pt x="91" y="193"/>
                  </a:lnTo>
                  <a:lnTo>
                    <a:pt x="78" y="212"/>
                  </a:lnTo>
                  <a:lnTo>
                    <a:pt x="65" y="232"/>
                  </a:lnTo>
                  <a:lnTo>
                    <a:pt x="53" y="253"/>
                  </a:lnTo>
                  <a:lnTo>
                    <a:pt x="43" y="273"/>
                  </a:lnTo>
                  <a:lnTo>
                    <a:pt x="34" y="294"/>
                  </a:lnTo>
                  <a:lnTo>
                    <a:pt x="26" y="315"/>
                  </a:lnTo>
                  <a:lnTo>
                    <a:pt x="19" y="337"/>
                  </a:lnTo>
                  <a:lnTo>
                    <a:pt x="13" y="359"/>
                  </a:lnTo>
                  <a:lnTo>
                    <a:pt x="8" y="382"/>
                  </a:lnTo>
                  <a:lnTo>
                    <a:pt x="5" y="404"/>
                  </a:lnTo>
                  <a:lnTo>
                    <a:pt x="1" y="427"/>
                  </a:lnTo>
                  <a:lnTo>
                    <a:pt x="0" y="449"/>
                  </a:lnTo>
                  <a:lnTo>
                    <a:pt x="0" y="471"/>
                  </a:lnTo>
                  <a:lnTo>
                    <a:pt x="0" y="495"/>
                  </a:lnTo>
                  <a:lnTo>
                    <a:pt x="1" y="517"/>
                  </a:lnTo>
                  <a:lnTo>
                    <a:pt x="5" y="541"/>
                  </a:lnTo>
                  <a:lnTo>
                    <a:pt x="8" y="563"/>
                  </a:lnTo>
                  <a:lnTo>
                    <a:pt x="13" y="585"/>
                  </a:lnTo>
                  <a:lnTo>
                    <a:pt x="19" y="607"/>
                  </a:lnTo>
                  <a:lnTo>
                    <a:pt x="26" y="628"/>
                  </a:lnTo>
                  <a:lnTo>
                    <a:pt x="34" y="650"/>
                  </a:lnTo>
                  <a:lnTo>
                    <a:pt x="43" y="671"/>
                  </a:lnTo>
                  <a:lnTo>
                    <a:pt x="53" y="692"/>
                  </a:lnTo>
                  <a:lnTo>
                    <a:pt x="65" y="713"/>
                  </a:lnTo>
                  <a:lnTo>
                    <a:pt x="78" y="732"/>
                  </a:lnTo>
                  <a:lnTo>
                    <a:pt x="91" y="752"/>
                  </a:lnTo>
                  <a:lnTo>
                    <a:pt x="105" y="770"/>
                  </a:lnTo>
                  <a:lnTo>
                    <a:pt x="121" y="788"/>
                  </a:lnTo>
                  <a:lnTo>
                    <a:pt x="138" y="806"/>
                  </a:lnTo>
                  <a:lnTo>
                    <a:pt x="138" y="806"/>
                  </a:lnTo>
                  <a:lnTo>
                    <a:pt x="156" y="823"/>
                  </a:lnTo>
                  <a:lnTo>
                    <a:pt x="174" y="839"/>
                  </a:lnTo>
                  <a:lnTo>
                    <a:pt x="193" y="853"/>
                  </a:lnTo>
                  <a:lnTo>
                    <a:pt x="212" y="866"/>
                  </a:lnTo>
                  <a:lnTo>
                    <a:pt x="232" y="879"/>
                  </a:lnTo>
                  <a:lnTo>
                    <a:pt x="253" y="891"/>
                  </a:lnTo>
                  <a:lnTo>
                    <a:pt x="274" y="901"/>
                  </a:lnTo>
                  <a:lnTo>
                    <a:pt x="294" y="911"/>
                  </a:lnTo>
                  <a:lnTo>
                    <a:pt x="315" y="918"/>
                  </a:lnTo>
                  <a:lnTo>
                    <a:pt x="337" y="925"/>
                  </a:lnTo>
                  <a:lnTo>
                    <a:pt x="360" y="931"/>
                  </a:lnTo>
                  <a:lnTo>
                    <a:pt x="382" y="937"/>
                  </a:lnTo>
                  <a:lnTo>
                    <a:pt x="404" y="939"/>
                  </a:lnTo>
                  <a:lnTo>
                    <a:pt x="427" y="942"/>
                  </a:lnTo>
                  <a:lnTo>
                    <a:pt x="449" y="944"/>
                  </a:lnTo>
                  <a:lnTo>
                    <a:pt x="472" y="944"/>
                  </a:lnTo>
                  <a:lnTo>
                    <a:pt x="495" y="944"/>
                  </a:lnTo>
                  <a:lnTo>
                    <a:pt x="517" y="942"/>
                  </a:lnTo>
                  <a:lnTo>
                    <a:pt x="541" y="939"/>
                  </a:lnTo>
                  <a:lnTo>
                    <a:pt x="563" y="937"/>
                  </a:lnTo>
                  <a:lnTo>
                    <a:pt x="585" y="931"/>
                  </a:lnTo>
                  <a:lnTo>
                    <a:pt x="607" y="925"/>
                  </a:lnTo>
                  <a:lnTo>
                    <a:pt x="628" y="918"/>
                  </a:lnTo>
                  <a:lnTo>
                    <a:pt x="650" y="911"/>
                  </a:lnTo>
                  <a:lnTo>
                    <a:pt x="671" y="901"/>
                  </a:lnTo>
                  <a:lnTo>
                    <a:pt x="692" y="891"/>
                  </a:lnTo>
                  <a:lnTo>
                    <a:pt x="713" y="879"/>
                  </a:lnTo>
                  <a:lnTo>
                    <a:pt x="732" y="866"/>
                  </a:lnTo>
                  <a:lnTo>
                    <a:pt x="752" y="853"/>
                  </a:lnTo>
                  <a:lnTo>
                    <a:pt x="770" y="839"/>
                  </a:lnTo>
                  <a:lnTo>
                    <a:pt x="788" y="823"/>
                  </a:lnTo>
                  <a:lnTo>
                    <a:pt x="806" y="806"/>
                  </a:lnTo>
                  <a:lnTo>
                    <a:pt x="806"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3" name="Freeform 118"/>
            <p:cNvSpPr>
              <a:spLocks/>
            </p:cNvSpPr>
            <p:nvPr userDrawn="1"/>
          </p:nvSpPr>
          <p:spPr bwMode="auto">
            <a:xfrm>
              <a:off x="1944" y="651"/>
              <a:ext cx="216" cy="216"/>
            </a:xfrm>
            <a:custGeom>
              <a:avLst/>
              <a:gdLst>
                <a:gd name="T0" fmla="*/ 753 w 864"/>
                <a:gd name="T1" fmla="*/ 722 h 866"/>
                <a:gd name="T2" fmla="*/ 793 w 864"/>
                <a:gd name="T3" fmla="*/ 670 h 866"/>
                <a:gd name="T4" fmla="*/ 824 w 864"/>
                <a:gd name="T5" fmla="*/ 615 h 866"/>
                <a:gd name="T6" fmla="*/ 847 w 864"/>
                <a:gd name="T7" fmla="*/ 556 h 866"/>
                <a:gd name="T8" fmla="*/ 860 w 864"/>
                <a:gd name="T9" fmla="*/ 496 h 866"/>
                <a:gd name="T10" fmla="*/ 864 w 864"/>
                <a:gd name="T11" fmla="*/ 433 h 866"/>
                <a:gd name="T12" fmla="*/ 860 w 864"/>
                <a:gd name="T13" fmla="*/ 371 h 866"/>
                <a:gd name="T14" fmla="*/ 847 w 864"/>
                <a:gd name="T15" fmla="*/ 311 h 866"/>
                <a:gd name="T16" fmla="*/ 824 w 864"/>
                <a:gd name="T17" fmla="*/ 251 h 866"/>
                <a:gd name="T18" fmla="*/ 793 w 864"/>
                <a:gd name="T19" fmla="*/ 196 h 866"/>
                <a:gd name="T20" fmla="*/ 753 w 864"/>
                <a:gd name="T21" fmla="*/ 144 h 866"/>
                <a:gd name="T22" fmla="*/ 721 w 864"/>
                <a:gd name="T23" fmla="*/ 113 h 866"/>
                <a:gd name="T24" fmla="*/ 669 w 864"/>
                <a:gd name="T25" fmla="*/ 72 h 866"/>
                <a:gd name="T26" fmla="*/ 615 w 864"/>
                <a:gd name="T27" fmla="*/ 41 h 866"/>
                <a:gd name="T28" fmla="*/ 555 w 864"/>
                <a:gd name="T29" fmla="*/ 19 h 866"/>
                <a:gd name="T30" fmla="*/ 495 w 864"/>
                <a:gd name="T31" fmla="*/ 6 h 866"/>
                <a:gd name="T32" fmla="*/ 432 w 864"/>
                <a:gd name="T33" fmla="*/ 0 h 866"/>
                <a:gd name="T34" fmla="*/ 370 w 864"/>
                <a:gd name="T35" fmla="*/ 6 h 866"/>
                <a:gd name="T36" fmla="*/ 310 w 864"/>
                <a:gd name="T37" fmla="*/ 19 h 866"/>
                <a:gd name="T38" fmla="*/ 250 w 864"/>
                <a:gd name="T39" fmla="*/ 41 h 866"/>
                <a:gd name="T40" fmla="*/ 194 w 864"/>
                <a:gd name="T41" fmla="*/ 72 h 866"/>
                <a:gd name="T42" fmla="*/ 143 w 864"/>
                <a:gd name="T43" fmla="*/ 113 h 866"/>
                <a:gd name="T44" fmla="*/ 112 w 864"/>
                <a:gd name="T45" fmla="*/ 144 h 866"/>
                <a:gd name="T46" fmla="*/ 71 w 864"/>
                <a:gd name="T47" fmla="*/ 196 h 866"/>
                <a:gd name="T48" fmla="*/ 40 w 864"/>
                <a:gd name="T49" fmla="*/ 251 h 866"/>
                <a:gd name="T50" fmla="*/ 18 w 864"/>
                <a:gd name="T51" fmla="*/ 311 h 866"/>
                <a:gd name="T52" fmla="*/ 5 w 864"/>
                <a:gd name="T53" fmla="*/ 371 h 866"/>
                <a:gd name="T54" fmla="*/ 0 w 864"/>
                <a:gd name="T55" fmla="*/ 433 h 866"/>
                <a:gd name="T56" fmla="*/ 5 w 864"/>
                <a:gd name="T57" fmla="*/ 496 h 866"/>
                <a:gd name="T58" fmla="*/ 18 w 864"/>
                <a:gd name="T59" fmla="*/ 556 h 866"/>
                <a:gd name="T60" fmla="*/ 40 w 864"/>
                <a:gd name="T61" fmla="*/ 615 h 866"/>
                <a:gd name="T62" fmla="*/ 71 w 864"/>
                <a:gd name="T63" fmla="*/ 670 h 866"/>
                <a:gd name="T64" fmla="*/ 112 w 864"/>
                <a:gd name="T65" fmla="*/ 722 h 866"/>
                <a:gd name="T66" fmla="*/ 143 w 864"/>
                <a:gd name="T67" fmla="*/ 754 h 866"/>
                <a:gd name="T68" fmla="*/ 194 w 864"/>
                <a:gd name="T69" fmla="*/ 794 h 866"/>
                <a:gd name="T70" fmla="*/ 250 w 864"/>
                <a:gd name="T71" fmla="*/ 825 h 866"/>
                <a:gd name="T72" fmla="*/ 310 w 864"/>
                <a:gd name="T73" fmla="*/ 847 h 866"/>
                <a:gd name="T74" fmla="*/ 370 w 864"/>
                <a:gd name="T75" fmla="*/ 860 h 866"/>
                <a:gd name="T76" fmla="*/ 432 w 864"/>
                <a:gd name="T77" fmla="*/ 866 h 866"/>
                <a:gd name="T78" fmla="*/ 495 w 864"/>
                <a:gd name="T79" fmla="*/ 860 h 866"/>
                <a:gd name="T80" fmla="*/ 555 w 864"/>
                <a:gd name="T81" fmla="*/ 847 h 866"/>
                <a:gd name="T82" fmla="*/ 615 w 864"/>
                <a:gd name="T83" fmla="*/ 825 h 866"/>
                <a:gd name="T84" fmla="*/ 669 w 864"/>
                <a:gd name="T85" fmla="*/ 794 h 866"/>
                <a:gd name="T86" fmla="*/ 721 w 864"/>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6">
                  <a:moveTo>
                    <a:pt x="737" y="738"/>
                  </a:moveTo>
                  <a:lnTo>
                    <a:pt x="737" y="738"/>
                  </a:lnTo>
                  <a:lnTo>
                    <a:pt x="753" y="722"/>
                  </a:lnTo>
                  <a:lnTo>
                    <a:pt x="767" y="705"/>
                  </a:lnTo>
                  <a:lnTo>
                    <a:pt x="780" y="688"/>
                  </a:lnTo>
                  <a:lnTo>
                    <a:pt x="793" y="670"/>
                  </a:lnTo>
                  <a:lnTo>
                    <a:pt x="805" y="652"/>
                  </a:lnTo>
                  <a:lnTo>
                    <a:pt x="815" y="634"/>
                  </a:lnTo>
                  <a:lnTo>
                    <a:pt x="824" y="615"/>
                  </a:lnTo>
                  <a:lnTo>
                    <a:pt x="832" y="596"/>
                  </a:lnTo>
                  <a:lnTo>
                    <a:pt x="840" y="576"/>
                  </a:lnTo>
                  <a:lnTo>
                    <a:pt x="847" y="556"/>
                  </a:lnTo>
                  <a:lnTo>
                    <a:pt x="852" y="536"/>
                  </a:lnTo>
                  <a:lnTo>
                    <a:pt x="856" y="515"/>
                  </a:lnTo>
                  <a:lnTo>
                    <a:pt x="860" y="496"/>
                  </a:lnTo>
                  <a:lnTo>
                    <a:pt x="862" y="475"/>
                  </a:lnTo>
                  <a:lnTo>
                    <a:pt x="864" y="454"/>
                  </a:lnTo>
                  <a:lnTo>
                    <a:pt x="864" y="433"/>
                  </a:lnTo>
                  <a:lnTo>
                    <a:pt x="864" y="412"/>
                  </a:lnTo>
                  <a:lnTo>
                    <a:pt x="862" y="391"/>
                  </a:lnTo>
                  <a:lnTo>
                    <a:pt x="860" y="371"/>
                  </a:lnTo>
                  <a:lnTo>
                    <a:pt x="856" y="351"/>
                  </a:lnTo>
                  <a:lnTo>
                    <a:pt x="852" y="330"/>
                  </a:lnTo>
                  <a:lnTo>
                    <a:pt x="847" y="311"/>
                  </a:lnTo>
                  <a:lnTo>
                    <a:pt x="840" y="290"/>
                  </a:lnTo>
                  <a:lnTo>
                    <a:pt x="832" y="270"/>
                  </a:lnTo>
                  <a:lnTo>
                    <a:pt x="824" y="251"/>
                  </a:lnTo>
                  <a:lnTo>
                    <a:pt x="815" y="232"/>
                  </a:lnTo>
                  <a:lnTo>
                    <a:pt x="805" y="214"/>
                  </a:lnTo>
                  <a:lnTo>
                    <a:pt x="793" y="196"/>
                  </a:lnTo>
                  <a:lnTo>
                    <a:pt x="780" y="178"/>
                  </a:lnTo>
                  <a:lnTo>
                    <a:pt x="767" y="161"/>
                  </a:lnTo>
                  <a:lnTo>
                    <a:pt x="753" y="144"/>
                  </a:lnTo>
                  <a:lnTo>
                    <a:pt x="737" y="128"/>
                  </a:lnTo>
                  <a:lnTo>
                    <a:pt x="737" y="128"/>
                  </a:lnTo>
                  <a:lnTo>
                    <a:pt x="721" y="113"/>
                  </a:lnTo>
                  <a:lnTo>
                    <a:pt x="705" y="98"/>
                  </a:lnTo>
                  <a:lnTo>
                    <a:pt x="688" y="85"/>
                  </a:lnTo>
                  <a:lnTo>
                    <a:pt x="669" y="72"/>
                  </a:lnTo>
                  <a:lnTo>
                    <a:pt x="651" y="60"/>
                  </a:lnTo>
                  <a:lnTo>
                    <a:pt x="633" y="50"/>
                  </a:lnTo>
                  <a:lnTo>
                    <a:pt x="615" y="41"/>
                  </a:lnTo>
                  <a:lnTo>
                    <a:pt x="595" y="33"/>
                  </a:lnTo>
                  <a:lnTo>
                    <a:pt x="576" y="25"/>
                  </a:lnTo>
                  <a:lnTo>
                    <a:pt x="555" y="19"/>
                  </a:lnTo>
                  <a:lnTo>
                    <a:pt x="535" y="14"/>
                  </a:lnTo>
                  <a:lnTo>
                    <a:pt x="514" y="10"/>
                  </a:lnTo>
                  <a:lnTo>
                    <a:pt x="495" y="6"/>
                  </a:lnTo>
                  <a:lnTo>
                    <a:pt x="474" y="3"/>
                  </a:lnTo>
                  <a:lnTo>
                    <a:pt x="453" y="2"/>
                  </a:lnTo>
                  <a:lnTo>
                    <a:pt x="432" y="0"/>
                  </a:lnTo>
                  <a:lnTo>
                    <a:pt x="411" y="2"/>
                  </a:lnTo>
                  <a:lnTo>
                    <a:pt x="390" y="3"/>
                  </a:lnTo>
                  <a:lnTo>
                    <a:pt x="370" y="6"/>
                  </a:lnTo>
                  <a:lnTo>
                    <a:pt x="350" y="10"/>
                  </a:lnTo>
                  <a:lnTo>
                    <a:pt x="329" y="14"/>
                  </a:lnTo>
                  <a:lnTo>
                    <a:pt x="310" y="19"/>
                  </a:lnTo>
                  <a:lnTo>
                    <a:pt x="289" y="25"/>
                  </a:lnTo>
                  <a:lnTo>
                    <a:pt x="269" y="33"/>
                  </a:lnTo>
                  <a:lnTo>
                    <a:pt x="250" y="41"/>
                  </a:lnTo>
                  <a:lnTo>
                    <a:pt x="232" y="50"/>
                  </a:lnTo>
                  <a:lnTo>
                    <a:pt x="212" y="60"/>
                  </a:lnTo>
                  <a:lnTo>
                    <a:pt x="194" y="72"/>
                  </a:lnTo>
                  <a:lnTo>
                    <a:pt x="177" y="85"/>
                  </a:lnTo>
                  <a:lnTo>
                    <a:pt x="160" y="98"/>
                  </a:lnTo>
                  <a:lnTo>
                    <a:pt x="143" y="113"/>
                  </a:lnTo>
                  <a:lnTo>
                    <a:pt x="126" y="128"/>
                  </a:lnTo>
                  <a:lnTo>
                    <a:pt x="126" y="128"/>
                  </a:lnTo>
                  <a:lnTo>
                    <a:pt x="112" y="144"/>
                  </a:lnTo>
                  <a:lnTo>
                    <a:pt x="97" y="161"/>
                  </a:lnTo>
                  <a:lnTo>
                    <a:pt x="83" y="178"/>
                  </a:lnTo>
                  <a:lnTo>
                    <a:pt x="71" y="196"/>
                  </a:lnTo>
                  <a:lnTo>
                    <a:pt x="60" y="214"/>
                  </a:lnTo>
                  <a:lnTo>
                    <a:pt x="49" y="232"/>
                  </a:lnTo>
                  <a:lnTo>
                    <a:pt x="40" y="251"/>
                  </a:lnTo>
                  <a:lnTo>
                    <a:pt x="32" y="270"/>
                  </a:lnTo>
                  <a:lnTo>
                    <a:pt x="24" y="290"/>
                  </a:lnTo>
                  <a:lnTo>
                    <a:pt x="18" y="311"/>
                  </a:lnTo>
                  <a:lnTo>
                    <a:pt x="13" y="330"/>
                  </a:lnTo>
                  <a:lnTo>
                    <a:pt x="7" y="351"/>
                  </a:lnTo>
                  <a:lnTo>
                    <a:pt x="5" y="371"/>
                  </a:lnTo>
                  <a:lnTo>
                    <a:pt x="2" y="391"/>
                  </a:lnTo>
                  <a:lnTo>
                    <a:pt x="1" y="412"/>
                  </a:lnTo>
                  <a:lnTo>
                    <a:pt x="0" y="433"/>
                  </a:lnTo>
                  <a:lnTo>
                    <a:pt x="1" y="454"/>
                  </a:lnTo>
                  <a:lnTo>
                    <a:pt x="2" y="475"/>
                  </a:lnTo>
                  <a:lnTo>
                    <a:pt x="5" y="496"/>
                  </a:lnTo>
                  <a:lnTo>
                    <a:pt x="7" y="515"/>
                  </a:lnTo>
                  <a:lnTo>
                    <a:pt x="13" y="536"/>
                  </a:lnTo>
                  <a:lnTo>
                    <a:pt x="18" y="556"/>
                  </a:lnTo>
                  <a:lnTo>
                    <a:pt x="24" y="576"/>
                  </a:lnTo>
                  <a:lnTo>
                    <a:pt x="32" y="596"/>
                  </a:lnTo>
                  <a:lnTo>
                    <a:pt x="40" y="615"/>
                  </a:lnTo>
                  <a:lnTo>
                    <a:pt x="49" y="634"/>
                  </a:lnTo>
                  <a:lnTo>
                    <a:pt x="60" y="652"/>
                  </a:lnTo>
                  <a:lnTo>
                    <a:pt x="71" y="670"/>
                  </a:lnTo>
                  <a:lnTo>
                    <a:pt x="83" y="688"/>
                  </a:lnTo>
                  <a:lnTo>
                    <a:pt x="97" y="705"/>
                  </a:lnTo>
                  <a:lnTo>
                    <a:pt x="112" y="722"/>
                  </a:lnTo>
                  <a:lnTo>
                    <a:pt x="126" y="738"/>
                  </a:lnTo>
                  <a:lnTo>
                    <a:pt x="126" y="738"/>
                  </a:lnTo>
                  <a:lnTo>
                    <a:pt x="143" y="754"/>
                  </a:lnTo>
                  <a:lnTo>
                    <a:pt x="160" y="768"/>
                  </a:lnTo>
                  <a:lnTo>
                    <a:pt x="177" y="781"/>
                  </a:lnTo>
                  <a:lnTo>
                    <a:pt x="194" y="794"/>
                  </a:lnTo>
                  <a:lnTo>
                    <a:pt x="212" y="806"/>
                  </a:lnTo>
                  <a:lnTo>
                    <a:pt x="232" y="816"/>
                  </a:lnTo>
                  <a:lnTo>
                    <a:pt x="250" y="825"/>
                  </a:lnTo>
                  <a:lnTo>
                    <a:pt x="269" y="833"/>
                  </a:lnTo>
                  <a:lnTo>
                    <a:pt x="289" y="841"/>
                  </a:lnTo>
                  <a:lnTo>
                    <a:pt x="310" y="847"/>
                  </a:lnTo>
                  <a:lnTo>
                    <a:pt x="329" y="853"/>
                  </a:lnTo>
                  <a:lnTo>
                    <a:pt x="350" y="856"/>
                  </a:lnTo>
                  <a:lnTo>
                    <a:pt x="370" y="860"/>
                  </a:lnTo>
                  <a:lnTo>
                    <a:pt x="390" y="863"/>
                  </a:lnTo>
                  <a:lnTo>
                    <a:pt x="411" y="864"/>
                  </a:lnTo>
                  <a:lnTo>
                    <a:pt x="432" y="866"/>
                  </a:lnTo>
                  <a:lnTo>
                    <a:pt x="453" y="864"/>
                  </a:lnTo>
                  <a:lnTo>
                    <a:pt x="474" y="863"/>
                  </a:lnTo>
                  <a:lnTo>
                    <a:pt x="495" y="860"/>
                  </a:lnTo>
                  <a:lnTo>
                    <a:pt x="514" y="856"/>
                  </a:lnTo>
                  <a:lnTo>
                    <a:pt x="535" y="853"/>
                  </a:lnTo>
                  <a:lnTo>
                    <a:pt x="555" y="847"/>
                  </a:lnTo>
                  <a:lnTo>
                    <a:pt x="576" y="841"/>
                  </a:lnTo>
                  <a:lnTo>
                    <a:pt x="595" y="833"/>
                  </a:lnTo>
                  <a:lnTo>
                    <a:pt x="615" y="825"/>
                  </a:lnTo>
                  <a:lnTo>
                    <a:pt x="633" y="816"/>
                  </a:lnTo>
                  <a:lnTo>
                    <a:pt x="651" y="806"/>
                  </a:lnTo>
                  <a:lnTo>
                    <a:pt x="669" y="794"/>
                  </a:lnTo>
                  <a:lnTo>
                    <a:pt x="688" y="781"/>
                  </a:lnTo>
                  <a:lnTo>
                    <a:pt x="705" y="768"/>
                  </a:lnTo>
                  <a:lnTo>
                    <a:pt x="721" y="754"/>
                  </a:lnTo>
                  <a:lnTo>
                    <a:pt x="737" y="738"/>
                  </a:lnTo>
                  <a:lnTo>
                    <a:pt x="737"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4" name="Freeform 119"/>
            <p:cNvSpPr>
              <a:spLocks/>
            </p:cNvSpPr>
            <p:nvPr userDrawn="1"/>
          </p:nvSpPr>
          <p:spPr bwMode="auto">
            <a:xfrm>
              <a:off x="1775" y="840"/>
              <a:ext cx="196" cy="196"/>
            </a:xfrm>
            <a:custGeom>
              <a:avLst/>
              <a:gdLst>
                <a:gd name="T0" fmla="*/ 682 w 783"/>
                <a:gd name="T1" fmla="*/ 654 h 783"/>
                <a:gd name="T2" fmla="*/ 718 w 783"/>
                <a:gd name="T3" fmla="*/ 608 h 783"/>
                <a:gd name="T4" fmla="*/ 746 w 783"/>
                <a:gd name="T5" fmla="*/ 557 h 783"/>
                <a:gd name="T6" fmla="*/ 767 w 783"/>
                <a:gd name="T7" fmla="*/ 503 h 783"/>
                <a:gd name="T8" fmla="*/ 779 w 783"/>
                <a:gd name="T9" fmla="*/ 449 h 783"/>
                <a:gd name="T10" fmla="*/ 783 w 783"/>
                <a:gd name="T11" fmla="*/ 393 h 783"/>
                <a:gd name="T12" fmla="*/ 779 w 783"/>
                <a:gd name="T13" fmla="*/ 335 h 783"/>
                <a:gd name="T14" fmla="*/ 767 w 783"/>
                <a:gd name="T15" fmla="*/ 281 h 783"/>
                <a:gd name="T16" fmla="*/ 746 w 783"/>
                <a:gd name="T17" fmla="*/ 227 h 783"/>
                <a:gd name="T18" fmla="*/ 718 w 783"/>
                <a:gd name="T19" fmla="*/ 176 h 783"/>
                <a:gd name="T20" fmla="*/ 682 w 783"/>
                <a:gd name="T21" fmla="*/ 129 h 783"/>
                <a:gd name="T22" fmla="*/ 654 w 783"/>
                <a:gd name="T23" fmla="*/ 101 h 783"/>
                <a:gd name="T24" fmla="*/ 607 w 783"/>
                <a:gd name="T25" fmla="*/ 66 h 783"/>
                <a:gd name="T26" fmla="*/ 556 w 783"/>
                <a:gd name="T27" fmla="*/ 37 h 783"/>
                <a:gd name="T28" fmla="*/ 503 w 783"/>
                <a:gd name="T29" fmla="*/ 16 h 783"/>
                <a:gd name="T30" fmla="*/ 448 w 783"/>
                <a:gd name="T31" fmla="*/ 4 h 783"/>
                <a:gd name="T32" fmla="*/ 390 w 783"/>
                <a:gd name="T33" fmla="*/ 0 h 783"/>
                <a:gd name="T34" fmla="*/ 334 w 783"/>
                <a:gd name="T35" fmla="*/ 4 h 783"/>
                <a:gd name="T36" fmla="*/ 280 w 783"/>
                <a:gd name="T37" fmla="*/ 16 h 783"/>
                <a:gd name="T38" fmla="*/ 226 w 783"/>
                <a:gd name="T39" fmla="*/ 37 h 783"/>
                <a:gd name="T40" fmla="*/ 175 w 783"/>
                <a:gd name="T41" fmla="*/ 66 h 783"/>
                <a:gd name="T42" fmla="*/ 129 w 783"/>
                <a:gd name="T43" fmla="*/ 101 h 783"/>
                <a:gd name="T44" fmla="*/ 100 w 783"/>
                <a:gd name="T45" fmla="*/ 129 h 783"/>
                <a:gd name="T46" fmla="*/ 63 w 783"/>
                <a:gd name="T47" fmla="*/ 176 h 783"/>
                <a:gd name="T48" fmla="*/ 36 w 783"/>
                <a:gd name="T49" fmla="*/ 227 h 783"/>
                <a:gd name="T50" fmla="*/ 15 w 783"/>
                <a:gd name="T51" fmla="*/ 281 h 783"/>
                <a:gd name="T52" fmla="*/ 3 w 783"/>
                <a:gd name="T53" fmla="*/ 335 h 783"/>
                <a:gd name="T54" fmla="*/ 0 w 783"/>
                <a:gd name="T55" fmla="*/ 393 h 783"/>
                <a:gd name="T56" fmla="*/ 3 w 783"/>
                <a:gd name="T57" fmla="*/ 449 h 783"/>
                <a:gd name="T58" fmla="*/ 15 w 783"/>
                <a:gd name="T59" fmla="*/ 503 h 783"/>
                <a:gd name="T60" fmla="*/ 36 w 783"/>
                <a:gd name="T61" fmla="*/ 557 h 783"/>
                <a:gd name="T62" fmla="*/ 63 w 783"/>
                <a:gd name="T63" fmla="*/ 608 h 783"/>
                <a:gd name="T64" fmla="*/ 100 w 783"/>
                <a:gd name="T65" fmla="*/ 654 h 783"/>
                <a:gd name="T66" fmla="*/ 129 w 783"/>
                <a:gd name="T67" fmla="*/ 683 h 783"/>
                <a:gd name="T68" fmla="*/ 175 w 783"/>
                <a:gd name="T69" fmla="*/ 718 h 783"/>
                <a:gd name="T70" fmla="*/ 226 w 783"/>
                <a:gd name="T71" fmla="*/ 747 h 783"/>
                <a:gd name="T72" fmla="*/ 280 w 783"/>
                <a:gd name="T73" fmla="*/ 768 h 783"/>
                <a:gd name="T74" fmla="*/ 334 w 783"/>
                <a:gd name="T75" fmla="*/ 780 h 783"/>
                <a:gd name="T76" fmla="*/ 390 w 783"/>
                <a:gd name="T77" fmla="*/ 783 h 783"/>
                <a:gd name="T78" fmla="*/ 448 w 783"/>
                <a:gd name="T79" fmla="*/ 780 h 783"/>
                <a:gd name="T80" fmla="*/ 503 w 783"/>
                <a:gd name="T81" fmla="*/ 768 h 783"/>
                <a:gd name="T82" fmla="*/ 556 w 783"/>
                <a:gd name="T83" fmla="*/ 747 h 783"/>
                <a:gd name="T84" fmla="*/ 607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8" y="669"/>
                  </a:moveTo>
                  <a:lnTo>
                    <a:pt x="668" y="669"/>
                  </a:lnTo>
                  <a:lnTo>
                    <a:pt x="682" y="654"/>
                  </a:lnTo>
                  <a:lnTo>
                    <a:pt x="695" y="639"/>
                  </a:lnTo>
                  <a:lnTo>
                    <a:pt x="707" y="623"/>
                  </a:lnTo>
                  <a:lnTo>
                    <a:pt x="718" y="608"/>
                  </a:lnTo>
                  <a:lnTo>
                    <a:pt x="728" y="591"/>
                  </a:lnTo>
                  <a:lnTo>
                    <a:pt x="738" y="574"/>
                  </a:lnTo>
                  <a:lnTo>
                    <a:pt x="746" y="557"/>
                  </a:lnTo>
                  <a:lnTo>
                    <a:pt x="754" y="540"/>
                  </a:lnTo>
                  <a:lnTo>
                    <a:pt x="761" y="522"/>
                  </a:lnTo>
                  <a:lnTo>
                    <a:pt x="767" y="503"/>
                  </a:lnTo>
                  <a:lnTo>
                    <a:pt x="771" y="485"/>
                  </a:lnTo>
                  <a:lnTo>
                    <a:pt x="775" y="467"/>
                  </a:lnTo>
                  <a:lnTo>
                    <a:pt x="779" y="449"/>
                  </a:lnTo>
                  <a:lnTo>
                    <a:pt x="781" y="429"/>
                  </a:lnTo>
                  <a:lnTo>
                    <a:pt x="783" y="411"/>
                  </a:lnTo>
                  <a:lnTo>
                    <a:pt x="783" y="393"/>
                  </a:lnTo>
                  <a:lnTo>
                    <a:pt x="783" y="373"/>
                  </a:lnTo>
                  <a:lnTo>
                    <a:pt x="781" y="355"/>
                  </a:lnTo>
                  <a:lnTo>
                    <a:pt x="779" y="335"/>
                  </a:lnTo>
                  <a:lnTo>
                    <a:pt x="775" y="317"/>
                  </a:lnTo>
                  <a:lnTo>
                    <a:pt x="771" y="299"/>
                  </a:lnTo>
                  <a:lnTo>
                    <a:pt x="767" y="281"/>
                  </a:lnTo>
                  <a:lnTo>
                    <a:pt x="761" y="262"/>
                  </a:lnTo>
                  <a:lnTo>
                    <a:pt x="754" y="244"/>
                  </a:lnTo>
                  <a:lnTo>
                    <a:pt x="746" y="227"/>
                  </a:lnTo>
                  <a:lnTo>
                    <a:pt x="738" y="210"/>
                  </a:lnTo>
                  <a:lnTo>
                    <a:pt x="728" y="193"/>
                  </a:lnTo>
                  <a:lnTo>
                    <a:pt x="718" y="176"/>
                  </a:lnTo>
                  <a:lnTo>
                    <a:pt x="707" y="161"/>
                  </a:lnTo>
                  <a:lnTo>
                    <a:pt x="695" y="145"/>
                  </a:lnTo>
                  <a:lnTo>
                    <a:pt x="682" y="129"/>
                  </a:lnTo>
                  <a:lnTo>
                    <a:pt x="668" y="115"/>
                  </a:lnTo>
                  <a:lnTo>
                    <a:pt x="668" y="115"/>
                  </a:lnTo>
                  <a:lnTo>
                    <a:pt x="654" y="101"/>
                  </a:lnTo>
                  <a:lnTo>
                    <a:pt x="638" y="88"/>
                  </a:lnTo>
                  <a:lnTo>
                    <a:pt x="622" y="76"/>
                  </a:lnTo>
                  <a:lnTo>
                    <a:pt x="607" y="66"/>
                  </a:lnTo>
                  <a:lnTo>
                    <a:pt x="590" y="55"/>
                  </a:lnTo>
                  <a:lnTo>
                    <a:pt x="573" y="45"/>
                  </a:lnTo>
                  <a:lnTo>
                    <a:pt x="556" y="37"/>
                  </a:lnTo>
                  <a:lnTo>
                    <a:pt x="539" y="29"/>
                  </a:lnTo>
                  <a:lnTo>
                    <a:pt x="521" y="23"/>
                  </a:lnTo>
                  <a:lnTo>
                    <a:pt x="503" y="16"/>
                  </a:lnTo>
                  <a:lnTo>
                    <a:pt x="484" y="12"/>
                  </a:lnTo>
                  <a:lnTo>
                    <a:pt x="466" y="8"/>
                  </a:lnTo>
                  <a:lnTo>
                    <a:pt x="448" y="4"/>
                  </a:lnTo>
                  <a:lnTo>
                    <a:pt x="428" y="2"/>
                  </a:lnTo>
                  <a:lnTo>
                    <a:pt x="410" y="0"/>
                  </a:lnTo>
                  <a:lnTo>
                    <a:pt x="390" y="0"/>
                  </a:lnTo>
                  <a:lnTo>
                    <a:pt x="372" y="0"/>
                  </a:lnTo>
                  <a:lnTo>
                    <a:pt x="354" y="2"/>
                  </a:lnTo>
                  <a:lnTo>
                    <a:pt x="334" y="4"/>
                  </a:lnTo>
                  <a:lnTo>
                    <a:pt x="316" y="8"/>
                  </a:lnTo>
                  <a:lnTo>
                    <a:pt x="298" y="12"/>
                  </a:lnTo>
                  <a:lnTo>
                    <a:pt x="280" y="16"/>
                  </a:lnTo>
                  <a:lnTo>
                    <a:pt x="261" y="23"/>
                  </a:lnTo>
                  <a:lnTo>
                    <a:pt x="243" y="29"/>
                  </a:lnTo>
                  <a:lnTo>
                    <a:pt x="226" y="37"/>
                  </a:lnTo>
                  <a:lnTo>
                    <a:pt x="209" y="45"/>
                  </a:lnTo>
                  <a:lnTo>
                    <a:pt x="192" y="55"/>
                  </a:lnTo>
                  <a:lnTo>
                    <a:pt x="175" y="66"/>
                  </a:lnTo>
                  <a:lnTo>
                    <a:pt x="160" y="76"/>
                  </a:lnTo>
                  <a:lnTo>
                    <a:pt x="144" y="88"/>
                  </a:lnTo>
                  <a:lnTo>
                    <a:pt x="129" y="101"/>
                  </a:lnTo>
                  <a:lnTo>
                    <a:pt x="114" y="115"/>
                  </a:lnTo>
                  <a:lnTo>
                    <a:pt x="114" y="115"/>
                  </a:lnTo>
                  <a:lnTo>
                    <a:pt x="100" y="129"/>
                  </a:lnTo>
                  <a:lnTo>
                    <a:pt x="87" y="145"/>
                  </a:lnTo>
                  <a:lnTo>
                    <a:pt x="75" y="161"/>
                  </a:lnTo>
                  <a:lnTo>
                    <a:pt x="63" y="176"/>
                  </a:lnTo>
                  <a:lnTo>
                    <a:pt x="54" y="193"/>
                  </a:lnTo>
                  <a:lnTo>
                    <a:pt x="44" y="210"/>
                  </a:lnTo>
                  <a:lnTo>
                    <a:pt x="36" y="227"/>
                  </a:lnTo>
                  <a:lnTo>
                    <a:pt x="28" y="244"/>
                  </a:lnTo>
                  <a:lnTo>
                    <a:pt x="22" y="262"/>
                  </a:lnTo>
                  <a:lnTo>
                    <a:pt x="15" y="281"/>
                  </a:lnTo>
                  <a:lnTo>
                    <a:pt x="11" y="299"/>
                  </a:lnTo>
                  <a:lnTo>
                    <a:pt x="6" y="317"/>
                  </a:lnTo>
                  <a:lnTo>
                    <a:pt x="3" y="335"/>
                  </a:lnTo>
                  <a:lnTo>
                    <a:pt x="1" y="355"/>
                  </a:lnTo>
                  <a:lnTo>
                    <a:pt x="0" y="373"/>
                  </a:lnTo>
                  <a:lnTo>
                    <a:pt x="0" y="393"/>
                  </a:lnTo>
                  <a:lnTo>
                    <a:pt x="0" y="411"/>
                  </a:lnTo>
                  <a:lnTo>
                    <a:pt x="1" y="429"/>
                  </a:lnTo>
                  <a:lnTo>
                    <a:pt x="3" y="449"/>
                  </a:lnTo>
                  <a:lnTo>
                    <a:pt x="6" y="467"/>
                  </a:lnTo>
                  <a:lnTo>
                    <a:pt x="11" y="485"/>
                  </a:lnTo>
                  <a:lnTo>
                    <a:pt x="15" y="503"/>
                  </a:lnTo>
                  <a:lnTo>
                    <a:pt x="22" y="522"/>
                  </a:lnTo>
                  <a:lnTo>
                    <a:pt x="28" y="540"/>
                  </a:lnTo>
                  <a:lnTo>
                    <a:pt x="36" y="557"/>
                  </a:lnTo>
                  <a:lnTo>
                    <a:pt x="44" y="574"/>
                  </a:lnTo>
                  <a:lnTo>
                    <a:pt x="54" y="591"/>
                  </a:lnTo>
                  <a:lnTo>
                    <a:pt x="63" y="608"/>
                  </a:lnTo>
                  <a:lnTo>
                    <a:pt x="75" y="623"/>
                  </a:lnTo>
                  <a:lnTo>
                    <a:pt x="87" y="639"/>
                  </a:lnTo>
                  <a:lnTo>
                    <a:pt x="100" y="654"/>
                  </a:lnTo>
                  <a:lnTo>
                    <a:pt x="114" y="669"/>
                  </a:lnTo>
                  <a:lnTo>
                    <a:pt x="114" y="669"/>
                  </a:lnTo>
                  <a:lnTo>
                    <a:pt x="129" y="683"/>
                  </a:lnTo>
                  <a:lnTo>
                    <a:pt x="144" y="696"/>
                  </a:lnTo>
                  <a:lnTo>
                    <a:pt x="160" y="708"/>
                  </a:lnTo>
                  <a:lnTo>
                    <a:pt x="175" y="718"/>
                  </a:lnTo>
                  <a:lnTo>
                    <a:pt x="192" y="729"/>
                  </a:lnTo>
                  <a:lnTo>
                    <a:pt x="209" y="739"/>
                  </a:lnTo>
                  <a:lnTo>
                    <a:pt x="226" y="747"/>
                  </a:lnTo>
                  <a:lnTo>
                    <a:pt x="243" y="755"/>
                  </a:lnTo>
                  <a:lnTo>
                    <a:pt x="261" y="761"/>
                  </a:lnTo>
                  <a:lnTo>
                    <a:pt x="280" y="768"/>
                  </a:lnTo>
                  <a:lnTo>
                    <a:pt x="298" y="772"/>
                  </a:lnTo>
                  <a:lnTo>
                    <a:pt x="316" y="776"/>
                  </a:lnTo>
                  <a:lnTo>
                    <a:pt x="334" y="780"/>
                  </a:lnTo>
                  <a:lnTo>
                    <a:pt x="354" y="782"/>
                  </a:lnTo>
                  <a:lnTo>
                    <a:pt x="372" y="783"/>
                  </a:lnTo>
                  <a:lnTo>
                    <a:pt x="390" y="783"/>
                  </a:lnTo>
                  <a:lnTo>
                    <a:pt x="410" y="783"/>
                  </a:lnTo>
                  <a:lnTo>
                    <a:pt x="428" y="782"/>
                  </a:lnTo>
                  <a:lnTo>
                    <a:pt x="448" y="780"/>
                  </a:lnTo>
                  <a:lnTo>
                    <a:pt x="466" y="776"/>
                  </a:lnTo>
                  <a:lnTo>
                    <a:pt x="484" y="772"/>
                  </a:lnTo>
                  <a:lnTo>
                    <a:pt x="503" y="768"/>
                  </a:lnTo>
                  <a:lnTo>
                    <a:pt x="521" y="761"/>
                  </a:lnTo>
                  <a:lnTo>
                    <a:pt x="539" y="755"/>
                  </a:lnTo>
                  <a:lnTo>
                    <a:pt x="556" y="747"/>
                  </a:lnTo>
                  <a:lnTo>
                    <a:pt x="573" y="739"/>
                  </a:lnTo>
                  <a:lnTo>
                    <a:pt x="590" y="729"/>
                  </a:lnTo>
                  <a:lnTo>
                    <a:pt x="607" y="718"/>
                  </a:lnTo>
                  <a:lnTo>
                    <a:pt x="622" y="708"/>
                  </a:lnTo>
                  <a:lnTo>
                    <a:pt x="638" y="696"/>
                  </a:lnTo>
                  <a:lnTo>
                    <a:pt x="654" y="683"/>
                  </a:lnTo>
                  <a:lnTo>
                    <a:pt x="668" y="669"/>
                  </a:lnTo>
                  <a:lnTo>
                    <a:pt x="668"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5" name="Freeform 120"/>
            <p:cNvSpPr>
              <a:spLocks/>
            </p:cNvSpPr>
            <p:nvPr userDrawn="1"/>
          </p:nvSpPr>
          <p:spPr bwMode="auto">
            <a:xfrm>
              <a:off x="1606" y="1029"/>
              <a:ext cx="176" cy="176"/>
            </a:xfrm>
            <a:custGeom>
              <a:avLst/>
              <a:gdLst>
                <a:gd name="T0" fmla="*/ 91 w 703"/>
                <a:gd name="T1" fmla="*/ 116 h 701"/>
                <a:gd name="T2" fmla="*/ 59 w 703"/>
                <a:gd name="T3" fmla="*/ 158 h 701"/>
                <a:gd name="T4" fmla="*/ 33 w 703"/>
                <a:gd name="T5" fmla="*/ 204 h 701"/>
                <a:gd name="T6" fmla="*/ 16 w 703"/>
                <a:gd name="T7" fmla="*/ 251 h 701"/>
                <a:gd name="T8" fmla="*/ 4 w 703"/>
                <a:gd name="T9" fmla="*/ 300 h 701"/>
                <a:gd name="T10" fmla="*/ 0 w 703"/>
                <a:gd name="T11" fmla="*/ 351 h 701"/>
                <a:gd name="T12" fmla="*/ 4 w 703"/>
                <a:gd name="T13" fmla="*/ 402 h 701"/>
                <a:gd name="T14" fmla="*/ 16 w 703"/>
                <a:gd name="T15" fmla="*/ 451 h 701"/>
                <a:gd name="T16" fmla="*/ 33 w 703"/>
                <a:gd name="T17" fmla="*/ 498 h 701"/>
                <a:gd name="T18" fmla="*/ 59 w 703"/>
                <a:gd name="T19" fmla="*/ 544 h 701"/>
                <a:gd name="T20" fmla="*/ 91 w 703"/>
                <a:gd name="T21" fmla="*/ 585 h 701"/>
                <a:gd name="T22" fmla="*/ 116 w 703"/>
                <a:gd name="T23" fmla="*/ 611 h 701"/>
                <a:gd name="T24" fmla="*/ 159 w 703"/>
                <a:gd name="T25" fmla="*/ 644 h 701"/>
                <a:gd name="T26" fmla="*/ 204 w 703"/>
                <a:gd name="T27" fmla="*/ 669 h 701"/>
                <a:gd name="T28" fmla="*/ 252 w 703"/>
                <a:gd name="T29" fmla="*/ 687 h 701"/>
                <a:gd name="T30" fmla="*/ 301 w 703"/>
                <a:gd name="T31" fmla="*/ 699 h 701"/>
                <a:gd name="T32" fmla="*/ 352 w 703"/>
                <a:gd name="T33" fmla="*/ 701 h 701"/>
                <a:gd name="T34" fmla="*/ 403 w 703"/>
                <a:gd name="T35" fmla="*/ 699 h 701"/>
                <a:gd name="T36" fmla="*/ 452 w 703"/>
                <a:gd name="T37" fmla="*/ 687 h 701"/>
                <a:gd name="T38" fmla="*/ 499 w 703"/>
                <a:gd name="T39" fmla="*/ 669 h 701"/>
                <a:gd name="T40" fmla="*/ 545 w 703"/>
                <a:gd name="T41" fmla="*/ 644 h 701"/>
                <a:gd name="T42" fmla="*/ 587 w 703"/>
                <a:gd name="T43" fmla="*/ 611 h 701"/>
                <a:gd name="T44" fmla="*/ 613 w 703"/>
                <a:gd name="T45" fmla="*/ 585 h 701"/>
                <a:gd name="T46" fmla="*/ 645 w 703"/>
                <a:gd name="T47" fmla="*/ 544 h 701"/>
                <a:gd name="T48" fmla="*/ 670 w 703"/>
                <a:gd name="T49" fmla="*/ 498 h 701"/>
                <a:gd name="T50" fmla="*/ 688 w 703"/>
                <a:gd name="T51" fmla="*/ 451 h 701"/>
                <a:gd name="T52" fmla="*/ 700 w 703"/>
                <a:gd name="T53" fmla="*/ 402 h 701"/>
                <a:gd name="T54" fmla="*/ 703 w 703"/>
                <a:gd name="T55" fmla="*/ 351 h 701"/>
                <a:gd name="T56" fmla="*/ 700 w 703"/>
                <a:gd name="T57" fmla="*/ 300 h 701"/>
                <a:gd name="T58" fmla="*/ 688 w 703"/>
                <a:gd name="T59" fmla="*/ 251 h 701"/>
                <a:gd name="T60" fmla="*/ 670 w 703"/>
                <a:gd name="T61" fmla="*/ 204 h 701"/>
                <a:gd name="T62" fmla="*/ 645 w 703"/>
                <a:gd name="T63" fmla="*/ 158 h 701"/>
                <a:gd name="T64" fmla="*/ 613 w 703"/>
                <a:gd name="T65" fmla="*/ 116 h 701"/>
                <a:gd name="T66" fmla="*/ 587 w 703"/>
                <a:gd name="T67" fmla="*/ 90 h 701"/>
                <a:gd name="T68" fmla="*/ 545 w 703"/>
                <a:gd name="T69" fmla="*/ 58 h 701"/>
                <a:gd name="T70" fmla="*/ 499 w 703"/>
                <a:gd name="T71" fmla="*/ 33 h 701"/>
                <a:gd name="T72" fmla="*/ 452 w 703"/>
                <a:gd name="T73" fmla="*/ 15 h 701"/>
                <a:gd name="T74" fmla="*/ 403 w 703"/>
                <a:gd name="T75" fmla="*/ 3 h 701"/>
                <a:gd name="T76" fmla="*/ 352 w 703"/>
                <a:gd name="T77" fmla="*/ 0 h 701"/>
                <a:gd name="T78" fmla="*/ 301 w 703"/>
                <a:gd name="T79" fmla="*/ 3 h 701"/>
                <a:gd name="T80" fmla="*/ 252 w 703"/>
                <a:gd name="T81" fmla="*/ 15 h 701"/>
                <a:gd name="T82" fmla="*/ 204 w 703"/>
                <a:gd name="T83" fmla="*/ 33 h 701"/>
                <a:gd name="T84" fmla="*/ 159 w 703"/>
                <a:gd name="T85" fmla="*/ 58 h 701"/>
                <a:gd name="T86" fmla="*/ 116 w 703"/>
                <a:gd name="T87" fmla="*/ 9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1">
                  <a:moveTo>
                    <a:pt x="103" y="103"/>
                  </a:moveTo>
                  <a:lnTo>
                    <a:pt x="103" y="103"/>
                  </a:lnTo>
                  <a:lnTo>
                    <a:pt x="91" y="116"/>
                  </a:lnTo>
                  <a:lnTo>
                    <a:pt x="80" y="129"/>
                  </a:lnTo>
                  <a:lnTo>
                    <a:pt x="69" y="144"/>
                  </a:lnTo>
                  <a:lnTo>
                    <a:pt x="59" y="158"/>
                  </a:lnTo>
                  <a:lnTo>
                    <a:pt x="50" y="172"/>
                  </a:lnTo>
                  <a:lnTo>
                    <a:pt x="41" y="188"/>
                  </a:lnTo>
                  <a:lnTo>
                    <a:pt x="33" y="204"/>
                  </a:lnTo>
                  <a:lnTo>
                    <a:pt x="26" y="219"/>
                  </a:lnTo>
                  <a:lnTo>
                    <a:pt x="21" y="235"/>
                  </a:lnTo>
                  <a:lnTo>
                    <a:pt x="16" y="251"/>
                  </a:lnTo>
                  <a:lnTo>
                    <a:pt x="11" y="267"/>
                  </a:lnTo>
                  <a:lnTo>
                    <a:pt x="7" y="284"/>
                  </a:lnTo>
                  <a:lnTo>
                    <a:pt x="4" y="300"/>
                  </a:lnTo>
                  <a:lnTo>
                    <a:pt x="3" y="317"/>
                  </a:lnTo>
                  <a:lnTo>
                    <a:pt x="2" y="334"/>
                  </a:lnTo>
                  <a:lnTo>
                    <a:pt x="0" y="351"/>
                  </a:lnTo>
                  <a:lnTo>
                    <a:pt x="2" y="368"/>
                  </a:lnTo>
                  <a:lnTo>
                    <a:pt x="3" y="385"/>
                  </a:lnTo>
                  <a:lnTo>
                    <a:pt x="4" y="402"/>
                  </a:lnTo>
                  <a:lnTo>
                    <a:pt x="7" y="417"/>
                  </a:lnTo>
                  <a:lnTo>
                    <a:pt x="11" y="434"/>
                  </a:lnTo>
                  <a:lnTo>
                    <a:pt x="16" y="451"/>
                  </a:lnTo>
                  <a:lnTo>
                    <a:pt x="21" y="467"/>
                  </a:lnTo>
                  <a:lnTo>
                    <a:pt x="26" y="482"/>
                  </a:lnTo>
                  <a:lnTo>
                    <a:pt x="33" y="498"/>
                  </a:lnTo>
                  <a:lnTo>
                    <a:pt x="41" y="514"/>
                  </a:lnTo>
                  <a:lnTo>
                    <a:pt x="50" y="529"/>
                  </a:lnTo>
                  <a:lnTo>
                    <a:pt x="59" y="544"/>
                  </a:lnTo>
                  <a:lnTo>
                    <a:pt x="69" y="558"/>
                  </a:lnTo>
                  <a:lnTo>
                    <a:pt x="80" y="572"/>
                  </a:lnTo>
                  <a:lnTo>
                    <a:pt x="91" y="585"/>
                  </a:lnTo>
                  <a:lnTo>
                    <a:pt x="103" y="600"/>
                  </a:lnTo>
                  <a:lnTo>
                    <a:pt x="103" y="600"/>
                  </a:lnTo>
                  <a:lnTo>
                    <a:pt x="116" y="611"/>
                  </a:lnTo>
                  <a:lnTo>
                    <a:pt x="131" y="623"/>
                  </a:lnTo>
                  <a:lnTo>
                    <a:pt x="145" y="634"/>
                  </a:lnTo>
                  <a:lnTo>
                    <a:pt x="159" y="644"/>
                  </a:lnTo>
                  <a:lnTo>
                    <a:pt x="174" y="653"/>
                  </a:lnTo>
                  <a:lnTo>
                    <a:pt x="189" y="662"/>
                  </a:lnTo>
                  <a:lnTo>
                    <a:pt x="204" y="669"/>
                  </a:lnTo>
                  <a:lnTo>
                    <a:pt x="220" y="677"/>
                  </a:lnTo>
                  <a:lnTo>
                    <a:pt x="236" y="682"/>
                  </a:lnTo>
                  <a:lnTo>
                    <a:pt x="252" y="687"/>
                  </a:lnTo>
                  <a:lnTo>
                    <a:pt x="269" y="692"/>
                  </a:lnTo>
                  <a:lnTo>
                    <a:pt x="284" y="696"/>
                  </a:lnTo>
                  <a:lnTo>
                    <a:pt x="301" y="699"/>
                  </a:lnTo>
                  <a:lnTo>
                    <a:pt x="318" y="700"/>
                  </a:lnTo>
                  <a:lnTo>
                    <a:pt x="335" y="701"/>
                  </a:lnTo>
                  <a:lnTo>
                    <a:pt x="352" y="701"/>
                  </a:lnTo>
                  <a:lnTo>
                    <a:pt x="369" y="701"/>
                  </a:lnTo>
                  <a:lnTo>
                    <a:pt x="386" y="700"/>
                  </a:lnTo>
                  <a:lnTo>
                    <a:pt x="403" y="699"/>
                  </a:lnTo>
                  <a:lnTo>
                    <a:pt x="419" y="696"/>
                  </a:lnTo>
                  <a:lnTo>
                    <a:pt x="435" y="692"/>
                  </a:lnTo>
                  <a:lnTo>
                    <a:pt x="452" y="687"/>
                  </a:lnTo>
                  <a:lnTo>
                    <a:pt x="468" y="682"/>
                  </a:lnTo>
                  <a:lnTo>
                    <a:pt x="484" y="677"/>
                  </a:lnTo>
                  <a:lnTo>
                    <a:pt x="499" y="669"/>
                  </a:lnTo>
                  <a:lnTo>
                    <a:pt x="515" y="662"/>
                  </a:lnTo>
                  <a:lnTo>
                    <a:pt x="531" y="653"/>
                  </a:lnTo>
                  <a:lnTo>
                    <a:pt x="545" y="644"/>
                  </a:lnTo>
                  <a:lnTo>
                    <a:pt x="559" y="634"/>
                  </a:lnTo>
                  <a:lnTo>
                    <a:pt x="574" y="623"/>
                  </a:lnTo>
                  <a:lnTo>
                    <a:pt x="587" y="611"/>
                  </a:lnTo>
                  <a:lnTo>
                    <a:pt x="600" y="600"/>
                  </a:lnTo>
                  <a:lnTo>
                    <a:pt x="600" y="600"/>
                  </a:lnTo>
                  <a:lnTo>
                    <a:pt x="613" y="585"/>
                  </a:lnTo>
                  <a:lnTo>
                    <a:pt x="624" y="572"/>
                  </a:lnTo>
                  <a:lnTo>
                    <a:pt x="635" y="558"/>
                  </a:lnTo>
                  <a:lnTo>
                    <a:pt x="645" y="544"/>
                  </a:lnTo>
                  <a:lnTo>
                    <a:pt x="654" y="529"/>
                  </a:lnTo>
                  <a:lnTo>
                    <a:pt x="662" y="514"/>
                  </a:lnTo>
                  <a:lnTo>
                    <a:pt x="670" y="498"/>
                  </a:lnTo>
                  <a:lnTo>
                    <a:pt x="678" y="482"/>
                  </a:lnTo>
                  <a:lnTo>
                    <a:pt x="683" y="467"/>
                  </a:lnTo>
                  <a:lnTo>
                    <a:pt x="688" y="451"/>
                  </a:lnTo>
                  <a:lnTo>
                    <a:pt x="693" y="434"/>
                  </a:lnTo>
                  <a:lnTo>
                    <a:pt x="696" y="417"/>
                  </a:lnTo>
                  <a:lnTo>
                    <a:pt x="700" y="402"/>
                  </a:lnTo>
                  <a:lnTo>
                    <a:pt x="701" y="385"/>
                  </a:lnTo>
                  <a:lnTo>
                    <a:pt x="703" y="368"/>
                  </a:lnTo>
                  <a:lnTo>
                    <a:pt x="703" y="351"/>
                  </a:lnTo>
                  <a:lnTo>
                    <a:pt x="703" y="334"/>
                  </a:lnTo>
                  <a:lnTo>
                    <a:pt x="701" y="317"/>
                  </a:lnTo>
                  <a:lnTo>
                    <a:pt x="700" y="300"/>
                  </a:lnTo>
                  <a:lnTo>
                    <a:pt x="696" y="284"/>
                  </a:lnTo>
                  <a:lnTo>
                    <a:pt x="693" y="267"/>
                  </a:lnTo>
                  <a:lnTo>
                    <a:pt x="688" y="251"/>
                  </a:lnTo>
                  <a:lnTo>
                    <a:pt x="683" y="235"/>
                  </a:lnTo>
                  <a:lnTo>
                    <a:pt x="678" y="219"/>
                  </a:lnTo>
                  <a:lnTo>
                    <a:pt x="670" y="204"/>
                  </a:lnTo>
                  <a:lnTo>
                    <a:pt x="662" y="188"/>
                  </a:lnTo>
                  <a:lnTo>
                    <a:pt x="654" y="172"/>
                  </a:lnTo>
                  <a:lnTo>
                    <a:pt x="645" y="158"/>
                  </a:lnTo>
                  <a:lnTo>
                    <a:pt x="635" y="144"/>
                  </a:lnTo>
                  <a:lnTo>
                    <a:pt x="624" y="129"/>
                  </a:lnTo>
                  <a:lnTo>
                    <a:pt x="613" y="116"/>
                  </a:lnTo>
                  <a:lnTo>
                    <a:pt x="600" y="103"/>
                  </a:lnTo>
                  <a:lnTo>
                    <a:pt x="600" y="103"/>
                  </a:lnTo>
                  <a:lnTo>
                    <a:pt x="587" y="90"/>
                  </a:lnTo>
                  <a:lnTo>
                    <a:pt x="574" y="79"/>
                  </a:lnTo>
                  <a:lnTo>
                    <a:pt x="559" y="68"/>
                  </a:lnTo>
                  <a:lnTo>
                    <a:pt x="545" y="58"/>
                  </a:lnTo>
                  <a:lnTo>
                    <a:pt x="531" y="49"/>
                  </a:lnTo>
                  <a:lnTo>
                    <a:pt x="515" y="39"/>
                  </a:lnTo>
                  <a:lnTo>
                    <a:pt x="499" y="33"/>
                  </a:lnTo>
                  <a:lnTo>
                    <a:pt x="484" y="25"/>
                  </a:lnTo>
                  <a:lnTo>
                    <a:pt x="468" y="20"/>
                  </a:lnTo>
                  <a:lnTo>
                    <a:pt x="452" y="15"/>
                  </a:lnTo>
                  <a:lnTo>
                    <a:pt x="435" y="10"/>
                  </a:lnTo>
                  <a:lnTo>
                    <a:pt x="419" y="7"/>
                  </a:lnTo>
                  <a:lnTo>
                    <a:pt x="403" y="3"/>
                  </a:lnTo>
                  <a:lnTo>
                    <a:pt x="386" y="2"/>
                  </a:lnTo>
                  <a:lnTo>
                    <a:pt x="369" y="0"/>
                  </a:lnTo>
                  <a:lnTo>
                    <a:pt x="352" y="0"/>
                  </a:lnTo>
                  <a:lnTo>
                    <a:pt x="335" y="0"/>
                  </a:lnTo>
                  <a:lnTo>
                    <a:pt x="318" y="2"/>
                  </a:lnTo>
                  <a:lnTo>
                    <a:pt x="301" y="3"/>
                  </a:lnTo>
                  <a:lnTo>
                    <a:pt x="284" y="7"/>
                  </a:lnTo>
                  <a:lnTo>
                    <a:pt x="269" y="10"/>
                  </a:lnTo>
                  <a:lnTo>
                    <a:pt x="252" y="15"/>
                  </a:lnTo>
                  <a:lnTo>
                    <a:pt x="236" y="20"/>
                  </a:lnTo>
                  <a:lnTo>
                    <a:pt x="220" y="25"/>
                  </a:lnTo>
                  <a:lnTo>
                    <a:pt x="204" y="33"/>
                  </a:lnTo>
                  <a:lnTo>
                    <a:pt x="189" y="39"/>
                  </a:lnTo>
                  <a:lnTo>
                    <a:pt x="174" y="49"/>
                  </a:lnTo>
                  <a:lnTo>
                    <a:pt x="159" y="58"/>
                  </a:lnTo>
                  <a:lnTo>
                    <a:pt x="145" y="68"/>
                  </a:lnTo>
                  <a:lnTo>
                    <a:pt x="131" y="79"/>
                  </a:lnTo>
                  <a:lnTo>
                    <a:pt x="116" y="90"/>
                  </a:lnTo>
                  <a:lnTo>
                    <a:pt x="103" y="103"/>
                  </a:lnTo>
                  <a:lnTo>
                    <a:pt x="103"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 name="Freeform 121"/>
            <p:cNvSpPr>
              <a:spLocks/>
            </p:cNvSpPr>
            <p:nvPr userDrawn="1"/>
          </p:nvSpPr>
          <p:spPr bwMode="auto">
            <a:xfrm>
              <a:off x="1437" y="1218"/>
              <a:ext cx="156" cy="156"/>
            </a:xfrm>
            <a:custGeom>
              <a:avLst/>
              <a:gdLst>
                <a:gd name="T0" fmla="*/ 91 w 622"/>
                <a:gd name="T1" fmla="*/ 91 h 622"/>
                <a:gd name="T2" fmla="*/ 69 w 622"/>
                <a:gd name="T3" fmla="*/ 115 h 622"/>
                <a:gd name="T4" fmla="*/ 51 w 622"/>
                <a:gd name="T5" fmla="*/ 139 h 622"/>
                <a:gd name="T6" fmla="*/ 24 w 622"/>
                <a:gd name="T7" fmla="*/ 194 h 622"/>
                <a:gd name="T8" fmla="*/ 5 w 622"/>
                <a:gd name="T9" fmla="*/ 252 h 622"/>
                <a:gd name="T10" fmla="*/ 0 w 622"/>
                <a:gd name="T11" fmla="*/ 311 h 622"/>
                <a:gd name="T12" fmla="*/ 5 w 622"/>
                <a:gd name="T13" fmla="*/ 370 h 622"/>
                <a:gd name="T14" fmla="*/ 24 w 622"/>
                <a:gd name="T15" fmla="*/ 427 h 622"/>
                <a:gd name="T16" fmla="*/ 51 w 622"/>
                <a:gd name="T17" fmla="*/ 482 h 622"/>
                <a:gd name="T18" fmla="*/ 69 w 622"/>
                <a:gd name="T19" fmla="*/ 507 h 622"/>
                <a:gd name="T20" fmla="*/ 91 w 622"/>
                <a:gd name="T21" fmla="*/ 530 h 622"/>
                <a:gd name="T22" fmla="*/ 103 w 622"/>
                <a:gd name="T23" fmla="*/ 542 h 622"/>
                <a:gd name="T24" fmla="*/ 127 w 622"/>
                <a:gd name="T25" fmla="*/ 562 h 622"/>
                <a:gd name="T26" fmla="*/ 167 w 622"/>
                <a:gd name="T27" fmla="*/ 586 h 622"/>
                <a:gd name="T28" fmla="*/ 223 w 622"/>
                <a:gd name="T29" fmla="*/ 608 h 622"/>
                <a:gd name="T30" fmla="*/ 282 w 622"/>
                <a:gd name="T31" fmla="*/ 620 h 622"/>
                <a:gd name="T32" fmla="*/ 340 w 622"/>
                <a:gd name="T33" fmla="*/ 620 h 622"/>
                <a:gd name="T34" fmla="*/ 399 w 622"/>
                <a:gd name="T35" fmla="*/ 608 h 622"/>
                <a:gd name="T36" fmla="*/ 455 w 622"/>
                <a:gd name="T37" fmla="*/ 586 h 622"/>
                <a:gd name="T38" fmla="*/ 494 w 622"/>
                <a:gd name="T39" fmla="*/ 562 h 622"/>
                <a:gd name="T40" fmla="*/ 519 w 622"/>
                <a:gd name="T41" fmla="*/ 542 h 622"/>
                <a:gd name="T42" fmla="*/ 531 w 622"/>
                <a:gd name="T43" fmla="*/ 530 h 622"/>
                <a:gd name="T44" fmla="*/ 551 w 622"/>
                <a:gd name="T45" fmla="*/ 507 h 622"/>
                <a:gd name="T46" fmla="*/ 570 w 622"/>
                <a:gd name="T47" fmla="*/ 482 h 622"/>
                <a:gd name="T48" fmla="*/ 598 w 622"/>
                <a:gd name="T49" fmla="*/ 427 h 622"/>
                <a:gd name="T50" fmla="*/ 615 w 622"/>
                <a:gd name="T51" fmla="*/ 370 h 622"/>
                <a:gd name="T52" fmla="*/ 622 w 622"/>
                <a:gd name="T53" fmla="*/ 311 h 622"/>
                <a:gd name="T54" fmla="*/ 615 w 622"/>
                <a:gd name="T55" fmla="*/ 252 h 622"/>
                <a:gd name="T56" fmla="*/ 598 w 622"/>
                <a:gd name="T57" fmla="*/ 194 h 622"/>
                <a:gd name="T58" fmla="*/ 570 w 622"/>
                <a:gd name="T59" fmla="*/ 139 h 622"/>
                <a:gd name="T60" fmla="*/ 551 w 622"/>
                <a:gd name="T61" fmla="*/ 115 h 622"/>
                <a:gd name="T62" fmla="*/ 531 w 622"/>
                <a:gd name="T63" fmla="*/ 91 h 622"/>
                <a:gd name="T64" fmla="*/ 519 w 622"/>
                <a:gd name="T65" fmla="*/ 81 h 622"/>
                <a:gd name="T66" fmla="*/ 494 w 622"/>
                <a:gd name="T67" fmla="*/ 60 h 622"/>
                <a:gd name="T68" fmla="*/ 455 w 622"/>
                <a:gd name="T69" fmla="*/ 35 h 622"/>
                <a:gd name="T70" fmla="*/ 399 w 622"/>
                <a:gd name="T71" fmla="*/ 13 h 622"/>
                <a:gd name="T72" fmla="*/ 340 w 622"/>
                <a:gd name="T73" fmla="*/ 1 h 622"/>
                <a:gd name="T74" fmla="*/ 282 w 622"/>
                <a:gd name="T75" fmla="*/ 1 h 622"/>
                <a:gd name="T76" fmla="*/ 223 w 622"/>
                <a:gd name="T77" fmla="*/ 13 h 622"/>
                <a:gd name="T78" fmla="*/ 167 w 622"/>
                <a:gd name="T79" fmla="*/ 35 h 622"/>
                <a:gd name="T80" fmla="*/ 127 w 622"/>
                <a:gd name="T81" fmla="*/ 60 h 622"/>
                <a:gd name="T82" fmla="*/ 103 w 622"/>
                <a:gd name="T83" fmla="*/ 81 h 622"/>
                <a:gd name="T84" fmla="*/ 9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91" y="91"/>
                  </a:moveTo>
                  <a:lnTo>
                    <a:pt x="91" y="91"/>
                  </a:lnTo>
                  <a:lnTo>
                    <a:pt x="80" y="103"/>
                  </a:lnTo>
                  <a:lnTo>
                    <a:pt x="69" y="115"/>
                  </a:lnTo>
                  <a:lnTo>
                    <a:pt x="60" y="128"/>
                  </a:lnTo>
                  <a:lnTo>
                    <a:pt x="51" y="139"/>
                  </a:lnTo>
                  <a:lnTo>
                    <a:pt x="35" y="167"/>
                  </a:lnTo>
                  <a:lnTo>
                    <a:pt x="24" y="194"/>
                  </a:lnTo>
                  <a:lnTo>
                    <a:pt x="13" y="223"/>
                  </a:lnTo>
                  <a:lnTo>
                    <a:pt x="5" y="252"/>
                  </a:lnTo>
                  <a:lnTo>
                    <a:pt x="2" y="281"/>
                  </a:lnTo>
                  <a:lnTo>
                    <a:pt x="0" y="311"/>
                  </a:lnTo>
                  <a:lnTo>
                    <a:pt x="2" y="340"/>
                  </a:lnTo>
                  <a:lnTo>
                    <a:pt x="5" y="370"/>
                  </a:lnTo>
                  <a:lnTo>
                    <a:pt x="13" y="399"/>
                  </a:lnTo>
                  <a:lnTo>
                    <a:pt x="24" y="427"/>
                  </a:lnTo>
                  <a:lnTo>
                    <a:pt x="35" y="455"/>
                  </a:lnTo>
                  <a:lnTo>
                    <a:pt x="51" y="482"/>
                  </a:lnTo>
                  <a:lnTo>
                    <a:pt x="60" y="494"/>
                  </a:lnTo>
                  <a:lnTo>
                    <a:pt x="69" y="507"/>
                  </a:lnTo>
                  <a:lnTo>
                    <a:pt x="80" y="519"/>
                  </a:lnTo>
                  <a:lnTo>
                    <a:pt x="91" y="530"/>
                  </a:lnTo>
                  <a:lnTo>
                    <a:pt x="91" y="530"/>
                  </a:lnTo>
                  <a:lnTo>
                    <a:pt x="103" y="542"/>
                  </a:lnTo>
                  <a:lnTo>
                    <a:pt x="115" y="551"/>
                  </a:lnTo>
                  <a:lnTo>
                    <a:pt x="127" y="562"/>
                  </a:lnTo>
                  <a:lnTo>
                    <a:pt x="140" y="571"/>
                  </a:lnTo>
                  <a:lnTo>
                    <a:pt x="167" y="586"/>
                  </a:lnTo>
                  <a:lnTo>
                    <a:pt x="194" y="598"/>
                  </a:lnTo>
                  <a:lnTo>
                    <a:pt x="223" y="608"/>
                  </a:lnTo>
                  <a:lnTo>
                    <a:pt x="252" y="616"/>
                  </a:lnTo>
                  <a:lnTo>
                    <a:pt x="282" y="620"/>
                  </a:lnTo>
                  <a:lnTo>
                    <a:pt x="310" y="622"/>
                  </a:lnTo>
                  <a:lnTo>
                    <a:pt x="340" y="620"/>
                  </a:lnTo>
                  <a:lnTo>
                    <a:pt x="370" y="616"/>
                  </a:lnTo>
                  <a:lnTo>
                    <a:pt x="399" y="608"/>
                  </a:lnTo>
                  <a:lnTo>
                    <a:pt x="428" y="598"/>
                  </a:lnTo>
                  <a:lnTo>
                    <a:pt x="455" y="586"/>
                  </a:lnTo>
                  <a:lnTo>
                    <a:pt x="482" y="571"/>
                  </a:lnTo>
                  <a:lnTo>
                    <a:pt x="494" y="562"/>
                  </a:lnTo>
                  <a:lnTo>
                    <a:pt x="507" y="551"/>
                  </a:lnTo>
                  <a:lnTo>
                    <a:pt x="519" y="542"/>
                  </a:lnTo>
                  <a:lnTo>
                    <a:pt x="531" y="530"/>
                  </a:lnTo>
                  <a:lnTo>
                    <a:pt x="531" y="530"/>
                  </a:lnTo>
                  <a:lnTo>
                    <a:pt x="541" y="519"/>
                  </a:lnTo>
                  <a:lnTo>
                    <a:pt x="551" y="507"/>
                  </a:lnTo>
                  <a:lnTo>
                    <a:pt x="562" y="494"/>
                  </a:lnTo>
                  <a:lnTo>
                    <a:pt x="570" y="482"/>
                  </a:lnTo>
                  <a:lnTo>
                    <a:pt x="585" y="455"/>
                  </a:lnTo>
                  <a:lnTo>
                    <a:pt x="598" y="427"/>
                  </a:lnTo>
                  <a:lnTo>
                    <a:pt x="609" y="399"/>
                  </a:lnTo>
                  <a:lnTo>
                    <a:pt x="615" y="370"/>
                  </a:lnTo>
                  <a:lnTo>
                    <a:pt x="621" y="340"/>
                  </a:lnTo>
                  <a:lnTo>
                    <a:pt x="622" y="311"/>
                  </a:lnTo>
                  <a:lnTo>
                    <a:pt x="621" y="281"/>
                  </a:lnTo>
                  <a:lnTo>
                    <a:pt x="615" y="252"/>
                  </a:lnTo>
                  <a:lnTo>
                    <a:pt x="609" y="223"/>
                  </a:lnTo>
                  <a:lnTo>
                    <a:pt x="598" y="194"/>
                  </a:lnTo>
                  <a:lnTo>
                    <a:pt x="585" y="167"/>
                  </a:lnTo>
                  <a:lnTo>
                    <a:pt x="570" y="139"/>
                  </a:lnTo>
                  <a:lnTo>
                    <a:pt x="562" y="128"/>
                  </a:lnTo>
                  <a:lnTo>
                    <a:pt x="551" y="115"/>
                  </a:lnTo>
                  <a:lnTo>
                    <a:pt x="541" y="103"/>
                  </a:lnTo>
                  <a:lnTo>
                    <a:pt x="531" y="91"/>
                  </a:lnTo>
                  <a:lnTo>
                    <a:pt x="531" y="91"/>
                  </a:lnTo>
                  <a:lnTo>
                    <a:pt x="519" y="81"/>
                  </a:lnTo>
                  <a:lnTo>
                    <a:pt x="507" y="70"/>
                  </a:lnTo>
                  <a:lnTo>
                    <a:pt x="494" y="60"/>
                  </a:lnTo>
                  <a:lnTo>
                    <a:pt x="482" y="51"/>
                  </a:lnTo>
                  <a:lnTo>
                    <a:pt x="455" y="35"/>
                  </a:lnTo>
                  <a:lnTo>
                    <a:pt x="428" y="24"/>
                  </a:lnTo>
                  <a:lnTo>
                    <a:pt x="399" y="13"/>
                  </a:lnTo>
                  <a:lnTo>
                    <a:pt x="370" y="7"/>
                  </a:lnTo>
                  <a:lnTo>
                    <a:pt x="340" y="1"/>
                  </a:lnTo>
                  <a:lnTo>
                    <a:pt x="310" y="0"/>
                  </a:lnTo>
                  <a:lnTo>
                    <a:pt x="282" y="1"/>
                  </a:lnTo>
                  <a:lnTo>
                    <a:pt x="252" y="7"/>
                  </a:lnTo>
                  <a:lnTo>
                    <a:pt x="223" y="13"/>
                  </a:lnTo>
                  <a:lnTo>
                    <a:pt x="194" y="24"/>
                  </a:lnTo>
                  <a:lnTo>
                    <a:pt x="167" y="35"/>
                  </a:lnTo>
                  <a:lnTo>
                    <a:pt x="140" y="51"/>
                  </a:lnTo>
                  <a:lnTo>
                    <a:pt x="127" y="60"/>
                  </a:lnTo>
                  <a:lnTo>
                    <a:pt x="115" y="70"/>
                  </a:lnTo>
                  <a:lnTo>
                    <a:pt x="103" y="81"/>
                  </a:lnTo>
                  <a:lnTo>
                    <a:pt x="91" y="91"/>
                  </a:lnTo>
                  <a:lnTo>
                    <a:pt x="9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Freeform 122"/>
            <p:cNvSpPr>
              <a:spLocks/>
            </p:cNvSpPr>
            <p:nvPr userDrawn="1"/>
          </p:nvSpPr>
          <p:spPr bwMode="auto">
            <a:xfrm>
              <a:off x="1269" y="1408"/>
              <a:ext cx="134" cy="134"/>
            </a:xfrm>
            <a:custGeom>
              <a:avLst/>
              <a:gdLst>
                <a:gd name="T0" fmla="*/ 460 w 540"/>
                <a:gd name="T1" fmla="*/ 79 h 539"/>
                <a:gd name="T2" fmla="*/ 419 w 540"/>
                <a:gd name="T3" fmla="*/ 44 h 539"/>
                <a:gd name="T4" fmla="*/ 372 w 540"/>
                <a:gd name="T5" fmla="*/ 20 h 539"/>
                <a:gd name="T6" fmla="*/ 321 w 540"/>
                <a:gd name="T7" fmla="*/ 5 h 539"/>
                <a:gd name="T8" fmla="*/ 270 w 540"/>
                <a:gd name="T9" fmla="*/ 0 h 539"/>
                <a:gd name="T10" fmla="*/ 218 w 540"/>
                <a:gd name="T11" fmla="*/ 5 h 539"/>
                <a:gd name="T12" fmla="*/ 168 w 540"/>
                <a:gd name="T13" fmla="*/ 20 h 539"/>
                <a:gd name="T14" fmla="*/ 121 w 540"/>
                <a:gd name="T15" fmla="*/ 44 h 539"/>
                <a:gd name="T16" fmla="*/ 78 w 540"/>
                <a:gd name="T17" fmla="*/ 79 h 539"/>
                <a:gd name="T18" fmla="*/ 60 w 540"/>
                <a:gd name="T19" fmla="*/ 99 h 539"/>
                <a:gd name="T20" fmla="*/ 30 w 540"/>
                <a:gd name="T21" fmla="*/ 145 h 539"/>
                <a:gd name="T22" fmla="*/ 11 w 540"/>
                <a:gd name="T23" fmla="*/ 193 h 539"/>
                <a:gd name="T24" fmla="*/ 2 w 540"/>
                <a:gd name="T25" fmla="*/ 244 h 539"/>
                <a:gd name="T26" fmla="*/ 2 w 540"/>
                <a:gd name="T27" fmla="*/ 296 h 539"/>
                <a:gd name="T28" fmla="*/ 11 w 540"/>
                <a:gd name="T29" fmla="*/ 347 h 539"/>
                <a:gd name="T30" fmla="*/ 30 w 540"/>
                <a:gd name="T31" fmla="*/ 395 h 539"/>
                <a:gd name="T32" fmla="*/ 60 w 540"/>
                <a:gd name="T33" fmla="*/ 440 h 539"/>
                <a:gd name="T34" fmla="*/ 78 w 540"/>
                <a:gd name="T35" fmla="*/ 461 h 539"/>
                <a:gd name="T36" fmla="*/ 121 w 540"/>
                <a:gd name="T37" fmla="*/ 495 h 539"/>
                <a:gd name="T38" fmla="*/ 168 w 540"/>
                <a:gd name="T39" fmla="*/ 520 h 539"/>
                <a:gd name="T40" fmla="*/ 218 w 540"/>
                <a:gd name="T41" fmla="*/ 535 h 539"/>
                <a:gd name="T42" fmla="*/ 270 w 540"/>
                <a:gd name="T43" fmla="*/ 539 h 539"/>
                <a:gd name="T44" fmla="*/ 321 w 540"/>
                <a:gd name="T45" fmla="*/ 535 h 539"/>
                <a:gd name="T46" fmla="*/ 372 w 540"/>
                <a:gd name="T47" fmla="*/ 520 h 539"/>
                <a:gd name="T48" fmla="*/ 419 w 540"/>
                <a:gd name="T49" fmla="*/ 495 h 539"/>
                <a:gd name="T50" fmla="*/ 460 w 540"/>
                <a:gd name="T51" fmla="*/ 461 h 539"/>
                <a:gd name="T52" fmla="*/ 480 w 540"/>
                <a:gd name="T53" fmla="*/ 440 h 539"/>
                <a:gd name="T54" fmla="*/ 508 w 540"/>
                <a:gd name="T55" fmla="*/ 395 h 539"/>
                <a:gd name="T56" fmla="*/ 529 w 540"/>
                <a:gd name="T57" fmla="*/ 347 h 539"/>
                <a:gd name="T58" fmla="*/ 538 w 540"/>
                <a:gd name="T59" fmla="*/ 296 h 539"/>
                <a:gd name="T60" fmla="*/ 538 w 540"/>
                <a:gd name="T61" fmla="*/ 244 h 539"/>
                <a:gd name="T62" fmla="*/ 529 w 540"/>
                <a:gd name="T63" fmla="*/ 193 h 539"/>
                <a:gd name="T64" fmla="*/ 508 w 540"/>
                <a:gd name="T65" fmla="*/ 145 h 539"/>
                <a:gd name="T66" fmla="*/ 480 w 540"/>
                <a:gd name="T67" fmla="*/ 99 h 539"/>
                <a:gd name="T68" fmla="*/ 46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460" y="79"/>
                  </a:moveTo>
                  <a:lnTo>
                    <a:pt x="460" y="79"/>
                  </a:lnTo>
                  <a:lnTo>
                    <a:pt x="441" y="60"/>
                  </a:lnTo>
                  <a:lnTo>
                    <a:pt x="419" y="44"/>
                  </a:lnTo>
                  <a:lnTo>
                    <a:pt x="395" y="31"/>
                  </a:lnTo>
                  <a:lnTo>
                    <a:pt x="372" y="20"/>
                  </a:lnTo>
                  <a:lnTo>
                    <a:pt x="347" y="10"/>
                  </a:lnTo>
                  <a:lnTo>
                    <a:pt x="321" y="5"/>
                  </a:lnTo>
                  <a:lnTo>
                    <a:pt x="296" y="1"/>
                  </a:lnTo>
                  <a:lnTo>
                    <a:pt x="270" y="0"/>
                  </a:lnTo>
                  <a:lnTo>
                    <a:pt x="244" y="1"/>
                  </a:lnTo>
                  <a:lnTo>
                    <a:pt x="218" y="5"/>
                  </a:lnTo>
                  <a:lnTo>
                    <a:pt x="193" y="10"/>
                  </a:lnTo>
                  <a:lnTo>
                    <a:pt x="168" y="20"/>
                  </a:lnTo>
                  <a:lnTo>
                    <a:pt x="144" y="31"/>
                  </a:lnTo>
                  <a:lnTo>
                    <a:pt x="121" y="44"/>
                  </a:lnTo>
                  <a:lnTo>
                    <a:pt x="99" y="60"/>
                  </a:lnTo>
                  <a:lnTo>
                    <a:pt x="78" y="79"/>
                  </a:lnTo>
                  <a:lnTo>
                    <a:pt x="78" y="79"/>
                  </a:lnTo>
                  <a:lnTo>
                    <a:pt x="60" y="99"/>
                  </a:lnTo>
                  <a:lnTo>
                    <a:pt x="45" y="121"/>
                  </a:lnTo>
                  <a:lnTo>
                    <a:pt x="30" y="145"/>
                  </a:lnTo>
                  <a:lnTo>
                    <a:pt x="20" y="168"/>
                  </a:lnTo>
                  <a:lnTo>
                    <a:pt x="11" y="193"/>
                  </a:lnTo>
                  <a:lnTo>
                    <a:pt x="4" y="218"/>
                  </a:lnTo>
                  <a:lnTo>
                    <a:pt x="2" y="244"/>
                  </a:lnTo>
                  <a:lnTo>
                    <a:pt x="0" y="270"/>
                  </a:lnTo>
                  <a:lnTo>
                    <a:pt x="2" y="296"/>
                  </a:lnTo>
                  <a:lnTo>
                    <a:pt x="4" y="322"/>
                  </a:lnTo>
                  <a:lnTo>
                    <a:pt x="11" y="347"/>
                  </a:lnTo>
                  <a:lnTo>
                    <a:pt x="20" y="371"/>
                  </a:lnTo>
                  <a:lnTo>
                    <a:pt x="30" y="395"/>
                  </a:lnTo>
                  <a:lnTo>
                    <a:pt x="45" y="418"/>
                  </a:lnTo>
                  <a:lnTo>
                    <a:pt x="60" y="440"/>
                  </a:lnTo>
                  <a:lnTo>
                    <a:pt x="78" y="461"/>
                  </a:lnTo>
                  <a:lnTo>
                    <a:pt x="78" y="461"/>
                  </a:lnTo>
                  <a:lnTo>
                    <a:pt x="99" y="479"/>
                  </a:lnTo>
                  <a:lnTo>
                    <a:pt x="121" y="495"/>
                  </a:lnTo>
                  <a:lnTo>
                    <a:pt x="144" y="509"/>
                  </a:lnTo>
                  <a:lnTo>
                    <a:pt x="168" y="520"/>
                  </a:lnTo>
                  <a:lnTo>
                    <a:pt x="193" y="529"/>
                  </a:lnTo>
                  <a:lnTo>
                    <a:pt x="218" y="535"/>
                  </a:lnTo>
                  <a:lnTo>
                    <a:pt x="244" y="538"/>
                  </a:lnTo>
                  <a:lnTo>
                    <a:pt x="270" y="539"/>
                  </a:lnTo>
                  <a:lnTo>
                    <a:pt x="296" y="538"/>
                  </a:lnTo>
                  <a:lnTo>
                    <a:pt x="321" y="535"/>
                  </a:lnTo>
                  <a:lnTo>
                    <a:pt x="347" y="529"/>
                  </a:lnTo>
                  <a:lnTo>
                    <a:pt x="372" y="520"/>
                  </a:lnTo>
                  <a:lnTo>
                    <a:pt x="395" y="509"/>
                  </a:lnTo>
                  <a:lnTo>
                    <a:pt x="419" y="495"/>
                  </a:lnTo>
                  <a:lnTo>
                    <a:pt x="441" y="479"/>
                  </a:lnTo>
                  <a:lnTo>
                    <a:pt x="460" y="461"/>
                  </a:lnTo>
                  <a:lnTo>
                    <a:pt x="460" y="461"/>
                  </a:lnTo>
                  <a:lnTo>
                    <a:pt x="480" y="440"/>
                  </a:lnTo>
                  <a:lnTo>
                    <a:pt x="495" y="418"/>
                  </a:lnTo>
                  <a:lnTo>
                    <a:pt x="508" y="395"/>
                  </a:lnTo>
                  <a:lnTo>
                    <a:pt x="520" y="371"/>
                  </a:lnTo>
                  <a:lnTo>
                    <a:pt x="529" y="347"/>
                  </a:lnTo>
                  <a:lnTo>
                    <a:pt x="535" y="322"/>
                  </a:lnTo>
                  <a:lnTo>
                    <a:pt x="538" y="296"/>
                  </a:lnTo>
                  <a:lnTo>
                    <a:pt x="540" y="270"/>
                  </a:lnTo>
                  <a:lnTo>
                    <a:pt x="538" y="244"/>
                  </a:lnTo>
                  <a:lnTo>
                    <a:pt x="535" y="218"/>
                  </a:lnTo>
                  <a:lnTo>
                    <a:pt x="529" y="193"/>
                  </a:lnTo>
                  <a:lnTo>
                    <a:pt x="520" y="168"/>
                  </a:lnTo>
                  <a:lnTo>
                    <a:pt x="508" y="145"/>
                  </a:lnTo>
                  <a:lnTo>
                    <a:pt x="495" y="121"/>
                  </a:lnTo>
                  <a:lnTo>
                    <a:pt x="480" y="99"/>
                  </a:lnTo>
                  <a:lnTo>
                    <a:pt x="460" y="79"/>
                  </a:lnTo>
                  <a:lnTo>
                    <a:pt x="46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8" name="Freeform 123"/>
            <p:cNvSpPr>
              <a:spLocks/>
            </p:cNvSpPr>
            <p:nvPr userDrawn="1"/>
          </p:nvSpPr>
          <p:spPr bwMode="auto">
            <a:xfrm>
              <a:off x="1099" y="1596"/>
              <a:ext cx="115" cy="115"/>
            </a:xfrm>
            <a:custGeom>
              <a:avLst/>
              <a:gdLst>
                <a:gd name="T0" fmla="*/ 68 w 459"/>
                <a:gd name="T1" fmla="*/ 67 h 460"/>
                <a:gd name="T2" fmla="*/ 38 w 459"/>
                <a:gd name="T3" fmla="*/ 104 h 460"/>
                <a:gd name="T4" fmla="*/ 17 w 459"/>
                <a:gd name="T5" fmla="*/ 143 h 460"/>
                <a:gd name="T6" fmla="*/ 4 w 459"/>
                <a:gd name="T7" fmla="*/ 186 h 460"/>
                <a:gd name="T8" fmla="*/ 0 w 459"/>
                <a:gd name="T9" fmla="*/ 230 h 460"/>
                <a:gd name="T10" fmla="*/ 4 w 459"/>
                <a:gd name="T11" fmla="*/ 273 h 460"/>
                <a:gd name="T12" fmla="*/ 17 w 459"/>
                <a:gd name="T13" fmla="*/ 316 h 460"/>
                <a:gd name="T14" fmla="*/ 38 w 459"/>
                <a:gd name="T15" fmla="*/ 357 h 460"/>
                <a:gd name="T16" fmla="*/ 68 w 459"/>
                <a:gd name="T17" fmla="*/ 392 h 460"/>
                <a:gd name="T18" fmla="*/ 85 w 459"/>
                <a:gd name="T19" fmla="*/ 407 h 460"/>
                <a:gd name="T20" fmla="*/ 122 w 459"/>
                <a:gd name="T21" fmla="*/ 434 h 460"/>
                <a:gd name="T22" fmla="*/ 164 w 459"/>
                <a:gd name="T23" fmla="*/ 449 h 460"/>
                <a:gd name="T24" fmla="*/ 207 w 459"/>
                <a:gd name="T25" fmla="*/ 458 h 460"/>
                <a:gd name="T26" fmla="*/ 251 w 459"/>
                <a:gd name="T27" fmla="*/ 458 h 460"/>
                <a:gd name="T28" fmla="*/ 294 w 459"/>
                <a:gd name="T29" fmla="*/ 449 h 460"/>
                <a:gd name="T30" fmla="*/ 336 w 459"/>
                <a:gd name="T31" fmla="*/ 434 h 460"/>
                <a:gd name="T32" fmla="*/ 375 w 459"/>
                <a:gd name="T33" fmla="*/ 407 h 460"/>
                <a:gd name="T34" fmla="*/ 392 w 459"/>
                <a:gd name="T35" fmla="*/ 392 h 460"/>
                <a:gd name="T36" fmla="*/ 421 w 459"/>
                <a:gd name="T37" fmla="*/ 357 h 460"/>
                <a:gd name="T38" fmla="*/ 443 w 459"/>
                <a:gd name="T39" fmla="*/ 316 h 460"/>
                <a:gd name="T40" fmla="*/ 455 w 459"/>
                <a:gd name="T41" fmla="*/ 273 h 460"/>
                <a:gd name="T42" fmla="*/ 459 w 459"/>
                <a:gd name="T43" fmla="*/ 230 h 460"/>
                <a:gd name="T44" fmla="*/ 455 w 459"/>
                <a:gd name="T45" fmla="*/ 186 h 460"/>
                <a:gd name="T46" fmla="*/ 443 w 459"/>
                <a:gd name="T47" fmla="*/ 143 h 460"/>
                <a:gd name="T48" fmla="*/ 421 w 459"/>
                <a:gd name="T49" fmla="*/ 104 h 460"/>
                <a:gd name="T50" fmla="*/ 392 w 459"/>
                <a:gd name="T51" fmla="*/ 67 h 460"/>
                <a:gd name="T52" fmla="*/ 375 w 459"/>
                <a:gd name="T53" fmla="*/ 52 h 460"/>
                <a:gd name="T54" fmla="*/ 336 w 459"/>
                <a:gd name="T55" fmla="*/ 27 h 460"/>
                <a:gd name="T56" fmla="*/ 294 w 459"/>
                <a:gd name="T57" fmla="*/ 10 h 460"/>
                <a:gd name="T58" fmla="*/ 251 w 459"/>
                <a:gd name="T59" fmla="*/ 1 h 460"/>
                <a:gd name="T60" fmla="*/ 207 w 459"/>
                <a:gd name="T61" fmla="*/ 1 h 460"/>
                <a:gd name="T62" fmla="*/ 164 w 459"/>
                <a:gd name="T63" fmla="*/ 10 h 460"/>
                <a:gd name="T64" fmla="*/ 122 w 459"/>
                <a:gd name="T65" fmla="*/ 27 h 460"/>
                <a:gd name="T66" fmla="*/ 85 w 459"/>
                <a:gd name="T67" fmla="*/ 52 h 460"/>
                <a:gd name="T68" fmla="*/ 68 w 459"/>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60">
                  <a:moveTo>
                    <a:pt x="68" y="67"/>
                  </a:moveTo>
                  <a:lnTo>
                    <a:pt x="68" y="67"/>
                  </a:lnTo>
                  <a:lnTo>
                    <a:pt x="52" y="84"/>
                  </a:lnTo>
                  <a:lnTo>
                    <a:pt x="38" y="104"/>
                  </a:lnTo>
                  <a:lnTo>
                    <a:pt x="26" y="123"/>
                  </a:lnTo>
                  <a:lnTo>
                    <a:pt x="17" y="143"/>
                  </a:lnTo>
                  <a:lnTo>
                    <a:pt x="9" y="164"/>
                  </a:lnTo>
                  <a:lnTo>
                    <a:pt x="4" y="186"/>
                  </a:lnTo>
                  <a:lnTo>
                    <a:pt x="1" y="208"/>
                  </a:lnTo>
                  <a:lnTo>
                    <a:pt x="0" y="230"/>
                  </a:lnTo>
                  <a:lnTo>
                    <a:pt x="1" y="251"/>
                  </a:lnTo>
                  <a:lnTo>
                    <a:pt x="4" y="273"/>
                  </a:lnTo>
                  <a:lnTo>
                    <a:pt x="9" y="295"/>
                  </a:lnTo>
                  <a:lnTo>
                    <a:pt x="17" y="316"/>
                  </a:lnTo>
                  <a:lnTo>
                    <a:pt x="26" y="337"/>
                  </a:lnTo>
                  <a:lnTo>
                    <a:pt x="38" y="357"/>
                  </a:lnTo>
                  <a:lnTo>
                    <a:pt x="52" y="375"/>
                  </a:lnTo>
                  <a:lnTo>
                    <a:pt x="68" y="392"/>
                  </a:lnTo>
                  <a:lnTo>
                    <a:pt x="68" y="392"/>
                  </a:lnTo>
                  <a:lnTo>
                    <a:pt x="85" y="407"/>
                  </a:lnTo>
                  <a:lnTo>
                    <a:pt x="103" y="422"/>
                  </a:lnTo>
                  <a:lnTo>
                    <a:pt x="122" y="434"/>
                  </a:lnTo>
                  <a:lnTo>
                    <a:pt x="143" y="443"/>
                  </a:lnTo>
                  <a:lnTo>
                    <a:pt x="164" y="449"/>
                  </a:lnTo>
                  <a:lnTo>
                    <a:pt x="186" y="456"/>
                  </a:lnTo>
                  <a:lnTo>
                    <a:pt x="207" y="458"/>
                  </a:lnTo>
                  <a:lnTo>
                    <a:pt x="229" y="460"/>
                  </a:lnTo>
                  <a:lnTo>
                    <a:pt x="251" y="458"/>
                  </a:lnTo>
                  <a:lnTo>
                    <a:pt x="274" y="456"/>
                  </a:lnTo>
                  <a:lnTo>
                    <a:pt x="294" y="449"/>
                  </a:lnTo>
                  <a:lnTo>
                    <a:pt x="317" y="443"/>
                  </a:lnTo>
                  <a:lnTo>
                    <a:pt x="336" y="434"/>
                  </a:lnTo>
                  <a:lnTo>
                    <a:pt x="356" y="422"/>
                  </a:lnTo>
                  <a:lnTo>
                    <a:pt x="375" y="407"/>
                  </a:lnTo>
                  <a:lnTo>
                    <a:pt x="392" y="392"/>
                  </a:lnTo>
                  <a:lnTo>
                    <a:pt x="392" y="392"/>
                  </a:lnTo>
                  <a:lnTo>
                    <a:pt x="408" y="375"/>
                  </a:lnTo>
                  <a:lnTo>
                    <a:pt x="421" y="357"/>
                  </a:lnTo>
                  <a:lnTo>
                    <a:pt x="433" y="337"/>
                  </a:lnTo>
                  <a:lnTo>
                    <a:pt x="443" y="316"/>
                  </a:lnTo>
                  <a:lnTo>
                    <a:pt x="450" y="295"/>
                  </a:lnTo>
                  <a:lnTo>
                    <a:pt x="455" y="273"/>
                  </a:lnTo>
                  <a:lnTo>
                    <a:pt x="459" y="251"/>
                  </a:lnTo>
                  <a:lnTo>
                    <a:pt x="459" y="230"/>
                  </a:lnTo>
                  <a:lnTo>
                    <a:pt x="459" y="208"/>
                  </a:lnTo>
                  <a:lnTo>
                    <a:pt x="455" y="186"/>
                  </a:lnTo>
                  <a:lnTo>
                    <a:pt x="450" y="164"/>
                  </a:lnTo>
                  <a:lnTo>
                    <a:pt x="443" y="143"/>
                  </a:lnTo>
                  <a:lnTo>
                    <a:pt x="433" y="123"/>
                  </a:lnTo>
                  <a:lnTo>
                    <a:pt x="421" y="104"/>
                  </a:lnTo>
                  <a:lnTo>
                    <a:pt x="408" y="84"/>
                  </a:lnTo>
                  <a:lnTo>
                    <a:pt x="392" y="67"/>
                  </a:lnTo>
                  <a:lnTo>
                    <a:pt x="392" y="67"/>
                  </a:lnTo>
                  <a:lnTo>
                    <a:pt x="375" y="52"/>
                  </a:lnTo>
                  <a:lnTo>
                    <a:pt x="356" y="37"/>
                  </a:lnTo>
                  <a:lnTo>
                    <a:pt x="336" y="27"/>
                  </a:lnTo>
                  <a:lnTo>
                    <a:pt x="317" y="17"/>
                  </a:lnTo>
                  <a:lnTo>
                    <a:pt x="294" y="10"/>
                  </a:lnTo>
                  <a:lnTo>
                    <a:pt x="274" y="5"/>
                  </a:lnTo>
                  <a:lnTo>
                    <a:pt x="251" y="1"/>
                  </a:lnTo>
                  <a:lnTo>
                    <a:pt x="229" y="0"/>
                  </a:lnTo>
                  <a:lnTo>
                    <a:pt x="207" y="1"/>
                  </a:lnTo>
                  <a:lnTo>
                    <a:pt x="186" y="5"/>
                  </a:lnTo>
                  <a:lnTo>
                    <a:pt x="164" y="10"/>
                  </a:lnTo>
                  <a:lnTo>
                    <a:pt x="143" y="17"/>
                  </a:lnTo>
                  <a:lnTo>
                    <a:pt x="122" y="27"/>
                  </a:lnTo>
                  <a:lnTo>
                    <a:pt x="103"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9" name="Freeform 124"/>
            <p:cNvSpPr>
              <a:spLocks/>
            </p:cNvSpPr>
            <p:nvPr userDrawn="1"/>
          </p:nvSpPr>
          <p:spPr bwMode="auto">
            <a:xfrm>
              <a:off x="931" y="1786"/>
              <a:ext cx="94" cy="94"/>
            </a:xfrm>
            <a:custGeom>
              <a:avLst/>
              <a:gdLst>
                <a:gd name="T0" fmla="*/ 55 w 378"/>
                <a:gd name="T1" fmla="*/ 56 h 377"/>
                <a:gd name="T2" fmla="*/ 31 w 378"/>
                <a:gd name="T3" fmla="*/ 84 h 377"/>
                <a:gd name="T4" fmla="*/ 13 w 378"/>
                <a:gd name="T5" fmla="*/ 118 h 377"/>
                <a:gd name="T6" fmla="*/ 3 w 378"/>
                <a:gd name="T7" fmla="*/ 152 h 377"/>
                <a:gd name="T8" fmla="*/ 0 w 378"/>
                <a:gd name="T9" fmla="*/ 189 h 377"/>
                <a:gd name="T10" fmla="*/ 3 w 378"/>
                <a:gd name="T11" fmla="*/ 225 h 377"/>
                <a:gd name="T12" fmla="*/ 13 w 378"/>
                <a:gd name="T13" fmla="*/ 260 h 377"/>
                <a:gd name="T14" fmla="*/ 31 w 378"/>
                <a:gd name="T15" fmla="*/ 293 h 377"/>
                <a:gd name="T16" fmla="*/ 55 w 378"/>
                <a:gd name="T17" fmla="*/ 323 h 377"/>
                <a:gd name="T18" fmla="*/ 69 w 378"/>
                <a:gd name="T19" fmla="*/ 336 h 377"/>
                <a:gd name="T20" fmla="*/ 100 w 378"/>
                <a:gd name="T21" fmla="*/ 357 h 377"/>
                <a:gd name="T22" fmla="*/ 135 w 378"/>
                <a:gd name="T23" fmla="*/ 370 h 377"/>
                <a:gd name="T24" fmla="*/ 171 w 378"/>
                <a:gd name="T25" fmla="*/ 377 h 377"/>
                <a:gd name="T26" fmla="*/ 207 w 378"/>
                <a:gd name="T27" fmla="*/ 377 h 377"/>
                <a:gd name="T28" fmla="*/ 242 w 378"/>
                <a:gd name="T29" fmla="*/ 370 h 377"/>
                <a:gd name="T30" fmla="*/ 276 w 378"/>
                <a:gd name="T31" fmla="*/ 357 h 377"/>
                <a:gd name="T32" fmla="*/ 307 w 378"/>
                <a:gd name="T33" fmla="*/ 336 h 377"/>
                <a:gd name="T34" fmla="*/ 322 w 378"/>
                <a:gd name="T35" fmla="*/ 323 h 377"/>
                <a:gd name="T36" fmla="*/ 347 w 378"/>
                <a:gd name="T37" fmla="*/ 293 h 377"/>
                <a:gd name="T38" fmla="*/ 364 w 378"/>
                <a:gd name="T39" fmla="*/ 260 h 377"/>
                <a:gd name="T40" fmla="*/ 374 w 378"/>
                <a:gd name="T41" fmla="*/ 225 h 377"/>
                <a:gd name="T42" fmla="*/ 378 w 378"/>
                <a:gd name="T43" fmla="*/ 189 h 377"/>
                <a:gd name="T44" fmla="*/ 374 w 378"/>
                <a:gd name="T45" fmla="*/ 152 h 377"/>
                <a:gd name="T46" fmla="*/ 364 w 378"/>
                <a:gd name="T47" fmla="*/ 118 h 377"/>
                <a:gd name="T48" fmla="*/ 347 w 378"/>
                <a:gd name="T49" fmla="*/ 84 h 377"/>
                <a:gd name="T50" fmla="*/ 322 w 378"/>
                <a:gd name="T51" fmla="*/ 56 h 377"/>
                <a:gd name="T52" fmla="*/ 307 w 378"/>
                <a:gd name="T53" fmla="*/ 43 h 377"/>
                <a:gd name="T54" fmla="*/ 276 w 378"/>
                <a:gd name="T55" fmla="*/ 22 h 377"/>
                <a:gd name="T56" fmla="*/ 242 w 378"/>
                <a:gd name="T57" fmla="*/ 7 h 377"/>
                <a:gd name="T58" fmla="*/ 207 w 378"/>
                <a:gd name="T59" fmla="*/ 1 h 377"/>
                <a:gd name="T60" fmla="*/ 171 w 378"/>
                <a:gd name="T61" fmla="*/ 1 h 377"/>
                <a:gd name="T62" fmla="*/ 135 w 378"/>
                <a:gd name="T63" fmla="*/ 7 h 377"/>
                <a:gd name="T64" fmla="*/ 100 w 378"/>
                <a:gd name="T65" fmla="*/ 22 h 377"/>
                <a:gd name="T66" fmla="*/ 69 w 378"/>
                <a:gd name="T67" fmla="*/ 43 h 377"/>
                <a:gd name="T68" fmla="*/ 55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5" y="56"/>
                  </a:moveTo>
                  <a:lnTo>
                    <a:pt x="55" y="56"/>
                  </a:lnTo>
                  <a:lnTo>
                    <a:pt x="42" y="70"/>
                  </a:lnTo>
                  <a:lnTo>
                    <a:pt x="31" y="84"/>
                  </a:lnTo>
                  <a:lnTo>
                    <a:pt x="21" y="101"/>
                  </a:lnTo>
                  <a:lnTo>
                    <a:pt x="13" y="118"/>
                  </a:lnTo>
                  <a:lnTo>
                    <a:pt x="8" y="135"/>
                  </a:lnTo>
                  <a:lnTo>
                    <a:pt x="3" y="152"/>
                  </a:lnTo>
                  <a:lnTo>
                    <a:pt x="0" y="170"/>
                  </a:lnTo>
                  <a:lnTo>
                    <a:pt x="0" y="189"/>
                  </a:lnTo>
                  <a:lnTo>
                    <a:pt x="0" y="207"/>
                  </a:lnTo>
                  <a:lnTo>
                    <a:pt x="3" y="225"/>
                  </a:lnTo>
                  <a:lnTo>
                    <a:pt x="8" y="242"/>
                  </a:lnTo>
                  <a:lnTo>
                    <a:pt x="13" y="260"/>
                  </a:lnTo>
                  <a:lnTo>
                    <a:pt x="21" y="277"/>
                  </a:lnTo>
                  <a:lnTo>
                    <a:pt x="31" y="293"/>
                  </a:lnTo>
                  <a:lnTo>
                    <a:pt x="42" y="308"/>
                  </a:lnTo>
                  <a:lnTo>
                    <a:pt x="55" y="323"/>
                  </a:lnTo>
                  <a:lnTo>
                    <a:pt x="55" y="323"/>
                  </a:lnTo>
                  <a:lnTo>
                    <a:pt x="69" y="336"/>
                  </a:lnTo>
                  <a:lnTo>
                    <a:pt x="85" y="346"/>
                  </a:lnTo>
                  <a:lnTo>
                    <a:pt x="100" y="357"/>
                  </a:lnTo>
                  <a:lnTo>
                    <a:pt x="117" y="364"/>
                  </a:lnTo>
                  <a:lnTo>
                    <a:pt x="135" y="370"/>
                  </a:lnTo>
                  <a:lnTo>
                    <a:pt x="152" y="375"/>
                  </a:lnTo>
                  <a:lnTo>
                    <a:pt x="171" y="377"/>
                  </a:lnTo>
                  <a:lnTo>
                    <a:pt x="189" y="377"/>
                  </a:lnTo>
                  <a:lnTo>
                    <a:pt x="207" y="377"/>
                  </a:lnTo>
                  <a:lnTo>
                    <a:pt x="225" y="375"/>
                  </a:lnTo>
                  <a:lnTo>
                    <a:pt x="242" y="370"/>
                  </a:lnTo>
                  <a:lnTo>
                    <a:pt x="259" y="364"/>
                  </a:lnTo>
                  <a:lnTo>
                    <a:pt x="276" y="357"/>
                  </a:lnTo>
                  <a:lnTo>
                    <a:pt x="293" y="346"/>
                  </a:lnTo>
                  <a:lnTo>
                    <a:pt x="307" y="336"/>
                  </a:lnTo>
                  <a:lnTo>
                    <a:pt x="322" y="323"/>
                  </a:lnTo>
                  <a:lnTo>
                    <a:pt x="322" y="323"/>
                  </a:lnTo>
                  <a:lnTo>
                    <a:pt x="335" y="308"/>
                  </a:lnTo>
                  <a:lnTo>
                    <a:pt x="347" y="293"/>
                  </a:lnTo>
                  <a:lnTo>
                    <a:pt x="356" y="277"/>
                  </a:lnTo>
                  <a:lnTo>
                    <a:pt x="364" y="260"/>
                  </a:lnTo>
                  <a:lnTo>
                    <a:pt x="370" y="242"/>
                  </a:lnTo>
                  <a:lnTo>
                    <a:pt x="374" y="225"/>
                  </a:lnTo>
                  <a:lnTo>
                    <a:pt x="377" y="207"/>
                  </a:lnTo>
                  <a:lnTo>
                    <a:pt x="378" y="189"/>
                  </a:lnTo>
                  <a:lnTo>
                    <a:pt x="377" y="170"/>
                  </a:lnTo>
                  <a:lnTo>
                    <a:pt x="374" y="152"/>
                  </a:lnTo>
                  <a:lnTo>
                    <a:pt x="370" y="135"/>
                  </a:lnTo>
                  <a:lnTo>
                    <a:pt x="364" y="118"/>
                  </a:lnTo>
                  <a:lnTo>
                    <a:pt x="356" y="101"/>
                  </a:lnTo>
                  <a:lnTo>
                    <a:pt x="347" y="84"/>
                  </a:lnTo>
                  <a:lnTo>
                    <a:pt x="335" y="70"/>
                  </a:lnTo>
                  <a:lnTo>
                    <a:pt x="322" y="56"/>
                  </a:lnTo>
                  <a:lnTo>
                    <a:pt x="322" y="56"/>
                  </a:lnTo>
                  <a:lnTo>
                    <a:pt x="307" y="43"/>
                  </a:lnTo>
                  <a:lnTo>
                    <a:pt x="293" y="31"/>
                  </a:lnTo>
                  <a:lnTo>
                    <a:pt x="276" y="22"/>
                  </a:lnTo>
                  <a:lnTo>
                    <a:pt x="259" y="14"/>
                  </a:lnTo>
                  <a:lnTo>
                    <a:pt x="242" y="7"/>
                  </a:lnTo>
                  <a:lnTo>
                    <a:pt x="225" y="4"/>
                  </a:lnTo>
                  <a:lnTo>
                    <a:pt x="207" y="1"/>
                  </a:lnTo>
                  <a:lnTo>
                    <a:pt x="189" y="0"/>
                  </a:lnTo>
                  <a:lnTo>
                    <a:pt x="171" y="1"/>
                  </a:lnTo>
                  <a:lnTo>
                    <a:pt x="152" y="4"/>
                  </a:lnTo>
                  <a:lnTo>
                    <a:pt x="135" y="7"/>
                  </a:lnTo>
                  <a:lnTo>
                    <a:pt x="117" y="14"/>
                  </a:lnTo>
                  <a:lnTo>
                    <a:pt x="100" y="22"/>
                  </a:lnTo>
                  <a:lnTo>
                    <a:pt x="85" y="31"/>
                  </a:lnTo>
                  <a:lnTo>
                    <a:pt x="69" y="43"/>
                  </a:lnTo>
                  <a:lnTo>
                    <a:pt x="55" y="56"/>
                  </a:lnTo>
                  <a:lnTo>
                    <a:pt x="5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0" name="Freeform 125"/>
            <p:cNvSpPr>
              <a:spLocks/>
            </p:cNvSpPr>
            <p:nvPr userDrawn="1"/>
          </p:nvSpPr>
          <p:spPr bwMode="auto">
            <a:xfrm>
              <a:off x="762" y="1975"/>
              <a:ext cx="74" cy="74"/>
            </a:xfrm>
            <a:custGeom>
              <a:avLst/>
              <a:gdLst>
                <a:gd name="T0" fmla="*/ 44 w 297"/>
                <a:gd name="T1" fmla="*/ 43 h 297"/>
                <a:gd name="T2" fmla="*/ 24 w 297"/>
                <a:gd name="T3" fmla="*/ 66 h 297"/>
                <a:gd name="T4" fmla="*/ 11 w 297"/>
                <a:gd name="T5" fmla="*/ 92 h 297"/>
                <a:gd name="T6" fmla="*/ 2 w 297"/>
                <a:gd name="T7" fmla="*/ 119 h 297"/>
                <a:gd name="T8" fmla="*/ 0 w 297"/>
                <a:gd name="T9" fmla="*/ 148 h 297"/>
                <a:gd name="T10" fmla="*/ 2 w 297"/>
                <a:gd name="T11" fmla="*/ 175 h 297"/>
                <a:gd name="T12" fmla="*/ 11 w 297"/>
                <a:gd name="T13" fmla="*/ 204 h 297"/>
                <a:gd name="T14" fmla="*/ 24 w 297"/>
                <a:gd name="T15" fmla="*/ 229 h 297"/>
                <a:gd name="T16" fmla="*/ 44 w 297"/>
                <a:gd name="T17" fmla="*/ 252 h 297"/>
                <a:gd name="T18" fmla="*/ 54 w 297"/>
                <a:gd name="T19" fmla="*/ 263 h 297"/>
                <a:gd name="T20" fmla="*/ 79 w 297"/>
                <a:gd name="T21" fmla="*/ 280 h 297"/>
                <a:gd name="T22" fmla="*/ 106 w 297"/>
                <a:gd name="T23" fmla="*/ 290 h 297"/>
                <a:gd name="T24" fmla="*/ 134 w 297"/>
                <a:gd name="T25" fmla="*/ 295 h 297"/>
                <a:gd name="T26" fmla="*/ 163 w 297"/>
                <a:gd name="T27" fmla="*/ 295 h 297"/>
                <a:gd name="T28" fmla="*/ 191 w 297"/>
                <a:gd name="T29" fmla="*/ 290 h 297"/>
                <a:gd name="T30" fmla="*/ 217 w 297"/>
                <a:gd name="T31" fmla="*/ 280 h 297"/>
                <a:gd name="T32" fmla="*/ 242 w 297"/>
                <a:gd name="T33" fmla="*/ 263 h 297"/>
                <a:gd name="T34" fmla="*/ 254 w 297"/>
                <a:gd name="T35" fmla="*/ 252 h 297"/>
                <a:gd name="T36" fmla="*/ 272 w 297"/>
                <a:gd name="T37" fmla="*/ 229 h 297"/>
                <a:gd name="T38" fmla="*/ 286 w 297"/>
                <a:gd name="T39" fmla="*/ 204 h 297"/>
                <a:gd name="T40" fmla="*/ 294 w 297"/>
                <a:gd name="T41" fmla="*/ 175 h 297"/>
                <a:gd name="T42" fmla="*/ 297 w 297"/>
                <a:gd name="T43" fmla="*/ 148 h 297"/>
                <a:gd name="T44" fmla="*/ 294 w 297"/>
                <a:gd name="T45" fmla="*/ 119 h 297"/>
                <a:gd name="T46" fmla="*/ 286 w 297"/>
                <a:gd name="T47" fmla="*/ 92 h 297"/>
                <a:gd name="T48" fmla="*/ 272 w 297"/>
                <a:gd name="T49" fmla="*/ 66 h 297"/>
                <a:gd name="T50" fmla="*/ 254 w 297"/>
                <a:gd name="T51" fmla="*/ 43 h 297"/>
                <a:gd name="T52" fmla="*/ 242 w 297"/>
                <a:gd name="T53" fmla="*/ 32 h 297"/>
                <a:gd name="T54" fmla="*/ 217 w 297"/>
                <a:gd name="T55" fmla="*/ 17 h 297"/>
                <a:gd name="T56" fmla="*/ 191 w 297"/>
                <a:gd name="T57" fmla="*/ 5 h 297"/>
                <a:gd name="T58" fmla="*/ 163 w 297"/>
                <a:gd name="T59" fmla="*/ 0 h 297"/>
                <a:gd name="T60" fmla="*/ 134 w 297"/>
                <a:gd name="T61" fmla="*/ 0 h 297"/>
                <a:gd name="T62" fmla="*/ 106 w 297"/>
                <a:gd name="T63" fmla="*/ 5 h 297"/>
                <a:gd name="T64" fmla="*/ 79 w 297"/>
                <a:gd name="T65" fmla="*/ 17 h 297"/>
                <a:gd name="T66" fmla="*/ 54 w 297"/>
                <a:gd name="T67" fmla="*/ 32 h 297"/>
                <a:gd name="T68" fmla="*/ 44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4" y="43"/>
                  </a:moveTo>
                  <a:lnTo>
                    <a:pt x="44" y="43"/>
                  </a:lnTo>
                  <a:lnTo>
                    <a:pt x="34" y="54"/>
                  </a:lnTo>
                  <a:lnTo>
                    <a:pt x="24" y="66"/>
                  </a:lnTo>
                  <a:lnTo>
                    <a:pt x="17" y="79"/>
                  </a:lnTo>
                  <a:lnTo>
                    <a:pt x="11" y="92"/>
                  </a:lnTo>
                  <a:lnTo>
                    <a:pt x="6" y="105"/>
                  </a:lnTo>
                  <a:lnTo>
                    <a:pt x="2" y="119"/>
                  </a:lnTo>
                  <a:lnTo>
                    <a:pt x="1" y="134"/>
                  </a:lnTo>
                  <a:lnTo>
                    <a:pt x="0" y="148"/>
                  </a:lnTo>
                  <a:lnTo>
                    <a:pt x="1" y="162"/>
                  </a:lnTo>
                  <a:lnTo>
                    <a:pt x="2" y="175"/>
                  </a:lnTo>
                  <a:lnTo>
                    <a:pt x="6" y="190"/>
                  </a:lnTo>
                  <a:lnTo>
                    <a:pt x="11" y="204"/>
                  </a:lnTo>
                  <a:lnTo>
                    <a:pt x="17" y="217"/>
                  </a:lnTo>
                  <a:lnTo>
                    <a:pt x="24" y="229"/>
                  </a:lnTo>
                  <a:lnTo>
                    <a:pt x="34" y="242"/>
                  </a:lnTo>
                  <a:lnTo>
                    <a:pt x="44" y="252"/>
                  </a:lnTo>
                  <a:lnTo>
                    <a:pt x="44" y="252"/>
                  </a:lnTo>
                  <a:lnTo>
                    <a:pt x="54" y="263"/>
                  </a:lnTo>
                  <a:lnTo>
                    <a:pt x="67" y="272"/>
                  </a:lnTo>
                  <a:lnTo>
                    <a:pt x="79" y="280"/>
                  </a:lnTo>
                  <a:lnTo>
                    <a:pt x="92" y="285"/>
                  </a:lnTo>
                  <a:lnTo>
                    <a:pt x="106" y="290"/>
                  </a:lnTo>
                  <a:lnTo>
                    <a:pt x="121" y="294"/>
                  </a:lnTo>
                  <a:lnTo>
                    <a:pt x="134" y="295"/>
                  </a:lnTo>
                  <a:lnTo>
                    <a:pt x="148" y="297"/>
                  </a:lnTo>
                  <a:lnTo>
                    <a:pt x="163" y="295"/>
                  </a:lnTo>
                  <a:lnTo>
                    <a:pt x="177" y="294"/>
                  </a:lnTo>
                  <a:lnTo>
                    <a:pt x="191" y="290"/>
                  </a:lnTo>
                  <a:lnTo>
                    <a:pt x="204" y="285"/>
                  </a:lnTo>
                  <a:lnTo>
                    <a:pt x="217" y="280"/>
                  </a:lnTo>
                  <a:lnTo>
                    <a:pt x="230" y="272"/>
                  </a:lnTo>
                  <a:lnTo>
                    <a:pt x="242" y="263"/>
                  </a:lnTo>
                  <a:lnTo>
                    <a:pt x="254" y="252"/>
                  </a:lnTo>
                  <a:lnTo>
                    <a:pt x="254" y="252"/>
                  </a:lnTo>
                  <a:lnTo>
                    <a:pt x="264" y="242"/>
                  </a:lnTo>
                  <a:lnTo>
                    <a:pt x="272" y="229"/>
                  </a:lnTo>
                  <a:lnTo>
                    <a:pt x="280" y="217"/>
                  </a:lnTo>
                  <a:lnTo>
                    <a:pt x="286" y="204"/>
                  </a:lnTo>
                  <a:lnTo>
                    <a:pt x="292" y="190"/>
                  </a:lnTo>
                  <a:lnTo>
                    <a:pt x="294" y="175"/>
                  </a:lnTo>
                  <a:lnTo>
                    <a:pt x="297" y="162"/>
                  </a:lnTo>
                  <a:lnTo>
                    <a:pt x="297" y="148"/>
                  </a:lnTo>
                  <a:lnTo>
                    <a:pt x="297" y="134"/>
                  </a:lnTo>
                  <a:lnTo>
                    <a:pt x="294" y="119"/>
                  </a:lnTo>
                  <a:lnTo>
                    <a:pt x="292" y="105"/>
                  </a:lnTo>
                  <a:lnTo>
                    <a:pt x="286" y="92"/>
                  </a:lnTo>
                  <a:lnTo>
                    <a:pt x="280" y="79"/>
                  </a:lnTo>
                  <a:lnTo>
                    <a:pt x="272" y="66"/>
                  </a:lnTo>
                  <a:lnTo>
                    <a:pt x="264" y="54"/>
                  </a:lnTo>
                  <a:lnTo>
                    <a:pt x="254" y="43"/>
                  </a:lnTo>
                  <a:lnTo>
                    <a:pt x="254" y="43"/>
                  </a:lnTo>
                  <a:lnTo>
                    <a:pt x="242" y="32"/>
                  </a:lnTo>
                  <a:lnTo>
                    <a:pt x="230" y="23"/>
                  </a:lnTo>
                  <a:lnTo>
                    <a:pt x="217" y="17"/>
                  </a:lnTo>
                  <a:lnTo>
                    <a:pt x="204" y="10"/>
                  </a:lnTo>
                  <a:lnTo>
                    <a:pt x="191" y="5"/>
                  </a:lnTo>
                  <a:lnTo>
                    <a:pt x="177" y="2"/>
                  </a:lnTo>
                  <a:lnTo>
                    <a:pt x="163" y="0"/>
                  </a:lnTo>
                  <a:lnTo>
                    <a:pt x="148" y="0"/>
                  </a:lnTo>
                  <a:lnTo>
                    <a:pt x="134" y="0"/>
                  </a:lnTo>
                  <a:lnTo>
                    <a:pt x="121" y="2"/>
                  </a:lnTo>
                  <a:lnTo>
                    <a:pt x="106" y="5"/>
                  </a:lnTo>
                  <a:lnTo>
                    <a:pt x="92" y="10"/>
                  </a:lnTo>
                  <a:lnTo>
                    <a:pt x="79" y="17"/>
                  </a:lnTo>
                  <a:lnTo>
                    <a:pt x="67" y="23"/>
                  </a:lnTo>
                  <a:lnTo>
                    <a:pt x="54" y="32"/>
                  </a:lnTo>
                  <a:lnTo>
                    <a:pt x="44" y="43"/>
                  </a:lnTo>
                  <a:lnTo>
                    <a:pt x="44"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1" name="Freeform 126"/>
            <p:cNvSpPr>
              <a:spLocks/>
            </p:cNvSpPr>
            <p:nvPr userDrawn="1"/>
          </p:nvSpPr>
          <p:spPr bwMode="auto">
            <a:xfrm>
              <a:off x="2303" y="608"/>
              <a:ext cx="236" cy="236"/>
            </a:xfrm>
            <a:custGeom>
              <a:avLst/>
              <a:gdLst>
                <a:gd name="T0" fmla="*/ 893 w 946"/>
                <a:gd name="T1" fmla="*/ 686 h 944"/>
                <a:gd name="T2" fmla="*/ 921 w 946"/>
                <a:gd name="T3" fmla="*/ 621 h 944"/>
                <a:gd name="T4" fmla="*/ 938 w 946"/>
                <a:gd name="T5" fmla="*/ 553 h 944"/>
                <a:gd name="T6" fmla="*/ 944 w 946"/>
                <a:gd name="T7" fmla="*/ 484 h 944"/>
                <a:gd name="T8" fmla="*/ 942 w 946"/>
                <a:gd name="T9" fmla="*/ 416 h 944"/>
                <a:gd name="T10" fmla="*/ 929 w 946"/>
                <a:gd name="T11" fmla="*/ 349 h 944"/>
                <a:gd name="T12" fmla="*/ 907 w 946"/>
                <a:gd name="T13" fmla="*/ 285 h 944"/>
                <a:gd name="T14" fmla="*/ 875 w 946"/>
                <a:gd name="T15" fmla="*/ 224 h 944"/>
                <a:gd name="T16" fmla="*/ 835 w 946"/>
                <a:gd name="T17" fmla="*/ 168 h 944"/>
                <a:gd name="T18" fmla="*/ 787 w 946"/>
                <a:gd name="T19" fmla="*/ 118 h 944"/>
                <a:gd name="T20" fmla="*/ 729 w 946"/>
                <a:gd name="T21" fmla="*/ 75 h 944"/>
                <a:gd name="T22" fmla="*/ 688 w 946"/>
                <a:gd name="T23" fmla="*/ 50 h 944"/>
                <a:gd name="T24" fmla="*/ 621 w 946"/>
                <a:gd name="T25" fmla="*/ 23 h 944"/>
                <a:gd name="T26" fmla="*/ 553 w 946"/>
                <a:gd name="T27" fmla="*/ 6 h 944"/>
                <a:gd name="T28" fmla="*/ 486 w 946"/>
                <a:gd name="T29" fmla="*/ 0 h 944"/>
                <a:gd name="T30" fmla="*/ 417 w 946"/>
                <a:gd name="T31" fmla="*/ 2 h 944"/>
                <a:gd name="T32" fmla="*/ 350 w 946"/>
                <a:gd name="T33" fmla="*/ 15 h 944"/>
                <a:gd name="T34" fmla="*/ 286 w 946"/>
                <a:gd name="T35" fmla="*/ 37 h 944"/>
                <a:gd name="T36" fmla="*/ 225 w 946"/>
                <a:gd name="T37" fmla="*/ 69 h 944"/>
                <a:gd name="T38" fmla="*/ 169 w 946"/>
                <a:gd name="T39" fmla="*/ 109 h 944"/>
                <a:gd name="T40" fmla="*/ 119 w 946"/>
                <a:gd name="T41" fmla="*/ 157 h 944"/>
                <a:gd name="T42" fmla="*/ 76 w 946"/>
                <a:gd name="T43" fmla="*/ 214 h 944"/>
                <a:gd name="T44" fmla="*/ 52 w 946"/>
                <a:gd name="T45" fmla="*/ 256 h 944"/>
                <a:gd name="T46" fmla="*/ 24 w 946"/>
                <a:gd name="T47" fmla="*/ 323 h 944"/>
                <a:gd name="T48" fmla="*/ 7 w 946"/>
                <a:gd name="T49" fmla="*/ 390 h 944"/>
                <a:gd name="T50" fmla="*/ 0 w 946"/>
                <a:gd name="T51" fmla="*/ 458 h 944"/>
                <a:gd name="T52" fmla="*/ 3 w 946"/>
                <a:gd name="T53" fmla="*/ 527 h 944"/>
                <a:gd name="T54" fmla="*/ 17 w 946"/>
                <a:gd name="T55" fmla="*/ 594 h 944"/>
                <a:gd name="T56" fmla="*/ 39 w 946"/>
                <a:gd name="T57" fmla="*/ 657 h 944"/>
                <a:gd name="T58" fmla="*/ 70 w 946"/>
                <a:gd name="T59" fmla="*/ 719 h 944"/>
                <a:gd name="T60" fmla="*/ 110 w 946"/>
                <a:gd name="T61" fmla="*/ 775 h 944"/>
                <a:gd name="T62" fmla="*/ 159 w 946"/>
                <a:gd name="T63" fmla="*/ 824 h 944"/>
                <a:gd name="T64" fmla="*/ 216 w 946"/>
                <a:gd name="T65" fmla="*/ 869 h 944"/>
                <a:gd name="T66" fmla="*/ 258 w 946"/>
                <a:gd name="T67" fmla="*/ 892 h 944"/>
                <a:gd name="T68" fmla="*/ 324 w 946"/>
                <a:gd name="T69" fmla="*/ 919 h 944"/>
                <a:gd name="T70" fmla="*/ 392 w 946"/>
                <a:gd name="T71" fmla="*/ 938 h 944"/>
                <a:gd name="T72" fmla="*/ 460 w 946"/>
                <a:gd name="T73" fmla="*/ 944 h 944"/>
                <a:gd name="T74" fmla="*/ 529 w 946"/>
                <a:gd name="T75" fmla="*/ 940 h 944"/>
                <a:gd name="T76" fmla="*/ 595 w 946"/>
                <a:gd name="T77" fmla="*/ 927 h 944"/>
                <a:gd name="T78" fmla="*/ 659 w 946"/>
                <a:gd name="T79" fmla="*/ 905 h 944"/>
                <a:gd name="T80" fmla="*/ 720 w 946"/>
                <a:gd name="T81" fmla="*/ 874 h 944"/>
                <a:gd name="T82" fmla="*/ 776 w 946"/>
                <a:gd name="T83" fmla="*/ 833 h 944"/>
                <a:gd name="T84" fmla="*/ 826 w 946"/>
                <a:gd name="T85" fmla="*/ 785 h 944"/>
                <a:gd name="T86" fmla="*/ 869 w 946"/>
                <a:gd name="T87" fmla="*/ 728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882" y="708"/>
                  </a:moveTo>
                  <a:lnTo>
                    <a:pt x="882" y="708"/>
                  </a:lnTo>
                  <a:lnTo>
                    <a:pt x="893" y="686"/>
                  </a:lnTo>
                  <a:lnTo>
                    <a:pt x="904" y="664"/>
                  </a:lnTo>
                  <a:lnTo>
                    <a:pt x="913" y="643"/>
                  </a:lnTo>
                  <a:lnTo>
                    <a:pt x="921" y="621"/>
                  </a:lnTo>
                  <a:lnTo>
                    <a:pt x="927" y="598"/>
                  </a:lnTo>
                  <a:lnTo>
                    <a:pt x="934" y="575"/>
                  </a:lnTo>
                  <a:lnTo>
                    <a:pt x="938" y="553"/>
                  </a:lnTo>
                  <a:lnTo>
                    <a:pt x="942" y="530"/>
                  </a:lnTo>
                  <a:lnTo>
                    <a:pt x="944" y="506"/>
                  </a:lnTo>
                  <a:lnTo>
                    <a:pt x="944" y="484"/>
                  </a:lnTo>
                  <a:lnTo>
                    <a:pt x="946" y="461"/>
                  </a:lnTo>
                  <a:lnTo>
                    <a:pt x="944" y="439"/>
                  </a:lnTo>
                  <a:lnTo>
                    <a:pt x="942" y="416"/>
                  </a:lnTo>
                  <a:lnTo>
                    <a:pt x="939" y="393"/>
                  </a:lnTo>
                  <a:lnTo>
                    <a:pt x="934" y="371"/>
                  </a:lnTo>
                  <a:lnTo>
                    <a:pt x="929" y="349"/>
                  </a:lnTo>
                  <a:lnTo>
                    <a:pt x="922" y="328"/>
                  </a:lnTo>
                  <a:lnTo>
                    <a:pt x="916" y="306"/>
                  </a:lnTo>
                  <a:lnTo>
                    <a:pt x="907" y="285"/>
                  </a:lnTo>
                  <a:lnTo>
                    <a:pt x="897" y="264"/>
                  </a:lnTo>
                  <a:lnTo>
                    <a:pt x="887" y="244"/>
                  </a:lnTo>
                  <a:lnTo>
                    <a:pt x="875" y="224"/>
                  </a:lnTo>
                  <a:lnTo>
                    <a:pt x="864" y="205"/>
                  </a:lnTo>
                  <a:lnTo>
                    <a:pt x="849" y="186"/>
                  </a:lnTo>
                  <a:lnTo>
                    <a:pt x="835" y="168"/>
                  </a:lnTo>
                  <a:lnTo>
                    <a:pt x="819" y="151"/>
                  </a:lnTo>
                  <a:lnTo>
                    <a:pt x="804" y="134"/>
                  </a:lnTo>
                  <a:lnTo>
                    <a:pt x="787" y="118"/>
                  </a:lnTo>
                  <a:lnTo>
                    <a:pt x="768" y="102"/>
                  </a:lnTo>
                  <a:lnTo>
                    <a:pt x="749" y="88"/>
                  </a:lnTo>
                  <a:lnTo>
                    <a:pt x="729" y="75"/>
                  </a:lnTo>
                  <a:lnTo>
                    <a:pt x="708" y="62"/>
                  </a:lnTo>
                  <a:lnTo>
                    <a:pt x="708" y="62"/>
                  </a:lnTo>
                  <a:lnTo>
                    <a:pt x="688" y="50"/>
                  </a:lnTo>
                  <a:lnTo>
                    <a:pt x="665" y="40"/>
                  </a:lnTo>
                  <a:lnTo>
                    <a:pt x="643" y="31"/>
                  </a:lnTo>
                  <a:lnTo>
                    <a:pt x="621" y="23"/>
                  </a:lnTo>
                  <a:lnTo>
                    <a:pt x="599" y="16"/>
                  </a:lnTo>
                  <a:lnTo>
                    <a:pt x="577" y="10"/>
                  </a:lnTo>
                  <a:lnTo>
                    <a:pt x="553" y="6"/>
                  </a:lnTo>
                  <a:lnTo>
                    <a:pt x="531" y="2"/>
                  </a:lnTo>
                  <a:lnTo>
                    <a:pt x="508" y="0"/>
                  </a:lnTo>
                  <a:lnTo>
                    <a:pt x="486" y="0"/>
                  </a:lnTo>
                  <a:lnTo>
                    <a:pt x="462" y="0"/>
                  </a:lnTo>
                  <a:lnTo>
                    <a:pt x="440" y="0"/>
                  </a:lnTo>
                  <a:lnTo>
                    <a:pt x="417" y="2"/>
                  </a:lnTo>
                  <a:lnTo>
                    <a:pt x="394" y="5"/>
                  </a:lnTo>
                  <a:lnTo>
                    <a:pt x="372" y="10"/>
                  </a:lnTo>
                  <a:lnTo>
                    <a:pt x="350" y="15"/>
                  </a:lnTo>
                  <a:lnTo>
                    <a:pt x="328" y="22"/>
                  </a:lnTo>
                  <a:lnTo>
                    <a:pt x="307" y="28"/>
                  </a:lnTo>
                  <a:lnTo>
                    <a:pt x="286" y="37"/>
                  </a:lnTo>
                  <a:lnTo>
                    <a:pt x="265" y="46"/>
                  </a:lnTo>
                  <a:lnTo>
                    <a:pt x="245" y="57"/>
                  </a:lnTo>
                  <a:lnTo>
                    <a:pt x="225" y="69"/>
                  </a:lnTo>
                  <a:lnTo>
                    <a:pt x="205" y="82"/>
                  </a:lnTo>
                  <a:lnTo>
                    <a:pt x="187" y="95"/>
                  </a:lnTo>
                  <a:lnTo>
                    <a:pt x="169" y="109"/>
                  </a:lnTo>
                  <a:lnTo>
                    <a:pt x="152" y="125"/>
                  </a:lnTo>
                  <a:lnTo>
                    <a:pt x="135" y="140"/>
                  </a:lnTo>
                  <a:lnTo>
                    <a:pt x="119" y="157"/>
                  </a:lnTo>
                  <a:lnTo>
                    <a:pt x="104" y="175"/>
                  </a:lnTo>
                  <a:lnTo>
                    <a:pt x="89" y="195"/>
                  </a:lnTo>
                  <a:lnTo>
                    <a:pt x="76" y="214"/>
                  </a:lnTo>
                  <a:lnTo>
                    <a:pt x="63" y="235"/>
                  </a:lnTo>
                  <a:lnTo>
                    <a:pt x="63" y="235"/>
                  </a:lnTo>
                  <a:lnTo>
                    <a:pt x="52" y="256"/>
                  </a:lnTo>
                  <a:lnTo>
                    <a:pt x="41" y="278"/>
                  </a:lnTo>
                  <a:lnTo>
                    <a:pt x="32" y="300"/>
                  </a:lnTo>
                  <a:lnTo>
                    <a:pt x="24" y="323"/>
                  </a:lnTo>
                  <a:lnTo>
                    <a:pt x="17" y="345"/>
                  </a:lnTo>
                  <a:lnTo>
                    <a:pt x="11" y="367"/>
                  </a:lnTo>
                  <a:lnTo>
                    <a:pt x="7" y="390"/>
                  </a:lnTo>
                  <a:lnTo>
                    <a:pt x="3" y="413"/>
                  </a:lnTo>
                  <a:lnTo>
                    <a:pt x="1" y="436"/>
                  </a:lnTo>
                  <a:lnTo>
                    <a:pt x="0" y="458"/>
                  </a:lnTo>
                  <a:lnTo>
                    <a:pt x="0" y="482"/>
                  </a:lnTo>
                  <a:lnTo>
                    <a:pt x="1" y="504"/>
                  </a:lnTo>
                  <a:lnTo>
                    <a:pt x="3" y="527"/>
                  </a:lnTo>
                  <a:lnTo>
                    <a:pt x="6" y="549"/>
                  </a:lnTo>
                  <a:lnTo>
                    <a:pt x="10" y="571"/>
                  </a:lnTo>
                  <a:lnTo>
                    <a:pt x="17" y="594"/>
                  </a:lnTo>
                  <a:lnTo>
                    <a:pt x="23" y="616"/>
                  </a:lnTo>
                  <a:lnTo>
                    <a:pt x="30" y="637"/>
                  </a:lnTo>
                  <a:lnTo>
                    <a:pt x="39" y="657"/>
                  </a:lnTo>
                  <a:lnTo>
                    <a:pt x="48" y="678"/>
                  </a:lnTo>
                  <a:lnTo>
                    <a:pt x="58" y="699"/>
                  </a:lnTo>
                  <a:lnTo>
                    <a:pt x="70" y="719"/>
                  </a:lnTo>
                  <a:lnTo>
                    <a:pt x="82" y="738"/>
                  </a:lnTo>
                  <a:lnTo>
                    <a:pt x="96" y="756"/>
                  </a:lnTo>
                  <a:lnTo>
                    <a:pt x="110" y="775"/>
                  </a:lnTo>
                  <a:lnTo>
                    <a:pt x="125" y="792"/>
                  </a:lnTo>
                  <a:lnTo>
                    <a:pt x="142" y="809"/>
                  </a:lnTo>
                  <a:lnTo>
                    <a:pt x="159" y="824"/>
                  </a:lnTo>
                  <a:lnTo>
                    <a:pt x="177" y="840"/>
                  </a:lnTo>
                  <a:lnTo>
                    <a:pt x="195" y="854"/>
                  </a:lnTo>
                  <a:lnTo>
                    <a:pt x="216" y="869"/>
                  </a:lnTo>
                  <a:lnTo>
                    <a:pt x="237" y="880"/>
                  </a:lnTo>
                  <a:lnTo>
                    <a:pt x="237" y="880"/>
                  </a:lnTo>
                  <a:lnTo>
                    <a:pt x="258" y="892"/>
                  </a:lnTo>
                  <a:lnTo>
                    <a:pt x="280" y="902"/>
                  </a:lnTo>
                  <a:lnTo>
                    <a:pt x="301" y="912"/>
                  </a:lnTo>
                  <a:lnTo>
                    <a:pt x="324" y="919"/>
                  </a:lnTo>
                  <a:lnTo>
                    <a:pt x="346" y="927"/>
                  </a:lnTo>
                  <a:lnTo>
                    <a:pt x="368" y="932"/>
                  </a:lnTo>
                  <a:lnTo>
                    <a:pt x="392" y="938"/>
                  </a:lnTo>
                  <a:lnTo>
                    <a:pt x="414" y="940"/>
                  </a:lnTo>
                  <a:lnTo>
                    <a:pt x="437" y="943"/>
                  </a:lnTo>
                  <a:lnTo>
                    <a:pt x="460" y="944"/>
                  </a:lnTo>
                  <a:lnTo>
                    <a:pt x="483" y="944"/>
                  </a:lnTo>
                  <a:lnTo>
                    <a:pt x="505" y="943"/>
                  </a:lnTo>
                  <a:lnTo>
                    <a:pt x="529" y="940"/>
                  </a:lnTo>
                  <a:lnTo>
                    <a:pt x="551" y="938"/>
                  </a:lnTo>
                  <a:lnTo>
                    <a:pt x="573" y="934"/>
                  </a:lnTo>
                  <a:lnTo>
                    <a:pt x="595" y="927"/>
                  </a:lnTo>
                  <a:lnTo>
                    <a:pt x="616" y="922"/>
                  </a:lnTo>
                  <a:lnTo>
                    <a:pt x="638" y="914"/>
                  </a:lnTo>
                  <a:lnTo>
                    <a:pt x="659" y="905"/>
                  </a:lnTo>
                  <a:lnTo>
                    <a:pt x="680" y="896"/>
                  </a:lnTo>
                  <a:lnTo>
                    <a:pt x="699" y="885"/>
                  </a:lnTo>
                  <a:lnTo>
                    <a:pt x="720" y="874"/>
                  </a:lnTo>
                  <a:lnTo>
                    <a:pt x="738" y="862"/>
                  </a:lnTo>
                  <a:lnTo>
                    <a:pt x="758" y="848"/>
                  </a:lnTo>
                  <a:lnTo>
                    <a:pt x="776" y="833"/>
                  </a:lnTo>
                  <a:lnTo>
                    <a:pt x="793" y="819"/>
                  </a:lnTo>
                  <a:lnTo>
                    <a:pt x="810" y="802"/>
                  </a:lnTo>
                  <a:lnTo>
                    <a:pt x="826" y="785"/>
                  </a:lnTo>
                  <a:lnTo>
                    <a:pt x="841" y="767"/>
                  </a:lnTo>
                  <a:lnTo>
                    <a:pt x="856" y="749"/>
                  </a:lnTo>
                  <a:lnTo>
                    <a:pt x="869" y="728"/>
                  </a:lnTo>
                  <a:lnTo>
                    <a:pt x="882" y="708"/>
                  </a:lnTo>
                  <a:lnTo>
                    <a:pt x="882" y="70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2" name="Freeform 127"/>
            <p:cNvSpPr>
              <a:spLocks/>
            </p:cNvSpPr>
            <p:nvPr userDrawn="1"/>
          </p:nvSpPr>
          <p:spPr bwMode="auto">
            <a:xfrm>
              <a:off x="2187" y="837"/>
              <a:ext cx="216" cy="216"/>
            </a:xfrm>
            <a:custGeom>
              <a:avLst/>
              <a:gdLst>
                <a:gd name="T0" fmla="*/ 817 w 864"/>
                <a:gd name="T1" fmla="*/ 628 h 864"/>
                <a:gd name="T2" fmla="*/ 842 w 864"/>
                <a:gd name="T3" fmla="*/ 568 h 864"/>
                <a:gd name="T4" fmla="*/ 858 w 864"/>
                <a:gd name="T5" fmla="*/ 505 h 864"/>
                <a:gd name="T6" fmla="*/ 864 w 864"/>
                <a:gd name="T7" fmla="*/ 443 h 864"/>
                <a:gd name="T8" fmla="*/ 862 w 864"/>
                <a:gd name="T9" fmla="*/ 380 h 864"/>
                <a:gd name="T10" fmla="*/ 850 w 864"/>
                <a:gd name="T11" fmla="*/ 319 h 864"/>
                <a:gd name="T12" fmla="*/ 829 w 864"/>
                <a:gd name="T13" fmla="*/ 260 h 864"/>
                <a:gd name="T14" fmla="*/ 800 w 864"/>
                <a:gd name="T15" fmla="*/ 206 h 864"/>
                <a:gd name="T16" fmla="*/ 764 w 864"/>
                <a:gd name="T17" fmla="*/ 153 h 864"/>
                <a:gd name="T18" fmla="*/ 720 w 864"/>
                <a:gd name="T19" fmla="*/ 108 h 864"/>
                <a:gd name="T20" fmla="*/ 668 w 864"/>
                <a:gd name="T21" fmla="*/ 69 h 864"/>
                <a:gd name="T22" fmla="*/ 628 w 864"/>
                <a:gd name="T23" fmla="*/ 47 h 864"/>
                <a:gd name="T24" fmla="*/ 569 w 864"/>
                <a:gd name="T25" fmla="*/ 21 h 864"/>
                <a:gd name="T26" fmla="*/ 506 w 864"/>
                <a:gd name="T27" fmla="*/ 5 h 864"/>
                <a:gd name="T28" fmla="*/ 443 w 864"/>
                <a:gd name="T29" fmla="*/ 0 h 864"/>
                <a:gd name="T30" fmla="*/ 381 w 864"/>
                <a:gd name="T31" fmla="*/ 2 h 864"/>
                <a:gd name="T32" fmla="*/ 320 w 864"/>
                <a:gd name="T33" fmla="*/ 14 h 864"/>
                <a:gd name="T34" fmla="*/ 261 w 864"/>
                <a:gd name="T35" fmla="*/ 35 h 864"/>
                <a:gd name="T36" fmla="*/ 206 w 864"/>
                <a:gd name="T37" fmla="*/ 64 h 864"/>
                <a:gd name="T38" fmla="*/ 155 w 864"/>
                <a:gd name="T39" fmla="*/ 100 h 864"/>
                <a:gd name="T40" fmla="*/ 109 w 864"/>
                <a:gd name="T41" fmla="*/ 144 h 864"/>
                <a:gd name="T42" fmla="*/ 69 w 864"/>
                <a:gd name="T43" fmla="*/ 196 h 864"/>
                <a:gd name="T44" fmla="*/ 47 w 864"/>
                <a:gd name="T45" fmla="*/ 234 h 864"/>
                <a:gd name="T46" fmla="*/ 23 w 864"/>
                <a:gd name="T47" fmla="*/ 295 h 864"/>
                <a:gd name="T48" fmla="*/ 7 w 864"/>
                <a:gd name="T49" fmla="*/ 357 h 864"/>
                <a:gd name="T50" fmla="*/ 0 w 864"/>
                <a:gd name="T51" fmla="*/ 419 h 864"/>
                <a:gd name="T52" fmla="*/ 3 w 864"/>
                <a:gd name="T53" fmla="*/ 482 h 864"/>
                <a:gd name="T54" fmla="*/ 15 w 864"/>
                <a:gd name="T55" fmla="*/ 543 h 864"/>
                <a:gd name="T56" fmla="*/ 36 w 864"/>
                <a:gd name="T57" fmla="*/ 602 h 864"/>
                <a:gd name="T58" fmla="*/ 64 w 864"/>
                <a:gd name="T59" fmla="*/ 658 h 864"/>
                <a:gd name="T60" fmla="*/ 101 w 864"/>
                <a:gd name="T61" fmla="*/ 708 h 864"/>
                <a:gd name="T62" fmla="*/ 145 w 864"/>
                <a:gd name="T63" fmla="*/ 754 h 864"/>
                <a:gd name="T64" fmla="*/ 197 w 864"/>
                <a:gd name="T65" fmla="*/ 793 h 864"/>
                <a:gd name="T66" fmla="*/ 236 w 864"/>
                <a:gd name="T67" fmla="*/ 815 h 864"/>
                <a:gd name="T68" fmla="*/ 296 w 864"/>
                <a:gd name="T69" fmla="*/ 841 h 864"/>
                <a:gd name="T70" fmla="*/ 357 w 864"/>
                <a:gd name="T71" fmla="*/ 857 h 864"/>
                <a:gd name="T72" fmla="*/ 420 w 864"/>
                <a:gd name="T73" fmla="*/ 864 h 864"/>
                <a:gd name="T74" fmla="*/ 483 w 864"/>
                <a:gd name="T75" fmla="*/ 860 h 864"/>
                <a:gd name="T76" fmla="*/ 544 w 864"/>
                <a:gd name="T77" fmla="*/ 848 h 864"/>
                <a:gd name="T78" fmla="*/ 602 w 864"/>
                <a:gd name="T79" fmla="*/ 828 h 864"/>
                <a:gd name="T80" fmla="*/ 658 w 864"/>
                <a:gd name="T81" fmla="*/ 800 h 864"/>
                <a:gd name="T82" fmla="*/ 709 w 864"/>
                <a:gd name="T83" fmla="*/ 763 h 864"/>
                <a:gd name="T84" fmla="*/ 755 w 864"/>
                <a:gd name="T85" fmla="*/ 718 h 864"/>
                <a:gd name="T86" fmla="*/ 795 w 864"/>
                <a:gd name="T87" fmla="*/ 667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806" y="647"/>
                  </a:moveTo>
                  <a:lnTo>
                    <a:pt x="806" y="647"/>
                  </a:lnTo>
                  <a:lnTo>
                    <a:pt x="817" y="628"/>
                  </a:lnTo>
                  <a:lnTo>
                    <a:pt x="827" y="608"/>
                  </a:lnTo>
                  <a:lnTo>
                    <a:pt x="834" y="587"/>
                  </a:lnTo>
                  <a:lnTo>
                    <a:pt x="842" y="568"/>
                  </a:lnTo>
                  <a:lnTo>
                    <a:pt x="849" y="547"/>
                  </a:lnTo>
                  <a:lnTo>
                    <a:pt x="854" y="526"/>
                  </a:lnTo>
                  <a:lnTo>
                    <a:pt x="858" y="505"/>
                  </a:lnTo>
                  <a:lnTo>
                    <a:pt x="860" y="484"/>
                  </a:lnTo>
                  <a:lnTo>
                    <a:pt x="863" y="464"/>
                  </a:lnTo>
                  <a:lnTo>
                    <a:pt x="864" y="443"/>
                  </a:lnTo>
                  <a:lnTo>
                    <a:pt x="864" y="422"/>
                  </a:lnTo>
                  <a:lnTo>
                    <a:pt x="863" y="401"/>
                  </a:lnTo>
                  <a:lnTo>
                    <a:pt x="862" y="380"/>
                  </a:lnTo>
                  <a:lnTo>
                    <a:pt x="858" y="359"/>
                  </a:lnTo>
                  <a:lnTo>
                    <a:pt x="854" y="340"/>
                  </a:lnTo>
                  <a:lnTo>
                    <a:pt x="850" y="319"/>
                  </a:lnTo>
                  <a:lnTo>
                    <a:pt x="843" y="299"/>
                  </a:lnTo>
                  <a:lnTo>
                    <a:pt x="837" y="280"/>
                  </a:lnTo>
                  <a:lnTo>
                    <a:pt x="829" y="260"/>
                  </a:lnTo>
                  <a:lnTo>
                    <a:pt x="820" y="242"/>
                  </a:lnTo>
                  <a:lnTo>
                    <a:pt x="811" y="224"/>
                  </a:lnTo>
                  <a:lnTo>
                    <a:pt x="800" y="206"/>
                  </a:lnTo>
                  <a:lnTo>
                    <a:pt x="789" y="187"/>
                  </a:lnTo>
                  <a:lnTo>
                    <a:pt x="777" y="170"/>
                  </a:lnTo>
                  <a:lnTo>
                    <a:pt x="764" y="153"/>
                  </a:lnTo>
                  <a:lnTo>
                    <a:pt x="750" y="138"/>
                  </a:lnTo>
                  <a:lnTo>
                    <a:pt x="735" y="123"/>
                  </a:lnTo>
                  <a:lnTo>
                    <a:pt x="720" y="108"/>
                  </a:lnTo>
                  <a:lnTo>
                    <a:pt x="703" y="95"/>
                  </a:lnTo>
                  <a:lnTo>
                    <a:pt x="686" y="81"/>
                  </a:lnTo>
                  <a:lnTo>
                    <a:pt x="668" y="69"/>
                  </a:lnTo>
                  <a:lnTo>
                    <a:pt x="648" y="57"/>
                  </a:lnTo>
                  <a:lnTo>
                    <a:pt x="648" y="57"/>
                  </a:lnTo>
                  <a:lnTo>
                    <a:pt x="628" y="47"/>
                  </a:lnTo>
                  <a:lnTo>
                    <a:pt x="609" y="38"/>
                  </a:lnTo>
                  <a:lnTo>
                    <a:pt x="588" y="28"/>
                  </a:lnTo>
                  <a:lnTo>
                    <a:pt x="569" y="21"/>
                  </a:lnTo>
                  <a:lnTo>
                    <a:pt x="548" y="15"/>
                  </a:lnTo>
                  <a:lnTo>
                    <a:pt x="527" y="10"/>
                  </a:lnTo>
                  <a:lnTo>
                    <a:pt x="506" y="5"/>
                  </a:lnTo>
                  <a:lnTo>
                    <a:pt x="485" y="2"/>
                  </a:lnTo>
                  <a:lnTo>
                    <a:pt x="464" y="0"/>
                  </a:lnTo>
                  <a:lnTo>
                    <a:pt x="443" y="0"/>
                  </a:lnTo>
                  <a:lnTo>
                    <a:pt x="423" y="0"/>
                  </a:lnTo>
                  <a:lnTo>
                    <a:pt x="402" y="0"/>
                  </a:lnTo>
                  <a:lnTo>
                    <a:pt x="381" y="2"/>
                  </a:lnTo>
                  <a:lnTo>
                    <a:pt x="361" y="5"/>
                  </a:lnTo>
                  <a:lnTo>
                    <a:pt x="340" y="9"/>
                  </a:lnTo>
                  <a:lnTo>
                    <a:pt x="320" y="14"/>
                  </a:lnTo>
                  <a:lnTo>
                    <a:pt x="300" y="19"/>
                  </a:lnTo>
                  <a:lnTo>
                    <a:pt x="281" y="27"/>
                  </a:lnTo>
                  <a:lnTo>
                    <a:pt x="261" y="35"/>
                  </a:lnTo>
                  <a:lnTo>
                    <a:pt x="243" y="43"/>
                  </a:lnTo>
                  <a:lnTo>
                    <a:pt x="224" y="53"/>
                  </a:lnTo>
                  <a:lnTo>
                    <a:pt x="206" y="64"/>
                  </a:lnTo>
                  <a:lnTo>
                    <a:pt x="188" y="74"/>
                  </a:lnTo>
                  <a:lnTo>
                    <a:pt x="171" y="87"/>
                  </a:lnTo>
                  <a:lnTo>
                    <a:pt x="155" y="100"/>
                  </a:lnTo>
                  <a:lnTo>
                    <a:pt x="138" y="113"/>
                  </a:lnTo>
                  <a:lnTo>
                    <a:pt x="124" y="129"/>
                  </a:lnTo>
                  <a:lnTo>
                    <a:pt x="109" y="144"/>
                  </a:lnTo>
                  <a:lnTo>
                    <a:pt x="95" y="161"/>
                  </a:lnTo>
                  <a:lnTo>
                    <a:pt x="82" y="178"/>
                  </a:lnTo>
                  <a:lnTo>
                    <a:pt x="69" y="196"/>
                  </a:lnTo>
                  <a:lnTo>
                    <a:pt x="58" y="215"/>
                  </a:lnTo>
                  <a:lnTo>
                    <a:pt x="58" y="215"/>
                  </a:lnTo>
                  <a:lnTo>
                    <a:pt x="47" y="234"/>
                  </a:lnTo>
                  <a:lnTo>
                    <a:pt x="38" y="255"/>
                  </a:lnTo>
                  <a:lnTo>
                    <a:pt x="29" y="275"/>
                  </a:lnTo>
                  <a:lnTo>
                    <a:pt x="23" y="295"/>
                  </a:lnTo>
                  <a:lnTo>
                    <a:pt x="16" y="315"/>
                  </a:lnTo>
                  <a:lnTo>
                    <a:pt x="11" y="336"/>
                  </a:lnTo>
                  <a:lnTo>
                    <a:pt x="7" y="357"/>
                  </a:lnTo>
                  <a:lnTo>
                    <a:pt x="3" y="378"/>
                  </a:lnTo>
                  <a:lnTo>
                    <a:pt x="2" y="398"/>
                  </a:lnTo>
                  <a:lnTo>
                    <a:pt x="0" y="419"/>
                  </a:lnTo>
                  <a:lnTo>
                    <a:pt x="0" y="440"/>
                  </a:lnTo>
                  <a:lnTo>
                    <a:pt x="2" y="461"/>
                  </a:lnTo>
                  <a:lnTo>
                    <a:pt x="3" y="482"/>
                  </a:lnTo>
                  <a:lnTo>
                    <a:pt x="6" y="503"/>
                  </a:lnTo>
                  <a:lnTo>
                    <a:pt x="9" y="523"/>
                  </a:lnTo>
                  <a:lnTo>
                    <a:pt x="15" y="543"/>
                  </a:lnTo>
                  <a:lnTo>
                    <a:pt x="21" y="563"/>
                  </a:lnTo>
                  <a:lnTo>
                    <a:pt x="28" y="582"/>
                  </a:lnTo>
                  <a:lnTo>
                    <a:pt x="36" y="602"/>
                  </a:lnTo>
                  <a:lnTo>
                    <a:pt x="43" y="621"/>
                  </a:lnTo>
                  <a:lnTo>
                    <a:pt x="54" y="639"/>
                  </a:lnTo>
                  <a:lnTo>
                    <a:pt x="64" y="658"/>
                  </a:lnTo>
                  <a:lnTo>
                    <a:pt x="75" y="675"/>
                  </a:lnTo>
                  <a:lnTo>
                    <a:pt x="88" y="692"/>
                  </a:lnTo>
                  <a:lnTo>
                    <a:pt x="101" y="708"/>
                  </a:lnTo>
                  <a:lnTo>
                    <a:pt x="115" y="724"/>
                  </a:lnTo>
                  <a:lnTo>
                    <a:pt x="129" y="740"/>
                  </a:lnTo>
                  <a:lnTo>
                    <a:pt x="145" y="754"/>
                  </a:lnTo>
                  <a:lnTo>
                    <a:pt x="162" y="768"/>
                  </a:lnTo>
                  <a:lnTo>
                    <a:pt x="179" y="781"/>
                  </a:lnTo>
                  <a:lnTo>
                    <a:pt x="197" y="793"/>
                  </a:lnTo>
                  <a:lnTo>
                    <a:pt x="217" y="805"/>
                  </a:lnTo>
                  <a:lnTo>
                    <a:pt x="217" y="805"/>
                  </a:lnTo>
                  <a:lnTo>
                    <a:pt x="236" y="815"/>
                  </a:lnTo>
                  <a:lnTo>
                    <a:pt x="256" y="826"/>
                  </a:lnTo>
                  <a:lnTo>
                    <a:pt x="275" y="834"/>
                  </a:lnTo>
                  <a:lnTo>
                    <a:pt x="296" y="841"/>
                  </a:lnTo>
                  <a:lnTo>
                    <a:pt x="317" y="848"/>
                  </a:lnTo>
                  <a:lnTo>
                    <a:pt x="337" y="853"/>
                  </a:lnTo>
                  <a:lnTo>
                    <a:pt x="357" y="857"/>
                  </a:lnTo>
                  <a:lnTo>
                    <a:pt x="378" y="860"/>
                  </a:lnTo>
                  <a:lnTo>
                    <a:pt x="399" y="862"/>
                  </a:lnTo>
                  <a:lnTo>
                    <a:pt x="420" y="864"/>
                  </a:lnTo>
                  <a:lnTo>
                    <a:pt x="441" y="864"/>
                  </a:lnTo>
                  <a:lnTo>
                    <a:pt x="462" y="862"/>
                  </a:lnTo>
                  <a:lnTo>
                    <a:pt x="483" y="860"/>
                  </a:lnTo>
                  <a:lnTo>
                    <a:pt x="503" y="857"/>
                  </a:lnTo>
                  <a:lnTo>
                    <a:pt x="524" y="853"/>
                  </a:lnTo>
                  <a:lnTo>
                    <a:pt x="544" y="848"/>
                  </a:lnTo>
                  <a:lnTo>
                    <a:pt x="563" y="843"/>
                  </a:lnTo>
                  <a:lnTo>
                    <a:pt x="583" y="836"/>
                  </a:lnTo>
                  <a:lnTo>
                    <a:pt x="602" y="828"/>
                  </a:lnTo>
                  <a:lnTo>
                    <a:pt x="622" y="819"/>
                  </a:lnTo>
                  <a:lnTo>
                    <a:pt x="640" y="810"/>
                  </a:lnTo>
                  <a:lnTo>
                    <a:pt x="658" y="800"/>
                  </a:lnTo>
                  <a:lnTo>
                    <a:pt x="675" y="788"/>
                  </a:lnTo>
                  <a:lnTo>
                    <a:pt x="692" y="776"/>
                  </a:lnTo>
                  <a:lnTo>
                    <a:pt x="709" y="763"/>
                  </a:lnTo>
                  <a:lnTo>
                    <a:pt x="725" y="749"/>
                  </a:lnTo>
                  <a:lnTo>
                    <a:pt x="741" y="735"/>
                  </a:lnTo>
                  <a:lnTo>
                    <a:pt x="755" y="718"/>
                  </a:lnTo>
                  <a:lnTo>
                    <a:pt x="769" y="702"/>
                  </a:lnTo>
                  <a:lnTo>
                    <a:pt x="782" y="684"/>
                  </a:lnTo>
                  <a:lnTo>
                    <a:pt x="795" y="667"/>
                  </a:lnTo>
                  <a:lnTo>
                    <a:pt x="806" y="647"/>
                  </a:lnTo>
                  <a:lnTo>
                    <a:pt x="806" y="6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3" name="Freeform 128"/>
            <p:cNvSpPr>
              <a:spLocks/>
            </p:cNvSpPr>
            <p:nvPr userDrawn="1"/>
          </p:nvSpPr>
          <p:spPr bwMode="auto">
            <a:xfrm>
              <a:off x="2070" y="1066"/>
              <a:ext cx="196" cy="196"/>
            </a:xfrm>
            <a:custGeom>
              <a:avLst/>
              <a:gdLst>
                <a:gd name="T0" fmla="*/ 214 w 783"/>
                <a:gd name="T1" fmla="*/ 740 h 783"/>
                <a:gd name="T2" fmla="*/ 268 w 783"/>
                <a:gd name="T3" fmla="*/ 762 h 783"/>
                <a:gd name="T4" fmla="*/ 324 w 783"/>
                <a:gd name="T5" fmla="*/ 776 h 783"/>
                <a:gd name="T6" fmla="*/ 382 w 783"/>
                <a:gd name="T7" fmla="*/ 783 h 783"/>
                <a:gd name="T8" fmla="*/ 438 w 783"/>
                <a:gd name="T9" fmla="*/ 780 h 783"/>
                <a:gd name="T10" fmla="*/ 494 w 783"/>
                <a:gd name="T11" fmla="*/ 769 h 783"/>
                <a:gd name="T12" fmla="*/ 546 w 783"/>
                <a:gd name="T13" fmla="*/ 750 h 783"/>
                <a:gd name="T14" fmla="*/ 597 w 783"/>
                <a:gd name="T15" fmla="*/ 724 h 783"/>
                <a:gd name="T16" fmla="*/ 644 w 783"/>
                <a:gd name="T17" fmla="*/ 692 h 783"/>
                <a:gd name="T18" fmla="*/ 684 w 783"/>
                <a:gd name="T19" fmla="*/ 651 h 783"/>
                <a:gd name="T20" fmla="*/ 720 w 783"/>
                <a:gd name="T21" fmla="*/ 604 h 783"/>
                <a:gd name="T22" fmla="*/ 740 w 783"/>
                <a:gd name="T23" fmla="*/ 569 h 783"/>
                <a:gd name="T24" fmla="*/ 763 w 783"/>
                <a:gd name="T25" fmla="*/ 515 h 783"/>
                <a:gd name="T26" fmla="*/ 778 w 783"/>
                <a:gd name="T27" fmla="*/ 459 h 783"/>
                <a:gd name="T28" fmla="*/ 783 w 783"/>
                <a:gd name="T29" fmla="*/ 401 h 783"/>
                <a:gd name="T30" fmla="*/ 780 w 783"/>
                <a:gd name="T31" fmla="*/ 345 h 783"/>
                <a:gd name="T32" fmla="*/ 770 w 783"/>
                <a:gd name="T33" fmla="*/ 289 h 783"/>
                <a:gd name="T34" fmla="*/ 752 w 783"/>
                <a:gd name="T35" fmla="*/ 237 h 783"/>
                <a:gd name="T36" fmla="*/ 726 w 783"/>
                <a:gd name="T37" fmla="*/ 186 h 783"/>
                <a:gd name="T38" fmla="*/ 692 w 783"/>
                <a:gd name="T39" fmla="*/ 139 h 783"/>
                <a:gd name="T40" fmla="*/ 651 w 783"/>
                <a:gd name="T41" fmla="*/ 99 h 783"/>
                <a:gd name="T42" fmla="*/ 604 w 783"/>
                <a:gd name="T43" fmla="*/ 62 h 783"/>
                <a:gd name="T44" fmla="*/ 569 w 783"/>
                <a:gd name="T45" fmla="*/ 43 h 783"/>
                <a:gd name="T46" fmla="*/ 516 w 783"/>
                <a:gd name="T47" fmla="*/ 19 h 783"/>
                <a:gd name="T48" fmla="*/ 459 w 783"/>
                <a:gd name="T49" fmla="*/ 5 h 783"/>
                <a:gd name="T50" fmla="*/ 403 w 783"/>
                <a:gd name="T51" fmla="*/ 0 h 783"/>
                <a:gd name="T52" fmla="*/ 345 w 783"/>
                <a:gd name="T53" fmla="*/ 3 h 783"/>
                <a:gd name="T54" fmla="*/ 290 w 783"/>
                <a:gd name="T55" fmla="*/ 13 h 783"/>
                <a:gd name="T56" fmla="*/ 237 w 783"/>
                <a:gd name="T57" fmla="*/ 31 h 783"/>
                <a:gd name="T58" fmla="*/ 188 w 783"/>
                <a:gd name="T59" fmla="*/ 57 h 783"/>
                <a:gd name="T60" fmla="*/ 141 w 783"/>
                <a:gd name="T61" fmla="*/ 91 h 783"/>
                <a:gd name="T62" fmla="*/ 99 w 783"/>
                <a:gd name="T63" fmla="*/ 132 h 783"/>
                <a:gd name="T64" fmla="*/ 64 w 783"/>
                <a:gd name="T65" fmla="*/ 178 h 783"/>
                <a:gd name="T66" fmla="*/ 43 w 783"/>
                <a:gd name="T67" fmla="*/ 214 h 783"/>
                <a:gd name="T68" fmla="*/ 21 w 783"/>
                <a:gd name="T69" fmla="*/ 267 h 783"/>
                <a:gd name="T70" fmla="*/ 6 w 783"/>
                <a:gd name="T71" fmla="*/ 324 h 783"/>
                <a:gd name="T72" fmla="*/ 0 w 783"/>
                <a:gd name="T73" fmla="*/ 380 h 783"/>
                <a:gd name="T74" fmla="*/ 2 w 783"/>
                <a:gd name="T75" fmla="*/ 438 h 783"/>
                <a:gd name="T76" fmla="*/ 13 w 783"/>
                <a:gd name="T77" fmla="*/ 492 h 783"/>
                <a:gd name="T78" fmla="*/ 32 w 783"/>
                <a:gd name="T79" fmla="*/ 546 h 783"/>
                <a:gd name="T80" fmla="*/ 58 w 783"/>
                <a:gd name="T81" fmla="*/ 595 h 783"/>
                <a:gd name="T82" fmla="*/ 91 w 783"/>
                <a:gd name="T83" fmla="*/ 642 h 783"/>
                <a:gd name="T84" fmla="*/ 131 w 783"/>
                <a:gd name="T85" fmla="*/ 684 h 783"/>
                <a:gd name="T86" fmla="*/ 178 w 783"/>
                <a:gd name="T87" fmla="*/ 71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197" y="730"/>
                  </a:moveTo>
                  <a:lnTo>
                    <a:pt x="197" y="730"/>
                  </a:lnTo>
                  <a:lnTo>
                    <a:pt x="214" y="740"/>
                  </a:lnTo>
                  <a:lnTo>
                    <a:pt x="232" y="748"/>
                  </a:lnTo>
                  <a:lnTo>
                    <a:pt x="250" y="756"/>
                  </a:lnTo>
                  <a:lnTo>
                    <a:pt x="268" y="762"/>
                  </a:lnTo>
                  <a:lnTo>
                    <a:pt x="287" y="769"/>
                  </a:lnTo>
                  <a:lnTo>
                    <a:pt x="306" y="773"/>
                  </a:lnTo>
                  <a:lnTo>
                    <a:pt x="324" y="776"/>
                  </a:lnTo>
                  <a:lnTo>
                    <a:pt x="344" y="779"/>
                  </a:lnTo>
                  <a:lnTo>
                    <a:pt x="362" y="782"/>
                  </a:lnTo>
                  <a:lnTo>
                    <a:pt x="382" y="783"/>
                  </a:lnTo>
                  <a:lnTo>
                    <a:pt x="400" y="783"/>
                  </a:lnTo>
                  <a:lnTo>
                    <a:pt x="419" y="782"/>
                  </a:lnTo>
                  <a:lnTo>
                    <a:pt x="438" y="780"/>
                  </a:lnTo>
                  <a:lnTo>
                    <a:pt x="456" y="778"/>
                  </a:lnTo>
                  <a:lnTo>
                    <a:pt x="475" y="774"/>
                  </a:lnTo>
                  <a:lnTo>
                    <a:pt x="494" y="769"/>
                  </a:lnTo>
                  <a:lnTo>
                    <a:pt x="511" y="763"/>
                  </a:lnTo>
                  <a:lnTo>
                    <a:pt x="529" y="758"/>
                  </a:lnTo>
                  <a:lnTo>
                    <a:pt x="546" y="750"/>
                  </a:lnTo>
                  <a:lnTo>
                    <a:pt x="564" y="743"/>
                  </a:lnTo>
                  <a:lnTo>
                    <a:pt x="580" y="735"/>
                  </a:lnTo>
                  <a:lnTo>
                    <a:pt x="597" y="724"/>
                  </a:lnTo>
                  <a:lnTo>
                    <a:pt x="612" y="714"/>
                  </a:lnTo>
                  <a:lnTo>
                    <a:pt x="628" y="703"/>
                  </a:lnTo>
                  <a:lnTo>
                    <a:pt x="644" y="692"/>
                  </a:lnTo>
                  <a:lnTo>
                    <a:pt x="658" y="679"/>
                  </a:lnTo>
                  <a:lnTo>
                    <a:pt x="671" y="666"/>
                  </a:lnTo>
                  <a:lnTo>
                    <a:pt x="684" y="651"/>
                  </a:lnTo>
                  <a:lnTo>
                    <a:pt x="697" y="636"/>
                  </a:lnTo>
                  <a:lnTo>
                    <a:pt x="709" y="620"/>
                  </a:lnTo>
                  <a:lnTo>
                    <a:pt x="720" y="604"/>
                  </a:lnTo>
                  <a:lnTo>
                    <a:pt x="731" y="586"/>
                  </a:lnTo>
                  <a:lnTo>
                    <a:pt x="731" y="586"/>
                  </a:lnTo>
                  <a:lnTo>
                    <a:pt x="740" y="569"/>
                  </a:lnTo>
                  <a:lnTo>
                    <a:pt x="749" y="551"/>
                  </a:lnTo>
                  <a:lnTo>
                    <a:pt x="757" y="533"/>
                  </a:lnTo>
                  <a:lnTo>
                    <a:pt x="763" y="515"/>
                  </a:lnTo>
                  <a:lnTo>
                    <a:pt x="769" y="496"/>
                  </a:lnTo>
                  <a:lnTo>
                    <a:pt x="774" y="477"/>
                  </a:lnTo>
                  <a:lnTo>
                    <a:pt x="778" y="459"/>
                  </a:lnTo>
                  <a:lnTo>
                    <a:pt x="780" y="439"/>
                  </a:lnTo>
                  <a:lnTo>
                    <a:pt x="782" y="421"/>
                  </a:lnTo>
                  <a:lnTo>
                    <a:pt x="783" y="401"/>
                  </a:lnTo>
                  <a:lnTo>
                    <a:pt x="783" y="383"/>
                  </a:lnTo>
                  <a:lnTo>
                    <a:pt x="783" y="363"/>
                  </a:lnTo>
                  <a:lnTo>
                    <a:pt x="780" y="345"/>
                  </a:lnTo>
                  <a:lnTo>
                    <a:pt x="778" y="327"/>
                  </a:lnTo>
                  <a:lnTo>
                    <a:pt x="774" y="307"/>
                  </a:lnTo>
                  <a:lnTo>
                    <a:pt x="770" y="289"/>
                  </a:lnTo>
                  <a:lnTo>
                    <a:pt x="765" y="272"/>
                  </a:lnTo>
                  <a:lnTo>
                    <a:pt x="758" y="254"/>
                  </a:lnTo>
                  <a:lnTo>
                    <a:pt x="752" y="237"/>
                  </a:lnTo>
                  <a:lnTo>
                    <a:pt x="744" y="219"/>
                  </a:lnTo>
                  <a:lnTo>
                    <a:pt x="735" y="203"/>
                  </a:lnTo>
                  <a:lnTo>
                    <a:pt x="726" y="186"/>
                  </a:lnTo>
                  <a:lnTo>
                    <a:pt x="715" y="171"/>
                  </a:lnTo>
                  <a:lnTo>
                    <a:pt x="705" y="155"/>
                  </a:lnTo>
                  <a:lnTo>
                    <a:pt x="692" y="139"/>
                  </a:lnTo>
                  <a:lnTo>
                    <a:pt x="680" y="125"/>
                  </a:lnTo>
                  <a:lnTo>
                    <a:pt x="666" y="112"/>
                  </a:lnTo>
                  <a:lnTo>
                    <a:pt x="651" y="99"/>
                  </a:lnTo>
                  <a:lnTo>
                    <a:pt x="637" y="86"/>
                  </a:lnTo>
                  <a:lnTo>
                    <a:pt x="621" y="74"/>
                  </a:lnTo>
                  <a:lnTo>
                    <a:pt x="604" y="62"/>
                  </a:lnTo>
                  <a:lnTo>
                    <a:pt x="588" y="52"/>
                  </a:lnTo>
                  <a:lnTo>
                    <a:pt x="588" y="52"/>
                  </a:lnTo>
                  <a:lnTo>
                    <a:pt x="569" y="43"/>
                  </a:lnTo>
                  <a:lnTo>
                    <a:pt x="552" y="34"/>
                  </a:lnTo>
                  <a:lnTo>
                    <a:pt x="534" y="26"/>
                  </a:lnTo>
                  <a:lnTo>
                    <a:pt x="516" y="19"/>
                  </a:lnTo>
                  <a:lnTo>
                    <a:pt x="496" y="14"/>
                  </a:lnTo>
                  <a:lnTo>
                    <a:pt x="478" y="9"/>
                  </a:lnTo>
                  <a:lnTo>
                    <a:pt x="459" y="5"/>
                  </a:lnTo>
                  <a:lnTo>
                    <a:pt x="440" y="3"/>
                  </a:lnTo>
                  <a:lnTo>
                    <a:pt x="421" y="0"/>
                  </a:lnTo>
                  <a:lnTo>
                    <a:pt x="403" y="0"/>
                  </a:lnTo>
                  <a:lnTo>
                    <a:pt x="383" y="0"/>
                  </a:lnTo>
                  <a:lnTo>
                    <a:pt x="365" y="0"/>
                  </a:lnTo>
                  <a:lnTo>
                    <a:pt x="345" y="3"/>
                  </a:lnTo>
                  <a:lnTo>
                    <a:pt x="327" y="5"/>
                  </a:lnTo>
                  <a:lnTo>
                    <a:pt x="309" y="9"/>
                  </a:lnTo>
                  <a:lnTo>
                    <a:pt x="290" y="13"/>
                  </a:lnTo>
                  <a:lnTo>
                    <a:pt x="272" y="18"/>
                  </a:lnTo>
                  <a:lnTo>
                    <a:pt x="255" y="25"/>
                  </a:lnTo>
                  <a:lnTo>
                    <a:pt x="237" y="31"/>
                  </a:lnTo>
                  <a:lnTo>
                    <a:pt x="220" y="39"/>
                  </a:lnTo>
                  <a:lnTo>
                    <a:pt x="203" y="48"/>
                  </a:lnTo>
                  <a:lnTo>
                    <a:pt x="188" y="57"/>
                  </a:lnTo>
                  <a:lnTo>
                    <a:pt x="171" y="68"/>
                  </a:lnTo>
                  <a:lnTo>
                    <a:pt x="155" y="78"/>
                  </a:lnTo>
                  <a:lnTo>
                    <a:pt x="141" y="91"/>
                  </a:lnTo>
                  <a:lnTo>
                    <a:pt x="126" y="103"/>
                  </a:lnTo>
                  <a:lnTo>
                    <a:pt x="112" y="117"/>
                  </a:lnTo>
                  <a:lnTo>
                    <a:pt x="99" y="132"/>
                  </a:lnTo>
                  <a:lnTo>
                    <a:pt x="86" y="146"/>
                  </a:lnTo>
                  <a:lnTo>
                    <a:pt x="74" y="161"/>
                  </a:lnTo>
                  <a:lnTo>
                    <a:pt x="64" y="178"/>
                  </a:lnTo>
                  <a:lnTo>
                    <a:pt x="53" y="195"/>
                  </a:lnTo>
                  <a:lnTo>
                    <a:pt x="53" y="195"/>
                  </a:lnTo>
                  <a:lnTo>
                    <a:pt x="43" y="214"/>
                  </a:lnTo>
                  <a:lnTo>
                    <a:pt x="35" y="231"/>
                  </a:lnTo>
                  <a:lnTo>
                    <a:pt x="27" y="249"/>
                  </a:lnTo>
                  <a:lnTo>
                    <a:pt x="21" y="267"/>
                  </a:lnTo>
                  <a:lnTo>
                    <a:pt x="14" y="287"/>
                  </a:lnTo>
                  <a:lnTo>
                    <a:pt x="10" y="305"/>
                  </a:lnTo>
                  <a:lnTo>
                    <a:pt x="6" y="324"/>
                  </a:lnTo>
                  <a:lnTo>
                    <a:pt x="2" y="343"/>
                  </a:lnTo>
                  <a:lnTo>
                    <a:pt x="1" y="362"/>
                  </a:lnTo>
                  <a:lnTo>
                    <a:pt x="0" y="380"/>
                  </a:lnTo>
                  <a:lnTo>
                    <a:pt x="0" y="400"/>
                  </a:lnTo>
                  <a:lnTo>
                    <a:pt x="1" y="418"/>
                  </a:lnTo>
                  <a:lnTo>
                    <a:pt x="2" y="438"/>
                  </a:lnTo>
                  <a:lnTo>
                    <a:pt x="5" y="456"/>
                  </a:lnTo>
                  <a:lnTo>
                    <a:pt x="9" y="474"/>
                  </a:lnTo>
                  <a:lnTo>
                    <a:pt x="13" y="492"/>
                  </a:lnTo>
                  <a:lnTo>
                    <a:pt x="19" y="511"/>
                  </a:lnTo>
                  <a:lnTo>
                    <a:pt x="25" y="528"/>
                  </a:lnTo>
                  <a:lnTo>
                    <a:pt x="32" y="546"/>
                  </a:lnTo>
                  <a:lnTo>
                    <a:pt x="40" y="563"/>
                  </a:lnTo>
                  <a:lnTo>
                    <a:pt x="48" y="580"/>
                  </a:lnTo>
                  <a:lnTo>
                    <a:pt x="58" y="595"/>
                  </a:lnTo>
                  <a:lnTo>
                    <a:pt x="68" y="612"/>
                  </a:lnTo>
                  <a:lnTo>
                    <a:pt x="79" y="628"/>
                  </a:lnTo>
                  <a:lnTo>
                    <a:pt x="91" y="642"/>
                  </a:lnTo>
                  <a:lnTo>
                    <a:pt x="104" y="657"/>
                  </a:lnTo>
                  <a:lnTo>
                    <a:pt x="117" y="671"/>
                  </a:lnTo>
                  <a:lnTo>
                    <a:pt x="131" y="684"/>
                  </a:lnTo>
                  <a:lnTo>
                    <a:pt x="147" y="697"/>
                  </a:lnTo>
                  <a:lnTo>
                    <a:pt x="163" y="709"/>
                  </a:lnTo>
                  <a:lnTo>
                    <a:pt x="178" y="719"/>
                  </a:lnTo>
                  <a:lnTo>
                    <a:pt x="197" y="730"/>
                  </a:lnTo>
                  <a:lnTo>
                    <a:pt x="197"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4" name="Freeform 129"/>
            <p:cNvSpPr>
              <a:spLocks/>
            </p:cNvSpPr>
            <p:nvPr userDrawn="1"/>
          </p:nvSpPr>
          <p:spPr bwMode="auto">
            <a:xfrm>
              <a:off x="1954" y="1296"/>
              <a:ext cx="175" cy="175"/>
            </a:xfrm>
            <a:custGeom>
              <a:avLst/>
              <a:gdLst>
                <a:gd name="T0" fmla="*/ 663 w 702"/>
                <a:gd name="T1" fmla="*/ 511 h 702"/>
                <a:gd name="T2" fmla="*/ 684 w 702"/>
                <a:gd name="T3" fmla="*/ 461 h 702"/>
                <a:gd name="T4" fmla="*/ 697 w 702"/>
                <a:gd name="T5" fmla="*/ 412 h 702"/>
                <a:gd name="T6" fmla="*/ 702 w 702"/>
                <a:gd name="T7" fmla="*/ 360 h 702"/>
                <a:gd name="T8" fmla="*/ 699 w 702"/>
                <a:gd name="T9" fmla="*/ 310 h 702"/>
                <a:gd name="T10" fmla="*/ 689 w 702"/>
                <a:gd name="T11" fmla="*/ 261 h 702"/>
                <a:gd name="T12" fmla="*/ 673 w 702"/>
                <a:gd name="T13" fmla="*/ 213 h 702"/>
                <a:gd name="T14" fmla="*/ 650 w 702"/>
                <a:gd name="T15" fmla="*/ 167 h 702"/>
                <a:gd name="T16" fmla="*/ 620 w 702"/>
                <a:gd name="T17" fmla="*/ 125 h 702"/>
                <a:gd name="T18" fmla="*/ 583 w 702"/>
                <a:gd name="T19" fmla="*/ 89 h 702"/>
                <a:gd name="T20" fmla="*/ 542 w 702"/>
                <a:gd name="T21" fmla="*/ 56 h 702"/>
                <a:gd name="T22" fmla="*/ 510 w 702"/>
                <a:gd name="T23" fmla="*/ 38 h 702"/>
                <a:gd name="T24" fmla="*/ 461 w 702"/>
                <a:gd name="T25" fmla="*/ 18 h 702"/>
                <a:gd name="T26" fmla="*/ 410 w 702"/>
                <a:gd name="T27" fmla="*/ 5 h 702"/>
                <a:gd name="T28" fmla="*/ 359 w 702"/>
                <a:gd name="T29" fmla="*/ 0 h 702"/>
                <a:gd name="T30" fmla="*/ 310 w 702"/>
                <a:gd name="T31" fmla="*/ 3 h 702"/>
                <a:gd name="T32" fmla="*/ 259 w 702"/>
                <a:gd name="T33" fmla="*/ 12 h 702"/>
                <a:gd name="T34" fmla="*/ 212 w 702"/>
                <a:gd name="T35" fmla="*/ 29 h 702"/>
                <a:gd name="T36" fmla="*/ 166 w 702"/>
                <a:gd name="T37" fmla="*/ 52 h 702"/>
                <a:gd name="T38" fmla="*/ 125 w 702"/>
                <a:gd name="T39" fmla="*/ 81 h 702"/>
                <a:gd name="T40" fmla="*/ 88 w 702"/>
                <a:gd name="T41" fmla="*/ 117 h 702"/>
                <a:gd name="T42" fmla="*/ 56 w 702"/>
                <a:gd name="T43" fmla="*/ 160 h 702"/>
                <a:gd name="T44" fmla="*/ 37 w 702"/>
                <a:gd name="T45" fmla="*/ 192 h 702"/>
                <a:gd name="T46" fmla="*/ 17 w 702"/>
                <a:gd name="T47" fmla="*/ 240 h 702"/>
                <a:gd name="T48" fmla="*/ 5 w 702"/>
                <a:gd name="T49" fmla="*/ 291 h 702"/>
                <a:gd name="T50" fmla="*/ 0 w 702"/>
                <a:gd name="T51" fmla="*/ 341 h 702"/>
                <a:gd name="T52" fmla="*/ 2 w 702"/>
                <a:gd name="T53" fmla="*/ 392 h 702"/>
                <a:gd name="T54" fmla="*/ 11 w 702"/>
                <a:gd name="T55" fmla="*/ 442 h 702"/>
                <a:gd name="T56" fmla="*/ 28 w 702"/>
                <a:gd name="T57" fmla="*/ 490 h 702"/>
                <a:gd name="T58" fmla="*/ 52 w 702"/>
                <a:gd name="T59" fmla="*/ 534 h 702"/>
                <a:gd name="T60" fmla="*/ 80 w 702"/>
                <a:gd name="T61" fmla="*/ 576 h 702"/>
                <a:gd name="T62" fmla="*/ 117 w 702"/>
                <a:gd name="T63" fmla="*/ 614 h 702"/>
                <a:gd name="T64" fmla="*/ 160 w 702"/>
                <a:gd name="T65" fmla="*/ 645 h 702"/>
                <a:gd name="T66" fmla="*/ 191 w 702"/>
                <a:gd name="T67" fmla="*/ 663 h 702"/>
                <a:gd name="T68" fmla="*/ 239 w 702"/>
                <a:gd name="T69" fmla="*/ 684 h 702"/>
                <a:gd name="T70" fmla="*/ 290 w 702"/>
                <a:gd name="T71" fmla="*/ 697 h 702"/>
                <a:gd name="T72" fmla="*/ 341 w 702"/>
                <a:gd name="T73" fmla="*/ 702 h 702"/>
                <a:gd name="T74" fmla="*/ 392 w 702"/>
                <a:gd name="T75" fmla="*/ 700 h 702"/>
                <a:gd name="T76" fmla="*/ 441 w 702"/>
                <a:gd name="T77" fmla="*/ 689 h 702"/>
                <a:gd name="T78" fmla="*/ 490 w 702"/>
                <a:gd name="T79" fmla="*/ 674 h 702"/>
                <a:gd name="T80" fmla="*/ 534 w 702"/>
                <a:gd name="T81" fmla="*/ 650 h 702"/>
                <a:gd name="T82" fmla="*/ 576 w 702"/>
                <a:gd name="T83" fmla="*/ 620 h 702"/>
                <a:gd name="T84" fmla="*/ 613 w 702"/>
                <a:gd name="T85" fmla="*/ 584 h 702"/>
                <a:gd name="T86" fmla="*/ 645 w 702"/>
                <a:gd name="T87" fmla="*/ 54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4" y="526"/>
                  </a:moveTo>
                  <a:lnTo>
                    <a:pt x="654" y="526"/>
                  </a:lnTo>
                  <a:lnTo>
                    <a:pt x="663" y="511"/>
                  </a:lnTo>
                  <a:lnTo>
                    <a:pt x="671" y="494"/>
                  </a:lnTo>
                  <a:lnTo>
                    <a:pt x="677" y="478"/>
                  </a:lnTo>
                  <a:lnTo>
                    <a:pt x="684" y="461"/>
                  </a:lnTo>
                  <a:lnTo>
                    <a:pt x="689" y="444"/>
                  </a:lnTo>
                  <a:lnTo>
                    <a:pt x="693" y="427"/>
                  </a:lnTo>
                  <a:lnTo>
                    <a:pt x="697" y="412"/>
                  </a:lnTo>
                  <a:lnTo>
                    <a:pt x="699" y="395"/>
                  </a:lnTo>
                  <a:lnTo>
                    <a:pt x="701" y="377"/>
                  </a:lnTo>
                  <a:lnTo>
                    <a:pt x="702" y="360"/>
                  </a:lnTo>
                  <a:lnTo>
                    <a:pt x="702" y="343"/>
                  </a:lnTo>
                  <a:lnTo>
                    <a:pt x="701" y="326"/>
                  </a:lnTo>
                  <a:lnTo>
                    <a:pt x="699" y="310"/>
                  </a:lnTo>
                  <a:lnTo>
                    <a:pt x="697" y="293"/>
                  </a:lnTo>
                  <a:lnTo>
                    <a:pt x="693" y="276"/>
                  </a:lnTo>
                  <a:lnTo>
                    <a:pt x="689" y="261"/>
                  </a:lnTo>
                  <a:lnTo>
                    <a:pt x="685" y="244"/>
                  </a:lnTo>
                  <a:lnTo>
                    <a:pt x="680" y="228"/>
                  </a:lnTo>
                  <a:lnTo>
                    <a:pt x="673" y="213"/>
                  </a:lnTo>
                  <a:lnTo>
                    <a:pt x="666" y="197"/>
                  </a:lnTo>
                  <a:lnTo>
                    <a:pt x="658" y="183"/>
                  </a:lnTo>
                  <a:lnTo>
                    <a:pt x="650" y="167"/>
                  </a:lnTo>
                  <a:lnTo>
                    <a:pt x="641" y="153"/>
                  </a:lnTo>
                  <a:lnTo>
                    <a:pt x="630" y="140"/>
                  </a:lnTo>
                  <a:lnTo>
                    <a:pt x="620" y="125"/>
                  </a:lnTo>
                  <a:lnTo>
                    <a:pt x="608" y="112"/>
                  </a:lnTo>
                  <a:lnTo>
                    <a:pt x="596" y="100"/>
                  </a:lnTo>
                  <a:lnTo>
                    <a:pt x="583" y="89"/>
                  </a:lnTo>
                  <a:lnTo>
                    <a:pt x="570" y="77"/>
                  </a:lnTo>
                  <a:lnTo>
                    <a:pt x="556" y="67"/>
                  </a:lnTo>
                  <a:lnTo>
                    <a:pt x="542" y="56"/>
                  </a:lnTo>
                  <a:lnTo>
                    <a:pt x="526" y="47"/>
                  </a:lnTo>
                  <a:lnTo>
                    <a:pt x="526" y="47"/>
                  </a:lnTo>
                  <a:lnTo>
                    <a:pt x="510" y="38"/>
                  </a:lnTo>
                  <a:lnTo>
                    <a:pt x="494" y="30"/>
                  </a:lnTo>
                  <a:lnTo>
                    <a:pt x="478" y="24"/>
                  </a:lnTo>
                  <a:lnTo>
                    <a:pt x="461" y="18"/>
                  </a:lnTo>
                  <a:lnTo>
                    <a:pt x="444" y="13"/>
                  </a:lnTo>
                  <a:lnTo>
                    <a:pt x="427" y="8"/>
                  </a:lnTo>
                  <a:lnTo>
                    <a:pt x="410" y="5"/>
                  </a:lnTo>
                  <a:lnTo>
                    <a:pt x="393" y="3"/>
                  </a:lnTo>
                  <a:lnTo>
                    <a:pt x="376" y="1"/>
                  </a:lnTo>
                  <a:lnTo>
                    <a:pt x="359" y="0"/>
                  </a:lnTo>
                  <a:lnTo>
                    <a:pt x="342" y="0"/>
                  </a:lnTo>
                  <a:lnTo>
                    <a:pt x="325" y="0"/>
                  </a:lnTo>
                  <a:lnTo>
                    <a:pt x="310" y="3"/>
                  </a:lnTo>
                  <a:lnTo>
                    <a:pt x="293" y="5"/>
                  </a:lnTo>
                  <a:lnTo>
                    <a:pt x="276" y="8"/>
                  </a:lnTo>
                  <a:lnTo>
                    <a:pt x="259" y="12"/>
                  </a:lnTo>
                  <a:lnTo>
                    <a:pt x="243" y="17"/>
                  </a:lnTo>
                  <a:lnTo>
                    <a:pt x="228" y="22"/>
                  </a:lnTo>
                  <a:lnTo>
                    <a:pt x="212" y="29"/>
                  </a:lnTo>
                  <a:lnTo>
                    <a:pt x="196" y="35"/>
                  </a:lnTo>
                  <a:lnTo>
                    <a:pt x="181" y="43"/>
                  </a:lnTo>
                  <a:lnTo>
                    <a:pt x="166" y="52"/>
                  </a:lnTo>
                  <a:lnTo>
                    <a:pt x="152" y="61"/>
                  </a:lnTo>
                  <a:lnTo>
                    <a:pt x="139" y="70"/>
                  </a:lnTo>
                  <a:lnTo>
                    <a:pt x="125" y="81"/>
                  </a:lnTo>
                  <a:lnTo>
                    <a:pt x="112" y="93"/>
                  </a:lnTo>
                  <a:lnTo>
                    <a:pt x="100" y="104"/>
                  </a:lnTo>
                  <a:lnTo>
                    <a:pt x="88" y="117"/>
                  </a:lnTo>
                  <a:lnTo>
                    <a:pt x="77" y="132"/>
                  </a:lnTo>
                  <a:lnTo>
                    <a:pt x="66" y="145"/>
                  </a:lnTo>
                  <a:lnTo>
                    <a:pt x="56" y="160"/>
                  </a:lnTo>
                  <a:lnTo>
                    <a:pt x="47" y="176"/>
                  </a:lnTo>
                  <a:lnTo>
                    <a:pt x="47" y="176"/>
                  </a:lnTo>
                  <a:lnTo>
                    <a:pt x="37" y="192"/>
                  </a:lnTo>
                  <a:lnTo>
                    <a:pt x="30" y="207"/>
                  </a:lnTo>
                  <a:lnTo>
                    <a:pt x="23" y="224"/>
                  </a:lnTo>
                  <a:lnTo>
                    <a:pt x="17" y="240"/>
                  </a:lnTo>
                  <a:lnTo>
                    <a:pt x="13" y="257"/>
                  </a:lnTo>
                  <a:lnTo>
                    <a:pt x="7" y="274"/>
                  </a:lnTo>
                  <a:lnTo>
                    <a:pt x="5" y="291"/>
                  </a:lnTo>
                  <a:lnTo>
                    <a:pt x="2" y="308"/>
                  </a:lnTo>
                  <a:lnTo>
                    <a:pt x="0" y="325"/>
                  </a:lnTo>
                  <a:lnTo>
                    <a:pt x="0" y="341"/>
                  </a:lnTo>
                  <a:lnTo>
                    <a:pt x="0" y="358"/>
                  </a:lnTo>
                  <a:lnTo>
                    <a:pt x="0" y="375"/>
                  </a:lnTo>
                  <a:lnTo>
                    <a:pt x="2" y="392"/>
                  </a:lnTo>
                  <a:lnTo>
                    <a:pt x="4" y="409"/>
                  </a:lnTo>
                  <a:lnTo>
                    <a:pt x="7" y="425"/>
                  </a:lnTo>
                  <a:lnTo>
                    <a:pt x="11" y="442"/>
                  </a:lnTo>
                  <a:lnTo>
                    <a:pt x="17" y="457"/>
                  </a:lnTo>
                  <a:lnTo>
                    <a:pt x="22" y="474"/>
                  </a:lnTo>
                  <a:lnTo>
                    <a:pt x="28" y="490"/>
                  </a:lnTo>
                  <a:lnTo>
                    <a:pt x="35" y="504"/>
                  </a:lnTo>
                  <a:lnTo>
                    <a:pt x="43" y="520"/>
                  </a:lnTo>
                  <a:lnTo>
                    <a:pt x="52" y="534"/>
                  </a:lnTo>
                  <a:lnTo>
                    <a:pt x="61" y="549"/>
                  </a:lnTo>
                  <a:lnTo>
                    <a:pt x="70" y="563"/>
                  </a:lnTo>
                  <a:lnTo>
                    <a:pt x="80" y="576"/>
                  </a:lnTo>
                  <a:lnTo>
                    <a:pt x="92" y="589"/>
                  </a:lnTo>
                  <a:lnTo>
                    <a:pt x="104" y="602"/>
                  </a:lnTo>
                  <a:lnTo>
                    <a:pt x="117" y="614"/>
                  </a:lnTo>
                  <a:lnTo>
                    <a:pt x="131" y="624"/>
                  </a:lnTo>
                  <a:lnTo>
                    <a:pt x="144" y="636"/>
                  </a:lnTo>
                  <a:lnTo>
                    <a:pt x="160" y="645"/>
                  </a:lnTo>
                  <a:lnTo>
                    <a:pt x="176" y="655"/>
                  </a:lnTo>
                  <a:lnTo>
                    <a:pt x="176" y="655"/>
                  </a:lnTo>
                  <a:lnTo>
                    <a:pt x="191" y="663"/>
                  </a:lnTo>
                  <a:lnTo>
                    <a:pt x="207" y="671"/>
                  </a:lnTo>
                  <a:lnTo>
                    <a:pt x="224" y="678"/>
                  </a:lnTo>
                  <a:lnTo>
                    <a:pt x="239" y="684"/>
                  </a:lnTo>
                  <a:lnTo>
                    <a:pt x="256" y="689"/>
                  </a:lnTo>
                  <a:lnTo>
                    <a:pt x="273" y="693"/>
                  </a:lnTo>
                  <a:lnTo>
                    <a:pt x="290" y="697"/>
                  </a:lnTo>
                  <a:lnTo>
                    <a:pt x="307" y="700"/>
                  </a:lnTo>
                  <a:lnTo>
                    <a:pt x="324" y="701"/>
                  </a:lnTo>
                  <a:lnTo>
                    <a:pt x="341" y="702"/>
                  </a:lnTo>
                  <a:lnTo>
                    <a:pt x="358" y="702"/>
                  </a:lnTo>
                  <a:lnTo>
                    <a:pt x="375" y="701"/>
                  </a:lnTo>
                  <a:lnTo>
                    <a:pt x="392" y="700"/>
                  </a:lnTo>
                  <a:lnTo>
                    <a:pt x="409" y="697"/>
                  </a:lnTo>
                  <a:lnTo>
                    <a:pt x="424" y="695"/>
                  </a:lnTo>
                  <a:lnTo>
                    <a:pt x="441" y="689"/>
                  </a:lnTo>
                  <a:lnTo>
                    <a:pt x="457" y="685"/>
                  </a:lnTo>
                  <a:lnTo>
                    <a:pt x="474" y="680"/>
                  </a:lnTo>
                  <a:lnTo>
                    <a:pt x="490" y="674"/>
                  </a:lnTo>
                  <a:lnTo>
                    <a:pt x="504" y="666"/>
                  </a:lnTo>
                  <a:lnTo>
                    <a:pt x="520" y="658"/>
                  </a:lnTo>
                  <a:lnTo>
                    <a:pt x="534" y="650"/>
                  </a:lnTo>
                  <a:lnTo>
                    <a:pt x="548" y="641"/>
                  </a:lnTo>
                  <a:lnTo>
                    <a:pt x="563" y="631"/>
                  </a:lnTo>
                  <a:lnTo>
                    <a:pt x="576" y="620"/>
                  </a:lnTo>
                  <a:lnTo>
                    <a:pt x="589" y="609"/>
                  </a:lnTo>
                  <a:lnTo>
                    <a:pt x="600" y="597"/>
                  </a:lnTo>
                  <a:lnTo>
                    <a:pt x="613" y="584"/>
                  </a:lnTo>
                  <a:lnTo>
                    <a:pt x="624" y="571"/>
                  </a:lnTo>
                  <a:lnTo>
                    <a:pt x="636" y="556"/>
                  </a:lnTo>
                  <a:lnTo>
                    <a:pt x="645" y="542"/>
                  </a:lnTo>
                  <a:lnTo>
                    <a:pt x="654" y="526"/>
                  </a:lnTo>
                  <a:lnTo>
                    <a:pt x="654" y="5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5" name="Freeform 130"/>
            <p:cNvSpPr>
              <a:spLocks/>
            </p:cNvSpPr>
            <p:nvPr userDrawn="1"/>
          </p:nvSpPr>
          <p:spPr bwMode="auto">
            <a:xfrm>
              <a:off x="1837" y="1525"/>
              <a:ext cx="155" cy="155"/>
            </a:xfrm>
            <a:custGeom>
              <a:avLst/>
              <a:gdLst>
                <a:gd name="T0" fmla="*/ 467 w 622"/>
                <a:gd name="T1" fmla="*/ 42 h 622"/>
                <a:gd name="T2" fmla="*/ 438 w 622"/>
                <a:gd name="T3" fmla="*/ 28 h 622"/>
                <a:gd name="T4" fmla="*/ 409 w 622"/>
                <a:gd name="T5" fmla="*/ 16 h 622"/>
                <a:gd name="T6" fmla="*/ 349 w 622"/>
                <a:gd name="T7" fmla="*/ 3 h 622"/>
                <a:gd name="T8" fmla="*/ 289 w 622"/>
                <a:gd name="T9" fmla="*/ 0 h 622"/>
                <a:gd name="T10" fmla="*/ 231 w 622"/>
                <a:gd name="T11" fmla="*/ 11 h 622"/>
                <a:gd name="T12" fmla="*/ 175 w 622"/>
                <a:gd name="T13" fmla="*/ 32 h 622"/>
                <a:gd name="T14" fmla="*/ 124 w 622"/>
                <a:gd name="T15" fmla="*/ 63 h 622"/>
                <a:gd name="T16" fmla="*/ 78 w 622"/>
                <a:gd name="T17" fmla="*/ 105 h 622"/>
                <a:gd name="T18" fmla="*/ 59 w 622"/>
                <a:gd name="T19" fmla="*/ 129 h 622"/>
                <a:gd name="T20" fmla="*/ 42 w 622"/>
                <a:gd name="T21" fmla="*/ 155 h 622"/>
                <a:gd name="T22" fmla="*/ 34 w 622"/>
                <a:gd name="T23" fmla="*/ 170 h 622"/>
                <a:gd name="T24" fmla="*/ 21 w 622"/>
                <a:gd name="T25" fmla="*/ 198 h 622"/>
                <a:gd name="T26" fmla="*/ 8 w 622"/>
                <a:gd name="T27" fmla="*/ 243 h 622"/>
                <a:gd name="T28" fmla="*/ 0 w 622"/>
                <a:gd name="T29" fmla="*/ 303 h 622"/>
                <a:gd name="T30" fmla="*/ 5 w 622"/>
                <a:gd name="T31" fmla="*/ 363 h 622"/>
                <a:gd name="T32" fmla="*/ 20 w 622"/>
                <a:gd name="T33" fmla="*/ 420 h 622"/>
                <a:gd name="T34" fmla="*/ 46 w 622"/>
                <a:gd name="T35" fmla="*/ 473 h 622"/>
                <a:gd name="T36" fmla="*/ 82 w 622"/>
                <a:gd name="T37" fmla="*/ 521 h 622"/>
                <a:gd name="T38" fmla="*/ 116 w 622"/>
                <a:gd name="T39" fmla="*/ 553 h 622"/>
                <a:gd name="T40" fmla="*/ 142 w 622"/>
                <a:gd name="T41" fmla="*/ 571 h 622"/>
                <a:gd name="T42" fmla="*/ 155 w 622"/>
                <a:gd name="T43" fmla="*/ 580 h 622"/>
                <a:gd name="T44" fmla="*/ 184 w 622"/>
                <a:gd name="T45" fmla="*/ 594 h 622"/>
                <a:gd name="T46" fmla="*/ 213 w 622"/>
                <a:gd name="T47" fmla="*/ 605 h 622"/>
                <a:gd name="T48" fmla="*/ 272 w 622"/>
                <a:gd name="T49" fmla="*/ 619 h 622"/>
                <a:gd name="T50" fmla="*/ 332 w 622"/>
                <a:gd name="T51" fmla="*/ 621 h 622"/>
                <a:gd name="T52" fmla="*/ 391 w 622"/>
                <a:gd name="T53" fmla="*/ 610 h 622"/>
                <a:gd name="T54" fmla="*/ 447 w 622"/>
                <a:gd name="T55" fmla="*/ 589 h 622"/>
                <a:gd name="T56" fmla="*/ 498 w 622"/>
                <a:gd name="T57" fmla="*/ 558 h 622"/>
                <a:gd name="T58" fmla="*/ 544 w 622"/>
                <a:gd name="T59" fmla="*/ 518 h 622"/>
                <a:gd name="T60" fmla="*/ 563 w 622"/>
                <a:gd name="T61" fmla="*/ 493 h 622"/>
                <a:gd name="T62" fmla="*/ 580 w 622"/>
                <a:gd name="T63" fmla="*/ 465 h 622"/>
                <a:gd name="T64" fmla="*/ 588 w 622"/>
                <a:gd name="T65" fmla="*/ 452 h 622"/>
                <a:gd name="T66" fmla="*/ 601 w 622"/>
                <a:gd name="T67" fmla="*/ 424 h 622"/>
                <a:gd name="T68" fmla="*/ 614 w 622"/>
                <a:gd name="T69" fmla="*/ 379 h 622"/>
                <a:gd name="T70" fmla="*/ 622 w 622"/>
                <a:gd name="T71" fmla="*/ 320 h 622"/>
                <a:gd name="T72" fmla="*/ 618 w 622"/>
                <a:gd name="T73" fmla="*/ 260 h 622"/>
                <a:gd name="T74" fmla="*/ 602 w 622"/>
                <a:gd name="T75" fmla="*/ 202 h 622"/>
                <a:gd name="T76" fmla="*/ 576 w 622"/>
                <a:gd name="T77" fmla="*/ 149 h 622"/>
                <a:gd name="T78" fmla="*/ 540 w 622"/>
                <a:gd name="T79" fmla="*/ 101 h 622"/>
                <a:gd name="T80" fmla="*/ 506 w 622"/>
                <a:gd name="T81" fmla="*/ 68 h 622"/>
                <a:gd name="T82" fmla="*/ 480 w 622"/>
                <a:gd name="T83" fmla="*/ 50 h 622"/>
                <a:gd name="T84" fmla="*/ 467 w 622"/>
                <a:gd name="T85" fmla="*/ 42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467" y="42"/>
                  </a:moveTo>
                  <a:lnTo>
                    <a:pt x="467" y="42"/>
                  </a:lnTo>
                  <a:lnTo>
                    <a:pt x="452" y="34"/>
                  </a:lnTo>
                  <a:lnTo>
                    <a:pt x="438" y="28"/>
                  </a:lnTo>
                  <a:lnTo>
                    <a:pt x="424" y="21"/>
                  </a:lnTo>
                  <a:lnTo>
                    <a:pt x="409" y="16"/>
                  </a:lnTo>
                  <a:lnTo>
                    <a:pt x="379" y="8"/>
                  </a:lnTo>
                  <a:lnTo>
                    <a:pt x="349" y="3"/>
                  </a:lnTo>
                  <a:lnTo>
                    <a:pt x="319" y="0"/>
                  </a:lnTo>
                  <a:lnTo>
                    <a:pt x="289" y="0"/>
                  </a:lnTo>
                  <a:lnTo>
                    <a:pt x="259" y="4"/>
                  </a:lnTo>
                  <a:lnTo>
                    <a:pt x="231" y="11"/>
                  </a:lnTo>
                  <a:lnTo>
                    <a:pt x="202" y="20"/>
                  </a:lnTo>
                  <a:lnTo>
                    <a:pt x="175" y="32"/>
                  </a:lnTo>
                  <a:lnTo>
                    <a:pt x="149" y="46"/>
                  </a:lnTo>
                  <a:lnTo>
                    <a:pt x="124" y="63"/>
                  </a:lnTo>
                  <a:lnTo>
                    <a:pt x="100" y="82"/>
                  </a:lnTo>
                  <a:lnTo>
                    <a:pt x="78" y="105"/>
                  </a:lnTo>
                  <a:lnTo>
                    <a:pt x="69" y="116"/>
                  </a:lnTo>
                  <a:lnTo>
                    <a:pt x="59" y="129"/>
                  </a:lnTo>
                  <a:lnTo>
                    <a:pt x="51" y="142"/>
                  </a:lnTo>
                  <a:lnTo>
                    <a:pt x="42" y="155"/>
                  </a:lnTo>
                  <a:lnTo>
                    <a:pt x="42" y="155"/>
                  </a:lnTo>
                  <a:lnTo>
                    <a:pt x="34" y="170"/>
                  </a:lnTo>
                  <a:lnTo>
                    <a:pt x="28" y="184"/>
                  </a:lnTo>
                  <a:lnTo>
                    <a:pt x="21" y="198"/>
                  </a:lnTo>
                  <a:lnTo>
                    <a:pt x="16" y="213"/>
                  </a:lnTo>
                  <a:lnTo>
                    <a:pt x="8" y="243"/>
                  </a:lnTo>
                  <a:lnTo>
                    <a:pt x="3" y="273"/>
                  </a:lnTo>
                  <a:lnTo>
                    <a:pt x="0" y="303"/>
                  </a:lnTo>
                  <a:lnTo>
                    <a:pt x="1" y="333"/>
                  </a:lnTo>
                  <a:lnTo>
                    <a:pt x="5" y="363"/>
                  </a:lnTo>
                  <a:lnTo>
                    <a:pt x="11" y="391"/>
                  </a:lnTo>
                  <a:lnTo>
                    <a:pt x="20" y="420"/>
                  </a:lnTo>
                  <a:lnTo>
                    <a:pt x="31" y="447"/>
                  </a:lnTo>
                  <a:lnTo>
                    <a:pt x="46" y="473"/>
                  </a:lnTo>
                  <a:lnTo>
                    <a:pt x="63" y="498"/>
                  </a:lnTo>
                  <a:lnTo>
                    <a:pt x="82" y="521"/>
                  </a:lnTo>
                  <a:lnTo>
                    <a:pt x="104" y="542"/>
                  </a:lnTo>
                  <a:lnTo>
                    <a:pt x="116" y="553"/>
                  </a:lnTo>
                  <a:lnTo>
                    <a:pt x="129" y="562"/>
                  </a:lnTo>
                  <a:lnTo>
                    <a:pt x="142" y="571"/>
                  </a:lnTo>
                  <a:lnTo>
                    <a:pt x="155" y="580"/>
                  </a:lnTo>
                  <a:lnTo>
                    <a:pt x="155" y="580"/>
                  </a:lnTo>
                  <a:lnTo>
                    <a:pt x="170" y="587"/>
                  </a:lnTo>
                  <a:lnTo>
                    <a:pt x="184" y="594"/>
                  </a:lnTo>
                  <a:lnTo>
                    <a:pt x="198" y="600"/>
                  </a:lnTo>
                  <a:lnTo>
                    <a:pt x="213" y="605"/>
                  </a:lnTo>
                  <a:lnTo>
                    <a:pt x="243" y="614"/>
                  </a:lnTo>
                  <a:lnTo>
                    <a:pt x="272" y="619"/>
                  </a:lnTo>
                  <a:lnTo>
                    <a:pt x="302" y="622"/>
                  </a:lnTo>
                  <a:lnTo>
                    <a:pt x="332" y="621"/>
                  </a:lnTo>
                  <a:lnTo>
                    <a:pt x="362" y="617"/>
                  </a:lnTo>
                  <a:lnTo>
                    <a:pt x="391" y="610"/>
                  </a:lnTo>
                  <a:lnTo>
                    <a:pt x="420" y="601"/>
                  </a:lnTo>
                  <a:lnTo>
                    <a:pt x="447" y="589"/>
                  </a:lnTo>
                  <a:lnTo>
                    <a:pt x="473" y="575"/>
                  </a:lnTo>
                  <a:lnTo>
                    <a:pt x="498" y="558"/>
                  </a:lnTo>
                  <a:lnTo>
                    <a:pt x="521" y="538"/>
                  </a:lnTo>
                  <a:lnTo>
                    <a:pt x="544" y="518"/>
                  </a:lnTo>
                  <a:lnTo>
                    <a:pt x="553" y="505"/>
                  </a:lnTo>
                  <a:lnTo>
                    <a:pt x="563" y="493"/>
                  </a:lnTo>
                  <a:lnTo>
                    <a:pt x="572" y="480"/>
                  </a:lnTo>
                  <a:lnTo>
                    <a:pt x="580" y="465"/>
                  </a:lnTo>
                  <a:lnTo>
                    <a:pt x="580" y="465"/>
                  </a:lnTo>
                  <a:lnTo>
                    <a:pt x="588" y="452"/>
                  </a:lnTo>
                  <a:lnTo>
                    <a:pt x="594" y="438"/>
                  </a:lnTo>
                  <a:lnTo>
                    <a:pt x="601" y="424"/>
                  </a:lnTo>
                  <a:lnTo>
                    <a:pt x="606" y="408"/>
                  </a:lnTo>
                  <a:lnTo>
                    <a:pt x="614" y="379"/>
                  </a:lnTo>
                  <a:lnTo>
                    <a:pt x="619" y="350"/>
                  </a:lnTo>
                  <a:lnTo>
                    <a:pt x="622" y="320"/>
                  </a:lnTo>
                  <a:lnTo>
                    <a:pt x="620" y="290"/>
                  </a:lnTo>
                  <a:lnTo>
                    <a:pt x="618" y="260"/>
                  </a:lnTo>
                  <a:lnTo>
                    <a:pt x="611" y="231"/>
                  </a:lnTo>
                  <a:lnTo>
                    <a:pt x="602" y="202"/>
                  </a:lnTo>
                  <a:lnTo>
                    <a:pt x="590" y="175"/>
                  </a:lnTo>
                  <a:lnTo>
                    <a:pt x="576" y="149"/>
                  </a:lnTo>
                  <a:lnTo>
                    <a:pt x="559" y="123"/>
                  </a:lnTo>
                  <a:lnTo>
                    <a:pt x="540" y="101"/>
                  </a:lnTo>
                  <a:lnTo>
                    <a:pt x="517" y="79"/>
                  </a:lnTo>
                  <a:lnTo>
                    <a:pt x="506" y="68"/>
                  </a:lnTo>
                  <a:lnTo>
                    <a:pt x="493" y="59"/>
                  </a:lnTo>
                  <a:lnTo>
                    <a:pt x="480" y="50"/>
                  </a:lnTo>
                  <a:lnTo>
                    <a:pt x="467" y="42"/>
                  </a:lnTo>
                  <a:lnTo>
                    <a:pt x="467"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6" name="Freeform 131"/>
            <p:cNvSpPr>
              <a:spLocks/>
            </p:cNvSpPr>
            <p:nvPr userDrawn="1"/>
          </p:nvSpPr>
          <p:spPr bwMode="auto">
            <a:xfrm>
              <a:off x="1721" y="1754"/>
              <a:ext cx="135" cy="135"/>
            </a:xfrm>
            <a:custGeom>
              <a:avLst/>
              <a:gdLst>
                <a:gd name="T0" fmla="*/ 405 w 539"/>
                <a:gd name="T1" fmla="*/ 36 h 539"/>
                <a:gd name="T2" fmla="*/ 354 w 539"/>
                <a:gd name="T3" fmla="*/ 14 h 539"/>
                <a:gd name="T4" fmla="*/ 304 w 539"/>
                <a:gd name="T5" fmla="*/ 2 h 539"/>
                <a:gd name="T6" fmla="*/ 251 w 539"/>
                <a:gd name="T7" fmla="*/ 1 h 539"/>
                <a:gd name="T8" fmla="*/ 199 w 539"/>
                <a:gd name="T9" fmla="*/ 9 h 539"/>
                <a:gd name="T10" fmla="*/ 151 w 539"/>
                <a:gd name="T11" fmla="*/ 27 h 539"/>
                <a:gd name="T12" fmla="*/ 107 w 539"/>
                <a:gd name="T13" fmla="*/ 54 h 539"/>
                <a:gd name="T14" fmla="*/ 68 w 539"/>
                <a:gd name="T15" fmla="*/ 91 h 539"/>
                <a:gd name="T16" fmla="*/ 36 w 539"/>
                <a:gd name="T17" fmla="*/ 135 h 539"/>
                <a:gd name="T18" fmla="*/ 23 w 539"/>
                <a:gd name="T19" fmla="*/ 160 h 539"/>
                <a:gd name="T20" fmla="*/ 6 w 539"/>
                <a:gd name="T21" fmla="*/ 211 h 539"/>
                <a:gd name="T22" fmla="*/ 0 w 539"/>
                <a:gd name="T23" fmla="*/ 263 h 539"/>
                <a:gd name="T24" fmla="*/ 4 w 539"/>
                <a:gd name="T25" fmla="*/ 314 h 539"/>
                <a:gd name="T26" fmla="*/ 17 w 539"/>
                <a:gd name="T27" fmla="*/ 364 h 539"/>
                <a:gd name="T28" fmla="*/ 39 w 539"/>
                <a:gd name="T29" fmla="*/ 411 h 539"/>
                <a:gd name="T30" fmla="*/ 72 w 539"/>
                <a:gd name="T31" fmla="*/ 453 h 539"/>
                <a:gd name="T32" fmla="*/ 112 w 539"/>
                <a:gd name="T33" fmla="*/ 488 h 539"/>
                <a:gd name="T34" fmla="*/ 134 w 539"/>
                <a:gd name="T35" fmla="*/ 504 h 539"/>
                <a:gd name="T36" fmla="*/ 185 w 539"/>
                <a:gd name="T37" fmla="*/ 526 h 539"/>
                <a:gd name="T38" fmla="*/ 236 w 539"/>
                <a:gd name="T39" fmla="*/ 538 h 539"/>
                <a:gd name="T40" fmla="*/ 288 w 539"/>
                <a:gd name="T41" fmla="*/ 539 h 539"/>
                <a:gd name="T42" fmla="*/ 340 w 539"/>
                <a:gd name="T43" fmla="*/ 530 h 539"/>
                <a:gd name="T44" fmla="*/ 388 w 539"/>
                <a:gd name="T45" fmla="*/ 513 h 539"/>
                <a:gd name="T46" fmla="*/ 433 w 539"/>
                <a:gd name="T47" fmla="*/ 486 h 539"/>
                <a:gd name="T48" fmla="*/ 472 w 539"/>
                <a:gd name="T49" fmla="*/ 449 h 539"/>
                <a:gd name="T50" fmla="*/ 504 w 539"/>
                <a:gd name="T51" fmla="*/ 405 h 539"/>
                <a:gd name="T52" fmla="*/ 516 w 539"/>
                <a:gd name="T53" fmla="*/ 380 h 539"/>
                <a:gd name="T54" fmla="*/ 533 w 539"/>
                <a:gd name="T55" fmla="*/ 329 h 539"/>
                <a:gd name="T56" fmla="*/ 539 w 539"/>
                <a:gd name="T57" fmla="*/ 277 h 539"/>
                <a:gd name="T58" fmla="*/ 536 w 539"/>
                <a:gd name="T59" fmla="*/ 225 h 539"/>
                <a:gd name="T60" fmla="*/ 522 w 539"/>
                <a:gd name="T61" fmla="*/ 175 h 539"/>
                <a:gd name="T62" fmla="*/ 500 w 539"/>
                <a:gd name="T63" fmla="*/ 129 h 539"/>
                <a:gd name="T64" fmla="*/ 468 w 539"/>
                <a:gd name="T65" fmla="*/ 87 h 539"/>
                <a:gd name="T66" fmla="*/ 427 w 539"/>
                <a:gd name="T67" fmla="*/ 50 h 539"/>
                <a:gd name="T68" fmla="*/ 405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405" y="36"/>
                  </a:moveTo>
                  <a:lnTo>
                    <a:pt x="405" y="36"/>
                  </a:lnTo>
                  <a:lnTo>
                    <a:pt x="380" y="23"/>
                  </a:lnTo>
                  <a:lnTo>
                    <a:pt x="354" y="14"/>
                  </a:lnTo>
                  <a:lnTo>
                    <a:pt x="330" y="6"/>
                  </a:lnTo>
                  <a:lnTo>
                    <a:pt x="304" y="2"/>
                  </a:lnTo>
                  <a:lnTo>
                    <a:pt x="277" y="0"/>
                  </a:lnTo>
                  <a:lnTo>
                    <a:pt x="251" y="1"/>
                  </a:lnTo>
                  <a:lnTo>
                    <a:pt x="225" y="3"/>
                  </a:lnTo>
                  <a:lnTo>
                    <a:pt x="199" y="9"/>
                  </a:lnTo>
                  <a:lnTo>
                    <a:pt x="175" y="17"/>
                  </a:lnTo>
                  <a:lnTo>
                    <a:pt x="151" y="27"/>
                  </a:lnTo>
                  <a:lnTo>
                    <a:pt x="129" y="40"/>
                  </a:lnTo>
                  <a:lnTo>
                    <a:pt x="107" y="54"/>
                  </a:lnTo>
                  <a:lnTo>
                    <a:pt x="86" y="71"/>
                  </a:lnTo>
                  <a:lnTo>
                    <a:pt x="68" y="91"/>
                  </a:lnTo>
                  <a:lnTo>
                    <a:pt x="51" y="112"/>
                  </a:lnTo>
                  <a:lnTo>
                    <a:pt x="36" y="135"/>
                  </a:lnTo>
                  <a:lnTo>
                    <a:pt x="36" y="135"/>
                  </a:lnTo>
                  <a:lnTo>
                    <a:pt x="23" y="160"/>
                  </a:lnTo>
                  <a:lnTo>
                    <a:pt x="13" y="185"/>
                  </a:lnTo>
                  <a:lnTo>
                    <a:pt x="6" y="211"/>
                  </a:lnTo>
                  <a:lnTo>
                    <a:pt x="1" y="237"/>
                  </a:lnTo>
                  <a:lnTo>
                    <a:pt x="0" y="263"/>
                  </a:lnTo>
                  <a:lnTo>
                    <a:pt x="0" y="289"/>
                  </a:lnTo>
                  <a:lnTo>
                    <a:pt x="4" y="314"/>
                  </a:lnTo>
                  <a:lnTo>
                    <a:pt x="9" y="340"/>
                  </a:lnTo>
                  <a:lnTo>
                    <a:pt x="17" y="364"/>
                  </a:lnTo>
                  <a:lnTo>
                    <a:pt x="27" y="388"/>
                  </a:lnTo>
                  <a:lnTo>
                    <a:pt x="39" y="411"/>
                  </a:lnTo>
                  <a:lnTo>
                    <a:pt x="55" y="432"/>
                  </a:lnTo>
                  <a:lnTo>
                    <a:pt x="72" y="453"/>
                  </a:lnTo>
                  <a:lnTo>
                    <a:pt x="90" y="471"/>
                  </a:lnTo>
                  <a:lnTo>
                    <a:pt x="112" y="488"/>
                  </a:lnTo>
                  <a:lnTo>
                    <a:pt x="134" y="504"/>
                  </a:lnTo>
                  <a:lnTo>
                    <a:pt x="134" y="504"/>
                  </a:lnTo>
                  <a:lnTo>
                    <a:pt x="159" y="515"/>
                  </a:lnTo>
                  <a:lnTo>
                    <a:pt x="185" y="526"/>
                  </a:lnTo>
                  <a:lnTo>
                    <a:pt x="210" y="534"/>
                  </a:lnTo>
                  <a:lnTo>
                    <a:pt x="236" y="538"/>
                  </a:lnTo>
                  <a:lnTo>
                    <a:pt x="262" y="539"/>
                  </a:lnTo>
                  <a:lnTo>
                    <a:pt x="288" y="539"/>
                  </a:lnTo>
                  <a:lnTo>
                    <a:pt x="314" y="536"/>
                  </a:lnTo>
                  <a:lnTo>
                    <a:pt x="340" y="530"/>
                  </a:lnTo>
                  <a:lnTo>
                    <a:pt x="365" y="522"/>
                  </a:lnTo>
                  <a:lnTo>
                    <a:pt x="388" y="513"/>
                  </a:lnTo>
                  <a:lnTo>
                    <a:pt x="410" y="500"/>
                  </a:lnTo>
                  <a:lnTo>
                    <a:pt x="433" y="486"/>
                  </a:lnTo>
                  <a:lnTo>
                    <a:pt x="453" y="469"/>
                  </a:lnTo>
                  <a:lnTo>
                    <a:pt x="472" y="449"/>
                  </a:lnTo>
                  <a:lnTo>
                    <a:pt x="489" y="428"/>
                  </a:lnTo>
                  <a:lnTo>
                    <a:pt x="504" y="405"/>
                  </a:lnTo>
                  <a:lnTo>
                    <a:pt x="504" y="405"/>
                  </a:lnTo>
                  <a:lnTo>
                    <a:pt x="516" y="380"/>
                  </a:lnTo>
                  <a:lnTo>
                    <a:pt x="526" y="355"/>
                  </a:lnTo>
                  <a:lnTo>
                    <a:pt x="533" y="329"/>
                  </a:lnTo>
                  <a:lnTo>
                    <a:pt x="538" y="303"/>
                  </a:lnTo>
                  <a:lnTo>
                    <a:pt x="539" y="277"/>
                  </a:lnTo>
                  <a:lnTo>
                    <a:pt x="539" y="251"/>
                  </a:lnTo>
                  <a:lnTo>
                    <a:pt x="536" y="225"/>
                  </a:lnTo>
                  <a:lnTo>
                    <a:pt x="530" y="200"/>
                  </a:lnTo>
                  <a:lnTo>
                    <a:pt x="522" y="175"/>
                  </a:lnTo>
                  <a:lnTo>
                    <a:pt x="512" y="151"/>
                  </a:lnTo>
                  <a:lnTo>
                    <a:pt x="500" y="129"/>
                  </a:lnTo>
                  <a:lnTo>
                    <a:pt x="485" y="106"/>
                  </a:lnTo>
                  <a:lnTo>
                    <a:pt x="468" y="87"/>
                  </a:lnTo>
                  <a:lnTo>
                    <a:pt x="450" y="67"/>
                  </a:lnTo>
                  <a:lnTo>
                    <a:pt x="427" y="50"/>
                  </a:lnTo>
                  <a:lnTo>
                    <a:pt x="405" y="36"/>
                  </a:lnTo>
                  <a:lnTo>
                    <a:pt x="405"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7" name="Freeform 132"/>
            <p:cNvSpPr>
              <a:spLocks/>
            </p:cNvSpPr>
            <p:nvPr userDrawn="1"/>
          </p:nvSpPr>
          <p:spPr bwMode="auto">
            <a:xfrm>
              <a:off x="1604" y="1984"/>
              <a:ext cx="115" cy="114"/>
            </a:xfrm>
            <a:custGeom>
              <a:avLst/>
              <a:gdLst>
                <a:gd name="T0" fmla="*/ 346 w 460"/>
                <a:gd name="T1" fmla="*/ 31 h 458"/>
                <a:gd name="T2" fmla="*/ 303 w 460"/>
                <a:gd name="T3" fmla="*/ 11 h 458"/>
                <a:gd name="T4" fmla="*/ 258 w 460"/>
                <a:gd name="T5" fmla="*/ 1 h 458"/>
                <a:gd name="T6" fmla="*/ 214 w 460"/>
                <a:gd name="T7" fmla="*/ 1 h 458"/>
                <a:gd name="T8" fmla="*/ 171 w 460"/>
                <a:gd name="T9" fmla="*/ 8 h 458"/>
                <a:gd name="T10" fmla="*/ 129 w 460"/>
                <a:gd name="T11" fmla="*/ 23 h 458"/>
                <a:gd name="T12" fmla="*/ 92 w 460"/>
                <a:gd name="T13" fmla="*/ 47 h 458"/>
                <a:gd name="T14" fmla="*/ 59 w 460"/>
                <a:gd name="T15" fmla="*/ 77 h 458"/>
                <a:gd name="T16" fmla="*/ 32 w 460"/>
                <a:gd name="T17" fmla="*/ 114 h 458"/>
                <a:gd name="T18" fmla="*/ 21 w 460"/>
                <a:gd name="T19" fmla="*/ 135 h 458"/>
                <a:gd name="T20" fmla="*/ 7 w 460"/>
                <a:gd name="T21" fmla="*/ 180 h 458"/>
                <a:gd name="T22" fmla="*/ 0 w 460"/>
                <a:gd name="T23" fmla="*/ 224 h 458"/>
                <a:gd name="T24" fmla="*/ 4 w 460"/>
                <a:gd name="T25" fmla="*/ 267 h 458"/>
                <a:gd name="T26" fmla="*/ 15 w 460"/>
                <a:gd name="T27" fmla="*/ 310 h 458"/>
                <a:gd name="T28" fmla="*/ 34 w 460"/>
                <a:gd name="T29" fmla="*/ 349 h 458"/>
                <a:gd name="T30" fmla="*/ 62 w 460"/>
                <a:gd name="T31" fmla="*/ 385 h 458"/>
                <a:gd name="T32" fmla="*/ 96 w 460"/>
                <a:gd name="T33" fmla="*/ 415 h 458"/>
                <a:gd name="T34" fmla="*/ 115 w 460"/>
                <a:gd name="T35" fmla="*/ 428 h 458"/>
                <a:gd name="T36" fmla="*/ 158 w 460"/>
                <a:gd name="T37" fmla="*/ 447 h 458"/>
                <a:gd name="T38" fmla="*/ 202 w 460"/>
                <a:gd name="T39" fmla="*/ 457 h 458"/>
                <a:gd name="T40" fmla="*/ 247 w 460"/>
                <a:gd name="T41" fmla="*/ 458 h 458"/>
                <a:gd name="T42" fmla="*/ 290 w 460"/>
                <a:gd name="T43" fmla="*/ 451 h 458"/>
                <a:gd name="T44" fmla="*/ 331 w 460"/>
                <a:gd name="T45" fmla="*/ 436 h 458"/>
                <a:gd name="T46" fmla="*/ 369 w 460"/>
                <a:gd name="T47" fmla="*/ 413 h 458"/>
                <a:gd name="T48" fmla="*/ 402 w 460"/>
                <a:gd name="T49" fmla="*/ 382 h 458"/>
                <a:gd name="T50" fmla="*/ 429 w 460"/>
                <a:gd name="T51" fmla="*/ 344 h 458"/>
                <a:gd name="T52" fmla="*/ 440 w 460"/>
                <a:gd name="T53" fmla="*/ 323 h 458"/>
                <a:gd name="T54" fmla="*/ 454 w 460"/>
                <a:gd name="T55" fmla="*/ 280 h 458"/>
                <a:gd name="T56" fmla="*/ 460 w 460"/>
                <a:gd name="T57" fmla="*/ 236 h 458"/>
                <a:gd name="T58" fmla="*/ 457 w 460"/>
                <a:gd name="T59" fmla="*/ 191 h 458"/>
                <a:gd name="T60" fmla="*/ 445 w 460"/>
                <a:gd name="T61" fmla="*/ 150 h 458"/>
                <a:gd name="T62" fmla="*/ 427 w 460"/>
                <a:gd name="T63" fmla="*/ 109 h 458"/>
                <a:gd name="T64" fmla="*/ 399 w 460"/>
                <a:gd name="T65" fmla="*/ 74 h 458"/>
                <a:gd name="T66" fmla="*/ 365 w 460"/>
                <a:gd name="T67" fmla="*/ 44 h 458"/>
                <a:gd name="T68" fmla="*/ 346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346" y="31"/>
                  </a:moveTo>
                  <a:lnTo>
                    <a:pt x="346" y="31"/>
                  </a:lnTo>
                  <a:lnTo>
                    <a:pt x="325" y="21"/>
                  </a:lnTo>
                  <a:lnTo>
                    <a:pt x="303" y="11"/>
                  </a:lnTo>
                  <a:lnTo>
                    <a:pt x="281" y="5"/>
                  </a:lnTo>
                  <a:lnTo>
                    <a:pt x="258" y="1"/>
                  </a:lnTo>
                  <a:lnTo>
                    <a:pt x="236" y="0"/>
                  </a:lnTo>
                  <a:lnTo>
                    <a:pt x="214" y="1"/>
                  </a:lnTo>
                  <a:lnTo>
                    <a:pt x="192" y="4"/>
                  </a:lnTo>
                  <a:lnTo>
                    <a:pt x="171" y="8"/>
                  </a:lnTo>
                  <a:lnTo>
                    <a:pt x="150" y="14"/>
                  </a:lnTo>
                  <a:lnTo>
                    <a:pt x="129" y="23"/>
                  </a:lnTo>
                  <a:lnTo>
                    <a:pt x="110" y="34"/>
                  </a:lnTo>
                  <a:lnTo>
                    <a:pt x="92" y="47"/>
                  </a:lnTo>
                  <a:lnTo>
                    <a:pt x="75" y="61"/>
                  </a:lnTo>
                  <a:lnTo>
                    <a:pt x="59" y="77"/>
                  </a:lnTo>
                  <a:lnTo>
                    <a:pt x="45" y="95"/>
                  </a:lnTo>
                  <a:lnTo>
                    <a:pt x="32" y="114"/>
                  </a:lnTo>
                  <a:lnTo>
                    <a:pt x="32" y="114"/>
                  </a:lnTo>
                  <a:lnTo>
                    <a:pt x="21" y="135"/>
                  </a:lnTo>
                  <a:lnTo>
                    <a:pt x="12" y="157"/>
                  </a:lnTo>
                  <a:lnTo>
                    <a:pt x="7" y="180"/>
                  </a:lnTo>
                  <a:lnTo>
                    <a:pt x="3" y="202"/>
                  </a:lnTo>
                  <a:lnTo>
                    <a:pt x="0" y="224"/>
                  </a:lnTo>
                  <a:lnTo>
                    <a:pt x="2" y="246"/>
                  </a:lnTo>
                  <a:lnTo>
                    <a:pt x="4" y="267"/>
                  </a:lnTo>
                  <a:lnTo>
                    <a:pt x="8" y="289"/>
                  </a:lnTo>
                  <a:lnTo>
                    <a:pt x="15" y="310"/>
                  </a:lnTo>
                  <a:lnTo>
                    <a:pt x="24" y="331"/>
                  </a:lnTo>
                  <a:lnTo>
                    <a:pt x="34" y="349"/>
                  </a:lnTo>
                  <a:lnTo>
                    <a:pt x="47" y="368"/>
                  </a:lnTo>
                  <a:lnTo>
                    <a:pt x="62" y="385"/>
                  </a:lnTo>
                  <a:lnTo>
                    <a:pt x="77" y="401"/>
                  </a:lnTo>
                  <a:lnTo>
                    <a:pt x="96" y="415"/>
                  </a:lnTo>
                  <a:lnTo>
                    <a:pt x="115" y="428"/>
                  </a:lnTo>
                  <a:lnTo>
                    <a:pt x="115" y="428"/>
                  </a:lnTo>
                  <a:lnTo>
                    <a:pt x="136" y="439"/>
                  </a:lnTo>
                  <a:lnTo>
                    <a:pt x="158" y="447"/>
                  </a:lnTo>
                  <a:lnTo>
                    <a:pt x="180" y="453"/>
                  </a:lnTo>
                  <a:lnTo>
                    <a:pt x="202" y="457"/>
                  </a:lnTo>
                  <a:lnTo>
                    <a:pt x="225" y="458"/>
                  </a:lnTo>
                  <a:lnTo>
                    <a:pt x="247" y="458"/>
                  </a:lnTo>
                  <a:lnTo>
                    <a:pt x="269" y="456"/>
                  </a:lnTo>
                  <a:lnTo>
                    <a:pt x="290" y="451"/>
                  </a:lnTo>
                  <a:lnTo>
                    <a:pt x="311" y="444"/>
                  </a:lnTo>
                  <a:lnTo>
                    <a:pt x="331" y="436"/>
                  </a:lnTo>
                  <a:lnTo>
                    <a:pt x="351" y="425"/>
                  </a:lnTo>
                  <a:lnTo>
                    <a:pt x="369" y="413"/>
                  </a:lnTo>
                  <a:lnTo>
                    <a:pt x="386" y="398"/>
                  </a:lnTo>
                  <a:lnTo>
                    <a:pt x="402" y="382"/>
                  </a:lnTo>
                  <a:lnTo>
                    <a:pt x="416" y="365"/>
                  </a:lnTo>
                  <a:lnTo>
                    <a:pt x="429" y="344"/>
                  </a:lnTo>
                  <a:lnTo>
                    <a:pt x="429" y="344"/>
                  </a:lnTo>
                  <a:lnTo>
                    <a:pt x="440" y="323"/>
                  </a:lnTo>
                  <a:lnTo>
                    <a:pt x="449" y="302"/>
                  </a:lnTo>
                  <a:lnTo>
                    <a:pt x="454" y="280"/>
                  </a:lnTo>
                  <a:lnTo>
                    <a:pt x="458" y="258"/>
                  </a:lnTo>
                  <a:lnTo>
                    <a:pt x="460" y="236"/>
                  </a:lnTo>
                  <a:lnTo>
                    <a:pt x="459" y="213"/>
                  </a:lnTo>
                  <a:lnTo>
                    <a:pt x="457" y="191"/>
                  </a:lnTo>
                  <a:lnTo>
                    <a:pt x="453" y="170"/>
                  </a:lnTo>
                  <a:lnTo>
                    <a:pt x="445" y="150"/>
                  </a:lnTo>
                  <a:lnTo>
                    <a:pt x="437" y="129"/>
                  </a:lnTo>
                  <a:lnTo>
                    <a:pt x="427" y="109"/>
                  </a:lnTo>
                  <a:lnTo>
                    <a:pt x="414" y="91"/>
                  </a:lnTo>
                  <a:lnTo>
                    <a:pt x="399" y="74"/>
                  </a:lnTo>
                  <a:lnTo>
                    <a:pt x="384" y="58"/>
                  </a:lnTo>
                  <a:lnTo>
                    <a:pt x="365" y="44"/>
                  </a:lnTo>
                  <a:lnTo>
                    <a:pt x="346" y="31"/>
                  </a:lnTo>
                  <a:lnTo>
                    <a:pt x="346"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8" name="Freeform 133"/>
            <p:cNvSpPr>
              <a:spLocks/>
            </p:cNvSpPr>
            <p:nvPr userDrawn="1"/>
          </p:nvSpPr>
          <p:spPr bwMode="auto">
            <a:xfrm>
              <a:off x="1488" y="2213"/>
              <a:ext cx="94" cy="94"/>
            </a:xfrm>
            <a:custGeom>
              <a:avLst/>
              <a:gdLst>
                <a:gd name="T0" fmla="*/ 283 w 378"/>
                <a:gd name="T1" fmla="*/ 26 h 378"/>
                <a:gd name="T2" fmla="*/ 249 w 378"/>
                <a:gd name="T3" fmla="*/ 10 h 378"/>
                <a:gd name="T4" fmla="*/ 213 w 378"/>
                <a:gd name="T5" fmla="*/ 1 h 378"/>
                <a:gd name="T6" fmla="*/ 176 w 378"/>
                <a:gd name="T7" fmla="*/ 1 h 378"/>
                <a:gd name="T8" fmla="*/ 140 w 378"/>
                <a:gd name="T9" fmla="*/ 6 h 378"/>
                <a:gd name="T10" fmla="*/ 106 w 378"/>
                <a:gd name="T11" fmla="*/ 20 h 378"/>
                <a:gd name="T12" fmla="*/ 75 w 378"/>
                <a:gd name="T13" fmla="*/ 39 h 378"/>
                <a:gd name="T14" fmla="*/ 47 w 378"/>
                <a:gd name="T15" fmla="*/ 64 h 378"/>
                <a:gd name="T16" fmla="*/ 25 w 378"/>
                <a:gd name="T17" fmla="*/ 95 h 378"/>
                <a:gd name="T18" fmla="*/ 17 w 378"/>
                <a:gd name="T19" fmla="*/ 112 h 378"/>
                <a:gd name="T20" fmla="*/ 4 w 378"/>
                <a:gd name="T21" fmla="*/ 147 h 378"/>
                <a:gd name="T22" fmla="*/ 0 w 378"/>
                <a:gd name="T23" fmla="*/ 184 h 378"/>
                <a:gd name="T24" fmla="*/ 3 w 378"/>
                <a:gd name="T25" fmla="*/ 220 h 378"/>
                <a:gd name="T26" fmla="*/ 12 w 378"/>
                <a:gd name="T27" fmla="*/ 255 h 378"/>
                <a:gd name="T28" fmla="*/ 28 w 378"/>
                <a:gd name="T29" fmla="*/ 288 h 378"/>
                <a:gd name="T30" fmla="*/ 50 w 378"/>
                <a:gd name="T31" fmla="*/ 318 h 378"/>
                <a:gd name="T32" fmla="*/ 78 w 378"/>
                <a:gd name="T33" fmla="*/ 343 h 378"/>
                <a:gd name="T34" fmla="*/ 94 w 378"/>
                <a:gd name="T35" fmla="*/ 353 h 378"/>
                <a:gd name="T36" fmla="*/ 129 w 378"/>
                <a:gd name="T37" fmla="*/ 369 h 378"/>
                <a:gd name="T38" fmla="*/ 166 w 378"/>
                <a:gd name="T39" fmla="*/ 377 h 378"/>
                <a:gd name="T40" fmla="*/ 202 w 378"/>
                <a:gd name="T41" fmla="*/ 378 h 378"/>
                <a:gd name="T42" fmla="*/ 237 w 378"/>
                <a:gd name="T43" fmla="*/ 371 h 378"/>
                <a:gd name="T44" fmla="*/ 273 w 378"/>
                <a:gd name="T45" fmla="*/ 360 h 378"/>
                <a:gd name="T46" fmla="*/ 303 w 378"/>
                <a:gd name="T47" fmla="*/ 340 h 378"/>
                <a:gd name="T48" fmla="*/ 330 w 378"/>
                <a:gd name="T49" fmla="*/ 315 h 378"/>
                <a:gd name="T50" fmla="*/ 353 w 378"/>
                <a:gd name="T51" fmla="*/ 284 h 378"/>
                <a:gd name="T52" fmla="*/ 361 w 378"/>
                <a:gd name="T53" fmla="*/ 267 h 378"/>
                <a:gd name="T54" fmla="*/ 373 w 378"/>
                <a:gd name="T55" fmla="*/ 231 h 378"/>
                <a:gd name="T56" fmla="*/ 378 w 378"/>
                <a:gd name="T57" fmla="*/ 194 h 378"/>
                <a:gd name="T58" fmla="*/ 376 w 378"/>
                <a:gd name="T59" fmla="*/ 158 h 378"/>
                <a:gd name="T60" fmla="*/ 366 w 378"/>
                <a:gd name="T61" fmla="*/ 124 h 378"/>
                <a:gd name="T62" fmla="*/ 351 w 378"/>
                <a:gd name="T63" fmla="*/ 90 h 378"/>
                <a:gd name="T64" fmla="*/ 329 w 378"/>
                <a:gd name="T65" fmla="*/ 61 h 378"/>
                <a:gd name="T66" fmla="*/ 300 w 378"/>
                <a:gd name="T67" fmla="*/ 36 h 378"/>
                <a:gd name="T68" fmla="*/ 283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3" y="26"/>
                  </a:moveTo>
                  <a:lnTo>
                    <a:pt x="283" y="26"/>
                  </a:lnTo>
                  <a:lnTo>
                    <a:pt x="266" y="17"/>
                  </a:lnTo>
                  <a:lnTo>
                    <a:pt x="249" y="10"/>
                  </a:lnTo>
                  <a:lnTo>
                    <a:pt x="231" y="5"/>
                  </a:lnTo>
                  <a:lnTo>
                    <a:pt x="213" y="1"/>
                  </a:lnTo>
                  <a:lnTo>
                    <a:pt x="194" y="0"/>
                  </a:lnTo>
                  <a:lnTo>
                    <a:pt x="176" y="1"/>
                  </a:lnTo>
                  <a:lnTo>
                    <a:pt x="158" y="3"/>
                  </a:lnTo>
                  <a:lnTo>
                    <a:pt x="140" y="6"/>
                  </a:lnTo>
                  <a:lnTo>
                    <a:pt x="123" y="12"/>
                  </a:lnTo>
                  <a:lnTo>
                    <a:pt x="106" y="20"/>
                  </a:lnTo>
                  <a:lnTo>
                    <a:pt x="90" y="29"/>
                  </a:lnTo>
                  <a:lnTo>
                    <a:pt x="75" y="39"/>
                  </a:lnTo>
                  <a:lnTo>
                    <a:pt x="60" y="51"/>
                  </a:lnTo>
                  <a:lnTo>
                    <a:pt x="47" y="64"/>
                  </a:lnTo>
                  <a:lnTo>
                    <a:pt x="35" y="78"/>
                  </a:lnTo>
                  <a:lnTo>
                    <a:pt x="25" y="95"/>
                  </a:lnTo>
                  <a:lnTo>
                    <a:pt x="25" y="95"/>
                  </a:lnTo>
                  <a:lnTo>
                    <a:pt x="17" y="112"/>
                  </a:lnTo>
                  <a:lnTo>
                    <a:pt x="9" y="130"/>
                  </a:lnTo>
                  <a:lnTo>
                    <a:pt x="4" y="147"/>
                  </a:lnTo>
                  <a:lnTo>
                    <a:pt x="2" y="165"/>
                  </a:lnTo>
                  <a:lnTo>
                    <a:pt x="0" y="184"/>
                  </a:lnTo>
                  <a:lnTo>
                    <a:pt x="0" y="202"/>
                  </a:lnTo>
                  <a:lnTo>
                    <a:pt x="3" y="220"/>
                  </a:lnTo>
                  <a:lnTo>
                    <a:pt x="7" y="238"/>
                  </a:lnTo>
                  <a:lnTo>
                    <a:pt x="12" y="255"/>
                  </a:lnTo>
                  <a:lnTo>
                    <a:pt x="20" y="272"/>
                  </a:lnTo>
                  <a:lnTo>
                    <a:pt x="28" y="288"/>
                  </a:lnTo>
                  <a:lnTo>
                    <a:pt x="38" y="304"/>
                  </a:lnTo>
                  <a:lnTo>
                    <a:pt x="50" y="318"/>
                  </a:lnTo>
                  <a:lnTo>
                    <a:pt x="64" y="331"/>
                  </a:lnTo>
                  <a:lnTo>
                    <a:pt x="78" y="343"/>
                  </a:lnTo>
                  <a:lnTo>
                    <a:pt x="94" y="353"/>
                  </a:lnTo>
                  <a:lnTo>
                    <a:pt x="94" y="353"/>
                  </a:lnTo>
                  <a:lnTo>
                    <a:pt x="112" y="362"/>
                  </a:lnTo>
                  <a:lnTo>
                    <a:pt x="129" y="369"/>
                  </a:lnTo>
                  <a:lnTo>
                    <a:pt x="147" y="374"/>
                  </a:lnTo>
                  <a:lnTo>
                    <a:pt x="166" y="377"/>
                  </a:lnTo>
                  <a:lnTo>
                    <a:pt x="184" y="378"/>
                  </a:lnTo>
                  <a:lnTo>
                    <a:pt x="202" y="378"/>
                  </a:lnTo>
                  <a:lnTo>
                    <a:pt x="220" y="375"/>
                  </a:lnTo>
                  <a:lnTo>
                    <a:pt x="237" y="371"/>
                  </a:lnTo>
                  <a:lnTo>
                    <a:pt x="256" y="366"/>
                  </a:lnTo>
                  <a:lnTo>
                    <a:pt x="273" y="360"/>
                  </a:lnTo>
                  <a:lnTo>
                    <a:pt x="288" y="350"/>
                  </a:lnTo>
                  <a:lnTo>
                    <a:pt x="303" y="340"/>
                  </a:lnTo>
                  <a:lnTo>
                    <a:pt x="317" y="328"/>
                  </a:lnTo>
                  <a:lnTo>
                    <a:pt x="330" y="315"/>
                  </a:lnTo>
                  <a:lnTo>
                    <a:pt x="342" y="300"/>
                  </a:lnTo>
                  <a:lnTo>
                    <a:pt x="353" y="284"/>
                  </a:lnTo>
                  <a:lnTo>
                    <a:pt x="353" y="284"/>
                  </a:lnTo>
                  <a:lnTo>
                    <a:pt x="361" y="267"/>
                  </a:lnTo>
                  <a:lnTo>
                    <a:pt x="369" y="249"/>
                  </a:lnTo>
                  <a:lnTo>
                    <a:pt x="373" y="231"/>
                  </a:lnTo>
                  <a:lnTo>
                    <a:pt x="377" y="212"/>
                  </a:lnTo>
                  <a:lnTo>
                    <a:pt x="378" y="194"/>
                  </a:lnTo>
                  <a:lnTo>
                    <a:pt x="378" y="176"/>
                  </a:lnTo>
                  <a:lnTo>
                    <a:pt x="376" y="158"/>
                  </a:lnTo>
                  <a:lnTo>
                    <a:pt x="372" y="141"/>
                  </a:lnTo>
                  <a:lnTo>
                    <a:pt x="366" y="124"/>
                  </a:lnTo>
                  <a:lnTo>
                    <a:pt x="359" y="107"/>
                  </a:lnTo>
                  <a:lnTo>
                    <a:pt x="351" y="90"/>
                  </a:lnTo>
                  <a:lnTo>
                    <a:pt x="340" y="76"/>
                  </a:lnTo>
                  <a:lnTo>
                    <a:pt x="329" y="61"/>
                  </a:lnTo>
                  <a:lnTo>
                    <a:pt x="314" y="48"/>
                  </a:lnTo>
                  <a:lnTo>
                    <a:pt x="300" y="36"/>
                  </a:lnTo>
                  <a:lnTo>
                    <a:pt x="283" y="26"/>
                  </a:lnTo>
                  <a:lnTo>
                    <a:pt x="28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9" name="Freeform 134"/>
            <p:cNvSpPr>
              <a:spLocks/>
            </p:cNvSpPr>
            <p:nvPr userDrawn="1"/>
          </p:nvSpPr>
          <p:spPr bwMode="auto">
            <a:xfrm>
              <a:off x="1371" y="2442"/>
              <a:ext cx="74" cy="75"/>
            </a:xfrm>
            <a:custGeom>
              <a:avLst/>
              <a:gdLst>
                <a:gd name="T0" fmla="*/ 223 w 297"/>
                <a:gd name="T1" fmla="*/ 21 h 297"/>
                <a:gd name="T2" fmla="*/ 195 w 297"/>
                <a:gd name="T3" fmla="*/ 8 h 297"/>
                <a:gd name="T4" fmla="*/ 167 w 297"/>
                <a:gd name="T5" fmla="*/ 1 h 297"/>
                <a:gd name="T6" fmla="*/ 138 w 297"/>
                <a:gd name="T7" fmla="*/ 1 h 297"/>
                <a:gd name="T8" fmla="*/ 110 w 297"/>
                <a:gd name="T9" fmla="*/ 5 h 297"/>
                <a:gd name="T10" fmla="*/ 83 w 297"/>
                <a:gd name="T11" fmla="*/ 16 h 297"/>
                <a:gd name="T12" fmla="*/ 60 w 297"/>
                <a:gd name="T13" fmla="*/ 30 h 297"/>
                <a:gd name="T14" fmla="*/ 38 w 297"/>
                <a:gd name="T15" fmla="*/ 51 h 297"/>
                <a:gd name="T16" fmla="*/ 21 w 297"/>
                <a:gd name="T17" fmla="*/ 74 h 297"/>
                <a:gd name="T18" fmla="*/ 13 w 297"/>
                <a:gd name="T19" fmla="*/ 89 h 297"/>
                <a:gd name="T20" fmla="*/ 4 w 297"/>
                <a:gd name="T21" fmla="*/ 116 h 297"/>
                <a:gd name="T22" fmla="*/ 0 w 297"/>
                <a:gd name="T23" fmla="*/ 145 h 297"/>
                <a:gd name="T24" fmla="*/ 2 w 297"/>
                <a:gd name="T25" fmla="*/ 173 h 297"/>
                <a:gd name="T26" fmla="*/ 10 w 297"/>
                <a:gd name="T27" fmla="*/ 201 h 297"/>
                <a:gd name="T28" fmla="*/ 22 w 297"/>
                <a:gd name="T29" fmla="*/ 227 h 297"/>
                <a:gd name="T30" fmla="*/ 40 w 297"/>
                <a:gd name="T31" fmla="*/ 250 h 297"/>
                <a:gd name="T32" fmla="*/ 62 w 297"/>
                <a:gd name="T33" fmla="*/ 270 h 297"/>
                <a:gd name="T34" fmla="*/ 74 w 297"/>
                <a:gd name="T35" fmla="*/ 278 h 297"/>
                <a:gd name="T36" fmla="*/ 101 w 297"/>
                <a:gd name="T37" fmla="*/ 291 h 297"/>
                <a:gd name="T38" fmla="*/ 130 w 297"/>
                <a:gd name="T39" fmla="*/ 296 h 297"/>
                <a:gd name="T40" fmla="*/ 159 w 297"/>
                <a:gd name="T41" fmla="*/ 297 h 297"/>
                <a:gd name="T42" fmla="*/ 187 w 297"/>
                <a:gd name="T43" fmla="*/ 292 h 297"/>
                <a:gd name="T44" fmla="*/ 213 w 297"/>
                <a:gd name="T45" fmla="*/ 283 h 297"/>
                <a:gd name="T46" fmla="*/ 238 w 297"/>
                <a:gd name="T47" fmla="*/ 267 h 297"/>
                <a:gd name="T48" fmla="*/ 260 w 297"/>
                <a:gd name="T49" fmla="*/ 248 h 297"/>
                <a:gd name="T50" fmla="*/ 277 w 297"/>
                <a:gd name="T51" fmla="*/ 223 h 297"/>
                <a:gd name="T52" fmla="*/ 284 w 297"/>
                <a:gd name="T53" fmla="*/ 210 h 297"/>
                <a:gd name="T54" fmla="*/ 294 w 297"/>
                <a:gd name="T55" fmla="*/ 181 h 297"/>
                <a:gd name="T56" fmla="*/ 297 w 297"/>
                <a:gd name="T57" fmla="*/ 153 h 297"/>
                <a:gd name="T58" fmla="*/ 296 w 297"/>
                <a:gd name="T59" fmla="*/ 125 h 297"/>
                <a:gd name="T60" fmla="*/ 288 w 297"/>
                <a:gd name="T61" fmla="*/ 97 h 297"/>
                <a:gd name="T62" fmla="*/ 275 w 297"/>
                <a:gd name="T63" fmla="*/ 72 h 297"/>
                <a:gd name="T64" fmla="*/ 258 w 297"/>
                <a:gd name="T65" fmla="*/ 48 h 297"/>
                <a:gd name="T66" fmla="*/ 236 w 297"/>
                <a:gd name="T67" fmla="*/ 29 h 297"/>
                <a:gd name="T68" fmla="*/ 223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21"/>
                  </a:moveTo>
                  <a:lnTo>
                    <a:pt x="223" y="21"/>
                  </a:lnTo>
                  <a:lnTo>
                    <a:pt x="210" y="13"/>
                  </a:lnTo>
                  <a:lnTo>
                    <a:pt x="195" y="8"/>
                  </a:lnTo>
                  <a:lnTo>
                    <a:pt x="181" y="4"/>
                  </a:lnTo>
                  <a:lnTo>
                    <a:pt x="167" y="1"/>
                  </a:lnTo>
                  <a:lnTo>
                    <a:pt x="152" y="0"/>
                  </a:lnTo>
                  <a:lnTo>
                    <a:pt x="138" y="1"/>
                  </a:lnTo>
                  <a:lnTo>
                    <a:pt x="125" y="3"/>
                  </a:lnTo>
                  <a:lnTo>
                    <a:pt x="110" y="5"/>
                  </a:lnTo>
                  <a:lnTo>
                    <a:pt x="96" y="11"/>
                  </a:lnTo>
                  <a:lnTo>
                    <a:pt x="83" y="16"/>
                  </a:lnTo>
                  <a:lnTo>
                    <a:pt x="71" y="22"/>
                  </a:lnTo>
                  <a:lnTo>
                    <a:pt x="60" y="30"/>
                  </a:lnTo>
                  <a:lnTo>
                    <a:pt x="48" y="41"/>
                  </a:lnTo>
                  <a:lnTo>
                    <a:pt x="38" y="51"/>
                  </a:lnTo>
                  <a:lnTo>
                    <a:pt x="28" y="63"/>
                  </a:lnTo>
                  <a:lnTo>
                    <a:pt x="21" y="74"/>
                  </a:lnTo>
                  <a:lnTo>
                    <a:pt x="21" y="74"/>
                  </a:lnTo>
                  <a:lnTo>
                    <a:pt x="13" y="89"/>
                  </a:lnTo>
                  <a:lnTo>
                    <a:pt x="8" y="102"/>
                  </a:lnTo>
                  <a:lnTo>
                    <a:pt x="4" y="116"/>
                  </a:lnTo>
                  <a:lnTo>
                    <a:pt x="1" y="130"/>
                  </a:lnTo>
                  <a:lnTo>
                    <a:pt x="0" y="145"/>
                  </a:lnTo>
                  <a:lnTo>
                    <a:pt x="1" y="159"/>
                  </a:lnTo>
                  <a:lnTo>
                    <a:pt x="2" y="173"/>
                  </a:lnTo>
                  <a:lnTo>
                    <a:pt x="5" y="188"/>
                  </a:lnTo>
                  <a:lnTo>
                    <a:pt x="10" y="201"/>
                  </a:lnTo>
                  <a:lnTo>
                    <a:pt x="15" y="214"/>
                  </a:lnTo>
                  <a:lnTo>
                    <a:pt x="22" y="227"/>
                  </a:lnTo>
                  <a:lnTo>
                    <a:pt x="30" y="239"/>
                  </a:lnTo>
                  <a:lnTo>
                    <a:pt x="40" y="250"/>
                  </a:lnTo>
                  <a:lnTo>
                    <a:pt x="51" y="261"/>
                  </a:lnTo>
                  <a:lnTo>
                    <a:pt x="62" y="270"/>
                  </a:lnTo>
                  <a:lnTo>
                    <a:pt x="74" y="278"/>
                  </a:lnTo>
                  <a:lnTo>
                    <a:pt x="74" y="278"/>
                  </a:lnTo>
                  <a:lnTo>
                    <a:pt x="88" y="284"/>
                  </a:lnTo>
                  <a:lnTo>
                    <a:pt x="101" y="291"/>
                  </a:lnTo>
                  <a:lnTo>
                    <a:pt x="116" y="295"/>
                  </a:lnTo>
                  <a:lnTo>
                    <a:pt x="130" y="296"/>
                  </a:lnTo>
                  <a:lnTo>
                    <a:pt x="144" y="297"/>
                  </a:lnTo>
                  <a:lnTo>
                    <a:pt x="159" y="297"/>
                  </a:lnTo>
                  <a:lnTo>
                    <a:pt x="173" y="296"/>
                  </a:lnTo>
                  <a:lnTo>
                    <a:pt x="187" y="292"/>
                  </a:lnTo>
                  <a:lnTo>
                    <a:pt x="200" y="288"/>
                  </a:lnTo>
                  <a:lnTo>
                    <a:pt x="213" y="283"/>
                  </a:lnTo>
                  <a:lnTo>
                    <a:pt x="226" y="275"/>
                  </a:lnTo>
                  <a:lnTo>
                    <a:pt x="238" y="267"/>
                  </a:lnTo>
                  <a:lnTo>
                    <a:pt x="250" y="258"/>
                  </a:lnTo>
                  <a:lnTo>
                    <a:pt x="260" y="248"/>
                  </a:lnTo>
                  <a:lnTo>
                    <a:pt x="269" y="236"/>
                  </a:lnTo>
                  <a:lnTo>
                    <a:pt x="277" y="223"/>
                  </a:lnTo>
                  <a:lnTo>
                    <a:pt x="277" y="223"/>
                  </a:lnTo>
                  <a:lnTo>
                    <a:pt x="284" y="210"/>
                  </a:lnTo>
                  <a:lnTo>
                    <a:pt x="290" y="196"/>
                  </a:lnTo>
                  <a:lnTo>
                    <a:pt x="294" y="181"/>
                  </a:lnTo>
                  <a:lnTo>
                    <a:pt x="296" y="167"/>
                  </a:lnTo>
                  <a:lnTo>
                    <a:pt x="297" y="153"/>
                  </a:lnTo>
                  <a:lnTo>
                    <a:pt x="297" y="138"/>
                  </a:lnTo>
                  <a:lnTo>
                    <a:pt x="296" y="125"/>
                  </a:lnTo>
                  <a:lnTo>
                    <a:pt x="292" y="111"/>
                  </a:lnTo>
                  <a:lnTo>
                    <a:pt x="288" y="97"/>
                  </a:lnTo>
                  <a:lnTo>
                    <a:pt x="282" y="84"/>
                  </a:lnTo>
                  <a:lnTo>
                    <a:pt x="275" y="72"/>
                  </a:lnTo>
                  <a:lnTo>
                    <a:pt x="267" y="60"/>
                  </a:lnTo>
                  <a:lnTo>
                    <a:pt x="258" y="48"/>
                  </a:lnTo>
                  <a:lnTo>
                    <a:pt x="247" y="38"/>
                  </a:lnTo>
                  <a:lnTo>
                    <a:pt x="236" y="29"/>
                  </a:lnTo>
                  <a:lnTo>
                    <a:pt x="223" y="21"/>
                  </a:lnTo>
                  <a:lnTo>
                    <a:pt x="22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0" name="Freeform 135"/>
            <p:cNvSpPr>
              <a:spLocks/>
            </p:cNvSpPr>
            <p:nvPr userDrawn="1"/>
          </p:nvSpPr>
          <p:spPr bwMode="auto">
            <a:xfrm>
              <a:off x="2524" y="699"/>
              <a:ext cx="237" cy="237"/>
            </a:xfrm>
            <a:custGeom>
              <a:avLst/>
              <a:gdLst>
                <a:gd name="T0" fmla="*/ 570 w 944"/>
                <a:gd name="T1" fmla="*/ 10 h 944"/>
                <a:gd name="T2" fmla="*/ 500 w 944"/>
                <a:gd name="T3" fmla="*/ 0 h 944"/>
                <a:gd name="T4" fmla="*/ 430 w 944"/>
                <a:gd name="T5" fmla="*/ 1 h 944"/>
                <a:gd name="T6" fmla="*/ 362 w 944"/>
                <a:gd name="T7" fmla="*/ 13 h 944"/>
                <a:gd name="T8" fmla="*/ 297 w 944"/>
                <a:gd name="T9" fmla="*/ 33 h 944"/>
                <a:gd name="T10" fmla="*/ 236 w 944"/>
                <a:gd name="T11" fmla="*/ 63 h 944"/>
                <a:gd name="T12" fmla="*/ 180 w 944"/>
                <a:gd name="T13" fmla="*/ 101 h 944"/>
                <a:gd name="T14" fmla="*/ 129 w 944"/>
                <a:gd name="T15" fmla="*/ 147 h 944"/>
                <a:gd name="T16" fmla="*/ 86 w 944"/>
                <a:gd name="T17" fmla="*/ 200 h 944"/>
                <a:gd name="T18" fmla="*/ 49 w 944"/>
                <a:gd name="T19" fmla="*/ 260 h 944"/>
                <a:gd name="T20" fmla="*/ 22 w 944"/>
                <a:gd name="T21" fmla="*/ 327 h 944"/>
                <a:gd name="T22" fmla="*/ 10 w 944"/>
                <a:gd name="T23" fmla="*/ 374 h 944"/>
                <a:gd name="T24" fmla="*/ 0 w 944"/>
                <a:gd name="T25" fmla="*/ 444 h 944"/>
                <a:gd name="T26" fmla="*/ 1 w 944"/>
                <a:gd name="T27" fmla="*/ 514 h 944"/>
                <a:gd name="T28" fmla="*/ 13 w 944"/>
                <a:gd name="T29" fmla="*/ 582 h 944"/>
                <a:gd name="T30" fmla="*/ 32 w 944"/>
                <a:gd name="T31" fmla="*/ 647 h 944"/>
                <a:gd name="T32" fmla="*/ 62 w 944"/>
                <a:gd name="T33" fmla="*/ 708 h 944"/>
                <a:gd name="T34" fmla="*/ 101 w 944"/>
                <a:gd name="T35" fmla="*/ 764 h 944"/>
                <a:gd name="T36" fmla="*/ 147 w 944"/>
                <a:gd name="T37" fmla="*/ 815 h 944"/>
                <a:gd name="T38" fmla="*/ 200 w 944"/>
                <a:gd name="T39" fmla="*/ 858 h 944"/>
                <a:gd name="T40" fmla="*/ 260 w 944"/>
                <a:gd name="T41" fmla="*/ 895 h 944"/>
                <a:gd name="T42" fmla="*/ 327 w 944"/>
                <a:gd name="T43" fmla="*/ 922 h 944"/>
                <a:gd name="T44" fmla="*/ 374 w 944"/>
                <a:gd name="T45" fmla="*/ 934 h 944"/>
                <a:gd name="T46" fmla="*/ 444 w 944"/>
                <a:gd name="T47" fmla="*/ 944 h 944"/>
                <a:gd name="T48" fmla="*/ 514 w 944"/>
                <a:gd name="T49" fmla="*/ 943 h 944"/>
                <a:gd name="T50" fmla="*/ 582 w 944"/>
                <a:gd name="T51" fmla="*/ 931 h 944"/>
                <a:gd name="T52" fmla="*/ 647 w 944"/>
                <a:gd name="T53" fmla="*/ 910 h 944"/>
                <a:gd name="T54" fmla="*/ 709 w 944"/>
                <a:gd name="T55" fmla="*/ 882 h 944"/>
                <a:gd name="T56" fmla="*/ 765 w 944"/>
                <a:gd name="T57" fmla="*/ 843 h 944"/>
                <a:gd name="T58" fmla="*/ 815 w 944"/>
                <a:gd name="T59" fmla="*/ 797 h 944"/>
                <a:gd name="T60" fmla="*/ 858 w 944"/>
                <a:gd name="T61" fmla="*/ 744 h 944"/>
                <a:gd name="T62" fmla="*/ 895 w 944"/>
                <a:gd name="T63" fmla="*/ 684 h 944"/>
                <a:gd name="T64" fmla="*/ 921 w 944"/>
                <a:gd name="T65" fmla="*/ 617 h 944"/>
                <a:gd name="T66" fmla="*/ 934 w 944"/>
                <a:gd name="T67" fmla="*/ 570 h 944"/>
                <a:gd name="T68" fmla="*/ 943 w 944"/>
                <a:gd name="T69" fmla="*/ 500 h 944"/>
                <a:gd name="T70" fmla="*/ 943 w 944"/>
                <a:gd name="T71" fmla="*/ 430 h 944"/>
                <a:gd name="T72" fmla="*/ 931 w 944"/>
                <a:gd name="T73" fmla="*/ 362 h 944"/>
                <a:gd name="T74" fmla="*/ 911 w 944"/>
                <a:gd name="T75" fmla="*/ 297 h 944"/>
                <a:gd name="T76" fmla="*/ 881 w 944"/>
                <a:gd name="T77" fmla="*/ 235 h 944"/>
                <a:gd name="T78" fmla="*/ 843 w 944"/>
                <a:gd name="T79" fmla="*/ 179 h 944"/>
                <a:gd name="T80" fmla="*/ 797 w 944"/>
                <a:gd name="T81" fmla="*/ 129 h 944"/>
                <a:gd name="T82" fmla="*/ 744 w 944"/>
                <a:gd name="T83" fmla="*/ 86 h 944"/>
                <a:gd name="T84" fmla="*/ 684 w 944"/>
                <a:gd name="T85" fmla="*/ 49 h 944"/>
                <a:gd name="T86" fmla="*/ 617 w 944"/>
                <a:gd name="T87" fmla="*/ 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15"/>
                  </a:moveTo>
                  <a:lnTo>
                    <a:pt x="594" y="15"/>
                  </a:lnTo>
                  <a:lnTo>
                    <a:pt x="570" y="10"/>
                  </a:lnTo>
                  <a:lnTo>
                    <a:pt x="547" y="5"/>
                  </a:lnTo>
                  <a:lnTo>
                    <a:pt x="524" y="2"/>
                  </a:lnTo>
                  <a:lnTo>
                    <a:pt x="500" y="0"/>
                  </a:lnTo>
                  <a:lnTo>
                    <a:pt x="477" y="0"/>
                  </a:lnTo>
                  <a:lnTo>
                    <a:pt x="453" y="0"/>
                  </a:lnTo>
                  <a:lnTo>
                    <a:pt x="430" y="1"/>
                  </a:lnTo>
                  <a:lnTo>
                    <a:pt x="406" y="4"/>
                  </a:lnTo>
                  <a:lnTo>
                    <a:pt x="384" y="7"/>
                  </a:lnTo>
                  <a:lnTo>
                    <a:pt x="362" y="13"/>
                  </a:lnTo>
                  <a:lnTo>
                    <a:pt x="340" y="18"/>
                  </a:lnTo>
                  <a:lnTo>
                    <a:pt x="318" y="26"/>
                  </a:lnTo>
                  <a:lnTo>
                    <a:pt x="297" y="33"/>
                  </a:lnTo>
                  <a:lnTo>
                    <a:pt x="276" y="43"/>
                  </a:lnTo>
                  <a:lnTo>
                    <a:pt x="255" y="52"/>
                  </a:lnTo>
                  <a:lnTo>
                    <a:pt x="236" y="63"/>
                  </a:lnTo>
                  <a:lnTo>
                    <a:pt x="216" y="75"/>
                  </a:lnTo>
                  <a:lnTo>
                    <a:pt x="198" y="87"/>
                  </a:lnTo>
                  <a:lnTo>
                    <a:pt x="180" y="101"/>
                  </a:lnTo>
                  <a:lnTo>
                    <a:pt x="161" y="116"/>
                  </a:lnTo>
                  <a:lnTo>
                    <a:pt x="144" y="131"/>
                  </a:lnTo>
                  <a:lnTo>
                    <a:pt x="129" y="147"/>
                  </a:lnTo>
                  <a:lnTo>
                    <a:pt x="113" y="164"/>
                  </a:lnTo>
                  <a:lnTo>
                    <a:pt x="99" y="182"/>
                  </a:lnTo>
                  <a:lnTo>
                    <a:pt x="86" y="200"/>
                  </a:lnTo>
                  <a:lnTo>
                    <a:pt x="73" y="220"/>
                  </a:lnTo>
                  <a:lnTo>
                    <a:pt x="61" y="239"/>
                  </a:lnTo>
                  <a:lnTo>
                    <a:pt x="49" y="260"/>
                  </a:lnTo>
                  <a:lnTo>
                    <a:pt x="39" y="281"/>
                  </a:lnTo>
                  <a:lnTo>
                    <a:pt x="30" y="303"/>
                  </a:lnTo>
                  <a:lnTo>
                    <a:pt x="22" y="327"/>
                  </a:lnTo>
                  <a:lnTo>
                    <a:pt x="15" y="350"/>
                  </a:lnTo>
                  <a:lnTo>
                    <a:pt x="15" y="350"/>
                  </a:lnTo>
                  <a:lnTo>
                    <a:pt x="10" y="374"/>
                  </a:lnTo>
                  <a:lnTo>
                    <a:pt x="5" y="397"/>
                  </a:lnTo>
                  <a:lnTo>
                    <a:pt x="2" y="420"/>
                  </a:lnTo>
                  <a:lnTo>
                    <a:pt x="0" y="444"/>
                  </a:lnTo>
                  <a:lnTo>
                    <a:pt x="0" y="467"/>
                  </a:lnTo>
                  <a:lnTo>
                    <a:pt x="0" y="491"/>
                  </a:lnTo>
                  <a:lnTo>
                    <a:pt x="1" y="514"/>
                  </a:lnTo>
                  <a:lnTo>
                    <a:pt x="4" y="536"/>
                  </a:lnTo>
                  <a:lnTo>
                    <a:pt x="7" y="560"/>
                  </a:lnTo>
                  <a:lnTo>
                    <a:pt x="13" y="582"/>
                  </a:lnTo>
                  <a:lnTo>
                    <a:pt x="18" y="604"/>
                  </a:lnTo>
                  <a:lnTo>
                    <a:pt x="24" y="626"/>
                  </a:lnTo>
                  <a:lnTo>
                    <a:pt x="32" y="647"/>
                  </a:lnTo>
                  <a:lnTo>
                    <a:pt x="41" y="668"/>
                  </a:lnTo>
                  <a:lnTo>
                    <a:pt x="52" y="689"/>
                  </a:lnTo>
                  <a:lnTo>
                    <a:pt x="62" y="708"/>
                  </a:lnTo>
                  <a:lnTo>
                    <a:pt x="74" y="728"/>
                  </a:lnTo>
                  <a:lnTo>
                    <a:pt x="87" y="746"/>
                  </a:lnTo>
                  <a:lnTo>
                    <a:pt x="101" y="764"/>
                  </a:lnTo>
                  <a:lnTo>
                    <a:pt x="116" y="783"/>
                  </a:lnTo>
                  <a:lnTo>
                    <a:pt x="130" y="800"/>
                  </a:lnTo>
                  <a:lnTo>
                    <a:pt x="147" y="815"/>
                  </a:lnTo>
                  <a:lnTo>
                    <a:pt x="164" y="831"/>
                  </a:lnTo>
                  <a:lnTo>
                    <a:pt x="181" y="845"/>
                  </a:lnTo>
                  <a:lnTo>
                    <a:pt x="200" y="858"/>
                  </a:lnTo>
                  <a:lnTo>
                    <a:pt x="220" y="871"/>
                  </a:lnTo>
                  <a:lnTo>
                    <a:pt x="239" y="883"/>
                  </a:lnTo>
                  <a:lnTo>
                    <a:pt x="260" y="895"/>
                  </a:lnTo>
                  <a:lnTo>
                    <a:pt x="281" y="905"/>
                  </a:lnTo>
                  <a:lnTo>
                    <a:pt x="303" y="914"/>
                  </a:lnTo>
                  <a:lnTo>
                    <a:pt x="327" y="922"/>
                  </a:lnTo>
                  <a:lnTo>
                    <a:pt x="349" y="929"/>
                  </a:lnTo>
                  <a:lnTo>
                    <a:pt x="349" y="929"/>
                  </a:lnTo>
                  <a:lnTo>
                    <a:pt x="374" y="934"/>
                  </a:lnTo>
                  <a:lnTo>
                    <a:pt x="397" y="939"/>
                  </a:lnTo>
                  <a:lnTo>
                    <a:pt x="421" y="942"/>
                  </a:lnTo>
                  <a:lnTo>
                    <a:pt x="444" y="944"/>
                  </a:lnTo>
                  <a:lnTo>
                    <a:pt x="467" y="944"/>
                  </a:lnTo>
                  <a:lnTo>
                    <a:pt x="491" y="944"/>
                  </a:lnTo>
                  <a:lnTo>
                    <a:pt x="514" y="943"/>
                  </a:lnTo>
                  <a:lnTo>
                    <a:pt x="537" y="940"/>
                  </a:lnTo>
                  <a:lnTo>
                    <a:pt x="560" y="936"/>
                  </a:lnTo>
                  <a:lnTo>
                    <a:pt x="582" y="931"/>
                  </a:lnTo>
                  <a:lnTo>
                    <a:pt x="604" y="926"/>
                  </a:lnTo>
                  <a:lnTo>
                    <a:pt x="625" y="919"/>
                  </a:lnTo>
                  <a:lnTo>
                    <a:pt x="647" y="910"/>
                  </a:lnTo>
                  <a:lnTo>
                    <a:pt x="668" y="902"/>
                  </a:lnTo>
                  <a:lnTo>
                    <a:pt x="688" y="892"/>
                  </a:lnTo>
                  <a:lnTo>
                    <a:pt x="709" y="882"/>
                  </a:lnTo>
                  <a:lnTo>
                    <a:pt x="728" y="870"/>
                  </a:lnTo>
                  <a:lnTo>
                    <a:pt x="746" y="857"/>
                  </a:lnTo>
                  <a:lnTo>
                    <a:pt x="765" y="843"/>
                  </a:lnTo>
                  <a:lnTo>
                    <a:pt x="782" y="828"/>
                  </a:lnTo>
                  <a:lnTo>
                    <a:pt x="798" y="814"/>
                  </a:lnTo>
                  <a:lnTo>
                    <a:pt x="815" y="797"/>
                  </a:lnTo>
                  <a:lnTo>
                    <a:pt x="830" y="780"/>
                  </a:lnTo>
                  <a:lnTo>
                    <a:pt x="845" y="762"/>
                  </a:lnTo>
                  <a:lnTo>
                    <a:pt x="858" y="744"/>
                  </a:lnTo>
                  <a:lnTo>
                    <a:pt x="871" y="724"/>
                  </a:lnTo>
                  <a:lnTo>
                    <a:pt x="883" y="704"/>
                  </a:lnTo>
                  <a:lnTo>
                    <a:pt x="895" y="684"/>
                  </a:lnTo>
                  <a:lnTo>
                    <a:pt x="904" y="663"/>
                  </a:lnTo>
                  <a:lnTo>
                    <a:pt x="913" y="641"/>
                  </a:lnTo>
                  <a:lnTo>
                    <a:pt x="921" y="617"/>
                  </a:lnTo>
                  <a:lnTo>
                    <a:pt x="929" y="594"/>
                  </a:lnTo>
                  <a:lnTo>
                    <a:pt x="929" y="594"/>
                  </a:lnTo>
                  <a:lnTo>
                    <a:pt x="934" y="570"/>
                  </a:lnTo>
                  <a:lnTo>
                    <a:pt x="938" y="547"/>
                  </a:lnTo>
                  <a:lnTo>
                    <a:pt x="942" y="523"/>
                  </a:lnTo>
                  <a:lnTo>
                    <a:pt x="943" y="500"/>
                  </a:lnTo>
                  <a:lnTo>
                    <a:pt x="944" y="476"/>
                  </a:lnTo>
                  <a:lnTo>
                    <a:pt x="944" y="453"/>
                  </a:lnTo>
                  <a:lnTo>
                    <a:pt x="943" y="430"/>
                  </a:lnTo>
                  <a:lnTo>
                    <a:pt x="941" y="407"/>
                  </a:lnTo>
                  <a:lnTo>
                    <a:pt x="937" y="384"/>
                  </a:lnTo>
                  <a:lnTo>
                    <a:pt x="931" y="362"/>
                  </a:lnTo>
                  <a:lnTo>
                    <a:pt x="926" y="340"/>
                  </a:lnTo>
                  <a:lnTo>
                    <a:pt x="918" y="319"/>
                  </a:lnTo>
                  <a:lnTo>
                    <a:pt x="911" y="297"/>
                  </a:lnTo>
                  <a:lnTo>
                    <a:pt x="901" y="276"/>
                  </a:lnTo>
                  <a:lnTo>
                    <a:pt x="892" y="256"/>
                  </a:lnTo>
                  <a:lnTo>
                    <a:pt x="881" y="235"/>
                  </a:lnTo>
                  <a:lnTo>
                    <a:pt x="869" y="216"/>
                  </a:lnTo>
                  <a:lnTo>
                    <a:pt x="857" y="198"/>
                  </a:lnTo>
                  <a:lnTo>
                    <a:pt x="843" y="179"/>
                  </a:lnTo>
                  <a:lnTo>
                    <a:pt x="828" y="162"/>
                  </a:lnTo>
                  <a:lnTo>
                    <a:pt x="813" y="146"/>
                  </a:lnTo>
                  <a:lnTo>
                    <a:pt x="797" y="129"/>
                  </a:lnTo>
                  <a:lnTo>
                    <a:pt x="780" y="114"/>
                  </a:lnTo>
                  <a:lnTo>
                    <a:pt x="762" y="99"/>
                  </a:lnTo>
                  <a:lnTo>
                    <a:pt x="744" y="86"/>
                  </a:lnTo>
                  <a:lnTo>
                    <a:pt x="724" y="73"/>
                  </a:lnTo>
                  <a:lnTo>
                    <a:pt x="705" y="61"/>
                  </a:lnTo>
                  <a:lnTo>
                    <a:pt x="684" y="49"/>
                  </a:lnTo>
                  <a:lnTo>
                    <a:pt x="662" y="40"/>
                  </a:lnTo>
                  <a:lnTo>
                    <a:pt x="641" y="31"/>
                  </a:lnTo>
                  <a:lnTo>
                    <a:pt x="617" y="23"/>
                  </a:lnTo>
                  <a:lnTo>
                    <a:pt x="594" y="15"/>
                  </a:lnTo>
                  <a:lnTo>
                    <a:pt x="59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1" name="Freeform 136"/>
            <p:cNvSpPr>
              <a:spLocks/>
            </p:cNvSpPr>
            <p:nvPr userDrawn="1"/>
          </p:nvSpPr>
          <p:spPr bwMode="auto">
            <a:xfrm>
              <a:off x="2469" y="954"/>
              <a:ext cx="216" cy="216"/>
            </a:xfrm>
            <a:custGeom>
              <a:avLst/>
              <a:gdLst>
                <a:gd name="T0" fmla="*/ 521 w 864"/>
                <a:gd name="T1" fmla="*/ 10 h 864"/>
                <a:gd name="T2" fmla="*/ 458 w 864"/>
                <a:gd name="T3" fmla="*/ 0 h 864"/>
                <a:gd name="T4" fmla="*/ 394 w 864"/>
                <a:gd name="T5" fmla="*/ 2 h 864"/>
                <a:gd name="T6" fmla="*/ 331 w 864"/>
                <a:gd name="T7" fmla="*/ 12 h 864"/>
                <a:gd name="T8" fmla="*/ 271 w 864"/>
                <a:gd name="T9" fmla="*/ 30 h 864"/>
                <a:gd name="T10" fmla="*/ 215 w 864"/>
                <a:gd name="T11" fmla="*/ 58 h 864"/>
                <a:gd name="T12" fmla="*/ 164 w 864"/>
                <a:gd name="T13" fmla="*/ 93 h 864"/>
                <a:gd name="T14" fmla="*/ 117 w 864"/>
                <a:gd name="T15" fmla="*/ 135 h 864"/>
                <a:gd name="T16" fmla="*/ 78 w 864"/>
                <a:gd name="T17" fmla="*/ 184 h 864"/>
                <a:gd name="T18" fmla="*/ 46 w 864"/>
                <a:gd name="T19" fmla="*/ 239 h 864"/>
                <a:gd name="T20" fmla="*/ 21 w 864"/>
                <a:gd name="T21" fmla="*/ 299 h 864"/>
                <a:gd name="T22" fmla="*/ 9 w 864"/>
                <a:gd name="T23" fmla="*/ 342 h 864"/>
                <a:gd name="T24" fmla="*/ 0 w 864"/>
                <a:gd name="T25" fmla="*/ 407 h 864"/>
                <a:gd name="T26" fmla="*/ 1 w 864"/>
                <a:gd name="T27" fmla="*/ 471 h 864"/>
                <a:gd name="T28" fmla="*/ 12 w 864"/>
                <a:gd name="T29" fmla="*/ 532 h 864"/>
                <a:gd name="T30" fmla="*/ 30 w 864"/>
                <a:gd name="T31" fmla="*/ 592 h 864"/>
                <a:gd name="T32" fmla="*/ 57 w 864"/>
                <a:gd name="T33" fmla="*/ 648 h 864"/>
                <a:gd name="T34" fmla="*/ 93 w 864"/>
                <a:gd name="T35" fmla="*/ 700 h 864"/>
                <a:gd name="T36" fmla="*/ 134 w 864"/>
                <a:gd name="T37" fmla="*/ 746 h 864"/>
                <a:gd name="T38" fmla="*/ 183 w 864"/>
                <a:gd name="T39" fmla="*/ 786 h 864"/>
                <a:gd name="T40" fmla="*/ 239 w 864"/>
                <a:gd name="T41" fmla="*/ 819 h 864"/>
                <a:gd name="T42" fmla="*/ 299 w 864"/>
                <a:gd name="T43" fmla="*/ 843 h 864"/>
                <a:gd name="T44" fmla="*/ 342 w 864"/>
                <a:gd name="T45" fmla="*/ 855 h 864"/>
                <a:gd name="T46" fmla="*/ 407 w 864"/>
                <a:gd name="T47" fmla="*/ 863 h 864"/>
                <a:gd name="T48" fmla="*/ 471 w 864"/>
                <a:gd name="T49" fmla="*/ 863 h 864"/>
                <a:gd name="T50" fmla="*/ 532 w 864"/>
                <a:gd name="T51" fmla="*/ 853 h 864"/>
                <a:gd name="T52" fmla="*/ 592 w 864"/>
                <a:gd name="T53" fmla="*/ 833 h 864"/>
                <a:gd name="T54" fmla="*/ 648 w 864"/>
                <a:gd name="T55" fmla="*/ 806 h 864"/>
                <a:gd name="T56" fmla="*/ 700 w 864"/>
                <a:gd name="T57" fmla="*/ 772 h 864"/>
                <a:gd name="T58" fmla="*/ 746 w 864"/>
                <a:gd name="T59" fmla="*/ 729 h 864"/>
                <a:gd name="T60" fmla="*/ 786 w 864"/>
                <a:gd name="T61" fmla="*/ 681 h 864"/>
                <a:gd name="T62" fmla="*/ 818 w 864"/>
                <a:gd name="T63" fmla="*/ 626 h 864"/>
                <a:gd name="T64" fmla="*/ 843 w 864"/>
                <a:gd name="T65" fmla="*/ 565 h 864"/>
                <a:gd name="T66" fmla="*/ 854 w 864"/>
                <a:gd name="T67" fmla="*/ 522 h 864"/>
                <a:gd name="T68" fmla="*/ 863 w 864"/>
                <a:gd name="T69" fmla="*/ 458 h 864"/>
                <a:gd name="T70" fmla="*/ 863 w 864"/>
                <a:gd name="T71" fmla="*/ 394 h 864"/>
                <a:gd name="T72" fmla="*/ 852 w 864"/>
                <a:gd name="T73" fmla="*/ 331 h 864"/>
                <a:gd name="T74" fmla="*/ 833 w 864"/>
                <a:gd name="T75" fmla="*/ 271 h 864"/>
                <a:gd name="T76" fmla="*/ 805 w 864"/>
                <a:gd name="T77" fmla="*/ 215 h 864"/>
                <a:gd name="T78" fmla="*/ 772 w 864"/>
                <a:gd name="T79" fmla="*/ 165 h 864"/>
                <a:gd name="T80" fmla="*/ 729 w 864"/>
                <a:gd name="T81" fmla="*/ 119 h 864"/>
                <a:gd name="T82" fmla="*/ 680 w 864"/>
                <a:gd name="T83" fmla="*/ 79 h 864"/>
                <a:gd name="T84" fmla="*/ 626 w 864"/>
                <a:gd name="T85" fmla="*/ 46 h 864"/>
                <a:gd name="T86" fmla="*/ 564 w 864"/>
                <a:gd name="T87" fmla="*/ 21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4" y="15"/>
                  </a:moveTo>
                  <a:lnTo>
                    <a:pt x="544" y="15"/>
                  </a:lnTo>
                  <a:lnTo>
                    <a:pt x="521" y="10"/>
                  </a:lnTo>
                  <a:lnTo>
                    <a:pt x="501" y="6"/>
                  </a:lnTo>
                  <a:lnTo>
                    <a:pt x="478" y="3"/>
                  </a:lnTo>
                  <a:lnTo>
                    <a:pt x="458" y="0"/>
                  </a:lnTo>
                  <a:lnTo>
                    <a:pt x="435" y="0"/>
                  </a:lnTo>
                  <a:lnTo>
                    <a:pt x="415" y="0"/>
                  </a:lnTo>
                  <a:lnTo>
                    <a:pt x="394" y="2"/>
                  </a:lnTo>
                  <a:lnTo>
                    <a:pt x="373" y="4"/>
                  </a:lnTo>
                  <a:lnTo>
                    <a:pt x="352" y="7"/>
                  </a:lnTo>
                  <a:lnTo>
                    <a:pt x="331" y="12"/>
                  </a:lnTo>
                  <a:lnTo>
                    <a:pt x="312" y="17"/>
                  </a:lnTo>
                  <a:lnTo>
                    <a:pt x="291" y="24"/>
                  </a:lnTo>
                  <a:lnTo>
                    <a:pt x="271" y="30"/>
                  </a:lnTo>
                  <a:lnTo>
                    <a:pt x="253" y="40"/>
                  </a:lnTo>
                  <a:lnTo>
                    <a:pt x="233" y="47"/>
                  </a:lnTo>
                  <a:lnTo>
                    <a:pt x="215" y="58"/>
                  </a:lnTo>
                  <a:lnTo>
                    <a:pt x="198" y="68"/>
                  </a:lnTo>
                  <a:lnTo>
                    <a:pt x="181" y="80"/>
                  </a:lnTo>
                  <a:lnTo>
                    <a:pt x="164" y="93"/>
                  </a:lnTo>
                  <a:lnTo>
                    <a:pt x="149" y="106"/>
                  </a:lnTo>
                  <a:lnTo>
                    <a:pt x="133" y="120"/>
                  </a:lnTo>
                  <a:lnTo>
                    <a:pt x="117" y="135"/>
                  </a:lnTo>
                  <a:lnTo>
                    <a:pt x="104" y="150"/>
                  </a:lnTo>
                  <a:lnTo>
                    <a:pt x="90" y="167"/>
                  </a:lnTo>
                  <a:lnTo>
                    <a:pt x="78" y="184"/>
                  </a:lnTo>
                  <a:lnTo>
                    <a:pt x="67" y="201"/>
                  </a:lnTo>
                  <a:lnTo>
                    <a:pt x="55" y="219"/>
                  </a:lnTo>
                  <a:lnTo>
                    <a:pt x="46" y="239"/>
                  </a:lnTo>
                  <a:lnTo>
                    <a:pt x="37" y="258"/>
                  </a:lnTo>
                  <a:lnTo>
                    <a:pt x="28" y="278"/>
                  </a:lnTo>
                  <a:lnTo>
                    <a:pt x="21" y="299"/>
                  </a:lnTo>
                  <a:lnTo>
                    <a:pt x="14" y="320"/>
                  </a:lnTo>
                  <a:lnTo>
                    <a:pt x="14" y="320"/>
                  </a:lnTo>
                  <a:lnTo>
                    <a:pt x="9" y="342"/>
                  </a:lnTo>
                  <a:lnTo>
                    <a:pt x="5" y="364"/>
                  </a:lnTo>
                  <a:lnTo>
                    <a:pt x="3" y="385"/>
                  </a:lnTo>
                  <a:lnTo>
                    <a:pt x="0" y="407"/>
                  </a:lnTo>
                  <a:lnTo>
                    <a:pt x="0" y="428"/>
                  </a:lnTo>
                  <a:lnTo>
                    <a:pt x="0" y="450"/>
                  </a:lnTo>
                  <a:lnTo>
                    <a:pt x="1" y="471"/>
                  </a:lnTo>
                  <a:lnTo>
                    <a:pt x="4" y="492"/>
                  </a:lnTo>
                  <a:lnTo>
                    <a:pt x="7" y="512"/>
                  </a:lnTo>
                  <a:lnTo>
                    <a:pt x="12" y="532"/>
                  </a:lnTo>
                  <a:lnTo>
                    <a:pt x="17" y="553"/>
                  </a:lnTo>
                  <a:lnTo>
                    <a:pt x="24" y="572"/>
                  </a:lnTo>
                  <a:lnTo>
                    <a:pt x="30" y="592"/>
                  </a:lnTo>
                  <a:lnTo>
                    <a:pt x="38" y="611"/>
                  </a:lnTo>
                  <a:lnTo>
                    <a:pt x="47" y="630"/>
                  </a:lnTo>
                  <a:lnTo>
                    <a:pt x="57" y="648"/>
                  </a:lnTo>
                  <a:lnTo>
                    <a:pt x="68" y="666"/>
                  </a:lnTo>
                  <a:lnTo>
                    <a:pt x="80" y="683"/>
                  </a:lnTo>
                  <a:lnTo>
                    <a:pt x="93" y="700"/>
                  </a:lnTo>
                  <a:lnTo>
                    <a:pt x="106" y="716"/>
                  </a:lnTo>
                  <a:lnTo>
                    <a:pt x="120" y="731"/>
                  </a:lnTo>
                  <a:lnTo>
                    <a:pt x="134" y="746"/>
                  </a:lnTo>
                  <a:lnTo>
                    <a:pt x="150" y="760"/>
                  </a:lnTo>
                  <a:lnTo>
                    <a:pt x="166" y="773"/>
                  </a:lnTo>
                  <a:lnTo>
                    <a:pt x="183" y="786"/>
                  </a:lnTo>
                  <a:lnTo>
                    <a:pt x="201" y="798"/>
                  </a:lnTo>
                  <a:lnTo>
                    <a:pt x="219" y="808"/>
                  </a:lnTo>
                  <a:lnTo>
                    <a:pt x="239" y="819"/>
                  </a:lnTo>
                  <a:lnTo>
                    <a:pt x="258" y="828"/>
                  </a:lnTo>
                  <a:lnTo>
                    <a:pt x="278" y="836"/>
                  </a:lnTo>
                  <a:lnTo>
                    <a:pt x="299" y="843"/>
                  </a:lnTo>
                  <a:lnTo>
                    <a:pt x="319" y="850"/>
                  </a:lnTo>
                  <a:lnTo>
                    <a:pt x="319" y="850"/>
                  </a:lnTo>
                  <a:lnTo>
                    <a:pt x="342" y="855"/>
                  </a:lnTo>
                  <a:lnTo>
                    <a:pt x="364" y="859"/>
                  </a:lnTo>
                  <a:lnTo>
                    <a:pt x="385" y="862"/>
                  </a:lnTo>
                  <a:lnTo>
                    <a:pt x="407" y="863"/>
                  </a:lnTo>
                  <a:lnTo>
                    <a:pt x="428" y="864"/>
                  </a:lnTo>
                  <a:lnTo>
                    <a:pt x="448" y="864"/>
                  </a:lnTo>
                  <a:lnTo>
                    <a:pt x="471" y="863"/>
                  </a:lnTo>
                  <a:lnTo>
                    <a:pt x="491" y="860"/>
                  </a:lnTo>
                  <a:lnTo>
                    <a:pt x="512" y="856"/>
                  </a:lnTo>
                  <a:lnTo>
                    <a:pt x="532" y="853"/>
                  </a:lnTo>
                  <a:lnTo>
                    <a:pt x="553" y="847"/>
                  </a:lnTo>
                  <a:lnTo>
                    <a:pt x="572" y="841"/>
                  </a:lnTo>
                  <a:lnTo>
                    <a:pt x="592" y="833"/>
                  </a:lnTo>
                  <a:lnTo>
                    <a:pt x="611" y="825"/>
                  </a:lnTo>
                  <a:lnTo>
                    <a:pt x="630" y="816"/>
                  </a:lnTo>
                  <a:lnTo>
                    <a:pt x="648" y="806"/>
                  </a:lnTo>
                  <a:lnTo>
                    <a:pt x="666" y="795"/>
                  </a:lnTo>
                  <a:lnTo>
                    <a:pt x="683" y="783"/>
                  </a:lnTo>
                  <a:lnTo>
                    <a:pt x="700" y="772"/>
                  </a:lnTo>
                  <a:lnTo>
                    <a:pt x="716" y="757"/>
                  </a:lnTo>
                  <a:lnTo>
                    <a:pt x="731" y="744"/>
                  </a:lnTo>
                  <a:lnTo>
                    <a:pt x="746" y="729"/>
                  </a:lnTo>
                  <a:lnTo>
                    <a:pt x="760" y="713"/>
                  </a:lnTo>
                  <a:lnTo>
                    <a:pt x="773" y="697"/>
                  </a:lnTo>
                  <a:lnTo>
                    <a:pt x="786" y="681"/>
                  </a:lnTo>
                  <a:lnTo>
                    <a:pt x="798" y="662"/>
                  </a:lnTo>
                  <a:lnTo>
                    <a:pt x="808" y="644"/>
                  </a:lnTo>
                  <a:lnTo>
                    <a:pt x="818" y="626"/>
                  </a:lnTo>
                  <a:lnTo>
                    <a:pt x="828" y="606"/>
                  </a:lnTo>
                  <a:lnTo>
                    <a:pt x="835" y="585"/>
                  </a:lnTo>
                  <a:lnTo>
                    <a:pt x="843" y="565"/>
                  </a:lnTo>
                  <a:lnTo>
                    <a:pt x="848" y="544"/>
                  </a:lnTo>
                  <a:lnTo>
                    <a:pt x="848" y="544"/>
                  </a:lnTo>
                  <a:lnTo>
                    <a:pt x="854" y="522"/>
                  </a:lnTo>
                  <a:lnTo>
                    <a:pt x="859" y="501"/>
                  </a:lnTo>
                  <a:lnTo>
                    <a:pt x="861" y="479"/>
                  </a:lnTo>
                  <a:lnTo>
                    <a:pt x="863" y="458"/>
                  </a:lnTo>
                  <a:lnTo>
                    <a:pt x="864" y="436"/>
                  </a:lnTo>
                  <a:lnTo>
                    <a:pt x="864" y="415"/>
                  </a:lnTo>
                  <a:lnTo>
                    <a:pt x="863" y="394"/>
                  </a:lnTo>
                  <a:lnTo>
                    <a:pt x="860" y="373"/>
                  </a:lnTo>
                  <a:lnTo>
                    <a:pt x="856" y="352"/>
                  </a:lnTo>
                  <a:lnTo>
                    <a:pt x="852" y="331"/>
                  </a:lnTo>
                  <a:lnTo>
                    <a:pt x="847" y="312"/>
                  </a:lnTo>
                  <a:lnTo>
                    <a:pt x="841" y="291"/>
                  </a:lnTo>
                  <a:lnTo>
                    <a:pt x="833" y="271"/>
                  </a:lnTo>
                  <a:lnTo>
                    <a:pt x="825" y="253"/>
                  </a:lnTo>
                  <a:lnTo>
                    <a:pt x="816" y="234"/>
                  </a:lnTo>
                  <a:lnTo>
                    <a:pt x="805" y="215"/>
                  </a:lnTo>
                  <a:lnTo>
                    <a:pt x="795" y="198"/>
                  </a:lnTo>
                  <a:lnTo>
                    <a:pt x="783" y="182"/>
                  </a:lnTo>
                  <a:lnTo>
                    <a:pt x="772" y="165"/>
                  </a:lnTo>
                  <a:lnTo>
                    <a:pt x="757" y="149"/>
                  </a:lnTo>
                  <a:lnTo>
                    <a:pt x="744" y="133"/>
                  </a:lnTo>
                  <a:lnTo>
                    <a:pt x="729" y="119"/>
                  </a:lnTo>
                  <a:lnTo>
                    <a:pt x="713" y="105"/>
                  </a:lnTo>
                  <a:lnTo>
                    <a:pt x="697" y="92"/>
                  </a:lnTo>
                  <a:lnTo>
                    <a:pt x="680" y="79"/>
                  </a:lnTo>
                  <a:lnTo>
                    <a:pt x="662" y="67"/>
                  </a:lnTo>
                  <a:lnTo>
                    <a:pt x="644" y="56"/>
                  </a:lnTo>
                  <a:lnTo>
                    <a:pt x="626" y="46"/>
                  </a:lnTo>
                  <a:lnTo>
                    <a:pt x="606" y="37"/>
                  </a:lnTo>
                  <a:lnTo>
                    <a:pt x="585" y="28"/>
                  </a:lnTo>
                  <a:lnTo>
                    <a:pt x="564" y="21"/>
                  </a:lnTo>
                  <a:lnTo>
                    <a:pt x="544" y="15"/>
                  </a:lnTo>
                  <a:lnTo>
                    <a:pt x="54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2" name="Freeform 137"/>
            <p:cNvSpPr>
              <a:spLocks/>
            </p:cNvSpPr>
            <p:nvPr userDrawn="1"/>
          </p:nvSpPr>
          <p:spPr bwMode="auto">
            <a:xfrm>
              <a:off x="2414" y="1208"/>
              <a:ext cx="195" cy="196"/>
            </a:xfrm>
            <a:custGeom>
              <a:avLst/>
              <a:gdLst>
                <a:gd name="T0" fmla="*/ 473 w 783"/>
                <a:gd name="T1" fmla="*/ 9 h 783"/>
                <a:gd name="T2" fmla="*/ 414 w 783"/>
                <a:gd name="T3" fmla="*/ 1 h 783"/>
                <a:gd name="T4" fmla="*/ 355 w 783"/>
                <a:gd name="T5" fmla="*/ 3 h 783"/>
                <a:gd name="T6" fmla="*/ 299 w 783"/>
                <a:gd name="T7" fmla="*/ 12 h 783"/>
                <a:gd name="T8" fmla="*/ 246 w 783"/>
                <a:gd name="T9" fmla="*/ 29 h 783"/>
                <a:gd name="T10" fmla="*/ 195 w 783"/>
                <a:gd name="T11" fmla="*/ 53 h 783"/>
                <a:gd name="T12" fmla="*/ 148 w 783"/>
                <a:gd name="T13" fmla="*/ 85 h 783"/>
                <a:gd name="T14" fmla="*/ 106 w 783"/>
                <a:gd name="T15" fmla="*/ 122 h 783"/>
                <a:gd name="T16" fmla="*/ 70 w 783"/>
                <a:gd name="T17" fmla="*/ 167 h 783"/>
                <a:gd name="T18" fmla="*/ 40 w 783"/>
                <a:gd name="T19" fmla="*/ 216 h 783"/>
                <a:gd name="T20" fmla="*/ 18 w 783"/>
                <a:gd name="T21" fmla="*/ 271 h 783"/>
                <a:gd name="T22" fmla="*/ 7 w 783"/>
                <a:gd name="T23" fmla="*/ 310 h 783"/>
                <a:gd name="T24" fmla="*/ 0 w 783"/>
                <a:gd name="T25" fmla="*/ 369 h 783"/>
                <a:gd name="T26" fmla="*/ 1 w 783"/>
                <a:gd name="T27" fmla="*/ 427 h 783"/>
                <a:gd name="T28" fmla="*/ 10 w 783"/>
                <a:gd name="T29" fmla="*/ 483 h 783"/>
                <a:gd name="T30" fmla="*/ 27 w 783"/>
                <a:gd name="T31" fmla="*/ 537 h 783"/>
                <a:gd name="T32" fmla="*/ 52 w 783"/>
                <a:gd name="T33" fmla="*/ 588 h 783"/>
                <a:gd name="T34" fmla="*/ 83 w 783"/>
                <a:gd name="T35" fmla="*/ 634 h 783"/>
                <a:gd name="T36" fmla="*/ 121 w 783"/>
                <a:gd name="T37" fmla="*/ 676 h 783"/>
                <a:gd name="T38" fmla="*/ 165 w 783"/>
                <a:gd name="T39" fmla="*/ 713 h 783"/>
                <a:gd name="T40" fmla="*/ 215 w 783"/>
                <a:gd name="T41" fmla="*/ 743 h 783"/>
                <a:gd name="T42" fmla="*/ 269 w 783"/>
                <a:gd name="T43" fmla="*/ 765 h 783"/>
                <a:gd name="T44" fmla="*/ 308 w 783"/>
                <a:gd name="T45" fmla="*/ 775 h 783"/>
                <a:gd name="T46" fmla="*/ 367 w 783"/>
                <a:gd name="T47" fmla="*/ 783 h 783"/>
                <a:gd name="T48" fmla="*/ 426 w 783"/>
                <a:gd name="T49" fmla="*/ 782 h 783"/>
                <a:gd name="T50" fmla="*/ 482 w 783"/>
                <a:gd name="T51" fmla="*/ 773 h 783"/>
                <a:gd name="T52" fmla="*/ 535 w 783"/>
                <a:gd name="T53" fmla="*/ 756 h 783"/>
                <a:gd name="T54" fmla="*/ 586 w 783"/>
                <a:gd name="T55" fmla="*/ 731 h 783"/>
                <a:gd name="T56" fmla="*/ 633 w 783"/>
                <a:gd name="T57" fmla="*/ 700 h 783"/>
                <a:gd name="T58" fmla="*/ 675 w 783"/>
                <a:gd name="T59" fmla="*/ 662 h 783"/>
                <a:gd name="T60" fmla="*/ 711 w 783"/>
                <a:gd name="T61" fmla="*/ 618 h 783"/>
                <a:gd name="T62" fmla="*/ 741 w 783"/>
                <a:gd name="T63" fmla="*/ 568 h 783"/>
                <a:gd name="T64" fmla="*/ 763 w 783"/>
                <a:gd name="T65" fmla="*/ 513 h 783"/>
                <a:gd name="T66" fmla="*/ 774 w 783"/>
                <a:gd name="T67" fmla="*/ 474 h 783"/>
                <a:gd name="T68" fmla="*/ 781 w 783"/>
                <a:gd name="T69" fmla="*/ 416 h 783"/>
                <a:gd name="T70" fmla="*/ 780 w 783"/>
                <a:gd name="T71" fmla="*/ 357 h 783"/>
                <a:gd name="T72" fmla="*/ 771 w 783"/>
                <a:gd name="T73" fmla="*/ 301 h 783"/>
                <a:gd name="T74" fmla="*/ 754 w 783"/>
                <a:gd name="T75" fmla="*/ 248 h 783"/>
                <a:gd name="T76" fmla="*/ 729 w 783"/>
                <a:gd name="T77" fmla="*/ 197 h 783"/>
                <a:gd name="T78" fmla="*/ 698 w 783"/>
                <a:gd name="T79" fmla="*/ 150 h 783"/>
                <a:gd name="T80" fmla="*/ 660 w 783"/>
                <a:gd name="T81" fmla="*/ 108 h 783"/>
                <a:gd name="T82" fmla="*/ 616 w 783"/>
                <a:gd name="T83" fmla="*/ 72 h 783"/>
                <a:gd name="T84" fmla="*/ 566 w 783"/>
                <a:gd name="T85" fmla="*/ 42 h 783"/>
                <a:gd name="T86" fmla="*/ 512 w 783"/>
                <a:gd name="T87" fmla="*/ 2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2" y="14"/>
                  </a:moveTo>
                  <a:lnTo>
                    <a:pt x="492" y="14"/>
                  </a:lnTo>
                  <a:lnTo>
                    <a:pt x="473" y="9"/>
                  </a:lnTo>
                  <a:lnTo>
                    <a:pt x="453" y="5"/>
                  </a:lnTo>
                  <a:lnTo>
                    <a:pt x="434" y="3"/>
                  </a:lnTo>
                  <a:lnTo>
                    <a:pt x="414" y="1"/>
                  </a:lnTo>
                  <a:lnTo>
                    <a:pt x="394" y="0"/>
                  </a:lnTo>
                  <a:lnTo>
                    <a:pt x="375" y="1"/>
                  </a:lnTo>
                  <a:lnTo>
                    <a:pt x="355" y="3"/>
                  </a:lnTo>
                  <a:lnTo>
                    <a:pt x="337" y="4"/>
                  </a:lnTo>
                  <a:lnTo>
                    <a:pt x="318" y="8"/>
                  </a:lnTo>
                  <a:lnTo>
                    <a:pt x="299" y="12"/>
                  </a:lnTo>
                  <a:lnTo>
                    <a:pt x="281" y="16"/>
                  </a:lnTo>
                  <a:lnTo>
                    <a:pt x="263" y="22"/>
                  </a:lnTo>
                  <a:lnTo>
                    <a:pt x="246" y="29"/>
                  </a:lnTo>
                  <a:lnTo>
                    <a:pt x="228" y="35"/>
                  </a:lnTo>
                  <a:lnTo>
                    <a:pt x="211" y="44"/>
                  </a:lnTo>
                  <a:lnTo>
                    <a:pt x="195" y="53"/>
                  </a:lnTo>
                  <a:lnTo>
                    <a:pt x="179" y="63"/>
                  </a:lnTo>
                  <a:lnTo>
                    <a:pt x="164" y="73"/>
                  </a:lnTo>
                  <a:lnTo>
                    <a:pt x="148" y="85"/>
                  </a:lnTo>
                  <a:lnTo>
                    <a:pt x="134" y="96"/>
                  </a:lnTo>
                  <a:lnTo>
                    <a:pt x="120" y="109"/>
                  </a:lnTo>
                  <a:lnTo>
                    <a:pt x="106" y="122"/>
                  </a:lnTo>
                  <a:lnTo>
                    <a:pt x="93" y="137"/>
                  </a:lnTo>
                  <a:lnTo>
                    <a:pt x="82" y="151"/>
                  </a:lnTo>
                  <a:lnTo>
                    <a:pt x="70" y="167"/>
                  </a:lnTo>
                  <a:lnTo>
                    <a:pt x="60" y="182"/>
                  </a:lnTo>
                  <a:lnTo>
                    <a:pt x="49" y="199"/>
                  </a:lnTo>
                  <a:lnTo>
                    <a:pt x="40" y="216"/>
                  </a:lnTo>
                  <a:lnTo>
                    <a:pt x="32" y="234"/>
                  </a:lnTo>
                  <a:lnTo>
                    <a:pt x="24" y="253"/>
                  </a:lnTo>
                  <a:lnTo>
                    <a:pt x="18" y="271"/>
                  </a:lnTo>
                  <a:lnTo>
                    <a:pt x="13" y="291"/>
                  </a:lnTo>
                  <a:lnTo>
                    <a:pt x="13" y="291"/>
                  </a:lnTo>
                  <a:lnTo>
                    <a:pt x="7" y="310"/>
                  </a:lnTo>
                  <a:lnTo>
                    <a:pt x="4" y="330"/>
                  </a:lnTo>
                  <a:lnTo>
                    <a:pt x="1" y="349"/>
                  </a:lnTo>
                  <a:lnTo>
                    <a:pt x="0" y="369"/>
                  </a:lnTo>
                  <a:lnTo>
                    <a:pt x="0" y="388"/>
                  </a:lnTo>
                  <a:lnTo>
                    <a:pt x="0" y="408"/>
                  </a:lnTo>
                  <a:lnTo>
                    <a:pt x="1" y="427"/>
                  </a:lnTo>
                  <a:lnTo>
                    <a:pt x="2" y="446"/>
                  </a:lnTo>
                  <a:lnTo>
                    <a:pt x="6" y="465"/>
                  </a:lnTo>
                  <a:lnTo>
                    <a:pt x="10" y="483"/>
                  </a:lnTo>
                  <a:lnTo>
                    <a:pt x="14" y="502"/>
                  </a:lnTo>
                  <a:lnTo>
                    <a:pt x="20" y="520"/>
                  </a:lnTo>
                  <a:lnTo>
                    <a:pt x="27" y="537"/>
                  </a:lnTo>
                  <a:lnTo>
                    <a:pt x="35" y="555"/>
                  </a:lnTo>
                  <a:lnTo>
                    <a:pt x="43" y="572"/>
                  </a:lnTo>
                  <a:lnTo>
                    <a:pt x="52" y="588"/>
                  </a:lnTo>
                  <a:lnTo>
                    <a:pt x="61" y="603"/>
                  </a:lnTo>
                  <a:lnTo>
                    <a:pt x="71" y="619"/>
                  </a:lnTo>
                  <a:lnTo>
                    <a:pt x="83" y="634"/>
                  </a:lnTo>
                  <a:lnTo>
                    <a:pt x="95" y="649"/>
                  </a:lnTo>
                  <a:lnTo>
                    <a:pt x="108" y="663"/>
                  </a:lnTo>
                  <a:lnTo>
                    <a:pt x="121" y="676"/>
                  </a:lnTo>
                  <a:lnTo>
                    <a:pt x="135" y="689"/>
                  </a:lnTo>
                  <a:lnTo>
                    <a:pt x="149" y="701"/>
                  </a:lnTo>
                  <a:lnTo>
                    <a:pt x="165" y="713"/>
                  </a:lnTo>
                  <a:lnTo>
                    <a:pt x="181" y="723"/>
                  </a:lnTo>
                  <a:lnTo>
                    <a:pt x="198" y="733"/>
                  </a:lnTo>
                  <a:lnTo>
                    <a:pt x="215" y="743"/>
                  </a:lnTo>
                  <a:lnTo>
                    <a:pt x="233" y="750"/>
                  </a:lnTo>
                  <a:lnTo>
                    <a:pt x="251" y="758"/>
                  </a:lnTo>
                  <a:lnTo>
                    <a:pt x="269" y="765"/>
                  </a:lnTo>
                  <a:lnTo>
                    <a:pt x="289" y="770"/>
                  </a:lnTo>
                  <a:lnTo>
                    <a:pt x="289" y="770"/>
                  </a:lnTo>
                  <a:lnTo>
                    <a:pt x="308" y="775"/>
                  </a:lnTo>
                  <a:lnTo>
                    <a:pt x="328" y="779"/>
                  </a:lnTo>
                  <a:lnTo>
                    <a:pt x="348" y="782"/>
                  </a:lnTo>
                  <a:lnTo>
                    <a:pt x="367" y="783"/>
                  </a:lnTo>
                  <a:lnTo>
                    <a:pt x="387" y="783"/>
                  </a:lnTo>
                  <a:lnTo>
                    <a:pt x="406" y="783"/>
                  </a:lnTo>
                  <a:lnTo>
                    <a:pt x="426" y="782"/>
                  </a:lnTo>
                  <a:lnTo>
                    <a:pt x="444" y="780"/>
                  </a:lnTo>
                  <a:lnTo>
                    <a:pt x="464" y="776"/>
                  </a:lnTo>
                  <a:lnTo>
                    <a:pt x="482" y="773"/>
                  </a:lnTo>
                  <a:lnTo>
                    <a:pt x="500" y="767"/>
                  </a:lnTo>
                  <a:lnTo>
                    <a:pt x="518" y="762"/>
                  </a:lnTo>
                  <a:lnTo>
                    <a:pt x="535" y="756"/>
                  </a:lnTo>
                  <a:lnTo>
                    <a:pt x="553" y="748"/>
                  </a:lnTo>
                  <a:lnTo>
                    <a:pt x="570" y="740"/>
                  </a:lnTo>
                  <a:lnTo>
                    <a:pt x="586" y="731"/>
                  </a:lnTo>
                  <a:lnTo>
                    <a:pt x="603" y="722"/>
                  </a:lnTo>
                  <a:lnTo>
                    <a:pt x="619" y="711"/>
                  </a:lnTo>
                  <a:lnTo>
                    <a:pt x="633" y="700"/>
                  </a:lnTo>
                  <a:lnTo>
                    <a:pt x="647" y="688"/>
                  </a:lnTo>
                  <a:lnTo>
                    <a:pt x="662" y="675"/>
                  </a:lnTo>
                  <a:lnTo>
                    <a:pt x="675" y="662"/>
                  </a:lnTo>
                  <a:lnTo>
                    <a:pt x="688" y="647"/>
                  </a:lnTo>
                  <a:lnTo>
                    <a:pt x="699" y="633"/>
                  </a:lnTo>
                  <a:lnTo>
                    <a:pt x="711" y="618"/>
                  </a:lnTo>
                  <a:lnTo>
                    <a:pt x="722" y="602"/>
                  </a:lnTo>
                  <a:lnTo>
                    <a:pt x="732" y="585"/>
                  </a:lnTo>
                  <a:lnTo>
                    <a:pt x="741" y="568"/>
                  </a:lnTo>
                  <a:lnTo>
                    <a:pt x="749" y="550"/>
                  </a:lnTo>
                  <a:lnTo>
                    <a:pt x="757" y="532"/>
                  </a:lnTo>
                  <a:lnTo>
                    <a:pt x="763" y="513"/>
                  </a:lnTo>
                  <a:lnTo>
                    <a:pt x="768" y="494"/>
                  </a:lnTo>
                  <a:lnTo>
                    <a:pt x="768" y="494"/>
                  </a:lnTo>
                  <a:lnTo>
                    <a:pt x="774" y="474"/>
                  </a:lnTo>
                  <a:lnTo>
                    <a:pt x="778" y="455"/>
                  </a:lnTo>
                  <a:lnTo>
                    <a:pt x="780" y="435"/>
                  </a:lnTo>
                  <a:lnTo>
                    <a:pt x="781" y="416"/>
                  </a:lnTo>
                  <a:lnTo>
                    <a:pt x="783" y="396"/>
                  </a:lnTo>
                  <a:lnTo>
                    <a:pt x="781" y="377"/>
                  </a:lnTo>
                  <a:lnTo>
                    <a:pt x="780" y="357"/>
                  </a:lnTo>
                  <a:lnTo>
                    <a:pt x="779" y="339"/>
                  </a:lnTo>
                  <a:lnTo>
                    <a:pt x="775" y="319"/>
                  </a:lnTo>
                  <a:lnTo>
                    <a:pt x="771" y="301"/>
                  </a:lnTo>
                  <a:lnTo>
                    <a:pt x="767" y="283"/>
                  </a:lnTo>
                  <a:lnTo>
                    <a:pt x="761" y="264"/>
                  </a:lnTo>
                  <a:lnTo>
                    <a:pt x="754" y="248"/>
                  </a:lnTo>
                  <a:lnTo>
                    <a:pt x="748" y="229"/>
                  </a:lnTo>
                  <a:lnTo>
                    <a:pt x="738" y="212"/>
                  </a:lnTo>
                  <a:lnTo>
                    <a:pt x="729" y="197"/>
                  </a:lnTo>
                  <a:lnTo>
                    <a:pt x="720" y="180"/>
                  </a:lnTo>
                  <a:lnTo>
                    <a:pt x="710" y="164"/>
                  </a:lnTo>
                  <a:lnTo>
                    <a:pt x="698" y="150"/>
                  </a:lnTo>
                  <a:lnTo>
                    <a:pt x="686" y="135"/>
                  </a:lnTo>
                  <a:lnTo>
                    <a:pt x="673" y="121"/>
                  </a:lnTo>
                  <a:lnTo>
                    <a:pt x="660" y="108"/>
                  </a:lnTo>
                  <a:lnTo>
                    <a:pt x="646" y="95"/>
                  </a:lnTo>
                  <a:lnTo>
                    <a:pt x="632" y="83"/>
                  </a:lnTo>
                  <a:lnTo>
                    <a:pt x="616" y="72"/>
                  </a:lnTo>
                  <a:lnTo>
                    <a:pt x="600" y="61"/>
                  </a:lnTo>
                  <a:lnTo>
                    <a:pt x="583" y="51"/>
                  </a:lnTo>
                  <a:lnTo>
                    <a:pt x="566" y="42"/>
                  </a:lnTo>
                  <a:lnTo>
                    <a:pt x="548" y="34"/>
                  </a:lnTo>
                  <a:lnTo>
                    <a:pt x="530" y="26"/>
                  </a:lnTo>
                  <a:lnTo>
                    <a:pt x="512" y="20"/>
                  </a:lnTo>
                  <a:lnTo>
                    <a:pt x="492" y="14"/>
                  </a:lnTo>
                  <a:lnTo>
                    <a:pt x="49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3" name="Freeform 138"/>
            <p:cNvSpPr>
              <a:spLocks/>
            </p:cNvSpPr>
            <p:nvPr userDrawn="1"/>
          </p:nvSpPr>
          <p:spPr bwMode="auto">
            <a:xfrm>
              <a:off x="2358" y="1463"/>
              <a:ext cx="176" cy="176"/>
            </a:xfrm>
            <a:custGeom>
              <a:avLst/>
              <a:gdLst>
                <a:gd name="T0" fmla="*/ 425 w 702"/>
                <a:gd name="T1" fmla="*/ 8 h 702"/>
                <a:gd name="T2" fmla="*/ 372 w 702"/>
                <a:gd name="T3" fmla="*/ 1 h 702"/>
                <a:gd name="T4" fmla="*/ 320 w 702"/>
                <a:gd name="T5" fmla="*/ 1 h 702"/>
                <a:gd name="T6" fmla="*/ 270 w 702"/>
                <a:gd name="T7" fmla="*/ 10 h 702"/>
                <a:gd name="T8" fmla="*/ 221 w 702"/>
                <a:gd name="T9" fmla="*/ 25 h 702"/>
                <a:gd name="T10" fmla="*/ 176 w 702"/>
                <a:gd name="T11" fmla="*/ 47 h 702"/>
                <a:gd name="T12" fmla="*/ 134 w 702"/>
                <a:gd name="T13" fmla="*/ 75 h 702"/>
                <a:gd name="T14" fmla="*/ 96 w 702"/>
                <a:gd name="T15" fmla="*/ 109 h 702"/>
                <a:gd name="T16" fmla="*/ 64 w 702"/>
                <a:gd name="T17" fmla="*/ 150 h 702"/>
                <a:gd name="T18" fmla="*/ 38 w 702"/>
                <a:gd name="T19" fmla="*/ 194 h 702"/>
                <a:gd name="T20" fmla="*/ 18 w 702"/>
                <a:gd name="T21" fmla="*/ 243 h 702"/>
                <a:gd name="T22" fmla="*/ 8 w 702"/>
                <a:gd name="T23" fmla="*/ 277 h 702"/>
                <a:gd name="T24" fmla="*/ 1 w 702"/>
                <a:gd name="T25" fmla="*/ 331 h 702"/>
                <a:gd name="T26" fmla="*/ 2 w 702"/>
                <a:gd name="T27" fmla="*/ 383 h 702"/>
                <a:gd name="T28" fmla="*/ 10 w 702"/>
                <a:gd name="T29" fmla="*/ 432 h 702"/>
                <a:gd name="T30" fmla="*/ 26 w 702"/>
                <a:gd name="T31" fmla="*/ 481 h 702"/>
                <a:gd name="T32" fmla="*/ 48 w 702"/>
                <a:gd name="T33" fmla="*/ 526 h 702"/>
                <a:gd name="T34" fmla="*/ 75 w 702"/>
                <a:gd name="T35" fmla="*/ 568 h 702"/>
                <a:gd name="T36" fmla="*/ 111 w 702"/>
                <a:gd name="T37" fmla="*/ 606 h 702"/>
                <a:gd name="T38" fmla="*/ 150 w 702"/>
                <a:gd name="T39" fmla="*/ 638 h 702"/>
                <a:gd name="T40" fmla="*/ 194 w 702"/>
                <a:gd name="T41" fmla="*/ 664 h 702"/>
                <a:gd name="T42" fmla="*/ 243 w 702"/>
                <a:gd name="T43" fmla="*/ 685 h 702"/>
                <a:gd name="T44" fmla="*/ 279 w 702"/>
                <a:gd name="T45" fmla="*/ 694 h 702"/>
                <a:gd name="T46" fmla="*/ 331 w 702"/>
                <a:gd name="T47" fmla="*/ 702 h 702"/>
                <a:gd name="T48" fmla="*/ 383 w 702"/>
                <a:gd name="T49" fmla="*/ 701 h 702"/>
                <a:gd name="T50" fmla="*/ 434 w 702"/>
                <a:gd name="T51" fmla="*/ 693 h 702"/>
                <a:gd name="T52" fmla="*/ 482 w 702"/>
                <a:gd name="T53" fmla="*/ 677 h 702"/>
                <a:gd name="T54" fmla="*/ 528 w 702"/>
                <a:gd name="T55" fmla="*/ 655 h 702"/>
                <a:gd name="T56" fmla="*/ 569 w 702"/>
                <a:gd name="T57" fmla="*/ 626 h 702"/>
                <a:gd name="T58" fmla="*/ 607 w 702"/>
                <a:gd name="T59" fmla="*/ 593 h 702"/>
                <a:gd name="T60" fmla="*/ 638 w 702"/>
                <a:gd name="T61" fmla="*/ 554 h 702"/>
                <a:gd name="T62" fmla="*/ 666 w 702"/>
                <a:gd name="T63" fmla="*/ 508 h 702"/>
                <a:gd name="T64" fmla="*/ 685 w 702"/>
                <a:gd name="T65" fmla="*/ 460 h 702"/>
                <a:gd name="T66" fmla="*/ 694 w 702"/>
                <a:gd name="T67" fmla="*/ 425 h 702"/>
                <a:gd name="T68" fmla="*/ 702 w 702"/>
                <a:gd name="T69" fmla="*/ 371 h 702"/>
                <a:gd name="T70" fmla="*/ 701 w 702"/>
                <a:gd name="T71" fmla="*/ 320 h 702"/>
                <a:gd name="T72" fmla="*/ 693 w 702"/>
                <a:gd name="T73" fmla="*/ 270 h 702"/>
                <a:gd name="T74" fmla="*/ 677 w 702"/>
                <a:gd name="T75" fmla="*/ 221 h 702"/>
                <a:gd name="T76" fmla="*/ 655 w 702"/>
                <a:gd name="T77" fmla="*/ 176 h 702"/>
                <a:gd name="T78" fmla="*/ 628 w 702"/>
                <a:gd name="T79" fmla="*/ 134 h 702"/>
                <a:gd name="T80" fmla="*/ 593 w 702"/>
                <a:gd name="T81" fmla="*/ 96 h 702"/>
                <a:gd name="T82" fmla="*/ 554 w 702"/>
                <a:gd name="T83" fmla="*/ 64 h 702"/>
                <a:gd name="T84" fmla="*/ 509 w 702"/>
                <a:gd name="T85" fmla="*/ 38 h 702"/>
                <a:gd name="T86" fmla="*/ 460 w 702"/>
                <a:gd name="T87" fmla="*/ 1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443" y="12"/>
                  </a:moveTo>
                  <a:lnTo>
                    <a:pt x="443" y="12"/>
                  </a:lnTo>
                  <a:lnTo>
                    <a:pt x="425" y="8"/>
                  </a:lnTo>
                  <a:lnTo>
                    <a:pt x="408" y="5"/>
                  </a:lnTo>
                  <a:lnTo>
                    <a:pt x="389" y="2"/>
                  </a:lnTo>
                  <a:lnTo>
                    <a:pt x="372" y="1"/>
                  </a:lnTo>
                  <a:lnTo>
                    <a:pt x="354" y="0"/>
                  </a:lnTo>
                  <a:lnTo>
                    <a:pt x="337" y="0"/>
                  </a:lnTo>
                  <a:lnTo>
                    <a:pt x="320" y="1"/>
                  </a:lnTo>
                  <a:lnTo>
                    <a:pt x="303" y="4"/>
                  </a:lnTo>
                  <a:lnTo>
                    <a:pt x="286" y="6"/>
                  </a:lnTo>
                  <a:lnTo>
                    <a:pt x="270" y="10"/>
                  </a:lnTo>
                  <a:lnTo>
                    <a:pt x="254" y="14"/>
                  </a:lnTo>
                  <a:lnTo>
                    <a:pt x="237" y="19"/>
                  </a:lnTo>
                  <a:lnTo>
                    <a:pt x="221" y="25"/>
                  </a:lnTo>
                  <a:lnTo>
                    <a:pt x="206" y="31"/>
                  </a:lnTo>
                  <a:lnTo>
                    <a:pt x="191" y="39"/>
                  </a:lnTo>
                  <a:lnTo>
                    <a:pt x="176" y="47"/>
                  </a:lnTo>
                  <a:lnTo>
                    <a:pt x="161" y="56"/>
                  </a:lnTo>
                  <a:lnTo>
                    <a:pt x="147" y="65"/>
                  </a:lnTo>
                  <a:lnTo>
                    <a:pt x="134" y="75"/>
                  </a:lnTo>
                  <a:lnTo>
                    <a:pt x="121" y="86"/>
                  </a:lnTo>
                  <a:lnTo>
                    <a:pt x="109" y="98"/>
                  </a:lnTo>
                  <a:lnTo>
                    <a:pt x="96" y="109"/>
                  </a:lnTo>
                  <a:lnTo>
                    <a:pt x="86" y="122"/>
                  </a:lnTo>
                  <a:lnTo>
                    <a:pt x="74" y="135"/>
                  </a:lnTo>
                  <a:lnTo>
                    <a:pt x="64" y="150"/>
                  </a:lnTo>
                  <a:lnTo>
                    <a:pt x="55" y="164"/>
                  </a:lnTo>
                  <a:lnTo>
                    <a:pt x="45" y="178"/>
                  </a:lnTo>
                  <a:lnTo>
                    <a:pt x="38" y="194"/>
                  </a:lnTo>
                  <a:lnTo>
                    <a:pt x="30" y="210"/>
                  </a:lnTo>
                  <a:lnTo>
                    <a:pt x="23" y="227"/>
                  </a:lnTo>
                  <a:lnTo>
                    <a:pt x="18" y="243"/>
                  </a:lnTo>
                  <a:lnTo>
                    <a:pt x="13" y="260"/>
                  </a:lnTo>
                  <a:lnTo>
                    <a:pt x="13" y="260"/>
                  </a:lnTo>
                  <a:lnTo>
                    <a:pt x="8" y="277"/>
                  </a:lnTo>
                  <a:lnTo>
                    <a:pt x="5" y="296"/>
                  </a:lnTo>
                  <a:lnTo>
                    <a:pt x="2" y="312"/>
                  </a:lnTo>
                  <a:lnTo>
                    <a:pt x="1" y="331"/>
                  </a:lnTo>
                  <a:lnTo>
                    <a:pt x="0" y="348"/>
                  </a:lnTo>
                  <a:lnTo>
                    <a:pt x="1" y="365"/>
                  </a:lnTo>
                  <a:lnTo>
                    <a:pt x="2" y="383"/>
                  </a:lnTo>
                  <a:lnTo>
                    <a:pt x="4" y="400"/>
                  </a:lnTo>
                  <a:lnTo>
                    <a:pt x="6" y="417"/>
                  </a:lnTo>
                  <a:lnTo>
                    <a:pt x="10" y="432"/>
                  </a:lnTo>
                  <a:lnTo>
                    <a:pt x="14" y="449"/>
                  </a:lnTo>
                  <a:lnTo>
                    <a:pt x="19" y="465"/>
                  </a:lnTo>
                  <a:lnTo>
                    <a:pt x="26" y="481"/>
                  </a:lnTo>
                  <a:lnTo>
                    <a:pt x="32" y="496"/>
                  </a:lnTo>
                  <a:lnTo>
                    <a:pt x="39" y="512"/>
                  </a:lnTo>
                  <a:lnTo>
                    <a:pt x="48" y="526"/>
                  </a:lnTo>
                  <a:lnTo>
                    <a:pt x="56" y="540"/>
                  </a:lnTo>
                  <a:lnTo>
                    <a:pt x="66" y="555"/>
                  </a:lnTo>
                  <a:lnTo>
                    <a:pt x="75" y="568"/>
                  </a:lnTo>
                  <a:lnTo>
                    <a:pt x="87" y="581"/>
                  </a:lnTo>
                  <a:lnTo>
                    <a:pt x="98" y="594"/>
                  </a:lnTo>
                  <a:lnTo>
                    <a:pt x="111" y="606"/>
                  </a:lnTo>
                  <a:lnTo>
                    <a:pt x="122" y="617"/>
                  </a:lnTo>
                  <a:lnTo>
                    <a:pt x="135" y="628"/>
                  </a:lnTo>
                  <a:lnTo>
                    <a:pt x="150" y="638"/>
                  </a:lnTo>
                  <a:lnTo>
                    <a:pt x="164" y="647"/>
                  </a:lnTo>
                  <a:lnTo>
                    <a:pt x="178" y="656"/>
                  </a:lnTo>
                  <a:lnTo>
                    <a:pt x="194" y="664"/>
                  </a:lnTo>
                  <a:lnTo>
                    <a:pt x="210" y="672"/>
                  </a:lnTo>
                  <a:lnTo>
                    <a:pt x="227" y="679"/>
                  </a:lnTo>
                  <a:lnTo>
                    <a:pt x="243" y="685"/>
                  </a:lnTo>
                  <a:lnTo>
                    <a:pt x="260" y="690"/>
                  </a:lnTo>
                  <a:lnTo>
                    <a:pt x="260" y="690"/>
                  </a:lnTo>
                  <a:lnTo>
                    <a:pt x="279" y="694"/>
                  </a:lnTo>
                  <a:lnTo>
                    <a:pt x="296" y="698"/>
                  </a:lnTo>
                  <a:lnTo>
                    <a:pt x="314" y="699"/>
                  </a:lnTo>
                  <a:lnTo>
                    <a:pt x="331" y="702"/>
                  </a:lnTo>
                  <a:lnTo>
                    <a:pt x="348" y="702"/>
                  </a:lnTo>
                  <a:lnTo>
                    <a:pt x="366" y="702"/>
                  </a:lnTo>
                  <a:lnTo>
                    <a:pt x="383" y="701"/>
                  </a:lnTo>
                  <a:lnTo>
                    <a:pt x="400" y="699"/>
                  </a:lnTo>
                  <a:lnTo>
                    <a:pt x="417" y="696"/>
                  </a:lnTo>
                  <a:lnTo>
                    <a:pt x="434" y="693"/>
                  </a:lnTo>
                  <a:lnTo>
                    <a:pt x="449" y="688"/>
                  </a:lnTo>
                  <a:lnTo>
                    <a:pt x="466" y="683"/>
                  </a:lnTo>
                  <a:lnTo>
                    <a:pt x="482" y="677"/>
                  </a:lnTo>
                  <a:lnTo>
                    <a:pt x="498" y="671"/>
                  </a:lnTo>
                  <a:lnTo>
                    <a:pt x="512" y="663"/>
                  </a:lnTo>
                  <a:lnTo>
                    <a:pt x="528" y="655"/>
                  </a:lnTo>
                  <a:lnTo>
                    <a:pt x="542" y="646"/>
                  </a:lnTo>
                  <a:lnTo>
                    <a:pt x="555" y="637"/>
                  </a:lnTo>
                  <a:lnTo>
                    <a:pt x="569" y="626"/>
                  </a:lnTo>
                  <a:lnTo>
                    <a:pt x="582" y="616"/>
                  </a:lnTo>
                  <a:lnTo>
                    <a:pt x="594" y="604"/>
                  </a:lnTo>
                  <a:lnTo>
                    <a:pt x="607" y="593"/>
                  </a:lnTo>
                  <a:lnTo>
                    <a:pt x="617" y="580"/>
                  </a:lnTo>
                  <a:lnTo>
                    <a:pt x="629" y="567"/>
                  </a:lnTo>
                  <a:lnTo>
                    <a:pt x="638" y="554"/>
                  </a:lnTo>
                  <a:lnTo>
                    <a:pt x="649" y="539"/>
                  </a:lnTo>
                  <a:lnTo>
                    <a:pt x="658" y="524"/>
                  </a:lnTo>
                  <a:lnTo>
                    <a:pt x="666" y="508"/>
                  </a:lnTo>
                  <a:lnTo>
                    <a:pt x="673" y="492"/>
                  </a:lnTo>
                  <a:lnTo>
                    <a:pt x="680" y="477"/>
                  </a:lnTo>
                  <a:lnTo>
                    <a:pt x="685" y="460"/>
                  </a:lnTo>
                  <a:lnTo>
                    <a:pt x="690" y="441"/>
                  </a:lnTo>
                  <a:lnTo>
                    <a:pt x="690" y="441"/>
                  </a:lnTo>
                  <a:lnTo>
                    <a:pt x="694" y="425"/>
                  </a:lnTo>
                  <a:lnTo>
                    <a:pt x="698" y="406"/>
                  </a:lnTo>
                  <a:lnTo>
                    <a:pt x="701" y="389"/>
                  </a:lnTo>
                  <a:lnTo>
                    <a:pt x="702" y="371"/>
                  </a:lnTo>
                  <a:lnTo>
                    <a:pt x="702" y="354"/>
                  </a:lnTo>
                  <a:lnTo>
                    <a:pt x="702" y="337"/>
                  </a:lnTo>
                  <a:lnTo>
                    <a:pt x="701" y="320"/>
                  </a:lnTo>
                  <a:lnTo>
                    <a:pt x="700" y="303"/>
                  </a:lnTo>
                  <a:lnTo>
                    <a:pt x="697" y="286"/>
                  </a:lnTo>
                  <a:lnTo>
                    <a:pt x="693" y="270"/>
                  </a:lnTo>
                  <a:lnTo>
                    <a:pt x="689" y="253"/>
                  </a:lnTo>
                  <a:lnTo>
                    <a:pt x="684" y="237"/>
                  </a:lnTo>
                  <a:lnTo>
                    <a:pt x="677" y="221"/>
                  </a:lnTo>
                  <a:lnTo>
                    <a:pt x="671" y="206"/>
                  </a:lnTo>
                  <a:lnTo>
                    <a:pt x="663" y="190"/>
                  </a:lnTo>
                  <a:lnTo>
                    <a:pt x="655" y="176"/>
                  </a:lnTo>
                  <a:lnTo>
                    <a:pt x="647" y="161"/>
                  </a:lnTo>
                  <a:lnTo>
                    <a:pt x="637" y="147"/>
                  </a:lnTo>
                  <a:lnTo>
                    <a:pt x="628" y="134"/>
                  </a:lnTo>
                  <a:lnTo>
                    <a:pt x="616" y="121"/>
                  </a:lnTo>
                  <a:lnTo>
                    <a:pt x="604" y="108"/>
                  </a:lnTo>
                  <a:lnTo>
                    <a:pt x="593" y="96"/>
                  </a:lnTo>
                  <a:lnTo>
                    <a:pt x="581" y="84"/>
                  </a:lnTo>
                  <a:lnTo>
                    <a:pt x="567" y="74"/>
                  </a:lnTo>
                  <a:lnTo>
                    <a:pt x="554" y="64"/>
                  </a:lnTo>
                  <a:lnTo>
                    <a:pt x="539" y="55"/>
                  </a:lnTo>
                  <a:lnTo>
                    <a:pt x="524" y="45"/>
                  </a:lnTo>
                  <a:lnTo>
                    <a:pt x="509" y="38"/>
                  </a:lnTo>
                  <a:lnTo>
                    <a:pt x="492" y="30"/>
                  </a:lnTo>
                  <a:lnTo>
                    <a:pt x="477" y="23"/>
                  </a:lnTo>
                  <a:lnTo>
                    <a:pt x="460" y="17"/>
                  </a:lnTo>
                  <a:lnTo>
                    <a:pt x="443" y="12"/>
                  </a:lnTo>
                  <a:lnTo>
                    <a:pt x="44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4" name="Freeform 139"/>
            <p:cNvSpPr>
              <a:spLocks/>
            </p:cNvSpPr>
            <p:nvPr userDrawn="1"/>
          </p:nvSpPr>
          <p:spPr bwMode="auto">
            <a:xfrm>
              <a:off x="2303" y="1718"/>
              <a:ext cx="155" cy="155"/>
            </a:xfrm>
            <a:custGeom>
              <a:avLst/>
              <a:gdLst>
                <a:gd name="T0" fmla="*/ 389 w 620"/>
                <a:gd name="T1" fmla="*/ 10 h 620"/>
                <a:gd name="T2" fmla="*/ 359 w 620"/>
                <a:gd name="T3" fmla="*/ 4 h 620"/>
                <a:gd name="T4" fmla="*/ 328 w 620"/>
                <a:gd name="T5" fmla="*/ 0 h 620"/>
                <a:gd name="T6" fmla="*/ 267 w 620"/>
                <a:gd name="T7" fmla="*/ 2 h 620"/>
                <a:gd name="T8" fmla="*/ 208 w 620"/>
                <a:gd name="T9" fmla="*/ 17 h 620"/>
                <a:gd name="T10" fmla="*/ 155 w 620"/>
                <a:gd name="T11" fmla="*/ 41 h 620"/>
                <a:gd name="T12" fmla="*/ 105 w 620"/>
                <a:gd name="T13" fmla="*/ 75 h 620"/>
                <a:gd name="T14" fmla="*/ 65 w 620"/>
                <a:gd name="T15" fmla="*/ 120 h 620"/>
                <a:gd name="T16" fmla="*/ 32 w 620"/>
                <a:gd name="T17" fmla="*/ 170 h 620"/>
                <a:gd name="T18" fmla="*/ 19 w 620"/>
                <a:gd name="T19" fmla="*/ 199 h 620"/>
                <a:gd name="T20" fmla="*/ 10 w 620"/>
                <a:gd name="T21" fmla="*/ 230 h 620"/>
                <a:gd name="T22" fmla="*/ 6 w 620"/>
                <a:gd name="T23" fmla="*/ 245 h 620"/>
                <a:gd name="T24" fmla="*/ 1 w 620"/>
                <a:gd name="T25" fmla="*/ 276 h 620"/>
                <a:gd name="T26" fmla="*/ 0 w 620"/>
                <a:gd name="T27" fmla="*/ 323 h 620"/>
                <a:gd name="T28" fmla="*/ 7 w 620"/>
                <a:gd name="T29" fmla="*/ 383 h 620"/>
                <a:gd name="T30" fmla="*/ 27 w 620"/>
                <a:gd name="T31" fmla="*/ 439 h 620"/>
                <a:gd name="T32" fmla="*/ 57 w 620"/>
                <a:gd name="T33" fmla="*/ 491 h 620"/>
                <a:gd name="T34" fmla="*/ 96 w 620"/>
                <a:gd name="T35" fmla="*/ 535 h 620"/>
                <a:gd name="T36" fmla="*/ 143 w 620"/>
                <a:gd name="T37" fmla="*/ 573 h 620"/>
                <a:gd name="T38" fmla="*/ 185 w 620"/>
                <a:gd name="T39" fmla="*/ 594 h 620"/>
                <a:gd name="T40" fmla="*/ 213 w 620"/>
                <a:gd name="T41" fmla="*/ 605 h 620"/>
                <a:gd name="T42" fmla="*/ 229 w 620"/>
                <a:gd name="T43" fmla="*/ 609 h 620"/>
                <a:gd name="T44" fmla="*/ 260 w 620"/>
                <a:gd name="T45" fmla="*/ 617 h 620"/>
                <a:gd name="T46" fmla="*/ 291 w 620"/>
                <a:gd name="T47" fmla="*/ 620 h 620"/>
                <a:gd name="T48" fmla="*/ 353 w 620"/>
                <a:gd name="T49" fmla="*/ 617 h 620"/>
                <a:gd name="T50" fmla="*/ 410 w 620"/>
                <a:gd name="T51" fmla="*/ 604 h 620"/>
                <a:gd name="T52" fmla="*/ 465 w 620"/>
                <a:gd name="T53" fmla="*/ 579 h 620"/>
                <a:gd name="T54" fmla="*/ 513 w 620"/>
                <a:gd name="T55" fmla="*/ 544 h 620"/>
                <a:gd name="T56" fmla="*/ 555 w 620"/>
                <a:gd name="T57" fmla="*/ 501 h 620"/>
                <a:gd name="T58" fmla="*/ 587 w 620"/>
                <a:gd name="T59" fmla="*/ 449 h 620"/>
                <a:gd name="T60" fmla="*/ 599 w 620"/>
                <a:gd name="T61" fmla="*/ 420 h 620"/>
                <a:gd name="T62" fmla="*/ 609 w 620"/>
                <a:gd name="T63" fmla="*/ 391 h 620"/>
                <a:gd name="T64" fmla="*/ 613 w 620"/>
                <a:gd name="T65" fmla="*/ 375 h 620"/>
                <a:gd name="T66" fmla="*/ 619 w 620"/>
                <a:gd name="T67" fmla="*/ 344 h 620"/>
                <a:gd name="T68" fmla="*/ 620 w 620"/>
                <a:gd name="T69" fmla="*/ 298 h 620"/>
                <a:gd name="T70" fmla="*/ 612 w 620"/>
                <a:gd name="T71" fmla="*/ 238 h 620"/>
                <a:gd name="T72" fmla="*/ 592 w 620"/>
                <a:gd name="T73" fmla="*/ 181 h 620"/>
                <a:gd name="T74" fmla="*/ 563 w 620"/>
                <a:gd name="T75" fmla="*/ 130 h 620"/>
                <a:gd name="T76" fmla="*/ 523 w 620"/>
                <a:gd name="T77" fmla="*/ 84 h 620"/>
                <a:gd name="T78" fmla="*/ 475 w 620"/>
                <a:gd name="T79" fmla="*/ 48 h 620"/>
                <a:gd name="T80" fmla="*/ 435 w 620"/>
                <a:gd name="T81" fmla="*/ 26 h 620"/>
                <a:gd name="T82" fmla="*/ 405 w 620"/>
                <a:gd name="T83" fmla="*/ 14 h 620"/>
                <a:gd name="T84" fmla="*/ 389 w 620"/>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89" y="10"/>
                  </a:moveTo>
                  <a:lnTo>
                    <a:pt x="389" y="10"/>
                  </a:lnTo>
                  <a:lnTo>
                    <a:pt x="375" y="6"/>
                  </a:lnTo>
                  <a:lnTo>
                    <a:pt x="359" y="4"/>
                  </a:lnTo>
                  <a:lnTo>
                    <a:pt x="344" y="1"/>
                  </a:lnTo>
                  <a:lnTo>
                    <a:pt x="328" y="0"/>
                  </a:lnTo>
                  <a:lnTo>
                    <a:pt x="297" y="0"/>
                  </a:lnTo>
                  <a:lnTo>
                    <a:pt x="267" y="2"/>
                  </a:lnTo>
                  <a:lnTo>
                    <a:pt x="237" y="7"/>
                  </a:lnTo>
                  <a:lnTo>
                    <a:pt x="208" y="17"/>
                  </a:lnTo>
                  <a:lnTo>
                    <a:pt x="181" y="27"/>
                  </a:lnTo>
                  <a:lnTo>
                    <a:pt x="155" y="41"/>
                  </a:lnTo>
                  <a:lnTo>
                    <a:pt x="129" y="57"/>
                  </a:lnTo>
                  <a:lnTo>
                    <a:pt x="105" y="75"/>
                  </a:lnTo>
                  <a:lnTo>
                    <a:pt x="84" y="96"/>
                  </a:lnTo>
                  <a:lnTo>
                    <a:pt x="65" y="120"/>
                  </a:lnTo>
                  <a:lnTo>
                    <a:pt x="46" y="144"/>
                  </a:lnTo>
                  <a:lnTo>
                    <a:pt x="32" y="170"/>
                  </a:lnTo>
                  <a:lnTo>
                    <a:pt x="26" y="185"/>
                  </a:lnTo>
                  <a:lnTo>
                    <a:pt x="19" y="199"/>
                  </a:lnTo>
                  <a:lnTo>
                    <a:pt x="14" y="215"/>
                  </a:lnTo>
                  <a:lnTo>
                    <a:pt x="10" y="230"/>
                  </a:lnTo>
                  <a:lnTo>
                    <a:pt x="10" y="230"/>
                  </a:lnTo>
                  <a:lnTo>
                    <a:pt x="6" y="245"/>
                  </a:lnTo>
                  <a:lnTo>
                    <a:pt x="2" y="260"/>
                  </a:lnTo>
                  <a:lnTo>
                    <a:pt x="1" y="276"/>
                  </a:lnTo>
                  <a:lnTo>
                    <a:pt x="0" y="291"/>
                  </a:lnTo>
                  <a:lnTo>
                    <a:pt x="0" y="323"/>
                  </a:lnTo>
                  <a:lnTo>
                    <a:pt x="2" y="353"/>
                  </a:lnTo>
                  <a:lnTo>
                    <a:pt x="7" y="383"/>
                  </a:lnTo>
                  <a:lnTo>
                    <a:pt x="15" y="411"/>
                  </a:lnTo>
                  <a:lnTo>
                    <a:pt x="27" y="439"/>
                  </a:lnTo>
                  <a:lnTo>
                    <a:pt x="40" y="465"/>
                  </a:lnTo>
                  <a:lnTo>
                    <a:pt x="57" y="491"/>
                  </a:lnTo>
                  <a:lnTo>
                    <a:pt x="75" y="514"/>
                  </a:lnTo>
                  <a:lnTo>
                    <a:pt x="96" y="535"/>
                  </a:lnTo>
                  <a:lnTo>
                    <a:pt x="118" y="555"/>
                  </a:lnTo>
                  <a:lnTo>
                    <a:pt x="143" y="573"/>
                  </a:lnTo>
                  <a:lnTo>
                    <a:pt x="170" y="587"/>
                  </a:lnTo>
                  <a:lnTo>
                    <a:pt x="185" y="594"/>
                  </a:lnTo>
                  <a:lnTo>
                    <a:pt x="199" y="600"/>
                  </a:lnTo>
                  <a:lnTo>
                    <a:pt x="213" y="605"/>
                  </a:lnTo>
                  <a:lnTo>
                    <a:pt x="229" y="609"/>
                  </a:lnTo>
                  <a:lnTo>
                    <a:pt x="229" y="609"/>
                  </a:lnTo>
                  <a:lnTo>
                    <a:pt x="245" y="613"/>
                  </a:lnTo>
                  <a:lnTo>
                    <a:pt x="260" y="617"/>
                  </a:lnTo>
                  <a:lnTo>
                    <a:pt x="276" y="619"/>
                  </a:lnTo>
                  <a:lnTo>
                    <a:pt x="291" y="620"/>
                  </a:lnTo>
                  <a:lnTo>
                    <a:pt x="321" y="620"/>
                  </a:lnTo>
                  <a:lnTo>
                    <a:pt x="353" y="617"/>
                  </a:lnTo>
                  <a:lnTo>
                    <a:pt x="381" y="612"/>
                  </a:lnTo>
                  <a:lnTo>
                    <a:pt x="410" y="604"/>
                  </a:lnTo>
                  <a:lnTo>
                    <a:pt x="439" y="592"/>
                  </a:lnTo>
                  <a:lnTo>
                    <a:pt x="465" y="579"/>
                  </a:lnTo>
                  <a:lnTo>
                    <a:pt x="490" y="562"/>
                  </a:lnTo>
                  <a:lnTo>
                    <a:pt x="513" y="544"/>
                  </a:lnTo>
                  <a:lnTo>
                    <a:pt x="535" y="523"/>
                  </a:lnTo>
                  <a:lnTo>
                    <a:pt x="555" y="501"/>
                  </a:lnTo>
                  <a:lnTo>
                    <a:pt x="572" y="476"/>
                  </a:lnTo>
                  <a:lnTo>
                    <a:pt x="587" y="449"/>
                  </a:lnTo>
                  <a:lnTo>
                    <a:pt x="594" y="435"/>
                  </a:lnTo>
                  <a:lnTo>
                    <a:pt x="599" y="420"/>
                  </a:lnTo>
                  <a:lnTo>
                    <a:pt x="606" y="406"/>
                  </a:lnTo>
                  <a:lnTo>
                    <a:pt x="609" y="391"/>
                  </a:lnTo>
                  <a:lnTo>
                    <a:pt x="609" y="391"/>
                  </a:lnTo>
                  <a:lnTo>
                    <a:pt x="613" y="375"/>
                  </a:lnTo>
                  <a:lnTo>
                    <a:pt x="616" y="359"/>
                  </a:lnTo>
                  <a:lnTo>
                    <a:pt x="619" y="344"/>
                  </a:lnTo>
                  <a:lnTo>
                    <a:pt x="620" y="328"/>
                  </a:lnTo>
                  <a:lnTo>
                    <a:pt x="620" y="298"/>
                  </a:lnTo>
                  <a:lnTo>
                    <a:pt x="617" y="267"/>
                  </a:lnTo>
                  <a:lnTo>
                    <a:pt x="612" y="238"/>
                  </a:lnTo>
                  <a:lnTo>
                    <a:pt x="603" y="209"/>
                  </a:lnTo>
                  <a:lnTo>
                    <a:pt x="592" y="181"/>
                  </a:lnTo>
                  <a:lnTo>
                    <a:pt x="578" y="155"/>
                  </a:lnTo>
                  <a:lnTo>
                    <a:pt x="563" y="130"/>
                  </a:lnTo>
                  <a:lnTo>
                    <a:pt x="544" y="106"/>
                  </a:lnTo>
                  <a:lnTo>
                    <a:pt x="523" y="84"/>
                  </a:lnTo>
                  <a:lnTo>
                    <a:pt x="500" y="65"/>
                  </a:lnTo>
                  <a:lnTo>
                    <a:pt x="475" y="48"/>
                  </a:lnTo>
                  <a:lnTo>
                    <a:pt x="449" y="32"/>
                  </a:lnTo>
                  <a:lnTo>
                    <a:pt x="435" y="26"/>
                  </a:lnTo>
                  <a:lnTo>
                    <a:pt x="420" y="20"/>
                  </a:lnTo>
                  <a:lnTo>
                    <a:pt x="405" y="14"/>
                  </a:lnTo>
                  <a:lnTo>
                    <a:pt x="389" y="10"/>
                  </a:lnTo>
                  <a:lnTo>
                    <a:pt x="38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5" name="Freeform 140"/>
            <p:cNvSpPr>
              <a:spLocks/>
            </p:cNvSpPr>
            <p:nvPr userDrawn="1"/>
          </p:nvSpPr>
          <p:spPr bwMode="auto">
            <a:xfrm>
              <a:off x="2248" y="1973"/>
              <a:ext cx="134" cy="134"/>
            </a:xfrm>
            <a:custGeom>
              <a:avLst/>
              <a:gdLst>
                <a:gd name="T0" fmla="*/ 339 w 540"/>
                <a:gd name="T1" fmla="*/ 10 h 540"/>
                <a:gd name="T2" fmla="*/ 285 w 540"/>
                <a:gd name="T3" fmla="*/ 0 h 540"/>
                <a:gd name="T4" fmla="*/ 232 w 540"/>
                <a:gd name="T5" fmla="*/ 3 h 540"/>
                <a:gd name="T6" fmla="*/ 181 w 540"/>
                <a:gd name="T7" fmla="*/ 15 h 540"/>
                <a:gd name="T8" fmla="*/ 134 w 540"/>
                <a:gd name="T9" fmla="*/ 36 h 540"/>
                <a:gd name="T10" fmla="*/ 93 w 540"/>
                <a:gd name="T11" fmla="*/ 66 h 540"/>
                <a:gd name="T12" fmla="*/ 56 w 540"/>
                <a:gd name="T13" fmla="*/ 105 h 540"/>
                <a:gd name="T14" fmla="*/ 27 w 540"/>
                <a:gd name="T15" fmla="*/ 149 h 540"/>
                <a:gd name="T16" fmla="*/ 8 w 540"/>
                <a:gd name="T17" fmla="*/ 200 h 540"/>
                <a:gd name="T18" fmla="*/ 3 w 540"/>
                <a:gd name="T19" fmla="*/ 227 h 540"/>
                <a:gd name="T20" fmla="*/ 0 w 540"/>
                <a:gd name="T21" fmla="*/ 281 h 540"/>
                <a:gd name="T22" fmla="*/ 7 w 540"/>
                <a:gd name="T23" fmla="*/ 333 h 540"/>
                <a:gd name="T24" fmla="*/ 23 w 540"/>
                <a:gd name="T25" fmla="*/ 382 h 540"/>
                <a:gd name="T26" fmla="*/ 50 w 540"/>
                <a:gd name="T27" fmla="*/ 427 h 540"/>
                <a:gd name="T28" fmla="*/ 83 w 540"/>
                <a:gd name="T29" fmla="*/ 466 h 540"/>
                <a:gd name="T30" fmla="*/ 125 w 540"/>
                <a:gd name="T31" fmla="*/ 498 h 540"/>
                <a:gd name="T32" fmla="*/ 173 w 540"/>
                <a:gd name="T33" fmla="*/ 523 h 540"/>
                <a:gd name="T34" fmla="*/ 199 w 540"/>
                <a:gd name="T35" fmla="*/ 531 h 540"/>
                <a:gd name="T36" fmla="*/ 253 w 540"/>
                <a:gd name="T37" fmla="*/ 540 h 540"/>
                <a:gd name="T38" fmla="*/ 306 w 540"/>
                <a:gd name="T39" fmla="*/ 537 h 540"/>
                <a:gd name="T40" fmla="*/ 357 w 540"/>
                <a:gd name="T41" fmla="*/ 526 h 540"/>
                <a:gd name="T42" fmla="*/ 404 w 540"/>
                <a:gd name="T43" fmla="*/ 503 h 540"/>
                <a:gd name="T44" fmla="*/ 447 w 540"/>
                <a:gd name="T45" fmla="*/ 473 h 540"/>
                <a:gd name="T46" fmla="*/ 482 w 540"/>
                <a:gd name="T47" fmla="*/ 436 h 540"/>
                <a:gd name="T48" fmla="*/ 511 w 540"/>
                <a:gd name="T49" fmla="*/ 391 h 540"/>
                <a:gd name="T50" fmla="*/ 530 w 540"/>
                <a:gd name="T51" fmla="*/ 341 h 540"/>
                <a:gd name="T52" fmla="*/ 536 w 540"/>
                <a:gd name="T53" fmla="*/ 313 h 540"/>
                <a:gd name="T54" fmla="*/ 540 w 540"/>
                <a:gd name="T55" fmla="*/ 260 h 540"/>
                <a:gd name="T56" fmla="*/ 532 w 540"/>
                <a:gd name="T57" fmla="*/ 208 h 540"/>
                <a:gd name="T58" fmla="*/ 515 w 540"/>
                <a:gd name="T59" fmla="*/ 158 h 540"/>
                <a:gd name="T60" fmla="*/ 489 w 540"/>
                <a:gd name="T61" fmla="*/ 114 h 540"/>
                <a:gd name="T62" fmla="*/ 455 w 540"/>
                <a:gd name="T63" fmla="*/ 73 h 540"/>
                <a:gd name="T64" fmla="*/ 413 w 540"/>
                <a:gd name="T65" fmla="*/ 42 h 540"/>
                <a:gd name="T66" fmla="*/ 365 w 540"/>
                <a:gd name="T67" fmla="*/ 17 h 540"/>
                <a:gd name="T68" fmla="*/ 339 w 540"/>
                <a:gd name="T69" fmla="*/ 1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339" y="10"/>
                  </a:moveTo>
                  <a:lnTo>
                    <a:pt x="339" y="10"/>
                  </a:lnTo>
                  <a:lnTo>
                    <a:pt x="313" y="3"/>
                  </a:lnTo>
                  <a:lnTo>
                    <a:pt x="285" y="0"/>
                  </a:lnTo>
                  <a:lnTo>
                    <a:pt x="258" y="0"/>
                  </a:lnTo>
                  <a:lnTo>
                    <a:pt x="232" y="3"/>
                  </a:lnTo>
                  <a:lnTo>
                    <a:pt x="206" y="7"/>
                  </a:lnTo>
                  <a:lnTo>
                    <a:pt x="181" y="15"/>
                  </a:lnTo>
                  <a:lnTo>
                    <a:pt x="158" y="24"/>
                  </a:lnTo>
                  <a:lnTo>
                    <a:pt x="134" y="36"/>
                  </a:lnTo>
                  <a:lnTo>
                    <a:pt x="112" y="50"/>
                  </a:lnTo>
                  <a:lnTo>
                    <a:pt x="93" y="66"/>
                  </a:lnTo>
                  <a:lnTo>
                    <a:pt x="73" y="84"/>
                  </a:lnTo>
                  <a:lnTo>
                    <a:pt x="56" y="105"/>
                  </a:lnTo>
                  <a:lnTo>
                    <a:pt x="40" y="126"/>
                  </a:lnTo>
                  <a:lnTo>
                    <a:pt x="27" y="149"/>
                  </a:lnTo>
                  <a:lnTo>
                    <a:pt x="17" y="174"/>
                  </a:lnTo>
                  <a:lnTo>
                    <a:pt x="8" y="200"/>
                  </a:lnTo>
                  <a:lnTo>
                    <a:pt x="8" y="200"/>
                  </a:lnTo>
                  <a:lnTo>
                    <a:pt x="3" y="227"/>
                  </a:lnTo>
                  <a:lnTo>
                    <a:pt x="0" y="255"/>
                  </a:lnTo>
                  <a:lnTo>
                    <a:pt x="0" y="281"/>
                  </a:lnTo>
                  <a:lnTo>
                    <a:pt x="1" y="307"/>
                  </a:lnTo>
                  <a:lnTo>
                    <a:pt x="7" y="333"/>
                  </a:lnTo>
                  <a:lnTo>
                    <a:pt x="14" y="357"/>
                  </a:lnTo>
                  <a:lnTo>
                    <a:pt x="23" y="382"/>
                  </a:lnTo>
                  <a:lnTo>
                    <a:pt x="35" y="406"/>
                  </a:lnTo>
                  <a:lnTo>
                    <a:pt x="50" y="427"/>
                  </a:lnTo>
                  <a:lnTo>
                    <a:pt x="65" y="447"/>
                  </a:lnTo>
                  <a:lnTo>
                    <a:pt x="83" y="466"/>
                  </a:lnTo>
                  <a:lnTo>
                    <a:pt x="103" y="483"/>
                  </a:lnTo>
                  <a:lnTo>
                    <a:pt x="125" y="498"/>
                  </a:lnTo>
                  <a:lnTo>
                    <a:pt x="149" y="511"/>
                  </a:lnTo>
                  <a:lnTo>
                    <a:pt x="173" y="523"/>
                  </a:lnTo>
                  <a:lnTo>
                    <a:pt x="199" y="531"/>
                  </a:lnTo>
                  <a:lnTo>
                    <a:pt x="199" y="531"/>
                  </a:lnTo>
                  <a:lnTo>
                    <a:pt x="227" y="537"/>
                  </a:lnTo>
                  <a:lnTo>
                    <a:pt x="253" y="540"/>
                  </a:lnTo>
                  <a:lnTo>
                    <a:pt x="280" y="540"/>
                  </a:lnTo>
                  <a:lnTo>
                    <a:pt x="306" y="537"/>
                  </a:lnTo>
                  <a:lnTo>
                    <a:pt x="332" y="532"/>
                  </a:lnTo>
                  <a:lnTo>
                    <a:pt x="357" y="526"/>
                  </a:lnTo>
                  <a:lnTo>
                    <a:pt x="382" y="515"/>
                  </a:lnTo>
                  <a:lnTo>
                    <a:pt x="404" y="503"/>
                  </a:lnTo>
                  <a:lnTo>
                    <a:pt x="426" y="490"/>
                  </a:lnTo>
                  <a:lnTo>
                    <a:pt x="447" y="473"/>
                  </a:lnTo>
                  <a:lnTo>
                    <a:pt x="465" y="455"/>
                  </a:lnTo>
                  <a:lnTo>
                    <a:pt x="482" y="436"/>
                  </a:lnTo>
                  <a:lnTo>
                    <a:pt x="498" y="415"/>
                  </a:lnTo>
                  <a:lnTo>
                    <a:pt x="511" y="391"/>
                  </a:lnTo>
                  <a:lnTo>
                    <a:pt x="521" y="367"/>
                  </a:lnTo>
                  <a:lnTo>
                    <a:pt x="530" y="341"/>
                  </a:lnTo>
                  <a:lnTo>
                    <a:pt x="530" y="341"/>
                  </a:lnTo>
                  <a:lnTo>
                    <a:pt x="536" y="313"/>
                  </a:lnTo>
                  <a:lnTo>
                    <a:pt x="540" y="286"/>
                  </a:lnTo>
                  <a:lnTo>
                    <a:pt x="540" y="260"/>
                  </a:lnTo>
                  <a:lnTo>
                    <a:pt x="537" y="232"/>
                  </a:lnTo>
                  <a:lnTo>
                    <a:pt x="532" y="208"/>
                  </a:lnTo>
                  <a:lnTo>
                    <a:pt x="525" y="182"/>
                  </a:lnTo>
                  <a:lnTo>
                    <a:pt x="515" y="158"/>
                  </a:lnTo>
                  <a:lnTo>
                    <a:pt x="503" y="135"/>
                  </a:lnTo>
                  <a:lnTo>
                    <a:pt x="489" y="114"/>
                  </a:lnTo>
                  <a:lnTo>
                    <a:pt x="473" y="93"/>
                  </a:lnTo>
                  <a:lnTo>
                    <a:pt x="455" y="73"/>
                  </a:lnTo>
                  <a:lnTo>
                    <a:pt x="435" y="56"/>
                  </a:lnTo>
                  <a:lnTo>
                    <a:pt x="413" y="42"/>
                  </a:lnTo>
                  <a:lnTo>
                    <a:pt x="391" y="29"/>
                  </a:lnTo>
                  <a:lnTo>
                    <a:pt x="365" y="17"/>
                  </a:lnTo>
                  <a:lnTo>
                    <a:pt x="339" y="10"/>
                  </a:lnTo>
                  <a:lnTo>
                    <a:pt x="33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6" name="Freeform 141"/>
            <p:cNvSpPr>
              <a:spLocks/>
            </p:cNvSpPr>
            <p:nvPr userDrawn="1"/>
          </p:nvSpPr>
          <p:spPr bwMode="auto">
            <a:xfrm>
              <a:off x="2192" y="2227"/>
              <a:ext cx="115" cy="115"/>
            </a:xfrm>
            <a:custGeom>
              <a:avLst/>
              <a:gdLst>
                <a:gd name="T0" fmla="*/ 290 w 460"/>
                <a:gd name="T1" fmla="*/ 8 h 460"/>
                <a:gd name="T2" fmla="*/ 244 w 460"/>
                <a:gd name="T3" fmla="*/ 1 h 460"/>
                <a:gd name="T4" fmla="*/ 198 w 460"/>
                <a:gd name="T5" fmla="*/ 3 h 460"/>
                <a:gd name="T6" fmla="*/ 155 w 460"/>
                <a:gd name="T7" fmla="*/ 13 h 460"/>
                <a:gd name="T8" fmla="*/ 115 w 460"/>
                <a:gd name="T9" fmla="*/ 31 h 460"/>
                <a:gd name="T10" fmla="*/ 80 w 460"/>
                <a:gd name="T11" fmla="*/ 57 h 460"/>
                <a:gd name="T12" fmla="*/ 48 w 460"/>
                <a:gd name="T13" fmla="*/ 89 h 460"/>
                <a:gd name="T14" fmla="*/ 25 w 460"/>
                <a:gd name="T15" fmla="*/ 128 h 460"/>
                <a:gd name="T16" fmla="*/ 8 w 460"/>
                <a:gd name="T17" fmla="*/ 171 h 460"/>
                <a:gd name="T18" fmla="*/ 4 w 460"/>
                <a:gd name="T19" fmla="*/ 194 h 460"/>
                <a:gd name="T20" fmla="*/ 0 w 460"/>
                <a:gd name="T21" fmla="*/ 240 h 460"/>
                <a:gd name="T22" fmla="*/ 7 w 460"/>
                <a:gd name="T23" fmla="*/ 284 h 460"/>
                <a:gd name="T24" fmla="*/ 21 w 460"/>
                <a:gd name="T25" fmla="*/ 326 h 460"/>
                <a:gd name="T26" fmla="*/ 43 w 460"/>
                <a:gd name="T27" fmla="*/ 364 h 460"/>
                <a:gd name="T28" fmla="*/ 72 w 460"/>
                <a:gd name="T29" fmla="*/ 396 h 460"/>
                <a:gd name="T30" fmla="*/ 107 w 460"/>
                <a:gd name="T31" fmla="*/ 423 h 460"/>
                <a:gd name="T32" fmla="*/ 149 w 460"/>
                <a:gd name="T33" fmla="*/ 444 h 460"/>
                <a:gd name="T34" fmla="*/ 171 w 460"/>
                <a:gd name="T35" fmla="*/ 452 h 460"/>
                <a:gd name="T36" fmla="*/ 217 w 460"/>
                <a:gd name="T37" fmla="*/ 459 h 460"/>
                <a:gd name="T38" fmla="*/ 262 w 460"/>
                <a:gd name="T39" fmla="*/ 457 h 460"/>
                <a:gd name="T40" fmla="*/ 305 w 460"/>
                <a:gd name="T41" fmla="*/ 447 h 460"/>
                <a:gd name="T42" fmla="*/ 346 w 460"/>
                <a:gd name="T43" fmla="*/ 429 h 460"/>
                <a:gd name="T44" fmla="*/ 381 w 460"/>
                <a:gd name="T45" fmla="*/ 403 h 460"/>
                <a:gd name="T46" fmla="*/ 412 w 460"/>
                <a:gd name="T47" fmla="*/ 371 h 460"/>
                <a:gd name="T48" fmla="*/ 435 w 460"/>
                <a:gd name="T49" fmla="*/ 332 h 460"/>
                <a:gd name="T50" fmla="*/ 452 w 460"/>
                <a:gd name="T51" fmla="*/ 289 h 460"/>
                <a:gd name="T52" fmla="*/ 456 w 460"/>
                <a:gd name="T53" fmla="*/ 266 h 460"/>
                <a:gd name="T54" fmla="*/ 460 w 460"/>
                <a:gd name="T55" fmla="*/ 220 h 460"/>
                <a:gd name="T56" fmla="*/ 454 w 460"/>
                <a:gd name="T57" fmla="*/ 177 h 460"/>
                <a:gd name="T58" fmla="*/ 439 w 460"/>
                <a:gd name="T59" fmla="*/ 136 h 460"/>
                <a:gd name="T60" fmla="*/ 417 w 460"/>
                <a:gd name="T61" fmla="*/ 96 h 460"/>
                <a:gd name="T62" fmla="*/ 389 w 460"/>
                <a:gd name="T63" fmla="*/ 64 h 460"/>
                <a:gd name="T64" fmla="*/ 353 w 460"/>
                <a:gd name="T65" fmla="*/ 36 h 460"/>
                <a:gd name="T66" fmla="*/ 312 w 460"/>
                <a:gd name="T67" fmla="*/ 16 h 460"/>
                <a:gd name="T68" fmla="*/ 290 w 460"/>
                <a:gd name="T69" fmla="*/ 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90" y="8"/>
                  </a:moveTo>
                  <a:lnTo>
                    <a:pt x="290" y="8"/>
                  </a:lnTo>
                  <a:lnTo>
                    <a:pt x="266" y="4"/>
                  </a:lnTo>
                  <a:lnTo>
                    <a:pt x="244" y="1"/>
                  </a:lnTo>
                  <a:lnTo>
                    <a:pt x="220" y="0"/>
                  </a:lnTo>
                  <a:lnTo>
                    <a:pt x="198" y="3"/>
                  </a:lnTo>
                  <a:lnTo>
                    <a:pt x="177" y="7"/>
                  </a:lnTo>
                  <a:lnTo>
                    <a:pt x="155" y="13"/>
                  </a:lnTo>
                  <a:lnTo>
                    <a:pt x="134" y="21"/>
                  </a:lnTo>
                  <a:lnTo>
                    <a:pt x="115" y="31"/>
                  </a:lnTo>
                  <a:lnTo>
                    <a:pt x="97" y="43"/>
                  </a:lnTo>
                  <a:lnTo>
                    <a:pt x="80" y="57"/>
                  </a:lnTo>
                  <a:lnTo>
                    <a:pt x="64" y="72"/>
                  </a:lnTo>
                  <a:lnTo>
                    <a:pt x="48" y="89"/>
                  </a:lnTo>
                  <a:lnTo>
                    <a:pt x="37" y="107"/>
                  </a:lnTo>
                  <a:lnTo>
                    <a:pt x="25" y="128"/>
                  </a:lnTo>
                  <a:lnTo>
                    <a:pt x="16" y="149"/>
                  </a:lnTo>
                  <a:lnTo>
                    <a:pt x="8" y="171"/>
                  </a:lnTo>
                  <a:lnTo>
                    <a:pt x="8" y="171"/>
                  </a:lnTo>
                  <a:lnTo>
                    <a:pt x="4" y="194"/>
                  </a:lnTo>
                  <a:lnTo>
                    <a:pt x="2" y="216"/>
                  </a:lnTo>
                  <a:lnTo>
                    <a:pt x="0" y="240"/>
                  </a:lnTo>
                  <a:lnTo>
                    <a:pt x="3" y="262"/>
                  </a:lnTo>
                  <a:lnTo>
                    <a:pt x="7" y="284"/>
                  </a:lnTo>
                  <a:lnTo>
                    <a:pt x="13" y="305"/>
                  </a:lnTo>
                  <a:lnTo>
                    <a:pt x="21" y="326"/>
                  </a:lnTo>
                  <a:lnTo>
                    <a:pt x="31" y="345"/>
                  </a:lnTo>
                  <a:lnTo>
                    <a:pt x="43" y="364"/>
                  </a:lnTo>
                  <a:lnTo>
                    <a:pt x="58" y="380"/>
                  </a:lnTo>
                  <a:lnTo>
                    <a:pt x="72" y="396"/>
                  </a:lnTo>
                  <a:lnTo>
                    <a:pt x="89" y="412"/>
                  </a:lnTo>
                  <a:lnTo>
                    <a:pt x="107" y="423"/>
                  </a:lnTo>
                  <a:lnTo>
                    <a:pt x="128" y="435"/>
                  </a:lnTo>
                  <a:lnTo>
                    <a:pt x="149" y="444"/>
                  </a:lnTo>
                  <a:lnTo>
                    <a:pt x="171" y="452"/>
                  </a:lnTo>
                  <a:lnTo>
                    <a:pt x="171" y="452"/>
                  </a:lnTo>
                  <a:lnTo>
                    <a:pt x="194" y="456"/>
                  </a:lnTo>
                  <a:lnTo>
                    <a:pt x="217" y="459"/>
                  </a:lnTo>
                  <a:lnTo>
                    <a:pt x="240" y="460"/>
                  </a:lnTo>
                  <a:lnTo>
                    <a:pt x="262" y="457"/>
                  </a:lnTo>
                  <a:lnTo>
                    <a:pt x="284" y="453"/>
                  </a:lnTo>
                  <a:lnTo>
                    <a:pt x="305" y="447"/>
                  </a:lnTo>
                  <a:lnTo>
                    <a:pt x="326" y="439"/>
                  </a:lnTo>
                  <a:lnTo>
                    <a:pt x="346" y="429"/>
                  </a:lnTo>
                  <a:lnTo>
                    <a:pt x="364" y="417"/>
                  </a:lnTo>
                  <a:lnTo>
                    <a:pt x="381" y="403"/>
                  </a:lnTo>
                  <a:lnTo>
                    <a:pt x="396" y="388"/>
                  </a:lnTo>
                  <a:lnTo>
                    <a:pt x="412" y="371"/>
                  </a:lnTo>
                  <a:lnTo>
                    <a:pt x="424" y="353"/>
                  </a:lnTo>
                  <a:lnTo>
                    <a:pt x="435" y="332"/>
                  </a:lnTo>
                  <a:lnTo>
                    <a:pt x="445" y="311"/>
                  </a:lnTo>
                  <a:lnTo>
                    <a:pt x="452" y="289"/>
                  </a:lnTo>
                  <a:lnTo>
                    <a:pt x="452" y="289"/>
                  </a:lnTo>
                  <a:lnTo>
                    <a:pt x="456" y="266"/>
                  </a:lnTo>
                  <a:lnTo>
                    <a:pt x="459" y="244"/>
                  </a:lnTo>
                  <a:lnTo>
                    <a:pt x="460" y="220"/>
                  </a:lnTo>
                  <a:lnTo>
                    <a:pt x="458" y="198"/>
                  </a:lnTo>
                  <a:lnTo>
                    <a:pt x="454" y="177"/>
                  </a:lnTo>
                  <a:lnTo>
                    <a:pt x="447" y="155"/>
                  </a:lnTo>
                  <a:lnTo>
                    <a:pt x="439" y="136"/>
                  </a:lnTo>
                  <a:lnTo>
                    <a:pt x="429" y="115"/>
                  </a:lnTo>
                  <a:lnTo>
                    <a:pt x="417" y="96"/>
                  </a:lnTo>
                  <a:lnTo>
                    <a:pt x="403" y="79"/>
                  </a:lnTo>
                  <a:lnTo>
                    <a:pt x="389" y="64"/>
                  </a:lnTo>
                  <a:lnTo>
                    <a:pt x="372" y="50"/>
                  </a:lnTo>
                  <a:lnTo>
                    <a:pt x="353" y="36"/>
                  </a:lnTo>
                  <a:lnTo>
                    <a:pt x="333" y="25"/>
                  </a:lnTo>
                  <a:lnTo>
                    <a:pt x="312" y="16"/>
                  </a:lnTo>
                  <a:lnTo>
                    <a:pt x="290" y="8"/>
                  </a:lnTo>
                  <a:lnTo>
                    <a:pt x="29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7" name="Freeform 142"/>
            <p:cNvSpPr>
              <a:spLocks/>
            </p:cNvSpPr>
            <p:nvPr userDrawn="1"/>
          </p:nvSpPr>
          <p:spPr bwMode="auto">
            <a:xfrm>
              <a:off x="2136" y="2482"/>
              <a:ext cx="95" cy="94"/>
            </a:xfrm>
            <a:custGeom>
              <a:avLst/>
              <a:gdLst>
                <a:gd name="T0" fmla="*/ 238 w 378"/>
                <a:gd name="T1" fmla="*/ 6 h 378"/>
                <a:gd name="T2" fmla="*/ 200 w 378"/>
                <a:gd name="T3" fmla="*/ 0 h 378"/>
                <a:gd name="T4" fmla="*/ 163 w 378"/>
                <a:gd name="T5" fmla="*/ 1 h 378"/>
                <a:gd name="T6" fmla="*/ 127 w 378"/>
                <a:gd name="T7" fmla="*/ 10 h 378"/>
                <a:gd name="T8" fmla="*/ 95 w 378"/>
                <a:gd name="T9" fmla="*/ 26 h 378"/>
                <a:gd name="T10" fmla="*/ 65 w 378"/>
                <a:gd name="T11" fmla="*/ 47 h 378"/>
                <a:gd name="T12" fmla="*/ 40 w 378"/>
                <a:gd name="T13" fmla="*/ 73 h 378"/>
                <a:gd name="T14" fmla="*/ 21 w 378"/>
                <a:gd name="T15" fmla="*/ 104 h 378"/>
                <a:gd name="T16" fmla="*/ 6 w 378"/>
                <a:gd name="T17" fmla="*/ 141 h 378"/>
                <a:gd name="T18" fmla="*/ 2 w 378"/>
                <a:gd name="T19" fmla="*/ 159 h 378"/>
                <a:gd name="T20" fmla="*/ 0 w 378"/>
                <a:gd name="T21" fmla="*/ 197 h 378"/>
                <a:gd name="T22" fmla="*/ 5 w 378"/>
                <a:gd name="T23" fmla="*/ 233 h 378"/>
                <a:gd name="T24" fmla="*/ 17 w 378"/>
                <a:gd name="T25" fmla="*/ 267 h 378"/>
                <a:gd name="T26" fmla="*/ 35 w 378"/>
                <a:gd name="T27" fmla="*/ 298 h 378"/>
                <a:gd name="T28" fmla="*/ 60 w 378"/>
                <a:gd name="T29" fmla="*/ 327 h 378"/>
                <a:gd name="T30" fmla="*/ 88 w 378"/>
                <a:gd name="T31" fmla="*/ 349 h 378"/>
                <a:gd name="T32" fmla="*/ 122 w 378"/>
                <a:gd name="T33" fmla="*/ 366 h 378"/>
                <a:gd name="T34" fmla="*/ 140 w 378"/>
                <a:gd name="T35" fmla="*/ 371 h 378"/>
                <a:gd name="T36" fmla="*/ 178 w 378"/>
                <a:gd name="T37" fmla="*/ 378 h 378"/>
                <a:gd name="T38" fmla="*/ 215 w 378"/>
                <a:gd name="T39" fmla="*/ 376 h 378"/>
                <a:gd name="T40" fmla="*/ 251 w 378"/>
                <a:gd name="T41" fmla="*/ 367 h 378"/>
                <a:gd name="T42" fmla="*/ 284 w 378"/>
                <a:gd name="T43" fmla="*/ 353 h 378"/>
                <a:gd name="T44" fmla="*/ 314 w 378"/>
                <a:gd name="T45" fmla="*/ 332 h 378"/>
                <a:gd name="T46" fmla="*/ 338 w 378"/>
                <a:gd name="T47" fmla="*/ 305 h 378"/>
                <a:gd name="T48" fmla="*/ 358 w 378"/>
                <a:gd name="T49" fmla="*/ 273 h 378"/>
                <a:gd name="T50" fmla="*/ 372 w 378"/>
                <a:gd name="T51" fmla="*/ 238 h 378"/>
                <a:gd name="T52" fmla="*/ 376 w 378"/>
                <a:gd name="T53" fmla="*/ 219 h 378"/>
                <a:gd name="T54" fmla="*/ 378 w 378"/>
                <a:gd name="T55" fmla="*/ 181 h 378"/>
                <a:gd name="T56" fmla="*/ 372 w 378"/>
                <a:gd name="T57" fmla="*/ 144 h 378"/>
                <a:gd name="T58" fmla="*/ 361 w 378"/>
                <a:gd name="T59" fmla="*/ 111 h 378"/>
                <a:gd name="T60" fmla="*/ 342 w 378"/>
                <a:gd name="T61" fmla="*/ 79 h 378"/>
                <a:gd name="T62" fmla="*/ 319 w 378"/>
                <a:gd name="T63" fmla="*/ 52 h 378"/>
                <a:gd name="T64" fmla="*/ 290 w 378"/>
                <a:gd name="T65" fmla="*/ 30 h 378"/>
                <a:gd name="T66" fmla="*/ 256 w 378"/>
                <a:gd name="T67" fmla="*/ 13 h 378"/>
                <a:gd name="T68" fmla="*/ 238 w 378"/>
                <a:gd name="T69" fmla="*/ 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6"/>
                  </a:moveTo>
                  <a:lnTo>
                    <a:pt x="238" y="6"/>
                  </a:lnTo>
                  <a:lnTo>
                    <a:pt x="219" y="2"/>
                  </a:lnTo>
                  <a:lnTo>
                    <a:pt x="200" y="0"/>
                  </a:lnTo>
                  <a:lnTo>
                    <a:pt x="182" y="0"/>
                  </a:lnTo>
                  <a:lnTo>
                    <a:pt x="163" y="1"/>
                  </a:lnTo>
                  <a:lnTo>
                    <a:pt x="146" y="5"/>
                  </a:lnTo>
                  <a:lnTo>
                    <a:pt x="127" y="10"/>
                  </a:lnTo>
                  <a:lnTo>
                    <a:pt x="110" y="17"/>
                  </a:lnTo>
                  <a:lnTo>
                    <a:pt x="95" y="26"/>
                  </a:lnTo>
                  <a:lnTo>
                    <a:pt x="79" y="35"/>
                  </a:lnTo>
                  <a:lnTo>
                    <a:pt x="65" y="47"/>
                  </a:lnTo>
                  <a:lnTo>
                    <a:pt x="52" y="58"/>
                  </a:lnTo>
                  <a:lnTo>
                    <a:pt x="40" y="73"/>
                  </a:lnTo>
                  <a:lnTo>
                    <a:pt x="30" y="88"/>
                  </a:lnTo>
                  <a:lnTo>
                    <a:pt x="21" y="104"/>
                  </a:lnTo>
                  <a:lnTo>
                    <a:pt x="13" y="122"/>
                  </a:lnTo>
                  <a:lnTo>
                    <a:pt x="6" y="141"/>
                  </a:lnTo>
                  <a:lnTo>
                    <a:pt x="6" y="141"/>
                  </a:lnTo>
                  <a:lnTo>
                    <a:pt x="2" y="159"/>
                  </a:lnTo>
                  <a:lnTo>
                    <a:pt x="1" y="178"/>
                  </a:lnTo>
                  <a:lnTo>
                    <a:pt x="0" y="197"/>
                  </a:lnTo>
                  <a:lnTo>
                    <a:pt x="2" y="215"/>
                  </a:lnTo>
                  <a:lnTo>
                    <a:pt x="5" y="233"/>
                  </a:lnTo>
                  <a:lnTo>
                    <a:pt x="10" y="250"/>
                  </a:lnTo>
                  <a:lnTo>
                    <a:pt x="17" y="267"/>
                  </a:lnTo>
                  <a:lnTo>
                    <a:pt x="26" y="284"/>
                  </a:lnTo>
                  <a:lnTo>
                    <a:pt x="35" y="298"/>
                  </a:lnTo>
                  <a:lnTo>
                    <a:pt x="47" y="313"/>
                  </a:lnTo>
                  <a:lnTo>
                    <a:pt x="60" y="327"/>
                  </a:lnTo>
                  <a:lnTo>
                    <a:pt x="73" y="339"/>
                  </a:lnTo>
                  <a:lnTo>
                    <a:pt x="88" y="349"/>
                  </a:lnTo>
                  <a:lnTo>
                    <a:pt x="104" y="358"/>
                  </a:lnTo>
                  <a:lnTo>
                    <a:pt x="122" y="366"/>
                  </a:lnTo>
                  <a:lnTo>
                    <a:pt x="140" y="371"/>
                  </a:lnTo>
                  <a:lnTo>
                    <a:pt x="140" y="371"/>
                  </a:lnTo>
                  <a:lnTo>
                    <a:pt x="159" y="375"/>
                  </a:lnTo>
                  <a:lnTo>
                    <a:pt x="178" y="378"/>
                  </a:lnTo>
                  <a:lnTo>
                    <a:pt x="196" y="378"/>
                  </a:lnTo>
                  <a:lnTo>
                    <a:pt x="215" y="376"/>
                  </a:lnTo>
                  <a:lnTo>
                    <a:pt x="233" y="372"/>
                  </a:lnTo>
                  <a:lnTo>
                    <a:pt x="251" y="367"/>
                  </a:lnTo>
                  <a:lnTo>
                    <a:pt x="268" y="361"/>
                  </a:lnTo>
                  <a:lnTo>
                    <a:pt x="284" y="353"/>
                  </a:lnTo>
                  <a:lnTo>
                    <a:pt x="299" y="342"/>
                  </a:lnTo>
                  <a:lnTo>
                    <a:pt x="314" y="332"/>
                  </a:lnTo>
                  <a:lnTo>
                    <a:pt x="327" y="319"/>
                  </a:lnTo>
                  <a:lnTo>
                    <a:pt x="338" y="305"/>
                  </a:lnTo>
                  <a:lnTo>
                    <a:pt x="349" y="290"/>
                  </a:lnTo>
                  <a:lnTo>
                    <a:pt x="358" y="273"/>
                  </a:lnTo>
                  <a:lnTo>
                    <a:pt x="366" y="257"/>
                  </a:lnTo>
                  <a:lnTo>
                    <a:pt x="372" y="238"/>
                  </a:lnTo>
                  <a:lnTo>
                    <a:pt x="372" y="238"/>
                  </a:lnTo>
                  <a:lnTo>
                    <a:pt x="376" y="219"/>
                  </a:lnTo>
                  <a:lnTo>
                    <a:pt x="378" y="200"/>
                  </a:lnTo>
                  <a:lnTo>
                    <a:pt x="378" y="181"/>
                  </a:lnTo>
                  <a:lnTo>
                    <a:pt x="376" y="163"/>
                  </a:lnTo>
                  <a:lnTo>
                    <a:pt x="372" y="144"/>
                  </a:lnTo>
                  <a:lnTo>
                    <a:pt x="368" y="128"/>
                  </a:lnTo>
                  <a:lnTo>
                    <a:pt x="361" y="111"/>
                  </a:lnTo>
                  <a:lnTo>
                    <a:pt x="353" y="95"/>
                  </a:lnTo>
                  <a:lnTo>
                    <a:pt x="342" y="79"/>
                  </a:lnTo>
                  <a:lnTo>
                    <a:pt x="332" y="65"/>
                  </a:lnTo>
                  <a:lnTo>
                    <a:pt x="319" y="52"/>
                  </a:lnTo>
                  <a:lnTo>
                    <a:pt x="306" y="40"/>
                  </a:lnTo>
                  <a:lnTo>
                    <a:pt x="290" y="30"/>
                  </a:lnTo>
                  <a:lnTo>
                    <a:pt x="273" y="19"/>
                  </a:lnTo>
                  <a:lnTo>
                    <a:pt x="256" y="13"/>
                  </a:lnTo>
                  <a:lnTo>
                    <a:pt x="238" y="6"/>
                  </a:lnTo>
                  <a:lnTo>
                    <a:pt x="238"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8" name="Freeform 143"/>
            <p:cNvSpPr>
              <a:spLocks/>
            </p:cNvSpPr>
            <p:nvPr userDrawn="1"/>
          </p:nvSpPr>
          <p:spPr bwMode="auto">
            <a:xfrm>
              <a:off x="2081" y="2736"/>
              <a:ext cx="74" cy="75"/>
            </a:xfrm>
            <a:custGeom>
              <a:avLst/>
              <a:gdLst>
                <a:gd name="T0" fmla="*/ 188 w 297"/>
                <a:gd name="T1" fmla="*/ 5 h 297"/>
                <a:gd name="T2" fmla="*/ 158 w 297"/>
                <a:gd name="T3" fmla="*/ 0 h 297"/>
                <a:gd name="T4" fmla="*/ 129 w 297"/>
                <a:gd name="T5" fmla="*/ 1 h 297"/>
                <a:gd name="T6" fmla="*/ 101 w 297"/>
                <a:gd name="T7" fmla="*/ 7 h 297"/>
                <a:gd name="T8" fmla="*/ 74 w 297"/>
                <a:gd name="T9" fmla="*/ 19 h 297"/>
                <a:gd name="T10" fmla="*/ 51 w 297"/>
                <a:gd name="T11" fmla="*/ 36 h 297"/>
                <a:gd name="T12" fmla="*/ 31 w 297"/>
                <a:gd name="T13" fmla="*/ 57 h 297"/>
                <a:gd name="T14" fmla="*/ 16 w 297"/>
                <a:gd name="T15" fmla="*/ 82 h 297"/>
                <a:gd name="T16" fmla="*/ 5 w 297"/>
                <a:gd name="T17" fmla="*/ 109 h 297"/>
                <a:gd name="T18" fmla="*/ 3 w 297"/>
                <a:gd name="T19" fmla="*/ 125 h 297"/>
                <a:gd name="T20" fmla="*/ 0 w 297"/>
                <a:gd name="T21" fmla="*/ 153 h 297"/>
                <a:gd name="T22" fmla="*/ 4 w 297"/>
                <a:gd name="T23" fmla="*/ 182 h 297"/>
                <a:gd name="T24" fmla="*/ 14 w 297"/>
                <a:gd name="T25" fmla="*/ 209 h 297"/>
                <a:gd name="T26" fmla="*/ 28 w 297"/>
                <a:gd name="T27" fmla="*/ 234 h 297"/>
                <a:gd name="T28" fmla="*/ 47 w 297"/>
                <a:gd name="T29" fmla="*/ 256 h 297"/>
                <a:gd name="T30" fmla="*/ 69 w 297"/>
                <a:gd name="T31" fmla="*/ 273 h 297"/>
                <a:gd name="T32" fmla="*/ 97 w 297"/>
                <a:gd name="T33" fmla="*/ 286 h 297"/>
                <a:gd name="T34" fmla="*/ 111 w 297"/>
                <a:gd name="T35" fmla="*/ 292 h 297"/>
                <a:gd name="T36" fmla="*/ 140 w 297"/>
                <a:gd name="T37" fmla="*/ 297 h 297"/>
                <a:gd name="T38" fmla="*/ 170 w 297"/>
                <a:gd name="T39" fmla="*/ 295 h 297"/>
                <a:gd name="T40" fmla="*/ 197 w 297"/>
                <a:gd name="T41" fmla="*/ 289 h 297"/>
                <a:gd name="T42" fmla="*/ 223 w 297"/>
                <a:gd name="T43" fmla="*/ 277 h 297"/>
                <a:gd name="T44" fmla="*/ 246 w 297"/>
                <a:gd name="T45" fmla="*/ 260 h 297"/>
                <a:gd name="T46" fmla="*/ 266 w 297"/>
                <a:gd name="T47" fmla="*/ 239 h 297"/>
                <a:gd name="T48" fmla="*/ 282 w 297"/>
                <a:gd name="T49" fmla="*/ 215 h 297"/>
                <a:gd name="T50" fmla="*/ 292 w 297"/>
                <a:gd name="T51" fmla="*/ 186 h 297"/>
                <a:gd name="T52" fmla="*/ 296 w 297"/>
                <a:gd name="T53" fmla="*/ 172 h 297"/>
                <a:gd name="T54" fmla="*/ 297 w 297"/>
                <a:gd name="T55" fmla="*/ 142 h 297"/>
                <a:gd name="T56" fmla="*/ 293 w 297"/>
                <a:gd name="T57" fmla="*/ 113 h 297"/>
                <a:gd name="T58" fmla="*/ 284 w 297"/>
                <a:gd name="T59" fmla="*/ 87 h 297"/>
                <a:gd name="T60" fmla="*/ 270 w 297"/>
                <a:gd name="T61" fmla="*/ 62 h 297"/>
                <a:gd name="T62" fmla="*/ 252 w 297"/>
                <a:gd name="T63" fmla="*/ 40 h 297"/>
                <a:gd name="T64" fmla="*/ 228 w 297"/>
                <a:gd name="T65" fmla="*/ 22 h 297"/>
                <a:gd name="T66" fmla="*/ 202 w 297"/>
                <a:gd name="T67" fmla="*/ 9 h 297"/>
                <a:gd name="T68" fmla="*/ 188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8" y="5"/>
                  </a:moveTo>
                  <a:lnTo>
                    <a:pt x="188" y="5"/>
                  </a:lnTo>
                  <a:lnTo>
                    <a:pt x="172" y="1"/>
                  </a:lnTo>
                  <a:lnTo>
                    <a:pt x="158" y="0"/>
                  </a:lnTo>
                  <a:lnTo>
                    <a:pt x="144" y="0"/>
                  </a:lnTo>
                  <a:lnTo>
                    <a:pt x="129" y="1"/>
                  </a:lnTo>
                  <a:lnTo>
                    <a:pt x="115" y="4"/>
                  </a:lnTo>
                  <a:lnTo>
                    <a:pt x="101" y="7"/>
                  </a:lnTo>
                  <a:lnTo>
                    <a:pt x="87" y="13"/>
                  </a:lnTo>
                  <a:lnTo>
                    <a:pt x="74" y="19"/>
                  </a:lnTo>
                  <a:lnTo>
                    <a:pt x="63" y="27"/>
                  </a:lnTo>
                  <a:lnTo>
                    <a:pt x="51" y="36"/>
                  </a:lnTo>
                  <a:lnTo>
                    <a:pt x="41" y="45"/>
                  </a:lnTo>
                  <a:lnTo>
                    <a:pt x="31" y="57"/>
                  </a:lnTo>
                  <a:lnTo>
                    <a:pt x="24" y="69"/>
                  </a:lnTo>
                  <a:lnTo>
                    <a:pt x="16" y="82"/>
                  </a:lnTo>
                  <a:lnTo>
                    <a:pt x="11" y="95"/>
                  </a:lnTo>
                  <a:lnTo>
                    <a:pt x="5" y="109"/>
                  </a:lnTo>
                  <a:lnTo>
                    <a:pt x="5" y="109"/>
                  </a:lnTo>
                  <a:lnTo>
                    <a:pt x="3" y="125"/>
                  </a:lnTo>
                  <a:lnTo>
                    <a:pt x="0" y="139"/>
                  </a:lnTo>
                  <a:lnTo>
                    <a:pt x="0" y="153"/>
                  </a:lnTo>
                  <a:lnTo>
                    <a:pt x="1" y="169"/>
                  </a:lnTo>
                  <a:lnTo>
                    <a:pt x="4" y="182"/>
                  </a:lnTo>
                  <a:lnTo>
                    <a:pt x="8" y="196"/>
                  </a:lnTo>
                  <a:lnTo>
                    <a:pt x="14" y="209"/>
                  </a:lnTo>
                  <a:lnTo>
                    <a:pt x="21" y="222"/>
                  </a:lnTo>
                  <a:lnTo>
                    <a:pt x="28" y="234"/>
                  </a:lnTo>
                  <a:lnTo>
                    <a:pt x="37" y="246"/>
                  </a:lnTo>
                  <a:lnTo>
                    <a:pt x="47" y="256"/>
                  </a:lnTo>
                  <a:lnTo>
                    <a:pt x="57" y="265"/>
                  </a:lnTo>
                  <a:lnTo>
                    <a:pt x="69" y="273"/>
                  </a:lnTo>
                  <a:lnTo>
                    <a:pt x="82" y="281"/>
                  </a:lnTo>
                  <a:lnTo>
                    <a:pt x="97" y="286"/>
                  </a:lnTo>
                  <a:lnTo>
                    <a:pt x="111" y="292"/>
                  </a:lnTo>
                  <a:lnTo>
                    <a:pt x="111" y="292"/>
                  </a:lnTo>
                  <a:lnTo>
                    <a:pt x="125" y="294"/>
                  </a:lnTo>
                  <a:lnTo>
                    <a:pt x="140" y="297"/>
                  </a:lnTo>
                  <a:lnTo>
                    <a:pt x="155" y="297"/>
                  </a:lnTo>
                  <a:lnTo>
                    <a:pt x="170" y="295"/>
                  </a:lnTo>
                  <a:lnTo>
                    <a:pt x="184" y="293"/>
                  </a:lnTo>
                  <a:lnTo>
                    <a:pt x="197" y="289"/>
                  </a:lnTo>
                  <a:lnTo>
                    <a:pt x="210" y="284"/>
                  </a:lnTo>
                  <a:lnTo>
                    <a:pt x="223" y="277"/>
                  </a:lnTo>
                  <a:lnTo>
                    <a:pt x="235" y="269"/>
                  </a:lnTo>
                  <a:lnTo>
                    <a:pt x="246" y="260"/>
                  </a:lnTo>
                  <a:lnTo>
                    <a:pt x="257" y="250"/>
                  </a:lnTo>
                  <a:lnTo>
                    <a:pt x="266" y="239"/>
                  </a:lnTo>
                  <a:lnTo>
                    <a:pt x="275" y="228"/>
                  </a:lnTo>
                  <a:lnTo>
                    <a:pt x="282" y="215"/>
                  </a:lnTo>
                  <a:lnTo>
                    <a:pt x="288" y="200"/>
                  </a:lnTo>
                  <a:lnTo>
                    <a:pt x="292" y="186"/>
                  </a:lnTo>
                  <a:lnTo>
                    <a:pt x="292" y="186"/>
                  </a:lnTo>
                  <a:lnTo>
                    <a:pt x="296" y="172"/>
                  </a:lnTo>
                  <a:lnTo>
                    <a:pt x="297" y="157"/>
                  </a:lnTo>
                  <a:lnTo>
                    <a:pt x="297" y="142"/>
                  </a:lnTo>
                  <a:lnTo>
                    <a:pt x="296" y="127"/>
                  </a:lnTo>
                  <a:lnTo>
                    <a:pt x="293" y="113"/>
                  </a:lnTo>
                  <a:lnTo>
                    <a:pt x="289" y="100"/>
                  </a:lnTo>
                  <a:lnTo>
                    <a:pt x="284" y="87"/>
                  </a:lnTo>
                  <a:lnTo>
                    <a:pt x="278" y="74"/>
                  </a:lnTo>
                  <a:lnTo>
                    <a:pt x="270" y="62"/>
                  </a:lnTo>
                  <a:lnTo>
                    <a:pt x="261" y="50"/>
                  </a:lnTo>
                  <a:lnTo>
                    <a:pt x="252" y="40"/>
                  </a:lnTo>
                  <a:lnTo>
                    <a:pt x="240" y="31"/>
                  </a:lnTo>
                  <a:lnTo>
                    <a:pt x="228" y="22"/>
                  </a:lnTo>
                  <a:lnTo>
                    <a:pt x="215" y="15"/>
                  </a:lnTo>
                  <a:lnTo>
                    <a:pt x="202" y="9"/>
                  </a:lnTo>
                  <a:lnTo>
                    <a:pt x="188" y="5"/>
                  </a:lnTo>
                  <a:lnTo>
                    <a:pt x="18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Freeform 144"/>
            <p:cNvSpPr>
              <a:spLocks/>
            </p:cNvSpPr>
            <p:nvPr userDrawn="1"/>
          </p:nvSpPr>
          <p:spPr bwMode="auto">
            <a:xfrm>
              <a:off x="2762" y="731"/>
              <a:ext cx="236" cy="236"/>
            </a:xfrm>
            <a:custGeom>
              <a:avLst/>
              <a:gdLst>
                <a:gd name="T0" fmla="*/ 448 w 944"/>
                <a:gd name="T1" fmla="*/ 0 h 944"/>
                <a:gd name="T2" fmla="*/ 376 w 944"/>
                <a:gd name="T3" fmla="*/ 9 h 944"/>
                <a:gd name="T4" fmla="*/ 310 w 944"/>
                <a:gd name="T5" fmla="*/ 28 h 944"/>
                <a:gd name="T6" fmla="*/ 247 w 944"/>
                <a:gd name="T7" fmla="*/ 57 h 944"/>
                <a:gd name="T8" fmla="*/ 189 w 944"/>
                <a:gd name="T9" fmla="*/ 93 h 944"/>
                <a:gd name="T10" fmla="*/ 138 w 944"/>
                <a:gd name="T11" fmla="*/ 138 h 944"/>
                <a:gd name="T12" fmla="*/ 93 w 944"/>
                <a:gd name="T13" fmla="*/ 190 h 944"/>
                <a:gd name="T14" fmla="*/ 57 w 944"/>
                <a:gd name="T15" fmla="*/ 247 h 944"/>
                <a:gd name="T16" fmla="*/ 28 w 944"/>
                <a:gd name="T17" fmla="*/ 310 h 944"/>
                <a:gd name="T18" fmla="*/ 9 w 944"/>
                <a:gd name="T19" fmla="*/ 378 h 944"/>
                <a:gd name="T20" fmla="*/ 0 w 944"/>
                <a:gd name="T21" fmla="*/ 448 h 944"/>
                <a:gd name="T22" fmla="*/ 0 w 944"/>
                <a:gd name="T23" fmla="*/ 496 h 944"/>
                <a:gd name="T24" fmla="*/ 9 w 944"/>
                <a:gd name="T25" fmla="*/ 568 h 944"/>
                <a:gd name="T26" fmla="*/ 28 w 944"/>
                <a:gd name="T27" fmla="*/ 634 h 944"/>
                <a:gd name="T28" fmla="*/ 57 w 944"/>
                <a:gd name="T29" fmla="*/ 697 h 944"/>
                <a:gd name="T30" fmla="*/ 93 w 944"/>
                <a:gd name="T31" fmla="*/ 755 h 944"/>
                <a:gd name="T32" fmla="*/ 138 w 944"/>
                <a:gd name="T33" fmla="*/ 806 h 944"/>
                <a:gd name="T34" fmla="*/ 189 w 944"/>
                <a:gd name="T35" fmla="*/ 850 h 944"/>
                <a:gd name="T36" fmla="*/ 247 w 944"/>
                <a:gd name="T37" fmla="*/ 887 h 944"/>
                <a:gd name="T38" fmla="*/ 310 w 944"/>
                <a:gd name="T39" fmla="*/ 916 h 944"/>
                <a:gd name="T40" fmla="*/ 376 w 944"/>
                <a:gd name="T41" fmla="*/ 935 h 944"/>
                <a:gd name="T42" fmla="*/ 448 w 944"/>
                <a:gd name="T43" fmla="*/ 944 h 944"/>
                <a:gd name="T44" fmla="*/ 496 w 944"/>
                <a:gd name="T45" fmla="*/ 944 h 944"/>
                <a:gd name="T46" fmla="*/ 568 w 944"/>
                <a:gd name="T47" fmla="*/ 935 h 944"/>
                <a:gd name="T48" fmla="*/ 634 w 944"/>
                <a:gd name="T49" fmla="*/ 916 h 944"/>
                <a:gd name="T50" fmla="*/ 697 w 944"/>
                <a:gd name="T51" fmla="*/ 887 h 944"/>
                <a:gd name="T52" fmla="*/ 754 w 944"/>
                <a:gd name="T53" fmla="*/ 850 h 944"/>
                <a:gd name="T54" fmla="*/ 806 w 944"/>
                <a:gd name="T55" fmla="*/ 806 h 944"/>
                <a:gd name="T56" fmla="*/ 851 w 944"/>
                <a:gd name="T57" fmla="*/ 755 h 944"/>
                <a:gd name="T58" fmla="*/ 887 w 944"/>
                <a:gd name="T59" fmla="*/ 697 h 944"/>
                <a:gd name="T60" fmla="*/ 916 w 944"/>
                <a:gd name="T61" fmla="*/ 634 h 944"/>
                <a:gd name="T62" fmla="*/ 935 w 944"/>
                <a:gd name="T63" fmla="*/ 568 h 944"/>
                <a:gd name="T64" fmla="*/ 944 w 944"/>
                <a:gd name="T65" fmla="*/ 496 h 944"/>
                <a:gd name="T66" fmla="*/ 944 w 944"/>
                <a:gd name="T67" fmla="*/ 448 h 944"/>
                <a:gd name="T68" fmla="*/ 935 w 944"/>
                <a:gd name="T69" fmla="*/ 378 h 944"/>
                <a:gd name="T70" fmla="*/ 916 w 944"/>
                <a:gd name="T71" fmla="*/ 310 h 944"/>
                <a:gd name="T72" fmla="*/ 887 w 944"/>
                <a:gd name="T73" fmla="*/ 247 h 944"/>
                <a:gd name="T74" fmla="*/ 851 w 944"/>
                <a:gd name="T75" fmla="*/ 190 h 944"/>
                <a:gd name="T76" fmla="*/ 806 w 944"/>
                <a:gd name="T77" fmla="*/ 138 h 944"/>
                <a:gd name="T78" fmla="*/ 754 w 944"/>
                <a:gd name="T79" fmla="*/ 93 h 944"/>
                <a:gd name="T80" fmla="*/ 697 w 944"/>
                <a:gd name="T81" fmla="*/ 57 h 944"/>
                <a:gd name="T82" fmla="*/ 634 w 944"/>
                <a:gd name="T83" fmla="*/ 28 h 944"/>
                <a:gd name="T84" fmla="*/ 568 w 944"/>
                <a:gd name="T85" fmla="*/ 9 h 944"/>
                <a:gd name="T86" fmla="*/ 496 w 944"/>
                <a:gd name="T87" fmla="*/ 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471" y="0"/>
                  </a:moveTo>
                  <a:lnTo>
                    <a:pt x="471" y="0"/>
                  </a:lnTo>
                  <a:lnTo>
                    <a:pt x="448" y="0"/>
                  </a:lnTo>
                  <a:lnTo>
                    <a:pt x="423" y="2"/>
                  </a:lnTo>
                  <a:lnTo>
                    <a:pt x="400" y="5"/>
                  </a:lnTo>
                  <a:lnTo>
                    <a:pt x="376" y="9"/>
                  </a:lnTo>
                  <a:lnTo>
                    <a:pt x="354" y="14"/>
                  </a:lnTo>
                  <a:lnTo>
                    <a:pt x="332" y="21"/>
                  </a:lnTo>
                  <a:lnTo>
                    <a:pt x="310" y="28"/>
                  </a:lnTo>
                  <a:lnTo>
                    <a:pt x="288" y="36"/>
                  </a:lnTo>
                  <a:lnTo>
                    <a:pt x="267" y="47"/>
                  </a:lnTo>
                  <a:lnTo>
                    <a:pt x="247" y="57"/>
                  </a:lnTo>
                  <a:lnTo>
                    <a:pt x="226" y="67"/>
                  </a:lnTo>
                  <a:lnTo>
                    <a:pt x="208" y="80"/>
                  </a:lnTo>
                  <a:lnTo>
                    <a:pt x="189" y="93"/>
                  </a:lnTo>
                  <a:lnTo>
                    <a:pt x="172" y="108"/>
                  </a:lnTo>
                  <a:lnTo>
                    <a:pt x="155" y="122"/>
                  </a:lnTo>
                  <a:lnTo>
                    <a:pt x="138" y="138"/>
                  </a:lnTo>
                  <a:lnTo>
                    <a:pt x="122" y="155"/>
                  </a:lnTo>
                  <a:lnTo>
                    <a:pt x="108" y="172"/>
                  </a:lnTo>
                  <a:lnTo>
                    <a:pt x="93" y="190"/>
                  </a:lnTo>
                  <a:lnTo>
                    <a:pt x="80" y="208"/>
                  </a:lnTo>
                  <a:lnTo>
                    <a:pt x="67" y="228"/>
                  </a:lnTo>
                  <a:lnTo>
                    <a:pt x="57" y="247"/>
                  </a:lnTo>
                  <a:lnTo>
                    <a:pt x="47" y="267"/>
                  </a:lnTo>
                  <a:lnTo>
                    <a:pt x="36" y="288"/>
                  </a:lnTo>
                  <a:lnTo>
                    <a:pt x="28" y="310"/>
                  </a:lnTo>
                  <a:lnTo>
                    <a:pt x="20" y="332"/>
                  </a:lnTo>
                  <a:lnTo>
                    <a:pt x="14" y="354"/>
                  </a:lnTo>
                  <a:lnTo>
                    <a:pt x="9" y="378"/>
                  </a:lnTo>
                  <a:lnTo>
                    <a:pt x="5" y="400"/>
                  </a:lnTo>
                  <a:lnTo>
                    <a:pt x="2" y="424"/>
                  </a:lnTo>
                  <a:lnTo>
                    <a:pt x="0" y="448"/>
                  </a:lnTo>
                  <a:lnTo>
                    <a:pt x="0" y="473"/>
                  </a:lnTo>
                  <a:lnTo>
                    <a:pt x="0" y="473"/>
                  </a:lnTo>
                  <a:lnTo>
                    <a:pt x="0" y="496"/>
                  </a:lnTo>
                  <a:lnTo>
                    <a:pt x="2" y="521"/>
                  </a:lnTo>
                  <a:lnTo>
                    <a:pt x="5" y="544"/>
                  </a:lnTo>
                  <a:lnTo>
                    <a:pt x="9" y="568"/>
                  </a:lnTo>
                  <a:lnTo>
                    <a:pt x="14" y="590"/>
                  </a:lnTo>
                  <a:lnTo>
                    <a:pt x="20" y="612"/>
                  </a:lnTo>
                  <a:lnTo>
                    <a:pt x="28" y="634"/>
                  </a:lnTo>
                  <a:lnTo>
                    <a:pt x="36" y="656"/>
                  </a:lnTo>
                  <a:lnTo>
                    <a:pt x="47" y="677"/>
                  </a:lnTo>
                  <a:lnTo>
                    <a:pt x="57" y="697"/>
                  </a:lnTo>
                  <a:lnTo>
                    <a:pt x="67" y="718"/>
                  </a:lnTo>
                  <a:lnTo>
                    <a:pt x="80" y="736"/>
                  </a:lnTo>
                  <a:lnTo>
                    <a:pt x="93" y="755"/>
                  </a:lnTo>
                  <a:lnTo>
                    <a:pt x="108" y="772"/>
                  </a:lnTo>
                  <a:lnTo>
                    <a:pt x="122" y="789"/>
                  </a:lnTo>
                  <a:lnTo>
                    <a:pt x="138" y="806"/>
                  </a:lnTo>
                  <a:lnTo>
                    <a:pt x="155" y="822"/>
                  </a:lnTo>
                  <a:lnTo>
                    <a:pt x="172" y="836"/>
                  </a:lnTo>
                  <a:lnTo>
                    <a:pt x="189" y="850"/>
                  </a:lnTo>
                  <a:lnTo>
                    <a:pt x="208" y="863"/>
                  </a:lnTo>
                  <a:lnTo>
                    <a:pt x="226" y="877"/>
                  </a:lnTo>
                  <a:lnTo>
                    <a:pt x="247" y="887"/>
                  </a:lnTo>
                  <a:lnTo>
                    <a:pt x="267" y="897"/>
                  </a:lnTo>
                  <a:lnTo>
                    <a:pt x="288" y="908"/>
                  </a:lnTo>
                  <a:lnTo>
                    <a:pt x="310" y="916"/>
                  </a:lnTo>
                  <a:lnTo>
                    <a:pt x="332" y="923"/>
                  </a:lnTo>
                  <a:lnTo>
                    <a:pt x="354" y="930"/>
                  </a:lnTo>
                  <a:lnTo>
                    <a:pt x="376" y="935"/>
                  </a:lnTo>
                  <a:lnTo>
                    <a:pt x="400" y="939"/>
                  </a:lnTo>
                  <a:lnTo>
                    <a:pt x="423" y="942"/>
                  </a:lnTo>
                  <a:lnTo>
                    <a:pt x="448" y="944"/>
                  </a:lnTo>
                  <a:lnTo>
                    <a:pt x="471" y="944"/>
                  </a:lnTo>
                  <a:lnTo>
                    <a:pt x="471" y="944"/>
                  </a:lnTo>
                  <a:lnTo>
                    <a:pt x="496" y="944"/>
                  </a:lnTo>
                  <a:lnTo>
                    <a:pt x="521" y="942"/>
                  </a:lnTo>
                  <a:lnTo>
                    <a:pt x="544" y="939"/>
                  </a:lnTo>
                  <a:lnTo>
                    <a:pt x="568" y="935"/>
                  </a:lnTo>
                  <a:lnTo>
                    <a:pt x="590" y="930"/>
                  </a:lnTo>
                  <a:lnTo>
                    <a:pt x="612" y="923"/>
                  </a:lnTo>
                  <a:lnTo>
                    <a:pt x="634" y="916"/>
                  </a:lnTo>
                  <a:lnTo>
                    <a:pt x="656" y="908"/>
                  </a:lnTo>
                  <a:lnTo>
                    <a:pt x="677" y="897"/>
                  </a:lnTo>
                  <a:lnTo>
                    <a:pt x="697" y="887"/>
                  </a:lnTo>
                  <a:lnTo>
                    <a:pt x="718" y="877"/>
                  </a:lnTo>
                  <a:lnTo>
                    <a:pt x="736" y="863"/>
                  </a:lnTo>
                  <a:lnTo>
                    <a:pt x="754" y="850"/>
                  </a:lnTo>
                  <a:lnTo>
                    <a:pt x="772" y="836"/>
                  </a:lnTo>
                  <a:lnTo>
                    <a:pt x="789" y="822"/>
                  </a:lnTo>
                  <a:lnTo>
                    <a:pt x="806" y="806"/>
                  </a:lnTo>
                  <a:lnTo>
                    <a:pt x="822" y="789"/>
                  </a:lnTo>
                  <a:lnTo>
                    <a:pt x="836" y="772"/>
                  </a:lnTo>
                  <a:lnTo>
                    <a:pt x="851" y="755"/>
                  </a:lnTo>
                  <a:lnTo>
                    <a:pt x="864" y="736"/>
                  </a:lnTo>
                  <a:lnTo>
                    <a:pt x="877" y="718"/>
                  </a:lnTo>
                  <a:lnTo>
                    <a:pt x="887" y="697"/>
                  </a:lnTo>
                  <a:lnTo>
                    <a:pt x="897" y="677"/>
                  </a:lnTo>
                  <a:lnTo>
                    <a:pt x="908" y="656"/>
                  </a:lnTo>
                  <a:lnTo>
                    <a:pt x="916" y="634"/>
                  </a:lnTo>
                  <a:lnTo>
                    <a:pt x="924" y="612"/>
                  </a:lnTo>
                  <a:lnTo>
                    <a:pt x="930" y="590"/>
                  </a:lnTo>
                  <a:lnTo>
                    <a:pt x="935" y="568"/>
                  </a:lnTo>
                  <a:lnTo>
                    <a:pt x="939" y="544"/>
                  </a:lnTo>
                  <a:lnTo>
                    <a:pt x="942" y="521"/>
                  </a:lnTo>
                  <a:lnTo>
                    <a:pt x="944" y="496"/>
                  </a:lnTo>
                  <a:lnTo>
                    <a:pt x="944" y="473"/>
                  </a:lnTo>
                  <a:lnTo>
                    <a:pt x="944" y="473"/>
                  </a:lnTo>
                  <a:lnTo>
                    <a:pt x="944" y="448"/>
                  </a:lnTo>
                  <a:lnTo>
                    <a:pt x="942" y="424"/>
                  </a:lnTo>
                  <a:lnTo>
                    <a:pt x="939" y="400"/>
                  </a:lnTo>
                  <a:lnTo>
                    <a:pt x="935" y="378"/>
                  </a:lnTo>
                  <a:lnTo>
                    <a:pt x="930" y="354"/>
                  </a:lnTo>
                  <a:lnTo>
                    <a:pt x="924" y="332"/>
                  </a:lnTo>
                  <a:lnTo>
                    <a:pt x="916" y="310"/>
                  </a:lnTo>
                  <a:lnTo>
                    <a:pt x="908" y="288"/>
                  </a:lnTo>
                  <a:lnTo>
                    <a:pt x="897" y="267"/>
                  </a:lnTo>
                  <a:lnTo>
                    <a:pt x="887" y="247"/>
                  </a:lnTo>
                  <a:lnTo>
                    <a:pt x="877" y="228"/>
                  </a:lnTo>
                  <a:lnTo>
                    <a:pt x="864" y="208"/>
                  </a:lnTo>
                  <a:lnTo>
                    <a:pt x="851" y="190"/>
                  </a:lnTo>
                  <a:lnTo>
                    <a:pt x="836" y="172"/>
                  </a:lnTo>
                  <a:lnTo>
                    <a:pt x="822" y="155"/>
                  </a:lnTo>
                  <a:lnTo>
                    <a:pt x="806" y="138"/>
                  </a:lnTo>
                  <a:lnTo>
                    <a:pt x="789" y="122"/>
                  </a:lnTo>
                  <a:lnTo>
                    <a:pt x="772" y="108"/>
                  </a:lnTo>
                  <a:lnTo>
                    <a:pt x="754" y="93"/>
                  </a:lnTo>
                  <a:lnTo>
                    <a:pt x="736" y="80"/>
                  </a:lnTo>
                  <a:lnTo>
                    <a:pt x="718" y="67"/>
                  </a:lnTo>
                  <a:lnTo>
                    <a:pt x="697" y="57"/>
                  </a:lnTo>
                  <a:lnTo>
                    <a:pt x="677" y="47"/>
                  </a:lnTo>
                  <a:lnTo>
                    <a:pt x="656" y="36"/>
                  </a:lnTo>
                  <a:lnTo>
                    <a:pt x="634" y="28"/>
                  </a:lnTo>
                  <a:lnTo>
                    <a:pt x="612" y="21"/>
                  </a:lnTo>
                  <a:lnTo>
                    <a:pt x="590" y="14"/>
                  </a:lnTo>
                  <a:lnTo>
                    <a:pt x="568" y="9"/>
                  </a:lnTo>
                  <a:lnTo>
                    <a:pt x="544" y="5"/>
                  </a:lnTo>
                  <a:lnTo>
                    <a:pt x="521" y="2"/>
                  </a:lnTo>
                  <a:lnTo>
                    <a:pt x="496" y="0"/>
                  </a:lnTo>
                  <a:lnTo>
                    <a:pt x="471" y="0"/>
                  </a:lnTo>
                  <a:lnTo>
                    <a:pt x="47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0" name="Freeform 145"/>
            <p:cNvSpPr>
              <a:spLocks/>
            </p:cNvSpPr>
            <p:nvPr userDrawn="1"/>
          </p:nvSpPr>
          <p:spPr bwMode="auto">
            <a:xfrm>
              <a:off x="2772" y="994"/>
              <a:ext cx="216" cy="216"/>
            </a:xfrm>
            <a:custGeom>
              <a:avLst/>
              <a:gdLst>
                <a:gd name="T0" fmla="*/ 409 w 864"/>
                <a:gd name="T1" fmla="*/ 2 h 864"/>
                <a:gd name="T2" fmla="*/ 345 w 864"/>
                <a:gd name="T3" fmla="*/ 10 h 864"/>
                <a:gd name="T4" fmla="*/ 283 w 864"/>
                <a:gd name="T5" fmla="*/ 26 h 864"/>
                <a:gd name="T6" fmla="*/ 225 w 864"/>
                <a:gd name="T7" fmla="*/ 53 h 864"/>
                <a:gd name="T8" fmla="*/ 173 w 864"/>
                <a:gd name="T9" fmla="*/ 86 h 864"/>
                <a:gd name="T10" fmla="*/ 126 w 864"/>
                <a:gd name="T11" fmla="*/ 127 h 864"/>
                <a:gd name="T12" fmla="*/ 86 w 864"/>
                <a:gd name="T13" fmla="*/ 174 h 864"/>
                <a:gd name="T14" fmla="*/ 52 w 864"/>
                <a:gd name="T15" fmla="*/ 227 h 864"/>
                <a:gd name="T16" fmla="*/ 26 w 864"/>
                <a:gd name="T17" fmla="*/ 284 h 864"/>
                <a:gd name="T18" fmla="*/ 9 w 864"/>
                <a:gd name="T19" fmla="*/ 346 h 864"/>
                <a:gd name="T20" fmla="*/ 0 w 864"/>
                <a:gd name="T21" fmla="*/ 411 h 864"/>
                <a:gd name="T22" fmla="*/ 0 w 864"/>
                <a:gd name="T23" fmla="*/ 455 h 864"/>
                <a:gd name="T24" fmla="*/ 9 w 864"/>
                <a:gd name="T25" fmla="*/ 520 h 864"/>
                <a:gd name="T26" fmla="*/ 26 w 864"/>
                <a:gd name="T27" fmla="*/ 581 h 864"/>
                <a:gd name="T28" fmla="*/ 52 w 864"/>
                <a:gd name="T29" fmla="*/ 639 h 864"/>
                <a:gd name="T30" fmla="*/ 86 w 864"/>
                <a:gd name="T31" fmla="*/ 691 h 864"/>
                <a:gd name="T32" fmla="*/ 126 w 864"/>
                <a:gd name="T33" fmla="*/ 738 h 864"/>
                <a:gd name="T34" fmla="*/ 173 w 864"/>
                <a:gd name="T35" fmla="*/ 778 h 864"/>
                <a:gd name="T36" fmla="*/ 225 w 864"/>
                <a:gd name="T37" fmla="*/ 812 h 864"/>
                <a:gd name="T38" fmla="*/ 283 w 864"/>
                <a:gd name="T39" fmla="*/ 838 h 864"/>
                <a:gd name="T40" fmla="*/ 345 w 864"/>
                <a:gd name="T41" fmla="*/ 856 h 864"/>
                <a:gd name="T42" fmla="*/ 409 w 864"/>
                <a:gd name="T43" fmla="*/ 864 h 864"/>
                <a:gd name="T44" fmla="*/ 455 w 864"/>
                <a:gd name="T45" fmla="*/ 864 h 864"/>
                <a:gd name="T46" fmla="*/ 519 w 864"/>
                <a:gd name="T47" fmla="*/ 856 h 864"/>
                <a:gd name="T48" fmla="*/ 580 w 864"/>
                <a:gd name="T49" fmla="*/ 838 h 864"/>
                <a:gd name="T50" fmla="*/ 639 w 864"/>
                <a:gd name="T51" fmla="*/ 812 h 864"/>
                <a:gd name="T52" fmla="*/ 691 w 864"/>
                <a:gd name="T53" fmla="*/ 778 h 864"/>
                <a:gd name="T54" fmla="*/ 738 w 864"/>
                <a:gd name="T55" fmla="*/ 738 h 864"/>
                <a:gd name="T56" fmla="*/ 778 w 864"/>
                <a:gd name="T57" fmla="*/ 691 h 864"/>
                <a:gd name="T58" fmla="*/ 812 w 864"/>
                <a:gd name="T59" fmla="*/ 639 h 864"/>
                <a:gd name="T60" fmla="*/ 838 w 864"/>
                <a:gd name="T61" fmla="*/ 581 h 864"/>
                <a:gd name="T62" fmla="*/ 855 w 864"/>
                <a:gd name="T63" fmla="*/ 520 h 864"/>
                <a:gd name="T64" fmla="*/ 864 w 864"/>
                <a:gd name="T65" fmla="*/ 455 h 864"/>
                <a:gd name="T66" fmla="*/ 864 w 864"/>
                <a:gd name="T67" fmla="*/ 411 h 864"/>
                <a:gd name="T68" fmla="*/ 855 w 864"/>
                <a:gd name="T69" fmla="*/ 346 h 864"/>
                <a:gd name="T70" fmla="*/ 838 w 864"/>
                <a:gd name="T71" fmla="*/ 284 h 864"/>
                <a:gd name="T72" fmla="*/ 812 w 864"/>
                <a:gd name="T73" fmla="*/ 227 h 864"/>
                <a:gd name="T74" fmla="*/ 778 w 864"/>
                <a:gd name="T75" fmla="*/ 174 h 864"/>
                <a:gd name="T76" fmla="*/ 738 w 864"/>
                <a:gd name="T77" fmla="*/ 127 h 864"/>
                <a:gd name="T78" fmla="*/ 691 w 864"/>
                <a:gd name="T79" fmla="*/ 86 h 864"/>
                <a:gd name="T80" fmla="*/ 639 w 864"/>
                <a:gd name="T81" fmla="*/ 53 h 864"/>
                <a:gd name="T82" fmla="*/ 580 w 864"/>
                <a:gd name="T83" fmla="*/ 26 h 864"/>
                <a:gd name="T84" fmla="*/ 519 w 864"/>
                <a:gd name="T85" fmla="*/ 10 h 864"/>
                <a:gd name="T86" fmla="*/ 455 w 864"/>
                <a:gd name="T87" fmla="*/ 2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431" y="0"/>
                  </a:moveTo>
                  <a:lnTo>
                    <a:pt x="431" y="0"/>
                  </a:lnTo>
                  <a:lnTo>
                    <a:pt x="409" y="2"/>
                  </a:lnTo>
                  <a:lnTo>
                    <a:pt x="388" y="3"/>
                  </a:lnTo>
                  <a:lnTo>
                    <a:pt x="366" y="6"/>
                  </a:lnTo>
                  <a:lnTo>
                    <a:pt x="345" y="10"/>
                  </a:lnTo>
                  <a:lnTo>
                    <a:pt x="324" y="15"/>
                  </a:lnTo>
                  <a:lnTo>
                    <a:pt x="304" y="20"/>
                  </a:lnTo>
                  <a:lnTo>
                    <a:pt x="283" y="26"/>
                  </a:lnTo>
                  <a:lnTo>
                    <a:pt x="263" y="34"/>
                  </a:lnTo>
                  <a:lnTo>
                    <a:pt x="245" y="43"/>
                  </a:lnTo>
                  <a:lnTo>
                    <a:pt x="225" y="53"/>
                  </a:lnTo>
                  <a:lnTo>
                    <a:pt x="209" y="63"/>
                  </a:lnTo>
                  <a:lnTo>
                    <a:pt x="190" y="75"/>
                  </a:lnTo>
                  <a:lnTo>
                    <a:pt x="173" y="86"/>
                  </a:lnTo>
                  <a:lnTo>
                    <a:pt x="158" y="99"/>
                  </a:lnTo>
                  <a:lnTo>
                    <a:pt x="142" y="112"/>
                  </a:lnTo>
                  <a:lnTo>
                    <a:pt x="126" y="127"/>
                  </a:lnTo>
                  <a:lnTo>
                    <a:pt x="112" y="142"/>
                  </a:lnTo>
                  <a:lnTo>
                    <a:pt x="99" y="158"/>
                  </a:lnTo>
                  <a:lnTo>
                    <a:pt x="86" y="174"/>
                  </a:lnTo>
                  <a:lnTo>
                    <a:pt x="74" y="191"/>
                  </a:lnTo>
                  <a:lnTo>
                    <a:pt x="63" y="209"/>
                  </a:lnTo>
                  <a:lnTo>
                    <a:pt x="52" y="227"/>
                  </a:lnTo>
                  <a:lnTo>
                    <a:pt x="43" y="245"/>
                  </a:lnTo>
                  <a:lnTo>
                    <a:pt x="34" y="265"/>
                  </a:lnTo>
                  <a:lnTo>
                    <a:pt x="26" y="284"/>
                  </a:lnTo>
                  <a:lnTo>
                    <a:pt x="20" y="304"/>
                  </a:lnTo>
                  <a:lnTo>
                    <a:pt x="13" y="325"/>
                  </a:lnTo>
                  <a:lnTo>
                    <a:pt x="9" y="346"/>
                  </a:lnTo>
                  <a:lnTo>
                    <a:pt x="5" y="367"/>
                  </a:lnTo>
                  <a:lnTo>
                    <a:pt x="3" y="389"/>
                  </a:lnTo>
                  <a:lnTo>
                    <a:pt x="0" y="411"/>
                  </a:lnTo>
                  <a:lnTo>
                    <a:pt x="0" y="433"/>
                  </a:lnTo>
                  <a:lnTo>
                    <a:pt x="0" y="433"/>
                  </a:lnTo>
                  <a:lnTo>
                    <a:pt x="0" y="455"/>
                  </a:lnTo>
                  <a:lnTo>
                    <a:pt x="3" y="477"/>
                  </a:lnTo>
                  <a:lnTo>
                    <a:pt x="5" y="498"/>
                  </a:lnTo>
                  <a:lnTo>
                    <a:pt x="9" y="520"/>
                  </a:lnTo>
                  <a:lnTo>
                    <a:pt x="13" y="541"/>
                  </a:lnTo>
                  <a:lnTo>
                    <a:pt x="20" y="561"/>
                  </a:lnTo>
                  <a:lnTo>
                    <a:pt x="26" y="581"/>
                  </a:lnTo>
                  <a:lnTo>
                    <a:pt x="34" y="601"/>
                  </a:lnTo>
                  <a:lnTo>
                    <a:pt x="43" y="619"/>
                  </a:lnTo>
                  <a:lnTo>
                    <a:pt x="52" y="639"/>
                  </a:lnTo>
                  <a:lnTo>
                    <a:pt x="63" y="657"/>
                  </a:lnTo>
                  <a:lnTo>
                    <a:pt x="74" y="674"/>
                  </a:lnTo>
                  <a:lnTo>
                    <a:pt x="86" y="691"/>
                  </a:lnTo>
                  <a:lnTo>
                    <a:pt x="99" y="708"/>
                  </a:lnTo>
                  <a:lnTo>
                    <a:pt x="112" y="723"/>
                  </a:lnTo>
                  <a:lnTo>
                    <a:pt x="126" y="738"/>
                  </a:lnTo>
                  <a:lnTo>
                    <a:pt x="142" y="752"/>
                  </a:lnTo>
                  <a:lnTo>
                    <a:pt x="158" y="766"/>
                  </a:lnTo>
                  <a:lnTo>
                    <a:pt x="173" y="778"/>
                  </a:lnTo>
                  <a:lnTo>
                    <a:pt x="190" y="791"/>
                  </a:lnTo>
                  <a:lnTo>
                    <a:pt x="209" y="802"/>
                  </a:lnTo>
                  <a:lnTo>
                    <a:pt x="225" y="812"/>
                  </a:lnTo>
                  <a:lnTo>
                    <a:pt x="245" y="823"/>
                  </a:lnTo>
                  <a:lnTo>
                    <a:pt x="263" y="830"/>
                  </a:lnTo>
                  <a:lnTo>
                    <a:pt x="283" y="838"/>
                  </a:lnTo>
                  <a:lnTo>
                    <a:pt x="304" y="845"/>
                  </a:lnTo>
                  <a:lnTo>
                    <a:pt x="324" y="851"/>
                  </a:lnTo>
                  <a:lnTo>
                    <a:pt x="345" y="856"/>
                  </a:lnTo>
                  <a:lnTo>
                    <a:pt x="366" y="860"/>
                  </a:lnTo>
                  <a:lnTo>
                    <a:pt x="388" y="863"/>
                  </a:lnTo>
                  <a:lnTo>
                    <a:pt x="409" y="864"/>
                  </a:lnTo>
                  <a:lnTo>
                    <a:pt x="431" y="864"/>
                  </a:lnTo>
                  <a:lnTo>
                    <a:pt x="431" y="864"/>
                  </a:lnTo>
                  <a:lnTo>
                    <a:pt x="455" y="864"/>
                  </a:lnTo>
                  <a:lnTo>
                    <a:pt x="476" y="863"/>
                  </a:lnTo>
                  <a:lnTo>
                    <a:pt x="498" y="860"/>
                  </a:lnTo>
                  <a:lnTo>
                    <a:pt x="519" y="856"/>
                  </a:lnTo>
                  <a:lnTo>
                    <a:pt x="540" y="851"/>
                  </a:lnTo>
                  <a:lnTo>
                    <a:pt x="560" y="845"/>
                  </a:lnTo>
                  <a:lnTo>
                    <a:pt x="580" y="838"/>
                  </a:lnTo>
                  <a:lnTo>
                    <a:pt x="601" y="830"/>
                  </a:lnTo>
                  <a:lnTo>
                    <a:pt x="619" y="823"/>
                  </a:lnTo>
                  <a:lnTo>
                    <a:pt x="639" y="812"/>
                  </a:lnTo>
                  <a:lnTo>
                    <a:pt x="655" y="802"/>
                  </a:lnTo>
                  <a:lnTo>
                    <a:pt x="674" y="791"/>
                  </a:lnTo>
                  <a:lnTo>
                    <a:pt x="691" y="778"/>
                  </a:lnTo>
                  <a:lnTo>
                    <a:pt x="706" y="766"/>
                  </a:lnTo>
                  <a:lnTo>
                    <a:pt x="722" y="752"/>
                  </a:lnTo>
                  <a:lnTo>
                    <a:pt x="738" y="738"/>
                  </a:lnTo>
                  <a:lnTo>
                    <a:pt x="752" y="723"/>
                  </a:lnTo>
                  <a:lnTo>
                    <a:pt x="765" y="708"/>
                  </a:lnTo>
                  <a:lnTo>
                    <a:pt x="778" y="691"/>
                  </a:lnTo>
                  <a:lnTo>
                    <a:pt x="790" y="674"/>
                  </a:lnTo>
                  <a:lnTo>
                    <a:pt x="801" y="657"/>
                  </a:lnTo>
                  <a:lnTo>
                    <a:pt x="812" y="639"/>
                  </a:lnTo>
                  <a:lnTo>
                    <a:pt x="821" y="619"/>
                  </a:lnTo>
                  <a:lnTo>
                    <a:pt x="830" y="601"/>
                  </a:lnTo>
                  <a:lnTo>
                    <a:pt x="838" y="581"/>
                  </a:lnTo>
                  <a:lnTo>
                    <a:pt x="844" y="561"/>
                  </a:lnTo>
                  <a:lnTo>
                    <a:pt x="851" y="541"/>
                  </a:lnTo>
                  <a:lnTo>
                    <a:pt x="855" y="520"/>
                  </a:lnTo>
                  <a:lnTo>
                    <a:pt x="859" y="498"/>
                  </a:lnTo>
                  <a:lnTo>
                    <a:pt x="861" y="477"/>
                  </a:lnTo>
                  <a:lnTo>
                    <a:pt x="864" y="455"/>
                  </a:lnTo>
                  <a:lnTo>
                    <a:pt x="864" y="433"/>
                  </a:lnTo>
                  <a:lnTo>
                    <a:pt x="864" y="433"/>
                  </a:lnTo>
                  <a:lnTo>
                    <a:pt x="864" y="411"/>
                  </a:lnTo>
                  <a:lnTo>
                    <a:pt x="861" y="389"/>
                  </a:lnTo>
                  <a:lnTo>
                    <a:pt x="859" y="367"/>
                  </a:lnTo>
                  <a:lnTo>
                    <a:pt x="855" y="346"/>
                  </a:lnTo>
                  <a:lnTo>
                    <a:pt x="851" y="325"/>
                  </a:lnTo>
                  <a:lnTo>
                    <a:pt x="844" y="304"/>
                  </a:lnTo>
                  <a:lnTo>
                    <a:pt x="838" y="284"/>
                  </a:lnTo>
                  <a:lnTo>
                    <a:pt x="830" y="265"/>
                  </a:lnTo>
                  <a:lnTo>
                    <a:pt x="821" y="245"/>
                  </a:lnTo>
                  <a:lnTo>
                    <a:pt x="812" y="227"/>
                  </a:lnTo>
                  <a:lnTo>
                    <a:pt x="801" y="209"/>
                  </a:lnTo>
                  <a:lnTo>
                    <a:pt x="790" y="191"/>
                  </a:lnTo>
                  <a:lnTo>
                    <a:pt x="778" y="174"/>
                  </a:lnTo>
                  <a:lnTo>
                    <a:pt x="765" y="158"/>
                  </a:lnTo>
                  <a:lnTo>
                    <a:pt x="752" y="142"/>
                  </a:lnTo>
                  <a:lnTo>
                    <a:pt x="738" y="127"/>
                  </a:lnTo>
                  <a:lnTo>
                    <a:pt x="722" y="112"/>
                  </a:lnTo>
                  <a:lnTo>
                    <a:pt x="706" y="99"/>
                  </a:lnTo>
                  <a:lnTo>
                    <a:pt x="691" y="86"/>
                  </a:lnTo>
                  <a:lnTo>
                    <a:pt x="674" y="75"/>
                  </a:lnTo>
                  <a:lnTo>
                    <a:pt x="655" y="63"/>
                  </a:lnTo>
                  <a:lnTo>
                    <a:pt x="639" y="53"/>
                  </a:lnTo>
                  <a:lnTo>
                    <a:pt x="619" y="43"/>
                  </a:lnTo>
                  <a:lnTo>
                    <a:pt x="601" y="34"/>
                  </a:lnTo>
                  <a:lnTo>
                    <a:pt x="580" y="26"/>
                  </a:lnTo>
                  <a:lnTo>
                    <a:pt x="560" y="20"/>
                  </a:lnTo>
                  <a:lnTo>
                    <a:pt x="540" y="15"/>
                  </a:lnTo>
                  <a:lnTo>
                    <a:pt x="519" y="10"/>
                  </a:lnTo>
                  <a:lnTo>
                    <a:pt x="498" y="6"/>
                  </a:lnTo>
                  <a:lnTo>
                    <a:pt x="476" y="3"/>
                  </a:lnTo>
                  <a:lnTo>
                    <a:pt x="455" y="2"/>
                  </a:lnTo>
                  <a:lnTo>
                    <a:pt x="431" y="0"/>
                  </a:lnTo>
                  <a:lnTo>
                    <a:pt x="4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1" name="Freeform 146"/>
            <p:cNvSpPr>
              <a:spLocks/>
            </p:cNvSpPr>
            <p:nvPr userDrawn="1"/>
          </p:nvSpPr>
          <p:spPr bwMode="auto">
            <a:xfrm>
              <a:off x="2782" y="1257"/>
              <a:ext cx="196" cy="196"/>
            </a:xfrm>
            <a:custGeom>
              <a:avLst/>
              <a:gdLst>
                <a:gd name="T0" fmla="*/ 372 w 784"/>
                <a:gd name="T1" fmla="*/ 1 h 783"/>
                <a:gd name="T2" fmla="*/ 313 w 784"/>
                <a:gd name="T3" fmla="*/ 8 h 783"/>
                <a:gd name="T4" fmla="*/ 257 w 784"/>
                <a:gd name="T5" fmla="*/ 25 h 783"/>
                <a:gd name="T6" fmla="*/ 205 w 784"/>
                <a:gd name="T7" fmla="*/ 48 h 783"/>
                <a:gd name="T8" fmla="*/ 158 w 784"/>
                <a:gd name="T9" fmla="*/ 78 h 783"/>
                <a:gd name="T10" fmla="*/ 115 w 784"/>
                <a:gd name="T11" fmla="*/ 115 h 783"/>
                <a:gd name="T12" fmla="*/ 79 w 784"/>
                <a:gd name="T13" fmla="*/ 158 h 783"/>
                <a:gd name="T14" fmla="*/ 47 w 784"/>
                <a:gd name="T15" fmla="*/ 206 h 783"/>
                <a:gd name="T16" fmla="*/ 24 w 784"/>
                <a:gd name="T17" fmla="*/ 258 h 783"/>
                <a:gd name="T18" fmla="*/ 8 w 784"/>
                <a:gd name="T19" fmla="*/ 313 h 783"/>
                <a:gd name="T20" fmla="*/ 0 w 784"/>
                <a:gd name="T21" fmla="*/ 371 h 783"/>
                <a:gd name="T22" fmla="*/ 0 w 784"/>
                <a:gd name="T23" fmla="*/ 412 h 783"/>
                <a:gd name="T24" fmla="*/ 8 w 784"/>
                <a:gd name="T25" fmla="*/ 470 h 783"/>
                <a:gd name="T26" fmla="*/ 24 w 784"/>
                <a:gd name="T27" fmla="*/ 526 h 783"/>
                <a:gd name="T28" fmla="*/ 47 w 784"/>
                <a:gd name="T29" fmla="*/ 579 h 783"/>
                <a:gd name="T30" fmla="*/ 79 w 784"/>
                <a:gd name="T31" fmla="*/ 627 h 783"/>
                <a:gd name="T32" fmla="*/ 115 w 784"/>
                <a:gd name="T33" fmla="*/ 668 h 783"/>
                <a:gd name="T34" fmla="*/ 158 w 784"/>
                <a:gd name="T35" fmla="*/ 706 h 783"/>
                <a:gd name="T36" fmla="*/ 205 w 784"/>
                <a:gd name="T37" fmla="*/ 736 h 783"/>
                <a:gd name="T38" fmla="*/ 257 w 784"/>
                <a:gd name="T39" fmla="*/ 760 h 783"/>
                <a:gd name="T40" fmla="*/ 313 w 784"/>
                <a:gd name="T41" fmla="*/ 775 h 783"/>
                <a:gd name="T42" fmla="*/ 372 w 784"/>
                <a:gd name="T43" fmla="*/ 783 h 783"/>
                <a:gd name="T44" fmla="*/ 412 w 784"/>
                <a:gd name="T45" fmla="*/ 783 h 783"/>
                <a:gd name="T46" fmla="*/ 471 w 784"/>
                <a:gd name="T47" fmla="*/ 775 h 783"/>
                <a:gd name="T48" fmla="*/ 527 w 784"/>
                <a:gd name="T49" fmla="*/ 760 h 783"/>
                <a:gd name="T50" fmla="*/ 579 w 784"/>
                <a:gd name="T51" fmla="*/ 736 h 783"/>
                <a:gd name="T52" fmla="*/ 626 w 784"/>
                <a:gd name="T53" fmla="*/ 706 h 783"/>
                <a:gd name="T54" fmla="*/ 669 w 784"/>
                <a:gd name="T55" fmla="*/ 668 h 783"/>
                <a:gd name="T56" fmla="*/ 705 w 784"/>
                <a:gd name="T57" fmla="*/ 627 h 783"/>
                <a:gd name="T58" fmla="*/ 737 w 784"/>
                <a:gd name="T59" fmla="*/ 579 h 783"/>
                <a:gd name="T60" fmla="*/ 760 w 784"/>
                <a:gd name="T61" fmla="*/ 526 h 783"/>
                <a:gd name="T62" fmla="*/ 776 w 784"/>
                <a:gd name="T63" fmla="*/ 470 h 783"/>
                <a:gd name="T64" fmla="*/ 784 w 784"/>
                <a:gd name="T65" fmla="*/ 412 h 783"/>
                <a:gd name="T66" fmla="*/ 784 w 784"/>
                <a:gd name="T67" fmla="*/ 371 h 783"/>
                <a:gd name="T68" fmla="*/ 776 w 784"/>
                <a:gd name="T69" fmla="*/ 313 h 783"/>
                <a:gd name="T70" fmla="*/ 760 w 784"/>
                <a:gd name="T71" fmla="*/ 258 h 783"/>
                <a:gd name="T72" fmla="*/ 737 w 784"/>
                <a:gd name="T73" fmla="*/ 206 h 783"/>
                <a:gd name="T74" fmla="*/ 705 w 784"/>
                <a:gd name="T75" fmla="*/ 158 h 783"/>
                <a:gd name="T76" fmla="*/ 669 w 784"/>
                <a:gd name="T77" fmla="*/ 115 h 783"/>
                <a:gd name="T78" fmla="*/ 626 w 784"/>
                <a:gd name="T79" fmla="*/ 78 h 783"/>
                <a:gd name="T80" fmla="*/ 579 w 784"/>
                <a:gd name="T81" fmla="*/ 48 h 783"/>
                <a:gd name="T82" fmla="*/ 527 w 784"/>
                <a:gd name="T83" fmla="*/ 25 h 783"/>
                <a:gd name="T84" fmla="*/ 471 w 784"/>
                <a:gd name="T85" fmla="*/ 8 h 783"/>
                <a:gd name="T86" fmla="*/ 412 w 784"/>
                <a:gd name="T87" fmla="*/ 1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4" h="783">
                  <a:moveTo>
                    <a:pt x="391" y="0"/>
                  </a:moveTo>
                  <a:lnTo>
                    <a:pt x="391" y="0"/>
                  </a:lnTo>
                  <a:lnTo>
                    <a:pt x="372" y="1"/>
                  </a:lnTo>
                  <a:lnTo>
                    <a:pt x="352" y="3"/>
                  </a:lnTo>
                  <a:lnTo>
                    <a:pt x="333" y="5"/>
                  </a:lnTo>
                  <a:lnTo>
                    <a:pt x="313" y="8"/>
                  </a:lnTo>
                  <a:lnTo>
                    <a:pt x="294" y="13"/>
                  </a:lnTo>
                  <a:lnTo>
                    <a:pt x="275" y="18"/>
                  </a:lnTo>
                  <a:lnTo>
                    <a:pt x="257" y="25"/>
                  </a:lnTo>
                  <a:lnTo>
                    <a:pt x="240" y="31"/>
                  </a:lnTo>
                  <a:lnTo>
                    <a:pt x="222" y="39"/>
                  </a:lnTo>
                  <a:lnTo>
                    <a:pt x="205" y="48"/>
                  </a:lnTo>
                  <a:lnTo>
                    <a:pt x="189" y="57"/>
                  </a:lnTo>
                  <a:lnTo>
                    <a:pt x="172" y="68"/>
                  </a:lnTo>
                  <a:lnTo>
                    <a:pt x="158" y="78"/>
                  </a:lnTo>
                  <a:lnTo>
                    <a:pt x="142" y="90"/>
                  </a:lnTo>
                  <a:lnTo>
                    <a:pt x="128" y="102"/>
                  </a:lnTo>
                  <a:lnTo>
                    <a:pt x="115" y="115"/>
                  </a:lnTo>
                  <a:lnTo>
                    <a:pt x="102" y="129"/>
                  </a:lnTo>
                  <a:lnTo>
                    <a:pt x="90" y="143"/>
                  </a:lnTo>
                  <a:lnTo>
                    <a:pt x="79" y="158"/>
                  </a:lnTo>
                  <a:lnTo>
                    <a:pt x="67" y="173"/>
                  </a:lnTo>
                  <a:lnTo>
                    <a:pt x="56" y="189"/>
                  </a:lnTo>
                  <a:lnTo>
                    <a:pt x="47" y="206"/>
                  </a:lnTo>
                  <a:lnTo>
                    <a:pt x="40" y="223"/>
                  </a:lnTo>
                  <a:lnTo>
                    <a:pt x="32" y="240"/>
                  </a:lnTo>
                  <a:lnTo>
                    <a:pt x="24" y="258"/>
                  </a:lnTo>
                  <a:lnTo>
                    <a:pt x="17" y="276"/>
                  </a:lnTo>
                  <a:lnTo>
                    <a:pt x="12" y="295"/>
                  </a:lnTo>
                  <a:lnTo>
                    <a:pt x="8" y="313"/>
                  </a:lnTo>
                  <a:lnTo>
                    <a:pt x="4" y="332"/>
                  </a:lnTo>
                  <a:lnTo>
                    <a:pt x="3" y="352"/>
                  </a:lnTo>
                  <a:lnTo>
                    <a:pt x="0" y="371"/>
                  </a:lnTo>
                  <a:lnTo>
                    <a:pt x="0" y="392"/>
                  </a:lnTo>
                  <a:lnTo>
                    <a:pt x="0" y="392"/>
                  </a:lnTo>
                  <a:lnTo>
                    <a:pt x="0" y="412"/>
                  </a:lnTo>
                  <a:lnTo>
                    <a:pt x="3" y="433"/>
                  </a:lnTo>
                  <a:lnTo>
                    <a:pt x="4" y="452"/>
                  </a:lnTo>
                  <a:lnTo>
                    <a:pt x="8" y="470"/>
                  </a:lnTo>
                  <a:lnTo>
                    <a:pt x="12" y="490"/>
                  </a:lnTo>
                  <a:lnTo>
                    <a:pt x="17" y="508"/>
                  </a:lnTo>
                  <a:lnTo>
                    <a:pt x="24" y="526"/>
                  </a:lnTo>
                  <a:lnTo>
                    <a:pt x="32" y="545"/>
                  </a:lnTo>
                  <a:lnTo>
                    <a:pt x="40" y="562"/>
                  </a:lnTo>
                  <a:lnTo>
                    <a:pt x="47" y="579"/>
                  </a:lnTo>
                  <a:lnTo>
                    <a:pt x="56" y="596"/>
                  </a:lnTo>
                  <a:lnTo>
                    <a:pt x="67" y="611"/>
                  </a:lnTo>
                  <a:lnTo>
                    <a:pt x="79" y="627"/>
                  </a:lnTo>
                  <a:lnTo>
                    <a:pt x="90" y="641"/>
                  </a:lnTo>
                  <a:lnTo>
                    <a:pt x="102" y="655"/>
                  </a:lnTo>
                  <a:lnTo>
                    <a:pt x="115" y="668"/>
                  </a:lnTo>
                  <a:lnTo>
                    <a:pt x="128" y="681"/>
                  </a:lnTo>
                  <a:lnTo>
                    <a:pt x="142" y="695"/>
                  </a:lnTo>
                  <a:lnTo>
                    <a:pt x="158" y="706"/>
                  </a:lnTo>
                  <a:lnTo>
                    <a:pt x="172" y="717"/>
                  </a:lnTo>
                  <a:lnTo>
                    <a:pt x="189" y="727"/>
                  </a:lnTo>
                  <a:lnTo>
                    <a:pt x="205" y="736"/>
                  </a:lnTo>
                  <a:lnTo>
                    <a:pt x="222" y="745"/>
                  </a:lnTo>
                  <a:lnTo>
                    <a:pt x="240" y="753"/>
                  </a:lnTo>
                  <a:lnTo>
                    <a:pt x="257" y="760"/>
                  </a:lnTo>
                  <a:lnTo>
                    <a:pt x="275" y="766"/>
                  </a:lnTo>
                  <a:lnTo>
                    <a:pt x="294" y="771"/>
                  </a:lnTo>
                  <a:lnTo>
                    <a:pt x="313" y="775"/>
                  </a:lnTo>
                  <a:lnTo>
                    <a:pt x="333" y="779"/>
                  </a:lnTo>
                  <a:lnTo>
                    <a:pt x="352" y="782"/>
                  </a:lnTo>
                  <a:lnTo>
                    <a:pt x="372" y="783"/>
                  </a:lnTo>
                  <a:lnTo>
                    <a:pt x="391" y="783"/>
                  </a:lnTo>
                  <a:lnTo>
                    <a:pt x="391" y="783"/>
                  </a:lnTo>
                  <a:lnTo>
                    <a:pt x="412" y="783"/>
                  </a:lnTo>
                  <a:lnTo>
                    <a:pt x="432" y="782"/>
                  </a:lnTo>
                  <a:lnTo>
                    <a:pt x="451" y="779"/>
                  </a:lnTo>
                  <a:lnTo>
                    <a:pt x="471" y="775"/>
                  </a:lnTo>
                  <a:lnTo>
                    <a:pt x="490" y="771"/>
                  </a:lnTo>
                  <a:lnTo>
                    <a:pt x="509" y="766"/>
                  </a:lnTo>
                  <a:lnTo>
                    <a:pt x="527" y="760"/>
                  </a:lnTo>
                  <a:lnTo>
                    <a:pt x="544" y="753"/>
                  </a:lnTo>
                  <a:lnTo>
                    <a:pt x="562" y="745"/>
                  </a:lnTo>
                  <a:lnTo>
                    <a:pt x="579" y="736"/>
                  </a:lnTo>
                  <a:lnTo>
                    <a:pt x="595" y="727"/>
                  </a:lnTo>
                  <a:lnTo>
                    <a:pt x="610" y="717"/>
                  </a:lnTo>
                  <a:lnTo>
                    <a:pt x="626" y="706"/>
                  </a:lnTo>
                  <a:lnTo>
                    <a:pt x="642" y="695"/>
                  </a:lnTo>
                  <a:lnTo>
                    <a:pt x="656" y="681"/>
                  </a:lnTo>
                  <a:lnTo>
                    <a:pt x="669" y="668"/>
                  </a:lnTo>
                  <a:lnTo>
                    <a:pt x="682" y="655"/>
                  </a:lnTo>
                  <a:lnTo>
                    <a:pt x="694" y="641"/>
                  </a:lnTo>
                  <a:lnTo>
                    <a:pt x="705" y="627"/>
                  </a:lnTo>
                  <a:lnTo>
                    <a:pt x="717" y="611"/>
                  </a:lnTo>
                  <a:lnTo>
                    <a:pt x="726" y="596"/>
                  </a:lnTo>
                  <a:lnTo>
                    <a:pt x="737" y="579"/>
                  </a:lnTo>
                  <a:lnTo>
                    <a:pt x="744" y="562"/>
                  </a:lnTo>
                  <a:lnTo>
                    <a:pt x="752" y="545"/>
                  </a:lnTo>
                  <a:lnTo>
                    <a:pt x="760" y="526"/>
                  </a:lnTo>
                  <a:lnTo>
                    <a:pt x="765" y="508"/>
                  </a:lnTo>
                  <a:lnTo>
                    <a:pt x="772" y="490"/>
                  </a:lnTo>
                  <a:lnTo>
                    <a:pt x="776" y="470"/>
                  </a:lnTo>
                  <a:lnTo>
                    <a:pt x="780" y="452"/>
                  </a:lnTo>
                  <a:lnTo>
                    <a:pt x="781" y="433"/>
                  </a:lnTo>
                  <a:lnTo>
                    <a:pt x="784" y="412"/>
                  </a:lnTo>
                  <a:lnTo>
                    <a:pt x="784" y="392"/>
                  </a:lnTo>
                  <a:lnTo>
                    <a:pt x="784" y="392"/>
                  </a:lnTo>
                  <a:lnTo>
                    <a:pt x="784" y="371"/>
                  </a:lnTo>
                  <a:lnTo>
                    <a:pt x="781" y="352"/>
                  </a:lnTo>
                  <a:lnTo>
                    <a:pt x="780" y="332"/>
                  </a:lnTo>
                  <a:lnTo>
                    <a:pt x="776" y="313"/>
                  </a:lnTo>
                  <a:lnTo>
                    <a:pt x="772" y="295"/>
                  </a:lnTo>
                  <a:lnTo>
                    <a:pt x="765" y="276"/>
                  </a:lnTo>
                  <a:lnTo>
                    <a:pt x="760" y="258"/>
                  </a:lnTo>
                  <a:lnTo>
                    <a:pt x="752" y="240"/>
                  </a:lnTo>
                  <a:lnTo>
                    <a:pt x="744" y="223"/>
                  </a:lnTo>
                  <a:lnTo>
                    <a:pt x="737" y="206"/>
                  </a:lnTo>
                  <a:lnTo>
                    <a:pt x="726" y="189"/>
                  </a:lnTo>
                  <a:lnTo>
                    <a:pt x="717" y="173"/>
                  </a:lnTo>
                  <a:lnTo>
                    <a:pt x="705" y="158"/>
                  </a:lnTo>
                  <a:lnTo>
                    <a:pt x="694" y="143"/>
                  </a:lnTo>
                  <a:lnTo>
                    <a:pt x="682" y="129"/>
                  </a:lnTo>
                  <a:lnTo>
                    <a:pt x="669" y="115"/>
                  </a:lnTo>
                  <a:lnTo>
                    <a:pt x="656" y="102"/>
                  </a:lnTo>
                  <a:lnTo>
                    <a:pt x="642" y="90"/>
                  </a:lnTo>
                  <a:lnTo>
                    <a:pt x="626" y="78"/>
                  </a:lnTo>
                  <a:lnTo>
                    <a:pt x="610" y="68"/>
                  </a:lnTo>
                  <a:lnTo>
                    <a:pt x="595" y="57"/>
                  </a:lnTo>
                  <a:lnTo>
                    <a:pt x="579" y="48"/>
                  </a:lnTo>
                  <a:lnTo>
                    <a:pt x="562" y="39"/>
                  </a:lnTo>
                  <a:lnTo>
                    <a:pt x="544" y="31"/>
                  </a:lnTo>
                  <a:lnTo>
                    <a:pt x="527" y="25"/>
                  </a:lnTo>
                  <a:lnTo>
                    <a:pt x="509" y="18"/>
                  </a:lnTo>
                  <a:lnTo>
                    <a:pt x="490" y="13"/>
                  </a:lnTo>
                  <a:lnTo>
                    <a:pt x="471" y="8"/>
                  </a:lnTo>
                  <a:lnTo>
                    <a:pt x="451" y="5"/>
                  </a:lnTo>
                  <a:lnTo>
                    <a:pt x="432" y="3"/>
                  </a:lnTo>
                  <a:lnTo>
                    <a:pt x="412" y="1"/>
                  </a:lnTo>
                  <a:lnTo>
                    <a:pt x="391" y="0"/>
                  </a:lnTo>
                  <a:lnTo>
                    <a:pt x="3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147"/>
            <p:cNvSpPr>
              <a:spLocks/>
            </p:cNvSpPr>
            <p:nvPr userDrawn="1"/>
          </p:nvSpPr>
          <p:spPr bwMode="auto">
            <a:xfrm>
              <a:off x="2792" y="1521"/>
              <a:ext cx="176" cy="175"/>
            </a:xfrm>
            <a:custGeom>
              <a:avLst/>
              <a:gdLst>
                <a:gd name="T0" fmla="*/ 333 w 702"/>
                <a:gd name="T1" fmla="*/ 0 h 701"/>
                <a:gd name="T2" fmla="*/ 280 w 702"/>
                <a:gd name="T3" fmla="*/ 7 h 701"/>
                <a:gd name="T4" fmla="*/ 230 w 702"/>
                <a:gd name="T5" fmla="*/ 21 h 701"/>
                <a:gd name="T6" fmla="*/ 184 w 702"/>
                <a:gd name="T7" fmla="*/ 42 h 701"/>
                <a:gd name="T8" fmla="*/ 141 w 702"/>
                <a:gd name="T9" fmla="*/ 69 h 701"/>
                <a:gd name="T10" fmla="*/ 103 w 702"/>
                <a:gd name="T11" fmla="*/ 102 h 701"/>
                <a:gd name="T12" fmla="*/ 70 w 702"/>
                <a:gd name="T13" fmla="*/ 141 h 701"/>
                <a:gd name="T14" fmla="*/ 43 w 702"/>
                <a:gd name="T15" fmla="*/ 184 h 701"/>
                <a:gd name="T16" fmla="*/ 21 w 702"/>
                <a:gd name="T17" fmla="*/ 229 h 701"/>
                <a:gd name="T18" fmla="*/ 8 w 702"/>
                <a:gd name="T19" fmla="*/ 280 h 701"/>
                <a:gd name="T20" fmla="*/ 0 w 702"/>
                <a:gd name="T21" fmla="*/ 332 h 701"/>
                <a:gd name="T22" fmla="*/ 0 w 702"/>
                <a:gd name="T23" fmla="*/ 369 h 701"/>
                <a:gd name="T24" fmla="*/ 8 w 702"/>
                <a:gd name="T25" fmla="*/ 421 h 701"/>
                <a:gd name="T26" fmla="*/ 21 w 702"/>
                <a:gd name="T27" fmla="*/ 472 h 701"/>
                <a:gd name="T28" fmla="*/ 43 w 702"/>
                <a:gd name="T29" fmla="*/ 517 h 701"/>
                <a:gd name="T30" fmla="*/ 70 w 702"/>
                <a:gd name="T31" fmla="*/ 560 h 701"/>
                <a:gd name="T32" fmla="*/ 103 w 702"/>
                <a:gd name="T33" fmla="*/ 599 h 701"/>
                <a:gd name="T34" fmla="*/ 141 w 702"/>
                <a:gd name="T35" fmla="*/ 632 h 701"/>
                <a:gd name="T36" fmla="*/ 184 w 702"/>
                <a:gd name="T37" fmla="*/ 659 h 701"/>
                <a:gd name="T38" fmla="*/ 230 w 702"/>
                <a:gd name="T39" fmla="*/ 680 h 701"/>
                <a:gd name="T40" fmla="*/ 280 w 702"/>
                <a:gd name="T41" fmla="*/ 695 h 701"/>
                <a:gd name="T42" fmla="*/ 333 w 702"/>
                <a:gd name="T43" fmla="*/ 701 h 701"/>
                <a:gd name="T44" fmla="*/ 369 w 702"/>
                <a:gd name="T45" fmla="*/ 701 h 701"/>
                <a:gd name="T46" fmla="*/ 422 w 702"/>
                <a:gd name="T47" fmla="*/ 695 h 701"/>
                <a:gd name="T48" fmla="*/ 472 w 702"/>
                <a:gd name="T49" fmla="*/ 680 h 701"/>
                <a:gd name="T50" fmla="*/ 518 w 702"/>
                <a:gd name="T51" fmla="*/ 659 h 701"/>
                <a:gd name="T52" fmla="*/ 561 w 702"/>
                <a:gd name="T53" fmla="*/ 632 h 701"/>
                <a:gd name="T54" fmla="*/ 599 w 702"/>
                <a:gd name="T55" fmla="*/ 599 h 701"/>
                <a:gd name="T56" fmla="*/ 632 w 702"/>
                <a:gd name="T57" fmla="*/ 560 h 701"/>
                <a:gd name="T58" fmla="*/ 659 w 702"/>
                <a:gd name="T59" fmla="*/ 517 h 701"/>
                <a:gd name="T60" fmla="*/ 681 w 702"/>
                <a:gd name="T61" fmla="*/ 472 h 701"/>
                <a:gd name="T62" fmla="*/ 694 w 702"/>
                <a:gd name="T63" fmla="*/ 421 h 701"/>
                <a:gd name="T64" fmla="*/ 702 w 702"/>
                <a:gd name="T65" fmla="*/ 369 h 701"/>
                <a:gd name="T66" fmla="*/ 702 w 702"/>
                <a:gd name="T67" fmla="*/ 332 h 701"/>
                <a:gd name="T68" fmla="*/ 694 w 702"/>
                <a:gd name="T69" fmla="*/ 280 h 701"/>
                <a:gd name="T70" fmla="*/ 681 w 702"/>
                <a:gd name="T71" fmla="*/ 229 h 701"/>
                <a:gd name="T72" fmla="*/ 659 w 702"/>
                <a:gd name="T73" fmla="*/ 184 h 701"/>
                <a:gd name="T74" fmla="*/ 632 w 702"/>
                <a:gd name="T75" fmla="*/ 141 h 701"/>
                <a:gd name="T76" fmla="*/ 599 w 702"/>
                <a:gd name="T77" fmla="*/ 102 h 701"/>
                <a:gd name="T78" fmla="*/ 561 w 702"/>
                <a:gd name="T79" fmla="*/ 69 h 701"/>
                <a:gd name="T80" fmla="*/ 518 w 702"/>
                <a:gd name="T81" fmla="*/ 42 h 701"/>
                <a:gd name="T82" fmla="*/ 472 w 702"/>
                <a:gd name="T83" fmla="*/ 21 h 701"/>
                <a:gd name="T84" fmla="*/ 422 w 702"/>
                <a:gd name="T85" fmla="*/ 7 h 701"/>
                <a:gd name="T86" fmla="*/ 369 w 702"/>
                <a:gd name="T8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1">
                  <a:moveTo>
                    <a:pt x="350" y="0"/>
                  </a:moveTo>
                  <a:lnTo>
                    <a:pt x="350" y="0"/>
                  </a:lnTo>
                  <a:lnTo>
                    <a:pt x="333" y="0"/>
                  </a:lnTo>
                  <a:lnTo>
                    <a:pt x="315" y="1"/>
                  </a:lnTo>
                  <a:lnTo>
                    <a:pt x="297" y="4"/>
                  </a:lnTo>
                  <a:lnTo>
                    <a:pt x="280" y="7"/>
                  </a:lnTo>
                  <a:lnTo>
                    <a:pt x="263" y="11"/>
                  </a:lnTo>
                  <a:lnTo>
                    <a:pt x="246" y="16"/>
                  </a:lnTo>
                  <a:lnTo>
                    <a:pt x="230" y="21"/>
                  </a:lnTo>
                  <a:lnTo>
                    <a:pt x="215" y="27"/>
                  </a:lnTo>
                  <a:lnTo>
                    <a:pt x="199" y="34"/>
                  </a:lnTo>
                  <a:lnTo>
                    <a:pt x="184" y="42"/>
                  </a:lnTo>
                  <a:lnTo>
                    <a:pt x="169" y="51"/>
                  </a:lnTo>
                  <a:lnTo>
                    <a:pt x="155" y="60"/>
                  </a:lnTo>
                  <a:lnTo>
                    <a:pt x="141" y="69"/>
                  </a:lnTo>
                  <a:lnTo>
                    <a:pt x="128" y="80"/>
                  </a:lnTo>
                  <a:lnTo>
                    <a:pt x="114" y="91"/>
                  </a:lnTo>
                  <a:lnTo>
                    <a:pt x="103" y="102"/>
                  </a:lnTo>
                  <a:lnTo>
                    <a:pt x="91" y="115"/>
                  </a:lnTo>
                  <a:lnTo>
                    <a:pt x="81" y="128"/>
                  </a:lnTo>
                  <a:lnTo>
                    <a:pt x="70" y="141"/>
                  </a:lnTo>
                  <a:lnTo>
                    <a:pt x="60" y="154"/>
                  </a:lnTo>
                  <a:lnTo>
                    <a:pt x="51" y="168"/>
                  </a:lnTo>
                  <a:lnTo>
                    <a:pt x="43" y="184"/>
                  </a:lnTo>
                  <a:lnTo>
                    <a:pt x="35" y="198"/>
                  </a:lnTo>
                  <a:lnTo>
                    <a:pt x="27" y="214"/>
                  </a:lnTo>
                  <a:lnTo>
                    <a:pt x="21" y="229"/>
                  </a:lnTo>
                  <a:lnTo>
                    <a:pt x="15" y="246"/>
                  </a:lnTo>
                  <a:lnTo>
                    <a:pt x="12" y="263"/>
                  </a:lnTo>
                  <a:lnTo>
                    <a:pt x="8" y="280"/>
                  </a:lnTo>
                  <a:lnTo>
                    <a:pt x="4" y="297"/>
                  </a:lnTo>
                  <a:lnTo>
                    <a:pt x="1" y="314"/>
                  </a:lnTo>
                  <a:lnTo>
                    <a:pt x="0" y="332"/>
                  </a:lnTo>
                  <a:lnTo>
                    <a:pt x="0" y="351"/>
                  </a:lnTo>
                  <a:lnTo>
                    <a:pt x="0" y="351"/>
                  </a:lnTo>
                  <a:lnTo>
                    <a:pt x="0" y="369"/>
                  </a:lnTo>
                  <a:lnTo>
                    <a:pt x="1" y="387"/>
                  </a:lnTo>
                  <a:lnTo>
                    <a:pt x="4" y="404"/>
                  </a:lnTo>
                  <a:lnTo>
                    <a:pt x="8" y="421"/>
                  </a:lnTo>
                  <a:lnTo>
                    <a:pt x="12" y="438"/>
                  </a:lnTo>
                  <a:lnTo>
                    <a:pt x="15" y="455"/>
                  </a:lnTo>
                  <a:lnTo>
                    <a:pt x="21" y="472"/>
                  </a:lnTo>
                  <a:lnTo>
                    <a:pt x="27" y="487"/>
                  </a:lnTo>
                  <a:lnTo>
                    <a:pt x="35" y="503"/>
                  </a:lnTo>
                  <a:lnTo>
                    <a:pt x="43" y="517"/>
                  </a:lnTo>
                  <a:lnTo>
                    <a:pt x="51" y="533"/>
                  </a:lnTo>
                  <a:lnTo>
                    <a:pt x="60" y="547"/>
                  </a:lnTo>
                  <a:lnTo>
                    <a:pt x="70" y="560"/>
                  </a:lnTo>
                  <a:lnTo>
                    <a:pt x="81" y="573"/>
                  </a:lnTo>
                  <a:lnTo>
                    <a:pt x="91" y="586"/>
                  </a:lnTo>
                  <a:lnTo>
                    <a:pt x="103" y="599"/>
                  </a:lnTo>
                  <a:lnTo>
                    <a:pt x="114" y="610"/>
                  </a:lnTo>
                  <a:lnTo>
                    <a:pt x="128" y="622"/>
                  </a:lnTo>
                  <a:lnTo>
                    <a:pt x="141" y="632"/>
                  </a:lnTo>
                  <a:lnTo>
                    <a:pt x="155" y="641"/>
                  </a:lnTo>
                  <a:lnTo>
                    <a:pt x="169" y="650"/>
                  </a:lnTo>
                  <a:lnTo>
                    <a:pt x="184" y="659"/>
                  </a:lnTo>
                  <a:lnTo>
                    <a:pt x="199" y="667"/>
                  </a:lnTo>
                  <a:lnTo>
                    <a:pt x="215" y="674"/>
                  </a:lnTo>
                  <a:lnTo>
                    <a:pt x="230" y="680"/>
                  </a:lnTo>
                  <a:lnTo>
                    <a:pt x="246" y="685"/>
                  </a:lnTo>
                  <a:lnTo>
                    <a:pt x="263" y="691"/>
                  </a:lnTo>
                  <a:lnTo>
                    <a:pt x="280" y="695"/>
                  </a:lnTo>
                  <a:lnTo>
                    <a:pt x="297" y="697"/>
                  </a:lnTo>
                  <a:lnTo>
                    <a:pt x="315" y="700"/>
                  </a:lnTo>
                  <a:lnTo>
                    <a:pt x="333" y="701"/>
                  </a:lnTo>
                  <a:lnTo>
                    <a:pt x="350" y="701"/>
                  </a:lnTo>
                  <a:lnTo>
                    <a:pt x="350" y="701"/>
                  </a:lnTo>
                  <a:lnTo>
                    <a:pt x="369" y="701"/>
                  </a:lnTo>
                  <a:lnTo>
                    <a:pt x="387" y="700"/>
                  </a:lnTo>
                  <a:lnTo>
                    <a:pt x="404" y="697"/>
                  </a:lnTo>
                  <a:lnTo>
                    <a:pt x="422" y="695"/>
                  </a:lnTo>
                  <a:lnTo>
                    <a:pt x="439" y="691"/>
                  </a:lnTo>
                  <a:lnTo>
                    <a:pt x="456" y="685"/>
                  </a:lnTo>
                  <a:lnTo>
                    <a:pt x="472" y="680"/>
                  </a:lnTo>
                  <a:lnTo>
                    <a:pt x="487" y="674"/>
                  </a:lnTo>
                  <a:lnTo>
                    <a:pt x="503" y="667"/>
                  </a:lnTo>
                  <a:lnTo>
                    <a:pt x="518" y="659"/>
                  </a:lnTo>
                  <a:lnTo>
                    <a:pt x="533" y="650"/>
                  </a:lnTo>
                  <a:lnTo>
                    <a:pt x="547" y="641"/>
                  </a:lnTo>
                  <a:lnTo>
                    <a:pt x="561" y="632"/>
                  </a:lnTo>
                  <a:lnTo>
                    <a:pt x="574" y="622"/>
                  </a:lnTo>
                  <a:lnTo>
                    <a:pt x="588" y="610"/>
                  </a:lnTo>
                  <a:lnTo>
                    <a:pt x="599" y="599"/>
                  </a:lnTo>
                  <a:lnTo>
                    <a:pt x="611" y="586"/>
                  </a:lnTo>
                  <a:lnTo>
                    <a:pt x="621" y="573"/>
                  </a:lnTo>
                  <a:lnTo>
                    <a:pt x="632" y="560"/>
                  </a:lnTo>
                  <a:lnTo>
                    <a:pt x="642" y="547"/>
                  </a:lnTo>
                  <a:lnTo>
                    <a:pt x="651" y="533"/>
                  </a:lnTo>
                  <a:lnTo>
                    <a:pt x="659" y="517"/>
                  </a:lnTo>
                  <a:lnTo>
                    <a:pt x="667" y="503"/>
                  </a:lnTo>
                  <a:lnTo>
                    <a:pt x="675" y="487"/>
                  </a:lnTo>
                  <a:lnTo>
                    <a:pt x="681" y="472"/>
                  </a:lnTo>
                  <a:lnTo>
                    <a:pt x="687" y="455"/>
                  </a:lnTo>
                  <a:lnTo>
                    <a:pt x="690" y="438"/>
                  </a:lnTo>
                  <a:lnTo>
                    <a:pt x="694" y="421"/>
                  </a:lnTo>
                  <a:lnTo>
                    <a:pt x="698" y="404"/>
                  </a:lnTo>
                  <a:lnTo>
                    <a:pt x="700" y="387"/>
                  </a:lnTo>
                  <a:lnTo>
                    <a:pt x="702" y="369"/>
                  </a:lnTo>
                  <a:lnTo>
                    <a:pt x="702" y="351"/>
                  </a:lnTo>
                  <a:lnTo>
                    <a:pt x="702" y="351"/>
                  </a:lnTo>
                  <a:lnTo>
                    <a:pt x="702" y="332"/>
                  </a:lnTo>
                  <a:lnTo>
                    <a:pt x="700" y="314"/>
                  </a:lnTo>
                  <a:lnTo>
                    <a:pt x="698" y="297"/>
                  </a:lnTo>
                  <a:lnTo>
                    <a:pt x="694" y="280"/>
                  </a:lnTo>
                  <a:lnTo>
                    <a:pt x="690" y="263"/>
                  </a:lnTo>
                  <a:lnTo>
                    <a:pt x="687" y="246"/>
                  </a:lnTo>
                  <a:lnTo>
                    <a:pt x="681" y="229"/>
                  </a:lnTo>
                  <a:lnTo>
                    <a:pt x="675" y="214"/>
                  </a:lnTo>
                  <a:lnTo>
                    <a:pt x="667" y="198"/>
                  </a:lnTo>
                  <a:lnTo>
                    <a:pt x="659" y="184"/>
                  </a:lnTo>
                  <a:lnTo>
                    <a:pt x="651" y="168"/>
                  </a:lnTo>
                  <a:lnTo>
                    <a:pt x="642" y="154"/>
                  </a:lnTo>
                  <a:lnTo>
                    <a:pt x="632" y="141"/>
                  </a:lnTo>
                  <a:lnTo>
                    <a:pt x="621" y="128"/>
                  </a:lnTo>
                  <a:lnTo>
                    <a:pt x="611" y="115"/>
                  </a:lnTo>
                  <a:lnTo>
                    <a:pt x="599" y="102"/>
                  </a:lnTo>
                  <a:lnTo>
                    <a:pt x="588" y="91"/>
                  </a:lnTo>
                  <a:lnTo>
                    <a:pt x="574" y="80"/>
                  </a:lnTo>
                  <a:lnTo>
                    <a:pt x="561" y="69"/>
                  </a:lnTo>
                  <a:lnTo>
                    <a:pt x="547" y="60"/>
                  </a:lnTo>
                  <a:lnTo>
                    <a:pt x="533" y="51"/>
                  </a:lnTo>
                  <a:lnTo>
                    <a:pt x="518" y="42"/>
                  </a:lnTo>
                  <a:lnTo>
                    <a:pt x="503" y="34"/>
                  </a:lnTo>
                  <a:lnTo>
                    <a:pt x="487" y="27"/>
                  </a:lnTo>
                  <a:lnTo>
                    <a:pt x="472" y="21"/>
                  </a:lnTo>
                  <a:lnTo>
                    <a:pt x="456" y="16"/>
                  </a:lnTo>
                  <a:lnTo>
                    <a:pt x="439" y="11"/>
                  </a:lnTo>
                  <a:lnTo>
                    <a:pt x="422" y="7"/>
                  </a:lnTo>
                  <a:lnTo>
                    <a:pt x="404" y="4"/>
                  </a:lnTo>
                  <a:lnTo>
                    <a:pt x="387" y="1"/>
                  </a:lnTo>
                  <a:lnTo>
                    <a:pt x="369" y="0"/>
                  </a:lnTo>
                  <a:lnTo>
                    <a:pt x="350" y="0"/>
                  </a:lnTo>
                  <a:lnTo>
                    <a:pt x="35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3" name="Freeform 148"/>
            <p:cNvSpPr>
              <a:spLocks/>
            </p:cNvSpPr>
            <p:nvPr userDrawn="1"/>
          </p:nvSpPr>
          <p:spPr bwMode="auto">
            <a:xfrm>
              <a:off x="2802" y="1784"/>
              <a:ext cx="156" cy="155"/>
            </a:xfrm>
            <a:custGeom>
              <a:avLst/>
              <a:gdLst>
                <a:gd name="T0" fmla="*/ 310 w 622"/>
                <a:gd name="T1" fmla="*/ 0 h 620"/>
                <a:gd name="T2" fmla="*/ 279 w 622"/>
                <a:gd name="T3" fmla="*/ 1 h 620"/>
                <a:gd name="T4" fmla="*/ 248 w 622"/>
                <a:gd name="T5" fmla="*/ 6 h 620"/>
                <a:gd name="T6" fmla="*/ 190 w 622"/>
                <a:gd name="T7" fmla="*/ 25 h 620"/>
                <a:gd name="T8" fmla="*/ 137 w 622"/>
                <a:gd name="T9" fmla="*/ 53 h 620"/>
                <a:gd name="T10" fmla="*/ 91 w 622"/>
                <a:gd name="T11" fmla="*/ 91 h 620"/>
                <a:gd name="T12" fmla="*/ 54 w 622"/>
                <a:gd name="T13" fmla="*/ 137 h 620"/>
                <a:gd name="T14" fmla="*/ 25 w 622"/>
                <a:gd name="T15" fmla="*/ 189 h 620"/>
                <a:gd name="T16" fmla="*/ 7 w 622"/>
                <a:gd name="T17" fmla="*/ 247 h 620"/>
                <a:gd name="T18" fmla="*/ 2 w 622"/>
                <a:gd name="T19" fmla="*/ 279 h 620"/>
                <a:gd name="T20" fmla="*/ 0 w 622"/>
                <a:gd name="T21" fmla="*/ 310 h 620"/>
                <a:gd name="T22" fmla="*/ 0 w 622"/>
                <a:gd name="T23" fmla="*/ 326 h 620"/>
                <a:gd name="T24" fmla="*/ 4 w 622"/>
                <a:gd name="T25" fmla="*/ 357 h 620"/>
                <a:gd name="T26" fmla="*/ 15 w 622"/>
                <a:gd name="T27" fmla="*/ 402 h 620"/>
                <a:gd name="T28" fmla="*/ 38 w 622"/>
                <a:gd name="T29" fmla="*/ 458 h 620"/>
                <a:gd name="T30" fmla="*/ 72 w 622"/>
                <a:gd name="T31" fmla="*/ 508 h 620"/>
                <a:gd name="T32" fmla="*/ 114 w 622"/>
                <a:gd name="T33" fmla="*/ 550 h 620"/>
                <a:gd name="T34" fmla="*/ 163 w 622"/>
                <a:gd name="T35" fmla="*/ 584 h 620"/>
                <a:gd name="T36" fmla="*/ 219 w 622"/>
                <a:gd name="T37" fmla="*/ 607 h 620"/>
                <a:gd name="T38" fmla="*/ 263 w 622"/>
                <a:gd name="T39" fmla="*/ 617 h 620"/>
                <a:gd name="T40" fmla="*/ 295 w 622"/>
                <a:gd name="T41" fmla="*/ 620 h 620"/>
                <a:gd name="T42" fmla="*/ 310 w 622"/>
                <a:gd name="T43" fmla="*/ 620 h 620"/>
                <a:gd name="T44" fmla="*/ 343 w 622"/>
                <a:gd name="T45" fmla="*/ 619 h 620"/>
                <a:gd name="T46" fmla="*/ 374 w 622"/>
                <a:gd name="T47" fmla="*/ 615 h 620"/>
                <a:gd name="T48" fmla="*/ 432 w 622"/>
                <a:gd name="T49" fmla="*/ 597 h 620"/>
                <a:gd name="T50" fmla="*/ 485 w 622"/>
                <a:gd name="T51" fmla="*/ 568 h 620"/>
                <a:gd name="T52" fmla="*/ 531 w 622"/>
                <a:gd name="T53" fmla="*/ 530 h 620"/>
                <a:gd name="T54" fmla="*/ 568 w 622"/>
                <a:gd name="T55" fmla="*/ 483 h 620"/>
                <a:gd name="T56" fmla="*/ 597 w 622"/>
                <a:gd name="T57" fmla="*/ 431 h 620"/>
                <a:gd name="T58" fmla="*/ 615 w 622"/>
                <a:gd name="T59" fmla="*/ 372 h 620"/>
                <a:gd name="T60" fmla="*/ 620 w 622"/>
                <a:gd name="T61" fmla="*/ 342 h 620"/>
                <a:gd name="T62" fmla="*/ 622 w 622"/>
                <a:gd name="T63" fmla="*/ 310 h 620"/>
                <a:gd name="T64" fmla="*/ 620 w 622"/>
                <a:gd name="T65" fmla="*/ 294 h 620"/>
                <a:gd name="T66" fmla="*/ 618 w 622"/>
                <a:gd name="T67" fmla="*/ 263 h 620"/>
                <a:gd name="T68" fmla="*/ 607 w 622"/>
                <a:gd name="T69" fmla="*/ 217 h 620"/>
                <a:gd name="T70" fmla="*/ 584 w 622"/>
                <a:gd name="T71" fmla="*/ 163 h 620"/>
                <a:gd name="T72" fmla="*/ 550 w 622"/>
                <a:gd name="T73" fmla="*/ 113 h 620"/>
                <a:gd name="T74" fmla="*/ 508 w 622"/>
                <a:gd name="T75" fmla="*/ 70 h 620"/>
                <a:gd name="T76" fmla="*/ 459 w 622"/>
                <a:gd name="T77" fmla="*/ 38 h 620"/>
                <a:gd name="T78" fmla="*/ 403 w 622"/>
                <a:gd name="T79" fmla="*/ 14 h 620"/>
                <a:gd name="T80" fmla="*/ 359 w 622"/>
                <a:gd name="T81" fmla="*/ 4 h 620"/>
                <a:gd name="T82" fmla="*/ 327 w 622"/>
                <a:gd name="T83" fmla="*/ 0 h 620"/>
                <a:gd name="T84" fmla="*/ 310 w 622"/>
                <a:gd name="T8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310" y="0"/>
                  </a:moveTo>
                  <a:lnTo>
                    <a:pt x="310" y="0"/>
                  </a:lnTo>
                  <a:lnTo>
                    <a:pt x="295" y="0"/>
                  </a:lnTo>
                  <a:lnTo>
                    <a:pt x="279" y="1"/>
                  </a:lnTo>
                  <a:lnTo>
                    <a:pt x="263" y="4"/>
                  </a:lnTo>
                  <a:lnTo>
                    <a:pt x="248" y="6"/>
                  </a:lnTo>
                  <a:lnTo>
                    <a:pt x="219" y="14"/>
                  </a:lnTo>
                  <a:lnTo>
                    <a:pt x="190" y="25"/>
                  </a:lnTo>
                  <a:lnTo>
                    <a:pt x="163" y="38"/>
                  </a:lnTo>
                  <a:lnTo>
                    <a:pt x="137" y="53"/>
                  </a:lnTo>
                  <a:lnTo>
                    <a:pt x="114" y="70"/>
                  </a:lnTo>
                  <a:lnTo>
                    <a:pt x="91" y="91"/>
                  </a:lnTo>
                  <a:lnTo>
                    <a:pt x="72" y="113"/>
                  </a:lnTo>
                  <a:lnTo>
                    <a:pt x="54" y="137"/>
                  </a:lnTo>
                  <a:lnTo>
                    <a:pt x="38" y="163"/>
                  </a:lnTo>
                  <a:lnTo>
                    <a:pt x="25" y="189"/>
                  </a:lnTo>
                  <a:lnTo>
                    <a:pt x="15" y="217"/>
                  </a:lnTo>
                  <a:lnTo>
                    <a:pt x="7" y="247"/>
                  </a:lnTo>
                  <a:lnTo>
                    <a:pt x="4" y="263"/>
                  </a:lnTo>
                  <a:lnTo>
                    <a:pt x="2" y="279"/>
                  </a:lnTo>
                  <a:lnTo>
                    <a:pt x="0" y="294"/>
                  </a:lnTo>
                  <a:lnTo>
                    <a:pt x="0" y="310"/>
                  </a:lnTo>
                  <a:lnTo>
                    <a:pt x="0" y="310"/>
                  </a:lnTo>
                  <a:lnTo>
                    <a:pt x="0" y="326"/>
                  </a:lnTo>
                  <a:lnTo>
                    <a:pt x="2" y="342"/>
                  </a:lnTo>
                  <a:lnTo>
                    <a:pt x="4" y="357"/>
                  </a:lnTo>
                  <a:lnTo>
                    <a:pt x="7" y="372"/>
                  </a:lnTo>
                  <a:lnTo>
                    <a:pt x="15" y="402"/>
                  </a:lnTo>
                  <a:lnTo>
                    <a:pt x="25" y="431"/>
                  </a:lnTo>
                  <a:lnTo>
                    <a:pt x="38" y="458"/>
                  </a:lnTo>
                  <a:lnTo>
                    <a:pt x="54" y="483"/>
                  </a:lnTo>
                  <a:lnTo>
                    <a:pt x="72" y="508"/>
                  </a:lnTo>
                  <a:lnTo>
                    <a:pt x="91" y="530"/>
                  </a:lnTo>
                  <a:lnTo>
                    <a:pt x="114" y="550"/>
                  </a:lnTo>
                  <a:lnTo>
                    <a:pt x="137" y="568"/>
                  </a:lnTo>
                  <a:lnTo>
                    <a:pt x="163" y="584"/>
                  </a:lnTo>
                  <a:lnTo>
                    <a:pt x="190" y="597"/>
                  </a:lnTo>
                  <a:lnTo>
                    <a:pt x="219" y="607"/>
                  </a:lnTo>
                  <a:lnTo>
                    <a:pt x="248" y="615"/>
                  </a:lnTo>
                  <a:lnTo>
                    <a:pt x="263" y="617"/>
                  </a:lnTo>
                  <a:lnTo>
                    <a:pt x="279" y="619"/>
                  </a:lnTo>
                  <a:lnTo>
                    <a:pt x="295" y="620"/>
                  </a:lnTo>
                  <a:lnTo>
                    <a:pt x="310" y="620"/>
                  </a:lnTo>
                  <a:lnTo>
                    <a:pt x="310" y="620"/>
                  </a:lnTo>
                  <a:lnTo>
                    <a:pt x="327" y="620"/>
                  </a:lnTo>
                  <a:lnTo>
                    <a:pt x="343" y="619"/>
                  </a:lnTo>
                  <a:lnTo>
                    <a:pt x="359" y="617"/>
                  </a:lnTo>
                  <a:lnTo>
                    <a:pt x="374" y="615"/>
                  </a:lnTo>
                  <a:lnTo>
                    <a:pt x="403" y="607"/>
                  </a:lnTo>
                  <a:lnTo>
                    <a:pt x="432" y="597"/>
                  </a:lnTo>
                  <a:lnTo>
                    <a:pt x="459" y="584"/>
                  </a:lnTo>
                  <a:lnTo>
                    <a:pt x="485" y="568"/>
                  </a:lnTo>
                  <a:lnTo>
                    <a:pt x="508" y="550"/>
                  </a:lnTo>
                  <a:lnTo>
                    <a:pt x="531" y="530"/>
                  </a:lnTo>
                  <a:lnTo>
                    <a:pt x="550" y="508"/>
                  </a:lnTo>
                  <a:lnTo>
                    <a:pt x="568" y="483"/>
                  </a:lnTo>
                  <a:lnTo>
                    <a:pt x="584" y="458"/>
                  </a:lnTo>
                  <a:lnTo>
                    <a:pt x="597" y="431"/>
                  </a:lnTo>
                  <a:lnTo>
                    <a:pt x="607" y="402"/>
                  </a:lnTo>
                  <a:lnTo>
                    <a:pt x="615" y="372"/>
                  </a:lnTo>
                  <a:lnTo>
                    <a:pt x="618" y="357"/>
                  </a:lnTo>
                  <a:lnTo>
                    <a:pt x="620" y="342"/>
                  </a:lnTo>
                  <a:lnTo>
                    <a:pt x="620" y="326"/>
                  </a:lnTo>
                  <a:lnTo>
                    <a:pt x="622" y="310"/>
                  </a:lnTo>
                  <a:lnTo>
                    <a:pt x="622" y="310"/>
                  </a:lnTo>
                  <a:lnTo>
                    <a:pt x="620" y="294"/>
                  </a:lnTo>
                  <a:lnTo>
                    <a:pt x="620" y="279"/>
                  </a:lnTo>
                  <a:lnTo>
                    <a:pt x="618" y="263"/>
                  </a:lnTo>
                  <a:lnTo>
                    <a:pt x="615" y="247"/>
                  </a:lnTo>
                  <a:lnTo>
                    <a:pt x="607" y="217"/>
                  </a:lnTo>
                  <a:lnTo>
                    <a:pt x="597" y="189"/>
                  </a:lnTo>
                  <a:lnTo>
                    <a:pt x="584" y="163"/>
                  </a:lnTo>
                  <a:lnTo>
                    <a:pt x="568" y="137"/>
                  </a:lnTo>
                  <a:lnTo>
                    <a:pt x="550" y="113"/>
                  </a:lnTo>
                  <a:lnTo>
                    <a:pt x="531" y="91"/>
                  </a:lnTo>
                  <a:lnTo>
                    <a:pt x="508" y="70"/>
                  </a:lnTo>
                  <a:lnTo>
                    <a:pt x="485" y="53"/>
                  </a:lnTo>
                  <a:lnTo>
                    <a:pt x="459" y="38"/>
                  </a:lnTo>
                  <a:lnTo>
                    <a:pt x="432" y="25"/>
                  </a:lnTo>
                  <a:lnTo>
                    <a:pt x="403" y="14"/>
                  </a:lnTo>
                  <a:lnTo>
                    <a:pt x="374" y="6"/>
                  </a:lnTo>
                  <a:lnTo>
                    <a:pt x="359" y="4"/>
                  </a:lnTo>
                  <a:lnTo>
                    <a:pt x="343" y="1"/>
                  </a:lnTo>
                  <a:lnTo>
                    <a:pt x="327" y="0"/>
                  </a:lnTo>
                  <a:lnTo>
                    <a:pt x="310" y="0"/>
                  </a:lnTo>
                  <a:lnTo>
                    <a:pt x="3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4" name="Freeform 149"/>
            <p:cNvSpPr>
              <a:spLocks/>
            </p:cNvSpPr>
            <p:nvPr userDrawn="1"/>
          </p:nvSpPr>
          <p:spPr bwMode="auto">
            <a:xfrm>
              <a:off x="2812" y="2047"/>
              <a:ext cx="136" cy="135"/>
            </a:xfrm>
            <a:custGeom>
              <a:avLst/>
              <a:gdLst>
                <a:gd name="T0" fmla="*/ 269 w 540"/>
                <a:gd name="T1" fmla="*/ 0 h 540"/>
                <a:gd name="T2" fmla="*/ 216 w 540"/>
                <a:gd name="T3" fmla="*/ 5 h 540"/>
                <a:gd name="T4" fmla="*/ 165 w 540"/>
                <a:gd name="T5" fmla="*/ 20 h 540"/>
                <a:gd name="T6" fmla="*/ 119 w 540"/>
                <a:gd name="T7" fmla="*/ 45 h 540"/>
                <a:gd name="T8" fmla="*/ 79 w 540"/>
                <a:gd name="T9" fmla="*/ 79 h 540"/>
                <a:gd name="T10" fmla="*/ 47 w 540"/>
                <a:gd name="T11" fmla="*/ 118 h 540"/>
                <a:gd name="T12" fmla="*/ 22 w 540"/>
                <a:gd name="T13" fmla="*/ 165 h 540"/>
                <a:gd name="T14" fmla="*/ 5 w 540"/>
                <a:gd name="T15" fmla="*/ 216 h 540"/>
                <a:gd name="T16" fmla="*/ 0 w 540"/>
                <a:gd name="T17" fmla="*/ 269 h 540"/>
                <a:gd name="T18" fmla="*/ 1 w 540"/>
                <a:gd name="T19" fmla="*/ 297 h 540"/>
                <a:gd name="T20" fmla="*/ 13 w 540"/>
                <a:gd name="T21" fmla="*/ 350 h 540"/>
                <a:gd name="T22" fmla="*/ 32 w 540"/>
                <a:gd name="T23" fmla="*/ 398 h 540"/>
                <a:gd name="T24" fmla="*/ 62 w 540"/>
                <a:gd name="T25" fmla="*/ 441 h 540"/>
                <a:gd name="T26" fmla="*/ 99 w 540"/>
                <a:gd name="T27" fmla="*/ 478 h 540"/>
                <a:gd name="T28" fmla="*/ 142 w 540"/>
                <a:gd name="T29" fmla="*/ 508 h 540"/>
                <a:gd name="T30" fmla="*/ 190 w 540"/>
                <a:gd name="T31" fmla="*/ 527 h 540"/>
                <a:gd name="T32" fmla="*/ 242 w 540"/>
                <a:gd name="T33" fmla="*/ 538 h 540"/>
                <a:gd name="T34" fmla="*/ 269 w 540"/>
                <a:gd name="T35" fmla="*/ 540 h 540"/>
                <a:gd name="T36" fmla="*/ 324 w 540"/>
                <a:gd name="T37" fmla="*/ 534 h 540"/>
                <a:gd name="T38" fmla="*/ 375 w 540"/>
                <a:gd name="T39" fmla="*/ 518 h 540"/>
                <a:gd name="T40" fmla="*/ 421 w 540"/>
                <a:gd name="T41" fmla="*/ 493 h 540"/>
                <a:gd name="T42" fmla="*/ 461 w 540"/>
                <a:gd name="T43" fmla="*/ 461 h 540"/>
                <a:gd name="T44" fmla="*/ 493 w 540"/>
                <a:gd name="T45" fmla="*/ 420 h 540"/>
                <a:gd name="T46" fmla="*/ 518 w 540"/>
                <a:gd name="T47" fmla="*/ 375 h 540"/>
                <a:gd name="T48" fmla="*/ 534 w 540"/>
                <a:gd name="T49" fmla="*/ 324 h 540"/>
                <a:gd name="T50" fmla="*/ 540 w 540"/>
                <a:gd name="T51" fmla="*/ 269 h 540"/>
                <a:gd name="T52" fmla="*/ 539 w 540"/>
                <a:gd name="T53" fmla="*/ 242 h 540"/>
                <a:gd name="T54" fmla="*/ 527 w 540"/>
                <a:gd name="T55" fmla="*/ 190 h 540"/>
                <a:gd name="T56" fmla="*/ 508 w 540"/>
                <a:gd name="T57" fmla="*/ 140 h 540"/>
                <a:gd name="T58" fmla="*/ 478 w 540"/>
                <a:gd name="T59" fmla="*/ 97 h 540"/>
                <a:gd name="T60" fmla="*/ 441 w 540"/>
                <a:gd name="T61" fmla="*/ 61 h 540"/>
                <a:gd name="T62" fmla="*/ 398 w 540"/>
                <a:gd name="T63" fmla="*/ 32 h 540"/>
                <a:gd name="T64" fmla="*/ 350 w 540"/>
                <a:gd name="T65" fmla="*/ 11 h 540"/>
                <a:gd name="T66" fmla="*/ 298 w 540"/>
                <a:gd name="T67" fmla="*/ 1 h 540"/>
                <a:gd name="T68" fmla="*/ 269 w 540"/>
                <a:gd name="T6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269" y="0"/>
                  </a:moveTo>
                  <a:lnTo>
                    <a:pt x="269" y="0"/>
                  </a:lnTo>
                  <a:lnTo>
                    <a:pt x="242" y="1"/>
                  </a:lnTo>
                  <a:lnTo>
                    <a:pt x="216" y="5"/>
                  </a:lnTo>
                  <a:lnTo>
                    <a:pt x="190" y="11"/>
                  </a:lnTo>
                  <a:lnTo>
                    <a:pt x="165" y="20"/>
                  </a:lnTo>
                  <a:lnTo>
                    <a:pt x="142" y="32"/>
                  </a:lnTo>
                  <a:lnTo>
                    <a:pt x="119" y="45"/>
                  </a:lnTo>
                  <a:lnTo>
                    <a:pt x="99" y="61"/>
                  </a:lnTo>
                  <a:lnTo>
                    <a:pt x="79" y="79"/>
                  </a:lnTo>
                  <a:lnTo>
                    <a:pt x="62" y="97"/>
                  </a:lnTo>
                  <a:lnTo>
                    <a:pt x="47" y="118"/>
                  </a:lnTo>
                  <a:lnTo>
                    <a:pt x="32" y="140"/>
                  </a:lnTo>
                  <a:lnTo>
                    <a:pt x="22" y="165"/>
                  </a:lnTo>
                  <a:lnTo>
                    <a:pt x="13" y="190"/>
                  </a:lnTo>
                  <a:lnTo>
                    <a:pt x="5" y="216"/>
                  </a:lnTo>
                  <a:lnTo>
                    <a:pt x="1" y="242"/>
                  </a:lnTo>
                  <a:lnTo>
                    <a:pt x="0" y="269"/>
                  </a:lnTo>
                  <a:lnTo>
                    <a:pt x="0" y="269"/>
                  </a:lnTo>
                  <a:lnTo>
                    <a:pt x="1" y="297"/>
                  </a:lnTo>
                  <a:lnTo>
                    <a:pt x="5" y="324"/>
                  </a:lnTo>
                  <a:lnTo>
                    <a:pt x="13" y="350"/>
                  </a:lnTo>
                  <a:lnTo>
                    <a:pt x="22" y="375"/>
                  </a:lnTo>
                  <a:lnTo>
                    <a:pt x="32" y="398"/>
                  </a:lnTo>
                  <a:lnTo>
                    <a:pt x="47" y="420"/>
                  </a:lnTo>
                  <a:lnTo>
                    <a:pt x="62" y="441"/>
                  </a:lnTo>
                  <a:lnTo>
                    <a:pt x="79" y="461"/>
                  </a:lnTo>
                  <a:lnTo>
                    <a:pt x="99" y="478"/>
                  </a:lnTo>
                  <a:lnTo>
                    <a:pt x="119" y="493"/>
                  </a:lnTo>
                  <a:lnTo>
                    <a:pt x="142" y="508"/>
                  </a:lnTo>
                  <a:lnTo>
                    <a:pt x="165" y="518"/>
                  </a:lnTo>
                  <a:lnTo>
                    <a:pt x="190" y="527"/>
                  </a:lnTo>
                  <a:lnTo>
                    <a:pt x="216" y="534"/>
                  </a:lnTo>
                  <a:lnTo>
                    <a:pt x="242" y="538"/>
                  </a:lnTo>
                  <a:lnTo>
                    <a:pt x="269" y="540"/>
                  </a:lnTo>
                  <a:lnTo>
                    <a:pt x="269" y="540"/>
                  </a:lnTo>
                  <a:lnTo>
                    <a:pt x="298" y="538"/>
                  </a:lnTo>
                  <a:lnTo>
                    <a:pt x="324" y="534"/>
                  </a:lnTo>
                  <a:lnTo>
                    <a:pt x="350" y="527"/>
                  </a:lnTo>
                  <a:lnTo>
                    <a:pt x="375" y="518"/>
                  </a:lnTo>
                  <a:lnTo>
                    <a:pt x="398" y="508"/>
                  </a:lnTo>
                  <a:lnTo>
                    <a:pt x="421" y="493"/>
                  </a:lnTo>
                  <a:lnTo>
                    <a:pt x="441" y="478"/>
                  </a:lnTo>
                  <a:lnTo>
                    <a:pt x="461" y="461"/>
                  </a:lnTo>
                  <a:lnTo>
                    <a:pt x="478" y="441"/>
                  </a:lnTo>
                  <a:lnTo>
                    <a:pt x="493" y="420"/>
                  </a:lnTo>
                  <a:lnTo>
                    <a:pt x="508" y="398"/>
                  </a:lnTo>
                  <a:lnTo>
                    <a:pt x="518" y="375"/>
                  </a:lnTo>
                  <a:lnTo>
                    <a:pt x="527" y="350"/>
                  </a:lnTo>
                  <a:lnTo>
                    <a:pt x="534" y="324"/>
                  </a:lnTo>
                  <a:lnTo>
                    <a:pt x="539" y="297"/>
                  </a:lnTo>
                  <a:lnTo>
                    <a:pt x="540" y="269"/>
                  </a:lnTo>
                  <a:lnTo>
                    <a:pt x="540" y="269"/>
                  </a:lnTo>
                  <a:lnTo>
                    <a:pt x="539" y="242"/>
                  </a:lnTo>
                  <a:lnTo>
                    <a:pt x="534" y="216"/>
                  </a:lnTo>
                  <a:lnTo>
                    <a:pt x="527" y="190"/>
                  </a:lnTo>
                  <a:lnTo>
                    <a:pt x="518" y="165"/>
                  </a:lnTo>
                  <a:lnTo>
                    <a:pt x="508" y="140"/>
                  </a:lnTo>
                  <a:lnTo>
                    <a:pt x="493" y="118"/>
                  </a:lnTo>
                  <a:lnTo>
                    <a:pt x="478" y="97"/>
                  </a:lnTo>
                  <a:lnTo>
                    <a:pt x="461" y="79"/>
                  </a:lnTo>
                  <a:lnTo>
                    <a:pt x="441" y="61"/>
                  </a:lnTo>
                  <a:lnTo>
                    <a:pt x="421" y="45"/>
                  </a:lnTo>
                  <a:lnTo>
                    <a:pt x="398" y="32"/>
                  </a:lnTo>
                  <a:lnTo>
                    <a:pt x="375" y="20"/>
                  </a:lnTo>
                  <a:lnTo>
                    <a:pt x="350" y="11"/>
                  </a:lnTo>
                  <a:lnTo>
                    <a:pt x="324" y="5"/>
                  </a:lnTo>
                  <a:lnTo>
                    <a:pt x="298" y="1"/>
                  </a:lnTo>
                  <a:lnTo>
                    <a:pt x="269" y="0"/>
                  </a:lnTo>
                  <a:lnTo>
                    <a:pt x="26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Freeform 150"/>
            <p:cNvSpPr>
              <a:spLocks/>
            </p:cNvSpPr>
            <p:nvPr userDrawn="1"/>
          </p:nvSpPr>
          <p:spPr bwMode="auto">
            <a:xfrm>
              <a:off x="2823" y="2310"/>
              <a:ext cx="114" cy="115"/>
            </a:xfrm>
            <a:custGeom>
              <a:avLst/>
              <a:gdLst>
                <a:gd name="T0" fmla="*/ 229 w 460"/>
                <a:gd name="T1" fmla="*/ 0 h 460"/>
                <a:gd name="T2" fmla="*/ 184 w 460"/>
                <a:gd name="T3" fmla="*/ 5 h 460"/>
                <a:gd name="T4" fmla="*/ 141 w 460"/>
                <a:gd name="T5" fmla="*/ 18 h 460"/>
                <a:gd name="T6" fmla="*/ 102 w 460"/>
                <a:gd name="T7" fmla="*/ 39 h 460"/>
                <a:gd name="T8" fmla="*/ 68 w 460"/>
                <a:gd name="T9" fmla="*/ 68 h 460"/>
                <a:gd name="T10" fmla="*/ 39 w 460"/>
                <a:gd name="T11" fmla="*/ 102 h 460"/>
                <a:gd name="T12" fmla="*/ 18 w 460"/>
                <a:gd name="T13" fmla="*/ 141 h 460"/>
                <a:gd name="T14" fmla="*/ 5 w 460"/>
                <a:gd name="T15" fmla="*/ 184 h 460"/>
                <a:gd name="T16" fmla="*/ 0 w 460"/>
                <a:gd name="T17" fmla="*/ 230 h 460"/>
                <a:gd name="T18" fmla="*/ 1 w 460"/>
                <a:gd name="T19" fmla="*/ 253 h 460"/>
                <a:gd name="T20" fmla="*/ 10 w 460"/>
                <a:gd name="T21" fmla="*/ 299 h 460"/>
                <a:gd name="T22" fmla="*/ 29 w 460"/>
                <a:gd name="T23" fmla="*/ 339 h 460"/>
                <a:gd name="T24" fmla="*/ 53 w 460"/>
                <a:gd name="T25" fmla="*/ 375 h 460"/>
                <a:gd name="T26" fmla="*/ 83 w 460"/>
                <a:gd name="T27" fmla="*/ 407 h 460"/>
                <a:gd name="T28" fmla="*/ 121 w 460"/>
                <a:gd name="T29" fmla="*/ 431 h 460"/>
                <a:gd name="T30" fmla="*/ 162 w 460"/>
                <a:gd name="T31" fmla="*/ 450 h 460"/>
                <a:gd name="T32" fmla="*/ 206 w 460"/>
                <a:gd name="T33" fmla="*/ 459 h 460"/>
                <a:gd name="T34" fmla="*/ 229 w 460"/>
                <a:gd name="T35" fmla="*/ 460 h 460"/>
                <a:gd name="T36" fmla="*/ 276 w 460"/>
                <a:gd name="T37" fmla="*/ 455 h 460"/>
                <a:gd name="T38" fmla="*/ 319 w 460"/>
                <a:gd name="T39" fmla="*/ 442 h 460"/>
                <a:gd name="T40" fmla="*/ 358 w 460"/>
                <a:gd name="T41" fmla="*/ 420 h 460"/>
                <a:gd name="T42" fmla="*/ 392 w 460"/>
                <a:gd name="T43" fmla="*/ 392 h 460"/>
                <a:gd name="T44" fmla="*/ 421 w 460"/>
                <a:gd name="T45" fmla="*/ 359 h 460"/>
                <a:gd name="T46" fmla="*/ 442 w 460"/>
                <a:gd name="T47" fmla="*/ 319 h 460"/>
                <a:gd name="T48" fmla="*/ 455 w 460"/>
                <a:gd name="T49" fmla="*/ 276 h 460"/>
                <a:gd name="T50" fmla="*/ 460 w 460"/>
                <a:gd name="T51" fmla="*/ 230 h 460"/>
                <a:gd name="T52" fmla="*/ 459 w 460"/>
                <a:gd name="T53" fmla="*/ 206 h 460"/>
                <a:gd name="T54" fmla="*/ 450 w 460"/>
                <a:gd name="T55" fmla="*/ 162 h 460"/>
                <a:gd name="T56" fmla="*/ 431 w 460"/>
                <a:gd name="T57" fmla="*/ 120 h 460"/>
                <a:gd name="T58" fmla="*/ 407 w 460"/>
                <a:gd name="T59" fmla="*/ 84 h 460"/>
                <a:gd name="T60" fmla="*/ 377 w 460"/>
                <a:gd name="T61" fmla="*/ 52 h 460"/>
                <a:gd name="T62" fmla="*/ 339 w 460"/>
                <a:gd name="T63" fmla="*/ 29 h 460"/>
                <a:gd name="T64" fmla="*/ 298 w 460"/>
                <a:gd name="T65" fmla="*/ 11 h 460"/>
                <a:gd name="T66" fmla="*/ 253 w 460"/>
                <a:gd name="T67" fmla="*/ 2 h 460"/>
                <a:gd name="T68" fmla="*/ 229 w 460"/>
                <a:gd name="T6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29" y="0"/>
                  </a:moveTo>
                  <a:lnTo>
                    <a:pt x="229" y="0"/>
                  </a:lnTo>
                  <a:lnTo>
                    <a:pt x="206" y="2"/>
                  </a:lnTo>
                  <a:lnTo>
                    <a:pt x="184" y="5"/>
                  </a:lnTo>
                  <a:lnTo>
                    <a:pt x="162" y="11"/>
                  </a:lnTo>
                  <a:lnTo>
                    <a:pt x="141" y="18"/>
                  </a:lnTo>
                  <a:lnTo>
                    <a:pt x="121" y="29"/>
                  </a:lnTo>
                  <a:lnTo>
                    <a:pt x="102" y="39"/>
                  </a:lnTo>
                  <a:lnTo>
                    <a:pt x="83" y="52"/>
                  </a:lnTo>
                  <a:lnTo>
                    <a:pt x="68" y="68"/>
                  </a:lnTo>
                  <a:lnTo>
                    <a:pt x="53" y="84"/>
                  </a:lnTo>
                  <a:lnTo>
                    <a:pt x="39" y="102"/>
                  </a:lnTo>
                  <a:lnTo>
                    <a:pt x="29" y="120"/>
                  </a:lnTo>
                  <a:lnTo>
                    <a:pt x="18" y="141"/>
                  </a:lnTo>
                  <a:lnTo>
                    <a:pt x="10" y="162"/>
                  </a:lnTo>
                  <a:lnTo>
                    <a:pt x="5" y="184"/>
                  </a:lnTo>
                  <a:lnTo>
                    <a:pt x="1" y="206"/>
                  </a:lnTo>
                  <a:lnTo>
                    <a:pt x="0" y="230"/>
                  </a:lnTo>
                  <a:lnTo>
                    <a:pt x="0" y="230"/>
                  </a:lnTo>
                  <a:lnTo>
                    <a:pt x="1" y="253"/>
                  </a:lnTo>
                  <a:lnTo>
                    <a:pt x="5" y="276"/>
                  </a:lnTo>
                  <a:lnTo>
                    <a:pt x="10" y="299"/>
                  </a:lnTo>
                  <a:lnTo>
                    <a:pt x="18" y="319"/>
                  </a:lnTo>
                  <a:lnTo>
                    <a:pt x="29" y="339"/>
                  </a:lnTo>
                  <a:lnTo>
                    <a:pt x="39" y="359"/>
                  </a:lnTo>
                  <a:lnTo>
                    <a:pt x="53" y="375"/>
                  </a:lnTo>
                  <a:lnTo>
                    <a:pt x="68" y="392"/>
                  </a:lnTo>
                  <a:lnTo>
                    <a:pt x="83" y="407"/>
                  </a:lnTo>
                  <a:lnTo>
                    <a:pt x="102" y="420"/>
                  </a:lnTo>
                  <a:lnTo>
                    <a:pt x="121" y="431"/>
                  </a:lnTo>
                  <a:lnTo>
                    <a:pt x="141" y="442"/>
                  </a:lnTo>
                  <a:lnTo>
                    <a:pt x="162" y="450"/>
                  </a:lnTo>
                  <a:lnTo>
                    <a:pt x="184" y="455"/>
                  </a:lnTo>
                  <a:lnTo>
                    <a:pt x="206" y="459"/>
                  </a:lnTo>
                  <a:lnTo>
                    <a:pt x="229" y="460"/>
                  </a:lnTo>
                  <a:lnTo>
                    <a:pt x="229" y="460"/>
                  </a:lnTo>
                  <a:lnTo>
                    <a:pt x="253" y="459"/>
                  </a:lnTo>
                  <a:lnTo>
                    <a:pt x="276" y="455"/>
                  </a:lnTo>
                  <a:lnTo>
                    <a:pt x="298" y="450"/>
                  </a:lnTo>
                  <a:lnTo>
                    <a:pt x="319" y="442"/>
                  </a:lnTo>
                  <a:lnTo>
                    <a:pt x="339" y="431"/>
                  </a:lnTo>
                  <a:lnTo>
                    <a:pt x="358" y="420"/>
                  </a:lnTo>
                  <a:lnTo>
                    <a:pt x="377" y="407"/>
                  </a:lnTo>
                  <a:lnTo>
                    <a:pt x="392" y="392"/>
                  </a:lnTo>
                  <a:lnTo>
                    <a:pt x="407" y="375"/>
                  </a:lnTo>
                  <a:lnTo>
                    <a:pt x="421" y="359"/>
                  </a:lnTo>
                  <a:lnTo>
                    <a:pt x="431" y="339"/>
                  </a:lnTo>
                  <a:lnTo>
                    <a:pt x="442" y="319"/>
                  </a:lnTo>
                  <a:lnTo>
                    <a:pt x="450" y="299"/>
                  </a:lnTo>
                  <a:lnTo>
                    <a:pt x="455" y="276"/>
                  </a:lnTo>
                  <a:lnTo>
                    <a:pt x="459" y="253"/>
                  </a:lnTo>
                  <a:lnTo>
                    <a:pt x="460" y="230"/>
                  </a:lnTo>
                  <a:lnTo>
                    <a:pt x="460" y="230"/>
                  </a:lnTo>
                  <a:lnTo>
                    <a:pt x="459" y="206"/>
                  </a:lnTo>
                  <a:lnTo>
                    <a:pt x="455" y="184"/>
                  </a:lnTo>
                  <a:lnTo>
                    <a:pt x="450" y="162"/>
                  </a:lnTo>
                  <a:lnTo>
                    <a:pt x="442" y="141"/>
                  </a:lnTo>
                  <a:lnTo>
                    <a:pt x="431" y="120"/>
                  </a:lnTo>
                  <a:lnTo>
                    <a:pt x="421" y="102"/>
                  </a:lnTo>
                  <a:lnTo>
                    <a:pt x="407" y="84"/>
                  </a:lnTo>
                  <a:lnTo>
                    <a:pt x="392" y="68"/>
                  </a:lnTo>
                  <a:lnTo>
                    <a:pt x="377" y="52"/>
                  </a:lnTo>
                  <a:lnTo>
                    <a:pt x="358" y="39"/>
                  </a:lnTo>
                  <a:lnTo>
                    <a:pt x="339" y="29"/>
                  </a:lnTo>
                  <a:lnTo>
                    <a:pt x="319" y="18"/>
                  </a:lnTo>
                  <a:lnTo>
                    <a:pt x="298" y="11"/>
                  </a:lnTo>
                  <a:lnTo>
                    <a:pt x="276" y="5"/>
                  </a:lnTo>
                  <a:lnTo>
                    <a:pt x="253" y="2"/>
                  </a:lnTo>
                  <a:lnTo>
                    <a:pt x="229" y="0"/>
                  </a:lnTo>
                  <a:lnTo>
                    <a:pt x="2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6" name="Freeform 151"/>
            <p:cNvSpPr>
              <a:spLocks/>
            </p:cNvSpPr>
            <p:nvPr userDrawn="1"/>
          </p:nvSpPr>
          <p:spPr bwMode="auto">
            <a:xfrm>
              <a:off x="2833" y="2573"/>
              <a:ext cx="94" cy="95"/>
            </a:xfrm>
            <a:custGeom>
              <a:avLst/>
              <a:gdLst>
                <a:gd name="T0" fmla="*/ 189 w 380"/>
                <a:gd name="T1" fmla="*/ 0 h 379"/>
                <a:gd name="T2" fmla="*/ 152 w 380"/>
                <a:gd name="T3" fmla="*/ 4 h 379"/>
                <a:gd name="T4" fmla="*/ 116 w 380"/>
                <a:gd name="T5" fmla="*/ 16 h 379"/>
                <a:gd name="T6" fmla="*/ 84 w 380"/>
                <a:gd name="T7" fmla="*/ 33 h 379"/>
                <a:gd name="T8" fmla="*/ 56 w 380"/>
                <a:gd name="T9" fmla="*/ 56 h 379"/>
                <a:gd name="T10" fmla="*/ 33 w 380"/>
                <a:gd name="T11" fmla="*/ 83 h 379"/>
                <a:gd name="T12" fmla="*/ 16 w 380"/>
                <a:gd name="T13" fmla="*/ 116 h 379"/>
                <a:gd name="T14" fmla="*/ 4 w 380"/>
                <a:gd name="T15" fmla="*/ 151 h 379"/>
                <a:gd name="T16" fmla="*/ 0 w 380"/>
                <a:gd name="T17" fmla="*/ 190 h 379"/>
                <a:gd name="T18" fmla="*/ 2 w 380"/>
                <a:gd name="T19" fmla="*/ 208 h 379"/>
                <a:gd name="T20" fmla="*/ 10 w 380"/>
                <a:gd name="T21" fmla="*/ 246 h 379"/>
                <a:gd name="T22" fmla="*/ 24 w 380"/>
                <a:gd name="T23" fmla="*/ 280 h 379"/>
                <a:gd name="T24" fmla="*/ 45 w 380"/>
                <a:gd name="T25" fmla="*/ 310 h 379"/>
                <a:gd name="T26" fmla="*/ 69 w 380"/>
                <a:gd name="T27" fmla="*/ 336 h 379"/>
                <a:gd name="T28" fmla="*/ 99 w 380"/>
                <a:gd name="T29" fmla="*/ 356 h 379"/>
                <a:gd name="T30" fmla="*/ 133 w 380"/>
                <a:gd name="T31" fmla="*/ 370 h 379"/>
                <a:gd name="T32" fmla="*/ 171 w 380"/>
                <a:gd name="T33" fmla="*/ 378 h 379"/>
                <a:gd name="T34" fmla="*/ 189 w 380"/>
                <a:gd name="T35" fmla="*/ 379 h 379"/>
                <a:gd name="T36" fmla="*/ 228 w 380"/>
                <a:gd name="T37" fmla="*/ 375 h 379"/>
                <a:gd name="T38" fmla="*/ 264 w 380"/>
                <a:gd name="T39" fmla="*/ 363 h 379"/>
                <a:gd name="T40" fmla="*/ 296 w 380"/>
                <a:gd name="T41" fmla="*/ 346 h 379"/>
                <a:gd name="T42" fmla="*/ 324 w 380"/>
                <a:gd name="T43" fmla="*/ 323 h 379"/>
                <a:gd name="T44" fmla="*/ 347 w 380"/>
                <a:gd name="T45" fmla="*/ 296 h 379"/>
                <a:gd name="T46" fmla="*/ 364 w 380"/>
                <a:gd name="T47" fmla="*/ 263 h 379"/>
                <a:gd name="T48" fmla="*/ 376 w 380"/>
                <a:gd name="T49" fmla="*/ 228 h 379"/>
                <a:gd name="T50" fmla="*/ 380 w 380"/>
                <a:gd name="T51" fmla="*/ 190 h 379"/>
                <a:gd name="T52" fmla="*/ 378 w 380"/>
                <a:gd name="T53" fmla="*/ 171 h 379"/>
                <a:gd name="T54" fmla="*/ 370 w 380"/>
                <a:gd name="T55" fmla="*/ 133 h 379"/>
                <a:gd name="T56" fmla="*/ 356 w 380"/>
                <a:gd name="T57" fmla="*/ 99 h 379"/>
                <a:gd name="T58" fmla="*/ 335 w 380"/>
                <a:gd name="T59" fmla="*/ 69 h 379"/>
                <a:gd name="T60" fmla="*/ 311 w 380"/>
                <a:gd name="T61" fmla="*/ 44 h 379"/>
                <a:gd name="T62" fmla="*/ 281 w 380"/>
                <a:gd name="T63" fmla="*/ 23 h 379"/>
                <a:gd name="T64" fmla="*/ 247 w 380"/>
                <a:gd name="T65" fmla="*/ 9 h 379"/>
                <a:gd name="T66" fmla="*/ 209 w 380"/>
                <a:gd name="T67" fmla="*/ 1 h 379"/>
                <a:gd name="T68" fmla="*/ 189 w 380"/>
                <a:gd name="T69"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0" h="379">
                  <a:moveTo>
                    <a:pt x="189" y="0"/>
                  </a:moveTo>
                  <a:lnTo>
                    <a:pt x="189" y="0"/>
                  </a:lnTo>
                  <a:lnTo>
                    <a:pt x="171" y="1"/>
                  </a:lnTo>
                  <a:lnTo>
                    <a:pt x="152" y="4"/>
                  </a:lnTo>
                  <a:lnTo>
                    <a:pt x="133" y="9"/>
                  </a:lnTo>
                  <a:lnTo>
                    <a:pt x="116" y="16"/>
                  </a:lnTo>
                  <a:lnTo>
                    <a:pt x="99" y="23"/>
                  </a:lnTo>
                  <a:lnTo>
                    <a:pt x="84" y="33"/>
                  </a:lnTo>
                  <a:lnTo>
                    <a:pt x="69" y="44"/>
                  </a:lnTo>
                  <a:lnTo>
                    <a:pt x="56" y="56"/>
                  </a:lnTo>
                  <a:lnTo>
                    <a:pt x="45" y="69"/>
                  </a:lnTo>
                  <a:lnTo>
                    <a:pt x="33" y="83"/>
                  </a:lnTo>
                  <a:lnTo>
                    <a:pt x="24" y="99"/>
                  </a:lnTo>
                  <a:lnTo>
                    <a:pt x="16" y="116"/>
                  </a:lnTo>
                  <a:lnTo>
                    <a:pt x="10" y="133"/>
                  </a:lnTo>
                  <a:lnTo>
                    <a:pt x="4" y="151"/>
                  </a:lnTo>
                  <a:lnTo>
                    <a:pt x="2" y="171"/>
                  </a:lnTo>
                  <a:lnTo>
                    <a:pt x="0" y="190"/>
                  </a:lnTo>
                  <a:lnTo>
                    <a:pt x="0" y="190"/>
                  </a:lnTo>
                  <a:lnTo>
                    <a:pt x="2" y="208"/>
                  </a:lnTo>
                  <a:lnTo>
                    <a:pt x="4" y="228"/>
                  </a:lnTo>
                  <a:lnTo>
                    <a:pt x="10" y="246"/>
                  </a:lnTo>
                  <a:lnTo>
                    <a:pt x="16" y="263"/>
                  </a:lnTo>
                  <a:lnTo>
                    <a:pt x="24" y="280"/>
                  </a:lnTo>
                  <a:lnTo>
                    <a:pt x="33" y="296"/>
                  </a:lnTo>
                  <a:lnTo>
                    <a:pt x="45" y="310"/>
                  </a:lnTo>
                  <a:lnTo>
                    <a:pt x="56" y="323"/>
                  </a:lnTo>
                  <a:lnTo>
                    <a:pt x="69" y="336"/>
                  </a:lnTo>
                  <a:lnTo>
                    <a:pt x="84" y="346"/>
                  </a:lnTo>
                  <a:lnTo>
                    <a:pt x="99" y="356"/>
                  </a:lnTo>
                  <a:lnTo>
                    <a:pt x="116" y="363"/>
                  </a:lnTo>
                  <a:lnTo>
                    <a:pt x="133" y="370"/>
                  </a:lnTo>
                  <a:lnTo>
                    <a:pt x="152" y="375"/>
                  </a:lnTo>
                  <a:lnTo>
                    <a:pt x="171" y="378"/>
                  </a:lnTo>
                  <a:lnTo>
                    <a:pt x="189" y="379"/>
                  </a:lnTo>
                  <a:lnTo>
                    <a:pt x="189" y="379"/>
                  </a:lnTo>
                  <a:lnTo>
                    <a:pt x="209" y="378"/>
                  </a:lnTo>
                  <a:lnTo>
                    <a:pt x="228" y="375"/>
                  </a:lnTo>
                  <a:lnTo>
                    <a:pt x="247" y="370"/>
                  </a:lnTo>
                  <a:lnTo>
                    <a:pt x="264" y="363"/>
                  </a:lnTo>
                  <a:lnTo>
                    <a:pt x="281" y="356"/>
                  </a:lnTo>
                  <a:lnTo>
                    <a:pt x="296" y="346"/>
                  </a:lnTo>
                  <a:lnTo>
                    <a:pt x="311" y="336"/>
                  </a:lnTo>
                  <a:lnTo>
                    <a:pt x="324" y="323"/>
                  </a:lnTo>
                  <a:lnTo>
                    <a:pt x="335" y="310"/>
                  </a:lnTo>
                  <a:lnTo>
                    <a:pt x="347" y="296"/>
                  </a:lnTo>
                  <a:lnTo>
                    <a:pt x="356" y="280"/>
                  </a:lnTo>
                  <a:lnTo>
                    <a:pt x="364" y="263"/>
                  </a:lnTo>
                  <a:lnTo>
                    <a:pt x="370" y="246"/>
                  </a:lnTo>
                  <a:lnTo>
                    <a:pt x="376" y="228"/>
                  </a:lnTo>
                  <a:lnTo>
                    <a:pt x="378" y="208"/>
                  </a:lnTo>
                  <a:lnTo>
                    <a:pt x="380" y="190"/>
                  </a:lnTo>
                  <a:lnTo>
                    <a:pt x="380" y="190"/>
                  </a:lnTo>
                  <a:lnTo>
                    <a:pt x="378" y="171"/>
                  </a:lnTo>
                  <a:lnTo>
                    <a:pt x="376" y="151"/>
                  </a:lnTo>
                  <a:lnTo>
                    <a:pt x="370" y="133"/>
                  </a:lnTo>
                  <a:lnTo>
                    <a:pt x="364" y="116"/>
                  </a:lnTo>
                  <a:lnTo>
                    <a:pt x="356" y="99"/>
                  </a:lnTo>
                  <a:lnTo>
                    <a:pt x="347" y="83"/>
                  </a:lnTo>
                  <a:lnTo>
                    <a:pt x="335" y="69"/>
                  </a:lnTo>
                  <a:lnTo>
                    <a:pt x="324" y="56"/>
                  </a:lnTo>
                  <a:lnTo>
                    <a:pt x="311" y="44"/>
                  </a:lnTo>
                  <a:lnTo>
                    <a:pt x="296" y="33"/>
                  </a:lnTo>
                  <a:lnTo>
                    <a:pt x="281" y="23"/>
                  </a:lnTo>
                  <a:lnTo>
                    <a:pt x="264" y="16"/>
                  </a:lnTo>
                  <a:lnTo>
                    <a:pt x="247" y="9"/>
                  </a:lnTo>
                  <a:lnTo>
                    <a:pt x="228" y="4"/>
                  </a:lnTo>
                  <a:lnTo>
                    <a:pt x="209" y="1"/>
                  </a:lnTo>
                  <a:lnTo>
                    <a:pt x="189" y="0"/>
                  </a:lnTo>
                  <a:lnTo>
                    <a:pt x="18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7" name="Freeform 152"/>
            <p:cNvSpPr>
              <a:spLocks/>
            </p:cNvSpPr>
            <p:nvPr userDrawn="1"/>
          </p:nvSpPr>
          <p:spPr bwMode="auto">
            <a:xfrm>
              <a:off x="2843" y="2837"/>
              <a:ext cx="74" cy="74"/>
            </a:xfrm>
            <a:custGeom>
              <a:avLst/>
              <a:gdLst>
                <a:gd name="T0" fmla="*/ 148 w 297"/>
                <a:gd name="T1" fmla="*/ 0 h 297"/>
                <a:gd name="T2" fmla="*/ 120 w 297"/>
                <a:gd name="T3" fmla="*/ 3 h 297"/>
                <a:gd name="T4" fmla="*/ 91 w 297"/>
                <a:gd name="T5" fmla="*/ 12 h 297"/>
                <a:gd name="T6" fmla="*/ 66 w 297"/>
                <a:gd name="T7" fmla="*/ 25 h 297"/>
                <a:gd name="T8" fmla="*/ 44 w 297"/>
                <a:gd name="T9" fmla="*/ 43 h 297"/>
                <a:gd name="T10" fmla="*/ 26 w 297"/>
                <a:gd name="T11" fmla="*/ 65 h 297"/>
                <a:gd name="T12" fmla="*/ 12 w 297"/>
                <a:gd name="T13" fmla="*/ 90 h 297"/>
                <a:gd name="T14" fmla="*/ 4 w 297"/>
                <a:gd name="T15" fmla="*/ 119 h 297"/>
                <a:gd name="T16" fmla="*/ 0 w 297"/>
                <a:gd name="T17" fmla="*/ 148 h 297"/>
                <a:gd name="T18" fmla="*/ 1 w 297"/>
                <a:gd name="T19" fmla="*/ 163 h 297"/>
                <a:gd name="T20" fmla="*/ 8 w 297"/>
                <a:gd name="T21" fmla="*/ 193 h 297"/>
                <a:gd name="T22" fmla="*/ 18 w 297"/>
                <a:gd name="T23" fmla="*/ 219 h 297"/>
                <a:gd name="T24" fmla="*/ 35 w 297"/>
                <a:gd name="T25" fmla="*/ 242 h 297"/>
                <a:gd name="T26" fmla="*/ 55 w 297"/>
                <a:gd name="T27" fmla="*/ 263 h 297"/>
                <a:gd name="T28" fmla="*/ 78 w 297"/>
                <a:gd name="T29" fmla="*/ 279 h 297"/>
                <a:gd name="T30" fmla="*/ 105 w 297"/>
                <a:gd name="T31" fmla="*/ 290 h 297"/>
                <a:gd name="T32" fmla="*/ 134 w 297"/>
                <a:gd name="T33" fmla="*/ 296 h 297"/>
                <a:gd name="T34" fmla="*/ 148 w 297"/>
                <a:gd name="T35" fmla="*/ 297 h 297"/>
                <a:gd name="T36" fmla="*/ 178 w 297"/>
                <a:gd name="T37" fmla="*/ 293 h 297"/>
                <a:gd name="T38" fmla="*/ 207 w 297"/>
                <a:gd name="T39" fmla="*/ 285 h 297"/>
                <a:gd name="T40" fmla="*/ 232 w 297"/>
                <a:gd name="T41" fmla="*/ 271 h 297"/>
                <a:gd name="T42" fmla="*/ 254 w 297"/>
                <a:gd name="T43" fmla="*/ 253 h 297"/>
                <a:gd name="T44" fmla="*/ 272 w 297"/>
                <a:gd name="T45" fmla="*/ 231 h 297"/>
                <a:gd name="T46" fmla="*/ 286 w 297"/>
                <a:gd name="T47" fmla="*/ 206 h 297"/>
                <a:gd name="T48" fmla="*/ 294 w 297"/>
                <a:gd name="T49" fmla="*/ 178 h 297"/>
                <a:gd name="T50" fmla="*/ 297 w 297"/>
                <a:gd name="T51" fmla="*/ 148 h 297"/>
                <a:gd name="T52" fmla="*/ 297 w 297"/>
                <a:gd name="T53" fmla="*/ 133 h 297"/>
                <a:gd name="T54" fmla="*/ 290 w 297"/>
                <a:gd name="T55" fmla="*/ 104 h 297"/>
                <a:gd name="T56" fmla="*/ 280 w 297"/>
                <a:gd name="T57" fmla="*/ 77 h 297"/>
                <a:gd name="T58" fmla="*/ 263 w 297"/>
                <a:gd name="T59" fmla="*/ 53 h 297"/>
                <a:gd name="T60" fmla="*/ 243 w 297"/>
                <a:gd name="T61" fmla="*/ 34 h 297"/>
                <a:gd name="T62" fmla="*/ 220 w 297"/>
                <a:gd name="T63" fmla="*/ 17 h 297"/>
                <a:gd name="T64" fmla="*/ 193 w 297"/>
                <a:gd name="T65" fmla="*/ 6 h 297"/>
                <a:gd name="T66" fmla="*/ 164 w 297"/>
                <a:gd name="T67" fmla="*/ 0 h 297"/>
                <a:gd name="T68" fmla="*/ 148 w 297"/>
                <a:gd name="T69"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48" y="0"/>
                  </a:moveTo>
                  <a:lnTo>
                    <a:pt x="148" y="0"/>
                  </a:lnTo>
                  <a:lnTo>
                    <a:pt x="134" y="0"/>
                  </a:lnTo>
                  <a:lnTo>
                    <a:pt x="120" y="3"/>
                  </a:lnTo>
                  <a:lnTo>
                    <a:pt x="105" y="6"/>
                  </a:lnTo>
                  <a:lnTo>
                    <a:pt x="91" y="12"/>
                  </a:lnTo>
                  <a:lnTo>
                    <a:pt x="78" y="17"/>
                  </a:lnTo>
                  <a:lnTo>
                    <a:pt x="66" y="25"/>
                  </a:lnTo>
                  <a:lnTo>
                    <a:pt x="55" y="34"/>
                  </a:lnTo>
                  <a:lnTo>
                    <a:pt x="44" y="43"/>
                  </a:lnTo>
                  <a:lnTo>
                    <a:pt x="35" y="53"/>
                  </a:lnTo>
                  <a:lnTo>
                    <a:pt x="26" y="65"/>
                  </a:lnTo>
                  <a:lnTo>
                    <a:pt x="18" y="77"/>
                  </a:lnTo>
                  <a:lnTo>
                    <a:pt x="12" y="90"/>
                  </a:lnTo>
                  <a:lnTo>
                    <a:pt x="8" y="104"/>
                  </a:lnTo>
                  <a:lnTo>
                    <a:pt x="4" y="119"/>
                  </a:lnTo>
                  <a:lnTo>
                    <a:pt x="1" y="133"/>
                  </a:lnTo>
                  <a:lnTo>
                    <a:pt x="0" y="148"/>
                  </a:lnTo>
                  <a:lnTo>
                    <a:pt x="0" y="148"/>
                  </a:lnTo>
                  <a:lnTo>
                    <a:pt x="1" y="163"/>
                  </a:lnTo>
                  <a:lnTo>
                    <a:pt x="4" y="178"/>
                  </a:lnTo>
                  <a:lnTo>
                    <a:pt x="8" y="193"/>
                  </a:lnTo>
                  <a:lnTo>
                    <a:pt x="12" y="206"/>
                  </a:lnTo>
                  <a:lnTo>
                    <a:pt x="18" y="219"/>
                  </a:lnTo>
                  <a:lnTo>
                    <a:pt x="26" y="231"/>
                  </a:lnTo>
                  <a:lnTo>
                    <a:pt x="35" y="242"/>
                  </a:lnTo>
                  <a:lnTo>
                    <a:pt x="44" y="253"/>
                  </a:lnTo>
                  <a:lnTo>
                    <a:pt x="55" y="263"/>
                  </a:lnTo>
                  <a:lnTo>
                    <a:pt x="66" y="271"/>
                  </a:lnTo>
                  <a:lnTo>
                    <a:pt x="78" y="279"/>
                  </a:lnTo>
                  <a:lnTo>
                    <a:pt x="91" y="285"/>
                  </a:lnTo>
                  <a:lnTo>
                    <a:pt x="105" y="290"/>
                  </a:lnTo>
                  <a:lnTo>
                    <a:pt x="120" y="293"/>
                  </a:lnTo>
                  <a:lnTo>
                    <a:pt x="134" y="296"/>
                  </a:lnTo>
                  <a:lnTo>
                    <a:pt x="148" y="297"/>
                  </a:lnTo>
                  <a:lnTo>
                    <a:pt x="148" y="297"/>
                  </a:lnTo>
                  <a:lnTo>
                    <a:pt x="164" y="296"/>
                  </a:lnTo>
                  <a:lnTo>
                    <a:pt x="178" y="293"/>
                  </a:lnTo>
                  <a:lnTo>
                    <a:pt x="193" y="290"/>
                  </a:lnTo>
                  <a:lnTo>
                    <a:pt x="207" y="285"/>
                  </a:lnTo>
                  <a:lnTo>
                    <a:pt x="220" y="279"/>
                  </a:lnTo>
                  <a:lnTo>
                    <a:pt x="232" y="271"/>
                  </a:lnTo>
                  <a:lnTo>
                    <a:pt x="243" y="263"/>
                  </a:lnTo>
                  <a:lnTo>
                    <a:pt x="254" y="253"/>
                  </a:lnTo>
                  <a:lnTo>
                    <a:pt x="263" y="242"/>
                  </a:lnTo>
                  <a:lnTo>
                    <a:pt x="272" y="231"/>
                  </a:lnTo>
                  <a:lnTo>
                    <a:pt x="280" y="219"/>
                  </a:lnTo>
                  <a:lnTo>
                    <a:pt x="286" y="206"/>
                  </a:lnTo>
                  <a:lnTo>
                    <a:pt x="290" y="193"/>
                  </a:lnTo>
                  <a:lnTo>
                    <a:pt x="294" y="178"/>
                  </a:lnTo>
                  <a:lnTo>
                    <a:pt x="297" y="163"/>
                  </a:lnTo>
                  <a:lnTo>
                    <a:pt x="297" y="148"/>
                  </a:lnTo>
                  <a:lnTo>
                    <a:pt x="297" y="148"/>
                  </a:lnTo>
                  <a:lnTo>
                    <a:pt x="297" y="133"/>
                  </a:lnTo>
                  <a:lnTo>
                    <a:pt x="294" y="119"/>
                  </a:lnTo>
                  <a:lnTo>
                    <a:pt x="290" y="104"/>
                  </a:lnTo>
                  <a:lnTo>
                    <a:pt x="286" y="90"/>
                  </a:lnTo>
                  <a:lnTo>
                    <a:pt x="280" y="77"/>
                  </a:lnTo>
                  <a:lnTo>
                    <a:pt x="272" y="65"/>
                  </a:lnTo>
                  <a:lnTo>
                    <a:pt x="263" y="53"/>
                  </a:lnTo>
                  <a:lnTo>
                    <a:pt x="254" y="43"/>
                  </a:lnTo>
                  <a:lnTo>
                    <a:pt x="243" y="34"/>
                  </a:lnTo>
                  <a:lnTo>
                    <a:pt x="232" y="25"/>
                  </a:lnTo>
                  <a:lnTo>
                    <a:pt x="220" y="17"/>
                  </a:lnTo>
                  <a:lnTo>
                    <a:pt x="207" y="12"/>
                  </a:lnTo>
                  <a:lnTo>
                    <a:pt x="193" y="6"/>
                  </a:lnTo>
                  <a:lnTo>
                    <a:pt x="178" y="3"/>
                  </a:lnTo>
                  <a:lnTo>
                    <a:pt x="164" y="0"/>
                  </a:lnTo>
                  <a:lnTo>
                    <a:pt x="148" y="0"/>
                  </a:ln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10" name="Group 4"/>
          <p:cNvGrpSpPr>
            <a:grpSpLocks noChangeAspect="1"/>
          </p:cNvGrpSpPr>
          <p:nvPr userDrawn="1"/>
        </p:nvGrpSpPr>
        <p:grpSpPr bwMode="auto">
          <a:xfrm>
            <a:off x="312736" y="479424"/>
            <a:ext cx="1692330" cy="448056"/>
            <a:chOff x="0" y="859"/>
            <a:chExt cx="5760" cy="1525"/>
          </a:xfrm>
          <a:solidFill>
            <a:schemeClr val="tx1"/>
          </a:solidFill>
        </p:grpSpPr>
        <p:sp>
          <p:nvSpPr>
            <p:cNvPr id="411" name="Freeform 5"/>
            <p:cNvSpPr>
              <a:spLocks noEditPoints="1"/>
            </p:cNvSpPr>
            <p:nvPr userDrawn="1"/>
          </p:nvSpPr>
          <p:spPr bwMode="auto">
            <a:xfrm>
              <a:off x="4233" y="859"/>
              <a:ext cx="1527" cy="1525"/>
            </a:xfrm>
            <a:custGeom>
              <a:avLst/>
              <a:gdLst>
                <a:gd name="T0" fmla="*/ 2290 w 6110"/>
                <a:gd name="T1" fmla="*/ 86 h 6100"/>
                <a:gd name="T2" fmla="*/ 1696 w 6110"/>
                <a:gd name="T3" fmla="*/ 308 h 6100"/>
                <a:gd name="T4" fmla="*/ 1166 w 6110"/>
                <a:gd name="T5" fmla="*/ 644 h 6100"/>
                <a:gd name="T6" fmla="*/ 718 w 6110"/>
                <a:gd name="T7" fmla="*/ 1079 h 6100"/>
                <a:gd name="T8" fmla="*/ 365 w 6110"/>
                <a:gd name="T9" fmla="*/ 1597 h 6100"/>
                <a:gd name="T10" fmla="*/ 124 w 6110"/>
                <a:gd name="T11" fmla="*/ 2182 h 6100"/>
                <a:gd name="T12" fmla="*/ 9 w 6110"/>
                <a:gd name="T13" fmla="*/ 2821 h 6100"/>
                <a:gd name="T14" fmla="*/ 26 w 6110"/>
                <a:gd name="T15" fmla="*/ 3433 h 6100"/>
                <a:gd name="T16" fmla="*/ 186 w 6110"/>
                <a:gd name="T17" fmla="*/ 4094 h 6100"/>
                <a:gd name="T18" fmla="*/ 483 w 6110"/>
                <a:gd name="T19" fmla="*/ 4690 h 6100"/>
                <a:gd name="T20" fmla="*/ 897 w 6110"/>
                <a:gd name="T21" fmla="*/ 5204 h 6100"/>
                <a:gd name="T22" fmla="*/ 1410 w 6110"/>
                <a:gd name="T23" fmla="*/ 5617 h 6100"/>
                <a:gd name="T24" fmla="*/ 2006 w 6110"/>
                <a:gd name="T25" fmla="*/ 5914 h 6100"/>
                <a:gd name="T26" fmla="*/ 2667 w 6110"/>
                <a:gd name="T27" fmla="*/ 6075 h 6100"/>
                <a:gd name="T28" fmla="*/ 3291 w 6110"/>
                <a:gd name="T29" fmla="*/ 6091 h 6100"/>
                <a:gd name="T30" fmla="*/ 3963 w 6110"/>
                <a:gd name="T31" fmla="*/ 5962 h 6100"/>
                <a:gd name="T32" fmla="*/ 4575 w 6110"/>
                <a:gd name="T33" fmla="*/ 5694 h 6100"/>
                <a:gd name="T34" fmla="*/ 5108 w 6110"/>
                <a:gd name="T35" fmla="*/ 5305 h 6100"/>
                <a:gd name="T36" fmla="*/ 5545 w 6110"/>
                <a:gd name="T37" fmla="*/ 4811 h 6100"/>
                <a:gd name="T38" fmla="*/ 5870 w 6110"/>
                <a:gd name="T39" fmla="*/ 4233 h 6100"/>
                <a:gd name="T40" fmla="*/ 6062 w 6110"/>
                <a:gd name="T41" fmla="*/ 3584 h 6100"/>
                <a:gd name="T42" fmla="*/ 6109 w 6110"/>
                <a:gd name="T43" fmla="*/ 2969 h 6100"/>
                <a:gd name="T44" fmla="*/ 6024 w 6110"/>
                <a:gd name="T45" fmla="*/ 2321 h 6100"/>
                <a:gd name="T46" fmla="*/ 5809 w 6110"/>
                <a:gd name="T47" fmla="*/ 1721 h 6100"/>
                <a:gd name="T48" fmla="*/ 5480 w 6110"/>
                <a:gd name="T49" fmla="*/ 1188 h 6100"/>
                <a:gd name="T50" fmla="*/ 5052 w 6110"/>
                <a:gd name="T51" fmla="*/ 733 h 6100"/>
                <a:gd name="T52" fmla="*/ 4540 w 6110"/>
                <a:gd name="T53" fmla="*/ 374 h 6100"/>
                <a:gd name="T54" fmla="*/ 3958 w 6110"/>
                <a:gd name="T55" fmla="*/ 125 h 6100"/>
                <a:gd name="T56" fmla="*/ 3322 w 6110"/>
                <a:gd name="T57" fmla="*/ 0 h 6100"/>
                <a:gd name="T58" fmla="*/ 233 w 6110"/>
                <a:gd name="T59" fmla="*/ 2609 h 6100"/>
                <a:gd name="T60" fmla="*/ 398 w 6110"/>
                <a:gd name="T61" fmla="*/ 1998 h 6100"/>
                <a:gd name="T62" fmla="*/ 688 w 6110"/>
                <a:gd name="T63" fmla="*/ 1448 h 6100"/>
                <a:gd name="T64" fmla="*/ 1087 w 6110"/>
                <a:gd name="T65" fmla="*/ 977 h 6100"/>
                <a:gd name="T66" fmla="*/ 1576 w 6110"/>
                <a:gd name="T67" fmla="*/ 601 h 6100"/>
                <a:gd name="T68" fmla="*/ 2140 w 6110"/>
                <a:gd name="T69" fmla="*/ 337 h 6100"/>
                <a:gd name="T70" fmla="*/ 2764 w 6110"/>
                <a:gd name="T71" fmla="*/ 202 h 6100"/>
                <a:gd name="T72" fmla="*/ 3348 w 6110"/>
                <a:gd name="T73" fmla="*/ 202 h 6100"/>
                <a:gd name="T74" fmla="*/ 3970 w 6110"/>
                <a:gd name="T75" fmla="*/ 337 h 6100"/>
                <a:gd name="T76" fmla="*/ 4535 w 6110"/>
                <a:gd name="T77" fmla="*/ 601 h 6100"/>
                <a:gd name="T78" fmla="*/ 5025 w 6110"/>
                <a:gd name="T79" fmla="*/ 977 h 6100"/>
                <a:gd name="T80" fmla="*/ 5423 w 6110"/>
                <a:gd name="T81" fmla="*/ 1448 h 6100"/>
                <a:gd name="T82" fmla="*/ 5713 w 6110"/>
                <a:gd name="T83" fmla="*/ 1998 h 6100"/>
                <a:gd name="T84" fmla="*/ 5879 w 6110"/>
                <a:gd name="T85" fmla="*/ 2609 h 6100"/>
                <a:gd name="T86" fmla="*/ 5908 w 6110"/>
                <a:gd name="T87" fmla="*/ 3192 h 6100"/>
                <a:gd name="T88" fmla="*/ 5803 w 6110"/>
                <a:gd name="T89" fmla="*/ 3826 h 6100"/>
                <a:gd name="T90" fmla="*/ 5567 w 6110"/>
                <a:gd name="T91" fmla="*/ 4404 h 6100"/>
                <a:gd name="T92" fmla="*/ 5214 w 6110"/>
                <a:gd name="T93" fmla="*/ 4912 h 6100"/>
                <a:gd name="T94" fmla="*/ 4764 w 6110"/>
                <a:gd name="T95" fmla="*/ 5333 h 6100"/>
                <a:gd name="T96" fmla="*/ 4231 w 6110"/>
                <a:gd name="T97" fmla="*/ 5648 h 6100"/>
                <a:gd name="T98" fmla="*/ 3631 w 6110"/>
                <a:gd name="T99" fmla="*/ 5842 h 6100"/>
                <a:gd name="T100" fmla="*/ 3056 w 6110"/>
                <a:gd name="T101" fmla="*/ 5900 h 6100"/>
                <a:gd name="T102" fmla="*/ 2412 w 6110"/>
                <a:gd name="T103" fmla="*/ 5827 h 6100"/>
                <a:gd name="T104" fmla="*/ 1818 w 6110"/>
                <a:gd name="T105" fmla="*/ 5619 h 6100"/>
                <a:gd name="T106" fmla="*/ 1294 w 6110"/>
                <a:gd name="T107" fmla="*/ 5290 h 6100"/>
                <a:gd name="T108" fmla="*/ 853 w 6110"/>
                <a:gd name="T109" fmla="*/ 4861 h 6100"/>
                <a:gd name="T110" fmla="*/ 512 w 6110"/>
                <a:gd name="T111" fmla="*/ 4344 h 6100"/>
                <a:gd name="T112" fmla="*/ 290 w 6110"/>
                <a:gd name="T113" fmla="*/ 3758 h 6100"/>
                <a:gd name="T114" fmla="*/ 200 w 6110"/>
                <a:gd name="T115" fmla="*/ 3118 h 6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110" h="6100">
                  <a:moveTo>
                    <a:pt x="2789" y="0"/>
                  </a:moveTo>
                  <a:lnTo>
                    <a:pt x="2789" y="0"/>
                  </a:lnTo>
                  <a:lnTo>
                    <a:pt x="2716" y="8"/>
                  </a:lnTo>
                  <a:lnTo>
                    <a:pt x="2644" y="16"/>
                  </a:lnTo>
                  <a:lnTo>
                    <a:pt x="2572" y="27"/>
                  </a:lnTo>
                  <a:lnTo>
                    <a:pt x="2501" y="39"/>
                  </a:lnTo>
                  <a:lnTo>
                    <a:pt x="2431" y="53"/>
                  </a:lnTo>
                  <a:lnTo>
                    <a:pt x="2360" y="68"/>
                  </a:lnTo>
                  <a:lnTo>
                    <a:pt x="2290" y="86"/>
                  </a:lnTo>
                  <a:lnTo>
                    <a:pt x="2222" y="105"/>
                  </a:lnTo>
                  <a:lnTo>
                    <a:pt x="2154" y="125"/>
                  </a:lnTo>
                  <a:lnTo>
                    <a:pt x="2086" y="147"/>
                  </a:lnTo>
                  <a:lnTo>
                    <a:pt x="2019" y="169"/>
                  </a:lnTo>
                  <a:lnTo>
                    <a:pt x="1953" y="195"/>
                  </a:lnTo>
                  <a:lnTo>
                    <a:pt x="1887" y="221"/>
                  </a:lnTo>
                  <a:lnTo>
                    <a:pt x="1823" y="249"/>
                  </a:lnTo>
                  <a:lnTo>
                    <a:pt x="1759" y="278"/>
                  </a:lnTo>
                  <a:lnTo>
                    <a:pt x="1696" y="308"/>
                  </a:lnTo>
                  <a:lnTo>
                    <a:pt x="1634" y="340"/>
                  </a:lnTo>
                  <a:lnTo>
                    <a:pt x="1572" y="374"/>
                  </a:lnTo>
                  <a:lnTo>
                    <a:pt x="1511" y="408"/>
                  </a:lnTo>
                  <a:lnTo>
                    <a:pt x="1452" y="445"/>
                  </a:lnTo>
                  <a:lnTo>
                    <a:pt x="1392" y="483"/>
                  </a:lnTo>
                  <a:lnTo>
                    <a:pt x="1334" y="521"/>
                  </a:lnTo>
                  <a:lnTo>
                    <a:pt x="1277" y="561"/>
                  </a:lnTo>
                  <a:lnTo>
                    <a:pt x="1222" y="603"/>
                  </a:lnTo>
                  <a:lnTo>
                    <a:pt x="1166" y="644"/>
                  </a:lnTo>
                  <a:lnTo>
                    <a:pt x="1112" y="689"/>
                  </a:lnTo>
                  <a:lnTo>
                    <a:pt x="1059" y="733"/>
                  </a:lnTo>
                  <a:lnTo>
                    <a:pt x="1007" y="780"/>
                  </a:lnTo>
                  <a:lnTo>
                    <a:pt x="957" y="826"/>
                  </a:lnTo>
                  <a:lnTo>
                    <a:pt x="906" y="874"/>
                  </a:lnTo>
                  <a:lnTo>
                    <a:pt x="858" y="924"/>
                  </a:lnTo>
                  <a:lnTo>
                    <a:pt x="810" y="974"/>
                  </a:lnTo>
                  <a:lnTo>
                    <a:pt x="763" y="1026"/>
                  </a:lnTo>
                  <a:lnTo>
                    <a:pt x="718" y="1079"/>
                  </a:lnTo>
                  <a:lnTo>
                    <a:pt x="674" y="1132"/>
                  </a:lnTo>
                  <a:lnTo>
                    <a:pt x="631" y="1188"/>
                  </a:lnTo>
                  <a:lnTo>
                    <a:pt x="589" y="1243"/>
                  </a:lnTo>
                  <a:lnTo>
                    <a:pt x="549" y="1300"/>
                  </a:lnTo>
                  <a:lnTo>
                    <a:pt x="509" y="1357"/>
                  </a:lnTo>
                  <a:lnTo>
                    <a:pt x="472" y="1415"/>
                  </a:lnTo>
                  <a:lnTo>
                    <a:pt x="435" y="1474"/>
                  </a:lnTo>
                  <a:lnTo>
                    <a:pt x="400" y="1535"/>
                  </a:lnTo>
                  <a:lnTo>
                    <a:pt x="365" y="1597"/>
                  </a:lnTo>
                  <a:lnTo>
                    <a:pt x="334" y="1659"/>
                  </a:lnTo>
                  <a:lnTo>
                    <a:pt x="302" y="1721"/>
                  </a:lnTo>
                  <a:lnTo>
                    <a:pt x="272" y="1785"/>
                  </a:lnTo>
                  <a:lnTo>
                    <a:pt x="244" y="1850"/>
                  </a:lnTo>
                  <a:lnTo>
                    <a:pt x="218" y="1914"/>
                  </a:lnTo>
                  <a:lnTo>
                    <a:pt x="191" y="1980"/>
                  </a:lnTo>
                  <a:lnTo>
                    <a:pt x="168" y="2047"/>
                  </a:lnTo>
                  <a:lnTo>
                    <a:pt x="146" y="2114"/>
                  </a:lnTo>
                  <a:lnTo>
                    <a:pt x="124" y="2182"/>
                  </a:lnTo>
                  <a:lnTo>
                    <a:pt x="105" y="2251"/>
                  </a:lnTo>
                  <a:lnTo>
                    <a:pt x="88" y="2321"/>
                  </a:lnTo>
                  <a:lnTo>
                    <a:pt x="71" y="2390"/>
                  </a:lnTo>
                  <a:lnTo>
                    <a:pt x="57" y="2461"/>
                  </a:lnTo>
                  <a:lnTo>
                    <a:pt x="43" y="2532"/>
                  </a:lnTo>
                  <a:lnTo>
                    <a:pt x="32" y="2604"/>
                  </a:lnTo>
                  <a:lnTo>
                    <a:pt x="23" y="2676"/>
                  </a:lnTo>
                  <a:lnTo>
                    <a:pt x="16" y="2748"/>
                  </a:lnTo>
                  <a:lnTo>
                    <a:pt x="9" y="2821"/>
                  </a:lnTo>
                  <a:lnTo>
                    <a:pt x="4" y="2896"/>
                  </a:lnTo>
                  <a:lnTo>
                    <a:pt x="2" y="2969"/>
                  </a:lnTo>
                  <a:lnTo>
                    <a:pt x="0" y="3044"/>
                  </a:lnTo>
                  <a:lnTo>
                    <a:pt x="0" y="3044"/>
                  </a:lnTo>
                  <a:lnTo>
                    <a:pt x="2" y="3123"/>
                  </a:lnTo>
                  <a:lnTo>
                    <a:pt x="5" y="3202"/>
                  </a:lnTo>
                  <a:lnTo>
                    <a:pt x="9" y="3279"/>
                  </a:lnTo>
                  <a:lnTo>
                    <a:pt x="17" y="3356"/>
                  </a:lnTo>
                  <a:lnTo>
                    <a:pt x="26" y="3433"/>
                  </a:lnTo>
                  <a:lnTo>
                    <a:pt x="36" y="3509"/>
                  </a:lnTo>
                  <a:lnTo>
                    <a:pt x="48" y="3584"/>
                  </a:lnTo>
                  <a:lnTo>
                    <a:pt x="64" y="3659"/>
                  </a:lnTo>
                  <a:lnTo>
                    <a:pt x="79" y="3734"/>
                  </a:lnTo>
                  <a:lnTo>
                    <a:pt x="98" y="3807"/>
                  </a:lnTo>
                  <a:lnTo>
                    <a:pt x="117" y="3880"/>
                  </a:lnTo>
                  <a:lnTo>
                    <a:pt x="138" y="3952"/>
                  </a:lnTo>
                  <a:lnTo>
                    <a:pt x="162" y="4023"/>
                  </a:lnTo>
                  <a:lnTo>
                    <a:pt x="186" y="4094"/>
                  </a:lnTo>
                  <a:lnTo>
                    <a:pt x="213" y="4163"/>
                  </a:lnTo>
                  <a:lnTo>
                    <a:pt x="242" y="4233"/>
                  </a:lnTo>
                  <a:lnTo>
                    <a:pt x="271" y="4301"/>
                  </a:lnTo>
                  <a:lnTo>
                    <a:pt x="302" y="4368"/>
                  </a:lnTo>
                  <a:lnTo>
                    <a:pt x="335" y="4433"/>
                  </a:lnTo>
                  <a:lnTo>
                    <a:pt x="371" y="4499"/>
                  </a:lnTo>
                  <a:lnTo>
                    <a:pt x="406" y="4564"/>
                  </a:lnTo>
                  <a:lnTo>
                    <a:pt x="444" y="4627"/>
                  </a:lnTo>
                  <a:lnTo>
                    <a:pt x="483" y="4690"/>
                  </a:lnTo>
                  <a:lnTo>
                    <a:pt x="523" y="4751"/>
                  </a:lnTo>
                  <a:lnTo>
                    <a:pt x="565" y="4811"/>
                  </a:lnTo>
                  <a:lnTo>
                    <a:pt x="608" y="4871"/>
                  </a:lnTo>
                  <a:lnTo>
                    <a:pt x="653" y="4929"/>
                  </a:lnTo>
                  <a:lnTo>
                    <a:pt x="699" y="4987"/>
                  </a:lnTo>
                  <a:lnTo>
                    <a:pt x="747" y="5042"/>
                  </a:lnTo>
                  <a:lnTo>
                    <a:pt x="795" y="5098"/>
                  </a:lnTo>
                  <a:lnTo>
                    <a:pt x="845" y="5151"/>
                  </a:lnTo>
                  <a:lnTo>
                    <a:pt x="897" y="5204"/>
                  </a:lnTo>
                  <a:lnTo>
                    <a:pt x="949" y="5255"/>
                  </a:lnTo>
                  <a:lnTo>
                    <a:pt x="1003" y="5305"/>
                  </a:lnTo>
                  <a:lnTo>
                    <a:pt x="1058" y="5353"/>
                  </a:lnTo>
                  <a:lnTo>
                    <a:pt x="1113" y="5401"/>
                  </a:lnTo>
                  <a:lnTo>
                    <a:pt x="1171" y="5447"/>
                  </a:lnTo>
                  <a:lnTo>
                    <a:pt x="1229" y="5492"/>
                  </a:lnTo>
                  <a:lnTo>
                    <a:pt x="1289" y="5535"/>
                  </a:lnTo>
                  <a:lnTo>
                    <a:pt x="1349" y="5577"/>
                  </a:lnTo>
                  <a:lnTo>
                    <a:pt x="1410" y="5617"/>
                  </a:lnTo>
                  <a:lnTo>
                    <a:pt x="1473" y="5657"/>
                  </a:lnTo>
                  <a:lnTo>
                    <a:pt x="1536" y="5694"/>
                  </a:lnTo>
                  <a:lnTo>
                    <a:pt x="1601" y="5730"/>
                  </a:lnTo>
                  <a:lnTo>
                    <a:pt x="1666" y="5765"/>
                  </a:lnTo>
                  <a:lnTo>
                    <a:pt x="1732" y="5798"/>
                  </a:lnTo>
                  <a:lnTo>
                    <a:pt x="1800" y="5830"/>
                  </a:lnTo>
                  <a:lnTo>
                    <a:pt x="1867" y="5859"/>
                  </a:lnTo>
                  <a:lnTo>
                    <a:pt x="1937" y="5888"/>
                  </a:lnTo>
                  <a:lnTo>
                    <a:pt x="2006" y="5914"/>
                  </a:lnTo>
                  <a:lnTo>
                    <a:pt x="2077" y="5938"/>
                  </a:lnTo>
                  <a:lnTo>
                    <a:pt x="2149" y="5962"/>
                  </a:lnTo>
                  <a:lnTo>
                    <a:pt x="2221" y="5984"/>
                  </a:lnTo>
                  <a:lnTo>
                    <a:pt x="2293" y="6003"/>
                  </a:lnTo>
                  <a:lnTo>
                    <a:pt x="2366" y="6022"/>
                  </a:lnTo>
                  <a:lnTo>
                    <a:pt x="2441" y="6037"/>
                  </a:lnTo>
                  <a:lnTo>
                    <a:pt x="2515" y="6052"/>
                  </a:lnTo>
                  <a:lnTo>
                    <a:pt x="2591" y="6065"/>
                  </a:lnTo>
                  <a:lnTo>
                    <a:pt x="2667" y="6075"/>
                  </a:lnTo>
                  <a:lnTo>
                    <a:pt x="2744" y="6084"/>
                  </a:lnTo>
                  <a:lnTo>
                    <a:pt x="2821" y="6091"/>
                  </a:lnTo>
                  <a:lnTo>
                    <a:pt x="2899" y="6095"/>
                  </a:lnTo>
                  <a:lnTo>
                    <a:pt x="2978" y="6099"/>
                  </a:lnTo>
                  <a:lnTo>
                    <a:pt x="3056" y="6100"/>
                  </a:lnTo>
                  <a:lnTo>
                    <a:pt x="3056" y="6100"/>
                  </a:lnTo>
                  <a:lnTo>
                    <a:pt x="3134" y="6099"/>
                  </a:lnTo>
                  <a:lnTo>
                    <a:pt x="3212" y="6095"/>
                  </a:lnTo>
                  <a:lnTo>
                    <a:pt x="3291" y="6091"/>
                  </a:lnTo>
                  <a:lnTo>
                    <a:pt x="3368" y="6084"/>
                  </a:lnTo>
                  <a:lnTo>
                    <a:pt x="3445" y="6075"/>
                  </a:lnTo>
                  <a:lnTo>
                    <a:pt x="3521" y="6065"/>
                  </a:lnTo>
                  <a:lnTo>
                    <a:pt x="3595" y="6052"/>
                  </a:lnTo>
                  <a:lnTo>
                    <a:pt x="3671" y="6037"/>
                  </a:lnTo>
                  <a:lnTo>
                    <a:pt x="3744" y="6022"/>
                  </a:lnTo>
                  <a:lnTo>
                    <a:pt x="3819" y="6003"/>
                  </a:lnTo>
                  <a:lnTo>
                    <a:pt x="3891" y="5984"/>
                  </a:lnTo>
                  <a:lnTo>
                    <a:pt x="3963" y="5962"/>
                  </a:lnTo>
                  <a:lnTo>
                    <a:pt x="4035" y="5938"/>
                  </a:lnTo>
                  <a:lnTo>
                    <a:pt x="4105" y="5914"/>
                  </a:lnTo>
                  <a:lnTo>
                    <a:pt x="4175" y="5888"/>
                  </a:lnTo>
                  <a:lnTo>
                    <a:pt x="4243" y="5859"/>
                  </a:lnTo>
                  <a:lnTo>
                    <a:pt x="4311" y="5830"/>
                  </a:lnTo>
                  <a:lnTo>
                    <a:pt x="4378" y="5798"/>
                  </a:lnTo>
                  <a:lnTo>
                    <a:pt x="4445" y="5765"/>
                  </a:lnTo>
                  <a:lnTo>
                    <a:pt x="4511" y="5730"/>
                  </a:lnTo>
                  <a:lnTo>
                    <a:pt x="4575" y="5694"/>
                  </a:lnTo>
                  <a:lnTo>
                    <a:pt x="4639" y="5657"/>
                  </a:lnTo>
                  <a:lnTo>
                    <a:pt x="4700" y="5617"/>
                  </a:lnTo>
                  <a:lnTo>
                    <a:pt x="4762" y="5577"/>
                  </a:lnTo>
                  <a:lnTo>
                    <a:pt x="4823" y="5535"/>
                  </a:lnTo>
                  <a:lnTo>
                    <a:pt x="4882" y="5492"/>
                  </a:lnTo>
                  <a:lnTo>
                    <a:pt x="4940" y="5447"/>
                  </a:lnTo>
                  <a:lnTo>
                    <a:pt x="4997" y="5401"/>
                  </a:lnTo>
                  <a:lnTo>
                    <a:pt x="5054" y="5353"/>
                  </a:lnTo>
                  <a:lnTo>
                    <a:pt x="5108" y="5305"/>
                  </a:lnTo>
                  <a:lnTo>
                    <a:pt x="5161" y="5255"/>
                  </a:lnTo>
                  <a:lnTo>
                    <a:pt x="5214" y="5204"/>
                  </a:lnTo>
                  <a:lnTo>
                    <a:pt x="5266" y="5151"/>
                  </a:lnTo>
                  <a:lnTo>
                    <a:pt x="5316" y="5098"/>
                  </a:lnTo>
                  <a:lnTo>
                    <a:pt x="5365" y="5042"/>
                  </a:lnTo>
                  <a:lnTo>
                    <a:pt x="5412" y="4987"/>
                  </a:lnTo>
                  <a:lnTo>
                    <a:pt x="5458" y="4929"/>
                  </a:lnTo>
                  <a:lnTo>
                    <a:pt x="5502" y="4871"/>
                  </a:lnTo>
                  <a:lnTo>
                    <a:pt x="5545" y="4811"/>
                  </a:lnTo>
                  <a:lnTo>
                    <a:pt x="5588" y="4751"/>
                  </a:lnTo>
                  <a:lnTo>
                    <a:pt x="5629" y="4690"/>
                  </a:lnTo>
                  <a:lnTo>
                    <a:pt x="5668" y="4627"/>
                  </a:lnTo>
                  <a:lnTo>
                    <a:pt x="5705" y="4564"/>
                  </a:lnTo>
                  <a:lnTo>
                    <a:pt x="5741" y="4499"/>
                  </a:lnTo>
                  <a:lnTo>
                    <a:pt x="5775" y="4433"/>
                  </a:lnTo>
                  <a:lnTo>
                    <a:pt x="5808" y="4368"/>
                  </a:lnTo>
                  <a:lnTo>
                    <a:pt x="5840" y="4301"/>
                  </a:lnTo>
                  <a:lnTo>
                    <a:pt x="5870" y="4233"/>
                  </a:lnTo>
                  <a:lnTo>
                    <a:pt x="5898" y="4163"/>
                  </a:lnTo>
                  <a:lnTo>
                    <a:pt x="5924" y="4094"/>
                  </a:lnTo>
                  <a:lnTo>
                    <a:pt x="5950" y="4023"/>
                  </a:lnTo>
                  <a:lnTo>
                    <a:pt x="5972" y="3952"/>
                  </a:lnTo>
                  <a:lnTo>
                    <a:pt x="5994" y="3880"/>
                  </a:lnTo>
                  <a:lnTo>
                    <a:pt x="6014" y="3807"/>
                  </a:lnTo>
                  <a:lnTo>
                    <a:pt x="6032" y="3734"/>
                  </a:lnTo>
                  <a:lnTo>
                    <a:pt x="6048" y="3659"/>
                  </a:lnTo>
                  <a:lnTo>
                    <a:pt x="6062" y="3584"/>
                  </a:lnTo>
                  <a:lnTo>
                    <a:pt x="6075" y="3509"/>
                  </a:lnTo>
                  <a:lnTo>
                    <a:pt x="6086" y="3433"/>
                  </a:lnTo>
                  <a:lnTo>
                    <a:pt x="6095" y="3356"/>
                  </a:lnTo>
                  <a:lnTo>
                    <a:pt x="6101" y="3279"/>
                  </a:lnTo>
                  <a:lnTo>
                    <a:pt x="6106" y="3202"/>
                  </a:lnTo>
                  <a:lnTo>
                    <a:pt x="6109" y="3123"/>
                  </a:lnTo>
                  <a:lnTo>
                    <a:pt x="6110" y="3044"/>
                  </a:lnTo>
                  <a:lnTo>
                    <a:pt x="6110" y="3044"/>
                  </a:lnTo>
                  <a:lnTo>
                    <a:pt x="6109" y="2969"/>
                  </a:lnTo>
                  <a:lnTo>
                    <a:pt x="6106" y="2896"/>
                  </a:lnTo>
                  <a:lnTo>
                    <a:pt x="6102" y="2821"/>
                  </a:lnTo>
                  <a:lnTo>
                    <a:pt x="6096" y="2748"/>
                  </a:lnTo>
                  <a:lnTo>
                    <a:pt x="6089" y="2676"/>
                  </a:lnTo>
                  <a:lnTo>
                    <a:pt x="6078" y="2604"/>
                  </a:lnTo>
                  <a:lnTo>
                    <a:pt x="6067" y="2532"/>
                  </a:lnTo>
                  <a:lnTo>
                    <a:pt x="6054" y="2461"/>
                  </a:lnTo>
                  <a:lnTo>
                    <a:pt x="6039" y="2390"/>
                  </a:lnTo>
                  <a:lnTo>
                    <a:pt x="6024" y="2321"/>
                  </a:lnTo>
                  <a:lnTo>
                    <a:pt x="6006" y="2251"/>
                  </a:lnTo>
                  <a:lnTo>
                    <a:pt x="5986" y="2182"/>
                  </a:lnTo>
                  <a:lnTo>
                    <a:pt x="5966" y="2114"/>
                  </a:lnTo>
                  <a:lnTo>
                    <a:pt x="5943" y="2047"/>
                  </a:lnTo>
                  <a:lnTo>
                    <a:pt x="5919" y="1980"/>
                  </a:lnTo>
                  <a:lnTo>
                    <a:pt x="5894" y="1914"/>
                  </a:lnTo>
                  <a:lnTo>
                    <a:pt x="5867" y="1850"/>
                  </a:lnTo>
                  <a:lnTo>
                    <a:pt x="5838" y="1785"/>
                  </a:lnTo>
                  <a:lnTo>
                    <a:pt x="5809" y="1721"/>
                  </a:lnTo>
                  <a:lnTo>
                    <a:pt x="5778" y="1659"/>
                  </a:lnTo>
                  <a:lnTo>
                    <a:pt x="5745" y="1597"/>
                  </a:lnTo>
                  <a:lnTo>
                    <a:pt x="5711" y="1535"/>
                  </a:lnTo>
                  <a:lnTo>
                    <a:pt x="5675" y="1474"/>
                  </a:lnTo>
                  <a:lnTo>
                    <a:pt x="5639" y="1415"/>
                  </a:lnTo>
                  <a:lnTo>
                    <a:pt x="5601" y="1357"/>
                  </a:lnTo>
                  <a:lnTo>
                    <a:pt x="5562" y="1300"/>
                  </a:lnTo>
                  <a:lnTo>
                    <a:pt x="5521" y="1243"/>
                  </a:lnTo>
                  <a:lnTo>
                    <a:pt x="5480" y="1188"/>
                  </a:lnTo>
                  <a:lnTo>
                    <a:pt x="5437" y="1132"/>
                  </a:lnTo>
                  <a:lnTo>
                    <a:pt x="5393" y="1079"/>
                  </a:lnTo>
                  <a:lnTo>
                    <a:pt x="5347" y="1026"/>
                  </a:lnTo>
                  <a:lnTo>
                    <a:pt x="5302" y="974"/>
                  </a:lnTo>
                  <a:lnTo>
                    <a:pt x="5254" y="924"/>
                  </a:lnTo>
                  <a:lnTo>
                    <a:pt x="5204" y="874"/>
                  </a:lnTo>
                  <a:lnTo>
                    <a:pt x="5155" y="826"/>
                  </a:lnTo>
                  <a:lnTo>
                    <a:pt x="5103" y="780"/>
                  </a:lnTo>
                  <a:lnTo>
                    <a:pt x="5052" y="733"/>
                  </a:lnTo>
                  <a:lnTo>
                    <a:pt x="4998" y="689"/>
                  </a:lnTo>
                  <a:lnTo>
                    <a:pt x="4945" y="644"/>
                  </a:lnTo>
                  <a:lnTo>
                    <a:pt x="4890" y="603"/>
                  </a:lnTo>
                  <a:lnTo>
                    <a:pt x="4834" y="561"/>
                  </a:lnTo>
                  <a:lnTo>
                    <a:pt x="4776" y="521"/>
                  </a:lnTo>
                  <a:lnTo>
                    <a:pt x="4719" y="483"/>
                  </a:lnTo>
                  <a:lnTo>
                    <a:pt x="4660" y="445"/>
                  </a:lnTo>
                  <a:lnTo>
                    <a:pt x="4601" y="408"/>
                  </a:lnTo>
                  <a:lnTo>
                    <a:pt x="4540" y="374"/>
                  </a:lnTo>
                  <a:lnTo>
                    <a:pt x="4478" y="340"/>
                  </a:lnTo>
                  <a:lnTo>
                    <a:pt x="4416" y="308"/>
                  </a:lnTo>
                  <a:lnTo>
                    <a:pt x="4353" y="278"/>
                  </a:lnTo>
                  <a:lnTo>
                    <a:pt x="4289" y="249"/>
                  </a:lnTo>
                  <a:lnTo>
                    <a:pt x="4224" y="221"/>
                  </a:lnTo>
                  <a:lnTo>
                    <a:pt x="4159" y="195"/>
                  </a:lnTo>
                  <a:lnTo>
                    <a:pt x="4093" y="169"/>
                  </a:lnTo>
                  <a:lnTo>
                    <a:pt x="4026" y="147"/>
                  </a:lnTo>
                  <a:lnTo>
                    <a:pt x="3958" y="125"/>
                  </a:lnTo>
                  <a:lnTo>
                    <a:pt x="3889" y="105"/>
                  </a:lnTo>
                  <a:lnTo>
                    <a:pt x="3821" y="86"/>
                  </a:lnTo>
                  <a:lnTo>
                    <a:pt x="3752" y="68"/>
                  </a:lnTo>
                  <a:lnTo>
                    <a:pt x="3681" y="53"/>
                  </a:lnTo>
                  <a:lnTo>
                    <a:pt x="3610" y="39"/>
                  </a:lnTo>
                  <a:lnTo>
                    <a:pt x="3540" y="27"/>
                  </a:lnTo>
                  <a:lnTo>
                    <a:pt x="3468" y="16"/>
                  </a:lnTo>
                  <a:lnTo>
                    <a:pt x="3394" y="8"/>
                  </a:lnTo>
                  <a:lnTo>
                    <a:pt x="3322" y="0"/>
                  </a:lnTo>
                  <a:lnTo>
                    <a:pt x="2789" y="0"/>
                  </a:lnTo>
                  <a:close/>
                  <a:moveTo>
                    <a:pt x="200" y="3044"/>
                  </a:moveTo>
                  <a:lnTo>
                    <a:pt x="200" y="3044"/>
                  </a:lnTo>
                  <a:lnTo>
                    <a:pt x="200" y="2970"/>
                  </a:lnTo>
                  <a:lnTo>
                    <a:pt x="204" y="2897"/>
                  </a:lnTo>
                  <a:lnTo>
                    <a:pt x="208" y="2825"/>
                  </a:lnTo>
                  <a:lnTo>
                    <a:pt x="214" y="2752"/>
                  </a:lnTo>
                  <a:lnTo>
                    <a:pt x="223" y="2681"/>
                  </a:lnTo>
                  <a:lnTo>
                    <a:pt x="233" y="2609"/>
                  </a:lnTo>
                  <a:lnTo>
                    <a:pt x="244" y="2540"/>
                  </a:lnTo>
                  <a:lnTo>
                    <a:pt x="258" y="2469"/>
                  </a:lnTo>
                  <a:lnTo>
                    <a:pt x="273" y="2399"/>
                  </a:lnTo>
                  <a:lnTo>
                    <a:pt x="290" y="2331"/>
                  </a:lnTo>
                  <a:lnTo>
                    <a:pt x="309" y="2263"/>
                  </a:lnTo>
                  <a:lnTo>
                    <a:pt x="329" y="2196"/>
                  </a:lnTo>
                  <a:lnTo>
                    <a:pt x="350" y="2129"/>
                  </a:lnTo>
                  <a:lnTo>
                    <a:pt x="373" y="2063"/>
                  </a:lnTo>
                  <a:lnTo>
                    <a:pt x="398" y="1998"/>
                  </a:lnTo>
                  <a:lnTo>
                    <a:pt x="425" y="1933"/>
                  </a:lnTo>
                  <a:lnTo>
                    <a:pt x="453" y="1870"/>
                  </a:lnTo>
                  <a:lnTo>
                    <a:pt x="482" y="1807"/>
                  </a:lnTo>
                  <a:lnTo>
                    <a:pt x="512" y="1745"/>
                  </a:lnTo>
                  <a:lnTo>
                    <a:pt x="545" y="1683"/>
                  </a:lnTo>
                  <a:lnTo>
                    <a:pt x="579" y="1624"/>
                  </a:lnTo>
                  <a:lnTo>
                    <a:pt x="614" y="1564"/>
                  </a:lnTo>
                  <a:lnTo>
                    <a:pt x="650" y="1505"/>
                  </a:lnTo>
                  <a:lnTo>
                    <a:pt x="688" y="1448"/>
                  </a:lnTo>
                  <a:lnTo>
                    <a:pt x="727" y="1391"/>
                  </a:lnTo>
                  <a:lnTo>
                    <a:pt x="767" y="1335"/>
                  </a:lnTo>
                  <a:lnTo>
                    <a:pt x="810" y="1281"/>
                  </a:lnTo>
                  <a:lnTo>
                    <a:pt x="853" y="1228"/>
                  </a:lnTo>
                  <a:lnTo>
                    <a:pt x="897" y="1175"/>
                  </a:lnTo>
                  <a:lnTo>
                    <a:pt x="943" y="1124"/>
                  </a:lnTo>
                  <a:lnTo>
                    <a:pt x="989" y="1074"/>
                  </a:lnTo>
                  <a:lnTo>
                    <a:pt x="1037" y="1025"/>
                  </a:lnTo>
                  <a:lnTo>
                    <a:pt x="1087" y="977"/>
                  </a:lnTo>
                  <a:lnTo>
                    <a:pt x="1136" y="930"/>
                  </a:lnTo>
                  <a:lnTo>
                    <a:pt x="1188" y="884"/>
                  </a:lnTo>
                  <a:lnTo>
                    <a:pt x="1240" y="840"/>
                  </a:lnTo>
                  <a:lnTo>
                    <a:pt x="1294" y="797"/>
                  </a:lnTo>
                  <a:lnTo>
                    <a:pt x="1348" y="756"/>
                  </a:lnTo>
                  <a:lnTo>
                    <a:pt x="1404" y="715"/>
                  </a:lnTo>
                  <a:lnTo>
                    <a:pt x="1461" y="676"/>
                  </a:lnTo>
                  <a:lnTo>
                    <a:pt x="1517" y="638"/>
                  </a:lnTo>
                  <a:lnTo>
                    <a:pt x="1576" y="601"/>
                  </a:lnTo>
                  <a:lnTo>
                    <a:pt x="1635" y="566"/>
                  </a:lnTo>
                  <a:lnTo>
                    <a:pt x="1696" y="532"/>
                  </a:lnTo>
                  <a:lnTo>
                    <a:pt x="1756" y="500"/>
                  </a:lnTo>
                  <a:lnTo>
                    <a:pt x="1818" y="469"/>
                  </a:lnTo>
                  <a:lnTo>
                    <a:pt x="1881" y="440"/>
                  </a:lnTo>
                  <a:lnTo>
                    <a:pt x="1946" y="412"/>
                  </a:lnTo>
                  <a:lnTo>
                    <a:pt x="2010" y="385"/>
                  </a:lnTo>
                  <a:lnTo>
                    <a:pt x="2074" y="361"/>
                  </a:lnTo>
                  <a:lnTo>
                    <a:pt x="2140" y="337"/>
                  </a:lnTo>
                  <a:lnTo>
                    <a:pt x="2207" y="316"/>
                  </a:lnTo>
                  <a:lnTo>
                    <a:pt x="2275" y="296"/>
                  </a:lnTo>
                  <a:lnTo>
                    <a:pt x="2342" y="277"/>
                  </a:lnTo>
                  <a:lnTo>
                    <a:pt x="2412" y="260"/>
                  </a:lnTo>
                  <a:lnTo>
                    <a:pt x="2481" y="245"/>
                  </a:lnTo>
                  <a:lnTo>
                    <a:pt x="2551" y="231"/>
                  </a:lnTo>
                  <a:lnTo>
                    <a:pt x="2621" y="220"/>
                  </a:lnTo>
                  <a:lnTo>
                    <a:pt x="2692" y="210"/>
                  </a:lnTo>
                  <a:lnTo>
                    <a:pt x="2764" y="202"/>
                  </a:lnTo>
                  <a:lnTo>
                    <a:pt x="2836" y="196"/>
                  </a:lnTo>
                  <a:lnTo>
                    <a:pt x="2909" y="191"/>
                  </a:lnTo>
                  <a:lnTo>
                    <a:pt x="2983" y="188"/>
                  </a:lnTo>
                  <a:lnTo>
                    <a:pt x="3056" y="187"/>
                  </a:lnTo>
                  <a:lnTo>
                    <a:pt x="3056" y="187"/>
                  </a:lnTo>
                  <a:lnTo>
                    <a:pt x="3129" y="188"/>
                  </a:lnTo>
                  <a:lnTo>
                    <a:pt x="3202" y="191"/>
                  </a:lnTo>
                  <a:lnTo>
                    <a:pt x="3276" y="196"/>
                  </a:lnTo>
                  <a:lnTo>
                    <a:pt x="3348" y="202"/>
                  </a:lnTo>
                  <a:lnTo>
                    <a:pt x="3420" y="210"/>
                  </a:lnTo>
                  <a:lnTo>
                    <a:pt x="3490" y="220"/>
                  </a:lnTo>
                  <a:lnTo>
                    <a:pt x="3561" y="231"/>
                  </a:lnTo>
                  <a:lnTo>
                    <a:pt x="3631" y="245"/>
                  </a:lnTo>
                  <a:lnTo>
                    <a:pt x="3700" y="260"/>
                  </a:lnTo>
                  <a:lnTo>
                    <a:pt x="3768" y="277"/>
                  </a:lnTo>
                  <a:lnTo>
                    <a:pt x="3836" y="296"/>
                  </a:lnTo>
                  <a:lnTo>
                    <a:pt x="3905" y="316"/>
                  </a:lnTo>
                  <a:lnTo>
                    <a:pt x="3970" y="337"/>
                  </a:lnTo>
                  <a:lnTo>
                    <a:pt x="4037" y="361"/>
                  </a:lnTo>
                  <a:lnTo>
                    <a:pt x="4102" y="385"/>
                  </a:lnTo>
                  <a:lnTo>
                    <a:pt x="4166" y="412"/>
                  </a:lnTo>
                  <a:lnTo>
                    <a:pt x="4231" y="440"/>
                  </a:lnTo>
                  <a:lnTo>
                    <a:pt x="4292" y="469"/>
                  </a:lnTo>
                  <a:lnTo>
                    <a:pt x="4354" y="500"/>
                  </a:lnTo>
                  <a:lnTo>
                    <a:pt x="4416" y="532"/>
                  </a:lnTo>
                  <a:lnTo>
                    <a:pt x="4476" y="566"/>
                  </a:lnTo>
                  <a:lnTo>
                    <a:pt x="4535" y="601"/>
                  </a:lnTo>
                  <a:lnTo>
                    <a:pt x="4594" y="638"/>
                  </a:lnTo>
                  <a:lnTo>
                    <a:pt x="4651" y="676"/>
                  </a:lnTo>
                  <a:lnTo>
                    <a:pt x="4708" y="715"/>
                  </a:lnTo>
                  <a:lnTo>
                    <a:pt x="4764" y="756"/>
                  </a:lnTo>
                  <a:lnTo>
                    <a:pt x="4818" y="797"/>
                  </a:lnTo>
                  <a:lnTo>
                    <a:pt x="4871" y="840"/>
                  </a:lnTo>
                  <a:lnTo>
                    <a:pt x="4924" y="884"/>
                  </a:lnTo>
                  <a:lnTo>
                    <a:pt x="4974" y="930"/>
                  </a:lnTo>
                  <a:lnTo>
                    <a:pt x="5025" y="977"/>
                  </a:lnTo>
                  <a:lnTo>
                    <a:pt x="5074" y="1025"/>
                  </a:lnTo>
                  <a:lnTo>
                    <a:pt x="5122" y="1074"/>
                  </a:lnTo>
                  <a:lnTo>
                    <a:pt x="5169" y="1124"/>
                  </a:lnTo>
                  <a:lnTo>
                    <a:pt x="5214" y="1175"/>
                  </a:lnTo>
                  <a:lnTo>
                    <a:pt x="5259" y="1228"/>
                  </a:lnTo>
                  <a:lnTo>
                    <a:pt x="5302" y="1281"/>
                  </a:lnTo>
                  <a:lnTo>
                    <a:pt x="5343" y="1335"/>
                  </a:lnTo>
                  <a:lnTo>
                    <a:pt x="5384" y="1391"/>
                  </a:lnTo>
                  <a:lnTo>
                    <a:pt x="5423" y="1448"/>
                  </a:lnTo>
                  <a:lnTo>
                    <a:pt x="5461" y="1505"/>
                  </a:lnTo>
                  <a:lnTo>
                    <a:pt x="5497" y="1564"/>
                  </a:lnTo>
                  <a:lnTo>
                    <a:pt x="5533" y="1624"/>
                  </a:lnTo>
                  <a:lnTo>
                    <a:pt x="5567" y="1683"/>
                  </a:lnTo>
                  <a:lnTo>
                    <a:pt x="5598" y="1745"/>
                  </a:lnTo>
                  <a:lnTo>
                    <a:pt x="5630" y="1807"/>
                  </a:lnTo>
                  <a:lnTo>
                    <a:pt x="5659" y="1870"/>
                  </a:lnTo>
                  <a:lnTo>
                    <a:pt x="5687" y="1933"/>
                  </a:lnTo>
                  <a:lnTo>
                    <a:pt x="5713" y="1998"/>
                  </a:lnTo>
                  <a:lnTo>
                    <a:pt x="5739" y="2063"/>
                  </a:lnTo>
                  <a:lnTo>
                    <a:pt x="5761" y="2129"/>
                  </a:lnTo>
                  <a:lnTo>
                    <a:pt x="5783" y="2196"/>
                  </a:lnTo>
                  <a:lnTo>
                    <a:pt x="5803" y="2263"/>
                  </a:lnTo>
                  <a:lnTo>
                    <a:pt x="5822" y="2331"/>
                  </a:lnTo>
                  <a:lnTo>
                    <a:pt x="5838" y="2399"/>
                  </a:lnTo>
                  <a:lnTo>
                    <a:pt x="5854" y="2469"/>
                  </a:lnTo>
                  <a:lnTo>
                    <a:pt x="5867" y="2540"/>
                  </a:lnTo>
                  <a:lnTo>
                    <a:pt x="5879" y="2609"/>
                  </a:lnTo>
                  <a:lnTo>
                    <a:pt x="5889" y="2681"/>
                  </a:lnTo>
                  <a:lnTo>
                    <a:pt x="5897" y="2752"/>
                  </a:lnTo>
                  <a:lnTo>
                    <a:pt x="5903" y="2825"/>
                  </a:lnTo>
                  <a:lnTo>
                    <a:pt x="5908" y="2897"/>
                  </a:lnTo>
                  <a:lnTo>
                    <a:pt x="5910" y="2970"/>
                  </a:lnTo>
                  <a:lnTo>
                    <a:pt x="5912" y="3044"/>
                  </a:lnTo>
                  <a:lnTo>
                    <a:pt x="5912" y="3044"/>
                  </a:lnTo>
                  <a:lnTo>
                    <a:pt x="5910" y="3118"/>
                  </a:lnTo>
                  <a:lnTo>
                    <a:pt x="5908" y="3192"/>
                  </a:lnTo>
                  <a:lnTo>
                    <a:pt x="5903" y="3264"/>
                  </a:lnTo>
                  <a:lnTo>
                    <a:pt x="5897" y="3336"/>
                  </a:lnTo>
                  <a:lnTo>
                    <a:pt x="5889" y="3408"/>
                  </a:lnTo>
                  <a:lnTo>
                    <a:pt x="5879" y="3478"/>
                  </a:lnTo>
                  <a:lnTo>
                    <a:pt x="5867" y="3549"/>
                  </a:lnTo>
                  <a:lnTo>
                    <a:pt x="5854" y="3619"/>
                  </a:lnTo>
                  <a:lnTo>
                    <a:pt x="5838" y="3688"/>
                  </a:lnTo>
                  <a:lnTo>
                    <a:pt x="5822" y="3758"/>
                  </a:lnTo>
                  <a:lnTo>
                    <a:pt x="5803" y="3826"/>
                  </a:lnTo>
                  <a:lnTo>
                    <a:pt x="5783" y="3893"/>
                  </a:lnTo>
                  <a:lnTo>
                    <a:pt x="5761" y="3960"/>
                  </a:lnTo>
                  <a:lnTo>
                    <a:pt x="5739" y="4025"/>
                  </a:lnTo>
                  <a:lnTo>
                    <a:pt x="5713" y="4091"/>
                  </a:lnTo>
                  <a:lnTo>
                    <a:pt x="5687" y="4156"/>
                  </a:lnTo>
                  <a:lnTo>
                    <a:pt x="5659" y="4219"/>
                  </a:lnTo>
                  <a:lnTo>
                    <a:pt x="5630" y="4282"/>
                  </a:lnTo>
                  <a:lnTo>
                    <a:pt x="5598" y="4344"/>
                  </a:lnTo>
                  <a:lnTo>
                    <a:pt x="5567" y="4404"/>
                  </a:lnTo>
                  <a:lnTo>
                    <a:pt x="5533" y="4465"/>
                  </a:lnTo>
                  <a:lnTo>
                    <a:pt x="5497" y="4524"/>
                  </a:lnTo>
                  <a:lnTo>
                    <a:pt x="5461" y="4583"/>
                  </a:lnTo>
                  <a:lnTo>
                    <a:pt x="5423" y="4641"/>
                  </a:lnTo>
                  <a:lnTo>
                    <a:pt x="5384" y="4696"/>
                  </a:lnTo>
                  <a:lnTo>
                    <a:pt x="5343" y="4752"/>
                  </a:lnTo>
                  <a:lnTo>
                    <a:pt x="5302" y="4806"/>
                  </a:lnTo>
                  <a:lnTo>
                    <a:pt x="5259" y="4861"/>
                  </a:lnTo>
                  <a:lnTo>
                    <a:pt x="5214" y="4912"/>
                  </a:lnTo>
                  <a:lnTo>
                    <a:pt x="5169" y="4964"/>
                  </a:lnTo>
                  <a:lnTo>
                    <a:pt x="5122" y="5015"/>
                  </a:lnTo>
                  <a:lnTo>
                    <a:pt x="5074" y="5063"/>
                  </a:lnTo>
                  <a:lnTo>
                    <a:pt x="5025" y="5111"/>
                  </a:lnTo>
                  <a:lnTo>
                    <a:pt x="4974" y="5157"/>
                  </a:lnTo>
                  <a:lnTo>
                    <a:pt x="4924" y="5203"/>
                  </a:lnTo>
                  <a:lnTo>
                    <a:pt x="4871" y="5247"/>
                  </a:lnTo>
                  <a:lnTo>
                    <a:pt x="4818" y="5290"/>
                  </a:lnTo>
                  <a:lnTo>
                    <a:pt x="4764" y="5333"/>
                  </a:lnTo>
                  <a:lnTo>
                    <a:pt x="4708" y="5374"/>
                  </a:lnTo>
                  <a:lnTo>
                    <a:pt x="4651" y="5413"/>
                  </a:lnTo>
                  <a:lnTo>
                    <a:pt x="4594" y="5451"/>
                  </a:lnTo>
                  <a:lnTo>
                    <a:pt x="4535" y="5487"/>
                  </a:lnTo>
                  <a:lnTo>
                    <a:pt x="4476" y="5521"/>
                  </a:lnTo>
                  <a:lnTo>
                    <a:pt x="4416" y="5555"/>
                  </a:lnTo>
                  <a:lnTo>
                    <a:pt x="4354" y="5588"/>
                  </a:lnTo>
                  <a:lnTo>
                    <a:pt x="4292" y="5619"/>
                  </a:lnTo>
                  <a:lnTo>
                    <a:pt x="4231" y="5648"/>
                  </a:lnTo>
                  <a:lnTo>
                    <a:pt x="4166" y="5675"/>
                  </a:lnTo>
                  <a:lnTo>
                    <a:pt x="4102" y="5702"/>
                  </a:lnTo>
                  <a:lnTo>
                    <a:pt x="4037" y="5727"/>
                  </a:lnTo>
                  <a:lnTo>
                    <a:pt x="3970" y="5750"/>
                  </a:lnTo>
                  <a:lnTo>
                    <a:pt x="3905" y="5773"/>
                  </a:lnTo>
                  <a:lnTo>
                    <a:pt x="3836" y="5792"/>
                  </a:lnTo>
                  <a:lnTo>
                    <a:pt x="3768" y="5811"/>
                  </a:lnTo>
                  <a:lnTo>
                    <a:pt x="3700" y="5827"/>
                  </a:lnTo>
                  <a:lnTo>
                    <a:pt x="3631" y="5842"/>
                  </a:lnTo>
                  <a:lnTo>
                    <a:pt x="3561" y="5856"/>
                  </a:lnTo>
                  <a:lnTo>
                    <a:pt x="3490" y="5868"/>
                  </a:lnTo>
                  <a:lnTo>
                    <a:pt x="3420" y="5878"/>
                  </a:lnTo>
                  <a:lnTo>
                    <a:pt x="3348" y="5886"/>
                  </a:lnTo>
                  <a:lnTo>
                    <a:pt x="3276" y="5893"/>
                  </a:lnTo>
                  <a:lnTo>
                    <a:pt x="3202" y="5897"/>
                  </a:lnTo>
                  <a:lnTo>
                    <a:pt x="3129" y="5900"/>
                  </a:lnTo>
                  <a:lnTo>
                    <a:pt x="3056" y="5900"/>
                  </a:lnTo>
                  <a:lnTo>
                    <a:pt x="3056" y="5900"/>
                  </a:lnTo>
                  <a:lnTo>
                    <a:pt x="2983" y="5900"/>
                  </a:lnTo>
                  <a:lnTo>
                    <a:pt x="2909" y="5897"/>
                  </a:lnTo>
                  <a:lnTo>
                    <a:pt x="2836" y="5893"/>
                  </a:lnTo>
                  <a:lnTo>
                    <a:pt x="2764" y="5886"/>
                  </a:lnTo>
                  <a:lnTo>
                    <a:pt x="2692" y="5878"/>
                  </a:lnTo>
                  <a:lnTo>
                    <a:pt x="2621" y="5868"/>
                  </a:lnTo>
                  <a:lnTo>
                    <a:pt x="2551" y="5856"/>
                  </a:lnTo>
                  <a:lnTo>
                    <a:pt x="2481" y="5842"/>
                  </a:lnTo>
                  <a:lnTo>
                    <a:pt x="2412" y="5827"/>
                  </a:lnTo>
                  <a:lnTo>
                    <a:pt x="2342" y="5811"/>
                  </a:lnTo>
                  <a:lnTo>
                    <a:pt x="2275" y="5792"/>
                  </a:lnTo>
                  <a:lnTo>
                    <a:pt x="2207" y="5773"/>
                  </a:lnTo>
                  <a:lnTo>
                    <a:pt x="2140" y="5750"/>
                  </a:lnTo>
                  <a:lnTo>
                    <a:pt x="2074" y="5727"/>
                  </a:lnTo>
                  <a:lnTo>
                    <a:pt x="2010" y="5702"/>
                  </a:lnTo>
                  <a:lnTo>
                    <a:pt x="1946" y="5675"/>
                  </a:lnTo>
                  <a:lnTo>
                    <a:pt x="1881" y="5648"/>
                  </a:lnTo>
                  <a:lnTo>
                    <a:pt x="1818" y="5619"/>
                  </a:lnTo>
                  <a:lnTo>
                    <a:pt x="1756" y="5588"/>
                  </a:lnTo>
                  <a:lnTo>
                    <a:pt x="1696" y="5555"/>
                  </a:lnTo>
                  <a:lnTo>
                    <a:pt x="1635" y="5521"/>
                  </a:lnTo>
                  <a:lnTo>
                    <a:pt x="1576" y="5487"/>
                  </a:lnTo>
                  <a:lnTo>
                    <a:pt x="1517" y="5451"/>
                  </a:lnTo>
                  <a:lnTo>
                    <a:pt x="1461" y="5413"/>
                  </a:lnTo>
                  <a:lnTo>
                    <a:pt x="1404" y="5374"/>
                  </a:lnTo>
                  <a:lnTo>
                    <a:pt x="1348" y="5333"/>
                  </a:lnTo>
                  <a:lnTo>
                    <a:pt x="1294" y="5290"/>
                  </a:lnTo>
                  <a:lnTo>
                    <a:pt x="1240" y="5247"/>
                  </a:lnTo>
                  <a:lnTo>
                    <a:pt x="1188" y="5203"/>
                  </a:lnTo>
                  <a:lnTo>
                    <a:pt x="1136" y="5157"/>
                  </a:lnTo>
                  <a:lnTo>
                    <a:pt x="1087" y="5111"/>
                  </a:lnTo>
                  <a:lnTo>
                    <a:pt x="1037" y="5063"/>
                  </a:lnTo>
                  <a:lnTo>
                    <a:pt x="989" y="5015"/>
                  </a:lnTo>
                  <a:lnTo>
                    <a:pt x="943" y="4964"/>
                  </a:lnTo>
                  <a:lnTo>
                    <a:pt x="897" y="4912"/>
                  </a:lnTo>
                  <a:lnTo>
                    <a:pt x="853" y="4861"/>
                  </a:lnTo>
                  <a:lnTo>
                    <a:pt x="810" y="4806"/>
                  </a:lnTo>
                  <a:lnTo>
                    <a:pt x="767" y="4752"/>
                  </a:lnTo>
                  <a:lnTo>
                    <a:pt x="727" y="4696"/>
                  </a:lnTo>
                  <a:lnTo>
                    <a:pt x="688" y="4641"/>
                  </a:lnTo>
                  <a:lnTo>
                    <a:pt x="650" y="4583"/>
                  </a:lnTo>
                  <a:lnTo>
                    <a:pt x="614" y="4524"/>
                  </a:lnTo>
                  <a:lnTo>
                    <a:pt x="579" y="4465"/>
                  </a:lnTo>
                  <a:lnTo>
                    <a:pt x="545" y="4404"/>
                  </a:lnTo>
                  <a:lnTo>
                    <a:pt x="512" y="4344"/>
                  </a:lnTo>
                  <a:lnTo>
                    <a:pt x="482" y="4282"/>
                  </a:lnTo>
                  <a:lnTo>
                    <a:pt x="453" y="4219"/>
                  </a:lnTo>
                  <a:lnTo>
                    <a:pt x="425" y="4156"/>
                  </a:lnTo>
                  <a:lnTo>
                    <a:pt x="398" y="4091"/>
                  </a:lnTo>
                  <a:lnTo>
                    <a:pt x="373" y="4025"/>
                  </a:lnTo>
                  <a:lnTo>
                    <a:pt x="350" y="3960"/>
                  </a:lnTo>
                  <a:lnTo>
                    <a:pt x="329" y="3893"/>
                  </a:lnTo>
                  <a:lnTo>
                    <a:pt x="309" y="3826"/>
                  </a:lnTo>
                  <a:lnTo>
                    <a:pt x="290" y="3758"/>
                  </a:lnTo>
                  <a:lnTo>
                    <a:pt x="273" y="3688"/>
                  </a:lnTo>
                  <a:lnTo>
                    <a:pt x="258" y="3619"/>
                  </a:lnTo>
                  <a:lnTo>
                    <a:pt x="244" y="3549"/>
                  </a:lnTo>
                  <a:lnTo>
                    <a:pt x="233" y="3478"/>
                  </a:lnTo>
                  <a:lnTo>
                    <a:pt x="223" y="3408"/>
                  </a:lnTo>
                  <a:lnTo>
                    <a:pt x="214" y="3336"/>
                  </a:lnTo>
                  <a:lnTo>
                    <a:pt x="208" y="3264"/>
                  </a:lnTo>
                  <a:lnTo>
                    <a:pt x="204" y="3192"/>
                  </a:lnTo>
                  <a:lnTo>
                    <a:pt x="200" y="3118"/>
                  </a:lnTo>
                  <a:lnTo>
                    <a:pt x="200" y="30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 name="Freeform 8"/>
            <p:cNvSpPr>
              <a:spLocks noEditPoints="1"/>
            </p:cNvSpPr>
            <p:nvPr userDrawn="1"/>
          </p:nvSpPr>
          <p:spPr bwMode="auto">
            <a:xfrm>
              <a:off x="2342" y="2046"/>
              <a:ext cx="299" cy="311"/>
            </a:xfrm>
            <a:custGeom>
              <a:avLst/>
              <a:gdLst>
                <a:gd name="T0" fmla="*/ 511 w 1193"/>
                <a:gd name="T1" fmla="*/ 1016 h 1241"/>
                <a:gd name="T2" fmla="*/ 574 w 1193"/>
                <a:gd name="T3" fmla="*/ 996 h 1241"/>
                <a:gd name="T4" fmla="*/ 641 w 1193"/>
                <a:gd name="T5" fmla="*/ 944 h 1241"/>
                <a:gd name="T6" fmla="*/ 711 w 1193"/>
                <a:gd name="T7" fmla="*/ 842 h 1241"/>
                <a:gd name="T8" fmla="*/ 744 w 1193"/>
                <a:gd name="T9" fmla="*/ 699 h 1241"/>
                <a:gd name="T10" fmla="*/ 637 w 1193"/>
                <a:gd name="T11" fmla="*/ 661 h 1241"/>
                <a:gd name="T12" fmla="*/ 487 w 1193"/>
                <a:gd name="T13" fmla="*/ 684 h 1241"/>
                <a:gd name="T14" fmla="*/ 404 w 1193"/>
                <a:gd name="T15" fmla="*/ 708 h 1241"/>
                <a:gd name="T16" fmla="*/ 339 w 1193"/>
                <a:gd name="T17" fmla="*/ 751 h 1241"/>
                <a:gd name="T18" fmla="*/ 304 w 1193"/>
                <a:gd name="T19" fmla="*/ 813 h 1241"/>
                <a:gd name="T20" fmla="*/ 298 w 1193"/>
                <a:gd name="T21" fmla="*/ 875 h 1241"/>
                <a:gd name="T22" fmla="*/ 324 w 1193"/>
                <a:gd name="T23" fmla="*/ 949 h 1241"/>
                <a:gd name="T24" fmla="*/ 382 w 1193"/>
                <a:gd name="T25" fmla="*/ 1001 h 1241"/>
                <a:gd name="T26" fmla="*/ 469 w 1193"/>
                <a:gd name="T27" fmla="*/ 1020 h 1241"/>
                <a:gd name="T28" fmla="*/ 235 w 1193"/>
                <a:gd name="T29" fmla="*/ 555 h 1241"/>
                <a:gd name="T30" fmla="*/ 351 w 1193"/>
                <a:gd name="T31" fmla="*/ 518 h 1241"/>
                <a:gd name="T32" fmla="*/ 559 w 1193"/>
                <a:gd name="T33" fmla="*/ 483 h 1241"/>
                <a:gd name="T34" fmla="*/ 741 w 1193"/>
                <a:gd name="T35" fmla="*/ 441 h 1241"/>
                <a:gd name="T36" fmla="*/ 720 w 1193"/>
                <a:gd name="T37" fmla="*/ 334 h 1241"/>
                <a:gd name="T38" fmla="*/ 655 w 1193"/>
                <a:gd name="T39" fmla="*/ 266 h 1241"/>
                <a:gd name="T40" fmla="*/ 549 w 1193"/>
                <a:gd name="T41" fmla="*/ 238 h 1241"/>
                <a:gd name="T42" fmla="*/ 462 w 1193"/>
                <a:gd name="T43" fmla="*/ 242 h 1241"/>
                <a:gd name="T44" fmla="*/ 288 w 1193"/>
                <a:gd name="T45" fmla="*/ 292 h 1241"/>
                <a:gd name="T46" fmla="*/ 79 w 1193"/>
                <a:gd name="T47" fmla="*/ 147 h 1241"/>
                <a:gd name="T48" fmla="*/ 161 w 1193"/>
                <a:gd name="T49" fmla="*/ 94 h 1241"/>
                <a:gd name="T50" fmla="*/ 328 w 1193"/>
                <a:gd name="T51" fmla="*/ 32 h 1241"/>
                <a:gd name="T52" fmla="*/ 483 w 1193"/>
                <a:gd name="T53" fmla="*/ 3 h 1241"/>
                <a:gd name="T54" fmla="*/ 606 w 1193"/>
                <a:gd name="T55" fmla="*/ 2 h 1241"/>
                <a:gd name="T56" fmla="*/ 735 w 1193"/>
                <a:gd name="T57" fmla="*/ 23 h 1241"/>
                <a:gd name="T58" fmla="*/ 842 w 1193"/>
                <a:gd name="T59" fmla="*/ 67 h 1241"/>
                <a:gd name="T60" fmla="*/ 927 w 1193"/>
                <a:gd name="T61" fmla="*/ 134 h 1241"/>
                <a:gd name="T62" fmla="*/ 986 w 1193"/>
                <a:gd name="T63" fmla="*/ 224 h 1241"/>
                <a:gd name="T64" fmla="*/ 1024 w 1193"/>
                <a:gd name="T65" fmla="*/ 335 h 1241"/>
                <a:gd name="T66" fmla="*/ 1035 w 1193"/>
                <a:gd name="T67" fmla="*/ 467 h 1241"/>
                <a:gd name="T68" fmla="*/ 1043 w 1193"/>
                <a:gd name="T69" fmla="*/ 973 h 1241"/>
                <a:gd name="T70" fmla="*/ 1087 w 1193"/>
                <a:gd name="T71" fmla="*/ 992 h 1241"/>
                <a:gd name="T72" fmla="*/ 896 w 1193"/>
                <a:gd name="T73" fmla="*/ 1212 h 1241"/>
                <a:gd name="T74" fmla="*/ 822 w 1193"/>
                <a:gd name="T75" fmla="*/ 1193 h 1241"/>
                <a:gd name="T76" fmla="*/ 779 w 1193"/>
                <a:gd name="T77" fmla="*/ 1150 h 1241"/>
                <a:gd name="T78" fmla="*/ 764 w 1193"/>
                <a:gd name="T79" fmla="*/ 1087 h 1241"/>
                <a:gd name="T80" fmla="*/ 761 w 1193"/>
                <a:gd name="T81" fmla="*/ 1022 h 1241"/>
                <a:gd name="T82" fmla="*/ 689 w 1193"/>
                <a:gd name="T83" fmla="*/ 1117 h 1241"/>
                <a:gd name="T84" fmla="*/ 612 w 1193"/>
                <a:gd name="T85" fmla="*/ 1180 h 1241"/>
                <a:gd name="T86" fmla="*/ 504 w 1193"/>
                <a:gd name="T87" fmla="*/ 1227 h 1241"/>
                <a:gd name="T88" fmla="*/ 392 w 1193"/>
                <a:gd name="T89" fmla="*/ 1241 h 1241"/>
                <a:gd name="T90" fmla="*/ 259 w 1193"/>
                <a:gd name="T91" fmla="*/ 1223 h 1241"/>
                <a:gd name="T92" fmla="*/ 174 w 1193"/>
                <a:gd name="T93" fmla="*/ 1189 h 1241"/>
                <a:gd name="T94" fmla="*/ 113 w 1193"/>
                <a:gd name="T95" fmla="*/ 1148 h 1241"/>
                <a:gd name="T96" fmla="*/ 53 w 1193"/>
                <a:gd name="T97" fmla="*/ 1081 h 1241"/>
                <a:gd name="T98" fmla="*/ 16 w 1193"/>
                <a:gd name="T99" fmla="*/ 998 h 1241"/>
                <a:gd name="T100" fmla="*/ 0 w 1193"/>
                <a:gd name="T101" fmla="*/ 901 h 1241"/>
                <a:gd name="T102" fmla="*/ 7 w 1193"/>
                <a:gd name="T103" fmla="*/ 806 h 1241"/>
                <a:gd name="T104" fmla="*/ 53 w 1193"/>
                <a:gd name="T105" fmla="*/ 700 h 1241"/>
                <a:gd name="T106" fmla="*/ 125 w 1193"/>
                <a:gd name="T107" fmla="*/ 6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93" h="1241">
                  <a:moveTo>
                    <a:pt x="469" y="1020"/>
                  </a:moveTo>
                  <a:lnTo>
                    <a:pt x="469" y="1020"/>
                  </a:lnTo>
                  <a:lnTo>
                    <a:pt x="483" y="1020"/>
                  </a:lnTo>
                  <a:lnTo>
                    <a:pt x="497" y="1019"/>
                  </a:lnTo>
                  <a:lnTo>
                    <a:pt x="511" y="1016"/>
                  </a:lnTo>
                  <a:lnTo>
                    <a:pt x="524" y="1014"/>
                  </a:lnTo>
                  <a:lnTo>
                    <a:pt x="536" y="1010"/>
                  </a:lnTo>
                  <a:lnTo>
                    <a:pt x="549" y="1006"/>
                  </a:lnTo>
                  <a:lnTo>
                    <a:pt x="562" y="1001"/>
                  </a:lnTo>
                  <a:lnTo>
                    <a:pt x="574" y="996"/>
                  </a:lnTo>
                  <a:lnTo>
                    <a:pt x="586" y="988"/>
                  </a:lnTo>
                  <a:lnTo>
                    <a:pt x="597" y="981"/>
                  </a:lnTo>
                  <a:lnTo>
                    <a:pt x="608" y="973"/>
                  </a:lnTo>
                  <a:lnTo>
                    <a:pt x="620" y="964"/>
                  </a:lnTo>
                  <a:lnTo>
                    <a:pt x="641" y="944"/>
                  </a:lnTo>
                  <a:lnTo>
                    <a:pt x="661" y="920"/>
                  </a:lnTo>
                  <a:lnTo>
                    <a:pt x="661" y="920"/>
                  </a:lnTo>
                  <a:lnTo>
                    <a:pt x="680" y="895"/>
                  </a:lnTo>
                  <a:lnTo>
                    <a:pt x="697" y="868"/>
                  </a:lnTo>
                  <a:lnTo>
                    <a:pt x="711" y="842"/>
                  </a:lnTo>
                  <a:lnTo>
                    <a:pt x="722" y="814"/>
                  </a:lnTo>
                  <a:lnTo>
                    <a:pt x="731" y="786"/>
                  </a:lnTo>
                  <a:lnTo>
                    <a:pt x="737" y="757"/>
                  </a:lnTo>
                  <a:lnTo>
                    <a:pt x="742" y="729"/>
                  </a:lnTo>
                  <a:lnTo>
                    <a:pt x="744" y="699"/>
                  </a:lnTo>
                  <a:lnTo>
                    <a:pt x="744" y="660"/>
                  </a:lnTo>
                  <a:lnTo>
                    <a:pt x="694" y="660"/>
                  </a:lnTo>
                  <a:lnTo>
                    <a:pt x="694" y="660"/>
                  </a:lnTo>
                  <a:lnTo>
                    <a:pt x="665" y="660"/>
                  </a:lnTo>
                  <a:lnTo>
                    <a:pt x="637" y="661"/>
                  </a:lnTo>
                  <a:lnTo>
                    <a:pt x="610" y="664"/>
                  </a:lnTo>
                  <a:lnTo>
                    <a:pt x="581" y="666"/>
                  </a:lnTo>
                  <a:lnTo>
                    <a:pt x="550" y="671"/>
                  </a:lnTo>
                  <a:lnTo>
                    <a:pt x="520" y="676"/>
                  </a:lnTo>
                  <a:lnTo>
                    <a:pt x="487" y="684"/>
                  </a:lnTo>
                  <a:lnTo>
                    <a:pt x="453" y="693"/>
                  </a:lnTo>
                  <a:lnTo>
                    <a:pt x="453" y="693"/>
                  </a:lnTo>
                  <a:lnTo>
                    <a:pt x="435" y="697"/>
                  </a:lnTo>
                  <a:lnTo>
                    <a:pt x="419" y="702"/>
                  </a:lnTo>
                  <a:lnTo>
                    <a:pt x="404" y="708"/>
                  </a:lnTo>
                  <a:lnTo>
                    <a:pt x="389" y="715"/>
                  </a:lnTo>
                  <a:lnTo>
                    <a:pt x="375" y="723"/>
                  </a:lnTo>
                  <a:lnTo>
                    <a:pt x="362" y="732"/>
                  </a:lnTo>
                  <a:lnTo>
                    <a:pt x="351" y="741"/>
                  </a:lnTo>
                  <a:lnTo>
                    <a:pt x="339" y="751"/>
                  </a:lnTo>
                  <a:lnTo>
                    <a:pt x="331" y="762"/>
                  </a:lnTo>
                  <a:lnTo>
                    <a:pt x="322" y="774"/>
                  </a:lnTo>
                  <a:lnTo>
                    <a:pt x="314" y="786"/>
                  </a:lnTo>
                  <a:lnTo>
                    <a:pt x="308" y="799"/>
                  </a:lnTo>
                  <a:lnTo>
                    <a:pt x="304" y="813"/>
                  </a:lnTo>
                  <a:lnTo>
                    <a:pt x="300" y="827"/>
                  </a:lnTo>
                  <a:lnTo>
                    <a:pt x="298" y="842"/>
                  </a:lnTo>
                  <a:lnTo>
                    <a:pt x="296" y="857"/>
                  </a:lnTo>
                  <a:lnTo>
                    <a:pt x="296" y="857"/>
                  </a:lnTo>
                  <a:lnTo>
                    <a:pt x="298" y="875"/>
                  </a:lnTo>
                  <a:lnTo>
                    <a:pt x="300" y="891"/>
                  </a:lnTo>
                  <a:lnTo>
                    <a:pt x="304" y="908"/>
                  </a:lnTo>
                  <a:lnTo>
                    <a:pt x="309" y="923"/>
                  </a:lnTo>
                  <a:lnTo>
                    <a:pt x="315" y="937"/>
                  </a:lnTo>
                  <a:lnTo>
                    <a:pt x="324" y="949"/>
                  </a:lnTo>
                  <a:lnTo>
                    <a:pt x="333" y="962"/>
                  </a:lnTo>
                  <a:lnTo>
                    <a:pt x="343" y="973"/>
                  </a:lnTo>
                  <a:lnTo>
                    <a:pt x="356" y="983"/>
                  </a:lnTo>
                  <a:lnTo>
                    <a:pt x="368" y="993"/>
                  </a:lnTo>
                  <a:lnTo>
                    <a:pt x="382" y="1001"/>
                  </a:lnTo>
                  <a:lnTo>
                    <a:pt x="397" y="1007"/>
                  </a:lnTo>
                  <a:lnTo>
                    <a:pt x="414" y="1012"/>
                  </a:lnTo>
                  <a:lnTo>
                    <a:pt x="432" y="1017"/>
                  </a:lnTo>
                  <a:lnTo>
                    <a:pt x="449" y="1019"/>
                  </a:lnTo>
                  <a:lnTo>
                    <a:pt x="469" y="1020"/>
                  </a:lnTo>
                  <a:close/>
                  <a:moveTo>
                    <a:pt x="176" y="583"/>
                  </a:moveTo>
                  <a:lnTo>
                    <a:pt x="176" y="583"/>
                  </a:lnTo>
                  <a:lnTo>
                    <a:pt x="195" y="573"/>
                  </a:lnTo>
                  <a:lnTo>
                    <a:pt x="214" y="564"/>
                  </a:lnTo>
                  <a:lnTo>
                    <a:pt x="235" y="555"/>
                  </a:lnTo>
                  <a:lnTo>
                    <a:pt x="256" y="546"/>
                  </a:lnTo>
                  <a:lnTo>
                    <a:pt x="279" y="539"/>
                  </a:lnTo>
                  <a:lnTo>
                    <a:pt x="301" y="531"/>
                  </a:lnTo>
                  <a:lnTo>
                    <a:pt x="351" y="518"/>
                  </a:lnTo>
                  <a:lnTo>
                    <a:pt x="351" y="518"/>
                  </a:lnTo>
                  <a:lnTo>
                    <a:pt x="397" y="507"/>
                  </a:lnTo>
                  <a:lnTo>
                    <a:pt x="442" y="498"/>
                  </a:lnTo>
                  <a:lnTo>
                    <a:pt x="483" y="491"/>
                  </a:lnTo>
                  <a:lnTo>
                    <a:pt x="523" y="487"/>
                  </a:lnTo>
                  <a:lnTo>
                    <a:pt x="559" y="483"/>
                  </a:lnTo>
                  <a:lnTo>
                    <a:pt x="596" y="482"/>
                  </a:lnTo>
                  <a:lnTo>
                    <a:pt x="667" y="480"/>
                  </a:lnTo>
                  <a:lnTo>
                    <a:pt x="741" y="480"/>
                  </a:lnTo>
                  <a:lnTo>
                    <a:pt x="741" y="441"/>
                  </a:lnTo>
                  <a:lnTo>
                    <a:pt x="741" y="441"/>
                  </a:lnTo>
                  <a:lnTo>
                    <a:pt x="740" y="416"/>
                  </a:lnTo>
                  <a:lnTo>
                    <a:pt x="737" y="393"/>
                  </a:lnTo>
                  <a:lnTo>
                    <a:pt x="733" y="372"/>
                  </a:lnTo>
                  <a:lnTo>
                    <a:pt x="727" y="352"/>
                  </a:lnTo>
                  <a:lnTo>
                    <a:pt x="720" y="334"/>
                  </a:lnTo>
                  <a:lnTo>
                    <a:pt x="711" y="316"/>
                  </a:lnTo>
                  <a:lnTo>
                    <a:pt x="699" y="301"/>
                  </a:lnTo>
                  <a:lnTo>
                    <a:pt x="687" y="288"/>
                  </a:lnTo>
                  <a:lnTo>
                    <a:pt x="672" y="276"/>
                  </a:lnTo>
                  <a:lnTo>
                    <a:pt x="655" y="266"/>
                  </a:lnTo>
                  <a:lnTo>
                    <a:pt x="637" y="257"/>
                  </a:lnTo>
                  <a:lnTo>
                    <a:pt x="619" y="249"/>
                  </a:lnTo>
                  <a:lnTo>
                    <a:pt x="597" y="244"/>
                  </a:lnTo>
                  <a:lnTo>
                    <a:pt x="574" y="240"/>
                  </a:lnTo>
                  <a:lnTo>
                    <a:pt x="549" y="238"/>
                  </a:lnTo>
                  <a:lnTo>
                    <a:pt x="523" y="237"/>
                  </a:lnTo>
                  <a:lnTo>
                    <a:pt x="523" y="237"/>
                  </a:lnTo>
                  <a:lnTo>
                    <a:pt x="502" y="238"/>
                  </a:lnTo>
                  <a:lnTo>
                    <a:pt x="482" y="239"/>
                  </a:lnTo>
                  <a:lnTo>
                    <a:pt x="462" y="242"/>
                  </a:lnTo>
                  <a:lnTo>
                    <a:pt x="440" y="245"/>
                  </a:lnTo>
                  <a:lnTo>
                    <a:pt x="400" y="254"/>
                  </a:lnTo>
                  <a:lnTo>
                    <a:pt x="360" y="264"/>
                  </a:lnTo>
                  <a:lnTo>
                    <a:pt x="322" y="278"/>
                  </a:lnTo>
                  <a:lnTo>
                    <a:pt x="288" y="292"/>
                  </a:lnTo>
                  <a:lnTo>
                    <a:pt x="257" y="306"/>
                  </a:lnTo>
                  <a:lnTo>
                    <a:pt x="232" y="321"/>
                  </a:lnTo>
                  <a:lnTo>
                    <a:pt x="188" y="350"/>
                  </a:lnTo>
                  <a:lnTo>
                    <a:pt x="79" y="147"/>
                  </a:lnTo>
                  <a:lnTo>
                    <a:pt x="79" y="147"/>
                  </a:lnTo>
                  <a:lnTo>
                    <a:pt x="91" y="138"/>
                  </a:lnTo>
                  <a:lnTo>
                    <a:pt x="103" y="128"/>
                  </a:lnTo>
                  <a:lnTo>
                    <a:pt x="137" y="106"/>
                  </a:lnTo>
                  <a:lnTo>
                    <a:pt x="137" y="106"/>
                  </a:lnTo>
                  <a:lnTo>
                    <a:pt x="161" y="94"/>
                  </a:lnTo>
                  <a:lnTo>
                    <a:pt x="195" y="77"/>
                  </a:lnTo>
                  <a:lnTo>
                    <a:pt x="241" y="61"/>
                  </a:lnTo>
                  <a:lnTo>
                    <a:pt x="296" y="42"/>
                  </a:lnTo>
                  <a:lnTo>
                    <a:pt x="296" y="42"/>
                  </a:lnTo>
                  <a:lnTo>
                    <a:pt x="328" y="32"/>
                  </a:lnTo>
                  <a:lnTo>
                    <a:pt x="358" y="23"/>
                  </a:lnTo>
                  <a:lnTo>
                    <a:pt x="390" y="17"/>
                  </a:lnTo>
                  <a:lnTo>
                    <a:pt x="420" y="10"/>
                  </a:lnTo>
                  <a:lnTo>
                    <a:pt x="452" y="5"/>
                  </a:lnTo>
                  <a:lnTo>
                    <a:pt x="483" y="3"/>
                  </a:lnTo>
                  <a:lnTo>
                    <a:pt x="516" y="0"/>
                  </a:lnTo>
                  <a:lnTo>
                    <a:pt x="548" y="0"/>
                  </a:lnTo>
                  <a:lnTo>
                    <a:pt x="548" y="0"/>
                  </a:lnTo>
                  <a:lnTo>
                    <a:pt x="577" y="0"/>
                  </a:lnTo>
                  <a:lnTo>
                    <a:pt x="606" y="2"/>
                  </a:lnTo>
                  <a:lnTo>
                    <a:pt x="634" y="4"/>
                  </a:lnTo>
                  <a:lnTo>
                    <a:pt x="660" y="8"/>
                  </a:lnTo>
                  <a:lnTo>
                    <a:pt x="685" y="12"/>
                  </a:lnTo>
                  <a:lnTo>
                    <a:pt x="711" y="17"/>
                  </a:lnTo>
                  <a:lnTo>
                    <a:pt x="735" y="23"/>
                  </a:lnTo>
                  <a:lnTo>
                    <a:pt x="759" y="31"/>
                  </a:lnTo>
                  <a:lnTo>
                    <a:pt x="780" y="38"/>
                  </a:lnTo>
                  <a:lnTo>
                    <a:pt x="802" y="47"/>
                  </a:lnTo>
                  <a:lnTo>
                    <a:pt x="822" y="57"/>
                  </a:lnTo>
                  <a:lnTo>
                    <a:pt x="842" y="67"/>
                  </a:lnTo>
                  <a:lnTo>
                    <a:pt x="861" y="79"/>
                  </a:lnTo>
                  <a:lnTo>
                    <a:pt x="879" y="91"/>
                  </a:lnTo>
                  <a:lnTo>
                    <a:pt x="895" y="105"/>
                  </a:lnTo>
                  <a:lnTo>
                    <a:pt x="912" y="119"/>
                  </a:lnTo>
                  <a:lnTo>
                    <a:pt x="927" y="134"/>
                  </a:lnTo>
                  <a:lnTo>
                    <a:pt x="941" y="151"/>
                  </a:lnTo>
                  <a:lnTo>
                    <a:pt x="953" y="167"/>
                  </a:lnTo>
                  <a:lnTo>
                    <a:pt x="966" y="186"/>
                  </a:lnTo>
                  <a:lnTo>
                    <a:pt x="976" y="204"/>
                  </a:lnTo>
                  <a:lnTo>
                    <a:pt x="986" y="224"/>
                  </a:lnTo>
                  <a:lnTo>
                    <a:pt x="996" y="244"/>
                  </a:lnTo>
                  <a:lnTo>
                    <a:pt x="1004" y="266"/>
                  </a:lnTo>
                  <a:lnTo>
                    <a:pt x="1011" y="288"/>
                  </a:lnTo>
                  <a:lnTo>
                    <a:pt x="1018" y="311"/>
                  </a:lnTo>
                  <a:lnTo>
                    <a:pt x="1024" y="335"/>
                  </a:lnTo>
                  <a:lnTo>
                    <a:pt x="1028" y="359"/>
                  </a:lnTo>
                  <a:lnTo>
                    <a:pt x="1032" y="386"/>
                  </a:lnTo>
                  <a:lnTo>
                    <a:pt x="1034" y="412"/>
                  </a:lnTo>
                  <a:lnTo>
                    <a:pt x="1035" y="439"/>
                  </a:lnTo>
                  <a:lnTo>
                    <a:pt x="1035" y="467"/>
                  </a:lnTo>
                  <a:lnTo>
                    <a:pt x="1035" y="942"/>
                  </a:lnTo>
                  <a:lnTo>
                    <a:pt x="1035" y="942"/>
                  </a:lnTo>
                  <a:lnTo>
                    <a:pt x="1037" y="953"/>
                  </a:lnTo>
                  <a:lnTo>
                    <a:pt x="1039" y="964"/>
                  </a:lnTo>
                  <a:lnTo>
                    <a:pt x="1043" y="973"/>
                  </a:lnTo>
                  <a:lnTo>
                    <a:pt x="1048" y="980"/>
                  </a:lnTo>
                  <a:lnTo>
                    <a:pt x="1056" y="986"/>
                  </a:lnTo>
                  <a:lnTo>
                    <a:pt x="1064" y="990"/>
                  </a:lnTo>
                  <a:lnTo>
                    <a:pt x="1074" y="991"/>
                  </a:lnTo>
                  <a:lnTo>
                    <a:pt x="1087" y="992"/>
                  </a:lnTo>
                  <a:lnTo>
                    <a:pt x="1193" y="992"/>
                  </a:lnTo>
                  <a:lnTo>
                    <a:pt x="1193" y="1213"/>
                  </a:lnTo>
                  <a:lnTo>
                    <a:pt x="915" y="1213"/>
                  </a:lnTo>
                  <a:lnTo>
                    <a:pt x="915" y="1213"/>
                  </a:lnTo>
                  <a:lnTo>
                    <a:pt x="896" y="1212"/>
                  </a:lnTo>
                  <a:lnTo>
                    <a:pt x="879" y="1211"/>
                  </a:lnTo>
                  <a:lnTo>
                    <a:pt x="864" y="1208"/>
                  </a:lnTo>
                  <a:lnTo>
                    <a:pt x="848" y="1204"/>
                  </a:lnTo>
                  <a:lnTo>
                    <a:pt x="834" y="1199"/>
                  </a:lnTo>
                  <a:lnTo>
                    <a:pt x="822" y="1193"/>
                  </a:lnTo>
                  <a:lnTo>
                    <a:pt x="810" y="1185"/>
                  </a:lnTo>
                  <a:lnTo>
                    <a:pt x="802" y="1178"/>
                  </a:lnTo>
                  <a:lnTo>
                    <a:pt x="793" y="1169"/>
                  </a:lnTo>
                  <a:lnTo>
                    <a:pt x="785" y="1160"/>
                  </a:lnTo>
                  <a:lnTo>
                    <a:pt x="779" y="1150"/>
                  </a:lnTo>
                  <a:lnTo>
                    <a:pt x="773" y="1139"/>
                  </a:lnTo>
                  <a:lnTo>
                    <a:pt x="769" y="1126"/>
                  </a:lnTo>
                  <a:lnTo>
                    <a:pt x="766" y="1115"/>
                  </a:lnTo>
                  <a:lnTo>
                    <a:pt x="765" y="1101"/>
                  </a:lnTo>
                  <a:lnTo>
                    <a:pt x="764" y="1087"/>
                  </a:lnTo>
                  <a:lnTo>
                    <a:pt x="764" y="1073"/>
                  </a:lnTo>
                  <a:lnTo>
                    <a:pt x="771" y="1014"/>
                  </a:lnTo>
                  <a:lnTo>
                    <a:pt x="766" y="1014"/>
                  </a:lnTo>
                  <a:lnTo>
                    <a:pt x="766" y="1014"/>
                  </a:lnTo>
                  <a:lnTo>
                    <a:pt x="761" y="1022"/>
                  </a:lnTo>
                  <a:lnTo>
                    <a:pt x="754" y="1036"/>
                  </a:lnTo>
                  <a:lnTo>
                    <a:pt x="738" y="1059"/>
                  </a:lnTo>
                  <a:lnTo>
                    <a:pt x="713" y="1092"/>
                  </a:lnTo>
                  <a:lnTo>
                    <a:pt x="713" y="1092"/>
                  </a:lnTo>
                  <a:lnTo>
                    <a:pt x="689" y="1117"/>
                  </a:lnTo>
                  <a:lnTo>
                    <a:pt x="677" y="1131"/>
                  </a:lnTo>
                  <a:lnTo>
                    <a:pt x="663" y="1144"/>
                  </a:lnTo>
                  <a:lnTo>
                    <a:pt x="648" y="1156"/>
                  </a:lnTo>
                  <a:lnTo>
                    <a:pt x="630" y="1169"/>
                  </a:lnTo>
                  <a:lnTo>
                    <a:pt x="612" y="1180"/>
                  </a:lnTo>
                  <a:lnTo>
                    <a:pt x="593" y="1192"/>
                  </a:lnTo>
                  <a:lnTo>
                    <a:pt x="573" y="1202"/>
                  </a:lnTo>
                  <a:lnTo>
                    <a:pt x="552" y="1212"/>
                  </a:lnTo>
                  <a:lnTo>
                    <a:pt x="529" y="1220"/>
                  </a:lnTo>
                  <a:lnTo>
                    <a:pt x="504" y="1227"/>
                  </a:lnTo>
                  <a:lnTo>
                    <a:pt x="478" y="1233"/>
                  </a:lnTo>
                  <a:lnTo>
                    <a:pt x="451" y="1237"/>
                  </a:lnTo>
                  <a:lnTo>
                    <a:pt x="423" y="1240"/>
                  </a:lnTo>
                  <a:lnTo>
                    <a:pt x="392" y="1241"/>
                  </a:lnTo>
                  <a:lnTo>
                    <a:pt x="392" y="1241"/>
                  </a:lnTo>
                  <a:lnTo>
                    <a:pt x="352" y="1240"/>
                  </a:lnTo>
                  <a:lnTo>
                    <a:pt x="313" y="1235"/>
                  </a:lnTo>
                  <a:lnTo>
                    <a:pt x="295" y="1232"/>
                  </a:lnTo>
                  <a:lnTo>
                    <a:pt x="276" y="1228"/>
                  </a:lnTo>
                  <a:lnTo>
                    <a:pt x="259" y="1223"/>
                  </a:lnTo>
                  <a:lnTo>
                    <a:pt x="241" y="1218"/>
                  </a:lnTo>
                  <a:lnTo>
                    <a:pt x="223" y="1212"/>
                  </a:lnTo>
                  <a:lnTo>
                    <a:pt x="207" y="1204"/>
                  </a:lnTo>
                  <a:lnTo>
                    <a:pt x="190" y="1197"/>
                  </a:lnTo>
                  <a:lnTo>
                    <a:pt x="174" y="1189"/>
                  </a:lnTo>
                  <a:lnTo>
                    <a:pt x="159" y="1179"/>
                  </a:lnTo>
                  <a:lnTo>
                    <a:pt x="144" y="1170"/>
                  </a:lnTo>
                  <a:lnTo>
                    <a:pt x="128" y="1159"/>
                  </a:lnTo>
                  <a:lnTo>
                    <a:pt x="113" y="1148"/>
                  </a:lnTo>
                  <a:lnTo>
                    <a:pt x="113" y="1148"/>
                  </a:lnTo>
                  <a:lnTo>
                    <a:pt x="99" y="1136"/>
                  </a:lnTo>
                  <a:lnTo>
                    <a:pt x="87" y="1124"/>
                  </a:lnTo>
                  <a:lnTo>
                    <a:pt x="74" y="1110"/>
                  </a:lnTo>
                  <a:lnTo>
                    <a:pt x="63" y="1096"/>
                  </a:lnTo>
                  <a:lnTo>
                    <a:pt x="53" y="1081"/>
                  </a:lnTo>
                  <a:lnTo>
                    <a:pt x="44" y="1065"/>
                  </a:lnTo>
                  <a:lnTo>
                    <a:pt x="35" y="1050"/>
                  </a:lnTo>
                  <a:lnTo>
                    <a:pt x="27" y="1034"/>
                  </a:lnTo>
                  <a:lnTo>
                    <a:pt x="21" y="1016"/>
                  </a:lnTo>
                  <a:lnTo>
                    <a:pt x="16" y="998"/>
                  </a:lnTo>
                  <a:lnTo>
                    <a:pt x="11" y="981"/>
                  </a:lnTo>
                  <a:lnTo>
                    <a:pt x="7" y="962"/>
                  </a:lnTo>
                  <a:lnTo>
                    <a:pt x="3" y="942"/>
                  </a:lnTo>
                  <a:lnTo>
                    <a:pt x="1" y="923"/>
                  </a:lnTo>
                  <a:lnTo>
                    <a:pt x="0" y="901"/>
                  </a:lnTo>
                  <a:lnTo>
                    <a:pt x="0" y="881"/>
                  </a:lnTo>
                  <a:lnTo>
                    <a:pt x="0" y="881"/>
                  </a:lnTo>
                  <a:lnTo>
                    <a:pt x="1" y="856"/>
                  </a:lnTo>
                  <a:lnTo>
                    <a:pt x="3" y="830"/>
                  </a:lnTo>
                  <a:lnTo>
                    <a:pt x="7" y="806"/>
                  </a:lnTo>
                  <a:lnTo>
                    <a:pt x="13" y="784"/>
                  </a:lnTo>
                  <a:lnTo>
                    <a:pt x="21" y="762"/>
                  </a:lnTo>
                  <a:lnTo>
                    <a:pt x="30" y="741"/>
                  </a:lnTo>
                  <a:lnTo>
                    <a:pt x="41" y="721"/>
                  </a:lnTo>
                  <a:lnTo>
                    <a:pt x="53" y="700"/>
                  </a:lnTo>
                  <a:lnTo>
                    <a:pt x="65" y="683"/>
                  </a:lnTo>
                  <a:lnTo>
                    <a:pt x="78" y="665"/>
                  </a:lnTo>
                  <a:lnTo>
                    <a:pt x="93" y="649"/>
                  </a:lnTo>
                  <a:lnTo>
                    <a:pt x="108" y="633"/>
                  </a:lnTo>
                  <a:lnTo>
                    <a:pt x="125" y="618"/>
                  </a:lnTo>
                  <a:lnTo>
                    <a:pt x="141" y="606"/>
                  </a:lnTo>
                  <a:lnTo>
                    <a:pt x="159" y="594"/>
                  </a:lnTo>
                  <a:lnTo>
                    <a:pt x="176" y="5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 name="Freeform 11"/>
            <p:cNvSpPr>
              <a:spLocks/>
            </p:cNvSpPr>
            <p:nvPr userDrawn="1"/>
          </p:nvSpPr>
          <p:spPr bwMode="auto">
            <a:xfrm>
              <a:off x="2648" y="2053"/>
              <a:ext cx="363" cy="304"/>
            </a:xfrm>
            <a:custGeom>
              <a:avLst/>
              <a:gdLst>
                <a:gd name="T0" fmla="*/ 0 w 1452"/>
                <a:gd name="T1" fmla="*/ 0 h 1213"/>
                <a:gd name="T2" fmla="*/ 479 w 1452"/>
                <a:gd name="T3" fmla="*/ 711 h 1213"/>
                <a:gd name="T4" fmla="*/ 484 w 1452"/>
                <a:gd name="T5" fmla="*/ 791 h 1213"/>
                <a:gd name="T6" fmla="*/ 500 w 1452"/>
                <a:gd name="T7" fmla="*/ 856 h 1213"/>
                <a:gd name="T8" fmla="*/ 531 w 1452"/>
                <a:gd name="T9" fmla="*/ 904 h 1213"/>
                <a:gd name="T10" fmla="*/ 576 w 1452"/>
                <a:gd name="T11" fmla="*/ 935 h 1213"/>
                <a:gd name="T12" fmla="*/ 639 w 1452"/>
                <a:gd name="T13" fmla="*/ 949 h 1213"/>
                <a:gd name="T14" fmla="*/ 682 w 1452"/>
                <a:gd name="T15" fmla="*/ 950 h 1213"/>
                <a:gd name="T16" fmla="*/ 734 w 1452"/>
                <a:gd name="T17" fmla="*/ 943 h 1213"/>
                <a:gd name="T18" fmla="*/ 782 w 1452"/>
                <a:gd name="T19" fmla="*/ 926 h 1213"/>
                <a:gd name="T20" fmla="*/ 825 w 1452"/>
                <a:gd name="T21" fmla="*/ 901 h 1213"/>
                <a:gd name="T22" fmla="*/ 865 w 1452"/>
                <a:gd name="T23" fmla="*/ 867 h 1213"/>
                <a:gd name="T24" fmla="*/ 901 w 1452"/>
                <a:gd name="T25" fmla="*/ 825 h 1213"/>
                <a:gd name="T26" fmla="*/ 932 w 1452"/>
                <a:gd name="T27" fmla="*/ 775 h 1213"/>
                <a:gd name="T28" fmla="*/ 956 w 1452"/>
                <a:gd name="T29" fmla="*/ 723 h 1213"/>
                <a:gd name="T30" fmla="*/ 974 w 1452"/>
                <a:gd name="T31" fmla="*/ 667 h 1213"/>
                <a:gd name="T32" fmla="*/ 987 w 1452"/>
                <a:gd name="T33" fmla="*/ 609 h 1213"/>
                <a:gd name="T34" fmla="*/ 992 w 1452"/>
                <a:gd name="T35" fmla="*/ 221 h 1213"/>
                <a:gd name="T36" fmla="*/ 1287 w 1452"/>
                <a:gd name="T37" fmla="*/ 0 h 1213"/>
                <a:gd name="T38" fmla="*/ 1287 w 1452"/>
                <a:gd name="T39" fmla="*/ 928 h 1213"/>
                <a:gd name="T40" fmla="*/ 1299 w 1452"/>
                <a:gd name="T41" fmla="*/ 954 h 1213"/>
                <a:gd name="T42" fmla="*/ 1325 w 1452"/>
                <a:gd name="T43" fmla="*/ 965 h 1213"/>
                <a:gd name="T44" fmla="*/ 1452 w 1452"/>
                <a:gd name="T45" fmla="*/ 1185 h 1213"/>
                <a:gd name="T46" fmla="*/ 1141 w 1452"/>
                <a:gd name="T47" fmla="*/ 1184 h 1213"/>
                <a:gd name="T48" fmla="*/ 1092 w 1452"/>
                <a:gd name="T49" fmla="*/ 1176 h 1213"/>
                <a:gd name="T50" fmla="*/ 1054 w 1452"/>
                <a:gd name="T51" fmla="*/ 1160 h 1213"/>
                <a:gd name="T52" fmla="*/ 1027 w 1452"/>
                <a:gd name="T53" fmla="*/ 1133 h 1213"/>
                <a:gd name="T54" fmla="*/ 1011 w 1452"/>
                <a:gd name="T55" fmla="*/ 1098 h 1213"/>
                <a:gd name="T56" fmla="*/ 1006 w 1452"/>
                <a:gd name="T57" fmla="*/ 1053 h 1213"/>
                <a:gd name="T58" fmla="*/ 1003 w 1452"/>
                <a:gd name="T59" fmla="*/ 953 h 1213"/>
                <a:gd name="T60" fmla="*/ 992 w 1452"/>
                <a:gd name="T61" fmla="*/ 979 h 1213"/>
                <a:gd name="T62" fmla="*/ 956 w 1452"/>
                <a:gd name="T63" fmla="*/ 1030 h 1213"/>
                <a:gd name="T64" fmla="*/ 895 w 1452"/>
                <a:gd name="T65" fmla="*/ 1097 h 1213"/>
                <a:gd name="T66" fmla="*/ 867 w 1452"/>
                <a:gd name="T67" fmla="*/ 1121 h 1213"/>
                <a:gd name="T68" fmla="*/ 819 w 1452"/>
                <a:gd name="T69" fmla="*/ 1152 h 1213"/>
                <a:gd name="T70" fmla="*/ 759 w 1452"/>
                <a:gd name="T71" fmla="*/ 1179 h 1213"/>
                <a:gd name="T72" fmla="*/ 694 w 1452"/>
                <a:gd name="T73" fmla="*/ 1199 h 1213"/>
                <a:gd name="T74" fmla="*/ 622 w 1452"/>
                <a:gd name="T75" fmla="*/ 1211 h 1213"/>
                <a:gd name="T76" fmla="*/ 571 w 1452"/>
                <a:gd name="T77" fmla="*/ 1213 h 1213"/>
                <a:gd name="T78" fmla="*/ 502 w 1452"/>
                <a:gd name="T79" fmla="*/ 1209 h 1213"/>
                <a:gd name="T80" fmla="*/ 440 w 1452"/>
                <a:gd name="T81" fmla="*/ 1197 h 1213"/>
                <a:gd name="T82" fmla="*/ 384 w 1452"/>
                <a:gd name="T83" fmla="*/ 1178 h 1213"/>
                <a:gd name="T84" fmla="*/ 335 w 1452"/>
                <a:gd name="T85" fmla="*/ 1150 h 1213"/>
                <a:gd name="T86" fmla="*/ 293 w 1452"/>
                <a:gd name="T87" fmla="*/ 1113 h 1213"/>
                <a:gd name="T88" fmla="*/ 258 w 1452"/>
                <a:gd name="T89" fmla="*/ 1070 h 1213"/>
                <a:gd name="T90" fmla="*/ 229 w 1452"/>
                <a:gd name="T91" fmla="*/ 1019 h 1213"/>
                <a:gd name="T92" fmla="*/ 207 w 1452"/>
                <a:gd name="T93" fmla="*/ 959 h 1213"/>
                <a:gd name="T94" fmla="*/ 194 w 1452"/>
                <a:gd name="T95" fmla="*/ 892 h 1213"/>
                <a:gd name="T96" fmla="*/ 185 w 1452"/>
                <a:gd name="T97" fmla="*/ 816 h 1213"/>
                <a:gd name="T98" fmla="*/ 183 w 1452"/>
                <a:gd name="T99" fmla="*/ 221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52" h="1213">
                  <a:moveTo>
                    <a:pt x="183" y="221"/>
                  </a:moveTo>
                  <a:lnTo>
                    <a:pt x="0" y="221"/>
                  </a:lnTo>
                  <a:lnTo>
                    <a:pt x="0" y="0"/>
                  </a:lnTo>
                  <a:lnTo>
                    <a:pt x="479" y="0"/>
                  </a:lnTo>
                  <a:lnTo>
                    <a:pt x="479" y="711"/>
                  </a:lnTo>
                  <a:lnTo>
                    <a:pt x="479" y="711"/>
                  </a:lnTo>
                  <a:lnTo>
                    <a:pt x="479" y="739"/>
                  </a:lnTo>
                  <a:lnTo>
                    <a:pt x="480" y="766"/>
                  </a:lnTo>
                  <a:lnTo>
                    <a:pt x="484" y="791"/>
                  </a:lnTo>
                  <a:lnTo>
                    <a:pt x="488" y="814"/>
                  </a:lnTo>
                  <a:lnTo>
                    <a:pt x="494" y="835"/>
                  </a:lnTo>
                  <a:lnTo>
                    <a:pt x="500" y="856"/>
                  </a:lnTo>
                  <a:lnTo>
                    <a:pt x="509" y="873"/>
                  </a:lnTo>
                  <a:lnTo>
                    <a:pt x="519" y="890"/>
                  </a:lnTo>
                  <a:lnTo>
                    <a:pt x="531" y="904"/>
                  </a:lnTo>
                  <a:lnTo>
                    <a:pt x="545" y="916"/>
                  </a:lnTo>
                  <a:lnTo>
                    <a:pt x="560" y="926"/>
                  </a:lnTo>
                  <a:lnTo>
                    <a:pt x="576" y="935"/>
                  </a:lnTo>
                  <a:lnTo>
                    <a:pt x="595" y="941"/>
                  </a:lnTo>
                  <a:lnTo>
                    <a:pt x="617" y="946"/>
                  </a:lnTo>
                  <a:lnTo>
                    <a:pt x="639" y="949"/>
                  </a:lnTo>
                  <a:lnTo>
                    <a:pt x="665" y="950"/>
                  </a:lnTo>
                  <a:lnTo>
                    <a:pt x="665" y="950"/>
                  </a:lnTo>
                  <a:lnTo>
                    <a:pt x="682" y="950"/>
                  </a:lnTo>
                  <a:lnTo>
                    <a:pt x="700" y="949"/>
                  </a:lnTo>
                  <a:lnTo>
                    <a:pt x="718" y="946"/>
                  </a:lnTo>
                  <a:lnTo>
                    <a:pt x="734" y="943"/>
                  </a:lnTo>
                  <a:lnTo>
                    <a:pt x="751" y="938"/>
                  </a:lnTo>
                  <a:lnTo>
                    <a:pt x="766" y="933"/>
                  </a:lnTo>
                  <a:lnTo>
                    <a:pt x="782" y="926"/>
                  </a:lnTo>
                  <a:lnTo>
                    <a:pt x="797" y="919"/>
                  </a:lnTo>
                  <a:lnTo>
                    <a:pt x="811" y="911"/>
                  </a:lnTo>
                  <a:lnTo>
                    <a:pt x="825" y="901"/>
                  </a:lnTo>
                  <a:lnTo>
                    <a:pt x="839" y="891"/>
                  </a:lnTo>
                  <a:lnTo>
                    <a:pt x="853" y="880"/>
                  </a:lnTo>
                  <a:lnTo>
                    <a:pt x="865" y="867"/>
                  </a:lnTo>
                  <a:lnTo>
                    <a:pt x="878" y="854"/>
                  </a:lnTo>
                  <a:lnTo>
                    <a:pt x="889" y="840"/>
                  </a:lnTo>
                  <a:lnTo>
                    <a:pt x="901" y="825"/>
                  </a:lnTo>
                  <a:lnTo>
                    <a:pt x="901" y="825"/>
                  </a:lnTo>
                  <a:lnTo>
                    <a:pt x="922" y="792"/>
                  </a:lnTo>
                  <a:lnTo>
                    <a:pt x="932" y="775"/>
                  </a:lnTo>
                  <a:lnTo>
                    <a:pt x="941" y="758"/>
                  </a:lnTo>
                  <a:lnTo>
                    <a:pt x="949" y="741"/>
                  </a:lnTo>
                  <a:lnTo>
                    <a:pt x="956" y="723"/>
                  </a:lnTo>
                  <a:lnTo>
                    <a:pt x="963" y="705"/>
                  </a:lnTo>
                  <a:lnTo>
                    <a:pt x="969" y="686"/>
                  </a:lnTo>
                  <a:lnTo>
                    <a:pt x="974" y="667"/>
                  </a:lnTo>
                  <a:lnTo>
                    <a:pt x="979" y="648"/>
                  </a:lnTo>
                  <a:lnTo>
                    <a:pt x="983" y="629"/>
                  </a:lnTo>
                  <a:lnTo>
                    <a:pt x="987" y="609"/>
                  </a:lnTo>
                  <a:lnTo>
                    <a:pt x="991" y="569"/>
                  </a:lnTo>
                  <a:lnTo>
                    <a:pt x="992" y="527"/>
                  </a:lnTo>
                  <a:lnTo>
                    <a:pt x="992" y="221"/>
                  </a:lnTo>
                  <a:lnTo>
                    <a:pt x="811" y="221"/>
                  </a:lnTo>
                  <a:lnTo>
                    <a:pt x="811" y="0"/>
                  </a:lnTo>
                  <a:lnTo>
                    <a:pt x="1287" y="0"/>
                  </a:lnTo>
                  <a:lnTo>
                    <a:pt x="1287" y="915"/>
                  </a:lnTo>
                  <a:lnTo>
                    <a:pt x="1287" y="915"/>
                  </a:lnTo>
                  <a:lnTo>
                    <a:pt x="1287" y="928"/>
                  </a:lnTo>
                  <a:lnTo>
                    <a:pt x="1290" y="938"/>
                  </a:lnTo>
                  <a:lnTo>
                    <a:pt x="1294" y="946"/>
                  </a:lnTo>
                  <a:lnTo>
                    <a:pt x="1299" y="954"/>
                  </a:lnTo>
                  <a:lnTo>
                    <a:pt x="1306" y="959"/>
                  </a:lnTo>
                  <a:lnTo>
                    <a:pt x="1315" y="963"/>
                  </a:lnTo>
                  <a:lnTo>
                    <a:pt x="1325" y="965"/>
                  </a:lnTo>
                  <a:lnTo>
                    <a:pt x="1338" y="967"/>
                  </a:lnTo>
                  <a:lnTo>
                    <a:pt x="1452" y="967"/>
                  </a:lnTo>
                  <a:lnTo>
                    <a:pt x="1452" y="1185"/>
                  </a:lnTo>
                  <a:lnTo>
                    <a:pt x="1159" y="1185"/>
                  </a:lnTo>
                  <a:lnTo>
                    <a:pt x="1159" y="1185"/>
                  </a:lnTo>
                  <a:lnTo>
                    <a:pt x="1141" y="1184"/>
                  </a:lnTo>
                  <a:lnTo>
                    <a:pt x="1123" y="1183"/>
                  </a:lnTo>
                  <a:lnTo>
                    <a:pt x="1107" y="1180"/>
                  </a:lnTo>
                  <a:lnTo>
                    <a:pt x="1092" y="1176"/>
                  </a:lnTo>
                  <a:lnTo>
                    <a:pt x="1078" y="1171"/>
                  </a:lnTo>
                  <a:lnTo>
                    <a:pt x="1065" y="1166"/>
                  </a:lnTo>
                  <a:lnTo>
                    <a:pt x="1054" y="1160"/>
                  </a:lnTo>
                  <a:lnTo>
                    <a:pt x="1044" y="1152"/>
                  </a:lnTo>
                  <a:lnTo>
                    <a:pt x="1035" y="1144"/>
                  </a:lnTo>
                  <a:lnTo>
                    <a:pt x="1027" y="1133"/>
                  </a:lnTo>
                  <a:lnTo>
                    <a:pt x="1021" y="1122"/>
                  </a:lnTo>
                  <a:lnTo>
                    <a:pt x="1016" y="1111"/>
                  </a:lnTo>
                  <a:lnTo>
                    <a:pt x="1011" y="1098"/>
                  </a:lnTo>
                  <a:lnTo>
                    <a:pt x="1008" y="1084"/>
                  </a:lnTo>
                  <a:lnTo>
                    <a:pt x="1007" y="1069"/>
                  </a:lnTo>
                  <a:lnTo>
                    <a:pt x="1006" y="1053"/>
                  </a:lnTo>
                  <a:lnTo>
                    <a:pt x="1006" y="1008"/>
                  </a:lnTo>
                  <a:lnTo>
                    <a:pt x="1008" y="953"/>
                  </a:lnTo>
                  <a:lnTo>
                    <a:pt x="1003" y="953"/>
                  </a:lnTo>
                  <a:lnTo>
                    <a:pt x="1003" y="953"/>
                  </a:lnTo>
                  <a:lnTo>
                    <a:pt x="999" y="965"/>
                  </a:lnTo>
                  <a:lnTo>
                    <a:pt x="992" y="979"/>
                  </a:lnTo>
                  <a:lnTo>
                    <a:pt x="983" y="994"/>
                  </a:lnTo>
                  <a:lnTo>
                    <a:pt x="970" y="1012"/>
                  </a:lnTo>
                  <a:lnTo>
                    <a:pt x="956" y="1030"/>
                  </a:lnTo>
                  <a:lnTo>
                    <a:pt x="939" y="1051"/>
                  </a:lnTo>
                  <a:lnTo>
                    <a:pt x="917" y="1073"/>
                  </a:lnTo>
                  <a:lnTo>
                    <a:pt x="895" y="1097"/>
                  </a:lnTo>
                  <a:lnTo>
                    <a:pt x="895" y="1097"/>
                  </a:lnTo>
                  <a:lnTo>
                    <a:pt x="882" y="1108"/>
                  </a:lnTo>
                  <a:lnTo>
                    <a:pt x="867" y="1121"/>
                  </a:lnTo>
                  <a:lnTo>
                    <a:pt x="852" y="1131"/>
                  </a:lnTo>
                  <a:lnTo>
                    <a:pt x="835" y="1142"/>
                  </a:lnTo>
                  <a:lnTo>
                    <a:pt x="819" y="1152"/>
                  </a:lnTo>
                  <a:lnTo>
                    <a:pt x="800" y="1163"/>
                  </a:lnTo>
                  <a:lnTo>
                    <a:pt x="780" y="1171"/>
                  </a:lnTo>
                  <a:lnTo>
                    <a:pt x="759" y="1179"/>
                  </a:lnTo>
                  <a:lnTo>
                    <a:pt x="739" y="1187"/>
                  </a:lnTo>
                  <a:lnTo>
                    <a:pt x="716" y="1193"/>
                  </a:lnTo>
                  <a:lnTo>
                    <a:pt x="694" y="1199"/>
                  </a:lnTo>
                  <a:lnTo>
                    <a:pt x="671" y="1204"/>
                  </a:lnTo>
                  <a:lnTo>
                    <a:pt x="647" y="1208"/>
                  </a:lnTo>
                  <a:lnTo>
                    <a:pt x="622" y="1211"/>
                  </a:lnTo>
                  <a:lnTo>
                    <a:pt x="596" y="1212"/>
                  </a:lnTo>
                  <a:lnTo>
                    <a:pt x="571" y="1213"/>
                  </a:lnTo>
                  <a:lnTo>
                    <a:pt x="571" y="1213"/>
                  </a:lnTo>
                  <a:lnTo>
                    <a:pt x="547" y="1213"/>
                  </a:lnTo>
                  <a:lnTo>
                    <a:pt x="524" y="1211"/>
                  </a:lnTo>
                  <a:lnTo>
                    <a:pt x="502" y="1209"/>
                  </a:lnTo>
                  <a:lnTo>
                    <a:pt x="480" y="1205"/>
                  </a:lnTo>
                  <a:lnTo>
                    <a:pt x="460" y="1202"/>
                  </a:lnTo>
                  <a:lnTo>
                    <a:pt x="440" y="1197"/>
                  </a:lnTo>
                  <a:lnTo>
                    <a:pt x="421" y="1192"/>
                  </a:lnTo>
                  <a:lnTo>
                    <a:pt x="402" y="1184"/>
                  </a:lnTo>
                  <a:lnTo>
                    <a:pt x="384" y="1178"/>
                  </a:lnTo>
                  <a:lnTo>
                    <a:pt x="367" y="1169"/>
                  </a:lnTo>
                  <a:lnTo>
                    <a:pt x="351" y="1160"/>
                  </a:lnTo>
                  <a:lnTo>
                    <a:pt x="335" y="1150"/>
                  </a:lnTo>
                  <a:lnTo>
                    <a:pt x="321" y="1139"/>
                  </a:lnTo>
                  <a:lnTo>
                    <a:pt x="306" y="1126"/>
                  </a:lnTo>
                  <a:lnTo>
                    <a:pt x="293" y="1113"/>
                  </a:lnTo>
                  <a:lnTo>
                    <a:pt x="281" y="1099"/>
                  </a:lnTo>
                  <a:lnTo>
                    <a:pt x="269" y="1085"/>
                  </a:lnTo>
                  <a:lnTo>
                    <a:pt x="258" y="1070"/>
                  </a:lnTo>
                  <a:lnTo>
                    <a:pt x="248" y="1054"/>
                  </a:lnTo>
                  <a:lnTo>
                    <a:pt x="238" y="1036"/>
                  </a:lnTo>
                  <a:lnTo>
                    <a:pt x="229" y="1019"/>
                  </a:lnTo>
                  <a:lnTo>
                    <a:pt x="221" y="1000"/>
                  </a:lnTo>
                  <a:lnTo>
                    <a:pt x="214" y="979"/>
                  </a:lnTo>
                  <a:lnTo>
                    <a:pt x="207" y="959"/>
                  </a:lnTo>
                  <a:lnTo>
                    <a:pt x="202" y="938"/>
                  </a:lnTo>
                  <a:lnTo>
                    <a:pt x="197" y="915"/>
                  </a:lnTo>
                  <a:lnTo>
                    <a:pt x="194" y="892"/>
                  </a:lnTo>
                  <a:lnTo>
                    <a:pt x="190" y="867"/>
                  </a:lnTo>
                  <a:lnTo>
                    <a:pt x="187" y="843"/>
                  </a:lnTo>
                  <a:lnTo>
                    <a:pt x="185" y="816"/>
                  </a:lnTo>
                  <a:lnTo>
                    <a:pt x="183" y="790"/>
                  </a:lnTo>
                  <a:lnTo>
                    <a:pt x="183" y="762"/>
                  </a:lnTo>
                  <a:lnTo>
                    <a:pt x="183" y="2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 name="Freeform 12"/>
            <p:cNvSpPr>
              <a:spLocks/>
            </p:cNvSpPr>
            <p:nvPr userDrawn="1"/>
          </p:nvSpPr>
          <p:spPr bwMode="auto">
            <a:xfrm>
              <a:off x="3034" y="2046"/>
              <a:ext cx="245" cy="311"/>
            </a:xfrm>
            <a:custGeom>
              <a:avLst/>
              <a:gdLst>
                <a:gd name="T0" fmla="*/ 253 w 981"/>
                <a:gd name="T1" fmla="*/ 901 h 1241"/>
                <a:gd name="T2" fmla="*/ 291 w 981"/>
                <a:gd name="T3" fmla="*/ 961 h 1241"/>
                <a:gd name="T4" fmla="*/ 372 w 981"/>
                <a:gd name="T5" fmla="*/ 997 h 1241"/>
                <a:gd name="T6" fmla="*/ 484 w 981"/>
                <a:gd name="T7" fmla="*/ 1011 h 1241"/>
                <a:gd name="T8" fmla="*/ 566 w 981"/>
                <a:gd name="T9" fmla="*/ 1002 h 1241"/>
                <a:gd name="T10" fmla="*/ 643 w 981"/>
                <a:gd name="T11" fmla="*/ 971 h 1241"/>
                <a:gd name="T12" fmla="*/ 683 w 981"/>
                <a:gd name="T13" fmla="*/ 918 h 1241"/>
                <a:gd name="T14" fmla="*/ 681 w 981"/>
                <a:gd name="T15" fmla="*/ 856 h 1241"/>
                <a:gd name="T16" fmla="*/ 627 w 981"/>
                <a:gd name="T17" fmla="*/ 793 h 1241"/>
                <a:gd name="T18" fmla="*/ 526 w 981"/>
                <a:gd name="T19" fmla="*/ 746 h 1241"/>
                <a:gd name="T20" fmla="*/ 416 w 981"/>
                <a:gd name="T21" fmla="*/ 707 h 1241"/>
                <a:gd name="T22" fmla="*/ 253 w 981"/>
                <a:gd name="T23" fmla="*/ 640 h 1241"/>
                <a:gd name="T24" fmla="*/ 151 w 981"/>
                <a:gd name="T25" fmla="*/ 576 h 1241"/>
                <a:gd name="T26" fmla="*/ 91 w 981"/>
                <a:gd name="T27" fmla="*/ 512 h 1241"/>
                <a:gd name="T28" fmla="*/ 55 w 981"/>
                <a:gd name="T29" fmla="*/ 434 h 1241"/>
                <a:gd name="T30" fmla="*/ 42 w 981"/>
                <a:gd name="T31" fmla="*/ 339 h 1241"/>
                <a:gd name="T32" fmla="*/ 51 w 981"/>
                <a:gd name="T33" fmla="*/ 259 h 1241"/>
                <a:gd name="T34" fmla="*/ 86 w 981"/>
                <a:gd name="T35" fmla="*/ 173 h 1241"/>
                <a:gd name="T36" fmla="*/ 150 w 981"/>
                <a:gd name="T37" fmla="*/ 106 h 1241"/>
                <a:gd name="T38" fmla="*/ 254 w 981"/>
                <a:gd name="T39" fmla="*/ 47 h 1241"/>
                <a:gd name="T40" fmla="*/ 463 w 981"/>
                <a:gd name="T41" fmla="*/ 2 h 1241"/>
                <a:gd name="T42" fmla="*/ 623 w 981"/>
                <a:gd name="T43" fmla="*/ 9 h 1241"/>
                <a:gd name="T44" fmla="*/ 800 w 981"/>
                <a:gd name="T45" fmla="*/ 62 h 1241"/>
                <a:gd name="T46" fmla="*/ 859 w 981"/>
                <a:gd name="T47" fmla="*/ 98 h 1241"/>
                <a:gd name="T48" fmla="*/ 910 w 981"/>
                <a:gd name="T49" fmla="*/ 152 h 1241"/>
                <a:gd name="T50" fmla="*/ 935 w 981"/>
                <a:gd name="T51" fmla="*/ 216 h 1241"/>
                <a:gd name="T52" fmla="*/ 684 w 981"/>
                <a:gd name="T53" fmla="*/ 330 h 1241"/>
                <a:gd name="T54" fmla="*/ 671 w 981"/>
                <a:gd name="T55" fmla="*/ 290 h 1241"/>
                <a:gd name="T56" fmla="*/ 623 w 981"/>
                <a:gd name="T57" fmla="*/ 253 h 1241"/>
                <a:gd name="T58" fmla="*/ 547 w 981"/>
                <a:gd name="T59" fmla="*/ 234 h 1241"/>
                <a:gd name="T60" fmla="*/ 473 w 981"/>
                <a:gd name="T61" fmla="*/ 234 h 1241"/>
                <a:gd name="T62" fmla="*/ 398 w 981"/>
                <a:gd name="T63" fmla="*/ 253 h 1241"/>
                <a:gd name="T64" fmla="*/ 350 w 981"/>
                <a:gd name="T65" fmla="*/ 292 h 1241"/>
                <a:gd name="T66" fmla="*/ 338 w 981"/>
                <a:gd name="T67" fmla="*/ 339 h 1241"/>
                <a:gd name="T68" fmla="*/ 352 w 981"/>
                <a:gd name="T69" fmla="*/ 393 h 1241"/>
                <a:gd name="T70" fmla="*/ 395 w 981"/>
                <a:gd name="T71" fmla="*/ 436 h 1241"/>
                <a:gd name="T72" fmla="*/ 515 w 981"/>
                <a:gd name="T73" fmla="*/ 493 h 1241"/>
                <a:gd name="T74" fmla="*/ 728 w 981"/>
                <a:gd name="T75" fmla="*/ 566 h 1241"/>
                <a:gd name="T76" fmla="*/ 848 w 981"/>
                <a:gd name="T77" fmla="*/ 632 h 1241"/>
                <a:gd name="T78" fmla="*/ 920 w 981"/>
                <a:gd name="T79" fmla="*/ 691 h 1241"/>
                <a:gd name="T80" fmla="*/ 963 w 981"/>
                <a:gd name="T81" fmla="*/ 767 h 1241"/>
                <a:gd name="T82" fmla="*/ 981 w 981"/>
                <a:gd name="T83" fmla="*/ 861 h 1241"/>
                <a:gd name="T84" fmla="*/ 976 w 981"/>
                <a:gd name="T85" fmla="*/ 942 h 1241"/>
                <a:gd name="T86" fmla="*/ 945 w 981"/>
                <a:gd name="T87" fmla="*/ 1034 h 1241"/>
                <a:gd name="T88" fmla="*/ 887 w 981"/>
                <a:gd name="T89" fmla="*/ 1110 h 1241"/>
                <a:gd name="T90" fmla="*/ 822 w 981"/>
                <a:gd name="T91" fmla="*/ 1159 h 1241"/>
                <a:gd name="T92" fmla="*/ 722 w 981"/>
                <a:gd name="T93" fmla="*/ 1204 h 1241"/>
                <a:gd name="T94" fmla="*/ 609 w 981"/>
                <a:gd name="T95" fmla="*/ 1232 h 1241"/>
                <a:gd name="T96" fmla="*/ 482 w 981"/>
                <a:gd name="T97" fmla="*/ 1241 h 1241"/>
                <a:gd name="T98" fmla="*/ 275 w 981"/>
                <a:gd name="T99" fmla="*/ 1213 h 1241"/>
                <a:gd name="T100" fmla="*/ 127 w 981"/>
                <a:gd name="T101" fmla="*/ 1150 h 1241"/>
                <a:gd name="T102" fmla="*/ 56 w 981"/>
                <a:gd name="T103" fmla="*/ 1093 h 1241"/>
                <a:gd name="T104" fmla="*/ 13 w 981"/>
                <a:gd name="T105" fmla="*/ 1022 h 1241"/>
                <a:gd name="T106" fmla="*/ 0 w 981"/>
                <a:gd name="T107" fmla="*/ 8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1" h="1241">
                  <a:moveTo>
                    <a:pt x="0" y="818"/>
                  </a:moveTo>
                  <a:lnTo>
                    <a:pt x="252" y="818"/>
                  </a:lnTo>
                  <a:lnTo>
                    <a:pt x="252" y="887"/>
                  </a:lnTo>
                  <a:lnTo>
                    <a:pt x="252" y="887"/>
                  </a:lnTo>
                  <a:lnTo>
                    <a:pt x="253" y="901"/>
                  </a:lnTo>
                  <a:lnTo>
                    <a:pt x="256" y="915"/>
                  </a:lnTo>
                  <a:lnTo>
                    <a:pt x="262" y="928"/>
                  </a:lnTo>
                  <a:lnTo>
                    <a:pt x="270" y="939"/>
                  </a:lnTo>
                  <a:lnTo>
                    <a:pt x="280" y="950"/>
                  </a:lnTo>
                  <a:lnTo>
                    <a:pt x="291" y="961"/>
                  </a:lnTo>
                  <a:lnTo>
                    <a:pt x="304" y="969"/>
                  </a:lnTo>
                  <a:lnTo>
                    <a:pt x="319" y="978"/>
                  </a:lnTo>
                  <a:lnTo>
                    <a:pt x="335" y="986"/>
                  </a:lnTo>
                  <a:lnTo>
                    <a:pt x="353" y="992"/>
                  </a:lnTo>
                  <a:lnTo>
                    <a:pt x="372" y="997"/>
                  </a:lnTo>
                  <a:lnTo>
                    <a:pt x="393" y="1002"/>
                  </a:lnTo>
                  <a:lnTo>
                    <a:pt x="415" y="1006"/>
                  </a:lnTo>
                  <a:lnTo>
                    <a:pt x="436" y="1009"/>
                  </a:lnTo>
                  <a:lnTo>
                    <a:pt x="460" y="1010"/>
                  </a:lnTo>
                  <a:lnTo>
                    <a:pt x="484" y="1011"/>
                  </a:lnTo>
                  <a:lnTo>
                    <a:pt x="484" y="1011"/>
                  </a:lnTo>
                  <a:lnTo>
                    <a:pt x="506" y="1010"/>
                  </a:lnTo>
                  <a:lnTo>
                    <a:pt x="527" y="1009"/>
                  </a:lnTo>
                  <a:lnTo>
                    <a:pt x="547" y="1006"/>
                  </a:lnTo>
                  <a:lnTo>
                    <a:pt x="566" y="1002"/>
                  </a:lnTo>
                  <a:lnTo>
                    <a:pt x="584" y="998"/>
                  </a:lnTo>
                  <a:lnTo>
                    <a:pt x="600" y="992"/>
                  </a:lnTo>
                  <a:lnTo>
                    <a:pt x="617" y="986"/>
                  </a:lnTo>
                  <a:lnTo>
                    <a:pt x="631" y="980"/>
                  </a:lnTo>
                  <a:lnTo>
                    <a:pt x="643" y="971"/>
                  </a:lnTo>
                  <a:lnTo>
                    <a:pt x="654" y="962"/>
                  </a:lnTo>
                  <a:lnTo>
                    <a:pt x="664" y="952"/>
                  </a:lnTo>
                  <a:lnTo>
                    <a:pt x="671" y="942"/>
                  </a:lnTo>
                  <a:lnTo>
                    <a:pt x="678" y="929"/>
                  </a:lnTo>
                  <a:lnTo>
                    <a:pt x="683" y="918"/>
                  </a:lnTo>
                  <a:lnTo>
                    <a:pt x="685" y="904"/>
                  </a:lnTo>
                  <a:lnTo>
                    <a:pt x="686" y="890"/>
                  </a:lnTo>
                  <a:lnTo>
                    <a:pt x="686" y="890"/>
                  </a:lnTo>
                  <a:lnTo>
                    <a:pt x="685" y="872"/>
                  </a:lnTo>
                  <a:lnTo>
                    <a:pt x="681" y="856"/>
                  </a:lnTo>
                  <a:lnTo>
                    <a:pt x="675" y="841"/>
                  </a:lnTo>
                  <a:lnTo>
                    <a:pt x="666" y="827"/>
                  </a:lnTo>
                  <a:lnTo>
                    <a:pt x="656" y="814"/>
                  </a:lnTo>
                  <a:lnTo>
                    <a:pt x="643" y="804"/>
                  </a:lnTo>
                  <a:lnTo>
                    <a:pt x="627" y="793"/>
                  </a:lnTo>
                  <a:lnTo>
                    <a:pt x="609" y="784"/>
                  </a:lnTo>
                  <a:lnTo>
                    <a:pt x="609" y="784"/>
                  </a:lnTo>
                  <a:lnTo>
                    <a:pt x="593" y="775"/>
                  </a:lnTo>
                  <a:lnTo>
                    <a:pt x="569" y="765"/>
                  </a:lnTo>
                  <a:lnTo>
                    <a:pt x="526" y="746"/>
                  </a:lnTo>
                  <a:lnTo>
                    <a:pt x="526" y="746"/>
                  </a:lnTo>
                  <a:lnTo>
                    <a:pt x="503" y="737"/>
                  </a:lnTo>
                  <a:lnTo>
                    <a:pt x="473" y="726"/>
                  </a:lnTo>
                  <a:lnTo>
                    <a:pt x="416" y="707"/>
                  </a:lnTo>
                  <a:lnTo>
                    <a:pt x="416" y="707"/>
                  </a:lnTo>
                  <a:lnTo>
                    <a:pt x="378" y="693"/>
                  </a:lnTo>
                  <a:lnTo>
                    <a:pt x="343" y="680"/>
                  </a:lnTo>
                  <a:lnTo>
                    <a:pt x="311" y="667"/>
                  </a:lnTo>
                  <a:lnTo>
                    <a:pt x="281" y="654"/>
                  </a:lnTo>
                  <a:lnTo>
                    <a:pt x="253" y="640"/>
                  </a:lnTo>
                  <a:lnTo>
                    <a:pt x="225" y="625"/>
                  </a:lnTo>
                  <a:lnTo>
                    <a:pt x="196" y="608"/>
                  </a:lnTo>
                  <a:lnTo>
                    <a:pt x="166" y="588"/>
                  </a:lnTo>
                  <a:lnTo>
                    <a:pt x="166" y="588"/>
                  </a:lnTo>
                  <a:lnTo>
                    <a:pt x="151" y="576"/>
                  </a:lnTo>
                  <a:lnTo>
                    <a:pt x="137" y="565"/>
                  </a:lnTo>
                  <a:lnTo>
                    <a:pt x="124" y="552"/>
                  </a:lnTo>
                  <a:lnTo>
                    <a:pt x="112" y="540"/>
                  </a:lnTo>
                  <a:lnTo>
                    <a:pt x="102" y="526"/>
                  </a:lnTo>
                  <a:lnTo>
                    <a:pt x="91" y="512"/>
                  </a:lnTo>
                  <a:lnTo>
                    <a:pt x="81" y="498"/>
                  </a:lnTo>
                  <a:lnTo>
                    <a:pt x="74" y="483"/>
                  </a:lnTo>
                  <a:lnTo>
                    <a:pt x="66" y="467"/>
                  </a:lnTo>
                  <a:lnTo>
                    <a:pt x="60" y="450"/>
                  </a:lnTo>
                  <a:lnTo>
                    <a:pt x="55" y="434"/>
                  </a:lnTo>
                  <a:lnTo>
                    <a:pt x="50" y="416"/>
                  </a:lnTo>
                  <a:lnTo>
                    <a:pt x="47" y="398"/>
                  </a:lnTo>
                  <a:lnTo>
                    <a:pt x="45" y="379"/>
                  </a:lnTo>
                  <a:lnTo>
                    <a:pt x="43" y="359"/>
                  </a:lnTo>
                  <a:lnTo>
                    <a:pt x="42" y="339"/>
                  </a:lnTo>
                  <a:lnTo>
                    <a:pt x="42" y="339"/>
                  </a:lnTo>
                  <a:lnTo>
                    <a:pt x="43" y="319"/>
                  </a:lnTo>
                  <a:lnTo>
                    <a:pt x="45" y="299"/>
                  </a:lnTo>
                  <a:lnTo>
                    <a:pt x="47" y="278"/>
                  </a:lnTo>
                  <a:lnTo>
                    <a:pt x="51" y="259"/>
                  </a:lnTo>
                  <a:lnTo>
                    <a:pt x="56" y="240"/>
                  </a:lnTo>
                  <a:lnTo>
                    <a:pt x="62" y="223"/>
                  </a:lnTo>
                  <a:lnTo>
                    <a:pt x="69" y="206"/>
                  </a:lnTo>
                  <a:lnTo>
                    <a:pt x="78" y="190"/>
                  </a:lnTo>
                  <a:lnTo>
                    <a:pt x="86" y="173"/>
                  </a:lnTo>
                  <a:lnTo>
                    <a:pt x="96" y="160"/>
                  </a:lnTo>
                  <a:lnTo>
                    <a:pt x="108" y="144"/>
                  </a:lnTo>
                  <a:lnTo>
                    <a:pt x="120" y="132"/>
                  </a:lnTo>
                  <a:lnTo>
                    <a:pt x="134" y="118"/>
                  </a:lnTo>
                  <a:lnTo>
                    <a:pt x="150" y="106"/>
                  </a:lnTo>
                  <a:lnTo>
                    <a:pt x="165" y="95"/>
                  </a:lnTo>
                  <a:lnTo>
                    <a:pt x="182" y="84"/>
                  </a:lnTo>
                  <a:lnTo>
                    <a:pt x="182" y="84"/>
                  </a:lnTo>
                  <a:lnTo>
                    <a:pt x="218" y="64"/>
                  </a:lnTo>
                  <a:lnTo>
                    <a:pt x="254" y="47"/>
                  </a:lnTo>
                  <a:lnTo>
                    <a:pt x="294" y="33"/>
                  </a:lnTo>
                  <a:lnTo>
                    <a:pt x="334" y="21"/>
                  </a:lnTo>
                  <a:lnTo>
                    <a:pt x="376" y="12"/>
                  </a:lnTo>
                  <a:lnTo>
                    <a:pt x="419" y="5"/>
                  </a:lnTo>
                  <a:lnTo>
                    <a:pt x="463" y="2"/>
                  </a:lnTo>
                  <a:lnTo>
                    <a:pt x="510" y="0"/>
                  </a:lnTo>
                  <a:lnTo>
                    <a:pt x="510" y="0"/>
                  </a:lnTo>
                  <a:lnTo>
                    <a:pt x="549" y="2"/>
                  </a:lnTo>
                  <a:lnTo>
                    <a:pt x="587" y="4"/>
                  </a:lnTo>
                  <a:lnTo>
                    <a:pt x="623" y="9"/>
                  </a:lnTo>
                  <a:lnTo>
                    <a:pt x="660" y="16"/>
                  </a:lnTo>
                  <a:lnTo>
                    <a:pt x="695" y="24"/>
                  </a:lnTo>
                  <a:lnTo>
                    <a:pt x="731" y="36"/>
                  </a:lnTo>
                  <a:lnTo>
                    <a:pt x="766" y="48"/>
                  </a:lnTo>
                  <a:lnTo>
                    <a:pt x="800" y="62"/>
                  </a:lnTo>
                  <a:lnTo>
                    <a:pt x="800" y="62"/>
                  </a:lnTo>
                  <a:lnTo>
                    <a:pt x="816" y="71"/>
                  </a:lnTo>
                  <a:lnTo>
                    <a:pt x="832" y="80"/>
                  </a:lnTo>
                  <a:lnTo>
                    <a:pt x="845" y="89"/>
                  </a:lnTo>
                  <a:lnTo>
                    <a:pt x="859" y="98"/>
                  </a:lnTo>
                  <a:lnTo>
                    <a:pt x="872" y="108"/>
                  </a:lnTo>
                  <a:lnTo>
                    <a:pt x="883" y="118"/>
                  </a:lnTo>
                  <a:lnTo>
                    <a:pt x="893" y="128"/>
                  </a:lnTo>
                  <a:lnTo>
                    <a:pt x="902" y="139"/>
                  </a:lnTo>
                  <a:lnTo>
                    <a:pt x="910" y="152"/>
                  </a:lnTo>
                  <a:lnTo>
                    <a:pt x="917" y="163"/>
                  </a:lnTo>
                  <a:lnTo>
                    <a:pt x="924" y="176"/>
                  </a:lnTo>
                  <a:lnTo>
                    <a:pt x="928" y="189"/>
                  </a:lnTo>
                  <a:lnTo>
                    <a:pt x="933" y="203"/>
                  </a:lnTo>
                  <a:lnTo>
                    <a:pt x="935" y="216"/>
                  </a:lnTo>
                  <a:lnTo>
                    <a:pt x="936" y="232"/>
                  </a:lnTo>
                  <a:lnTo>
                    <a:pt x="936" y="247"/>
                  </a:lnTo>
                  <a:lnTo>
                    <a:pt x="936" y="397"/>
                  </a:lnTo>
                  <a:lnTo>
                    <a:pt x="684" y="397"/>
                  </a:lnTo>
                  <a:lnTo>
                    <a:pt x="684" y="330"/>
                  </a:lnTo>
                  <a:lnTo>
                    <a:pt x="684" y="330"/>
                  </a:lnTo>
                  <a:lnTo>
                    <a:pt x="683" y="319"/>
                  </a:lnTo>
                  <a:lnTo>
                    <a:pt x="680" y="309"/>
                  </a:lnTo>
                  <a:lnTo>
                    <a:pt x="676" y="300"/>
                  </a:lnTo>
                  <a:lnTo>
                    <a:pt x="671" y="290"/>
                  </a:lnTo>
                  <a:lnTo>
                    <a:pt x="665" y="282"/>
                  </a:lnTo>
                  <a:lnTo>
                    <a:pt x="656" y="273"/>
                  </a:lnTo>
                  <a:lnTo>
                    <a:pt x="646" y="266"/>
                  </a:lnTo>
                  <a:lnTo>
                    <a:pt x="636" y="259"/>
                  </a:lnTo>
                  <a:lnTo>
                    <a:pt x="623" y="253"/>
                  </a:lnTo>
                  <a:lnTo>
                    <a:pt x="611" y="248"/>
                  </a:lnTo>
                  <a:lnTo>
                    <a:pt x="597" y="243"/>
                  </a:lnTo>
                  <a:lnTo>
                    <a:pt x="580" y="239"/>
                  </a:lnTo>
                  <a:lnTo>
                    <a:pt x="564" y="237"/>
                  </a:lnTo>
                  <a:lnTo>
                    <a:pt x="547" y="234"/>
                  </a:lnTo>
                  <a:lnTo>
                    <a:pt x="528" y="233"/>
                  </a:lnTo>
                  <a:lnTo>
                    <a:pt x="510" y="233"/>
                  </a:lnTo>
                  <a:lnTo>
                    <a:pt x="510" y="233"/>
                  </a:lnTo>
                  <a:lnTo>
                    <a:pt x="491" y="233"/>
                  </a:lnTo>
                  <a:lnTo>
                    <a:pt x="473" y="234"/>
                  </a:lnTo>
                  <a:lnTo>
                    <a:pt x="456" y="237"/>
                  </a:lnTo>
                  <a:lnTo>
                    <a:pt x="440" y="239"/>
                  </a:lnTo>
                  <a:lnTo>
                    <a:pt x="425" y="243"/>
                  </a:lnTo>
                  <a:lnTo>
                    <a:pt x="411" y="247"/>
                  </a:lnTo>
                  <a:lnTo>
                    <a:pt x="398" y="253"/>
                  </a:lnTo>
                  <a:lnTo>
                    <a:pt x="386" y="259"/>
                  </a:lnTo>
                  <a:lnTo>
                    <a:pt x="376" y="266"/>
                  </a:lnTo>
                  <a:lnTo>
                    <a:pt x="366" y="273"/>
                  </a:lnTo>
                  <a:lnTo>
                    <a:pt x="358" y="282"/>
                  </a:lnTo>
                  <a:lnTo>
                    <a:pt x="350" y="292"/>
                  </a:lnTo>
                  <a:lnTo>
                    <a:pt x="345" y="302"/>
                  </a:lnTo>
                  <a:lnTo>
                    <a:pt x="340" y="314"/>
                  </a:lnTo>
                  <a:lnTo>
                    <a:pt x="339" y="326"/>
                  </a:lnTo>
                  <a:lnTo>
                    <a:pt x="338" y="339"/>
                  </a:lnTo>
                  <a:lnTo>
                    <a:pt x="338" y="339"/>
                  </a:lnTo>
                  <a:lnTo>
                    <a:pt x="338" y="350"/>
                  </a:lnTo>
                  <a:lnTo>
                    <a:pt x="340" y="362"/>
                  </a:lnTo>
                  <a:lnTo>
                    <a:pt x="343" y="372"/>
                  </a:lnTo>
                  <a:lnTo>
                    <a:pt x="347" y="383"/>
                  </a:lnTo>
                  <a:lnTo>
                    <a:pt x="352" y="393"/>
                  </a:lnTo>
                  <a:lnTo>
                    <a:pt x="358" y="402"/>
                  </a:lnTo>
                  <a:lnTo>
                    <a:pt x="366" y="412"/>
                  </a:lnTo>
                  <a:lnTo>
                    <a:pt x="374" y="421"/>
                  </a:lnTo>
                  <a:lnTo>
                    <a:pt x="374" y="421"/>
                  </a:lnTo>
                  <a:lnTo>
                    <a:pt x="395" y="436"/>
                  </a:lnTo>
                  <a:lnTo>
                    <a:pt x="415" y="450"/>
                  </a:lnTo>
                  <a:lnTo>
                    <a:pt x="436" y="462"/>
                  </a:lnTo>
                  <a:lnTo>
                    <a:pt x="459" y="473"/>
                  </a:lnTo>
                  <a:lnTo>
                    <a:pt x="486" y="483"/>
                  </a:lnTo>
                  <a:lnTo>
                    <a:pt x="515" y="493"/>
                  </a:lnTo>
                  <a:lnTo>
                    <a:pt x="587" y="516"/>
                  </a:lnTo>
                  <a:lnTo>
                    <a:pt x="587" y="516"/>
                  </a:lnTo>
                  <a:lnTo>
                    <a:pt x="665" y="541"/>
                  </a:lnTo>
                  <a:lnTo>
                    <a:pt x="698" y="554"/>
                  </a:lnTo>
                  <a:lnTo>
                    <a:pt x="728" y="566"/>
                  </a:lnTo>
                  <a:lnTo>
                    <a:pt x="757" y="579"/>
                  </a:lnTo>
                  <a:lnTo>
                    <a:pt x="786" y="594"/>
                  </a:lnTo>
                  <a:lnTo>
                    <a:pt x="816" y="612"/>
                  </a:lnTo>
                  <a:lnTo>
                    <a:pt x="848" y="632"/>
                  </a:lnTo>
                  <a:lnTo>
                    <a:pt x="848" y="632"/>
                  </a:lnTo>
                  <a:lnTo>
                    <a:pt x="864" y="643"/>
                  </a:lnTo>
                  <a:lnTo>
                    <a:pt x="881" y="655"/>
                  </a:lnTo>
                  <a:lnTo>
                    <a:pt x="895" y="666"/>
                  </a:lnTo>
                  <a:lnTo>
                    <a:pt x="907" y="679"/>
                  </a:lnTo>
                  <a:lnTo>
                    <a:pt x="920" y="691"/>
                  </a:lnTo>
                  <a:lnTo>
                    <a:pt x="930" y="705"/>
                  </a:lnTo>
                  <a:lnTo>
                    <a:pt x="940" y="721"/>
                  </a:lnTo>
                  <a:lnTo>
                    <a:pt x="949" y="736"/>
                  </a:lnTo>
                  <a:lnTo>
                    <a:pt x="957" y="751"/>
                  </a:lnTo>
                  <a:lnTo>
                    <a:pt x="963" y="767"/>
                  </a:lnTo>
                  <a:lnTo>
                    <a:pt x="968" y="785"/>
                  </a:lnTo>
                  <a:lnTo>
                    <a:pt x="973" y="803"/>
                  </a:lnTo>
                  <a:lnTo>
                    <a:pt x="977" y="822"/>
                  </a:lnTo>
                  <a:lnTo>
                    <a:pt x="979" y="841"/>
                  </a:lnTo>
                  <a:lnTo>
                    <a:pt x="981" y="861"/>
                  </a:lnTo>
                  <a:lnTo>
                    <a:pt x="981" y="881"/>
                  </a:lnTo>
                  <a:lnTo>
                    <a:pt x="981" y="881"/>
                  </a:lnTo>
                  <a:lnTo>
                    <a:pt x="981" y="901"/>
                  </a:lnTo>
                  <a:lnTo>
                    <a:pt x="978" y="923"/>
                  </a:lnTo>
                  <a:lnTo>
                    <a:pt x="976" y="942"/>
                  </a:lnTo>
                  <a:lnTo>
                    <a:pt x="972" y="962"/>
                  </a:lnTo>
                  <a:lnTo>
                    <a:pt x="967" y="981"/>
                  </a:lnTo>
                  <a:lnTo>
                    <a:pt x="962" y="998"/>
                  </a:lnTo>
                  <a:lnTo>
                    <a:pt x="954" y="1016"/>
                  </a:lnTo>
                  <a:lnTo>
                    <a:pt x="945" y="1034"/>
                  </a:lnTo>
                  <a:lnTo>
                    <a:pt x="936" y="1050"/>
                  </a:lnTo>
                  <a:lnTo>
                    <a:pt x="926" y="1065"/>
                  </a:lnTo>
                  <a:lnTo>
                    <a:pt x="914" y="1081"/>
                  </a:lnTo>
                  <a:lnTo>
                    <a:pt x="901" y="1096"/>
                  </a:lnTo>
                  <a:lnTo>
                    <a:pt x="887" y="1110"/>
                  </a:lnTo>
                  <a:lnTo>
                    <a:pt x="873" y="1124"/>
                  </a:lnTo>
                  <a:lnTo>
                    <a:pt x="857" y="1136"/>
                  </a:lnTo>
                  <a:lnTo>
                    <a:pt x="839" y="1148"/>
                  </a:lnTo>
                  <a:lnTo>
                    <a:pt x="839" y="1148"/>
                  </a:lnTo>
                  <a:lnTo>
                    <a:pt x="822" y="1159"/>
                  </a:lnTo>
                  <a:lnTo>
                    <a:pt x="803" y="1170"/>
                  </a:lnTo>
                  <a:lnTo>
                    <a:pt x="784" y="1179"/>
                  </a:lnTo>
                  <a:lnTo>
                    <a:pt x="763" y="1189"/>
                  </a:lnTo>
                  <a:lnTo>
                    <a:pt x="743" y="1197"/>
                  </a:lnTo>
                  <a:lnTo>
                    <a:pt x="722" y="1204"/>
                  </a:lnTo>
                  <a:lnTo>
                    <a:pt x="700" y="1212"/>
                  </a:lnTo>
                  <a:lnTo>
                    <a:pt x="679" y="1218"/>
                  </a:lnTo>
                  <a:lnTo>
                    <a:pt x="656" y="1223"/>
                  </a:lnTo>
                  <a:lnTo>
                    <a:pt x="633" y="1228"/>
                  </a:lnTo>
                  <a:lnTo>
                    <a:pt x="609" y="1232"/>
                  </a:lnTo>
                  <a:lnTo>
                    <a:pt x="585" y="1235"/>
                  </a:lnTo>
                  <a:lnTo>
                    <a:pt x="560" y="1237"/>
                  </a:lnTo>
                  <a:lnTo>
                    <a:pt x="535" y="1240"/>
                  </a:lnTo>
                  <a:lnTo>
                    <a:pt x="482" y="1241"/>
                  </a:lnTo>
                  <a:lnTo>
                    <a:pt x="482" y="1241"/>
                  </a:lnTo>
                  <a:lnTo>
                    <a:pt x="440" y="1240"/>
                  </a:lnTo>
                  <a:lnTo>
                    <a:pt x="398" y="1236"/>
                  </a:lnTo>
                  <a:lnTo>
                    <a:pt x="357" y="1231"/>
                  </a:lnTo>
                  <a:lnTo>
                    <a:pt x="315" y="1223"/>
                  </a:lnTo>
                  <a:lnTo>
                    <a:pt x="275" y="1213"/>
                  </a:lnTo>
                  <a:lnTo>
                    <a:pt x="234" y="1201"/>
                  </a:lnTo>
                  <a:lnTo>
                    <a:pt x="196" y="1185"/>
                  </a:lnTo>
                  <a:lnTo>
                    <a:pt x="160" y="1169"/>
                  </a:lnTo>
                  <a:lnTo>
                    <a:pt x="143" y="1160"/>
                  </a:lnTo>
                  <a:lnTo>
                    <a:pt x="127" y="1150"/>
                  </a:lnTo>
                  <a:lnTo>
                    <a:pt x="110" y="1140"/>
                  </a:lnTo>
                  <a:lnTo>
                    <a:pt x="96" y="1129"/>
                  </a:lnTo>
                  <a:lnTo>
                    <a:pt x="81" y="1117"/>
                  </a:lnTo>
                  <a:lnTo>
                    <a:pt x="69" y="1106"/>
                  </a:lnTo>
                  <a:lnTo>
                    <a:pt x="56" y="1093"/>
                  </a:lnTo>
                  <a:lnTo>
                    <a:pt x="46" y="1081"/>
                  </a:lnTo>
                  <a:lnTo>
                    <a:pt x="36" y="1067"/>
                  </a:lnTo>
                  <a:lnTo>
                    <a:pt x="27" y="1052"/>
                  </a:lnTo>
                  <a:lnTo>
                    <a:pt x="19" y="1038"/>
                  </a:lnTo>
                  <a:lnTo>
                    <a:pt x="13" y="1022"/>
                  </a:lnTo>
                  <a:lnTo>
                    <a:pt x="8" y="1006"/>
                  </a:lnTo>
                  <a:lnTo>
                    <a:pt x="4" y="990"/>
                  </a:lnTo>
                  <a:lnTo>
                    <a:pt x="2" y="972"/>
                  </a:lnTo>
                  <a:lnTo>
                    <a:pt x="0" y="956"/>
                  </a:lnTo>
                  <a:lnTo>
                    <a:pt x="0" y="8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 name="Freeform 13"/>
            <p:cNvSpPr>
              <a:spLocks/>
            </p:cNvSpPr>
            <p:nvPr userDrawn="1"/>
          </p:nvSpPr>
          <p:spPr bwMode="auto">
            <a:xfrm>
              <a:off x="3311" y="1972"/>
              <a:ext cx="192" cy="380"/>
            </a:xfrm>
            <a:custGeom>
              <a:avLst/>
              <a:gdLst>
                <a:gd name="T0" fmla="*/ 0 w 766"/>
                <a:gd name="T1" fmla="*/ 544 h 1520"/>
                <a:gd name="T2" fmla="*/ 190 w 766"/>
                <a:gd name="T3" fmla="*/ 323 h 1520"/>
                <a:gd name="T4" fmla="*/ 476 w 766"/>
                <a:gd name="T5" fmla="*/ 0 h 1520"/>
                <a:gd name="T6" fmla="*/ 746 w 766"/>
                <a:gd name="T7" fmla="*/ 323 h 1520"/>
                <a:gd name="T8" fmla="*/ 476 w 766"/>
                <a:gd name="T9" fmla="*/ 544 h 1520"/>
                <a:gd name="T10" fmla="*/ 476 w 766"/>
                <a:gd name="T11" fmla="*/ 1043 h 1520"/>
                <a:gd name="T12" fmla="*/ 477 w 766"/>
                <a:gd name="T13" fmla="*/ 1079 h 1520"/>
                <a:gd name="T14" fmla="*/ 482 w 766"/>
                <a:gd name="T15" fmla="*/ 1112 h 1520"/>
                <a:gd name="T16" fmla="*/ 491 w 766"/>
                <a:gd name="T17" fmla="*/ 1139 h 1520"/>
                <a:gd name="T18" fmla="*/ 501 w 766"/>
                <a:gd name="T19" fmla="*/ 1165 h 1520"/>
                <a:gd name="T20" fmla="*/ 514 w 766"/>
                <a:gd name="T21" fmla="*/ 1186 h 1520"/>
                <a:gd name="T22" fmla="*/ 529 w 766"/>
                <a:gd name="T23" fmla="*/ 1205 h 1520"/>
                <a:gd name="T24" fmla="*/ 563 w 766"/>
                <a:gd name="T25" fmla="*/ 1234 h 1520"/>
                <a:gd name="T26" fmla="*/ 601 w 766"/>
                <a:gd name="T27" fmla="*/ 1254 h 1520"/>
                <a:gd name="T28" fmla="*/ 640 w 766"/>
                <a:gd name="T29" fmla="*/ 1266 h 1520"/>
                <a:gd name="T30" fmla="*/ 679 w 766"/>
                <a:gd name="T31" fmla="*/ 1272 h 1520"/>
                <a:gd name="T32" fmla="*/ 713 w 766"/>
                <a:gd name="T33" fmla="*/ 1273 h 1520"/>
                <a:gd name="T34" fmla="*/ 766 w 766"/>
                <a:gd name="T35" fmla="*/ 1512 h 1520"/>
                <a:gd name="T36" fmla="*/ 746 w 766"/>
                <a:gd name="T37" fmla="*/ 1516 h 1520"/>
                <a:gd name="T38" fmla="*/ 701 w 766"/>
                <a:gd name="T39" fmla="*/ 1520 h 1520"/>
                <a:gd name="T40" fmla="*/ 675 w 766"/>
                <a:gd name="T41" fmla="*/ 1520 h 1520"/>
                <a:gd name="T42" fmla="*/ 616 w 766"/>
                <a:gd name="T43" fmla="*/ 1518 h 1520"/>
                <a:gd name="T44" fmla="*/ 558 w 766"/>
                <a:gd name="T45" fmla="*/ 1511 h 1520"/>
                <a:gd name="T46" fmla="*/ 497 w 766"/>
                <a:gd name="T47" fmla="*/ 1498 h 1520"/>
                <a:gd name="T48" fmla="*/ 429 w 766"/>
                <a:gd name="T49" fmla="*/ 1475 h 1520"/>
                <a:gd name="T50" fmla="*/ 405 w 766"/>
                <a:gd name="T51" fmla="*/ 1465 h 1520"/>
                <a:gd name="T52" fmla="*/ 357 w 766"/>
                <a:gd name="T53" fmla="*/ 1440 h 1520"/>
                <a:gd name="T54" fmla="*/ 313 w 766"/>
                <a:gd name="T55" fmla="*/ 1407 h 1520"/>
                <a:gd name="T56" fmla="*/ 274 w 766"/>
                <a:gd name="T57" fmla="*/ 1368 h 1520"/>
                <a:gd name="T58" fmla="*/ 240 w 766"/>
                <a:gd name="T59" fmla="*/ 1320 h 1520"/>
                <a:gd name="T60" fmla="*/ 212 w 766"/>
                <a:gd name="T61" fmla="*/ 1262 h 1520"/>
                <a:gd name="T62" fmla="*/ 193 w 766"/>
                <a:gd name="T63" fmla="*/ 1195 h 1520"/>
                <a:gd name="T64" fmla="*/ 183 w 766"/>
                <a:gd name="T65" fmla="*/ 1117 h 1520"/>
                <a:gd name="T66" fmla="*/ 182 w 766"/>
                <a:gd name="T67" fmla="*/ 544 h 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66" h="1520">
                  <a:moveTo>
                    <a:pt x="182" y="544"/>
                  </a:moveTo>
                  <a:lnTo>
                    <a:pt x="0" y="544"/>
                  </a:lnTo>
                  <a:lnTo>
                    <a:pt x="0" y="323"/>
                  </a:lnTo>
                  <a:lnTo>
                    <a:pt x="190" y="323"/>
                  </a:lnTo>
                  <a:lnTo>
                    <a:pt x="190" y="0"/>
                  </a:lnTo>
                  <a:lnTo>
                    <a:pt x="476" y="0"/>
                  </a:lnTo>
                  <a:lnTo>
                    <a:pt x="476" y="323"/>
                  </a:lnTo>
                  <a:lnTo>
                    <a:pt x="746" y="323"/>
                  </a:lnTo>
                  <a:lnTo>
                    <a:pt x="746" y="544"/>
                  </a:lnTo>
                  <a:lnTo>
                    <a:pt x="476" y="544"/>
                  </a:lnTo>
                  <a:lnTo>
                    <a:pt x="476" y="1043"/>
                  </a:lnTo>
                  <a:lnTo>
                    <a:pt x="476" y="1043"/>
                  </a:lnTo>
                  <a:lnTo>
                    <a:pt x="476" y="1062"/>
                  </a:lnTo>
                  <a:lnTo>
                    <a:pt x="477" y="1079"/>
                  </a:lnTo>
                  <a:lnTo>
                    <a:pt x="480" y="1095"/>
                  </a:lnTo>
                  <a:lnTo>
                    <a:pt x="482" y="1112"/>
                  </a:lnTo>
                  <a:lnTo>
                    <a:pt x="486" y="1125"/>
                  </a:lnTo>
                  <a:lnTo>
                    <a:pt x="491" y="1139"/>
                  </a:lnTo>
                  <a:lnTo>
                    <a:pt x="496" y="1152"/>
                  </a:lnTo>
                  <a:lnTo>
                    <a:pt x="501" y="1165"/>
                  </a:lnTo>
                  <a:lnTo>
                    <a:pt x="508" y="1176"/>
                  </a:lnTo>
                  <a:lnTo>
                    <a:pt x="514" y="1186"/>
                  </a:lnTo>
                  <a:lnTo>
                    <a:pt x="521" y="1196"/>
                  </a:lnTo>
                  <a:lnTo>
                    <a:pt x="529" y="1205"/>
                  </a:lnTo>
                  <a:lnTo>
                    <a:pt x="545" y="1220"/>
                  </a:lnTo>
                  <a:lnTo>
                    <a:pt x="563" y="1234"/>
                  </a:lnTo>
                  <a:lnTo>
                    <a:pt x="582" y="1245"/>
                  </a:lnTo>
                  <a:lnTo>
                    <a:pt x="601" y="1254"/>
                  </a:lnTo>
                  <a:lnTo>
                    <a:pt x="621" y="1261"/>
                  </a:lnTo>
                  <a:lnTo>
                    <a:pt x="640" y="1266"/>
                  </a:lnTo>
                  <a:lnTo>
                    <a:pt x="660" y="1269"/>
                  </a:lnTo>
                  <a:lnTo>
                    <a:pt x="679" y="1272"/>
                  </a:lnTo>
                  <a:lnTo>
                    <a:pt x="697" y="1273"/>
                  </a:lnTo>
                  <a:lnTo>
                    <a:pt x="713" y="1273"/>
                  </a:lnTo>
                  <a:lnTo>
                    <a:pt x="766" y="1271"/>
                  </a:lnTo>
                  <a:lnTo>
                    <a:pt x="766" y="1512"/>
                  </a:lnTo>
                  <a:lnTo>
                    <a:pt x="766" y="1512"/>
                  </a:lnTo>
                  <a:lnTo>
                    <a:pt x="746" y="1516"/>
                  </a:lnTo>
                  <a:lnTo>
                    <a:pt x="725" y="1518"/>
                  </a:lnTo>
                  <a:lnTo>
                    <a:pt x="701" y="1520"/>
                  </a:lnTo>
                  <a:lnTo>
                    <a:pt x="675" y="1520"/>
                  </a:lnTo>
                  <a:lnTo>
                    <a:pt x="675" y="1520"/>
                  </a:lnTo>
                  <a:lnTo>
                    <a:pt x="646" y="1520"/>
                  </a:lnTo>
                  <a:lnTo>
                    <a:pt x="616" y="1518"/>
                  </a:lnTo>
                  <a:lnTo>
                    <a:pt x="587" y="1516"/>
                  </a:lnTo>
                  <a:lnTo>
                    <a:pt x="558" y="1511"/>
                  </a:lnTo>
                  <a:lnTo>
                    <a:pt x="528" y="1506"/>
                  </a:lnTo>
                  <a:lnTo>
                    <a:pt x="497" y="1498"/>
                  </a:lnTo>
                  <a:lnTo>
                    <a:pt x="465" y="1488"/>
                  </a:lnTo>
                  <a:lnTo>
                    <a:pt x="429" y="1475"/>
                  </a:lnTo>
                  <a:lnTo>
                    <a:pt x="429" y="1475"/>
                  </a:lnTo>
                  <a:lnTo>
                    <a:pt x="405" y="1465"/>
                  </a:lnTo>
                  <a:lnTo>
                    <a:pt x="381" y="1453"/>
                  </a:lnTo>
                  <a:lnTo>
                    <a:pt x="357" y="1440"/>
                  </a:lnTo>
                  <a:lnTo>
                    <a:pt x="334" y="1425"/>
                  </a:lnTo>
                  <a:lnTo>
                    <a:pt x="313" y="1407"/>
                  </a:lnTo>
                  <a:lnTo>
                    <a:pt x="293" y="1388"/>
                  </a:lnTo>
                  <a:lnTo>
                    <a:pt x="274" y="1368"/>
                  </a:lnTo>
                  <a:lnTo>
                    <a:pt x="256" y="1345"/>
                  </a:lnTo>
                  <a:lnTo>
                    <a:pt x="240" y="1320"/>
                  </a:lnTo>
                  <a:lnTo>
                    <a:pt x="225" y="1292"/>
                  </a:lnTo>
                  <a:lnTo>
                    <a:pt x="212" y="1262"/>
                  </a:lnTo>
                  <a:lnTo>
                    <a:pt x="202" y="1230"/>
                  </a:lnTo>
                  <a:lnTo>
                    <a:pt x="193" y="1195"/>
                  </a:lnTo>
                  <a:lnTo>
                    <a:pt x="187" y="1157"/>
                  </a:lnTo>
                  <a:lnTo>
                    <a:pt x="183" y="1117"/>
                  </a:lnTo>
                  <a:lnTo>
                    <a:pt x="182" y="1074"/>
                  </a:lnTo>
                  <a:lnTo>
                    <a:pt x="182" y="5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 name="Freeform 14"/>
            <p:cNvSpPr>
              <a:spLocks noEditPoints="1"/>
            </p:cNvSpPr>
            <p:nvPr userDrawn="1"/>
          </p:nvSpPr>
          <p:spPr bwMode="auto">
            <a:xfrm>
              <a:off x="3545" y="1937"/>
              <a:ext cx="162" cy="413"/>
            </a:xfrm>
            <a:custGeom>
              <a:avLst/>
              <a:gdLst>
                <a:gd name="T0" fmla="*/ 0 w 648"/>
                <a:gd name="T1" fmla="*/ 465 h 1650"/>
                <a:gd name="T2" fmla="*/ 0 w 648"/>
                <a:gd name="T3" fmla="*/ 685 h 1650"/>
                <a:gd name="T4" fmla="*/ 185 w 648"/>
                <a:gd name="T5" fmla="*/ 685 h 1650"/>
                <a:gd name="T6" fmla="*/ 185 w 648"/>
                <a:gd name="T7" fmla="*/ 1429 h 1650"/>
                <a:gd name="T8" fmla="*/ 12 w 648"/>
                <a:gd name="T9" fmla="*/ 1429 h 1650"/>
                <a:gd name="T10" fmla="*/ 12 w 648"/>
                <a:gd name="T11" fmla="*/ 1650 h 1650"/>
                <a:gd name="T12" fmla="*/ 648 w 648"/>
                <a:gd name="T13" fmla="*/ 1650 h 1650"/>
                <a:gd name="T14" fmla="*/ 648 w 648"/>
                <a:gd name="T15" fmla="*/ 1429 h 1650"/>
                <a:gd name="T16" fmla="*/ 479 w 648"/>
                <a:gd name="T17" fmla="*/ 1429 h 1650"/>
                <a:gd name="T18" fmla="*/ 479 w 648"/>
                <a:gd name="T19" fmla="*/ 465 h 1650"/>
                <a:gd name="T20" fmla="*/ 0 w 648"/>
                <a:gd name="T21" fmla="*/ 465 h 1650"/>
                <a:gd name="T22" fmla="*/ 182 w 648"/>
                <a:gd name="T23" fmla="*/ 263 h 1650"/>
                <a:gd name="T24" fmla="*/ 479 w 648"/>
                <a:gd name="T25" fmla="*/ 263 h 1650"/>
                <a:gd name="T26" fmla="*/ 479 w 648"/>
                <a:gd name="T27" fmla="*/ 0 h 1650"/>
                <a:gd name="T28" fmla="*/ 182 w 648"/>
                <a:gd name="T29" fmla="*/ 0 h 1650"/>
                <a:gd name="T30" fmla="*/ 182 w 648"/>
                <a:gd name="T31" fmla="*/ 263 h 1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8" h="1650">
                  <a:moveTo>
                    <a:pt x="0" y="465"/>
                  </a:moveTo>
                  <a:lnTo>
                    <a:pt x="0" y="685"/>
                  </a:lnTo>
                  <a:lnTo>
                    <a:pt x="185" y="685"/>
                  </a:lnTo>
                  <a:lnTo>
                    <a:pt x="185" y="1429"/>
                  </a:lnTo>
                  <a:lnTo>
                    <a:pt x="12" y="1429"/>
                  </a:lnTo>
                  <a:lnTo>
                    <a:pt x="12" y="1650"/>
                  </a:lnTo>
                  <a:lnTo>
                    <a:pt x="648" y="1650"/>
                  </a:lnTo>
                  <a:lnTo>
                    <a:pt x="648" y="1429"/>
                  </a:lnTo>
                  <a:lnTo>
                    <a:pt x="479" y="1429"/>
                  </a:lnTo>
                  <a:lnTo>
                    <a:pt x="479" y="465"/>
                  </a:lnTo>
                  <a:lnTo>
                    <a:pt x="0" y="465"/>
                  </a:lnTo>
                  <a:close/>
                  <a:moveTo>
                    <a:pt x="182" y="263"/>
                  </a:moveTo>
                  <a:lnTo>
                    <a:pt x="479" y="263"/>
                  </a:lnTo>
                  <a:lnTo>
                    <a:pt x="479" y="0"/>
                  </a:lnTo>
                  <a:lnTo>
                    <a:pt x="182" y="0"/>
                  </a:lnTo>
                  <a:lnTo>
                    <a:pt x="182" y="2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 name="Freeform 15"/>
            <p:cNvSpPr>
              <a:spLocks/>
            </p:cNvSpPr>
            <p:nvPr userDrawn="1"/>
          </p:nvSpPr>
          <p:spPr bwMode="auto">
            <a:xfrm>
              <a:off x="3704" y="2046"/>
              <a:ext cx="368" cy="304"/>
            </a:xfrm>
            <a:custGeom>
              <a:avLst/>
              <a:gdLst>
                <a:gd name="T0" fmla="*/ 185 w 1471"/>
                <a:gd name="T1" fmla="*/ 992 h 1213"/>
                <a:gd name="T2" fmla="*/ 183 w 1471"/>
                <a:gd name="T3" fmla="*/ 287 h 1213"/>
                <a:gd name="T4" fmla="*/ 172 w 1471"/>
                <a:gd name="T5" fmla="*/ 261 h 1213"/>
                <a:gd name="T6" fmla="*/ 146 w 1471"/>
                <a:gd name="T7" fmla="*/ 249 h 1213"/>
                <a:gd name="T8" fmla="*/ 0 w 1471"/>
                <a:gd name="T9" fmla="*/ 28 h 1213"/>
                <a:gd name="T10" fmla="*/ 330 w 1471"/>
                <a:gd name="T11" fmla="*/ 28 h 1213"/>
                <a:gd name="T12" fmla="*/ 379 w 1471"/>
                <a:gd name="T13" fmla="*/ 36 h 1213"/>
                <a:gd name="T14" fmla="*/ 417 w 1471"/>
                <a:gd name="T15" fmla="*/ 53 h 1213"/>
                <a:gd name="T16" fmla="*/ 444 w 1471"/>
                <a:gd name="T17" fmla="*/ 80 h 1213"/>
                <a:gd name="T18" fmla="*/ 460 w 1471"/>
                <a:gd name="T19" fmla="*/ 115 h 1213"/>
                <a:gd name="T20" fmla="*/ 465 w 1471"/>
                <a:gd name="T21" fmla="*/ 161 h 1213"/>
                <a:gd name="T22" fmla="*/ 465 w 1471"/>
                <a:gd name="T23" fmla="*/ 264 h 1213"/>
                <a:gd name="T24" fmla="*/ 478 w 1471"/>
                <a:gd name="T25" fmla="*/ 239 h 1213"/>
                <a:gd name="T26" fmla="*/ 514 w 1471"/>
                <a:gd name="T27" fmla="*/ 187 h 1213"/>
                <a:gd name="T28" fmla="*/ 574 w 1471"/>
                <a:gd name="T29" fmla="*/ 120 h 1213"/>
                <a:gd name="T30" fmla="*/ 602 w 1471"/>
                <a:gd name="T31" fmla="*/ 96 h 1213"/>
                <a:gd name="T32" fmla="*/ 652 w 1471"/>
                <a:gd name="T33" fmla="*/ 64 h 1213"/>
                <a:gd name="T34" fmla="*/ 711 w 1471"/>
                <a:gd name="T35" fmla="*/ 36 h 1213"/>
                <a:gd name="T36" fmla="*/ 778 w 1471"/>
                <a:gd name="T37" fmla="*/ 14 h 1213"/>
                <a:gd name="T38" fmla="*/ 852 w 1471"/>
                <a:gd name="T39" fmla="*/ 3 h 1213"/>
                <a:gd name="T40" fmla="*/ 902 w 1471"/>
                <a:gd name="T41" fmla="*/ 0 h 1213"/>
                <a:gd name="T42" fmla="*/ 973 w 1471"/>
                <a:gd name="T43" fmla="*/ 4 h 1213"/>
                <a:gd name="T44" fmla="*/ 1037 w 1471"/>
                <a:gd name="T45" fmla="*/ 16 h 1213"/>
                <a:gd name="T46" fmla="*/ 1094 w 1471"/>
                <a:gd name="T47" fmla="*/ 36 h 1213"/>
                <a:gd name="T48" fmla="*/ 1143 w 1471"/>
                <a:gd name="T49" fmla="*/ 64 h 1213"/>
                <a:gd name="T50" fmla="*/ 1186 w 1471"/>
                <a:gd name="T51" fmla="*/ 99 h 1213"/>
                <a:gd name="T52" fmla="*/ 1223 w 1471"/>
                <a:gd name="T53" fmla="*/ 143 h 1213"/>
                <a:gd name="T54" fmla="*/ 1252 w 1471"/>
                <a:gd name="T55" fmla="*/ 195 h 1213"/>
                <a:gd name="T56" fmla="*/ 1275 w 1471"/>
                <a:gd name="T57" fmla="*/ 254 h 1213"/>
                <a:gd name="T58" fmla="*/ 1289 w 1471"/>
                <a:gd name="T59" fmla="*/ 321 h 1213"/>
                <a:gd name="T60" fmla="*/ 1297 w 1471"/>
                <a:gd name="T61" fmla="*/ 396 h 1213"/>
                <a:gd name="T62" fmla="*/ 1299 w 1471"/>
                <a:gd name="T63" fmla="*/ 992 h 1213"/>
                <a:gd name="T64" fmla="*/ 1007 w 1471"/>
                <a:gd name="T65" fmla="*/ 1213 h 1213"/>
                <a:gd name="T66" fmla="*/ 1006 w 1471"/>
                <a:gd name="T67" fmla="*/ 483 h 1213"/>
                <a:gd name="T68" fmla="*/ 997 w 1471"/>
                <a:gd name="T69" fmla="*/ 407 h 1213"/>
                <a:gd name="T70" fmla="*/ 975 w 1471"/>
                <a:gd name="T71" fmla="*/ 348 h 1213"/>
                <a:gd name="T72" fmla="*/ 939 w 1471"/>
                <a:gd name="T73" fmla="*/ 305 h 1213"/>
                <a:gd name="T74" fmla="*/ 887 w 1471"/>
                <a:gd name="T75" fmla="*/ 278 h 1213"/>
                <a:gd name="T76" fmla="*/ 819 w 1471"/>
                <a:gd name="T77" fmla="*/ 269 h 1213"/>
                <a:gd name="T78" fmla="*/ 781 w 1471"/>
                <a:gd name="T79" fmla="*/ 272 h 1213"/>
                <a:gd name="T80" fmla="*/ 728 w 1471"/>
                <a:gd name="T81" fmla="*/ 282 h 1213"/>
                <a:gd name="T82" fmla="*/ 680 w 1471"/>
                <a:gd name="T83" fmla="*/ 301 h 1213"/>
                <a:gd name="T84" fmla="*/ 637 w 1471"/>
                <a:gd name="T85" fmla="*/ 328 h 1213"/>
                <a:gd name="T86" fmla="*/ 596 w 1471"/>
                <a:gd name="T87" fmla="*/ 364 h 1213"/>
                <a:gd name="T88" fmla="*/ 572 w 1471"/>
                <a:gd name="T89" fmla="*/ 393 h 1213"/>
                <a:gd name="T90" fmla="*/ 540 w 1471"/>
                <a:gd name="T91" fmla="*/ 440 h 1213"/>
                <a:gd name="T92" fmla="*/ 516 w 1471"/>
                <a:gd name="T93" fmla="*/ 491 h 1213"/>
                <a:gd name="T94" fmla="*/ 497 w 1471"/>
                <a:gd name="T95" fmla="*/ 545 h 1213"/>
                <a:gd name="T96" fmla="*/ 485 w 1471"/>
                <a:gd name="T97" fmla="*/ 602 h 1213"/>
                <a:gd name="T98" fmla="*/ 479 w 1471"/>
                <a:gd name="T99" fmla="*/ 992 h 1213"/>
                <a:gd name="T100" fmla="*/ 12 w 1471"/>
                <a:gd name="T101" fmla="*/ 1213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71" h="1213">
                  <a:moveTo>
                    <a:pt x="12" y="1213"/>
                  </a:moveTo>
                  <a:lnTo>
                    <a:pt x="12" y="992"/>
                  </a:lnTo>
                  <a:lnTo>
                    <a:pt x="185" y="992"/>
                  </a:lnTo>
                  <a:lnTo>
                    <a:pt x="185" y="300"/>
                  </a:lnTo>
                  <a:lnTo>
                    <a:pt x="185" y="300"/>
                  </a:lnTo>
                  <a:lnTo>
                    <a:pt x="183" y="287"/>
                  </a:lnTo>
                  <a:lnTo>
                    <a:pt x="181" y="277"/>
                  </a:lnTo>
                  <a:lnTo>
                    <a:pt x="177" y="268"/>
                  </a:lnTo>
                  <a:lnTo>
                    <a:pt x="172" y="261"/>
                  </a:lnTo>
                  <a:lnTo>
                    <a:pt x="164" y="256"/>
                  </a:lnTo>
                  <a:lnTo>
                    <a:pt x="156" y="252"/>
                  </a:lnTo>
                  <a:lnTo>
                    <a:pt x="146" y="249"/>
                  </a:lnTo>
                  <a:lnTo>
                    <a:pt x="133" y="249"/>
                  </a:lnTo>
                  <a:lnTo>
                    <a:pt x="0" y="249"/>
                  </a:lnTo>
                  <a:lnTo>
                    <a:pt x="0" y="28"/>
                  </a:lnTo>
                  <a:lnTo>
                    <a:pt x="312" y="28"/>
                  </a:lnTo>
                  <a:lnTo>
                    <a:pt x="312" y="28"/>
                  </a:lnTo>
                  <a:lnTo>
                    <a:pt x="330" y="28"/>
                  </a:lnTo>
                  <a:lnTo>
                    <a:pt x="348" y="31"/>
                  </a:lnTo>
                  <a:lnTo>
                    <a:pt x="364" y="33"/>
                  </a:lnTo>
                  <a:lnTo>
                    <a:pt x="379" y="36"/>
                  </a:lnTo>
                  <a:lnTo>
                    <a:pt x="393" y="41"/>
                  </a:lnTo>
                  <a:lnTo>
                    <a:pt x="406" y="47"/>
                  </a:lnTo>
                  <a:lnTo>
                    <a:pt x="417" y="53"/>
                  </a:lnTo>
                  <a:lnTo>
                    <a:pt x="427" y="61"/>
                  </a:lnTo>
                  <a:lnTo>
                    <a:pt x="436" y="70"/>
                  </a:lnTo>
                  <a:lnTo>
                    <a:pt x="444" y="80"/>
                  </a:lnTo>
                  <a:lnTo>
                    <a:pt x="450" y="90"/>
                  </a:lnTo>
                  <a:lnTo>
                    <a:pt x="455" y="103"/>
                  </a:lnTo>
                  <a:lnTo>
                    <a:pt x="460" y="115"/>
                  </a:lnTo>
                  <a:lnTo>
                    <a:pt x="463" y="129"/>
                  </a:lnTo>
                  <a:lnTo>
                    <a:pt x="465" y="144"/>
                  </a:lnTo>
                  <a:lnTo>
                    <a:pt x="465" y="161"/>
                  </a:lnTo>
                  <a:lnTo>
                    <a:pt x="465" y="214"/>
                  </a:lnTo>
                  <a:lnTo>
                    <a:pt x="460" y="264"/>
                  </a:lnTo>
                  <a:lnTo>
                    <a:pt x="465" y="264"/>
                  </a:lnTo>
                  <a:lnTo>
                    <a:pt x="465" y="264"/>
                  </a:lnTo>
                  <a:lnTo>
                    <a:pt x="470" y="253"/>
                  </a:lnTo>
                  <a:lnTo>
                    <a:pt x="478" y="239"/>
                  </a:lnTo>
                  <a:lnTo>
                    <a:pt x="488" y="223"/>
                  </a:lnTo>
                  <a:lnTo>
                    <a:pt x="499" y="206"/>
                  </a:lnTo>
                  <a:lnTo>
                    <a:pt x="514" y="187"/>
                  </a:lnTo>
                  <a:lnTo>
                    <a:pt x="532" y="167"/>
                  </a:lnTo>
                  <a:lnTo>
                    <a:pt x="551" y="144"/>
                  </a:lnTo>
                  <a:lnTo>
                    <a:pt x="574" y="120"/>
                  </a:lnTo>
                  <a:lnTo>
                    <a:pt x="574" y="120"/>
                  </a:lnTo>
                  <a:lnTo>
                    <a:pt x="588" y="109"/>
                  </a:lnTo>
                  <a:lnTo>
                    <a:pt x="602" y="96"/>
                  </a:lnTo>
                  <a:lnTo>
                    <a:pt x="618" y="85"/>
                  </a:lnTo>
                  <a:lnTo>
                    <a:pt x="634" y="74"/>
                  </a:lnTo>
                  <a:lnTo>
                    <a:pt x="652" y="64"/>
                  </a:lnTo>
                  <a:lnTo>
                    <a:pt x="671" y="53"/>
                  </a:lnTo>
                  <a:lnTo>
                    <a:pt x="691" y="43"/>
                  </a:lnTo>
                  <a:lnTo>
                    <a:pt x="711" y="36"/>
                  </a:lnTo>
                  <a:lnTo>
                    <a:pt x="733" y="27"/>
                  </a:lnTo>
                  <a:lnTo>
                    <a:pt x="756" y="21"/>
                  </a:lnTo>
                  <a:lnTo>
                    <a:pt x="778" y="14"/>
                  </a:lnTo>
                  <a:lnTo>
                    <a:pt x="802" y="9"/>
                  </a:lnTo>
                  <a:lnTo>
                    <a:pt x="826" y="5"/>
                  </a:lnTo>
                  <a:lnTo>
                    <a:pt x="852" y="3"/>
                  </a:lnTo>
                  <a:lnTo>
                    <a:pt x="877" y="0"/>
                  </a:lnTo>
                  <a:lnTo>
                    <a:pt x="902" y="0"/>
                  </a:lnTo>
                  <a:lnTo>
                    <a:pt x="902" y="0"/>
                  </a:lnTo>
                  <a:lnTo>
                    <a:pt x="926" y="0"/>
                  </a:lnTo>
                  <a:lnTo>
                    <a:pt x="950" y="2"/>
                  </a:lnTo>
                  <a:lnTo>
                    <a:pt x="973" y="4"/>
                  </a:lnTo>
                  <a:lnTo>
                    <a:pt x="994" y="7"/>
                  </a:lnTo>
                  <a:lnTo>
                    <a:pt x="1016" y="10"/>
                  </a:lnTo>
                  <a:lnTo>
                    <a:pt x="1037" y="16"/>
                  </a:lnTo>
                  <a:lnTo>
                    <a:pt x="1056" y="22"/>
                  </a:lnTo>
                  <a:lnTo>
                    <a:pt x="1075" y="28"/>
                  </a:lnTo>
                  <a:lnTo>
                    <a:pt x="1094" y="36"/>
                  </a:lnTo>
                  <a:lnTo>
                    <a:pt x="1112" y="45"/>
                  </a:lnTo>
                  <a:lnTo>
                    <a:pt x="1128" y="53"/>
                  </a:lnTo>
                  <a:lnTo>
                    <a:pt x="1143" y="64"/>
                  </a:lnTo>
                  <a:lnTo>
                    <a:pt x="1159" y="75"/>
                  </a:lnTo>
                  <a:lnTo>
                    <a:pt x="1174" y="86"/>
                  </a:lnTo>
                  <a:lnTo>
                    <a:pt x="1186" y="99"/>
                  </a:lnTo>
                  <a:lnTo>
                    <a:pt x="1200" y="113"/>
                  </a:lnTo>
                  <a:lnTo>
                    <a:pt x="1212" y="128"/>
                  </a:lnTo>
                  <a:lnTo>
                    <a:pt x="1223" y="143"/>
                  </a:lnTo>
                  <a:lnTo>
                    <a:pt x="1233" y="160"/>
                  </a:lnTo>
                  <a:lnTo>
                    <a:pt x="1243" y="176"/>
                  </a:lnTo>
                  <a:lnTo>
                    <a:pt x="1252" y="195"/>
                  </a:lnTo>
                  <a:lnTo>
                    <a:pt x="1260" y="214"/>
                  </a:lnTo>
                  <a:lnTo>
                    <a:pt x="1267" y="233"/>
                  </a:lnTo>
                  <a:lnTo>
                    <a:pt x="1275" y="254"/>
                  </a:lnTo>
                  <a:lnTo>
                    <a:pt x="1280" y="276"/>
                  </a:lnTo>
                  <a:lnTo>
                    <a:pt x="1285" y="299"/>
                  </a:lnTo>
                  <a:lnTo>
                    <a:pt x="1289" y="321"/>
                  </a:lnTo>
                  <a:lnTo>
                    <a:pt x="1292" y="345"/>
                  </a:lnTo>
                  <a:lnTo>
                    <a:pt x="1295" y="371"/>
                  </a:lnTo>
                  <a:lnTo>
                    <a:pt x="1297" y="396"/>
                  </a:lnTo>
                  <a:lnTo>
                    <a:pt x="1299" y="424"/>
                  </a:lnTo>
                  <a:lnTo>
                    <a:pt x="1299" y="451"/>
                  </a:lnTo>
                  <a:lnTo>
                    <a:pt x="1299" y="992"/>
                  </a:lnTo>
                  <a:lnTo>
                    <a:pt x="1471" y="992"/>
                  </a:lnTo>
                  <a:lnTo>
                    <a:pt x="1471" y="1213"/>
                  </a:lnTo>
                  <a:lnTo>
                    <a:pt x="1007" y="1213"/>
                  </a:lnTo>
                  <a:lnTo>
                    <a:pt x="1007" y="511"/>
                  </a:lnTo>
                  <a:lnTo>
                    <a:pt x="1007" y="511"/>
                  </a:lnTo>
                  <a:lnTo>
                    <a:pt x="1006" y="483"/>
                  </a:lnTo>
                  <a:lnTo>
                    <a:pt x="1004" y="455"/>
                  </a:lnTo>
                  <a:lnTo>
                    <a:pt x="1001" y="430"/>
                  </a:lnTo>
                  <a:lnTo>
                    <a:pt x="997" y="407"/>
                  </a:lnTo>
                  <a:lnTo>
                    <a:pt x="991" y="386"/>
                  </a:lnTo>
                  <a:lnTo>
                    <a:pt x="984" y="365"/>
                  </a:lnTo>
                  <a:lnTo>
                    <a:pt x="975" y="348"/>
                  </a:lnTo>
                  <a:lnTo>
                    <a:pt x="964" y="331"/>
                  </a:lnTo>
                  <a:lnTo>
                    <a:pt x="953" y="316"/>
                  </a:lnTo>
                  <a:lnTo>
                    <a:pt x="939" y="305"/>
                  </a:lnTo>
                  <a:lnTo>
                    <a:pt x="924" y="293"/>
                  </a:lnTo>
                  <a:lnTo>
                    <a:pt x="906" y="285"/>
                  </a:lnTo>
                  <a:lnTo>
                    <a:pt x="887" y="278"/>
                  </a:lnTo>
                  <a:lnTo>
                    <a:pt x="867" y="273"/>
                  </a:lnTo>
                  <a:lnTo>
                    <a:pt x="843" y="271"/>
                  </a:lnTo>
                  <a:lnTo>
                    <a:pt x="819" y="269"/>
                  </a:lnTo>
                  <a:lnTo>
                    <a:pt x="819" y="269"/>
                  </a:lnTo>
                  <a:lnTo>
                    <a:pt x="800" y="269"/>
                  </a:lnTo>
                  <a:lnTo>
                    <a:pt x="781" y="272"/>
                  </a:lnTo>
                  <a:lnTo>
                    <a:pt x="763" y="275"/>
                  </a:lnTo>
                  <a:lnTo>
                    <a:pt x="746" y="277"/>
                  </a:lnTo>
                  <a:lnTo>
                    <a:pt x="728" y="282"/>
                  </a:lnTo>
                  <a:lnTo>
                    <a:pt x="711" y="287"/>
                  </a:lnTo>
                  <a:lnTo>
                    <a:pt x="696" y="293"/>
                  </a:lnTo>
                  <a:lnTo>
                    <a:pt x="680" y="301"/>
                  </a:lnTo>
                  <a:lnTo>
                    <a:pt x="665" y="309"/>
                  </a:lnTo>
                  <a:lnTo>
                    <a:pt x="651" y="317"/>
                  </a:lnTo>
                  <a:lnTo>
                    <a:pt x="637" y="328"/>
                  </a:lnTo>
                  <a:lnTo>
                    <a:pt x="623" y="339"/>
                  </a:lnTo>
                  <a:lnTo>
                    <a:pt x="609" y="352"/>
                  </a:lnTo>
                  <a:lnTo>
                    <a:pt x="596" y="364"/>
                  </a:lnTo>
                  <a:lnTo>
                    <a:pt x="584" y="378"/>
                  </a:lnTo>
                  <a:lnTo>
                    <a:pt x="572" y="393"/>
                  </a:lnTo>
                  <a:lnTo>
                    <a:pt x="572" y="393"/>
                  </a:lnTo>
                  <a:lnTo>
                    <a:pt x="561" y="408"/>
                  </a:lnTo>
                  <a:lnTo>
                    <a:pt x="550" y="424"/>
                  </a:lnTo>
                  <a:lnTo>
                    <a:pt x="540" y="440"/>
                  </a:lnTo>
                  <a:lnTo>
                    <a:pt x="531" y="456"/>
                  </a:lnTo>
                  <a:lnTo>
                    <a:pt x="523" y="474"/>
                  </a:lnTo>
                  <a:lnTo>
                    <a:pt x="516" y="491"/>
                  </a:lnTo>
                  <a:lnTo>
                    <a:pt x="508" y="508"/>
                  </a:lnTo>
                  <a:lnTo>
                    <a:pt x="502" y="526"/>
                  </a:lnTo>
                  <a:lnTo>
                    <a:pt x="497" y="545"/>
                  </a:lnTo>
                  <a:lnTo>
                    <a:pt x="492" y="563"/>
                  </a:lnTo>
                  <a:lnTo>
                    <a:pt x="488" y="582"/>
                  </a:lnTo>
                  <a:lnTo>
                    <a:pt x="485" y="602"/>
                  </a:lnTo>
                  <a:lnTo>
                    <a:pt x="480" y="641"/>
                  </a:lnTo>
                  <a:lnTo>
                    <a:pt x="479" y="681"/>
                  </a:lnTo>
                  <a:lnTo>
                    <a:pt x="479" y="992"/>
                  </a:lnTo>
                  <a:lnTo>
                    <a:pt x="648" y="992"/>
                  </a:lnTo>
                  <a:lnTo>
                    <a:pt x="648" y="1213"/>
                  </a:lnTo>
                  <a:lnTo>
                    <a:pt x="12" y="12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 name="Freeform 16"/>
            <p:cNvSpPr>
              <a:spLocks noEditPoints="1"/>
            </p:cNvSpPr>
            <p:nvPr userDrawn="1"/>
          </p:nvSpPr>
          <p:spPr bwMode="auto">
            <a:xfrm>
              <a:off x="4999" y="1287"/>
              <a:ext cx="423" cy="692"/>
            </a:xfrm>
            <a:custGeom>
              <a:avLst/>
              <a:gdLst>
                <a:gd name="T0" fmla="*/ 1257 w 1691"/>
                <a:gd name="T1" fmla="*/ 1228 h 2767"/>
                <a:gd name="T2" fmla="*/ 1038 w 1691"/>
                <a:gd name="T3" fmla="*/ 1385 h 2767"/>
                <a:gd name="T4" fmla="*/ 845 w 1691"/>
                <a:gd name="T5" fmla="*/ 1438 h 2767"/>
                <a:gd name="T6" fmla="*/ 719 w 1691"/>
                <a:gd name="T7" fmla="*/ 1433 h 2767"/>
                <a:gd name="T8" fmla="*/ 565 w 1691"/>
                <a:gd name="T9" fmla="*/ 1389 h 2767"/>
                <a:gd name="T10" fmla="*/ 442 w 1691"/>
                <a:gd name="T11" fmla="*/ 1303 h 2767"/>
                <a:gd name="T12" fmla="*/ 355 w 1691"/>
                <a:gd name="T13" fmla="*/ 1178 h 2767"/>
                <a:gd name="T14" fmla="*/ 304 w 1691"/>
                <a:gd name="T15" fmla="*/ 1014 h 2767"/>
                <a:gd name="T16" fmla="*/ 290 w 1691"/>
                <a:gd name="T17" fmla="*/ 851 h 2767"/>
                <a:gd name="T18" fmla="*/ 311 w 1691"/>
                <a:gd name="T19" fmla="*/ 662 h 2767"/>
                <a:gd name="T20" fmla="*/ 370 w 1691"/>
                <a:gd name="T21" fmla="*/ 502 h 2767"/>
                <a:gd name="T22" fmla="*/ 462 w 1691"/>
                <a:gd name="T23" fmla="*/ 374 h 2767"/>
                <a:gd name="T24" fmla="*/ 582 w 1691"/>
                <a:gd name="T25" fmla="*/ 286 h 2767"/>
                <a:gd name="T26" fmla="*/ 725 w 1691"/>
                <a:gd name="T27" fmla="*/ 243 h 2767"/>
                <a:gd name="T28" fmla="*/ 873 w 1691"/>
                <a:gd name="T29" fmla="*/ 248 h 2767"/>
                <a:gd name="T30" fmla="*/ 1042 w 1691"/>
                <a:gd name="T31" fmla="*/ 306 h 2767"/>
                <a:gd name="T32" fmla="*/ 1180 w 1691"/>
                <a:gd name="T33" fmla="*/ 424 h 2767"/>
                <a:gd name="T34" fmla="*/ 1285 w 1691"/>
                <a:gd name="T35" fmla="*/ 598 h 2767"/>
                <a:gd name="T36" fmla="*/ 1358 w 1691"/>
                <a:gd name="T37" fmla="*/ 828 h 2767"/>
                <a:gd name="T38" fmla="*/ 1392 w 1691"/>
                <a:gd name="T39" fmla="*/ 1067 h 2767"/>
                <a:gd name="T40" fmla="*/ 655 w 1691"/>
                <a:gd name="T41" fmla="*/ 9 h 2767"/>
                <a:gd name="T42" fmla="*/ 434 w 1691"/>
                <a:gd name="T43" fmla="*/ 81 h 2767"/>
                <a:gd name="T44" fmla="*/ 249 w 1691"/>
                <a:gd name="T45" fmla="*/ 215 h 2767"/>
                <a:gd name="T46" fmla="*/ 109 w 1691"/>
                <a:gd name="T47" fmla="*/ 402 h 2767"/>
                <a:gd name="T48" fmla="*/ 23 w 1691"/>
                <a:gd name="T49" fmla="*/ 632 h 2767"/>
                <a:gd name="T50" fmla="*/ 0 w 1691"/>
                <a:gd name="T51" fmla="*/ 851 h 2767"/>
                <a:gd name="T52" fmla="*/ 28 w 1691"/>
                <a:gd name="T53" fmla="*/ 1118 h 2767"/>
                <a:gd name="T54" fmla="*/ 111 w 1691"/>
                <a:gd name="T55" fmla="*/ 1336 h 2767"/>
                <a:gd name="T56" fmla="*/ 246 w 1691"/>
                <a:gd name="T57" fmla="*/ 1501 h 2767"/>
                <a:gd name="T58" fmla="*/ 431 w 1691"/>
                <a:gd name="T59" fmla="*/ 1611 h 2767"/>
                <a:gd name="T60" fmla="*/ 661 w 1691"/>
                <a:gd name="T61" fmla="*/ 1663 h 2767"/>
                <a:gd name="T62" fmla="*/ 873 w 1691"/>
                <a:gd name="T63" fmla="*/ 1653 h 2767"/>
                <a:gd name="T64" fmla="*/ 1119 w 1691"/>
                <a:gd name="T65" fmla="*/ 1552 h 2767"/>
                <a:gd name="T66" fmla="*/ 1338 w 1691"/>
                <a:gd name="T67" fmla="*/ 1365 h 2767"/>
                <a:gd name="T68" fmla="*/ 1396 w 1691"/>
                <a:gd name="T69" fmla="*/ 1467 h 2767"/>
                <a:gd name="T70" fmla="*/ 1363 w 1691"/>
                <a:gd name="T71" fmla="*/ 1755 h 2767"/>
                <a:gd name="T72" fmla="*/ 1283 w 1691"/>
                <a:gd name="T73" fmla="*/ 2045 h 2767"/>
                <a:gd name="T74" fmla="*/ 1157 w 1691"/>
                <a:gd name="T75" fmla="*/ 2277 h 2767"/>
                <a:gd name="T76" fmla="*/ 1061 w 1691"/>
                <a:gd name="T77" fmla="*/ 2377 h 2767"/>
                <a:gd name="T78" fmla="*/ 945 w 1691"/>
                <a:gd name="T79" fmla="*/ 2454 h 2767"/>
                <a:gd name="T80" fmla="*/ 805 w 1691"/>
                <a:gd name="T81" fmla="*/ 2501 h 2767"/>
                <a:gd name="T82" fmla="*/ 667 w 1691"/>
                <a:gd name="T83" fmla="*/ 2515 h 2767"/>
                <a:gd name="T84" fmla="*/ 485 w 1691"/>
                <a:gd name="T85" fmla="*/ 2483 h 2767"/>
                <a:gd name="T86" fmla="*/ 318 w 1691"/>
                <a:gd name="T87" fmla="*/ 2395 h 2767"/>
                <a:gd name="T88" fmla="*/ 52 w 1691"/>
                <a:gd name="T89" fmla="*/ 2501 h 2767"/>
                <a:gd name="T90" fmla="*/ 222 w 1691"/>
                <a:gd name="T91" fmla="*/ 2640 h 2767"/>
                <a:gd name="T92" fmla="*/ 470 w 1691"/>
                <a:gd name="T93" fmla="*/ 2743 h 2767"/>
                <a:gd name="T94" fmla="*/ 652 w 1691"/>
                <a:gd name="T95" fmla="*/ 2766 h 2767"/>
                <a:gd name="T96" fmla="*/ 796 w 1691"/>
                <a:gd name="T97" fmla="*/ 2761 h 2767"/>
                <a:gd name="T98" fmla="*/ 957 w 1691"/>
                <a:gd name="T99" fmla="*/ 2727 h 2767"/>
                <a:gd name="T100" fmla="*/ 1105 w 1691"/>
                <a:gd name="T101" fmla="*/ 2665 h 2767"/>
                <a:gd name="T102" fmla="*/ 1238 w 1691"/>
                <a:gd name="T103" fmla="*/ 2578 h 2767"/>
                <a:gd name="T104" fmla="*/ 1354 w 1691"/>
                <a:gd name="T105" fmla="*/ 2463 h 2767"/>
                <a:gd name="T106" fmla="*/ 1454 w 1691"/>
                <a:gd name="T107" fmla="*/ 2324 h 2767"/>
                <a:gd name="T108" fmla="*/ 1604 w 1691"/>
                <a:gd name="T109" fmla="*/ 1974 h 2767"/>
                <a:gd name="T110" fmla="*/ 1681 w 1691"/>
                <a:gd name="T111" fmla="*/ 1533 h 2767"/>
                <a:gd name="T112" fmla="*/ 1686 w 1691"/>
                <a:gd name="T113" fmla="*/ 1135 h 2767"/>
                <a:gd name="T114" fmla="*/ 1628 w 1691"/>
                <a:gd name="T115" fmla="*/ 743 h 2767"/>
                <a:gd name="T116" fmla="*/ 1504 w 1691"/>
                <a:gd name="T117" fmla="*/ 427 h 2767"/>
                <a:gd name="T118" fmla="*/ 1317 w 1691"/>
                <a:gd name="T119" fmla="*/ 194 h 2767"/>
                <a:gd name="T120" fmla="*/ 1074 w 1691"/>
                <a:gd name="T121" fmla="*/ 50 h 2767"/>
                <a:gd name="T122" fmla="*/ 778 w 1691"/>
                <a:gd name="T123" fmla="*/ 0 h 2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91" h="2767">
                  <a:moveTo>
                    <a:pt x="1388" y="1072"/>
                  </a:moveTo>
                  <a:lnTo>
                    <a:pt x="1388" y="1072"/>
                  </a:lnTo>
                  <a:lnTo>
                    <a:pt x="1357" y="1115"/>
                  </a:lnTo>
                  <a:lnTo>
                    <a:pt x="1325" y="1155"/>
                  </a:lnTo>
                  <a:lnTo>
                    <a:pt x="1291" y="1193"/>
                  </a:lnTo>
                  <a:lnTo>
                    <a:pt x="1257" y="1228"/>
                  </a:lnTo>
                  <a:lnTo>
                    <a:pt x="1223" y="1260"/>
                  </a:lnTo>
                  <a:lnTo>
                    <a:pt x="1186" y="1290"/>
                  </a:lnTo>
                  <a:lnTo>
                    <a:pt x="1149" y="1318"/>
                  </a:lnTo>
                  <a:lnTo>
                    <a:pt x="1113" y="1343"/>
                  </a:lnTo>
                  <a:lnTo>
                    <a:pt x="1076" y="1365"/>
                  </a:lnTo>
                  <a:lnTo>
                    <a:pt x="1038" y="1385"/>
                  </a:lnTo>
                  <a:lnTo>
                    <a:pt x="999" y="1401"/>
                  </a:lnTo>
                  <a:lnTo>
                    <a:pt x="961" y="1414"/>
                  </a:lnTo>
                  <a:lnTo>
                    <a:pt x="923" y="1425"/>
                  </a:lnTo>
                  <a:lnTo>
                    <a:pt x="884" y="1433"/>
                  </a:lnTo>
                  <a:lnTo>
                    <a:pt x="865" y="1436"/>
                  </a:lnTo>
                  <a:lnTo>
                    <a:pt x="845" y="1438"/>
                  </a:lnTo>
                  <a:lnTo>
                    <a:pt x="826" y="1439"/>
                  </a:lnTo>
                  <a:lnTo>
                    <a:pt x="807" y="1439"/>
                  </a:lnTo>
                  <a:lnTo>
                    <a:pt x="807" y="1439"/>
                  </a:lnTo>
                  <a:lnTo>
                    <a:pt x="777" y="1438"/>
                  </a:lnTo>
                  <a:lnTo>
                    <a:pt x="748" y="1437"/>
                  </a:lnTo>
                  <a:lnTo>
                    <a:pt x="719" y="1433"/>
                  </a:lnTo>
                  <a:lnTo>
                    <a:pt x="691" y="1429"/>
                  </a:lnTo>
                  <a:lnTo>
                    <a:pt x="663" y="1424"/>
                  </a:lnTo>
                  <a:lnTo>
                    <a:pt x="638" y="1417"/>
                  </a:lnTo>
                  <a:lnTo>
                    <a:pt x="613" y="1409"/>
                  </a:lnTo>
                  <a:lnTo>
                    <a:pt x="587" y="1400"/>
                  </a:lnTo>
                  <a:lnTo>
                    <a:pt x="565" y="1389"/>
                  </a:lnTo>
                  <a:lnTo>
                    <a:pt x="542" y="1377"/>
                  </a:lnTo>
                  <a:lnTo>
                    <a:pt x="520" y="1365"/>
                  </a:lnTo>
                  <a:lnTo>
                    <a:pt x="499" y="1351"/>
                  </a:lnTo>
                  <a:lnTo>
                    <a:pt x="480" y="1337"/>
                  </a:lnTo>
                  <a:lnTo>
                    <a:pt x="461" y="1321"/>
                  </a:lnTo>
                  <a:lnTo>
                    <a:pt x="442" y="1303"/>
                  </a:lnTo>
                  <a:lnTo>
                    <a:pt x="426" y="1285"/>
                  </a:lnTo>
                  <a:lnTo>
                    <a:pt x="409" y="1265"/>
                  </a:lnTo>
                  <a:lnTo>
                    <a:pt x="394" y="1245"/>
                  </a:lnTo>
                  <a:lnTo>
                    <a:pt x="380" y="1223"/>
                  </a:lnTo>
                  <a:lnTo>
                    <a:pt x="368" y="1201"/>
                  </a:lnTo>
                  <a:lnTo>
                    <a:pt x="355" y="1178"/>
                  </a:lnTo>
                  <a:lnTo>
                    <a:pt x="344" y="1153"/>
                  </a:lnTo>
                  <a:lnTo>
                    <a:pt x="333" y="1127"/>
                  </a:lnTo>
                  <a:lnTo>
                    <a:pt x="325" y="1099"/>
                  </a:lnTo>
                  <a:lnTo>
                    <a:pt x="317" y="1072"/>
                  </a:lnTo>
                  <a:lnTo>
                    <a:pt x="309" y="1044"/>
                  </a:lnTo>
                  <a:lnTo>
                    <a:pt x="304" y="1014"/>
                  </a:lnTo>
                  <a:lnTo>
                    <a:pt x="299" y="983"/>
                  </a:lnTo>
                  <a:lnTo>
                    <a:pt x="296" y="952"/>
                  </a:lnTo>
                  <a:lnTo>
                    <a:pt x="293" y="919"/>
                  </a:lnTo>
                  <a:lnTo>
                    <a:pt x="290" y="885"/>
                  </a:lnTo>
                  <a:lnTo>
                    <a:pt x="290" y="851"/>
                  </a:lnTo>
                  <a:lnTo>
                    <a:pt x="290" y="851"/>
                  </a:lnTo>
                  <a:lnTo>
                    <a:pt x="290" y="818"/>
                  </a:lnTo>
                  <a:lnTo>
                    <a:pt x="293" y="785"/>
                  </a:lnTo>
                  <a:lnTo>
                    <a:pt x="296" y="753"/>
                  </a:lnTo>
                  <a:lnTo>
                    <a:pt x="299" y="723"/>
                  </a:lnTo>
                  <a:lnTo>
                    <a:pt x="304" y="693"/>
                  </a:lnTo>
                  <a:lnTo>
                    <a:pt x="311" y="662"/>
                  </a:lnTo>
                  <a:lnTo>
                    <a:pt x="318" y="633"/>
                  </a:lnTo>
                  <a:lnTo>
                    <a:pt x="327" y="605"/>
                  </a:lnTo>
                  <a:lnTo>
                    <a:pt x="336" y="579"/>
                  </a:lnTo>
                  <a:lnTo>
                    <a:pt x="346" y="552"/>
                  </a:lnTo>
                  <a:lnTo>
                    <a:pt x="357" y="526"/>
                  </a:lnTo>
                  <a:lnTo>
                    <a:pt x="370" y="502"/>
                  </a:lnTo>
                  <a:lnTo>
                    <a:pt x="383" y="478"/>
                  </a:lnTo>
                  <a:lnTo>
                    <a:pt x="398" y="455"/>
                  </a:lnTo>
                  <a:lnTo>
                    <a:pt x="412" y="434"/>
                  </a:lnTo>
                  <a:lnTo>
                    <a:pt x="428" y="412"/>
                  </a:lnTo>
                  <a:lnTo>
                    <a:pt x="445" y="393"/>
                  </a:lnTo>
                  <a:lnTo>
                    <a:pt x="462" y="374"/>
                  </a:lnTo>
                  <a:lnTo>
                    <a:pt x="480" y="357"/>
                  </a:lnTo>
                  <a:lnTo>
                    <a:pt x="499" y="340"/>
                  </a:lnTo>
                  <a:lnTo>
                    <a:pt x="519" y="325"/>
                  </a:lnTo>
                  <a:lnTo>
                    <a:pt x="539" y="310"/>
                  </a:lnTo>
                  <a:lnTo>
                    <a:pt x="561" y="297"/>
                  </a:lnTo>
                  <a:lnTo>
                    <a:pt x="582" y="286"/>
                  </a:lnTo>
                  <a:lnTo>
                    <a:pt x="605" y="276"/>
                  </a:lnTo>
                  <a:lnTo>
                    <a:pt x="628" y="266"/>
                  </a:lnTo>
                  <a:lnTo>
                    <a:pt x="652" y="258"/>
                  </a:lnTo>
                  <a:lnTo>
                    <a:pt x="676" y="252"/>
                  </a:lnTo>
                  <a:lnTo>
                    <a:pt x="700" y="247"/>
                  </a:lnTo>
                  <a:lnTo>
                    <a:pt x="725" y="243"/>
                  </a:lnTo>
                  <a:lnTo>
                    <a:pt x="751" y="240"/>
                  </a:lnTo>
                  <a:lnTo>
                    <a:pt x="778" y="240"/>
                  </a:lnTo>
                  <a:lnTo>
                    <a:pt x="778" y="240"/>
                  </a:lnTo>
                  <a:lnTo>
                    <a:pt x="811" y="240"/>
                  </a:lnTo>
                  <a:lnTo>
                    <a:pt x="842" y="243"/>
                  </a:lnTo>
                  <a:lnTo>
                    <a:pt x="873" y="248"/>
                  </a:lnTo>
                  <a:lnTo>
                    <a:pt x="903" y="253"/>
                  </a:lnTo>
                  <a:lnTo>
                    <a:pt x="933" y="261"/>
                  </a:lnTo>
                  <a:lnTo>
                    <a:pt x="961" y="269"/>
                  </a:lnTo>
                  <a:lnTo>
                    <a:pt x="989" y="281"/>
                  </a:lnTo>
                  <a:lnTo>
                    <a:pt x="1017" y="292"/>
                  </a:lnTo>
                  <a:lnTo>
                    <a:pt x="1042" y="306"/>
                  </a:lnTo>
                  <a:lnTo>
                    <a:pt x="1067" y="322"/>
                  </a:lnTo>
                  <a:lnTo>
                    <a:pt x="1091" y="339"/>
                  </a:lnTo>
                  <a:lnTo>
                    <a:pt x="1115" y="358"/>
                  </a:lnTo>
                  <a:lnTo>
                    <a:pt x="1138" y="378"/>
                  </a:lnTo>
                  <a:lnTo>
                    <a:pt x="1159" y="401"/>
                  </a:lnTo>
                  <a:lnTo>
                    <a:pt x="1180" y="424"/>
                  </a:lnTo>
                  <a:lnTo>
                    <a:pt x="1200" y="449"/>
                  </a:lnTo>
                  <a:lnTo>
                    <a:pt x="1219" y="475"/>
                  </a:lnTo>
                  <a:lnTo>
                    <a:pt x="1237" y="503"/>
                  </a:lnTo>
                  <a:lnTo>
                    <a:pt x="1253" y="533"/>
                  </a:lnTo>
                  <a:lnTo>
                    <a:pt x="1269" y="565"/>
                  </a:lnTo>
                  <a:lnTo>
                    <a:pt x="1285" y="598"/>
                  </a:lnTo>
                  <a:lnTo>
                    <a:pt x="1300" y="632"/>
                  </a:lnTo>
                  <a:lnTo>
                    <a:pt x="1312" y="669"/>
                  </a:lnTo>
                  <a:lnTo>
                    <a:pt x="1325" y="705"/>
                  </a:lnTo>
                  <a:lnTo>
                    <a:pt x="1336" y="744"/>
                  </a:lnTo>
                  <a:lnTo>
                    <a:pt x="1348" y="785"/>
                  </a:lnTo>
                  <a:lnTo>
                    <a:pt x="1358" y="828"/>
                  </a:lnTo>
                  <a:lnTo>
                    <a:pt x="1367" y="871"/>
                  </a:lnTo>
                  <a:lnTo>
                    <a:pt x="1374" y="916"/>
                  </a:lnTo>
                  <a:lnTo>
                    <a:pt x="1381" y="963"/>
                  </a:lnTo>
                  <a:lnTo>
                    <a:pt x="1387" y="1011"/>
                  </a:lnTo>
                  <a:lnTo>
                    <a:pt x="1392" y="1060"/>
                  </a:lnTo>
                  <a:lnTo>
                    <a:pt x="1392" y="1067"/>
                  </a:lnTo>
                  <a:lnTo>
                    <a:pt x="1388" y="1072"/>
                  </a:lnTo>
                  <a:close/>
                  <a:moveTo>
                    <a:pt x="778" y="0"/>
                  </a:moveTo>
                  <a:lnTo>
                    <a:pt x="778" y="0"/>
                  </a:lnTo>
                  <a:lnTo>
                    <a:pt x="736" y="2"/>
                  </a:lnTo>
                  <a:lnTo>
                    <a:pt x="696" y="4"/>
                  </a:lnTo>
                  <a:lnTo>
                    <a:pt x="655" y="9"/>
                  </a:lnTo>
                  <a:lnTo>
                    <a:pt x="616" y="17"/>
                  </a:lnTo>
                  <a:lnTo>
                    <a:pt x="578" y="26"/>
                  </a:lnTo>
                  <a:lnTo>
                    <a:pt x="541" y="37"/>
                  </a:lnTo>
                  <a:lnTo>
                    <a:pt x="504" y="50"/>
                  </a:lnTo>
                  <a:lnTo>
                    <a:pt x="469" y="65"/>
                  </a:lnTo>
                  <a:lnTo>
                    <a:pt x="434" y="81"/>
                  </a:lnTo>
                  <a:lnTo>
                    <a:pt x="400" y="100"/>
                  </a:lnTo>
                  <a:lnTo>
                    <a:pt x="368" y="119"/>
                  </a:lnTo>
                  <a:lnTo>
                    <a:pt x="336" y="142"/>
                  </a:lnTo>
                  <a:lnTo>
                    <a:pt x="306" y="165"/>
                  </a:lnTo>
                  <a:lnTo>
                    <a:pt x="277" y="190"/>
                  </a:lnTo>
                  <a:lnTo>
                    <a:pt x="249" y="215"/>
                  </a:lnTo>
                  <a:lnTo>
                    <a:pt x="222" y="243"/>
                  </a:lnTo>
                  <a:lnTo>
                    <a:pt x="197" y="272"/>
                  </a:lnTo>
                  <a:lnTo>
                    <a:pt x="173" y="303"/>
                  </a:lnTo>
                  <a:lnTo>
                    <a:pt x="150" y="335"/>
                  </a:lnTo>
                  <a:lnTo>
                    <a:pt x="129" y="368"/>
                  </a:lnTo>
                  <a:lnTo>
                    <a:pt x="109" y="402"/>
                  </a:lnTo>
                  <a:lnTo>
                    <a:pt x="91" y="439"/>
                  </a:lnTo>
                  <a:lnTo>
                    <a:pt x="74" y="475"/>
                  </a:lnTo>
                  <a:lnTo>
                    <a:pt x="59" y="513"/>
                  </a:lnTo>
                  <a:lnTo>
                    <a:pt x="45" y="551"/>
                  </a:lnTo>
                  <a:lnTo>
                    <a:pt x="34" y="592"/>
                  </a:lnTo>
                  <a:lnTo>
                    <a:pt x="23" y="632"/>
                  </a:lnTo>
                  <a:lnTo>
                    <a:pt x="15" y="675"/>
                  </a:lnTo>
                  <a:lnTo>
                    <a:pt x="9" y="717"/>
                  </a:lnTo>
                  <a:lnTo>
                    <a:pt x="4" y="761"/>
                  </a:lnTo>
                  <a:lnTo>
                    <a:pt x="1" y="805"/>
                  </a:lnTo>
                  <a:lnTo>
                    <a:pt x="0" y="851"/>
                  </a:lnTo>
                  <a:lnTo>
                    <a:pt x="0" y="851"/>
                  </a:lnTo>
                  <a:lnTo>
                    <a:pt x="0" y="899"/>
                  </a:lnTo>
                  <a:lnTo>
                    <a:pt x="2" y="944"/>
                  </a:lnTo>
                  <a:lnTo>
                    <a:pt x="6" y="990"/>
                  </a:lnTo>
                  <a:lnTo>
                    <a:pt x="13" y="1034"/>
                  </a:lnTo>
                  <a:lnTo>
                    <a:pt x="19" y="1077"/>
                  </a:lnTo>
                  <a:lnTo>
                    <a:pt x="28" y="1118"/>
                  </a:lnTo>
                  <a:lnTo>
                    <a:pt x="38" y="1158"/>
                  </a:lnTo>
                  <a:lnTo>
                    <a:pt x="49" y="1197"/>
                  </a:lnTo>
                  <a:lnTo>
                    <a:pt x="63" y="1233"/>
                  </a:lnTo>
                  <a:lnTo>
                    <a:pt x="77" y="1269"/>
                  </a:lnTo>
                  <a:lnTo>
                    <a:pt x="93" y="1303"/>
                  </a:lnTo>
                  <a:lnTo>
                    <a:pt x="111" y="1336"/>
                  </a:lnTo>
                  <a:lnTo>
                    <a:pt x="130" y="1367"/>
                  </a:lnTo>
                  <a:lnTo>
                    <a:pt x="150" y="1398"/>
                  </a:lnTo>
                  <a:lnTo>
                    <a:pt x="172" y="1425"/>
                  </a:lnTo>
                  <a:lnTo>
                    <a:pt x="196" y="1453"/>
                  </a:lnTo>
                  <a:lnTo>
                    <a:pt x="220" y="1479"/>
                  </a:lnTo>
                  <a:lnTo>
                    <a:pt x="246" y="1501"/>
                  </a:lnTo>
                  <a:lnTo>
                    <a:pt x="274" y="1524"/>
                  </a:lnTo>
                  <a:lnTo>
                    <a:pt x="302" y="1544"/>
                  </a:lnTo>
                  <a:lnTo>
                    <a:pt x="332" y="1564"/>
                  </a:lnTo>
                  <a:lnTo>
                    <a:pt x="364" y="1581"/>
                  </a:lnTo>
                  <a:lnTo>
                    <a:pt x="397" y="1597"/>
                  </a:lnTo>
                  <a:lnTo>
                    <a:pt x="431" y="1611"/>
                  </a:lnTo>
                  <a:lnTo>
                    <a:pt x="466" y="1624"/>
                  </a:lnTo>
                  <a:lnTo>
                    <a:pt x="503" y="1635"/>
                  </a:lnTo>
                  <a:lnTo>
                    <a:pt x="541" y="1645"/>
                  </a:lnTo>
                  <a:lnTo>
                    <a:pt x="580" y="1653"/>
                  </a:lnTo>
                  <a:lnTo>
                    <a:pt x="620" y="1658"/>
                  </a:lnTo>
                  <a:lnTo>
                    <a:pt x="661" y="1663"/>
                  </a:lnTo>
                  <a:lnTo>
                    <a:pt x="703" y="1666"/>
                  </a:lnTo>
                  <a:lnTo>
                    <a:pt x="748" y="1667"/>
                  </a:lnTo>
                  <a:lnTo>
                    <a:pt x="748" y="1667"/>
                  </a:lnTo>
                  <a:lnTo>
                    <a:pt x="789" y="1664"/>
                  </a:lnTo>
                  <a:lnTo>
                    <a:pt x="831" y="1660"/>
                  </a:lnTo>
                  <a:lnTo>
                    <a:pt x="873" y="1653"/>
                  </a:lnTo>
                  <a:lnTo>
                    <a:pt x="914" y="1643"/>
                  </a:lnTo>
                  <a:lnTo>
                    <a:pt x="956" y="1630"/>
                  </a:lnTo>
                  <a:lnTo>
                    <a:pt x="997" y="1614"/>
                  </a:lnTo>
                  <a:lnTo>
                    <a:pt x="1038" y="1596"/>
                  </a:lnTo>
                  <a:lnTo>
                    <a:pt x="1079" y="1575"/>
                  </a:lnTo>
                  <a:lnTo>
                    <a:pt x="1119" y="1552"/>
                  </a:lnTo>
                  <a:lnTo>
                    <a:pt x="1158" y="1525"/>
                  </a:lnTo>
                  <a:lnTo>
                    <a:pt x="1196" y="1497"/>
                  </a:lnTo>
                  <a:lnTo>
                    <a:pt x="1233" y="1467"/>
                  </a:lnTo>
                  <a:lnTo>
                    <a:pt x="1269" y="1436"/>
                  </a:lnTo>
                  <a:lnTo>
                    <a:pt x="1303" y="1400"/>
                  </a:lnTo>
                  <a:lnTo>
                    <a:pt x="1338" y="1365"/>
                  </a:lnTo>
                  <a:lnTo>
                    <a:pt x="1369" y="1326"/>
                  </a:lnTo>
                  <a:lnTo>
                    <a:pt x="1401" y="1285"/>
                  </a:lnTo>
                  <a:lnTo>
                    <a:pt x="1401" y="1337"/>
                  </a:lnTo>
                  <a:lnTo>
                    <a:pt x="1401" y="1337"/>
                  </a:lnTo>
                  <a:lnTo>
                    <a:pt x="1398" y="1423"/>
                  </a:lnTo>
                  <a:lnTo>
                    <a:pt x="1396" y="1467"/>
                  </a:lnTo>
                  <a:lnTo>
                    <a:pt x="1392" y="1514"/>
                  </a:lnTo>
                  <a:lnTo>
                    <a:pt x="1388" y="1561"/>
                  </a:lnTo>
                  <a:lnTo>
                    <a:pt x="1383" y="1609"/>
                  </a:lnTo>
                  <a:lnTo>
                    <a:pt x="1378" y="1658"/>
                  </a:lnTo>
                  <a:lnTo>
                    <a:pt x="1370" y="1706"/>
                  </a:lnTo>
                  <a:lnTo>
                    <a:pt x="1363" y="1755"/>
                  </a:lnTo>
                  <a:lnTo>
                    <a:pt x="1353" y="1804"/>
                  </a:lnTo>
                  <a:lnTo>
                    <a:pt x="1341" y="1854"/>
                  </a:lnTo>
                  <a:lnTo>
                    <a:pt x="1330" y="1903"/>
                  </a:lnTo>
                  <a:lnTo>
                    <a:pt x="1316" y="1951"/>
                  </a:lnTo>
                  <a:lnTo>
                    <a:pt x="1301" y="1998"/>
                  </a:lnTo>
                  <a:lnTo>
                    <a:pt x="1283" y="2045"/>
                  </a:lnTo>
                  <a:lnTo>
                    <a:pt x="1264" y="2090"/>
                  </a:lnTo>
                  <a:lnTo>
                    <a:pt x="1244" y="2134"/>
                  </a:lnTo>
                  <a:lnTo>
                    <a:pt x="1221" y="2177"/>
                  </a:lnTo>
                  <a:lnTo>
                    <a:pt x="1197" y="2219"/>
                  </a:lnTo>
                  <a:lnTo>
                    <a:pt x="1171" y="2258"/>
                  </a:lnTo>
                  <a:lnTo>
                    <a:pt x="1157" y="2277"/>
                  </a:lnTo>
                  <a:lnTo>
                    <a:pt x="1143" y="2295"/>
                  </a:lnTo>
                  <a:lnTo>
                    <a:pt x="1128" y="2312"/>
                  </a:lnTo>
                  <a:lnTo>
                    <a:pt x="1111" y="2330"/>
                  </a:lnTo>
                  <a:lnTo>
                    <a:pt x="1096" y="2347"/>
                  </a:lnTo>
                  <a:lnTo>
                    <a:pt x="1079" y="2362"/>
                  </a:lnTo>
                  <a:lnTo>
                    <a:pt x="1061" y="2377"/>
                  </a:lnTo>
                  <a:lnTo>
                    <a:pt x="1043" y="2392"/>
                  </a:lnTo>
                  <a:lnTo>
                    <a:pt x="1026" y="2406"/>
                  </a:lnTo>
                  <a:lnTo>
                    <a:pt x="1005" y="2419"/>
                  </a:lnTo>
                  <a:lnTo>
                    <a:pt x="986" y="2431"/>
                  </a:lnTo>
                  <a:lnTo>
                    <a:pt x="966" y="2444"/>
                  </a:lnTo>
                  <a:lnTo>
                    <a:pt x="945" y="2454"/>
                  </a:lnTo>
                  <a:lnTo>
                    <a:pt x="923" y="2464"/>
                  </a:lnTo>
                  <a:lnTo>
                    <a:pt x="901" y="2473"/>
                  </a:lnTo>
                  <a:lnTo>
                    <a:pt x="878" y="2482"/>
                  </a:lnTo>
                  <a:lnTo>
                    <a:pt x="854" y="2489"/>
                  </a:lnTo>
                  <a:lnTo>
                    <a:pt x="830" y="2496"/>
                  </a:lnTo>
                  <a:lnTo>
                    <a:pt x="805" y="2501"/>
                  </a:lnTo>
                  <a:lnTo>
                    <a:pt x="778" y="2506"/>
                  </a:lnTo>
                  <a:lnTo>
                    <a:pt x="751" y="2509"/>
                  </a:lnTo>
                  <a:lnTo>
                    <a:pt x="724" y="2512"/>
                  </a:lnTo>
                  <a:lnTo>
                    <a:pt x="696" y="2513"/>
                  </a:lnTo>
                  <a:lnTo>
                    <a:pt x="667" y="2515"/>
                  </a:lnTo>
                  <a:lnTo>
                    <a:pt x="667" y="2515"/>
                  </a:lnTo>
                  <a:lnTo>
                    <a:pt x="637" y="2513"/>
                  </a:lnTo>
                  <a:lnTo>
                    <a:pt x="606" y="2511"/>
                  </a:lnTo>
                  <a:lnTo>
                    <a:pt x="576" y="2506"/>
                  </a:lnTo>
                  <a:lnTo>
                    <a:pt x="546" y="2501"/>
                  </a:lnTo>
                  <a:lnTo>
                    <a:pt x="515" y="2492"/>
                  </a:lnTo>
                  <a:lnTo>
                    <a:pt x="485" y="2483"/>
                  </a:lnTo>
                  <a:lnTo>
                    <a:pt x="456" y="2472"/>
                  </a:lnTo>
                  <a:lnTo>
                    <a:pt x="427" y="2459"/>
                  </a:lnTo>
                  <a:lnTo>
                    <a:pt x="399" y="2445"/>
                  </a:lnTo>
                  <a:lnTo>
                    <a:pt x="371" y="2430"/>
                  </a:lnTo>
                  <a:lnTo>
                    <a:pt x="345" y="2413"/>
                  </a:lnTo>
                  <a:lnTo>
                    <a:pt x="318" y="2395"/>
                  </a:lnTo>
                  <a:lnTo>
                    <a:pt x="293" y="2374"/>
                  </a:lnTo>
                  <a:lnTo>
                    <a:pt x="269" y="2354"/>
                  </a:lnTo>
                  <a:lnTo>
                    <a:pt x="245" y="2331"/>
                  </a:lnTo>
                  <a:lnTo>
                    <a:pt x="224" y="2307"/>
                  </a:lnTo>
                  <a:lnTo>
                    <a:pt x="52" y="2501"/>
                  </a:lnTo>
                  <a:lnTo>
                    <a:pt x="52" y="2501"/>
                  </a:lnTo>
                  <a:lnTo>
                    <a:pt x="76" y="2523"/>
                  </a:lnTo>
                  <a:lnTo>
                    <a:pt x="101" y="2547"/>
                  </a:lnTo>
                  <a:lnTo>
                    <a:pt x="128" y="2571"/>
                  </a:lnTo>
                  <a:lnTo>
                    <a:pt x="158" y="2594"/>
                  </a:lnTo>
                  <a:lnTo>
                    <a:pt x="188" y="2617"/>
                  </a:lnTo>
                  <a:lnTo>
                    <a:pt x="222" y="2640"/>
                  </a:lnTo>
                  <a:lnTo>
                    <a:pt x="258" y="2660"/>
                  </a:lnTo>
                  <a:lnTo>
                    <a:pt x="296" y="2680"/>
                  </a:lnTo>
                  <a:lnTo>
                    <a:pt x="336" y="2699"/>
                  </a:lnTo>
                  <a:lnTo>
                    <a:pt x="378" y="2715"/>
                  </a:lnTo>
                  <a:lnTo>
                    <a:pt x="422" y="2731"/>
                  </a:lnTo>
                  <a:lnTo>
                    <a:pt x="470" y="2743"/>
                  </a:lnTo>
                  <a:lnTo>
                    <a:pt x="518" y="2753"/>
                  </a:lnTo>
                  <a:lnTo>
                    <a:pt x="544" y="2757"/>
                  </a:lnTo>
                  <a:lnTo>
                    <a:pt x="570" y="2761"/>
                  </a:lnTo>
                  <a:lnTo>
                    <a:pt x="596" y="2763"/>
                  </a:lnTo>
                  <a:lnTo>
                    <a:pt x="624" y="2765"/>
                  </a:lnTo>
                  <a:lnTo>
                    <a:pt x="652" y="2766"/>
                  </a:lnTo>
                  <a:lnTo>
                    <a:pt x="681" y="2767"/>
                  </a:lnTo>
                  <a:lnTo>
                    <a:pt x="681" y="2767"/>
                  </a:lnTo>
                  <a:lnTo>
                    <a:pt x="710" y="2766"/>
                  </a:lnTo>
                  <a:lnTo>
                    <a:pt x="739" y="2765"/>
                  </a:lnTo>
                  <a:lnTo>
                    <a:pt x="768" y="2763"/>
                  </a:lnTo>
                  <a:lnTo>
                    <a:pt x="796" y="2761"/>
                  </a:lnTo>
                  <a:lnTo>
                    <a:pt x="823" y="2757"/>
                  </a:lnTo>
                  <a:lnTo>
                    <a:pt x="851" y="2752"/>
                  </a:lnTo>
                  <a:lnTo>
                    <a:pt x="879" y="2747"/>
                  </a:lnTo>
                  <a:lnTo>
                    <a:pt x="906" y="2741"/>
                  </a:lnTo>
                  <a:lnTo>
                    <a:pt x="932" y="2734"/>
                  </a:lnTo>
                  <a:lnTo>
                    <a:pt x="957" y="2727"/>
                  </a:lnTo>
                  <a:lnTo>
                    <a:pt x="983" y="2718"/>
                  </a:lnTo>
                  <a:lnTo>
                    <a:pt x="1008" y="2709"/>
                  </a:lnTo>
                  <a:lnTo>
                    <a:pt x="1033" y="2699"/>
                  </a:lnTo>
                  <a:lnTo>
                    <a:pt x="1057" y="2689"/>
                  </a:lnTo>
                  <a:lnTo>
                    <a:pt x="1081" y="2678"/>
                  </a:lnTo>
                  <a:lnTo>
                    <a:pt x="1105" y="2665"/>
                  </a:lnTo>
                  <a:lnTo>
                    <a:pt x="1128" y="2652"/>
                  </a:lnTo>
                  <a:lnTo>
                    <a:pt x="1151" y="2640"/>
                  </a:lnTo>
                  <a:lnTo>
                    <a:pt x="1173" y="2624"/>
                  </a:lnTo>
                  <a:lnTo>
                    <a:pt x="1195" y="2609"/>
                  </a:lnTo>
                  <a:lnTo>
                    <a:pt x="1216" y="2594"/>
                  </a:lnTo>
                  <a:lnTo>
                    <a:pt x="1238" y="2578"/>
                  </a:lnTo>
                  <a:lnTo>
                    <a:pt x="1258" y="2560"/>
                  </a:lnTo>
                  <a:lnTo>
                    <a:pt x="1278" y="2542"/>
                  </a:lnTo>
                  <a:lnTo>
                    <a:pt x="1297" y="2523"/>
                  </a:lnTo>
                  <a:lnTo>
                    <a:pt x="1317" y="2504"/>
                  </a:lnTo>
                  <a:lnTo>
                    <a:pt x="1336" y="2484"/>
                  </a:lnTo>
                  <a:lnTo>
                    <a:pt x="1354" y="2463"/>
                  </a:lnTo>
                  <a:lnTo>
                    <a:pt x="1372" y="2441"/>
                  </a:lnTo>
                  <a:lnTo>
                    <a:pt x="1389" y="2420"/>
                  </a:lnTo>
                  <a:lnTo>
                    <a:pt x="1406" y="2397"/>
                  </a:lnTo>
                  <a:lnTo>
                    <a:pt x="1422" y="2373"/>
                  </a:lnTo>
                  <a:lnTo>
                    <a:pt x="1439" y="2349"/>
                  </a:lnTo>
                  <a:lnTo>
                    <a:pt x="1454" y="2324"/>
                  </a:lnTo>
                  <a:lnTo>
                    <a:pt x="1484" y="2272"/>
                  </a:lnTo>
                  <a:lnTo>
                    <a:pt x="1512" y="2218"/>
                  </a:lnTo>
                  <a:lnTo>
                    <a:pt x="1538" y="2161"/>
                  </a:lnTo>
                  <a:lnTo>
                    <a:pt x="1562" y="2100"/>
                  </a:lnTo>
                  <a:lnTo>
                    <a:pt x="1584" y="2038"/>
                  </a:lnTo>
                  <a:lnTo>
                    <a:pt x="1604" y="1974"/>
                  </a:lnTo>
                  <a:lnTo>
                    <a:pt x="1622" y="1906"/>
                  </a:lnTo>
                  <a:lnTo>
                    <a:pt x="1638" y="1836"/>
                  </a:lnTo>
                  <a:lnTo>
                    <a:pt x="1652" y="1764"/>
                  </a:lnTo>
                  <a:lnTo>
                    <a:pt x="1663" y="1690"/>
                  </a:lnTo>
                  <a:lnTo>
                    <a:pt x="1674" y="1612"/>
                  </a:lnTo>
                  <a:lnTo>
                    <a:pt x="1681" y="1533"/>
                  </a:lnTo>
                  <a:lnTo>
                    <a:pt x="1686" y="1452"/>
                  </a:lnTo>
                  <a:lnTo>
                    <a:pt x="1690" y="1367"/>
                  </a:lnTo>
                  <a:lnTo>
                    <a:pt x="1691" y="1281"/>
                  </a:lnTo>
                  <a:lnTo>
                    <a:pt x="1691" y="1281"/>
                  </a:lnTo>
                  <a:lnTo>
                    <a:pt x="1690" y="1207"/>
                  </a:lnTo>
                  <a:lnTo>
                    <a:pt x="1686" y="1135"/>
                  </a:lnTo>
                  <a:lnTo>
                    <a:pt x="1682" y="1064"/>
                  </a:lnTo>
                  <a:lnTo>
                    <a:pt x="1675" y="996"/>
                  </a:lnTo>
                  <a:lnTo>
                    <a:pt x="1666" y="930"/>
                  </a:lnTo>
                  <a:lnTo>
                    <a:pt x="1656" y="866"/>
                  </a:lnTo>
                  <a:lnTo>
                    <a:pt x="1643" y="803"/>
                  </a:lnTo>
                  <a:lnTo>
                    <a:pt x="1628" y="743"/>
                  </a:lnTo>
                  <a:lnTo>
                    <a:pt x="1612" y="685"/>
                  </a:lnTo>
                  <a:lnTo>
                    <a:pt x="1594" y="629"/>
                  </a:lnTo>
                  <a:lnTo>
                    <a:pt x="1574" y="575"/>
                  </a:lnTo>
                  <a:lnTo>
                    <a:pt x="1552" y="523"/>
                  </a:lnTo>
                  <a:lnTo>
                    <a:pt x="1530" y="474"/>
                  </a:lnTo>
                  <a:lnTo>
                    <a:pt x="1504" y="427"/>
                  </a:lnTo>
                  <a:lnTo>
                    <a:pt x="1477" y="382"/>
                  </a:lnTo>
                  <a:lnTo>
                    <a:pt x="1449" y="340"/>
                  </a:lnTo>
                  <a:lnTo>
                    <a:pt x="1418" y="300"/>
                  </a:lnTo>
                  <a:lnTo>
                    <a:pt x="1387" y="262"/>
                  </a:lnTo>
                  <a:lnTo>
                    <a:pt x="1353" y="226"/>
                  </a:lnTo>
                  <a:lnTo>
                    <a:pt x="1317" y="194"/>
                  </a:lnTo>
                  <a:lnTo>
                    <a:pt x="1281" y="163"/>
                  </a:lnTo>
                  <a:lnTo>
                    <a:pt x="1243" y="135"/>
                  </a:lnTo>
                  <a:lnTo>
                    <a:pt x="1202" y="110"/>
                  </a:lnTo>
                  <a:lnTo>
                    <a:pt x="1162" y="87"/>
                  </a:lnTo>
                  <a:lnTo>
                    <a:pt x="1119" y="67"/>
                  </a:lnTo>
                  <a:lnTo>
                    <a:pt x="1074" y="50"/>
                  </a:lnTo>
                  <a:lnTo>
                    <a:pt x="1028" y="34"/>
                  </a:lnTo>
                  <a:lnTo>
                    <a:pt x="981" y="22"/>
                  </a:lnTo>
                  <a:lnTo>
                    <a:pt x="932" y="13"/>
                  </a:lnTo>
                  <a:lnTo>
                    <a:pt x="882" y="5"/>
                  </a:lnTo>
                  <a:lnTo>
                    <a:pt x="830" y="2"/>
                  </a:lnTo>
                  <a:lnTo>
                    <a:pt x="77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 name="Freeform 19"/>
            <p:cNvSpPr>
              <a:spLocks/>
            </p:cNvSpPr>
            <p:nvPr userDrawn="1"/>
          </p:nvSpPr>
          <p:spPr bwMode="auto">
            <a:xfrm>
              <a:off x="4557" y="1300"/>
              <a:ext cx="372" cy="666"/>
            </a:xfrm>
            <a:custGeom>
              <a:avLst/>
              <a:gdLst>
                <a:gd name="T0" fmla="*/ 0 w 1488"/>
                <a:gd name="T1" fmla="*/ 2664 h 2664"/>
                <a:gd name="T2" fmla="*/ 1488 w 1488"/>
                <a:gd name="T3" fmla="*/ 2664 h 2664"/>
                <a:gd name="T4" fmla="*/ 1488 w 1488"/>
                <a:gd name="T5" fmla="*/ 2412 h 2664"/>
                <a:gd name="T6" fmla="*/ 930 w 1488"/>
                <a:gd name="T7" fmla="*/ 2412 h 2664"/>
                <a:gd name="T8" fmla="*/ 930 w 1488"/>
                <a:gd name="T9" fmla="*/ 0 h 2664"/>
                <a:gd name="T10" fmla="*/ 686 w 1488"/>
                <a:gd name="T11" fmla="*/ 0 h 2664"/>
                <a:gd name="T12" fmla="*/ 686 w 1488"/>
                <a:gd name="T13" fmla="*/ 0 h 2664"/>
                <a:gd name="T14" fmla="*/ 656 w 1488"/>
                <a:gd name="T15" fmla="*/ 17 h 2664"/>
                <a:gd name="T16" fmla="*/ 626 w 1488"/>
                <a:gd name="T17" fmla="*/ 34 h 2664"/>
                <a:gd name="T18" fmla="*/ 595 w 1488"/>
                <a:gd name="T19" fmla="*/ 49 h 2664"/>
                <a:gd name="T20" fmla="*/ 564 w 1488"/>
                <a:gd name="T21" fmla="*/ 64 h 2664"/>
                <a:gd name="T22" fmla="*/ 532 w 1488"/>
                <a:gd name="T23" fmla="*/ 79 h 2664"/>
                <a:gd name="T24" fmla="*/ 499 w 1488"/>
                <a:gd name="T25" fmla="*/ 92 h 2664"/>
                <a:gd name="T26" fmla="*/ 465 w 1488"/>
                <a:gd name="T27" fmla="*/ 106 h 2664"/>
                <a:gd name="T28" fmla="*/ 431 w 1488"/>
                <a:gd name="T29" fmla="*/ 119 h 2664"/>
                <a:gd name="T30" fmla="*/ 397 w 1488"/>
                <a:gd name="T31" fmla="*/ 130 h 2664"/>
                <a:gd name="T32" fmla="*/ 360 w 1488"/>
                <a:gd name="T33" fmla="*/ 141 h 2664"/>
                <a:gd name="T34" fmla="*/ 324 w 1488"/>
                <a:gd name="T35" fmla="*/ 151 h 2664"/>
                <a:gd name="T36" fmla="*/ 287 w 1488"/>
                <a:gd name="T37" fmla="*/ 162 h 2664"/>
                <a:gd name="T38" fmla="*/ 248 w 1488"/>
                <a:gd name="T39" fmla="*/ 172 h 2664"/>
                <a:gd name="T40" fmla="*/ 209 w 1488"/>
                <a:gd name="T41" fmla="*/ 180 h 2664"/>
                <a:gd name="T42" fmla="*/ 128 w 1488"/>
                <a:gd name="T43" fmla="*/ 196 h 2664"/>
                <a:gd name="T44" fmla="*/ 128 w 1488"/>
                <a:gd name="T45" fmla="*/ 388 h 2664"/>
                <a:gd name="T46" fmla="*/ 618 w 1488"/>
                <a:gd name="T47" fmla="*/ 388 h 2664"/>
                <a:gd name="T48" fmla="*/ 618 w 1488"/>
                <a:gd name="T49" fmla="*/ 2412 h 2664"/>
                <a:gd name="T50" fmla="*/ 0 w 1488"/>
                <a:gd name="T51" fmla="*/ 2412 h 2664"/>
                <a:gd name="T52" fmla="*/ 0 w 1488"/>
                <a:gd name="T53" fmla="*/ 2664 h 2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88" h="2664">
                  <a:moveTo>
                    <a:pt x="0" y="2664"/>
                  </a:moveTo>
                  <a:lnTo>
                    <a:pt x="1488" y="2664"/>
                  </a:lnTo>
                  <a:lnTo>
                    <a:pt x="1488" y="2412"/>
                  </a:lnTo>
                  <a:lnTo>
                    <a:pt x="930" y="2412"/>
                  </a:lnTo>
                  <a:lnTo>
                    <a:pt x="930" y="0"/>
                  </a:lnTo>
                  <a:lnTo>
                    <a:pt x="686" y="0"/>
                  </a:lnTo>
                  <a:lnTo>
                    <a:pt x="686" y="0"/>
                  </a:lnTo>
                  <a:lnTo>
                    <a:pt x="656" y="17"/>
                  </a:lnTo>
                  <a:lnTo>
                    <a:pt x="626" y="34"/>
                  </a:lnTo>
                  <a:lnTo>
                    <a:pt x="595" y="49"/>
                  </a:lnTo>
                  <a:lnTo>
                    <a:pt x="564" y="64"/>
                  </a:lnTo>
                  <a:lnTo>
                    <a:pt x="532" y="79"/>
                  </a:lnTo>
                  <a:lnTo>
                    <a:pt x="499" y="92"/>
                  </a:lnTo>
                  <a:lnTo>
                    <a:pt x="465" y="106"/>
                  </a:lnTo>
                  <a:lnTo>
                    <a:pt x="431" y="119"/>
                  </a:lnTo>
                  <a:lnTo>
                    <a:pt x="397" y="130"/>
                  </a:lnTo>
                  <a:lnTo>
                    <a:pt x="360" y="141"/>
                  </a:lnTo>
                  <a:lnTo>
                    <a:pt x="324" y="151"/>
                  </a:lnTo>
                  <a:lnTo>
                    <a:pt x="287" y="162"/>
                  </a:lnTo>
                  <a:lnTo>
                    <a:pt x="248" y="172"/>
                  </a:lnTo>
                  <a:lnTo>
                    <a:pt x="209" y="180"/>
                  </a:lnTo>
                  <a:lnTo>
                    <a:pt x="128" y="196"/>
                  </a:lnTo>
                  <a:lnTo>
                    <a:pt x="128" y="388"/>
                  </a:lnTo>
                  <a:lnTo>
                    <a:pt x="618" y="388"/>
                  </a:lnTo>
                  <a:lnTo>
                    <a:pt x="618" y="2412"/>
                  </a:lnTo>
                  <a:lnTo>
                    <a:pt x="0" y="2412"/>
                  </a:lnTo>
                  <a:lnTo>
                    <a:pt x="0" y="26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 name="Freeform 20"/>
            <p:cNvSpPr>
              <a:spLocks noEditPoints="1"/>
            </p:cNvSpPr>
            <p:nvPr userDrawn="1"/>
          </p:nvSpPr>
          <p:spPr bwMode="auto">
            <a:xfrm>
              <a:off x="0" y="1113"/>
              <a:ext cx="634" cy="688"/>
            </a:xfrm>
            <a:custGeom>
              <a:avLst/>
              <a:gdLst>
                <a:gd name="T0" fmla="*/ 1074 w 2536"/>
                <a:gd name="T1" fmla="*/ 2206 h 2752"/>
                <a:gd name="T2" fmla="*/ 1252 w 2536"/>
                <a:gd name="T3" fmla="*/ 2191 h 2752"/>
                <a:gd name="T4" fmla="*/ 1412 w 2536"/>
                <a:gd name="T5" fmla="*/ 2145 h 2752"/>
                <a:gd name="T6" fmla="*/ 1554 w 2536"/>
                <a:gd name="T7" fmla="*/ 2074 h 2752"/>
                <a:gd name="T8" fmla="*/ 1675 w 2536"/>
                <a:gd name="T9" fmla="*/ 1977 h 2752"/>
                <a:gd name="T10" fmla="*/ 1771 w 2536"/>
                <a:gd name="T11" fmla="*/ 1858 h 2752"/>
                <a:gd name="T12" fmla="*/ 1843 w 2536"/>
                <a:gd name="T13" fmla="*/ 1718 h 2752"/>
                <a:gd name="T14" fmla="*/ 1888 w 2536"/>
                <a:gd name="T15" fmla="*/ 1559 h 2752"/>
                <a:gd name="T16" fmla="*/ 1903 w 2536"/>
                <a:gd name="T17" fmla="*/ 1383 h 2752"/>
                <a:gd name="T18" fmla="*/ 1900 w 2536"/>
                <a:gd name="T19" fmla="*/ 1286 h 2752"/>
                <a:gd name="T20" fmla="*/ 1869 w 2536"/>
                <a:gd name="T21" fmla="*/ 1118 h 2752"/>
                <a:gd name="T22" fmla="*/ 1810 w 2536"/>
                <a:gd name="T23" fmla="*/ 968 h 2752"/>
                <a:gd name="T24" fmla="*/ 1725 w 2536"/>
                <a:gd name="T25" fmla="*/ 836 h 2752"/>
                <a:gd name="T26" fmla="*/ 1617 w 2536"/>
                <a:gd name="T27" fmla="*/ 726 h 2752"/>
                <a:gd name="T28" fmla="*/ 1485 w 2536"/>
                <a:gd name="T29" fmla="*/ 640 h 2752"/>
                <a:gd name="T30" fmla="*/ 1334 w 2536"/>
                <a:gd name="T31" fmla="*/ 581 h 2752"/>
                <a:gd name="T32" fmla="*/ 1165 w 2536"/>
                <a:gd name="T33" fmla="*/ 549 h 2752"/>
                <a:gd name="T34" fmla="*/ 0 w 2536"/>
                <a:gd name="T35" fmla="*/ 0 h 2752"/>
                <a:gd name="T36" fmla="*/ 1154 w 2536"/>
                <a:gd name="T37" fmla="*/ 1 h 2752"/>
                <a:gd name="T38" fmla="*/ 1310 w 2536"/>
                <a:gd name="T39" fmla="*/ 15 h 2752"/>
                <a:gd name="T40" fmla="*/ 1458 w 2536"/>
                <a:gd name="T41" fmla="*/ 42 h 2752"/>
                <a:gd name="T42" fmla="*/ 1599 w 2536"/>
                <a:gd name="T43" fmla="*/ 81 h 2752"/>
                <a:gd name="T44" fmla="*/ 1733 w 2536"/>
                <a:gd name="T45" fmla="*/ 131 h 2752"/>
                <a:gd name="T46" fmla="*/ 1858 w 2536"/>
                <a:gd name="T47" fmla="*/ 193 h 2752"/>
                <a:gd name="T48" fmla="*/ 1973 w 2536"/>
                <a:gd name="T49" fmla="*/ 266 h 2752"/>
                <a:gd name="T50" fmla="*/ 2080 w 2536"/>
                <a:gd name="T51" fmla="*/ 349 h 2752"/>
                <a:gd name="T52" fmla="*/ 2176 w 2536"/>
                <a:gd name="T53" fmla="*/ 441 h 2752"/>
                <a:gd name="T54" fmla="*/ 2262 w 2536"/>
                <a:gd name="T55" fmla="*/ 541 h 2752"/>
                <a:gd name="T56" fmla="*/ 2338 w 2536"/>
                <a:gd name="T57" fmla="*/ 651 h 2752"/>
                <a:gd name="T58" fmla="*/ 2401 w 2536"/>
                <a:gd name="T59" fmla="*/ 767 h 2752"/>
                <a:gd name="T60" fmla="*/ 2454 w 2536"/>
                <a:gd name="T61" fmla="*/ 889 h 2752"/>
                <a:gd name="T62" fmla="*/ 2493 w 2536"/>
                <a:gd name="T63" fmla="*/ 1019 h 2752"/>
                <a:gd name="T64" fmla="*/ 2521 w 2536"/>
                <a:gd name="T65" fmla="*/ 1155 h 2752"/>
                <a:gd name="T66" fmla="*/ 2534 w 2536"/>
                <a:gd name="T67" fmla="*/ 1296 h 2752"/>
                <a:gd name="T68" fmla="*/ 2536 w 2536"/>
                <a:gd name="T69" fmla="*/ 1376 h 2752"/>
                <a:gd name="T70" fmla="*/ 2529 w 2536"/>
                <a:gd name="T71" fmla="*/ 1519 h 2752"/>
                <a:gd name="T72" fmla="*/ 2508 w 2536"/>
                <a:gd name="T73" fmla="*/ 1657 h 2752"/>
                <a:gd name="T74" fmla="*/ 2476 w 2536"/>
                <a:gd name="T75" fmla="*/ 1790 h 2752"/>
                <a:gd name="T76" fmla="*/ 2429 w 2536"/>
                <a:gd name="T77" fmla="*/ 1918 h 2752"/>
                <a:gd name="T78" fmla="*/ 2371 w 2536"/>
                <a:gd name="T79" fmla="*/ 2038 h 2752"/>
                <a:gd name="T80" fmla="*/ 2301 w 2536"/>
                <a:gd name="T81" fmla="*/ 2152 h 2752"/>
                <a:gd name="T82" fmla="*/ 2221 w 2536"/>
                <a:gd name="T83" fmla="*/ 2258 h 2752"/>
                <a:gd name="T84" fmla="*/ 2130 w 2536"/>
                <a:gd name="T85" fmla="*/ 2355 h 2752"/>
                <a:gd name="T86" fmla="*/ 2027 w 2536"/>
                <a:gd name="T87" fmla="*/ 2442 h 2752"/>
                <a:gd name="T88" fmla="*/ 1916 w 2536"/>
                <a:gd name="T89" fmla="*/ 2520 h 2752"/>
                <a:gd name="T90" fmla="*/ 1796 w 2536"/>
                <a:gd name="T91" fmla="*/ 2589 h 2752"/>
                <a:gd name="T92" fmla="*/ 1667 w 2536"/>
                <a:gd name="T93" fmla="*/ 2646 h 2752"/>
                <a:gd name="T94" fmla="*/ 1530 w 2536"/>
                <a:gd name="T95" fmla="*/ 2691 h 2752"/>
                <a:gd name="T96" fmla="*/ 1384 w 2536"/>
                <a:gd name="T97" fmla="*/ 2725 h 2752"/>
                <a:gd name="T98" fmla="*/ 1233 w 2536"/>
                <a:gd name="T99" fmla="*/ 2745 h 2752"/>
                <a:gd name="T100" fmla="*/ 1074 w 2536"/>
                <a:gd name="T101" fmla="*/ 2752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36" h="2752">
                  <a:moveTo>
                    <a:pt x="606" y="546"/>
                  </a:moveTo>
                  <a:lnTo>
                    <a:pt x="606" y="2206"/>
                  </a:lnTo>
                  <a:lnTo>
                    <a:pt x="1074" y="2206"/>
                  </a:lnTo>
                  <a:lnTo>
                    <a:pt x="1074" y="2206"/>
                  </a:lnTo>
                  <a:lnTo>
                    <a:pt x="1119" y="2205"/>
                  </a:lnTo>
                  <a:lnTo>
                    <a:pt x="1165" y="2202"/>
                  </a:lnTo>
                  <a:lnTo>
                    <a:pt x="1209" y="2197"/>
                  </a:lnTo>
                  <a:lnTo>
                    <a:pt x="1252" y="2191"/>
                  </a:lnTo>
                  <a:lnTo>
                    <a:pt x="1293" y="2182"/>
                  </a:lnTo>
                  <a:lnTo>
                    <a:pt x="1334" y="2172"/>
                  </a:lnTo>
                  <a:lnTo>
                    <a:pt x="1374" y="2159"/>
                  </a:lnTo>
                  <a:lnTo>
                    <a:pt x="1412" y="2145"/>
                  </a:lnTo>
                  <a:lnTo>
                    <a:pt x="1450" y="2130"/>
                  </a:lnTo>
                  <a:lnTo>
                    <a:pt x="1485" y="2114"/>
                  </a:lnTo>
                  <a:lnTo>
                    <a:pt x="1521" y="2095"/>
                  </a:lnTo>
                  <a:lnTo>
                    <a:pt x="1554" y="2074"/>
                  </a:lnTo>
                  <a:lnTo>
                    <a:pt x="1586" y="2052"/>
                  </a:lnTo>
                  <a:lnTo>
                    <a:pt x="1617" y="2029"/>
                  </a:lnTo>
                  <a:lnTo>
                    <a:pt x="1646" y="2004"/>
                  </a:lnTo>
                  <a:lnTo>
                    <a:pt x="1675" y="1977"/>
                  </a:lnTo>
                  <a:lnTo>
                    <a:pt x="1701" y="1949"/>
                  </a:lnTo>
                  <a:lnTo>
                    <a:pt x="1725" y="1920"/>
                  </a:lnTo>
                  <a:lnTo>
                    <a:pt x="1749" y="1890"/>
                  </a:lnTo>
                  <a:lnTo>
                    <a:pt x="1771" y="1858"/>
                  </a:lnTo>
                  <a:lnTo>
                    <a:pt x="1792" y="1824"/>
                  </a:lnTo>
                  <a:lnTo>
                    <a:pt x="1810" y="1790"/>
                  </a:lnTo>
                  <a:lnTo>
                    <a:pt x="1828" y="1755"/>
                  </a:lnTo>
                  <a:lnTo>
                    <a:pt x="1843" y="1718"/>
                  </a:lnTo>
                  <a:lnTo>
                    <a:pt x="1857" y="1680"/>
                  </a:lnTo>
                  <a:lnTo>
                    <a:pt x="1869" y="1641"/>
                  </a:lnTo>
                  <a:lnTo>
                    <a:pt x="1879" y="1601"/>
                  </a:lnTo>
                  <a:lnTo>
                    <a:pt x="1888" y="1559"/>
                  </a:lnTo>
                  <a:lnTo>
                    <a:pt x="1895" y="1516"/>
                  </a:lnTo>
                  <a:lnTo>
                    <a:pt x="1900" y="1473"/>
                  </a:lnTo>
                  <a:lnTo>
                    <a:pt x="1902" y="1429"/>
                  </a:lnTo>
                  <a:lnTo>
                    <a:pt x="1903" y="1383"/>
                  </a:lnTo>
                  <a:lnTo>
                    <a:pt x="1903" y="1376"/>
                  </a:lnTo>
                  <a:lnTo>
                    <a:pt x="1903" y="1376"/>
                  </a:lnTo>
                  <a:lnTo>
                    <a:pt x="1902" y="1330"/>
                  </a:lnTo>
                  <a:lnTo>
                    <a:pt x="1900" y="1286"/>
                  </a:lnTo>
                  <a:lnTo>
                    <a:pt x="1895" y="1243"/>
                  </a:lnTo>
                  <a:lnTo>
                    <a:pt x="1888" y="1200"/>
                  </a:lnTo>
                  <a:lnTo>
                    <a:pt x="1879" y="1158"/>
                  </a:lnTo>
                  <a:lnTo>
                    <a:pt x="1869" y="1118"/>
                  </a:lnTo>
                  <a:lnTo>
                    <a:pt x="1857" y="1079"/>
                  </a:lnTo>
                  <a:lnTo>
                    <a:pt x="1843" y="1041"/>
                  </a:lnTo>
                  <a:lnTo>
                    <a:pt x="1828" y="1003"/>
                  </a:lnTo>
                  <a:lnTo>
                    <a:pt x="1810" y="968"/>
                  </a:lnTo>
                  <a:lnTo>
                    <a:pt x="1792" y="932"/>
                  </a:lnTo>
                  <a:lnTo>
                    <a:pt x="1771" y="899"/>
                  </a:lnTo>
                  <a:lnTo>
                    <a:pt x="1749" y="867"/>
                  </a:lnTo>
                  <a:lnTo>
                    <a:pt x="1725" y="836"/>
                  </a:lnTo>
                  <a:lnTo>
                    <a:pt x="1701" y="806"/>
                  </a:lnTo>
                  <a:lnTo>
                    <a:pt x="1675" y="778"/>
                  </a:lnTo>
                  <a:lnTo>
                    <a:pt x="1646" y="752"/>
                  </a:lnTo>
                  <a:lnTo>
                    <a:pt x="1617" y="726"/>
                  </a:lnTo>
                  <a:lnTo>
                    <a:pt x="1586" y="702"/>
                  </a:lnTo>
                  <a:lnTo>
                    <a:pt x="1554" y="680"/>
                  </a:lnTo>
                  <a:lnTo>
                    <a:pt x="1521" y="659"/>
                  </a:lnTo>
                  <a:lnTo>
                    <a:pt x="1485" y="640"/>
                  </a:lnTo>
                  <a:lnTo>
                    <a:pt x="1450" y="623"/>
                  </a:lnTo>
                  <a:lnTo>
                    <a:pt x="1412" y="608"/>
                  </a:lnTo>
                  <a:lnTo>
                    <a:pt x="1374" y="594"/>
                  </a:lnTo>
                  <a:lnTo>
                    <a:pt x="1334" y="581"/>
                  </a:lnTo>
                  <a:lnTo>
                    <a:pt x="1293" y="571"/>
                  </a:lnTo>
                  <a:lnTo>
                    <a:pt x="1252" y="562"/>
                  </a:lnTo>
                  <a:lnTo>
                    <a:pt x="1209" y="554"/>
                  </a:lnTo>
                  <a:lnTo>
                    <a:pt x="1165" y="549"/>
                  </a:lnTo>
                  <a:lnTo>
                    <a:pt x="1119" y="547"/>
                  </a:lnTo>
                  <a:lnTo>
                    <a:pt x="1074" y="546"/>
                  </a:lnTo>
                  <a:lnTo>
                    <a:pt x="606" y="546"/>
                  </a:lnTo>
                  <a:close/>
                  <a:moveTo>
                    <a:pt x="0" y="0"/>
                  </a:moveTo>
                  <a:lnTo>
                    <a:pt x="1074" y="0"/>
                  </a:lnTo>
                  <a:lnTo>
                    <a:pt x="1074" y="0"/>
                  </a:lnTo>
                  <a:lnTo>
                    <a:pt x="1114" y="0"/>
                  </a:lnTo>
                  <a:lnTo>
                    <a:pt x="1154" y="1"/>
                  </a:lnTo>
                  <a:lnTo>
                    <a:pt x="1194" y="4"/>
                  </a:lnTo>
                  <a:lnTo>
                    <a:pt x="1233" y="6"/>
                  </a:lnTo>
                  <a:lnTo>
                    <a:pt x="1271" y="10"/>
                  </a:lnTo>
                  <a:lnTo>
                    <a:pt x="1310" y="15"/>
                  </a:lnTo>
                  <a:lnTo>
                    <a:pt x="1348" y="20"/>
                  </a:lnTo>
                  <a:lnTo>
                    <a:pt x="1384" y="26"/>
                  </a:lnTo>
                  <a:lnTo>
                    <a:pt x="1422" y="34"/>
                  </a:lnTo>
                  <a:lnTo>
                    <a:pt x="1458" y="42"/>
                  </a:lnTo>
                  <a:lnTo>
                    <a:pt x="1494" y="50"/>
                  </a:lnTo>
                  <a:lnTo>
                    <a:pt x="1530" y="59"/>
                  </a:lnTo>
                  <a:lnTo>
                    <a:pt x="1565" y="69"/>
                  </a:lnTo>
                  <a:lnTo>
                    <a:pt x="1599" y="81"/>
                  </a:lnTo>
                  <a:lnTo>
                    <a:pt x="1633" y="92"/>
                  </a:lnTo>
                  <a:lnTo>
                    <a:pt x="1667" y="105"/>
                  </a:lnTo>
                  <a:lnTo>
                    <a:pt x="1700" y="117"/>
                  </a:lnTo>
                  <a:lnTo>
                    <a:pt x="1733" y="131"/>
                  </a:lnTo>
                  <a:lnTo>
                    <a:pt x="1765" y="145"/>
                  </a:lnTo>
                  <a:lnTo>
                    <a:pt x="1796" y="160"/>
                  </a:lnTo>
                  <a:lnTo>
                    <a:pt x="1826" y="177"/>
                  </a:lnTo>
                  <a:lnTo>
                    <a:pt x="1858" y="193"/>
                  </a:lnTo>
                  <a:lnTo>
                    <a:pt x="1887" y="211"/>
                  </a:lnTo>
                  <a:lnTo>
                    <a:pt x="1916" y="229"/>
                  </a:lnTo>
                  <a:lnTo>
                    <a:pt x="1945" y="246"/>
                  </a:lnTo>
                  <a:lnTo>
                    <a:pt x="1973" y="266"/>
                  </a:lnTo>
                  <a:lnTo>
                    <a:pt x="2001" y="285"/>
                  </a:lnTo>
                  <a:lnTo>
                    <a:pt x="2027" y="306"/>
                  </a:lnTo>
                  <a:lnTo>
                    <a:pt x="2054" y="327"/>
                  </a:lnTo>
                  <a:lnTo>
                    <a:pt x="2080" y="349"/>
                  </a:lnTo>
                  <a:lnTo>
                    <a:pt x="2104" y="370"/>
                  </a:lnTo>
                  <a:lnTo>
                    <a:pt x="2130" y="393"/>
                  </a:lnTo>
                  <a:lnTo>
                    <a:pt x="2154" y="417"/>
                  </a:lnTo>
                  <a:lnTo>
                    <a:pt x="2176" y="441"/>
                  </a:lnTo>
                  <a:lnTo>
                    <a:pt x="2199" y="465"/>
                  </a:lnTo>
                  <a:lnTo>
                    <a:pt x="2221" y="490"/>
                  </a:lnTo>
                  <a:lnTo>
                    <a:pt x="2242" y="515"/>
                  </a:lnTo>
                  <a:lnTo>
                    <a:pt x="2262" y="541"/>
                  </a:lnTo>
                  <a:lnTo>
                    <a:pt x="2282" y="567"/>
                  </a:lnTo>
                  <a:lnTo>
                    <a:pt x="2301" y="595"/>
                  </a:lnTo>
                  <a:lnTo>
                    <a:pt x="2320" y="621"/>
                  </a:lnTo>
                  <a:lnTo>
                    <a:pt x="2338" y="651"/>
                  </a:lnTo>
                  <a:lnTo>
                    <a:pt x="2354" y="678"/>
                  </a:lnTo>
                  <a:lnTo>
                    <a:pt x="2371" y="707"/>
                  </a:lnTo>
                  <a:lnTo>
                    <a:pt x="2387" y="736"/>
                  </a:lnTo>
                  <a:lnTo>
                    <a:pt x="2401" y="767"/>
                  </a:lnTo>
                  <a:lnTo>
                    <a:pt x="2416" y="797"/>
                  </a:lnTo>
                  <a:lnTo>
                    <a:pt x="2429" y="827"/>
                  </a:lnTo>
                  <a:lnTo>
                    <a:pt x="2442" y="859"/>
                  </a:lnTo>
                  <a:lnTo>
                    <a:pt x="2454" y="889"/>
                  </a:lnTo>
                  <a:lnTo>
                    <a:pt x="2464" y="922"/>
                  </a:lnTo>
                  <a:lnTo>
                    <a:pt x="2476" y="954"/>
                  </a:lnTo>
                  <a:lnTo>
                    <a:pt x="2484" y="987"/>
                  </a:lnTo>
                  <a:lnTo>
                    <a:pt x="2493" y="1019"/>
                  </a:lnTo>
                  <a:lnTo>
                    <a:pt x="2502" y="1054"/>
                  </a:lnTo>
                  <a:lnTo>
                    <a:pt x="2508" y="1086"/>
                  </a:lnTo>
                  <a:lnTo>
                    <a:pt x="2515" y="1121"/>
                  </a:lnTo>
                  <a:lnTo>
                    <a:pt x="2521" y="1155"/>
                  </a:lnTo>
                  <a:lnTo>
                    <a:pt x="2525" y="1190"/>
                  </a:lnTo>
                  <a:lnTo>
                    <a:pt x="2529" y="1225"/>
                  </a:lnTo>
                  <a:lnTo>
                    <a:pt x="2532" y="1261"/>
                  </a:lnTo>
                  <a:lnTo>
                    <a:pt x="2534" y="1296"/>
                  </a:lnTo>
                  <a:lnTo>
                    <a:pt x="2536" y="1332"/>
                  </a:lnTo>
                  <a:lnTo>
                    <a:pt x="2536" y="1368"/>
                  </a:lnTo>
                  <a:lnTo>
                    <a:pt x="2536" y="1376"/>
                  </a:lnTo>
                  <a:lnTo>
                    <a:pt x="2536" y="1376"/>
                  </a:lnTo>
                  <a:lnTo>
                    <a:pt x="2536" y="1412"/>
                  </a:lnTo>
                  <a:lnTo>
                    <a:pt x="2534" y="1448"/>
                  </a:lnTo>
                  <a:lnTo>
                    <a:pt x="2532" y="1483"/>
                  </a:lnTo>
                  <a:lnTo>
                    <a:pt x="2529" y="1519"/>
                  </a:lnTo>
                  <a:lnTo>
                    <a:pt x="2525" y="1554"/>
                  </a:lnTo>
                  <a:lnTo>
                    <a:pt x="2521" y="1589"/>
                  </a:lnTo>
                  <a:lnTo>
                    <a:pt x="2515" y="1623"/>
                  </a:lnTo>
                  <a:lnTo>
                    <a:pt x="2508" y="1657"/>
                  </a:lnTo>
                  <a:lnTo>
                    <a:pt x="2502" y="1692"/>
                  </a:lnTo>
                  <a:lnTo>
                    <a:pt x="2493" y="1724"/>
                  </a:lnTo>
                  <a:lnTo>
                    <a:pt x="2484" y="1757"/>
                  </a:lnTo>
                  <a:lnTo>
                    <a:pt x="2476" y="1790"/>
                  </a:lnTo>
                  <a:lnTo>
                    <a:pt x="2464" y="1823"/>
                  </a:lnTo>
                  <a:lnTo>
                    <a:pt x="2454" y="1855"/>
                  </a:lnTo>
                  <a:lnTo>
                    <a:pt x="2442" y="1886"/>
                  </a:lnTo>
                  <a:lnTo>
                    <a:pt x="2429" y="1918"/>
                  </a:lnTo>
                  <a:lnTo>
                    <a:pt x="2416" y="1948"/>
                  </a:lnTo>
                  <a:lnTo>
                    <a:pt x="2401" y="1978"/>
                  </a:lnTo>
                  <a:lnTo>
                    <a:pt x="2387" y="2009"/>
                  </a:lnTo>
                  <a:lnTo>
                    <a:pt x="2371" y="2038"/>
                  </a:lnTo>
                  <a:lnTo>
                    <a:pt x="2354" y="2067"/>
                  </a:lnTo>
                  <a:lnTo>
                    <a:pt x="2338" y="2096"/>
                  </a:lnTo>
                  <a:lnTo>
                    <a:pt x="2320" y="2124"/>
                  </a:lnTo>
                  <a:lnTo>
                    <a:pt x="2301" y="2152"/>
                  </a:lnTo>
                  <a:lnTo>
                    <a:pt x="2282" y="2179"/>
                  </a:lnTo>
                  <a:lnTo>
                    <a:pt x="2262" y="2206"/>
                  </a:lnTo>
                  <a:lnTo>
                    <a:pt x="2242" y="2231"/>
                  </a:lnTo>
                  <a:lnTo>
                    <a:pt x="2221" y="2258"/>
                  </a:lnTo>
                  <a:lnTo>
                    <a:pt x="2199" y="2283"/>
                  </a:lnTo>
                  <a:lnTo>
                    <a:pt x="2176" y="2307"/>
                  </a:lnTo>
                  <a:lnTo>
                    <a:pt x="2154" y="2331"/>
                  </a:lnTo>
                  <a:lnTo>
                    <a:pt x="2130" y="2355"/>
                  </a:lnTo>
                  <a:lnTo>
                    <a:pt x="2104" y="2378"/>
                  </a:lnTo>
                  <a:lnTo>
                    <a:pt x="2080" y="2399"/>
                  </a:lnTo>
                  <a:lnTo>
                    <a:pt x="2054" y="2422"/>
                  </a:lnTo>
                  <a:lnTo>
                    <a:pt x="2027" y="2442"/>
                  </a:lnTo>
                  <a:lnTo>
                    <a:pt x="2001" y="2464"/>
                  </a:lnTo>
                  <a:lnTo>
                    <a:pt x="1973" y="2483"/>
                  </a:lnTo>
                  <a:lnTo>
                    <a:pt x="1945" y="2503"/>
                  </a:lnTo>
                  <a:lnTo>
                    <a:pt x="1916" y="2520"/>
                  </a:lnTo>
                  <a:lnTo>
                    <a:pt x="1887" y="2539"/>
                  </a:lnTo>
                  <a:lnTo>
                    <a:pt x="1858" y="2556"/>
                  </a:lnTo>
                  <a:lnTo>
                    <a:pt x="1826" y="2573"/>
                  </a:lnTo>
                  <a:lnTo>
                    <a:pt x="1796" y="2589"/>
                  </a:lnTo>
                  <a:lnTo>
                    <a:pt x="1765" y="2604"/>
                  </a:lnTo>
                  <a:lnTo>
                    <a:pt x="1733" y="2619"/>
                  </a:lnTo>
                  <a:lnTo>
                    <a:pt x="1700" y="2633"/>
                  </a:lnTo>
                  <a:lnTo>
                    <a:pt x="1667" y="2646"/>
                  </a:lnTo>
                  <a:lnTo>
                    <a:pt x="1633" y="2658"/>
                  </a:lnTo>
                  <a:lnTo>
                    <a:pt x="1599" y="2671"/>
                  </a:lnTo>
                  <a:lnTo>
                    <a:pt x="1565" y="2681"/>
                  </a:lnTo>
                  <a:lnTo>
                    <a:pt x="1530" y="2691"/>
                  </a:lnTo>
                  <a:lnTo>
                    <a:pt x="1494" y="2701"/>
                  </a:lnTo>
                  <a:lnTo>
                    <a:pt x="1458" y="2710"/>
                  </a:lnTo>
                  <a:lnTo>
                    <a:pt x="1422" y="2718"/>
                  </a:lnTo>
                  <a:lnTo>
                    <a:pt x="1384" y="2725"/>
                  </a:lnTo>
                  <a:lnTo>
                    <a:pt x="1348" y="2731"/>
                  </a:lnTo>
                  <a:lnTo>
                    <a:pt x="1310" y="2736"/>
                  </a:lnTo>
                  <a:lnTo>
                    <a:pt x="1271" y="2742"/>
                  </a:lnTo>
                  <a:lnTo>
                    <a:pt x="1233" y="2745"/>
                  </a:lnTo>
                  <a:lnTo>
                    <a:pt x="1194" y="2748"/>
                  </a:lnTo>
                  <a:lnTo>
                    <a:pt x="1154" y="2750"/>
                  </a:lnTo>
                  <a:lnTo>
                    <a:pt x="1114" y="2752"/>
                  </a:lnTo>
                  <a:lnTo>
                    <a:pt x="1074"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 name="Freeform 21"/>
            <p:cNvSpPr>
              <a:spLocks/>
            </p:cNvSpPr>
            <p:nvPr userDrawn="1"/>
          </p:nvSpPr>
          <p:spPr bwMode="auto">
            <a:xfrm>
              <a:off x="729" y="1113"/>
              <a:ext cx="524" cy="688"/>
            </a:xfrm>
            <a:custGeom>
              <a:avLst/>
              <a:gdLst>
                <a:gd name="T0" fmla="*/ 0 w 2095"/>
                <a:gd name="T1" fmla="*/ 0 h 2752"/>
                <a:gd name="T2" fmla="*/ 2075 w 2095"/>
                <a:gd name="T3" fmla="*/ 0 h 2752"/>
                <a:gd name="T4" fmla="*/ 2075 w 2095"/>
                <a:gd name="T5" fmla="*/ 538 h 2752"/>
                <a:gd name="T6" fmla="*/ 601 w 2095"/>
                <a:gd name="T7" fmla="*/ 538 h 2752"/>
                <a:gd name="T8" fmla="*/ 601 w 2095"/>
                <a:gd name="T9" fmla="*/ 1097 h 2752"/>
                <a:gd name="T10" fmla="*/ 1898 w 2095"/>
                <a:gd name="T11" fmla="*/ 1097 h 2752"/>
                <a:gd name="T12" fmla="*/ 1898 w 2095"/>
                <a:gd name="T13" fmla="*/ 1635 h 2752"/>
                <a:gd name="T14" fmla="*/ 601 w 2095"/>
                <a:gd name="T15" fmla="*/ 1635 h 2752"/>
                <a:gd name="T16" fmla="*/ 601 w 2095"/>
                <a:gd name="T17" fmla="*/ 2213 h 2752"/>
                <a:gd name="T18" fmla="*/ 2095 w 2095"/>
                <a:gd name="T19" fmla="*/ 2213 h 2752"/>
                <a:gd name="T20" fmla="*/ 2095 w 2095"/>
                <a:gd name="T21" fmla="*/ 2752 h 2752"/>
                <a:gd name="T22" fmla="*/ 0 w 2095"/>
                <a:gd name="T23" fmla="*/ 2752 h 2752"/>
                <a:gd name="T24" fmla="*/ 0 w 2095"/>
                <a:gd name="T25"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95" h="2752">
                  <a:moveTo>
                    <a:pt x="0" y="0"/>
                  </a:moveTo>
                  <a:lnTo>
                    <a:pt x="2075" y="0"/>
                  </a:lnTo>
                  <a:lnTo>
                    <a:pt x="2075" y="538"/>
                  </a:lnTo>
                  <a:lnTo>
                    <a:pt x="601" y="538"/>
                  </a:lnTo>
                  <a:lnTo>
                    <a:pt x="601" y="1097"/>
                  </a:lnTo>
                  <a:lnTo>
                    <a:pt x="1898" y="1097"/>
                  </a:lnTo>
                  <a:lnTo>
                    <a:pt x="1898" y="1635"/>
                  </a:lnTo>
                  <a:lnTo>
                    <a:pt x="601" y="1635"/>
                  </a:lnTo>
                  <a:lnTo>
                    <a:pt x="601" y="2213"/>
                  </a:lnTo>
                  <a:lnTo>
                    <a:pt x="2095" y="2213"/>
                  </a:lnTo>
                  <a:lnTo>
                    <a:pt x="2095"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 name="Freeform 22"/>
            <p:cNvSpPr>
              <a:spLocks/>
            </p:cNvSpPr>
            <p:nvPr userDrawn="1"/>
          </p:nvSpPr>
          <p:spPr bwMode="auto">
            <a:xfrm>
              <a:off x="1297" y="1113"/>
              <a:ext cx="690" cy="693"/>
            </a:xfrm>
            <a:custGeom>
              <a:avLst/>
              <a:gdLst>
                <a:gd name="T0" fmla="*/ 0 w 2760"/>
                <a:gd name="T1" fmla="*/ 0 h 2772"/>
                <a:gd name="T2" fmla="*/ 668 w 2760"/>
                <a:gd name="T3" fmla="*/ 0 h 2772"/>
                <a:gd name="T4" fmla="*/ 1388 w 2760"/>
                <a:gd name="T5" fmla="*/ 1938 h 2772"/>
                <a:gd name="T6" fmla="*/ 2107 w 2760"/>
                <a:gd name="T7" fmla="*/ 0 h 2772"/>
                <a:gd name="T8" fmla="*/ 2760 w 2760"/>
                <a:gd name="T9" fmla="*/ 0 h 2772"/>
                <a:gd name="T10" fmla="*/ 1647 w 2760"/>
                <a:gd name="T11" fmla="*/ 2772 h 2772"/>
                <a:gd name="T12" fmla="*/ 1113 w 2760"/>
                <a:gd name="T13" fmla="*/ 2772 h 2772"/>
                <a:gd name="T14" fmla="*/ 0 w 2760"/>
                <a:gd name="T15" fmla="*/ 0 h 27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60" h="2772">
                  <a:moveTo>
                    <a:pt x="0" y="0"/>
                  </a:moveTo>
                  <a:lnTo>
                    <a:pt x="668" y="0"/>
                  </a:lnTo>
                  <a:lnTo>
                    <a:pt x="1388" y="1938"/>
                  </a:lnTo>
                  <a:lnTo>
                    <a:pt x="2107" y="0"/>
                  </a:lnTo>
                  <a:lnTo>
                    <a:pt x="2760" y="0"/>
                  </a:lnTo>
                  <a:lnTo>
                    <a:pt x="1647" y="2772"/>
                  </a:lnTo>
                  <a:lnTo>
                    <a:pt x="1113" y="277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 name="Freeform 23"/>
            <p:cNvSpPr>
              <a:spLocks/>
            </p:cNvSpPr>
            <p:nvPr userDrawn="1"/>
          </p:nvSpPr>
          <p:spPr bwMode="auto">
            <a:xfrm>
              <a:off x="1988" y="1101"/>
              <a:ext cx="616" cy="712"/>
            </a:xfrm>
            <a:custGeom>
              <a:avLst/>
              <a:gdLst>
                <a:gd name="T0" fmla="*/ 3 w 2460"/>
                <a:gd name="T1" fmla="*/ 1315 h 2848"/>
                <a:gd name="T2" fmla="*/ 34 w 2460"/>
                <a:gd name="T3" fmla="*/ 1104 h 2848"/>
                <a:gd name="T4" fmla="*/ 91 w 2460"/>
                <a:gd name="T5" fmla="*/ 904 h 2848"/>
                <a:gd name="T6" fmla="*/ 175 w 2460"/>
                <a:gd name="T7" fmla="*/ 719 h 2848"/>
                <a:gd name="T8" fmla="*/ 283 w 2460"/>
                <a:gd name="T9" fmla="*/ 548 h 2848"/>
                <a:gd name="T10" fmla="*/ 413 w 2460"/>
                <a:gd name="T11" fmla="*/ 397 h 2848"/>
                <a:gd name="T12" fmla="*/ 564 w 2460"/>
                <a:gd name="T13" fmla="*/ 265 h 2848"/>
                <a:gd name="T14" fmla="*/ 735 w 2460"/>
                <a:gd name="T15" fmla="*/ 158 h 2848"/>
                <a:gd name="T16" fmla="*/ 922 w 2460"/>
                <a:gd name="T17" fmla="*/ 76 h 2848"/>
                <a:gd name="T18" fmla="*/ 1124 w 2460"/>
                <a:gd name="T19" fmla="*/ 23 h 2848"/>
                <a:gd name="T20" fmla="*/ 1339 w 2460"/>
                <a:gd name="T21" fmla="*/ 1 h 2848"/>
                <a:gd name="T22" fmla="*/ 1551 w 2460"/>
                <a:gd name="T23" fmla="*/ 9 h 2848"/>
                <a:gd name="T24" fmla="*/ 1784 w 2460"/>
                <a:gd name="T25" fmla="*/ 50 h 2848"/>
                <a:gd name="T26" fmla="*/ 1988 w 2460"/>
                <a:gd name="T27" fmla="*/ 124 h 2848"/>
                <a:gd name="T28" fmla="*/ 2171 w 2460"/>
                <a:gd name="T29" fmla="*/ 223 h 2848"/>
                <a:gd name="T30" fmla="*/ 2300 w 2460"/>
                <a:gd name="T31" fmla="*/ 590 h 2848"/>
                <a:gd name="T32" fmla="*/ 2061 w 2460"/>
                <a:gd name="T33" fmla="*/ 394 h 2848"/>
                <a:gd name="T34" fmla="*/ 1872 w 2460"/>
                <a:gd name="T35" fmla="*/ 288 h 2848"/>
                <a:gd name="T36" fmla="*/ 1690 w 2460"/>
                <a:gd name="T37" fmla="*/ 223 h 2848"/>
                <a:gd name="T38" fmla="*/ 1484 w 2460"/>
                <a:gd name="T39" fmla="*/ 189 h 2848"/>
                <a:gd name="T40" fmla="*/ 1311 w 2460"/>
                <a:gd name="T41" fmla="*/ 187 h 2848"/>
                <a:gd name="T42" fmla="*/ 1133 w 2460"/>
                <a:gd name="T43" fmla="*/ 210 h 2848"/>
                <a:gd name="T44" fmla="*/ 860 w 2460"/>
                <a:gd name="T45" fmla="*/ 304 h 2848"/>
                <a:gd name="T46" fmla="*/ 584 w 2460"/>
                <a:gd name="T47" fmla="*/ 500 h 2848"/>
                <a:gd name="T48" fmla="*/ 375 w 2460"/>
                <a:gd name="T49" fmla="*/ 772 h 2848"/>
                <a:gd name="T50" fmla="*/ 247 w 2460"/>
                <a:gd name="T51" fmla="*/ 1104 h 2848"/>
                <a:gd name="T52" fmla="*/ 212 w 2460"/>
                <a:gd name="T53" fmla="*/ 1424 h 2848"/>
                <a:gd name="T54" fmla="*/ 247 w 2460"/>
                <a:gd name="T55" fmla="*/ 1737 h 2848"/>
                <a:gd name="T56" fmla="*/ 377 w 2460"/>
                <a:gd name="T57" fmla="*/ 2072 h 2848"/>
                <a:gd name="T58" fmla="*/ 588 w 2460"/>
                <a:gd name="T59" fmla="*/ 2345 h 2848"/>
                <a:gd name="T60" fmla="*/ 865 w 2460"/>
                <a:gd name="T61" fmla="*/ 2542 h 2848"/>
                <a:gd name="T62" fmla="*/ 1138 w 2460"/>
                <a:gd name="T63" fmla="*/ 2638 h 2848"/>
                <a:gd name="T64" fmla="*/ 1315 w 2460"/>
                <a:gd name="T65" fmla="*/ 2661 h 2848"/>
                <a:gd name="T66" fmla="*/ 1484 w 2460"/>
                <a:gd name="T67" fmla="*/ 2658 h 2848"/>
                <a:gd name="T68" fmla="*/ 1683 w 2460"/>
                <a:gd name="T69" fmla="*/ 2627 h 2848"/>
                <a:gd name="T70" fmla="*/ 1865 w 2460"/>
                <a:gd name="T71" fmla="*/ 2565 h 2848"/>
                <a:gd name="T72" fmla="*/ 2032 w 2460"/>
                <a:gd name="T73" fmla="*/ 2474 h 2848"/>
                <a:gd name="T74" fmla="*/ 2322 w 2460"/>
                <a:gd name="T75" fmla="*/ 2234 h 2848"/>
                <a:gd name="T76" fmla="*/ 2235 w 2460"/>
                <a:gd name="T77" fmla="*/ 2563 h 2848"/>
                <a:gd name="T78" fmla="*/ 2052 w 2460"/>
                <a:gd name="T79" fmla="*/ 2682 h 2848"/>
                <a:gd name="T80" fmla="*/ 1851 w 2460"/>
                <a:gd name="T81" fmla="*/ 2771 h 2848"/>
                <a:gd name="T82" fmla="*/ 1625 w 2460"/>
                <a:gd name="T83" fmla="*/ 2827 h 2848"/>
                <a:gd name="T84" fmla="*/ 1368 w 2460"/>
                <a:gd name="T85" fmla="*/ 2848 h 2848"/>
                <a:gd name="T86" fmla="*/ 1187 w 2460"/>
                <a:gd name="T87" fmla="*/ 2836 h 2848"/>
                <a:gd name="T88" fmla="*/ 982 w 2460"/>
                <a:gd name="T89" fmla="*/ 2795 h 2848"/>
                <a:gd name="T90" fmla="*/ 792 w 2460"/>
                <a:gd name="T91" fmla="*/ 2724 h 2848"/>
                <a:gd name="T92" fmla="*/ 617 w 2460"/>
                <a:gd name="T93" fmla="*/ 2627 h 2848"/>
                <a:gd name="T94" fmla="*/ 459 w 2460"/>
                <a:gd name="T95" fmla="*/ 2505 h 2848"/>
                <a:gd name="T96" fmla="*/ 323 w 2460"/>
                <a:gd name="T97" fmla="*/ 2361 h 2848"/>
                <a:gd name="T98" fmla="*/ 208 w 2460"/>
                <a:gd name="T99" fmla="*/ 2198 h 2848"/>
                <a:gd name="T100" fmla="*/ 116 w 2460"/>
                <a:gd name="T101" fmla="*/ 2018 h 2848"/>
                <a:gd name="T102" fmla="*/ 49 w 2460"/>
                <a:gd name="T103" fmla="*/ 1822 h 2848"/>
                <a:gd name="T104" fmla="*/ 10 w 2460"/>
                <a:gd name="T105" fmla="*/ 1613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60" h="2848">
                  <a:moveTo>
                    <a:pt x="0" y="1431"/>
                  </a:moveTo>
                  <a:lnTo>
                    <a:pt x="0" y="1424"/>
                  </a:lnTo>
                  <a:lnTo>
                    <a:pt x="0" y="1424"/>
                  </a:lnTo>
                  <a:lnTo>
                    <a:pt x="0" y="1387"/>
                  </a:lnTo>
                  <a:lnTo>
                    <a:pt x="1" y="1352"/>
                  </a:lnTo>
                  <a:lnTo>
                    <a:pt x="3" y="1315"/>
                  </a:lnTo>
                  <a:lnTo>
                    <a:pt x="6" y="1280"/>
                  </a:lnTo>
                  <a:lnTo>
                    <a:pt x="10" y="1244"/>
                  </a:lnTo>
                  <a:lnTo>
                    <a:pt x="15" y="1209"/>
                  </a:lnTo>
                  <a:lnTo>
                    <a:pt x="20" y="1174"/>
                  </a:lnTo>
                  <a:lnTo>
                    <a:pt x="26" y="1139"/>
                  </a:lnTo>
                  <a:lnTo>
                    <a:pt x="34" y="1104"/>
                  </a:lnTo>
                  <a:lnTo>
                    <a:pt x="41" y="1070"/>
                  </a:lnTo>
                  <a:lnTo>
                    <a:pt x="49" y="1037"/>
                  </a:lnTo>
                  <a:lnTo>
                    <a:pt x="59" y="1003"/>
                  </a:lnTo>
                  <a:lnTo>
                    <a:pt x="69" y="970"/>
                  </a:lnTo>
                  <a:lnTo>
                    <a:pt x="79" y="937"/>
                  </a:lnTo>
                  <a:lnTo>
                    <a:pt x="91" y="904"/>
                  </a:lnTo>
                  <a:lnTo>
                    <a:pt x="103" y="873"/>
                  </a:lnTo>
                  <a:lnTo>
                    <a:pt x="116" y="841"/>
                  </a:lnTo>
                  <a:lnTo>
                    <a:pt x="130" y="810"/>
                  </a:lnTo>
                  <a:lnTo>
                    <a:pt x="144" y="779"/>
                  </a:lnTo>
                  <a:lnTo>
                    <a:pt x="159" y="749"/>
                  </a:lnTo>
                  <a:lnTo>
                    <a:pt x="175" y="719"/>
                  </a:lnTo>
                  <a:lnTo>
                    <a:pt x="190" y="688"/>
                  </a:lnTo>
                  <a:lnTo>
                    <a:pt x="208" y="659"/>
                  </a:lnTo>
                  <a:lnTo>
                    <a:pt x="226" y="632"/>
                  </a:lnTo>
                  <a:lnTo>
                    <a:pt x="243" y="602"/>
                  </a:lnTo>
                  <a:lnTo>
                    <a:pt x="264" y="576"/>
                  </a:lnTo>
                  <a:lnTo>
                    <a:pt x="283" y="548"/>
                  </a:lnTo>
                  <a:lnTo>
                    <a:pt x="303" y="522"/>
                  </a:lnTo>
                  <a:lnTo>
                    <a:pt x="324" y="495"/>
                  </a:lnTo>
                  <a:lnTo>
                    <a:pt x="346" y="470"/>
                  </a:lnTo>
                  <a:lnTo>
                    <a:pt x="367" y="445"/>
                  </a:lnTo>
                  <a:lnTo>
                    <a:pt x="390" y="421"/>
                  </a:lnTo>
                  <a:lnTo>
                    <a:pt x="413" y="397"/>
                  </a:lnTo>
                  <a:lnTo>
                    <a:pt x="437" y="373"/>
                  </a:lnTo>
                  <a:lnTo>
                    <a:pt x="461" y="350"/>
                  </a:lnTo>
                  <a:lnTo>
                    <a:pt x="486" y="328"/>
                  </a:lnTo>
                  <a:lnTo>
                    <a:pt x="511" y="307"/>
                  </a:lnTo>
                  <a:lnTo>
                    <a:pt x="538" y="285"/>
                  </a:lnTo>
                  <a:lnTo>
                    <a:pt x="564" y="265"/>
                  </a:lnTo>
                  <a:lnTo>
                    <a:pt x="591" y="245"/>
                  </a:lnTo>
                  <a:lnTo>
                    <a:pt x="619" y="226"/>
                  </a:lnTo>
                  <a:lnTo>
                    <a:pt x="648" y="208"/>
                  </a:lnTo>
                  <a:lnTo>
                    <a:pt x="675" y="191"/>
                  </a:lnTo>
                  <a:lnTo>
                    <a:pt x="704" y="174"/>
                  </a:lnTo>
                  <a:lnTo>
                    <a:pt x="735" y="158"/>
                  </a:lnTo>
                  <a:lnTo>
                    <a:pt x="764" y="141"/>
                  </a:lnTo>
                  <a:lnTo>
                    <a:pt x="794" y="127"/>
                  </a:lnTo>
                  <a:lnTo>
                    <a:pt x="826" y="114"/>
                  </a:lnTo>
                  <a:lnTo>
                    <a:pt x="857" y="100"/>
                  </a:lnTo>
                  <a:lnTo>
                    <a:pt x="889" y="87"/>
                  </a:lnTo>
                  <a:lnTo>
                    <a:pt x="922" y="76"/>
                  </a:lnTo>
                  <a:lnTo>
                    <a:pt x="953" y="66"/>
                  </a:lnTo>
                  <a:lnTo>
                    <a:pt x="987" y="55"/>
                  </a:lnTo>
                  <a:lnTo>
                    <a:pt x="1020" y="45"/>
                  </a:lnTo>
                  <a:lnTo>
                    <a:pt x="1054" y="38"/>
                  </a:lnTo>
                  <a:lnTo>
                    <a:pt x="1088" y="30"/>
                  </a:lnTo>
                  <a:lnTo>
                    <a:pt x="1124" y="23"/>
                  </a:lnTo>
                  <a:lnTo>
                    <a:pt x="1158" y="18"/>
                  </a:lnTo>
                  <a:lnTo>
                    <a:pt x="1193" y="12"/>
                  </a:lnTo>
                  <a:lnTo>
                    <a:pt x="1230" y="7"/>
                  </a:lnTo>
                  <a:lnTo>
                    <a:pt x="1265" y="5"/>
                  </a:lnTo>
                  <a:lnTo>
                    <a:pt x="1302" y="2"/>
                  </a:lnTo>
                  <a:lnTo>
                    <a:pt x="1339" y="1"/>
                  </a:lnTo>
                  <a:lnTo>
                    <a:pt x="1375" y="0"/>
                  </a:lnTo>
                  <a:lnTo>
                    <a:pt x="1375" y="0"/>
                  </a:lnTo>
                  <a:lnTo>
                    <a:pt x="1421" y="1"/>
                  </a:lnTo>
                  <a:lnTo>
                    <a:pt x="1466" y="2"/>
                  </a:lnTo>
                  <a:lnTo>
                    <a:pt x="1509" y="5"/>
                  </a:lnTo>
                  <a:lnTo>
                    <a:pt x="1551" y="9"/>
                  </a:lnTo>
                  <a:lnTo>
                    <a:pt x="1592" y="14"/>
                  </a:lnTo>
                  <a:lnTo>
                    <a:pt x="1633" y="19"/>
                  </a:lnTo>
                  <a:lnTo>
                    <a:pt x="1672" y="25"/>
                  </a:lnTo>
                  <a:lnTo>
                    <a:pt x="1710" y="33"/>
                  </a:lnTo>
                  <a:lnTo>
                    <a:pt x="1748" y="42"/>
                  </a:lnTo>
                  <a:lnTo>
                    <a:pt x="1784" y="50"/>
                  </a:lnTo>
                  <a:lnTo>
                    <a:pt x="1820" y="60"/>
                  </a:lnTo>
                  <a:lnTo>
                    <a:pt x="1855" y="72"/>
                  </a:lnTo>
                  <a:lnTo>
                    <a:pt x="1889" y="83"/>
                  </a:lnTo>
                  <a:lnTo>
                    <a:pt x="1923" y="96"/>
                  </a:lnTo>
                  <a:lnTo>
                    <a:pt x="1956" y="108"/>
                  </a:lnTo>
                  <a:lnTo>
                    <a:pt x="1988" y="124"/>
                  </a:lnTo>
                  <a:lnTo>
                    <a:pt x="2021" y="138"/>
                  </a:lnTo>
                  <a:lnTo>
                    <a:pt x="2051" y="154"/>
                  </a:lnTo>
                  <a:lnTo>
                    <a:pt x="2081" y="170"/>
                  </a:lnTo>
                  <a:lnTo>
                    <a:pt x="2112" y="187"/>
                  </a:lnTo>
                  <a:lnTo>
                    <a:pt x="2142" y="206"/>
                  </a:lnTo>
                  <a:lnTo>
                    <a:pt x="2171" y="223"/>
                  </a:lnTo>
                  <a:lnTo>
                    <a:pt x="2228" y="263"/>
                  </a:lnTo>
                  <a:lnTo>
                    <a:pt x="2283" y="304"/>
                  </a:lnTo>
                  <a:lnTo>
                    <a:pt x="2338" y="347"/>
                  </a:lnTo>
                  <a:lnTo>
                    <a:pt x="2392" y="393"/>
                  </a:lnTo>
                  <a:lnTo>
                    <a:pt x="2445" y="441"/>
                  </a:lnTo>
                  <a:lnTo>
                    <a:pt x="2300" y="590"/>
                  </a:lnTo>
                  <a:lnTo>
                    <a:pt x="2300" y="590"/>
                  </a:lnTo>
                  <a:lnTo>
                    <a:pt x="2254" y="547"/>
                  </a:lnTo>
                  <a:lnTo>
                    <a:pt x="2208" y="506"/>
                  </a:lnTo>
                  <a:lnTo>
                    <a:pt x="2161" y="466"/>
                  </a:lnTo>
                  <a:lnTo>
                    <a:pt x="2112" y="429"/>
                  </a:lnTo>
                  <a:lnTo>
                    <a:pt x="2061" y="394"/>
                  </a:lnTo>
                  <a:lnTo>
                    <a:pt x="2009" y="360"/>
                  </a:lnTo>
                  <a:lnTo>
                    <a:pt x="1983" y="345"/>
                  </a:lnTo>
                  <a:lnTo>
                    <a:pt x="1956" y="330"/>
                  </a:lnTo>
                  <a:lnTo>
                    <a:pt x="1928" y="314"/>
                  </a:lnTo>
                  <a:lnTo>
                    <a:pt x="1901" y="301"/>
                  </a:lnTo>
                  <a:lnTo>
                    <a:pt x="1872" y="288"/>
                  </a:lnTo>
                  <a:lnTo>
                    <a:pt x="1843" y="275"/>
                  </a:lnTo>
                  <a:lnTo>
                    <a:pt x="1813" y="263"/>
                  </a:lnTo>
                  <a:lnTo>
                    <a:pt x="1783" y="253"/>
                  </a:lnTo>
                  <a:lnTo>
                    <a:pt x="1753" y="242"/>
                  </a:lnTo>
                  <a:lnTo>
                    <a:pt x="1721" y="232"/>
                  </a:lnTo>
                  <a:lnTo>
                    <a:pt x="1690" y="223"/>
                  </a:lnTo>
                  <a:lnTo>
                    <a:pt x="1657" y="216"/>
                  </a:lnTo>
                  <a:lnTo>
                    <a:pt x="1624" y="208"/>
                  </a:lnTo>
                  <a:lnTo>
                    <a:pt x="1590" y="203"/>
                  </a:lnTo>
                  <a:lnTo>
                    <a:pt x="1556" y="197"/>
                  </a:lnTo>
                  <a:lnTo>
                    <a:pt x="1520" y="193"/>
                  </a:lnTo>
                  <a:lnTo>
                    <a:pt x="1484" y="189"/>
                  </a:lnTo>
                  <a:lnTo>
                    <a:pt x="1447" y="187"/>
                  </a:lnTo>
                  <a:lnTo>
                    <a:pt x="1411" y="186"/>
                  </a:lnTo>
                  <a:lnTo>
                    <a:pt x="1371" y="186"/>
                  </a:lnTo>
                  <a:lnTo>
                    <a:pt x="1371" y="186"/>
                  </a:lnTo>
                  <a:lnTo>
                    <a:pt x="1341" y="186"/>
                  </a:lnTo>
                  <a:lnTo>
                    <a:pt x="1311" y="187"/>
                  </a:lnTo>
                  <a:lnTo>
                    <a:pt x="1280" y="188"/>
                  </a:lnTo>
                  <a:lnTo>
                    <a:pt x="1250" y="192"/>
                  </a:lnTo>
                  <a:lnTo>
                    <a:pt x="1220" y="194"/>
                  </a:lnTo>
                  <a:lnTo>
                    <a:pt x="1191" y="199"/>
                  </a:lnTo>
                  <a:lnTo>
                    <a:pt x="1162" y="204"/>
                  </a:lnTo>
                  <a:lnTo>
                    <a:pt x="1133" y="210"/>
                  </a:lnTo>
                  <a:lnTo>
                    <a:pt x="1104" y="216"/>
                  </a:lnTo>
                  <a:lnTo>
                    <a:pt x="1076" y="223"/>
                  </a:lnTo>
                  <a:lnTo>
                    <a:pt x="1019" y="240"/>
                  </a:lnTo>
                  <a:lnTo>
                    <a:pt x="965" y="259"/>
                  </a:lnTo>
                  <a:lnTo>
                    <a:pt x="912" y="280"/>
                  </a:lnTo>
                  <a:lnTo>
                    <a:pt x="860" y="304"/>
                  </a:lnTo>
                  <a:lnTo>
                    <a:pt x="811" y="331"/>
                  </a:lnTo>
                  <a:lnTo>
                    <a:pt x="761" y="360"/>
                  </a:lnTo>
                  <a:lnTo>
                    <a:pt x="715" y="391"/>
                  </a:lnTo>
                  <a:lnTo>
                    <a:pt x="669" y="426"/>
                  </a:lnTo>
                  <a:lnTo>
                    <a:pt x="626" y="462"/>
                  </a:lnTo>
                  <a:lnTo>
                    <a:pt x="584" y="500"/>
                  </a:lnTo>
                  <a:lnTo>
                    <a:pt x="544" y="541"/>
                  </a:lnTo>
                  <a:lnTo>
                    <a:pt x="506" y="584"/>
                  </a:lnTo>
                  <a:lnTo>
                    <a:pt x="471" y="628"/>
                  </a:lnTo>
                  <a:lnTo>
                    <a:pt x="437" y="675"/>
                  </a:lnTo>
                  <a:lnTo>
                    <a:pt x="405" y="723"/>
                  </a:lnTo>
                  <a:lnTo>
                    <a:pt x="375" y="772"/>
                  </a:lnTo>
                  <a:lnTo>
                    <a:pt x="348" y="824"/>
                  </a:lnTo>
                  <a:lnTo>
                    <a:pt x="323" y="877"/>
                  </a:lnTo>
                  <a:lnTo>
                    <a:pt x="300" y="931"/>
                  </a:lnTo>
                  <a:lnTo>
                    <a:pt x="280" y="988"/>
                  </a:lnTo>
                  <a:lnTo>
                    <a:pt x="262" y="1045"/>
                  </a:lnTo>
                  <a:lnTo>
                    <a:pt x="247" y="1104"/>
                  </a:lnTo>
                  <a:lnTo>
                    <a:pt x="235" y="1165"/>
                  </a:lnTo>
                  <a:lnTo>
                    <a:pt x="224" y="1225"/>
                  </a:lnTo>
                  <a:lnTo>
                    <a:pt x="218" y="1287"/>
                  </a:lnTo>
                  <a:lnTo>
                    <a:pt x="213" y="1352"/>
                  </a:lnTo>
                  <a:lnTo>
                    <a:pt x="212" y="1416"/>
                  </a:lnTo>
                  <a:lnTo>
                    <a:pt x="212" y="1424"/>
                  </a:lnTo>
                  <a:lnTo>
                    <a:pt x="212" y="1424"/>
                  </a:lnTo>
                  <a:lnTo>
                    <a:pt x="213" y="1488"/>
                  </a:lnTo>
                  <a:lnTo>
                    <a:pt x="218" y="1553"/>
                  </a:lnTo>
                  <a:lnTo>
                    <a:pt x="224" y="1615"/>
                  </a:lnTo>
                  <a:lnTo>
                    <a:pt x="235" y="1676"/>
                  </a:lnTo>
                  <a:lnTo>
                    <a:pt x="247" y="1737"/>
                  </a:lnTo>
                  <a:lnTo>
                    <a:pt x="264" y="1796"/>
                  </a:lnTo>
                  <a:lnTo>
                    <a:pt x="281" y="1855"/>
                  </a:lnTo>
                  <a:lnTo>
                    <a:pt x="302" y="1911"/>
                  </a:lnTo>
                  <a:lnTo>
                    <a:pt x="324" y="1966"/>
                  </a:lnTo>
                  <a:lnTo>
                    <a:pt x="350" y="2019"/>
                  </a:lnTo>
                  <a:lnTo>
                    <a:pt x="377" y="2072"/>
                  </a:lnTo>
                  <a:lnTo>
                    <a:pt x="408" y="2121"/>
                  </a:lnTo>
                  <a:lnTo>
                    <a:pt x="439" y="2170"/>
                  </a:lnTo>
                  <a:lnTo>
                    <a:pt x="473" y="2216"/>
                  </a:lnTo>
                  <a:lnTo>
                    <a:pt x="510" y="2261"/>
                  </a:lnTo>
                  <a:lnTo>
                    <a:pt x="548" y="2304"/>
                  </a:lnTo>
                  <a:lnTo>
                    <a:pt x="588" y="2345"/>
                  </a:lnTo>
                  <a:lnTo>
                    <a:pt x="630" y="2383"/>
                  </a:lnTo>
                  <a:lnTo>
                    <a:pt x="673" y="2419"/>
                  </a:lnTo>
                  <a:lnTo>
                    <a:pt x="718" y="2453"/>
                  </a:lnTo>
                  <a:lnTo>
                    <a:pt x="766" y="2486"/>
                  </a:lnTo>
                  <a:lnTo>
                    <a:pt x="814" y="2515"/>
                  </a:lnTo>
                  <a:lnTo>
                    <a:pt x="865" y="2542"/>
                  </a:lnTo>
                  <a:lnTo>
                    <a:pt x="917" y="2567"/>
                  </a:lnTo>
                  <a:lnTo>
                    <a:pt x="970" y="2589"/>
                  </a:lnTo>
                  <a:lnTo>
                    <a:pt x="1024" y="2608"/>
                  </a:lnTo>
                  <a:lnTo>
                    <a:pt x="1081" y="2624"/>
                  </a:lnTo>
                  <a:lnTo>
                    <a:pt x="1109" y="2632"/>
                  </a:lnTo>
                  <a:lnTo>
                    <a:pt x="1138" y="2638"/>
                  </a:lnTo>
                  <a:lnTo>
                    <a:pt x="1166" y="2643"/>
                  </a:lnTo>
                  <a:lnTo>
                    <a:pt x="1196" y="2648"/>
                  </a:lnTo>
                  <a:lnTo>
                    <a:pt x="1225" y="2653"/>
                  </a:lnTo>
                  <a:lnTo>
                    <a:pt x="1254" y="2656"/>
                  </a:lnTo>
                  <a:lnTo>
                    <a:pt x="1284" y="2658"/>
                  </a:lnTo>
                  <a:lnTo>
                    <a:pt x="1315" y="2661"/>
                  </a:lnTo>
                  <a:lnTo>
                    <a:pt x="1345" y="2662"/>
                  </a:lnTo>
                  <a:lnTo>
                    <a:pt x="1375" y="2662"/>
                  </a:lnTo>
                  <a:lnTo>
                    <a:pt x="1375" y="2662"/>
                  </a:lnTo>
                  <a:lnTo>
                    <a:pt x="1413" y="2662"/>
                  </a:lnTo>
                  <a:lnTo>
                    <a:pt x="1448" y="2661"/>
                  </a:lnTo>
                  <a:lnTo>
                    <a:pt x="1484" y="2658"/>
                  </a:lnTo>
                  <a:lnTo>
                    <a:pt x="1519" y="2656"/>
                  </a:lnTo>
                  <a:lnTo>
                    <a:pt x="1553" y="2651"/>
                  </a:lnTo>
                  <a:lnTo>
                    <a:pt x="1586" y="2647"/>
                  </a:lnTo>
                  <a:lnTo>
                    <a:pt x="1619" y="2640"/>
                  </a:lnTo>
                  <a:lnTo>
                    <a:pt x="1652" y="2634"/>
                  </a:lnTo>
                  <a:lnTo>
                    <a:pt x="1683" y="2627"/>
                  </a:lnTo>
                  <a:lnTo>
                    <a:pt x="1715" y="2618"/>
                  </a:lnTo>
                  <a:lnTo>
                    <a:pt x="1745" y="2609"/>
                  </a:lnTo>
                  <a:lnTo>
                    <a:pt x="1777" y="2599"/>
                  </a:lnTo>
                  <a:lnTo>
                    <a:pt x="1806" y="2589"/>
                  </a:lnTo>
                  <a:lnTo>
                    <a:pt x="1836" y="2577"/>
                  </a:lnTo>
                  <a:lnTo>
                    <a:pt x="1865" y="2565"/>
                  </a:lnTo>
                  <a:lnTo>
                    <a:pt x="1893" y="2551"/>
                  </a:lnTo>
                  <a:lnTo>
                    <a:pt x="1922" y="2537"/>
                  </a:lnTo>
                  <a:lnTo>
                    <a:pt x="1950" y="2523"/>
                  </a:lnTo>
                  <a:lnTo>
                    <a:pt x="1978" y="2507"/>
                  </a:lnTo>
                  <a:lnTo>
                    <a:pt x="2005" y="2490"/>
                  </a:lnTo>
                  <a:lnTo>
                    <a:pt x="2032" y="2474"/>
                  </a:lnTo>
                  <a:lnTo>
                    <a:pt x="2060" y="2455"/>
                  </a:lnTo>
                  <a:lnTo>
                    <a:pt x="2113" y="2417"/>
                  </a:lnTo>
                  <a:lnTo>
                    <a:pt x="2166" y="2375"/>
                  </a:lnTo>
                  <a:lnTo>
                    <a:pt x="2219" y="2331"/>
                  </a:lnTo>
                  <a:lnTo>
                    <a:pt x="2271" y="2284"/>
                  </a:lnTo>
                  <a:lnTo>
                    <a:pt x="2322" y="2234"/>
                  </a:lnTo>
                  <a:lnTo>
                    <a:pt x="2460" y="2368"/>
                  </a:lnTo>
                  <a:lnTo>
                    <a:pt x="2460" y="2368"/>
                  </a:lnTo>
                  <a:lnTo>
                    <a:pt x="2406" y="2421"/>
                  </a:lnTo>
                  <a:lnTo>
                    <a:pt x="2350" y="2470"/>
                  </a:lnTo>
                  <a:lnTo>
                    <a:pt x="2293" y="2518"/>
                  </a:lnTo>
                  <a:lnTo>
                    <a:pt x="2235" y="2563"/>
                  </a:lnTo>
                  <a:lnTo>
                    <a:pt x="2206" y="2585"/>
                  </a:lnTo>
                  <a:lnTo>
                    <a:pt x="2176" y="2606"/>
                  </a:lnTo>
                  <a:lnTo>
                    <a:pt x="2146" y="2627"/>
                  </a:lnTo>
                  <a:lnTo>
                    <a:pt x="2115" y="2646"/>
                  </a:lnTo>
                  <a:lnTo>
                    <a:pt x="2085" y="2664"/>
                  </a:lnTo>
                  <a:lnTo>
                    <a:pt x="2052" y="2682"/>
                  </a:lnTo>
                  <a:lnTo>
                    <a:pt x="2021" y="2699"/>
                  </a:lnTo>
                  <a:lnTo>
                    <a:pt x="1988" y="2715"/>
                  </a:lnTo>
                  <a:lnTo>
                    <a:pt x="1955" y="2730"/>
                  </a:lnTo>
                  <a:lnTo>
                    <a:pt x="1921" y="2745"/>
                  </a:lnTo>
                  <a:lnTo>
                    <a:pt x="1887" y="2758"/>
                  </a:lnTo>
                  <a:lnTo>
                    <a:pt x="1851" y="2771"/>
                  </a:lnTo>
                  <a:lnTo>
                    <a:pt x="1815" y="2783"/>
                  </a:lnTo>
                  <a:lnTo>
                    <a:pt x="1778" y="2793"/>
                  </a:lnTo>
                  <a:lnTo>
                    <a:pt x="1741" y="2803"/>
                  </a:lnTo>
                  <a:lnTo>
                    <a:pt x="1704" y="2812"/>
                  </a:lnTo>
                  <a:lnTo>
                    <a:pt x="1664" y="2821"/>
                  </a:lnTo>
                  <a:lnTo>
                    <a:pt x="1625" y="2827"/>
                  </a:lnTo>
                  <a:lnTo>
                    <a:pt x="1585" y="2834"/>
                  </a:lnTo>
                  <a:lnTo>
                    <a:pt x="1543" y="2839"/>
                  </a:lnTo>
                  <a:lnTo>
                    <a:pt x="1500" y="2843"/>
                  </a:lnTo>
                  <a:lnTo>
                    <a:pt x="1457" y="2845"/>
                  </a:lnTo>
                  <a:lnTo>
                    <a:pt x="1413" y="2846"/>
                  </a:lnTo>
                  <a:lnTo>
                    <a:pt x="1368" y="2848"/>
                  </a:lnTo>
                  <a:lnTo>
                    <a:pt x="1368" y="2848"/>
                  </a:lnTo>
                  <a:lnTo>
                    <a:pt x="1331" y="2846"/>
                  </a:lnTo>
                  <a:lnTo>
                    <a:pt x="1294" y="2845"/>
                  </a:lnTo>
                  <a:lnTo>
                    <a:pt x="1259" y="2843"/>
                  </a:lnTo>
                  <a:lnTo>
                    <a:pt x="1222" y="2840"/>
                  </a:lnTo>
                  <a:lnTo>
                    <a:pt x="1187" y="2836"/>
                  </a:lnTo>
                  <a:lnTo>
                    <a:pt x="1153" y="2831"/>
                  </a:lnTo>
                  <a:lnTo>
                    <a:pt x="1118" y="2825"/>
                  </a:lnTo>
                  <a:lnTo>
                    <a:pt x="1083" y="2819"/>
                  </a:lnTo>
                  <a:lnTo>
                    <a:pt x="1049" y="2811"/>
                  </a:lnTo>
                  <a:lnTo>
                    <a:pt x="1015" y="2803"/>
                  </a:lnTo>
                  <a:lnTo>
                    <a:pt x="982" y="2795"/>
                  </a:lnTo>
                  <a:lnTo>
                    <a:pt x="950" y="2784"/>
                  </a:lnTo>
                  <a:lnTo>
                    <a:pt x="917" y="2773"/>
                  </a:lnTo>
                  <a:lnTo>
                    <a:pt x="885" y="2762"/>
                  </a:lnTo>
                  <a:lnTo>
                    <a:pt x="854" y="2750"/>
                  </a:lnTo>
                  <a:lnTo>
                    <a:pt x="822" y="2738"/>
                  </a:lnTo>
                  <a:lnTo>
                    <a:pt x="792" y="2724"/>
                  </a:lnTo>
                  <a:lnTo>
                    <a:pt x="761" y="2709"/>
                  </a:lnTo>
                  <a:lnTo>
                    <a:pt x="731" y="2694"/>
                  </a:lnTo>
                  <a:lnTo>
                    <a:pt x="702" y="2678"/>
                  </a:lnTo>
                  <a:lnTo>
                    <a:pt x="673" y="2662"/>
                  </a:lnTo>
                  <a:lnTo>
                    <a:pt x="645" y="2644"/>
                  </a:lnTo>
                  <a:lnTo>
                    <a:pt x="617" y="2627"/>
                  </a:lnTo>
                  <a:lnTo>
                    <a:pt x="590" y="2608"/>
                  </a:lnTo>
                  <a:lnTo>
                    <a:pt x="563" y="2589"/>
                  </a:lnTo>
                  <a:lnTo>
                    <a:pt x="536" y="2568"/>
                  </a:lnTo>
                  <a:lnTo>
                    <a:pt x="510" y="2548"/>
                  </a:lnTo>
                  <a:lnTo>
                    <a:pt x="485" y="2527"/>
                  </a:lnTo>
                  <a:lnTo>
                    <a:pt x="459" y="2505"/>
                  </a:lnTo>
                  <a:lnTo>
                    <a:pt x="435" y="2483"/>
                  </a:lnTo>
                  <a:lnTo>
                    <a:pt x="413" y="2460"/>
                  </a:lnTo>
                  <a:lnTo>
                    <a:pt x="389" y="2436"/>
                  </a:lnTo>
                  <a:lnTo>
                    <a:pt x="366" y="2412"/>
                  </a:lnTo>
                  <a:lnTo>
                    <a:pt x="344" y="2386"/>
                  </a:lnTo>
                  <a:lnTo>
                    <a:pt x="323" y="2361"/>
                  </a:lnTo>
                  <a:lnTo>
                    <a:pt x="303" y="2336"/>
                  </a:lnTo>
                  <a:lnTo>
                    <a:pt x="283" y="2309"/>
                  </a:lnTo>
                  <a:lnTo>
                    <a:pt x="262" y="2283"/>
                  </a:lnTo>
                  <a:lnTo>
                    <a:pt x="243" y="2255"/>
                  </a:lnTo>
                  <a:lnTo>
                    <a:pt x="226" y="2227"/>
                  </a:lnTo>
                  <a:lnTo>
                    <a:pt x="208" y="2198"/>
                  </a:lnTo>
                  <a:lnTo>
                    <a:pt x="190" y="2169"/>
                  </a:lnTo>
                  <a:lnTo>
                    <a:pt x="174" y="2140"/>
                  </a:lnTo>
                  <a:lnTo>
                    <a:pt x="159" y="2110"/>
                  </a:lnTo>
                  <a:lnTo>
                    <a:pt x="144" y="2079"/>
                  </a:lnTo>
                  <a:lnTo>
                    <a:pt x="130" y="2049"/>
                  </a:lnTo>
                  <a:lnTo>
                    <a:pt x="116" y="2018"/>
                  </a:lnTo>
                  <a:lnTo>
                    <a:pt x="103" y="1986"/>
                  </a:lnTo>
                  <a:lnTo>
                    <a:pt x="91" y="1954"/>
                  </a:lnTo>
                  <a:lnTo>
                    <a:pt x="79" y="1922"/>
                  </a:lnTo>
                  <a:lnTo>
                    <a:pt x="69" y="1889"/>
                  </a:lnTo>
                  <a:lnTo>
                    <a:pt x="59" y="1856"/>
                  </a:lnTo>
                  <a:lnTo>
                    <a:pt x="49" y="1822"/>
                  </a:lnTo>
                  <a:lnTo>
                    <a:pt x="41" y="1788"/>
                  </a:lnTo>
                  <a:lnTo>
                    <a:pt x="34" y="1753"/>
                  </a:lnTo>
                  <a:lnTo>
                    <a:pt x="26" y="1719"/>
                  </a:lnTo>
                  <a:lnTo>
                    <a:pt x="20" y="1684"/>
                  </a:lnTo>
                  <a:lnTo>
                    <a:pt x="15" y="1649"/>
                  </a:lnTo>
                  <a:lnTo>
                    <a:pt x="10" y="1613"/>
                  </a:lnTo>
                  <a:lnTo>
                    <a:pt x="6" y="1578"/>
                  </a:lnTo>
                  <a:lnTo>
                    <a:pt x="3" y="1541"/>
                  </a:lnTo>
                  <a:lnTo>
                    <a:pt x="1" y="1505"/>
                  </a:lnTo>
                  <a:lnTo>
                    <a:pt x="0" y="1468"/>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 name="Freeform 25"/>
            <p:cNvSpPr>
              <a:spLocks noEditPoints="1"/>
            </p:cNvSpPr>
            <p:nvPr userDrawn="1"/>
          </p:nvSpPr>
          <p:spPr bwMode="auto">
            <a:xfrm>
              <a:off x="2651" y="1101"/>
              <a:ext cx="692" cy="712"/>
            </a:xfrm>
            <a:custGeom>
              <a:avLst/>
              <a:gdLst>
                <a:gd name="T0" fmla="*/ 2532 w 2767"/>
                <a:gd name="T1" fmla="*/ 1175 h 2848"/>
                <a:gd name="T2" fmla="*/ 2392 w 2767"/>
                <a:gd name="T3" fmla="*/ 783 h 2848"/>
                <a:gd name="T4" fmla="*/ 2139 w 2767"/>
                <a:gd name="T5" fmla="*/ 469 h 2848"/>
                <a:gd name="T6" fmla="*/ 1824 w 2767"/>
                <a:gd name="T7" fmla="*/ 271 h 2848"/>
                <a:gd name="T8" fmla="*/ 1625 w 2767"/>
                <a:gd name="T9" fmla="*/ 211 h 2848"/>
                <a:gd name="T10" fmla="*/ 1410 w 2767"/>
                <a:gd name="T11" fmla="*/ 186 h 2848"/>
                <a:gd name="T12" fmla="*/ 1224 w 2767"/>
                <a:gd name="T13" fmla="*/ 194 h 2848"/>
                <a:gd name="T14" fmla="*/ 1019 w 2767"/>
                <a:gd name="T15" fmla="*/ 240 h 2848"/>
                <a:gd name="T16" fmla="*/ 757 w 2767"/>
                <a:gd name="T17" fmla="*/ 364 h 2848"/>
                <a:gd name="T18" fmla="*/ 467 w 2767"/>
                <a:gd name="T19" fmla="*/ 633 h 2848"/>
                <a:gd name="T20" fmla="*/ 279 w 2767"/>
                <a:gd name="T21" fmla="*/ 993 h 2848"/>
                <a:gd name="T22" fmla="*/ 212 w 2767"/>
                <a:gd name="T23" fmla="*/ 1416 h 2848"/>
                <a:gd name="T24" fmla="*/ 247 w 2767"/>
                <a:gd name="T25" fmla="*/ 1732 h 2848"/>
                <a:gd name="T26" fmla="*/ 404 w 2767"/>
                <a:gd name="T27" fmla="*/ 2115 h 2848"/>
                <a:gd name="T28" fmla="*/ 670 w 2767"/>
                <a:gd name="T29" fmla="*/ 2416 h 2848"/>
                <a:gd name="T30" fmla="*/ 971 w 2767"/>
                <a:gd name="T31" fmla="*/ 2586 h 2848"/>
                <a:gd name="T32" fmla="*/ 1171 w 2767"/>
                <a:gd name="T33" fmla="*/ 2643 h 2848"/>
                <a:gd name="T34" fmla="*/ 1387 w 2767"/>
                <a:gd name="T35" fmla="*/ 2662 h 2848"/>
                <a:gd name="T36" fmla="*/ 1573 w 2767"/>
                <a:gd name="T37" fmla="*/ 2648 h 2848"/>
                <a:gd name="T38" fmla="*/ 1776 w 2767"/>
                <a:gd name="T39" fmla="*/ 2597 h 2848"/>
                <a:gd name="T40" fmla="*/ 2056 w 2767"/>
                <a:gd name="T41" fmla="*/ 2452 h 2848"/>
                <a:gd name="T42" fmla="*/ 2333 w 2767"/>
                <a:gd name="T43" fmla="*/ 2168 h 2848"/>
                <a:gd name="T44" fmla="*/ 2506 w 2767"/>
                <a:gd name="T45" fmla="*/ 1798 h 2848"/>
                <a:gd name="T46" fmla="*/ 0 w 2767"/>
                <a:gd name="T47" fmla="*/ 1431 h 2848"/>
                <a:gd name="T48" fmla="*/ 10 w 2767"/>
                <a:gd name="T49" fmla="*/ 1249 h 2848"/>
                <a:gd name="T50" fmla="*/ 56 w 2767"/>
                <a:gd name="T51" fmla="*/ 1013 h 2848"/>
                <a:gd name="T52" fmla="*/ 139 w 2767"/>
                <a:gd name="T53" fmla="*/ 791 h 2848"/>
                <a:gd name="T54" fmla="*/ 255 w 2767"/>
                <a:gd name="T55" fmla="*/ 587 h 2848"/>
                <a:gd name="T56" fmla="*/ 404 w 2767"/>
                <a:gd name="T57" fmla="*/ 407 h 2848"/>
                <a:gd name="T58" fmla="*/ 582 w 2767"/>
                <a:gd name="T59" fmla="*/ 253 h 2848"/>
                <a:gd name="T60" fmla="*/ 787 w 2767"/>
                <a:gd name="T61" fmla="*/ 131 h 2848"/>
                <a:gd name="T62" fmla="*/ 1018 w 2767"/>
                <a:gd name="T63" fmla="*/ 48 h 2848"/>
                <a:gd name="T64" fmla="*/ 1272 w 2767"/>
                <a:gd name="T65" fmla="*/ 5 h 2848"/>
                <a:gd name="T66" fmla="*/ 1503 w 2767"/>
                <a:gd name="T67" fmla="*/ 5 h 2848"/>
                <a:gd name="T68" fmla="*/ 1755 w 2767"/>
                <a:gd name="T69" fmla="*/ 47 h 2848"/>
                <a:gd name="T70" fmla="*/ 1985 w 2767"/>
                <a:gd name="T71" fmla="*/ 130 h 2848"/>
                <a:gd name="T72" fmla="*/ 2190 w 2767"/>
                <a:gd name="T73" fmla="*/ 250 h 2848"/>
                <a:gd name="T74" fmla="*/ 2367 w 2767"/>
                <a:gd name="T75" fmla="*/ 403 h 2848"/>
                <a:gd name="T76" fmla="*/ 2513 w 2767"/>
                <a:gd name="T77" fmla="*/ 582 h 2848"/>
                <a:gd name="T78" fmla="*/ 2629 w 2767"/>
                <a:gd name="T79" fmla="*/ 784 h 2848"/>
                <a:gd name="T80" fmla="*/ 2711 w 2767"/>
                <a:gd name="T81" fmla="*/ 1007 h 2848"/>
                <a:gd name="T82" fmla="*/ 2757 w 2767"/>
                <a:gd name="T83" fmla="*/ 1242 h 2848"/>
                <a:gd name="T84" fmla="*/ 2767 w 2767"/>
                <a:gd name="T85" fmla="*/ 1424 h 2848"/>
                <a:gd name="T86" fmla="*/ 2747 w 2767"/>
                <a:gd name="T87" fmla="*/ 1666 h 2848"/>
                <a:gd name="T88" fmla="*/ 2690 w 2767"/>
                <a:gd name="T89" fmla="*/ 1899 h 2848"/>
                <a:gd name="T90" fmla="*/ 2598 w 2767"/>
                <a:gd name="T91" fmla="*/ 2116 h 2848"/>
                <a:gd name="T92" fmla="*/ 2471 w 2767"/>
                <a:gd name="T93" fmla="*/ 2314 h 2848"/>
                <a:gd name="T94" fmla="*/ 2315 w 2767"/>
                <a:gd name="T95" fmla="*/ 2489 h 2848"/>
                <a:gd name="T96" fmla="*/ 2129 w 2767"/>
                <a:gd name="T97" fmla="*/ 2633 h 2848"/>
                <a:gd name="T98" fmla="*/ 1916 w 2767"/>
                <a:gd name="T99" fmla="*/ 2744 h 2848"/>
                <a:gd name="T100" fmla="*/ 1678 w 2767"/>
                <a:gd name="T101" fmla="*/ 2817 h 2848"/>
                <a:gd name="T102" fmla="*/ 1418 w 2767"/>
                <a:gd name="T103" fmla="*/ 2846 h 2848"/>
                <a:gd name="T104" fmla="*/ 1189 w 2767"/>
                <a:gd name="T105" fmla="*/ 2835 h 2848"/>
                <a:gd name="T106" fmla="*/ 942 w 2767"/>
                <a:gd name="T107" fmla="*/ 2781 h 2848"/>
                <a:gd name="T108" fmla="*/ 720 w 2767"/>
                <a:gd name="T109" fmla="*/ 2687 h 2848"/>
                <a:gd name="T110" fmla="*/ 523 w 2767"/>
                <a:gd name="T111" fmla="*/ 2557 h 2848"/>
                <a:gd name="T112" fmla="*/ 355 w 2767"/>
                <a:gd name="T113" fmla="*/ 2397 h 2848"/>
                <a:gd name="T114" fmla="*/ 216 w 2767"/>
                <a:gd name="T115" fmla="*/ 2210 h 2848"/>
                <a:gd name="T116" fmla="*/ 110 w 2767"/>
                <a:gd name="T117" fmla="*/ 2001 h 2848"/>
                <a:gd name="T118" fmla="*/ 39 w 2767"/>
                <a:gd name="T119" fmla="*/ 1775 h 2848"/>
                <a:gd name="T120" fmla="*/ 3 w 2767"/>
                <a:gd name="T121" fmla="*/ 1536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67" h="2848">
                  <a:moveTo>
                    <a:pt x="2555" y="1431"/>
                  </a:moveTo>
                  <a:lnTo>
                    <a:pt x="2555" y="1424"/>
                  </a:lnTo>
                  <a:lnTo>
                    <a:pt x="2555" y="1424"/>
                  </a:lnTo>
                  <a:lnTo>
                    <a:pt x="2554" y="1361"/>
                  </a:lnTo>
                  <a:lnTo>
                    <a:pt x="2549" y="1297"/>
                  </a:lnTo>
                  <a:lnTo>
                    <a:pt x="2542" y="1235"/>
                  </a:lnTo>
                  <a:lnTo>
                    <a:pt x="2532" y="1175"/>
                  </a:lnTo>
                  <a:lnTo>
                    <a:pt x="2519" y="1115"/>
                  </a:lnTo>
                  <a:lnTo>
                    <a:pt x="2504" y="1057"/>
                  </a:lnTo>
                  <a:lnTo>
                    <a:pt x="2487" y="999"/>
                  </a:lnTo>
                  <a:lnTo>
                    <a:pt x="2466" y="944"/>
                  </a:lnTo>
                  <a:lnTo>
                    <a:pt x="2444" y="888"/>
                  </a:lnTo>
                  <a:lnTo>
                    <a:pt x="2418" y="835"/>
                  </a:lnTo>
                  <a:lnTo>
                    <a:pt x="2392" y="783"/>
                  </a:lnTo>
                  <a:lnTo>
                    <a:pt x="2362" y="733"/>
                  </a:lnTo>
                  <a:lnTo>
                    <a:pt x="2330" y="685"/>
                  </a:lnTo>
                  <a:lnTo>
                    <a:pt x="2296" y="638"/>
                  </a:lnTo>
                  <a:lnTo>
                    <a:pt x="2261" y="592"/>
                  </a:lnTo>
                  <a:lnTo>
                    <a:pt x="2221" y="549"/>
                  </a:lnTo>
                  <a:lnTo>
                    <a:pt x="2182" y="508"/>
                  </a:lnTo>
                  <a:lnTo>
                    <a:pt x="2139" y="469"/>
                  </a:lnTo>
                  <a:lnTo>
                    <a:pt x="2095" y="432"/>
                  </a:lnTo>
                  <a:lnTo>
                    <a:pt x="2050" y="398"/>
                  </a:lnTo>
                  <a:lnTo>
                    <a:pt x="2003" y="365"/>
                  </a:lnTo>
                  <a:lnTo>
                    <a:pt x="1954" y="336"/>
                  </a:lnTo>
                  <a:lnTo>
                    <a:pt x="1902" y="308"/>
                  </a:lnTo>
                  <a:lnTo>
                    <a:pt x="1850" y="283"/>
                  </a:lnTo>
                  <a:lnTo>
                    <a:pt x="1824" y="271"/>
                  </a:lnTo>
                  <a:lnTo>
                    <a:pt x="1796" y="260"/>
                  </a:lnTo>
                  <a:lnTo>
                    <a:pt x="1768" y="250"/>
                  </a:lnTo>
                  <a:lnTo>
                    <a:pt x="1740" y="241"/>
                  </a:lnTo>
                  <a:lnTo>
                    <a:pt x="1712" y="232"/>
                  </a:lnTo>
                  <a:lnTo>
                    <a:pt x="1683" y="225"/>
                  </a:lnTo>
                  <a:lnTo>
                    <a:pt x="1654" y="217"/>
                  </a:lnTo>
                  <a:lnTo>
                    <a:pt x="1625" y="211"/>
                  </a:lnTo>
                  <a:lnTo>
                    <a:pt x="1595" y="204"/>
                  </a:lnTo>
                  <a:lnTo>
                    <a:pt x="1566" y="199"/>
                  </a:lnTo>
                  <a:lnTo>
                    <a:pt x="1536" y="196"/>
                  </a:lnTo>
                  <a:lnTo>
                    <a:pt x="1504" y="192"/>
                  </a:lnTo>
                  <a:lnTo>
                    <a:pt x="1474" y="189"/>
                  </a:lnTo>
                  <a:lnTo>
                    <a:pt x="1442" y="187"/>
                  </a:lnTo>
                  <a:lnTo>
                    <a:pt x="1410" y="186"/>
                  </a:lnTo>
                  <a:lnTo>
                    <a:pt x="1379" y="186"/>
                  </a:lnTo>
                  <a:lnTo>
                    <a:pt x="1379" y="186"/>
                  </a:lnTo>
                  <a:lnTo>
                    <a:pt x="1347" y="186"/>
                  </a:lnTo>
                  <a:lnTo>
                    <a:pt x="1316" y="187"/>
                  </a:lnTo>
                  <a:lnTo>
                    <a:pt x="1285" y="189"/>
                  </a:lnTo>
                  <a:lnTo>
                    <a:pt x="1254" y="192"/>
                  </a:lnTo>
                  <a:lnTo>
                    <a:pt x="1224" y="194"/>
                  </a:lnTo>
                  <a:lnTo>
                    <a:pt x="1193" y="199"/>
                  </a:lnTo>
                  <a:lnTo>
                    <a:pt x="1163" y="204"/>
                  </a:lnTo>
                  <a:lnTo>
                    <a:pt x="1134" y="210"/>
                  </a:lnTo>
                  <a:lnTo>
                    <a:pt x="1105" y="217"/>
                  </a:lnTo>
                  <a:lnTo>
                    <a:pt x="1076" y="223"/>
                  </a:lnTo>
                  <a:lnTo>
                    <a:pt x="1047" y="232"/>
                  </a:lnTo>
                  <a:lnTo>
                    <a:pt x="1019" y="240"/>
                  </a:lnTo>
                  <a:lnTo>
                    <a:pt x="991" y="250"/>
                  </a:lnTo>
                  <a:lnTo>
                    <a:pt x="963" y="260"/>
                  </a:lnTo>
                  <a:lnTo>
                    <a:pt x="937" y="270"/>
                  </a:lnTo>
                  <a:lnTo>
                    <a:pt x="910" y="282"/>
                  </a:lnTo>
                  <a:lnTo>
                    <a:pt x="857" y="307"/>
                  </a:lnTo>
                  <a:lnTo>
                    <a:pt x="807" y="333"/>
                  </a:lnTo>
                  <a:lnTo>
                    <a:pt x="757" y="364"/>
                  </a:lnTo>
                  <a:lnTo>
                    <a:pt x="711" y="395"/>
                  </a:lnTo>
                  <a:lnTo>
                    <a:pt x="665" y="429"/>
                  </a:lnTo>
                  <a:lnTo>
                    <a:pt x="622" y="466"/>
                  </a:lnTo>
                  <a:lnTo>
                    <a:pt x="581" y="505"/>
                  </a:lnTo>
                  <a:lnTo>
                    <a:pt x="540" y="546"/>
                  </a:lnTo>
                  <a:lnTo>
                    <a:pt x="502" y="589"/>
                  </a:lnTo>
                  <a:lnTo>
                    <a:pt x="467" y="633"/>
                  </a:lnTo>
                  <a:lnTo>
                    <a:pt x="433" y="680"/>
                  </a:lnTo>
                  <a:lnTo>
                    <a:pt x="401" y="728"/>
                  </a:lnTo>
                  <a:lnTo>
                    <a:pt x="372" y="778"/>
                  </a:lnTo>
                  <a:lnTo>
                    <a:pt x="346" y="829"/>
                  </a:lnTo>
                  <a:lnTo>
                    <a:pt x="320" y="882"/>
                  </a:lnTo>
                  <a:lnTo>
                    <a:pt x="299" y="936"/>
                  </a:lnTo>
                  <a:lnTo>
                    <a:pt x="279" y="993"/>
                  </a:lnTo>
                  <a:lnTo>
                    <a:pt x="261" y="1050"/>
                  </a:lnTo>
                  <a:lnTo>
                    <a:pt x="246" y="1108"/>
                  </a:lnTo>
                  <a:lnTo>
                    <a:pt x="235" y="1167"/>
                  </a:lnTo>
                  <a:lnTo>
                    <a:pt x="224" y="1228"/>
                  </a:lnTo>
                  <a:lnTo>
                    <a:pt x="217" y="1290"/>
                  </a:lnTo>
                  <a:lnTo>
                    <a:pt x="213" y="1353"/>
                  </a:lnTo>
                  <a:lnTo>
                    <a:pt x="212" y="1416"/>
                  </a:lnTo>
                  <a:lnTo>
                    <a:pt x="212" y="1424"/>
                  </a:lnTo>
                  <a:lnTo>
                    <a:pt x="212" y="1424"/>
                  </a:lnTo>
                  <a:lnTo>
                    <a:pt x="213" y="1487"/>
                  </a:lnTo>
                  <a:lnTo>
                    <a:pt x="217" y="1550"/>
                  </a:lnTo>
                  <a:lnTo>
                    <a:pt x="224" y="1612"/>
                  </a:lnTo>
                  <a:lnTo>
                    <a:pt x="235" y="1673"/>
                  </a:lnTo>
                  <a:lnTo>
                    <a:pt x="247" y="1732"/>
                  </a:lnTo>
                  <a:lnTo>
                    <a:pt x="262" y="1790"/>
                  </a:lnTo>
                  <a:lnTo>
                    <a:pt x="280" y="1848"/>
                  </a:lnTo>
                  <a:lnTo>
                    <a:pt x="300" y="1904"/>
                  </a:lnTo>
                  <a:lnTo>
                    <a:pt x="322" y="1959"/>
                  </a:lnTo>
                  <a:lnTo>
                    <a:pt x="347" y="2013"/>
                  </a:lnTo>
                  <a:lnTo>
                    <a:pt x="375" y="2064"/>
                  </a:lnTo>
                  <a:lnTo>
                    <a:pt x="404" y="2115"/>
                  </a:lnTo>
                  <a:lnTo>
                    <a:pt x="437" y="2163"/>
                  </a:lnTo>
                  <a:lnTo>
                    <a:pt x="469" y="2210"/>
                  </a:lnTo>
                  <a:lnTo>
                    <a:pt x="506" y="2255"/>
                  </a:lnTo>
                  <a:lnTo>
                    <a:pt x="544" y="2298"/>
                  </a:lnTo>
                  <a:lnTo>
                    <a:pt x="584" y="2340"/>
                  </a:lnTo>
                  <a:lnTo>
                    <a:pt x="626" y="2378"/>
                  </a:lnTo>
                  <a:lnTo>
                    <a:pt x="670" y="2416"/>
                  </a:lnTo>
                  <a:lnTo>
                    <a:pt x="716" y="2450"/>
                  </a:lnTo>
                  <a:lnTo>
                    <a:pt x="764" y="2483"/>
                  </a:lnTo>
                  <a:lnTo>
                    <a:pt x="813" y="2512"/>
                  </a:lnTo>
                  <a:lnTo>
                    <a:pt x="864" y="2539"/>
                  </a:lnTo>
                  <a:lnTo>
                    <a:pt x="917" y="2565"/>
                  </a:lnTo>
                  <a:lnTo>
                    <a:pt x="943" y="2576"/>
                  </a:lnTo>
                  <a:lnTo>
                    <a:pt x="971" y="2586"/>
                  </a:lnTo>
                  <a:lnTo>
                    <a:pt x="999" y="2596"/>
                  </a:lnTo>
                  <a:lnTo>
                    <a:pt x="1027" y="2606"/>
                  </a:lnTo>
                  <a:lnTo>
                    <a:pt x="1054" y="2615"/>
                  </a:lnTo>
                  <a:lnTo>
                    <a:pt x="1083" y="2623"/>
                  </a:lnTo>
                  <a:lnTo>
                    <a:pt x="1112" y="2630"/>
                  </a:lnTo>
                  <a:lnTo>
                    <a:pt x="1141" y="2637"/>
                  </a:lnTo>
                  <a:lnTo>
                    <a:pt x="1171" y="2643"/>
                  </a:lnTo>
                  <a:lnTo>
                    <a:pt x="1201" y="2648"/>
                  </a:lnTo>
                  <a:lnTo>
                    <a:pt x="1231" y="2652"/>
                  </a:lnTo>
                  <a:lnTo>
                    <a:pt x="1261" y="2656"/>
                  </a:lnTo>
                  <a:lnTo>
                    <a:pt x="1293" y="2658"/>
                  </a:lnTo>
                  <a:lnTo>
                    <a:pt x="1323" y="2661"/>
                  </a:lnTo>
                  <a:lnTo>
                    <a:pt x="1355" y="2662"/>
                  </a:lnTo>
                  <a:lnTo>
                    <a:pt x="1387" y="2662"/>
                  </a:lnTo>
                  <a:lnTo>
                    <a:pt x="1387" y="2662"/>
                  </a:lnTo>
                  <a:lnTo>
                    <a:pt x="1419" y="2662"/>
                  </a:lnTo>
                  <a:lnTo>
                    <a:pt x="1450" y="2661"/>
                  </a:lnTo>
                  <a:lnTo>
                    <a:pt x="1481" y="2658"/>
                  </a:lnTo>
                  <a:lnTo>
                    <a:pt x="1513" y="2656"/>
                  </a:lnTo>
                  <a:lnTo>
                    <a:pt x="1543" y="2652"/>
                  </a:lnTo>
                  <a:lnTo>
                    <a:pt x="1573" y="2648"/>
                  </a:lnTo>
                  <a:lnTo>
                    <a:pt x="1602" y="2643"/>
                  </a:lnTo>
                  <a:lnTo>
                    <a:pt x="1633" y="2637"/>
                  </a:lnTo>
                  <a:lnTo>
                    <a:pt x="1662" y="2630"/>
                  </a:lnTo>
                  <a:lnTo>
                    <a:pt x="1691" y="2624"/>
                  </a:lnTo>
                  <a:lnTo>
                    <a:pt x="1719" y="2615"/>
                  </a:lnTo>
                  <a:lnTo>
                    <a:pt x="1748" y="2606"/>
                  </a:lnTo>
                  <a:lnTo>
                    <a:pt x="1776" y="2597"/>
                  </a:lnTo>
                  <a:lnTo>
                    <a:pt x="1802" y="2587"/>
                  </a:lnTo>
                  <a:lnTo>
                    <a:pt x="1830" y="2577"/>
                  </a:lnTo>
                  <a:lnTo>
                    <a:pt x="1856" y="2566"/>
                  </a:lnTo>
                  <a:lnTo>
                    <a:pt x="1908" y="2541"/>
                  </a:lnTo>
                  <a:lnTo>
                    <a:pt x="1959" y="2514"/>
                  </a:lnTo>
                  <a:lnTo>
                    <a:pt x="2008" y="2484"/>
                  </a:lnTo>
                  <a:lnTo>
                    <a:pt x="2056" y="2452"/>
                  </a:lnTo>
                  <a:lnTo>
                    <a:pt x="2100" y="2418"/>
                  </a:lnTo>
                  <a:lnTo>
                    <a:pt x="2144" y="2381"/>
                  </a:lnTo>
                  <a:lnTo>
                    <a:pt x="2186" y="2342"/>
                  </a:lnTo>
                  <a:lnTo>
                    <a:pt x="2226" y="2302"/>
                  </a:lnTo>
                  <a:lnTo>
                    <a:pt x="2263" y="2259"/>
                  </a:lnTo>
                  <a:lnTo>
                    <a:pt x="2300" y="2215"/>
                  </a:lnTo>
                  <a:lnTo>
                    <a:pt x="2333" y="2168"/>
                  </a:lnTo>
                  <a:lnTo>
                    <a:pt x="2364" y="2120"/>
                  </a:lnTo>
                  <a:lnTo>
                    <a:pt x="2393" y="2071"/>
                  </a:lnTo>
                  <a:lnTo>
                    <a:pt x="2421" y="2019"/>
                  </a:lnTo>
                  <a:lnTo>
                    <a:pt x="2445" y="1966"/>
                  </a:lnTo>
                  <a:lnTo>
                    <a:pt x="2468" y="1911"/>
                  </a:lnTo>
                  <a:lnTo>
                    <a:pt x="2488" y="1855"/>
                  </a:lnTo>
                  <a:lnTo>
                    <a:pt x="2506" y="1798"/>
                  </a:lnTo>
                  <a:lnTo>
                    <a:pt x="2519" y="1740"/>
                  </a:lnTo>
                  <a:lnTo>
                    <a:pt x="2532" y="1680"/>
                  </a:lnTo>
                  <a:lnTo>
                    <a:pt x="2542" y="1620"/>
                  </a:lnTo>
                  <a:lnTo>
                    <a:pt x="2549" y="1558"/>
                  </a:lnTo>
                  <a:lnTo>
                    <a:pt x="2554" y="1494"/>
                  </a:lnTo>
                  <a:lnTo>
                    <a:pt x="2555" y="1431"/>
                  </a:lnTo>
                  <a:close/>
                  <a:moveTo>
                    <a:pt x="0" y="1431"/>
                  </a:moveTo>
                  <a:lnTo>
                    <a:pt x="0" y="1424"/>
                  </a:lnTo>
                  <a:lnTo>
                    <a:pt x="0" y="1424"/>
                  </a:lnTo>
                  <a:lnTo>
                    <a:pt x="0" y="1388"/>
                  </a:lnTo>
                  <a:lnTo>
                    <a:pt x="1" y="1353"/>
                  </a:lnTo>
                  <a:lnTo>
                    <a:pt x="3" y="1319"/>
                  </a:lnTo>
                  <a:lnTo>
                    <a:pt x="6" y="1283"/>
                  </a:lnTo>
                  <a:lnTo>
                    <a:pt x="10" y="1249"/>
                  </a:lnTo>
                  <a:lnTo>
                    <a:pt x="14" y="1215"/>
                  </a:lnTo>
                  <a:lnTo>
                    <a:pt x="19" y="1181"/>
                  </a:lnTo>
                  <a:lnTo>
                    <a:pt x="25" y="1147"/>
                  </a:lnTo>
                  <a:lnTo>
                    <a:pt x="31" y="1113"/>
                  </a:lnTo>
                  <a:lnTo>
                    <a:pt x="39" y="1080"/>
                  </a:lnTo>
                  <a:lnTo>
                    <a:pt x="48" y="1046"/>
                  </a:lnTo>
                  <a:lnTo>
                    <a:pt x="56" y="1013"/>
                  </a:lnTo>
                  <a:lnTo>
                    <a:pt x="65" y="980"/>
                  </a:lnTo>
                  <a:lnTo>
                    <a:pt x="75" y="949"/>
                  </a:lnTo>
                  <a:lnTo>
                    <a:pt x="87" y="916"/>
                  </a:lnTo>
                  <a:lnTo>
                    <a:pt x="99" y="884"/>
                  </a:lnTo>
                  <a:lnTo>
                    <a:pt x="112" y="853"/>
                  </a:lnTo>
                  <a:lnTo>
                    <a:pt x="125" y="822"/>
                  </a:lnTo>
                  <a:lnTo>
                    <a:pt x="139" y="791"/>
                  </a:lnTo>
                  <a:lnTo>
                    <a:pt x="154" y="760"/>
                  </a:lnTo>
                  <a:lnTo>
                    <a:pt x="169" y="731"/>
                  </a:lnTo>
                  <a:lnTo>
                    <a:pt x="184" y="701"/>
                  </a:lnTo>
                  <a:lnTo>
                    <a:pt x="202" y="672"/>
                  </a:lnTo>
                  <a:lnTo>
                    <a:pt x="218" y="643"/>
                  </a:lnTo>
                  <a:lnTo>
                    <a:pt x="237" y="615"/>
                  </a:lnTo>
                  <a:lnTo>
                    <a:pt x="255" y="587"/>
                  </a:lnTo>
                  <a:lnTo>
                    <a:pt x="275" y="560"/>
                  </a:lnTo>
                  <a:lnTo>
                    <a:pt x="294" y="533"/>
                  </a:lnTo>
                  <a:lnTo>
                    <a:pt x="315" y="506"/>
                  </a:lnTo>
                  <a:lnTo>
                    <a:pt x="337" y="481"/>
                  </a:lnTo>
                  <a:lnTo>
                    <a:pt x="358" y="455"/>
                  </a:lnTo>
                  <a:lnTo>
                    <a:pt x="381" y="431"/>
                  </a:lnTo>
                  <a:lnTo>
                    <a:pt x="404" y="407"/>
                  </a:lnTo>
                  <a:lnTo>
                    <a:pt x="428" y="383"/>
                  </a:lnTo>
                  <a:lnTo>
                    <a:pt x="452" y="359"/>
                  </a:lnTo>
                  <a:lnTo>
                    <a:pt x="477" y="337"/>
                  </a:lnTo>
                  <a:lnTo>
                    <a:pt x="502" y="314"/>
                  </a:lnTo>
                  <a:lnTo>
                    <a:pt x="528" y="293"/>
                  </a:lnTo>
                  <a:lnTo>
                    <a:pt x="554" y="273"/>
                  </a:lnTo>
                  <a:lnTo>
                    <a:pt x="582" y="253"/>
                  </a:lnTo>
                  <a:lnTo>
                    <a:pt x="610" y="234"/>
                  </a:lnTo>
                  <a:lnTo>
                    <a:pt x="637" y="215"/>
                  </a:lnTo>
                  <a:lnTo>
                    <a:pt x="667" y="197"/>
                  </a:lnTo>
                  <a:lnTo>
                    <a:pt x="696" y="179"/>
                  </a:lnTo>
                  <a:lnTo>
                    <a:pt x="726" y="163"/>
                  </a:lnTo>
                  <a:lnTo>
                    <a:pt x="756" y="146"/>
                  </a:lnTo>
                  <a:lnTo>
                    <a:pt x="787" y="131"/>
                  </a:lnTo>
                  <a:lnTo>
                    <a:pt x="818" y="117"/>
                  </a:lnTo>
                  <a:lnTo>
                    <a:pt x="851" y="103"/>
                  </a:lnTo>
                  <a:lnTo>
                    <a:pt x="883" y="91"/>
                  </a:lnTo>
                  <a:lnTo>
                    <a:pt x="917" y="78"/>
                  </a:lnTo>
                  <a:lnTo>
                    <a:pt x="949" y="67"/>
                  </a:lnTo>
                  <a:lnTo>
                    <a:pt x="984" y="57"/>
                  </a:lnTo>
                  <a:lnTo>
                    <a:pt x="1018" y="48"/>
                  </a:lnTo>
                  <a:lnTo>
                    <a:pt x="1053" y="39"/>
                  </a:lnTo>
                  <a:lnTo>
                    <a:pt x="1088" y="30"/>
                  </a:lnTo>
                  <a:lnTo>
                    <a:pt x="1124" y="24"/>
                  </a:lnTo>
                  <a:lnTo>
                    <a:pt x="1160" y="18"/>
                  </a:lnTo>
                  <a:lnTo>
                    <a:pt x="1197" y="12"/>
                  </a:lnTo>
                  <a:lnTo>
                    <a:pt x="1234" y="7"/>
                  </a:lnTo>
                  <a:lnTo>
                    <a:pt x="1272" y="5"/>
                  </a:lnTo>
                  <a:lnTo>
                    <a:pt x="1309" y="2"/>
                  </a:lnTo>
                  <a:lnTo>
                    <a:pt x="1349" y="1"/>
                  </a:lnTo>
                  <a:lnTo>
                    <a:pt x="1387" y="0"/>
                  </a:lnTo>
                  <a:lnTo>
                    <a:pt x="1387" y="0"/>
                  </a:lnTo>
                  <a:lnTo>
                    <a:pt x="1426" y="1"/>
                  </a:lnTo>
                  <a:lnTo>
                    <a:pt x="1465" y="2"/>
                  </a:lnTo>
                  <a:lnTo>
                    <a:pt x="1503" y="5"/>
                  </a:lnTo>
                  <a:lnTo>
                    <a:pt x="1539" y="7"/>
                  </a:lnTo>
                  <a:lnTo>
                    <a:pt x="1577" y="12"/>
                  </a:lnTo>
                  <a:lnTo>
                    <a:pt x="1614" y="18"/>
                  </a:lnTo>
                  <a:lnTo>
                    <a:pt x="1650" y="24"/>
                  </a:lnTo>
                  <a:lnTo>
                    <a:pt x="1686" y="30"/>
                  </a:lnTo>
                  <a:lnTo>
                    <a:pt x="1721" y="38"/>
                  </a:lnTo>
                  <a:lnTo>
                    <a:pt x="1755" y="47"/>
                  </a:lnTo>
                  <a:lnTo>
                    <a:pt x="1789" y="57"/>
                  </a:lnTo>
                  <a:lnTo>
                    <a:pt x="1824" y="67"/>
                  </a:lnTo>
                  <a:lnTo>
                    <a:pt x="1858" y="78"/>
                  </a:lnTo>
                  <a:lnTo>
                    <a:pt x="1890" y="90"/>
                  </a:lnTo>
                  <a:lnTo>
                    <a:pt x="1922" y="102"/>
                  </a:lnTo>
                  <a:lnTo>
                    <a:pt x="1955" y="116"/>
                  </a:lnTo>
                  <a:lnTo>
                    <a:pt x="1985" y="130"/>
                  </a:lnTo>
                  <a:lnTo>
                    <a:pt x="2017" y="145"/>
                  </a:lnTo>
                  <a:lnTo>
                    <a:pt x="2047" y="160"/>
                  </a:lnTo>
                  <a:lnTo>
                    <a:pt x="2076" y="178"/>
                  </a:lnTo>
                  <a:lnTo>
                    <a:pt x="2105" y="194"/>
                  </a:lnTo>
                  <a:lnTo>
                    <a:pt x="2134" y="212"/>
                  </a:lnTo>
                  <a:lnTo>
                    <a:pt x="2162" y="231"/>
                  </a:lnTo>
                  <a:lnTo>
                    <a:pt x="2190" y="250"/>
                  </a:lnTo>
                  <a:lnTo>
                    <a:pt x="2216" y="270"/>
                  </a:lnTo>
                  <a:lnTo>
                    <a:pt x="2243" y="290"/>
                  </a:lnTo>
                  <a:lnTo>
                    <a:pt x="2269" y="312"/>
                  </a:lnTo>
                  <a:lnTo>
                    <a:pt x="2295" y="333"/>
                  </a:lnTo>
                  <a:lnTo>
                    <a:pt x="2319" y="356"/>
                  </a:lnTo>
                  <a:lnTo>
                    <a:pt x="2343" y="379"/>
                  </a:lnTo>
                  <a:lnTo>
                    <a:pt x="2367" y="403"/>
                  </a:lnTo>
                  <a:lnTo>
                    <a:pt x="2389" y="427"/>
                  </a:lnTo>
                  <a:lnTo>
                    <a:pt x="2412" y="451"/>
                  </a:lnTo>
                  <a:lnTo>
                    <a:pt x="2434" y="476"/>
                  </a:lnTo>
                  <a:lnTo>
                    <a:pt x="2455" y="501"/>
                  </a:lnTo>
                  <a:lnTo>
                    <a:pt x="2475" y="528"/>
                  </a:lnTo>
                  <a:lnTo>
                    <a:pt x="2494" y="554"/>
                  </a:lnTo>
                  <a:lnTo>
                    <a:pt x="2513" y="582"/>
                  </a:lnTo>
                  <a:lnTo>
                    <a:pt x="2532" y="610"/>
                  </a:lnTo>
                  <a:lnTo>
                    <a:pt x="2550" y="638"/>
                  </a:lnTo>
                  <a:lnTo>
                    <a:pt x="2567" y="667"/>
                  </a:lnTo>
                  <a:lnTo>
                    <a:pt x="2584" y="696"/>
                  </a:lnTo>
                  <a:lnTo>
                    <a:pt x="2599" y="725"/>
                  </a:lnTo>
                  <a:lnTo>
                    <a:pt x="2614" y="754"/>
                  </a:lnTo>
                  <a:lnTo>
                    <a:pt x="2629" y="784"/>
                  </a:lnTo>
                  <a:lnTo>
                    <a:pt x="2643" y="816"/>
                  </a:lnTo>
                  <a:lnTo>
                    <a:pt x="2656" y="846"/>
                  </a:lnTo>
                  <a:lnTo>
                    <a:pt x="2669" y="878"/>
                  </a:lnTo>
                  <a:lnTo>
                    <a:pt x="2680" y="910"/>
                  </a:lnTo>
                  <a:lnTo>
                    <a:pt x="2691" y="941"/>
                  </a:lnTo>
                  <a:lnTo>
                    <a:pt x="2701" y="974"/>
                  </a:lnTo>
                  <a:lnTo>
                    <a:pt x="2711" y="1007"/>
                  </a:lnTo>
                  <a:lnTo>
                    <a:pt x="2720" y="1040"/>
                  </a:lnTo>
                  <a:lnTo>
                    <a:pt x="2728" y="1072"/>
                  </a:lnTo>
                  <a:lnTo>
                    <a:pt x="2735" y="1105"/>
                  </a:lnTo>
                  <a:lnTo>
                    <a:pt x="2742" y="1139"/>
                  </a:lnTo>
                  <a:lnTo>
                    <a:pt x="2748" y="1174"/>
                  </a:lnTo>
                  <a:lnTo>
                    <a:pt x="2753" y="1208"/>
                  </a:lnTo>
                  <a:lnTo>
                    <a:pt x="2757" y="1242"/>
                  </a:lnTo>
                  <a:lnTo>
                    <a:pt x="2761" y="1276"/>
                  </a:lnTo>
                  <a:lnTo>
                    <a:pt x="2763" y="1311"/>
                  </a:lnTo>
                  <a:lnTo>
                    <a:pt x="2766" y="1345"/>
                  </a:lnTo>
                  <a:lnTo>
                    <a:pt x="2767" y="1381"/>
                  </a:lnTo>
                  <a:lnTo>
                    <a:pt x="2767" y="1416"/>
                  </a:lnTo>
                  <a:lnTo>
                    <a:pt x="2767" y="1424"/>
                  </a:lnTo>
                  <a:lnTo>
                    <a:pt x="2767" y="1424"/>
                  </a:lnTo>
                  <a:lnTo>
                    <a:pt x="2767" y="1459"/>
                  </a:lnTo>
                  <a:lnTo>
                    <a:pt x="2766" y="1494"/>
                  </a:lnTo>
                  <a:lnTo>
                    <a:pt x="2763" y="1529"/>
                  </a:lnTo>
                  <a:lnTo>
                    <a:pt x="2761" y="1564"/>
                  </a:lnTo>
                  <a:lnTo>
                    <a:pt x="2757" y="1598"/>
                  </a:lnTo>
                  <a:lnTo>
                    <a:pt x="2753" y="1632"/>
                  </a:lnTo>
                  <a:lnTo>
                    <a:pt x="2747" y="1666"/>
                  </a:lnTo>
                  <a:lnTo>
                    <a:pt x="2742" y="1700"/>
                  </a:lnTo>
                  <a:lnTo>
                    <a:pt x="2735" y="1735"/>
                  </a:lnTo>
                  <a:lnTo>
                    <a:pt x="2728" y="1767"/>
                  </a:lnTo>
                  <a:lnTo>
                    <a:pt x="2719" y="1802"/>
                  </a:lnTo>
                  <a:lnTo>
                    <a:pt x="2710" y="1834"/>
                  </a:lnTo>
                  <a:lnTo>
                    <a:pt x="2700" y="1867"/>
                  </a:lnTo>
                  <a:lnTo>
                    <a:pt x="2690" y="1899"/>
                  </a:lnTo>
                  <a:lnTo>
                    <a:pt x="2679" y="1932"/>
                  </a:lnTo>
                  <a:lnTo>
                    <a:pt x="2667" y="1963"/>
                  </a:lnTo>
                  <a:lnTo>
                    <a:pt x="2655" y="1995"/>
                  </a:lnTo>
                  <a:lnTo>
                    <a:pt x="2642" y="2025"/>
                  </a:lnTo>
                  <a:lnTo>
                    <a:pt x="2628" y="2057"/>
                  </a:lnTo>
                  <a:lnTo>
                    <a:pt x="2613" y="2087"/>
                  </a:lnTo>
                  <a:lnTo>
                    <a:pt x="2598" y="2116"/>
                  </a:lnTo>
                  <a:lnTo>
                    <a:pt x="2581" y="2146"/>
                  </a:lnTo>
                  <a:lnTo>
                    <a:pt x="2565" y="2175"/>
                  </a:lnTo>
                  <a:lnTo>
                    <a:pt x="2547" y="2205"/>
                  </a:lnTo>
                  <a:lnTo>
                    <a:pt x="2530" y="2232"/>
                  </a:lnTo>
                  <a:lnTo>
                    <a:pt x="2511" y="2260"/>
                  </a:lnTo>
                  <a:lnTo>
                    <a:pt x="2492" y="2288"/>
                  </a:lnTo>
                  <a:lnTo>
                    <a:pt x="2471" y="2314"/>
                  </a:lnTo>
                  <a:lnTo>
                    <a:pt x="2451" y="2341"/>
                  </a:lnTo>
                  <a:lnTo>
                    <a:pt x="2430" y="2368"/>
                  </a:lnTo>
                  <a:lnTo>
                    <a:pt x="2408" y="2393"/>
                  </a:lnTo>
                  <a:lnTo>
                    <a:pt x="2386" y="2417"/>
                  </a:lnTo>
                  <a:lnTo>
                    <a:pt x="2363" y="2441"/>
                  </a:lnTo>
                  <a:lnTo>
                    <a:pt x="2339" y="2465"/>
                  </a:lnTo>
                  <a:lnTo>
                    <a:pt x="2315" y="2489"/>
                  </a:lnTo>
                  <a:lnTo>
                    <a:pt x="2290" y="2510"/>
                  </a:lnTo>
                  <a:lnTo>
                    <a:pt x="2264" y="2533"/>
                  </a:lnTo>
                  <a:lnTo>
                    <a:pt x="2238" y="2555"/>
                  </a:lnTo>
                  <a:lnTo>
                    <a:pt x="2211" y="2575"/>
                  </a:lnTo>
                  <a:lnTo>
                    <a:pt x="2185" y="2595"/>
                  </a:lnTo>
                  <a:lnTo>
                    <a:pt x="2157" y="2614"/>
                  </a:lnTo>
                  <a:lnTo>
                    <a:pt x="2129" y="2633"/>
                  </a:lnTo>
                  <a:lnTo>
                    <a:pt x="2100" y="2651"/>
                  </a:lnTo>
                  <a:lnTo>
                    <a:pt x="2070" y="2668"/>
                  </a:lnTo>
                  <a:lnTo>
                    <a:pt x="2041" y="2685"/>
                  </a:lnTo>
                  <a:lnTo>
                    <a:pt x="2010" y="2701"/>
                  </a:lnTo>
                  <a:lnTo>
                    <a:pt x="1979" y="2716"/>
                  </a:lnTo>
                  <a:lnTo>
                    <a:pt x="1947" y="2730"/>
                  </a:lnTo>
                  <a:lnTo>
                    <a:pt x="1916" y="2744"/>
                  </a:lnTo>
                  <a:lnTo>
                    <a:pt x="1883" y="2757"/>
                  </a:lnTo>
                  <a:lnTo>
                    <a:pt x="1850" y="2769"/>
                  </a:lnTo>
                  <a:lnTo>
                    <a:pt x="1817" y="2781"/>
                  </a:lnTo>
                  <a:lnTo>
                    <a:pt x="1783" y="2791"/>
                  </a:lnTo>
                  <a:lnTo>
                    <a:pt x="1749" y="2800"/>
                  </a:lnTo>
                  <a:lnTo>
                    <a:pt x="1714" y="2808"/>
                  </a:lnTo>
                  <a:lnTo>
                    <a:pt x="1678" y="2817"/>
                  </a:lnTo>
                  <a:lnTo>
                    <a:pt x="1643" y="2824"/>
                  </a:lnTo>
                  <a:lnTo>
                    <a:pt x="1606" y="2830"/>
                  </a:lnTo>
                  <a:lnTo>
                    <a:pt x="1570" y="2835"/>
                  </a:lnTo>
                  <a:lnTo>
                    <a:pt x="1532" y="2840"/>
                  </a:lnTo>
                  <a:lnTo>
                    <a:pt x="1495" y="2843"/>
                  </a:lnTo>
                  <a:lnTo>
                    <a:pt x="1456" y="2845"/>
                  </a:lnTo>
                  <a:lnTo>
                    <a:pt x="1418" y="2846"/>
                  </a:lnTo>
                  <a:lnTo>
                    <a:pt x="1379" y="2848"/>
                  </a:lnTo>
                  <a:lnTo>
                    <a:pt x="1379" y="2848"/>
                  </a:lnTo>
                  <a:lnTo>
                    <a:pt x="1340" y="2846"/>
                  </a:lnTo>
                  <a:lnTo>
                    <a:pt x="1302" y="2845"/>
                  </a:lnTo>
                  <a:lnTo>
                    <a:pt x="1264" y="2843"/>
                  </a:lnTo>
                  <a:lnTo>
                    <a:pt x="1226" y="2840"/>
                  </a:lnTo>
                  <a:lnTo>
                    <a:pt x="1189" y="2835"/>
                  </a:lnTo>
                  <a:lnTo>
                    <a:pt x="1153" y="2830"/>
                  </a:lnTo>
                  <a:lnTo>
                    <a:pt x="1116" y="2824"/>
                  </a:lnTo>
                  <a:lnTo>
                    <a:pt x="1081" y="2817"/>
                  </a:lnTo>
                  <a:lnTo>
                    <a:pt x="1045" y="2810"/>
                  </a:lnTo>
                  <a:lnTo>
                    <a:pt x="1010" y="2801"/>
                  </a:lnTo>
                  <a:lnTo>
                    <a:pt x="976" y="2791"/>
                  </a:lnTo>
                  <a:lnTo>
                    <a:pt x="942" y="2781"/>
                  </a:lnTo>
                  <a:lnTo>
                    <a:pt x="909" y="2769"/>
                  </a:lnTo>
                  <a:lnTo>
                    <a:pt x="876" y="2758"/>
                  </a:lnTo>
                  <a:lnTo>
                    <a:pt x="843" y="2745"/>
                  </a:lnTo>
                  <a:lnTo>
                    <a:pt x="812" y="2731"/>
                  </a:lnTo>
                  <a:lnTo>
                    <a:pt x="780" y="2718"/>
                  </a:lnTo>
                  <a:lnTo>
                    <a:pt x="750" y="2702"/>
                  </a:lnTo>
                  <a:lnTo>
                    <a:pt x="720" y="2687"/>
                  </a:lnTo>
                  <a:lnTo>
                    <a:pt x="689" y="2671"/>
                  </a:lnTo>
                  <a:lnTo>
                    <a:pt x="660" y="2653"/>
                  </a:lnTo>
                  <a:lnTo>
                    <a:pt x="632" y="2635"/>
                  </a:lnTo>
                  <a:lnTo>
                    <a:pt x="603" y="2616"/>
                  </a:lnTo>
                  <a:lnTo>
                    <a:pt x="577" y="2597"/>
                  </a:lnTo>
                  <a:lnTo>
                    <a:pt x="549" y="2577"/>
                  </a:lnTo>
                  <a:lnTo>
                    <a:pt x="523" y="2557"/>
                  </a:lnTo>
                  <a:lnTo>
                    <a:pt x="497" y="2536"/>
                  </a:lnTo>
                  <a:lnTo>
                    <a:pt x="472" y="2514"/>
                  </a:lnTo>
                  <a:lnTo>
                    <a:pt x="447" y="2491"/>
                  </a:lnTo>
                  <a:lnTo>
                    <a:pt x="423" y="2469"/>
                  </a:lnTo>
                  <a:lnTo>
                    <a:pt x="400" y="2445"/>
                  </a:lnTo>
                  <a:lnTo>
                    <a:pt x="377" y="2421"/>
                  </a:lnTo>
                  <a:lnTo>
                    <a:pt x="355" y="2397"/>
                  </a:lnTo>
                  <a:lnTo>
                    <a:pt x="333" y="2371"/>
                  </a:lnTo>
                  <a:lnTo>
                    <a:pt x="312" y="2346"/>
                  </a:lnTo>
                  <a:lnTo>
                    <a:pt x="291" y="2320"/>
                  </a:lnTo>
                  <a:lnTo>
                    <a:pt x="271" y="2293"/>
                  </a:lnTo>
                  <a:lnTo>
                    <a:pt x="252" y="2265"/>
                  </a:lnTo>
                  <a:lnTo>
                    <a:pt x="235" y="2237"/>
                  </a:lnTo>
                  <a:lnTo>
                    <a:pt x="216" y="2210"/>
                  </a:lnTo>
                  <a:lnTo>
                    <a:pt x="199" y="2181"/>
                  </a:lnTo>
                  <a:lnTo>
                    <a:pt x="183" y="2151"/>
                  </a:lnTo>
                  <a:lnTo>
                    <a:pt x="166" y="2122"/>
                  </a:lnTo>
                  <a:lnTo>
                    <a:pt x="151" y="2092"/>
                  </a:lnTo>
                  <a:lnTo>
                    <a:pt x="137" y="2063"/>
                  </a:lnTo>
                  <a:lnTo>
                    <a:pt x="123" y="2031"/>
                  </a:lnTo>
                  <a:lnTo>
                    <a:pt x="110" y="2001"/>
                  </a:lnTo>
                  <a:lnTo>
                    <a:pt x="98" y="1970"/>
                  </a:lnTo>
                  <a:lnTo>
                    <a:pt x="86" y="1938"/>
                  </a:lnTo>
                  <a:lnTo>
                    <a:pt x="75" y="1906"/>
                  </a:lnTo>
                  <a:lnTo>
                    <a:pt x="65" y="1874"/>
                  </a:lnTo>
                  <a:lnTo>
                    <a:pt x="55" y="1841"/>
                  </a:lnTo>
                  <a:lnTo>
                    <a:pt x="46" y="1808"/>
                  </a:lnTo>
                  <a:lnTo>
                    <a:pt x="39" y="1775"/>
                  </a:lnTo>
                  <a:lnTo>
                    <a:pt x="31" y="1742"/>
                  </a:lnTo>
                  <a:lnTo>
                    <a:pt x="25" y="1708"/>
                  </a:lnTo>
                  <a:lnTo>
                    <a:pt x="19" y="1674"/>
                  </a:lnTo>
                  <a:lnTo>
                    <a:pt x="14" y="1640"/>
                  </a:lnTo>
                  <a:lnTo>
                    <a:pt x="10" y="1606"/>
                  </a:lnTo>
                  <a:lnTo>
                    <a:pt x="6" y="1572"/>
                  </a:lnTo>
                  <a:lnTo>
                    <a:pt x="3" y="1536"/>
                  </a:lnTo>
                  <a:lnTo>
                    <a:pt x="1" y="1502"/>
                  </a:lnTo>
                  <a:lnTo>
                    <a:pt x="0" y="1467"/>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 name="Freeform 28"/>
            <p:cNvSpPr>
              <a:spLocks/>
            </p:cNvSpPr>
            <p:nvPr userDrawn="1"/>
          </p:nvSpPr>
          <p:spPr bwMode="auto">
            <a:xfrm>
              <a:off x="3476" y="1113"/>
              <a:ext cx="572" cy="688"/>
            </a:xfrm>
            <a:custGeom>
              <a:avLst/>
              <a:gdLst>
                <a:gd name="T0" fmla="*/ 2091 w 2287"/>
                <a:gd name="T1" fmla="*/ 0 h 2752"/>
                <a:gd name="T2" fmla="*/ 2091 w 2287"/>
                <a:gd name="T3" fmla="*/ 2394 h 2752"/>
                <a:gd name="T4" fmla="*/ 193 w 2287"/>
                <a:gd name="T5" fmla="*/ 0 h 2752"/>
                <a:gd name="T6" fmla="*/ 0 w 2287"/>
                <a:gd name="T7" fmla="*/ 0 h 2752"/>
                <a:gd name="T8" fmla="*/ 0 w 2287"/>
                <a:gd name="T9" fmla="*/ 2752 h 2752"/>
                <a:gd name="T10" fmla="*/ 197 w 2287"/>
                <a:gd name="T11" fmla="*/ 2752 h 2752"/>
                <a:gd name="T12" fmla="*/ 197 w 2287"/>
                <a:gd name="T13" fmla="*/ 307 h 2752"/>
                <a:gd name="T14" fmla="*/ 2134 w 2287"/>
                <a:gd name="T15" fmla="*/ 2752 h 2752"/>
                <a:gd name="T16" fmla="*/ 2287 w 2287"/>
                <a:gd name="T17" fmla="*/ 2752 h 2752"/>
                <a:gd name="T18" fmla="*/ 2287 w 2287"/>
                <a:gd name="T19" fmla="*/ 0 h 2752"/>
                <a:gd name="T20" fmla="*/ 2091 w 2287"/>
                <a:gd name="T21"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87" h="2752">
                  <a:moveTo>
                    <a:pt x="2091" y="0"/>
                  </a:moveTo>
                  <a:lnTo>
                    <a:pt x="2091" y="2394"/>
                  </a:lnTo>
                  <a:lnTo>
                    <a:pt x="193" y="0"/>
                  </a:lnTo>
                  <a:lnTo>
                    <a:pt x="0" y="0"/>
                  </a:lnTo>
                  <a:lnTo>
                    <a:pt x="0" y="2752"/>
                  </a:lnTo>
                  <a:lnTo>
                    <a:pt x="197" y="2752"/>
                  </a:lnTo>
                  <a:lnTo>
                    <a:pt x="197" y="307"/>
                  </a:lnTo>
                  <a:lnTo>
                    <a:pt x="2134" y="2752"/>
                  </a:lnTo>
                  <a:lnTo>
                    <a:pt x="2287" y="2752"/>
                  </a:lnTo>
                  <a:lnTo>
                    <a:pt x="2287" y="0"/>
                  </a:lnTo>
                  <a:lnTo>
                    <a:pt x="20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26" name="Group 54"/>
          <p:cNvGrpSpPr>
            <a:grpSpLocks noChangeAspect="1"/>
          </p:cNvGrpSpPr>
          <p:nvPr userDrawn="1"/>
        </p:nvGrpSpPr>
        <p:grpSpPr bwMode="auto">
          <a:xfrm>
            <a:off x="4944279" y="1"/>
            <a:ext cx="3657600" cy="1637665"/>
            <a:chOff x="0" y="332"/>
            <a:chExt cx="5760" cy="2579"/>
          </a:xfrm>
          <a:solidFill>
            <a:schemeClr val="accent1"/>
          </a:solidFill>
        </p:grpSpPr>
        <p:sp>
          <p:nvSpPr>
            <p:cNvPr id="427" name="Freeform 55"/>
            <p:cNvSpPr>
              <a:spLocks/>
            </p:cNvSpPr>
            <p:nvPr userDrawn="1"/>
          </p:nvSpPr>
          <p:spPr bwMode="auto">
            <a:xfrm>
              <a:off x="2999" y="699"/>
              <a:ext cx="237" cy="237"/>
            </a:xfrm>
            <a:custGeom>
              <a:avLst/>
              <a:gdLst>
                <a:gd name="T0" fmla="*/ 617 w 944"/>
                <a:gd name="T1" fmla="*/ 922 h 944"/>
                <a:gd name="T2" fmla="*/ 684 w 944"/>
                <a:gd name="T3" fmla="*/ 895 h 944"/>
                <a:gd name="T4" fmla="*/ 744 w 944"/>
                <a:gd name="T5" fmla="*/ 858 h 944"/>
                <a:gd name="T6" fmla="*/ 797 w 944"/>
                <a:gd name="T7" fmla="*/ 815 h 944"/>
                <a:gd name="T8" fmla="*/ 843 w 944"/>
                <a:gd name="T9" fmla="*/ 764 h 944"/>
                <a:gd name="T10" fmla="*/ 882 w 944"/>
                <a:gd name="T11" fmla="*/ 708 h 944"/>
                <a:gd name="T12" fmla="*/ 910 w 944"/>
                <a:gd name="T13" fmla="*/ 647 h 944"/>
                <a:gd name="T14" fmla="*/ 931 w 944"/>
                <a:gd name="T15" fmla="*/ 582 h 944"/>
                <a:gd name="T16" fmla="*/ 943 w 944"/>
                <a:gd name="T17" fmla="*/ 514 h 944"/>
                <a:gd name="T18" fmla="*/ 944 w 944"/>
                <a:gd name="T19" fmla="*/ 444 h 944"/>
                <a:gd name="T20" fmla="*/ 934 w 944"/>
                <a:gd name="T21" fmla="*/ 374 h 944"/>
                <a:gd name="T22" fmla="*/ 922 w 944"/>
                <a:gd name="T23" fmla="*/ 327 h 944"/>
                <a:gd name="T24" fmla="*/ 895 w 944"/>
                <a:gd name="T25" fmla="*/ 260 h 944"/>
                <a:gd name="T26" fmla="*/ 858 w 944"/>
                <a:gd name="T27" fmla="*/ 200 h 944"/>
                <a:gd name="T28" fmla="*/ 815 w 944"/>
                <a:gd name="T29" fmla="*/ 147 h 944"/>
                <a:gd name="T30" fmla="*/ 764 w 944"/>
                <a:gd name="T31" fmla="*/ 101 h 944"/>
                <a:gd name="T32" fmla="*/ 708 w 944"/>
                <a:gd name="T33" fmla="*/ 63 h 944"/>
                <a:gd name="T34" fmla="*/ 647 w 944"/>
                <a:gd name="T35" fmla="*/ 33 h 944"/>
                <a:gd name="T36" fmla="*/ 582 w 944"/>
                <a:gd name="T37" fmla="*/ 13 h 944"/>
                <a:gd name="T38" fmla="*/ 514 w 944"/>
                <a:gd name="T39" fmla="*/ 1 h 944"/>
                <a:gd name="T40" fmla="*/ 444 w 944"/>
                <a:gd name="T41" fmla="*/ 1 h 944"/>
                <a:gd name="T42" fmla="*/ 374 w 944"/>
                <a:gd name="T43" fmla="*/ 10 h 944"/>
                <a:gd name="T44" fmla="*/ 327 w 944"/>
                <a:gd name="T45" fmla="*/ 23 h 944"/>
                <a:gd name="T46" fmla="*/ 260 w 944"/>
                <a:gd name="T47" fmla="*/ 49 h 944"/>
                <a:gd name="T48" fmla="*/ 200 w 944"/>
                <a:gd name="T49" fmla="*/ 86 h 944"/>
                <a:gd name="T50" fmla="*/ 147 w 944"/>
                <a:gd name="T51" fmla="*/ 129 h 944"/>
                <a:gd name="T52" fmla="*/ 101 w 944"/>
                <a:gd name="T53" fmla="*/ 179 h 944"/>
                <a:gd name="T54" fmla="*/ 63 w 944"/>
                <a:gd name="T55" fmla="*/ 235 h 944"/>
                <a:gd name="T56" fmla="*/ 33 w 944"/>
                <a:gd name="T57" fmla="*/ 297 h 944"/>
                <a:gd name="T58" fmla="*/ 13 w 944"/>
                <a:gd name="T59" fmla="*/ 362 h 944"/>
                <a:gd name="T60" fmla="*/ 1 w 944"/>
                <a:gd name="T61" fmla="*/ 430 h 944"/>
                <a:gd name="T62" fmla="*/ 1 w 944"/>
                <a:gd name="T63" fmla="*/ 500 h 944"/>
                <a:gd name="T64" fmla="*/ 10 w 944"/>
                <a:gd name="T65" fmla="*/ 570 h 944"/>
                <a:gd name="T66" fmla="*/ 23 w 944"/>
                <a:gd name="T67" fmla="*/ 617 h 944"/>
                <a:gd name="T68" fmla="*/ 49 w 944"/>
                <a:gd name="T69" fmla="*/ 684 h 944"/>
                <a:gd name="T70" fmla="*/ 86 w 944"/>
                <a:gd name="T71" fmla="*/ 744 h 944"/>
                <a:gd name="T72" fmla="*/ 129 w 944"/>
                <a:gd name="T73" fmla="*/ 797 h 944"/>
                <a:gd name="T74" fmla="*/ 179 w 944"/>
                <a:gd name="T75" fmla="*/ 843 h 944"/>
                <a:gd name="T76" fmla="*/ 235 w 944"/>
                <a:gd name="T77" fmla="*/ 882 h 944"/>
                <a:gd name="T78" fmla="*/ 297 w 944"/>
                <a:gd name="T79" fmla="*/ 910 h 944"/>
                <a:gd name="T80" fmla="*/ 362 w 944"/>
                <a:gd name="T81" fmla="*/ 931 h 944"/>
                <a:gd name="T82" fmla="*/ 430 w 944"/>
                <a:gd name="T83" fmla="*/ 943 h 944"/>
                <a:gd name="T84" fmla="*/ 500 w 944"/>
                <a:gd name="T85" fmla="*/ 944 h 944"/>
                <a:gd name="T86" fmla="*/ 570 w 944"/>
                <a:gd name="T87" fmla="*/ 934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929"/>
                  </a:moveTo>
                  <a:lnTo>
                    <a:pt x="594" y="929"/>
                  </a:lnTo>
                  <a:lnTo>
                    <a:pt x="617" y="922"/>
                  </a:lnTo>
                  <a:lnTo>
                    <a:pt x="641" y="914"/>
                  </a:lnTo>
                  <a:lnTo>
                    <a:pt x="663" y="905"/>
                  </a:lnTo>
                  <a:lnTo>
                    <a:pt x="684" y="895"/>
                  </a:lnTo>
                  <a:lnTo>
                    <a:pt x="705" y="883"/>
                  </a:lnTo>
                  <a:lnTo>
                    <a:pt x="724" y="871"/>
                  </a:lnTo>
                  <a:lnTo>
                    <a:pt x="744" y="858"/>
                  </a:lnTo>
                  <a:lnTo>
                    <a:pt x="762" y="845"/>
                  </a:lnTo>
                  <a:lnTo>
                    <a:pt x="780" y="831"/>
                  </a:lnTo>
                  <a:lnTo>
                    <a:pt x="797" y="815"/>
                  </a:lnTo>
                  <a:lnTo>
                    <a:pt x="814" y="800"/>
                  </a:lnTo>
                  <a:lnTo>
                    <a:pt x="828" y="783"/>
                  </a:lnTo>
                  <a:lnTo>
                    <a:pt x="843" y="764"/>
                  </a:lnTo>
                  <a:lnTo>
                    <a:pt x="857" y="746"/>
                  </a:lnTo>
                  <a:lnTo>
                    <a:pt x="870" y="728"/>
                  </a:lnTo>
                  <a:lnTo>
                    <a:pt x="882" y="708"/>
                  </a:lnTo>
                  <a:lnTo>
                    <a:pt x="892" y="689"/>
                  </a:lnTo>
                  <a:lnTo>
                    <a:pt x="903" y="668"/>
                  </a:lnTo>
                  <a:lnTo>
                    <a:pt x="910" y="647"/>
                  </a:lnTo>
                  <a:lnTo>
                    <a:pt x="920" y="626"/>
                  </a:lnTo>
                  <a:lnTo>
                    <a:pt x="926" y="604"/>
                  </a:lnTo>
                  <a:lnTo>
                    <a:pt x="931" y="582"/>
                  </a:lnTo>
                  <a:lnTo>
                    <a:pt x="937" y="560"/>
                  </a:lnTo>
                  <a:lnTo>
                    <a:pt x="940" y="536"/>
                  </a:lnTo>
                  <a:lnTo>
                    <a:pt x="943" y="514"/>
                  </a:lnTo>
                  <a:lnTo>
                    <a:pt x="944" y="491"/>
                  </a:lnTo>
                  <a:lnTo>
                    <a:pt x="944" y="467"/>
                  </a:lnTo>
                  <a:lnTo>
                    <a:pt x="944" y="444"/>
                  </a:lnTo>
                  <a:lnTo>
                    <a:pt x="942" y="420"/>
                  </a:lnTo>
                  <a:lnTo>
                    <a:pt x="939" y="397"/>
                  </a:lnTo>
                  <a:lnTo>
                    <a:pt x="934" y="374"/>
                  </a:lnTo>
                  <a:lnTo>
                    <a:pt x="929" y="350"/>
                  </a:lnTo>
                  <a:lnTo>
                    <a:pt x="929" y="350"/>
                  </a:lnTo>
                  <a:lnTo>
                    <a:pt x="922" y="327"/>
                  </a:lnTo>
                  <a:lnTo>
                    <a:pt x="913" y="303"/>
                  </a:lnTo>
                  <a:lnTo>
                    <a:pt x="905" y="281"/>
                  </a:lnTo>
                  <a:lnTo>
                    <a:pt x="895" y="260"/>
                  </a:lnTo>
                  <a:lnTo>
                    <a:pt x="883" y="239"/>
                  </a:lnTo>
                  <a:lnTo>
                    <a:pt x="871" y="220"/>
                  </a:lnTo>
                  <a:lnTo>
                    <a:pt x="858" y="200"/>
                  </a:lnTo>
                  <a:lnTo>
                    <a:pt x="845" y="182"/>
                  </a:lnTo>
                  <a:lnTo>
                    <a:pt x="831" y="164"/>
                  </a:lnTo>
                  <a:lnTo>
                    <a:pt x="815" y="147"/>
                  </a:lnTo>
                  <a:lnTo>
                    <a:pt x="800" y="131"/>
                  </a:lnTo>
                  <a:lnTo>
                    <a:pt x="783" y="116"/>
                  </a:lnTo>
                  <a:lnTo>
                    <a:pt x="764" y="101"/>
                  </a:lnTo>
                  <a:lnTo>
                    <a:pt x="746" y="87"/>
                  </a:lnTo>
                  <a:lnTo>
                    <a:pt x="728" y="75"/>
                  </a:lnTo>
                  <a:lnTo>
                    <a:pt x="708" y="63"/>
                  </a:lnTo>
                  <a:lnTo>
                    <a:pt x="689" y="52"/>
                  </a:lnTo>
                  <a:lnTo>
                    <a:pt x="668" y="43"/>
                  </a:lnTo>
                  <a:lnTo>
                    <a:pt x="647" y="33"/>
                  </a:lnTo>
                  <a:lnTo>
                    <a:pt x="626" y="26"/>
                  </a:lnTo>
                  <a:lnTo>
                    <a:pt x="604" y="18"/>
                  </a:lnTo>
                  <a:lnTo>
                    <a:pt x="582" y="13"/>
                  </a:lnTo>
                  <a:lnTo>
                    <a:pt x="560" y="7"/>
                  </a:lnTo>
                  <a:lnTo>
                    <a:pt x="536" y="4"/>
                  </a:lnTo>
                  <a:lnTo>
                    <a:pt x="514" y="1"/>
                  </a:lnTo>
                  <a:lnTo>
                    <a:pt x="491" y="0"/>
                  </a:lnTo>
                  <a:lnTo>
                    <a:pt x="467" y="0"/>
                  </a:lnTo>
                  <a:lnTo>
                    <a:pt x="444" y="1"/>
                  </a:lnTo>
                  <a:lnTo>
                    <a:pt x="420" y="2"/>
                  </a:lnTo>
                  <a:lnTo>
                    <a:pt x="397" y="6"/>
                  </a:lnTo>
                  <a:lnTo>
                    <a:pt x="374" y="10"/>
                  </a:lnTo>
                  <a:lnTo>
                    <a:pt x="350" y="15"/>
                  </a:lnTo>
                  <a:lnTo>
                    <a:pt x="350" y="15"/>
                  </a:lnTo>
                  <a:lnTo>
                    <a:pt x="327" y="23"/>
                  </a:lnTo>
                  <a:lnTo>
                    <a:pt x="303" y="31"/>
                  </a:lnTo>
                  <a:lnTo>
                    <a:pt x="281" y="40"/>
                  </a:lnTo>
                  <a:lnTo>
                    <a:pt x="260" y="49"/>
                  </a:lnTo>
                  <a:lnTo>
                    <a:pt x="239" y="61"/>
                  </a:lnTo>
                  <a:lnTo>
                    <a:pt x="220" y="73"/>
                  </a:lnTo>
                  <a:lnTo>
                    <a:pt x="200" y="86"/>
                  </a:lnTo>
                  <a:lnTo>
                    <a:pt x="182" y="99"/>
                  </a:lnTo>
                  <a:lnTo>
                    <a:pt x="164" y="114"/>
                  </a:lnTo>
                  <a:lnTo>
                    <a:pt x="147" y="129"/>
                  </a:lnTo>
                  <a:lnTo>
                    <a:pt x="131" y="146"/>
                  </a:lnTo>
                  <a:lnTo>
                    <a:pt x="116" y="162"/>
                  </a:lnTo>
                  <a:lnTo>
                    <a:pt x="101" y="179"/>
                  </a:lnTo>
                  <a:lnTo>
                    <a:pt x="87" y="198"/>
                  </a:lnTo>
                  <a:lnTo>
                    <a:pt x="75" y="216"/>
                  </a:lnTo>
                  <a:lnTo>
                    <a:pt x="63" y="235"/>
                  </a:lnTo>
                  <a:lnTo>
                    <a:pt x="52" y="256"/>
                  </a:lnTo>
                  <a:lnTo>
                    <a:pt x="43" y="276"/>
                  </a:lnTo>
                  <a:lnTo>
                    <a:pt x="33" y="297"/>
                  </a:lnTo>
                  <a:lnTo>
                    <a:pt x="26" y="319"/>
                  </a:lnTo>
                  <a:lnTo>
                    <a:pt x="18" y="340"/>
                  </a:lnTo>
                  <a:lnTo>
                    <a:pt x="13" y="362"/>
                  </a:lnTo>
                  <a:lnTo>
                    <a:pt x="7" y="384"/>
                  </a:lnTo>
                  <a:lnTo>
                    <a:pt x="3" y="407"/>
                  </a:lnTo>
                  <a:lnTo>
                    <a:pt x="1" y="430"/>
                  </a:lnTo>
                  <a:lnTo>
                    <a:pt x="0" y="453"/>
                  </a:lnTo>
                  <a:lnTo>
                    <a:pt x="0" y="476"/>
                  </a:lnTo>
                  <a:lnTo>
                    <a:pt x="1" y="500"/>
                  </a:lnTo>
                  <a:lnTo>
                    <a:pt x="2" y="523"/>
                  </a:lnTo>
                  <a:lnTo>
                    <a:pt x="6" y="547"/>
                  </a:lnTo>
                  <a:lnTo>
                    <a:pt x="10" y="570"/>
                  </a:lnTo>
                  <a:lnTo>
                    <a:pt x="15" y="594"/>
                  </a:lnTo>
                  <a:lnTo>
                    <a:pt x="15" y="594"/>
                  </a:lnTo>
                  <a:lnTo>
                    <a:pt x="23" y="617"/>
                  </a:lnTo>
                  <a:lnTo>
                    <a:pt x="31" y="641"/>
                  </a:lnTo>
                  <a:lnTo>
                    <a:pt x="40" y="663"/>
                  </a:lnTo>
                  <a:lnTo>
                    <a:pt x="49" y="684"/>
                  </a:lnTo>
                  <a:lnTo>
                    <a:pt x="61" y="704"/>
                  </a:lnTo>
                  <a:lnTo>
                    <a:pt x="73" y="724"/>
                  </a:lnTo>
                  <a:lnTo>
                    <a:pt x="86" y="744"/>
                  </a:lnTo>
                  <a:lnTo>
                    <a:pt x="99" y="762"/>
                  </a:lnTo>
                  <a:lnTo>
                    <a:pt x="114" y="780"/>
                  </a:lnTo>
                  <a:lnTo>
                    <a:pt x="129" y="797"/>
                  </a:lnTo>
                  <a:lnTo>
                    <a:pt x="146" y="814"/>
                  </a:lnTo>
                  <a:lnTo>
                    <a:pt x="162" y="828"/>
                  </a:lnTo>
                  <a:lnTo>
                    <a:pt x="179" y="843"/>
                  </a:lnTo>
                  <a:lnTo>
                    <a:pt x="198" y="857"/>
                  </a:lnTo>
                  <a:lnTo>
                    <a:pt x="216" y="870"/>
                  </a:lnTo>
                  <a:lnTo>
                    <a:pt x="235" y="882"/>
                  </a:lnTo>
                  <a:lnTo>
                    <a:pt x="256" y="892"/>
                  </a:lnTo>
                  <a:lnTo>
                    <a:pt x="276" y="902"/>
                  </a:lnTo>
                  <a:lnTo>
                    <a:pt x="297" y="910"/>
                  </a:lnTo>
                  <a:lnTo>
                    <a:pt x="319" y="919"/>
                  </a:lnTo>
                  <a:lnTo>
                    <a:pt x="340" y="926"/>
                  </a:lnTo>
                  <a:lnTo>
                    <a:pt x="362" y="931"/>
                  </a:lnTo>
                  <a:lnTo>
                    <a:pt x="384" y="936"/>
                  </a:lnTo>
                  <a:lnTo>
                    <a:pt x="407" y="940"/>
                  </a:lnTo>
                  <a:lnTo>
                    <a:pt x="430" y="943"/>
                  </a:lnTo>
                  <a:lnTo>
                    <a:pt x="453" y="944"/>
                  </a:lnTo>
                  <a:lnTo>
                    <a:pt x="477" y="944"/>
                  </a:lnTo>
                  <a:lnTo>
                    <a:pt x="500" y="944"/>
                  </a:lnTo>
                  <a:lnTo>
                    <a:pt x="523" y="942"/>
                  </a:lnTo>
                  <a:lnTo>
                    <a:pt x="547" y="939"/>
                  </a:lnTo>
                  <a:lnTo>
                    <a:pt x="570" y="934"/>
                  </a:lnTo>
                  <a:lnTo>
                    <a:pt x="594" y="929"/>
                  </a:lnTo>
                  <a:lnTo>
                    <a:pt x="594"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56"/>
            <p:cNvSpPr>
              <a:spLocks/>
            </p:cNvSpPr>
            <p:nvPr userDrawn="1"/>
          </p:nvSpPr>
          <p:spPr bwMode="auto">
            <a:xfrm>
              <a:off x="3075" y="954"/>
              <a:ext cx="216" cy="216"/>
            </a:xfrm>
            <a:custGeom>
              <a:avLst/>
              <a:gdLst>
                <a:gd name="T0" fmla="*/ 565 w 864"/>
                <a:gd name="T1" fmla="*/ 843 h 864"/>
                <a:gd name="T2" fmla="*/ 625 w 864"/>
                <a:gd name="T3" fmla="*/ 819 h 864"/>
                <a:gd name="T4" fmla="*/ 680 w 864"/>
                <a:gd name="T5" fmla="*/ 786 h 864"/>
                <a:gd name="T6" fmla="*/ 730 w 864"/>
                <a:gd name="T7" fmla="*/ 746 h 864"/>
                <a:gd name="T8" fmla="*/ 771 w 864"/>
                <a:gd name="T9" fmla="*/ 700 h 864"/>
                <a:gd name="T10" fmla="*/ 807 w 864"/>
                <a:gd name="T11" fmla="*/ 648 h 864"/>
                <a:gd name="T12" fmla="*/ 834 w 864"/>
                <a:gd name="T13" fmla="*/ 592 h 864"/>
                <a:gd name="T14" fmla="*/ 852 w 864"/>
                <a:gd name="T15" fmla="*/ 532 h 864"/>
                <a:gd name="T16" fmla="*/ 863 w 864"/>
                <a:gd name="T17" fmla="*/ 471 h 864"/>
                <a:gd name="T18" fmla="*/ 864 w 864"/>
                <a:gd name="T19" fmla="*/ 407 h 864"/>
                <a:gd name="T20" fmla="*/ 855 w 864"/>
                <a:gd name="T21" fmla="*/ 342 h 864"/>
                <a:gd name="T22" fmla="*/ 843 w 864"/>
                <a:gd name="T23" fmla="*/ 299 h 864"/>
                <a:gd name="T24" fmla="*/ 818 w 864"/>
                <a:gd name="T25" fmla="*/ 239 h 864"/>
                <a:gd name="T26" fmla="*/ 786 w 864"/>
                <a:gd name="T27" fmla="*/ 184 h 864"/>
                <a:gd name="T28" fmla="*/ 745 w 864"/>
                <a:gd name="T29" fmla="*/ 135 h 864"/>
                <a:gd name="T30" fmla="*/ 700 w 864"/>
                <a:gd name="T31" fmla="*/ 93 h 864"/>
                <a:gd name="T32" fmla="*/ 649 w 864"/>
                <a:gd name="T33" fmla="*/ 58 h 864"/>
                <a:gd name="T34" fmla="*/ 593 w 864"/>
                <a:gd name="T35" fmla="*/ 30 h 864"/>
                <a:gd name="T36" fmla="*/ 533 w 864"/>
                <a:gd name="T37" fmla="*/ 12 h 864"/>
                <a:gd name="T38" fmla="*/ 470 w 864"/>
                <a:gd name="T39" fmla="*/ 2 h 864"/>
                <a:gd name="T40" fmla="*/ 406 w 864"/>
                <a:gd name="T41" fmla="*/ 0 h 864"/>
                <a:gd name="T42" fmla="*/ 343 w 864"/>
                <a:gd name="T43" fmla="*/ 10 h 864"/>
                <a:gd name="T44" fmla="*/ 300 w 864"/>
                <a:gd name="T45" fmla="*/ 21 h 864"/>
                <a:gd name="T46" fmla="*/ 238 w 864"/>
                <a:gd name="T47" fmla="*/ 46 h 864"/>
                <a:gd name="T48" fmla="*/ 184 w 864"/>
                <a:gd name="T49" fmla="*/ 79 h 864"/>
                <a:gd name="T50" fmla="*/ 135 w 864"/>
                <a:gd name="T51" fmla="*/ 119 h 864"/>
                <a:gd name="T52" fmla="*/ 92 w 864"/>
                <a:gd name="T53" fmla="*/ 165 h 864"/>
                <a:gd name="T54" fmla="*/ 59 w 864"/>
                <a:gd name="T55" fmla="*/ 215 h 864"/>
                <a:gd name="T56" fmla="*/ 31 w 864"/>
                <a:gd name="T57" fmla="*/ 271 h 864"/>
                <a:gd name="T58" fmla="*/ 12 w 864"/>
                <a:gd name="T59" fmla="*/ 331 h 864"/>
                <a:gd name="T60" fmla="*/ 1 w 864"/>
                <a:gd name="T61" fmla="*/ 394 h 864"/>
                <a:gd name="T62" fmla="*/ 1 w 864"/>
                <a:gd name="T63" fmla="*/ 458 h 864"/>
                <a:gd name="T64" fmla="*/ 9 w 864"/>
                <a:gd name="T65" fmla="*/ 522 h 864"/>
                <a:gd name="T66" fmla="*/ 21 w 864"/>
                <a:gd name="T67" fmla="*/ 565 h 864"/>
                <a:gd name="T68" fmla="*/ 46 w 864"/>
                <a:gd name="T69" fmla="*/ 626 h 864"/>
                <a:gd name="T70" fmla="*/ 78 w 864"/>
                <a:gd name="T71" fmla="*/ 681 h 864"/>
                <a:gd name="T72" fmla="*/ 118 w 864"/>
                <a:gd name="T73" fmla="*/ 729 h 864"/>
                <a:gd name="T74" fmla="*/ 164 w 864"/>
                <a:gd name="T75" fmla="*/ 772 h 864"/>
                <a:gd name="T76" fmla="*/ 216 w 864"/>
                <a:gd name="T77" fmla="*/ 806 h 864"/>
                <a:gd name="T78" fmla="*/ 272 w 864"/>
                <a:gd name="T79" fmla="*/ 833 h 864"/>
                <a:gd name="T80" fmla="*/ 332 w 864"/>
                <a:gd name="T81" fmla="*/ 853 h 864"/>
                <a:gd name="T82" fmla="*/ 393 w 864"/>
                <a:gd name="T83" fmla="*/ 863 h 864"/>
                <a:gd name="T84" fmla="*/ 457 w 864"/>
                <a:gd name="T85" fmla="*/ 863 h 864"/>
                <a:gd name="T86" fmla="*/ 522 w 864"/>
                <a:gd name="T87" fmla="*/ 85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5" y="850"/>
                  </a:moveTo>
                  <a:lnTo>
                    <a:pt x="545" y="850"/>
                  </a:lnTo>
                  <a:lnTo>
                    <a:pt x="565" y="843"/>
                  </a:lnTo>
                  <a:lnTo>
                    <a:pt x="586" y="836"/>
                  </a:lnTo>
                  <a:lnTo>
                    <a:pt x="606" y="828"/>
                  </a:lnTo>
                  <a:lnTo>
                    <a:pt x="625" y="819"/>
                  </a:lnTo>
                  <a:lnTo>
                    <a:pt x="645" y="808"/>
                  </a:lnTo>
                  <a:lnTo>
                    <a:pt x="663" y="798"/>
                  </a:lnTo>
                  <a:lnTo>
                    <a:pt x="680" y="786"/>
                  </a:lnTo>
                  <a:lnTo>
                    <a:pt x="697" y="773"/>
                  </a:lnTo>
                  <a:lnTo>
                    <a:pt x="714" y="760"/>
                  </a:lnTo>
                  <a:lnTo>
                    <a:pt x="730" y="746"/>
                  </a:lnTo>
                  <a:lnTo>
                    <a:pt x="744" y="731"/>
                  </a:lnTo>
                  <a:lnTo>
                    <a:pt x="758" y="716"/>
                  </a:lnTo>
                  <a:lnTo>
                    <a:pt x="771" y="700"/>
                  </a:lnTo>
                  <a:lnTo>
                    <a:pt x="784" y="683"/>
                  </a:lnTo>
                  <a:lnTo>
                    <a:pt x="796" y="666"/>
                  </a:lnTo>
                  <a:lnTo>
                    <a:pt x="807" y="648"/>
                  </a:lnTo>
                  <a:lnTo>
                    <a:pt x="817" y="630"/>
                  </a:lnTo>
                  <a:lnTo>
                    <a:pt x="825" y="611"/>
                  </a:lnTo>
                  <a:lnTo>
                    <a:pt x="834" y="592"/>
                  </a:lnTo>
                  <a:lnTo>
                    <a:pt x="840" y="572"/>
                  </a:lnTo>
                  <a:lnTo>
                    <a:pt x="847" y="553"/>
                  </a:lnTo>
                  <a:lnTo>
                    <a:pt x="852" y="532"/>
                  </a:lnTo>
                  <a:lnTo>
                    <a:pt x="857" y="512"/>
                  </a:lnTo>
                  <a:lnTo>
                    <a:pt x="860" y="492"/>
                  </a:lnTo>
                  <a:lnTo>
                    <a:pt x="863" y="471"/>
                  </a:lnTo>
                  <a:lnTo>
                    <a:pt x="864" y="450"/>
                  </a:lnTo>
                  <a:lnTo>
                    <a:pt x="864" y="428"/>
                  </a:lnTo>
                  <a:lnTo>
                    <a:pt x="864" y="407"/>
                  </a:lnTo>
                  <a:lnTo>
                    <a:pt x="861" y="385"/>
                  </a:lnTo>
                  <a:lnTo>
                    <a:pt x="859" y="364"/>
                  </a:lnTo>
                  <a:lnTo>
                    <a:pt x="855" y="342"/>
                  </a:lnTo>
                  <a:lnTo>
                    <a:pt x="850" y="320"/>
                  </a:lnTo>
                  <a:lnTo>
                    <a:pt x="850" y="320"/>
                  </a:lnTo>
                  <a:lnTo>
                    <a:pt x="843" y="299"/>
                  </a:lnTo>
                  <a:lnTo>
                    <a:pt x="836" y="278"/>
                  </a:lnTo>
                  <a:lnTo>
                    <a:pt x="827" y="258"/>
                  </a:lnTo>
                  <a:lnTo>
                    <a:pt x="818" y="239"/>
                  </a:lnTo>
                  <a:lnTo>
                    <a:pt x="808" y="219"/>
                  </a:lnTo>
                  <a:lnTo>
                    <a:pt x="797" y="201"/>
                  </a:lnTo>
                  <a:lnTo>
                    <a:pt x="786" y="184"/>
                  </a:lnTo>
                  <a:lnTo>
                    <a:pt x="773" y="167"/>
                  </a:lnTo>
                  <a:lnTo>
                    <a:pt x="760" y="150"/>
                  </a:lnTo>
                  <a:lnTo>
                    <a:pt x="745" y="135"/>
                  </a:lnTo>
                  <a:lnTo>
                    <a:pt x="731" y="120"/>
                  </a:lnTo>
                  <a:lnTo>
                    <a:pt x="715" y="106"/>
                  </a:lnTo>
                  <a:lnTo>
                    <a:pt x="700" y="93"/>
                  </a:lnTo>
                  <a:lnTo>
                    <a:pt x="683" y="80"/>
                  </a:lnTo>
                  <a:lnTo>
                    <a:pt x="666" y="68"/>
                  </a:lnTo>
                  <a:lnTo>
                    <a:pt x="649" y="58"/>
                  </a:lnTo>
                  <a:lnTo>
                    <a:pt x="631" y="47"/>
                  </a:lnTo>
                  <a:lnTo>
                    <a:pt x="611" y="40"/>
                  </a:lnTo>
                  <a:lnTo>
                    <a:pt x="593" y="30"/>
                  </a:lnTo>
                  <a:lnTo>
                    <a:pt x="573" y="24"/>
                  </a:lnTo>
                  <a:lnTo>
                    <a:pt x="552" y="17"/>
                  </a:lnTo>
                  <a:lnTo>
                    <a:pt x="533" y="12"/>
                  </a:lnTo>
                  <a:lnTo>
                    <a:pt x="512" y="7"/>
                  </a:lnTo>
                  <a:lnTo>
                    <a:pt x="491" y="4"/>
                  </a:lnTo>
                  <a:lnTo>
                    <a:pt x="470" y="2"/>
                  </a:lnTo>
                  <a:lnTo>
                    <a:pt x="449" y="0"/>
                  </a:lnTo>
                  <a:lnTo>
                    <a:pt x="429" y="0"/>
                  </a:lnTo>
                  <a:lnTo>
                    <a:pt x="406" y="0"/>
                  </a:lnTo>
                  <a:lnTo>
                    <a:pt x="386" y="3"/>
                  </a:lnTo>
                  <a:lnTo>
                    <a:pt x="363" y="6"/>
                  </a:lnTo>
                  <a:lnTo>
                    <a:pt x="343" y="10"/>
                  </a:lnTo>
                  <a:lnTo>
                    <a:pt x="320" y="15"/>
                  </a:lnTo>
                  <a:lnTo>
                    <a:pt x="320" y="15"/>
                  </a:lnTo>
                  <a:lnTo>
                    <a:pt x="300" y="21"/>
                  </a:lnTo>
                  <a:lnTo>
                    <a:pt x="279" y="28"/>
                  </a:lnTo>
                  <a:lnTo>
                    <a:pt x="258" y="37"/>
                  </a:lnTo>
                  <a:lnTo>
                    <a:pt x="238" y="46"/>
                  </a:lnTo>
                  <a:lnTo>
                    <a:pt x="220" y="56"/>
                  </a:lnTo>
                  <a:lnTo>
                    <a:pt x="202" y="67"/>
                  </a:lnTo>
                  <a:lnTo>
                    <a:pt x="184" y="79"/>
                  </a:lnTo>
                  <a:lnTo>
                    <a:pt x="167" y="92"/>
                  </a:lnTo>
                  <a:lnTo>
                    <a:pt x="151" y="105"/>
                  </a:lnTo>
                  <a:lnTo>
                    <a:pt x="135" y="119"/>
                  </a:lnTo>
                  <a:lnTo>
                    <a:pt x="120" y="133"/>
                  </a:lnTo>
                  <a:lnTo>
                    <a:pt x="107" y="149"/>
                  </a:lnTo>
                  <a:lnTo>
                    <a:pt x="92" y="165"/>
                  </a:lnTo>
                  <a:lnTo>
                    <a:pt x="81" y="182"/>
                  </a:lnTo>
                  <a:lnTo>
                    <a:pt x="69" y="198"/>
                  </a:lnTo>
                  <a:lnTo>
                    <a:pt x="59" y="215"/>
                  </a:lnTo>
                  <a:lnTo>
                    <a:pt x="48" y="234"/>
                  </a:lnTo>
                  <a:lnTo>
                    <a:pt x="39" y="253"/>
                  </a:lnTo>
                  <a:lnTo>
                    <a:pt x="31" y="271"/>
                  </a:lnTo>
                  <a:lnTo>
                    <a:pt x="23" y="291"/>
                  </a:lnTo>
                  <a:lnTo>
                    <a:pt x="17" y="312"/>
                  </a:lnTo>
                  <a:lnTo>
                    <a:pt x="12" y="331"/>
                  </a:lnTo>
                  <a:lnTo>
                    <a:pt x="8" y="352"/>
                  </a:lnTo>
                  <a:lnTo>
                    <a:pt x="4" y="373"/>
                  </a:lnTo>
                  <a:lnTo>
                    <a:pt x="1" y="394"/>
                  </a:lnTo>
                  <a:lnTo>
                    <a:pt x="0" y="415"/>
                  </a:lnTo>
                  <a:lnTo>
                    <a:pt x="0" y="436"/>
                  </a:lnTo>
                  <a:lnTo>
                    <a:pt x="1" y="458"/>
                  </a:lnTo>
                  <a:lnTo>
                    <a:pt x="3" y="479"/>
                  </a:lnTo>
                  <a:lnTo>
                    <a:pt x="5" y="501"/>
                  </a:lnTo>
                  <a:lnTo>
                    <a:pt x="9" y="522"/>
                  </a:lnTo>
                  <a:lnTo>
                    <a:pt x="14" y="544"/>
                  </a:lnTo>
                  <a:lnTo>
                    <a:pt x="14" y="544"/>
                  </a:lnTo>
                  <a:lnTo>
                    <a:pt x="21" y="565"/>
                  </a:lnTo>
                  <a:lnTo>
                    <a:pt x="29" y="585"/>
                  </a:lnTo>
                  <a:lnTo>
                    <a:pt x="36" y="606"/>
                  </a:lnTo>
                  <a:lnTo>
                    <a:pt x="46" y="626"/>
                  </a:lnTo>
                  <a:lnTo>
                    <a:pt x="56" y="644"/>
                  </a:lnTo>
                  <a:lnTo>
                    <a:pt x="66" y="662"/>
                  </a:lnTo>
                  <a:lnTo>
                    <a:pt x="78" y="681"/>
                  </a:lnTo>
                  <a:lnTo>
                    <a:pt x="91" y="697"/>
                  </a:lnTo>
                  <a:lnTo>
                    <a:pt x="104" y="713"/>
                  </a:lnTo>
                  <a:lnTo>
                    <a:pt x="118" y="729"/>
                  </a:lnTo>
                  <a:lnTo>
                    <a:pt x="133" y="744"/>
                  </a:lnTo>
                  <a:lnTo>
                    <a:pt x="148" y="757"/>
                  </a:lnTo>
                  <a:lnTo>
                    <a:pt x="164" y="772"/>
                  </a:lnTo>
                  <a:lnTo>
                    <a:pt x="181" y="783"/>
                  </a:lnTo>
                  <a:lnTo>
                    <a:pt x="198" y="795"/>
                  </a:lnTo>
                  <a:lnTo>
                    <a:pt x="216" y="806"/>
                  </a:lnTo>
                  <a:lnTo>
                    <a:pt x="234" y="816"/>
                  </a:lnTo>
                  <a:lnTo>
                    <a:pt x="253" y="825"/>
                  </a:lnTo>
                  <a:lnTo>
                    <a:pt x="272" y="833"/>
                  </a:lnTo>
                  <a:lnTo>
                    <a:pt x="292" y="841"/>
                  </a:lnTo>
                  <a:lnTo>
                    <a:pt x="311" y="847"/>
                  </a:lnTo>
                  <a:lnTo>
                    <a:pt x="332" y="853"/>
                  </a:lnTo>
                  <a:lnTo>
                    <a:pt x="352" y="856"/>
                  </a:lnTo>
                  <a:lnTo>
                    <a:pt x="373" y="860"/>
                  </a:lnTo>
                  <a:lnTo>
                    <a:pt x="393" y="863"/>
                  </a:lnTo>
                  <a:lnTo>
                    <a:pt x="414" y="864"/>
                  </a:lnTo>
                  <a:lnTo>
                    <a:pt x="436" y="864"/>
                  </a:lnTo>
                  <a:lnTo>
                    <a:pt x="457" y="863"/>
                  </a:lnTo>
                  <a:lnTo>
                    <a:pt x="479" y="862"/>
                  </a:lnTo>
                  <a:lnTo>
                    <a:pt x="500" y="859"/>
                  </a:lnTo>
                  <a:lnTo>
                    <a:pt x="522" y="855"/>
                  </a:lnTo>
                  <a:lnTo>
                    <a:pt x="545" y="850"/>
                  </a:lnTo>
                  <a:lnTo>
                    <a:pt x="545" y="8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Freeform 57"/>
            <p:cNvSpPr>
              <a:spLocks/>
            </p:cNvSpPr>
            <p:nvPr userDrawn="1"/>
          </p:nvSpPr>
          <p:spPr bwMode="auto">
            <a:xfrm>
              <a:off x="3151" y="1208"/>
              <a:ext cx="195" cy="196"/>
            </a:xfrm>
            <a:custGeom>
              <a:avLst/>
              <a:gdLst>
                <a:gd name="T0" fmla="*/ 512 w 783"/>
                <a:gd name="T1" fmla="*/ 765 h 783"/>
                <a:gd name="T2" fmla="*/ 568 w 783"/>
                <a:gd name="T3" fmla="*/ 743 h 783"/>
                <a:gd name="T4" fmla="*/ 618 w 783"/>
                <a:gd name="T5" fmla="*/ 713 h 783"/>
                <a:gd name="T6" fmla="*/ 662 w 783"/>
                <a:gd name="T7" fmla="*/ 676 h 783"/>
                <a:gd name="T8" fmla="*/ 700 w 783"/>
                <a:gd name="T9" fmla="*/ 634 h 783"/>
                <a:gd name="T10" fmla="*/ 731 w 783"/>
                <a:gd name="T11" fmla="*/ 588 h 783"/>
                <a:gd name="T12" fmla="*/ 756 w 783"/>
                <a:gd name="T13" fmla="*/ 537 h 783"/>
                <a:gd name="T14" fmla="*/ 773 w 783"/>
                <a:gd name="T15" fmla="*/ 483 h 783"/>
                <a:gd name="T16" fmla="*/ 782 w 783"/>
                <a:gd name="T17" fmla="*/ 427 h 783"/>
                <a:gd name="T18" fmla="*/ 783 w 783"/>
                <a:gd name="T19" fmla="*/ 369 h 783"/>
                <a:gd name="T20" fmla="*/ 776 w 783"/>
                <a:gd name="T21" fmla="*/ 310 h 783"/>
                <a:gd name="T22" fmla="*/ 765 w 783"/>
                <a:gd name="T23" fmla="*/ 271 h 783"/>
                <a:gd name="T24" fmla="*/ 743 w 783"/>
                <a:gd name="T25" fmla="*/ 216 h 783"/>
                <a:gd name="T26" fmla="*/ 713 w 783"/>
                <a:gd name="T27" fmla="*/ 167 h 783"/>
                <a:gd name="T28" fmla="*/ 677 w 783"/>
                <a:gd name="T29" fmla="*/ 122 h 783"/>
                <a:gd name="T30" fmla="*/ 635 w 783"/>
                <a:gd name="T31" fmla="*/ 85 h 783"/>
                <a:gd name="T32" fmla="*/ 588 w 783"/>
                <a:gd name="T33" fmla="*/ 53 h 783"/>
                <a:gd name="T34" fmla="*/ 537 w 783"/>
                <a:gd name="T35" fmla="*/ 29 h 783"/>
                <a:gd name="T36" fmla="*/ 484 w 783"/>
                <a:gd name="T37" fmla="*/ 12 h 783"/>
                <a:gd name="T38" fmla="*/ 428 w 783"/>
                <a:gd name="T39" fmla="*/ 3 h 783"/>
                <a:gd name="T40" fmla="*/ 369 w 783"/>
                <a:gd name="T41" fmla="*/ 1 h 783"/>
                <a:gd name="T42" fmla="*/ 310 w 783"/>
                <a:gd name="T43" fmla="*/ 9 h 783"/>
                <a:gd name="T44" fmla="*/ 271 w 783"/>
                <a:gd name="T45" fmla="*/ 20 h 783"/>
                <a:gd name="T46" fmla="*/ 217 w 783"/>
                <a:gd name="T47" fmla="*/ 42 h 783"/>
                <a:gd name="T48" fmla="*/ 167 w 783"/>
                <a:gd name="T49" fmla="*/ 72 h 783"/>
                <a:gd name="T50" fmla="*/ 123 w 783"/>
                <a:gd name="T51" fmla="*/ 108 h 783"/>
                <a:gd name="T52" fmla="*/ 85 w 783"/>
                <a:gd name="T53" fmla="*/ 150 h 783"/>
                <a:gd name="T54" fmla="*/ 54 w 783"/>
                <a:gd name="T55" fmla="*/ 197 h 783"/>
                <a:gd name="T56" fmla="*/ 29 w 783"/>
                <a:gd name="T57" fmla="*/ 248 h 783"/>
                <a:gd name="T58" fmla="*/ 12 w 783"/>
                <a:gd name="T59" fmla="*/ 301 h 783"/>
                <a:gd name="T60" fmla="*/ 3 w 783"/>
                <a:gd name="T61" fmla="*/ 357 h 783"/>
                <a:gd name="T62" fmla="*/ 2 w 783"/>
                <a:gd name="T63" fmla="*/ 416 h 783"/>
                <a:gd name="T64" fmla="*/ 9 w 783"/>
                <a:gd name="T65" fmla="*/ 474 h 783"/>
                <a:gd name="T66" fmla="*/ 20 w 783"/>
                <a:gd name="T67" fmla="*/ 513 h 783"/>
                <a:gd name="T68" fmla="*/ 42 w 783"/>
                <a:gd name="T69" fmla="*/ 568 h 783"/>
                <a:gd name="T70" fmla="*/ 72 w 783"/>
                <a:gd name="T71" fmla="*/ 618 h 783"/>
                <a:gd name="T72" fmla="*/ 108 w 783"/>
                <a:gd name="T73" fmla="*/ 662 h 783"/>
                <a:gd name="T74" fmla="*/ 150 w 783"/>
                <a:gd name="T75" fmla="*/ 700 h 783"/>
                <a:gd name="T76" fmla="*/ 197 w 783"/>
                <a:gd name="T77" fmla="*/ 731 h 783"/>
                <a:gd name="T78" fmla="*/ 248 w 783"/>
                <a:gd name="T79" fmla="*/ 756 h 783"/>
                <a:gd name="T80" fmla="*/ 301 w 783"/>
                <a:gd name="T81" fmla="*/ 773 h 783"/>
                <a:gd name="T82" fmla="*/ 357 w 783"/>
                <a:gd name="T83" fmla="*/ 782 h 783"/>
                <a:gd name="T84" fmla="*/ 416 w 783"/>
                <a:gd name="T85" fmla="*/ 783 h 783"/>
                <a:gd name="T86" fmla="*/ 475 w 783"/>
                <a:gd name="T87" fmla="*/ 775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4" y="770"/>
                  </a:moveTo>
                  <a:lnTo>
                    <a:pt x="494" y="770"/>
                  </a:lnTo>
                  <a:lnTo>
                    <a:pt x="512" y="765"/>
                  </a:lnTo>
                  <a:lnTo>
                    <a:pt x="532" y="758"/>
                  </a:lnTo>
                  <a:lnTo>
                    <a:pt x="550" y="750"/>
                  </a:lnTo>
                  <a:lnTo>
                    <a:pt x="568" y="743"/>
                  </a:lnTo>
                  <a:lnTo>
                    <a:pt x="585" y="733"/>
                  </a:lnTo>
                  <a:lnTo>
                    <a:pt x="601" y="723"/>
                  </a:lnTo>
                  <a:lnTo>
                    <a:pt x="618" y="713"/>
                  </a:lnTo>
                  <a:lnTo>
                    <a:pt x="634" y="701"/>
                  </a:lnTo>
                  <a:lnTo>
                    <a:pt x="648" y="689"/>
                  </a:lnTo>
                  <a:lnTo>
                    <a:pt x="662" y="676"/>
                  </a:lnTo>
                  <a:lnTo>
                    <a:pt x="675" y="663"/>
                  </a:lnTo>
                  <a:lnTo>
                    <a:pt x="688" y="649"/>
                  </a:lnTo>
                  <a:lnTo>
                    <a:pt x="700" y="634"/>
                  </a:lnTo>
                  <a:lnTo>
                    <a:pt x="712" y="619"/>
                  </a:lnTo>
                  <a:lnTo>
                    <a:pt x="722" y="603"/>
                  </a:lnTo>
                  <a:lnTo>
                    <a:pt x="731" y="588"/>
                  </a:lnTo>
                  <a:lnTo>
                    <a:pt x="740" y="572"/>
                  </a:lnTo>
                  <a:lnTo>
                    <a:pt x="748" y="555"/>
                  </a:lnTo>
                  <a:lnTo>
                    <a:pt x="756" y="537"/>
                  </a:lnTo>
                  <a:lnTo>
                    <a:pt x="763" y="520"/>
                  </a:lnTo>
                  <a:lnTo>
                    <a:pt x="768" y="502"/>
                  </a:lnTo>
                  <a:lnTo>
                    <a:pt x="773" y="483"/>
                  </a:lnTo>
                  <a:lnTo>
                    <a:pt x="777" y="465"/>
                  </a:lnTo>
                  <a:lnTo>
                    <a:pt x="781" y="446"/>
                  </a:lnTo>
                  <a:lnTo>
                    <a:pt x="782" y="427"/>
                  </a:lnTo>
                  <a:lnTo>
                    <a:pt x="783" y="408"/>
                  </a:lnTo>
                  <a:lnTo>
                    <a:pt x="783" y="388"/>
                  </a:lnTo>
                  <a:lnTo>
                    <a:pt x="783" y="369"/>
                  </a:lnTo>
                  <a:lnTo>
                    <a:pt x="782" y="349"/>
                  </a:lnTo>
                  <a:lnTo>
                    <a:pt x="779" y="330"/>
                  </a:lnTo>
                  <a:lnTo>
                    <a:pt x="776" y="310"/>
                  </a:lnTo>
                  <a:lnTo>
                    <a:pt x="770" y="291"/>
                  </a:lnTo>
                  <a:lnTo>
                    <a:pt x="770" y="291"/>
                  </a:lnTo>
                  <a:lnTo>
                    <a:pt x="765" y="271"/>
                  </a:lnTo>
                  <a:lnTo>
                    <a:pt x="759" y="253"/>
                  </a:lnTo>
                  <a:lnTo>
                    <a:pt x="751" y="234"/>
                  </a:lnTo>
                  <a:lnTo>
                    <a:pt x="743" y="216"/>
                  </a:lnTo>
                  <a:lnTo>
                    <a:pt x="734" y="199"/>
                  </a:lnTo>
                  <a:lnTo>
                    <a:pt x="723" y="182"/>
                  </a:lnTo>
                  <a:lnTo>
                    <a:pt x="713" y="167"/>
                  </a:lnTo>
                  <a:lnTo>
                    <a:pt x="701" y="151"/>
                  </a:lnTo>
                  <a:lnTo>
                    <a:pt x="690" y="137"/>
                  </a:lnTo>
                  <a:lnTo>
                    <a:pt x="677" y="122"/>
                  </a:lnTo>
                  <a:lnTo>
                    <a:pt x="663" y="109"/>
                  </a:lnTo>
                  <a:lnTo>
                    <a:pt x="649" y="96"/>
                  </a:lnTo>
                  <a:lnTo>
                    <a:pt x="635" y="85"/>
                  </a:lnTo>
                  <a:lnTo>
                    <a:pt x="619" y="73"/>
                  </a:lnTo>
                  <a:lnTo>
                    <a:pt x="604" y="63"/>
                  </a:lnTo>
                  <a:lnTo>
                    <a:pt x="588" y="53"/>
                  </a:lnTo>
                  <a:lnTo>
                    <a:pt x="571" y="44"/>
                  </a:lnTo>
                  <a:lnTo>
                    <a:pt x="554" y="35"/>
                  </a:lnTo>
                  <a:lnTo>
                    <a:pt x="537" y="29"/>
                  </a:lnTo>
                  <a:lnTo>
                    <a:pt x="520" y="22"/>
                  </a:lnTo>
                  <a:lnTo>
                    <a:pt x="502" y="16"/>
                  </a:lnTo>
                  <a:lnTo>
                    <a:pt x="484" y="12"/>
                  </a:lnTo>
                  <a:lnTo>
                    <a:pt x="465" y="8"/>
                  </a:lnTo>
                  <a:lnTo>
                    <a:pt x="446" y="4"/>
                  </a:lnTo>
                  <a:lnTo>
                    <a:pt x="428" y="3"/>
                  </a:lnTo>
                  <a:lnTo>
                    <a:pt x="408" y="1"/>
                  </a:lnTo>
                  <a:lnTo>
                    <a:pt x="389" y="0"/>
                  </a:lnTo>
                  <a:lnTo>
                    <a:pt x="369" y="1"/>
                  </a:lnTo>
                  <a:lnTo>
                    <a:pt x="349" y="3"/>
                  </a:lnTo>
                  <a:lnTo>
                    <a:pt x="330" y="5"/>
                  </a:lnTo>
                  <a:lnTo>
                    <a:pt x="310" y="9"/>
                  </a:lnTo>
                  <a:lnTo>
                    <a:pt x="291" y="14"/>
                  </a:lnTo>
                  <a:lnTo>
                    <a:pt x="291" y="14"/>
                  </a:lnTo>
                  <a:lnTo>
                    <a:pt x="271" y="20"/>
                  </a:lnTo>
                  <a:lnTo>
                    <a:pt x="253" y="26"/>
                  </a:lnTo>
                  <a:lnTo>
                    <a:pt x="235" y="34"/>
                  </a:lnTo>
                  <a:lnTo>
                    <a:pt x="217" y="42"/>
                  </a:lnTo>
                  <a:lnTo>
                    <a:pt x="200" y="51"/>
                  </a:lnTo>
                  <a:lnTo>
                    <a:pt x="183" y="61"/>
                  </a:lnTo>
                  <a:lnTo>
                    <a:pt x="167" y="72"/>
                  </a:lnTo>
                  <a:lnTo>
                    <a:pt x="151" y="83"/>
                  </a:lnTo>
                  <a:lnTo>
                    <a:pt x="137" y="95"/>
                  </a:lnTo>
                  <a:lnTo>
                    <a:pt x="123" y="108"/>
                  </a:lnTo>
                  <a:lnTo>
                    <a:pt x="110" y="121"/>
                  </a:lnTo>
                  <a:lnTo>
                    <a:pt x="97" y="135"/>
                  </a:lnTo>
                  <a:lnTo>
                    <a:pt x="85" y="150"/>
                  </a:lnTo>
                  <a:lnTo>
                    <a:pt x="73" y="164"/>
                  </a:lnTo>
                  <a:lnTo>
                    <a:pt x="63" y="180"/>
                  </a:lnTo>
                  <a:lnTo>
                    <a:pt x="54" y="197"/>
                  </a:lnTo>
                  <a:lnTo>
                    <a:pt x="45" y="212"/>
                  </a:lnTo>
                  <a:lnTo>
                    <a:pt x="35" y="229"/>
                  </a:lnTo>
                  <a:lnTo>
                    <a:pt x="29" y="248"/>
                  </a:lnTo>
                  <a:lnTo>
                    <a:pt x="22" y="264"/>
                  </a:lnTo>
                  <a:lnTo>
                    <a:pt x="16" y="283"/>
                  </a:lnTo>
                  <a:lnTo>
                    <a:pt x="12" y="301"/>
                  </a:lnTo>
                  <a:lnTo>
                    <a:pt x="8" y="319"/>
                  </a:lnTo>
                  <a:lnTo>
                    <a:pt x="4" y="339"/>
                  </a:lnTo>
                  <a:lnTo>
                    <a:pt x="3" y="357"/>
                  </a:lnTo>
                  <a:lnTo>
                    <a:pt x="2" y="377"/>
                  </a:lnTo>
                  <a:lnTo>
                    <a:pt x="0" y="396"/>
                  </a:lnTo>
                  <a:lnTo>
                    <a:pt x="2" y="416"/>
                  </a:lnTo>
                  <a:lnTo>
                    <a:pt x="3" y="435"/>
                  </a:lnTo>
                  <a:lnTo>
                    <a:pt x="5" y="455"/>
                  </a:lnTo>
                  <a:lnTo>
                    <a:pt x="9" y="474"/>
                  </a:lnTo>
                  <a:lnTo>
                    <a:pt x="15" y="494"/>
                  </a:lnTo>
                  <a:lnTo>
                    <a:pt x="15" y="494"/>
                  </a:lnTo>
                  <a:lnTo>
                    <a:pt x="20" y="513"/>
                  </a:lnTo>
                  <a:lnTo>
                    <a:pt x="26" y="532"/>
                  </a:lnTo>
                  <a:lnTo>
                    <a:pt x="34" y="550"/>
                  </a:lnTo>
                  <a:lnTo>
                    <a:pt x="42" y="568"/>
                  </a:lnTo>
                  <a:lnTo>
                    <a:pt x="51" y="585"/>
                  </a:lnTo>
                  <a:lnTo>
                    <a:pt x="61" y="602"/>
                  </a:lnTo>
                  <a:lnTo>
                    <a:pt x="72" y="618"/>
                  </a:lnTo>
                  <a:lnTo>
                    <a:pt x="84" y="633"/>
                  </a:lnTo>
                  <a:lnTo>
                    <a:pt x="95" y="647"/>
                  </a:lnTo>
                  <a:lnTo>
                    <a:pt x="108" y="662"/>
                  </a:lnTo>
                  <a:lnTo>
                    <a:pt x="121" y="675"/>
                  </a:lnTo>
                  <a:lnTo>
                    <a:pt x="136" y="688"/>
                  </a:lnTo>
                  <a:lnTo>
                    <a:pt x="150" y="700"/>
                  </a:lnTo>
                  <a:lnTo>
                    <a:pt x="164" y="711"/>
                  </a:lnTo>
                  <a:lnTo>
                    <a:pt x="180" y="722"/>
                  </a:lnTo>
                  <a:lnTo>
                    <a:pt x="197" y="731"/>
                  </a:lnTo>
                  <a:lnTo>
                    <a:pt x="213" y="740"/>
                  </a:lnTo>
                  <a:lnTo>
                    <a:pt x="230" y="748"/>
                  </a:lnTo>
                  <a:lnTo>
                    <a:pt x="248" y="756"/>
                  </a:lnTo>
                  <a:lnTo>
                    <a:pt x="265" y="762"/>
                  </a:lnTo>
                  <a:lnTo>
                    <a:pt x="283" y="767"/>
                  </a:lnTo>
                  <a:lnTo>
                    <a:pt x="301" y="773"/>
                  </a:lnTo>
                  <a:lnTo>
                    <a:pt x="319" y="776"/>
                  </a:lnTo>
                  <a:lnTo>
                    <a:pt x="339" y="780"/>
                  </a:lnTo>
                  <a:lnTo>
                    <a:pt x="357" y="782"/>
                  </a:lnTo>
                  <a:lnTo>
                    <a:pt x="377" y="783"/>
                  </a:lnTo>
                  <a:lnTo>
                    <a:pt x="396" y="783"/>
                  </a:lnTo>
                  <a:lnTo>
                    <a:pt x="416" y="783"/>
                  </a:lnTo>
                  <a:lnTo>
                    <a:pt x="435" y="782"/>
                  </a:lnTo>
                  <a:lnTo>
                    <a:pt x="455" y="779"/>
                  </a:lnTo>
                  <a:lnTo>
                    <a:pt x="475" y="775"/>
                  </a:lnTo>
                  <a:lnTo>
                    <a:pt x="494" y="770"/>
                  </a:lnTo>
                  <a:lnTo>
                    <a:pt x="494" y="7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58"/>
            <p:cNvSpPr>
              <a:spLocks/>
            </p:cNvSpPr>
            <p:nvPr userDrawn="1"/>
          </p:nvSpPr>
          <p:spPr bwMode="auto">
            <a:xfrm>
              <a:off x="3226" y="1463"/>
              <a:ext cx="176" cy="176"/>
            </a:xfrm>
            <a:custGeom>
              <a:avLst/>
              <a:gdLst>
                <a:gd name="T0" fmla="*/ 459 w 701"/>
                <a:gd name="T1" fmla="*/ 685 h 702"/>
                <a:gd name="T2" fmla="*/ 508 w 701"/>
                <a:gd name="T3" fmla="*/ 664 h 702"/>
                <a:gd name="T4" fmla="*/ 552 w 701"/>
                <a:gd name="T5" fmla="*/ 638 h 702"/>
                <a:gd name="T6" fmla="*/ 591 w 701"/>
                <a:gd name="T7" fmla="*/ 606 h 702"/>
                <a:gd name="T8" fmla="*/ 627 w 701"/>
                <a:gd name="T9" fmla="*/ 568 h 702"/>
                <a:gd name="T10" fmla="*/ 654 w 701"/>
                <a:gd name="T11" fmla="*/ 526 h 702"/>
                <a:gd name="T12" fmla="*/ 676 w 701"/>
                <a:gd name="T13" fmla="*/ 481 h 702"/>
                <a:gd name="T14" fmla="*/ 692 w 701"/>
                <a:gd name="T15" fmla="*/ 432 h 702"/>
                <a:gd name="T16" fmla="*/ 700 w 701"/>
                <a:gd name="T17" fmla="*/ 383 h 702"/>
                <a:gd name="T18" fmla="*/ 701 w 701"/>
                <a:gd name="T19" fmla="*/ 331 h 702"/>
                <a:gd name="T20" fmla="*/ 694 w 701"/>
                <a:gd name="T21" fmla="*/ 277 h 702"/>
                <a:gd name="T22" fmla="*/ 684 w 701"/>
                <a:gd name="T23" fmla="*/ 243 h 702"/>
                <a:gd name="T24" fmla="*/ 664 w 701"/>
                <a:gd name="T25" fmla="*/ 194 h 702"/>
                <a:gd name="T26" fmla="*/ 637 w 701"/>
                <a:gd name="T27" fmla="*/ 150 h 702"/>
                <a:gd name="T28" fmla="*/ 606 w 701"/>
                <a:gd name="T29" fmla="*/ 109 h 702"/>
                <a:gd name="T30" fmla="*/ 568 w 701"/>
                <a:gd name="T31" fmla="*/ 75 h 702"/>
                <a:gd name="T32" fmla="*/ 526 w 701"/>
                <a:gd name="T33" fmla="*/ 47 h 702"/>
                <a:gd name="T34" fmla="*/ 481 w 701"/>
                <a:gd name="T35" fmla="*/ 25 h 702"/>
                <a:gd name="T36" fmla="*/ 432 w 701"/>
                <a:gd name="T37" fmla="*/ 10 h 702"/>
                <a:gd name="T38" fmla="*/ 382 w 701"/>
                <a:gd name="T39" fmla="*/ 1 h 702"/>
                <a:gd name="T40" fmla="*/ 330 w 701"/>
                <a:gd name="T41" fmla="*/ 1 h 702"/>
                <a:gd name="T42" fmla="*/ 277 w 701"/>
                <a:gd name="T43" fmla="*/ 8 h 702"/>
                <a:gd name="T44" fmla="*/ 242 w 701"/>
                <a:gd name="T45" fmla="*/ 17 h 702"/>
                <a:gd name="T46" fmla="*/ 193 w 701"/>
                <a:gd name="T47" fmla="*/ 38 h 702"/>
                <a:gd name="T48" fmla="*/ 148 w 701"/>
                <a:gd name="T49" fmla="*/ 64 h 702"/>
                <a:gd name="T50" fmla="*/ 109 w 701"/>
                <a:gd name="T51" fmla="*/ 96 h 702"/>
                <a:gd name="T52" fmla="*/ 74 w 701"/>
                <a:gd name="T53" fmla="*/ 134 h 702"/>
                <a:gd name="T54" fmla="*/ 47 w 701"/>
                <a:gd name="T55" fmla="*/ 176 h 702"/>
                <a:gd name="T56" fmla="*/ 25 w 701"/>
                <a:gd name="T57" fmla="*/ 221 h 702"/>
                <a:gd name="T58" fmla="*/ 9 w 701"/>
                <a:gd name="T59" fmla="*/ 270 h 702"/>
                <a:gd name="T60" fmla="*/ 1 w 701"/>
                <a:gd name="T61" fmla="*/ 320 h 702"/>
                <a:gd name="T62" fmla="*/ 0 w 701"/>
                <a:gd name="T63" fmla="*/ 371 h 702"/>
                <a:gd name="T64" fmla="*/ 8 w 701"/>
                <a:gd name="T65" fmla="*/ 425 h 702"/>
                <a:gd name="T66" fmla="*/ 17 w 701"/>
                <a:gd name="T67" fmla="*/ 460 h 702"/>
                <a:gd name="T68" fmla="*/ 36 w 701"/>
                <a:gd name="T69" fmla="*/ 508 h 702"/>
                <a:gd name="T70" fmla="*/ 64 w 701"/>
                <a:gd name="T71" fmla="*/ 554 h 702"/>
                <a:gd name="T72" fmla="*/ 95 w 701"/>
                <a:gd name="T73" fmla="*/ 593 h 702"/>
                <a:gd name="T74" fmla="*/ 133 w 701"/>
                <a:gd name="T75" fmla="*/ 626 h 702"/>
                <a:gd name="T76" fmla="*/ 174 w 701"/>
                <a:gd name="T77" fmla="*/ 655 h 702"/>
                <a:gd name="T78" fmla="*/ 220 w 701"/>
                <a:gd name="T79" fmla="*/ 677 h 702"/>
                <a:gd name="T80" fmla="*/ 268 w 701"/>
                <a:gd name="T81" fmla="*/ 693 h 702"/>
                <a:gd name="T82" fmla="*/ 319 w 701"/>
                <a:gd name="T83" fmla="*/ 701 h 702"/>
                <a:gd name="T84" fmla="*/ 371 w 701"/>
                <a:gd name="T85" fmla="*/ 702 h 702"/>
                <a:gd name="T86" fmla="*/ 423 w 701"/>
                <a:gd name="T87" fmla="*/ 694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2">
                  <a:moveTo>
                    <a:pt x="442" y="690"/>
                  </a:moveTo>
                  <a:lnTo>
                    <a:pt x="442" y="690"/>
                  </a:lnTo>
                  <a:lnTo>
                    <a:pt x="459" y="685"/>
                  </a:lnTo>
                  <a:lnTo>
                    <a:pt x="475" y="679"/>
                  </a:lnTo>
                  <a:lnTo>
                    <a:pt x="492" y="672"/>
                  </a:lnTo>
                  <a:lnTo>
                    <a:pt x="508" y="664"/>
                  </a:lnTo>
                  <a:lnTo>
                    <a:pt x="524" y="656"/>
                  </a:lnTo>
                  <a:lnTo>
                    <a:pt x="538" y="647"/>
                  </a:lnTo>
                  <a:lnTo>
                    <a:pt x="552" y="638"/>
                  </a:lnTo>
                  <a:lnTo>
                    <a:pt x="567" y="628"/>
                  </a:lnTo>
                  <a:lnTo>
                    <a:pt x="580" y="617"/>
                  </a:lnTo>
                  <a:lnTo>
                    <a:pt x="591" y="606"/>
                  </a:lnTo>
                  <a:lnTo>
                    <a:pt x="604" y="594"/>
                  </a:lnTo>
                  <a:lnTo>
                    <a:pt x="615" y="581"/>
                  </a:lnTo>
                  <a:lnTo>
                    <a:pt x="627" y="568"/>
                  </a:lnTo>
                  <a:lnTo>
                    <a:pt x="636" y="555"/>
                  </a:lnTo>
                  <a:lnTo>
                    <a:pt x="646" y="540"/>
                  </a:lnTo>
                  <a:lnTo>
                    <a:pt x="654" y="526"/>
                  </a:lnTo>
                  <a:lnTo>
                    <a:pt x="663" y="512"/>
                  </a:lnTo>
                  <a:lnTo>
                    <a:pt x="670" y="496"/>
                  </a:lnTo>
                  <a:lnTo>
                    <a:pt x="676" y="481"/>
                  </a:lnTo>
                  <a:lnTo>
                    <a:pt x="683" y="465"/>
                  </a:lnTo>
                  <a:lnTo>
                    <a:pt x="688" y="449"/>
                  </a:lnTo>
                  <a:lnTo>
                    <a:pt x="692" y="432"/>
                  </a:lnTo>
                  <a:lnTo>
                    <a:pt x="696" y="417"/>
                  </a:lnTo>
                  <a:lnTo>
                    <a:pt x="698" y="400"/>
                  </a:lnTo>
                  <a:lnTo>
                    <a:pt x="700" y="383"/>
                  </a:lnTo>
                  <a:lnTo>
                    <a:pt x="701" y="365"/>
                  </a:lnTo>
                  <a:lnTo>
                    <a:pt x="701" y="348"/>
                  </a:lnTo>
                  <a:lnTo>
                    <a:pt x="701" y="331"/>
                  </a:lnTo>
                  <a:lnTo>
                    <a:pt x="700" y="312"/>
                  </a:lnTo>
                  <a:lnTo>
                    <a:pt x="697" y="296"/>
                  </a:lnTo>
                  <a:lnTo>
                    <a:pt x="694" y="277"/>
                  </a:lnTo>
                  <a:lnTo>
                    <a:pt x="689" y="260"/>
                  </a:lnTo>
                  <a:lnTo>
                    <a:pt x="689" y="260"/>
                  </a:lnTo>
                  <a:lnTo>
                    <a:pt x="684" y="243"/>
                  </a:lnTo>
                  <a:lnTo>
                    <a:pt x="679" y="227"/>
                  </a:lnTo>
                  <a:lnTo>
                    <a:pt x="672" y="210"/>
                  </a:lnTo>
                  <a:lnTo>
                    <a:pt x="664" y="194"/>
                  </a:lnTo>
                  <a:lnTo>
                    <a:pt x="657" y="178"/>
                  </a:lnTo>
                  <a:lnTo>
                    <a:pt x="647" y="164"/>
                  </a:lnTo>
                  <a:lnTo>
                    <a:pt x="637" y="150"/>
                  </a:lnTo>
                  <a:lnTo>
                    <a:pt x="628" y="135"/>
                  </a:lnTo>
                  <a:lnTo>
                    <a:pt x="616" y="122"/>
                  </a:lnTo>
                  <a:lnTo>
                    <a:pt x="606" y="109"/>
                  </a:lnTo>
                  <a:lnTo>
                    <a:pt x="593" y="98"/>
                  </a:lnTo>
                  <a:lnTo>
                    <a:pt x="581" y="86"/>
                  </a:lnTo>
                  <a:lnTo>
                    <a:pt x="568" y="75"/>
                  </a:lnTo>
                  <a:lnTo>
                    <a:pt x="554" y="65"/>
                  </a:lnTo>
                  <a:lnTo>
                    <a:pt x="541" y="56"/>
                  </a:lnTo>
                  <a:lnTo>
                    <a:pt x="526" y="47"/>
                  </a:lnTo>
                  <a:lnTo>
                    <a:pt x="511" y="39"/>
                  </a:lnTo>
                  <a:lnTo>
                    <a:pt x="496" y="31"/>
                  </a:lnTo>
                  <a:lnTo>
                    <a:pt x="481" y="25"/>
                  </a:lnTo>
                  <a:lnTo>
                    <a:pt x="465" y="19"/>
                  </a:lnTo>
                  <a:lnTo>
                    <a:pt x="448" y="14"/>
                  </a:lnTo>
                  <a:lnTo>
                    <a:pt x="432" y="10"/>
                  </a:lnTo>
                  <a:lnTo>
                    <a:pt x="416" y="6"/>
                  </a:lnTo>
                  <a:lnTo>
                    <a:pt x="399" y="4"/>
                  </a:lnTo>
                  <a:lnTo>
                    <a:pt x="382" y="1"/>
                  </a:lnTo>
                  <a:lnTo>
                    <a:pt x="365" y="0"/>
                  </a:lnTo>
                  <a:lnTo>
                    <a:pt x="348" y="0"/>
                  </a:lnTo>
                  <a:lnTo>
                    <a:pt x="330" y="1"/>
                  </a:lnTo>
                  <a:lnTo>
                    <a:pt x="313" y="2"/>
                  </a:lnTo>
                  <a:lnTo>
                    <a:pt x="294" y="5"/>
                  </a:lnTo>
                  <a:lnTo>
                    <a:pt x="277" y="8"/>
                  </a:lnTo>
                  <a:lnTo>
                    <a:pt x="259" y="12"/>
                  </a:lnTo>
                  <a:lnTo>
                    <a:pt x="259" y="12"/>
                  </a:lnTo>
                  <a:lnTo>
                    <a:pt x="242" y="17"/>
                  </a:lnTo>
                  <a:lnTo>
                    <a:pt x="225" y="23"/>
                  </a:lnTo>
                  <a:lnTo>
                    <a:pt x="208" y="30"/>
                  </a:lnTo>
                  <a:lnTo>
                    <a:pt x="193" y="38"/>
                  </a:lnTo>
                  <a:lnTo>
                    <a:pt x="177" y="45"/>
                  </a:lnTo>
                  <a:lnTo>
                    <a:pt x="163" y="55"/>
                  </a:lnTo>
                  <a:lnTo>
                    <a:pt x="148" y="64"/>
                  </a:lnTo>
                  <a:lnTo>
                    <a:pt x="134" y="74"/>
                  </a:lnTo>
                  <a:lnTo>
                    <a:pt x="121" y="84"/>
                  </a:lnTo>
                  <a:lnTo>
                    <a:pt x="109" y="96"/>
                  </a:lnTo>
                  <a:lnTo>
                    <a:pt x="96" y="108"/>
                  </a:lnTo>
                  <a:lnTo>
                    <a:pt x="86" y="121"/>
                  </a:lnTo>
                  <a:lnTo>
                    <a:pt x="74" y="134"/>
                  </a:lnTo>
                  <a:lnTo>
                    <a:pt x="65" y="147"/>
                  </a:lnTo>
                  <a:lnTo>
                    <a:pt x="55" y="161"/>
                  </a:lnTo>
                  <a:lnTo>
                    <a:pt x="47" y="176"/>
                  </a:lnTo>
                  <a:lnTo>
                    <a:pt x="39" y="190"/>
                  </a:lnTo>
                  <a:lnTo>
                    <a:pt x="31" y="206"/>
                  </a:lnTo>
                  <a:lnTo>
                    <a:pt x="25" y="221"/>
                  </a:lnTo>
                  <a:lnTo>
                    <a:pt x="18" y="237"/>
                  </a:lnTo>
                  <a:lnTo>
                    <a:pt x="13" y="253"/>
                  </a:lnTo>
                  <a:lnTo>
                    <a:pt x="9" y="270"/>
                  </a:lnTo>
                  <a:lnTo>
                    <a:pt x="5" y="286"/>
                  </a:lnTo>
                  <a:lnTo>
                    <a:pt x="2" y="303"/>
                  </a:lnTo>
                  <a:lnTo>
                    <a:pt x="1" y="320"/>
                  </a:lnTo>
                  <a:lnTo>
                    <a:pt x="0" y="337"/>
                  </a:lnTo>
                  <a:lnTo>
                    <a:pt x="0" y="354"/>
                  </a:lnTo>
                  <a:lnTo>
                    <a:pt x="0" y="371"/>
                  </a:lnTo>
                  <a:lnTo>
                    <a:pt x="1" y="389"/>
                  </a:lnTo>
                  <a:lnTo>
                    <a:pt x="4" y="406"/>
                  </a:lnTo>
                  <a:lnTo>
                    <a:pt x="8" y="425"/>
                  </a:lnTo>
                  <a:lnTo>
                    <a:pt x="12" y="441"/>
                  </a:lnTo>
                  <a:lnTo>
                    <a:pt x="12" y="441"/>
                  </a:lnTo>
                  <a:lnTo>
                    <a:pt x="17" y="460"/>
                  </a:lnTo>
                  <a:lnTo>
                    <a:pt x="22" y="477"/>
                  </a:lnTo>
                  <a:lnTo>
                    <a:pt x="29" y="492"/>
                  </a:lnTo>
                  <a:lnTo>
                    <a:pt x="36" y="508"/>
                  </a:lnTo>
                  <a:lnTo>
                    <a:pt x="44" y="524"/>
                  </a:lnTo>
                  <a:lnTo>
                    <a:pt x="53" y="539"/>
                  </a:lnTo>
                  <a:lnTo>
                    <a:pt x="64" y="554"/>
                  </a:lnTo>
                  <a:lnTo>
                    <a:pt x="73" y="567"/>
                  </a:lnTo>
                  <a:lnTo>
                    <a:pt x="85" y="580"/>
                  </a:lnTo>
                  <a:lnTo>
                    <a:pt x="95" y="593"/>
                  </a:lnTo>
                  <a:lnTo>
                    <a:pt x="108" y="604"/>
                  </a:lnTo>
                  <a:lnTo>
                    <a:pt x="120" y="616"/>
                  </a:lnTo>
                  <a:lnTo>
                    <a:pt x="133" y="626"/>
                  </a:lnTo>
                  <a:lnTo>
                    <a:pt x="147" y="637"/>
                  </a:lnTo>
                  <a:lnTo>
                    <a:pt x="160" y="646"/>
                  </a:lnTo>
                  <a:lnTo>
                    <a:pt x="174" y="655"/>
                  </a:lnTo>
                  <a:lnTo>
                    <a:pt x="190" y="663"/>
                  </a:lnTo>
                  <a:lnTo>
                    <a:pt x="204" y="671"/>
                  </a:lnTo>
                  <a:lnTo>
                    <a:pt x="220" y="677"/>
                  </a:lnTo>
                  <a:lnTo>
                    <a:pt x="236" y="683"/>
                  </a:lnTo>
                  <a:lnTo>
                    <a:pt x="253" y="688"/>
                  </a:lnTo>
                  <a:lnTo>
                    <a:pt x="268" y="693"/>
                  </a:lnTo>
                  <a:lnTo>
                    <a:pt x="285" y="696"/>
                  </a:lnTo>
                  <a:lnTo>
                    <a:pt x="302" y="699"/>
                  </a:lnTo>
                  <a:lnTo>
                    <a:pt x="319" y="701"/>
                  </a:lnTo>
                  <a:lnTo>
                    <a:pt x="336" y="702"/>
                  </a:lnTo>
                  <a:lnTo>
                    <a:pt x="354" y="702"/>
                  </a:lnTo>
                  <a:lnTo>
                    <a:pt x="371" y="702"/>
                  </a:lnTo>
                  <a:lnTo>
                    <a:pt x="388" y="699"/>
                  </a:lnTo>
                  <a:lnTo>
                    <a:pt x="406" y="698"/>
                  </a:lnTo>
                  <a:lnTo>
                    <a:pt x="423" y="694"/>
                  </a:lnTo>
                  <a:lnTo>
                    <a:pt x="442" y="690"/>
                  </a:lnTo>
                  <a:lnTo>
                    <a:pt x="442" y="6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 name="Freeform 59"/>
            <p:cNvSpPr>
              <a:spLocks/>
            </p:cNvSpPr>
            <p:nvPr userDrawn="1"/>
          </p:nvSpPr>
          <p:spPr bwMode="auto">
            <a:xfrm>
              <a:off x="3302" y="1718"/>
              <a:ext cx="155" cy="155"/>
            </a:xfrm>
            <a:custGeom>
              <a:avLst/>
              <a:gdLst>
                <a:gd name="T0" fmla="*/ 391 w 620"/>
                <a:gd name="T1" fmla="*/ 609 h 620"/>
                <a:gd name="T2" fmla="*/ 421 w 620"/>
                <a:gd name="T3" fmla="*/ 600 h 620"/>
                <a:gd name="T4" fmla="*/ 450 w 620"/>
                <a:gd name="T5" fmla="*/ 587 h 620"/>
                <a:gd name="T6" fmla="*/ 502 w 620"/>
                <a:gd name="T7" fmla="*/ 555 h 620"/>
                <a:gd name="T8" fmla="*/ 545 w 620"/>
                <a:gd name="T9" fmla="*/ 514 h 620"/>
                <a:gd name="T10" fmla="*/ 580 w 620"/>
                <a:gd name="T11" fmla="*/ 465 h 620"/>
                <a:gd name="T12" fmla="*/ 605 w 620"/>
                <a:gd name="T13" fmla="*/ 411 h 620"/>
                <a:gd name="T14" fmla="*/ 618 w 620"/>
                <a:gd name="T15" fmla="*/ 353 h 620"/>
                <a:gd name="T16" fmla="*/ 620 w 620"/>
                <a:gd name="T17" fmla="*/ 291 h 620"/>
                <a:gd name="T18" fmla="*/ 617 w 620"/>
                <a:gd name="T19" fmla="*/ 260 h 620"/>
                <a:gd name="T20" fmla="*/ 610 w 620"/>
                <a:gd name="T21" fmla="*/ 230 h 620"/>
                <a:gd name="T22" fmla="*/ 606 w 620"/>
                <a:gd name="T23" fmla="*/ 215 h 620"/>
                <a:gd name="T24" fmla="*/ 594 w 620"/>
                <a:gd name="T25" fmla="*/ 185 h 620"/>
                <a:gd name="T26" fmla="*/ 574 w 620"/>
                <a:gd name="T27" fmla="*/ 144 h 620"/>
                <a:gd name="T28" fmla="*/ 536 w 620"/>
                <a:gd name="T29" fmla="*/ 96 h 620"/>
                <a:gd name="T30" fmla="*/ 491 w 620"/>
                <a:gd name="T31" fmla="*/ 57 h 620"/>
                <a:gd name="T32" fmla="*/ 439 w 620"/>
                <a:gd name="T33" fmla="*/ 27 h 620"/>
                <a:gd name="T34" fmla="*/ 383 w 620"/>
                <a:gd name="T35" fmla="*/ 7 h 620"/>
                <a:gd name="T36" fmla="*/ 323 w 620"/>
                <a:gd name="T37" fmla="*/ 0 h 620"/>
                <a:gd name="T38" fmla="*/ 276 w 620"/>
                <a:gd name="T39" fmla="*/ 1 h 620"/>
                <a:gd name="T40" fmla="*/ 245 w 620"/>
                <a:gd name="T41" fmla="*/ 6 h 620"/>
                <a:gd name="T42" fmla="*/ 230 w 620"/>
                <a:gd name="T43" fmla="*/ 10 h 620"/>
                <a:gd name="T44" fmla="*/ 200 w 620"/>
                <a:gd name="T45" fmla="*/ 20 h 620"/>
                <a:gd name="T46" fmla="*/ 171 w 620"/>
                <a:gd name="T47" fmla="*/ 32 h 620"/>
                <a:gd name="T48" fmla="*/ 120 w 620"/>
                <a:gd name="T49" fmla="*/ 65 h 620"/>
                <a:gd name="T50" fmla="*/ 76 w 620"/>
                <a:gd name="T51" fmla="*/ 106 h 620"/>
                <a:gd name="T52" fmla="*/ 42 w 620"/>
                <a:gd name="T53" fmla="*/ 155 h 620"/>
                <a:gd name="T54" fmla="*/ 17 w 620"/>
                <a:gd name="T55" fmla="*/ 209 h 620"/>
                <a:gd name="T56" fmla="*/ 3 w 620"/>
                <a:gd name="T57" fmla="*/ 267 h 620"/>
                <a:gd name="T58" fmla="*/ 0 w 620"/>
                <a:gd name="T59" fmla="*/ 328 h 620"/>
                <a:gd name="T60" fmla="*/ 4 w 620"/>
                <a:gd name="T61" fmla="*/ 359 h 620"/>
                <a:gd name="T62" fmla="*/ 11 w 620"/>
                <a:gd name="T63" fmla="*/ 391 h 620"/>
                <a:gd name="T64" fmla="*/ 14 w 620"/>
                <a:gd name="T65" fmla="*/ 406 h 620"/>
                <a:gd name="T66" fmla="*/ 26 w 620"/>
                <a:gd name="T67" fmla="*/ 435 h 620"/>
                <a:gd name="T68" fmla="*/ 48 w 620"/>
                <a:gd name="T69" fmla="*/ 476 h 620"/>
                <a:gd name="T70" fmla="*/ 85 w 620"/>
                <a:gd name="T71" fmla="*/ 523 h 620"/>
                <a:gd name="T72" fmla="*/ 130 w 620"/>
                <a:gd name="T73" fmla="*/ 562 h 620"/>
                <a:gd name="T74" fmla="*/ 181 w 620"/>
                <a:gd name="T75" fmla="*/ 592 h 620"/>
                <a:gd name="T76" fmla="*/ 239 w 620"/>
                <a:gd name="T77" fmla="*/ 612 h 620"/>
                <a:gd name="T78" fmla="*/ 299 w 620"/>
                <a:gd name="T79" fmla="*/ 620 h 620"/>
                <a:gd name="T80" fmla="*/ 344 w 620"/>
                <a:gd name="T81" fmla="*/ 619 h 620"/>
                <a:gd name="T82" fmla="*/ 375 w 620"/>
                <a:gd name="T83" fmla="*/ 613 h 620"/>
                <a:gd name="T84" fmla="*/ 391 w 620"/>
                <a:gd name="T85" fmla="*/ 60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91" y="609"/>
                  </a:moveTo>
                  <a:lnTo>
                    <a:pt x="391" y="609"/>
                  </a:lnTo>
                  <a:lnTo>
                    <a:pt x="407" y="605"/>
                  </a:lnTo>
                  <a:lnTo>
                    <a:pt x="421" y="600"/>
                  </a:lnTo>
                  <a:lnTo>
                    <a:pt x="435" y="594"/>
                  </a:lnTo>
                  <a:lnTo>
                    <a:pt x="450" y="587"/>
                  </a:lnTo>
                  <a:lnTo>
                    <a:pt x="477" y="573"/>
                  </a:lnTo>
                  <a:lnTo>
                    <a:pt x="502" y="555"/>
                  </a:lnTo>
                  <a:lnTo>
                    <a:pt x="524" y="535"/>
                  </a:lnTo>
                  <a:lnTo>
                    <a:pt x="545" y="514"/>
                  </a:lnTo>
                  <a:lnTo>
                    <a:pt x="563" y="491"/>
                  </a:lnTo>
                  <a:lnTo>
                    <a:pt x="580" y="465"/>
                  </a:lnTo>
                  <a:lnTo>
                    <a:pt x="593" y="439"/>
                  </a:lnTo>
                  <a:lnTo>
                    <a:pt x="605" y="411"/>
                  </a:lnTo>
                  <a:lnTo>
                    <a:pt x="613" y="383"/>
                  </a:lnTo>
                  <a:lnTo>
                    <a:pt x="618" y="353"/>
                  </a:lnTo>
                  <a:lnTo>
                    <a:pt x="620" y="323"/>
                  </a:lnTo>
                  <a:lnTo>
                    <a:pt x="620" y="291"/>
                  </a:lnTo>
                  <a:lnTo>
                    <a:pt x="619" y="276"/>
                  </a:lnTo>
                  <a:lnTo>
                    <a:pt x="617" y="260"/>
                  </a:lnTo>
                  <a:lnTo>
                    <a:pt x="614" y="245"/>
                  </a:lnTo>
                  <a:lnTo>
                    <a:pt x="610" y="230"/>
                  </a:lnTo>
                  <a:lnTo>
                    <a:pt x="610" y="230"/>
                  </a:lnTo>
                  <a:lnTo>
                    <a:pt x="606" y="215"/>
                  </a:lnTo>
                  <a:lnTo>
                    <a:pt x="601" y="199"/>
                  </a:lnTo>
                  <a:lnTo>
                    <a:pt x="594" y="185"/>
                  </a:lnTo>
                  <a:lnTo>
                    <a:pt x="588" y="170"/>
                  </a:lnTo>
                  <a:lnTo>
                    <a:pt x="574" y="144"/>
                  </a:lnTo>
                  <a:lnTo>
                    <a:pt x="555" y="120"/>
                  </a:lnTo>
                  <a:lnTo>
                    <a:pt x="536" y="96"/>
                  </a:lnTo>
                  <a:lnTo>
                    <a:pt x="515" y="75"/>
                  </a:lnTo>
                  <a:lnTo>
                    <a:pt x="491" y="57"/>
                  </a:lnTo>
                  <a:lnTo>
                    <a:pt x="465" y="41"/>
                  </a:lnTo>
                  <a:lnTo>
                    <a:pt x="439" y="27"/>
                  </a:lnTo>
                  <a:lnTo>
                    <a:pt x="412" y="17"/>
                  </a:lnTo>
                  <a:lnTo>
                    <a:pt x="383" y="7"/>
                  </a:lnTo>
                  <a:lnTo>
                    <a:pt x="353" y="2"/>
                  </a:lnTo>
                  <a:lnTo>
                    <a:pt x="323" y="0"/>
                  </a:lnTo>
                  <a:lnTo>
                    <a:pt x="292" y="0"/>
                  </a:lnTo>
                  <a:lnTo>
                    <a:pt x="276" y="1"/>
                  </a:lnTo>
                  <a:lnTo>
                    <a:pt x="261" y="4"/>
                  </a:lnTo>
                  <a:lnTo>
                    <a:pt x="245" y="6"/>
                  </a:lnTo>
                  <a:lnTo>
                    <a:pt x="230" y="10"/>
                  </a:lnTo>
                  <a:lnTo>
                    <a:pt x="230" y="10"/>
                  </a:lnTo>
                  <a:lnTo>
                    <a:pt x="215" y="14"/>
                  </a:lnTo>
                  <a:lnTo>
                    <a:pt x="200" y="20"/>
                  </a:lnTo>
                  <a:lnTo>
                    <a:pt x="185" y="26"/>
                  </a:lnTo>
                  <a:lnTo>
                    <a:pt x="171" y="32"/>
                  </a:lnTo>
                  <a:lnTo>
                    <a:pt x="145" y="48"/>
                  </a:lnTo>
                  <a:lnTo>
                    <a:pt x="120" y="65"/>
                  </a:lnTo>
                  <a:lnTo>
                    <a:pt x="97" y="84"/>
                  </a:lnTo>
                  <a:lnTo>
                    <a:pt x="76" y="106"/>
                  </a:lnTo>
                  <a:lnTo>
                    <a:pt x="57" y="130"/>
                  </a:lnTo>
                  <a:lnTo>
                    <a:pt x="42" y="155"/>
                  </a:lnTo>
                  <a:lnTo>
                    <a:pt x="28" y="181"/>
                  </a:lnTo>
                  <a:lnTo>
                    <a:pt x="17" y="209"/>
                  </a:lnTo>
                  <a:lnTo>
                    <a:pt x="8" y="238"/>
                  </a:lnTo>
                  <a:lnTo>
                    <a:pt x="3" y="267"/>
                  </a:lnTo>
                  <a:lnTo>
                    <a:pt x="0" y="298"/>
                  </a:lnTo>
                  <a:lnTo>
                    <a:pt x="0" y="328"/>
                  </a:lnTo>
                  <a:lnTo>
                    <a:pt x="1" y="344"/>
                  </a:lnTo>
                  <a:lnTo>
                    <a:pt x="4" y="359"/>
                  </a:lnTo>
                  <a:lnTo>
                    <a:pt x="7" y="375"/>
                  </a:lnTo>
                  <a:lnTo>
                    <a:pt x="11" y="391"/>
                  </a:lnTo>
                  <a:lnTo>
                    <a:pt x="11" y="391"/>
                  </a:lnTo>
                  <a:lnTo>
                    <a:pt x="14" y="406"/>
                  </a:lnTo>
                  <a:lnTo>
                    <a:pt x="20" y="420"/>
                  </a:lnTo>
                  <a:lnTo>
                    <a:pt x="26" y="435"/>
                  </a:lnTo>
                  <a:lnTo>
                    <a:pt x="33" y="449"/>
                  </a:lnTo>
                  <a:lnTo>
                    <a:pt x="48" y="476"/>
                  </a:lnTo>
                  <a:lnTo>
                    <a:pt x="65" y="501"/>
                  </a:lnTo>
                  <a:lnTo>
                    <a:pt x="85" y="523"/>
                  </a:lnTo>
                  <a:lnTo>
                    <a:pt x="107" y="544"/>
                  </a:lnTo>
                  <a:lnTo>
                    <a:pt x="130" y="562"/>
                  </a:lnTo>
                  <a:lnTo>
                    <a:pt x="155" y="579"/>
                  </a:lnTo>
                  <a:lnTo>
                    <a:pt x="181" y="592"/>
                  </a:lnTo>
                  <a:lnTo>
                    <a:pt x="210" y="604"/>
                  </a:lnTo>
                  <a:lnTo>
                    <a:pt x="239" y="612"/>
                  </a:lnTo>
                  <a:lnTo>
                    <a:pt x="267" y="617"/>
                  </a:lnTo>
                  <a:lnTo>
                    <a:pt x="299" y="620"/>
                  </a:lnTo>
                  <a:lnTo>
                    <a:pt x="329" y="620"/>
                  </a:lnTo>
                  <a:lnTo>
                    <a:pt x="344" y="619"/>
                  </a:lnTo>
                  <a:lnTo>
                    <a:pt x="360" y="617"/>
                  </a:lnTo>
                  <a:lnTo>
                    <a:pt x="375" y="613"/>
                  </a:lnTo>
                  <a:lnTo>
                    <a:pt x="391" y="609"/>
                  </a:lnTo>
                  <a:lnTo>
                    <a:pt x="391" y="6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Freeform 60"/>
            <p:cNvSpPr>
              <a:spLocks/>
            </p:cNvSpPr>
            <p:nvPr userDrawn="1"/>
          </p:nvSpPr>
          <p:spPr bwMode="auto">
            <a:xfrm>
              <a:off x="3378" y="1973"/>
              <a:ext cx="134" cy="134"/>
            </a:xfrm>
            <a:custGeom>
              <a:avLst/>
              <a:gdLst>
                <a:gd name="T0" fmla="*/ 531 w 540"/>
                <a:gd name="T1" fmla="*/ 200 h 540"/>
                <a:gd name="T2" fmla="*/ 513 w 540"/>
                <a:gd name="T3" fmla="*/ 149 h 540"/>
                <a:gd name="T4" fmla="*/ 484 w 540"/>
                <a:gd name="T5" fmla="*/ 105 h 540"/>
                <a:gd name="T6" fmla="*/ 447 w 540"/>
                <a:gd name="T7" fmla="*/ 66 h 540"/>
                <a:gd name="T8" fmla="*/ 406 w 540"/>
                <a:gd name="T9" fmla="*/ 36 h 540"/>
                <a:gd name="T10" fmla="*/ 359 w 540"/>
                <a:gd name="T11" fmla="*/ 15 h 540"/>
                <a:gd name="T12" fmla="*/ 308 w 540"/>
                <a:gd name="T13" fmla="*/ 3 h 540"/>
                <a:gd name="T14" fmla="*/ 255 w 540"/>
                <a:gd name="T15" fmla="*/ 0 h 540"/>
                <a:gd name="T16" fmla="*/ 201 w 540"/>
                <a:gd name="T17" fmla="*/ 10 h 540"/>
                <a:gd name="T18" fmla="*/ 174 w 540"/>
                <a:gd name="T19" fmla="*/ 17 h 540"/>
                <a:gd name="T20" fmla="*/ 127 w 540"/>
                <a:gd name="T21" fmla="*/ 42 h 540"/>
                <a:gd name="T22" fmla="*/ 85 w 540"/>
                <a:gd name="T23" fmla="*/ 73 h 540"/>
                <a:gd name="T24" fmla="*/ 51 w 540"/>
                <a:gd name="T25" fmla="*/ 114 h 540"/>
                <a:gd name="T26" fmla="*/ 25 w 540"/>
                <a:gd name="T27" fmla="*/ 158 h 540"/>
                <a:gd name="T28" fmla="*/ 8 w 540"/>
                <a:gd name="T29" fmla="*/ 208 h 540"/>
                <a:gd name="T30" fmla="*/ 0 w 540"/>
                <a:gd name="T31" fmla="*/ 260 h 540"/>
                <a:gd name="T32" fmla="*/ 4 w 540"/>
                <a:gd name="T33" fmla="*/ 313 h 540"/>
                <a:gd name="T34" fmla="*/ 10 w 540"/>
                <a:gd name="T35" fmla="*/ 341 h 540"/>
                <a:gd name="T36" fmla="*/ 29 w 540"/>
                <a:gd name="T37" fmla="*/ 391 h 540"/>
                <a:gd name="T38" fmla="*/ 58 w 540"/>
                <a:gd name="T39" fmla="*/ 436 h 540"/>
                <a:gd name="T40" fmla="*/ 93 w 540"/>
                <a:gd name="T41" fmla="*/ 473 h 540"/>
                <a:gd name="T42" fmla="*/ 136 w 540"/>
                <a:gd name="T43" fmla="*/ 503 h 540"/>
                <a:gd name="T44" fmla="*/ 183 w 540"/>
                <a:gd name="T45" fmla="*/ 526 h 540"/>
                <a:gd name="T46" fmla="*/ 234 w 540"/>
                <a:gd name="T47" fmla="*/ 537 h 540"/>
                <a:gd name="T48" fmla="*/ 287 w 540"/>
                <a:gd name="T49" fmla="*/ 540 h 540"/>
                <a:gd name="T50" fmla="*/ 341 w 540"/>
                <a:gd name="T51" fmla="*/ 531 h 540"/>
                <a:gd name="T52" fmla="*/ 367 w 540"/>
                <a:gd name="T53" fmla="*/ 523 h 540"/>
                <a:gd name="T54" fmla="*/ 415 w 540"/>
                <a:gd name="T55" fmla="*/ 498 h 540"/>
                <a:gd name="T56" fmla="*/ 457 w 540"/>
                <a:gd name="T57" fmla="*/ 466 h 540"/>
                <a:gd name="T58" fmla="*/ 490 w 540"/>
                <a:gd name="T59" fmla="*/ 427 h 540"/>
                <a:gd name="T60" fmla="*/ 517 w 540"/>
                <a:gd name="T61" fmla="*/ 382 h 540"/>
                <a:gd name="T62" fmla="*/ 533 w 540"/>
                <a:gd name="T63" fmla="*/ 333 h 540"/>
                <a:gd name="T64" fmla="*/ 540 w 540"/>
                <a:gd name="T65" fmla="*/ 281 h 540"/>
                <a:gd name="T66" fmla="*/ 537 w 540"/>
                <a:gd name="T67" fmla="*/ 227 h 540"/>
                <a:gd name="T68" fmla="*/ 531 w 540"/>
                <a:gd name="T69" fmla="*/ 20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531" y="200"/>
                  </a:moveTo>
                  <a:lnTo>
                    <a:pt x="531" y="200"/>
                  </a:lnTo>
                  <a:lnTo>
                    <a:pt x="523" y="174"/>
                  </a:lnTo>
                  <a:lnTo>
                    <a:pt x="513" y="149"/>
                  </a:lnTo>
                  <a:lnTo>
                    <a:pt x="500" y="126"/>
                  </a:lnTo>
                  <a:lnTo>
                    <a:pt x="484" y="105"/>
                  </a:lnTo>
                  <a:lnTo>
                    <a:pt x="467" y="84"/>
                  </a:lnTo>
                  <a:lnTo>
                    <a:pt x="447" y="66"/>
                  </a:lnTo>
                  <a:lnTo>
                    <a:pt x="428" y="50"/>
                  </a:lnTo>
                  <a:lnTo>
                    <a:pt x="406" y="36"/>
                  </a:lnTo>
                  <a:lnTo>
                    <a:pt x="382" y="24"/>
                  </a:lnTo>
                  <a:lnTo>
                    <a:pt x="359" y="15"/>
                  </a:lnTo>
                  <a:lnTo>
                    <a:pt x="334" y="7"/>
                  </a:lnTo>
                  <a:lnTo>
                    <a:pt x="308" y="3"/>
                  </a:lnTo>
                  <a:lnTo>
                    <a:pt x="282" y="0"/>
                  </a:lnTo>
                  <a:lnTo>
                    <a:pt x="255" y="0"/>
                  </a:lnTo>
                  <a:lnTo>
                    <a:pt x="227" y="3"/>
                  </a:lnTo>
                  <a:lnTo>
                    <a:pt x="201" y="10"/>
                  </a:lnTo>
                  <a:lnTo>
                    <a:pt x="201" y="10"/>
                  </a:lnTo>
                  <a:lnTo>
                    <a:pt x="174" y="17"/>
                  </a:lnTo>
                  <a:lnTo>
                    <a:pt x="149" y="29"/>
                  </a:lnTo>
                  <a:lnTo>
                    <a:pt x="127" y="42"/>
                  </a:lnTo>
                  <a:lnTo>
                    <a:pt x="105" y="56"/>
                  </a:lnTo>
                  <a:lnTo>
                    <a:pt x="85" y="73"/>
                  </a:lnTo>
                  <a:lnTo>
                    <a:pt x="67" y="93"/>
                  </a:lnTo>
                  <a:lnTo>
                    <a:pt x="51" y="114"/>
                  </a:lnTo>
                  <a:lnTo>
                    <a:pt x="37" y="135"/>
                  </a:lnTo>
                  <a:lnTo>
                    <a:pt x="25" y="158"/>
                  </a:lnTo>
                  <a:lnTo>
                    <a:pt x="15" y="182"/>
                  </a:lnTo>
                  <a:lnTo>
                    <a:pt x="8" y="208"/>
                  </a:lnTo>
                  <a:lnTo>
                    <a:pt x="3" y="232"/>
                  </a:lnTo>
                  <a:lnTo>
                    <a:pt x="0" y="260"/>
                  </a:lnTo>
                  <a:lnTo>
                    <a:pt x="0" y="286"/>
                  </a:lnTo>
                  <a:lnTo>
                    <a:pt x="4" y="313"/>
                  </a:lnTo>
                  <a:lnTo>
                    <a:pt x="10" y="341"/>
                  </a:lnTo>
                  <a:lnTo>
                    <a:pt x="10" y="341"/>
                  </a:lnTo>
                  <a:lnTo>
                    <a:pt x="19" y="367"/>
                  </a:lnTo>
                  <a:lnTo>
                    <a:pt x="29" y="391"/>
                  </a:lnTo>
                  <a:lnTo>
                    <a:pt x="42" y="415"/>
                  </a:lnTo>
                  <a:lnTo>
                    <a:pt x="58" y="436"/>
                  </a:lnTo>
                  <a:lnTo>
                    <a:pt x="75" y="455"/>
                  </a:lnTo>
                  <a:lnTo>
                    <a:pt x="93" y="473"/>
                  </a:lnTo>
                  <a:lnTo>
                    <a:pt x="114" y="490"/>
                  </a:lnTo>
                  <a:lnTo>
                    <a:pt x="136" y="503"/>
                  </a:lnTo>
                  <a:lnTo>
                    <a:pt x="158" y="515"/>
                  </a:lnTo>
                  <a:lnTo>
                    <a:pt x="183" y="526"/>
                  </a:lnTo>
                  <a:lnTo>
                    <a:pt x="208" y="532"/>
                  </a:lnTo>
                  <a:lnTo>
                    <a:pt x="234" y="537"/>
                  </a:lnTo>
                  <a:lnTo>
                    <a:pt x="260" y="540"/>
                  </a:lnTo>
                  <a:lnTo>
                    <a:pt x="287" y="540"/>
                  </a:lnTo>
                  <a:lnTo>
                    <a:pt x="313" y="537"/>
                  </a:lnTo>
                  <a:lnTo>
                    <a:pt x="341" y="531"/>
                  </a:lnTo>
                  <a:lnTo>
                    <a:pt x="341" y="531"/>
                  </a:lnTo>
                  <a:lnTo>
                    <a:pt x="367" y="523"/>
                  </a:lnTo>
                  <a:lnTo>
                    <a:pt x="391" y="511"/>
                  </a:lnTo>
                  <a:lnTo>
                    <a:pt x="415" y="498"/>
                  </a:lnTo>
                  <a:lnTo>
                    <a:pt x="437" y="483"/>
                  </a:lnTo>
                  <a:lnTo>
                    <a:pt x="457" y="466"/>
                  </a:lnTo>
                  <a:lnTo>
                    <a:pt x="475" y="447"/>
                  </a:lnTo>
                  <a:lnTo>
                    <a:pt x="490" y="427"/>
                  </a:lnTo>
                  <a:lnTo>
                    <a:pt x="505" y="406"/>
                  </a:lnTo>
                  <a:lnTo>
                    <a:pt x="517" y="382"/>
                  </a:lnTo>
                  <a:lnTo>
                    <a:pt x="526" y="357"/>
                  </a:lnTo>
                  <a:lnTo>
                    <a:pt x="533" y="333"/>
                  </a:lnTo>
                  <a:lnTo>
                    <a:pt x="539" y="307"/>
                  </a:lnTo>
                  <a:lnTo>
                    <a:pt x="540" y="281"/>
                  </a:lnTo>
                  <a:lnTo>
                    <a:pt x="540" y="255"/>
                  </a:lnTo>
                  <a:lnTo>
                    <a:pt x="537" y="227"/>
                  </a:lnTo>
                  <a:lnTo>
                    <a:pt x="531" y="200"/>
                  </a:lnTo>
                  <a:lnTo>
                    <a:pt x="531" y="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Freeform 61"/>
            <p:cNvSpPr>
              <a:spLocks/>
            </p:cNvSpPr>
            <p:nvPr userDrawn="1"/>
          </p:nvSpPr>
          <p:spPr bwMode="auto">
            <a:xfrm>
              <a:off x="3453" y="2227"/>
              <a:ext cx="115" cy="115"/>
            </a:xfrm>
            <a:custGeom>
              <a:avLst/>
              <a:gdLst>
                <a:gd name="T0" fmla="*/ 452 w 458"/>
                <a:gd name="T1" fmla="*/ 171 h 460"/>
                <a:gd name="T2" fmla="*/ 435 w 458"/>
                <a:gd name="T3" fmla="*/ 128 h 460"/>
                <a:gd name="T4" fmla="*/ 410 w 458"/>
                <a:gd name="T5" fmla="*/ 89 h 460"/>
                <a:gd name="T6" fmla="*/ 380 w 458"/>
                <a:gd name="T7" fmla="*/ 57 h 460"/>
                <a:gd name="T8" fmla="*/ 344 w 458"/>
                <a:gd name="T9" fmla="*/ 31 h 460"/>
                <a:gd name="T10" fmla="*/ 305 w 458"/>
                <a:gd name="T11" fmla="*/ 13 h 460"/>
                <a:gd name="T12" fmla="*/ 262 w 458"/>
                <a:gd name="T13" fmla="*/ 3 h 460"/>
                <a:gd name="T14" fmla="*/ 216 w 458"/>
                <a:gd name="T15" fmla="*/ 1 h 460"/>
                <a:gd name="T16" fmla="*/ 170 w 458"/>
                <a:gd name="T17" fmla="*/ 8 h 460"/>
                <a:gd name="T18" fmla="*/ 148 w 458"/>
                <a:gd name="T19" fmla="*/ 16 h 460"/>
                <a:gd name="T20" fmla="*/ 107 w 458"/>
                <a:gd name="T21" fmla="*/ 36 h 460"/>
                <a:gd name="T22" fmla="*/ 71 w 458"/>
                <a:gd name="T23" fmla="*/ 64 h 460"/>
                <a:gd name="T24" fmla="*/ 43 w 458"/>
                <a:gd name="T25" fmla="*/ 96 h 460"/>
                <a:gd name="T26" fmla="*/ 21 w 458"/>
                <a:gd name="T27" fmla="*/ 134 h 460"/>
                <a:gd name="T28" fmla="*/ 6 w 458"/>
                <a:gd name="T29" fmla="*/ 177 h 460"/>
                <a:gd name="T30" fmla="*/ 0 w 458"/>
                <a:gd name="T31" fmla="*/ 220 h 460"/>
                <a:gd name="T32" fmla="*/ 2 w 458"/>
                <a:gd name="T33" fmla="*/ 266 h 460"/>
                <a:gd name="T34" fmla="*/ 8 w 458"/>
                <a:gd name="T35" fmla="*/ 289 h 460"/>
                <a:gd name="T36" fmla="*/ 25 w 458"/>
                <a:gd name="T37" fmla="*/ 332 h 460"/>
                <a:gd name="T38" fmla="*/ 48 w 458"/>
                <a:gd name="T39" fmla="*/ 371 h 460"/>
                <a:gd name="T40" fmla="*/ 79 w 458"/>
                <a:gd name="T41" fmla="*/ 403 h 460"/>
                <a:gd name="T42" fmla="*/ 114 w 458"/>
                <a:gd name="T43" fmla="*/ 429 h 460"/>
                <a:gd name="T44" fmla="*/ 155 w 458"/>
                <a:gd name="T45" fmla="*/ 447 h 460"/>
                <a:gd name="T46" fmla="*/ 198 w 458"/>
                <a:gd name="T47" fmla="*/ 457 h 460"/>
                <a:gd name="T48" fmla="*/ 243 w 458"/>
                <a:gd name="T49" fmla="*/ 459 h 460"/>
                <a:gd name="T50" fmla="*/ 289 w 458"/>
                <a:gd name="T51" fmla="*/ 452 h 460"/>
                <a:gd name="T52" fmla="*/ 311 w 458"/>
                <a:gd name="T53" fmla="*/ 444 h 460"/>
                <a:gd name="T54" fmla="*/ 353 w 458"/>
                <a:gd name="T55" fmla="*/ 423 h 460"/>
                <a:gd name="T56" fmla="*/ 388 w 458"/>
                <a:gd name="T57" fmla="*/ 396 h 460"/>
                <a:gd name="T58" fmla="*/ 417 w 458"/>
                <a:gd name="T59" fmla="*/ 364 h 460"/>
                <a:gd name="T60" fmla="*/ 439 w 458"/>
                <a:gd name="T61" fmla="*/ 326 h 460"/>
                <a:gd name="T62" fmla="*/ 453 w 458"/>
                <a:gd name="T63" fmla="*/ 284 h 460"/>
                <a:gd name="T64" fmla="*/ 458 w 458"/>
                <a:gd name="T65" fmla="*/ 240 h 460"/>
                <a:gd name="T66" fmla="*/ 456 w 458"/>
                <a:gd name="T67" fmla="*/ 194 h 460"/>
                <a:gd name="T68" fmla="*/ 452 w 458"/>
                <a:gd name="T69" fmla="*/ 17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8" h="460">
                  <a:moveTo>
                    <a:pt x="452" y="171"/>
                  </a:moveTo>
                  <a:lnTo>
                    <a:pt x="452" y="171"/>
                  </a:lnTo>
                  <a:lnTo>
                    <a:pt x="444" y="149"/>
                  </a:lnTo>
                  <a:lnTo>
                    <a:pt x="435" y="128"/>
                  </a:lnTo>
                  <a:lnTo>
                    <a:pt x="423" y="107"/>
                  </a:lnTo>
                  <a:lnTo>
                    <a:pt x="410" y="89"/>
                  </a:lnTo>
                  <a:lnTo>
                    <a:pt x="396" y="72"/>
                  </a:lnTo>
                  <a:lnTo>
                    <a:pt x="380" y="57"/>
                  </a:lnTo>
                  <a:lnTo>
                    <a:pt x="363" y="43"/>
                  </a:lnTo>
                  <a:lnTo>
                    <a:pt x="344" y="31"/>
                  </a:lnTo>
                  <a:lnTo>
                    <a:pt x="324" y="21"/>
                  </a:lnTo>
                  <a:lnTo>
                    <a:pt x="305" y="13"/>
                  </a:lnTo>
                  <a:lnTo>
                    <a:pt x="283" y="7"/>
                  </a:lnTo>
                  <a:lnTo>
                    <a:pt x="262" y="3"/>
                  </a:lnTo>
                  <a:lnTo>
                    <a:pt x="238" y="0"/>
                  </a:lnTo>
                  <a:lnTo>
                    <a:pt x="216" y="1"/>
                  </a:lnTo>
                  <a:lnTo>
                    <a:pt x="193" y="4"/>
                  </a:lnTo>
                  <a:lnTo>
                    <a:pt x="170" y="8"/>
                  </a:lnTo>
                  <a:lnTo>
                    <a:pt x="170" y="8"/>
                  </a:lnTo>
                  <a:lnTo>
                    <a:pt x="148" y="16"/>
                  </a:lnTo>
                  <a:lnTo>
                    <a:pt x="126" y="25"/>
                  </a:lnTo>
                  <a:lnTo>
                    <a:pt x="107" y="36"/>
                  </a:lnTo>
                  <a:lnTo>
                    <a:pt x="88" y="50"/>
                  </a:lnTo>
                  <a:lnTo>
                    <a:pt x="71" y="64"/>
                  </a:lnTo>
                  <a:lnTo>
                    <a:pt x="56" y="79"/>
                  </a:lnTo>
                  <a:lnTo>
                    <a:pt x="43" y="96"/>
                  </a:lnTo>
                  <a:lnTo>
                    <a:pt x="31" y="115"/>
                  </a:lnTo>
                  <a:lnTo>
                    <a:pt x="21" y="134"/>
                  </a:lnTo>
                  <a:lnTo>
                    <a:pt x="13" y="155"/>
                  </a:lnTo>
                  <a:lnTo>
                    <a:pt x="6" y="177"/>
                  </a:lnTo>
                  <a:lnTo>
                    <a:pt x="2" y="198"/>
                  </a:lnTo>
                  <a:lnTo>
                    <a:pt x="0" y="220"/>
                  </a:lnTo>
                  <a:lnTo>
                    <a:pt x="1" y="244"/>
                  </a:lnTo>
                  <a:lnTo>
                    <a:pt x="2" y="266"/>
                  </a:lnTo>
                  <a:lnTo>
                    <a:pt x="8" y="289"/>
                  </a:lnTo>
                  <a:lnTo>
                    <a:pt x="8" y="289"/>
                  </a:lnTo>
                  <a:lnTo>
                    <a:pt x="15" y="311"/>
                  </a:lnTo>
                  <a:lnTo>
                    <a:pt x="25" y="332"/>
                  </a:lnTo>
                  <a:lnTo>
                    <a:pt x="35" y="353"/>
                  </a:lnTo>
                  <a:lnTo>
                    <a:pt x="48" y="371"/>
                  </a:lnTo>
                  <a:lnTo>
                    <a:pt x="64" y="388"/>
                  </a:lnTo>
                  <a:lnTo>
                    <a:pt x="79" y="403"/>
                  </a:lnTo>
                  <a:lnTo>
                    <a:pt x="96" y="417"/>
                  </a:lnTo>
                  <a:lnTo>
                    <a:pt x="114" y="429"/>
                  </a:lnTo>
                  <a:lnTo>
                    <a:pt x="134" y="439"/>
                  </a:lnTo>
                  <a:lnTo>
                    <a:pt x="155" y="447"/>
                  </a:lnTo>
                  <a:lnTo>
                    <a:pt x="176" y="453"/>
                  </a:lnTo>
                  <a:lnTo>
                    <a:pt x="198" y="457"/>
                  </a:lnTo>
                  <a:lnTo>
                    <a:pt x="220" y="460"/>
                  </a:lnTo>
                  <a:lnTo>
                    <a:pt x="243" y="459"/>
                  </a:lnTo>
                  <a:lnTo>
                    <a:pt x="266" y="456"/>
                  </a:lnTo>
                  <a:lnTo>
                    <a:pt x="289" y="452"/>
                  </a:lnTo>
                  <a:lnTo>
                    <a:pt x="289" y="452"/>
                  </a:lnTo>
                  <a:lnTo>
                    <a:pt x="311" y="444"/>
                  </a:lnTo>
                  <a:lnTo>
                    <a:pt x="332" y="435"/>
                  </a:lnTo>
                  <a:lnTo>
                    <a:pt x="353" y="423"/>
                  </a:lnTo>
                  <a:lnTo>
                    <a:pt x="371" y="412"/>
                  </a:lnTo>
                  <a:lnTo>
                    <a:pt x="388" y="396"/>
                  </a:lnTo>
                  <a:lnTo>
                    <a:pt x="402" y="380"/>
                  </a:lnTo>
                  <a:lnTo>
                    <a:pt x="417" y="364"/>
                  </a:lnTo>
                  <a:lnTo>
                    <a:pt x="429" y="345"/>
                  </a:lnTo>
                  <a:lnTo>
                    <a:pt x="439" y="326"/>
                  </a:lnTo>
                  <a:lnTo>
                    <a:pt x="447" y="305"/>
                  </a:lnTo>
                  <a:lnTo>
                    <a:pt x="453" y="284"/>
                  </a:lnTo>
                  <a:lnTo>
                    <a:pt x="457" y="262"/>
                  </a:lnTo>
                  <a:lnTo>
                    <a:pt x="458" y="240"/>
                  </a:lnTo>
                  <a:lnTo>
                    <a:pt x="458" y="216"/>
                  </a:lnTo>
                  <a:lnTo>
                    <a:pt x="456" y="194"/>
                  </a:lnTo>
                  <a:lnTo>
                    <a:pt x="452" y="171"/>
                  </a:lnTo>
                  <a:lnTo>
                    <a:pt x="452" y="1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Freeform 62"/>
            <p:cNvSpPr>
              <a:spLocks/>
            </p:cNvSpPr>
            <p:nvPr userDrawn="1"/>
          </p:nvSpPr>
          <p:spPr bwMode="auto">
            <a:xfrm>
              <a:off x="3529" y="2482"/>
              <a:ext cx="95" cy="94"/>
            </a:xfrm>
            <a:custGeom>
              <a:avLst/>
              <a:gdLst>
                <a:gd name="T0" fmla="*/ 372 w 378"/>
                <a:gd name="T1" fmla="*/ 141 h 378"/>
                <a:gd name="T2" fmla="*/ 357 w 378"/>
                <a:gd name="T3" fmla="*/ 104 h 378"/>
                <a:gd name="T4" fmla="*/ 338 w 378"/>
                <a:gd name="T5" fmla="*/ 73 h 378"/>
                <a:gd name="T6" fmla="*/ 313 w 378"/>
                <a:gd name="T7" fmla="*/ 47 h 378"/>
                <a:gd name="T8" fmla="*/ 283 w 378"/>
                <a:gd name="T9" fmla="*/ 26 h 378"/>
                <a:gd name="T10" fmla="*/ 251 w 378"/>
                <a:gd name="T11" fmla="*/ 10 h 378"/>
                <a:gd name="T12" fmla="*/ 215 w 378"/>
                <a:gd name="T13" fmla="*/ 1 h 378"/>
                <a:gd name="T14" fmla="*/ 178 w 378"/>
                <a:gd name="T15" fmla="*/ 0 h 378"/>
                <a:gd name="T16" fmla="*/ 140 w 378"/>
                <a:gd name="T17" fmla="*/ 6 h 378"/>
                <a:gd name="T18" fmla="*/ 122 w 378"/>
                <a:gd name="T19" fmla="*/ 13 h 378"/>
                <a:gd name="T20" fmla="*/ 88 w 378"/>
                <a:gd name="T21" fmla="*/ 30 h 378"/>
                <a:gd name="T22" fmla="*/ 59 w 378"/>
                <a:gd name="T23" fmla="*/ 52 h 378"/>
                <a:gd name="T24" fmla="*/ 34 w 378"/>
                <a:gd name="T25" fmla="*/ 79 h 378"/>
                <a:gd name="T26" fmla="*/ 17 w 378"/>
                <a:gd name="T27" fmla="*/ 111 h 378"/>
                <a:gd name="T28" fmla="*/ 4 w 378"/>
                <a:gd name="T29" fmla="*/ 144 h 378"/>
                <a:gd name="T30" fmla="*/ 0 w 378"/>
                <a:gd name="T31" fmla="*/ 181 h 378"/>
                <a:gd name="T32" fmla="*/ 2 w 378"/>
                <a:gd name="T33" fmla="*/ 219 h 378"/>
                <a:gd name="T34" fmla="*/ 6 w 378"/>
                <a:gd name="T35" fmla="*/ 238 h 378"/>
                <a:gd name="T36" fmla="*/ 20 w 378"/>
                <a:gd name="T37" fmla="*/ 273 h 378"/>
                <a:gd name="T38" fmla="*/ 40 w 378"/>
                <a:gd name="T39" fmla="*/ 305 h 378"/>
                <a:gd name="T40" fmla="*/ 64 w 378"/>
                <a:gd name="T41" fmla="*/ 332 h 378"/>
                <a:gd name="T42" fmla="*/ 94 w 378"/>
                <a:gd name="T43" fmla="*/ 353 h 378"/>
                <a:gd name="T44" fmla="*/ 127 w 378"/>
                <a:gd name="T45" fmla="*/ 367 h 378"/>
                <a:gd name="T46" fmla="*/ 163 w 378"/>
                <a:gd name="T47" fmla="*/ 376 h 378"/>
                <a:gd name="T48" fmla="*/ 200 w 378"/>
                <a:gd name="T49" fmla="*/ 378 h 378"/>
                <a:gd name="T50" fmla="*/ 238 w 378"/>
                <a:gd name="T51" fmla="*/ 371 h 378"/>
                <a:gd name="T52" fmla="*/ 256 w 378"/>
                <a:gd name="T53" fmla="*/ 366 h 378"/>
                <a:gd name="T54" fmla="*/ 290 w 378"/>
                <a:gd name="T55" fmla="*/ 349 h 378"/>
                <a:gd name="T56" fmla="*/ 318 w 378"/>
                <a:gd name="T57" fmla="*/ 327 h 378"/>
                <a:gd name="T58" fmla="*/ 343 w 378"/>
                <a:gd name="T59" fmla="*/ 298 h 378"/>
                <a:gd name="T60" fmla="*/ 361 w 378"/>
                <a:gd name="T61" fmla="*/ 267 h 378"/>
                <a:gd name="T62" fmla="*/ 373 w 378"/>
                <a:gd name="T63" fmla="*/ 233 h 378"/>
                <a:gd name="T64" fmla="*/ 378 w 378"/>
                <a:gd name="T65" fmla="*/ 197 h 378"/>
                <a:gd name="T66" fmla="*/ 376 w 378"/>
                <a:gd name="T67" fmla="*/ 159 h 378"/>
                <a:gd name="T68" fmla="*/ 372 w 378"/>
                <a:gd name="T69" fmla="*/ 141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41"/>
                  </a:moveTo>
                  <a:lnTo>
                    <a:pt x="372" y="141"/>
                  </a:lnTo>
                  <a:lnTo>
                    <a:pt x="365" y="122"/>
                  </a:lnTo>
                  <a:lnTo>
                    <a:pt x="357" y="104"/>
                  </a:lnTo>
                  <a:lnTo>
                    <a:pt x="348" y="88"/>
                  </a:lnTo>
                  <a:lnTo>
                    <a:pt x="338" y="73"/>
                  </a:lnTo>
                  <a:lnTo>
                    <a:pt x="326" y="58"/>
                  </a:lnTo>
                  <a:lnTo>
                    <a:pt x="313" y="47"/>
                  </a:lnTo>
                  <a:lnTo>
                    <a:pt x="299" y="35"/>
                  </a:lnTo>
                  <a:lnTo>
                    <a:pt x="283" y="26"/>
                  </a:lnTo>
                  <a:lnTo>
                    <a:pt x="268" y="17"/>
                  </a:lnTo>
                  <a:lnTo>
                    <a:pt x="251" y="10"/>
                  </a:lnTo>
                  <a:lnTo>
                    <a:pt x="232" y="5"/>
                  </a:lnTo>
                  <a:lnTo>
                    <a:pt x="215" y="1"/>
                  </a:lnTo>
                  <a:lnTo>
                    <a:pt x="196" y="0"/>
                  </a:lnTo>
                  <a:lnTo>
                    <a:pt x="178" y="0"/>
                  </a:lnTo>
                  <a:lnTo>
                    <a:pt x="159" y="2"/>
                  </a:lnTo>
                  <a:lnTo>
                    <a:pt x="140" y="6"/>
                  </a:lnTo>
                  <a:lnTo>
                    <a:pt x="140" y="6"/>
                  </a:lnTo>
                  <a:lnTo>
                    <a:pt x="122" y="13"/>
                  </a:lnTo>
                  <a:lnTo>
                    <a:pt x="105" y="19"/>
                  </a:lnTo>
                  <a:lnTo>
                    <a:pt x="88" y="30"/>
                  </a:lnTo>
                  <a:lnTo>
                    <a:pt x="72" y="40"/>
                  </a:lnTo>
                  <a:lnTo>
                    <a:pt x="59" y="52"/>
                  </a:lnTo>
                  <a:lnTo>
                    <a:pt x="46" y="65"/>
                  </a:lnTo>
                  <a:lnTo>
                    <a:pt x="34" y="79"/>
                  </a:lnTo>
                  <a:lnTo>
                    <a:pt x="25" y="95"/>
                  </a:lnTo>
                  <a:lnTo>
                    <a:pt x="17" y="111"/>
                  </a:lnTo>
                  <a:lnTo>
                    <a:pt x="10" y="128"/>
                  </a:lnTo>
                  <a:lnTo>
                    <a:pt x="4" y="144"/>
                  </a:lnTo>
                  <a:lnTo>
                    <a:pt x="2" y="163"/>
                  </a:lnTo>
                  <a:lnTo>
                    <a:pt x="0" y="181"/>
                  </a:lnTo>
                  <a:lnTo>
                    <a:pt x="0" y="200"/>
                  </a:lnTo>
                  <a:lnTo>
                    <a:pt x="2" y="219"/>
                  </a:lnTo>
                  <a:lnTo>
                    <a:pt x="6" y="238"/>
                  </a:lnTo>
                  <a:lnTo>
                    <a:pt x="6" y="238"/>
                  </a:lnTo>
                  <a:lnTo>
                    <a:pt x="12" y="257"/>
                  </a:lnTo>
                  <a:lnTo>
                    <a:pt x="20" y="273"/>
                  </a:lnTo>
                  <a:lnTo>
                    <a:pt x="29" y="290"/>
                  </a:lnTo>
                  <a:lnTo>
                    <a:pt x="40" y="305"/>
                  </a:lnTo>
                  <a:lnTo>
                    <a:pt x="51" y="319"/>
                  </a:lnTo>
                  <a:lnTo>
                    <a:pt x="64" y="332"/>
                  </a:lnTo>
                  <a:lnTo>
                    <a:pt x="79" y="342"/>
                  </a:lnTo>
                  <a:lnTo>
                    <a:pt x="94" y="353"/>
                  </a:lnTo>
                  <a:lnTo>
                    <a:pt x="110" y="361"/>
                  </a:lnTo>
                  <a:lnTo>
                    <a:pt x="127" y="367"/>
                  </a:lnTo>
                  <a:lnTo>
                    <a:pt x="145" y="372"/>
                  </a:lnTo>
                  <a:lnTo>
                    <a:pt x="163" y="376"/>
                  </a:lnTo>
                  <a:lnTo>
                    <a:pt x="182" y="378"/>
                  </a:lnTo>
                  <a:lnTo>
                    <a:pt x="200" y="378"/>
                  </a:lnTo>
                  <a:lnTo>
                    <a:pt x="219" y="375"/>
                  </a:lnTo>
                  <a:lnTo>
                    <a:pt x="238" y="371"/>
                  </a:lnTo>
                  <a:lnTo>
                    <a:pt x="238" y="371"/>
                  </a:lnTo>
                  <a:lnTo>
                    <a:pt x="256" y="366"/>
                  </a:lnTo>
                  <a:lnTo>
                    <a:pt x="274" y="358"/>
                  </a:lnTo>
                  <a:lnTo>
                    <a:pt x="290" y="349"/>
                  </a:lnTo>
                  <a:lnTo>
                    <a:pt x="305" y="339"/>
                  </a:lnTo>
                  <a:lnTo>
                    <a:pt x="318" y="327"/>
                  </a:lnTo>
                  <a:lnTo>
                    <a:pt x="331" y="313"/>
                  </a:lnTo>
                  <a:lnTo>
                    <a:pt x="343" y="298"/>
                  </a:lnTo>
                  <a:lnTo>
                    <a:pt x="352" y="284"/>
                  </a:lnTo>
                  <a:lnTo>
                    <a:pt x="361" y="267"/>
                  </a:lnTo>
                  <a:lnTo>
                    <a:pt x="368" y="250"/>
                  </a:lnTo>
                  <a:lnTo>
                    <a:pt x="373" y="233"/>
                  </a:lnTo>
                  <a:lnTo>
                    <a:pt x="376" y="215"/>
                  </a:lnTo>
                  <a:lnTo>
                    <a:pt x="378" y="197"/>
                  </a:lnTo>
                  <a:lnTo>
                    <a:pt x="377" y="178"/>
                  </a:lnTo>
                  <a:lnTo>
                    <a:pt x="376" y="159"/>
                  </a:lnTo>
                  <a:lnTo>
                    <a:pt x="372" y="141"/>
                  </a:lnTo>
                  <a:lnTo>
                    <a:pt x="37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Freeform 63"/>
            <p:cNvSpPr>
              <a:spLocks/>
            </p:cNvSpPr>
            <p:nvPr userDrawn="1"/>
          </p:nvSpPr>
          <p:spPr bwMode="auto">
            <a:xfrm>
              <a:off x="3605" y="2736"/>
              <a:ext cx="74" cy="75"/>
            </a:xfrm>
            <a:custGeom>
              <a:avLst/>
              <a:gdLst>
                <a:gd name="T0" fmla="*/ 109 w 297"/>
                <a:gd name="T1" fmla="*/ 5 h 297"/>
                <a:gd name="T2" fmla="*/ 82 w 297"/>
                <a:gd name="T3" fmla="*/ 15 h 297"/>
                <a:gd name="T4" fmla="*/ 57 w 297"/>
                <a:gd name="T5" fmla="*/ 31 h 297"/>
                <a:gd name="T6" fmla="*/ 36 w 297"/>
                <a:gd name="T7" fmla="*/ 50 h 297"/>
                <a:gd name="T8" fmla="*/ 19 w 297"/>
                <a:gd name="T9" fmla="*/ 74 h 297"/>
                <a:gd name="T10" fmla="*/ 8 w 297"/>
                <a:gd name="T11" fmla="*/ 100 h 297"/>
                <a:gd name="T12" fmla="*/ 1 w 297"/>
                <a:gd name="T13" fmla="*/ 127 h 297"/>
                <a:gd name="T14" fmla="*/ 0 w 297"/>
                <a:gd name="T15" fmla="*/ 157 h 297"/>
                <a:gd name="T16" fmla="*/ 5 w 297"/>
                <a:gd name="T17" fmla="*/ 186 h 297"/>
                <a:gd name="T18" fmla="*/ 9 w 297"/>
                <a:gd name="T19" fmla="*/ 200 h 297"/>
                <a:gd name="T20" fmla="*/ 22 w 297"/>
                <a:gd name="T21" fmla="*/ 228 h 297"/>
                <a:gd name="T22" fmla="*/ 40 w 297"/>
                <a:gd name="T23" fmla="*/ 250 h 297"/>
                <a:gd name="T24" fmla="*/ 62 w 297"/>
                <a:gd name="T25" fmla="*/ 269 h 297"/>
                <a:gd name="T26" fmla="*/ 86 w 297"/>
                <a:gd name="T27" fmla="*/ 284 h 297"/>
                <a:gd name="T28" fmla="*/ 113 w 297"/>
                <a:gd name="T29" fmla="*/ 293 h 297"/>
                <a:gd name="T30" fmla="*/ 142 w 297"/>
                <a:gd name="T31" fmla="*/ 297 h 297"/>
                <a:gd name="T32" fmla="*/ 172 w 297"/>
                <a:gd name="T33" fmla="*/ 294 h 297"/>
                <a:gd name="T34" fmla="*/ 186 w 297"/>
                <a:gd name="T35" fmla="*/ 292 h 297"/>
                <a:gd name="T36" fmla="*/ 215 w 297"/>
                <a:gd name="T37" fmla="*/ 281 h 297"/>
                <a:gd name="T38" fmla="*/ 240 w 297"/>
                <a:gd name="T39" fmla="*/ 265 h 297"/>
                <a:gd name="T40" fmla="*/ 260 w 297"/>
                <a:gd name="T41" fmla="*/ 246 h 297"/>
                <a:gd name="T42" fmla="*/ 276 w 297"/>
                <a:gd name="T43" fmla="*/ 222 h 297"/>
                <a:gd name="T44" fmla="*/ 288 w 297"/>
                <a:gd name="T45" fmla="*/ 196 h 297"/>
                <a:gd name="T46" fmla="*/ 296 w 297"/>
                <a:gd name="T47" fmla="*/ 169 h 297"/>
                <a:gd name="T48" fmla="*/ 297 w 297"/>
                <a:gd name="T49" fmla="*/ 139 h 297"/>
                <a:gd name="T50" fmla="*/ 292 w 297"/>
                <a:gd name="T51" fmla="*/ 109 h 297"/>
                <a:gd name="T52" fmla="*/ 286 w 297"/>
                <a:gd name="T53" fmla="*/ 95 h 297"/>
                <a:gd name="T54" fmla="*/ 273 w 297"/>
                <a:gd name="T55" fmla="*/ 69 h 297"/>
                <a:gd name="T56" fmla="*/ 255 w 297"/>
                <a:gd name="T57" fmla="*/ 45 h 297"/>
                <a:gd name="T58" fmla="*/ 234 w 297"/>
                <a:gd name="T59" fmla="*/ 27 h 297"/>
                <a:gd name="T60" fmla="*/ 210 w 297"/>
                <a:gd name="T61" fmla="*/ 13 h 297"/>
                <a:gd name="T62" fmla="*/ 182 w 297"/>
                <a:gd name="T63" fmla="*/ 4 h 297"/>
                <a:gd name="T64" fmla="*/ 153 w 297"/>
                <a:gd name="T65" fmla="*/ 0 h 297"/>
                <a:gd name="T66" fmla="*/ 125 w 297"/>
                <a:gd name="T67" fmla="*/ 1 h 297"/>
                <a:gd name="T68" fmla="*/ 109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09" y="5"/>
                  </a:moveTo>
                  <a:lnTo>
                    <a:pt x="109" y="5"/>
                  </a:lnTo>
                  <a:lnTo>
                    <a:pt x="95" y="9"/>
                  </a:lnTo>
                  <a:lnTo>
                    <a:pt x="82" y="15"/>
                  </a:lnTo>
                  <a:lnTo>
                    <a:pt x="69" y="22"/>
                  </a:lnTo>
                  <a:lnTo>
                    <a:pt x="57" y="31"/>
                  </a:lnTo>
                  <a:lnTo>
                    <a:pt x="45" y="40"/>
                  </a:lnTo>
                  <a:lnTo>
                    <a:pt x="36" y="50"/>
                  </a:lnTo>
                  <a:lnTo>
                    <a:pt x="27" y="62"/>
                  </a:lnTo>
                  <a:lnTo>
                    <a:pt x="19" y="74"/>
                  </a:lnTo>
                  <a:lnTo>
                    <a:pt x="13" y="87"/>
                  </a:lnTo>
                  <a:lnTo>
                    <a:pt x="8" y="100"/>
                  </a:lnTo>
                  <a:lnTo>
                    <a:pt x="4" y="113"/>
                  </a:lnTo>
                  <a:lnTo>
                    <a:pt x="1" y="127"/>
                  </a:lnTo>
                  <a:lnTo>
                    <a:pt x="0" y="142"/>
                  </a:lnTo>
                  <a:lnTo>
                    <a:pt x="0" y="157"/>
                  </a:lnTo>
                  <a:lnTo>
                    <a:pt x="1" y="172"/>
                  </a:lnTo>
                  <a:lnTo>
                    <a:pt x="5" y="186"/>
                  </a:lnTo>
                  <a:lnTo>
                    <a:pt x="5" y="186"/>
                  </a:lnTo>
                  <a:lnTo>
                    <a:pt x="9" y="200"/>
                  </a:lnTo>
                  <a:lnTo>
                    <a:pt x="15" y="215"/>
                  </a:lnTo>
                  <a:lnTo>
                    <a:pt x="22" y="228"/>
                  </a:lnTo>
                  <a:lnTo>
                    <a:pt x="31" y="239"/>
                  </a:lnTo>
                  <a:lnTo>
                    <a:pt x="40" y="250"/>
                  </a:lnTo>
                  <a:lnTo>
                    <a:pt x="51" y="260"/>
                  </a:lnTo>
                  <a:lnTo>
                    <a:pt x="62" y="269"/>
                  </a:lnTo>
                  <a:lnTo>
                    <a:pt x="74" y="277"/>
                  </a:lnTo>
                  <a:lnTo>
                    <a:pt x="86" y="284"/>
                  </a:lnTo>
                  <a:lnTo>
                    <a:pt x="100" y="289"/>
                  </a:lnTo>
                  <a:lnTo>
                    <a:pt x="113" y="293"/>
                  </a:lnTo>
                  <a:lnTo>
                    <a:pt x="127" y="295"/>
                  </a:lnTo>
                  <a:lnTo>
                    <a:pt x="142" y="297"/>
                  </a:lnTo>
                  <a:lnTo>
                    <a:pt x="156" y="297"/>
                  </a:lnTo>
                  <a:lnTo>
                    <a:pt x="172" y="294"/>
                  </a:lnTo>
                  <a:lnTo>
                    <a:pt x="186" y="292"/>
                  </a:lnTo>
                  <a:lnTo>
                    <a:pt x="186" y="292"/>
                  </a:lnTo>
                  <a:lnTo>
                    <a:pt x="200" y="286"/>
                  </a:lnTo>
                  <a:lnTo>
                    <a:pt x="215" y="281"/>
                  </a:lnTo>
                  <a:lnTo>
                    <a:pt x="228" y="273"/>
                  </a:lnTo>
                  <a:lnTo>
                    <a:pt x="240" y="265"/>
                  </a:lnTo>
                  <a:lnTo>
                    <a:pt x="250" y="256"/>
                  </a:lnTo>
                  <a:lnTo>
                    <a:pt x="260" y="246"/>
                  </a:lnTo>
                  <a:lnTo>
                    <a:pt x="269" y="234"/>
                  </a:lnTo>
                  <a:lnTo>
                    <a:pt x="276" y="222"/>
                  </a:lnTo>
                  <a:lnTo>
                    <a:pt x="283" y="209"/>
                  </a:lnTo>
                  <a:lnTo>
                    <a:pt x="288" y="196"/>
                  </a:lnTo>
                  <a:lnTo>
                    <a:pt x="293" y="182"/>
                  </a:lnTo>
                  <a:lnTo>
                    <a:pt x="296" y="169"/>
                  </a:lnTo>
                  <a:lnTo>
                    <a:pt x="297" y="153"/>
                  </a:lnTo>
                  <a:lnTo>
                    <a:pt x="297" y="139"/>
                  </a:lnTo>
                  <a:lnTo>
                    <a:pt x="294" y="125"/>
                  </a:lnTo>
                  <a:lnTo>
                    <a:pt x="292" y="109"/>
                  </a:lnTo>
                  <a:lnTo>
                    <a:pt x="292" y="109"/>
                  </a:lnTo>
                  <a:lnTo>
                    <a:pt x="286" y="95"/>
                  </a:lnTo>
                  <a:lnTo>
                    <a:pt x="281" y="82"/>
                  </a:lnTo>
                  <a:lnTo>
                    <a:pt x="273" y="69"/>
                  </a:lnTo>
                  <a:lnTo>
                    <a:pt x="266" y="57"/>
                  </a:lnTo>
                  <a:lnTo>
                    <a:pt x="255" y="45"/>
                  </a:lnTo>
                  <a:lnTo>
                    <a:pt x="246" y="36"/>
                  </a:lnTo>
                  <a:lnTo>
                    <a:pt x="234" y="27"/>
                  </a:lnTo>
                  <a:lnTo>
                    <a:pt x="223" y="19"/>
                  </a:lnTo>
                  <a:lnTo>
                    <a:pt x="210" y="13"/>
                  </a:lnTo>
                  <a:lnTo>
                    <a:pt x="196" y="7"/>
                  </a:lnTo>
                  <a:lnTo>
                    <a:pt x="182" y="4"/>
                  </a:lnTo>
                  <a:lnTo>
                    <a:pt x="168" y="1"/>
                  </a:lnTo>
                  <a:lnTo>
                    <a:pt x="153" y="0"/>
                  </a:lnTo>
                  <a:lnTo>
                    <a:pt x="139" y="0"/>
                  </a:lnTo>
                  <a:lnTo>
                    <a:pt x="125" y="1"/>
                  </a:lnTo>
                  <a:lnTo>
                    <a:pt x="109" y="5"/>
                  </a:lnTo>
                  <a:lnTo>
                    <a:pt x="10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Freeform 64"/>
            <p:cNvSpPr>
              <a:spLocks/>
            </p:cNvSpPr>
            <p:nvPr userDrawn="1"/>
          </p:nvSpPr>
          <p:spPr bwMode="auto">
            <a:xfrm>
              <a:off x="3221" y="608"/>
              <a:ext cx="236" cy="236"/>
            </a:xfrm>
            <a:custGeom>
              <a:avLst/>
              <a:gdLst>
                <a:gd name="T0" fmla="*/ 217 w 946"/>
                <a:gd name="T1" fmla="*/ 75 h 944"/>
                <a:gd name="T2" fmla="*/ 159 w 946"/>
                <a:gd name="T3" fmla="*/ 118 h 944"/>
                <a:gd name="T4" fmla="*/ 111 w 946"/>
                <a:gd name="T5" fmla="*/ 169 h 944"/>
                <a:gd name="T6" fmla="*/ 71 w 946"/>
                <a:gd name="T7" fmla="*/ 224 h 944"/>
                <a:gd name="T8" fmla="*/ 39 w 946"/>
                <a:gd name="T9" fmla="*/ 285 h 944"/>
                <a:gd name="T10" fmla="*/ 17 w 946"/>
                <a:gd name="T11" fmla="*/ 349 h 944"/>
                <a:gd name="T12" fmla="*/ 4 w 946"/>
                <a:gd name="T13" fmla="*/ 416 h 944"/>
                <a:gd name="T14" fmla="*/ 0 w 946"/>
                <a:gd name="T15" fmla="*/ 484 h 944"/>
                <a:gd name="T16" fmla="*/ 8 w 946"/>
                <a:gd name="T17" fmla="*/ 553 h 944"/>
                <a:gd name="T18" fmla="*/ 25 w 946"/>
                <a:gd name="T19" fmla="*/ 621 h 944"/>
                <a:gd name="T20" fmla="*/ 53 w 946"/>
                <a:gd name="T21" fmla="*/ 686 h 944"/>
                <a:gd name="T22" fmla="*/ 77 w 946"/>
                <a:gd name="T23" fmla="*/ 728 h 944"/>
                <a:gd name="T24" fmla="*/ 120 w 946"/>
                <a:gd name="T25" fmla="*/ 785 h 944"/>
                <a:gd name="T26" fmla="*/ 170 w 946"/>
                <a:gd name="T27" fmla="*/ 833 h 944"/>
                <a:gd name="T28" fmla="*/ 226 w 946"/>
                <a:gd name="T29" fmla="*/ 874 h 944"/>
                <a:gd name="T30" fmla="*/ 287 w 946"/>
                <a:gd name="T31" fmla="*/ 905 h 944"/>
                <a:gd name="T32" fmla="*/ 351 w 946"/>
                <a:gd name="T33" fmla="*/ 927 h 944"/>
                <a:gd name="T34" fmla="*/ 417 w 946"/>
                <a:gd name="T35" fmla="*/ 940 h 944"/>
                <a:gd name="T36" fmla="*/ 486 w 946"/>
                <a:gd name="T37" fmla="*/ 944 h 944"/>
                <a:gd name="T38" fmla="*/ 554 w 946"/>
                <a:gd name="T39" fmla="*/ 938 h 944"/>
                <a:gd name="T40" fmla="*/ 622 w 946"/>
                <a:gd name="T41" fmla="*/ 919 h 944"/>
                <a:gd name="T42" fmla="*/ 688 w 946"/>
                <a:gd name="T43" fmla="*/ 892 h 944"/>
                <a:gd name="T44" fmla="*/ 730 w 946"/>
                <a:gd name="T45" fmla="*/ 869 h 944"/>
                <a:gd name="T46" fmla="*/ 787 w 946"/>
                <a:gd name="T47" fmla="*/ 824 h 944"/>
                <a:gd name="T48" fmla="*/ 836 w 946"/>
                <a:gd name="T49" fmla="*/ 775 h 944"/>
                <a:gd name="T50" fmla="*/ 876 w 946"/>
                <a:gd name="T51" fmla="*/ 719 h 944"/>
                <a:gd name="T52" fmla="*/ 907 w 946"/>
                <a:gd name="T53" fmla="*/ 657 h 944"/>
                <a:gd name="T54" fmla="*/ 929 w 946"/>
                <a:gd name="T55" fmla="*/ 594 h 944"/>
                <a:gd name="T56" fmla="*/ 943 w 946"/>
                <a:gd name="T57" fmla="*/ 527 h 944"/>
                <a:gd name="T58" fmla="*/ 946 w 946"/>
                <a:gd name="T59" fmla="*/ 458 h 944"/>
                <a:gd name="T60" fmla="*/ 939 w 946"/>
                <a:gd name="T61" fmla="*/ 390 h 944"/>
                <a:gd name="T62" fmla="*/ 922 w 946"/>
                <a:gd name="T63" fmla="*/ 323 h 944"/>
                <a:gd name="T64" fmla="*/ 894 w 946"/>
                <a:gd name="T65" fmla="*/ 256 h 944"/>
                <a:gd name="T66" fmla="*/ 870 w 946"/>
                <a:gd name="T67" fmla="*/ 214 h 944"/>
                <a:gd name="T68" fmla="*/ 827 w 946"/>
                <a:gd name="T69" fmla="*/ 157 h 944"/>
                <a:gd name="T70" fmla="*/ 777 w 946"/>
                <a:gd name="T71" fmla="*/ 109 h 944"/>
                <a:gd name="T72" fmla="*/ 721 w 946"/>
                <a:gd name="T73" fmla="*/ 69 h 944"/>
                <a:gd name="T74" fmla="*/ 660 w 946"/>
                <a:gd name="T75" fmla="*/ 37 h 944"/>
                <a:gd name="T76" fmla="*/ 596 w 946"/>
                <a:gd name="T77" fmla="*/ 15 h 944"/>
                <a:gd name="T78" fmla="*/ 529 w 946"/>
                <a:gd name="T79" fmla="*/ 2 h 944"/>
                <a:gd name="T80" fmla="*/ 460 w 946"/>
                <a:gd name="T81" fmla="*/ 0 h 944"/>
                <a:gd name="T82" fmla="*/ 393 w 946"/>
                <a:gd name="T83" fmla="*/ 6 h 944"/>
                <a:gd name="T84" fmla="*/ 325 w 946"/>
                <a:gd name="T85" fmla="*/ 23 h 944"/>
                <a:gd name="T86" fmla="*/ 258 w 946"/>
                <a:gd name="T87" fmla="*/ 5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238" y="62"/>
                  </a:moveTo>
                  <a:lnTo>
                    <a:pt x="238" y="62"/>
                  </a:lnTo>
                  <a:lnTo>
                    <a:pt x="217" y="75"/>
                  </a:lnTo>
                  <a:lnTo>
                    <a:pt x="197" y="88"/>
                  </a:lnTo>
                  <a:lnTo>
                    <a:pt x="178" y="102"/>
                  </a:lnTo>
                  <a:lnTo>
                    <a:pt x="159" y="118"/>
                  </a:lnTo>
                  <a:lnTo>
                    <a:pt x="142" y="134"/>
                  </a:lnTo>
                  <a:lnTo>
                    <a:pt x="125" y="151"/>
                  </a:lnTo>
                  <a:lnTo>
                    <a:pt x="111" y="169"/>
                  </a:lnTo>
                  <a:lnTo>
                    <a:pt x="97" y="186"/>
                  </a:lnTo>
                  <a:lnTo>
                    <a:pt x="82" y="205"/>
                  </a:lnTo>
                  <a:lnTo>
                    <a:pt x="71" y="224"/>
                  </a:lnTo>
                  <a:lnTo>
                    <a:pt x="59" y="244"/>
                  </a:lnTo>
                  <a:lnTo>
                    <a:pt x="49" y="264"/>
                  </a:lnTo>
                  <a:lnTo>
                    <a:pt x="39" y="285"/>
                  </a:lnTo>
                  <a:lnTo>
                    <a:pt x="30" y="306"/>
                  </a:lnTo>
                  <a:lnTo>
                    <a:pt x="24" y="328"/>
                  </a:lnTo>
                  <a:lnTo>
                    <a:pt x="17" y="349"/>
                  </a:lnTo>
                  <a:lnTo>
                    <a:pt x="12" y="371"/>
                  </a:lnTo>
                  <a:lnTo>
                    <a:pt x="7" y="393"/>
                  </a:lnTo>
                  <a:lnTo>
                    <a:pt x="4" y="416"/>
                  </a:lnTo>
                  <a:lnTo>
                    <a:pt x="2" y="439"/>
                  </a:lnTo>
                  <a:lnTo>
                    <a:pt x="0" y="461"/>
                  </a:lnTo>
                  <a:lnTo>
                    <a:pt x="0" y="484"/>
                  </a:lnTo>
                  <a:lnTo>
                    <a:pt x="2" y="506"/>
                  </a:lnTo>
                  <a:lnTo>
                    <a:pt x="4" y="530"/>
                  </a:lnTo>
                  <a:lnTo>
                    <a:pt x="8" y="553"/>
                  </a:lnTo>
                  <a:lnTo>
                    <a:pt x="12" y="575"/>
                  </a:lnTo>
                  <a:lnTo>
                    <a:pt x="19" y="598"/>
                  </a:lnTo>
                  <a:lnTo>
                    <a:pt x="25" y="621"/>
                  </a:lnTo>
                  <a:lnTo>
                    <a:pt x="33" y="643"/>
                  </a:lnTo>
                  <a:lnTo>
                    <a:pt x="42" y="664"/>
                  </a:lnTo>
                  <a:lnTo>
                    <a:pt x="53" y="686"/>
                  </a:lnTo>
                  <a:lnTo>
                    <a:pt x="64" y="707"/>
                  </a:lnTo>
                  <a:lnTo>
                    <a:pt x="64" y="707"/>
                  </a:lnTo>
                  <a:lnTo>
                    <a:pt x="77" y="728"/>
                  </a:lnTo>
                  <a:lnTo>
                    <a:pt x="90" y="749"/>
                  </a:lnTo>
                  <a:lnTo>
                    <a:pt x="105" y="767"/>
                  </a:lnTo>
                  <a:lnTo>
                    <a:pt x="120" y="785"/>
                  </a:lnTo>
                  <a:lnTo>
                    <a:pt x="136" y="802"/>
                  </a:lnTo>
                  <a:lnTo>
                    <a:pt x="153" y="819"/>
                  </a:lnTo>
                  <a:lnTo>
                    <a:pt x="170" y="833"/>
                  </a:lnTo>
                  <a:lnTo>
                    <a:pt x="188" y="848"/>
                  </a:lnTo>
                  <a:lnTo>
                    <a:pt x="208" y="862"/>
                  </a:lnTo>
                  <a:lnTo>
                    <a:pt x="226" y="874"/>
                  </a:lnTo>
                  <a:lnTo>
                    <a:pt x="245" y="885"/>
                  </a:lnTo>
                  <a:lnTo>
                    <a:pt x="266" y="896"/>
                  </a:lnTo>
                  <a:lnTo>
                    <a:pt x="287" y="905"/>
                  </a:lnTo>
                  <a:lnTo>
                    <a:pt x="308" y="914"/>
                  </a:lnTo>
                  <a:lnTo>
                    <a:pt x="329" y="922"/>
                  </a:lnTo>
                  <a:lnTo>
                    <a:pt x="351" y="927"/>
                  </a:lnTo>
                  <a:lnTo>
                    <a:pt x="373" y="934"/>
                  </a:lnTo>
                  <a:lnTo>
                    <a:pt x="395" y="938"/>
                  </a:lnTo>
                  <a:lnTo>
                    <a:pt x="417" y="940"/>
                  </a:lnTo>
                  <a:lnTo>
                    <a:pt x="441" y="943"/>
                  </a:lnTo>
                  <a:lnTo>
                    <a:pt x="463" y="944"/>
                  </a:lnTo>
                  <a:lnTo>
                    <a:pt x="486" y="944"/>
                  </a:lnTo>
                  <a:lnTo>
                    <a:pt x="509" y="943"/>
                  </a:lnTo>
                  <a:lnTo>
                    <a:pt x="532" y="940"/>
                  </a:lnTo>
                  <a:lnTo>
                    <a:pt x="554" y="938"/>
                  </a:lnTo>
                  <a:lnTo>
                    <a:pt x="578" y="932"/>
                  </a:lnTo>
                  <a:lnTo>
                    <a:pt x="600" y="927"/>
                  </a:lnTo>
                  <a:lnTo>
                    <a:pt x="622" y="919"/>
                  </a:lnTo>
                  <a:lnTo>
                    <a:pt x="644" y="912"/>
                  </a:lnTo>
                  <a:lnTo>
                    <a:pt x="666" y="902"/>
                  </a:lnTo>
                  <a:lnTo>
                    <a:pt x="688" y="892"/>
                  </a:lnTo>
                  <a:lnTo>
                    <a:pt x="709" y="880"/>
                  </a:lnTo>
                  <a:lnTo>
                    <a:pt x="709" y="880"/>
                  </a:lnTo>
                  <a:lnTo>
                    <a:pt x="730" y="869"/>
                  </a:lnTo>
                  <a:lnTo>
                    <a:pt x="751" y="854"/>
                  </a:lnTo>
                  <a:lnTo>
                    <a:pt x="769" y="840"/>
                  </a:lnTo>
                  <a:lnTo>
                    <a:pt x="787" y="824"/>
                  </a:lnTo>
                  <a:lnTo>
                    <a:pt x="804" y="809"/>
                  </a:lnTo>
                  <a:lnTo>
                    <a:pt x="821" y="792"/>
                  </a:lnTo>
                  <a:lnTo>
                    <a:pt x="836" y="775"/>
                  </a:lnTo>
                  <a:lnTo>
                    <a:pt x="850" y="756"/>
                  </a:lnTo>
                  <a:lnTo>
                    <a:pt x="864" y="738"/>
                  </a:lnTo>
                  <a:lnTo>
                    <a:pt x="876" y="719"/>
                  </a:lnTo>
                  <a:lnTo>
                    <a:pt x="888" y="699"/>
                  </a:lnTo>
                  <a:lnTo>
                    <a:pt x="898" y="678"/>
                  </a:lnTo>
                  <a:lnTo>
                    <a:pt x="907" y="657"/>
                  </a:lnTo>
                  <a:lnTo>
                    <a:pt x="916" y="637"/>
                  </a:lnTo>
                  <a:lnTo>
                    <a:pt x="923" y="616"/>
                  </a:lnTo>
                  <a:lnTo>
                    <a:pt x="929" y="594"/>
                  </a:lnTo>
                  <a:lnTo>
                    <a:pt x="935" y="571"/>
                  </a:lnTo>
                  <a:lnTo>
                    <a:pt x="940" y="549"/>
                  </a:lnTo>
                  <a:lnTo>
                    <a:pt x="943" y="527"/>
                  </a:lnTo>
                  <a:lnTo>
                    <a:pt x="945" y="504"/>
                  </a:lnTo>
                  <a:lnTo>
                    <a:pt x="946" y="482"/>
                  </a:lnTo>
                  <a:lnTo>
                    <a:pt x="946" y="458"/>
                  </a:lnTo>
                  <a:lnTo>
                    <a:pt x="945" y="436"/>
                  </a:lnTo>
                  <a:lnTo>
                    <a:pt x="943" y="413"/>
                  </a:lnTo>
                  <a:lnTo>
                    <a:pt x="939" y="390"/>
                  </a:lnTo>
                  <a:lnTo>
                    <a:pt x="935" y="367"/>
                  </a:lnTo>
                  <a:lnTo>
                    <a:pt x="929" y="345"/>
                  </a:lnTo>
                  <a:lnTo>
                    <a:pt x="922" y="323"/>
                  </a:lnTo>
                  <a:lnTo>
                    <a:pt x="914" y="300"/>
                  </a:lnTo>
                  <a:lnTo>
                    <a:pt x="905" y="278"/>
                  </a:lnTo>
                  <a:lnTo>
                    <a:pt x="894" y="256"/>
                  </a:lnTo>
                  <a:lnTo>
                    <a:pt x="883" y="235"/>
                  </a:lnTo>
                  <a:lnTo>
                    <a:pt x="883" y="235"/>
                  </a:lnTo>
                  <a:lnTo>
                    <a:pt x="870" y="214"/>
                  </a:lnTo>
                  <a:lnTo>
                    <a:pt x="857" y="195"/>
                  </a:lnTo>
                  <a:lnTo>
                    <a:pt x="842" y="175"/>
                  </a:lnTo>
                  <a:lnTo>
                    <a:pt x="827" y="157"/>
                  </a:lnTo>
                  <a:lnTo>
                    <a:pt x="811" y="140"/>
                  </a:lnTo>
                  <a:lnTo>
                    <a:pt x="794" y="125"/>
                  </a:lnTo>
                  <a:lnTo>
                    <a:pt x="777" y="109"/>
                  </a:lnTo>
                  <a:lnTo>
                    <a:pt x="759" y="95"/>
                  </a:lnTo>
                  <a:lnTo>
                    <a:pt x="741" y="82"/>
                  </a:lnTo>
                  <a:lnTo>
                    <a:pt x="721" y="69"/>
                  </a:lnTo>
                  <a:lnTo>
                    <a:pt x="701" y="57"/>
                  </a:lnTo>
                  <a:lnTo>
                    <a:pt x="681" y="46"/>
                  </a:lnTo>
                  <a:lnTo>
                    <a:pt x="660" y="37"/>
                  </a:lnTo>
                  <a:lnTo>
                    <a:pt x="639" y="28"/>
                  </a:lnTo>
                  <a:lnTo>
                    <a:pt x="618" y="22"/>
                  </a:lnTo>
                  <a:lnTo>
                    <a:pt x="596" y="15"/>
                  </a:lnTo>
                  <a:lnTo>
                    <a:pt x="574" y="10"/>
                  </a:lnTo>
                  <a:lnTo>
                    <a:pt x="552" y="5"/>
                  </a:lnTo>
                  <a:lnTo>
                    <a:pt x="529" y="2"/>
                  </a:lnTo>
                  <a:lnTo>
                    <a:pt x="506" y="0"/>
                  </a:lnTo>
                  <a:lnTo>
                    <a:pt x="484" y="0"/>
                  </a:lnTo>
                  <a:lnTo>
                    <a:pt x="460" y="0"/>
                  </a:lnTo>
                  <a:lnTo>
                    <a:pt x="438" y="0"/>
                  </a:lnTo>
                  <a:lnTo>
                    <a:pt x="415" y="2"/>
                  </a:lnTo>
                  <a:lnTo>
                    <a:pt x="393" y="6"/>
                  </a:lnTo>
                  <a:lnTo>
                    <a:pt x="369" y="10"/>
                  </a:lnTo>
                  <a:lnTo>
                    <a:pt x="347" y="16"/>
                  </a:lnTo>
                  <a:lnTo>
                    <a:pt x="325" y="23"/>
                  </a:lnTo>
                  <a:lnTo>
                    <a:pt x="303" y="31"/>
                  </a:lnTo>
                  <a:lnTo>
                    <a:pt x="281" y="40"/>
                  </a:lnTo>
                  <a:lnTo>
                    <a:pt x="258" y="50"/>
                  </a:lnTo>
                  <a:lnTo>
                    <a:pt x="238" y="62"/>
                  </a:lnTo>
                  <a:lnTo>
                    <a:pt x="23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Freeform 65"/>
            <p:cNvSpPr>
              <a:spLocks/>
            </p:cNvSpPr>
            <p:nvPr userDrawn="1"/>
          </p:nvSpPr>
          <p:spPr bwMode="auto">
            <a:xfrm>
              <a:off x="3357" y="837"/>
              <a:ext cx="216" cy="216"/>
            </a:xfrm>
            <a:custGeom>
              <a:avLst/>
              <a:gdLst>
                <a:gd name="T0" fmla="*/ 667 w 864"/>
                <a:gd name="T1" fmla="*/ 793 h 864"/>
                <a:gd name="T2" fmla="*/ 719 w 864"/>
                <a:gd name="T3" fmla="*/ 754 h 864"/>
                <a:gd name="T4" fmla="*/ 763 w 864"/>
                <a:gd name="T5" fmla="*/ 708 h 864"/>
                <a:gd name="T6" fmla="*/ 800 w 864"/>
                <a:gd name="T7" fmla="*/ 658 h 864"/>
                <a:gd name="T8" fmla="*/ 828 w 864"/>
                <a:gd name="T9" fmla="*/ 602 h 864"/>
                <a:gd name="T10" fmla="*/ 849 w 864"/>
                <a:gd name="T11" fmla="*/ 543 h 864"/>
                <a:gd name="T12" fmla="*/ 861 w 864"/>
                <a:gd name="T13" fmla="*/ 482 h 864"/>
                <a:gd name="T14" fmla="*/ 864 w 864"/>
                <a:gd name="T15" fmla="*/ 419 h 864"/>
                <a:gd name="T16" fmla="*/ 857 w 864"/>
                <a:gd name="T17" fmla="*/ 357 h 864"/>
                <a:gd name="T18" fmla="*/ 841 w 864"/>
                <a:gd name="T19" fmla="*/ 295 h 864"/>
                <a:gd name="T20" fmla="*/ 817 w 864"/>
                <a:gd name="T21" fmla="*/ 234 h 864"/>
                <a:gd name="T22" fmla="*/ 795 w 864"/>
                <a:gd name="T23" fmla="*/ 196 h 864"/>
                <a:gd name="T24" fmla="*/ 755 w 864"/>
                <a:gd name="T25" fmla="*/ 144 h 864"/>
                <a:gd name="T26" fmla="*/ 709 w 864"/>
                <a:gd name="T27" fmla="*/ 100 h 864"/>
                <a:gd name="T28" fmla="*/ 658 w 864"/>
                <a:gd name="T29" fmla="*/ 64 h 864"/>
                <a:gd name="T30" fmla="*/ 603 w 864"/>
                <a:gd name="T31" fmla="*/ 35 h 864"/>
                <a:gd name="T32" fmla="*/ 543 w 864"/>
                <a:gd name="T33" fmla="*/ 14 h 864"/>
                <a:gd name="T34" fmla="*/ 483 w 864"/>
                <a:gd name="T35" fmla="*/ 2 h 864"/>
                <a:gd name="T36" fmla="*/ 421 w 864"/>
                <a:gd name="T37" fmla="*/ 0 h 864"/>
                <a:gd name="T38" fmla="*/ 358 w 864"/>
                <a:gd name="T39" fmla="*/ 5 h 864"/>
                <a:gd name="T40" fmla="*/ 295 w 864"/>
                <a:gd name="T41" fmla="*/ 21 h 864"/>
                <a:gd name="T42" fmla="*/ 236 w 864"/>
                <a:gd name="T43" fmla="*/ 47 h 864"/>
                <a:gd name="T44" fmla="*/ 196 w 864"/>
                <a:gd name="T45" fmla="*/ 69 h 864"/>
                <a:gd name="T46" fmla="*/ 144 w 864"/>
                <a:gd name="T47" fmla="*/ 108 h 864"/>
                <a:gd name="T48" fmla="*/ 100 w 864"/>
                <a:gd name="T49" fmla="*/ 153 h 864"/>
                <a:gd name="T50" fmla="*/ 64 w 864"/>
                <a:gd name="T51" fmla="*/ 206 h 864"/>
                <a:gd name="T52" fmla="*/ 35 w 864"/>
                <a:gd name="T53" fmla="*/ 260 h 864"/>
                <a:gd name="T54" fmla="*/ 14 w 864"/>
                <a:gd name="T55" fmla="*/ 319 h 864"/>
                <a:gd name="T56" fmla="*/ 2 w 864"/>
                <a:gd name="T57" fmla="*/ 380 h 864"/>
                <a:gd name="T58" fmla="*/ 0 w 864"/>
                <a:gd name="T59" fmla="*/ 443 h 864"/>
                <a:gd name="T60" fmla="*/ 6 w 864"/>
                <a:gd name="T61" fmla="*/ 505 h 864"/>
                <a:gd name="T62" fmla="*/ 22 w 864"/>
                <a:gd name="T63" fmla="*/ 568 h 864"/>
                <a:gd name="T64" fmla="*/ 47 w 864"/>
                <a:gd name="T65" fmla="*/ 628 h 864"/>
                <a:gd name="T66" fmla="*/ 69 w 864"/>
                <a:gd name="T67" fmla="*/ 667 h 864"/>
                <a:gd name="T68" fmla="*/ 109 w 864"/>
                <a:gd name="T69" fmla="*/ 718 h 864"/>
                <a:gd name="T70" fmla="*/ 155 w 864"/>
                <a:gd name="T71" fmla="*/ 763 h 864"/>
                <a:gd name="T72" fmla="*/ 206 w 864"/>
                <a:gd name="T73" fmla="*/ 800 h 864"/>
                <a:gd name="T74" fmla="*/ 262 w 864"/>
                <a:gd name="T75" fmla="*/ 828 h 864"/>
                <a:gd name="T76" fmla="*/ 320 w 864"/>
                <a:gd name="T77" fmla="*/ 848 h 864"/>
                <a:gd name="T78" fmla="*/ 381 w 864"/>
                <a:gd name="T79" fmla="*/ 860 h 864"/>
                <a:gd name="T80" fmla="*/ 444 w 864"/>
                <a:gd name="T81" fmla="*/ 864 h 864"/>
                <a:gd name="T82" fmla="*/ 507 w 864"/>
                <a:gd name="T83" fmla="*/ 857 h 864"/>
                <a:gd name="T84" fmla="*/ 568 w 864"/>
                <a:gd name="T85" fmla="*/ 841 h 864"/>
                <a:gd name="T86" fmla="*/ 628 w 864"/>
                <a:gd name="T87" fmla="*/ 81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647" y="805"/>
                  </a:moveTo>
                  <a:lnTo>
                    <a:pt x="647" y="805"/>
                  </a:lnTo>
                  <a:lnTo>
                    <a:pt x="667" y="793"/>
                  </a:lnTo>
                  <a:lnTo>
                    <a:pt x="685" y="781"/>
                  </a:lnTo>
                  <a:lnTo>
                    <a:pt x="702" y="768"/>
                  </a:lnTo>
                  <a:lnTo>
                    <a:pt x="719" y="754"/>
                  </a:lnTo>
                  <a:lnTo>
                    <a:pt x="735" y="740"/>
                  </a:lnTo>
                  <a:lnTo>
                    <a:pt x="749" y="724"/>
                  </a:lnTo>
                  <a:lnTo>
                    <a:pt x="763" y="708"/>
                  </a:lnTo>
                  <a:lnTo>
                    <a:pt x="776" y="692"/>
                  </a:lnTo>
                  <a:lnTo>
                    <a:pt x="789" y="675"/>
                  </a:lnTo>
                  <a:lnTo>
                    <a:pt x="800" y="658"/>
                  </a:lnTo>
                  <a:lnTo>
                    <a:pt x="810" y="639"/>
                  </a:lnTo>
                  <a:lnTo>
                    <a:pt x="821" y="621"/>
                  </a:lnTo>
                  <a:lnTo>
                    <a:pt x="828" y="602"/>
                  </a:lnTo>
                  <a:lnTo>
                    <a:pt x="836" y="582"/>
                  </a:lnTo>
                  <a:lnTo>
                    <a:pt x="843" y="563"/>
                  </a:lnTo>
                  <a:lnTo>
                    <a:pt x="849" y="543"/>
                  </a:lnTo>
                  <a:lnTo>
                    <a:pt x="855" y="523"/>
                  </a:lnTo>
                  <a:lnTo>
                    <a:pt x="858" y="503"/>
                  </a:lnTo>
                  <a:lnTo>
                    <a:pt x="861" y="482"/>
                  </a:lnTo>
                  <a:lnTo>
                    <a:pt x="862" y="461"/>
                  </a:lnTo>
                  <a:lnTo>
                    <a:pt x="864" y="440"/>
                  </a:lnTo>
                  <a:lnTo>
                    <a:pt x="864" y="419"/>
                  </a:lnTo>
                  <a:lnTo>
                    <a:pt x="862" y="398"/>
                  </a:lnTo>
                  <a:lnTo>
                    <a:pt x="861" y="378"/>
                  </a:lnTo>
                  <a:lnTo>
                    <a:pt x="857" y="357"/>
                  </a:lnTo>
                  <a:lnTo>
                    <a:pt x="853" y="336"/>
                  </a:lnTo>
                  <a:lnTo>
                    <a:pt x="848" y="315"/>
                  </a:lnTo>
                  <a:lnTo>
                    <a:pt x="841" y="295"/>
                  </a:lnTo>
                  <a:lnTo>
                    <a:pt x="835" y="275"/>
                  </a:lnTo>
                  <a:lnTo>
                    <a:pt x="826" y="255"/>
                  </a:lnTo>
                  <a:lnTo>
                    <a:pt x="817" y="234"/>
                  </a:lnTo>
                  <a:lnTo>
                    <a:pt x="806" y="215"/>
                  </a:lnTo>
                  <a:lnTo>
                    <a:pt x="806" y="215"/>
                  </a:lnTo>
                  <a:lnTo>
                    <a:pt x="795" y="196"/>
                  </a:lnTo>
                  <a:lnTo>
                    <a:pt x="782" y="178"/>
                  </a:lnTo>
                  <a:lnTo>
                    <a:pt x="769" y="161"/>
                  </a:lnTo>
                  <a:lnTo>
                    <a:pt x="755" y="144"/>
                  </a:lnTo>
                  <a:lnTo>
                    <a:pt x="740" y="129"/>
                  </a:lnTo>
                  <a:lnTo>
                    <a:pt x="726" y="113"/>
                  </a:lnTo>
                  <a:lnTo>
                    <a:pt x="709" y="100"/>
                  </a:lnTo>
                  <a:lnTo>
                    <a:pt x="693" y="87"/>
                  </a:lnTo>
                  <a:lnTo>
                    <a:pt x="676" y="74"/>
                  </a:lnTo>
                  <a:lnTo>
                    <a:pt x="658" y="64"/>
                  </a:lnTo>
                  <a:lnTo>
                    <a:pt x="640" y="53"/>
                  </a:lnTo>
                  <a:lnTo>
                    <a:pt x="621" y="43"/>
                  </a:lnTo>
                  <a:lnTo>
                    <a:pt x="603" y="35"/>
                  </a:lnTo>
                  <a:lnTo>
                    <a:pt x="583" y="27"/>
                  </a:lnTo>
                  <a:lnTo>
                    <a:pt x="564" y="19"/>
                  </a:lnTo>
                  <a:lnTo>
                    <a:pt x="543" y="14"/>
                  </a:lnTo>
                  <a:lnTo>
                    <a:pt x="524" y="9"/>
                  </a:lnTo>
                  <a:lnTo>
                    <a:pt x="503" y="5"/>
                  </a:lnTo>
                  <a:lnTo>
                    <a:pt x="483" y="2"/>
                  </a:lnTo>
                  <a:lnTo>
                    <a:pt x="462" y="0"/>
                  </a:lnTo>
                  <a:lnTo>
                    <a:pt x="441" y="0"/>
                  </a:lnTo>
                  <a:lnTo>
                    <a:pt x="421" y="0"/>
                  </a:lnTo>
                  <a:lnTo>
                    <a:pt x="400" y="0"/>
                  </a:lnTo>
                  <a:lnTo>
                    <a:pt x="379" y="2"/>
                  </a:lnTo>
                  <a:lnTo>
                    <a:pt x="358" y="5"/>
                  </a:lnTo>
                  <a:lnTo>
                    <a:pt x="337" y="10"/>
                  </a:lnTo>
                  <a:lnTo>
                    <a:pt x="316" y="15"/>
                  </a:lnTo>
                  <a:lnTo>
                    <a:pt x="295" y="21"/>
                  </a:lnTo>
                  <a:lnTo>
                    <a:pt x="275" y="28"/>
                  </a:lnTo>
                  <a:lnTo>
                    <a:pt x="255" y="38"/>
                  </a:lnTo>
                  <a:lnTo>
                    <a:pt x="236" y="47"/>
                  </a:lnTo>
                  <a:lnTo>
                    <a:pt x="216" y="57"/>
                  </a:lnTo>
                  <a:lnTo>
                    <a:pt x="216" y="57"/>
                  </a:lnTo>
                  <a:lnTo>
                    <a:pt x="196" y="69"/>
                  </a:lnTo>
                  <a:lnTo>
                    <a:pt x="178" y="81"/>
                  </a:lnTo>
                  <a:lnTo>
                    <a:pt x="161" y="95"/>
                  </a:lnTo>
                  <a:lnTo>
                    <a:pt x="144" y="108"/>
                  </a:lnTo>
                  <a:lnTo>
                    <a:pt x="129" y="123"/>
                  </a:lnTo>
                  <a:lnTo>
                    <a:pt x="114" y="138"/>
                  </a:lnTo>
                  <a:lnTo>
                    <a:pt x="100" y="153"/>
                  </a:lnTo>
                  <a:lnTo>
                    <a:pt x="87" y="170"/>
                  </a:lnTo>
                  <a:lnTo>
                    <a:pt x="75" y="187"/>
                  </a:lnTo>
                  <a:lnTo>
                    <a:pt x="64" y="206"/>
                  </a:lnTo>
                  <a:lnTo>
                    <a:pt x="53" y="224"/>
                  </a:lnTo>
                  <a:lnTo>
                    <a:pt x="44" y="242"/>
                  </a:lnTo>
                  <a:lnTo>
                    <a:pt x="35" y="260"/>
                  </a:lnTo>
                  <a:lnTo>
                    <a:pt x="27" y="280"/>
                  </a:lnTo>
                  <a:lnTo>
                    <a:pt x="21" y="299"/>
                  </a:lnTo>
                  <a:lnTo>
                    <a:pt x="14" y="319"/>
                  </a:lnTo>
                  <a:lnTo>
                    <a:pt x="10" y="340"/>
                  </a:lnTo>
                  <a:lnTo>
                    <a:pt x="6" y="359"/>
                  </a:lnTo>
                  <a:lnTo>
                    <a:pt x="2" y="380"/>
                  </a:lnTo>
                  <a:lnTo>
                    <a:pt x="1" y="401"/>
                  </a:lnTo>
                  <a:lnTo>
                    <a:pt x="0" y="422"/>
                  </a:lnTo>
                  <a:lnTo>
                    <a:pt x="0" y="443"/>
                  </a:lnTo>
                  <a:lnTo>
                    <a:pt x="1" y="464"/>
                  </a:lnTo>
                  <a:lnTo>
                    <a:pt x="2" y="484"/>
                  </a:lnTo>
                  <a:lnTo>
                    <a:pt x="6" y="505"/>
                  </a:lnTo>
                  <a:lnTo>
                    <a:pt x="10" y="526"/>
                  </a:lnTo>
                  <a:lnTo>
                    <a:pt x="15" y="547"/>
                  </a:lnTo>
                  <a:lnTo>
                    <a:pt x="22" y="568"/>
                  </a:lnTo>
                  <a:lnTo>
                    <a:pt x="30" y="587"/>
                  </a:lnTo>
                  <a:lnTo>
                    <a:pt x="37" y="608"/>
                  </a:lnTo>
                  <a:lnTo>
                    <a:pt x="47" y="628"/>
                  </a:lnTo>
                  <a:lnTo>
                    <a:pt x="57" y="647"/>
                  </a:lnTo>
                  <a:lnTo>
                    <a:pt x="57" y="647"/>
                  </a:lnTo>
                  <a:lnTo>
                    <a:pt x="69" y="667"/>
                  </a:lnTo>
                  <a:lnTo>
                    <a:pt x="82" y="684"/>
                  </a:lnTo>
                  <a:lnTo>
                    <a:pt x="95" y="702"/>
                  </a:lnTo>
                  <a:lnTo>
                    <a:pt x="109" y="718"/>
                  </a:lnTo>
                  <a:lnTo>
                    <a:pt x="123" y="735"/>
                  </a:lnTo>
                  <a:lnTo>
                    <a:pt x="139" y="749"/>
                  </a:lnTo>
                  <a:lnTo>
                    <a:pt x="155" y="763"/>
                  </a:lnTo>
                  <a:lnTo>
                    <a:pt x="172" y="776"/>
                  </a:lnTo>
                  <a:lnTo>
                    <a:pt x="189" y="788"/>
                  </a:lnTo>
                  <a:lnTo>
                    <a:pt x="206" y="800"/>
                  </a:lnTo>
                  <a:lnTo>
                    <a:pt x="224" y="810"/>
                  </a:lnTo>
                  <a:lnTo>
                    <a:pt x="242" y="819"/>
                  </a:lnTo>
                  <a:lnTo>
                    <a:pt x="262" y="828"/>
                  </a:lnTo>
                  <a:lnTo>
                    <a:pt x="280" y="836"/>
                  </a:lnTo>
                  <a:lnTo>
                    <a:pt x="301" y="843"/>
                  </a:lnTo>
                  <a:lnTo>
                    <a:pt x="320" y="848"/>
                  </a:lnTo>
                  <a:lnTo>
                    <a:pt x="340" y="853"/>
                  </a:lnTo>
                  <a:lnTo>
                    <a:pt x="361" y="857"/>
                  </a:lnTo>
                  <a:lnTo>
                    <a:pt x="381" y="860"/>
                  </a:lnTo>
                  <a:lnTo>
                    <a:pt x="402" y="862"/>
                  </a:lnTo>
                  <a:lnTo>
                    <a:pt x="422" y="864"/>
                  </a:lnTo>
                  <a:lnTo>
                    <a:pt x="444" y="864"/>
                  </a:lnTo>
                  <a:lnTo>
                    <a:pt x="465" y="862"/>
                  </a:lnTo>
                  <a:lnTo>
                    <a:pt x="486" y="860"/>
                  </a:lnTo>
                  <a:lnTo>
                    <a:pt x="507" y="857"/>
                  </a:lnTo>
                  <a:lnTo>
                    <a:pt x="527" y="853"/>
                  </a:lnTo>
                  <a:lnTo>
                    <a:pt x="547" y="848"/>
                  </a:lnTo>
                  <a:lnTo>
                    <a:pt x="568" y="841"/>
                  </a:lnTo>
                  <a:lnTo>
                    <a:pt x="589" y="834"/>
                  </a:lnTo>
                  <a:lnTo>
                    <a:pt x="608" y="826"/>
                  </a:lnTo>
                  <a:lnTo>
                    <a:pt x="628" y="815"/>
                  </a:lnTo>
                  <a:lnTo>
                    <a:pt x="647" y="805"/>
                  </a:lnTo>
                  <a:lnTo>
                    <a:pt x="647"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Freeform 66"/>
            <p:cNvSpPr>
              <a:spLocks/>
            </p:cNvSpPr>
            <p:nvPr userDrawn="1"/>
          </p:nvSpPr>
          <p:spPr bwMode="auto">
            <a:xfrm>
              <a:off x="3494" y="1066"/>
              <a:ext cx="196" cy="196"/>
            </a:xfrm>
            <a:custGeom>
              <a:avLst/>
              <a:gdLst>
                <a:gd name="T0" fmla="*/ 605 w 783"/>
                <a:gd name="T1" fmla="*/ 719 h 783"/>
                <a:gd name="T2" fmla="*/ 652 w 783"/>
                <a:gd name="T3" fmla="*/ 684 h 783"/>
                <a:gd name="T4" fmla="*/ 692 w 783"/>
                <a:gd name="T5" fmla="*/ 642 h 783"/>
                <a:gd name="T6" fmla="*/ 725 w 783"/>
                <a:gd name="T7" fmla="*/ 595 h 783"/>
                <a:gd name="T8" fmla="*/ 751 w 783"/>
                <a:gd name="T9" fmla="*/ 546 h 783"/>
                <a:gd name="T10" fmla="*/ 769 w 783"/>
                <a:gd name="T11" fmla="*/ 492 h 783"/>
                <a:gd name="T12" fmla="*/ 781 w 783"/>
                <a:gd name="T13" fmla="*/ 438 h 783"/>
                <a:gd name="T14" fmla="*/ 783 w 783"/>
                <a:gd name="T15" fmla="*/ 380 h 783"/>
                <a:gd name="T16" fmla="*/ 777 w 783"/>
                <a:gd name="T17" fmla="*/ 324 h 783"/>
                <a:gd name="T18" fmla="*/ 762 w 783"/>
                <a:gd name="T19" fmla="*/ 267 h 783"/>
                <a:gd name="T20" fmla="*/ 740 w 783"/>
                <a:gd name="T21" fmla="*/ 214 h 783"/>
                <a:gd name="T22" fmla="*/ 719 w 783"/>
                <a:gd name="T23" fmla="*/ 178 h 783"/>
                <a:gd name="T24" fmla="*/ 684 w 783"/>
                <a:gd name="T25" fmla="*/ 132 h 783"/>
                <a:gd name="T26" fmla="*/ 642 w 783"/>
                <a:gd name="T27" fmla="*/ 91 h 783"/>
                <a:gd name="T28" fmla="*/ 595 w 783"/>
                <a:gd name="T29" fmla="*/ 57 h 783"/>
                <a:gd name="T30" fmla="*/ 546 w 783"/>
                <a:gd name="T31" fmla="*/ 31 h 783"/>
                <a:gd name="T32" fmla="*/ 493 w 783"/>
                <a:gd name="T33" fmla="*/ 13 h 783"/>
                <a:gd name="T34" fmla="*/ 437 w 783"/>
                <a:gd name="T35" fmla="*/ 3 h 783"/>
                <a:gd name="T36" fmla="*/ 380 w 783"/>
                <a:gd name="T37" fmla="*/ 0 h 783"/>
                <a:gd name="T38" fmla="*/ 324 w 783"/>
                <a:gd name="T39" fmla="*/ 5 h 783"/>
                <a:gd name="T40" fmla="*/ 267 w 783"/>
                <a:gd name="T41" fmla="*/ 19 h 783"/>
                <a:gd name="T42" fmla="*/ 214 w 783"/>
                <a:gd name="T43" fmla="*/ 43 h 783"/>
                <a:gd name="T44" fmla="*/ 179 w 783"/>
                <a:gd name="T45" fmla="*/ 62 h 783"/>
                <a:gd name="T46" fmla="*/ 132 w 783"/>
                <a:gd name="T47" fmla="*/ 99 h 783"/>
                <a:gd name="T48" fmla="*/ 91 w 783"/>
                <a:gd name="T49" fmla="*/ 139 h 783"/>
                <a:gd name="T50" fmla="*/ 57 w 783"/>
                <a:gd name="T51" fmla="*/ 186 h 783"/>
                <a:gd name="T52" fmla="*/ 31 w 783"/>
                <a:gd name="T53" fmla="*/ 237 h 783"/>
                <a:gd name="T54" fmla="*/ 13 w 783"/>
                <a:gd name="T55" fmla="*/ 289 h 783"/>
                <a:gd name="T56" fmla="*/ 3 w 783"/>
                <a:gd name="T57" fmla="*/ 345 h 783"/>
                <a:gd name="T58" fmla="*/ 0 w 783"/>
                <a:gd name="T59" fmla="*/ 401 h 783"/>
                <a:gd name="T60" fmla="*/ 5 w 783"/>
                <a:gd name="T61" fmla="*/ 459 h 783"/>
                <a:gd name="T62" fmla="*/ 20 w 783"/>
                <a:gd name="T63" fmla="*/ 515 h 783"/>
                <a:gd name="T64" fmla="*/ 43 w 783"/>
                <a:gd name="T65" fmla="*/ 569 h 783"/>
                <a:gd name="T66" fmla="*/ 63 w 783"/>
                <a:gd name="T67" fmla="*/ 604 h 783"/>
                <a:gd name="T68" fmla="*/ 99 w 783"/>
                <a:gd name="T69" fmla="*/ 651 h 783"/>
                <a:gd name="T70" fmla="*/ 139 w 783"/>
                <a:gd name="T71" fmla="*/ 692 h 783"/>
                <a:gd name="T72" fmla="*/ 186 w 783"/>
                <a:gd name="T73" fmla="*/ 724 h 783"/>
                <a:gd name="T74" fmla="*/ 237 w 783"/>
                <a:gd name="T75" fmla="*/ 750 h 783"/>
                <a:gd name="T76" fmla="*/ 289 w 783"/>
                <a:gd name="T77" fmla="*/ 769 h 783"/>
                <a:gd name="T78" fmla="*/ 345 w 783"/>
                <a:gd name="T79" fmla="*/ 780 h 783"/>
                <a:gd name="T80" fmla="*/ 401 w 783"/>
                <a:gd name="T81" fmla="*/ 783 h 783"/>
                <a:gd name="T82" fmla="*/ 459 w 783"/>
                <a:gd name="T83" fmla="*/ 776 h 783"/>
                <a:gd name="T84" fmla="*/ 515 w 783"/>
                <a:gd name="T85" fmla="*/ 762 h 783"/>
                <a:gd name="T86" fmla="*/ 569 w 783"/>
                <a:gd name="T87" fmla="*/ 74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86" y="730"/>
                  </a:moveTo>
                  <a:lnTo>
                    <a:pt x="586" y="730"/>
                  </a:lnTo>
                  <a:lnTo>
                    <a:pt x="605" y="719"/>
                  </a:lnTo>
                  <a:lnTo>
                    <a:pt x="620" y="709"/>
                  </a:lnTo>
                  <a:lnTo>
                    <a:pt x="636" y="697"/>
                  </a:lnTo>
                  <a:lnTo>
                    <a:pt x="652" y="684"/>
                  </a:lnTo>
                  <a:lnTo>
                    <a:pt x="666" y="671"/>
                  </a:lnTo>
                  <a:lnTo>
                    <a:pt x="679" y="657"/>
                  </a:lnTo>
                  <a:lnTo>
                    <a:pt x="692" y="642"/>
                  </a:lnTo>
                  <a:lnTo>
                    <a:pt x="704" y="628"/>
                  </a:lnTo>
                  <a:lnTo>
                    <a:pt x="714" y="612"/>
                  </a:lnTo>
                  <a:lnTo>
                    <a:pt x="725" y="595"/>
                  </a:lnTo>
                  <a:lnTo>
                    <a:pt x="735" y="580"/>
                  </a:lnTo>
                  <a:lnTo>
                    <a:pt x="743" y="563"/>
                  </a:lnTo>
                  <a:lnTo>
                    <a:pt x="751" y="546"/>
                  </a:lnTo>
                  <a:lnTo>
                    <a:pt x="758" y="528"/>
                  </a:lnTo>
                  <a:lnTo>
                    <a:pt x="764" y="511"/>
                  </a:lnTo>
                  <a:lnTo>
                    <a:pt x="769" y="492"/>
                  </a:lnTo>
                  <a:lnTo>
                    <a:pt x="774" y="474"/>
                  </a:lnTo>
                  <a:lnTo>
                    <a:pt x="778" y="456"/>
                  </a:lnTo>
                  <a:lnTo>
                    <a:pt x="781" y="438"/>
                  </a:lnTo>
                  <a:lnTo>
                    <a:pt x="782" y="418"/>
                  </a:lnTo>
                  <a:lnTo>
                    <a:pt x="783" y="400"/>
                  </a:lnTo>
                  <a:lnTo>
                    <a:pt x="783" y="380"/>
                  </a:lnTo>
                  <a:lnTo>
                    <a:pt x="782" y="362"/>
                  </a:lnTo>
                  <a:lnTo>
                    <a:pt x="779" y="343"/>
                  </a:lnTo>
                  <a:lnTo>
                    <a:pt x="777" y="324"/>
                  </a:lnTo>
                  <a:lnTo>
                    <a:pt x="773" y="305"/>
                  </a:lnTo>
                  <a:lnTo>
                    <a:pt x="769" y="287"/>
                  </a:lnTo>
                  <a:lnTo>
                    <a:pt x="762" y="267"/>
                  </a:lnTo>
                  <a:lnTo>
                    <a:pt x="756" y="249"/>
                  </a:lnTo>
                  <a:lnTo>
                    <a:pt x="748" y="231"/>
                  </a:lnTo>
                  <a:lnTo>
                    <a:pt x="740" y="214"/>
                  </a:lnTo>
                  <a:lnTo>
                    <a:pt x="730" y="195"/>
                  </a:lnTo>
                  <a:lnTo>
                    <a:pt x="730" y="195"/>
                  </a:lnTo>
                  <a:lnTo>
                    <a:pt x="719" y="178"/>
                  </a:lnTo>
                  <a:lnTo>
                    <a:pt x="709" y="161"/>
                  </a:lnTo>
                  <a:lnTo>
                    <a:pt x="697" y="146"/>
                  </a:lnTo>
                  <a:lnTo>
                    <a:pt x="684" y="132"/>
                  </a:lnTo>
                  <a:lnTo>
                    <a:pt x="671" y="117"/>
                  </a:lnTo>
                  <a:lnTo>
                    <a:pt x="657" y="103"/>
                  </a:lnTo>
                  <a:lnTo>
                    <a:pt x="642" y="91"/>
                  </a:lnTo>
                  <a:lnTo>
                    <a:pt x="627" y="78"/>
                  </a:lnTo>
                  <a:lnTo>
                    <a:pt x="612" y="68"/>
                  </a:lnTo>
                  <a:lnTo>
                    <a:pt x="595" y="57"/>
                  </a:lnTo>
                  <a:lnTo>
                    <a:pt x="580" y="48"/>
                  </a:lnTo>
                  <a:lnTo>
                    <a:pt x="563" y="39"/>
                  </a:lnTo>
                  <a:lnTo>
                    <a:pt x="546" y="31"/>
                  </a:lnTo>
                  <a:lnTo>
                    <a:pt x="528" y="25"/>
                  </a:lnTo>
                  <a:lnTo>
                    <a:pt x="511" y="18"/>
                  </a:lnTo>
                  <a:lnTo>
                    <a:pt x="493" y="13"/>
                  </a:lnTo>
                  <a:lnTo>
                    <a:pt x="474" y="9"/>
                  </a:lnTo>
                  <a:lnTo>
                    <a:pt x="456" y="5"/>
                  </a:lnTo>
                  <a:lnTo>
                    <a:pt x="437" y="3"/>
                  </a:lnTo>
                  <a:lnTo>
                    <a:pt x="418" y="0"/>
                  </a:lnTo>
                  <a:lnTo>
                    <a:pt x="400" y="0"/>
                  </a:lnTo>
                  <a:lnTo>
                    <a:pt x="380" y="0"/>
                  </a:lnTo>
                  <a:lnTo>
                    <a:pt x="362" y="0"/>
                  </a:lnTo>
                  <a:lnTo>
                    <a:pt x="343" y="3"/>
                  </a:lnTo>
                  <a:lnTo>
                    <a:pt x="324" y="5"/>
                  </a:lnTo>
                  <a:lnTo>
                    <a:pt x="305" y="9"/>
                  </a:lnTo>
                  <a:lnTo>
                    <a:pt x="287" y="14"/>
                  </a:lnTo>
                  <a:lnTo>
                    <a:pt x="267" y="19"/>
                  </a:lnTo>
                  <a:lnTo>
                    <a:pt x="249" y="26"/>
                  </a:lnTo>
                  <a:lnTo>
                    <a:pt x="231" y="34"/>
                  </a:lnTo>
                  <a:lnTo>
                    <a:pt x="214" y="43"/>
                  </a:lnTo>
                  <a:lnTo>
                    <a:pt x="195" y="52"/>
                  </a:lnTo>
                  <a:lnTo>
                    <a:pt x="195" y="52"/>
                  </a:lnTo>
                  <a:lnTo>
                    <a:pt x="179" y="62"/>
                  </a:lnTo>
                  <a:lnTo>
                    <a:pt x="162" y="74"/>
                  </a:lnTo>
                  <a:lnTo>
                    <a:pt x="146" y="86"/>
                  </a:lnTo>
                  <a:lnTo>
                    <a:pt x="132" y="99"/>
                  </a:lnTo>
                  <a:lnTo>
                    <a:pt x="117" y="112"/>
                  </a:lnTo>
                  <a:lnTo>
                    <a:pt x="103" y="125"/>
                  </a:lnTo>
                  <a:lnTo>
                    <a:pt x="91" y="139"/>
                  </a:lnTo>
                  <a:lnTo>
                    <a:pt x="78" y="155"/>
                  </a:lnTo>
                  <a:lnTo>
                    <a:pt x="68" y="171"/>
                  </a:lnTo>
                  <a:lnTo>
                    <a:pt x="57" y="186"/>
                  </a:lnTo>
                  <a:lnTo>
                    <a:pt x="48" y="203"/>
                  </a:lnTo>
                  <a:lnTo>
                    <a:pt x="39" y="219"/>
                  </a:lnTo>
                  <a:lnTo>
                    <a:pt x="31" y="237"/>
                  </a:lnTo>
                  <a:lnTo>
                    <a:pt x="25" y="254"/>
                  </a:lnTo>
                  <a:lnTo>
                    <a:pt x="18" y="272"/>
                  </a:lnTo>
                  <a:lnTo>
                    <a:pt x="13" y="289"/>
                  </a:lnTo>
                  <a:lnTo>
                    <a:pt x="9" y="307"/>
                  </a:lnTo>
                  <a:lnTo>
                    <a:pt x="5" y="327"/>
                  </a:lnTo>
                  <a:lnTo>
                    <a:pt x="3" y="345"/>
                  </a:lnTo>
                  <a:lnTo>
                    <a:pt x="0" y="363"/>
                  </a:lnTo>
                  <a:lnTo>
                    <a:pt x="0" y="383"/>
                  </a:lnTo>
                  <a:lnTo>
                    <a:pt x="0" y="401"/>
                  </a:lnTo>
                  <a:lnTo>
                    <a:pt x="0" y="421"/>
                  </a:lnTo>
                  <a:lnTo>
                    <a:pt x="3" y="439"/>
                  </a:lnTo>
                  <a:lnTo>
                    <a:pt x="5" y="459"/>
                  </a:lnTo>
                  <a:lnTo>
                    <a:pt x="9" y="477"/>
                  </a:lnTo>
                  <a:lnTo>
                    <a:pt x="14" y="496"/>
                  </a:lnTo>
                  <a:lnTo>
                    <a:pt x="20" y="515"/>
                  </a:lnTo>
                  <a:lnTo>
                    <a:pt x="26" y="533"/>
                  </a:lnTo>
                  <a:lnTo>
                    <a:pt x="34" y="551"/>
                  </a:lnTo>
                  <a:lnTo>
                    <a:pt x="43" y="569"/>
                  </a:lnTo>
                  <a:lnTo>
                    <a:pt x="52" y="586"/>
                  </a:lnTo>
                  <a:lnTo>
                    <a:pt x="52" y="586"/>
                  </a:lnTo>
                  <a:lnTo>
                    <a:pt x="63" y="604"/>
                  </a:lnTo>
                  <a:lnTo>
                    <a:pt x="74" y="620"/>
                  </a:lnTo>
                  <a:lnTo>
                    <a:pt x="86" y="636"/>
                  </a:lnTo>
                  <a:lnTo>
                    <a:pt x="99" y="651"/>
                  </a:lnTo>
                  <a:lnTo>
                    <a:pt x="112" y="666"/>
                  </a:lnTo>
                  <a:lnTo>
                    <a:pt x="125" y="679"/>
                  </a:lnTo>
                  <a:lnTo>
                    <a:pt x="139" y="692"/>
                  </a:lnTo>
                  <a:lnTo>
                    <a:pt x="155" y="703"/>
                  </a:lnTo>
                  <a:lnTo>
                    <a:pt x="171" y="714"/>
                  </a:lnTo>
                  <a:lnTo>
                    <a:pt x="186" y="724"/>
                  </a:lnTo>
                  <a:lnTo>
                    <a:pt x="203" y="735"/>
                  </a:lnTo>
                  <a:lnTo>
                    <a:pt x="219" y="743"/>
                  </a:lnTo>
                  <a:lnTo>
                    <a:pt x="237" y="750"/>
                  </a:lnTo>
                  <a:lnTo>
                    <a:pt x="254" y="758"/>
                  </a:lnTo>
                  <a:lnTo>
                    <a:pt x="272" y="763"/>
                  </a:lnTo>
                  <a:lnTo>
                    <a:pt x="289" y="769"/>
                  </a:lnTo>
                  <a:lnTo>
                    <a:pt x="308" y="774"/>
                  </a:lnTo>
                  <a:lnTo>
                    <a:pt x="327" y="778"/>
                  </a:lnTo>
                  <a:lnTo>
                    <a:pt x="345" y="780"/>
                  </a:lnTo>
                  <a:lnTo>
                    <a:pt x="364" y="782"/>
                  </a:lnTo>
                  <a:lnTo>
                    <a:pt x="383" y="783"/>
                  </a:lnTo>
                  <a:lnTo>
                    <a:pt x="401" y="783"/>
                  </a:lnTo>
                  <a:lnTo>
                    <a:pt x="421" y="782"/>
                  </a:lnTo>
                  <a:lnTo>
                    <a:pt x="439" y="779"/>
                  </a:lnTo>
                  <a:lnTo>
                    <a:pt x="459" y="776"/>
                  </a:lnTo>
                  <a:lnTo>
                    <a:pt x="477" y="773"/>
                  </a:lnTo>
                  <a:lnTo>
                    <a:pt x="496" y="769"/>
                  </a:lnTo>
                  <a:lnTo>
                    <a:pt x="515" y="762"/>
                  </a:lnTo>
                  <a:lnTo>
                    <a:pt x="533" y="756"/>
                  </a:lnTo>
                  <a:lnTo>
                    <a:pt x="551" y="748"/>
                  </a:lnTo>
                  <a:lnTo>
                    <a:pt x="569" y="740"/>
                  </a:lnTo>
                  <a:lnTo>
                    <a:pt x="586" y="730"/>
                  </a:lnTo>
                  <a:lnTo>
                    <a:pt x="586"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Freeform 67"/>
            <p:cNvSpPr>
              <a:spLocks/>
            </p:cNvSpPr>
            <p:nvPr userDrawn="1"/>
          </p:nvSpPr>
          <p:spPr bwMode="auto">
            <a:xfrm>
              <a:off x="3631" y="1296"/>
              <a:ext cx="175" cy="175"/>
            </a:xfrm>
            <a:custGeom>
              <a:avLst/>
              <a:gdLst>
                <a:gd name="T0" fmla="*/ 646 w 702"/>
                <a:gd name="T1" fmla="*/ 160 h 702"/>
                <a:gd name="T2" fmla="*/ 614 w 702"/>
                <a:gd name="T3" fmla="*/ 117 h 702"/>
                <a:gd name="T4" fmla="*/ 577 w 702"/>
                <a:gd name="T5" fmla="*/ 81 h 702"/>
                <a:gd name="T6" fmla="*/ 536 w 702"/>
                <a:gd name="T7" fmla="*/ 52 h 702"/>
                <a:gd name="T8" fmla="*/ 490 w 702"/>
                <a:gd name="T9" fmla="*/ 29 h 702"/>
                <a:gd name="T10" fmla="*/ 442 w 702"/>
                <a:gd name="T11" fmla="*/ 12 h 702"/>
                <a:gd name="T12" fmla="*/ 392 w 702"/>
                <a:gd name="T13" fmla="*/ 3 h 702"/>
                <a:gd name="T14" fmla="*/ 343 w 702"/>
                <a:gd name="T15" fmla="*/ 0 h 702"/>
                <a:gd name="T16" fmla="*/ 291 w 702"/>
                <a:gd name="T17" fmla="*/ 5 h 702"/>
                <a:gd name="T18" fmla="*/ 241 w 702"/>
                <a:gd name="T19" fmla="*/ 18 h 702"/>
                <a:gd name="T20" fmla="*/ 192 w 702"/>
                <a:gd name="T21" fmla="*/ 38 h 702"/>
                <a:gd name="T22" fmla="*/ 160 w 702"/>
                <a:gd name="T23" fmla="*/ 56 h 702"/>
                <a:gd name="T24" fmla="*/ 119 w 702"/>
                <a:gd name="T25" fmla="*/ 89 h 702"/>
                <a:gd name="T26" fmla="*/ 82 w 702"/>
                <a:gd name="T27" fmla="*/ 125 h 702"/>
                <a:gd name="T28" fmla="*/ 52 w 702"/>
                <a:gd name="T29" fmla="*/ 167 h 702"/>
                <a:gd name="T30" fmla="*/ 29 w 702"/>
                <a:gd name="T31" fmla="*/ 213 h 702"/>
                <a:gd name="T32" fmla="*/ 13 w 702"/>
                <a:gd name="T33" fmla="*/ 259 h 702"/>
                <a:gd name="T34" fmla="*/ 3 w 702"/>
                <a:gd name="T35" fmla="*/ 310 h 702"/>
                <a:gd name="T36" fmla="*/ 0 w 702"/>
                <a:gd name="T37" fmla="*/ 360 h 702"/>
                <a:gd name="T38" fmla="*/ 5 w 702"/>
                <a:gd name="T39" fmla="*/ 412 h 702"/>
                <a:gd name="T40" fmla="*/ 18 w 702"/>
                <a:gd name="T41" fmla="*/ 461 h 702"/>
                <a:gd name="T42" fmla="*/ 39 w 702"/>
                <a:gd name="T43" fmla="*/ 511 h 702"/>
                <a:gd name="T44" fmla="*/ 57 w 702"/>
                <a:gd name="T45" fmla="*/ 542 h 702"/>
                <a:gd name="T46" fmla="*/ 89 w 702"/>
                <a:gd name="T47" fmla="*/ 584 h 702"/>
                <a:gd name="T48" fmla="*/ 126 w 702"/>
                <a:gd name="T49" fmla="*/ 620 h 702"/>
                <a:gd name="T50" fmla="*/ 168 w 702"/>
                <a:gd name="T51" fmla="*/ 650 h 702"/>
                <a:gd name="T52" fmla="*/ 212 w 702"/>
                <a:gd name="T53" fmla="*/ 674 h 702"/>
                <a:gd name="T54" fmla="*/ 261 w 702"/>
                <a:gd name="T55" fmla="*/ 689 h 702"/>
                <a:gd name="T56" fmla="*/ 310 w 702"/>
                <a:gd name="T57" fmla="*/ 700 h 702"/>
                <a:gd name="T58" fmla="*/ 361 w 702"/>
                <a:gd name="T59" fmla="*/ 702 h 702"/>
                <a:gd name="T60" fmla="*/ 412 w 702"/>
                <a:gd name="T61" fmla="*/ 697 h 702"/>
                <a:gd name="T62" fmla="*/ 463 w 702"/>
                <a:gd name="T63" fmla="*/ 684 h 702"/>
                <a:gd name="T64" fmla="*/ 511 w 702"/>
                <a:gd name="T65" fmla="*/ 663 h 702"/>
                <a:gd name="T66" fmla="*/ 542 w 702"/>
                <a:gd name="T67" fmla="*/ 645 h 702"/>
                <a:gd name="T68" fmla="*/ 585 w 702"/>
                <a:gd name="T69" fmla="*/ 614 h 702"/>
                <a:gd name="T70" fmla="*/ 622 w 702"/>
                <a:gd name="T71" fmla="*/ 576 h 702"/>
                <a:gd name="T72" fmla="*/ 650 w 702"/>
                <a:gd name="T73" fmla="*/ 534 h 702"/>
                <a:gd name="T74" fmla="*/ 674 w 702"/>
                <a:gd name="T75" fmla="*/ 490 h 702"/>
                <a:gd name="T76" fmla="*/ 691 w 702"/>
                <a:gd name="T77" fmla="*/ 442 h 702"/>
                <a:gd name="T78" fmla="*/ 700 w 702"/>
                <a:gd name="T79" fmla="*/ 392 h 702"/>
                <a:gd name="T80" fmla="*/ 702 w 702"/>
                <a:gd name="T81" fmla="*/ 341 h 702"/>
                <a:gd name="T82" fmla="*/ 697 w 702"/>
                <a:gd name="T83" fmla="*/ 291 h 702"/>
                <a:gd name="T84" fmla="*/ 684 w 702"/>
                <a:gd name="T85" fmla="*/ 240 h 702"/>
                <a:gd name="T86" fmla="*/ 665 w 702"/>
                <a:gd name="T87" fmla="*/ 19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5" y="176"/>
                  </a:moveTo>
                  <a:lnTo>
                    <a:pt x="655" y="176"/>
                  </a:lnTo>
                  <a:lnTo>
                    <a:pt x="646" y="160"/>
                  </a:lnTo>
                  <a:lnTo>
                    <a:pt x="636" y="145"/>
                  </a:lnTo>
                  <a:lnTo>
                    <a:pt x="625" y="132"/>
                  </a:lnTo>
                  <a:lnTo>
                    <a:pt x="614" y="117"/>
                  </a:lnTo>
                  <a:lnTo>
                    <a:pt x="602" y="104"/>
                  </a:lnTo>
                  <a:lnTo>
                    <a:pt x="590" y="93"/>
                  </a:lnTo>
                  <a:lnTo>
                    <a:pt x="577" y="81"/>
                  </a:lnTo>
                  <a:lnTo>
                    <a:pt x="563" y="70"/>
                  </a:lnTo>
                  <a:lnTo>
                    <a:pt x="550" y="61"/>
                  </a:lnTo>
                  <a:lnTo>
                    <a:pt x="536" y="52"/>
                  </a:lnTo>
                  <a:lnTo>
                    <a:pt x="520" y="43"/>
                  </a:lnTo>
                  <a:lnTo>
                    <a:pt x="506" y="35"/>
                  </a:lnTo>
                  <a:lnTo>
                    <a:pt x="490" y="29"/>
                  </a:lnTo>
                  <a:lnTo>
                    <a:pt x="474" y="22"/>
                  </a:lnTo>
                  <a:lnTo>
                    <a:pt x="459" y="17"/>
                  </a:lnTo>
                  <a:lnTo>
                    <a:pt x="442" y="12"/>
                  </a:lnTo>
                  <a:lnTo>
                    <a:pt x="426" y="8"/>
                  </a:lnTo>
                  <a:lnTo>
                    <a:pt x="409" y="5"/>
                  </a:lnTo>
                  <a:lnTo>
                    <a:pt x="392" y="3"/>
                  </a:lnTo>
                  <a:lnTo>
                    <a:pt x="375" y="0"/>
                  </a:lnTo>
                  <a:lnTo>
                    <a:pt x="360" y="0"/>
                  </a:lnTo>
                  <a:lnTo>
                    <a:pt x="343" y="0"/>
                  </a:lnTo>
                  <a:lnTo>
                    <a:pt x="324" y="1"/>
                  </a:lnTo>
                  <a:lnTo>
                    <a:pt x="308" y="3"/>
                  </a:lnTo>
                  <a:lnTo>
                    <a:pt x="291" y="5"/>
                  </a:lnTo>
                  <a:lnTo>
                    <a:pt x="274" y="8"/>
                  </a:lnTo>
                  <a:lnTo>
                    <a:pt x="258" y="13"/>
                  </a:lnTo>
                  <a:lnTo>
                    <a:pt x="241" y="18"/>
                  </a:lnTo>
                  <a:lnTo>
                    <a:pt x="224" y="24"/>
                  </a:lnTo>
                  <a:lnTo>
                    <a:pt x="208" y="30"/>
                  </a:lnTo>
                  <a:lnTo>
                    <a:pt x="192" y="38"/>
                  </a:lnTo>
                  <a:lnTo>
                    <a:pt x="176" y="47"/>
                  </a:lnTo>
                  <a:lnTo>
                    <a:pt x="176" y="47"/>
                  </a:lnTo>
                  <a:lnTo>
                    <a:pt x="160" y="56"/>
                  </a:lnTo>
                  <a:lnTo>
                    <a:pt x="146" y="67"/>
                  </a:lnTo>
                  <a:lnTo>
                    <a:pt x="132" y="77"/>
                  </a:lnTo>
                  <a:lnTo>
                    <a:pt x="119" y="89"/>
                  </a:lnTo>
                  <a:lnTo>
                    <a:pt x="106" y="100"/>
                  </a:lnTo>
                  <a:lnTo>
                    <a:pt x="94" y="112"/>
                  </a:lnTo>
                  <a:lnTo>
                    <a:pt x="82" y="125"/>
                  </a:lnTo>
                  <a:lnTo>
                    <a:pt x="72" y="140"/>
                  </a:lnTo>
                  <a:lnTo>
                    <a:pt x="61" y="153"/>
                  </a:lnTo>
                  <a:lnTo>
                    <a:pt x="52" y="167"/>
                  </a:lnTo>
                  <a:lnTo>
                    <a:pt x="44" y="183"/>
                  </a:lnTo>
                  <a:lnTo>
                    <a:pt x="36" y="197"/>
                  </a:lnTo>
                  <a:lnTo>
                    <a:pt x="29" y="213"/>
                  </a:lnTo>
                  <a:lnTo>
                    <a:pt x="22" y="228"/>
                  </a:lnTo>
                  <a:lnTo>
                    <a:pt x="17" y="244"/>
                  </a:lnTo>
                  <a:lnTo>
                    <a:pt x="13" y="259"/>
                  </a:lnTo>
                  <a:lnTo>
                    <a:pt x="8" y="276"/>
                  </a:lnTo>
                  <a:lnTo>
                    <a:pt x="5" y="293"/>
                  </a:lnTo>
                  <a:lnTo>
                    <a:pt x="3" y="310"/>
                  </a:lnTo>
                  <a:lnTo>
                    <a:pt x="1" y="326"/>
                  </a:lnTo>
                  <a:lnTo>
                    <a:pt x="0" y="343"/>
                  </a:lnTo>
                  <a:lnTo>
                    <a:pt x="0" y="360"/>
                  </a:lnTo>
                  <a:lnTo>
                    <a:pt x="1" y="378"/>
                  </a:lnTo>
                  <a:lnTo>
                    <a:pt x="3" y="395"/>
                  </a:lnTo>
                  <a:lnTo>
                    <a:pt x="5" y="412"/>
                  </a:lnTo>
                  <a:lnTo>
                    <a:pt x="9" y="429"/>
                  </a:lnTo>
                  <a:lnTo>
                    <a:pt x="13" y="444"/>
                  </a:lnTo>
                  <a:lnTo>
                    <a:pt x="18" y="461"/>
                  </a:lnTo>
                  <a:lnTo>
                    <a:pt x="25" y="478"/>
                  </a:lnTo>
                  <a:lnTo>
                    <a:pt x="31" y="494"/>
                  </a:lnTo>
                  <a:lnTo>
                    <a:pt x="39" y="511"/>
                  </a:lnTo>
                  <a:lnTo>
                    <a:pt x="47" y="526"/>
                  </a:lnTo>
                  <a:lnTo>
                    <a:pt x="47" y="526"/>
                  </a:lnTo>
                  <a:lnTo>
                    <a:pt x="57" y="542"/>
                  </a:lnTo>
                  <a:lnTo>
                    <a:pt x="66" y="556"/>
                  </a:lnTo>
                  <a:lnTo>
                    <a:pt x="78" y="571"/>
                  </a:lnTo>
                  <a:lnTo>
                    <a:pt x="89" y="584"/>
                  </a:lnTo>
                  <a:lnTo>
                    <a:pt x="100" y="597"/>
                  </a:lnTo>
                  <a:lnTo>
                    <a:pt x="113" y="609"/>
                  </a:lnTo>
                  <a:lnTo>
                    <a:pt x="126" y="620"/>
                  </a:lnTo>
                  <a:lnTo>
                    <a:pt x="139" y="631"/>
                  </a:lnTo>
                  <a:lnTo>
                    <a:pt x="154" y="641"/>
                  </a:lnTo>
                  <a:lnTo>
                    <a:pt x="168" y="650"/>
                  </a:lnTo>
                  <a:lnTo>
                    <a:pt x="182" y="658"/>
                  </a:lnTo>
                  <a:lnTo>
                    <a:pt x="198" y="666"/>
                  </a:lnTo>
                  <a:lnTo>
                    <a:pt x="212" y="674"/>
                  </a:lnTo>
                  <a:lnTo>
                    <a:pt x="228" y="680"/>
                  </a:lnTo>
                  <a:lnTo>
                    <a:pt x="245" y="685"/>
                  </a:lnTo>
                  <a:lnTo>
                    <a:pt x="261" y="689"/>
                  </a:lnTo>
                  <a:lnTo>
                    <a:pt x="278" y="695"/>
                  </a:lnTo>
                  <a:lnTo>
                    <a:pt x="293" y="697"/>
                  </a:lnTo>
                  <a:lnTo>
                    <a:pt x="310" y="700"/>
                  </a:lnTo>
                  <a:lnTo>
                    <a:pt x="327" y="701"/>
                  </a:lnTo>
                  <a:lnTo>
                    <a:pt x="344" y="702"/>
                  </a:lnTo>
                  <a:lnTo>
                    <a:pt x="361" y="702"/>
                  </a:lnTo>
                  <a:lnTo>
                    <a:pt x="378" y="701"/>
                  </a:lnTo>
                  <a:lnTo>
                    <a:pt x="395" y="700"/>
                  </a:lnTo>
                  <a:lnTo>
                    <a:pt x="412" y="697"/>
                  </a:lnTo>
                  <a:lnTo>
                    <a:pt x="429" y="693"/>
                  </a:lnTo>
                  <a:lnTo>
                    <a:pt x="446" y="689"/>
                  </a:lnTo>
                  <a:lnTo>
                    <a:pt x="463" y="684"/>
                  </a:lnTo>
                  <a:lnTo>
                    <a:pt x="478" y="678"/>
                  </a:lnTo>
                  <a:lnTo>
                    <a:pt x="495" y="671"/>
                  </a:lnTo>
                  <a:lnTo>
                    <a:pt x="511" y="663"/>
                  </a:lnTo>
                  <a:lnTo>
                    <a:pt x="526" y="655"/>
                  </a:lnTo>
                  <a:lnTo>
                    <a:pt x="526" y="655"/>
                  </a:lnTo>
                  <a:lnTo>
                    <a:pt x="542" y="645"/>
                  </a:lnTo>
                  <a:lnTo>
                    <a:pt x="558" y="636"/>
                  </a:lnTo>
                  <a:lnTo>
                    <a:pt x="571" y="624"/>
                  </a:lnTo>
                  <a:lnTo>
                    <a:pt x="585" y="614"/>
                  </a:lnTo>
                  <a:lnTo>
                    <a:pt x="598" y="602"/>
                  </a:lnTo>
                  <a:lnTo>
                    <a:pt x="610" y="589"/>
                  </a:lnTo>
                  <a:lnTo>
                    <a:pt x="622" y="576"/>
                  </a:lnTo>
                  <a:lnTo>
                    <a:pt x="632" y="563"/>
                  </a:lnTo>
                  <a:lnTo>
                    <a:pt x="641" y="549"/>
                  </a:lnTo>
                  <a:lnTo>
                    <a:pt x="650" y="534"/>
                  </a:lnTo>
                  <a:lnTo>
                    <a:pt x="659" y="520"/>
                  </a:lnTo>
                  <a:lnTo>
                    <a:pt x="667" y="504"/>
                  </a:lnTo>
                  <a:lnTo>
                    <a:pt x="674" y="490"/>
                  </a:lnTo>
                  <a:lnTo>
                    <a:pt x="680" y="474"/>
                  </a:lnTo>
                  <a:lnTo>
                    <a:pt x="685" y="457"/>
                  </a:lnTo>
                  <a:lnTo>
                    <a:pt x="691" y="442"/>
                  </a:lnTo>
                  <a:lnTo>
                    <a:pt x="695" y="425"/>
                  </a:lnTo>
                  <a:lnTo>
                    <a:pt x="697" y="409"/>
                  </a:lnTo>
                  <a:lnTo>
                    <a:pt x="700" y="392"/>
                  </a:lnTo>
                  <a:lnTo>
                    <a:pt x="702" y="375"/>
                  </a:lnTo>
                  <a:lnTo>
                    <a:pt x="702" y="358"/>
                  </a:lnTo>
                  <a:lnTo>
                    <a:pt x="702" y="341"/>
                  </a:lnTo>
                  <a:lnTo>
                    <a:pt x="701" y="325"/>
                  </a:lnTo>
                  <a:lnTo>
                    <a:pt x="700" y="308"/>
                  </a:lnTo>
                  <a:lnTo>
                    <a:pt x="697" y="291"/>
                  </a:lnTo>
                  <a:lnTo>
                    <a:pt x="695" y="274"/>
                  </a:lnTo>
                  <a:lnTo>
                    <a:pt x="689" y="257"/>
                  </a:lnTo>
                  <a:lnTo>
                    <a:pt x="684" y="240"/>
                  </a:lnTo>
                  <a:lnTo>
                    <a:pt x="679" y="224"/>
                  </a:lnTo>
                  <a:lnTo>
                    <a:pt x="672" y="207"/>
                  </a:lnTo>
                  <a:lnTo>
                    <a:pt x="665" y="192"/>
                  </a:lnTo>
                  <a:lnTo>
                    <a:pt x="655" y="176"/>
                  </a:lnTo>
                  <a:lnTo>
                    <a:pt x="655"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Freeform 68"/>
            <p:cNvSpPr>
              <a:spLocks/>
            </p:cNvSpPr>
            <p:nvPr userDrawn="1"/>
          </p:nvSpPr>
          <p:spPr bwMode="auto">
            <a:xfrm>
              <a:off x="3768" y="1525"/>
              <a:ext cx="155" cy="155"/>
            </a:xfrm>
            <a:custGeom>
              <a:avLst/>
              <a:gdLst>
                <a:gd name="T0" fmla="*/ 580 w 622"/>
                <a:gd name="T1" fmla="*/ 155 h 622"/>
                <a:gd name="T2" fmla="*/ 562 w 622"/>
                <a:gd name="T3" fmla="*/ 129 h 622"/>
                <a:gd name="T4" fmla="*/ 544 w 622"/>
                <a:gd name="T5" fmla="*/ 105 h 622"/>
                <a:gd name="T6" fmla="*/ 498 w 622"/>
                <a:gd name="T7" fmla="*/ 63 h 622"/>
                <a:gd name="T8" fmla="*/ 447 w 622"/>
                <a:gd name="T9" fmla="*/ 32 h 622"/>
                <a:gd name="T10" fmla="*/ 391 w 622"/>
                <a:gd name="T11" fmla="*/ 11 h 622"/>
                <a:gd name="T12" fmla="*/ 333 w 622"/>
                <a:gd name="T13" fmla="*/ 2 h 622"/>
                <a:gd name="T14" fmla="*/ 273 w 622"/>
                <a:gd name="T15" fmla="*/ 3 h 622"/>
                <a:gd name="T16" fmla="*/ 213 w 622"/>
                <a:gd name="T17" fmla="*/ 16 h 622"/>
                <a:gd name="T18" fmla="*/ 184 w 622"/>
                <a:gd name="T19" fmla="*/ 28 h 622"/>
                <a:gd name="T20" fmla="*/ 155 w 622"/>
                <a:gd name="T21" fmla="*/ 42 h 622"/>
                <a:gd name="T22" fmla="*/ 142 w 622"/>
                <a:gd name="T23" fmla="*/ 50 h 622"/>
                <a:gd name="T24" fmla="*/ 116 w 622"/>
                <a:gd name="T25" fmla="*/ 68 h 622"/>
                <a:gd name="T26" fmla="*/ 82 w 622"/>
                <a:gd name="T27" fmla="*/ 101 h 622"/>
                <a:gd name="T28" fmla="*/ 46 w 622"/>
                <a:gd name="T29" fmla="*/ 149 h 622"/>
                <a:gd name="T30" fmla="*/ 20 w 622"/>
                <a:gd name="T31" fmla="*/ 202 h 622"/>
                <a:gd name="T32" fmla="*/ 4 w 622"/>
                <a:gd name="T33" fmla="*/ 260 h 622"/>
                <a:gd name="T34" fmla="*/ 0 w 622"/>
                <a:gd name="T35" fmla="*/ 320 h 622"/>
                <a:gd name="T36" fmla="*/ 8 w 622"/>
                <a:gd name="T37" fmla="*/ 379 h 622"/>
                <a:gd name="T38" fmla="*/ 21 w 622"/>
                <a:gd name="T39" fmla="*/ 424 h 622"/>
                <a:gd name="T40" fmla="*/ 34 w 622"/>
                <a:gd name="T41" fmla="*/ 452 h 622"/>
                <a:gd name="T42" fmla="*/ 42 w 622"/>
                <a:gd name="T43" fmla="*/ 465 h 622"/>
                <a:gd name="T44" fmla="*/ 59 w 622"/>
                <a:gd name="T45" fmla="*/ 493 h 622"/>
                <a:gd name="T46" fmla="*/ 78 w 622"/>
                <a:gd name="T47" fmla="*/ 518 h 622"/>
                <a:gd name="T48" fmla="*/ 124 w 622"/>
                <a:gd name="T49" fmla="*/ 558 h 622"/>
                <a:gd name="T50" fmla="*/ 175 w 622"/>
                <a:gd name="T51" fmla="*/ 589 h 622"/>
                <a:gd name="T52" fmla="*/ 231 w 622"/>
                <a:gd name="T53" fmla="*/ 610 h 622"/>
                <a:gd name="T54" fmla="*/ 290 w 622"/>
                <a:gd name="T55" fmla="*/ 621 h 622"/>
                <a:gd name="T56" fmla="*/ 350 w 622"/>
                <a:gd name="T57" fmla="*/ 619 h 622"/>
                <a:gd name="T58" fmla="*/ 408 w 622"/>
                <a:gd name="T59" fmla="*/ 605 h 622"/>
                <a:gd name="T60" fmla="*/ 438 w 622"/>
                <a:gd name="T61" fmla="*/ 594 h 622"/>
                <a:gd name="T62" fmla="*/ 465 w 622"/>
                <a:gd name="T63" fmla="*/ 580 h 622"/>
                <a:gd name="T64" fmla="*/ 480 w 622"/>
                <a:gd name="T65" fmla="*/ 571 h 622"/>
                <a:gd name="T66" fmla="*/ 506 w 622"/>
                <a:gd name="T67" fmla="*/ 553 h 622"/>
                <a:gd name="T68" fmla="*/ 540 w 622"/>
                <a:gd name="T69" fmla="*/ 521 h 622"/>
                <a:gd name="T70" fmla="*/ 575 w 622"/>
                <a:gd name="T71" fmla="*/ 473 h 622"/>
                <a:gd name="T72" fmla="*/ 602 w 622"/>
                <a:gd name="T73" fmla="*/ 420 h 622"/>
                <a:gd name="T74" fmla="*/ 617 w 622"/>
                <a:gd name="T75" fmla="*/ 363 h 622"/>
                <a:gd name="T76" fmla="*/ 622 w 622"/>
                <a:gd name="T77" fmla="*/ 303 h 622"/>
                <a:gd name="T78" fmla="*/ 614 w 622"/>
                <a:gd name="T79" fmla="*/ 243 h 622"/>
                <a:gd name="T80" fmla="*/ 600 w 622"/>
                <a:gd name="T81" fmla="*/ 198 h 622"/>
                <a:gd name="T82" fmla="*/ 588 w 622"/>
                <a:gd name="T83" fmla="*/ 170 h 622"/>
                <a:gd name="T84" fmla="*/ 580 w 622"/>
                <a:gd name="T85" fmla="*/ 15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80" y="155"/>
                  </a:moveTo>
                  <a:lnTo>
                    <a:pt x="580" y="155"/>
                  </a:lnTo>
                  <a:lnTo>
                    <a:pt x="571" y="142"/>
                  </a:lnTo>
                  <a:lnTo>
                    <a:pt x="562" y="129"/>
                  </a:lnTo>
                  <a:lnTo>
                    <a:pt x="553" y="116"/>
                  </a:lnTo>
                  <a:lnTo>
                    <a:pt x="544" y="105"/>
                  </a:lnTo>
                  <a:lnTo>
                    <a:pt x="522" y="82"/>
                  </a:lnTo>
                  <a:lnTo>
                    <a:pt x="498" y="63"/>
                  </a:lnTo>
                  <a:lnTo>
                    <a:pt x="473" y="46"/>
                  </a:lnTo>
                  <a:lnTo>
                    <a:pt x="447" y="32"/>
                  </a:lnTo>
                  <a:lnTo>
                    <a:pt x="420" y="20"/>
                  </a:lnTo>
                  <a:lnTo>
                    <a:pt x="391" y="11"/>
                  </a:lnTo>
                  <a:lnTo>
                    <a:pt x="363" y="4"/>
                  </a:lnTo>
                  <a:lnTo>
                    <a:pt x="333" y="2"/>
                  </a:lnTo>
                  <a:lnTo>
                    <a:pt x="303" y="0"/>
                  </a:lnTo>
                  <a:lnTo>
                    <a:pt x="273" y="3"/>
                  </a:lnTo>
                  <a:lnTo>
                    <a:pt x="243" y="8"/>
                  </a:lnTo>
                  <a:lnTo>
                    <a:pt x="213" y="16"/>
                  </a:lnTo>
                  <a:lnTo>
                    <a:pt x="198" y="21"/>
                  </a:lnTo>
                  <a:lnTo>
                    <a:pt x="184" y="28"/>
                  </a:lnTo>
                  <a:lnTo>
                    <a:pt x="170" y="34"/>
                  </a:lnTo>
                  <a:lnTo>
                    <a:pt x="155" y="42"/>
                  </a:lnTo>
                  <a:lnTo>
                    <a:pt x="155" y="42"/>
                  </a:lnTo>
                  <a:lnTo>
                    <a:pt x="142" y="50"/>
                  </a:lnTo>
                  <a:lnTo>
                    <a:pt x="129" y="59"/>
                  </a:lnTo>
                  <a:lnTo>
                    <a:pt x="116" y="68"/>
                  </a:lnTo>
                  <a:lnTo>
                    <a:pt x="105" y="79"/>
                  </a:lnTo>
                  <a:lnTo>
                    <a:pt x="82" y="101"/>
                  </a:lnTo>
                  <a:lnTo>
                    <a:pt x="63" y="123"/>
                  </a:lnTo>
                  <a:lnTo>
                    <a:pt x="46" y="149"/>
                  </a:lnTo>
                  <a:lnTo>
                    <a:pt x="32" y="175"/>
                  </a:lnTo>
                  <a:lnTo>
                    <a:pt x="20" y="202"/>
                  </a:lnTo>
                  <a:lnTo>
                    <a:pt x="11" y="231"/>
                  </a:lnTo>
                  <a:lnTo>
                    <a:pt x="4" y="260"/>
                  </a:lnTo>
                  <a:lnTo>
                    <a:pt x="2" y="290"/>
                  </a:lnTo>
                  <a:lnTo>
                    <a:pt x="0" y="320"/>
                  </a:lnTo>
                  <a:lnTo>
                    <a:pt x="3" y="350"/>
                  </a:lnTo>
                  <a:lnTo>
                    <a:pt x="8" y="379"/>
                  </a:lnTo>
                  <a:lnTo>
                    <a:pt x="16" y="408"/>
                  </a:lnTo>
                  <a:lnTo>
                    <a:pt x="21" y="424"/>
                  </a:lnTo>
                  <a:lnTo>
                    <a:pt x="28" y="438"/>
                  </a:lnTo>
                  <a:lnTo>
                    <a:pt x="34" y="452"/>
                  </a:lnTo>
                  <a:lnTo>
                    <a:pt x="42" y="465"/>
                  </a:lnTo>
                  <a:lnTo>
                    <a:pt x="42" y="465"/>
                  </a:lnTo>
                  <a:lnTo>
                    <a:pt x="50" y="480"/>
                  </a:lnTo>
                  <a:lnTo>
                    <a:pt x="59" y="493"/>
                  </a:lnTo>
                  <a:lnTo>
                    <a:pt x="68" y="505"/>
                  </a:lnTo>
                  <a:lnTo>
                    <a:pt x="78" y="518"/>
                  </a:lnTo>
                  <a:lnTo>
                    <a:pt x="101" y="538"/>
                  </a:lnTo>
                  <a:lnTo>
                    <a:pt x="124" y="558"/>
                  </a:lnTo>
                  <a:lnTo>
                    <a:pt x="149" y="575"/>
                  </a:lnTo>
                  <a:lnTo>
                    <a:pt x="175" y="589"/>
                  </a:lnTo>
                  <a:lnTo>
                    <a:pt x="202" y="601"/>
                  </a:lnTo>
                  <a:lnTo>
                    <a:pt x="231" y="610"/>
                  </a:lnTo>
                  <a:lnTo>
                    <a:pt x="260" y="617"/>
                  </a:lnTo>
                  <a:lnTo>
                    <a:pt x="290" y="621"/>
                  </a:lnTo>
                  <a:lnTo>
                    <a:pt x="320" y="622"/>
                  </a:lnTo>
                  <a:lnTo>
                    <a:pt x="350" y="619"/>
                  </a:lnTo>
                  <a:lnTo>
                    <a:pt x="379" y="614"/>
                  </a:lnTo>
                  <a:lnTo>
                    <a:pt x="408" y="605"/>
                  </a:lnTo>
                  <a:lnTo>
                    <a:pt x="424" y="600"/>
                  </a:lnTo>
                  <a:lnTo>
                    <a:pt x="438" y="594"/>
                  </a:lnTo>
                  <a:lnTo>
                    <a:pt x="452" y="587"/>
                  </a:lnTo>
                  <a:lnTo>
                    <a:pt x="465" y="580"/>
                  </a:lnTo>
                  <a:lnTo>
                    <a:pt x="465" y="580"/>
                  </a:lnTo>
                  <a:lnTo>
                    <a:pt x="480" y="571"/>
                  </a:lnTo>
                  <a:lnTo>
                    <a:pt x="493" y="562"/>
                  </a:lnTo>
                  <a:lnTo>
                    <a:pt x="506" y="553"/>
                  </a:lnTo>
                  <a:lnTo>
                    <a:pt x="518" y="542"/>
                  </a:lnTo>
                  <a:lnTo>
                    <a:pt x="540" y="521"/>
                  </a:lnTo>
                  <a:lnTo>
                    <a:pt x="558" y="498"/>
                  </a:lnTo>
                  <a:lnTo>
                    <a:pt x="575" y="473"/>
                  </a:lnTo>
                  <a:lnTo>
                    <a:pt x="591" y="447"/>
                  </a:lnTo>
                  <a:lnTo>
                    <a:pt x="602" y="420"/>
                  </a:lnTo>
                  <a:lnTo>
                    <a:pt x="611" y="391"/>
                  </a:lnTo>
                  <a:lnTo>
                    <a:pt x="617" y="363"/>
                  </a:lnTo>
                  <a:lnTo>
                    <a:pt x="621" y="333"/>
                  </a:lnTo>
                  <a:lnTo>
                    <a:pt x="622" y="303"/>
                  </a:lnTo>
                  <a:lnTo>
                    <a:pt x="619" y="273"/>
                  </a:lnTo>
                  <a:lnTo>
                    <a:pt x="614" y="243"/>
                  </a:lnTo>
                  <a:lnTo>
                    <a:pt x="606" y="213"/>
                  </a:lnTo>
                  <a:lnTo>
                    <a:pt x="600" y="198"/>
                  </a:lnTo>
                  <a:lnTo>
                    <a:pt x="594" y="184"/>
                  </a:lnTo>
                  <a:lnTo>
                    <a:pt x="588" y="170"/>
                  </a:lnTo>
                  <a:lnTo>
                    <a:pt x="580" y="155"/>
                  </a:lnTo>
                  <a:lnTo>
                    <a:pt x="580" y="1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Freeform 69"/>
            <p:cNvSpPr>
              <a:spLocks/>
            </p:cNvSpPr>
            <p:nvPr userDrawn="1"/>
          </p:nvSpPr>
          <p:spPr bwMode="auto">
            <a:xfrm>
              <a:off x="3904" y="1754"/>
              <a:ext cx="135" cy="135"/>
            </a:xfrm>
            <a:custGeom>
              <a:avLst/>
              <a:gdLst>
                <a:gd name="T0" fmla="*/ 134 w 539"/>
                <a:gd name="T1" fmla="*/ 36 h 539"/>
                <a:gd name="T2" fmla="*/ 89 w 539"/>
                <a:gd name="T3" fmla="*/ 67 h 539"/>
                <a:gd name="T4" fmla="*/ 54 w 539"/>
                <a:gd name="T5" fmla="*/ 106 h 539"/>
                <a:gd name="T6" fmla="*/ 27 w 539"/>
                <a:gd name="T7" fmla="*/ 151 h 539"/>
                <a:gd name="T8" fmla="*/ 9 w 539"/>
                <a:gd name="T9" fmla="*/ 200 h 539"/>
                <a:gd name="T10" fmla="*/ 0 w 539"/>
                <a:gd name="T11" fmla="*/ 251 h 539"/>
                <a:gd name="T12" fmla="*/ 1 w 539"/>
                <a:gd name="T13" fmla="*/ 303 h 539"/>
                <a:gd name="T14" fmla="*/ 13 w 539"/>
                <a:gd name="T15" fmla="*/ 355 h 539"/>
                <a:gd name="T16" fmla="*/ 35 w 539"/>
                <a:gd name="T17" fmla="*/ 405 h 539"/>
                <a:gd name="T18" fmla="*/ 50 w 539"/>
                <a:gd name="T19" fmla="*/ 428 h 539"/>
                <a:gd name="T20" fmla="*/ 86 w 539"/>
                <a:gd name="T21" fmla="*/ 469 h 539"/>
                <a:gd name="T22" fmla="*/ 127 w 539"/>
                <a:gd name="T23" fmla="*/ 500 h 539"/>
                <a:gd name="T24" fmla="*/ 174 w 539"/>
                <a:gd name="T25" fmla="*/ 522 h 539"/>
                <a:gd name="T26" fmla="*/ 225 w 539"/>
                <a:gd name="T27" fmla="*/ 536 h 539"/>
                <a:gd name="T28" fmla="*/ 276 w 539"/>
                <a:gd name="T29" fmla="*/ 539 h 539"/>
                <a:gd name="T30" fmla="*/ 328 w 539"/>
                <a:gd name="T31" fmla="*/ 532 h 539"/>
                <a:gd name="T32" fmla="*/ 380 w 539"/>
                <a:gd name="T33" fmla="*/ 515 h 539"/>
                <a:gd name="T34" fmla="*/ 404 w 539"/>
                <a:gd name="T35" fmla="*/ 504 h 539"/>
                <a:gd name="T36" fmla="*/ 449 w 539"/>
                <a:gd name="T37" fmla="*/ 471 h 539"/>
                <a:gd name="T38" fmla="*/ 484 w 539"/>
                <a:gd name="T39" fmla="*/ 432 h 539"/>
                <a:gd name="T40" fmla="*/ 512 w 539"/>
                <a:gd name="T41" fmla="*/ 388 h 539"/>
                <a:gd name="T42" fmla="*/ 530 w 539"/>
                <a:gd name="T43" fmla="*/ 340 h 539"/>
                <a:gd name="T44" fmla="*/ 539 w 539"/>
                <a:gd name="T45" fmla="*/ 289 h 539"/>
                <a:gd name="T46" fmla="*/ 538 w 539"/>
                <a:gd name="T47" fmla="*/ 237 h 539"/>
                <a:gd name="T48" fmla="*/ 526 w 539"/>
                <a:gd name="T49" fmla="*/ 185 h 539"/>
                <a:gd name="T50" fmla="*/ 503 w 539"/>
                <a:gd name="T51" fmla="*/ 135 h 539"/>
                <a:gd name="T52" fmla="*/ 488 w 539"/>
                <a:gd name="T53" fmla="*/ 112 h 539"/>
                <a:gd name="T54" fmla="*/ 452 w 539"/>
                <a:gd name="T55" fmla="*/ 71 h 539"/>
                <a:gd name="T56" fmla="*/ 410 w 539"/>
                <a:gd name="T57" fmla="*/ 40 h 539"/>
                <a:gd name="T58" fmla="*/ 363 w 539"/>
                <a:gd name="T59" fmla="*/ 17 h 539"/>
                <a:gd name="T60" fmla="*/ 314 w 539"/>
                <a:gd name="T61" fmla="*/ 3 h 539"/>
                <a:gd name="T62" fmla="*/ 262 w 539"/>
                <a:gd name="T63" fmla="*/ 0 h 539"/>
                <a:gd name="T64" fmla="*/ 209 w 539"/>
                <a:gd name="T65" fmla="*/ 6 h 539"/>
                <a:gd name="T66" fmla="*/ 159 w 539"/>
                <a:gd name="T67" fmla="*/ 23 h 539"/>
                <a:gd name="T68" fmla="*/ 134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134" y="36"/>
                  </a:moveTo>
                  <a:lnTo>
                    <a:pt x="134" y="36"/>
                  </a:lnTo>
                  <a:lnTo>
                    <a:pt x="110" y="50"/>
                  </a:lnTo>
                  <a:lnTo>
                    <a:pt x="89" y="67"/>
                  </a:lnTo>
                  <a:lnTo>
                    <a:pt x="71" y="87"/>
                  </a:lnTo>
                  <a:lnTo>
                    <a:pt x="54" y="106"/>
                  </a:lnTo>
                  <a:lnTo>
                    <a:pt x="39" y="129"/>
                  </a:lnTo>
                  <a:lnTo>
                    <a:pt x="27" y="151"/>
                  </a:lnTo>
                  <a:lnTo>
                    <a:pt x="17" y="175"/>
                  </a:lnTo>
                  <a:lnTo>
                    <a:pt x="9" y="200"/>
                  </a:lnTo>
                  <a:lnTo>
                    <a:pt x="2" y="225"/>
                  </a:lnTo>
                  <a:lnTo>
                    <a:pt x="0" y="251"/>
                  </a:lnTo>
                  <a:lnTo>
                    <a:pt x="0" y="277"/>
                  </a:lnTo>
                  <a:lnTo>
                    <a:pt x="1" y="303"/>
                  </a:lnTo>
                  <a:lnTo>
                    <a:pt x="6" y="329"/>
                  </a:lnTo>
                  <a:lnTo>
                    <a:pt x="13" y="355"/>
                  </a:lnTo>
                  <a:lnTo>
                    <a:pt x="23" y="380"/>
                  </a:lnTo>
                  <a:lnTo>
                    <a:pt x="35" y="405"/>
                  </a:lnTo>
                  <a:lnTo>
                    <a:pt x="35" y="405"/>
                  </a:lnTo>
                  <a:lnTo>
                    <a:pt x="50" y="428"/>
                  </a:lnTo>
                  <a:lnTo>
                    <a:pt x="67" y="449"/>
                  </a:lnTo>
                  <a:lnTo>
                    <a:pt x="86" y="469"/>
                  </a:lnTo>
                  <a:lnTo>
                    <a:pt x="106" y="486"/>
                  </a:lnTo>
                  <a:lnTo>
                    <a:pt x="127" y="500"/>
                  </a:lnTo>
                  <a:lnTo>
                    <a:pt x="151" y="513"/>
                  </a:lnTo>
                  <a:lnTo>
                    <a:pt x="174" y="522"/>
                  </a:lnTo>
                  <a:lnTo>
                    <a:pt x="199" y="530"/>
                  </a:lnTo>
                  <a:lnTo>
                    <a:pt x="225" y="536"/>
                  </a:lnTo>
                  <a:lnTo>
                    <a:pt x="250" y="539"/>
                  </a:lnTo>
                  <a:lnTo>
                    <a:pt x="276" y="539"/>
                  </a:lnTo>
                  <a:lnTo>
                    <a:pt x="303" y="538"/>
                  </a:lnTo>
                  <a:lnTo>
                    <a:pt x="328" y="532"/>
                  </a:lnTo>
                  <a:lnTo>
                    <a:pt x="354" y="526"/>
                  </a:lnTo>
                  <a:lnTo>
                    <a:pt x="380" y="515"/>
                  </a:lnTo>
                  <a:lnTo>
                    <a:pt x="404" y="504"/>
                  </a:lnTo>
                  <a:lnTo>
                    <a:pt x="404" y="504"/>
                  </a:lnTo>
                  <a:lnTo>
                    <a:pt x="427" y="488"/>
                  </a:lnTo>
                  <a:lnTo>
                    <a:pt x="449" y="471"/>
                  </a:lnTo>
                  <a:lnTo>
                    <a:pt x="467" y="453"/>
                  </a:lnTo>
                  <a:lnTo>
                    <a:pt x="484" y="432"/>
                  </a:lnTo>
                  <a:lnTo>
                    <a:pt x="500" y="411"/>
                  </a:lnTo>
                  <a:lnTo>
                    <a:pt x="512" y="388"/>
                  </a:lnTo>
                  <a:lnTo>
                    <a:pt x="522" y="364"/>
                  </a:lnTo>
                  <a:lnTo>
                    <a:pt x="530" y="340"/>
                  </a:lnTo>
                  <a:lnTo>
                    <a:pt x="535" y="314"/>
                  </a:lnTo>
                  <a:lnTo>
                    <a:pt x="539" y="289"/>
                  </a:lnTo>
                  <a:lnTo>
                    <a:pt x="539" y="263"/>
                  </a:lnTo>
                  <a:lnTo>
                    <a:pt x="538" y="237"/>
                  </a:lnTo>
                  <a:lnTo>
                    <a:pt x="533" y="211"/>
                  </a:lnTo>
                  <a:lnTo>
                    <a:pt x="526" y="185"/>
                  </a:lnTo>
                  <a:lnTo>
                    <a:pt x="516" y="160"/>
                  </a:lnTo>
                  <a:lnTo>
                    <a:pt x="503" y="135"/>
                  </a:lnTo>
                  <a:lnTo>
                    <a:pt x="503" y="135"/>
                  </a:lnTo>
                  <a:lnTo>
                    <a:pt x="488" y="112"/>
                  </a:lnTo>
                  <a:lnTo>
                    <a:pt x="471" y="91"/>
                  </a:lnTo>
                  <a:lnTo>
                    <a:pt x="452" y="71"/>
                  </a:lnTo>
                  <a:lnTo>
                    <a:pt x="432" y="54"/>
                  </a:lnTo>
                  <a:lnTo>
                    <a:pt x="410" y="40"/>
                  </a:lnTo>
                  <a:lnTo>
                    <a:pt x="388" y="27"/>
                  </a:lnTo>
                  <a:lnTo>
                    <a:pt x="363" y="17"/>
                  </a:lnTo>
                  <a:lnTo>
                    <a:pt x="340" y="9"/>
                  </a:lnTo>
                  <a:lnTo>
                    <a:pt x="314" y="3"/>
                  </a:lnTo>
                  <a:lnTo>
                    <a:pt x="288" y="1"/>
                  </a:lnTo>
                  <a:lnTo>
                    <a:pt x="262" y="0"/>
                  </a:lnTo>
                  <a:lnTo>
                    <a:pt x="235" y="2"/>
                  </a:lnTo>
                  <a:lnTo>
                    <a:pt x="209" y="6"/>
                  </a:lnTo>
                  <a:lnTo>
                    <a:pt x="185" y="14"/>
                  </a:lnTo>
                  <a:lnTo>
                    <a:pt x="159" y="23"/>
                  </a:lnTo>
                  <a:lnTo>
                    <a:pt x="134" y="36"/>
                  </a:lnTo>
                  <a:lnTo>
                    <a:pt x="134"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Freeform 70"/>
            <p:cNvSpPr>
              <a:spLocks/>
            </p:cNvSpPr>
            <p:nvPr userDrawn="1"/>
          </p:nvSpPr>
          <p:spPr bwMode="auto">
            <a:xfrm>
              <a:off x="4041" y="1984"/>
              <a:ext cx="115" cy="114"/>
            </a:xfrm>
            <a:custGeom>
              <a:avLst/>
              <a:gdLst>
                <a:gd name="T0" fmla="*/ 114 w 460"/>
                <a:gd name="T1" fmla="*/ 31 h 458"/>
                <a:gd name="T2" fmla="*/ 76 w 460"/>
                <a:gd name="T3" fmla="*/ 58 h 458"/>
                <a:gd name="T4" fmla="*/ 46 w 460"/>
                <a:gd name="T5" fmla="*/ 91 h 458"/>
                <a:gd name="T6" fmla="*/ 23 w 460"/>
                <a:gd name="T7" fmla="*/ 129 h 458"/>
                <a:gd name="T8" fmla="*/ 7 w 460"/>
                <a:gd name="T9" fmla="*/ 170 h 458"/>
                <a:gd name="T10" fmla="*/ 1 w 460"/>
                <a:gd name="T11" fmla="*/ 213 h 458"/>
                <a:gd name="T12" fmla="*/ 2 w 460"/>
                <a:gd name="T13" fmla="*/ 258 h 458"/>
                <a:gd name="T14" fmla="*/ 11 w 460"/>
                <a:gd name="T15" fmla="*/ 302 h 458"/>
                <a:gd name="T16" fmla="*/ 31 w 460"/>
                <a:gd name="T17" fmla="*/ 344 h 458"/>
                <a:gd name="T18" fmla="*/ 44 w 460"/>
                <a:gd name="T19" fmla="*/ 365 h 458"/>
                <a:gd name="T20" fmla="*/ 74 w 460"/>
                <a:gd name="T21" fmla="*/ 398 h 458"/>
                <a:gd name="T22" fmla="*/ 109 w 460"/>
                <a:gd name="T23" fmla="*/ 425 h 458"/>
                <a:gd name="T24" fmla="*/ 149 w 460"/>
                <a:gd name="T25" fmla="*/ 444 h 458"/>
                <a:gd name="T26" fmla="*/ 191 w 460"/>
                <a:gd name="T27" fmla="*/ 456 h 458"/>
                <a:gd name="T28" fmla="*/ 235 w 460"/>
                <a:gd name="T29" fmla="*/ 458 h 458"/>
                <a:gd name="T30" fmla="*/ 280 w 460"/>
                <a:gd name="T31" fmla="*/ 453 h 458"/>
                <a:gd name="T32" fmla="*/ 323 w 460"/>
                <a:gd name="T33" fmla="*/ 439 h 458"/>
                <a:gd name="T34" fmla="*/ 345 w 460"/>
                <a:gd name="T35" fmla="*/ 428 h 458"/>
                <a:gd name="T36" fmla="*/ 381 w 460"/>
                <a:gd name="T37" fmla="*/ 401 h 458"/>
                <a:gd name="T38" fmla="*/ 413 w 460"/>
                <a:gd name="T39" fmla="*/ 368 h 458"/>
                <a:gd name="T40" fmla="*/ 436 w 460"/>
                <a:gd name="T41" fmla="*/ 331 h 458"/>
                <a:gd name="T42" fmla="*/ 452 w 460"/>
                <a:gd name="T43" fmla="*/ 289 h 458"/>
                <a:gd name="T44" fmla="*/ 458 w 460"/>
                <a:gd name="T45" fmla="*/ 246 h 458"/>
                <a:gd name="T46" fmla="*/ 457 w 460"/>
                <a:gd name="T47" fmla="*/ 202 h 458"/>
                <a:gd name="T48" fmla="*/ 448 w 460"/>
                <a:gd name="T49" fmla="*/ 157 h 458"/>
                <a:gd name="T50" fmla="*/ 428 w 460"/>
                <a:gd name="T51" fmla="*/ 114 h 458"/>
                <a:gd name="T52" fmla="*/ 415 w 460"/>
                <a:gd name="T53" fmla="*/ 95 h 458"/>
                <a:gd name="T54" fmla="*/ 385 w 460"/>
                <a:gd name="T55" fmla="*/ 61 h 458"/>
                <a:gd name="T56" fmla="*/ 350 w 460"/>
                <a:gd name="T57" fmla="*/ 34 h 458"/>
                <a:gd name="T58" fmla="*/ 310 w 460"/>
                <a:gd name="T59" fmla="*/ 14 h 458"/>
                <a:gd name="T60" fmla="*/ 268 w 460"/>
                <a:gd name="T61" fmla="*/ 4 h 458"/>
                <a:gd name="T62" fmla="*/ 224 w 460"/>
                <a:gd name="T63" fmla="*/ 0 h 458"/>
                <a:gd name="T64" fmla="*/ 179 w 460"/>
                <a:gd name="T65" fmla="*/ 5 h 458"/>
                <a:gd name="T66" fmla="*/ 135 w 460"/>
                <a:gd name="T67" fmla="*/ 21 h 458"/>
                <a:gd name="T68" fmla="*/ 114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114" y="31"/>
                  </a:moveTo>
                  <a:lnTo>
                    <a:pt x="114" y="31"/>
                  </a:lnTo>
                  <a:lnTo>
                    <a:pt x="95" y="44"/>
                  </a:lnTo>
                  <a:lnTo>
                    <a:pt x="76" y="58"/>
                  </a:lnTo>
                  <a:lnTo>
                    <a:pt x="61" y="74"/>
                  </a:lnTo>
                  <a:lnTo>
                    <a:pt x="46" y="91"/>
                  </a:lnTo>
                  <a:lnTo>
                    <a:pt x="33" y="109"/>
                  </a:lnTo>
                  <a:lnTo>
                    <a:pt x="23" y="129"/>
                  </a:lnTo>
                  <a:lnTo>
                    <a:pt x="14" y="150"/>
                  </a:lnTo>
                  <a:lnTo>
                    <a:pt x="7" y="170"/>
                  </a:lnTo>
                  <a:lnTo>
                    <a:pt x="3" y="191"/>
                  </a:lnTo>
                  <a:lnTo>
                    <a:pt x="1" y="213"/>
                  </a:lnTo>
                  <a:lnTo>
                    <a:pt x="0" y="236"/>
                  </a:lnTo>
                  <a:lnTo>
                    <a:pt x="2" y="258"/>
                  </a:lnTo>
                  <a:lnTo>
                    <a:pt x="6" y="280"/>
                  </a:lnTo>
                  <a:lnTo>
                    <a:pt x="11" y="302"/>
                  </a:lnTo>
                  <a:lnTo>
                    <a:pt x="20" y="323"/>
                  </a:lnTo>
                  <a:lnTo>
                    <a:pt x="31" y="344"/>
                  </a:lnTo>
                  <a:lnTo>
                    <a:pt x="31" y="344"/>
                  </a:lnTo>
                  <a:lnTo>
                    <a:pt x="44" y="365"/>
                  </a:lnTo>
                  <a:lnTo>
                    <a:pt x="58" y="382"/>
                  </a:lnTo>
                  <a:lnTo>
                    <a:pt x="74" y="398"/>
                  </a:lnTo>
                  <a:lnTo>
                    <a:pt x="91" y="413"/>
                  </a:lnTo>
                  <a:lnTo>
                    <a:pt x="109" y="425"/>
                  </a:lnTo>
                  <a:lnTo>
                    <a:pt x="129" y="436"/>
                  </a:lnTo>
                  <a:lnTo>
                    <a:pt x="149" y="444"/>
                  </a:lnTo>
                  <a:lnTo>
                    <a:pt x="170" y="451"/>
                  </a:lnTo>
                  <a:lnTo>
                    <a:pt x="191" y="456"/>
                  </a:lnTo>
                  <a:lnTo>
                    <a:pt x="213" y="458"/>
                  </a:lnTo>
                  <a:lnTo>
                    <a:pt x="235" y="458"/>
                  </a:lnTo>
                  <a:lnTo>
                    <a:pt x="258" y="457"/>
                  </a:lnTo>
                  <a:lnTo>
                    <a:pt x="280" y="453"/>
                  </a:lnTo>
                  <a:lnTo>
                    <a:pt x="302" y="447"/>
                  </a:lnTo>
                  <a:lnTo>
                    <a:pt x="323" y="439"/>
                  </a:lnTo>
                  <a:lnTo>
                    <a:pt x="345" y="428"/>
                  </a:lnTo>
                  <a:lnTo>
                    <a:pt x="345" y="428"/>
                  </a:lnTo>
                  <a:lnTo>
                    <a:pt x="364" y="415"/>
                  </a:lnTo>
                  <a:lnTo>
                    <a:pt x="381" y="401"/>
                  </a:lnTo>
                  <a:lnTo>
                    <a:pt x="398" y="385"/>
                  </a:lnTo>
                  <a:lnTo>
                    <a:pt x="413" y="368"/>
                  </a:lnTo>
                  <a:lnTo>
                    <a:pt x="426" y="349"/>
                  </a:lnTo>
                  <a:lnTo>
                    <a:pt x="436" y="331"/>
                  </a:lnTo>
                  <a:lnTo>
                    <a:pt x="444" y="310"/>
                  </a:lnTo>
                  <a:lnTo>
                    <a:pt x="452" y="289"/>
                  </a:lnTo>
                  <a:lnTo>
                    <a:pt x="456" y="267"/>
                  </a:lnTo>
                  <a:lnTo>
                    <a:pt x="458" y="246"/>
                  </a:lnTo>
                  <a:lnTo>
                    <a:pt x="460" y="224"/>
                  </a:lnTo>
                  <a:lnTo>
                    <a:pt x="457" y="202"/>
                  </a:lnTo>
                  <a:lnTo>
                    <a:pt x="453" y="180"/>
                  </a:lnTo>
                  <a:lnTo>
                    <a:pt x="448" y="157"/>
                  </a:lnTo>
                  <a:lnTo>
                    <a:pt x="439" y="135"/>
                  </a:lnTo>
                  <a:lnTo>
                    <a:pt x="428" y="114"/>
                  </a:lnTo>
                  <a:lnTo>
                    <a:pt x="428" y="114"/>
                  </a:lnTo>
                  <a:lnTo>
                    <a:pt x="415" y="95"/>
                  </a:lnTo>
                  <a:lnTo>
                    <a:pt x="401" y="77"/>
                  </a:lnTo>
                  <a:lnTo>
                    <a:pt x="385" y="61"/>
                  </a:lnTo>
                  <a:lnTo>
                    <a:pt x="368" y="47"/>
                  </a:lnTo>
                  <a:lnTo>
                    <a:pt x="350" y="34"/>
                  </a:lnTo>
                  <a:lnTo>
                    <a:pt x="331" y="23"/>
                  </a:lnTo>
                  <a:lnTo>
                    <a:pt x="310" y="14"/>
                  </a:lnTo>
                  <a:lnTo>
                    <a:pt x="289" y="8"/>
                  </a:lnTo>
                  <a:lnTo>
                    <a:pt x="268" y="4"/>
                  </a:lnTo>
                  <a:lnTo>
                    <a:pt x="246" y="1"/>
                  </a:lnTo>
                  <a:lnTo>
                    <a:pt x="224" y="0"/>
                  </a:lnTo>
                  <a:lnTo>
                    <a:pt x="202" y="1"/>
                  </a:lnTo>
                  <a:lnTo>
                    <a:pt x="179" y="5"/>
                  </a:lnTo>
                  <a:lnTo>
                    <a:pt x="157" y="11"/>
                  </a:lnTo>
                  <a:lnTo>
                    <a:pt x="135" y="21"/>
                  </a:lnTo>
                  <a:lnTo>
                    <a:pt x="114" y="31"/>
                  </a:lnTo>
                  <a:lnTo>
                    <a:pt x="11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Freeform 71"/>
            <p:cNvSpPr>
              <a:spLocks/>
            </p:cNvSpPr>
            <p:nvPr userDrawn="1"/>
          </p:nvSpPr>
          <p:spPr bwMode="auto">
            <a:xfrm>
              <a:off x="4178" y="2213"/>
              <a:ext cx="94" cy="94"/>
            </a:xfrm>
            <a:custGeom>
              <a:avLst/>
              <a:gdLst>
                <a:gd name="T0" fmla="*/ 95 w 378"/>
                <a:gd name="T1" fmla="*/ 26 h 378"/>
                <a:gd name="T2" fmla="*/ 64 w 378"/>
                <a:gd name="T3" fmla="*/ 48 h 378"/>
                <a:gd name="T4" fmla="*/ 38 w 378"/>
                <a:gd name="T5" fmla="*/ 76 h 378"/>
                <a:gd name="T6" fmla="*/ 19 w 378"/>
                <a:gd name="T7" fmla="*/ 107 h 378"/>
                <a:gd name="T8" fmla="*/ 6 w 378"/>
                <a:gd name="T9" fmla="*/ 141 h 378"/>
                <a:gd name="T10" fmla="*/ 0 w 378"/>
                <a:gd name="T11" fmla="*/ 176 h 378"/>
                <a:gd name="T12" fmla="*/ 1 w 378"/>
                <a:gd name="T13" fmla="*/ 212 h 378"/>
                <a:gd name="T14" fmla="*/ 9 w 378"/>
                <a:gd name="T15" fmla="*/ 249 h 378"/>
                <a:gd name="T16" fmla="*/ 25 w 378"/>
                <a:gd name="T17" fmla="*/ 284 h 378"/>
                <a:gd name="T18" fmla="*/ 35 w 378"/>
                <a:gd name="T19" fmla="*/ 300 h 378"/>
                <a:gd name="T20" fmla="*/ 61 w 378"/>
                <a:gd name="T21" fmla="*/ 328 h 378"/>
                <a:gd name="T22" fmla="*/ 90 w 378"/>
                <a:gd name="T23" fmla="*/ 350 h 378"/>
                <a:gd name="T24" fmla="*/ 122 w 378"/>
                <a:gd name="T25" fmla="*/ 366 h 378"/>
                <a:gd name="T26" fmla="*/ 158 w 378"/>
                <a:gd name="T27" fmla="*/ 375 h 378"/>
                <a:gd name="T28" fmla="*/ 194 w 378"/>
                <a:gd name="T29" fmla="*/ 378 h 378"/>
                <a:gd name="T30" fmla="*/ 231 w 378"/>
                <a:gd name="T31" fmla="*/ 374 h 378"/>
                <a:gd name="T32" fmla="*/ 266 w 378"/>
                <a:gd name="T33" fmla="*/ 362 h 378"/>
                <a:gd name="T34" fmla="*/ 284 w 378"/>
                <a:gd name="T35" fmla="*/ 353 h 378"/>
                <a:gd name="T36" fmla="*/ 314 w 378"/>
                <a:gd name="T37" fmla="*/ 331 h 378"/>
                <a:gd name="T38" fmla="*/ 340 w 378"/>
                <a:gd name="T39" fmla="*/ 304 h 378"/>
                <a:gd name="T40" fmla="*/ 358 w 378"/>
                <a:gd name="T41" fmla="*/ 272 h 378"/>
                <a:gd name="T42" fmla="*/ 371 w 378"/>
                <a:gd name="T43" fmla="*/ 238 h 378"/>
                <a:gd name="T44" fmla="*/ 378 w 378"/>
                <a:gd name="T45" fmla="*/ 202 h 378"/>
                <a:gd name="T46" fmla="*/ 376 w 378"/>
                <a:gd name="T47" fmla="*/ 165 h 378"/>
                <a:gd name="T48" fmla="*/ 369 w 378"/>
                <a:gd name="T49" fmla="*/ 130 h 378"/>
                <a:gd name="T50" fmla="*/ 353 w 378"/>
                <a:gd name="T51" fmla="*/ 95 h 378"/>
                <a:gd name="T52" fmla="*/ 343 w 378"/>
                <a:gd name="T53" fmla="*/ 78 h 378"/>
                <a:gd name="T54" fmla="*/ 317 w 378"/>
                <a:gd name="T55" fmla="*/ 51 h 378"/>
                <a:gd name="T56" fmla="*/ 288 w 378"/>
                <a:gd name="T57" fmla="*/ 29 h 378"/>
                <a:gd name="T58" fmla="*/ 255 w 378"/>
                <a:gd name="T59" fmla="*/ 12 h 378"/>
                <a:gd name="T60" fmla="*/ 220 w 378"/>
                <a:gd name="T61" fmla="*/ 3 h 378"/>
                <a:gd name="T62" fmla="*/ 184 w 378"/>
                <a:gd name="T63" fmla="*/ 0 h 378"/>
                <a:gd name="T64" fmla="*/ 147 w 378"/>
                <a:gd name="T65" fmla="*/ 5 h 378"/>
                <a:gd name="T66" fmla="*/ 112 w 378"/>
                <a:gd name="T67" fmla="*/ 17 h 378"/>
                <a:gd name="T68" fmla="*/ 95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5" y="26"/>
                  </a:moveTo>
                  <a:lnTo>
                    <a:pt x="95" y="26"/>
                  </a:lnTo>
                  <a:lnTo>
                    <a:pt x="78" y="36"/>
                  </a:lnTo>
                  <a:lnTo>
                    <a:pt x="64" y="48"/>
                  </a:lnTo>
                  <a:lnTo>
                    <a:pt x="49" y="61"/>
                  </a:lnTo>
                  <a:lnTo>
                    <a:pt x="38" y="76"/>
                  </a:lnTo>
                  <a:lnTo>
                    <a:pt x="27" y="90"/>
                  </a:lnTo>
                  <a:lnTo>
                    <a:pt x="19" y="107"/>
                  </a:lnTo>
                  <a:lnTo>
                    <a:pt x="12" y="124"/>
                  </a:lnTo>
                  <a:lnTo>
                    <a:pt x="6" y="141"/>
                  </a:lnTo>
                  <a:lnTo>
                    <a:pt x="2" y="158"/>
                  </a:lnTo>
                  <a:lnTo>
                    <a:pt x="0" y="176"/>
                  </a:lnTo>
                  <a:lnTo>
                    <a:pt x="0" y="194"/>
                  </a:lnTo>
                  <a:lnTo>
                    <a:pt x="1" y="212"/>
                  </a:lnTo>
                  <a:lnTo>
                    <a:pt x="4" y="231"/>
                  </a:lnTo>
                  <a:lnTo>
                    <a:pt x="9" y="249"/>
                  </a:lnTo>
                  <a:lnTo>
                    <a:pt x="17" y="267"/>
                  </a:lnTo>
                  <a:lnTo>
                    <a:pt x="25" y="284"/>
                  </a:lnTo>
                  <a:lnTo>
                    <a:pt x="25" y="284"/>
                  </a:lnTo>
                  <a:lnTo>
                    <a:pt x="35" y="300"/>
                  </a:lnTo>
                  <a:lnTo>
                    <a:pt x="48" y="315"/>
                  </a:lnTo>
                  <a:lnTo>
                    <a:pt x="61" y="328"/>
                  </a:lnTo>
                  <a:lnTo>
                    <a:pt x="74" y="340"/>
                  </a:lnTo>
                  <a:lnTo>
                    <a:pt x="90" y="350"/>
                  </a:lnTo>
                  <a:lnTo>
                    <a:pt x="105" y="360"/>
                  </a:lnTo>
                  <a:lnTo>
                    <a:pt x="122" y="366"/>
                  </a:lnTo>
                  <a:lnTo>
                    <a:pt x="139" y="371"/>
                  </a:lnTo>
                  <a:lnTo>
                    <a:pt x="158" y="375"/>
                  </a:lnTo>
                  <a:lnTo>
                    <a:pt x="176" y="378"/>
                  </a:lnTo>
                  <a:lnTo>
                    <a:pt x="194" y="378"/>
                  </a:lnTo>
                  <a:lnTo>
                    <a:pt x="212" y="377"/>
                  </a:lnTo>
                  <a:lnTo>
                    <a:pt x="231" y="374"/>
                  </a:lnTo>
                  <a:lnTo>
                    <a:pt x="249" y="369"/>
                  </a:lnTo>
                  <a:lnTo>
                    <a:pt x="266" y="362"/>
                  </a:lnTo>
                  <a:lnTo>
                    <a:pt x="284" y="353"/>
                  </a:lnTo>
                  <a:lnTo>
                    <a:pt x="284" y="353"/>
                  </a:lnTo>
                  <a:lnTo>
                    <a:pt x="300" y="343"/>
                  </a:lnTo>
                  <a:lnTo>
                    <a:pt x="314" y="331"/>
                  </a:lnTo>
                  <a:lnTo>
                    <a:pt x="328" y="318"/>
                  </a:lnTo>
                  <a:lnTo>
                    <a:pt x="340" y="304"/>
                  </a:lnTo>
                  <a:lnTo>
                    <a:pt x="350" y="288"/>
                  </a:lnTo>
                  <a:lnTo>
                    <a:pt x="358" y="272"/>
                  </a:lnTo>
                  <a:lnTo>
                    <a:pt x="366" y="255"/>
                  </a:lnTo>
                  <a:lnTo>
                    <a:pt x="371" y="238"/>
                  </a:lnTo>
                  <a:lnTo>
                    <a:pt x="375" y="220"/>
                  </a:lnTo>
                  <a:lnTo>
                    <a:pt x="378" y="202"/>
                  </a:lnTo>
                  <a:lnTo>
                    <a:pt x="378" y="184"/>
                  </a:lnTo>
                  <a:lnTo>
                    <a:pt x="376" y="165"/>
                  </a:lnTo>
                  <a:lnTo>
                    <a:pt x="374" y="147"/>
                  </a:lnTo>
                  <a:lnTo>
                    <a:pt x="369" y="130"/>
                  </a:lnTo>
                  <a:lnTo>
                    <a:pt x="361" y="112"/>
                  </a:lnTo>
                  <a:lnTo>
                    <a:pt x="353" y="95"/>
                  </a:lnTo>
                  <a:lnTo>
                    <a:pt x="353" y="95"/>
                  </a:lnTo>
                  <a:lnTo>
                    <a:pt x="343" y="78"/>
                  </a:lnTo>
                  <a:lnTo>
                    <a:pt x="330" y="64"/>
                  </a:lnTo>
                  <a:lnTo>
                    <a:pt x="317" y="51"/>
                  </a:lnTo>
                  <a:lnTo>
                    <a:pt x="303" y="39"/>
                  </a:lnTo>
                  <a:lnTo>
                    <a:pt x="288" y="29"/>
                  </a:lnTo>
                  <a:lnTo>
                    <a:pt x="272" y="20"/>
                  </a:lnTo>
                  <a:lnTo>
                    <a:pt x="255" y="12"/>
                  </a:lnTo>
                  <a:lnTo>
                    <a:pt x="238" y="6"/>
                  </a:lnTo>
                  <a:lnTo>
                    <a:pt x="220" y="3"/>
                  </a:lnTo>
                  <a:lnTo>
                    <a:pt x="202" y="1"/>
                  </a:lnTo>
                  <a:lnTo>
                    <a:pt x="184" y="0"/>
                  </a:lnTo>
                  <a:lnTo>
                    <a:pt x="165" y="1"/>
                  </a:lnTo>
                  <a:lnTo>
                    <a:pt x="147" y="5"/>
                  </a:lnTo>
                  <a:lnTo>
                    <a:pt x="129" y="10"/>
                  </a:lnTo>
                  <a:lnTo>
                    <a:pt x="112" y="17"/>
                  </a:lnTo>
                  <a:lnTo>
                    <a:pt x="95" y="26"/>
                  </a:lnTo>
                  <a:lnTo>
                    <a:pt x="9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Freeform 72"/>
            <p:cNvSpPr>
              <a:spLocks/>
            </p:cNvSpPr>
            <p:nvPr userDrawn="1"/>
          </p:nvSpPr>
          <p:spPr bwMode="auto">
            <a:xfrm>
              <a:off x="4315" y="2442"/>
              <a:ext cx="74" cy="75"/>
            </a:xfrm>
            <a:custGeom>
              <a:avLst/>
              <a:gdLst>
                <a:gd name="T0" fmla="*/ 74 w 297"/>
                <a:gd name="T1" fmla="*/ 21 h 297"/>
                <a:gd name="T2" fmla="*/ 50 w 297"/>
                <a:gd name="T3" fmla="*/ 38 h 297"/>
                <a:gd name="T4" fmla="*/ 30 w 297"/>
                <a:gd name="T5" fmla="*/ 60 h 297"/>
                <a:gd name="T6" fmla="*/ 15 w 297"/>
                <a:gd name="T7" fmla="*/ 84 h 297"/>
                <a:gd name="T8" fmla="*/ 5 w 297"/>
                <a:gd name="T9" fmla="*/ 111 h 297"/>
                <a:gd name="T10" fmla="*/ 0 w 297"/>
                <a:gd name="T11" fmla="*/ 138 h 297"/>
                <a:gd name="T12" fmla="*/ 0 w 297"/>
                <a:gd name="T13" fmla="*/ 167 h 297"/>
                <a:gd name="T14" fmla="*/ 7 w 297"/>
                <a:gd name="T15" fmla="*/ 196 h 297"/>
                <a:gd name="T16" fmla="*/ 20 w 297"/>
                <a:gd name="T17" fmla="*/ 223 h 297"/>
                <a:gd name="T18" fmla="*/ 28 w 297"/>
                <a:gd name="T19" fmla="*/ 236 h 297"/>
                <a:gd name="T20" fmla="*/ 47 w 297"/>
                <a:gd name="T21" fmla="*/ 258 h 297"/>
                <a:gd name="T22" fmla="*/ 71 w 297"/>
                <a:gd name="T23" fmla="*/ 275 h 297"/>
                <a:gd name="T24" fmla="*/ 97 w 297"/>
                <a:gd name="T25" fmla="*/ 288 h 297"/>
                <a:gd name="T26" fmla="*/ 124 w 297"/>
                <a:gd name="T27" fmla="*/ 296 h 297"/>
                <a:gd name="T28" fmla="*/ 153 w 297"/>
                <a:gd name="T29" fmla="*/ 297 h 297"/>
                <a:gd name="T30" fmla="*/ 181 w 297"/>
                <a:gd name="T31" fmla="*/ 295 h 297"/>
                <a:gd name="T32" fmla="*/ 209 w 297"/>
                <a:gd name="T33" fmla="*/ 284 h 297"/>
                <a:gd name="T34" fmla="*/ 223 w 297"/>
                <a:gd name="T35" fmla="*/ 278 h 297"/>
                <a:gd name="T36" fmla="*/ 246 w 297"/>
                <a:gd name="T37" fmla="*/ 261 h 297"/>
                <a:gd name="T38" fmla="*/ 267 w 297"/>
                <a:gd name="T39" fmla="*/ 239 h 297"/>
                <a:gd name="T40" fmla="*/ 282 w 297"/>
                <a:gd name="T41" fmla="*/ 214 h 297"/>
                <a:gd name="T42" fmla="*/ 292 w 297"/>
                <a:gd name="T43" fmla="*/ 188 h 297"/>
                <a:gd name="T44" fmla="*/ 296 w 297"/>
                <a:gd name="T45" fmla="*/ 159 h 297"/>
                <a:gd name="T46" fmla="*/ 296 w 297"/>
                <a:gd name="T47" fmla="*/ 130 h 297"/>
                <a:gd name="T48" fmla="*/ 289 w 297"/>
                <a:gd name="T49" fmla="*/ 102 h 297"/>
                <a:gd name="T50" fmla="*/ 276 w 297"/>
                <a:gd name="T51" fmla="*/ 74 h 297"/>
                <a:gd name="T52" fmla="*/ 269 w 297"/>
                <a:gd name="T53" fmla="*/ 63 h 297"/>
                <a:gd name="T54" fmla="*/ 249 w 297"/>
                <a:gd name="T55" fmla="*/ 41 h 297"/>
                <a:gd name="T56" fmla="*/ 226 w 297"/>
                <a:gd name="T57" fmla="*/ 22 h 297"/>
                <a:gd name="T58" fmla="*/ 201 w 297"/>
                <a:gd name="T59" fmla="*/ 11 h 297"/>
                <a:gd name="T60" fmla="*/ 172 w 297"/>
                <a:gd name="T61" fmla="*/ 3 h 297"/>
                <a:gd name="T62" fmla="*/ 145 w 297"/>
                <a:gd name="T63" fmla="*/ 0 h 297"/>
                <a:gd name="T64" fmla="*/ 116 w 297"/>
                <a:gd name="T65" fmla="*/ 4 h 297"/>
                <a:gd name="T66" fmla="*/ 87 w 297"/>
                <a:gd name="T67" fmla="*/ 13 h 297"/>
                <a:gd name="T68" fmla="*/ 74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21"/>
                  </a:moveTo>
                  <a:lnTo>
                    <a:pt x="74" y="21"/>
                  </a:lnTo>
                  <a:lnTo>
                    <a:pt x="61" y="29"/>
                  </a:lnTo>
                  <a:lnTo>
                    <a:pt x="50" y="38"/>
                  </a:lnTo>
                  <a:lnTo>
                    <a:pt x="39" y="48"/>
                  </a:lnTo>
                  <a:lnTo>
                    <a:pt x="30" y="60"/>
                  </a:lnTo>
                  <a:lnTo>
                    <a:pt x="21" y="72"/>
                  </a:lnTo>
                  <a:lnTo>
                    <a:pt x="15" y="84"/>
                  </a:lnTo>
                  <a:lnTo>
                    <a:pt x="9" y="97"/>
                  </a:lnTo>
                  <a:lnTo>
                    <a:pt x="5" y="111"/>
                  </a:lnTo>
                  <a:lnTo>
                    <a:pt x="1" y="125"/>
                  </a:lnTo>
                  <a:lnTo>
                    <a:pt x="0" y="138"/>
                  </a:lnTo>
                  <a:lnTo>
                    <a:pt x="0" y="153"/>
                  </a:lnTo>
                  <a:lnTo>
                    <a:pt x="0" y="167"/>
                  </a:lnTo>
                  <a:lnTo>
                    <a:pt x="3" y="181"/>
                  </a:lnTo>
                  <a:lnTo>
                    <a:pt x="7" y="196"/>
                  </a:lnTo>
                  <a:lnTo>
                    <a:pt x="13" y="210"/>
                  </a:lnTo>
                  <a:lnTo>
                    <a:pt x="20" y="223"/>
                  </a:lnTo>
                  <a:lnTo>
                    <a:pt x="20" y="223"/>
                  </a:lnTo>
                  <a:lnTo>
                    <a:pt x="28" y="236"/>
                  </a:lnTo>
                  <a:lnTo>
                    <a:pt x="37" y="248"/>
                  </a:lnTo>
                  <a:lnTo>
                    <a:pt x="47" y="258"/>
                  </a:lnTo>
                  <a:lnTo>
                    <a:pt x="59" y="267"/>
                  </a:lnTo>
                  <a:lnTo>
                    <a:pt x="71" y="275"/>
                  </a:lnTo>
                  <a:lnTo>
                    <a:pt x="84" y="283"/>
                  </a:lnTo>
                  <a:lnTo>
                    <a:pt x="97" y="288"/>
                  </a:lnTo>
                  <a:lnTo>
                    <a:pt x="110" y="292"/>
                  </a:lnTo>
                  <a:lnTo>
                    <a:pt x="124" y="296"/>
                  </a:lnTo>
                  <a:lnTo>
                    <a:pt x="138" y="297"/>
                  </a:lnTo>
                  <a:lnTo>
                    <a:pt x="153" y="297"/>
                  </a:lnTo>
                  <a:lnTo>
                    <a:pt x="167" y="296"/>
                  </a:lnTo>
                  <a:lnTo>
                    <a:pt x="181" y="295"/>
                  </a:lnTo>
                  <a:lnTo>
                    <a:pt x="196" y="291"/>
                  </a:lnTo>
                  <a:lnTo>
                    <a:pt x="209" y="284"/>
                  </a:lnTo>
                  <a:lnTo>
                    <a:pt x="223" y="278"/>
                  </a:lnTo>
                  <a:lnTo>
                    <a:pt x="223" y="278"/>
                  </a:lnTo>
                  <a:lnTo>
                    <a:pt x="235" y="270"/>
                  </a:lnTo>
                  <a:lnTo>
                    <a:pt x="246" y="261"/>
                  </a:lnTo>
                  <a:lnTo>
                    <a:pt x="257" y="250"/>
                  </a:lnTo>
                  <a:lnTo>
                    <a:pt x="267" y="239"/>
                  </a:lnTo>
                  <a:lnTo>
                    <a:pt x="275" y="227"/>
                  </a:lnTo>
                  <a:lnTo>
                    <a:pt x="282" y="214"/>
                  </a:lnTo>
                  <a:lnTo>
                    <a:pt x="287" y="201"/>
                  </a:lnTo>
                  <a:lnTo>
                    <a:pt x="292" y="188"/>
                  </a:lnTo>
                  <a:lnTo>
                    <a:pt x="295" y="173"/>
                  </a:lnTo>
                  <a:lnTo>
                    <a:pt x="296" y="159"/>
                  </a:lnTo>
                  <a:lnTo>
                    <a:pt x="297" y="145"/>
                  </a:lnTo>
                  <a:lnTo>
                    <a:pt x="296" y="130"/>
                  </a:lnTo>
                  <a:lnTo>
                    <a:pt x="293" y="116"/>
                  </a:lnTo>
                  <a:lnTo>
                    <a:pt x="289" y="102"/>
                  </a:lnTo>
                  <a:lnTo>
                    <a:pt x="284" y="89"/>
                  </a:lnTo>
                  <a:lnTo>
                    <a:pt x="276" y="74"/>
                  </a:lnTo>
                  <a:lnTo>
                    <a:pt x="276" y="74"/>
                  </a:lnTo>
                  <a:lnTo>
                    <a:pt x="269" y="63"/>
                  </a:lnTo>
                  <a:lnTo>
                    <a:pt x="259" y="51"/>
                  </a:lnTo>
                  <a:lnTo>
                    <a:pt x="249" y="41"/>
                  </a:lnTo>
                  <a:lnTo>
                    <a:pt x="237" y="30"/>
                  </a:lnTo>
                  <a:lnTo>
                    <a:pt x="226" y="22"/>
                  </a:lnTo>
                  <a:lnTo>
                    <a:pt x="214" y="16"/>
                  </a:lnTo>
                  <a:lnTo>
                    <a:pt x="201" y="11"/>
                  </a:lnTo>
                  <a:lnTo>
                    <a:pt x="187" y="5"/>
                  </a:lnTo>
                  <a:lnTo>
                    <a:pt x="172" y="3"/>
                  </a:lnTo>
                  <a:lnTo>
                    <a:pt x="159" y="1"/>
                  </a:lnTo>
                  <a:lnTo>
                    <a:pt x="145" y="0"/>
                  </a:lnTo>
                  <a:lnTo>
                    <a:pt x="130" y="1"/>
                  </a:lnTo>
                  <a:lnTo>
                    <a:pt x="116" y="4"/>
                  </a:lnTo>
                  <a:lnTo>
                    <a:pt x="102" y="8"/>
                  </a:lnTo>
                  <a:lnTo>
                    <a:pt x="87" y="13"/>
                  </a:lnTo>
                  <a:lnTo>
                    <a:pt x="74" y="21"/>
                  </a:lnTo>
                  <a:lnTo>
                    <a:pt x="7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Freeform 73"/>
            <p:cNvSpPr>
              <a:spLocks/>
            </p:cNvSpPr>
            <p:nvPr userDrawn="1"/>
          </p:nvSpPr>
          <p:spPr bwMode="auto">
            <a:xfrm>
              <a:off x="3411" y="462"/>
              <a:ext cx="236" cy="236"/>
            </a:xfrm>
            <a:custGeom>
              <a:avLst/>
              <a:gdLst>
                <a:gd name="T0" fmla="*/ 824 w 945"/>
                <a:gd name="T1" fmla="*/ 788 h 944"/>
                <a:gd name="T2" fmla="*/ 867 w 945"/>
                <a:gd name="T3" fmla="*/ 732 h 944"/>
                <a:gd name="T4" fmla="*/ 902 w 945"/>
                <a:gd name="T5" fmla="*/ 671 h 944"/>
                <a:gd name="T6" fmla="*/ 926 w 945"/>
                <a:gd name="T7" fmla="*/ 607 h 944"/>
                <a:gd name="T8" fmla="*/ 940 w 945"/>
                <a:gd name="T9" fmla="*/ 541 h 944"/>
                <a:gd name="T10" fmla="*/ 945 w 945"/>
                <a:gd name="T11" fmla="*/ 471 h 944"/>
                <a:gd name="T12" fmla="*/ 940 w 945"/>
                <a:gd name="T13" fmla="*/ 404 h 944"/>
                <a:gd name="T14" fmla="*/ 926 w 945"/>
                <a:gd name="T15" fmla="*/ 337 h 944"/>
                <a:gd name="T16" fmla="*/ 902 w 945"/>
                <a:gd name="T17" fmla="*/ 273 h 944"/>
                <a:gd name="T18" fmla="*/ 867 w 945"/>
                <a:gd name="T19" fmla="*/ 212 h 944"/>
                <a:gd name="T20" fmla="*/ 824 w 945"/>
                <a:gd name="T21" fmla="*/ 156 h 944"/>
                <a:gd name="T22" fmla="*/ 789 w 945"/>
                <a:gd name="T23" fmla="*/ 121 h 944"/>
                <a:gd name="T24" fmla="*/ 733 w 945"/>
                <a:gd name="T25" fmla="*/ 78 h 944"/>
                <a:gd name="T26" fmla="*/ 671 w 945"/>
                <a:gd name="T27" fmla="*/ 43 h 944"/>
                <a:gd name="T28" fmla="*/ 608 w 945"/>
                <a:gd name="T29" fmla="*/ 19 h 944"/>
                <a:gd name="T30" fmla="*/ 541 w 945"/>
                <a:gd name="T31" fmla="*/ 5 h 944"/>
                <a:gd name="T32" fmla="*/ 473 w 945"/>
                <a:gd name="T33" fmla="*/ 0 h 944"/>
                <a:gd name="T34" fmla="*/ 404 w 945"/>
                <a:gd name="T35" fmla="*/ 5 h 944"/>
                <a:gd name="T36" fmla="*/ 338 w 945"/>
                <a:gd name="T37" fmla="*/ 19 h 944"/>
                <a:gd name="T38" fmla="*/ 274 w 945"/>
                <a:gd name="T39" fmla="*/ 43 h 944"/>
                <a:gd name="T40" fmla="*/ 213 w 945"/>
                <a:gd name="T41" fmla="*/ 78 h 944"/>
                <a:gd name="T42" fmla="*/ 157 w 945"/>
                <a:gd name="T43" fmla="*/ 121 h 944"/>
                <a:gd name="T44" fmla="*/ 122 w 945"/>
                <a:gd name="T45" fmla="*/ 156 h 944"/>
                <a:gd name="T46" fmla="*/ 79 w 945"/>
                <a:gd name="T47" fmla="*/ 212 h 944"/>
                <a:gd name="T48" fmla="*/ 43 w 945"/>
                <a:gd name="T49" fmla="*/ 273 h 944"/>
                <a:gd name="T50" fmla="*/ 20 w 945"/>
                <a:gd name="T51" fmla="*/ 337 h 944"/>
                <a:gd name="T52" fmla="*/ 6 w 945"/>
                <a:gd name="T53" fmla="*/ 404 h 944"/>
                <a:gd name="T54" fmla="*/ 0 w 945"/>
                <a:gd name="T55" fmla="*/ 471 h 944"/>
                <a:gd name="T56" fmla="*/ 6 w 945"/>
                <a:gd name="T57" fmla="*/ 541 h 944"/>
                <a:gd name="T58" fmla="*/ 20 w 945"/>
                <a:gd name="T59" fmla="*/ 607 h 944"/>
                <a:gd name="T60" fmla="*/ 43 w 945"/>
                <a:gd name="T61" fmla="*/ 671 h 944"/>
                <a:gd name="T62" fmla="*/ 79 w 945"/>
                <a:gd name="T63" fmla="*/ 732 h 944"/>
                <a:gd name="T64" fmla="*/ 122 w 945"/>
                <a:gd name="T65" fmla="*/ 788 h 944"/>
                <a:gd name="T66" fmla="*/ 157 w 945"/>
                <a:gd name="T67" fmla="*/ 823 h 944"/>
                <a:gd name="T68" fmla="*/ 213 w 945"/>
                <a:gd name="T69" fmla="*/ 866 h 944"/>
                <a:gd name="T70" fmla="*/ 274 w 945"/>
                <a:gd name="T71" fmla="*/ 901 h 944"/>
                <a:gd name="T72" fmla="*/ 338 w 945"/>
                <a:gd name="T73" fmla="*/ 925 h 944"/>
                <a:gd name="T74" fmla="*/ 404 w 945"/>
                <a:gd name="T75" fmla="*/ 939 h 944"/>
                <a:gd name="T76" fmla="*/ 473 w 945"/>
                <a:gd name="T77" fmla="*/ 944 h 944"/>
                <a:gd name="T78" fmla="*/ 541 w 945"/>
                <a:gd name="T79" fmla="*/ 939 h 944"/>
                <a:gd name="T80" fmla="*/ 608 w 945"/>
                <a:gd name="T81" fmla="*/ 925 h 944"/>
                <a:gd name="T82" fmla="*/ 671 w 945"/>
                <a:gd name="T83" fmla="*/ 901 h 944"/>
                <a:gd name="T84" fmla="*/ 733 w 945"/>
                <a:gd name="T85" fmla="*/ 866 h 944"/>
                <a:gd name="T86" fmla="*/ 789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7" y="806"/>
                  </a:moveTo>
                  <a:lnTo>
                    <a:pt x="807" y="806"/>
                  </a:lnTo>
                  <a:lnTo>
                    <a:pt x="824" y="788"/>
                  </a:lnTo>
                  <a:lnTo>
                    <a:pt x="840" y="770"/>
                  </a:lnTo>
                  <a:lnTo>
                    <a:pt x="854" y="752"/>
                  </a:lnTo>
                  <a:lnTo>
                    <a:pt x="867" y="732"/>
                  </a:lnTo>
                  <a:lnTo>
                    <a:pt x="880" y="713"/>
                  </a:lnTo>
                  <a:lnTo>
                    <a:pt x="892" y="692"/>
                  </a:lnTo>
                  <a:lnTo>
                    <a:pt x="902" y="671"/>
                  </a:lnTo>
                  <a:lnTo>
                    <a:pt x="911" y="650"/>
                  </a:lnTo>
                  <a:lnTo>
                    <a:pt x="919" y="628"/>
                  </a:lnTo>
                  <a:lnTo>
                    <a:pt x="926" y="607"/>
                  </a:lnTo>
                  <a:lnTo>
                    <a:pt x="932" y="585"/>
                  </a:lnTo>
                  <a:lnTo>
                    <a:pt x="937" y="563"/>
                  </a:lnTo>
                  <a:lnTo>
                    <a:pt x="940" y="541"/>
                  </a:lnTo>
                  <a:lnTo>
                    <a:pt x="944" y="517"/>
                  </a:lnTo>
                  <a:lnTo>
                    <a:pt x="945" y="495"/>
                  </a:lnTo>
                  <a:lnTo>
                    <a:pt x="945" y="471"/>
                  </a:lnTo>
                  <a:lnTo>
                    <a:pt x="945" y="449"/>
                  </a:lnTo>
                  <a:lnTo>
                    <a:pt x="944" y="427"/>
                  </a:lnTo>
                  <a:lnTo>
                    <a:pt x="940" y="404"/>
                  </a:lnTo>
                  <a:lnTo>
                    <a:pt x="937" y="382"/>
                  </a:lnTo>
                  <a:lnTo>
                    <a:pt x="932" y="359"/>
                  </a:lnTo>
                  <a:lnTo>
                    <a:pt x="926" y="337"/>
                  </a:lnTo>
                  <a:lnTo>
                    <a:pt x="919" y="315"/>
                  </a:lnTo>
                  <a:lnTo>
                    <a:pt x="911" y="294"/>
                  </a:lnTo>
                  <a:lnTo>
                    <a:pt x="902" y="273"/>
                  </a:lnTo>
                  <a:lnTo>
                    <a:pt x="892" y="253"/>
                  </a:lnTo>
                  <a:lnTo>
                    <a:pt x="880" y="232"/>
                  </a:lnTo>
                  <a:lnTo>
                    <a:pt x="867" y="212"/>
                  </a:lnTo>
                  <a:lnTo>
                    <a:pt x="854" y="193"/>
                  </a:lnTo>
                  <a:lnTo>
                    <a:pt x="840" y="174"/>
                  </a:lnTo>
                  <a:lnTo>
                    <a:pt x="824" y="156"/>
                  </a:lnTo>
                  <a:lnTo>
                    <a:pt x="807" y="138"/>
                  </a:lnTo>
                  <a:lnTo>
                    <a:pt x="807" y="138"/>
                  </a:lnTo>
                  <a:lnTo>
                    <a:pt x="789" y="121"/>
                  </a:lnTo>
                  <a:lnTo>
                    <a:pt x="771" y="105"/>
                  </a:lnTo>
                  <a:lnTo>
                    <a:pt x="752" y="91"/>
                  </a:lnTo>
                  <a:lnTo>
                    <a:pt x="733" y="78"/>
                  </a:lnTo>
                  <a:lnTo>
                    <a:pt x="713" y="65"/>
                  </a:lnTo>
                  <a:lnTo>
                    <a:pt x="692" y="53"/>
                  </a:lnTo>
                  <a:lnTo>
                    <a:pt x="671" y="43"/>
                  </a:lnTo>
                  <a:lnTo>
                    <a:pt x="651" y="34"/>
                  </a:lnTo>
                  <a:lnTo>
                    <a:pt x="628" y="26"/>
                  </a:lnTo>
                  <a:lnTo>
                    <a:pt x="608" y="19"/>
                  </a:lnTo>
                  <a:lnTo>
                    <a:pt x="585" y="13"/>
                  </a:lnTo>
                  <a:lnTo>
                    <a:pt x="563" y="8"/>
                  </a:lnTo>
                  <a:lnTo>
                    <a:pt x="541" y="5"/>
                  </a:lnTo>
                  <a:lnTo>
                    <a:pt x="518" y="1"/>
                  </a:lnTo>
                  <a:lnTo>
                    <a:pt x="496" y="0"/>
                  </a:lnTo>
                  <a:lnTo>
                    <a:pt x="473" y="0"/>
                  </a:lnTo>
                  <a:lnTo>
                    <a:pt x="450" y="0"/>
                  </a:lnTo>
                  <a:lnTo>
                    <a:pt x="428" y="1"/>
                  </a:lnTo>
                  <a:lnTo>
                    <a:pt x="404" y="5"/>
                  </a:lnTo>
                  <a:lnTo>
                    <a:pt x="382" y="8"/>
                  </a:lnTo>
                  <a:lnTo>
                    <a:pt x="360" y="13"/>
                  </a:lnTo>
                  <a:lnTo>
                    <a:pt x="338" y="19"/>
                  </a:lnTo>
                  <a:lnTo>
                    <a:pt x="317" y="26"/>
                  </a:lnTo>
                  <a:lnTo>
                    <a:pt x="295" y="34"/>
                  </a:lnTo>
                  <a:lnTo>
                    <a:pt x="274" y="43"/>
                  </a:lnTo>
                  <a:lnTo>
                    <a:pt x="253" y="53"/>
                  </a:lnTo>
                  <a:lnTo>
                    <a:pt x="232" y="65"/>
                  </a:lnTo>
                  <a:lnTo>
                    <a:pt x="213" y="78"/>
                  </a:lnTo>
                  <a:lnTo>
                    <a:pt x="193" y="91"/>
                  </a:lnTo>
                  <a:lnTo>
                    <a:pt x="175" y="105"/>
                  </a:lnTo>
                  <a:lnTo>
                    <a:pt x="157" y="121"/>
                  </a:lnTo>
                  <a:lnTo>
                    <a:pt x="139" y="138"/>
                  </a:lnTo>
                  <a:lnTo>
                    <a:pt x="139" y="138"/>
                  </a:lnTo>
                  <a:lnTo>
                    <a:pt x="122" y="156"/>
                  </a:lnTo>
                  <a:lnTo>
                    <a:pt x="106" y="174"/>
                  </a:lnTo>
                  <a:lnTo>
                    <a:pt x="92" y="193"/>
                  </a:lnTo>
                  <a:lnTo>
                    <a:pt x="79" y="212"/>
                  </a:lnTo>
                  <a:lnTo>
                    <a:pt x="66" y="232"/>
                  </a:lnTo>
                  <a:lnTo>
                    <a:pt x="54" y="253"/>
                  </a:lnTo>
                  <a:lnTo>
                    <a:pt x="43" y="273"/>
                  </a:lnTo>
                  <a:lnTo>
                    <a:pt x="34" y="294"/>
                  </a:lnTo>
                  <a:lnTo>
                    <a:pt x="26" y="315"/>
                  </a:lnTo>
                  <a:lnTo>
                    <a:pt x="20" y="337"/>
                  </a:lnTo>
                  <a:lnTo>
                    <a:pt x="13" y="359"/>
                  </a:lnTo>
                  <a:lnTo>
                    <a:pt x="8" y="382"/>
                  </a:lnTo>
                  <a:lnTo>
                    <a:pt x="6" y="404"/>
                  </a:lnTo>
                  <a:lnTo>
                    <a:pt x="3" y="427"/>
                  </a:lnTo>
                  <a:lnTo>
                    <a:pt x="0" y="449"/>
                  </a:lnTo>
                  <a:lnTo>
                    <a:pt x="0" y="471"/>
                  </a:lnTo>
                  <a:lnTo>
                    <a:pt x="0" y="495"/>
                  </a:lnTo>
                  <a:lnTo>
                    <a:pt x="3" y="517"/>
                  </a:lnTo>
                  <a:lnTo>
                    <a:pt x="6" y="541"/>
                  </a:lnTo>
                  <a:lnTo>
                    <a:pt x="8" y="563"/>
                  </a:lnTo>
                  <a:lnTo>
                    <a:pt x="13" y="585"/>
                  </a:lnTo>
                  <a:lnTo>
                    <a:pt x="20" y="607"/>
                  </a:lnTo>
                  <a:lnTo>
                    <a:pt x="26" y="628"/>
                  </a:lnTo>
                  <a:lnTo>
                    <a:pt x="34" y="650"/>
                  </a:lnTo>
                  <a:lnTo>
                    <a:pt x="43" y="671"/>
                  </a:lnTo>
                  <a:lnTo>
                    <a:pt x="54" y="692"/>
                  </a:lnTo>
                  <a:lnTo>
                    <a:pt x="66" y="713"/>
                  </a:lnTo>
                  <a:lnTo>
                    <a:pt x="79" y="732"/>
                  </a:lnTo>
                  <a:lnTo>
                    <a:pt x="92" y="752"/>
                  </a:lnTo>
                  <a:lnTo>
                    <a:pt x="106" y="770"/>
                  </a:lnTo>
                  <a:lnTo>
                    <a:pt x="122" y="788"/>
                  </a:lnTo>
                  <a:lnTo>
                    <a:pt x="139" y="806"/>
                  </a:lnTo>
                  <a:lnTo>
                    <a:pt x="139" y="806"/>
                  </a:lnTo>
                  <a:lnTo>
                    <a:pt x="157" y="823"/>
                  </a:lnTo>
                  <a:lnTo>
                    <a:pt x="175" y="839"/>
                  </a:lnTo>
                  <a:lnTo>
                    <a:pt x="193" y="853"/>
                  </a:lnTo>
                  <a:lnTo>
                    <a:pt x="213" y="866"/>
                  </a:lnTo>
                  <a:lnTo>
                    <a:pt x="232" y="879"/>
                  </a:lnTo>
                  <a:lnTo>
                    <a:pt x="253" y="891"/>
                  </a:lnTo>
                  <a:lnTo>
                    <a:pt x="274" y="901"/>
                  </a:lnTo>
                  <a:lnTo>
                    <a:pt x="295" y="911"/>
                  </a:lnTo>
                  <a:lnTo>
                    <a:pt x="317" y="918"/>
                  </a:lnTo>
                  <a:lnTo>
                    <a:pt x="338" y="925"/>
                  </a:lnTo>
                  <a:lnTo>
                    <a:pt x="360" y="931"/>
                  </a:lnTo>
                  <a:lnTo>
                    <a:pt x="382" y="937"/>
                  </a:lnTo>
                  <a:lnTo>
                    <a:pt x="404" y="939"/>
                  </a:lnTo>
                  <a:lnTo>
                    <a:pt x="428" y="942"/>
                  </a:lnTo>
                  <a:lnTo>
                    <a:pt x="450" y="944"/>
                  </a:lnTo>
                  <a:lnTo>
                    <a:pt x="473" y="944"/>
                  </a:lnTo>
                  <a:lnTo>
                    <a:pt x="496" y="944"/>
                  </a:lnTo>
                  <a:lnTo>
                    <a:pt x="518" y="942"/>
                  </a:lnTo>
                  <a:lnTo>
                    <a:pt x="541" y="939"/>
                  </a:lnTo>
                  <a:lnTo>
                    <a:pt x="563" y="937"/>
                  </a:lnTo>
                  <a:lnTo>
                    <a:pt x="585" y="931"/>
                  </a:lnTo>
                  <a:lnTo>
                    <a:pt x="608" y="925"/>
                  </a:lnTo>
                  <a:lnTo>
                    <a:pt x="628" y="918"/>
                  </a:lnTo>
                  <a:lnTo>
                    <a:pt x="651" y="911"/>
                  </a:lnTo>
                  <a:lnTo>
                    <a:pt x="671" y="901"/>
                  </a:lnTo>
                  <a:lnTo>
                    <a:pt x="692" y="891"/>
                  </a:lnTo>
                  <a:lnTo>
                    <a:pt x="713" y="879"/>
                  </a:lnTo>
                  <a:lnTo>
                    <a:pt x="733" y="866"/>
                  </a:lnTo>
                  <a:lnTo>
                    <a:pt x="752" y="853"/>
                  </a:lnTo>
                  <a:lnTo>
                    <a:pt x="771" y="839"/>
                  </a:lnTo>
                  <a:lnTo>
                    <a:pt x="789" y="823"/>
                  </a:lnTo>
                  <a:lnTo>
                    <a:pt x="807" y="806"/>
                  </a:lnTo>
                  <a:lnTo>
                    <a:pt x="807"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Freeform 74"/>
            <p:cNvSpPr>
              <a:spLocks/>
            </p:cNvSpPr>
            <p:nvPr userDrawn="1"/>
          </p:nvSpPr>
          <p:spPr bwMode="auto">
            <a:xfrm>
              <a:off x="3600" y="651"/>
              <a:ext cx="216" cy="216"/>
            </a:xfrm>
            <a:custGeom>
              <a:avLst/>
              <a:gdLst>
                <a:gd name="T0" fmla="*/ 753 w 865"/>
                <a:gd name="T1" fmla="*/ 722 h 866"/>
                <a:gd name="T2" fmla="*/ 794 w 865"/>
                <a:gd name="T3" fmla="*/ 670 h 866"/>
                <a:gd name="T4" fmla="*/ 825 w 865"/>
                <a:gd name="T5" fmla="*/ 615 h 866"/>
                <a:gd name="T6" fmla="*/ 847 w 865"/>
                <a:gd name="T7" fmla="*/ 556 h 866"/>
                <a:gd name="T8" fmla="*/ 860 w 865"/>
                <a:gd name="T9" fmla="*/ 496 h 866"/>
                <a:gd name="T10" fmla="*/ 865 w 865"/>
                <a:gd name="T11" fmla="*/ 433 h 866"/>
                <a:gd name="T12" fmla="*/ 860 w 865"/>
                <a:gd name="T13" fmla="*/ 371 h 866"/>
                <a:gd name="T14" fmla="*/ 847 w 865"/>
                <a:gd name="T15" fmla="*/ 311 h 866"/>
                <a:gd name="T16" fmla="*/ 825 w 865"/>
                <a:gd name="T17" fmla="*/ 251 h 866"/>
                <a:gd name="T18" fmla="*/ 794 w 865"/>
                <a:gd name="T19" fmla="*/ 196 h 866"/>
                <a:gd name="T20" fmla="*/ 753 w 865"/>
                <a:gd name="T21" fmla="*/ 144 h 866"/>
                <a:gd name="T22" fmla="*/ 722 w 865"/>
                <a:gd name="T23" fmla="*/ 113 h 866"/>
                <a:gd name="T24" fmla="*/ 670 w 865"/>
                <a:gd name="T25" fmla="*/ 72 h 866"/>
                <a:gd name="T26" fmla="*/ 615 w 865"/>
                <a:gd name="T27" fmla="*/ 41 h 866"/>
                <a:gd name="T28" fmla="*/ 555 w 865"/>
                <a:gd name="T29" fmla="*/ 19 h 866"/>
                <a:gd name="T30" fmla="*/ 495 w 865"/>
                <a:gd name="T31" fmla="*/ 6 h 866"/>
                <a:gd name="T32" fmla="*/ 433 w 865"/>
                <a:gd name="T33" fmla="*/ 0 h 866"/>
                <a:gd name="T34" fmla="*/ 370 w 865"/>
                <a:gd name="T35" fmla="*/ 6 h 866"/>
                <a:gd name="T36" fmla="*/ 310 w 865"/>
                <a:gd name="T37" fmla="*/ 19 h 866"/>
                <a:gd name="T38" fmla="*/ 250 w 865"/>
                <a:gd name="T39" fmla="*/ 41 h 866"/>
                <a:gd name="T40" fmla="*/ 196 w 865"/>
                <a:gd name="T41" fmla="*/ 72 h 866"/>
                <a:gd name="T42" fmla="*/ 144 w 865"/>
                <a:gd name="T43" fmla="*/ 113 h 866"/>
                <a:gd name="T44" fmla="*/ 112 w 865"/>
                <a:gd name="T45" fmla="*/ 144 h 866"/>
                <a:gd name="T46" fmla="*/ 72 w 865"/>
                <a:gd name="T47" fmla="*/ 196 h 866"/>
                <a:gd name="T48" fmla="*/ 41 w 865"/>
                <a:gd name="T49" fmla="*/ 251 h 866"/>
                <a:gd name="T50" fmla="*/ 18 w 865"/>
                <a:gd name="T51" fmla="*/ 311 h 866"/>
                <a:gd name="T52" fmla="*/ 5 w 865"/>
                <a:gd name="T53" fmla="*/ 371 h 866"/>
                <a:gd name="T54" fmla="*/ 0 w 865"/>
                <a:gd name="T55" fmla="*/ 433 h 866"/>
                <a:gd name="T56" fmla="*/ 5 w 865"/>
                <a:gd name="T57" fmla="*/ 496 h 866"/>
                <a:gd name="T58" fmla="*/ 18 w 865"/>
                <a:gd name="T59" fmla="*/ 556 h 866"/>
                <a:gd name="T60" fmla="*/ 41 w 865"/>
                <a:gd name="T61" fmla="*/ 615 h 866"/>
                <a:gd name="T62" fmla="*/ 72 w 865"/>
                <a:gd name="T63" fmla="*/ 670 h 866"/>
                <a:gd name="T64" fmla="*/ 112 w 865"/>
                <a:gd name="T65" fmla="*/ 722 h 866"/>
                <a:gd name="T66" fmla="*/ 144 w 865"/>
                <a:gd name="T67" fmla="*/ 754 h 866"/>
                <a:gd name="T68" fmla="*/ 196 w 865"/>
                <a:gd name="T69" fmla="*/ 794 h 866"/>
                <a:gd name="T70" fmla="*/ 250 w 865"/>
                <a:gd name="T71" fmla="*/ 825 h 866"/>
                <a:gd name="T72" fmla="*/ 310 w 865"/>
                <a:gd name="T73" fmla="*/ 847 h 866"/>
                <a:gd name="T74" fmla="*/ 370 w 865"/>
                <a:gd name="T75" fmla="*/ 860 h 866"/>
                <a:gd name="T76" fmla="*/ 433 w 865"/>
                <a:gd name="T77" fmla="*/ 866 h 866"/>
                <a:gd name="T78" fmla="*/ 495 w 865"/>
                <a:gd name="T79" fmla="*/ 860 h 866"/>
                <a:gd name="T80" fmla="*/ 555 w 865"/>
                <a:gd name="T81" fmla="*/ 847 h 866"/>
                <a:gd name="T82" fmla="*/ 615 w 865"/>
                <a:gd name="T83" fmla="*/ 825 h 866"/>
                <a:gd name="T84" fmla="*/ 670 w 865"/>
                <a:gd name="T85" fmla="*/ 794 h 866"/>
                <a:gd name="T86" fmla="*/ 722 w 865"/>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5" h="866">
                  <a:moveTo>
                    <a:pt x="738" y="738"/>
                  </a:moveTo>
                  <a:lnTo>
                    <a:pt x="738" y="738"/>
                  </a:lnTo>
                  <a:lnTo>
                    <a:pt x="753" y="722"/>
                  </a:lnTo>
                  <a:lnTo>
                    <a:pt x="768" y="705"/>
                  </a:lnTo>
                  <a:lnTo>
                    <a:pt x="781" y="688"/>
                  </a:lnTo>
                  <a:lnTo>
                    <a:pt x="794" y="670"/>
                  </a:lnTo>
                  <a:lnTo>
                    <a:pt x="805" y="652"/>
                  </a:lnTo>
                  <a:lnTo>
                    <a:pt x="816" y="634"/>
                  </a:lnTo>
                  <a:lnTo>
                    <a:pt x="825" y="615"/>
                  </a:lnTo>
                  <a:lnTo>
                    <a:pt x="833" y="596"/>
                  </a:lnTo>
                  <a:lnTo>
                    <a:pt x="841" y="576"/>
                  </a:lnTo>
                  <a:lnTo>
                    <a:pt x="847" y="556"/>
                  </a:lnTo>
                  <a:lnTo>
                    <a:pt x="852" y="536"/>
                  </a:lnTo>
                  <a:lnTo>
                    <a:pt x="858" y="515"/>
                  </a:lnTo>
                  <a:lnTo>
                    <a:pt x="860" y="496"/>
                  </a:lnTo>
                  <a:lnTo>
                    <a:pt x="863" y="475"/>
                  </a:lnTo>
                  <a:lnTo>
                    <a:pt x="864" y="454"/>
                  </a:lnTo>
                  <a:lnTo>
                    <a:pt x="865" y="433"/>
                  </a:lnTo>
                  <a:lnTo>
                    <a:pt x="864" y="412"/>
                  </a:lnTo>
                  <a:lnTo>
                    <a:pt x="863" y="391"/>
                  </a:lnTo>
                  <a:lnTo>
                    <a:pt x="860" y="371"/>
                  </a:lnTo>
                  <a:lnTo>
                    <a:pt x="858" y="351"/>
                  </a:lnTo>
                  <a:lnTo>
                    <a:pt x="852" y="330"/>
                  </a:lnTo>
                  <a:lnTo>
                    <a:pt x="847" y="311"/>
                  </a:lnTo>
                  <a:lnTo>
                    <a:pt x="841" y="290"/>
                  </a:lnTo>
                  <a:lnTo>
                    <a:pt x="833" y="270"/>
                  </a:lnTo>
                  <a:lnTo>
                    <a:pt x="825" y="251"/>
                  </a:lnTo>
                  <a:lnTo>
                    <a:pt x="816" y="232"/>
                  </a:lnTo>
                  <a:lnTo>
                    <a:pt x="805" y="214"/>
                  </a:lnTo>
                  <a:lnTo>
                    <a:pt x="794" y="196"/>
                  </a:lnTo>
                  <a:lnTo>
                    <a:pt x="781" y="178"/>
                  </a:lnTo>
                  <a:lnTo>
                    <a:pt x="768" y="161"/>
                  </a:lnTo>
                  <a:lnTo>
                    <a:pt x="753" y="144"/>
                  </a:lnTo>
                  <a:lnTo>
                    <a:pt x="738" y="128"/>
                  </a:lnTo>
                  <a:lnTo>
                    <a:pt x="738" y="128"/>
                  </a:lnTo>
                  <a:lnTo>
                    <a:pt x="722" y="113"/>
                  </a:lnTo>
                  <a:lnTo>
                    <a:pt x="705" y="98"/>
                  </a:lnTo>
                  <a:lnTo>
                    <a:pt x="688" y="85"/>
                  </a:lnTo>
                  <a:lnTo>
                    <a:pt x="670" y="72"/>
                  </a:lnTo>
                  <a:lnTo>
                    <a:pt x="652" y="60"/>
                  </a:lnTo>
                  <a:lnTo>
                    <a:pt x="633" y="50"/>
                  </a:lnTo>
                  <a:lnTo>
                    <a:pt x="615" y="41"/>
                  </a:lnTo>
                  <a:lnTo>
                    <a:pt x="596" y="33"/>
                  </a:lnTo>
                  <a:lnTo>
                    <a:pt x="576" y="25"/>
                  </a:lnTo>
                  <a:lnTo>
                    <a:pt x="555" y="19"/>
                  </a:lnTo>
                  <a:lnTo>
                    <a:pt x="536" y="14"/>
                  </a:lnTo>
                  <a:lnTo>
                    <a:pt x="515" y="8"/>
                  </a:lnTo>
                  <a:lnTo>
                    <a:pt x="495" y="6"/>
                  </a:lnTo>
                  <a:lnTo>
                    <a:pt x="475" y="3"/>
                  </a:lnTo>
                  <a:lnTo>
                    <a:pt x="454" y="2"/>
                  </a:lnTo>
                  <a:lnTo>
                    <a:pt x="433" y="0"/>
                  </a:lnTo>
                  <a:lnTo>
                    <a:pt x="412" y="2"/>
                  </a:lnTo>
                  <a:lnTo>
                    <a:pt x="391" y="3"/>
                  </a:lnTo>
                  <a:lnTo>
                    <a:pt x="370" y="6"/>
                  </a:lnTo>
                  <a:lnTo>
                    <a:pt x="351" y="8"/>
                  </a:lnTo>
                  <a:lnTo>
                    <a:pt x="330" y="14"/>
                  </a:lnTo>
                  <a:lnTo>
                    <a:pt x="310" y="19"/>
                  </a:lnTo>
                  <a:lnTo>
                    <a:pt x="289" y="25"/>
                  </a:lnTo>
                  <a:lnTo>
                    <a:pt x="270" y="33"/>
                  </a:lnTo>
                  <a:lnTo>
                    <a:pt x="250" y="41"/>
                  </a:lnTo>
                  <a:lnTo>
                    <a:pt x="232" y="50"/>
                  </a:lnTo>
                  <a:lnTo>
                    <a:pt x="214" y="60"/>
                  </a:lnTo>
                  <a:lnTo>
                    <a:pt x="196" y="72"/>
                  </a:lnTo>
                  <a:lnTo>
                    <a:pt x="177" y="85"/>
                  </a:lnTo>
                  <a:lnTo>
                    <a:pt x="160" y="98"/>
                  </a:lnTo>
                  <a:lnTo>
                    <a:pt x="144" y="113"/>
                  </a:lnTo>
                  <a:lnTo>
                    <a:pt x="128" y="128"/>
                  </a:lnTo>
                  <a:lnTo>
                    <a:pt x="128" y="128"/>
                  </a:lnTo>
                  <a:lnTo>
                    <a:pt x="112" y="144"/>
                  </a:lnTo>
                  <a:lnTo>
                    <a:pt x="98" y="161"/>
                  </a:lnTo>
                  <a:lnTo>
                    <a:pt x="85" y="178"/>
                  </a:lnTo>
                  <a:lnTo>
                    <a:pt x="72" y="196"/>
                  </a:lnTo>
                  <a:lnTo>
                    <a:pt x="60" y="214"/>
                  </a:lnTo>
                  <a:lnTo>
                    <a:pt x="50" y="232"/>
                  </a:lnTo>
                  <a:lnTo>
                    <a:pt x="41" y="251"/>
                  </a:lnTo>
                  <a:lnTo>
                    <a:pt x="33" y="270"/>
                  </a:lnTo>
                  <a:lnTo>
                    <a:pt x="25" y="290"/>
                  </a:lnTo>
                  <a:lnTo>
                    <a:pt x="18" y="311"/>
                  </a:lnTo>
                  <a:lnTo>
                    <a:pt x="13" y="330"/>
                  </a:lnTo>
                  <a:lnTo>
                    <a:pt x="9" y="351"/>
                  </a:lnTo>
                  <a:lnTo>
                    <a:pt x="5" y="371"/>
                  </a:lnTo>
                  <a:lnTo>
                    <a:pt x="3" y="391"/>
                  </a:lnTo>
                  <a:lnTo>
                    <a:pt x="1" y="412"/>
                  </a:lnTo>
                  <a:lnTo>
                    <a:pt x="0" y="433"/>
                  </a:lnTo>
                  <a:lnTo>
                    <a:pt x="1" y="454"/>
                  </a:lnTo>
                  <a:lnTo>
                    <a:pt x="3" y="475"/>
                  </a:lnTo>
                  <a:lnTo>
                    <a:pt x="5" y="496"/>
                  </a:lnTo>
                  <a:lnTo>
                    <a:pt x="9" y="515"/>
                  </a:lnTo>
                  <a:lnTo>
                    <a:pt x="13" y="536"/>
                  </a:lnTo>
                  <a:lnTo>
                    <a:pt x="18" y="556"/>
                  </a:lnTo>
                  <a:lnTo>
                    <a:pt x="25" y="576"/>
                  </a:lnTo>
                  <a:lnTo>
                    <a:pt x="33" y="596"/>
                  </a:lnTo>
                  <a:lnTo>
                    <a:pt x="41" y="615"/>
                  </a:lnTo>
                  <a:lnTo>
                    <a:pt x="50" y="634"/>
                  </a:lnTo>
                  <a:lnTo>
                    <a:pt x="60" y="652"/>
                  </a:lnTo>
                  <a:lnTo>
                    <a:pt x="72" y="670"/>
                  </a:lnTo>
                  <a:lnTo>
                    <a:pt x="85" y="688"/>
                  </a:lnTo>
                  <a:lnTo>
                    <a:pt x="98" y="705"/>
                  </a:lnTo>
                  <a:lnTo>
                    <a:pt x="112" y="722"/>
                  </a:lnTo>
                  <a:lnTo>
                    <a:pt x="128" y="738"/>
                  </a:lnTo>
                  <a:lnTo>
                    <a:pt x="128" y="738"/>
                  </a:lnTo>
                  <a:lnTo>
                    <a:pt x="144" y="754"/>
                  </a:lnTo>
                  <a:lnTo>
                    <a:pt x="160" y="768"/>
                  </a:lnTo>
                  <a:lnTo>
                    <a:pt x="177" y="781"/>
                  </a:lnTo>
                  <a:lnTo>
                    <a:pt x="196" y="794"/>
                  </a:lnTo>
                  <a:lnTo>
                    <a:pt x="214" y="806"/>
                  </a:lnTo>
                  <a:lnTo>
                    <a:pt x="232" y="816"/>
                  </a:lnTo>
                  <a:lnTo>
                    <a:pt x="250" y="825"/>
                  </a:lnTo>
                  <a:lnTo>
                    <a:pt x="270" y="833"/>
                  </a:lnTo>
                  <a:lnTo>
                    <a:pt x="289" y="841"/>
                  </a:lnTo>
                  <a:lnTo>
                    <a:pt x="310" y="847"/>
                  </a:lnTo>
                  <a:lnTo>
                    <a:pt x="330" y="853"/>
                  </a:lnTo>
                  <a:lnTo>
                    <a:pt x="351" y="856"/>
                  </a:lnTo>
                  <a:lnTo>
                    <a:pt x="370" y="860"/>
                  </a:lnTo>
                  <a:lnTo>
                    <a:pt x="391" y="863"/>
                  </a:lnTo>
                  <a:lnTo>
                    <a:pt x="412" y="864"/>
                  </a:lnTo>
                  <a:lnTo>
                    <a:pt x="433" y="866"/>
                  </a:lnTo>
                  <a:lnTo>
                    <a:pt x="454" y="864"/>
                  </a:lnTo>
                  <a:lnTo>
                    <a:pt x="475" y="863"/>
                  </a:lnTo>
                  <a:lnTo>
                    <a:pt x="495" y="860"/>
                  </a:lnTo>
                  <a:lnTo>
                    <a:pt x="515" y="856"/>
                  </a:lnTo>
                  <a:lnTo>
                    <a:pt x="536" y="853"/>
                  </a:lnTo>
                  <a:lnTo>
                    <a:pt x="555" y="847"/>
                  </a:lnTo>
                  <a:lnTo>
                    <a:pt x="576" y="841"/>
                  </a:lnTo>
                  <a:lnTo>
                    <a:pt x="596" y="833"/>
                  </a:lnTo>
                  <a:lnTo>
                    <a:pt x="615" y="825"/>
                  </a:lnTo>
                  <a:lnTo>
                    <a:pt x="633" y="816"/>
                  </a:lnTo>
                  <a:lnTo>
                    <a:pt x="652" y="806"/>
                  </a:lnTo>
                  <a:lnTo>
                    <a:pt x="670" y="794"/>
                  </a:lnTo>
                  <a:lnTo>
                    <a:pt x="688" y="781"/>
                  </a:lnTo>
                  <a:lnTo>
                    <a:pt x="705" y="768"/>
                  </a:lnTo>
                  <a:lnTo>
                    <a:pt x="722" y="754"/>
                  </a:lnTo>
                  <a:lnTo>
                    <a:pt x="738" y="738"/>
                  </a:lnTo>
                  <a:lnTo>
                    <a:pt x="738"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Freeform 75"/>
            <p:cNvSpPr>
              <a:spLocks/>
            </p:cNvSpPr>
            <p:nvPr userDrawn="1"/>
          </p:nvSpPr>
          <p:spPr bwMode="auto">
            <a:xfrm>
              <a:off x="3789" y="840"/>
              <a:ext cx="196" cy="196"/>
            </a:xfrm>
            <a:custGeom>
              <a:avLst/>
              <a:gdLst>
                <a:gd name="T0" fmla="*/ 683 w 783"/>
                <a:gd name="T1" fmla="*/ 654 h 783"/>
                <a:gd name="T2" fmla="*/ 720 w 783"/>
                <a:gd name="T3" fmla="*/ 608 h 783"/>
                <a:gd name="T4" fmla="*/ 747 w 783"/>
                <a:gd name="T5" fmla="*/ 557 h 783"/>
                <a:gd name="T6" fmla="*/ 768 w 783"/>
                <a:gd name="T7" fmla="*/ 503 h 783"/>
                <a:gd name="T8" fmla="*/ 780 w 783"/>
                <a:gd name="T9" fmla="*/ 449 h 783"/>
                <a:gd name="T10" fmla="*/ 783 w 783"/>
                <a:gd name="T11" fmla="*/ 393 h 783"/>
                <a:gd name="T12" fmla="*/ 780 w 783"/>
                <a:gd name="T13" fmla="*/ 335 h 783"/>
                <a:gd name="T14" fmla="*/ 768 w 783"/>
                <a:gd name="T15" fmla="*/ 281 h 783"/>
                <a:gd name="T16" fmla="*/ 747 w 783"/>
                <a:gd name="T17" fmla="*/ 227 h 783"/>
                <a:gd name="T18" fmla="*/ 720 w 783"/>
                <a:gd name="T19" fmla="*/ 176 h 783"/>
                <a:gd name="T20" fmla="*/ 683 w 783"/>
                <a:gd name="T21" fmla="*/ 129 h 783"/>
                <a:gd name="T22" fmla="*/ 654 w 783"/>
                <a:gd name="T23" fmla="*/ 101 h 783"/>
                <a:gd name="T24" fmla="*/ 608 w 783"/>
                <a:gd name="T25" fmla="*/ 66 h 783"/>
                <a:gd name="T26" fmla="*/ 557 w 783"/>
                <a:gd name="T27" fmla="*/ 37 h 783"/>
                <a:gd name="T28" fmla="*/ 503 w 783"/>
                <a:gd name="T29" fmla="*/ 16 h 783"/>
                <a:gd name="T30" fmla="*/ 449 w 783"/>
                <a:gd name="T31" fmla="*/ 4 h 783"/>
                <a:gd name="T32" fmla="*/ 393 w 783"/>
                <a:gd name="T33" fmla="*/ 0 h 783"/>
                <a:gd name="T34" fmla="*/ 335 w 783"/>
                <a:gd name="T35" fmla="*/ 4 h 783"/>
                <a:gd name="T36" fmla="*/ 280 w 783"/>
                <a:gd name="T37" fmla="*/ 16 h 783"/>
                <a:gd name="T38" fmla="*/ 227 w 783"/>
                <a:gd name="T39" fmla="*/ 37 h 783"/>
                <a:gd name="T40" fmla="*/ 176 w 783"/>
                <a:gd name="T41" fmla="*/ 66 h 783"/>
                <a:gd name="T42" fmla="*/ 129 w 783"/>
                <a:gd name="T43" fmla="*/ 101 h 783"/>
                <a:gd name="T44" fmla="*/ 101 w 783"/>
                <a:gd name="T45" fmla="*/ 129 h 783"/>
                <a:gd name="T46" fmla="*/ 65 w 783"/>
                <a:gd name="T47" fmla="*/ 176 h 783"/>
                <a:gd name="T48" fmla="*/ 37 w 783"/>
                <a:gd name="T49" fmla="*/ 227 h 783"/>
                <a:gd name="T50" fmla="*/ 16 w 783"/>
                <a:gd name="T51" fmla="*/ 281 h 783"/>
                <a:gd name="T52" fmla="*/ 4 w 783"/>
                <a:gd name="T53" fmla="*/ 335 h 783"/>
                <a:gd name="T54" fmla="*/ 0 w 783"/>
                <a:gd name="T55" fmla="*/ 393 h 783"/>
                <a:gd name="T56" fmla="*/ 4 w 783"/>
                <a:gd name="T57" fmla="*/ 449 h 783"/>
                <a:gd name="T58" fmla="*/ 16 w 783"/>
                <a:gd name="T59" fmla="*/ 503 h 783"/>
                <a:gd name="T60" fmla="*/ 37 w 783"/>
                <a:gd name="T61" fmla="*/ 557 h 783"/>
                <a:gd name="T62" fmla="*/ 65 w 783"/>
                <a:gd name="T63" fmla="*/ 608 h 783"/>
                <a:gd name="T64" fmla="*/ 101 w 783"/>
                <a:gd name="T65" fmla="*/ 654 h 783"/>
                <a:gd name="T66" fmla="*/ 129 w 783"/>
                <a:gd name="T67" fmla="*/ 683 h 783"/>
                <a:gd name="T68" fmla="*/ 176 w 783"/>
                <a:gd name="T69" fmla="*/ 718 h 783"/>
                <a:gd name="T70" fmla="*/ 227 w 783"/>
                <a:gd name="T71" fmla="*/ 747 h 783"/>
                <a:gd name="T72" fmla="*/ 280 w 783"/>
                <a:gd name="T73" fmla="*/ 768 h 783"/>
                <a:gd name="T74" fmla="*/ 335 w 783"/>
                <a:gd name="T75" fmla="*/ 780 h 783"/>
                <a:gd name="T76" fmla="*/ 393 w 783"/>
                <a:gd name="T77" fmla="*/ 783 h 783"/>
                <a:gd name="T78" fmla="*/ 449 w 783"/>
                <a:gd name="T79" fmla="*/ 780 h 783"/>
                <a:gd name="T80" fmla="*/ 503 w 783"/>
                <a:gd name="T81" fmla="*/ 768 h 783"/>
                <a:gd name="T82" fmla="*/ 557 w 783"/>
                <a:gd name="T83" fmla="*/ 747 h 783"/>
                <a:gd name="T84" fmla="*/ 608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9" y="669"/>
                  </a:moveTo>
                  <a:lnTo>
                    <a:pt x="669" y="669"/>
                  </a:lnTo>
                  <a:lnTo>
                    <a:pt x="683" y="654"/>
                  </a:lnTo>
                  <a:lnTo>
                    <a:pt x="696" y="639"/>
                  </a:lnTo>
                  <a:lnTo>
                    <a:pt x="708" y="623"/>
                  </a:lnTo>
                  <a:lnTo>
                    <a:pt x="720" y="608"/>
                  </a:lnTo>
                  <a:lnTo>
                    <a:pt x="729" y="591"/>
                  </a:lnTo>
                  <a:lnTo>
                    <a:pt x="739" y="574"/>
                  </a:lnTo>
                  <a:lnTo>
                    <a:pt x="747" y="557"/>
                  </a:lnTo>
                  <a:lnTo>
                    <a:pt x="755" y="540"/>
                  </a:lnTo>
                  <a:lnTo>
                    <a:pt x="761" y="522"/>
                  </a:lnTo>
                  <a:lnTo>
                    <a:pt x="768" y="503"/>
                  </a:lnTo>
                  <a:lnTo>
                    <a:pt x="772" y="485"/>
                  </a:lnTo>
                  <a:lnTo>
                    <a:pt x="777" y="467"/>
                  </a:lnTo>
                  <a:lnTo>
                    <a:pt x="780" y="449"/>
                  </a:lnTo>
                  <a:lnTo>
                    <a:pt x="782" y="429"/>
                  </a:lnTo>
                  <a:lnTo>
                    <a:pt x="783" y="411"/>
                  </a:lnTo>
                  <a:lnTo>
                    <a:pt x="783" y="393"/>
                  </a:lnTo>
                  <a:lnTo>
                    <a:pt x="783" y="373"/>
                  </a:lnTo>
                  <a:lnTo>
                    <a:pt x="782" y="355"/>
                  </a:lnTo>
                  <a:lnTo>
                    <a:pt x="780" y="335"/>
                  </a:lnTo>
                  <a:lnTo>
                    <a:pt x="777" y="317"/>
                  </a:lnTo>
                  <a:lnTo>
                    <a:pt x="772" y="299"/>
                  </a:lnTo>
                  <a:lnTo>
                    <a:pt x="768" y="281"/>
                  </a:lnTo>
                  <a:lnTo>
                    <a:pt x="761" y="262"/>
                  </a:lnTo>
                  <a:lnTo>
                    <a:pt x="755" y="244"/>
                  </a:lnTo>
                  <a:lnTo>
                    <a:pt x="747" y="227"/>
                  </a:lnTo>
                  <a:lnTo>
                    <a:pt x="739" y="210"/>
                  </a:lnTo>
                  <a:lnTo>
                    <a:pt x="729" y="193"/>
                  </a:lnTo>
                  <a:lnTo>
                    <a:pt x="720" y="176"/>
                  </a:lnTo>
                  <a:lnTo>
                    <a:pt x="708" y="161"/>
                  </a:lnTo>
                  <a:lnTo>
                    <a:pt x="696" y="145"/>
                  </a:lnTo>
                  <a:lnTo>
                    <a:pt x="683" y="129"/>
                  </a:lnTo>
                  <a:lnTo>
                    <a:pt x="669" y="115"/>
                  </a:lnTo>
                  <a:lnTo>
                    <a:pt x="669" y="115"/>
                  </a:lnTo>
                  <a:lnTo>
                    <a:pt x="654" y="101"/>
                  </a:lnTo>
                  <a:lnTo>
                    <a:pt x="639" y="88"/>
                  </a:lnTo>
                  <a:lnTo>
                    <a:pt x="623" y="76"/>
                  </a:lnTo>
                  <a:lnTo>
                    <a:pt x="608" y="66"/>
                  </a:lnTo>
                  <a:lnTo>
                    <a:pt x="591" y="55"/>
                  </a:lnTo>
                  <a:lnTo>
                    <a:pt x="574" y="45"/>
                  </a:lnTo>
                  <a:lnTo>
                    <a:pt x="557" y="37"/>
                  </a:lnTo>
                  <a:lnTo>
                    <a:pt x="540" y="29"/>
                  </a:lnTo>
                  <a:lnTo>
                    <a:pt x="522" y="23"/>
                  </a:lnTo>
                  <a:lnTo>
                    <a:pt x="503" y="16"/>
                  </a:lnTo>
                  <a:lnTo>
                    <a:pt x="485" y="12"/>
                  </a:lnTo>
                  <a:lnTo>
                    <a:pt x="467" y="8"/>
                  </a:lnTo>
                  <a:lnTo>
                    <a:pt x="449" y="4"/>
                  </a:lnTo>
                  <a:lnTo>
                    <a:pt x="429" y="2"/>
                  </a:lnTo>
                  <a:lnTo>
                    <a:pt x="411" y="0"/>
                  </a:lnTo>
                  <a:lnTo>
                    <a:pt x="393" y="0"/>
                  </a:lnTo>
                  <a:lnTo>
                    <a:pt x="373" y="0"/>
                  </a:lnTo>
                  <a:lnTo>
                    <a:pt x="355" y="2"/>
                  </a:lnTo>
                  <a:lnTo>
                    <a:pt x="335" y="4"/>
                  </a:lnTo>
                  <a:lnTo>
                    <a:pt x="317" y="8"/>
                  </a:lnTo>
                  <a:lnTo>
                    <a:pt x="299" y="12"/>
                  </a:lnTo>
                  <a:lnTo>
                    <a:pt x="280" y="16"/>
                  </a:lnTo>
                  <a:lnTo>
                    <a:pt x="262" y="23"/>
                  </a:lnTo>
                  <a:lnTo>
                    <a:pt x="244" y="29"/>
                  </a:lnTo>
                  <a:lnTo>
                    <a:pt x="227" y="37"/>
                  </a:lnTo>
                  <a:lnTo>
                    <a:pt x="210" y="45"/>
                  </a:lnTo>
                  <a:lnTo>
                    <a:pt x="193" y="55"/>
                  </a:lnTo>
                  <a:lnTo>
                    <a:pt x="176" y="66"/>
                  </a:lnTo>
                  <a:lnTo>
                    <a:pt x="161" y="76"/>
                  </a:lnTo>
                  <a:lnTo>
                    <a:pt x="145" y="88"/>
                  </a:lnTo>
                  <a:lnTo>
                    <a:pt x="129" y="101"/>
                  </a:lnTo>
                  <a:lnTo>
                    <a:pt x="115" y="115"/>
                  </a:lnTo>
                  <a:lnTo>
                    <a:pt x="115" y="115"/>
                  </a:lnTo>
                  <a:lnTo>
                    <a:pt x="101" y="129"/>
                  </a:lnTo>
                  <a:lnTo>
                    <a:pt x="88" y="145"/>
                  </a:lnTo>
                  <a:lnTo>
                    <a:pt x="76" y="161"/>
                  </a:lnTo>
                  <a:lnTo>
                    <a:pt x="65" y="176"/>
                  </a:lnTo>
                  <a:lnTo>
                    <a:pt x="55" y="193"/>
                  </a:lnTo>
                  <a:lnTo>
                    <a:pt x="45" y="210"/>
                  </a:lnTo>
                  <a:lnTo>
                    <a:pt x="37" y="227"/>
                  </a:lnTo>
                  <a:lnTo>
                    <a:pt x="29" y="244"/>
                  </a:lnTo>
                  <a:lnTo>
                    <a:pt x="22" y="262"/>
                  </a:lnTo>
                  <a:lnTo>
                    <a:pt x="16" y="281"/>
                  </a:lnTo>
                  <a:lnTo>
                    <a:pt x="12" y="299"/>
                  </a:lnTo>
                  <a:lnTo>
                    <a:pt x="8" y="317"/>
                  </a:lnTo>
                  <a:lnTo>
                    <a:pt x="4" y="335"/>
                  </a:lnTo>
                  <a:lnTo>
                    <a:pt x="2" y="355"/>
                  </a:lnTo>
                  <a:lnTo>
                    <a:pt x="0" y="373"/>
                  </a:lnTo>
                  <a:lnTo>
                    <a:pt x="0" y="393"/>
                  </a:lnTo>
                  <a:lnTo>
                    <a:pt x="0" y="411"/>
                  </a:lnTo>
                  <a:lnTo>
                    <a:pt x="2" y="429"/>
                  </a:lnTo>
                  <a:lnTo>
                    <a:pt x="4" y="449"/>
                  </a:lnTo>
                  <a:lnTo>
                    <a:pt x="8" y="467"/>
                  </a:lnTo>
                  <a:lnTo>
                    <a:pt x="12" y="485"/>
                  </a:lnTo>
                  <a:lnTo>
                    <a:pt x="16" y="503"/>
                  </a:lnTo>
                  <a:lnTo>
                    <a:pt x="22" y="522"/>
                  </a:lnTo>
                  <a:lnTo>
                    <a:pt x="29" y="540"/>
                  </a:lnTo>
                  <a:lnTo>
                    <a:pt x="37" y="557"/>
                  </a:lnTo>
                  <a:lnTo>
                    <a:pt x="45" y="574"/>
                  </a:lnTo>
                  <a:lnTo>
                    <a:pt x="55" y="591"/>
                  </a:lnTo>
                  <a:lnTo>
                    <a:pt x="65" y="608"/>
                  </a:lnTo>
                  <a:lnTo>
                    <a:pt x="76" y="623"/>
                  </a:lnTo>
                  <a:lnTo>
                    <a:pt x="88" y="639"/>
                  </a:lnTo>
                  <a:lnTo>
                    <a:pt x="101" y="654"/>
                  </a:lnTo>
                  <a:lnTo>
                    <a:pt x="115" y="669"/>
                  </a:lnTo>
                  <a:lnTo>
                    <a:pt x="115" y="669"/>
                  </a:lnTo>
                  <a:lnTo>
                    <a:pt x="129" y="683"/>
                  </a:lnTo>
                  <a:lnTo>
                    <a:pt x="145" y="696"/>
                  </a:lnTo>
                  <a:lnTo>
                    <a:pt x="161" y="708"/>
                  </a:lnTo>
                  <a:lnTo>
                    <a:pt x="176" y="718"/>
                  </a:lnTo>
                  <a:lnTo>
                    <a:pt x="193" y="729"/>
                  </a:lnTo>
                  <a:lnTo>
                    <a:pt x="210" y="739"/>
                  </a:lnTo>
                  <a:lnTo>
                    <a:pt x="227" y="747"/>
                  </a:lnTo>
                  <a:lnTo>
                    <a:pt x="244" y="755"/>
                  </a:lnTo>
                  <a:lnTo>
                    <a:pt x="262" y="761"/>
                  </a:lnTo>
                  <a:lnTo>
                    <a:pt x="280" y="768"/>
                  </a:lnTo>
                  <a:lnTo>
                    <a:pt x="299" y="772"/>
                  </a:lnTo>
                  <a:lnTo>
                    <a:pt x="317" y="777"/>
                  </a:lnTo>
                  <a:lnTo>
                    <a:pt x="335" y="780"/>
                  </a:lnTo>
                  <a:lnTo>
                    <a:pt x="355" y="782"/>
                  </a:lnTo>
                  <a:lnTo>
                    <a:pt x="373" y="783"/>
                  </a:lnTo>
                  <a:lnTo>
                    <a:pt x="393" y="783"/>
                  </a:lnTo>
                  <a:lnTo>
                    <a:pt x="411" y="783"/>
                  </a:lnTo>
                  <a:lnTo>
                    <a:pt x="429" y="782"/>
                  </a:lnTo>
                  <a:lnTo>
                    <a:pt x="449" y="780"/>
                  </a:lnTo>
                  <a:lnTo>
                    <a:pt x="467" y="777"/>
                  </a:lnTo>
                  <a:lnTo>
                    <a:pt x="485" y="772"/>
                  </a:lnTo>
                  <a:lnTo>
                    <a:pt x="503" y="768"/>
                  </a:lnTo>
                  <a:lnTo>
                    <a:pt x="522" y="761"/>
                  </a:lnTo>
                  <a:lnTo>
                    <a:pt x="540" y="755"/>
                  </a:lnTo>
                  <a:lnTo>
                    <a:pt x="557" y="747"/>
                  </a:lnTo>
                  <a:lnTo>
                    <a:pt x="574" y="739"/>
                  </a:lnTo>
                  <a:lnTo>
                    <a:pt x="591" y="729"/>
                  </a:lnTo>
                  <a:lnTo>
                    <a:pt x="608" y="718"/>
                  </a:lnTo>
                  <a:lnTo>
                    <a:pt x="623" y="708"/>
                  </a:lnTo>
                  <a:lnTo>
                    <a:pt x="639" y="696"/>
                  </a:lnTo>
                  <a:lnTo>
                    <a:pt x="654" y="683"/>
                  </a:lnTo>
                  <a:lnTo>
                    <a:pt x="669" y="669"/>
                  </a:lnTo>
                  <a:lnTo>
                    <a:pt x="669"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76"/>
            <p:cNvSpPr>
              <a:spLocks/>
            </p:cNvSpPr>
            <p:nvPr userDrawn="1"/>
          </p:nvSpPr>
          <p:spPr bwMode="auto">
            <a:xfrm>
              <a:off x="3978" y="1029"/>
              <a:ext cx="176" cy="176"/>
            </a:xfrm>
            <a:custGeom>
              <a:avLst/>
              <a:gdLst>
                <a:gd name="T0" fmla="*/ 612 w 701"/>
                <a:gd name="T1" fmla="*/ 585 h 701"/>
                <a:gd name="T2" fmla="*/ 644 w 701"/>
                <a:gd name="T3" fmla="*/ 544 h 701"/>
                <a:gd name="T4" fmla="*/ 670 w 701"/>
                <a:gd name="T5" fmla="*/ 498 h 701"/>
                <a:gd name="T6" fmla="*/ 687 w 701"/>
                <a:gd name="T7" fmla="*/ 451 h 701"/>
                <a:gd name="T8" fmla="*/ 699 w 701"/>
                <a:gd name="T9" fmla="*/ 402 h 701"/>
                <a:gd name="T10" fmla="*/ 701 w 701"/>
                <a:gd name="T11" fmla="*/ 351 h 701"/>
                <a:gd name="T12" fmla="*/ 699 w 701"/>
                <a:gd name="T13" fmla="*/ 300 h 701"/>
                <a:gd name="T14" fmla="*/ 687 w 701"/>
                <a:gd name="T15" fmla="*/ 251 h 701"/>
                <a:gd name="T16" fmla="*/ 670 w 701"/>
                <a:gd name="T17" fmla="*/ 204 h 701"/>
                <a:gd name="T18" fmla="*/ 644 w 701"/>
                <a:gd name="T19" fmla="*/ 158 h 701"/>
                <a:gd name="T20" fmla="*/ 612 w 701"/>
                <a:gd name="T21" fmla="*/ 116 h 701"/>
                <a:gd name="T22" fmla="*/ 587 w 701"/>
                <a:gd name="T23" fmla="*/ 90 h 701"/>
                <a:gd name="T24" fmla="*/ 544 w 701"/>
                <a:gd name="T25" fmla="*/ 58 h 701"/>
                <a:gd name="T26" fmla="*/ 498 w 701"/>
                <a:gd name="T27" fmla="*/ 33 h 701"/>
                <a:gd name="T28" fmla="*/ 451 w 701"/>
                <a:gd name="T29" fmla="*/ 15 h 701"/>
                <a:gd name="T30" fmla="*/ 402 w 701"/>
                <a:gd name="T31" fmla="*/ 3 h 701"/>
                <a:gd name="T32" fmla="*/ 351 w 701"/>
                <a:gd name="T33" fmla="*/ 0 h 701"/>
                <a:gd name="T34" fmla="*/ 300 w 701"/>
                <a:gd name="T35" fmla="*/ 3 h 701"/>
                <a:gd name="T36" fmla="*/ 251 w 701"/>
                <a:gd name="T37" fmla="*/ 15 h 701"/>
                <a:gd name="T38" fmla="*/ 204 w 701"/>
                <a:gd name="T39" fmla="*/ 33 h 701"/>
                <a:gd name="T40" fmla="*/ 158 w 701"/>
                <a:gd name="T41" fmla="*/ 58 h 701"/>
                <a:gd name="T42" fmla="*/ 116 w 701"/>
                <a:gd name="T43" fmla="*/ 90 h 701"/>
                <a:gd name="T44" fmla="*/ 90 w 701"/>
                <a:gd name="T45" fmla="*/ 116 h 701"/>
                <a:gd name="T46" fmla="*/ 58 w 701"/>
                <a:gd name="T47" fmla="*/ 158 h 701"/>
                <a:gd name="T48" fmla="*/ 33 w 701"/>
                <a:gd name="T49" fmla="*/ 204 h 701"/>
                <a:gd name="T50" fmla="*/ 15 w 701"/>
                <a:gd name="T51" fmla="*/ 251 h 701"/>
                <a:gd name="T52" fmla="*/ 3 w 701"/>
                <a:gd name="T53" fmla="*/ 300 h 701"/>
                <a:gd name="T54" fmla="*/ 0 w 701"/>
                <a:gd name="T55" fmla="*/ 351 h 701"/>
                <a:gd name="T56" fmla="*/ 3 w 701"/>
                <a:gd name="T57" fmla="*/ 402 h 701"/>
                <a:gd name="T58" fmla="*/ 15 w 701"/>
                <a:gd name="T59" fmla="*/ 451 h 701"/>
                <a:gd name="T60" fmla="*/ 33 w 701"/>
                <a:gd name="T61" fmla="*/ 498 h 701"/>
                <a:gd name="T62" fmla="*/ 58 w 701"/>
                <a:gd name="T63" fmla="*/ 544 h 701"/>
                <a:gd name="T64" fmla="*/ 90 w 701"/>
                <a:gd name="T65" fmla="*/ 585 h 701"/>
                <a:gd name="T66" fmla="*/ 116 w 701"/>
                <a:gd name="T67" fmla="*/ 611 h 701"/>
                <a:gd name="T68" fmla="*/ 158 w 701"/>
                <a:gd name="T69" fmla="*/ 644 h 701"/>
                <a:gd name="T70" fmla="*/ 204 w 701"/>
                <a:gd name="T71" fmla="*/ 669 h 701"/>
                <a:gd name="T72" fmla="*/ 251 w 701"/>
                <a:gd name="T73" fmla="*/ 687 h 701"/>
                <a:gd name="T74" fmla="*/ 300 w 701"/>
                <a:gd name="T75" fmla="*/ 699 h 701"/>
                <a:gd name="T76" fmla="*/ 351 w 701"/>
                <a:gd name="T77" fmla="*/ 701 h 701"/>
                <a:gd name="T78" fmla="*/ 402 w 701"/>
                <a:gd name="T79" fmla="*/ 699 h 701"/>
                <a:gd name="T80" fmla="*/ 451 w 701"/>
                <a:gd name="T81" fmla="*/ 687 h 701"/>
                <a:gd name="T82" fmla="*/ 498 w 701"/>
                <a:gd name="T83" fmla="*/ 669 h 701"/>
                <a:gd name="T84" fmla="*/ 544 w 701"/>
                <a:gd name="T85" fmla="*/ 644 h 701"/>
                <a:gd name="T86" fmla="*/ 587 w 701"/>
                <a:gd name="T87" fmla="*/ 611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1">
                  <a:moveTo>
                    <a:pt x="600" y="600"/>
                  </a:moveTo>
                  <a:lnTo>
                    <a:pt x="600" y="600"/>
                  </a:lnTo>
                  <a:lnTo>
                    <a:pt x="612" y="585"/>
                  </a:lnTo>
                  <a:lnTo>
                    <a:pt x="623" y="572"/>
                  </a:lnTo>
                  <a:lnTo>
                    <a:pt x="634" y="558"/>
                  </a:lnTo>
                  <a:lnTo>
                    <a:pt x="644" y="544"/>
                  </a:lnTo>
                  <a:lnTo>
                    <a:pt x="653" y="529"/>
                  </a:lnTo>
                  <a:lnTo>
                    <a:pt x="662" y="514"/>
                  </a:lnTo>
                  <a:lnTo>
                    <a:pt x="670" y="498"/>
                  </a:lnTo>
                  <a:lnTo>
                    <a:pt x="677" y="482"/>
                  </a:lnTo>
                  <a:lnTo>
                    <a:pt x="682" y="467"/>
                  </a:lnTo>
                  <a:lnTo>
                    <a:pt x="687" y="451"/>
                  </a:lnTo>
                  <a:lnTo>
                    <a:pt x="692" y="434"/>
                  </a:lnTo>
                  <a:lnTo>
                    <a:pt x="696" y="417"/>
                  </a:lnTo>
                  <a:lnTo>
                    <a:pt x="699" y="402"/>
                  </a:lnTo>
                  <a:lnTo>
                    <a:pt x="700" y="385"/>
                  </a:lnTo>
                  <a:lnTo>
                    <a:pt x="701" y="368"/>
                  </a:lnTo>
                  <a:lnTo>
                    <a:pt x="701" y="351"/>
                  </a:lnTo>
                  <a:lnTo>
                    <a:pt x="701" y="334"/>
                  </a:lnTo>
                  <a:lnTo>
                    <a:pt x="700" y="317"/>
                  </a:lnTo>
                  <a:lnTo>
                    <a:pt x="699" y="300"/>
                  </a:lnTo>
                  <a:lnTo>
                    <a:pt x="696" y="284"/>
                  </a:lnTo>
                  <a:lnTo>
                    <a:pt x="692" y="267"/>
                  </a:lnTo>
                  <a:lnTo>
                    <a:pt x="687" y="251"/>
                  </a:lnTo>
                  <a:lnTo>
                    <a:pt x="682" y="235"/>
                  </a:lnTo>
                  <a:lnTo>
                    <a:pt x="677" y="219"/>
                  </a:lnTo>
                  <a:lnTo>
                    <a:pt x="670" y="204"/>
                  </a:lnTo>
                  <a:lnTo>
                    <a:pt x="662" y="188"/>
                  </a:lnTo>
                  <a:lnTo>
                    <a:pt x="653" y="172"/>
                  </a:lnTo>
                  <a:lnTo>
                    <a:pt x="644" y="158"/>
                  </a:lnTo>
                  <a:lnTo>
                    <a:pt x="634" y="144"/>
                  </a:lnTo>
                  <a:lnTo>
                    <a:pt x="623" y="129"/>
                  </a:lnTo>
                  <a:lnTo>
                    <a:pt x="612" y="116"/>
                  </a:lnTo>
                  <a:lnTo>
                    <a:pt x="600" y="103"/>
                  </a:lnTo>
                  <a:lnTo>
                    <a:pt x="600" y="103"/>
                  </a:lnTo>
                  <a:lnTo>
                    <a:pt x="587" y="90"/>
                  </a:lnTo>
                  <a:lnTo>
                    <a:pt x="572" y="79"/>
                  </a:lnTo>
                  <a:lnTo>
                    <a:pt x="558" y="68"/>
                  </a:lnTo>
                  <a:lnTo>
                    <a:pt x="544" y="58"/>
                  </a:lnTo>
                  <a:lnTo>
                    <a:pt x="529" y="49"/>
                  </a:lnTo>
                  <a:lnTo>
                    <a:pt x="514" y="39"/>
                  </a:lnTo>
                  <a:lnTo>
                    <a:pt x="498" y="33"/>
                  </a:lnTo>
                  <a:lnTo>
                    <a:pt x="483" y="25"/>
                  </a:lnTo>
                  <a:lnTo>
                    <a:pt x="467" y="20"/>
                  </a:lnTo>
                  <a:lnTo>
                    <a:pt x="451" y="15"/>
                  </a:lnTo>
                  <a:lnTo>
                    <a:pt x="434" y="10"/>
                  </a:lnTo>
                  <a:lnTo>
                    <a:pt x="419" y="7"/>
                  </a:lnTo>
                  <a:lnTo>
                    <a:pt x="402" y="3"/>
                  </a:lnTo>
                  <a:lnTo>
                    <a:pt x="385" y="2"/>
                  </a:lnTo>
                  <a:lnTo>
                    <a:pt x="368" y="0"/>
                  </a:lnTo>
                  <a:lnTo>
                    <a:pt x="351" y="0"/>
                  </a:lnTo>
                  <a:lnTo>
                    <a:pt x="334" y="0"/>
                  </a:lnTo>
                  <a:lnTo>
                    <a:pt x="317" y="2"/>
                  </a:lnTo>
                  <a:lnTo>
                    <a:pt x="300" y="3"/>
                  </a:lnTo>
                  <a:lnTo>
                    <a:pt x="284" y="7"/>
                  </a:lnTo>
                  <a:lnTo>
                    <a:pt x="268" y="10"/>
                  </a:lnTo>
                  <a:lnTo>
                    <a:pt x="251" y="15"/>
                  </a:lnTo>
                  <a:lnTo>
                    <a:pt x="235" y="20"/>
                  </a:lnTo>
                  <a:lnTo>
                    <a:pt x="219" y="25"/>
                  </a:lnTo>
                  <a:lnTo>
                    <a:pt x="204" y="33"/>
                  </a:lnTo>
                  <a:lnTo>
                    <a:pt x="188" y="39"/>
                  </a:lnTo>
                  <a:lnTo>
                    <a:pt x="172" y="49"/>
                  </a:lnTo>
                  <a:lnTo>
                    <a:pt x="158" y="58"/>
                  </a:lnTo>
                  <a:lnTo>
                    <a:pt x="144" y="68"/>
                  </a:lnTo>
                  <a:lnTo>
                    <a:pt x="129" y="79"/>
                  </a:lnTo>
                  <a:lnTo>
                    <a:pt x="116" y="90"/>
                  </a:lnTo>
                  <a:lnTo>
                    <a:pt x="103" y="103"/>
                  </a:lnTo>
                  <a:lnTo>
                    <a:pt x="103" y="103"/>
                  </a:lnTo>
                  <a:lnTo>
                    <a:pt x="90" y="116"/>
                  </a:lnTo>
                  <a:lnTo>
                    <a:pt x="79" y="129"/>
                  </a:lnTo>
                  <a:lnTo>
                    <a:pt x="68" y="144"/>
                  </a:lnTo>
                  <a:lnTo>
                    <a:pt x="58" y="158"/>
                  </a:lnTo>
                  <a:lnTo>
                    <a:pt x="49" y="172"/>
                  </a:lnTo>
                  <a:lnTo>
                    <a:pt x="39" y="188"/>
                  </a:lnTo>
                  <a:lnTo>
                    <a:pt x="33" y="204"/>
                  </a:lnTo>
                  <a:lnTo>
                    <a:pt x="25" y="219"/>
                  </a:lnTo>
                  <a:lnTo>
                    <a:pt x="20" y="235"/>
                  </a:lnTo>
                  <a:lnTo>
                    <a:pt x="15" y="251"/>
                  </a:lnTo>
                  <a:lnTo>
                    <a:pt x="10" y="267"/>
                  </a:lnTo>
                  <a:lnTo>
                    <a:pt x="7" y="284"/>
                  </a:lnTo>
                  <a:lnTo>
                    <a:pt x="3" y="300"/>
                  </a:lnTo>
                  <a:lnTo>
                    <a:pt x="2" y="317"/>
                  </a:lnTo>
                  <a:lnTo>
                    <a:pt x="0" y="334"/>
                  </a:lnTo>
                  <a:lnTo>
                    <a:pt x="0" y="351"/>
                  </a:lnTo>
                  <a:lnTo>
                    <a:pt x="0" y="368"/>
                  </a:lnTo>
                  <a:lnTo>
                    <a:pt x="2" y="385"/>
                  </a:lnTo>
                  <a:lnTo>
                    <a:pt x="3" y="402"/>
                  </a:lnTo>
                  <a:lnTo>
                    <a:pt x="7" y="417"/>
                  </a:lnTo>
                  <a:lnTo>
                    <a:pt x="10" y="434"/>
                  </a:lnTo>
                  <a:lnTo>
                    <a:pt x="15" y="451"/>
                  </a:lnTo>
                  <a:lnTo>
                    <a:pt x="20" y="467"/>
                  </a:lnTo>
                  <a:lnTo>
                    <a:pt x="25" y="482"/>
                  </a:lnTo>
                  <a:lnTo>
                    <a:pt x="33" y="498"/>
                  </a:lnTo>
                  <a:lnTo>
                    <a:pt x="39" y="514"/>
                  </a:lnTo>
                  <a:lnTo>
                    <a:pt x="49" y="529"/>
                  </a:lnTo>
                  <a:lnTo>
                    <a:pt x="58" y="544"/>
                  </a:lnTo>
                  <a:lnTo>
                    <a:pt x="68" y="558"/>
                  </a:lnTo>
                  <a:lnTo>
                    <a:pt x="79" y="572"/>
                  </a:lnTo>
                  <a:lnTo>
                    <a:pt x="90" y="585"/>
                  </a:lnTo>
                  <a:lnTo>
                    <a:pt x="103" y="600"/>
                  </a:lnTo>
                  <a:lnTo>
                    <a:pt x="103" y="600"/>
                  </a:lnTo>
                  <a:lnTo>
                    <a:pt x="116" y="611"/>
                  </a:lnTo>
                  <a:lnTo>
                    <a:pt x="129" y="623"/>
                  </a:lnTo>
                  <a:lnTo>
                    <a:pt x="144" y="634"/>
                  </a:lnTo>
                  <a:lnTo>
                    <a:pt x="158" y="644"/>
                  </a:lnTo>
                  <a:lnTo>
                    <a:pt x="172" y="653"/>
                  </a:lnTo>
                  <a:lnTo>
                    <a:pt x="188" y="662"/>
                  </a:lnTo>
                  <a:lnTo>
                    <a:pt x="204" y="669"/>
                  </a:lnTo>
                  <a:lnTo>
                    <a:pt x="219" y="677"/>
                  </a:lnTo>
                  <a:lnTo>
                    <a:pt x="235" y="682"/>
                  </a:lnTo>
                  <a:lnTo>
                    <a:pt x="251" y="687"/>
                  </a:lnTo>
                  <a:lnTo>
                    <a:pt x="268" y="692"/>
                  </a:lnTo>
                  <a:lnTo>
                    <a:pt x="284" y="695"/>
                  </a:lnTo>
                  <a:lnTo>
                    <a:pt x="300" y="699"/>
                  </a:lnTo>
                  <a:lnTo>
                    <a:pt x="317" y="700"/>
                  </a:lnTo>
                  <a:lnTo>
                    <a:pt x="334" y="701"/>
                  </a:lnTo>
                  <a:lnTo>
                    <a:pt x="351" y="701"/>
                  </a:lnTo>
                  <a:lnTo>
                    <a:pt x="368" y="701"/>
                  </a:lnTo>
                  <a:lnTo>
                    <a:pt x="385" y="700"/>
                  </a:lnTo>
                  <a:lnTo>
                    <a:pt x="402" y="699"/>
                  </a:lnTo>
                  <a:lnTo>
                    <a:pt x="419" y="695"/>
                  </a:lnTo>
                  <a:lnTo>
                    <a:pt x="434" y="692"/>
                  </a:lnTo>
                  <a:lnTo>
                    <a:pt x="451" y="687"/>
                  </a:lnTo>
                  <a:lnTo>
                    <a:pt x="467" y="682"/>
                  </a:lnTo>
                  <a:lnTo>
                    <a:pt x="483" y="677"/>
                  </a:lnTo>
                  <a:lnTo>
                    <a:pt x="498" y="669"/>
                  </a:lnTo>
                  <a:lnTo>
                    <a:pt x="514" y="662"/>
                  </a:lnTo>
                  <a:lnTo>
                    <a:pt x="529" y="653"/>
                  </a:lnTo>
                  <a:lnTo>
                    <a:pt x="544" y="644"/>
                  </a:lnTo>
                  <a:lnTo>
                    <a:pt x="558" y="634"/>
                  </a:lnTo>
                  <a:lnTo>
                    <a:pt x="572" y="623"/>
                  </a:lnTo>
                  <a:lnTo>
                    <a:pt x="587" y="611"/>
                  </a:lnTo>
                  <a:lnTo>
                    <a:pt x="600" y="600"/>
                  </a:lnTo>
                  <a:lnTo>
                    <a:pt x="600"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77"/>
            <p:cNvSpPr>
              <a:spLocks/>
            </p:cNvSpPr>
            <p:nvPr userDrawn="1"/>
          </p:nvSpPr>
          <p:spPr bwMode="auto">
            <a:xfrm>
              <a:off x="4167" y="1218"/>
              <a:ext cx="156" cy="156"/>
            </a:xfrm>
            <a:custGeom>
              <a:avLst/>
              <a:gdLst>
                <a:gd name="T0" fmla="*/ 531 w 622"/>
                <a:gd name="T1" fmla="*/ 91 h 622"/>
                <a:gd name="T2" fmla="*/ 507 w 622"/>
                <a:gd name="T3" fmla="*/ 70 h 622"/>
                <a:gd name="T4" fmla="*/ 482 w 622"/>
                <a:gd name="T5" fmla="*/ 51 h 622"/>
                <a:gd name="T6" fmla="*/ 428 w 622"/>
                <a:gd name="T7" fmla="*/ 24 h 622"/>
                <a:gd name="T8" fmla="*/ 370 w 622"/>
                <a:gd name="T9" fmla="*/ 7 h 622"/>
                <a:gd name="T10" fmla="*/ 312 w 622"/>
                <a:gd name="T11" fmla="*/ 0 h 622"/>
                <a:gd name="T12" fmla="*/ 252 w 622"/>
                <a:gd name="T13" fmla="*/ 7 h 622"/>
                <a:gd name="T14" fmla="*/ 194 w 622"/>
                <a:gd name="T15" fmla="*/ 24 h 622"/>
                <a:gd name="T16" fmla="*/ 140 w 622"/>
                <a:gd name="T17" fmla="*/ 51 h 622"/>
                <a:gd name="T18" fmla="*/ 115 w 622"/>
                <a:gd name="T19" fmla="*/ 70 h 622"/>
                <a:gd name="T20" fmla="*/ 91 w 622"/>
                <a:gd name="T21" fmla="*/ 91 h 622"/>
                <a:gd name="T22" fmla="*/ 81 w 622"/>
                <a:gd name="T23" fmla="*/ 103 h 622"/>
                <a:gd name="T24" fmla="*/ 60 w 622"/>
                <a:gd name="T25" fmla="*/ 128 h 622"/>
                <a:gd name="T26" fmla="*/ 37 w 622"/>
                <a:gd name="T27" fmla="*/ 167 h 622"/>
                <a:gd name="T28" fmla="*/ 13 w 622"/>
                <a:gd name="T29" fmla="*/ 223 h 622"/>
                <a:gd name="T30" fmla="*/ 1 w 622"/>
                <a:gd name="T31" fmla="*/ 281 h 622"/>
                <a:gd name="T32" fmla="*/ 1 w 622"/>
                <a:gd name="T33" fmla="*/ 340 h 622"/>
                <a:gd name="T34" fmla="*/ 13 w 622"/>
                <a:gd name="T35" fmla="*/ 399 h 622"/>
                <a:gd name="T36" fmla="*/ 37 w 622"/>
                <a:gd name="T37" fmla="*/ 455 h 622"/>
                <a:gd name="T38" fmla="*/ 60 w 622"/>
                <a:gd name="T39" fmla="*/ 494 h 622"/>
                <a:gd name="T40" fmla="*/ 81 w 622"/>
                <a:gd name="T41" fmla="*/ 519 h 622"/>
                <a:gd name="T42" fmla="*/ 91 w 622"/>
                <a:gd name="T43" fmla="*/ 530 h 622"/>
                <a:gd name="T44" fmla="*/ 115 w 622"/>
                <a:gd name="T45" fmla="*/ 551 h 622"/>
                <a:gd name="T46" fmla="*/ 140 w 622"/>
                <a:gd name="T47" fmla="*/ 571 h 622"/>
                <a:gd name="T48" fmla="*/ 194 w 622"/>
                <a:gd name="T49" fmla="*/ 598 h 622"/>
                <a:gd name="T50" fmla="*/ 252 w 622"/>
                <a:gd name="T51" fmla="*/ 615 h 622"/>
                <a:gd name="T52" fmla="*/ 312 w 622"/>
                <a:gd name="T53" fmla="*/ 622 h 622"/>
                <a:gd name="T54" fmla="*/ 370 w 622"/>
                <a:gd name="T55" fmla="*/ 615 h 622"/>
                <a:gd name="T56" fmla="*/ 428 w 622"/>
                <a:gd name="T57" fmla="*/ 598 h 622"/>
                <a:gd name="T58" fmla="*/ 482 w 622"/>
                <a:gd name="T59" fmla="*/ 571 h 622"/>
                <a:gd name="T60" fmla="*/ 507 w 622"/>
                <a:gd name="T61" fmla="*/ 551 h 622"/>
                <a:gd name="T62" fmla="*/ 531 w 622"/>
                <a:gd name="T63" fmla="*/ 530 h 622"/>
                <a:gd name="T64" fmla="*/ 542 w 622"/>
                <a:gd name="T65" fmla="*/ 519 h 622"/>
                <a:gd name="T66" fmla="*/ 562 w 622"/>
                <a:gd name="T67" fmla="*/ 494 h 622"/>
                <a:gd name="T68" fmla="*/ 587 w 622"/>
                <a:gd name="T69" fmla="*/ 455 h 622"/>
                <a:gd name="T70" fmla="*/ 609 w 622"/>
                <a:gd name="T71" fmla="*/ 399 h 622"/>
                <a:gd name="T72" fmla="*/ 620 w 622"/>
                <a:gd name="T73" fmla="*/ 340 h 622"/>
                <a:gd name="T74" fmla="*/ 620 w 622"/>
                <a:gd name="T75" fmla="*/ 281 h 622"/>
                <a:gd name="T76" fmla="*/ 609 w 622"/>
                <a:gd name="T77" fmla="*/ 223 h 622"/>
                <a:gd name="T78" fmla="*/ 587 w 622"/>
                <a:gd name="T79" fmla="*/ 167 h 622"/>
                <a:gd name="T80" fmla="*/ 562 w 622"/>
                <a:gd name="T81" fmla="*/ 128 h 622"/>
                <a:gd name="T82" fmla="*/ 542 w 622"/>
                <a:gd name="T83" fmla="*/ 103 h 622"/>
                <a:gd name="T84" fmla="*/ 53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31" y="91"/>
                  </a:moveTo>
                  <a:lnTo>
                    <a:pt x="531" y="91"/>
                  </a:lnTo>
                  <a:lnTo>
                    <a:pt x="519" y="81"/>
                  </a:lnTo>
                  <a:lnTo>
                    <a:pt x="507" y="70"/>
                  </a:lnTo>
                  <a:lnTo>
                    <a:pt x="494" y="60"/>
                  </a:lnTo>
                  <a:lnTo>
                    <a:pt x="482" y="51"/>
                  </a:lnTo>
                  <a:lnTo>
                    <a:pt x="455" y="35"/>
                  </a:lnTo>
                  <a:lnTo>
                    <a:pt x="428" y="24"/>
                  </a:lnTo>
                  <a:lnTo>
                    <a:pt x="399" y="13"/>
                  </a:lnTo>
                  <a:lnTo>
                    <a:pt x="370" y="7"/>
                  </a:lnTo>
                  <a:lnTo>
                    <a:pt x="340" y="1"/>
                  </a:lnTo>
                  <a:lnTo>
                    <a:pt x="312" y="0"/>
                  </a:lnTo>
                  <a:lnTo>
                    <a:pt x="282" y="1"/>
                  </a:lnTo>
                  <a:lnTo>
                    <a:pt x="252" y="7"/>
                  </a:lnTo>
                  <a:lnTo>
                    <a:pt x="223" y="13"/>
                  </a:lnTo>
                  <a:lnTo>
                    <a:pt x="194" y="24"/>
                  </a:lnTo>
                  <a:lnTo>
                    <a:pt x="167" y="35"/>
                  </a:lnTo>
                  <a:lnTo>
                    <a:pt x="140" y="51"/>
                  </a:lnTo>
                  <a:lnTo>
                    <a:pt x="128" y="60"/>
                  </a:lnTo>
                  <a:lnTo>
                    <a:pt x="115" y="70"/>
                  </a:lnTo>
                  <a:lnTo>
                    <a:pt x="103" y="81"/>
                  </a:lnTo>
                  <a:lnTo>
                    <a:pt x="91" y="91"/>
                  </a:lnTo>
                  <a:lnTo>
                    <a:pt x="91" y="91"/>
                  </a:lnTo>
                  <a:lnTo>
                    <a:pt x="81" y="103"/>
                  </a:lnTo>
                  <a:lnTo>
                    <a:pt x="71" y="115"/>
                  </a:lnTo>
                  <a:lnTo>
                    <a:pt x="60" y="128"/>
                  </a:lnTo>
                  <a:lnTo>
                    <a:pt x="52" y="139"/>
                  </a:lnTo>
                  <a:lnTo>
                    <a:pt x="37" y="167"/>
                  </a:lnTo>
                  <a:lnTo>
                    <a:pt x="24" y="194"/>
                  </a:lnTo>
                  <a:lnTo>
                    <a:pt x="13" y="223"/>
                  </a:lnTo>
                  <a:lnTo>
                    <a:pt x="7" y="252"/>
                  </a:lnTo>
                  <a:lnTo>
                    <a:pt x="1" y="281"/>
                  </a:lnTo>
                  <a:lnTo>
                    <a:pt x="0" y="311"/>
                  </a:lnTo>
                  <a:lnTo>
                    <a:pt x="1" y="340"/>
                  </a:lnTo>
                  <a:lnTo>
                    <a:pt x="7" y="370"/>
                  </a:lnTo>
                  <a:lnTo>
                    <a:pt x="13" y="399"/>
                  </a:lnTo>
                  <a:lnTo>
                    <a:pt x="24" y="427"/>
                  </a:lnTo>
                  <a:lnTo>
                    <a:pt x="37" y="455"/>
                  </a:lnTo>
                  <a:lnTo>
                    <a:pt x="52" y="482"/>
                  </a:lnTo>
                  <a:lnTo>
                    <a:pt x="60" y="494"/>
                  </a:lnTo>
                  <a:lnTo>
                    <a:pt x="71" y="507"/>
                  </a:lnTo>
                  <a:lnTo>
                    <a:pt x="81" y="519"/>
                  </a:lnTo>
                  <a:lnTo>
                    <a:pt x="91" y="530"/>
                  </a:lnTo>
                  <a:lnTo>
                    <a:pt x="91" y="530"/>
                  </a:lnTo>
                  <a:lnTo>
                    <a:pt x="103" y="542"/>
                  </a:lnTo>
                  <a:lnTo>
                    <a:pt x="115" y="551"/>
                  </a:lnTo>
                  <a:lnTo>
                    <a:pt x="128" y="562"/>
                  </a:lnTo>
                  <a:lnTo>
                    <a:pt x="140" y="571"/>
                  </a:lnTo>
                  <a:lnTo>
                    <a:pt x="167" y="586"/>
                  </a:lnTo>
                  <a:lnTo>
                    <a:pt x="194" y="598"/>
                  </a:lnTo>
                  <a:lnTo>
                    <a:pt x="223" y="608"/>
                  </a:lnTo>
                  <a:lnTo>
                    <a:pt x="252" y="615"/>
                  </a:lnTo>
                  <a:lnTo>
                    <a:pt x="282" y="620"/>
                  </a:lnTo>
                  <a:lnTo>
                    <a:pt x="312" y="622"/>
                  </a:lnTo>
                  <a:lnTo>
                    <a:pt x="340" y="620"/>
                  </a:lnTo>
                  <a:lnTo>
                    <a:pt x="370" y="615"/>
                  </a:lnTo>
                  <a:lnTo>
                    <a:pt x="399" y="608"/>
                  </a:lnTo>
                  <a:lnTo>
                    <a:pt x="428" y="598"/>
                  </a:lnTo>
                  <a:lnTo>
                    <a:pt x="455" y="586"/>
                  </a:lnTo>
                  <a:lnTo>
                    <a:pt x="482" y="571"/>
                  </a:lnTo>
                  <a:lnTo>
                    <a:pt x="494" y="562"/>
                  </a:lnTo>
                  <a:lnTo>
                    <a:pt x="507" y="551"/>
                  </a:lnTo>
                  <a:lnTo>
                    <a:pt x="519" y="542"/>
                  </a:lnTo>
                  <a:lnTo>
                    <a:pt x="531" y="530"/>
                  </a:lnTo>
                  <a:lnTo>
                    <a:pt x="531" y="530"/>
                  </a:lnTo>
                  <a:lnTo>
                    <a:pt x="542" y="519"/>
                  </a:lnTo>
                  <a:lnTo>
                    <a:pt x="551" y="507"/>
                  </a:lnTo>
                  <a:lnTo>
                    <a:pt x="562" y="494"/>
                  </a:lnTo>
                  <a:lnTo>
                    <a:pt x="571" y="482"/>
                  </a:lnTo>
                  <a:lnTo>
                    <a:pt x="587" y="455"/>
                  </a:lnTo>
                  <a:lnTo>
                    <a:pt x="598" y="427"/>
                  </a:lnTo>
                  <a:lnTo>
                    <a:pt x="609" y="399"/>
                  </a:lnTo>
                  <a:lnTo>
                    <a:pt x="617" y="370"/>
                  </a:lnTo>
                  <a:lnTo>
                    <a:pt x="620" y="340"/>
                  </a:lnTo>
                  <a:lnTo>
                    <a:pt x="622" y="311"/>
                  </a:lnTo>
                  <a:lnTo>
                    <a:pt x="620" y="281"/>
                  </a:lnTo>
                  <a:lnTo>
                    <a:pt x="617" y="252"/>
                  </a:lnTo>
                  <a:lnTo>
                    <a:pt x="609" y="223"/>
                  </a:lnTo>
                  <a:lnTo>
                    <a:pt x="598" y="194"/>
                  </a:lnTo>
                  <a:lnTo>
                    <a:pt x="587" y="167"/>
                  </a:lnTo>
                  <a:lnTo>
                    <a:pt x="571" y="139"/>
                  </a:lnTo>
                  <a:lnTo>
                    <a:pt x="562" y="128"/>
                  </a:lnTo>
                  <a:lnTo>
                    <a:pt x="551" y="115"/>
                  </a:lnTo>
                  <a:lnTo>
                    <a:pt x="542" y="103"/>
                  </a:lnTo>
                  <a:lnTo>
                    <a:pt x="531" y="91"/>
                  </a:lnTo>
                  <a:lnTo>
                    <a:pt x="53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Freeform 78"/>
            <p:cNvSpPr>
              <a:spLocks/>
            </p:cNvSpPr>
            <p:nvPr userDrawn="1"/>
          </p:nvSpPr>
          <p:spPr bwMode="auto">
            <a:xfrm>
              <a:off x="4357" y="1408"/>
              <a:ext cx="134" cy="134"/>
            </a:xfrm>
            <a:custGeom>
              <a:avLst/>
              <a:gdLst>
                <a:gd name="T0" fmla="*/ 80 w 540"/>
                <a:gd name="T1" fmla="*/ 79 h 539"/>
                <a:gd name="T2" fmla="*/ 45 w 540"/>
                <a:gd name="T3" fmla="*/ 121 h 539"/>
                <a:gd name="T4" fmla="*/ 20 w 540"/>
                <a:gd name="T5" fmla="*/ 168 h 539"/>
                <a:gd name="T6" fmla="*/ 5 w 540"/>
                <a:gd name="T7" fmla="*/ 218 h 539"/>
                <a:gd name="T8" fmla="*/ 0 w 540"/>
                <a:gd name="T9" fmla="*/ 270 h 539"/>
                <a:gd name="T10" fmla="*/ 5 w 540"/>
                <a:gd name="T11" fmla="*/ 322 h 539"/>
                <a:gd name="T12" fmla="*/ 20 w 540"/>
                <a:gd name="T13" fmla="*/ 371 h 539"/>
                <a:gd name="T14" fmla="*/ 45 w 540"/>
                <a:gd name="T15" fmla="*/ 418 h 539"/>
                <a:gd name="T16" fmla="*/ 80 w 540"/>
                <a:gd name="T17" fmla="*/ 461 h 539"/>
                <a:gd name="T18" fmla="*/ 99 w 540"/>
                <a:gd name="T19" fmla="*/ 479 h 539"/>
                <a:gd name="T20" fmla="*/ 145 w 540"/>
                <a:gd name="T21" fmla="*/ 509 h 539"/>
                <a:gd name="T22" fmla="*/ 193 w 540"/>
                <a:gd name="T23" fmla="*/ 529 h 539"/>
                <a:gd name="T24" fmla="*/ 244 w 540"/>
                <a:gd name="T25" fmla="*/ 538 h 539"/>
                <a:gd name="T26" fmla="*/ 296 w 540"/>
                <a:gd name="T27" fmla="*/ 538 h 539"/>
                <a:gd name="T28" fmla="*/ 347 w 540"/>
                <a:gd name="T29" fmla="*/ 529 h 539"/>
                <a:gd name="T30" fmla="*/ 395 w 540"/>
                <a:gd name="T31" fmla="*/ 509 h 539"/>
                <a:gd name="T32" fmla="*/ 441 w 540"/>
                <a:gd name="T33" fmla="*/ 479 h 539"/>
                <a:gd name="T34" fmla="*/ 462 w 540"/>
                <a:gd name="T35" fmla="*/ 461 h 539"/>
                <a:gd name="T36" fmla="*/ 495 w 540"/>
                <a:gd name="T37" fmla="*/ 418 h 539"/>
                <a:gd name="T38" fmla="*/ 520 w 540"/>
                <a:gd name="T39" fmla="*/ 371 h 539"/>
                <a:gd name="T40" fmla="*/ 536 w 540"/>
                <a:gd name="T41" fmla="*/ 322 h 539"/>
                <a:gd name="T42" fmla="*/ 540 w 540"/>
                <a:gd name="T43" fmla="*/ 270 h 539"/>
                <a:gd name="T44" fmla="*/ 536 w 540"/>
                <a:gd name="T45" fmla="*/ 218 h 539"/>
                <a:gd name="T46" fmla="*/ 520 w 540"/>
                <a:gd name="T47" fmla="*/ 168 h 539"/>
                <a:gd name="T48" fmla="*/ 495 w 540"/>
                <a:gd name="T49" fmla="*/ 121 h 539"/>
                <a:gd name="T50" fmla="*/ 462 w 540"/>
                <a:gd name="T51" fmla="*/ 79 h 539"/>
                <a:gd name="T52" fmla="*/ 441 w 540"/>
                <a:gd name="T53" fmla="*/ 60 h 539"/>
                <a:gd name="T54" fmla="*/ 395 w 540"/>
                <a:gd name="T55" fmla="*/ 31 h 539"/>
                <a:gd name="T56" fmla="*/ 347 w 540"/>
                <a:gd name="T57" fmla="*/ 10 h 539"/>
                <a:gd name="T58" fmla="*/ 296 w 540"/>
                <a:gd name="T59" fmla="*/ 1 h 539"/>
                <a:gd name="T60" fmla="*/ 244 w 540"/>
                <a:gd name="T61" fmla="*/ 1 h 539"/>
                <a:gd name="T62" fmla="*/ 193 w 540"/>
                <a:gd name="T63" fmla="*/ 10 h 539"/>
                <a:gd name="T64" fmla="*/ 145 w 540"/>
                <a:gd name="T65" fmla="*/ 31 h 539"/>
                <a:gd name="T66" fmla="*/ 99 w 540"/>
                <a:gd name="T67" fmla="*/ 60 h 539"/>
                <a:gd name="T68" fmla="*/ 8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80" y="79"/>
                  </a:moveTo>
                  <a:lnTo>
                    <a:pt x="80" y="79"/>
                  </a:lnTo>
                  <a:lnTo>
                    <a:pt x="60" y="99"/>
                  </a:lnTo>
                  <a:lnTo>
                    <a:pt x="45" y="121"/>
                  </a:lnTo>
                  <a:lnTo>
                    <a:pt x="32" y="145"/>
                  </a:lnTo>
                  <a:lnTo>
                    <a:pt x="20" y="168"/>
                  </a:lnTo>
                  <a:lnTo>
                    <a:pt x="11" y="193"/>
                  </a:lnTo>
                  <a:lnTo>
                    <a:pt x="5" y="218"/>
                  </a:lnTo>
                  <a:lnTo>
                    <a:pt x="2" y="244"/>
                  </a:lnTo>
                  <a:lnTo>
                    <a:pt x="0" y="270"/>
                  </a:lnTo>
                  <a:lnTo>
                    <a:pt x="2" y="296"/>
                  </a:lnTo>
                  <a:lnTo>
                    <a:pt x="5" y="322"/>
                  </a:lnTo>
                  <a:lnTo>
                    <a:pt x="11" y="347"/>
                  </a:lnTo>
                  <a:lnTo>
                    <a:pt x="20" y="371"/>
                  </a:lnTo>
                  <a:lnTo>
                    <a:pt x="32" y="395"/>
                  </a:lnTo>
                  <a:lnTo>
                    <a:pt x="45" y="418"/>
                  </a:lnTo>
                  <a:lnTo>
                    <a:pt x="60" y="440"/>
                  </a:lnTo>
                  <a:lnTo>
                    <a:pt x="80" y="461"/>
                  </a:lnTo>
                  <a:lnTo>
                    <a:pt x="80" y="461"/>
                  </a:lnTo>
                  <a:lnTo>
                    <a:pt x="99" y="479"/>
                  </a:lnTo>
                  <a:lnTo>
                    <a:pt x="121" y="495"/>
                  </a:lnTo>
                  <a:lnTo>
                    <a:pt x="145" y="509"/>
                  </a:lnTo>
                  <a:lnTo>
                    <a:pt x="168" y="520"/>
                  </a:lnTo>
                  <a:lnTo>
                    <a:pt x="193" y="529"/>
                  </a:lnTo>
                  <a:lnTo>
                    <a:pt x="219" y="535"/>
                  </a:lnTo>
                  <a:lnTo>
                    <a:pt x="244" y="538"/>
                  </a:lnTo>
                  <a:lnTo>
                    <a:pt x="270" y="539"/>
                  </a:lnTo>
                  <a:lnTo>
                    <a:pt x="296" y="538"/>
                  </a:lnTo>
                  <a:lnTo>
                    <a:pt x="322" y="535"/>
                  </a:lnTo>
                  <a:lnTo>
                    <a:pt x="347" y="529"/>
                  </a:lnTo>
                  <a:lnTo>
                    <a:pt x="372" y="520"/>
                  </a:lnTo>
                  <a:lnTo>
                    <a:pt x="395" y="509"/>
                  </a:lnTo>
                  <a:lnTo>
                    <a:pt x="419" y="495"/>
                  </a:lnTo>
                  <a:lnTo>
                    <a:pt x="441" y="479"/>
                  </a:lnTo>
                  <a:lnTo>
                    <a:pt x="462" y="461"/>
                  </a:lnTo>
                  <a:lnTo>
                    <a:pt x="462" y="461"/>
                  </a:lnTo>
                  <a:lnTo>
                    <a:pt x="480" y="440"/>
                  </a:lnTo>
                  <a:lnTo>
                    <a:pt x="495" y="418"/>
                  </a:lnTo>
                  <a:lnTo>
                    <a:pt x="510" y="395"/>
                  </a:lnTo>
                  <a:lnTo>
                    <a:pt x="520" y="371"/>
                  </a:lnTo>
                  <a:lnTo>
                    <a:pt x="529" y="347"/>
                  </a:lnTo>
                  <a:lnTo>
                    <a:pt x="536" y="322"/>
                  </a:lnTo>
                  <a:lnTo>
                    <a:pt x="538" y="296"/>
                  </a:lnTo>
                  <a:lnTo>
                    <a:pt x="540" y="270"/>
                  </a:lnTo>
                  <a:lnTo>
                    <a:pt x="538" y="244"/>
                  </a:lnTo>
                  <a:lnTo>
                    <a:pt x="536" y="218"/>
                  </a:lnTo>
                  <a:lnTo>
                    <a:pt x="529" y="193"/>
                  </a:lnTo>
                  <a:lnTo>
                    <a:pt x="520" y="168"/>
                  </a:lnTo>
                  <a:lnTo>
                    <a:pt x="510" y="145"/>
                  </a:lnTo>
                  <a:lnTo>
                    <a:pt x="495" y="121"/>
                  </a:lnTo>
                  <a:lnTo>
                    <a:pt x="480" y="99"/>
                  </a:lnTo>
                  <a:lnTo>
                    <a:pt x="462" y="79"/>
                  </a:lnTo>
                  <a:lnTo>
                    <a:pt x="462" y="79"/>
                  </a:lnTo>
                  <a:lnTo>
                    <a:pt x="441" y="60"/>
                  </a:lnTo>
                  <a:lnTo>
                    <a:pt x="419" y="44"/>
                  </a:lnTo>
                  <a:lnTo>
                    <a:pt x="395" y="31"/>
                  </a:lnTo>
                  <a:lnTo>
                    <a:pt x="372" y="20"/>
                  </a:lnTo>
                  <a:lnTo>
                    <a:pt x="347" y="10"/>
                  </a:lnTo>
                  <a:lnTo>
                    <a:pt x="322" y="5"/>
                  </a:lnTo>
                  <a:lnTo>
                    <a:pt x="296" y="1"/>
                  </a:lnTo>
                  <a:lnTo>
                    <a:pt x="270" y="0"/>
                  </a:lnTo>
                  <a:lnTo>
                    <a:pt x="244" y="1"/>
                  </a:lnTo>
                  <a:lnTo>
                    <a:pt x="219" y="5"/>
                  </a:lnTo>
                  <a:lnTo>
                    <a:pt x="193" y="10"/>
                  </a:lnTo>
                  <a:lnTo>
                    <a:pt x="168" y="20"/>
                  </a:lnTo>
                  <a:lnTo>
                    <a:pt x="145" y="31"/>
                  </a:lnTo>
                  <a:lnTo>
                    <a:pt x="121" y="44"/>
                  </a:lnTo>
                  <a:lnTo>
                    <a:pt x="99" y="60"/>
                  </a:lnTo>
                  <a:lnTo>
                    <a:pt x="80" y="79"/>
                  </a:lnTo>
                  <a:lnTo>
                    <a:pt x="8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Freeform 79"/>
            <p:cNvSpPr>
              <a:spLocks/>
            </p:cNvSpPr>
            <p:nvPr userDrawn="1"/>
          </p:nvSpPr>
          <p:spPr bwMode="auto">
            <a:xfrm>
              <a:off x="4546" y="1596"/>
              <a:ext cx="115" cy="115"/>
            </a:xfrm>
            <a:custGeom>
              <a:avLst/>
              <a:gdLst>
                <a:gd name="T0" fmla="*/ 68 w 460"/>
                <a:gd name="T1" fmla="*/ 67 h 460"/>
                <a:gd name="T2" fmla="*/ 38 w 460"/>
                <a:gd name="T3" fmla="*/ 104 h 460"/>
                <a:gd name="T4" fmla="*/ 17 w 460"/>
                <a:gd name="T5" fmla="*/ 143 h 460"/>
                <a:gd name="T6" fmla="*/ 5 w 460"/>
                <a:gd name="T7" fmla="*/ 186 h 460"/>
                <a:gd name="T8" fmla="*/ 0 w 460"/>
                <a:gd name="T9" fmla="*/ 230 h 460"/>
                <a:gd name="T10" fmla="*/ 5 w 460"/>
                <a:gd name="T11" fmla="*/ 273 h 460"/>
                <a:gd name="T12" fmla="*/ 17 w 460"/>
                <a:gd name="T13" fmla="*/ 316 h 460"/>
                <a:gd name="T14" fmla="*/ 38 w 460"/>
                <a:gd name="T15" fmla="*/ 357 h 460"/>
                <a:gd name="T16" fmla="*/ 68 w 460"/>
                <a:gd name="T17" fmla="*/ 392 h 460"/>
                <a:gd name="T18" fmla="*/ 85 w 460"/>
                <a:gd name="T19" fmla="*/ 407 h 460"/>
                <a:gd name="T20" fmla="*/ 124 w 460"/>
                <a:gd name="T21" fmla="*/ 434 h 460"/>
                <a:gd name="T22" fmla="*/ 164 w 460"/>
                <a:gd name="T23" fmla="*/ 449 h 460"/>
                <a:gd name="T24" fmla="*/ 209 w 460"/>
                <a:gd name="T25" fmla="*/ 458 h 460"/>
                <a:gd name="T26" fmla="*/ 252 w 460"/>
                <a:gd name="T27" fmla="*/ 458 h 460"/>
                <a:gd name="T28" fmla="*/ 296 w 460"/>
                <a:gd name="T29" fmla="*/ 449 h 460"/>
                <a:gd name="T30" fmla="*/ 338 w 460"/>
                <a:gd name="T31" fmla="*/ 434 h 460"/>
                <a:gd name="T32" fmla="*/ 375 w 460"/>
                <a:gd name="T33" fmla="*/ 407 h 460"/>
                <a:gd name="T34" fmla="*/ 392 w 460"/>
                <a:gd name="T35" fmla="*/ 392 h 460"/>
                <a:gd name="T36" fmla="*/ 422 w 460"/>
                <a:gd name="T37" fmla="*/ 357 h 460"/>
                <a:gd name="T38" fmla="*/ 443 w 460"/>
                <a:gd name="T39" fmla="*/ 316 h 460"/>
                <a:gd name="T40" fmla="*/ 456 w 460"/>
                <a:gd name="T41" fmla="*/ 273 h 460"/>
                <a:gd name="T42" fmla="*/ 460 w 460"/>
                <a:gd name="T43" fmla="*/ 230 h 460"/>
                <a:gd name="T44" fmla="*/ 456 w 460"/>
                <a:gd name="T45" fmla="*/ 186 h 460"/>
                <a:gd name="T46" fmla="*/ 443 w 460"/>
                <a:gd name="T47" fmla="*/ 143 h 460"/>
                <a:gd name="T48" fmla="*/ 422 w 460"/>
                <a:gd name="T49" fmla="*/ 104 h 460"/>
                <a:gd name="T50" fmla="*/ 392 w 460"/>
                <a:gd name="T51" fmla="*/ 67 h 460"/>
                <a:gd name="T52" fmla="*/ 375 w 460"/>
                <a:gd name="T53" fmla="*/ 52 h 460"/>
                <a:gd name="T54" fmla="*/ 338 w 460"/>
                <a:gd name="T55" fmla="*/ 27 h 460"/>
                <a:gd name="T56" fmla="*/ 296 w 460"/>
                <a:gd name="T57" fmla="*/ 10 h 460"/>
                <a:gd name="T58" fmla="*/ 252 w 460"/>
                <a:gd name="T59" fmla="*/ 1 h 460"/>
                <a:gd name="T60" fmla="*/ 209 w 460"/>
                <a:gd name="T61" fmla="*/ 1 h 460"/>
                <a:gd name="T62" fmla="*/ 164 w 460"/>
                <a:gd name="T63" fmla="*/ 10 h 460"/>
                <a:gd name="T64" fmla="*/ 124 w 460"/>
                <a:gd name="T65" fmla="*/ 27 h 460"/>
                <a:gd name="T66" fmla="*/ 85 w 460"/>
                <a:gd name="T67" fmla="*/ 52 h 460"/>
                <a:gd name="T68" fmla="*/ 68 w 460"/>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68" y="67"/>
                  </a:moveTo>
                  <a:lnTo>
                    <a:pt x="68" y="67"/>
                  </a:lnTo>
                  <a:lnTo>
                    <a:pt x="52" y="84"/>
                  </a:lnTo>
                  <a:lnTo>
                    <a:pt x="38" y="104"/>
                  </a:lnTo>
                  <a:lnTo>
                    <a:pt x="27" y="123"/>
                  </a:lnTo>
                  <a:lnTo>
                    <a:pt x="17" y="143"/>
                  </a:lnTo>
                  <a:lnTo>
                    <a:pt x="10" y="164"/>
                  </a:lnTo>
                  <a:lnTo>
                    <a:pt x="5" y="186"/>
                  </a:lnTo>
                  <a:lnTo>
                    <a:pt x="1" y="208"/>
                  </a:lnTo>
                  <a:lnTo>
                    <a:pt x="0" y="230"/>
                  </a:lnTo>
                  <a:lnTo>
                    <a:pt x="1" y="251"/>
                  </a:lnTo>
                  <a:lnTo>
                    <a:pt x="5" y="273"/>
                  </a:lnTo>
                  <a:lnTo>
                    <a:pt x="10" y="295"/>
                  </a:lnTo>
                  <a:lnTo>
                    <a:pt x="17" y="316"/>
                  </a:lnTo>
                  <a:lnTo>
                    <a:pt x="27" y="337"/>
                  </a:lnTo>
                  <a:lnTo>
                    <a:pt x="38" y="357"/>
                  </a:lnTo>
                  <a:lnTo>
                    <a:pt x="52" y="375"/>
                  </a:lnTo>
                  <a:lnTo>
                    <a:pt x="68" y="392"/>
                  </a:lnTo>
                  <a:lnTo>
                    <a:pt x="68" y="392"/>
                  </a:lnTo>
                  <a:lnTo>
                    <a:pt x="85" y="407"/>
                  </a:lnTo>
                  <a:lnTo>
                    <a:pt x="104" y="422"/>
                  </a:lnTo>
                  <a:lnTo>
                    <a:pt x="124" y="434"/>
                  </a:lnTo>
                  <a:lnTo>
                    <a:pt x="143" y="443"/>
                  </a:lnTo>
                  <a:lnTo>
                    <a:pt x="164" y="449"/>
                  </a:lnTo>
                  <a:lnTo>
                    <a:pt x="186" y="456"/>
                  </a:lnTo>
                  <a:lnTo>
                    <a:pt x="209" y="458"/>
                  </a:lnTo>
                  <a:lnTo>
                    <a:pt x="231" y="460"/>
                  </a:lnTo>
                  <a:lnTo>
                    <a:pt x="252" y="458"/>
                  </a:lnTo>
                  <a:lnTo>
                    <a:pt x="274" y="456"/>
                  </a:lnTo>
                  <a:lnTo>
                    <a:pt x="296" y="449"/>
                  </a:lnTo>
                  <a:lnTo>
                    <a:pt x="317" y="443"/>
                  </a:lnTo>
                  <a:lnTo>
                    <a:pt x="338" y="434"/>
                  </a:lnTo>
                  <a:lnTo>
                    <a:pt x="357" y="422"/>
                  </a:lnTo>
                  <a:lnTo>
                    <a:pt x="375" y="407"/>
                  </a:lnTo>
                  <a:lnTo>
                    <a:pt x="392" y="392"/>
                  </a:lnTo>
                  <a:lnTo>
                    <a:pt x="392" y="392"/>
                  </a:lnTo>
                  <a:lnTo>
                    <a:pt x="408" y="375"/>
                  </a:lnTo>
                  <a:lnTo>
                    <a:pt x="422" y="357"/>
                  </a:lnTo>
                  <a:lnTo>
                    <a:pt x="434" y="337"/>
                  </a:lnTo>
                  <a:lnTo>
                    <a:pt x="443" y="316"/>
                  </a:lnTo>
                  <a:lnTo>
                    <a:pt x="451" y="295"/>
                  </a:lnTo>
                  <a:lnTo>
                    <a:pt x="456" y="273"/>
                  </a:lnTo>
                  <a:lnTo>
                    <a:pt x="459" y="251"/>
                  </a:lnTo>
                  <a:lnTo>
                    <a:pt x="460" y="230"/>
                  </a:lnTo>
                  <a:lnTo>
                    <a:pt x="459" y="208"/>
                  </a:lnTo>
                  <a:lnTo>
                    <a:pt x="456" y="186"/>
                  </a:lnTo>
                  <a:lnTo>
                    <a:pt x="451" y="164"/>
                  </a:lnTo>
                  <a:lnTo>
                    <a:pt x="443" y="143"/>
                  </a:lnTo>
                  <a:lnTo>
                    <a:pt x="434" y="123"/>
                  </a:lnTo>
                  <a:lnTo>
                    <a:pt x="422" y="104"/>
                  </a:lnTo>
                  <a:lnTo>
                    <a:pt x="408" y="84"/>
                  </a:lnTo>
                  <a:lnTo>
                    <a:pt x="392" y="67"/>
                  </a:lnTo>
                  <a:lnTo>
                    <a:pt x="392" y="67"/>
                  </a:lnTo>
                  <a:lnTo>
                    <a:pt x="375" y="52"/>
                  </a:lnTo>
                  <a:lnTo>
                    <a:pt x="357" y="37"/>
                  </a:lnTo>
                  <a:lnTo>
                    <a:pt x="338" y="27"/>
                  </a:lnTo>
                  <a:lnTo>
                    <a:pt x="317" y="17"/>
                  </a:lnTo>
                  <a:lnTo>
                    <a:pt x="296" y="10"/>
                  </a:lnTo>
                  <a:lnTo>
                    <a:pt x="274" y="5"/>
                  </a:lnTo>
                  <a:lnTo>
                    <a:pt x="252" y="1"/>
                  </a:lnTo>
                  <a:lnTo>
                    <a:pt x="231" y="0"/>
                  </a:lnTo>
                  <a:lnTo>
                    <a:pt x="209" y="1"/>
                  </a:lnTo>
                  <a:lnTo>
                    <a:pt x="186" y="5"/>
                  </a:lnTo>
                  <a:lnTo>
                    <a:pt x="164" y="10"/>
                  </a:lnTo>
                  <a:lnTo>
                    <a:pt x="143" y="17"/>
                  </a:lnTo>
                  <a:lnTo>
                    <a:pt x="124" y="27"/>
                  </a:lnTo>
                  <a:lnTo>
                    <a:pt x="104"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80"/>
            <p:cNvSpPr>
              <a:spLocks/>
            </p:cNvSpPr>
            <p:nvPr userDrawn="1"/>
          </p:nvSpPr>
          <p:spPr bwMode="auto">
            <a:xfrm>
              <a:off x="4735" y="1786"/>
              <a:ext cx="94" cy="94"/>
            </a:xfrm>
            <a:custGeom>
              <a:avLst/>
              <a:gdLst>
                <a:gd name="T0" fmla="*/ 56 w 378"/>
                <a:gd name="T1" fmla="*/ 56 h 377"/>
                <a:gd name="T2" fmla="*/ 31 w 378"/>
                <a:gd name="T3" fmla="*/ 84 h 377"/>
                <a:gd name="T4" fmla="*/ 14 w 378"/>
                <a:gd name="T5" fmla="*/ 118 h 377"/>
                <a:gd name="T6" fmla="*/ 4 w 378"/>
                <a:gd name="T7" fmla="*/ 152 h 377"/>
                <a:gd name="T8" fmla="*/ 0 w 378"/>
                <a:gd name="T9" fmla="*/ 189 h 377"/>
                <a:gd name="T10" fmla="*/ 4 w 378"/>
                <a:gd name="T11" fmla="*/ 225 h 377"/>
                <a:gd name="T12" fmla="*/ 14 w 378"/>
                <a:gd name="T13" fmla="*/ 260 h 377"/>
                <a:gd name="T14" fmla="*/ 31 w 378"/>
                <a:gd name="T15" fmla="*/ 293 h 377"/>
                <a:gd name="T16" fmla="*/ 56 w 378"/>
                <a:gd name="T17" fmla="*/ 323 h 377"/>
                <a:gd name="T18" fmla="*/ 71 w 378"/>
                <a:gd name="T19" fmla="*/ 336 h 377"/>
                <a:gd name="T20" fmla="*/ 102 w 378"/>
                <a:gd name="T21" fmla="*/ 357 h 377"/>
                <a:gd name="T22" fmla="*/ 136 w 378"/>
                <a:gd name="T23" fmla="*/ 370 h 377"/>
                <a:gd name="T24" fmla="*/ 171 w 378"/>
                <a:gd name="T25" fmla="*/ 376 h 377"/>
                <a:gd name="T26" fmla="*/ 207 w 378"/>
                <a:gd name="T27" fmla="*/ 376 h 377"/>
                <a:gd name="T28" fmla="*/ 243 w 378"/>
                <a:gd name="T29" fmla="*/ 370 h 377"/>
                <a:gd name="T30" fmla="*/ 278 w 378"/>
                <a:gd name="T31" fmla="*/ 357 h 377"/>
                <a:gd name="T32" fmla="*/ 309 w 378"/>
                <a:gd name="T33" fmla="*/ 336 h 377"/>
                <a:gd name="T34" fmla="*/ 323 w 378"/>
                <a:gd name="T35" fmla="*/ 323 h 377"/>
                <a:gd name="T36" fmla="*/ 347 w 378"/>
                <a:gd name="T37" fmla="*/ 293 h 377"/>
                <a:gd name="T38" fmla="*/ 365 w 378"/>
                <a:gd name="T39" fmla="*/ 260 h 377"/>
                <a:gd name="T40" fmla="*/ 375 w 378"/>
                <a:gd name="T41" fmla="*/ 225 h 377"/>
                <a:gd name="T42" fmla="*/ 378 w 378"/>
                <a:gd name="T43" fmla="*/ 189 h 377"/>
                <a:gd name="T44" fmla="*/ 375 w 378"/>
                <a:gd name="T45" fmla="*/ 152 h 377"/>
                <a:gd name="T46" fmla="*/ 365 w 378"/>
                <a:gd name="T47" fmla="*/ 118 h 377"/>
                <a:gd name="T48" fmla="*/ 347 w 378"/>
                <a:gd name="T49" fmla="*/ 84 h 377"/>
                <a:gd name="T50" fmla="*/ 323 w 378"/>
                <a:gd name="T51" fmla="*/ 56 h 377"/>
                <a:gd name="T52" fmla="*/ 309 w 378"/>
                <a:gd name="T53" fmla="*/ 43 h 377"/>
                <a:gd name="T54" fmla="*/ 278 w 378"/>
                <a:gd name="T55" fmla="*/ 22 h 377"/>
                <a:gd name="T56" fmla="*/ 243 w 378"/>
                <a:gd name="T57" fmla="*/ 7 h 377"/>
                <a:gd name="T58" fmla="*/ 207 w 378"/>
                <a:gd name="T59" fmla="*/ 1 h 377"/>
                <a:gd name="T60" fmla="*/ 171 w 378"/>
                <a:gd name="T61" fmla="*/ 1 h 377"/>
                <a:gd name="T62" fmla="*/ 136 w 378"/>
                <a:gd name="T63" fmla="*/ 7 h 377"/>
                <a:gd name="T64" fmla="*/ 102 w 378"/>
                <a:gd name="T65" fmla="*/ 22 h 377"/>
                <a:gd name="T66" fmla="*/ 71 w 378"/>
                <a:gd name="T67" fmla="*/ 43 h 377"/>
                <a:gd name="T68" fmla="*/ 56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6" y="56"/>
                  </a:moveTo>
                  <a:lnTo>
                    <a:pt x="56" y="56"/>
                  </a:lnTo>
                  <a:lnTo>
                    <a:pt x="43" y="70"/>
                  </a:lnTo>
                  <a:lnTo>
                    <a:pt x="31" y="84"/>
                  </a:lnTo>
                  <a:lnTo>
                    <a:pt x="22" y="101"/>
                  </a:lnTo>
                  <a:lnTo>
                    <a:pt x="14" y="118"/>
                  </a:lnTo>
                  <a:lnTo>
                    <a:pt x="8" y="135"/>
                  </a:lnTo>
                  <a:lnTo>
                    <a:pt x="4" y="152"/>
                  </a:lnTo>
                  <a:lnTo>
                    <a:pt x="1" y="170"/>
                  </a:lnTo>
                  <a:lnTo>
                    <a:pt x="0" y="189"/>
                  </a:lnTo>
                  <a:lnTo>
                    <a:pt x="1" y="207"/>
                  </a:lnTo>
                  <a:lnTo>
                    <a:pt x="4" y="225"/>
                  </a:lnTo>
                  <a:lnTo>
                    <a:pt x="8" y="242"/>
                  </a:lnTo>
                  <a:lnTo>
                    <a:pt x="14" y="260"/>
                  </a:lnTo>
                  <a:lnTo>
                    <a:pt x="22" y="277"/>
                  </a:lnTo>
                  <a:lnTo>
                    <a:pt x="31" y="293"/>
                  </a:lnTo>
                  <a:lnTo>
                    <a:pt x="43" y="308"/>
                  </a:lnTo>
                  <a:lnTo>
                    <a:pt x="56" y="323"/>
                  </a:lnTo>
                  <a:lnTo>
                    <a:pt x="56" y="323"/>
                  </a:lnTo>
                  <a:lnTo>
                    <a:pt x="71" y="336"/>
                  </a:lnTo>
                  <a:lnTo>
                    <a:pt x="85" y="346"/>
                  </a:lnTo>
                  <a:lnTo>
                    <a:pt x="102" y="357"/>
                  </a:lnTo>
                  <a:lnTo>
                    <a:pt x="119" y="364"/>
                  </a:lnTo>
                  <a:lnTo>
                    <a:pt x="136" y="370"/>
                  </a:lnTo>
                  <a:lnTo>
                    <a:pt x="153" y="375"/>
                  </a:lnTo>
                  <a:lnTo>
                    <a:pt x="171" y="376"/>
                  </a:lnTo>
                  <a:lnTo>
                    <a:pt x="189" y="377"/>
                  </a:lnTo>
                  <a:lnTo>
                    <a:pt x="207" y="376"/>
                  </a:lnTo>
                  <a:lnTo>
                    <a:pt x="226" y="375"/>
                  </a:lnTo>
                  <a:lnTo>
                    <a:pt x="243" y="370"/>
                  </a:lnTo>
                  <a:lnTo>
                    <a:pt x="261" y="364"/>
                  </a:lnTo>
                  <a:lnTo>
                    <a:pt x="278" y="357"/>
                  </a:lnTo>
                  <a:lnTo>
                    <a:pt x="293" y="346"/>
                  </a:lnTo>
                  <a:lnTo>
                    <a:pt x="309" y="336"/>
                  </a:lnTo>
                  <a:lnTo>
                    <a:pt x="323" y="323"/>
                  </a:lnTo>
                  <a:lnTo>
                    <a:pt x="323" y="323"/>
                  </a:lnTo>
                  <a:lnTo>
                    <a:pt x="336" y="308"/>
                  </a:lnTo>
                  <a:lnTo>
                    <a:pt x="347" y="293"/>
                  </a:lnTo>
                  <a:lnTo>
                    <a:pt x="357" y="277"/>
                  </a:lnTo>
                  <a:lnTo>
                    <a:pt x="365" y="260"/>
                  </a:lnTo>
                  <a:lnTo>
                    <a:pt x="370" y="242"/>
                  </a:lnTo>
                  <a:lnTo>
                    <a:pt x="375" y="225"/>
                  </a:lnTo>
                  <a:lnTo>
                    <a:pt x="378" y="207"/>
                  </a:lnTo>
                  <a:lnTo>
                    <a:pt x="378" y="189"/>
                  </a:lnTo>
                  <a:lnTo>
                    <a:pt x="378" y="170"/>
                  </a:lnTo>
                  <a:lnTo>
                    <a:pt x="375" y="152"/>
                  </a:lnTo>
                  <a:lnTo>
                    <a:pt x="370" y="135"/>
                  </a:lnTo>
                  <a:lnTo>
                    <a:pt x="365" y="118"/>
                  </a:lnTo>
                  <a:lnTo>
                    <a:pt x="357" y="101"/>
                  </a:lnTo>
                  <a:lnTo>
                    <a:pt x="347" y="84"/>
                  </a:lnTo>
                  <a:lnTo>
                    <a:pt x="336" y="70"/>
                  </a:lnTo>
                  <a:lnTo>
                    <a:pt x="323" y="56"/>
                  </a:lnTo>
                  <a:lnTo>
                    <a:pt x="323" y="56"/>
                  </a:lnTo>
                  <a:lnTo>
                    <a:pt x="309" y="43"/>
                  </a:lnTo>
                  <a:lnTo>
                    <a:pt x="293" y="31"/>
                  </a:lnTo>
                  <a:lnTo>
                    <a:pt x="278" y="22"/>
                  </a:lnTo>
                  <a:lnTo>
                    <a:pt x="261" y="14"/>
                  </a:lnTo>
                  <a:lnTo>
                    <a:pt x="243" y="7"/>
                  </a:lnTo>
                  <a:lnTo>
                    <a:pt x="226" y="4"/>
                  </a:lnTo>
                  <a:lnTo>
                    <a:pt x="207" y="1"/>
                  </a:lnTo>
                  <a:lnTo>
                    <a:pt x="189" y="0"/>
                  </a:lnTo>
                  <a:lnTo>
                    <a:pt x="171" y="1"/>
                  </a:lnTo>
                  <a:lnTo>
                    <a:pt x="153" y="4"/>
                  </a:lnTo>
                  <a:lnTo>
                    <a:pt x="136" y="7"/>
                  </a:lnTo>
                  <a:lnTo>
                    <a:pt x="119" y="14"/>
                  </a:lnTo>
                  <a:lnTo>
                    <a:pt x="102" y="22"/>
                  </a:lnTo>
                  <a:lnTo>
                    <a:pt x="85" y="31"/>
                  </a:lnTo>
                  <a:lnTo>
                    <a:pt x="71" y="43"/>
                  </a:lnTo>
                  <a:lnTo>
                    <a:pt x="56" y="56"/>
                  </a:lnTo>
                  <a:lnTo>
                    <a:pt x="56"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81"/>
            <p:cNvSpPr>
              <a:spLocks/>
            </p:cNvSpPr>
            <p:nvPr userDrawn="1"/>
          </p:nvSpPr>
          <p:spPr bwMode="auto">
            <a:xfrm>
              <a:off x="4924" y="1975"/>
              <a:ext cx="74" cy="74"/>
            </a:xfrm>
            <a:custGeom>
              <a:avLst/>
              <a:gdLst>
                <a:gd name="T0" fmla="*/ 43 w 297"/>
                <a:gd name="T1" fmla="*/ 43 h 297"/>
                <a:gd name="T2" fmla="*/ 24 w 297"/>
                <a:gd name="T3" fmla="*/ 66 h 297"/>
                <a:gd name="T4" fmla="*/ 11 w 297"/>
                <a:gd name="T5" fmla="*/ 92 h 297"/>
                <a:gd name="T6" fmla="*/ 3 w 297"/>
                <a:gd name="T7" fmla="*/ 119 h 297"/>
                <a:gd name="T8" fmla="*/ 0 w 297"/>
                <a:gd name="T9" fmla="*/ 148 h 297"/>
                <a:gd name="T10" fmla="*/ 3 w 297"/>
                <a:gd name="T11" fmla="*/ 175 h 297"/>
                <a:gd name="T12" fmla="*/ 11 w 297"/>
                <a:gd name="T13" fmla="*/ 204 h 297"/>
                <a:gd name="T14" fmla="*/ 24 w 297"/>
                <a:gd name="T15" fmla="*/ 229 h 297"/>
                <a:gd name="T16" fmla="*/ 43 w 297"/>
                <a:gd name="T17" fmla="*/ 252 h 297"/>
                <a:gd name="T18" fmla="*/ 55 w 297"/>
                <a:gd name="T19" fmla="*/ 263 h 297"/>
                <a:gd name="T20" fmla="*/ 80 w 297"/>
                <a:gd name="T21" fmla="*/ 280 h 297"/>
                <a:gd name="T22" fmla="*/ 106 w 297"/>
                <a:gd name="T23" fmla="*/ 290 h 297"/>
                <a:gd name="T24" fmla="*/ 134 w 297"/>
                <a:gd name="T25" fmla="*/ 295 h 297"/>
                <a:gd name="T26" fmla="*/ 163 w 297"/>
                <a:gd name="T27" fmla="*/ 295 h 297"/>
                <a:gd name="T28" fmla="*/ 191 w 297"/>
                <a:gd name="T29" fmla="*/ 290 h 297"/>
                <a:gd name="T30" fmla="*/ 218 w 297"/>
                <a:gd name="T31" fmla="*/ 280 h 297"/>
                <a:gd name="T32" fmla="*/ 243 w 297"/>
                <a:gd name="T33" fmla="*/ 263 h 297"/>
                <a:gd name="T34" fmla="*/ 253 w 297"/>
                <a:gd name="T35" fmla="*/ 252 h 297"/>
                <a:gd name="T36" fmla="*/ 273 w 297"/>
                <a:gd name="T37" fmla="*/ 229 h 297"/>
                <a:gd name="T38" fmla="*/ 286 w 297"/>
                <a:gd name="T39" fmla="*/ 204 h 297"/>
                <a:gd name="T40" fmla="*/ 295 w 297"/>
                <a:gd name="T41" fmla="*/ 175 h 297"/>
                <a:gd name="T42" fmla="*/ 297 w 297"/>
                <a:gd name="T43" fmla="*/ 148 h 297"/>
                <a:gd name="T44" fmla="*/ 295 w 297"/>
                <a:gd name="T45" fmla="*/ 119 h 297"/>
                <a:gd name="T46" fmla="*/ 286 w 297"/>
                <a:gd name="T47" fmla="*/ 92 h 297"/>
                <a:gd name="T48" fmla="*/ 273 w 297"/>
                <a:gd name="T49" fmla="*/ 66 h 297"/>
                <a:gd name="T50" fmla="*/ 253 w 297"/>
                <a:gd name="T51" fmla="*/ 43 h 297"/>
                <a:gd name="T52" fmla="*/ 243 w 297"/>
                <a:gd name="T53" fmla="*/ 32 h 297"/>
                <a:gd name="T54" fmla="*/ 218 w 297"/>
                <a:gd name="T55" fmla="*/ 17 h 297"/>
                <a:gd name="T56" fmla="*/ 191 w 297"/>
                <a:gd name="T57" fmla="*/ 5 h 297"/>
                <a:gd name="T58" fmla="*/ 163 w 297"/>
                <a:gd name="T59" fmla="*/ 0 h 297"/>
                <a:gd name="T60" fmla="*/ 134 w 297"/>
                <a:gd name="T61" fmla="*/ 0 h 297"/>
                <a:gd name="T62" fmla="*/ 106 w 297"/>
                <a:gd name="T63" fmla="*/ 5 h 297"/>
                <a:gd name="T64" fmla="*/ 80 w 297"/>
                <a:gd name="T65" fmla="*/ 17 h 297"/>
                <a:gd name="T66" fmla="*/ 55 w 297"/>
                <a:gd name="T67" fmla="*/ 32 h 297"/>
                <a:gd name="T68" fmla="*/ 43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3" y="43"/>
                  </a:moveTo>
                  <a:lnTo>
                    <a:pt x="43" y="43"/>
                  </a:lnTo>
                  <a:lnTo>
                    <a:pt x="33" y="54"/>
                  </a:lnTo>
                  <a:lnTo>
                    <a:pt x="24" y="66"/>
                  </a:lnTo>
                  <a:lnTo>
                    <a:pt x="17" y="79"/>
                  </a:lnTo>
                  <a:lnTo>
                    <a:pt x="11" y="92"/>
                  </a:lnTo>
                  <a:lnTo>
                    <a:pt x="5" y="105"/>
                  </a:lnTo>
                  <a:lnTo>
                    <a:pt x="3" y="119"/>
                  </a:lnTo>
                  <a:lnTo>
                    <a:pt x="0" y="134"/>
                  </a:lnTo>
                  <a:lnTo>
                    <a:pt x="0" y="148"/>
                  </a:lnTo>
                  <a:lnTo>
                    <a:pt x="0" y="162"/>
                  </a:lnTo>
                  <a:lnTo>
                    <a:pt x="3" y="175"/>
                  </a:lnTo>
                  <a:lnTo>
                    <a:pt x="5" y="190"/>
                  </a:lnTo>
                  <a:lnTo>
                    <a:pt x="11" y="204"/>
                  </a:lnTo>
                  <a:lnTo>
                    <a:pt x="17" y="217"/>
                  </a:lnTo>
                  <a:lnTo>
                    <a:pt x="24" y="229"/>
                  </a:lnTo>
                  <a:lnTo>
                    <a:pt x="33" y="242"/>
                  </a:lnTo>
                  <a:lnTo>
                    <a:pt x="43" y="252"/>
                  </a:lnTo>
                  <a:lnTo>
                    <a:pt x="43" y="252"/>
                  </a:lnTo>
                  <a:lnTo>
                    <a:pt x="55" y="263"/>
                  </a:lnTo>
                  <a:lnTo>
                    <a:pt x="67" y="272"/>
                  </a:lnTo>
                  <a:lnTo>
                    <a:pt x="80" y="280"/>
                  </a:lnTo>
                  <a:lnTo>
                    <a:pt x="93" y="285"/>
                  </a:lnTo>
                  <a:lnTo>
                    <a:pt x="106" y="290"/>
                  </a:lnTo>
                  <a:lnTo>
                    <a:pt x="120" y="294"/>
                  </a:lnTo>
                  <a:lnTo>
                    <a:pt x="134" y="295"/>
                  </a:lnTo>
                  <a:lnTo>
                    <a:pt x="149" y="297"/>
                  </a:lnTo>
                  <a:lnTo>
                    <a:pt x="163" y="295"/>
                  </a:lnTo>
                  <a:lnTo>
                    <a:pt x="176" y="294"/>
                  </a:lnTo>
                  <a:lnTo>
                    <a:pt x="191" y="290"/>
                  </a:lnTo>
                  <a:lnTo>
                    <a:pt x="205" y="285"/>
                  </a:lnTo>
                  <a:lnTo>
                    <a:pt x="218" y="280"/>
                  </a:lnTo>
                  <a:lnTo>
                    <a:pt x="230" y="272"/>
                  </a:lnTo>
                  <a:lnTo>
                    <a:pt x="243" y="263"/>
                  </a:lnTo>
                  <a:lnTo>
                    <a:pt x="253" y="252"/>
                  </a:lnTo>
                  <a:lnTo>
                    <a:pt x="253" y="252"/>
                  </a:lnTo>
                  <a:lnTo>
                    <a:pt x="263" y="242"/>
                  </a:lnTo>
                  <a:lnTo>
                    <a:pt x="273" y="229"/>
                  </a:lnTo>
                  <a:lnTo>
                    <a:pt x="280" y="217"/>
                  </a:lnTo>
                  <a:lnTo>
                    <a:pt x="286" y="204"/>
                  </a:lnTo>
                  <a:lnTo>
                    <a:pt x="291" y="190"/>
                  </a:lnTo>
                  <a:lnTo>
                    <a:pt x="295" y="175"/>
                  </a:lnTo>
                  <a:lnTo>
                    <a:pt x="296" y="162"/>
                  </a:lnTo>
                  <a:lnTo>
                    <a:pt x="297" y="148"/>
                  </a:lnTo>
                  <a:lnTo>
                    <a:pt x="296" y="134"/>
                  </a:lnTo>
                  <a:lnTo>
                    <a:pt x="295" y="119"/>
                  </a:lnTo>
                  <a:lnTo>
                    <a:pt x="291" y="105"/>
                  </a:lnTo>
                  <a:lnTo>
                    <a:pt x="286" y="92"/>
                  </a:lnTo>
                  <a:lnTo>
                    <a:pt x="280" y="79"/>
                  </a:lnTo>
                  <a:lnTo>
                    <a:pt x="273" y="66"/>
                  </a:lnTo>
                  <a:lnTo>
                    <a:pt x="263" y="54"/>
                  </a:lnTo>
                  <a:lnTo>
                    <a:pt x="253" y="43"/>
                  </a:lnTo>
                  <a:lnTo>
                    <a:pt x="253" y="43"/>
                  </a:lnTo>
                  <a:lnTo>
                    <a:pt x="243" y="32"/>
                  </a:lnTo>
                  <a:lnTo>
                    <a:pt x="230" y="23"/>
                  </a:lnTo>
                  <a:lnTo>
                    <a:pt x="218" y="17"/>
                  </a:lnTo>
                  <a:lnTo>
                    <a:pt x="205" y="10"/>
                  </a:lnTo>
                  <a:lnTo>
                    <a:pt x="191" y="5"/>
                  </a:lnTo>
                  <a:lnTo>
                    <a:pt x="176" y="2"/>
                  </a:lnTo>
                  <a:lnTo>
                    <a:pt x="163" y="0"/>
                  </a:lnTo>
                  <a:lnTo>
                    <a:pt x="149" y="0"/>
                  </a:lnTo>
                  <a:lnTo>
                    <a:pt x="134" y="0"/>
                  </a:lnTo>
                  <a:lnTo>
                    <a:pt x="120" y="2"/>
                  </a:lnTo>
                  <a:lnTo>
                    <a:pt x="106" y="5"/>
                  </a:lnTo>
                  <a:lnTo>
                    <a:pt x="93" y="10"/>
                  </a:lnTo>
                  <a:lnTo>
                    <a:pt x="80" y="17"/>
                  </a:lnTo>
                  <a:lnTo>
                    <a:pt x="67" y="23"/>
                  </a:lnTo>
                  <a:lnTo>
                    <a:pt x="55" y="32"/>
                  </a:lnTo>
                  <a:lnTo>
                    <a:pt x="43" y="43"/>
                  </a:lnTo>
                  <a:lnTo>
                    <a:pt x="43"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82"/>
            <p:cNvSpPr>
              <a:spLocks/>
            </p:cNvSpPr>
            <p:nvPr userDrawn="1"/>
          </p:nvSpPr>
          <p:spPr bwMode="auto">
            <a:xfrm>
              <a:off x="3557" y="332"/>
              <a:ext cx="236" cy="176"/>
            </a:xfrm>
            <a:custGeom>
              <a:avLst/>
              <a:gdLst>
                <a:gd name="T0" fmla="*/ 236 w 944"/>
                <a:gd name="T1" fmla="*/ 641 h 705"/>
                <a:gd name="T2" fmla="*/ 279 w 944"/>
                <a:gd name="T3" fmla="*/ 663 h 705"/>
                <a:gd name="T4" fmla="*/ 323 w 944"/>
                <a:gd name="T5" fmla="*/ 680 h 705"/>
                <a:gd name="T6" fmla="*/ 368 w 944"/>
                <a:gd name="T7" fmla="*/ 693 h 705"/>
                <a:gd name="T8" fmla="*/ 413 w 944"/>
                <a:gd name="T9" fmla="*/ 701 h 705"/>
                <a:gd name="T10" fmla="*/ 459 w 944"/>
                <a:gd name="T11" fmla="*/ 705 h 705"/>
                <a:gd name="T12" fmla="*/ 504 w 944"/>
                <a:gd name="T13" fmla="*/ 704 h 705"/>
                <a:gd name="T14" fmla="*/ 550 w 944"/>
                <a:gd name="T15" fmla="*/ 698 h 705"/>
                <a:gd name="T16" fmla="*/ 594 w 944"/>
                <a:gd name="T17" fmla="*/ 688 h 705"/>
                <a:gd name="T18" fmla="*/ 637 w 944"/>
                <a:gd name="T19" fmla="*/ 675 h 705"/>
                <a:gd name="T20" fmla="*/ 679 w 944"/>
                <a:gd name="T21" fmla="*/ 657 h 705"/>
                <a:gd name="T22" fmla="*/ 719 w 944"/>
                <a:gd name="T23" fmla="*/ 634 h 705"/>
                <a:gd name="T24" fmla="*/ 757 w 944"/>
                <a:gd name="T25" fmla="*/ 608 h 705"/>
                <a:gd name="T26" fmla="*/ 792 w 944"/>
                <a:gd name="T27" fmla="*/ 580 h 705"/>
                <a:gd name="T28" fmla="*/ 825 w 944"/>
                <a:gd name="T29" fmla="*/ 546 h 705"/>
                <a:gd name="T30" fmla="*/ 855 w 944"/>
                <a:gd name="T31" fmla="*/ 509 h 705"/>
                <a:gd name="T32" fmla="*/ 881 w 944"/>
                <a:gd name="T33" fmla="*/ 468 h 705"/>
                <a:gd name="T34" fmla="*/ 897 w 944"/>
                <a:gd name="T35" fmla="*/ 439 h 705"/>
                <a:gd name="T36" fmla="*/ 920 w 944"/>
                <a:gd name="T37" fmla="*/ 382 h 705"/>
                <a:gd name="T38" fmla="*/ 936 w 944"/>
                <a:gd name="T39" fmla="*/ 322 h 705"/>
                <a:gd name="T40" fmla="*/ 944 w 944"/>
                <a:gd name="T41" fmla="*/ 261 h 705"/>
                <a:gd name="T42" fmla="*/ 942 w 944"/>
                <a:gd name="T43" fmla="*/ 201 h 705"/>
                <a:gd name="T44" fmla="*/ 934 w 944"/>
                <a:gd name="T45" fmla="*/ 141 h 705"/>
                <a:gd name="T46" fmla="*/ 919 w 944"/>
                <a:gd name="T47" fmla="*/ 82 h 705"/>
                <a:gd name="T48" fmla="*/ 895 w 944"/>
                <a:gd name="T49" fmla="*/ 26 h 705"/>
                <a:gd name="T50" fmla="*/ 61 w 944"/>
                <a:gd name="T51" fmla="*/ 0 h 705"/>
                <a:gd name="T52" fmla="*/ 50 w 944"/>
                <a:gd name="T53" fmla="*/ 21 h 705"/>
                <a:gd name="T54" fmla="*/ 30 w 944"/>
                <a:gd name="T55" fmla="*/ 64 h 705"/>
                <a:gd name="T56" fmla="*/ 16 w 944"/>
                <a:gd name="T57" fmla="*/ 109 h 705"/>
                <a:gd name="T58" fmla="*/ 7 w 944"/>
                <a:gd name="T59" fmla="*/ 154 h 705"/>
                <a:gd name="T60" fmla="*/ 1 w 944"/>
                <a:gd name="T61" fmla="*/ 199 h 705"/>
                <a:gd name="T62" fmla="*/ 0 w 944"/>
                <a:gd name="T63" fmla="*/ 245 h 705"/>
                <a:gd name="T64" fmla="*/ 3 w 944"/>
                <a:gd name="T65" fmla="*/ 291 h 705"/>
                <a:gd name="T66" fmla="*/ 11 w 944"/>
                <a:gd name="T67" fmla="*/ 335 h 705"/>
                <a:gd name="T68" fmla="*/ 22 w 944"/>
                <a:gd name="T69" fmla="*/ 378 h 705"/>
                <a:gd name="T70" fmla="*/ 39 w 944"/>
                <a:gd name="T71" fmla="*/ 420 h 705"/>
                <a:gd name="T72" fmla="*/ 59 w 944"/>
                <a:gd name="T73" fmla="*/ 461 h 705"/>
                <a:gd name="T74" fmla="*/ 82 w 944"/>
                <a:gd name="T75" fmla="*/ 499 h 705"/>
                <a:gd name="T76" fmla="*/ 110 w 944"/>
                <a:gd name="T77" fmla="*/ 535 h 705"/>
                <a:gd name="T78" fmla="*/ 141 w 944"/>
                <a:gd name="T79" fmla="*/ 569 h 705"/>
                <a:gd name="T80" fmla="*/ 176 w 944"/>
                <a:gd name="T81" fmla="*/ 601 h 705"/>
                <a:gd name="T82" fmla="*/ 215 w 944"/>
                <a:gd name="T83" fmla="*/ 628 h 705"/>
                <a:gd name="T84" fmla="*/ 236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236" y="641"/>
                  </a:moveTo>
                  <a:lnTo>
                    <a:pt x="236" y="641"/>
                  </a:lnTo>
                  <a:lnTo>
                    <a:pt x="257" y="653"/>
                  </a:lnTo>
                  <a:lnTo>
                    <a:pt x="279" y="663"/>
                  </a:lnTo>
                  <a:lnTo>
                    <a:pt x="301" y="672"/>
                  </a:lnTo>
                  <a:lnTo>
                    <a:pt x="323" y="680"/>
                  </a:lnTo>
                  <a:lnTo>
                    <a:pt x="345" y="688"/>
                  </a:lnTo>
                  <a:lnTo>
                    <a:pt x="368" y="693"/>
                  </a:lnTo>
                  <a:lnTo>
                    <a:pt x="391" y="697"/>
                  </a:lnTo>
                  <a:lnTo>
                    <a:pt x="413" y="701"/>
                  </a:lnTo>
                  <a:lnTo>
                    <a:pt x="437" y="704"/>
                  </a:lnTo>
                  <a:lnTo>
                    <a:pt x="459" y="705"/>
                  </a:lnTo>
                  <a:lnTo>
                    <a:pt x="482" y="705"/>
                  </a:lnTo>
                  <a:lnTo>
                    <a:pt x="504" y="704"/>
                  </a:lnTo>
                  <a:lnTo>
                    <a:pt x="528" y="701"/>
                  </a:lnTo>
                  <a:lnTo>
                    <a:pt x="550" y="698"/>
                  </a:lnTo>
                  <a:lnTo>
                    <a:pt x="572" y="693"/>
                  </a:lnTo>
                  <a:lnTo>
                    <a:pt x="594" y="688"/>
                  </a:lnTo>
                  <a:lnTo>
                    <a:pt x="617" y="681"/>
                  </a:lnTo>
                  <a:lnTo>
                    <a:pt x="637" y="675"/>
                  </a:lnTo>
                  <a:lnTo>
                    <a:pt x="658" y="666"/>
                  </a:lnTo>
                  <a:lnTo>
                    <a:pt x="679" y="657"/>
                  </a:lnTo>
                  <a:lnTo>
                    <a:pt x="700" y="646"/>
                  </a:lnTo>
                  <a:lnTo>
                    <a:pt x="719" y="634"/>
                  </a:lnTo>
                  <a:lnTo>
                    <a:pt x="739" y="623"/>
                  </a:lnTo>
                  <a:lnTo>
                    <a:pt x="757" y="608"/>
                  </a:lnTo>
                  <a:lnTo>
                    <a:pt x="776" y="594"/>
                  </a:lnTo>
                  <a:lnTo>
                    <a:pt x="792" y="580"/>
                  </a:lnTo>
                  <a:lnTo>
                    <a:pt x="809" y="563"/>
                  </a:lnTo>
                  <a:lnTo>
                    <a:pt x="825" y="546"/>
                  </a:lnTo>
                  <a:lnTo>
                    <a:pt x="841" y="528"/>
                  </a:lnTo>
                  <a:lnTo>
                    <a:pt x="855" y="509"/>
                  </a:lnTo>
                  <a:lnTo>
                    <a:pt x="869" y="489"/>
                  </a:lnTo>
                  <a:lnTo>
                    <a:pt x="881" y="468"/>
                  </a:lnTo>
                  <a:lnTo>
                    <a:pt x="881" y="468"/>
                  </a:lnTo>
                  <a:lnTo>
                    <a:pt x="897" y="439"/>
                  </a:lnTo>
                  <a:lnTo>
                    <a:pt x="910" y="410"/>
                  </a:lnTo>
                  <a:lnTo>
                    <a:pt x="920" y="382"/>
                  </a:lnTo>
                  <a:lnTo>
                    <a:pt x="929" y="352"/>
                  </a:lnTo>
                  <a:lnTo>
                    <a:pt x="936" y="322"/>
                  </a:lnTo>
                  <a:lnTo>
                    <a:pt x="941" y="291"/>
                  </a:lnTo>
                  <a:lnTo>
                    <a:pt x="944" y="261"/>
                  </a:lnTo>
                  <a:lnTo>
                    <a:pt x="944" y="231"/>
                  </a:lnTo>
                  <a:lnTo>
                    <a:pt x="942" y="201"/>
                  </a:lnTo>
                  <a:lnTo>
                    <a:pt x="940" y="171"/>
                  </a:lnTo>
                  <a:lnTo>
                    <a:pt x="934" y="141"/>
                  </a:lnTo>
                  <a:lnTo>
                    <a:pt x="928" y="111"/>
                  </a:lnTo>
                  <a:lnTo>
                    <a:pt x="919" y="82"/>
                  </a:lnTo>
                  <a:lnTo>
                    <a:pt x="908" y="53"/>
                  </a:lnTo>
                  <a:lnTo>
                    <a:pt x="895" y="26"/>
                  </a:lnTo>
                  <a:lnTo>
                    <a:pt x="881" y="0"/>
                  </a:lnTo>
                  <a:lnTo>
                    <a:pt x="61" y="0"/>
                  </a:lnTo>
                  <a:lnTo>
                    <a:pt x="61" y="0"/>
                  </a:lnTo>
                  <a:lnTo>
                    <a:pt x="50" y="21"/>
                  </a:lnTo>
                  <a:lnTo>
                    <a:pt x="39" y="43"/>
                  </a:lnTo>
                  <a:lnTo>
                    <a:pt x="30" y="64"/>
                  </a:lnTo>
                  <a:lnTo>
                    <a:pt x="22" y="86"/>
                  </a:lnTo>
                  <a:lnTo>
                    <a:pt x="16" y="109"/>
                  </a:lnTo>
                  <a:lnTo>
                    <a:pt x="11" y="132"/>
                  </a:lnTo>
                  <a:lnTo>
                    <a:pt x="7" y="154"/>
                  </a:lnTo>
                  <a:lnTo>
                    <a:pt x="3" y="177"/>
                  </a:lnTo>
                  <a:lnTo>
                    <a:pt x="1" y="199"/>
                  </a:lnTo>
                  <a:lnTo>
                    <a:pt x="0" y="223"/>
                  </a:lnTo>
                  <a:lnTo>
                    <a:pt x="0" y="245"/>
                  </a:lnTo>
                  <a:lnTo>
                    <a:pt x="1" y="267"/>
                  </a:lnTo>
                  <a:lnTo>
                    <a:pt x="3" y="291"/>
                  </a:lnTo>
                  <a:lnTo>
                    <a:pt x="7" y="313"/>
                  </a:lnTo>
                  <a:lnTo>
                    <a:pt x="11" y="335"/>
                  </a:lnTo>
                  <a:lnTo>
                    <a:pt x="16" y="356"/>
                  </a:lnTo>
                  <a:lnTo>
                    <a:pt x="22" y="378"/>
                  </a:lnTo>
                  <a:lnTo>
                    <a:pt x="30" y="399"/>
                  </a:lnTo>
                  <a:lnTo>
                    <a:pt x="39" y="420"/>
                  </a:lnTo>
                  <a:lnTo>
                    <a:pt x="48" y="440"/>
                  </a:lnTo>
                  <a:lnTo>
                    <a:pt x="59" y="461"/>
                  </a:lnTo>
                  <a:lnTo>
                    <a:pt x="71" y="481"/>
                  </a:lnTo>
                  <a:lnTo>
                    <a:pt x="82" y="499"/>
                  </a:lnTo>
                  <a:lnTo>
                    <a:pt x="95" y="517"/>
                  </a:lnTo>
                  <a:lnTo>
                    <a:pt x="110" y="535"/>
                  </a:lnTo>
                  <a:lnTo>
                    <a:pt x="125" y="554"/>
                  </a:lnTo>
                  <a:lnTo>
                    <a:pt x="141" y="569"/>
                  </a:lnTo>
                  <a:lnTo>
                    <a:pt x="159" y="585"/>
                  </a:lnTo>
                  <a:lnTo>
                    <a:pt x="176" y="601"/>
                  </a:lnTo>
                  <a:lnTo>
                    <a:pt x="196" y="615"/>
                  </a:lnTo>
                  <a:lnTo>
                    <a:pt x="215" y="628"/>
                  </a:lnTo>
                  <a:lnTo>
                    <a:pt x="236" y="641"/>
                  </a:lnTo>
                  <a:lnTo>
                    <a:pt x="236"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83"/>
            <p:cNvSpPr>
              <a:spLocks/>
            </p:cNvSpPr>
            <p:nvPr userDrawn="1"/>
          </p:nvSpPr>
          <p:spPr bwMode="auto">
            <a:xfrm>
              <a:off x="3786" y="409"/>
              <a:ext cx="216" cy="215"/>
            </a:xfrm>
            <a:custGeom>
              <a:avLst/>
              <a:gdLst>
                <a:gd name="T0" fmla="*/ 234 w 864"/>
                <a:gd name="T1" fmla="*/ 817 h 864"/>
                <a:gd name="T2" fmla="*/ 295 w 864"/>
                <a:gd name="T3" fmla="*/ 842 h 864"/>
                <a:gd name="T4" fmla="*/ 357 w 864"/>
                <a:gd name="T5" fmla="*/ 857 h 864"/>
                <a:gd name="T6" fmla="*/ 419 w 864"/>
                <a:gd name="T7" fmla="*/ 864 h 864"/>
                <a:gd name="T8" fmla="*/ 482 w 864"/>
                <a:gd name="T9" fmla="*/ 861 h 864"/>
                <a:gd name="T10" fmla="*/ 543 w 864"/>
                <a:gd name="T11" fmla="*/ 850 h 864"/>
                <a:gd name="T12" fmla="*/ 602 w 864"/>
                <a:gd name="T13" fmla="*/ 829 h 864"/>
                <a:gd name="T14" fmla="*/ 658 w 864"/>
                <a:gd name="T15" fmla="*/ 800 h 864"/>
                <a:gd name="T16" fmla="*/ 708 w 864"/>
                <a:gd name="T17" fmla="*/ 764 h 864"/>
                <a:gd name="T18" fmla="*/ 754 w 864"/>
                <a:gd name="T19" fmla="*/ 719 h 864"/>
                <a:gd name="T20" fmla="*/ 793 w 864"/>
                <a:gd name="T21" fmla="*/ 667 h 864"/>
                <a:gd name="T22" fmla="*/ 817 w 864"/>
                <a:gd name="T23" fmla="*/ 628 h 864"/>
                <a:gd name="T24" fmla="*/ 841 w 864"/>
                <a:gd name="T25" fmla="*/ 568 h 864"/>
                <a:gd name="T26" fmla="*/ 857 w 864"/>
                <a:gd name="T27" fmla="*/ 507 h 864"/>
                <a:gd name="T28" fmla="*/ 864 w 864"/>
                <a:gd name="T29" fmla="*/ 443 h 864"/>
                <a:gd name="T30" fmla="*/ 861 w 864"/>
                <a:gd name="T31" fmla="*/ 382 h 864"/>
                <a:gd name="T32" fmla="*/ 848 w 864"/>
                <a:gd name="T33" fmla="*/ 321 h 864"/>
                <a:gd name="T34" fmla="*/ 828 w 864"/>
                <a:gd name="T35" fmla="*/ 262 h 864"/>
                <a:gd name="T36" fmla="*/ 800 w 864"/>
                <a:gd name="T37" fmla="*/ 206 h 864"/>
                <a:gd name="T38" fmla="*/ 763 w 864"/>
                <a:gd name="T39" fmla="*/ 155 h 864"/>
                <a:gd name="T40" fmla="*/ 719 w 864"/>
                <a:gd name="T41" fmla="*/ 110 h 864"/>
                <a:gd name="T42" fmla="*/ 667 w 864"/>
                <a:gd name="T43" fmla="*/ 69 h 864"/>
                <a:gd name="T44" fmla="*/ 628 w 864"/>
                <a:gd name="T45" fmla="*/ 47 h 864"/>
                <a:gd name="T46" fmla="*/ 568 w 864"/>
                <a:gd name="T47" fmla="*/ 22 h 864"/>
                <a:gd name="T48" fmla="*/ 505 w 864"/>
                <a:gd name="T49" fmla="*/ 7 h 864"/>
                <a:gd name="T50" fmla="*/ 443 w 864"/>
                <a:gd name="T51" fmla="*/ 0 h 864"/>
                <a:gd name="T52" fmla="*/ 380 w 864"/>
                <a:gd name="T53" fmla="*/ 3 h 864"/>
                <a:gd name="T54" fmla="*/ 319 w 864"/>
                <a:gd name="T55" fmla="*/ 15 h 864"/>
                <a:gd name="T56" fmla="*/ 260 w 864"/>
                <a:gd name="T57" fmla="*/ 35 h 864"/>
                <a:gd name="T58" fmla="*/ 205 w 864"/>
                <a:gd name="T59" fmla="*/ 64 h 864"/>
                <a:gd name="T60" fmla="*/ 153 w 864"/>
                <a:gd name="T61" fmla="*/ 100 h 864"/>
                <a:gd name="T62" fmla="*/ 108 w 864"/>
                <a:gd name="T63" fmla="*/ 145 h 864"/>
                <a:gd name="T64" fmla="*/ 69 w 864"/>
                <a:gd name="T65" fmla="*/ 197 h 864"/>
                <a:gd name="T66" fmla="*/ 46 w 864"/>
                <a:gd name="T67" fmla="*/ 236 h 864"/>
                <a:gd name="T68" fmla="*/ 20 w 864"/>
                <a:gd name="T69" fmla="*/ 296 h 864"/>
                <a:gd name="T70" fmla="*/ 5 w 864"/>
                <a:gd name="T71" fmla="*/ 358 h 864"/>
                <a:gd name="T72" fmla="*/ 0 w 864"/>
                <a:gd name="T73" fmla="*/ 421 h 864"/>
                <a:gd name="T74" fmla="*/ 2 w 864"/>
                <a:gd name="T75" fmla="*/ 484 h 864"/>
                <a:gd name="T76" fmla="*/ 14 w 864"/>
                <a:gd name="T77" fmla="*/ 543 h 864"/>
                <a:gd name="T78" fmla="*/ 35 w 864"/>
                <a:gd name="T79" fmla="*/ 603 h 864"/>
                <a:gd name="T80" fmla="*/ 63 w 864"/>
                <a:gd name="T81" fmla="*/ 658 h 864"/>
                <a:gd name="T82" fmla="*/ 100 w 864"/>
                <a:gd name="T83" fmla="*/ 709 h 864"/>
                <a:gd name="T84" fmla="*/ 144 w 864"/>
                <a:gd name="T85" fmla="*/ 756 h 864"/>
                <a:gd name="T86" fmla="*/ 196 w 864"/>
                <a:gd name="T87" fmla="*/ 79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215" y="807"/>
                  </a:moveTo>
                  <a:lnTo>
                    <a:pt x="215" y="807"/>
                  </a:lnTo>
                  <a:lnTo>
                    <a:pt x="234" y="817"/>
                  </a:lnTo>
                  <a:lnTo>
                    <a:pt x="255" y="826"/>
                  </a:lnTo>
                  <a:lnTo>
                    <a:pt x="275" y="835"/>
                  </a:lnTo>
                  <a:lnTo>
                    <a:pt x="295" y="842"/>
                  </a:lnTo>
                  <a:lnTo>
                    <a:pt x="315" y="848"/>
                  </a:lnTo>
                  <a:lnTo>
                    <a:pt x="336" y="854"/>
                  </a:lnTo>
                  <a:lnTo>
                    <a:pt x="357" y="857"/>
                  </a:lnTo>
                  <a:lnTo>
                    <a:pt x="377" y="861"/>
                  </a:lnTo>
                  <a:lnTo>
                    <a:pt x="398" y="863"/>
                  </a:lnTo>
                  <a:lnTo>
                    <a:pt x="419" y="864"/>
                  </a:lnTo>
                  <a:lnTo>
                    <a:pt x="440" y="864"/>
                  </a:lnTo>
                  <a:lnTo>
                    <a:pt x="461" y="863"/>
                  </a:lnTo>
                  <a:lnTo>
                    <a:pt x="482" y="861"/>
                  </a:lnTo>
                  <a:lnTo>
                    <a:pt x="503" y="859"/>
                  </a:lnTo>
                  <a:lnTo>
                    <a:pt x="523" y="855"/>
                  </a:lnTo>
                  <a:lnTo>
                    <a:pt x="543" y="850"/>
                  </a:lnTo>
                  <a:lnTo>
                    <a:pt x="562" y="843"/>
                  </a:lnTo>
                  <a:lnTo>
                    <a:pt x="582" y="837"/>
                  </a:lnTo>
                  <a:lnTo>
                    <a:pt x="602" y="829"/>
                  </a:lnTo>
                  <a:lnTo>
                    <a:pt x="621" y="821"/>
                  </a:lnTo>
                  <a:lnTo>
                    <a:pt x="639" y="811"/>
                  </a:lnTo>
                  <a:lnTo>
                    <a:pt x="658" y="800"/>
                  </a:lnTo>
                  <a:lnTo>
                    <a:pt x="675" y="790"/>
                  </a:lnTo>
                  <a:lnTo>
                    <a:pt x="691" y="777"/>
                  </a:lnTo>
                  <a:lnTo>
                    <a:pt x="708" y="764"/>
                  </a:lnTo>
                  <a:lnTo>
                    <a:pt x="724" y="749"/>
                  </a:lnTo>
                  <a:lnTo>
                    <a:pt x="740" y="735"/>
                  </a:lnTo>
                  <a:lnTo>
                    <a:pt x="754" y="719"/>
                  </a:lnTo>
                  <a:lnTo>
                    <a:pt x="768" y="702"/>
                  </a:lnTo>
                  <a:lnTo>
                    <a:pt x="781" y="685"/>
                  </a:lnTo>
                  <a:lnTo>
                    <a:pt x="793" y="667"/>
                  </a:lnTo>
                  <a:lnTo>
                    <a:pt x="805" y="648"/>
                  </a:lnTo>
                  <a:lnTo>
                    <a:pt x="805" y="648"/>
                  </a:lnTo>
                  <a:lnTo>
                    <a:pt x="817" y="628"/>
                  </a:lnTo>
                  <a:lnTo>
                    <a:pt x="826" y="609"/>
                  </a:lnTo>
                  <a:lnTo>
                    <a:pt x="834" y="589"/>
                  </a:lnTo>
                  <a:lnTo>
                    <a:pt x="841" y="568"/>
                  </a:lnTo>
                  <a:lnTo>
                    <a:pt x="848" y="547"/>
                  </a:lnTo>
                  <a:lnTo>
                    <a:pt x="853" y="528"/>
                  </a:lnTo>
                  <a:lnTo>
                    <a:pt x="857" y="507"/>
                  </a:lnTo>
                  <a:lnTo>
                    <a:pt x="860" y="486"/>
                  </a:lnTo>
                  <a:lnTo>
                    <a:pt x="862" y="465"/>
                  </a:lnTo>
                  <a:lnTo>
                    <a:pt x="864" y="443"/>
                  </a:lnTo>
                  <a:lnTo>
                    <a:pt x="864" y="422"/>
                  </a:lnTo>
                  <a:lnTo>
                    <a:pt x="862" y="403"/>
                  </a:lnTo>
                  <a:lnTo>
                    <a:pt x="861" y="382"/>
                  </a:lnTo>
                  <a:lnTo>
                    <a:pt x="857" y="361"/>
                  </a:lnTo>
                  <a:lnTo>
                    <a:pt x="853" y="340"/>
                  </a:lnTo>
                  <a:lnTo>
                    <a:pt x="848" y="321"/>
                  </a:lnTo>
                  <a:lnTo>
                    <a:pt x="843" y="301"/>
                  </a:lnTo>
                  <a:lnTo>
                    <a:pt x="836" y="280"/>
                  </a:lnTo>
                  <a:lnTo>
                    <a:pt x="828" y="262"/>
                  </a:lnTo>
                  <a:lnTo>
                    <a:pt x="819" y="243"/>
                  </a:lnTo>
                  <a:lnTo>
                    <a:pt x="810" y="224"/>
                  </a:lnTo>
                  <a:lnTo>
                    <a:pt x="800" y="206"/>
                  </a:lnTo>
                  <a:lnTo>
                    <a:pt x="788" y="189"/>
                  </a:lnTo>
                  <a:lnTo>
                    <a:pt x="776" y="172"/>
                  </a:lnTo>
                  <a:lnTo>
                    <a:pt x="763" y="155"/>
                  </a:lnTo>
                  <a:lnTo>
                    <a:pt x="749" y="140"/>
                  </a:lnTo>
                  <a:lnTo>
                    <a:pt x="735" y="124"/>
                  </a:lnTo>
                  <a:lnTo>
                    <a:pt x="719" y="110"/>
                  </a:lnTo>
                  <a:lnTo>
                    <a:pt x="702" y="95"/>
                  </a:lnTo>
                  <a:lnTo>
                    <a:pt x="685" y="82"/>
                  </a:lnTo>
                  <a:lnTo>
                    <a:pt x="667" y="69"/>
                  </a:lnTo>
                  <a:lnTo>
                    <a:pt x="647" y="57"/>
                  </a:lnTo>
                  <a:lnTo>
                    <a:pt x="647" y="57"/>
                  </a:lnTo>
                  <a:lnTo>
                    <a:pt x="628" y="47"/>
                  </a:lnTo>
                  <a:lnTo>
                    <a:pt x="608" y="38"/>
                  </a:lnTo>
                  <a:lnTo>
                    <a:pt x="587" y="29"/>
                  </a:lnTo>
                  <a:lnTo>
                    <a:pt x="568" y="22"/>
                  </a:lnTo>
                  <a:lnTo>
                    <a:pt x="547" y="16"/>
                  </a:lnTo>
                  <a:lnTo>
                    <a:pt x="526" y="11"/>
                  </a:lnTo>
                  <a:lnTo>
                    <a:pt x="505" y="7"/>
                  </a:lnTo>
                  <a:lnTo>
                    <a:pt x="484" y="3"/>
                  </a:lnTo>
                  <a:lnTo>
                    <a:pt x="463" y="1"/>
                  </a:lnTo>
                  <a:lnTo>
                    <a:pt x="443" y="0"/>
                  </a:lnTo>
                  <a:lnTo>
                    <a:pt x="422" y="0"/>
                  </a:lnTo>
                  <a:lnTo>
                    <a:pt x="401" y="1"/>
                  </a:lnTo>
                  <a:lnTo>
                    <a:pt x="380" y="3"/>
                  </a:lnTo>
                  <a:lnTo>
                    <a:pt x="359" y="7"/>
                  </a:lnTo>
                  <a:lnTo>
                    <a:pt x="340" y="11"/>
                  </a:lnTo>
                  <a:lnTo>
                    <a:pt x="319" y="15"/>
                  </a:lnTo>
                  <a:lnTo>
                    <a:pt x="299" y="21"/>
                  </a:lnTo>
                  <a:lnTo>
                    <a:pt x="280" y="28"/>
                  </a:lnTo>
                  <a:lnTo>
                    <a:pt x="260" y="35"/>
                  </a:lnTo>
                  <a:lnTo>
                    <a:pt x="242" y="44"/>
                  </a:lnTo>
                  <a:lnTo>
                    <a:pt x="224" y="54"/>
                  </a:lnTo>
                  <a:lnTo>
                    <a:pt x="205" y="64"/>
                  </a:lnTo>
                  <a:lnTo>
                    <a:pt x="187" y="76"/>
                  </a:lnTo>
                  <a:lnTo>
                    <a:pt x="170" y="87"/>
                  </a:lnTo>
                  <a:lnTo>
                    <a:pt x="153" y="100"/>
                  </a:lnTo>
                  <a:lnTo>
                    <a:pt x="138" y="115"/>
                  </a:lnTo>
                  <a:lnTo>
                    <a:pt x="123" y="129"/>
                  </a:lnTo>
                  <a:lnTo>
                    <a:pt x="108" y="145"/>
                  </a:lnTo>
                  <a:lnTo>
                    <a:pt x="95" y="162"/>
                  </a:lnTo>
                  <a:lnTo>
                    <a:pt x="80" y="179"/>
                  </a:lnTo>
                  <a:lnTo>
                    <a:pt x="69" y="197"/>
                  </a:lnTo>
                  <a:lnTo>
                    <a:pt x="57" y="216"/>
                  </a:lnTo>
                  <a:lnTo>
                    <a:pt x="57" y="216"/>
                  </a:lnTo>
                  <a:lnTo>
                    <a:pt x="46" y="236"/>
                  </a:lnTo>
                  <a:lnTo>
                    <a:pt x="37" y="256"/>
                  </a:lnTo>
                  <a:lnTo>
                    <a:pt x="28" y="275"/>
                  </a:lnTo>
                  <a:lnTo>
                    <a:pt x="20" y="296"/>
                  </a:lnTo>
                  <a:lnTo>
                    <a:pt x="15" y="317"/>
                  </a:lnTo>
                  <a:lnTo>
                    <a:pt x="10" y="338"/>
                  </a:lnTo>
                  <a:lnTo>
                    <a:pt x="5" y="358"/>
                  </a:lnTo>
                  <a:lnTo>
                    <a:pt x="2" y="379"/>
                  </a:lnTo>
                  <a:lnTo>
                    <a:pt x="1" y="400"/>
                  </a:lnTo>
                  <a:lnTo>
                    <a:pt x="0" y="421"/>
                  </a:lnTo>
                  <a:lnTo>
                    <a:pt x="0" y="442"/>
                  </a:lnTo>
                  <a:lnTo>
                    <a:pt x="0" y="463"/>
                  </a:lnTo>
                  <a:lnTo>
                    <a:pt x="2" y="484"/>
                  </a:lnTo>
                  <a:lnTo>
                    <a:pt x="5" y="503"/>
                  </a:lnTo>
                  <a:lnTo>
                    <a:pt x="9" y="524"/>
                  </a:lnTo>
                  <a:lnTo>
                    <a:pt x="14" y="543"/>
                  </a:lnTo>
                  <a:lnTo>
                    <a:pt x="19" y="564"/>
                  </a:lnTo>
                  <a:lnTo>
                    <a:pt x="27" y="584"/>
                  </a:lnTo>
                  <a:lnTo>
                    <a:pt x="35" y="603"/>
                  </a:lnTo>
                  <a:lnTo>
                    <a:pt x="43" y="622"/>
                  </a:lnTo>
                  <a:lnTo>
                    <a:pt x="53" y="640"/>
                  </a:lnTo>
                  <a:lnTo>
                    <a:pt x="63" y="658"/>
                  </a:lnTo>
                  <a:lnTo>
                    <a:pt x="74" y="676"/>
                  </a:lnTo>
                  <a:lnTo>
                    <a:pt x="87" y="693"/>
                  </a:lnTo>
                  <a:lnTo>
                    <a:pt x="100" y="709"/>
                  </a:lnTo>
                  <a:lnTo>
                    <a:pt x="113" y="726"/>
                  </a:lnTo>
                  <a:lnTo>
                    <a:pt x="129" y="740"/>
                  </a:lnTo>
                  <a:lnTo>
                    <a:pt x="144" y="756"/>
                  </a:lnTo>
                  <a:lnTo>
                    <a:pt x="161" y="769"/>
                  </a:lnTo>
                  <a:lnTo>
                    <a:pt x="178" y="782"/>
                  </a:lnTo>
                  <a:lnTo>
                    <a:pt x="196" y="795"/>
                  </a:lnTo>
                  <a:lnTo>
                    <a:pt x="215" y="807"/>
                  </a:lnTo>
                  <a:lnTo>
                    <a:pt x="215" y="8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84"/>
            <p:cNvSpPr>
              <a:spLocks/>
            </p:cNvSpPr>
            <p:nvPr userDrawn="1"/>
          </p:nvSpPr>
          <p:spPr bwMode="auto">
            <a:xfrm>
              <a:off x="4015" y="545"/>
              <a:ext cx="196" cy="196"/>
            </a:xfrm>
            <a:custGeom>
              <a:avLst/>
              <a:gdLst>
                <a:gd name="T0" fmla="*/ 43 w 783"/>
                <a:gd name="T1" fmla="*/ 213 h 783"/>
                <a:gd name="T2" fmla="*/ 19 w 783"/>
                <a:gd name="T3" fmla="*/ 267 h 783"/>
                <a:gd name="T4" fmla="*/ 5 w 783"/>
                <a:gd name="T5" fmla="*/ 323 h 783"/>
                <a:gd name="T6" fmla="*/ 0 w 783"/>
                <a:gd name="T7" fmla="*/ 381 h 783"/>
                <a:gd name="T8" fmla="*/ 3 w 783"/>
                <a:gd name="T9" fmla="*/ 437 h 783"/>
                <a:gd name="T10" fmla="*/ 13 w 783"/>
                <a:gd name="T11" fmla="*/ 493 h 783"/>
                <a:gd name="T12" fmla="*/ 31 w 783"/>
                <a:gd name="T13" fmla="*/ 546 h 783"/>
                <a:gd name="T14" fmla="*/ 57 w 783"/>
                <a:gd name="T15" fmla="*/ 596 h 783"/>
                <a:gd name="T16" fmla="*/ 91 w 783"/>
                <a:gd name="T17" fmla="*/ 643 h 783"/>
                <a:gd name="T18" fmla="*/ 132 w 783"/>
                <a:gd name="T19" fmla="*/ 684 h 783"/>
                <a:gd name="T20" fmla="*/ 178 w 783"/>
                <a:gd name="T21" fmla="*/ 720 h 783"/>
                <a:gd name="T22" fmla="*/ 214 w 783"/>
                <a:gd name="T23" fmla="*/ 740 h 783"/>
                <a:gd name="T24" fmla="*/ 267 w 783"/>
                <a:gd name="T25" fmla="*/ 763 h 783"/>
                <a:gd name="T26" fmla="*/ 324 w 783"/>
                <a:gd name="T27" fmla="*/ 777 h 783"/>
                <a:gd name="T28" fmla="*/ 380 w 783"/>
                <a:gd name="T29" fmla="*/ 783 h 783"/>
                <a:gd name="T30" fmla="*/ 438 w 783"/>
                <a:gd name="T31" fmla="*/ 781 h 783"/>
                <a:gd name="T32" fmla="*/ 493 w 783"/>
                <a:gd name="T33" fmla="*/ 769 h 783"/>
                <a:gd name="T34" fmla="*/ 546 w 783"/>
                <a:gd name="T35" fmla="*/ 751 h 783"/>
                <a:gd name="T36" fmla="*/ 595 w 783"/>
                <a:gd name="T37" fmla="*/ 725 h 783"/>
                <a:gd name="T38" fmla="*/ 642 w 783"/>
                <a:gd name="T39" fmla="*/ 692 h 783"/>
                <a:gd name="T40" fmla="*/ 684 w 783"/>
                <a:gd name="T41" fmla="*/ 652 h 783"/>
                <a:gd name="T42" fmla="*/ 719 w 783"/>
                <a:gd name="T43" fmla="*/ 605 h 783"/>
                <a:gd name="T44" fmla="*/ 740 w 783"/>
                <a:gd name="T45" fmla="*/ 570 h 783"/>
                <a:gd name="T46" fmla="*/ 762 w 783"/>
                <a:gd name="T47" fmla="*/ 515 h 783"/>
                <a:gd name="T48" fmla="*/ 777 w 783"/>
                <a:gd name="T49" fmla="*/ 459 h 783"/>
                <a:gd name="T50" fmla="*/ 783 w 783"/>
                <a:gd name="T51" fmla="*/ 402 h 783"/>
                <a:gd name="T52" fmla="*/ 780 w 783"/>
                <a:gd name="T53" fmla="*/ 346 h 783"/>
                <a:gd name="T54" fmla="*/ 769 w 783"/>
                <a:gd name="T55" fmla="*/ 290 h 783"/>
                <a:gd name="T56" fmla="*/ 751 w 783"/>
                <a:gd name="T57" fmla="*/ 237 h 783"/>
                <a:gd name="T58" fmla="*/ 724 w 783"/>
                <a:gd name="T59" fmla="*/ 187 h 783"/>
                <a:gd name="T60" fmla="*/ 692 w 783"/>
                <a:gd name="T61" fmla="*/ 140 h 783"/>
                <a:gd name="T62" fmla="*/ 651 w 783"/>
                <a:gd name="T63" fmla="*/ 98 h 783"/>
                <a:gd name="T64" fmla="*/ 605 w 783"/>
                <a:gd name="T65" fmla="*/ 63 h 783"/>
                <a:gd name="T66" fmla="*/ 569 w 783"/>
                <a:gd name="T67" fmla="*/ 43 h 783"/>
                <a:gd name="T68" fmla="*/ 515 w 783"/>
                <a:gd name="T69" fmla="*/ 20 h 783"/>
                <a:gd name="T70" fmla="*/ 459 w 783"/>
                <a:gd name="T71" fmla="*/ 6 h 783"/>
                <a:gd name="T72" fmla="*/ 401 w 783"/>
                <a:gd name="T73" fmla="*/ 0 h 783"/>
                <a:gd name="T74" fmla="*/ 345 w 783"/>
                <a:gd name="T75" fmla="*/ 3 h 783"/>
                <a:gd name="T76" fmla="*/ 289 w 783"/>
                <a:gd name="T77" fmla="*/ 13 h 783"/>
                <a:gd name="T78" fmla="*/ 237 w 783"/>
                <a:gd name="T79" fmla="*/ 32 h 783"/>
                <a:gd name="T80" fmla="*/ 186 w 783"/>
                <a:gd name="T81" fmla="*/ 58 h 783"/>
                <a:gd name="T82" fmla="*/ 139 w 783"/>
                <a:gd name="T83" fmla="*/ 92 h 783"/>
                <a:gd name="T84" fmla="*/ 99 w 783"/>
                <a:gd name="T85" fmla="*/ 131 h 783"/>
                <a:gd name="T86" fmla="*/ 62 w 783"/>
                <a:gd name="T87" fmla="*/ 17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196"/>
                  </a:moveTo>
                  <a:lnTo>
                    <a:pt x="52" y="196"/>
                  </a:lnTo>
                  <a:lnTo>
                    <a:pt x="43" y="213"/>
                  </a:lnTo>
                  <a:lnTo>
                    <a:pt x="34" y="231"/>
                  </a:lnTo>
                  <a:lnTo>
                    <a:pt x="26" y="249"/>
                  </a:lnTo>
                  <a:lnTo>
                    <a:pt x="19" y="267"/>
                  </a:lnTo>
                  <a:lnTo>
                    <a:pt x="14" y="287"/>
                  </a:lnTo>
                  <a:lnTo>
                    <a:pt x="9" y="305"/>
                  </a:lnTo>
                  <a:lnTo>
                    <a:pt x="5" y="323"/>
                  </a:lnTo>
                  <a:lnTo>
                    <a:pt x="3" y="343"/>
                  </a:lnTo>
                  <a:lnTo>
                    <a:pt x="1" y="363"/>
                  </a:lnTo>
                  <a:lnTo>
                    <a:pt x="0" y="381"/>
                  </a:lnTo>
                  <a:lnTo>
                    <a:pt x="0" y="400"/>
                  </a:lnTo>
                  <a:lnTo>
                    <a:pt x="0" y="419"/>
                  </a:lnTo>
                  <a:lnTo>
                    <a:pt x="3" y="437"/>
                  </a:lnTo>
                  <a:lnTo>
                    <a:pt x="5" y="456"/>
                  </a:lnTo>
                  <a:lnTo>
                    <a:pt x="9" y="475"/>
                  </a:lnTo>
                  <a:lnTo>
                    <a:pt x="13" y="493"/>
                  </a:lnTo>
                  <a:lnTo>
                    <a:pt x="18" y="511"/>
                  </a:lnTo>
                  <a:lnTo>
                    <a:pt x="25" y="528"/>
                  </a:lnTo>
                  <a:lnTo>
                    <a:pt x="31" y="546"/>
                  </a:lnTo>
                  <a:lnTo>
                    <a:pt x="39" y="563"/>
                  </a:lnTo>
                  <a:lnTo>
                    <a:pt x="48" y="580"/>
                  </a:lnTo>
                  <a:lnTo>
                    <a:pt x="57" y="596"/>
                  </a:lnTo>
                  <a:lnTo>
                    <a:pt x="68" y="613"/>
                  </a:lnTo>
                  <a:lnTo>
                    <a:pt x="79" y="627"/>
                  </a:lnTo>
                  <a:lnTo>
                    <a:pt x="91" y="643"/>
                  </a:lnTo>
                  <a:lnTo>
                    <a:pt x="103" y="657"/>
                  </a:lnTo>
                  <a:lnTo>
                    <a:pt x="117" y="671"/>
                  </a:lnTo>
                  <a:lnTo>
                    <a:pt x="132" y="684"/>
                  </a:lnTo>
                  <a:lnTo>
                    <a:pt x="146" y="697"/>
                  </a:lnTo>
                  <a:lnTo>
                    <a:pt x="162" y="709"/>
                  </a:lnTo>
                  <a:lnTo>
                    <a:pt x="178" y="720"/>
                  </a:lnTo>
                  <a:lnTo>
                    <a:pt x="195" y="730"/>
                  </a:lnTo>
                  <a:lnTo>
                    <a:pt x="195" y="730"/>
                  </a:lnTo>
                  <a:lnTo>
                    <a:pt x="214" y="740"/>
                  </a:lnTo>
                  <a:lnTo>
                    <a:pt x="231" y="748"/>
                  </a:lnTo>
                  <a:lnTo>
                    <a:pt x="249" y="756"/>
                  </a:lnTo>
                  <a:lnTo>
                    <a:pt x="267" y="763"/>
                  </a:lnTo>
                  <a:lnTo>
                    <a:pt x="287" y="769"/>
                  </a:lnTo>
                  <a:lnTo>
                    <a:pt x="305" y="773"/>
                  </a:lnTo>
                  <a:lnTo>
                    <a:pt x="324" y="777"/>
                  </a:lnTo>
                  <a:lnTo>
                    <a:pt x="343" y="779"/>
                  </a:lnTo>
                  <a:lnTo>
                    <a:pt x="362" y="782"/>
                  </a:lnTo>
                  <a:lnTo>
                    <a:pt x="380" y="783"/>
                  </a:lnTo>
                  <a:lnTo>
                    <a:pt x="400" y="783"/>
                  </a:lnTo>
                  <a:lnTo>
                    <a:pt x="418" y="782"/>
                  </a:lnTo>
                  <a:lnTo>
                    <a:pt x="438" y="781"/>
                  </a:lnTo>
                  <a:lnTo>
                    <a:pt x="456" y="778"/>
                  </a:lnTo>
                  <a:lnTo>
                    <a:pt x="474" y="774"/>
                  </a:lnTo>
                  <a:lnTo>
                    <a:pt x="493" y="769"/>
                  </a:lnTo>
                  <a:lnTo>
                    <a:pt x="511" y="764"/>
                  </a:lnTo>
                  <a:lnTo>
                    <a:pt x="528" y="759"/>
                  </a:lnTo>
                  <a:lnTo>
                    <a:pt x="546" y="751"/>
                  </a:lnTo>
                  <a:lnTo>
                    <a:pt x="563" y="743"/>
                  </a:lnTo>
                  <a:lnTo>
                    <a:pt x="580" y="735"/>
                  </a:lnTo>
                  <a:lnTo>
                    <a:pt x="595" y="725"/>
                  </a:lnTo>
                  <a:lnTo>
                    <a:pt x="612" y="714"/>
                  </a:lnTo>
                  <a:lnTo>
                    <a:pt x="628" y="704"/>
                  </a:lnTo>
                  <a:lnTo>
                    <a:pt x="642" y="692"/>
                  </a:lnTo>
                  <a:lnTo>
                    <a:pt x="657" y="679"/>
                  </a:lnTo>
                  <a:lnTo>
                    <a:pt x="671" y="666"/>
                  </a:lnTo>
                  <a:lnTo>
                    <a:pt x="684" y="652"/>
                  </a:lnTo>
                  <a:lnTo>
                    <a:pt x="697" y="636"/>
                  </a:lnTo>
                  <a:lnTo>
                    <a:pt x="709" y="621"/>
                  </a:lnTo>
                  <a:lnTo>
                    <a:pt x="719" y="605"/>
                  </a:lnTo>
                  <a:lnTo>
                    <a:pt x="730" y="587"/>
                  </a:lnTo>
                  <a:lnTo>
                    <a:pt x="730" y="587"/>
                  </a:lnTo>
                  <a:lnTo>
                    <a:pt x="740" y="570"/>
                  </a:lnTo>
                  <a:lnTo>
                    <a:pt x="748" y="551"/>
                  </a:lnTo>
                  <a:lnTo>
                    <a:pt x="756" y="533"/>
                  </a:lnTo>
                  <a:lnTo>
                    <a:pt x="762" y="515"/>
                  </a:lnTo>
                  <a:lnTo>
                    <a:pt x="769" y="497"/>
                  </a:lnTo>
                  <a:lnTo>
                    <a:pt x="773" y="477"/>
                  </a:lnTo>
                  <a:lnTo>
                    <a:pt x="777" y="459"/>
                  </a:lnTo>
                  <a:lnTo>
                    <a:pt x="779" y="439"/>
                  </a:lnTo>
                  <a:lnTo>
                    <a:pt x="782" y="421"/>
                  </a:lnTo>
                  <a:lnTo>
                    <a:pt x="783" y="402"/>
                  </a:lnTo>
                  <a:lnTo>
                    <a:pt x="783" y="383"/>
                  </a:lnTo>
                  <a:lnTo>
                    <a:pt x="782" y="364"/>
                  </a:lnTo>
                  <a:lnTo>
                    <a:pt x="780" y="346"/>
                  </a:lnTo>
                  <a:lnTo>
                    <a:pt x="778" y="327"/>
                  </a:lnTo>
                  <a:lnTo>
                    <a:pt x="774" y="308"/>
                  </a:lnTo>
                  <a:lnTo>
                    <a:pt x="769" y="290"/>
                  </a:lnTo>
                  <a:lnTo>
                    <a:pt x="764" y="273"/>
                  </a:lnTo>
                  <a:lnTo>
                    <a:pt x="758" y="254"/>
                  </a:lnTo>
                  <a:lnTo>
                    <a:pt x="751" y="237"/>
                  </a:lnTo>
                  <a:lnTo>
                    <a:pt x="743" y="219"/>
                  </a:lnTo>
                  <a:lnTo>
                    <a:pt x="735" y="202"/>
                  </a:lnTo>
                  <a:lnTo>
                    <a:pt x="724" y="187"/>
                  </a:lnTo>
                  <a:lnTo>
                    <a:pt x="714" y="171"/>
                  </a:lnTo>
                  <a:lnTo>
                    <a:pt x="704" y="155"/>
                  </a:lnTo>
                  <a:lnTo>
                    <a:pt x="692" y="140"/>
                  </a:lnTo>
                  <a:lnTo>
                    <a:pt x="679" y="125"/>
                  </a:lnTo>
                  <a:lnTo>
                    <a:pt x="666" y="112"/>
                  </a:lnTo>
                  <a:lnTo>
                    <a:pt x="651" y="98"/>
                  </a:lnTo>
                  <a:lnTo>
                    <a:pt x="636" y="86"/>
                  </a:lnTo>
                  <a:lnTo>
                    <a:pt x="620" y="75"/>
                  </a:lnTo>
                  <a:lnTo>
                    <a:pt x="605" y="63"/>
                  </a:lnTo>
                  <a:lnTo>
                    <a:pt x="586" y="52"/>
                  </a:lnTo>
                  <a:lnTo>
                    <a:pt x="586" y="52"/>
                  </a:lnTo>
                  <a:lnTo>
                    <a:pt x="569" y="43"/>
                  </a:lnTo>
                  <a:lnTo>
                    <a:pt x="551" y="34"/>
                  </a:lnTo>
                  <a:lnTo>
                    <a:pt x="533" y="26"/>
                  </a:lnTo>
                  <a:lnTo>
                    <a:pt x="515" y="20"/>
                  </a:lnTo>
                  <a:lnTo>
                    <a:pt x="496" y="15"/>
                  </a:lnTo>
                  <a:lnTo>
                    <a:pt x="477" y="9"/>
                  </a:lnTo>
                  <a:lnTo>
                    <a:pt x="459" y="6"/>
                  </a:lnTo>
                  <a:lnTo>
                    <a:pt x="439" y="3"/>
                  </a:lnTo>
                  <a:lnTo>
                    <a:pt x="421" y="0"/>
                  </a:lnTo>
                  <a:lnTo>
                    <a:pt x="401" y="0"/>
                  </a:lnTo>
                  <a:lnTo>
                    <a:pt x="383" y="0"/>
                  </a:lnTo>
                  <a:lnTo>
                    <a:pt x="363" y="0"/>
                  </a:lnTo>
                  <a:lnTo>
                    <a:pt x="345" y="3"/>
                  </a:lnTo>
                  <a:lnTo>
                    <a:pt x="327" y="6"/>
                  </a:lnTo>
                  <a:lnTo>
                    <a:pt x="307" y="8"/>
                  </a:lnTo>
                  <a:lnTo>
                    <a:pt x="289" y="13"/>
                  </a:lnTo>
                  <a:lnTo>
                    <a:pt x="272" y="19"/>
                  </a:lnTo>
                  <a:lnTo>
                    <a:pt x="254" y="25"/>
                  </a:lnTo>
                  <a:lnTo>
                    <a:pt x="237" y="32"/>
                  </a:lnTo>
                  <a:lnTo>
                    <a:pt x="219" y="39"/>
                  </a:lnTo>
                  <a:lnTo>
                    <a:pt x="203" y="49"/>
                  </a:lnTo>
                  <a:lnTo>
                    <a:pt x="186" y="58"/>
                  </a:lnTo>
                  <a:lnTo>
                    <a:pt x="171" y="68"/>
                  </a:lnTo>
                  <a:lnTo>
                    <a:pt x="155" y="79"/>
                  </a:lnTo>
                  <a:lnTo>
                    <a:pt x="139" y="92"/>
                  </a:lnTo>
                  <a:lnTo>
                    <a:pt x="125" y="103"/>
                  </a:lnTo>
                  <a:lnTo>
                    <a:pt x="112" y="118"/>
                  </a:lnTo>
                  <a:lnTo>
                    <a:pt x="99" y="131"/>
                  </a:lnTo>
                  <a:lnTo>
                    <a:pt x="86" y="146"/>
                  </a:lnTo>
                  <a:lnTo>
                    <a:pt x="74" y="162"/>
                  </a:lnTo>
                  <a:lnTo>
                    <a:pt x="62" y="179"/>
                  </a:lnTo>
                  <a:lnTo>
                    <a:pt x="52" y="196"/>
                  </a:lnTo>
                  <a:lnTo>
                    <a:pt x="52"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Freeform 85"/>
            <p:cNvSpPr>
              <a:spLocks/>
            </p:cNvSpPr>
            <p:nvPr userDrawn="1"/>
          </p:nvSpPr>
          <p:spPr bwMode="auto">
            <a:xfrm>
              <a:off x="4245" y="682"/>
              <a:ext cx="175" cy="175"/>
            </a:xfrm>
            <a:custGeom>
              <a:avLst/>
              <a:gdLst>
                <a:gd name="T0" fmla="*/ 38 w 703"/>
                <a:gd name="T1" fmla="*/ 192 h 703"/>
                <a:gd name="T2" fmla="*/ 19 w 703"/>
                <a:gd name="T3" fmla="*/ 241 h 703"/>
                <a:gd name="T4" fmla="*/ 6 w 703"/>
                <a:gd name="T5" fmla="*/ 291 h 703"/>
                <a:gd name="T6" fmla="*/ 0 w 703"/>
                <a:gd name="T7" fmla="*/ 342 h 703"/>
                <a:gd name="T8" fmla="*/ 3 w 703"/>
                <a:gd name="T9" fmla="*/ 392 h 703"/>
                <a:gd name="T10" fmla="*/ 12 w 703"/>
                <a:gd name="T11" fmla="*/ 442 h 703"/>
                <a:gd name="T12" fmla="*/ 29 w 703"/>
                <a:gd name="T13" fmla="*/ 490 h 703"/>
                <a:gd name="T14" fmla="*/ 52 w 703"/>
                <a:gd name="T15" fmla="*/ 536 h 703"/>
                <a:gd name="T16" fmla="*/ 82 w 703"/>
                <a:gd name="T17" fmla="*/ 577 h 703"/>
                <a:gd name="T18" fmla="*/ 118 w 703"/>
                <a:gd name="T19" fmla="*/ 614 h 703"/>
                <a:gd name="T20" fmla="*/ 161 w 703"/>
                <a:gd name="T21" fmla="*/ 646 h 703"/>
                <a:gd name="T22" fmla="*/ 192 w 703"/>
                <a:gd name="T23" fmla="*/ 665 h 703"/>
                <a:gd name="T24" fmla="*/ 240 w 703"/>
                <a:gd name="T25" fmla="*/ 684 h 703"/>
                <a:gd name="T26" fmla="*/ 291 w 703"/>
                <a:gd name="T27" fmla="*/ 697 h 703"/>
                <a:gd name="T28" fmla="*/ 342 w 703"/>
                <a:gd name="T29" fmla="*/ 703 h 703"/>
                <a:gd name="T30" fmla="*/ 393 w 703"/>
                <a:gd name="T31" fmla="*/ 700 h 703"/>
                <a:gd name="T32" fmla="*/ 442 w 703"/>
                <a:gd name="T33" fmla="*/ 691 h 703"/>
                <a:gd name="T34" fmla="*/ 490 w 703"/>
                <a:gd name="T35" fmla="*/ 674 h 703"/>
                <a:gd name="T36" fmla="*/ 535 w 703"/>
                <a:gd name="T37" fmla="*/ 650 h 703"/>
                <a:gd name="T38" fmla="*/ 576 w 703"/>
                <a:gd name="T39" fmla="*/ 620 h 703"/>
                <a:gd name="T40" fmla="*/ 614 w 703"/>
                <a:gd name="T41" fmla="*/ 585 h 703"/>
                <a:gd name="T42" fmla="*/ 645 w 703"/>
                <a:gd name="T43" fmla="*/ 542 h 703"/>
                <a:gd name="T44" fmla="*/ 664 w 703"/>
                <a:gd name="T45" fmla="*/ 511 h 703"/>
                <a:gd name="T46" fmla="*/ 684 w 703"/>
                <a:gd name="T47" fmla="*/ 463 h 703"/>
                <a:gd name="T48" fmla="*/ 697 w 703"/>
                <a:gd name="T49" fmla="*/ 412 h 703"/>
                <a:gd name="T50" fmla="*/ 703 w 703"/>
                <a:gd name="T51" fmla="*/ 361 h 703"/>
                <a:gd name="T52" fmla="*/ 700 w 703"/>
                <a:gd name="T53" fmla="*/ 310 h 703"/>
                <a:gd name="T54" fmla="*/ 690 w 703"/>
                <a:gd name="T55" fmla="*/ 261 h 703"/>
                <a:gd name="T56" fmla="*/ 674 w 703"/>
                <a:gd name="T57" fmla="*/ 213 h 703"/>
                <a:gd name="T58" fmla="*/ 651 w 703"/>
                <a:gd name="T59" fmla="*/ 168 h 703"/>
                <a:gd name="T60" fmla="*/ 621 w 703"/>
                <a:gd name="T61" fmla="*/ 127 h 703"/>
                <a:gd name="T62" fmla="*/ 584 w 703"/>
                <a:gd name="T63" fmla="*/ 89 h 703"/>
                <a:gd name="T64" fmla="*/ 542 w 703"/>
                <a:gd name="T65" fmla="*/ 58 h 703"/>
                <a:gd name="T66" fmla="*/ 511 w 703"/>
                <a:gd name="T67" fmla="*/ 39 h 703"/>
                <a:gd name="T68" fmla="*/ 462 w 703"/>
                <a:gd name="T69" fmla="*/ 19 h 703"/>
                <a:gd name="T70" fmla="*/ 412 w 703"/>
                <a:gd name="T71" fmla="*/ 5 h 703"/>
                <a:gd name="T72" fmla="*/ 360 w 703"/>
                <a:gd name="T73" fmla="*/ 0 h 703"/>
                <a:gd name="T74" fmla="*/ 310 w 703"/>
                <a:gd name="T75" fmla="*/ 3 h 703"/>
                <a:gd name="T76" fmla="*/ 261 w 703"/>
                <a:gd name="T77" fmla="*/ 13 h 703"/>
                <a:gd name="T78" fmla="*/ 213 w 703"/>
                <a:gd name="T79" fmla="*/ 29 h 703"/>
                <a:gd name="T80" fmla="*/ 167 w 703"/>
                <a:gd name="T81" fmla="*/ 52 h 703"/>
                <a:gd name="T82" fmla="*/ 125 w 703"/>
                <a:gd name="T83" fmla="*/ 82 h 703"/>
                <a:gd name="T84" fmla="*/ 89 w 703"/>
                <a:gd name="T85" fmla="*/ 119 h 703"/>
                <a:gd name="T86" fmla="*/ 56 w 703"/>
                <a:gd name="T87" fmla="*/ 16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176"/>
                  </a:moveTo>
                  <a:lnTo>
                    <a:pt x="47" y="176"/>
                  </a:lnTo>
                  <a:lnTo>
                    <a:pt x="38" y="192"/>
                  </a:lnTo>
                  <a:lnTo>
                    <a:pt x="30" y="209"/>
                  </a:lnTo>
                  <a:lnTo>
                    <a:pt x="24" y="224"/>
                  </a:lnTo>
                  <a:lnTo>
                    <a:pt x="19" y="241"/>
                  </a:lnTo>
                  <a:lnTo>
                    <a:pt x="13" y="258"/>
                  </a:lnTo>
                  <a:lnTo>
                    <a:pt x="8" y="274"/>
                  </a:lnTo>
                  <a:lnTo>
                    <a:pt x="6" y="291"/>
                  </a:lnTo>
                  <a:lnTo>
                    <a:pt x="3" y="308"/>
                  </a:lnTo>
                  <a:lnTo>
                    <a:pt x="2" y="325"/>
                  </a:lnTo>
                  <a:lnTo>
                    <a:pt x="0" y="342"/>
                  </a:lnTo>
                  <a:lnTo>
                    <a:pt x="0" y="359"/>
                  </a:lnTo>
                  <a:lnTo>
                    <a:pt x="0" y="375"/>
                  </a:lnTo>
                  <a:lnTo>
                    <a:pt x="3" y="392"/>
                  </a:lnTo>
                  <a:lnTo>
                    <a:pt x="6" y="409"/>
                  </a:lnTo>
                  <a:lnTo>
                    <a:pt x="8" y="426"/>
                  </a:lnTo>
                  <a:lnTo>
                    <a:pt x="12" y="442"/>
                  </a:lnTo>
                  <a:lnTo>
                    <a:pt x="17" y="459"/>
                  </a:lnTo>
                  <a:lnTo>
                    <a:pt x="22" y="475"/>
                  </a:lnTo>
                  <a:lnTo>
                    <a:pt x="29" y="490"/>
                  </a:lnTo>
                  <a:lnTo>
                    <a:pt x="35" y="506"/>
                  </a:lnTo>
                  <a:lnTo>
                    <a:pt x="43" y="520"/>
                  </a:lnTo>
                  <a:lnTo>
                    <a:pt x="52" y="536"/>
                  </a:lnTo>
                  <a:lnTo>
                    <a:pt x="62" y="550"/>
                  </a:lnTo>
                  <a:lnTo>
                    <a:pt x="71" y="563"/>
                  </a:lnTo>
                  <a:lnTo>
                    <a:pt x="82" y="577"/>
                  </a:lnTo>
                  <a:lnTo>
                    <a:pt x="93" y="589"/>
                  </a:lnTo>
                  <a:lnTo>
                    <a:pt x="105" y="602"/>
                  </a:lnTo>
                  <a:lnTo>
                    <a:pt x="118" y="614"/>
                  </a:lnTo>
                  <a:lnTo>
                    <a:pt x="132" y="626"/>
                  </a:lnTo>
                  <a:lnTo>
                    <a:pt x="145" y="636"/>
                  </a:lnTo>
                  <a:lnTo>
                    <a:pt x="161" y="646"/>
                  </a:lnTo>
                  <a:lnTo>
                    <a:pt x="176" y="656"/>
                  </a:lnTo>
                  <a:lnTo>
                    <a:pt x="176" y="656"/>
                  </a:lnTo>
                  <a:lnTo>
                    <a:pt x="192" y="665"/>
                  </a:lnTo>
                  <a:lnTo>
                    <a:pt x="208" y="673"/>
                  </a:lnTo>
                  <a:lnTo>
                    <a:pt x="224" y="679"/>
                  </a:lnTo>
                  <a:lnTo>
                    <a:pt x="240" y="684"/>
                  </a:lnTo>
                  <a:lnTo>
                    <a:pt x="257" y="689"/>
                  </a:lnTo>
                  <a:lnTo>
                    <a:pt x="274" y="695"/>
                  </a:lnTo>
                  <a:lnTo>
                    <a:pt x="291" y="697"/>
                  </a:lnTo>
                  <a:lnTo>
                    <a:pt x="308" y="700"/>
                  </a:lnTo>
                  <a:lnTo>
                    <a:pt x="325" y="701"/>
                  </a:lnTo>
                  <a:lnTo>
                    <a:pt x="342" y="703"/>
                  </a:lnTo>
                  <a:lnTo>
                    <a:pt x="359" y="703"/>
                  </a:lnTo>
                  <a:lnTo>
                    <a:pt x="376" y="703"/>
                  </a:lnTo>
                  <a:lnTo>
                    <a:pt x="393" y="700"/>
                  </a:lnTo>
                  <a:lnTo>
                    <a:pt x="409" y="697"/>
                  </a:lnTo>
                  <a:lnTo>
                    <a:pt x="425" y="695"/>
                  </a:lnTo>
                  <a:lnTo>
                    <a:pt x="442" y="691"/>
                  </a:lnTo>
                  <a:lnTo>
                    <a:pt x="458" y="686"/>
                  </a:lnTo>
                  <a:lnTo>
                    <a:pt x="475" y="680"/>
                  </a:lnTo>
                  <a:lnTo>
                    <a:pt x="490" y="674"/>
                  </a:lnTo>
                  <a:lnTo>
                    <a:pt x="505" y="667"/>
                  </a:lnTo>
                  <a:lnTo>
                    <a:pt x="520" y="660"/>
                  </a:lnTo>
                  <a:lnTo>
                    <a:pt x="535" y="650"/>
                  </a:lnTo>
                  <a:lnTo>
                    <a:pt x="549" y="641"/>
                  </a:lnTo>
                  <a:lnTo>
                    <a:pt x="563" y="632"/>
                  </a:lnTo>
                  <a:lnTo>
                    <a:pt x="576" y="620"/>
                  </a:lnTo>
                  <a:lnTo>
                    <a:pt x="589" y="610"/>
                  </a:lnTo>
                  <a:lnTo>
                    <a:pt x="602" y="598"/>
                  </a:lnTo>
                  <a:lnTo>
                    <a:pt x="614" y="585"/>
                  </a:lnTo>
                  <a:lnTo>
                    <a:pt x="624" y="571"/>
                  </a:lnTo>
                  <a:lnTo>
                    <a:pt x="636" y="558"/>
                  </a:lnTo>
                  <a:lnTo>
                    <a:pt x="645" y="542"/>
                  </a:lnTo>
                  <a:lnTo>
                    <a:pt x="656" y="527"/>
                  </a:lnTo>
                  <a:lnTo>
                    <a:pt x="656" y="527"/>
                  </a:lnTo>
                  <a:lnTo>
                    <a:pt x="664" y="511"/>
                  </a:lnTo>
                  <a:lnTo>
                    <a:pt x="671" y="495"/>
                  </a:lnTo>
                  <a:lnTo>
                    <a:pt x="678" y="478"/>
                  </a:lnTo>
                  <a:lnTo>
                    <a:pt x="684" y="463"/>
                  </a:lnTo>
                  <a:lnTo>
                    <a:pt x="690" y="446"/>
                  </a:lnTo>
                  <a:lnTo>
                    <a:pt x="694" y="429"/>
                  </a:lnTo>
                  <a:lnTo>
                    <a:pt x="697" y="412"/>
                  </a:lnTo>
                  <a:lnTo>
                    <a:pt x="700" y="395"/>
                  </a:lnTo>
                  <a:lnTo>
                    <a:pt x="701" y="378"/>
                  </a:lnTo>
                  <a:lnTo>
                    <a:pt x="703" y="361"/>
                  </a:lnTo>
                  <a:lnTo>
                    <a:pt x="703" y="344"/>
                  </a:lnTo>
                  <a:lnTo>
                    <a:pt x="701" y="327"/>
                  </a:lnTo>
                  <a:lnTo>
                    <a:pt x="700" y="310"/>
                  </a:lnTo>
                  <a:lnTo>
                    <a:pt x="697" y="293"/>
                  </a:lnTo>
                  <a:lnTo>
                    <a:pt x="695" y="278"/>
                  </a:lnTo>
                  <a:lnTo>
                    <a:pt x="690" y="261"/>
                  </a:lnTo>
                  <a:lnTo>
                    <a:pt x="686" y="245"/>
                  </a:lnTo>
                  <a:lnTo>
                    <a:pt x="681" y="228"/>
                  </a:lnTo>
                  <a:lnTo>
                    <a:pt x="674" y="213"/>
                  </a:lnTo>
                  <a:lnTo>
                    <a:pt x="666" y="198"/>
                  </a:lnTo>
                  <a:lnTo>
                    <a:pt x="658" y="183"/>
                  </a:lnTo>
                  <a:lnTo>
                    <a:pt x="651" y="168"/>
                  </a:lnTo>
                  <a:lnTo>
                    <a:pt x="641" y="154"/>
                  </a:lnTo>
                  <a:lnTo>
                    <a:pt x="631" y="140"/>
                  </a:lnTo>
                  <a:lnTo>
                    <a:pt x="621" y="127"/>
                  </a:lnTo>
                  <a:lnTo>
                    <a:pt x="609" y="114"/>
                  </a:lnTo>
                  <a:lnTo>
                    <a:pt x="597" y="101"/>
                  </a:lnTo>
                  <a:lnTo>
                    <a:pt x="584" y="89"/>
                  </a:lnTo>
                  <a:lnTo>
                    <a:pt x="571" y="78"/>
                  </a:lnTo>
                  <a:lnTo>
                    <a:pt x="557" y="67"/>
                  </a:lnTo>
                  <a:lnTo>
                    <a:pt x="542" y="58"/>
                  </a:lnTo>
                  <a:lnTo>
                    <a:pt x="527" y="47"/>
                  </a:lnTo>
                  <a:lnTo>
                    <a:pt x="527" y="47"/>
                  </a:lnTo>
                  <a:lnTo>
                    <a:pt x="511" y="39"/>
                  </a:lnTo>
                  <a:lnTo>
                    <a:pt x="494" y="32"/>
                  </a:lnTo>
                  <a:lnTo>
                    <a:pt x="479" y="25"/>
                  </a:lnTo>
                  <a:lnTo>
                    <a:pt x="462" y="19"/>
                  </a:lnTo>
                  <a:lnTo>
                    <a:pt x="445" y="13"/>
                  </a:lnTo>
                  <a:lnTo>
                    <a:pt x="429" y="9"/>
                  </a:lnTo>
                  <a:lnTo>
                    <a:pt x="412" y="5"/>
                  </a:lnTo>
                  <a:lnTo>
                    <a:pt x="395" y="3"/>
                  </a:lnTo>
                  <a:lnTo>
                    <a:pt x="378" y="2"/>
                  </a:lnTo>
                  <a:lnTo>
                    <a:pt x="360" y="0"/>
                  </a:lnTo>
                  <a:lnTo>
                    <a:pt x="343" y="0"/>
                  </a:lnTo>
                  <a:lnTo>
                    <a:pt x="327" y="2"/>
                  </a:lnTo>
                  <a:lnTo>
                    <a:pt x="310" y="3"/>
                  </a:lnTo>
                  <a:lnTo>
                    <a:pt x="294" y="5"/>
                  </a:lnTo>
                  <a:lnTo>
                    <a:pt x="277" y="8"/>
                  </a:lnTo>
                  <a:lnTo>
                    <a:pt x="261" y="13"/>
                  </a:lnTo>
                  <a:lnTo>
                    <a:pt x="244" y="17"/>
                  </a:lnTo>
                  <a:lnTo>
                    <a:pt x="228" y="22"/>
                  </a:lnTo>
                  <a:lnTo>
                    <a:pt x="213" y="29"/>
                  </a:lnTo>
                  <a:lnTo>
                    <a:pt x="197" y="37"/>
                  </a:lnTo>
                  <a:lnTo>
                    <a:pt x="183" y="45"/>
                  </a:lnTo>
                  <a:lnTo>
                    <a:pt x="167" y="52"/>
                  </a:lnTo>
                  <a:lnTo>
                    <a:pt x="153" y="61"/>
                  </a:lnTo>
                  <a:lnTo>
                    <a:pt x="140" y="72"/>
                  </a:lnTo>
                  <a:lnTo>
                    <a:pt x="125" y="82"/>
                  </a:lnTo>
                  <a:lnTo>
                    <a:pt x="114" y="94"/>
                  </a:lnTo>
                  <a:lnTo>
                    <a:pt x="101" y="106"/>
                  </a:lnTo>
                  <a:lnTo>
                    <a:pt x="89" y="119"/>
                  </a:lnTo>
                  <a:lnTo>
                    <a:pt x="77" y="132"/>
                  </a:lnTo>
                  <a:lnTo>
                    <a:pt x="67" y="146"/>
                  </a:lnTo>
                  <a:lnTo>
                    <a:pt x="56" y="161"/>
                  </a:lnTo>
                  <a:lnTo>
                    <a:pt x="47" y="176"/>
                  </a:lnTo>
                  <a:lnTo>
                    <a:pt x="47"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86"/>
            <p:cNvSpPr>
              <a:spLocks/>
            </p:cNvSpPr>
            <p:nvPr userDrawn="1"/>
          </p:nvSpPr>
          <p:spPr bwMode="auto">
            <a:xfrm>
              <a:off x="4474" y="819"/>
              <a:ext cx="156" cy="155"/>
            </a:xfrm>
            <a:custGeom>
              <a:avLst/>
              <a:gdLst>
                <a:gd name="T0" fmla="*/ 580 w 621"/>
                <a:gd name="T1" fmla="*/ 466 h 622"/>
                <a:gd name="T2" fmla="*/ 594 w 621"/>
                <a:gd name="T3" fmla="*/ 438 h 622"/>
                <a:gd name="T4" fmla="*/ 604 w 621"/>
                <a:gd name="T5" fmla="*/ 408 h 622"/>
                <a:gd name="T6" fmla="*/ 619 w 621"/>
                <a:gd name="T7" fmla="*/ 350 h 622"/>
                <a:gd name="T8" fmla="*/ 620 w 621"/>
                <a:gd name="T9" fmla="*/ 290 h 622"/>
                <a:gd name="T10" fmla="*/ 610 w 621"/>
                <a:gd name="T11" fmla="*/ 231 h 622"/>
                <a:gd name="T12" fmla="*/ 589 w 621"/>
                <a:gd name="T13" fmla="*/ 175 h 622"/>
                <a:gd name="T14" fmla="*/ 557 w 621"/>
                <a:gd name="T15" fmla="*/ 123 h 622"/>
                <a:gd name="T16" fmla="*/ 517 w 621"/>
                <a:gd name="T17" fmla="*/ 79 h 622"/>
                <a:gd name="T18" fmla="*/ 492 w 621"/>
                <a:gd name="T19" fmla="*/ 59 h 622"/>
                <a:gd name="T20" fmla="*/ 465 w 621"/>
                <a:gd name="T21" fmla="*/ 42 h 622"/>
                <a:gd name="T22" fmla="*/ 452 w 621"/>
                <a:gd name="T23" fmla="*/ 34 h 622"/>
                <a:gd name="T24" fmla="*/ 423 w 621"/>
                <a:gd name="T25" fmla="*/ 21 h 622"/>
                <a:gd name="T26" fmla="*/ 379 w 621"/>
                <a:gd name="T27" fmla="*/ 8 h 622"/>
                <a:gd name="T28" fmla="*/ 319 w 621"/>
                <a:gd name="T29" fmla="*/ 0 h 622"/>
                <a:gd name="T30" fmla="*/ 259 w 621"/>
                <a:gd name="T31" fmla="*/ 4 h 622"/>
                <a:gd name="T32" fmla="*/ 202 w 621"/>
                <a:gd name="T33" fmla="*/ 20 h 622"/>
                <a:gd name="T34" fmla="*/ 148 w 621"/>
                <a:gd name="T35" fmla="*/ 46 h 622"/>
                <a:gd name="T36" fmla="*/ 100 w 621"/>
                <a:gd name="T37" fmla="*/ 83 h 622"/>
                <a:gd name="T38" fmla="*/ 67 w 621"/>
                <a:gd name="T39" fmla="*/ 116 h 622"/>
                <a:gd name="T40" fmla="*/ 49 w 621"/>
                <a:gd name="T41" fmla="*/ 142 h 622"/>
                <a:gd name="T42" fmla="*/ 41 w 621"/>
                <a:gd name="T43" fmla="*/ 156 h 622"/>
                <a:gd name="T44" fmla="*/ 27 w 621"/>
                <a:gd name="T45" fmla="*/ 184 h 622"/>
                <a:gd name="T46" fmla="*/ 15 w 621"/>
                <a:gd name="T47" fmla="*/ 213 h 622"/>
                <a:gd name="T48" fmla="*/ 2 w 621"/>
                <a:gd name="T49" fmla="*/ 273 h 622"/>
                <a:gd name="T50" fmla="*/ 1 w 621"/>
                <a:gd name="T51" fmla="*/ 333 h 622"/>
                <a:gd name="T52" fmla="*/ 10 w 621"/>
                <a:gd name="T53" fmla="*/ 391 h 622"/>
                <a:gd name="T54" fmla="*/ 31 w 621"/>
                <a:gd name="T55" fmla="*/ 447 h 622"/>
                <a:gd name="T56" fmla="*/ 62 w 621"/>
                <a:gd name="T57" fmla="*/ 498 h 622"/>
                <a:gd name="T58" fmla="*/ 104 w 621"/>
                <a:gd name="T59" fmla="*/ 542 h 622"/>
                <a:gd name="T60" fmla="*/ 129 w 621"/>
                <a:gd name="T61" fmla="*/ 562 h 622"/>
                <a:gd name="T62" fmla="*/ 155 w 621"/>
                <a:gd name="T63" fmla="*/ 580 h 622"/>
                <a:gd name="T64" fmla="*/ 169 w 621"/>
                <a:gd name="T65" fmla="*/ 588 h 622"/>
                <a:gd name="T66" fmla="*/ 198 w 621"/>
                <a:gd name="T67" fmla="*/ 600 h 622"/>
                <a:gd name="T68" fmla="*/ 242 w 621"/>
                <a:gd name="T69" fmla="*/ 614 h 622"/>
                <a:gd name="T70" fmla="*/ 302 w 621"/>
                <a:gd name="T71" fmla="*/ 622 h 622"/>
                <a:gd name="T72" fmla="*/ 362 w 621"/>
                <a:gd name="T73" fmla="*/ 617 h 622"/>
                <a:gd name="T74" fmla="*/ 419 w 621"/>
                <a:gd name="T75" fmla="*/ 602 h 622"/>
                <a:gd name="T76" fmla="*/ 473 w 621"/>
                <a:gd name="T77" fmla="*/ 575 h 622"/>
                <a:gd name="T78" fmla="*/ 521 w 621"/>
                <a:gd name="T79" fmla="*/ 539 h 622"/>
                <a:gd name="T80" fmla="*/ 552 w 621"/>
                <a:gd name="T81" fmla="*/ 505 h 622"/>
                <a:gd name="T82" fmla="*/ 570 w 621"/>
                <a:gd name="T83" fmla="*/ 480 h 622"/>
                <a:gd name="T84" fmla="*/ 580 w 621"/>
                <a:gd name="T85" fmla="*/ 46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466"/>
                  </a:moveTo>
                  <a:lnTo>
                    <a:pt x="580" y="466"/>
                  </a:lnTo>
                  <a:lnTo>
                    <a:pt x="587" y="453"/>
                  </a:lnTo>
                  <a:lnTo>
                    <a:pt x="594" y="438"/>
                  </a:lnTo>
                  <a:lnTo>
                    <a:pt x="599" y="424"/>
                  </a:lnTo>
                  <a:lnTo>
                    <a:pt x="604" y="408"/>
                  </a:lnTo>
                  <a:lnTo>
                    <a:pt x="613" y="380"/>
                  </a:lnTo>
                  <a:lnTo>
                    <a:pt x="619" y="350"/>
                  </a:lnTo>
                  <a:lnTo>
                    <a:pt x="621" y="320"/>
                  </a:lnTo>
                  <a:lnTo>
                    <a:pt x="620" y="290"/>
                  </a:lnTo>
                  <a:lnTo>
                    <a:pt x="616" y="260"/>
                  </a:lnTo>
                  <a:lnTo>
                    <a:pt x="610" y="231"/>
                  </a:lnTo>
                  <a:lnTo>
                    <a:pt x="602" y="202"/>
                  </a:lnTo>
                  <a:lnTo>
                    <a:pt x="589" y="175"/>
                  </a:lnTo>
                  <a:lnTo>
                    <a:pt x="574" y="149"/>
                  </a:lnTo>
                  <a:lnTo>
                    <a:pt x="557" y="123"/>
                  </a:lnTo>
                  <a:lnTo>
                    <a:pt x="538" y="101"/>
                  </a:lnTo>
                  <a:lnTo>
                    <a:pt x="517" y="79"/>
                  </a:lnTo>
                  <a:lnTo>
                    <a:pt x="505" y="68"/>
                  </a:lnTo>
                  <a:lnTo>
                    <a:pt x="492" y="59"/>
                  </a:lnTo>
                  <a:lnTo>
                    <a:pt x="479" y="50"/>
                  </a:lnTo>
                  <a:lnTo>
                    <a:pt x="465" y="42"/>
                  </a:lnTo>
                  <a:lnTo>
                    <a:pt x="465" y="42"/>
                  </a:lnTo>
                  <a:lnTo>
                    <a:pt x="452" y="34"/>
                  </a:lnTo>
                  <a:lnTo>
                    <a:pt x="438" y="28"/>
                  </a:lnTo>
                  <a:lnTo>
                    <a:pt x="423" y="21"/>
                  </a:lnTo>
                  <a:lnTo>
                    <a:pt x="408" y="16"/>
                  </a:lnTo>
                  <a:lnTo>
                    <a:pt x="379" y="8"/>
                  </a:lnTo>
                  <a:lnTo>
                    <a:pt x="349" y="3"/>
                  </a:lnTo>
                  <a:lnTo>
                    <a:pt x="319" y="0"/>
                  </a:lnTo>
                  <a:lnTo>
                    <a:pt x="289" y="2"/>
                  </a:lnTo>
                  <a:lnTo>
                    <a:pt x="259" y="4"/>
                  </a:lnTo>
                  <a:lnTo>
                    <a:pt x="230" y="11"/>
                  </a:lnTo>
                  <a:lnTo>
                    <a:pt x="202" y="20"/>
                  </a:lnTo>
                  <a:lnTo>
                    <a:pt x="174" y="32"/>
                  </a:lnTo>
                  <a:lnTo>
                    <a:pt x="148" y="46"/>
                  </a:lnTo>
                  <a:lnTo>
                    <a:pt x="122" y="63"/>
                  </a:lnTo>
                  <a:lnTo>
                    <a:pt x="100" y="83"/>
                  </a:lnTo>
                  <a:lnTo>
                    <a:pt x="78" y="105"/>
                  </a:lnTo>
                  <a:lnTo>
                    <a:pt x="67" y="116"/>
                  </a:lnTo>
                  <a:lnTo>
                    <a:pt x="58" y="129"/>
                  </a:lnTo>
                  <a:lnTo>
                    <a:pt x="49" y="142"/>
                  </a:lnTo>
                  <a:lnTo>
                    <a:pt x="41" y="156"/>
                  </a:lnTo>
                  <a:lnTo>
                    <a:pt x="41" y="156"/>
                  </a:lnTo>
                  <a:lnTo>
                    <a:pt x="34" y="170"/>
                  </a:lnTo>
                  <a:lnTo>
                    <a:pt x="27" y="184"/>
                  </a:lnTo>
                  <a:lnTo>
                    <a:pt x="21" y="198"/>
                  </a:lnTo>
                  <a:lnTo>
                    <a:pt x="15" y="213"/>
                  </a:lnTo>
                  <a:lnTo>
                    <a:pt x="8" y="243"/>
                  </a:lnTo>
                  <a:lnTo>
                    <a:pt x="2" y="273"/>
                  </a:lnTo>
                  <a:lnTo>
                    <a:pt x="0" y="303"/>
                  </a:lnTo>
                  <a:lnTo>
                    <a:pt x="1" y="333"/>
                  </a:lnTo>
                  <a:lnTo>
                    <a:pt x="4" y="363"/>
                  </a:lnTo>
                  <a:lnTo>
                    <a:pt x="10" y="391"/>
                  </a:lnTo>
                  <a:lnTo>
                    <a:pt x="19" y="420"/>
                  </a:lnTo>
                  <a:lnTo>
                    <a:pt x="31" y="447"/>
                  </a:lnTo>
                  <a:lnTo>
                    <a:pt x="45" y="473"/>
                  </a:lnTo>
                  <a:lnTo>
                    <a:pt x="62" y="498"/>
                  </a:lnTo>
                  <a:lnTo>
                    <a:pt x="82" y="522"/>
                  </a:lnTo>
                  <a:lnTo>
                    <a:pt x="104" y="542"/>
                  </a:lnTo>
                  <a:lnTo>
                    <a:pt x="116" y="553"/>
                  </a:lnTo>
                  <a:lnTo>
                    <a:pt x="129" y="562"/>
                  </a:lnTo>
                  <a:lnTo>
                    <a:pt x="142" y="571"/>
                  </a:lnTo>
                  <a:lnTo>
                    <a:pt x="155" y="580"/>
                  </a:lnTo>
                  <a:lnTo>
                    <a:pt x="155" y="580"/>
                  </a:lnTo>
                  <a:lnTo>
                    <a:pt x="169" y="588"/>
                  </a:lnTo>
                  <a:lnTo>
                    <a:pt x="183" y="595"/>
                  </a:lnTo>
                  <a:lnTo>
                    <a:pt x="198" y="600"/>
                  </a:lnTo>
                  <a:lnTo>
                    <a:pt x="212" y="606"/>
                  </a:lnTo>
                  <a:lnTo>
                    <a:pt x="242" y="614"/>
                  </a:lnTo>
                  <a:lnTo>
                    <a:pt x="272" y="619"/>
                  </a:lnTo>
                  <a:lnTo>
                    <a:pt x="302" y="622"/>
                  </a:lnTo>
                  <a:lnTo>
                    <a:pt x="332" y="621"/>
                  </a:lnTo>
                  <a:lnTo>
                    <a:pt x="362" y="617"/>
                  </a:lnTo>
                  <a:lnTo>
                    <a:pt x="391" y="610"/>
                  </a:lnTo>
                  <a:lnTo>
                    <a:pt x="419" y="602"/>
                  </a:lnTo>
                  <a:lnTo>
                    <a:pt x="447" y="589"/>
                  </a:lnTo>
                  <a:lnTo>
                    <a:pt x="473" y="575"/>
                  </a:lnTo>
                  <a:lnTo>
                    <a:pt x="497" y="558"/>
                  </a:lnTo>
                  <a:lnTo>
                    <a:pt x="521" y="539"/>
                  </a:lnTo>
                  <a:lnTo>
                    <a:pt x="542" y="518"/>
                  </a:lnTo>
                  <a:lnTo>
                    <a:pt x="552" y="505"/>
                  </a:lnTo>
                  <a:lnTo>
                    <a:pt x="561" y="493"/>
                  </a:lnTo>
                  <a:lnTo>
                    <a:pt x="570" y="480"/>
                  </a:lnTo>
                  <a:lnTo>
                    <a:pt x="580" y="466"/>
                  </a:lnTo>
                  <a:lnTo>
                    <a:pt x="58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Freeform 87"/>
            <p:cNvSpPr>
              <a:spLocks/>
            </p:cNvSpPr>
            <p:nvPr userDrawn="1"/>
          </p:nvSpPr>
          <p:spPr bwMode="auto">
            <a:xfrm>
              <a:off x="4704" y="955"/>
              <a:ext cx="135" cy="135"/>
            </a:xfrm>
            <a:custGeom>
              <a:avLst/>
              <a:gdLst>
                <a:gd name="T0" fmla="*/ 405 w 541"/>
                <a:gd name="T1" fmla="*/ 35 h 539"/>
                <a:gd name="T2" fmla="*/ 356 w 541"/>
                <a:gd name="T3" fmla="*/ 13 h 539"/>
                <a:gd name="T4" fmla="*/ 304 w 541"/>
                <a:gd name="T5" fmla="*/ 1 h 539"/>
                <a:gd name="T6" fmla="*/ 252 w 541"/>
                <a:gd name="T7" fmla="*/ 0 h 539"/>
                <a:gd name="T8" fmla="*/ 201 w 541"/>
                <a:gd name="T9" fmla="*/ 9 h 539"/>
                <a:gd name="T10" fmla="*/ 151 w 541"/>
                <a:gd name="T11" fmla="*/ 27 h 539"/>
                <a:gd name="T12" fmla="*/ 107 w 541"/>
                <a:gd name="T13" fmla="*/ 54 h 539"/>
                <a:gd name="T14" fmla="*/ 68 w 541"/>
                <a:gd name="T15" fmla="*/ 90 h 539"/>
                <a:gd name="T16" fmla="*/ 37 w 541"/>
                <a:gd name="T17" fmla="*/ 134 h 539"/>
                <a:gd name="T18" fmla="*/ 24 w 541"/>
                <a:gd name="T19" fmla="*/ 159 h 539"/>
                <a:gd name="T20" fmla="*/ 7 w 541"/>
                <a:gd name="T21" fmla="*/ 209 h 539"/>
                <a:gd name="T22" fmla="*/ 0 w 541"/>
                <a:gd name="T23" fmla="*/ 262 h 539"/>
                <a:gd name="T24" fmla="*/ 4 w 541"/>
                <a:gd name="T25" fmla="*/ 314 h 539"/>
                <a:gd name="T26" fmla="*/ 17 w 541"/>
                <a:gd name="T27" fmla="*/ 363 h 539"/>
                <a:gd name="T28" fmla="*/ 40 w 541"/>
                <a:gd name="T29" fmla="*/ 410 h 539"/>
                <a:gd name="T30" fmla="*/ 72 w 541"/>
                <a:gd name="T31" fmla="*/ 452 h 539"/>
                <a:gd name="T32" fmla="*/ 112 w 541"/>
                <a:gd name="T33" fmla="*/ 488 h 539"/>
                <a:gd name="T34" fmla="*/ 136 w 541"/>
                <a:gd name="T35" fmla="*/ 503 h 539"/>
                <a:gd name="T36" fmla="*/ 185 w 541"/>
                <a:gd name="T37" fmla="*/ 526 h 539"/>
                <a:gd name="T38" fmla="*/ 237 w 541"/>
                <a:gd name="T39" fmla="*/ 538 h 539"/>
                <a:gd name="T40" fmla="*/ 289 w 541"/>
                <a:gd name="T41" fmla="*/ 539 h 539"/>
                <a:gd name="T42" fmla="*/ 340 w 541"/>
                <a:gd name="T43" fmla="*/ 530 h 539"/>
                <a:gd name="T44" fmla="*/ 388 w 541"/>
                <a:gd name="T45" fmla="*/ 512 h 539"/>
                <a:gd name="T46" fmla="*/ 433 w 541"/>
                <a:gd name="T47" fmla="*/ 484 h 539"/>
                <a:gd name="T48" fmla="*/ 472 w 541"/>
                <a:gd name="T49" fmla="*/ 449 h 539"/>
                <a:gd name="T50" fmla="*/ 504 w 541"/>
                <a:gd name="T51" fmla="*/ 404 h 539"/>
                <a:gd name="T52" fmla="*/ 516 w 541"/>
                <a:gd name="T53" fmla="*/ 380 h 539"/>
                <a:gd name="T54" fmla="*/ 534 w 541"/>
                <a:gd name="T55" fmla="*/ 328 h 539"/>
                <a:gd name="T56" fmla="*/ 541 w 541"/>
                <a:gd name="T57" fmla="*/ 276 h 539"/>
                <a:gd name="T58" fmla="*/ 537 w 541"/>
                <a:gd name="T59" fmla="*/ 225 h 539"/>
                <a:gd name="T60" fmla="*/ 523 w 541"/>
                <a:gd name="T61" fmla="*/ 174 h 539"/>
                <a:gd name="T62" fmla="*/ 500 w 541"/>
                <a:gd name="T63" fmla="*/ 127 h 539"/>
                <a:gd name="T64" fmla="*/ 469 w 541"/>
                <a:gd name="T65" fmla="*/ 86 h 539"/>
                <a:gd name="T66" fmla="*/ 429 w 541"/>
                <a:gd name="T67" fmla="*/ 50 h 539"/>
                <a:gd name="T68" fmla="*/ 405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405" y="35"/>
                  </a:moveTo>
                  <a:lnTo>
                    <a:pt x="405" y="35"/>
                  </a:lnTo>
                  <a:lnTo>
                    <a:pt x="381" y="23"/>
                  </a:lnTo>
                  <a:lnTo>
                    <a:pt x="356" y="13"/>
                  </a:lnTo>
                  <a:lnTo>
                    <a:pt x="330" y="6"/>
                  </a:lnTo>
                  <a:lnTo>
                    <a:pt x="304" y="1"/>
                  </a:lnTo>
                  <a:lnTo>
                    <a:pt x="278" y="0"/>
                  </a:lnTo>
                  <a:lnTo>
                    <a:pt x="252" y="0"/>
                  </a:lnTo>
                  <a:lnTo>
                    <a:pt x="226" y="2"/>
                  </a:lnTo>
                  <a:lnTo>
                    <a:pt x="201" y="9"/>
                  </a:lnTo>
                  <a:lnTo>
                    <a:pt x="176" y="17"/>
                  </a:lnTo>
                  <a:lnTo>
                    <a:pt x="151" y="27"/>
                  </a:lnTo>
                  <a:lnTo>
                    <a:pt x="129" y="39"/>
                  </a:lnTo>
                  <a:lnTo>
                    <a:pt x="107" y="54"/>
                  </a:lnTo>
                  <a:lnTo>
                    <a:pt x="87" y="71"/>
                  </a:lnTo>
                  <a:lnTo>
                    <a:pt x="68" y="90"/>
                  </a:lnTo>
                  <a:lnTo>
                    <a:pt x="51" y="110"/>
                  </a:lnTo>
                  <a:lnTo>
                    <a:pt x="37" y="134"/>
                  </a:lnTo>
                  <a:lnTo>
                    <a:pt x="37" y="134"/>
                  </a:lnTo>
                  <a:lnTo>
                    <a:pt x="24" y="159"/>
                  </a:lnTo>
                  <a:lnTo>
                    <a:pt x="14" y="185"/>
                  </a:lnTo>
                  <a:lnTo>
                    <a:pt x="7" y="209"/>
                  </a:lnTo>
                  <a:lnTo>
                    <a:pt x="3" y="235"/>
                  </a:lnTo>
                  <a:lnTo>
                    <a:pt x="0" y="262"/>
                  </a:lnTo>
                  <a:lnTo>
                    <a:pt x="1" y="288"/>
                  </a:lnTo>
                  <a:lnTo>
                    <a:pt x="4" y="314"/>
                  </a:lnTo>
                  <a:lnTo>
                    <a:pt x="9" y="338"/>
                  </a:lnTo>
                  <a:lnTo>
                    <a:pt x="17" y="363"/>
                  </a:lnTo>
                  <a:lnTo>
                    <a:pt x="27" y="388"/>
                  </a:lnTo>
                  <a:lnTo>
                    <a:pt x="40" y="410"/>
                  </a:lnTo>
                  <a:lnTo>
                    <a:pt x="55" y="432"/>
                  </a:lnTo>
                  <a:lnTo>
                    <a:pt x="72" y="452"/>
                  </a:lnTo>
                  <a:lnTo>
                    <a:pt x="91" y="471"/>
                  </a:lnTo>
                  <a:lnTo>
                    <a:pt x="112" y="488"/>
                  </a:lnTo>
                  <a:lnTo>
                    <a:pt x="136" y="503"/>
                  </a:lnTo>
                  <a:lnTo>
                    <a:pt x="136" y="503"/>
                  </a:lnTo>
                  <a:lnTo>
                    <a:pt x="160" y="516"/>
                  </a:lnTo>
                  <a:lnTo>
                    <a:pt x="185" y="526"/>
                  </a:lnTo>
                  <a:lnTo>
                    <a:pt x="211" y="533"/>
                  </a:lnTo>
                  <a:lnTo>
                    <a:pt x="237" y="538"/>
                  </a:lnTo>
                  <a:lnTo>
                    <a:pt x="263" y="539"/>
                  </a:lnTo>
                  <a:lnTo>
                    <a:pt x="289" y="539"/>
                  </a:lnTo>
                  <a:lnTo>
                    <a:pt x="315" y="535"/>
                  </a:lnTo>
                  <a:lnTo>
                    <a:pt x="340" y="530"/>
                  </a:lnTo>
                  <a:lnTo>
                    <a:pt x="365" y="522"/>
                  </a:lnTo>
                  <a:lnTo>
                    <a:pt x="388" y="512"/>
                  </a:lnTo>
                  <a:lnTo>
                    <a:pt x="412" y="500"/>
                  </a:lnTo>
                  <a:lnTo>
                    <a:pt x="433" y="484"/>
                  </a:lnTo>
                  <a:lnTo>
                    <a:pt x="454" y="467"/>
                  </a:lnTo>
                  <a:lnTo>
                    <a:pt x="472" y="449"/>
                  </a:lnTo>
                  <a:lnTo>
                    <a:pt x="489" y="427"/>
                  </a:lnTo>
                  <a:lnTo>
                    <a:pt x="504" y="404"/>
                  </a:lnTo>
                  <a:lnTo>
                    <a:pt x="504" y="404"/>
                  </a:lnTo>
                  <a:lnTo>
                    <a:pt x="516" y="380"/>
                  </a:lnTo>
                  <a:lnTo>
                    <a:pt x="527" y="354"/>
                  </a:lnTo>
                  <a:lnTo>
                    <a:pt x="534" y="328"/>
                  </a:lnTo>
                  <a:lnTo>
                    <a:pt x="538" y="302"/>
                  </a:lnTo>
                  <a:lnTo>
                    <a:pt x="541" y="276"/>
                  </a:lnTo>
                  <a:lnTo>
                    <a:pt x="540" y="250"/>
                  </a:lnTo>
                  <a:lnTo>
                    <a:pt x="537" y="225"/>
                  </a:lnTo>
                  <a:lnTo>
                    <a:pt x="530" y="199"/>
                  </a:lnTo>
                  <a:lnTo>
                    <a:pt x="523" y="174"/>
                  </a:lnTo>
                  <a:lnTo>
                    <a:pt x="513" y="151"/>
                  </a:lnTo>
                  <a:lnTo>
                    <a:pt x="500" y="127"/>
                  </a:lnTo>
                  <a:lnTo>
                    <a:pt x="486" y="106"/>
                  </a:lnTo>
                  <a:lnTo>
                    <a:pt x="469" y="86"/>
                  </a:lnTo>
                  <a:lnTo>
                    <a:pt x="450" y="67"/>
                  </a:lnTo>
                  <a:lnTo>
                    <a:pt x="429" y="50"/>
                  </a:lnTo>
                  <a:lnTo>
                    <a:pt x="405" y="35"/>
                  </a:lnTo>
                  <a:lnTo>
                    <a:pt x="40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88"/>
            <p:cNvSpPr>
              <a:spLocks/>
            </p:cNvSpPr>
            <p:nvPr userDrawn="1"/>
          </p:nvSpPr>
          <p:spPr bwMode="auto">
            <a:xfrm>
              <a:off x="4933" y="1092"/>
              <a:ext cx="115" cy="115"/>
            </a:xfrm>
            <a:custGeom>
              <a:avLst/>
              <a:gdLst>
                <a:gd name="T0" fmla="*/ 344 w 459"/>
                <a:gd name="T1" fmla="*/ 31 h 459"/>
                <a:gd name="T2" fmla="*/ 303 w 459"/>
                <a:gd name="T3" fmla="*/ 11 h 459"/>
                <a:gd name="T4" fmla="*/ 258 w 459"/>
                <a:gd name="T5" fmla="*/ 2 h 459"/>
                <a:gd name="T6" fmla="*/ 214 w 459"/>
                <a:gd name="T7" fmla="*/ 1 h 459"/>
                <a:gd name="T8" fmla="*/ 171 w 459"/>
                <a:gd name="T9" fmla="*/ 7 h 459"/>
                <a:gd name="T10" fmla="*/ 129 w 459"/>
                <a:gd name="T11" fmla="*/ 23 h 459"/>
                <a:gd name="T12" fmla="*/ 92 w 459"/>
                <a:gd name="T13" fmla="*/ 46 h 459"/>
                <a:gd name="T14" fmla="*/ 59 w 459"/>
                <a:gd name="T15" fmla="*/ 76 h 459"/>
                <a:gd name="T16" fmla="*/ 32 w 459"/>
                <a:gd name="T17" fmla="*/ 114 h 459"/>
                <a:gd name="T18" fmla="*/ 21 w 459"/>
                <a:gd name="T19" fmla="*/ 135 h 459"/>
                <a:gd name="T20" fmla="*/ 6 w 459"/>
                <a:gd name="T21" fmla="*/ 179 h 459"/>
                <a:gd name="T22" fmla="*/ 0 w 459"/>
                <a:gd name="T23" fmla="*/ 224 h 459"/>
                <a:gd name="T24" fmla="*/ 4 w 459"/>
                <a:gd name="T25" fmla="*/ 267 h 459"/>
                <a:gd name="T26" fmla="*/ 15 w 459"/>
                <a:gd name="T27" fmla="*/ 310 h 459"/>
                <a:gd name="T28" fmla="*/ 34 w 459"/>
                <a:gd name="T29" fmla="*/ 350 h 459"/>
                <a:gd name="T30" fmla="*/ 62 w 459"/>
                <a:gd name="T31" fmla="*/ 385 h 459"/>
                <a:gd name="T32" fmla="*/ 96 w 459"/>
                <a:gd name="T33" fmla="*/ 415 h 459"/>
                <a:gd name="T34" fmla="*/ 115 w 459"/>
                <a:gd name="T35" fmla="*/ 428 h 459"/>
                <a:gd name="T36" fmla="*/ 158 w 459"/>
                <a:gd name="T37" fmla="*/ 448 h 459"/>
                <a:gd name="T38" fmla="*/ 202 w 459"/>
                <a:gd name="T39" fmla="*/ 457 h 459"/>
                <a:gd name="T40" fmla="*/ 247 w 459"/>
                <a:gd name="T41" fmla="*/ 458 h 459"/>
                <a:gd name="T42" fmla="*/ 290 w 459"/>
                <a:gd name="T43" fmla="*/ 452 h 459"/>
                <a:gd name="T44" fmla="*/ 331 w 459"/>
                <a:gd name="T45" fmla="*/ 436 h 459"/>
                <a:gd name="T46" fmla="*/ 369 w 459"/>
                <a:gd name="T47" fmla="*/ 413 h 459"/>
                <a:gd name="T48" fmla="*/ 402 w 459"/>
                <a:gd name="T49" fmla="*/ 381 h 459"/>
                <a:gd name="T50" fmla="*/ 429 w 459"/>
                <a:gd name="T51" fmla="*/ 345 h 459"/>
                <a:gd name="T52" fmla="*/ 440 w 459"/>
                <a:gd name="T53" fmla="*/ 323 h 459"/>
                <a:gd name="T54" fmla="*/ 454 w 459"/>
                <a:gd name="T55" fmla="*/ 280 h 459"/>
                <a:gd name="T56" fmla="*/ 459 w 459"/>
                <a:gd name="T57" fmla="*/ 235 h 459"/>
                <a:gd name="T58" fmla="*/ 457 w 459"/>
                <a:gd name="T59" fmla="*/ 191 h 459"/>
                <a:gd name="T60" fmla="*/ 445 w 459"/>
                <a:gd name="T61" fmla="*/ 149 h 459"/>
                <a:gd name="T62" fmla="*/ 425 w 459"/>
                <a:gd name="T63" fmla="*/ 109 h 459"/>
                <a:gd name="T64" fmla="*/ 399 w 459"/>
                <a:gd name="T65" fmla="*/ 74 h 459"/>
                <a:gd name="T66" fmla="*/ 365 w 459"/>
                <a:gd name="T67" fmla="*/ 44 h 459"/>
                <a:gd name="T68" fmla="*/ 344 w 459"/>
                <a:gd name="T69" fmla="*/ 31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344" y="31"/>
                  </a:moveTo>
                  <a:lnTo>
                    <a:pt x="344" y="31"/>
                  </a:lnTo>
                  <a:lnTo>
                    <a:pt x="324" y="20"/>
                  </a:lnTo>
                  <a:lnTo>
                    <a:pt x="303" y="11"/>
                  </a:lnTo>
                  <a:lnTo>
                    <a:pt x="281" y="6"/>
                  </a:lnTo>
                  <a:lnTo>
                    <a:pt x="258" y="2"/>
                  </a:lnTo>
                  <a:lnTo>
                    <a:pt x="236" y="0"/>
                  </a:lnTo>
                  <a:lnTo>
                    <a:pt x="214" y="1"/>
                  </a:lnTo>
                  <a:lnTo>
                    <a:pt x="192" y="3"/>
                  </a:lnTo>
                  <a:lnTo>
                    <a:pt x="171" y="7"/>
                  </a:lnTo>
                  <a:lnTo>
                    <a:pt x="150" y="14"/>
                  </a:lnTo>
                  <a:lnTo>
                    <a:pt x="129" y="23"/>
                  </a:lnTo>
                  <a:lnTo>
                    <a:pt x="110" y="33"/>
                  </a:lnTo>
                  <a:lnTo>
                    <a:pt x="92" y="46"/>
                  </a:lnTo>
                  <a:lnTo>
                    <a:pt x="75" y="61"/>
                  </a:lnTo>
                  <a:lnTo>
                    <a:pt x="59" y="76"/>
                  </a:lnTo>
                  <a:lnTo>
                    <a:pt x="45" y="95"/>
                  </a:lnTo>
                  <a:lnTo>
                    <a:pt x="32" y="114"/>
                  </a:lnTo>
                  <a:lnTo>
                    <a:pt x="32" y="114"/>
                  </a:lnTo>
                  <a:lnTo>
                    <a:pt x="21" y="135"/>
                  </a:lnTo>
                  <a:lnTo>
                    <a:pt x="12" y="157"/>
                  </a:lnTo>
                  <a:lnTo>
                    <a:pt x="6" y="179"/>
                  </a:lnTo>
                  <a:lnTo>
                    <a:pt x="2" y="202"/>
                  </a:lnTo>
                  <a:lnTo>
                    <a:pt x="0" y="224"/>
                  </a:lnTo>
                  <a:lnTo>
                    <a:pt x="2" y="246"/>
                  </a:lnTo>
                  <a:lnTo>
                    <a:pt x="4" y="267"/>
                  </a:lnTo>
                  <a:lnTo>
                    <a:pt x="8" y="289"/>
                  </a:lnTo>
                  <a:lnTo>
                    <a:pt x="15" y="310"/>
                  </a:lnTo>
                  <a:lnTo>
                    <a:pt x="24" y="330"/>
                  </a:lnTo>
                  <a:lnTo>
                    <a:pt x="34" y="350"/>
                  </a:lnTo>
                  <a:lnTo>
                    <a:pt x="47" y="368"/>
                  </a:lnTo>
                  <a:lnTo>
                    <a:pt x="62" y="385"/>
                  </a:lnTo>
                  <a:lnTo>
                    <a:pt x="77" y="401"/>
                  </a:lnTo>
                  <a:lnTo>
                    <a:pt x="96" y="415"/>
                  </a:lnTo>
                  <a:lnTo>
                    <a:pt x="115" y="428"/>
                  </a:lnTo>
                  <a:lnTo>
                    <a:pt x="115" y="428"/>
                  </a:lnTo>
                  <a:lnTo>
                    <a:pt x="136" y="439"/>
                  </a:lnTo>
                  <a:lnTo>
                    <a:pt x="158" y="448"/>
                  </a:lnTo>
                  <a:lnTo>
                    <a:pt x="180" y="453"/>
                  </a:lnTo>
                  <a:lnTo>
                    <a:pt x="202" y="457"/>
                  </a:lnTo>
                  <a:lnTo>
                    <a:pt x="225" y="459"/>
                  </a:lnTo>
                  <a:lnTo>
                    <a:pt x="247" y="458"/>
                  </a:lnTo>
                  <a:lnTo>
                    <a:pt x="268" y="456"/>
                  </a:lnTo>
                  <a:lnTo>
                    <a:pt x="290" y="452"/>
                  </a:lnTo>
                  <a:lnTo>
                    <a:pt x="311" y="444"/>
                  </a:lnTo>
                  <a:lnTo>
                    <a:pt x="331" y="436"/>
                  </a:lnTo>
                  <a:lnTo>
                    <a:pt x="350" y="426"/>
                  </a:lnTo>
                  <a:lnTo>
                    <a:pt x="369" y="413"/>
                  </a:lnTo>
                  <a:lnTo>
                    <a:pt x="386" y="398"/>
                  </a:lnTo>
                  <a:lnTo>
                    <a:pt x="402" y="381"/>
                  </a:lnTo>
                  <a:lnTo>
                    <a:pt x="416" y="364"/>
                  </a:lnTo>
                  <a:lnTo>
                    <a:pt x="429" y="345"/>
                  </a:lnTo>
                  <a:lnTo>
                    <a:pt x="429" y="345"/>
                  </a:lnTo>
                  <a:lnTo>
                    <a:pt x="440" y="323"/>
                  </a:lnTo>
                  <a:lnTo>
                    <a:pt x="449" y="302"/>
                  </a:lnTo>
                  <a:lnTo>
                    <a:pt x="454" y="280"/>
                  </a:lnTo>
                  <a:lnTo>
                    <a:pt x="458" y="258"/>
                  </a:lnTo>
                  <a:lnTo>
                    <a:pt x="459" y="235"/>
                  </a:lnTo>
                  <a:lnTo>
                    <a:pt x="459" y="213"/>
                  </a:lnTo>
                  <a:lnTo>
                    <a:pt x="457" y="191"/>
                  </a:lnTo>
                  <a:lnTo>
                    <a:pt x="451" y="170"/>
                  </a:lnTo>
                  <a:lnTo>
                    <a:pt x="445" y="149"/>
                  </a:lnTo>
                  <a:lnTo>
                    <a:pt x="437" y="129"/>
                  </a:lnTo>
                  <a:lnTo>
                    <a:pt x="425" y="109"/>
                  </a:lnTo>
                  <a:lnTo>
                    <a:pt x="414" y="91"/>
                  </a:lnTo>
                  <a:lnTo>
                    <a:pt x="399" y="74"/>
                  </a:lnTo>
                  <a:lnTo>
                    <a:pt x="382" y="58"/>
                  </a:lnTo>
                  <a:lnTo>
                    <a:pt x="365" y="44"/>
                  </a:lnTo>
                  <a:lnTo>
                    <a:pt x="344" y="31"/>
                  </a:lnTo>
                  <a:lnTo>
                    <a:pt x="34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89"/>
            <p:cNvSpPr>
              <a:spLocks/>
            </p:cNvSpPr>
            <p:nvPr userDrawn="1"/>
          </p:nvSpPr>
          <p:spPr bwMode="auto">
            <a:xfrm>
              <a:off x="5162" y="1229"/>
              <a:ext cx="95" cy="94"/>
            </a:xfrm>
            <a:custGeom>
              <a:avLst/>
              <a:gdLst>
                <a:gd name="T0" fmla="*/ 284 w 378"/>
                <a:gd name="T1" fmla="*/ 25 h 378"/>
                <a:gd name="T2" fmla="*/ 249 w 378"/>
                <a:gd name="T3" fmla="*/ 9 h 378"/>
                <a:gd name="T4" fmla="*/ 212 w 378"/>
                <a:gd name="T5" fmla="*/ 1 h 378"/>
                <a:gd name="T6" fmla="*/ 176 w 378"/>
                <a:gd name="T7" fmla="*/ 0 h 378"/>
                <a:gd name="T8" fmla="*/ 141 w 378"/>
                <a:gd name="T9" fmla="*/ 6 h 378"/>
                <a:gd name="T10" fmla="*/ 107 w 378"/>
                <a:gd name="T11" fmla="*/ 19 h 378"/>
                <a:gd name="T12" fmla="*/ 75 w 378"/>
                <a:gd name="T13" fmla="*/ 38 h 378"/>
                <a:gd name="T14" fmla="*/ 48 w 378"/>
                <a:gd name="T15" fmla="*/ 64 h 378"/>
                <a:gd name="T16" fmla="*/ 26 w 378"/>
                <a:gd name="T17" fmla="*/ 94 h 378"/>
                <a:gd name="T18" fmla="*/ 17 w 378"/>
                <a:gd name="T19" fmla="*/ 112 h 378"/>
                <a:gd name="T20" fmla="*/ 5 w 378"/>
                <a:gd name="T21" fmla="*/ 147 h 378"/>
                <a:gd name="T22" fmla="*/ 0 w 378"/>
                <a:gd name="T23" fmla="*/ 183 h 378"/>
                <a:gd name="T24" fmla="*/ 2 w 378"/>
                <a:gd name="T25" fmla="*/ 220 h 378"/>
                <a:gd name="T26" fmla="*/ 12 w 378"/>
                <a:gd name="T27" fmla="*/ 255 h 378"/>
                <a:gd name="T28" fmla="*/ 28 w 378"/>
                <a:gd name="T29" fmla="*/ 288 h 378"/>
                <a:gd name="T30" fmla="*/ 51 w 378"/>
                <a:gd name="T31" fmla="*/ 316 h 378"/>
                <a:gd name="T32" fmla="*/ 78 w 378"/>
                <a:gd name="T33" fmla="*/ 342 h 378"/>
                <a:gd name="T34" fmla="*/ 95 w 378"/>
                <a:gd name="T35" fmla="*/ 353 h 378"/>
                <a:gd name="T36" fmla="*/ 130 w 378"/>
                <a:gd name="T37" fmla="*/ 368 h 378"/>
                <a:gd name="T38" fmla="*/ 165 w 378"/>
                <a:gd name="T39" fmla="*/ 376 h 378"/>
                <a:gd name="T40" fmla="*/ 202 w 378"/>
                <a:gd name="T41" fmla="*/ 378 h 378"/>
                <a:gd name="T42" fmla="*/ 238 w 378"/>
                <a:gd name="T43" fmla="*/ 371 h 378"/>
                <a:gd name="T44" fmla="*/ 272 w 378"/>
                <a:gd name="T45" fmla="*/ 358 h 378"/>
                <a:gd name="T46" fmla="*/ 303 w 378"/>
                <a:gd name="T47" fmla="*/ 340 h 378"/>
                <a:gd name="T48" fmla="*/ 331 w 378"/>
                <a:gd name="T49" fmla="*/ 314 h 378"/>
                <a:gd name="T50" fmla="*/ 353 w 378"/>
                <a:gd name="T51" fmla="*/ 284 h 378"/>
                <a:gd name="T52" fmla="*/ 362 w 378"/>
                <a:gd name="T53" fmla="*/ 266 h 378"/>
                <a:gd name="T54" fmla="*/ 374 w 378"/>
                <a:gd name="T55" fmla="*/ 230 h 378"/>
                <a:gd name="T56" fmla="*/ 378 w 378"/>
                <a:gd name="T57" fmla="*/ 194 h 378"/>
                <a:gd name="T58" fmla="*/ 375 w 378"/>
                <a:gd name="T59" fmla="*/ 157 h 378"/>
                <a:gd name="T60" fmla="*/ 366 w 378"/>
                <a:gd name="T61" fmla="*/ 122 h 378"/>
                <a:gd name="T62" fmla="*/ 350 w 378"/>
                <a:gd name="T63" fmla="*/ 90 h 378"/>
                <a:gd name="T64" fmla="*/ 328 w 378"/>
                <a:gd name="T65" fmla="*/ 61 h 378"/>
                <a:gd name="T66" fmla="*/ 300 w 378"/>
                <a:gd name="T67" fmla="*/ 35 h 378"/>
                <a:gd name="T68" fmla="*/ 28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4" y="25"/>
                  </a:moveTo>
                  <a:lnTo>
                    <a:pt x="284" y="25"/>
                  </a:lnTo>
                  <a:lnTo>
                    <a:pt x="267" y="17"/>
                  </a:lnTo>
                  <a:lnTo>
                    <a:pt x="249" y="9"/>
                  </a:lnTo>
                  <a:lnTo>
                    <a:pt x="230" y="4"/>
                  </a:lnTo>
                  <a:lnTo>
                    <a:pt x="212" y="1"/>
                  </a:lnTo>
                  <a:lnTo>
                    <a:pt x="194" y="0"/>
                  </a:lnTo>
                  <a:lnTo>
                    <a:pt x="176" y="0"/>
                  </a:lnTo>
                  <a:lnTo>
                    <a:pt x="157" y="2"/>
                  </a:lnTo>
                  <a:lnTo>
                    <a:pt x="141" y="6"/>
                  </a:lnTo>
                  <a:lnTo>
                    <a:pt x="124" y="11"/>
                  </a:lnTo>
                  <a:lnTo>
                    <a:pt x="107" y="19"/>
                  </a:lnTo>
                  <a:lnTo>
                    <a:pt x="90" y="27"/>
                  </a:lnTo>
                  <a:lnTo>
                    <a:pt x="75" y="38"/>
                  </a:lnTo>
                  <a:lnTo>
                    <a:pt x="61" y="49"/>
                  </a:lnTo>
                  <a:lnTo>
                    <a:pt x="48" y="64"/>
                  </a:lnTo>
                  <a:lnTo>
                    <a:pt x="36" y="78"/>
                  </a:lnTo>
                  <a:lnTo>
                    <a:pt x="26" y="94"/>
                  </a:lnTo>
                  <a:lnTo>
                    <a:pt x="26" y="94"/>
                  </a:lnTo>
                  <a:lnTo>
                    <a:pt x="17" y="112"/>
                  </a:lnTo>
                  <a:lnTo>
                    <a:pt x="10" y="129"/>
                  </a:lnTo>
                  <a:lnTo>
                    <a:pt x="5" y="147"/>
                  </a:lnTo>
                  <a:lnTo>
                    <a:pt x="1" y="165"/>
                  </a:lnTo>
                  <a:lnTo>
                    <a:pt x="0" y="183"/>
                  </a:lnTo>
                  <a:lnTo>
                    <a:pt x="1" y="202"/>
                  </a:lnTo>
                  <a:lnTo>
                    <a:pt x="2" y="220"/>
                  </a:lnTo>
                  <a:lnTo>
                    <a:pt x="6" y="238"/>
                  </a:lnTo>
                  <a:lnTo>
                    <a:pt x="12" y="255"/>
                  </a:lnTo>
                  <a:lnTo>
                    <a:pt x="19" y="272"/>
                  </a:lnTo>
                  <a:lnTo>
                    <a:pt x="28" y="288"/>
                  </a:lnTo>
                  <a:lnTo>
                    <a:pt x="39" y="303"/>
                  </a:lnTo>
                  <a:lnTo>
                    <a:pt x="51" y="316"/>
                  </a:lnTo>
                  <a:lnTo>
                    <a:pt x="64" y="329"/>
                  </a:lnTo>
                  <a:lnTo>
                    <a:pt x="78" y="342"/>
                  </a:lnTo>
                  <a:lnTo>
                    <a:pt x="95" y="353"/>
                  </a:lnTo>
                  <a:lnTo>
                    <a:pt x="95" y="353"/>
                  </a:lnTo>
                  <a:lnTo>
                    <a:pt x="112" y="361"/>
                  </a:lnTo>
                  <a:lnTo>
                    <a:pt x="130" y="368"/>
                  </a:lnTo>
                  <a:lnTo>
                    <a:pt x="147" y="374"/>
                  </a:lnTo>
                  <a:lnTo>
                    <a:pt x="165" y="376"/>
                  </a:lnTo>
                  <a:lnTo>
                    <a:pt x="184" y="378"/>
                  </a:lnTo>
                  <a:lnTo>
                    <a:pt x="202" y="378"/>
                  </a:lnTo>
                  <a:lnTo>
                    <a:pt x="220" y="375"/>
                  </a:lnTo>
                  <a:lnTo>
                    <a:pt x="238" y="371"/>
                  </a:lnTo>
                  <a:lnTo>
                    <a:pt x="255" y="366"/>
                  </a:lnTo>
                  <a:lnTo>
                    <a:pt x="272" y="358"/>
                  </a:lnTo>
                  <a:lnTo>
                    <a:pt x="288" y="350"/>
                  </a:lnTo>
                  <a:lnTo>
                    <a:pt x="303" y="340"/>
                  </a:lnTo>
                  <a:lnTo>
                    <a:pt x="318" y="328"/>
                  </a:lnTo>
                  <a:lnTo>
                    <a:pt x="331" y="314"/>
                  </a:lnTo>
                  <a:lnTo>
                    <a:pt x="343" y="299"/>
                  </a:lnTo>
                  <a:lnTo>
                    <a:pt x="353" y="284"/>
                  </a:lnTo>
                  <a:lnTo>
                    <a:pt x="353" y="284"/>
                  </a:lnTo>
                  <a:lnTo>
                    <a:pt x="362" y="266"/>
                  </a:lnTo>
                  <a:lnTo>
                    <a:pt x="369" y="249"/>
                  </a:lnTo>
                  <a:lnTo>
                    <a:pt x="374" y="230"/>
                  </a:lnTo>
                  <a:lnTo>
                    <a:pt x="376" y="212"/>
                  </a:lnTo>
                  <a:lnTo>
                    <a:pt x="378" y="194"/>
                  </a:lnTo>
                  <a:lnTo>
                    <a:pt x="378" y="176"/>
                  </a:lnTo>
                  <a:lnTo>
                    <a:pt x="375" y="157"/>
                  </a:lnTo>
                  <a:lnTo>
                    <a:pt x="371" y="139"/>
                  </a:lnTo>
                  <a:lnTo>
                    <a:pt x="366" y="122"/>
                  </a:lnTo>
                  <a:lnTo>
                    <a:pt x="359" y="105"/>
                  </a:lnTo>
                  <a:lnTo>
                    <a:pt x="350" y="90"/>
                  </a:lnTo>
                  <a:lnTo>
                    <a:pt x="340" y="74"/>
                  </a:lnTo>
                  <a:lnTo>
                    <a:pt x="328" y="61"/>
                  </a:lnTo>
                  <a:lnTo>
                    <a:pt x="315" y="48"/>
                  </a:lnTo>
                  <a:lnTo>
                    <a:pt x="300" y="35"/>
                  </a:lnTo>
                  <a:lnTo>
                    <a:pt x="284" y="25"/>
                  </a:lnTo>
                  <a:lnTo>
                    <a:pt x="28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90"/>
            <p:cNvSpPr>
              <a:spLocks/>
            </p:cNvSpPr>
            <p:nvPr userDrawn="1"/>
          </p:nvSpPr>
          <p:spPr bwMode="auto">
            <a:xfrm>
              <a:off x="5392" y="1365"/>
              <a:ext cx="74" cy="75"/>
            </a:xfrm>
            <a:custGeom>
              <a:avLst/>
              <a:gdLst>
                <a:gd name="T0" fmla="*/ 223 w 297"/>
                <a:gd name="T1" fmla="*/ 19 h 297"/>
                <a:gd name="T2" fmla="*/ 196 w 297"/>
                <a:gd name="T3" fmla="*/ 6 h 297"/>
                <a:gd name="T4" fmla="*/ 167 w 297"/>
                <a:gd name="T5" fmla="*/ 0 h 297"/>
                <a:gd name="T6" fmla="*/ 138 w 297"/>
                <a:gd name="T7" fmla="*/ 0 h 297"/>
                <a:gd name="T8" fmla="*/ 111 w 297"/>
                <a:gd name="T9" fmla="*/ 4 h 297"/>
                <a:gd name="T10" fmla="*/ 84 w 297"/>
                <a:gd name="T11" fmla="*/ 14 h 297"/>
                <a:gd name="T12" fmla="*/ 60 w 297"/>
                <a:gd name="T13" fmla="*/ 30 h 297"/>
                <a:gd name="T14" fmla="*/ 38 w 297"/>
                <a:gd name="T15" fmla="*/ 49 h 297"/>
                <a:gd name="T16" fmla="*/ 21 w 297"/>
                <a:gd name="T17" fmla="*/ 74 h 297"/>
                <a:gd name="T18" fmla="*/ 13 w 297"/>
                <a:gd name="T19" fmla="*/ 87 h 297"/>
                <a:gd name="T20" fmla="*/ 4 w 297"/>
                <a:gd name="T21" fmla="*/ 115 h 297"/>
                <a:gd name="T22" fmla="*/ 0 w 297"/>
                <a:gd name="T23" fmla="*/ 143 h 297"/>
                <a:gd name="T24" fmla="*/ 3 w 297"/>
                <a:gd name="T25" fmla="*/ 172 h 297"/>
                <a:gd name="T26" fmla="*/ 11 w 297"/>
                <a:gd name="T27" fmla="*/ 199 h 297"/>
                <a:gd name="T28" fmla="*/ 22 w 297"/>
                <a:gd name="T29" fmla="*/ 225 h 297"/>
                <a:gd name="T30" fmla="*/ 41 w 297"/>
                <a:gd name="T31" fmla="*/ 249 h 297"/>
                <a:gd name="T32" fmla="*/ 63 w 297"/>
                <a:gd name="T33" fmla="*/ 268 h 297"/>
                <a:gd name="T34" fmla="*/ 74 w 297"/>
                <a:gd name="T35" fmla="*/ 276 h 297"/>
                <a:gd name="T36" fmla="*/ 102 w 297"/>
                <a:gd name="T37" fmla="*/ 289 h 297"/>
                <a:gd name="T38" fmla="*/ 131 w 297"/>
                <a:gd name="T39" fmla="*/ 296 h 297"/>
                <a:gd name="T40" fmla="*/ 159 w 297"/>
                <a:gd name="T41" fmla="*/ 296 h 297"/>
                <a:gd name="T42" fmla="*/ 188 w 297"/>
                <a:gd name="T43" fmla="*/ 292 h 297"/>
                <a:gd name="T44" fmla="*/ 214 w 297"/>
                <a:gd name="T45" fmla="*/ 281 h 297"/>
                <a:gd name="T46" fmla="*/ 239 w 297"/>
                <a:gd name="T47" fmla="*/ 266 h 297"/>
                <a:gd name="T48" fmla="*/ 261 w 297"/>
                <a:gd name="T49" fmla="*/ 246 h 297"/>
                <a:gd name="T50" fmla="*/ 278 w 297"/>
                <a:gd name="T51" fmla="*/ 223 h 297"/>
                <a:gd name="T52" fmla="*/ 284 w 297"/>
                <a:gd name="T53" fmla="*/ 208 h 297"/>
                <a:gd name="T54" fmla="*/ 295 w 297"/>
                <a:gd name="T55" fmla="*/ 181 h 297"/>
                <a:gd name="T56" fmla="*/ 297 w 297"/>
                <a:gd name="T57" fmla="*/ 152 h 297"/>
                <a:gd name="T58" fmla="*/ 296 w 297"/>
                <a:gd name="T59" fmla="*/ 124 h 297"/>
                <a:gd name="T60" fmla="*/ 288 w 297"/>
                <a:gd name="T61" fmla="*/ 96 h 297"/>
                <a:gd name="T62" fmla="*/ 276 w 297"/>
                <a:gd name="T63" fmla="*/ 70 h 297"/>
                <a:gd name="T64" fmla="*/ 258 w 297"/>
                <a:gd name="T65" fmla="*/ 47 h 297"/>
                <a:gd name="T66" fmla="*/ 236 w 297"/>
                <a:gd name="T67" fmla="*/ 27 h 297"/>
                <a:gd name="T68" fmla="*/ 223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19"/>
                  </a:moveTo>
                  <a:lnTo>
                    <a:pt x="223" y="19"/>
                  </a:lnTo>
                  <a:lnTo>
                    <a:pt x="210" y="13"/>
                  </a:lnTo>
                  <a:lnTo>
                    <a:pt x="196" y="6"/>
                  </a:lnTo>
                  <a:lnTo>
                    <a:pt x="181" y="3"/>
                  </a:lnTo>
                  <a:lnTo>
                    <a:pt x="167" y="0"/>
                  </a:lnTo>
                  <a:lnTo>
                    <a:pt x="153" y="0"/>
                  </a:lnTo>
                  <a:lnTo>
                    <a:pt x="138" y="0"/>
                  </a:lnTo>
                  <a:lnTo>
                    <a:pt x="125" y="1"/>
                  </a:lnTo>
                  <a:lnTo>
                    <a:pt x="111" y="4"/>
                  </a:lnTo>
                  <a:lnTo>
                    <a:pt x="97" y="9"/>
                  </a:lnTo>
                  <a:lnTo>
                    <a:pt x="84" y="14"/>
                  </a:lnTo>
                  <a:lnTo>
                    <a:pt x="72" y="21"/>
                  </a:lnTo>
                  <a:lnTo>
                    <a:pt x="60" y="30"/>
                  </a:lnTo>
                  <a:lnTo>
                    <a:pt x="48" y="39"/>
                  </a:lnTo>
                  <a:lnTo>
                    <a:pt x="38" y="49"/>
                  </a:lnTo>
                  <a:lnTo>
                    <a:pt x="29" y="61"/>
                  </a:lnTo>
                  <a:lnTo>
                    <a:pt x="21" y="74"/>
                  </a:lnTo>
                  <a:lnTo>
                    <a:pt x="21" y="74"/>
                  </a:lnTo>
                  <a:lnTo>
                    <a:pt x="13" y="87"/>
                  </a:lnTo>
                  <a:lnTo>
                    <a:pt x="8" y="102"/>
                  </a:lnTo>
                  <a:lnTo>
                    <a:pt x="4" y="115"/>
                  </a:lnTo>
                  <a:lnTo>
                    <a:pt x="2" y="129"/>
                  </a:lnTo>
                  <a:lnTo>
                    <a:pt x="0" y="143"/>
                  </a:lnTo>
                  <a:lnTo>
                    <a:pt x="2" y="158"/>
                  </a:lnTo>
                  <a:lnTo>
                    <a:pt x="3" y="172"/>
                  </a:lnTo>
                  <a:lnTo>
                    <a:pt x="5" y="186"/>
                  </a:lnTo>
                  <a:lnTo>
                    <a:pt x="11" y="199"/>
                  </a:lnTo>
                  <a:lnTo>
                    <a:pt x="16" y="214"/>
                  </a:lnTo>
                  <a:lnTo>
                    <a:pt x="22" y="225"/>
                  </a:lnTo>
                  <a:lnTo>
                    <a:pt x="30" y="237"/>
                  </a:lnTo>
                  <a:lnTo>
                    <a:pt x="41" y="249"/>
                  </a:lnTo>
                  <a:lnTo>
                    <a:pt x="51" y="259"/>
                  </a:lnTo>
                  <a:lnTo>
                    <a:pt x="63" y="268"/>
                  </a:lnTo>
                  <a:lnTo>
                    <a:pt x="74" y="276"/>
                  </a:lnTo>
                  <a:lnTo>
                    <a:pt x="74" y="276"/>
                  </a:lnTo>
                  <a:lnTo>
                    <a:pt x="89" y="284"/>
                  </a:lnTo>
                  <a:lnTo>
                    <a:pt x="102" y="289"/>
                  </a:lnTo>
                  <a:lnTo>
                    <a:pt x="116" y="293"/>
                  </a:lnTo>
                  <a:lnTo>
                    <a:pt x="131" y="296"/>
                  </a:lnTo>
                  <a:lnTo>
                    <a:pt x="145" y="297"/>
                  </a:lnTo>
                  <a:lnTo>
                    <a:pt x="159" y="296"/>
                  </a:lnTo>
                  <a:lnTo>
                    <a:pt x="174" y="294"/>
                  </a:lnTo>
                  <a:lnTo>
                    <a:pt x="188" y="292"/>
                  </a:lnTo>
                  <a:lnTo>
                    <a:pt x="201" y="287"/>
                  </a:lnTo>
                  <a:lnTo>
                    <a:pt x="214" y="281"/>
                  </a:lnTo>
                  <a:lnTo>
                    <a:pt x="227" y="275"/>
                  </a:lnTo>
                  <a:lnTo>
                    <a:pt x="239" y="266"/>
                  </a:lnTo>
                  <a:lnTo>
                    <a:pt x="250" y="257"/>
                  </a:lnTo>
                  <a:lnTo>
                    <a:pt x="261" y="246"/>
                  </a:lnTo>
                  <a:lnTo>
                    <a:pt x="270" y="234"/>
                  </a:lnTo>
                  <a:lnTo>
                    <a:pt x="278" y="223"/>
                  </a:lnTo>
                  <a:lnTo>
                    <a:pt x="278" y="223"/>
                  </a:lnTo>
                  <a:lnTo>
                    <a:pt x="284" y="208"/>
                  </a:lnTo>
                  <a:lnTo>
                    <a:pt x="291" y="195"/>
                  </a:lnTo>
                  <a:lnTo>
                    <a:pt x="295" y="181"/>
                  </a:lnTo>
                  <a:lnTo>
                    <a:pt x="297" y="167"/>
                  </a:lnTo>
                  <a:lnTo>
                    <a:pt x="297" y="152"/>
                  </a:lnTo>
                  <a:lnTo>
                    <a:pt x="297" y="138"/>
                  </a:lnTo>
                  <a:lnTo>
                    <a:pt x="296" y="124"/>
                  </a:lnTo>
                  <a:lnTo>
                    <a:pt x="292" y="109"/>
                  </a:lnTo>
                  <a:lnTo>
                    <a:pt x="288" y="96"/>
                  </a:lnTo>
                  <a:lnTo>
                    <a:pt x="283" y="83"/>
                  </a:lnTo>
                  <a:lnTo>
                    <a:pt x="276" y="70"/>
                  </a:lnTo>
                  <a:lnTo>
                    <a:pt x="267" y="59"/>
                  </a:lnTo>
                  <a:lnTo>
                    <a:pt x="258" y="47"/>
                  </a:lnTo>
                  <a:lnTo>
                    <a:pt x="248" y="36"/>
                  </a:lnTo>
                  <a:lnTo>
                    <a:pt x="236" y="27"/>
                  </a:lnTo>
                  <a:lnTo>
                    <a:pt x="223" y="19"/>
                  </a:lnTo>
                  <a:lnTo>
                    <a:pt x="223"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91"/>
            <p:cNvSpPr>
              <a:spLocks/>
            </p:cNvSpPr>
            <p:nvPr userDrawn="1"/>
          </p:nvSpPr>
          <p:spPr bwMode="auto">
            <a:xfrm>
              <a:off x="3966" y="332"/>
              <a:ext cx="90" cy="10"/>
            </a:xfrm>
            <a:custGeom>
              <a:avLst/>
              <a:gdLst>
                <a:gd name="T0" fmla="*/ 361 w 361"/>
                <a:gd name="T1" fmla="*/ 0 h 40"/>
                <a:gd name="T2" fmla="*/ 0 w 361"/>
                <a:gd name="T3" fmla="*/ 0 h 40"/>
                <a:gd name="T4" fmla="*/ 0 w 361"/>
                <a:gd name="T5" fmla="*/ 0 h 40"/>
                <a:gd name="T6" fmla="*/ 33 w 361"/>
                <a:gd name="T7" fmla="*/ 14 h 40"/>
                <a:gd name="T8" fmla="*/ 52 w 361"/>
                <a:gd name="T9" fmla="*/ 21 h 40"/>
                <a:gd name="T10" fmla="*/ 69 w 361"/>
                <a:gd name="T11" fmla="*/ 26 h 40"/>
                <a:gd name="T12" fmla="*/ 69 w 361"/>
                <a:gd name="T13" fmla="*/ 26 h 40"/>
                <a:gd name="T14" fmla="*/ 88 w 361"/>
                <a:gd name="T15" fmla="*/ 31 h 40"/>
                <a:gd name="T16" fmla="*/ 108 w 361"/>
                <a:gd name="T17" fmla="*/ 34 h 40"/>
                <a:gd name="T18" fmla="*/ 126 w 361"/>
                <a:gd name="T19" fmla="*/ 38 h 40"/>
                <a:gd name="T20" fmla="*/ 146 w 361"/>
                <a:gd name="T21" fmla="*/ 39 h 40"/>
                <a:gd name="T22" fmla="*/ 164 w 361"/>
                <a:gd name="T23" fmla="*/ 40 h 40"/>
                <a:gd name="T24" fmla="*/ 182 w 361"/>
                <a:gd name="T25" fmla="*/ 40 h 40"/>
                <a:gd name="T26" fmla="*/ 202 w 361"/>
                <a:gd name="T27" fmla="*/ 39 h 40"/>
                <a:gd name="T28" fmla="*/ 220 w 361"/>
                <a:gd name="T29" fmla="*/ 38 h 40"/>
                <a:gd name="T30" fmla="*/ 238 w 361"/>
                <a:gd name="T31" fmla="*/ 36 h 40"/>
                <a:gd name="T32" fmla="*/ 256 w 361"/>
                <a:gd name="T33" fmla="*/ 33 h 40"/>
                <a:gd name="T34" fmla="*/ 291 w 361"/>
                <a:gd name="T35" fmla="*/ 25 h 40"/>
                <a:gd name="T36" fmla="*/ 327 w 361"/>
                <a:gd name="T37" fmla="*/ 13 h 40"/>
                <a:gd name="T38" fmla="*/ 361 w 361"/>
                <a:gd name="T39" fmla="*/ 0 h 40"/>
                <a:gd name="T40" fmla="*/ 361 w 36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361" y="0"/>
                  </a:moveTo>
                  <a:lnTo>
                    <a:pt x="0" y="0"/>
                  </a:lnTo>
                  <a:lnTo>
                    <a:pt x="0" y="0"/>
                  </a:lnTo>
                  <a:lnTo>
                    <a:pt x="33" y="14"/>
                  </a:lnTo>
                  <a:lnTo>
                    <a:pt x="52" y="21"/>
                  </a:lnTo>
                  <a:lnTo>
                    <a:pt x="69" y="26"/>
                  </a:lnTo>
                  <a:lnTo>
                    <a:pt x="69" y="26"/>
                  </a:lnTo>
                  <a:lnTo>
                    <a:pt x="88" y="31"/>
                  </a:lnTo>
                  <a:lnTo>
                    <a:pt x="108" y="34"/>
                  </a:lnTo>
                  <a:lnTo>
                    <a:pt x="126" y="38"/>
                  </a:lnTo>
                  <a:lnTo>
                    <a:pt x="146" y="39"/>
                  </a:lnTo>
                  <a:lnTo>
                    <a:pt x="164" y="40"/>
                  </a:lnTo>
                  <a:lnTo>
                    <a:pt x="182" y="40"/>
                  </a:lnTo>
                  <a:lnTo>
                    <a:pt x="202" y="39"/>
                  </a:lnTo>
                  <a:lnTo>
                    <a:pt x="220" y="38"/>
                  </a:lnTo>
                  <a:lnTo>
                    <a:pt x="238" y="36"/>
                  </a:lnTo>
                  <a:lnTo>
                    <a:pt x="256" y="33"/>
                  </a:lnTo>
                  <a:lnTo>
                    <a:pt x="291" y="25"/>
                  </a:lnTo>
                  <a:lnTo>
                    <a:pt x="327" y="13"/>
                  </a:lnTo>
                  <a:lnTo>
                    <a:pt x="361" y="0"/>
                  </a:lnTo>
                  <a:lnTo>
                    <a:pt x="36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92"/>
            <p:cNvSpPr>
              <a:spLocks/>
            </p:cNvSpPr>
            <p:nvPr userDrawn="1"/>
          </p:nvSpPr>
          <p:spPr bwMode="auto">
            <a:xfrm>
              <a:off x="4163" y="332"/>
              <a:ext cx="184" cy="65"/>
            </a:xfrm>
            <a:custGeom>
              <a:avLst/>
              <a:gdLst>
                <a:gd name="T0" fmla="*/ 269 w 738"/>
                <a:gd name="T1" fmla="*/ 249 h 262"/>
                <a:gd name="T2" fmla="*/ 269 w 738"/>
                <a:gd name="T3" fmla="*/ 249 h 262"/>
                <a:gd name="T4" fmla="*/ 288 w 738"/>
                <a:gd name="T5" fmla="*/ 254 h 262"/>
                <a:gd name="T6" fmla="*/ 306 w 738"/>
                <a:gd name="T7" fmla="*/ 257 h 262"/>
                <a:gd name="T8" fmla="*/ 325 w 738"/>
                <a:gd name="T9" fmla="*/ 259 h 262"/>
                <a:gd name="T10" fmla="*/ 343 w 738"/>
                <a:gd name="T11" fmla="*/ 262 h 262"/>
                <a:gd name="T12" fmla="*/ 362 w 738"/>
                <a:gd name="T13" fmla="*/ 262 h 262"/>
                <a:gd name="T14" fmla="*/ 381 w 738"/>
                <a:gd name="T15" fmla="*/ 262 h 262"/>
                <a:gd name="T16" fmla="*/ 399 w 738"/>
                <a:gd name="T17" fmla="*/ 262 h 262"/>
                <a:gd name="T18" fmla="*/ 417 w 738"/>
                <a:gd name="T19" fmla="*/ 259 h 262"/>
                <a:gd name="T20" fmla="*/ 434 w 738"/>
                <a:gd name="T21" fmla="*/ 257 h 262"/>
                <a:gd name="T22" fmla="*/ 452 w 738"/>
                <a:gd name="T23" fmla="*/ 253 h 262"/>
                <a:gd name="T24" fmla="*/ 469 w 738"/>
                <a:gd name="T25" fmla="*/ 249 h 262"/>
                <a:gd name="T26" fmla="*/ 488 w 738"/>
                <a:gd name="T27" fmla="*/ 244 h 262"/>
                <a:gd name="T28" fmla="*/ 505 w 738"/>
                <a:gd name="T29" fmla="*/ 238 h 262"/>
                <a:gd name="T30" fmla="*/ 520 w 738"/>
                <a:gd name="T31" fmla="*/ 232 h 262"/>
                <a:gd name="T32" fmla="*/ 537 w 738"/>
                <a:gd name="T33" fmla="*/ 224 h 262"/>
                <a:gd name="T34" fmla="*/ 553 w 738"/>
                <a:gd name="T35" fmla="*/ 216 h 262"/>
                <a:gd name="T36" fmla="*/ 568 w 738"/>
                <a:gd name="T37" fmla="*/ 207 h 262"/>
                <a:gd name="T38" fmla="*/ 584 w 738"/>
                <a:gd name="T39" fmla="*/ 198 h 262"/>
                <a:gd name="T40" fmla="*/ 598 w 738"/>
                <a:gd name="T41" fmla="*/ 188 h 262"/>
                <a:gd name="T42" fmla="*/ 613 w 738"/>
                <a:gd name="T43" fmla="*/ 177 h 262"/>
                <a:gd name="T44" fmla="*/ 627 w 738"/>
                <a:gd name="T45" fmla="*/ 165 h 262"/>
                <a:gd name="T46" fmla="*/ 640 w 738"/>
                <a:gd name="T47" fmla="*/ 152 h 262"/>
                <a:gd name="T48" fmla="*/ 652 w 738"/>
                <a:gd name="T49" fmla="*/ 141 h 262"/>
                <a:gd name="T50" fmla="*/ 665 w 738"/>
                <a:gd name="T51" fmla="*/ 126 h 262"/>
                <a:gd name="T52" fmla="*/ 677 w 738"/>
                <a:gd name="T53" fmla="*/ 113 h 262"/>
                <a:gd name="T54" fmla="*/ 687 w 738"/>
                <a:gd name="T55" fmla="*/ 98 h 262"/>
                <a:gd name="T56" fmla="*/ 697 w 738"/>
                <a:gd name="T57" fmla="*/ 83 h 262"/>
                <a:gd name="T58" fmla="*/ 707 w 738"/>
                <a:gd name="T59" fmla="*/ 68 h 262"/>
                <a:gd name="T60" fmla="*/ 716 w 738"/>
                <a:gd name="T61" fmla="*/ 51 h 262"/>
                <a:gd name="T62" fmla="*/ 723 w 738"/>
                <a:gd name="T63" fmla="*/ 35 h 262"/>
                <a:gd name="T64" fmla="*/ 731 w 738"/>
                <a:gd name="T65" fmla="*/ 17 h 262"/>
                <a:gd name="T66" fmla="*/ 738 w 738"/>
                <a:gd name="T67" fmla="*/ 0 h 262"/>
                <a:gd name="T68" fmla="*/ 0 w 738"/>
                <a:gd name="T69" fmla="*/ 0 h 262"/>
                <a:gd name="T70" fmla="*/ 0 w 738"/>
                <a:gd name="T71" fmla="*/ 0 h 262"/>
                <a:gd name="T72" fmla="*/ 9 w 738"/>
                <a:gd name="T73" fmla="*/ 21 h 262"/>
                <a:gd name="T74" fmla="*/ 18 w 738"/>
                <a:gd name="T75" fmla="*/ 43 h 262"/>
                <a:gd name="T76" fmla="*/ 29 w 738"/>
                <a:gd name="T77" fmla="*/ 64 h 262"/>
                <a:gd name="T78" fmla="*/ 42 w 738"/>
                <a:gd name="T79" fmla="*/ 83 h 262"/>
                <a:gd name="T80" fmla="*/ 55 w 738"/>
                <a:gd name="T81" fmla="*/ 103 h 262"/>
                <a:gd name="T82" fmla="*/ 69 w 738"/>
                <a:gd name="T83" fmla="*/ 121 h 262"/>
                <a:gd name="T84" fmla="*/ 85 w 738"/>
                <a:gd name="T85" fmla="*/ 139 h 262"/>
                <a:gd name="T86" fmla="*/ 102 w 738"/>
                <a:gd name="T87" fmla="*/ 155 h 262"/>
                <a:gd name="T88" fmla="*/ 119 w 738"/>
                <a:gd name="T89" fmla="*/ 171 h 262"/>
                <a:gd name="T90" fmla="*/ 138 w 738"/>
                <a:gd name="T91" fmla="*/ 186 h 262"/>
                <a:gd name="T92" fmla="*/ 158 w 738"/>
                <a:gd name="T93" fmla="*/ 199 h 262"/>
                <a:gd name="T94" fmla="*/ 177 w 738"/>
                <a:gd name="T95" fmla="*/ 212 h 262"/>
                <a:gd name="T96" fmla="*/ 200 w 738"/>
                <a:gd name="T97" fmla="*/ 223 h 262"/>
                <a:gd name="T98" fmla="*/ 222 w 738"/>
                <a:gd name="T99" fmla="*/ 233 h 262"/>
                <a:gd name="T100" fmla="*/ 245 w 738"/>
                <a:gd name="T101" fmla="*/ 242 h 262"/>
                <a:gd name="T102" fmla="*/ 269 w 738"/>
                <a:gd name="T103" fmla="*/ 249 h 262"/>
                <a:gd name="T104" fmla="*/ 2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269" y="249"/>
                  </a:moveTo>
                  <a:lnTo>
                    <a:pt x="269" y="249"/>
                  </a:lnTo>
                  <a:lnTo>
                    <a:pt x="288" y="254"/>
                  </a:lnTo>
                  <a:lnTo>
                    <a:pt x="306" y="257"/>
                  </a:lnTo>
                  <a:lnTo>
                    <a:pt x="325" y="259"/>
                  </a:lnTo>
                  <a:lnTo>
                    <a:pt x="343" y="262"/>
                  </a:lnTo>
                  <a:lnTo>
                    <a:pt x="362" y="262"/>
                  </a:lnTo>
                  <a:lnTo>
                    <a:pt x="381" y="262"/>
                  </a:lnTo>
                  <a:lnTo>
                    <a:pt x="399" y="262"/>
                  </a:lnTo>
                  <a:lnTo>
                    <a:pt x="417" y="259"/>
                  </a:lnTo>
                  <a:lnTo>
                    <a:pt x="434" y="257"/>
                  </a:lnTo>
                  <a:lnTo>
                    <a:pt x="452" y="253"/>
                  </a:lnTo>
                  <a:lnTo>
                    <a:pt x="469" y="249"/>
                  </a:lnTo>
                  <a:lnTo>
                    <a:pt x="488" y="244"/>
                  </a:lnTo>
                  <a:lnTo>
                    <a:pt x="505" y="238"/>
                  </a:lnTo>
                  <a:lnTo>
                    <a:pt x="520" y="232"/>
                  </a:lnTo>
                  <a:lnTo>
                    <a:pt x="537" y="224"/>
                  </a:lnTo>
                  <a:lnTo>
                    <a:pt x="553" y="216"/>
                  </a:lnTo>
                  <a:lnTo>
                    <a:pt x="568" y="207"/>
                  </a:lnTo>
                  <a:lnTo>
                    <a:pt x="584" y="198"/>
                  </a:lnTo>
                  <a:lnTo>
                    <a:pt x="598" y="188"/>
                  </a:lnTo>
                  <a:lnTo>
                    <a:pt x="613" y="177"/>
                  </a:lnTo>
                  <a:lnTo>
                    <a:pt x="627" y="165"/>
                  </a:lnTo>
                  <a:lnTo>
                    <a:pt x="640" y="152"/>
                  </a:lnTo>
                  <a:lnTo>
                    <a:pt x="652" y="141"/>
                  </a:lnTo>
                  <a:lnTo>
                    <a:pt x="665" y="126"/>
                  </a:lnTo>
                  <a:lnTo>
                    <a:pt x="677" y="113"/>
                  </a:lnTo>
                  <a:lnTo>
                    <a:pt x="687" y="98"/>
                  </a:lnTo>
                  <a:lnTo>
                    <a:pt x="697" y="83"/>
                  </a:lnTo>
                  <a:lnTo>
                    <a:pt x="707" y="68"/>
                  </a:lnTo>
                  <a:lnTo>
                    <a:pt x="716" y="51"/>
                  </a:lnTo>
                  <a:lnTo>
                    <a:pt x="723" y="35"/>
                  </a:lnTo>
                  <a:lnTo>
                    <a:pt x="731" y="17"/>
                  </a:lnTo>
                  <a:lnTo>
                    <a:pt x="738" y="0"/>
                  </a:lnTo>
                  <a:lnTo>
                    <a:pt x="0" y="0"/>
                  </a:lnTo>
                  <a:lnTo>
                    <a:pt x="0" y="0"/>
                  </a:lnTo>
                  <a:lnTo>
                    <a:pt x="9" y="21"/>
                  </a:lnTo>
                  <a:lnTo>
                    <a:pt x="18" y="43"/>
                  </a:lnTo>
                  <a:lnTo>
                    <a:pt x="29" y="64"/>
                  </a:lnTo>
                  <a:lnTo>
                    <a:pt x="42" y="83"/>
                  </a:lnTo>
                  <a:lnTo>
                    <a:pt x="55" y="103"/>
                  </a:lnTo>
                  <a:lnTo>
                    <a:pt x="69" y="121"/>
                  </a:lnTo>
                  <a:lnTo>
                    <a:pt x="85" y="139"/>
                  </a:lnTo>
                  <a:lnTo>
                    <a:pt x="102" y="155"/>
                  </a:lnTo>
                  <a:lnTo>
                    <a:pt x="119" y="171"/>
                  </a:lnTo>
                  <a:lnTo>
                    <a:pt x="138" y="186"/>
                  </a:lnTo>
                  <a:lnTo>
                    <a:pt x="158" y="199"/>
                  </a:lnTo>
                  <a:lnTo>
                    <a:pt x="177" y="212"/>
                  </a:lnTo>
                  <a:lnTo>
                    <a:pt x="200" y="223"/>
                  </a:lnTo>
                  <a:lnTo>
                    <a:pt x="222" y="233"/>
                  </a:lnTo>
                  <a:lnTo>
                    <a:pt x="245" y="242"/>
                  </a:lnTo>
                  <a:lnTo>
                    <a:pt x="269" y="249"/>
                  </a:lnTo>
                  <a:lnTo>
                    <a:pt x="2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 name="Freeform 93"/>
            <p:cNvSpPr>
              <a:spLocks/>
            </p:cNvSpPr>
            <p:nvPr userDrawn="1"/>
          </p:nvSpPr>
          <p:spPr bwMode="auto">
            <a:xfrm>
              <a:off x="4412" y="332"/>
              <a:ext cx="176" cy="121"/>
            </a:xfrm>
            <a:custGeom>
              <a:avLst/>
              <a:gdLst>
                <a:gd name="T0" fmla="*/ 261 w 702"/>
                <a:gd name="T1" fmla="*/ 472 h 483"/>
                <a:gd name="T2" fmla="*/ 296 w 702"/>
                <a:gd name="T3" fmla="*/ 479 h 483"/>
                <a:gd name="T4" fmla="*/ 331 w 702"/>
                <a:gd name="T5" fmla="*/ 483 h 483"/>
                <a:gd name="T6" fmla="*/ 365 w 702"/>
                <a:gd name="T7" fmla="*/ 483 h 483"/>
                <a:gd name="T8" fmla="*/ 400 w 702"/>
                <a:gd name="T9" fmla="*/ 481 h 483"/>
                <a:gd name="T10" fmla="*/ 433 w 702"/>
                <a:gd name="T11" fmla="*/ 474 h 483"/>
                <a:gd name="T12" fmla="*/ 465 w 702"/>
                <a:gd name="T13" fmla="*/ 465 h 483"/>
                <a:gd name="T14" fmla="*/ 497 w 702"/>
                <a:gd name="T15" fmla="*/ 452 h 483"/>
                <a:gd name="T16" fmla="*/ 527 w 702"/>
                <a:gd name="T17" fmla="*/ 436 h 483"/>
                <a:gd name="T18" fmla="*/ 555 w 702"/>
                <a:gd name="T19" fmla="*/ 418 h 483"/>
                <a:gd name="T20" fmla="*/ 581 w 702"/>
                <a:gd name="T21" fmla="*/ 397 h 483"/>
                <a:gd name="T22" fmla="*/ 606 w 702"/>
                <a:gd name="T23" fmla="*/ 374 h 483"/>
                <a:gd name="T24" fmla="*/ 628 w 702"/>
                <a:gd name="T25" fmla="*/ 349 h 483"/>
                <a:gd name="T26" fmla="*/ 648 w 702"/>
                <a:gd name="T27" fmla="*/ 321 h 483"/>
                <a:gd name="T28" fmla="*/ 665 w 702"/>
                <a:gd name="T29" fmla="*/ 291 h 483"/>
                <a:gd name="T30" fmla="*/ 679 w 702"/>
                <a:gd name="T31" fmla="*/ 258 h 483"/>
                <a:gd name="T32" fmla="*/ 691 w 702"/>
                <a:gd name="T33" fmla="*/ 224 h 483"/>
                <a:gd name="T34" fmla="*/ 697 w 702"/>
                <a:gd name="T35" fmla="*/ 194 h 483"/>
                <a:gd name="T36" fmla="*/ 702 w 702"/>
                <a:gd name="T37" fmla="*/ 137 h 483"/>
                <a:gd name="T38" fmla="*/ 697 w 702"/>
                <a:gd name="T39" fmla="*/ 81 h 483"/>
                <a:gd name="T40" fmla="*/ 684 w 702"/>
                <a:gd name="T41" fmla="*/ 26 h 483"/>
                <a:gd name="T42" fmla="*/ 29 w 702"/>
                <a:gd name="T43" fmla="*/ 0 h 483"/>
                <a:gd name="T44" fmla="*/ 20 w 702"/>
                <a:gd name="T45" fmla="*/ 21 h 483"/>
                <a:gd name="T46" fmla="*/ 12 w 702"/>
                <a:gd name="T47" fmla="*/ 42 h 483"/>
                <a:gd name="T48" fmla="*/ 8 w 702"/>
                <a:gd name="T49" fmla="*/ 60 h 483"/>
                <a:gd name="T50" fmla="*/ 3 w 702"/>
                <a:gd name="T51" fmla="*/ 95 h 483"/>
                <a:gd name="T52" fmla="*/ 0 w 702"/>
                <a:gd name="T53" fmla="*/ 129 h 483"/>
                <a:gd name="T54" fmla="*/ 1 w 702"/>
                <a:gd name="T55" fmla="*/ 164 h 483"/>
                <a:gd name="T56" fmla="*/ 7 w 702"/>
                <a:gd name="T57" fmla="*/ 198 h 483"/>
                <a:gd name="T58" fmla="*/ 14 w 702"/>
                <a:gd name="T59" fmla="*/ 231 h 483"/>
                <a:gd name="T60" fmla="*/ 25 w 702"/>
                <a:gd name="T61" fmla="*/ 263 h 483"/>
                <a:gd name="T62" fmla="*/ 39 w 702"/>
                <a:gd name="T63" fmla="*/ 293 h 483"/>
                <a:gd name="T64" fmla="*/ 56 w 702"/>
                <a:gd name="T65" fmla="*/ 323 h 483"/>
                <a:gd name="T66" fmla="*/ 76 w 702"/>
                <a:gd name="T67" fmla="*/ 350 h 483"/>
                <a:gd name="T68" fmla="*/ 98 w 702"/>
                <a:gd name="T69" fmla="*/ 375 h 483"/>
                <a:gd name="T70" fmla="*/ 123 w 702"/>
                <a:gd name="T71" fmla="*/ 399 h 483"/>
                <a:gd name="T72" fmla="*/ 150 w 702"/>
                <a:gd name="T73" fmla="*/ 420 h 483"/>
                <a:gd name="T74" fmla="*/ 179 w 702"/>
                <a:gd name="T75" fmla="*/ 439 h 483"/>
                <a:gd name="T76" fmla="*/ 210 w 702"/>
                <a:gd name="T77" fmla="*/ 455 h 483"/>
                <a:gd name="T78" fmla="*/ 244 w 702"/>
                <a:gd name="T79" fmla="*/ 466 h 483"/>
                <a:gd name="T80" fmla="*/ 26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261" y="472"/>
                  </a:moveTo>
                  <a:lnTo>
                    <a:pt x="261" y="472"/>
                  </a:lnTo>
                  <a:lnTo>
                    <a:pt x="278" y="476"/>
                  </a:lnTo>
                  <a:lnTo>
                    <a:pt x="296" y="479"/>
                  </a:lnTo>
                  <a:lnTo>
                    <a:pt x="313" y="482"/>
                  </a:lnTo>
                  <a:lnTo>
                    <a:pt x="331" y="483"/>
                  </a:lnTo>
                  <a:lnTo>
                    <a:pt x="348" y="483"/>
                  </a:lnTo>
                  <a:lnTo>
                    <a:pt x="365" y="483"/>
                  </a:lnTo>
                  <a:lnTo>
                    <a:pt x="383" y="482"/>
                  </a:lnTo>
                  <a:lnTo>
                    <a:pt x="400" y="481"/>
                  </a:lnTo>
                  <a:lnTo>
                    <a:pt x="417" y="478"/>
                  </a:lnTo>
                  <a:lnTo>
                    <a:pt x="433" y="474"/>
                  </a:lnTo>
                  <a:lnTo>
                    <a:pt x="450" y="470"/>
                  </a:lnTo>
                  <a:lnTo>
                    <a:pt x="465" y="465"/>
                  </a:lnTo>
                  <a:lnTo>
                    <a:pt x="481" y="459"/>
                  </a:lnTo>
                  <a:lnTo>
                    <a:pt x="497" y="452"/>
                  </a:lnTo>
                  <a:lnTo>
                    <a:pt x="512" y="444"/>
                  </a:lnTo>
                  <a:lnTo>
                    <a:pt x="527" y="436"/>
                  </a:lnTo>
                  <a:lnTo>
                    <a:pt x="541" y="429"/>
                  </a:lnTo>
                  <a:lnTo>
                    <a:pt x="555" y="418"/>
                  </a:lnTo>
                  <a:lnTo>
                    <a:pt x="568" y="409"/>
                  </a:lnTo>
                  <a:lnTo>
                    <a:pt x="581" y="397"/>
                  </a:lnTo>
                  <a:lnTo>
                    <a:pt x="594" y="387"/>
                  </a:lnTo>
                  <a:lnTo>
                    <a:pt x="606" y="374"/>
                  </a:lnTo>
                  <a:lnTo>
                    <a:pt x="618" y="362"/>
                  </a:lnTo>
                  <a:lnTo>
                    <a:pt x="628" y="349"/>
                  </a:lnTo>
                  <a:lnTo>
                    <a:pt x="639" y="335"/>
                  </a:lnTo>
                  <a:lnTo>
                    <a:pt x="648" y="321"/>
                  </a:lnTo>
                  <a:lnTo>
                    <a:pt x="657" y="306"/>
                  </a:lnTo>
                  <a:lnTo>
                    <a:pt x="665" y="291"/>
                  </a:lnTo>
                  <a:lnTo>
                    <a:pt x="672" y="275"/>
                  </a:lnTo>
                  <a:lnTo>
                    <a:pt x="679" y="258"/>
                  </a:lnTo>
                  <a:lnTo>
                    <a:pt x="686" y="241"/>
                  </a:lnTo>
                  <a:lnTo>
                    <a:pt x="691" y="224"/>
                  </a:lnTo>
                  <a:lnTo>
                    <a:pt x="691" y="224"/>
                  </a:lnTo>
                  <a:lnTo>
                    <a:pt x="697" y="194"/>
                  </a:lnTo>
                  <a:lnTo>
                    <a:pt x="701" y="165"/>
                  </a:lnTo>
                  <a:lnTo>
                    <a:pt x="702" y="137"/>
                  </a:lnTo>
                  <a:lnTo>
                    <a:pt x="701" y="108"/>
                  </a:lnTo>
                  <a:lnTo>
                    <a:pt x="697" y="81"/>
                  </a:lnTo>
                  <a:lnTo>
                    <a:pt x="692" y="52"/>
                  </a:lnTo>
                  <a:lnTo>
                    <a:pt x="684" y="26"/>
                  </a:lnTo>
                  <a:lnTo>
                    <a:pt x="675" y="0"/>
                  </a:lnTo>
                  <a:lnTo>
                    <a:pt x="29" y="0"/>
                  </a:lnTo>
                  <a:lnTo>
                    <a:pt x="29" y="0"/>
                  </a:lnTo>
                  <a:lnTo>
                    <a:pt x="20" y="21"/>
                  </a:lnTo>
                  <a:lnTo>
                    <a:pt x="16" y="31"/>
                  </a:lnTo>
                  <a:lnTo>
                    <a:pt x="12" y="42"/>
                  </a:lnTo>
                  <a:lnTo>
                    <a:pt x="12" y="42"/>
                  </a:lnTo>
                  <a:lnTo>
                    <a:pt x="8" y="60"/>
                  </a:lnTo>
                  <a:lnTo>
                    <a:pt x="5" y="77"/>
                  </a:lnTo>
                  <a:lnTo>
                    <a:pt x="3" y="95"/>
                  </a:lnTo>
                  <a:lnTo>
                    <a:pt x="1" y="112"/>
                  </a:lnTo>
                  <a:lnTo>
                    <a:pt x="0" y="129"/>
                  </a:lnTo>
                  <a:lnTo>
                    <a:pt x="0" y="147"/>
                  </a:lnTo>
                  <a:lnTo>
                    <a:pt x="1" y="164"/>
                  </a:lnTo>
                  <a:lnTo>
                    <a:pt x="4" y="181"/>
                  </a:lnTo>
                  <a:lnTo>
                    <a:pt x="7" y="198"/>
                  </a:lnTo>
                  <a:lnTo>
                    <a:pt x="11" y="215"/>
                  </a:lnTo>
                  <a:lnTo>
                    <a:pt x="14" y="231"/>
                  </a:lnTo>
                  <a:lnTo>
                    <a:pt x="20" y="248"/>
                  </a:lnTo>
                  <a:lnTo>
                    <a:pt x="25" y="263"/>
                  </a:lnTo>
                  <a:lnTo>
                    <a:pt x="31" y="279"/>
                  </a:lnTo>
                  <a:lnTo>
                    <a:pt x="39" y="293"/>
                  </a:lnTo>
                  <a:lnTo>
                    <a:pt x="47" y="309"/>
                  </a:lnTo>
                  <a:lnTo>
                    <a:pt x="56" y="323"/>
                  </a:lnTo>
                  <a:lnTo>
                    <a:pt x="65" y="336"/>
                  </a:lnTo>
                  <a:lnTo>
                    <a:pt x="76" y="350"/>
                  </a:lnTo>
                  <a:lnTo>
                    <a:pt x="86" y="363"/>
                  </a:lnTo>
                  <a:lnTo>
                    <a:pt x="98" y="375"/>
                  </a:lnTo>
                  <a:lnTo>
                    <a:pt x="110" y="388"/>
                  </a:lnTo>
                  <a:lnTo>
                    <a:pt x="123" y="399"/>
                  </a:lnTo>
                  <a:lnTo>
                    <a:pt x="136" y="410"/>
                  </a:lnTo>
                  <a:lnTo>
                    <a:pt x="150" y="420"/>
                  </a:lnTo>
                  <a:lnTo>
                    <a:pt x="164" y="430"/>
                  </a:lnTo>
                  <a:lnTo>
                    <a:pt x="179" y="439"/>
                  </a:lnTo>
                  <a:lnTo>
                    <a:pt x="194" y="447"/>
                  </a:lnTo>
                  <a:lnTo>
                    <a:pt x="210" y="455"/>
                  </a:lnTo>
                  <a:lnTo>
                    <a:pt x="227" y="461"/>
                  </a:lnTo>
                  <a:lnTo>
                    <a:pt x="244" y="466"/>
                  </a:lnTo>
                  <a:lnTo>
                    <a:pt x="261" y="472"/>
                  </a:lnTo>
                  <a:lnTo>
                    <a:pt x="26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 name="Freeform 94"/>
            <p:cNvSpPr>
              <a:spLocks/>
            </p:cNvSpPr>
            <p:nvPr userDrawn="1"/>
          </p:nvSpPr>
          <p:spPr bwMode="auto">
            <a:xfrm>
              <a:off x="4667" y="353"/>
              <a:ext cx="155" cy="155"/>
            </a:xfrm>
            <a:custGeom>
              <a:avLst/>
              <a:gdLst>
                <a:gd name="T0" fmla="*/ 610 w 620"/>
                <a:gd name="T1" fmla="*/ 391 h 620"/>
                <a:gd name="T2" fmla="*/ 618 w 620"/>
                <a:gd name="T3" fmla="*/ 359 h 620"/>
                <a:gd name="T4" fmla="*/ 620 w 620"/>
                <a:gd name="T5" fmla="*/ 328 h 620"/>
                <a:gd name="T6" fmla="*/ 618 w 620"/>
                <a:gd name="T7" fmla="*/ 267 h 620"/>
                <a:gd name="T8" fmla="*/ 605 w 620"/>
                <a:gd name="T9" fmla="*/ 209 h 620"/>
                <a:gd name="T10" fmla="*/ 580 w 620"/>
                <a:gd name="T11" fmla="*/ 155 h 620"/>
                <a:gd name="T12" fmla="*/ 545 w 620"/>
                <a:gd name="T13" fmla="*/ 107 h 620"/>
                <a:gd name="T14" fmla="*/ 502 w 620"/>
                <a:gd name="T15" fmla="*/ 65 h 620"/>
                <a:gd name="T16" fmla="*/ 450 w 620"/>
                <a:gd name="T17" fmla="*/ 32 h 620"/>
                <a:gd name="T18" fmla="*/ 421 w 620"/>
                <a:gd name="T19" fmla="*/ 19 h 620"/>
                <a:gd name="T20" fmla="*/ 391 w 620"/>
                <a:gd name="T21" fmla="*/ 10 h 620"/>
                <a:gd name="T22" fmla="*/ 375 w 620"/>
                <a:gd name="T23" fmla="*/ 6 h 620"/>
                <a:gd name="T24" fmla="*/ 344 w 620"/>
                <a:gd name="T25" fmla="*/ 1 h 620"/>
                <a:gd name="T26" fmla="*/ 299 w 620"/>
                <a:gd name="T27" fmla="*/ 0 h 620"/>
                <a:gd name="T28" fmla="*/ 239 w 620"/>
                <a:gd name="T29" fmla="*/ 8 h 620"/>
                <a:gd name="T30" fmla="*/ 181 w 620"/>
                <a:gd name="T31" fmla="*/ 27 h 620"/>
                <a:gd name="T32" fmla="*/ 130 w 620"/>
                <a:gd name="T33" fmla="*/ 57 h 620"/>
                <a:gd name="T34" fmla="*/ 85 w 620"/>
                <a:gd name="T35" fmla="*/ 96 h 620"/>
                <a:gd name="T36" fmla="*/ 48 w 620"/>
                <a:gd name="T37" fmla="*/ 144 h 620"/>
                <a:gd name="T38" fmla="*/ 26 w 620"/>
                <a:gd name="T39" fmla="*/ 185 h 620"/>
                <a:gd name="T40" fmla="*/ 16 w 620"/>
                <a:gd name="T41" fmla="*/ 215 h 620"/>
                <a:gd name="T42" fmla="*/ 11 w 620"/>
                <a:gd name="T43" fmla="*/ 229 h 620"/>
                <a:gd name="T44" fmla="*/ 4 w 620"/>
                <a:gd name="T45" fmla="*/ 260 h 620"/>
                <a:gd name="T46" fmla="*/ 0 w 620"/>
                <a:gd name="T47" fmla="*/ 292 h 620"/>
                <a:gd name="T48" fmla="*/ 3 w 620"/>
                <a:gd name="T49" fmla="*/ 353 h 620"/>
                <a:gd name="T50" fmla="*/ 17 w 620"/>
                <a:gd name="T51" fmla="*/ 411 h 620"/>
                <a:gd name="T52" fmla="*/ 42 w 620"/>
                <a:gd name="T53" fmla="*/ 465 h 620"/>
                <a:gd name="T54" fmla="*/ 76 w 620"/>
                <a:gd name="T55" fmla="*/ 514 h 620"/>
                <a:gd name="T56" fmla="*/ 120 w 620"/>
                <a:gd name="T57" fmla="*/ 555 h 620"/>
                <a:gd name="T58" fmla="*/ 171 w 620"/>
                <a:gd name="T59" fmla="*/ 587 h 620"/>
                <a:gd name="T60" fmla="*/ 199 w 620"/>
                <a:gd name="T61" fmla="*/ 600 h 620"/>
                <a:gd name="T62" fmla="*/ 231 w 620"/>
                <a:gd name="T63" fmla="*/ 609 h 620"/>
                <a:gd name="T64" fmla="*/ 246 w 620"/>
                <a:gd name="T65" fmla="*/ 613 h 620"/>
                <a:gd name="T66" fmla="*/ 276 w 620"/>
                <a:gd name="T67" fmla="*/ 619 h 620"/>
                <a:gd name="T68" fmla="*/ 323 w 620"/>
                <a:gd name="T69" fmla="*/ 620 h 620"/>
                <a:gd name="T70" fmla="*/ 383 w 620"/>
                <a:gd name="T71" fmla="*/ 612 h 620"/>
                <a:gd name="T72" fmla="*/ 439 w 620"/>
                <a:gd name="T73" fmla="*/ 592 h 620"/>
                <a:gd name="T74" fmla="*/ 491 w 620"/>
                <a:gd name="T75" fmla="*/ 563 h 620"/>
                <a:gd name="T76" fmla="*/ 536 w 620"/>
                <a:gd name="T77" fmla="*/ 523 h 620"/>
                <a:gd name="T78" fmla="*/ 573 w 620"/>
                <a:gd name="T79" fmla="*/ 475 h 620"/>
                <a:gd name="T80" fmla="*/ 594 w 620"/>
                <a:gd name="T81" fmla="*/ 435 h 620"/>
                <a:gd name="T82" fmla="*/ 606 w 620"/>
                <a:gd name="T83" fmla="*/ 406 h 620"/>
                <a:gd name="T84" fmla="*/ 610 w 620"/>
                <a:gd name="T85" fmla="*/ 391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610" y="391"/>
                  </a:moveTo>
                  <a:lnTo>
                    <a:pt x="610" y="391"/>
                  </a:lnTo>
                  <a:lnTo>
                    <a:pt x="614" y="375"/>
                  </a:lnTo>
                  <a:lnTo>
                    <a:pt x="618" y="359"/>
                  </a:lnTo>
                  <a:lnTo>
                    <a:pt x="619" y="344"/>
                  </a:lnTo>
                  <a:lnTo>
                    <a:pt x="620" y="328"/>
                  </a:lnTo>
                  <a:lnTo>
                    <a:pt x="620" y="298"/>
                  </a:lnTo>
                  <a:lnTo>
                    <a:pt x="618" y="267"/>
                  </a:lnTo>
                  <a:lnTo>
                    <a:pt x="613" y="238"/>
                  </a:lnTo>
                  <a:lnTo>
                    <a:pt x="605" y="209"/>
                  </a:lnTo>
                  <a:lnTo>
                    <a:pt x="593" y="181"/>
                  </a:lnTo>
                  <a:lnTo>
                    <a:pt x="580" y="155"/>
                  </a:lnTo>
                  <a:lnTo>
                    <a:pt x="563" y="130"/>
                  </a:lnTo>
                  <a:lnTo>
                    <a:pt x="545" y="107"/>
                  </a:lnTo>
                  <a:lnTo>
                    <a:pt x="524" y="84"/>
                  </a:lnTo>
                  <a:lnTo>
                    <a:pt x="502" y="65"/>
                  </a:lnTo>
                  <a:lnTo>
                    <a:pt x="477" y="48"/>
                  </a:lnTo>
                  <a:lnTo>
                    <a:pt x="450" y="32"/>
                  </a:lnTo>
                  <a:lnTo>
                    <a:pt x="435" y="26"/>
                  </a:lnTo>
                  <a:lnTo>
                    <a:pt x="421" y="19"/>
                  </a:lnTo>
                  <a:lnTo>
                    <a:pt x="407" y="14"/>
                  </a:lnTo>
                  <a:lnTo>
                    <a:pt x="391" y="10"/>
                  </a:lnTo>
                  <a:lnTo>
                    <a:pt x="391" y="10"/>
                  </a:lnTo>
                  <a:lnTo>
                    <a:pt x="375" y="6"/>
                  </a:lnTo>
                  <a:lnTo>
                    <a:pt x="360" y="4"/>
                  </a:lnTo>
                  <a:lnTo>
                    <a:pt x="344" y="1"/>
                  </a:lnTo>
                  <a:lnTo>
                    <a:pt x="329" y="0"/>
                  </a:lnTo>
                  <a:lnTo>
                    <a:pt x="299" y="0"/>
                  </a:lnTo>
                  <a:lnTo>
                    <a:pt x="267" y="2"/>
                  </a:lnTo>
                  <a:lnTo>
                    <a:pt x="239" y="8"/>
                  </a:lnTo>
                  <a:lnTo>
                    <a:pt x="210" y="17"/>
                  </a:lnTo>
                  <a:lnTo>
                    <a:pt x="181" y="27"/>
                  </a:lnTo>
                  <a:lnTo>
                    <a:pt x="155" y="41"/>
                  </a:lnTo>
                  <a:lnTo>
                    <a:pt x="130" y="57"/>
                  </a:lnTo>
                  <a:lnTo>
                    <a:pt x="107" y="75"/>
                  </a:lnTo>
                  <a:lnTo>
                    <a:pt x="85" y="96"/>
                  </a:lnTo>
                  <a:lnTo>
                    <a:pt x="65" y="120"/>
                  </a:lnTo>
                  <a:lnTo>
                    <a:pt x="48" y="144"/>
                  </a:lnTo>
                  <a:lnTo>
                    <a:pt x="33" y="170"/>
                  </a:lnTo>
                  <a:lnTo>
                    <a:pt x="26" y="185"/>
                  </a:lnTo>
                  <a:lnTo>
                    <a:pt x="21" y="199"/>
                  </a:lnTo>
                  <a:lnTo>
                    <a:pt x="16" y="215"/>
                  </a:lnTo>
                  <a:lnTo>
                    <a:pt x="11" y="229"/>
                  </a:lnTo>
                  <a:lnTo>
                    <a:pt x="11" y="229"/>
                  </a:lnTo>
                  <a:lnTo>
                    <a:pt x="7" y="245"/>
                  </a:lnTo>
                  <a:lnTo>
                    <a:pt x="4" y="260"/>
                  </a:lnTo>
                  <a:lnTo>
                    <a:pt x="1" y="276"/>
                  </a:lnTo>
                  <a:lnTo>
                    <a:pt x="0" y="292"/>
                  </a:lnTo>
                  <a:lnTo>
                    <a:pt x="0" y="323"/>
                  </a:lnTo>
                  <a:lnTo>
                    <a:pt x="3" y="353"/>
                  </a:lnTo>
                  <a:lnTo>
                    <a:pt x="8" y="383"/>
                  </a:lnTo>
                  <a:lnTo>
                    <a:pt x="17" y="411"/>
                  </a:lnTo>
                  <a:lnTo>
                    <a:pt x="27" y="439"/>
                  </a:lnTo>
                  <a:lnTo>
                    <a:pt x="42" y="465"/>
                  </a:lnTo>
                  <a:lnTo>
                    <a:pt x="57" y="491"/>
                  </a:lnTo>
                  <a:lnTo>
                    <a:pt x="76" y="514"/>
                  </a:lnTo>
                  <a:lnTo>
                    <a:pt x="97" y="535"/>
                  </a:lnTo>
                  <a:lnTo>
                    <a:pt x="120" y="555"/>
                  </a:lnTo>
                  <a:lnTo>
                    <a:pt x="145" y="573"/>
                  </a:lnTo>
                  <a:lnTo>
                    <a:pt x="171" y="587"/>
                  </a:lnTo>
                  <a:lnTo>
                    <a:pt x="185" y="594"/>
                  </a:lnTo>
                  <a:lnTo>
                    <a:pt x="199" y="600"/>
                  </a:lnTo>
                  <a:lnTo>
                    <a:pt x="215" y="606"/>
                  </a:lnTo>
                  <a:lnTo>
                    <a:pt x="231" y="609"/>
                  </a:lnTo>
                  <a:lnTo>
                    <a:pt x="231" y="609"/>
                  </a:lnTo>
                  <a:lnTo>
                    <a:pt x="246" y="613"/>
                  </a:lnTo>
                  <a:lnTo>
                    <a:pt x="261" y="616"/>
                  </a:lnTo>
                  <a:lnTo>
                    <a:pt x="276" y="619"/>
                  </a:lnTo>
                  <a:lnTo>
                    <a:pt x="292" y="620"/>
                  </a:lnTo>
                  <a:lnTo>
                    <a:pt x="323" y="620"/>
                  </a:lnTo>
                  <a:lnTo>
                    <a:pt x="353" y="617"/>
                  </a:lnTo>
                  <a:lnTo>
                    <a:pt x="383" y="612"/>
                  </a:lnTo>
                  <a:lnTo>
                    <a:pt x="412" y="604"/>
                  </a:lnTo>
                  <a:lnTo>
                    <a:pt x="439" y="592"/>
                  </a:lnTo>
                  <a:lnTo>
                    <a:pt x="465" y="579"/>
                  </a:lnTo>
                  <a:lnTo>
                    <a:pt x="491" y="563"/>
                  </a:lnTo>
                  <a:lnTo>
                    <a:pt x="515" y="544"/>
                  </a:lnTo>
                  <a:lnTo>
                    <a:pt x="536" y="523"/>
                  </a:lnTo>
                  <a:lnTo>
                    <a:pt x="555" y="501"/>
                  </a:lnTo>
                  <a:lnTo>
                    <a:pt x="573" y="475"/>
                  </a:lnTo>
                  <a:lnTo>
                    <a:pt x="588" y="449"/>
                  </a:lnTo>
                  <a:lnTo>
                    <a:pt x="594" y="435"/>
                  </a:lnTo>
                  <a:lnTo>
                    <a:pt x="601" y="421"/>
                  </a:lnTo>
                  <a:lnTo>
                    <a:pt x="606" y="406"/>
                  </a:lnTo>
                  <a:lnTo>
                    <a:pt x="610" y="391"/>
                  </a:lnTo>
                  <a:lnTo>
                    <a:pt x="610"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 name="Freeform 95"/>
            <p:cNvSpPr>
              <a:spLocks/>
            </p:cNvSpPr>
            <p:nvPr userDrawn="1"/>
          </p:nvSpPr>
          <p:spPr bwMode="auto">
            <a:xfrm>
              <a:off x="4922" y="429"/>
              <a:ext cx="135" cy="135"/>
            </a:xfrm>
            <a:custGeom>
              <a:avLst/>
              <a:gdLst>
                <a:gd name="T0" fmla="*/ 340 w 540"/>
                <a:gd name="T1" fmla="*/ 9 h 539"/>
                <a:gd name="T2" fmla="*/ 286 w 540"/>
                <a:gd name="T3" fmla="*/ 0 h 539"/>
                <a:gd name="T4" fmla="*/ 232 w 540"/>
                <a:gd name="T5" fmla="*/ 3 h 539"/>
                <a:gd name="T6" fmla="*/ 181 w 540"/>
                <a:gd name="T7" fmla="*/ 14 h 539"/>
                <a:gd name="T8" fmla="*/ 134 w 540"/>
                <a:gd name="T9" fmla="*/ 36 h 539"/>
                <a:gd name="T10" fmla="*/ 93 w 540"/>
                <a:gd name="T11" fmla="*/ 66 h 539"/>
                <a:gd name="T12" fmla="*/ 56 w 540"/>
                <a:gd name="T13" fmla="*/ 104 h 539"/>
                <a:gd name="T14" fmla="*/ 29 w 540"/>
                <a:gd name="T15" fmla="*/ 148 h 539"/>
                <a:gd name="T16" fmla="*/ 9 w 540"/>
                <a:gd name="T17" fmla="*/ 201 h 539"/>
                <a:gd name="T18" fmla="*/ 3 w 540"/>
                <a:gd name="T19" fmla="*/ 227 h 539"/>
                <a:gd name="T20" fmla="*/ 0 w 540"/>
                <a:gd name="T21" fmla="*/ 281 h 539"/>
                <a:gd name="T22" fmla="*/ 7 w 540"/>
                <a:gd name="T23" fmla="*/ 333 h 539"/>
                <a:gd name="T24" fmla="*/ 24 w 540"/>
                <a:gd name="T25" fmla="*/ 382 h 539"/>
                <a:gd name="T26" fmla="*/ 50 w 540"/>
                <a:gd name="T27" fmla="*/ 427 h 539"/>
                <a:gd name="T28" fmla="*/ 84 w 540"/>
                <a:gd name="T29" fmla="*/ 466 h 539"/>
                <a:gd name="T30" fmla="*/ 125 w 540"/>
                <a:gd name="T31" fmla="*/ 498 h 539"/>
                <a:gd name="T32" fmla="*/ 173 w 540"/>
                <a:gd name="T33" fmla="*/ 522 h 539"/>
                <a:gd name="T34" fmla="*/ 200 w 540"/>
                <a:gd name="T35" fmla="*/ 530 h 539"/>
                <a:gd name="T36" fmla="*/ 254 w 540"/>
                <a:gd name="T37" fmla="*/ 539 h 539"/>
                <a:gd name="T38" fmla="*/ 306 w 540"/>
                <a:gd name="T39" fmla="*/ 538 h 539"/>
                <a:gd name="T40" fmla="*/ 357 w 540"/>
                <a:gd name="T41" fmla="*/ 525 h 539"/>
                <a:gd name="T42" fmla="*/ 405 w 540"/>
                <a:gd name="T43" fmla="*/ 504 h 539"/>
                <a:gd name="T44" fmla="*/ 447 w 540"/>
                <a:gd name="T45" fmla="*/ 474 h 539"/>
                <a:gd name="T46" fmla="*/ 482 w 540"/>
                <a:gd name="T47" fmla="*/ 436 h 539"/>
                <a:gd name="T48" fmla="*/ 511 w 540"/>
                <a:gd name="T49" fmla="*/ 391 h 539"/>
                <a:gd name="T50" fmla="*/ 530 w 540"/>
                <a:gd name="T51" fmla="*/ 340 h 539"/>
                <a:gd name="T52" fmla="*/ 537 w 540"/>
                <a:gd name="T53" fmla="*/ 313 h 539"/>
                <a:gd name="T54" fmla="*/ 540 w 540"/>
                <a:gd name="T55" fmla="*/ 259 h 539"/>
                <a:gd name="T56" fmla="*/ 532 w 540"/>
                <a:gd name="T57" fmla="*/ 207 h 539"/>
                <a:gd name="T58" fmla="*/ 515 w 540"/>
                <a:gd name="T59" fmla="*/ 158 h 539"/>
                <a:gd name="T60" fmla="*/ 490 w 540"/>
                <a:gd name="T61" fmla="*/ 113 h 539"/>
                <a:gd name="T62" fmla="*/ 456 w 540"/>
                <a:gd name="T63" fmla="*/ 74 h 539"/>
                <a:gd name="T64" fmla="*/ 415 w 540"/>
                <a:gd name="T65" fmla="*/ 42 h 539"/>
                <a:gd name="T66" fmla="*/ 366 w 540"/>
                <a:gd name="T67" fmla="*/ 18 h 539"/>
                <a:gd name="T68" fmla="*/ 34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340" y="9"/>
                  </a:moveTo>
                  <a:lnTo>
                    <a:pt x="340" y="9"/>
                  </a:lnTo>
                  <a:lnTo>
                    <a:pt x="313" y="4"/>
                  </a:lnTo>
                  <a:lnTo>
                    <a:pt x="286" y="0"/>
                  </a:lnTo>
                  <a:lnTo>
                    <a:pt x="259" y="0"/>
                  </a:lnTo>
                  <a:lnTo>
                    <a:pt x="232" y="3"/>
                  </a:lnTo>
                  <a:lnTo>
                    <a:pt x="207" y="8"/>
                  </a:lnTo>
                  <a:lnTo>
                    <a:pt x="181" y="14"/>
                  </a:lnTo>
                  <a:lnTo>
                    <a:pt x="158" y="25"/>
                  </a:lnTo>
                  <a:lnTo>
                    <a:pt x="134" y="36"/>
                  </a:lnTo>
                  <a:lnTo>
                    <a:pt x="114" y="51"/>
                  </a:lnTo>
                  <a:lnTo>
                    <a:pt x="93" y="66"/>
                  </a:lnTo>
                  <a:lnTo>
                    <a:pt x="73" y="85"/>
                  </a:lnTo>
                  <a:lnTo>
                    <a:pt x="56" y="104"/>
                  </a:lnTo>
                  <a:lnTo>
                    <a:pt x="42" y="126"/>
                  </a:lnTo>
                  <a:lnTo>
                    <a:pt x="29" y="148"/>
                  </a:lnTo>
                  <a:lnTo>
                    <a:pt x="17" y="173"/>
                  </a:lnTo>
                  <a:lnTo>
                    <a:pt x="9" y="201"/>
                  </a:lnTo>
                  <a:lnTo>
                    <a:pt x="9" y="201"/>
                  </a:lnTo>
                  <a:lnTo>
                    <a:pt x="3" y="227"/>
                  </a:lnTo>
                  <a:lnTo>
                    <a:pt x="0" y="254"/>
                  </a:lnTo>
                  <a:lnTo>
                    <a:pt x="0" y="281"/>
                  </a:lnTo>
                  <a:lnTo>
                    <a:pt x="3" y="307"/>
                  </a:lnTo>
                  <a:lnTo>
                    <a:pt x="7" y="333"/>
                  </a:lnTo>
                  <a:lnTo>
                    <a:pt x="14" y="358"/>
                  </a:lnTo>
                  <a:lnTo>
                    <a:pt x="24" y="382"/>
                  </a:lnTo>
                  <a:lnTo>
                    <a:pt x="35" y="405"/>
                  </a:lnTo>
                  <a:lnTo>
                    <a:pt x="50" y="427"/>
                  </a:lnTo>
                  <a:lnTo>
                    <a:pt x="67" y="447"/>
                  </a:lnTo>
                  <a:lnTo>
                    <a:pt x="84" y="466"/>
                  </a:lnTo>
                  <a:lnTo>
                    <a:pt x="104" y="483"/>
                  </a:lnTo>
                  <a:lnTo>
                    <a:pt x="125" y="498"/>
                  </a:lnTo>
                  <a:lnTo>
                    <a:pt x="149" y="512"/>
                  </a:lnTo>
                  <a:lnTo>
                    <a:pt x="173" y="522"/>
                  </a:lnTo>
                  <a:lnTo>
                    <a:pt x="200" y="530"/>
                  </a:lnTo>
                  <a:lnTo>
                    <a:pt x="200" y="530"/>
                  </a:lnTo>
                  <a:lnTo>
                    <a:pt x="227" y="537"/>
                  </a:lnTo>
                  <a:lnTo>
                    <a:pt x="254" y="539"/>
                  </a:lnTo>
                  <a:lnTo>
                    <a:pt x="280" y="539"/>
                  </a:lnTo>
                  <a:lnTo>
                    <a:pt x="306" y="538"/>
                  </a:lnTo>
                  <a:lnTo>
                    <a:pt x="332" y="533"/>
                  </a:lnTo>
                  <a:lnTo>
                    <a:pt x="357" y="525"/>
                  </a:lnTo>
                  <a:lnTo>
                    <a:pt x="382" y="516"/>
                  </a:lnTo>
                  <a:lnTo>
                    <a:pt x="405" y="504"/>
                  </a:lnTo>
                  <a:lnTo>
                    <a:pt x="426" y="490"/>
                  </a:lnTo>
                  <a:lnTo>
                    <a:pt x="447" y="474"/>
                  </a:lnTo>
                  <a:lnTo>
                    <a:pt x="465" y="456"/>
                  </a:lnTo>
                  <a:lnTo>
                    <a:pt x="482" y="436"/>
                  </a:lnTo>
                  <a:lnTo>
                    <a:pt x="498" y="414"/>
                  </a:lnTo>
                  <a:lnTo>
                    <a:pt x="511" y="391"/>
                  </a:lnTo>
                  <a:lnTo>
                    <a:pt x="523" y="366"/>
                  </a:lnTo>
                  <a:lnTo>
                    <a:pt x="530" y="340"/>
                  </a:lnTo>
                  <a:lnTo>
                    <a:pt x="530" y="340"/>
                  </a:lnTo>
                  <a:lnTo>
                    <a:pt x="537" y="313"/>
                  </a:lnTo>
                  <a:lnTo>
                    <a:pt x="540" y="285"/>
                  </a:lnTo>
                  <a:lnTo>
                    <a:pt x="540" y="259"/>
                  </a:lnTo>
                  <a:lnTo>
                    <a:pt x="537" y="233"/>
                  </a:lnTo>
                  <a:lnTo>
                    <a:pt x="532" y="207"/>
                  </a:lnTo>
                  <a:lnTo>
                    <a:pt x="525" y="182"/>
                  </a:lnTo>
                  <a:lnTo>
                    <a:pt x="515" y="158"/>
                  </a:lnTo>
                  <a:lnTo>
                    <a:pt x="503" y="135"/>
                  </a:lnTo>
                  <a:lnTo>
                    <a:pt x="490" y="113"/>
                  </a:lnTo>
                  <a:lnTo>
                    <a:pt x="473" y="92"/>
                  </a:lnTo>
                  <a:lnTo>
                    <a:pt x="456" y="74"/>
                  </a:lnTo>
                  <a:lnTo>
                    <a:pt x="435" y="57"/>
                  </a:lnTo>
                  <a:lnTo>
                    <a:pt x="415" y="42"/>
                  </a:lnTo>
                  <a:lnTo>
                    <a:pt x="391" y="29"/>
                  </a:lnTo>
                  <a:lnTo>
                    <a:pt x="366" y="18"/>
                  </a:lnTo>
                  <a:lnTo>
                    <a:pt x="340" y="9"/>
                  </a:lnTo>
                  <a:lnTo>
                    <a:pt x="34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 name="Freeform 96"/>
            <p:cNvSpPr>
              <a:spLocks/>
            </p:cNvSpPr>
            <p:nvPr userDrawn="1"/>
          </p:nvSpPr>
          <p:spPr bwMode="auto">
            <a:xfrm>
              <a:off x="5177" y="504"/>
              <a:ext cx="114" cy="115"/>
            </a:xfrm>
            <a:custGeom>
              <a:avLst/>
              <a:gdLst>
                <a:gd name="T0" fmla="*/ 288 w 459"/>
                <a:gd name="T1" fmla="*/ 8 h 459"/>
                <a:gd name="T2" fmla="*/ 243 w 459"/>
                <a:gd name="T3" fmla="*/ 2 h 459"/>
                <a:gd name="T4" fmla="*/ 197 w 459"/>
                <a:gd name="T5" fmla="*/ 3 h 459"/>
                <a:gd name="T6" fmla="*/ 154 w 459"/>
                <a:gd name="T7" fmla="*/ 13 h 459"/>
                <a:gd name="T8" fmla="*/ 115 w 459"/>
                <a:gd name="T9" fmla="*/ 31 h 459"/>
                <a:gd name="T10" fmla="*/ 78 w 459"/>
                <a:gd name="T11" fmla="*/ 56 h 459"/>
                <a:gd name="T12" fmla="*/ 48 w 459"/>
                <a:gd name="T13" fmla="*/ 89 h 459"/>
                <a:gd name="T14" fmla="*/ 24 w 459"/>
                <a:gd name="T15" fmla="*/ 127 h 459"/>
                <a:gd name="T16" fmla="*/ 7 w 459"/>
                <a:gd name="T17" fmla="*/ 171 h 459"/>
                <a:gd name="T18" fmla="*/ 3 w 459"/>
                <a:gd name="T19" fmla="*/ 193 h 459"/>
                <a:gd name="T20" fmla="*/ 0 w 459"/>
                <a:gd name="T21" fmla="*/ 239 h 459"/>
                <a:gd name="T22" fmla="*/ 5 w 459"/>
                <a:gd name="T23" fmla="*/ 283 h 459"/>
                <a:gd name="T24" fmla="*/ 20 w 459"/>
                <a:gd name="T25" fmla="*/ 325 h 459"/>
                <a:gd name="T26" fmla="*/ 42 w 459"/>
                <a:gd name="T27" fmla="*/ 364 h 459"/>
                <a:gd name="T28" fmla="*/ 71 w 459"/>
                <a:gd name="T29" fmla="*/ 396 h 459"/>
                <a:gd name="T30" fmla="*/ 106 w 459"/>
                <a:gd name="T31" fmla="*/ 424 h 459"/>
                <a:gd name="T32" fmla="*/ 147 w 459"/>
                <a:gd name="T33" fmla="*/ 444 h 459"/>
                <a:gd name="T34" fmla="*/ 170 w 459"/>
                <a:gd name="T35" fmla="*/ 452 h 459"/>
                <a:gd name="T36" fmla="*/ 215 w 459"/>
                <a:gd name="T37" fmla="*/ 459 h 459"/>
                <a:gd name="T38" fmla="*/ 261 w 459"/>
                <a:gd name="T39" fmla="*/ 458 h 459"/>
                <a:gd name="T40" fmla="*/ 304 w 459"/>
                <a:gd name="T41" fmla="*/ 447 h 459"/>
                <a:gd name="T42" fmla="*/ 344 w 459"/>
                <a:gd name="T43" fmla="*/ 429 h 459"/>
                <a:gd name="T44" fmla="*/ 379 w 459"/>
                <a:gd name="T45" fmla="*/ 403 h 459"/>
                <a:gd name="T46" fmla="*/ 411 w 459"/>
                <a:gd name="T47" fmla="*/ 372 h 459"/>
                <a:gd name="T48" fmla="*/ 434 w 459"/>
                <a:gd name="T49" fmla="*/ 332 h 459"/>
                <a:gd name="T50" fmla="*/ 451 w 459"/>
                <a:gd name="T51" fmla="*/ 289 h 459"/>
                <a:gd name="T52" fmla="*/ 456 w 459"/>
                <a:gd name="T53" fmla="*/ 266 h 459"/>
                <a:gd name="T54" fmla="*/ 459 w 459"/>
                <a:gd name="T55" fmla="*/ 220 h 459"/>
                <a:gd name="T56" fmla="*/ 452 w 459"/>
                <a:gd name="T57" fmla="*/ 176 h 459"/>
                <a:gd name="T58" fmla="*/ 438 w 459"/>
                <a:gd name="T59" fmla="*/ 134 h 459"/>
                <a:gd name="T60" fmla="*/ 416 w 459"/>
                <a:gd name="T61" fmla="*/ 97 h 459"/>
                <a:gd name="T62" fmla="*/ 387 w 459"/>
                <a:gd name="T63" fmla="*/ 64 h 459"/>
                <a:gd name="T64" fmla="*/ 352 w 459"/>
                <a:gd name="T65" fmla="*/ 35 h 459"/>
                <a:gd name="T66" fmla="*/ 310 w 459"/>
                <a:gd name="T67" fmla="*/ 16 h 459"/>
                <a:gd name="T68" fmla="*/ 288 w 459"/>
                <a:gd name="T69" fmla="*/ 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8" y="8"/>
                  </a:moveTo>
                  <a:lnTo>
                    <a:pt x="288" y="8"/>
                  </a:lnTo>
                  <a:lnTo>
                    <a:pt x="266" y="3"/>
                  </a:lnTo>
                  <a:lnTo>
                    <a:pt x="243" y="2"/>
                  </a:lnTo>
                  <a:lnTo>
                    <a:pt x="220" y="0"/>
                  </a:lnTo>
                  <a:lnTo>
                    <a:pt x="197" y="3"/>
                  </a:lnTo>
                  <a:lnTo>
                    <a:pt x="176" y="7"/>
                  </a:lnTo>
                  <a:lnTo>
                    <a:pt x="154" y="13"/>
                  </a:lnTo>
                  <a:lnTo>
                    <a:pt x="134" y="21"/>
                  </a:lnTo>
                  <a:lnTo>
                    <a:pt x="115" y="31"/>
                  </a:lnTo>
                  <a:lnTo>
                    <a:pt x="95" y="43"/>
                  </a:lnTo>
                  <a:lnTo>
                    <a:pt x="78" y="56"/>
                  </a:lnTo>
                  <a:lnTo>
                    <a:pt x="63" y="72"/>
                  </a:lnTo>
                  <a:lnTo>
                    <a:pt x="48" y="89"/>
                  </a:lnTo>
                  <a:lnTo>
                    <a:pt x="35" y="107"/>
                  </a:lnTo>
                  <a:lnTo>
                    <a:pt x="24" y="127"/>
                  </a:lnTo>
                  <a:lnTo>
                    <a:pt x="14" y="149"/>
                  </a:lnTo>
                  <a:lnTo>
                    <a:pt x="7" y="171"/>
                  </a:lnTo>
                  <a:lnTo>
                    <a:pt x="7" y="171"/>
                  </a:lnTo>
                  <a:lnTo>
                    <a:pt x="3" y="193"/>
                  </a:lnTo>
                  <a:lnTo>
                    <a:pt x="0" y="216"/>
                  </a:lnTo>
                  <a:lnTo>
                    <a:pt x="0" y="239"/>
                  </a:lnTo>
                  <a:lnTo>
                    <a:pt x="1" y="262"/>
                  </a:lnTo>
                  <a:lnTo>
                    <a:pt x="5" y="283"/>
                  </a:lnTo>
                  <a:lnTo>
                    <a:pt x="12" y="305"/>
                  </a:lnTo>
                  <a:lnTo>
                    <a:pt x="20" y="325"/>
                  </a:lnTo>
                  <a:lnTo>
                    <a:pt x="30" y="344"/>
                  </a:lnTo>
                  <a:lnTo>
                    <a:pt x="42" y="364"/>
                  </a:lnTo>
                  <a:lnTo>
                    <a:pt x="56" y="381"/>
                  </a:lnTo>
                  <a:lnTo>
                    <a:pt x="71" y="396"/>
                  </a:lnTo>
                  <a:lnTo>
                    <a:pt x="87" y="411"/>
                  </a:lnTo>
                  <a:lnTo>
                    <a:pt x="106" y="424"/>
                  </a:lnTo>
                  <a:lnTo>
                    <a:pt x="127" y="435"/>
                  </a:lnTo>
                  <a:lnTo>
                    <a:pt x="147" y="444"/>
                  </a:lnTo>
                  <a:lnTo>
                    <a:pt x="170" y="452"/>
                  </a:lnTo>
                  <a:lnTo>
                    <a:pt x="170" y="452"/>
                  </a:lnTo>
                  <a:lnTo>
                    <a:pt x="193" y="456"/>
                  </a:lnTo>
                  <a:lnTo>
                    <a:pt x="215" y="459"/>
                  </a:lnTo>
                  <a:lnTo>
                    <a:pt x="239" y="459"/>
                  </a:lnTo>
                  <a:lnTo>
                    <a:pt x="261" y="458"/>
                  </a:lnTo>
                  <a:lnTo>
                    <a:pt x="283" y="454"/>
                  </a:lnTo>
                  <a:lnTo>
                    <a:pt x="304" y="447"/>
                  </a:lnTo>
                  <a:lnTo>
                    <a:pt x="325" y="439"/>
                  </a:lnTo>
                  <a:lnTo>
                    <a:pt x="344" y="429"/>
                  </a:lnTo>
                  <a:lnTo>
                    <a:pt x="362" y="417"/>
                  </a:lnTo>
                  <a:lnTo>
                    <a:pt x="379" y="403"/>
                  </a:lnTo>
                  <a:lnTo>
                    <a:pt x="395" y="388"/>
                  </a:lnTo>
                  <a:lnTo>
                    <a:pt x="411" y="372"/>
                  </a:lnTo>
                  <a:lnTo>
                    <a:pt x="424" y="353"/>
                  </a:lnTo>
                  <a:lnTo>
                    <a:pt x="434" y="332"/>
                  </a:lnTo>
                  <a:lnTo>
                    <a:pt x="443" y="312"/>
                  </a:lnTo>
                  <a:lnTo>
                    <a:pt x="451" y="289"/>
                  </a:lnTo>
                  <a:lnTo>
                    <a:pt x="451" y="289"/>
                  </a:lnTo>
                  <a:lnTo>
                    <a:pt x="456" y="266"/>
                  </a:lnTo>
                  <a:lnTo>
                    <a:pt x="458" y="244"/>
                  </a:lnTo>
                  <a:lnTo>
                    <a:pt x="459" y="220"/>
                  </a:lnTo>
                  <a:lnTo>
                    <a:pt x="456" y="198"/>
                  </a:lnTo>
                  <a:lnTo>
                    <a:pt x="452" y="176"/>
                  </a:lnTo>
                  <a:lnTo>
                    <a:pt x="446" y="155"/>
                  </a:lnTo>
                  <a:lnTo>
                    <a:pt x="438" y="134"/>
                  </a:lnTo>
                  <a:lnTo>
                    <a:pt x="428" y="115"/>
                  </a:lnTo>
                  <a:lnTo>
                    <a:pt x="416" y="97"/>
                  </a:lnTo>
                  <a:lnTo>
                    <a:pt x="403" y="80"/>
                  </a:lnTo>
                  <a:lnTo>
                    <a:pt x="387" y="64"/>
                  </a:lnTo>
                  <a:lnTo>
                    <a:pt x="370" y="48"/>
                  </a:lnTo>
                  <a:lnTo>
                    <a:pt x="352" y="35"/>
                  </a:lnTo>
                  <a:lnTo>
                    <a:pt x="332" y="25"/>
                  </a:lnTo>
                  <a:lnTo>
                    <a:pt x="310" y="16"/>
                  </a:lnTo>
                  <a:lnTo>
                    <a:pt x="288" y="8"/>
                  </a:lnTo>
                  <a:lnTo>
                    <a:pt x="28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 name="Freeform 97"/>
            <p:cNvSpPr>
              <a:spLocks/>
            </p:cNvSpPr>
            <p:nvPr userDrawn="1"/>
          </p:nvSpPr>
          <p:spPr bwMode="auto">
            <a:xfrm>
              <a:off x="5431" y="580"/>
              <a:ext cx="94" cy="95"/>
            </a:xfrm>
            <a:custGeom>
              <a:avLst/>
              <a:gdLst>
                <a:gd name="T0" fmla="*/ 238 w 378"/>
                <a:gd name="T1" fmla="*/ 5 h 378"/>
                <a:gd name="T2" fmla="*/ 201 w 378"/>
                <a:gd name="T3" fmla="*/ 0 h 378"/>
                <a:gd name="T4" fmla="*/ 163 w 378"/>
                <a:gd name="T5" fmla="*/ 1 h 378"/>
                <a:gd name="T6" fmla="*/ 128 w 378"/>
                <a:gd name="T7" fmla="*/ 9 h 378"/>
                <a:gd name="T8" fmla="*/ 95 w 378"/>
                <a:gd name="T9" fmla="*/ 25 h 378"/>
                <a:gd name="T10" fmla="*/ 65 w 378"/>
                <a:gd name="T11" fmla="*/ 45 h 378"/>
                <a:gd name="T12" fmla="*/ 40 w 378"/>
                <a:gd name="T13" fmla="*/ 71 h 378"/>
                <a:gd name="T14" fmla="*/ 21 w 378"/>
                <a:gd name="T15" fmla="*/ 104 h 378"/>
                <a:gd name="T16" fmla="*/ 6 w 378"/>
                <a:gd name="T17" fmla="*/ 139 h 378"/>
                <a:gd name="T18" fmla="*/ 2 w 378"/>
                <a:gd name="T19" fmla="*/ 159 h 378"/>
                <a:gd name="T20" fmla="*/ 0 w 378"/>
                <a:gd name="T21" fmla="*/ 195 h 378"/>
                <a:gd name="T22" fmla="*/ 5 w 378"/>
                <a:gd name="T23" fmla="*/ 232 h 378"/>
                <a:gd name="T24" fmla="*/ 17 w 378"/>
                <a:gd name="T25" fmla="*/ 267 h 378"/>
                <a:gd name="T26" fmla="*/ 35 w 378"/>
                <a:gd name="T27" fmla="*/ 298 h 378"/>
                <a:gd name="T28" fmla="*/ 59 w 378"/>
                <a:gd name="T29" fmla="*/ 325 h 378"/>
                <a:gd name="T30" fmla="*/ 88 w 378"/>
                <a:gd name="T31" fmla="*/ 348 h 378"/>
                <a:gd name="T32" fmla="*/ 122 w 378"/>
                <a:gd name="T33" fmla="*/ 365 h 378"/>
                <a:gd name="T34" fmla="*/ 141 w 378"/>
                <a:gd name="T35" fmla="*/ 371 h 378"/>
                <a:gd name="T36" fmla="*/ 178 w 378"/>
                <a:gd name="T37" fmla="*/ 376 h 378"/>
                <a:gd name="T38" fmla="*/ 215 w 378"/>
                <a:gd name="T39" fmla="*/ 375 h 378"/>
                <a:gd name="T40" fmla="*/ 250 w 378"/>
                <a:gd name="T41" fmla="*/ 367 h 378"/>
                <a:gd name="T42" fmla="*/ 284 w 378"/>
                <a:gd name="T43" fmla="*/ 352 h 378"/>
                <a:gd name="T44" fmla="*/ 313 w 378"/>
                <a:gd name="T45" fmla="*/ 331 h 378"/>
                <a:gd name="T46" fmla="*/ 339 w 378"/>
                <a:gd name="T47" fmla="*/ 305 h 378"/>
                <a:gd name="T48" fmla="*/ 358 w 378"/>
                <a:gd name="T49" fmla="*/ 273 h 378"/>
                <a:gd name="T50" fmla="*/ 371 w 378"/>
                <a:gd name="T51" fmla="*/ 237 h 378"/>
                <a:gd name="T52" fmla="*/ 375 w 378"/>
                <a:gd name="T53" fmla="*/ 219 h 378"/>
                <a:gd name="T54" fmla="*/ 378 w 378"/>
                <a:gd name="T55" fmla="*/ 181 h 378"/>
                <a:gd name="T56" fmla="*/ 373 w 378"/>
                <a:gd name="T57" fmla="*/ 144 h 378"/>
                <a:gd name="T58" fmla="*/ 361 w 378"/>
                <a:gd name="T59" fmla="*/ 109 h 378"/>
                <a:gd name="T60" fmla="*/ 343 w 378"/>
                <a:gd name="T61" fmla="*/ 78 h 378"/>
                <a:gd name="T62" fmla="*/ 319 w 378"/>
                <a:gd name="T63" fmla="*/ 51 h 378"/>
                <a:gd name="T64" fmla="*/ 290 w 378"/>
                <a:gd name="T65" fmla="*/ 28 h 378"/>
                <a:gd name="T66" fmla="*/ 257 w 378"/>
                <a:gd name="T67" fmla="*/ 12 h 378"/>
                <a:gd name="T68" fmla="*/ 238 w 378"/>
                <a:gd name="T69" fmla="*/ 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5"/>
                  </a:moveTo>
                  <a:lnTo>
                    <a:pt x="238" y="5"/>
                  </a:lnTo>
                  <a:lnTo>
                    <a:pt x="219" y="1"/>
                  </a:lnTo>
                  <a:lnTo>
                    <a:pt x="201" y="0"/>
                  </a:lnTo>
                  <a:lnTo>
                    <a:pt x="181" y="0"/>
                  </a:lnTo>
                  <a:lnTo>
                    <a:pt x="163" y="1"/>
                  </a:lnTo>
                  <a:lnTo>
                    <a:pt x="145" y="4"/>
                  </a:lnTo>
                  <a:lnTo>
                    <a:pt x="128" y="9"/>
                  </a:lnTo>
                  <a:lnTo>
                    <a:pt x="111" y="17"/>
                  </a:lnTo>
                  <a:lnTo>
                    <a:pt x="95" y="25"/>
                  </a:lnTo>
                  <a:lnTo>
                    <a:pt x="79" y="34"/>
                  </a:lnTo>
                  <a:lnTo>
                    <a:pt x="65" y="45"/>
                  </a:lnTo>
                  <a:lnTo>
                    <a:pt x="52" y="58"/>
                  </a:lnTo>
                  <a:lnTo>
                    <a:pt x="40" y="71"/>
                  </a:lnTo>
                  <a:lnTo>
                    <a:pt x="30" y="87"/>
                  </a:lnTo>
                  <a:lnTo>
                    <a:pt x="21" y="104"/>
                  </a:lnTo>
                  <a:lnTo>
                    <a:pt x="13" y="121"/>
                  </a:lnTo>
                  <a:lnTo>
                    <a:pt x="6" y="139"/>
                  </a:lnTo>
                  <a:lnTo>
                    <a:pt x="6" y="139"/>
                  </a:lnTo>
                  <a:lnTo>
                    <a:pt x="2" y="159"/>
                  </a:lnTo>
                  <a:lnTo>
                    <a:pt x="0" y="177"/>
                  </a:lnTo>
                  <a:lnTo>
                    <a:pt x="0" y="195"/>
                  </a:lnTo>
                  <a:lnTo>
                    <a:pt x="2" y="213"/>
                  </a:lnTo>
                  <a:lnTo>
                    <a:pt x="5" y="232"/>
                  </a:lnTo>
                  <a:lnTo>
                    <a:pt x="10" y="250"/>
                  </a:lnTo>
                  <a:lnTo>
                    <a:pt x="17" y="267"/>
                  </a:lnTo>
                  <a:lnTo>
                    <a:pt x="26" y="282"/>
                  </a:lnTo>
                  <a:lnTo>
                    <a:pt x="35" y="298"/>
                  </a:lnTo>
                  <a:lnTo>
                    <a:pt x="47" y="312"/>
                  </a:lnTo>
                  <a:lnTo>
                    <a:pt x="59" y="325"/>
                  </a:lnTo>
                  <a:lnTo>
                    <a:pt x="73" y="337"/>
                  </a:lnTo>
                  <a:lnTo>
                    <a:pt x="88" y="348"/>
                  </a:lnTo>
                  <a:lnTo>
                    <a:pt x="104" y="357"/>
                  </a:lnTo>
                  <a:lnTo>
                    <a:pt x="122" y="365"/>
                  </a:lnTo>
                  <a:lnTo>
                    <a:pt x="141" y="371"/>
                  </a:lnTo>
                  <a:lnTo>
                    <a:pt x="141" y="371"/>
                  </a:lnTo>
                  <a:lnTo>
                    <a:pt x="159" y="375"/>
                  </a:lnTo>
                  <a:lnTo>
                    <a:pt x="178" y="376"/>
                  </a:lnTo>
                  <a:lnTo>
                    <a:pt x="197" y="378"/>
                  </a:lnTo>
                  <a:lnTo>
                    <a:pt x="215" y="375"/>
                  </a:lnTo>
                  <a:lnTo>
                    <a:pt x="233" y="372"/>
                  </a:lnTo>
                  <a:lnTo>
                    <a:pt x="250" y="367"/>
                  </a:lnTo>
                  <a:lnTo>
                    <a:pt x="267" y="361"/>
                  </a:lnTo>
                  <a:lnTo>
                    <a:pt x="284" y="352"/>
                  </a:lnTo>
                  <a:lnTo>
                    <a:pt x="298" y="342"/>
                  </a:lnTo>
                  <a:lnTo>
                    <a:pt x="313" y="331"/>
                  </a:lnTo>
                  <a:lnTo>
                    <a:pt x="327" y="318"/>
                  </a:lnTo>
                  <a:lnTo>
                    <a:pt x="339" y="305"/>
                  </a:lnTo>
                  <a:lnTo>
                    <a:pt x="349" y="289"/>
                  </a:lnTo>
                  <a:lnTo>
                    <a:pt x="358" y="273"/>
                  </a:lnTo>
                  <a:lnTo>
                    <a:pt x="366" y="255"/>
                  </a:lnTo>
                  <a:lnTo>
                    <a:pt x="371" y="237"/>
                  </a:lnTo>
                  <a:lnTo>
                    <a:pt x="371" y="237"/>
                  </a:lnTo>
                  <a:lnTo>
                    <a:pt x="375" y="219"/>
                  </a:lnTo>
                  <a:lnTo>
                    <a:pt x="378" y="199"/>
                  </a:lnTo>
                  <a:lnTo>
                    <a:pt x="378" y="181"/>
                  </a:lnTo>
                  <a:lnTo>
                    <a:pt x="376" y="163"/>
                  </a:lnTo>
                  <a:lnTo>
                    <a:pt x="373" y="144"/>
                  </a:lnTo>
                  <a:lnTo>
                    <a:pt x="367" y="126"/>
                  </a:lnTo>
                  <a:lnTo>
                    <a:pt x="361" y="109"/>
                  </a:lnTo>
                  <a:lnTo>
                    <a:pt x="353" y="94"/>
                  </a:lnTo>
                  <a:lnTo>
                    <a:pt x="343" y="78"/>
                  </a:lnTo>
                  <a:lnTo>
                    <a:pt x="332" y="64"/>
                  </a:lnTo>
                  <a:lnTo>
                    <a:pt x="319" y="51"/>
                  </a:lnTo>
                  <a:lnTo>
                    <a:pt x="305" y="39"/>
                  </a:lnTo>
                  <a:lnTo>
                    <a:pt x="290" y="28"/>
                  </a:lnTo>
                  <a:lnTo>
                    <a:pt x="274" y="19"/>
                  </a:lnTo>
                  <a:lnTo>
                    <a:pt x="257" y="12"/>
                  </a:lnTo>
                  <a:lnTo>
                    <a:pt x="238" y="5"/>
                  </a:lnTo>
                  <a:lnTo>
                    <a:pt x="23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 name="Freeform 98"/>
            <p:cNvSpPr>
              <a:spLocks/>
            </p:cNvSpPr>
            <p:nvPr userDrawn="1"/>
          </p:nvSpPr>
          <p:spPr bwMode="auto">
            <a:xfrm>
              <a:off x="5686" y="656"/>
              <a:ext cx="74" cy="74"/>
            </a:xfrm>
            <a:custGeom>
              <a:avLst/>
              <a:gdLst>
                <a:gd name="T0" fmla="*/ 186 w 297"/>
                <a:gd name="T1" fmla="*/ 5 h 297"/>
                <a:gd name="T2" fmla="*/ 158 w 297"/>
                <a:gd name="T3" fmla="*/ 0 h 297"/>
                <a:gd name="T4" fmla="*/ 128 w 297"/>
                <a:gd name="T5" fmla="*/ 1 h 297"/>
                <a:gd name="T6" fmla="*/ 100 w 297"/>
                <a:gd name="T7" fmla="*/ 8 h 297"/>
                <a:gd name="T8" fmla="*/ 74 w 297"/>
                <a:gd name="T9" fmla="*/ 20 h 297"/>
                <a:gd name="T10" fmla="*/ 51 w 297"/>
                <a:gd name="T11" fmla="*/ 37 h 297"/>
                <a:gd name="T12" fmla="*/ 31 w 297"/>
                <a:gd name="T13" fmla="*/ 57 h 297"/>
                <a:gd name="T14" fmla="*/ 16 w 297"/>
                <a:gd name="T15" fmla="*/ 82 h 297"/>
                <a:gd name="T16" fmla="*/ 5 w 297"/>
                <a:gd name="T17" fmla="*/ 109 h 297"/>
                <a:gd name="T18" fmla="*/ 1 w 297"/>
                <a:gd name="T19" fmla="*/ 125 h 297"/>
                <a:gd name="T20" fmla="*/ 0 w 297"/>
                <a:gd name="T21" fmla="*/ 154 h 297"/>
                <a:gd name="T22" fmla="*/ 4 w 297"/>
                <a:gd name="T23" fmla="*/ 182 h 297"/>
                <a:gd name="T24" fmla="*/ 13 w 297"/>
                <a:gd name="T25" fmla="*/ 210 h 297"/>
                <a:gd name="T26" fmla="*/ 27 w 297"/>
                <a:gd name="T27" fmla="*/ 235 h 297"/>
                <a:gd name="T28" fmla="*/ 46 w 297"/>
                <a:gd name="T29" fmla="*/ 255 h 297"/>
                <a:gd name="T30" fmla="*/ 69 w 297"/>
                <a:gd name="T31" fmla="*/ 274 h 297"/>
                <a:gd name="T32" fmla="*/ 95 w 297"/>
                <a:gd name="T33" fmla="*/ 287 h 297"/>
                <a:gd name="T34" fmla="*/ 109 w 297"/>
                <a:gd name="T35" fmla="*/ 292 h 297"/>
                <a:gd name="T36" fmla="*/ 139 w 297"/>
                <a:gd name="T37" fmla="*/ 296 h 297"/>
                <a:gd name="T38" fmla="*/ 169 w 297"/>
                <a:gd name="T39" fmla="*/ 296 h 297"/>
                <a:gd name="T40" fmla="*/ 197 w 297"/>
                <a:gd name="T41" fmla="*/ 288 h 297"/>
                <a:gd name="T42" fmla="*/ 223 w 297"/>
                <a:gd name="T43" fmla="*/ 276 h 297"/>
                <a:gd name="T44" fmla="*/ 246 w 297"/>
                <a:gd name="T45" fmla="*/ 261 h 297"/>
                <a:gd name="T46" fmla="*/ 266 w 297"/>
                <a:gd name="T47" fmla="*/ 240 h 297"/>
                <a:gd name="T48" fmla="*/ 281 w 297"/>
                <a:gd name="T49" fmla="*/ 215 h 297"/>
                <a:gd name="T50" fmla="*/ 292 w 297"/>
                <a:gd name="T51" fmla="*/ 186 h 297"/>
                <a:gd name="T52" fmla="*/ 294 w 297"/>
                <a:gd name="T53" fmla="*/ 172 h 297"/>
                <a:gd name="T54" fmla="*/ 297 w 297"/>
                <a:gd name="T55" fmla="*/ 142 h 297"/>
                <a:gd name="T56" fmla="*/ 293 w 297"/>
                <a:gd name="T57" fmla="*/ 113 h 297"/>
                <a:gd name="T58" fmla="*/ 284 w 297"/>
                <a:gd name="T59" fmla="*/ 86 h 297"/>
                <a:gd name="T60" fmla="*/ 270 w 297"/>
                <a:gd name="T61" fmla="*/ 63 h 297"/>
                <a:gd name="T62" fmla="*/ 250 w 297"/>
                <a:gd name="T63" fmla="*/ 40 h 297"/>
                <a:gd name="T64" fmla="*/ 228 w 297"/>
                <a:gd name="T65" fmla="*/ 22 h 297"/>
                <a:gd name="T66" fmla="*/ 201 w 297"/>
                <a:gd name="T67" fmla="*/ 9 h 297"/>
                <a:gd name="T68" fmla="*/ 186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6" y="5"/>
                  </a:moveTo>
                  <a:lnTo>
                    <a:pt x="186" y="5"/>
                  </a:lnTo>
                  <a:lnTo>
                    <a:pt x="172" y="1"/>
                  </a:lnTo>
                  <a:lnTo>
                    <a:pt x="158" y="0"/>
                  </a:lnTo>
                  <a:lnTo>
                    <a:pt x="142" y="0"/>
                  </a:lnTo>
                  <a:lnTo>
                    <a:pt x="128" y="1"/>
                  </a:lnTo>
                  <a:lnTo>
                    <a:pt x="113" y="4"/>
                  </a:lnTo>
                  <a:lnTo>
                    <a:pt x="100" y="8"/>
                  </a:lnTo>
                  <a:lnTo>
                    <a:pt x="87" y="13"/>
                  </a:lnTo>
                  <a:lnTo>
                    <a:pt x="74" y="20"/>
                  </a:lnTo>
                  <a:lnTo>
                    <a:pt x="62" y="27"/>
                  </a:lnTo>
                  <a:lnTo>
                    <a:pt x="51" y="37"/>
                  </a:lnTo>
                  <a:lnTo>
                    <a:pt x="40" y="46"/>
                  </a:lnTo>
                  <a:lnTo>
                    <a:pt x="31" y="57"/>
                  </a:lnTo>
                  <a:lnTo>
                    <a:pt x="23" y="69"/>
                  </a:lnTo>
                  <a:lnTo>
                    <a:pt x="16" y="82"/>
                  </a:lnTo>
                  <a:lnTo>
                    <a:pt x="9" y="95"/>
                  </a:lnTo>
                  <a:lnTo>
                    <a:pt x="5" y="109"/>
                  </a:lnTo>
                  <a:lnTo>
                    <a:pt x="5" y="109"/>
                  </a:lnTo>
                  <a:lnTo>
                    <a:pt x="1" y="125"/>
                  </a:lnTo>
                  <a:lnTo>
                    <a:pt x="0" y="139"/>
                  </a:lnTo>
                  <a:lnTo>
                    <a:pt x="0" y="154"/>
                  </a:lnTo>
                  <a:lnTo>
                    <a:pt x="1" y="168"/>
                  </a:lnTo>
                  <a:lnTo>
                    <a:pt x="4" y="182"/>
                  </a:lnTo>
                  <a:lnTo>
                    <a:pt x="8" y="197"/>
                  </a:lnTo>
                  <a:lnTo>
                    <a:pt x="13" y="210"/>
                  </a:lnTo>
                  <a:lnTo>
                    <a:pt x="19" y="223"/>
                  </a:lnTo>
                  <a:lnTo>
                    <a:pt x="27" y="235"/>
                  </a:lnTo>
                  <a:lnTo>
                    <a:pt x="36" y="245"/>
                  </a:lnTo>
                  <a:lnTo>
                    <a:pt x="46" y="255"/>
                  </a:lnTo>
                  <a:lnTo>
                    <a:pt x="57" y="266"/>
                  </a:lnTo>
                  <a:lnTo>
                    <a:pt x="69" y="274"/>
                  </a:lnTo>
                  <a:lnTo>
                    <a:pt x="82" y="281"/>
                  </a:lnTo>
                  <a:lnTo>
                    <a:pt x="95" y="287"/>
                  </a:lnTo>
                  <a:lnTo>
                    <a:pt x="109" y="292"/>
                  </a:lnTo>
                  <a:lnTo>
                    <a:pt x="109" y="292"/>
                  </a:lnTo>
                  <a:lnTo>
                    <a:pt x="125" y="294"/>
                  </a:lnTo>
                  <a:lnTo>
                    <a:pt x="139" y="296"/>
                  </a:lnTo>
                  <a:lnTo>
                    <a:pt x="154" y="297"/>
                  </a:lnTo>
                  <a:lnTo>
                    <a:pt x="169" y="296"/>
                  </a:lnTo>
                  <a:lnTo>
                    <a:pt x="182" y="293"/>
                  </a:lnTo>
                  <a:lnTo>
                    <a:pt x="197" y="288"/>
                  </a:lnTo>
                  <a:lnTo>
                    <a:pt x="210" y="283"/>
                  </a:lnTo>
                  <a:lnTo>
                    <a:pt x="223" y="276"/>
                  </a:lnTo>
                  <a:lnTo>
                    <a:pt x="234" y="268"/>
                  </a:lnTo>
                  <a:lnTo>
                    <a:pt x="246" y="261"/>
                  </a:lnTo>
                  <a:lnTo>
                    <a:pt x="257" y="250"/>
                  </a:lnTo>
                  <a:lnTo>
                    <a:pt x="266" y="240"/>
                  </a:lnTo>
                  <a:lnTo>
                    <a:pt x="274" y="228"/>
                  </a:lnTo>
                  <a:lnTo>
                    <a:pt x="281" y="215"/>
                  </a:lnTo>
                  <a:lnTo>
                    <a:pt x="287" y="201"/>
                  </a:lnTo>
                  <a:lnTo>
                    <a:pt x="292" y="186"/>
                  </a:lnTo>
                  <a:lnTo>
                    <a:pt x="292" y="186"/>
                  </a:lnTo>
                  <a:lnTo>
                    <a:pt x="294" y="172"/>
                  </a:lnTo>
                  <a:lnTo>
                    <a:pt x="297" y="156"/>
                  </a:lnTo>
                  <a:lnTo>
                    <a:pt x="297" y="142"/>
                  </a:lnTo>
                  <a:lnTo>
                    <a:pt x="296" y="128"/>
                  </a:lnTo>
                  <a:lnTo>
                    <a:pt x="293" y="113"/>
                  </a:lnTo>
                  <a:lnTo>
                    <a:pt x="289" y="100"/>
                  </a:lnTo>
                  <a:lnTo>
                    <a:pt x="284" y="86"/>
                  </a:lnTo>
                  <a:lnTo>
                    <a:pt x="277" y="74"/>
                  </a:lnTo>
                  <a:lnTo>
                    <a:pt x="270" y="63"/>
                  </a:lnTo>
                  <a:lnTo>
                    <a:pt x="261" y="51"/>
                  </a:lnTo>
                  <a:lnTo>
                    <a:pt x="250" y="40"/>
                  </a:lnTo>
                  <a:lnTo>
                    <a:pt x="240" y="31"/>
                  </a:lnTo>
                  <a:lnTo>
                    <a:pt x="228" y="22"/>
                  </a:lnTo>
                  <a:lnTo>
                    <a:pt x="215" y="16"/>
                  </a:lnTo>
                  <a:lnTo>
                    <a:pt x="201" y="9"/>
                  </a:lnTo>
                  <a:lnTo>
                    <a:pt x="186" y="5"/>
                  </a:lnTo>
                  <a:lnTo>
                    <a:pt x="18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 name="Freeform 99"/>
            <p:cNvSpPr>
              <a:spLocks/>
            </p:cNvSpPr>
            <p:nvPr userDrawn="1"/>
          </p:nvSpPr>
          <p:spPr bwMode="auto">
            <a:xfrm>
              <a:off x="1704" y="332"/>
              <a:ext cx="90" cy="10"/>
            </a:xfrm>
            <a:custGeom>
              <a:avLst/>
              <a:gdLst>
                <a:gd name="T0" fmla="*/ 291 w 361"/>
                <a:gd name="T1" fmla="*/ 26 h 40"/>
                <a:gd name="T2" fmla="*/ 291 w 361"/>
                <a:gd name="T3" fmla="*/ 26 h 40"/>
                <a:gd name="T4" fmla="*/ 309 w 361"/>
                <a:gd name="T5" fmla="*/ 21 h 40"/>
                <a:gd name="T6" fmla="*/ 328 w 361"/>
                <a:gd name="T7" fmla="*/ 14 h 40"/>
                <a:gd name="T8" fmla="*/ 361 w 361"/>
                <a:gd name="T9" fmla="*/ 0 h 40"/>
                <a:gd name="T10" fmla="*/ 0 w 361"/>
                <a:gd name="T11" fmla="*/ 0 h 40"/>
                <a:gd name="T12" fmla="*/ 0 w 361"/>
                <a:gd name="T13" fmla="*/ 0 h 40"/>
                <a:gd name="T14" fmla="*/ 34 w 361"/>
                <a:gd name="T15" fmla="*/ 13 h 40"/>
                <a:gd name="T16" fmla="*/ 70 w 361"/>
                <a:gd name="T17" fmla="*/ 25 h 40"/>
                <a:gd name="T18" fmla="*/ 105 w 361"/>
                <a:gd name="T19" fmla="*/ 33 h 40"/>
                <a:gd name="T20" fmla="*/ 123 w 361"/>
                <a:gd name="T21" fmla="*/ 36 h 40"/>
                <a:gd name="T22" fmla="*/ 141 w 361"/>
                <a:gd name="T23" fmla="*/ 38 h 40"/>
                <a:gd name="T24" fmla="*/ 159 w 361"/>
                <a:gd name="T25" fmla="*/ 39 h 40"/>
                <a:gd name="T26" fmla="*/ 178 w 361"/>
                <a:gd name="T27" fmla="*/ 40 h 40"/>
                <a:gd name="T28" fmla="*/ 197 w 361"/>
                <a:gd name="T29" fmla="*/ 40 h 40"/>
                <a:gd name="T30" fmla="*/ 215 w 361"/>
                <a:gd name="T31" fmla="*/ 39 h 40"/>
                <a:gd name="T32" fmla="*/ 235 w 361"/>
                <a:gd name="T33" fmla="*/ 38 h 40"/>
                <a:gd name="T34" fmla="*/ 253 w 361"/>
                <a:gd name="T35" fmla="*/ 34 h 40"/>
                <a:gd name="T36" fmla="*/ 273 w 361"/>
                <a:gd name="T37" fmla="*/ 31 h 40"/>
                <a:gd name="T38" fmla="*/ 291 w 361"/>
                <a:gd name="T39" fmla="*/ 26 h 40"/>
                <a:gd name="T40" fmla="*/ 291 w 361"/>
                <a:gd name="T41"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291" y="26"/>
                  </a:moveTo>
                  <a:lnTo>
                    <a:pt x="291" y="26"/>
                  </a:lnTo>
                  <a:lnTo>
                    <a:pt x="309" y="21"/>
                  </a:lnTo>
                  <a:lnTo>
                    <a:pt x="328" y="14"/>
                  </a:lnTo>
                  <a:lnTo>
                    <a:pt x="361" y="0"/>
                  </a:lnTo>
                  <a:lnTo>
                    <a:pt x="0" y="0"/>
                  </a:lnTo>
                  <a:lnTo>
                    <a:pt x="0" y="0"/>
                  </a:lnTo>
                  <a:lnTo>
                    <a:pt x="34" y="13"/>
                  </a:lnTo>
                  <a:lnTo>
                    <a:pt x="70" y="25"/>
                  </a:lnTo>
                  <a:lnTo>
                    <a:pt x="105" y="33"/>
                  </a:lnTo>
                  <a:lnTo>
                    <a:pt x="123" y="36"/>
                  </a:lnTo>
                  <a:lnTo>
                    <a:pt x="141" y="38"/>
                  </a:lnTo>
                  <a:lnTo>
                    <a:pt x="159" y="39"/>
                  </a:lnTo>
                  <a:lnTo>
                    <a:pt x="178" y="40"/>
                  </a:lnTo>
                  <a:lnTo>
                    <a:pt x="197" y="40"/>
                  </a:lnTo>
                  <a:lnTo>
                    <a:pt x="215" y="39"/>
                  </a:lnTo>
                  <a:lnTo>
                    <a:pt x="235" y="38"/>
                  </a:lnTo>
                  <a:lnTo>
                    <a:pt x="253" y="34"/>
                  </a:lnTo>
                  <a:lnTo>
                    <a:pt x="273" y="31"/>
                  </a:lnTo>
                  <a:lnTo>
                    <a:pt x="291" y="26"/>
                  </a:lnTo>
                  <a:lnTo>
                    <a:pt x="29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 name="Freeform 100"/>
            <p:cNvSpPr>
              <a:spLocks/>
            </p:cNvSpPr>
            <p:nvPr userDrawn="1"/>
          </p:nvSpPr>
          <p:spPr bwMode="auto">
            <a:xfrm>
              <a:off x="1413" y="332"/>
              <a:ext cx="184" cy="65"/>
            </a:xfrm>
            <a:custGeom>
              <a:avLst/>
              <a:gdLst>
                <a:gd name="T0" fmla="*/ 469 w 738"/>
                <a:gd name="T1" fmla="*/ 249 h 262"/>
                <a:gd name="T2" fmla="*/ 469 w 738"/>
                <a:gd name="T3" fmla="*/ 249 h 262"/>
                <a:gd name="T4" fmla="*/ 493 w 738"/>
                <a:gd name="T5" fmla="*/ 242 h 262"/>
                <a:gd name="T6" fmla="*/ 516 w 738"/>
                <a:gd name="T7" fmla="*/ 233 h 262"/>
                <a:gd name="T8" fmla="*/ 538 w 738"/>
                <a:gd name="T9" fmla="*/ 223 h 262"/>
                <a:gd name="T10" fmla="*/ 561 w 738"/>
                <a:gd name="T11" fmla="*/ 212 h 262"/>
                <a:gd name="T12" fmla="*/ 580 w 738"/>
                <a:gd name="T13" fmla="*/ 199 h 262"/>
                <a:gd name="T14" fmla="*/ 600 w 738"/>
                <a:gd name="T15" fmla="*/ 186 h 262"/>
                <a:gd name="T16" fmla="*/ 619 w 738"/>
                <a:gd name="T17" fmla="*/ 171 h 262"/>
                <a:gd name="T18" fmla="*/ 636 w 738"/>
                <a:gd name="T19" fmla="*/ 155 h 262"/>
                <a:gd name="T20" fmla="*/ 653 w 738"/>
                <a:gd name="T21" fmla="*/ 139 h 262"/>
                <a:gd name="T22" fmla="*/ 669 w 738"/>
                <a:gd name="T23" fmla="*/ 121 h 262"/>
                <a:gd name="T24" fmla="*/ 683 w 738"/>
                <a:gd name="T25" fmla="*/ 103 h 262"/>
                <a:gd name="T26" fmla="*/ 696 w 738"/>
                <a:gd name="T27" fmla="*/ 83 h 262"/>
                <a:gd name="T28" fmla="*/ 708 w 738"/>
                <a:gd name="T29" fmla="*/ 64 h 262"/>
                <a:gd name="T30" fmla="*/ 720 w 738"/>
                <a:gd name="T31" fmla="*/ 43 h 262"/>
                <a:gd name="T32" fmla="*/ 729 w 738"/>
                <a:gd name="T33" fmla="*/ 21 h 262"/>
                <a:gd name="T34" fmla="*/ 738 w 738"/>
                <a:gd name="T35" fmla="*/ 0 h 262"/>
                <a:gd name="T36" fmla="*/ 0 w 738"/>
                <a:gd name="T37" fmla="*/ 0 h 262"/>
                <a:gd name="T38" fmla="*/ 0 w 738"/>
                <a:gd name="T39" fmla="*/ 0 h 262"/>
                <a:gd name="T40" fmla="*/ 7 w 738"/>
                <a:gd name="T41" fmla="*/ 17 h 262"/>
                <a:gd name="T42" fmla="*/ 15 w 738"/>
                <a:gd name="T43" fmla="*/ 35 h 262"/>
                <a:gd name="T44" fmla="*/ 22 w 738"/>
                <a:gd name="T45" fmla="*/ 51 h 262"/>
                <a:gd name="T46" fmla="*/ 31 w 738"/>
                <a:gd name="T47" fmla="*/ 68 h 262"/>
                <a:gd name="T48" fmla="*/ 41 w 738"/>
                <a:gd name="T49" fmla="*/ 83 h 262"/>
                <a:gd name="T50" fmla="*/ 51 w 738"/>
                <a:gd name="T51" fmla="*/ 98 h 262"/>
                <a:gd name="T52" fmla="*/ 61 w 738"/>
                <a:gd name="T53" fmla="*/ 113 h 262"/>
                <a:gd name="T54" fmla="*/ 73 w 738"/>
                <a:gd name="T55" fmla="*/ 126 h 262"/>
                <a:gd name="T56" fmla="*/ 86 w 738"/>
                <a:gd name="T57" fmla="*/ 141 h 262"/>
                <a:gd name="T58" fmla="*/ 98 w 738"/>
                <a:gd name="T59" fmla="*/ 152 h 262"/>
                <a:gd name="T60" fmla="*/ 111 w 738"/>
                <a:gd name="T61" fmla="*/ 165 h 262"/>
                <a:gd name="T62" fmla="*/ 125 w 738"/>
                <a:gd name="T63" fmla="*/ 177 h 262"/>
                <a:gd name="T64" fmla="*/ 140 w 738"/>
                <a:gd name="T65" fmla="*/ 188 h 262"/>
                <a:gd name="T66" fmla="*/ 154 w 738"/>
                <a:gd name="T67" fmla="*/ 198 h 262"/>
                <a:gd name="T68" fmla="*/ 170 w 738"/>
                <a:gd name="T69" fmla="*/ 207 h 262"/>
                <a:gd name="T70" fmla="*/ 185 w 738"/>
                <a:gd name="T71" fmla="*/ 216 h 262"/>
                <a:gd name="T72" fmla="*/ 201 w 738"/>
                <a:gd name="T73" fmla="*/ 224 h 262"/>
                <a:gd name="T74" fmla="*/ 217 w 738"/>
                <a:gd name="T75" fmla="*/ 232 h 262"/>
                <a:gd name="T76" fmla="*/ 233 w 738"/>
                <a:gd name="T77" fmla="*/ 238 h 262"/>
                <a:gd name="T78" fmla="*/ 250 w 738"/>
                <a:gd name="T79" fmla="*/ 244 h 262"/>
                <a:gd name="T80" fmla="*/ 267 w 738"/>
                <a:gd name="T81" fmla="*/ 249 h 262"/>
                <a:gd name="T82" fmla="*/ 286 w 738"/>
                <a:gd name="T83" fmla="*/ 253 h 262"/>
                <a:gd name="T84" fmla="*/ 303 w 738"/>
                <a:gd name="T85" fmla="*/ 257 h 262"/>
                <a:gd name="T86" fmla="*/ 321 w 738"/>
                <a:gd name="T87" fmla="*/ 259 h 262"/>
                <a:gd name="T88" fmla="*/ 339 w 738"/>
                <a:gd name="T89" fmla="*/ 262 h 262"/>
                <a:gd name="T90" fmla="*/ 357 w 738"/>
                <a:gd name="T91" fmla="*/ 262 h 262"/>
                <a:gd name="T92" fmla="*/ 376 w 738"/>
                <a:gd name="T93" fmla="*/ 262 h 262"/>
                <a:gd name="T94" fmla="*/ 395 w 738"/>
                <a:gd name="T95" fmla="*/ 262 h 262"/>
                <a:gd name="T96" fmla="*/ 413 w 738"/>
                <a:gd name="T97" fmla="*/ 259 h 262"/>
                <a:gd name="T98" fmla="*/ 432 w 738"/>
                <a:gd name="T99" fmla="*/ 257 h 262"/>
                <a:gd name="T100" fmla="*/ 450 w 738"/>
                <a:gd name="T101" fmla="*/ 254 h 262"/>
                <a:gd name="T102" fmla="*/ 469 w 738"/>
                <a:gd name="T103" fmla="*/ 249 h 262"/>
                <a:gd name="T104" fmla="*/ 4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469" y="249"/>
                  </a:moveTo>
                  <a:lnTo>
                    <a:pt x="469" y="249"/>
                  </a:lnTo>
                  <a:lnTo>
                    <a:pt x="493" y="242"/>
                  </a:lnTo>
                  <a:lnTo>
                    <a:pt x="516" y="233"/>
                  </a:lnTo>
                  <a:lnTo>
                    <a:pt x="538" y="223"/>
                  </a:lnTo>
                  <a:lnTo>
                    <a:pt x="561" y="212"/>
                  </a:lnTo>
                  <a:lnTo>
                    <a:pt x="580" y="199"/>
                  </a:lnTo>
                  <a:lnTo>
                    <a:pt x="600" y="186"/>
                  </a:lnTo>
                  <a:lnTo>
                    <a:pt x="619" y="171"/>
                  </a:lnTo>
                  <a:lnTo>
                    <a:pt x="636" y="155"/>
                  </a:lnTo>
                  <a:lnTo>
                    <a:pt x="653" y="139"/>
                  </a:lnTo>
                  <a:lnTo>
                    <a:pt x="669" y="121"/>
                  </a:lnTo>
                  <a:lnTo>
                    <a:pt x="683" y="103"/>
                  </a:lnTo>
                  <a:lnTo>
                    <a:pt x="696" y="83"/>
                  </a:lnTo>
                  <a:lnTo>
                    <a:pt x="708" y="64"/>
                  </a:lnTo>
                  <a:lnTo>
                    <a:pt x="720" y="43"/>
                  </a:lnTo>
                  <a:lnTo>
                    <a:pt x="729" y="21"/>
                  </a:lnTo>
                  <a:lnTo>
                    <a:pt x="738" y="0"/>
                  </a:lnTo>
                  <a:lnTo>
                    <a:pt x="0" y="0"/>
                  </a:lnTo>
                  <a:lnTo>
                    <a:pt x="0" y="0"/>
                  </a:lnTo>
                  <a:lnTo>
                    <a:pt x="7" y="17"/>
                  </a:lnTo>
                  <a:lnTo>
                    <a:pt x="15" y="35"/>
                  </a:lnTo>
                  <a:lnTo>
                    <a:pt x="22" y="51"/>
                  </a:lnTo>
                  <a:lnTo>
                    <a:pt x="31" y="68"/>
                  </a:lnTo>
                  <a:lnTo>
                    <a:pt x="41" y="83"/>
                  </a:lnTo>
                  <a:lnTo>
                    <a:pt x="51" y="98"/>
                  </a:lnTo>
                  <a:lnTo>
                    <a:pt x="61" y="113"/>
                  </a:lnTo>
                  <a:lnTo>
                    <a:pt x="73" y="126"/>
                  </a:lnTo>
                  <a:lnTo>
                    <a:pt x="86" y="141"/>
                  </a:lnTo>
                  <a:lnTo>
                    <a:pt x="98" y="152"/>
                  </a:lnTo>
                  <a:lnTo>
                    <a:pt x="111" y="165"/>
                  </a:lnTo>
                  <a:lnTo>
                    <a:pt x="125" y="177"/>
                  </a:lnTo>
                  <a:lnTo>
                    <a:pt x="140" y="188"/>
                  </a:lnTo>
                  <a:lnTo>
                    <a:pt x="154" y="198"/>
                  </a:lnTo>
                  <a:lnTo>
                    <a:pt x="170" y="207"/>
                  </a:lnTo>
                  <a:lnTo>
                    <a:pt x="185" y="216"/>
                  </a:lnTo>
                  <a:lnTo>
                    <a:pt x="201" y="224"/>
                  </a:lnTo>
                  <a:lnTo>
                    <a:pt x="217" y="232"/>
                  </a:lnTo>
                  <a:lnTo>
                    <a:pt x="233" y="238"/>
                  </a:lnTo>
                  <a:lnTo>
                    <a:pt x="250" y="244"/>
                  </a:lnTo>
                  <a:lnTo>
                    <a:pt x="267" y="249"/>
                  </a:lnTo>
                  <a:lnTo>
                    <a:pt x="286" y="253"/>
                  </a:lnTo>
                  <a:lnTo>
                    <a:pt x="303" y="257"/>
                  </a:lnTo>
                  <a:lnTo>
                    <a:pt x="321" y="259"/>
                  </a:lnTo>
                  <a:lnTo>
                    <a:pt x="339" y="262"/>
                  </a:lnTo>
                  <a:lnTo>
                    <a:pt x="357" y="262"/>
                  </a:lnTo>
                  <a:lnTo>
                    <a:pt x="376" y="262"/>
                  </a:lnTo>
                  <a:lnTo>
                    <a:pt x="395" y="262"/>
                  </a:lnTo>
                  <a:lnTo>
                    <a:pt x="413" y="259"/>
                  </a:lnTo>
                  <a:lnTo>
                    <a:pt x="432" y="257"/>
                  </a:lnTo>
                  <a:lnTo>
                    <a:pt x="450" y="254"/>
                  </a:lnTo>
                  <a:lnTo>
                    <a:pt x="469" y="249"/>
                  </a:lnTo>
                  <a:lnTo>
                    <a:pt x="4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 name="Freeform 101"/>
            <p:cNvSpPr>
              <a:spLocks/>
            </p:cNvSpPr>
            <p:nvPr userDrawn="1"/>
          </p:nvSpPr>
          <p:spPr bwMode="auto">
            <a:xfrm>
              <a:off x="1172" y="332"/>
              <a:ext cx="176" cy="121"/>
            </a:xfrm>
            <a:custGeom>
              <a:avLst/>
              <a:gdLst>
                <a:gd name="T0" fmla="*/ 441 w 702"/>
                <a:gd name="T1" fmla="*/ 472 h 483"/>
                <a:gd name="T2" fmla="*/ 475 w 702"/>
                <a:gd name="T3" fmla="*/ 461 h 483"/>
                <a:gd name="T4" fmla="*/ 508 w 702"/>
                <a:gd name="T5" fmla="*/ 447 h 483"/>
                <a:gd name="T6" fmla="*/ 538 w 702"/>
                <a:gd name="T7" fmla="*/ 430 h 483"/>
                <a:gd name="T8" fmla="*/ 566 w 702"/>
                <a:gd name="T9" fmla="*/ 410 h 483"/>
                <a:gd name="T10" fmla="*/ 592 w 702"/>
                <a:gd name="T11" fmla="*/ 388 h 483"/>
                <a:gd name="T12" fmla="*/ 616 w 702"/>
                <a:gd name="T13" fmla="*/ 363 h 483"/>
                <a:gd name="T14" fmla="*/ 637 w 702"/>
                <a:gd name="T15" fmla="*/ 336 h 483"/>
                <a:gd name="T16" fmla="*/ 655 w 702"/>
                <a:gd name="T17" fmla="*/ 309 h 483"/>
                <a:gd name="T18" fmla="*/ 669 w 702"/>
                <a:gd name="T19" fmla="*/ 279 h 483"/>
                <a:gd name="T20" fmla="*/ 682 w 702"/>
                <a:gd name="T21" fmla="*/ 248 h 483"/>
                <a:gd name="T22" fmla="*/ 691 w 702"/>
                <a:gd name="T23" fmla="*/ 215 h 483"/>
                <a:gd name="T24" fmla="*/ 698 w 702"/>
                <a:gd name="T25" fmla="*/ 181 h 483"/>
                <a:gd name="T26" fmla="*/ 702 w 702"/>
                <a:gd name="T27" fmla="*/ 147 h 483"/>
                <a:gd name="T28" fmla="*/ 701 w 702"/>
                <a:gd name="T29" fmla="*/ 112 h 483"/>
                <a:gd name="T30" fmla="*/ 697 w 702"/>
                <a:gd name="T31" fmla="*/ 77 h 483"/>
                <a:gd name="T32" fmla="*/ 690 w 702"/>
                <a:gd name="T33" fmla="*/ 42 h 483"/>
                <a:gd name="T34" fmla="*/ 686 w 702"/>
                <a:gd name="T35" fmla="*/ 31 h 483"/>
                <a:gd name="T36" fmla="*/ 673 w 702"/>
                <a:gd name="T37" fmla="*/ 0 h 483"/>
                <a:gd name="T38" fmla="*/ 27 w 702"/>
                <a:gd name="T39" fmla="*/ 0 h 483"/>
                <a:gd name="T40" fmla="*/ 10 w 702"/>
                <a:gd name="T41" fmla="*/ 52 h 483"/>
                <a:gd name="T42" fmla="*/ 1 w 702"/>
                <a:gd name="T43" fmla="*/ 108 h 483"/>
                <a:gd name="T44" fmla="*/ 1 w 702"/>
                <a:gd name="T45" fmla="*/ 165 h 483"/>
                <a:gd name="T46" fmla="*/ 11 w 702"/>
                <a:gd name="T47" fmla="*/ 224 h 483"/>
                <a:gd name="T48" fmla="*/ 16 w 702"/>
                <a:gd name="T49" fmla="*/ 241 h 483"/>
                <a:gd name="T50" fmla="*/ 30 w 702"/>
                <a:gd name="T51" fmla="*/ 275 h 483"/>
                <a:gd name="T52" fmla="*/ 45 w 702"/>
                <a:gd name="T53" fmla="*/ 306 h 483"/>
                <a:gd name="T54" fmla="*/ 63 w 702"/>
                <a:gd name="T55" fmla="*/ 335 h 483"/>
                <a:gd name="T56" fmla="*/ 84 w 702"/>
                <a:gd name="T57" fmla="*/ 362 h 483"/>
                <a:gd name="T58" fmla="*/ 108 w 702"/>
                <a:gd name="T59" fmla="*/ 387 h 483"/>
                <a:gd name="T60" fmla="*/ 134 w 702"/>
                <a:gd name="T61" fmla="*/ 409 h 483"/>
                <a:gd name="T62" fmla="*/ 161 w 702"/>
                <a:gd name="T63" fmla="*/ 429 h 483"/>
                <a:gd name="T64" fmla="*/ 190 w 702"/>
                <a:gd name="T65" fmla="*/ 444 h 483"/>
                <a:gd name="T66" fmla="*/ 221 w 702"/>
                <a:gd name="T67" fmla="*/ 459 h 483"/>
                <a:gd name="T68" fmla="*/ 252 w 702"/>
                <a:gd name="T69" fmla="*/ 470 h 483"/>
                <a:gd name="T70" fmla="*/ 285 w 702"/>
                <a:gd name="T71" fmla="*/ 478 h 483"/>
                <a:gd name="T72" fmla="*/ 319 w 702"/>
                <a:gd name="T73" fmla="*/ 482 h 483"/>
                <a:gd name="T74" fmla="*/ 354 w 702"/>
                <a:gd name="T75" fmla="*/ 483 h 483"/>
                <a:gd name="T76" fmla="*/ 389 w 702"/>
                <a:gd name="T77" fmla="*/ 482 h 483"/>
                <a:gd name="T78" fmla="*/ 424 w 702"/>
                <a:gd name="T79" fmla="*/ 476 h 483"/>
                <a:gd name="T80" fmla="*/ 44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441" y="472"/>
                  </a:moveTo>
                  <a:lnTo>
                    <a:pt x="441" y="472"/>
                  </a:lnTo>
                  <a:lnTo>
                    <a:pt x="458" y="466"/>
                  </a:lnTo>
                  <a:lnTo>
                    <a:pt x="475" y="461"/>
                  </a:lnTo>
                  <a:lnTo>
                    <a:pt x="492" y="455"/>
                  </a:lnTo>
                  <a:lnTo>
                    <a:pt x="508" y="447"/>
                  </a:lnTo>
                  <a:lnTo>
                    <a:pt x="523" y="439"/>
                  </a:lnTo>
                  <a:lnTo>
                    <a:pt x="538" y="430"/>
                  </a:lnTo>
                  <a:lnTo>
                    <a:pt x="552" y="420"/>
                  </a:lnTo>
                  <a:lnTo>
                    <a:pt x="566" y="410"/>
                  </a:lnTo>
                  <a:lnTo>
                    <a:pt x="579" y="399"/>
                  </a:lnTo>
                  <a:lnTo>
                    <a:pt x="592" y="388"/>
                  </a:lnTo>
                  <a:lnTo>
                    <a:pt x="604" y="375"/>
                  </a:lnTo>
                  <a:lnTo>
                    <a:pt x="616" y="363"/>
                  </a:lnTo>
                  <a:lnTo>
                    <a:pt x="626" y="350"/>
                  </a:lnTo>
                  <a:lnTo>
                    <a:pt x="637" y="336"/>
                  </a:lnTo>
                  <a:lnTo>
                    <a:pt x="646" y="323"/>
                  </a:lnTo>
                  <a:lnTo>
                    <a:pt x="655" y="309"/>
                  </a:lnTo>
                  <a:lnTo>
                    <a:pt x="663" y="293"/>
                  </a:lnTo>
                  <a:lnTo>
                    <a:pt x="669" y="279"/>
                  </a:lnTo>
                  <a:lnTo>
                    <a:pt x="677" y="263"/>
                  </a:lnTo>
                  <a:lnTo>
                    <a:pt x="682" y="248"/>
                  </a:lnTo>
                  <a:lnTo>
                    <a:pt x="688" y="231"/>
                  </a:lnTo>
                  <a:lnTo>
                    <a:pt x="691" y="215"/>
                  </a:lnTo>
                  <a:lnTo>
                    <a:pt x="695" y="198"/>
                  </a:lnTo>
                  <a:lnTo>
                    <a:pt x="698" y="181"/>
                  </a:lnTo>
                  <a:lnTo>
                    <a:pt x="701" y="164"/>
                  </a:lnTo>
                  <a:lnTo>
                    <a:pt x="702" y="147"/>
                  </a:lnTo>
                  <a:lnTo>
                    <a:pt x="702" y="129"/>
                  </a:lnTo>
                  <a:lnTo>
                    <a:pt x="701" y="112"/>
                  </a:lnTo>
                  <a:lnTo>
                    <a:pt x="699" y="95"/>
                  </a:lnTo>
                  <a:lnTo>
                    <a:pt x="697" y="77"/>
                  </a:lnTo>
                  <a:lnTo>
                    <a:pt x="694" y="60"/>
                  </a:lnTo>
                  <a:lnTo>
                    <a:pt x="690" y="42"/>
                  </a:lnTo>
                  <a:lnTo>
                    <a:pt x="690" y="42"/>
                  </a:lnTo>
                  <a:lnTo>
                    <a:pt x="686" y="31"/>
                  </a:lnTo>
                  <a:lnTo>
                    <a:pt x="682" y="21"/>
                  </a:lnTo>
                  <a:lnTo>
                    <a:pt x="673" y="0"/>
                  </a:lnTo>
                  <a:lnTo>
                    <a:pt x="27" y="0"/>
                  </a:lnTo>
                  <a:lnTo>
                    <a:pt x="27" y="0"/>
                  </a:lnTo>
                  <a:lnTo>
                    <a:pt x="18" y="26"/>
                  </a:lnTo>
                  <a:lnTo>
                    <a:pt x="10" y="52"/>
                  </a:lnTo>
                  <a:lnTo>
                    <a:pt x="5" y="81"/>
                  </a:lnTo>
                  <a:lnTo>
                    <a:pt x="1" y="108"/>
                  </a:lnTo>
                  <a:lnTo>
                    <a:pt x="0" y="137"/>
                  </a:lnTo>
                  <a:lnTo>
                    <a:pt x="1" y="165"/>
                  </a:lnTo>
                  <a:lnTo>
                    <a:pt x="5" y="194"/>
                  </a:lnTo>
                  <a:lnTo>
                    <a:pt x="11" y="224"/>
                  </a:lnTo>
                  <a:lnTo>
                    <a:pt x="11" y="224"/>
                  </a:lnTo>
                  <a:lnTo>
                    <a:pt x="16" y="241"/>
                  </a:lnTo>
                  <a:lnTo>
                    <a:pt x="23" y="258"/>
                  </a:lnTo>
                  <a:lnTo>
                    <a:pt x="30" y="275"/>
                  </a:lnTo>
                  <a:lnTo>
                    <a:pt x="36" y="291"/>
                  </a:lnTo>
                  <a:lnTo>
                    <a:pt x="45" y="306"/>
                  </a:lnTo>
                  <a:lnTo>
                    <a:pt x="54" y="321"/>
                  </a:lnTo>
                  <a:lnTo>
                    <a:pt x="63" y="335"/>
                  </a:lnTo>
                  <a:lnTo>
                    <a:pt x="74" y="349"/>
                  </a:lnTo>
                  <a:lnTo>
                    <a:pt x="84" y="362"/>
                  </a:lnTo>
                  <a:lnTo>
                    <a:pt x="96" y="374"/>
                  </a:lnTo>
                  <a:lnTo>
                    <a:pt x="108" y="387"/>
                  </a:lnTo>
                  <a:lnTo>
                    <a:pt x="121" y="397"/>
                  </a:lnTo>
                  <a:lnTo>
                    <a:pt x="134" y="409"/>
                  </a:lnTo>
                  <a:lnTo>
                    <a:pt x="147" y="418"/>
                  </a:lnTo>
                  <a:lnTo>
                    <a:pt x="161" y="429"/>
                  </a:lnTo>
                  <a:lnTo>
                    <a:pt x="175" y="436"/>
                  </a:lnTo>
                  <a:lnTo>
                    <a:pt x="190" y="444"/>
                  </a:lnTo>
                  <a:lnTo>
                    <a:pt x="205" y="452"/>
                  </a:lnTo>
                  <a:lnTo>
                    <a:pt x="221" y="459"/>
                  </a:lnTo>
                  <a:lnTo>
                    <a:pt x="237" y="465"/>
                  </a:lnTo>
                  <a:lnTo>
                    <a:pt x="252" y="470"/>
                  </a:lnTo>
                  <a:lnTo>
                    <a:pt x="269" y="474"/>
                  </a:lnTo>
                  <a:lnTo>
                    <a:pt x="285" y="478"/>
                  </a:lnTo>
                  <a:lnTo>
                    <a:pt x="302" y="481"/>
                  </a:lnTo>
                  <a:lnTo>
                    <a:pt x="319" y="482"/>
                  </a:lnTo>
                  <a:lnTo>
                    <a:pt x="337" y="483"/>
                  </a:lnTo>
                  <a:lnTo>
                    <a:pt x="354" y="483"/>
                  </a:lnTo>
                  <a:lnTo>
                    <a:pt x="371" y="483"/>
                  </a:lnTo>
                  <a:lnTo>
                    <a:pt x="389" y="482"/>
                  </a:lnTo>
                  <a:lnTo>
                    <a:pt x="406" y="479"/>
                  </a:lnTo>
                  <a:lnTo>
                    <a:pt x="424" y="476"/>
                  </a:lnTo>
                  <a:lnTo>
                    <a:pt x="441" y="472"/>
                  </a:lnTo>
                  <a:lnTo>
                    <a:pt x="44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 name="Freeform 102"/>
            <p:cNvSpPr>
              <a:spLocks/>
            </p:cNvSpPr>
            <p:nvPr userDrawn="1"/>
          </p:nvSpPr>
          <p:spPr bwMode="auto">
            <a:xfrm>
              <a:off x="938" y="353"/>
              <a:ext cx="155" cy="155"/>
            </a:xfrm>
            <a:custGeom>
              <a:avLst/>
              <a:gdLst>
                <a:gd name="T0" fmla="*/ 231 w 622"/>
                <a:gd name="T1" fmla="*/ 10 h 620"/>
                <a:gd name="T2" fmla="*/ 201 w 622"/>
                <a:gd name="T3" fmla="*/ 19 h 620"/>
                <a:gd name="T4" fmla="*/ 172 w 622"/>
                <a:gd name="T5" fmla="*/ 32 h 620"/>
                <a:gd name="T6" fmla="*/ 120 w 622"/>
                <a:gd name="T7" fmla="*/ 65 h 620"/>
                <a:gd name="T8" fmla="*/ 77 w 622"/>
                <a:gd name="T9" fmla="*/ 107 h 620"/>
                <a:gd name="T10" fmla="*/ 42 w 622"/>
                <a:gd name="T11" fmla="*/ 155 h 620"/>
                <a:gd name="T12" fmla="*/ 17 w 622"/>
                <a:gd name="T13" fmla="*/ 209 h 620"/>
                <a:gd name="T14" fmla="*/ 4 w 622"/>
                <a:gd name="T15" fmla="*/ 267 h 620"/>
                <a:gd name="T16" fmla="*/ 2 w 622"/>
                <a:gd name="T17" fmla="*/ 328 h 620"/>
                <a:gd name="T18" fmla="*/ 4 w 622"/>
                <a:gd name="T19" fmla="*/ 359 h 620"/>
                <a:gd name="T20" fmla="*/ 11 w 622"/>
                <a:gd name="T21" fmla="*/ 391 h 620"/>
                <a:gd name="T22" fmla="*/ 16 w 622"/>
                <a:gd name="T23" fmla="*/ 406 h 620"/>
                <a:gd name="T24" fmla="*/ 28 w 622"/>
                <a:gd name="T25" fmla="*/ 435 h 620"/>
                <a:gd name="T26" fmla="*/ 49 w 622"/>
                <a:gd name="T27" fmla="*/ 475 h 620"/>
                <a:gd name="T28" fmla="*/ 86 w 622"/>
                <a:gd name="T29" fmla="*/ 523 h 620"/>
                <a:gd name="T30" fmla="*/ 131 w 622"/>
                <a:gd name="T31" fmla="*/ 563 h 620"/>
                <a:gd name="T32" fmla="*/ 183 w 622"/>
                <a:gd name="T33" fmla="*/ 592 h 620"/>
                <a:gd name="T34" fmla="*/ 239 w 622"/>
                <a:gd name="T35" fmla="*/ 612 h 620"/>
                <a:gd name="T36" fmla="*/ 299 w 622"/>
                <a:gd name="T37" fmla="*/ 620 h 620"/>
                <a:gd name="T38" fmla="*/ 346 w 622"/>
                <a:gd name="T39" fmla="*/ 619 h 620"/>
                <a:gd name="T40" fmla="*/ 376 w 622"/>
                <a:gd name="T41" fmla="*/ 613 h 620"/>
                <a:gd name="T42" fmla="*/ 391 w 622"/>
                <a:gd name="T43" fmla="*/ 609 h 620"/>
                <a:gd name="T44" fmla="*/ 423 w 622"/>
                <a:gd name="T45" fmla="*/ 600 h 620"/>
                <a:gd name="T46" fmla="*/ 451 w 622"/>
                <a:gd name="T47" fmla="*/ 587 h 620"/>
                <a:gd name="T48" fmla="*/ 502 w 622"/>
                <a:gd name="T49" fmla="*/ 555 h 620"/>
                <a:gd name="T50" fmla="*/ 546 w 622"/>
                <a:gd name="T51" fmla="*/ 514 h 620"/>
                <a:gd name="T52" fmla="*/ 580 w 622"/>
                <a:gd name="T53" fmla="*/ 465 h 620"/>
                <a:gd name="T54" fmla="*/ 605 w 622"/>
                <a:gd name="T55" fmla="*/ 411 h 620"/>
                <a:gd name="T56" fmla="*/ 619 w 622"/>
                <a:gd name="T57" fmla="*/ 353 h 620"/>
                <a:gd name="T58" fmla="*/ 622 w 622"/>
                <a:gd name="T59" fmla="*/ 292 h 620"/>
                <a:gd name="T60" fmla="*/ 618 w 622"/>
                <a:gd name="T61" fmla="*/ 260 h 620"/>
                <a:gd name="T62" fmla="*/ 611 w 622"/>
                <a:gd name="T63" fmla="*/ 229 h 620"/>
                <a:gd name="T64" fmla="*/ 606 w 622"/>
                <a:gd name="T65" fmla="*/ 215 h 620"/>
                <a:gd name="T66" fmla="*/ 596 w 622"/>
                <a:gd name="T67" fmla="*/ 185 h 620"/>
                <a:gd name="T68" fmla="*/ 574 w 622"/>
                <a:gd name="T69" fmla="*/ 144 h 620"/>
                <a:gd name="T70" fmla="*/ 537 w 622"/>
                <a:gd name="T71" fmla="*/ 96 h 620"/>
                <a:gd name="T72" fmla="*/ 492 w 622"/>
                <a:gd name="T73" fmla="*/ 57 h 620"/>
                <a:gd name="T74" fmla="*/ 441 w 622"/>
                <a:gd name="T75" fmla="*/ 27 h 620"/>
                <a:gd name="T76" fmla="*/ 383 w 622"/>
                <a:gd name="T77" fmla="*/ 8 h 620"/>
                <a:gd name="T78" fmla="*/ 323 w 622"/>
                <a:gd name="T79" fmla="*/ 0 h 620"/>
                <a:gd name="T80" fmla="*/ 278 w 622"/>
                <a:gd name="T81" fmla="*/ 1 h 620"/>
                <a:gd name="T82" fmla="*/ 247 w 622"/>
                <a:gd name="T83" fmla="*/ 6 h 620"/>
                <a:gd name="T84" fmla="*/ 231 w 622"/>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231" y="10"/>
                  </a:moveTo>
                  <a:lnTo>
                    <a:pt x="231" y="10"/>
                  </a:lnTo>
                  <a:lnTo>
                    <a:pt x="215" y="14"/>
                  </a:lnTo>
                  <a:lnTo>
                    <a:pt x="201" y="19"/>
                  </a:lnTo>
                  <a:lnTo>
                    <a:pt x="187" y="26"/>
                  </a:lnTo>
                  <a:lnTo>
                    <a:pt x="172" y="32"/>
                  </a:lnTo>
                  <a:lnTo>
                    <a:pt x="145" y="48"/>
                  </a:lnTo>
                  <a:lnTo>
                    <a:pt x="120" y="65"/>
                  </a:lnTo>
                  <a:lnTo>
                    <a:pt x="98" y="84"/>
                  </a:lnTo>
                  <a:lnTo>
                    <a:pt x="77" y="107"/>
                  </a:lnTo>
                  <a:lnTo>
                    <a:pt x="59" y="130"/>
                  </a:lnTo>
                  <a:lnTo>
                    <a:pt x="42" y="155"/>
                  </a:lnTo>
                  <a:lnTo>
                    <a:pt x="29" y="181"/>
                  </a:lnTo>
                  <a:lnTo>
                    <a:pt x="17" y="209"/>
                  </a:lnTo>
                  <a:lnTo>
                    <a:pt x="9" y="238"/>
                  </a:lnTo>
                  <a:lnTo>
                    <a:pt x="4" y="267"/>
                  </a:lnTo>
                  <a:lnTo>
                    <a:pt x="0" y="298"/>
                  </a:lnTo>
                  <a:lnTo>
                    <a:pt x="2" y="328"/>
                  </a:lnTo>
                  <a:lnTo>
                    <a:pt x="3" y="344"/>
                  </a:lnTo>
                  <a:lnTo>
                    <a:pt x="4" y="359"/>
                  </a:lnTo>
                  <a:lnTo>
                    <a:pt x="8" y="375"/>
                  </a:lnTo>
                  <a:lnTo>
                    <a:pt x="11" y="391"/>
                  </a:lnTo>
                  <a:lnTo>
                    <a:pt x="11" y="391"/>
                  </a:lnTo>
                  <a:lnTo>
                    <a:pt x="16" y="406"/>
                  </a:lnTo>
                  <a:lnTo>
                    <a:pt x="21" y="421"/>
                  </a:lnTo>
                  <a:lnTo>
                    <a:pt x="28" y="435"/>
                  </a:lnTo>
                  <a:lnTo>
                    <a:pt x="34" y="449"/>
                  </a:lnTo>
                  <a:lnTo>
                    <a:pt x="49" y="475"/>
                  </a:lnTo>
                  <a:lnTo>
                    <a:pt x="67" y="501"/>
                  </a:lnTo>
                  <a:lnTo>
                    <a:pt x="86" y="523"/>
                  </a:lnTo>
                  <a:lnTo>
                    <a:pt x="107" y="544"/>
                  </a:lnTo>
                  <a:lnTo>
                    <a:pt x="131" y="563"/>
                  </a:lnTo>
                  <a:lnTo>
                    <a:pt x="157" y="579"/>
                  </a:lnTo>
                  <a:lnTo>
                    <a:pt x="183" y="592"/>
                  </a:lnTo>
                  <a:lnTo>
                    <a:pt x="210" y="603"/>
                  </a:lnTo>
                  <a:lnTo>
                    <a:pt x="239" y="612"/>
                  </a:lnTo>
                  <a:lnTo>
                    <a:pt x="269" y="617"/>
                  </a:lnTo>
                  <a:lnTo>
                    <a:pt x="299" y="620"/>
                  </a:lnTo>
                  <a:lnTo>
                    <a:pt x="330" y="620"/>
                  </a:lnTo>
                  <a:lnTo>
                    <a:pt x="346" y="619"/>
                  </a:lnTo>
                  <a:lnTo>
                    <a:pt x="361" y="616"/>
                  </a:lnTo>
                  <a:lnTo>
                    <a:pt x="376" y="613"/>
                  </a:lnTo>
                  <a:lnTo>
                    <a:pt x="391" y="609"/>
                  </a:lnTo>
                  <a:lnTo>
                    <a:pt x="391" y="609"/>
                  </a:lnTo>
                  <a:lnTo>
                    <a:pt x="407" y="606"/>
                  </a:lnTo>
                  <a:lnTo>
                    <a:pt x="423" y="600"/>
                  </a:lnTo>
                  <a:lnTo>
                    <a:pt x="437" y="594"/>
                  </a:lnTo>
                  <a:lnTo>
                    <a:pt x="451" y="587"/>
                  </a:lnTo>
                  <a:lnTo>
                    <a:pt x="477" y="573"/>
                  </a:lnTo>
                  <a:lnTo>
                    <a:pt x="502" y="555"/>
                  </a:lnTo>
                  <a:lnTo>
                    <a:pt x="525" y="535"/>
                  </a:lnTo>
                  <a:lnTo>
                    <a:pt x="546" y="514"/>
                  </a:lnTo>
                  <a:lnTo>
                    <a:pt x="565" y="491"/>
                  </a:lnTo>
                  <a:lnTo>
                    <a:pt x="580" y="465"/>
                  </a:lnTo>
                  <a:lnTo>
                    <a:pt x="595" y="439"/>
                  </a:lnTo>
                  <a:lnTo>
                    <a:pt x="605" y="411"/>
                  </a:lnTo>
                  <a:lnTo>
                    <a:pt x="614" y="383"/>
                  </a:lnTo>
                  <a:lnTo>
                    <a:pt x="619" y="353"/>
                  </a:lnTo>
                  <a:lnTo>
                    <a:pt x="622" y="323"/>
                  </a:lnTo>
                  <a:lnTo>
                    <a:pt x="622" y="292"/>
                  </a:lnTo>
                  <a:lnTo>
                    <a:pt x="621" y="276"/>
                  </a:lnTo>
                  <a:lnTo>
                    <a:pt x="618" y="260"/>
                  </a:lnTo>
                  <a:lnTo>
                    <a:pt x="615" y="245"/>
                  </a:lnTo>
                  <a:lnTo>
                    <a:pt x="611" y="229"/>
                  </a:lnTo>
                  <a:lnTo>
                    <a:pt x="611" y="229"/>
                  </a:lnTo>
                  <a:lnTo>
                    <a:pt x="606" y="215"/>
                  </a:lnTo>
                  <a:lnTo>
                    <a:pt x="601" y="199"/>
                  </a:lnTo>
                  <a:lnTo>
                    <a:pt x="596" y="185"/>
                  </a:lnTo>
                  <a:lnTo>
                    <a:pt x="589" y="170"/>
                  </a:lnTo>
                  <a:lnTo>
                    <a:pt x="574" y="144"/>
                  </a:lnTo>
                  <a:lnTo>
                    <a:pt x="557" y="120"/>
                  </a:lnTo>
                  <a:lnTo>
                    <a:pt x="537" y="96"/>
                  </a:lnTo>
                  <a:lnTo>
                    <a:pt x="515" y="75"/>
                  </a:lnTo>
                  <a:lnTo>
                    <a:pt x="492" y="57"/>
                  </a:lnTo>
                  <a:lnTo>
                    <a:pt x="467" y="41"/>
                  </a:lnTo>
                  <a:lnTo>
                    <a:pt x="441" y="27"/>
                  </a:lnTo>
                  <a:lnTo>
                    <a:pt x="412" y="17"/>
                  </a:lnTo>
                  <a:lnTo>
                    <a:pt x="383" y="8"/>
                  </a:lnTo>
                  <a:lnTo>
                    <a:pt x="353" y="2"/>
                  </a:lnTo>
                  <a:lnTo>
                    <a:pt x="323" y="0"/>
                  </a:lnTo>
                  <a:lnTo>
                    <a:pt x="293" y="0"/>
                  </a:lnTo>
                  <a:lnTo>
                    <a:pt x="278" y="1"/>
                  </a:lnTo>
                  <a:lnTo>
                    <a:pt x="262" y="4"/>
                  </a:lnTo>
                  <a:lnTo>
                    <a:pt x="247" y="6"/>
                  </a:lnTo>
                  <a:lnTo>
                    <a:pt x="231" y="10"/>
                  </a:lnTo>
                  <a:lnTo>
                    <a:pt x="23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 name="Freeform 103"/>
            <p:cNvSpPr>
              <a:spLocks/>
            </p:cNvSpPr>
            <p:nvPr userDrawn="1"/>
          </p:nvSpPr>
          <p:spPr bwMode="auto">
            <a:xfrm>
              <a:off x="703" y="429"/>
              <a:ext cx="135" cy="135"/>
            </a:xfrm>
            <a:custGeom>
              <a:avLst/>
              <a:gdLst>
                <a:gd name="T0" fmla="*/ 200 w 540"/>
                <a:gd name="T1" fmla="*/ 9 h 539"/>
                <a:gd name="T2" fmla="*/ 149 w 540"/>
                <a:gd name="T3" fmla="*/ 29 h 539"/>
                <a:gd name="T4" fmla="*/ 105 w 540"/>
                <a:gd name="T5" fmla="*/ 57 h 539"/>
                <a:gd name="T6" fmla="*/ 67 w 540"/>
                <a:gd name="T7" fmla="*/ 92 h 539"/>
                <a:gd name="T8" fmla="*/ 37 w 540"/>
                <a:gd name="T9" fmla="*/ 135 h 539"/>
                <a:gd name="T10" fmla="*/ 15 w 540"/>
                <a:gd name="T11" fmla="*/ 182 h 539"/>
                <a:gd name="T12" fmla="*/ 3 w 540"/>
                <a:gd name="T13" fmla="*/ 233 h 539"/>
                <a:gd name="T14" fmla="*/ 0 w 540"/>
                <a:gd name="T15" fmla="*/ 285 h 539"/>
                <a:gd name="T16" fmla="*/ 10 w 540"/>
                <a:gd name="T17" fmla="*/ 340 h 539"/>
                <a:gd name="T18" fmla="*/ 17 w 540"/>
                <a:gd name="T19" fmla="*/ 366 h 539"/>
                <a:gd name="T20" fmla="*/ 42 w 540"/>
                <a:gd name="T21" fmla="*/ 414 h 539"/>
                <a:gd name="T22" fmla="*/ 75 w 540"/>
                <a:gd name="T23" fmla="*/ 456 h 539"/>
                <a:gd name="T24" fmla="*/ 114 w 540"/>
                <a:gd name="T25" fmla="*/ 490 h 539"/>
                <a:gd name="T26" fmla="*/ 158 w 540"/>
                <a:gd name="T27" fmla="*/ 516 h 539"/>
                <a:gd name="T28" fmla="*/ 208 w 540"/>
                <a:gd name="T29" fmla="*/ 533 h 539"/>
                <a:gd name="T30" fmla="*/ 260 w 540"/>
                <a:gd name="T31" fmla="*/ 539 h 539"/>
                <a:gd name="T32" fmla="*/ 313 w 540"/>
                <a:gd name="T33" fmla="*/ 537 h 539"/>
                <a:gd name="T34" fmla="*/ 340 w 540"/>
                <a:gd name="T35" fmla="*/ 530 h 539"/>
                <a:gd name="T36" fmla="*/ 391 w 540"/>
                <a:gd name="T37" fmla="*/ 512 h 539"/>
                <a:gd name="T38" fmla="*/ 436 w 540"/>
                <a:gd name="T39" fmla="*/ 483 h 539"/>
                <a:gd name="T40" fmla="*/ 473 w 540"/>
                <a:gd name="T41" fmla="*/ 447 h 539"/>
                <a:gd name="T42" fmla="*/ 503 w 540"/>
                <a:gd name="T43" fmla="*/ 405 h 539"/>
                <a:gd name="T44" fmla="*/ 526 w 540"/>
                <a:gd name="T45" fmla="*/ 358 h 539"/>
                <a:gd name="T46" fmla="*/ 537 w 540"/>
                <a:gd name="T47" fmla="*/ 307 h 539"/>
                <a:gd name="T48" fmla="*/ 540 w 540"/>
                <a:gd name="T49" fmla="*/ 254 h 539"/>
                <a:gd name="T50" fmla="*/ 531 w 540"/>
                <a:gd name="T51" fmla="*/ 201 h 539"/>
                <a:gd name="T52" fmla="*/ 523 w 540"/>
                <a:gd name="T53" fmla="*/ 173 h 539"/>
                <a:gd name="T54" fmla="*/ 498 w 540"/>
                <a:gd name="T55" fmla="*/ 126 h 539"/>
                <a:gd name="T56" fmla="*/ 466 w 540"/>
                <a:gd name="T57" fmla="*/ 85 h 539"/>
                <a:gd name="T58" fmla="*/ 426 w 540"/>
                <a:gd name="T59" fmla="*/ 51 h 539"/>
                <a:gd name="T60" fmla="*/ 382 w 540"/>
                <a:gd name="T61" fmla="*/ 25 h 539"/>
                <a:gd name="T62" fmla="*/ 333 w 540"/>
                <a:gd name="T63" fmla="*/ 8 h 539"/>
                <a:gd name="T64" fmla="*/ 281 w 540"/>
                <a:gd name="T65" fmla="*/ 0 h 539"/>
                <a:gd name="T66" fmla="*/ 227 w 540"/>
                <a:gd name="T67" fmla="*/ 4 h 539"/>
                <a:gd name="T68" fmla="*/ 20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200" y="9"/>
                  </a:moveTo>
                  <a:lnTo>
                    <a:pt x="200" y="9"/>
                  </a:lnTo>
                  <a:lnTo>
                    <a:pt x="174" y="18"/>
                  </a:lnTo>
                  <a:lnTo>
                    <a:pt x="149" y="29"/>
                  </a:lnTo>
                  <a:lnTo>
                    <a:pt x="125" y="42"/>
                  </a:lnTo>
                  <a:lnTo>
                    <a:pt x="105" y="57"/>
                  </a:lnTo>
                  <a:lnTo>
                    <a:pt x="84" y="74"/>
                  </a:lnTo>
                  <a:lnTo>
                    <a:pt x="67" y="92"/>
                  </a:lnTo>
                  <a:lnTo>
                    <a:pt x="50" y="113"/>
                  </a:lnTo>
                  <a:lnTo>
                    <a:pt x="37" y="135"/>
                  </a:lnTo>
                  <a:lnTo>
                    <a:pt x="24" y="158"/>
                  </a:lnTo>
                  <a:lnTo>
                    <a:pt x="15" y="182"/>
                  </a:lnTo>
                  <a:lnTo>
                    <a:pt x="7" y="207"/>
                  </a:lnTo>
                  <a:lnTo>
                    <a:pt x="3" y="233"/>
                  </a:lnTo>
                  <a:lnTo>
                    <a:pt x="0" y="259"/>
                  </a:lnTo>
                  <a:lnTo>
                    <a:pt x="0" y="285"/>
                  </a:lnTo>
                  <a:lnTo>
                    <a:pt x="3" y="313"/>
                  </a:lnTo>
                  <a:lnTo>
                    <a:pt x="10" y="340"/>
                  </a:lnTo>
                  <a:lnTo>
                    <a:pt x="10" y="340"/>
                  </a:lnTo>
                  <a:lnTo>
                    <a:pt x="17" y="366"/>
                  </a:lnTo>
                  <a:lnTo>
                    <a:pt x="29" y="391"/>
                  </a:lnTo>
                  <a:lnTo>
                    <a:pt x="42" y="414"/>
                  </a:lnTo>
                  <a:lnTo>
                    <a:pt x="56" y="436"/>
                  </a:lnTo>
                  <a:lnTo>
                    <a:pt x="75" y="456"/>
                  </a:lnTo>
                  <a:lnTo>
                    <a:pt x="93" y="474"/>
                  </a:lnTo>
                  <a:lnTo>
                    <a:pt x="114" y="490"/>
                  </a:lnTo>
                  <a:lnTo>
                    <a:pt x="135" y="504"/>
                  </a:lnTo>
                  <a:lnTo>
                    <a:pt x="158" y="516"/>
                  </a:lnTo>
                  <a:lnTo>
                    <a:pt x="183" y="525"/>
                  </a:lnTo>
                  <a:lnTo>
                    <a:pt x="208" y="533"/>
                  </a:lnTo>
                  <a:lnTo>
                    <a:pt x="234" y="538"/>
                  </a:lnTo>
                  <a:lnTo>
                    <a:pt x="260" y="539"/>
                  </a:lnTo>
                  <a:lnTo>
                    <a:pt x="286" y="539"/>
                  </a:lnTo>
                  <a:lnTo>
                    <a:pt x="313" y="537"/>
                  </a:lnTo>
                  <a:lnTo>
                    <a:pt x="340" y="530"/>
                  </a:lnTo>
                  <a:lnTo>
                    <a:pt x="340" y="530"/>
                  </a:lnTo>
                  <a:lnTo>
                    <a:pt x="367" y="522"/>
                  </a:lnTo>
                  <a:lnTo>
                    <a:pt x="391" y="512"/>
                  </a:lnTo>
                  <a:lnTo>
                    <a:pt x="415" y="498"/>
                  </a:lnTo>
                  <a:lnTo>
                    <a:pt x="436" y="483"/>
                  </a:lnTo>
                  <a:lnTo>
                    <a:pt x="456" y="466"/>
                  </a:lnTo>
                  <a:lnTo>
                    <a:pt x="473" y="447"/>
                  </a:lnTo>
                  <a:lnTo>
                    <a:pt x="490" y="427"/>
                  </a:lnTo>
                  <a:lnTo>
                    <a:pt x="503" y="405"/>
                  </a:lnTo>
                  <a:lnTo>
                    <a:pt x="516" y="382"/>
                  </a:lnTo>
                  <a:lnTo>
                    <a:pt x="526" y="358"/>
                  </a:lnTo>
                  <a:lnTo>
                    <a:pt x="533" y="333"/>
                  </a:lnTo>
                  <a:lnTo>
                    <a:pt x="537" y="307"/>
                  </a:lnTo>
                  <a:lnTo>
                    <a:pt x="540" y="281"/>
                  </a:lnTo>
                  <a:lnTo>
                    <a:pt x="540" y="254"/>
                  </a:lnTo>
                  <a:lnTo>
                    <a:pt x="537" y="227"/>
                  </a:lnTo>
                  <a:lnTo>
                    <a:pt x="531" y="201"/>
                  </a:lnTo>
                  <a:lnTo>
                    <a:pt x="531" y="201"/>
                  </a:lnTo>
                  <a:lnTo>
                    <a:pt x="523" y="173"/>
                  </a:lnTo>
                  <a:lnTo>
                    <a:pt x="511" y="148"/>
                  </a:lnTo>
                  <a:lnTo>
                    <a:pt x="498" y="126"/>
                  </a:lnTo>
                  <a:lnTo>
                    <a:pt x="484" y="104"/>
                  </a:lnTo>
                  <a:lnTo>
                    <a:pt x="466" y="85"/>
                  </a:lnTo>
                  <a:lnTo>
                    <a:pt x="447" y="66"/>
                  </a:lnTo>
                  <a:lnTo>
                    <a:pt x="426" y="51"/>
                  </a:lnTo>
                  <a:lnTo>
                    <a:pt x="406" y="36"/>
                  </a:lnTo>
                  <a:lnTo>
                    <a:pt x="382" y="25"/>
                  </a:lnTo>
                  <a:lnTo>
                    <a:pt x="357" y="14"/>
                  </a:lnTo>
                  <a:lnTo>
                    <a:pt x="333" y="8"/>
                  </a:lnTo>
                  <a:lnTo>
                    <a:pt x="308" y="3"/>
                  </a:lnTo>
                  <a:lnTo>
                    <a:pt x="281" y="0"/>
                  </a:lnTo>
                  <a:lnTo>
                    <a:pt x="254" y="0"/>
                  </a:lnTo>
                  <a:lnTo>
                    <a:pt x="227" y="4"/>
                  </a:lnTo>
                  <a:lnTo>
                    <a:pt x="200" y="9"/>
                  </a:lnTo>
                  <a:lnTo>
                    <a:pt x="20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 name="Freeform 104"/>
            <p:cNvSpPr>
              <a:spLocks/>
            </p:cNvSpPr>
            <p:nvPr userDrawn="1"/>
          </p:nvSpPr>
          <p:spPr bwMode="auto">
            <a:xfrm>
              <a:off x="469" y="504"/>
              <a:ext cx="114" cy="115"/>
            </a:xfrm>
            <a:custGeom>
              <a:avLst/>
              <a:gdLst>
                <a:gd name="T0" fmla="*/ 289 w 459"/>
                <a:gd name="T1" fmla="*/ 452 h 459"/>
                <a:gd name="T2" fmla="*/ 332 w 459"/>
                <a:gd name="T3" fmla="*/ 435 h 459"/>
                <a:gd name="T4" fmla="*/ 372 w 459"/>
                <a:gd name="T5" fmla="*/ 411 h 459"/>
                <a:gd name="T6" fmla="*/ 403 w 459"/>
                <a:gd name="T7" fmla="*/ 381 h 459"/>
                <a:gd name="T8" fmla="*/ 429 w 459"/>
                <a:gd name="T9" fmla="*/ 344 h 459"/>
                <a:gd name="T10" fmla="*/ 447 w 459"/>
                <a:gd name="T11" fmla="*/ 305 h 459"/>
                <a:gd name="T12" fmla="*/ 458 w 459"/>
                <a:gd name="T13" fmla="*/ 262 h 459"/>
                <a:gd name="T14" fmla="*/ 459 w 459"/>
                <a:gd name="T15" fmla="*/ 216 h 459"/>
                <a:gd name="T16" fmla="*/ 452 w 459"/>
                <a:gd name="T17" fmla="*/ 171 h 459"/>
                <a:gd name="T18" fmla="*/ 445 w 459"/>
                <a:gd name="T19" fmla="*/ 149 h 459"/>
                <a:gd name="T20" fmla="*/ 424 w 459"/>
                <a:gd name="T21" fmla="*/ 107 h 459"/>
                <a:gd name="T22" fmla="*/ 396 w 459"/>
                <a:gd name="T23" fmla="*/ 72 h 459"/>
                <a:gd name="T24" fmla="*/ 364 w 459"/>
                <a:gd name="T25" fmla="*/ 43 h 459"/>
                <a:gd name="T26" fmla="*/ 325 w 459"/>
                <a:gd name="T27" fmla="*/ 21 h 459"/>
                <a:gd name="T28" fmla="*/ 283 w 459"/>
                <a:gd name="T29" fmla="*/ 7 h 459"/>
                <a:gd name="T30" fmla="*/ 239 w 459"/>
                <a:gd name="T31" fmla="*/ 0 h 459"/>
                <a:gd name="T32" fmla="*/ 193 w 459"/>
                <a:gd name="T33" fmla="*/ 3 h 459"/>
                <a:gd name="T34" fmla="*/ 171 w 459"/>
                <a:gd name="T35" fmla="*/ 8 h 459"/>
                <a:gd name="T36" fmla="*/ 127 w 459"/>
                <a:gd name="T37" fmla="*/ 25 h 459"/>
                <a:gd name="T38" fmla="*/ 89 w 459"/>
                <a:gd name="T39" fmla="*/ 48 h 459"/>
                <a:gd name="T40" fmla="*/ 56 w 459"/>
                <a:gd name="T41" fmla="*/ 80 h 459"/>
                <a:gd name="T42" fmla="*/ 31 w 459"/>
                <a:gd name="T43" fmla="*/ 115 h 459"/>
                <a:gd name="T44" fmla="*/ 13 w 459"/>
                <a:gd name="T45" fmla="*/ 155 h 459"/>
                <a:gd name="T46" fmla="*/ 3 w 459"/>
                <a:gd name="T47" fmla="*/ 198 h 459"/>
                <a:gd name="T48" fmla="*/ 0 w 459"/>
                <a:gd name="T49" fmla="*/ 244 h 459"/>
                <a:gd name="T50" fmla="*/ 8 w 459"/>
                <a:gd name="T51" fmla="*/ 289 h 459"/>
                <a:gd name="T52" fmla="*/ 16 w 459"/>
                <a:gd name="T53" fmla="*/ 312 h 459"/>
                <a:gd name="T54" fmla="*/ 35 w 459"/>
                <a:gd name="T55" fmla="*/ 353 h 459"/>
                <a:gd name="T56" fmla="*/ 63 w 459"/>
                <a:gd name="T57" fmla="*/ 388 h 459"/>
                <a:gd name="T58" fmla="*/ 97 w 459"/>
                <a:gd name="T59" fmla="*/ 417 h 459"/>
                <a:gd name="T60" fmla="*/ 134 w 459"/>
                <a:gd name="T61" fmla="*/ 439 h 459"/>
                <a:gd name="T62" fmla="*/ 176 w 459"/>
                <a:gd name="T63" fmla="*/ 454 h 459"/>
                <a:gd name="T64" fmla="*/ 220 w 459"/>
                <a:gd name="T65" fmla="*/ 459 h 459"/>
                <a:gd name="T66" fmla="*/ 266 w 459"/>
                <a:gd name="T67" fmla="*/ 456 h 459"/>
                <a:gd name="T68" fmla="*/ 289 w 459"/>
                <a:gd name="T69" fmla="*/ 452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9" y="452"/>
                  </a:moveTo>
                  <a:lnTo>
                    <a:pt x="289" y="452"/>
                  </a:lnTo>
                  <a:lnTo>
                    <a:pt x="312" y="444"/>
                  </a:lnTo>
                  <a:lnTo>
                    <a:pt x="332" y="435"/>
                  </a:lnTo>
                  <a:lnTo>
                    <a:pt x="353" y="424"/>
                  </a:lnTo>
                  <a:lnTo>
                    <a:pt x="372" y="411"/>
                  </a:lnTo>
                  <a:lnTo>
                    <a:pt x="388" y="396"/>
                  </a:lnTo>
                  <a:lnTo>
                    <a:pt x="403" y="381"/>
                  </a:lnTo>
                  <a:lnTo>
                    <a:pt x="417" y="364"/>
                  </a:lnTo>
                  <a:lnTo>
                    <a:pt x="429" y="344"/>
                  </a:lnTo>
                  <a:lnTo>
                    <a:pt x="439" y="325"/>
                  </a:lnTo>
                  <a:lnTo>
                    <a:pt x="447" y="305"/>
                  </a:lnTo>
                  <a:lnTo>
                    <a:pt x="454" y="283"/>
                  </a:lnTo>
                  <a:lnTo>
                    <a:pt x="458" y="262"/>
                  </a:lnTo>
                  <a:lnTo>
                    <a:pt x="459" y="239"/>
                  </a:lnTo>
                  <a:lnTo>
                    <a:pt x="459" y="216"/>
                  </a:lnTo>
                  <a:lnTo>
                    <a:pt x="456" y="193"/>
                  </a:lnTo>
                  <a:lnTo>
                    <a:pt x="452" y="171"/>
                  </a:lnTo>
                  <a:lnTo>
                    <a:pt x="452" y="171"/>
                  </a:lnTo>
                  <a:lnTo>
                    <a:pt x="445" y="149"/>
                  </a:lnTo>
                  <a:lnTo>
                    <a:pt x="435" y="127"/>
                  </a:lnTo>
                  <a:lnTo>
                    <a:pt x="424" y="107"/>
                  </a:lnTo>
                  <a:lnTo>
                    <a:pt x="411" y="89"/>
                  </a:lnTo>
                  <a:lnTo>
                    <a:pt x="396" y="72"/>
                  </a:lnTo>
                  <a:lnTo>
                    <a:pt x="381" y="56"/>
                  </a:lnTo>
                  <a:lnTo>
                    <a:pt x="364" y="43"/>
                  </a:lnTo>
                  <a:lnTo>
                    <a:pt x="344" y="31"/>
                  </a:lnTo>
                  <a:lnTo>
                    <a:pt x="325" y="21"/>
                  </a:lnTo>
                  <a:lnTo>
                    <a:pt x="305" y="13"/>
                  </a:lnTo>
                  <a:lnTo>
                    <a:pt x="283" y="7"/>
                  </a:lnTo>
                  <a:lnTo>
                    <a:pt x="262" y="3"/>
                  </a:lnTo>
                  <a:lnTo>
                    <a:pt x="239" y="0"/>
                  </a:lnTo>
                  <a:lnTo>
                    <a:pt x="216" y="2"/>
                  </a:lnTo>
                  <a:lnTo>
                    <a:pt x="193" y="3"/>
                  </a:lnTo>
                  <a:lnTo>
                    <a:pt x="171" y="8"/>
                  </a:lnTo>
                  <a:lnTo>
                    <a:pt x="171" y="8"/>
                  </a:lnTo>
                  <a:lnTo>
                    <a:pt x="149" y="16"/>
                  </a:lnTo>
                  <a:lnTo>
                    <a:pt x="127" y="25"/>
                  </a:lnTo>
                  <a:lnTo>
                    <a:pt x="107" y="35"/>
                  </a:lnTo>
                  <a:lnTo>
                    <a:pt x="89" y="48"/>
                  </a:lnTo>
                  <a:lnTo>
                    <a:pt x="72" y="64"/>
                  </a:lnTo>
                  <a:lnTo>
                    <a:pt x="56" y="80"/>
                  </a:lnTo>
                  <a:lnTo>
                    <a:pt x="43" y="97"/>
                  </a:lnTo>
                  <a:lnTo>
                    <a:pt x="31" y="115"/>
                  </a:lnTo>
                  <a:lnTo>
                    <a:pt x="21" y="134"/>
                  </a:lnTo>
                  <a:lnTo>
                    <a:pt x="13" y="155"/>
                  </a:lnTo>
                  <a:lnTo>
                    <a:pt x="7" y="176"/>
                  </a:lnTo>
                  <a:lnTo>
                    <a:pt x="3" y="198"/>
                  </a:lnTo>
                  <a:lnTo>
                    <a:pt x="0" y="220"/>
                  </a:lnTo>
                  <a:lnTo>
                    <a:pt x="0" y="244"/>
                  </a:lnTo>
                  <a:lnTo>
                    <a:pt x="3" y="266"/>
                  </a:lnTo>
                  <a:lnTo>
                    <a:pt x="8" y="289"/>
                  </a:lnTo>
                  <a:lnTo>
                    <a:pt x="8" y="289"/>
                  </a:lnTo>
                  <a:lnTo>
                    <a:pt x="16" y="312"/>
                  </a:lnTo>
                  <a:lnTo>
                    <a:pt x="25" y="332"/>
                  </a:lnTo>
                  <a:lnTo>
                    <a:pt x="35" y="353"/>
                  </a:lnTo>
                  <a:lnTo>
                    <a:pt x="48" y="372"/>
                  </a:lnTo>
                  <a:lnTo>
                    <a:pt x="63" y="388"/>
                  </a:lnTo>
                  <a:lnTo>
                    <a:pt x="80" y="403"/>
                  </a:lnTo>
                  <a:lnTo>
                    <a:pt x="97" y="417"/>
                  </a:lnTo>
                  <a:lnTo>
                    <a:pt x="115" y="429"/>
                  </a:lnTo>
                  <a:lnTo>
                    <a:pt x="134" y="439"/>
                  </a:lnTo>
                  <a:lnTo>
                    <a:pt x="155" y="447"/>
                  </a:lnTo>
                  <a:lnTo>
                    <a:pt x="176" y="454"/>
                  </a:lnTo>
                  <a:lnTo>
                    <a:pt x="198" y="458"/>
                  </a:lnTo>
                  <a:lnTo>
                    <a:pt x="220" y="459"/>
                  </a:lnTo>
                  <a:lnTo>
                    <a:pt x="244" y="459"/>
                  </a:lnTo>
                  <a:lnTo>
                    <a:pt x="266" y="456"/>
                  </a:lnTo>
                  <a:lnTo>
                    <a:pt x="289" y="452"/>
                  </a:lnTo>
                  <a:lnTo>
                    <a:pt x="289" y="4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 name="Freeform 105"/>
            <p:cNvSpPr>
              <a:spLocks/>
            </p:cNvSpPr>
            <p:nvPr userDrawn="1"/>
          </p:nvSpPr>
          <p:spPr bwMode="auto">
            <a:xfrm>
              <a:off x="235" y="580"/>
              <a:ext cx="94" cy="95"/>
            </a:xfrm>
            <a:custGeom>
              <a:avLst/>
              <a:gdLst>
                <a:gd name="T0" fmla="*/ 372 w 378"/>
                <a:gd name="T1" fmla="*/ 139 h 378"/>
                <a:gd name="T2" fmla="*/ 357 w 378"/>
                <a:gd name="T3" fmla="*/ 104 h 378"/>
                <a:gd name="T4" fmla="*/ 338 w 378"/>
                <a:gd name="T5" fmla="*/ 71 h 378"/>
                <a:gd name="T6" fmla="*/ 313 w 378"/>
                <a:gd name="T7" fmla="*/ 45 h 378"/>
                <a:gd name="T8" fmla="*/ 283 w 378"/>
                <a:gd name="T9" fmla="*/ 25 h 378"/>
                <a:gd name="T10" fmla="*/ 250 w 378"/>
                <a:gd name="T11" fmla="*/ 9 h 378"/>
                <a:gd name="T12" fmla="*/ 215 w 378"/>
                <a:gd name="T13" fmla="*/ 1 h 378"/>
                <a:gd name="T14" fmla="*/ 177 w 378"/>
                <a:gd name="T15" fmla="*/ 0 h 378"/>
                <a:gd name="T16" fmla="*/ 140 w 378"/>
                <a:gd name="T17" fmla="*/ 5 h 378"/>
                <a:gd name="T18" fmla="*/ 121 w 378"/>
                <a:gd name="T19" fmla="*/ 12 h 378"/>
                <a:gd name="T20" fmla="*/ 88 w 378"/>
                <a:gd name="T21" fmla="*/ 28 h 378"/>
                <a:gd name="T22" fmla="*/ 59 w 378"/>
                <a:gd name="T23" fmla="*/ 51 h 378"/>
                <a:gd name="T24" fmla="*/ 35 w 378"/>
                <a:gd name="T25" fmla="*/ 78 h 378"/>
                <a:gd name="T26" fmla="*/ 17 w 378"/>
                <a:gd name="T27" fmla="*/ 109 h 378"/>
                <a:gd name="T28" fmla="*/ 5 w 378"/>
                <a:gd name="T29" fmla="*/ 144 h 378"/>
                <a:gd name="T30" fmla="*/ 0 w 378"/>
                <a:gd name="T31" fmla="*/ 181 h 378"/>
                <a:gd name="T32" fmla="*/ 2 w 378"/>
                <a:gd name="T33" fmla="*/ 219 h 378"/>
                <a:gd name="T34" fmla="*/ 7 w 378"/>
                <a:gd name="T35" fmla="*/ 237 h 378"/>
                <a:gd name="T36" fmla="*/ 20 w 378"/>
                <a:gd name="T37" fmla="*/ 273 h 378"/>
                <a:gd name="T38" fmla="*/ 39 w 378"/>
                <a:gd name="T39" fmla="*/ 305 h 378"/>
                <a:gd name="T40" fmla="*/ 65 w 378"/>
                <a:gd name="T41" fmla="*/ 331 h 378"/>
                <a:gd name="T42" fmla="*/ 94 w 378"/>
                <a:gd name="T43" fmla="*/ 352 h 378"/>
                <a:gd name="T44" fmla="*/ 127 w 378"/>
                <a:gd name="T45" fmla="*/ 367 h 378"/>
                <a:gd name="T46" fmla="*/ 163 w 378"/>
                <a:gd name="T47" fmla="*/ 375 h 378"/>
                <a:gd name="T48" fmla="*/ 200 w 378"/>
                <a:gd name="T49" fmla="*/ 376 h 378"/>
                <a:gd name="T50" fmla="*/ 237 w 378"/>
                <a:gd name="T51" fmla="*/ 371 h 378"/>
                <a:gd name="T52" fmla="*/ 256 w 378"/>
                <a:gd name="T53" fmla="*/ 365 h 378"/>
                <a:gd name="T54" fmla="*/ 290 w 378"/>
                <a:gd name="T55" fmla="*/ 348 h 378"/>
                <a:gd name="T56" fmla="*/ 319 w 378"/>
                <a:gd name="T57" fmla="*/ 325 h 378"/>
                <a:gd name="T58" fmla="*/ 343 w 378"/>
                <a:gd name="T59" fmla="*/ 298 h 378"/>
                <a:gd name="T60" fmla="*/ 361 w 378"/>
                <a:gd name="T61" fmla="*/ 267 h 378"/>
                <a:gd name="T62" fmla="*/ 373 w 378"/>
                <a:gd name="T63" fmla="*/ 232 h 378"/>
                <a:gd name="T64" fmla="*/ 378 w 378"/>
                <a:gd name="T65" fmla="*/ 195 h 378"/>
                <a:gd name="T66" fmla="*/ 376 w 378"/>
                <a:gd name="T67" fmla="*/ 159 h 378"/>
                <a:gd name="T68" fmla="*/ 372 w 378"/>
                <a:gd name="T69" fmla="*/ 13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39"/>
                  </a:moveTo>
                  <a:lnTo>
                    <a:pt x="372" y="139"/>
                  </a:lnTo>
                  <a:lnTo>
                    <a:pt x="365" y="121"/>
                  </a:lnTo>
                  <a:lnTo>
                    <a:pt x="357" y="104"/>
                  </a:lnTo>
                  <a:lnTo>
                    <a:pt x="348" y="87"/>
                  </a:lnTo>
                  <a:lnTo>
                    <a:pt x="338" y="71"/>
                  </a:lnTo>
                  <a:lnTo>
                    <a:pt x="326" y="58"/>
                  </a:lnTo>
                  <a:lnTo>
                    <a:pt x="313" y="45"/>
                  </a:lnTo>
                  <a:lnTo>
                    <a:pt x="299" y="34"/>
                  </a:lnTo>
                  <a:lnTo>
                    <a:pt x="283" y="25"/>
                  </a:lnTo>
                  <a:lnTo>
                    <a:pt x="267" y="17"/>
                  </a:lnTo>
                  <a:lnTo>
                    <a:pt x="250" y="9"/>
                  </a:lnTo>
                  <a:lnTo>
                    <a:pt x="232" y="4"/>
                  </a:lnTo>
                  <a:lnTo>
                    <a:pt x="215" y="1"/>
                  </a:lnTo>
                  <a:lnTo>
                    <a:pt x="197" y="0"/>
                  </a:lnTo>
                  <a:lnTo>
                    <a:pt x="177" y="0"/>
                  </a:lnTo>
                  <a:lnTo>
                    <a:pt x="159" y="1"/>
                  </a:lnTo>
                  <a:lnTo>
                    <a:pt x="140" y="5"/>
                  </a:lnTo>
                  <a:lnTo>
                    <a:pt x="140" y="5"/>
                  </a:lnTo>
                  <a:lnTo>
                    <a:pt x="121" y="12"/>
                  </a:lnTo>
                  <a:lnTo>
                    <a:pt x="104" y="19"/>
                  </a:lnTo>
                  <a:lnTo>
                    <a:pt x="88" y="28"/>
                  </a:lnTo>
                  <a:lnTo>
                    <a:pt x="73" y="39"/>
                  </a:lnTo>
                  <a:lnTo>
                    <a:pt x="59" y="51"/>
                  </a:lnTo>
                  <a:lnTo>
                    <a:pt x="46" y="64"/>
                  </a:lnTo>
                  <a:lnTo>
                    <a:pt x="35" y="78"/>
                  </a:lnTo>
                  <a:lnTo>
                    <a:pt x="25" y="94"/>
                  </a:lnTo>
                  <a:lnTo>
                    <a:pt x="17" y="109"/>
                  </a:lnTo>
                  <a:lnTo>
                    <a:pt x="11" y="126"/>
                  </a:lnTo>
                  <a:lnTo>
                    <a:pt x="5" y="144"/>
                  </a:lnTo>
                  <a:lnTo>
                    <a:pt x="2" y="163"/>
                  </a:lnTo>
                  <a:lnTo>
                    <a:pt x="0" y="181"/>
                  </a:lnTo>
                  <a:lnTo>
                    <a:pt x="0" y="199"/>
                  </a:lnTo>
                  <a:lnTo>
                    <a:pt x="2" y="219"/>
                  </a:lnTo>
                  <a:lnTo>
                    <a:pt x="7" y="237"/>
                  </a:lnTo>
                  <a:lnTo>
                    <a:pt x="7" y="237"/>
                  </a:lnTo>
                  <a:lnTo>
                    <a:pt x="12" y="255"/>
                  </a:lnTo>
                  <a:lnTo>
                    <a:pt x="20" y="273"/>
                  </a:lnTo>
                  <a:lnTo>
                    <a:pt x="29" y="289"/>
                  </a:lnTo>
                  <a:lnTo>
                    <a:pt x="39" y="305"/>
                  </a:lnTo>
                  <a:lnTo>
                    <a:pt x="51" y="318"/>
                  </a:lnTo>
                  <a:lnTo>
                    <a:pt x="65" y="331"/>
                  </a:lnTo>
                  <a:lnTo>
                    <a:pt x="78" y="342"/>
                  </a:lnTo>
                  <a:lnTo>
                    <a:pt x="94" y="352"/>
                  </a:lnTo>
                  <a:lnTo>
                    <a:pt x="111" y="361"/>
                  </a:lnTo>
                  <a:lnTo>
                    <a:pt x="127" y="367"/>
                  </a:lnTo>
                  <a:lnTo>
                    <a:pt x="145" y="372"/>
                  </a:lnTo>
                  <a:lnTo>
                    <a:pt x="163" y="375"/>
                  </a:lnTo>
                  <a:lnTo>
                    <a:pt x="181" y="378"/>
                  </a:lnTo>
                  <a:lnTo>
                    <a:pt x="200" y="376"/>
                  </a:lnTo>
                  <a:lnTo>
                    <a:pt x="219" y="375"/>
                  </a:lnTo>
                  <a:lnTo>
                    <a:pt x="237" y="371"/>
                  </a:lnTo>
                  <a:lnTo>
                    <a:pt x="237" y="371"/>
                  </a:lnTo>
                  <a:lnTo>
                    <a:pt x="256" y="365"/>
                  </a:lnTo>
                  <a:lnTo>
                    <a:pt x="274" y="357"/>
                  </a:lnTo>
                  <a:lnTo>
                    <a:pt x="290" y="348"/>
                  </a:lnTo>
                  <a:lnTo>
                    <a:pt x="305" y="337"/>
                  </a:lnTo>
                  <a:lnTo>
                    <a:pt x="319" y="325"/>
                  </a:lnTo>
                  <a:lnTo>
                    <a:pt x="331" y="312"/>
                  </a:lnTo>
                  <a:lnTo>
                    <a:pt x="343" y="298"/>
                  </a:lnTo>
                  <a:lnTo>
                    <a:pt x="352" y="282"/>
                  </a:lnTo>
                  <a:lnTo>
                    <a:pt x="361" y="267"/>
                  </a:lnTo>
                  <a:lnTo>
                    <a:pt x="368" y="250"/>
                  </a:lnTo>
                  <a:lnTo>
                    <a:pt x="373" y="232"/>
                  </a:lnTo>
                  <a:lnTo>
                    <a:pt x="376" y="213"/>
                  </a:lnTo>
                  <a:lnTo>
                    <a:pt x="378" y="195"/>
                  </a:lnTo>
                  <a:lnTo>
                    <a:pt x="378" y="177"/>
                  </a:lnTo>
                  <a:lnTo>
                    <a:pt x="376" y="159"/>
                  </a:lnTo>
                  <a:lnTo>
                    <a:pt x="372" y="139"/>
                  </a:lnTo>
                  <a:lnTo>
                    <a:pt x="372"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 name="Freeform 106"/>
            <p:cNvSpPr>
              <a:spLocks/>
            </p:cNvSpPr>
            <p:nvPr userDrawn="1"/>
          </p:nvSpPr>
          <p:spPr bwMode="auto">
            <a:xfrm>
              <a:off x="0" y="656"/>
              <a:ext cx="74" cy="74"/>
            </a:xfrm>
            <a:custGeom>
              <a:avLst/>
              <a:gdLst>
                <a:gd name="T0" fmla="*/ 111 w 297"/>
                <a:gd name="T1" fmla="*/ 5 h 297"/>
                <a:gd name="T2" fmla="*/ 82 w 297"/>
                <a:gd name="T3" fmla="*/ 16 h 297"/>
                <a:gd name="T4" fmla="*/ 57 w 297"/>
                <a:gd name="T5" fmla="*/ 31 h 297"/>
                <a:gd name="T6" fmla="*/ 36 w 297"/>
                <a:gd name="T7" fmla="*/ 51 h 297"/>
                <a:gd name="T8" fmla="*/ 20 w 297"/>
                <a:gd name="T9" fmla="*/ 74 h 297"/>
                <a:gd name="T10" fmla="*/ 8 w 297"/>
                <a:gd name="T11" fmla="*/ 100 h 297"/>
                <a:gd name="T12" fmla="*/ 1 w 297"/>
                <a:gd name="T13" fmla="*/ 128 h 297"/>
                <a:gd name="T14" fmla="*/ 0 w 297"/>
                <a:gd name="T15" fmla="*/ 156 h 297"/>
                <a:gd name="T16" fmla="*/ 5 w 297"/>
                <a:gd name="T17" fmla="*/ 186 h 297"/>
                <a:gd name="T18" fmla="*/ 10 w 297"/>
                <a:gd name="T19" fmla="*/ 201 h 297"/>
                <a:gd name="T20" fmla="*/ 23 w 297"/>
                <a:gd name="T21" fmla="*/ 228 h 297"/>
                <a:gd name="T22" fmla="*/ 40 w 297"/>
                <a:gd name="T23" fmla="*/ 250 h 297"/>
                <a:gd name="T24" fmla="*/ 63 w 297"/>
                <a:gd name="T25" fmla="*/ 268 h 297"/>
                <a:gd name="T26" fmla="*/ 87 w 297"/>
                <a:gd name="T27" fmla="*/ 283 h 297"/>
                <a:gd name="T28" fmla="*/ 115 w 297"/>
                <a:gd name="T29" fmla="*/ 293 h 297"/>
                <a:gd name="T30" fmla="*/ 142 w 297"/>
                <a:gd name="T31" fmla="*/ 297 h 297"/>
                <a:gd name="T32" fmla="*/ 172 w 297"/>
                <a:gd name="T33" fmla="*/ 294 h 297"/>
                <a:gd name="T34" fmla="*/ 188 w 297"/>
                <a:gd name="T35" fmla="*/ 292 h 297"/>
                <a:gd name="T36" fmla="*/ 215 w 297"/>
                <a:gd name="T37" fmla="*/ 281 h 297"/>
                <a:gd name="T38" fmla="*/ 240 w 297"/>
                <a:gd name="T39" fmla="*/ 266 h 297"/>
                <a:gd name="T40" fmla="*/ 261 w 297"/>
                <a:gd name="T41" fmla="*/ 245 h 297"/>
                <a:gd name="T42" fmla="*/ 278 w 297"/>
                <a:gd name="T43" fmla="*/ 223 h 297"/>
                <a:gd name="T44" fmla="*/ 289 w 297"/>
                <a:gd name="T45" fmla="*/ 197 h 297"/>
                <a:gd name="T46" fmla="*/ 296 w 297"/>
                <a:gd name="T47" fmla="*/ 168 h 297"/>
                <a:gd name="T48" fmla="*/ 297 w 297"/>
                <a:gd name="T49" fmla="*/ 139 h 297"/>
                <a:gd name="T50" fmla="*/ 292 w 297"/>
                <a:gd name="T51" fmla="*/ 109 h 297"/>
                <a:gd name="T52" fmla="*/ 288 w 297"/>
                <a:gd name="T53" fmla="*/ 95 h 297"/>
                <a:gd name="T54" fmla="*/ 274 w 297"/>
                <a:gd name="T55" fmla="*/ 69 h 297"/>
                <a:gd name="T56" fmla="*/ 257 w 297"/>
                <a:gd name="T57" fmla="*/ 46 h 297"/>
                <a:gd name="T58" fmla="*/ 235 w 297"/>
                <a:gd name="T59" fmla="*/ 27 h 297"/>
                <a:gd name="T60" fmla="*/ 210 w 297"/>
                <a:gd name="T61" fmla="*/ 13 h 297"/>
                <a:gd name="T62" fmla="*/ 184 w 297"/>
                <a:gd name="T63" fmla="*/ 4 h 297"/>
                <a:gd name="T64" fmla="*/ 155 w 297"/>
                <a:gd name="T65" fmla="*/ 0 h 297"/>
                <a:gd name="T66" fmla="*/ 125 w 297"/>
                <a:gd name="T67" fmla="*/ 1 h 297"/>
                <a:gd name="T68" fmla="*/ 111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11" y="5"/>
                  </a:moveTo>
                  <a:lnTo>
                    <a:pt x="111" y="5"/>
                  </a:lnTo>
                  <a:lnTo>
                    <a:pt x="95" y="9"/>
                  </a:lnTo>
                  <a:lnTo>
                    <a:pt x="82" y="16"/>
                  </a:lnTo>
                  <a:lnTo>
                    <a:pt x="69" y="22"/>
                  </a:lnTo>
                  <a:lnTo>
                    <a:pt x="57" y="31"/>
                  </a:lnTo>
                  <a:lnTo>
                    <a:pt x="47" y="40"/>
                  </a:lnTo>
                  <a:lnTo>
                    <a:pt x="36" y="51"/>
                  </a:lnTo>
                  <a:lnTo>
                    <a:pt x="27" y="61"/>
                  </a:lnTo>
                  <a:lnTo>
                    <a:pt x="20" y="74"/>
                  </a:lnTo>
                  <a:lnTo>
                    <a:pt x="13" y="86"/>
                  </a:lnTo>
                  <a:lnTo>
                    <a:pt x="8" y="100"/>
                  </a:lnTo>
                  <a:lnTo>
                    <a:pt x="4" y="113"/>
                  </a:lnTo>
                  <a:lnTo>
                    <a:pt x="1" y="128"/>
                  </a:lnTo>
                  <a:lnTo>
                    <a:pt x="0" y="142"/>
                  </a:lnTo>
                  <a:lnTo>
                    <a:pt x="0" y="156"/>
                  </a:lnTo>
                  <a:lnTo>
                    <a:pt x="1" y="172"/>
                  </a:lnTo>
                  <a:lnTo>
                    <a:pt x="5" y="186"/>
                  </a:lnTo>
                  <a:lnTo>
                    <a:pt x="5" y="186"/>
                  </a:lnTo>
                  <a:lnTo>
                    <a:pt x="10" y="201"/>
                  </a:lnTo>
                  <a:lnTo>
                    <a:pt x="16" y="215"/>
                  </a:lnTo>
                  <a:lnTo>
                    <a:pt x="23" y="228"/>
                  </a:lnTo>
                  <a:lnTo>
                    <a:pt x="31" y="240"/>
                  </a:lnTo>
                  <a:lnTo>
                    <a:pt x="40" y="250"/>
                  </a:lnTo>
                  <a:lnTo>
                    <a:pt x="51" y="261"/>
                  </a:lnTo>
                  <a:lnTo>
                    <a:pt x="63" y="268"/>
                  </a:lnTo>
                  <a:lnTo>
                    <a:pt x="74" y="276"/>
                  </a:lnTo>
                  <a:lnTo>
                    <a:pt x="87" y="283"/>
                  </a:lnTo>
                  <a:lnTo>
                    <a:pt x="100" y="288"/>
                  </a:lnTo>
                  <a:lnTo>
                    <a:pt x="115" y="293"/>
                  </a:lnTo>
                  <a:lnTo>
                    <a:pt x="128" y="296"/>
                  </a:lnTo>
                  <a:lnTo>
                    <a:pt x="142" y="297"/>
                  </a:lnTo>
                  <a:lnTo>
                    <a:pt x="158" y="296"/>
                  </a:lnTo>
                  <a:lnTo>
                    <a:pt x="172" y="294"/>
                  </a:lnTo>
                  <a:lnTo>
                    <a:pt x="188" y="292"/>
                  </a:lnTo>
                  <a:lnTo>
                    <a:pt x="188" y="292"/>
                  </a:lnTo>
                  <a:lnTo>
                    <a:pt x="202" y="287"/>
                  </a:lnTo>
                  <a:lnTo>
                    <a:pt x="215" y="281"/>
                  </a:lnTo>
                  <a:lnTo>
                    <a:pt x="228" y="274"/>
                  </a:lnTo>
                  <a:lnTo>
                    <a:pt x="240" y="266"/>
                  </a:lnTo>
                  <a:lnTo>
                    <a:pt x="250" y="255"/>
                  </a:lnTo>
                  <a:lnTo>
                    <a:pt x="261" y="245"/>
                  </a:lnTo>
                  <a:lnTo>
                    <a:pt x="270" y="235"/>
                  </a:lnTo>
                  <a:lnTo>
                    <a:pt x="278" y="223"/>
                  </a:lnTo>
                  <a:lnTo>
                    <a:pt x="284" y="210"/>
                  </a:lnTo>
                  <a:lnTo>
                    <a:pt x="289" y="197"/>
                  </a:lnTo>
                  <a:lnTo>
                    <a:pt x="293" y="182"/>
                  </a:lnTo>
                  <a:lnTo>
                    <a:pt x="296" y="168"/>
                  </a:lnTo>
                  <a:lnTo>
                    <a:pt x="297" y="154"/>
                  </a:lnTo>
                  <a:lnTo>
                    <a:pt x="297" y="139"/>
                  </a:lnTo>
                  <a:lnTo>
                    <a:pt x="296" y="125"/>
                  </a:lnTo>
                  <a:lnTo>
                    <a:pt x="292" y="109"/>
                  </a:lnTo>
                  <a:lnTo>
                    <a:pt x="292" y="109"/>
                  </a:lnTo>
                  <a:lnTo>
                    <a:pt x="288" y="95"/>
                  </a:lnTo>
                  <a:lnTo>
                    <a:pt x="281" y="82"/>
                  </a:lnTo>
                  <a:lnTo>
                    <a:pt x="274" y="69"/>
                  </a:lnTo>
                  <a:lnTo>
                    <a:pt x="266" y="57"/>
                  </a:lnTo>
                  <a:lnTo>
                    <a:pt x="257" y="46"/>
                  </a:lnTo>
                  <a:lnTo>
                    <a:pt x="246" y="37"/>
                  </a:lnTo>
                  <a:lnTo>
                    <a:pt x="235" y="27"/>
                  </a:lnTo>
                  <a:lnTo>
                    <a:pt x="223" y="20"/>
                  </a:lnTo>
                  <a:lnTo>
                    <a:pt x="210" y="13"/>
                  </a:lnTo>
                  <a:lnTo>
                    <a:pt x="197" y="8"/>
                  </a:lnTo>
                  <a:lnTo>
                    <a:pt x="184" y="4"/>
                  </a:lnTo>
                  <a:lnTo>
                    <a:pt x="169" y="1"/>
                  </a:lnTo>
                  <a:lnTo>
                    <a:pt x="155" y="0"/>
                  </a:lnTo>
                  <a:lnTo>
                    <a:pt x="139" y="0"/>
                  </a:lnTo>
                  <a:lnTo>
                    <a:pt x="125" y="1"/>
                  </a:lnTo>
                  <a:lnTo>
                    <a:pt x="111" y="5"/>
                  </a:lnTo>
                  <a:lnTo>
                    <a:pt x="11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 name="Freeform 107"/>
            <p:cNvSpPr>
              <a:spLocks noEditPoints="1"/>
            </p:cNvSpPr>
            <p:nvPr userDrawn="1"/>
          </p:nvSpPr>
          <p:spPr bwMode="auto">
            <a:xfrm>
              <a:off x="2196" y="332"/>
              <a:ext cx="1368" cy="392"/>
            </a:xfrm>
            <a:custGeom>
              <a:avLst/>
              <a:gdLst>
                <a:gd name="T0" fmla="*/ 352 w 5472"/>
                <a:gd name="T1" fmla="*/ 367 h 1567"/>
                <a:gd name="T2" fmla="*/ 421 w 5472"/>
                <a:gd name="T3" fmla="*/ 549 h 1567"/>
                <a:gd name="T4" fmla="*/ 537 w 5472"/>
                <a:gd name="T5" fmla="*/ 677 h 1567"/>
                <a:gd name="T6" fmla="*/ 710 w 5472"/>
                <a:gd name="T7" fmla="*/ 769 h 1567"/>
                <a:gd name="T8" fmla="*/ 902 w 5472"/>
                <a:gd name="T9" fmla="*/ 787 h 1567"/>
                <a:gd name="T10" fmla="*/ 955 w 5472"/>
                <a:gd name="T11" fmla="*/ 942 h 1567"/>
                <a:gd name="T12" fmla="*/ 1079 w 5472"/>
                <a:gd name="T13" fmla="*/ 1093 h 1567"/>
                <a:gd name="T14" fmla="*/ 1229 w 5472"/>
                <a:gd name="T15" fmla="*/ 1180 h 1567"/>
                <a:gd name="T16" fmla="*/ 1422 w 5472"/>
                <a:gd name="T17" fmla="*/ 1212 h 1567"/>
                <a:gd name="T18" fmla="*/ 1582 w 5472"/>
                <a:gd name="T19" fmla="*/ 1180 h 1567"/>
                <a:gd name="T20" fmla="*/ 1694 w 5472"/>
                <a:gd name="T21" fmla="*/ 1335 h 1567"/>
                <a:gd name="T22" fmla="*/ 1860 w 5472"/>
                <a:gd name="T23" fmla="*/ 1441 h 1567"/>
                <a:gd name="T24" fmla="*/ 2029 w 5472"/>
                <a:gd name="T25" fmla="*/ 1477 h 1567"/>
                <a:gd name="T26" fmla="*/ 2221 w 5472"/>
                <a:gd name="T27" fmla="*/ 1447 h 1567"/>
                <a:gd name="T28" fmla="*/ 2361 w 5472"/>
                <a:gd name="T29" fmla="*/ 1404 h 1567"/>
                <a:gd name="T30" fmla="*/ 2515 w 5472"/>
                <a:gd name="T31" fmla="*/ 1518 h 1567"/>
                <a:gd name="T32" fmla="*/ 2707 w 5472"/>
                <a:gd name="T33" fmla="*/ 1567 h 1567"/>
                <a:gd name="T34" fmla="*/ 2879 w 5472"/>
                <a:gd name="T35" fmla="*/ 1548 h 1567"/>
                <a:gd name="T36" fmla="*/ 3051 w 5472"/>
                <a:gd name="T37" fmla="*/ 1460 h 1567"/>
                <a:gd name="T38" fmla="*/ 3176 w 5472"/>
                <a:gd name="T39" fmla="*/ 1414 h 1567"/>
                <a:gd name="T40" fmla="*/ 3358 w 5472"/>
                <a:gd name="T41" fmla="*/ 1474 h 1567"/>
                <a:gd name="T42" fmla="*/ 3556 w 5472"/>
                <a:gd name="T43" fmla="*/ 1459 h 1567"/>
                <a:gd name="T44" fmla="*/ 3713 w 5472"/>
                <a:gd name="T45" fmla="*/ 1389 h 1567"/>
                <a:gd name="T46" fmla="*/ 3848 w 5472"/>
                <a:gd name="T47" fmla="*/ 1252 h 1567"/>
                <a:gd name="T48" fmla="*/ 3968 w 5472"/>
                <a:gd name="T49" fmla="*/ 1203 h 1567"/>
                <a:gd name="T50" fmla="*/ 4161 w 5472"/>
                <a:gd name="T51" fmla="*/ 1203 h 1567"/>
                <a:gd name="T52" fmla="*/ 4321 w 5472"/>
                <a:gd name="T53" fmla="*/ 1143 h 1567"/>
                <a:gd name="T54" fmla="*/ 4471 w 5472"/>
                <a:gd name="T55" fmla="*/ 1012 h 1567"/>
                <a:gd name="T56" fmla="*/ 4558 w 5472"/>
                <a:gd name="T57" fmla="*/ 840 h 1567"/>
                <a:gd name="T58" fmla="*/ 4680 w 5472"/>
                <a:gd name="T59" fmla="*/ 786 h 1567"/>
                <a:gd name="T60" fmla="*/ 4863 w 5472"/>
                <a:gd name="T61" fmla="*/ 726 h 1567"/>
                <a:gd name="T62" fmla="*/ 4999 w 5472"/>
                <a:gd name="T63" fmla="*/ 618 h 1567"/>
                <a:gd name="T64" fmla="*/ 5099 w 5472"/>
                <a:gd name="T65" fmla="*/ 448 h 1567"/>
                <a:gd name="T66" fmla="*/ 5128 w 5472"/>
                <a:gd name="T67" fmla="*/ 258 h 1567"/>
                <a:gd name="T68" fmla="*/ 5252 w 5472"/>
                <a:gd name="T69" fmla="*/ 192 h 1567"/>
                <a:gd name="T70" fmla="*/ 5403 w 5472"/>
                <a:gd name="T71" fmla="*/ 86 h 1567"/>
                <a:gd name="T72" fmla="*/ 4235 w 5472"/>
                <a:gd name="T73" fmla="*/ 0 h 1567"/>
                <a:gd name="T74" fmla="*/ 2863 w 5472"/>
                <a:gd name="T75" fmla="*/ 0 h 1567"/>
                <a:gd name="T76" fmla="*/ 1288 w 5472"/>
                <a:gd name="T77" fmla="*/ 0 h 1567"/>
                <a:gd name="T78" fmla="*/ 33 w 5472"/>
                <a:gd name="T79" fmla="*/ 44 h 1567"/>
                <a:gd name="T80" fmla="*/ 173 w 5472"/>
                <a:gd name="T81" fmla="*/ 168 h 1567"/>
                <a:gd name="T82" fmla="*/ 345 w 5472"/>
                <a:gd name="T83" fmla="*/ 231 h 1567"/>
                <a:gd name="T84" fmla="*/ 3599 w 5472"/>
                <a:gd name="T85" fmla="*/ 482 h 1567"/>
                <a:gd name="T86" fmla="*/ 3486 w 5472"/>
                <a:gd name="T87" fmla="*/ 435 h 1567"/>
                <a:gd name="T88" fmla="*/ 3648 w 5472"/>
                <a:gd name="T89" fmla="*/ 369 h 1567"/>
                <a:gd name="T90" fmla="*/ 3055 w 5472"/>
                <a:gd name="T91" fmla="*/ 608 h 1567"/>
                <a:gd name="T92" fmla="*/ 2903 w 5472"/>
                <a:gd name="T93" fmla="*/ 569 h 1567"/>
                <a:gd name="T94" fmla="*/ 3075 w 5472"/>
                <a:gd name="T95" fmla="*/ 533 h 1567"/>
                <a:gd name="T96" fmla="*/ 2502 w 5472"/>
                <a:gd name="T97" fmla="*/ 598 h 1567"/>
                <a:gd name="T98" fmla="*/ 2335 w 5472"/>
                <a:gd name="T99" fmla="*/ 539 h 1567"/>
                <a:gd name="T100" fmla="*/ 2483 w 5472"/>
                <a:gd name="T101" fmla="*/ 534 h 1567"/>
                <a:gd name="T102" fmla="*/ 1976 w 5472"/>
                <a:gd name="T103" fmla="*/ 456 h 1567"/>
                <a:gd name="T104" fmla="*/ 1817 w 5472"/>
                <a:gd name="T105" fmla="*/ 391 h 1567"/>
                <a:gd name="T106" fmla="*/ 1917 w 5472"/>
                <a:gd name="T107" fmla="*/ 375 h 1567"/>
                <a:gd name="T108" fmla="*/ 4156 w 5472"/>
                <a:gd name="T109" fmla="*/ 51 h 1567"/>
                <a:gd name="T110" fmla="*/ 4040 w 5472"/>
                <a:gd name="T111" fmla="*/ 186 h 1567"/>
                <a:gd name="T112" fmla="*/ 4040 w 5472"/>
                <a:gd name="T113" fmla="*/ 95 h 1567"/>
                <a:gd name="T114" fmla="*/ 1432 w 5472"/>
                <a:gd name="T115" fmla="*/ 95 h 1567"/>
                <a:gd name="T116" fmla="*/ 1469 w 5472"/>
                <a:gd name="T117" fmla="*/ 189 h 1567"/>
                <a:gd name="T118" fmla="*/ 1332 w 5472"/>
                <a:gd name="T119" fmla="*/ 83 h 1567"/>
                <a:gd name="T120" fmla="*/ 1432 w 5472"/>
                <a:gd name="T121" fmla="*/ 95 h 1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72" h="1567">
                  <a:moveTo>
                    <a:pt x="345" y="231"/>
                  </a:moveTo>
                  <a:lnTo>
                    <a:pt x="345" y="231"/>
                  </a:lnTo>
                  <a:lnTo>
                    <a:pt x="344" y="258"/>
                  </a:lnTo>
                  <a:lnTo>
                    <a:pt x="344" y="285"/>
                  </a:lnTo>
                  <a:lnTo>
                    <a:pt x="345" y="313"/>
                  </a:lnTo>
                  <a:lnTo>
                    <a:pt x="348" y="340"/>
                  </a:lnTo>
                  <a:lnTo>
                    <a:pt x="352" y="367"/>
                  </a:lnTo>
                  <a:lnTo>
                    <a:pt x="357" y="395"/>
                  </a:lnTo>
                  <a:lnTo>
                    <a:pt x="364" y="421"/>
                  </a:lnTo>
                  <a:lnTo>
                    <a:pt x="373" y="448"/>
                  </a:lnTo>
                  <a:lnTo>
                    <a:pt x="383" y="474"/>
                  </a:lnTo>
                  <a:lnTo>
                    <a:pt x="394" y="499"/>
                  </a:lnTo>
                  <a:lnTo>
                    <a:pt x="407" y="524"/>
                  </a:lnTo>
                  <a:lnTo>
                    <a:pt x="421" y="549"/>
                  </a:lnTo>
                  <a:lnTo>
                    <a:pt x="437" y="572"/>
                  </a:lnTo>
                  <a:lnTo>
                    <a:pt x="455" y="595"/>
                  </a:lnTo>
                  <a:lnTo>
                    <a:pt x="473" y="618"/>
                  </a:lnTo>
                  <a:lnTo>
                    <a:pt x="494" y="638"/>
                  </a:lnTo>
                  <a:lnTo>
                    <a:pt x="494" y="638"/>
                  </a:lnTo>
                  <a:lnTo>
                    <a:pt x="515" y="659"/>
                  </a:lnTo>
                  <a:lnTo>
                    <a:pt x="537" y="677"/>
                  </a:lnTo>
                  <a:lnTo>
                    <a:pt x="560" y="696"/>
                  </a:lnTo>
                  <a:lnTo>
                    <a:pt x="584" y="711"/>
                  </a:lnTo>
                  <a:lnTo>
                    <a:pt x="609" y="726"/>
                  </a:lnTo>
                  <a:lnTo>
                    <a:pt x="633" y="739"/>
                  </a:lnTo>
                  <a:lnTo>
                    <a:pt x="658" y="749"/>
                  </a:lnTo>
                  <a:lnTo>
                    <a:pt x="684" y="760"/>
                  </a:lnTo>
                  <a:lnTo>
                    <a:pt x="710" y="769"/>
                  </a:lnTo>
                  <a:lnTo>
                    <a:pt x="738" y="775"/>
                  </a:lnTo>
                  <a:lnTo>
                    <a:pt x="765" y="780"/>
                  </a:lnTo>
                  <a:lnTo>
                    <a:pt x="792" y="786"/>
                  </a:lnTo>
                  <a:lnTo>
                    <a:pt x="820" y="788"/>
                  </a:lnTo>
                  <a:lnTo>
                    <a:pt x="847" y="790"/>
                  </a:lnTo>
                  <a:lnTo>
                    <a:pt x="875" y="788"/>
                  </a:lnTo>
                  <a:lnTo>
                    <a:pt x="902" y="787"/>
                  </a:lnTo>
                  <a:lnTo>
                    <a:pt x="902" y="787"/>
                  </a:lnTo>
                  <a:lnTo>
                    <a:pt x="907" y="814"/>
                  </a:lnTo>
                  <a:lnTo>
                    <a:pt x="914" y="840"/>
                  </a:lnTo>
                  <a:lnTo>
                    <a:pt x="923" y="866"/>
                  </a:lnTo>
                  <a:lnTo>
                    <a:pt x="932" y="892"/>
                  </a:lnTo>
                  <a:lnTo>
                    <a:pt x="942" y="917"/>
                  </a:lnTo>
                  <a:lnTo>
                    <a:pt x="955" y="942"/>
                  </a:lnTo>
                  <a:lnTo>
                    <a:pt x="968" y="967"/>
                  </a:lnTo>
                  <a:lnTo>
                    <a:pt x="984" y="989"/>
                  </a:lnTo>
                  <a:lnTo>
                    <a:pt x="1001" y="1012"/>
                  </a:lnTo>
                  <a:lnTo>
                    <a:pt x="1018" y="1033"/>
                  </a:lnTo>
                  <a:lnTo>
                    <a:pt x="1037" y="1054"/>
                  </a:lnTo>
                  <a:lnTo>
                    <a:pt x="1057" y="1074"/>
                  </a:lnTo>
                  <a:lnTo>
                    <a:pt x="1079" y="1093"/>
                  </a:lnTo>
                  <a:lnTo>
                    <a:pt x="1101" y="1111"/>
                  </a:lnTo>
                  <a:lnTo>
                    <a:pt x="1125" y="1127"/>
                  </a:lnTo>
                  <a:lnTo>
                    <a:pt x="1151" y="1143"/>
                  </a:lnTo>
                  <a:lnTo>
                    <a:pt x="1151" y="1143"/>
                  </a:lnTo>
                  <a:lnTo>
                    <a:pt x="1176" y="1157"/>
                  </a:lnTo>
                  <a:lnTo>
                    <a:pt x="1203" y="1169"/>
                  </a:lnTo>
                  <a:lnTo>
                    <a:pt x="1229" y="1180"/>
                  </a:lnTo>
                  <a:lnTo>
                    <a:pt x="1256" y="1190"/>
                  </a:lnTo>
                  <a:lnTo>
                    <a:pt x="1284" y="1196"/>
                  </a:lnTo>
                  <a:lnTo>
                    <a:pt x="1311" y="1203"/>
                  </a:lnTo>
                  <a:lnTo>
                    <a:pt x="1338" y="1206"/>
                  </a:lnTo>
                  <a:lnTo>
                    <a:pt x="1366" y="1210"/>
                  </a:lnTo>
                  <a:lnTo>
                    <a:pt x="1394" y="1212"/>
                  </a:lnTo>
                  <a:lnTo>
                    <a:pt x="1422" y="1212"/>
                  </a:lnTo>
                  <a:lnTo>
                    <a:pt x="1449" y="1210"/>
                  </a:lnTo>
                  <a:lnTo>
                    <a:pt x="1477" y="1206"/>
                  </a:lnTo>
                  <a:lnTo>
                    <a:pt x="1504" y="1203"/>
                  </a:lnTo>
                  <a:lnTo>
                    <a:pt x="1530" y="1196"/>
                  </a:lnTo>
                  <a:lnTo>
                    <a:pt x="1556" y="1190"/>
                  </a:lnTo>
                  <a:lnTo>
                    <a:pt x="1582" y="1180"/>
                  </a:lnTo>
                  <a:lnTo>
                    <a:pt x="1582" y="1180"/>
                  </a:lnTo>
                  <a:lnTo>
                    <a:pt x="1595" y="1205"/>
                  </a:lnTo>
                  <a:lnTo>
                    <a:pt x="1608" y="1229"/>
                  </a:lnTo>
                  <a:lnTo>
                    <a:pt x="1624" y="1252"/>
                  </a:lnTo>
                  <a:lnTo>
                    <a:pt x="1639" y="1274"/>
                  </a:lnTo>
                  <a:lnTo>
                    <a:pt x="1656" y="1296"/>
                  </a:lnTo>
                  <a:lnTo>
                    <a:pt x="1675" y="1316"/>
                  </a:lnTo>
                  <a:lnTo>
                    <a:pt x="1694" y="1335"/>
                  </a:lnTo>
                  <a:lnTo>
                    <a:pt x="1715" y="1355"/>
                  </a:lnTo>
                  <a:lnTo>
                    <a:pt x="1737" y="1372"/>
                  </a:lnTo>
                  <a:lnTo>
                    <a:pt x="1759" y="1389"/>
                  </a:lnTo>
                  <a:lnTo>
                    <a:pt x="1783" y="1403"/>
                  </a:lnTo>
                  <a:lnTo>
                    <a:pt x="1808" y="1418"/>
                  </a:lnTo>
                  <a:lnTo>
                    <a:pt x="1834" y="1431"/>
                  </a:lnTo>
                  <a:lnTo>
                    <a:pt x="1860" y="1441"/>
                  </a:lnTo>
                  <a:lnTo>
                    <a:pt x="1887" y="1451"/>
                  </a:lnTo>
                  <a:lnTo>
                    <a:pt x="1916" y="1459"/>
                  </a:lnTo>
                  <a:lnTo>
                    <a:pt x="1916" y="1459"/>
                  </a:lnTo>
                  <a:lnTo>
                    <a:pt x="1944" y="1466"/>
                  </a:lnTo>
                  <a:lnTo>
                    <a:pt x="1973" y="1471"/>
                  </a:lnTo>
                  <a:lnTo>
                    <a:pt x="2000" y="1475"/>
                  </a:lnTo>
                  <a:lnTo>
                    <a:pt x="2029" y="1477"/>
                  </a:lnTo>
                  <a:lnTo>
                    <a:pt x="2058" y="1477"/>
                  </a:lnTo>
                  <a:lnTo>
                    <a:pt x="2086" y="1476"/>
                  </a:lnTo>
                  <a:lnTo>
                    <a:pt x="2114" y="1474"/>
                  </a:lnTo>
                  <a:lnTo>
                    <a:pt x="2141" y="1468"/>
                  </a:lnTo>
                  <a:lnTo>
                    <a:pt x="2169" y="1463"/>
                  </a:lnTo>
                  <a:lnTo>
                    <a:pt x="2195" y="1455"/>
                  </a:lnTo>
                  <a:lnTo>
                    <a:pt x="2221" y="1447"/>
                  </a:lnTo>
                  <a:lnTo>
                    <a:pt x="2247" y="1437"/>
                  </a:lnTo>
                  <a:lnTo>
                    <a:pt x="2271" y="1425"/>
                  </a:lnTo>
                  <a:lnTo>
                    <a:pt x="2296" y="1414"/>
                  </a:lnTo>
                  <a:lnTo>
                    <a:pt x="2320" y="1399"/>
                  </a:lnTo>
                  <a:lnTo>
                    <a:pt x="2343" y="1384"/>
                  </a:lnTo>
                  <a:lnTo>
                    <a:pt x="2343" y="1384"/>
                  </a:lnTo>
                  <a:lnTo>
                    <a:pt x="2361" y="1404"/>
                  </a:lnTo>
                  <a:lnTo>
                    <a:pt x="2380" y="1424"/>
                  </a:lnTo>
                  <a:lnTo>
                    <a:pt x="2400" y="1442"/>
                  </a:lnTo>
                  <a:lnTo>
                    <a:pt x="2421" y="1460"/>
                  </a:lnTo>
                  <a:lnTo>
                    <a:pt x="2443" y="1476"/>
                  </a:lnTo>
                  <a:lnTo>
                    <a:pt x="2467" y="1492"/>
                  </a:lnTo>
                  <a:lnTo>
                    <a:pt x="2490" y="1505"/>
                  </a:lnTo>
                  <a:lnTo>
                    <a:pt x="2515" y="1518"/>
                  </a:lnTo>
                  <a:lnTo>
                    <a:pt x="2541" y="1530"/>
                  </a:lnTo>
                  <a:lnTo>
                    <a:pt x="2567" y="1539"/>
                  </a:lnTo>
                  <a:lnTo>
                    <a:pt x="2593" y="1548"/>
                  </a:lnTo>
                  <a:lnTo>
                    <a:pt x="2621" y="1554"/>
                  </a:lnTo>
                  <a:lnTo>
                    <a:pt x="2649" y="1561"/>
                  </a:lnTo>
                  <a:lnTo>
                    <a:pt x="2678" y="1565"/>
                  </a:lnTo>
                  <a:lnTo>
                    <a:pt x="2707" y="1567"/>
                  </a:lnTo>
                  <a:lnTo>
                    <a:pt x="2735" y="1567"/>
                  </a:lnTo>
                  <a:lnTo>
                    <a:pt x="2735" y="1567"/>
                  </a:lnTo>
                  <a:lnTo>
                    <a:pt x="2765" y="1567"/>
                  </a:lnTo>
                  <a:lnTo>
                    <a:pt x="2794" y="1565"/>
                  </a:lnTo>
                  <a:lnTo>
                    <a:pt x="2823" y="1561"/>
                  </a:lnTo>
                  <a:lnTo>
                    <a:pt x="2851" y="1554"/>
                  </a:lnTo>
                  <a:lnTo>
                    <a:pt x="2879" y="1548"/>
                  </a:lnTo>
                  <a:lnTo>
                    <a:pt x="2905" y="1539"/>
                  </a:lnTo>
                  <a:lnTo>
                    <a:pt x="2931" y="1530"/>
                  </a:lnTo>
                  <a:lnTo>
                    <a:pt x="2957" y="1518"/>
                  </a:lnTo>
                  <a:lnTo>
                    <a:pt x="2982" y="1505"/>
                  </a:lnTo>
                  <a:lnTo>
                    <a:pt x="3005" y="1492"/>
                  </a:lnTo>
                  <a:lnTo>
                    <a:pt x="3029" y="1476"/>
                  </a:lnTo>
                  <a:lnTo>
                    <a:pt x="3051" y="1460"/>
                  </a:lnTo>
                  <a:lnTo>
                    <a:pt x="3072" y="1442"/>
                  </a:lnTo>
                  <a:lnTo>
                    <a:pt x="3092" y="1424"/>
                  </a:lnTo>
                  <a:lnTo>
                    <a:pt x="3111" y="1404"/>
                  </a:lnTo>
                  <a:lnTo>
                    <a:pt x="3129" y="1384"/>
                  </a:lnTo>
                  <a:lnTo>
                    <a:pt x="3129" y="1384"/>
                  </a:lnTo>
                  <a:lnTo>
                    <a:pt x="3152" y="1399"/>
                  </a:lnTo>
                  <a:lnTo>
                    <a:pt x="3176" y="1414"/>
                  </a:lnTo>
                  <a:lnTo>
                    <a:pt x="3201" y="1425"/>
                  </a:lnTo>
                  <a:lnTo>
                    <a:pt x="3225" y="1437"/>
                  </a:lnTo>
                  <a:lnTo>
                    <a:pt x="3251" y="1447"/>
                  </a:lnTo>
                  <a:lnTo>
                    <a:pt x="3277" y="1455"/>
                  </a:lnTo>
                  <a:lnTo>
                    <a:pt x="3303" y="1463"/>
                  </a:lnTo>
                  <a:lnTo>
                    <a:pt x="3331" y="1468"/>
                  </a:lnTo>
                  <a:lnTo>
                    <a:pt x="3358" y="1474"/>
                  </a:lnTo>
                  <a:lnTo>
                    <a:pt x="3386" y="1476"/>
                  </a:lnTo>
                  <a:lnTo>
                    <a:pt x="3414" y="1477"/>
                  </a:lnTo>
                  <a:lnTo>
                    <a:pt x="3443" y="1477"/>
                  </a:lnTo>
                  <a:lnTo>
                    <a:pt x="3472" y="1475"/>
                  </a:lnTo>
                  <a:lnTo>
                    <a:pt x="3499" y="1471"/>
                  </a:lnTo>
                  <a:lnTo>
                    <a:pt x="3528" y="1466"/>
                  </a:lnTo>
                  <a:lnTo>
                    <a:pt x="3556" y="1459"/>
                  </a:lnTo>
                  <a:lnTo>
                    <a:pt x="3556" y="1459"/>
                  </a:lnTo>
                  <a:lnTo>
                    <a:pt x="3585" y="1451"/>
                  </a:lnTo>
                  <a:lnTo>
                    <a:pt x="3612" y="1441"/>
                  </a:lnTo>
                  <a:lnTo>
                    <a:pt x="3638" y="1431"/>
                  </a:lnTo>
                  <a:lnTo>
                    <a:pt x="3664" y="1418"/>
                  </a:lnTo>
                  <a:lnTo>
                    <a:pt x="3689" y="1403"/>
                  </a:lnTo>
                  <a:lnTo>
                    <a:pt x="3713" y="1389"/>
                  </a:lnTo>
                  <a:lnTo>
                    <a:pt x="3735" y="1372"/>
                  </a:lnTo>
                  <a:lnTo>
                    <a:pt x="3757" y="1355"/>
                  </a:lnTo>
                  <a:lnTo>
                    <a:pt x="3778" y="1335"/>
                  </a:lnTo>
                  <a:lnTo>
                    <a:pt x="3797" y="1316"/>
                  </a:lnTo>
                  <a:lnTo>
                    <a:pt x="3816" y="1296"/>
                  </a:lnTo>
                  <a:lnTo>
                    <a:pt x="3833" y="1274"/>
                  </a:lnTo>
                  <a:lnTo>
                    <a:pt x="3848" y="1252"/>
                  </a:lnTo>
                  <a:lnTo>
                    <a:pt x="3864" y="1229"/>
                  </a:lnTo>
                  <a:lnTo>
                    <a:pt x="3877" y="1205"/>
                  </a:lnTo>
                  <a:lnTo>
                    <a:pt x="3889" y="1180"/>
                  </a:lnTo>
                  <a:lnTo>
                    <a:pt x="3889" y="1180"/>
                  </a:lnTo>
                  <a:lnTo>
                    <a:pt x="3915" y="1190"/>
                  </a:lnTo>
                  <a:lnTo>
                    <a:pt x="3942" y="1196"/>
                  </a:lnTo>
                  <a:lnTo>
                    <a:pt x="3968" y="1203"/>
                  </a:lnTo>
                  <a:lnTo>
                    <a:pt x="3995" y="1206"/>
                  </a:lnTo>
                  <a:lnTo>
                    <a:pt x="4023" y="1210"/>
                  </a:lnTo>
                  <a:lnTo>
                    <a:pt x="4050" y="1212"/>
                  </a:lnTo>
                  <a:lnTo>
                    <a:pt x="4078" y="1212"/>
                  </a:lnTo>
                  <a:lnTo>
                    <a:pt x="4106" y="1210"/>
                  </a:lnTo>
                  <a:lnTo>
                    <a:pt x="4134" y="1206"/>
                  </a:lnTo>
                  <a:lnTo>
                    <a:pt x="4161" y="1203"/>
                  </a:lnTo>
                  <a:lnTo>
                    <a:pt x="4188" y="1196"/>
                  </a:lnTo>
                  <a:lnTo>
                    <a:pt x="4216" y="1190"/>
                  </a:lnTo>
                  <a:lnTo>
                    <a:pt x="4243" y="1180"/>
                  </a:lnTo>
                  <a:lnTo>
                    <a:pt x="4269" y="1169"/>
                  </a:lnTo>
                  <a:lnTo>
                    <a:pt x="4296" y="1157"/>
                  </a:lnTo>
                  <a:lnTo>
                    <a:pt x="4321" y="1143"/>
                  </a:lnTo>
                  <a:lnTo>
                    <a:pt x="4321" y="1143"/>
                  </a:lnTo>
                  <a:lnTo>
                    <a:pt x="4347" y="1127"/>
                  </a:lnTo>
                  <a:lnTo>
                    <a:pt x="4371" y="1111"/>
                  </a:lnTo>
                  <a:lnTo>
                    <a:pt x="4393" y="1093"/>
                  </a:lnTo>
                  <a:lnTo>
                    <a:pt x="4415" y="1074"/>
                  </a:lnTo>
                  <a:lnTo>
                    <a:pt x="4435" y="1054"/>
                  </a:lnTo>
                  <a:lnTo>
                    <a:pt x="4454" y="1033"/>
                  </a:lnTo>
                  <a:lnTo>
                    <a:pt x="4471" y="1012"/>
                  </a:lnTo>
                  <a:lnTo>
                    <a:pt x="4488" y="989"/>
                  </a:lnTo>
                  <a:lnTo>
                    <a:pt x="4502" y="967"/>
                  </a:lnTo>
                  <a:lnTo>
                    <a:pt x="4517" y="942"/>
                  </a:lnTo>
                  <a:lnTo>
                    <a:pt x="4530" y="917"/>
                  </a:lnTo>
                  <a:lnTo>
                    <a:pt x="4540" y="892"/>
                  </a:lnTo>
                  <a:lnTo>
                    <a:pt x="4549" y="866"/>
                  </a:lnTo>
                  <a:lnTo>
                    <a:pt x="4558" y="840"/>
                  </a:lnTo>
                  <a:lnTo>
                    <a:pt x="4565" y="814"/>
                  </a:lnTo>
                  <a:lnTo>
                    <a:pt x="4570" y="787"/>
                  </a:lnTo>
                  <a:lnTo>
                    <a:pt x="4570" y="787"/>
                  </a:lnTo>
                  <a:lnTo>
                    <a:pt x="4597" y="788"/>
                  </a:lnTo>
                  <a:lnTo>
                    <a:pt x="4625" y="790"/>
                  </a:lnTo>
                  <a:lnTo>
                    <a:pt x="4652" y="788"/>
                  </a:lnTo>
                  <a:lnTo>
                    <a:pt x="4680" y="786"/>
                  </a:lnTo>
                  <a:lnTo>
                    <a:pt x="4707" y="780"/>
                  </a:lnTo>
                  <a:lnTo>
                    <a:pt x="4734" y="775"/>
                  </a:lnTo>
                  <a:lnTo>
                    <a:pt x="4760" y="769"/>
                  </a:lnTo>
                  <a:lnTo>
                    <a:pt x="4788" y="760"/>
                  </a:lnTo>
                  <a:lnTo>
                    <a:pt x="4814" y="749"/>
                  </a:lnTo>
                  <a:lnTo>
                    <a:pt x="4839" y="739"/>
                  </a:lnTo>
                  <a:lnTo>
                    <a:pt x="4863" y="726"/>
                  </a:lnTo>
                  <a:lnTo>
                    <a:pt x="4888" y="711"/>
                  </a:lnTo>
                  <a:lnTo>
                    <a:pt x="4912" y="696"/>
                  </a:lnTo>
                  <a:lnTo>
                    <a:pt x="4935" y="677"/>
                  </a:lnTo>
                  <a:lnTo>
                    <a:pt x="4957" y="659"/>
                  </a:lnTo>
                  <a:lnTo>
                    <a:pt x="4978" y="638"/>
                  </a:lnTo>
                  <a:lnTo>
                    <a:pt x="4978" y="638"/>
                  </a:lnTo>
                  <a:lnTo>
                    <a:pt x="4999" y="618"/>
                  </a:lnTo>
                  <a:lnTo>
                    <a:pt x="5017" y="595"/>
                  </a:lnTo>
                  <a:lnTo>
                    <a:pt x="5035" y="572"/>
                  </a:lnTo>
                  <a:lnTo>
                    <a:pt x="5051" y="549"/>
                  </a:lnTo>
                  <a:lnTo>
                    <a:pt x="5065" y="524"/>
                  </a:lnTo>
                  <a:lnTo>
                    <a:pt x="5078" y="499"/>
                  </a:lnTo>
                  <a:lnTo>
                    <a:pt x="5089" y="474"/>
                  </a:lnTo>
                  <a:lnTo>
                    <a:pt x="5099" y="448"/>
                  </a:lnTo>
                  <a:lnTo>
                    <a:pt x="5108" y="421"/>
                  </a:lnTo>
                  <a:lnTo>
                    <a:pt x="5115" y="395"/>
                  </a:lnTo>
                  <a:lnTo>
                    <a:pt x="5120" y="367"/>
                  </a:lnTo>
                  <a:lnTo>
                    <a:pt x="5124" y="340"/>
                  </a:lnTo>
                  <a:lnTo>
                    <a:pt x="5127" y="313"/>
                  </a:lnTo>
                  <a:lnTo>
                    <a:pt x="5128" y="285"/>
                  </a:lnTo>
                  <a:lnTo>
                    <a:pt x="5128" y="258"/>
                  </a:lnTo>
                  <a:lnTo>
                    <a:pt x="5127" y="231"/>
                  </a:lnTo>
                  <a:lnTo>
                    <a:pt x="5127" y="231"/>
                  </a:lnTo>
                  <a:lnTo>
                    <a:pt x="5153" y="225"/>
                  </a:lnTo>
                  <a:lnTo>
                    <a:pt x="5177" y="219"/>
                  </a:lnTo>
                  <a:lnTo>
                    <a:pt x="5202" y="211"/>
                  </a:lnTo>
                  <a:lnTo>
                    <a:pt x="5227" y="202"/>
                  </a:lnTo>
                  <a:lnTo>
                    <a:pt x="5252" y="192"/>
                  </a:lnTo>
                  <a:lnTo>
                    <a:pt x="5275" y="180"/>
                  </a:lnTo>
                  <a:lnTo>
                    <a:pt x="5299" y="168"/>
                  </a:lnTo>
                  <a:lnTo>
                    <a:pt x="5321" y="154"/>
                  </a:lnTo>
                  <a:lnTo>
                    <a:pt x="5343" y="138"/>
                  </a:lnTo>
                  <a:lnTo>
                    <a:pt x="5364" y="122"/>
                  </a:lnTo>
                  <a:lnTo>
                    <a:pt x="5383" y="104"/>
                  </a:lnTo>
                  <a:lnTo>
                    <a:pt x="5403" y="86"/>
                  </a:lnTo>
                  <a:lnTo>
                    <a:pt x="5421" y="66"/>
                  </a:lnTo>
                  <a:lnTo>
                    <a:pt x="5439" y="44"/>
                  </a:lnTo>
                  <a:lnTo>
                    <a:pt x="5456" y="22"/>
                  </a:lnTo>
                  <a:lnTo>
                    <a:pt x="5472" y="0"/>
                  </a:lnTo>
                  <a:lnTo>
                    <a:pt x="5047" y="0"/>
                  </a:lnTo>
                  <a:lnTo>
                    <a:pt x="4604" y="0"/>
                  </a:lnTo>
                  <a:lnTo>
                    <a:pt x="4235" y="0"/>
                  </a:lnTo>
                  <a:lnTo>
                    <a:pt x="4184" y="0"/>
                  </a:lnTo>
                  <a:lnTo>
                    <a:pt x="4083" y="0"/>
                  </a:lnTo>
                  <a:lnTo>
                    <a:pt x="3715" y="0"/>
                  </a:lnTo>
                  <a:lnTo>
                    <a:pt x="3564" y="0"/>
                  </a:lnTo>
                  <a:lnTo>
                    <a:pt x="3288" y="0"/>
                  </a:lnTo>
                  <a:lnTo>
                    <a:pt x="3035" y="0"/>
                  </a:lnTo>
                  <a:lnTo>
                    <a:pt x="2863" y="0"/>
                  </a:lnTo>
                  <a:lnTo>
                    <a:pt x="2609" y="0"/>
                  </a:lnTo>
                  <a:lnTo>
                    <a:pt x="2437" y="0"/>
                  </a:lnTo>
                  <a:lnTo>
                    <a:pt x="2184" y="0"/>
                  </a:lnTo>
                  <a:lnTo>
                    <a:pt x="1908" y="0"/>
                  </a:lnTo>
                  <a:lnTo>
                    <a:pt x="1757" y="0"/>
                  </a:lnTo>
                  <a:lnTo>
                    <a:pt x="1389" y="0"/>
                  </a:lnTo>
                  <a:lnTo>
                    <a:pt x="1288" y="0"/>
                  </a:lnTo>
                  <a:lnTo>
                    <a:pt x="1237" y="0"/>
                  </a:lnTo>
                  <a:lnTo>
                    <a:pt x="868" y="0"/>
                  </a:lnTo>
                  <a:lnTo>
                    <a:pt x="425" y="0"/>
                  </a:lnTo>
                  <a:lnTo>
                    <a:pt x="0" y="0"/>
                  </a:lnTo>
                  <a:lnTo>
                    <a:pt x="0" y="0"/>
                  </a:lnTo>
                  <a:lnTo>
                    <a:pt x="16" y="22"/>
                  </a:lnTo>
                  <a:lnTo>
                    <a:pt x="33" y="44"/>
                  </a:lnTo>
                  <a:lnTo>
                    <a:pt x="51" y="66"/>
                  </a:lnTo>
                  <a:lnTo>
                    <a:pt x="69" y="86"/>
                  </a:lnTo>
                  <a:lnTo>
                    <a:pt x="89" y="104"/>
                  </a:lnTo>
                  <a:lnTo>
                    <a:pt x="108" y="122"/>
                  </a:lnTo>
                  <a:lnTo>
                    <a:pt x="129" y="138"/>
                  </a:lnTo>
                  <a:lnTo>
                    <a:pt x="151" y="154"/>
                  </a:lnTo>
                  <a:lnTo>
                    <a:pt x="173" y="168"/>
                  </a:lnTo>
                  <a:lnTo>
                    <a:pt x="197" y="180"/>
                  </a:lnTo>
                  <a:lnTo>
                    <a:pt x="220" y="192"/>
                  </a:lnTo>
                  <a:lnTo>
                    <a:pt x="245" y="202"/>
                  </a:lnTo>
                  <a:lnTo>
                    <a:pt x="270" y="211"/>
                  </a:lnTo>
                  <a:lnTo>
                    <a:pt x="295" y="219"/>
                  </a:lnTo>
                  <a:lnTo>
                    <a:pt x="319" y="225"/>
                  </a:lnTo>
                  <a:lnTo>
                    <a:pt x="345" y="231"/>
                  </a:lnTo>
                  <a:lnTo>
                    <a:pt x="345" y="231"/>
                  </a:lnTo>
                  <a:close/>
                  <a:moveTo>
                    <a:pt x="3677" y="362"/>
                  </a:moveTo>
                  <a:lnTo>
                    <a:pt x="3677" y="362"/>
                  </a:lnTo>
                  <a:lnTo>
                    <a:pt x="3655" y="391"/>
                  </a:lnTo>
                  <a:lnTo>
                    <a:pt x="3634" y="420"/>
                  </a:lnTo>
                  <a:lnTo>
                    <a:pt x="3616" y="451"/>
                  </a:lnTo>
                  <a:lnTo>
                    <a:pt x="3599" y="482"/>
                  </a:lnTo>
                  <a:lnTo>
                    <a:pt x="3599" y="482"/>
                  </a:lnTo>
                  <a:lnTo>
                    <a:pt x="3567" y="472"/>
                  </a:lnTo>
                  <a:lnTo>
                    <a:pt x="3532" y="463"/>
                  </a:lnTo>
                  <a:lnTo>
                    <a:pt x="3496" y="456"/>
                  </a:lnTo>
                  <a:lnTo>
                    <a:pt x="3460" y="452"/>
                  </a:lnTo>
                  <a:lnTo>
                    <a:pt x="3460" y="452"/>
                  </a:lnTo>
                  <a:lnTo>
                    <a:pt x="3486" y="435"/>
                  </a:lnTo>
                  <a:lnTo>
                    <a:pt x="3511" y="416"/>
                  </a:lnTo>
                  <a:lnTo>
                    <a:pt x="3534" y="396"/>
                  </a:lnTo>
                  <a:lnTo>
                    <a:pt x="3555" y="375"/>
                  </a:lnTo>
                  <a:lnTo>
                    <a:pt x="3555" y="375"/>
                  </a:lnTo>
                  <a:lnTo>
                    <a:pt x="3586" y="375"/>
                  </a:lnTo>
                  <a:lnTo>
                    <a:pt x="3616" y="373"/>
                  </a:lnTo>
                  <a:lnTo>
                    <a:pt x="3648" y="369"/>
                  </a:lnTo>
                  <a:lnTo>
                    <a:pt x="3677" y="362"/>
                  </a:lnTo>
                  <a:lnTo>
                    <a:pt x="3677" y="362"/>
                  </a:lnTo>
                  <a:close/>
                  <a:moveTo>
                    <a:pt x="3137" y="539"/>
                  </a:moveTo>
                  <a:lnTo>
                    <a:pt x="3137" y="539"/>
                  </a:lnTo>
                  <a:lnTo>
                    <a:pt x="3107" y="560"/>
                  </a:lnTo>
                  <a:lnTo>
                    <a:pt x="3079" y="584"/>
                  </a:lnTo>
                  <a:lnTo>
                    <a:pt x="3055" y="608"/>
                  </a:lnTo>
                  <a:lnTo>
                    <a:pt x="3031" y="634"/>
                  </a:lnTo>
                  <a:lnTo>
                    <a:pt x="3031" y="634"/>
                  </a:lnTo>
                  <a:lnTo>
                    <a:pt x="3001" y="615"/>
                  </a:lnTo>
                  <a:lnTo>
                    <a:pt x="2970" y="598"/>
                  </a:lnTo>
                  <a:lnTo>
                    <a:pt x="2937" y="582"/>
                  </a:lnTo>
                  <a:lnTo>
                    <a:pt x="2903" y="569"/>
                  </a:lnTo>
                  <a:lnTo>
                    <a:pt x="2903" y="569"/>
                  </a:lnTo>
                  <a:lnTo>
                    <a:pt x="2933" y="559"/>
                  </a:lnTo>
                  <a:lnTo>
                    <a:pt x="2961" y="547"/>
                  </a:lnTo>
                  <a:lnTo>
                    <a:pt x="2989" y="534"/>
                  </a:lnTo>
                  <a:lnTo>
                    <a:pt x="3016" y="520"/>
                  </a:lnTo>
                  <a:lnTo>
                    <a:pt x="3016" y="520"/>
                  </a:lnTo>
                  <a:lnTo>
                    <a:pt x="3045" y="528"/>
                  </a:lnTo>
                  <a:lnTo>
                    <a:pt x="3075" y="533"/>
                  </a:lnTo>
                  <a:lnTo>
                    <a:pt x="3105" y="537"/>
                  </a:lnTo>
                  <a:lnTo>
                    <a:pt x="3137" y="539"/>
                  </a:lnTo>
                  <a:lnTo>
                    <a:pt x="3137" y="539"/>
                  </a:lnTo>
                  <a:close/>
                  <a:moveTo>
                    <a:pt x="2569" y="569"/>
                  </a:moveTo>
                  <a:lnTo>
                    <a:pt x="2569" y="569"/>
                  </a:lnTo>
                  <a:lnTo>
                    <a:pt x="2535" y="582"/>
                  </a:lnTo>
                  <a:lnTo>
                    <a:pt x="2502" y="598"/>
                  </a:lnTo>
                  <a:lnTo>
                    <a:pt x="2471" y="615"/>
                  </a:lnTo>
                  <a:lnTo>
                    <a:pt x="2441" y="634"/>
                  </a:lnTo>
                  <a:lnTo>
                    <a:pt x="2441" y="634"/>
                  </a:lnTo>
                  <a:lnTo>
                    <a:pt x="2417" y="608"/>
                  </a:lnTo>
                  <a:lnTo>
                    <a:pt x="2391" y="584"/>
                  </a:lnTo>
                  <a:lnTo>
                    <a:pt x="2364" y="560"/>
                  </a:lnTo>
                  <a:lnTo>
                    <a:pt x="2335" y="539"/>
                  </a:lnTo>
                  <a:lnTo>
                    <a:pt x="2335" y="539"/>
                  </a:lnTo>
                  <a:lnTo>
                    <a:pt x="2367" y="537"/>
                  </a:lnTo>
                  <a:lnTo>
                    <a:pt x="2397" y="533"/>
                  </a:lnTo>
                  <a:lnTo>
                    <a:pt x="2427" y="528"/>
                  </a:lnTo>
                  <a:lnTo>
                    <a:pt x="2456" y="520"/>
                  </a:lnTo>
                  <a:lnTo>
                    <a:pt x="2456" y="520"/>
                  </a:lnTo>
                  <a:lnTo>
                    <a:pt x="2483" y="534"/>
                  </a:lnTo>
                  <a:lnTo>
                    <a:pt x="2511" y="547"/>
                  </a:lnTo>
                  <a:lnTo>
                    <a:pt x="2539" y="559"/>
                  </a:lnTo>
                  <a:lnTo>
                    <a:pt x="2569" y="569"/>
                  </a:lnTo>
                  <a:lnTo>
                    <a:pt x="2569" y="569"/>
                  </a:lnTo>
                  <a:close/>
                  <a:moveTo>
                    <a:pt x="2012" y="452"/>
                  </a:moveTo>
                  <a:lnTo>
                    <a:pt x="2012" y="452"/>
                  </a:lnTo>
                  <a:lnTo>
                    <a:pt x="1976" y="456"/>
                  </a:lnTo>
                  <a:lnTo>
                    <a:pt x="1940" y="463"/>
                  </a:lnTo>
                  <a:lnTo>
                    <a:pt x="1905" y="472"/>
                  </a:lnTo>
                  <a:lnTo>
                    <a:pt x="1871" y="482"/>
                  </a:lnTo>
                  <a:lnTo>
                    <a:pt x="1871" y="482"/>
                  </a:lnTo>
                  <a:lnTo>
                    <a:pt x="1856" y="451"/>
                  </a:lnTo>
                  <a:lnTo>
                    <a:pt x="1838" y="420"/>
                  </a:lnTo>
                  <a:lnTo>
                    <a:pt x="1817" y="391"/>
                  </a:lnTo>
                  <a:lnTo>
                    <a:pt x="1795" y="362"/>
                  </a:lnTo>
                  <a:lnTo>
                    <a:pt x="1795" y="362"/>
                  </a:lnTo>
                  <a:lnTo>
                    <a:pt x="1824" y="369"/>
                  </a:lnTo>
                  <a:lnTo>
                    <a:pt x="1856" y="373"/>
                  </a:lnTo>
                  <a:lnTo>
                    <a:pt x="1886" y="375"/>
                  </a:lnTo>
                  <a:lnTo>
                    <a:pt x="1917" y="375"/>
                  </a:lnTo>
                  <a:lnTo>
                    <a:pt x="1917" y="375"/>
                  </a:lnTo>
                  <a:lnTo>
                    <a:pt x="1938" y="396"/>
                  </a:lnTo>
                  <a:lnTo>
                    <a:pt x="1961" y="416"/>
                  </a:lnTo>
                  <a:lnTo>
                    <a:pt x="1986" y="435"/>
                  </a:lnTo>
                  <a:lnTo>
                    <a:pt x="2012" y="452"/>
                  </a:lnTo>
                  <a:lnTo>
                    <a:pt x="2012" y="452"/>
                  </a:lnTo>
                  <a:close/>
                  <a:moveTo>
                    <a:pt x="4156" y="51"/>
                  </a:moveTo>
                  <a:lnTo>
                    <a:pt x="4156" y="51"/>
                  </a:lnTo>
                  <a:lnTo>
                    <a:pt x="4140" y="83"/>
                  </a:lnTo>
                  <a:lnTo>
                    <a:pt x="4128" y="117"/>
                  </a:lnTo>
                  <a:lnTo>
                    <a:pt x="4118" y="152"/>
                  </a:lnTo>
                  <a:lnTo>
                    <a:pt x="4111" y="188"/>
                  </a:lnTo>
                  <a:lnTo>
                    <a:pt x="4111" y="188"/>
                  </a:lnTo>
                  <a:lnTo>
                    <a:pt x="4075" y="185"/>
                  </a:lnTo>
                  <a:lnTo>
                    <a:pt x="4040" y="186"/>
                  </a:lnTo>
                  <a:lnTo>
                    <a:pt x="4003" y="189"/>
                  </a:lnTo>
                  <a:lnTo>
                    <a:pt x="3968" y="195"/>
                  </a:lnTo>
                  <a:lnTo>
                    <a:pt x="3968" y="195"/>
                  </a:lnTo>
                  <a:lnTo>
                    <a:pt x="3988" y="171"/>
                  </a:lnTo>
                  <a:lnTo>
                    <a:pt x="4006" y="147"/>
                  </a:lnTo>
                  <a:lnTo>
                    <a:pt x="4024" y="121"/>
                  </a:lnTo>
                  <a:lnTo>
                    <a:pt x="4040" y="95"/>
                  </a:lnTo>
                  <a:lnTo>
                    <a:pt x="4040" y="95"/>
                  </a:lnTo>
                  <a:lnTo>
                    <a:pt x="4070" y="86"/>
                  </a:lnTo>
                  <a:lnTo>
                    <a:pt x="4098" y="76"/>
                  </a:lnTo>
                  <a:lnTo>
                    <a:pt x="4127" y="64"/>
                  </a:lnTo>
                  <a:lnTo>
                    <a:pt x="4156" y="51"/>
                  </a:lnTo>
                  <a:lnTo>
                    <a:pt x="4156" y="51"/>
                  </a:lnTo>
                  <a:close/>
                  <a:moveTo>
                    <a:pt x="1432" y="95"/>
                  </a:moveTo>
                  <a:lnTo>
                    <a:pt x="1432" y="95"/>
                  </a:lnTo>
                  <a:lnTo>
                    <a:pt x="1448" y="121"/>
                  </a:lnTo>
                  <a:lnTo>
                    <a:pt x="1465" y="147"/>
                  </a:lnTo>
                  <a:lnTo>
                    <a:pt x="1484" y="171"/>
                  </a:lnTo>
                  <a:lnTo>
                    <a:pt x="1504" y="195"/>
                  </a:lnTo>
                  <a:lnTo>
                    <a:pt x="1504" y="195"/>
                  </a:lnTo>
                  <a:lnTo>
                    <a:pt x="1469" y="189"/>
                  </a:lnTo>
                  <a:lnTo>
                    <a:pt x="1432" y="186"/>
                  </a:lnTo>
                  <a:lnTo>
                    <a:pt x="1397" y="185"/>
                  </a:lnTo>
                  <a:lnTo>
                    <a:pt x="1361" y="188"/>
                  </a:lnTo>
                  <a:lnTo>
                    <a:pt x="1361" y="188"/>
                  </a:lnTo>
                  <a:lnTo>
                    <a:pt x="1354" y="152"/>
                  </a:lnTo>
                  <a:lnTo>
                    <a:pt x="1344" y="117"/>
                  </a:lnTo>
                  <a:lnTo>
                    <a:pt x="1332" y="83"/>
                  </a:lnTo>
                  <a:lnTo>
                    <a:pt x="1316" y="51"/>
                  </a:lnTo>
                  <a:lnTo>
                    <a:pt x="1316" y="51"/>
                  </a:lnTo>
                  <a:lnTo>
                    <a:pt x="1345" y="64"/>
                  </a:lnTo>
                  <a:lnTo>
                    <a:pt x="1374" y="76"/>
                  </a:lnTo>
                  <a:lnTo>
                    <a:pt x="1402" y="86"/>
                  </a:lnTo>
                  <a:lnTo>
                    <a:pt x="1432" y="95"/>
                  </a:lnTo>
                  <a:lnTo>
                    <a:pt x="143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 name="Freeform 108"/>
            <p:cNvSpPr>
              <a:spLocks/>
            </p:cNvSpPr>
            <p:nvPr userDrawn="1"/>
          </p:nvSpPr>
          <p:spPr bwMode="auto">
            <a:xfrm>
              <a:off x="1967" y="332"/>
              <a:ext cx="236" cy="176"/>
            </a:xfrm>
            <a:custGeom>
              <a:avLst/>
              <a:gdLst>
                <a:gd name="T0" fmla="*/ 708 w 944"/>
                <a:gd name="T1" fmla="*/ 641 h 705"/>
                <a:gd name="T2" fmla="*/ 748 w 944"/>
                <a:gd name="T3" fmla="*/ 615 h 705"/>
                <a:gd name="T4" fmla="*/ 785 w 944"/>
                <a:gd name="T5" fmla="*/ 585 h 705"/>
                <a:gd name="T6" fmla="*/ 819 w 944"/>
                <a:gd name="T7" fmla="*/ 554 h 705"/>
                <a:gd name="T8" fmla="*/ 849 w 944"/>
                <a:gd name="T9" fmla="*/ 517 h 705"/>
                <a:gd name="T10" fmla="*/ 873 w 944"/>
                <a:gd name="T11" fmla="*/ 481 h 705"/>
                <a:gd name="T12" fmla="*/ 896 w 944"/>
                <a:gd name="T13" fmla="*/ 440 h 705"/>
                <a:gd name="T14" fmla="*/ 914 w 944"/>
                <a:gd name="T15" fmla="*/ 399 h 705"/>
                <a:gd name="T16" fmla="*/ 927 w 944"/>
                <a:gd name="T17" fmla="*/ 356 h 705"/>
                <a:gd name="T18" fmla="*/ 937 w 944"/>
                <a:gd name="T19" fmla="*/ 313 h 705"/>
                <a:gd name="T20" fmla="*/ 943 w 944"/>
                <a:gd name="T21" fmla="*/ 267 h 705"/>
                <a:gd name="T22" fmla="*/ 944 w 944"/>
                <a:gd name="T23" fmla="*/ 223 h 705"/>
                <a:gd name="T24" fmla="*/ 941 w 944"/>
                <a:gd name="T25" fmla="*/ 177 h 705"/>
                <a:gd name="T26" fmla="*/ 933 w 944"/>
                <a:gd name="T27" fmla="*/ 132 h 705"/>
                <a:gd name="T28" fmla="*/ 922 w 944"/>
                <a:gd name="T29" fmla="*/ 86 h 705"/>
                <a:gd name="T30" fmla="*/ 905 w 944"/>
                <a:gd name="T31" fmla="*/ 43 h 705"/>
                <a:gd name="T32" fmla="*/ 883 w 944"/>
                <a:gd name="T33" fmla="*/ 0 h 705"/>
                <a:gd name="T34" fmla="*/ 63 w 944"/>
                <a:gd name="T35" fmla="*/ 0 h 705"/>
                <a:gd name="T36" fmla="*/ 36 w 944"/>
                <a:gd name="T37" fmla="*/ 53 h 705"/>
                <a:gd name="T38" fmla="*/ 16 w 944"/>
                <a:gd name="T39" fmla="*/ 111 h 705"/>
                <a:gd name="T40" fmla="*/ 4 w 944"/>
                <a:gd name="T41" fmla="*/ 171 h 705"/>
                <a:gd name="T42" fmla="*/ 0 w 944"/>
                <a:gd name="T43" fmla="*/ 231 h 705"/>
                <a:gd name="T44" fmla="*/ 3 w 944"/>
                <a:gd name="T45" fmla="*/ 291 h 705"/>
                <a:gd name="T46" fmla="*/ 15 w 944"/>
                <a:gd name="T47" fmla="*/ 352 h 705"/>
                <a:gd name="T48" fmla="*/ 34 w 944"/>
                <a:gd name="T49" fmla="*/ 410 h 705"/>
                <a:gd name="T50" fmla="*/ 63 w 944"/>
                <a:gd name="T51" fmla="*/ 468 h 705"/>
                <a:gd name="T52" fmla="*/ 75 w 944"/>
                <a:gd name="T53" fmla="*/ 489 h 705"/>
                <a:gd name="T54" fmla="*/ 103 w 944"/>
                <a:gd name="T55" fmla="*/ 528 h 705"/>
                <a:gd name="T56" fmla="*/ 135 w 944"/>
                <a:gd name="T57" fmla="*/ 563 h 705"/>
                <a:gd name="T58" fmla="*/ 168 w 944"/>
                <a:gd name="T59" fmla="*/ 594 h 705"/>
                <a:gd name="T60" fmla="*/ 205 w 944"/>
                <a:gd name="T61" fmla="*/ 623 h 705"/>
                <a:gd name="T62" fmla="*/ 244 w 944"/>
                <a:gd name="T63" fmla="*/ 646 h 705"/>
                <a:gd name="T64" fmla="*/ 286 w 944"/>
                <a:gd name="T65" fmla="*/ 666 h 705"/>
                <a:gd name="T66" fmla="*/ 327 w 944"/>
                <a:gd name="T67" fmla="*/ 681 h 705"/>
                <a:gd name="T68" fmla="*/ 372 w 944"/>
                <a:gd name="T69" fmla="*/ 693 h 705"/>
                <a:gd name="T70" fmla="*/ 416 w 944"/>
                <a:gd name="T71" fmla="*/ 701 h 705"/>
                <a:gd name="T72" fmla="*/ 462 w 944"/>
                <a:gd name="T73" fmla="*/ 705 h 705"/>
                <a:gd name="T74" fmla="*/ 507 w 944"/>
                <a:gd name="T75" fmla="*/ 704 h 705"/>
                <a:gd name="T76" fmla="*/ 553 w 944"/>
                <a:gd name="T77" fmla="*/ 697 h 705"/>
                <a:gd name="T78" fmla="*/ 599 w 944"/>
                <a:gd name="T79" fmla="*/ 688 h 705"/>
                <a:gd name="T80" fmla="*/ 643 w 944"/>
                <a:gd name="T81" fmla="*/ 672 h 705"/>
                <a:gd name="T82" fmla="*/ 687 w 944"/>
                <a:gd name="T83" fmla="*/ 653 h 705"/>
                <a:gd name="T84" fmla="*/ 708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708" y="641"/>
                  </a:moveTo>
                  <a:lnTo>
                    <a:pt x="708" y="641"/>
                  </a:lnTo>
                  <a:lnTo>
                    <a:pt x="729" y="628"/>
                  </a:lnTo>
                  <a:lnTo>
                    <a:pt x="748" y="615"/>
                  </a:lnTo>
                  <a:lnTo>
                    <a:pt x="768" y="601"/>
                  </a:lnTo>
                  <a:lnTo>
                    <a:pt x="785" y="585"/>
                  </a:lnTo>
                  <a:lnTo>
                    <a:pt x="802" y="569"/>
                  </a:lnTo>
                  <a:lnTo>
                    <a:pt x="819" y="554"/>
                  </a:lnTo>
                  <a:lnTo>
                    <a:pt x="834" y="535"/>
                  </a:lnTo>
                  <a:lnTo>
                    <a:pt x="849" y="517"/>
                  </a:lnTo>
                  <a:lnTo>
                    <a:pt x="862" y="499"/>
                  </a:lnTo>
                  <a:lnTo>
                    <a:pt x="873" y="481"/>
                  </a:lnTo>
                  <a:lnTo>
                    <a:pt x="885" y="461"/>
                  </a:lnTo>
                  <a:lnTo>
                    <a:pt x="896" y="440"/>
                  </a:lnTo>
                  <a:lnTo>
                    <a:pt x="905" y="420"/>
                  </a:lnTo>
                  <a:lnTo>
                    <a:pt x="914" y="399"/>
                  </a:lnTo>
                  <a:lnTo>
                    <a:pt x="922" y="378"/>
                  </a:lnTo>
                  <a:lnTo>
                    <a:pt x="927" y="356"/>
                  </a:lnTo>
                  <a:lnTo>
                    <a:pt x="933" y="335"/>
                  </a:lnTo>
                  <a:lnTo>
                    <a:pt x="937" y="313"/>
                  </a:lnTo>
                  <a:lnTo>
                    <a:pt x="940" y="291"/>
                  </a:lnTo>
                  <a:lnTo>
                    <a:pt x="943" y="267"/>
                  </a:lnTo>
                  <a:lnTo>
                    <a:pt x="944" y="245"/>
                  </a:lnTo>
                  <a:lnTo>
                    <a:pt x="944" y="223"/>
                  </a:lnTo>
                  <a:lnTo>
                    <a:pt x="943" y="199"/>
                  </a:lnTo>
                  <a:lnTo>
                    <a:pt x="941" y="177"/>
                  </a:lnTo>
                  <a:lnTo>
                    <a:pt x="937" y="154"/>
                  </a:lnTo>
                  <a:lnTo>
                    <a:pt x="933" y="132"/>
                  </a:lnTo>
                  <a:lnTo>
                    <a:pt x="928" y="109"/>
                  </a:lnTo>
                  <a:lnTo>
                    <a:pt x="922" y="86"/>
                  </a:lnTo>
                  <a:lnTo>
                    <a:pt x="914" y="64"/>
                  </a:lnTo>
                  <a:lnTo>
                    <a:pt x="905" y="43"/>
                  </a:lnTo>
                  <a:lnTo>
                    <a:pt x="894" y="21"/>
                  </a:lnTo>
                  <a:lnTo>
                    <a:pt x="883" y="0"/>
                  </a:lnTo>
                  <a:lnTo>
                    <a:pt x="63" y="0"/>
                  </a:lnTo>
                  <a:lnTo>
                    <a:pt x="63" y="0"/>
                  </a:lnTo>
                  <a:lnTo>
                    <a:pt x="49" y="26"/>
                  </a:lnTo>
                  <a:lnTo>
                    <a:pt x="36" y="53"/>
                  </a:lnTo>
                  <a:lnTo>
                    <a:pt x="25" y="82"/>
                  </a:lnTo>
                  <a:lnTo>
                    <a:pt x="16" y="111"/>
                  </a:lnTo>
                  <a:lnTo>
                    <a:pt x="10" y="141"/>
                  </a:lnTo>
                  <a:lnTo>
                    <a:pt x="4" y="171"/>
                  </a:lnTo>
                  <a:lnTo>
                    <a:pt x="2" y="201"/>
                  </a:lnTo>
                  <a:lnTo>
                    <a:pt x="0" y="231"/>
                  </a:lnTo>
                  <a:lnTo>
                    <a:pt x="0" y="261"/>
                  </a:lnTo>
                  <a:lnTo>
                    <a:pt x="3" y="291"/>
                  </a:lnTo>
                  <a:lnTo>
                    <a:pt x="8" y="322"/>
                  </a:lnTo>
                  <a:lnTo>
                    <a:pt x="15" y="352"/>
                  </a:lnTo>
                  <a:lnTo>
                    <a:pt x="24" y="382"/>
                  </a:lnTo>
                  <a:lnTo>
                    <a:pt x="34" y="410"/>
                  </a:lnTo>
                  <a:lnTo>
                    <a:pt x="47" y="439"/>
                  </a:lnTo>
                  <a:lnTo>
                    <a:pt x="63" y="468"/>
                  </a:lnTo>
                  <a:lnTo>
                    <a:pt x="63" y="468"/>
                  </a:lnTo>
                  <a:lnTo>
                    <a:pt x="75" y="489"/>
                  </a:lnTo>
                  <a:lnTo>
                    <a:pt x="89" y="509"/>
                  </a:lnTo>
                  <a:lnTo>
                    <a:pt x="103" y="528"/>
                  </a:lnTo>
                  <a:lnTo>
                    <a:pt x="119" y="546"/>
                  </a:lnTo>
                  <a:lnTo>
                    <a:pt x="135" y="563"/>
                  </a:lnTo>
                  <a:lnTo>
                    <a:pt x="152" y="580"/>
                  </a:lnTo>
                  <a:lnTo>
                    <a:pt x="168" y="594"/>
                  </a:lnTo>
                  <a:lnTo>
                    <a:pt x="187" y="608"/>
                  </a:lnTo>
                  <a:lnTo>
                    <a:pt x="205" y="623"/>
                  </a:lnTo>
                  <a:lnTo>
                    <a:pt x="225" y="634"/>
                  </a:lnTo>
                  <a:lnTo>
                    <a:pt x="244" y="646"/>
                  </a:lnTo>
                  <a:lnTo>
                    <a:pt x="265" y="657"/>
                  </a:lnTo>
                  <a:lnTo>
                    <a:pt x="286" y="666"/>
                  </a:lnTo>
                  <a:lnTo>
                    <a:pt x="307" y="675"/>
                  </a:lnTo>
                  <a:lnTo>
                    <a:pt x="327" y="681"/>
                  </a:lnTo>
                  <a:lnTo>
                    <a:pt x="350" y="688"/>
                  </a:lnTo>
                  <a:lnTo>
                    <a:pt x="372" y="693"/>
                  </a:lnTo>
                  <a:lnTo>
                    <a:pt x="394" y="698"/>
                  </a:lnTo>
                  <a:lnTo>
                    <a:pt x="416" y="701"/>
                  </a:lnTo>
                  <a:lnTo>
                    <a:pt x="440" y="704"/>
                  </a:lnTo>
                  <a:lnTo>
                    <a:pt x="462" y="705"/>
                  </a:lnTo>
                  <a:lnTo>
                    <a:pt x="484" y="705"/>
                  </a:lnTo>
                  <a:lnTo>
                    <a:pt x="507" y="704"/>
                  </a:lnTo>
                  <a:lnTo>
                    <a:pt x="531" y="701"/>
                  </a:lnTo>
                  <a:lnTo>
                    <a:pt x="553" y="697"/>
                  </a:lnTo>
                  <a:lnTo>
                    <a:pt x="576" y="693"/>
                  </a:lnTo>
                  <a:lnTo>
                    <a:pt x="599" y="688"/>
                  </a:lnTo>
                  <a:lnTo>
                    <a:pt x="621" y="680"/>
                  </a:lnTo>
                  <a:lnTo>
                    <a:pt x="643" y="672"/>
                  </a:lnTo>
                  <a:lnTo>
                    <a:pt x="665" y="663"/>
                  </a:lnTo>
                  <a:lnTo>
                    <a:pt x="687" y="653"/>
                  </a:lnTo>
                  <a:lnTo>
                    <a:pt x="708" y="641"/>
                  </a:lnTo>
                  <a:lnTo>
                    <a:pt x="708"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 name="Freeform 109"/>
            <p:cNvSpPr>
              <a:spLocks/>
            </p:cNvSpPr>
            <p:nvPr userDrawn="1"/>
          </p:nvSpPr>
          <p:spPr bwMode="auto">
            <a:xfrm>
              <a:off x="1758" y="409"/>
              <a:ext cx="216" cy="215"/>
            </a:xfrm>
            <a:custGeom>
              <a:avLst/>
              <a:gdLst>
                <a:gd name="T0" fmla="*/ 70 w 864"/>
                <a:gd name="T1" fmla="*/ 667 h 864"/>
                <a:gd name="T2" fmla="*/ 110 w 864"/>
                <a:gd name="T3" fmla="*/ 719 h 864"/>
                <a:gd name="T4" fmla="*/ 156 w 864"/>
                <a:gd name="T5" fmla="*/ 764 h 864"/>
                <a:gd name="T6" fmla="*/ 206 w 864"/>
                <a:gd name="T7" fmla="*/ 800 h 864"/>
                <a:gd name="T8" fmla="*/ 262 w 864"/>
                <a:gd name="T9" fmla="*/ 829 h 864"/>
                <a:gd name="T10" fmla="*/ 321 w 864"/>
                <a:gd name="T11" fmla="*/ 850 h 864"/>
                <a:gd name="T12" fmla="*/ 382 w 864"/>
                <a:gd name="T13" fmla="*/ 861 h 864"/>
                <a:gd name="T14" fmla="*/ 445 w 864"/>
                <a:gd name="T15" fmla="*/ 864 h 864"/>
                <a:gd name="T16" fmla="*/ 507 w 864"/>
                <a:gd name="T17" fmla="*/ 857 h 864"/>
                <a:gd name="T18" fmla="*/ 569 w 864"/>
                <a:gd name="T19" fmla="*/ 842 h 864"/>
                <a:gd name="T20" fmla="*/ 630 w 864"/>
                <a:gd name="T21" fmla="*/ 817 h 864"/>
                <a:gd name="T22" fmla="*/ 668 w 864"/>
                <a:gd name="T23" fmla="*/ 795 h 864"/>
                <a:gd name="T24" fmla="*/ 720 w 864"/>
                <a:gd name="T25" fmla="*/ 755 h 864"/>
                <a:gd name="T26" fmla="*/ 764 w 864"/>
                <a:gd name="T27" fmla="*/ 709 h 864"/>
                <a:gd name="T28" fmla="*/ 801 w 864"/>
                <a:gd name="T29" fmla="*/ 658 h 864"/>
                <a:gd name="T30" fmla="*/ 829 w 864"/>
                <a:gd name="T31" fmla="*/ 603 h 864"/>
                <a:gd name="T32" fmla="*/ 850 w 864"/>
                <a:gd name="T33" fmla="*/ 543 h 864"/>
                <a:gd name="T34" fmla="*/ 862 w 864"/>
                <a:gd name="T35" fmla="*/ 484 h 864"/>
                <a:gd name="T36" fmla="*/ 864 w 864"/>
                <a:gd name="T37" fmla="*/ 421 h 864"/>
                <a:gd name="T38" fmla="*/ 858 w 864"/>
                <a:gd name="T39" fmla="*/ 358 h 864"/>
                <a:gd name="T40" fmla="*/ 842 w 864"/>
                <a:gd name="T41" fmla="*/ 296 h 864"/>
                <a:gd name="T42" fmla="*/ 818 w 864"/>
                <a:gd name="T43" fmla="*/ 236 h 864"/>
                <a:gd name="T44" fmla="*/ 795 w 864"/>
                <a:gd name="T45" fmla="*/ 197 h 864"/>
                <a:gd name="T46" fmla="*/ 756 w 864"/>
                <a:gd name="T47" fmla="*/ 145 h 864"/>
                <a:gd name="T48" fmla="*/ 709 w 864"/>
                <a:gd name="T49" fmla="*/ 100 h 864"/>
                <a:gd name="T50" fmla="*/ 659 w 864"/>
                <a:gd name="T51" fmla="*/ 64 h 864"/>
                <a:gd name="T52" fmla="*/ 604 w 864"/>
                <a:gd name="T53" fmla="*/ 35 h 864"/>
                <a:gd name="T54" fmla="*/ 545 w 864"/>
                <a:gd name="T55" fmla="*/ 15 h 864"/>
                <a:gd name="T56" fmla="*/ 484 w 864"/>
                <a:gd name="T57" fmla="*/ 3 h 864"/>
                <a:gd name="T58" fmla="*/ 421 w 864"/>
                <a:gd name="T59" fmla="*/ 0 h 864"/>
                <a:gd name="T60" fmla="*/ 359 w 864"/>
                <a:gd name="T61" fmla="*/ 7 h 864"/>
                <a:gd name="T62" fmla="*/ 296 w 864"/>
                <a:gd name="T63" fmla="*/ 22 h 864"/>
                <a:gd name="T64" fmla="*/ 236 w 864"/>
                <a:gd name="T65" fmla="*/ 47 h 864"/>
                <a:gd name="T66" fmla="*/ 197 w 864"/>
                <a:gd name="T67" fmla="*/ 69 h 864"/>
                <a:gd name="T68" fmla="*/ 145 w 864"/>
                <a:gd name="T69" fmla="*/ 110 h 864"/>
                <a:gd name="T70" fmla="*/ 101 w 864"/>
                <a:gd name="T71" fmla="*/ 155 h 864"/>
                <a:gd name="T72" fmla="*/ 64 w 864"/>
                <a:gd name="T73" fmla="*/ 206 h 864"/>
                <a:gd name="T74" fmla="*/ 36 w 864"/>
                <a:gd name="T75" fmla="*/ 262 h 864"/>
                <a:gd name="T76" fmla="*/ 15 w 864"/>
                <a:gd name="T77" fmla="*/ 321 h 864"/>
                <a:gd name="T78" fmla="*/ 3 w 864"/>
                <a:gd name="T79" fmla="*/ 382 h 864"/>
                <a:gd name="T80" fmla="*/ 0 w 864"/>
                <a:gd name="T81" fmla="*/ 443 h 864"/>
                <a:gd name="T82" fmla="*/ 7 w 864"/>
                <a:gd name="T83" fmla="*/ 507 h 864"/>
                <a:gd name="T84" fmla="*/ 23 w 864"/>
                <a:gd name="T85" fmla="*/ 568 h 864"/>
                <a:gd name="T86" fmla="*/ 47 w 864"/>
                <a:gd name="T87" fmla="*/ 628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9" y="648"/>
                  </a:moveTo>
                  <a:lnTo>
                    <a:pt x="59" y="648"/>
                  </a:lnTo>
                  <a:lnTo>
                    <a:pt x="70" y="667"/>
                  </a:lnTo>
                  <a:lnTo>
                    <a:pt x="83" y="685"/>
                  </a:lnTo>
                  <a:lnTo>
                    <a:pt x="96" y="702"/>
                  </a:lnTo>
                  <a:lnTo>
                    <a:pt x="110" y="719"/>
                  </a:lnTo>
                  <a:lnTo>
                    <a:pt x="124" y="735"/>
                  </a:lnTo>
                  <a:lnTo>
                    <a:pt x="140" y="749"/>
                  </a:lnTo>
                  <a:lnTo>
                    <a:pt x="156" y="764"/>
                  </a:lnTo>
                  <a:lnTo>
                    <a:pt x="173" y="777"/>
                  </a:lnTo>
                  <a:lnTo>
                    <a:pt x="189" y="790"/>
                  </a:lnTo>
                  <a:lnTo>
                    <a:pt x="206" y="800"/>
                  </a:lnTo>
                  <a:lnTo>
                    <a:pt x="225" y="811"/>
                  </a:lnTo>
                  <a:lnTo>
                    <a:pt x="243" y="821"/>
                  </a:lnTo>
                  <a:lnTo>
                    <a:pt x="262" y="829"/>
                  </a:lnTo>
                  <a:lnTo>
                    <a:pt x="282" y="837"/>
                  </a:lnTo>
                  <a:lnTo>
                    <a:pt x="302" y="843"/>
                  </a:lnTo>
                  <a:lnTo>
                    <a:pt x="321" y="850"/>
                  </a:lnTo>
                  <a:lnTo>
                    <a:pt x="341" y="855"/>
                  </a:lnTo>
                  <a:lnTo>
                    <a:pt x="361" y="859"/>
                  </a:lnTo>
                  <a:lnTo>
                    <a:pt x="382" y="861"/>
                  </a:lnTo>
                  <a:lnTo>
                    <a:pt x="403" y="863"/>
                  </a:lnTo>
                  <a:lnTo>
                    <a:pt x="424" y="864"/>
                  </a:lnTo>
                  <a:lnTo>
                    <a:pt x="445" y="864"/>
                  </a:lnTo>
                  <a:lnTo>
                    <a:pt x="466" y="863"/>
                  </a:lnTo>
                  <a:lnTo>
                    <a:pt x="487" y="861"/>
                  </a:lnTo>
                  <a:lnTo>
                    <a:pt x="507" y="857"/>
                  </a:lnTo>
                  <a:lnTo>
                    <a:pt x="528" y="854"/>
                  </a:lnTo>
                  <a:lnTo>
                    <a:pt x="549" y="848"/>
                  </a:lnTo>
                  <a:lnTo>
                    <a:pt x="569" y="842"/>
                  </a:lnTo>
                  <a:lnTo>
                    <a:pt x="589" y="835"/>
                  </a:lnTo>
                  <a:lnTo>
                    <a:pt x="609" y="826"/>
                  </a:lnTo>
                  <a:lnTo>
                    <a:pt x="630" y="817"/>
                  </a:lnTo>
                  <a:lnTo>
                    <a:pt x="649" y="807"/>
                  </a:lnTo>
                  <a:lnTo>
                    <a:pt x="649" y="807"/>
                  </a:lnTo>
                  <a:lnTo>
                    <a:pt x="668" y="795"/>
                  </a:lnTo>
                  <a:lnTo>
                    <a:pt x="686" y="782"/>
                  </a:lnTo>
                  <a:lnTo>
                    <a:pt x="703" y="769"/>
                  </a:lnTo>
                  <a:lnTo>
                    <a:pt x="720" y="755"/>
                  </a:lnTo>
                  <a:lnTo>
                    <a:pt x="735" y="740"/>
                  </a:lnTo>
                  <a:lnTo>
                    <a:pt x="750" y="726"/>
                  </a:lnTo>
                  <a:lnTo>
                    <a:pt x="764" y="709"/>
                  </a:lnTo>
                  <a:lnTo>
                    <a:pt x="777" y="693"/>
                  </a:lnTo>
                  <a:lnTo>
                    <a:pt x="790" y="676"/>
                  </a:lnTo>
                  <a:lnTo>
                    <a:pt x="801" y="658"/>
                  </a:lnTo>
                  <a:lnTo>
                    <a:pt x="811" y="640"/>
                  </a:lnTo>
                  <a:lnTo>
                    <a:pt x="821" y="622"/>
                  </a:lnTo>
                  <a:lnTo>
                    <a:pt x="829" y="603"/>
                  </a:lnTo>
                  <a:lnTo>
                    <a:pt x="837" y="584"/>
                  </a:lnTo>
                  <a:lnTo>
                    <a:pt x="845" y="564"/>
                  </a:lnTo>
                  <a:lnTo>
                    <a:pt x="850" y="543"/>
                  </a:lnTo>
                  <a:lnTo>
                    <a:pt x="855" y="524"/>
                  </a:lnTo>
                  <a:lnTo>
                    <a:pt x="859" y="503"/>
                  </a:lnTo>
                  <a:lnTo>
                    <a:pt x="862" y="484"/>
                  </a:lnTo>
                  <a:lnTo>
                    <a:pt x="864" y="463"/>
                  </a:lnTo>
                  <a:lnTo>
                    <a:pt x="864" y="442"/>
                  </a:lnTo>
                  <a:lnTo>
                    <a:pt x="864" y="421"/>
                  </a:lnTo>
                  <a:lnTo>
                    <a:pt x="863" y="400"/>
                  </a:lnTo>
                  <a:lnTo>
                    <a:pt x="862" y="379"/>
                  </a:lnTo>
                  <a:lnTo>
                    <a:pt x="858" y="358"/>
                  </a:lnTo>
                  <a:lnTo>
                    <a:pt x="854" y="338"/>
                  </a:lnTo>
                  <a:lnTo>
                    <a:pt x="849" y="317"/>
                  </a:lnTo>
                  <a:lnTo>
                    <a:pt x="842" y="296"/>
                  </a:lnTo>
                  <a:lnTo>
                    <a:pt x="836" y="275"/>
                  </a:lnTo>
                  <a:lnTo>
                    <a:pt x="827" y="256"/>
                  </a:lnTo>
                  <a:lnTo>
                    <a:pt x="818" y="236"/>
                  </a:lnTo>
                  <a:lnTo>
                    <a:pt x="807" y="216"/>
                  </a:lnTo>
                  <a:lnTo>
                    <a:pt x="807" y="216"/>
                  </a:lnTo>
                  <a:lnTo>
                    <a:pt x="795" y="197"/>
                  </a:lnTo>
                  <a:lnTo>
                    <a:pt x="782" y="179"/>
                  </a:lnTo>
                  <a:lnTo>
                    <a:pt x="769" y="162"/>
                  </a:lnTo>
                  <a:lnTo>
                    <a:pt x="756" y="145"/>
                  </a:lnTo>
                  <a:lnTo>
                    <a:pt x="741" y="129"/>
                  </a:lnTo>
                  <a:lnTo>
                    <a:pt x="726" y="115"/>
                  </a:lnTo>
                  <a:lnTo>
                    <a:pt x="709" y="100"/>
                  </a:lnTo>
                  <a:lnTo>
                    <a:pt x="694" y="87"/>
                  </a:lnTo>
                  <a:lnTo>
                    <a:pt x="677" y="76"/>
                  </a:lnTo>
                  <a:lnTo>
                    <a:pt x="659" y="64"/>
                  </a:lnTo>
                  <a:lnTo>
                    <a:pt x="640" y="54"/>
                  </a:lnTo>
                  <a:lnTo>
                    <a:pt x="622" y="44"/>
                  </a:lnTo>
                  <a:lnTo>
                    <a:pt x="604" y="35"/>
                  </a:lnTo>
                  <a:lnTo>
                    <a:pt x="584" y="28"/>
                  </a:lnTo>
                  <a:lnTo>
                    <a:pt x="565" y="21"/>
                  </a:lnTo>
                  <a:lnTo>
                    <a:pt x="545" y="15"/>
                  </a:lnTo>
                  <a:lnTo>
                    <a:pt x="524" y="11"/>
                  </a:lnTo>
                  <a:lnTo>
                    <a:pt x="503" y="7"/>
                  </a:lnTo>
                  <a:lnTo>
                    <a:pt x="484" y="3"/>
                  </a:lnTo>
                  <a:lnTo>
                    <a:pt x="463" y="1"/>
                  </a:lnTo>
                  <a:lnTo>
                    <a:pt x="442" y="0"/>
                  </a:lnTo>
                  <a:lnTo>
                    <a:pt x="421" y="0"/>
                  </a:lnTo>
                  <a:lnTo>
                    <a:pt x="401" y="1"/>
                  </a:lnTo>
                  <a:lnTo>
                    <a:pt x="380" y="3"/>
                  </a:lnTo>
                  <a:lnTo>
                    <a:pt x="359" y="7"/>
                  </a:lnTo>
                  <a:lnTo>
                    <a:pt x="338" y="11"/>
                  </a:lnTo>
                  <a:lnTo>
                    <a:pt x="317" y="16"/>
                  </a:lnTo>
                  <a:lnTo>
                    <a:pt x="296" y="22"/>
                  </a:lnTo>
                  <a:lnTo>
                    <a:pt x="277" y="29"/>
                  </a:lnTo>
                  <a:lnTo>
                    <a:pt x="256" y="38"/>
                  </a:lnTo>
                  <a:lnTo>
                    <a:pt x="236" y="47"/>
                  </a:lnTo>
                  <a:lnTo>
                    <a:pt x="217" y="57"/>
                  </a:lnTo>
                  <a:lnTo>
                    <a:pt x="217" y="57"/>
                  </a:lnTo>
                  <a:lnTo>
                    <a:pt x="197" y="69"/>
                  </a:lnTo>
                  <a:lnTo>
                    <a:pt x="179" y="82"/>
                  </a:lnTo>
                  <a:lnTo>
                    <a:pt x="162" y="95"/>
                  </a:lnTo>
                  <a:lnTo>
                    <a:pt x="145" y="110"/>
                  </a:lnTo>
                  <a:lnTo>
                    <a:pt x="129" y="124"/>
                  </a:lnTo>
                  <a:lnTo>
                    <a:pt x="115" y="140"/>
                  </a:lnTo>
                  <a:lnTo>
                    <a:pt x="101" y="155"/>
                  </a:lnTo>
                  <a:lnTo>
                    <a:pt x="88" y="172"/>
                  </a:lnTo>
                  <a:lnTo>
                    <a:pt x="76" y="189"/>
                  </a:lnTo>
                  <a:lnTo>
                    <a:pt x="64" y="206"/>
                  </a:lnTo>
                  <a:lnTo>
                    <a:pt x="54" y="224"/>
                  </a:lnTo>
                  <a:lnTo>
                    <a:pt x="45" y="243"/>
                  </a:lnTo>
                  <a:lnTo>
                    <a:pt x="36" y="262"/>
                  </a:lnTo>
                  <a:lnTo>
                    <a:pt x="28" y="280"/>
                  </a:lnTo>
                  <a:lnTo>
                    <a:pt x="21" y="300"/>
                  </a:lnTo>
                  <a:lnTo>
                    <a:pt x="15" y="321"/>
                  </a:lnTo>
                  <a:lnTo>
                    <a:pt x="11" y="340"/>
                  </a:lnTo>
                  <a:lnTo>
                    <a:pt x="7" y="361"/>
                  </a:lnTo>
                  <a:lnTo>
                    <a:pt x="3" y="382"/>
                  </a:lnTo>
                  <a:lnTo>
                    <a:pt x="2" y="403"/>
                  </a:lnTo>
                  <a:lnTo>
                    <a:pt x="0" y="422"/>
                  </a:lnTo>
                  <a:lnTo>
                    <a:pt x="0" y="443"/>
                  </a:lnTo>
                  <a:lnTo>
                    <a:pt x="2" y="465"/>
                  </a:lnTo>
                  <a:lnTo>
                    <a:pt x="4" y="486"/>
                  </a:lnTo>
                  <a:lnTo>
                    <a:pt x="7" y="507"/>
                  </a:lnTo>
                  <a:lnTo>
                    <a:pt x="11" y="528"/>
                  </a:lnTo>
                  <a:lnTo>
                    <a:pt x="16" y="547"/>
                  </a:lnTo>
                  <a:lnTo>
                    <a:pt x="23" y="568"/>
                  </a:lnTo>
                  <a:lnTo>
                    <a:pt x="30" y="589"/>
                  </a:lnTo>
                  <a:lnTo>
                    <a:pt x="38" y="609"/>
                  </a:lnTo>
                  <a:lnTo>
                    <a:pt x="47" y="628"/>
                  </a:lnTo>
                  <a:lnTo>
                    <a:pt x="59" y="648"/>
                  </a:lnTo>
                  <a:lnTo>
                    <a:pt x="59" y="6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 name="Freeform 110"/>
            <p:cNvSpPr>
              <a:spLocks/>
            </p:cNvSpPr>
            <p:nvPr userDrawn="1"/>
          </p:nvSpPr>
          <p:spPr bwMode="auto">
            <a:xfrm>
              <a:off x="1549" y="545"/>
              <a:ext cx="196" cy="196"/>
            </a:xfrm>
            <a:custGeom>
              <a:avLst/>
              <a:gdLst>
                <a:gd name="T0" fmla="*/ 64 w 783"/>
                <a:gd name="T1" fmla="*/ 605 h 783"/>
                <a:gd name="T2" fmla="*/ 99 w 783"/>
                <a:gd name="T3" fmla="*/ 652 h 783"/>
                <a:gd name="T4" fmla="*/ 141 w 783"/>
                <a:gd name="T5" fmla="*/ 692 h 783"/>
                <a:gd name="T6" fmla="*/ 186 w 783"/>
                <a:gd name="T7" fmla="*/ 725 h 783"/>
                <a:gd name="T8" fmla="*/ 237 w 783"/>
                <a:gd name="T9" fmla="*/ 751 h 783"/>
                <a:gd name="T10" fmla="*/ 290 w 783"/>
                <a:gd name="T11" fmla="*/ 769 h 783"/>
                <a:gd name="T12" fmla="*/ 345 w 783"/>
                <a:gd name="T13" fmla="*/ 781 h 783"/>
                <a:gd name="T14" fmla="*/ 403 w 783"/>
                <a:gd name="T15" fmla="*/ 783 h 783"/>
                <a:gd name="T16" fmla="*/ 459 w 783"/>
                <a:gd name="T17" fmla="*/ 777 h 783"/>
                <a:gd name="T18" fmla="*/ 515 w 783"/>
                <a:gd name="T19" fmla="*/ 763 h 783"/>
                <a:gd name="T20" fmla="*/ 569 w 783"/>
                <a:gd name="T21" fmla="*/ 740 h 783"/>
                <a:gd name="T22" fmla="*/ 605 w 783"/>
                <a:gd name="T23" fmla="*/ 720 h 783"/>
                <a:gd name="T24" fmla="*/ 651 w 783"/>
                <a:gd name="T25" fmla="*/ 684 h 783"/>
                <a:gd name="T26" fmla="*/ 692 w 783"/>
                <a:gd name="T27" fmla="*/ 643 h 783"/>
                <a:gd name="T28" fmla="*/ 726 w 783"/>
                <a:gd name="T29" fmla="*/ 596 h 783"/>
                <a:gd name="T30" fmla="*/ 752 w 783"/>
                <a:gd name="T31" fmla="*/ 546 h 783"/>
                <a:gd name="T32" fmla="*/ 770 w 783"/>
                <a:gd name="T33" fmla="*/ 493 h 783"/>
                <a:gd name="T34" fmla="*/ 780 w 783"/>
                <a:gd name="T35" fmla="*/ 437 h 783"/>
                <a:gd name="T36" fmla="*/ 783 w 783"/>
                <a:gd name="T37" fmla="*/ 381 h 783"/>
                <a:gd name="T38" fmla="*/ 778 w 783"/>
                <a:gd name="T39" fmla="*/ 323 h 783"/>
                <a:gd name="T40" fmla="*/ 764 w 783"/>
                <a:gd name="T41" fmla="*/ 267 h 783"/>
                <a:gd name="T42" fmla="*/ 740 w 783"/>
                <a:gd name="T43" fmla="*/ 213 h 783"/>
                <a:gd name="T44" fmla="*/ 721 w 783"/>
                <a:gd name="T45" fmla="*/ 179 h 783"/>
                <a:gd name="T46" fmla="*/ 684 w 783"/>
                <a:gd name="T47" fmla="*/ 132 h 783"/>
                <a:gd name="T48" fmla="*/ 642 w 783"/>
                <a:gd name="T49" fmla="*/ 92 h 783"/>
                <a:gd name="T50" fmla="*/ 597 w 783"/>
                <a:gd name="T51" fmla="*/ 58 h 783"/>
                <a:gd name="T52" fmla="*/ 546 w 783"/>
                <a:gd name="T53" fmla="*/ 32 h 783"/>
                <a:gd name="T54" fmla="*/ 492 w 783"/>
                <a:gd name="T55" fmla="*/ 13 h 783"/>
                <a:gd name="T56" fmla="*/ 438 w 783"/>
                <a:gd name="T57" fmla="*/ 3 h 783"/>
                <a:gd name="T58" fmla="*/ 382 w 783"/>
                <a:gd name="T59" fmla="*/ 0 h 783"/>
                <a:gd name="T60" fmla="*/ 324 w 783"/>
                <a:gd name="T61" fmla="*/ 6 h 783"/>
                <a:gd name="T62" fmla="*/ 268 w 783"/>
                <a:gd name="T63" fmla="*/ 20 h 783"/>
                <a:gd name="T64" fmla="*/ 214 w 783"/>
                <a:gd name="T65" fmla="*/ 43 h 783"/>
                <a:gd name="T66" fmla="*/ 178 w 783"/>
                <a:gd name="T67" fmla="*/ 63 h 783"/>
                <a:gd name="T68" fmla="*/ 132 w 783"/>
                <a:gd name="T69" fmla="*/ 98 h 783"/>
                <a:gd name="T70" fmla="*/ 91 w 783"/>
                <a:gd name="T71" fmla="*/ 140 h 783"/>
                <a:gd name="T72" fmla="*/ 59 w 783"/>
                <a:gd name="T73" fmla="*/ 187 h 783"/>
                <a:gd name="T74" fmla="*/ 32 w 783"/>
                <a:gd name="T75" fmla="*/ 237 h 783"/>
                <a:gd name="T76" fmla="*/ 13 w 783"/>
                <a:gd name="T77" fmla="*/ 290 h 783"/>
                <a:gd name="T78" fmla="*/ 3 w 783"/>
                <a:gd name="T79" fmla="*/ 346 h 783"/>
                <a:gd name="T80" fmla="*/ 0 w 783"/>
                <a:gd name="T81" fmla="*/ 402 h 783"/>
                <a:gd name="T82" fmla="*/ 6 w 783"/>
                <a:gd name="T83" fmla="*/ 459 h 783"/>
                <a:gd name="T84" fmla="*/ 19 w 783"/>
                <a:gd name="T85" fmla="*/ 515 h 783"/>
                <a:gd name="T86" fmla="*/ 43 w 783"/>
                <a:gd name="T87" fmla="*/ 57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587"/>
                  </a:moveTo>
                  <a:lnTo>
                    <a:pt x="52" y="587"/>
                  </a:lnTo>
                  <a:lnTo>
                    <a:pt x="64" y="605"/>
                  </a:lnTo>
                  <a:lnTo>
                    <a:pt x="74" y="621"/>
                  </a:lnTo>
                  <a:lnTo>
                    <a:pt x="86" y="636"/>
                  </a:lnTo>
                  <a:lnTo>
                    <a:pt x="99" y="652"/>
                  </a:lnTo>
                  <a:lnTo>
                    <a:pt x="112" y="666"/>
                  </a:lnTo>
                  <a:lnTo>
                    <a:pt x="126" y="679"/>
                  </a:lnTo>
                  <a:lnTo>
                    <a:pt x="141" y="692"/>
                  </a:lnTo>
                  <a:lnTo>
                    <a:pt x="155" y="704"/>
                  </a:lnTo>
                  <a:lnTo>
                    <a:pt x="171" y="714"/>
                  </a:lnTo>
                  <a:lnTo>
                    <a:pt x="186" y="725"/>
                  </a:lnTo>
                  <a:lnTo>
                    <a:pt x="203" y="735"/>
                  </a:lnTo>
                  <a:lnTo>
                    <a:pt x="220" y="743"/>
                  </a:lnTo>
                  <a:lnTo>
                    <a:pt x="237" y="751"/>
                  </a:lnTo>
                  <a:lnTo>
                    <a:pt x="254" y="759"/>
                  </a:lnTo>
                  <a:lnTo>
                    <a:pt x="272" y="764"/>
                  </a:lnTo>
                  <a:lnTo>
                    <a:pt x="290" y="769"/>
                  </a:lnTo>
                  <a:lnTo>
                    <a:pt x="309" y="774"/>
                  </a:lnTo>
                  <a:lnTo>
                    <a:pt x="327" y="778"/>
                  </a:lnTo>
                  <a:lnTo>
                    <a:pt x="345" y="781"/>
                  </a:lnTo>
                  <a:lnTo>
                    <a:pt x="365" y="782"/>
                  </a:lnTo>
                  <a:lnTo>
                    <a:pt x="383" y="783"/>
                  </a:lnTo>
                  <a:lnTo>
                    <a:pt x="403" y="783"/>
                  </a:lnTo>
                  <a:lnTo>
                    <a:pt x="421" y="782"/>
                  </a:lnTo>
                  <a:lnTo>
                    <a:pt x="440" y="779"/>
                  </a:lnTo>
                  <a:lnTo>
                    <a:pt x="459" y="777"/>
                  </a:lnTo>
                  <a:lnTo>
                    <a:pt x="478" y="773"/>
                  </a:lnTo>
                  <a:lnTo>
                    <a:pt x="496" y="769"/>
                  </a:lnTo>
                  <a:lnTo>
                    <a:pt x="515" y="763"/>
                  </a:lnTo>
                  <a:lnTo>
                    <a:pt x="534" y="756"/>
                  </a:lnTo>
                  <a:lnTo>
                    <a:pt x="552" y="748"/>
                  </a:lnTo>
                  <a:lnTo>
                    <a:pt x="569" y="740"/>
                  </a:lnTo>
                  <a:lnTo>
                    <a:pt x="588" y="730"/>
                  </a:lnTo>
                  <a:lnTo>
                    <a:pt x="588" y="730"/>
                  </a:lnTo>
                  <a:lnTo>
                    <a:pt x="605" y="720"/>
                  </a:lnTo>
                  <a:lnTo>
                    <a:pt x="621" y="709"/>
                  </a:lnTo>
                  <a:lnTo>
                    <a:pt x="637" y="697"/>
                  </a:lnTo>
                  <a:lnTo>
                    <a:pt x="651" y="684"/>
                  </a:lnTo>
                  <a:lnTo>
                    <a:pt x="666" y="671"/>
                  </a:lnTo>
                  <a:lnTo>
                    <a:pt x="680" y="657"/>
                  </a:lnTo>
                  <a:lnTo>
                    <a:pt x="692" y="643"/>
                  </a:lnTo>
                  <a:lnTo>
                    <a:pt x="704" y="627"/>
                  </a:lnTo>
                  <a:lnTo>
                    <a:pt x="715" y="613"/>
                  </a:lnTo>
                  <a:lnTo>
                    <a:pt x="726" y="596"/>
                  </a:lnTo>
                  <a:lnTo>
                    <a:pt x="735" y="580"/>
                  </a:lnTo>
                  <a:lnTo>
                    <a:pt x="744" y="563"/>
                  </a:lnTo>
                  <a:lnTo>
                    <a:pt x="752" y="546"/>
                  </a:lnTo>
                  <a:lnTo>
                    <a:pt x="758" y="528"/>
                  </a:lnTo>
                  <a:lnTo>
                    <a:pt x="765" y="511"/>
                  </a:lnTo>
                  <a:lnTo>
                    <a:pt x="770" y="493"/>
                  </a:lnTo>
                  <a:lnTo>
                    <a:pt x="774" y="475"/>
                  </a:lnTo>
                  <a:lnTo>
                    <a:pt x="778" y="456"/>
                  </a:lnTo>
                  <a:lnTo>
                    <a:pt x="780" y="437"/>
                  </a:lnTo>
                  <a:lnTo>
                    <a:pt x="782" y="419"/>
                  </a:lnTo>
                  <a:lnTo>
                    <a:pt x="783" y="400"/>
                  </a:lnTo>
                  <a:lnTo>
                    <a:pt x="783" y="381"/>
                  </a:lnTo>
                  <a:lnTo>
                    <a:pt x="782" y="363"/>
                  </a:lnTo>
                  <a:lnTo>
                    <a:pt x="780" y="343"/>
                  </a:lnTo>
                  <a:lnTo>
                    <a:pt x="778" y="323"/>
                  </a:lnTo>
                  <a:lnTo>
                    <a:pt x="774" y="305"/>
                  </a:lnTo>
                  <a:lnTo>
                    <a:pt x="769" y="287"/>
                  </a:lnTo>
                  <a:lnTo>
                    <a:pt x="764" y="267"/>
                  </a:lnTo>
                  <a:lnTo>
                    <a:pt x="757" y="249"/>
                  </a:lnTo>
                  <a:lnTo>
                    <a:pt x="749" y="231"/>
                  </a:lnTo>
                  <a:lnTo>
                    <a:pt x="740" y="213"/>
                  </a:lnTo>
                  <a:lnTo>
                    <a:pt x="731" y="196"/>
                  </a:lnTo>
                  <a:lnTo>
                    <a:pt x="731" y="196"/>
                  </a:lnTo>
                  <a:lnTo>
                    <a:pt x="721" y="179"/>
                  </a:lnTo>
                  <a:lnTo>
                    <a:pt x="709" y="162"/>
                  </a:lnTo>
                  <a:lnTo>
                    <a:pt x="697" y="146"/>
                  </a:lnTo>
                  <a:lnTo>
                    <a:pt x="684" y="132"/>
                  </a:lnTo>
                  <a:lnTo>
                    <a:pt x="671" y="118"/>
                  </a:lnTo>
                  <a:lnTo>
                    <a:pt x="658" y="103"/>
                  </a:lnTo>
                  <a:lnTo>
                    <a:pt x="642" y="92"/>
                  </a:lnTo>
                  <a:lnTo>
                    <a:pt x="628" y="79"/>
                  </a:lnTo>
                  <a:lnTo>
                    <a:pt x="612" y="68"/>
                  </a:lnTo>
                  <a:lnTo>
                    <a:pt x="597" y="58"/>
                  </a:lnTo>
                  <a:lnTo>
                    <a:pt x="580" y="49"/>
                  </a:lnTo>
                  <a:lnTo>
                    <a:pt x="563" y="39"/>
                  </a:lnTo>
                  <a:lnTo>
                    <a:pt x="546" y="32"/>
                  </a:lnTo>
                  <a:lnTo>
                    <a:pt x="529" y="25"/>
                  </a:lnTo>
                  <a:lnTo>
                    <a:pt x="511" y="19"/>
                  </a:lnTo>
                  <a:lnTo>
                    <a:pt x="492" y="13"/>
                  </a:lnTo>
                  <a:lnTo>
                    <a:pt x="474" y="8"/>
                  </a:lnTo>
                  <a:lnTo>
                    <a:pt x="456" y="6"/>
                  </a:lnTo>
                  <a:lnTo>
                    <a:pt x="438" y="3"/>
                  </a:lnTo>
                  <a:lnTo>
                    <a:pt x="420" y="0"/>
                  </a:lnTo>
                  <a:lnTo>
                    <a:pt x="400" y="0"/>
                  </a:lnTo>
                  <a:lnTo>
                    <a:pt x="382" y="0"/>
                  </a:lnTo>
                  <a:lnTo>
                    <a:pt x="362" y="0"/>
                  </a:lnTo>
                  <a:lnTo>
                    <a:pt x="344" y="3"/>
                  </a:lnTo>
                  <a:lnTo>
                    <a:pt x="324" y="6"/>
                  </a:lnTo>
                  <a:lnTo>
                    <a:pt x="306" y="9"/>
                  </a:lnTo>
                  <a:lnTo>
                    <a:pt x="287" y="15"/>
                  </a:lnTo>
                  <a:lnTo>
                    <a:pt x="268" y="20"/>
                  </a:lnTo>
                  <a:lnTo>
                    <a:pt x="250" y="26"/>
                  </a:lnTo>
                  <a:lnTo>
                    <a:pt x="232" y="34"/>
                  </a:lnTo>
                  <a:lnTo>
                    <a:pt x="214" y="43"/>
                  </a:lnTo>
                  <a:lnTo>
                    <a:pt x="195" y="52"/>
                  </a:lnTo>
                  <a:lnTo>
                    <a:pt x="195" y="52"/>
                  </a:lnTo>
                  <a:lnTo>
                    <a:pt x="178" y="63"/>
                  </a:lnTo>
                  <a:lnTo>
                    <a:pt x="163" y="75"/>
                  </a:lnTo>
                  <a:lnTo>
                    <a:pt x="147" y="86"/>
                  </a:lnTo>
                  <a:lnTo>
                    <a:pt x="132" y="98"/>
                  </a:lnTo>
                  <a:lnTo>
                    <a:pt x="117" y="112"/>
                  </a:lnTo>
                  <a:lnTo>
                    <a:pt x="104" y="125"/>
                  </a:lnTo>
                  <a:lnTo>
                    <a:pt x="91" y="140"/>
                  </a:lnTo>
                  <a:lnTo>
                    <a:pt x="79" y="155"/>
                  </a:lnTo>
                  <a:lnTo>
                    <a:pt x="68" y="171"/>
                  </a:lnTo>
                  <a:lnTo>
                    <a:pt x="59" y="187"/>
                  </a:lnTo>
                  <a:lnTo>
                    <a:pt x="48" y="202"/>
                  </a:lnTo>
                  <a:lnTo>
                    <a:pt x="40" y="219"/>
                  </a:lnTo>
                  <a:lnTo>
                    <a:pt x="32" y="237"/>
                  </a:lnTo>
                  <a:lnTo>
                    <a:pt x="25" y="254"/>
                  </a:lnTo>
                  <a:lnTo>
                    <a:pt x="19" y="273"/>
                  </a:lnTo>
                  <a:lnTo>
                    <a:pt x="13" y="290"/>
                  </a:lnTo>
                  <a:lnTo>
                    <a:pt x="9" y="308"/>
                  </a:lnTo>
                  <a:lnTo>
                    <a:pt x="5" y="327"/>
                  </a:lnTo>
                  <a:lnTo>
                    <a:pt x="3" y="346"/>
                  </a:lnTo>
                  <a:lnTo>
                    <a:pt x="1" y="364"/>
                  </a:lnTo>
                  <a:lnTo>
                    <a:pt x="0" y="383"/>
                  </a:lnTo>
                  <a:lnTo>
                    <a:pt x="0" y="402"/>
                  </a:lnTo>
                  <a:lnTo>
                    <a:pt x="1" y="421"/>
                  </a:lnTo>
                  <a:lnTo>
                    <a:pt x="3" y="439"/>
                  </a:lnTo>
                  <a:lnTo>
                    <a:pt x="6" y="459"/>
                  </a:lnTo>
                  <a:lnTo>
                    <a:pt x="9" y="477"/>
                  </a:lnTo>
                  <a:lnTo>
                    <a:pt x="14" y="497"/>
                  </a:lnTo>
                  <a:lnTo>
                    <a:pt x="19" y="515"/>
                  </a:lnTo>
                  <a:lnTo>
                    <a:pt x="27" y="533"/>
                  </a:lnTo>
                  <a:lnTo>
                    <a:pt x="34" y="551"/>
                  </a:lnTo>
                  <a:lnTo>
                    <a:pt x="43" y="570"/>
                  </a:lnTo>
                  <a:lnTo>
                    <a:pt x="52" y="587"/>
                  </a:lnTo>
                  <a:lnTo>
                    <a:pt x="52" y="5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 name="Freeform 111"/>
            <p:cNvSpPr>
              <a:spLocks/>
            </p:cNvSpPr>
            <p:nvPr userDrawn="1"/>
          </p:nvSpPr>
          <p:spPr bwMode="auto">
            <a:xfrm>
              <a:off x="1340" y="682"/>
              <a:ext cx="175" cy="175"/>
            </a:xfrm>
            <a:custGeom>
              <a:avLst/>
              <a:gdLst>
                <a:gd name="T0" fmla="*/ 58 w 703"/>
                <a:gd name="T1" fmla="*/ 542 h 703"/>
                <a:gd name="T2" fmla="*/ 89 w 703"/>
                <a:gd name="T3" fmla="*/ 585 h 703"/>
                <a:gd name="T4" fmla="*/ 127 w 703"/>
                <a:gd name="T5" fmla="*/ 620 h 703"/>
                <a:gd name="T6" fmla="*/ 168 w 703"/>
                <a:gd name="T7" fmla="*/ 650 h 703"/>
                <a:gd name="T8" fmla="*/ 213 w 703"/>
                <a:gd name="T9" fmla="*/ 674 h 703"/>
                <a:gd name="T10" fmla="*/ 261 w 703"/>
                <a:gd name="T11" fmla="*/ 691 h 703"/>
                <a:gd name="T12" fmla="*/ 310 w 703"/>
                <a:gd name="T13" fmla="*/ 700 h 703"/>
                <a:gd name="T14" fmla="*/ 361 w 703"/>
                <a:gd name="T15" fmla="*/ 703 h 703"/>
                <a:gd name="T16" fmla="*/ 412 w 703"/>
                <a:gd name="T17" fmla="*/ 697 h 703"/>
                <a:gd name="T18" fmla="*/ 463 w 703"/>
                <a:gd name="T19" fmla="*/ 684 h 703"/>
                <a:gd name="T20" fmla="*/ 511 w 703"/>
                <a:gd name="T21" fmla="*/ 665 h 703"/>
                <a:gd name="T22" fmla="*/ 542 w 703"/>
                <a:gd name="T23" fmla="*/ 646 h 703"/>
                <a:gd name="T24" fmla="*/ 585 w 703"/>
                <a:gd name="T25" fmla="*/ 614 h 703"/>
                <a:gd name="T26" fmla="*/ 621 w 703"/>
                <a:gd name="T27" fmla="*/ 577 h 703"/>
                <a:gd name="T28" fmla="*/ 651 w 703"/>
                <a:gd name="T29" fmla="*/ 536 h 703"/>
                <a:gd name="T30" fmla="*/ 674 w 703"/>
                <a:gd name="T31" fmla="*/ 490 h 703"/>
                <a:gd name="T32" fmla="*/ 691 w 703"/>
                <a:gd name="T33" fmla="*/ 442 h 703"/>
                <a:gd name="T34" fmla="*/ 700 w 703"/>
                <a:gd name="T35" fmla="*/ 392 h 703"/>
                <a:gd name="T36" fmla="*/ 703 w 703"/>
                <a:gd name="T37" fmla="*/ 342 h 703"/>
                <a:gd name="T38" fmla="*/ 697 w 703"/>
                <a:gd name="T39" fmla="*/ 291 h 703"/>
                <a:gd name="T40" fmla="*/ 684 w 703"/>
                <a:gd name="T41" fmla="*/ 241 h 703"/>
                <a:gd name="T42" fmla="*/ 665 w 703"/>
                <a:gd name="T43" fmla="*/ 192 h 703"/>
                <a:gd name="T44" fmla="*/ 647 w 703"/>
                <a:gd name="T45" fmla="*/ 161 h 703"/>
                <a:gd name="T46" fmla="*/ 614 w 703"/>
                <a:gd name="T47" fmla="*/ 119 h 703"/>
                <a:gd name="T48" fmla="*/ 578 w 703"/>
                <a:gd name="T49" fmla="*/ 82 h 703"/>
                <a:gd name="T50" fmla="*/ 536 w 703"/>
                <a:gd name="T51" fmla="*/ 52 h 703"/>
                <a:gd name="T52" fmla="*/ 490 w 703"/>
                <a:gd name="T53" fmla="*/ 29 h 703"/>
                <a:gd name="T54" fmla="*/ 442 w 703"/>
                <a:gd name="T55" fmla="*/ 12 h 703"/>
                <a:gd name="T56" fmla="*/ 393 w 703"/>
                <a:gd name="T57" fmla="*/ 3 h 703"/>
                <a:gd name="T58" fmla="*/ 342 w 703"/>
                <a:gd name="T59" fmla="*/ 0 h 703"/>
                <a:gd name="T60" fmla="*/ 291 w 703"/>
                <a:gd name="T61" fmla="*/ 5 h 703"/>
                <a:gd name="T62" fmla="*/ 241 w 703"/>
                <a:gd name="T63" fmla="*/ 19 h 703"/>
                <a:gd name="T64" fmla="*/ 192 w 703"/>
                <a:gd name="T65" fmla="*/ 39 h 703"/>
                <a:gd name="T66" fmla="*/ 161 w 703"/>
                <a:gd name="T67" fmla="*/ 58 h 703"/>
                <a:gd name="T68" fmla="*/ 119 w 703"/>
                <a:gd name="T69" fmla="*/ 89 h 703"/>
                <a:gd name="T70" fmla="*/ 82 w 703"/>
                <a:gd name="T71" fmla="*/ 127 h 703"/>
                <a:gd name="T72" fmla="*/ 52 w 703"/>
                <a:gd name="T73" fmla="*/ 168 h 703"/>
                <a:gd name="T74" fmla="*/ 29 w 703"/>
                <a:gd name="T75" fmla="*/ 213 h 703"/>
                <a:gd name="T76" fmla="*/ 12 w 703"/>
                <a:gd name="T77" fmla="*/ 261 h 703"/>
                <a:gd name="T78" fmla="*/ 3 w 703"/>
                <a:gd name="T79" fmla="*/ 310 h 703"/>
                <a:gd name="T80" fmla="*/ 0 w 703"/>
                <a:gd name="T81" fmla="*/ 361 h 703"/>
                <a:gd name="T82" fmla="*/ 6 w 703"/>
                <a:gd name="T83" fmla="*/ 412 h 703"/>
                <a:gd name="T84" fmla="*/ 19 w 703"/>
                <a:gd name="T85" fmla="*/ 463 h 703"/>
                <a:gd name="T86" fmla="*/ 39 w 703"/>
                <a:gd name="T87" fmla="*/ 51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527"/>
                  </a:moveTo>
                  <a:lnTo>
                    <a:pt x="47" y="527"/>
                  </a:lnTo>
                  <a:lnTo>
                    <a:pt x="58" y="542"/>
                  </a:lnTo>
                  <a:lnTo>
                    <a:pt x="67" y="558"/>
                  </a:lnTo>
                  <a:lnTo>
                    <a:pt x="79" y="571"/>
                  </a:lnTo>
                  <a:lnTo>
                    <a:pt x="89" y="585"/>
                  </a:lnTo>
                  <a:lnTo>
                    <a:pt x="101" y="597"/>
                  </a:lnTo>
                  <a:lnTo>
                    <a:pt x="114" y="610"/>
                  </a:lnTo>
                  <a:lnTo>
                    <a:pt x="127" y="620"/>
                  </a:lnTo>
                  <a:lnTo>
                    <a:pt x="140" y="632"/>
                  </a:lnTo>
                  <a:lnTo>
                    <a:pt x="154" y="641"/>
                  </a:lnTo>
                  <a:lnTo>
                    <a:pt x="168" y="650"/>
                  </a:lnTo>
                  <a:lnTo>
                    <a:pt x="183" y="660"/>
                  </a:lnTo>
                  <a:lnTo>
                    <a:pt x="198" y="667"/>
                  </a:lnTo>
                  <a:lnTo>
                    <a:pt x="213" y="674"/>
                  </a:lnTo>
                  <a:lnTo>
                    <a:pt x="228" y="680"/>
                  </a:lnTo>
                  <a:lnTo>
                    <a:pt x="245" y="686"/>
                  </a:lnTo>
                  <a:lnTo>
                    <a:pt x="261" y="691"/>
                  </a:lnTo>
                  <a:lnTo>
                    <a:pt x="278" y="695"/>
                  </a:lnTo>
                  <a:lnTo>
                    <a:pt x="294" y="697"/>
                  </a:lnTo>
                  <a:lnTo>
                    <a:pt x="310" y="700"/>
                  </a:lnTo>
                  <a:lnTo>
                    <a:pt x="327" y="703"/>
                  </a:lnTo>
                  <a:lnTo>
                    <a:pt x="344" y="703"/>
                  </a:lnTo>
                  <a:lnTo>
                    <a:pt x="361" y="703"/>
                  </a:lnTo>
                  <a:lnTo>
                    <a:pt x="378" y="701"/>
                  </a:lnTo>
                  <a:lnTo>
                    <a:pt x="395" y="700"/>
                  </a:lnTo>
                  <a:lnTo>
                    <a:pt x="412" y="697"/>
                  </a:lnTo>
                  <a:lnTo>
                    <a:pt x="429" y="695"/>
                  </a:lnTo>
                  <a:lnTo>
                    <a:pt x="446" y="689"/>
                  </a:lnTo>
                  <a:lnTo>
                    <a:pt x="463" y="684"/>
                  </a:lnTo>
                  <a:lnTo>
                    <a:pt x="479" y="679"/>
                  </a:lnTo>
                  <a:lnTo>
                    <a:pt x="495" y="673"/>
                  </a:lnTo>
                  <a:lnTo>
                    <a:pt x="511" y="665"/>
                  </a:lnTo>
                  <a:lnTo>
                    <a:pt x="527" y="656"/>
                  </a:lnTo>
                  <a:lnTo>
                    <a:pt x="527" y="656"/>
                  </a:lnTo>
                  <a:lnTo>
                    <a:pt x="542" y="646"/>
                  </a:lnTo>
                  <a:lnTo>
                    <a:pt x="558" y="636"/>
                  </a:lnTo>
                  <a:lnTo>
                    <a:pt x="571" y="626"/>
                  </a:lnTo>
                  <a:lnTo>
                    <a:pt x="585" y="614"/>
                  </a:lnTo>
                  <a:lnTo>
                    <a:pt x="597" y="602"/>
                  </a:lnTo>
                  <a:lnTo>
                    <a:pt x="610" y="589"/>
                  </a:lnTo>
                  <a:lnTo>
                    <a:pt x="621" y="577"/>
                  </a:lnTo>
                  <a:lnTo>
                    <a:pt x="632" y="563"/>
                  </a:lnTo>
                  <a:lnTo>
                    <a:pt x="641" y="550"/>
                  </a:lnTo>
                  <a:lnTo>
                    <a:pt x="651" y="536"/>
                  </a:lnTo>
                  <a:lnTo>
                    <a:pt x="660" y="520"/>
                  </a:lnTo>
                  <a:lnTo>
                    <a:pt x="668" y="506"/>
                  </a:lnTo>
                  <a:lnTo>
                    <a:pt x="674" y="490"/>
                  </a:lnTo>
                  <a:lnTo>
                    <a:pt x="681" y="475"/>
                  </a:lnTo>
                  <a:lnTo>
                    <a:pt x="686" y="459"/>
                  </a:lnTo>
                  <a:lnTo>
                    <a:pt x="691" y="442"/>
                  </a:lnTo>
                  <a:lnTo>
                    <a:pt x="695" y="426"/>
                  </a:lnTo>
                  <a:lnTo>
                    <a:pt x="697" y="409"/>
                  </a:lnTo>
                  <a:lnTo>
                    <a:pt x="700" y="392"/>
                  </a:lnTo>
                  <a:lnTo>
                    <a:pt x="701" y="375"/>
                  </a:lnTo>
                  <a:lnTo>
                    <a:pt x="703" y="359"/>
                  </a:lnTo>
                  <a:lnTo>
                    <a:pt x="703" y="342"/>
                  </a:lnTo>
                  <a:lnTo>
                    <a:pt x="701" y="325"/>
                  </a:lnTo>
                  <a:lnTo>
                    <a:pt x="700" y="308"/>
                  </a:lnTo>
                  <a:lnTo>
                    <a:pt x="697" y="291"/>
                  </a:lnTo>
                  <a:lnTo>
                    <a:pt x="695" y="274"/>
                  </a:lnTo>
                  <a:lnTo>
                    <a:pt x="690" y="258"/>
                  </a:lnTo>
                  <a:lnTo>
                    <a:pt x="684" y="241"/>
                  </a:lnTo>
                  <a:lnTo>
                    <a:pt x="679" y="224"/>
                  </a:lnTo>
                  <a:lnTo>
                    <a:pt x="673" y="209"/>
                  </a:lnTo>
                  <a:lnTo>
                    <a:pt x="665" y="192"/>
                  </a:lnTo>
                  <a:lnTo>
                    <a:pt x="656" y="176"/>
                  </a:lnTo>
                  <a:lnTo>
                    <a:pt x="656" y="176"/>
                  </a:lnTo>
                  <a:lnTo>
                    <a:pt x="647" y="161"/>
                  </a:lnTo>
                  <a:lnTo>
                    <a:pt x="636" y="146"/>
                  </a:lnTo>
                  <a:lnTo>
                    <a:pt x="626" y="132"/>
                  </a:lnTo>
                  <a:lnTo>
                    <a:pt x="614" y="119"/>
                  </a:lnTo>
                  <a:lnTo>
                    <a:pt x="602" y="106"/>
                  </a:lnTo>
                  <a:lnTo>
                    <a:pt x="589" y="94"/>
                  </a:lnTo>
                  <a:lnTo>
                    <a:pt x="578" y="82"/>
                  </a:lnTo>
                  <a:lnTo>
                    <a:pt x="563" y="72"/>
                  </a:lnTo>
                  <a:lnTo>
                    <a:pt x="550" y="61"/>
                  </a:lnTo>
                  <a:lnTo>
                    <a:pt x="536" y="52"/>
                  </a:lnTo>
                  <a:lnTo>
                    <a:pt x="520" y="45"/>
                  </a:lnTo>
                  <a:lnTo>
                    <a:pt x="506" y="37"/>
                  </a:lnTo>
                  <a:lnTo>
                    <a:pt x="490" y="29"/>
                  </a:lnTo>
                  <a:lnTo>
                    <a:pt x="475" y="22"/>
                  </a:lnTo>
                  <a:lnTo>
                    <a:pt x="459" y="17"/>
                  </a:lnTo>
                  <a:lnTo>
                    <a:pt x="442" y="12"/>
                  </a:lnTo>
                  <a:lnTo>
                    <a:pt x="426" y="8"/>
                  </a:lnTo>
                  <a:lnTo>
                    <a:pt x="409" y="5"/>
                  </a:lnTo>
                  <a:lnTo>
                    <a:pt x="393" y="3"/>
                  </a:lnTo>
                  <a:lnTo>
                    <a:pt x="376" y="2"/>
                  </a:lnTo>
                  <a:lnTo>
                    <a:pt x="359" y="0"/>
                  </a:lnTo>
                  <a:lnTo>
                    <a:pt x="342" y="0"/>
                  </a:lnTo>
                  <a:lnTo>
                    <a:pt x="325" y="2"/>
                  </a:lnTo>
                  <a:lnTo>
                    <a:pt x="308" y="3"/>
                  </a:lnTo>
                  <a:lnTo>
                    <a:pt x="291" y="5"/>
                  </a:lnTo>
                  <a:lnTo>
                    <a:pt x="274" y="9"/>
                  </a:lnTo>
                  <a:lnTo>
                    <a:pt x="258" y="13"/>
                  </a:lnTo>
                  <a:lnTo>
                    <a:pt x="241" y="19"/>
                  </a:lnTo>
                  <a:lnTo>
                    <a:pt x="224" y="25"/>
                  </a:lnTo>
                  <a:lnTo>
                    <a:pt x="209" y="32"/>
                  </a:lnTo>
                  <a:lnTo>
                    <a:pt x="192" y="39"/>
                  </a:lnTo>
                  <a:lnTo>
                    <a:pt x="176" y="47"/>
                  </a:lnTo>
                  <a:lnTo>
                    <a:pt x="176" y="47"/>
                  </a:lnTo>
                  <a:lnTo>
                    <a:pt x="161" y="58"/>
                  </a:lnTo>
                  <a:lnTo>
                    <a:pt x="146" y="67"/>
                  </a:lnTo>
                  <a:lnTo>
                    <a:pt x="132" y="78"/>
                  </a:lnTo>
                  <a:lnTo>
                    <a:pt x="119" y="89"/>
                  </a:lnTo>
                  <a:lnTo>
                    <a:pt x="106" y="101"/>
                  </a:lnTo>
                  <a:lnTo>
                    <a:pt x="94" y="114"/>
                  </a:lnTo>
                  <a:lnTo>
                    <a:pt x="82" y="127"/>
                  </a:lnTo>
                  <a:lnTo>
                    <a:pt x="72" y="140"/>
                  </a:lnTo>
                  <a:lnTo>
                    <a:pt x="62" y="154"/>
                  </a:lnTo>
                  <a:lnTo>
                    <a:pt x="52" y="168"/>
                  </a:lnTo>
                  <a:lnTo>
                    <a:pt x="45" y="183"/>
                  </a:lnTo>
                  <a:lnTo>
                    <a:pt x="37" y="198"/>
                  </a:lnTo>
                  <a:lnTo>
                    <a:pt x="29" y="213"/>
                  </a:lnTo>
                  <a:lnTo>
                    <a:pt x="22" y="228"/>
                  </a:lnTo>
                  <a:lnTo>
                    <a:pt x="17" y="245"/>
                  </a:lnTo>
                  <a:lnTo>
                    <a:pt x="12" y="261"/>
                  </a:lnTo>
                  <a:lnTo>
                    <a:pt x="8" y="278"/>
                  </a:lnTo>
                  <a:lnTo>
                    <a:pt x="6" y="293"/>
                  </a:lnTo>
                  <a:lnTo>
                    <a:pt x="3" y="310"/>
                  </a:lnTo>
                  <a:lnTo>
                    <a:pt x="2" y="327"/>
                  </a:lnTo>
                  <a:lnTo>
                    <a:pt x="0" y="344"/>
                  </a:lnTo>
                  <a:lnTo>
                    <a:pt x="0" y="361"/>
                  </a:lnTo>
                  <a:lnTo>
                    <a:pt x="2" y="378"/>
                  </a:lnTo>
                  <a:lnTo>
                    <a:pt x="3" y="395"/>
                  </a:lnTo>
                  <a:lnTo>
                    <a:pt x="6" y="412"/>
                  </a:lnTo>
                  <a:lnTo>
                    <a:pt x="9" y="429"/>
                  </a:lnTo>
                  <a:lnTo>
                    <a:pt x="13" y="446"/>
                  </a:lnTo>
                  <a:lnTo>
                    <a:pt x="19" y="463"/>
                  </a:lnTo>
                  <a:lnTo>
                    <a:pt x="25" y="478"/>
                  </a:lnTo>
                  <a:lnTo>
                    <a:pt x="32" y="495"/>
                  </a:lnTo>
                  <a:lnTo>
                    <a:pt x="39" y="511"/>
                  </a:lnTo>
                  <a:lnTo>
                    <a:pt x="47" y="527"/>
                  </a:lnTo>
                  <a:lnTo>
                    <a:pt x="47" y="5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 name="Freeform 112"/>
            <p:cNvSpPr>
              <a:spLocks/>
            </p:cNvSpPr>
            <p:nvPr userDrawn="1"/>
          </p:nvSpPr>
          <p:spPr bwMode="auto">
            <a:xfrm>
              <a:off x="1130" y="819"/>
              <a:ext cx="156" cy="155"/>
            </a:xfrm>
            <a:custGeom>
              <a:avLst/>
              <a:gdLst>
                <a:gd name="T0" fmla="*/ 580 w 621"/>
                <a:gd name="T1" fmla="*/ 156 h 622"/>
                <a:gd name="T2" fmla="*/ 563 w 621"/>
                <a:gd name="T3" fmla="*/ 129 h 622"/>
                <a:gd name="T4" fmla="*/ 543 w 621"/>
                <a:gd name="T5" fmla="*/ 105 h 622"/>
                <a:gd name="T6" fmla="*/ 498 w 621"/>
                <a:gd name="T7" fmla="*/ 63 h 622"/>
                <a:gd name="T8" fmla="*/ 447 w 621"/>
                <a:gd name="T9" fmla="*/ 32 h 622"/>
                <a:gd name="T10" fmla="*/ 391 w 621"/>
                <a:gd name="T11" fmla="*/ 11 h 622"/>
                <a:gd name="T12" fmla="*/ 332 w 621"/>
                <a:gd name="T13" fmla="*/ 2 h 622"/>
                <a:gd name="T14" fmla="*/ 272 w 621"/>
                <a:gd name="T15" fmla="*/ 3 h 622"/>
                <a:gd name="T16" fmla="*/ 213 w 621"/>
                <a:gd name="T17" fmla="*/ 16 h 622"/>
                <a:gd name="T18" fmla="*/ 183 w 621"/>
                <a:gd name="T19" fmla="*/ 28 h 622"/>
                <a:gd name="T20" fmla="*/ 155 w 621"/>
                <a:gd name="T21" fmla="*/ 42 h 622"/>
                <a:gd name="T22" fmla="*/ 142 w 621"/>
                <a:gd name="T23" fmla="*/ 50 h 622"/>
                <a:gd name="T24" fmla="*/ 116 w 621"/>
                <a:gd name="T25" fmla="*/ 68 h 622"/>
                <a:gd name="T26" fmla="*/ 82 w 621"/>
                <a:gd name="T27" fmla="*/ 101 h 622"/>
                <a:gd name="T28" fmla="*/ 47 w 621"/>
                <a:gd name="T29" fmla="*/ 149 h 622"/>
                <a:gd name="T30" fmla="*/ 19 w 621"/>
                <a:gd name="T31" fmla="*/ 202 h 622"/>
                <a:gd name="T32" fmla="*/ 5 w 621"/>
                <a:gd name="T33" fmla="*/ 260 h 622"/>
                <a:gd name="T34" fmla="*/ 0 w 621"/>
                <a:gd name="T35" fmla="*/ 320 h 622"/>
                <a:gd name="T36" fmla="*/ 8 w 621"/>
                <a:gd name="T37" fmla="*/ 380 h 622"/>
                <a:gd name="T38" fmla="*/ 22 w 621"/>
                <a:gd name="T39" fmla="*/ 424 h 622"/>
                <a:gd name="T40" fmla="*/ 34 w 621"/>
                <a:gd name="T41" fmla="*/ 453 h 622"/>
                <a:gd name="T42" fmla="*/ 41 w 621"/>
                <a:gd name="T43" fmla="*/ 466 h 622"/>
                <a:gd name="T44" fmla="*/ 60 w 621"/>
                <a:gd name="T45" fmla="*/ 493 h 622"/>
                <a:gd name="T46" fmla="*/ 78 w 621"/>
                <a:gd name="T47" fmla="*/ 518 h 622"/>
                <a:gd name="T48" fmla="*/ 124 w 621"/>
                <a:gd name="T49" fmla="*/ 558 h 622"/>
                <a:gd name="T50" fmla="*/ 174 w 621"/>
                <a:gd name="T51" fmla="*/ 591 h 622"/>
                <a:gd name="T52" fmla="*/ 230 w 621"/>
                <a:gd name="T53" fmla="*/ 610 h 622"/>
                <a:gd name="T54" fmla="*/ 289 w 621"/>
                <a:gd name="T55" fmla="*/ 621 h 622"/>
                <a:gd name="T56" fmla="*/ 349 w 621"/>
                <a:gd name="T57" fmla="*/ 619 h 622"/>
                <a:gd name="T58" fmla="*/ 409 w 621"/>
                <a:gd name="T59" fmla="*/ 606 h 622"/>
                <a:gd name="T60" fmla="*/ 438 w 621"/>
                <a:gd name="T61" fmla="*/ 595 h 622"/>
                <a:gd name="T62" fmla="*/ 466 w 621"/>
                <a:gd name="T63" fmla="*/ 580 h 622"/>
                <a:gd name="T64" fmla="*/ 479 w 621"/>
                <a:gd name="T65" fmla="*/ 571 h 622"/>
                <a:gd name="T66" fmla="*/ 505 w 621"/>
                <a:gd name="T67" fmla="*/ 553 h 622"/>
                <a:gd name="T68" fmla="*/ 539 w 621"/>
                <a:gd name="T69" fmla="*/ 522 h 622"/>
                <a:gd name="T70" fmla="*/ 576 w 621"/>
                <a:gd name="T71" fmla="*/ 473 h 622"/>
                <a:gd name="T72" fmla="*/ 602 w 621"/>
                <a:gd name="T73" fmla="*/ 420 h 622"/>
                <a:gd name="T74" fmla="*/ 617 w 621"/>
                <a:gd name="T75" fmla="*/ 363 h 622"/>
                <a:gd name="T76" fmla="*/ 621 w 621"/>
                <a:gd name="T77" fmla="*/ 303 h 622"/>
                <a:gd name="T78" fmla="*/ 613 w 621"/>
                <a:gd name="T79" fmla="*/ 243 h 622"/>
                <a:gd name="T80" fmla="*/ 600 w 621"/>
                <a:gd name="T81" fmla="*/ 198 h 622"/>
                <a:gd name="T82" fmla="*/ 587 w 621"/>
                <a:gd name="T83" fmla="*/ 170 h 622"/>
                <a:gd name="T84" fmla="*/ 580 w 621"/>
                <a:gd name="T85" fmla="*/ 15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156"/>
                  </a:moveTo>
                  <a:lnTo>
                    <a:pt x="580" y="156"/>
                  </a:lnTo>
                  <a:lnTo>
                    <a:pt x="572" y="142"/>
                  </a:lnTo>
                  <a:lnTo>
                    <a:pt x="563" y="129"/>
                  </a:lnTo>
                  <a:lnTo>
                    <a:pt x="554" y="116"/>
                  </a:lnTo>
                  <a:lnTo>
                    <a:pt x="543" y="105"/>
                  </a:lnTo>
                  <a:lnTo>
                    <a:pt x="521" y="83"/>
                  </a:lnTo>
                  <a:lnTo>
                    <a:pt x="498" y="63"/>
                  </a:lnTo>
                  <a:lnTo>
                    <a:pt x="473" y="46"/>
                  </a:lnTo>
                  <a:lnTo>
                    <a:pt x="447" y="32"/>
                  </a:lnTo>
                  <a:lnTo>
                    <a:pt x="419" y="20"/>
                  </a:lnTo>
                  <a:lnTo>
                    <a:pt x="391" y="11"/>
                  </a:lnTo>
                  <a:lnTo>
                    <a:pt x="362" y="4"/>
                  </a:lnTo>
                  <a:lnTo>
                    <a:pt x="332" y="2"/>
                  </a:lnTo>
                  <a:lnTo>
                    <a:pt x="302" y="0"/>
                  </a:lnTo>
                  <a:lnTo>
                    <a:pt x="272" y="3"/>
                  </a:lnTo>
                  <a:lnTo>
                    <a:pt x="242" y="8"/>
                  </a:lnTo>
                  <a:lnTo>
                    <a:pt x="213" y="16"/>
                  </a:lnTo>
                  <a:lnTo>
                    <a:pt x="198" y="21"/>
                  </a:lnTo>
                  <a:lnTo>
                    <a:pt x="183" y="28"/>
                  </a:lnTo>
                  <a:lnTo>
                    <a:pt x="169" y="34"/>
                  </a:lnTo>
                  <a:lnTo>
                    <a:pt x="155" y="42"/>
                  </a:lnTo>
                  <a:lnTo>
                    <a:pt x="155" y="42"/>
                  </a:lnTo>
                  <a:lnTo>
                    <a:pt x="142" y="50"/>
                  </a:lnTo>
                  <a:lnTo>
                    <a:pt x="129" y="59"/>
                  </a:lnTo>
                  <a:lnTo>
                    <a:pt x="116" y="68"/>
                  </a:lnTo>
                  <a:lnTo>
                    <a:pt x="104" y="79"/>
                  </a:lnTo>
                  <a:lnTo>
                    <a:pt x="82" y="101"/>
                  </a:lnTo>
                  <a:lnTo>
                    <a:pt x="64" y="124"/>
                  </a:lnTo>
                  <a:lnTo>
                    <a:pt x="47" y="149"/>
                  </a:lnTo>
                  <a:lnTo>
                    <a:pt x="31" y="175"/>
                  </a:lnTo>
                  <a:lnTo>
                    <a:pt x="19" y="202"/>
                  </a:lnTo>
                  <a:lnTo>
                    <a:pt x="10" y="231"/>
                  </a:lnTo>
                  <a:lnTo>
                    <a:pt x="5" y="260"/>
                  </a:lnTo>
                  <a:lnTo>
                    <a:pt x="1" y="290"/>
                  </a:lnTo>
                  <a:lnTo>
                    <a:pt x="0" y="320"/>
                  </a:lnTo>
                  <a:lnTo>
                    <a:pt x="2" y="350"/>
                  </a:lnTo>
                  <a:lnTo>
                    <a:pt x="8" y="380"/>
                  </a:lnTo>
                  <a:lnTo>
                    <a:pt x="15" y="408"/>
                  </a:lnTo>
                  <a:lnTo>
                    <a:pt x="22" y="424"/>
                  </a:lnTo>
                  <a:lnTo>
                    <a:pt x="27" y="438"/>
                  </a:lnTo>
                  <a:lnTo>
                    <a:pt x="34" y="453"/>
                  </a:lnTo>
                  <a:lnTo>
                    <a:pt x="41" y="466"/>
                  </a:lnTo>
                  <a:lnTo>
                    <a:pt x="41" y="466"/>
                  </a:lnTo>
                  <a:lnTo>
                    <a:pt x="51" y="480"/>
                  </a:lnTo>
                  <a:lnTo>
                    <a:pt x="60" y="493"/>
                  </a:lnTo>
                  <a:lnTo>
                    <a:pt x="69" y="506"/>
                  </a:lnTo>
                  <a:lnTo>
                    <a:pt x="78" y="518"/>
                  </a:lnTo>
                  <a:lnTo>
                    <a:pt x="100" y="539"/>
                  </a:lnTo>
                  <a:lnTo>
                    <a:pt x="124" y="558"/>
                  </a:lnTo>
                  <a:lnTo>
                    <a:pt x="148" y="575"/>
                  </a:lnTo>
                  <a:lnTo>
                    <a:pt x="174" y="591"/>
                  </a:lnTo>
                  <a:lnTo>
                    <a:pt x="202" y="602"/>
                  </a:lnTo>
                  <a:lnTo>
                    <a:pt x="230" y="610"/>
                  </a:lnTo>
                  <a:lnTo>
                    <a:pt x="259" y="617"/>
                  </a:lnTo>
                  <a:lnTo>
                    <a:pt x="289" y="621"/>
                  </a:lnTo>
                  <a:lnTo>
                    <a:pt x="319" y="622"/>
                  </a:lnTo>
                  <a:lnTo>
                    <a:pt x="349" y="619"/>
                  </a:lnTo>
                  <a:lnTo>
                    <a:pt x="379" y="614"/>
                  </a:lnTo>
                  <a:lnTo>
                    <a:pt x="409" y="606"/>
                  </a:lnTo>
                  <a:lnTo>
                    <a:pt x="423" y="600"/>
                  </a:lnTo>
                  <a:lnTo>
                    <a:pt x="438" y="595"/>
                  </a:lnTo>
                  <a:lnTo>
                    <a:pt x="452" y="588"/>
                  </a:lnTo>
                  <a:lnTo>
                    <a:pt x="466" y="580"/>
                  </a:lnTo>
                  <a:lnTo>
                    <a:pt x="466" y="580"/>
                  </a:lnTo>
                  <a:lnTo>
                    <a:pt x="479" y="571"/>
                  </a:lnTo>
                  <a:lnTo>
                    <a:pt x="492" y="562"/>
                  </a:lnTo>
                  <a:lnTo>
                    <a:pt x="505" y="553"/>
                  </a:lnTo>
                  <a:lnTo>
                    <a:pt x="517" y="542"/>
                  </a:lnTo>
                  <a:lnTo>
                    <a:pt x="539" y="522"/>
                  </a:lnTo>
                  <a:lnTo>
                    <a:pt x="559" y="498"/>
                  </a:lnTo>
                  <a:lnTo>
                    <a:pt x="576" y="473"/>
                  </a:lnTo>
                  <a:lnTo>
                    <a:pt x="590" y="447"/>
                  </a:lnTo>
                  <a:lnTo>
                    <a:pt x="602" y="420"/>
                  </a:lnTo>
                  <a:lnTo>
                    <a:pt x="611" y="391"/>
                  </a:lnTo>
                  <a:lnTo>
                    <a:pt x="617" y="363"/>
                  </a:lnTo>
                  <a:lnTo>
                    <a:pt x="620" y="333"/>
                  </a:lnTo>
                  <a:lnTo>
                    <a:pt x="621" y="303"/>
                  </a:lnTo>
                  <a:lnTo>
                    <a:pt x="619" y="273"/>
                  </a:lnTo>
                  <a:lnTo>
                    <a:pt x="613" y="243"/>
                  </a:lnTo>
                  <a:lnTo>
                    <a:pt x="606" y="213"/>
                  </a:lnTo>
                  <a:lnTo>
                    <a:pt x="600" y="198"/>
                  </a:lnTo>
                  <a:lnTo>
                    <a:pt x="594" y="184"/>
                  </a:lnTo>
                  <a:lnTo>
                    <a:pt x="587" y="170"/>
                  </a:lnTo>
                  <a:lnTo>
                    <a:pt x="580" y="156"/>
                  </a:lnTo>
                  <a:lnTo>
                    <a:pt x="580"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 name="Freeform 113"/>
            <p:cNvSpPr>
              <a:spLocks/>
            </p:cNvSpPr>
            <p:nvPr userDrawn="1"/>
          </p:nvSpPr>
          <p:spPr bwMode="auto">
            <a:xfrm>
              <a:off x="921" y="955"/>
              <a:ext cx="135" cy="135"/>
            </a:xfrm>
            <a:custGeom>
              <a:avLst/>
              <a:gdLst>
                <a:gd name="T0" fmla="*/ 136 w 541"/>
                <a:gd name="T1" fmla="*/ 35 h 539"/>
                <a:gd name="T2" fmla="*/ 91 w 541"/>
                <a:gd name="T3" fmla="*/ 67 h 539"/>
                <a:gd name="T4" fmla="*/ 55 w 541"/>
                <a:gd name="T5" fmla="*/ 106 h 539"/>
                <a:gd name="T6" fmla="*/ 28 w 541"/>
                <a:gd name="T7" fmla="*/ 151 h 539"/>
                <a:gd name="T8" fmla="*/ 9 w 541"/>
                <a:gd name="T9" fmla="*/ 199 h 539"/>
                <a:gd name="T10" fmla="*/ 1 w 541"/>
                <a:gd name="T11" fmla="*/ 250 h 539"/>
                <a:gd name="T12" fmla="*/ 3 w 541"/>
                <a:gd name="T13" fmla="*/ 302 h 539"/>
                <a:gd name="T14" fmla="*/ 14 w 541"/>
                <a:gd name="T15" fmla="*/ 354 h 539"/>
                <a:gd name="T16" fmla="*/ 37 w 541"/>
                <a:gd name="T17" fmla="*/ 404 h 539"/>
                <a:gd name="T18" fmla="*/ 52 w 541"/>
                <a:gd name="T19" fmla="*/ 427 h 539"/>
                <a:gd name="T20" fmla="*/ 87 w 541"/>
                <a:gd name="T21" fmla="*/ 467 h 539"/>
                <a:gd name="T22" fmla="*/ 129 w 541"/>
                <a:gd name="T23" fmla="*/ 500 h 539"/>
                <a:gd name="T24" fmla="*/ 176 w 541"/>
                <a:gd name="T25" fmla="*/ 522 h 539"/>
                <a:gd name="T26" fmla="*/ 226 w 541"/>
                <a:gd name="T27" fmla="*/ 535 h 539"/>
                <a:gd name="T28" fmla="*/ 278 w 541"/>
                <a:gd name="T29" fmla="*/ 539 h 539"/>
                <a:gd name="T30" fmla="*/ 330 w 541"/>
                <a:gd name="T31" fmla="*/ 533 h 539"/>
                <a:gd name="T32" fmla="*/ 381 w 541"/>
                <a:gd name="T33" fmla="*/ 516 h 539"/>
                <a:gd name="T34" fmla="*/ 405 w 541"/>
                <a:gd name="T35" fmla="*/ 503 h 539"/>
                <a:gd name="T36" fmla="*/ 450 w 541"/>
                <a:gd name="T37" fmla="*/ 471 h 539"/>
                <a:gd name="T38" fmla="*/ 486 w 541"/>
                <a:gd name="T39" fmla="*/ 432 h 539"/>
                <a:gd name="T40" fmla="*/ 514 w 541"/>
                <a:gd name="T41" fmla="*/ 388 h 539"/>
                <a:gd name="T42" fmla="*/ 532 w 541"/>
                <a:gd name="T43" fmla="*/ 338 h 539"/>
                <a:gd name="T44" fmla="*/ 540 w 541"/>
                <a:gd name="T45" fmla="*/ 288 h 539"/>
                <a:gd name="T46" fmla="*/ 538 w 541"/>
                <a:gd name="T47" fmla="*/ 235 h 539"/>
                <a:gd name="T48" fmla="*/ 527 w 541"/>
                <a:gd name="T49" fmla="*/ 185 h 539"/>
                <a:gd name="T50" fmla="*/ 504 w 541"/>
                <a:gd name="T51" fmla="*/ 134 h 539"/>
                <a:gd name="T52" fmla="*/ 490 w 541"/>
                <a:gd name="T53" fmla="*/ 110 h 539"/>
                <a:gd name="T54" fmla="*/ 454 w 541"/>
                <a:gd name="T55" fmla="*/ 71 h 539"/>
                <a:gd name="T56" fmla="*/ 412 w 541"/>
                <a:gd name="T57" fmla="*/ 39 h 539"/>
                <a:gd name="T58" fmla="*/ 365 w 541"/>
                <a:gd name="T59" fmla="*/ 17 h 539"/>
                <a:gd name="T60" fmla="*/ 315 w 541"/>
                <a:gd name="T61" fmla="*/ 2 h 539"/>
                <a:gd name="T62" fmla="*/ 263 w 541"/>
                <a:gd name="T63" fmla="*/ 0 h 539"/>
                <a:gd name="T64" fmla="*/ 211 w 541"/>
                <a:gd name="T65" fmla="*/ 6 h 539"/>
                <a:gd name="T66" fmla="*/ 160 w 541"/>
                <a:gd name="T67" fmla="*/ 23 h 539"/>
                <a:gd name="T68" fmla="*/ 136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136" y="35"/>
                  </a:moveTo>
                  <a:lnTo>
                    <a:pt x="136" y="35"/>
                  </a:lnTo>
                  <a:lnTo>
                    <a:pt x="112" y="50"/>
                  </a:lnTo>
                  <a:lnTo>
                    <a:pt x="91" y="67"/>
                  </a:lnTo>
                  <a:lnTo>
                    <a:pt x="72" y="86"/>
                  </a:lnTo>
                  <a:lnTo>
                    <a:pt x="55" y="106"/>
                  </a:lnTo>
                  <a:lnTo>
                    <a:pt x="41" y="127"/>
                  </a:lnTo>
                  <a:lnTo>
                    <a:pt x="28" y="151"/>
                  </a:lnTo>
                  <a:lnTo>
                    <a:pt x="18" y="174"/>
                  </a:lnTo>
                  <a:lnTo>
                    <a:pt x="9" y="199"/>
                  </a:lnTo>
                  <a:lnTo>
                    <a:pt x="4" y="225"/>
                  </a:lnTo>
                  <a:lnTo>
                    <a:pt x="1" y="250"/>
                  </a:lnTo>
                  <a:lnTo>
                    <a:pt x="0" y="276"/>
                  </a:lnTo>
                  <a:lnTo>
                    <a:pt x="3" y="302"/>
                  </a:lnTo>
                  <a:lnTo>
                    <a:pt x="7" y="328"/>
                  </a:lnTo>
                  <a:lnTo>
                    <a:pt x="14" y="354"/>
                  </a:lnTo>
                  <a:lnTo>
                    <a:pt x="25" y="380"/>
                  </a:lnTo>
                  <a:lnTo>
                    <a:pt x="37" y="404"/>
                  </a:lnTo>
                  <a:lnTo>
                    <a:pt x="37" y="404"/>
                  </a:lnTo>
                  <a:lnTo>
                    <a:pt x="52" y="427"/>
                  </a:lnTo>
                  <a:lnTo>
                    <a:pt x="69" y="449"/>
                  </a:lnTo>
                  <a:lnTo>
                    <a:pt x="87" y="467"/>
                  </a:lnTo>
                  <a:lnTo>
                    <a:pt x="108" y="484"/>
                  </a:lnTo>
                  <a:lnTo>
                    <a:pt x="129" y="500"/>
                  </a:lnTo>
                  <a:lnTo>
                    <a:pt x="153" y="512"/>
                  </a:lnTo>
                  <a:lnTo>
                    <a:pt x="176" y="522"/>
                  </a:lnTo>
                  <a:lnTo>
                    <a:pt x="201" y="530"/>
                  </a:lnTo>
                  <a:lnTo>
                    <a:pt x="226" y="535"/>
                  </a:lnTo>
                  <a:lnTo>
                    <a:pt x="252" y="539"/>
                  </a:lnTo>
                  <a:lnTo>
                    <a:pt x="278" y="539"/>
                  </a:lnTo>
                  <a:lnTo>
                    <a:pt x="304" y="538"/>
                  </a:lnTo>
                  <a:lnTo>
                    <a:pt x="330" y="533"/>
                  </a:lnTo>
                  <a:lnTo>
                    <a:pt x="356" y="526"/>
                  </a:lnTo>
                  <a:lnTo>
                    <a:pt x="381" y="516"/>
                  </a:lnTo>
                  <a:lnTo>
                    <a:pt x="405" y="503"/>
                  </a:lnTo>
                  <a:lnTo>
                    <a:pt x="405" y="503"/>
                  </a:lnTo>
                  <a:lnTo>
                    <a:pt x="429" y="488"/>
                  </a:lnTo>
                  <a:lnTo>
                    <a:pt x="450" y="471"/>
                  </a:lnTo>
                  <a:lnTo>
                    <a:pt x="469" y="452"/>
                  </a:lnTo>
                  <a:lnTo>
                    <a:pt x="486" y="432"/>
                  </a:lnTo>
                  <a:lnTo>
                    <a:pt x="501" y="410"/>
                  </a:lnTo>
                  <a:lnTo>
                    <a:pt x="514" y="388"/>
                  </a:lnTo>
                  <a:lnTo>
                    <a:pt x="524" y="363"/>
                  </a:lnTo>
                  <a:lnTo>
                    <a:pt x="532" y="338"/>
                  </a:lnTo>
                  <a:lnTo>
                    <a:pt x="537" y="314"/>
                  </a:lnTo>
                  <a:lnTo>
                    <a:pt x="540" y="288"/>
                  </a:lnTo>
                  <a:lnTo>
                    <a:pt x="541" y="262"/>
                  </a:lnTo>
                  <a:lnTo>
                    <a:pt x="538" y="235"/>
                  </a:lnTo>
                  <a:lnTo>
                    <a:pt x="534" y="209"/>
                  </a:lnTo>
                  <a:lnTo>
                    <a:pt x="527" y="185"/>
                  </a:lnTo>
                  <a:lnTo>
                    <a:pt x="517" y="159"/>
                  </a:lnTo>
                  <a:lnTo>
                    <a:pt x="504" y="134"/>
                  </a:lnTo>
                  <a:lnTo>
                    <a:pt x="504" y="134"/>
                  </a:lnTo>
                  <a:lnTo>
                    <a:pt x="490" y="110"/>
                  </a:lnTo>
                  <a:lnTo>
                    <a:pt x="473" y="90"/>
                  </a:lnTo>
                  <a:lnTo>
                    <a:pt x="454" y="71"/>
                  </a:lnTo>
                  <a:lnTo>
                    <a:pt x="434" y="54"/>
                  </a:lnTo>
                  <a:lnTo>
                    <a:pt x="412" y="39"/>
                  </a:lnTo>
                  <a:lnTo>
                    <a:pt x="390" y="27"/>
                  </a:lnTo>
                  <a:lnTo>
                    <a:pt x="365" y="17"/>
                  </a:lnTo>
                  <a:lnTo>
                    <a:pt x="340" y="9"/>
                  </a:lnTo>
                  <a:lnTo>
                    <a:pt x="315" y="2"/>
                  </a:lnTo>
                  <a:lnTo>
                    <a:pt x="289" y="0"/>
                  </a:lnTo>
                  <a:lnTo>
                    <a:pt x="263" y="0"/>
                  </a:lnTo>
                  <a:lnTo>
                    <a:pt x="237" y="1"/>
                  </a:lnTo>
                  <a:lnTo>
                    <a:pt x="211" y="6"/>
                  </a:lnTo>
                  <a:lnTo>
                    <a:pt x="185" y="13"/>
                  </a:lnTo>
                  <a:lnTo>
                    <a:pt x="160" y="23"/>
                  </a:lnTo>
                  <a:lnTo>
                    <a:pt x="136" y="35"/>
                  </a:lnTo>
                  <a:lnTo>
                    <a:pt x="136"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 name="Freeform 114"/>
            <p:cNvSpPr>
              <a:spLocks/>
            </p:cNvSpPr>
            <p:nvPr userDrawn="1"/>
          </p:nvSpPr>
          <p:spPr bwMode="auto">
            <a:xfrm>
              <a:off x="712" y="1092"/>
              <a:ext cx="115" cy="115"/>
            </a:xfrm>
            <a:custGeom>
              <a:avLst/>
              <a:gdLst>
                <a:gd name="T0" fmla="*/ 345 w 460"/>
                <a:gd name="T1" fmla="*/ 428 h 459"/>
                <a:gd name="T2" fmla="*/ 383 w 460"/>
                <a:gd name="T3" fmla="*/ 401 h 459"/>
                <a:gd name="T4" fmla="*/ 413 w 460"/>
                <a:gd name="T5" fmla="*/ 368 h 459"/>
                <a:gd name="T6" fmla="*/ 436 w 460"/>
                <a:gd name="T7" fmla="*/ 330 h 459"/>
                <a:gd name="T8" fmla="*/ 452 w 460"/>
                <a:gd name="T9" fmla="*/ 289 h 459"/>
                <a:gd name="T10" fmla="*/ 458 w 460"/>
                <a:gd name="T11" fmla="*/ 246 h 459"/>
                <a:gd name="T12" fmla="*/ 457 w 460"/>
                <a:gd name="T13" fmla="*/ 202 h 459"/>
                <a:gd name="T14" fmla="*/ 448 w 460"/>
                <a:gd name="T15" fmla="*/ 157 h 459"/>
                <a:gd name="T16" fmla="*/ 428 w 460"/>
                <a:gd name="T17" fmla="*/ 114 h 459"/>
                <a:gd name="T18" fmla="*/ 415 w 460"/>
                <a:gd name="T19" fmla="*/ 95 h 459"/>
                <a:gd name="T20" fmla="*/ 385 w 460"/>
                <a:gd name="T21" fmla="*/ 61 h 459"/>
                <a:gd name="T22" fmla="*/ 350 w 460"/>
                <a:gd name="T23" fmla="*/ 33 h 459"/>
                <a:gd name="T24" fmla="*/ 310 w 460"/>
                <a:gd name="T25" fmla="*/ 14 h 459"/>
                <a:gd name="T26" fmla="*/ 268 w 460"/>
                <a:gd name="T27" fmla="*/ 3 h 459"/>
                <a:gd name="T28" fmla="*/ 224 w 460"/>
                <a:gd name="T29" fmla="*/ 0 h 459"/>
                <a:gd name="T30" fmla="*/ 179 w 460"/>
                <a:gd name="T31" fmla="*/ 6 h 459"/>
                <a:gd name="T32" fmla="*/ 136 w 460"/>
                <a:gd name="T33" fmla="*/ 20 h 459"/>
                <a:gd name="T34" fmla="*/ 116 w 460"/>
                <a:gd name="T35" fmla="*/ 31 h 459"/>
                <a:gd name="T36" fmla="*/ 78 w 460"/>
                <a:gd name="T37" fmla="*/ 58 h 459"/>
                <a:gd name="T38" fmla="*/ 46 w 460"/>
                <a:gd name="T39" fmla="*/ 91 h 459"/>
                <a:gd name="T40" fmla="*/ 23 w 460"/>
                <a:gd name="T41" fmla="*/ 129 h 459"/>
                <a:gd name="T42" fmla="*/ 7 w 460"/>
                <a:gd name="T43" fmla="*/ 170 h 459"/>
                <a:gd name="T44" fmla="*/ 1 w 460"/>
                <a:gd name="T45" fmla="*/ 213 h 459"/>
                <a:gd name="T46" fmla="*/ 2 w 460"/>
                <a:gd name="T47" fmla="*/ 258 h 459"/>
                <a:gd name="T48" fmla="*/ 11 w 460"/>
                <a:gd name="T49" fmla="*/ 302 h 459"/>
                <a:gd name="T50" fmla="*/ 31 w 460"/>
                <a:gd name="T51" fmla="*/ 345 h 459"/>
                <a:gd name="T52" fmla="*/ 44 w 460"/>
                <a:gd name="T53" fmla="*/ 364 h 459"/>
                <a:gd name="T54" fmla="*/ 74 w 460"/>
                <a:gd name="T55" fmla="*/ 398 h 459"/>
                <a:gd name="T56" fmla="*/ 109 w 460"/>
                <a:gd name="T57" fmla="*/ 426 h 459"/>
                <a:gd name="T58" fmla="*/ 149 w 460"/>
                <a:gd name="T59" fmla="*/ 444 h 459"/>
                <a:gd name="T60" fmla="*/ 192 w 460"/>
                <a:gd name="T61" fmla="*/ 456 h 459"/>
                <a:gd name="T62" fmla="*/ 235 w 460"/>
                <a:gd name="T63" fmla="*/ 459 h 459"/>
                <a:gd name="T64" fmla="*/ 280 w 460"/>
                <a:gd name="T65" fmla="*/ 453 h 459"/>
                <a:gd name="T66" fmla="*/ 324 w 460"/>
                <a:gd name="T67" fmla="*/ 439 h 459"/>
                <a:gd name="T68" fmla="*/ 345 w 460"/>
                <a:gd name="T69" fmla="*/ 42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9">
                  <a:moveTo>
                    <a:pt x="345" y="428"/>
                  </a:moveTo>
                  <a:lnTo>
                    <a:pt x="345" y="428"/>
                  </a:lnTo>
                  <a:lnTo>
                    <a:pt x="364" y="415"/>
                  </a:lnTo>
                  <a:lnTo>
                    <a:pt x="383" y="401"/>
                  </a:lnTo>
                  <a:lnTo>
                    <a:pt x="398" y="385"/>
                  </a:lnTo>
                  <a:lnTo>
                    <a:pt x="413" y="368"/>
                  </a:lnTo>
                  <a:lnTo>
                    <a:pt x="426" y="350"/>
                  </a:lnTo>
                  <a:lnTo>
                    <a:pt x="436" y="330"/>
                  </a:lnTo>
                  <a:lnTo>
                    <a:pt x="445" y="310"/>
                  </a:lnTo>
                  <a:lnTo>
                    <a:pt x="452" y="289"/>
                  </a:lnTo>
                  <a:lnTo>
                    <a:pt x="456" y="267"/>
                  </a:lnTo>
                  <a:lnTo>
                    <a:pt x="458" y="246"/>
                  </a:lnTo>
                  <a:lnTo>
                    <a:pt x="460" y="224"/>
                  </a:lnTo>
                  <a:lnTo>
                    <a:pt x="457" y="202"/>
                  </a:lnTo>
                  <a:lnTo>
                    <a:pt x="454" y="179"/>
                  </a:lnTo>
                  <a:lnTo>
                    <a:pt x="448" y="157"/>
                  </a:lnTo>
                  <a:lnTo>
                    <a:pt x="439" y="135"/>
                  </a:lnTo>
                  <a:lnTo>
                    <a:pt x="428" y="114"/>
                  </a:lnTo>
                  <a:lnTo>
                    <a:pt x="428" y="114"/>
                  </a:lnTo>
                  <a:lnTo>
                    <a:pt x="415" y="95"/>
                  </a:lnTo>
                  <a:lnTo>
                    <a:pt x="401" y="76"/>
                  </a:lnTo>
                  <a:lnTo>
                    <a:pt x="385" y="61"/>
                  </a:lnTo>
                  <a:lnTo>
                    <a:pt x="368" y="46"/>
                  </a:lnTo>
                  <a:lnTo>
                    <a:pt x="350" y="33"/>
                  </a:lnTo>
                  <a:lnTo>
                    <a:pt x="331" y="23"/>
                  </a:lnTo>
                  <a:lnTo>
                    <a:pt x="310" y="14"/>
                  </a:lnTo>
                  <a:lnTo>
                    <a:pt x="289" y="7"/>
                  </a:lnTo>
                  <a:lnTo>
                    <a:pt x="268" y="3"/>
                  </a:lnTo>
                  <a:lnTo>
                    <a:pt x="246" y="1"/>
                  </a:lnTo>
                  <a:lnTo>
                    <a:pt x="224" y="0"/>
                  </a:lnTo>
                  <a:lnTo>
                    <a:pt x="202" y="2"/>
                  </a:lnTo>
                  <a:lnTo>
                    <a:pt x="179" y="6"/>
                  </a:lnTo>
                  <a:lnTo>
                    <a:pt x="157" y="11"/>
                  </a:lnTo>
                  <a:lnTo>
                    <a:pt x="136" y="20"/>
                  </a:lnTo>
                  <a:lnTo>
                    <a:pt x="116" y="31"/>
                  </a:lnTo>
                  <a:lnTo>
                    <a:pt x="116" y="31"/>
                  </a:lnTo>
                  <a:lnTo>
                    <a:pt x="95" y="44"/>
                  </a:lnTo>
                  <a:lnTo>
                    <a:pt x="78" y="58"/>
                  </a:lnTo>
                  <a:lnTo>
                    <a:pt x="61" y="74"/>
                  </a:lnTo>
                  <a:lnTo>
                    <a:pt x="46" y="91"/>
                  </a:lnTo>
                  <a:lnTo>
                    <a:pt x="33" y="109"/>
                  </a:lnTo>
                  <a:lnTo>
                    <a:pt x="23" y="129"/>
                  </a:lnTo>
                  <a:lnTo>
                    <a:pt x="15" y="149"/>
                  </a:lnTo>
                  <a:lnTo>
                    <a:pt x="7" y="170"/>
                  </a:lnTo>
                  <a:lnTo>
                    <a:pt x="3" y="191"/>
                  </a:lnTo>
                  <a:lnTo>
                    <a:pt x="1" y="213"/>
                  </a:lnTo>
                  <a:lnTo>
                    <a:pt x="0" y="235"/>
                  </a:lnTo>
                  <a:lnTo>
                    <a:pt x="2" y="258"/>
                  </a:lnTo>
                  <a:lnTo>
                    <a:pt x="6" y="280"/>
                  </a:lnTo>
                  <a:lnTo>
                    <a:pt x="11" y="302"/>
                  </a:lnTo>
                  <a:lnTo>
                    <a:pt x="20" y="323"/>
                  </a:lnTo>
                  <a:lnTo>
                    <a:pt x="31" y="345"/>
                  </a:lnTo>
                  <a:lnTo>
                    <a:pt x="31" y="345"/>
                  </a:lnTo>
                  <a:lnTo>
                    <a:pt x="44" y="364"/>
                  </a:lnTo>
                  <a:lnTo>
                    <a:pt x="58" y="381"/>
                  </a:lnTo>
                  <a:lnTo>
                    <a:pt x="74" y="398"/>
                  </a:lnTo>
                  <a:lnTo>
                    <a:pt x="91" y="413"/>
                  </a:lnTo>
                  <a:lnTo>
                    <a:pt x="109" y="426"/>
                  </a:lnTo>
                  <a:lnTo>
                    <a:pt x="129" y="436"/>
                  </a:lnTo>
                  <a:lnTo>
                    <a:pt x="149" y="444"/>
                  </a:lnTo>
                  <a:lnTo>
                    <a:pt x="170" y="452"/>
                  </a:lnTo>
                  <a:lnTo>
                    <a:pt x="192" y="456"/>
                  </a:lnTo>
                  <a:lnTo>
                    <a:pt x="213" y="458"/>
                  </a:lnTo>
                  <a:lnTo>
                    <a:pt x="235" y="459"/>
                  </a:lnTo>
                  <a:lnTo>
                    <a:pt x="258" y="457"/>
                  </a:lnTo>
                  <a:lnTo>
                    <a:pt x="280" y="453"/>
                  </a:lnTo>
                  <a:lnTo>
                    <a:pt x="302" y="448"/>
                  </a:lnTo>
                  <a:lnTo>
                    <a:pt x="324" y="439"/>
                  </a:lnTo>
                  <a:lnTo>
                    <a:pt x="345" y="428"/>
                  </a:lnTo>
                  <a:lnTo>
                    <a:pt x="345" y="4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 name="Freeform 115"/>
            <p:cNvSpPr>
              <a:spLocks/>
            </p:cNvSpPr>
            <p:nvPr userDrawn="1"/>
          </p:nvSpPr>
          <p:spPr bwMode="auto">
            <a:xfrm>
              <a:off x="503" y="1229"/>
              <a:ext cx="95" cy="94"/>
            </a:xfrm>
            <a:custGeom>
              <a:avLst/>
              <a:gdLst>
                <a:gd name="T0" fmla="*/ 94 w 378"/>
                <a:gd name="T1" fmla="*/ 25 h 378"/>
                <a:gd name="T2" fmla="*/ 63 w 378"/>
                <a:gd name="T3" fmla="*/ 48 h 378"/>
                <a:gd name="T4" fmla="*/ 38 w 378"/>
                <a:gd name="T5" fmla="*/ 74 h 378"/>
                <a:gd name="T6" fmla="*/ 19 w 378"/>
                <a:gd name="T7" fmla="*/ 105 h 378"/>
                <a:gd name="T8" fmla="*/ 5 w 378"/>
                <a:gd name="T9" fmla="*/ 139 h 378"/>
                <a:gd name="T10" fmla="*/ 0 w 378"/>
                <a:gd name="T11" fmla="*/ 176 h 378"/>
                <a:gd name="T12" fmla="*/ 2 w 378"/>
                <a:gd name="T13" fmla="*/ 212 h 378"/>
                <a:gd name="T14" fmla="*/ 9 w 378"/>
                <a:gd name="T15" fmla="*/ 249 h 378"/>
                <a:gd name="T16" fmla="*/ 25 w 378"/>
                <a:gd name="T17" fmla="*/ 284 h 378"/>
                <a:gd name="T18" fmla="*/ 35 w 378"/>
                <a:gd name="T19" fmla="*/ 299 h 378"/>
                <a:gd name="T20" fmla="*/ 60 w 378"/>
                <a:gd name="T21" fmla="*/ 328 h 378"/>
                <a:gd name="T22" fmla="*/ 90 w 378"/>
                <a:gd name="T23" fmla="*/ 350 h 378"/>
                <a:gd name="T24" fmla="*/ 123 w 378"/>
                <a:gd name="T25" fmla="*/ 366 h 378"/>
                <a:gd name="T26" fmla="*/ 158 w 378"/>
                <a:gd name="T27" fmla="*/ 375 h 378"/>
                <a:gd name="T28" fmla="*/ 193 w 378"/>
                <a:gd name="T29" fmla="*/ 378 h 378"/>
                <a:gd name="T30" fmla="*/ 231 w 378"/>
                <a:gd name="T31" fmla="*/ 374 h 378"/>
                <a:gd name="T32" fmla="*/ 266 w 378"/>
                <a:gd name="T33" fmla="*/ 361 h 378"/>
                <a:gd name="T34" fmla="*/ 283 w 378"/>
                <a:gd name="T35" fmla="*/ 353 h 378"/>
                <a:gd name="T36" fmla="*/ 314 w 378"/>
                <a:gd name="T37" fmla="*/ 329 h 378"/>
                <a:gd name="T38" fmla="*/ 339 w 378"/>
                <a:gd name="T39" fmla="*/ 303 h 378"/>
                <a:gd name="T40" fmla="*/ 359 w 378"/>
                <a:gd name="T41" fmla="*/ 272 h 378"/>
                <a:gd name="T42" fmla="*/ 372 w 378"/>
                <a:gd name="T43" fmla="*/ 238 h 378"/>
                <a:gd name="T44" fmla="*/ 377 w 378"/>
                <a:gd name="T45" fmla="*/ 202 h 378"/>
                <a:gd name="T46" fmla="*/ 377 w 378"/>
                <a:gd name="T47" fmla="*/ 165 h 378"/>
                <a:gd name="T48" fmla="*/ 368 w 378"/>
                <a:gd name="T49" fmla="*/ 129 h 378"/>
                <a:gd name="T50" fmla="*/ 352 w 378"/>
                <a:gd name="T51" fmla="*/ 94 h 378"/>
                <a:gd name="T52" fmla="*/ 342 w 378"/>
                <a:gd name="T53" fmla="*/ 78 h 378"/>
                <a:gd name="T54" fmla="*/ 317 w 378"/>
                <a:gd name="T55" fmla="*/ 49 h 378"/>
                <a:gd name="T56" fmla="*/ 287 w 378"/>
                <a:gd name="T57" fmla="*/ 27 h 378"/>
                <a:gd name="T58" fmla="*/ 254 w 378"/>
                <a:gd name="T59" fmla="*/ 11 h 378"/>
                <a:gd name="T60" fmla="*/ 221 w 378"/>
                <a:gd name="T61" fmla="*/ 2 h 378"/>
                <a:gd name="T62" fmla="*/ 184 w 378"/>
                <a:gd name="T63" fmla="*/ 0 h 378"/>
                <a:gd name="T64" fmla="*/ 148 w 378"/>
                <a:gd name="T65" fmla="*/ 4 h 378"/>
                <a:gd name="T66" fmla="*/ 111 w 378"/>
                <a:gd name="T67" fmla="*/ 17 h 378"/>
                <a:gd name="T68" fmla="*/ 9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4" y="25"/>
                  </a:moveTo>
                  <a:lnTo>
                    <a:pt x="94" y="25"/>
                  </a:lnTo>
                  <a:lnTo>
                    <a:pt x="78" y="35"/>
                  </a:lnTo>
                  <a:lnTo>
                    <a:pt x="63" y="48"/>
                  </a:lnTo>
                  <a:lnTo>
                    <a:pt x="50" y="61"/>
                  </a:lnTo>
                  <a:lnTo>
                    <a:pt x="38" y="74"/>
                  </a:lnTo>
                  <a:lnTo>
                    <a:pt x="28" y="90"/>
                  </a:lnTo>
                  <a:lnTo>
                    <a:pt x="19" y="105"/>
                  </a:lnTo>
                  <a:lnTo>
                    <a:pt x="12" y="122"/>
                  </a:lnTo>
                  <a:lnTo>
                    <a:pt x="5" y="139"/>
                  </a:lnTo>
                  <a:lnTo>
                    <a:pt x="3" y="157"/>
                  </a:lnTo>
                  <a:lnTo>
                    <a:pt x="0" y="176"/>
                  </a:lnTo>
                  <a:lnTo>
                    <a:pt x="0" y="194"/>
                  </a:lnTo>
                  <a:lnTo>
                    <a:pt x="2" y="212"/>
                  </a:lnTo>
                  <a:lnTo>
                    <a:pt x="4" y="230"/>
                  </a:lnTo>
                  <a:lnTo>
                    <a:pt x="9" y="249"/>
                  </a:lnTo>
                  <a:lnTo>
                    <a:pt x="16" y="266"/>
                  </a:lnTo>
                  <a:lnTo>
                    <a:pt x="25" y="284"/>
                  </a:lnTo>
                  <a:lnTo>
                    <a:pt x="25" y="284"/>
                  </a:lnTo>
                  <a:lnTo>
                    <a:pt x="35" y="299"/>
                  </a:lnTo>
                  <a:lnTo>
                    <a:pt x="47" y="314"/>
                  </a:lnTo>
                  <a:lnTo>
                    <a:pt x="60" y="328"/>
                  </a:lnTo>
                  <a:lnTo>
                    <a:pt x="75" y="340"/>
                  </a:lnTo>
                  <a:lnTo>
                    <a:pt x="90" y="350"/>
                  </a:lnTo>
                  <a:lnTo>
                    <a:pt x="106" y="358"/>
                  </a:lnTo>
                  <a:lnTo>
                    <a:pt x="123" y="366"/>
                  </a:lnTo>
                  <a:lnTo>
                    <a:pt x="140" y="371"/>
                  </a:lnTo>
                  <a:lnTo>
                    <a:pt x="158" y="375"/>
                  </a:lnTo>
                  <a:lnTo>
                    <a:pt x="175" y="378"/>
                  </a:lnTo>
                  <a:lnTo>
                    <a:pt x="193" y="378"/>
                  </a:lnTo>
                  <a:lnTo>
                    <a:pt x="213" y="376"/>
                  </a:lnTo>
                  <a:lnTo>
                    <a:pt x="231" y="374"/>
                  </a:lnTo>
                  <a:lnTo>
                    <a:pt x="248" y="368"/>
                  </a:lnTo>
                  <a:lnTo>
                    <a:pt x="266" y="361"/>
                  </a:lnTo>
                  <a:lnTo>
                    <a:pt x="283" y="353"/>
                  </a:lnTo>
                  <a:lnTo>
                    <a:pt x="283" y="353"/>
                  </a:lnTo>
                  <a:lnTo>
                    <a:pt x="300" y="342"/>
                  </a:lnTo>
                  <a:lnTo>
                    <a:pt x="314" y="329"/>
                  </a:lnTo>
                  <a:lnTo>
                    <a:pt x="327" y="316"/>
                  </a:lnTo>
                  <a:lnTo>
                    <a:pt x="339" y="303"/>
                  </a:lnTo>
                  <a:lnTo>
                    <a:pt x="350" y="288"/>
                  </a:lnTo>
                  <a:lnTo>
                    <a:pt x="359" y="272"/>
                  </a:lnTo>
                  <a:lnTo>
                    <a:pt x="365" y="255"/>
                  </a:lnTo>
                  <a:lnTo>
                    <a:pt x="372" y="238"/>
                  </a:lnTo>
                  <a:lnTo>
                    <a:pt x="376" y="220"/>
                  </a:lnTo>
                  <a:lnTo>
                    <a:pt x="377" y="202"/>
                  </a:lnTo>
                  <a:lnTo>
                    <a:pt x="378" y="183"/>
                  </a:lnTo>
                  <a:lnTo>
                    <a:pt x="377" y="165"/>
                  </a:lnTo>
                  <a:lnTo>
                    <a:pt x="373" y="147"/>
                  </a:lnTo>
                  <a:lnTo>
                    <a:pt x="368" y="129"/>
                  </a:lnTo>
                  <a:lnTo>
                    <a:pt x="361" y="112"/>
                  </a:lnTo>
                  <a:lnTo>
                    <a:pt x="352" y="94"/>
                  </a:lnTo>
                  <a:lnTo>
                    <a:pt x="352" y="94"/>
                  </a:lnTo>
                  <a:lnTo>
                    <a:pt x="342" y="78"/>
                  </a:lnTo>
                  <a:lnTo>
                    <a:pt x="330" y="64"/>
                  </a:lnTo>
                  <a:lnTo>
                    <a:pt x="317" y="49"/>
                  </a:lnTo>
                  <a:lnTo>
                    <a:pt x="303" y="38"/>
                  </a:lnTo>
                  <a:lnTo>
                    <a:pt x="287" y="27"/>
                  </a:lnTo>
                  <a:lnTo>
                    <a:pt x="271" y="19"/>
                  </a:lnTo>
                  <a:lnTo>
                    <a:pt x="254" y="11"/>
                  </a:lnTo>
                  <a:lnTo>
                    <a:pt x="237" y="6"/>
                  </a:lnTo>
                  <a:lnTo>
                    <a:pt x="221" y="2"/>
                  </a:lnTo>
                  <a:lnTo>
                    <a:pt x="202" y="0"/>
                  </a:lnTo>
                  <a:lnTo>
                    <a:pt x="184" y="0"/>
                  </a:lnTo>
                  <a:lnTo>
                    <a:pt x="166" y="1"/>
                  </a:lnTo>
                  <a:lnTo>
                    <a:pt x="148" y="4"/>
                  </a:lnTo>
                  <a:lnTo>
                    <a:pt x="129" y="9"/>
                  </a:lnTo>
                  <a:lnTo>
                    <a:pt x="111" y="17"/>
                  </a:lnTo>
                  <a:lnTo>
                    <a:pt x="94" y="25"/>
                  </a:lnTo>
                  <a:lnTo>
                    <a:pt x="9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 name="Freeform 116"/>
            <p:cNvSpPr>
              <a:spLocks/>
            </p:cNvSpPr>
            <p:nvPr userDrawn="1"/>
          </p:nvSpPr>
          <p:spPr bwMode="auto">
            <a:xfrm>
              <a:off x="294" y="1365"/>
              <a:ext cx="74" cy="75"/>
            </a:xfrm>
            <a:custGeom>
              <a:avLst/>
              <a:gdLst>
                <a:gd name="T0" fmla="*/ 74 w 297"/>
                <a:gd name="T1" fmla="*/ 19 h 297"/>
                <a:gd name="T2" fmla="*/ 49 w 297"/>
                <a:gd name="T3" fmla="*/ 36 h 297"/>
                <a:gd name="T4" fmla="*/ 30 w 297"/>
                <a:gd name="T5" fmla="*/ 59 h 297"/>
                <a:gd name="T6" fmla="*/ 14 w 297"/>
                <a:gd name="T7" fmla="*/ 83 h 297"/>
                <a:gd name="T8" fmla="*/ 4 w 297"/>
                <a:gd name="T9" fmla="*/ 109 h 297"/>
                <a:gd name="T10" fmla="*/ 0 w 297"/>
                <a:gd name="T11" fmla="*/ 138 h 297"/>
                <a:gd name="T12" fmla="*/ 0 w 297"/>
                <a:gd name="T13" fmla="*/ 167 h 297"/>
                <a:gd name="T14" fmla="*/ 6 w 297"/>
                <a:gd name="T15" fmla="*/ 195 h 297"/>
                <a:gd name="T16" fmla="*/ 19 w 297"/>
                <a:gd name="T17" fmla="*/ 223 h 297"/>
                <a:gd name="T18" fmla="*/ 27 w 297"/>
                <a:gd name="T19" fmla="*/ 234 h 297"/>
                <a:gd name="T20" fmla="*/ 47 w 297"/>
                <a:gd name="T21" fmla="*/ 257 h 297"/>
                <a:gd name="T22" fmla="*/ 70 w 297"/>
                <a:gd name="T23" fmla="*/ 275 h 297"/>
                <a:gd name="T24" fmla="*/ 96 w 297"/>
                <a:gd name="T25" fmla="*/ 287 h 297"/>
                <a:gd name="T26" fmla="*/ 123 w 297"/>
                <a:gd name="T27" fmla="*/ 294 h 297"/>
                <a:gd name="T28" fmla="*/ 152 w 297"/>
                <a:gd name="T29" fmla="*/ 297 h 297"/>
                <a:gd name="T30" fmla="*/ 181 w 297"/>
                <a:gd name="T31" fmla="*/ 293 h 297"/>
                <a:gd name="T32" fmla="*/ 208 w 297"/>
                <a:gd name="T33" fmla="*/ 284 h 297"/>
                <a:gd name="T34" fmla="*/ 223 w 297"/>
                <a:gd name="T35" fmla="*/ 276 h 297"/>
                <a:gd name="T36" fmla="*/ 246 w 297"/>
                <a:gd name="T37" fmla="*/ 259 h 297"/>
                <a:gd name="T38" fmla="*/ 267 w 297"/>
                <a:gd name="T39" fmla="*/ 237 h 297"/>
                <a:gd name="T40" fmla="*/ 281 w 297"/>
                <a:gd name="T41" fmla="*/ 214 h 297"/>
                <a:gd name="T42" fmla="*/ 292 w 297"/>
                <a:gd name="T43" fmla="*/ 186 h 297"/>
                <a:gd name="T44" fmla="*/ 295 w 297"/>
                <a:gd name="T45" fmla="*/ 158 h 297"/>
                <a:gd name="T46" fmla="*/ 295 w 297"/>
                <a:gd name="T47" fmla="*/ 129 h 297"/>
                <a:gd name="T48" fmla="*/ 289 w 297"/>
                <a:gd name="T49" fmla="*/ 102 h 297"/>
                <a:gd name="T50" fmla="*/ 276 w 297"/>
                <a:gd name="T51" fmla="*/ 74 h 297"/>
                <a:gd name="T52" fmla="*/ 268 w 297"/>
                <a:gd name="T53" fmla="*/ 61 h 297"/>
                <a:gd name="T54" fmla="*/ 249 w 297"/>
                <a:gd name="T55" fmla="*/ 39 h 297"/>
                <a:gd name="T56" fmla="*/ 225 w 297"/>
                <a:gd name="T57" fmla="*/ 21 h 297"/>
                <a:gd name="T58" fmla="*/ 199 w 297"/>
                <a:gd name="T59" fmla="*/ 9 h 297"/>
                <a:gd name="T60" fmla="*/ 172 w 297"/>
                <a:gd name="T61" fmla="*/ 1 h 297"/>
                <a:gd name="T62" fmla="*/ 144 w 297"/>
                <a:gd name="T63" fmla="*/ 0 h 297"/>
                <a:gd name="T64" fmla="*/ 116 w 297"/>
                <a:gd name="T65" fmla="*/ 3 h 297"/>
                <a:gd name="T66" fmla="*/ 87 w 297"/>
                <a:gd name="T67" fmla="*/ 13 h 297"/>
                <a:gd name="T68" fmla="*/ 74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19"/>
                  </a:moveTo>
                  <a:lnTo>
                    <a:pt x="74" y="19"/>
                  </a:lnTo>
                  <a:lnTo>
                    <a:pt x="61" y="27"/>
                  </a:lnTo>
                  <a:lnTo>
                    <a:pt x="49" y="36"/>
                  </a:lnTo>
                  <a:lnTo>
                    <a:pt x="39" y="47"/>
                  </a:lnTo>
                  <a:lnTo>
                    <a:pt x="30" y="59"/>
                  </a:lnTo>
                  <a:lnTo>
                    <a:pt x="21" y="70"/>
                  </a:lnTo>
                  <a:lnTo>
                    <a:pt x="14" y="83"/>
                  </a:lnTo>
                  <a:lnTo>
                    <a:pt x="9" y="96"/>
                  </a:lnTo>
                  <a:lnTo>
                    <a:pt x="4" y="109"/>
                  </a:lnTo>
                  <a:lnTo>
                    <a:pt x="1" y="124"/>
                  </a:lnTo>
                  <a:lnTo>
                    <a:pt x="0" y="138"/>
                  </a:lnTo>
                  <a:lnTo>
                    <a:pt x="0" y="152"/>
                  </a:lnTo>
                  <a:lnTo>
                    <a:pt x="0" y="167"/>
                  </a:lnTo>
                  <a:lnTo>
                    <a:pt x="2" y="181"/>
                  </a:lnTo>
                  <a:lnTo>
                    <a:pt x="6" y="195"/>
                  </a:lnTo>
                  <a:lnTo>
                    <a:pt x="13" y="208"/>
                  </a:lnTo>
                  <a:lnTo>
                    <a:pt x="19" y="223"/>
                  </a:lnTo>
                  <a:lnTo>
                    <a:pt x="19" y="223"/>
                  </a:lnTo>
                  <a:lnTo>
                    <a:pt x="27" y="234"/>
                  </a:lnTo>
                  <a:lnTo>
                    <a:pt x="36" y="246"/>
                  </a:lnTo>
                  <a:lnTo>
                    <a:pt x="47" y="257"/>
                  </a:lnTo>
                  <a:lnTo>
                    <a:pt x="58" y="266"/>
                  </a:lnTo>
                  <a:lnTo>
                    <a:pt x="70" y="275"/>
                  </a:lnTo>
                  <a:lnTo>
                    <a:pt x="83" y="281"/>
                  </a:lnTo>
                  <a:lnTo>
                    <a:pt x="96" y="287"/>
                  </a:lnTo>
                  <a:lnTo>
                    <a:pt x="109" y="292"/>
                  </a:lnTo>
                  <a:lnTo>
                    <a:pt x="123" y="294"/>
                  </a:lnTo>
                  <a:lnTo>
                    <a:pt x="138" y="296"/>
                  </a:lnTo>
                  <a:lnTo>
                    <a:pt x="152" y="297"/>
                  </a:lnTo>
                  <a:lnTo>
                    <a:pt x="166" y="296"/>
                  </a:lnTo>
                  <a:lnTo>
                    <a:pt x="181" y="293"/>
                  </a:lnTo>
                  <a:lnTo>
                    <a:pt x="195" y="289"/>
                  </a:lnTo>
                  <a:lnTo>
                    <a:pt x="208" y="284"/>
                  </a:lnTo>
                  <a:lnTo>
                    <a:pt x="223" y="276"/>
                  </a:lnTo>
                  <a:lnTo>
                    <a:pt x="223" y="276"/>
                  </a:lnTo>
                  <a:lnTo>
                    <a:pt x="234" y="268"/>
                  </a:lnTo>
                  <a:lnTo>
                    <a:pt x="246" y="259"/>
                  </a:lnTo>
                  <a:lnTo>
                    <a:pt x="256" y="249"/>
                  </a:lnTo>
                  <a:lnTo>
                    <a:pt x="267" y="237"/>
                  </a:lnTo>
                  <a:lnTo>
                    <a:pt x="275" y="225"/>
                  </a:lnTo>
                  <a:lnTo>
                    <a:pt x="281" y="214"/>
                  </a:lnTo>
                  <a:lnTo>
                    <a:pt x="286" y="199"/>
                  </a:lnTo>
                  <a:lnTo>
                    <a:pt x="292" y="186"/>
                  </a:lnTo>
                  <a:lnTo>
                    <a:pt x="294" y="172"/>
                  </a:lnTo>
                  <a:lnTo>
                    <a:pt x="295" y="158"/>
                  </a:lnTo>
                  <a:lnTo>
                    <a:pt x="297" y="143"/>
                  </a:lnTo>
                  <a:lnTo>
                    <a:pt x="295" y="129"/>
                  </a:lnTo>
                  <a:lnTo>
                    <a:pt x="293" y="115"/>
                  </a:lnTo>
                  <a:lnTo>
                    <a:pt x="289" y="102"/>
                  </a:lnTo>
                  <a:lnTo>
                    <a:pt x="284" y="87"/>
                  </a:lnTo>
                  <a:lnTo>
                    <a:pt x="276" y="74"/>
                  </a:lnTo>
                  <a:lnTo>
                    <a:pt x="276" y="74"/>
                  </a:lnTo>
                  <a:lnTo>
                    <a:pt x="268" y="61"/>
                  </a:lnTo>
                  <a:lnTo>
                    <a:pt x="259" y="49"/>
                  </a:lnTo>
                  <a:lnTo>
                    <a:pt x="249" y="39"/>
                  </a:lnTo>
                  <a:lnTo>
                    <a:pt x="237" y="30"/>
                  </a:lnTo>
                  <a:lnTo>
                    <a:pt x="225" y="21"/>
                  </a:lnTo>
                  <a:lnTo>
                    <a:pt x="213" y="14"/>
                  </a:lnTo>
                  <a:lnTo>
                    <a:pt x="199" y="9"/>
                  </a:lnTo>
                  <a:lnTo>
                    <a:pt x="186" y="4"/>
                  </a:lnTo>
                  <a:lnTo>
                    <a:pt x="172" y="1"/>
                  </a:lnTo>
                  <a:lnTo>
                    <a:pt x="159" y="0"/>
                  </a:lnTo>
                  <a:lnTo>
                    <a:pt x="144" y="0"/>
                  </a:lnTo>
                  <a:lnTo>
                    <a:pt x="129" y="0"/>
                  </a:lnTo>
                  <a:lnTo>
                    <a:pt x="116" y="3"/>
                  </a:lnTo>
                  <a:lnTo>
                    <a:pt x="101" y="6"/>
                  </a:lnTo>
                  <a:lnTo>
                    <a:pt x="87" y="13"/>
                  </a:lnTo>
                  <a:lnTo>
                    <a:pt x="74" y="19"/>
                  </a:lnTo>
                  <a:lnTo>
                    <a:pt x="7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 name="Freeform 117"/>
            <p:cNvSpPr>
              <a:spLocks/>
            </p:cNvSpPr>
            <p:nvPr userDrawn="1"/>
          </p:nvSpPr>
          <p:spPr bwMode="auto">
            <a:xfrm>
              <a:off x="2113" y="462"/>
              <a:ext cx="236" cy="236"/>
            </a:xfrm>
            <a:custGeom>
              <a:avLst/>
              <a:gdLst>
                <a:gd name="T0" fmla="*/ 823 w 945"/>
                <a:gd name="T1" fmla="*/ 788 h 944"/>
                <a:gd name="T2" fmla="*/ 866 w 945"/>
                <a:gd name="T3" fmla="*/ 732 h 944"/>
                <a:gd name="T4" fmla="*/ 902 w 945"/>
                <a:gd name="T5" fmla="*/ 671 h 944"/>
                <a:gd name="T6" fmla="*/ 925 w 945"/>
                <a:gd name="T7" fmla="*/ 607 h 944"/>
                <a:gd name="T8" fmla="*/ 939 w 945"/>
                <a:gd name="T9" fmla="*/ 541 h 944"/>
                <a:gd name="T10" fmla="*/ 945 w 945"/>
                <a:gd name="T11" fmla="*/ 471 h 944"/>
                <a:gd name="T12" fmla="*/ 939 w 945"/>
                <a:gd name="T13" fmla="*/ 404 h 944"/>
                <a:gd name="T14" fmla="*/ 925 w 945"/>
                <a:gd name="T15" fmla="*/ 337 h 944"/>
                <a:gd name="T16" fmla="*/ 902 w 945"/>
                <a:gd name="T17" fmla="*/ 273 h 944"/>
                <a:gd name="T18" fmla="*/ 866 w 945"/>
                <a:gd name="T19" fmla="*/ 212 h 944"/>
                <a:gd name="T20" fmla="*/ 823 w 945"/>
                <a:gd name="T21" fmla="*/ 156 h 944"/>
                <a:gd name="T22" fmla="*/ 788 w 945"/>
                <a:gd name="T23" fmla="*/ 121 h 944"/>
                <a:gd name="T24" fmla="*/ 732 w 945"/>
                <a:gd name="T25" fmla="*/ 78 h 944"/>
                <a:gd name="T26" fmla="*/ 671 w 945"/>
                <a:gd name="T27" fmla="*/ 43 h 944"/>
                <a:gd name="T28" fmla="*/ 607 w 945"/>
                <a:gd name="T29" fmla="*/ 19 h 944"/>
                <a:gd name="T30" fmla="*/ 541 w 945"/>
                <a:gd name="T31" fmla="*/ 5 h 944"/>
                <a:gd name="T32" fmla="*/ 472 w 945"/>
                <a:gd name="T33" fmla="*/ 0 h 944"/>
                <a:gd name="T34" fmla="*/ 404 w 945"/>
                <a:gd name="T35" fmla="*/ 5 h 944"/>
                <a:gd name="T36" fmla="*/ 337 w 945"/>
                <a:gd name="T37" fmla="*/ 19 h 944"/>
                <a:gd name="T38" fmla="*/ 274 w 945"/>
                <a:gd name="T39" fmla="*/ 43 h 944"/>
                <a:gd name="T40" fmla="*/ 212 w 945"/>
                <a:gd name="T41" fmla="*/ 78 h 944"/>
                <a:gd name="T42" fmla="*/ 156 w 945"/>
                <a:gd name="T43" fmla="*/ 121 h 944"/>
                <a:gd name="T44" fmla="*/ 121 w 945"/>
                <a:gd name="T45" fmla="*/ 156 h 944"/>
                <a:gd name="T46" fmla="*/ 78 w 945"/>
                <a:gd name="T47" fmla="*/ 212 h 944"/>
                <a:gd name="T48" fmla="*/ 43 w 945"/>
                <a:gd name="T49" fmla="*/ 273 h 944"/>
                <a:gd name="T50" fmla="*/ 19 w 945"/>
                <a:gd name="T51" fmla="*/ 337 h 944"/>
                <a:gd name="T52" fmla="*/ 5 w 945"/>
                <a:gd name="T53" fmla="*/ 404 h 944"/>
                <a:gd name="T54" fmla="*/ 0 w 945"/>
                <a:gd name="T55" fmla="*/ 471 h 944"/>
                <a:gd name="T56" fmla="*/ 5 w 945"/>
                <a:gd name="T57" fmla="*/ 541 h 944"/>
                <a:gd name="T58" fmla="*/ 19 w 945"/>
                <a:gd name="T59" fmla="*/ 607 h 944"/>
                <a:gd name="T60" fmla="*/ 43 w 945"/>
                <a:gd name="T61" fmla="*/ 671 h 944"/>
                <a:gd name="T62" fmla="*/ 78 w 945"/>
                <a:gd name="T63" fmla="*/ 732 h 944"/>
                <a:gd name="T64" fmla="*/ 121 w 945"/>
                <a:gd name="T65" fmla="*/ 788 h 944"/>
                <a:gd name="T66" fmla="*/ 156 w 945"/>
                <a:gd name="T67" fmla="*/ 823 h 944"/>
                <a:gd name="T68" fmla="*/ 212 w 945"/>
                <a:gd name="T69" fmla="*/ 866 h 944"/>
                <a:gd name="T70" fmla="*/ 274 w 945"/>
                <a:gd name="T71" fmla="*/ 901 h 944"/>
                <a:gd name="T72" fmla="*/ 337 w 945"/>
                <a:gd name="T73" fmla="*/ 925 h 944"/>
                <a:gd name="T74" fmla="*/ 404 w 945"/>
                <a:gd name="T75" fmla="*/ 939 h 944"/>
                <a:gd name="T76" fmla="*/ 472 w 945"/>
                <a:gd name="T77" fmla="*/ 944 h 944"/>
                <a:gd name="T78" fmla="*/ 541 w 945"/>
                <a:gd name="T79" fmla="*/ 939 h 944"/>
                <a:gd name="T80" fmla="*/ 607 w 945"/>
                <a:gd name="T81" fmla="*/ 925 h 944"/>
                <a:gd name="T82" fmla="*/ 671 w 945"/>
                <a:gd name="T83" fmla="*/ 901 h 944"/>
                <a:gd name="T84" fmla="*/ 732 w 945"/>
                <a:gd name="T85" fmla="*/ 866 h 944"/>
                <a:gd name="T86" fmla="*/ 788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6" y="806"/>
                  </a:moveTo>
                  <a:lnTo>
                    <a:pt x="806" y="806"/>
                  </a:lnTo>
                  <a:lnTo>
                    <a:pt x="823" y="788"/>
                  </a:lnTo>
                  <a:lnTo>
                    <a:pt x="839" y="770"/>
                  </a:lnTo>
                  <a:lnTo>
                    <a:pt x="853" y="752"/>
                  </a:lnTo>
                  <a:lnTo>
                    <a:pt x="866" y="732"/>
                  </a:lnTo>
                  <a:lnTo>
                    <a:pt x="879" y="713"/>
                  </a:lnTo>
                  <a:lnTo>
                    <a:pt x="891" y="692"/>
                  </a:lnTo>
                  <a:lnTo>
                    <a:pt x="902" y="671"/>
                  </a:lnTo>
                  <a:lnTo>
                    <a:pt x="911" y="650"/>
                  </a:lnTo>
                  <a:lnTo>
                    <a:pt x="919" y="628"/>
                  </a:lnTo>
                  <a:lnTo>
                    <a:pt x="925" y="607"/>
                  </a:lnTo>
                  <a:lnTo>
                    <a:pt x="932" y="585"/>
                  </a:lnTo>
                  <a:lnTo>
                    <a:pt x="935" y="563"/>
                  </a:lnTo>
                  <a:lnTo>
                    <a:pt x="939" y="541"/>
                  </a:lnTo>
                  <a:lnTo>
                    <a:pt x="942" y="517"/>
                  </a:lnTo>
                  <a:lnTo>
                    <a:pt x="945" y="495"/>
                  </a:lnTo>
                  <a:lnTo>
                    <a:pt x="945" y="471"/>
                  </a:lnTo>
                  <a:lnTo>
                    <a:pt x="945" y="449"/>
                  </a:lnTo>
                  <a:lnTo>
                    <a:pt x="942" y="427"/>
                  </a:lnTo>
                  <a:lnTo>
                    <a:pt x="939" y="404"/>
                  </a:lnTo>
                  <a:lnTo>
                    <a:pt x="935" y="382"/>
                  </a:lnTo>
                  <a:lnTo>
                    <a:pt x="932" y="359"/>
                  </a:lnTo>
                  <a:lnTo>
                    <a:pt x="925" y="337"/>
                  </a:lnTo>
                  <a:lnTo>
                    <a:pt x="919" y="315"/>
                  </a:lnTo>
                  <a:lnTo>
                    <a:pt x="911" y="294"/>
                  </a:lnTo>
                  <a:lnTo>
                    <a:pt x="902" y="273"/>
                  </a:lnTo>
                  <a:lnTo>
                    <a:pt x="891" y="253"/>
                  </a:lnTo>
                  <a:lnTo>
                    <a:pt x="879" y="232"/>
                  </a:lnTo>
                  <a:lnTo>
                    <a:pt x="866" y="212"/>
                  </a:lnTo>
                  <a:lnTo>
                    <a:pt x="853" y="193"/>
                  </a:lnTo>
                  <a:lnTo>
                    <a:pt x="839" y="174"/>
                  </a:lnTo>
                  <a:lnTo>
                    <a:pt x="823" y="156"/>
                  </a:lnTo>
                  <a:lnTo>
                    <a:pt x="806" y="138"/>
                  </a:lnTo>
                  <a:lnTo>
                    <a:pt x="806" y="138"/>
                  </a:lnTo>
                  <a:lnTo>
                    <a:pt x="788" y="121"/>
                  </a:lnTo>
                  <a:lnTo>
                    <a:pt x="770" y="105"/>
                  </a:lnTo>
                  <a:lnTo>
                    <a:pt x="752" y="91"/>
                  </a:lnTo>
                  <a:lnTo>
                    <a:pt x="732" y="78"/>
                  </a:lnTo>
                  <a:lnTo>
                    <a:pt x="713" y="65"/>
                  </a:lnTo>
                  <a:lnTo>
                    <a:pt x="692" y="53"/>
                  </a:lnTo>
                  <a:lnTo>
                    <a:pt x="671" y="43"/>
                  </a:lnTo>
                  <a:lnTo>
                    <a:pt x="650" y="34"/>
                  </a:lnTo>
                  <a:lnTo>
                    <a:pt x="628" y="26"/>
                  </a:lnTo>
                  <a:lnTo>
                    <a:pt x="607" y="19"/>
                  </a:lnTo>
                  <a:lnTo>
                    <a:pt x="585" y="13"/>
                  </a:lnTo>
                  <a:lnTo>
                    <a:pt x="563" y="8"/>
                  </a:lnTo>
                  <a:lnTo>
                    <a:pt x="541" y="5"/>
                  </a:lnTo>
                  <a:lnTo>
                    <a:pt x="517" y="1"/>
                  </a:lnTo>
                  <a:lnTo>
                    <a:pt x="495" y="0"/>
                  </a:lnTo>
                  <a:lnTo>
                    <a:pt x="472" y="0"/>
                  </a:lnTo>
                  <a:lnTo>
                    <a:pt x="449" y="0"/>
                  </a:lnTo>
                  <a:lnTo>
                    <a:pt x="427" y="1"/>
                  </a:lnTo>
                  <a:lnTo>
                    <a:pt x="404" y="5"/>
                  </a:lnTo>
                  <a:lnTo>
                    <a:pt x="382" y="8"/>
                  </a:lnTo>
                  <a:lnTo>
                    <a:pt x="360" y="13"/>
                  </a:lnTo>
                  <a:lnTo>
                    <a:pt x="337" y="19"/>
                  </a:lnTo>
                  <a:lnTo>
                    <a:pt x="315" y="26"/>
                  </a:lnTo>
                  <a:lnTo>
                    <a:pt x="294" y="34"/>
                  </a:lnTo>
                  <a:lnTo>
                    <a:pt x="274" y="43"/>
                  </a:lnTo>
                  <a:lnTo>
                    <a:pt x="253" y="53"/>
                  </a:lnTo>
                  <a:lnTo>
                    <a:pt x="232" y="65"/>
                  </a:lnTo>
                  <a:lnTo>
                    <a:pt x="212" y="78"/>
                  </a:lnTo>
                  <a:lnTo>
                    <a:pt x="193" y="91"/>
                  </a:lnTo>
                  <a:lnTo>
                    <a:pt x="174" y="105"/>
                  </a:lnTo>
                  <a:lnTo>
                    <a:pt x="156" y="121"/>
                  </a:lnTo>
                  <a:lnTo>
                    <a:pt x="138" y="138"/>
                  </a:lnTo>
                  <a:lnTo>
                    <a:pt x="138" y="138"/>
                  </a:lnTo>
                  <a:lnTo>
                    <a:pt x="121" y="156"/>
                  </a:lnTo>
                  <a:lnTo>
                    <a:pt x="105" y="174"/>
                  </a:lnTo>
                  <a:lnTo>
                    <a:pt x="91" y="193"/>
                  </a:lnTo>
                  <a:lnTo>
                    <a:pt x="78" y="212"/>
                  </a:lnTo>
                  <a:lnTo>
                    <a:pt x="65" y="232"/>
                  </a:lnTo>
                  <a:lnTo>
                    <a:pt x="53" y="253"/>
                  </a:lnTo>
                  <a:lnTo>
                    <a:pt x="43" y="273"/>
                  </a:lnTo>
                  <a:lnTo>
                    <a:pt x="34" y="294"/>
                  </a:lnTo>
                  <a:lnTo>
                    <a:pt x="26" y="315"/>
                  </a:lnTo>
                  <a:lnTo>
                    <a:pt x="19" y="337"/>
                  </a:lnTo>
                  <a:lnTo>
                    <a:pt x="13" y="359"/>
                  </a:lnTo>
                  <a:lnTo>
                    <a:pt x="8" y="382"/>
                  </a:lnTo>
                  <a:lnTo>
                    <a:pt x="5" y="404"/>
                  </a:lnTo>
                  <a:lnTo>
                    <a:pt x="1" y="427"/>
                  </a:lnTo>
                  <a:lnTo>
                    <a:pt x="0" y="449"/>
                  </a:lnTo>
                  <a:lnTo>
                    <a:pt x="0" y="471"/>
                  </a:lnTo>
                  <a:lnTo>
                    <a:pt x="0" y="495"/>
                  </a:lnTo>
                  <a:lnTo>
                    <a:pt x="1" y="517"/>
                  </a:lnTo>
                  <a:lnTo>
                    <a:pt x="5" y="541"/>
                  </a:lnTo>
                  <a:lnTo>
                    <a:pt x="8" y="563"/>
                  </a:lnTo>
                  <a:lnTo>
                    <a:pt x="13" y="585"/>
                  </a:lnTo>
                  <a:lnTo>
                    <a:pt x="19" y="607"/>
                  </a:lnTo>
                  <a:lnTo>
                    <a:pt x="26" y="628"/>
                  </a:lnTo>
                  <a:lnTo>
                    <a:pt x="34" y="650"/>
                  </a:lnTo>
                  <a:lnTo>
                    <a:pt x="43" y="671"/>
                  </a:lnTo>
                  <a:lnTo>
                    <a:pt x="53" y="692"/>
                  </a:lnTo>
                  <a:lnTo>
                    <a:pt x="65" y="713"/>
                  </a:lnTo>
                  <a:lnTo>
                    <a:pt x="78" y="732"/>
                  </a:lnTo>
                  <a:lnTo>
                    <a:pt x="91" y="752"/>
                  </a:lnTo>
                  <a:lnTo>
                    <a:pt x="105" y="770"/>
                  </a:lnTo>
                  <a:lnTo>
                    <a:pt x="121" y="788"/>
                  </a:lnTo>
                  <a:lnTo>
                    <a:pt x="138" y="806"/>
                  </a:lnTo>
                  <a:lnTo>
                    <a:pt x="138" y="806"/>
                  </a:lnTo>
                  <a:lnTo>
                    <a:pt x="156" y="823"/>
                  </a:lnTo>
                  <a:lnTo>
                    <a:pt x="174" y="839"/>
                  </a:lnTo>
                  <a:lnTo>
                    <a:pt x="193" y="853"/>
                  </a:lnTo>
                  <a:lnTo>
                    <a:pt x="212" y="866"/>
                  </a:lnTo>
                  <a:lnTo>
                    <a:pt x="232" y="879"/>
                  </a:lnTo>
                  <a:lnTo>
                    <a:pt x="253" y="891"/>
                  </a:lnTo>
                  <a:lnTo>
                    <a:pt x="274" y="901"/>
                  </a:lnTo>
                  <a:lnTo>
                    <a:pt x="294" y="911"/>
                  </a:lnTo>
                  <a:lnTo>
                    <a:pt x="315" y="918"/>
                  </a:lnTo>
                  <a:lnTo>
                    <a:pt x="337" y="925"/>
                  </a:lnTo>
                  <a:lnTo>
                    <a:pt x="360" y="931"/>
                  </a:lnTo>
                  <a:lnTo>
                    <a:pt x="382" y="937"/>
                  </a:lnTo>
                  <a:lnTo>
                    <a:pt x="404" y="939"/>
                  </a:lnTo>
                  <a:lnTo>
                    <a:pt x="427" y="942"/>
                  </a:lnTo>
                  <a:lnTo>
                    <a:pt x="449" y="944"/>
                  </a:lnTo>
                  <a:lnTo>
                    <a:pt x="472" y="944"/>
                  </a:lnTo>
                  <a:lnTo>
                    <a:pt x="495" y="944"/>
                  </a:lnTo>
                  <a:lnTo>
                    <a:pt x="517" y="942"/>
                  </a:lnTo>
                  <a:lnTo>
                    <a:pt x="541" y="939"/>
                  </a:lnTo>
                  <a:lnTo>
                    <a:pt x="563" y="937"/>
                  </a:lnTo>
                  <a:lnTo>
                    <a:pt x="585" y="931"/>
                  </a:lnTo>
                  <a:lnTo>
                    <a:pt x="607" y="925"/>
                  </a:lnTo>
                  <a:lnTo>
                    <a:pt x="628" y="918"/>
                  </a:lnTo>
                  <a:lnTo>
                    <a:pt x="650" y="911"/>
                  </a:lnTo>
                  <a:lnTo>
                    <a:pt x="671" y="901"/>
                  </a:lnTo>
                  <a:lnTo>
                    <a:pt x="692" y="891"/>
                  </a:lnTo>
                  <a:lnTo>
                    <a:pt x="713" y="879"/>
                  </a:lnTo>
                  <a:lnTo>
                    <a:pt x="732" y="866"/>
                  </a:lnTo>
                  <a:lnTo>
                    <a:pt x="752" y="853"/>
                  </a:lnTo>
                  <a:lnTo>
                    <a:pt x="770" y="839"/>
                  </a:lnTo>
                  <a:lnTo>
                    <a:pt x="788" y="823"/>
                  </a:lnTo>
                  <a:lnTo>
                    <a:pt x="806" y="806"/>
                  </a:lnTo>
                  <a:lnTo>
                    <a:pt x="806"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 name="Freeform 118"/>
            <p:cNvSpPr>
              <a:spLocks/>
            </p:cNvSpPr>
            <p:nvPr userDrawn="1"/>
          </p:nvSpPr>
          <p:spPr bwMode="auto">
            <a:xfrm>
              <a:off x="1944" y="651"/>
              <a:ext cx="216" cy="216"/>
            </a:xfrm>
            <a:custGeom>
              <a:avLst/>
              <a:gdLst>
                <a:gd name="T0" fmla="*/ 753 w 864"/>
                <a:gd name="T1" fmla="*/ 722 h 866"/>
                <a:gd name="T2" fmla="*/ 793 w 864"/>
                <a:gd name="T3" fmla="*/ 670 h 866"/>
                <a:gd name="T4" fmla="*/ 824 w 864"/>
                <a:gd name="T5" fmla="*/ 615 h 866"/>
                <a:gd name="T6" fmla="*/ 847 w 864"/>
                <a:gd name="T7" fmla="*/ 556 h 866"/>
                <a:gd name="T8" fmla="*/ 860 w 864"/>
                <a:gd name="T9" fmla="*/ 496 h 866"/>
                <a:gd name="T10" fmla="*/ 864 w 864"/>
                <a:gd name="T11" fmla="*/ 433 h 866"/>
                <a:gd name="T12" fmla="*/ 860 w 864"/>
                <a:gd name="T13" fmla="*/ 371 h 866"/>
                <a:gd name="T14" fmla="*/ 847 w 864"/>
                <a:gd name="T15" fmla="*/ 311 h 866"/>
                <a:gd name="T16" fmla="*/ 824 w 864"/>
                <a:gd name="T17" fmla="*/ 251 h 866"/>
                <a:gd name="T18" fmla="*/ 793 w 864"/>
                <a:gd name="T19" fmla="*/ 196 h 866"/>
                <a:gd name="T20" fmla="*/ 753 w 864"/>
                <a:gd name="T21" fmla="*/ 144 h 866"/>
                <a:gd name="T22" fmla="*/ 721 w 864"/>
                <a:gd name="T23" fmla="*/ 113 h 866"/>
                <a:gd name="T24" fmla="*/ 669 w 864"/>
                <a:gd name="T25" fmla="*/ 72 h 866"/>
                <a:gd name="T26" fmla="*/ 615 w 864"/>
                <a:gd name="T27" fmla="*/ 41 h 866"/>
                <a:gd name="T28" fmla="*/ 555 w 864"/>
                <a:gd name="T29" fmla="*/ 19 h 866"/>
                <a:gd name="T30" fmla="*/ 495 w 864"/>
                <a:gd name="T31" fmla="*/ 6 h 866"/>
                <a:gd name="T32" fmla="*/ 432 w 864"/>
                <a:gd name="T33" fmla="*/ 0 h 866"/>
                <a:gd name="T34" fmla="*/ 370 w 864"/>
                <a:gd name="T35" fmla="*/ 6 h 866"/>
                <a:gd name="T36" fmla="*/ 310 w 864"/>
                <a:gd name="T37" fmla="*/ 19 h 866"/>
                <a:gd name="T38" fmla="*/ 250 w 864"/>
                <a:gd name="T39" fmla="*/ 41 h 866"/>
                <a:gd name="T40" fmla="*/ 194 w 864"/>
                <a:gd name="T41" fmla="*/ 72 h 866"/>
                <a:gd name="T42" fmla="*/ 143 w 864"/>
                <a:gd name="T43" fmla="*/ 113 h 866"/>
                <a:gd name="T44" fmla="*/ 112 w 864"/>
                <a:gd name="T45" fmla="*/ 144 h 866"/>
                <a:gd name="T46" fmla="*/ 71 w 864"/>
                <a:gd name="T47" fmla="*/ 196 h 866"/>
                <a:gd name="T48" fmla="*/ 40 w 864"/>
                <a:gd name="T49" fmla="*/ 251 h 866"/>
                <a:gd name="T50" fmla="*/ 18 w 864"/>
                <a:gd name="T51" fmla="*/ 311 h 866"/>
                <a:gd name="T52" fmla="*/ 5 w 864"/>
                <a:gd name="T53" fmla="*/ 371 h 866"/>
                <a:gd name="T54" fmla="*/ 0 w 864"/>
                <a:gd name="T55" fmla="*/ 433 h 866"/>
                <a:gd name="T56" fmla="*/ 5 w 864"/>
                <a:gd name="T57" fmla="*/ 496 h 866"/>
                <a:gd name="T58" fmla="*/ 18 w 864"/>
                <a:gd name="T59" fmla="*/ 556 h 866"/>
                <a:gd name="T60" fmla="*/ 40 w 864"/>
                <a:gd name="T61" fmla="*/ 615 h 866"/>
                <a:gd name="T62" fmla="*/ 71 w 864"/>
                <a:gd name="T63" fmla="*/ 670 h 866"/>
                <a:gd name="T64" fmla="*/ 112 w 864"/>
                <a:gd name="T65" fmla="*/ 722 h 866"/>
                <a:gd name="T66" fmla="*/ 143 w 864"/>
                <a:gd name="T67" fmla="*/ 754 h 866"/>
                <a:gd name="T68" fmla="*/ 194 w 864"/>
                <a:gd name="T69" fmla="*/ 794 h 866"/>
                <a:gd name="T70" fmla="*/ 250 w 864"/>
                <a:gd name="T71" fmla="*/ 825 h 866"/>
                <a:gd name="T72" fmla="*/ 310 w 864"/>
                <a:gd name="T73" fmla="*/ 847 h 866"/>
                <a:gd name="T74" fmla="*/ 370 w 864"/>
                <a:gd name="T75" fmla="*/ 860 h 866"/>
                <a:gd name="T76" fmla="*/ 432 w 864"/>
                <a:gd name="T77" fmla="*/ 866 h 866"/>
                <a:gd name="T78" fmla="*/ 495 w 864"/>
                <a:gd name="T79" fmla="*/ 860 h 866"/>
                <a:gd name="T80" fmla="*/ 555 w 864"/>
                <a:gd name="T81" fmla="*/ 847 h 866"/>
                <a:gd name="T82" fmla="*/ 615 w 864"/>
                <a:gd name="T83" fmla="*/ 825 h 866"/>
                <a:gd name="T84" fmla="*/ 669 w 864"/>
                <a:gd name="T85" fmla="*/ 794 h 866"/>
                <a:gd name="T86" fmla="*/ 721 w 864"/>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6">
                  <a:moveTo>
                    <a:pt x="737" y="738"/>
                  </a:moveTo>
                  <a:lnTo>
                    <a:pt x="737" y="738"/>
                  </a:lnTo>
                  <a:lnTo>
                    <a:pt x="753" y="722"/>
                  </a:lnTo>
                  <a:lnTo>
                    <a:pt x="767" y="705"/>
                  </a:lnTo>
                  <a:lnTo>
                    <a:pt x="780" y="688"/>
                  </a:lnTo>
                  <a:lnTo>
                    <a:pt x="793" y="670"/>
                  </a:lnTo>
                  <a:lnTo>
                    <a:pt x="805" y="652"/>
                  </a:lnTo>
                  <a:lnTo>
                    <a:pt x="815" y="634"/>
                  </a:lnTo>
                  <a:lnTo>
                    <a:pt x="824" y="615"/>
                  </a:lnTo>
                  <a:lnTo>
                    <a:pt x="832" y="596"/>
                  </a:lnTo>
                  <a:lnTo>
                    <a:pt x="840" y="576"/>
                  </a:lnTo>
                  <a:lnTo>
                    <a:pt x="847" y="556"/>
                  </a:lnTo>
                  <a:lnTo>
                    <a:pt x="852" y="536"/>
                  </a:lnTo>
                  <a:lnTo>
                    <a:pt x="856" y="515"/>
                  </a:lnTo>
                  <a:lnTo>
                    <a:pt x="860" y="496"/>
                  </a:lnTo>
                  <a:lnTo>
                    <a:pt x="862" y="475"/>
                  </a:lnTo>
                  <a:lnTo>
                    <a:pt x="864" y="454"/>
                  </a:lnTo>
                  <a:lnTo>
                    <a:pt x="864" y="433"/>
                  </a:lnTo>
                  <a:lnTo>
                    <a:pt x="864" y="412"/>
                  </a:lnTo>
                  <a:lnTo>
                    <a:pt x="862" y="391"/>
                  </a:lnTo>
                  <a:lnTo>
                    <a:pt x="860" y="371"/>
                  </a:lnTo>
                  <a:lnTo>
                    <a:pt x="856" y="351"/>
                  </a:lnTo>
                  <a:lnTo>
                    <a:pt x="852" y="330"/>
                  </a:lnTo>
                  <a:lnTo>
                    <a:pt x="847" y="311"/>
                  </a:lnTo>
                  <a:lnTo>
                    <a:pt x="840" y="290"/>
                  </a:lnTo>
                  <a:lnTo>
                    <a:pt x="832" y="270"/>
                  </a:lnTo>
                  <a:lnTo>
                    <a:pt x="824" y="251"/>
                  </a:lnTo>
                  <a:lnTo>
                    <a:pt x="815" y="232"/>
                  </a:lnTo>
                  <a:lnTo>
                    <a:pt x="805" y="214"/>
                  </a:lnTo>
                  <a:lnTo>
                    <a:pt x="793" y="196"/>
                  </a:lnTo>
                  <a:lnTo>
                    <a:pt x="780" y="178"/>
                  </a:lnTo>
                  <a:lnTo>
                    <a:pt x="767" y="161"/>
                  </a:lnTo>
                  <a:lnTo>
                    <a:pt x="753" y="144"/>
                  </a:lnTo>
                  <a:lnTo>
                    <a:pt x="737" y="128"/>
                  </a:lnTo>
                  <a:lnTo>
                    <a:pt x="737" y="128"/>
                  </a:lnTo>
                  <a:lnTo>
                    <a:pt x="721" y="113"/>
                  </a:lnTo>
                  <a:lnTo>
                    <a:pt x="705" y="98"/>
                  </a:lnTo>
                  <a:lnTo>
                    <a:pt x="688" y="85"/>
                  </a:lnTo>
                  <a:lnTo>
                    <a:pt x="669" y="72"/>
                  </a:lnTo>
                  <a:lnTo>
                    <a:pt x="651" y="60"/>
                  </a:lnTo>
                  <a:lnTo>
                    <a:pt x="633" y="50"/>
                  </a:lnTo>
                  <a:lnTo>
                    <a:pt x="615" y="41"/>
                  </a:lnTo>
                  <a:lnTo>
                    <a:pt x="595" y="33"/>
                  </a:lnTo>
                  <a:lnTo>
                    <a:pt x="576" y="25"/>
                  </a:lnTo>
                  <a:lnTo>
                    <a:pt x="555" y="19"/>
                  </a:lnTo>
                  <a:lnTo>
                    <a:pt x="535" y="14"/>
                  </a:lnTo>
                  <a:lnTo>
                    <a:pt x="514" y="10"/>
                  </a:lnTo>
                  <a:lnTo>
                    <a:pt x="495" y="6"/>
                  </a:lnTo>
                  <a:lnTo>
                    <a:pt x="474" y="3"/>
                  </a:lnTo>
                  <a:lnTo>
                    <a:pt x="453" y="2"/>
                  </a:lnTo>
                  <a:lnTo>
                    <a:pt x="432" y="0"/>
                  </a:lnTo>
                  <a:lnTo>
                    <a:pt x="411" y="2"/>
                  </a:lnTo>
                  <a:lnTo>
                    <a:pt x="390" y="3"/>
                  </a:lnTo>
                  <a:lnTo>
                    <a:pt x="370" y="6"/>
                  </a:lnTo>
                  <a:lnTo>
                    <a:pt x="350" y="10"/>
                  </a:lnTo>
                  <a:lnTo>
                    <a:pt x="329" y="14"/>
                  </a:lnTo>
                  <a:lnTo>
                    <a:pt x="310" y="19"/>
                  </a:lnTo>
                  <a:lnTo>
                    <a:pt x="289" y="25"/>
                  </a:lnTo>
                  <a:lnTo>
                    <a:pt x="269" y="33"/>
                  </a:lnTo>
                  <a:lnTo>
                    <a:pt x="250" y="41"/>
                  </a:lnTo>
                  <a:lnTo>
                    <a:pt x="232" y="50"/>
                  </a:lnTo>
                  <a:lnTo>
                    <a:pt x="212" y="60"/>
                  </a:lnTo>
                  <a:lnTo>
                    <a:pt x="194" y="72"/>
                  </a:lnTo>
                  <a:lnTo>
                    <a:pt x="177" y="85"/>
                  </a:lnTo>
                  <a:lnTo>
                    <a:pt x="160" y="98"/>
                  </a:lnTo>
                  <a:lnTo>
                    <a:pt x="143" y="113"/>
                  </a:lnTo>
                  <a:lnTo>
                    <a:pt x="126" y="128"/>
                  </a:lnTo>
                  <a:lnTo>
                    <a:pt x="126" y="128"/>
                  </a:lnTo>
                  <a:lnTo>
                    <a:pt x="112" y="144"/>
                  </a:lnTo>
                  <a:lnTo>
                    <a:pt x="97" y="161"/>
                  </a:lnTo>
                  <a:lnTo>
                    <a:pt x="83" y="178"/>
                  </a:lnTo>
                  <a:lnTo>
                    <a:pt x="71" y="196"/>
                  </a:lnTo>
                  <a:lnTo>
                    <a:pt x="60" y="214"/>
                  </a:lnTo>
                  <a:lnTo>
                    <a:pt x="49" y="232"/>
                  </a:lnTo>
                  <a:lnTo>
                    <a:pt x="40" y="251"/>
                  </a:lnTo>
                  <a:lnTo>
                    <a:pt x="32" y="270"/>
                  </a:lnTo>
                  <a:lnTo>
                    <a:pt x="24" y="290"/>
                  </a:lnTo>
                  <a:lnTo>
                    <a:pt x="18" y="311"/>
                  </a:lnTo>
                  <a:lnTo>
                    <a:pt x="13" y="330"/>
                  </a:lnTo>
                  <a:lnTo>
                    <a:pt x="7" y="351"/>
                  </a:lnTo>
                  <a:lnTo>
                    <a:pt x="5" y="371"/>
                  </a:lnTo>
                  <a:lnTo>
                    <a:pt x="2" y="391"/>
                  </a:lnTo>
                  <a:lnTo>
                    <a:pt x="1" y="412"/>
                  </a:lnTo>
                  <a:lnTo>
                    <a:pt x="0" y="433"/>
                  </a:lnTo>
                  <a:lnTo>
                    <a:pt x="1" y="454"/>
                  </a:lnTo>
                  <a:lnTo>
                    <a:pt x="2" y="475"/>
                  </a:lnTo>
                  <a:lnTo>
                    <a:pt x="5" y="496"/>
                  </a:lnTo>
                  <a:lnTo>
                    <a:pt x="7" y="515"/>
                  </a:lnTo>
                  <a:lnTo>
                    <a:pt x="13" y="536"/>
                  </a:lnTo>
                  <a:lnTo>
                    <a:pt x="18" y="556"/>
                  </a:lnTo>
                  <a:lnTo>
                    <a:pt x="24" y="576"/>
                  </a:lnTo>
                  <a:lnTo>
                    <a:pt x="32" y="596"/>
                  </a:lnTo>
                  <a:lnTo>
                    <a:pt x="40" y="615"/>
                  </a:lnTo>
                  <a:lnTo>
                    <a:pt x="49" y="634"/>
                  </a:lnTo>
                  <a:lnTo>
                    <a:pt x="60" y="652"/>
                  </a:lnTo>
                  <a:lnTo>
                    <a:pt x="71" y="670"/>
                  </a:lnTo>
                  <a:lnTo>
                    <a:pt x="83" y="688"/>
                  </a:lnTo>
                  <a:lnTo>
                    <a:pt x="97" y="705"/>
                  </a:lnTo>
                  <a:lnTo>
                    <a:pt x="112" y="722"/>
                  </a:lnTo>
                  <a:lnTo>
                    <a:pt x="126" y="738"/>
                  </a:lnTo>
                  <a:lnTo>
                    <a:pt x="126" y="738"/>
                  </a:lnTo>
                  <a:lnTo>
                    <a:pt x="143" y="754"/>
                  </a:lnTo>
                  <a:lnTo>
                    <a:pt x="160" y="768"/>
                  </a:lnTo>
                  <a:lnTo>
                    <a:pt x="177" y="781"/>
                  </a:lnTo>
                  <a:lnTo>
                    <a:pt x="194" y="794"/>
                  </a:lnTo>
                  <a:lnTo>
                    <a:pt x="212" y="806"/>
                  </a:lnTo>
                  <a:lnTo>
                    <a:pt x="232" y="816"/>
                  </a:lnTo>
                  <a:lnTo>
                    <a:pt x="250" y="825"/>
                  </a:lnTo>
                  <a:lnTo>
                    <a:pt x="269" y="833"/>
                  </a:lnTo>
                  <a:lnTo>
                    <a:pt x="289" y="841"/>
                  </a:lnTo>
                  <a:lnTo>
                    <a:pt x="310" y="847"/>
                  </a:lnTo>
                  <a:lnTo>
                    <a:pt x="329" y="853"/>
                  </a:lnTo>
                  <a:lnTo>
                    <a:pt x="350" y="856"/>
                  </a:lnTo>
                  <a:lnTo>
                    <a:pt x="370" y="860"/>
                  </a:lnTo>
                  <a:lnTo>
                    <a:pt x="390" y="863"/>
                  </a:lnTo>
                  <a:lnTo>
                    <a:pt x="411" y="864"/>
                  </a:lnTo>
                  <a:lnTo>
                    <a:pt x="432" y="866"/>
                  </a:lnTo>
                  <a:lnTo>
                    <a:pt x="453" y="864"/>
                  </a:lnTo>
                  <a:lnTo>
                    <a:pt x="474" y="863"/>
                  </a:lnTo>
                  <a:lnTo>
                    <a:pt x="495" y="860"/>
                  </a:lnTo>
                  <a:lnTo>
                    <a:pt x="514" y="856"/>
                  </a:lnTo>
                  <a:lnTo>
                    <a:pt x="535" y="853"/>
                  </a:lnTo>
                  <a:lnTo>
                    <a:pt x="555" y="847"/>
                  </a:lnTo>
                  <a:lnTo>
                    <a:pt x="576" y="841"/>
                  </a:lnTo>
                  <a:lnTo>
                    <a:pt x="595" y="833"/>
                  </a:lnTo>
                  <a:lnTo>
                    <a:pt x="615" y="825"/>
                  </a:lnTo>
                  <a:lnTo>
                    <a:pt x="633" y="816"/>
                  </a:lnTo>
                  <a:lnTo>
                    <a:pt x="651" y="806"/>
                  </a:lnTo>
                  <a:lnTo>
                    <a:pt x="669" y="794"/>
                  </a:lnTo>
                  <a:lnTo>
                    <a:pt x="688" y="781"/>
                  </a:lnTo>
                  <a:lnTo>
                    <a:pt x="705" y="768"/>
                  </a:lnTo>
                  <a:lnTo>
                    <a:pt x="721" y="754"/>
                  </a:lnTo>
                  <a:lnTo>
                    <a:pt x="737" y="738"/>
                  </a:lnTo>
                  <a:lnTo>
                    <a:pt x="737"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 name="Freeform 119"/>
            <p:cNvSpPr>
              <a:spLocks/>
            </p:cNvSpPr>
            <p:nvPr userDrawn="1"/>
          </p:nvSpPr>
          <p:spPr bwMode="auto">
            <a:xfrm>
              <a:off x="1775" y="840"/>
              <a:ext cx="196" cy="196"/>
            </a:xfrm>
            <a:custGeom>
              <a:avLst/>
              <a:gdLst>
                <a:gd name="T0" fmla="*/ 682 w 783"/>
                <a:gd name="T1" fmla="*/ 654 h 783"/>
                <a:gd name="T2" fmla="*/ 718 w 783"/>
                <a:gd name="T3" fmla="*/ 608 h 783"/>
                <a:gd name="T4" fmla="*/ 746 w 783"/>
                <a:gd name="T5" fmla="*/ 557 h 783"/>
                <a:gd name="T6" fmla="*/ 767 w 783"/>
                <a:gd name="T7" fmla="*/ 503 h 783"/>
                <a:gd name="T8" fmla="*/ 779 w 783"/>
                <a:gd name="T9" fmla="*/ 449 h 783"/>
                <a:gd name="T10" fmla="*/ 783 w 783"/>
                <a:gd name="T11" fmla="*/ 393 h 783"/>
                <a:gd name="T12" fmla="*/ 779 w 783"/>
                <a:gd name="T13" fmla="*/ 335 h 783"/>
                <a:gd name="T14" fmla="*/ 767 w 783"/>
                <a:gd name="T15" fmla="*/ 281 h 783"/>
                <a:gd name="T16" fmla="*/ 746 w 783"/>
                <a:gd name="T17" fmla="*/ 227 h 783"/>
                <a:gd name="T18" fmla="*/ 718 w 783"/>
                <a:gd name="T19" fmla="*/ 176 h 783"/>
                <a:gd name="T20" fmla="*/ 682 w 783"/>
                <a:gd name="T21" fmla="*/ 129 h 783"/>
                <a:gd name="T22" fmla="*/ 654 w 783"/>
                <a:gd name="T23" fmla="*/ 101 h 783"/>
                <a:gd name="T24" fmla="*/ 607 w 783"/>
                <a:gd name="T25" fmla="*/ 66 h 783"/>
                <a:gd name="T26" fmla="*/ 556 w 783"/>
                <a:gd name="T27" fmla="*/ 37 h 783"/>
                <a:gd name="T28" fmla="*/ 503 w 783"/>
                <a:gd name="T29" fmla="*/ 16 h 783"/>
                <a:gd name="T30" fmla="*/ 448 w 783"/>
                <a:gd name="T31" fmla="*/ 4 h 783"/>
                <a:gd name="T32" fmla="*/ 390 w 783"/>
                <a:gd name="T33" fmla="*/ 0 h 783"/>
                <a:gd name="T34" fmla="*/ 334 w 783"/>
                <a:gd name="T35" fmla="*/ 4 h 783"/>
                <a:gd name="T36" fmla="*/ 280 w 783"/>
                <a:gd name="T37" fmla="*/ 16 h 783"/>
                <a:gd name="T38" fmla="*/ 226 w 783"/>
                <a:gd name="T39" fmla="*/ 37 h 783"/>
                <a:gd name="T40" fmla="*/ 175 w 783"/>
                <a:gd name="T41" fmla="*/ 66 h 783"/>
                <a:gd name="T42" fmla="*/ 129 w 783"/>
                <a:gd name="T43" fmla="*/ 101 h 783"/>
                <a:gd name="T44" fmla="*/ 100 w 783"/>
                <a:gd name="T45" fmla="*/ 129 h 783"/>
                <a:gd name="T46" fmla="*/ 63 w 783"/>
                <a:gd name="T47" fmla="*/ 176 h 783"/>
                <a:gd name="T48" fmla="*/ 36 w 783"/>
                <a:gd name="T49" fmla="*/ 227 h 783"/>
                <a:gd name="T50" fmla="*/ 15 w 783"/>
                <a:gd name="T51" fmla="*/ 281 h 783"/>
                <a:gd name="T52" fmla="*/ 3 w 783"/>
                <a:gd name="T53" fmla="*/ 335 h 783"/>
                <a:gd name="T54" fmla="*/ 0 w 783"/>
                <a:gd name="T55" fmla="*/ 393 h 783"/>
                <a:gd name="T56" fmla="*/ 3 w 783"/>
                <a:gd name="T57" fmla="*/ 449 h 783"/>
                <a:gd name="T58" fmla="*/ 15 w 783"/>
                <a:gd name="T59" fmla="*/ 503 h 783"/>
                <a:gd name="T60" fmla="*/ 36 w 783"/>
                <a:gd name="T61" fmla="*/ 557 h 783"/>
                <a:gd name="T62" fmla="*/ 63 w 783"/>
                <a:gd name="T63" fmla="*/ 608 h 783"/>
                <a:gd name="T64" fmla="*/ 100 w 783"/>
                <a:gd name="T65" fmla="*/ 654 h 783"/>
                <a:gd name="T66" fmla="*/ 129 w 783"/>
                <a:gd name="T67" fmla="*/ 683 h 783"/>
                <a:gd name="T68" fmla="*/ 175 w 783"/>
                <a:gd name="T69" fmla="*/ 718 h 783"/>
                <a:gd name="T70" fmla="*/ 226 w 783"/>
                <a:gd name="T71" fmla="*/ 747 h 783"/>
                <a:gd name="T72" fmla="*/ 280 w 783"/>
                <a:gd name="T73" fmla="*/ 768 h 783"/>
                <a:gd name="T74" fmla="*/ 334 w 783"/>
                <a:gd name="T75" fmla="*/ 780 h 783"/>
                <a:gd name="T76" fmla="*/ 390 w 783"/>
                <a:gd name="T77" fmla="*/ 783 h 783"/>
                <a:gd name="T78" fmla="*/ 448 w 783"/>
                <a:gd name="T79" fmla="*/ 780 h 783"/>
                <a:gd name="T80" fmla="*/ 503 w 783"/>
                <a:gd name="T81" fmla="*/ 768 h 783"/>
                <a:gd name="T82" fmla="*/ 556 w 783"/>
                <a:gd name="T83" fmla="*/ 747 h 783"/>
                <a:gd name="T84" fmla="*/ 607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8" y="669"/>
                  </a:moveTo>
                  <a:lnTo>
                    <a:pt x="668" y="669"/>
                  </a:lnTo>
                  <a:lnTo>
                    <a:pt x="682" y="654"/>
                  </a:lnTo>
                  <a:lnTo>
                    <a:pt x="695" y="639"/>
                  </a:lnTo>
                  <a:lnTo>
                    <a:pt x="707" y="623"/>
                  </a:lnTo>
                  <a:lnTo>
                    <a:pt x="718" y="608"/>
                  </a:lnTo>
                  <a:lnTo>
                    <a:pt x="728" y="591"/>
                  </a:lnTo>
                  <a:lnTo>
                    <a:pt x="738" y="574"/>
                  </a:lnTo>
                  <a:lnTo>
                    <a:pt x="746" y="557"/>
                  </a:lnTo>
                  <a:lnTo>
                    <a:pt x="754" y="540"/>
                  </a:lnTo>
                  <a:lnTo>
                    <a:pt x="761" y="522"/>
                  </a:lnTo>
                  <a:lnTo>
                    <a:pt x="767" y="503"/>
                  </a:lnTo>
                  <a:lnTo>
                    <a:pt x="771" y="485"/>
                  </a:lnTo>
                  <a:lnTo>
                    <a:pt x="775" y="467"/>
                  </a:lnTo>
                  <a:lnTo>
                    <a:pt x="779" y="449"/>
                  </a:lnTo>
                  <a:lnTo>
                    <a:pt x="781" y="429"/>
                  </a:lnTo>
                  <a:lnTo>
                    <a:pt x="783" y="411"/>
                  </a:lnTo>
                  <a:lnTo>
                    <a:pt x="783" y="393"/>
                  </a:lnTo>
                  <a:lnTo>
                    <a:pt x="783" y="373"/>
                  </a:lnTo>
                  <a:lnTo>
                    <a:pt x="781" y="355"/>
                  </a:lnTo>
                  <a:lnTo>
                    <a:pt x="779" y="335"/>
                  </a:lnTo>
                  <a:lnTo>
                    <a:pt x="775" y="317"/>
                  </a:lnTo>
                  <a:lnTo>
                    <a:pt x="771" y="299"/>
                  </a:lnTo>
                  <a:lnTo>
                    <a:pt x="767" y="281"/>
                  </a:lnTo>
                  <a:lnTo>
                    <a:pt x="761" y="262"/>
                  </a:lnTo>
                  <a:lnTo>
                    <a:pt x="754" y="244"/>
                  </a:lnTo>
                  <a:lnTo>
                    <a:pt x="746" y="227"/>
                  </a:lnTo>
                  <a:lnTo>
                    <a:pt x="738" y="210"/>
                  </a:lnTo>
                  <a:lnTo>
                    <a:pt x="728" y="193"/>
                  </a:lnTo>
                  <a:lnTo>
                    <a:pt x="718" y="176"/>
                  </a:lnTo>
                  <a:lnTo>
                    <a:pt x="707" y="161"/>
                  </a:lnTo>
                  <a:lnTo>
                    <a:pt x="695" y="145"/>
                  </a:lnTo>
                  <a:lnTo>
                    <a:pt x="682" y="129"/>
                  </a:lnTo>
                  <a:lnTo>
                    <a:pt x="668" y="115"/>
                  </a:lnTo>
                  <a:lnTo>
                    <a:pt x="668" y="115"/>
                  </a:lnTo>
                  <a:lnTo>
                    <a:pt x="654" y="101"/>
                  </a:lnTo>
                  <a:lnTo>
                    <a:pt x="638" y="88"/>
                  </a:lnTo>
                  <a:lnTo>
                    <a:pt x="622" y="76"/>
                  </a:lnTo>
                  <a:lnTo>
                    <a:pt x="607" y="66"/>
                  </a:lnTo>
                  <a:lnTo>
                    <a:pt x="590" y="55"/>
                  </a:lnTo>
                  <a:lnTo>
                    <a:pt x="573" y="45"/>
                  </a:lnTo>
                  <a:lnTo>
                    <a:pt x="556" y="37"/>
                  </a:lnTo>
                  <a:lnTo>
                    <a:pt x="539" y="29"/>
                  </a:lnTo>
                  <a:lnTo>
                    <a:pt x="521" y="23"/>
                  </a:lnTo>
                  <a:lnTo>
                    <a:pt x="503" y="16"/>
                  </a:lnTo>
                  <a:lnTo>
                    <a:pt x="484" y="12"/>
                  </a:lnTo>
                  <a:lnTo>
                    <a:pt x="466" y="8"/>
                  </a:lnTo>
                  <a:lnTo>
                    <a:pt x="448" y="4"/>
                  </a:lnTo>
                  <a:lnTo>
                    <a:pt x="428" y="2"/>
                  </a:lnTo>
                  <a:lnTo>
                    <a:pt x="410" y="0"/>
                  </a:lnTo>
                  <a:lnTo>
                    <a:pt x="390" y="0"/>
                  </a:lnTo>
                  <a:lnTo>
                    <a:pt x="372" y="0"/>
                  </a:lnTo>
                  <a:lnTo>
                    <a:pt x="354" y="2"/>
                  </a:lnTo>
                  <a:lnTo>
                    <a:pt x="334" y="4"/>
                  </a:lnTo>
                  <a:lnTo>
                    <a:pt x="316" y="8"/>
                  </a:lnTo>
                  <a:lnTo>
                    <a:pt x="298" y="12"/>
                  </a:lnTo>
                  <a:lnTo>
                    <a:pt x="280" y="16"/>
                  </a:lnTo>
                  <a:lnTo>
                    <a:pt x="261" y="23"/>
                  </a:lnTo>
                  <a:lnTo>
                    <a:pt x="243" y="29"/>
                  </a:lnTo>
                  <a:lnTo>
                    <a:pt x="226" y="37"/>
                  </a:lnTo>
                  <a:lnTo>
                    <a:pt x="209" y="45"/>
                  </a:lnTo>
                  <a:lnTo>
                    <a:pt x="192" y="55"/>
                  </a:lnTo>
                  <a:lnTo>
                    <a:pt x="175" y="66"/>
                  </a:lnTo>
                  <a:lnTo>
                    <a:pt x="160" y="76"/>
                  </a:lnTo>
                  <a:lnTo>
                    <a:pt x="144" y="88"/>
                  </a:lnTo>
                  <a:lnTo>
                    <a:pt x="129" y="101"/>
                  </a:lnTo>
                  <a:lnTo>
                    <a:pt x="114" y="115"/>
                  </a:lnTo>
                  <a:lnTo>
                    <a:pt x="114" y="115"/>
                  </a:lnTo>
                  <a:lnTo>
                    <a:pt x="100" y="129"/>
                  </a:lnTo>
                  <a:lnTo>
                    <a:pt x="87" y="145"/>
                  </a:lnTo>
                  <a:lnTo>
                    <a:pt x="75" y="161"/>
                  </a:lnTo>
                  <a:lnTo>
                    <a:pt x="63" y="176"/>
                  </a:lnTo>
                  <a:lnTo>
                    <a:pt x="54" y="193"/>
                  </a:lnTo>
                  <a:lnTo>
                    <a:pt x="44" y="210"/>
                  </a:lnTo>
                  <a:lnTo>
                    <a:pt x="36" y="227"/>
                  </a:lnTo>
                  <a:lnTo>
                    <a:pt x="28" y="244"/>
                  </a:lnTo>
                  <a:lnTo>
                    <a:pt x="22" y="262"/>
                  </a:lnTo>
                  <a:lnTo>
                    <a:pt x="15" y="281"/>
                  </a:lnTo>
                  <a:lnTo>
                    <a:pt x="11" y="299"/>
                  </a:lnTo>
                  <a:lnTo>
                    <a:pt x="6" y="317"/>
                  </a:lnTo>
                  <a:lnTo>
                    <a:pt x="3" y="335"/>
                  </a:lnTo>
                  <a:lnTo>
                    <a:pt x="1" y="355"/>
                  </a:lnTo>
                  <a:lnTo>
                    <a:pt x="0" y="373"/>
                  </a:lnTo>
                  <a:lnTo>
                    <a:pt x="0" y="393"/>
                  </a:lnTo>
                  <a:lnTo>
                    <a:pt x="0" y="411"/>
                  </a:lnTo>
                  <a:lnTo>
                    <a:pt x="1" y="429"/>
                  </a:lnTo>
                  <a:lnTo>
                    <a:pt x="3" y="449"/>
                  </a:lnTo>
                  <a:lnTo>
                    <a:pt x="6" y="467"/>
                  </a:lnTo>
                  <a:lnTo>
                    <a:pt x="11" y="485"/>
                  </a:lnTo>
                  <a:lnTo>
                    <a:pt x="15" y="503"/>
                  </a:lnTo>
                  <a:lnTo>
                    <a:pt x="22" y="522"/>
                  </a:lnTo>
                  <a:lnTo>
                    <a:pt x="28" y="540"/>
                  </a:lnTo>
                  <a:lnTo>
                    <a:pt x="36" y="557"/>
                  </a:lnTo>
                  <a:lnTo>
                    <a:pt x="44" y="574"/>
                  </a:lnTo>
                  <a:lnTo>
                    <a:pt x="54" y="591"/>
                  </a:lnTo>
                  <a:lnTo>
                    <a:pt x="63" y="608"/>
                  </a:lnTo>
                  <a:lnTo>
                    <a:pt x="75" y="623"/>
                  </a:lnTo>
                  <a:lnTo>
                    <a:pt x="87" y="639"/>
                  </a:lnTo>
                  <a:lnTo>
                    <a:pt x="100" y="654"/>
                  </a:lnTo>
                  <a:lnTo>
                    <a:pt x="114" y="669"/>
                  </a:lnTo>
                  <a:lnTo>
                    <a:pt x="114" y="669"/>
                  </a:lnTo>
                  <a:lnTo>
                    <a:pt x="129" y="683"/>
                  </a:lnTo>
                  <a:lnTo>
                    <a:pt x="144" y="696"/>
                  </a:lnTo>
                  <a:lnTo>
                    <a:pt x="160" y="708"/>
                  </a:lnTo>
                  <a:lnTo>
                    <a:pt x="175" y="718"/>
                  </a:lnTo>
                  <a:lnTo>
                    <a:pt x="192" y="729"/>
                  </a:lnTo>
                  <a:lnTo>
                    <a:pt x="209" y="739"/>
                  </a:lnTo>
                  <a:lnTo>
                    <a:pt x="226" y="747"/>
                  </a:lnTo>
                  <a:lnTo>
                    <a:pt x="243" y="755"/>
                  </a:lnTo>
                  <a:lnTo>
                    <a:pt x="261" y="761"/>
                  </a:lnTo>
                  <a:lnTo>
                    <a:pt x="280" y="768"/>
                  </a:lnTo>
                  <a:lnTo>
                    <a:pt x="298" y="772"/>
                  </a:lnTo>
                  <a:lnTo>
                    <a:pt x="316" y="776"/>
                  </a:lnTo>
                  <a:lnTo>
                    <a:pt x="334" y="780"/>
                  </a:lnTo>
                  <a:lnTo>
                    <a:pt x="354" y="782"/>
                  </a:lnTo>
                  <a:lnTo>
                    <a:pt x="372" y="783"/>
                  </a:lnTo>
                  <a:lnTo>
                    <a:pt x="390" y="783"/>
                  </a:lnTo>
                  <a:lnTo>
                    <a:pt x="410" y="783"/>
                  </a:lnTo>
                  <a:lnTo>
                    <a:pt x="428" y="782"/>
                  </a:lnTo>
                  <a:lnTo>
                    <a:pt x="448" y="780"/>
                  </a:lnTo>
                  <a:lnTo>
                    <a:pt x="466" y="776"/>
                  </a:lnTo>
                  <a:lnTo>
                    <a:pt x="484" y="772"/>
                  </a:lnTo>
                  <a:lnTo>
                    <a:pt x="503" y="768"/>
                  </a:lnTo>
                  <a:lnTo>
                    <a:pt x="521" y="761"/>
                  </a:lnTo>
                  <a:lnTo>
                    <a:pt x="539" y="755"/>
                  </a:lnTo>
                  <a:lnTo>
                    <a:pt x="556" y="747"/>
                  </a:lnTo>
                  <a:lnTo>
                    <a:pt x="573" y="739"/>
                  </a:lnTo>
                  <a:lnTo>
                    <a:pt x="590" y="729"/>
                  </a:lnTo>
                  <a:lnTo>
                    <a:pt x="607" y="718"/>
                  </a:lnTo>
                  <a:lnTo>
                    <a:pt x="622" y="708"/>
                  </a:lnTo>
                  <a:lnTo>
                    <a:pt x="638" y="696"/>
                  </a:lnTo>
                  <a:lnTo>
                    <a:pt x="654" y="683"/>
                  </a:lnTo>
                  <a:lnTo>
                    <a:pt x="668" y="669"/>
                  </a:lnTo>
                  <a:lnTo>
                    <a:pt x="668"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2" name="Freeform 120"/>
            <p:cNvSpPr>
              <a:spLocks/>
            </p:cNvSpPr>
            <p:nvPr userDrawn="1"/>
          </p:nvSpPr>
          <p:spPr bwMode="auto">
            <a:xfrm>
              <a:off x="1606" y="1029"/>
              <a:ext cx="176" cy="176"/>
            </a:xfrm>
            <a:custGeom>
              <a:avLst/>
              <a:gdLst>
                <a:gd name="T0" fmla="*/ 91 w 703"/>
                <a:gd name="T1" fmla="*/ 116 h 701"/>
                <a:gd name="T2" fmla="*/ 59 w 703"/>
                <a:gd name="T3" fmla="*/ 158 h 701"/>
                <a:gd name="T4" fmla="*/ 33 w 703"/>
                <a:gd name="T5" fmla="*/ 204 h 701"/>
                <a:gd name="T6" fmla="*/ 16 w 703"/>
                <a:gd name="T7" fmla="*/ 251 h 701"/>
                <a:gd name="T8" fmla="*/ 4 w 703"/>
                <a:gd name="T9" fmla="*/ 300 h 701"/>
                <a:gd name="T10" fmla="*/ 0 w 703"/>
                <a:gd name="T11" fmla="*/ 351 h 701"/>
                <a:gd name="T12" fmla="*/ 4 w 703"/>
                <a:gd name="T13" fmla="*/ 402 h 701"/>
                <a:gd name="T14" fmla="*/ 16 w 703"/>
                <a:gd name="T15" fmla="*/ 451 h 701"/>
                <a:gd name="T16" fmla="*/ 33 w 703"/>
                <a:gd name="T17" fmla="*/ 498 h 701"/>
                <a:gd name="T18" fmla="*/ 59 w 703"/>
                <a:gd name="T19" fmla="*/ 544 h 701"/>
                <a:gd name="T20" fmla="*/ 91 w 703"/>
                <a:gd name="T21" fmla="*/ 585 h 701"/>
                <a:gd name="T22" fmla="*/ 116 w 703"/>
                <a:gd name="T23" fmla="*/ 611 h 701"/>
                <a:gd name="T24" fmla="*/ 159 w 703"/>
                <a:gd name="T25" fmla="*/ 644 h 701"/>
                <a:gd name="T26" fmla="*/ 204 w 703"/>
                <a:gd name="T27" fmla="*/ 669 h 701"/>
                <a:gd name="T28" fmla="*/ 252 w 703"/>
                <a:gd name="T29" fmla="*/ 687 h 701"/>
                <a:gd name="T30" fmla="*/ 301 w 703"/>
                <a:gd name="T31" fmla="*/ 699 h 701"/>
                <a:gd name="T32" fmla="*/ 352 w 703"/>
                <a:gd name="T33" fmla="*/ 701 h 701"/>
                <a:gd name="T34" fmla="*/ 403 w 703"/>
                <a:gd name="T35" fmla="*/ 699 h 701"/>
                <a:gd name="T36" fmla="*/ 452 w 703"/>
                <a:gd name="T37" fmla="*/ 687 h 701"/>
                <a:gd name="T38" fmla="*/ 499 w 703"/>
                <a:gd name="T39" fmla="*/ 669 h 701"/>
                <a:gd name="T40" fmla="*/ 545 w 703"/>
                <a:gd name="T41" fmla="*/ 644 h 701"/>
                <a:gd name="T42" fmla="*/ 587 w 703"/>
                <a:gd name="T43" fmla="*/ 611 h 701"/>
                <a:gd name="T44" fmla="*/ 613 w 703"/>
                <a:gd name="T45" fmla="*/ 585 h 701"/>
                <a:gd name="T46" fmla="*/ 645 w 703"/>
                <a:gd name="T47" fmla="*/ 544 h 701"/>
                <a:gd name="T48" fmla="*/ 670 w 703"/>
                <a:gd name="T49" fmla="*/ 498 h 701"/>
                <a:gd name="T50" fmla="*/ 688 w 703"/>
                <a:gd name="T51" fmla="*/ 451 h 701"/>
                <a:gd name="T52" fmla="*/ 700 w 703"/>
                <a:gd name="T53" fmla="*/ 402 h 701"/>
                <a:gd name="T54" fmla="*/ 703 w 703"/>
                <a:gd name="T55" fmla="*/ 351 h 701"/>
                <a:gd name="T56" fmla="*/ 700 w 703"/>
                <a:gd name="T57" fmla="*/ 300 h 701"/>
                <a:gd name="T58" fmla="*/ 688 w 703"/>
                <a:gd name="T59" fmla="*/ 251 h 701"/>
                <a:gd name="T60" fmla="*/ 670 w 703"/>
                <a:gd name="T61" fmla="*/ 204 h 701"/>
                <a:gd name="T62" fmla="*/ 645 w 703"/>
                <a:gd name="T63" fmla="*/ 158 h 701"/>
                <a:gd name="T64" fmla="*/ 613 w 703"/>
                <a:gd name="T65" fmla="*/ 116 h 701"/>
                <a:gd name="T66" fmla="*/ 587 w 703"/>
                <a:gd name="T67" fmla="*/ 90 h 701"/>
                <a:gd name="T68" fmla="*/ 545 w 703"/>
                <a:gd name="T69" fmla="*/ 58 h 701"/>
                <a:gd name="T70" fmla="*/ 499 w 703"/>
                <a:gd name="T71" fmla="*/ 33 h 701"/>
                <a:gd name="T72" fmla="*/ 452 w 703"/>
                <a:gd name="T73" fmla="*/ 15 h 701"/>
                <a:gd name="T74" fmla="*/ 403 w 703"/>
                <a:gd name="T75" fmla="*/ 3 h 701"/>
                <a:gd name="T76" fmla="*/ 352 w 703"/>
                <a:gd name="T77" fmla="*/ 0 h 701"/>
                <a:gd name="T78" fmla="*/ 301 w 703"/>
                <a:gd name="T79" fmla="*/ 3 h 701"/>
                <a:gd name="T80" fmla="*/ 252 w 703"/>
                <a:gd name="T81" fmla="*/ 15 h 701"/>
                <a:gd name="T82" fmla="*/ 204 w 703"/>
                <a:gd name="T83" fmla="*/ 33 h 701"/>
                <a:gd name="T84" fmla="*/ 159 w 703"/>
                <a:gd name="T85" fmla="*/ 58 h 701"/>
                <a:gd name="T86" fmla="*/ 116 w 703"/>
                <a:gd name="T87" fmla="*/ 9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1">
                  <a:moveTo>
                    <a:pt x="103" y="103"/>
                  </a:moveTo>
                  <a:lnTo>
                    <a:pt x="103" y="103"/>
                  </a:lnTo>
                  <a:lnTo>
                    <a:pt x="91" y="116"/>
                  </a:lnTo>
                  <a:lnTo>
                    <a:pt x="80" y="129"/>
                  </a:lnTo>
                  <a:lnTo>
                    <a:pt x="69" y="144"/>
                  </a:lnTo>
                  <a:lnTo>
                    <a:pt x="59" y="158"/>
                  </a:lnTo>
                  <a:lnTo>
                    <a:pt x="50" y="172"/>
                  </a:lnTo>
                  <a:lnTo>
                    <a:pt x="41" y="188"/>
                  </a:lnTo>
                  <a:lnTo>
                    <a:pt x="33" y="204"/>
                  </a:lnTo>
                  <a:lnTo>
                    <a:pt x="26" y="219"/>
                  </a:lnTo>
                  <a:lnTo>
                    <a:pt x="21" y="235"/>
                  </a:lnTo>
                  <a:lnTo>
                    <a:pt x="16" y="251"/>
                  </a:lnTo>
                  <a:lnTo>
                    <a:pt x="11" y="267"/>
                  </a:lnTo>
                  <a:lnTo>
                    <a:pt x="7" y="284"/>
                  </a:lnTo>
                  <a:lnTo>
                    <a:pt x="4" y="300"/>
                  </a:lnTo>
                  <a:lnTo>
                    <a:pt x="3" y="317"/>
                  </a:lnTo>
                  <a:lnTo>
                    <a:pt x="2" y="334"/>
                  </a:lnTo>
                  <a:lnTo>
                    <a:pt x="0" y="351"/>
                  </a:lnTo>
                  <a:lnTo>
                    <a:pt x="2" y="368"/>
                  </a:lnTo>
                  <a:lnTo>
                    <a:pt x="3" y="385"/>
                  </a:lnTo>
                  <a:lnTo>
                    <a:pt x="4" y="402"/>
                  </a:lnTo>
                  <a:lnTo>
                    <a:pt x="7" y="417"/>
                  </a:lnTo>
                  <a:lnTo>
                    <a:pt x="11" y="434"/>
                  </a:lnTo>
                  <a:lnTo>
                    <a:pt x="16" y="451"/>
                  </a:lnTo>
                  <a:lnTo>
                    <a:pt x="21" y="467"/>
                  </a:lnTo>
                  <a:lnTo>
                    <a:pt x="26" y="482"/>
                  </a:lnTo>
                  <a:lnTo>
                    <a:pt x="33" y="498"/>
                  </a:lnTo>
                  <a:lnTo>
                    <a:pt x="41" y="514"/>
                  </a:lnTo>
                  <a:lnTo>
                    <a:pt x="50" y="529"/>
                  </a:lnTo>
                  <a:lnTo>
                    <a:pt x="59" y="544"/>
                  </a:lnTo>
                  <a:lnTo>
                    <a:pt x="69" y="558"/>
                  </a:lnTo>
                  <a:lnTo>
                    <a:pt x="80" y="572"/>
                  </a:lnTo>
                  <a:lnTo>
                    <a:pt x="91" y="585"/>
                  </a:lnTo>
                  <a:lnTo>
                    <a:pt x="103" y="600"/>
                  </a:lnTo>
                  <a:lnTo>
                    <a:pt x="103" y="600"/>
                  </a:lnTo>
                  <a:lnTo>
                    <a:pt x="116" y="611"/>
                  </a:lnTo>
                  <a:lnTo>
                    <a:pt x="131" y="623"/>
                  </a:lnTo>
                  <a:lnTo>
                    <a:pt x="145" y="634"/>
                  </a:lnTo>
                  <a:lnTo>
                    <a:pt x="159" y="644"/>
                  </a:lnTo>
                  <a:lnTo>
                    <a:pt x="174" y="653"/>
                  </a:lnTo>
                  <a:lnTo>
                    <a:pt x="189" y="662"/>
                  </a:lnTo>
                  <a:lnTo>
                    <a:pt x="204" y="669"/>
                  </a:lnTo>
                  <a:lnTo>
                    <a:pt x="220" y="677"/>
                  </a:lnTo>
                  <a:lnTo>
                    <a:pt x="236" y="682"/>
                  </a:lnTo>
                  <a:lnTo>
                    <a:pt x="252" y="687"/>
                  </a:lnTo>
                  <a:lnTo>
                    <a:pt x="269" y="692"/>
                  </a:lnTo>
                  <a:lnTo>
                    <a:pt x="284" y="696"/>
                  </a:lnTo>
                  <a:lnTo>
                    <a:pt x="301" y="699"/>
                  </a:lnTo>
                  <a:lnTo>
                    <a:pt x="318" y="700"/>
                  </a:lnTo>
                  <a:lnTo>
                    <a:pt x="335" y="701"/>
                  </a:lnTo>
                  <a:lnTo>
                    <a:pt x="352" y="701"/>
                  </a:lnTo>
                  <a:lnTo>
                    <a:pt x="369" y="701"/>
                  </a:lnTo>
                  <a:lnTo>
                    <a:pt x="386" y="700"/>
                  </a:lnTo>
                  <a:lnTo>
                    <a:pt x="403" y="699"/>
                  </a:lnTo>
                  <a:lnTo>
                    <a:pt x="419" y="696"/>
                  </a:lnTo>
                  <a:lnTo>
                    <a:pt x="435" y="692"/>
                  </a:lnTo>
                  <a:lnTo>
                    <a:pt x="452" y="687"/>
                  </a:lnTo>
                  <a:lnTo>
                    <a:pt x="468" y="682"/>
                  </a:lnTo>
                  <a:lnTo>
                    <a:pt x="484" y="677"/>
                  </a:lnTo>
                  <a:lnTo>
                    <a:pt x="499" y="669"/>
                  </a:lnTo>
                  <a:lnTo>
                    <a:pt x="515" y="662"/>
                  </a:lnTo>
                  <a:lnTo>
                    <a:pt x="531" y="653"/>
                  </a:lnTo>
                  <a:lnTo>
                    <a:pt x="545" y="644"/>
                  </a:lnTo>
                  <a:lnTo>
                    <a:pt x="559" y="634"/>
                  </a:lnTo>
                  <a:lnTo>
                    <a:pt x="574" y="623"/>
                  </a:lnTo>
                  <a:lnTo>
                    <a:pt x="587" y="611"/>
                  </a:lnTo>
                  <a:lnTo>
                    <a:pt x="600" y="600"/>
                  </a:lnTo>
                  <a:lnTo>
                    <a:pt x="600" y="600"/>
                  </a:lnTo>
                  <a:lnTo>
                    <a:pt x="613" y="585"/>
                  </a:lnTo>
                  <a:lnTo>
                    <a:pt x="624" y="572"/>
                  </a:lnTo>
                  <a:lnTo>
                    <a:pt x="635" y="558"/>
                  </a:lnTo>
                  <a:lnTo>
                    <a:pt x="645" y="544"/>
                  </a:lnTo>
                  <a:lnTo>
                    <a:pt x="654" y="529"/>
                  </a:lnTo>
                  <a:lnTo>
                    <a:pt x="662" y="514"/>
                  </a:lnTo>
                  <a:lnTo>
                    <a:pt x="670" y="498"/>
                  </a:lnTo>
                  <a:lnTo>
                    <a:pt x="678" y="482"/>
                  </a:lnTo>
                  <a:lnTo>
                    <a:pt x="683" y="467"/>
                  </a:lnTo>
                  <a:lnTo>
                    <a:pt x="688" y="451"/>
                  </a:lnTo>
                  <a:lnTo>
                    <a:pt x="693" y="434"/>
                  </a:lnTo>
                  <a:lnTo>
                    <a:pt x="696" y="417"/>
                  </a:lnTo>
                  <a:lnTo>
                    <a:pt x="700" y="402"/>
                  </a:lnTo>
                  <a:lnTo>
                    <a:pt x="701" y="385"/>
                  </a:lnTo>
                  <a:lnTo>
                    <a:pt x="703" y="368"/>
                  </a:lnTo>
                  <a:lnTo>
                    <a:pt x="703" y="351"/>
                  </a:lnTo>
                  <a:lnTo>
                    <a:pt x="703" y="334"/>
                  </a:lnTo>
                  <a:lnTo>
                    <a:pt x="701" y="317"/>
                  </a:lnTo>
                  <a:lnTo>
                    <a:pt x="700" y="300"/>
                  </a:lnTo>
                  <a:lnTo>
                    <a:pt x="696" y="284"/>
                  </a:lnTo>
                  <a:lnTo>
                    <a:pt x="693" y="267"/>
                  </a:lnTo>
                  <a:lnTo>
                    <a:pt x="688" y="251"/>
                  </a:lnTo>
                  <a:lnTo>
                    <a:pt x="683" y="235"/>
                  </a:lnTo>
                  <a:lnTo>
                    <a:pt x="678" y="219"/>
                  </a:lnTo>
                  <a:lnTo>
                    <a:pt x="670" y="204"/>
                  </a:lnTo>
                  <a:lnTo>
                    <a:pt x="662" y="188"/>
                  </a:lnTo>
                  <a:lnTo>
                    <a:pt x="654" y="172"/>
                  </a:lnTo>
                  <a:lnTo>
                    <a:pt x="645" y="158"/>
                  </a:lnTo>
                  <a:lnTo>
                    <a:pt x="635" y="144"/>
                  </a:lnTo>
                  <a:lnTo>
                    <a:pt x="624" y="129"/>
                  </a:lnTo>
                  <a:lnTo>
                    <a:pt x="613" y="116"/>
                  </a:lnTo>
                  <a:lnTo>
                    <a:pt x="600" y="103"/>
                  </a:lnTo>
                  <a:lnTo>
                    <a:pt x="600" y="103"/>
                  </a:lnTo>
                  <a:lnTo>
                    <a:pt x="587" y="90"/>
                  </a:lnTo>
                  <a:lnTo>
                    <a:pt x="574" y="79"/>
                  </a:lnTo>
                  <a:lnTo>
                    <a:pt x="559" y="68"/>
                  </a:lnTo>
                  <a:lnTo>
                    <a:pt x="545" y="58"/>
                  </a:lnTo>
                  <a:lnTo>
                    <a:pt x="531" y="49"/>
                  </a:lnTo>
                  <a:lnTo>
                    <a:pt x="515" y="39"/>
                  </a:lnTo>
                  <a:lnTo>
                    <a:pt x="499" y="33"/>
                  </a:lnTo>
                  <a:lnTo>
                    <a:pt x="484" y="25"/>
                  </a:lnTo>
                  <a:lnTo>
                    <a:pt x="468" y="20"/>
                  </a:lnTo>
                  <a:lnTo>
                    <a:pt x="452" y="15"/>
                  </a:lnTo>
                  <a:lnTo>
                    <a:pt x="435" y="10"/>
                  </a:lnTo>
                  <a:lnTo>
                    <a:pt x="419" y="7"/>
                  </a:lnTo>
                  <a:lnTo>
                    <a:pt x="403" y="3"/>
                  </a:lnTo>
                  <a:lnTo>
                    <a:pt x="386" y="2"/>
                  </a:lnTo>
                  <a:lnTo>
                    <a:pt x="369" y="0"/>
                  </a:lnTo>
                  <a:lnTo>
                    <a:pt x="352" y="0"/>
                  </a:lnTo>
                  <a:lnTo>
                    <a:pt x="335" y="0"/>
                  </a:lnTo>
                  <a:lnTo>
                    <a:pt x="318" y="2"/>
                  </a:lnTo>
                  <a:lnTo>
                    <a:pt x="301" y="3"/>
                  </a:lnTo>
                  <a:lnTo>
                    <a:pt x="284" y="7"/>
                  </a:lnTo>
                  <a:lnTo>
                    <a:pt x="269" y="10"/>
                  </a:lnTo>
                  <a:lnTo>
                    <a:pt x="252" y="15"/>
                  </a:lnTo>
                  <a:lnTo>
                    <a:pt x="236" y="20"/>
                  </a:lnTo>
                  <a:lnTo>
                    <a:pt x="220" y="25"/>
                  </a:lnTo>
                  <a:lnTo>
                    <a:pt x="204" y="33"/>
                  </a:lnTo>
                  <a:lnTo>
                    <a:pt x="189" y="39"/>
                  </a:lnTo>
                  <a:lnTo>
                    <a:pt x="174" y="49"/>
                  </a:lnTo>
                  <a:lnTo>
                    <a:pt x="159" y="58"/>
                  </a:lnTo>
                  <a:lnTo>
                    <a:pt x="145" y="68"/>
                  </a:lnTo>
                  <a:lnTo>
                    <a:pt x="131" y="79"/>
                  </a:lnTo>
                  <a:lnTo>
                    <a:pt x="116" y="90"/>
                  </a:lnTo>
                  <a:lnTo>
                    <a:pt x="103" y="103"/>
                  </a:lnTo>
                  <a:lnTo>
                    <a:pt x="103"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 name="Freeform 121"/>
            <p:cNvSpPr>
              <a:spLocks/>
            </p:cNvSpPr>
            <p:nvPr userDrawn="1"/>
          </p:nvSpPr>
          <p:spPr bwMode="auto">
            <a:xfrm>
              <a:off x="1437" y="1218"/>
              <a:ext cx="156" cy="156"/>
            </a:xfrm>
            <a:custGeom>
              <a:avLst/>
              <a:gdLst>
                <a:gd name="T0" fmla="*/ 91 w 622"/>
                <a:gd name="T1" fmla="*/ 91 h 622"/>
                <a:gd name="T2" fmla="*/ 69 w 622"/>
                <a:gd name="T3" fmla="*/ 115 h 622"/>
                <a:gd name="T4" fmla="*/ 51 w 622"/>
                <a:gd name="T5" fmla="*/ 139 h 622"/>
                <a:gd name="T6" fmla="*/ 24 w 622"/>
                <a:gd name="T7" fmla="*/ 194 h 622"/>
                <a:gd name="T8" fmla="*/ 5 w 622"/>
                <a:gd name="T9" fmla="*/ 252 h 622"/>
                <a:gd name="T10" fmla="*/ 0 w 622"/>
                <a:gd name="T11" fmla="*/ 311 h 622"/>
                <a:gd name="T12" fmla="*/ 5 w 622"/>
                <a:gd name="T13" fmla="*/ 370 h 622"/>
                <a:gd name="T14" fmla="*/ 24 w 622"/>
                <a:gd name="T15" fmla="*/ 427 h 622"/>
                <a:gd name="T16" fmla="*/ 51 w 622"/>
                <a:gd name="T17" fmla="*/ 482 h 622"/>
                <a:gd name="T18" fmla="*/ 69 w 622"/>
                <a:gd name="T19" fmla="*/ 507 h 622"/>
                <a:gd name="T20" fmla="*/ 91 w 622"/>
                <a:gd name="T21" fmla="*/ 530 h 622"/>
                <a:gd name="T22" fmla="*/ 103 w 622"/>
                <a:gd name="T23" fmla="*/ 542 h 622"/>
                <a:gd name="T24" fmla="*/ 127 w 622"/>
                <a:gd name="T25" fmla="*/ 562 h 622"/>
                <a:gd name="T26" fmla="*/ 167 w 622"/>
                <a:gd name="T27" fmla="*/ 586 h 622"/>
                <a:gd name="T28" fmla="*/ 223 w 622"/>
                <a:gd name="T29" fmla="*/ 608 h 622"/>
                <a:gd name="T30" fmla="*/ 282 w 622"/>
                <a:gd name="T31" fmla="*/ 620 h 622"/>
                <a:gd name="T32" fmla="*/ 340 w 622"/>
                <a:gd name="T33" fmla="*/ 620 h 622"/>
                <a:gd name="T34" fmla="*/ 399 w 622"/>
                <a:gd name="T35" fmla="*/ 608 h 622"/>
                <a:gd name="T36" fmla="*/ 455 w 622"/>
                <a:gd name="T37" fmla="*/ 586 h 622"/>
                <a:gd name="T38" fmla="*/ 494 w 622"/>
                <a:gd name="T39" fmla="*/ 562 h 622"/>
                <a:gd name="T40" fmla="*/ 519 w 622"/>
                <a:gd name="T41" fmla="*/ 542 h 622"/>
                <a:gd name="T42" fmla="*/ 531 w 622"/>
                <a:gd name="T43" fmla="*/ 530 h 622"/>
                <a:gd name="T44" fmla="*/ 551 w 622"/>
                <a:gd name="T45" fmla="*/ 507 h 622"/>
                <a:gd name="T46" fmla="*/ 570 w 622"/>
                <a:gd name="T47" fmla="*/ 482 h 622"/>
                <a:gd name="T48" fmla="*/ 598 w 622"/>
                <a:gd name="T49" fmla="*/ 427 h 622"/>
                <a:gd name="T50" fmla="*/ 615 w 622"/>
                <a:gd name="T51" fmla="*/ 370 h 622"/>
                <a:gd name="T52" fmla="*/ 622 w 622"/>
                <a:gd name="T53" fmla="*/ 311 h 622"/>
                <a:gd name="T54" fmla="*/ 615 w 622"/>
                <a:gd name="T55" fmla="*/ 252 h 622"/>
                <a:gd name="T56" fmla="*/ 598 w 622"/>
                <a:gd name="T57" fmla="*/ 194 h 622"/>
                <a:gd name="T58" fmla="*/ 570 w 622"/>
                <a:gd name="T59" fmla="*/ 139 h 622"/>
                <a:gd name="T60" fmla="*/ 551 w 622"/>
                <a:gd name="T61" fmla="*/ 115 h 622"/>
                <a:gd name="T62" fmla="*/ 531 w 622"/>
                <a:gd name="T63" fmla="*/ 91 h 622"/>
                <a:gd name="T64" fmla="*/ 519 w 622"/>
                <a:gd name="T65" fmla="*/ 81 h 622"/>
                <a:gd name="T66" fmla="*/ 494 w 622"/>
                <a:gd name="T67" fmla="*/ 60 h 622"/>
                <a:gd name="T68" fmla="*/ 455 w 622"/>
                <a:gd name="T69" fmla="*/ 35 h 622"/>
                <a:gd name="T70" fmla="*/ 399 w 622"/>
                <a:gd name="T71" fmla="*/ 13 h 622"/>
                <a:gd name="T72" fmla="*/ 340 w 622"/>
                <a:gd name="T73" fmla="*/ 1 h 622"/>
                <a:gd name="T74" fmla="*/ 282 w 622"/>
                <a:gd name="T75" fmla="*/ 1 h 622"/>
                <a:gd name="T76" fmla="*/ 223 w 622"/>
                <a:gd name="T77" fmla="*/ 13 h 622"/>
                <a:gd name="T78" fmla="*/ 167 w 622"/>
                <a:gd name="T79" fmla="*/ 35 h 622"/>
                <a:gd name="T80" fmla="*/ 127 w 622"/>
                <a:gd name="T81" fmla="*/ 60 h 622"/>
                <a:gd name="T82" fmla="*/ 103 w 622"/>
                <a:gd name="T83" fmla="*/ 81 h 622"/>
                <a:gd name="T84" fmla="*/ 9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91" y="91"/>
                  </a:moveTo>
                  <a:lnTo>
                    <a:pt x="91" y="91"/>
                  </a:lnTo>
                  <a:lnTo>
                    <a:pt x="80" y="103"/>
                  </a:lnTo>
                  <a:lnTo>
                    <a:pt x="69" y="115"/>
                  </a:lnTo>
                  <a:lnTo>
                    <a:pt x="60" y="128"/>
                  </a:lnTo>
                  <a:lnTo>
                    <a:pt x="51" y="139"/>
                  </a:lnTo>
                  <a:lnTo>
                    <a:pt x="35" y="167"/>
                  </a:lnTo>
                  <a:lnTo>
                    <a:pt x="24" y="194"/>
                  </a:lnTo>
                  <a:lnTo>
                    <a:pt x="13" y="223"/>
                  </a:lnTo>
                  <a:lnTo>
                    <a:pt x="5" y="252"/>
                  </a:lnTo>
                  <a:lnTo>
                    <a:pt x="2" y="281"/>
                  </a:lnTo>
                  <a:lnTo>
                    <a:pt x="0" y="311"/>
                  </a:lnTo>
                  <a:lnTo>
                    <a:pt x="2" y="340"/>
                  </a:lnTo>
                  <a:lnTo>
                    <a:pt x="5" y="370"/>
                  </a:lnTo>
                  <a:lnTo>
                    <a:pt x="13" y="399"/>
                  </a:lnTo>
                  <a:lnTo>
                    <a:pt x="24" y="427"/>
                  </a:lnTo>
                  <a:lnTo>
                    <a:pt x="35" y="455"/>
                  </a:lnTo>
                  <a:lnTo>
                    <a:pt x="51" y="482"/>
                  </a:lnTo>
                  <a:lnTo>
                    <a:pt x="60" y="494"/>
                  </a:lnTo>
                  <a:lnTo>
                    <a:pt x="69" y="507"/>
                  </a:lnTo>
                  <a:lnTo>
                    <a:pt x="80" y="519"/>
                  </a:lnTo>
                  <a:lnTo>
                    <a:pt x="91" y="530"/>
                  </a:lnTo>
                  <a:lnTo>
                    <a:pt x="91" y="530"/>
                  </a:lnTo>
                  <a:lnTo>
                    <a:pt x="103" y="542"/>
                  </a:lnTo>
                  <a:lnTo>
                    <a:pt x="115" y="551"/>
                  </a:lnTo>
                  <a:lnTo>
                    <a:pt x="127" y="562"/>
                  </a:lnTo>
                  <a:lnTo>
                    <a:pt x="140" y="571"/>
                  </a:lnTo>
                  <a:lnTo>
                    <a:pt x="167" y="586"/>
                  </a:lnTo>
                  <a:lnTo>
                    <a:pt x="194" y="598"/>
                  </a:lnTo>
                  <a:lnTo>
                    <a:pt x="223" y="608"/>
                  </a:lnTo>
                  <a:lnTo>
                    <a:pt x="252" y="616"/>
                  </a:lnTo>
                  <a:lnTo>
                    <a:pt x="282" y="620"/>
                  </a:lnTo>
                  <a:lnTo>
                    <a:pt x="310" y="622"/>
                  </a:lnTo>
                  <a:lnTo>
                    <a:pt x="340" y="620"/>
                  </a:lnTo>
                  <a:lnTo>
                    <a:pt x="370" y="616"/>
                  </a:lnTo>
                  <a:lnTo>
                    <a:pt x="399" y="608"/>
                  </a:lnTo>
                  <a:lnTo>
                    <a:pt x="428" y="598"/>
                  </a:lnTo>
                  <a:lnTo>
                    <a:pt x="455" y="586"/>
                  </a:lnTo>
                  <a:lnTo>
                    <a:pt x="482" y="571"/>
                  </a:lnTo>
                  <a:lnTo>
                    <a:pt x="494" y="562"/>
                  </a:lnTo>
                  <a:lnTo>
                    <a:pt x="507" y="551"/>
                  </a:lnTo>
                  <a:lnTo>
                    <a:pt x="519" y="542"/>
                  </a:lnTo>
                  <a:lnTo>
                    <a:pt x="531" y="530"/>
                  </a:lnTo>
                  <a:lnTo>
                    <a:pt x="531" y="530"/>
                  </a:lnTo>
                  <a:lnTo>
                    <a:pt x="541" y="519"/>
                  </a:lnTo>
                  <a:lnTo>
                    <a:pt x="551" y="507"/>
                  </a:lnTo>
                  <a:lnTo>
                    <a:pt x="562" y="494"/>
                  </a:lnTo>
                  <a:lnTo>
                    <a:pt x="570" y="482"/>
                  </a:lnTo>
                  <a:lnTo>
                    <a:pt x="585" y="455"/>
                  </a:lnTo>
                  <a:lnTo>
                    <a:pt x="598" y="427"/>
                  </a:lnTo>
                  <a:lnTo>
                    <a:pt x="609" y="399"/>
                  </a:lnTo>
                  <a:lnTo>
                    <a:pt x="615" y="370"/>
                  </a:lnTo>
                  <a:lnTo>
                    <a:pt x="621" y="340"/>
                  </a:lnTo>
                  <a:lnTo>
                    <a:pt x="622" y="311"/>
                  </a:lnTo>
                  <a:lnTo>
                    <a:pt x="621" y="281"/>
                  </a:lnTo>
                  <a:lnTo>
                    <a:pt x="615" y="252"/>
                  </a:lnTo>
                  <a:lnTo>
                    <a:pt x="609" y="223"/>
                  </a:lnTo>
                  <a:lnTo>
                    <a:pt x="598" y="194"/>
                  </a:lnTo>
                  <a:lnTo>
                    <a:pt x="585" y="167"/>
                  </a:lnTo>
                  <a:lnTo>
                    <a:pt x="570" y="139"/>
                  </a:lnTo>
                  <a:lnTo>
                    <a:pt x="562" y="128"/>
                  </a:lnTo>
                  <a:lnTo>
                    <a:pt x="551" y="115"/>
                  </a:lnTo>
                  <a:lnTo>
                    <a:pt x="541" y="103"/>
                  </a:lnTo>
                  <a:lnTo>
                    <a:pt x="531" y="91"/>
                  </a:lnTo>
                  <a:lnTo>
                    <a:pt x="531" y="91"/>
                  </a:lnTo>
                  <a:lnTo>
                    <a:pt x="519" y="81"/>
                  </a:lnTo>
                  <a:lnTo>
                    <a:pt x="507" y="70"/>
                  </a:lnTo>
                  <a:lnTo>
                    <a:pt x="494" y="60"/>
                  </a:lnTo>
                  <a:lnTo>
                    <a:pt x="482" y="51"/>
                  </a:lnTo>
                  <a:lnTo>
                    <a:pt x="455" y="35"/>
                  </a:lnTo>
                  <a:lnTo>
                    <a:pt x="428" y="24"/>
                  </a:lnTo>
                  <a:lnTo>
                    <a:pt x="399" y="13"/>
                  </a:lnTo>
                  <a:lnTo>
                    <a:pt x="370" y="7"/>
                  </a:lnTo>
                  <a:lnTo>
                    <a:pt x="340" y="1"/>
                  </a:lnTo>
                  <a:lnTo>
                    <a:pt x="310" y="0"/>
                  </a:lnTo>
                  <a:lnTo>
                    <a:pt x="282" y="1"/>
                  </a:lnTo>
                  <a:lnTo>
                    <a:pt x="252" y="7"/>
                  </a:lnTo>
                  <a:lnTo>
                    <a:pt x="223" y="13"/>
                  </a:lnTo>
                  <a:lnTo>
                    <a:pt x="194" y="24"/>
                  </a:lnTo>
                  <a:lnTo>
                    <a:pt x="167" y="35"/>
                  </a:lnTo>
                  <a:lnTo>
                    <a:pt x="140" y="51"/>
                  </a:lnTo>
                  <a:lnTo>
                    <a:pt x="127" y="60"/>
                  </a:lnTo>
                  <a:lnTo>
                    <a:pt x="115" y="70"/>
                  </a:lnTo>
                  <a:lnTo>
                    <a:pt x="103" y="81"/>
                  </a:lnTo>
                  <a:lnTo>
                    <a:pt x="91" y="91"/>
                  </a:lnTo>
                  <a:lnTo>
                    <a:pt x="9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 name="Freeform 122"/>
            <p:cNvSpPr>
              <a:spLocks/>
            </p:cNvSpPr>
            <p:nvPr userDrawn="1"/>
          </p:nvSpPr>
          <p:spPr bwMode="auto">
            <a:xfrm>
              <a:off x="1269" y="1408"/>
              <a:ext cx="134" cy="134"/>
            </a:xfrm>
            <a:custGeom>
              <a:avLst/>
              <a:gdLst>
                <a:gd name="T0" fmla="*/ 460 w 540"/>
                <a:gd name="T1" fmla="*/ 79 h 539"/>
                <a:gd name="T2" fmla="*/ 419 w 540"/>
                <a:gd name="T3" fmla="*/ 44 h 539"/>
                <a:gd name="T4" fmla="*/ 372 w 540"/>
                <a:gd name="T5" fmla="*/ 20 h 539"/>
                <a:gd name="T6" fmla="*/ 321 w 540"/>
                <a:gd name="T7" fmla="*/ 5 h 539"/>
                <a:gd name="T8" fmla="*/ 270 w 540"/>
                <a:gd name="T9" fmla="*/ 0 h 539"/>
                <a:gd name="T10" fmla="*/ 218 w 540"/>
                <a:gd name="T11" fmla="*/ 5 h 539"/>
                <a:gd name="T12" fmla="*/ 168 w 540"/>
                <a:gd name="T13" fmla="*/ 20 h 539"/>
                <a:gd name="T14" fmla="*/ 121 w 540"/>
                <a:gd name="T15" fmla="*/ 44 h 539"/>
                <a:gd name="T16" fmla="*/ 78 w 540"/>
                <a:gd name="T17" fmla="*/ 79 h 539"/>
                <a:gd name="T18" fmla="*/ 60 w 540"/>
                <a:gd name="T19" fmla="*/ 99 h 539"/>
                <a:gd name="T20" fmla="*/ 30 w 540"/>
                <a:gd name="T21" fmla="*/ 145 h 539"/>
                <a:gd name="T22" fmla="*/ 11 w 540"/>
                <a:gd name="T23" fmla="*/ 193 h 539"/>
                <a:gd name="T24" fmla="*/ 2 w 540"/>
                <a:gd name="T25" fmla="*/ 244 h 539"/>
                <a:gd name="T26" fmla="*/ 2 w 540"/>
                <a:gd name="T27" fmla="*/ 296 h 539"/>
                <a:gd name="T28" fmla="*/ 11 w 540"/>
                <a:gd name="T29" fmla="*/ 347 h 539"/>
                <a:gd name="T30" fmla="*/ 30 w 540"/>
                <a:gd name="T31" fmla="*/ 395 h 539"/>
                <a:gd name="T32" fmla="*/ 60 w 540"/>
                <a:gd name="T33" fmla="*/ 440 h 539"/>
                <a:gd name="T34" fmla="*/ 78 w 540"/>
                <a:gd name="T35" fmla="*/ 461 h 539"/>
                <a:gd name="T36" fmla="*/ 121 w 540"/>
                <a:gd name="T37" fmla="*/ 495 h 539"/>
                <a:gd name="T38" fmla="*/ 168 w 540"/>
                <a:gd name="T39" fmla="*/ 520 h 539"/>
                <a:gd name="T40" fmla="*/ 218 w 540"/>
                <a:gd name="T41" fmla="*/ 535 h 539"/>
                <a:gd name="T42" fmla="*/ 270 w 540"/>
                <a:gd name="T43" fmla="*/ 539 h 539"/>
                <a:gd name="T44" fmla="*/ 321 w 540"/>
                <a:gd name="T45" fmla="*/ 535 h 539"/>
                <a:gd name="T46" fmla="*/ 372 w 540"/>
                <a:gd name="T47" fmla="*/ 520 h 539"/>
                <a:gd name="T48" fmla="*/ 419 w 540"/>
                <a:gd name="T49" fmla="*/ 495 h 539"/>
                <a:gd name="T50" fmla="*/ 460 w 540"/>
                <a:gd name="T51" fmla="*/ 461 h 539"/>
                <a:gd name="T52" fmla="*/ 480 w 540"/>
                <a:gd name="T53" fmla="*/ 440 h 539"/>
                <a:gd name="T54" fmla="*/ 508 w 540"/>
                <a:gd name="T55" fmla="*/ 395 h 539"/>
                <a:gd name="T56" fmla="*/ 529 w 540"/>
                <a:gd name="T57" fmla="*/ 347 h 539"/>
                <a:gd name="T58" fmla="*/ 538 w 540"/>
                <a:gd name="T59" fmla="*/ 296 h 539"/>
                <a:gd name="T60" fmla="*/ 538 w 540"/>
                <a:gd name="T61" fmla="*/ 244 h 539"/>
                <a:gd name="T62" fmla="*/ 529 w 540"/>
                <a:gd name="T63" fmla="*/ 193 h 539"/>
                <a:gd name="T64" fmla="*/ 508 w 540"/>
                <a:gd name="T65" fmla="*/ 145 h 539"/>
                <a:gd name="T66" fmla="*/ 480 w 540"/>
                <a:gd name="T67" fmla="*/ 99 h 539"/>
                <a:gd name="T68" fmla="*/ 46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460" y="79"/>
                  </a:moveTo>
                  <a:lnTo>
                    <a:pt x="460" y="79"/>
                  </a:lnTo>
                  <a:lnTo>
                    <a:pt x="441" y="60"/>
                  </a:lnTo>
                  <a:lnTo>
                    <a:pt x="419" y="44"/>
                  </a:lnTo>
                  <a:lnTo>
                    <a:pt x="395" y="31"/>
                  </a:lnTo>
                  <a:lnTo>
                    <a:pt x="372" y="20"/>
                  </a:lnTo>
                  <a:lnTo>
                    <a:pt x="347" y="10"/>
                  </a:lnTo>
                  <a:lnTo>
                    <a:pt x="321" y="5"/>
                  </a:lnTo>
                  <a:lnTo>
                    <a:pt x="296" y="1"/>
                  </a:lnTo>
                  <a:lnTo>
                    <a:pt x="270" y="0"/>
                  </a:lnTo>
                  <a:lnTo>
                    <a:pt x="244" y="1"/>
                  </a:lnTo>
                  <a:lnTo>
                    <a:pt x="218" y="5"/>
                  </a:lnTo>
                  <a:lnTo>
                    <a:pt x="193" y="10"/>
                  </a:lnTo>
                  <a:lnTo>
                    <a:pt x="168" y="20"/>
                  </a:lnTo>
                  <a:lnTo>
                    <a:pt x="144" y="31"/>
                  </a:lnTo>
                  <a:lnTo>
                    <a:pt x="121" y="44"/>
                  </a:lnTo>
                  <a:lnTo>
                    <a:pt x="99" y="60"/>
                  </a:lnTo>
                  <a:lnTo>
                    <a:pt x="78" y="79"/>
                  </a:lnTo>
                  <a:lnTo>
                    <a:pt x="78" y="79"/>
                  </a:lnTo>
                  <a:lnTo>
                    <a:pt x="60" y="99"/>
                  </a:lnTo>
                  <a:lnTo>
                    <a:pt x="45" y="121"/>
                  </a:lnTo>
                  <a:lnTo>
                    <a:pt x="30" y="145"/>
                  </a:lnTo>
                  <a:lnTo>
                    <a:pt x="20" y="168"/>
                  </a:lnTo>
                  <a:lnTo>
                    <a:pt x="11" y="193"/>
                  </a:lnTo>
                  <a:lnTo>
                    <a:pt x="4" y="218"/>
                  </a:lnTo>
                  <a:lnTo>
                    <a:pt x="2" y="244"/>
                  </a:lnTo>
                  <a:lnTo>
                    <a:pt x="0" y="270"/>
                  </a:lnTo>
                  <a:lnTo>
                    <a:pt x="2" y="296"/>
                  </a:lnTo>
                  <a:lnTo>
                    <a:pt x="4" y="322"/>
                  </a:lnTo>
                  <a:lnTo>
                    <a:pt x="11" y="347"/>
                  </a:lnTo>
                  <a:lnTo>
                    <a:pt x="20" y="371"/>
                  </a:lnTo>
                  <a:lnTo>
                    <a:pt x="30" y="395"/>
                  </a:lnTo>
                  <a:lnTo>
                    <a:pt x="45" y="418"/>
                  </a:lnTo>
                  <a:lnTo>
                    <a:pt x="60" y="440"/>
                  </a:lnTo>
                  <a:lnTo>
                    <a:pt x="78" y="461"/>
                  </a:lnTo>
                  <a:lnTo>
                    <a:pt x="78" y="461"/>
                  </a:lnTo>
                  <a:lnTo>
                    <a:pt x="99" y="479"/>
                  </a:lnTo>
                  <a:lnTo>
                    <a:pt x="121" y="495"/>
                  </a:lnTo>
                  <a:lnTo>
                    <a:pt x="144" y="509"/>
                  </a:lnTo>
                  <a:lnTo>
                    <a:pt x="168" y="520"/>
                  </a:lnTo>
                  <a:lnTo>
                    <a:pt x="193" y="529"/>
                  </a:lnTo>
                  <a:lnTo>
                    <a:pt x="218" y="535"/>
                  </a:lnTo>
                  <a:lnTo>
                    <a:pt x="244" y="538"/>
                  </a:lnTo>
                  <a:lnTo>
                    <a:pt x="270" y="539"/>
                  </a:lnTo>
                  <a:lnTo>
                    <a:pt x="296" y="538"/>
                  </a:lnTo>
                  <a:lnTo>
                    <a:pt x="321" y="535"/>
                  </a:lnTo>
                  <a:lnTo>
                    <a:pt x="347" y="529"/>
                  </a:lnTo>
                  <a:lnTo>
                    <a:pt x="372" y="520"/>
                  </a:lnTo>
                  <a:lnTo>
                    <a:pt x="395" y="509"/>
                  </a:lnTo>
                  <a:lnTo>
                    <a:pt x="419" y="495"/>
                  </a:lnTo>
                  <a:lnTo>
                    <a:pt x="441" y="479"/>
                  </a:lnTo>
                  <a:lnTo>
                    <a:pt x="460" y="461"/>
                  </a:lnTo>
                  <a:lnTo>
                    <a:pt x="460" y="461"/>
                  </a:lnTo>
                  <a:lnTo>
                    <a:pt x="480" y="440"/>
                  </a:lnTo>
                  <a:lnTo>
                    <a:pt x="495" y="418"/>
                  </a:lnTo>
                  <a:lnTo>
                    <a:pt x="508" y="395"/>
                  </a:lnTo>
                  <a:lnTo>
                    <a:pt x="520" y="371"/>
                  </a:lnTo>
                  <a:lnTo>
                    <a:pt x="529" y="347"/>
                  </a:lnTo>
                  <a:lnTo>
                    <a:pt x="535" y="322"/>
                  </a:lnTo>
                  <a:lnTo>
                    <a:pt x="538" y="296"/>
                  </a:lnTo>
                  <a:lnTo>
                    <a:pt x="540" y="270"/>
                  </a:lnTo>
                  <a:lnTo>
                    <a:pt x="538" y="244"/>
                  </a:lnTo>
                  <a:lnTo>
                    <a:pt x="535" y="218"/>
                  </a:lnTo>
                  <a:lnTo>
                    <a:pt x="529" y="193"/>
                  </a:lnTo>
                  <a:lnTo>
                    <a:pt x="520" y="168"/>
                  </a:lnTo>
                  <a:lnTo>
                    <a:pt x="508" y="145"/>
                  </a:lnTo>
                  <a:lnTo>
                    <a:pt x="495" y="121"/>
                  </a:lnTo>
                  <a:lnTo>
                    <a:pt x="480" y="99"/>
                  </a:lnTo>
                  <a:lnTo>
                    <a:pt x="460" y="79"/>
                  </a:lnTo>
                  <a:lnTo>
                    <a:pt x="46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 name="Freeform 123"/>
            <p:cNvSpPr>
              <a:spLocks/>
            </p:cNvSpPr>
            <p:nvPr userDrawn="1"/>
          </p:nvSpPr>
          <p:spPr bwMode="auto">
            <a:xfrm>
              <a:off x="1099" y="1596"/>
              <a:ext cx="115" cy="115"/>
            </a:xfrm>
            <a:custGeom>
              <a:avLst/>
              <a:gdLst>
                <a:gd name="T0" fmla="*/ 68 w 459"/>
                <a:gd name="T1" fmla="*/ 67 h 460"/>
                <a:gd name="T2" fmla="*/ 38 w 459"/>
                <a:gd name="T3" fmla="*/ 104 h 460"/>
                <a:gd name="T4" fmla="*/ 17 w 459"/>
                <a:gd name="T5" fmla="*/ 143 h 460"/>
                <a:gd name="T6" fmla="*/ 4 w 459"/>
                <a:gd name="T7" fmla="*/ 186 h 460"/>
                <a:gd name="T8" fmla="*/ 0 w 459"/>
                <a:gd name="T9" fmla="*/ 230 h 460"/>
                <a:gd name="T10" fmla="*/ 4 w 459"/>
                <a:gd name="T11" fmla="*/ 273 h 460"/>
                <a:gd name="T12" fmla="*/ 17 w 459"/>
                <a:gd name="T13" fmla="*/ 316 h 460"/>
                <a:gd name="T14" fmla="*/ 38 w 459"/>
                <a:gd name="T15" fmla="*/ 357 h 460"/>
                <a:gd name="T16" fmla="*/ 68 w 459"/>
                <a:gd name="T17" fmla="*/ 392 h 460"/>
                <a:gd name="T18" fmla="*/ 85 w 459"/>
                <a:gd name="T19" fmla="*/ 407 h 460"/>
                <a:gd name="T20" fmla="*/ 122 w 459"/>
                <a:gd name="T21" fmla="*/ 434 h 460"/>
                <a:gd name="T22" fmla="*/ 164 w 459"/>
                <a:gd name="T23" fmla="*/ 449 h 460"/>
                <a:gd name="T24" fmla="*/ 207 w 459"/>
                <a:gd name="T25" fmla="*/ 458 h 460"/>
                <a:gd name="T26" fmla="*/ 251 w 459"/>
                <a:gd name="T27" fmla="*/ 458 h 460"/>
                <a:gd name="T28" fmla="*/ 294 w 459"/>
                <a:gd name="T29" fmla="*/ 449 h 460"/>
                <a:gd name="T30" fmla="*/ 336 w 459"/>
                <a:gd name="T31" fmla="*/ 434 h 460"/>
                <a:gd name="T32" fmla="*/ 375 w 459"/>
                <a:gd name="T33" fmla="*/ 407 h 460"/>
                <a:gd name="T34" fmla="*/ 392 w 459"/>
                <a:gd name="T35" fmla="*/ 392 h 460"/>
                <a:gd name="T36" fmla="*/ 421 w 459"/>
                <a:gd name="T37" fmla="*/ 357 h 460"/>
                <a:gd name="T38" fmla="*/ 443 w 459"/>
                <a:gd name="T39" fmla="*/ 316 h 460"/>
                <a:gd name="T40" fmla="*/ 455 w 459"/>
                <a:gd name="T41" fmla="*/ 273 h 460"/>
                <a:gd name="T42" fmla="*/ 459 w 459"/>
                <a:gd name="T43" fmla="*/ 230 h 460"/>
                <a:gd name="T44" fmla="*/ 455 w 459"/>
                <a:gd name="T45" fmla="*/ 186 h 460"/>
                <a:gd name="T46" fmla="*/ 443 w 459"/>
                <a:gd name="T47" fmla="*/ 143 h 460"/>
                <a:gd name="T48" fmla="*/ 421 w 459"/>
                <a:gd name="T49" fmla="*/ 104 h 460"/>
                <a:gd name="T50" fmla="*/ 392 w 459"/>
                <a:gd name="T51" fmla="*/ 67 h 460"/>
                <a:gd name="T52" fmla="*/ 375 w 459"/>
                <a:gd name="T53" fmla="*/ 52 h 460"/>
                <a:gd name="T54" fmla="*/ 336 w 459"/>
                <a:gd name="T55" fmla="*/ 27 h 460"/>
                <a:gd name="T56" fmla="*/ 294 w 459"/>
                <a:gd name="T57" fmla="*/ 10 h 460"/>
                <a:gd name="T58" fmla="*/ 251 w 459"/>
                <a:gd name="T59" fmla="*/ 1 h 460"/>
                <a:gd name="T60" fmla="*/ 207 w 459"/>
                <a:gd name="T61" fmla="*/ 1 h 460"/>
                <a:gd name="T62" fmla="*/ 164 w 459"/>
                <a:gd name="T63" fmla="*/ 10 h 460"/>
                <a:gd name="T64" fmla="*/ 122 w 459"/>
                <a:gd name="T65" fmla="*/ 27 h 460"/>
                <a:gd name="T66" fmla="*/ 85 w 459"/>
                <a:gd name="T67" fmla="*/ 52 h 460"/>
                <a:gd name="T68" fmla="*/ 68 w 459"/>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60">
                  <a:moveTo>
                    <a:pt x="68" y="67"/>
                  </a:moveTo>
                  <a:lnTo>
                    <a:pt x="68" y="67"/>
                  </a:lnTo>
                  <a:lnTo>
                    <a:pt x="52" y="84"/>
                  </a:lnTo>
                  <a:lnTo>
                    <a:pt x="38" y="104"/>
                  </a:lnTo>
                  <a:lnTo>
                    <a:pt x="26" y="123"/>
                  </a:lnTo>
                  <a:lnTo>
                    <a:pt x="17" y="143"/>
                  </a:lnTo>
                  <a:lnTo>
                    <a:pt x="9" y="164"/>
                  </a:lnTo>
                  <a:lnTo>
                    <a:pt x="4" y="186"/>
                  </a:lnTo>
                  <a:lnTo>
                    <a:pt x="1" y="208"/>
                  </a:lnTo>
                  <a:lnTo>
                    <a:pt x="0" y="230"/>
                  </a:lnTo>
                  <a:lnTo>
                    <a:pt x="1" y="251"/>
                  </a:lnTo>
                  <a:lnTo>
                    <a:pt x="4" y="273"/>
                  </a:lnTo>
                  <a:lnTo>
                    <a:pt x="9" y="295"/>
                  </a:lnTo>
                  <a:lnTo>
                    <a:pt x="17" y="316"/>
                  </a:lnTo>
                  <a:lnTo>
                    <a:pt x="26" y="337"/>
                  </a:lnTo>
                  <a:lnTo>
                    <a:pt x="38" y="357"/>
                  </a:lnTo>
                  <a:lnTo>
                    <a:pt x="52" y="375"/>
                  </a:lnTo>
                  <a:lnTo>
                    <a:pt x="68" y="392"/>
                  </a:lnTo>
                  <a:lnTo>
                    <a:pt x="68" y="392"/>
                  </a:lnTo>
                  <a:lnTo>
                    <a:pt x="85" y="407"/>
                  </a:lnTo>
                  <a:lnTo>
                    <a:pt x="103" y="422"/>
                  </a:lnTo>
                  <a:lnTo>
                    <a:pt x="122" y="434"/>
                  </a:lnTo>
                  <a:lnTo>
                    <a:pt x="143" y="443"/>
                  </a:lnTo>
                  <a:lnTo>
                    <a:pt x="164" y="449"/>
                  </a:lnTo>
                  <a:lnTo>
                    <a:pt x="186" y="456"/>
                  </a:lnTo>
                  <a:lnTo>
                    <a:pt x="207" y="458"/>
                  </a:lnTo>
                  <a:lnTo>
                    <a:pt x="229" y="460"/>
                  </a:lnTo>
                  <a:lnTo>
                    <a:pt x="251" y="458"/>
                  </a:lnTo>
                  <a:lnTo>
                    <a:pt x="274" y="456"/>
                  </a:lnTo>
                  <a:lnTo>
                    <a:pt x="294" y="449"/>
                  </a:lnTo>
                  <a:lnTo>
                    <a:pt x="317" y="443"/>
                  </a:lnTo>
                  <a:lnTo>
                    <a:pt x="336" y="434"/>
                  </a:lnTo>
                  <a:lnTo>
                    <a:pt x="356" y="422"/>
                  </a:lnTo>
                  <a:lnTo>
                    <a:pt x="375" y="407"/>
                  </a:lnTo>
                  <a:lnTo>
                    <a:pt x="392" y="392"/>
                  </a:lnTo>
                  <a:lnTo>
                    <a:pt x="392" y="392"/>
                  </a:lnTo>
                  <a:lnTo>
                    <a:pt x="408" y="375"/>
                  </a:lnTo>
                  <a:lnTo>
                    <a:pt x="421" y="357"/>
                  </a:lnTo>
                  <a:lnTo>
                    <a:pt x="433" y="337"/>
                  </a:lnTo>
                  <a:lnTo>
                    <a:pt x="443" y="316"/>
                  </a:lnTo>
                  <a:lnTo>
                    <a:pt x="450" y="295"/>
                  </a:lnTo>
                  <a:lnTo>
                    <a:pt x="455" y="273"/>
                  </a:lnTo>
                  <a:lnTo>
                    <a:pt x="459" y="251"/>
                  </a:lnTo>
                  <a:lnTo>
                    <a:pt x="459" y="230"/>
                  </a:lnTo>
                  <a:lnTo>
                    <a:pt x="459" y="208"/>
                  </a:lnTo>
                  <a:lnTo>
                    <a:pt x="455" y="186"/>
                  </a:lnTo>
                  <a:lnTo>
                    <a:pt x="450" y="164"/>
                  </a:lnTo>
                  <a:lnTo>
                    <a:pt x="443" y="143"/>
                  </a:lnTo>
                  <a:lnTo>
                    <a:pt x="433" y="123"/>
                  </a:lnTo>
                  <a:lnTo>
                    <a:pt x="421" y="104"/>
                  </a:lnTo>
                  <a:lnTo>
                    <a:pt x="408" y="84"/>
                  </a:lnTo>
                  <a:lnTo>
                    <a:pt x="392" y="67"/>
                  </a:lnTo>
                  <a:lnTo>
                    <a:pt x="392" y="67"/>
                  </a:lnTo>
                  <a:lnTo>
                    <a:pt x="375" y="52"/>
                  </a:lnTo>
                  <a:lnTo>
                    <a:pt x="356" y="37"/>
                  </a:lnTo>
                  <a:lnTo>
                    <a:pt x="336" y="27"/>
                  </a:lnTo>
                  <a:lnTo>
                    <a:pt x="317" y="17"/>
                  </a:lnTo>
                  <a:lnTo>
                    <a:pt x="294" y="10"/>
                  </a:lnTo>
                  <a:lnTo>
                    <a:pt x="274" y="5"/>
                  </a:lnTo>
                  <a:lnTo>
                    <a:pt x="251" y="1"/>
                  </a:lnTo>
                  <a:lnTo>
                    <a:pt x="229" y="0"/>
                  </a:lnTo>
                  <a:lnTo>
                    <a:pt x="207" y="1"/>
                  </a:lnTo>
                  <a:lnTo>
                    <a:pt x="186" y="5"/>
                  </a:lnTo>
                  <a:lnTo>
                    <a:pt x="164" y="10"/>
                  </a:lnTo>
                  <a:lnTo>
                    <a:pt x="143" y="17"/>
                  </a:lnTo>
                  <a:lnTo>
                    <a:pt x="122" y="27"/>
                  </a:lnTo>
                  <a:lnTo>
                    <a:pt x="103"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 name="Freeform 124"/>
            <p:cNvSpPr>
              <a:spLocks/>
            </p:cNvSpPr>
            <p:nvPr userDrawn="1"/>
          </p:nvSpPr>
          <p:spPr bwMode="auto">
            <a:xfrm>
              <a:off x="931" y="1786"/>
              <a:ext cx="94" cy="94"/>
            </a:xfrm>
            <a:custGeom>
              <a:avLst/>
              <a:gdLst>
                <a:gd name="T0" fmla="*/ 55 w 378"/>
                <a:gd name="T1" fmla="*/ 56 h 377"/>
                <a:gd name="T2" fmla="*/ 31 w 378"/>
                <a:gd name="T3" fmla="*/ 84 h 377"/>
                <a:gd name="T4" fmla="*/ 13 w 378"/>
                <a:gd name="T5" fmla="*/ 118 h 377"/>
                <a:gd name="T6" fmla="*/ 3 w 378"/>
                <a:gd name="T7" fmla="*/ 152 h 377"/>
                <a:gd name="T8" fmla="*/ 0 w 378"/>
                <a:gd name="T9" fmla="*/ 189 h 377"/>
                <a:gd name="T10" fmla="*/ 3 w 378"/>
                <a:gd name="T11" fmla="*/ 225 h 377"/>
                <a:gd name="T12" fmla="*/ 13 w 378"/>
                <a:gd name="T13" fmla="*/ 260 h 377"/>
                <a:gd name="T14" fmla="*/ 31 w 378"/>
                <a:gd name="T15" fmla="*/ 293 h 377"/>
                <a:gd name="T16" fmla="*/ 55 w 378"/>
                <a:gd name="T17" fmla="*/ 323 h 377"/>
                <a:gd name="T18" fmla="*/ 69 w 378"/>
                <a:gd name="T19" fmla="*/ 336 h 377"/>
                <a:gd name="T20" fmla="*/ 100 w 378"/>
                <a:gd name="T21" fmla="*/ 357 h 377"/>
                <a:gd name="T22" fmla="*/ 135 w 378"/>
                <a:gd name="T23" fmla="*/ 370 h 377"/>
                <a:gd name="T24" fmla="*/ 171 w 378"/>
                <a:gd name="T25" fmla="*/ 377 h 377"/>
                <a:gd name="T26" fmla="*/ 207 w 378"/>
                <a:gd name="T27" fmla="*/ 377 h 377"/>
                <a:gd name="T28" fmla="*/ 242 w 378"/>
                <a:gd name="T29" fmla="*/ 370 h 377"/>
                <a:gd name="T30" fmla="*/ 276 w 378"/>
                <a:gd name="T31" fmla="*/ 357 h 377"/>
                <a:gd name="T32" fmla="*/ 307 w 378"/>
                <a:gd name="T33" fmla="*/ 336 h 377"/>
                <a:gd name="T34" fmla="*/ 322 w 378"/>
                <a:gd name="T35" fmla="*/ 323 h 377"/>
                <a:gd name="T36" fmla="*/ 347 w 378"/>
                <a:gd name="T37" fmla="*/ 293 h 377"/>
                <a:gd name="T38" fmla="*/ 364 w 378"/>
                <a:gd name="T39" fmla="*/ 260 h 377"/>
                <a:gd name="T40" fmla="*/ 374 w 378"/>
                <a:gd name="T41" fmla="*/ 225 h 377"/>
                <a:gd name="T42" fmla="*/ 378 w 378"/>
                <a:gd name="T43" fmla="*/ 189 h 377"/>
                <a:gd name="T44" fmla="*/ 374 w 378"/>
                <a:gd name="T45" fmla="*/ 152 h 377"/>
                <a:gd name="T46" fmla="*/ 364 w 378"/>
                <a:gd name="T47" fmla="*/ 118 h 377"/>
                <a:gd name="T48" fmla="*/ 347 w 378"/>
                <a:gd name="T49" fmla="*/ 84 h 377"/>
                <a:gd name="T50" fmla="*/ 322 w 378"/>
                <a:gd name="T51" fmla="*/ 56 h 377"/>
                <a:gd name="T52" fmla="*/ 307 w 378"/>
                <a:gd name="T53" fmla="*/ 43 h 377"/>
                <a:gd name="T54" fmla="*/ 276 w 378"/>
                <a:gd name="T55" fmla="*/ 22 h 377"/>
                <a:gd name="T56" fmla="*/ 242 w 378"/>
                <a:gd name="T57" fmla="*/ 7 h 377"/>
                <a:gd name="T58" fmla="*/ 207 w 378"/>
                <a:gd name="T59" fmla="*/ 1 h 377"/>
                <a:gd name="T60" fmla="*/ 171 w 378"/>
                <a:gd name="T61" fmla="*/ 1 h 377"/>
                <a:gd name="T62" fmla="*/ 135 w 378"/>
                <a:gd name="T63" fmla="*/ 7 h 377"/>
                <a:gd name="T64" fmla="*/ 100 w 378"/>
                <a:gd name="T65" fmla="*/ 22 h 377"/>
                <a:gd name="T66" fmla="*/ 69 w 378"/>
                <a:gd name="T67" fmla="*/ 43 h 377"/>
                <a:gd name="T68" fmla="*/ 55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5" y="56"/>
                  </a:moveTo>
                  <a:lnTo>
                    <a:pt x="55" y="56"/>
                  </a:lnTo>
                  <a:lnTo>
                    <a:pt x="42" y="70"/>
                  </a:lnTo>
                  <a:lnTo>
                    <a:pt x="31" y="84"/>
                  </a:lnTo>
                  <a:lnTo>
                    <a:pt x="21" y="101"/>
                  </a:lnTo>
                  <a:lnTo>
                    <a:pt x="13" y="118"/>
                  </a:lnTo>
                  <a:lnTo>
                    <a:pt x="8" y="135"/>
                  </a:lnTo>
                  <a:lnTo>
                    <a:pt x="3" y="152"/>
                  </a:lnTo>
                  <a:lnTo>
                    <a:pt x="0" y="170"/>
                  </a:lnTo>
                  <a:lnTo>
                    <a:pt x="0" y="189"/>
                  </a:lnTo>
                  <a:lnTo>
                    <a:pt x="0" y="207"/>
                  </a:lnTo>
                  <a:lnTo>
                    <a:pt x="3" y="225"/>
                  </a:lnTo>
                  <a:lnTo>
                    <a:pt x="8" y="242"/>
                  </a:lnTo>
                  <a:lnTo>
                    <a:pt x="13" y="260"/>
                  </a:lnTo>
                  <a:lnTo>
                    <a:pt x="21" y="277"/>
                  </a:lnTo>
                  <a:lnTo>
                    <a:pt x="31" y="293"/>
                  </a:lnTo>
                  <a:lnTo>
                    <a:pt x="42" y="308"/>
                  </a:lnTo>
                  <a:lnTo>
                    <a:pt x="55" y="323"/>
                  </a:lnTo>
                  <a:lnTo>
                    <a:pt x="55" y="323"/>
                  </a:lnTo>
                  <a:lnTo>
                    <a:pt x="69" y="336"/>
                  </a:lnTo>
                  <a:lnTo>
                    <a:pt x="85" y="346"/>
                  </a:lnTo>
                  <a:lnTo>
                    <a:pt x="100" y="357"/>
                  </a:lnTo>
                  <a:lnTo>
                    <a:pt x="117" y="364"/>
                  </a:lnTo>
                  <a:lnTo>
                    <a:pt x="135" y="370"/>
                  </a:lnTo>
                  <a:lnTo>
                    <a:pt x="152" y="375"/>
                  </a:lnTo>
                  <a:lnTo>
                    <a:pt x="171" y="377"/>
                  </a:lnTo>
                  <a:lnTo>
                    <a:pt x="189" y="377"/>
                  </a:lnTo>
                  <a:lnTo>
                    <a:pt x="207" y="377"/>
                  </a:lnTo>
                  <a:lnTo>
                    <a:pt x="225" y="375"/>
                  </a:lnTo>
                  <a:lnTo>
                    <a:pt x="242" y="370"/>
                  </a:lnTo>
                  <a:lnTo>
                    <a:pt x="259" y="364"/>
                  </a:lnTo>
                  <a:lnTo>
                    <a:pt x="276" y="357"/>
                  </a:lnTo>
                  <a:lnTo>
                    <a:pt x="293" y="346"/>
                  </a:lnTo>
                  <a:lnTo>
                    <a:pt x="307" y="336"/>
                  </a:lnTo>
                  <a:lnTo>
                    <a:pt x="322" y="323"/>
                  </a:lnTo>
                  <a:lnTo>
                    <a:pt x="322" y="323"/>
                  </a:lnTo>
                  <a:lnTo>
                    <a:pt x="335" y="308"/>
                  </a:lnTo>
                  <a:lnTo>
                    <a:pt x="347" y="293"/>
                  </a:lnTo>
                  <a:lnTo>
                    <a:pt x="356" y="277"/>
                  </a:lnTo>
                  <a:lnTo>
                    <a:pt x="364" y="260"/>
                  </a:lnTo>
                  <a:lnTo>
                    <a:pt x="370" y="242"/>
                  </a:lnTo>
                  <a:lnTo>
                    <a:pt x="374" y="225"/>
                  </a:lnTo>
                  <a:lnTo>
                    <a:pt x="377" y="207"/>
                  </a:lnTo>
                  <a:lnTo>
                    <a:pt x="378" y="189"/>
                  </a:lnTo>
                  <a:lnTo>
                    <a:pt x="377" y="170"/>
                  </a:lnTo>
                  <a:lnTo>
                    <a:pt x="374" y="152"/>
                  </a:lnTo>
                  <a:lnTo>
                    <a:pt x="370" y="135"/>
                  </a:lnTo>
                  <a:lnTo>
                    <a:pt x="364" y="118"/>
                  </a:lnTo>
                  <a:lnTo>
                    <a:pt x="356" y="101"/>
                  </a:lnTo>
                  <a:lnTo>
                    <a:pt x="347" y="84"/>
                  </a:lnTo>
                  <a:lnTo>
                    <a:pt x="335" y="70"/>
                  </a:lnTo>
                  <a:lnTo>
                    <a:pt x="322" y="56"/>
                  </a:lnTo>
                  <a:lnTo>
                    <a:pt x="322" y="56"/>
                  </a:lnTo>
                  <a:lnTo>
                    <a:pt x="307" y="43"/>
                  </a:lnTo>
                  <a:lnTo>
                    <a:pt x="293" y="31"/>
                  </a:lnTo>
                  <a:lnTo>
                    <a:pt x="276" y="22"/>
                  </a:lnTo>
                  <a:lnTo>
                    <a:pt x="259" y="14"/>
                  </a:lnTo>
                  <a:lnTo>
                    <a:pt x="242" y="7"/>
                  </a:lnTo>
                  <a:lnTo>
                    <a:pt x="225" y="4"/>
                  </a:lnTo>
                  <a:lnTo>
                    <a:pt x="207" y="1"/>
                  </a:lnTo>
                  <a:lnTo>
                    <a:pt x="189" y="0"/>
                  </a:lnTo>
                  <a:lnTo>
                    <a:pt x="171" y="1"/>
                  </a:lnTo>
                  <a:lnTo>
                    <a:pt x="152" y="4"/>
                  </a:lnTo>
                  <a:lnTo>
                    <a:pt x="135" y="7"/>
                  </a:lnTo>
                  <a:lnTo>
                    <a:pt x="117" y="14"/>
                  </a:lnTo>
                  <a:lnTo>
                    <a:pt x="100" y="22"/>
                  </a:lnTo>
                  <a:lnTo>
                    <a:pt x="85" y="31"/>
                  </a:lnTo>
                  <a:lnTo>
                    <a:pt x="69" y="43"/>
                  </a:lnTo>
                  <a:lnTo>
                    <a:pt x="55" y="56"/>
                  </a:lnTo>
                  <a:lnTo>
                    <a:pt x="5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 name="Freeform 125"/>
            <p:cNvSpPr>
              <a:spLocks/>
            </p:cNvSpPr>
            <p:nvPr userDrawn="1"/>
          </p:nvSpPr>
          <p:spPr bwMode="auto">
            <a:xfrm>
              <a:off x="762" y="1975"/>
              <a:ext cx="74" cy="74"/>
            </a:xfrm>
            <a:custGeom>
              <a:avLst/>
              <a:gdLst>
                <a:gd name="T0" fmla="*/ 44 w 297"/>
                <a:gd name="T1" fmla="*/ 43 h 297"/>
                <a:gd name="T2" fmla="*/ 24 w 297"/>
                <a:gd name="T3" fmla="*/ 66 h 297"/>
                <a:gd name="T4" fmla="*/ 11 w 297"/>
                <a:gd name="T5" fmla="*/ 92 h 297"/>
                <a:gd name="T6" fmla="*/ 2 w 297"/>
                <a:gd name="T7" fmla="*/ 119 h 297"/>
                <a:gd name="T8" fmla="*/ 0 w 297"/>
                <a:gd name="T9" fmla="*/ 148 h 297"/>
                <a:gd name="T10" fmla="*/ 2 w 297"/>
                <a:gd name="T11" fmla="*/ 175 h 297"/>
                <a:gd name="T12" fmla="*/ 11 w 297"/>
                <a:gd name="T13" fmla="*/ 204 h 297"/>
                <a:gd name="T14" fmla="*/ 24 w 297"/>
                <a:gd name="T15" fmla="*/ 229 h 297"/>
                <a:gd name="T16" fmla="*/ 44 w 297"/>
                <a:gd name="T17" fmla="*/ 252 h 297"/>
                <a:gd name="T18" fmla="*/ 54 w 297"/>
                <a:gd name="T19" fmla="*/ 263 h 297"/>
                <a:gd name="T20" fmla="*/ 79 w 297"/>
                <a:gd name="T21" fmla="*/ 280 h 297"/>
                <a:gd name="T22" fmla="*/ 106 w 297"/>
                <a:gd name="T23" fmla="*/ 290 h 297"/>
                <a:gd name="T24" fmla="*/ 134 w 297"/>
                <a:gd name="T25" fmla="*/ 295 h 297"/>
                <a:gd name="T26" fmla="*/ 163 w 297"/>
                <a:gd name="T27" fmla="*/ 295 h 297"/>
                <a:gd name="T28" fmla="*/ 191 w 297"/>
                <a:gd name="T29" fmla="*/ 290 h 297"/>
                <a:gd name="T30" fmla="*/ 217 w 297"/>
                <a:gd name="T31" fmla="*/ 280 h 297"/>
                <a:gd name="T32" fmla="*/ 242 w 297"/>
                <a:gd name="T33" fmla="*/ 263 h 297"/>
                <a:gd name="T34" fmla="*/ 254 w 297"/>
                <a:gd name="T35" fmla="*/ 252 h 297"/>
                <a:gd name="T36" fmla="*/ 272 w 297"/>
                <a:gd name="T37" fmla="*/ 229 h 297"/>
                <a:gd name="T38" fmla="*/ 286 w 297"/>
                <a:gd name="T39" fmla="*/ 204 h 297"/>
                <a:gd name="T40" fmla="*/ 294 w 297"/>
                <a:gd name="T41" fmla="*/ 175 h 297"/>
                <a:gd name="T42" fmla="*/ 297 w 297"/>
                <a:gd name="T43" fmla="*/ 148 h 297"/>
                <a:gd name="T44" fmla="*/ 294 w 297"/>
                <a:gd name="T45" fmla="*/ 119 h 297"/>
                <a:gd name="T46" fmla="*/ 286 w 297"/>
                <a:gd name="T47" fmla="*/ 92 h 297"/>
                <a:gd name="T48" fmla="*/ 272 w 297"/>
                <a:gd name="T49" fmla="*/ 66 h 297"/>
                <a:gd name="T50" fmla="*/ 254 w 297"/>
                <a:gd name="T51" fmla="*/ 43 h 297"/>
                <a:gd name="T52" fmla="*/ 242 w 297"/>
                <a:gd name="T53" fmla="*/ 32 h 297"/>
                <a:gd name="T54" fmla="*/ 217 w 297"/>
                <a:gd name="T55" fmla="*/ 17 h 297"/>
                <a:gd name="T56" fmla="*/ 191 w 297"/>
                <a:gd name="T57" fmla="*/ 5 h 297"/>
                <a:gd name="T58" fmla="*/ 163 w 297"/>
                <a:gd name="T59" fmla="*/ 0 h 297"/>
                <a:gd name="T60" fmla="*/ 134 w 297"/>
                <a:gd name="T61" fmla="*/ 0 h 297"/>
                <a:gd name="T62" fmla="*/ 106 w 297"/>
                <a:gd name="T63" fmla="*/ 5 h 297"/>
                <a:gd name="T64" fmla="*/ 79 w 297"/>
                <a:gd name="T65" fmla="*/ 17 h 297"/>
                <a:gd name="T66" fmla="*/ 54 w 297"/>
                <a:gd name="T67" fmla="*/ 32 h 297"/>
                <a:gd name="T68" fmla="*/ 44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4" y="43"/>
                  </a:moveTo>
                  <a:lnTo>
                    <a:pt x="44" y="43"/>
                  </a:lnTo>
                  <a:lnTo>
                    <a:pt x="34" y="54"/>
                  </a:lnTo>
                  <a:lnTo>
                    <a:pt x="24" y="66"/>
                  </a:lnTo>
                  <a:lnTo>
                    <a:pt x="17" y="79"/>
                  </a:lnTo>
                  <a:lnTo>
                    <a:pt x="11" y="92"/>
                  </a:lnTo>
                  <a:lnTo>
                    <a:pt x="6" y="105"/>
                  </a:lnTo>
                  <a:lnTo>
                    <a:pt x="2" y="119"/>
                  </a:lnTo>
                  <a:lnTo>
                    <a:pt x="1" y="134"/>
                  </a:lnTo>
                  <a:lnTo>
                    <a:pt x="0" y="148"/>
                  </a:lnTo>
                  <a:lnTo>
                    <a:pt x="1" y="162"/>
                  </a:lnTo>
                  <a:lnTo>
                    <a:pt x="2" y="175"/>
                  </a:lnTo>
                  <a:lnTo>
                    <a:pt x="6" y="190"/>
                  </a:lnTo>
                  <a:lnTo>
                    <a:pt x="11" y="204"/>
                  </a:lnTo>
                  <a:lnTo>
                    <a:pt x="17" y="217"/>
                  </a:lnTo>
                  <a:lnTo>
                    <a:pt x="24" y="229"/>
                  </a:lnTo>
                  <a:lnTo>
                    <a:pt x="34" y="242"/>
                  </a:lnTo>
                  <a:lnTo>
                    <a:pt x="44" y="252"/>
                  </a:lnTo>
                  <a:lnTo>
                    <a:pt x="44" y="252"/>
                  </a:lnTo>
                  <a:lnTo>
                    <a:pt x="54" y="263"/>
                  </a:lnTo>
                  <a:lnTo>
                    <a:pt x="67" y="272"/>
                  </a:lnTo>
                  <a:lnTo>
                    <a:pt x="79" y="280"/>
                  </a:lnTo>
                  <a:lnTo>
                    <a:pt x="92" y="285"/>
                  </a:lnTo>
                  <a:lnTo>
                    <a:pt x="106" y="290"/>
                  </a:lnTo>
                  <a:lnTo>
                    <a:pt x="121" y="294"/>
                  </a:lnTo>
                  <a:lnTo>
                    <a:pt x="134" y="295"/>
                  </a:lnTo>
                  <a:lnTo>
                    <a:pt x="148" y="297"/>
                  </a:lnTo>
                  <a:lnTo>
                    <a:pt x="163" y="295"/>
                  </a:lnTo>
                  <a:lnTo>
                    <a:pt x="177" y="294"/>
                  </a:lnTo>
                  <a:lnTo>
                    <a:pt x="191" y="290"/>
                  </a:lnTo>
                  <a:lnTo>
                    <a:pt x="204" y="285"/>
                  </a:lnTo>
                  <a:lnTo>
                    <a:pt x="217" y="280"/>
                  </a:lnTo>
                  <a:lnTo>
                    <a:pt x="230" y="272"/>
                  </a:lnTo>
                  <a:lnTo>
                    <a:pt x="242" y="263"/>
                  </a:lnTo>
                  <a:lnTo>
                    <a:pt x="254" y="252"/>
                  </a:lnTo>
                  <a:lnTo>
                    <a:pt x="254" y="252"/>
                  </a:lnTo>
                  <a:lnTo>
                    <a:pt x="264" y="242"/>
                  </a:lnTo>
                  <a:lnTo>
                    <a:pt x="272" y="229"/>
                  </a:lnTo>
                  <a:lnTo>
                    <a:pt x="280" y="217"/>
                  </a:lnTo>
                  <a:lnTo>
                    <a:pt x="286" y="204"/>
                  </a:lnTo>
                  <a:lnTo>
                    <a:pt x="292" y="190"/>
                  </a:lnTo>
                  <a:lnTo>
                    <a:pt x="294" y="175"/>
                  </a:lnTo>
                  <a:lnTo>
                    <a:pt x="297" y="162"/>
                  </a:lnTo>
                  <a:lnTo>
                    <a:pt x="297" y="148"/>
                  </a:lnTo>
                  <a:lnTo>
                    <a:pt x="297" y="134"/>
                  </a:lnTo>
                  <a:lnTo>
                    <a:pt x="294" y="119"/>
                  </a:lnTo>
                  <a:lnTo>
                    <a:pt x="292" y="105"/>
                  </a:lnTo>
                  <a:lnTo>
                    <a:pt x="286" y="92"/>
                  </a:lnTo>
                  <a:lnTo>
                    <a:pt x="280" y="79"/>
                  </a:lnTo>
                  <a:lnTo>
                    <a:pt x="272" y="66"/>
                  </a:lnTo>
                  <a:lnTo>
                    <a:pt x="264" y="54"/>
                  </a:lnTo>
                  <a:lnTo>
                    <a:pt x="254" y="43"/>
                  </a:lnTo>
                  <a:lnTo>
                    <a:pt x="254" y="43"/>
                  </a:lnTo>
                  <a:lnTo>
                    <a:pt x="242" y="32"/>
                  </a:lnTo>
                  <a:lnTo>
                    <a:pt x="230" y="23"/>
                  </a:lnTo>
                  <a:lnTo>
                    <a:pt x="217" y="17"/>
                  </a:lnTo>
                  <a:lnTo>
                    <a:pt x="204" y="10"/>
                  </a:lnTo>
                  <a:lnTo>
                    <a:pt x="191" y="5"/>
                  </a:lnTo>
                  <a:lnTo>
                    <a:pt x="177" y="2"/>
                  </a:lnTo>
                  <a:lnTo>
                    <a:pt x="163" y="0"/>
                  </a:lnTo>
                  <a:lnTo>
                    <a:pt x="148" y="0"/>
                  </a:lnTo>
                  <a:lnTo>
                    <a:pt x="134" y="0"/>
                  </a:lnTo>
                  <a:lnTo>
                    <a:pt x="121" y="2"/>
                  </a:lnTo>
                  <a:lnTo>
                    <a:pt x="106" y="5"/>
                  </a:lnTo>
                  <a:lnTo>
                    <a:pt x="92" y="10"/>
                  </a:lnTo>
                  <a:lnTo>
                    <a:pt x="79" y="17"/>
                  </a:lnTo>
                  <a:lnTo>
                    <a:pt x="67" y="23"/>
                  </a:lnTo>
                  <a:lnTo>
                    <a:pt x="54" y="32"/>
                  </a:lnTo>
                  <a:lnTo>
                    <a:pt x="44" y="43"/>
                  </a:lnTo>
                  <a:lnTo>
                    <a:pt x="44"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 name="Freeform 126"/>
            <p:cNvSpPr>
              <a:spLocks/>
            </p:cNvSpPr>
            <p:nvPr userDrawn="1"/>
          </p:nvSpPr>
          <p:spPr bwMode="auto">
            <a:xfrm>
              <a:off x="2303" y="608"/>
              <a:ext cx="236" cy="236"/>
            </a:xfrm>
            <a:custGeom>
              <a:avLst/>
              <a:gdLst>
                <a:gd name="T0" fmla="*/ 893 w 946"/>
                <a:gd name="T1" fmla="*/ 686 h 944"/>
                <a:gd name="T2" fmla="*/ 921 w 946"/>
                <a:gd name="T3" fmla="*/ 621 h 944"/>
                <a:gd name="T4" fmla="*/ 938 w 946"/>
                <a:gd name="T5" fmla="*/ 553 h 944"/>
                <a:gd name="T6" fmla="*/ 944 w 946"/>
                <a:gd name="T7" fmla="*/ 484 h 944"/>
                <a:gd name="T8" fmla="*/ 942 w 946"/>
                <a:gd name="T9" fmla="*/ 416 h 944"/>
                <a:gd name="T10" fmla="*/ 929 w 946"/>
                <a:gd name="T11" fmla="*/ 349 h 944"/>
                <a:gd name="T12" fmla="*/ 907 w 946"/>
                <a:gd name="T13" fmla="*/ 285 h 944"/>
                <a:gd name="T14" fmla="*/ 875 w 946"/>
                <a:gd name="T15" fmla="*/ 224 h 944"/>
                <a:gd name="T16" fmla="*/ 835 w 946"/>
                <a:gd name="T17" fmla="*/ 168 h 944"/>
                <a:gd name="T18" fmla="*/ 787 w 946"/>
                <a:gd name="T19" fmla="*/ 118 h 944"/>
                <a:gd name="T20" fmla="*/ 729 w 946"/>
                <a:gd name="T21" fmla="*/ 75 h 944"/>
                <a:gd name="T22" fmla="*/ 688 w 946"/>
                <a:gd name="T23" fmla="*/ 50 h 944"/>
                <a:gd name="T24" fmla="*/ 621 w 946"/>
                <a:gd name="T25" fmla="*/ 23 h 944"/>
                <a:gd name="T26" fmla="*/ 553 w 946"/>
                <a:gd name="T27" fmla="*/ 6 h 944"/>
                <a:gd name="T28" fmla="*/ 486 w 946"/>
                <a:gd name="T29" fmla="*/ 0 h 944"/>
                <a:gd name="T30" fmla="*/ 417 w 946"/>
                <a:gd name="T31" fmla="*/ 2 h 944"/>
                <a:gd name="T32" fmla="*/ 350 w 946"/>
                <a:gd name="T33" fmla="*/ 15 h 944"/>
                <a:gd name="T34" fmla="*/ 286 w 946"/>
                <a:gd name="T35" fmla="*/ 37 h 944"/>
                <a:gd name="T36" fmla="*/ 225 w 946"/>
                <a:gd name="T37" fmla="*/ 69 h 944"/>
                <a:gd name="T38" fmla="*/ 169 w 946"/>
                <a:gd name="T39" fmla="*/ 109 h 944"/>
                <a:gd name="T40" fmla="*/ 119 w 946"/>
                <a:gd name="T41" fmla="*/ 157 h 944"/>
                <a:gd name="T42" fmla="*/ 76 w 946"/>
                <a:gd name="T43" fmla="*/ 214 h 944"/>
                <a:gd name="T44" fmla="*/ 52 w 946"/>
                <a:gd name="T45" fmla="*/ 256 h 944"/>
                <a:gd name="T46" fmla="*/ 24 w 946"/>
                <a:gd name="T47" fmla="*/ 323 h 944"/>
                <a:gd name="T48" fmla="*/ 7 w 946"/>
                <a:gd name="T49" fmla="*/ 390 h 944"/>
                <a:gd name="T50" fmla="*/ 0 w 946"/>
                <a:gd name="T51" fmla="*/ 458 h 944"/>
                <a:gd name="T52" fmla="*/ 3 w 946"/>
                <a:gd name="T53" fmla="*/ 527 h 944"/>
                <a:gd name="T54" fmla="*/ 17 w 946"/>
                <a:gd name="T55" fmla="*/ 594 h 944"/>
                <a:gd name="T56" fmla="*/ 39 w 946"/>
                <a:gd name="T57" fmla="*/ 657 h 944"/>
                <a:gd name="T58" fmla="*/ 70 w 946"/>
                <a:gd name="T59" fmla="*/ 719 h 944"/>
                <a:gd name="T60" fmla="*/ 110 w 946"/>
                <a:gd name="T61" fmla="*/ 775 h 944"/>
                <a:gd name="T62" fmla="*/ 159 w 946"/>
                <a:gd name="T63" fmla="*/ 824 h 944"/>
                <a:gd name="T64" fmla="*/ 216 w 946"/>
                <a:gd name="T65" fmla="*/ 869 h 944"/>
                <a:gd name="T66" fmla="*/ 258 w 946"/>
                <a:gd name="T67" fmla="*/ 892 h 944"/>
                <a:gd name="T68" fmla="*/ 324 w 946"/>
                <a:gd name="T69" fmla="*/ 919 h 944"/>
                <a:gd name="T70" fmla="*/ 392 w 946"/>
                <a:gd name="T71" fmla="*/ 938 h 944"/>
                <a:gd name="T72" fmla="*/ 460 w 946"/>
                <a:gd name="T73" fmla="*/ 944 h 944"/>
                <a:gd name="T74" fmla="*/ 529 w 946"/>
                <a:gd name="T75" fmla="*/ 940 h 944"/>
                <a:gd name="T76" fmla="*/ 595 w 946"/>
                <a:gd name="T77" fmla="*/ 927 h 944"/>
                <a:gd name="T78" fmla="*/ 659 w 946"/>
                <a:gd name="T79" fmla="*/ 905 h 944"/>
                <a:gd name="T80" fmla="*/ 720 w 946"/>
                <a:gd name="T81" fmla="*/ 874 h 944"/>
                <a:gd name="T82" fmla="*/ 776 w 946"/>
                <a:gd name="T83" fmla="*/ 833 h 944"/>
                <a:gd name="T84" fmla="*/ 826 w 946"/>
                <a:gd name="T85" fmla="*/ 785 h 944"/>
                <a:gd name="T86" fmla="*/ 869 w 946"/>
                <a:gd name="T87" fmla="*/ 728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882" y="708"/>
                  </a:moveTo>
                  <a:lnTo>
                    <a:pt x="882" y="708"/>
                  </a:lnTo>
                  <a:lnTo>
                    <a:pt x="893" y="686"/>
                  </a:lnTo>
                  <a:lnTo>
                    <a:pt x="904" y="664"/>
                  </a:lnTo>
                  <a:lnTo>
                    <a:pt x="913" y="643"/>
                  </a:lnTo>
                  <a:lnTo>
                    <a:pt x="921" y="621"/>
                  </a:lnTo>
                  <a:lnTo>
                    <a:pt x="927" y="598"/>
                  </a:lnTo>
                  <a:lnTo>
                    <a:pt x="934" y="575"/>
                  </a:lnTo>
                  <a:lnTo>
                    <a:pt x="938" y="553"/>
                  </a:lnTo>
                  <a:lnTo>
                    <a:pt x="942" y="530"/>
                  </a:lnTo>
                  <a:lnTo>
                    <a:pt x="944" y="506"/>
                  </a:lnTo>
                  <a:lnTo>
                    <a:pt x="944" y="484"/>
                  </a:lnTo>
                  <a:lnTo>
                    <a:pt x="946" y="461"/>
                  </a:lnTo>
                  <a:lnTo>
                    <a:pt x="944" y="439"/>
                  </a:lnTo>
                  <a:lnTo>
                    <a:pt x="942" y="416"/>
                  </a:lnTo>
                  <a:lnTo>
                    <a:pt x="939" y="393"/>
                  </a:lnTo>
                  <a:lnTo>
                    <a:pt x="934" y="371"/>
                  </a:lnTo>
                  <a:lnTo>
                    <a:pt x="929" y="349"/>
                  </a:lnTo>
                  <a:lnTo>
                    <a:pt x="922" y="328"/>
                  </a:lnTo>
                  <a:lnTo>
                    <a:pt x="916" y="306"/>
                  </a:lnTo>
                  <a:lnTo>
                    <a:pt x="907" y="285"/>
                  </a:lnTo>
                  <a:lnTo>
                    <a:pt x="897" y="264"/>
                  </a:lnTo>
                  <a:lnTo>
                    <a:pt x="887" y="244"/>
                  </a:lnTo>
                  <a:lnTo>
                    <a:pt x="875" y="224"/>
                  </a:lnTo>
                  <a:lnTo>
                    <a:pt x="864" y="205"/>
                  </a:lnTo>
                  <a:lnTo>
                    <a:pt x="849" y="186"/>
                  </a:lnTo>
                  <a:lnTo>
                    <a:pt x="835" y="168"/>
                  </a:lnTo>
                  <a:lnTo>
                    <a:pt x="819" y="151"/>
                  </a:lnTo>
                  <a:lnTo>
                    <a:pt x="804" y="134"/>
                  </a:lnTo>
                  <a:lnTo>
                    <a:pt x="787" y="118"/>
                  </a:lnTo>
                  <a:lnTo>
                    <a:pt x="768" y="102"/>
                  </a:lnTo>
                  <a:lnTo>
                    <a:pt x="749" y="88"/>
                  </a:lnTo>
                  <a:lnTo>
                    <a:pt x="729" y="75"/>
                  </a:lnTo>
                  <a:lnTo>
                    <a:pt x="708" y="62"/>
                  </a:lnTo>
                  <a:lnTo>
                    <a:pt x="708" y="62"/>
                  </a:lnTo>
                  <a:lnTo>
                    <a:pt x="688" y="50"/>
                  </a:lnTo>
                  <a:lnTo>
                    <a:pt x="665" y="40"/>
                  </a:lnTo>
                  <a:lnTo>
                    <a:pt x="643" y="31"/>
                  </a:lnTo>
                  <a:lnTo>
                    <a:pt x="621" y="23"/>
                  </a:lnTo>
                  <a:lnTo>
                    <a:pt x="599" y="16"/>
                  </a:lnTo>
                  <a:lnTo>
                    <a:pt x="577" y="10"/>
                  </a:lnTo>
                  <a:lnTo>
                    <a:pt x="553" y="6"/>
                  </a:lnTo>
                  <a:lnTo>
                    <a:pt x="531" y="2"/>
                  </a:lnTo>
                  <a:lnTo>
                    <a:pt x="508" y="0"/>
                  </a:lnTo>
                  <a:lnTo>
                    <a:pt x="486" y="0"/>
                  </a:lnTo>
                  <a:lnTo>
                    <a:pt x="462" y="0"/>
                  </a:lnTo>
                  <a:lnTo>
                    <a:pt x="440" y="0"/>
                  </a:lnTo>
                  <a:lnTo>
                    <a:pt x="417" y="2"/>
                  </a:lnTo>
                  <a:lnTo>
                    <a:pt x="394" y="5"/>
                  </a:lnTo>
                  <a:lnTo>
                    <a:pt x="372" y="10"/>
                  </a:lnTo>
                  <a:lnTo>
                    <a:pt x="350" y="15"/>
                  </a:lnTo>
                  <a:lnTo>
                    <a:pt x="328" y="22"/>
                  </a:lnTo>
                  <a:lnTo>
                    <a:pt x="307" y="28"/>
                  </a:lnTo>
                  <a:lnTo>
                    <a:pt x="286" y="37"/>
                  </a:lnTo>
                  <a:lnTo>
                    <a:pt x="265" y="46"/>
                  </a:lnTo>
                  <a:lnTo>
                    <a:pt x="245" y="57"/>
                  </a:lnTo>
                  <a:lnTo>
                    <a:pt x="225" y="69"/>
                  </a:lnTo>
                  <a:lnTo>
                    <a:pt x="205" y="82"/>
                  </a:lnTo>
                  <a:lnTo>
                    <a:pt x="187" y="95"/>
                  </a:lnTo>
                  <a:lnTo>
                    <a:pt x="169" y="109"/>
                  </a:lnTo>
                  <a:lnTo>
                    <a:pt x="152" y="125"/>
                  </a:lnTo>
                  <a:lnTo>
                    <a:pt x="135" y="140"/>
                  </a:lnTo>
                  <a:lnTo>
                    <a:pt x="119" y="157"/>
                  </a:lnTo>
                  <a:lnTo>
                    <a:pt x="104" y="175"/>
                  </a:lnTo>
                  <a:lnTo>
                    <a:pt x="89" y="195"/>
                  </a:lnTo>
                  <a:lnTo>
                    <a:pt x="76" y="214"/>
                  </a:lnTo>
                  <a:lnTo>
                    <a:pt x="63" y="235"/>
                  </a:lnTo>
                  <a:lnTo>
                    <a:pt x="63" y="235"/>
                  </a:lnTo>
                  <a:lnTo>
                    <a:pt x="52" y="256"/>
                  </a:lnTo>
                  <a:lnTo>
                    <a:pt x="41" y="278"/>
                  </a:lnTo>
                  <a:lnTo>
                    <a:pt x="32" y="300"/>
                  </a:lnTo>
                  <a:lnTo>
                    <a:pt x="24" y="323"/>
                  </a:lnTo>
                  <a:lnTo>
                    <a:pt x="17" y="345"/>
                  </a:lnTo>
                  <a:lnTo>
                    <a:pt x="11" y="367"/>
                  </a:lnTo>
                  <a:lnTo>
                    <a:pt x="7" y="390"/>
                  </a:lnTo>
                  <a:lnTo>
                    <a:pt x="3" y="413"/>
                  </a:lnTo>
                  <a:lnTo>
                    <a:pt x="1" y="436"/>
                  </a:lnTo>
                  <a:lnTo>
                    <a:pt x="0" y="458"/>
                  </a:lnTo>
                  <a:lnTo>
                    <a:pt x="0" y="482"/>
                  </a:lnTo>
                  <a:lnTo>
                    <a:pt x="1" y="504"/>
                  </a:lnTo>
                  <a:lnTo>
                    <a:pt x="3" y="527"/>
                  </a:lnTo>
                  <a:lnTo>
                    <a:pt x="6" y="549"/>
                  </a:lnTo>
                  <a:lnTo>
                    <a:pt x="10" y="571"/>
                  </a:lnTo>
                  <a:lnTo>
                    <a:pt x="17" y="594"/>
                  </a:lnTo>
                  <a:lnTo>
                    <a:pt x="23" y="616"/>
                  </a:lnTo>
                  <a:lnTo>
                    <a:pt x="30" y="637"/>
                  </a:lnTo>
                  <a:lnTo>
                    <a:pt x="39" y="657"/>
                  </a:lnTo>
                  <a:lnTo>
                    <a:pt x="48" y="678"/>
                  </a:lnTo>
                  <a:lnTo>
                    <a:pt x="58" y="699"/>
                  </a:lnTo>
                  <a:lnTo>
                    <a:pt x="70" y="719"/>
                  </a:lnTo>
                  <a:lnTo>
                    <a:pt x="82" y="738"/>
                  </a:lnTo>
                  <a:lnTo>
                    <a:pt x="96" y="756"/>
                  </a:lnTo>
                  <a:lnTo>
                    <a:pt x="110" y="775"/>
                  </a:lnTo>
                  <a:lnTo>
                    <a:pt x="125" y="792"/>
                  </a:lnTo>
                  <a:lnTo>
                    <a:pt x="142" y="809"/>
                  </a:lnTo>
                  <a:lnTo>
                    <a:pt x="159" y="824"/>
                  </a:lnTo>
                  <a:lnTo>
                    <a:pt x="177" y="840"/>
                  </a:lnTo>
                  <a:lnTo>
                    <a:pt x="195" y="854"/>
                  </a:lnTo>
                  <a:lnTo>
                    <a:pt x="216" y="869"/>
                  </a:lnTo>
                  <a:lnTo>
                    <a:pt x="237" y="880"/>
                  </a:lnTo>
                  <a:lnTo>
                    <a:pt x="237" y="880"/>
                  </a:lnTo>
                  <a:lnTo>
                    <a:pt x="258" y="892"/>
                  </a:lnTo>
                  <a:lnTo>
                    <a:pt x="280" y="902"/>
                  </a:lnTo>
                  <a:lnTo>
                    <a:pt x="301" y="912"/>
                  </a:lnTo>
                  <a:lnTo>
                    <a:pt x="324" y="919"/>
                  </a:lnTo>
                  <a:lnTo>
                    <a:pt x="346" y="927"/>
                  </a:lnTo>
                  <a:lnTo>
                    <a:pt x="368" y="932"/>
                  </a:lnTo>
                  <a:lnTo>
                    <a:pt x="392" y="938"/>
                  </a:lnTo>
                  <a:lnTo>
                    <a:pt x="414" y="940"/>
                  </a:lnTo>
                  <a:lnTo>
                    <a:pt x="437" y="943"/>
                  </a:lnTo>
                  <a:lnTo>
                    <a:pt x="460" y="944"/>
                  </a:lnTo>
                  <a:lnTo>
                    <a:pt x="483" y="944"/>
                  </a:lnTo>
                  <a:lnTo>
                    <a:pt x="505" y="943"/>
                  </a:lnTo>
                  <a:lnTo>
                    <a:pt x="529" y="940"/>
                  </a:lnTo>
                  <a:lnTo>
                    <a:pt x="551" y="938"/>
                  </a:lnTo>
                  <a:lnTo>
                    <a:pt x="573" y="934"/>
                  </a:lnTo>
                  <a:lnTo>
                    <a:pt x="595" y="927"/>
                  </a:lnTo>
                  <a:lnTo>
                    <a:pt x="616" y="922"/>
                  </a:lnTo>
                  <a:lnTo>
                    <a:pt x="638" y="914"/>
                  </a:lnTo>
                  <a:lnTo>
                    <a:pt x="659" y="905"/>
                  </a:lnTo>
                  <a:lnTo>
                    <a:pt x="680" y="896"/>
                  </a:lnTo>
                  <a:lnTo>
                    <a:pt x="699" y="885"/>
                  </a:lnTo>
                  <a:lnTo>
                    <a:pt x="720" y="874"/>
                  </a:lnTo>
                  <a:lnTo>
                    <a:pt x="738" y="862"/>
                  </a:lnTo>
                  <a:lnTo>
                    <a:pt x="758" y="848"/>
                  </a:lnTo>
                  <a:lnTo>
                    <a:pt x="776" y="833"/>
                  </a:lnTo>
                  <a:lnTo>
                    <a:pt x="793" y="819"/>
                  </a:lnTo>
                  <a:lnTo>
                    <a:pt x="810" y="802"/>
                  </a:lnTo>
                  <a:lnTo>
                    <a:pt x="826" y="785"/>
                  </a:lnTo>
                  <a:lnTo>
                    <a:pt x="841" y="767"/>
                  </a:lnTo>
                  <a:lnTo>
                    <a:pt x="856" y="749"/>
                  </a:lnTo>
                  <a:lnTo>
                    <a:pt x="869" y="728"/>
                  </a:lnTo>
                  <a:lnTo>
                    <a:pt x="882" y="708"/>
                  </a:lnTo>
                  <a:lnTo>
                    <a:pt x="882" y="70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 name="Freeform 127"/>
            <p:cNvSpPr>
              <a:spLocks/>
            </p:cNvSpPr>
            <p:nvPr userDrawn="1"/>
          </p:nvSpPr>
          <p:spPr bwMode="auto">
            <a:xfrm>
              <a:off x="2187" y="837"/>
              <a:ext cx="216" cy="216"/>
            </a:xfrm>
            <a:custGeom>
              <a:avLst/>
              <a:gdLst>
                <a:gd name="T0" fmla="*/ 817 w 864"/>
                <a:gd name="T1" fmla="*/ 628 h 864"/>
                <a:gd name="T2" fmla="*/ 842 w 864"/>
                <a:gd name="T3" fmla="*/ 568 h 864"/>
                <a:gd name="T4" fmla="*/ 858 w 864"/>
                <a:gd name="T5" fmla="*/ 505 h 864"/>
                <a:gd name="T6" fmla="*/ 864 w 864"/>
                <a:gd name="T7" fmla="*/ 443 h 864"/>
                <a:gd name="T8" fmla="*/ 862 w 864"/>
                <a:gd name="T9" fmla="*/ 380 h 864"/>
                <a:gd name="T10" fmla="*/ 850 w 864"/>
                <a:gd name="T11" fmla="*/ 319 h 864"/>
                <a:gd name="T12" fmla="*/ 829 w 864"/>
                <a:gd name="T13" fmla="*/ 260 h 864"/>
                <a:gd name="T14" fmla="*/ 800 w 864"/>
                <a:gd name="T15" fmla="*/ 206 h 864"/>
                <a:gd name="T16" fmla="*/ 764 w 864"/>
                <a:gd name="T17" fmla="*/ 153 h 864"/>
                <a:gd name="T18" fmla="*/ 720 w 864"/>
                <a:gd name="T19" fmla="*/ 108 h 864"/>
                <a:gd name="T20" fmla="*/ 668 w 864"/>
                <a:gd name="T21" fmla="*/ 69 h 864"/>
                <a:gd name="T22" fmla="*/ 628 w 864"/>
                <a:gd name="T23" fmla="*/ 47 h 864"/>
                <a:gd name="T24" fmla="*/ 569 w 864"/>
                <a:gd name="T25" fmla="*/ 21 h 864"/>
                <a:gd name="T26" fmla="*/ 506 w 864"/>
                <a:gd name="T27" fmla="*/ 5 h 864"/>
                <a:gd name="T28" fmla="*/ 443 w 864"/>
                <a:gd name="T29" fmla="*/ 0 h 864"/>
                <a:gd name="T30" fmla="*/ 381 w 864"/>
                <a:gd name="T31" fmla="*/ 2 h 864"/>
                <a:gd name="T32" fmla="*/ 320 w 864"/>
                <a:gd name="T33" fmla="*/ 14 h 864"/>
                <a:gd name="T34" fmla="*/ 261 w 864"/>
                <a:gd name="T35" fmla="*/ 35 h 864"/>
                <a:gd name="T36" fmla="*/ 206 w 864"/>
                <a:gd name="T37" fmla="*/ 64 h 864"/>
                <a:gd name="T38" fmla="*/ 155 w 864"/>
                <a:gd name="T39" fmla="*/ 100 h 864"/>
                <a:gd name="T40" fmla="*/ 109 w 864"/>
                <a:gd name="T41" fmla="*/ 144 h 864"/>
                <a:gd name="T42" fmla="*/ 69 w 864"/>
                <a:gd name="T43" fmla="*/ 196 h 864"/>
                <a:gd name="T44" fmla="*/ 47 w 864"/>
                <a:gd name="T45" fmla="*/ 234 h 864"/>
                <a:gd name="T46" fmla="*/ 23 w 864"/>
                <a:gd name="T47" fmla="*/ 295 h 864"/>
                <a:gd name="T48" fmla="*/ 7 w 864"/>
                <a:gd name="T49" fmla="*/ 357 h 864"/>
                <a:gd name="T50" fmla="*/ 0 w 864"/>
                <a:gd name="T51" fmla="*/ 419 h 864"/>
                <a:gd name="T52" fmla="*/ 3 w 864"/>
                <a:gd name="T53" fmla="*/ 482 h 864"/>
                <a:gd name="T54" fmla="*/ 15 w 864"/>
                <a:gd name="T55" fmla="*/ 543 h 864"/>
                <a:gd name="T56" fmla="*/ 36 w 864"/>
                <a:gd name="T57" fmla="*/ 602 h 864"/>
                <a:gd name="T58" fmla="*/ 64 w 864"/>
                <a:gd name="T59" fmla="*/ 658 h 864"/>
                <a:gd name="T60" fmla="*/ 101 w 864"/>
                <a:gd name="T61" fmla="*/ 708 h 864"/>
                <a:gd name="T62" fmla="*/ 145 w 864"/>
                <a:gd name="T63" fmla="*/ 754 h 864"/>
                <a:gd name="T64" fmla="*/ 197 w 864"/>
                <a:gd name="T65" fmla="*/ 793 h 864"/>
                <a:gd name="T66" fmla="*/ 236 w 864"/>
                <a:gd name="T67" fmla="*/ 815 h 864"/>
                <a:gd name="T68" fmla="*/ 296 w 864"/>
                <a:gd name="T69" fmla="*/ 841 h 864"/>
                <a:gd name="T70" fmla="*/ 357 w 864"/>
                <a:gd name="T71" fmla="*/ 857 h 864"/>
                <a:gd name="T72" fmla="*/ 420 w 864"/>
                <a:gd name="T73" fmla="*/ 864 h 864"/>
                <a:gd name="T74" fmla="*/ 483 w 864"/>
                <a:gd name="T75" fmla="*/ 860 h 864"/>
                <a:gd name="T76" fmla="*/ 544 w 864"/>
                <a:gd name="T77" fmla="*/ 848 h 864"/>
                <a:gd name="T78" fmla="*/ 602 w 864"/>
                <a:gd name="T79" fmla="*/ 828 h 864"/>
                <a:gd name="T80" fmla="*/ 658 w 864"/>
                <a:gd name="T81" fmla="*/ 800 h 864"/>
                <a:gd name="T82" fmla="*/ 709 w 864"/>
                <a:gd name="T83" fmla="*/ 763 h 864"/>
                <a:gd name="T84" fmla="*/ 755 w 864"/>
                <a:gd name="T85" fmla="*/ 718 h 864"/>
                <a:gd name="T86" fmla="*/ 795 w 864"/>
                <a:gd name="T87" fmla="*/ 667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806" y="647"/>
                  </a:moveTo>
                  <a:lnTo>
                    <a:pt x="806" y="647"/>
                  </a:lnTo>
                  <a:lnTo>
                    <a:pt x="817" y="628"/>
                  </a:lnTo>
                  <a:lnTo>
                    <a:pt x="827" y="608"/>
                  </a:lnTo>
                  <a:lnTo>
                    <a:pt x="834" y="587"/>
                  </a:lnTo>
                  <a:lnTo>
                    <a:pt x="842" y="568"/>
                  </a:lnTo>
                  <a:lnTo>
                    <a:pt x="849" y="547"/>
                  </a:lnTo>
                  <a:lnTo>
                    <a:pt x="854" y="526"/>
                  </a:lnTo>
                  <a:lnTo>
                    <a:pt x="858" y="505"/>
                  </a:lnTo>
                  <a:lnTo>
                    <a:pt x="860" y="484"/>
                  </a:lnTo>
                  <a:lnTo>
                    <a:pt x="863" y="464"/>
                  </a:lnTo>
                  <a:lnTo>
                    <a:pt x="864" y="443"/>
                  </a:lnTo>
                  <a:lnTo>
                    <a:pt x="864" y="422"/>
                  </a:lnTo>
                  <a:lnTo>
                    <a:pt x="863" y="401"/>
                  </a:lnTo>
                  <a:lnTo>
                    <a:pt x="862" y="380"/>
                  </a:lnTo>
                  <a:lnTo>
                    <a:pt x="858" y="359"/>
                  </a:lnTo>
                  <a:lnTo>
                    <a:pt x="854" y="340"/>
                  </a:lnTo>
                  <a:lnTo>
                    <a:pt x="850" y="319"/>
                  </a:lnTo>
                  <a:lnTo>
                    <a:pt x="843" y="299"/>
                  </a:lnTo>
                  <a:lnTo>
                    <a:pt x="837" y="280"/>
                  </a:lnTo>
                  <a:lnTo>
                    <a:pt x="829" y="260"/>
                  </a:lnTo>
                  <a:lnTo>
                    <a:pt x="820" y="242"/>
                  </a:lnTo>
                  <a:lnTo>
                    <a:pt x="811" y="224"/>
                  </a:lnTo>
                  <a:lnTo>
                    <a:pt x="800" y="206"/>
                  </a:lnTo>
                  <a:lnTo>
                    <a:pt x="789" y="187"/>
                  </a:lnTo>
                  <a:lnTo>
                    <a:pt x="777" y="170"/>
                  </a:lnTo>
                  <a:lnTo>
                    <a:pt x="764" y="153"/>
                  </a:lnTo>
                  <a:lnTo>
                    <a:pt x="750" y="138"/>
                  </a:lnTo>
                  <a:lnTo>
                    <a:pt x="735" y="123"/>
                  </a:lnTo>
                  <a:lnTo>
                    <a:pt x="720" y="108"/>
                  </a:lnTo>
                  <a:lnTo>
                    <a:pt x="703" y="95"/>
                  </a:lnTo>
                  <a:lnTo>
                    <a:pt x="686" y="81"/>
                  </a:lnTo>
                  <a:lnTo>
                    <a:pt x="668" y="69"/>
                  </a:lnTo>
                  <a:lnTo>
                    <a:pt x="648" y="57"/>
                  </a:lnTo>
                  <a:lnTo>
                    <a:pt x="648" y="57"/>
                  </a:lnTo>
                  <a:lnTo>
                    <a:pt x="628" y="47"/>
                  </a:lnTo>
                  <a:lnTo>
                    <a:pt x="609" y="38"/>
                  </a:lnTo>
                  <a:lnTo>
                    <a:pt x="588" y="28"/>
                  </a:lnTo>
                  <a:lnTo>
                    <a:pt x="569" y="21"/>
                  </a:lnTo>
                  <a:lnTo>
                    <a:pt x="548" y="15"/>
                  </a:lnTo>
                  <a:lnTo>
                    <a:pt x="527" y="10"/>
                  </a:lnTo>
                  <a:lnTo>
                    <a:pt x="506" y="5"/>
                  </a:lnTo>
                  <a:lnTo>
                    <a:pt x="485" y="2"/>
                  </a:lnTo>
                  <a:lnTo>
                    <a:pt x="464" y="0"/>
                  </a:lnTo>
                  <a:lnTo>
                    <a:pt x="443" y="0"/>
                  </a:lnTo>
                  <a:lnTo>
                    <a:pt x="423" y="0"/>
                  </a:lnTo>
                  <a:lnTo>
                    <a:pt x="402" y="0"/>
                  </a:lnTo>
                  <a:lnTo>
                    <a:pt x="381" y="2"/>
                  </a:lnTo>
                  <a:lnTo>
                    <a:pt x="361" y="5"/>
                  </a:lnTo>
                  <a:lnTo>
                    <a:pt x="340" y="9"/>
                  </a:lnTo>
                  <a:lnTo>
                    <a:pt x="320" y="14"/>
                  </a:lnTo>
                  <a:lnTo>
                    <a:pt x="300" y="19"/>
                  </a:lnTo>
                  <a:lnTo>
                    <a:pt x="281" y="27"/>
                  </a:lnTo>
                  <a:lnTo>
                    <a:pt x="261" y="35"/>
                  </a:lnTo>
                  <a:lnTo>
                    <a:pt x="243" y="43"/>
                  </a:lnTo>
                  <a:lnTo>
                    <a:pt x="224" y="53"/>
                  </a:lnTo>
                  <a:lnTo>
                    <a:pt x="206" y="64"/>
                  </a:lnTo>
                  <a:lnTo>
                    <a:pt x="188" y="74"/>
                  </a:lnTo>
                  <a:lnTo>
                    <a:pt x="171" y="87"/>
                  </a:lnTo>
                  <a:lnTo>
                    <a:pt x="155" y="100"/>
                  </a:lnTo>
                  <a:lnTo>
                    <a:pt x="138" y="113"/>
                  </a:lnTo>
                  <a:lnTo>
                    <a:pt x="124" y="129"/>
                  </a:lnTo>
                  <a:lnTo>
                    <a:pt x="109" y="144"/>
                  </a:lnTo>
                  <a:lnTo>
                    <a:pt x="95" y="161"/>
                  </a:lnTo>
                  <a:lnTo>
                    <a:pt x="82" y="178"/>
                  </a:lnTo>
                  <a:lnTo>
                    <a:pt x="69" y="196"/>
                  </a:lnTo>
                  <a:lnTo>
                    <a:pt x="58" y="215"/>
                  </a:lnTo>
                  <a:lnTo>
                    <a:pt x="58" y="215"/>
                  </a:lnTo>
                  <a:lnTo>
                    <a:pt x="47" y="234"/>
                  </a:lnTo>
                  <a:lnTo>
                    <a:pt x="38" y="255"/>
                  </a:lnTo>
                  <a:lnTo>
                    <a:pt x="29" y="275"/>
                  </a:lnTo>
                  <a:lnTo>
                    <a:pt x="23" y="295"/>
                  </a:lnTo>
                  <a:lnTo>
                    <a:pt x="16" y="315"/>
                  </a:lnTo>
                  <a:lnTo>
                    <a:pt x="11" y="336"/>
                  </a:lnTo>
                  <a:lnTo>
                    <a:pt x="7" y="357"/>
                  </a:lnTo>
                  <a:lnTo>
                    <a:pt x="3" y="378"/>
                  </a:lnTo>
                  <a:lnTo>
                    <a:pt x="2" y="398"/>
                  </a:lnTo>
                  <a:lnTo>
                    <a:pt x="0" y="419"/>
                  </a:lnTo>
                  <a:lnTo>
                    <a:pt x="0" y="440"/>
                  </a:lnTo>
                  <a:lnTo>
                    <a:pt x="2" y="461"/>
                  </a:lnTo>
                  <a:lnTo>
                    <a:pt x="3" y="482"/>
                  </a:lnTo>
                  <a:lnTo>
                    <a:pt x="6" y="503"/>
                  </a:lnTo>
                  <a:lnTo>
                    <a:pt x="9" y="523"/>
                  </a:lnTo>
                  <a:lnTo>
                    <a:pt x="15" y="543"/>
                  </a:lnTo>
                  <a:lnTo>
                    <a:pt x="21" y="563"/>
                  </a:lnTo>
                  <a:lnTo>
                    <a:pt x="28" y="582"/>
                  </a:lnTo>
                  <a:lnTo>
                    <a:pt x="36" y="602"/>
                  </a:lnTo>
                  <a:lnTo>
                    <a:pt x="43" y="621"/>
                  </a:lnTo>
                  <a:lnTo>
                    <a:pt x="54" y="639"/>
                  </a:lnTo>
                  <a:lnTo>
                    <a:pt x="64" y="658"/>
                  </a:lnTo>
                  <a:lnTo>
                    <a:pt x="75" y="675"/>
                  </a:lnTo>
                  <a:lnTo>
                    <a:pt x="88" y="692"/>
                  </a:lnTo>
                  <a:lnTo>
                    <a:pt x="101" y="708"/>
                  </a:lnTo>
                  <a:lnTo>
                    <a:pt x="115" y="724"/>
                  </a:lnTo>
                  <a:lnTo>
                    <a:pt x="129" y="740"/>
                  </a:lnTo>
                  <a:lnTo>
                    <a:pt x="145" y="754"/>
                  </a:lnTo>
                  <a:lnTo>
                    <a:pt x="162" y="768"/>
                  </a:lnTo>
                  <a:lnTo>
                    <a:pt x="179" y="781"/>
                  </a:lnTo>
                  <a:lnTo>
                    <a:pt x="197" y="793"/>
                  </a:lnTo>
                  <a:lnTo>
                    <a:pt x="217" y="805"/>
                  </a:lnTo>
                  <a:lnTo>
                    <a:pt x="217" y="805"/>
                  </a:lnTo>
                  <a:lnTo>
                    <a:pt x="236" y="815"/>
                  </a:lnTo>
                  <a:lnTo>
                    <a:pt x="256" y="826"/>
                  </a:lnTo>
                  <a:lnTo>
                    <a:pt x="275" y="834"/>
                  </a:lnTo>
                  <a:lnTo>
                    <a:pt x="296" y="841"/>
                  </a:lnTo>
                  <a:lnTo>
                    <a:pt x="317" y="848"/>
                  </a:lnTo>
                  <a:lnTo>
                    <a:pt x="337" y="853"/>
                  </a:lnTo>
                  <a:lnTo>
                    <a:pt x="357" y="857"/>
                  </a:lnTo>
                  <a:lnTo>
                    <a:pt x="378" y="860"/>
                  </a:lnTo>
                  <a:lnTo>
                    <a:pt x="399" y="862"/>
                  </a:lnTo>
                  <a:lnTo>
                    <a:pt x="420" y="864"/>
                  </a:lnTo>
                  <a:lnTo>
                    <a:pt x="441" y="864"/>
                  </a:lnTo>
                  <a:lnTo>
                    <a:pt x="462" y="862"/>
                  </a:lnTo>
                  <a:lnTo>
                    <a:pt x="483" y="860"/>
                  </a:lnTo>
                  <a:lnTo>
                    <a:pt x="503" y="857"/>
                  </a:lnTo>
                  <a:lnTo>
                    <a:pt x="524" y="853"/>
                  </a:lnTo>
                  <a:lnTo>
                    <a:pt x="544" y="848"/>
                  </a:lnTo>
                  <a:lnTo>
                    <a:pt x="563" y="843"/>
                  </a:lnTo>
                  <a:lnTo>
                    <a:pt x="583" y="836"/>
                  </a:lnTo>
                  <a:lnTo>
                    <a:pt x="602" y="828"/>
                  </a:lnTo>
                  <a:lnTo>
                    <a:pt x="622" y="819"/>
                  </a:lnTo>
                  <a:lnTo>
                    <a:pt x="640" y="810"/>
                  </a:lnTo>
                  <a:lnTo>
                    <a:pt x="658" y="800"/>
                  </a:lnTo>
                  <a:lnTo>
                    <a:pt x="675" y="788"/>
                  </a:lnTo>
                  <a:lnTo>
                    <a:pt x="692" y="776"/>
                  </a:lnTo>
                  <a:lnTo>
                    <a:pt x="709" y="763"/>
                  </a:lnTo>
                  <a:lnTo>
                    <a:pt x="725" y="749"/>
                  </a:lnTo>
                  <a:lnTo>
                    <a:pt x="741" y="735"/>
                  </a:lnTo>
                  <a:lnTo>
                    <a:pt x="755" y="718"/>
                  </a:lnTo>
                  <a:lnTo>
                    <a:pt x="769" y="702"/>
                  </a:lnTo>
                  <a:lnTo>
                    <a:pt x="782" y="684"/>
                  </a:lnTo>
                  <a:lnTo>
                    <a:pt x="795" y="667"/>
                  </a:lnTo>
                  <a:lnTo>
                    <a:pt x="806" y="647"/>
                  </a:lnTo>
                  <a:lnTo>
                    <a:pt x="806" y="6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 name="Freeform 128"/>
            <p:cNvSpPr>
              <a:spLocks/>
            </p:cNvSpPr>
            <p:nvPr userDrawn="1"/>
          </p:nvSpPr>
          <p:spPr bwMode="auto">
            <a:xfrm>
              <a:off x="2070" y="1066"/>
              <a:ext cx="196" cy="196"/>
            </a:xfrm>
            <a:custGeom>
              <a:avLst/>
              <a:gdLst>
                <a:gd name="T0" fmla="*/ 214 w 783"/>
                <a:gd name="T1" fmla="*/ 740 h 783"/>
                <a:gd name="T2" fmla="*/ 268 w 783"/>
                <a:gd name="T3" fmla="*/ 762 h 783"/>
                <a:gd name="T4" fmla="*/ 324 w 783"/>
                <a:gd name="T5" fmla="*/ 776 h 783"/>
                <a:gd name="T6" fmla="*/ 382 w 783"/>
                <a:gd name="T7" fmla="*/ 783 h 783"/>
                <a:gd name="T8" fmla="*/ 438 w 783"/>
                <a:gd name="T9" fmla="*/ 780 h 783"/>
                <a:gd name="T10" fmla="*/ 494 w 783"/>
                <a:gd name="T11" fmla="*/ 769 h 783"/>
                <a:gd name="T12" fmla="*/ 546 w 783"/>
                <a:gd name="T13" fmla="*/ 750 h 783"/>
                <a:gd name="T14" fmla="*/ 597 w 783"/>
                <a:gd name="T15" fmla="*/ 724 h 783"/>
                <a:gd name="T16" fmla="*/ 644 w 783"/>
                <a:gd name="T17" fmla="*/ 692 h 783"/>
                <a:gd name="T18" fmla="*/ 684 w 783"/>
                <a:gd name="T19" fmla="*/ 651 h 783"/>
                <a:gd name="T20" fmla="*/ 720 w 783"/>
                <a:gd name="T21" fmla="*/ 604 h 783"/>
                <a:gd name="T22" fmla="*/ 740 w 783"/>
                <a:gd name="T23" fmla="*/ 569 h 783"/>
                <a:gd name="T24" fmla="*/ 763 w 783"/>
                <a:gd name="T25" fmla="*/ 515 h 783"/>
                <a:gd name="T26" fmla="*/ 778 w 783"/>
                <a:gd name="T27" fmla="*/ 459 h 783"/>
                <a:gd name="T28" fmla="*/ 783 w 783"/>
                <a:gd name="T29" fmla="*/ 401 h 783"/>
                <a:gd name="T30" fmla="*/ 780 w 783"/>
                <a:gd name="T31" fmla="*/ 345 h 783"/>
                <a:gd name="T32" fmla="*/ 770 w 783"/>
                <a:gd name="T33" fmla="*/ 289 h 783"/>
                <a:gd name="T34" fmla="*/ 752 w 783"/>
                <a:gd name="T35" fmla="*/ 237 h 783"/>
                <a:gd name="T36" fmla="*/ 726 w 783"/>
                <a:gd name="T37" fmla="*/ 186 h 783"/>
                <a:gd name="T38" fmla="*/ 692 w 783"/>
                <a:gd name="T39" fmla="*/ 139 h 783"/>
                <a:gd name="T40" fmla="*/ 651 w 783"/>
                <a:gd name="T41" fmla="*/ 99 h 783"/>
                <a:gd name="T42" fmla="*/ 604 w 783"/>
                <a:gd name="T43" fmla="*/ 62 h 783"/>
                <a:gd name="T44" fmla="*/ 569 w 783"/>
                <a:gd name="T45" fmla="*/ 43 h 783"/>
                <a:gd name="T46" fmla="*/ 516 w 783"/>
                <a:gd name="T47" fmla="*/ 19 h 783"/>
                <a:gd name="T48" fmla="*/ 459 w 783"/>
                <a:gd name="T49" fmla="*/ 5 h 783"/>
                <a:gd name="T50" fmla="*/ 403 w 783"/>
                <a:gd name="T51" fmla="*/ 0 h 783"/>
                <a:gd name="T52" fmla="*/ 345 w 783"/>
                <a:gd name="T53" fmla="*/ 3 h 783"/>
                <a:gd name="T54" fmla="*/ 290 w 783"/>
                <a:gd name="T55" fmla="*/ 13 h 783"/>
                <a:gd name="T56" fmla="*/ 237 w 783"/>
                <a:gd name="T57" fmla="*/ 31 h 783"/>
                <a:gd name="T58" fmla="*/ 188 w 783"/>
                <a:gd name="T59" fmla="*/ 57 h 783"/>
                <a:gd name="T60" fmla="*/ 141 w 783"/>
                <a:gd name="T61" fmla="*/ 91 h 783"/>
                <a:gd name="T62" fmla="*/ 99 w 783"/>
                <a:gd name="T63" fmla="*/ 132 h 783"/>
                <a:gd name="T64" fmla="*/ 64 w 783"/>
                <a:gd name="T65" fmla="*/ 178 h 783"/>
                <a:gd name="T66" fmla="*/ 43 w 783"/>
                <a:gd name="T67" fmla="*/ 214 h 783"/>
                <a:gd name="T68" fmla="*/ 21 w 783"/>
                <a:gd name="T69" fmla="*/ 267 h 783"/>
                <a:gd name="T70" fmla="*/ 6 w 783"/>
                <a:gd name="T71" fmla="*/ 324 h 783"/>
                <a:gd name="T72" fmla="*/ 0 w 783"/>
                <a:gd name="T73" fmla="*/ 380 h 783"/>
                <a:gd name="T74" fmla="*/ 2 w 783"/>
                <a:gd name="T75" fmla="*/ 438 h 783"/>
                <a:gd name="T76" fmla="*/ 13 w 783"/>
                <a:gd name="T77" fmla="*/ 492 h 783"/>
                <a:gd name="T78" fmla="*/ 32 w 783"/>
                <a:gd name="T79" fmla="*/ 546 h 783"/>
                <a:gd name="T80" fmla="*/ 58 w 783"/>
                <a:gd name="T81" fmla="*/ 595 h 783"/>
                <a:gd name="T82" fmla="*/ 91 w 783"/>
                <a:gd name="T83" fmla="*/ 642 h 783"/>
                <a:gd name="T84" fmla="*/ 131 w 783"/>
                <a:gd name="T85" fmla="*/ 684 h 783"/>
                <a:gd name="T86" fmla="*/ 178 w 783"/>
                <a:gd name="T87" fmla="*/ 71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197" y="730"/>
                  </a:moveTo>
                  <a:lnTo>
                    <a:pt x="197" y="730"/>
                  </a:lnTo>
                  <a:lnTo>
                    <a:pt x="214" y="740"/>
                  </a:lnTo>
                  <a:lnTo>
                    <a:pt x="232" y="748"/>
                  </a:lnTo>
                  <a:lnTo>
                    <a:pt x="250" y="756"/>
                  </a:lnTo>
                  <a:lnTo>
                    <a:pt x="268" y="762"/>
                  </a:lnTo>
                  <a:lnTo>
                    <a:pt x="287" y="769"/>
                  </a:lnTo>
                  <a:lnTo>
                    <a:pt x="306" y="773"/>
                  </a:lnTo>
                  <a:lnTo>
                    <a:pt x="324" y="776"/>
                  </a:lnTo>
                  <a:lnTo>
                    <a:pt x="344" y="779"/>
                  </a:lnTo>
                  <a:lnTo>
                    <a:pt x="362" y="782"/>
                  </a:lnTo>
                  <a:lnTo>
                    <a:pt x="382" y="783"/>
                  </a:lnTo>
                  <a:lnTo>
                    <a:pt x="400" y="783"/>
                  </a:lnTo>
                  <a:lnTo>
                    <a:pt x="419" y="782"/>
                  </a:lnTo>
                  <a:lnTo>
                    <a:pt x="438" y="780"/>
                  </a:lnTo>
                  <a:lnTo>
                    <a:pt x="456" y="778"/>
                  </a:lnTo>
                  <a:lnTo>
                    <a:pt x="475" y="774"/>
                  </a:lnTo>
                  <a:lnTo>
                    <a:pt x="494" y="769"/>
                  </a:lnTo>
                  <a:lnTo>
                    <a:pt x="511" y="763"/>
                  </a:lnTo>
                  <a:lnTo>
                    <a:pt x="529" y="758"/>
                  </a:lnTo>
                  <a:lnTo>
                    <a:pt x="546" y="750"/>
                  </a:lnTo>
                  <a:lnTo>
                    <a:pt x="564" y="743"/>
                  </a:lnTo>
                  <a:lnTo>
                    <a:pt x="580" y="735"/>
                  </a:lnTo>
                  <a:lnTo>
                    <a:pt x="597" y="724"/>
                  </a:lnTo>
                  <a:lnTo>
                    <a:pt x="612" y="714"/>
                  </a:lnTo>
                  <a:lnTo>
                    <a:pt x="628" y="703"/>
                  </a:lnTo>
                  <a:lnTo>
                    <a:pt x="644" y="692"/>
                  </a:lnTo>
                  <a:lnTo>
                    <a:pt x="658" y="679"/>
                  </a:lnTo>
                  <a:lnTo>
                    <a:pt x="671" y="666"/>
                  </a:lnTo>
                  <a:lnTo>
                    <a:pt x="684" y="651"/>
                  </a:lnTo>
                  <a:lnTo>
                    <a:pt x="697" y="636"/>
                  </a:lnTo>
                  <a:lnTo>
                    <a:pt x="709" y="620"/>
                  </a:lnTo>
                  <a:lnTo>
                    <a:pt x="720" y="604"/>
                  </a:lnTo>
                  <a:lnTo>
                    <a:pt x="731" y="586"/>
                  </a:lnTo>
                  <a:lnTo>
                    <a:pt x="731" y="586"/>
                  </a:lnTo>
                  <a:lnTo>
                    <a:pt x="740" y="569"/>
                  </a:lnTo>
                  <a:lnTo>
                    <a:pt x="749" y="551"/>
                  </a:lnTo>
                  <a:lnTo>
                    <a:pt x="757" y="533"/>
                  </a:lnTo>
                  <a:lnTo>
                    <a:pt x="763" y="515"/>
                  </a:lnTo>
                  <a:lnTo>
                    <a:pt x="769" y="496"/>
                  </a:lnTo>
                  <a:lnTo>
                    <a:pt x="774" y="477"/>
                  </a:lnTo>
                  <a:lnTo>
                    <a:pt x="778" y="459"/>
                  </a:lnTo>
                  <a:lnTo>
                    <a:pt x="780" y="439"/>
                  </a:lnTo>
                  <a:lnTo>
                    <a:pt x="782" y="421"/>
                  </a:lnTo>
                  <a:lnTo>
                    <a:pt x="783" y="401"/>
                  </a:lnTo>
                  <a:lnTo>
                    <a:pt x="783" y="383"/>
                  </a:lnTo>
                  <a:lnTo>
                    <a:pt x="783" y="363"/>
                  </a:lnTo>
                  <a:lnTo>
                    <a:pt x="780" y="345"/>
                  </a:lnTo>
                  <a:lnTo>
                    <a:pt x="778" y="327"/>
                  </a:lnTo>
                  <a:lnTo>
                    <a:pt x="774" y="307"/>
                  </a:lnTo>
                  <a:lnTo>
                    <a:pt x="770" y="289"/>
                  </a:lnTo>
                  <a:lnTo>
                    <a:pt x="765" y="272"/>
                  </a:lnTo>
                  <a:lnTo>
                    <a:pt x="758" y="254"/>
                  </a:lnTo>
                  <a:lnTo>
                    <a:pt x="752" y="237"/>
                  </a:lnTo>
                  <a:lnTo>
                    <a:pt x="744" y="219"/>
                  </a:lnTo>
                  <a:lnTo>
                    <a:pt x="735" y="203"/>
                  </a:lnTo>
                  <a:lnTo>
                    <a:pt x="726" y="186"/>
                  </a:lnTo>
                  <a:lnTo>
                    <a:pt x="715" y="171"/>
                  </a:lnTo>
                  <a:lnTo>
                    <a:pt x="705" y="155"/>
                  </a:lnTo>
                  <a:lnTo>
                    <a:pt x="692" y="139"/>
                  </a:lnTo>
                  <a:lnTo>
                    <a:pt x="680" y="125"/>
                  </a:lnTo>
                  <a:lnTo>
                    <a:pt x="666" y="112"/>
                  </a:lnTo>
                  <a:lnTo>
                    <a:pt x="651" y="99"/>
                  </a:lnTo>
                  <a:lnTo>
                    <a:pt x="637" y="86"/>
                  </a:lnTo>
                  <a:lnTo>
                    <a:pt x="621" y="74"/>
                  </a:lnTo>
                  <a:lnTo>
                    <a:pt x="604" y="62"/>
                  </a:lnTo>
                  <a:lnTo>
                    <a:pt x="588" y="52"/>
                  </a:lnTo>
                  <a:lnTo>
                    <a:pt x="588" y="52"/>
                  </a:lnTo>
                  <a:lnTo>
                    <a:pt x="569" y="43"/>
                  </a:lnTo>
                  <a:lnTo>
                    <a:pt x="552" y="34"/>
                  </a:lnTo>
                  <a:lnTo>
                    <a:pt x="534" y="26"/>
                  </a:lnTo>
                  <a:lnTo>
                    <a:pt x="516" y="19"/>
                  </a:lnTo>
                  <a:lnTo>
                    <a:pt x="496" y="14"/>
                  </a:lnTo>
                  <a:lnTo>
                    <a:pt x="478" y="9"/>
                  </a:lnTo>
                  <a:lnTo>
                    <a:pt x="459" y="5"/>
                  </a:lnTo>
                  <a:lnTo>
                    <a:pt x="440" y="3"/>
                  </a:lnTo>
                  <a:lnTo>
                    <a:pt x="421" y="0"/>
                  </a:lnTo>
                  <a:lnTo>
                    <a:pt x="403" y="0"/>
                  </a:lnTo>
                  <a:lnTo>
                    <a:pt x="383" y="0"/>
                  </a:lnTo>
                  <a:lnTo>
                    <a:pt x="365" y="0"/>
                  </a:lnTo>
                  <a:lnTo>
                    <a:pt x="345" y="3"/>
                  </a:lnTo>
                  <a:lnTo>
                    <a:pt x="327" y="5"/>
                  </a:lnTo>
                  <a:lnTo>
                    <a:pt x="309" y="9"/>
                  </a:lnTo>
                  <a:lnTo>
                    <a:pt x="290" y="13"/>
                  </a:lnTo>
                  <a:lnTo>
                    <a:pt x="272" y="18"/>
                  </a:lnTo>
                  <a:lnTo>
                    <a:pt x="255" y="25"/>
                  </a:lnTo>
                  <a:lnTo>
                    <a:pt x="237" y="31"/>
                  </a:lnTo>
                  <a:lnTo>
                    <a:pt x="220" y="39"/>
                  </a:lnTo>
                  <a:lnTo>
                    <a:pt x="203" y="48"/>
                  </a:lnTo>
                  <a:lnTo>
                    <a:pt x="188" y="57"/>
                  </a:lnTo>
                  <a:lnTo>
                    <a:pt x="171" y="68"/>
                  </a:lnTo>
                  <a:lnTo>
                    <a:pt x="155" y="78"/>
                  </a:lnTo>
                  <a:lnTo>
                    <a:pt x="141" y="91"/>
                  </a:lnTo>
                  <a:lnTo>
                    <a:pt x="126" y="103"/>
                  </a:lnTo>
                  <a:lnTo>
                    <a:pt x="112" y="117"/>
                  </a:lnTo>
                  <a:lnTo>
                    <a:pt x="99" y="132"/>
                  </a:lnTo>
                  <a:lnTo>
                    <a:pt x="86" y="146"/>
                  </a:lnTo>
                  <a:lnTo>
                    <a:pt x="74" y="161"/>
                  </a:lnTo>
                  <a:lnTo>
                    <a:pt x="64" y="178"/>
                  </a:lnTo>
                  <a:lnTo>
                    <a:pt x="53" y="195"/>
                  </a:lnTo>
                  <a:lnTo>
                    <a:pt x="53" y="195"/>
                  </a:lnTo>
                  <a:lnTo>
                    <a:pt x="43" y="214"/>
                  </a:lnTo>
                  <a:lnTo>
                    <a:pt x="35" y="231"/>
                  </a:lnTo>
                  <a:lnTo>
                    <a:pt x="27" y="249"/>
                  </a:lnTo>
                  <a:lnTo>
                    <a:pt x="21" y="267"/>
                  </a:lnTo>
                  <a:lnTo>
                    <a:pt x="14" y="287"/>
                  </a:lnTo>
                  <a:lnTo>
                    <a:pt x="10" y="305"/>
                  </a:lnTo>
                  <a:lnTo>
                    <a:pt x="6" y="324"/>
                  </a:lnTo>
                  <a:lnTo>
                    <a:pt x="2" y="343"/>
                  </a:lnTo>
                  <a:lnTo>
                    <a:pt x="1" y="362"/>
                  </a:lnTo>
                  <a:lnTo>
                    <a:pt x="0" y="380"/>
                  </a:lnTo>
                  <a:lnTo>
                    <a:pt x="0" y="400"/>
                  </a:lnTo>
                  <a:lnTo>
                    <a:pt x="1" y="418"/>
                  </a:lnTo>
                  <a:lnTo>
                    <a:pt x="2" y="438"/>
                  </a:lnTo>
                  <a:lnTo>
                    <a:pt x="5" y="456"/>
                  </a:lnTo>
                  <a:lnTo>
                    <a:pt x="9" y="474"/>
                  </a:lnTo>
                  <a:lnTo>
                    <a:pt x="13" y="492"/>
                  </a:lnTo>
                  <a:lnTo>
                    <a:pt x="19" y="511"/>
                  </a:lnTo>
                  <a:lnTo>
                    <a:pt x="25" y="528"/>
                  </a:lnTo>
                  <a:lnTo>
                    <a:pt x="32" y="546"/>
                  </a:lnTo>
                  <a:lnTo>
                    <a:pt x="40" y="563"/>
                  </a:lnTo>
                  <a:lnTo>
                    <a:pt x="48" y="580"/>
                  </a:lnTo>
                  <a:lnTo>
                    <a:pt x="58" y="595"/>
                  </a:lnTo>
                  <a:lnTo>
                    <a:pt x="68" y="612"/>
                  </a:lnTo>
                  <a:lnTo>
                    <a:pt x="79" y="628"/>
                  </a:lnTo>
                  <a:lnTo>
                    <a:pt x="91" y="642"/>
                  </a:lnTo>
                  <a:lnTo>
                    <a:pt x="104" y="657"/>
                  </a:lnTo>
                  <a:lnTo>
                    <a:pt x="117" y="671"/>
                  </a:lnTo>
                  <a:lnTo>
                    <a:pt x="131" y="684"/>
                  </a:lnTo>
                  <a:lnTo>
                    <a:pt x="147" y="697"/>
                  </a:lnTo>
                  <a:lnTo>
                    <a:pt x="163" y="709"/>
                  </a:lnTo>
                  <a:lnTo>
                    <a:pt x="178" y="719"/>
                  </a:lnTo>
                  <a:lnTo>
                    <a:pt x="197" y="730"/>
                  </a:lnTo>
                  <a:lnTo>
                    <a:pt x="197"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 name="Freeform 129"/>
            <p:cNvSpPr>
              <a:spLocks/>
            </p:cNvSpPr>
            <p:nvPr userDrawn="1"/>
          </p:nvSpPr>
          <p:spPr bwMode="auto">
            <a:xfrm>
              <a:off x="1954" y="1296"/>
              <a:ext cx="175" cy="175"/>
            </a:xfrm>
            <a:custGeom>
              <a:avLst/>
              <a:gdLst>
                <a:gd name="T0" fmla="*/ 663 w 702"/>
                <a:gd name="T1" fmla="*/ 511 h 702"/>
                <a:gd name="T2" fmla="*/ 684 w 702"/>
                <a:gd name="T3" fmla="*/ 461 h 702"/>
                <a:gd name="T4" fmla="*/ 697 w 702"/>
                <a:gd name="T5" fmla="*/ 412 h 702"/>
                <a:gd name="T6" fmla="*/ 702 w 702"/>
                <a:gd name="T7" fmla="*/ 360 h 702"/>
                <a:gd name="T8" fmla="*/ 699 w 702"/>
                <a:gd name="T9" fmla="*/ 310 h 702"/>
                <a:gd name="T10" fmla="*/ 689 w 702"/>
                <a:gd name="T11" fmla="*/ 261 h 702"/>
                <a:gd name="T12" fmla="*/ 673 w 702"/>
                <a:gd name="T13" fmla="*/ 213 h 702"/>
                <a:gd name="T14" fmla="*/ 650 w 702"/>
                <a:gd name="T15" fmla="*/ 167 h 702"/>
                <a:gd name="T16" fmla="*/ 620 w 702"/>
                <a:gd name="T17" fmla="*/ 125 h 702"/>
                <a:gd name="T18" fmla="*/ 583 w 702"/>
                <a:gd name="T19" fmla="*/ 89 h 702"/>
                <a:gd name="T20" fmla="*/ 542 w 702"/>
                <a:gd name="T21" fmla="*/ 56 h 702"/>
                <a:gd name="T22" fmla="*/ 510 w 702"/>
                <a:gd name="T23" fmla="*/ 38 h 702"/>
                <a:gd name="T24" fmla="*/ 461 w 702"/>
                <a:gd name="T25" fmla="*/ 18 h 702"/>
                <a:gd name="T26" fmla="*/ 410 w 702"/>
                <a:gd name="T27" fmla="*/ 5 h 702"/>
                <a:gd name="T28" fmla="*/ 359 w 702"/>
                <a:gd name="T29" fmla="*/ 0 h 702"/>
                <a:gd name="T30" fmla="*/ 310 w 702"/>
                <a:gd name="T31" fmla="*/ 3 h 702"/>
                <a:gd name="T32" fmla="*/ 259 w 702"/>
                <a:gd name="T33" fmla="*/ 12 h 702"/>
                <a:gd name="T34" fmla="*/ 212 w 702"/>
                <a:gd name="T35" fmla="*/ 29 h 702"/>
                <a:gd name="T36" fmla="*/ 166 w 702"/>
                <a:gd name="T37" fmla="*/ 52 h 702"/>
                <a:gd name="T38" fmla="*/ 125 w 702"/>
                <a:gd name="T39" fmla="*/ 81 h 702"/>
                <a:gd name="T40" fmla="*/ 88 w 702"/>
                <a:gd name="T41" fmla="*/ 117 h 702"/>
                <a:gd name="T42" fmla="*/ 56 w 702"/>
                <a:gd name="T43" fmla="*/ 160 h 702"/>
                <a:gd name="T44" fmla="*/ 37 w 702"/>
                <a:gd name="T45" fmla="*/ 192 h 702"/>
                <a:gd name="T46" fmla="*/ 17 w 702"/>
                <a:gd name="T47" fmla="*/ 240 h 702"/>
                <a:gd name="T48" fmla="*/ 5 w 702"/>
                <a:gd name="T49" fmla="*/ 291 h 702"/>
                <a:gd name="T50" fmla="*/ 0 w 702"/>
                <a:gd name="T51" fmla="*/ 341 h 702"/>
                <a:gd name="T52" fmla="*/ 2 w 702"/>
                <a:gd name="T53" fmla="*/ 392 h 702"/>
                <a:gd name="T54" fmla="*/ 11 w 702"/>
                <a:gd name="T55" fmla="*/ 442 h 702"/>
                <a:gd name="T56" fmla="*/ 28 w 702"/>
                <a:gd name="T57" fmla="*/ 490 h 702"/>
                <a:gd name="T58" fmla="*/ 52 w 702"/>
                <a:gd name="T59" fmla="*/ 534 h 702"/>
                <a:gd name="T60" fmla="*/ 80 w 702"/>
                <a:gd name="T61" fmla="*/ 576 h 702"/>
                <a:gd name="T62" fmla="*/ 117 w 702"/>
                <a:gd name="T63" fmla="*/ 614 h 702"/>
                <a:gd name="T64" fmla="*/ 160 w 702"/>
                <a:gd name="T65" fmla="*/ 645 h 702"/>
                <a:gd name="T66" fmla="*/ 191 w 702"/>
                <a:gd name="T67" fmla="*/ 663 h 702"/>
                <a:gd name="T68" fmla="*/ 239 w 702"/>
                <a:gd name="T69" fmla="*/ 684 h 702"/>
                <a:gd name="T70" fmla="*/ 290 w 702"/>
                <a:gd name="T71" fmla="*/ 697 h 702"/>
                <a:gd name="T72" fmla="*/ 341 w 702"/>
                <a:gd name="T73" fmla="*/ 702 h 702"/>
                <a:gd name="T74" fmla="*/ 392 w 702"/>
                <a:gd name="T75" fmla="*/ 700 h 702"/>
                <a:gd name="T76" fmla="*/ 441 w 702"/>
                <a:gd name="T77" fmla="*/ 689 h 702"/>
                <a:gd name="T78" fmla="*/ 490 w 702"/>
                <a:gd name="T79" fmla="*/ 674 h 702"/>
                <a:gd name="T80" fmla="*/ 534 w 702"/>
                <a:gd name="T81" fmla="*/ 650 h 702"/>
                <a:gd name="T82" fmla="*/ 576 w 702"/>
                <a:gd name="T83" fmla="*/ 620 h 702"/>
                <a:gd name="T84" fmla="*/ 613 w 702"/>
                <a:gd name="T85" fmla="*/ 584 h 702"/>
                <a:gd name="T86" fmla="*/ 645 w 702"/>
                <a:gd name="T87" fmla="*/ 54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4" y="526"/>
                  </a:moveTo>
                  <a:lnTo>
                    <a:pt x="654" y="526"/>
                  </a:lnTo>
                  <a:lnTo>
                    <a:pt x="663" y="511"/>
                  </a:lnTo>
                  <a:lnTo>
                    <a:pt x="671" y="494"/>
                  </a:lnTo>
                  <a:lnTo>
                    <a:pt x="677" y="478"/>
                  </a:lnTo>
                  <a:lnTo>
                    <a:pt x="684" y="461"/>
                  </a:lnTo>
                  <a:lnTo>
                    <a:pt x="689" y="444"/>
                  </a:lnTo>
                  <a:lnTo>
                    <a:pt x="693" y="427"/>
                  </a:lnTo>
                  <a:lnTo>
                    <a:pt x="697" y="412"/>
                  </a:lnTo>
                  <a:lnTo>
                    <a:pt x="699" y="395"/>
                  </a:lnTo>
                  <a:lnTo>
                    <a:pt x="701" y="377"/>
                  </a:lnTo>
                  <a:lnTo>
                    <a:pt x="702" y="360"/>
                  </a:lnTo>
                  <a:lnTo>
                    <a:pt x="702" y="343"/>
                  </a:lnTo>
                  <a:lnTo>
                    <a:pt x="701" y="326"/>
                  </a:lnTo>
                  <a:lnTo>
                    <a:pt x="699" y="310"/>
                  </a:lnTo>
                  <a:lnTo>
                    <a:pt x="697" y="293"/>
                  </a:lnTo>
                  <a:lnTo>
                    <a:pt x="693" y="276"/>
                  </a:lnTo>
                  <a:lnTo>
                    <a:pt x="689" y="261"/>
                  </a:lnTo>
                  <a:lnTo>
                    <a:pt x="685" y="244"/>
                  </a:lnTo>
                  <a:lnTo>
                    <a:pt x="680" y="228"/>
                  </a:lnTo>
                  <a:lnTo>
                    <a:pt x="673" y="213"/>
                  </a:lnTo>
                  <a:lnTo>
                    <a:pt x="666" y="197"/>
                  </a:lnTo>
                  <a:lnTo>
                    <a:pt x="658" y="183"/>
                  </a:lnTo>
                  <a:lnTo>
                    <a:pt x="650" y="167"/>
                  </a:lnTo>
                  <a:lnTo>
                    <a:pt x="641" y="153"/>
                  </a:lnTo>
                  <a:lnTo>
                    <a:pt x="630" y="140"/>
                  </a:lnTo>
                  <a:lnTo>
                    <a:pt x="620" y="125"/>
                  </a:lnTo>
                  <a:lnTo>
                    <a:pt x="608" y="112"/>
                  </a:lnTo>
                  <a:lnTo>
                    <a:pt x="596" y="100"/>
                  </a:lnTo>
                  <a:lnTo>
                    <a:pt x="583" y="89"/>
                  </a:lnTo>
                  <a:lnTo>
                    <a:pt x="570" y="77"/>
                  </a:lnTo>
                  <a:lnTo>
                    <a:pt x="556" y="67"/>
                  </a:lnTo>
                  <a:lnTo>
                    <a:pt x="542" y="56"/>
                  </a:lnTo>
                  <a:lnTo>
                    <a:pt x="526" y="47"/>
                  </a:lnTo>
                  <a:lnTo>
                    <a:pt x="526" y="47"/>
                  </a:lnTo>
                  <a:lnTo>
                    <a:pt x="510" y="38"/>
                  </a:lnTo>
                  <a:lnTo>
                    <a:pt x="494" y="30"/>
                  </a:lnTo>
                  <a:lnTo>
                    <a:pt x="478" y="24"/>
                  </a:lnTo>
                  <a:lnTo>
                    <a:pt x="461" y="18"/>
                  </a:lnTo>
                  <a:lnTo>
                    <a:pt x="444" y="13"/>
                  </a:lnTo>
                  <a:lnTo>
                    <a:pt x="427" y="8"/>
                  </a:lnTo>
                  <a:lnTo>
                    <a:pt x="410" y="5"/>
                  </a:lnTo>
                  <a:lnTo>
                    <a:pt x="393" y="3"/>
                  </a:lnTo>
                  <a:lnTo>
                    <a:pt x="376" y="1"/>
                  </a:lnTo>
                  <a:lnTo>
                    <a:pt x="359" y="0"/>
                  </a:lnTo>
                  <a:lnTo>
                    <a:pt x="342" y="0"/>
                  </a:lnTo>
                  <a:lnTo>
                    <a:pt x="325" y="0"/>
                  </a:lnTo>
                  <a:lnTo>
                    <a:pt x="310" y="3"/>
                  </a:lnTo>
                  <a:lnTo>
                    <a:pt x="293" y="5"/>
                  </a:lnTo>
                  <a:lnTo>
                    <a:pt x="276" y="8"/>
                  </a:lnTo>
                  <a:lnTo>
                    <a:pt x="259" y="12"/>
                  </a:lnTo>
                  <a:lnTo>
                    <a:pt x="243" y="17"/>
                  </a:lnTo>
                  <a:lnTo>
                    <a:pt x="228" y="22"/>
                  </a:lnTo>
                  <a:lnTo>
                    <a:pt x="212" y="29"/>
                  </a:lnTo>
                  <a:lnTo>
                    <a:pt x="196" y="35"/>
                  </a:lnTo>
                  <a:lnTo>
                    <a:pt x="181" y="43"/>
                  </a:lnTo>
                  <a:lnTo>
                    <a:pt x="166" y="52"/>
                  </a:lnTo>
                  <a:lnTo>
                    <a:pt x="152" y="61"/>
                  </a:lnTo>
                  <a:lnTo>
                    <a:pt x="139" y="70"/>
                  </a:lnTo>
                  <a:lnTo>
                    <a:pt x="125" y="81"/>
                  </a:lnTo>
                  <a:lnTo>
                    <a:pt x="112" y="93"/>
                  </a:lnTo>
                  <a:lnTo>
                    <a:pt x="100" y="104"/>
                  </a:lnTo>
                  <a:lnTo>
                    <a:pt x="88" y="117"/>
                  </a:lnTo>
                  <a:lnTo>
                    <a:pt x="77" y="132"/>
                  </a:lnTo>
                  <a:lnTo>
                    <a:pt x="66" y="145"/>
                  </a:lnTo>
                  <a:lnTo>
                    <a:pt x="56" y="160"/>
                  </a:lnTo>
                  <a:lnTo>
                    <a:pt x="47" y="176"/>
                  </a:lnTo>
                  <a:lnTo>
                    <a:pt x="47" y="176"/>
                  </a:lnTo>
                  <a:lnTo>
                    <a:pt x="37" y="192"/>
                  </a:lnTo>
                  <a:lnTo>
                    <a:pt x="30" y="207"/>
                  </a:lnTo>
                  <a:lnTo>
                    <a:pt x="23" y="224"/>
                  </a:lnTo>
                  <a:lnTo>
                    <a:pt x="17" y="240"/>
                  </a:lnTo>
                  <a:lnTo>
                    <a:pt x="13" y="257"/>
                  </a:lnTo>
                  <a:lnTo>
                    <a:pt x="7" y="274"/>
                  </a:lnTo>
                  <a:lnTo>
                    <a:pt x="5" y="291"/>
                  </a:lnTo>
                  <a:lnTo>
                    <a:pt x="2" y="308"/>
                  </a:lnTo>
                  <a:lnTo>
                    <a:pt x="0" y="325"/>
                  </a:lnTo>
                  <a:lnTo>
                    <a:pt x="0" y="341"/>
                  </a:lnTo>
                  <a:lnTo>
                    <a:pt x="0" y="358"/>
                  </a:lnTo>
                  <a:lnTo>
                    <a:pt x="0" y="375"/>
                  </a:lnTo>
                  <a:lnTo>
                    <a:pt x="2" y="392"/>
                  </a:lnTo>
                  <a:lnTo>
                    <a:pt x="4" y="409"/>
                  </a:lnTo>
                  <a:lnTo>
                    <a:pt x="7" y="425"/>
                  </a:lnTo>
                  <a:lnTo>
                    <a:pt x="11" y="442"/>
                  </a:lnTo>
                  <a:lnTo>
                    <a:pt x="17" y="457"/>
                  </a:lnTo>
                  <a:lnTo>
                    <a:pt x="22" y="474"/>
                  </a:lnTo>
                  <a:lnTo>
                    <a:pt x="28" y="490"/>
                  </a:lnTo>
                  <a:lnTo>
                    <a:pt x="35" y="504"/>
                  </a:lnTo>
                  <a:lnTo>
                    <a:pt x="43" y="520"/>
                  </a:lnTo>
                  <a:lnTo>
                    <a:pt x="52" y="534"/>
                  </a:lnTo>
                  <a:lnTo>
                    <a:pt x="61" y="549"/>
                  </a:lnTo>
                  <a:lnTo>
                    <a:pt x="70" y="563"/>
                  </a:lnTo>
                  <a:lnTo>
                    <a:pt x="80" y="576"/>
                  </a:lnTo>
                  <a:lnTo>
                    <a:pt x="92" y="589"/>
                  </a:lnTo>
                  <a:lnTo>
                    <a:pt x="104" y="602"/>
                  </a:lnTo>
                  <a:lnTo>
                    <a:pt x="117" y="614"/>
                  </a:lnTo>
                  <a:lnTo>
                    <a:pt x="131" y="624"/>
                  </a:lnTo>
                  <a:lnTo>
                    <a:pt x="144" y="636"/>
                  </a:lnTo>
                  <a:lnTo>
                    <a:pt x="160" y="645"/>
                  </a:lnTo>
                  <a:lnTo>
                    <a:pt x="176" y="655"/>
                  </a:lnTo>
                  <a:lnTo>
                    <a:pt x="176" y="655"/>
                  </a:lnTo>
                  <a:lnTo>
                    <a:pt x="191" y="663"/>
                  </a:lnTo>
                  <a:lnTo>
                    <a:pt x="207" y="671"/>
                  </a:lnTo>
                  <a:lnTo>
                    <a:pt x="224" y="678"/>
                  </a:lnTo>
                  <a:lnTo>
                    <a:pt x="239" y="684"/>
                  </a:lnTo>
                  <a:lnTo>
                    <a:pt x="256" y="689"/>
                  </a:lnTo>
                  <a:lnTo>
                    <a:pt x="273" y="693"/>
                  </a:lnTo>
                  <a:lnTo>
                    <a:pt x="290" y="697"/>
                  </a:lnTo>
                  <a:lnTo>
                    <a:pt x="307" y="700"/>
                  </a:lnTo>
                  <a:lnTo>
                    <a:pt x="324" y="701"/>
                  </a:lnTo>
                  <a:lnTo>
                    <a:pt x="341" y="702"/>
                  </a:lnTo>
                  <a:lnTo>
                    <a:pt x="358" y="702"/>
                  </a:lnTo>
                  <a:lnTo>
                    <a:pt x="375" y="701"/>
                  </a:lnTo>
                  <a:lnTo>
                    <a:pt x="392" y="700"/>
                  </a:lnTo>
                  <a:lnTo>
                    <a:pt x="409" y="697"/>
                  </a:lnTo>
                  <a:lnTo>
                    <a:pt x="424" y="695"/>
                  </a:lnTo>
                  <a:lnTo>
                    <a:pt x="441" y="689"/>
                  </a:lnTo>
                  <a:lnTo>
                    <a:pt x="457" y="685"/>
                  </a:lnTo>
                  <a:lnTo>
                    <a:pt x="474" y="680"/>
                  </a:lnTo>
                  <a:lnTo>
                    <a:pt x="490" y="674"/>
                  </a:lnTo>
                  <a:lnTo>
                    <a:pt x="504" y="666"/>
                  </a:lnTo>
                  <a:lnTo>
                    <a:pt x="520" y="658"/>
                  </a:lnTo>
                  <a:lnTo>
                    <a:pt x="534" y="650"/>
                  </a:lnTo>
                  <a:lnTo>
                    <a:pt x="548" y="641"/>
                  </a:lnTo>
                  <a:lnTo>
                    <a:pt x="563" y="631"/>
                  </a:lnTo>
                  <a:lnTo>
                    <a:pt x="576" y="620"/>
                  </a:lnTo>
                  <a:lnTo>
                    <a:pt x="589" y="609"/>
                  </a:lnTo>
                  <a:lnTo>
                    <a:pt x="600" y="597"/>
                  </a:lnTo>
                  <a:lnTo>
                    <a:pt x="613" y="584"/>
                  </a:lnTo>
                  <a:lnTo>
                    <a:pt x="624" y="571"/>
                  </a:lnTo>
                  <a:lnTo>
                    <a:pt x="636" y="556"/>
                  </a:lnTo>
                  <a:lnTo>
                    <a:pt x="645" y="542"/>
                  </a:lnTo>
                  <a:lnTo>
                    <a:pt x="654" y="526"/>
                  </a:lnTo>
                  <a:lnTo>
                    <a:pt x="654" y="5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 name="Freeform 130"/>
            <p:cNvSpPr>
              <a:spLocks/>
            </p:cNvSpPr>
            <p:nvPr userDrawn="1"/>
          </p:nvSpPr>
          <p:spPr bwMode="auto">
            <a:xfrm>
              <a:off x="1837" y="1525"/>
              <a:ext cx="155" cy="155"/>
            </a:xfrm>
            <a:custGeom>
              <a:avLst/>
              <a:gdLst>
                <a:gd name="T0" fmla="*/ 467 w 622"/>
                <a:gd name="T1" fmla="*/ 42 h 622"/>
                <a:gd name="T2" fmla="*/ 438 w 622"/>
                <a:gd name="T3" fmla="*/ 28 h 622"/>
                <a:gd name="T4" fmla="*/ 409 w 622"/>
                <a:gd name="T5" fmla="*/ 16 h 622"/>
                <a:gd name="T6" fmla="*/ 349 w 622"/>
                <a:gd name="T7" fmla="*/ 3 h 622"/>
                <a:gd name="T8" fmla="*/ 289 w 622"/>
                <a:gd name="T9" fmla="*/ 0 h 622"/>
                <a:gd name="T10" fmla="*/ 231 w 622"/>
                <a:gd name="T11" fmla="*/ 11 h 622"/>
                <a:gd name="T12" fmla="*/ 175 w 622"/>
                <a:gd name="T13" fmla="*/ 32 h 622"/>
                <a:gd name="T14" fmla="*/ 124 w 622"/>
                <a:gd name="T15" fmla="*/ 63 h 622"/>
                <a:gd name="T16" fmla="*/ 78 w 622"/>
                <a:gd name="T17" fmla="*/ 105 h 622"/>
                <a:gd name="T18" fmla="*/ 59 w 622"/>
                <a:gd name="T19" fmla="*/ 129 h 622"/>
                <a:gd name="T20" fmla="*/ 42 w 622"/>
                <a:gd name="T21" fmla="*/ 155 h 622"/>
                <a:gd name="T22" fmla="*/ 34 w 622"/>
                <a:gd name="T23" fmla="*/ 170 h 622"/>
                <a:gd name="T24" fmla="*/ 21 w 622"/>
                <a:gd name="T25" fmla="*/ 198 h 622"/>
                <a:gd name="T26" fmla="*/ 8 w 622"/>
                <a:gd name="T27" fmla="*/ 243 h 622"/>
                <a:gd name="T28" fmla="*/ 0 w 622"/>
                <a:gd name="T29" fmla="*/ 303 h 622"/>
                <a:gd name="T30" fmla="*/ 5 w 622"/>
                <a:gd name="T31" fmla="*/ 363 h 622"/>
                <a:gd name="T32" fmla="*/ 20 w 622"/>
                <a:gd name="T33" fmla="*/ 420 h 622"/>
                <a:gd name="T34" fmla="*/ 46 w 622"/>
                <a:gd name="T35" fmla="*/ 473 h 622"/>
                <a:gd name="T36" fmla="*/ 82 w 622"/>
                <a:gd name="T37" fmla="*/ 521 h 622"/>
                <a:gd name="T38" fmla="*/ 116 w 622"/>
                <a:gd name="T39" fmla="*/ 553 h 622"/>
                <a:gd name="T40" fmla="*/ 142 w 622"/>
                <a:gd name="T41" fmla="*/ 571 h 622"/>
                <a:gd name="T42" fmla="*/ 155 w 622"/>
                <a:gd name="T43" fmla="*/ 580 h 622"/>
                <a:gd name="T44" fmla="*/ 184 w 622"/>
                <a:gd name="T45" fmla="*/ 594 h 622"/>
                <a:gd name="T46" fmla="*/ 213 w 622"/>
                <a:gd name="T47" fmla="*/ 605 h 622"/>
                <a:gd name="T48" fmla="*/ 272 w 622"/>
                <a:gd name="T49" fmla="*/ 619 h 622"/>
                <a:gd name="T50" fmla="*/ 332 w 622"/>
                <a:gd name="T51" fmla="*/ 621 h 622"/>
                <a:gd name="T52" fmla="*/ 391 w 622"/>
                <a:gd name="T53" fmla="*/ 610 h 622"/>
                <a:gd name="T54" fmla="*/ 447 w 622"/>
                <a:gd name="T55" fmla="*/ 589 h 622"/>
                <a:gd name="T56" fmla="*/ 498 w 622"/>
                <a:gd name="T57" fmla="*/ 558 h 622"/>
                <a:gd name="T58" fmla="*/ 544 w 622"/>
                <a:gd name="T59" fmla="*/ 518 h 622"/>
                <a:gd name="T60" fmla="*/ 563 w 622"/>
                <a:gd name="T61" fmla="*/ 493 h 622"/>
                <a:gd name="T62" fmla="*/ 580 w 622"/>
                <a:gd name="T63" fmla="*/ 465 h 622"/>
                <a:gd name="T64" fmla="*/ 588 w 622"/>
                <a:gd name="T65" fmla="*/ 452 h 622"/>
                <a:gd name="T66" fmla="*/ 601 w 622"/>
                <a:gd name="T67" fmla="*/ 424 h 622"/>
                <a:gd name="T68" fmla="*/ 614 w 622"/>
                <a:gd name="T69" fmla="*/ 379 h 622"/>
                <a:gd name="T70" fmla="*/ 622 w 622"/>
                <a:gd name="T71" fmla="*/ 320 h 622"/>
                <a:gd name="T72" fmla="*/ 618 w 622"/>
                <a:gd name="T73" fmla="*/ 260 h 622"/>
                <a:gd name="T74" fmla="*/ 602 w 622"/>
                <a:gd name="T75" fmla="*/ 202 h 622"/>
                <a:gd name="T76" fmla="*/ 576 w 622"/>
                <a:gd name="T77" fmla="*/ 149 h 622"/>
                <a:gd name="T78" fmla="*/ 540 w 622"/>
                <a:gd name="T79" fmla="*/ 101 h 622"/>
                <a:gd name="T80" fmla="*/ 506 w 622"/>
                <a:gd name="T81" fmla="*/ 68 h 622"/>
                <a:gd name="T82" fmla="*/ 480 w 622"/>
                <a:gd name="T83" fmla="*/ 50 h 622"/>
                <a:gd name="T84" fmla="*/ 467 w 622"/>
                <a:gd name="T85" fmla="*/ 42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467" y="42"/>
                  </a:moveTo>
                  <a:lnTo>
                    <a:pt x="467" y="42"/>
                  </a:lnTo>
                  <a:lnTo>
                    <a:pt x="452" y="34"/>
                  </a:lnTo>
                  <a:lnTo>
                    <a:pt x="438" y="28"/>
                  </a:lnTo>
                  <a:lnTo>
                    <a:pt x="424" y="21"/>
                  </a:lnTo>
                  <a:lnTo>
                    <a:pt x="409" y="16"/>
                  </a:lnTo>
                  <a:lnTo>
                    <a:pt x="379" y="8"/>
                  </a:lnTo>
                  <a:lnTo>
                    <a:pt x="349" y="3"/>
                  </a:lnTo>
                  <a:lnTo>
                    <a:pt x="319" y="0"/>
                  </a:lnTo>
                  <a:lnTo>
                    <a:pt x="289" y="0"/>
                  </a:lnTo>
                  <a:lnTo>
                    <a:pt x="259" y="4"/>
                  </a:lnTo>
                  <a:lnTo>
                    <a:pt x="231" y="11"/>
                  </a:lnTo>
                  <a:lnTo>
                    <a:pt x="202" y="20"/>
                  </a:lnTo>
                  <a:lnTo>
                    <a:pt x="175" y="32"/>
                  </a:lnTo>
                  <a:lnTo>
                    <a:pt x="149" y="46"/>
                  </a:lnTo>
                  <a:lnTo>
                    <a:pt x="124" y="63"/>
                  </a:lnTo>
                  <a:lnTo>
                    <a:pt x="100" y="82"/>
                  </a:lnTo>
                  <a:lnTo>
                    <a:pt x="78" y="105"/>
                  </a:lnTo>
                  <a:lnTo>
                    <a:pt x="69" y="116"/>
                  </a:lnTo>
                  <a:lnTo>
                    <a:pt x="59" y="129"/>
                  </a:lnTo>
                  <a:lnTo>
                    <a:pt x="51" y="142"/>
                  </a:lnTo>
                  <a:lnTo>
                    <a:pt x="42" y="155"/>
                  </a:lnTo>
                  <a:lnTo>
                    <a:pt x="42" y="155"/>
                  </a:lnTo>
                  <a:lnTo>
                    <a:pt x="34" y="170"/>
                  </a:lnTo>
                  <a:lnTo>
                    <a:pt x="28" y="184"/>
                  </a:lnTo>
                  <a:lnTo>
                    <a:pt x="21" y="198"/>
                  </a:lnTo>
                  <a:lnTo>
                    <a:pt x="16" y="213"/>
                  </a:lnTo>
                  <a:lnTo>
                    <a:pt x="8" y="243"/>
                  </a:lnTo>
                  <a:lnTo>
                    <a:pt x="3" y="273"/>
                  </a:lnTo>
                  <a:lnTo>
                    <a:pt x="0" y="303"/>
                  </a:lnTo>
                  <a:lnTo>
                    <a:pt x="1" y="333"/>
                  </a:lnTo>
                  <a:lnTo>
                    <a:pt x="5" y="363"/>
                  </a:lnTo>
                  <a:lnTo>
                    <a:pt x="11" y="391"/>
                  </a:lnTo>
                  <a:lnTo>
                    <a:pt x="20" y="420"/>
                  </a:lnTo>
                  <a:lnTo>
                    <a:pt x="31" y="447"/>
                  </a:lnTo>
                  <a:lnTo>
                    <a:pt x="46" y="473"/>
                  </a:lnTo>
                  <a:lnTo>
                    <a:pt x="63" y="498"/>
                  </a:lnTo>
                  <a:lnTo>
                    <a:pt x="82" y="521"/>
                  </a:lnTo>
                  <a:lnTo>
                    <a:pt x="104" y="542"/>
                  </a:lnTo>
                  <a:lnTo>
                    <a:pt x="116" y="553"/>
                  </a:lnTo>
                  <a:lnTo>
                    <a:pt x="129" y="562"/>
                  </a:lnTo>
                  <a:lnTo>
                    <a:pt x="142" y="571"/>
                  </a:lnTo>
                  <a:lnTo>
                    <a:pt x="155" y="580"/>
                  </a:lnTo>
                  <a:lnTo>
                    <a:pt x="155" y="580"/>
                  </a:lnTo>
                  <a:lnTo>
                    <a:pt x="170" y="587"/>
                  </a:lnTo>
                  <a:lnTo>
                    <a:pt x="184" y="594"/>
                  </a:lnTo>
                  <a:lnTo>
                    <a:pt x="198" y="600"/>
                  </a:lnTo>
                  <a:lnTo>
                    <a:pt x="213" y="605"/>
                  </a:lnTo>
                  <a:lnTo>
                    <a:pt x="243" y="614"/>
                  </a:lnTo>
                  <a:lnTo>
                    <a:pt x="272" y="619"/>
                  </a:lnTo>
                  <a:lnTo>
                    <a:pt x="302" y="622"/>
                  </a:lnTo>
                  <a:lnTo>
                    <a:pt x="332" y="621"/>
                  </a:lnTo>
                  <a:lnTo>
                    <a:pt x="362" y="617"/>
                  </a:lnTo>
                  <a:lnTo>
                    <a:pt x="391" y="610"/>
                  </a:lnTo>
                  <a:lnTo>
                    <a:pt x="420" y="601"/>
                  </a:lnTo>
                  <a:lnTo>
                    <a:pt x="447" y="589"/>
                  </a:lnTo>
                  <a:lnTo>
                    <a:pt x="473" y="575"/>
                  </a:lnTo>
                  <a:lnTo>
                    <a:pt x="498" y="558"/>
                  </a:lnTo>
                  <a:lnTo>
                    <a:pt x="521" y="538"/>
                  </a:lnTo>
                  <a:lnTo>
                    <a:pt x="544" y="518"/>
                  </a:lnTo>
                  <a:lnTo>
                    <a:pt x="553" y="505"/>
                  </a:lnTo>
                  <a:lnTo>
                    <a:pt x="563" y="493"/>
                  </a:lnTo>
                  <a:lnTo>
                    <a:pt x="572" y="480"/>
                  </a:lnTo>
                  <a:lnTo>
                    <a:pt x="580" y="465"/>
                  </a:lnTo>
                  <a:lnTo>
                    <a:pt x="580" y="465"/>
                  </a:lnTo>
                  <a:lnTo>
                    <a:pt x="588" y="452"/>
                  </a:lnTo>
                  <a:lnTo>
                    <a:pt x="594" y="438"/>
                  </a:lnTo>
                  <a:lnTo>
                    <a:pt x="601" y="424"/>
                  </a:lnTo>
                  <a:lnTo>
                    <a:pt x="606" y="408"/>
                  </a:lnTo>
                  <a:lnTo>
                    <a:pt x="614" y="379"/>
                  </a:lnTo>
                  <a:lnTo>
                    <a:pt x="619" y="350"/>
                  </a:lnTo>
                  <a:lnTo>
                    <a:pt x="622" y="320"/>
                  </a:lnTo>
                  <a:lnTo>
                    <a:pt x="620" y="290"/>
                  </a:lnTo>
                  <a:lnTo>
                    <a:pt x="618" y="260"/>
                  </a:lnTo>
                  <a:lnTo>
                    <a:pt x="611" y="231"/>
                  </a:lnTo>
                  <a:lnTo>
                    <a:pt x="602" y="202"/>
                  </a:lnTo>
                  <a:lnTo>
                    <a:pt x="590" y="175"/>
                  </a:lnTo>
                  <a:lnTo>
                    <a:pt x="576" y="149"/>
                  </a:lnTo>
                  <a:lnTo>
                    <a:pt x="559" y="123"/>
                  </a:lnTo>
                  <a:lnTo>
                    <a:pt x="540" y="101"/>
                  </a:lnTo>
                  <a:lnTo>
                    <a:pt x="517" y="79"/>
                  </a:lnTo>
                  <a:lnTo>
                    <a:pt x="506" y="68"/>
                  </a:lnTo>
                  <a:lnTo>
                    <a:pt x="493" y="59"/>
                  </a:lnTo>
                  <a:lnTo>
                    <a:pt x="480" y="50"/>
                  </a:lnTo>
                  <a:lnTo>
                    <a:pt x="467" y="42"/>
                  </a:lnTo>
                  <a:lnTo>
                    <a:pt x="467"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 name="Freeform 131"/>
            <p:cNvSpPr>
              <a:spLocks/>
            </p:cNvSpPr>
            <p:nvPr userDrawn="1"/>
          </p:nvSpPr>
          <p:spPr bwMode="auto">
            <a:xfrm>
              <a:off x="1721" y="1754"/>
              <a:ext cx="135" cy="135"/>
            </a:xfrm>
            <a:custGeom>
              <a:avLst/>
              <a:gdLst>
                <a:gd name="T0" fmla="*/ 405 w 539"/>
                <a:gd name="T1" fmla="*/ 36 h 539"/>
                <a:gd name="T2" fmla="*/ 354 w 539"/>
                <a:gd name="T3" fmla="*/ 14 h 539"/>
                <a:gd name="T4" fmla="*/ 304 w 539"/>
                <a:gd name="T5" fmla="*/ 2 h 539"/>
                <a:gd name="T6" fmla="*/ 251 w 539"/>
                <a:gd name="T7" fmla="*/ 1 h 539"/>
                <a:gd name="T8" fmla="*/ 199 w 539"/>
                <a:gd name="T9" fmla="*/ 9 h 539"/>
                <a:gd name="T10" fmla="*/ 151 w 539"/>
                <a:gd name="T11" fmla="*/ 27 h 539"/>
                <a:gd name="T12" fmla="*/ 107 w 539"/>
                <a:gd name="T13" fmla="*/ 54 h 539"/>
                <a:gd name="T14" fmla="*/ 68 w 539"/>
                <a:gd name="T15" fmla="*/ 91 h 539"/>
                <a:gd name="T16" fmla="*/ 36 w 539"/>
                <a:gd name="T17" fmla="*/ 135 h 539"/>
                <a:gd name="T18" fmla="*/ 23 w 539"/>
                <a:gd name="T19" fmla="*/ 160 h 539"/>
                <a:gd name="T20" fmla="*/ 6 w 539"/>
                <a:gd name="T21" fmla="*/ 211 h 539"/>
                <a:gd name="T22" fmla="*/ 0 w 539"/>
                <a:gd name="T23" fmla="*/ 263 h 539"/>
                <a:gd name="T24" fmla="*/ 4 w 539"/>
                <a:gd name="T25" fmla="*/ 314 h 539"/>
                <a:gd name="T26" fmla="*/ 17 w 539"/>
                <a:gd name="T27" fmla="*/ 364 h 539"/>
                <a:gd name="T28" fmla="*/ 39 w 539"/>
                <a:gd name="T29" fmla="*/ 411 h 539"/>
                <a:gd name="T30" fmla="*/ 72 w 539"/>
                <a:gd name="T31" fmla="*/ 453 h 539"/>
                <a:gd name="T32" fmla="*/ 112 w 539"/>
                <a:gd name="T33" fmla="*/ 488 h 539"/>
                <a:gd name="T34" fmla="*/ 134 w 539"/>
                <a:gd name="T35" fmla="*/ 504 h 539"/>
                <a:gd name="T36" fmla="*/ 185 w 539"/>
                <a:gd name="T37" fmla="*/ 526 h 539"/>
                <a:gd name="T38" fmla="*/ 236 w 539"/>
                <a:gd name="T39" fmla="*/ 538 h 539"/>
                <a:gd name="T40" fmla="*/ 288 w 539"/>
                <a:gd name="T41" fmla="*/ 539 h 539"/>
                <a:gd name="T42" fmla="*/ 340 w 539"/>
                <a:gd name="T43" fmla="*/ 530 h 539"/>
                <a:gd name="T44" fmla="*/ 388 w 539"/>
                <a:gd name="T45" fmla="*/ 513 h 539"/>
                <a:gd name="T46" fmla="*/ 433 w 539"/>
                <a:gd name="T47" fmla="*/ 486 h 539"/>
                <a:gd name="T48" fmla="*/ 472 w 539"/>
                <a:gd name="T49" fmla="*/ 449 h 539"/>
                <a:gd name="T50" fmla="*/ 504 w 539"/>
                <a:gd name="T51" fmla="*/ 405 h 539"/>
                <a:gd name="T52" fmla="*/ 516 w 539"/>
                <a:gd name="T53" fmla="*/ 380 h 539"/>
                <a:gd name="T54" fmla="*/ 533 w 539"/>
                <a:gd name="T55" fmla="*/ 329 h 539"/>
                <a:gd name="T56" fmla="*/ 539 w 539"/>
                <a:gd name="T57" fmla="*/ 277 h 539"/>
                <a:gd name="T58" fmla="*/ 536 w 539"/>
                <a:gd name="T59" fmla="*/ 225 h 539"/>
                <a:gd name="T60" fmla="*/ 522 w 539"/>
                <a:gd name="T61" fmla="*/ 175 h 539"/>
                <a:gd name="T62" fmla="*/ 500 w 539"/>
                <a:gd name="T63" fmla="*/ 129 h 539"/>
                <a:gd name="T64" fmla="*/ 468 w 539"/>
                <a:gd name="T65" fmla="*/ 87 h 539"/>
                <a:gd name="T66" fmla="*/ 427 w 539"/>
                <a:gd name="T67" fmla="*/ 50 h 539"/>
                <a:gd name="T68" fmla="*/ 405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405" y="36"/>
                  </a:moveTo>
                  <a:lnTo>
                    <a:pt x="405" y="36"/>
                  </a:lnTo>
                  <a:lnTo>
                    <a:pt x="380" y="23"/>
                  </a:lnTo>
                  <a:lnTo>
                    <a:pt x="354" y="14"/>
                  </a:lnTo>
                  <a:lnTo>
                    <a:pt x="330" y="6"/>
                  </a:lnTo>
                  <a:lnTo>
                    <a:pt x="304" y="2"/>
                  </a:lnTo>
                  <a:lnTo>
                    <a:pt x="277" y="0"/>
                  </a:lnTo>
                  <a:lnTo>
                    <a:pt x="251" y="1"/>
                  </a:lnTo>
                  <a:lnTo>
                    <a:pt x="225" y="3"/>
                  </a:lnTo>
                  <a:lnTo>
                    <a:pt x="199" y="9"/>
                  </a:lnTo>
                  <a:lnTo>
                    <a:pt x="175" y="17"/>
                  </a:lnTo>
                  <a:lnTo>
                    <a:pt x="151" y="27"/>
                  </a:lnTo>
                  <a:lnTo>
                    <a:pt x="129" y="40"/>
                  </a:lnTo>
                  <a:lnTo>
                    <a:pt x="107" y="54"/>
                  </a:lnTo>
                  <a:lnTo>
                    <a:pt x="86" y="71"/>
                  </a:lnTo>
                  <a:lnTo>
                    <a:pt x="68" y="91"/>
                  </a:lnTo>
                  <a:lnTo>
                    <a:pt x="51" y="112"/>
                  </a:lnTo>
                  <a:lnTo>
                    <a:pt x="36" y="135"/>
                  </a:lnTo>
                  <a:lnTo>
                    <a:pt x="36" y="135"/>
                  </a:lnTo>
                  <a:lnTo>
                    <a:pt x="23" y="160"/>
                  </a:lnTo>
                  <a:lnTo>
                    <a:pt x="13" y="185"/>
                  </a:lnTo>
                  <a:lnTo>
                    <a:pt x="6" y="211"/>
                  </a:lnTo>
                  <a:lnTo>
                    <a:pt x="1" y="237"/>
                  </a:lnTo>
                  <a:lnTo>
                    <a:pt x="0" y="263"/>
                  </a:lnTo>
                  <a:lnTo>
                    <a:pt x="0" y="289"/>
                  </a:lnTo>
                  <a:lnTo>
                    <a:pt x="4" y="314"/>
                  </a:lnTo>
                  <a:lnTo>
                    <a:pt x="9" y="340"/>
                  </a:lnTo>
                  <a:lnTo>
                    <a:pt x="17" y="364"/>
                  </a:lnTo>
                  <a:lnTo>
                    <a:pt x="27" y="388"/>
                  </a:lnTo>
                  <a:lnTo>
                    <a:pt x="39" y="411"/>
                  </a:lnTo>
                  <a:lnTo>
                    <a:pt x="55" y="432"/>
                  </a:lnTo>
                  <a:lnTo>
                    <a:pt x="72" y="453"/>
                  </a:lnTo>
                  <a:lnTo>
                    <a:pt x="90" y="471"/>
                  </a:lnTo>
                  <a:lnTo>
                    <a:pt x="112" y="488"/>
                  </a:lnTo>
                  <a:lnTo>
                    <a:pt x="134" y="504"/>
                  </a:lnTo>
                  <a:lnTo>
                    <a:pt x="134" y="504"/>
                  </a:lnTo>
                  <a:lnTo>
                    <a:pt x="159" y="515"/>
                  </a:lnTo>
                  <a:lnTo>
                    <a:pt x="185" y="526"/>
                  </a:lnTo>
                  <a:lnTo>
                    <a:pt x="210" y="534"/>
                  </a:lnTo>
                  <a:lnTo>
                    <a:pt x="236" y="538"/>
                  </a:lnTo>
                  <a:lnTo>
                    <a:pt x="262" y="539"/>
                  </a:lnTo>
                  <a:lnTo>
                    <a:pt x="288" y="539"/>
                  </a:lnTo>
                  <a:lnTo>
                    <a:pt x="314" y="536"/>
                  </a:lnTo>
                  <a:lnTo>
                    <a:pt x="340" y="530"/>
                  </a:lnTo>
                  <a:lnTo>
                    <a:pt x="365" y="522"/>
                  </a:lnTo>
                  <a:lnTo>
                    <a:pt x="388" y="513"/>
                  </a:lnTo>
                  <a:lnTo>
                    <a:pt x="410" y="500"/>
                  </a:lnTo>
                  <a:lnTo>
                    <a:pt x="433" y="486"/>
                  </a:lnTo>
                  <a:lnTo>
                    <a:pt x="453" y="469"/>
                  </a:lnTo>
                  <a:lnTo>
                    <a:pt x="472" y="449"/>
                  </a:lnTo>
                  <a:lnTo>
                    <a:pt x="489" y="428"/>
                  </a:lnTo>
                  <a:lnTo>
                    <a:pt x="504" y="405"/>
                  </a:lnTo>
                  <a:lnTo>
                    <a:pt x="504" y="405"/>
                  </a:lnTo>
                  <a:lnTo>
                    <a:pt x="516" y="380"/>
                  </a:lnTo>
                  <a:lnTo>
                    <a:pt x="526" y="355"/>
                  </a:lnTo>
                  <a:lnTo>
                    <a:pt x="533" y="329"/>
                  </a:lnTo>
                  <a:lnTo>
                    <a:pt x="538" y="303"/>
                  </a:lnTo>
                  <a:lnTo>
                    <a:pt x="539" y="277"/>
                  </a:lnTo>
                  <a:lnTo>
                    <a:pt x="539" y="251"/>
                  </a:lnTo>
                  <a:lnTo>
                    <a:pt x="536" y="225"/>
                  </a:lnTo>
                  <a:lnTo>
                    <a:pt x="530" y="200"/>
                  </a:lnTo>
                  <a:lnTo>
                    <a:pt x="522" y="175"/>
                  </a:lnTo>
                  <a:lnTo>
                    <a:pt x="512" y="151"/>
                  </a:lnTo>
                  <a:lnTo>
                    <a:pt x="500" y="129"/>
                  </a:lnTo>
                  <a:lnTo>
                    <a:pt x="485" y="106"/>
                  </a:lnTo>
                  <a:lnTo>
                    <a:pt x="468" y="87"/>
                  </a:lnTo>
                  <a:lnTo>
                    <a:pt x="450" y="67"/>
                  </a:lnTo>
                  <a:lnTo>
                    <a:pt x="427" y="50"/>
                  </a:lnTo>
                  <a:lnTo>
                    <a:pt x="405" y="36"/>
                  </a:lnTo>
                  <a:lnTo>
                    <a:pt x="405"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 name="Freeform 132"/>
            <p:cNvSpPr>
              <a:spLocks/>
            </p:cNvSpPr>
            <p:nvPr userDrawn="1"/>
          </p:nvSpPr>
          <p:spPr bwMode="auto">
            <a:xfrm>
              <a:off x="1604" y="1984"/>
              <a:ext cx="115" cy="114"/>
            </a:xfrm>
            <a:custGeom>
              <a:avLst/>
              <a:gdLst>
                <a:gd name="T0" fmla="*/ 346 w 460"/>
                <a:gd name="T1" fmla="*/ 31 h 458"/>
                <a:gd name="T2" fmla="*/ 303 w 460"/>
                <a:gd name="T3" fmla="*/ 11 h 458"/>
                <a:gd name="T4" fmla="*/ 258 w 460"/>
                <a:gd name="T5" fmla="*/ 1 h 458"/>
                <a:gd name="T6" fmla="*/ 214 w 460"/>
                <a:gd name="T7" fmla="*/ 1 h 458"/>
                <a:gd name="T8" fmla="*/ 171 w 460"/>
                <a:gd name="T9" fmla="*/ 8 h 458"/>
                <a:gd name="T10" fmla="*/ 129 w 460"/>
                <a:gd name="T11" fmla="*/ 23 h 458"/>
                <a:gd name="T12" fmla="*/ 92 w 460"/>
                <a:gd name="T13" fmla="*/ 47 h 458"/>
                <a:gd name="T14" fmla="*/ 59 w 460"/>
                <a:gd name="T15" fmla="*/ 77 h 458"/>
                <a:gd name="T16" fmla="*/ 32 w 460"/>
                <a:gd name="T17" fmla="*/ 114 h 458"/>
                <a:gd name="T18" fmla="*/ 21 w 460"/>
                <a:gd name="T19" fmla="*/ 135 h 458"/>
                <a:gd name="T20" fmla="*/ 7 w 460"/>
                <a:gd name="T21" fmla="*/ 180 h 458"/>
                <a:gd name="T22" fmla="*/ 0 w 460"/>
                <a:gd name="T23" fmla="*/ 224 h 458"/>
                <a:gd name="T24" fmla="*/ 4 w 460"/>
                <a:gd name="T25" fmla="*/ 267 h 458"/>
                <a:gd name="T26" fmla="*/ 15 w 460"/>
                <a:gd name="T27" fmla="*/ 310 h 458"/>
                <a:gd name="T28" fmla="*/ 34 w 460"/>
                <a:gd name="T29" fmla="*/ 349 h 458"/>
                <a:gd name="T30" fmla="*/ 62 w 460"/>
                <a:gd name="T31" fmla="*/ 385 h 458"/>
                <a:gd name="T32" fmla="*/ 96 w 460"/>
                <a:gd name="T33" fmla="*/ 415 h 458"/>
                <a:gd name="T34" fmla="*/ 115 w 460"/>
                <a:gd name="T35" fmla="*/ 428 h 458"/>
                <a:gd name="T36" fmla="*/ 158 w 460"/>
                <a:gd name="T37" fmla="*/ 447 h 458"/>
                <a:gd name="T38" fmla="*/ 202 w 460"/>
                <a:gd name="T39" fmla="*/ 457 h 458"/>
                <a:gd name="T40" fmla="*/ 247 w 460"/>
                <a:gd name="T41" fmla="*/ 458 h 458"/>
                <a:gd name="T42" fmla="*/ 290 w 460"/>
                <a:gd name="T43" fmla="*/ 451 h 458"/>
                <a:gd name="T44" fmla="*/ 331 w 460"/>
                <a:gd name="T45" fmla="*/ 436 h 458"/>
                <a:gd name="T46" fmla="*/ 369 w 460"/>
                <a:gd name="T47" fmla="*/ 413 h 458"/>
                <a:gd name="T48" fmla="*/ 402 w 460"/>
                <a:gd name="T49" fmla="*/ 382 h 458"/>
                <a:gd name="T50" fmla="*/ 429 w 460"/>
                <a:gd name="T51" fmla="*/ 344 h 458"/>
                <a:gd name="T52" fmla="*/ 440 w 460"/>
                <a:gd name="T53" fmla="*/ 323 h 458"/>
                <a:gd name="T54" fmla="*/ 454 w 460"/>
                <a:gd name="T55" fmla="*/ 280 h 458"/>
                <a:gd name="T56" fmla="*/ 460 w 460"/>
                <a:gd name="T57" fmla="*/ 236 h 458"/>
                <a:gd name="T58" fmla="*/ 457 w 460"/>
                <a:gd name="T59" fmla="*/ 191 h 458"/>
                <a:gd name="T60" fmla="*/ 445 w 460"/>
                <a:gd name="T61" fmla="*/ 150 h 458"/>
                <a:gd name="T62" fmla="*/ 427 w 460"/>
                <a:gd name="T63" fmla="*/ 109 h 458"/>
                <a:gd name="T64" fmla="*/ 399 w 460"/>
                <a:gd name="T65" fmla="*/ 74 h 458"/>
                <a:gd name="T66" fmla="*/ 365 w 460"/>
                <a:gd name="T67" fmla="*/ 44 h 458"/>
                <a:gd name="T68" fmla="*/ 346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346" y="31"/>
                  </a:moveTo>
                  <a:lnTo>
                    <a:pt x="346" y="31"/>
                  </a:lnTo>
                  <a:lnTo>
                    <a:pt x="325" y="21"/>
                  </a:lnTo>
                  <a:lnTo>
                    <a:pt x="303" y="11"/>
                  </a:lnTo>
                  <a:lnTo>
                    <a:pt x="281" y="5"/>
                  </a:lnTo>
                  <a:lnTo>
                    <a:pt x="258" y="1"/>
                  </a:lnTo>
                  <a:lnTo>
                    <a:pt x="236" y="0"/>
                  </a:lnTo>
                  <a:lnTo>
                    <a:pt x="214" y="1"/>
                  </a:lnTo>
                  <a:lnTo>
                    <a:pt x="192" y="4"/>
                  </a:lnTo>
                  <a:lnTo>
                    <a:pt x="171" y="8"/>
                  </a:lnTo>
                  <a:lnTo>
                    <a:pt x="150" y="14"/>
                  </a:lnTo>
                  <a:lnTo>
                    <a:pt x="129" y="23"/>
                  </a:lnTo>
                  <a:lnTo>
                    <a:pt x="110" y="34"/>
                  </a:lnTo>
                  <a:lnTo>
                    <a:pt x="92" y="47"/>
                  </a:lnTo>
                  <a:lnTo>
                    <a:pt x="75" y="61"/>
                  </a:lnTo>
                  <a:lnTo>
                    <a:pt x="59" y="77"/>
                  </a:lnTo>
                  <a:lnTo>
                    <a:pt x="45" y="95"/>
                  </a:lnTo>
                  <a:lnTo>
                    <a:pt x="32" y="114"/>
                  </a:lnTo>
                  <a:lnTo>
                    <a:pt x="32" y="114"/>
                  </a:lnTo>
                  <a:lnTo>
                    <a:pt x="21" y="135"/>
                  </a:lnTo>
                  <a:lnTo>
                    <a:pt x="12" y="157"/>
                  </a:lnTo>
                  <a:lnTo>
                    <a:pt x="7" y="180"/>
                  </a:lnTo>
                  <a:lnTo>
                    <a:pt x="3" y="202"/>
                  </a:lnTo>
                  <a:lnTo>
                    <a:pt x="0" y="224"/>
                  </a:lnTo>
                  <a:lnTo>
                    <a:pt x="2" y="246"/>
                  </a:lnTo>
                  <a:lnTo>
                    <a:pt x="4" y="267"/>
                  </a:lnTo>
                  <a:lnTo>
                    <a:pt x="8" y="289"/>
                  </a:lnTo>
                  <a:lnTo>
                    <a:pt x="15" y="310"/>
                  </a:lnTo>
                  <a:lnTo>
                    <a:pt x="24" y="331"/>
                  </a:lnTo>
                  <a:lnTo>
                    <a:pt x="34" y="349"/>
                  </a:lnTo>
                  <a:lnTo>
                    <a:pt x="47" y="368"/>
                  </a:lnTo>
                  <a:lnTo>
                    <a:pt x="62" y="385"/>
                  </a:lnTo>
                  <a:lnTo>
                    <a:pt x="77" y="401"/>
                  </a:lnTo>
                  <a:lnTo>
                    <a:pt x="96" y="415"/>
                  </a:lnTo>
                  <a:lnTo>
                    <a:pt x="115" y="428"/>
                  </a:lnTo>
                  <a:lnTo>
                    <a:pt x="115" y="428"/>
                  </a:lnTo>
                  <a:lnTo>
                    <a:pt x="136" y="439"/>
                  </a:lnTo>
                  <a:lnTo>
                    <a:pt x="158" y="447"/>
                  </a:lnTo>
                  <a:lnTo>
                    <a:pt x="180" y="453"/>
                  </a:lnTo>
                  <a:lnTo>
                    <a:pt x="202" y="457"/>
                  </a:lnTo>
                  <a:lnTo>
                    <a:pt x="225" y="458"/>
                  </a:lnTo>
                  <a:lnTo>
                    <a:pt x="247" y="458"/>
                  </a:lnTo>
                  <a:lnTo>
                    <a:pt x="269" y="456"/>
                  </a:lnTo>
                  <a:lnTo>
                    <a:pt x="290" y="451"/>
                  </a:lnTo>
                  <a:lnTo>
                    <a:pt x="311" y="444"/>
                  </a:lnTo>
                  <a:lnTo>
                    <a:pt x="331" y="436"/>
                  </a:lnTo>
                  <a:lnTo>
                    <a:pt x="351" y="425"/>
                  </a:lnTo>
                  <a:lnTo>
                    <a:pt x="369" y="413"/>
                  </a:lnTo>
                  <a:lnTo>
                    <a:pt x="386" y="398"/>
                  </a:lnTo>
                  <a:lnTo>
                    <a:pt x="402" y="382"/>
                  </a:lnTo>
                  <a:lnTo>
                    <a:pt x="416" y="365"/>
                  </a:lnTo>
                  <a:lnTo>
                    <a:pt x="429" y="344"/>
                  </a:lnTo>
                  <a:lnTo>
                    <a:pt x="429" y="344"/>
                  </a:lnTo>
                  <a:lnTo>
                    <a:pt x="440" y="323"/>
                  </a:lnTo>
                  <a:lnTo>
                    <a:pt x="449" y="302"/>
                  </a:lnTo>
                  <a:lnTo>
                    <a:pt x="454" y="280"/>
                  </a:lnTo>
                  <a:lnTo>
                    <a:pt x="458" y="258"/>
                  </a:lnTo>
                  <a:lnTo>
                    <a:pt x="460" y="236"/>
                  </a:lnTo>
                  <a:lnTo>
                    <a:pt x="459" y="213"/>
                  </a:lnTo>
                  <a:lnTo>
                    <a:pt x="457" y="191"/>
                  </a:lnTo>
                  <a:lnTo>
                    <a:pt x="453" y="170"/>
                  </a:lnTo>
                  <a:lnTo>
                    <a:pt x="445" y="150"/>
                  </a:lnTo>
                  <a:lnTo>
                    <a:pt x="437" y="129"/>
                  </a:lnTo>
                  <a:lnTo>
                    <a:pt x="427" y="109"/>
                  </a:lnTo>
                  <a:lnTo>
                    <a:pt x="414" y="91"/>
                  </a:lnTo>
                  <a:lnTo>
                    <a:pt x="399" y="74"/>
                  </a:lnTo>
                  <a:lnTo>
                    <a:pt x="384" y="58"/>
                  </a:lnTo>
                  <a:lnTo>
                    <a:pt x="365" y="44"/>
                  </a:lnTo>
                  <a:lnTo>
                    <a:pt x="346" y="31"/>
                  </a:lnTo>
                  <a:lnTo>
                    <a:pt x="346"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 name="Freeform 133"/>
            <p:cNvSpPr>
              <a:spLocks/>
            </p:cNvSpPr>
            <p:nvPr userDrawn="1"/>
          </p:nvSpPr>
          <p:spPr bwMode="auto">
            <a:xfrm>
              <a:off x="1488" y="2213"/>
              <a:ext cx="94" cy="94"/>
            </a:xfrm>
            <a:custGeom>
              <a:avLst/>
              <a:gdLst>
                <a:gd name="T0" fmla="*/ 283 w 378"/>
                <a:gd name="T1" fmla="*/ 26 h 378"/>
                <a:gd name="T2" fmla="*/ 249 w 378"/>
                <a:gd name="T3" fmla="*/ 10 h 378"/>
                <a:gd name="T4" fmla="*/ 213 w 378"/>
                <a:gd name="T5" fmla="*/ 1 h 378"/>
                <a:gd name="T6" fmla="*/ 176 w 378"/>
                <a:gd name="T7" fmla="*/ 1 h 378"/>
                <a:gd name="T8" fmla="*/ 140 w 378"/>
                <a:gd name="T9" fmla="*/ 6 h 378"/>
                <a:gd name="T10" fmla="*/ 106 w 378"/>
                <a:gd name="T11" fmla="*/ 20 h 378"/>
                <a:gd name="T12" fmla="*/ 75 w 378"/>
                <a:gd name="T13" fmla="*/ 39 h 378"/>
                <a:gd name="T14" fmla="*/ 47 w 378"/>
                <a:gd name="T15" fmla="*/ 64 h 378"/>
                <a:gd name="T16" fmla="*/ 25 w 378"/>
                <a:gd name="T17" fmla="*/ 95 h 378"/>
                <a:gd name="T18" fmla="*/ 17 w 378"/>
                <a:gd name="T19" fmla="*/ 112 h 378"/>
                <a:gd name="T20" fmla="*/ 4 w 378"/>
                <a:gd name="T21" fmla="*/ 147 h 378"/>
                <a:gd name="T22" fmla="*/ 0 w 378"/>
                <a:gd name="T23" fmla="*/ 184 h 378"/>
                <a:gd name="T24" fmla="*/ 3 w 378"/>
                <a:gd name="T25" fmla="*/ 220 h 378"/>
                <a:gd name="T26" fmla="*/ 12 w 378"/>
                <a:gd name="T27" fmla="*/ 255 h 378"/>
                <a:gd name="T28" fmla="*/ 28 w 378"/>
                <a:gd name="T29" fmla="*/ 288 h 378"/>
                <a:gd name="T30" fmla="*/ 50 w 378"/>
                <a:gd name="T31" fmla="*/ 318 h 378"/>
                <a:gd name="T32" fmla="*/ 78 w 378"/>
                <a:gd name="T33" fmla="*/ 343 h 378"/>
                <a:gd name="T34" fmla="*/ 94 w 378"/>
                <a:gd name="T35" fmla="*/ 353 h 378"/>
                <a:gd name="T36" fmla="*/ 129 w 378"/>
                <a:gd name="T37" fmla="*/ 369 h 378"/>
                <a:gd name="T38" fmla="*/ 166 w 378"/>
                <a:gd name="T39" fmla="*/ 377 h 378"/>
                <a:gd name="T40" fmla="*/ 202 w 378"/>
                <a:gd name="T41" fmla="*/ 378 h 378"/>
                <a:gd name="T42" fmla="*/ 237 w 378"/>
                <a:gd name="T43" fmla="*/ 371 h 378"/>
                <a:gd name="T44" fmla="*/ 273 w 378"/>
                <a:gd name="T45" fmla="*/ 360 h 378"/>
                <a:gd name="T46" fmla="*/ 303 w 378"/>
                <a:gd name="T47" fmla="*/ 340 h 378"/>
                <a:gd name="T48" fmla="*/ 330 w 378"/>
                <a:gd name="T49" fmla="*/ 315 h 378"/>
                <a:gd name="T50" fmla="*/ 353 w 378"/>
                <a:gd name="T51" fmla="*/ 284 h 378"/>
                <a:gd name="T52" fmla="*/ 361 w 378"/>
                <a:gd name="T53" fmla="*/ 267 h 378"/>
                <a:gd name="T54" fmla="*/ 373 w 378"/>
                <a:gd name="T55" fmla="*/ 231 h 378"/>
                <a:gd name="T56" fmla="*/ 378 w 378"/>
                <a:gd name="T57" fmla="*/ 194 h 378"/>
                <a:gd name="T58" fmla="*/ 376 w 378"/>
                <a:gd name="T59" fmla="*/ 158 h 378"/>
                <a:gd name="T60" fmla="*/ 366 w 378"/>
                <a:gd name="T61" fmla="*/ 124 h 378"/>
                <a:gd name="T62" fmla="*/ 351 w 378"/>
                <a:gd name="T63" fmla="*/ 90 h 378"/>
                <a:gd name="T64" fmla="*/ 329 w 378"/>
                <a:gd name="T65" fmla="*/ 61 h 378"/>
                <a:gd name="T66" fmla="*/ 300 w 378"/>
                <a:gd name="T67" fmla="*/ 36 h 378"/>
                <a:gd name="T68" fmla="*/ 283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3" y="26"/>
                  </a:moveTo>
                  <a:lnTo>
                    <a:pt x="283" y="26"/>
                  </a:lnTo>
                  <a:lnTo>
                    <a:pt x="266" y="17"/>
                  </a:lnTo>
                  <a:lnTo>
                    <a:pt x="249" y="10"/>
                  </a:lnTo>
                  <a:lnTo>
                    <a:pt x="231" y="5"/>
                  </a:lnTo>
                  <a:lnTo>
                    <a:pt x="213" y="1"/>
                  </a:lnTo>
                  <a:lnTo>
                    <a:pt x="194" y="0"/>
                  </a:lnTo>
                  <a:lnTo>
                    <a:pt x="176" y="1"/>
                  </a:lnTo>
                  <a:lnTo>
                    <a:pt x="158" y="3"/>
                  </a:lnTo>
                  <a:lnTo>
                    <a:pt x="140" y="6"/>
                  </a:lnTo>
                  <a:lnTo>
                    <a:pt x="123" y="12"/>
                  </a:lnTo>
                  <a:lnTo>
                    <a:pt x="106" y="20"/>
                  </a:lnTo>
                  <a:lnTo>
                    <a:pt x="90" y="29"/>
                  </a:lnTo>
                  <a:lnTo>
                    <a:pt x="75" y="39"/>
                  </a:lnTo>
                  <a:lnTo>
                    <a:pt x="60" y="51"/>
                  </a:lnTo>
                  <a:lnTo>
                    <a:pt x="47" y="64"/>
                  </a:lnTo>
                  <a:lnTo>
                    <a:pt x="35" y="78"/>
                  </a:lnTo>
                  <a:lnTo>
                    <a:pt x="25" y="95"/>
                  </a:lnTo>
                  <a:lnTo>
                    <a:pt x="25" y="95"/>
                  </a:lnTo>
                  <a:lnTo>
                    <a:pt x="17" y="112"/>
                  </a:lnTo>
                  <a:lnTo>
                    <a:pt x="9" y="130"/>
                  </a:lnTo>
                  <a:lnTo>
                    <a:pt x="4" y="147"/>
                  </a:lnTo>
                  <a:lnTo>
                    <a:pt x="2" y="165"/>
                  </a:lnTo>
                  <a:lnTo>
                    <a:pt x="0" y="184"/>
                  </a:lnTo>
                  <a:lnTo>
                    <a:pt x="0" y="202"/>
                  </a:lnTo>
                  <a:lnTo>
                    <a:pt x="3" y="220"/>
                  </a:lnTo>
                  <a:lnTo>
                    <a:pt x="7" y="238"/>
                  </a:lnTo>
                  <a:lnTo>
                    <a:pt x="12" y="255"/>
                  </a:lnTo>
                  <a:lnTo>
                    <a:pt x="20" y="272"/>
                  </a:lnTo>
                  <a:lnTo>
                    <a:pt x="28" y="288"/>
                  </a:lnTo>
                  <a:lnTo>
                    <a:pt x="38" y="304"/>
                  </a:lnTo>
                  <a:lnTo>
                    <a:pt x="50" y="318"/>
                  </a:lnTo>
                  <a:lnTo>
                    <a:pt x="64" y="331"/>
                  </a:lnTo>
                  <a:lnTo>
                    <a:pt x="78" y="343"/>
                  </a:lnTo>
                  <a:lnTo>
                    <a:pt x="94" y="353"/>
                  </a:lnTo>
                  <a:lnTo>
                    <a:pt x="94" y="353"/>
                  </a:lnTo>
                  <a:lnTo>
                    <a:pt x="112" y="362"/>
                  </a:lnTo>
                  <a:lnTo>
                    <a:pt x="129" y="369"/>
                  </a:lnTo>
                  <a:lnTo>
                    <a:pt x="147" y="374"/>
                  </a:lnTo>
                  <a:lnTo>
                    <a:pt x="166" y="377"/>
                  </a:lnTo>
                  <a:lnTo>
                    <a:pt x="184" y="378"/>
                  </a:lnTo>
                  <a:lnTo>
                    <a:pt x="202" y="378"/>
                  </a:lnTo>
                  <a:lnTo>
                    <a:pt x="220" y="375"/>
                  </a:lnTo>
                  <a:lnTo>
                    <a:pt x="237" y="371"/>
                  </a:lnTo>
                  <a:lnTo>
                    <a:pt x="256" y="366"/>
                  </a:lnTo>
                  <a:lnTo>
                    <a:pt x="273" y="360"/>
                  </a:lnTo>
                  <a:lnTo>
                    <a:pt x="288" y="350"/>
                  </a:lnTo>
                  <a:lnTo>
                    <a:pt x="303" y="340"/>
                  </a:lnTo>
                  <a:lnTo>
                    <a:pt x="317" y="328"/>
                  </a:lnTo>
                  <a:lnTo>
                    <a:pt x="330" y="315"/>
                  </a:lnTo>
                  <a:lnTo>
                    <a:pt x="342" y="300"/>
                  </a:lnTo>
                  <a:lnTo>
                    <a:pt x="353" y="284"/>
                  </a:lnTo>
                  <a:lnTo>
                    <a:pt x="353" y="284"/>
                  </a:lnTo>
                  <a:lnTo>
                    <a:pt x="361" y="267"/>
                  </a:lnTo>
                  <a:lnTo>
                    <a:pt x="369" y="249"/>
                  </a:lnTo>
                  <a:lnTo>
                    <a:pt x="373" y="231"/>
                  </a:lnTo>
                  <a:lnTo>
                    <a:pt x="377" y="212"/>
                  </a:lnTo>
                  <a:lnTo>
                    <a:pt x="378" y="194"/>
                  </a:lnTo>
                  <a:lnTo>
                    <a:pt x="378" y="176"/>
                  </a:lnTo>
                  <a:lnTo>
                    <a:pt x="376" y="158"/>
                  </a:lnTo>
                  <a:lnTo>
                    <a:pt x="372" y="141"/>
                  </a:lnTo>
                  <a:lnTo>
                    <a:pt x="366" y="124"/>
                  </a:lnTo>
                  <a:lnTo>
                    <a:pt x="359" y="107"/>
                  </a:lnTo>
                  <a:lnTo>
                    <a:pt x="351" y="90"/>
                  </a:lnTo>
                  <a:lnTo>
                    <a:pt x="340" y="76"/>
                  </a:lnTo>
                  <a:lnTo>
                    <a:pt x="329" y="61"/>
                  </a:lnTo>
                  <a:lnTo>
                    <a:pt x="314" y="48"/>
                  </a:lnTo>
                  <a:lnTo>
                    <a:pt x="300" y="36"/>
                  </a:lnTo>
                  <a:lnTo>
                    <a:pt x="283" y="26"/>
                  </a:lnTo>
                  <a:lnTo>
                    <a:pt x="28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6" name="Freeform 134"/>
            <p:cNvSpPr>
              <a:spLocks/>
            </p:cNvSpPr>
            <p:nvPr userDrawn="1"/>
          </p:nvSpPr>
          <p:spPr bwMode="auto">
            <a:xfrm>
              <a:off x="1371" y="2442"/>
              <a:ext cx="74" cy="75"/>
            </a:xfrm>
            <a:custGeom>
              <a:avLst/>
              <a:gdLst>
                <a:gd name="T0" fmla="*/ 223 w 297"/>
                <a:gd name="T1" fmla="*/ 21 h 297"/>
                <a:gd name="T2" fmla="*/ 195 w 297"/>
                <a:gd name="T3" fmla="*/ 8 h 297"/>
                <a:gd name="T4" fmla="*/ 167 w 297"/>
                <a:gd name="T5" fmla="*/ 1 h 297"/>
                <a:gd name="T6" fmla="*/ 138 w 297"/>
                <a:gd name="T7" fmla="*/ 1 h 297"/>
                <a:gd name="T8" fmla="*/ 110 w 297"/>
                <a:gd name="T9" fmla="*/ 5 h 297"/>
                <a:gd name="T10" fmla="*/ 83 w 297"/>
                <a:gd name="T11" fmla="*/ 16 h 297"/>
                <a:gd name="T12" fmla="*/ 60 w 297"/>
                <a:gd name="T13" fmla="*/ 30 h 297"/>
                <a:gd name="T14" fmla="*/ 38 w 297"/>
                <a:gd name="T15" fmla="*/ 51 h 297"/>
                <a:gd name="T16" fmla="*/ 21 w 297"/>
                <a:gd name="T17" fmla="*/ 74 h 297"/>
                <a:gd name="T18" fmla="*/ 13 w 297"/>
                <a:gd name="T19" fmla="*/ 89 h 297"/>
                <a:gd name="T20" fmla="*/ 4 w 297"/>
                <a:gd name="T21" fmla="*/ 116 h 297"/>
                <a:gd name="T22" fmla="*/ 0 w 297"/>
                <a:gd name="T23" fmla="*/ 145 h 297"/>
                <a:gd name="T24" fmla="*/ 2 w 297"/>
                <a:gd name="T25" fmla="*/ 173 h 297"/>
                <a:gd name="T26" fmla="*/ 10 w 297"/>
                <a:gd name="T27" fmla="*/ 201 h 297"/>
                <a:gd name="T28" fmla="*/ 22 w 297"/>
                <a:gd name="T29" fmla="*/ 227 h 297"/>
                <a:gd name="T30" fmla="*/ 40 w 297"/>
                <a:gd name="T31" fmla="*/ 250 h 297"/>
                <a:gd name="T32" fmla="*/ 62 w 297"/>
                <a:gd name="T33" fmla="*/ 270 h 297"/>
                <a:gd name="T34" fmla="*/ 74 w 297"/>
                <a:gd name="T35" fmla="*/ 278 h 297"/>
                <a:gd name="T36" fmla="*/ 101 w 297"/>
                <a:gd name="T37" fmla="*/ 291 h 297"/>
                <a:gd name="T38" fmla="*/ 130 w 297"/>
                <a:gd name="T39" fmla="*/ 296 h 297"/>
                <a:gd name="T40" fmla="*/ 159 w 297"/>
                <a:gd name="T41" fmla="*/ 297 h 297"/>
                <a:gd name="T42" fmla="*/ 187 w 297"/>
                <a:gd name="T43" fmla="*/ 292 h 297"/>
                <a:gd name="T44" fmla="*/ 213 w 297"/>
                <a:gd name="T45" fmla="*/ 283 h 297"/>
                <a:gd name="T46" fmla="*/ 238 w 297"/>
                <a:gd name="T47" fmla="*/ 267 h 297"/>
                <a:gd name="T48" fmla="*/ 260 w 297"/>
                <a:gd name="T49" fmla="*/ 248 h 297"/>
                <a:gd name="T50" fmla="*/ 277 w 297"/>
                <a:gd name="T51" fmla="*/ 223 h 297"/>
                <a:gd name="T52" fmla="*/ 284 w 297"/>
                <a:gd name="T53" fmla="*/ 210 h 297"/>
                <a:gd name="T54" fmla="*/ 294 w 297"/>
                <a:gd name="T55" fmla="*/ 181 h 297"/>
                <a:gd name="T56" fmla="*/ 297 w 297"/>
                <a:gd name="T57" fmla="*/ 153 h 297"/>
                <a:gd name="T58" fmla="*/ 296 w 297"/>
                <a:gd name="T59" fmla="*/ 125 h 297"/>
                <a:gd name="T60" fmla="*/ 288 w 297"/>
                <a:gd name="T61" fmla="*/ 97 h 297"/>
                <a:gd name="T62" fmla="*/ 275 w 297"/>
                <a:gd name="T63" fmla="*/ 72 h 297"/>
                <a:gd name="T64" fmla="*/ 258 w 297"/>
                <a:gd name="T65" fmla="*/ 48 h 297"/>
                <a:gd name="T66" fmla="*/ 236 w 297"/>
                <a:gd name="T67" fmla="*/ 29 h 297"/>
                <a:gd name="T68" fmla="*/ 223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21"/>
                  </a:moveTo>
                  <a:lnTo>
                    <a:pt x="223" y="21"/>
                  </a:lnTo>
                  <a:lnTo>
                    <a:pt x="210" y="13"/>
                  </a:lnTo>
                  <a:lnTo>
                    <a:pt x="195" y="8"/>
                  </a:lnTo>
                  <a:lnTo>
                    <a:pt x="181" y="4"/>
                  </a:lnTo>
                  <a:lnTo>
                    <a:pt x="167" y="1"/>
                  </a:lnTo>
                  <a:lnTo>
                    <a:pt x="152" y="0"/>
                  </a:lnTo>
                  <a:lnTo>
                    <a:pt x="138" y="1"/>
                  </a:lnTo>
                  <a:lnTo>
                    <a:pt x="125" y="3"/>
                  </a:lnTo>
                  <a:lnTo>
                    <a:pt x="110" y="5"/>
                  </a:lnTo>
                  <a:lnTo>
                    <a:pt x="96" y="11"/>
                  </a:lnTo>
                  <a:lnTo>
                    <a:pt x="83" y="16"/>
                  </a:lnTo>
                  <a:lnTo>
                    <a:pt x="71" y="22"/>
                  </a:lnTo>
                  <a:lnTo>
                    <a:pt x="60" y="30"/>
                  </a:lnTo>
                  <a:lnTo>
                    <a:pt x="48" y="41"/>
                  </a:lnTo>
                  <a:lnTo>
                    <a:pt x="38" y="51"/>
                  </a:lnTo>
                  <a:lnTo>
                    <a:pt x="28" y="63"/>
                  </a:lnTo>
                  <a:lnTo>
                    <a:pt x="21" y="74"/>
                  </a:lnTo>
                  <a:lnTo>
                    <a:pt x="21" y="74"/>
                  </a:lnTo>
                  <a:lnTo>
                    <a:pt x="13" y="89"/>
                  </a:lnTo>
                  <a:lnTo>
                    <a:pt x="8" y="102"/>
                  </a:lnTo>
                  <a:lnTo>
                    <a:pt x="4" y="116"/>
                  </a:lnTo>
                  <a:lnTo>
                    <a:pt x="1" y="130"/>
                  </a:lnTo>
                  <a:lnTo>
                    <a:pt x="0" y="145"/>
                  </a:lnTo>
                  <a:lnTo>
                    <a:pt x="1" y="159"/>
                  </a:lnTo>
                  <a:lnTo>
                    <a:pt x="2" y="173"/>
                  </a:lnTo>
                  <a:lnTo>
                    <a:pt x="5" y="188"/>
                  </a:lnTo>
                  <a:lnTo>
                    <a:pt x="10" y="201"/>
                  </a:lnTo>
                  <a:lnTo>
                    <a:pt x="15" y="214"/>
                  </a:lnTo>
                  <a:lnTo>
                    <a:pt x="22" y="227"/>
                  </a:lnTo>
                  <a:lnTo>
                    <a:pt x="30" y="239"/>
                  </a:lnTo>
                  <a:lnTo>
                    <a:pt x="40" y="250"/>
                  </a:lnTo>
                  <a:lnTo>
                    <a:pt x="51" y="261"/>
                  </a:lnTo>
                  <a:lnTo>
                    <a:pt x="62" y="270"/>
                  </a:lnTo>
                  <a:lnTo>
                    <a:pt x="74" y="278"/>
                  </a:lnTo>
                  <a:lnTo>
                    <a:pt x="74" y="278"/>
                  </a:lnTo>
                  <a:lnTo>
                    <a:pt x="88" y="284"/>
                  </a:lnTo>
                  <a:lnTo>
                    <a:pt x="101" y="291"/>
                  </a:lnTo>
                  <a:lnTo>
                    <a:pt x="116" y="295"/>
                  </a:lnTo>
                  <a:lnTo>
                    <a:pt x="130" y="296"/>
                  </a:lnTo>
                  <a:lnTo>
                    <a:pt x="144" y="297"/>
                  </a:lnTo>
                  <a:lnTo>
                    <a:pt x="159" y="297"/>
                  </a:lnTo>
                  <a:lnTo>
                    <a:pt x="173" y="296"/>
                  </a:lnTo>
                  <a:lnTo>
                    <a:pt x="187" y="292"/>
                  </a:lnTo>
                  <a:lnTo>
                    <a:pt x="200" y="288"/>
                  </a:lnTo>
                  <a:lnTo>
                    <a:pt x="213" y="283"/>
                  </a:lnTo>
                  <a:lnTo>
                    <a:pt x="226" y="275"/>
                  </a:lnTo>
                  <a:lnTo>
                    <a:pt x="238" y="267"/>
                  </a:lnTo>
                  <a:lnTo>
                    <a:pt x="250" y="258"/>
                  </a:lnTo>
                  <a:lnTo>
                    <a:pt x="260" y="248"/>
                  </a:lnTo>
                  <a:lnTo>
                    <a:pt x="269" y="236"/>
                  </a:lnTo>
                  <a:lnTo>
                    <a:pt x="277" y="223"/>
                  </a:lnTo>
                  <a:lnTo>
                    <a:pt x="277" y="223"/>
                  </a:lnTo>
                  <a:lnTo>
                    <a:pt x="284" y="210"/>
                  </a:lnTo>
                  <a:lnTo>
                    <a:pt x="290" y="196"/>
                  </a:lnTo>
                  <a:lnTo>
                    <a:pt x="294" y="181"/>
                  </a:lnTo>
                  <a:lnTo>
                    <a:pt x="296" y="167"/>
                  </a:lnTo>
                  <a:lnTo>
                    <a:pt x="297" y="153"/>
                  </a:lnTo>
                  <a:lnTo>
                    <a:pt x="297" y="138"/>
                  </a:lnTo>
                  <a:lnTo>
                    <a:pt x="296" y="125"/>
                  </a:lnTo>
                  <a:lnTo>
                    <a:pt x="292" y="111"/>
                  </a:lnTo>
                  <a:lnTo>
                    <a:pt x="288" y="97"/>
                  </a:lnTo>
                  <a:lnTo>
                    <a:pt x="282" y="84"/>
                  </a:lnTo>
                  <a:lnTo>
                    <a:pt x="275" y="72"/>
                  </a:lnTo>
                  <a:lnTo>
                    <a:pt x="267" y="60"/>
                  </a:lnTo>
                  <a:lnTo>
                    <a:pt x="258" y="48"/>
                  </a:lnTo>
                  <a:lnTo>
                    <a:pt x="247" y="38"/>
                  </a:lnTo>
                  <a:lnTo>
                    <a:pt x="236" y="29"/>
                  </a:lnTo>
                  <a:lnTo>
                    <a:pt x="223" y="21"/>
                  </a:lnTo>
                  <a:lnTo>
                    <a:pt x="22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7" name="Freeform 135"/>
            <p:cNvSpPr>
              <a:spLocks/>
            </p:cNvSpPr>
            <p:nvPr userDrawn="1"/>
          </p:nvSpPr>
          <p:spPr bwMode="auto">
            <a:xfrm>
              <a:off x="2524" y="699"/>
              <a:ext cx="237" cy="237"/>
            </a:xfrm>
            <a:custGeom>
              <a:avLst/>
              <a:gdLst>
                <a:gd name="T0" fmla="*/ 570 w 944"/>
                <a:gd name="T1" fmla="*/ 10 h 944"/>
                <a:gd name="T2" fmla="*/ 500 w 944"/>
                <a:gd name="T3" fmla="*/ 0 h 944"/>
                <a:gd name="T4" fmla="*/ 430 w 944"/>
                <a:gd name="T5" fmla="*/ 1 h 944"/>
                <a:gd name="T6" fmla="*/ 362 w 944"/>
                <a:gd name="T7" fmla="*/ 13 h 944"/>
                <a:gd name="T8" fmla="*/ 297 w 944"/>
                <a:gd name="T9" fmla="*/ 33 h 944"/>
                <a:gd name="T10" fmla="*/ 236 w 944"/>
                <a:gd name="T11" fmla="*/ 63 h 944"/>
                <a:gd name="T12" fmla="*/ 180 w 944"/>
                <a:gd name="T13" fmla="*/ 101 h 944"/>
                <a:gd name="T14" fmla="*/ 129 w 944"/>
                <a:gd name="T15" fmla="*/ 147 h 944"/>
                <a:gd name="T16" fmla="*/ 86 w 944"/>
                <a:gd name="T17" fmla="*/ 200 h 944"/>
                <a:gd name="T18" fmla="*/ 49 w 944"/>
                <a:gd name="T19" fmla="*/ 260 h 944"/>
                <a:gd name="T20" fmla="*/ 22 w 944"/>
                <a:gd name="T21" fmla="*/ 327 h 944"/>
                <a:gd name="T22" fmla="*/ 10 w 944"/>
                <a:gd name="T23" fmla="*/ 374 h 944"/>
                <a:gd name="T24" fmla="*/ 0 w 944"/>
                <a:gd name="T25" fmla="*/ 444 h 944"/>
                <a:gd name="T26" fmla="*/ 1 w 944"/>
                <a:gd name="T27" fmla="*/ 514 h 944"/>
                <a:gd name="T28" fmla="*/ 13 w 944"/>
                <a:gd name="T29" fmla="*/ 582 h 944"/>
                <a:gd name="T30" fmla="*/ 32 w 944"/>
                <a:gd name="T31" fmla="*/ 647 h 944"/>
                <a:gd name="T32" fmla="*/ 62 w 944"/>
                <a:gd name="T33" fmla="*/ 708 h 944"/>
                <a:gd name="T34" fmla="*/ 101 w 944"/>
                <a:gd name="T35" fmla="*/ 764 h 944"/>
                <a:gd name="T36" fmla="*/ 147 w 944"/>
                <a:gd name="T37" fmla="*/ 815 h 944"/>
                <a:gd name="T38" fmla="*/ 200 w 944"/>
                <a:gd name="T39" fmla="*/ 858 h 944"/>
                <a:gd name="T40" fmla="*/ 260 w 944"/>
                <a:gd name="T41" fmla="*/ 895 h 944"/>
                <a:gd name="T42" fmla="*/ 327 w 944"/>
                <a:gd name="T43" fmla="*/ 922 h 944"/>
                <a:gd name="T44" fmla="*/ 374 w 944"/>
                <a:gd name="T45" fmla="*/ 934 h 944"/>
                <a:gd name="T46" fmla="*/ 444 w 944"/>
                <a:gd name="T47" fmla="*/ 944 h 944"/>
                <a:gd name="T48" fmla="*/ 514 w 944"/>
                <a:gd name="T49" fmla="*/ 943 h 944"/>
                <a:gd name="T50" fmla="*/ 582 w 944"/>
                <a:gd name="T51" fmla="*/ 931 h 944"/>
                <a:gd name="T52" fmla="*/ 647 w 944"/>
                <a:gd name="T53" fmla="*/ 910 h 944"/>
                <a:gd name="T54" fmla="*/ 709 w 944"/>
                <a:gd name="T55" fmla="*/ 882 h 944"/>
                <a:gd name="T56" fmla="*/ 765 w 944"/>
                <a:gd name="T57" fmla="*/ 843 h 944"/>
                <a:gd name="T58" fmla="*/ 815 w 944"/>
                <a:gd name="T59" fmla="*/ 797 h 944"/>
                <a:gd name="T60" fmla="*/ 858 w 944"/>
                <a:gd name="T61" fmla="*/ 744 h 944"/>
                <a:gd name="T62" fmla="*/ 895 w 944"/>
                <a:gd name="T63" fmla="*/ 684 h 944"/>
                <a:gd name="T64" fmla="*/ 921 w 944"/>
                <a:gd name="T65" fmla="*/ 617 h 944"/>
                <a:gd name="T66" fmla="*/ 934 w 944"/>
                <a:gd name="T67" fmla="*/ 570 h 944"/>
                <a:gd name="T68" fmla="*/ 943 w 944"/>
                <a:gd name="T69" fmla="*/ 500 h 944"/>
                <a:gd name="T70" fmla="*/ 943 w 944"/>
                <a:gd name="T71" fmla="*/ 430 h 944"/>
                <a:gd name="T72" fmla="*/ 931 w 944"/>
                <a:gd name="T73" fmla="*/ 362 h 944"/>
                <a:gd name="T74" fmla="*/ 911 w 944"/>
                <a:gd name="T75" fmla="*/ 297 h 944"/>
                <a:gd name="T76" fmla="*/ 881 w 944"/>
                <a:gd name="T77" fmla="*/ 235 h 944"/>
                <a:gd name="T78" fmla="*/ 843 w 944"/>
                <a:gd name="T79" fmla="*/ 179 h 944"/>
                <a:gd name="T80" fmla="*/ 797 w 944"/>
                <a:gd name="T81" fmla="*/ 129 h 944"/>
                <a:gd name="T82" fmla="*/ 744 w 944"/>
                <a:gd name="T83" fmla="*/ 86 h 944"/>
                <a:gd name="T84" fmla="*/ 684 w 944"/>
                <a:gd name="T85" fmla="*/ 49 h 944"/>
                <a:gd name="T86" fmla="*/ 617 w 944"/>
                <a:gd name="T87" fmla="*/ 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15"/>
                  </a:moveTo>
                  <a:lnTo>
                    <a:pt x="594" y="15"/>
                  </a:lnTo>
                  <a:lnTo>
                    <a:pt x="570" y="10"/>
                  </a:lnTo>
                  <a:lnTo>
                    <a:pt x="547" y="5"/>
                  </a:lnTo>
                  <a:lnTo>
                    <a:pt x="524" y="2"/>
                  </a:lnTo>
                  <a:lnTo>
                    <a:pt x="500" y="0"/>
                  </a:lnTo>
                  <a:lnTo>
                    <a:pt x="477" y="0"/>
                  </a:lnTo>
                  <a:lnTo>
                    <a:pt x="453" y="0"/>
                  </a:lnTo>
                  <a:lnTo>
                    <a:pt x="430" y="1"/>
                  </a:lnTo>
                  <a:lnTo>
                    <a:pt x="406" y="4"/>
                  </a:lnTo>
                  <a:lnTo>
                    <a:pt x="384" y="7"/>
                  </a:lnTo>
                  <a:lnTo>
                    <a:pt x="362" y="13"/>
                  </a:lnTo>
                  <a:lnTo>
                    <a:pt x="340" y="18"/>
                  </a:lnTo>
                  <a:lnTo>
                    <a:pt x="318" y="26"/>
                  </a:lnTo>
                  <a:lnTo>
                    <a:pt x="297" y="33"/>
                  </a:lnTo>
                  <a:lnTo>
                    <a:pt x="276" y="43"/>
                  </a:lnTo>
                  <a:lnTo>
                    <a:pt x="255" y="52"/>
                  </a:lnTo>
                  <a:lnTo>
                    <a:pt x="236" y="63"/>
                  </a:lnTo>
                  <a:lnTo>
                    <a:pt x="216" y="75"/>
                  </a:lnTo>
                  <a:lnTo>
                    <a:pt x="198" y="87"/>
                  </a:lnTo>
                  <a:lnTo>
                    <a:pt x="180" y="101"/>
                  </a:lnTo>
                  <a:lnTo>
                    <a:pt x="161" y="116"/>
                  </a:lnTo>
                  <a:lnTo>
                    <a:pt x="144" y="131"/>
                  </a:lnTo>
                  <a:lnTo>
                    <a:pt x="129" y="147"/>
                  </a:lnTo>
                  <a:lnTo>
                    <a:pt x="113" y="164"/>
                  </a:lnTo>
                  <a:lnTo>
                    <a:pt x="99" y="182"/>
                  </a:lnTo>
                  <a:lnTo>
                    <a:pt x="86" y="200"/>
                  </a:lnTo>
                  <a:lnTo>
                    <a:pt x="73" y="220"/>
                  </a:lnTo>
                  <a:lnTo>
                    <a:pt x="61" y="239"/>
                  </a:lnTo>
                  <a:lnTo>
                    <a:pt x="49" y="260"/>
                  </a:lnTo>
                  <a:lnTo>
                    <a:pt x="39" y="281"/>
                  </a:lnTo>
                  <a:lnTo>
                    <a:pt x="30" y="303"/>
                  </a:lnTo>
                  <a:lnTo>
                    <a:pt x="22" y="327"/>
                  </a:lnTo>
                  <a:lnTo>
                    <a:pt x="15" y="350"/>
                  </a:lnTo>
                  <a:lnTo>
                    <a:pt x="15" y="350"/>
                  </a:lnTo>
                  <a:lnTo>
                    <a:pt x="10" y="374"/>
                  </a:lnTo>
                  <a:lnTo>
                    <a:pt x="5" y="397"/>
                  </a:lnTo>
                  <a:lnTo>
                    <a:pt x="2" y="420"/>
                  </a:lnTo>
                  <a:lnTo>
                    <a:pt x="0" y="444"/>
                  </a:lnTo>
                  <a:lnTo>
                    <a:pt x="0" y="467"/>
                  </a:lnTo>
                  <a:lnTo>
                    <a:pt x="0" y="491"/>
                  </a:lnTo>
                  <a:lnTo>
                    <a:pt x="1" y="514"/>
                  </a:lnTo>
                  <a:lnTo>
                    <a:pt x="4" y="536"/>
                  </a:lnTo>
                  <a:lnTo>
                    <a:pt x="7" y="560"/>
                  </a:lnTo>
                  <a:lnTo>
                    <a:pt x="13" y="582"/>
                  </a:lnTo>
                  <a:lnTo>
                    <a:pt x="18" y="604"/>
                  </a:lnTo>
                  <a:lnTo>
                    <a:pt x="24" y="626"/>
                  </a:lnTo>
                  <a:lnTo>
                    <a:pt x="32" y="647"/>
                  </a:lnTo>
                  <a:lnTo>
                    <a:pt x="41" y="668"/>
                  </a:lnTo>
                  <a:lnTo>
                    <a:pt x="52" y="689"/>
                  </a:lnTo>
                  <a:lnTo>
                    <a:pt x="62" y="708"/>
                  </a:lnTo>
                  <a:lnTo>
                    <a:pt x="74" y="728"/>
                  </a:lnTo>
                  <a:lnTo>
                    <a:pt x="87" y="746"/>
                  </a:lnTo>
                  <a:lnTo>
                    <a:pt x="101" y="764"/>
                  </a:lnTo>
                  <a:lnTo>
                    <a:pt x="116" y="783"/>
                  </a:lnTo>
                  <a:lnTo>
                    <a:pt x="130" y="800"/>
                  </a:lnTo>
                  <a:lnTo>
                    <a:pt x="147" y="815"/>
                  </a:lnTo>
                  <a:lnTo>
                    <a:pt x="164" y="831"/>
                  </a:lnTo>
                  <a:lnTo>
                    <a:pt x="181" y="845"/>
                  </a:lnTo>
                  <a:lnTo>
                    <a:pt x="200" y="858"/>
                  </a:lnTo>
                  <a:lnTo>
                    <a:pt x="220" y="871"/>
                  </a:lnTo>
                  <a:lnTo>
                    <a:pt x="239" y="883"/>
                  </a:lnTo>
                  <a:lnTo>
                    <a:pt x="260" y="895"/>
                  </a:lnTo>
                  <a:lnTo>
                    <a:pt x="281" y="905"/>
                  </a:lnTo>
                  <a:lnTo>
                    <a:pt x="303" y="914"/>
                  </a:lnTo>
                  <a:lnTo>
                    <a:pt x="327" y="922"/>
                  </a:lnTo>
                  <a:lnTo>
                    <a:pt x="349" y="929"/>
                  </a:lnTo>
                  <a:lnTo>
                    <a:pt x="349" y="929"/>
                  </a:lnTo>
                  <a:lnTo>
                    <a:pt x="374" y="934"/>
                  </a:lnTo>
                  <a:lnTo>
                    <a:pt x="397" y="939"/>
                  </a:lnTo>
                  <a:lnTo>
                    <a:pt x="421" y="942"/>
                  </a:lnTo>
                  <a:lnTo>
                    <a:pt x="444" y="944"/>
                  </a:lnTo>
                  <a:lnTo>
                    <a:pt x="467" y="944"/>
                  </a:lnTo>
                  <a:lnTo>
                    <a:pt x="491" y="944"/>
                  </a:lnTo>
                  <a:lnTo>
                    <a:pt x="514" y="943"/>
                  </a:lnTo>
                  <a:lnTo>
                    <a:pt x="537" y="940"/>
                  </a:lnTo>
                  <a:lnTo>
                    <a:pt x="560" y="936"/>
                  </a:lnTo>
                  <a:lnTo>
                    <a:pt x="582" y="931"/>
                  </a:lnTo>
                  <a:lnTo>
                    <a:pt x="604" y="926"/>
                  </a:lnTo>
                  <a:lnTo>
                    <a:pt x="625" y="919"/>
                  </a:lnTo>
                  <a:lnTo>
                    <a:pt x="647" y="910"/>
                  </a:lnTo>
                  <a:lnTo>
                    <a:pt x="668" y="902"/>
                  </a:lnTo>
                  <a:lnTo>
                    <a:pt x="688" y="892"/>
                  </a:lnTo>
                  <a:lnTo>
                    <a:pt x="709" y="882"/>
                  </a:lnTo>
                  <a:lnTo>
                    <a:pt x="728" y="870"/>
                  </a:lnTo>
                  <a:lnTo>
                    <a:pt x="746" y="857"/>
                  </a:lnTo>
                  <a:lnTo>
                    <a:pt x="765" y="843"/>
                  </a:lnTo>
                  <a:lnTo>
                    <a:pt x="782" y="828"/>
                  </a:lnTo>
                  <a:lnTo>
                    <a:pt x="798" y="814"/>
                  </a:lnTo>
                  <a:lnTo>
                    <a:pt x="815" y="797"/>
                  </a:lnTo>
                  <a:lnTo>
                    <a:pt x="830" y="780"/>
                  </a:lnTo>
                  <a:lnTo>
                    <a:pt x="845" y="762"/>
                  </a:lnTo>
                  <a:lnTo>
                    <a:pt x="858" y="744"/>
                  </a:lnTo>
                  <a:lnTo>
                    <a:pt x="871" y="724"/>
                  </a:lnTo>
                  <a:lnTo>
                    <a:pt x="883" y="704"/>
                  </a:lnTo>
                  <a:lnTo>
                    <a:pt x="895" y="684"/>
                  </a:lnTo>
                  <a:lnTo>
                    <a:pt x="904" y="663"/>
                  </a:lnTo>
                  <a:lnTo>
                    <a:pt x="913" y="641"/>
                  </a:lnTo>
                  <a:lnTo>
                    <a:pt x="921" y="617"/>
                  </a:lnTo>
                  <a:lnTo>
                    <a:pt x="929" y="594"/>
                  </a:lnTo>
                  <a:lnTo>
                    <a:pt x="929" y="594"/>
                  </a:lnTo>
                  <a:lnTo>
                    <a:pt x="934" y="570"/>
                  </a:lnTo>
                  <a:lnTo>
                    <a:pt x="938" y="547"/>
                  </a:lnTo>
                  <a:lnTo>
                    <a:pt x="942" y="523"/>
                  </a:lnTo>
                  <a:lnTo>
                    <a:pt x="943" y="500"/>
                  </a:lnTo>
                  <a:lnTo>
                    <a:pt x="944" y="476"/>
                  </a:lnTo>
                  <a:lnTo>
                    <a:pt x="944" y="453"/>
                  </a:lnTo>
                  <a:lnTo>
                    <a:pt x="943" y="430"/>
                  </a:lnTo>
                  <a:lnTo>
                    <a:pt x="941" y="407"/>
                  </a:lnTo>
                  <a:lnTo>
                    <a:pt x="937" y="384"/>
                  </a:lnTo>
                  <a:lnTo>
                    <a:pt x="931" y="362"/>
                  </a:lnTo>
                  <a:lnTo>
                    <a:pt x="926" y="340"/>
                  </a:lnTo>
                  <a:lnTo>
                    <a:pt x="918" y="319"/>
                  </a:lnTo>
                  <a:lnTo>
                    <a:pt x="911" y="297"/>
                  </a:lnTo>
                  <a:lnTo>
                    <a:pt x="901" y="276"/>
                  </a:lnTo>
                  <a:lnTo>
                    <a:pt x="892" y="256"/>
                  </a:lnTo>
                  <a:lnTo>
                    <a:pt x="881" y="235"/>
                  </a:lnTo>
                  <a:lnTo>
                    <a:pt x="869" y="216"/>
                  </a:lnTo>
                  <a:lnTo>
                    <a:pt x="857" y="198"/>
                  </a:lnTo>
                  <a:lnTo>
                    <a:pt x="843" y="179"/>
                  </a:lnTo>
                  <a:lnTo>
                    <a:pt x="828" y="162"/>
                  </a:lnTo>
                  <a:lnTo>
                    <a:pt x="813" y="146"/>
                  </a:lnTo>
                  <a:lnTo>
                    <a:pt x="797" y="129"/>
                  </a:lnTo>
                  <a:lnTo>
                    <a:pt x="780" y="114"/>
                  </a:lnTo>
                  <a:lnTo>
                    <a:pt x="762" y="99"/>
                  </a:lnTo>
                  <a:lnTo>
                    <a:pt x="744" y="86"/>
                  </a:lnTo>
                  <a:lnTo>
                    <a:pt x="724" y="73"/>
                  </a:lnTo>
                  <a:lnTo>
                    <a:pt x="705" y="61"/>
                  </a:lnTo>
                  <a:lnTo>
                    <a:pt x="684" y="49"/>
                  </a:lnTo>
                  <a:lnTo>
                    <a:pt x="662" y="40"/>
                  </a:lnTo>
                  <a:lnTo>
                    <a:pt x="641" y="31"/>
                  </a:lnTo>
                  <a:lnTo>
                    <a:pt x="617" y="23"/>
                  </a:lnTo>
                  <a:lnTo>
                    <a:pt x="594" y="15"/>
                  </a:lnTo>
                  <a:lnTo>
                    <a:pt x="59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8" name="Freeform 136"/>
            <p:cNvSpPr>
              <a:spLocks/>
            </p:cNvSpPr>
            <p:nvPr userDrawn="1"/>
          </p:nvSpPr>
          <p:spPr bwMode="auto">
            <a:xfrm>
              <a:off x="2469" y="954"/>
              <a:ext cx="216" cy="216"/>
            </a:xfrm>
            <a:custGeom>
              <a:avLst/>
              <a:gdLst>
                <a:gd name="T0" fmla="*/ 521 w 864"/>
                <a:gd name="T1" fmla="*/ 10 h 864"/>
                <a:gd name="T2" fmla="*/ 458 w 864"/>
                <a:gd name="T3" fmla="*/ 0 h 864"/>
                <a:gd name="T4" fmla="*/ 394 w 864"/>
                <a:gd name="T5" fmla="*/ 2 h 864"/>
                <a:gd name="T6" fmla="*/ 331 w 864"/>
                <a:gd name="T7" fmla="*/ 12 h 864"/>
                <a:gd name="T8" fmla="*/ 271 w 864"/>
                <a:gd name="T9" fmla="*/ 30 h 864"/>
                <a:gd name="T10" fmla="*/ 215 w 864"/>
                <a:gd name="T11" fmla="*/ 58 h 864"/>
                <a:gd name="T12" fmla="*/ 164 w 864"/>
                <a:gd name="T13" fmla="*/ 93 h 864"/>
                <a:gd name="T14" fmla="*/ 117 w 864"/>
                <a:gd name="T15" fmla="*/ 135 h 864"/>
                <a:gd name="T16" fmla="*/ 78 w 864"/>
                <a:gd name="T17" fmla="*/ 184 h 864"/>
                <a:gd name="T18" fmla="*/ 46 w 864"/>
                <a:gd name="T19" fmla="*/ 239 h 864"/>
                <a:gd name="T20" fmla="*/ 21 w 864"/>
                <a:gd name="T21" fmla="*/ 299 h 864"/>
                <a:gd name="T22" fmla="*/ 9 w 864"/>
                <a:gd name="T23" fmla="*/ 342 h 864"/>
                <a:gd name="T24" fmla="*/ 0 w 864"/>
                <a:gd name="T25" fmla="*/ 407 h 864"/>
                <a:gd name="T26" fmla="*/ 1 w 864"/>
                <a:gd name="T27" fmla="*/ 471 h 864"/>
                <a:gd name="T28" fmla="*/ 12 w 864"/>
                <a:gd name="T29" fmla="*/ 532 h 864"/>
                <a:gd name="T30" fmla="*/ 30 w 864"/>
                <a:gd name="T31" fmla="*/ 592 h 864"/>
                <a:gd name="T32" fmla="*/ 57 w 864"/>
                <a:gd name="T33" fmla="*/ 648 h 864"/>
                <a:gd name="T34" fmla="*/ 93 w 864"/>
                <a:gd name="T35" fmla="*/ 700 h 864"/>
                <a:gd name="T36" fmla="*/ 134 w 864"/>
                <a:gd name="T37" fmla="*/ 746 h 864"/>
                <a:gd name="T38" fmla="*/ 183 w 864"/>
                <a:gd name="T39" fmla="*/ 786 h 864"/>
                <a:gd name="T40" fmla="*/ 239 w 864"/>
                <a:gd name="T41" fmla="*/ 819 h 864"/>
                <a:gd name="T42" fmla="*/ 299 w 864"/>
                <a:gd name="T43" fmla="*/ 843 h 864"/>
                <a:gd name="T44" fmla="*/ 342 w 864"/>
                <a:gd name="T45" fmla="*/ 855 h 864"/>
                <a:gd name="T46" fmla="*/ 407 w 864"/>
                <a:gd name="T47" fmla="*/ 863 h 864"/>
                <a:gd name="T48" fmla="*/ 471 w 864"/>
                <a:gd name="T49" fmla="*/ 863 h 864"/>
                <a:gd name="T50" fmla="*/ 532 w 864"/>
                <a:gd name="T51" fmla="*/ 853 h 864"/>
                <a:gd name="T52" fmla="*/ 592 w 864"/>
                <a:gd name="T53" fmla="*/ 833 h 864"/>
                <a:gd name="T54" fmla="*/ 648 w 864"/>
                <a:gd name="T55" fmla="*/ 806 h 864"/>
                <a:gd name="T56" fmla="*/ 700 w 864"/>
                <a:gd name="T57" fmla="*/ 772 h 864"/>
                <a:gd name="T58" fmla="*/ 746 w 864"/>
                <a:gd name="T59" fmla="*/ 729 h 864"/>
                <a:gd name="T60" fmla="*/ 786 w 864"/>
                <a:gd name="T61" fmla="*/ 681 h 864"/>
                <a:gd name="T62" fmla="*/ 818 w 864"/>
                <a:gd name="T63" fmla="*/ 626 h 864"/>
                <a:gd name="T64" fmla="*/ 843 w 864"/>
                <a:gd name="T65" fmla="*/ 565 h 864"/>
                <a:gd name="T66" fmla="*/ 854 w 864"/>
                <a:gd name="T67" fmla="*/ 522 h 864"/>
                <a:gd name="T68" fmla="*/ 863 w 864"/>
                <a:gd name="T69" fmla="*/ 458 h 864"/>
                <a:gd name="T70" fmla="*/ 863 w 864"/>
                <a:gd name="T71" fmla="*/ 394 h 864"/>
                <a:gd name="T72" fmla="*/ 852 w 864"/>
                <a:gd name="T73" fmla="*/ 331 h 864"/>
                <a:gd name="T74" fmla="*/ 833 w 864"/>
                <a:gd name="T75" fmla="*/ 271 h 864"/>
                <a:gd name="T76" fmla="*/ 805 w 864"/>
                <a:gd name="T77" fmla="*/ 215 h 864"/>
                <a:gd name="T78" fmla="*/ 772 w 864"/>
                <a:gd name="T79" fmla="*/ 165 h 864"/>
                <a:gd name="T80" fmla="*/ 729 w 864"/>
                <a:gd name="T81" fmla="*/ 119 h 864"/>
                <a:gd name="T82" fmla="*/ 680 w 864"/>
                <a:gd name="T83" fmla="*/ 79 h 864"/>
                <a:gd name="T84" fmla="*/ 626 w 864"/>
                <a:gd name="T85" fmla="*/ 46 h 864"/>
                <a:gd name="T86" fmla="*/ 564 w 864"/>
                <a:gd name="T87" fmla="*/ 21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4" y="15"/>
                  </a:moveTo>
                  <a:lnTo>
                    <a:pt x="544" y="15"/>
                  </a:lnTo>
                  <a:lnTo>
                    <a:pt x="521" y="10"/>
                  </a:lnTo>
                  <a:lnTo>
                    <a:pt x="501" y="6"/>
                  </a:lnTo>
                  <a:lnTo>
                    <a:pt x="478" y="3"/>
                  </a:lnTo>
                  <a:lnTo>
                    <a:pt x="458" y="0"/>
                  </a:lnTo>
                  <a:lnTo>
                    <a:pt x="435" y="0"/>
                  </a:lnTo>
                  <a:lnTo>
                    <a:pt x="415" y="0"/>
                  </a:lnTo>
                  <a:lnTo>
                    <a:pt x="394" y="2"/>
                  </a:lnTo>
                  <a:lnTo>
                    <a:pt x="373" y="4"/>
                  </a:lnTo>
                  <a:lnTo>
                    <a:pt x="352" y="7"/>
                  </a:lnTo>
                  <a:lnTo>
                    <a:pt x="331" y="12"/>
                  </a:lnTo>
                  <a:lnTo>
                    <a:pt x="312" y="17"/>
                  </a:lnTo>
                  <a:lnTo>
                    <a:pt x="291" y="24"/>
                  </a:lnTo>
                  <a:lnTo>
                    <a:pt x="271" y="30"/>
                  </a:lnTo>
                  <a:lnTo>
                    <a:pt x="253" y="40"/>
                  </a:lnTo>
                  <a:lnTo>
                    <a:pt x="233" y="47"/>
                  </a:lnTo>
                  <a:lnTo>
                    <a:pt x="215" y="58"/>
                  </a:lnTo>
                  <a:lnTo>
                    <a:pt x="198" y="68"/>
                  </a:lnTo>
                  <a:lnTo>
                    <a:pt x="181" y="80"/>
                  </a:lnTo>
                  <a:lnTo>
                    <a:pt x="164" y="93"/>
                  </a:lnTo>
                  <a:lnTo>
                    <a:pt x="149" y="106"/>
                  </a:lnTo>
                  <a:lnTo>
                    <a:pt x="133" y="120"/>
                  </a:lnTo>
                  <a:lnTo>
                    <a:pt x="117" y="135"/>
                  </a:lnTo>
                  <a:lnTo>
                    <a:pt x="104" y="150"/>
                  </a:lnTo>
                  <a:lnTo>
                    <a:pt x="90" y="167"/>
                  </a:lnTo>
                  <a:lnTo>
                    <a:pt x="78" y="184"/>
                  </a:lnTo>
                  <a:lnTo>
                    <a:pt x="67" y="201"/>
                  </a:lnTo>
                  <a:lnTo>
                    <a:pt x="55" y="219"/>
                  </a:lnTo>
                  <a:lnTo>
                    <a:pt x="46" y="239"/>
                  </a:lnTo>
                  <a:lnTo>
                    <a:pt x="37" y="258"/>
                  </a:lnTo>
                  <a:lnTo>
                    <a:pt x="28" y="278"/>
                  </a:lnTo>
                  <a:lnTo>
                    <a:pt x="21" y="299"/>
                  </a:lnTo>
                  <a:lnTo>
                    <a:pt x="14" y="320"/>
                  </a:lnTo>
                  <a:lnTo>
                    <a:pt x="14" y="320"/>
                  </a:lnTo>
                  <a:lnTo>
                    <a:pt x="9" y="342"/>
                  </a:lnTo>
                  <a:lnTo>
                    <a:pt x="5" y="364"/>
                  </a:lnTo>
                  <a:lnTo>
                    <a:pt x="3" y="385"/>
                  </a:lnTo>
                  <a:lnTo>
                    <a:pt x="0" y="407"/>
                  </a:lnTo>
                  <a:lnTo>
                    <a:pt x="0" y="428"/>
                  </a:lnTo>
                  <a:lnTo>
                    <a:pt x="0" y="450"/>
                  </a:lnTo>
                  <a:lnTo>
                    <a:pt x="1" y="471"/>
                  </a:lnTo>
                  <a:lnTo>
                    <a:pt x="4" y="492"/>
                  </a:lnTo>
                  <a:lnTo>
                    <a:pt x="7" y="512"/>
                  </a:lnTo>
                  <a:lnTo>
                    <a:pt x="12" y="532"/>
                  </a:lnTo>
                  <a:lnTo>
                    <a:pt x="17" y="553"/>
                  </a:lnTo>
                  <a:lnTo>
                    <a:pt x="24" y="572"/>
                  </a:lnTo>
                  <a:lnTo>
                    <a:pt x="30" y="592"/>
                  </a:lnTo>
                  <a:lnTo>
                    <a:pt x="38" y="611"/>
                  </a:lnTo>
                  <a:lnTo>
                    <a:pt x="47" y="630"/>
                  </a:lnTo>
                  <a:lnTo>
                    <a:pt x="57" y="648"/>
                  </a:lnTo>
                  <a:lnTo>
                    <a:pt x="68" y="666"/>
                  </a:lnTo>
                  <a:lnTo>
                    <a:pt x="80" y="683"/>
                  </a:lnTo>
                  <a:lnTo>
                    <a:pt x="93" y="700"/>
                  </a:lnTo>
                  <a:lnTo>
                    <a:pt x="106" y="716"/>
                  </a:lnTo>
                  <a:lnTo>
                    <a:pt x="120" y="731"/>
                  </a:lnTo>
                  <a:lnTo>
                    <a:pt x="134" y="746"/>
                  </a:lnTo>
                  <a:lnTo>
                    <a:pt x="150" y="760"/>
                  </a:lnTo>
                  <a:lnTo>
                    <a:pt x="166" y="773"/>
                  </a:lnTo>
                  <a:lnTo>
                    <a:pt x="183" y="786"/>
                  </a:lnTo>
                  <a:lnTo>
                    <a:pt x="201" y="798"/>
                  </a:lnTo>
                  <a:lnTo>
                    <a:pt x="219" y="808"/>
                  </a:lnTo>
                  <a:lnTo>
                    <a:pt x="239" y="819"/>
                  </a:lnTo>
                  <a:lnTo>
                    <a:pt x="258" y="828"/>
                  </a:lnTo>
                  <a:lnTo>
                    <a:pt x="278" y="836"/>
                  </a:lnTo>
                  <a:lnTo>
                    <a:pt x="299" y="843"/>
                  </a:lnTo>
                  <a:lnTo>
                    <a:pt x="319" y="850"/>
                  </a:lnTo>
                  <a:lnTo>
                    <a:pt x="319" y="850"/>
                  </a:lnTo>
                  <a:lnTo>
                    <a:pt x="342" y="855"/>
                  </a:lnTo>
                  <a:lnTo>
                    <a:pt x="364" y="859"/>
                  </a:lnTo>
                  <a:lnTo>
                    <a:pt x="385" y="862"/>
                  </a:lnTo>
                  <a:lnTo>
                    <a:pt x="407" y="863"/>
                  </a:lnTo>
                  <a:lnTo>
                    <a:pt x="428" y="864"/>
                  </a:lnTo>
                  <a:lnTo>
                    <a:pt x="448" y="864"/>
                  </a:lnTo>
                  <a:lnTo>
                    <a:pt x="471" y="863"/>
                  </a:lnTo>
                  <a:lnTo>
                    <a:pt x="491" y="860"/>
                  </a:lnTo>
                  <a:lnTo>
                    <a:pt x="512" y="856"/>
                  </a:lnTo>
                  <a:lnTo>
                    <a:pt x="532" y="853"/>
                  </a:lnTo>
                  <a:lnTo>
                    <a:pt x="553" y="847"/>
                  </a:lnTo>
                  <a:lnTo>
                    <a:pt x="572" y="841"/>
                  </a:lnTo>
                  <a:lnTo>
                    <a:pt x="592" y="833"/>
                  </a:lnTo>
                  <a:lnTo>
                    <a:pt x="611" y="825"/>
                  </a:lnTo>
                  <a:lnTo>
                    <a:pt x="630" y="816"/>
                  </a:lnTo>
                  <a:lnTo>
                    <a:pt x="648" y="806"/>
                  </a:lnTo>
                  <a:lnTo>
                    <a:pt x="666" y="795"/>
                  </a:lnTo>
                  <a:lnTo>
                    <a:pt x="683" y="783"/>
                  </a:lnTo>
                  <a:lnTo>
                    <a:pt x="700" y="772"/>
                  </a:lnTo>
                  <a:lnTo>
                    <a:pt x="716" y="757"/>
                  </a:lnTo>
                  <a:lnTo>
                    <a:pt x="731" y="744"/>
                  </a:lnTo>
                  <a:lnTo>
                    <a:pt x="746" y="729"/>
                  </a:lnTo>
                  <a:lnTo>
                    <a:pt x="760" y="713"/>
                  </a:lnTo>
                  <a:lnTo>
                    <a:pt x="773" y="697"/>
                  </a:lnTo>
                  <a:lnTo>
                    <a:pt x="786" y="681"/>
                  </a:lnTo>
                  <a:lnTo>
                    <a:pt x="798" y="662"/>
                  </a:lnTo>
                  <a:lnTo>
                    <a:pt x="808" y="644"/>
                  </a:lnTo>
                  <a:lnTo>
                    <a:pt x="818" y="626"/>
                  </a:lnTo>
                  <a:lnTo>
                    <a:pt x="828" y="606"/>
                  </a:lnTo>
                  <a:lnTo>
                    <a:pt x="835" y="585"/>
                  </a:lnTo>
                  <a:lnTo>
                    <a:pt x="843" y="565"/>
                  </a:lnTo>
                  <a:lnTo>
                    <a:pt x="848" y="544"/>
                  </a:lnTo>
                  <a:lnTo>
                    <a:pt x="848" y="544"/>
                  </a:lnTo>
                  <a:lnTo>
                    <a:pt x="854" y="522"/>
                  </a:lnTo>
                  <a:lnTo>
                    <a:pt x="859" y="501"/>
                  </a:lnTo>
                  <a:lnTo>
                    <a:pt x="861" y="479"/>
                  </a:lnTo>
                  <a:lnTo>
                    <a:pt x="863" y="458"/>
                  </a:lnTo>
                  <a:lnTo>
                    <a:pt x="864" y="436"/>
                  </a:lnTo>
                  <a:lnTo>
                    <a:pt x="864" y="415"/>
                  </a:lnTo>
                  <a:lnTo>
                    <a:pt x="863" y="394"/>
                  </a:lnTo>
                  <a:lnTo>
                    <a:pt x="860" y="373"/>
                  </a:lnTo>
                  <a:lnTo>
                    <a:pt x="856" y="352"/>
                  </a:lnTo>
                  <a:lnTo>
                    <a:pt x="852" y="331"/>
                  </a:lnTo>
                  <a:lnTo>
                    <a:pt x="847" y="312"/>
                  </a:lnTo>
                  <a:lnTo>
                    <a:pt x="841" y="291"/>
                  </a:lnTo>
                  <a:lnTo>
                    <a:pt x="833" y="271"/>
                  </a:lnTo>
                  <a:lnTo>
                    <a:pt x="825" y="253"/>
                  </a:lnTo>
                  <a:lnTo>
                    <a:pt x="816" y="234"/>
                  </a:lnTo>
                  <a:lnTo>
                    <a:pt x="805" y="215"/>
                  </a:lnTo>
                  <a:lnTo>
                    <a:pt x="795" y="198"/>
                  </a:lnTo>
                  <a:lnTo>
                    <a:pt x="783" y="182"/>
                  </a:lnTo>
                  <a:lnTo>
                    <a:pt x="772" y="165"/>
                  </a:lnTo>
                  <a:lnTo>
                    <a:pt x="757" y="149"/>
                  </a:lnTo>
                  <a:lnTo>
                    <a:pt x="744" y="133"/>
                  </a:lnTo>
                  <a:lnTo>
                    <a:pt x="729" y="119"/>
                  </a:lnTo>
                  <a:lnTo>
                    <a:pt x="713" y="105"/>
                  </a:lnTo>
                  <a:lnTo>
                    <a:pt x="697" y="92"/>
                  </a:lnTo>
                  <a:lnTo>
                    <a:pt x="680" y="79"/>
                  </a:lnTo>
                  <a:lnTo>
                    <a:pt x="662" y="67"/>
                  </a:lnTo>
                  <a:lnTo>
                    <a:pt x="644" y="56"/>
                  </a:lnTo>
                  <a:lnTo>
                    <a:pt x="626" y="46"/>
                  </a:lnTo>
                  <a:lnTo>
                    <a:pt x="606" y="37"/>
                  </a:lnTo>
                  <a:lnTo>
                    <a:pt x="585" y="28"/>
                  </a:lnTo>
                  <a:lnTo>
                    <a:pt x="564" y="21"/>
                  </a:lnTo>
                  <a:lnTo>
                    <a:pt x="544" y="15"/>
                  </a:lnTo>
                  <a:lnTo>
                    <a:pt x="54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9" name="Freeform 137"/>
            <p:cNvSpPr>
              <a:spLocks/>
            </p:cNvSpPr>
            <p:nvPr userDrawn="1"/>
          </p:nvSpPr>
          <p:spPr bwMode="auto">
            <a:xfrm>
              <a:off x="2414" y="1208"/>
              <a:ext cx="195" cy="196"/>
            </a:xfrm>
            <a:custGeom>
              <a:avLst/>
              <a:gdLst>
                <a:gd name="T0" fmla="*/ 473 w 783"/>
                <a:gd name="T1" fmla="*/ 9 h 783"/>
                <a:gd name="T2" fmla="*/ 414 w 783"/>
                <a:gd name="T3" fmla="*/ 1 h 783"/>
                <a:gd name="T4" fmla="*/ 355 w 783"/>
                <a:gd name="T5" fmla="*/ 3 h 783"/>
                <a:gd name="T6" fmla="*/ 299 w 783"/>
                <a:gd name="T7" fmla="*/ 12 h 783"/>
                <a:gd name="T8" fmla="*/ 246 w 783"/>
                <a:gd name="T9" fmla="*/ 29 h 783"/>
                <a:gd name="T10" fmla="*/ 195 w 783"/>
                <a:gd name="T11" fmla="*/ 53 h 783"/>
                <a:gd name="T12" fmla="*/ 148 w 783"/>
                <a:gd name="T13" fmla="*/ 85 h 783"/>
                <a:gd name="T14" fmla="*/ 106 w 783"/>
                <a:gd name="T15" fmla="*/ 122 h 783"/>
                <a:gd name="T16" fmla="*/ 70 w 783"/>
                <a:gd name="T17" fmla="*/ 167 h 783"/>
                <a:gd name="T18" fmla="*/ 40 w 783"/>
                <a:gd name="T19" fmla="*/ 216 h 783"/>
                <a:gd name="T20" fmla="*/ 18 w 783"/>
                <a:gd name="T21" fmla="*/ 271 h 783"/>
                <a:gd name="T22" fmla="*/ 7 w 783"/>
                <a:gd name="T23" fmla="*/ 310 h 783"/>
                <a:gd name="T24" fmla="*/ 0 w 783"/>
                <a:gd name="T25" fmla="*/ 369 h 783"/>
                <a:gd name="T26" fmla="*/ 1 w 783"/>
                <a:gd name="T27" fmla="*/ 427 h 783"/>
                <a:gd name="T28" fmla="*/ 10 w 783"/>
                <a:gd name="T29" fmla="*/ 483 h 783"/>
                <a:gd name="T30" fmla="*/ 27 w 783"/>
                <a:gd name="T31" fmla="*/ 537 h 783"/>
                <a:gd name="T32" fmla="*/ 52 w 783"/>
                <a:gd name="T33" fmla="*/ 588 h 783"/>
                <a:gd name="T34" fmla="*/ 83 w 783"/>
                <a:gd name="T35" fmla="*/ 634 h 783"/>
                <a:gd name="T36" fmla="*/ 121 w 783"/>
                <a:gd name="T37" fmla="*/ 676 h 783"/>
                <a:gd name="T38" fmla="*/ 165 w 783"/>
                <a:gd name="T39" fmla="*/ 713 h 783"/>
                <a:gd name="T40" fmla="*/ 215 w 783"/>
                <a:gd name="T41" fmla="*/ 743 h 783"/>
                <a:gd name="T42" fmla="*/ 269 w 783"/>
                <a:gd name="T43" fmla="*/ 765 h 783"/>
                <a:gd name="T44" fmla="*/ 308 w 783"/>
                <a:gd name="T45" fmla="*/ 775 h 783"/>
                <a:gd name="T46" fmla="*/ 367 w 783"/>
                <a:gd name="T47" fmla="*/ 783 h 783"/>
                <a:gd name="T48" fmla="*/ 426 w 783"/>
                <a:gd name="T49" fmla="*/ 782 h 783"/>
                <a:gd name="T50" fmla="*/ 482 w 783"/>
                <a:gd name="T51" fmla="*/ 773 h 783"/>
                <a:gd name="T52" fmla="*/ 535 w 783"/>
                <a:gd name="T53" fmla="*/ 756 h 783"/>
                <a:gd name="T54" fmla="*/ 586 w 783"/>
                <a:gd name="T55" fmla="*/ 731 h 783"/>
                <a:gd name="T56" fmla="*/ 633 w 783"/>
                <a:gd name="T57" fmla="*/ 700 h 783"/>
                <a:gd name="T58" fmla="*/ 675 w 783"/>
                <a:gd name="T59" fmla="*/ 662 h 783"/>
                <a:gd name="T60" fmla="*/ 711 w 783"/>
                <a:gd name="T61" fmla="*/ 618 h 783"/>
                <a:gd name="T62" fmla="*/ 741 w 783"/>
                <a:gd name="T63" fmla="*/ 568 h 783"/>
                <a:gd name="T64" fmla="*/ 763 w 783"/>
                <a:gd name="T65" fmla="*/ 513 h 783"/>
                <a:gd name="T66" fmla="*/ 774 w 783"/>
                <a:gd name="T67" fmla="*/ 474 h 783"/>
                <a:gd name="T68" fmla="*/ 781 w 783"/>
                <a:gd name="T69" fmla="*/ 416 h 783"/>
                <a:gd name="T70" fmla="*/ 780 w 783"/>
                <a:gd name="T71" fmla="*/ 357 h 783"/>
                <a:gd name="T72" fmla="*/ 771 w 783"/>
                <a:gd name="T73" fmla="*/ 301 h 783"/>
                <a:gd name="T74" fmla="*/ 754 w 783"/>
                <a:gd name="T75" fmla="*/ 248 h 783"/>
                <a:gd name="T76" fmla="*/ 729 w 783"/>
                <a:gd name="T77" fmla="*/ 197 h 783"/>
                <a:gd name="T78" fmla="*/ 698 w 783"/>
                <a:gd name="T79" fmla="*/ 150 h 783"/>
                <a:gd name="T80" fmla="*/ 660 w 783"/>
                <a:gd name="T81" fmla="*/ 108 h 783"/>
                <a:gd name="T82" fmla="*/ 616 w 783"/>
                <a:gd name="T83" fmla="*/ 72 h 783"/>
                <a:gd name="T84" fmla="*/ 566 w 783"/>
                <a:gd name="T85" fmla="*/ 42 h 783"/>
                <a:gd name="T86" fmla="*/ 512 w 783"/>
                <a:gd name="T87" fmla="*/ 2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2" y="14"/>
                  </a:moveTo>
                  <a:lnTo>
                    <a:pt x="492" y="14"/>
                  </a:lnTo>
                  <a:lnTo>
                    <a:pt x="473" y="9"/>
                  </a:lnTo>
                  <a:lnTo>
                    <a:pt x="453" y="5"/>
                  </a:lnTo>
                  <a:lnTo>
                    <a:pt x="434" y="3"/>
                  </a:lnTo>
                  <a:lnTo>
                    <a:pt x="414" y="1"/>
                  </a:lnTo>
                  <a:lnTo>
                    <a:pt x="394" y="0"/>
                  </a:lnTo>
                  <a:lnTo>
                    <a:pt x="375" y="1"/>
                  </a:lnTo>
                  <a:lnTo>
                    <a:pt x="355" y="3"/>
                  </a:lnTo>
                  <a:lnTo>
                    <a:pt x="337" y="4"/>
                  </a:lnTo>
                  <a:lnTo>
                    <a:pt x="318" y="8"/>
                  </a:lnTo>
                  <a:lnTo>
                    <a:pt x="299" y="12"/>
                  </a:lnTo>
                  <a:lnTo>
                    <a:pt x="281" y="16"/>
                  </a:lnTo>
                  <a:lnTo>
                    <a:pt x="263" y="22"/>
                  </a:lnTo>
                  <a:lnTo>
                    <a:pt x="246" y="29"/>
                  </a:lnTo>
                  <a:lnTo>
                    <a:pt x="228" y="35"/>
                  </a:lnTo>
                  <a:lnTo>
                    <a:pt x="211" y="44"/>
                  </a:lnTo>
                  <a:lnTo>
                    <a:pt x="195" y="53"/>
                  </a:lnTo>
                  <a:lnTo>
                    <a:pt x="179" y="63"/>
                  </a:lnTo>
                  <a:lnTo>
                    <a:pt x="164" y="73"/>
                  </a:lnTo>
                  <a:lnTo>
                    <a:pt x="148" y="85"/>
                  </a:lnTo>
                  <a:lnTo>
                    <a:pt x="134" y="96"/>
                  </a:lnTo>
                  <a:lnTo>
                    <a:pt x="120" y="109"/>
                  </a:lnTo>
                  <a:lnTo>
                    <a:pt x="106" y="122"/>
                  </a:lnTo>
                  <a:lnTo>
                    <a:pt x="93" y="137"/>
                  </a:lnTo>
                  <a:lnTo>
                    <a:pt x="82" y="151"/>
                  </a:lnTo>
                  <a:lnTo>
                    <a:pt x="70" y="167"/>
                  </a:lnTo>
                  <a:lnTo>
                    <a:pt x="60" y="182"/>
                  </a:lnTo>
                  <a:lnTo>
                    <a:pt x="49" y="199"/>
                  </a:lnTo>
                  <a:lnTo>
                    <a:pt x="40" y="216"/>
                  </a:lnTo>
                  <a:lnTo>
                    <a:pt x="32" y="234"/>
                  </a:lnTo>
                  <a:lnTo>
                    <a:pt x="24" y="253"/>
                  </a:lnTo>
                  <a:lnTo>
                    <a:pt x="18" y="271"/>
                  </a:lnTo>
                  <a:lnTo>
                    <a:pt x="13" y="291"/>
                  </a:lnTo>
                  <a:lnTo>
                    <a:pt x="13" y="291"/>
                  </a:lnTo>
                  <a:lnTo>
                    <a:pt x="7" y="310"/>
                  </a:lnTo>
                  <a:lnTo>
                    <a:pt x="4" y="330"/>
                  </a:lnTo>
                  <a:lnTo>
                    <a:pt x="1" y="349"/>
                  </a:lnTo>
                  <a:lnTo>
                    <a:pt x="0" y="369"/>
                  </a:lnTo>
                  <a:lnTo>
                    <a:pt x="0" y="388"/>
                  </a:lnTo>
                  <a:lnTo>
                    <a:pt x="0" y="408"/>
                  </a:lnTo>
                  <a:lnTo>
                    <a:pt x="1" y="427"/>
                  </a:lnTo>
                  <a:lnTo>
                    <a:pt x="2" y="446"/>
                  </a:lnTo>
                  <a:lnTo>
                    <a:pt x="6" y="465"/>
                  </a:lnTo>
                  <a:lnTo>
                    <a:pt x="10" y="483"/>
                  </a:lnTo>
                  <a:lnTo>
                    <a:pt x="14" y="502"/>
                  </a:lnTo>
                  <a:lnTo>
                    <a:pt x="20" y="520"/>
                  </a:lnTo>
                  <a:lnTo>
                    <a:pt x="27" y="537"/>
                  </a:lnTo>
                  <a:lnTo>
                    <a:pt x="35" y="555"/>
                  </a:lnTo>
                  <a:lnTo>
                    <a:pt x="43" y="572"/>
                  </a:lnTo>
                  <a:lnTo>
                    <a:pt x="52" y="588"/>
                  </a:lnTo>
                  <a:lnTo>
                    <a:pt x="61" y="603"/>
                  </a:lnTo>
                  <a:lnTo>
                    <a:pt x="71" y="619"/>
                  </a:lnTo>
                  <a:lnTo>
                    <a:pt x="83" y="634"/>
                  </a:lnTo>
                  <a:lnTo>
                    <a:pt x="95" y="649"/>
                  </a:lnTo>
                  <a:lnTo>
                    <a:pt x="108" y="663"/>
                  </a:lnTo>
                  <a:lnTo>
                    <a:pt x="121" y="676"/>
                  </a:lnTo>
                  <a:lnTo>
                    <a:pt x="135" y="689"/>
                  </a:lnTo>
                  <a:lnTo>
                    <a:pt x="149" y="701"/>
                  </a:lnTo>
                  <a:lnTo>
                    <a:pt x="165" y="713"/>
                  </a:lnTo>
                  <a:lnTo>
                    <a:pt x="181" y="723"/>
                  </a:lnTo>
                  <a:lnTo>
                    <a:pt x="198" y="733"/>
                  </a:lnTo>
                  <a:lnTo>
                    <a:pt x="215" y="743"/>
                  </a:lnTo>
                  <a:lnTo>
                    <a:pt x="233" y="750"/>
                  </a:lnTo>
                  <a:lnTo>
                    <a:pt x="251" y="758"/>
                  </a:lnTo>
                  <a:lnTo>
                    <a:pt x="269" y="765"/>
                  </a:lnTo>
                  <a:lnTo>
                    <a:pt x="289" y="770"/>
                  </a:lnTo>
                  <a:lnTo>
                    <a:pt x="289" y="770"/>
                  </a:lnTo>
                  <a:lnTo>
                    <a:pt x="308" y="775"/>
                  </a:lnTo>
                  <a:lnTo>
                    <a:pt x="328" y="779"/>
                  </a:lnTo>
                  <a:lnTo>
                    <a:pt x="348" y="782"/>
                  </a:lnTo>
                  <a:lnTo>
                    <a:pt x="367" y="783"/>
                  </a:lnTo>
                  <a:lnTo>
                    <a:pt x="387" y="783"/>
                  </a:lnTo>
                  <a:lnTo>
                    <a:pt x="406" y="783"/>
                  </a:lnTo>
                  <a:lnTo>
                    <a:pt x="426" y="782"/>
                  </a:lnTo>
                  <a:lnTo>
                    <a:pt x="444" y="780"/>
                  </a:lnTo>
                  <a:lnTo>
                    <a:pt x="464" y="776"/>
                  </a:lnTo>
                  <a:lnTo>
                    <a:pt x="482" y="773"/>
                  </a:lnTo>
                  <a:lnTo>
                    <a:pt x="500" y="767"/>
                  </a:lnTo>
                  <a:lnTo>
                    <a:pt x="518" y="762"/>
                  </a:lnTo>
                  <a:lnTo>
                    <a:pt x="535" y="756"/>
                  </a:lnTo>
                  <a:lnTo>
                    <a:pt x="553" y="748"/>
                  </a:lnTo>
                  <a:lnTo>
                    <a:pt x="570" y="740"/>
                  </a:lnTo>
                  <a:lnTo>
                    <a:pt x="586" y="731"/>
                  </a:lnTo>
                  <a:lnTo>
                    <a:pt x="603" y="722"/>
                  </a:lnTo>
                  <a:lnTo>
                    <a:pt x="619" y="711"/>
                  </a:lnTo>
                  <a:lnTo>
                    <a:pt x="633" y="700"/>
                  </a:lnTo>
                  <a:lnTo>
                    <a:pt x="647" y="688"/>
                  </a:lnTo>
                  <a:lnTo>
                    <a:pt x="662" y="675"/>
                  </a:lnTo>
                  <a:lnTo>
                    <a:pt x="675" y="662"/>
                  </a:lnTo>
                  <a:lnTo>
                    <a:pt x="688" y="647"/>
                  </a:lnTo>
                  <a:lnTo>
                    <a:pt x="699" y="633"/>
                  </a:lnTo>
                  <a:lnTo>
                    <a:pt x="711" y="618"/>
                  </a:lnTo>
                  <a:lnTo>
                    <a:pt x="722" y="602"/>
                  </a:lnTo>
                  <a:lnTo>
                    <a:pt x="732" y="585"/>
                  </a:lnTo>
                  <a:lnTo>
                    <a:pt x="741" y="568"/>
                  </a:lnTo>
                  <a:lnTo>
                    <a:pt x="749" y="550"/>
                  </a:lnTo>
                  <a:lnTo>
                    <a:pt x="757" y="532"/>
                  </a:lnTo>
                  <a:lnTo>
                    <a:pt x="763" y="513"/>
                  </a:lnTo>
                  <a:lnTo>
                    <a:pt x="768" y="494"/>
                  </a:lnTo>
                  <a:lnTo>
                    <a:pt x="768" y="494"/>
                  </a:lnTo>
                  <a:lnTo>
                    <a:pt x="774" y="474"/>
                  </a:lnTo>
                  <a:lnTo>
                    <a:pt x="778" y="455"/>
                  </a:lnTo>
                  <a:lnTo>
                    <a:pt x="780" y="435"/>
                  </a:lnTo>
                  <a:lnTo>
                    <a:pt x="781" y="416"/>
                  </a:lnTo>
                  <a:lnTo>
                    <a:pt x="783" y="396"/>
                  </a:lnTo>
                  <a:lnTo>
                    <a:pt x="781" y="377"/>
                  </a:lnTo>
                  <a:lnTo>
                    <a:pt x="780" y="357"/>
                  </a:lnTo>
                  <a:lnTo>
                    <a:pt x="779" y="339"/>
                  </a:lnTo>
                  <a:lnTo>
                    <a:pt x="775" y="319"/>
                  </a:lnTo>
                  <a:lnTo>
                    <a:pt x="771" y="301"/>
                  </a:lnTo>
                  <a:lnTo>
                    <a:pt x="767" y="283"/>
                  </a:lnTo>
                  <a:lnTo>
                    <a:pt x="761" y="264"/>
                  </a:lnTo>
                  <a:lnTo>
                    <a:pt x="754" y="248"/>
                  </a:lnTo>
                  <a:lnTo>
                    <a:pt x="748" y="229"/>
                  </a:lnTo>
                  <a:lnTo>
                    <a:pt x="738" y="212"/>
                  </a:lnTo>
                  <a:lnTo>
                    <a:pt x="729" y="197"/>
                  </a:lnTo>
                  <a:lnTo>
                    <a:pt x="720" y="180"/>
                  </a:lnTo>
                  <a:lnTo>
                    <a:pt x="710" y="164"/>
                  </a:lnTo>
                  <a:lnTo>
                    <a:pt x="698" y="150"/>
                  </a:lnTo>
                  <a:lnTo>
                    <a:pt x="686" y="135"/>
                  </a:lnTo>
                  <a:lnTo>
                    <a:pt x="673" y="121"/>
                  </a:lnTo>
                  <a:lnTo>
                    <a:pt x="660" y="108"/>
                  </a:lnTo>
                  <a:lnTo>
                    <a:pt x="646" y="95"/>
                  </a:lnTo>
                  <a:lnTo>
                    <a:pt x="632" y="83"/>
                  </a:lnTo>
                  <a:lnTo>
                    <a:pt x="616" y="72"/>
                  </a:lnTo>
                  <a:lnTo>
                    <a:pt x="600" y="61"/>
                  </a:lnTo>
                  <a:lnTo>
                    <a:pt x="583" y="51"/>
                  </a:lnTo>
                  <a:lnTo>
                    <a:pt x="566" y="42"/>
                  </a:lnTo>
                  <a:lnTo>
                    <a:pt x="548" y="34"/>
                  </a:lnTo>
                  <a:lnTo>
                    <a:pt x="530" y="26"/>
                  </a:lnTo>
                  <a:lnTo>
                    <a:pt x="512" y="20"/>
                  </a:lnTo>
                  <a:lnTo>
                    <a:pt x="492" y="14"/>
                  </a:lnTo>
                  <a:lnTo>
                    <a:pt x="49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0" name="Freeform 138"/>
            <p:cNvSpPr>
              <a:spLocks/>
            </p:cNvSpPr>
            <p:nvPr userDrawn="1"/>
          </p:nvSpPr>
          <p:spPr bwMode="auto">
            <a:xfrm>
              <a:off x="2358" y="1463"/>
              <a:ext cx="176" cy="176"/>
            </a:xfrm>
            <a:custGeom>
              <a:avLst/>
              <a:gdLst>
                <a:gd name="T0" fmla="*/ 425 w 702"/>
                <a:gd name="T1" fmla="*/ 8 h 702"/>
                <a:gd name="T2" fmla="*/ 372 w 702"/>
                <a:gd name="T3" fmla="*/ 1 h 702"/>
                <a:gd name="T4" fmla="*/ 320 w 702"/>
                <a:gd name="T5" fmla="*/ 1 h 702"/>
                <a:gd name="T6" fmla="*/ 270 w 702"/>
                <a:gd name="T7" fmla="*/ 10 h 702"/>
                <a:gd name="T8" fmla="*/ 221 w 702"/>
                <a:gd name="T9" fmla="*/ 25 h 702"/>
                <a:gd name="T10" fmla="*/ 176 w 702"/>
                <a:gd name="T11" fmla="*/ 47 h 702"/>
                <a:gd name="T12" fmla="*/ 134 w 702"/>
                <a:gd name="T13" fmla="*/ 75 h 702"/>
                <a:gd name="T14" fmla="*/ 96 w 702"/>
                <a:gd name="T15" fmla="*/ 109 h 702"/>
                <a:gd name="T16" fmla="*/ 64 w 702"/>
                <a:gd name="T17" fmla="*/ 150 h 702"/>
                <a:gd name="T18" fmla="*/ 38 w 702"/>
                <a:gd name="T19" fmla="*/ 194 h 702"/>
                <a:gd name="T20" fmla="*/ 18 w 702"/>
                <a:gd name="T21" fmla="*/ 243 h 702"/>
                <a:gd name="T22" fmla="*/ 8 w 702"/>
                <a:gd name="T23" fmla="*/ 277 h 702"/>
                <a:gd name="T24" fmla="*/ 1 w 702"/>
                <a:gd name="T25" fmla="*/ 331 h 702"/>
                <a:gd name="T26" fmla="*/ 2 w 702"/>
                <a:gd name="T27" fmla="*/ 383 h 702"/>
                <a:gd name="T28" fmla="*/ 10 w 702"/>
                <a:gd name="T29" fmla="*/ 432 h 702"/>
                <a:gd name="T30" fmla="*/ 26 w 702"/>
                <a:gd name="T31" fmla="*/ 481 h 702"/>
                <a:gd name="T32" fmla="*/ 48 w 702"/>
                <a:gd name="T33" fmla="*/ 526 h 702"/>
                <a:gd name="T34" fmla="*/ 75 w 702"/>
                <a:gd name="T35" fmla="*/ 568 h 702"/>
                <a:gd name="T36" fmla="*/ 111 w 702"/>
                <a:gd name="T37" fmla="*/ 606 h 702"/>
                <a:gd name="T38" fmla="*/ 150 w 702"/>
                <a:gd name="T39" fmla="*/ 638 h 702"/>
                <a:gd name="T40" fmla="*/ 194 w 702"/>
                <a:gd name="T41" fmla="*/ 664 h 702"/>
                <a:gd name="T42" fmla="*/ 243 w 702"/>
                <a:gd name="T43" fmla="*/ 685 h 702"/>
                <a:gd name="T44" fmla="*/ 279 w 702"/>
                <a:gd name="T45" fmla="*/ 694 h 702"/>
                <a:gd name="T46" fmla="*/ 331 w 702"/>
                <a:gd name="T47" fmla="*/ 702 h 702"/>
                <a:gd name="T48" fmla="*/ 383 w 702"/>
                <a:gd name="T49" fmla="*/ 701 h 702"/>
                <a:gd name="T50" fmla="*/ 434 w 702"/>
                <a:gd name="T51" fmla="*/ 693 h 702"/>
                <a:gd name="T52" fmla="*/ 482 w 702"/>
                <a:gd name="T53" fmla="*/ 677 h 702"/>
                <a:gd name="T54" fmla="*/ 528 w 702"/>
                <a:gd name="T55" fmla="*/ 655 h 702"/>
                <a:gd name="T56" fmla="*/ 569 w 702"/>
                <a:gd name="T57" fmla="*/ 626 h 702"/>
                <a:gd name="T58" fmla="*/ 607 w 702"/>
                <a:gd name="T59" fmla="*/ 593 h 702"/>
                <a:gd name="T60" fmla="*/ 638 w 702"/>
                <a:gd name="T61" fmla="*/ 554 h 702"/>
                <a:gd name="T62" fmla="*/ 666 w 702"/>
                <a:gd name="T63" fmla="*/ 508 h 702"/>
                <a:gd name="T64" fmla="*/ 685 w 702"/>
                <a:gd name="T65" fmla="*/ 460 h 702"/>
                <a:gd name="T66" fmla="*/ 694 w 702"/>
                <a:gd name="T67" fmla="*/ 425 h 702"/>
                <a:gd name="T68" fmla="*/ 702 w 702"/>
                <a:gd name="T69" fmla="*/ 371 h 702"/>
                <a:gd name="T70" fmla="*/ 701 w 702"/>
                <a:gd name="T71" fmla="*/ 320 h 702"/>
                <a:gd name="T72" fmla="*/ 693 w 702"/>
                <a:gd name="T73" fmla="*/ 270 h 702"/>
                <a:gd name="T74" fmla="*/ 677 w 702"/>
                <a:gd name="T75" fmla="*/ 221 h 702"/>
                <a:gd name="T76" fmla="*/ 655 w 702"/>
                <a:gd name="T77" fmla="*/ 176 h 702"/>
                <a:gd name="T78" fmla="*/ 628 w 702"/>
                <a:gd name="T79" fmla="*/ 134 h 702"/>
                <a:gd name="T80" fmla="*/ 593 w 702"/>
                <a:gd name="T81" fmla="*/ 96 h 702"/>
                <a:gd name="T82" fmla="*/ 554 w 702"/>
                <a:gd name="T83" fmla="*/ 64 h 702"/>
                <a:gd name="T84" fmla="*/ 509 w 702"/>
                <a:gd name="T85" fmla="*/ 38 h 702"/>
                <a:gd name="T86" fmla="*/ 460 w 702"/>
                <a:gd name="T87" fmla="*/ 1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443" y="12"/>
                  </a:moveTo>
                  <a:lnTo>
                    <a:pt x="443" y="12"/>
                  </a:lnTo>
                  <a:lnTo>
                    <a:pt x="425" y="8"/>
                  </a:lnTo>
                  <a:lnTo>
                    <a:pt x="408" y="5"/>
                  </a:lnTo>
                  <a:lnTo>
                    <a:pt x="389" y="2"/>
                  </a:lnTo>
                  <a:lnTo>
                    <a:pt x="372" y="1"/>
                  </a:lnTo>
                  <a:lnTo>
                    <a:pt x="354" y="0"/>
                  </a:lnTo>
                  <a:lnTo>
                    <a:pt x="337" y="0"/>
                  </a:lnTo>
                  <a:lnTo>
                    <a:pt x="320" y="1"/>
                  </a:lnTo>
                  <a:lnTo>
                    <a:pt x="303" y="4"/>
                  </a:lnTo>
                  <a:lnTo>
                    <a:pt x="286" y="6"/>
                  </a:lnTo>
                  <a:lnTo>
                    <a:pt x="270" y="10"/>
                  </a:lnTo>
                  <a:lnTo>
                    <a:pt x="254" y="14"/>
                  </a:lnTo>
                  <a:lnTo>
                    <a:pt x="237" y="19"/>
                  </a:lnTo>
                  <a:lnTo>
                    <a:pt x="221" y="25"/>
                  </a:lnTo>
                  <a:lnTo>
                    <a:pt x="206" y="31"/>
                  </a:lnTo>
                  <a:lnTo>
                    <a:pt x="191" y="39"/>
                  </a:lnTo>
                  <a:lnTo>
                    <a:pt x="176" y="47"/>
                  </a:lnTo>
                  <a:lnTo>
                    <a:pt x="161" y="56"/>
                  </a:lnTo>
                  <a:lnTo>
                    <a:pt x="147" y="65"/>
                  </a:lnTo>
                  <a:lnTo>
                    <a:pt x="134" y="75"/>
                  </a:lnTo>
                  <a:lnTo>
                    <a:pt x="121" y="86"/>
                  </a:lnTo>
                  <a:lnTo>
                    <a:pt x="109" y="98"/>
                  </a:lnTo>
                  <a:lnTo>
                    <a:pt x="96" y="109"/>
                  </a:lnTo>
                  <a:lnTo>
                    <a:pt x="86" y="122"/>
                  </a:lnTo>
                  <a:lnTo>
                    <a:pt x="74" y="135"/>
                  </a:lnTo>
                  <a:lnTo>
                    <a:pt x="64" y="150"/>
                  </a:lnTo>
                  <a:lnTo>
                    <a:pt x="55" y="164"/>
                  </a:lnTo>
                  <a:lnTo>
                    <a:pt x="45" y="178"/>
                  </a:lnTo>
                  <a:lnTo>
                    <a:pt x="38" y="194"/>
                  </a:lnTo>
                  <a:lnTo>
                    <a:pt x="30" y="210"/>
                  </a:lnTo>
                  <a:lnTo>
                    <a:pt x="23" y="227"/>
                  </a:lnTo>
                  <a:lnTo>
                    <a:pt x="18" y="243"/>
                  </a:lnTo>
                  <a:lnTo>
                    <a:pt x="13" y="260"/>
                  </a:lnTo>
                  <a:lnTo>
                    <a:pt x="13" y="260"/>
                  </a:lnTo>
                  <a:lnTo>
                    <a:pt x="8" y="277"/>
                  </a:lnTo>
                  <a:lnTo>
                    <a:pt x="5" y="296"/>
                  </a:lnTo>
                  <a:lnTo>
                    <a:pt x="2" y="312"/>
                  </a:lnTo>
                  <a:lnTo>
                    <a:pt x="1" y="331"/>
                  </a:lnTo>
                  <a:lnTo>
                    <a:pt x="0" y="348"/>
                  </a:lnTo>
                  <a:lnTo>
                    <a:pt x="1" y="365"/>
                  </a:lnTo>
                  <a:lnTo>
                    <a:pt x="2" y="383"/>
                  </a:lnTo>
                  <a:lnTo>
                    <a:pt x="4" y="400"/>
                  </a:lnTo>
                  <a:lnTo>
                    <a:pt x="6" y="417"/>
                  </a:lnTo>
                  <a:lnTo>
                    <a:pt x="10" y="432"/>
                  </a:lnTo>
                  <a:lnTo>
                    <a:pt x="14" y="449"/>
                  </a:lnTo>
                  <a:lnTo>
                    <a:pt x="19" y="465"/>
                  </a:lnTo>
                  <a:lnTo>
                    <a:pt x="26" y="481"/>
                  </a:lnTo>
                  <a:lnTo>
                    <a:pt x="32" y="496"/>
                  </a:lnTo>
                  <a:lnTo>
                    <a:pt x="39" y="512"/>
                  </a:lnTo>
                  <a:lnTo>
                    <a:pt x="48" y="526"/>
                  </a:lnTo>
                  <a:lnTo>
                    <a:pt x="56" y="540"/>
                  </a:lnTo>
                  <a:lnTo>
                    <a:pt x="66" y="555"/>
                  </a:lnTo>
                  <a:lnTo>
                    <a:pt x="75" y="568"/>
                  </a:lnTo>
                  <a:lnTo>
                    <a:pt x="87" y="581"/>
                  </a:lnTo>
                  <a:lnTo>
                    <a:pt x="98" y="594"/>
                  </a:lnTo>
                  <a:lnTo>
                    <a:pt x="111" y="606"/>
                  </a:lnTo>
                  <a:lnTo>
                    <a:pt x="122" y="617"/>
                  </a:lnTo>
                  <a:lnTo>
                    <a:pt x="135" y="628"/>
                  </a:lnTo>
                  <a:lnTo>
                    <a:pt x="150" y="638"/>
                  </a:lnTo>
                  <a:lnTo>
                    <a:pt x="164" y="647"/>
                  </a:lnTo>
                  <a:lnTo>
                    <a:pt x="178" y="656"/>
                  </a:lnTo>
                  <a:lnTo>
                    <a:pt x="194" y="664"/>
                  </a:lnTo>
                  <a:lnTo>
                    <a:pt x="210" y="672"/>
                  </a:lnTo>
                  <a:lnTo>
                    <a:pt x="227" y="679"/>
                  </a:lnTo>
                  <a:lnTo>
                    <a:pt x="243" y="685"/>
                  </a:lnTo>
                  <a:lnTo>
                    <a:pt x="260" y="690"/>
                  </a:lnTo>
                  <a:lnTo>
                    <a:pt x="260" y="690"/>
                  </a:lnTo>
                  <a:lnTo>
                    <a:pt x="279" y="694"/>
                  </a:lnTo>
                  <a:lnTo>
                    <a:pt x="296" y="698"/>
                  </a:lnTo>
                  <a:lnTo>
                    <a:pt x="314" y="699"/>
                  </a:lnTo>
                  <a:lnTo>
                    <a:pt x="331" y="702"/>
                  </a:lnTo>
                  <a:lnTo>
                    <a:pt x="348" y="702"/>
                  </a:lnTo>
                  <a:lnTo>
                    <a:pt x="366" y="702"/>
                  </a:lnTo>
                  <a:lnTo>
                    <a:pt x="383" y="701"/>
                  </a:lnTo>
                  <a:lnTo>
                    <a:pt x="400" y="699"/>
                  </a:lnTo>
                  <a:lnTo>
                    <a:pt x="417" y="696"/>
                  </a:lnTo>
                  <a:lnTo>
                    <a:pt x="434" y="693"/>
                  </a:lnTo>
                  <a:lnTo>
                    <a:pt x="449" y="688"/>
                  </a:lnTo>
                  <a:lnTo>
                    <a:pt x="466" y="683"/>
                  </a:lnTo>
                  <a:lnTo>
                    <a:pt x="482" y="677"/>
                  </a:lnTo>
                  <a:lnTo>
                    <a:pt x="498" y="671"/>
                  </a:lnTo>
                  <a:lnTo>
                    <a:pt x="512" y="663"/>
                  </a:lnTo>
                  <a:lnTo>
                    <a:pt x="528" y="655"/>
                  </a:lnTo>
                  <a:lnTo>
                    <a:pt x="542" y="646"/>
                  </a:lnTo>
                  <a:lnTo>
                    <a:pt x="555" y="637"/>
                  </a:lnTo>
                  <a:lnTo>
                    <a:pt x="569" y="626"/>
                  </a:lnTo>
                  <a:lnTo>
                    <a:pt x="582" y="616"/>
                  </a:lnTo>
                  <a:lnTo>
                    <a:pt x="594" y="604"/>
                  </a:lnTo>
                  <a:lnTo>
                    <a:pt x="607" y="593"/>
                  </a:lnTo>
                  <a:lnTo>
                    <a:pt x="617" y="580"/>
                  </a:lnTo>
                  <a:lnTo>
                    <a:pt x="629" y="567"/>
                  </a:lnTo>
                  <a:lnTo>
                    <a:pt x="638" y="554"/>
                  </a:lnTo>
                  <a:lnTo>
                    <a:pt x="649" y="539"/>
                  </a:lnTo>
                  <a:lnTo>
                    <a:pt x="658" y="524"/>
                  </a:lnTo>
                  <a:lnTo>
                    <a:pt x="666" y="508"/>
                  </a:lnTo>
                  <a:lnTo>
                    <a:pt x="673" y="492"/>
                  </a:lnTo>
                  <a:lnTo>
                    <a:pt x="680" y="477"/>
                  </a:lnTo>
                  <a:lnTo>
                    <a:pt x="685" y="460"/>
                  </a:lnTo>
                  <a:lnTo>
                    <a:pt x="690" y="441"/>
                  </a:lnTo>
                  <a:lnTo>
                    <a:pt x="690" y="441"/>
                  </a:lnTo>
                  <a:lnTo>
                    <a:pt x="694" y="425"/>
                  </a:lnTo>
                  <a:lnTo>
                    <a:pt x="698" y="406"/>
                  </a:lnTo>
                  <a:lnTo>
                    <a:pt x="701" y="389"/>
                  </a:lnTo>
                  <a:lnTo>
                    <a:pt x="702" y="371"/>
                  </a:lnTo>
                  <a:lnTo>
                    <a:pt x="702" y="354"/>
                  </a:lnTo>
                  <a:lnTo>
                    <a:pt x="702" y="337"/>
                  </a:lnTo>
                  <a:lnTo>
                    <a:pt x="701" y="320"/>
                  </a:lnTo>
                  <a:lnTo>
                    <a:pt x="700" y="303"/>
                  </a:lnTo>
                  <a:lnTo>
                    <a:pt x="697" y="286"/>
                  </a:lnTo>
                  <a:lnTo>
                    <a:pt x="693" y="270"/>
                  </a:lnTo>
                  <a:lnTo>
                    <a:pt x="689" y="253"/>
                  </a:lnTo>
                  <a:lnTo>
                    <a:pt x="684" y="237"/>
                  </a:lnTo>
                  <a:lnTo>
                    <a:pt x="677" y="221"/>
                  </a:lnTo>
                  <a:lnTo>
                    <a:pt x="671" y="206"/>
                  </a:lnTo>
                  <a:lnTo>
                    <a:pt x="663" y="190"/>
                  </a:lnTo>
                  <a:lnTo>
                    <a:pt x="655" y="176"/>
                  </a:lnTo>
                  <a:lnTo>
                    <a:pt x="647" y="161"/>
                  </a:lnTo>
                  <a:lnTo>
                    <a:pt x="637" y="147"/>
                  </a:lnTo>
                  <a:lnTo>
                    <a:pt x="628" y="134"/>
                  </a:lnTo>
                  <a:lnTo>
                    <a:pt x="616" y="121"/>
                  </a:lnTo>
                  <a:lnTo>
                    <a:pt x="604" y="108"/>
                  </a:lnTo>
                  <a:lnTo>
                    <a:pt x="593" y="96"/>
                  </a:lnTo>
                  <a:lnTo>
                    <a:pt x="581" y="84"/>
                  </a:lnTo>
                  <a:lnTo>
                    <a:pt x="567" y="74"/>
                  </a:lnTo>
                  <a:lnTo>
                    <a:pt x="554" y="64"/>
                  </a:lnTo>
                  <a:lnTo>
                    <a:pt x="539" y="55"/>
                  </a:lnTo>
                  <a:lnTo>
                    <a:pt x="524" y="45"/>
                  </a:lnTo>
                  <a:lnTo>
                    <a:pt x="509" y="38"/>
                  </a:lnTo>
                  <a:lnTo>
                    <a:pt x="492" y="30"/>
                  </a:lnTo>
                  <a:lnTo>
                    <a:pt x="477" y="23"/>
                  </a:lnTo>
                  <a:lnTo>
                    <a:pt x="460" y="17"/>
                  </a:lnTo>
                  <a:lnTo>
                    <a:pt x="443" y="12"/>
                  </a:lnTo>
                  <a:lnTo>
                    <a:pt x="44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1" name="Freeform 139"/>
            <p:cNvSpPr>
              <a:spLocks/>
            </p:cNvSpPr>
            <p:nvPr userDrawn="1"/>
          </p:nvSpPr>
          <p:spPr bwMode="auto">
            <a:xfrm>
              <a:off x="2303" y="1718"/>
              <a:ext cx="155" cy="155"/>
            </a:xfrm>
            <a:custGeom>
              <a:avLst/>
              <a:gdLst>
                <a:gd name="T0" fmla="*/ 389 w 620"/>
                <a:gd name="T1" fmla="*/ 10 h 620"/>
                <a:gd name="T2" fmla="*/ 359 w 620"/>
                <a:gd name="T3" fmla="*/ 4 h 620"/>
                <a:gd name="T4" fmla="*/ 328 w 620"/>
                <a:gd name="T5" fmla="*/ 0 h 620"/>
                <a:gd name="T6" fmla="*/ 267 w 620"/>
                <a:gd name="T7" fmla="*/ 2 h 620"/>
                <a:gd name="T8" fmla="*/ 208 w 620"/>
                <a:gd name="T9" fmla="*/ 17 h 620"/>
                <a:gd name="T10" fmla="*/ 155 w 620"/>
                <a:gd name="T11" fmla="*/ 41 h 620"/>
                <a:gd name="T12" fmla="*/ 105 w 620"/>
                <a:gd name="T13" fmla="*/ 75 h 620"/>
                <a:gd name="T14" fmla="*/ 65 w 620"/>
                <a:gd name="T15" fmla="*/ 120 h 620"/>
                <a:gd name="T16" fmla="*/ 32 w 620"/>
                <a:gd name="T17" fmla="*/ 170 h 620"/>
                <a:gd name="T18" fmla="*/ 19 w 620"/>
                <a:gd name="T19" fmla="*/ 199 h 620"/>
                <a:gd name="T20" fmla="*/ 10 w 620"/>
                <a:gd name="T21" fmla="*/ 230 h 620"/>
                <a:gd name="T22" fmla="*/ 6 w 620"/>
                <a:gd name="T23" fmla="*/ 245 h 620"/>
                <a:gd name="T24" fmla="*/ 1 w 620"/>
                <a:gd name="T25" fmla="*/ 276 h 620"/>
                <a:gd name="T26" fmla="*/ 0 w 620"/>
                <a:gd name="T27" fmla="*/ 323 h 620"/>
                <a:gd name="T28" fmla="*/ 7 w 620"/>
                <a:gd name="T29" fmla="*/ 383 h 620"/>
                <a:gd name="T30" fmla="*/ 27 w 620"/>
                <a:gd name="T31" fmla="*/ 439 h 620"/>
                <a:gd name="T32" fmla="*/ 57 w 620"/>
                <a:gd name="T33" fmla="*/ 491 h 620"/>
                <a:gd name="T34" fmla="*/ 96 w 620"/>
                <a:gd name="T35" fmla="*/ 535 h 620"/>
                <a:gd name="T36" fmla="*/ 143 w 620"/>
                <a:gd name="T37" fmla="*/ 573 h 620"/>
                <a:gd name="T38" fmla="*/ 185 w 620"/>
                <a:gd name="T39" fmla="*/ 594 h 620"/>
                <a:gd name="T40" fmla="*/ 213 w 620"/>
                <a:gd name="T41" fmla="*/ 605 h 620"/>
                <a:gd name="T42" fmla="*/ 229 w 620"/>
                <a:gd name="T43" fmla="*/ 609 h 620"/>
                <a:gd name="T44" fmla="*/ 260 w 620"/>
                <a:gd name="T45" fmla="*/ 617 h 620"/>
                <a:gd name="T46" fmla="*/ 291 w 620"/>
                <a:gd name="T47" fmla="*/ 620 h 620"/>
                <a:gd name="T48" fmla="*/ 353 w 620"/>
                <a:gd name="T49" fmla="*/ 617 h 620"/>
                <a:gd name="T50" fmla="*/ 410 w 620"/>
                <a:gd name="T51" fmla="*/ 604 h 620"/>
                <a:gd name="T52" fmla="*/ 465 w 620"/>
                <a:gd name="T53" fmla="*/ 579 h 620"/>
                <a:gd name="T54" fmla="*/ 513 w 620"/>
                <a:gd name="T55" fmla="*/ 544 h 620"/>
                <a:gd name="T56" fmla="*/ 555 w 620"/>
                <a:gd name="T57" fmla="*/ 501 h 620"/>
                <a:gd name="T58" fmla="*/ 587 w 620"/>
                <a:gd name="T59" fmla="*/ 449 h 620"/>
                <a:gd name="T60" fmla="*/ 599 w 620"/>
                <a:gd name="T61" fmla="*/ 420 h 620"/>
                <a:gd name="T62" fmla="*/ 609 w 620"/>
                <a:gd name="T63" fmla="*/ 391 h 620"/>
                <a:gd name="T64" fmla="*/ 613 w 620"/>
                <a:gd name="T65" fmla="*/ 375 h 620"/>
                <a:gd name="T66" fmla="*/ 619 w 620"/>
                <a:gd name="T67" fmla="*/ 344 h 620"/>
                <a:gd name="T68" fmla="*/ 620 w 620"/>
                <a:gd name="T69" fmla="*/ 298 h 620"/>
                <a:gd name="T70" fmla="*/ 612 w 620"/>
                <a:gd name="T71" fmla="*/ 238 h 620"/>
                <a:gd name="T72" fmla="*/ 592 w 620"/>
                <a:gd name="T73" fmla="*/ 181 h 620"/>
                <a:gd name="T74" fmla="*/ 563 w 620"/>
                <a:gd name="T75" fmla="*/ 130 h 620"/>
                <a:gd name="T76" fmla="*/ 523 w 620"/>
                <a:gd name="T77" fmla="*/ 84 h 620"/>
                <a:gd name="T78" fmla="*/ 475 w 620"/>
                <a:gd name="T79" fmla="*/ 48 h 620"/>
                <a:gd name="T80" fmla="*/ 435 w 620"/>
                <a:gd name="T81" fmla="*/ 26 h 620"/>
                <a:gd name="T82" fmla="*/ 405 w 620"/>
                <a:gd name="T83" fmla="*/ 14 h 620"/>
                <a:gd name="T84" fmla="*/ 389 w 620"/>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89" y="10"/>
                  </a:moveTo>
                  <a:lnTo>
                    <a:pt x="389" y="10"/>
                  </a:lnTo>
                  <a:lnTo>
                    <a:pt x="375" y="6"/>
                  </a:lnTo>
                  <a:lnTo>
                    <a:pt x="359" y="4"/>
                  </a:lnTo>
                  <a:lnTo>
                    <a:pt x="344" y="1"/>
                  </a:lnTo>
                  <a:lnTo>
                    <a:pt x="328" y="0"/>
                  </a:lnTo>
                  <a:lnTo>
                    <a:pt x="297" y="0"/>
                  </a:lnTo>
                  <a:lnTo>
                    <a:pt x="267" y="2"/>
                  </a:lnTo>
                  <a:lnTo>
                    <a:pt x="237" y="7"/>
                  </a:lnTo>
                  <a:lnTo>
                    <a:pt x="208" y="17"/>
                  </a:lnTo>
                  <a:lnTo>
                    <a:pt x="181" y="27"/>
                  </a:lnTo>
                  <a:lnTo>
                    <a:pt x="155" y="41"/>
                  </a:lnTo>
                  <a:lnTo>
                    <a:pt x="129" y="57"/>
                  </a:lnTo>
                  <a:lnTo>
                    <a:pt x="105" y="75"/>
                  </a:lnTo>
                  <a:lnTo>
                    <a:pt x="84" y="96"/>
                  </a:lnTo>
                  <a:lnTo>
                    <a:pt x="65" y="120"/>
                  </a:lnTo>
                  <a:lnTo>
                    <a:pt x="46" y="144"/>
                  </a:lnTo>
                  <a:lnTo>
                    <a:pt x="32" y="170"/>
                  </a:lnTo>
                  <a:lnTo>
                    <a:pt x="26" y="185"/>
                  </a:lnTo>
                  <a:lnTo>
                    <a:pt x="19" y="199"/>
                  </a:lnTo>
                  <a:lnTo>
                    <a:pt x="14" y="215"/>
                  </a:lnTo>
                  <a:lnTo>
                    <a:pt x="10" y="230"/>
                  </a:lnTo>
                  <a:lnTo>
                    <a:pt x="10" y="230"/>
                  </a:lnTo>
                  <a:lnTo>
                    <a:pt x="6" y="245"/>
                  </a:lnTo>
                  <a:lnTo>
                    <a:pt x="2" y="260"/>
                  </a:lnTo>
                  <a:lnTo>
                    <a:pt x="1" y="276"/>
                  </a:lnTo>
                  <a:lnTo>
                    <a:pt x="0" y="291"/>
                  </a:lnTo>
                  <a:lnTo>
                    <a:pt x="0" y="323"/>
                  </a:lnTo>
                  <a:lnTo>
                    <a:pt x="2" y="353"/>
                  </a:lnTo>
                  <a:lnTo>
                    <a:pt x="7" y="383"/>
                  </a:lnTo>
                  <a:lnTo>
                    <a:pt x="15" y="411"/>
                  </a:lnTo>
                  <a:lnTo>
                    <a:pt x="27" y="439"/>
                  </a:lnTo>
                  <a:lnTo>
                    <a:pt x="40" y="465"/>
                  </a:lnTo>
                  <a:lnTo>
                    <a:pt x="57" y="491"/>
                  </a:lnTo>
                  <a:lnTo>
                    <a:pt x="75" y="514"/>
                  </a:lnTo>
                  <a:lnTo>
                    <a:pt x="96" y="535"/>
                  </a:lnTo>
                  <a:lnTo>
                    <a:pt x="118" y="555"/>
                  </a:lnTo>
                  <a:lnTo>
                    <a:pt x="143" y="573"/>
                  </a:lnTo>
                  <a:lnTo>
                    <a:pt x="170" y="587"/>
                  </a:lnTo>
                  <a:lnTo>
                    <a:pt x="185" y="594"/>
                  </a:lnTo>
                  <a:lnTo>
                    <a:pt x="199" y="600"/>
                  </a:lnTo>
                  <a:lnTo>
                    <a:pt x="213" y="605"/>
                  </a:lnTo>
                  <a:lnTo>
                    <a:pt x="229" y="609"/>
                  </a:lnTo>
                  <a:lnTo>
                    <a:pt x="229" y="609"/>
                  </a:lnTo>
                  <a:lnTo>
                    <a:pt x="245" y="613"/>
                  </a:lnTo>
                  <a:lnTo>
                    <a:pt x="260" y="617"/>
                  </a:lnTo>
                  <a:lnTo>
                    <a:pt x="276" y="619"/>
                  </a:lnTo>
                  <a:lnTo>
                    <a:pt x="291" y="620"/>
                  </a:lnTo>
                  <a:lnTo>
                    <a:pt x="321" y="620"/>
                  </a:lnTo>
                  <a:lnTo>
                    <a:pt x="353" y="617"/>
                  </a:lnTo>
                  <a:lnTo>
                    <a:pt x="381" y="612"/>
                  </a:lnTo>
                  <a:lnTo>
                    <a:pt x="410" y="604"/>
                  </a:lnTo>
                  <a:lnTo>
                    <a:pt x="439" y="592"/>
                  </a:lnTo>
                  <a:lnTo>
                    <a:pt x="465" y="579"/>
                  </a:lnTo>
                  <a:lnTo>
                    <a:pt x="490" y="562"/>
                  </a:lnTo>
                  <a:lnTo>
                    <a:pt x="513" y="544"/>
                  </a:lnTo>
                  <a:lnTo>
                    <a:pt x="535" y="523"/>
                  </a:lnTo>
                  <a:lnTo>
                    <a:pt x="555" y="501"/>
                  </a:lnTo>
                  <a:lnTo>
                    <a:pt x="572" y="476"/>
                  </a:lnTo>
                  <a:lnTo>
                    <a:pt x="587" y="449"/>
                  </a:lnTo>
                  <a:lnTo>
                    <a:pt x="594" y="435"/>
                  </a:lnTo>
                  <a:lnTo>
                    <a:pt x="599" y="420"/>
                  </a:lnTo>
                  <a:lnTo>
                    <a:pt x="606" y="406"/>
                  </a:lnTo>
                  <a:lnTo>
                    <a:pt x="609" y="391"/>
                  </a:lnTo>
                  <a:lnTo>
                    <a:pt x="609" y="391"/>
                  </a:lnTo>
                  <a:lnTo>
                    <a:pt x="613" y="375"/>
                  </a:lnTo>
                  <a:lnTo>
                    <a:pt x="616" y="359"/>
                  </a:lnTo>
                  <a:lnTo>
                    <a:pt x="619" y="344"/>
                  </a:lnTo>
                  <a:lnTo>
                    <a:pt x="620" y="328"/>
                  </a:lnTo>
                  <a:lnTo>
                    <a:pt x="620" y="298"/>
                  </a:lnTo>
                  <a:lnTo>
                    <a:pt x="617" y="267"/>
                  </a:lnTo>
                  <a:lnTo>
                    <a:pt x="612" y="238"/>
                  </a:lnTo>
                  <a:lnTo>
                    <a:pt x="603" y="209"/>
                  </a:lnTo>
                  <a:lnTo>
                    <a:pt x="592" y="181"/>
                  </a:lnTo>
                  <a:lnTo>
                    <a:pt x="578" y="155"/>
                  </a:lnTo>
                  <a:lnTo>
                    <a:pt x="563" y="130"/>
                  </a:lnTo>
                  <a:lnTo>
                    <a:pt x="544" y="106"/>
                  </a:lnTo>
                  <a:lnTo>
                    <a:pt x="523" y="84"/>
                  </a:lnTo>
                  <a:lnTo>
                    <a:pt x="500" y="65"/>
                  </a:lnTo>
                  <a:lnTo>
                    <a:pt x="475" y="48"/>
                  </a:lnTo>
                  <a:lnTo>
                    <a:pt x="449" y="32"/>
                  </a:lnTo>
                  <a:lnTo>
                    <a:pt x="435" y="26"/>
                  </a:lnTo>
                  <a:lnTo>
                    <a:pt x="420" y="20"/>
                  </a:lnTo>
                  <a:lnTo>
                    <a:pt x="405" y="14"/>
                  </a:lnTo>
                  <a:lnTo>
                    <a:pt x="389" y="10"/>
                  </a:lnTo>
                  <a:lnTo>
                    <a:pt x="38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2" name="Freeform 140"/>
            <p:cNvSpPr>
              <a:spLocks/>
            </p:cNvSpPr>
            <p:nvPr userDrawn="1"/>
          </p:nvSpPr>
          <p:spPr bwMode="auto">
            <a:xfrm>
              <a:off x="2248" y="1973"/>
              <a:ext cx="134" cy="134"/>
            </a:xfrm>
            <a:custGeom>
              <a:avLst/>
              <a:gdLst>
                <a:gd name="T0" fmla="*/ 339 w 540"/>
                <a:gd name="T1" fmla="*/ 10 h 540"/>
                <a:gd name="T2" fmla="*/ 285 w 540"/>
                <a:gd name="T3" fmla="*/ 0 h 540"/>
                <a:gd name="T4" fmla="*/ 232 w 540"/>
                <a:gd name="T5" fmla="*/ 3 h 540"/>
                <a:gd name="T6" fmla="*/ 181 w 540"/>
                <a:gd name="T7" fmla="*/ 15 h 540"/>
                <a:gd name="T8" fmla="*/ 134 w 540"/>
                <a:gd name="T9" fmla="*/ 36 h 540"/>
                <a:gd name="T10" fmla="*/ 93 w 540"/>
                <a:gd name="T11" fmla="*/ 66 h 540"/>
                <a:gd name="T12" fmla="*/ 56 w 540"/>
                <a:gd name="T13" fmla="*/ 105 h 540"/>
                <a:gd name="T14" fmla="*/ 27 w 540"/>
                <a:gd name="T15" fmla="*/ 149 h 540"/>
                <a:gd name="T16" fmla="*/ 8 w 540"/>
                <a:gd name="T17" fmla="*/ 200 h 540"/>
                <a:gd name="T18" fmla="*/ 3 w 540"/>
                <a:gd name="T19" fmla="*/ 227 h 540"/>
                <a:gd name="T20" fmla="*/ 0 w 540"/>
                <a:gd name="T21" fmla="*/ 281 h 540"/>
                <a:gd name="T22" fmla="*/ 7 w 540"/>
                <a:gd name="T23" fmla="*/ 333 h 540"/>
                <a:gd name="T24" fmla="*/ 23 w 540"/>
                <a:gd name="T25" fmla="*/ 382 h 540"/>
                <a:gd name="T26" fmla="*/ 50 w 540"/>
                <a:gd name="T27" fmla="*/ 427 h 540"/>
                <a:gd name="T28" fmla="*/ 83 w 540"/>
                <a:gd name="T29" fmla="*/ 466 h 540"/>
                <a:gd name="T30" fmla="*/ 125 w 540"/>
                <a:gd name="T31" fmla="*/ 498 h 540"/>
                <a:gd name="T32" fmla="*/ 173 w 540"/>
                <a:gd name="T33" fmla="*/ 523 h 540"/>
                <a:gd name="T34" fmla="*/ 199 w 540"/>
                <a:gd name="T35" fmla="*/ 531 h 540"/>
                <a:gd name="T36" fmla="*/ 253 w 540"/>
                <a:gd name="T37" fmla="*/ 540 h 540"/>
                <a:gd name="T38" fmla="*/ 306 w 540"/>
                <a:gd name="T39" fmla="*/ 537 h 540"/>
                <a:gd name="T40" fmla="*/ 357 w 540"/>
                <a:gd name="T41" fmla="*/ 526 h 540"/>
                <a:gd name="T42" fmla="*/ 404 w 540"/>
                <a:gd name="T43" fmla="*/ 503 h 540"/>
                <a:gd name="T44" fmla="*/ 447 w 540"/>
                <a:gd name="T45" fmla="*/ 473 h 540"/>
                <a:gd name="T46" fmla="*/ 482 w 540"/>
                <a:gd name="T47" fmla="*/ 436 h 540"/>
                <a:gd name="T48" fmla="*/ 511 w 540"/>
                <a:gd name="T49" fmla="*/ 391 h 540"/>
                <a:gd name="T50" fmla="*/ 530 w 540"/>
                <a:gd name="T51" fmla="*/ 341 h 540"/>
                <a:gd name="T52" fmla="*/ 536 w 540"/>
                <a:gd name="T53" fmla="*/ 313 h 540"/>
                <a:gd name="T54" fmla="*/ 540 w 540"/>
                <a:gd name="T55" fmla="*/ 260 h 540"/>
                <a:gd name="T56" fmla="*/ 532 w 540"/>
                <a:gd name="T57" fmla="*/ 208 h 540"/>
                <a:gd name="T58" fmla="*/ 515 w 540"/>
                <a:gd name="T59" fmla="*/ 158 h 540"/>
                <a:gd name="T60" fmla="*/ 489 w 540"/>
                <a:gd name="T61" fmla="*/ 114 h 540"/>
                <a:gd name="T62" fmla="*/ 455 w 540"/>
                <a:gd name="T63" fmla="*/ 73 h 540"/>
                <a:gd name="T64" fmla="*/ 413 w 540"/>
                <a:gd name="T65" fmla="*/ 42 h 540"/>
                <a:gd name="T66" fmla="*/ 365 w 540"/>
                <a:gd name="T67" fmla="*/ 17 h 540"/>
                <a:gd name="T68" fmla="*/ 339 w 540"/>
                <a:gd name="T69" fmla="*/ 1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339" y="10"/>
                  </a:moveTo>
                  <a:lnTo>
                    <a:pt x="339" y="10"/>
                  </a:lnTo>
                  <a:lnTo>
                    <a:pt x="313" y="3"/>
                  </a:lnTo>
                  <a:lnTo>
                    <a:pt x="285" y="0"/>
                  </a:lnTo>
                  <a:lnTo>
                    <a:pt x="258" y="0"/>
                  </a:lnTo>
                  <a:lnTo>
                    <a:pt x="232" y="3"/>
                  </a:lnTo>
                  <a:lnTo>
                    <a:pt x="206" y="7"/>
                  </a:lnTo>
                  <a:lnTo>
                    <a:pt x="181" y="15"/>
                  </a:lnTo>
                  <a:lnTo>
                    <a:pt x="158" y="24"/>
                  </a:lnTo>
                  <a:lnTo>
                    <a:pt x="134" y="36"/>
                  </a:lnTo>
                  <a:lnTo>
                    <a:pt x="112" y="50"/>
                  </a:lnTo>
                  <a:lnTo>
                    <a:pt x="93" y="66"/>
                  </a:lnTo>
                  <a:lnTo>
                    <a:pt x="73" y="84"/>
                  </a:lnTo>
                  <a:lnTo>
                    <a:pt x="56" y="105"/>
                  </a:lnTo>
                  <a:lnTo>
                    <a:pt x="40" y="126"/>
                  </a:lnTo>
                  <a:lnTo>
                    <a:pt x="27" y="149"/>
                  </a:lnTo>
                  <a:lnTo>
                    <a:pt x="17" y="174"/>
                  </a:lnTo>
                  <a:lnTo>
                    <a:pt x="8" y="200"/>
                  </a:lnTo>
                  <a:lnTo>
                    <a:pt x="8" y="200"/>
                  </a:lnTo>
                  <a:lnTo>
                    <a:pt x="3" y="227"/>
                  </a:lnTo>
                  <a:lnTo>
                    <a:pt x="0" y="255"/>
                  </a:lnTo>
                  <a:lnTo>
                    <a:pt x="0" y="281"/>
                  </a:lnTo>
                  <a:lnTo>
                    <a:pt x="1" y="307"/>
                  </a:lnTo>
                  <a:lnTo>
                    <a:pt x="7" y="333"/>
                  </a:lnTo>
                  <a:lnTo>
                    <a:pt x="14" y="357"/>
                  </a:lnTo>
                  <a:lnTo>
                    <a:pt x="23" y="382"/>
                  </a:lnTo>
                  <a:lnTo>
                    <a:pt x="35" y="406"/>
                  </a:lnTo>
                  <a:lnTo>
                    <a:pt x="50" y="427"/>
                  </a:lnTo>
                  <a:lnTo>
                    <a:pt x="65" y="447"/>
                  </a:lnTo>
                  <a:lnTo>
                    <a:pt x="83" y="466"/>
                  </a:lnTo>
                  <a:lnTo>
                    <a:pt x="103" y="483"/>
                  </a:lnTo>
                  <a:lnTo>
                    <a:pt x="125" y="498"/>
                  </a:lnTo>
                  <a:lnTo>
                    <a:pt x="149" y="511"/>
                  </a:lnTo>
                  <a:lnTo>
                    <a:pt x="173" y="523"/>
                  </a:lnTo>
                  <a:lnTo>
                    <a:pt x="199" y="531"/>
                  </a:lnTo>
                  <a:lnTo>
                    <a:pt x="199" y="531"/>
                  </a:lnTo>
                  <a:lnTo>
                    <a:pt x="227" y="537"/>
                  </a:lnTo>
                  <a:lnTo>
                    <a:pt x="253" y="540"/>
                  </a:lnTo>
                  <a:lnTo>
                    <a:pt x="280" y="540"/>
                  </a:lnTo>
                  <a:lnTo>
                    <a:pt x="306" y="537"/>
                  </a:lnTo>
                  <a:lnTo>
                    <a:pt x="332" y="532"/>
                  </a:lnTo>
                  <a:lnTo>
                    <a:pt x="357" y="526"/>
                  </a:lnTo>
                  <a:lnTo>
                    <a:pt x="382" y="515"/>
                  </a:lnTo>
                  <a:lnTo>
                    <a:pt x="404" y="503"/>
                  </a:lnTo>
                  <a:lnTo>
                    <a:pt x="426" y="490"/>
                  </a:lnTo>
                  <a:lnTo>
                    <a:pt x="447" y="473"/>
                  </a:lnTo>
                  <a:lnTo>
                    <a:pt x="465" y="455"/>
                  </a:lnTo>
                  <a:lnTo>
                    <a:pt x="482" y="436"/>
                  </a:lnTo>
                  <a:lnTo>
                    <a:pt x="498" y="415"/>
                  </a:lnTo>
                  <a:lnTo>
                    <a:pt x="511" y="391"/>
                  </a:lnTo>
                  <a:lnTo>
                    <a:pt x="521" y="367"/>
                  </a:lnTo>
                  <a:lnTo>
                    <a:pt x="530" y="341"/>
                  </a:lnTo>
                  <a:lnTo>
                    <a:pt x="530" y="341"/>
                  </a:lnTo>
                  <a:lnTo>
                    <a:pt x="536" y="313"/>
                  </a:lnTo>
                  <a:lnTo>
                    <a:pt x="540" y="286"/>
                  </a:lnTo>
                  <a:lnTo>
                    <a:pt x="540" y="260"/>
                  </a:lnTo>
                  <a:lnTo>
                    <a:pt x="537" y="232"/>
                  </a:lnTo>
                  <a:lnTo>
                    <a:pt x="532" y="208"/>
                  </a:lnTo>
                  <a:lnTo>
                    <a:pt x="525" y="182"/>
                  </a:lnTo>
                  <a:lnTo>
                    <a:pt x="515" y="158"/>
                  </a:lnTo>
                  <a:lnTo>
                    <a:pt x="503" y="135"/>
                  </a:lnTo>
                  <a:lnTo>
                    <a:pt x="489" y="114"/>
                  </a:lnTo>
                  <a:lnTo>
                    <a:pt x="473" y="93"/>
                  </a:lnTo>
                  <a:lnTo>
                    <a:pt x="455" y="73"/>
                  </a:lnTo>
                  <a:lnTo>
                    <a:pt x="435" y="56"/>
                  </a:lnTo>
                  <a:lnTo>
                    <a:pt x="413" y="42"/>
                  </a:lnTo>
                  <a:lnTo>
                    <a:pt x="391" y="29"/>
                  </a:lnTo>
                  <a:lnTo>
                    <a:pt x="365" y="17"/>
                  </a:lnTo>
                  <a:lnTo>
                    <a:pt x="339" y="10"/>
                  </a:lnTo>
                  <a:lnTo>
                    <a:pt x="33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3" name="Freeform 141"/>
            <p:cNvSpPr>
              <a:spLocks/>
            </p:cNvSpPr>
            <p:nvPr userDrawn="1"/>
          </p:nvSpPr>
          <p:spPr bwMode="auto">
            <a:xfrm>
              <a:off x="2192" y="2227"/>
              <a:ext cx="115" cy="115"/>
            </a:xfrm>
            <a:custGeom>
              <a:avLst/>
              <a:gdLst>
                <a:gd name="T0" fmla="*/ 290 w 460"/>
                <a:gd name="T1" fmla="*/ 8 h 460"/>
                <a:gd name="T2" fmla="*/ 244 w 460"/>
                <a:gd name="T3" fmla="*/ 1 h 460"/>
                <a:gd name="T4" fmla="*/ 198 w 460"/>
                <a:gd name="T5" fmla="*/ 3 h 460"/>
                <a:gd name="T6" fmla="*/ 155 w 460"/>
                <a:gd name="T7" fmla="*/ 13 h 460"/>
                <a:gd name="T8" fmla="*/ 115 w 460"/>
                <a:gd name="T9" fmla="*/ 31 h 460"/>
                <a:gd name="T10" fmla="*/ 80 w 460"/>
                <a:gd name="T11" fmla="*/ 57 h 460"/>
                <a:gd name="T12" fmla="*/ 48 w 460"/>
                <a:gd name="T13" fmla="*/ 89 h 460"/>
                <a:gd name="T14" fmla="*/ 25 w 460"/>
                <a:gd name="T15" fmla="*/ 128 h 460"/>
                <a:gd name="T16" fmla="*/ 8 w 460"/>
                <a:gd name="T17" fmla="*/ 171 h 460"/>
                <a:gd name="T18" fmla="*/ 4 w 460"/>
                <a:gd name="T19" fmla="*/ 194 h 460"/>
                <a:gd name="T20" fmla="*/ 0 w 460"/>
                <a:gd name="T21" fmla="*/ 240 h 460"/>
                <a:gd name="T22" fmla="*/ 7 w 460"/>
                <a:gd name="T23" fmla="*/ 284 h 460"/>
                <a:gd name="T24" fmla="*/ 21 w 460"/>
                <a:gd name="T25" fmla="*/ 326 h 460"/>
                <a:gd name="T26" fmla="*/ 43 w 460"/>
                <a:gd name="T27" fmla="*/ 364 h 460"/>
                <a:gd name="T28" fmla="*/ 72 w 460"/>
                <a:gd name="T29" fmla="*/ 396 h 460"/>
                <a:gd name="T30" fmla="*/ 107 w 460"/>
                <a:gd name="T31" fmla="*/ 423 h 460"/>
                <a:gd name="T32" fmla="*/ 149 w 460"/>
                <a:gd name="T33" fmla="*/ 444 h 460"/>
                <a:gd name="T34" fmla="*/ 171 w 460"/>
                <a:gd name="T35" fmla="*/ 452 h 460"/>
                <a:gd name="T36" fmla="*/ 217 w 460"/>
                <a:gd name="T37" fmla="*/ 459 h 460"/>
                <a:gd name="T38" fmla="*/ 262 w 460"/>
                <a:gd name="T39" fmla="*/ 457 h 460"/>
                <a:gd name="T40" fmla="*/ 305 w 460"/>
                <a:gd name="T41" fmla="*/ 447 h 460"/>
                <a:gd name="T42" fmla="*/ 346 w 460"/>
                <a:gd name="T43" fmla="*/ 429 h 460"/>
                <a:gd name="T44" fmla="*/ 381 w 460"/>
                <a:gd name="T45" fmla="*/ 403 h 460"/>
                <a:gd name="T46" fmla="*/ 412 w 460"/>
                <a:gd name="T47" fmla="*/ 371 h 460"/>
                <a:gd name="T48" fmla="*/ 435 w 460"/>
                <a:gd name="T49" fmla="*/ 332 h 460"/>
                <a:gd name="T50" fmla="*/ 452 w 460"/>
                <a:gd name="T51" fmla="*/ 289 h 460"/>
                <a:gd name="T52" fmla="*/ 456 w 460"/>
                <a:gd name="T53" fmla="*/ 266 h 460"/>
                <a:gd name="T54" fmla="*/ 460 w 460"/>
                <a:gd name="T55" fmla="*/ 220 h 460"/>
                <a:gd name="T56" fmla="*/ 454 w 460"/>
                <a:gd name="T57" fmla="*/ 177 h 460"/>
                <a:gd name="T58" fmla="*/ 439 w 460"/>
                <a:gd name="T59" fmla="*/ 136 h 460"/>
                <a:gd name="T60" fmla="*/ 417 w 460"/>
                <a:gd name="T61" fmla="*/ 96 h 460"/>
                <a:gd name="T62" fmla="*/ 389 w 460"/>
                <a:gd name="T63" fmla="*/ 64 h 460"/>
                <a:gd name="T64" fmla="*/ 353 w 460"/>
                <a:gd name="T65" fmla="*/ 36 h 460"/>
                <a:gd name="T66" fmla="*/ 312 w 460"/>
                <a:gd name="T67" fmla="*/ 16 h 460"/>
                <a:gd name="T68" fmla="*/ 290 w 460"/>
                <a:gd name="T69" fmla="*/ 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90" y="8"/>
                  </a:moveTo>
                  <a:lnTo>
                    <a:pt x="290" y="8"/>
                  </a:lnTo>
                  <a:lnTo>
                    <a:pt x="266" y="4"/>
                  </a:lnTo>
                  <a:lnTo>
                    <a:pt x="244" y="1"/>
                  </a:lnTo>
                  <a:lnTo>
                    <a:pt x="220" y="0"/>
                  </a:lnTo>
                  <a:lnTo>
                    <a:pt x="198" y="3"/>
                  </a:lnTo>
                  <a:lnTo>
                    <a:pt x="177" y="7"/>
                  </a:lnTo>
                  <a:lnTo>
                    <a:pt x="155" y="13"/>
                  </a:lnTo>
                  <a:lnTo>
                    <a:pt x="134" y="21"/>
                  </a:lnTo>
                  <a:lnTo>
                    <a:pt x="115" y="31"/>
                  </a:lnTo>
                  <a:lnTo>
                    <a:pt x="97" y="43"/>
                  </a:lnTo>
                  <a:lnTo>
                    <a:pt x="80" y="57"/>
                  </a:lnTo>
                  <a:lnTo>
                    <a:pt x="64" y="72"/>
                  </a:lnTo>
                  <a:lnTo>
                    <a:pt x="48" y="89"/>
                  </a:lnTo>
                  <a:lnTo>
                    <a:pt x="37" y="107"/>
                  </a:lnTo>
                  <a:lnTo>
                    <a:pt x="25" y="128"/>
                  </a:lnTo>
                  <a:lnTo>
                    <a:pt x="16" y="149"/>
                  </a:lnTo>
                  <a:lnTo>
                    <a:pt x="8" y="171"/>
                  </a:lnTo>
                  <a:lnTo>
                    <a:pt x="8" y="171"/>
                  </a:lnTo>
                  <a:lnTo>
                    <a:pt x="4" y="194"/>
                  </a:lnTo>
                  <a:lnTo>
                    <a:pt x="2" y="216"/>
                  </a:lnTo>
                  <a:lnTo>
                    <a:pt x="0" y="240"/>
                  </a:lnTo>
                  <a:lnTo>
                    <a:pt x="3" y="262"/>
                  </a:lnTo>
                  <a:lnTo>
                    <a:pt x="7" y="284"/>
                  </a:lnTo>
                  <a:lnTo>
                    <a:pt x="13" y="305"/>
                  </a:lnTo>
                  <a:lnTo>
                    <a:pt x="21" y="326"/>
                  </a:lnTo>
                  <a:lnTo>
                    <a:pt x="31" y="345"/>
                  </a:lnTo>
                  <a:lnTo>
                    <a:pt x="43" y="364"/>
                  </a:lnTo>
                  <a:lnTo>
                    <a:pt x="58" y="380"/>
                  </a:lnTo>
                  <a:lnTo>
                    <a:pt x="72" y="396"/>
                  </a:lnTo>
                  <a:lnTo>
                    <a:pt x="89" y="412"/>
                  </a:lnTo>
                  <a:lnTo>
                    <a:pt x="107" y="423"/>
                  </a:lnTo>
                  <a:lnTo>
                    <a:pt x="128" y="435"/>
                  </a:lnTo>
                  <a:lnTo>
                    <a:pt x="149" y="444"/>
                  </a:lnTo>
                  <a:lnTo>
                    <a:pt x="171" y="452"/>
                  </a:lnTo>
                  <a:lnTo>
                    <a:pt x="171" y="452"/>
                  </a:lnTo>
                  <a:lnTo>
                    <a:pt x="194" y="456"/>
                  </a:lnTo>
                  <a:lnTo>
                    <a:pt x="217" y="459"/>
                  </a:lnTo>
                  <a:lnTo>
                    <a:pt x="240" y="460"/>
                  </a:lnTo>
                  <a:lnTo>
                    <a:pt x="262" y="457"/>
                  </a:lnTo>
                  <a:lnTo>
                    <a:pt x="284" y="453"/>
                  </a:lnTo>
                  <a:lnTo>
                    <a:pt x="305" y="447"/>
                  </a:lnTo>
                  <a:lnTo>
                    <a:pt x="326" y="439"/>
                  </a:lnTo>
                  <a:lnTo>
                    <a:pt x="346" y="429"/>
                  </a:lnTo>
                  <a:lnTo>
                    <a:pt x="364" y="417"/>
                  </a:lnTo>
                  <a:lnTo>
                    <a:pt x="381" y="403"/>
                  </a:lnTo>
                  <a:lnTo>
                    <a:pt x="396" y="388"/>
                  </a:lnTo>
                  <a:lnTo>
                    <a:pt x="412" y="371"/>
                  </a:lnTo>
                  <a:lnTo>
                    <a:pt x="424" y="353"/>
                  </a:lnTo>
                  <a:lnTo>
                    <a:pt x="435" y="332"/>
                  </a:lnTo>
                  <a:lnTo>
                    <a:pt x="445" y="311"/>
                  </a:lnTo>
                  <a:lnTo>
                    <a:pt x="452" y="289"/>
                  </a:lnTo>
                  <a:lnTo>
                    <a:pt x="452" y="289"/>
                  </a:lnTo>
                  <a:lnTo>
                    <a:pt x="456" y="266"/>
                  </a:lnTo>
                  <a:lnTo>
                    <a:pt x="459" y="244"/>
                  </a:lnTo>
                  <a:lnTo>
                    <a:pt x="460" y="220"/>
                  </a:lnTo>
                  <a:lnTo>
                    <a:pt x="458" y="198"/>
                  </a:lnTo>
                  <a:lnTo>
                    <a:pt x="454" y="177"/>
                  </a:lnTo>
                  <a:lnTo>
                    <a:pt x="447" y="155"/>
                  </a:lnTo>
                  <a:lnTo>
                    <a:pt x="439" y="136"/>
                  </a:lnTo>
                  <a:lnTo>
                    <a:pt x="429" y="115"/>
                  </a:lnTo>
                  <a:lnTo>
                    <a:pt x="417" y="96"/>
                  </a:lnTo>
                  <a:lnTo>
                    <a:pt x="403" y="79"/>
                  </a:lnTo>
                  <a:lnTo>
                    <a:pt x="389" y="64"/>
                  </a:lnTo>
                  <a:lnTo>
                    <a:pt x="372" y="50"/>
                  </a:lnTo>
                  <a:lnTo>
                    <a:pt x="353" y="36"/>
                  </a:lnTo>
                  <a:lnTo>
                    <a:pt x="333" y="25"/>
                  </a:lnTo>
                  <a:lnTo>
                    <a:pt x="312" y="16"/>
                  </a:lnTo>
                  <a:lnTo>
                    <a:pt x="290" y="8"/>
                  </a:lnTo>
                  <a:lnTo>
                    <a:pt x="29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4" name="Freeform 142"/>
            <p:cNvSpPr>
              <a:spLocks/>
            </p:cNvSpPr>
            <p:nvPr userDrawn="1"/>
          </p:nvSpPr>
          <p:spPr bwMode="auto">
            <a:xfrm>
              <a:off x="2136" y="2482"/>
              <a:ext cx="95" cy="94"/>
            </a:xfrm>
            <a:custGeom>
              <a:avLst/>
              <a:gdLst>
                <a:gd name="T0" fmla="*/ 238 w 378"/>
                <a:gd name="T1" fmla="*/ 6 h 378"/>
                <a:gd name="T2" fmla="*/ 200 w 378"/>
                <a:gd name="T3" fmla="*/ 0 h 378"/>
                <a:gd name="T4" fmla="*/ 163 w 378"/>
                <a:gd name="T5" fmla="*/ 1 h 378"/>
                <a:gd name="T6" fmla="*/ 127 w 378"/>
                <a:gd name="T7" fmla="*/ 10 h 378"/>
                <a:gd name="T8" fmla="*/ 95 w 378"/>
                <a:gd name="T9" fmla="*/ 26 h 378"/>
                <a:gd name="T10" fmla="*/ 65 w 378"/>
                <a:gd name="T11" fmla="*/ 47 h 378"/>
                <a:gd name="T12" fmla="*/ 40 w 378"/>
                <a:gd name="T13" fmla="*/ 73 h 378"/>
                <a:gd name="T14" fmla="*/ 21 w 378"/>
                <a:gd name="T15" fmla="*/ 104 h 378"/>
                <a:gd name="T16" fmla="*/ 6 w 378"/>
                <a:gd name="T17" fmla="*/ 141 h 378"/>
                <a:gd name="T18" fmla="*/ 2 w 378"/>
                <a:gd name="T19" fmla="*/ 159 h 378"/>
                <a:gd name="T20" fmla="*/ 0 w 378"/>
                <a:gd name="T21" fmla="*/ 197 h 378"/>
                <a:gd name="T22" fmla="*/ 5 w 378"/>
                <a:gd name="T23" fmla="*/ 233 h 378"/>
                <a:gd name="T24" fmla="*/ 17 w 378"/>
                <a:gd name="T25" fmla="*/ 267 h 378"/>
                <a:gd name="T26" fmla="*/ 35 w 378"/>
                <a:gd name="T27" fmla="*/ 298 h 378"/>
                <a:gd name="T28" fmla="*/ 60 w 378"/>
                <a:gd name="T29" fmla="*/ 327 h 378"/>
                <a:gd name="T30" fmla="*/ 88 w 378"/>
                <a:gd name="T31" fmla="*/ 349 h 378"/>
                <a:gd name="T32" fmla="*/ 122 w 378"/>
                <a:gd name="T33" fmla="*/ 366 h 378"/>
                <a:gd name="T34" fmla="*/ 140 w 378"/>
                <a:gd name="T35" fmla="*/ 371 h 378"/>
                <a:gd name="T36" fmla="*/ 178 w 378"/>
                <a:gd name="T37" fmla="*/ 378 h 378"/>
                <a:gd name="T38" fmla="*/ 215 w 378"/>
                <a:gd name="T39" fmla="*/ 376 h 378"/>
                <a:gd name="T40" fmla="*/ 251 w 378"/>
                <a:gd name="T41" fmla="*/ 367 h 378"/>
                <a:gd name="T42" fmla="*/ 284 w 378"/>
                <a:gd name="T43" fmla="*/ 353 h 378"/>
                <a:gd name="T44" fmla="*/ 314 w 378"/>
                <a:gd name="T45" fmla="*/ 332 h 378"/>
                <a:gd name="T46" fmla="*/ 338 w 378"/>
                <a:gd name="T47" fmla="*/ 305 h 378"/>
                <a:gd name="T48" fmla="*/ 358 w 378"/>
                <a:gd name="T49" fmla="*/ 273 h 378"/>
                <a:gd name="T50" fmla="*/ 372 w 378"/>
                <a:gd name="T51" fmla="*/ 238 h 378"/>
                <a:gd name="T52" fmla="*/ 376 w 378"/>
                <a:gd name="T53" fmla="*/ 219 h 378"/>
                <a:gd name="T54" fmla="*/ 378 w 378"/>
                <a:gd name="T55" fmla="*/ 181 h 378"/>
                <a:gd name="T56" fmla="*/ 372 w 378"/>
                <a:gd name="T57" fmla="*/ 144 h 378"/>
                <a:gd name="T58" fmla="*/ 361 w 378"/>
                <a:gd name="T59" fmla="*/ 111 h 378"/>
                <a:gd name="T60" fmla="*/ 342 w 378"/>
                <a:gd name="T61" fmla="*/ 79 h 378"/>
                <a:gd name="T62" fmla="*/ 319 w 378"/>
                <a:gd name="T63" fmla="*/ 52 h 378"/>
                <a:gd name="T64" fmla="*/ 290 w 378"/>
                <a:gd name="T65" fmla="*/ 30 h 378"/>
                <a:gd name="T66" fmla="*/ 256 w 378"/>
                <a:gd name="T67" fmla="*/ 13 h 378"/>
                <a:gd name="T68" fmla="*/ 238 w 378"/>
                <a:gd name="T69" fmla="*/ 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6"/>
                  </a:moveTo>
                  <a:lnTo>
                    <a:pt x="238" y="6"/>
                  </a:lnTo>
                  <a:lnTo>
                    <a:pt x="219" y="2"/>
                  </a:lnTo>
                  <a:lnTo>
                    <a:pt x="200" y="0"/>
                  </a:lnTo>
                  <a:lnTo>
                    <a:pt x="182" y="0"/>
                  </a:lnTo>
                  <a:lnTo>
                    <a:pt x="163" y="1"/>
                  </a:lnTo>
                  <a:lnTo>
                    <a:pt x="146" y="5"/>
                  </a:lnTo>
                  <a:lnTo>
                    <a:pt x="127" y="10"/>
                  </a:lnTo>
                  <a:lnTo>
                    <a:pt x="110" y="17"/>
                  </a:lnTo>
                  <a:lnTo>
                    <a:pt x="95" y="26"/>
                  </a:lnTo>
                  <a:lnTo>
                    <a:pt x="79" y="35"/>
                  </a:lnTo>
                  <a:lnTo>
                    <a:pt x="65" y="47"/>
                  </a:lnTo>
                  <a:lnTo>
                    <a:pt x="52" y="58"/>
                  </a:lnTo>
                  <a:lnTo>
                    <a:pt x="40" y="73"/>
                  </a:lnTo>
                  <a:lnTo>
                    <a:pt x="30" y="88"/>
                  </a:lnTo>
                  <a:lnTo>
                    <a:pt x="21" y="104"/>
                  </a:lnTo>
                  <a:lnTo>
                    <a:pt x="13" y="122"/>
                  </a:lnTo>
                  <a:lnTo>
                    <a:pt x="6" y="141"/>
                  </a:lnTo>
                  <a:lnTo>
                    <a:pt x="6" y="141"/>
                  </a:lnTo>
                  <a:lnTo>
                    <a:pt x="2" y="159"/>
                  </a:lnTo>
                  <a:lnTo>
                    <a:pt x="1" y="178"/>
                  </a:lnTo>
                  <a:lnTo>
                    <a:pt x="0" y="197"/>
                  </a:lnTo>
                  <a:lnTo>
                    <a:pt x="2" y="215"/>
                  </a:lnTo>
                  <a:lnTo>
                    <a:pt x="5" y="233"/>
                  </a:lnTo>
                  <a:lnTo>
                    <a:pt x="10" y="250"/>
                  </a:lnTo>
                  <a:lnTo>
                    <a:pt x="17" y="267"/>
                  </a:lnTo>
                  <a:lnTo>
                    <a:pt x="26" y="284"/>
                  </a:lnTo>
                  <a:lnTo>
                    <a:pt x="35" y="298"/>
                  </a:lnTo>
                  <a:lnTo>
                    <a:pt x="47" y="313"/>
                  </a:lnTo>
                  <a:lnTo>
                    <a:pt x="60" y="327"/>
                  </a:lnTo>
                  <a:lnTo>
                    <a:pt x="73" y="339"/>
                  </a:lnTo>
                  <a:lnTo>
                    <a:pt x="88" y="349"/>
                  </a:lnTo>
                  <a:lnTo>
                    <a:pt x="104" y="358"/>
                  </a:lnTo>
                  <a:lnTo>
                    <a:pt x="122" y="366"/>
                  </a:lnTo>
                  <a:lnTo>
                    <a:pt x="140" y="371"/>
                  </a:lnTo>
                  <a:lnTo>
                    <a:pt x="140" y="371"/>
                  </a:lnTo>
                  <a:lnTo>
                    <a:pt x="159" y="375"/>
                  </a:lnTo>
                  <a:lnTo>
                    <a:pt x="178" y="378"/>
                  </a:lnTo>
                  <a:lnTo>
                    <a:pt x="196" y="378"/>
                  </a:lnTo>
                  <a:lnTo>
                    <a:pt x="215" y="376"/>
                  </a:lnTo>
                  <a:lnTo>
                    <a:pt x="233" y="372"/>
                  </a:lnTo>
                  <a:lnTo>
                    <a:pt x="251" y="367"/>
                  </a:lnTo>
                  <a:lnTo>
                    <a:pt x="268" y="361"/>
                  </a:lnTo>
                  <a:lnTo>
                    <a:pt x="284" y="353"/>
                  </a:lnTo>
                  <a:lnTo>
                    <a:pt x="299" y="342"/>
                  </a:lnTo>
                  <a:lnTo>
                    <a:pt x="314" y="332"/>
                  </a:lnTo>
                  <a:lnTo>
                    <a:pt x="327" y="319"/>
                  </a:lnTo>
                  <a:lnTo>
                    <a:pt x="338" y="305"/>
                  </a:lnTo>
                  <a:lnTo>
                    <a:pt x="349" y="290"/>
                  </a:lnTo>
                  <a:lnTo>
                    <a:pt x="358" y="273"/>
                  </a:lnTo>
                  <a:lnTo>
                    <a:pt x="366" y="257"/>
                  </a:lnTo>
                  <a:lnTo>
                    <a:pt x="372" y="238"/>
                  </a:lnTo>
                  <a:lnTo>
                    <a:pt x="372" y="238"/>
                  </a:lnTo>
                  <a:lnTo>
                    <a:pt x="376" y="219"/>
                  </a:lnTo>
                  <a:lnTo>
                    <a:pt x="378" y="200"/>
                  </a:lnTo>
                  <a:lnTo>
                    <a:pt x="378" y="181"/>
                  </a:lnTo>
                  <a:lnTo>
                    <a:pt x="376" y="163"/>
                  </a:lnTo>
                  <a:lnTo>
                    <a:pt x="372" y="144"/>
                  </a:lnTo>
                  <a:lnTo>
                    <a:pt x="368" y="128"/>
                  </a:lnTo>
                  <a:lnTo>
                    <a:pt x="361" y="111"/>
                  </a:lnTo>
                  <a:lnTo>
                    <a:pt x="353" y="95"/>
                  </a:lnTo>
                  <a:lnTo>
                    <a:pt x="342" y="79"/>
                  </a:lnTo>
                  <a:lnTo>
                    <a:pt x="332" y="65"/>
                  </a:lnTo>
                  <a:lnTo>
                    <a:pt x="319" y="52"/>
                  </a:lnTo>
                  <a:lnTo>
                    <a:pt x="306" y="40"/>
                  </a:lnTo>
                  <a:lnTo>
                    <a:pt x="290" y="30"/>
                  </a:lnTo>
                  <a:lnTo>
                    <a:pt x="273" y="19"/>
                  </a:lnTo>
                  <a:lnTo>
                    <a:pt x="256" y="13"/>
                  </a:lnTo>
                  <a:lnTo>
                    <a:pt x="238" y="6"/>
                  </a:lnTo>
                  <a:lnTo>
                    <a:pt x="238"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5" name="Freeform 143"/>
            <p:cNvSpPr>
              <a:spLocks/>
            </p:cNvSpPr>
            <p:nvPr userDrawn="1"/>
          </p:nvSpPr>
          <p:spPr bwMode="auto">
            <a:xfrm>
              <a:off x="2081" y="2736"/>
              <a:ext cx="74" cy="75"/>
            </a:xfrm>
            <a:custGeom>
              <a:avLst/>
              <a:gdLst>
                <a:gd name="T0" fmla="*/ 188 w 297"/>
                <a:gd name="T1" fmla="*/ 5 h 297"/>
                <a:gd name="T2" fmla="*/ 158 w 297"/>
                <a:gd name="T3" fmla="*/ 0 h 297"/>
                <a:gd name="T4" fmla="*/ 129 w 297"/>
                <a:gd name="T5" fmla="*/ 1 h 297"/>
                <a:gd name="T6" fmla="*/ 101 w 297"/>
                <a:gd name="T7" fmla="*/ 7 h 297"/>
                <a:gd name="T8" fmla="*/ 74 w 297"/>
                <a:gd name="T9" fmla="*/ 19 h 297"/>
                <a:gd name="T10" fmla="*/ 51 w 297"/>
                <a:gd name="T11" fmla="*/ 36 h 297"/>
                <a:gd name="T12" fmla="*/ 31 w 297"/>
                <a:gd name="T13" fmla="*/ 57 h 297"/>
                <a:gd name="T14" fmla="*/ 16 w 297"/>
                <a:gd name="T15" fmla="*/ 82 h 297"/>
                <a:gd name="T16" fmla="*/ 5 w 297"/>
                <a:gd name="T17" fmla="*/ 109 h 297"/>
                <a:gd name="T18" fmla="*/ 3 w 297"/>
                <a:gd name="T19" fmla="*/ 125 h 297"/>
                <a:gd name="T20" fmla="*/ 0 w 297"/>
                <a:gd name="T21" fmla="*/ 153 h 297"/>
                <a:gd name="T22" fmla="*/ 4 w 297"/>
                <a:gd name="T23" fmla="*/ 182 h 297"/>
                <a:gd name="T24" fmla="*/ 14 w 297"/>
                <a:gd name="T25" fmla="*/ 209 h 297"/>
                <a:gd name="T26" fmla="*/ 28 w 297"/>
                <a:gd name="T27" fmla="*/ 234 h 297"/>
                <a:gd name="T28" fmla="*/ 47 w 297"/>
                <a:gd name="T29" fmla="*/ 256 h 297"/>
                <a:gd name="T30" fmla="*/ 69 w 297"/>
                <a:gd name="T31" fmla="*/ 273 h 297"/>
                <a:gd name="T32" fmla="*/ 97 w 297"/>
                <a:gd name="T33" fmla="*/ 286 h 297"/>
                <a:gd name="T34" fmla="*/ 111 w 297"/>
                <a:gd name="T35" fmla="*/ 292 h 297"/>
                <a:gd name="T36" fmla="*/ 140 w 297"/>
                <a:gd name="T37" fmla="*/ 297 h 297"/>
                <a:gd name="T38" fmla="*/ 170 w 297"/>
                <a:gd name="T39" fmla="*/ 295 h 297"/>
                <a:gd name="T40" fmla="*/ 197 w 297"/>
                <a:gd name="T41" fmla="*/ 289 h 297"/>
                <a:gd name="T42" fmla="*/ 223 w 297"/>
                <a:gd name="T43" fmla="*/ 277 h 297"/>
                <a:gd name="T44" fmla="*/ 246 w 297"/>
                <a:gd name="T45" fmla="*/ 260 h 297"/>
                <a:gd name="T46" fmla="*/ 266 w 297"/>
                <a:gd name="T47" fmla="*/ 239 h 297"/>
                <a:gd name="T48" fmla="*/ 282 w 297"/>
                <a:gd name="T49" fmla="*/ 215 h 297"/>
                <a:gd name="T50" fmla="*/ 292 w 297"/>
                <a:gd name="T51" fmla="*/ 186 h 297"/>
                <a:gd name="T52" fmla="*/ 296 w 297"/>
                <a:gd name="T53" fmla="*/ 172 h 297"/>
                <a:gd name="T54" fmla="*/ 297 w 297"/>
                <a:gd name="T55" fmla="*/ 142 h 297"/>
                <a:gd name="T56" fmla="*/ 293 w 297"/>
                <a:gd name="T57" fmla="*/ 113 h 297"/>
                <a:gd name="T58" fmla="*/ 284 w 297"/>
                <a:gd name="T59" fmla="*/ 87 h 297"/>
                <a:gd name="T60" fmla="*/ 270 w 297"/>
                <a:gd name="T61" fmla="*/ 62 h 297"/>
                <a:gd name="T62" fmla="*/ 252 w 297"/>
                <a:gd name="T63" fmla="*/ 40 h 297"/>
                <a:gd name="T64" fmla="*/ 228 w 297"/>
                <a:gd name="T65" fmla="*/ 22 h 297"/>
                <a:gd name="T66" fmla="*/ 202 w 297"/>
                <a:gd name="T67" fmla="*/ 9 h 297"/>
                <a:gd name="T68" fmla="*/ 188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8" y="5"/>
                  </a:moveTo>
                  <a:lnTo>
                    <a:pt x="188" y="5"/>
                  </a:lnTo>
                  <a:lnTo>
                    <a:pt x="172" y="1"/>
                  </a:lnTo>
                  <a:lnTo>
                    <a:pt x="158" y="0"/>
                  </a:lnTo>
                  <a:lnTo>
                    <a:pt x="144" y="0"/>
                  </a:lnTo>
                  <a:lnTo>
                    <a:pt x="129" y="1"/>
                  </a:lnTo>
                  <a:lnTo>
                    <a:pt x="115" y="4"/>
                  </a:lnTo>
                  <a:lnTo>
                    <a:pt x="101" y="7"/>
                  </a:lnTo>
                  <a:lnTo>
                    <a:pt x="87" y="13"/>
                  </a:lnTo>
                  <a:lnTo>
                    <a:pt x="74" y="19"/>
                  </a:lnTo>
                  <a:lnTo>
                    <a:pt x="63" y="27"/>
                  </a:lnTo>
                  <a:lnTo>
                    <a:pt x="51" y="36"/>
                  </a:lnTo>
                  <a:lnTo>
                    <a:pt x="41" y="45"/>
                  </a:lnTo>
                  <a:lnTo>
                    <a:pt x="31" y="57"/>
                  </a:lnTo>
                  <a:lnTo>
                    <a:pt x="24" y="69"/>
                  </a:lnTo>
                  <a:lnTo>
                    <a:pt x="16" y="82"/>
                  </a:lnTo>
                  <a:lnTo>
                    <a:pt x="11" y="95"/>
                  </a:lnTo>
                  <a:lnTo>
                    <a:pt x="5" y="109"/>
                  </a:lnTo>
                  <a:lnTo>
                    <a:pt x="5" y="109"/>
                  </a:lnTo>
                  <a:lnTo>
                    <a:pt x="3" y="125"/>
                  </a:lnTo>
                  <a:lnTo>
                    <a:pt x="0" y="139"/>
                  </a:lnTo>
                  <a:lnTo>
                    <a:pt x="0" y="153"/>
                  </a:lnTo>
                  <a:lnTo>
                    <a:pt x="1" y="169"/>
                  </a:lnTo>
                  <a:lnTo>
                    <a:pt x="4" y="182"/>
                  </a:lnTo>
                  <a:lnTo>
                    <a:pt x="8" y="196"/>
                  </a:lnTo>
                  <a:lnTo>
                    <a:pt x="14" y="209"/>
                  </a:lnTo>
                  <a:lnTo>
                    <a:pt x="21" y="222"/>
                  </a:lnTo>
                  <a:lnTo>
                    <a:pt x="28" y="234"/>
                  </a:lnTo>
                  <a:lnTo>
                    <a:pt x="37" y="246"/>
                  </a:lnTo>
                  <a:lnTo>
                    <a:pt x="47" y="256"/>
                  </a:lnTo>
                  <a:lnTo>
                    <a:pt x="57" y="265"/>
                  </a:lnTo>
                  <a:lnTo>
                    <a:pt x="69" y="273"/>
                  </a:lnTo>
                  <a:lnTo>
                    <a:pt x="82" y="281"/>
                  </a:lnTo>
                  <a:lnTo>
                    <a:pt x="97" y="286"/>
                  </a:lnTo>
                  <a:lnTo>
                    <a:pt x="111" y="292"/>
                  </a:lnTo>
                  <a:lnTo>
                    <a:pt x="111" y="292"/>
                  </a:lnTo>
                  <a:lnTo>
                    <a:pt x="125" y="294"/>
                  </a:lnTo>
                  <a:lnTo>
                    <a:pt x="140" y="297"/>
                  </a:lnTo>
                  <a:lnTo>
                    <a:pt x="155" y="297"/>
                  </a:lnTo>
                  <a:lnTo>
                    <a:pt x="170" y="295"/>
                  </a:lnTo>
                  <a:lnTo>
                    <a:pt x="184" y="293"/>
                  </a:lnTo>
                  <a:lnTo>
                    <a:pt x="197" y="289"/>
                  </a:lnTo>
                  <a:lnTo>
                    <a:pt x="210" y="284"/>
                  </a:lnTo>
                  <a:lnTo>
                    <a:pt x="223" y="277"/>
                  </a:lnTo>
                  <a:lnTo>
                    <a:pt x="235" y="269"/>
                  </a:lnTo>
                  <a:lnTo>
                    <a:pt x="246" y="260"/>
                  </a:lnTo>
                  <a:lnTo>
                    <a:pt x="257" y="250"/>
                  </a:lnTo>
                  <a:lnTo>
                    <a:pt x="266" y="239"/>
                  </a:lnTo>
                  <a:lnTo>
                    <a:pt x="275" y="228"/>
                  </a:lnTo>
                  <a:lnTo>
                    <a:pt x="282" y="215"/>
                  </a:lnTo>
                  <a:lnTo>
                    <a:pt x="288" y="200"/>
                  </a:lnTo>
                  <a:lnTo>
                    <a:pt x="292" y="186"/>
                  </a:lnTo>
                  <a:lnTo>
                    <a:pt x="292" y="186"/>
                  </a:lnTo>
                  <a:lnTo>
                    <a:pt x="296" y="172"/>
                  </a:lnTo>
                  <a:lnTo>
                    <a:pt x="297" y="157"/>
                  </a:lnTo>
                  <a:lnTo>
                    <a:pt x="297" y="142"/>
                  </a:lnTo>
                  <a:lnTo>
                    <a:pt x="296" y="127"/>
                  </a:lnTo>
                  <a:lnTo>
                    <a:pt x="293" y="113"/>
                  </a:lnTo>
                  <a:lnTo>
                    <a:pt x="289" y="100"/>
                  </a:lnTo>
                  <a:lnTo>
                    <a:pt x="284" y="87"/>
                  </a:lnTo>
                  <a:lnTo>
                    <a:pt x="278" y="74"/>
                  </a:lnTo>
                  <a:lnTo>
                    <a:pt x="270" y="62"/>
                  </a:lnTo>
                  <a:lnTo>
                    <a:pt x="261" y="50"/>
                  </a:lnTo>
                  <a:lnTo>
                    <a:pt x="252" y="40"/>
                  </a:lnTo>
                  <a:lnTo>
                    <a:pt x="240" y="31"/>
                  </a:lnTo>
                  <a:lnTo>
                    <a:pt x="228" y="22"/>
                  </a:lnTo>
                  <a:lnTo>
                    <a:pt x="215" y="15"/>
                  </a:lnTo>
                  <a:lnTo>
                    <a:pt x="202" y="9"/>
                  </a:lnTo>
                  <a:lnTo>
                    <a:pt x="188" y="5"/>
                  </a:lnTo>
                  <a:lnTo>
                    <a:pt x="18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6" name="Freeform 144"/>
            <p:cNvSpPr>
              <a:spLocks/>
            </p:cNvSpPr>
            <p:nvPr userDrawn="1"/>
          </p:nvSpPr>
          <p:spPr bwMode="auto">
            <a:xfrm>
              <a:off x="2762" y="731"/>
              <a:ext cx="236" cy="236"/>
            </a:xfrm>
            <a:custGeom>
              <a:avLst/>
              <a:gdLst>
                <a:gd name="T0" fmla="*/ 448 w 944"/>
                <a:gd name="T1" fmla="*/ 0 h 944"/>
                <a:gd name="T2" fmla="*/ 376 w 944"/>
                <a:gd name="T3" fmla="*/ 9 h 944"/>
                <a:gd name="T4" fmla="*/ 310 w 944"/>
                <a:gd name="T5" fmla="*/ 28 h 944"/>
                <a:gd name="T6" fmla="*/ 247 w 944"/>
                <a:gd name="T7" fmla="*/ 57 h 944"/>
                <a:gd name="T8" fmla="*/ 189 w 944"/>
                <a:gd name="T9" fmla="*/ 93 h 944"/>
                <a:gd name="T10" fmla="*/ 138 w 944"/>
                <a:gd name="T11" fmla="*/ 138 h 944"/>
                <a:gd name="T12" fmla="*/ 93 w 944"/>
                <a:gd name="T13" fmla="*/ 190 h 944"/>
                <a:gd name="T14" fmla="*/ 57 w 944"/>
                <a:gd name="T15" fmla="*/ 247 h 944"/>
                <a:gd name="T16" fmla="*/ 28 w 944"/>
                <a:gd name="T17" fmla="*/ 310 h 944"/>
                <a:gd name="T18" fmla="*/ 9 w 944"/>
                <a:gd name="T19" fmla="*/ 378 h 944"/>
                <a:gd name="T20" fmla="*/ 0 w 944"/>
                <a:gd name="T21" fmla="*/ 448 h 944"/>
                <a:gd name="T22" fmla="*/ 0 w 944"/>
                <a:gd name="T23" fmla="*/ 496 h 944"/>
                <a:gd name="T24" fmla="*/ 9 w 944"/>
                <a:gd name="T25" fmla="*/ 568 h 944"/>
                <a:gd name="T26" fmla="*/ 28 w 944"/>
                <a:gd name="T27" fmla="*/ 634 h 944"/>
                <a:gd name="T28" fmla="*/ 57 w 944"/>
                <a:gd name="T29" fmla="*/ 697 h 944"/>
                <a:gd name="T30" fmla="*/ 93 w 944"/>
                <a:gd name="T31" fmla="*/ 755 h 944"/>
                <a:gd name="T32" fmla="*/ 138 w 944"/>
                <a:gd name="T33" fmla="*/ 806 h 944"/>
                <a:gd name="T34" fmla="*/ 189 w 944"/>
                <a:gd name="T35" fmla="*/ 850 h 944"/>
                <a:gd name="T36" fmla="*/ 247 w 944"/>
                <a:gd name="T37" fmla="*/ 887 h 944"/>
                <a:gd name="T38" fmla="*/ 310 w 944"/>
                <a:gd name="T39" fmla="*/ 916 h 944"/>
                <a:gd name="T40" fmla="*/ 376 w 944"/>
                <a:gd name="T41" fmla="*/ 935 h 944"/>
                <a:gd name="T42" fmla="*/ 448 w 944"/>
                <a:gd name="T43" fmla="*/ 944 h 944"/>
                <a:gd name="T44" fmla="*/ 496 w 944"/>
                <a:gd name="T45" fmla="*/ 944 h 944"/>
                <a:gd name="T46" fmla="*/ 568 w 944"/>
                <a:gd name="T47" fmla="*/ 935 h 944"/>
                <a:gd name="T48" fmla="*/ 634 w 944"/>
                <a:gd name="T49" fmla="*/ 916 h 944"/>
                <a:gd name="T50" fmla="*/ 697 w 944"/>
                <a:gd name="T51" fmla="*/ 887 h 944"/>
                <a:gd name="T52" fmla="*/ 754 w 944"/>
                <a:gd name="T53" fmla="*/ 850 h 944"/>
                <a:gd name="T54" fmla="*/ 806 w 944"/>
                <a:gd name="T55" fmla="*/ 806 h 944"/>
                <a:gd name="T56" fmla="*/ 851 w 944"/>
                <a:gd name="T57" fmla="*/ 755 h 944"/>
                <a:gd name="T58" fmla="*/ 887 w 944"/>
                <a:gd name="T59" fmla="*/ 697 h 944"/>
                <a:gd name="T60" fmla="*/ 916 w 944"/>
                <a:gd name="T61" fmla="*/ 634 h 944"/>
                <a:gd name="T62" fmla="*/ 935 w 944"/>
                <a:gd name="T63" fmla="*/ 568 h 944"/>
                <a:gd name="T64" fmla="*/ 944 w 944"/>
                <a:gd name="T65" fmla="*/ 496 h 944"/>
                <a:gd name="T66" fmla="*/ 944 w 944"/>
                <a:gd name="T67" fmla="*/ 448 h 944"/>
                <a:gd name="T68" fmla="*/ 935 w 944"/>
                <a:gd name="T69" fmla="*/ 378 h 944"/>
                <a:gd name="T70" fmla="*/ 916 w 944"/>
                <a:gd name="T71" fmla="*/ 310 h 944"/>
                <a:gd name="T72" fmla="*/ 887 w 944"/>
                <a:gd name="T73" fmla="*/ 247 h 944"/>
                <a:gd name="T74" fmla="*/ 851 w 944"/>
                <a:gd name="T75" fmla="*/ 190 h 944"/>
                <a:gd name="T76" fmla="*/ 806 w 944"/>
                <a:gd name="T77" fmla="*/ 138 h 944"/>
                <a:gd name="T78" fmla="*/ 754 w 944"/>
                <a:gd name="T79" fmla="*/ 93 h 944"/>
                <a:gd name="T80" fmla="*/ 697 w 944"/>
                <a:gd name="T81" fmla="*/ 57 h 944"/>
                <a:gd name="T82" fmla="*/ 634 w 944"/>
                <a:gd name="T83" fmla="*/ 28 h 944"/>
                <a:gd name="T84" fmla="*/ 568 w 944"/>
                <a:gd name="T85" fmla="*/ 9 h 944"/>
                <a:gd name="T86" fmla="*/ 496 w 944"/>
                <a:gd name="T87" fmla="*/ 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471" y="0"/>
                  </a:moveTo>
                  <a:lnTo>
                    <a:pt x="471" y="0"/>
                  </a:lnTo>
                  <a:lnTo>
                    <a:pt x="448" y="0"/>
                  </a:lnTo>
                  <a:lnTo>
                    <a:pt x="423" y="2"/>
                  </a:lnTo>
                  <a:lnTo>
                    <a:pt x="400" y="5"/>
                  </a:lnTo>
                  <a:lnTo>
                    <a:pt x="376" y="9"/>
                  </a:lnTo>
                  <a:lnTo>
                    <a:pt x="354" y="14"/>
                  </a:lnTo>
                  <a:lnTo>
                    <a:pt x="332" y="21"/>
                  </a:lnTo>
                  <a:lnTo>
                    <a:pt x="310" y="28"/>
                  </a:lnTo>
                  <a:lnTo>
                    <a:pt x="288" y="36"/>
                  </a:lnTo>
                  <a:lnTo>
                    <a:pt x="267" y="47"/>
                  </a:lnTo>
                  <a:lnTo>
                    <a:pt x="247" y="57"/>
                  </a:lnTo>
                  <a:lnTo>
                    <a:pt x="226" y="67"/>
                  </a:lnTo>
                  <a:lnTo>
                    <a:pt x="208" y="80"/>
                  </a:lnTo>
                  <a:lnTo>
                    <a:pt x="189" y="93"/>
                  </a:lnTo>
                  <a:lnTo>
                    <a:pt x="172" y="108"/>
                  </a:lnTo>
                  <a:lnTo>
                    <a:pt x="155" y="122"/>
                  </a:lnTo>
                  <a:lnTo>
                    <a:pt x="138" y="138"/>
                  </a:lnTo>
                  <a:lnTo>
                    <a:pt x="122" y="155"/>
                  </a:lnTo>
                  <a:lnTo>
                    <a:pt x="108" y="172"/>
                  </a:lnTo>
                  <a:lnTo>
                    <a:pt x="93" y="190"/>
                  </a:lnTo>
                  <a:lnTo>
                    <a:pt x="80" y="208"/>
                  </a:lnTo>
                  <a:lnTo>
                    <a:pt x="67" y="228"/>
                  </a:lnTo>
                  <a:lnTo>
                    <a:pt x="57" y="247"/>
                  </a:lnTo>
                  <a:lnTo>
                    <a:pt x="47" y="267"/>
                  </a:lnTo>
                  <a:lnTo>
                    <a:pt x="36" y="288"/>
                  </a:lnTo>
                  <a:lnTo>
                    <a:pt x="28" y="310"/>
                  </a:lnTo>
                  <a:lnTo>
                    <a:pt x="20" y="332"/>
                  </a:lnTo>
                  <a:lnTo>
                    <a:pt x="14" y="354"/>
                  </a:lnTo>
                  <a:lnTo>
                    <a:pt x="9" y="378"/>
                  </a:lnTo>
                  <a:lnTo>
                    <a:pt x="5" y="400"/>
                  </a:lnTo>
                  <a:lnTo>
                    <a:pt x="2" y="424"/>
                  </a:lnTo>
                  <a:lnTo>
                    <a:pt x="0" y="448"/>
                  </a:lnTo>
                  <a:lnTo>
                    <a:pt x="0" y="473"/>
                  </a:lnTo>
                  <a:lnTo>
                    <a:pt x="0" y="473"/>
                  </a:lnTo>
                  <a:lnTo>
                    <a:pt x="0" y="496"/>
                  </a:lnTo>
                  <a:lnTo>
                    <a:pt x="2" y="521"/>
                  </a:lnTo>
                  <a:lnTo>
                    <a:pt x="5" y="544"/>
                  </a:lnTo>
                  <a:lnTo>
                    <a:pt x="9" y="568"/>
                  </a:lnTo>
                  <a:lnTo>
                    <a:pt x="14" y="590"/>
                  </a:lnTo>
                  <a:lnTo>
                    <a:pt x="20" y="612"/>
                  </a:lnTo>
                  <a:lnTo>
                    <a:pt x="28" y="634"/>
                  </a:lnTo>
                  <a:lnTo>
                    <a:pt x="36" y="656"/>
                  </a:lnTo>
                  <a:lnTo>
                    <a:pt x="47" y="677"/>
                  </a:lnTo>
                  <a:lnTo>
                    <a:pt x="57" y="697"/>
                  </a:lnTo>
                  <a:lnTo>
                    <a:pt x="67" y="718"/>
                  </a:lnTo>
                  <a:lnTo>
                    <a:pt x="80" y="736"/>
                  </a:lnTo>
                  <a:lnTo>
                    <a:pt x="93" y="755"/>
                  </a:lnTo>
                  <a:lnTo>
                    <a:pt x="108" y="772"/>
                  </a:lnTo>
                  <a:lnTo>
                    <a:pt x="122" y="789"/>
                  </a:lnTo>
                  <a:lnTo>
                    <a:pt x="138" y="806"/>
                  </a:lnTo>
                  <a:lnTo>
                    <a:pt x="155" y="822"/>
                  </a:lnTo>
                  <a:lnTo>
                    <a:pt x="172" y="836"/>
                  </a:lnTo>
                  <a:lnTo>
                    <a:pt x="189" y="850"/>
                  </a:lnTo>
                  <a:lnTo>
                    <a:pt x="208" y="863"/>
                  </a:lnTo>
                  <a:lnTo>
                    <a:pt x="226" y="877"/>
                  </a:lnTo>
                  <a:lnTo>
                    <a:pt x="247" y="887"/>
                  </a:lnTo>
                  <a:lnTo>
                    <a:pt x="267" y="897"/>
                  </a:lnTo>
                  <a:lnTo>
                    <a:pt x="288" y="908"/>
                  </a:lnTo>
                  <a:lnTo>
                    <a:pt x="310" y="916"/>
                  </a:lnTo>
                  <a:lnTo>
                    <a:pt x="332" y="923"/>
                  </a:lnTo>
                  <a:lnTo>
                    <a:pt x="354" y="930"/>
                  </a:lnTo>
                  <a:lnTo>
                    <a:pt x="376" y="935"/>
                  </a:lnTo>
                  <a:lnTo>
                    <a:pt x="400" y="939"/>
                  </a:lnTo>
                  <a:lnTo>
                    <a:pt x="423" y="942"/>
                  </a:lnTo>
                  <a:lnTo>
                    <a:pt x="448" y="944"/>
                  </a:lnTo>
                  <a:lnTo>
                    <a:pt x="471" y="944"/>
                  </a:lnTo>
                  <a:lnTo>
                    <a:pt x="471" y="944"/>
                  </a:lnTo>
                  <a:lnTo>
                    <a:pt x="496" y="944"/>
                  </a:lnTo>
                  <a:lnTo>
                    <a:pt x="521" y="942"/>
                  </a:lnTo>
                  <a:lnTo>
                    <a:pt x="544" y="939"/>
                  </a:lnTo>
                  <a:lnTo>
                    <a:pt x="568" y="935"/>
                  </a:lnTo>
                  <a:lnTo>
                    <a:pt x="590" y="930"/>
                  </a:lnTo>
                  <a:lnTo>
                    <a:pt x="612" y="923"/>
                  </a:lnTo>
                  <a:lnTo>
                    <a:pt x="634" y="916"/>
                  </a:lnTo>
                  <a:lnTo>
                    <a:pt x="656" y="908"/>
                  </a:lnTo>
                  <a:lnTo>
                    <a:pt x="677" y="897"/>
                  </a:lnTo>
                  <a:lnTo>
                    <a:pt x="697" y="887"/>
                  </a:lnTo>
                  <a:lnTo>
                    <a:pt x="718" y="877"/>
                  </a:lnTo>
                  <a:lnTo>
                    <a:pt x="736" y="863"/>
                  </a:lnTo>
                  <a:lnTo>
                    <a:pt x="754" y="850"/>
                  </a:lnTo>
                  <a:lnTo>
                    <a:pt x="772" y="836"/>
                  </a:lnTo>
                  <a:lnTo>
                    <a:pt x="789" y="822"/>
                  </a:lnTo>
                  <a:lnTo>
                    <a:pt x="806" y="806"/>
                  </a:lnTo>
                  <a:lnTo>
                    <a:pt x="822" y="789"/>
                  </a:lnTo>
                  <a:lnTo>
                    <a:pt x="836" y="772"/>
                  </a:lnTo>
                  <a:lnTo>
                    <a:pt x="851" y="755"/>
                  </a:lnTo>
                  <a:lnTo>
                    <a:pt x="864" y="736"/>
                  </a:lnTo>
                  <a:lnTo>
                    <a:pt x="877" y="718"/>
                  </a:lnTo>
                  <a:lnTo>
                    <a:pt x="887" y="697"/>
                  </a:lnTo>
                  <a:lnTo>
                    <a:pt x="897" y="677"/>
                  </a:lnTo>
                  <a:lnTo>
                    <a:pt x="908" y="656"/>
                  </a:lnTo>
                  <a:lnTo>
                    <a:pt x="916" y="634"/>
                  </a:lnTo>
                  <a:lnTo>
                    <a:pt x="924" y="612"/>
                  </a:lnTo>
                  <a:lnTo>
                    <a:pt x="930" y="590"/>
                  </a:lnTo>
                  <a:lnTo>
                    <a:pt x="935" y="568"/>
                  </a:lnTo>
                  <a:lnTo>
                    <a:pt x="939" y="544"/>
                  </a:lnTo>
                  <a:lnTo>
                    <a:pt x="942" y="521"/>
                  </a:lnTo>
                  <a:lnTo>
                    <a:pt x="944" y="496"/>
                  </a:lnTo>
                  <a:lnTo>
                    <a:pt x="944" y="473"/>
                  </a:lnTo>
                  <a:lnTo>
                    <a:pt x="944" y="473"/>
                  </a:lnTo>
                  <a:lnTo>
                    <a:pt x="944" y="448"/>
                  </a:lnTo>
                  <a:lnTo>
                    <a:pt x="942" y="424"/>
                  </a:lnTo>
                  <a:lnTo>
                    <a:pt x="939" y="400"/>
                  </a:lnTo>
                  <a:lnTo>
                    <a:pt x="935" y="378"/>
                  </a:lnTo>
                  <a:lnTo>
                    <a:pt x="930" y="354"/>
                  </a:lnTo>
                  <a:lnTo>
                    <a:pt x="924" y="332"/>
                  </a:lnTo>
                  <a:lnTo>
                    <a:pt x="916" y="310"/>
                  </a:lnTo>
                  <a:lnTo>
                    <a:pt x="908" y="288"/>
                  </a:lnTo>
                  <a:lnTo>
                    <a:pt x="897" y="267"/>
                  </a:lnTo>
                  <a:lnTo>
                    <a:pt x="887" y="247"/>
                  </a:lnTo>
                  <a:lnTo>
                    <a:pt x="877" y="228"/>
                  </a:lnTo>
                  <a:lnTo>
                    <a:pt x="864" y="208"/>
                  </a:lnTo>
                  <a:lnTo>
                    <a:pt x="851" y="190"/>
                  </a:lnTo>
                  <a:lnTo>
                    <a:pt x="836" y="172"/>
                  </a:lnTo>
                  <a:lnTo>
                    <a:pt x="822" y="155"/>
                  </a:lnTo>
                  <a:lnTo>
                    <a:pt x="806" y="138"/>
                  </a:lnTo>
                  <a:lnTo>
                    <a:pt x="789" y="122"/>
                  </a:lnTo>
                  <a:lnTo>
                    <a:pt x="772" y="108"/>
                  </a:lnTo>
                  <a:lnTo>
                    <a:pt x="754" y="93"/>
                  </a:lnTo>
                  <a:lnTo>
                    <a:pt x="736" y="80"/>
                  </a:lnTo>
                  <a:lnTo>
                    <a:pt x="718" y="67"/>
                  </a:lnTo>
                  <a:lnTo>
                    <a:pt x="697" y="57"/>
                  </a:lnTo>
                  <a:lnTo>
                    <a:pt x="677" y="47"/>
                  </a:lnTo>
                  <a:lnTo>
                    <a:pt x="656" y="36"/>
                  </a:lnTo>
                  <a:lnTo>
                    <a:pt x="634" y="28"/>
                  </a:lnTo>
                  <a:lnTo>
                    <a:pt x="612" y="21"/>
                  </a:lnTo>
                  <a:lnTo>
                    <a:pt x="590" y="14"/>
                  </a:lnTo>
                  <a:lnTo>
                    <a:pt x="568" y="9"/>
                  </a:lnTo>
                  <a:lnTo>
                    <a:pt x="544" y="5"/>
                  </a:lnTo>
                  <a:lnTo>
                    <a:pt x="521" y="2"/>
                  </a:lnTo>
                  <a:lnTo>
                    <a:pt x="496" y="0"/>
                  </a:lnTo>
                  <a:lnTo>
                    <a:pt x="471" y="0"/>
                  </a:lnTo>
                  <a:lnTo>
                    <a:pt x="47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7" name="Freeform 145"/>
            <p:cNvSpPr>
              <a:spLocks/>
            </p:cNvSpPr>
            <p:nvPr userDrawn="1"/>
          </p:nvSpPr>
          <p:spPr bwMode="auto">
            <a:xfrm>
              <a:off x="2772" y="994"/>
              <a:ext cx="216" cy="216"/>
            </a:xfrm>
            <a:custGeom>
              <a:avLst/>
              <a:gdLst>
                <a:gd name="T0" fmla="*/ 409 w 864"/>
                <a:gd name="T1" fmla="*/ 2 h 864"/>
                <a:gd name="T2" fmla="*/ 345 w 864"/>
                <a:gd name="T3" fmla="*/ 10 h 864"/>
                <a:gd name="T4" fmla="*/ 283 w 864"/>
                <a:gd name="T5" fmla="*/ 26 h 864"/>
                <a:gd name="T6" fmla="*/ 225 w 864"/>
                <a:gd name="T7" fmla="*/ 53 h 864"/>
                <a:gd name="T8" fmla="*/ 173 w 864"/>
                <a:gd name="T9" fmla="*/ 86 h 864"/>
                <a:gd name="T10" fmla="*/ 126 w 864"/>
                <a:gd name="T11" fmla="*/ 127 h 864"/>
                <a:gd name="T12" fmla="*/ 86 w 864"/>
                <a:gd name="T13" fmla="*/ 174 h 864"/>
                <a:gd name="T14" fmla="*/ 52 w 864"/>
                <a:gd name="T15" fmla="*/ 227 h 864"/>
                <a:gd name="T16" fmla="*/ 26 w 864"/>
                <a:gd name="T17" fmla="*/ 284 h 864"/>
                <a:gd name="T18" fmla="*/ 9 w 864"/>
                <a:gd name="T19" fmla="*/ 346 h 864"/>
                <a:gd name="T20" fmla="*/ 0 w 864"/>
                <a:gd name="T21" fmla="*/ 411 h 864"/>
                <a:gd name="T22" fmla="*/ 0 w 864"/>
                <a:gd name="T23" fmla="*/ 455 h 864"/>
                <a:gd name="T24" fmla="*/ 9 w 864"/>
                <a:gd name="T25" fmla="*/ 520 h 864"/>
                <a:gd name="T26" fmla="*/ 26 w 864"/>
                <a:gd name="T27" fmla="*/ 581 h 864"/>
                <a:gd name="T28" fmla="*/ 52 w 864"/>
                <a:gd name="T29" fmla="*/ 639 h 864"/>
                <a:gd name="T30" fmla="*/ 86 w 864"/>
                <a:gd name="T31" fmla="*/ 691 h 864"/>
                <a:gd name="T32" fmla="*/ 126 w 864"/>
                <a:gd name="T33" fmla="*/ 738 h 864"/>
                <a:gd name="T34" fmla="*/ 173 w 864"/>
                <a:gd name="T35" fmla="*/ 778 h 864"/>
                <a:gd name="T36" fmla="*/ 225 w 864"/>
                <a:gd name="T37" fmla="*/ 812 h 864"/>
                <a:gd name="T38" fmla="*/ 283 w 864"/>
                <a:gd name="T39" fmla="*/ 838 h 864"/>
                <a:gd name="T40" fmla="*/ 345 w 864"/>
                <a:gd name="T41" fmla="*/ 856 h 864"/>
                <a:gd name="T42" fmla="*/ 409 w 864"/>
                <a:gd name="T43" fmla="*/ 864 h 864"/>
                <a:gd name="T44" fmla="*/ 455 w 864"/>
                <a:gd name="T45" fmla="*/ 864 h 864"/>
                <a:gd name="T46" fmla="*/ 519 w 864"/>
                <a:gd name="T47" fmla="*/ 856 h 864"/>
                <a:gd name="T48" fmla="*/ 580 w 864"/>
                <a:gd name="T49" fmla="*/ 838 h 864"/>
                <a:gd name="T50" fmla="*/ 639 w 864"/>
                <a:gd name="T51" fmla="*/ 812 h 864"/>
                <a:gd name="T52" fmla="*/ 691 w 864"/>
                <a:gd name="T53" fmla="*/ 778 h 864"/>
                <a:gd name="T54" fmla="*/ 738 w 864"/>
                <a:gd name="T55" fmla="*/ 738 h 864"/>
                <a:gd name="T56" fmla="*/ 778 w 864"/>
                <a:gd name="T57" fmla="*/ 691 h 864"/>
                <a:gd name="T58" fmla="*/ 812 w 864"/>
                <a:gd name="T59" fmla="*/ 639 h 864"/>
                <a:gd name="T60" fmla="*/ 838 w 864"/>
                <a:gd name="T61" fmla="*/ 581 h 864"/>
                <a:gd name="T62" fmla="*/ 855 w 864"/>
                <a:gd name="T63" fmla="*/ 520 h 864"/>
                <a:gd name="T64" fmla="*/ 864 w 864"/>
                <a:gd name="T65" fmla="*/ 455 h 864"/>
                <a:gd name="T66" fmla="*/ 864 w 864"/>
                <a:gd name="T67" fmla="*/ 411 h 864"/>
                <a:gd name="T68" fmla="*/ 855 w 864"/>
                <a:gd name="T69" fmla="*/ 346 h 864"/>
                <a:gd name="T70" fmla="*/ 838 w 864"/>
                <a:gd name="T71" fmla="*/ 284 h 864"/>
                <a:gd name="T72" fmla="*/ 812 w 864"/>
                <a:gd name="T73" fmla="*/ 227 h 864"/>
                <a:gd name="T74" fmla="*/ 778 w 864"/>
                <a:gd name="T75" fmla="*/ 174 h 864"/>
                <a:gd name="T76" fmla="*/ 738 w 864"/>
                <a:gd name="T77" fmla="*/ 127 h 864"/>
                <a:gd name="T78" fmla="*/ 691 w 864"/>
                <a:gd name="T79" fmla="*/ 86 h 864"/>
                <a:gd name="T80" fmla="*/ 639 w 864"/>
                <a:gd name="T81" fmla="*/ 53 h 864"/>
                <a:gd name="T82" fmla="*/ 580 w 864"/>
                <a:gd name="T83" fmla="*/ 26 h 864"/>
                <a:gd name="T84" fmla="*/ 519 w 864"/>
                <a:gd name="T85" fmla="*/ 10 h 864"/>
                <a:gd name="T86" fmla="*/ 455 w 864"/>
                <a:gd name="T87" fmla="*/ 2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431" y="0"/>
                  </a:moveTo>
                  <a:lnTo>
                    <a:pt x="431" y="0"/>
                  </a:lnTo>
                  <a:lnTo>
                    <a:pt x="409" y="2"/>
                  </a:lnTo>
                  <a:lnTo>
                    <a:pt x="388" y="3"/>
                  </a:lnTo>
                  <a:lnTo>
                    <a:pt x="366" y="6"/>
                  </a:lnTo>
                  <a:lnTo>
                    <a:pt x="345" y="10"/>
                  </a:lnTo>
                  <a:lnTo>
                    <a:pt x="324" y="15"/>
                  </a:lnTo>
                  <a:lnTo>
                    <a:pt x="304" y="20"/>
                  </a:lnTo>
                  <a:lnTo>
                    <a:pt x="283" y="26"/>
                  </a:lnTo>
                  <a:lnTo>
                    <a:pt x="263" y="34"/>
                  </a:lnTo>
                  <a:lnTo>
                    <a:pt x="245" y="43"/>
                  </a:lnTo>
                  <a:lnTo>
                    <a:pt x="225" y="53"/>
                  </a:lnTo>
                  <a:lnTo>
                    <a:pt x="209" y="63"/>
                  </a:lnTo>
                  <a:lnTo>
                    <a:pt x="190" y="75"/>
                  </a:lnTo>
                  <a:lnTo>
                    <a:pt x="173" y="86"/>
                  </a:lnTo>
                  <a:lnTo>
                    <a:pt x="158" y="99"/>
                  </a:lnTo>
                  <a:lnTo>
                    <a:pt x="142" y="112"/>
                  </a:lnTo>
                  <a:lnTo>
                    <a:pt x="126" y="127"/>
                  </a:lnTo>
                  <a:lnTo>
                    <a:pt x="112" y="142"/>
                  </a:lnTo>
                  <a:lnTo>
                    <a:pt x="99" y="158"/>
                  </a:lnTo>
                  <a:lnTo>
                    <a:pt x="86" y="174"/>
                  </a:lnTo>
                  <a:lnTo>
                    <a:pt x="74" y="191"/>
                  </a:lnTo>
                  <a:lnTo>
                    <a:pt x="63" y="209"/>
                  </a:lnTo>
                  <a:lnTo>
                    <a:pt x="52" y="227"/>
                  </a:lnTo>
                  <a:lnTo>
                    <a:pt x="43" y="245"/>
                  </a:lnTo>
                  <a:lnTo>
                    <a:pt x="34" y="265"/>
                  </a:lnTo>
                  <a:lnTo>
                    <a:pt x="26" y="284"/>
                  </a:lnTo>
                  <a:lnTo>
                    <a:pt x="20" y="304"/>
                  </a:lnTo>
                  <a:lnTo>
                    <a:pt x="13" y="325"/>
                  </a:lnTo>
                  <a:lnTo>
                    <a:pt x="9" y="346"/>
                  </a:lnTo>
                  <a:lnTo>
                    <a:pt x="5" y="367"/>
                  </a:lnTo>
                  <a:lnTo>
                    <a:pt x="3" y="389"/>
                  </a:lnTo>
                  <a:lnTo>
                    <a:pt x="0" y="411"/>
                  </a:lnTo>
                  <a:lnTo>
                    <a:pt x="0" y="433"/>
                  </a:lnTo>
                  <a:lnTo>
                    <a:pt x="0" y="433"/>
                  </a:lnTo>
                  <a:lnTo>
                    <a:pt x="0" y="455"/>
                  </a:lnTo>
                  <a:lnTo>
                    <a:pt x="3" y="477"/>
                  </a:lnTo>
                  <a:lnTo>
                    <a:pt x="5" y="498"/>
                  </a:lnTo>
                  <a:lnTo>
                    <a:pt x="9" y="520"/>
                  </a:lnTo>
                  <a:lnTo>
                    <a:pt x="13" y="541"/>
                  </a:lnTo>
                  <a:lnTo>
                    <a:pt x="20" y="561"/>
                  </a:lnTo>
                  <a:lnTo>
                    <a:pt x="26" y="581"/>
                  </a:lnTo>
                  <a:lnTo>
                    <a:pt x="34" y="601"/>
                  </a:lnTo>
                  <a:lnTo>
                    <a:pt x="43" y="619"/>
                  </a:lnTo>
                  <a:lnTo>
                    <a:pt x="52" y="639"/>
                  </a:lnTo>
                  <a:lnTo>
                    <a:pt x="63" y="657"/>
                  </a:lnTo>
                  <a:lnTo>
                    <a:pt x="74" y="674"/>
                  </a:lnTo>
                  <a:lnTo>
                    <a:pt x="86" y="691"/>
                  </a:lnTo>
                  <a:lnTo>
                    <a:pt x="99" y="708"/>
                  </a:lnTo>
                  <a:lnTo>
                    <a:pt x="112" y="723"/>
                  </a:lnTo>
                  <a:lnTo>
                    <a:pt x="126" y="738"/>
                  </a:lnTo>
                  <a:lnTo>
                    <a:pt x="142" y="752"/>
                  </a:lnTo>
                  <a:lnTo>
                    <a:pt x="158" y="766"/>
                  </a:lnTo>
                  <a:lnTo>
                    <a:pt x="173" y="778"/>
                  </a:lnTo>
                  <a:lnTo>
                    <a:pt x="190" y="791"/>
                  </a:lnTo>
                  <a:lnTo>
                    <a:pt x="209" y="802"/>
                  </a:lnTo>
                  <a:lnTo>
                    <a:pt x="225" y="812"/>
                  </a:lnTo>
                  <a:lnTo>
                    <a:pt x="245" y="823"/>
                  </a:lnTo>
                  <a:lnTo>
                    <a:pt x="263" y="830"/>
                  </a:lnTo>
                  <a:lnTo>
                    <a:pt x="283" y="838"/>
                  </a:lnTo>
                  <a:lnTo>
                    <a:pt x="304" y="845"/>
                  </a:lnTo>
                  <a:lnTo>
                    <a:pt x="324" y="851"/>
                  </a:lnTo>
                  <a:lnTo>
                    <a:pt x="345" y="856"/>
                  </a:lnTo>
                  <a:lnTo>
                    <a:pt x="366" y="860"/>
                  </a:lnTo>
                  <a:lnTo>
                    <a:pt x="388" y="863"/>
                  </a:lnTo>
                  <a:lnTo>
                    <a:pt x="409" y="864"/>
                  </a:lnTo>
                  <a:lnTo>
                    <a:pt x="431" y="864"/>
                  </a:lnTo>
                  <a:lnTo>
                    <a:pt x="431" y="864"/>
                  </a:lnTo>
                  <a:lnTo>
                    <a:pt x="455" y="864"/>
                  </a:lnTo>
                  <a:lnTo>
                    <a:pt x="476" y="863"/>
                  </a:lnTo>
                  <a:lnTo>
                    <a:pt x="498" y="860"/>
                  </a:lnTo>
                  <a:lnTo>
                    <a:pt x="519" y="856"/>
                  </a:lnTo>
                  <a:lnTo>
                    <a:pt x="540" y="851"/>
                  </a:lnTo>
                  <a:lnTo>
                    <a:pt x="560" y="845"/>
                  </a:lnTo>
                  <a:lnTo>
                    <a:pt x="580" y="838"/>
                  </a:lnTo>
                  <a:lnTo>
                    <a:pt x="601" y="830"/>
                  </a:lnTo>
                  <a:lnTo>
                    <a:pt x="619" y="823"/>
                  </a:lnTo>
                  <a:lnTo>
                    <a:pt x="639" y="812"/>
                  </a:lnTo>
                  <a:lnTo>
                    <a:pt x="655" y="802"/>
                  </a:lnTo>
                  <a:lnTo>
                    <a:pt x="674" y="791"/>
                  </a:lnTo>
                  <a:lnTo>
                    <a:pt x="691" y="778"/>
                  </a:lnTo>
                  <a:lnTo>
                    <a:pt x="706" y="766"/>
                  </a:lnTo>
                  <a:lnTo>
                    <a:pt x="722" y="752"/>
                  </a:lnTo>
                  <a:lnTo>
                    <a:pt x="738" y="738"/>
                  </a:lnTo>
                  <a:lnTo>
                    <a:pt x="752" y="723"/>
                  </a:lnTo>
                  <a:lnTo>
                    <a:pt x="765" y="708"/>
                  </a:lnTo>
                  <a:lnTo>
                    <a:pt x="778" y="691"/>
                  </a:lnTo>
                  <a:lnTo>
                    <a:pt x="790" y="674"/>
                  </a:lnTo>
                  <a:lnTo>
                    <a:pt x="801" y="657"/>
                  </a:lnTo>
                  <a:lnTo>
                    <a:pt x="812" y="639"/>
                  </a:lnTo>
                  <a:lnTo>
                    <a:pt x="821" y="619"/>
                  </a:lnTo>
                  <a:lnTo>
                    <a:pt x="830" y="601"/>
                  </a:lnTo>
                  <a:lnTo>
                    <a:pt x="838" y="581"/>
                  </a:lnTo>
                  <a:lnTo>
                    <a:pt x="844" y="561"/>
                  </a:lnTo>
                  <a:lnTo>
                    <a:pt x="851" y="541"/>
                  </a:lnTo>
                  <a:lnTo>
                    <a:pt x="855" y="520"/>
                  </a:lnTo>
                  <a:lnTo>
                    <a:pt x="859" y="498"/>
                  </a:lnTo>
                  <a:lnTo>
                    <a:pt x="861" y="477"/>
                  </a:lnTo>
                  <a:lnTo>
                    <a:pt x="864" y="455"/>
                  </a:lnTo>
                  <a:lnTo>
                    <a:pt x="864" y="433"/>
                  </a:lnTo>
                  <a:lnTo>
                    <a:pt x="864" y="433"/>
                  </a:lnTo>
                  <a:lnTo>
                    <a:pt x="864" y="411"/>
                  </a:lnTo>
                  <a:lnTo>
                    <a:pt x="861" y="389"/>
                  </a:lnTo>
                  <a:lnTo>
                    <a:pt x="859" y="367"/>
                  </a:lnTo>
                  <a:lnTo>
                    <a:pt x="855" y="346"/>
                  </a:lnTo>
                  <a:lnTo>
                    <a:pt x="851" y="325"/>
                  </a:lnTo>
                  <a:lnTo>
                    <a:pt x="844" y="304"/>
                  </a:lnTo>
                  <a:lnTo>
                    <a:pt x="838" y="284"/>
                  </a:lnTo>
                  <a:lnTo>
                    <a:pt x="830" y="265"/>
                  </a:lnTo>
                  <a:lnTo>
                    <a:pt x="821" y="245"/>
                  </a:lnTo>
                  <a:lnTo>
                    <a:pt x="812" y="227"/>
                  </a:lnTo>
                  <a:lnTo>
                    <a:pt x="801" y="209"/>
                  </a:lnTo>
                  <a:lnTo>
                    <a:pt x="790" y="191"/>
                  </a:lnTo>
                  <a:lnTo>
                    <a:pt x="778" y="174"/>
                  </a:lnTo>
                  <a:lnTo>
                    <a:pt x="765" y="158"/>
                  </a:lnTo>
                  <a:lnTo>
                    <a:pt x="752" y="142"/>
                  </a:lnTo>
                  <a:lnTo>
                    <a:pt x="738" y="127"/>
                  </a:lnTo>
                  <a:lnTo>
                    <a:pt x="722" y="112"/>
                  </a:lnTo>
                  <a:lnTo>
                    <a:pt x="706" y="99"/>
                  </a:lnTo>
                  <a:lnTo>
                    <a:pt x="691" y="86"/>
                  </a:lnTo>
                  <a:lnTo>
                    <a:pt x="674" y="75"/>
                  </a:lnTo>
                  <a:lnTo>
                    <a:pt x="655" y="63"/>
                  </a:lnTo>
                  <a:lnTo>
                    <a:pt x="639" y="53"/>
                  </a:lnTo>
                  <a:lnTo>
                    <a:pt x="619" y="43"/>
                  </a:lnTo>
                  <a:lnTo>
                    <a:pt x="601" y="34"/>
                  </a:lnTo>
                  <a:lnTo>
                    <a:pt x="580" y="26"/>
                  </a:lnTo>
                  <a:lnTo>
                    <a:pt x="560" y="20"/>
                  </a:lnTo>
                  <a:lnTo>
                    <a:pt x="540" y="15"/>
                  </a:lnTo>
                  <a:lnTo>
                    <a:pt x="519" y="10"/>
                  </a:lnTo>
                  <a:lnTo>
                    <a:pt x="498" y="6"/>
                  </a:lnTo>
                  <a:lnTo>
                    <a:pt x="476" y="3"/>
                  </a:lnTo>
                  <a:lnTo>
                    <a:pt x="455" y="2"/>
                  </a:lnTo>
                  <a:lnTo>
                    <a:pt x="431" y="0"/>
                  </a:lnTo>
                  <a:lnTo>
                    <a:pt x="4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8" name="Freeform 146"/>
            <p:cNvSpPr>
              <a:spLocks/>
            </p:cNvSpPr>
            <p:nvPr userDrawn="1"/>
          </p:nvSpPr>
          <p:spPr bwMode="auto">
            <a:xfrm>
              <a:off x="2782" y="1257"/>
              <a:ext cx="196" cy="196"/>
            </a:xfrm>
            <a:custGeom>
              <a:avLst/>
              <a:gdLst>
                <a:gd name="T0" fmla="*/ 372 w 784"/>
                <a:gd name="T1" fmla="*/ 1 h 783"/>
                <a:gd name="T2" fmla="*/ 313 w 784"/>
                <a:gd name="T3" fmla="*/ 8 h 783"/>
                <a:gd name="T4" fmla="*/ 257 w 784"/>
                <a:gd name="T5" fmla="*/ 25 h 783"/>
                <a:gd name="T6" fmla="*/ 205 w 784"/>
                <a:gd name="T7" fmla="*/ 48 h 783"/>
                <a:gd name="T8" fmla="*/ 158 w 784"/>
                <a:gd name="T9" fmla="*/ 78 h 783"/>
                <a:gd name="T10" fmla="*/ 115 w 784"/>
                <a:gd name="T11" fmla="*/ 115 h 783"/>
                <a:gd name="T12" fmla="*/ 79 w 784"/>
                <a:gd name="T13" fmla="*/ 158 h 783"/>
                <a:gd name="T14" fmla="*/ 47 w 784"/>
                <a:gd name="T15" fmla="*/ 206 h 783"/>
                <a:gd name="T16" fmla="*/ 24 w 784"/>
                <a:gd name="T17" fmla="*/ 258 h 783"/>
                <a:gd name="T18" fmla="*/ 8 w 784"/>
                <a:gd name="T19" fmla="*/ 313 h 783"/>
                <a:gd name="T20" fmla="*/ 0 w 784"/>
                <a:gd name="T21" fmla="*/ 371 h 783"/>
                <a:gd name="T22" fmla="*/ 0 w 784"/>
                <a:gd name="T23" fmla="*/ 412 h 783"/>
                <a:gd name="T24" fmla="*/ 8 w 784"/>
                <a:gd name="T25" fmla="*/ 470 h 783"/>
                <a:gd name="T26" fmla="*/ 24 w 784"/>
                <a:gd name="T27" fmla="*/ 526 h 783"/>
                <a:gd name="T28" fmla="*/ 47 w 784"/>
                <a:gd name="T29" fmla="*/ 579 h 783"/>
                <a:gd name="T30" fmla="*/ 79 w 784"/>
                <a:gd name="T31" fmla="*/ 627 h 783"/>
                <a:gd name="T32" fmla="*/ 115 w 784"/>
                <a:gd name="T33" fmla="*/ 668 h 783"/>
                <a:gd name="T34" fmla="*/ 158 w 784"/>
                <a:gd name="T35" fmla="*/ 706 h 783"/>
                <a:gd name="T36" fmla="*/ 205 w 784"/>
                <a:gd name="T37" fmla="*/ 736 h 783"/>
                <a:gd name="T38" fmla="*/ 257 w 784"/>
                <a:gd name="T39" fmla="*/ 760 h 783"/>
                <a:gd name="T40" fmla="*/ 313 w 784"/>
                <a:gd name="T41" fmla="*/ 775 h 783"/>
                <a:gd name="T42" fmla="*/ 372 w 784"/>
                <a:gd name="T43" fmla="*/ 783 h 783"/>
                <a:gd name="T44" fmla="*/ 412 w 784"/>
                <a:gd name="T45" fmla="*/ 783 h 783"/>
                <a:gd name="T46" fmla="*/ 471 w 784"/>
                <a:gd name="T47" fmla="*/ 775 h 783"/>
                <a:gd name="T48" fmla="*/ 527 w 784"/>
                <a:gd name="T49" fmla="*/ 760 h 783"/>
                <a:gd name="T50" fmla="*/ 579 w 784"/>
                <a:gd name="T51" fmla="*/ 736 h 783"/>
                <a:gd name="T52" fmla="*/ 626 w 784"/>
                <a:gd name="T53" fmla="*/ 706 h 783"/>
                <a:gd name="T54" fmla="*/ 669 w 784"/>
                <a:gd name="T55" fmla="*/ 668 h 783"/>
                <a:gd name="T56" fmla="*/ 705 w 784"/>
                <a:gd name="T57" fmla="*/ 627 h 783"/>
                <a:gd name="T58" fmla="*/ 737 w 784"/>
                <a:gd name="T59" fmla="*/ 579 h 783"/>
                <a:gd name="T60" fmla="*/ 760 w 784"/>
                <a:gd name="T61" fmla="*/ 526 h 783"/>
                <a:gd name="T62" fmla="*/ 776 w 784"/>
                <a:gd name="T63" fmla="*/ 470 h 783"/>
                <a:gd name="T64" fmla="*/ 784 w 784"/>
                <a:gd name="T65" fmla="*/ 412 h 783"/>
                <a:gd name="T66" fmla="*/ 784 w 784"/>
                <a:gd name="T67" fmla="*/ 371 h 783"/>
                <a:gd name="T68" fmla="*/ 776 w 784"/>
                <a:gd name="T69" fmla="*/ 313 h 783"/>
                <a:gd name="T70" fmla="*/ 760 w 784"/>
                <a:gd name="T71" fmla="*/ 258 h 783"/>
                <a:gd name="T72" fmla="*/ 737 w 784"/>
                <a:gd name="T73" fmla="*/ 206 h 783"/>
                <a:gd name="T74" fmla="*/ 705 w 784"/>
                <a:gd name="T75" fmla="*/ 158 h 783"/>
                <a:gd name="T76" fmla="*/ 669 w 784"/>
                <a:gd name="T77" fmla="*/ 115 h 783"/>
                <a:gd name="T78" fmla="*/ 626 w 784"/>
                <a:gd name="T79" fmla="*/ 78 h 783"/>
                <a:gd name="T80" fmla="*/ 579 w 784"/>
                <a:gd name="T81" fmla="*/ 48 h 783"/>
                <a:gd name="T82" fmla="*/ 527 w 784"/>
                <a:gd name="T83" fmla="*/ 25 h 783"/>
                <a:gd name="T84" fmla="*/ 471 w 784"/>
                <a:gd name="T85" fmla="*/ 8 h 783"/>
                <a:gd name="T86" fmla="*/ 412 w 784"/>
                <a:gd name="T87" fmla="*/ 1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4" h="783">
                  <a:moveTo>
                    <a:pt x="391" y="0"/>
                  </a:moveTo>
                  <a:lnTo>
                    <a:pt x="391" y="0"/>
                  </a:lnTo>
                  <a:lnTo>
                    <a:pt x="372" y="1"/>
                  </a:lnTo>
                  <a:lnTo>
                    <a:pt x="352" y="3"/>
                  </a:lnTo>
                  <a:lnTo>
                    <a:pt x="333" y="5"/>
                  </a:lnTo>
                  <a:lnTo>
                    <a:pt x="313" y="8"/>
                  </a:lnTo>
                  <a:lnTo>
                    <a:pt x="294" y="13"/>
                  </a:lnTo>
                  <a:lnTo>
                    <a:pt x="275" y="18"/>
                  </a:lnTo>
                  <a:lnTo>
                    <a:pt x="257" y="25"/>
                  </a:lnTo>
                  <a:lnTo>
                    <a:pt x="240" y="31"/>
                  </a:lnTo>
                  <a:lnTo>
                    <a:pt x="222" y="39"/>
                  </a:lnTo>
                  <a:lnTo>
                    <a:pt x="205" y="48"/>
                  </a:lnTo>
                  <a:lnTo>
                    <a:pt x="189" y="57"/>
                  </a:lnTo>
                  <a:lnTo>
                    <a:pt x="172" y="68"/>
                  </a:lnTo>
                  <a:lnTo>
                    <a:pt x="158" y="78"/>
                  </a:lnTo>
                  <a:lnTo>
                    <a:pt x="142" y="90"/>
                  </a:lnTo>
                  <a:lnTo>
                    <a:pt x="128" y="102"/>
                  </a:lnTo>
                  <a:lnTo>
                    <a:pt x="115" y="115"/>
                  </a:lnTo>
                  <a:lnTo>
                    <a:pt x="102" y="129"/>
                  </a:lnTo>
                  <a:lnTo>
                    <a:pt x="90" y="143"/>
                  </a:lnTo>
                  <a:lnTo>
                    <a:pt x="79" y="158"/>
                  </a:lnTo>
                  <a:lnTo>
                    <a:pt x="67" y="173"/>
                  </a:lnTo>
                  <a:lnTo>
                    <a:pt x="56" y="189"/>
                  </a:lnTo>
                  <a:lnTo>
                    <a:pt x="47" y="206"/>
                  </a:lnTo>
                  <a:lnTo>
                    <a:pt x="40" y="223"/>
                  </a:lnTo>
                  <a:lnTo>
                    <a:pt x="32" y="240"/>
                  </a:lnTo>
                  <a:lnTo>
                    <a:pt x="24" y="258"/>
                  </a:lnTo>
                  <a:lnTo>
                    <a:pt x="17" y="276"/>
                  </a:lnTo>
                  <a:lnTo>
                    <a:pt x="12" y="295"/>
                  </a:lnTo>
                  <a:lnTo>
                    <a:pt x="8" y="313"/>
                  </a:lnTo>
                  <a:lnTo>
                    <a:pt x="4" y="332"/>
                  </a:lnTo>
                  <a:lnTo>
                    <a:pt x="3" y="352"/>
                  </a:lnTo>
                  <a:lnTo>
                    <a:pt x="0" y="371"/>
                  </a:lnTo>
                  <a:lnTo>
                    <a:pt x="0" y="392"/>
                  </a:lnTo>
                  <a:lnTo>
                    <a:pt x="0" y="392"/>
                  </a:lnTo>
                  <a:lnTo>
                    <a:pt x="0" y="412"/>
                  </a:lnTo>
                  <a:lnTo>
                    <a:pt x="3" y="433"/>
                  </a:lnTo>
                  <a:lnTo>
                    <a:pt x="4" y="452"/>
                  </a:lnTo>
                  <a:lnTo>
                    <a:pt x="8" y="470"/>
                  </a:lnTo>
                  <a:lnTo>
                    <a:pt x="12" y="490"/>
                  </a:lnTo>
                  <a:lnTo>
                    <a:pt x="17" y="508"/>
                  </a:lnTo>
                  <a:lnTo>
                    <a:pt x="24" y="526"/>
                  </a:lnTo>
                  <a:lnTo>
                    <a:pt x="32" y="545"/>
                  </a:lnTo>
                  <a:lnTo>
                    <a:pt x="40" y="562"/>
                  </a:lnTo>
                  <a:lnTo>
                    <a:pt x="47" y="579"/>
                  </a:lnTo>
                  <a:lnTo>
                    <a:pt x="56" y="596"/>
                  </a:lnTo>
                  <a:lnTo>
                    <a:pt x="67" y="611"/>
                  </a:lnTo>
                  <a:lnTo>
                    <a:pt x="79" y="627"/>
                  </a:lnTo>
                  <a:lnTo>
                    <a:pt x="90" y="641"/>
                  </a:lnTo>
                  <a:lnTo>
                    <a:pt x="102" y="655"/>
                  </a:lnTo>
                  <a:lnTo>
                    <a:pt x="115" y="668"/>
                  </a:lnTo>
                  <a:lnTo>
                    <a:pt x="128" y="681"/>
                  </a:lnTo>
                  <a:lnTo>
                    <a:pt x="142" y="695"/>
                  </a:lnTo>
                  <a:lnTo>
                    <a:pt x="158" y="706"/>
                  </a:lnTo>
                  <a:lnTo>
                    <a:pt x="172" y="717"/>
                  </a:lnTo>
                  <a:lnTo>
                    <a:pt x="189" y="727"/>
                  </a:lnTo>
                  <a:lnTo>
                    <a:pt x="205" y="736"/>
                  </a:lnTo>
                  <a:lnTo>
                    <a:pt x="222" y="745"/>
                  </a:lnTo>
                  <a:lnTo>
                    <a:pt x="240" y="753"/>
                  </a:lnTo>
                  <a:lnTo>
                    <a:pt x="257" y="760"/>
                  </a:lnTo>
                  <a:lnTo>
                    <a:pt x="275" y="766"/>
                  </a:lnTo>
                  <a:lnTo>
                    <a:pt x="294" y="771"/>
                  </a:lnTo>
                  <a:lnTo>
                    <a:pt x="313" y="775"/>
                  </a:lnTo>
                  <a:lnTo>
                    <a:pt x="333" y="779"/>
                  </a:lnTo>
                  <a:lnTo>
                    <a:pt x="352" y="782"/>
                  </a:lnTo>
                  <a:lnTo>
                    <a:pt x="372" y="783"/>
                  </a:lnTo>
                  <a:lnTo>
                    <a:pt x="391" y="783"/>
                  </a:lnTo>
                  <a:lnTo>
                    <a:pt x="391" y="783"/>
                  </a:lnTo>
                  <a:lnTo>
                    <a:pt x="412" y="783"/>
                  </a:lnTo>
                  <a:lnTo>
                    <a:pt x="432" y="782"/>
                  </a:lnTo>
                  <a:lnTo>
                    <a:pt x="451" y="779"/>
                  </a:lnTo>
                  <a:lnTo>
                    <a:pt x="471" y="775"/>
                  </a:lnTo>
                  <a:lnTo>
                    <a:pt x="490" y="771"/>
                  </a:lnTo>
                  <a:lnTo>
                    <a:pt x="509" y="766"/>
                  </a:lnTo>
                  <a:lnTo>
                    <a:pt x="527" y="760"/>
                  </a:lnTo>
                  <a:lnTo>
                    <a:pt x="544" y="753"/>
                  </a:lnTo>
                  <a:lnTo>
                    <a:pt x="562" y="745"/>
                  </a:lnTo>
                  <a:lnTo>
                    <a:pt x="579" y="736"/>
                  </a:lnTo>
                  <a:lnTo>
                    <a:pt x="595" y="727"/>
                  </a:lnTo>
                  <a:lnTo>
                    <a:pt x="610" y="717"/>
                  </a:lnTo>
                  <a:lnTo>
                    <a:pt x="626" y="706"/>
                  </a:lnTo>
                  <a:lnTo>
                    <a:pt x="642" y="695"/>
                  </a:lnTo>
                  <a:lnTo>
                    <a:pt x="656" y="681"/>
                  </a:lnTo>
                  <a:lnTo>
                    <a:pt x="669" y="668"/>
                  </a:lnTo>
                  <a:lnTo>
                    <a:pt x="682" y="655"/>
                  </a:lnTo>
                  <a:lnTo>
                    <a:pt x="694" y="641"/>
                  </a:lnTo>
                  <a:lnTo>
                    <a:pt x="705" y="627"/>
                  </a:lnTo>
                  <a:lnTo>
                    <a:pt x="717" y="611"/>
                  </a:lnTo>
                  <a:lnTo>
                    <a:pt x="726" y="596"/>
                  </a:lnTo>
                  <a:lnTo>
                    <a:pt x="737" y="579"/>
                  </a:lnTo>
                  <a:lnTo>
                    <a:pt x="744" y="562"/>
                  </a:lnTo>
                  <a:lnTo>
                    <a:pt x="752" y="545"/>
                  </a:lnTo>
                  <a:lnTo>
                    <a:pt x="760" y="526"/>
                  </a:lnTo>
                  <a:lnTo>
                    <a:pt x="765" y="508"/>
                  </a:lnTo>
                  <a:lnTo>
                    <a:pt x="772" y="490"/>
                  </a:lnTo>
                  <a:lnTo>
                    <a:pt x="776" y="470"/>
                  </a:lnTo>
                  <a:lnTo>
                    <a:pt x="780" y="452"/>
                  </a:lnTo>
                  <a:lnTo>
                    <a:pt x="781" y="433"/>
                  </a:lnTo>
                  <a:lnTo>
                    <a:pt x="784" y="412"/>
                  </a:lnTo>
                  <a:lnTo>
                    <a:pt x="784" y="392"/>
                  </a:lnTo>
                  <a:lnTo>
                    <a:pt x="784" y="392"/>
                  </a:lnTo>
                  <a:lnTo>
                    <a:pt x="784" y="371"/>
                  </a:lnTo>
                  <a:lnTo>
                    <a:pt x="781" y="352"/>
                  </a:lnTo>
                  <a:lnTo>
                    <a:pt x="780" y="332"/>
                  </a:lnTo>
                  <a:lnTo>
                    <a:pt x="776" y="313"/>
                  </a:lnTo>
                  <a:lnTo>
                    <a:pt x="772" y="295"/>
                  </a:lnTo>
                  <a:lnTo>
                    <a:pt x="765" y="276"/>
                  </a:lnTo>
                  <a:lnTo>
                    <a:pt x="760" y="258"/>
                  </a:lnTo>
                  <a:lnTo>
                    <a:pt x="752" y="240"/>
                  </a:lnTo>
                  <a:lnTo>
                    <a:pt x="744" y="223"/>
                  </a:lnTo>
                  <a:lnTo>
                    <a:pt x="737" y="206"/>
                  </a:lnTo>
                  <a:lnTo>
                    <a:pt x="726" y="189"/>
                  </a:lnTo>
                  <a:lnTo>
                    <a:pt x="717" y="173"/>
                  </a:lnTo>
                  <a:lnTo>
                    <a:pt x="705" y="158"/>
                  </a:lnTo>
                  <a:lnTo>
                    <a:pt x="694" y="143"/>
                  </a:lnTo>
                  <a:lnTo>
                    <a:pt x="682" y="129"/>
                  </a:lnTo>
                  <a:lnTo>
                    <a:pt x="669" y="115"/>
                  </a:lnTo>
                  <a:lnTo>
                    <a:pt x="656" y="102"/>
                  </a:lnTo>
                  <a:lnTo>
                    <a:pt x="642" y="90"/>
                  </a:lnTo>
                  <a:lnTo>
                    <a:pt x="626" y="78"/>
                  </a:lnTo>
                  <a:lnTo>
                    <a:pt x="610" y="68"/>
                  </a:lnTo>
                  <a:lnTo>
                    <a:pt x="595" y="57"/>
                  </a:lnTo>
                  <a:lnTo>
                    <a:pt x="579" y="48"/>
                  </a:lnTo>
                  <a:lnTo>
                    <a:pt x="562" y="39"/>
                  </a:lnTo>
                  <a:lnTo>
                    <a:pt x="544" y="31"/>
                  </a:lnTo>
                  <a:lnTo>
                    <a:pt x="527" y="25"/>
                  </a:lnTo>
                  <a:lnTo>
                    <a:pt x="509" y="18"/>
                  </a:lnTo>
                  <a:lnTo>
                    <a:pt x="490" y="13"/>
                  </a:lnTo>
                  <a:lnTo>
                    <a:pt x="471" y="8"/>
                  </a:lnTo>
                  <a:lnTo>
                    <a:pt x="451" y="5"/>
                  </a:lnTo>
                  <a:lnTo>
                    <a:pt x="432" y="3"/>
                  </a:lnTo>
                  <a:lnTo>
                    <a:pt x="412" y="1"/>
                  </a:lnTo>
                  <a:lnTo>
                    <a:pt x="391" y="0"/>
                  </a:lnTo>
                  <a:lnTo>
                    <a:pt x="3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9" name="Freeform 147"/>
            <p:cNvSpPr>
              <a:spLocks/>
            </p:cNvSpPr>
            <p:nvPr userDrawn="1"/>
          </p:nvSpPr>
          <p:spPr bwMode="auto">
            <a:xfrm>
              <a:off x="2792" y="1521"/>
              <a:ext cx="176" cy="175"/>
            </a:xfrm>
            <a:custGeom>
              <a:avLst/>
              <a:gdLst>
                <a:gd name="T0" fmla="*/ 333 w 702"/>
                <a:gd name="T1" fmla="*/ 0 h 701"/>
                <a:gd name="T2" fmla="*/ 280 w 702"/>
                <a:gd name="T3" fmla="*/ 7 h 701"/>
                <a:gd name="T4" fmla="*/ 230 w 702"/>
                <a:gd name="T5" fmla="*/ 21 h 701"/>
                <a:gd name="T6" fmla="*/ 184 w 702"/>
                <a:gd name="T7" fmla="*/ 42 h 701"/>
                <a:gd name="T8" fmla="*/ 141 w 702"/>
                <a:gd name="T9" fmla="*/ 69 h 701"/>
                <a:gd name="T10" fmla="*/ 103 w 702"/>
                <a:gd name="T11" fmla="*/ 102 h 701"/>
                <a:gd name="T12" fmla="*/ 70 w 702"/>
                <a:gd name="T13" fmla="*/ 141 h 701"/>
                <a:gd name="T14" fmla="*/ 43 w 702"/>
                <a:gd name="T15" fmla="*/ 184 h 701"/>
                <a:gd name="T16" fmla="*/ 21 w 702"/>
                <a:gd name="T17" fmla="*/ 229 h 701"/>
                <a:gd name="T18" fmla="*/ 8 w 702"/>
                <a:gd name="T19" fmla="*/ 280 h 701"/>
                <a:gd name="T20" fmla="*/ 0 w 702"/>
                <a:gd name="T21" fmla="*/ 332 h 701"/>
                <a:gd name="T22" fmla="*/ 0 w 702"/>
                <a:gd name="T23" fmla="*/ 369 h 701"/>
                <a:gd name="T24" fmla="*/ 8 w 702"/>
                <a:gd name="T25" fmla="*/ 421 h 701"/>
                <a:gd name="T26" fmla="*/ 21 w 702"/>
                <a:gd name="T27" fmla="*/ 472 h 701"/>
                <a:gd name="T28" fmla="*/ 43 w 702"/>
                <a:gd name="T29" fmla="*/ 517 h 701"/>
                <a:gd name="T30" fmla="*/ 70 w 702"/>
                <a:gd name="T31" fmla="*/ 560 h 701"/>
                <a:gd name="T32" fmla="*/ 103 w 702"/>
                <a:gd name="T33" fmla="*/ 599 h 701"/>
                <a:gd name="T34" fmla="*/ 141 w 702"/>
                <a:gd name="T35" fmla="*/ 632 h 701"/>
                <a:gd name="T36" fmla="*/ 184 w 702"/>
                <a:gd name="T37" fmla="*/ 659 h 701"/>
                <a:gd name="T38" fmla="*/ 230 w 702"/>
                <a:gd name="T39" fmla="*/ 680 h 701"/>
                <a:gd name="T40" fmla="*/ 280 w 702"/>
                <a:gd name="T41" fmla="*/ 695 h 701"/>
                <a:gd name="T42" fmla="*/ 333 w 702"/>
                <a:gd name="T43" fmla="*/ 701 h 701"/>
                <a:gd name="T44" fmla="*/ 369 w 702"/>
                <a:gd name="T45" fmla="*/ 701 h 701"/>
                <a:gd name="T46" fmla="*/ 422 w 702"/>
                <a:gd name="T47" fmla="*/ 695 h 701"/>
                <a:gd name="T48" fmla="*/ 472 w 702"/>
                <a:gd name="T49" fmla="*/ 680 h 701"/>
                <a:gd name="T50" fmla="*/ 518 w 702"/>
                <a:gd name="T51" fmla="*/ 659 h 701"/>
                <a:gd name="T52" fmla="*/ 561 w 702"/>
                <a:gd name="T53" fmla="*/ 632 h 701"/>
                <a:gd name="T54" fmla="*/ 599 w 702"/>
                <a:gd name="T55" fmla="*/ 599 h 701"/>
                <a:gd name="T56" fmla="*/ 632 w 702"/>
                <a:gd name="T57" fmla="*/ 560 h 701"/>
                <a:gd name="T58" fmla="*/ 659 w 702"/>
                <a:gd name="T59" fmla="*/ 517 h 701"/>
                <a:gd name="T60" fmla="*/ 681 w 702"/>
                <a:gd name="T61" fmla="*/ 472 h 701"/>
                <a:gd name="T62" fmla="*/ 694 w 702"/>
                <a:gd name="T63" fmla="*/ 421 h 701"/>
                <a:gd name="T64" fmla="*/ 702 w 702"/>
                <a:gd name="T65" fmla="*/ 369 h 701"/>
                <a:gd name="T66" fmla="*/ 702 w 702"/>
                <a:gd name="T67" fmla="*/ 332 h 701"/>
                <a:gd name="T68" fmla="*/ 694 w 702"/>
                <a:gd name="T69" fmla="*/ 280 h 701"/>
                <a:gd name="T70" fmla="*/ 681 w 702"/>
                <a:gd name="T71" fmla="*/ 229 h 701"/>
                <a:gd name="T72" fmla="*/ 659 w 702"/>
                <a:gd name="T73" fmla="*/ 184 h 701"/>
                <a:gd name="T74" fmla="*/ 632 w 702"/>
                <a:gd name="T75" fmla="*/ 141 h 701"/>
                <a:gd name="T76" fmla="*/ 599 w 702"/>
                <a:gd name="T77" fmla="*/ 102 h 701"/>
                <a:gd name="T78" fmla="*/ 561 w 702"/>
                <a:gd name="T79" fmla="*/ 69 h 701"/>
                <a:gd name="T80" fmla="*/ 518 w 702"/>
                <a:gd name="T81" fmla="*/ 42 h 701"/>
                <a:gd name="T82" fmla="*/ 472 w 702"/>
                <a:gd name="T83" fmla="*/ 21 h 701"/>
                <a:gd name="T84" fmla="*/ 422 w 702"/>
                <a:gd name="T85" fmla="*/ 7 h 701"/>
                <a:gd name="T86" fmla="*/ 369 w 702"/>
                <a:gd name="T8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1">
                  <a:moveTo>
                    <a:pt x="350" y="0"/>
                  </a:moveTo>
                  <a:lnTo>
                    <a:pt x="350" y="0"/>
                  </a:lnTo>
                  <a:lnTo>
                    <a:pt x="333" y="0"/>
                  </a:lnTo>
                  <a:lnTo>
                    <a:pt x="315" y="1"/>
                  </a:lnTo>
                  <a:lnTo>
                    <a:pt x="297" y="4"/>
                  </a:lnTo>
                  <a:lnTo>
                    <a:pt x="280" y="7"/>
                  </a:lnTo>
                  <a:lnTo>
                    <a:pt x="263" y="11"/>
                  </a:lnTo>
                  <a:lnTo>
                    <a:pt x="246" y="16"/>
                  </a:lnTo>
                  <a:lnTo>
                    <a:pt x="230" y="21"/>
                  </a:lnTo>
                  <a:lnTo>
                    <a:pt x="215" y="27"/>
                  </a:lnTo>
                  <a:lnTo>
                    <a:pt x="199" y="34"/>
                  </a:lnTo>
                  <a:lnTo>
                    <a:pt x="184" y="42"/>
                  </a:lnTo>
                  <a:lnTo>
                    <a:pt x="169" y="51"/>
                  </a:lnTo>
                  <a:lnTo>
                    <a:pt x="155" y="60"/>
                  </a:lnTo>
                  <a:lnTo>
                    <a:pt x="141" y="69"/>
                  </a:lnTo>
                  <a:lnTo>
                    <a:pt x="128" y="80"/>
                  </a:lnTo>
                  <a:lnTo>
                    <a:pt x="114" y="91"/>
                  </a:lnTo>
                  <a:lnTo>
                    <a:pt x="103" y="102"/>
                  </a:lnTo>
                  <a:lnTo>
                    <a:pt x="91" y="115"/>
                  </a:lnTo>
                  <a:lnTo>
                    <a:pt x="81" y="128"/>
                  </a:lnTo>
                  <a:lnTo>
                    <a:pt x="70" y="141"/>
                  </a:lnTo>
                  <a:lnTo>
                    <a:pt x="60" y="154"/>
                  </a:lnTo>
                  <a:lnTo>
                    <a:pt x="51" y="168"/>
                  </a:lnTo>
                  <a:lnTo>
                    <a:pt x="43" y="184"/>
                  </a:lnTo>
                  <a:lnTo>
                    <a:pt x="35" y="198"/>
                  </a:lnTo>
                  <a:lnTo>
                    <a:pt x="27" y="214"/>
                  </a:lnTo>
                  <a:lnTo>
                    <a:pt x="21" y="229"/>
                  </a:lnTo>
                  <a:lnTo>
                    <a:pt x="15" y="246"/>
                  </a:lnTo>
                  <a:lnTo>
                    <a:pt x="12" y="263"/>
                  </a:lnTo>
                  <a:lnTo>
                    <a:pt x="8" y="280"/>
                  </a:lnTo>
                  <a:lnTo>
                    <a:pt x="4" y="297"/>
                  </a:lnTo>
                  <a:lnTo>
                    <a:pt x="1" y="314"/>
                  </a:lnTo>
                  <a:lnTo>
                    <a:pt x="0" y="332"/>
                  </a:lnTo>
                  <a:lnTo>
                    <a:pt x="0" y="351"/>
                  </a:lnTo>
                  <a:lnTo>
                    <a:pt x="0" y="351"/>
                  </a:lnTo>
                  <a:lnTo>
                    <a:pt x="0" y="369"/>
                  </a:lnTo>
                  <a:lnTo>
                    <a:pt x="1" y="387"/>
                  </a:lnTo>
                  <a:lnTo>
                    <a:pt x="4" y="404"/>
                  </a:lnTo>
                  <a:lnTo>
                    <a:pt x="8" y="421"/>
                  </a:lnTo>
                  <a:lnTo>
                    <a:pt x="12" y="438"/>
                  </a:lnTo>
                  <a:lnTo>
                    <a:pt x="15" y="455"/>
                  </a:lnTo>
                  <a:lnTo>
                    <a:pt x="21" y="472"/>
                  </a:lnTo>
                  <a:lnTo>
                    <a:pt x="27" y="487"/>
                  </a:lnTo>
                  <a:lnTo>
                    <a:pt x="35" y="503"/>
                  </a:lnTo>
                  <a:lnTo>
                    <a:pt x="43" y="517"/>
                  </a:lnTo>
                  <a:lnTo>
                    <a:pt x="51" y="533"/>
                  </a:lnTo>
                  <a:lnTo>
                    <a:pt x="60" y="547"/>
                  </a:lnTo>
                  <a:lnTo>
                    <a:pt x="70" y="560"/>
                  </a:lnTo>
                  <a:lnTo>
                    <a:pt x="81" y="573"/>
                  </a:lnTo>
                  <a:lnTo>
                    <a:pt x="91" y="586"/>
                  </a:lnTo>
                  <a:lnTo>
                    <a:pt x="103" y="599"/>
                  </a:lnTo>
                  <a:lnTo>
                    <a:pt x="114" y="610"/>
                  </a:lnTo>
                  <a:lnTo>
                    <a:pt x="128" y="622"/>
                  </a:lnTo>
                  <a:lnTo>
                    <a:pt x="141" y="632"/>
                  </a:lnTo>
                  <a:lnTo>
                    <a:pt x="155" y="641"/>
                  </a:lnTo>
                  <a:lnTo>
                    <a:pt x="169" y="650"/>
                  </a:lnTo>
                  <a:lnTo>
                    <a:pt x="184" y="659"/>
                  </a:lnTo>
                  <a:lnTo>
                    <a:pt x="199" y="667"/>
                  </a:lnTo>
                  <a:lnTo>
                    <a:pt x="215" y="674"/>
                  </a:lnTo>
                  <a:lnTo>
                    <a:pt x="230" y="680"/>
                  </a:lnTo>
                  <a:lnTo>
                    <a:pt x="246" y="685"/>
                  </a:lnTo>
                  <a:lnTo>
                    <a:pt x="263" y="691"/>
                  </a:lnTo>
                  <a:lnTo>
                    <a:pt x="280" y="695"/>
                  </a:lnTo>
                  <a:lnTo>
                    <a:pt x="297" y="697"/>
                  </a:lnTo>
                  <a:lnTo>
                    <a:pt x="315" y="700"/>
                  </a:lnTo>
                  <a:lnTo>
                    <a:pt x="333" y="701"/>
                  </a:lnTo>
                  <a:lnTo>
                    <a:pt x="350" y="701"/>
                  </a:lnTo>
                  <a:lnTo>
                    <a:pt x="350" y="701"/>
                  </a:lnTo>
                  <a:lnTo>
                    <a:pt x="369" y="701"/>
                  </a:lnTo>
                  <a:lnTo>
                    <a:pt x="387" y="700"/>
                  </a:lnTo>
                  <a:lnTo>
                    <a:pt x="404" y="697"/>
                  </a:lnTo>
                  <a:lnTo>
                    <a:pt x="422" y="695"/>
                  </a:lnTo>
                  <a:lnTo>
                    <a:pt x="439" y="691"/>
                  </a:lnTo>
                  <a:lnTo>
                    <a:pt x="456" y="685"/>
                  </a:lnTo>
                  <a:lnTo>
                    <a:pt x="472" y="680"/>
                  </a:lnTo>
                  <a:lnTo>
                    <a:pt x="487" y="674"/>
                  </a:lnTo>
                  <a:lnTo>
                    <a:pt x="503" y="667"/>
                  </a:lnTo>
                  <a:lnTo>
                    <a:pt x="518" y="659"/>
                  </a:lnTo>
                  <a:lnTo>
                    <a:pt x="533" y="650"/>
                  </a:lnTo>
                  <a:lnTo>
                    <a:pt x="547" y="641"/>
                  </a:lnTo>
                  <a:lnTo>
                    <a:pt x="561" y="632"/>
                  </a:lnTo>
                  <a:lnTo>
                    <a:pt x="574" y="622"/>
                  </a:lnTo>
                  <a:lnTo>
                    <a:pt x="588" y="610"/>
                  </a:lnTo>
                  <a:lnTo>
                    <a:pt x="599" y="599"/>
                  </a:lnTo>
                  <a:lnTo>
                    <a:pt x="611" y="586"/>
                  </a:lnTo>
                  <a:lnTo>
                    <a:pt x="621" y="573"/>
                  </a:lnTo>
                  <a:lnTo>
                    <a:pt x="632" y="560"/>
                  </a:lnTo>
                  <a:lnTo>
                    <a:pt x="642" y="547"/>
                  </a:lnTo>
                  <a:lnTo>
                    <a:pt x="651" y="533"/>
                  </a:lnTo>
                  <a:lnTo>
                    <a:pt x="659" y="517"/>
                  </a:lnTo>
                  <a:lnTo>
                    <a:pt x="667" y="503"/>
                  </a:lnTo>
                  <a:lnTo>
                    <a:pt x="675" y="487"/>
                  </a:lnTo>
                  <a:lnTo>
                    <a:pt x="681" y="472"/>
                  </a:lnTo>
                  <a:lnTo>
                    <a:pt x="687" y="455"/>
                  </a:lnTo>
                  <a:lnTo>
                    <a:pt x="690" y="438"/>
                  </a:lnTo>
                  <a:lnTo>
                    <a:pt x="694" y="421"/>
                  </a:lnTo>
                  <a:lnTo>
                    <a:pt x="698" y="404"/>
                  </a:lnTo>
                  <a:lnTo>
                    <a:pt x="700" y="387"/>
                  </a:lnTo>
                  <a:lnTo>
                    <a:pt x="702" y="369"/>
                  </a:lnTo>
                  <a:lnTo>
                    <a:pt x="702" y="351"/>
                  </a:lnTo>
                  <a:lnTo>
                    <a:pt x="702" y="351"/>
                  </a:lnTo>
                  <a:lnTo>
                    <a:pt x="702" y="332"/>
                  </a:lnTo>
                  <a:lnTo>
                    <a:pt x="700" y="314"/>
                  </a:lnTo>
                  <a:lnTo>
                    <a:pt x="698" y="297"/>
                  </a:lnTo>
                  <a:lnTo>
                    <a:pt x="694" y="280"/>
                  </a:lnTo>
                  <a:lnTo>
                    <a:pt x="690" y="263"/>
                  </a:lnTo>
                  <a:lnTo>
                    <a:pt x="687" y="246"/>
                  </a:lnTo>
                  <a:lnTo>
                    <a:pt x="681" y="229"/>
                  </a:lnTo>
                  <a:lnTo>
                    <a:pt x="675" y="214"/>
                  </a:lnTo>
                  <a:lnTo>
                    <a:pt x="667" y="198"/>
                  </a:lnTo>
                  <a:lnTo>
                    <a:pt x="659" y="184"/>
                  </a:lnTo>
                  <a:lnTo>
                    <a:pt x="651" y="168"/>
                  </a:lnTo>
                  <a:lnTo>
                    <a:pt x="642" y="154"/>
                  </a:lnTo>
                  <a:lnTo>
                    <a:pt x="632" y="141"/>
                  </a:lnTo>
                  <a:lnTo>
                    <a:pt x="621" y="128"/>
                  </a:lnTo>
                  <a:lnTo>
                    <a:pt x="611" y="115"/>
                  </a:lnTo>
                  <a:lnTo>
                    <a:pt x="599" y="102"/>
                  </a:lnTo>
                  <a:lnTo>
                    <a:pt x="588" y="91"/>
                  </a:lnTo>
                  <a:lnTo>
                    <a:pt x="574" y="80"/>
                  </a:lnTo>
                  <a:lnTo>
                    <a:pt x="561" y="69"/>
                  </a:lnTo>
                  <a:lnTo>
                    <a:pt x="547" y="60"/>
                  </a:lnTo>
                  <a:lnTo>
                    <a:pt x="533" y="51"/>
                  </a:lnTo>
                  <a:lnTo>
                    <a:pt x="518" y="42"/>
                  </a:lnTo>
                  <a:lnTo>
                    <a:pt x="503" y="34"/>
                  </a:lnTo>
                  <a:lnTo>
                    <a:pt x="487" y="27"/>
                  </a:lnTo>
                  <a:lnTo>
                    <a:pt x="472" y="21"/>
                  </a:lnTo>
                  <a:lnTo>
                    <a:pt x="456" y="16"/>
                  </a:lnTo>
                  <a:lnTo>
                    <a:pt x="439" y="11"/>
                  </a:lnTo>
                  <a:lnTo>
                    <a:pt x="422" y="7"/>
                  </a:lnTo>
                  <a:lnTo>
                    <a:pt x="404" y="4"/>
                  </a:lnTo>
                  <a:lnTo>
                    <a:pt x="387" y="1"/>
                  </a:lnTo>
                  <a:lnTo>
                    <a:pt x="369" y="0"/>
                  </a:lnTo>
                  <a:lnTo>
                    <a:pt x="350" y="0"/>
                  </a:lnTo>
                  <a:lnTo>
                    <a:pt x="35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0" name="Freeform 148"/>
            <p:cNvSpPr>
              <a:spLocks/>
            </p:cNvSpPr>
            <p:nvPr userDrawn="1"/>
          </p:nvSpPr>
          <p:spPr bwMode="auto">
            <a:xfrm>
              <a:off x="2802" y="1784"/>
              <a:ext cx="156" cy="155"/>
            </a:xfrm>
            <a:custGeom>
              <a:avLst/>
              <a:gdLst>
                <a:gd name="T0" fmla="*/ 310 w 622"/>
                <a:gd name="T1" fmla="*/ 0 h 620"/>
                <a:gd name="T2" fmla="*/ 279 w 622"/>
                <a:gd name="T3" fmla="*/ 1 h 620"/>
                <a:gd name="T4" fmla="*/ 248 w 622"/>
                <a:gd name="T5" fmla="*/ 6 h 620"/>
                <a:gd name="T6" fmla="*/ 190 w 622"/>
                <a:gd name="T7" fmla="*/ 25 h 620"/>
                <a:gd name="T8" fmla="*/ 137 w 622"/>
                <a:gd name="T9" fmla="*/ 53 h 620"/>
                <a:gd name="T10" fmla="*/ 91 w 622"/>
                <a:gd name="T11" fmla="*/ 91 h 620"/>
                <a:gd name="T12" fmla="*/ 54 w 622"/>
                <a:gd name="T13" fmla="*/ 137 h 620"/>
                <a:gd name="T14" fmla="*/ 25 w 622"/>
                <a:gd name="T15" fmla="*/ 189 h 620"/>
                <a:gd name="T16" fmla="*/ 7 w 622"/>
                <a:gd name="T17" fmla="*/ 247 h 620"/>
                <a:gd name="T18" fmla="*/ 2 w 622"/>
                <a:gd name="T19" fmla="*/ 279 h 620"/>
                <a:gd name="T20" fmla="*/ 0 w 622"/>
                <a:gd name="T21" fmla="*/ 310 h 620"/>
                <a:gd name="T22" fmla="*/ 0 w 622"/>
                <a:gd name="T23" fmla="*/ 326 h 620"/>
                <a:gd name="T24" fmla="*/ 4 w 622"/>
                <a:gd name="T25" fmla="*/ 357 h 620"/>
                <a:gd name="T26" fmla="*/ 15 w 622"/>
                <a:gd name="T27" fmla="*/ 402 h 620"/>
                <a:gd name="T28" fmla="*/ 38 w 622"/>
                <a:gd name="T29" fmla="*/ 458 h 620"/>
                <a:gd name="T30" fmla="*/ 72 w 622"/>
                <a:gd name="T31" fmla="*/ 508 h 620"/>
                <a:gd name="T32" fmla="*/ 114 w 622"/>
                <a:gd name="T33" fmla="*/ 550 h 620"/>
                <a:gd name="T34" fmla="*/ 163 w 622"/>
                <a:gd name="T35" fmla="*/ 584 h 620"/>
                <a:gd name="T36" fmla="*/ 219 w 622"/>
                <a:gd name="T37" fmla="*/ 607 h 620"/>
                <a:gd name="T38" fmla="*/ 263 w 622"/>
                <a:gd name="T39" fmla="*/ 617 h 620"/>
                <a:gd name="T40" fmla="*/ 295 w 622"/>
                <a:gd name="T41" fmla="*/ 620 h 620"/>
                <a:gd name="T42" fmla="*/ 310 w 622"/>
                <a:gd name="T43" fmla="*/ 620 h 620"/>
                <a:gd name="T44" fmla="*/ 343 w 622"/>
                <a:gd name="T45" fmla="*/ 619 h 620"/>
                <a:gd name="T46" fmla="*/ 374 w 622"/>
                <a:gd name="T47" fmla="*/ 615 h 620"/>
                <a:gd name="T48" fmla="*/ 432 w 622"/>
                <a:gd name="T49" fmla="*/ 597 h 620"/>
                <a:gd name="T50" fmla="*/ 485 w 622"/>
                <a:gd name="T51" fmla="*/ 568 h 620"/>
                <a:gd name="T52" fmla="*/ 531 w 622"/>
                <a:gd name="T53" fmla="*/ 530 h 620"/>
                <a:gd name="T54" fmla="*/ 568 w 622"/>
                <a:gd name="T55" fmla="*/ 483 h 620"/>
                <a:gd name="T56" fmla="*/ 597 w 622"/>
                <a:gd name="T57" fmla="*/ 431 h 620"/>
                <a:gd name="T58" fmla="*/ 615 w 622"/>
                <a:gd name="T59" fmla="*/ 372 h 620"/>
                <a:gd name="T60" fmla="*/ 620 w 622"/>
                <a:gd name="T61" fmla="*/ 342 h 620"/>
                <a:gd name="T62" fmla="*/ 622 w 622"/>
                <a:gd name="T63" fmla="*/ 310 h 620"/>
                <a:gd name="T64" fmla="*/ 620 w 622"/>
                <a:gd name="T65" fmla="*/ 294 h 620"/>
                <a:gd name="T66" fmla="*/ 618 w 622"/>
                <a:gd name="T67" fmla="*/ 263 h 620"/>
                <a:gd name="T68" fmla="*/ 607 w 622"/>
                <a:gd name="T69" fmla="*/ 217 h 620"/>
                <a:gd name="T70" fmla="*/ 584 w 622"/>
                <a:gd name="T71" fmla="*/ 163 h 620"/>
                <a:gd name="T72" fmla="*/ 550 w 622"/>
                <a:gd name="T73" fmla="*/ 113 h 620"/>
                <a:gd name="T74" fmla="*/ 508 w 622"/>
                <a:gd name="T75" fmla="*/ 70 h 620"/>
                <a:gd name="T76" fmla="*/ 459 w 622"/>
                <a:gd name="T77" fmla="*/ 38 h 620"/>
                <a:gd name="T78" fmla="*/ 403 w 622"/>
                <a:gd name="T79" fmla="*/ 14 h 620"/>
                <a:gd name="T80" fmla="*/ 359 w 622"/>
                <a:gd name="T81" fmla="*/ 4 h 620"/>
                <a:gd name="T82" fmla="*/ 327 w 622"/>
                <a:gd name="T83" fmla="*/ 0 h 620"/>
                <a:gd name="T84" fmla="*/ 310 w 622"/>
                <a:gd name="T8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310" y="0"/>
                  </a:moveTo>
                  <a:lnTo>
                    <a:pt x="310" y="0"/>
                  </a:lnTo>
                  <a:lnTo>
                    <a:pt x="295" y="0"/>
                  </a:lnTo>
                  <a:lnTo>
                    <a:pt x="279" y="1"/>
                  </a:lnTo>
                  <a:lnTo>
                    <a:pt x="263" y="4"/>
                  </a:lnTo>
                  <a:lnTo>
                    <a:pt x="248" y="6"/>
                  </a:lnTo>
                  <a:lnTo>
                    <a:pt x="219" y="14"/>
                  </a:lnTo>
                  <a:lnTo>
                    <a:pt x="190" y="25"/>
                  </a:lnTo>
                  <a:lnTo>
                    <a:pt x="163" y="38"/>
                  </a:lnTo>
                  <a:lnTo>
                    <a:pt x="137" y="53"/>
                  </a:lnTo>
                  <a:lnTo>
                    <a:pt x="114" y="70"/>
                  </a:lnTo>
                  <a:lnTo>
                    <a:pt x="91" y="91"/>
                  </a:lnTo>
                  <a:lnTo>
                    <a:pt x="72" y="113"/>
                  </a:lnTo>
                  <a:lnTo>
                    <a:pt x="54" y="137"/>
                  </a:lnTo>
                  <a:lnTo>
                    <a:pt x="38" y="163"/>
                  </a:lnTo>
                  <a:lnTo>
                    <a:pt x="25" y="189"/>
                  </a:lnTo>
                  <a:lnTo>
                    <a:pt x="15" y="217"/>
                  </a:lnTo>
                  <a:lnTo>
                    <a:pt x="7" y="247"/>
                  </a:lnTo>
                  <a:lnTo>
                    <a:pt x="4" y="263"/>
                  </a:lnTo>
                  <a:lnTo>
                    <a:pt x="2" y="279"/>
                  </a:lnTo>
                  <a:lnTo>
                    <a:pt x="0" y="294"/>
                  </a:lnTo>
                  <a:lnTo>
                    <a:pt x="0" y="310"/>
                  </a:lnTo>
                  <a:lnTo>
                    <a:pt x="0" y="310"/>
                  </a:lnTo>
                  <a:lnTo>
                    <a:pt x="0" y="326"/>
                  </a:lnTo>
                  <a:lnTo>
                    <a:pt x="2" y="342"/>
                  </a:lnTo>
                  <a:lnTo>
                    <a:pt x="4" y="357"/>
                  </a:lnTo>
                  <a:lnTo>
                    <a:pt x="7" y="372"/>
                  </a:lnTo>
                  <a:lnTo>
                    <a:pt x="15" y="402"/>
                  </a:lnTo>
                  <a:lnTo>
                    <a:pt x="25" y="431"/>
                  </a:lnTo>
                  <a:lnTo>
                    <a:pt x="38" y="458"/>
                  </a:lnTo>
                  <a:lnTo>
                    <a:pt x="54" y="483"/>
                  </a:lnTo>
                  <a:lnTo>
                    <a:pt x="72" y="508"/>
                  </a:lnTo>
                  <a:lnTo>
                    <a:pt x="91" y="530"/>
                  </a:lnTo>
                  <a:lnTo>
                    <a:pt x="114" y="550"/>
                  </a:lnTo>
                  <a:lnTo>
                    <a:pt x="137" y="568"/>
                  </a:lnTo>
                  <a:lnTo>
                    <a:pt x="163" y="584"/>
                  </a:lnTo>
                  <a:lnTo>
                    <a:pt x="190" y="597"/>
                  </a:lnTo>
                  <a:lnTo>
                    <a:pt x="219" y="607"/>
                  </a:lnTo>
                  <a:lnTo>
                    <a:pt x="248" y="615"/>
                  </a:lnTo>
                  <a:lnTo>
                    <a:pt x="263" y="617"/>
                  </a:lnTo>
                  <a:lnTo>
                    <a:pt x="279" y="619"/>
                  </a:lnTo>
                  <a:lnTo>
                    <a:pt x="295" y="620"/>
                  </a:lnTo>
                  <a:lnTo>
                    <a:pt x="310" y="620"/>
                  </a:lnTo>
                  <a:lnTo>
                    <a:pt x="310" y="620"/>
                  </a:lnTo>
                  <a:lnTo>
                    <a:pt x="327" y="620"/>
                  </a:lnTo>
                  <a:lnTo>
                    <a:pt x="343" y="619"/>
                  </a:lnTo>
                  <a:lnTo>
                    <a:pt x="359" y="617"/>
                  </a:lnTo>
                  <a:lnTo>
                    <a:pt x="374" y="615"/>
                  </a:lnTo>
                  <a:lnTo>
                    <a:pt x="403" y="607"/>
                  </a:lnTo>
                  <a:lnTo>
                    <a:pt x="432" y="597"/>
                  </a:lnTo>
                  <a:lnTo>
                    <a:pt x="459" y="584"/>
                  </a:lnTo>
                  <a:lnTo>
                    <a:pt x="485" y="568"/>
                  </a:lnTo>
                  <a:lnTo>
                    <a:pt x="508" y="550"/>
                  </a:lnTo>
                  <a:lnTo>
                    <a:pt x="531" y="530"/>
                  </a:lnTo>
                  <a:lnTo>
                    <a:pt x="550" y="508"/>
                  </a:lnTo>
                  <a:lnTo>
                    <a:pt x="568" y="483"/>
                  </a:lnTo>
                  <a:lnTo>
                    <a:pt x="584" y="458"/>
                  </a:lnTo>
                  <a:lnTo>
                    <a:pt x="597" y="431"/>
                  </a:lnTo>
                  <a:lnTo>
                    <a:pt x="607" y="402"/>
                  </a:lnTo>
                  <a:lnTo>
                    <a:pt x="615" y="372"/>
                  </a:lnTo>
                  <a:lnTo>
                    <a:pt x="618" y="357"/>
                  </a:lnTo>
                  <a:lnTo>
                    <a:pt x="620" y="342"/>
                  </a:lnTo>
                  <a:lnTo>
                    <a:pt x="620" y="326"/>
                  </a:lnTo>
                  <a:lnTo>
                    <a:pt x="622" y="310"/>
                  </a:lnTo>
                  <a:lnTo>
                    <a:pt x="622" y="310"/>
                  </a:lnTo>
                  <a:lnTo>
                    <a:pt x="620" y="294"/>
                  </a:lnTo>
                  <a:lnTo>
                    <a:pt x="620" y="279"/>
                  </a:lnTo>
                  <a:lnTo>
                    <a:pt x="618" y="263"/>
                  </a:lnTo>
                  <a:lnTo>
                    <a:pt x="615" y="247"/>
                  </a:lnTo>
                  <a:lnTo>
                    <a:pt x="607" y="217"/>
                  </a:lnTo>
                  <a:lnTo>
                    <a:pt x="597" y="189"/>
                  </a:lnTo>
                  <a:lnTo>
                    <a:pt x="584" y="163"/>
                  </a:lnTo>
                  <a:lnTo>
                    <a:pt x="568" y="137"/>
                  </a:lnTo>
                  <a:lnTo>
                    <a:pt x="550" y="113"/>
                  </a:lnTo>
                  <a:lnTo>
                    <a:pt x="531" y="91"/>
                  </a:lnTo>
                  <a:lnTo>
                    <a:pt x="508" y="70"/>
                  </a:lnTo>
                  <a:lnTo>
                    <a:pt x="485" y="53"/>
                  </a:lnTo>
                  <a:lnTo>
                    <a:pt x="459" y="38"/>
                  </a:lnTo>
                  <a:lnTo>
                    <a:pt x="432" y="25"/>
                  </a:lnTo>
                  <a:lnTo>
                    <a:pt x="403" y="14"/>
                  </a:lnTo>
                  <a:lnTo>
                    <a:pt x="374" y="6"/>
                  </a:lnTo>
                  <a:lnTo>
                    <a:pt x="359" y="4"/>
                  </a:lnTo>
                  <a:lnTo>
                    <a:pt x="343" y="1"/>
                  </a:lnTo>
                  <a:lnTo>
                    <a:pt x="327" y="0"/>
                  </a:lnTo>
                  <a:lnTo>
                    <a:pt x="310" y="0"/>
                  </a:lnTo>
                  <a:lnTo>
                    <a:pt x="3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1" name="Freeform 149"/>
            <p:cNvSpPr>
              <a:spLocks/>
            </p:cNvSpPr>
            <p:nvPr userDrawn="1"/>
          </p:nvSpPr>
          <p:spPr bwMode="auto">
            <a:xfrm>
              <a:off x="2812" y="2047"/>
              <a:ext cx="136" cy="135"/>
            </a:xfrm>
            <a:custGeom>
              <a:avLst/>
              <a:gdLst>
                <a:gd name="T0" fmla="*/ 269 w 540"/>
                <a:gd name="T1" fmla="*/ 0 h 540"/>
                <a:gd name="T2" fmla="*/ 216 w 540"/>
                <a:gd name="T3" fmla="*/ 5 h 540"/>
                <a:gd name="T4" fmla="*/ 165 w 540"/>
                <a:gd name="T5" fmla="*/ 20 h 540"/>
                <a:gd name="T6" fmla="*/ 119 w 540"/>
                <a:gd name="T7" fmla="*/ 45 h 540"/>
                <a:gd name="T8" fmla="*/ 79 w 540"/>
                <a:gd name="T9" fmla="*/ 79 h 540"/>
                <a:gd name="T10" fmla="*/ 47 w 540"/>
                <a:gd name="T11" fmla="*/ 118 h 540"/>
                <a:gd name="T12" fmla="*/ 22 w 540"/>
                <a:gd name="T13" fmla="*/ 165 h 540"/>
                <a:gd name="T14" fmla="*/ 5 w 540"/>
                <a:gd name="T15" fmla="*/ 216 h 540"/>
                <a:gd name="T16" fmla="*/ 0 w 540"/>
                <a:gd name="T17" fmla="*/ 269 h 540"/>
                <a:gd name="T18" fmla="*/ 1 w 540"/>
                <a:gd name="T19" fmla="*/ 297 h 540"/>
                <a:gd name="T20" fmla="*/ 13 w 540"/>
                <a:gd name="T21" fmla="*/ 350 h 540"/>
                <a:gd name="T22" fmla="*/ 32 w 540"/>
                <a:gd name="T23" fmla="*/ 398 h 540"/>
                <a:gd name="T24" fmla="*/ 62 w 540"/>
                <a:gd name="T25" fmla="*/ 441 h 540"/>
                <a:gd name="T26" fmla="*/ 99 w 540"/>
                <a:gd name="T27" fmla="*/ 478 h 540"/>
                <a:gd name="T28" fmla="*/ 142 w 540"/>
                <a:gd name="T29" fmla="*/ 508 h 540"/>
                <a:gd name="T30" fmla="*/ 190 w 540"/>
                <a:gd name="T31" fmla="*/ 527 h 540"/>
                <a:gd name="T32" fmla="*/ 242 w 540"/>
                <a:gd name="T33" fmla="*/ 538 h 540"/>
                <a:gd name="T34" fmla="*/ 269 w 540"/>
                <a:gd name="T35" fmla="*/ 540 h 540"/>
                <a:gd name="T36" fmla="*/ 324 w 540"/>
                <a:gd name="T37" fmla="*/ 534 h 540"/>
                <a:gd name="T38" fmla="*/ 375 w 540"/>
                <a:gd name="T39" fmla="*/ 518 h 540"/>
                <a:gd name="T40" fmla="*/ 421 w 540"/>
                <a:gd name="T41" fmla="*/ 493 h 540"/>
                <a:gd name="T42" fmla="*/ 461 w 540"/>
                <a:gd name="T43" fmla="*/ 461 h 540"/>
                <a:gd name="T44" fmla="*/ 493 w 540"/>
                <a:gd name="T45" fmla="*/ 420 h 540"/>
                <a:gd name="T46" fmla="*/ 518 w 540"/>
                <a:gd name="T47" fmla="*/ 375 h 540"/>
                <a:gd name="T48" fmla="*/ 534 w 540"/>
                <a:gd name="T49" fmla="*/ 324 h 540"/>
                <a:gd name="T50" fmla="*/ 540 w 540"/>
                <a:gd name="T51" fmla="*/ 269 h 540"/>
                <a:gd name="T52" fmla="*/ 539 w 540"/>
                <a:gd name="T53" fmla="*/ 242 h 540"/>
                <a:gd name="T54" fmla="*/ 527 w 540"/>
                <a:gd name="T55" fmla="*/ 190 h 540"/>
                <a:gd name="T56" fmla="*/ 508 w 540"/>
                <a:gd name="T57" fmla="*/ 140 h 540"/>
                <a:gd name="T58" fmla="*/ 478 w 540"/>
                <a:gd name="T59" fmla="*/ 97 h 540"/>
                <a:gd name="T60" fmla="*/ 441 w 540"/>
                <a:gd name="T61" fmla="*/ 61 h 540"/>
                <a:gd name="T62" fmla="*/ 398 w 540"/>
                <a:gd name="T63" fmla="*/ 32 h 540"/>
                <a:gd name="T64" fmla="*/ 350 w 540"/>
                <a:gd name="T65" fmla="*/ 11 h 540"/>
                <a:gd name="T66" fmla="*/ 298 w 540"/>
                <a:gd name="T67" fmla="*/ 1 h 540"/>
                <a:gd name="T68" fmla="*/ 269 w 540"/>
                <a:gd name="T6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269" y="0"/>
                  </a:moveTo>
                  <a:lnTo>
                    <a:pt x="269" y="0"/>
                  </a:lnTo>
                  <a:lnTo>
                    <a:pt x="242" y="1"/>
                  </a:lnTo>
                  <a:lnTo>
                    <a:pt x="216" y="5"/>
                  </a:lnTo>
                  <a:lnTo>
                    <a:pt x="190" y="11"/>
                  </a:lnTo>
                  <a:lnTo>
                    <a:pt x="165" y="20"/>
                  </a:lnTo>
                  <a:lnTo>
                    <a:pt x="142" y="32"/>
                  </a:lnTo>
                  <a:lnTo>
                    <a:pt x="119" y="45"/>
                  </a:lnTo>
                  <a:lnTo>
                    <a:pt x="99" y="61"/>
                  </a:lnTo>
                  <a:lnTo>
                    <a:pt x="79" y="79"/>
                  </a:lnTo>
                  <a:lnTo>
                    <a:pt x="62" y="97"/>
                  </a:lnTo>
                  <a:lnTo>
                    <a:pt x="47" y="118"/>
                  </a:lnTo>
                  <a:lnTo>
                    <a:pt x="32" y="140"/>
                  </a:lnTo>
                  <a:lnTo>
                    <a:pt x="22" y="165"/>
                  </a:lnTo>
                  <a:lnTo>
                    <a:pt x="13" y="190"/>
                  </a:lnTo>
                  <a:lnTo>
                    <a:pt x="5" y="216"/>
                  </a:lnTo>
                  <a:lnTo>
                    <a:pt x="1" y="242"/>
                  </a:lnTo>
                  <a:lnTo>
                    <a:pt x="0" y="269"/>
                  </a:lnTo>
                  <a:lnTo>
                    <a:pt x="0" y="269"/>
                  </a:lnTo>
                  <a:lnTo>
                    <a:pt x="1" y="297"/>
                  </a:lnTo>
                  <a:lnTo>
                    <a:pt x="5" y="324"/>
                  </a:lnTo>
                  <a:lnTo>
                    <a:pt x="13" y="350"/>
                  </a:lnTo>
                  <a:lnTo>
                    <a:pt x="22" y="375"/>
                  </a:lnTo>
                  <a:lnTo>
                    <a:pt x="32" y="398"/>
                  </a:lnTo>
                  <a:lnTo>
                    <a:pt x="47" y="420"/>
                  </a:lnTo>
                  <a:lnTo>
                    <a:pt x="62" y="441"/>
                  </a:lnTo>
                  <a:lnTo>
                    <a:pt x="79" y="461"/>
                  </a:lnTo>
                  <a:lnTo>
                    <a:pt x="99" y="478"/>
                  </a:lnTo>
                  <a:lnTo>
                    <a:pt x="119" y="493"/>
                  </a:lnTo>
                  <a:lnTo>
                    <a:pt x="142" y="508"/>
                  </a:lnTo>
                  <a:lnTo>
                    <a:pt x="165" y="518"/>
                  </a:lnTo>
                  <a:lnTo>
                    <a:pt x="190" y="527"/>
                  </a:lnTo>
                  <a:lnTo>
                    <a:pt x="216" y="534"/>
                  </a:lnTo>
                  <a:lnTo>
                    <a:pt x="242" y="538"/>
                  </a:lnTo>
                  <a:lnTo>
                    <a:pt x="269" y="540"/>
                  </a:lnTo>
                  <a:lnTo>
                    <a:pt x="269" y="540"/>
                  </a:lnTo>
                  <a:lnTo>
                    <a:pt x="298" y="538"/>
                  </a:lnTo>
                  <a:lnTo>
                    <a:pt x="324" y="534"/>
                  </a:lnTo>
                  <a:lnTo>
                    <a:pt x="350" y="527"/>
                  </a:lnTo>
                  <a:lnTo>
                    <a:pt x="375" y="518"/>
                  </a:lnTo>
                  <a:lnTo>
                    <a:pt x="398" y="508"/>
                  </a:lnTo>
                  <a:lnTo>
                    <a:pt x="421" y="493"/>
                  </a:lnTo>
                  <a:lnTo>
                    <a:pt x="441" y="478"/>
                  </a:lnTo>
                  <a:lnTo>
                    <a:pt x="461" y="461"/>
                  </a:lnTo>
                  <a:lnTo>
                    <a:pt x="478" y="441"/>
                  </a:lnTo>
                  <a:lnTo>
                    <a:pt x="493" y="420"/>
                  </a:lnTo>
                  <a:lnTo>
                    <a:pt x="508" y="398"/>
                  </a:lnTo>
                  <a:lnTo>
                    <a:pt x="518" y="375"/>
                  </a:lnTo>
                  <a:lnTo>
                    <a:pt x="527" y="350"/>
                  </a:lnTo>
                  <a:lnTo>
                    <a:pt x="534" y="324"/>
                  </a:lnTo>
                  <a:lnTo>
                    <a:pt x="539" y="297"/>
                  </a:lnTo>
                  <a:lnTo>
                    <a:pt x="540" y="269"/>
                  </a:lnTo>
                  <a:lnTo>
                    <a:pt x="540" y="269"/>
                  </a:lnTo>
                  <a:lnTo>
                    <a:pt x="539" y="242"/>
                  </a:lnTo>
                  <a:lnTo>
                    <a:pt x="534" y="216"/>
                  </a:lnTo>
                  <a:lnTo>
                    <a:pt x="527" y="190"/>
                  </a:lnTo>
                  <a:lnTo>
                    <a:pt x="518" y="165"/>
                  </a:lnTo>
                  <a:lnTo>
                    <a:pt x="508" y="140"/>
                  </a:lnTo>
                  <a:lnTo>
                    <a:pt x="493" y="118"/>
                  </a:lnTo>
                  <a:lnTo>
                    <a:pt x="478" y="97"/>
                  </a:lnTo>
                  <a:lnTo>
                    <a:pt x="461" y="79"/>
                  </a:lnTo>
                  <a:lnTo>
                    <a:pt x="441" y="61"/>
                  </a:lnTo>
                  <a:lnTo>
                    <a:pt x="421" y="45"/>
                  </a:lnTo>
                  <a:lnTo>
                    <a:pt x="398" y="32"/>
                  </a:lnTo>
                  <a:lnTo>
                    <a:pt x="375" y="20"/>
                  </a:lnTo>
                  <a:lnTo>
                    <a:pt x="350" y="11"/>
                  </a:lnTo>
                  <a:lnTo>
                    <a:pt x="324" y="5"/>
                  </a:lnTo>
                  <a:lnTo>
                    <a:pt x="298" y="1"/>
                  </a:lnTo>
                  <a:lnTo>
                    <a:pt x="269" y="0"/>
                  </a:lnTo>
                  <a:lnTo>
                    <a:pt x="26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2" name="Freeform 150"/>
            <p:cNvSpPr>
              <a:spLocks/>
            </p:cNvSpPr>
            <p:nvPr userDrawn="1"/>
          </p:nvSpPr>
          <p:spPr bwMode="auto">
            <a:xfrm>
              <a:off x="2823" y="2310"/>
              <a:ext cx="114" cy="115"/>
            </a:xfrm>
            <a:custGeom>
              <a:avLst/>
              <a:gdLst>
                <a:gd name="T0" fmla="*/ 229 w 460"/>
                <a:gd name="T1" fmla="*/ 0 h 460"/>
                <a:gd name="T2" fmla="*/ 184 w 460"/>
                <a:gd name="T3" fmla="*/ 5 h 460"/>
                <a:gd name="T4" fmla="*/ 141 w 460"/>
                <a:gd name="T5" fmla="*/ 18 h 460"/>
                <a:gd name="T6" fmla="*/ 102 w 460"/>
                <a:gd name="T7" fmla="*/ 39 h 460"/>
                <a:gd name="T8" fmla="*/ 68 w 460"/>
                <a:gd name="T9" fmla="*/ 68 h 460"/>
                <a:gd name="T10" fmla="*/ 39 w 460"/>
                <a:gd name="T11" fmla="*/ 102 h 460"/>
                <a:gd name="T12" fmla="*/ 18 w 460"/>
                <a:gd name="T13" fmla="*/ 141 h 460"/>
                <a:gd name="T14" fmla="*/ 5 w 460"/>
                <a:gd name="T15" fmla="*/ 184 h 460"/>
                <a:gd name="T16" fmla="*/ 0 w 460"/>
                <a:gd name="T17" fmla="*/ 230 h 460"/>
                <a:gd name="T18" fmla="*/ 1 w 460"/>
                <a:gd name="T19" fmla="*/ 253 h 460"/>
                <a:gd name="T20" fmla="*/ 10 w 460"/>
                <a:gd name="T21" fmla="*/ 299 h 460"/>
                <a:gd name="T22" fmla="*/ 29 w 460"/>
                <a:gd name="T23" fmla="*/ 339 h 460"/>
                <a:gd name="T24" fmla="*/ 53 w 460"/>
                <a:gd name="T25" fmla="*/ 375 h 460"/>
                <a:gd name="T26" fmla="*/ 83 w 460"/>
                <a:gd name="T27" fmla="*/ 407 h 460"/>
                <a:gd name="T28" fmla="*/ 121 w 460"/>
                <a:gd name="T29" fmla="*/ 431 h 460"/>
                <a:gd name="T30" fmla="*/ 162 w 460"/>
                <a:gd name="T31" fmla="*/ 450 h 460"/>
                <a:gd name="T32" fmla="*/ 206 w 460"/>
                <a:gd name="T33" fmla="*/ 459 h 460"/>
                <a:gd name="T34" fmla="*/ 229 w 460"/>
                <a:gd name="T35" fmla="*/ 460 h 460"/>
                <a:gd name="T36" fmla="*/ 276 w 460"/>
                <a:gd name="T37" fmla="*/ 455 h 460"/>
                <a:gd name="T38" fmla="*/ 319 w 460"/>
                <a:gd name="T39" fmla="*/ 442 h 460"/>
                <a:gd name="T40" fmla="*/ 358 w 460"/>
                <a:gd name="T41" fmla="*/ 420 h 460"/>
                <a:gd name="T42" fmla="*/ 392 w 460"/>
                <a:gd name="T43" fmla="*/ 392 h 460"/>
                <a:gd name="T44" fmla="*/ 421 w 460"/>
                <a:gd name="T45" fmla="*/ 359 h 460"/>
                <a:gd name="T46" fmla="*/ 442 w 460"/>
                <a:gd name="T47" fmla="*/ 319 h 460"/>
                <a:gd name="T48" fmla="*/ 455 w 460"/>
                <a:gd name="T49" fmla="*/ 276 h 460"/>
                <a:gd name="T50" fmla="*/ 460 w 460"/>
                <a:gd name="T51" fmla="*/ 230 h 460"/>
                <a:gd name="T52" fmla="*/ 459 w 460"/>
                <a:gd name="T53" fmla="*/ 206 h 460"/>
                <a:gd name="T54" fmla="*/ 450 w 460"/>
                <a:gd name="T55" fmla="*/ 162 h 460"/>
                <a:gd name="T56" fmla="*/ 431 w 460"/>
                <a:gd name="T57" fmla="*/ 120 h 460"/>
                <a:gd name="T58" fmla="*/ 407 w 460"/>
                <a:gd name="T59" fmla="*/ 84 h 460"/>
                <a:gd name="T60" fmla="*/ 377 w 460"/>
                <a:gd name="T61" fmla="*/ 52 h 460"/>
                <a:gd name="T62" fmla="*/ 339 w 460"/>
                <a:gd name="T63" fmla="*/ 29 h 460"/>
                <a:gd name="T64" fmla="*/ 298 w 460"/>
                <a:gd name="T65" fmla="*/ 11 h 460"/>
                <a:gd name="T66" fmla="*/ 253 w 460"/>
                <a:gd name="T67" fmla="*/ 2 h 460"/>
                <a:gd name="T68" fmla="*/ 229 w 460"/>
                <a:gd name="T6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29" y="0"/>
                  </a:moveTo>
                  <a:lnTo>
                    <a:pt x="229" y="0"/>
                  </a:lnTo>
                  <a:lnTo>
                    <a:pt x="206" y="2"/>
                  </a:lnTo>
                  <a:lnTo>
                    <a:pt x="184" y="5"/>
                  </a:lnTo>
                  <a:lnTo>
                    <a:pt x="162" y="11"/>
                  </a:lnTo>
                  <a:lnTo>
                    <a:pt x="141" y="18"/>
                  </a:lnTo>
                  <a:lnTo>
                    <a:pt x="121" y="29"/>
                  </a:lnTo>
                  <a:lnTo>
                    <a:pt x="102" y="39"/>
                  </a:lnTo>
                  <a:lnTo>
                    <a:pt x="83" y="52"/>
                  </a:lnTo>
                  <a:lnTo>
                    <a:pt x="68" y="68"/>
                  </a:lnTo>
                  <a:lnTo>
                    <a:pt x="53" y="84"/>
                  </a:lnTo>
                  <a:lnTo>
                    <a:pt x="39" y="102"/>
                  </a:lnTo>
                  <a:lnTo>
                    <a:pt x="29" y="120"/>
                  </a:lnTo>
                  <a:lnTo>
                    <a:pt x="18" y="141"/>
                  </a:lnTo>
                  <a:lnTo>
                    <a:pt x="10" y="162"/>
                  </a:lnTo>
                  <a:lnTo>
                    <a:pt x="5" y="184"/>
                  </a:lnTo>
                  <a:lnTo>
                    <a:pt x="1" y="206"/>
                  </a:lnTo>
                  <a:lnTo>
                    <a:pt x="0" y="230"/>
                  </a:lnTo>
                  <a:lnTo>
                    <a:pt x="0" y="230"/>
                  </a:lnTo>
                  <a:lnTo>
                    <a:pt x="1" y="253"/>
                  </a:lnTo>
                  <a:lnTo>
                    <a:pt x="5" y="276"/>
                  </a:lnTo>
                  <a:lnTo>
                    <a:pt x="10" y="299"/>
                  </a:lnTo>
                  <a:lnTo>
                    <a:pt x="18" y="319"/>
                  </a:lnTo>
                  <a:lnTo>
                    <a:pt x="29" y="339"/>
                  </a:lnTo>
                  <a:lnTo>
                    <a:pt x="39" y="359"/>
                  </a:lnTo>
                  <a:lnTo>
                    <a:pt x="53" y="375"/>
                  </a:lnTo>
                  <a:lnTo>
                    <a:pt x="68" y="392"/>
                  </a:lnTo>
                  <a:lnTo>
                    <a:pt x="83" y="407"/>
                  </a:lnTo>
                  <a:lnTo>
                    <a:pt x="102" y="420"/>
                  </a:lnTo>
                  <a:lnTo>
                    <a:pt x="121" y="431"/>
                  </a:lnTo>
                  <a:lnTo>
                    <a:pt x="141" y="442"/>
                  </a:lnTo>
                  <a:lnTo>
                    <a:pt x="162" y="450"/>
                  </a:lnTo>
                  <a:lnTo>
                    <a:pt x="184" y="455"/>
                  </a:lnTo>
                  <a:lnTo>
                    <a:pt x="206" y="459"/>
                  </a:lnTo>
                  <a:lnTo>
                    <a:pt x="229" y="460"/>
                  </a:lnTo>
                  <a:lnTo>
                    <a:pt x="229" y="460"/>
                  </a:lnTo>
                  <a:lnTo>
                    <a:pt x="253" y="459"/>
                  </a:lnTo>
                  <a:lnTo>
                    <a:pt x="276" y="455"/>
                  </a:lnTo>
                  <a:lnTo>
                    <a:pt x="298" y="450"/>
                  </a:lnTo>
                  <a:lnTo>
                    <a:pt x="319" y="442"/>
                  </a:lnTo>
                  <a:lnTo>
                    <a:pt x="339" y="431"/>
                  </a:lnTo>
                  <a:lnTo>
                    <a:pt x="358" y="420"/>
                  </a:lnTo>
                  <a:lnTo>
                    <a:pt x="377" y="407"/>
                  </a:lnTo>
                  <a:lnTo>
                    <a:pt x="392" y="392"/>
                  </a:lnTo>
                  <a:lnTo>
                    <a:pt x="407" y="375"/>
                  </a:lnTo>
                  <a:lnTo>
                    <a:pt x="421" y="359"/>
                  </a:lnTo>
                  <a:lnTo>
                    <a:pt x="431" y="339"/>
                  </a:lnTo>
                  <a:lnTo>
                    <a:pt x="442" y="319"/>
                  </a:lnTo>
                  <a:lnTo>
                    <a:pt x="450" y="299"/>
                  </a:lnTo>
                  <a:lnTo>
                    <a:pt x="455" y="276"/>
                  </a:lnTo>
                  <a:lnTo>
                    <a:pt x="459" y="253"/>
                  </a:lnTo>
                  <a:lnTo>
                    <a:pt x="460" y="230"/>
                  </a:lnTo>
                  <a:lnTo>
                    <a:pt x="460" y="230"/>
                  </a:lnTo>
                  <a:lnTo>
                    <a:pt x="459" y="206"/>
                  </a:lnTo>
                  <a:lnTo>
                    <a:pt x="455" y="184"/>
                  </a:lnTo>
                  <a:lnTo>
                    <a:pt x="450" y="162"/>
                  </a:lnTo>
                  <a:lnTo>
                    <a:pt x="442" y="141"/>
                  </a:lnTo>
                  <a:lnTo>
                    <a:pt x="431" y="120"/>
                  </a:lnTo>
                  <a:lnTo>
                    <a:pt x="421" y="102"/>
                  </a:lnTo>
                  <a:lnTo>
                    <a:pt x="407" y="84"/>
                  </a:lnTo>
                  <a:lnTo>
                    <a:pt x="392" y="68"/>
                  </a:lnTo>
                  <a:lnTo>
                    <a:pt x="377" y="52"/>
                  </a:lnTo>
                  <a:lnTo>
                    <a:pt x="358" y="39"/>
                  </a:lnTo>
                  <a:lnTo>
                    <a:pt x="339" y="29"/>
                  </a:lnTo>
                  <a:lnTo>
                    <a:pt x="319" y="18"/>
                  </a:lnTo>
                  <a:lnTo>
                    <a:pt x="298" y="11"/>
                  </a:lnTo>
                  <a:lnTo>
                    <a:pt x="276" y="5"/>
                  </a:lnTo>
                  <a:lnTo>
                    <a:pt x="253" y="2"/>
                  </a:lnTo>
                  <a:lnTo>
                    <a:pt x="229" y="0"/>
                  </a:lnTo>
                  <a:lnTo>
                    <a:pt x="2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3" name="Freeform 151"/>
            <p:cNvSpPr>
              <a:spLocks/>
            </p:cNvSpPr>
            <p:nvPr userDrawn="1"/>
          </p:nvSpPr>
          <p:spPr bwMode="auto">
            <a:xfrm>
              <a:off x="2833" y="2573"/>
              <a:ext cx="94" cy="95"/>
            </a:xfrm>
            <a:custGeom>
              <a:avLst/>
              <a:gdLst>
                <a:gd name="T0" fmla="*/ 189 w 380"/>
                <a:gd name="T1" fmla="*/ 0 h 379"/>
                <a:gd name="T2" fmla="*/ 152 w 380"/>
                <a:gd name="T3" fmla="*/ 4 h 379"/>
                <a:gd name="T4" fmla="*/ 116 w 380"/>
                <a:gd name="T5" fmla="*/ 16 h 379"/>
                <a:gd name="T6" fmla="*/ 84 w 380"/>
                <a:gd name="T7" fmla="*/ 33 h 379"/>
                <a:gd name="T8" fmla="*/ 56 w 380"/>
                <a:gd name="T9" fmla="*/ 56 h 379"/>
                <a:gd name="T10" fmla="*/ 33 w 380"/>
                <a:gd name="T11" fmla="*/ 83 h 379"/>
                <a:gd name="T12" fmla="*/ 16 w 380"/>
                <a:gd name="T13" fmla="*/ 116 h 379"/>
                <a:gd name="T14" fmla="*/ 4 w 380"/>
                <a:gd name="T15" fmla="*/ 151 h 379"/>
                <a:gd name="T16" fmla="*/ 0 w 380"/>
                <a:gd name="T17" fmla="*/ 190 h 379"/>
                <a:gd name="T18" fmla="*/ 2 w 380"/>
                <a:gd name="T19" fmla="*/ 208 h 379"/>
                <a:gd name="T20" fmla="*/ 10 w 380"/>
                <a:gd name="T21" fmla="*/ 246 h 379"/>
                <a:gd name="T22" fmla="*/ 24 w 380"/>
                <a:gd name="T23" fmla="*/ 280 h 379"/>
                <a:gd name="T24" fmla="*/ 45 w 380"/>
                <a:gd name="T25" fmla="*/ 310 h 379"/>
                <a:gd name="T26" fmla="*/ 69 w 380"/>
                <a:gd name="T27" fmla="*/ 336 h 379"/>
                <a:gd name="T28" fmla="*/ 99 w 380"/>
                <a:gd name="T29" fmla="*/ 356 h 379"/>
                <a:gd name="T30" fmla="*/ 133 w 380"/>
                <a:gd name="T31" fmla="*/ 370 h 379"/>
                <a:gd name="T32" fmla="*/ 171 w 380"/>
                <a:gd name="T33" fmla="*/ 378 h 379"/>
                <a:gd name="T34" fmla="*/ 189 w 380"/>
                <a:gd name="T35" fmla="*/ 379 h 379"/>
                <a:gd name="T36" fmla="*/ 228 w 380"/>
                <a:gd name="T37" fmla="*/ 375 h 379"/>
                <a:gd name="T38" fmla="*/ 264 w 380"/>
                <a:gd name="T39" fmla="*/ 363 h 379"/>
                <a:gd name="T40" fmla="*/ 296 w 380"/>
                <a:gd name="T41" fmla="*/ 346 h 379"/>
                <a:gd name="T42" fmla="*/ 324 w 380"/>
                <a:gd name="T43" fmla="*/ 323 h 379"/>
                <a:gd name="T44" fmla="*/ 347 w 380"/>
                <a:gd name="T45" fmla="*/ 296 h 379"/>
                <a:gd name="T46" fmla="*/ 364 w 380"/>
                <a:gd name="T47" fmla="*/ 263 h 379"/>
                <a:gd name="T48" fmla="*/ 376 w 380"/>
                <a:gd name="T49" fmla="*/ 228 h 379"/>
                <a:gd name="T50" fmla="*/ 380 w 380"/>
                <a:gd name="T51" fmla="*/ 190 h 379"/>
                <a:gd name="T52" fmla="*/ 378 w 380"/>
                <a:gd name="T53" fmla="*/ 171 h 379"/>
                <a:gd name="T54" fmla="*/ 370 w 380"/>
                <a:gd name="T55" fmla="*/ 133 h 379"/>
                <a:gd name="T56" fmla="*/ 356 w 380"/>
                <a:gd name="T57" fmla="*/ 99 h 379"/>
                <a:gd name="T58" fmla="*/ 335 w 380"/>
                <a:gd name="T59" fmla="*/ 69 h 379"/>
                <a:gd name="T60" fmla="*/ 311 w 380"/>
                <a:gd name="T61" fmla="*/ 44 h 379"/>
                <a:gd name="T62" fmla="*/ 281 w 380"/>
                <a:gd name="T63" fmla="*/ 23 h 379"/>
                <a:gd name="T64" fmla="*/ 247 w 380"/>
                <a:gd name="T65" fmla="*/ 9 h 379"/>
                <a:gd name="T66" fmla="*/ 209 w 380"/>
                <a:gd name="T67" fmla="*/ 1 h 379"/>
                <a:gd name="T68" fmla="*/ 189 w 380"/>
                <a:gd name="T69"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0" h="379">
                  <a:moveTo>
                    <a:pt x="189" y="0"/>
                  </a:moveTo>
                  <a:lnTo>
                    <a:pt x="189" y="0"/>
                  </a:lnTo>
                  <a:lnTo>
                    <a:pt x="171" y="1"/>
                  </a:lnTo>
                  <a:lnTo>
                    <a:pt x="152" y="4"/>
                  </a:lnTo>
                  <a:lnTo>
                    <a:pt x="133" y="9"/>
                  </a:lnTo>
                  <a:lnTo>
                    <a:pt x="116" y="16"/>
                  </a:lnTo>
                  <a:lnTo>
                    <a:pt x="99" y="23"/>
                  </a:lnTo>
                  <a:lnTo>
                    <a:pt x="84" y="33"/>
                  </a:lnTo>
                  <a:lnTo>
                    <a:pt x="69" y="44"/>
                  </a:lnTo>
                  <a:lnTo>
                    <a:pt x="56" y="56"/>
                  </a:lnTo>
                  <a:lnTo>
                    <a:pt x="45" y="69"/>
                  </a:lnTo>
                  <a:lnTo>
                    <a:pt x="33" y="83"/>
                  </a:lnTo>
                  <a:lnTo>
                    <a:pt x="24" y="99"/>
                  </a:lnTo>
                  <a:lnTo>
                    <a:pt x="16" y="116"/>
                  </a:lnTo>
                  <a:lnTo>
                    <a:pt x="10" y="133"/>
                  </a:lnTo>
                  <a:lnTo>
                    <a:pt x="4" y="151"/>
                  </a:lnTo>
                  <a:lnTo>
                    <a:pt x="2" y="171"/>
                  </a:lnTo>
                  <a:lnTo>
                    <a:pt x="0" y="190"/>
                  </a:lnTo>
                  <a:lnTo>
                    <a:pt x="0" y="190"/>
                  </a:lnTo>
                  <a:lnTo>
                    <a:pt x="2" y="208"/>
                  </a:lnTo>
                  <a:lnTo>
                    <a:pt x="4" y="228"/>
                  </a:lnTo>
                  <a:lnTo>
                    <a:pt x="10" y="246"/>
                  </a:lnTo>
                  <a:lnTo>
                    <a:pt x="16" y="263"/>
                  </a:lnTo>
                  <a:lnTo>
                    <a:pt x="24" y="280"/>
                  </a:lnTo>
                  <a:lnTo>
                    <a:pt x="33" y="296"/>
                  </a:lnTo>
                  <a:lnTo>
                    <a:pt x="45" y="310"/>
                  </a:lnTo>
                  <a:lnTo>
                    <a:pt x="56" y="323"/>
                  </a:lnTo>
                  <a:lnTo>
                    <a:pt x="69" y="336"/>
                  </a:lnTo>
                  <a:lnTo>
                    <a:pt x="84" y="346"/>
                  </a:lnTo>
                  <a:lnTo>
                    <a:pt x="99" y="356"/>
                  </a:lnTo>
                  <a:lnTo>
                    <a:pt x="116" y="363"/>
                  </a:lnTo>
                  <a:lnTo>
                    <a:pt x="133" y="370"/>
                  </a:lnTo>
                  <a:lnTo>
                    <a:pt x="152" y="375"/>
                  </a:lnTo>
                  <a:lnTo>
                    <a:pt x="171" y="378"/>
                  </a:lnTo>
                  <a:lnTo>
                    <a:pt x="189" y="379"/>
                  </a:lnTo>
                  <a:lnTo>
                    <a:pt x="189" y="379"/>
                  </a:lnTo>
                  <a:lnTo>
                    <a:pt x="209" y="378"/>
                  </a:lnTo>
                  <a:lnTo>
                    <a:pt x="228" y="375"/>
                  </a:lnTo>
                  <a:lnTo>
                    <a:pt x="247" y="370"/>
                  </a:lnTo>
                  <a:lnTo>
                    <a:pt x="264" y="363"/>
                  </a:lnTo>
                  <a:lnTo>
                    <a:pt x="281" y="356"/>
                  </a:lnTo>
                  <a:lnTo>
                    <a:pt x="296" y="346"/>
                  </a:lnTo>
                  <a:lnTo>
                    <a:pt x="311" y="336"/>
                  </a:lnTo>
                  <a:lnTo>
                    <a:pt x="324" y="323"/>
                  </a:lnTo>
                  <a:lnTo>
                    <a:pt x="335" y="310"/>
                  </a:lnTo>
                  <a:lnTo>
                    <a:pt x="347" y="296"/>
                  </a:lnTo>
                  <a:lnTo>
                    <a:pt x="356" y="280"/>
                  </a:lnTo>
                  <a:lnTo>
                    <a:pt x="364" y="263"/>
                  </a:lnTo>
                  <a:lnTo>
                    <a:pt x="370" y="246"/>
                  </a:lnTo>
                  <a:lnTo>
                    <a:pt x="376" y="228"/>
                  </a:lnTo>
                  <a:lnTo>
                    <a:pt x="378" y="208"/>
                  </a:lnTo>
                  <a:lnTo>
                    <a:pt x="380" y="190"/>
                  </a:lnTo>
                  <a:lnTo>
                    <a:pt x="380" y="190"/>
                  </a:lnTo>
                  <a:lnTo>
                    <a:pt x="378" y="171"/>
                  </a:lnTo>
                  <a:lnTo>
                    <a:pt x="376" y="151"/>
                  </a:lnTo>
                  <a:lnTo>
                    <a:pt x="370" y="133"/>
                  </a:lnTo>
                  <a:lnTo>
                    <a:pt x="364" y="116"/>
                  </a:lnTo>
                  <a:lnTo>
                    <a:pt x="356" y="99"/>
                  </a:lnTo>
                  <a:lnTo>
                    <a:pt x="347" y="83"/>
                  </a:lnTo>
                  <a:lnTo>
                    <a:pt x="335" y="69"/>
                  </a:lnTo>
                  <a:lnTo>
                    <a:pt x="324" y="56"/>
                  </a:lnTo>
                  <a:lnTo>
                    <a:pt x="311" y="44"/>
                  </a:lnTo>
                  <a:lnTo>
                    <a:pt x="296" y="33"/>
                  </a:lnTo>
                  <a:lnTo>
                    <a:pt x="281" y="23"/>
                  </a:lnTo>
                  <a:lnTo>
                    <a:pt x="264" y="16"/>
                  </a:lnTo>
                  <a:lnTo>
                    <a:pt x="247" y="9"/>
                  </a:lnTo>
                  <a:lnTo>
                    <a:pt x="228" y="4"/>
                  </a:lnTo>
                  <a:lnTo>
                    <a:pt x="209" y="1"/>
                  </a:lnTo>
                  <a:lnTo>
                    <a:pt x="189" y="0"/>
                  </a:lnTo>
                  <a:lnTo>
                    <a:pt x="18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4" name="Freeform 152"/>
            <p:cNvSpPr>
              <a:spLocks/>
            </p:cNvSpPr>
            <p:nvPr userDrawn="1"/>
          </p:nvSpPr>
          <p:spPr bwMode="auto">
            <a:xfrm>
              <a:off x="2843" y="2837"/>
              <a:ext cx="74" cy="74"/>
            </a:xfrm>
            <a:custGeom>
              <a:avLst/>
              <a:gdLst>
                <a:gd name="T0" fmla="*/ 148 w 297"/>
                <a:gd name="T1" fmla="*/ 0 h 297"/>
                <a:gd name="T2" fmla="*/ 120 w 297"/>
                <a:gd name="T3" fmla="*/ 3 h 297"/>
                <a:gd name="T4" fmla="*/ 91 w 297"/>
                <a:gd name="T5" fmla="*/ 12 h 297"/>
                <a:gd name="T6" fmla="*/ 66 w 297"/>
                <a:gd name="T7" fmla="*/ 25 h 297"/>
                <a:gd name="T8" fmla="*/ 44 w 297"/>
                <a:gd name="T9" fmla="*/ 43 h 297"/>
                <a:gd name="T10" fmla="*/ 26 w 297"/>
                <a:gd name="T11" fmla="*/ 65 h 297"/>
                <a:gd name="T12" fmla="*/ 12 w 297"/>
                <a:gd name="T13" fmla="*/ 90 h 297"/>
                <a:gd name="T14" fmla="*/ 4 w 297"/>
                <a:gd name="T15" fmla="*/ 119 h 297"/>
                <a:gd name="T16" fmla="*/ 0 w 297"/>
                <a:gd name="T17" fmla="*/ 148 h 297"/>
                <a:gd name="T18" fmla="*/ 1 w 297"/>
                <a:gd name="T19" fmla="*/ 163 h 297"/>
                <a:gd name="T20" fmla="*/ 8 w 297"/>
                <a:gd name="T21" fmla="*/ 193 h 297"/>
                <a:gd name="T22" fmla="*/ 18 w 297"/>
                <a:gd name="T23" fmla="*/ 219 h 297"/>
                <a:gd name="T24" fmla="*/ 35 w 297"/>
                <a:gd name="T25" fmla="*/ 242 h 297"/>
                <a:gd name="T26" fmla="*/ 55 w 297"/>
                <a:gd name="T27" fmla="*/ 263 h 297"/>
                <a:gd name="T28" fmla="*/ 78 w 297"/>
                <a:gd name="T29" fmla="*/ 279 h 297"/>
                <a:gd name="T30" fmla="*/ 105 w 297"/>
                <a:gd name="T31" fmla="*/ 290 h 297"/>
                <a:gd name="T32" fmla="*/ 134 w 297"/>
                <a:gd name="T33" fmla="*/ 296 h 297"/>
                <a:gd name="T34" fmla="*/ 148 w 297"/>
                <a:gd name="T35" fmla="*/ 297 h 297"/>
                <a:gd name="T36" fmla="*/ 178 w 297"/>
                <a:gd name="T37" fmla="*/ 293 h 297"/>
                <a:gd name="T38" fmla="*/ 207 w 297"/>
                <a:gd name="T39" fmla="*/ 285 h 297"/>
                <a:gd name="T40" fmla="*/ 232 w 297"/>
                <a:gd name="T41" fmla="*/ 271 h 297"/>
                <a:gd name="T42" fmla="*/ 254 w 297"/>
                <a:gd name="T43" fmla="*/ 253 h 297"/>
                <a:gd name="T44" fmla="*/ 272 w 297"/>
                <a:gd name="T45" fmla="*/ 231 h 297"/>
                <a:gd name="T46" fmla="*/ 286 w 297"/>
                <a:gd name="T47" fmla="*/ 206 h 297"/>
                <a:gd name="T48" fmla="*/ 294 w 297"/>
                <a:gd name="T49" fmla="*/ 178 h 297"/>
                <a:gd name="T50" fmla="*/ 297 w 297"/>
                <a:gd name="T51" fmla="*/ 148 h 297"/>
                <a:gd name="T52" fmla="*/ 297 w 297"/>
                <a:gd name="T53" fmla="*/ 133 h 297"/>
                <a:gd name="T54" fmla="*/ 290 w 297"/>
                <a:gd name="T55" fmla="*/ 104 h 297"/>
                <a:gd name="T56" fmla="*/ 280 w 297"/>
                <a:gd name="T57" fmla="*/ 77 h 297"/>
                <a:gd name="T58" fmla="*/ 263 w 297"/>
                <a:gd name="T59" fmla="*/ 53 h 297"/>
                <a:gd name="T60" fmla="*/ 243 w 297"/>
                <a:gd name="T61" fmla="*/ 34 h 297"/>
                <a:gd name="T62" fmla="*/ 220 w 297"/>
                <a:gd name="T63" fmla="*/ 17 h 297"/>
                <a:gd name="T64" fmla="*/ 193 w 297"/>
                <a:gd name="T65" fmla="*/ 6 h 297"/>
                <a:gd name="T66" fmla="*/ 164 w 297"/>
                <a:gd name="T67" fmla="*/ 0 h 297"/>
                <a:gd name="T68" fmla="*/ 148 w 297"/>
                <a:gd name="T69"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48" y="0"/>
                  </a:moveTo>
                  <a:lnTo>
                    <a:pt x="148" y="0"/>
                  </a:lnTo>
                  <a:lnTo>
                    <a:pt x="134" y="0"/>
                  </a:lnTo>
                  <a:lnTo>
                    <a:pt x="120" y="3"/>
                  </a:lnTo>
                  <a:lnTo>
                    <a:pt x="105" y="6"/>
                  </a:lnTo>
                  <a:lnTo>
                    <a:pt x="91" y="12"/>
                  </a:lnTo>
                  <a:lnTo>
                    <a:pt x="78" y="17"/>
                  </a:lnTo>
                  <a:lnTo>
                    <a:pt x="66" y="25"/>
                  </a:lnTo>
                  <a:lnTo>
                    <a:pt x="55" y="34"/>
                  </a:lnTo>
                  <a:lnTo>
                    <a:pt x="44" y="43"/>
                  </a:lnTo>
                  <a:lnTo>
                    <a:pt x="35" y="53"/>
                  </a:lnTo>
                  <a:lnTo>
                    <a:pt x="26" y="65"/>
                  </a:lnTo>
                  <a:lnTo>
                    <a:pt x="18" y="77"/>
                  </a:lnTo>
                  <a:lnTo>
                    <a:pt x="12" y="90"/>
                  </a:lnTo>
                  <a:lnTo>
                    <a:pt x="8" y="104"/>
                  </a:lnTo>
                  <a:lnTo>
                    <a:pt x="4" y="119"/>
                  </a:lnTo>
                  <a:lnTo>
                    <a:pt x="1" y="133"/>
                  </a:lnTo>
                  <a:lnTo>
                    <a:pt x="0" y="148"/>
                  </a:lnTo>
                  <a:lnTo>
                    <a:pt x="0" y="148"/>
                  </a:lnTo>
                  <a:lnTo>
                    <a:pt x="1" y="163"/>
                  </a:lnTo>
                  <a:lnTo>
                    <a:pt x="4" y="178"/>
                  </a:lnTo>
                  <a:lnTo>
                    <a:pt x="8" y="193"/>
                  </a:lnTo>
                  <a:lnTo>
                    <a:pt x="12" y="206"/>
                  </a:lnTo>
                  <a:lnTo>
                    <a:pt x="18" y="219"/>
                  </a:lnTo>
                  <a:lnTo>
                    <a:pt x="26" y="231"/>
                  </a:lnTo>
                  <a:lnTo>
                    <a:pt x="35" y="242"/>
                  </a:lnTo>
                  <a:lnTo>
                    <a:pt x="44" y="253"/>
                  </a:lnTo>
                  <a:lnTo>
                    <a:pt x="55" y="263"/>
                  </a:lnTo>
                  <a:lnTo>
                    <a:pt x="66" y="271"/>
                  </a:lnTo>
                  <a:lnTo>
                    <a:pt x="78" y="279"/>
                  </a:lnTo>
                  <a:lnTo>
                    <a:pt x="91" y="285"/>
                  </a:lnTo>
                  <a:lnTo>
                    <a:pt x="105" y="290"/>
                  </a:lnTo>
                  <a:lnTo>
                    <a:pt x="120" y="293"/>
                  </a:lnTo>
                  <a:lnTo>
                    <a:pt x="134" y="296"/>
                  </a:lnTo>
                  <a:lnTo>
                    <a:pt x="148" y="297"/>
                  </a:lnTo>
                  <a:lnTo>
                    <a:pt x="148" y="297"/>
                  </a:lnTo>
                  <a:lnTo>
                    <a:pt x="164" y="296"/>
                  </a:lnTo>
                  <a:lnTo>
                    <a:pt x="178" y="293"/>
                  </a:lnTo>
                  <a:lnTo>
                    <a:pt x="193" y="290"/>
                  </a:lnTo>
                  <a:lnTo>
                    <a:pt x="207" y="285"/>
                  </a:lnTo>
                  <a:lnTo>
                    <a:pt x="220" y="279"/>
                  </a:lnTo>
                  <a:lnTo>
                    <a:pt x="232" y="271"/>
                  </a:lnTo>
                  <a:lnTo>
                    <a:pt x="243" y="263"/>
                  </a:lnTo>
                  <a:lnTo>
                    <a:pt x="254" y="253"/>
                  </a:lnTo>
                  <a:lnTo>
                    <a:pt x="263" y="242"/>
                  </a:lnTo>
                  <a:lnTo>
                    <a:pt x="272" y="231"/>
                  </a:lnTo>
                  <a:lnTo>
                    <a:pt x="280" y="219"/>
                  </a:lnTo>
                  <a:lnTo>
                    <a:pt x="286" y="206"/>
                  </a:lnTo>
                  <a:lnTo>
                    <a:pt x="290" y="193"/>
                  </a:lnTo>
                  <a:lnTo>
                    <a:pt x="294" y="178"/>
                  </a:lnTo>
                  <a:lnTo>
                    <a:pt x="297" y="163"/>
                  </a:lnTo>
                  <a:lnTo>
                    <a:pt x="297" y="148"/>
                  </a:lnTo>
                  <a:lnTo>
                    <a:pt x="297" y="148"/>
                  </a:lnTo>
                  <a:lnTo>
                    <a:pt x="297" y="133"/>
                  </a:lnTo>
                  <a:lnTo>
                    <a:pt x="294" y="119"/>
                  </a:lnTo>
                  <a:lnTo>
                    <a:pt x="290" y="104"/>
                  </a:lnTo>
                  <a:lnTo>
                    <a:pt x="286" y="90"/>
                  </a:lnTo>
                  <a:lnTo>
                    <a:pt x="280" y="77"/>
                  </a:lnTo>
                  <a:lnTo>
                    <a:pt x="272" y="65"/>
                  </a:lnTo>
                  <a:lnTo>
                    <a:pt x="263" y="53"/>
                  </a:lnTo>
                  <a:lnTo>
                    <a:pt x="254" y="43"/>
                  </a:lnTo>
                  <a:lnTo>
                    <a:pt x="243" y="34"/>
                  </a:lnTo>
                  <a:lnTo>
                    <a:pt x="232" y="25"/>
                  </a:lnTo>
                  <a:lnTo>
                    <a:pt x="220" y="17"/>
                  </a:lnTo>
                  <a:lnTo>
                    <a:pt x="207" y="12"/>
                  </a:lnTo>
                  <a:lnTo>
                    <a:pt x="193" y="6"/>
                  </a:lnTo>
                  <a:lnTo>
                    <a:pt x="178" y="3"/>
                  </a:lnTo>
                  <a:lnTo>
                    <a:pt x="164" y="0"/>
                  </a:lnTo>
                  <a:lnTo>
                    <a:pt x="148" y="0"/>
                  </a:ln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697098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Divider slide, dark green">
    <p:spTree>
      <p:nvGrpSpPr>
        <p:cNvPr id="1" name=""/>
        <p:cNvGrpSpPr/>
        <p:nvPr/>
      </p:nvGrpSpPr>
      <p:grpSpPr>
        <a:xfrm>
          <a:off x="0" y="0"/>
          <a:ext cx="0" cy="0"/>
          <a:chOff x="0" y="0"/>
          <a:chExt cx="0" cy="0"/>
        </a:xfrm>
      </p:grpSpPr>
      <p:sp>
        <p:nvSpPr>
          <p:cNvPr id="311" name="Rectangle 310"/>
          <p:cNvSpPr/>
          <p:nvPr userDrawn="1"/>
        </p:nvSpPr>
        <p:spPr>
          <a:xfrm>
            <a:off x="0" y="-1429"/>
            <a:ext cx="9144000" cy="514969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solidFill>
                <a:schemeClr val="lt1"/>
              </a:solidFill>
            </a:endParaRPr>
          </a:p>
        </p:txBody>
      </p:sp>
      <p:sp>
        <p:nvSpPr>
          <p:cNvPr id="2" name="Title 1"/>
          <p:cNvSpPr>
            <a:spLocks noGrp="1"/>
          </p:cNvSpPr>
          <p:nvPr>
            <p:ph type="ctrTitle" hasCustomPrompt="1"/>
          </p:nvPr>
        </p:nvSpPr>
        <p:spPr>
          <a:xfrm>
            <a:off x="312737" y="1757567"/>
            <a:ext cx="8518530" cy="793704"/>
          </a:xfrm>
          <a:prstGeom prst="rect">
            <a:avLst/>
          </a:prstGeom>
        </p:spPr>
        <p:txBody>
          <a:bodyPr lIns="0" tIns="0" rIns="0" bIns="0" anchor="b">
            <a:noAutofit/>
          </a:bodyPr>
          <a:lstStyle>
            <a:lvl1pPr>
              <a:lnSpc>
                <a:spcPct val="90000"/>
              </a:lnSpc>
              <a:defRPr sz="3200">
                <a:solidFill>
                  <a:schemeClr val="bg1"/>
                </a:solidFill>
              </a:defRPr>
            </a:lvl1pPr>
          </a:lstStyle>
          <a:p>
            <a:r>
              <a:rPr lang="en-US" dirty="0"/>
              <a:t>Click to Edit Master Title Style</a:t>
            </a:r>
          </a:p>
        </p:txBody>
      </p:sp>
      <p:sp>
        <p:nvSpPr>
          <p:cNvPr id="3" name="Subtitle 2"/>
          <p:cNvSpPr>
            <a:spLocks noGrp="1"/>
          </p:cNvSpPr>
          <p:nvPr>
            <p:ph type="subTitle" idx="1" hasCustomPrompt="1"/>
          </p:nvPr>
        </p:nvSpPr>
        <p:spPr>
          <a:xfrm>
            <a:off x="312737" y="2596991"/>
            <a:ext cx="8518530" cy="565617"/>
          </a:xfrm>
          <a:prstGeom prst="rect">
            <a:avLst/>
          </a:prstGeom>
        </p:spPr>
        <p:txBody>
          <a:bodyPr lIns="0" tIns="0" rIns="0" bIns="0" anchor="t">
            <a:noAutofit/>
          </a:bodyPr>
          <a:lstStyle>
            <a:lvl1pPr marL="0" indent="0" algn="l">
              <a:lnSpc>
                <a:spcPct val="90000"/>
              </a:lnSpc>
              <a:spcBef>
                <a:spcPts val="0"/>
              </a:spcBef>
              <a:spcAft>
                <a:spcPts val="0"/>
              </a:spcAft>
              <a:buNone/>
              <a:defRPr sz="1800" b="0">
                <a:solidFill>
                  <a:schemeClr val="bg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grpSp>
        <p:nvGrpSpPr>
          <p:cNvPr id="288" name="Group 4"/>
          <p:cNvGrpSpPr>
            <a:grpSpLocks noChangeAspect="1"/>
          </p:cNvGrpSpPr>
          <p:nvPr userDrawn="1"/>
        </p:nvGrpSpPr>
        <p:grpSpPr bwMode="auto">
          <a:xfrm>
            <a:off x="7948181" y="4838899"/>
            <a:ext cx="883081" cy="128016"/>
            <a:chOff x="-1130" y="731"/>
            <a:chExt cx="5760" cy="835"/>
          </a:xfrm>
          <a:solidFill>
            <a:schemeClr val="bg1"/>
          </a:solidFill>
        </p:grpSpPr>
        <p:sp>
          <p:nvSpPr>
            <p:cNvPr id="289" name="Freeform 5"/>
            <p:cNvSpPr>
              <a:spLocks noEditPoints="1"/>
            </p:cNvSpPr>
            <p:nvPr userDrawn="1"/>
          </p:nvSpPr>
          <p:spPr bwMode="auto">
            <a:xfrm>
              <a:off x="-1130" y="796"/>
              <a:ext cx="521" cy="756"/>
            </a:xfrm>
            <a:custGeom>
              <a:avLst/>
              <a:gdLst>
                <a:gd name="T0" fmla="*/ 268 w 1564"/>
                <a:gd name="T1" fmla="*/ 1587 h 2268"/>
                <a:gd name="T2" fmla="*/ 0 w 1564"/>
                <a:gd name="T3" fmla="*/ 1587 h 2268"/>
                <a:gd name="T4" fmla="*/ 0 w 1564"/>
                <a:gd name="T5" fmla="*/ 1322 h 2268"/>
                <a:gd name="T6" fmla="*/ 297 w 1564"/>
                <a:gd name="T7" fmla="*/ 1322 h 2268"/>
                <a:gd name="T8" fmla="*/ 352 w 1564"/>
                <a:gd name="T9" fmla="*/ 872 h 2268"/>
                <a:gd name="T10" fmla="*/ 70 w 1564"/>
                <a:gd name="T11" fmla="*/ 872 h 2268"/>
                <a:gd name="T12" fmla="*/ 70 w 1564"/>
                <a:gd name="T13" fmla="*/ 607 h 2268"/>
                <a:gd name="T14" fmla="*/ 387 w 1564"/>
                <a:gd name="T15" fmla="*/ 607 h 2268"/>
                <a:gd name="T16" fmla="*/ 464 w 1564"/>
                <a:gd name="T17" fmla="*/ 0 h 2268"/>
                <a:gd name="T18" fmla="*/ 705 w 1564"/>
                <a:gd name="T19" fmla="*/ 0 h 2268"/>
                <a:gd name="T20" fmla="*/ 631 w 1564"/>
                <a:gd name="T21" fmla="*/ 607 h 2268"/>
                <a:gd name="T22" fmla="*/ 1040 w 1564"/>
                <a:gd name="T23" fmla="*/ 607 h 2268"/>
                <a:gd name="T24" fmla="*/ 1121 w 1564"/>
                <a:gd name="T25" fmla="*/ 0 h 2268"/>
                <a:gd name="T26" fmla="*/ 1358 w 1564"/>
                <a:gd name="T27" fmla="*/ 0 h 2268"/>
                <a:gd name="T28" fmla="*/ 1284 w 1564"/>
                <a:gd name="T29" fmla="*/ 607 h 2268"/>
                <a:gd name="T30" fmla="*/ 1564 w 1564"/>
                <a:gd name="T31" fmla="*/ 607 h 2268"/>
                <a:gd name="T32" fmla="*/ 1564 w 1564"/>
                <a:gd name="T33" fmla="*/ 872 h 2268"/>
                <a:gd name="T34" fmla="*/ 1253 w 1564"/>
                <a:gd name="T35" fmla="*/ 872 h 2268"/>
                <a:gd name="T36" fmla="*/ 1197 w 1564"/>
                <a:gd name="T37" fmla="*/ 1322 h 2268"/>
                <a:gd name="T38" fmla="*/ 1494 w 1564"/>
                <a:gd name="T39" fmla="*/ 1322 h 2268"/>
                <a:gd name="T40" fmla="*/ 1494 w 1564"/>
                <a:gd name="T41" fmla="*/ 1587 h 2268"/>
                <a:gd name="T42" fmla="*/ 1166 w 1564"/>
                <a:gd name="T43" fmla="*/ 1587 h 2268"/>
                <a:gd name="T44" fmla="*/ 1085 w 1564"/>
                <a:gd name="T45" fmla="*/ 2268 h 2268"/>
                <a:gd name="T46" fmla="*/ 841 w 1564"/>
                <a:gd name="T47" fmla="*/ 2268 h 2268"/>
                <a:gd name="T48" fmla="*/ 921 w 1564"/>
                <a:gd name="T49" fmla="*/ 1587 h 2268"/>
                <a:gd name="T50" fmla="*/ 514 w 1564"/>
                <a:gd name="T51" fmla="*/ 1587 h 2268"/>
                <a:gd name="T52" fmla="*/ 430 w 1564"/>
                <a:gd name="T53" fmla="*/ 2268 h 2268"/>
                <a:gd name="T54" fmla="*/ 184 w 1564"/>
                <a:gd name="T55" fmla="*/ 2268 h 2268"/>
                <a:gd name="T56" fmla="*/ 268 w 1564"/>
                <a:gd name="T57" fmla="*/ 1587 h 2268"/>
                <a:gd name="T58" fmla="*/ 953 w 1564"/>
                <a:gd name="T59" fmla="*/ 1322 h 2268"/>
                <a:gd name="T60" fmla="*/ 1009 w 1564"/>
                <a:gd name="T61" fmla="*/ 872 h 2268"/>
                <a:gd name="T62" fmla="*/ 597 w 1564"/>
                <a:gd name="T63" fmla="*/ 872 h 2268"/>
                <a:gd name="T64" fmla="*/ 541 w 1564"/>
                <a:gd name="T65" fmla="*/ 1322 h 2268"/>
                <a:gd name="T66" fmla="*/ 953 w 1564"/>
                <a:gd name="T67" fmla="*/ 1322 h 2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4" h="2268">
                  <a:moveTo>
                    <a:pt x="268" y="1587"/>
                  </a:moveTo>
                  <a:lnTo>
                    <a:pt x="0" y="1587"/>
                  </a:lnTo>
                  <a:lnTo>
                    <a:pt x="0" y="1322"/>
                  </a:lnTo>
                  <a:lnTo>
                    <a:pt x="297" y="1322"/>
                  </a:lnTo>
                  <a:lnTo>
                    <a:pt x="352" y="872"/>
                  </a:lnTo>
                  <a:lnTo>
                    <a:pt x="70" y="872"/>
                  </a:lnTo>
                  <a:lnTo>
                    <a:pt x="70" y="607"/>
                  </a:lnTo>
                  <a:lnTo>
                    <a:pt x="387" y="607"/>
                  </a:lnTo>
                  <a:lnTo>
                    <a:pt x="464" y="0"/>
                  </a:lnTo>
                  <a:lnTo>
                    <a:pt x="705" y="0"/>
                  </a:lnTo>
                  <a:lnTo>
                    <a:pt x="631" y="607"/>
                  </a:lnTo>
                  <a:lnTo>
                    <a:pt x="1040" y="607"/>
                  </a:lnTo>
                  <a:lnTo>
                    <a:pt x="1121" y="0"/>
                  </a:lnTo>
                  <a:lnTo>
                    <a:pt x="1358" y="0"/>
                  </a:lnTo>
                  <a:lnTo>
                    <a:pt x="1284" y="607"/>
                  </a:lnTo>
                  <a:lnTo>
                    <a:pt x="1564" y="607"/>
                  </a:lnTo>
                  <a:lnTo>
                    <a:pt x="1564" y="872"/>
                  </a:lnTo>
                  <a:lnTo>
                    <a:pt x="1253" y="872"/>
                  </a:lnTo>
                  <a:lnTo>
                    <a:pt x="1197" y="1322"/>
                  </a:lnTo>
                  <a:lnTo>
                    <a:pt x="1494" y="1322"/>
                  </a:lnTo>
                  <a:lnTo>
                    <a:pt x="1494" y="1587"/>
                  </a:lnTo>
                  <a:lnTo>
                    <a:pt x="1166" y="1587"/>
                  </a:lnTo>
                  <a:lnTo>
                    <a:pt x="1085" y="2268"/>
                  </a:lnTo>
                  <a:lnTo>
                    <a:pt x="841" y="2268"/>
                  </a:lnTo>
                  <a:lnTo>
                    <a:pt x="921" y="1587"/>
                  </a:lnTo>
                  <a:lnTo>
                    <a:pt x="514" y="1587"/>
                  </a:lnTo>
                  <a:lnTo>
                    <a:pt x="430" y="2268"/>
                  </a:lnTo>
                  <a:lnTo>
                    <a:pt x="184" y="2268"/>
                  </a:lnTo>
                  <a:lnTo>
                    <a:pt x="268" y="1587"/>
                  </a:lnTo>
                  <a:close/>
                  <a:moveTo>
                    <a:pt x="953" y="1322"/>
                  </a:moveTo>
                  <a:lnTo>
                    <a:pt x="1009" y="872"/>
                  </a:lnTo>
                  <a:lnTo>
                    <a:pt x="597" y="872"/>
                  </a:lnTo>
                  <a:lnTo>
                    <a:pt x="541" y="1322"/>
                  </a:lnTo>
                  <a:lnTo>
                    <a:pt x="953" y="13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0" name="Freeform 6"/>
            <p:cNvSpPr>
              <a:spLocks noEditPoints="1"/>
            </p:cNvSpPr>
            <p:nvPr userDrawn="1"/>
          </p:nvSpPr>
          <p:spPr bwMode="auto">
            <a:xfrm>
              <a:off x="-498" y="792"/>
              <a:ext cx="556" cy="760"/>
            </a:xfrm>
            <a:custGeom>
              <a:avLst/>
              <a:gdLst>
                <a:gd name="T0" fmla="*/ 773 w 1666"/>
                <a:gd name="T1" fmla="*/ 0 h 2282"/>
                <a:gd name="T2" fmla="*/ 939 w 1666"/>
                <a:gd name="T3" fmla="*/ 11 h 2282"/>
                <a:gd name="T4" fmla="*/ 1091 w 1666"/>
                <a:gd name="T5" fmla="*/ 36 h 2282"/>
                <a:gd name="T6" fmla="*/ 1224 w 1666"/>
                <a:gd name="T7" fmla="*/ 79 h 2282"/>
                <a:gd name="T8" fmla="*/ 1338 w 1666"/>
                <a:gd name="T9" fmla="*/ 140 h 2282"/>
                <a:gd name="T10" fmla="*/ 1430 w 1666"/>
                <a:gd name="T11" fmla="*/ 222 h 2282"/>
                <a:gd name="T12" fmla="*/ 1495 w 1666"/>
                <a:gd name="T13" fmla="*/ 324 h 2282"/>
                <a:gd name="T14" fmla="*/ 1534 w 1666"/>
                <a:gd name="T15" fmla="*/ 451 h 2282"/>
                <a:gd name="T16" fmla="*/ 1544 w 1666"/>
                <a:gd name="T17" fmla="*/ 561 h 2282"/>
                <a:gd name="T18" fmla="*/ 1520 w 1666"/>
                <a:gd name="T19" fmla="*/ 720 h 2282"/>
                <a:gd name="T20" fmla="*/ 1471 w 1666"/>
                <a:gd name="T21" fmla="*/ 831 h 2282"/>
                <a:gd name="T22" fmla="*/ 1423 w 1666"/>
                <a:gd name="T23" fmla="*/ 896 h 2282"/>
                <a:gd name="T24" fmla="*/ 1362 w 1666"/>
                <a:gd name="T25" fmla="*/ 954 h 2282"/>
                <a:gd name="T26" fmla="*/ 1288 w 1666"/>
                <a:gd name="T27" fmla="*/ 1004 h 2282"/>
                <a:gd name="T28" fmla="*/ 1200 w 1666"/>
                <a:gd name="T29" fmla="*/ 1042 h 2282"/>
                <a:gd name="T30" fmla="*/ 1152 w 1666"/>
                <a:gd name="T31" fmla="*/ 1071 h 2282"/>
                <a:gd name="T32" fmla="*/ 1268 w 1666"/>
                <a:gd name="T33" fmla="*/ 1097 h 2282"/>
                <a:gd name="T34" fmla="*/ 1371 w 1666"/>
                <a:gd name="T35" fmla="*/ 1136 h 2282"/>
                <a:gd name="T36" fmla="*/ 1459 w 1666"/>
                <a:gd name="T37" fmla="*/ 1185 h 2282"/>
                <a:gd name="T38" fmla="*/ 1532 w 1666"/>
                <a:gd name="T39" fmla="*/ 1246 h 2282"/>
                <a:gd name="T40" fmla="*/ 1589 w 1666"/>
                <a:gd name="T41" fmla="*/ 1320 h 2282"/>
                <a:gd name="T42" fmla="*/ 1632 w 1666"/>
                <a:gd name="T43" fmla="*/ 1405 h 2282"/>
                <a:gd name="T44" fmla="*/ 1657 w 1666"/>
                <a:gd name="T45" fmla="*/ 1503 h 2282"/>
                <a:gd name="T46" fmla="*/ 1666 w 1666"/>
                <a:gd name="T47" fmla="*/ 1611 h 2282"/>
                <a:gd name="T48" fmla="*/ 1656 w 1666"/>
                <a:gd name="T49" fmla="*/ 1734 h 2282"/>
                <a:gd name="T50" fmla="*/ 1615 w 1666"/>
                <a:gd name="T51" fmla="*/ 1876 h 2282"/>
                <a:gd name="T52" fmla="*/ 1542 w 1666"/>
                <a:gd name="T53" fmla="*/ 1998 h 2282"/>
                <a:gd name="T54" fmla="*/ 1444 w 1666"/>
                <a:gd name="T55" fmla="*/ 2096 h 2282"/>
                <a:gd name="T56" fmla="*/ 1321 w 1666"/>
                <a:gd name="T57" fmla="*/ 2174 h 2282"/>
                <a:gd name="T58" fmla="*/ 1178 w 1666"/>
                <a:gd name="T59" fmla="*/ 2231 h 2282"/>
                <a:gd name="T60" fmla="*/ 1014 w 1666"/>
                <a:gd name="T61" fmla="*/ 2266 h 2282"/>
                <a:gd name="T62" fmla="*/ 836 w 1666"/>
                <a:gd name="T63" fmla="*/ 2280 h 2282"/>
                <a:gd name="T64" fmla="*/ 691 w 1666"/>
                <a:gd name="T65" fmla="*/ 946 h 2282"/>
                <a:gd name="T66" fmla="*/ 853 w 1666"/>
                <a:gd name="T67" fmla="*/ 933 h 2282"/>
                <a:gd name="T68" fmla="*/ 939 w 1666"/>
                <a:gd name="T69" fmla="*/ 910 h 2282"/>
                <a:gd name="T70" fmla="*/ 1009 w 1666"/>
                <a:gd name="T71" fmla="*/ 878 h 2282"/>
                <a:gd name="T72" fmla="*/ 1064 w 1666"/>
                <a:gd name="T73" fmla="*/ 835 h 2282"/>
                <a:gd name="T74" fmla="*/ 1105 w 1666"/>
                <a:gd name="T75" fmla="*/ 783 h 2282"/>
                <a:gd name="T76" fmla="*/ 1131 w 1666"/>
                <a:gd name="T77" fmla="*/ 720 h 2282"/>
                <a:gd name="T78" fmla="*/ 1144 w 1666"/>
                <a:gd name="T79" fmla="*/ 649 h 2282"/>
                <a:gd name="T80" fmla="*/ 1144 w 1666"/>
                <a:gd name="T81" fmla="*/ 573 h 2282"/>
                <a:gd name="T82" fmla="*/ 1129 w 1666"/>
                <a:gd name="T83" fmla="*/ 505 h 2282"/>
                <a:gd name="T84" fmla="*/ 1102 w 1666"/>
                <a:gd name="T85" fmla="*/ 449 h 2282"/>
                <a:gd name="T86" fmla="*/ 1061 w 1666"/>
                <a:gd name="T87" fmla="*/ 402 h 2282"/>
                <a:gd name="T88" fmla="*/ 1006 w 1666"/>
                <a:gd name="T89" fmla="*/ 367 h 2282"/>
                <a:gd name="T90" fmla="*/ 897 w 1666"/>
                <a:gd name="T91" fmla="*/ 330 h 2282"/>
                <a:gd name="T92" fmla="*/ 702 w 1666"/>
                <a:gd name="T93" fmla="*/ 313 h 2282"/>
                <a:gd name="T94" fmla="*/ 748 w 1666"/>
                <a:gd name="T95" fmla="*/ 1967 h 2282"/>
                <a:gd name="T96" fmla="*/ 894 w 1666"/>
                <a:gd name="T97" fmla="*/ 1958 h 2282"/>
                <a:gd name="T98" fmla="*/ 993 w 1666"/>
                <a:gd name="T99" fmla="*/ 1937 h 2282"/>
                <a:gd name="T100" fmla="*/ 1080 w 1666"/>
                <a:gd name="T101" fmla="*/ 1905 h 2282"/>
                <a:gd name="T102" fmla="*/ 1149 w 1666"/>
                <a:gd name="T103" fmla="*/ 1861 h 2282"/>
                <a:gd name="T104" fmla="*/ 1203 w 1666"/>
                <a:gd name="T105" fmla="*/ 1804 h 2282"/>
                <a:gd name="T106" fmla="*/ 1241 w 1666"/>
                <a:gd name="T107" fmla="*/ 1734 h 2282"/>
                <a:gd name="T108" fmla="*/ 1263 w 1666"/>
                <a:gd name="T109" fmla="*/ 1653 h 2282"/>
                <a:gd name="T110" fmla="*/ 1267 w 1666"/>
                <a:gd name="T111" fmla="*/ 1584 h 2282"/>
                <a:gd name="T112" fmla="*/ 1258 w 1666"/>
                <a:gd name="T113" fmla="*/ 1500 h 2282"/>
                <a:gd name="T114" fmla="*/ 1234 w 1666"/>
                <a:gd name="T115" fmla="*/ 1429 h 2282"/>
                <a:gd name="T116" fmla="*/ 1192 w 1666"/>
                <a:gd name="T117" fmla="*/ 1368 h 2282"/>
                <a:gd name="T118" fmla="*/ 1135 w 1666"/>
                <a:gd name="T119" fmla="*/ 1320 h 2282"/>
                <a:gd name="T120" fmla="*/ 1061 w 1666"/>
                <a:gd name="T121" fmla="*/ 1283 h 2282"/>
                <a:gd name="T122" fmla="*/ 972 w 1666"/>
                <a:gd name="T123" fmla="*/ 1256 h 2282"/>
                <a:gd name="T124" fmla="*/ 748 w 1666"/>
                <a:gd name="T125" fmla="*/ 1235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66" h="2282">
                  <a:moveTo>
                    <a:pt x="0" y="0"/>
                  </a:moveTo>
                  <a:lnTo>
                    <a:pt x="729" y="0"/>
                  </a:lnTo>
                  <a:lnTo>
                    <a:pt x="729" y="0"/>
                  </a:lnTo>
                  <a:lnTo>
                    <a:pt x="773" y="0"/>
                  </a:lnTo>
                  <a:lnTo>
                    <a:pt x="816" y="1"/>
                  </a:lnTo>
                  <a:lnTo>
                    <a:pt x="858" y="4"/>
                  </a:lnTo>
                  <a:lnTo>
                    <a:pt x="900" y="7"/>
                  </a:lnTo>
                  <a:lnTo>
                    <a:pt x="939" y="11"/>
                  </a:lnTo>
                  <a:lnTo>
                    <a:pt x="979" y="15"/>
                  </a:lnTo>
                  <a:lnTo>
                    <a:pt x="1017" y="21"/>
                  </a:lnTo>
                  <a:lnTo>
                    <a:pt x="1054" y="28"/>
                  </a:lnTo>
                  <a:lnTo>
                    <a:pt x="1091" y="36"/>
                  </a:lnTo>
                  <a:lnTo>
                    <a:pt x="1125" y="45"/>
                  </a:lnTo>
                  <a:lnTo>
                    <a:pt x="1159" y="55"/>
                  </a:lnTo>
                  <a:lnTo>
                    <a:pt x="1193" y="66"/>
                  </a:lnTo>
                  <a:lnTo>
                    <a:pt x="1224" y="79"/>
                  </a:lnTo>
                  <a:lnTo>
                    <a:pt x="1256" y="93"/>
                  </a:lnTo>
                  <a:lnTo>
                    <a:pt x="1284" y="107"/>
                  </a:lnTo>
                  <a:lnTo>
                    <a:pt x="1312" y="123"/>
                  </a:lnTo>
                  <a:lnTo>
                    <a:pt x="1338" y="140"/>
                  </a:lnTo>
                  <a:lnTo>
                    <a:pt x="1363" y="158"/>
                  </a:lnTo>
                  <a:lnTo>
                    <a:pt x="1388" y="178"/>
                  </a:lnTo>
                  <a:lnTo>
                    <a:pt x="1409" y="200"/>
                  </a:lnTo>
                  <a:lnTo>
                    <a:pt x="1430" y="222"/>
                  </a:lnTo>
                  <a:lnTo>
                    <a:pt x="1449" y="245"/>
                  </a:lnTo>
                  <a:lnTo>
                    <a:pt x="1466" y="270"/>
                  </a:lnTo>
                  <a:lnTo>
                    <a:pt x="1481" y="297"/>
                  </a:lnTo>
                  <a:lnTo>
                    <a:pt x="1495" y="324"/>
                  </a:lnTo>
                  <a:lnTo>
                    <a:pt x="1508" y="354"/>
                  </a:lnTo>
                  <a:lnTo>
                    <a:pt x="1518" y="384"/>
                  </a:lnTo>
                  <a:lnTo>
                    <a:pt x="1528" y="417"/>
                  </a:lnTo>
                  <a:lnTo>
                    <a:pt x="1534" y="451"/>
                  </a:lnTo>
                  <a:lnTo>
                    <a:pt x="1539" y="486"/>
                  </a:lnTo>
                  <a:lnTo>
                    <a:pt x="1542" y="523"/>
                  </a:lnTo>
                  <a:lnTo>
                    <a:pt x="1544" y="561"/>
                  </a:lnTo>
                  <a:lnTo>
                    <a:pt x="1544" y="561"/>
                  </a:lnTo>
                  <a:lnTo>
                    <a:pt x="1542" y="602"/>
                  </a:lnTo>
                  <a:lnTo>
                    <a:pt x="1538" y="642"/>
                  </a:lnTo>
                  <a:lnTo>
                    <a:pt x="1529" y="682"/>
                  </a:lnTo>
                  <a:lnTo>
                    <a:pt x="1520" y="720"/>
                  </a:lnTo>
                  <a:lnTo>
                    <a:pt x="1507" y="758"/>
                  </a:lnTo>
                  <a:lnTo>
                    <a:pt x="1490" y="795"/>
                  </a:lnTo>
                  <a:lnTo>
                    <a:pt x="1481" y="812"/>
                  </a:lnTo>
                  <a:lnTo>
                    <a:pt x="1471" y="831"/>
                  </a:lnTo>
                  <a:lnTo>
                    <a:pt x="1460" y="848"/>
                  </a:lnTo>
                  <a:lnTo>
                    <a:pt x="1449" y="863"/>
                  </a:lnTo>
                  <a:lnTo>
                    <a:pt x="1436" y="880"/>
                  </a:lnTo>
                  <a:lnTo>
                    <a:pt x="1423" y="896"/>
                  </a:lnTo>
                  <a:lnTo>
                    <a:pt x="1409" y="912"/>
                  </a:lnTo>
                  <a:lnTo>
                    <a:pt x="1395" y="926"/>
                  </a:lnTo>
                  <a:lnTo>
                    <a:pt x="1379" y="940"/>
                  </a:lnTo>
                  <a:lnTo>
                    <a:pt x="1362" y="954"/>
                  </a:lnTo>
                  <a:lnTo>
                    <a:pt x="1345" y="968"/>
                  </a:lnTo>
                  <a:lnTo>
                    <a:pt x="1327" y="980"/>
                  </a:lnTo>
                  <a:lnTo>
                    <a:pt x="1308" y="992"/>
                  </a:lnTo>
                  <a:lnTo>
                    <a:pt x="1288" y="1004"/>
                  </a:lnTo>
                  <a:lnTo>
                    <a:pt x="1267" y="1014"/>
                  </a:lnTo>
                  <a:lnTo>
                    <a:pt x="1246" y="1024"/>
                  </a:lnTo>
                  <a:lnTo>
                    <a:pt x="1224" y="1034"/>
                  </a:lnTo>
                  <a:lnTo>
                    <a:pt x="1200" y="1042"/>
                  </a:lnTo>
                  <a:lnTo>
                    <a:pt x="1178" y="1049"/>
                  </a:lnTo>
                  <a:lnTo>
                    <a:pt x="1152" y="1056"/>
                  </a:lnTo>
                  <a:lnTo>
                    <a:pt x="1152" y="1071"/>
                  </a:lnTo>
                  <a:lnTo>
                    <a:pt x="1152" y="1071"/>
                  </a:lnTo>
                  <a:lnTo>
                    <a:pt x="1183" y="1076"/>
                  </a:lnTo>
                  <a:lnTo>
                    <a:pt x="1212" y="1083"/>
                  </a:lnTo>
                  <a:lnTo>
                    <a:pt x="1240" y="1090"/>
                  </a:lnTo>
                  <a:lnTo>
                    <a:pt x="1268" y="1097"/>
                  </a:lnTo>
                  <a:lnTo>
                    <a:pt x="1295" y="1106"/>
                  </a:lnTo>
                  <a:lnTo>
                    <a:pt x="1321" y="1114"/>
                  </a:lnTo>
                  <a:lnTo>
                    <a:pt x="1346" y="1124"/>
                  </a:lnTo>
                  <a:lnTo>
                    <a:pt x="1371" y="1136"/>
                  </a:lnTo>
                  <a:lnTo>
                    <a:pt x="1395" y="1147"/>
                  </a:lnTo>
                  <a:lnTo>
                    <a:pt x="1416" y="1158"/>
                  </a:lnTo>
                  <a:lnTo>
                    <a:pt x="1439" y="1171"/>
                  </a:lnTo>
                  <a:lnTo>
                    <a:pt x="1459" y="1185"/>
                  </a:lnTo>
                  <a:lnTo>
                    <a:pt x="1478" y="1200"/>
                  </a:lnTo>
                  <a:lnTo>
                    <a:pt x="1497" y="1215"/>
                  </a:lnTo>
                  <a:lnTo>
                    <a:pt x="1515" y="1231"/>
                  </a:lnTo>
                  <a:lnTo>
                    <a:pt x="1532" y="1246"/>
                  </a:lnTo>
                  <a:lnTo>
                    <a:pt x="1548" y="1265"/>
                  </a:lnTo>
                  <a:lnTo>
                    <a:pt x="1562" y="1282"/>
                  </a:lnTo>
                  <a:lnTo>
                    <a:pt x="1576" y="1300"/>
                  </a:lnTo>
                  <a:lnTo>
                    <a:pt x="1589" y="1320"/>
                  </a:lnTo>
                  <a:lnTo>
                    <a:pt x="1602" y="1340"/>
                  </a:lnTo>
                  <a:lnTo>
                    <a:pt x="1612" y="1361"/>
                  </a:lnTo>
                  <a:lnTo>
                    <a:pt x="1622" y="1383"/>
                  </a:lnTo>
                  <a:lnTo>
                    <a:pt x="1632" y="1405"/>
                  </a:lnTo>
                  <a:lnTo>
                    <a:pt x="1639" y="1428"/>
                  </a:lnTo>
                  <a:lnTo>
                    <a:pt x="1646" y="1452"/>
                  </a:lnTo>
                  <a:lnTo>
                    <a:pt x="1652" y="1478"/>
                  </a:lnTo>
                  <a:lnTo>
                    <a:pt x="1657" y="1503"/>
                  </a:lnTo>
                  <a:lnTo>
                    <a:pt x="1660" y="1529"/>
                  </a:lnTo>
                  <a:lnTo>
                    <a:pt x="1663" y="1556"/>
                  </a:lnTo>
                  <a:lnTo>
                    <a:pt x="1664" y="1583"/>
                  </a:lnTo>
                  <a:lnTo>
                    <a:pt x="1666" y="1611"/>
                  </a:lnTo>
                  <a:lnTo>
                    <a:pt x="1666" y="1611"/>
                  </a:lnTo>
                  <a:lnTo>
                    <a:pt x="1664" y="1653"/>
                  </a:lnTo>
                  <a:lnTo>
                    <a:pt x="1661" y="1695"/>
                  </a:lnTo>
                  <a:lnTo>
                    <a:pt x="1656" y="1734"/>
                  </a:lnTo>
                  <a:lnTo>
                    <a:pt x="1649" y="1771"/>
                  </a:lnTo>
                  <a:lnTo>
                    <a:pt x="1639" y="1808"/>
                  </a:lnTo>
                  <a:lnTo>
                    <a:pt x="1627" y="1844"/>
                  </a:lnTo>
                  <a:lnTo>
                    <a:pt x="1615" y="1876"/>
                  </a:lnTo>
                  <a:lnTo>
                    <a:pt x="1599" y="1909"/>
                  </a:lnTo>
                  <a:lnTo>
                    <a:pt x="1582" y="1940"/>
                  </a:lnTo>
                  <a:lnTo>
                    <a:pt x="1564" y="1970"/>
                  </a:lnTo>
                  <a:lnTo>
                    <a:pt x="1542" y="1998"/>
                  </a:lnTo>
                  <a:lnTo>
                    <a:pt x="1521" y="2025"/>
                  </a:lnTo>
                  <a:lnTo>
                    <a:pt x="1497" y="2049"/>
                  </a:lnTo>
                  <a:lnTo>
                    <a:pt x="1471" y="2073"/>
                  </a:lnTo>
                  <a:lnTo>
                    <a:pt x="1444" y="2096"/>
                  </a:lnTo>
                  <a:lnTo>
                    <a:pt x="1416" y="2117"/>
                  </a:lnTo>
                  <a:lnTo>
                    <a:pt x="1386" y="2139"/>
                  </a:lnTo>
                  <a:lnTo>
                    <a:pt x="1355" y="2157"/>
                  </a:lnTo>
                  <a:lnTo>
                    <a:pt x="1321" y="2174"/>
                  </a:lnTo>
                  <a:lnTo>
                    <a:pt x="1287" y="2190"/>
                  </a:lnTo>
                  <a:lnTo>
                    <a:pt x="1251" y="2205"/>
                  </a:lnTo>
                  <a:lnTo>
                    <a:pt x="1215" y="2218"/>
                  </a:lnTo>
                  <a:lnTo>
                    <a:pt x="1178" y="2231"/>
                  </a:lnTo>
                  <a:lnTo>
                    <a:pt x="1138" y="2241"/>
                  </a:lnTo>
                  <a:lnTo>
                    <a:pt x="1098" y="2251"/>
                  </a:lnTo>
                  <a:lnTo>
                    <a:pt x="1057" y="2259"/>
                  </a:lnTo>
                  <a:lnTo>
                    <a:pt x="1014" y="2266"/>
                  </a:lnTo>
                  <a:lnTo>
                    <a:pt x="972" y="2272"/>
                  </a:lnTo>
                  <a:lnTo>
                    <a:pt x="926" y="2276"/>
                  </a:lnTo>
                  <a:lnTo>
                    <a:pt x="882" y="2279"/>
                  </a:lnTo>
                  <a:lnTo>
                    <a:pt x="836" y="2280"/>
                  </a:lnTo>
                  <a:lnTo>
                    <a:pt x="789" y="2282"/>
                  </a:lnTo>
                  <a:lnTo>
                    <a:pt x="0" y="2282"/>
                  </a:lnTo>
                  <a:lnTo>
                    <a:pt x="0" y="0"/>
                  </a:lnTo>
                  <a:close/>
                  <a:moveTo>
                    <a:pt x="691" y="946"/>
                  </a:moveTo>
                  <a:lnTo>
                    <a:pt x="691" y="946"/>
                  </a:lnTo>
                  <a:lnTo>
                    <a:pt x="749" y="944"/>
                  </a:lnTo>
                  <a:lnTo>
                    <a:pt x="803" y="940"/>
                  </a:lnTo>
                  <a:lnTo>
                    <a:pt x="853" y="933"/>
                  </a:lnTo>
                  <a:lnTo>
                    <a:pt x="875" y="927"/>
                  </a:lnTo>
                  <a:lnTo>
                    <a:pt x="898" y="923"/>
                  </a:lnTo>
                  <a:lnTo>
                    <a:pt x="919" y="917"/>
                  </a:lnTo>
                  <a:lnTo>
                    <a:pt x="939" y="910"/>
                  </a:lnTo>
                  <a:lnTo>
                    <a:pt x="958" y="903"/>
                  </a:lnTo>
                  <a:lnTo>
                    <a:pt x="976" y="895"/>
                  </a:lnTo>
                  <a:lnTo>
                    <a:pt x="993" y="886"/>
                  </a:lnTo>
                  <a:lnTo>
                    <a:pt x="1009" y="878"/>
                  </a:lnTo>
                  <a:lnTo>
                    <a:pt x="1024" y="868"/>
                  </a:lnTo>
                  <a:lnTo>
                    <a:pt x="1039" y="858"/>
                  </a:lnTo>
                  <a:lnTo>
                    <a:pt x="1053" y="846"/>
                  </a:lnTo>
                  <a:lnTo>
                    <a:pt x="1064" y="835"/>
                  </a:lnTo>
                  <a:lnTo>
                    <a:pt x="1075" y="822"/>
                  </a:lnTo>
                  <a:lnTo>
                    <a:pt x="1087" y="810"/>
                  </a:lnTo>
                  <a:lnTo>
                    <a:pt x="1095" y="797"/>
                  </a:lnTo>
                  <a:lnTo>
                    <a:pt x="1105" y="783"/>
                  </a:lnTo>
                  <a:lnTo>
                    <a:pt x="1112" y="767"/>
                  </a:lnTo>
                  <a:lnTo>
                    <a:pt x="1119" y="753"/>
                  </a:lnTo>
                  <a:lnTo>
                    <a:pt x="1125" y="736"/>
                  </a:lnTo>
                  <a:lnTo>
                    <a:pt x="1131" y="720"/>
                  </a:lnTo>
                  <a:lnTo>
                    <a:pt x="1135" y="703"/>
                  </a:lnTo>
                  <a:lnTo>
                    <a:pt x="1139" y="686"/>
                  </a:lnTo>
                  <a:lnTo>
                    <a:pt x="1142" y="668"/>
                  </a:lnTo>
                  <a:lnTo>
                    <a:pt x="1144" y="649"/>
                  </a:lnTo>
                  <a:lnTo>
                    <a:pt x="1145" y="610"/>
                  </a:lnTo>
                  <a:lnTo>
                    <a:pt x="1145" y="610"/>
                  </a:lnTo>
                  <a:lnTo>
                    <a:pt x="1145" y="591"/>
                  </a:lnTo>
                  <a:lnTo>
                    <a:pt x="1144" y="573"/>
                  </a:lnTo>
                  <a:lnTo>
                    <a:pt x="1141" y="554"/>
                  </a:lnTo>
                  <a:lnTo>
                    <a:pt x="1138" y="537"/>
                  </a:lnTo>
                  <a:lnTo>
                    <a:pt x="1135" y="520"/>
                  </a:lnTo>
                  <a:lnTo>
                    <a:pt x="1129" y="505"/>
                  </a:lnTo>
                  <a:lnTo>
                    <a:pt x="1124" y="490"/>
                  </a:lnTo>
                  <a:lnTo>
                    <a:pt x="1118" y="475"/>
                  </a:lnTo>
                  <a:lnTo>
                    <a:pt x="1111" y="462"/>
                  </a:lnTo>
                  <a:lnTo>
                    <a:pt x="1102" y="449"/>
                  </a:lnTo>
                  <a:lnTo>
                    <a:pt x="1092" y="436"/>
                  </a:lnTo>
                  <a:lnTo>
                    <a:pt x="1083" y="424"/>
                  </a:lnTo>
                  <a:lnTo>
                    <a:pt x="1073" y="414"/>
                  </a:lnTo>
                  <a:lnTo>
                    <a:pt x="1061" y="402"/>
                  </a:lnTo>
                  <a:lnTo>
                    <a:pt x="1049" y="392"/>
                  </a:lnTo>
                  <a:lnTo>
                    <a:pt x="1034" y="384"/>
                  </a:lnTo>
                  <a:lnTo>
                    <a:pt x="1020" y="374"/>
                  </a:lnTo>
                  <a:lnTo>
                    <a:pt x="1006" y="367"/>
                  </a:lnTo>
                  <a:lnTo>
                    <a:pt x="989" y="358"/>
                  </a:lnTo>
                  <a:lnTo>
                    <a:pt x="973" y="353"/>
                  </a:lnTo>
                  <a:lnTo>
                    <a:pt x="936" y="340"/>
                  </a:lnTo>
                  <a:lnTo>
                    <a:pt x="897" y="330"/>
                  </a:lnTo>
                  <a:lnTo>
                    <a:pt x="853" y="323"/>
                  </a:lnTo>
                  <a:lnTo>
                    <a:pt x="806" y="317"/>
                  </a:lnTo>
                  <a:lnTo>
                    <a:pt x="756" y="314"/>
                  </a:lnTo>
                  <a:lnTo>
                    <a:pt x="702" y="313"/>
                  </a:lnTo>
                  <a:lnTo>
                    <a:pt x="406" y="313"/>
                  </a:lnTo>
                  <a:lnTo>
                    <a:pt x="406" y="946"/>
                  </a:lnTo>
                  <a:lnTo>
                    <a:pt x="691" y="946"/>
                  </a:lnTo>
                  <a:close/>
                  <a:moveTo>
                    <a:pt x="748" y="1967"/>
                  </a:moveTo>
                  <a:lnTo>
                    <a:pt x="748" y="1967"/>
                  </a:lnTo>
                  <a:lnTo>
                    <a:pt x="809" y="1966"/>
                  </a:lnTo>
                  <a:lnTo>
                    <a:pt x="865" y="1961"/>
                  </a:lnTo>
                  <a:lnTo>
                    <a:pt x="894" y="1958"/>
                  </a:lnTo>
                  <a:lnTo>
                    <a:pt x="919" y="1954"/>
                  </a:lnTo>
                  <a:lnTo>
                    <a:pt x="945" y="1950"/>
                  </a:lnTo>
                  <a:lnTo>
                    <a:pt x="970" y="1944"/>
                  </a:lnTo>
                  <a:lnTo>
                    <a:pt x="993" y="1937"/>
                  </a:lnTo>
                  <a:lnTo>
                    <a:pt x="1016" y="1930"/>
                  </a:lnTo>
                  <a:lnTo>
                    <a:pt x="1039" y="1923"/>
                  </a:lnTo>
                  <a:lnTo>
                    <a:pt x="1060" y="1914"/>
                  </a:lnTo>
                  <a:lnTo>
                    <a:pt x="1080" y="1905"/>
                  </a:lnTo>
                  <a:lnTo>
                    <a:pt x="1098" y="1895"/>
                  </a:lnTo>
                  <a:lnTo>
                    <a:pt x="1117" y="1885"/>
                  </a:lnTo>
                  <a:lnTo>
                    <a:pt x="1134" y="1872"/>
                  </a:lnTo>
                  <a:lnTo>
                    <a:pt x="1149" y="1861"/>
                  </a:lnTo>
                  <a:lnTo>
                    <a:pt x="1165" y="1846"/>
                  </a:lnTo>
                  <a:lnTo>
                    <a:pt x="1178" y="1834"/>
                  </a:lnTo>
                  <a:lnTo>
                    <a:pt x="1192" y="1818"/>
                  </a:lnTo>
                  <a:lnTo>
                    <a:pt x="1203" y="1804"/>
                  </a:lnTo>
                  <a:lnTo>
                    <a:pt x="1215" y="1787"/>
                  </a:lnTo>
                  <a:lnTo>
                    <a:pt x="1224" y="1770"/>
                  </a:lnTo>
                  <a:lnTo>
                    <a:pt x="1233" y="1753"/>
                  </a:lnTo>
                  <a:lnTo>
                    <a:pt x="1241" y="1734"/>
                  </a:lnTo>
                  <a:lnTo>
                    <a:pt x="1249" y="1714"/>
                  </a:lnTo>
                  <a:lnTo>
                    <a:pt x="1254" y="1695"/>
                  </a:lnTo>
                  <a:lnTo>
                    <a:pt x="1258" y="1675"/>
                  </a:lnTo>
                  <a:lnTo>
                    <a:pt x="1263" y="1653"/>
                  </a:lnTo>
                  <a:lnTo>
                    <a:pt x="1266" y="1631"/>
                  </a:lnTo>
                  <a:lnTo>
                    <a:pt x="1267" y="1608"/>
                  </a:lnTo>
                  <a:lnTo>
                    <a:pt x="1267" y="1584"/>
                  </a:lnTo>
                  <a:lnTo>
                    <a:pt x="1267" y="1584"/>
                  </a:lnTo>
                  <a:lnTo>
                    <a:pt x="1267" y="1561"/>
                  </a:lnTo>
                  <a:lnTo>
                    <a:pt x="1266" y="1540"/>
                  </a:lnTo>
                  <a:lnTo>
                    <a:pt x="1263" y="1520"/>
                  </a:lnTo>
                  <a:lnTo>
                    <a:pt x="1258" y="1500"/>
                  </a:lnTo>
                  <a:lnTo>
                    <a:pt x="1254" y="1482"/>
                  </a:lnTo>
                  <a:lnTo>
                    <a:pt x="1249" y="1463"/>
                  </a:lnTo>
                  <a:lnTo>
                    <a:pt x="1241" y="1446"/>
                  </a:lnTo>
                  <a:lnTo>
                    <a:pt x="1234" y="1429"/>
                  </a:lnTo>
                  <a:lnTo>
                    <a:pt x="1224" y="1412"/>
                  </a:lnTo>
                  <a:lnTo>
                    <a:pt x="1215" y="1398"/>
                  </a:lnTo>
                  <a:lnTo>
                    <a:pt x="1205" y="1383"/>
                  </a:lnTo>
                  <a:lnTo>
                    <a:pt x="1192" y="1368"/>
                  </a:lnTo>
                  <a:lnTo>
                    <a:pt x="1179" y="1356"/>
                  </a:lnTo>
                  <a:lnTo>
                    <a:pt x="1165" y="1343"/>
                  </a:lnTo>
                  <a:lnTo>
                    <a:pt x="1151" y="1331"/>
                  </a:lnTo>
                  <a:lnTo>
                    <a:pt x="1135" y="1320"/>
                  </a:lnTo>
                  <a:lnTo>
                    <a:pt x="1118" y="1310"/>
                  </a:lnTo>
                  <a:lnTo>
                    <a:pt x="1100" y="1300"/>
                  </a:lnTo>
                  <a:lnTo>
                    <a:pt x="1081" y="1290"/>
                  </a:lnTo>
                  <a:lnTo>
                    <a:pt x="1061" y="1283"/>
                  </a:lnTo>
                  <a:lnTo>
                    <a:pt x="1040" y="1275"/>
                  </a:lnTo>
                  <a:lnTo>
                    <a:pt x="1019" y="1268"/>
                  </a:lnTo>
                  <a:lnTo>
                    <a:pt x="995" y="1262"/>
                  </a:lnTo>
                  <a:lnTo>
                    <a:pt x="972" y="1256"/>
                  </a:lnTo>
                  <a:lnTo>
                    <a:pt x="921" y="1246"/>
                  </a:lnTo>
                  <a:lnTo>
                    <a:pt x="867" y="1239"/>
                  </a:lnTo>
                  <a:lnTo>
                    <a:pt x="809" y="1236"/>
                  </a:lnTo>
                  <a:lnTo>
                    <a:pt x="748" y="1235"/>
                  </a:lnTo>
                  <a:lnTo>
                    <a:pt x="406" y="1235"/>
                  </a:lnTo>
                  <a:lnTo>
                    <a:pt x="406" y="1967"/>
                  </a:lnTo>
                  <a:lnTo>
                    <a:pt x="748" y="19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1" name="Freeform 7"/>
            <p:cNvSpPr>
              <a:spLocks noEditPoints="1"/>
            </p:cNvSpPr>
            <p:nvPr userDrawn="1"/>
          </p:nvSpPr>
          <p:spPr bwMode="auto">
            <a:xfrm>
              <a:off x="168" y="731"/>
              <a:ext cx="521" cy="835"/>
            </a:xfrm>
            <a:custGeom>
              <a:avLst/>
              <a:gdLst>
                <a:gd name="T0" fmla="*/ 390 w 1564"/>
                <a:gd name="T1" fmla="*/ 921 h 2505"/>
                <a:gd name="T2" fmla="*/ 474 w 1564"/>
                <a:gd name="T3" fmla="*/ 855 h 2505"/>
                <a:gd name="T4" fmla="*/ 596 w 1564"/>
                <a:gd name="T5" fmla="*/ 783 h 2505"/>
                <a:gd name="T6" fmla="*/ 722 w 1564"/>
                <a:gd name="T7" fmla="*/ 732 h 2505"/>
                <a:gd name="T8" fmla="*/ 854 w 1564"/>
                <a:gd name="T9" fmla="*/ 709 h 2505"/>
                <a:gd name="T10" fmla="*/ 965 w 1564"/>
                <a:gd name="T11" fmla="*/ 712 h 2505"/>
                <a:gd name="T12" fmla="*/ 1108 w 1564"/>
                <a:gd name="T13" fmla="*/ 743 h 2505"/>
                <a:gd name="T14" fmla="*/ 1233 w 1564"/>
                <a:gd name="T15" fmla="*/ 804 h 2505"/>
                <a:gd name="T16" fmla="*/ 1340 w 1564"/>
                <a:gd name="T17" fmla="*/ 892 h 2505"/>
                <a:gd name="T18" fmla="*/ 1426 w 1564"/>
                <a:gd name="T19" fmla="*/ 1006 h 2505"/>
                <a:gd name="T20" fmla="*/ 1493 w 1564"/>
                <a:gd name="T21" fmla="*/ 1142 h 2505"/>
                <a:gd name="T22" fmla="*/ 1538 w 1564"/>
                <a:gd name="T23" fmla="*/ 1301 h 2505"/>
                <a:gd name="T24" fmla="*/ 1561 w 1564"/>
                <a:gd name="T25" fmla="*/ 1481 h 2505"/>
                <a:gd name="T26" fmla="*/ 1562 w 1564"/>
                <a:gd name="T27" fmla="*/ 1631 h 2505"/>
                <a:gd name="T28" fmla="*/ 1540 w 1564"/>
                <a:gd name="T29" fmla="*/ 1835 h 2505"/>
                <a:gd name="T30" fmla="*/ 1487 w 1564"/>
                <a:gd name="T31" fmla="*/ 2013 h 2505"/>
                <a:gd name="T32" fmla="*/ 1411 w 1564"/>
                <a:gd name="T33" fmla="*/ 2166 h 2505"/>
                <a:gd name="T34" fmla="*/ 1314 w 1564"/>
                <a:gd name="T35" fmla="*/ 2291 h 2505"/>
                <a:gd name="T36" fmla="*/ 1199 w 1564"/>
                <a:gd name="T37" fmla="*/ 2389 h 2505"/>
                <a:gd name="T38" fmla="*/ 1073 w 1564"/>
                <a:gd name="T39" fmla="*/ 2458 h 2505"/>
                <a:gd name="T40" fmla="*/ 937 w 1564"/>
                <a:gd name="T41" fmla="*/ 2496 h 2505"/>
                <a:gd name="T42" fmla="*/ 830 w 1564"/>
                <a:gd name="T43" fmla="*/ 2505 h 2505"/>
                <a:gd name="T44" fmla="*/ 711 w 1564"/>
                <a:gd name="T45" fmla="*/ 2491 h 2505"/>
                <a:gd name="T46" fmla="*/ 592 w 1564"/>
                <a:gd name="T47" fmla="*/ 2450 h 2505"/>
                <a:gd name="T48" fmla="*/ 474 w 1564"/>
                <a:gd name="T49" fmla="*/ 2382 h 2505"/>
                <a:gd name="T50" fmla="*/ 364 w 1564"/>
                <a:gd name="T51" fmla="*/ 2289 h 2505"/>
                <a:gd name="T52" fmla="*/ 0 w 1564"/>
                <a:gd name="T53" fmla="*/ 0 h 2505"/>
                <a:gd name="T54" fmla="*/ 789 w 1564"/>
                <a:gd name="T55" fmla="*/ 2172 h 2505"/>
                <a:gd name="T56" fmla="*/ 869 w 1564"/>
                <a:gd name="T57" fmla="*/ 2153 h 2505"/>
                <a:gd name="T58" fmla="*/ 941 w 1564"/>
                <a:gd name="T59" fmla="*/ 2115 h 2505"/>
                <a:gd name="T60" fmla="*/ 1005 w 1564"/>
                <a:gd name="T61" fmla="*/ 2060 h 2505"/>
                <a:gd name="T62" fmla="*/ 1059 w 1564"/>
                <a:gd name="T63" fmla="*/ 1984 h 2505"/>
                <a:gd name="T64" fmla="*/ 1101 w 1564"/>
                <a:gd name="T65" fmla="*/ 1892 h 2505"/>
                <a:gd name="T66" fmla="*/ 1131 w 1564"/>
                <a:gd name="T67" fmla="*/ 1783 h 2505"/>
                <a:gd name="T68" fmla="*/ 1147 w 1564"/>
                <a:gd name="T69" fmla="*/ 1655 h 2505"/>
                <a:gd name="T70" fmla="*/ 1147 w 1564"/>
                <a:gd name="T71" fmla="*/ 1522 h 2505"/>
                <a:gd name="T72" fmla="*/ 1127 w 1564"/>
                <a:gd name="T73" fmla="*/ 1355 h 2505"/>
                <a:gd name="T74" fmla="*/ 1100 w 1564"/>
                <a:gd name="T75" fmla="*/ 1261 h 2505"/>
                <a:gd name="T76" fmla="*/ 1060 w 1564"/>
                <a:gd name="T77" fmla="*/ 1184 h 2505"/>
                <a:gd name="T78" fmla="*/ 1009 w 1564"/>
                <a:gd name="T79" fmla="*/ 1122 h 2505"/>
                <a:gd name="T80" fmla="*/ 945 w 1564"/>
                <a:gd name="T81" fmla="*/ 1077 h 2505"/>
                <a:gd name="T82" fmla="*/ 869 w 1564"/>
                <a:gd name="T83" fmla="*/ 1050 h 2505"/>
                <a:gd name="T84" fmla="*/ 778 w 1564"/>
                <a:gd name="T85" fmla="*/ 1040 h 2505"/>
                <a:gd name="T86" fmla="*/ 708 w 1564"/>
                <a:gd name="T87" fmla="*/ 1047 h 2505"/>
                <a:gd name="T88" fmla="*/ 616 w 1564"/>
                <a:gd name="T89" fmla="*/ 1077 h 2505"/>
                <a:gd name="T90" fmla="*/ 522 w 1564"/>
                <a:gd name="T91" fmla="*/ 1131 h 2505"/>
                <a:gd name="T92" fmla="*/ 426 w 1564"/>
                <a:gd name="T93" fmla="*/ 1209 h 2505"/>
                <a:gd name="T94" fmla="*/ 425 w 1564"/>
                <a:gd name="T95" fmla="*/ 2050 h 2505"/>
                <a:gd name="T96" fmla="*/ 515 w 1564"/>
                <a:gd name="T97" fmla="*/ 2111 h 2505"/>
                <a:gd name="T98" fmla="*/ 603 w 1564"/>
                <a:gd name="T99" fmla="*/ 2149 h 2505"/>
                <a:gd name="T100" fmla="*/ 688 w 1564"/>
                <a:gd name="T101" fmla="*/ 2170 h 2505"/>
                <a:gd name="T102" fmla="*/ 747 w 1564"/>
                <a:gd name="T103" fmla="*/ 217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4" h="2505">
                  <a:moveTo>
                    <a:pt x="0" y="0"/>
                  </a:moveTo>
                  <a:lnTo>
                    <a:pt x="402" y="0"/>
                  </a:lnTo>
                  <a:lnTo>
                    <a:pt x="402" y="635"/>
                  </a:lnTo>
                  <a:lnTo>
                    <a:pt x="390" y="921"/>
                  </a:lnTo>
                  <a:lnTo>
                    <a:pt x="390" y="921"/>
                  </a:lnTo>
                  <a:lnTo>
                    <a:pt x="417" y="898"/>
                  </a:lnTo>
                  <a:lnTo>
                    <a:pt x="446" y="877"/>
                  </a:lnTo>
                  <a:lnTo>
                    <a:pt x="474" y="855"/>
                  </a:lnTo>
                  <a:lnTo>
                    <a:pt x="504" y="835"/>
                  </a:lnTo>
                  <a:lnTo>
                    <a:pt x="534" y="816"/>
                  </a:lnTo>
                  <a:lnTo>
                    <a:pt x="565" y="799"/>
                  </a:lnTo>
                  <a:lnTo>
                    <a:pt x="596" y="783"/>
                  </a:lnTo>
                  <a:lnTo>
                    <a:pt x="627" y="767"/>
                  </a:lnTo>
                  <a:lnTo>
                    <a:pt x="659" y="755"/>
                  </a:lnTo>
                  <a:lnTo>
                    <a:pt x="691" y="743"/>
                  </a:lnTo>
                  <a:lnTo>
                    <a:pt x="722" y="732"/>
                  </a:lnTo>
                  <a:lnTo>
                    <a:pt x="755" y="723"/>
                  </a:lnTo>
                  <a:lnTo>
                    <a:pt x="788" y="718"/>
                  </a:lnTo>
                  <a:lnTo>
                    <a:pt x="820" y="712"/>
                  </a:lnTo>
                  <a:lnTo>
                    <a:pt x="854" y="709"/>
                  </a:lnTo>
                  <a:lnTo>
                    <a:pt x="887" y="708"/>
                  </a:lnTo>
                  <a:lnTo>
                    <a:pt x="887" y="708"/>
                  </a:lnTo>
                  <a:lnTo>
                    <a:pt x="927" y="709"/>
                  </a:lnTo>
                  <a:lnTo>
                    <a:pt x="965" y="712"/>
                  </a:lnTo>
                  <a:lnTo>
                    <a:pt x="1002" y="718"/>
                  </a:lnTo>
                  <a:lnTo>
                    <a:pt x="1039" y="723"/>
                  </a:lnTo>
                  <a:lnTo>
                    <a:pt x="1074" y="733"/>
                  </a:lnTo>
                  <a:lnTo>
                    <a:pt x="1108" y="743"/>
                  </a:lnTo>
                  <a:lnTo>
                    <a:pt x="1141" y="756"/>
                  </a:lnTo>
                  <a:lnTo>
                    <a:pt x="1174" y="770"/>
                  </a:lnTo>
                  <a:lnTo>
                    <a:pt x="1205" y="786"/>
                  </a:lnTo>
                  <a:lnTo>
                    <a:pt x="1233" y="804"/>
                  </a:lnTo>
                  <a:lnTo>
                    <a:pt x="1262" y="823"/>
                  </a:lnTo>
                  <a:lnTo>
                    <a:pt x="1290" y="844"/>
                  </a:lnTo>
                  <a:lnTo>
                    <a:pt x="1316" y="867"/>
                  </a:lnTo>
                  <a:lnTo>
                    <a:pt x="1340" y="892"/>
                  </a:lnTo>
                  <a:lnTo>
                    <a:pt x="1364" y="918"/>
                  </a:lnTo>
                  <a:lnTo>
                    <a:pt x="1386" y="945"/>
                  </a:lnTo>
                  <a:lnTo>
                    <a:pt x="1408" y="974"/>
                  </a:lnTo>
                  <a:lnTo>
                    <a:pt x="1426" y="1006"/>
                  </a:lnTo>
                  <a:lnTo>
                    <a:pt x="1446" y="1037"/>
                  </a:lnTo>
                  <a:lnTo>
                    <a:pt x="1463" y="1071"/>
                  </a:lnTo>
                  <a:lnTo>
                    <a:pt x="1479" y="1106"/>
                  </a:lnTo>
                  <a:lnTo>
                    <a:pt x="1493" y="1142"/>
                  </a:lnTo>
                  <a:lnTo>
                    <a:pt x="1506" y="1180"/>
                  </a:lnTo>
                  <a:lnTo>
                    <a:pt x="1518" y="1220"/>
                  </a:lnTo>
                  <a:lnTo>
                    <a:pt x="1528" y="1260"/>
                  </a:lnTo>
                  <a:lnTo>
                    <a:pt x="1538" y="1301"/>
                  </a:lnTo>
                  <a:lnTo>
                    <a:pt x="1545" y="1345"/>
                  </a:lnTo>
                  <a:lnTo>
                    <a:pt x="1552" y="1389"/>
                  </a:lnTo>
                  <a:lnTo>
                    <a:pt x="1557" y="1434"/>
                  </a:lnTo>
                  <a:lnTo>
                    <a:pt x="1561" y="1481"/>
                  </a:lnTo>
                  <a:lnTo>
                    <a:pt x="1562" y="1529"/>
                  </a:lnTo>
                  <a:lnTo>
                    <a:pt x="1564" y="1577"/>
                  </a:lnTo>
                  <a:lnTo>
                    <a:pt x="1564" y="1577"/>
                  </a:lnTo>
                  <a:lnTo>
                    <a:pt x="1562" y="1631"/>
                  </a:lnTo>
                  <a:lnTo>
                    <a:pt x="1560" y="1685"/>
                  </a:lnTo>
                  <a:lnTo>
                    <a:pt x="1554" y="1736"/>
                  </a:lnTo>
                  <a:lnTo>
                    <a:pt x="1548" y="1786"/>
                  </a:lnTo>
                  <a:lnTo>
                    <a:pt x="1540" y="1835"/>
                  </a:lnTo>
                  <a:lnTo>
                    <a:pt x="1528" y="1882"/>
                  </a:lnTo>
                  <a:lnTo>
                    <a:pt x="1517" y="1928"/>
                  </a:lnTo>
                  <a:lnTo>
                    <a:pt x="1503" y="1972"/>
                  </a:lnTo>
                  <a:lnTo>
                    <a:pt x="1487" y="2013"/>
                  </a:lnTo>
                  <a:lnTo>
                    <a:pt x="1470" y="2054"/>
                  </a:lnTo>
                  <a:lnTo>
                    <a:pt x="1452" y="2092"/>
                  </a:lnTo>
                  <a:lnTo>
                    <a:pt x="1432" y="2131"/>
                  </a:lnTo>
                  <a:lnTo>
                    <a:pt x="1411" y="2166"/>
                  </a:lnTo>
                  <a:lnTo>
                    <a:pt x="1388" y="2200"/>
                  </a:lnTo>
                  <a:lnTo>
                    <a:pt x="1365" y="2233"/>
                  </a:lnTo>
                  <a:lnTo>
                    <a:pt x="1340" y="2262"/>
                  </a:lnTo>
                  <a:lnTo>
                    <a:pt x="1314" y="2291"/>
                  </a:lnTo>
                  <a:lnTo>
                    <a:pt x="1287" y="2318"/>
                  </a:lnTo>
                  <a:lnTo>
                    <a:pt x="1259" y="2343"/>
                  </a:lnTo>
                  <a:lnTo>
                    <a:pt x="1230" y="2367"/>
                  </a:lnTo>
                  <a:lnTo>
                    <a:pt x="1199" y="2389"/>
                  </a:lnTo>
                  <a:lnTo>
                    <a:pt x="1169" y="2409"/>
                  </a:lnTo>
                  <a:lnTo>
                    <a:pt x="1138" y="2427"/>
                  </a:lnTo>
                  <a:lnTo>
                    <a:pt x="1106" y="2444"/>
                  </a:lnTo>
                  <a:lnTo>
                    <a:pt x="1073" y="2458"/>
                  </a:lnTo>
                  <a:lnTo>
                    <a:pt x="1039" y="2471"/>
                  </a:lnTo>
                  <a:lnTo>
                    <a:pt x="1006" y="2481"/>
                  </a:lnTo>
                  <a:lnTo>
                    <a:pt x="971" y="2489"/>
                  </a:lnTo>
                  <a:lnTo>
                    <a:pt x="937" y="2496"/>
                  </a:lnTo>
                  <a:lnTo>
                    <a:pt x="901" y="2502"/>
                  </a:lnTo>
                  <a:lnTo>
                    <a:pt x="866" y="2505"/>
                  </a:lnTo>
                  <a:lnTo>
                    <a:pt x="830" y="2505"/>
                  </a:lnTo>
                  <a:lnTo>
                    <a:pt x="830" y="2505"/>
                  </a:lnTo>
                  <a:lnTo>
                    <a:pt x="801" y="2505"/>
                  </a:lnTo>
                  <a:lnTo>
                    <a:pt x="771" y="2502"/>
                  </a:lnTo>
                  <a:lnTo>
                    <a:pt x="741" y="2498"/>
                  </a:lnTo>
                  <a:lnTo>
                    <a:pt x="711" y="2491"/>
                  </a:lnTo>
                  <a:lnTo>
                    <a:pt x="681" y="2484"/>
                  </a:lnTo>
                  <a:lnTo>
                    <a:pt x="652" y="2474"/>
                  </a:lnTo>
                  <a:lnTo>
                    <a:pt x="622" y="2462"/>
                  </a:lnTo>
                  <a:lnTo>
                    <a:pt x="592" y="2450"/>
                  </a:lnTo>
                  <a:lnTo>
                    <a:pt x="562" y="2435"/>
                  </a:lnTo>
                  <a:lnTo>
                    <a:pt x="532" y="2418"/>
                  </a:lnTo>
                  <a:lnTo>
                    <a:pt x="503" y="2401"/>
                  </a:lnTo>
                  <a:lnTo>
                    <a:pt x="474" y="2382"/>
                  </a:lnTo>
                  <a:lnTo>
                    <a:pt x="446" y="2360"/>
                  </a:lnTo>
                  <a:lnTo>
                    <a:pt x="417" y="2339"/>
                  </a:lnTo>
                  <a:lnTo>
                    <a:pt x="390" y="2315"/>
                  </a:lnTo>
                  <a:lnTo>
                    <a:pt x="364" y="2289"/>
                  </a:lnTo>
                  <a:lnTo>
                    <a:pt x="352" y="2289"/>
                  </a:lnTo>
                  <a:lnTo>
                    <a:pt x="318" y="2464"/>
                  </a:lnTo>
                  <a:lnTo>
                    <a:pt x="0" y="2464"/>
                  </a:lnTo>
                  <a:lnTo>
                    <a:pt x="0" y="0"/>
                  </a:lnTo>
                  <a:close/>
                  <a:moveTo>
                    <a:pt x="747" y="2174"/>
                  </a:moveTo>
                  <a:lnTo>
                    <a:pt x="747" y="2174"/>
                  </a:lnTo>
                  <a:lnTo>
                    <a:pt x="768" y="2173"/>
                  </a:lnTo>
                  <a:lnTo>
                    <a:pt x="789" y="2172"/>
                  </a:lnTo>
                  <a:lnTo>
                    <a:pt x="809" y="2169"/>
                  </a:lnTo>
                  <a:lnTo>
                    <a:pt x="829" y="2165"/>
                  </a:lnTo>
                  <a:lnTo>
                    <a:pt x="849" y="2159"/>
                  </a:lnTo>
                  <a:lnTo>
                    <a:pt x="869" y="2153"/>
                  </a:lnTo>
                  <a:lnTo>
                    <a:pt x="887" y="2145"/>
                  </a:lnTo>
                  <a:lnTo>
                    <a:pt x="906" y="2136"/>
                  </a:lnTo>
                  <a:lnTo>
                    <a:pt x="923" y="2126"/>
                  </a:lnTo>
                  <a:lnTo>
                    <a:pt x="941" y="2115"/>
                  </a:lnTo>
                  <a:lnTo>
                    <a:pt x="958" y="2104"/>
                  </a:lnTo>
                  <a:lnTo>
                    <a:pt x="974" y="2089"/>
                  </a:lnTo>
                  <a:lnTo>
                    <a:pt x="989" y="2075"/>
                  </a:lnTo>
                  <a:lnTo>
                    <a:pt x="1005" y="2060"/>
                  </a:lnTo>
                  <a:lnTo>
                    <a:pt x="1019" y="2043"/>
                  </a:lnTo>
                  <a:lnTo>
                    <a:pt x="1033" y="2024"/>
                  </a:lnTo>
                  <a:lnTo>
                    <a:pt x="1046" y="2006"/>
                  </a:lnTo>
                  <a:lnTo>
                    <a:pt x="1059" y="1984"/>
                  </a:lnTo>
                  <a:lnTo>
                    <a:pt x="1070" y="1963"/>
                  </a:lnTo>
                  <a:lnTo>
                    <a:pt x="1081" y="1940"/>
                  </a:lnTo>
                  <a:lnTo>
                    <a:pt x="1091" y="1918"/>
                  </a:lnTo>
                  <a:lnTo>
                    <a:pt x="1101" y="1892"/>
                  </a:lnTo>
                  <a:lnTo>
                    <a:pt x="1110" y="1867"/>
                  </a:lnTo>
                  <a:lnTo>
                    <a:pt x="1117" y="1840"/>
                  </a:lnTo>
                  <a:lnTo>
                    <a:pt x="1124" y="1811"/>
                  </a:lnTo>
                  <a:lnTo>
                    <a:pt x="1131" y="1783"/>
                  </a:lnTo>
                  <a:lnTo>
                    <a:pt x="1135" y="1752"/>
                  </a:lnTo>
                  <a:lnTo>
                    <a:pt x="1141" y="1721"/>
                  </a:lnTo>
                  <a:lnTo>
                    <a:pt x="1144" y="1688"/>
                  </a:lnTo>
                  <a:lnTo>
                    <a:pt x="1147" y="1655"/>
                  </a:lnTo>
                  <a:lnTo>
                    <a:pt x="1148" y="1620"/>
                  </a:lnTo>
                  <a:lnTo>
                    <a:pt x="1148" y="1584"/>
                  </a:lnTo>
                  <a:lnTo>
                    <a:pt x="1148" y="1584"/>
                  </a:lnTo>
                  <a:lnTo>
                    <a:pt x="1147" y="1522"/>
                  </a:lnTo>
                  <a:lnTo>
                    <a:pt x="1142" y="1462"/>
                  </a:lnTo>
                  <a:lnTo>
                    <a:pt x="1137" y="1407"/>
                  </a:lnTo>
                  <a:lnTo>
                    <a:pt x="1133" y="1380"/>
                  </a:lnTo>
                  <a:lnTo>
                    <a:pt x="1127" y="1355"/>
                  </a:lnTo>
                  <a:lnTo>
                    <a:pt x="1121" y="1331"/>
                  </a:lnTo>
                  <a:lnTo>
                    <a:pt x="1114" y="1306"/>
                  </a:lnTo>
                  <a:lnTo>
                    <a:pt x="1107" y="1284"/>
                  </a:lnTo>
                  <a:lnTo>
                    <a:pt x="1100" y="1261"/>
                  </a:lnTo>
                  <a:lnTo>
                    <a:pt x="1090" y="1241"/>
                  </a:lnTo>
                  <a:lnTo>
                    <a:pt x="1081" y="1221"/>
                  </a:lnTo>
                  <a:lnTo>
                    <a:pt x="1072" y="1201"/>
                  </a:lnTo>
                  <a:lnTo>
                    <a:pt x="1060" y="1184"/>
                  </a:lnTo>
                  <a:lnTo>
                    <a:pt x="1049" y="1167"/>
                  </a:lnTo>
                  <a:lnTo>
                    <a:pt x="1036" y="1150"/>
                  </a:lnTo>
                  <a:lnTo>
                    <a:pt x="1023" y="1136"/>
                  </a:lnTo>
                  <a:lnTo>
                    <a:pt x="1009" y="1122"/>
                  </a:lnTo>
                  <a:lnTo>
                    <a:pt x="993" y="1109"/>
                  </a:lnTo>
                  <a:lnTo>
                    <a:pt x="978" y="1098"/>
                  </a:lnTo>
                  <a:lnTo>
                    <a:pt x="962" y="1087"/>
                  </a:lnTo>
                  <a:lnTo>
                    <a:pt x="945" y="1077"/>
                  </a:lnTo>
                  <a:lnTo>
                    <a:pt x="927" y="1068"/>
                  </a:lnTo>
                  <a:lnTo>
                    <a:pt x="908" y="1061"/>
                  </a:lnTo>
                  <a:lnTo>
                    <a:pt x="888" y="1054"/>
                  </a:lnTo>
                  <a:lnTo>
                    <a:pt x="869" y="1050"/>
                  </a:lnTo>
                  <a:lnTo>
                    <a:pt x="847" y="1045"/>
                  </a:lnTo>
                  <a:lnTo>
                    <a:pt x="825" y="1043"/>
                  </a:lnTo>
                  <a:lnTo>
                    <a:pt x="802" y="1041"/>
                  </a:lnTo>
                  <a:lnTo>
                    <a:pt x="778" y="1040"/>
                  </a:lnTo>
                  <a:lnTo>
                    <a:pt x="778" y="1040"/>
                  </a:lnTo>
                  <a:lnTo>
                    <a:pt x="755" y="1041"/>
                  </a:lnTo>
                  <a:lnTo>
                    <a:pt x="731" y="1043"/>
                  </a:lnTo>
                  <a:lnTo>
                    <a:pt x="708" y="1047"/>
                  </a:lnTo>
                  <a:lnTo>
                    <a:pt x="686" y="1051"/>
                  </a:lnTo>
                  <a:lnTo>
                    <a:pt x="661" y="1058"/>
                  </a:lnTo>
                  <a:lnTo>
                    <a:pt x="639" y="1067"/>
                  </a:lnTo>
                  <a:lnTo>
                    <a:pt x="616" y="1077"/>
                  </a:lnTo>
                  <a:lnTo>
                    <a:pt x="592" y="1088"/>
                  </a:lnTo>
                  <a:lnTo>
                    <a:pt x="569" y="1101"/>
                  </a:lnTo>
                  <a:lnTo>
                    <a:pt x="545" y="1115"/>
                  </a:lnTo>
                  <a:lnTo>
                    <a:pt x="522" y="1131"/>
                  </a:lnTo>
                  <a:lnTo>
                    <a:pt x="498" y="1148"/>
                  </a:lnTo>
                  <a:lnTo>
                    <a:pt x="474" y="1166"/>
                  </a:lnTo>
                  <a:lnTo>
                    <a:pt x="450" y="1186"/>
                  </a:lnTo>
                  <a:lnTo>
                    <a:pt x="426" y="1209"/>
                  </a:lnTo>
                  <a:lnTo>
                    <a:pt x="402" y="1231"/>
                  </a:lnTo>
                  <a:lnTo>
                    <a:pt x="402" y="2031"/>
                  </a:lnTo>
                  <a:lnTo>
                    <a:pt x="402" y="2031"/>
                  </a:lnTo>
                  <a:lnTo>
                    <a:pt x="425" y="2050"/>
                  </a:lnTo>
                  <a:lnTo>
                    <a:pt x="447" y="2067"/>
                  </a:lnTo>
                  <a:lnTo>
                    <a:pt x="470" y="2082"/>
                  </a:lnTo>
                  <a:lnTo>
                    <a:pt x="493" y="2098"/>
                  </a:lnTo>
                  <a:lnTo>
                    <a:pt x="515" y="2111"/>
                  </a:lnTo>
                  <a:lnTo>
                    <a:pt x="538" y="2122"/>
                  </a:lnTo>
                  <a:lnTo>
                    <a:pt x="559" y="2132"/>
                  </a:lnTo>
                  <a:lnTo>
                    <a:pt x="582" y="2142"/>
                  </a:lnTo>
                  <a:lnTo>
                    <a:pt x="603" y="2149"/>
                  </a:lnTo>
                  <a:lnTo>
                    <a:pt x="625" y="2156"/>
                  </a:lnTo>
                  <a:lnTo>
                    <a:pt x="646" y="2162"/>
                  </a:lnTo>
                  <a:lnTo>
                    <a:pt x="667" y="2166"/>
                  </a:lnTo>
                  <a:lnTo>
                    <a:pt x="688" y="2170"/>
                  </a:lnTo>
                  <a:lnTo>
                    <a:pt x="708" y="2172"/>
                  </a:lnTo>
                  <a:lnTo>
                    <a:pt x="728" y="2173"/>
                  </a:lnTo>
                  <a:lnTo>
                    <a:pt x="747" y="2174"/>
                  </a:lnTo>
                  <a:lnTo>
                    <a:pt x="747"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2" name="Freeform 8"/>
            <p:cNvSpPr>
              <a:spLocks/>
            </p:cNvSpPr>
            <p:nvPr userDrawn="1"/>
          </p:nvSpPr>
          <p:spPr bwMode="auto">
            <a:xfrm>
              <a:off x="722" y="792"/>
              <a:ext cx="889" cy="760"/>
            </a:xfrm>
            <a:custGeom>
              <a:avLst/>
              <a:gdLst>
                <a:gd name="T0" fmla="*/ 0 w 2668"/>
                <a:gd name="T1" fmla="*/ 0 h 2282"/>
                <a:gd name="T2" fmla="*/ 420 w 2668"/>
                <a:gd name="T3" fmla="*/ 0 h 2282"/>
                <a:gd name="T4" fmla="*/ 615 w 2668"/>
                <a:gd name="T5" fmla="*/ 1151 h 2282"/>
                <a:gd name="T6" fmla="*/ 615 w 2668"/>
                <a:gd name="T7" fmla="*/ 1151 h 2282"/>
                <a:gd name="T8" fmla="*/ 731 w 2668"/>
                <a:gd name="T9" fmla="*/ 1880 h 2282"/>
                <a:gd name="T10" fmla="*/ 744 w 2668"/>
                <a:gd name="T11" fmla="*/ 1880 h 2282"/>
                <a:gd name="T12" fmla="*/ 744 w 2668"/>
                <a:gd name="T13" fmla="*/ 1880 h 2282"/>
                <a:gd name="T14" fmla="*/ 779 w 2668"/>
                <a:gd name="T15" fmla="*/ 1699 h 2282"/>
                <a:gd name="T16" fmla="*/ 816 w 2668"/>
                <a:gd name="T17" fmla="*/ 1516 h 2282"/>
                <a:gd name="T18" fmla="*/ 891 w 2668"/>
                <a:gd name="T19" fmla="*/ 1151 h 2282"/>
                <a:gd name="T20" fmla="*/ 1174 w 2668"/>
                <a:gd name="T21" fmla="*/ 0 h 2282"/>
                <a:gd name="T22" fmla="*/ 1523 w 2668"/>
                <a:gd name="T23" fmla="*/ 0 h 2282"/>
                <a:gd name="T24" fmla="*/ 1805 w 2668"/>
                <a:gd name="T25" fmla="*/ 1151 h 2282"/>
                <a:gd name="T26" fmla="*/ 1805 w 2668"/>
                <a:gd name="T27" fmla="*/ 1151 h 2282"/>
                <a:gd name="T28" fmla="*/ 1880 w 2668"/>
                <a:gd name="T29" fmla="*/ 1513 h 2282"/>
                <a:gd name="T30" fmla="*/ 1955 w 2668"/>
                <a:gd name="T31" fmla="*/ 1880 h 2282"/>
                <a:gd name="T32" fmla="*/ 1970 w 2668"/>
                <a:gd name="T33" fmla="*/ 1880 h 2282"/>
                <a:gd name="T34" fmla="*/ 1970 w 2668"/>
                <a:gd name="T35" fmla="*/ 1880 h 2282"/>
                <a:gd name="T36" fmla="*/ 2025 w 2668"/>
                <a:gd name="T37" fmla="*/ 1514 h 2282"/>
                <a:gd name="T38" fmla="*/ 2053 w 2668"/>
                <a:gd name="T39" fmla="*/ 1331 h 2282"/>
                <a:gd name="T40" fmla="*/ 2082 w 2668"/>
                <a:gd name="T41" fmla="*/ 1151 h 2282"/>
                <a:gd name="T42" fmla="*/ 2276 w 2668"/>
                <a:gd name="T43" fmla="*/ 0 h 2282"/>
                <a:gd name="T44" fmla="*/ 2668 w 2668"/>
                <a:gd name="T45" fmla="*/ 0 h 2282"/>
                <a:gd name="T46" fmla="*/ 2228 w 2668"/>
                <a:gd name="T47" fmla="*/ 2282 h 2282"/>
                <a:gd name="T48" fmla="*/ 1725 w 2668"/>
                <a:gd name="T49" fmla="*/ 2282 h 2282"/>
                <a:gd name="T50" fmla="*/ 1442 w 2668"/>
                <a:gd name="T51" fmla="*/ 1082 h 2282"/>
                <a:gd name="T52" fmla="*/ 1442 w 2668"/>
                <a:gd name="T53" fmla="*/ 1082 h 2282"/>
                <a:gd name="T54" fmla="*/ 1415 w 2668"/>
                <a:gd name="T55" fmla="*/ 949 h 2282"/>
                <a:gd name="T56" fmla="*/ 1389 w 2668"/>
                <a:gd name="T57" fmla="*/ 817 h 2282"/>
                <a:gd name="T58" fmla="*/ 1341 w 2668"/>
                <a:gd name="T59" fmla="*/ 554 h 2282"/>
                <a:gd name="T60" fmla="*/ 1327 w 2668"/>
                <a:gd name="T61" fmla="*/ 554 h 2282"/>
                <a:gd name="T62" fmla="*/ 1327 w 2668"/>
                <a:gd name="T63" fmla="*/ 554 h 2282"/>
                <a:gd name="T64" fmla="*/ 1279 w 2668"/>
                <a:gd name="T65" fmla="*/ 817 h 2282"/>
                <a:gd name="T66" fmla="*/ 1253 w 2668"/>
                <a:gd name="T67" fmla="*/ 949 h 2282"/>
                <a:gd name="T68" fmla="*/ 1226 w 2668"/>
                <a:gd name="T69" fmla="*/ 1082 h 2282"/>
                <a:gd name="T70" fmla="*/ 951 w 2668"/>
                <a:gd name="T71" fmla="*/ 2282 h 2282"/>
                <a:gd name="T72" fmla="*/ 454 w 2668"/>
                <a:gd name="T73" fmla="*/ 2282 h 2282"/>
                <a:gd name="T74" fmla="*/ 0 w 2668"/>
                <a:gd name="T75" fmla="*/ 0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68" h="2282">
                  <a:moveTo>
                    <a:pt x="0" y="0"/>
                  </a:moveTo>
                  <a:lnTo>
                    <a:pt x="420" y="0"/>
                  </a:lnTo>
                  <a:lnTo>
                    <a:pt x="615" y="1151"/>
                  </a:lnTo>
                  <a:lnTo>
                    <a:pt x="615" y="1151"/>
                  </a:lnTo>
                  <a:lnTo>
                    <a:pt x="731" y="1880"/>
                  </a:lnTo>
                  <a:lnTo>
                    <a:pt x="744" y="1880"/>
                  </a:lnTo>
                  <a:lnTo>
                    <a:pt x="744" y="1880"/>
                  </a:lnTo>
                  <a:lnTo>
                    <a:pt x="779" y="1699"/>
                  </a:lnTo>
                  <a:lnTo>
                    <a:pt x="816" y="1516"/>
                  </a:lnTo>
                  <a:lnTo>
                    <a:pt x="891" y="1151"/>
                  </a:lnTo>
                  <a:lnTo>
                    <a:pt x="1174" y="0"/>
                  </a:lnTo>
                  <a:lnTo>
                    <a:pt x="1523" y="0"/>
                  </a:lnTo>
                  <a:lnTo>
                    <a:pt x="1805" y="1151"/>
                  </a:lnTo>
                  <a:lnTo>
                    <a:pt x="1805" y="1151"/>
                  </a:lnTo>
                  <a:lnTo>
                    <a:pt x="1880" y="1513"/>
                  </a:lnTo>
                  <a:lnTo>
                    <a:pt x="1955" y="1880"/>
                  </a:lnTo>
                  <a:lnTo>
                    <a:pt x="1970" y="1880"/>
                  </a:lnTo>
                  <a:lnTo>
                    <a:pt x="1970" y="1880"/>
                  </a:lnTo>
                  <a:lnTo>
                    <a:pt x="2025" y="1514"/>
                  </a:lnTo>
                  <a:lnTo>
                    <a:pt x="2053" y="1331"/>
                  </a:lnTo>
                  <a:lnTo>
                    <a:pt x="2082" y="1151"/>
                  </a:lnTo>
                  <a:lnTo>
                    <a:pt x="2276" y="0"/>
                  </a:lnTo>
                  <a:lnTo>
                    <a:pt x="2668" y="0"/>
                  </a:lnTo>
                  <a:lnTo>
                    <a:pt x="2228" y="2282"/>
                  </a:lnTo>
                  <a:lnTo>
                    <a:pt x="1725" y="2282"/>
                  </a:lnTo>
                  <a:lnTo>
                    <a:pt x="1442" y="1082"/>
                  </a:lnTo>
                  <a:lnTo>
                    <a:pt x="1442" y="1082"/>
                  </a:lnTo>
                  <a:lnTo>
                    <a:pt x="1415" y="949"/>
                  </a:lnTo>
                  <a:lnTo>
                    <a:pt x="1389" y="817"/>
                  </a:lnTo>
                  <a:lnTo>
                    <a:pt x="1341" y="554"/>
                  </a:lnTo>
                  <a:lnTo>
                    <a:pt x="1327" y="554"/>
                  </a:lnTo>
                  <a:lnTo>
                    <a:pt x="1327" y="554"/>
                  </a:lnTo>
                  <a:lnTo>
                    <a:pt x="1279" y="817"/>
                  </a:lnTo>
                  <a:lnTo>
                    <a:pt x="1253" y="949"/>
                  </a:lnTo>
                  <a:lnTo>
                    <a:pt x="1226" y="1082"/>
                  </a:lnTo>
                  <a:lnTo>
                    <a:pt x="951" y="2282"/>
                  </a:lnTo>
                  <a:lnTo>
                    <a:pt x="454" y="228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3" name="Freeform 9"/>
            <p:cNvSpPr>
              <a:spLocks noEditPoints="1"/>
            </p:cNvSpPr>
            <p:nvPr userDrawn="1"/>
          </p:nvSpPr>
          <p:spPr bwMode="auto">
            <a:xfrm>
              <a:off x="1645" y="967"/>
              <a:ext cx="544" cy="599"/>
            </a:xfrm>
            <a:custGeom>
              <a:avLst/>
              <a:gdLst>
                <a:gd name="T0" fmla="*/ 932 w 1630"/>
                <a:gd name="T1" fmla="*/ 8 h 1797"/>
                <a:gd name="T2" fmla="*/ 1122 w 1630"/>
                <a:gd name="T3" fmla="*/ 61 h 1797"/>
                <a:gd name="T4" fmla="*/ 1292 w 1630"/>
                <a:gd name="T5" fmla="*/ 157 h 1797"/>
                <a:gd name="T6" fmla="*/ 1437 w 1630"/>
                <a:gd name="T7" fmla="*/ 296 h 1797"/>
                <a:gd name="T8" fmla="*/ 1546 w 1630"/>
                <a:gd name="T9" fmla="*/ 478 h 1797"/>
                <a:gd name="T10" fmla="*/ 1613 w 1630"/>
                <a:gd name="T11" fmla="*/ 698 h 1797"/>
                <a:gd name="T12" fmla="*/ 1630 w 1630"/>
                <a:gd name="T13" fmla="*/ 901 h 1797"/>
                <a:gd name="T14" fmla="*/ 1603 w 1630"/>
                <a:gd name="T15" fmla="*/ 1149 h 1797"/>
                <a:gd name="T16" fmla="*/ 1526 w 1630"/>
                <a:gd name="T17" fmla="*/ 1360 h 1797"/>
                <a:gd name="T18" fmla="*/ 1410 w 1630"/>
                <a:gd name="T19" fmla="*/ 1533 h 1797"/>
                <a:gd name="T20" fmla="*/ 1260 w 1630"/>
                <a:gd name="T21" fmla="*/ 1664 h 1797"/>
                <a:gd name="T22" fmla="*/ 1085 w 1630"/>
                <a:gd name="T23" fmla="*/ 1752 h 1797"/>
                <a:gd name="T24" fmla="*/ 894 w 1630"/>
                <a:gd name="T25" fmla="*/ 1794 h 1797"/>
                <a:gd name="T26" fmla="*/ 733 w 1630"/>
                <a:gd name="T27" fmla="*/ 1794 h 1797"/>
                <a:gd name="T28" fmla="*/ 543 w 1630"/>
                <a:gd name="T29" fmla="*/ 1752 h 1797"/>
                <a:gd name="T30" fmla="*/ 369 w 1630"/>
                <a:gd name="T31" fmla="*/ 1664 h 1797"/>
                <a:gd name="T32" fmla="*/ 220 w 1630"/>
                <a:gd name="T33" fmla="*/ 1533 h 1797"/>
                <a:gd name="T34" fmla="*/ 103 w 1630"/>
                <a:gd name="T35" fmla="*/ 1360 h 1797"/>
                <a:gd name="T36" fmla="*/ 27 w 1630"/>
                <a:gd name="T37" fmla="*/ 1149 h 1797"/>
                <a:gd name="T38" fmla="*/ 0 w 1630"/>
                <a:gd name="T39" fmla="*/ 901 h 1797"/>
                <a:gd name="T40" fmla="*/ 17 w 1630"/>
                <a:gd name="T41" fmla="*/ 698 h 1797"/>
                <a:gd name="T42" fmla="*/ 83 w 1630"/>
                <a:gd name="T43" fmla="*/ 478 h 1797"/>
                <a:gd name="T44" fmla="*/ 193 w 1630"/>
                <a:gd name="T45" fmla="*/ 296 h 1797"/>
                <a:gd name="T46" fmla="*/ 336 w 1630"/>
                <a:gd name="T47" fmla="*/ 157 h 1797"/>
                <a:gd name="T48" fmla="*/ 506 w 1630"/>
                <a:gd name="T49" fmla="*/ 61 h 1797"/>
                <a:gd name="T50" fmla="*/ 695 w 1630"/>
                <a:gd name="T51" fmla="*/ 8 h 1797"/>
                <a:gd name="T52" fmla="*/ 813 w 1630"/>
                <a:gd name="T53" fmla="*/ 1469 h 1797"/>
                <a:gd name="T54" fmla="*/ 902 w 1630"/>
                <a:gd name="T55" fmla="*/ 1459 h 1797"/>
                <a:gd name="T56" fmla="*/ 1000 w 1630"/>
                <a:gd name="T57" fmla="*/ 1418 h 1797"/>
                <a:gd name="T58" fmla="*/ 1082 w 1630"/>
                <a:gd name="T59" fmla="*/ 1349 h 1797"/>
                <a:gd name="T60" fmla="*/ 1146 w 1630"/>
                <a:gd name="T61" fmla="*/ 1252 h 1797"/>
                <a:gd name="T62" fmla="*/ 1190 w 1630"/>
                <a:gd name="T63" fmla="*/ 1133 h 1797"/>
                <a:gd name="T64" fmla="*/ 1214 w 1630"/>
                <a:gd name="T65" fmla="*/ 994 h 1797"/>
                <a:gd name="T66" fmla="*/ 1217 w 1630"/>
                <a:gd name="T67" fmla="*/ 869 h 1797"/>
                <a:gd name="T68" fmla="*/ 1201 w 1630"/>
                <a:gd name="T69" fmla="*/ 719 h 1797"/>
                <a:gd name="T70" fmla="*/ 1166 w 1630"/>
                <a:gd name="T71" fmla="*/ 591 h 1797"/>
                <a:gd name="T72" fmla="*/ 1109 w 1630"/>
                <a:gd name="T73" fmla="*/ 485 h 1797"/>
                <a:gd name="T74" fmla="*/ 1035 w 1630"/>
                <a:gd name="T75" fmla="*/ 404 h 1797"/>
                <a:gd name="T76" fmla="*/ 943 w 1630"/>
                <a:gd name="T77" fmla="*/ 352 h 1797"/>
                <a:gd name="T78" fmla="*/ 837 w 1630"/>
                <a:gd name="T79" fmla="*/ 329 h 1797"/>
                <a:gd name="T80" fmla="*/ 745 w 1630"/>
                <a:gd name="T81" fmla="*/ 335 h 1797"/>
                <a:gd name="T82" fmla="*/ 644 w 1630"/>
                <a:gd name="T83" fmla="*/ 369 h 1797"/>
                <a:gd name="T84" fmla="*/ 560 w 1630"/>
                <a:gd name="T85" fmla="*/ 434 h 1797"/>
                <a:gd name="T86" fmla="*/ 493 w 1630"/>
                <a:gd name="T87" fmla="*/ 525 h 1797"/>
                <a:gd name="T88" fmla="*/ 447 w 1630"/>
                <a:gd name="T89" fmla="*/ 640 h 1797"/>
                <a:gd name="T90" fmla="*/ 418 w 1630"/>
                <a:gd name="T91" fmla="*/ 777 h 1797"/>
                <a:gd name="T92" fmla="*/ 411 w 1630"/>
                <a:gd name="T93" fmla="*/ 901 h 1797"/>
                <a:gd name="T94" fmla="*/ 423 w 1630"/>
                <a:gd name="T95" fmla="*/ 1052 h 1797"/>
                <a:gd name="T96" fmla="*/ 454 w 1630"/>
                <a:gd name="T97" fmla="*/ 1184 h 1797"/>
                <a:gd name="T98" fmla="*/ 506 w 1630"/>
                <a:gd name="T99" fmla="*/ 1293 h 1797"/>
                <a:gd name="T100" fmla="*/ 576 w 1630"/>
                <a:gd name="T101" fmla="*/ 1380 h 1797"/>
                <a:gd name="T102" fmla="*/ 664 w 1630"/>
                <a:gd name="T103" fmla="*/ 1438 h 1797"/>
                <a:gd name="T104" fmla="*/ 767 w 1630"/>
                <a:gd name="T105" fmla="*/ 1466 h 1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30" h="1797">
                  <a:moveTo>
                    <a:pt x="813" y="0"/>
                  </a:moveTo>
                  <a:lnTo>
                    <a:pt x="813" y="0"/>
                  </a:lnTo>
                  <a:lnTo>
                    <a:pt x="854" y="1"/>
                  </a:lnTo>
                  <a:lnTo>
                    <a:pt x="894" y="4"/>
                  </a:lnTo>
                  <a:lnTo>
                    <a:pt x="932" y="8"/>
                  </a:lnTo>
                  <a:lnTo>
                    <a:pt x="972" y="15"/>
                  </a:lnTo>
                  <a:lnTo>
                    <a:pt x="1010" y="24"/>
                  </a:lnTo>
                  <a:lnTo>
                    <a:pt x="1048" y="34"/>
                  </a:lnTo>
                  <a:lnTo>
                    <a:pt x="1085" y="47"/>
                  </a:lnTo>
                  <a:lnTo>
                    <a:pt x="1122" y="61"/>
                  </a:lnTo>
                  <a:lnTo>
                    <a:pt x="1157" y="76"/>
                  </a:lnTo>
                  <a:lnTo>
                    <a:pt x="1193" y="93"/>
                  </a:lnTo>
                  <a:lnTo>
                    <a:pt x="1227" y="113"/>
                  </a:lnTo>
                  <a:lnTo>
                    <a:pt x="1260" y="135"/>
                  </a:lnTo>
                  <a:lnTo>
                    <a:pt x="1292" y="157"/>
                  </a:lnTo>
                  <a:lnTo>
                    <a:pt x="1324" y="181"/>
                  </a:lnTo>
                  <a:lnTo>
                    <a:pt x="1353" y="208"/>
                  </a:lnTo>
                  <a:lnTo>
                    <a:pt x="1383" y="235"/>
                  </a:lnTo>
                  <a:lnTo>
                    <a:pt x="1410" y="265"/>
                  </a:lnTo>
                  <a:lnTo>
                    <a:pt x="1437" y="296"/>
                  </a:lnTo>
                  <a:lnTo>
                    <a:pt x="1461" y="330"/>
                  </a:lnTo>
                  <a:lnTo>
                    <a:pt x="1485" y="364"/>
                  </a:lnTo>
                  <a:lnTo>
                    <a:pt x="1507" y="400"/>
                  </a:lnTo>
                  <a:lnTo>
                    <a:pt x="1526" y="438"/>
                  </a:lnTo>
                  <a:lnTo>
                    <a:pt x="1546" y="478"/>
                  </a:lnTo>
                  <a:lnTo>
                    <a:pt x="1563" y="519"/>
                  </a:lnTo>
                  <a:lnTo>
                    <a:pt x="1577" y="562"/>
                  </a:lnTo>
                  <a:lnTo>
                    <a:pt x="1592" y="605"/>
                  </a:lnTo>
                  <a:lnTo>
                    <a:pt x="1603" y="651"/>
                  </a:lnTo>
                  <a:lnTo>
                    <a:pt x="1613" y="698"/>
                  </a:lnTo>
                  <a:lnTo>
                    <a:pt x="1620" y="746"/>
                  </a:lnTo>
                  <a:lnTo>
                    <a:pt x="1626" y="796"/>
                  </a:lnTo>
                  <a:lnTo>
                    <a:pt x="1629" y="848"/>
                  </a:lnTo>
                  <a:lnTo>
                    <a:pt x="1630" y="901"/>
                  </a:lnTo>
                  <a:lnTo>
                    <a:pt x="1630" y="901"/>
                  </a:lnTo>
                  <a:lnTo>
                    <a:pt x="1629" y="953"/>
                  </a:lnTo>
                  <a:lnTo>
                    <a:pt x="1626" y="1004"/>
                  </a:lnTo>
                  <a:lnTo>
                    <a:pt x="1620" y="1054"/>
                  </a:lnTo>
                  <a:lnTo>
                    <a:pt x="1613" y="1102"/>
                  </a:lnTo>
                  <a:lnTo>
                    <a:pt x="1603" y="1149"/>
                  </a:lnTo>
                  <a:lnTo>
                    <a:pt x="1592" y="1194"/>
                  </a:lnTo>
                  <a:lnTo>
                    <a:pt x="1577" y="1238"/>
                  </a:lnTo>
                  <a:lnTo>
                    <a:pt x="1563" y="1281"/>
                  </a:lnTo>
                  <a:lnTo>
                    <a:pt x="1546" y="1322"/>
                  </a:lnTo>
                  <a:lnTo>
                    <a:pt x="1526" y="1360"/>
                  </a:lnTo>
                  <a:lnTo>
                    <a:pt x="1507" y="1398"/>
                  </a:lnTo>
                  <a:lnTo>
                    <a:pt x="1485" y="1434"/>
                  </a:lnTo>
                  <a:lnTo>
                    <a:pt x="1461" y="1469"/>
                  </a:lnTo>
                  <a:lnTo>
                    <a:pt x="1437" y="1502"/>
                  </a:lnTo>
                  <a:lnTo>
                    <a:pt x="1410" y="1533"/>
                  </a:lnTo>
                  <a:lnTo>
                    <a:pt x="1383" y="1563"/>
                  </a:lnTo>
                  <a:lnTo>
                    <a:pt x="1353" y="1590"/>
                  </a:lnTo>
                  <a:lnTo>
                    <a:pt x="1324" y="1617"/>
                  </a:lnTo>
                  <a:lnTo>
                    <a:pt x="1292" y="1641"/>
                  </a:lnTo>
                  <a:lnTo>
                    <a:pt x="1260" y="1664"/>
                  </a:lnTo>
                  <a:lnTo>
                    <a:pt x="1227" y="1685"/>
                  </a:lnTo>
                  <a:lnTo>
                    <a:pt x="1193" y="1703"/>
                  </a:lnTo>
                  <a:lnTo>
                    <a:pt x="1157" y="1722"/>
                  </a:lnTo>
                  <a:lnTo>
                    <a:pt x="1122" y="1737"/>
                  </a:lnTo>
                  <a:lnTo>
                    <a:pt x="1085" y="1752"/>
                  </a:lnTo>
                  <a:lnTo>
                    <a:pt x="1048" y="1763"/>
                  </a:lnTo>
                  <a:lnTo>
                    <a:pt x="1010" y="1774"/>
                  </a:lnTo>
                  <a:lnTo>
                    <a:pt x="972" y="1783"/>
                  </a:lnTo>
                  <a:lnTo>
                    <a:pt x="932" y="1788"/>
                  </a:lnTo>
                  <a:lnTo>
                    <a:pt x="894" y="1794"/>
                  </a:lnTo>
                  <a:lnTo>
                    <a:pt x="854" y="1797"/>
                  </a:lnTo>
                  <a:lnTo>
                    <a:pt x="813" y="1797"/>
                  </a:lnTo>
                  <a:lnTo>
                    <a:pt x="813" y="1797"/>
                  </a:lnTo>
                  <a:lnTo>
                    <a:pt x="773" y="1797"/>
                  </a:lnTo>
                  <a:lnTo>
                    <a:pt x="733" y="1794"/>
                  </a:lnTo>
                  <a:lnTo>
                    <a:pt x="695" y="1788"/>
                  </a:lnTo>
                  <a:lnTo>
                    <a:pt x="655" y="1783"/>
                  </a:lnTo>
                  <a:lnTo>
                    <a:pt x="617" y="1774"/>
                  </a:lnTo>
                  <a:lnTo>
                    <a:pt x="580" y="1763"/>
                  </a:lnTo>
                  <a:lnTo>
                    <a:pt x="543" y="1752"/>
                  </a:lnTo>
                  <a:lnTo>
                    <a:pt x="506" y="1737"/>
                  </a:lnTo>
                  <a:lnTo>
                    <a:pt x="471" y="1722"/>
                  </a:lnTo>
                  <a:lnTo>
                    <a:pt x="435" y="1703"/>
                  </a:lnTo>
                  <a:lnTo>
                    <a:pt x="401" y="1685"/>
                  </a:lnTo>
                  <a:lnTo>
                    <a:pt x="369" y="1664"/>
                  </a:lnTo>
                  <a:lnTo>
                    <a:pt x="336" y="1641"/>
                  </a:lnTo>
                  <a:lnTo>
                    <a:pt x="305" y="1617"/>
                  </a:lnTo>
                  <a:lnTo>
                    <a:pt x="275" y="1590"/>
                  </a:lnTo>
                  <a:lnTo>
                    <a:pt x="247" y="1563"/>
                  </a:lnTo>
                  <a:lnTo>
                    <a:pt x="220" y="1533"/>
                  </a:lnTo>
                  <a:lnTo>
                    <a:pt x="193" y="1502"/>
                  </a:lnTo>
                  <a:lnTo>
                    <a:pt x="169" y="1469"/>
                  </a:lnTo>
                  <a:lnTo>
                    <a:pt x="144" y="1434"/>
                  </a:lnTo>
                  <a:lnTo>
                    <a:pt x="123" y="1398"/>
                  </a:lnTo>
                  <a:lnTo>
                    <a:pt x="103" y="1360"/>
                  </a:lnTo>
                  <a:lnTo>
                    <a:pt x="83" y="1322"/>
                  </a:lnTo>
                  <a:lnTo>
                    <a:pt x="66" y="1281"/>
                  </a:lnTo>
                  <a:lnTo>
                    <a:pt x="52" y="1238"/>
                  </a:lnTo>
                  <a:lnTo>
                    <a:pt x="38" y="1194"/>
                  </a:lnTo>
                  <a:lnTo>
                    <a:pt x="27" y="1149"/>
                  </a:lnTo>
                  <a:lnTo>
                    <a:pt x="17" y="1102"/>
                  </a:lnTo>
                  <a:lnTo>
                    <a:pt x="10" y="1054"/>
                  </a:lnTo>
                  <a:lnTo>
                    <a:pt x="4" y="1004"/>
                  </a:lnTo>
                  <a:lnTo>
                    <a:pt x="1" y="953"/>
                  </a:lnTo>
                  <a:lnTo>
                    <a:pt x="0" y="901"/>
                  </a:lnTo>
                  <a:lnTo>
                    <a:pt x="0" y="901"/>
                  </a:lnTo>
                  <a:lnTo>
                    <a:pt x="1" y="848"/>
                  </a:lnTo>
                  <a:lnTo>
                    <a:pt x="4" y="796"/>
                  </a:lnTo>
                  <a:lnTo>
                    <a:pt x="10" y="746"/>
                  </a:lnTo>
                  <a:lnTo>
                    <a:pt x="17" y="698"/>
                  </a:lnTo>
                  <a:lnTo>
                    <a:pt x="27" y="651"/>
                  </a:lnTo>
                  <a:lnTo>
                    <a:pt x="38" y="605"/>
                  </a:lnTo>
                  <a:lnTo>
                    <a:pt x="52" y="562"/>
                  </a:lnTo>
                  <a:lnTo>
                    <a:pt x="66" y="519"/>
                  </a:lnTo>
                  <a:lnTo>
                    <a:pt x="83" y="478"/>
                  </a:lnTo>
                  <a:lnTo>
                    <a:pt x="103" y="438"/>
                  </a:lnTo>
                  <a:lnTo>
                    <a:pt x="123" y="400"/>
                  </a:lnTo>
                  <a:lnTo>
                    <a:pt x="144" y="364"/>
                  </a:lnTo>
                  <a:lnTo>
                    <a:pt x="169" y="330"/>
                  </a:lnTo>
                  <a:lnTo>
                    <a:pt x="193" y="296"/>
                  </a:lnTo>
                  <a:lnTo>
                    <a:pt x="220" y="265"/>
                  </a:lnTo>
                  <a:lnTo>
                    <a:pt x="247" y="235"/>
                  </a:lnTo>
                  <a:lnTo>
                    <a:pt x="275" y="208"/>
                  </a:lnTo>
                  <a:lnTo>
                    <a:pt x="305" y="181"/>
                  </a:lnTo>
                  <a:lnTo>
                    <a:pt x="336" y="157"/>
                  </a:lnTo>
                  <a:lnTo>
                    <a:pt x="369" y="135"/>
                  </a:lnTo>
                  <a:lnTo>
                    <a:pt x="401" y="113"/>
                  </a:lnTo>
                  <a:lnTo>
                    <a:pt x="435" y="93"/>
                  </a:lnTo>
                  <a:lnTo>
                    <a:pt x="471" y="76"/>
                  </a:lnTo>
                  <a:lnTo>
                    <a:pt x="506" y="61"/>
                  </a:lnTo>
                  <a:lnTo>
                    <a:pt x="543" y="47"/>
                  </a:lnTo>
                  <a:lnTo>
                    <a:pt x="580" y="34"/>
                  </a:lnTo>
                  <a:lnTo>
                    <a:pt x="617" y="24"/>
                  </a:lnTo>
                  <a:lnTo>
                    <a:pt x="655" y="15"/>
                  </a:lnTo>
                  <a:lnTo>
                    <a:pt x="695" y="8"/>
                  </a:lnTo>
                  <a:lnTo>
                    <a:pt x="733" y="4"/>
                  </a:lnTo>
                  <a:lnTo>
                    <a:pt x="773" y="1"/>
                  </a:lnTo>
                  <a:lnTo>
                    <a:pt x="813" y="0"/>
                  </a:lnTo>
                  <a:lnTo>
                    <a:pt x="813" y="0"/>
                  </a:lnTo>
                  <a:close/>
                  <a:moveTo>
                    <a:pt x="813" y="1469"/>
                  </a:moveTo>
                  <a:lnTo>
                    <a:pt x="813" y="1469"/>
                  </a:lnTo>
                  <a:lnTo>
                    <a:pt x="837" y="1469"/>
                  </a:lnTo>
                  <a:lnTo>
                    <a:pt x="860" y="1466"/>
                  </a:lnTo>
                  <a:lnTo>
                    <a:pt x="881" y="1464"/>
                  </a:lnTo>
                  <a:lnTo>
                    <a:pt x="902" y="1459"/>
                  </a:lnTo>
                  <a:lnTo>
                    <a:pt x="923" y="1454"/>
                  </a:lnTo>
                  <a:lnTo>
                    <a:pt x="943" y="1447"/>
                  </a:lnTo>
                  <a:lnTo>
                    <a:pt x="963" y="1438"/>
                  </a:lnTo>
                  <a:lnTo>
                    <a:pt x="983" y="1428"/>
                  </a:lnTo>
                  <a:lnTo>
                    <a:pt x="1000" y="1418"/>
                  </a:lnTo>
                  <a:lnTo>
                    <a:pt x="1018" y="1407"/>
                  </a:lnTo>
                  <a:lnTo>
                    <a:pt x="1035" y="1394"/>
                  </a:lnTo>
                  <a:lnTo>
                    <a:pt x="1051" y="1380"/>
                  </a:lnTo>
                  <a:lnTo>
                    <a:pt x="1067" y="1364"/>
                  </a:lnTo>
                  <a:lnTo>
                    <a:pt x="1082" y="1349"/>
                  </a:lnTo>
                  <a:lnTo>
                    <a:pt x="1096" y="1332"/>
                  </a:lnTo>
                  <a:lnTo>
                    <a:pt x="1109" y="1313"/>
                  </a:lnTo>
                  <a:lnTo>
                    <a:pt x="1122" y="1293"/>
                  </a:lnTo>
                  <a:lnTo>
                    <a:pt x="1135" y="1274"/>
                  </a:lnTo>
                  <a:lnTo>
                    <a:pt x="1146" y="1252"/>
                  </a:lnTo>
                  <a:lnTo>
                    <a:pt x="1156" y="1231"/>
                  </a:lnTo>
                  <a:lnTo>
                    <a:pt x="1166" y="1208"/>
                  </a:lnTo>
                  <a:lnTo>
                    <a:pt x="1175" y="1184"/>
                  </a:lnTo>
                  <a:lnTo>
                    <a:pt x="1183" y="1159"/>
                  </a:lnTo>
                  <a:lnTo>
                    <a:pt x="1190" y="1133"/>
                  </a:lnTo>
                  <a:lnTo>
                    <a:pt x="1196" y="1108"/>
                  </a:lnTo>
                  <a:lnTo>
                    <a:pt x="1201" y="1081"/>
                  </a:lnTo>
                  <a:lnTo>
                    <a:pt x="1207" y="1052"/>
                  </a:lnTo>
                  <a:lnTo>
                    <a:pt x="1211" y="1024"/>
                  </a:lnTo>
                  <a:lnTo>
                    <a:pt x="1214" y="994"/>
                  </a:lnTo>
                  <a:lnTo>
                    <a:pt x="1216" y="963"/>
                  </a:lnTo>
                  <a:lnTo>
                    <a:pt x="1217" y="932"/>
                  </a:lnTo>
                  <a:lnTo>
                    <a:pt x="1219" y="901"/>
                  </a:lnTo>
                  <a:lnTo>
                    <a:pt x="1219" y="901"/>
                  </a:lnTo>
                  <a:lnTo>
                    <a:pt x="1217" y="869"/>
                  </a:lnTo>
                  <a:lnTo>
                    <a:pt x="1216" y="837"/>
                  </a:lnTo>
                  <a:lnTo>
                    <a:pt x="1214" y="807"/>
                  </a:lnTo>
                  <a:lnTo>
                    <a:pt x="1211" y="777"/>
                  </a:lnTo>
                  <a:lnTo>
                    <a:pt x="1207" y="747"/>
                  </a:lnTo>
                  <a:lnTo>
                    <a:pt x="1201" y="719"/>
                  </a:lnTo>
                  <a:lnTo>
                    <a:pt x="1196" y="692"/>
                  </a:lnTo>
                  <a:lnTo>
                    <a:pt x="1190" y="665"/>
                  </a:lnTo>
                  <a:lnTo>
                    <a:pt x="1183" y="640"/>
                  </a:lnTo>
                  <a:lnTo>
                    <a:pt x="1175" y="615"/>
                  </a:lnTo>
                  <a:lnTo>
                    <a:pt x="1166" y="591"/>
                  </a:lnTo>
                  <a:lnTo>
                    <a:pt x="1156" y="567"/>
                  </a:lnTo>
                  <a:lnTo>
                    <a:pt x="1146" y="546"/>
                  </a:lnTo>
                  <a:lnTo>
                    <a:pt x="1135" y="525"/>
                  </a:lnTo>
                  <a:lnTo>
                    <a:pt x="1122" y="505"/>
                  </a:lnTo>
                  <a:lnTo>
                    <a:pt x="1109" y="485"/>
                  </a:lnTo>
                  <a:lnTo>
                    <a:pt x="1096" y="466"/>
                  </a:lnTo>
                  <a:lnTo>
                    <a:pt x="1082" y="449"/>
                  </a:lnTo>
                  <a:lnTo>
                    <a:pt x="1067" y="434"/>
                  </a:lnTo>
                  <a:lnTo>
                    <a:pt x="1051" y="418"/>
                  </a:lnTo>
                  <a:lnTo>
                    <a:pt x="1035" y="404"/>
                  </a:lnTo>
                  <a:lnTo>
                    <a:pt x="1018" y="391"/>
                  </a:lnTo>
                  <a:lnTo>
                    <a:pt x="1000" y="380"/>
                  </a:lnTo>
                  <a:lnTo>
                    <a:pt x="983" y="369"/>
                  </a:lnTo>
                  <a:lnTo>
                    <a:pt x="963" y="360"/>
                  </a:lnTo>
                  <a:lnTo>
                    <a:pt x="943" y="352"/>
                  </a:lnTo>
                  <a:lnTo>
                    <a:pt x="923" y="344"/>
                  </a:lnTo>
                  <a:lnTo>
                    <a:pt x="902" y="339"/>
                  </a:lnTo>
                  <a:lnTo>
                    <a:pt x="881" y="335"/>
                  </a:lnTo>
                  <a:lnTo>
                    <a:pt x="860" y="330"/>
                  </a:lnTo>
                  <a:lnTo>
                    <a:pt x="837" y="329"/>
                  </a:lnTo>
                  <a:lnTo>
                    <a:pt x="813" y="329"/>
                  </a:lnTo>
                  <a:lnTo>
                    <a:pt x="813" y="329"/>
                  </a:lnTo>
                  <a:lnTo>
                    <a:pt x="790" y="329"/>
                  </a:lnTo>
                  <a:lnTo>
                    <a:pt x="767" y="330"/>
                  </a:lnTo>
                  <a:lnTo>
                    <a:pt x="745" y="335"/>
                  </a:lnTo>
                  <a:lnTo>
                    <a:pt x="723" y="339"/>
                  </a:lnTo>
                  <a:lnTo>
                    <a:pt x="703" y="344"/>
                  </a:lnTo>
                  <a:lnTo>
                    <a:pt x="682" y="352"/>
                  </a:lnTo>
                  <a:lnTo>
                    <a:pt x="664" y="360"/>
                  </a:lnTo>
                  <a:lnTo>
                    <a:pt x="644" y="369"/>
                  </a:lnTo>
                  <a:lnTo>
                    <a:pt x="627" y="380"/>
                  </a:lnTo>
                  <a:lnTo>
                    <a:pt x="608" y="391"/>
                  </a:lnTo>
                  <a:lnTo>
                    <a:pt x="591" y="404"/>
                  </a:lnTo>
                  <a:lnTo>
                    <a:pt x="576" y="418"/>
                  </a:lnTo>
                  <a:lnTo>
                    <a:pt x="560" y="434"/>
                  </a:lnTo>
                  <a:lnTo>
                    <a:pt x="546" y="449"/>
                  </a:lnTo>
                  <a:lnTo>
                    <a:pt x="532" y="466"/>
                  </a:lnTo>
                  <a:lnTo>
                    <a:pt x="518" y="485"/>
                  </a:lnTo>
                  <a:lnTo>
                    <a:pt x="506" y="505"/>
                  </a:lnTo>
                  <a:lnTo>
                    <a:pt x="493" y="525"/>
                  </a:lnTo>
                  <a:lnTo>
                    <a:pt x="482" y="546"/>
                  </a:lnTo>
                  <a:lnTo>
                    <a:pt x="472" y="567"/>
                  </a:lnTo>
                  <a:lnTo>
                    <a:pt x="462" y="591"/>
                  </a:lnTo>
                  <a:lnTo>
                    <a:pt x="454" y="615"/>
                  </a:lnTo>
                  <a:lnTo>
                    <a:pt x="447" y="640"/>
                  </a:lnTo>
                  <a:lnTo>
                    <a:pt x="440" y="665"/>
                  </a:lnTo>
                  <a:lnTo>
                    <a:pt x="432" y="692"/>
                  </a:lnTo>
                  <a:lnTo>
                    <a:pt x="427" y="719"/>
                  </a:lnTo>
                  <a:lnTo>
                    <a:pt x="423" y="747"/>
                  </a:lnTo>
                  <a:lnTo>
                    <a:pt x="418" y="777"/>
                  </a:lnTo>
                  <a:lnTo>
                    <a:pt x="415" y="807"/>
                  </a:lnTo>
                  <a:lnTo>
                    <a:pt x="414" y="837"/>
                  </a:lnTo>
                  <a:lnTo>
                    <a:pt x="413" y="869"/>
                  </a:lnTo>
                  <a:lnTo>
                    <a:pt x="411" y="901"/>
                  </a:lnTo>
                  <a:lnTo>
                    <a:pt x="411" y="901"/>
                  </a:lnTo>
                  <a:lnTo>
                    <a:pt x="413" y="932"/>
                  </a:lnTo>
                  <a:lnTo>
                    <a:pt x="414" y="963"/>
                  </a:lnTo>
                  <a:lnTo>
                    <a:pt x="415" y="994"/>
                  </a:lnTo>
                  <a:lnTo>
                    <a:pt x="418" y="1024"/>
                  </a:lnTo>
                  <a:lnTo>
                    <a:pt x="423" y="1052"/>
                  </a:lnTo>
                  <a:lnTo>
                    <a:pt x="427" y="1081"/>
                  </a:lnTo>
                  <a:lnTo>
                    <a:pt x="432" y="1108"/>
                  </a:lnTo>
                  <a:lnTo>
                    <a:pt x="440" y="1133"/>
                  </a:lnTo>
                  <a:lnTo>
                    <a:pt x="447" y="1159"/>
                  </a:lnTo>
                  <a:lnTo>
                    <a:pt x="454" y="1184"/>
                  </a:lnTo>
                  <a:lnTo>
                    <a:pt x="462" y="1208"/>
                  </a:lnTo>
                  <a:lnTo>
                    <a:pt x="472" y="1231"/>
                  </a:lnTo>
                  <a:lnTo>
                    <a:pt x="482" y="1252"/>
                  </a:lnTo>
                  <a:lnTo>
                    <a:pt x="493" y="1274"/>
                  </a:lnTo>
                  <a:lnTo>
                    <a:pt x="506" y="1293"/>
                  </a:lnTo>
                  <a:lnTo>
                    <a:pt x="518" y="1313"/>
                  </a:lnTo>
                  <a:lnTo>
                    <a:pt x="532" y="1332"/>
                  </a:lnTo>
                  <a:lnTo>
                    <a:pt x="546" y="1349"/>
                  </a:lnTo>
                  <a:lnTo>
                    <a:pt x="560" y="1364"/>
                  </a:lnTo>
                  <a:lnTo>
                    <a:pt x="576" y="1380"/>
                  </a:lnTo>
                  <a:lnTo>
                    <a:pt x="591" y="1394"/>
                  </a:lnTo>
                  <a:lnTo>
                    <a:pt x="608" y="1407"/>
                  </a:lnTo>
                  <a:lnTo>
                    <a:pt x="627" y="1418"/>
                  </a:lnTo>
                  <a:lnTo>
                    <a:pt x="644" y="1428"/>
                  </a:lnTo>
                  <a:lnTo>
                    <a:pt x="664" y="1438"/>
                  </a:lnTo>
                  <a:lnTo>
                    <a:pt x="682" y="1447"/>
                  </a:lnTo>
                  <a:lnTo>
                    <a:pt x="703" y="1454"/>
                  </a:lnTo>
                  <a:lnTo>
                    <a:pt x="723" y="1459"/>
                  </a:lnTo>
                  <a:lnTo>
                    <a:pt x="745" y="1464"/>
                  </a:lnTo>
                  <a:lnTo>
                    <a:pt x="767" y="1466"/>
                  </a:lnTo>
                  <a:lnTo>
                    <a:pt x="790" y="1469"/>
                  </a:lnTo>
                  <a:lnTo>
                    <a:pt x="813" y="1469"/>
                  </a:lnTo>
                  <a:lnTo>
                    <a:pt x="813" y="14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 name="Freeform 10"/>
            <p:cNvSpPr>
              <a:spLocks/>
            </p:cNvSpPr>
            <p:nvPr userDrawn="1"/>
          </p:nvSpPr>
          <p:spPr bwMode="auto">
            <a:xfrm>
              <a:off x="2298" y="967"/>
              <a:ext cx="351" cy="585"/>
            </a:xfrm>
            <a:custGeom>
              <a:avLst/>
              <a:gdLst>
                <a:gd name="T0" fmla="*/ 0 w 1054"/>
                <a:gd name="T1" fmla="*/ 42 h 1756"/>
                <a:gd name="T2" fmla="*/ 332 w 1054"/>
                <a:gd name="T3" fmla="*/ 42 h 1756"/>
                <a:gd name="T4" fmla="*/ 360 w 1054"/>
                <a:gd name="T5" fmla="*/ 346 h 1756"/>
                <a:gd name="T6" fmla="*/ 374 w 1054"/>
                <a:gd name="T7" fmla="*/ 346 h 1756"/>
                <a:gd name="T8" fmla="*/ 374 w 1054"/>
                <a:gd name="T9" fmla="*/ 346 h 1756"/>
                <a:gd name="T10" fmla="*/ 397 w 1054"/>
                <a:gd name="T11" fmla="*/ 305 h 1756"/>
                <a:gd name="T12" fmla="*/ 423 w 1054"/>
                <a:gd name="T13" fmla="*/ 266 h 1756"/>
                <a:gd name="T14" fmla="*/ 448 w 1054"/>
                <a:gd name="T15" fmla="*/ 231 h 1756"/>
                <a:gd name="T16" fmla="*/ 475 w 1054"/>
                <a:gd name="T17" fmla="*/ 197 h 1756"/>
                <a:gd name="T18" fmla="*/ 503 w 1054"/>
                <a:gd name="T19" fmla="*/ 167 h 1756"/>
                <a:gd name="T20" fmla="*/ 533 w 1054"/>
                <a:gd name="T21" fmla="*/ 139 h 1756"/>
                <a:gd name="T22" fmla="*/ 563 w 1054"/>
                <a:gd name="T23" fmla="*/ 112 h 1756"/>
                <a:gd name="T24" fmla="*/ 594 w 1054"/>
                <a:gd name="T25" fmla="*/ 89 h 1756"/>
                <a:gd name="T26" fmla="*/ 625 w 1054"/>
                <a:gd name="T27" fmla="*/ 69 h 1756"/>
                <a:gd name="T28" fmla="*/ 658 w 1054"/>
                <a:gd name="T29" fmla="*/ 51 h 1756"/>
                <a:gd name="T30" fmla="*/ 691 w 1054"/>
                <a:gd name="T31" fmla="*/ 35 h 1756"/>
                <a:gd name="T32" fmla="*/ 723 w 1054"/>
                <a:gd name="T33" fmla="*/ 23 h 1756"/>
                <a:gd name="T34" fmla="*/ 757 w 1054"/>
                <a:gd name="T35" fmla="*/ 13 h 1756"/>
                <a:gd name="T36" fmla="*/ 791 w 1054"/>
                <a:gd name="T37" fmla="*/ 5 h 1756"/>
                <a:gd name="T38" fmla="*/ 825 w 1054"/>
                <a:gd name="T39" fmla="*/ 1 h 1756"/>
                <a:gd name="T40" fmla="*/ 860 w 1054"/>
                <a:gd name="T41" fmla="*/ 0 h 1756"/>
                <a:gd name="T42" fmla="*/ 860 w 1054"/>
                <a:gd name="T43" fmla="*/ 0 h 1756"/>
                <a:gd name="T44" fmla="*/ 891 w 1054"/>
                <a:gd name="T45" fmla="*/ 1 h 1756"/>
                <a:gd name="T46" fmla="*/ 919 w 1054"/>
                <a:gd name="T47" fmla="*/ 3 h 1756"/>
                <a:gd name="T48" fmla="*/ 945 w 1054"/>
                <a:gd name="T49" fmla="*/ 5 h 1756"/>
                <a:gd name="T50" fmla="*/ 970 w 1054"/>
                <a:gd name="T51" fmla="*/ 8 h 1756"/>
                <a:gd name="T52" fmla="*/ 993 w 1054"/>
                <a:gd name="T53" fmla="*/ 14 h 1756"/>
                <a:gd name="T54" fmla="*/ 1014 w 1054"/>
                <a:gd name="T55" fmla="*/ 20 h 1756"/>
                <a:gd name="T56" fmla="*/ 1034 w 1054"/>
                <a:gd name="T57" fmla="*/ 27 h 1756"/>
                <a:gd name="T58" fmla="*/ 1054 w 1054"/>
                <a:gd name="T59" fmla="*/ 35 h 1756"/>
                <a:gd name="T60" fmla="*/ 984 w 1054"/>
                <a:gd name="T61" fmla="*/ 384 h 1756"/>
                <a:gd name="T62" fmla="*/ 984 w 1054"/>
                <a:gd name="T63" fmla="*/ 384 h 1756"/>
                <a:gd name="T64" fmla="*/ 942 w 1054"/>
                <a:gd name="T65" fmla="*/ 373 h 1756"/>
                <a:gd name="T66" fmla="*/ 901 w 1054"/>
                <a:gd name="T67" fmla="*/ 364 h 1756"/>
                <a:gd name="T68" fmla="*/ 879 w 1054"/>
                <a:gd name="T69" fmla="*/ 360 h 1756"/>
                <a:gd name="T70" fmla="*/ 857 w 1054"/>
                <a:gd name="T71" fmla="*/ 359 h 1756"/>
                <a:gd name="T72" fmla="*/ 833 w 1054"/>
                <a:gd name="T73" fmla="*/ 357 h 1756"/>
                <a:gd name="T74" fmla="*/ 807 w 1054"/>
                <a:gd name="T75" fmla="*/ 356 h 1756"/>
                <a:gd name="T76" fmla="*/ 807 w 1054"/>
                <a:gd name="T77" fmla="*/ 356 h 1756"/>
                <a:gd name="T78" fmla="*/ 780 w 1054"/>
                <a:gd name="T79" fmla="*/ 357 h 1756"/>
                <a:gd name="T80" fmla="*/ 755 w 1054"/>
                <a:gd name="T81" fmla="*/ 362 h 1756"/>
                <a:gd name="T82" fmla="*/ 728 w 1054"/>
                <a:gd name="T83" fmla="*/ 367 h 1756"/>
                <a:gd name="T84" fmla="*/ 701 w 1054"/>
                <a:gd name="T85" fmla="*/ 376 h 1756"/>
                <a:gd name="T86" fmla="*/ 674 w 1054"/>
                <a:gd name="T87" fmla="*/ 386 h 1756"/>
                <a:gd name="T88" fmla="*/ 647 w 1054"/>
                <a:gd name="T89" fmla="*/ 400 h 1756"/>
                <a:gd name="T90" fmla="*/ 620 w 1054"/>
                <a:gd name="T91" fmla="*/ 417 h 1756"/>
                <a:gd name="T92" fmla="*/ 593 w 1054"/>
                <a:gd name="T93" fmla="*/ 435 h 1756"/>
                <a:gd name="T94" fmla="*/ 566 w 1054"/>
                <a:gd name="T95" fmla="*/ 458 h 1756"/>
                <a:gd name="T96" fmla="*/ 540 w 1054"/>
                <a:gd name="T97" fmla="*/ 484 h 1756"/>
                <a:gd name="T98" fmla="*/ 515 w 1054"/>
                <a:gd name="T99" fmla="*/ 512 h 1756"/>
                <a:gd name="T100" fmla="*/ 491 w 1054"/>
                <a:gd name="T101" fmla="*/ 545 h 1756"/>
                <a:gd name="T102" fmla="*/ 467 w 1054"/>
                <a:gd name="T103" fmla="*/ 580 h 1756"/>
                <a:gd name="T104" fmla="*/ 444 w 1054"/>
                <a:gd name="T105" fmla="*/ 620 h 1756"/>
                <a:gd name="T106" fmla="*/ 423 w 1054"/>
                <a:gd name="T107" fmla="*/ 662 h 1756"/>
                <a:gd name="T108" fmla="*/ 401 w 1054"/>
                <a:gd name="T109" fmla="*/ 709 h 1756"/>
                <a:gd name="T110" fmla="*/ 401 w 1054"/>
                <a:gd name="T111" fmla="*/ 1756 h 1756"/>
                <a:gd name="T112" fmla="*/ 0 w 1054"/>
                <a:gd name="T113" fmla="*/ 1756 h 1756"/>
                <a:gd name="T114" fmla="*/ 0 w 1054"/>
                <a:gd name="T115" fmla="*/ 42 h 1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54" h="1756">
                  <a:moveTo>
                    <a:pt x="0" y="42"/>
                  </a:moveTo>
                  <a:lnTo>
                    <a:pt x="332" y="42"/>
                  </a:lnTo>
                  <a:lnTo>
                    <a:pt x="360" y="346"/>
                  </a:lnTo>
                  <a:lnTo>
                    <a:pt x="374" y="346"/>
                  </a:lnTo>
                  <a:lnTo>
                    <a:pt x="374" y="346"/>
                  </a:lnTo>
                  <a:lnTo>
                    <a:pt x="397" y="305"/>
                  </a:lnTo>
                  <a:lnTo>
                    <a:pt x="423" y="266"/>
                  </a:lnTo>
                  <a:lnTo>
                    <a:pt x="448" y="231"/>
                  </a:lnTo>
                  <a:lnTo>
                    <a:pt x="475" y="197"/>
                  </a:lnTo>
                  <a:lnTo>
                    <a:pt x="503" y="167"/>
                  </a:lnTo>
                  <a:lnTo>
                    <a:pt x="533" y="139"/>
                  </a:lnTo>
                  <a:lnTo>
                    <a:pt x="563" y="112"/>
                  </a:lnTo>
                  <a:lnTo>
                    <a:pt x="594" y="89"/>
                  </a:lnTo>
                  <a:lnTo>
                    <a:pt x="625" y="69"/>
                  </a:lnTo>
                  <a:lnTo>
                    <a:pt x="658" y="51"/>
                  </a:lnTo>
                  <a:lnTo>
                    <a:pt x="691" y="35"/>
                  </a:lnTo>
                  <a:lnTo>
                    <a:pt x="723" y="23"/>
                  </a:lnTo>
                  <a:lnTo>
                    <a:pt x="757" y="13"/>
                  </a:lnTo>
                  <a:lnTo>
                    <a:pt x="791" y="5"/>
                  </a:lnTo>
                  <a:lnTo>
                    <a:pt x="825" y="1"/>
                  </a:lnTo>
                  <a:lnTo>
                    <a:pt x="860" y="0"/>
                  </a:lnTo>
                  <a:lnTo>
                    <a:pt x="860" y="0"/>
                  </a:lnTo>
                  <a:lnTo>
                    <a:pt x="891" y="1"/>
                  </a:lnTo>
                  <a:lnTo>
                    <a:pt x="919" y="3"/>
                  </a:lnTo>
                  <a:lnTo>
                    <a:pt x="945" y="5"/>
                  </a:lnTo>
                  <a:lnTo>
                    <a:pt x="970" y="8"/>
                  </a:lnTo>
                  <a:lnTo>
                    <a:pt x="993" y="14"/>
                  </a:lnTo>
                  <a:lnTo>
                    <a:pt x="1014" y="20"/>
                  </a:lnTo>
                  <a:lnTo>
                    <a:pt x="1034" y="27"/>
                  </a:lnTo>
                  <a:lnTo>
                    <a:pt x="1054" y="35"/>
                  </a:lnTo>
                  <a:lnTo>
                    <a:pt x="984" y="384"/>
                  </a:lnTo>
                  <a:lnTo>
                    <a:pt x="984" y="384"/>
                  </a:lnTo>
                  <a:lnTo>
                    <a:pt x="942" y="373"/>
                  </a:lnTo>
                  <a:lnTo>
                    <a:pt x="901" y="364"/>
                  </a:lnTo>
                  <a:lnTo>
                    <a:pt x="879" y="360"/>
                  </a:lnTo>
                  <a:lnTo>
                    <a:pt x="857" y="359"/>
                  </a:lnTo>
                  <a:lnTo>
                    <a:pt x="833" y="357"/>
                  </a:lnTo>
                  <a:lnTo>
                    <a:pt x="807" y="356"/>
                  </a:lnTo>
                  <a:lnTo>
                    <a:pt x="807" y="356"/>
                  </a:lnTo>
                  <a:lnTo>
                    <a:pt x="780" y="357"/>
                  </a:lnTo>
                  <a:lnTo>
                    <a:pt x="755" y="362"/>
                  </a:lnTo>
                  <a:lnTo>
                    <a:pt x="728" y="367"/>
                  </a:lnTo>
                  <a:lnTo>
                    <a:pt x="701" y="376"/>
                  </a:lnTo>
                  <a:lnTo>
                    <a:pt x="674" y="386"/>
                  </a:lnTo>
                  <a:lnTo>
                    <a:pt x="647" y="400"/>
                  </a:lnTo>
                  <a:lnTo>
                    <a:pt x="620" y="417"/>
                  </a:lnTo>
                  <a:lnTo>
                    <a:pt x="593" y="435"/>
                  </a:lnTo>
                  <a:lnTo>
                    <a:pt x="566" y="458"/>
                  </a:lnTo>
                  <a:lnTo>
                    <a:pt x="540" y="484"/>
                  </a:lnTo>
                  <a:lnTo>
                    <a:pt x="515" y="512"/>
                  </a:lnTo>
                  <a:lnTo>
                    <a:pt x="491" y="545"/>
                  </a:lnTo>
                  <a:lnTo>
                    <a:pt x="467" y="580"/>
                  </a:lnTo>
                  <a:lnTo>
                    <a:pt x="444" y="620"/>
                  </a:lnTo>
                  <a:lnTo>
                    <a:pt x="423" y="662"/>
                  </a:lnTo>
                  <a:lnTo>
                    <a:pt x="401" y="709"/>
                  </a:lnTo>
                  <a:lnTo>
                    <a:pt x="401" y="1756"/>
                  </a:lnTo>
                  <a:lnTo>
                    <a:pt x="0" y="1756"/>
                  </a:lnTo>
                  <a:lnTo>
                    <a:pt x="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 name="Freeform 11"/>
            <p:cNvSpPr>
              <a:spLocks/>
            </p:cNvSpPr>
            <p:nvPr userDrawn="1"/>
          </p:nvSpPr>
          <p:spPr bwMode="auto">
            <a:xfrm>
              <a:off x="2718" y="731"/>
              <a:ext cx="202" cy="835"/>
            </a:xfrm>
            <a:custGeom>
              <a:avLst/>
              <a:gdLst>
                <a:gd name="T0" fmla="*/ 402 w 604"/>
                <a:gd name="T1" fmla="*/ 0 h 2505"/>
                <a:gd name="T2" fmla="*/ 402 w 604"/>
                <a:gd name="T3" fmla="*/ 2045 h 2505"/>
                <a:gd name="T4" fmla="*/ 403 w 604"/>
                <a:gd name="T5" fmla="*/ 2078 h 2505"/>
                <a:gd name="T6" fmla="*/ 409 w 604"/>
                <a:gd name="T7" fmla="*/ 2106 h 2505"/>
                <a:gd name="T8" fmla="*/ 419 w 604"/>
                <a:gd name="T9" fmla="*/ 2129 h 2505"/>
                <a:gd name="T10" fmla="*/ 430 w 604"/>
                <a:gd name="T11" fmla="*/ 2148 h 2505"/>
                <a:gd name="T12" fmla="*/ 443 w 604"/>
                <a:gd name="T13" fmla="*/ 2162 h 2505"/>
                <a:gd name="T14" fmla="*/ 457 w 604"/>
                <a:gd name="T15" fmla="*/ 2170 h 2505"/>
                <a:gd name="T16" fmla="*/ 473 w 604"/>
                <a:gd name="T17" fmla="*/ 2176 h 2505"/>
                <a:gd name="T18" fmla="*/ 488 w 604"/>
                <a:gd name="T19" fmla="*/ 2177 h 2505"/>
                <a:gd name="T20" fmla="*/ 515 w 604"/>
                <a:gd name="T21" fmla="*/ 2176 h 2505"/>
                <a:gd name="T22" fmla="*/ 552 w 604"/>
                <a:gd name="T23" fmla="*/ 2170 h 2505"/>
                <a:gd name="T24" fmla="*/ 604 w 604"/>
                <a:gd name="T25" fmla="*/ 2471 h 2505"/>
                <a:gd name="T26" fmla="*/ 563 w 604"/>
                <a:gd name="T27" fmla="*/ 2485 h 2505"/>
                <a:gd name="T28" fmla="*/ 515 w 604"/>
                <a:gd name="T29" fmla="*/ 2496 h 2505"/>
                <a:gd name="T30" fmla="*/ 457 w 604"/>
                <a:gd name="T31" fmla="*/ 2504 h 2505"/>
                <a:gd name="T32" fmla="*/ 392 w 604"/>
                <a:gd name="T33" fmla="*/ 2505 h 2505"/>
                <a:gd name="T34" fmla="*/ 365 w 604"/>
                <a:gd name="T35" fmla="*/ 2505 h 2505"/>
                <a:gd name="T36" fmla="*/ 315 w 604"/>
                <a:gd name="T37" fmla="*/ 2501 h 2505"/>
                <a:gd name="T38" fmla="*/ 270 w 604"/>
                <a:gd name="T39" fmla="*/ 2492 h 2505"/>
                <a:gd name="T40" fmla="*/ 228 w 604"/>
                <a:gd name="T41" fmla="*/ 2479 h 2505"/>
                <a:gd name="T42" fmla="*/ 190 w 604"/>
                <a:gd name="T43" fmla="*/ 2464 h 2505"/>
                <a:gd name="T44" fmla="*/ 158 w 604"/>
                <a:gd name="T45" fmla="*/ 2443 h 2505"/>
                <a:gd name="T46" fmla="*/ 126 w 604"/>
                <a:gd name="T47" fmla="*/ 2418 h 2505"/>
                <a:gd name="T48" fmla="*/ 101 w 604"/>
                <a:gd name="T49" fmla="*/ 2392 h 2505"/>
                <a:gd name="T50" fmla="*/ 77 w 604"/>
                <a:gd name="T51" fmla="*/ 2360 h 2505"/>
                <a:gd name="T52" fmla="*/ 57 w 604"/>
                <a:gd name="T53" fmla="*/ 2325 h 2505"/>
                <a:gd name="T54" fmla="*/ 40 w 604"/>
                <a:gd name="T55" fmla="*/ 2287 h 2505"/>
                <a:gd name="T56" fmla="*/ 27 w 604"/>
                <a:gd name="T57" fmla="*/ 2245 h 2505"/>
                <a:gd name="T58" fmla="*/ 16 w 604"/>
                <a:gd name="T59" fmla="*/ 2201 h 2505"/>
                <a:gd name="T60" fmla="*/ 6 w 604"/>
                <a:gd name="T61" fmla="*/ 2129 h 2505"/>
                <a:gd name="T62" fmla="*/ 0 w 604"/>
                <a:gd name="T63" fmla="*/ 202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4" h="2505">
                  <a:moveTo>
                    <a:pt x="0" y="0"/>
                  </a:moveTo>
                  <a:lnTo>
                    <a:pt x="402" y="0"/>
                  </a:lnTo>
                  <a:lnTo>
                    <a:pt x="402" y="2045"/>
                  </a:lnTo>
                  <a:lnTo>
                    <a:pt x="402" y="2045"/>
                  </a:lnTo>
                  <a:lnTo>
                    <a:pt x="402" y="2062"/>
                  </a:lnTo>
                  <a:lnTo>
                    <a:pt x="403" y="2078"/>
                  </a:lnTo>
                  <a:lnTo>
                    <a:pt x="406" y="2094"/>
                  </a:lnTo>
                  <a:lnTo>
                    <a:pt x="409" y="2106"/>
                  </a:lnTo>
                  <a:lnTo>
                    <a:pt x="413" y="2119"/>
                  </a:lnTo>
                  <a:lnTo>
                    <a:pt x="419" y="2129"/>
                  </a:lnTo>
                  <a:lnTo>
                    <a:pt x="423" y="2139"/>
                  </a:lnTo>
                  <a:lnTo>
                    <a:pt x="430" y="2148"/>
                  </a:lnTo>
                  <a:lnTo>
                    <a:pt x="436" y="2155"/>
                  </a:lnTo>
                  <a:lnTo>
                    <a:pt x="443" y="2162"/>
                  </a:lnTo>
                  <a:lnTo>
                    <a:pt x="450" y="2166"/>
                  </a:lnTo>
                  <a:lnTo>
                    <a:pt x="457" y="2170"/>
                  </a:lnTo>
                  <a:lnTo>
                    <a:pt x="465" y="2173"/>
                  </a:lnTo>
                  <a:lnTo>
                    <a:pt x="473" y="2176"/>
                  </a:lnTo>
                  <a:lnTo>
                    <a:pt x="481" y="2177"/>
                  </a:lnTo>
                  <a:lnTo>
                    <a:pt x="488" y="2177"/>
                  </a:lnTo>
                  <a:lnTo>
                    <a:pt x="488" y="2177"/>
                  </a:lnTo>
                  <a:lnTo>
                    <a:pt x="515" y="2176"/>
                  </a:lnTo>
                  <a:lnTo>
                    <a:pt x="531" y="2174"/>
                  </a:lnTo>
                  <a:lnTo>
                    <a:pt x="552" y="2170"/>
                  </a:lnTo>
                  <a:lnTo>
                    <a:pt x="604" y="2471"/>
                  </a:lnTo>
                  <a:lnTo>
                    <a:pt x="604" y="2471"/>
                  </a:lnTo>
                  <a:lnTo>
                    <a:pt x="585" y="2478"/>
                  </a:lnTo>
                  <a:lnTo>
                    <a:pt x="563" y="2485"/>
                  </a:lnTo>
                  <a:lnTo>
                    <a:pt x="539" y="2491"/>
                  </a:lnTo>
                  <a:lnTo>
                    <a:pt x="515" y="2496"/>
                  </a:lnTo>
                  <a:lnTo>
                    <a:pt x="487" y="2499"/>
                  </a:lnTo>
                  <a:lnTo>
                    <a:pt x="457" y="2504"/>
                  </a:lnTo>
                  <a:lnTo>
                    <a:pt x="426" y="2505"/>
                  </a:lnTo>
                  <a:lnTo>
                    <a:pt x="392" y="2505"/>
                  </a:lnTo>
                  <a:lnTo>
                    <a:pt x="392" y="2505"/>
                  </a:lnTo>
                  <a:lnTo>
                    <a:pt x="365" y="2505"/>
                  </a:lnTo>
                  <a:lnTo>
                    <a:pt x="339" y="2504"/>
                  </a:lnTo>
                  <a:lnTo>
                    <a:pt x="315" y="2501"/>
                  </a:lnTo>
                  <a:lnTo>
                    <a:pt x="292" y="2496"/>
                  </a:lnTo>
                  <a:lnTo>
                    <a:pt x="270" y="2492"/>
                  </a:lnTo>
                  <a:lnTo>
                    <a:pt x="248" y="2487"/>
                  </a:lnTo>
                  <a:lnTo>
                    <a:pt x="228" y="2479"/>
                  </a:lnTo>
                  <a:lnTo>
                    <a:pt x="209" y="2472"/>
                  </a:lnTo>
                  <a:lnTo>
                    <a:pt x="190" y="2464"/>
                  </a:lnTo>
                  <a:lnTo>
                    <a:pt x="173" y="2454"/>
                  </a:lnTo>
                  <a:lnTo>
                    <a:pt x="158" y="2443"/>
                  </a:lnTo>
                  <a:lnTo>
                    <a:pt x="142" y="2431"/>
                  </a:lnTo>
                  <a:lnTo>
                    <a:pt x="126" y="2418"/>
                  </a:lnTo>
                  <a:lnTo>
                    <a:pt x="114" y="2406"/>
                  </a:lnTo>
                  <a:lnTo>
                    <a:pt x="101" y="2392"/>
                  </a:lnTo>
                  <a:lnTo>
                    <a:pt x="88" y="2376"/>
                  </a:lnTo>
                  <a:lnTo>
                    <a:pt x="77" y="2360"/>
                  </a:lnTo>
                  <a:lnTo>
                    <a:pt x="67" y="2343"/>
                  </a:lnTo>
                  <a:lnTo>
                    <a:pt x="57" y="2325"/>
                  </a:lnTo>
                  <a:lnTo>
                    <a:pt x="48" y="2306"/>
                  </a:lnTo>
                  <a:lnTo>
                    <a:pt x="40" y="2287"/>
                  </a:lnTo>
                  <a:lnTo>
                    <a:pt x="33" y="2267"/>
                  </a:lnTo>
                  <a:lnTo>
                    <a:pt x="27" y="2245"/>
                  </a:lnTo>
                  <a:lnTo>
                    <a:pt x="21" y="2224"/>
                  </a:lnTo>
                  <a:lnTo>
                    <a:pt x="16" y="2201"/>
                  </a:lnTo>
                  <a:lnTo>
                    <a:pt x="11" y="2179"/>
                  </a:lnTo>
                  <a:lnTo>
                    <a:pt x="6" y="2129"/>
                  </a:lnTo>
                  <a:lnTo>
                    <a:pt x="1" y="2078"/>
                  </a:lnTo>
                  <a:lnTo>
                    <a:pt x="0" y="202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 name="Freeform 12"/>
            <p:cNvSpPr>
              <a:spLocks noEditPoints="1"/>
            </p:cNvSpPr>
            <p:nvPr userDrawn="1"/>
          </p:nvSpPr>
          <p:spPr bwMode="auto">
            <a:xfrm>
              <a:off x="2970" y="731"/>
              <a:ext cx="521" cy="835"/>
            </a:xfrm>
            <a:custGeom>
              <a:avLst/>
              <a:gdLst>
                <a:gd name="T0" fmla="*/ 796 w 1563"/>
                <a:gd name="T1" fmla="*/ 712 h 2505"/>
                <a:gd name="T2" fmla="*/ 919 w 1563"/>
                <a:gd name="T3" fmla="*/ 738 h 2505"/>
                <a:gd name="T4" fmla="*/ 1027 w 1563"/>
                <a:gd name="T5" fmla="*/ 787 h 2505"/>
                <a:gd name="T6" fmla="*/ 1126 w 1563"/>
                <a:gd name="T7" fmla="*/ 855 h 2505"/>
                <a:gd name="T8" fmla="*/ 1563 w 1563"/>
                <a:gd name="T9" fmla="*/ 0 h 2505"/>
                <a:gd name="T10" fmla="*/ 1190 w 1563"/>
                <a:gd name="T11" fmla="*/ 2278 h 2505"/>
                <a:gd name="T12" fmla="*/ 1114 w 1563"/>
                <a:gd name="T13" fmla="*/ 2346 h 2505"/>
                <a:gd name="T14" fmla="*/ 1000 w 1563"/>
                <a:gd name="T15" fmla="*/ 2423 h 2505"/>
                <a:gd name="T16" fmla="*/ 874 w 1563"/>
                <a:gd name="T17" fmla="*/ 2478 h 2505"/>
                <a:gd name="T18" fmla="*/ 739 w 1563"/>
                <a:gd name="T19" fmla="*/ 2505 h 2505"/>
                <a:gd name="T20" fmla="*/ 626 w 1563"/>
                <a:gd name="T21" fmla="*/ 2502 h 2505"/>
                <a:gd name="T22" fmla="*/ 481 w 1563"/>
                <a:gd name="T23" fmla="*/ 2471 h 2505"/>
                <a:gd name="T24" fmla="*/ 350 w 1563"/>
                <a:gd name="T25" fmla="*/ 2411 h 2505"/>
                <a:gd name="T26" fmla="*/ 240 w 1563"/>
                <a:gd name="T27" fmla="*/ 2323 h 2505"/>
                <a:gd name="T28" fmla="*/ 147 w 1563"/>
                <a:gd name="T29" fmla="*/ 2209 h 2505"/>
                <a:gd name="T30" fmla="*/ 77 w 1563"/>
                <a:gd name="T31" fmla="*/ 2067 h 2505"/>
                <a:gd name="T32" fmla="*/ 28 w 1563"/>
                <a:gd name="T33" fmla="*/ 1901 h 2505"/>
                <a:gd name="T34" fmla="*/ 3 w 1563"/>
                <a:gd name="T35" fmla="*/ 1712 h 2505"/>
                <a:gd name="T36" fmla="*/ 1 w 1563"/>
                <a:gd name="T37" fmla="*/ 1557 h 2505"/>
                <a:gd name="T38" fmla="*/ 24 w 1563"/>
                <a:gd name="T39" fmla="*/ 1363 h 2505"/>
                <a:gd name="T40" fmla="*/ 77 w 1563"/>
                <a:gd name="T41" fmla="*/ 1192 h 2505"/>
                <a:gd name="T42" fmla="*/ 152 w 1563"/>
                <a:gd name="T43" fmla="*/ 1044 h 2505"/>
                <a:gd name="T44" fmla="*/ 248 w 1563"/>
                <a:gd name="T45" fmla="*/ 921 h 2505"/>
                <a:gd name="T46" fmla="*/ 362 w 1563"/>
                <a:gd name="T47" fmla="*/ 824 h 2505"/>
                <a:gd name="T48" fmla="*/ 487 w 1563"/>
                <a:gd name="T49" fmla="*/ 756 h 2505"/>
                <a:gd name="T50" fmla="*/ 621 w 1563"/>
                <a:gd name="T51" fmla="*/ 718 h 2505"/>
                <a:gd name="T52" fmla="*/ 726 w 1563"/>
                <a:gd name="T53" fmla="*/ 708 h 2505"/>
                <a:gd name="T54" fmla="*/ 851 w 1563"/>
                <a:gd name="T55" fmla="*/ 2172 h 2505"/>
                <a:gd name="T56" fmla="*/ 945 w 1563"/>
                <a:gd name="T57" fmla="*/ 2148 h 2505"/>
                <a:gd name="T58" fmla="*/ 1033 w 1563"/>
                <a:gd name="T59" fmla="*/ 2101 h 2505"/>
                <a:gd name="T60" fmla="*/ 1119 w 1563"/>
                <a:gd name="T61" fmla="*/ 2028 h 2505"/>
                <a:gd name="T62" fmla="*/ 1162 w 1563"/>
                <a:gd name="T63" fmla="*/ 1183 h 2505"/>
                <a:gd name="T64" fmla="*/ 1074 w 1563"/>
                <a:gd name="T65" fmla="*/ 1116 h 2505"/>
                <a:gd name="T66" fmla="*/ 986 w 1563"/>
                <a:gd name="T67" fmla="*/ 1072 h 2505"/>
                <a:gd name="T68" fmla="*/ 899 w 1563"/>
                <a:gd name="T69" fmla="*/ 1047 h 2505"/>
                <a:gd name="T70" fmla="*/ 813 w 1563"/>
                <a:gd name="T71" fmla="*/ 1040 h 2505"/>
                <a:gd name="T72" fmla="*/ 752 w 1563"/>
                <a:gd name="T73" fmla="*/ 1045 h 2505"/>
                <a:gd name="T74" fmla="*/ 677 w 1563"/>
                <a:gd name="T75" fmla="*/ 1070 h 2505"/>
                <a:gd name="T76" fmla="*/ 607 w 1563"/>
                <a:gd name="T77" fmla="*/ 1111 h 2505"/>
                <a:gd name="T78" fmla="*/ 545 w 1563"/>
                <a:gd name="T79" fmla="*/ 1170 h 2505"/>
                <a:gd name="T80" fmla="*/ 494 w 1563"/>
                <a:gd name="T81" fmla="*/ 1247 h 2505"/>
                <a:gd name="T82" fmla="*/ 454 w 1563"/>
                <a:gd name="T83" fmla="*/ 1339 h 2505"/>
                <a:gd name="T84" fmla="*/ 427 w 1563"/>
                <a:gd name="T85" fmla="*/ 1448 h 2505"/>
                <a:gd name="T86" fmla="*/ 416 w 1563"/>
                <a:gd name="T87" fmla="*/ 1572 h 2505"/>
                <a:gd name="T88" fmla="*/ 418 w 1563"/>
                <a:gd name="T89" fmla="*/ 1705 h 2505"/>
                <a:gd name="T90" fmla="*/ 434 w 1563"/>
                <a:gd name="T91" fmla="*/ 1823 h 2505"/>
                <a:gd name="T92" fmla="*/ 464 w 1563"/>
                <a:gd name="T93" fmla="*/ 1925 h 2505"/>
                <a:gd name="T94" fmla="*/ 504 w 1563"/>
                <a:gd name="T95" fmla="*/ 2010 h 2505"/>
                <a:gd name="T96" fmla="*/ 556 w 1563"/>
                <a:gd name="T97" fmla="*/ 2078 h 2505"/>
                <a:gd name="T98" fmla="*/ 620 w 1563"/>
                <a:gd name="T99" fmla="*/ 2128 h 2505"/>
                <a:gd name="T100" fmla="*/ 694 w 1563"/>
                <a:gd name="T101" fmla="*/ 2159 h 2505"/>
                <a:gd name="T102" fmla="*/ 780 w 1563"/>
                <a:gd name="T103" fmla="*/ 2173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3" h="2505">
                  <a:moveTo>
                    <a:pt x="726" y="708"/>
                  </a:moveTo>
                  <a:lnTo>
                    <a:pt x="726" y="708"/>
                  </a:lnTo>
                  <a:lnTo>
                    <a:pt x="762" y="709"/>
                  </a:lnTo>
                  <a:lnTo>
                    <a:pt x="796" y="712"/>
                  </a:lnTo>
                  <a:lnTo>
                    <a:pt x="828" y="716"/>
                  </a:lnTo>
                  <a:lnTo>
                    <a:pt x="860" y="722"/>
                  </a:lnTo>
                  <a:lnTo>
                    <a:pt x="889" y="729"/>
                  </a:lnTo>
                  <a:lnTo>
                    <a:pt x="919" y="738"/>
                  </a:lnTo>
                  <a:lnTo>
                    <a:pt x="948" y="748"/>
                  </a:lnTo>
                  <a:lnTo>
                    <a:pt x="975" y="759"/>
                  </a:lnTo>
                  <a:lnTo>
                    <a:pt x="1000" y="772"/>
                  </a:lnTo>
                  <a:lnTo>
                    <a:pt x="1027" y="787"/>
                  </a:lnTo>
                  <a:lnTo>
                    <a:pt x="1053" y="801"/>
                  </a:lnTo>
                  <a:lnTo>
                    <a:pt x="1077" y="818"/>
                  </a:lnTo>
                  <a:lnTo>
                    <a:pt x="1102" y="837"/>
                  </a:lnTo>
                  <a:lnTo>
                    <a:pt x="1126" y="855"/>
                  </a:lnTo>
                  <a:lnTo>
                    <a:pt x="1176" y="896"/>
                  </a:lnTo>
                  <a:lnTo>
                    <a:pt x="1162" y="621"/>
                  </a:lnTo>
                  <a:lnTo>
                    <a:pt x="1162" y="0"/>
                  </a:lnTo>
                  <a:lnTo>
                    <a:pt x="1563" y="0"/>
                  </a:lnTo>
                  <a:lnTo>
                    <a:pt x="1563" y="2464"/>
                  </a:lnTo>
                  <a:lnTo>
                    <a:pt x="1231" y="2464"/>
                  </a:lnTo>
                  <a:lnTo>
                    <a:pt x="1204" y="2278"/>
                  </a:lnTo>
                  <a:lnTo>
                    <a:pt x="1190" y="2278"/>
                  </a:lnTo>
                  <a:lnTo>
                    <a:pt x="1190" y="2278"/>
                  </a:lnTo>
                  <a:lnTo>
                    <a:pt x="1166" y="2302"/>
                  </a:lnTo>
                  <a:lnTo>
                    <a:pt x="1141" y="2325"/>
                  </a:lnTo>
                  <a:lnTo>
                    <a:pt x="1114" y="2346"/>
                  </a:lnTo>
                  <a:lnTo>
                    <a:pt x="1087" y="2367"/>
                  </a:lnTo>
                  <a:lnTo>
                    <a:pt x="1058" y="2387"/>
                  </a:lnTo>
                  <a:lnTo>
                    <a:pt x="1030" y="2406"/>
                  </a:lnTo>
                  <a:lnTo>
                    <a:pt x="1000" y="2423"/>
                  </a:lnTo>
                  <a:lnTo>
                    <a:pt x="969" y="2440"/>
                  </a:lnTo>
                  <a:lnTo>
                    <a:pt x="938" y="2454"/>
                  </a:lnTo>
                  <a:lnTo>
                    <a:pt x="907" y="2467"/>
                  </a:lnTo>
                  <a:lnTo>
                    <a:pt x="874" y="2478"/>
                  </a:lnTo>
                  <a:lnTo>
                    <a:pt x="841" y="2488"/>
                  </a:lnTo>
                  <a:lnTo>
                    <a:pt x="807" y="2495"/>
                  </a:lnTo>
                  <a:lnTo>
                    <a:pt x="773" y="2501"/>
                  </a:lnTo>
                  <a:lnTo>
                    <a:pt x="739" y="2505"/>
                  </a:lnTo>
                  <a:lnTo>
                    <a:pt x="705" y="2505"/>
                  </a:lnTo>
                  <a:lnTo>
                    <a:pt x="705" y="2505"/>
                  </a:lnTo>
                  <a:lnTo>
                    <a:pt x="665" y="2505"/>
                  </a:lnTo>
                  <a:lnTo>
                    <a:pt x="626" y="2502"/>
                  </a:lnTo>
                  <a:lnTo>
                    <a:pt x="589" y="2496"/>
                  </a:lnTo>
                  <a:lnTo>
                    <a:pt x="552" y="2491"/>
                  </a:lnTo>
                  <a:lnTo>
                    <a:pt x="515" y="2481"/>
                  </a:lnTo>
                  <a:lnTo>
                    <a:pt x="481" y="2471"/>
                  </a:lnTo>
                  <a:lnTo>
                    <a:pt x="447" y="2458"/>
                  </a:lnTo>
                  <a:lnTo>
                    <a:pt x="413" y="2445"/>
                  </a:lnTo>
                  <a:lnTo>
                    <a:pt x="382" y="2428"/>
                  </a:lnTo>
                  <a:lnTo>
                    <a:pt x="350" y="2411"/>
                  </a:lnTo>
                  <a:lnTo>
                    <a:pt x="322" y="2392"/>
                  </a:lnTo>
                  <a:lnTo>
                    <a:pt x="294" y="2370"/>
                  </a:lnTo>
                  <a:lnTo>
                    <a:pt x="265" y="2348"/>
                  </a:lnTo>
                  <a:lnTo>
                    <a:pt x="240" y="2323"/>
                  </a:lnTo>
                  <a:lnTo>
                    <a:pt x="214" y="2296"/>
                  </a:lnTo>
                  <a:lnTo>
                    <a:pt x="191" y="2270"/>
                  </a:lnTo>
                  <a:lnTo>
                    <a:pt x="169" y="2240"/>
                  </a:lnTo>
                  <a:lnTo>
                    <a:pt x="147" y="2209"/>
                  </a:lnTo>
                  <a:lnTo>
                    <a:pt x="128" y="2176"/>
                  </a:lnTo>
                  <a:lnTo>
                    <a:pt x="109" y="2140"/>
                  </a:lnTo>
                  <a:lnTo>
                    <a:pt x="92" y="2105"/>
                  </a:lnTo>
                  <a:lnTo>
                    <a:pt x="77" y="2067"/>
                  </a:lnTo>
                  <a:lnTo>
                    <a:pt x="62" y="2028"/>
                  </a:lnTo>
                  <a:lnTo>
                    <a:pt x="50" y="1987"/>
                  </a:lnTo>
                  <a:lnTo>
                    <a:pt x="38" y="1945"/>
                  </a:lnTo>
                  <a:lnTo>
                    <a:pt x="28" y="1901"/>
                  </a:lnTo>
                  <a:lnTo>
                    <a:pt x="20" y="1857"/>
                  </a:lnTo>
                  <a:lnTo>
                    <a:pt x="13" y="1810"/>
                  </a:lnTo>
                  <a:lnTo>
                    <a:pt x="7" y="1762"/>
                  </a:lnTo>
                  <a:lnTo>
                    <a:pt x="3" y="1712"/>
                  </a:lnTo>
                  <a:lnTo>
                    <a:pt x="0" y="1661"/>
                  </a:lnTo>
                  <a:lnTo>
                    <a:pt x="0" y="1609"/>
                  </a:lnTo>
                  <a:lnTo>
                    <a:pt x="0" y="1609"/>
                  </a:lnTo>
                  <a:lnTo>
                    <a:pt x="1" y="1557"/>
                  </a:lnTo>
                  <a:lnTo>
                    <a:pt x="4" y="1506"/>
                  </a:lnTo>
                  <a:lnTo>
                    <a:pt x="8" y="1457"/>
                  </a:lnTo>
                  <a:lnTo>
                    <a:pt x="15" y="1410"/>
                  </a:lnTo>
                  <a:lnTo>
                    <a:pt x="24" y="1363"/>
                  </a:lnTo>
                  <a:lnTo>
                    <a:pt x="35" y="1318"/>
                  </a:lnTo>
                  <a:lnTo>
                    <a:pt x="47" y="1275"/>
                  </a:lnTo>
                  <a:lnTo>
                    <a:pt x="61" y="1233"/>
                  </a:lnTo>
                  <a:lnTo>
                    <a:pt x="77" y="1192"/>
                  </a:lnTo>
                  <a:lnTo>
                    <a:pt x="94" y="1152"/>
                  </a:lnTo>
                  <a:lnTo>
                    <a:pt x="111" y="1115"/>
                  </a:lnTo>
                  <a:lnTo>
                    <a:pt x="130" y="1078"/>
                  </a:lnTo>
                  <a:lnTo>
                    <a:pt x="152" y="1044"/>
                  </a:lnTo>
                  <a:lnTo>
                    <a:pt x="174" y="1010"/>
                  </a:lnTo>
                  <a:lnTo>
                    <a:pt x="199" y="979"/>
                  </a:lnTo>
                  <a:lnTo>
                    <a:pt x="223" y="949"/>
                  </a:lnTo>
                  <a:lnTo>
                    <a:pt x="248" y="921"/>
                  </a:lnTo>
                  <a:lnTo>
                    <a:pt x="275" y="894"/>
                  </a:lnTo>
                  <a:lnTo>
                    <a:pt x="304" y="870"/>
                  </a:lnTo>
                  <a:lnTo>
                    <a:pt x="332" y="845"/>
                  </a:lnTo>
                  <a:lnTo>
                    <a:pt x="362" y="824"/>
                  </a:lnTo>
                  <a:lnTo>
                    <a:pt x="391" y="804"/>
                  </a:lnTo>
                  <a:lnTo>
                    <a:pt x="423" y="787"/>
                  </a:lnTo>
                  <a:lnTo>
                    <a:pt x="455" y="770"/>
                  </a:lnTo>
                  <a:lnTo>
                    <a:pt x="487" y="756"/>
                  </a:lnTo>
                  <a:lnTo>
                    <a:pt x="521" y="743"/>
                  </a:lnTo>
                  <a:lnTo>
                    <a:pt x="553" y="733"/>
                  </a:lnTo>
                  <a:lnTo>
                    <a:pt x="587" y="725"/>
                  </a:lnTo>
                  <a:lnTo>
                    <a:pt x="621" y="718"/>
                  </a:lnTo>
                  <a:lnTo>
                    <a:pt x="655" y="712"/>
                  </a:lnTo>
                  <a:lnTo>
                    <a:pt x="691" y="709"/>
                  </a:lnTo>
                  <a:lnTo>
                    <a:pt x="726" y="708"/>
                  </a:lnTo>
                  <a:lnTo>
                    <a:pt x="726" y="708"/>
                  </a:lnTo>
                  <a:close/>
                  <a:moveTo>
                    <a:pt x="803" y="2174"/>
                  </a:moveTo>
                  <a:lnTo>
                    <a:pt x="803" y="2174"/>
                  </a:lnTo>
                  <a:lnTo>
                    <a:pt x="827" y="2173"/>
                  </a:lnTo>
                  <a:lnTo>
                    <a:pt x="851" y="2172"/>
                  </a:lnTo>
                  <a:lnTo>
                    <a:pt x="875" y="2167"/>
                  </a:lnTo>
                  <a:lnTo>
                    <a:pt x="898" y="2163"/>
                  </a:lnTo>
                  <a:lnTo>
                    <a:pt x="921" y="2156"/>
                  </a:lnTo>
                  <a:lnTo>
                    <a:pt x="945" y="2148"/>
                  </a:lnTo>
                  <a:lnTo>
                    <a:pt x="966" y="2139"/>
                  </a:lnTo>
                  <a:lnTo>
                    <a:pt x="989" y="2128"/>
                  </a:lnTo>
                  <a:lnTo>
                    <a:pt x="1010" y="2115"/>
                  </a:lnTo>
                  <a:lnTo>
                    <a:pt x="1033" y="2101"/>
                  </a:lnTo>
                  <a:lnTo>
                    <a:pt x="1054" y="2085"/>
                  </a:lnTo>
                  <a:lnTo>
                    <a:pt x="1075" y="2068"/>
                  </a:lnTo>
                  <a:lnTo>
                    <a:pt x="1098" y="2050"/>
                  </a:lnTo>
                  <a:lnTo>
                    <a:pt x="1119" y="2028"/>
                  </a:lnTo>
                  <a:lnTo>
                    <a:pt x="1141" y="2006"/>
                  </a:lnTo>
                  <a:lnTo>
                    <a:pt x="1162" y="1982"/>
                  </a:lnTo>
                  <a:lnTo>
                    <a:pt x="1162" y="1183"/>
                  </a:lnTo>
                  <a:lnTo>
                    <a:pt x="1162" y="1183"/>
                  </a:lnTo>
                  <a:lnTo>
                    <a:pt x="1139" y="1165"/>
                  </a:lnTo>
                  <a:lnTo>
                    <a:pt x="1118" y="1146"/>
                  </a:lnTo>
                  <a:lnTo>
                    <a:pt x="1095" y="1131"/>
                  </a:lnTo>
                  <a:lnTo>
                    <a:pt x="1074" y="1116"/>
                  </a:lnTo>
                  <a:lnTo>
                    <a:pt x="1051" y="1104"/>
                  </a:lnTo>
                  <a:lnTo>
                    <a:pt x="1030" y="1092"/>
                  </a:lnTo>
                  <a:lnTo>
                    <a:pt x="1007" y="1081"/>
                  </a:lnTo>
                  <a:lnTo>
                    <a:pt x="986" y="1072"/>
                  </a:lnTo>
                  <a:lnTo>
                    <a:pt x="965" y="1064"/>
                  </a:lnTo>
                  <a:lnTo>
                    <a:pt x="942" y="1058"/>
                  </a:lnTo>
                  <a:lnTo>
                    <a:pt x="921" y="1052"/>
                  </a:lnTo>
                  <a:lnTo>
                    <a:pt x="899" y="1047"/>
                  </a:lnTo>
                  <a:lnTo>
                    <a:pt x="878" y="1044"/>
                  </a:lnTo>
                  <a:lnTo>
                    <a:pt x="855" y="1041"/>
                  </a:lnTo>
                  <a:lnTo>
                    <a:pt x="834" y="1040"/>
                  </a:lnTo>
                  <a:lnTo>
                    <a:pt x="813" y="1040"/>
                  </a:lnTo>
                  <a:lnTo>
                    <a:pt x="813" y="1040"/>
                  </a:lnTo>
                  <a:lnTo>
                    <a:pt x="793" y="1041"/>
                  </a:lnTo>
                  <a:lnTo>
                    <a:pt x="772" y="1043"/>
                  </a:lnTo>
                  <a:lnTo>
                    <a:pt x="752" y="1045"/>
                  </a:lnTo>
                  <a:lnTo>
                    <a:pt x="732" y="1050"/>
                  </a:lnTo>
                  <a:lnTo>
                    <a:pt x="714" y="1055"/>
                  </a:lnTo>
                  <a:lnTo>
                    <a:pt x="695" y="1061"/>
                  </a:lnTo>
                  <a:lnTo>
                    <a:pt x="677" y="1070"/>
                  </a:lnTo>
                  <a:lnTo>
                    <a:pt x="658" y="1078"/>
                  </a:lnTo>
                  <a:lnTo>
                    <a:pt x="640" y="1088"/>
                  </a:lnTo>
                  <a:lnTo>
                    <a:pt x="623" y="1098"/>
                  </a:lnTo>
                  <a:lnTo>
                    <a:pt x="607" y="1111"/>
                  </a:lnTo>
                  <a:lnTo>
                    <a:pt x="590" y="1123"/>
                  </a:lnTo>
                  <a:lnTo>
                    <a:pt x="575" y="1138"/>
                  </a:lnTo>
                  <a:lnTo>
                    <a:pt x="560" y="1153"/>
                  </a:lnTo>
                  <a:lnTo>
                    <a:pt x="545" y="1170"/>
                  </a:lnTo>
                  <a:lnTo>
                    <a:pt x="532" y="1187"/>
                  </a:lnTo>
                  <a:lnTo>
                    <a:pt x="518" y="1206"/>
                  </a:lnTo>
                  <a:lnTo>
                    <a:pt x="506" y="1226"/>
                  </a:lnTo>
                  <a:lnTo>
                    <a:pt x="494" y="1247"/>
                  </a:lnTo>
                  <a:lnTo>
                    <a:pt x="482" y="1268"/>
                  </a:lnTo>
                  <a:lnTo>
                    <a:pt x="472" y="1291"/>
                  </a:lnTo>
                  <a:lnTo>
                    <a:pt x="462" y="1315"/>
                  </a:lnTo>
                  <a:lnTo>
                    <a:pt x="454" y="1339"/>
                  </a:lnTo>
                  <a:lnTo>
                    <a:pt x="447" y="1365"/>
                  </a:lnTo>
                  <a:lnTo>
                    <a:pt x="440" y="1392"/>
                  </a:lnTo>
                  <a:lnTo>
                    <a:pt x="433" y="1420"/>
                  </a:lnTo>
                  <a:lnTo>
                    <a:pt x="427" y="1448"/>
                  </a:lnTo>
                  <a:lnTo>
                    <a:pt x="423" y="1478"/>
                  </a:lnTo>
                  <a:lnTo>
                    <a:pt x="420" y="1508"/>
                  </a:lnTo>
                  <a:lnTo>
                    <a:pt x="417" y="1539"/>
                  </a:lnTo>
                  <a:lnTo>
                    <a:pt x="416" y="1572"/>
                  </a:lnTo>
                  <a:lnTo>
                    <a:pt x="416" y="1606"/>
                  </a:lnTo>
                  <a:lnTo>
                    <a:pt x="416" y="1606"/>
                  </a:lnTo>
                  <a:lnTo>
                    <a:pt x="417" y="1672"/>
                  </a:lnTo>
                  <a:lnTo>
                    <a:pt x="418" y="1705"/>
                  </a:lnTo>
                  <a:lnTo>
                    <a:pt x="421" y="1736"/>
                  </a:lnTo>
                  <a:lnTo>
                    <a:pt x="426" y="1766"/>
                  </a:lnTo>
                  <a:lnTo>
                    <a:pt x="430" y="1794"/>
                  </a:lnTo>
                  <a:lnTo>
                    <a:pt x="434" y="1823"/>
                  </a:lnTo>
                  <a:lnTo>
                    <a:pt x="441" y="1850"/>
                  </a:lnTo>
                  <a:lnTo>
                    <a:pt x="447" y="1877"/>
                  </a:lnTo>
                  <a:lnTo>
                    <a:pt x="455" y="1901"/>
                  </a:lnTo>
                  <a:lnTo>
                    <a:pt x="464" y="1925"/>
                  </a:lnTo>
                  <a:lnTo>
                    <a:pt x="472" y="1948"/>
                  </a:lnTo>
                  <a:lnTo>
                    <a:pt x="482" y="1969"/>
                  </a:lnTo>
                  <a:lnTo>
                    <a:pt x="492" y="1990"/>
                  </a:lnTo>
                  <a:lnTo>
                    <a:pt x="504" y="2010"/>
                  </a:lnTo>
                  <a:lnTo>
                    <a:pt x="516" y="2028"/>
                  </a:lnTo>
                  <a:lnTo>
                    <a:pt x="529" y="2045"/>
                  </a:lnTo>
                  <a:lnTo>
                    <a:pt x="542" y="2062"/>
                  </a:lnTo>
                  <a:lnTo>
                    <a:pt x="556" y="2078"/>
                  </a:lnTo>
                  <a:lnTo>
                    <a:pt x="570" y="2092"/>
                  </a:lnTo>
                  <a:lnTo>
                    <a:pt x="586" y="2105"/>
                  </a:lnTo>
                  <a:lnTo>
                    <a:pt x="603" y="2116"/>
                  </a:lnTo>
                  <a:lnTo>
                    <a:pt x="620" y="2128"/>
                  </a:lnTo>
                  <a:lnTo>
                    <a:pt x="637" y="2138"/>
                  </a:lnTo>
                  <a:lnTo>
                    <a:pt x="655" y="2146"/>
                  </a:lnTo>
                  <a:lnTo>
                    <a:pt x="675" y="2153"/>
                  </a:lnTo>
                  <a:lnTo>
                    <a:pt x="694" y="2159"/>
                  </a:lnTo>
                  <a:lnTo>
                    <a:pt x="715" y="2165"/>
                  </a:lnTo>
                  <a:lnTo>
                    <a:pt x="736" y="2169"/>
                  </a:lnTo>
                  <a:lnTo>
                    <a:pt x="758" y="2172"/>
                  </a:lnTo>
                  <a:lnTo>
                    <a:pt x="780" y="2173"/>
                  </a:lnTo>
                  <a:lnTo>
                    <a:pt x="803" y="2174"/>
                  </a:lnTo>
                  <a:lnTo>
                    <a:pt x="803"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 name="Freeform 13"/>
            <p:cNvSpPr>
              <a:spLocks/>
            </p:cNvSpPr>
            <p:nvPr userDrawn="1"/>
          </p:nvSpPr>
          <p:spPr bwMode="auto">
            <a:xfrm>
              <a:off x="3603" y="812"/>
              <a:ext cx="446" cy="740"/>
            </a:xfrm>
            <a:custGeom>
              <a:avLst/>
              <a:gdLst>
                <a:gd name="T0" fmla="*/ 0 w 1338"/>
                <a:gd name="T1" fmla="*/ 1892 h 2220"/>
                <a:gd name="T2" fmla="*/ 496 w 1338"/>
                <a:gd name="T3" fmla="*/ 1892 h 2220"/>
                <a:gd name="T4" fmla="*/ 496 w 1338"/>
                <a:gd name="T5" fmla="*/ 433 h 2220"/>
                <a:gd name="T6" fmla="*/ 88 w 1338"/>
                <a:gd name="T7" fmla="*/ 433 h 2220"/>
                <a:gd name="T8" fmla="*/ 88 w 1338"/>
                <a:gd name="T9" fmla="*/ 182 h 2220"/>
                <a:gd name="T10" fmla="*/ 88 w 1338"/>
                <a:gd name="T11" fmla="*/ 182 h 2220"/>
                <a:gd name="T12" fmla="*/ 167 w 1338"/>
                <a:gd name="T13" fmla="*/ 166 h 2220"/>
                <a:gd name="T14" fmla="*/ 241 w 1338"/>
                <a:gd name="T15" fmla="*/ 147 h 2220"/>
                <a:gd name="T16" fmla="*/ 309 w 1338"/>
                <a:gd name="T17" fmla="*/ 128 h 2220"/>
                <a:gd name="T18" fmla="*/ 374 w 1338"/>
                <a:gd name="T19" fmla="*/ 106 h 2220"/>
                <a:gd name="T20" fmla="*/ 435 w 1338"/>
                <a:gd name="T21" fmla="*/ 84 h 2220"/>
                <a:gd name="T22" fmla="*/ 492 w 1338"/>
                <a:gd name="T23" fmla="*/ 58 h 2220"/>
                <a:gd name="T24" fmla="*/ 547 w 1338"/>
                <a:gd name="T25" fmla="*/ 30 h 2220"/>
                <a:gd name="T26" fmla="*/ 600 w 1338"/>
                <a:gd name="T27" fmla="*/ 0 h 2220"/>
                <a:gd name="T28" fmla="*/ 901 w 1338"/>
                <a:gd name="T29" fmla="*/ 0 h 2220"/>
                <a:gd name="T30" fmla="*/ 901 w 1338"/>
                <a:gd name="T31" fmla="*/ 1892 h 2220"/>
                <a:gd name="T32" fmla="*/ 1338 w 1338"/>
                <a:gd name="T33" fmla="*/ 1892 h 2220"/>
                <a:gd name="T34" fmla="*/ 1338 w 1338"/>
                <a:gd name="T35" fmla="*/ 2220 h 2220"/>
                <a:gd name="T36" fmla="*/ 0 w 1338"/>
                <a:gd name="T37" fmla="*/ 2220 h 2220"/>
                <a:gd name="T38" fmla="*/ 0 w 1338"/>
                <a:gd name="T39" fmla="*/ 1892 h 2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8" h="2220">
                  <a:moveTo>
                    <a:pt x="0" y="1892"/>
                  </a:moveTo>
                  <a:lnTo>
                    <a:pt x="496" y="1892"/>
                  </a:lnTo>
                  <a:lnTo>
                    <a:pt x="496" y="433"/>
                  </a:lnTo>
                  <a:lnTo>
                    <a:pt x="88" y="433"/>
                  </a:lnTo>
                  <a:lnTo>
                    <a:pt x="88" y="182"/>
                  </a:lnTo>
                  <a:lnTo>
                    <a:pt x="88" y="182"/>
                  </a:lnTo>
                  <a:lnTo>
                    <a:pt x="167" y="166"/>
                  </a:lnTo>
                  <a:lnTo>
                    <a:pt x="241" y="147"/>
                  </a:lnTo>
                  <a:lnTo>
                    <a:pt x="309" y="128"/>
                  </a:lnTo>
                  <a:lnTo>
                    <a:pt x="374" y="106"/>
                  </a:lnTo>
                  <a:lnTo>
                    <a:pt x="435" y="84"/>
                  </a:lnTo>
                  <a:lnTo>
                    <a:pt x="492" y="58"/>
                  </a:lnTo>
                  <a:lnTo>
                    <a:pt x="547" y="30"/>
                  </a:lnTo>
                  <a:lnTo>
                    <a:pt x="600" y="0"/>
                  </a:lnTo>
                  <a:lnTo>
                    <a:pt x="901" y="0"/>
                  </a:lnTo>
                  <a:lnTo>
                    <a:pt x="901" y="1892"/>
                  </a:lnTo>
                  <a:lnTo>
                    <a:pt x="1338" y="1892"/>
                  </a:lnTo>
                  <a:lnTo>
                    <a:pt x="1338" y="2220"/>
                  </a:lnTo>
                  <a:lnTo>
                    <a:pt x="0" y="2220"/>
                  </a:lnTo>
                  <a:lnTo>
                    <a:pt x="0" y="18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 name="Freeform 14"/>
            <p:cNvSpPr>
              <a:spLocks noEditPoints="1"/>
            </p:cNvSpPr>
            <p:nvPr userDrawn="1"/>
          </p:nvSpPr>
          <p:spPr bwMode="auto">
            <a:xfrm>
              <a:off x="4130" y="799"/>
              <a:ext cx="500" cy="767"/>
            </a:xfrm>
            <a:custGeom>
              <a:avLst/>
              <a:gdLst>
                <a:gd name="T0" fmla="*/ 323 w 1501"/>
                <a:gd name="T1" fmla="*/ 1875 h 2302"/>
                <a:gd name="T2" fmla="*/ 457 w 1501"/>
                <a:gd name="T3" fmla="*/ 1947 h 2302"/>
                <a:gd name="T4" fmla="*/ 607 w 1501"/>
                <a:gd name="T5" fmla="*/ 1974 h 2302"/>
                <a:gd name="T6" fmla="*/ 733 w 1501"/>
                <a:gd name="T7" fmla="*/ 1959 h 2302"/>
                <a:gd name="T8" fmla="*/ 870 w 1501"/>
                <a:gd name="T9" fmla="*/ 1893 h 2302"/>
                <a:gd name="T10" fmla="*/ 985 w 1501"/>
                <a:gd name="T11" fmla="*/ 1770 h 2302"/>
                <a:gd name="T12" fmla="*/ 1070 w 1501"/>
                <a:gd name="T13" fmla="*/ 1580 h 2302"/>
                <a:gd name="T14" fmla="*/ 1121 w 1501"/>
                <a:gd name="T15" fmla="*/ 1316 h 2302"/>
                <a:gd name="T16" fmla="*/ 1080 w 1501"/>
                <a:gd name="T17" fmla="*/ 1211 h 2302"/>
                <a:gd name="T18" fmla="*/ 899 w 1501"/>
                <a:gd name="T19" fmla="*/ 1343 h 2302"/>
                <a:gd name="T20" fmla="*/ 706 w 1501"/>
                <a:gd name="T21" fmla="*/ 1408 h 2302"/>
                <a:gd name="T22" fmla="*/ 542 w 1501"/>
                <a:gd name="T23" fmla="*/ 1407 h 2302"/>
                <a:gd name="T24" fmla="*/ 355 w 1501"/>
                <a:gd name="T25" fmla="*/ 1359 h 2302"/>
                <a:gd name="T26" fmla="*/ 201 w 1501"/>
                <a:gd name="T27" fmla="*/ 1264 h 2302"/>
                <a:gd name="T28" fmla="*/ 88 w 1501"/>
                <a:gd name="T29" fmla="*/ 1119 h 2302"/>
                <a:gd name="T30" fmla="*/ 18 w 1501"/>
                <a:gd name="T31" fmla="*/ 925 h 2302"/>
                <a:gd name="T32" fmla="*/ 0 w 1501"/>
                <a:gd name="T33" fmla="*/ 725 h 2302"/>
                <a:gd name="T34" fmla="*/ 31 w 1501"/>
                <a:gd name="T35" fmla="*/ 493 h 2302"/>
                <a:gd name="T36" fmla="*/ 120 w 1501"/>
                <a:gd name="T37" fmla="*/ 301 h 2302"/>
                <a:gd name="T38" fmla="*/ 255 w 1501"/>
                <a:gd name="T39" fmla="*/ 152 h 2302"/>
                <a:gd name="T40" fmla="*/ 428 w 1501"/>
                <a:gd name="T41" fmla="*/ 51 h 2302"/>
                <a:gd name="T42" fmla="*/ 627 w 1501"/>
                <a:gd name="T43" fmla="*/ 3 h 2302"/>
                <a:gd name="T44" fmla="*/ 817 w 1501"/>
                <a:gd name="T45" fmla="*/ 8 h 2302"/>
                <a:gd name="T46" fmla="*/ 1041 w 1501"/>
                <a:gd name="T47" fmla="*/ 81 h 2302"/>
                <a:gd name="T48" fmla="*/ 1233 w 1501"/>
                <a:gd name="T49" fmla="*/ 228 h 2302"/>
                <a:gd name="T50" fmla="*/ 1382 w 1501"/>
                <a:gd name="T51" fmla="*/ 454 h 2302"/>
                <a:gd name="T52" fmla="*/ 1474 w 1501"/>
                <a:gd name="T53" fmla="*/ 762 h 2302"/>
                <a:gd name="T54" fmla="*/ 1501 w 1501"/>
                <a:gd name="T55" fmla="*/ 1081 h 2302"/>
                <a:gd name="T56" fmla="*/ 1458 w 1501"/>
                <a:gd name="T57" fmla="*/ 1513 h 2302"/>
                <a:gd name="T58" fmla="*/ 1345 w 1501"/>
                <a:gd name="T59" fmla="*/ 1847 h 2302"/>
                <a:gd name="T60" fmla="*/ 1173 w 1501"/>
                <a:gd name="T61" fmla="*/ 2084 h 2302"/>
                <a:gd name="T62" fmla="*/ 958 w 1501"/>
                <a:gd name="T63" fmla="*/ 2232 h 2302"/>
                <a:gd name="T64" fmla="*/ 714 w 1501"/>
                <a:gd name="T65" fmla="*/ 2298 h 2302"/>
                <a:gd name="T66" fmla="*/ 487 w 1501"/>
                <a:gd name="T67" fmla="*/ 2291 h 2302"/>
                <a:gd name="T68" fmla="*/ 245 w 1501"/>
                <a:gd name="T69" fmla="*/ 2211 h 2302"/>
                <a:gd name="T70" fmla="*/ 59 w 1501"/>
                <a:gd name="T71" fmla="*/ 2076 h 2302"/>
                <a:gd name="T72" fmla="*/ 1105 w 1501"/>
                <a:gd name="T73" fmla="*/ 760 h 2302"/>
                <a:gd name="T74" fmla="*/ 1058 w 1501"/>
                <a:gd name="T75" fmla="*/ 587 h 2302"/>
                <a:gd name="T76" fmla="*/ 989 w 1501"/>
                <a:gd name="T77" fmla="*/ 457 h 2302"/>
                <a:gd name="T78" fmla="*/ 902 w 1501"/>
                <a:gd name="T79" fmla="*/ 369 h 2302"/>
                <a:gd name="T80" fmla="*/ 799 w 1501"/>
                <a:gd name="T81" fmla="*/ 319 h 2302"/>
                <a:gd name="T82" fmla="*/ 701 w 1501"/>
                <a:gd name="T83" fmla="*/ 306 h 2302"/>
                <a:gd name="T84" fmla="*/ 603 w 1501"/>
                <a:gd name="T85" fmla="*/ 322 h 2302"/>
                <a:gd name="T86" fmla="*/ 516 w 1501"/>
                <a:gd name="T87" fmla="*/ 369 h 2302"/>
                <a:gd name="T88" fmla="*/ 445 w 1501"/>
                <a:gd name="T89" fmla="*/ 444 h 2302"/>
                <a:gd name="T90" fmla="*/ 396 w 1501"/>
                <a:gd name="T91" fmla="*/ 546 h 2302"/>
                <a:gd name="T92" fmla="*/ 372 w 1501"/>
                <a:gd name="T93" fmla="*/ 676 h 2302"/>
                <a:gd name="T94" fmla="*/ 383 w 1501"/>
                <a:gd name="T95" fmla="*/ 859 h 2302"/>
                <a:gd name="T96" fmla="*/ 423 w 1501"/>
                <a:gd name="T97" fmla="*/ 966 h 2302"/>
                <a:gd name="T98" fmla="*/ 487 w 1501"/>
                <a:gd name="T99" fmla="*/ 1045 h 2302"/>
                <a:gd name="T100" fmla="*/ 573 w 1501"/>
                <a:gd name="T101" fmla="*/ 1098 h 2302"/>
                <a:gd name="T102" fmla="*/ 681 w 1501"/>
                <a:gd name="T103" fmla="*/ 1122 h 2302"/>
                <a:gd name="T104" fmla="*/ 820 w 1501"/>
                <a:gd name="T105" fmla="*/ 1109 h 2302"/>
                <a:gd name="T106" fmla="*/ 973 w 1501"/>
                <a:gd name="T107" fmla="*/ 1028 h 2302"/>
                <a:gd name="T108" fmla="*/ 1119 w 1501"/>
                <a:gd name="T109" fmla="*/ 865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01" h="2302">
                  <a:moveTo>
                    <a:pt x="251" y="1807"/>
                  </a:moveTo>
                  <a:lnTo>
                    <a:pt x="251" y="1807"/>
                  </a:lnTo>
                  <a:lnTo>
                    <a:pt x="267" y="1825"/>
                  </a:lnTo>
                  <a:lnTo>
                    <a:pt x="285" y="1842"/>
                  </a:lnTo>
                  <a:lnTo>
                    <a:pt x="304" y="1858"/>
                  </a:lnTo>
                  <a:lnTo>
                    <a:pt x="323" y="1875"/>
                  </a:lnTo>
                  <a:lnTo>
                    <a:pt x="343" y="1889"/>
                  </a:lnTo>
                  <a:lnTo>
                    <a:pt x="365" y="1903"/>
                  </a:lnTo>
                  <a:lnTo>
                    <a:pt x="386" y="1916"/>
                  </a:lnTo>
                  <a:lnTo>
                    <a:pt x="410" y="1928"/>
                  </a:lnTo>
                  <a:lnTo>
                    <a:pt x="433" y="1937"/>
                  </a:lnTo>
                  <a:lnTo>
                    <a:pt x="457" y="1947"/>
                  </a:lnTo>
                  <a:lnTo>
                    <a:pt x="481" y="1956"/>
                  </a:lnTo>
                  <a:lnTo>
                    <a:pt x="505" y="1962"/>
                  </a:lnTo>
                  <a:lnTo>
                    <a:pt x="531" y="1967"/>
                  </a:lnTo>
                  <a:lnTo>
                    <a:pt x="556" y="1971"/>
                  </a:lnTo>
                  <a:lnTo>
                    <a:pt x="582" y="1974"/>
                  </a:lnTo>
                  <a:lnTo>
                    <a:pt x="607" y="1974"/>
                  </a:lnTo>
                  <a:lnTo>
                    <a:pt x="607" y="1974"/>
                  </a:lnTo>
                  <a:lnTo>
                    <a:pt x="633" y="1974"/>
                  </a:lnTo>
                  <a:lnTo>
                    <a:pt x="658" y="1971"/>
                  </a:lnTo>
                  <a:lnTo>
                    <a:pt x="684" y="1969"/>
                  </a:lnTo>
                  <a:lnTo>
                    <a:pt x="709" y="1964"/>
                  </a:lnTo>
                  <a:lnTo>
                    <a:pt x="733" y="1959"/>
                  </a:lnTo>
                  <a:lnTo>
                    <a:pt x="758" y="1952"/>
                  </a:lnTo>
                  <a:lnTo>
                    <a:pt x="782" y="1943"/>
                  </a:lnTo>
                  <a:lnTo>
                    <a:pt x="804" y="1933"/>
                  </a:lnTo>
                  <a:lnTo>
                    <a:pt x="827" y="1920"/>
                  </a:lnTo>
                  <a:lnTo>
                    <a:pt x="848" y="1908"/>
                  </a:lnTo>
                  <a:lnTo>
                    <a:pt x="870" y="1893"/>
                  </a:lnTo>
                  <a:lnTo>
                    <a:pt x="891" y="1876"/>
                  </a:lnTo>
                  <a:lnTo>
                    <a:pt x="911" y="1859"/>
                  </a:lnTo>
                  <a:lnTo>
                    <a:pt x="931" y="1840"/>
                  </a:lnTo>
                  <a:lnTo>
                    <a:pt x="949" y="1818"/>
                  </a:lnTo>
                  <a:lnTo>
                    <a:pt x="968" y="1794"/>
                  </a:lnTo>
                  <a:lnTo>
                    <a:pt x="985" y="1770"/>
                  </a:lnTo>
                  <a:lnTo>
                    <a:pt x="1000" y="1743"/>
                  </a:lnTo>
                  <a:lnTo>
                    <a:pt x="1016" y="1715"/>
                  </a:lnTo>
                  <a:lnTo>
                    <a:pt x="1031" y="1684"/>
                  </a:lnTo>
                  <a:lnTo>
                    <a:pt x="1044" y="1651"/>
                  </a:lnTo>
                  <a:lnTo>
                    <a:pt x="1057" y="1617"/>
                  </a:lnTo>
                  <a:lnTo>
                    <a:pt x="1070" y="1580"/>
                  </a:lnTo>
                  <a:lnTo>
                    <a:pt x="1081" y="1542"/>
                  </a:lnTo>
                  <a:lnTo>
                    <a:pt x="1091" y="1501"/>
                  </a:lnTo>
                  <a:lnTo>
                    <a:pt x="1099" y="1458"/>
                  </a:lnTo>
                  <a:lnTo>
                    <a:pt x="1108" y="1413"/>
                  </a:lnTo>
                  <a:lnTo>
                    <a:pt x="1115" y="1366"/>
                  </a:lnTo>
                  <a:lnTo>
                    <a:pt x="1121" y="1316"/>
                  </a:lnTo>
                  <a:lnTo>
                    <a:pt x="1125" y="1265"/>
                  </a:lnTo>
                  <a:lnTo>
                    <a:pt x="1128" y="1211"/>
                  </a:lnTo>
                  <a:lnTo>
                    <a:pt x="1131" y="1154"/>
                  </a:lnTo>
                  <a:lnTo>
                    <a:pt x="1131" y="1154"/>
                  </a:lnTo>
                  <a:lnTo>
                    <a:pt x="1105" y="1184"/>
                  </a:lnTo>
                  <a:lnTo>
                    <a:pt x="1080" y="1211"/>
                  </a:lnTo>
                  <a:lnTo>
                    <a:pt x="1051" y="1238"/>
                  </a:lnTo>
                  <a:lnTo>
                    <a:pt x="1023" y="1262"/>
                  </a:lnTo>
                  <a:lnTo>
                    <a:pt x="993" y="1285"/>
                  </a:lnTo>
                  <a:lnTo>
                    <a:pt x="962" y="1306"/>
                  </a:lnTo>
                  <a:lnTo>
                    <a:pt x="932" y="1326"/>
                  </a:lnTo>
                  <a:lnTo>
                    <a:pt x="899" y="1343"/>
                  </a:lnTo>
                  <a:lnTo>
                    <a:pt x="868" y="1360"/>
                  </a:lnTo>
                  <a:lnTo>
                    <a:pt x="836" y="1373"/>
                  </a:lnTo>
                  <a:lnTo>
                    <a:pt x="803" y="1386"/>
                  </a:lnTo>
                  <a:lnTo>
                    <a:pt x="770" y="1394"/>
                  </a:lnTo>
                  <a:lnTo>
                    <a:pt x="739" y="1403"/>
                  </a:lnTo>
                  <a:lnTo>
                    <a:pt x="706" y="1408"/>
                  </a:lnTo>
                  <a:lnTo>
                    <a:pt x="675" y="1411"/>
                  </a:lnTo>
                  <a:lnTo>
                    <a:pt x="645" y="1413"/>
                  </a:lnTo>
                  <a:lnTo>
                    <a:pt x="645" y="1413"/>
                  </a:lnTo>
                  <a:lnTo>
                    <a:pt x="610" y="1413"/>
                  </a:lnTo>
                  <a:lnTo>
                    <a:pt x="576" y="1410"/>
                  </a:lnTo>
                  <a:lnTo>
                    <a:pt x="542" y="1407"/>
                  </a:lnTo>
                  <a:lnTo>
                    <a:pt x="508" y="1403"/>
                  </a:lnTo>
                  <a:lnTo>
                    <a:pt x="477" y="1396"/>
                  </a:lnTo>
                  <a:lnTo>
                    <a:pt x="444" y="1389"/>
                  </a:lnTo>
                  <a:lnTo>
                    <a:pt x="414" y="1380"/>
                  </a:lnTo>
                  <a:lnTo>
                    <a:pt x="384" y="1370"/>
                  </a:lnTo>
                  <a:lnTo>
                    <a:pt x="355" y="1359"/>
                  </a:lnTo>
                  <a:lnTo>
                    <a:pt x="328" y="1347"/>
                  </a:lnTo>
                  <a:lnTo>
                    <a:pt x="299" y="1333"/>
                  </a:lnTo>
                  <a:lnTo>
                    <a:pt x="274" y="1318"/>
                  </a:lnTo>
                  <a:lnTo>
                    <a:pt x="248" y="1301"/>
                  </a:lnTo>
                  <a:lnTo>
                    <a:pt x="224" y="1284"/>
                  </a:lnTo>
                  <a:lnTo>
                    <a:pt x="201" y="1264"/>
                  </a:lnTo>
                  <a:lnTo>
                    <a:pt x="180" y="1242"/>
                  </a:lnTo>
                  <a:lnTo>
                    <a:pt x="159" y="1221"/>
                  </a:lnTo>
                  <a:lnTo>
                    <a:pt x="139" y="1197"/>
                  </a:lnTo>
                  <a:lnTo>
                    <a:pt x="120" y="1173"/>
                  </a:lnTo>
                  <a:lnTo>
                    <a:pt x="103" y="1146"/>
                  </a:lnTo>
                  <a:lnTo>
                    <a:pt x="88" y="1119"/>
                  </a:lnTo>
                  <a:lnTo>
                    <a:pt x="72" y="1091"/>
                  </a:lnTo>
                  <a:lnTo>
                    <a:pt x="59" y="1059"/>
                  </a:lnTo>
                  <a:lnTo>
                    <a:pt x="47" y="1028"/>
                  </a:lnTo>
                  <a:lnTo>
                    <a:pt x="37" y="996"/>
                  </a:lnTo>
                  <a:lnTo>
                    <a:pt x="27" y="962"/>
                  </a:lnTo>
                  <a:lnTo>
                    <a:pt x="18" y="925"/>
                  </a:lnTo>
                  <a:lnTo>
                    <a:pt x="11" y="888"/>
                  </a:lnTo>
                  <a:lnTo>
                    <a:pt x="7" y="849"/>
                  </a:lnTo>
                  <a:lnTo>
                    <a:pt x="3" y="810"/>
                  </a:lnTo>
                  <a:lnTo>
                    <a:pt x="0" y="769"/>
                  </a:lnTo>
                  <a:lnTo>
                    <a:pt x="0" y="725"/>
                  </a:lnTo>
                  <a:lnTo>
                    <a:pt x="0" y="725"/>
                  </a:lnTo>
                  <a:lnTo>
                    <a:pt x="0" y="684"/>
                  </a:lnTo>
                  <a:lnTo>
                    <a:pt x="3" y="644"/>
                  </a:lnTo>
                  <a:lnTo>
                    <a:pt x="8" y="606"/>
                  </a:lnTo>
                  <a:lnTo>
                    <a:pt x="14" y="567"/>
                  </a:lnTo>
                  <a:lnTo>
                    <a:pt x="21" y="530"/>
                  </a:lnTo>
                  <a:lnTo>
                    <a:pt x="31" y="493"/>
                  </a:lnTo>
                  <a:lnTo>
                    <a:pt x="42" y="458"/>
                  </a:lnTo>
                  <a:lnTo>
                    <a:pt x="55" y="425"/>
                  </a:lnTo>
                  <a:lnTo>
                    <a:pt x="69" y="393"/>
                  </a:lnTo>
                  <a:lnTo>
                    <a:pt x="85" y="360"/>
                  </a:lnTo>
                  <a:lnTo>
                    <a:pt x="102" y="330"/>
                  </a:lnTo>
                  <a:lnTo>
                    <a:pt x="120" y="301"/>
                  </a:lnTo>
                  <a:lnTo>
                    <a:pt x="140" y="272"/>
                  </a:lnTo>
                  <a:lnTo>
                    <a:pt x="160" y="245"/>
                  </a:lnTo>
                  <a:lnTo>
                    <a:pt x="183" y="220"/>
                  </a:lnTo>
                  <a:lnTo>
                    <a:pt x="206" y="196"/>
                  </a:lnTo>
                  <a:lnTo>
                    <a:pt x="230" y="173"/>
                  </a:lnTo>
                  <a:lnTo>
                    <a:pt x="255" y="152"/>
                  </a:lnTo>
                  <a:lnTo>
                    <a:pt x="282" y="132"/>
                  </a:lnTo>
                  <a:lnTo>
                    <a:pt x="309" y="112"/>
                  </a:lnTo>
                  <a:lnTo>
                    <a:pt x="338" y="95"/>
                  </a:lnTo>
                  <a:lnTo>
                    <a:pt x="367" y="78"/>
                  </a:lnTo>
                  <a:lnTo>
                    <a:pt x="397" y="64"/>
                  </a:lnTo>
                  <a:lnTo>
                    <a:pt x="428" y="51"/>
                  </a:lnTo>
                  <a:lnTo>
                    <a:pt x="460" y="38"/>
                  </a:lnTo>
                  <a:lnTo>
                    <a:pt x="492" y="28"/>
                  </a:lnTo>
                  <a:lnTo>
                    <a:pt x="525" y="20"/>
                  </a:lnTo>
                  <a:lnTo>
                    <a:pt x="559" y="13"/>
                  </a:lnTo>
                  <a:lnTo>
                    <a:pt x="593" y="7"/>
                  </a:lnTo>
                  <a:lnTo>
                    <a:pt x="627" y="3"/>
                  </a:lnTo>
                  <a:lnTo>
                    <a:pt x="662" y="0"/>
                  </a:lnTo>
                  <a:lnTo>
                    <a:pt x="698" y="0"/>
                  </a:lnTo>
                  <a:lnTo>
                    <a:pt x="698" y="0"/>
                  </a:lnTo>
                  <a:lnTo>
                    <a:pt x="738" y="0"/>
                  </a:lnTo>
                  <a:lnTo>
                    <a:pt x="777" y="3"/>
                  </a:lnTo>
                  <a:lnTo>
                    <a:pt x="817" y="8"/>
                  </a:lnTo>
                  <a:lnTo>
                    <a:pt x="857" y="15"/>
                  </a:lnTo>
                  <a:lnTo>
                    <a:pt x="895" y="24"/>
                  </a:lnTo>
                  <a:lnTo>
                    <a:pt x="932" y="35"/>
                  </a:lnTo>
                  <a:lnTo>
                    <a:pt x="969" y="48"/>
                  </a:lnTo>
                  <a:lnTo>
                    <a:pt x="1006" y="64"/>
                  </a:lnTo>
                  <a:lnTo>
                    <a:pt x="1041" y="81"/>
                  </a:lnTo>
                  <a:lnTo>
                    <a:pt x="1075" y="101"/>
                  </a:lnTo>
                  <a:lnTo>
                    <a:pt x="1109" y="122"/>
                  </a:lnTo>
                  <a:lnTo>
                    <a:pt x="1142" y="145"/>
                  </a:lnTo>
                  <a:lnTo>
                    <a:pt x="1173" y="170"/>
                  </a:lnTo>
                  <a:lnTo>
                    <a:pt x="1204" y="198"/>
                  </a:lnTo>
                  <a:lnTo>
                    <a:pt x="1233" y="228"/>
                  </a:lnTo>
                  <a:lnTo>
                    <a:pt x="1261" y="261"/>
                  </a:lnTo>
                  <a:lnTo>
                    <a:pt x="1288" y="295"/>
                  </a:lnTo>
                  <a:lnTo>
                    <a:pt x="1314" y="330"/>
                  </a:lnTo>
                  <a:lnTo>
                    <a:pt x="1338" y="370"/>
                  </a:lnTo>
                  <a:lnTo>
                    <a:pt x="1361" y="411"/>
                  </a:lnTo>
                  <a:lnTo>
                    <a:pt x="1382" y="454"/>
                  </a:lnTo>
                  <a:lnTo>
                    <a:pt x="1402" y="499"/>
                  </a:lnTo>
                  <a:lnTo>
                    <a:pt x="1420" y="547"/>
                  </a:lnTo>
                  <a:lnTo>
                    <a:pt x="1436" y="597"/>
                  </a:lnTo>
                  <a:lnTo>
                    <a:pt x="1450" y="649"/>
                  </a:lnTo>
                  <a:lnTo>
                    <a:pt x="1464" y="703"/>
                  </a:lnTo>
                  <a:lnTo>
                    <a:pt x="1474" y="762"/>
                  </a:lnTo>
                  <a:lnTo>
                    <a:pt x="1484" y="820"/>
                  </a:lnTo>
                  <a:lnTo>
                    <a:pt x="1491" y="882"/>
                  </a:lnTo>
                  <a:lnTo>
                    <a:pt x="1497" y="946"/>
                  </a:lnTo>
                  <a:lnTo>
                    <a:pt x="1500" y="1013"/>
                  </a:lnTo>
                  <a:lnTo>
                    <a:pt x="1501" y="1081"/>
                  </a:lnTo>
                  <a:lnTo>
                    <a:pt x="1501" y="1081"/>
                  </a:lnTo>
                  <a:lnTo>
                    <a:pt x="1500" y="1160"/>
                  </a:lnTo>
                  <a:lnTo>
                    <a:pt x="1495" y="1237"/>
                  </a:lnTo>
                  <a:lnTo>
                    <a:pt x="1490" y="1310"/>
                  </a:lnTo>
                  <a:lnTo>
                    <a:pt x="1481" y="1381"/>
                  </a:lnTo>
                  <a:lnTo>
                    <a:pt x="1471" y="1450"/>
                  </a:lnTo>
                  <a:lnTo>
                    <a:pt x="1458" y="1513"/>
                  </a:lnTo>
                  <a:lnTo>
                    <a:pt x="1444" y="1576"/>
                  </a:lnTo>
                  <a:lnTo>
                    <a:pt x="1429" y="1635"/>
                  </a:lnTo>
                  <a:lnTo>
                    <a:pt x="1410" y="1692"/>
                  </a:lnTo>
                  <a:lnTo>
                    <a:pt x="1390" y="1746"/>
                  </a:lnTo>
                  <a:lnTo>
                    <a:pt x="1369" y="1797"/>
                  </a:lnTo>
                  <a:lnTo>
                    <a:pt x="1345" y="1847"/>
                  </a:lnTo>
                  <a:lnTo>
                    <a:pt x="1319" y="1892"/>
                  </a:lnTo>
                  <a:lnTo>
                    <a:pt x="1294" y="1936"/>
                  </a:lnTo>
                  <a:lnTo>
                    <a:pt x="1265" y="1977"/>
                  </a:lnTo>
                  <a:lnTo>
                    <a:pt x="1236" y="2015"/>
                  </a:lnTo>
                  <a:lnTo>
                    <a:pt x="1204" y="2051"/>
                  </a:lnTo>
                  <a:lnTo>
                    <a:pt x="1173" y="2084"/>
                  </a:lnTo>
                  <a:lnTo>
                    <a:pt x="1139" y="2115"/>
                  </a:lnTo>
                  <a:lnTo>
                    <a:pt x="1105" y="2143"/>
                  </a:lnTo>
                  <a:lnTo>
                    <a:pt x="1070" y="2169"/>
                  </a:lnTo>
                  <a:lnTo>
                    <a:pt x="1033" y="2193"/>
                  </a:lnTo>
                  <a:lnTo>
                    <a:pt x="996" y="2214"/>
                  </a:lnTo>
                  <a:lnTo>
                    <a:pt x="958" y="2232"/>
                  </a:lnTo>
                  <a:lnTo>
                    <a:pt x="918" y="2250"/>
                  </a:lnTo>
                  <a:lnTo>
                    <a:pt x="878" y="2264"/>
                  </a:lnTo>
                  <a:lnTo>
                    <a:pt x="837" y="2275"/>
                  </a:lnTo>
                  <a:lnTo>
                    <a:pt x="797" y="2285"/>
                  </a:lnTo>
                  <a:lnTo>
                    <a:pt x="755" y="2293"/>
                  </a:lnTo>
                  <a:lnTo>
                    <a:pt x="714" y="2298"/>
                  </a:lnTo>
                  <a:lnTo>
                    <a:pt x="671" y="2302"/>
                  </a:lnTo>
                  <a:lnTo>
                    <a:pt x="628" y="2302"/>
                  </a:lnTo>
                  <a:lnTo>
                    <a:pt x="628" y="2302"/>
                  </a:lnTo>
                  <a:lnTo>
                    <a:pt x="579" y="2301"/>
                  </a:lnTo>
                  <a:lnTo>
                    <a:pt x="532" y="2298"/>
                  </a:lnTo>
                  <a:lnTo>
                    <a:pt x="487" y="2291"/>
                  </a:lnTo>
                  <a:lnTo>
                    <a:pt x="443" y="2282"/>
                  </a:lnTo>
                  <a:lnTo>
                    <a:pt x="400" y="2272"/>
                  </a:lnTo>
                  <a:lnTo>
                    <a:pt x="359" y="2259"/>
                  </a:lnTo>
                  <a:lnTo>
                    <a:pt x="319" y="2245"/>
                  </a:lnTo>
                  <a:lnTo>
                    <a:pt x="281" y="2230"/>
                  </a:lnTo>
                  <a:lnTo>
                    <a:pt x="245" y="2211"/>
                  </a:lnTo>
                  <a:lnTo>
                    <a:pt x="210" y="2191"/>
                  </a:lnTo>
                  <a:lnTo>
                    <a:pt x="177" y="2172"/>
                  </a:lnTo>
                  <a:lnTo>
                    <a:pt x="146" y="2149"/>
                  </a:lnTo>
                  <a:lnTo>
                    <a:pt x="116" y="2126"/>
                  </a:lnTo>
                  <a:lnTo>
                    <a:pt x="88" y="2102"/>
                  </a:lnTo>
                  <a:lnTo>
                    <a:pt x="59" y="2076"/>
                  </a:lnTo>
                  <a:lnTo>
                    <a:pt x="34" y="2051"/>
                  </a:lnTo>
                  <a:lnTo>
                    <a:pt x="251" y="1807"/>
                  </a:lnTo>
                  <a:close/>
                  <a:moveTo>
                    <a:pt x="1119" y="865"/>
                  </a:moveTo>
                  <a:lnTo>
                    <a:pt x="1119" y="865"/>
                  </a:lnTo>
                  <a:lnTo>
                    <a:pt x="1111" y="794"/>
                  </a:lnTo>
                  <a:lnTo>
                    <a:pt x="1105" y="760"/>
                  </a:lnTo>
                  <a:lnTo>
                    <a:pt x="1099" y="729"/>
                  </a:lnTo>
                  <a:lnTo>
                    <a:pt x="1092" y="698"/>
                  </a:lnTo>
                  <a:lnTo>
                    <a:pt x="1084" y="668"/>
                  </a:lnTo>
                  <a:lnTo>
                    <a:pt x="1077" y="640"/>
                  </a:lnTo>
                  <a:lnTo>
                    <a:pt x="1067" y="613"/>
                  </a:lnTo>
                  <a:lnTo>
                    <a:pt x="1058" y="587"/>
                  </a:lnTo>
                  <a:lnTo>
                    <a:pt x="1048" y="562"/>
                  </a:lnTo>
                  <a:lnTo>
                    <a:pt x="1037" y="539"/>
                  </a:lnTo>
                  <a:lnTo>
                    <a:pt x="1026" y="516"/>
                  </a:lnTo>
                  <a:lnTo>
                    <a:pt x="1014" y="495"/>
                  </a:lnTo>
                  <a:lnTo>
                    <a:pt x="1002" y="475"/>
                  </a:lnTo>
                  <a:lnTo>
                    <a:pt x="989" y="457"/>
                  </a:lnTo>
                  <a:lnTo>
                    <a:pt x="976" y="440"/>
                  </a:lnTo>
                  <a:lnTo>
                    <a:pt x="962" y="423"/>
                  </a:lnTo>
                  <a:lnTo>
                    <a:pt x="948" y="407"/>
                  </a:lnTo>
                  <a:lnTo>
                    <a:pt x="933" y="393"/>
                  </a:lnTo>
                  <a:lnTo>
                    <a:pt x="918" y="380"/>
                  </a:lnTo>
                  <a:lnTo>
                    <a:pt x="902" y="369"/>
                  </a:lnTo>
                  <a:lnTo>
                    <a:pt x="885" y="357"/>
                  </a:lnTo>
                  <a:lnTo>
                    <a:pt x="870" y="347"/>
                  </a:lnTo>
                  <a:lnTo>
                    <a:pt x="853" y="339"/>
                  </a:lnTo>
                  <a:lnTo>
                    <a:pt x="834" y="332"/>
                  </a:lnTo>
                  <a:lnTo>
                    <a:pt x="817" y="325"/>
                  </a:lnTo>
                  <a:lnTo>
                    <a:pt x="799" y="319"/>
                  </a:lnTo>
                  <a:lnTo>
                    <a:pt x="780" y="315"/>
                  </a:lnTo>
                  <a:lnTo>
                    <a:pt x="760" y="310"/>
                  </a:lnTo>
                  <a:lnTo>
                    <a:pt x="741" y="309"/>
                  </a:lnTo>
                  <a:lnTo>
                    <a:pt x="721" y="308"/>
                  </a:lnTo>
                  <a:lnTo>
                    <a:pt x="701" y="306"/>
                  </a:lnTo>
                  <a:lnTo>
                    <a:pt x="701" y="306"/>
                  </a:lnTo>
                  <a:lnTo>
                    <a:pt x="684" y="306"/>
                  </a:lnTo>
                  <a:lnTo>
                    <a:pt x="668" y="308"/>
                  </a:lnTo>
                  <a:lnTo>
                    <a:pt x="651" y="310"/>
                  </a:lnTo>
                  <a:lnTo>
                    <a:pt x="634" y="313"/>
                  </a:lnTo>
                  <a:lnTo>
                    <a:pt x="618" y="318"/>
                  </a:lnTo>
                  <a:lnTo>
                    <a:pt x="603" y="322"/>
                  </a:lnTo>
                  <a:lnTo>
                    <a:pt x="587" y="328"/>
                  </a:lnTo>
                  <a:lnTo>
                    <a:pt x="573" y="335"/>
                  </a:lnTo>
                  <a:lnTo>
                    <a:pt x="557" y="342"/>
                  </a:lnTo>
                  <a:lnTo>
                    <a:pt x="543" y="349"/>
                  </a:lnTo>
                  <a:lnTo>
                    <a:pt x="531" y="359"/>
                  </a:lnTo>
                  <a:lnTo>
                    <a:pt x="516" y="369"/>
                  </a:lnTo>
                  <a:lnTo>
                    <a:pt x="504" y="379"/>
                  </a:lnTo>
                  <a:lnTo>
                    <a:pt x="491" y="390"/>
                  </a:lnTo>
                  <a:lnTo>
                    <a:pt x="479" y="403"/>
                  </a:lnTo>
                  <a:lnTo>
                    <a:pt x="467" y="415"/>
                  </a:lnTo>
                  <a:lnTo>
                    <a:pt x="457" y="428"/>
                  </a:lnTo>
                  <a:lnTo>
                    <a:pt x="445" y="444"/>
                  </a:lnTo>
                  <a:lnTo>
                    <a:pt x="435" y="458"/>
                  </a:lnTo>
                  <a:lnTo>
                    <a:pt x="427" y="475"/>
                  </a:lnTo>
                  <a:lnTo>
                    <a:pt x="418" y="492"/>
                  </a:lnTo>
                  <a:lnTo>
                    <a:pt x="410" y="509"/>
                  </a:lnTo>
                  <a:lnTo>
                    <a:pt x="403" y="528"/>
                  </a:lnTo>
                  <a:lnTo>
                    <a:pt x="396" y="546"/>
                  </a:lnTo>
                  <a:lnTo>
                    <a:pt x="390" y="566"/>
                  </a:lnTo>
                  <a:lnTo>
                    <a:pt x="384" y="587"/>
                  </a:lnTo>
                  <a:lnTo>
                    <a:pt x="380" y="608"/>
                  </a:lnTo>
                  <a:lnTo>
                    <a:pt x="376" y="630"/>
                  </a:lnTo>
                  <a:lnTo>
                    <a:pt x="373" y="652"/>
                  </a:lnTo>
                  <a:lnTo>
                    <a:pt x="372" y="676"/>
                  </a:lnTo>
                  <a:lnTo>
                    <a:pt x="370" y="701"/>
                  </a:lnTo>
                  <a:lnTo>
                    <a:pt x="370" y="725"/>
                  </a:lnTo>
                  <a:lnTo>
                    <a:pt x="370" y="725"/>
                  </a:lnTo>
                  <a:lnTo>
                    <a:pt x="372" y="773"/>
                  </a:lnTo>
                  <a:lnTo>
                    <a:pt x="376" y="817"/>
                  </a:lnTo>
                  <a:lnTo>
                    <a:pt x="383" y="859"/>
                  </a:lnTo>
                  <a:lnTo>
                    <a:pt x="387" y="879"/>
                  </a:lnTo>
                  <a:lnTo>
                    <a:pt x="393" y="898"/>
                  </a:lnTo>
                  <a:lnTo>
                    <a:pt x="400" y="916"/>
                  </a:lnTo>
                  <a:lnTo>
                    <a:pt x="406" y="933"/>
                  </a:lnTo>
                  <a:lnTo>
                    <a:pt x="414" y="950"/>
                  </a:lnTo>
                  <a:lnTo>
                    <a:pt x="423" y="966"/>
                  </a:lnTo>
                  <a:lnTo>
                    <a:pt x="431" y="981"/>
                  </a:lnTo>
                  <a:lnTo>
                    <a:pt x="441" y="996"/>
                  </a:lnTo>
                  <a:lnTo>
                    <a:pt x="451" y="1010"/>
                  </a:lnTo>
                  <a:lnTo>
                    <a:pt x="462" y="1023"/>
                  </a:lnTo>
                  <a:lnTo>
                    <a:pt x="474" y="1034"/>
                  </a:lnTo>
                  <a:lnTo>
                    <a:pt x="487" y="1045"/>
                  </a:lnTo>
                  <a:lnTo>
                    <a:pt x="499" y="1057"/>
                  </a:lnTo>
                  <a:lnTo>
                    <a:pt x="512" y="1067"/>
                  </a:lnTo>
                  <a:lnTo>
                    <a:pt x="526" y="1075"/>
                  </a:lnTo>
                  <a:lnTo>
                    <a:pt x="542" y="1084"/>
                  </a:lnTo>
                  <a:lnTo>
                    <a:pt x="556" y="1091"/>
                  </a:lnTo>
                  <a:lnTo>
                    <a:pt x="573" y="1098"/>
                  </a:lnTo>
                  <a:lnTo>
                    <a:pt x="589" y="1103"/>
                  </a:lnTo>
                  <a:lnTo>
                    <a:pt x="607" y="1109"/>
                  </a:lnTo>
                  <a:lnTo>
                    <a:pt x="624" y="1113"/>
                  </a:lnTo>
                  <a:lnTo>
                    <a:pt x="643" y="1116"/>
                  </a:lnTo>
                  <a:lnTo>
                    <a:pt x="662" y="1119"/>
                  </a:lnTo>
                  <a:lnTo>
                    <a:pt x="681" y="1122"/>
                  </a:lnTo>
                  <a:lnTo>
                    <a:pt x="722" y="1123"/>
                  </a:lnTo>
                  <a:lnTo>
                    <a:pt x="722" y="1123"/>
                  </a:lnTo>
                  <a:lnTo>
                    <a:pt x="746" y="1122"/>
                  </a:lnTo>
                  <a:lnTo>
                    <a:pt x="770" y="1119"/>
                  </a:lnTo>
                  <a:lnTo>
                    <a:pt x="794" y="1115"/>
                  </a:lnTo>
                  <a:lnTo>
                    <a:pt x="820" y="1109"/>
                  </a:lnTo>
                  <a:lnTo>
                    <a:pt x="845" y="1101"/>
                  </a:lnTo>
                  <a:lnTo>
                    <a:pt x="871" y="1091"/>
                  </a:lnTo>
                  <a:lnTo>
                    <a:pt x="897" y="1078"/>
                  </a:lnTo>
                  <a:lnTo>
                    <a:pt x="922" y="1064"/>
                  </a:lnTo>
                  <a:lnTo>
                    <a:pt x="948" y="1047"/>
                  </a:lnTo>
                  <a:lnTo>
                    <a:pt x="973" y="1028"/>
                  </a:lnTo>
                  <a:lnTo>
                    <a:pt x="999" y="1007"/>
                  </a:lnTo>
                  <a:lnTo>
                    <a:pt x="1024" y="983"/>
                  </a:lnTo>
                  <a:lnTo>
                    <a:pt x="1048" y="957"/>
                  </a:lnTo>
                  <a:lnTo>
                    <a:pt x="1073" y="929"/>
                  </a:lnTo>
                  <a:lnTo>
                    <a:pt x="1097" y="898"/>
                  </a:lnTo>
                  <a:lnTo>
                    <a:pt x="1119" y="865"/>
                  </a:lnTo>
                  <a:lnTo>
                    <a:pt x="1119" y="8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99" name="Group 298" descr="Blackboard logo" title="Blackboard logo"/>
          <p:cNvGrpSpPr>
            <a:grpSpLocks noChangeAspect="1"/>
          </p:cNvGrpSpPr>
          <p:nvPr userDrawn="1"/>
        </p:nvGrpSpPr>
        <p:grpSpPr>
          <a:xfrm>
            <a:off x="312738" y="4843751"/>
            <a:ext cx="878003" cy="123164"/>
            <a:chOff x="311150" y="4851501"/>
            <a:chExt cx="768114" cy="107749"/>
          </a:xfrm>
          <a:solidFill>
            <a:schemeClr val="bg1"/>
          </a:solidFill>
        </p:grpSpPr>
        <p:sp>
          <p:nvSpPr>
            <p:cNvPr id="300" name="Freeform 5" descr=" " title=" "/>
            <p:cNvSpPr>
              <a:spLocks noEditPoints="1"/>
            </p:cNvSpPr>
            <p:nvPr userDrawn="1"/>
          </p:nvSpPr>
          <p:spPr bwMode="auto">
            <a:xfrm>
              <a:off x="311150" y="4855768"/>
              <a:ext cx="84679" cy="101748"/>
            </a:xfrm>
            <a:custGeom>
              <a:avLst/>
              <a:gdLst>
                <a:gd name="T0" fmla="*/ 1001 w 1271"/>
                <a:gd name="T1" fmla="*/ 1053 h 1526"/>
                <a:gd name="T2" fmla="*/ 983 w 1271"/>
                <a:gd name="T3" fmla="*/ 989 h 1526"/>
                <a:gd name="T4" fmla="*/ 943 w 1271"/>
                <a:gd name="T5" fmla="*/ 939 h 1526"/>
                <a:gd name="T6" fmla="*/ 881 w 1271"/>
                <a:gd name="T7" fmla="*/ 901 h 1526"/>
                <a:gd name="T8" fmla="*/ 797 w 1271"/>
                <a:gd name="T9" fmla="*/ 878 h 1526"/>
                <a:gd name="T10" fmla="*/ 689 w 1271"/>
                <a:gd name="T11" fmla="*/ 870 h 1526"/>
                <a:gd name="T12" fmla="*/ 708 w 1271"/>
                <a:gd name="T13" fmla="*/ 1289 h 1526"/>
                <a:gd name="T14" fmla="*/ 773 w 1271"/>
                <a:gd name="T15" fmla="*/ 1286 h 1526"/>
                <a:gd name="T16" fmla="*/ 857 w 1271"/>
                <a:gd name="T17" fmla="*/ 1268 h 1526"/>
                <a:gd name="T18" fmla="*/ 924 w 1271"/>
                <a:gd name="T19" fmla="*/ 1235 h 1526"/>
                <a:gd name="T20" fmla="*/ 971 w 1271"/>
                <a:gd name="T21" fmla="*/ 1188 h 1526"/>
                <a:gd name="T22" fmla="*/ 997 w 1271"/>
                <a:gd name="T23" fmla="*/ 1127 h 1526"/>
                <a:gd name="T24" fmla="*/ 917 w 1271"/>
                <a:gd name="T25" fmla="*/ 434 h 1526"/>
                <a:gd name="T26" fmla="*/ 912 w 1271"/>
                <a:gd name="T27" fmla="*/ 390 h 1526"/>
                <a:gd name="T28" fmla="*/ 890 w 1271"/>
                <a:gd name="T29" fmla="*/ 334 h 1526"/>
                <a:gd name="T30" fmla="*/ 848 w 1271"/>
                <a:gd name="T31" fmla="*/ 290 h 1526"/>
                <a:gd name="T32" fmla="*/ 788 w 1271"/>
                <a:gd name="T33" fmla="*/ 258 h 1526"/>
                <a:gd name="T34" fmla="*/ 711 w 1271"/>
                <a:gd name="T35" fmla="*/ 242 h 1526"/>
                <a:gd name="T36" fmla="*/ 264 w 1271"/>
                <a:gd name="T37" fmla="*/ 238 h 1526"/>
                <a:gd name="T38" fmla="*/ 629 w 1271"/>
                <a:gd name="T39" fmla="*/ 643 h 1526"/>
                <a:gd name="T40" fmla="*/ 720 w 1271"/>
                <a:gd name="T41" fmla="*/ 636 h 1526"/>
                <a:gd name="T42" fmla="*/ 797 w 1271"/>
                <a:gd name="T43" fmla="*/ 614 h 1526"/>
                <a:gd name="T44" fmla="*/ 856 w 1271"/>
                <a:gd name="T45" fmla="*/ 579 h 1526"/>
                <a:gd name="T46" fmla="*/ 891 w 1271"/>
                <a:gd name="T47" fmla="*/ 537 h 1526"/>
                <a:gd name="T48" fmla="*/ 905 w 1271"/>
                <a:gd name="T49" fmla="*/ 507 h 1526"/>
                <a:gd name="T50" fmla="*/ 916 w 1271"/>
                <a:gd name="T51" fmla="*/ 460 h 1526"/>
                <a:gd name="T52" fmla="*/ 1186 w 1271"/>
                <a:gd name="T53" fmla="*/ 391 h 1526"/>
                <a:gd name="T54" fmla="*/ 1175 w 1271"/>
                <a:gd name="T55" fmla="*/ 487 h 1526"/>
                <a:gd name="T56" fmla="*/ 1147 w 1271"/>
                <a:gd name="T57" fmla="*/ 565 h 1526"/>
                <a:gd name="T58" fmla="*/ 1104 w 1271"/>
                <a:gd name="T59" fmla="*/ 630 h 1526"/>
                <a:gd name="T60" fmla="*/ 1050 w 1271"/>
                <a:gd name="T61" fmla="*/ 681 h 1526"/>
                <a:gd name="T62" fmla="*/ 989 w 1271"/>
                <a:gd name="T63" fmla="*/ 722 h 1526"/>
                <a:gd name="T64" fmla="*/ 1001 w 1271"/>
                <a:gd name="T65" fmla="*/ 745 h 1526"/>
                <a:gd name="T66" fmla="*/ 1090 w 1271"/>
                <a:gd name="T67" fmla="*/ 788 h 1526"/>
                <a:gd name="T68" fmla="*/ 1164 w 1271"/>
                <a:gd name="T69" fmla="*/ 843 h 1526"/>
                <a:gd name="T70" fmla="*/ 1213 w 1271"/>
                <a:gd name="T71" fmla="*/ 899 h 1526"/>
                <a:gd name="T72" fmla="*/ 1236 w 1271"/>
                <a:gd name="T73" fmla="*/ 939 h 1526"/>
                <a:gd name="T74" fmla="*/ 1253 w 1271"/>
                <a:gd name="T75" fmla="*/ 983 h 1526"/>
                <a:gd name="T76" fmla="*/ 1265 w 1271"/>
                <a:gd name="T77" fmla="*/ 1032 h 1526"/>
                <a:gd name="T78" fmla="*/ 1270 w 1271"/>
                <a:gd name="T79" fmla="*/ 1086 h 1526"/>
                <a:gd name="T80" fmla="*/ 1270 w 1271"/>
                <a:gd name="T81" fmla="*/ 1130 h 1526"/>
                <a:gd name="T82" fmla="*/ 1260 w 1271"/>
                <a:gd name="T83" fmla="*/ 1202 h 1526"/>
                <a:gd name="T84" fmla="*/ 1240 w 1271"/>
                <a:gd name="T85" fmla="*/ 1268 h 1526"/>
                <a:gd name="T86" fmla="*/ 1207 w 1271"/>
                <a:gd name="T87" fmla="*/ 1325 h 1526"/>
                <a:gd name="T88" fmla="*/ 1167 w 1271"/>
                <a:gd name="T89" fmla="*/ 1375 h 1526"/>
                <a:gd name="T90" fmla="*/ 1115 w 1271"/>
                <a:gd name="T91" fmla="*/ 1419 h 1526"/>
                <a:gd name="T92" fmla="*/ 1056 w 1271"/>
                <a:gd name="T93" fmla="*/ 1455 h 1526"/>
                <a:gd name="T94" fmla="*/ 988 w 1271"/>
                <a:gd name="T95" fmla="*/ 1484 h 1526"/>
                <a:gd name="T96" fmla="*/ 911 w 1271"/>
                <a:gd name="T97" fmla="*/ 1505 h 1526"/>
                <a:gd name="T98" fmla="*/ 828 w 1271"/>
                <a:gd name="T99" fmla="*/ 1520 h 1526"/>
                <a:gd name="T100" fmla="*/ 738 w 1271"/>
                <a:gd name="T101" fmla="*/ 1526 h 1526"/>
                <a:gd name="T102" fmla="*/ 0 w 1271"/>
                <a:gd name="T103" fmla="*/ 0 h 1526"/>
                <a:gd name="T104" fmla="*/ 713 w 1271"/>
                <a:gd name="T105" fmla="*/ 0 h 1526"/>
                <a:gd name="T106" fmla="*/ 794 w 1271"/>
                <a:gd name="T107" fmla="*/ 8 h 1526"/>
                <a:gd name="T108" fmla="*/ 868 w 1271"/>
                <a:gd name="T109" fmla="*/ 22 h 1526"/>
                <a:gd name="T110" fmla="*/ 936 w 1271"/>
                <a:gd name="T111" fmla="*/ 42 h 1526"/>
                <a:gd name="T112" fmla="*/ 997 w 1271"/>
                <a:gd name="T113" fmla="*/ 71 h 1526"/>
                <a:gd name="T114" fmla="*/ 1050 w 1271"/>
                <a:gd name="T115" fmla="*/ 106 h 1526"/>
                <a:gd name="T116" fmla="*/ 1095 w 1271"/>
                <a:gd name="T117" fmla="*/ 147 h 1526"/>
                <a:gd name="T118" fmla="*/ 1131 w 1271"/>
                <a:gd name="T119" fmla="*/ 194 h 1526"/>
                <a:gd name="T120" fmla="*/ 1158 w 1271"/>
                <a:gd name="T121" fmla="*/ 247 h 1526"/>
                <a:gd name="T122" fmla="*/ 1176 w 1271"/>
                <a:gd name="T123" fmla="*/ 305 h 1526"/>
                <a:gd name="T124" fmla="*/ 1185 w 1271"/>
                <a:gd name="T125" fmla="*/ 368 h 1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1" h="1526">
                  <a:moveTo>
                    <a:pt x="1002" y="1077"/>
                  </a:moveTo>
                  <a:lnTo>
                    <a:pt x="1002" y="1077"/>
                  </a:lnTo>
                  <a:lnTo>
                    <a:pt x="1001" y="1053"/>
                  </a:lnTo>
                  <a:lnTo>
                    <a:pt x="997" y="1031"/>
                  </a:lnTo>
                  <a:lnTo>
                    <a:pt x="991" y="1010"/>
                  </a:lnTo>
                  <a:lnTo>
                    <a:pt x="983" y="989"/>
                  </a:lnTo>
                  <a:lnTo>
                    <a:pt x="972" y="972"/>
                  </a:lnTo>
                  <a:lnTo>
                    <a:pt x="959" y="955"/>
                  </a:lnTo>
                  <a:lnTo>
                    <a:pt x="943" y="939"/>
                  </a:lnTo>
                  <a:lnTo>
                    <a:pt x="924" y="925"/>
                  </a:lnTo>
                  <a:lnTo>
                    <a:pt x="904" y="912"/>
                  </a:lnTo>
                  <a:lnTo>
                    <a:pt x="881" y="901"/>
                  </a:lnTo>
                  <a:lnTo>
                    <a:pt x="855" y="892"/>
                  </a:lnTo>
                  <a:lnTo>
                    <a:pt x="826" y="884"/>
                  </a:lnTo>
                  <a:lnTo>
                    <a:pt x="797" y="878"/>
                  </a:lnTo>
                  <a:lnTo>
                    <a:pt x="763" y="874"/>
                  </a:lnTo>
                  <a:lnTo>
                    <a:pt x="727" y="871"/>
                  </a:lnTo>
                  <a:lnTo>
                    <a:pt x="689" y="870"/>
                  </a:lnTo>
                  <a:lnTo>
                    <a:pt x="264" y="870"/>
                  </a:lnTo>
                  <a:lnTo>
                    <a:pt x="264" y="1289"/>
                  </a:lnTo>
                  <a:lnTo>
                    <a:pt x="708" y="1289"/>
                  </a:lnTo>
                  <a:lnTo>
                    <a:pt x="708" y="1289"/>
                  </a:lnTo>
                  <a:lnTo>
                    <a:pt x="742" y="1288"/>
                  </a:lnTo>
                  <a:lnTo>
                    <a:pt x="773" y="1286"/>
                  </a:lnTo>
                  <a:lnTo>
                    <a:pt x="804" y="1281"/>
                  </a:lnTo>
                  <a:lnTo>
                    <a:pt x="831" y="1275"/>
                  </a:lnTo>
                  <a:lnTo>
                    <a:pt x="857" y="1268"/>
                  </a:lnTo>
                  <a:lnTo>
                    <a:pt x="881" y="1258"/>
                  </a:lnTo>
                  <a:lnTo>
                    <a:pt x="904" y="1247"/>
                  </a:lnTo>
                  <a:lnTo>
                    <a:pt x="924" y="1235"/>
                  </a:lnTo>
                  <a:lnTo>
                    <a:pt x="942" y="1221"/>
                  </a:lnTo>
                  <a:lnTo>
                    <a:pt x="958" y="1206"/>
                  </a:lnTo>
                  <a:lnTo>
                    <a:pt x="971" y="1188"/>
                  </a:lnTo>
                  <a:lnTo>
                    <a:pt x="982" y="1169"/>
                  </a:lnTo>
                  <a:lnTo>
                    <a:pt x="991" y="1148"/>
                  </a:lnTo>
                  <a:lnTo>
                    <a:pt x="997" y="1127"/>
                  </a:lnTo>
                  <a:lnTo>
                    <a:pt x="1001" y="1103"/>
                  </a:lnTo>
                  <a:lnTo>
                    <a:pt x="1002" y="1077"/>
                  </a:lnTo>
                  <a:close/>
                  <a:moveTo>
                    <a:pt x="917" y="434"/>
                  </a:moveTo>
                  <a:lnTo>
                    <a:pt x="917" y="434"/>
                  </a:lnTo>
                  <a:lnTo>
                    <a:pt x="916" y="411"/>
                  </a:lnTo>
                  <a:lnTo>
                    <a:pt x="912" y="390"/>
                  </a:lnTo>
                  <a:lnTo>
                    <a:pt x="908" y="371"/>
                  </a:lnTo>
                  <a:lnTo>
                    <a:pt x="899" y="352"/>
                  </a:lnTo>
                  <a:lnTo>
                    <a:pt x="890" y="334"/>
                  </a:lnTo>
                  <a:lnTo>
                    <a:pt x="878" y="318"/>
                  </a:lnTo>
                  <a:lnTo>
                    <a:pt x="863" y="303"/>
                  </a:lnTo>
                  <a:lnTo>
                    <a:pt x="848" y="290"/>
                  </a:lnTo>
                  <a:lnTo>
                    <a:pt x="830" y="278"/>
                  </a:lnTo>
                  <a:lnTo>
                    <a:pt x="810" y="268"/>
                  </a:lnTo>
                  <a:lnTo>
                    <a:pt x="788" y="258"/>
                  </a:lnTo>
                  <a:lnTo>
                    <a:pt x="764" y="251"/>
                  </a:lnTo>
                  <a:lnTo>
                    <a:pt x="738" y="245"/>
                  </a:lnTo>
                  <a:lnTo>
                    <a:pt x="711" y="242"/>
                  </a:lnTo>
                  <a:lnTo>
                    <a:pt x="681" y="239"/>
                  </a:lnTo>
                  <a:lnTo>
                    <a:pt x="650" y="238"/>
                  </a:lnTo>
                  <a:lnTo>
                    <a:pt x="264" y="238"/>
                  </a:lnTo>
                  <a:lnTo>
                    <a:pt x="264" y="643"/>
                  </a:lnTo>
                  <a:lnTo>
                    <a:pt x="629" y="643"/>
                  </a:lnTo>
                  <a:lnTo>
                    <a:pt x="629" y="643"/>
                  </a:lnTo>
                  <a:lnTo>
                    <a:pt x="662" y="643"/>
                  </a:lnTo>
                  <a:lnTo>
                    <a:pt x="691" y="641"/>
                  </a:lnTo>
                  <a:lnTo>
                    <a:pt x="720" y="636"/>
                  </a:lnTo>
                  <a:lnTo>
                    <a:pt x="748" y="631"/>
                  </a:lnTo>
                  <a:lnTo>
                    <a:pt x="773" y="624"/>
                  </a:lnTo>
                  <a:lnTo>
                    <a:pt x="797" y="614"/>
                  </a:lnTo>
                  <a:lnTo>
                    <a:pt x="818" y="605"/>
                  </a:lnTo>
                  <a:lnTo>
                    <a:pt x="838" y="592"/>
                  </a:lnTo>
                  <a:lnTo>
                    <a:pt x="856" y="579"/>
                  </a:lnTo>
                  <a:lnTo>
                    <a:pt x="872" y="563"/>
                  </a:lnTo>
                  <a:lnTo>
                    <a:pt x="885" y="546"/>
                  </a:lnTo>
                  <a:lnTo>
                    <a:pt x="891" y="537"/>
                  </a:lnTo>
                  <a:lnTo>
                    <a:pt x="897" y="527"/>
                  </a:lnTo>
                  <a:lnTo>
                    <a:pt x="902" y="516"/>
                  </a:lnTo>
                  <a:lnTo>
                    <a:pt x="905" y="507"/>
                  </a:lnTo>
                  <a:lnTo>
                    <a:pt x="909" y="495"/>
                  </a:lnTo>
                  <a:lnTo>
                    <a:pt x="912" y="484"/>
                  </a:lnTo>
                  <a:lnTo>
                    <a:pt x="916" y="460"/>
                  </a:lnTo>
                  <a:lnTo>
                    <a:pt x="917" y="434"/>
                  </a:lnTo>
                  <a:close/>
                  <a:moveTo>
                    <a:pt x="1186" y="391"/>
                  </a:moveTo>
                  <a:lnTo>
                    <a:pt x="1186" y="391"/>
                  </a:lnTo>
                  <a:lnTo>
                    <a:pt x="1185" y="425"/>
                  </a:lnTo>
                  <a:lnTo>
                    <a:pt x="1181" y="457"/>
                  </a:lnTo>
                  <a:lnTo>
                    <a:pt x="1175" y="487"/>
                  </a:lnTo>
                  <a:lnTo>
                    <a:pt x="1167" y="515"/>
                  </a:lnTo>
                  <a:lnTo>
                    <a:pt x="1157" y="542"/>
                  </a:lnTo>
                  <a:lnTo>
                    <a:pt x="1147" y="565"/>
                  </a:lnTo>
                  <a:lnTo>
                    <a:pt x="1133" y="589"/>
                  </a:lnTo>
                  <a:lnTo>
                    <a:pt x="1119" y="610"/>
                  </a:lnTo>
                  <a:lnTo>
                    <a:pt x="1104" y="630"/>
                  </a:lnTo>
                  <a:lnTo>
                    <a:pt x="1087" y="648"/>
                  </a:lnTo>
                  <a:lnTo>
                    <a:pt x="1069" y="666"/>
                  </a:lnTo>
                  <a:lnTo>
                    <a:pt x="1050" y="681"/>
                  </a:lnTo>
                  <a:lnTo>
                    <a:pt x="1029" y="696"/>
                  </a:lnTo>
                  <a:lnTo>
                    <a:pt x="1009" y="709"/>
                  </a:lnTo>
                  <a:lnTo>
                    <a:pt x="989" y="722"/>
                  </a:lnTo>
                  <a:lnTo>
                    <a:pt x="967" y="733"/>
                  </a:lnTo>
                  <a:lnTo>
                    <a:pt x="967" y="733"/>
                  </a:lnTo>
                  <a:lnTo>
                    <a:pt x="1001" y="745"/>
                  </a:lnTo>
                  <a:lnTo>
                    <a:pt x="1032" y="758"/>
                  </a:lnTo>
                  <a:lnTo>
                    <a:pt x="1062" y="772"/>
                  </a:lnTo>
                  <a:lnTo>
                    <a:pt x="1090" y="788"/>
                  </a:lnTo>
                  <a:lnTo>
                    <a:pt x="1117" y="804"/>
                  </a:lnTo>
                  <a:lnTo>
                    <a:pt x="1142" y="822"/>
                  </a:lnTo>
                  <a:lnTo>
                    <a:pt x="1164" y="843"/>
                  </a:lnTo>
                  <a:lnTo>
                    <a:pt x="1186" y="864"/>
                  </a:lnTo>
                  <a:lnTo>
                    <a:pt x="1205" y="887"/>
                  </a:lnTo>
                  <a:lnTo>
                    <a:pt x="1213" y="899"/>
                  </a:lnTo>
                  <a:lnTo>
                    <a:pt x="1222" y="912"/>
                  </a:lnTo>
                  <a:lnTo>
                    <a:pt x="1229" y="925"/>
                  </a:lnTo>
                  <a:lnTo>
                    <a:pt x="1236" y="939"/>
                  </a:lnTo>
                  <a:lnTo>
                    <a:pt x="1242" y="952"/>
                  </a:lnTo>
                  <a:lnTo>
                    <a:pt x="1248" y="968"/>
                  </a:lnTo>
                  <a:lnTo>
                    <a:pt x="1253" y="983"/>
                  </a:lnTo>
                  <a:lnTo>
                    <a:pt x="1258" y="999"/>
                  </a:lnTo>
                  <a:lnTo>
                    <a:pt x="1261" y="1016"/>
                  </a:lnTo>
                  <a:lnTo>
                    <a:pt x="1265" y="1032"/>
                  </a:lnTo>
                  <a:lnTo>
                    <a:pt x="1267" y="1049"/>
                  </a:lnTo>
                  <a:lnTo>
                    <a:pt x="1268" y="1067"/>
                  </a:lnTo>
                  <a:lnTo>
                    <a:pt x="1270" y="1086"/>
                  </a:lnTo>
                  <a:lnTo>
                    <a:pt x="1271" y="1105"/>
                  </a:lnTo>
                  <a:lnTo>
                    <a:pt x="1271" y="1105"/>
                  </a:lnTo>
                  <a:lnTo>
                    <a:pt x="1270" y="1130"/>
                  </a:lnTo>
                  <a:lnTo>
                    <a:pt x="1267" y="1155"/>
                  </a:lnTo>
                  <a:lnTo>
                    <a:pt x="1265" y="1179"/>
                  </a:lnTo>
                  <a:lnTo>
                    <a:pt x="1260" y="1202"/>
                  </a:lnTo>
                  <a:lnTo>
                    <a:pt x="1254" y="1225"/>
                  </a:lnTo>
                  <a:lnTo>
                    <a:pt x="1247" y="1246"/>
                  </a:lnTo>
                  <a:lnTo>
                    <a:pt x="1240" y="1268"/>
                  </a:lnTo>
                  <a:lnTo>
                    <a:pt x="1230" y="1287"/>
                  </a:lnTo>
                  <a:lnTo>
                    <a:pt x="1219" y="1306"/>
                  </a:lnTo>
                  <a:lnTo>
                    <a:pt x="1207" y="1325"/>
                  </a:lnTo>
                  <a:lnTo>
                    <a:pt x="1195" y="1343"/>
                  </a:lnTo>
                  <a:lnTo>
                    <a:pt x="1181" y="1360"/>
                  </a:lnTo>
                  <a:lnTo>
                    <a:pt x="1167" y="1375"/>
                  </a:lnTo>
                  <a:lnTo>
                    <a:pt x="1150" y="1391"/>
                  </a:lnTo>
                  <a:lnTo>
                    <a:pt x="1133" y="1405"/>
                  </a:lnTo>
                  <a:lnTo>
                    <a:pt x="1115" y="1419"/>
                  </a:lnTo>
                  <a:lnTo>
                    <a:pt x="1096" y="1431"/>
                  </a:lnTo>
                  <a:lnTo>
                    <a:pt x="1077" y="1445"/>
                  </a:lnTo>
                  <a:lnTo>
                    <a:pt x="1056" y="1455"/>
                  </a:lnTo>
                  <a:lnTo>
                    <a:pt x="1034" y="1466"/>
                  </a:lnTo>
                  <a:lnTo>
                    <a:pt x="1012" y="1476"/>
                  </a:lnTo>
                  <a:lnTo>
                    <a:pt x="988" y="1484"/>
                  </a:lnTo>
                  <a:lnTo>
                    <a:pt x="963" y="1492"/>
                  </a:lnTo>
                  <a:lnTo>
                    <a:pt x="938" y="1499"/>
                  </a:lnTo>
                  <a:lnTo>
                    <a:pt x="911" y="1505"/>
                  </a:lnTo>
                  <a:lnTo>
                    <a:pt x="885" y="1511"/>
                  </a:lnTo>
                  <a:lnTo>
                    <a:pt x="856" y="1516"/>
                  </a:lnTo>
                  <a:lnTo>
                    <a:pt x="828" y="1520"/>
                  </a:lnTo>
                  <a:lnTo>
                    <a:pt x="799" y="1522"/>
                  </a:lnTo>
                  <a:lnTo>
                    <a:pt x="768" y="1525"/>
                  </a:lnTo>
                  <a:lnTo>
                    <a:pt x="738" y="1526"/>
                  </a:lnTo>
                  <a:lnTo>
                    <a:pt x="706" y="1526"/>
                  </a:lnTo>
                  <a:lnTo>
                    <a:pt x="0" y="1526"/>
                  </a:lnTo>
                  <a:lnTo>
                    <a:pt x="0" y="0"/>
                  </a:lnTo>
                  <a:lnTo>
                    <a:pt x="684" y="0"/>
                  </a:lnTo>
                  <a:lnTo>
                    <a:pt x="684" y="0"/>
                  </a:lnTo>
                  <a:lnTo>
                    <a:pt x="713" y="0"/>
                  </a:lnTo>
                  <a:lnTo>
                    <a:pt x="740" y="3"/>
                  </a:lnTo>
                  <a:lnTo>
                    <a:pt x="768" y="4"/>
                  </a:lnTo>
                  <a:lnTo>
                    <a:pt x="794" y="8"/>
                  </a:lnTo>
                  <a:lnTo>
                    <a:pt x="819" y="11"/>
                  </a:lnTo>
                  <a:lnTo>
                    <a:pt x="844" y="16"/>
                  </a:lnTo>
                  <a:lnTo>
                    <a:pt x="868" y="22"/>
                  </a:lnTo>
                  <a:lnTo>
                    <a:pt x="892" y="28"/>
                  </a:lnTo>
                  <a:lnTo>
                    <a:pt x="915" y="35"/>
                  </a:lnTo>
                  <a:lnTo>
                    <a:pt x="936" y="42"/>
                  </a:lnTo>
                  <a:lnTo>
                    <a:pt x="958" y="52"/>
                  </a:lnTo>
                  <a:lnTo>
                    <a:pt x="978" y="61"/>
                  </a:lnTo>
                  <a:lnTo>
                    <a:pt x="997" y="71"/>
                  </a:lnTo>
                  <a:lnTo>
                    <a:pt x="1015" y="82"/>
                  </a:lnTo>
                  <a:lnTo>
                    <a:pt x="1033" y="94"/>
                  </a:lnTo>
                  <a:lnTo>
                    <a:pt x="1050" y="106"/>
                  </a:lnTo>
                  <a:lnTo>
                    <a:pt x="1065" y="119"/>
                  </a:lnTo>
                  <a:lnTo>
                    <a:pt x="1081" y="133"/>
                  </a:lnTo>
                  <a:lnTo>
                    <a:pt x="1095" y="147"/>
                  </a:lnTo>
                  <a:lnTo>
                    <a:pt x="1108" y="162"/>
                  </a:lnTo>
                  <a:lnTo>
                    <a:pt x="1120" y="177"/>
                  </a:lnTo>
                  <a:lnTo>
                    <a:pt x="1131" y="194"/>
                  </a:lnTo>
                  <a:lnTo>
                    <a:pt x="1142" y="211"/>
                  </a:lnTo>
                  <a:lnTo>
                    <a:pt x="1150" y="229"/>
                  </a:lnTo>
                  <a:lnTo>
                    <a:pt x="1158" y="247"/>
                  </a:lnTo>
                  <a:lnTo>
                    <a:pt x="1166" y="266"/>
                  </a:lnTo>
                  <a:lnTo>
                    <a:pt x="1172" y="285"/>
                  </a:lnTo>
                  <a:lnTo>
                    <a:pt x="1176" y="305"/>
                  </a:lnTo>
                  <a:lnTo>
                    <a:pt x="1180" y="325"/>
                  </a:lnTo>
                  <a:lnTo>
                    <a:pt x="1184" y="347"/>
                  </a:lnTo>
                  <a:lnTo>
                    <a:pt x="1185" y="368"/>
                  </a:lnTo>
                  <a:lnTo>
                    <a:pt x="1186"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1" name="Rectangle 9" descr=" " title=" "/>
            <p:cNvSpPr>
              <a:spLocks noChangeArrowheads="1"/>
            </p:cNvSpPr>
            <p:nvPr userDrawn="1"/>
          </p:nvSpPr>
          <p:spPr bwMode="auto">
            <a:xfrm>
              <a:off x="407698" y="4851501"/>
              <a:ext cx="17603" cy="1060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2" name="Freeform 10" descr=" " title=" "/>
            <p:cNvSpPr>
              <a:spLocks noEditPoints="1"/>
            </p:cNvSpPr>
            <p:nvPr userDrawn="1"/>
          </p:nvSpPr>
          <p:spPr bwMode="auto">
            <a:xfrm>
              <a:off x="435835" y="4879638"/>
              <a:ext cx="69477" cy="79478"/>
            </a:xfrm>
            <a:custGeom>
              <a:avLst/>
              <a:gdLst>
                <a:gd name="T0" fmla="*/ 735 w 1044"/>
                <a:gd name="T1" fmla="*/ 661 h 1192"/>
                <a:gd name="T2" fmla="*/ 601 w 1044"/>
                <a:gd name="T3" fmla="*/ 636 h 1192"/>
                <a:gd name="T4" fmla="*/ 496 w 1044"/>
                <a:gd name="T5" fmla="*/ 634 h 1192"/>
                <a:gd name="T6" fmla="*/ 392 w 1044"/>
                <a:gd name="T7" fmla="*/ 653 h 1192"/>
                <a:gd name="T8" fmla="*/ 315 w 1044"/>
                <a:gd name="T9" fmla="*/ 695 h 1192"/>
                <a:gd name="T10" fmla="*/ 272 w 1044"/>
                <a:gd name="T11" fmla="*/ 758 h 1192"/>
                <a:gd name="T12" fmla="*/ 262 w 1044"/>
                <a:gd name="T13" fmla="*/ 823 h 1192"/>
                <a:gd name="T14" fmla="*/ 272 w 1044"/>
                <a:gd name="T15" fmla="*/ 879 h 1192"/>
                <a:gd name="T16" fmla="*/ 313 w 1044"/>
                <a:gd name="T17" fmla="*/ 937 h 1192"/>
                <a:gd name="T18" fmla="*/ 377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89 w 1044"/>
                <a:gd name="T33" fmla="*/ 679 h 1192"/>
                <a:gd name="T34" fmla="*/ 768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4 w 1044"/>
                <a:gd name="T47" fmla="*/ 1168 h 1192"/>
                <a:gd name="T48" fmla="*/ 185 w 1044"/>
                <a:gd name="T49" fmla="*/ 1139 h 1192"/>
                <a:gd name="T50" fmla="*/ 123 w 1044"/>
                <a:gd name="T51" fmla="*/ 1100 h 1192"/>
                <a:gd name="T52" fmla="*/ 73 w 1044"/>
                <a:gd name="T53" fmla="*/ 1050 h 1192"/>
                <a:gd name="T54" fmla="*/ 33 w 1044"/>
                <a:gd name="T55" fmla="*/ 989 h 1192"/>
                <a:gd name="T56" fmla="*/ 10 w 1044"/>
                <a:gd name="T57" fmla="*/ 917 h 1192"/>
                <a:gd name="T58" fmla="*/ 0 w 1044"/>
                <a:gd name="T59" fmla="*/ 836 h 1192"/>
                <a:gd name="T60" fmla="*/ 2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5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6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89" y="679"/>
                  </a:moveTo>
                  <a:lnTo>
                    <a:pt x="789" y="679"/>
                  </a:lnTo>
                  <a:lnTo>
                    <a:pt x="763" y="670"/>
                  </a:lnTo>
                  <a:lnTo>
                    <a:pt x="735" y="661"/>
                  </a:lnTo>
                  <a:lnTo>
                    <a:pt x="703" y="653"/>
                  </a:lnTo>
                  <a:lnTo>
                    <a:pt x="670" y="646"/>
                  </a:lnTo>
                  <a:lnTo>
                    <a:pt x="637" y="641"/>
                  </a:lnTo>
                  <a:lnTo>
                    <a:pt x="601" y="636"/>
                  </a:lnTo>
                  <a:lnTo>
                    <a:pt x="564" y="634"/>
                  </a:lnTo>
                  <a:lnTo>
                    <a:pt x="526" y="633"/>
                  </a:lnTo>
                  <a:lnTo>
                    <a:pt x="526" y="633"/>
                  </a:lnTo>
                  <a:lnTo>
                    <a:pt x="496" y="634"/>
                  </a:lnTo>
                  <a:lnTo>
                    <a:pt x="467" y="636"/>
                  </a:lnTo>
                  <a:lnTo>
                    <a:pt x="440" y="640"/>
                  </a:lnTo>
                  <a:lnTo>
                    <a:pt x="414" y="646"/>
                  </a:lnTo>
                  <a:lnTo>
                    <a:pt x="392" y="653"/>
                  </a:lnTo>
                  <a:lnTo>
                    <a:pt x="369" y="661"/>
                  </a:lnTo>
                  <a:lnTo>
                    <a:pt x="350" y="671"/>
                  </a:lnTo>
                  <a:lnTo>
                    <a:pt x="332" y="682"/>
                  </a:lnTo>
                  <a:lnTo>
                    <a:pt x="315" y="695"/>
                  </a:lnTo>
                  <a:lnTo>
                    <a:pt x="302" y="708"/>
                  </a:lnTo>
                  <a:lnTo>
                    <a:pt x="290" y="724"/>
                  </a:lnTo>
                  <a:lnTo>
                    <a:pt x="280" y="740"/>
                  </a:lnTo>
                  <a:lnTo>
                    <a:pt x="272" y="758"/>
                  </a:lnTo>
                  <a:lnTo>
                    <a:pt x="266" y="777"/>
                  </a:lnTo>
                  <a:lnTo>
                    <a:pt x="263" y="798"/>
                  </a:lnTo>
                  <a:lnTo>
                    <a:pt x="262" y="819"/>
                  </a:lnTo>
                  <a:lnTo>
                    <a:pt x="262" y="823"/>
                  </a:lnTo>
                  <a:lnTo>
                    <a:pt x="262" y="823"/>
                  </a:lnTo>
                  <a:lnTo>
                    <a:pt x="263" y="843"/>
                  </a:lnTo>
                  <a:lnTo>
                    <a:pt x="266" y="861"/>
                  </a:lnTo>
                  <a:lnTo>
                    <a:pt x="272" y="879"/>
                  </a:lnTo>
                  <a:lnTo>
                    <a:pt x="280" y="896"/>
                  </a:lnTo>
                  <a:lnTo>
                    <a:pt x="289" y="911"/>
                  </a:lnTo>
                  <a:lnTo>
                    <a:pt x="300" y="924"/>
                  </a:lnTo>
                  <a:lnTo>
                    <a:pt x="313" y="937"/>
                  </a:lnTo>
                  <a:lnTo>
                    <a:pt x="326" y="948"/>
                  </a:lnTo>
                  <a:lnTo>
                    <a:pt x="343" y="959"/>
                  </a:lnTo>
                  <a:lnTo>
                    <a:pt x="360" y="967"/>
                  </a:lnTo>
                  <a:lnTo>
                    <a:pt x="377" y="976"/>
                  </a:lnTo>
                  <a:lnTo>
                    <a:pt x="398" y="982"/>
                  </a:lnTo>
                  <a:lnTo>
                    <a:pt x="418" y="986"/>
                  </a:lnTo>
                  <a:lnTo>
                    <a:pt x="440" y="990"/>
                  </a:lnTo>
                  <a:lnTo>
                    <a:pt x="461" y="992"/>
                  </a:lnTo>
                  <a:lnTo>
                    <a:pt x="485" y="992"/>
                  </a:lnTo>
                  <a:lnTo>
                    <a:pt x="485"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3" y="802"/>
                  </a:lnTo>
                  <a:lnTo>
                    <a:pt x="786" y="790"/>
                  </a:lnTo>
                  <a:lnTo>
                    <a:pt x="788" y="777"/>
                  </a:lnTo>
                  <a:lnTo>
                    <a:pt x="788" y="764"/>
                  </a:lnTo>
                  <a:lnTo>
                    <a:pt x="789" y="751"/>
                  </a:lnTo>
                  <a:lnTo>
                    <a:pt x="789" y="679"/>
                  </a:lnTo>
                  <a:close/>
                  <a:moveTo>
                    <a:pt x="782" y="1167"/>
                  </a:moveTo>
                  <a:lnTo>
                    <a:pt x="782" y="1026"/>
                  </a:lnTo>
                  <a:lnTo>
                    <a:pt x="782" y="1026"/>
                  </a:lnTo>
                  <a:lnTo>
                    <a:pt x="768" y="1043"/>
                  </a:lnTo>
                  <a:lnTo>
                    <a:pt x="751" y="1059"/>
                  </a:lnTo>
                  <a:lnTo>
                    <a:pt x="735" y="1076"/>
                  </a:lnTo>
                  <a:lnTo>
                    <a:pt x="715"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50" y="1188"/>
                  </a:lnTo>
                  <a:lnTo>
                    <a:pt x="330" y="1186"/>
                  </a:lnTo>
                  <a:lnTo>
                    <a:pt x="311" y="1182"/>
                  </a:lnTo>
                  <a:lnTo>
                    <a:pt x="291" y="1179"/>
                  </a:lnTo>
                  <a:lnTo>
                    <a:pt x="272" y="1174"/>
                  </a:lnTo>
                  <a:lnTo>
                    <a:pt x="254" y="1168"/>
                  </a:lnTo>
                  <a:lnTo>
                    <a:pt x="237" y="1162"/>
                  </a:lnTo>
                  <a:lnTo>
                    <a:pt x="219" y="1155"/>
                  </a:lnTo>
                  <a:lnTo>
                    <a:pt x="202" y="1148"/>
                  </a:lnTo>
                  <a:lnTo>
                    <a:pt x="185" y="1139"/>
                  </a:lnTo>
                  <a:lnTo>
                    <a:pt x="168" y="1131"/>
                  </a:lnTo>
                  <a:lnTo>
                    <a:pt x="153" y="1121"/>
                  </a:lnTo>
                  <a:lnTo>
                    <a:pt x="137" y="1111"/>
                  </a:lnTo>
                  <a:lnTo>
                    <a:pt x="123" y="1100"/>
                  </a:lnTo>
                  <a:lnTo>
                    <a:pt x="110" y="1089"/>
                  </a:lnTo>
                  <a:lnTo>
                    <a:pt x="97" y="1076"/>
                  </a:lnTo>
                  <a:lnTo>
                    <a:pt x="85" y="1064"/>
                  </a:lnTo>
                  <a:lnTo>
                    <a:pt x="73" y="1050"/>
                  </a:lnTo>
                  <a:lnTo>
                    <a:pt x="62" y="1035"/>
                  </a:lnTo>
                  <a:lnTo>
                    <a:pt x="51" y="1021"/>
                  </a:lnTo>
                  <a:lnTo>
                    <a:pt x="42" y="1005"/>
                  </a:lnTo>
                  <a:lnTo>
                    <a:pt x="33" y="989"/>
                  </a:lnTo>
                  <a:lnTo>
                    <a:pt x="26" y="972"/>
                  </a:lnTo>
                  <a:lnTo>
                    <a:pt x="19" y="954"/>
                  </a:lnTo>
                  <a:lnTo>
                    <a:pt x="14" y="936"/>
                  </a:lnTo>
                  <a:lnTo>
                    <a:pt x="10" y="917"/>
                  </a:lnTo>
                  <a:lnTo>
                    <a:pt x="6" y="898"/>
                  </a:lnTo>
                  <a:lnTo>
                    <a:pt x="2" y="878"/>
                  </a:lnTo>
                  <a:lnTo>
                    <a:pt x="1" y="857"/>
                  </a:lnTo>
                  <a:lnTo>
                    <a:pt x="0" y="836"/>
                  </a:lnTo>
                  <a:lnTo>
                    <a:pt x="0" y="831"/>
                  </a:lnTo>
                  <a:lnTo>
                    <a:pt x="0" y="831"/>
                  </a:lnTo>
                  <a:lnTo>
                    <a:pt x="1" y="808"/>
                  </a:lnTo>
                  <a:lnTo>
                    <a:pt x="2" y="787"/>
                  </a:lnTo>
                  <a:lnTo>
                    <a:pt x="6"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0" y="491"/>
                  </a:lnTo>
                  <a:lnTo>
                    <a:pt x="281" y="485"/>
                  </a:lnTo>
                  <a:lnTo>
                    <a:pt x="302" y="479"/>
                  </a:lnTo>
                  <a:lnTo>
                    <a:pt x="324" y="474"/>
                  </a:lnTo>
                  <a:lnTo>
                    <a:pt x="346" y="470"/>
                  </a:lnTo>
                  <a:lnTo>
                    <a:pt x="370"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3" y="451"/>
                  </a:lnTo>
                  <a:lnTo>
                    <a:pt x="780" y="425"/>
                  </a:lnTo>
                  <a:lnTo>
                    <a:pt x="775" y="399"/>
                  </a:lnTo>
                  <a:lnTo>
                    <a:pt x="767" y="375"/>
                  </a:lnTo>
                  <a:lnTo>
                    <a:pt x="756" y="353"/>
                  </a:lnTo>
                  <a:lnTo>
                    <a:pt x="744" y="333"/>
                  </a:lnTo>
                  <a:lnTo>
                    <a:pt x="729" y="315"/>
                  </a:lnTo>
                  <a:lnTo>
                    <a:pt x="712" y="298"/>
                  </a:lnTo>
                  <a:lnTo>
                    <a:pt x="693" y="283"/>
                  </a:lnTo>
                  <a:lnTo>
                    <a:pt x="671" y="271"/>
                  </a:lnTo>
                  <a:lnTo>
                    <a:pt x="649" y="260"/>
                  </a:lnTo>
                  <a:lnTo>
                    <a:pt x="623" y="251"/>
                  </a:lnTo>
                  <a:lnTo>
                    <a:pt x="596" y="243"/>
                  </a:lnTo>
                  <a:lnTo>
                    <a:pt x="566" y="239"/>
                  </a:lnTo>
                  <a:lnTo>
                    <a:pt x="535" y="236"/>
                  </a:lnTo>
                  <a:lnTo>
                    <a:pt x="502" y="235"/>
                  </a:lnTo>
                  <a:lnTo>
                    <a:pt x="502" y="235"/>
                  </a:lnTo>
                  <a:lnTo>
                    <a:pt x="455" y="236"/>
                  </a:lnTo>
                  <a:lnTo>
                    <a:pt x="411" y="240"/>
                  </a:lnTo>
                  <a:lnTo>
                    <a:pt x="369" y="246"/>
                  </a:lnTo>
                  <a:lnTo>
                    <a:pt x="328" y="254"/>
                  </a:lnTo>
                  <a:lnTo>
                    <a:pt x="289" y="265"/>
                  </a:lnTo>
                  <a:lnTo>
                    <a:pt x="250" y="277"/>
                  </a:lnTo>
                  <a:lnTo>
                    <a:pt x="211" y="290"/>
                  </a:lnTo>
                  <a:lnTo>
                    <a:pt x="173" y="307"/>
                  </a:lnTo>
                  <a:lnTo>
                    <a:pt x="100" y="95"/>
                  </a:lnTo>
                  <a:lnTo>
                    <a:pt x="100" y="95"/>
                  </a:lnTo>
                  <a:lnTo>
                    <a:pt x="148" y="75"/>
                  </a:lnTo>
                  <a:lnTo>
                    <a:pt x="196" y="56"/>
                  </a:lnTo>
                  <a:lnTo>
                    <a:pt x="246" y="39"/>
                  </a:lnTo>
                  <a:lnTo>
                    <a:pt x="271" y="32"/>
                  </a:lnTo>
                  <a:lnTo>
                    <a:pt x="297" y="26"/>
                  </a:lnTo>
                  <a:lnTo>
                    <a:pt x="324" y="20"/>
                  </a:lnTo>
                  <a:lnTo>
                    <a:pt x="351" y="14"/>
                  </a:lnTo>
                  <a:lnTo>
                    <a:pt x="380" y="11"/>
                  </a:lnTo>
                  <a:lnTo>
                    <a:pt x="410" y="6"/>
                  </a:lnTo>
                  <a:lnTo>
                    <a:pt x="440" y="3"/>
                  </a:lnTo>
                  <a:lnTo>
                    <a:pt x="472" y="1"/>
                  </a:lnTo>
                  <a:lnTo>
                    <a:pt x="504" y="0"/>
                  </a:lnTo>
                  <a:lnTo>
                    <a:pt x="539" y="0"/>
                  </a:lnTo>
                  <a:lnTo>
                    <a:pt x="539" y="0"/>
                  </a:lnTo>
                  <a:lnTo>
                    <a:pt x="570" y="0"/>
                  </a:lnTo>
                  <a:lnTo>
                    <a:pt x="601" y="1"/>
                  </a:lnTo>
                  <a:lnTo>
                    <a:pt x="629"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8" y="126"/>
                  </a:lnTo>
                  <a:lnTo>
                    <a:pt x="934" y="143"/>
                  </a:lnTo>
                  <a:lnTo>
                    <a:pt x="948" y="160"/>
                  </a:lnTo>
                  <a:lnTo>
                    <a:pt x="961" y="178"/>
                  </a:lnTo>
                  <a:lnTo>
                    <a:pt x="973" y="197"/>
                  </a:lnTo>
                  <a:lnTo>
                    <a:pt x="985" y="216"/>
                  </a:lnTo>
                  <a:lnTo>
                    <a:pt x="996" y="236"/>
                  </a:lnTo>
                  <a:lnTo>
                    <a:pt x="1004"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3" name="Freeform 11" descr=" " title=" "/>
            <p:cNvSpPr>
              <a:spLocks/>
            </p:cNvSpPr>
            <p:nvPr userDrawn="1"/>
          </p:nvSpPr>
          <p:spPr bwMode="auto">
            <a:xfrm>
              <a:off x="514780" y="4879238"/>
              <a:ext cx="71077" cy="80012"/>
            </a:xfrm>
            <a:custGeom>
              <a:avLst/>
              <a:gdLst>
                <a:gd name="T0" fmla="*/ 531 w 1065"/>
                <a:gd name="T1" fmla="*/ 1198 h 1200"/>
                <a:gd name="T2" fmla="*/ 413 w 1065"/>
                <a:gd name="T3" fmla="*/ 1174 h 1200"/>
                <a:gd name="T4" fmla="*/ 306 w 1065"/>
                <a:gd name="T5" fmla="*/ 1128 h 1200"/>
                <a:gd name="T6" fmla="*/ 211 w 1065"/>
                <a:gd name="T7" fmla="*/ 1064 h 1200"/>
                <a:gd name="T8" fmla="*/ 131 w 1065"/>
                <a:gd name="T9" fmla="*/ 983 h 1200"/>
                <a:gd name="T10" fmla="*/ 69 w 1065"/>
                <a:gd name="T11" fmla="*/ 887 h 1200"/>
                <a:gd name="T12" fmla="*/ 25 w 1065"/>
                <a:gd name="T13" fmla="*/ 781 h 1200"/>
                <a:gd name="T14" fmla="*/ 4 w 1065"/>
                <a:gd name="T15" fmla="*/ 665 h 1200"/>
                <a:gd name="T16" fmla="*/ 1 w 1065"/>
                <a:gd name="T17" fmla="*/ 573 h 1200"/>
                <a:gd name="T18" fmla="*/ 18 w 1065"/>
                <a:gd name="T19" fmla="*/ 454 h 1200"/>
                <a:gd name="T20" fmla="*/ 56 w 1065"/>
                <a:gd name="T21" fmla="*/ 344 h 1200"/>
                <a:gd name="T22" fmla="*/ 115 w 1065"/>
                <a:gd name="T23" fmla="*/ 244 h 1200"/>
                <a:gd name="T24" fmla="*/ 190 w 1065"/>
                <a:gd name="T25" fmla="*/ 158 h 1200"/>
                <a:gd name="T26" fmla="*/ 281 w 1065"/>
                <a:gd name="T27" fmla="*/ 88 h 1200"/>
                <a:gd name="T28" fmla="*/ 386 w 1065"/>
                <a:gd name="T29" fmla="*/ 37 h 1200"/>
                <a:gd name="T30" fmla="*/ 503 w 1065"/>
                <a:gd name="T31" fmla="*/ 7 h 1200"/>
                <a:gd name="T32" fmla="*/ 597 w 1065"/>
                <a:gd name="T33" fmla="*/ 0 h 1200"/>
                <a:gd name="T34" fmla="*/ 745 w 1065"/>
                <a:gd name="T35" fmla="*/ 14 h 1200"/>
                <a:gd name="T36" fmla="*/ 868 w 1065"/>
                <a:gd name="T37" fmla="*/ 55 h 1200"/>
                <a:gd name="T38" fmla="*/ 971 w 1065"/>
                <a:gd name="T39" fmla="*/ 118 h 1200"/>
                <a:gd name="T40" fmla="*/ 1057 w 1065"/>
                <a:gd name="T41" fmla="*/ 198 h 1200"/>
                <a:gd name="T42" fmla="*/ 847 w 1065"/>
                <a:gd name="T43" fmla="*/ 329 h 1200"/>
                <a:gd name="T44" fmla="*/ 781 w 1065"/>
                <a:gd name="T45" fmla="*/ 280 h 1200"/>
                <a:gd name="T46" fmla="*/ 707 w 1065"/>
                <a:gd name="T47" fmla="*/ 247 h 1200"/>
                <a:gd name="T48" fmla="*/ 619 w 1065"/>
                <a:gd name="T49" fmla="*/ 231 h 1200"/>
                <a:gd name="T50" fmla="*/ 559 w 1065"/>
                <a:gd name="T51" fmla="*/ 233 h 1200"/>
                <a:gd name="T52" fmla="*/ 493 w 1065"/>
                <a:gd name="T53" fmla="*/ 247 h 1200"/>
                <a:gd name="T54" fmla="*/ 433 w 1065"/>
                <a:gd name="T55" fmla="*/ 276 h 1200"/>
                <a:gd name="T56" fmla="*/ 381 w 1065"/>
                <a:gd name="T57" fmla="*/ 315 h 1200"/>
                <a:gd name="T58" fmla="*/ 337 w 1065"/>
                <a:gd name="T59" fmla="*/ 365 h 1200"/>
                <a:gd name="T60" fmla="*/ 302 w 1065"/>
                <a:gd name="T61" fmla="*/ 424 h 1200"/>
                <a:gd name="T62" fmla="*/ 278 w 1065"/>
                <a:gd name="T63" fmla="*/ 489 h 1200"/>
                <a:gd name="T64" fmla="*/ 265 w 1065"/>
                <a:gd name="T65" fmla="*/ 561 h 1200"/>
                <a:gd name="T66" fmla="*/ 264 w 1065"/>
                <a:gd name="T67" fmla="*/ 618 h 1200"/>
                <a:gd name="T68" fmla="*/ 273 w 1065"/>
                <a:gd name="T69" fmla="*/ 692 h 1200"/>
                <a:gd name="T70" fmla="*/ 295 w 1065"/>
                <a:gd name="T71" fmla="*/ 762 h 1200"/>
                <a:gd name="T72" fmla="*/ 328 w 1065"/>
                <a:gd name="T73" fmla="*/ 823 h 1200"/>
                <a:gd name="T74" fmla="*/ 371 w 1065"/>
                <a:gd name="T75" fmla="*/ 875 h 1200"/>
                <a:gd name="T76" fmla="*/ 424 w 1065"/>
                <a:gd name="T77" fmla="*/ 918 h 1200"/>
                <a:gd name="T78" fmla="*/ 485 w 1065"/>
                <a:gd name="T79" fmla="*/ 949 h 1200"/>
                <a:gd name="T80" fmla="*/ 553 w 1065"/>
                <a:gd name="T81" fmla="*/ 967 h 1200"/>
                <a:gd name="T82" fmla="*/ 608 w 1065"/>
                <a:gd name="T83" fmla="*/ 972 h 1200"/>
                <a:gd name="T84" fmla="*/ 695 w 1065"/>
                <a:gd name="T85" fmla="*/ 961 h 1200"/>
                <a:gd name="T86" fmla="*/ 773 w 1065"/>
                <a:gd name="T87" fmla="*/ 931 h 1200"/>
                <a:gd name="T88" fmla="*/ 842 w 1065"/>
                <a:gd name="T89" fmla="*/ 886 h 1200"/>
                <a:gd name="T90" fmla="*/ 1065 w 1065"/>
                <a:gd name="T91" fmla="*/ 985 h 1200"/>
                <a:gd name="T92" fmla="*/ 1000 w 1065"/>
                <a:gd name="T93" fmla="*/ 1052 h 1200"/>
                <a:gd name="T94" fmla="*/ 899 w 1065"/>
                <a:gd name="T95" fmla="*/ 1125 h 1200"/>
                <a:gd name="T96" fmla="*/ 781 w 1065"/>
                <a:gd name="T97" fmla="*/ 1176 h 1200"/>
                <a:gd name="T98" fmla="*/ 635 w 1065"/>
                <a:gd name="T99" fmla="*/ 1199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65" h="1200">
                  <a:moveTo>
                    <a:pt x="595" y="1200"/>
                  </a:moveTo>
                  <a:lnTo>
                    <a:pt x="595" y="1200"/>
                  </a:lnTo>
                  <a:lnTo>
                    <a:pt x="562" y="1200"/>
                  </a:lnTo>
                  <a:lnTo>
                    <a:pt x="531" y="1198"/>
                  </a:lnTo>
                  <a:lnTo>
                    <a:pt x="502" y="1194"/>
                  </a:lnTo>
                  <a:lnTo>
                    <a:pt x="471" y="1188"/>
                  </a:lnTo>
                  <a:lnTo>
                    <a:pt x="442" y="1182"/>
                  </a:lnTo>
                  <a:lnTo>
                    <a:pt x="413" y="1174"/>
                  </a:lnTo>
                  <a:lnTo>
                    <a:pt x="385" y="1164"/>
                  </a:lnTo>
                  <a:lnTo>
                    <a:pt x="357" y="1153"/>
                  </a:lnTo>
                  <a:lnTo>
                    <a:pt x="331" y="1141"/>
                  </a:lnTo>
                  <a:lnTo>
                    <a:pt x="306" y="1128"/>
                  </a:lnTo>
                  <a:lnTo>
                    <a:pt x="281" y="1114"/>
                  </a:lnTo>
                  <a:lnTo>
                    <a:pt x="257" y="1098"/>
                  </a:lnTo>
                  <a:lnTo>
                    <a:pt x="233" y="1082"/>
                  </a:lnTo>
                  <a:lnTo>
                    <a:pt x="211" y="1064"/>
                  </a:lnTo>
                  <a:lnTo>
                    <a:pt x="190" y="1045"/>
                  </a:lnTo>
                  <a:lnTo>
                    <a:pt x="170" y="1026"/>
                  </a:lnTo>
                  <a:lnTo>
                    <a:pt x="149" y="1004"/>
                  </a:lnTo>
                  <a:lnTo>
                    <a:pt x="131" y="983"/>
                  </a:lnTo>
                  <a:lnTo>
                    <a:pt x="115" y="960"/>
                  </a:lnTo>
                  <a:lnTo>
                    <a:pt x="98" y="937"/>
                  </a:lnTo>
                  <a:lnTo>
                    <a:pt x="84" y="912"/>
                  </a:lnTo>
                  <a:lnTo>
                    <a:pt x="69" y="887"/>
                  </a:lnTo>
                  <a:lnTo>
                    <a:pt x="56" y="862"/>
                  </a:lnTo>
                  <a:lnTo>
                    <a:pt x="45" y="836"/>
                  </a:lnTo>
                  <a:lnTo>
                    <a:pt x="35" y="808"/>
                  </a:lnTo>
                  <a:lnTo>
                    <a:pt x="25" y="781"/>
                  </a:lnTo>
                  <a:lnTo>
                    <a:pt x="18" y="752"/>
                  </a:lnTo>
                  <a:lnTo>
                    <a:pt x="12" y="723"/>
                  </a:lnTo>
                  <a:lnTo>
                    <a:pt x="7" y="694"/>
                  </a:lnTo>
                  <a:lnTo>
                    <a:pt x="4" y="665"/>
                  </a:lnTo>
                  <a:lnTo>
                    <a:pt x="1" y="634"/>
                  </a:lnTo>
                  <a:lnTo>
                    <a:pt x="0" y="604"/>
                  </a:lnTo>
                  <a:lnTo>
                    <a:pt x="0" y="604"/>
                  </a:lnTo>
                  <a:lnTo>
                    <a:pt x="1" y="573"/>
                  </a:lnTo>
                  <a:lnTo>
                    <a:pt x="4" y="542"/>
                  </a:lnTo>
                  <a:lnTo>
                    <a:pt x="7" y="512"/>
                  </a:lnTo>
                  <a:lnTo>
                    <a:pt x="12" y="483"/>
                  </a:lnTo>
                  <a:lnTo>
                    <a:pt x="18" y="454"/>
                  </a:lnTo>
                  <a:lnTo>
                    <a:pt x="25" y="426"/>
                  </a:lnTo>
                  <a:lnTo>
                    <a:pt x="35" y="397"/>
                  </a:lnTo>
                  <a:lnTo>
                    <a:pt x="45" y="370"/>
                  </a:lnTo>
                  <a:lnTo>
                    <a:pt x="56" y="344"/>
                  </a:lnTo>
                  <a:lnTo>
                    <a:pt x="69" y="317"/>
                  </a:lnTo>
                  <a:lnTo>
                    <a:pt x="84" y="292"/>
                  </a:lnTo>
                  <a:lnTo>
                    <a:pt x="98" y="267"/>
                  </a:lnTo>
                  <a:lnTo>
                    <a:pt x="115" y="244"/>
                  </a:lnTo>
                  <a:lnTo>
                    <a:pt x="131" y="221"/>
                  </a:lnTo>
                  <a:lnTo>
                    <a:pt x="150" y="199"/>
                  </a:lnTo>
                  <a:lnTo>
                    <a:pt x="170" y="178"/>
                  </a:lnTo>
                  <a:lnTo>
                    <a:pt x="190" y="158"/>
                  </a:lnTo>
                  <a:lnTo>
                    <a:pt x="211" y="139"/>
                  </a:lnTo>
                  <a:lnTo>
                    <a:pt x="234" y="121"/>
                  </a:lnTo>
                  <a:lnTo>
                    <a:pt x="257" y="104"/>
                  </a:lnTo>
                  <a:lnTo>
                    <a:pt x="281" y="88"/>
                  </a:lnTo>
                  <a:lnTo>
                    <a:pt x="306" y="74"/>
                  </a:lnTo>
                  <a:lnTo>
                    <a:pt x="332" y="61"/>
                  </a:lnTo>
                  <a:lnTo>
                    <a:pt x="358" y="47"/>
                  </a:lnTo>
                  <a:lnTo>
                    <a:pt x="386" y="37"/>
                  </a:lnTo>
                  <a:lnTo>
                    <a:pt x="414" y="27"/>
                  </a:lnTo>
                  <a:lnTo>
                    <a:pt x="443" y="19"/>
                  </a:lnTo>
                  <a:lnTo>
                    <a:pt x="473" y="12"/>
                  </a:lnTo>
                  <a:lnTo>
                    <a:pt x="503" y="7"/>
                  </a:lnTo>
                  <a:lnTo>
                    <a:pt x="534" y="3"/>
                  </a:lnTo>
                  <a:lnTo>
                    <a:pt x="565" y="1"/>
                  </a:lnTo>
                  <a:lnTo>
                    <a:pt x="597" y="0"/>
                  </a:lnTo>
                  <a:lnTo>
                    <a:pt x="597" y="0"/>
                  </a:lnTo>
                  <a:lnTo>
                    <a:pt x="637" y="1"/>
                  </a:lnTo>
                  <a:lnTo>
                    <a:pt x="675" y="3"/>
                  </a:lnTo>
                  <a:lnTo>
                    <a:pt x="711" y="8"/>
                  </a:lnTo>
                  <a:lnTo>
                    <a:pt x="745" y="14"/>
                  </a:lnTo>
                  <a:lnTo>
                    <a:pt x="779" y="22"/>
                  </a:lnTo>
                  <a:lnTo>
                    <a:pt x="810" y="32"/>
                  </a:lnTo>
                  <a:lnTo>
                    <a:pt x="840" y="43"/>
                  </a:lnTo>
                  <a:lnTo>
                    <a:pt x="868" y="55"/>
                  </a:lnTo>
                  <a:lnTo>
                    <a:pt x="896" y="69"/>
                  </a:lnTo>
                  <a:lnTo>
                    <a:pt x="922" y="83"/>
                  </a:lnTo>
                  <a:lnTo>
                    <a:pt x="947" y="100"/>
                  </a:lnTo>
                  <a:lnTo>
                    <a:pt x="971" y="118"/>
                  </a:lnTo>
                  <a:lnTo>
                    <a:pt x="994" y="136"/>
                  </a:lnTo>
                  <a:lnTo>
                    <a:pt x="1015" y="156"/>
                  </a:lnTo>
                  <a:lnTo>
                    <a:pt x="1037" y="176"/>
                  </a:lnTo>
                  <a:lnTo>
                    <a:pt x="1057" y="198"/>
                  </a:lnTo>
                  <a:lnTo>
                    <a:pt x="893" y="375"/>
                  </a:lnTo>
                  <a:lnTo>
                    <a:pt x="893" y="375"/>
                  </a:lnTo>
                  <a:lnTo>
                    <a:pt x="862" y="344"/>
                  </a:lnTo>
                  <a:lnTo>
                    <a:pt x="847" y="329"/>
                  </a:lnTo>
                  <a:lnTo>
                    <a:pt x="831" y="316"/>
                  </a:lnTo>
                  <a:lnTo>
                    <a:pt x="814" y="303"/>
                  </a:lnTo>
                  <a:lnTo>
                    <a:pt x="798" y="291"/>
                  </a:lnTo>
                  <a:lnTo>
                    <a:pt x="781" y="280"/>
                  </a:lnTo>
                  <a:lnTo>
                    <a:pt x="763" y="271"/>
                  </a:lnTo>
                  <a:lnTo>
                    <a:pt x="745" y="261"/>
                  </a:lnTo>
                  <a:lnTo>
                    <a:pt x="726" y="254"/>
                  </a:lnTo>
                  <a:lnTo>
                    <a:pt x="707" y="247"/>
                  </a:lnTo>
                  <a:lnTo>
                    <a:pt x="685" y="241"/>
                  </a:lnTo>
                  <a:lnTo>
                    <a:pt x="665" y="236"/>
                  </a:lnTo>
                  <a:lnTo>
                    <a:pt x="642" y="233"/>
                  </a:lnTo>
                  <a:lnTo>
                    <a:pt x="619" y="231"/>
                  </a:lnTo>
                  <a:lnTo>
                    <a:pt x="595" y="230"/>
                  </a:lnTo>
                  <a:lnTo>
                    <a:pt x="595" y="230"/>
                  </a:lnTo>
                  <a:lnTo>
                    <a:pt x="577" y="231"/>
                  </a:lnTo>
                  <a:lnTo>
                    <a:pt x="559" y="233"/>
                  </a:lnTo>
                  <a:lnTo>
                    <a:pt x="542" y="235"/>
                  </a:lnTo>
                  <a:lnTo>
                    <a:pt x="525" y="239"/>
                  </a:lnTo>
                  <a:lnTo>
                    <a:pt x="509" y="242"/>
                  </a:lnTo>
                  <a:lnTo>
                    <a:pt x="493" y="247"/>
                  </a:lnTo>
                  <a:lnTo>
                    <a:pt x="478" y="253"/>
                  </a:lnTo>
                  <a:lnTo>
                    <a:pt x="462" y="260"/>
                  </a:lnTo>
                  <a:lnTo>
                    <a:pt x="448" y="267"/>
                  </a:lnTo>
                  <a:lnTo>
                    <a:pt x="433" y="276"/>
                  </a:lnTo>
                  <a:lnTo>
                    <a:pt x="419" y="284"/>
                  </a:lnTo>
                  <a:lnTo>
                    <a:pt x="406" y="293"/>
                  </a:lnTo>
                  <a:lnTo>
                    <a:pt x="393" y="304"/>
                  </a:lnTo>
                  <a:lnTo>
                    <a:pt x="381" y="315"/>
                  </a:lnTo>
                  <a:lnTo>
                    <a:pt x="369" y="327"/>
                  </a:lnTo>
                  <a:lnTo>
                    <a:pt x="357" y="339"/>
                  </a:lnTo>
                  <a:lnTo>
                    <a:pt x="346" y="352"/>
                  </a:lnTo>
                  <a:lnTo>
                    <a:pt x="337" y="365"/>
                  </a:lnTo>
                  <a:lnTo>
                    <a:pt x="327" y="378"/>
                  </a:lnTo>
                  <a:lnTo>
                    <a:pt x="318" y="394"/>
                  </a:lnTo>
                  <a:lnTo>
                    <a:pt x="309" y="408"/>
                  </a:lnTo>
                  <a:lnTo>
                    <a:pt x="302" y="424"/>
                  </a:lnTo>
                  <a:lnTo>
                    <a:pt x="295" y="439"/>
                  </a:lnTo>
                  <a:lnTo>
                    <a:pt x="288" y="456"/>
                  </a:lnTo>
                  <a:lnTo>
                    <a:pt x="283" y="473"/>
                  </a:lnTo>
                  <a:lnTo>
                    <a:pt x="278" y="489"/>
                  </a:lnTo>
                  <a:lnTo>
                    <a:pt x="273" y="507"/>
                  </a:lnTo>
                  <a:lnTo>
                    <a:pt x="270" y="525"/>
                  </a:lnTo>
                  <a:lnTo>
                    <a:pt x="267" y="543"/>
                  </a:lnTo>
                  <a:lnTo>
                    <a:pt x="265" y="561"/>
                  </a:lnTo>
                  <a:lnTo>
                    <a:pt x="264" y="580"/>
                  </a:lnTo>
                  <a:lnTo>
                    <a:pt x="264" y="599"/>
                  </a:lnTo>
                  <a:lnTo>
                    <a:pt x="264" y="599"/>
                  </a:lnTo>
                  <a:lnTo>
                    <a:pt x="264" y="618"/>
                  </a:lnTo>
                  <a:lnTo>
                    <a:pt x="265" y="637"/>
                  </a:lnTo>
                  <a:lnTo>
                    <a:pt x="267" y="657"/>
                  </a:lnTo>
                  <a:lnTo>
                    <a:pt x="270" y="674"/>
                  </a:lnTo>
                  <a:lnTo>
                    <a:pt x="273" y="692"/>
                  </a:lnTo>
                  <a:lnTo>
                    <a:pt x="278" y="710"/>
                  </a:lnTo>
                  <a:lnTo>
                    <a:pt x="283" y="727"/>
                  </a:lnTo>
                  <a:lnTo>
                    <a:pt x="289" y="745"/>
                  </a:lnTo>
                  <a:lnTo>
                    <a:pt x="295" y="762"/>
                  </a:lnTo>
                  <a:lnTo>
                    <a:pt x="302" y="777"/>
                  </a:lnTo>
                  <a:lnTo>
                    <a:pt x="310" y="793"/>
                  </a:lnTo>
                  <a:lnTo>
                    <a:pt x="319" y="808"/>
                  </a:lnTo>
                  <a:lnTo>
                    <a:pt x="328" y="823"/>
                  </a:lnTo>
                  <a:lnTo>
                    <a:pt x="338" y="837"/>
                  </a:lnTo>
                  <a:lnTo>
                    <a:pt x="349" y="850"/>
                  </a:lnTo>
                  <a:lnTo>
                    <a:pt x="359" y="863"/>
                  </a:lnTo>
                  <a:lnTo>
                    <a:pt x="371" y="875"/>
                  </a:lnTo>
                  <a:lnTo>
                    <a:pt x="383" y="887"/>
                  </a:lnTo>
                  <a:lnTo>
                    <a:pt x="396" y="898"/>
                  </a:lnTo>
                  <a:lnTo>
                    <a:pt x="410" y="909"/>
                  </a:lnTo>
                  <a:lnTo>
                    <a:pt x="424" y="918"/>
                  </a:lnTo>
                  <a:lnTo>
                    <a:pt x="438" y="926"/>
                  </a:lnTo>
                  <a:lnTo>
                    <a:pt x="453" y="935"/>
                  </a:lnTo>
                  <a:lnTo>
                    <a:pt x="468" y="942"/>
                  </a:lnTo>
                  <a:lnTo>
                    <a:pt x="485" y="949"/>
                  </a:lnTo>
                  <a:lnTo>
                    <a:pt x="500" y="955"/>
                  </a:lnTo>
                  <a:lnTo>
                    <a:pt x="517" y="960"/>
                  </a:lnTo>
                  <a:lnTo>
                    <a:pt x="535" y="964"/>
                  </a:lnTo>
                  <a:lnTo>
                    <a:pt x="553" y="967"/>
                  </a:lnTo>
                  <a:lnTo>
                    <a:pt x="571" y="969"/>
                  </a:lnTo>
                  <a:lnTo>
                    <a:pt x="589" y="971"/>
                  </a:lnTo>
                  <a:lnTo>
                    <a:pt x="608" y="972"/>
                  </a:lnTo>
                  <a:lnTo>
                    <a:pt x="608" y="972"/>
                  </a:lnTo>
                  <a:lnTo>
                    <a:pt x="631" y="971"/>
                  </a:lnTo>
                  <a:lnTo>
                    <a:pt x="653" y="968"/>
                  </a:lnTo>
                  <a:lnTo>
                    <a:pt x="675" y="966"/>
                  </a:lnTo>
                  <a:lnTo>
                    <a:pt x="695" y="961"/>
                  </a:lnTo>
                  <a:lnTo>
                    <a:pt x="715" y="955"/>
                  </a:lnTo>
                  <a:lnTo>
                    <a:pt x="734" y="948"/>
                  </a:lnTo>
                  <a:lnTo>
                    <a:pt x="754" y="941"/>
                  </a:lnTo>
                  <a:lnTo>
                    <a:pt x="773" y="931"/>
                  </a:lnTo>
                  <a:lnTo>
                    <a:pt x="791" y="922"/>
                  </a:lnTo>
                  <a:lnTo>
                    <a:pt x="808" y="911"/>
                  </a:lnTo>
                  <a:lnTo>
                    <a:pt x="825" y="899"/>
                  </a:lnTo>
                  <a:lnTo>
                    <a:pt x="842" y="886"/>
                  </a:lnTo>
                  <a:lnTo>
                    <a:pt x="859" y="873"/>
                  </a:lnTo>
                  <a:lnTo>
                    <a:pt x="875" y="858"/>
                  </a:lnTo>
                  <a:lnTo>
                    <a:pt x="906" y="827"/>
                  </a:lnTo>
                  <a:lnTo>
                    <a:pt x="1065" y="985"/>
                  </a:lnTo>
                  <a:lnTo>
                    <a:pt x="1065" y="985"/>
                  </a:lnTo>
                  <a:lnTo>
                    <a:pt x="1044" y="1008"/>
                  </a:lnTo>
                  <a:lnTo>
                    <a:pt x="1022" y="1030"/>
                  </a:lnTo>
                  <a:lnTo>
                    <a:pt x="1000" y="1052"/>
                  </a:lnTo>
                  <a:lnTo>
                    <a:pt x="976" y="1072"/>
                  </a:lnTo>
                  <a:lnTo>
                    <a:pt x="951" y="1090"/>
                  </a:lnTo>
                  <a:lnTo>
                    <a:pt x="926" y="1108"/>
                  </a:lnTo>
                  <a:lnTo>
                    <a:pt x="899" y="1125"/>
                  </a:lnTo>
                  <a:lnTo>
                    <a:pt x="872" y="1140"/>
                  </a:lnTo>
                  <a:lnTo>
                    <a:pt x="843" y="1153"/>
                  </a:lnTo>
                  <a:lnTo>
                    <a:pt x="812" y="1165"/>
                  </a:lnTo>
                  <a:lnTo>
                    <a:pt x="781" y="1176"/>
                  </a:lnTo>
                  <a:lnTo>
                    <a:pt x="748" y="1184"/>
                  </a:lnTo>
                  <a:lnTo>
                    <a:pt x="712" y="1192"/>
                  </a:lnTo>
                  <a:lnTo>
                    <a:pt x="675" y="1196"/>
                  </a:lnTo>
                  <a:lnTo>
                    <a:pt x="635" y="1199"/>
                  </a:lnTo>
                  <a:lnTo>
                    <a:pt x="595"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4" name="Freeform 13" descr=" " title=" "/>
            <p:cNvSpPr>
              <a:spLocks/>
            </p:cNvSpPr>
            <p:nvPr userDrawn="1"/>
          </p:nvSpPr>
          <p:spPr bwMode="auto">
            <a:xfrm>
              <a:off x="594659" y="4851501"/>
              <a:ext cx="71744" cy="106015"/>
            </a:xfrm>
            <a:custGeom>
              <a:avLst/>
              <a:gdLst>
                <a:gd name="T0" fmla="*/ 1076 w 1076"/>
                <a:gd name="T1" fmla="*/ 1590 h 1590"/>
                <a:gd name="T2" fmla="*/ 771 w 1076"/>
                <a:gd name="T3" fmla="*/ 1590 h 1590"/>
                <a:gd name="T4" fmla="*/ 425 w 1076"/>
                <a:gd name="T5" fmla="*/ 1093 h 1590"/>
                <a:gd name="T6" fmla="*/ 264 w 1076"/>
                <a:gd name="T7" fmla="*/ 1261 h 1590"/>
                <a:gd name="T8" fmla="*/ 264 w 1076"/>
                <a:gd name="T9" fmla="*/ 1590 h 1590"/>
                <a:gd name="T10" fmla="*/ 0 w 1076"/>
                <a:gd name="T11" fmla="*/ 1590 h 1590"/>
                <a:gd name="T12" fmla="*/ 0 w 1076"/>
                <a:gd name="T13" fmla="*/ 0 h 1590"/>
                <a:gd name="T14" fmla="*/ 264 w 1076"/>
                <a:gd name="T15" fmla="*/ 0 h 1590"/>
                <a:gd name="T16" fmla="*/ 264 w 1076"/>
                <a:gd name="T17" fmla="*/ 950 h 1590"/>
                <a:gd name="T18" fmla="*/ 741 w 1076"/>
                <a:gd name="T19" fmla="*/ 440 h 1590"/>
                <a:gd name="T20" fmla="*/ 1062 w 1076"/>
                <a:gd name="T21" fmla="*/ 440 h 1590"/>
                <a:gd name="T22" fmla="*/ 604 w 1076"/>
                <a:gd name="T23" fmla="*/ 908 h 1590"/>
                <a:gd name="T24" fmla="*/ 1076 w 1076"/>
                <a:gd name="T25" fmla="*/ 1590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6" h="1590">
                  <a:moveTo>
                    <a:pt x="1076" y="1590"/>
                  </a:moveTo>
                  <a:lnTo>
                    <a:pt x="771" y="1590"/>
                  </a:lnTo>
                  <a:lnTo>
                    <a:pt x="425" y="1093"/>
                  </a:lnTo>
                  <a:lnTo>
                    <a:pt x="264" y="1261"/>
                  </a:lnTo>
                  <a:lnTo>
                    <a:pt x="264" y="1590"/>
                  </a:lnTo>
                  <a:lnTo>
                    <a:pt x="0" y="1590"/>
                  </a:lnTo>
                  <a:lnTo>
                    <a:pt x="0" y="0"/>
                  </a:lnTo>
                  <a:lnTo>
                    <a:pt x="264" y="0"/>
                  </a:lnTo>
                  <a:lnTo>
                    <a:pt x="264" y="950"/>
                  </a:lnTo>
                  <a:lnTo>
                    <a:pt x="741" y="440"/>
                  </a:lnTo>
                  <a:lnTo>
                    <a:pt x="1062" y="440"/>
                  </a:lnTo>
                  <a:lnTo>
                    <a:pt x="604" y="908"/>
                  </a:lnTo>
                  <a:lnTo>
                    <a:pt x="1076"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5" name="Freeform 14" descr=" " title=" "/>
            <p:cNvSpPr>
              <a:spLocks noEditPoints="1"/>
            </p:cNvSpPr>
            <p:nvPr userDrawn="1"/>
          </p:nvSpPr>
          <p:spPr bwMode="auto">
            <a:xfrm>
              <a:off x="675871" y="4851501"/>
              <a:ext cx="79478" cy="107616"/>
            </a:xfrm>
            <a:custGeom>
              <a:avLst/>
              <a:gdLst>
                <a:gd name="T0" fmla="*/ 560 w 1191"/>
                <a:gd name="T1" fmla="*/ 646 h 1615"/>
                <a:gd name="T2" fmla="*/ 496 w 1191"/>
                <a:gd name="T3" fmla="*/ 659 h 1615"/>
                <a:gd name="T4" fmla="*/ 436 w 1191"/>
                <a:gd name="T5" fmla="*/ 686 h 1615"/>
                <a:gd name="T6" fmla="*/ 382 w 1191"/>
                <a:gd name="T7" fmla="*/ 723 h 1615"/>
                <a:gd name="T8" fmla="*/ 337 w 1191"/>
                <a:gd name="T9" fmla="*/ 770 h 1615"/>
                <a:gd name="T10" fmla="*/ 300 w 1191"/>
                <a:gd name="T11" fmla="*/ 829 h 1615"/>
                <a:gd name="T12" fmla="*/ 273 w 1191"/>
                <a:gd name="T13" fmla="*/ 897 h 1615"/>
                <a:gd name="T14" fmla="*/ 259 w 1191"/>
                <a:gd name="T15" fmla="*/ 973 h 1615"/>
                <a:gd name="T16" fmla="*/ 258 w 1191"/>
                <a:gd name="T17" fmla="*/ 1036 h 1615"/>
                <a:gd name="T18" fmla="*/ 269 w 1191"/>
                <a:gd name="T19" fmla="*/ 1114 h 1615"/>
                <a:gd name="T20" fmla="*/ 291 w 1191"/>
                <a:gd name="T21" fmla="*/ 1184 h 1615"/>
                <a:gd name="T22" fmla="*/ 326 w 1191"/>
                <a:gd name="T23" fmla="*/ 1245 h 1615"/>
                <a:gd name="T24" fmla="*/ 370 w 1191"/>
                <a:gd name="T25" fmla="*/ 1296 h 1615"/>
                <a:gd name="T26" fmla="*/ 422 w 1191"/>
                <a:gd name="T27" fmla="*/ 1337 h 1615"/>
                <a:gd name="T28" fmla="*/ 480 w 1191"/>
                <a:gd name="T29" fmla="*/ 1365 h 1615"/>
                <a:gd name="T30" fmla="*/ 543 w 1191"/>
                <a:gd name="T31" fmla="*/ 1382 h 1615"/>
                <a:gd name="T32" fmla="*/ 594 w 1191"/>
                <a:gd name="T33" fmla="*/ 1385 h 1615"/>
                <a:gd name="T34" fmla="*/ 659 w 1191"/>
                <a:gd name="T35" fmla="*/ 1378 h 1615"/>
                <a:gd name="T36" fmla="*/ 720 w 1191"/>
                <a:gd name="T37" fmla="*/ 1359 h 1615"/>
                <a:gd name="T38" fmla="*/ 776 w 1191"/>
                <a:gd name="T39" fmla="*/ 1328 h 1615"/>
                <a:gd name="T40" fmla="*/ 825 w 1191"/>
                <a:gd name="T41" fmla="*/ 1286 h 1615"/>
                <a:gd name="T42" fmla="*/ 866 w 1191"/>
                <a:gd name="T43" fmla="*/ 1233 h 1615"/>
                <a:gd name="T44" fmla="*/ 896 w 1191"/>
                <a:gd name="T45" fmla="*/ 1169 h 1615"/>
                <a:gd name="T46" fmla="*/ 915 w 1191"/>
                <a:gd name="T47" fmla="*/ 1096 h 1615"/>
                <a:gd name="T48" fmla="*/ 922 w 1191"/>
                <a:gd name="T49" fmla="*/ 1015 h 1615"/>
                <a:gd name="T50" fmla="*/ 918 w 1191"/>
                <a:gd name="T51" fmla="*/ 953 h 1615"/>
                <a:gd name="T52" fmla="*/ 902 w 1191"/>
                <a:gd name="T53" fmla="*/ 879 h 1615"/>
                <a:gd name="T54" fmla="*/ 874 w 1191"/>
                <a:gd name="T55" fmla="*/ 813 h 1615"/>
                <a:gd name="T56" fmla="*/ 836 w 1191"/>
                <a:gd name="T57" fmla="*/ 757 h 1615"/>
                <a:gd name="T58" fmla="*/ 788 w 1191"/>
                <a:gd name="T59" fmla="*/ 712 h 1615"/>
                <a:gd name="T60" fmla="*/ 734 w 1191"/>
                <a:gd name="T61" fmla="*/ 677 h 1615"/>
                <a:gd name="T62" fmla="*/ 675 w 1191"/>
                <a:gd name="T63" fmla="*/ 655 h 1615"/>
                <a:gd name="T64" fmla="*/ 610 w 1191"/>
                <a:gd name="T65" fmla="*/ 645 h 1615"/>
                <a:gd name="T66" fmla="*/ 620 w 1191"/>
                <a:gd name="T67" fmla="*/ 1614 h 1615"/>
                <a:gd name="T68" fmla="*/ 496 w 1191"/>
                <a:gd name="T69" fmla="*/ 1589 h 1615"/>
                <a:gd name="T70" fmla="*/ 395 w 1191"/>
                <a:gd name="T71" fmla="*/ 1538 h 1615"/>
                <a:gd name="T72" fmla="*/ 314 w 1191"/>
                <a:gd name="T73" fmla="*/ 1470 h 1615"/>
                <a:gd name="T74" fmla="*/ 264 w 1191"/>
                <a:gd name="T75" fmla="*/ 1590 h 1615"/>
                <a:gd name="T76" fmla="*/ 264 w 1191"/>
                <a:gd name="T77" fmla="*/ 632 h 1615"/>
                <a:gd name="T78" fmla="*/ 315 w 1191"/>
                <a:gd name="T79" fmla="*/ 567 h 1615"/>
                <a:gd name="T80" fmla="*/ 398 w 1191"/>
                <a:gd name="T81" fmla="*/ 493 h 1615"/>
                <a:gd name="T82" fmla="*/ 498 w 1191"/>
                <a:gd name="T83" fmla="*/ 442 h 1615"/>
                <a:gd name="T84" fmla="*/ 620 w 1191"/>
                <a:gd name="T85" fmla="*/ 417 h 1615"/>
                <a:gd name="T86" fmla="*/ 705 w 1191"/>
                <a:gd name="T87" fmla="*/ 418 h 1615"/>
                <a:gd name="T88" fmla="*/ 805 w 1191"/>
                <a:gd name="T89" fmla="*/ 438 h 1615"/>
                <a:gd name="T90" fmla="*/ 899 w 1191"/>
                <a:gd name="T91" fmla="*/ 478 h 1615"/>
                <a:gd name="T92" fmla="*/ 985 w 1191"/>
                <a:gd name="T93" fmla="*/ 535 h 1615"/>
                <a:gd name="T94" fmla="*/ 1061 w 1191"/>
                <a:gd name="T95" fmla="*/ 612 h 1615"/>
                <a:gd name="T96" fmla="*/ 1120 w 1191"/>
                <a:gd name="T97" fmla="*/ 706 h 1615"/>
                <a:gd name="T98" fmla="*/ 1164 w 1191"/>
                <a:gd name="T99" fmla="*/ 817 h 1615"/>
                <a:gd name="T100" fmla="*/ 1187 w 1191"/>
                <a:gd name="T101" fmla="*/ 945 h 1615"/>
                <a:gd name="T102" fmla="*/ 1189 w 1191"/>
                <a:gd name="T103" fmla="*/ 1050 h 1615"/>
                <a:gd name="T104" fmla="*/ 1172 w 1191"/>
                <a:gd name="T105" fmla="*/ 1182 h 1615"/>
                <a:gd name="T106" fmla="*/ 1133 w 1191"/>
                <a:gd name="T107" fmla="*/ 1297 h 1615"/>
                <a:gd name="T108" fmla="*/ 1077 w 1191"/>
                <a:gd name="T109" fmla="*/ 1396 h 1615"/>
                <a:gd name="T110" fmla="*/ 1006 w 1191"/>
                <a:gd name="T111" fmla="*/ 1477 h 1615"/>
                <a:gd name="T112" fmla="*/ 922 w 1191"/>
                <a:gd name="T113" fmla="*/ 1540 h 1615"/>
                <a:gd name="T114" fmla="*/ 830 w 1191"/>
                <a:gd name="T115" fmla="*/ 1584 h 1615"/>
                <a:gd name="T116" fmla="*/ 731 w 1191"/>
                <a:gd name="T117" fmla="*/ 1609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4" y="644"/>
                  </a:moveTo>
                  <a:lnTo>
                    <a:pt x="594" y="644"/>
                  </a:lnTo>
                  <a:lnTo>
                    <a:pt x="577" y="645"/>
                  </a:lnTo>
                  <a:lnTo>
                    <a:pt x="560" y="646"/>
                  </a:lnTo>
                  <a:lnTo>
                    <a:pt x="543" y="649"/>
                  </a:lnTo>
                  <a:lnTo>
                    <a:pt x="528" y="651"/>
                  </a:lnTo>
                  <a:lnTo>
                    <a:pt x="511" y="655"/>
                  </a:lnTo>
                  <a:lnTo>
                    <a:pt x="496" y="659"/>
                  </a:lnTo>
                  <a:lnTo>
                    <a:pt x="480" y="664"/>
                  </a:lnTo>
                  <a:lnTo>
                    <a:pt x="466" y="671"/>
                  </a:lnTo>
                  <a:lnTo>
                    <a:pt x="450" y="677"/>
                  </a:lnTo>
                  <a:lnTo>
                    <a:pt x="436" y="686"/>
                  </a:lnTo>
                  <a:lnTo>
                    <a:pt x="422" y="694"/>
                  </a:lnTo>
                  <a:lnTo>
                    <a:pt x="408" y="702"/>
                  </a:lnTo>
                  <a:lnTo>
                    <a:pt x="395" y="712"/>
                  </a:lnTo>
                  <a:lnTo>
                    <a:pt x="382" y="723"/>
                  </a:lnTo>
                  <a:lnTo>
                    <a:pt x="370" y="733"/>
                  </a:lnTo>
                  <a:lnTo>
                    <a:pt x="358" y="745"/>
                  </a:lnTo>
                  <a:lnTo>
                    <a:pt x="346" y="758"/>
                  </a:lnTo>
                  <a:lnTo>
                    <a:pt x="337" y="770"/>
                  </a:lnTo>
                  <a:lnTo>
                    <a:pt x="326" y="785"/>
                  </a:lnTo>
                  <a:lnTo>
                    <a:pt x="316" y="799"/>
                  </a:lnTo>
                  <a:lnTo>
                    <a:pt x="308" y="813"/>
                  </a:lnTo>
                  <a:lnTo>
                    <a:pt x="300" y="829"/>
                  </a:lnTo>
                  <a:lnTo>
                    <a:pt x="291" y="846"/>
                  </a:lnTo>
                  <a:lnTo>
                    <a:pt x="284" y="862"/>
                  </a:lnTo>
                  <a:lnTo>
                    <a:pt x="278" y="879"/>
                  </a:lnTo>
                  <a:lnTo>
                    <a:pt x="273" y="897"/>
                  </a:lnTo>
                  <a:lnTo>
                    <a:pt x="269" y="916"/>
                  </a:lnTo>
                  <a:lnTo>
                    <a:pt x="264" y="934"/>
                  </a:lnTo>
                  <a:lnTo>
                    <a:pt x="262" y="954"/>
                  </a:lnTo>
                  <a:lnTo>
                    <a:pt x="259" y="973"/>
                  </a:lnTo>
                  <a:lnTo>
                    <a:pt x="258" y="994"/>
                  </a:lnTo>
                  <a:lnTo>
                    <a:pt x="257" y="1015"/>
                  </a:lnTo>
                  <a:lnTo>
                    <a:pt x="257" y="1015"/>
                  </a:lnTo>
                  <a:lnTo>
                    <a:pt x="258" y="1036"/>
                  </a:lnTo>
                  <a:lnTo>
                    <a:pt x="259" y="1056"/>
                  </a:lnTo>
                  <a:lnTo>
                    <a:pt x="262" y="1076"/>
                  </a:lnTo>
                  <a:lnTo>
                    <a:pt x="264" y="1095"/>
                  </a:lnTo>
                  <a:lnTo>
                    <a:pt x="269" y="1114"/>
                  </a:lnTo>
                  <a:lnTo>
                    <a:pt x="273" y="1132"/>
                  </a:lnTo>
                  <a:lnTo>
                    <a:pt x="278" y="1150"/>
                  </a:lnTo>
                  <a:lnTo>
                    <a:pt x="284" y="1167"/>
                  </a:lnTo>
                  <a:lnTo>
                    <a:pt x="291" y="1184"/>
                  </a:lnTo>
                  <a:lnTo>
                    <a:pt x="300" y="1200"/>
                  </a:lnTo>
                  <a:lnTo>
                    <a:pt x="308" y="1216"/>
                  </a:lnTo>
                  <a:lnTo>
                    <a:pt x="316" y="1230"/>
                  </a:lnTo>
                  <a:lnTo>
                    <a:pt x="326" y="1245"/>
                  </a:lnTo>
                  <a:lnTo>
                    <a:pt x="337" y="1259"/>
                  </a:lnTo>
                  <a:lnTo>
                    <a:pt x="346" y="1272"/>
                  </a:lnTo>
                  <a:lnTo>
                    <a:pt x="358" y="1284"/>
                  </a:lnTo>
                  <a:lnTo>
                    <a:pt x="370" y="1296"/>
                  </a:lnTo>
                  <a:lnTo>
                    <a:pt x="382" y="1307"/>
                  </a:lnTo>
                  <a:lnTo>
                    <a:pt x="395" y="1317"/>
                  </a:lnTo>
                  <a:lnTo>
                    <a:pt x="408" y="1327"/>
                  </a:lnTo>
                  <a:lnTo>
                    <a:pt x="422" y="1337"/>
                  </a:lnTo>
                  <a:lnTo>
                    <a:pt x="436" y="1345"/>
                  </a:lnTo>
                  <a:lnTo>
                    <a:pt x="450" y="1352"/>
                  </a:lnTo>
                  <a:lnTo>
                    <a:pt x="466" y="1359"/>
                  </a:lnTo>
                  <a:lnTo>
                    <a:pt x="480" y="1365"/>
                  </a:lnTo>
                  <a:lnTo>
                    <a:pt x="496" y="1370"/>
                  </a:lnTo>
                  <a:lnTo>
                    <a:pt x="511" y="1375"/>
                  </a:lnTo>
                  <a:lnTo>
                    <a:pt x="528" y="1378"/>
                  </a:lnTo>
                  <a:lnTo>
                    <a:pt x="543" y="1382"/>
                  </a:lnTo>
                  <a:lnTo>
                    <a:pt x="560" y="1383"/>
                  </a:lnTo>
                  <a:lnTo>
                    <a:pt x="577" y="1384"/>
                  </a:lnTo>
                  <a:lnTo>
                    <a:pt x="594" y="1385"/>
                  </a:lnTo>
                  <a:lnTo>
                    <a:pt x="594" y="1385"/>
                  </a:lnTo>
                  <a:lnTo>
                    <a:pt x="610" y="1385"/>
                  </a:lnTo>
                  <a:lnTo>
                    <a:pt x="627" y="1383"/>
                  </a:lnTo>
                  <a:lnTo>
                    <a:pt x="643" y="1382"/>
                  </a:lnTo>
                  <a:lnTo>
                    <a:pt x="659" y="1378"/>
                  </a:lnTo>
                  <a:lnTo>
                    <a:pt x="675" y="1375"/>
                  </a:lnTo>
                  <a:lnTo>
                    <a:pt x="690" y="1371"/>
                  </a:lnTo>
                  <a:lnTo>
                    <a:pt x="706" y="1365"/>
                  </a:lnTo>
                  <a:lnTo>
                    <a:pt x="720" y="1359"/>
                  </a:lnTo>
                  <a:lnTo>
                    <a:pt x="736" y="1353"/>
                  </a:lnTo>
                  <a:lnTo>
                    <a:pt x="750" y="1346"/>
                  </a:lnTo>
                  <a:lnTo>
                    <a:pt x="763" y="1338"/>
                  </a:lnTo>
                  <a:lnTo>
                    <a:pt x="776" y="1328"/>
                  </a:lnTo>
                  <a:lnTo>
                    <a:pt x="789" y="1319"/>
                  </a:lnTo>
                  <a:lnTo>
                    <a:pt x="801" y="1309"/>
                  </a:lnTo>
                  <a:lnTo>
                    <a:pt x="813" y="1297"/>
                  </a:lnTo>
                  <a:lnTo>
                    <a:pt x="825" y="1286"/>
                  </a:lnTo>
                  <a:lnTo>
                    <a:pt x="836" y="1273"/>
                  </a:lnTo>
                  <a:lnTo>
                    <a:pt x="847" y="1260"/>
                  </a:lnTo>
                  <a:lnTo>
                    <a:pt x="856" y="1247"/>
                  </a:lnTo>
                  <a:lnTo>
                    <a:pt x="866" y="1233"/>
                  </a:lnTo>
                  <a:lnTo>
                    <a:pt x="874" y="1218"/>
                  </a:lnTo>
                  <a:lnTo>
                    <a:pt x="883" y="1203"/>
                  </a:lnTo>
                  <a:lnTo>
                    <a:pt x="890" y="1186"/>
                  </a:lnTo>
                  <a:lnTo>
                    <a:pt x="896" y="1169"/>
                  </a:lnTo>
                  <a:lnTo>
                    <a:pt x="902" y="1153"/>
                  </a:lnTo>
                  <a:lnTo>
                    <a:pt x="908" y="1135"/>
                  </a:lnTo>
                  <a:lnTo>
                    <a:pt x="911" y="1116"/>
                  </a:lnTo>
                  <a:lnTo>
                    <a:pt x="915" y="1096"/>
                  </a:lnTo>
                  <a:lnTo>
                    <a:pt x="918" y="1077"/>
                  </a:lnTo>
                  <a:lnTo>
                    <a:pt x="921" y="1057"/>
                  </a:lnTo>
                  <a:lnTo>
                    <a:pt x="922" y="1037"/>
                  </a:lnTo>
                  <a:lnTo>
                    <a:pt x="922" y="1015"/>
                  </a:lnTo>
                  <a:lnTo>
                    <a:pt x="922" y="1015"/>
                  </a:lnTo>
                  <a:lnTo>
                    <a:pt x="922" y="994"/>
                  </a:lnTo>
                  <a:lnTo>
                    <a:pt x="921" y="973"/>
                  </a:lnTo>
                  <a:lnTo>
                    <a:pt x="918" y="953"/>
                  </a:lnTo>
                  <a:lnTo>
                    <a:pt x="915" y="934"/>
                  </a:lnTo>
                  <a:lnTo>
                    <a:pt x="911" y="915"/>
                  </a:lnTo>
                  <a:lnTo>
                    <a:pt x="906" y="897"/>
                  </a:lnTo>
                  <a:lnTo>
                    <a:pt x="902" y="879"/>
                  </a:lnTo>
                  <a:lnTo>
                    <a:pt x="896" y="861"/>
                  </a:lnTo>
                  <a:lnTo>
                    <a:pt x="889" y="844"/>
                  </a:lnTo>
                  <a:lnTo>
                    <a:pt x="881" y="829"/>
                  </a:lnTo>
                  <a:lnTo>
                    <a:pt x="874" y="813"/>
                  </a:lnTo>
                  <a:lnTo>
                    <a:pt x="865" y="798"/>
                  </a:lnTo>
                  <a:lnTo>
                    <a:pt x="856" y="784"/>
                  </a:lnTo>
                  <a:lnTo>
                    <a:pt x="846" y="770"/>
                  </a:lnTo>
                  <a:lnTo>
                    <a:pt x="836" y="757"/>
                  </a:lnTo>
                  <a:lnTo>
                    <a:pt x="824" y="745"/>
                  </a:lnTo>
                  <a:lnTo>
                    <a:pt x="813" y="733"/>
                  </a:lnTo>
                  <a:lnTo>
                    <a:pt x="801" y="721"/>
                  </a:lnTo>
                  <a:lnTo>
                    <a:pt x="788" y="712"/>
                  </a:lnTo>
                  <a:lnTo>
                    <a:pt x="775" y="702"/>
                  </a:lnTo>
                  <a:lnTo>
                    <a:pt x="762" y="693"/>
                  </a:lnTo>
                  <a:lnTo>
                    <a:pt x="749" y="684"/>
                  </a:lnTo>
                  <a:lnTo>
                    <a:pt x="734" y="677"/>
                  </a:lnTo>
                  <a:lnTo>
                    <a:pt x="720" y="670"/>
                  </a:lnTo>
                  <a:lnTo>
                    <a:pt x="705" y="664"/>
                  </a:lnTo>
                  <a:lnTo>
                    <a:pt x="690" y="659"/>
                  </a:lnTo>
                  <a:lnTo>
                    <a:pt x="675" y="655"/>
                  </a:lnTo>
                  <a:lnTo>
                    <a:pt x="658" y="651"/>
                  </a:lnTo>
                  <a:lnTo>
                    <a:pt x="643" y="649"/>
                  </a:lnTo>
                  <a:lnTo>
                    <a:pt x="626" y="646"/>
                  </a:lnTo>
                  <a:lnTo>
                    <a:pt x="610" y="645"/>
                  </a:lnTo>
                  <a:lnTo>
                    <a:pt x="594" y="644"/>
                  </a:lnTo>
                  <a:close/>
                  <a:moveTo>
                    <a:pt x="654" y="1615"/>
                  </a:moveTo>
                  <a:lnTo>
                    <a:pt x="654" y="1615"/>
                  </a:lnTo>
                  <a:lnTo>
                    <a:pt x="620" y="1614"/>
                  </a:lnTo>
                  <a:lnTo>
                    <a:pt x="586" y="1610"/>
                  </a:lnTo>
                  <a:lnTo>
                    <a:pt x="554" y="1605"/>
                  </a:lnTo>
                  <a:lnTo>
                    <a:pt x="524" y="1598"/>
                  </a:lnTo>
                  <a:lnTo>
                    <a:pt x="496" y="1589"/>
                  </a:lnTo>
                  <a:lnTo>
                    <a:pt x="468" y="1578"/>
                  </a:lnTo>
                  <a:lnTo>
                    <a:pt x="443" y="1566"/>
                  </a:lnTo>
                  <a:lnTo>
                    <a:pt x="418" y="1553"/>
                  </a:lnTo>
                  <a:lnTo>
                    <a:pt x="395" y="1538"/>
                  </a:lnTo>
                  <a:lnTo>
                    <a:pt x="373" y="1523"/>
                  </a:lnTo>
                  <a:lnTo>
                    <a:pt x="352" y="1506"/>
                  </a:lnTo>
                  <a:lnTo>
                    <a:pt x="332" y="1488"/>
                  </a:lnTo>
                  <a:lnTo>
                    <a:pt x="314" y="1470"/>
                  </a:lnTo>
                  <a:lnTo>
                    <a:pt x="296" y="1451"/>
                  </a:lnTo>
                  <a:lnTo>
                    <a:pt x="279" y="1431"/>
                  </a:lnTo>
                  <a:lnTo>
                    <a:pt x="264" y="1412"/>
                  </a:lnTo>
                  <a:lnTo>
                    <a:pt x="264" y="1590"/>
                  </a:lnTo>
                  <a:lnTo>
                    <a:pt x="0" y="1590"/>
                  </a:lnTo>
                  <a:lnTo>
                    <a:pt x="0" y="0"/>
                  </a:lnTo>
                  <a:lnTo>
                    <a:pt x="264" y="0"/>
                  </a:lnTo>
                  <a:lnTo>
                    <a:pt x="264" y="632"/>
                  </a:lnTo>
                  <a:lnTo>
                    <a:pt x="264" y="632"/>
                  </a:lnTo>
                  <a:lnTo>
                    <a:pt x="281" y="609"/>
                  </a:lnTo>
                  <a:lnTo>
                    <a:pt x="297" y="588"/>
                  </a:lnTo>
                  <a:lnTo>
                    <a:pt x="315" y="567"/>
                  </a:lnTo>
                  <a:lnTo>
                    <a:pt x="334" y="547"/>
                  </a:lnTo>
                  <a:lnTo>
                    <a:pt x="355" y="528"/>
                  </a:lnTo>
                  <a:lnTo>
                    <a:pt x="376" y="510"/>
                  </a:lnTo>
                  <a:lnTo>
                    <a:pt x="398" y="493"/>
                  </a:lnTo>
                  <a:lnTo>
                    <a:pt x="422" y="479"/>
                  </a:lnTo>
                  <a:lnTo>
                    <a:pt x="445" y="465"/>
                  </a:lnTo>
                  <a:lnTo>
                    <a:pt x="472" y="453"/>
                  </a:lnTo>
                  <a:lnTo>
                    <a:pt x="498" y="442"/>
                  </a:lnTo>
                  <a:lnTo>
                    <a:pt x="527" y="432"/>
                  </a:lnTo>
                  <a:lnTo>
                    <a:pt x="557" y="425"/>
                  </a:lnTo>
                  <a:lnTo>
                    <a:pt x="588" y="420"/>
                  </a:lnTo>
                  <a:lnTo>
                    <a:pt x="620" y="417"/>
                  </a:lnTo>
                  <a:lnTo>
                    <a:pt x="654" y="416"/>
                  </a:lnTo>
                  <a:lnTo>
                    <a:pt x="654" y="416"/>
                  </a:lnTo>
                  <a:lnTo>
                    <a:pt x="680" y="417"/>
                  </a:lnTo>
                  <a:lnTo>
                    <a:pt x="705" y="418"/>
                  </a:lnTo>
                  <a:lnTo>
                    <a:pt x="730" y="422"/>
                  </a:lnTo>
                  <a:lnTo>
                    <a:pt x="755" y="425"/>
                  </a:lnTo>
                  <a:lnTo>
                    <a:pt x="780" y="431"/>
                  </a:lnTo>
                  <a:lnTo>
                    <a:pt x="805" y="438"/>
                  </a:lnTo>
                  <a:lnTo>
                    <a:pt x="829" y="447"/>
                  </a:lnTo>
                  <a:lnTo>
                    <a:pt x="853" y="455"/>
                  </a:lnTo>
                  <a:lnTo>
                    <a:pt x="877" y="466"/>
                  </a:lnTo>
                  <a:lnTo>
                    <a:pt x="899" y="478"/>
                  </a:lnTo>
                  <a:lnTo>
                    <a:pt x="922" y="490"/>
                  </a:lnTo>
                  <a:lnTo>
                    <a:pt x="943" y="504"/>
                  </a:lnTo>
                  <a:lnTo>
                    <a:pt x="965" y="520"/>
                  </a:lnTo>
                  <a:lnTo>
                    <a:pt x="985" y="535"/>
                  </a:lnTo>
                  <a:lnTo>
                    <a:pt x="1006" y="553"/>
                  </a:lnTo>
                  <a:lnTo>
                    <a:pt x="1025" y="571"/>
                  </a:lnTo>
                  <a:lnTo>
                    <a:pt x="1043" y="591"/>
                  </a:lnTo>
                  <a:lnTo>
                    <a:pt x="1061" y="612"/>
                  </a:lnTo>
                  <a:lnTo>
                    <a:pt x="1077" y="634"/>
                  </a:lnTo>
                  <a:lnTo>
                    <a:pt x="1093" y="657"/>
                  </a:lnTo>
                  <a:lnTo>
                    <a:pt x="1107" y="681"/>
                  </a:lnTo>
                  <a:lnTo>
                    <a:pt x="1120" y="706"/>
                  </a:lnTo>
                  <a:lnTo>
                    <a:pt x="1133" y="732"/>
                  </a:lnTo>
                  <a:lnTo>
                    <a:pt x="1144" y="760"/>
                  </a:lnTo>
                  <a:lnTo>
                    <a:pt x="1155" y="788"/>
                  </a:lnTo>
                  <a:lnTo>
                    <a:pt x="1164" y="817"/>
                  </a:lnTo>
                  <a:lnTo>
                    <a:pt x="1172" y="848"/>
                  </a:lnTo>
                  <a:lnTo>
                    <a:pt x="1179" y="879"/>
                  </a:lnTo>
                  <a:lnTo>
                    <a:pt x="1184" y="911"/>
                  </a:lnTo>
                  <a:lnTo>
                    <a:pt x="1187" y="945"/>
                  </a:lnTo>
                  <a:lnTo>
                    <a:pt x="1189" y="979"/>
                  </a:lnTo>
                  <a:lnTo>
                    <a:pt x="1191" y="1015"/>
                  </a:lnTo>
                  <a:lnTo>
                    <a:pt x="1191" y="1015"/>
                  </a:lnTo>
                  <a:lnTo>
                    <a:pt x="1189" y="1050"/>
                  </a:lnTo>
                  <a:lnTo>
                    <a:pt x="1187" y="1084"/>
                  </a:lnTo>
                  <a:lnTo>
                    <a:pt x="1184" y="1118"/>
                  </a:lnTo>
                  <a:lnTo>
                    <a:pt x="1179" y="1151"/>
                  </a:lnTo>
                  <a:lnTo>
                    <a:pt x="1172" y="1182"/>
                  </a:lnTo>
                  <a:lnTo>
                    <a:pt x="1164" y="1212"/>
                  </a:lnTo>
                  <a:lnTo>
                    <a:pt x="1155" y="1242"/>
                  </a:lnTo>
                  <a:lnTo>
                    <a:pt x="1145" y="1271"/>
                  </a:lnTo>
                  <a:lnTo>
                    <a:pt x="1133" y="1297"/>
                  </a:lnTo>
                  <a:lnTo>
                    <a:pt x="1121" y="1323"/>
                  </a:lnTo>
                  <a:lnTo>
                    <a:pt x="1107" y="1348"/>
                  </a:lnTo>
                  <a:lnTo>
                    <a:pt x="1093" y="1374"/>
                  </a:lnTo>
                  <a:lnTo>
                    <a:pt x="1077" y="1396"/>
                  </a:lnTo>
                  <a:lnTo>
                    <a:pt x="1061" y="1418"/>
                  </a:lnTo>
                  <a:lnTo>
                    <a:pt x="1044" y="1439"/>
                  </a:lnTo>
                  <a:lnTo>
                    <a:pt x="1025" y="1458"/>
                  </a:lnTo>
                  <a:lnTo>
                    <a:pt x="1006" y="1477"/>
                  </a:lnTo>
                  <a:lnTo>
                    <a:pt x="986" y="1494"/>
                  </a:lnTo>
                  <a:lnTo>
                    <a:pt x="965" y="1511"/>
                  </a:lnTo>
                  <a:lnTo>
                    <a:pt x="945" y="1525"/>
                  </a:lnTo>
                  <a:lnTo>
                    <a:pt x="922" y="1540"/>
                  </a:lnTo>
                  <a:lnTo>
                    <a:pt x="900" y="1553"/>
                  </a:lnTo>
                  <a:lnTo>
                    <a:pt x="877" y="1565"/>
                  </a:lnTo>
                  <a:lnTo>
                    <a:pt x="854" y="1574"/>
                  </a:lnTo>
                  <a:lnTo>
                    <a:pt x="830" y="1584"/>
                  </a:lnTo>
                  <a:lnTo>
                    <a:pt x="805" y="1592"/>
                  </a:lnTo>
                  <a:lnTo>
                    <a:pt x="781" y="1598"/>
                  </a:lnTo>
                  <a:lnTo>
                    <a:pt x="756" y="1604"/>
                  </a:lnTo>
                  <a:lnTo>
                    <a:pt x="731" y="1609"/>
                  </a:lnTo>
                  <a:lnTo>
                    <a:pt x="706" y="1611"/>
                  </a:lnTo>
                  <a:lnTo>
                    <a:pt x="680" y="1614"/>
                  </a:lnTo>
                  <a:lnTo>
                    <a:pt x="654" y="16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6" name="Freeform 17" descr=" " title=" "/>
            <p:cNvSpPr>
              <a:spLocks noEditPoints="1"/>
            </p:cNvSpPr>
            <p:nvPr userDrawn="1"/>
          </p:nvSpPr>
          <p:spPr bwMode="auto">
            <a:xfrm>
              <a:off x="761884" y="4879238"/>
              <a:ext cx="81745" cy="80012"/>
            </a:xfrm>
            <a:custGeom>
              <a:avLst/>
              <a:gdLst>
                <a:gd name="T0" fmla="*/ 551 w 1226"/>
                <a:gd name="T1" fmla="*/ 235 h 1200"/>
                <a:gd name="T2" fmla="*/ 465 w 1226"/>
                <a:gd name="T3" fmla="*/ 260 h 1200"/>
                <a:gd name="T4" fmla="*/ 394 w 1226"/>
                <a:gd name="T5" fmla="*/ 304 h 1200"/>
                <a:gd name="T6" fmla="*/ 335 w 1226"/>
                <a:gd name="T7" fmla="*/ 365 h 1200"/>
                <a:gd name="T8" fmla="*/ 293 w 1226"/>
                <a:gd name="T9" fmla="*/ 439 h 1200"/>
                <a:gd name="T10" fmla="*/ 268 w 1226"/>
                <a:gd name="T11" fmla="*/ 525 h 1200"/>
                <a:gd name="T12" fmla="*/ 262 w 1226"/>
                <a:gd name="T13" fmla="*/ 599 h 1200"/>
                <a:gd name="T14" fmla="*/ 273 w 1226"/>
                <a:gd name="T15" fmla="*/ 691 h 1200"/>
                <a:gd name="T16" fmla="*/ 303 w 1226"/>
                <a:gd name="T17" fmla="*/ 776 h 1200"/>
                <a:gd name="T18" fmla="*/ 350 w 1226"/>
                <a:gd name="T19" fmla="*/ 849 h 1200"/>
                <a:gd name="T20" fmla="*/ 413 w 1226"/>
                <a:gd name="T21" fmla="*/ 907 h 1200"/>
                <a:gd name="T22" fmla="*/ 488 w 1226"/>
                <a:gd name="T23" fmla="*/ 949 h 1200"/>
                <a:gd name="T24" fmla="*/ 575 w 1226"/>
                <a:gd name="T25" fmla="*/ 969 h 1200"/>
                <a:gd name="T26" fmla="*/ 653 w 1226"/>
                <a:gd name="T27" fmla="*/ 969 h 1200"/>
                <a:gd name="T28" fmla="*/ 741 w 1226"/>
                <a:gd name="T29" fmla="*/ 949 h 1200"/>
                <a:gd name="T30" fmla="*/ 818 w 1226"/>
                <a:gd name="T31" fmla="*/ 909 h 1200"/>
                <a:gd name="T32" fmla="*/ 879 w 1226"/>
                <a:gd name="T33" fmla="*/ 851 h 1200"/>
                <a:gd name="T34" fmla="*/ 924 w 1226"/>
                <a:gd name="T35" fmla="*/ 778 h 1200"/>
                <a:gd name="T36" fmla="*/ 953 w 1226"/>
                <a:gd name="T37" fmla="*/ 695 h 1200"/>
                <a:gd name="T38" fmla="*/ 962 w 1226"/>
                <a:gd name="T39" fmla="*/ 604 h 1200"/>
                <a:gd name="T40" fmla="*/ 955 w 1226"/>
                <a:gd name="T41" fmla="*/ 529 h 1200"/>
                <a:gd name="T42" fmla="*/ 930 w 1226"/>
                <a:gd name="T43" fmla="*/ 443 h 1200"/>
                <a:gd name="T44" fmla="*/ 886 w 1226"/>
                <a:gd name="T45" fmla="*/ 366 h 1200"/>
                <a:gd name="T46" fmla="*/ 826 w 1226"/>
                <a:gd name="T47" fmla="*/ 305 h 1200"/>
                <a:gd name="T48" fmla="*/ 752 w 1226"/>
                <a:gd name="T49" fmla="*/ 260 h 1200"/>
                <a:gd name="T50" fmla="*/ 666 w 1226"/>
                <a:gd name="T51" fmla="*/ 235 h 1200"/>
                <a:gd name="T52" fmla="*/ 609 w 1226"/>
                <a:gd name="T53" fmla="*/ 1200 h 1200"/>
                <a:gd name="T54" fmla="*/ 452 w 1226"/>
                <a:gd name="T55" fmla="*/ 1182 h 1200"/>
                <a:gd name="T56" fmla="*/ 313 w 1226"/>
                <a:gd name="T57" fmla="*/ 1128 h 1200"/>
                <a:gd name="T58" fmla="*/ 193 w 1226"/>
                <a:gd name="T59" fmla="*/ 1045 h 1200"/>
                <a:gd name="T60" fmla="*/ 100 w 1226"/>
                <a:gd name="T61" fmla="*/ 937 h 1200"/>
                <a:gd name="T62" fmla="*/ 34 w 1226"/>
                <a:gd name="T63" fmla="*/ 808 h 1200"/>
                <a:gd name="T64" fmla="*/ 2 w 1226"/>
                <a:gd name="T65" fmla="*/ 665 h 1200"/>
                <a:gd name="T66" fmla="*/ 2 w 1226"/>
                <a:gd name="T67" fmla="*/ 542 h 1200"/>
                <a:gd name="T68" fmla="*/ 34 w 1226"/>
                <a:gd name="T69" fmla="*/ 396 h 1200"/>
                <a:gd name="T70" fmla="*/ 100 w 1226"/>
                <a:gd name="T71" fmla="*/ 267 h 1200"/>
                <a:gd name="T72" fmla="*/ 195 w 1226"/>
                <a:gd name="T73" fmla="*/ 157 h 1200"/>
                <a:gd name="T74" fmla="*/ 315 w 1226"/>
                <a:gd name="T75" fmla="*/ 73 h 1200"/>
                <a:gd name="T76" fmla="*/ 456 w 1226"/>
                <a:gd name="T77" fmla="*/ 19 h 1200"/>
                <a:gd name="T78" fmla="*/ 613 w 1226"/>
                <a:gd name="T79" fmla="*/ 0 h 1200"/>
                <a:gd name="T80" fmla="*/ 741 w 1226"/>
                <a:gd name="T81" fmla="*/ 12 h 1200"/>
                <a:gd name="T82" fmla="*/ 886 w 1226"/>
                <a:gd name="T83" fmla="*/ 58 h 1200"/>
                <a:gd name="T84" fmla="*/ 1009 w 1226"/>
                <a:gd name="T85" fmla="*/ 137 h 1200"/>
                <a:gd name="T86" fmla="*/ 1109 w 1226"/>
                <a:gd name="T87" fmla="*/ 240 h 1200"/>
                <a:gd name="T88" fmla="*/ 1180 w 1226"/>
                <a:gd name="T89" fmla="*/ 365 h 1200"/>
                <a:gd name="T90" fmla="*/ 1219 w 1226"/>
                <a:gd name="T91" fmla="*/ 507 h 1200"/>
                <a:gd name="T92" fmla="*/ 1225 w 1226"/>
                <a:gd name="T93" fmla="*/ 629 h 1200"/>
                <a:gd name="T94" fmla="*/ 1200 w 1226"/>
                <a:gd name="T95" fmla="*/ 777 h 1200"/>
                <a:gd name="T96" fmla="*/ 1140 w 1226"/>
                <a:gd name="T97" fmla="*/ 910 h 1200"/>
                <a:gd name="T98" fmla="*/ 1051 w 1226"/>
                <a:gd name="T99" fmla="*/ 1023 h 1200"/>
                <a:gd name="T100" fmla="*/ 936 w 1226"/>
                <a:gd name="T101" fmla="*/ 1113 h 1200"/>
                <a:gd name="T102" fmla="*/ 797 w 1226"/>
                <a:gd name="T103" fmla="*/ 1173 h 1200"/>
                <a:gd name="T104" fmla="*/ 642 w 1226"/>
                <a:gd name="T105" fmla="*/ 1200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26" h="1200">
                  <a:moveTo>
                    <a:pt x="609" y="230"/>
                  </a:moveTo>
                  <a:lnTo>
                    <a:pt x="609" y="230"/>
                  </a:lnTo>
                  <a:lnTo>
                    <a:pt x="590" y="231"/>
                  </a:lnTo>
                  <a:lnTo>
                    <a:pt x="570" y="233"/>
                  </a:lnTo>
                  <a:lnTo>
                    <a:pt x="551" y="235"/>
                  </a:lnTo>
                  <a:lnTo>
                    <a:pt x="533" y="239"/>
                  </a:lnTo>
                  <a:lnTo>
                    <a:pt x="516" y="242"/>
                  </a:lnTo>
                  <a:lnTo>
                    <a:pt x="499" y="247"/>
                  </a:lnTo>
                  <a:lnTo>
                    <a:pt x="482" y="253"/>
                  </a:lnTo>
                  <a:lnTo>
                    <a:pt x="465" y="260"/>
                  </a:lnTo>
                  <a:lnTo>
                    <a:pt x="450" y="267"/>
                  </a:lnTo>
                  <a:lnTo>
                    <a:pt x="436" y="276"/>
                  </a:lnTo>
                  <a:lnTo>
                    <a:pt x="421" y="284"/>
                  </a:lnTo>
                  <a:lnTo>
                    <a:pt x="407" y="293"/>
                  </a:lnTo>
                  <a:lnTo>
                    <a:pt x="394" y="304"/>
                  </a:lnTo>
                  <a:lnTo>
                    <a:pt x="381" y="315"/>
                  </a:lnTo>
                  <a:lnTo>
                    <a:pt x="369" y="327"/>
                  </a:lnTo>
                  <a:lnTo>
                    <a:pt x="357" y="339"/>
                  </a:lnTo>
                  <a:lnTo>
                    <a:pt x="346" y="352"/>
                  </a:lnTo>
                  <a:lnTo>
                    <a:pt x="335" y="365"/>
                  </a:lnTo>
                  <a:lnTo>
                    <a:pt x="326" y="378"/>
                  </a:lnTo>
                  <a:lnTo>
                    <a:pt x="316" y="394"/>
                  </a:lnTo>
                  <a:lnTo>
                    <a:pt x="308" y="408"/>
                  </a:lnTo>
                  <a:lnTo>
                    <a:pt x="301" y="424"/>
                  </a:lnTo>
                  <a:lnTo>
                    <a:pt x="293" y="439"/>
                  </a:lnTo>
                  <a:lnTo>
                    <a:pt x="287" y="456"/>
                  </a:lnTo>
                  <a:lnTo>
                    <a:pt x="281" y="473"/>
                  </a:lnTo>
                  <a:lnTo>
                    <a:pt x="277" y="489"/>
                  </a:lnTo>
                  <a:lnTo>
                    <a:pt x="272" y="507"/>
                  </a:lnTo>
                  <a:lnTo>
                    <a:pt x="268" y="525"/>
                  </a:lnTo>
                  <a:lnTo>
                    <a:pt x="266" y="543"/>
                  </a:lnTo>
                  <a:lnTo>
                    <a:pt x="265" y="561"/>
                  </a:lnTo>
                  <a:lnTo>
                    <a:pt x="264" y="580"/>
                  </a:lnTo>
                  <a:lnTo>
                    <a:pt x="262" y="599"/>
                  </a:lnTo>
                  <a:lnTo>
                    <a:pt x="262" y="599"/>
                  </a:lnTo>
                  <a:lnTo>
                    <a:pt x="264" y="618"/>
                  </a:lnTo>
                  <a:lnTo>
                    <a:pt x="265" y="637"/>
                  </a:lnTo>
                  <a:lnTo>
                    <a:pt x="266" y="655"/>
                  </a:lnTo>
                  <a:lnTo>
                    <a:pt x="270" y="673"/>
                  </a:lnTo>
                  <a:lnTo>
                    <a:pt x="273" y="691"/>
                  </a:lnTo>
                  <a:lnTo>
                    <a:pt x="278" y="709"/>
                  </a:lnTo>
                  <a:lnTo>
                    <a:pt x="283" y="727"/>
                  </a:lnTo>
                  <a:lnTo>
                    <a:pt x="289" y="744"/>
                  </a:lnTo>
                  <a:lnTo>
                    <a:pt x="296" y="760"/>
                  </a:lnTo>
                  <a:lnTo>
                    <a:pt x="303" y="776"/>
                  </a:lnTo>
                  <a:lnTo>
                    <a:pt x="311" y="792"/>
                  </a:lnTo>
                  <a:lnTo>
                    <a:pt x="320" y="807"/>
                  </a:lnTo>
                  <a:lnTo>
                    <a:pt x="329" y="821"/>
                  </a:lnTo>
                  <a:lnTo>
                    <a:pt x="339" y="836"/>
                  </a:lnTo>
                  <a:lnTo>
                    <a:pt x="350" y="849"/>
                  </a:lnTo>
                  <a:lnTo>
                    <a:pt x="361" y="862"/>
                  </a:lnTo>
                  <a:lnTo>
                    <a:pt x="373" y="874"/>
                  </a:lnTo>
                  <a:lnTo>
                    <a:pt x="385" y="886"/>
                  </a:lnTo>
                  <a:lnTo>
                    <a:pt x="398" y="898"/>
                  </a:lnTo>
                  <a:lnTo>
                    <a:pt x="413" y="907"/>
                  </a:lnTo>
                  <a:lnTo>
                    <a:pt x="426" y="917"/>
                  </a:lnTo>
                  <a:lnTo>
                    <a:pt x="441" y="926"/>
                  </a:lnTo>
                  <a:lnTo>
                    <a:pt x="457" y="935"/>
                  </a:lnTo>
                  <a:lnTo>
                    <a:pt x="473" y="942"/>
                  </a:lnTo>
                  <a:lnTo>
                    <a:pt x="488" y="949"/>
                  </a:lnTo>
                  <a:lnTo>
                    <a:pt x="505" y="955"/>
                  </a:lnTo>
                  <a:lnTo>
                    <a:pt x="522" y="960"/>
                  </a:lnTo>
                  <a:lnTo>
                    <a:pt x="539" y="964"/>
                  </a:lnTo>
                  <a:lnTo>
                    <a:pt x="557" y="967"/>
                  </a:lnTo>
                  <a:lnTo>
                    <a:pt x="575" y="969"/>
                  </a:lnTo>
                  <a:lnTo>
                    <a:pt x="594" y="971"/>
                  </a:lnTo>
                  <a:lnTo>
                    <a:pt x="613" y="972"/>
                  </a:lnTo>
                  <a:lnTo>
                    <a:pt x="613" y="972"/>
                  </a:lnTo>
                  <a:lnTo>
                    <a:pt x="634" y="971"/>
                  </a:lnTo>
                  <a:lnTo>
                    <a:pt x="653" y="969"/>
                  </a:lnTo>
                  <a:lnTo>
                    <a:pt x="672" y="967"/>
                  </a:lnTo>
                  <a:lnTo>
                    <a:pt x="690" y="964"/>
                  </a:lnTo>
                  <a:lnTo>
                    <a:pt x="708" y="960"/>
                  </a:lnTo>
                  <a:lnTo>
                    <a:pt x="725" y="955"/>
                  </a:lnTo>
                  <a:lnTo>
                    <a:pt x="741" y="949"/>
                  </a:lnTo>
                  <a:lnTo>
                    <a:pt x="758" y="942"/>
                  </a:lnTo>
                  <a:lnTo>
                    <a:pt x="774" y="935"/>
                  </a:lnTo>
                  <a:lnTo>
                    <a:pt x="789" y="926"/>
                  </a:lnTo>
                  <a:lnTo>
                    <a:pt x="803" y="918"/>
                  </a:lnTo>
                  <a:lnTo>
                    <a:pt x="818" y="909"/>
                  </a:lnTo>
                  <a:lnTo>
                    <a:pt x="831" y="898"/>
                  </a:lnTo>
                  <a:lnTo>
                    <a:pt x="844" y="887"/>
                  </a:lnTo>
                  <a:lnTo>
                    <a:pt x="856" y="875"/>
                  </a:lnTo>
                  <a:lnTo>
                    <a:pt x="868" y="863"/>
                  </a:lnTo>
                  <a:lnTo>
                    <a:pt x="879" y="851"/>
                  </a:lnTo>
                  <a:lnTo>
                    <a:pt x="889" y="837"/>
                  </a:lnTo>
                  <a:lnTo>
                    <a:pt x="899" y="824"/>
                  </a:lnTo>
                  <a:lnTo>
                    <a:pt x="908" y="809"/>
                  </a:lnTo>
                  <a:lnTo>
                    <a:pt x="917" y="794"/>
                  </a:lnTo>
                  <a:lnTo>
                    <a:pt x="924" y="778"/>
                  </a:lnTo>
                  <a:lnTo>
                    <a:pt x="931" y="763"/>
                  </a:lnTo>
                  <a:lnTo>
                    <a:pt x="938" y="746"/>
                  </a:lnTo>
                  <a:lnTo>
                    <a:pt x="943" y="729"/>
                  </a:lnTo>
                  <a:lnTo>
                    <a:pt x="948" y="713"/>
                  </a:lnTo>
                  <a:lnTo>
                    <a:pt x="953" y="695"/>
                  </a:lnTo>
                  <a:lnTo>
                    <a:pt x="956" y="677"/>
                  </a:lnTo>
                  <a:lnTo>
                    <a:pt x="959" y="659"/>
                  </a:lnTo>
                  <a:lnTo>
                    <a:pt x="961" y="641"/>
                  </a:lnTo>
                  <a:lnTo>
                    <a:pt x="962" y="622"/>
                  </a:lnTo>
                  <a:lnTo>
                    <a:pt x="962" y="604"/>
                  </a:lnTo>
                  <a:lnTo>
                    <a:pt x="962" y="604"/>
                  </a:lnTo>
                  <a:lnTo>
                    <a:pt x="962" y="585"/>
                  </a:lnTo>
                  <a:lnTo>
                    <a:pt x="961" y="566"/>
                  </a:lnTo>
                  <a:lnTo>
                    <a:pt x="959" y="547"/>
                  </a:lnTo>
                  <a:lnTo>
                    <a:pt x="955" y="529"/>
                  </a:lnTo>
                  <a:lnTo>
                    <a:pt x="951" y="511"/>
                  </a:lnTo>
                  <a:lnTo>
                    <a:pt x="948" y="493"/>
                  </a:lnTo>
                  <a:lnTo>
                    <a:pt x="942" y="476"/>
                  </a:lnTo>
                  <a:lnTo>
                    <a:pt x="936" y="458"/>
                  </a:lnTo>
                  <a:lnTo>
                    <a:pt x="930" y="443"/>
                  </a:lnTo>
                  <a:lnTo>
                    <a:pt x="922" y="426"/>
                  </a:lnTo>
                  <a:lnTo>
                    <a:pt x="914" y="411"/>
                  </a:lnTo>
                  <a:lnTo>
                    <a:pt x="905" y="395"/>
                  </a:lnTo>
                  <a:lnTo>
                    <a:pt x="895" y="381"/>
                  </a:lnTo>
                  <a:lnTo>
                    <a:pt x="886" y="366"/>
                  </a:lnTo>
                  <a:lnTo>
                    <a:pt x="875" y="353"/>
                  </a:lnTo>
                  <a:lnTo>
                    <a:pt x="863" y="340"/>
                  </a:lnTo>
                  <a:lnTo>
                    <a:pt x="851" y="328"/>
                  </a:lnTo>
                  <a:lnTo>
                    <a:pt x="839" y="316"/>
                  </a:lnTo>
                  <a:lnTo>
                    <a:pt x="826" y="305"/>
                  </a:lnTo>
                  <a:lnTo>
                    <a:pt x="812" y="295"/>
                  </a:lnTo>
                  <a:lnTo>
                    <a:pt x="797" y="285"/>
                  </a:lnTo>
                  <a:lnTo>
                    <a:pt x="783" y="276"/>
                  </a:lnTo>
                  <a:lnTo>
                    <a:pt x="768" y="267"/>
                  </a:lnTo>
                  <a:lnTo>
                    <a:pt x="752" y="260"/>
                  </a:lnTo>
                  <a:lnTo>
                    <a:pt x="735" y="253"/>
                  </a:lnTo>
                  <a:lnTo>
                    <a:pt x="719" y="247"/>
                  </a:lnTo>
                  <a:lnTo>
                    <a:pt x="702" y="242"/>
                  </a:lnTo>
                  <a:lnTo>
                    <a:pt x="684" y="239"/>
                  </a:lnTo>
                  <a:lnTo>
                    <a:pt x="666" y="235"/>
                  </a:lnTo>
                  <a:lnTo>
                    <a:pt x="647" y="233"/>
                  </a:lnTo>
                  <a:lnTo>
                    <a:pt x="629" y="231"/>
                  </a:lnTo>
                  <a:lnTo>
                    <a:pt x="609" y="230"/>
                  </a:lnTo>
                  <a:close/>
                  <a:moveTo>
                    <a:pt x="609" y="1200"/>
                  </a:moveTo>
                  <a:lnTo>
                    <a:pt x="609" y="1200"/>
                  </a:lnTo>
                  <a:lnTo>
                    <a:pt x="576" y="1200"/>
                  </a:lnTo>
                  <a:lnTo>
                    <a:pt x="544" y="1198"/>
                  </a:lnTo>
                  <a:lnTo>
                    <a:pt x="513" y="1194"/>
                  </a:lnTo>
                  <a:lnTo>
                    <a:pt x="482" y="1188"/>
                  </a:lnTo>
                  <a:lnTo>
                    <a:pt x="452" y="1182"/>
                  </a:lnTo>
                  <a:lnTo>
                    <a:pt x="422" y="1174"/>
                  </a:lnTo>
                  <a:lnTo>
                    <a:pt x="394" y="1164"/>
                  </a:lnTo>
                  <a:lnTo>
                    <a:pt x="366" y="1153"/>
                  </a:lnTo>
                  <a:lnTo>
                    <a:pt x="339" y="1141"/>
                  </a:lnTo>
                  <a:lnTo>
                    <a:pt x="313" y="1128"/>
                  </a:lnTo>
                  <a:lnTo>
                    <a:pt x="286" y="1114"/>
                  </a:lnTo>
                  <a:lnTo>
                    <a:pt x="262" y="1098"/>
                  </a:lnTo>
                  <a:lnTo>
                    <a:pt x="238" y="1082"/>
                  </a:lnTo>
                  <a:lnTo>
                    <a:pt x="216" y="1064"/>
                  </a:lnTo>
                  <a:lnTo>
                    <a:pt x="193" y="1045"/>
                  </a:lnTo>
                  <a:lnTo>
                    <a:pt x="173" y="1026"/>
                  </a:lnTo>
                  <a:lnTo>
                    <a:pt x="152" y="1004"/>
                  </a:lnTo>
                  <a:lnTo>
                    <a:pt x="133" y="983"/>
                  </a:lnTo>
                  <a:lnTo>
                    <a:pt x="117" y="960"/>
                  </a:lnTo>
                  <a:lnTo>
                    <a:pt x="100" y="937"/>
                  </a:lnTo>
                  <a:lnTo>
                    <a:pt x="84" y="912"/>
                  </a:lnTo>
                  <a:lnTo>
                    <a:pt x="70" y="887"/>
                  </a:lnTo>
                  <a:lnTo>
                    <a:pt x="57" y="862"/>
                  </a:lnTo>
                  <a:lnTo>
                    <a:pt x="45" y="836"/>
                  </a:lnTo>
                  <a:lnTo>
                    <a:pt x="34" y="808"/>
                  </a:lnTo>
                  <a:lnTo>
                    <a:pt x="26" y="781"/>
                  </a:lnTo>
                  <a:lnTo>
                    <a:pt x="18" y="752"/>
                  </a:lnTo>
                  <a:lnTo>
                    <a:pt x="10" y="723"/>
                  </a:lnTo>
                  <a:lnTo>
                    <a:pt x="6" y="694"/>
                  </a:lnTo>
                  <a:lnTo>
                    <a:pt x="2" y="665"/>
                  </a:lnTo>
                  <a:lnTo>
                    <a:pt x="0" y="634"/>
                  </a:lnTo>
                  <a:lnTo>
                    <a:pt x="0" y="604"/>
                  </a:lnTo>
                  <a:lnTo>
                    <a:pt x="0" y="604"/>
                  </a:lnTo>
                  <a:lnTo>
                    <a:pt x="0" y="573"/>
                  </a:lnTo>
                  <a:lnTo>
                    <a:pt x="2" y="542"/>
                  </a:lnTo>
                  <a:lnTo>
                    <a:pt x="6" y="512"/>
                  </a:lnTo>
                  <a:lnTo>
                    <a:pt x="12" y="482"/>
                  </a:lnTo>
                  <a:lnTo>
                    <a:pt x="18" y="454"/>
                  </a:lnTo>
                  <a:lnTo>
                    <a:pt x="26" y="425"/>
                  </a:lnTo>
                  <a:lnTo>
                    <a:pt x="34" y="396"/>
                  </a:lnTo>
                  <a:lnTo>
                    <a:pt x="45" y="370"/>
                  </a:lnTo>
                  <a:lnTo>
                    <a:pt x="57" y="342"/>
                  </a:lnTo>
                  <a:lnTo>
                    <a:pt x="70" y="316"/>
                  </a:lnTo>
                  <a:lnTo>
                    <a:pt x="84" y="291"/>
                  </a:lnTo>
                  <a:lnTo>
                    <a:pt x="100" y="267"/>
                  </a:lnTo>
                  <a:lnTo>
                    <a:pt x="117" y="243"/>
                  </a:lnTo>
                  <a:lnTo>
                    <a:pt x="135" y="221"/>
                  </a:lnTo>
                  <a:lnTo>
                    <a:pt x="154" y="198"/>
                  </a:lnTo>
                  <a:lnTo>
                    <a:pt x="174" y="178"/>
                  </a:lnTo>
                  <a:lnTo>
                    <a:pt x="195" y="157"/>
                  </a:lnTo>
                  <a:lnTo>
                    <a:pt x="217" y="138"/>
                  </a:lnTo>
                  <a:lnTo>
                    <a:pt x="240" y="120"/>
                  </a:lnTo>
                  <a:lnTo>
                    <a:pt x="264" y="104"/>
                  </a:lnTo>
                  <a:lnTo>
                    <a:pt x="289" y="88"/>
                  </a:lnTo>
                  <a:lnTo>
                    <a:pt x="315" y="73"/>
                  </a:lnTo>
                  <a:lnTo>
                    <a:pt x="341" y="59"/>
                  </a:lnTo>
                  <a:lnTo>
                    <a:pt x="369" y="47"/>
                  </a:lnTo>
                  <a:lnTo>
                    <a:pt x="397" y="37"/>
                  </a:lnTo>
                  <a:lnTo>
                    <a:pt x="426" y="27"/>
                  </a:lnTo>
                  <a:lnTo>
                    <a:pt x="456" y="19"/>
                  </a:lnTo>
                  <a:lnTo>
                    <a:pt x="486" y="12"/>
                  </a:lnTo>
                  <a:lnTo>
                    <a:pt x="517" y="7"/>
                  </a:lnTo>
                  <a:lnTo>
                    <a:pt x="549" y="3"/>
                  </a:lnTo>
                  <a:lnTo>
                    <a:pt x="581" y="1"/>
                  </a:lnTo>
                  <a:lnTo>
                    <a:pt x="613" y="0"/>
                  </a:lnTo>
                  <a:lnTo>
                    <a:pt x="613" y="0"/>
                  </a:lnTo>
                  <a:lnTo>
                    <a:pt x="647" y="1"/>
                  </a:lnTo>
                  <a:lnTo>
                    <a:pt x="679" y="3"/>
                  </a:lnTo>
                  <a:lnTo>
                    <a:pt x="710" y="7"/>
                  </a:lnTo>
                  <a:lnTo>
                    <a:pt x="741" y="12"/>
                  </a:lnTo>
                  <a:lnTo>
                    <a:pt x="771" y="19"/>
                  </a:lnTo>
                  <a:lnTo>
                    <a:pt x="801" y="27"/>
                  </a:lnTo>
                  <a:lnTo>
                    <a:pt x="830" y="35"/>
                  </a:lnTo>
                  <a:lnTo>
                    <a:pt x="858" y="46"/>
                  </a:lnTo>
                  <a:lnTo>
                    <a:pt x="886" y="58"/>
                  </a:lnTo>
                  <a:lnTo>
                    <a:pt x="912" y="73"/>
                  </a:lnTo>
                  <a:lnTo>
                    <a:pt x="937" y="87"/>
                  </a:lnTo>
                  <a:lnTo>
                    <a:pt x="962" y="102"/>
                  </a:lnTo>
                  <a:lnTo>
                    <a:pt x="986" y="119"/>
                  </a:lnTo>
                  <a:lnTo>
                    <a:pt x="1009" y="137"/>
                  </a:lnTo>
                  <a:lnTo>
                    <a:pt x="1031" y="155"/>
                  </a:lnTo>
                  <a:lnTo>
                    <a:pt x="1052" y="175"/>
                  </a:lnTo>
                  <a:lnTo>
                    <a:pt x="1072" y="196"/>
                  </a:lnTo>
                  <a:lnTo>
                    <a:pt x="1091" y="218"/>
                  </a:lnTo>
                  <a:lnTo>
                    <a:pt x="1109" y="240"/>
                  </a:lnTo>
                  <a:lnTo>
                    <a:pt x="1125" y="264"/>
                  </a:lnTo>
                  <a:lnTo>
                    <a:pt x="1140" y="289"/>
                  </a:lnTo>
                  <a:lnTo>
                    <a:pt x="1154" y="314"/>
                  </a:lnTo>
                  <a:lnTo>
                    <a:pt x="1168" y="339"/>
                  </a:lnTo>
                  <a:lnTo>
                    <a:pt x="1180" y="365"/>
                  </a:lnTo>
                  <a:lnTo>
                    <a:pt x="1190" y="393"/>
                  </a:lnTo>
                  <a:lnTo>
                    <a:pt x="1200" y="420"/>
                  </a:lnTo>
                  <a:lnTo>
                    <a:pt x="1207" y="449"/>
                  </a:lnTo>
                  <a:lnTo>
                    <a:pt x="1214" y="479"/>
                  </a:lnTo>
                  <a:lnTo>
                    <a:pt x="1219" y="507"/>
                  </a:lnTo>
                  <a:lnTo>
                    <a:pt x="1223" y="537"/>
                  </a:lnTo>
                  <a:lnTo>
                    <a:pt x="1225" y="568"/>
                  </a:lnTo>
                  <a:lnTo>
                    <a:pt x="1226" y="599"/>
                  </a:lnTo>
                  <a:lnTo>
                    <a:pt x="1226" y="599"/>
                  </a:lnTo>
                  <a:lnTo>
                    <a:pt x="1225" y="629"/>
                  </a:lnTo>
                  <a:lnTo>
                    <a:pt x="1223" y="660"/>
                  </a:lnTo>
                  <a:lnTo>
                    <a:pt x="1219" y="690"/>
                  </a:lnTo>
                  <a:lnTo>
                    <a:pt x="1214" y="720"/>
                  </a:lnTo>
                  <a:lnTo>
                    <a:pt x="1207" y="749"/>
                  </a:lnTo>
                  <a:lnTo>
                    <a:pt x="1200" y="777"/>
                  </a:lnTo>
                  <a:lnTo>
                    <a:pt x="1190" y="805"/>
                  </a:lnTo>
                  <a:lnTo>
                    <a:pt x="1180" y="832"/>
                  </a:lnTo>
                  <a:lnTo>
                    <a:pt x="1168" y="858"/>
                  </a:lnTo>
                  <a:lnTo>
                    <a:pt x="1154" y="885"/>
                  </a:lnTo>
                  <a:lnTo>
                    <a:pt x="1140" y="910"/>
                  </a:lnTo>
                  <a:lnTo>
                    <a:pt x="1125" y="934"/>
                  </a:lnTo>
                  <a:lnTo>
                    <a:pt x="1108" y="958"/>
                  </a:lnTo>
                  <a:lnTo>
                    <a:pt x="1090" y="980"/>
                  </a:lnTo>
                  <a:lnTo>
                    <a:pt x="1071" y="1002"/>
                  </a:lnTo>
                  <a:lnTo>
                    <a:pt x="1051" y="1023"/>
                  </a:lnTo>
                  <a:lnTo>
                    <a:pt x="1029" y="1044"/>
                  </a:lnTo>
                  <a:lnTo>
                    <a:pt x="1008" y="1061"/>
                  </a:lnTo>
                  <a:lnTo>
                    <a:pt x="985" y="1081"/>
                  </a:lnTo>
                  <a:lnTo>
                    <a:pt x="960" y="1097"/>
                  </a:lnTo>
                  <a:lnTo>
                    <a:pt x="936" y="1113"/>
                  </a:lnTo>
                  <a:lnTo>
                    <a:pt x="910" y="1127"/>
                  </a:lnTo>
                  <a:lnTo>
                    <a:pt x="883" y="1140"/>
                  </a:lnTo>
                  <a:lnTo>
                    <a:pt x="856" y="1152"/>
                  </a:lnTo>
                  <a:lnTo>
                    <a:pt x="827" y="1163"/>
                  </a:lnTo>
                  <a:lnTo>
                    <a:pt x="797" y="1173"/>
                  </a:lnTo>
                  <a:lnTo>
                    <a:pt x="769" y="1181"/>
                  </a:lnTo>
                  <a:lnTo>
                    <a:pt x="738" y="1188"/>
                  </a:lnTo>
                  <a:lnTo>
                    <a:pt x="707" y="1193"/>
                  </a:lnTo>
                  <a:lnTo>
                    <a:pt x="674" y="1198"/>
                  </a:lnTo>
                  <a:lnTo>
                    <a:pt x="642" y="1200"/>
                  </a:lnTo>
                  <a:lnTo>
                    <a:pt x="609"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7" name="Freeform 20" descr=" " title=" "/>
            <p:cNvSpPr>
              <a:spLocks noEditPoints="1"/>
            </p:cNvSpPr>
            <p:nvPr userDrawn="1"/>
          </p:nvSpPr>
          <p:spPr bwMode="auto">
            <a:xfrm>
              <a:off x="848963" y="4879638"/>
              <a:ext cx="69610" cy="79478"/>
            </a:xfrm>
            <a:custGeom>
              <a:avLst/>
              <a:gdLst>
                <a:gd name="T0" fmla="*/ 733 w 1044"/>
                <a:gd name="T1" fmla="*/ 661 h 1192"/>
                <a:gd name="T2" fmla="*/ 601 w 1044"/>
                <a:gd name="T3" fmla="*/ 636 h 1192"/>
                <a:gd name="T4" fmla="*/ 496 w 1044"/>
                <a:gd name="T5" fmla="*/ 634 h 1192"/>
                <a:gd name="T6" fmla="*/ 391 w 1044"/>
                <a:gd name="T7" fmla="*/ 653 h 1192"/>
                <a:gd name="T8" fmla="*/ 315 w 1044"/>
                <a:gd name="T9" fmla="*/ 695 h 1192"/>
                <a:gd name="T10" fmla="*/ 272 w 1044"/>
                <a:gd name="T11" fmla="*/ 758 h 1192"/>
                <a:gd name="T12" fmla="*/ 262 w 1044"/>
                <a:gd name="T13" fmla="*/ 823 h 1192"/>
                <a:gd name="T14" fmla="*/ 271 w 1044"/>
                <a:gd name="T15" fmla="*/ 879 h 1192"/>
                <a:gd name="T16" fmla="*/ 312 w 1044"/>
                <a:gd name="T17" fmla="*/ 937 h 1192"/>
                <a:gd name="T18" fmla="*/ 378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90 w 1044"/>
                <a:gd name="T33" fmla="*/ 679 h 1192"/>
                <a:gd name="T34" fmla="*/ 767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5 w 1044"/>
                <a:gd name="T47" fmla="*/ 1168 h 1192"/>
                <a:gd name="T48" fmla="*/ 184 w 1044"/>
                <a:gd name="T49" fmla="*/ 1139 h 1192"/>
                <a:gd name="T50" fmla="*/ 123 w 1044"/>
                <a:gd name="T51" fmla="*/ 1100 h 1192"/>
                <a:gd name="T52" fmla="*/ 73 w 1044"/>
                <a:gd name="T53" fmla="*/ 1050 h 1192"/>
                <a:gd name="T54" fmla="*/ 34 w 1044"/>
                <a:gd name="T55" fmla="*/ 989 h 1192"/>
                <a:gd name="T56" fmla="*/ 9 w 1044"/>
                <a:gd name="T57" fmla="*/ 917 h 1192"/>
                <a:gd name="T58" fmla="*/ 0 w 1044"/>
                <a:gd name="T59" fmla="*/ 836 h 1192"/>
                <a:gd name="T60" fmla="*/ 3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4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5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90" y="679"/>
                  </a:moveTo>
                  <a:lnTo>
                    <a:pt x="790" y="679"/>
                  </a:lnTo>
                  <a:lnTo>
                    <a:pt x="762" y="670"/>
                  </a:lnTo>
                  <a:lnTo>
                    <a:pt x="733" y="661"/>
                  </a:lnTo>
                  <a:lnTo>
                    <a:pt x="704" y="653"/>
                  </a:lnTo>
                  <a:lnTo>
                    <a:pt x="670" y="646"/>
                  </a:lnTo>
                  <a:lnTo>
                    <a:pt x="637" y="641"/>
                  </a:lnTo>
                  <a:lnTo>
                    <a:pt x="601" y="636"/>
                  </a:lnTo>
                  <a:lnTo>
                    <a:pt x="564" y="634"/>
                  </a:lnTo>
                  <a:lnTo>
                    <a:pt x="526" y="633"/>
                  </a:lnTo>
                  <a:lnTo>
                    <a:pt x="526" y="633"/>
                  </a:lnTo>
                  <a:lnTo>
                    <a:pt x="496" y="634"/>
                  </a:lnTo>
                  <a:lnTo>
                    <a:pt x="467" y="636"/>
                  </a:lnTo>
                  <a:lnTo>
                    <a:pt x="440" y="640"/>
                  </a:lnTo>
                  <a:lnTo>
                    <a:pt x="415" y="646"/>
                  </a:lnTo>
                  <a:lnTo>
                    <a:pt x="391" y="653"/>
                  </a:lnTo>
                  <a:lnTo>
                    <a:pt x="369" y="661"/>
                  </a:lnTo>
                  <a:lnTo>
                    <a:pt x="350" y="671"/>
                  </a:lnTo>
                  <a:lnTo>
                    <a:pt x="332" y="682"/>
                  </a:lnTo>
                  <a:lnTo>
                    <a:pt x="315" y="695"/>
                  </a:lnTo>
                  <a:lnTo>
                    <a:pt x="301" y="708"/>
                  </a:lnTo>
                  <a:lnTo>
                    <a:pt x="289" y="724"/>
                  </a:lnTo>
                  <a:lnTo>
                    <a:pt x="280" y="740"/>
                  </a:lnTo>
                  <a:lnTo>
                    <a:pt x="272" y="758"/>
                  </a:lnTo>
                  <a:lnTo>
                    <a:pt x="266" y="777"/>
                  </a:lnTo>
                  <a:lnTo>
                    <a:pt x="263" y="798"/>
                  </a:lnTo>
                  <a:lnTo>
                    <a:pt x="262" y="819"/>
                  </a:lnTo>
                  <a:lnTo>
                    <a:pt x="262" y="823"/>
                  </a:lnTo>
                  <a:lnTo>
                    <a:pt x="262" y="823"/>
                  </a:lnTo>
                  <a:lnTo>
                    <a:pt x="263" y="843"/>
                  </a:lnTo>
                  <a:lnTo>
                    <a:pt x="266" y="861"/>
                  </a:lnTo>
                  <a:lnTo>
                    <a:pt x="271" y="879"/>
                  </a:lnTo>
                  <a:lnTo>
                    <a:pt x="280" y="896"/>
                  </a:lnTo>
                  <a:lnTo>
                    <a:pt x="288" y="911"/>
                  </a:lnTo>
                  <a:lnTo>
                    <a:pt x="300" y="924"/>
                  </a:lnTo>
                  <a:lnTo>
                    <a:pt x="312" y="937"/>
                  </a:lnTo>
                  <a:lnTo>
                    <a:pt x="326" y="948"/>
                  </a:lnTo>
                  <a:lnTo>
                    <a:pt x="342" y="959"/>
                  </a:lnTo>
                  <a:lnTo>
                    <a:pt x="360" y="967"/>
                  </a:lnTo>
                  <a:lnTo>
                    <a:pt x="378" y="976"/>
                  </a:lnTo>
                  <a:lnTo>
                    <a:pt x="397" y="982"/>
                  </a:lnTo>
                  <a:lnTo>
                    <a:pt x="417" y="986"/>
                  </a:lnTo>
                  <a:lnTo>
                    <a:pt x="438" y="990"/>
                  </a:lnTo>
                  <a:lnTo>
                    <a:pt x="461" y="992"/>
                  </a:lnTo>
                  <a:lnTo>
                    <a:pt x="484" y="992"/>
                  </a:lnTo>
                  <a:lnTo>
                    <a:pt x="484"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4" y="802"/>
                  </a:lnTo>
                  <a:lnTo>
                    <a:pt x="786" y="790"/>
                  </a:lnTo>
                  <a:lnTo>
                    <a:pt x="787" y="777"/>
                  </a:lnTo>
                  <a:lnTo>
                    <a:pt x="788" y="764"/>
                  </a:lnTo>
                  <a:lnTo>
                    <a:pt x="790" y="751"/>
                  </a:lnTo>
                  <a:lnTo>
                    <a:pt x="790" y="679"/>
                  </a:lnTo>
                  <a:close/>
                  <a:moveTo>
                    <a:pt x="782" y="1167"/>
                  </a:moveTo>
                  <a:lnTo>
                    <a:pt x="782" y="1026"/>
                  </a:lnTo>
                  <a:lnTo>
                    <a:pt x="782" y="1026"/>
                  </a:lnTo>
                  <a:lnTo>
                    <a:pt x="767" y="1043"/>
                  </a:lnTo>
                  <a:lnTo>
                    <a:pt x="751" y="1059"/>
                  </a:lnTo>
                  <a:lnTo>
                    <a:pt x="733" y="1076"/>
                  </a:lnTo>
                  <a:lnTo>
                    <a:pt x="716"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49" y="1188"/>
                  </a:lnTo>
                  <a:lnTo>
                    <a:pt x="330" y="1186"/>
                  </a:lnTo>
                  <a:lnTo>
                    <a:pt x="311" y="1182"/>
                  </a:lnTo>
                  <a:lnTo>
                    <a:pt x="292" y="1179"/>
                  </a:lnTo>
                  <a:lnTo>
                    <a:pt x="272" y="1174"/>
                  </a:lnTo>
                  <a:lnTo>
                    <a:pt x="255" y="1168"/>
                  </a:lnTo>
                  <a:lnTo>
                    <a:pt x="235" y="1162"/>
                  </a:lnTo>
                  <a:lnTo>
                    <a:pt x="219" y="1155"/>
                  </a:lnTo>
                  <a:lnTo>
                    <a:pt x="201" y="1148"/>
                  </a:lnTo>
                  <a:lnTo>
                    <a:pt x="184" y="1139"/>
                  </a:lnTo>
                  <a:lnTo>
                    <a:pt x="169" y="1131"/>
                  </a:lnTo>
                  <a:lnTo>
                    <a:pt x="153" y="1121"/>
                  </a:lnTo>
                  <a:lnTo>
                    <a:pt x="137" y="1111"/>
                  </a:lnTo>
                  <a:lnTo>
                    <a:pt x="123" y="1100"/>
                  </a:lnTo>
                  <a:lnTo>
                    <a:pt x="110" y="1089"/>
                  </a:lnTo>
                  <a:lnTo>
                    <a:pt x="97" y="1076"/>
                  </a:lnTo>
                  <a:lnTo>
                    <a:pt x="84" y="1064"/>
                  </a:lnTo>
                  <a:lnTo>
                    <a:pt x="73" y="1050"/>
                  </a:lnTo>
                  <a:lnTo>
                    <a:pt x="61" y="1035"/>
                  </a:lnTo>
                  <a:lnTo>
                    <a:pt x="52" y="1021"/>
                  </a:lnTo>
                  <a:lnTo>
                    <a:pt x="42" y="1005"/>
                  </a:lnTo>
                  <a:lnTo>
                    <a:pt x="34" y="989"/>
                  </a:lnTo>
                  <a:lnTo>
                    <a:pt x="26" y="972"/>
                  </a:lnTo>
                  <a:lnTo>
                    <a:pt x="19" y="954"/>
                  </a:lnTo>
                  <a:lnTo>
                    <a:pt x="13" y="936"/>
                  </a:lnTo>
                  <a:lnTo>
                    <a:pt x="9" y="917"/>
                  </a:lnTo>
                  <a:lnTo>
                    <a:pt x="5" y="898"/>
                  </a:lnTo>
                  <a:lnTo>
                    <a:pt x="3" y="878"/>
                  </a:lnTo>
                  <a:lnTo>
                    <a:pt x="1" y="857"/>
                  </a:lnTo>
                  <a:lnTo>
                    <a:pt x="0" y="836"/>
                  </a:lnTo>
                  <a:lnTo>
                    <a:pt x="0" y="831"/>
                  </a:lnTo>
                  <a:lnTo>
                    <a:pt x="0" y="831"/>
                  </a:lnTo>
                  <a:lnTo>
                    <a:pt x="1" y="808"/>
                  </a:lnTo>
                  <a:lnTo>
                    <a:pt x="3" y="787"/>
                  </a:lnTo>
                  <a:lnTo>
                    <a:pt x="5"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1" y="491"/>
                  </a:lnTo>
                  <a:lnTo>
                    <a:pt x="281" y="485"/>
                  </a:lnTo>
                  <a:lnTo>
                    <a:pt x="302" y="479"/>
                  </a:lnTo>
                  <a:lnTo>
                    <a:pt x="324" y="474"/>
                  </a:lnTo>
                  <a:lnTo>
                    <a:pt x="346" y="470"/>
                  </a:lnTo>
                  <a:lnTo>
                    <a:pt x="369"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4" y="451"/>
                  </a:lnTo>
                  <a:lnTo>
                    <a:pt x="780" y="425"/>
                  </a:lnTo>
                  <a:lnTo>
                    <a:pt x="774" y="399"/>
                  </a:lnTo>
                  <a:lnTo>
                    <a:pt x="767" y="375"/>
                  </a:lnTo>
                  <a:lnTo>
                    <a:pt x="756" y="353"/>
                  </a:lnTo>
                  <a:lnTo>
                    <a:pt x="743" y="333"/>
                  </a:lnTo>
                  <a:lnTo>
                    <a:pt x="729" y="315"/>
                  </a:lnTo>
                  <a:lnTo>
                    <a:pt x="712" y="298"/>
                  </a:lnTo>
                  <a:lnTo>
                    <a:pt x="693" y="283"/>
                  </a:lnTo>
                  <a:lnTo>
                    <a:pt x="671" y="271"/>
                  </a:lnTo>
                  <a:lnTo>
                    <a:pt x="649" y="260"/>
                  </a:lnTo>
                  <a:lnTo>
                    <a:pt x="624" y="251"/>
                  </a:lnTo>
                  <a:lnTo>
                    <a:pt x="596" y="243"/>
                  </a:lnTo>
                  <a:lnTo>
                    <a:pt x="566" y="239"/>
                  </a:lnTo>
                  <a:lnTo>
                    <a:pt x="535" y="236"/>
                  </a:lnTo>
                  <a:lnTo>
                    <a:pt x="502" y="235"/>
                  </a:lnTo>
                  <a:lnTo>
                    <a:pt x="502" y="235"/>
                  </a:lnTo>
                  <a:lnTo>
                    <a:pt x="455" y="236"/>
                  </a:lnTo>
                  <a:lnTo>
                    <a:pt x="411" y="240"/>
                  </a:lnTo>
                  <a:lnTo>
                    <a:pt x="368" y="246"/>
                  </a:lnTo>
                  <a:lnTo>
                    <a:pt x="329" y="254"/>
                  </a:lnTo>
                  <a:lnTo>
                    <a:pt x="289" y="265"/>
                  </a:lnTo>
                  <a:lnTo>
                    <a:pt x="250" y="277"/>
                  </a:lnTo>
                  <a:lnTo>
                    <a:pt x="212" y="290"/>
                  </a:lnTo>
                  <a:lnTo>
                    <a:pt x="172" y="307"/>
                  </a:lnTo>
                  <a:lnTo>
                    <a:pt x="100" y="95"/>
                  </a:lnTo>
                  <a:lnTo>
                    <a:pt x="100" y="95"/>
                  </a:lnTo>
                  <a:lnTo>
                    <a:pt x="148" y="75"/>
                  </a:lnTo>
                  <a:lnTo>
                    <a:pt x="196" y="56"/>
                  </a:lnTo>
                  <a:lnTo>
                    <a:pt x="245" y="39"/>
                  </a:lnTo>
                  <a:lnTo>
                    <a:pt x="271" y="32"/>
                  </a:lnTo>
                  <a:lnTo>
                    <a:pt x="296" y="26"/>
                  </a:lnTo>
                  <a:lnTo>
                    <a:pt x="324" y="20"/>
                  </a:lnTo>
                  <a:lnTo>
                    <a:pt x="351" y="14"/>
                  </a:lnTo>
                  <a:lnTo>
                    <a:pt x="380" y="11"/>
                  </a:lnTo>
                  <a:lnTo>
                    <a:pt x="409" y="6"/>
                  </a:lnTo>
                  <a:lnTo>
                    <a:pt x="440" y="3"/>
                  </a:lnTo>
                  <a:lnTo>
                    <a:pt x="471" y="1"/>
                  </a:lnTo>
                  <a:lnTo>
                    <a:pt x="504" y="0"/>
                  </a:lnTo>
                  <a:lnTo>
                    <a:pt x="539" y="0"/>
                  </a:lnTo>
                  <a:lnTo>
                    <a:pt x="539" y="0"/>
                  </a:lnTo>
                  <a:lnTo>
                    <a:pt x="570" y="0"/>
                  </a:lnTo>
                  <a:lnTo>
                    <a:pt x="601" y="1"/>
                  </a:lnTo>
                  <a:lnTo>
                    <a:pt x="630"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9" y="126"/>
                  </a:lnTo>
                  <a:lnTo>
                    <a:pt x="934" y="143"/>
                  </a:lnTo>
                  <a:lnTo>
                    <a:pt x="948" y="160"/>
                  </a:lnTo>
                  <a:lnTo>
                    <a:pt x="962" y="178"/>
                  </a:lnTo>
                  <a:lnTo>
                    <a:pt x="973" y="197"/>
                  </a:lnTo>
                  <a:lnTo>
                    <a:pt x="985" y="216"/>
                  </a:lnTo>
                  <a:lnTo>
                    <a:pt x="995" y="236"/>
                  </a:lnTo>
                  <a:lnTo>
                    <a:pt x="1005"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8" name="Freeform 21" descr=" " title=" "/>
            <p:cNvSpPr>
              <a:spLocks/>
            </p:cNvSpPr>
            <p:nvPr userDrawn="1"/>
          </p:nvSpPr>
          <p:spPr bwMode="auto">
            <a:xfrm>
              <a:off x="932309" y="4879372"/>
              <a:ext cx="44673" cy="78145"/>
            </a:xfrm>
            <a:custGeom>
              <a:avLst/>
              <a:gdLst>
                <a:gd name="T0" fmla="*/ 263 w 672"/>
                <a:gd name="T1" fmla="*/ 1172 h 1172"/>
                <a:gd name="T2" fmla="*/ 0 w 672"/>
                <a:gd name="T3" fmla="*/ 1172 h 1172"/>
                <a:gd name="T4" fmla="*/ 0 w 672"/>
                <a:gd name="T5" fmla="*/ 22 h 1172"/>
                <a:gd name="T6" fmla="*/ 263 w 672"/>
                <a:gd name="T7" fmla="*/ 22 h 1172"/>
                <a:gd name="T8" fmla="*/ 263 w 672"/>
                <a:gd name="T9" fmla="*/ 281 h 1172"/>
                <a:gd name="T10" fmla="*/ 263 w 672"/>
                <a:gd name="T11" fmla="*/ 281 h 1172"/>
                <a:gd name="T12" fmla="*/ 277 w 672"/>
                <a:gd name="T13" fmla="*/ 250 h 1172"/>
                <a:gd name="T14" fmla="*/ 293 w 672"/>
                <a:gd name="T15" fmla="*/ 220 h 1172"/>
                <a:gd name="T16" fmla="*/ 311 w 672"/>
                <a:gd name="T17" fmla="*/ 190 h 1172"/>
                <a:gd name="T18" fmla="*/ 329 w 672"/>
                <a:gd name="T19" fmla="*/ 164 h 1172"/>
                <a:gd name="T20" fmla="*/ 349 w 672"/>
                <a:gd name="T21" fmla="*/ 137 h 1172"/>
                <a:gd name="T22" fmla="*/ 371 w 672"/>
                <a:gd name="T23" fmla="*/ 115 h 1172"/>
                <a:gd name="T24" fmla="*/ 393 w 672"/>
                <a:gd name="T25" fmla="*/ 92 h 1172"/>
                <a:gd name="T26" fmla="*/ 418 w 672"/>
                <a:gd name="T27" fmla="*/ 73 h 1172"/>
                <a:gd name="T28" fmla="*/ 445 w 672"/>
                <a:gd name="T29" fmla="*/ 55 h 1172"/>
                <a:gd name="T30" fmla="*/ 472 w 672"/>
                <a:gd name="T31" fmla="*/ 39 h 1172"/>
                <a:gd name="T32" fmla="*/ 501 w 672"/>
                <a:gd name="T33" fmla="*/ 26 h 1172"/>
                <a:gd name="T34" fmla="*/ 516 w 672"/>
                <a:gd name="T35" fmla="*/ 22 h 1172"/>
                <a:gd name="T36" fmla="*/ 532 w 672"/>
                <a:gd name="T37" fmla="*/ 16 h 1172"/>
                <a:gd name="T38" fmla="*/ 549 w 672"/>
                <a:gd name="T39" fmla="*/ 12 h 1172"/>
                <a:gd name="T40" fmla="*/ 564 w 672"/>
                <a:gd name="T41" fmla="*/ 8 h 1172"/>
                <a:gd name="T42" fmla="*/ 581 w 672"/>
                <a:gd name="T43" fmla="*/ 5 h 1172"/>
                <a:gd name="T44" fmla="*/ 599 w 672"/>
                <a:gd name="T45" fmla="*/ 2 h 1172"/>
                <a:gd name="T46" fmla="*/ 615 w 672"/>
                <a:gd name="T47" fmla="*/ 1 h 1172"/>
                <a:gd name="T48" fmla="*/ 633 w 672"/>
                <a:gd name="T49" fmla="*/ 0 h 1172"/>
                <a:gd name="T50" fmla="*/ 652 w 672"/>
                <a:gd name="T51" fmla="*/ 0 h 1172"/>
                <a:gd name="T52" fmla="*/ 672 w 672"/>
                <a:gd name="T53" fmla="*/ 0 h 1172"/>
                <a:gd name="T54" fmla="*/ 672 w 672"/>
                <a:gd name="T55" fmla="*/ 278 h 1172"/>
                <a:gd name="T56" fmla="*/ 656 w 672"/>
                <a:gd name="T57" fmla="*/ 278 h 1172"/>
                <a:gd name="T58" fmla="*/ 656 w 672"/>
                <a:gd name="T59" fmla="*/ 278 h 1172"/>
                <a:gd name="T60" fmla="*/ 635 w 672"/>
                <a:gd name="T61" fmla="*/ 280 h 1172"/>
                <a:gd name="T62" fmla="*/ 613 w 672"/>
                <a:gd name="T63" fmla="*/ 281 h 1172"/>
                <a:gd name="T64" fmla="*/ 593 w 672"/>
                <a:gd name="T65" fmla="*/ 283 h 1172"/>
                <a:gd name="T66" fmla="*/ 572 w 672"/>
                <a:gd name="T67" fmla="*/ 285 h 1172"/>
                <a:gd name="T68" fmla="*/ 553 w 672"/>
                <a:gd name="T69" fmla="*/ 290 h 1172"/>
                <a:gd name="T70" fmla="*/ 534 w 672"/>
                <a:gd name="T71" fmla="*/ 295 h 1172"/>
                <a:gd name="T72" fmla="*/ 515 w 672"/>
                <a:gd name="T73" fmla="*/ 301 h 1172"/>
                <a:gd name="T74" fmla="*/ 497 w 672"/>
                <a:gd name="T75" fmla="*/ 307 h 1172"/>
                <a:gd name="T76" fmla="*/ 479 w 672"/>
                <a:gd name="T77" fmla="*/ 314 h 1172"/>
                <a:gd name="T78" fmla="*/ 463 w 672"/>
                <a:gd name="T79" fmla="*/ 323 h 1172"/>
                <a:gd name="T80" fmla="*/ 446 w 672"/>
                <a:gd name="T81" fmla="*/ 332 h 1172"/>
                <a:gd name="T82" fmla="*/ 430 w 672"/>
                <a:gd name="T83" fmla="*/ 343 h 1172"/>
                <a:gd name="T84" fmla="*/ 415 w 672"/>
                <a:gd name="T85" fmla="*/ 354 h 1172"/>
                <a:gd name="T86" fmla="*/ 400 w 672"/>
                <a:gd name="T87" fmla="*/ 366 h 1172"/>
                <a:gd name="T88" fmla="*/ 386 w 672"/>
                <a:gd name="T89" fmla="*/ 379 h 1172"/>
                <a:gd name="T90" fmla="*/ 373 w 672"/>
                <a:gd name="T91" fmla="*/ 392 h 1172"/>
                <a:gd name="T92" fmla="*/ 360 w 672"/>
                <a:gd name="T93" fmla="*/ 407 h 1172"/>
                <a:gd name="T94" fmla="*/ 348 w 672"/>
                <a:gd name="T95" fmla="*/ 423 h 1172"/>
                <a:gd name="T96" fmla="*/ 337 w 672"/>
                <a:gd name="T97" fmla="*/ 438 h 1172"/>
                <a:gd name="T98" fmla="*/ 326 w 672"/>
                <a:gd name="T99" fmla="*/ 456 h 1172"/>
                <a:gd name="T100" fmla="*/ 317 w 672"/>
                <a:gd name="T101" fmla="*/ 474 h 1172"/>
                <a:gd name="T102" fmla="*/ 308 w 672"/>
                <a:gd name="T103" fmla="*/ 493 h 1172"/>
                <a:gd name="T104" fmla="*/ 300 w 672"/>
                <a:gd name="T105" fmla="*/ 514 h 1172"/>
                <a:gd name="T106" fmla="*/ 292 w 672"/>
                <a:gd name="T107" fmla="*/ 534 h 1172"/>
                <a:gd name="T108" fmla="*/ 286 w 672"/>
                <a:gd name="T109" fmla="*/ 557 h 1172"/>
                <a:gd name="T110" fmla="*/ 280 w 672"/>
                <a:gd name="T111" fmla="*/ 579 h 1172"/>
                <a:gd name="T112" fmla="*/ 275 w 672"/>
                <a:gd name="T113" fmla="*/ 602 h 1172"/>
                <a:gd name="T114" fmla="*/ 270 w 672"/>
                <a:gd name="T115" fmla="*/ 627 h 1172"/>
                <a:gd name="T116" fmla="*/ 268 w 672"/>
                <a:gd name="T117" fmla="*/ 652 h 1172"/>
                <a:gd name="T118" fmla="*/ 265 w 672"/>
                <a:gd name="T119" fmla="*/ 678 h 1172"/>
                <a:gd name="T120" fmla="*/ 264 w 672"/>
                <a:gd name="T121" fmla="*/ 706 h 1172"/>
                <a:gd name="T122" fmla="*/ 263 w 672"/>
                <a:gd name="T123" fmla="*/ 735 h 1172"/>
                <a:gd name="T124" fmla="*/ 263 w 672"/>
                <a:gd name="T125" fmla="*/ 1172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2" h="1172">
                  <a:moveTo>
                    <a:pt x="263" y="1172"/>
                  </a:moveTo>
                  <a:lnTo>
                    <a:pt x="0" y="1172"/>
                  </a:lnTo>
                  <a:lnTo>
                    <a:pt x="0" y="22"/>
                  </a:lnTo>
                  <a:lnTo>
                    <a:pt x="263" y="22"/>
                  </a:lnTo>
                  <a:lnTo>
                    <a:pt x="263" y="281"/>
                  </a:lnTo>
                  <a:lnTo>
                    <a:pt x="263" y="281"/>
                  </a:lnTo>
                  <a:lnTo>
                    <a:pt x="277" y="250"/>
                  </a:lnTo>
                  <a:lnTo>
                    <a:pt x="293" y="220"/>
                  </a:lnTo>
                  <a:lnTo>
                    <a:pt x="311" y="190"/>
                  </a:lnTo>
                  <a:lnTo>
                    <a:pt x="329" y="164"/>
                  </a:lnTo>
                  <a:lnTo>
                    <a:pt x="349" y="137"/>
                  </a:lnTo>
                  <a:lnTo>
                    <a:pt x="371" y="115"/>
                  </a:lnTo>
                  <a:lnTo>
                    <a:pt x="393" y="92"/>
                  </a:lnTo>
                  <a:lnTo>
                    <a:pt x="418" y="73"/>
                  </a:lnTo>
                  <a:lnTo>
                    <a:pt x="445" y="55"/>
                  </a:lnTo>
                  <a:lnTo>
                    <a:pt x="472" y="39"/>
                  </a:lnTo>
                  <a:lnTo>
                    <a:pt x="501" y="26"/>
                  </a:lnTo>
                  <a:lnTo>
                    <a:pt x="516" y="22"/>
                  </a:lnTo>
                  <a:lnTo>
                    <a:pt x="532" y="16"/>
                  </a:lnTo>
                  <a:lnTo>
                    <a:pt x="549" y="12"/>
                  </a:lnTo>
                  <a:lnTo>
                    <a:pt x="564" y="8"/>
                  </a:lnTo>
                  <a:lnTo>
                    <a:pt x="581" y="5"/>
                  </a:lnTo>
                  <a:lnTo>
                    <a:pt x="599" y="2"/>
                  </a:lnTo>
                  <a:lnTo>
                    <a:pt x="615" y="1"/>
                  </a:lnTo>
                  <a:lnTo>
                    <a:pt x="633" y="0"/>
                  </a:lnTo>
                  <a:lnTo>
                    <a:pt x="652" y="0"/>
                  </a:lnTo>
                  <a:lnTo>
                    <a:pt x="672" y="0"/>
                  </a:lnTo>
                  <a:lnTo>
                    <a:pt x="672" y="278"/>
                  </a:lnTo>
                  <a:lnTo>
                    <a:pt x="656" y="278"/>
                  </a:lnTo>
                  <a:lnTo>
                    <a:pt x="656" y="278"/>
                  </a:lnTo>
                  <a:lnTo>
                    <a:pt x="635" y="280"/>
                  </a:lnTo>
                  <a:lnTo>
                    <a:pt x="613" y="281"/>
                  </a:lnTo>
                  <a:lnTo>
                    <a:pt x="593" y="283"/>
                  </a:lnTo>
                  <a:lnTo>
                    <a:pt x="572" y="285"/>
                  </a:lnTo>
                  <a:lnTo>
                    <a:pt x="553" y="290"/>
                  </a:lnTo>
                  <a:lnTo>
                    <a:pt x="534" y="295"/>
                  </a:lnTo>
                  <a:lnTo>
                    <a:pt x="515" y="301"/>
                  </a:lnTo>
                  <a:lnTo>
                    <a:pt x="497" y="307"/>
                  </a:lnTo>
                  <a:lnTo>
                    <a:pt x="479" y="314"/>
                  </a:lnTo>
                  <a:lnTo>
                    <a:pt x="463" y="323"/>
                  </a:lnTo>
                  <a:lnTo>
                    <a:pt x="446" y="332"/>
                  </a:lnTo>
                  <a:lnTo>
                    <a:pt x="430" y="343"/>
                  </a:lnTo>
                  <a:lnTo>
                    <a:pt x="415" y="354"/>
                  </a:lnTo>
                  <a:lnTo>
                    <a:pt x="400" y="366"/>
                  </a:lnTo>
                  <a:lnTo>
                    <a:pt x="386" y="379"/>
                  </a:lnTo>
                  <a:lnTo>
                    <a:pt x="373" y="392"/>
                  </a:lnTo>
                  <a:lnTo>
                    <a:pt x="360" y="407"/>
                  </a:lnTo>
                  <a:lnTo>
                    <a:pt x="348" y="423"/>
                  </a:lnTo>
                  <a:lnTo>
                    <a:pt x="337" y="438"/>
                  </a:lnTo>
                  <a:lnTo>
                    <a:pt x="326" y="456"/>
                  </a:lnTo>
                  <a:lnTo>
                    <a:pt x="317" y="474"/>
                  </a:lnTo>
                  <a:lnTo>
                    <a:pt x="308" y="493"/>
                  </a:lnTo>
                  <a:lnTo>
                    <a:pt x="300" y="514"/>
                  </a:lnTo>
                  <a:lnTo>
                    <a:pt x="292" y="534"/>
                  </a:lnTo>
                  <a:lnTo>
                    <a:pt x="286" y="557"/>
                  </a:lnTo>
                  <a:lnTo>
                    <a:pt x="280" y="579"/>
                  </a:lnTo>
                  <a:lnTo>
                    <a:pt x="275" y="602"/>
                  </a:lnTo>
                  <a:lnTo>
                    <a:pt x="270" y="627"/>
                  </a:lnTo>
                  <a:lnTo>
                    <a:pt x="268" y="652"/>
                  </a:lnTo>
                  <a:lnTo>
                    <a:pt x="265" y="678"/>
                  </a:lnTo>
                  <a:lnTo>
                    <a:pt x="264" y="706"/>
                  </a:lnTo>
                  <a:lnTo>
                    <a:pt x="263" y="735"/>
                  </a:lnTo>
                  <a:lnTo>
                    <a:pt x="263" y="11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9" name="Freeform 22" descr=" " title=" "/>
            <p:cNvSpPr>
              <a:spLocks noEditPoints="1"/>
            </p:cNvSpPr>
            <p:nvPr userDrawn="1"/>
          </p:nvSpPr>
          <p:spPr bwMode="auto">
            <a:xfrm>
              <a:off x="978849" y="4851501"/>
              <a:ext cx="79345" cy="107616"/>
            </a:xfrm>
            <a:custGeom>
              <a:avLst/>
              <a:gdLst>
                <a:gd name="T0" fmla="*/ 564 w 1191"/>
                <a:gd name="T1" fmla="*/ 646 h 1615"/>
                <a:gd name="T2" fmla="*/ 499 w 1191"/>
                <a:gd name="T3" fmla="*/ 659 h 1615"/>
                <a:gd name="T4" fmla="*/ 441 w 1191"/>
                <a:gd name="T5" fmla="*/ 683 h 1615"/>
                <a:gd name="T6" fmla="*/ 388 w 1191"/>
                <a:gd name="T7" fmla="*/ 720 h 1615"/>
                <a:gd name="T8" fmla="*/ 343 w 1191"/>
                <a:gd name="T9" fmla="*/ 768 h 1615"/>
                <a:gd name="T10" fmla="*/ 307 w 1191"/>
                <a:gd name="T11" fmla="*/ 827 h 1615"/>
                <a:gd name="T12" fmla="*/ 282 w 1191"/>
                <a:gd name="T13" fmla="*/ 895 h 1615"/>
                <a:gd name="T14" fmla="*/ 268 w 1191"/>
                <a:gd name="T15" fmla="*/ 972 h 1615"/>
                <a:gd name="T16" fmla="*/ 266 w 1191"/>
                <a:gd name="T17" fmla="*/ 1036 h 1615"/>
                <a:gd name="T18" fmla="*/ 277 w 1191"/>
                <a:gd name="T19" fmla="*/ 1114 h 1615"/>
                <a:gd name="T20" fmla="*/ 300 w 1191"/>
                <a:gd name="T21" fmla="*/ 1185 h 1615"/>
                <a:gd name="T22" fmla="*/ 333 w 1191"/>
                <a:gd name="T23" fmla="*/ 1246 h 1615"/>
                <a:gd name="T24" fmla="*/ 376 w 1191"/>
                <a:gd name="T25" fmla="*/ 1297 h 1615"/>
                <a:gd name="T26" fmla="*/ 428 w 1191"/>
                <a:gd name="T27" fmla="*/ 1337 h 1615"/>
                <a:gd name="T28" fmla="*/ 485 w 1191"/>
                <a:gd name="T29" fmla="*/ 1365 h 1615"/>
                <a:gd name="T30" fmla="*/ 548 w 1191"/>
                <a:gd name="T31" fmla="*/ 1382 h 1615"/>
                <a:gd name="T32" fmla="*/ 597 w 1191"/>
                <a:gd name="T33" fmla="*/ 1385 h 1615"/>
                <a:gd name="T34" fmla="*/ 663 w 1191"/>
                <a:gd name="T35" fmla="*/ 1378 h 1615"/>
                <a:gd name="T36" fmla="*/ 724 w 1191"/>
                <a:gd name="T37" fmla="*/ 1359 h 1615"/>
                <a:gd name="T38" fmla="*/ 780 w 1191"/>
                <a:gd name="T39" fmla="*/ 1327 h 1615"/>
                <a:gd name="T40" fmla="*/ 830 w 1191"/>
                <a:gd name="T41" fmla="*/ 1284 h 1615"/>
                <a:gd name="T42" fmla="*/ 872 w 1191"/>
                <a:gd name="T43" fmla="*/ 1230 h 1615"/>
                <a:gd name="T44" fmla="*/ 904 w 1191"/>
                <a:gd name="T45" fmla="*/ 1167 h 1615"/>
                <a:gd name="T46" fmla="*/ 924 w 1191"/>
                <a:gd name="T47" fmla="*/ 1095 h 1615"/>
                <a:gd name="T48" fmla="*/ 930 w 1191"/>
                <a:gd name="T49" fmla="*/ 1015 h 1615"/>
                <a:gd name="T50" fmla="*/ 927 w 1191"/>
                <a:gd name="T51" fmla="*/ 954 h 1615"/>
                <a:gd name="T52" fmla="*/ 910 w 1191"/>
                <a:gd name="T53" fmla="*/ 879 h 1615"/>
                <a:gd name="T54" fmla="*/ 881 w 1191"/>
                <a:gd name="T55" fmla="*/ 813 h 1615"/>
                <a:gd name="T56" fmla="*/ 842 w 1191"/>
                <a:gd name="T57" fmla="*/ 758 h 1615"/>
                <a:gd name="T58" fmla="*/ 793 w 1191"/>
                <a:gd name="T59" fmla="*/ 712 h 1615"/>
                <a:gd name="T60" fmla="*/ 738 w 1191"/>
                <a:gd name="T61" fmla="*/ 677 h 1615"/>
                <a:gd name="T62" fmla="*/ 678 w 1191"/>
                <a:gd name="T63" fmla="*/ 655 h 1615"/>
                <a:gd name="T64" fmla="*/ 614 w 1191"/>
                <a:gd name="T65" fmla="*/ 645 h 1615"/>
                <a:gd name="T66" fmla="*/ 927 w 1191"/>
                <a:gd name="T67" fmla="*/ 1399 h 1615"/>
                <a:gd name="T68" fmla="*/ 856 w 1191"/>
                <a:gd name="T69" fmla="*/ 1482 h 1615"/>
                <a:gd name="T70" fmla="*/ 769 w 1191"/>
                <a:gd name="T71" fmla="*/ 1552 h 1615"/>
                <a:gd name="T72" fmla="*/ 663 w 1191"/>
                <a:gd name="T73" fmla="*/ 1597 h 1615"/>
                <a:gd name="T74" fmla="*/ 534 w 1191"/>
                <a:gd name="T75" fmla="*/ 1615 h 1615"/>
                <a:gd name="T76" fmla="*/ 459 w 1191"/>
                <a:gd name="T77" fmla="*/ 1609 h 1615"/>
                <a:gd name="T78" fmla="*/ 361 w 1191"/>
                <a:gd name="T79" fmla="*/ 1584 h 1615"/>
                <a:gd name="T80" fmla="*/ 269 w 1191"/>
                <a:gd name="T81" fmla="*/ 1540 h 1615"/>
                <a:gd name="T82" fmla="*/ 185 w 1191"/>
                <a:gd name="T83" fmla="*/ 1477 h 1615"/>
                <a:gd name="T84" fmla="*/ 113 w 1191"/>
                <a:gd name="T85" fmla="*/ 1396 h 1615"/>
                <a:gd name="T86" fmla="*/ 57 w 1191"/>
                <a:gd name="T87" fmla="*/ 1297 h 1615"/>
                <a:gd name="T88" fmla="*/ 19 w 1191"/>
                <a:gd name="T89" fmla="*/ 1182 h 1615"/>
                <a:gd name="T90" fmla="*/ 1 w 1191"/>
                <a:gd name="T91" fmla="*/ 1050 h 1615"/>
                <a:gd name="T92" fmla="*/ 4 w 1191"/>
                <a:gd name="T93" fmla="*/ 945 h 1615"/>
                <a:gd name="T94" fmla="*/ 26 w 1191"/>
                <a:gd name="T95" fmla="*/ 817 h 1615"/>
                <a:gd name="T96" fmla="*/ 69 w 1191"/>
                <a:gd name="T97" fmla="*/ 706 h 1615"/>
                <a:gd name="T98" fmla="*/ 129 w 1191"/>
                <a:gd name="T99" fmla="*/ 612 h 1615"/>
                <a:gd name="T100" fmla="*/ 203 w 1191"/>
                <a:gd name="T101" fmla="*/ 535 h 1615"/>
                <a:gd name="T102" fmla="*/ 289 w 1191"/>
                <a:gd name="T103" fmla="*/ 478 h 1615"/>
                <a:gd name="T104" fmla="*/ 383 w 1191"/>
                <a:gd name="T105" fmla="*/ 438 h 1615"/>
                <a:gd name="T106" fmla="*/ 484 w 1191"/>
                <a:gd name="T107" fmla="*/ 418 h 1615"/>
                <a:gd name="T108" fmla="*/ 570 w 1191"/>
                <a:gd name="T109" fmla="*/ 417 h 1615"/>
                <a:gd name="T110" fmla="*/ 693 w 1191"/>
                <a:gd name="T111" fmla="*/ 441 h 1615"/>
                <a:gd name="T112" fmla="*/ 794 w 1191"/>
                <a:gd name="T113" fmla="*/ 492 h 1615"/>
                <a:gd name="T114" fmla="*/ 875 w 1191"/>
                <a:gd name="T115" fmla="*/ 560 h 1615"/>
                <a:gd name="T116" fmla="*/ 927 w 1191"/>
                <a:gd name="T117" fmla="*/ 0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7" y="644"/>
                  </a:moveTo>
                  <a:lnTo>
                    <a:pt x="597" y="644"/>
                  </a:lnTo>
                  <a:lnTo>
                    <a:pt x="580" y="645"/>
                  </a:lnTo>
                  <a:lnTo>
                    <a:pt x="564" y="646"/>
                  </a:lnTo>
                  <a:lnTo>
                    <a:pt x="547" y="649"/>
                  </a:lnTo>
                  <a:lnTo>
                    <a:pt x="531" y="651"/>
                  </a:lnTo>
                  <a:lnTo>
                    <a:pt x="516" y="655"/>
                  </a:lnTo>
                  <a:lnTo>
                    <a:pt x="499" y="659"/>
                  </a:lnTo>
                  <a:lnTo>
                    <a:pt x="485" y="664"/>
                  </a:lnTo>
                  <a:lnTo>
                    <a:pt x="469" y="670"/>
                  </a:lnTo>
                  <a:lnTo>
                    <a:pt x="455" y="676"/>
                  </a:lnTo>
                  <a:lnTo>
                    <a:pt x="441" y="683"/>
                  </a:lnTo>
                  <a:lnTo>
                    <a:pt x="426" y="692"/>
                  </a:lnTo>
                  <a:lnTo>
                    <a:pt x="413" y="701"/>
                  </a:lnTo>
                  <a:lnTo>
                    <a:pt x="400" y="711"/>
                  </a:lnTo>
                  <a:lnTo>
                    <a:pt x="388" y="720"/>
                  </a:lnTo>
                  <a:lnTo>
                    <a:pt x="375" y="731"/>
                  </a:lnTo>
                  <a:lnTo>
                    <a:pt x="364" y="743"/>
                  </a:lnTo>
                  <a:lnTo>
                    <a:pt x="354" y="755"/>
                  </a:lnTo>
                  <a:lnTo>
                    <a:pt x="343" y="768"/>
                  </a:lnTo>
                  <a:lnTo>
                    <a:pt x="333" y="782"/>
                  </a:lnTo>
                  <a:lnTo>
                    <a:pt x="324" y="797"/>
                  </a:lnTo>
                  <a:lnTo>
                    <a:pt x="315" y="811"/>
                  </a:lnTo>
                  <a:lnTo>
                    <a:pt x="307" y="827"/>
                  </a:lnTo>
                  <a:lnTo>
                    <a:pt x="300" y="843"/>
                  </a:lnTo>
                  <a:lnTo>
                    <a:pt x="293" y="860"/>
                  </a:lnTo>
                  <a:lnTo>
                    <a:pt x="287" y="877"/>
                  </a:lnTo>
                  <a:lnTo>
                    <a:pt x="282" y="895"/>
                  </a:lnTo>
                  <a:lnTo>
                    <a:pt x="277" y="914"/>
                  </a:lnTo>
                  <a:lnTo>
                    <a:pt x="274" y="933"/>
                  </a:lnTo>
                  <a:lnTo>
                    <a:pt x="270" y="952"/>
                  </a:lnTo>
                  <a:lnTo>
                    <a:pt x="268" y="972"/>
                  </a:lnTo>
                  <a:lnTo>
                    <a:pt x="266" y="994"/>
                  </a:lnTo>
                  <a:lnTo>
                    <a:pt x="266" y="1015"/>
                  </a:lnTo>
                  <a:lnTo>
                    <a:pt x="266" y="1015"/>
                  </a:lnTo>
                  <a:lnTo>
                    <a:pt x="266" y="1036"/>
                  </a:lnTo>
                  <a:lnTo>
                    <a:pt x="268" y="1057"/>
                  </a:lnTo>
                  <a:lnTo>
                    <a:pt x="270" y="1076"/>
                  </a:lnTo>
                  <a:lnTo>
                    <a:pt x="274" y="1096"/>
                  </a:lnTo>
                  <a:lnTo>
                    <a:pt x="277" y="1114"/>
                  </a:lnTo>
                  <a:lnTo>
                    <a:pt x="282" y="1133"/>
                  </a:lnTo>
                  <a:lnTo>
                    <a:pt x="287" y="1151"/>
                  </a:lnTo>
                  <a:lnTo>
                    <a:pt x="293" y="1168"/>
                  </a:lnTo>
                  <a:lnTo>
                    <a:pt x="300" y="1185"/>
                  </a:lnTo>
                  <a:lnTo>
                    <a:pt x="307" y="1202"/>
                  </a:lnTo>
                  <a:lnTo>
                    <a:pt x="315" y="1217"/>
                  </a:lnTo>
                  <a:lnTo>
                    <a:pt x="324" y="1231"/>
                  </a:lnTo>
                  <a:lnTo>
                    <a:pt x="333" y="1246"/>
                  </a:lnTo>
                  <a:lnTo>
                    <a:pt x="343" y="1260"/>
                  </a:lnTo>
                  <a:lnTo>
                    <a:pt x="354" y="1273"/>
                  </a:lnTo>
                  <a:lnTo>
                    <a:pt x="365" y="1285"/>
                  </a:lnTo>
                  <a:lnTo>
                    <a:pt x="376" y="1297"/>
                  </a:lnTo>
                  <a:lnTo>
                    <a:pt x="388" y="1308"/>
                  </a:lnTo>
                  <a:lnTo>
                    <a:pt x="401" y="1319"/>
                  </a:lnTo>
                  <a:lnTo>
                    <a:pt x="414" y="1328"/>
                  </a:lnTo>
                  <a:lnTo>
                    <a:pt x="428" y="1337"/>
                  </a:lnTo>
                  <a:lnTo>
                    <a:pt x="442" y="1345"/>
                  </a:lnTo>
                  <a:lnTo>
                    <a:pt x="456" y="1352"/>
                  </a:lnTo>
                  <a:lnTo>
                    <a:pt x="471" y="1359"/>
                  </a:lnTo>
                  <a:lnTo>
                    <a:pt x="485" y="1365"/>
                  </a:lnTo>
                  <a:lnTo>
                    <a:pt x="500" y="1371"/>
                  </a:lnTo>
                  <a:lnTo>
                    <a:pt x="516" y="1375"/>
                  </a:lnTo>
                  <a:lnTo>
                    <a:pt x="531" y="1378"/>
                  </a:lnTo>
                  <a:lnTo>
                    <a:pt x="548" y="1382"/>
                  </a:lnTo>
                  <a:lnTo>
                    <a:pt x="565" y="1383"/>
                  </a:lnTo>
                  <a:lnTo>
                    <a:pt x="580" y="1385"/>
                  </a:lnTo>
                  <a:lnTo>
                    <a:pt x="597" y="1385"/>
                  </a:lnTo>
                  <a:lnTo>
                    <a:pt x="597" y="1385"/>
                  </a:lnTo>
                  <a:lnTo>
                    <a:pt x="614" y="1384"/>
                  </a:lnTo>
                  <a:lnTo>
                    <a:pt x="631" y="1383"/>
                  </a:lnTo>
                  <a:lnTo>
                    <a:pt x="646" y="1382"/>
                  </a:lnTo>
                  <a:lnTo>
                    <a:pt x="663" y="1378"/>
                  </a:lnTo>
                  <a:lnTo>
                    <a:pt x="678" y="1375"/>
                  </a:lnTo>
                  <a:lnTo>
                    <a:pt x="694" y="1370"/>
                  </a:lnTo>
                  <a:lnTo>
                    <a:pt x="709" y="1365"/>
                  </a:lnTo>
                  <a:lnTo>
                    <a:pt x="724" y="1359"/>
                  </a:lnTo>
                  <a:lnTo>
                    <a:pt x="738" y="1352"/>
                  </a:lnTo>
                  <a:lnTo>
                    <a:pt x="752" y="1345"/>
                  </a:lnTo>
                  <a:lnTo>
                    <a:pt x="767" y="1337"/>
                  </a:lnTo>
                  <a:lnTo>
                    <a:pt x="780" y="1327"/>
                  </a:lnTo>
                  <a:lnTo>
                    <a:pt x="793" y="1317"/>
                  </a:lnTo>
                  <a:lnTo>
                    <a:pt x="806" y="1307"/>
                  </a:lnTo>
                  <a:lnTo>
                    <a:pt x="818" y="1296"/>
                  </a:lnTo>
                  <a:lnTo>
                    <a:pt x="830" y="1284"/>
                  </a:lnTo>
                  <a:lnTo>
                    <a:pt x="842" y="1272"/>
                  </a:lnTo>
                  <a:lnTo>
                    <a:pt x="853" y="1259"/>
                  </a:lnTo>
                  <a:lnTo>
                    <a:pt x="862" y="1245"/>
                  </a:lnTo>
                  <a:lnTo>
                    <a:pt x="872" y="1230"/>
                  </a:lnTo>
                  <a:lnTo>
                    <a:pt x="881" y="1216"/>
                  </a:lnTo>
                  <a:lnTo>
                    <a:pt x="889" y="1200"/>
                  </a:lnTo>
                  <a:lnTo>
                    <a:pt x="897" y="1184"/>
                  </a:lnTo>
                  <a:lnTo>
                    <a:pt x="904" y="1167"/>
                  </a:lnTo>
                  <a:lnTo>
                    <a:pt x="910" y="1150"/>
                  </a:lnTo>
                  <a:lnTo>
                    <a:pt x="915" y="1132"/>
                  </a:lnTo>
                  <a:lnTo>
                    <a:pt x="920" y="1114"/>
                  </a:lnTo>
                  <a:lnTo>
                    <a:pt x="924" y="1095"/>
                  </a:lnTo>
                  <a:lnTo>
                    <a:pt x="927" y="1076"/>
                  </a:lnTo>
                  <a:lnTo>
                    <a:pt x="929" y="1056"/>
                  </a:lnTo>
                  <a:lnTo>
                    <a:pt x="930" y="1036"/>
                  </a:lnTo>
                  <a:lnTo>
                    <a:pt x="930" y="1015"/>
                  </a:lnTo>
                  <a:lnTo>
                    <a:pt x="930" y="1015"/>
                  </a:lnTo>
                  <a:lnTo>
                    <a:pt x="930" y="994"/>
                  </a:lnTo>
                  <a:lnTo>
                    <a:pt x="929" y="973"/>
                  </a:lnTo>
                  <a:lnTo>
                    <a:pt x="927" y="954"/>
                  </a:lnTo>
                  <a:lnTo>
                    <a:pt x="924" y="934"/>
                  </a:lnTo>
                  <a:lnTo>
                    <a:pt x="920" y="916"/>
                  </a:lnTo>
                  <a:lnTo>
                    <a:pt x="915" y="897"/>
                  </a:lnTo>
                  <a:lnTo>
                    <a:pt x="910" y="879"/>
                  </a:lnTo>
                  <a:lnTo>
                    <a:pt x="904" y="862"/>
                  </a:lnTo>
                  <a:lnTo>
                    <a:pt x="897" y="846"/>
                  </a:lnTo>
                  <a:lnTo>
                    <a:pt x="889" y="829"/>
                  </a:lnTo>
                  <a:lnTo>
                    <a:pt x="881" y="813"/>
                  </a:lnTo>
                  <a:lnTo>
                    <a:pt x="872" y="799"/>
                  </a:lnTo>
                  <a:lnTo>
                    <a:pt x="862" y="785"/>
                  </a:lnTo>
                  <a:lnTo>
                    <a:pt x="853" y="770"/>
                  </a:lnTo>
                  <a:lnTo>
                    <a:pt x="842" y="758"/>
                  </a:lnTo>
                  <a:lnTo>
                    <a:pt x="830" y="745"/>
                  </a:lnTo>
                  <a:lnTo>
                    <a:pt x="818" y="733"/>
                  </a:lnTo>
                  <a:lnTo>
                    <a:pt x="806" y="723"/>
                  </a:lnTo>
                  <a:lnTo>
                    <a:pt x="793" y="712"/>
                  </a:lnTo>
                  <a:lnTo>
                    <a:pt x="780" y="702"/>
                  </a:lnTo>
                  <a:lnTo>
                    <a:pt x="767" y="694"/>
                  </a:lnTo>
                  <a:lnTo>
                    <a:pt x="752" y="686"/>
                  </a:lnTo>
                  <a:lnTo>
                    <a:pt x="738" y="677"/>
                  </a:lnTo>
                  <a:lnTo>
                    <a:pt x="724" y="671"/>
                  </a:lnTo>
                  <a:lnTo>
                    <a:pt x="709" y="664"/>
                  </a:lnTo>
                  <a:lnTo>
                    <a:pt x="694" y="659"/>
                  </a:lnTo>
                  <a:lnTo>
                    <a:pt x="678" y="655"/>
                  </a:lnTo>
                  <a:lnTo>
                    <a:pt x="663" y="651"/>
                  </a:lnTo>
                  <a:lnTo>
                    <a:pt x="646" y="649"/>
                  </a:lnTo>
                  <a:lnTo>
                    <a:pt x="631" y="646"/>
                  </a:lnTo>
                  <a:lnTo>
                    <a:pt x="614" y="645"/>
                  </a:lnTo>
                  <a:lnTo>
                    <a:pt x="597" y="644"/>
                  </a:lnTo>
                  <a:close/>
                  <a:moveTo>
                    <a:pt x="927" y="1590"/>
                  </a:moveTo>
                  <a:lnTo>
                    <a:pt x="927" y="1399"/>
                  </a:lnTo>
                  <a:lnTo>
                    <a:pt x="927" y="1399"/>
                  </a:lnTo>
                  <a:lnTo>
                    <a:pt x="910" y="1420"/>
                  </a:lnTo>
                  <a:lnTo>
                    <a:pt x="893" y="1442"/>
                  </a:lnTo>
                  <a:lnTo>
                    <a:pt x="875" y="1463"/>
                  </a:lnTo>
                  <a:lnTo>
                    <a:pt x="856" y="1482"/>
                  </a:lnTo>
                  <a:lnTo>
                    <a:pt x="836" y="1501"/>
                  </a:lnTo>
                  <a:lnTo>
                    <a:pt x="815" y="1519"/>
                  </a:lnTo>
                  <a:lnTo>
                    <a:pt x="792" y="1536"/>
                  </a:lnTo>
                  <a:lnTo>
                    <a:pt x="769" y="1552"/>
                  </a:lnTo>
                  <a:lnTo>
                    <a:pt x="744" y="1565"/>
                  </a:lnTo>
                  <a:lnTo>
                    <a:pt x="719" y="1578"/>
                  </a:lnTo>
                  <a:lnTo>
                    <a:pt x="692" y="1589"/>
                  </a:lnTo>
                  <a:lnTo>
                    <a:pt x="663" y="1597"/>
                  </a:lnTo>
                  <a:lnTo>
                    <a:pt x="633" y="1604"/>
                  </a:lnTo>
                  <a:lnTo>
                    <a:pt x="602" y="1610"/>
                  </a:lnTo>
                  <a:lnTo>
                    <a:pt x="568" y="1614"/>
                  </a:lnTo>
                  <a:lnTo>
                    <a:pt x="534" y="1615"/>
                  </a:lnTo>
                  <a:lnTo>
                    <a:pt x="534" y="1615"/>
                  </a:lnTo>
                  <a:lnTo>
                    <a:pt x="509" y="1614"/>
                  </a:lnTo>
                  <a:lnTo>
                    <a:pt x="484" y="1611"/>
                  </a:lnTo>
                  <a:lnTo>
                    <a:pt x="459" y="1609"/>
                  </a:lnTo>
                  <a:lnTo>
                    <a:pt x="434" y="1604"/>
                  </a:lnTo>
                  <a:lnTo>
                    <a:pt x="410" y="1598"/>
                  </a:lnTo>
                  <a:lnTo>
                    <a:pt x="385" y="1592"/>
                  </a:lnTo>
                  <a:lnTo>
                    <a:pt x="361" y="1584"/>
                  </a:lnTo>
                  <a:lnTo>
                    <a:pt x="337" y="1574"/>
                  </a:lnTo>
                  <a:lnTo>
                    <a:pt x="314" y="1565"/>
                  </a:lnTo>
                  <a:lnTo>
                    <a:pt x="290" y="1553"/>
                  </a:lnTo>
                  <a:lnTo>
                    <a:pt x="269" y="1540"/>
                  </a:lnTo>
                  <a:lnTo>
                    <a:pt x="247" y="1525"/>
                  </a:lnTo>
                  <a:lnTo>
                    <a:pt x="226" y="1511"/>
                  </a:lnTo>
                  <a:lnTo>
                    <a:pt x="205" y="1494"/>
                  </a:lnTo>
                  <a:lnTo>
                    <a:pt x="185" y="1477"/>
                  </a:lnTo>
                  <a:lnTo>
                    <a:pt x="166" y="1458"/>
                  </a:lnTo>
                  <a:lnTo>
                    <a:pt x="148" y="1439"/>
                  </a:lnTo>
                  <a:lnTo>
                    <a:pt x="130" y="1418"/>
                  </a:lnTo>
                  <a:lnTo>
                    <a:pt x="113" y="1396"/>
                  </a:lnTo>
                  <a:lnTo>
                    <a:pt x="98" y="1374"/>
                  </a:lnTo>
                  <a:lnTo>
                    <a:pt x="84" y="1348"/>
                  </a:lnTo>
                  <a:lnTo>
                    <a:pt x="70" y="1323"/>
                  </a:lnTo>
                  <a:lnTo>
                    <a:pt x="57" y="1297"/>
                  </a:lnTo>
                  <a:lnTo>
                    <a:pt x="45" y="1271"/>
                  </a:lnTo>
                  <a:lnTo>
                    <a:pt x="36" y="1242"/>
                  </a:lnTo>
                  <a:lnTo>
                    <a:pt x="26" y="1212"/>
                  </a:lnTo>
                  <a:lnTo>
                    <a:pt x="19" y="1182"/>
                  </a:lnTo>
                  <a:lnTo>
                    <a:pt x="12" y="1151"/>
                  </a:lnTo>
                  <a:lnTo>
                    <a:pt x="7" y="1118"/>
                  </a:lnTo>
                  <a:lnTo>
                    <a:pt x="4" y="1084"/>
                  </a:lnTo>
                  <a:lnTo>
                    <a:pt x="1" y="1050"/>
                  </a:lnTo>
                  <a:lnTo>
                    <a:pt x="0" y="1015"/>
                  </a:lnTo>
                  <a:lnTo>
                    <a:pt x="0" y="1015"/>
                  </a:lnTo>
                  <a:lnTo>
                    <a:pt x="1" y="979"/>
                  </a:lnTo>
                  <a:lnTo>
                    <a:pt x="4" y="945"/>
                  </a:lnTo>
                  <a:lnTo>
                    <a:pt x="7" y="911"/>
                  </a:lnTo>
                  <a:lnTo>
                    <a:pt x="12" y="879"/>
                  </a:lnTo>
                  <a:lnTo>
                    <a:pt x="19" y="848"/>
                  </a:lnTo>
                  <a:lnTo>
                    <a:pt x="26" y="817"/>
                  </a:lnTo>
                  <a:lnTo>
                    <a:pt x="35" y="788"/>
                  </a:lnTo>
                  <a:lnTo>
                    <a:pt x="45" y="760"/>
                  </a:lnTo>
                  <a:lnTo>
                    <a:pt x="56" y="732"/>
                  </a:lnTo>
                  <a:lnTo>
                    <a:pt x="69" y="706"/>
                  </a:lnTo>
                  <a:lnTo>
                    <a:pt x="82" y="681"/>
                  </a:lnTo>
                  <a:lnTo>
                    <a:pt x="97" y="657"/>
                  </a:lnTo>
                  <a:lnTo>
                    <a:pt x="112" y="634"/>
                  </a:lnTo>
                  <a:lnTo>
                    <a:pt x="129" y="612"/>
                  </a:lnTo>
                  <a:lnTo>
                    <a:pt x="146" y="591"/>
                  </a:lnTo>
                  <a:lnTo>
                    <a:pt x="165" y="571"/>
                  </a:lnTo>
                  <a:lnTo>
                    <a:pt x="184" y="553"/>
                  </a:lnTo>
                  <a:lnTo>
                    <a:pt x="203" y="535"/>
                  </a:lnTo>
                  <a:lnTo>
                    <a:pt x="223" y="520"/>
                  </a:lnTo>
                  <a:lnTo>
                    <a:pt x="245" y="504"/>
                  </a:lnTo>
                  <a:lnTo>
                    <a:pt x="266" y="490"/>
                  </a:lnTo>
                  <a:lnTo>
                    <a:pt x="289" y="478"/>
                  </a:lnTo>
                  <a:lnTo>
                    <a:pt x="312" y="466"/>
                  </a:lnTo>
                  <a:lnTo>
                    <a:pt x="336" y="455"/>
                  </a:lnTo>
                  <a:lnTo>
                    <a:pt x="359" y="447"/>
                  </a:lnTo>
                  <a:lnTo>
                    <a:pt x="383" y="438"/>
                  </a:lnTo>
                  <a:lnTo>
                    <a:pt x="407" y="431"/>
                  </a:lnTo>
                  <a:lnTo>
                    <a:pt x="432" y="425"/>
                  </a:lnTo>
                  <a:lnTo>
                    <a:pt x="457" y="422"/>
                  </a:lnTo>
                  <a:lnTo>
                    <a:pt x="484" y="418"/>
                  </a:lnTo>
                  <a:lnTo>
                    <a:pt x="509" y="417"/>
                  </a:lnTo>
                  <a:lnTo>
                    <a:pt x="534" y="416"/>
                  </a:lnTo>
                  <a:lnTo>
                    <a:pt x="534" y="416"/>
                  </a:lnTo>
                  <a:lnTo>
                    <a:pt x="570" y="417"/>
                  </a:lnTo>
                  <a:lnTo>
                    <a:pt x="602" y="420"/>
                  </a:lnTo>
                  <a:lnTo>
                    <a:pt x="634" y="425"/>
                  </a:lnTo>
                  <a:lnTo>
                    <a:pt x="664" y="432"/>
                  </a:lnTo>
                  <a:lnTo>
                    <a:pt x="693" y="441"/>
                  </a:lnTo>
                  <a:lnTo>
                    <a:pt x="720" y="451"/>
                  </a:lnTo>
                  <a:lnTo>
                    <a:pt x="745" y="463"/>
                  </a:lnTo>
                  <a:lnTo>
                    <a:pt x="770" y="477"/>
                  </a:lnTo>
                  <a:lnTo>
                    <a:pt x="794" y="492"/>
                  </a:lnTo>
                  <a:lnTo>
                    <a:pt x="816" y="508"/>
                  </a:lnTo>
                  <a:lnTo>
                    <a:pt x="837" y="524"/>
                  </a:lnTo>
                  <a:lnTo>
                    <a:pt x="858" y="541"/>
                  </a:lnTo>
                  <a:lnTo>
                    <a:pt x="875" y="560"/>
                  </a:lnTo>
                  <a:lnTo>
                    <a:pt x="893" y="579"/>
                  </a:lnTo>
                  <a:lnTo>
                    <a:pt x="910" y="598"/>
                  </a:lnTo>
                  <a:lnTo>
                    <a:pt x="927" y="619"/>
                  </a:lnTo>
                  <a:lnTo>
                    <a:pt x="927" y="0"/>
                  </a:lnTo>
                  <a:lnTo>
                    <a:pt x="1191" y="0"/>
                  </a:lnTo>
                  <a:lnTo>
                    <a:pt x="1191" y="1590"/>
                  </a:lnTo>
                  <a:lnTo>
                    <a:pt x="927"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10" name="Freeform 309" descr=" " title=" "/>
            <p:cNvSpPr>
              <a:spLocks noEditPoints="1"/>
            </p:cNvSpPr>
            <p:nvPr userDrawn="1"/>
          </p:nvSpPr>
          <p:spPr bwMode="auto">
            <a:xfrm>
              <a:off x="1066862" y="4851501"/>
              <a:ext cx="12402" cy="12402"/>
            </a:xfrm>
            <a:custGeom>
              <a:avLst/>
              <a:gdLst>
                <a:gd name="T0" fmla="*/ 95 w 186"/>
                <a:gd name="T1" fmla="*/ 85 h 185"/>
                <a:gd name="T2" fmla="*/ 111 w 186"/>
                <a:gd name="T3" fmla="*/ 80 h 185"/>
                <a:gd name="T4" fmla="*/ 111 w 186"/>
                <a:gd name="T5" fmla="*/ 69 h 185"/>
                <a:gd name="T6" fmla="*/ 95 w 186"/>
                <a:gd name="T7" fmla="*/ 64 h 185"/>
                <a:gd name="T8" fmla="*/ 99 w 186"/>
                <a:gd name="T9" fmla="*/ 43 h 185"/>
                <a:gd name="T10" fmla="*/ 114 w 186"/>
                <a:gd name="T11" fmla="*/ 45 h 185"/>
                <a:gd name="T12" fmla="*/ 130 w 186"/>
                <a:gd name="T13" fmla="*/ 55 h 185"/>
                <a:gd name="T14" fmla="*/ 135 w 186"/>
                <a:gd name="T15" fmla="*/ 73 h 185"/>
                <a:gd name="T16" fmla="*/ 131 w 186"/>
                <a:gd name="T17" fmla="*/ 86 h 185"/>
                <a:gd name="T18" fmla="*/ 123 w 186"/>
                <a:gd name="T19" fmla="*/ 94 h 185"/>
                <a:gd name="T20" fmla="*/ 131 w 186"/>
                <a:gd name="T21" fmla="*/ 109 h 185"/>
                <a:gd name="T22" fmla="*/ 133 w 186"/>
                <a:gd name="T23" fmla="*/ 130 h 185"/>
                <a:gd name="T24" fmla="*/ 139 w 186"/>
                <a:gd name="T25" fmla="*/ 142 h 185"/>
                <a:gd name="T26" fmla="*/ 110 w 186"/>
                <a:gd name="T27" fmla="*/ 135 h 185"/>
                <a:gd name="T28" fmla="*/ 108 w 186"/>
                <a:gd name="T29" fmla="*/ 113 h 185"/>
                <a:gd name="T30" fmla="*/ 105 w 186"/>
                <a:gd name="T31" fmla="*/ 106 h 185"/>
                <a:gd name="T32" fmla="*/ 79 w 186"/>
                <a:gd name="T33" fmla="*/ 105 h 185"/>
                <a:gd name="T34" fmla="*/ 55 w 186"/>
                <a:gd name="T35" fmla="*/ 43 h 185"/>
                <a:gd name="T36" fmla="*/ 18 w 186"/>
                <a:gd name="T37" fmla="*/ 92 h 185"/>
                <a:gd name="T38" fmla="*/ 21 w 186"/>
                <a:gd name="T39" fmla="*/ 115 h 185"/>
                <a:gd name="T40" fmla="*/ 40 w 186"/>
                <a:gd name="T41" fmla="*/ 146 h 185"/>
                <a:gd name="T42" fmla="*/ 70 w 186"/>
                <a:gd name="T43" fmla="*/ 165 h 185"/>
                <a:gd name="T44" fmla="*/ 93 w 186"/>
                <a:gd name="T45" fmla="*/ 168 h 185"/>
                <a:gd name="T46" fmla="*/ 107 w 186"/>
                <a:gd name="T47" fmla="*/ 166 h 185"/>
                <a:gd name="T48" fmla="*/ 135 w 186"/>
                <a:gd name="T49" fmla="*/ 155 h 185"/>
                <a:gd name="T50" fmla="*/ 161 w 186"/>
                <a:gd name="T51" fmla="*/ 122 h 185"/>
                <a:gd name="T52" fmla="*/ 167 w 186"/>
                <a:gd name="T53" fmla="*/ 100 h 185"/>
                <a:gd name="T54" fmla="*/ 167 w 186"/>
                <a:gd name="T55" fmla="*/ 85 h 185"/>
                <a:gd name="T56" fmla="*/ 161 w 186"/>
                <a:gd name="T57" fmla="*/ 63 h 185"/>
                <a:gd name="T58" fmla="*/ 135 w 186"/>
                <a:gd name="T59" fmla="*/ 30 h 185"/>
                <a:gd name="T60" fmla="*/ 107 w 186"/>
                <a:gd name="T61" fmla="*/ 19 h 185"/>
                <a:gd name="T62" fmla="*/ 93 w 186"/>
                <a:gd name="T63" fmla="*/ 17 h 185"/>
                <a:gd name="T64" fmla="*/ 70 w 186"/>
                <a:gd name="T65" fmla="*/ 20 h 185"/>
                <a:gd name="T66" fmla="*/ 40 w 186"/>
                <a:gd name="T67" fmla="*/ 39 h 185"/>
                <a:gd name="T68" fmla="*/ 21 w 186"/>
                <a:gd name="T69" fmla="*/ 70 h 185"/>
                <a:gd name="T70" fmla="*/ 18 w 186"/>
                <a:gd name="T71" fmla="*/ 92 h 185"/>
                <a:gd name="T72" fmla="*/ 185 w 186"/>
                <a:gd name="T73" fmla="*/ 102 h 185"/>
                <a:gd name="T74" fmla="*/ 178 w 186"/>
                <a:gd name="T75" fmla="*/ 129 h 185"/>
                <a:gd name="T76" fmla="*/ 165 w 186"/>
                <a:gd name="T77" fmla="*/ 152 h 185"/>
                <a:gd name="T78" fmla="*/ 144 w 186"/>
                <a:gd name="T79" fmla="*/ 170 h 185"/>
                <a:gd name="T80" fmla="*/ 120 w 186"/>
                <a:gd name="T81" fmla="*/ 182 h 185"/>
                <a:gd name="T82" fmla="*/ 93 w 186"/>
                <a:gd name="T83" fmla="*/ 185 h 185"/>
                <a:gd name="T84" fmla="*/ 74 w 186"/>
                <a:gd name="T85" fmla="*/ 184 h 185"/>
                <a:gd name="T86" fmla="*/ 49 w 186"/>
                <a:gd name="T87" fmla="*/ 174 h 185"/>
                <a:gd name="T88" fmla="*/ 27 w 186"/>
                <a:gd name="T89" fmla="*/ 158 h 185"/>
                <a:gd name="T90" fmla="*/ 10 w 186"/>
                <a:gd name="T91" fmla="*/ 137 h 185"/>
                <a:gd name="T92" fmla="*/ 2 w 186"/>
                <a:gd name="T93" fmla="*/ 111 h 185"/>
                <a:gd name="T94" fmla="*/ 0 w 186"/>
                <a:gd name="T95" fmla="*/ 92 h 185"/>
                <a:gd name="T96" fmla="*/ 4 w 186"/>
                <a:gd name="T97" fmla="*/ 64 h 185"/>
                <a:gd name="T98" fmla="*/ 15 w 186"/>
                <a:gd name="T99" fmla="*/ 41 h 185"/>
                <a:gd name="T100" fmla="*/ 33 w 186"/>
                <a:gd name="T101" fmla="*/ 20 h 185"/>
                <a:gd name="T102" fmla="*/ 57 w 186"/>
                <a:gd name="T103" fmla="*/ 7 h 185"/>
                <a:gd name="T104" fmla="*/ 83 w 186"/>
                <a:gd name="T105" fmla="*/ 0 h 185"/>
                <a:gd name="T106" fmla="*/ 102 w 186"/>
                <a:gd name="T107" fmla="*/ 0 h 185"/>
                <a:gd name="T108" fmla="*/ 129 w 186"/>
                <a:gd name="T109" fmla="*/ 7 h 185"/>
                <a:gd name="T110" fmla="*/ 151 w 186"/>
                <a:gd name="T111" fmla="*/ 20 h 185"/>
                <a:gd name="T112" fmla="*/ 169 w 186"/>
                <a:gd name="T113" fmla="*/ 41 h 185"/>
                <a:gd name="T114" fmla="*/ 181 w 186"/>
                <a:gd name="T115" fmla="*/ 64 h 185"/>
                <a:gd name="T116" fmla="*/ 186 w 186"/>
                <a:gd name="T117" fmla="*/ 92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79" y="85"/>
                  </a:moveTo>
                  <a:lnTo>
                    <a:pt x="95" y="85"/>
                  </a:lnTo>
                  <a:lnTo>
                    <a:pt x="95" y="85"/>
                  </a:lnTo>
                  <a:lnTo>
                    <a:pt x="102" y="85"/>
                  </a:lnTo>
                  <a:lnTo>
                    <a:pt x="107" y="82"/>
                  </a:lnTo>
                  <a:lnTo>
                    <a:pt x="111" y="80"/>
                  </a:lnTo>
                  <a:lnTo>
                    <a:pt x="111" y="74"/>
                  </a:lnTo>
                  <a:lnTo>
                    <a:pt x="111" y="74"/>
                  </a:lnTo>
                  <a:lnTo>
                    <a:pt x="111" y="69"/>
                  </a:lnTo>
                  <a:lnTo>
                    <a:pt x="108" y="66"/>
                  </a:lnTo>
                  <a:lnTo>
                    <a:pt x="102" y="64"/>
                  </a:lnTo>
                  <a:lnTo>
                    <a:pt x="95" y="64"/>
                  </a:lnTo>
                  <a:lnTo>
                    <a:pt x="79" y="64"/>
                  </a:lnTo>
                  <a:lnTo>
                    <a:pt x="79" y="85"/>
                  </a:lnTo>
                  <a:close/>
                  <a:moveTo>
                    <a:pt x="99" y="43"/>
                  </a:moveTo>
                  <a:lnTo>
                    <a:pt x="99" y="43"/>
                  </a:lnTo>
                  <a:lnTo>
                    <a:pt x="107" y="44"/>
                  </a:lnTo>
                  <a:lnTo>
                    <a:pt x="114" y="45"/>
                  </a:lnTo>
                  <a:lnTo>
                    <a:pt x="120" y="48"/>
                  </a:lnTo>
                  <a:lnTo>
                    <a:pt x="125" y="50"/>
                  </a:lnTo>
                  <a:lnTo>
                    <a:pt x="130" y="55"/>
                  </a:lnTo>
                  <a:lnTo>
                    <a:pt x="132" y="60"/>
                  </a:lnTo>
                  <a:lnTo>
                    <a:pt x="133" y="66"/>
                  </a:lnTo>
                  <a:lnTo>
                    <a:pt x="135" y="73"/>
                  </a:lnTo>
                  <a:lnTo>
                    <a:pt x="135" y="73"/>
                  </a:lnTo>
                  <a:lnTo>
                    <a:pt x="133" y="80"/>
                  </a:lnTo>
                  <a:lnTo>
                    <a:pt x="131" y="86"/>
                  </a:lnTo>
                  <a:lnTo>
                    <a:pt x="129" y="91"/>
                  </a:lnTo>
                  <a:lnTo>
                    <a:pt x="123" y="94"/>
                  </a:lnTo>
                  <a:lnTo>
                    <a:pt x="123" y="94"/>
                  </a:lnTo>
                  <a:lnTo>
                    <a:pt x="127" y="98"/>
                  </a:lnTo>
                  <a:lnTo>
                    <a:pt x="130" y="103"/>
                  </a:lnTo>
                  <a:lnTo>
                    <a:pt x="131" y="109"/>
                  </a:lnTo>
                  <a:lnTo>
                    <a:pt x="132" y="121"/>
                  </a:lnTo>
                  <a:lnTo>
                    <a:pt x="132" y="121"/>
                  </a:lnTo>
                  <a:lnTo>
                    <a:pt x="133" y="130"/>
                  </a:lnTo>
                  <a:lnTo>
                    <a:pt x="133" y="136"/>
                  </a:lnTo>
                  <a:lnTo>
                    <a:pt x="136" y="140"/>
                  </a:lnTo>
                  <a:lnTo>
                    <a:pt x="139" y="142"/>
                  </a:lnTo>
                  <a:lnTo>
                    <a:pt x="112" y="142"/>
                  </a:lnTo>
                  <a:lnTo>
                    <a:pt x="112" y="142"/>
                  </a:lnTo>
                  <a:lnTo>
                    <a:pt x="110" y="135"/>
                  </a:lnTo>
                  <a:lnTo>
                    <a:pt x="108" y="125"/>
                  </a:lnTo>
                  <a:lnTo>
                    <a:pt x="108" y="125"/>
                  </a:lnTo>
                  <a:lnTo>
                    <a:pt x="108" y="113"/>
                  </a:lnTo>
                  <a:lnTo>
                    <a:pt x="107" y="110"/>
                  </a:lnTo>
                  <a:lnTo>
                    <a:pt x="106" y="107"/>
                  </a:lnTo>
                  <a:lnTo>
                    <a:pt x="105" y="106"/>
                  </a:lnTo>
                  <a:lnTo>
                    <a:pt x="102" y="105"/>
                  </a:lnTo>
                  <a:lnTo>
                    <a:pt x="94" y="105"/>
                  </a:lnTo>
                  <a:lnTo>
                    <a:pt x="79" y="105"/>
                  </a:lnTo>
                  <a:lnTo>
                    <a:pt x="79" y="142"/>
                  </a:lnTo>
                  <a:lnTo>
                    <a:pt x="55" y="142"/>
                  </a:lnTo>
                  <a:lnTo>
                    <a:pt x="55" y="43"/>
                  </a:lnTo>
                  <a:lnTo>
                    <a:pt x="99" y="43"/>
                  </a:lnTo>
                  <a:close/>
                  <a:moveTo>
                    <a:pt x="18" y="92"/>
                  </a:moveTo>
                  <a:lnTo>
                    <a:pt x="18" y="92"/>
                  </a:lnTo>
                  <a:lnTo>
                    <a:pt x="19" y="100"/>
                  </a:lnTo>
                  <a:lnTo>
                    <a:pt x="20" y="107"/>
                  </a:lnTo>
                  <a:lnTo>
                    <a:pt x="21" y="115"/>
                  </a:lnTo>
                  <a:lnTo>
                    <a:pt x="24" y="122"/>
                  </a:lnTo>
                  <a:lnTo>
                    <a:pt x="31" y="135"/>
                  </a:lnTo>
                  <a:lnTo>
                    <a:pt x="40" y="146"/>
                  </a:lnTo>
                  <a:lnTo>
                    <a:pt x="51" y="155"/>
                  </a:lnTo>
                  <a:lnTo>
                    <a:pt x="64" y="162"/>
                  </a:lnTo>
                  <a:lnTo>
                    <a:pt x="70" y="165"/>
                  </a:lnTo>
                  <a:lnTo>
                    <a:pt x="77" y="166"/>
                  </a:lnTo>
                  <a:lnTo>
                    <a:pt x="84" y="167"/>
                  </a:lnTo>
                  <a:lnTo>
                    <a:pt x="93" y="168"/>
                  </a:lnTo>
                  <a:lnTo>
                    <a:pt x="93" y="168"/>
                  </a:lnTo>
                  <a:lnTo>
                    <a:pt x="100" y="167"/>
                  </a:lnTo>
                  <a:lnTo>
                    <a:pt x="107" y="166"/>
                  </a:lnTo>
                  <a:lnTo>
                    <a:pt x="114" y="165"/>
                  </a:lnTo>
                  <a:lnTo>
                    <a:pt x="122" y="162"/>
                  </a:lnTo>
                  <a:lnTo>
                    <a:pt x="135" y="155"/>
                  </a:lnTo>
                  <a:lnTo>
                    <a:pt x="145" y="146"/>
                  </a:lnTo>
                  <a:lnTo>
                    <a:pt x="155" y="135"/>
                  </a:lnTo>
                  <a:lnTo>
                    <a:pt x="161" y="122"/>
                  </a:lnTo>
                  <a:lnTo>
                    <a:pt x="163" y="115"/>
                  </a:lnTo>
                  <a:lnTo>
                    <a:pt x="166" y="107"/>
                  </a:lnTo>
                  <a:lnTo>
                    <a:pt x="167" y="100"/>
                  </a:lnTo>
                  <a:lnTo>
                    <a:pt x="167" y="92"/>
                  </a:lnTo>
                  <a:lnTo>
                    <a:pt x="167" y="92"/>
                  </a:lnTo>
                  <a:lnTo>
                    <a:pt x="167" y="85"/>
                  </a:lnTo>
                  <a:lnTo>
                    <a:pt x="166" y="78"/>
                  </a:lnTo>
                  <a:lnTo>
                    <a:pt x="163" y="70"/>
                  </a:lnTo>
                  <a:lnTo>
                    <a:pt x="161" y="63"/>
                  </a:lnTo>
                  <a:lnTo>
                    <a:pt x="155" y="50"/>
                  </a:lnTo>
                  <a:lnTo>
                    <a:pt x="145" y="39"/>
                  </a:lnTo>
                  <a:lnTo>
                    <a:pt x="135" y="30"/>
                  </a:lnTo>
                  <a:lnTo>
                    <a:pt x="122" y="23"/>
                  </a:lnTo>
                  <a:lnTo>
                    <a:pt x="114" y="20"/>
                  </a:lnTo>
                  <a:lnTo>
                    <a:pt x="107" y="19"/>
                  </a:lnTo>
                  <a:lnTo>
                    <a:pt x="100" y="18"/>
                  </a:lnTo>
                  <a:lnTo>
                    <a:pt x="93" y="17"/>
                  </a:lnTo>
                  <a:lnTo>
                    <a:pt x="93" y="17"/>
                  </a:lnTo>
                  <a:lnTo>
                    <a:pt x="84" y="18"/>
                  </a:lnTo>
                  <a:lnTo>
                    <a:pt x="77" y="19"/>
                  </a:lnTo>
                  <a:lnTo>
                    <a:pt x="70" y="20"/>
                  </a:lnTo>
                  <a:lnTo>
                    <a:pt x="63" y="23"/>
                  </a:lnTo>
                  <a:lnTo>
                    <a:pt x="51" y="30"/>
                  </a:lnTo>
                  <a:lnTo>
                    <a:pt x="40" y="39"/>
                  </a:lnTo>
                  <a:lnTo>
                    <a:pt x="31" y="50"/>
                  </a:lnTo>
                  <a:lnTo>
                    <a:pt x="24" y="63"/>
                  </a:lnTo>
                  <a:lnTo>
                    <a:pt x="21" y="70"/>
                  </a:lnTo>
                  <a:lnTo>
                    <a:pt x="20" y="78"/>
                  </a:lnTo>
                  <a:lnTo>
                    <a:pt x="19" y="85"/>
                  </a:lnTo>
                  <a:lnTo>
                    <a:pt x="18" y="92"/>
                  </a:lnTo>
                  <a:close/>
                  <a:moveTo>
                    <a:pt x="186" y="92"/>
                  </a:moveTo>
                  <a:lnTo>
                    <a:pt x="186" y="92"/>
                  </a:lnTo>
                  <a:lnTo>
                    <a:pt x="185" y="102"/>
                  </a:lnTo>
                  <a:lnTo>
                    <a:pt x="184" y="111"/>
                  </a:lnTo>
                  <a:lnTo>
                    <a:pt x="181" y="121"/>
                  </a:lnTo>
                  <a:lnTo>
                    <a:pt x="178" y="129"/>
                  </a:lnTo>
                  <a:lnTo>
                    <a:pt x="174" y="137"/>
                  </a:lnTo>
                  <a:lnTo>
                    <a:pt x="169" y="145"/>
                  </a:lnTo>
                  <a:lnTo>
                    <a:pt x="165" y="152"/>
                  </a:lnTo>
                  <a:lnTo>
                    <a:pt x="159" y="158"/>
                  </a:lnTo>
                  <a:lnTo>
                    <a:pt x="151" y="165"/>
                  </a:lnTo>
                  <a:lnTo>
                    <a:pt x="144" y="170"/>
                  </a:lnTo>
                  <a:lnTo>
                    <a:pt x="137" y="174"/>
                  </a:lnTo>
                  <a:lnTo>
                    <a:pt x="129" y="178"/>
                  </a:lnTo>
                  <a:lnTo>
                    <a:pt x="120" y="182"/>
                  </a:lnTo>
                  <a:lnTo>
                    <a:pt x="112" y="184"/>
                  </a:lnTo>
                  <a:lnTo>
                    <a:pt x="102" y="185"/>
                  </a:lnTo>
                  <a:lnTo>
                    <a:pt x="93" y="185"/>
                  </a:lnTo>
                  <a:lnTo>
                    <a:pt x="93" y="185"/>
                  </a:lnTo>
                  <a:lnTo>
                    <a:pt x="83" y="185"/>
                  </a:lnTo>
                  <a:lnTo>
                    <a:pt x="74" y="184"/>
                  </a:lnTo>
                  <a:lnTo>
                    <a:pt x="65" y="182"/>
                  </a:lnTo>
                  <a:lnTo>
                    <a:pt x="57" y="178"/>
                  </a:lnTo>
                  <a:lnTo>
                    <a:pt x="49" y="174"/>
                  </a:lnTo>
                  <a:lnTo>
                    <a:pt x="40" y="170"/>
                  </a:lnTo>
                  <a:lnTo>
                    <a:pt x="33" y="165"/>
                  </a:lnTo>
                  <a:lnTo>
                    <a:pt x="27" y="158"/>
                  </a:lnTo>
                  <a:lnTo>
                    <a:pt x="21" y="152"/>
                  </a:lnTo>
                  <a:lnTo>
                    <a:pt x="15" y="145"/>
                  </a:lnTo>
                  <a:lnTo>
                    <a:pt x="10" y="137"/>
                  </a:lnTo>
                  <a:lnTo>
                    <a:pt x="7" y="129"/>
                  </a:lnTo>
                  <a:lnTo>
                    <a:pt x="4" y="121"/>
                  </a:lnTo>
                  <a:lnTo>
                    <a:pt x="2" y="111"/>
                  </a:lnTo>
                  <a:lnTo>
                    <a:pt x="0" y="102"/>
                  </a:lnTo>
                  <a:lnTo>
                    <a:pt x="0" y="92"/>
                  </a:lnTo>
                  <a:lnTo>
                    <a:pt x="0" y="92"/>
                  </a:lnTo>
                  <a:lnTo>
                    <a:pt x="0" y="82"/>
                  </a:lnTo>
                  <a:lnTo>
                    <a:pt x="2" y="74"/>
                  </a:lnTo>
                  <a:lnTo>
                    <a:pt x="4" y="64"/>
                  </a:lnTo>
                  <a:lnTo>
                    <a:pt x="7" y="56"/>
                  </a:lnTo>
                  <a:lnTo>
                    <a:pt x="10" y="48"/>
                  </a:lnTo>
                  <a:lnTo>
                    <a:pt x="15" y="41"/>
                  </a:lnTo>
                  <a:lnTo>
                    <a:pt x="21" y="33"/>
                  </a:lnTo>
                  <a:lnTo>
                    <a:pt x="27" y="26"/>
                  </a:lnTo>
                  <a:lnTo>
                    <a:pt x="33" y="20"/>
                  </a:lnTo>
                  <a:lnTo>
                    <a:pt x="40" y="16"/>
                  </a:lnTo>
                  <a:lnTo>
                    <a:pt x="49" y="11"/>
                  </a:lnTo>
                  <a:lnTo>
                    <a:pt x="57" y="7"/>
                  </a:lnTo>
                  <a:lnTo>
                    <a:pt x="65" y="4"/>
                  </a:lnTo>
                  <a:lnTo>
                    <a:pt x="74" y="1"/>
                  </a:lnTo>
                  <a:lnTo>
                    <a:pt x="83" y="0"/>
                  </a:lnTo>
                  <a:lnTo>
                    <a:pt x="93" y="0"/>
                  </a:lnTo>
                  <a:lnTo>
                    <a:pt x="93" y="0"/>
                  </a:lnTo>
                  <a:lnTo>
                    <a:pt x="102" y="0"/>
                  </a:lnTo>
                  <a:lnTo>
                    <a:pt x="112" y="1"/>
                  </a:lnTo>
                  <a:lnTo>
                    <a:pt x="120" y="4"/>
                  </a:lnTo>
                  <a:lnTo>
                    <a:pt x="129" y="7"/>
                  </a:lnTo>
                  <a:lnTo>
                    <a:pt x="137" y="11"/>
                  </a:lnTo>
                  <a:lnTo>
                    <a:pt x="144" y="16"/>
                  </a:lnTo>
                  <a:lnTo>
                    <a:pt x="151" y="20"/>
                  </a:lnTo>
                  <a:lnTo>
                    <a:pt x="159" y="26"/>
                  </a:lnTo>
                  <a:lnTo>
                    <a:pt x="165" y="33"/>
                  </a:lnTo>
                  <a:lnTo>
                    <a:pt x="169" y="41"/>
                  </a:lnTo>
                  <a:lnTo>
                    <a:pt x="174" y="48"/>
                  </a:lnTo>
                  <a:lnTo>
                    <a:pt x="178" y="56"/>
                  </a:lnTo>
                  <a:lnTo>
                    <a:pt x="181" y="64"/>
                  </a:lnTo>
                  <a:lnTo>
                    <a:pt x="184" y="74"/>
                  </a:lnTo>
                  <a:lnTo>
                    <a:pt x="185" y="82"/>
                  </a:lnTo>
                  <a:lnTo>
                    <a:pt x="186"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189" name="Group 54"/>
          <p:cNvGrpSpPr>
            <a:grpSpLocks noChangeAspect="1"/>
          </p:cNvGrpSpPr>
          <p:nvPr userDrawn="1"/>
        </p:nvGrpSpPr>
        <p:grpSpPr bwMode="auto">
          <a:xfrm flipV="1">
            <a:off x="3318794" y="3502343"/>
            <a:ext cx="3676037" cy="1645920"/>
            <a:chOff x="0" y="332"/>
            <a:chExt cx="5760" cy="2579"/>
          </a:xfrm>
          <a:solidFill>
            <a:schemeClr val="accent1"/>
          </a:solidFill>
        </p:grpSpPr>
        <p:sp>
          <p:nvSpPr>
            <p:cNvPr id="190" name="Freeform 55"/>
            <p:cNvSpPr>
              <a:spLocks/>
            </p:cNvSpPr>
            <p:nvPr userDrawn="1"/>
          </p:nvSpPr>
          <p:spPr bwMode="auto">
            <a:xfrm>
              <a:off x="2999" y="699"/>
              <a:ext cx="237" cy="237"/>
            </a:xfrm>
            <a:custGeom>
              <a:avLst/>
              <a:gdLst>
                <a:gd name="T0" fmla="*/ 617 w 944"/>
                <a:gd name="T1" fmla="*/ 922 h 944"/>
                <a:gd name="T2" fmla="*/ 684 w 944"/>
                <a:gd name="T3" fmla="*/ 895 h 944"/>
                <a:gd name="T4" fmla="*/ 744 w 944"/>
                <a:gd name="T5" fmla="*/ 858 h 944"/>
                <a:gd name="T6" fmla="*/ 797 w 944"/>
                <a:gd name="T7" fmla="*/ 815 h 944"/>
                <a:gd name="T8" fmla="*/ 843 w 944"/>
                <a:gd name="T9" fmla="*/ 764 h 944"/>
                <a:gd name="T10" fmla="*/ 882 w 944"/>
                <a:gd name="T11" fmla="*/ 708 h 944"/>
                <a:gd name="T12" fmla="*/ 910 w 944"/>
                <a:gd name="T13" fmla="*/ 647 h 944"/>
                <a:gd name="T14" fmla="*/ 931 w 944"/>
                <a:gd name="T15" fmla="*/ 582 h 944"/>
                <a:gd name="T16" fmla="*/ 943 w 944"/>
                <a:gd name="T17" fmla="*/ 514 h 944"/>
                <a:gd name="T18" fmla="*/ 944 w 944"/>
                <a:gd name="T19" fmla="*/ 444 h 944"/>
                <a:gd name="T20" fmla="*/ 934 w 944"/>
                <a:gd name="T21" fmla="*/ 374 h 944"/>
                <a:gd name="T22" fmla="*/ 922 w 944"/>
                <a:gd name="T23" fmla="*/ 327 h 944"/>
                <a:gd name="T24" fmla="*/ 895 w 944"/>
                <a:gd name="T25" fmla="*/ 260 h 944"/>
                <a:gd name="T26" fmla="*/ 858 w 944"/>
                <a:gd name="T27" fmla="*/ 200 h 944"/>
                <a:gd name="T28" fmla="*/ 815 w 944"/>
                <a:gd name="T29" fmla="*/ 147 h 944"/>
                <a:gd name="T30" fmla="*/ 764 w 944"/>
                <a:gd name="T31" fmla="*/ 101 h 944"/>
                <a:gd name="T32" fmla="*/ 708 w 944"/>
                <a:gd name="T33" fmla="*/ 63 h 944"/>
                <a:gd name="T34" fmla="*/ 647 w 944"/>
                <a:gd name="T35" fmla="*/ 33 h 944"/>
                <a:gd name="T36" fmla="*/ 582 w 944"/>
                <a:gd name="T37" fmla="*/ 13 h 944"/>
                <a:gd name="T38" fmla="*/ 514 w 944"/>
                <a:gd name="T39" fmla="*/ 1 h 944"/>
                <a:gd name="T40" fmla="*/ 444 w 944"/>
                <a:gd name="T41" fmla="*/ 1 h 944"/>
                <a:gd name="T42" fmla="*/ 374 w 944"/>
                <a:gd name="T43" fmla="*/ 10 h 944"/>
                <a:gd name="T44" fmla="*/ 327 w 944"/>
                <a:gd name="T45" fmla="*/ 23 h 944"/>
                <a:gd name="T46" fmla="*/ 260 w 944"/>
                <a:gd name="T47" fmla="*/ 49 h 944"/>
                <a:gd name="T48" fmla="*/ 200 w 944"/>
                <a:gd name="T49" fmla="*/ 86 h 944"/>
                <a:gd name="T50" fmla="*/ 147 w 944"/>
                <a:gd name="T51" fmla="*/ 129 h 944"/>
                <a:gd name="T52" fmla="*/ 101 w 944"/>
                <a:gd name="T53" fmla="*/ 179 h 944"/>
                <a:gd name="T54" fmla="*/ 63 w 944"/>
                <a:gd name="T55" fmla="*/ 235 h 944"/>
                <a:gd name="T56" fmla="*/ 33 w 944"/>
                <a:gd name="T57" fmla="*/ 297 h 944"/>
                <a:gd name="T58" fmla="*/ 13 w 944"/>
                <a:gd name="T59" fmla="*/ 362 h 944"/>
                <a:gd name="T60" fmla="*/ 1 w 944"/>
                <a:gd name="T61" fmla="*/ 430 h 944"/>
                <a:gd name="T62" fmla="*/ 1 w 944"/>
                <a:gd name="T63" fmla="*/ 500 h 944"/>
                <a:gd name="T64" fmla="*/ 10 w 944"/>
                <a:gd name="T65" fmla="*/ 570 h 944"/>
                <a:gd name="T66" fmla="*/ 23 w 944"/>
                <a:gd name="T67" fmla="*/ 617 h 944"/>
                <a:gd name="T68" fmla="*/ 49 w 944"/>
                <a:gd name="T69" fmla="*/ 684 h 944"/>
                <a:gd name="T70" fmla="*/ 86 w 944"/>
                <a:gd name="T71" fmla="*/ 744 h 944"/>
                <a:gd name="T72" fmla="*/ 129 w 944"/>
                <a:gd name="T73" fmla="*/ 797 h 944"/>
                <a:gd name="T74" fmla="*/ 179 w 944"/>
                <a:gd name="T75" fmla="*/ 843 h 944"/>
                <a:gd name="T76" fmla="*/ 235 w 944"/>
                <a:gd name="T77" fmla="*/ 882 h 944"/>
                <a:gd name="T78" fmla="*/ 297 w 944"/>
                <a:gd name="T79" fmla="*/ 910 h 944"/>
                <a:gd name="T80" fmla="*/ 362 w 944"/>
                <a:gd name="T81" fmla="*/ 931 h 944"/>
                <a:gd name="T82" fmla="*/ 430 w 944"/>
                <a:gd name="T83" fmla="*/ 943 h 944"/>
                <a:gd name="T84" fmla="*/ 500 w 944"/>
                <a:gd name="T85" fmla="*/ 944 h 944"/>
                <a:gd name="T86" fmla="*/ 570 w 944"/>
                <a:gd name="T87" fmla="*/ 934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929"/>
                  </a:moveTo>
                  <a:lnTo>
                    <a:pt x="594" y="929"/>
                  </a:lnTo>
                  <a:lnTo>
                    <a:pt x="617" y="922"/>
                  </a:lnTo>
                  <a:lnTo>
                    <a:pt x="641" y="914"/>
                  </a:lnTo>
                  <a:lnTo>
                    <a:pt x="663" y="905"/>
                  </a:lnTo>
                  <a:lnTo>
                    <a:pt x="684" y="895"/>
                  </a:lnTo>
                  <a:lnTo>
                    <a:pt x="705" y="883"/>
                  </a:lnTo>
                  <a:lnTo>
                    <a:pt x="724" y="871"/>
                  </a:lnTo>
                  <a:lnTo>
                    <a:pt x="744" y="858"/>
                  </a:lnTo>
                  <a:lnTo>
                    <a:pt x="762" y="845"/>
                  </a:lnTo>
                  <a:lnTo>
                    <a:pt x="780" y="831"/>
                  </a:lnTo>
                  <a:lnTo>
                    <a:pt x="797" y="815"/>
                  </a:lnTo>
                  <a:lnTo>
                    <a:pt x="814" y="800"/>
                  </a:lnTo>
                  <a:lnTo>
                    <a:pt x="828" y="783"/>
                  </a:lnTo>
                  <a:lnTo>
                    <a:pt x="843" y="764"/>
                  </a:lnTo>
                  <a:lnTo>
                    <a:pt x="857" y="746"/>
                  </a:lnTo>
                  <a:lnTo>
                    <a:pt x="870" y="728"/>
                  </a:lnTo>
                  <a:lnTo>
                    <a:pt x="882" y="708"/>
                  </a:lnTo>
                  <a:lnTo>
                    <a:pt x="892" y="689"/>
                  </a:lnTo>
                  <a:lnTo>
                    <a:pt x="903" y="668"/>
                  </a:lnTo>
                  <a:lnTo>
                    <a:pt x="910" y="647"/>
                  </a:lnTo>
                  <a:lnTo>
                    <a:pt x="920" y="626"/>
                  </a:lnTo>
                  <a:lnTo>
                    <a:pt x="926" y="604"/>
                  </a:lnTo>
                  <a:lnTo>
                    <a:pt x="931" y="582"/>
                  </a:lnTo>
                  <a:lnTo>
                    <a:pt x="937" y="560"/>
                  </a:lnTo>
                  <a:lnTo>
                    <a:pt x="940" y="536"/>
                  </a:lnTo>
                  <a:lnTo>
                    <a:pt x="943" y="514"/>
                  </a:lnTo>
                  <a:lnTo>
                    <a:pt x="944" y="491"/>
                  </a:lnTo>
                  <a:lnTo>
                    <a:pt x="944" y="467"/>
                  </a:lnTo>
                  <a:lnTo>
                    <a:pt x="944" y="444"/>
                  </a:lnTo>
                  <a:lnTo>
                    <a:pt x="942" y="420"/>
                  </a:lnTo>
                  <a:lnTo>
                    <a:pt x="939" y="397"/>
                  </a:lnTo>
                  <a:lnTo>
                    <a:pt x="934" y="374"/>
                  </a:lnTo>
                  <a:lnTo>
                    <a:pt x="929" y="350"/>
                  </a:lnTo>
                  <a:lnTo>
                    <a:pt x="929" y="350"/>
                  </a:lnTo>
                  <a:lnTo>
                    <a:pt x="922" y="327"/>
                  </a:lnTo>
                  <a:lnTo>
                    <a:pt x="913" y="303"/>
                  </a:lnTo>
                  <a:lnTo>
                    <a:pt x="905" y="281"/>
                  </a:lnTo>
                  <a:lnTo>
                    <a:pt x="895" y="260"/>
                  </a:lnTo>
                  <a:lnTo>
                    <a:pt x="883" y="239"/>
                  </a:lnTo>
                  <a:lnTo>
                    <a:pt x="871" y="220"/>
                  </a:lnTo>
                  <a:lnTo>
                    <a:pt x="858" y="200"/>
                  </a:lnTo>
                  <a:lnTo>
                    <a:pt x="845" y="182"/>
                  </a:lnTo>
                  <a:lnTo>
                    <a:pt x="831" y="164"/>
                  </a:lnTo>
                  <a:lnTo>
                    <a:pt x="815" y="147"/>
                  </a:lnTo>
                  <a:lnTo>
                    <a:pt x="800" y="131"/>
                  </a:lnTo>
                  <a:lnTo>
                    <a:pt x="783" y="116"/>
                  </a:lnTo>
                  <a:lnTo>
                    <a:pt x="764" y="101"/>
                  </a:lnTo>
                  <a:lnTo>
                    <a:pt x="746" y="87"/>
                  </a:lnTo>
                  <a:lnTo>
                    <a:pt x="728" y="75"/>
                  </a:lnTo>
                  <a:lnTo>
                    <a:pt x="708" y="63"/>
                  </a:lnTo>
                  <a:lnTo>
                    <a:pt x="689" y="52"/>
                  </a:lnTo>
                  <a:lnTo>
                    <a:pt x="668" y="43"/>
                  </a:lnTo>
                  <a:lnTo>
                    <a:pt x="647" y="33"/>
                  </a:lnTo>
                  <a:lnTo>
                    <a:pt x="626" y="26"/>
                  </a:lnTo>
                  <a:lnTo>
                    <a:pt x="604" y="18"/>
                  </a:lnTo>
                  <a:lnTo>
                    <a:pt x="582" y="13"/>
                  </a:lnTo>
                  <a:lnTo>
                    <a:pt x="560" y="7"/>
                  </a:lnTo>
                  <a:lnTo>
                    <a:pt x="536" y="4"/>
                  </a:lnTo>
                  <a:lnTo>
                    <a:pt x="514" y="1"/>
                  </a:lnTo>
                  <a:lnTo>
                    <a:pt x="491" y="0"/>
                  </a:lnTo>
                  <a:lnTo>
                    <a:pt x="467" y="0"/>
                  </a:lnTo>
                  <a:lnTo>
                    <a:pt x="444" y="1"/>
                  </a:lnTo>
                  <a:lnTo>
                    <a:pt x="420" y="2"/>
                  </a:lnTo>
                  <a:lnTo>
                    <a:pt x="397" y="6"/>
                  </a:lnTo>
                  <a:lnTo>
                    <a:pt x="374" y="10"/>
                  </a:lnTo>
                  <a:lnTo>
                    <a:pt x="350" y="15"/>
                  </a:lnTo>
                  <a:lnTo>
                    <a:pt x="350" y="15"/>
                  </a:lnTo>
                  <a:lnTo>
                    <a:pt x="327" y="23"/>
                  </a:lnTo>
                  <a:lnTo>
                    <a:pt x="303" y="31"/>
                  </a:lnTo>
                  <a:lnTo>
                    <a:pt x="281" y="40"/>
                  </a:lnTo>
                  <a:lnTo>
                    <a:pt x="260" y="49"/>
                  </a:lnTo>
                  <a:lnTo>
                    <a:pt x="239" y="61"/>
                  </a:lnTo>
                  <a:lnTo>
                    <a:pt x="220" y="73"/>
                  </a:lnTo>
                  <a:lnTo>
                    <a:pt x="200" y="86"/>
                  </a:lnTo>
                  <a:lnTo>
                    <a:pt x="182" y="99"/>
                  </a:lnTo>
                  <a:lnTo>
                    <a:pt x="164" y="114"/>
                  </a:lnTo>
                  <a:lnTo>
                    <a:pt x="147" y="129"/>
                  </a:lnTo>
                  <a:lnTo>
                    <a:pt x="131" y="146"/>
                  </a:lnTo>
                  <a:lnTo>
                    <a:pt x="116" y="162"/>
                  </a:lnTo>
                  <a:lnTo>
                    <a:pt x="101" y="179"/>
                  </a:lnTo>
                  <a:lnTo>
                    <a:pt x="87" y="198"/>
                  </a:lnTo>
                  <a:lnTo>
                    <a:pt x="75" y="216"/>
                  </a:lnTo>
                  <a:lnTo>
                    <a:pt x="63" y="235"/>
                  </a:lnTo>
                  <a:lnTo>
                    <a:pt x="52" y="256"/>
                  </a:lnTo>
                  <a:lnTo>
                    <a:pt x="43" y="276"/>
                  </a:lnTo>
                  <a:lnTo>
                    <a:pt x="33" y="297"/>
                  </a:lnTo>
                  <a:lnTo>
                    <a:pt x="26" y="319"/>
                  </a:lnTo>
                  <a:lnTo>
                    <a:pt x="18" y="340"/>
                  </a:lnTo>
                  <a:lnTo>
                    <a:pt x="13" y="362"/>
                  </a:lnTo>
                  <a:lnTo>
                    <a:pt x="7" y="384"/>
                  </a:lnTo>
                  <a:lnTo>
                    <a:pt x="3" y="407"/>
                  </a:lnTo>
                  <a:lnTo>
                    <a:pt x="1" y="430"/>
                  </a:lnTo>
                  <a:lnTo>
                    <a:pt x="0" y="453"/>
                  </a:lnTo>
                  <a:lnTo>
                    <a:pt x="0" y="476"/>
                  </a:lnTo>
                  <a:lnTo>
                    <a:pt x="1" y="500"/>
                  </a:lnTo>
                  <a:lnTo>
                    <a:pt x="2" y="523"/>
                  </a:lnTo>
                  <a:lnTo>
                    <a:pt x="6" y="547"/>
                  </a:lnTo>
                  <a:lnTo>
                    <a:pt x="10" y="570"/>
                  </a:lnTo>
                  <a:lnTo>
                    <a:pt x="15" y="594"/>
                  </a:lnTo>
                  <a:lnTo>
                    <a:pt x="15" y="594"/>
                  </a:lnTo>
                  <a:lnTo>
                    <a:pt x="23" y="617"/>
                  </a:lnTo>
                  <a:lnTo>
                    <a:pt x="31" y="641"/>
                  </a:lnTo>
                  <a:lnTo>
                    <a:pt x="40" y="663"/>
                  </a:lnTo>
                  <a:lnTo>
                    <a:pt x="49" y="684"/>
                  </a:lnTo>
                  <a:lnTo>
                    <a:pt x="61" y="704"/>
                  </a:lnTo>
                  <a:lnTo>
                    <a:pt x="73" y="724"/>
                  </a:lnTo>
                  <a:lnTo>
                    <a:pt x="86" y="744"/>
                  </a:lnTo>
                  <a:lnTo>
                    <a:pt x="99" y="762"/>
                  </a:lnTo>
                  <a:lnTo>
                    <a:pt x="114" y="780"/>
                  </a:lnTo>
                  <a:lnTo>
                    <a:pt x="129" y="797"/>
                  </a:lnTo>
                  <a:lnTo>
                    <a:pt x="146" y="814"/>
                  </a:lnTo>
                  <a:lnTo>
                    <a:pt x="162" y="828"/>
                  </a:lnTo>
                  <a:lnTo>
                    <a:pt x="179" y="843"/>
                  </a:lnTo>
                  <a:lnTo>
                    <a:pt x="198" y="857"/>
                  </a:lnTo>
                  <a:lnTo>
                    <a:pt x="216" y="870"/>
                  </a:lnTo>
                  <a:lnTo>
                    <a:pt x="235" y="882"/>
                  </a:lnTo>
                  <a:lnTo>
                    <a:pt x="256" y="892"/>
                  </a:lnTo>
                  <a:lnTo>
                    <a:pt x="276" y="902"/>
                  </a:lnTo>
                  <a:lnTo>
                    <a:pt x="297" y="910"/>
                  </a:lnTo>
                  <a:lnTo>
                    <a:pt x="319" y="919"/>
                  </a:lnTo>
                  <a:lnTo>
                    <a:pt x="340" y="926"/>
                  </a:lnTo>
                  <a:lnTo>
                    <a:pt x="362" y="931"/>
                  </a:lnTo>
                  <a:lnTo>
                    <a:pt x="384" y="936"/>
                  </a:lnTo>
                  <a:lnTo>
                    <a:pt x="407" y="940"/>
                  </a:lnTo>
                  <a:lnTo>
                    <a:pt x="430" y="943"/>
                  </a:lnTo>
                  <a:lnTo>
                    <a:pt x="453" y="944"/>
                  </a:lnTo>
                  <a:lnTo>
                    <a:pt x="477" y="944"/>
                  </a:lnTo>
                  <a:lnTo>
                    <a:pt x="500" y="944"/>
                  </a:lnTo>
                  <a:lnTo>
                    <a:pt x="523" y="942"/>
                  </a:lnTo>
                  <a:lnTo>
                    <a:pt x="547" y="939"/>
                  </a:lnTo>
                  <a:lnTo>
                    <a:pt x="570" y="934"/>
                  </a:lnTo>
                  <a:lnTo>
                    <a:pt x="594" y="929"/>
                  </a:lnTo>
                  <a:lnTo>
                    <a:pt x="594"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Freeform 56"/>
            <p:cNvSpPr>
              <a:spLocks/>
            </p:cNvSpPr>
            <p:nvPr userDrawn="1"/>
          </p:nvSpPr>
          <p:spPr bwMode="auto">
            <a:xfrm>
              <a:off x="3075" y="954"/>
              <a:ext cx="216" cy="216"/>
            </a:xfrm>
            <a:custGeom>
              <a:avLst/>
              <a:gdLst>
                <a:gd name="T0" fmla="*/ 565 w 864"/>
                <a:gd name="T1" fmla="*/ 843 h 864"/>
                <a:gd name="T2" fmla="*/ 625 w 864"/>
                <a:gd name="T3" fmla="*/ 819 h 864"/>
                <a:gd name="T4" fmla="*/ 680 w 864"/>
                <a:gd name="T5" fmla="*/ 786 h 864"/>
                <a:gd name="T6" fmla="*/ 730 w 864"/>
                <a:gd name="T7" fmla="*/ 746 h 864"/>
                <a:gd name="T8" fmla="*/ 771 w 864"/>
                <a:gd name="T9" fmla="*/ 700 h 864"/>
                <a:gd name="T10" fmla="*/ 807 w 864"/>
                <a:gd name="T11" fmla="*/ 648 h 864"/>
                <a:gd name="T12" fmla="*/ 834 w 864"/>
                <a:gd name="T13" fmla="*/ 592 h 864"/>
                <a:gd name="T14" fmla="*/ 852 w 864"/>
                <a:gd name="T15" fmla="*/ 532 h 864"/>
                <a:gd name="T16" fmla="*/ 863 w 864"/>
                <a:gd name="T17" fmla="*/ 471 h 864"/>
                <a:gd name="T18" fmla="*/ 864 w 864"/>
                <a:gd name="T19" fmla="*/ 407 h 864"/>
                <a:gd name="T20" fmla="*/ 855 w 864"/>
                <a:gd name="T21" fmla="*/ 342 h 864"/>
                <a:gd name="T22" fmla="*/ 843 w 864"/>
                <a:gd name="T23" fmla="*/ 299 h 864"/>
                <a:gd name="T24" fmla="*/ 818 w 864"/>
                <a:gd name="T25" fmla="*/ 239 h 864"/>
                <a:gd name="T26" fmla="*/ 786 w 864"/>
                <a:gd name="T27" fmla="*/ 184 h 864"/>
                <a:gd name="T28" fmla="*/ 745 w 864"/>
                <a:gd name="T29" fmla="*/ 135 h 864"/>
                <a:gd name="T30" fmla="*/ 700 w 864"/>
                <a:gd name="T31" fmla="*/ 93 h 864"/>
                <a:gd name="T32" fmla="*/ 649 w 864"/>
                <a:gd name="T33" fmla="*/ 58 h 864"/>
                <a:gd name="T34" fmla="*/ 593 w 864"/>
                <a:gd name="T35" fmla="*/ 30 h 864"/>
                <a:gd name="T36" fmla="*/ 533 w 864"/>
                <a:gd name="T37" fmla="*/ 12 h 864"/>
                <a:gd name="T38" fmla="*/ 470 w 864"/>
                <a:gd name="T39" fmla="*/ 2 h 864"/>
                <a:gd name="T40" fmla="*/ 406 w 864"/>
                <a:gd name="T41" fmla="*/ 0 h 864"/>
                <a:gd name="T42" fmla="*/ 343 w 864"/>
                <a:gd name="T43" fmla="*/ 10 h 864"/>
                <a:gd name="T44" fmla="*/ 300 w 864"/>
                <a:gd name="T45" fmla="*/ 21 h 864"/>
                <a:gd name="T46" fmla="*/ 238 w 864"/>
                <a:gd name="T47" fmla="*/ 46 h 864"/>
                <a:gd name="T48" fmla="*/ 184 w 864"/>
                <a:gd name="T49" fmla="*/ 79 h 864"/>
                <a:gd name="T50" fmla="*/ 135 w 864"/>
                <a:gd name="T51" fmla="*/ 119 h 864"/>
                <a:gd name="T52" fmla="*/ 92 w 864"/>
                <a:gd name="T53" fmla="*/ 165 h 864"/>
                <a:gd name="T54" fmla="*/ 59 w 864"/>
                <a:gd name="T55" fmla="*/ 215 h 864"/>
                <a:gd name="T56" fmla="*/ 31 w 864"/>
                <a:gd name="T57" fmla="*/ 271 h 864"/>
                <a:gd name="T58" fmla="*/ 12 w 864"/>
                <a:gd name="T59" fmla="*/ 331 h 864"/>
                <a:gd name="T60" fmla="*/ 1 w 864"/>
                <a:gd name="T61" fmla="*/ 394 h 864"/>
                <a:gd name="T62" fmla="*/ 1 w 864"/>
                <a:gd name="T63" fmla="*/ 458 h 864"/>
                <a:gd name="T64" fmla="*/ 9 w 864"/>
                <a:gd name="T65" fmla="*/ 522 h 864"/>
                <a:gd name="T66" fmla="*/ 21 w 864"/>
                <a:gd name="T67" fmla="*/ 565 h 864"/>
                <a:gd name="T68" fmla="*/ 46 w 864"/>
                <a:gd name="T69" fmla="*/ 626 h 864"/>
                <a:gd name="T70" fmla="*/ 78 w 864"/>
                <a:gd name="T71" fmla="*/ 681 h 864"/>
                <a:gd name="T72" fmla="*/ 118 w 864"/>
                <a:gd name="T73" fmla="*/ 729 h 864"/>
                <a:gd name="T74" fmla="*/ 164 w 864"/>
                <a:gd name="T75" fmla="*/ 772 h 864"/>
                <a:gd name="T76" fmla="*/ 216 w 864"/>
                <a:gd name="T77" fmla="*/ 806 h 864"/>
                <a:gd name="T78" fmla="*/ 272 w 864"/>
                <a:gd name="T79" fmla="*/ 833 h 864"/>
                <a:gd name="T80" fmla="*/ 332 w 864"/>
                <a:gd name="T81" fmla="*/ 853 h 864"/>
                <a:gd name="T82" fmla="*/ 393 w 864"/>
                <a:gd name="T83" fmla="*/ 863 h 864"/>
                <a:gd name="T84" fmla="*/ 457 w 864"/>
                <a:gd name="T85" fmla="*/ 863 h 864"/>
                <a:gd name="T86" fmla="*/ 522 w 864"/>
                <a:gd name="T87" fmla="*/ 85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5" y="850"/>
                  </a:moveTo>
                  <a:lnTo>
                    <a:pt x="545" y="850"/>
                  </a:lnTo>
                  <a:lnTo>
                    <a:pt x="565" y="843"/>
                  </a:lnTo>
                  <a:lnTo>
                    <a:pt x="586" y="836"/>
                  </a:lnTo>
                  <a:lnTo>
                    <a:pt x="606" y="828"/>
                  </a:lnTo>
                  <a:lnTo>
                    <a:pt x="625" y="819"/>
                  </a:lnTo>
                  <a:lnTo>
                    <a:pt x="645" y="808"/>
                  </a:lnTo>
                  <a:lnTo>
                    <a:pt x="663" y="798"/>
                  </a:lnTo>
                  <a:lnTo>
                    <a:pt x="680" y="786"/>
                  </a:lnTo>
                  <a:lnTo>
                    <a:pt x="697" y="773"/>
                  </a:lnTo>
                  <a:lnTo>
                    <a:pt x="714" y="760"/>
                  </a:lnTo>
                  <a:lnTo>
                    <a:pt x="730" y="746"/>
                  </a:lnTo>
                  <a:lnTo>
                    <a:pt x="744" y="731"/>
                  </a:lnTo>
                  <a:lnTo>
                    <a:pt x="758" y="716"/>
                  </a:lnTo>
                  <a:lnTo>
                    <a:pt x="771" y="700"/>
                  </a:lnTo>
                  <a:lnTo>
                    <a:pt x="784" y="683"/>
                  </a:lnTo>
                  <a:lnTo>
                    <a:pt x="796" y="666"/>
                  </a:lnTo>
                  <a:lnTo>
                    <a:pt x="807" y="648"/>
                  </a:lnTo>
                  <a:lnTo>
                    <a:pt x="817" y="630"/>
                  </a:lnTo>
                  <a:lnTo>
                    <a:pt x="825" y="611"/>
                  </a:lnTo>
                  <a:lnTo>
                    <a:pt x="834" y="592"/>
                  </a:lnTo>
                  <a:lnTo>
                    <a:pt x="840" y="572"/>
                  </a:lnTo>
                  <a:lnTo>
                    <a:pt x="847" y="553"/>
                  </a:lnTo>
                  <a:lnTo>
                    <a:pt x="852" y="532"/>
                  </a:lnTo>
                  <a:lnTo>
                    <a:pt x="857" y="512"/>
                  </a:lnTo>
                  <a:lnTo>
                    <a:pt x="860" y="492"/>
                  </a:lnTo>
                  <a:lnTo>
                    <a:pt x="863" y="471"/>
                  </a:lnTo>
                  <a:lnTo>
                    <a:pt x="864" y="450"/>
                  </a:lnTo>
                  <a:lnTo>
                    <a:pt x="864" y="428"/>
                  </a:lnTo>
                  <a:lnTo>
                    <a:pt x="864" y="407"/>
                  </a:lnTo>
                  <a:lnTo>
                    <a:pt x="861" y="385"/>
                  </a:lnTo>
                  <a:lnTo>
                    <a:pt x="859" y="364"/>
                  </a:lnTo>
                  <a:lnTo>
                    <a:pt x="855" y="342"/>
                  </a:lnTo>
                  <a:lnTo>
                    <a:pt x="850" y="320"/>
                  </a:lnTo>
                  <a:lnTo>
                    <a:pt x="850" y="320"/>
                  </a:lnTo>
                  <a:lnTo>
                    <a:pt x="843" y="299"/>
                  </a:lnTo>
                  <a:lnTo>
                    <a:pt x="836" y="278"/>
                  </a:lnTo>
                  <a:lnTo>
                    <a:pt x="827" y="258"/>
                  </a:lnTo>
                  <a:lnTo>
                    <a:pt x="818" y="239"/>
                  </a:lnTo>
                  <a:lnTo>
                    <a:pt x="808" y="219"/>
                  </a:lnTo>
                  <a:lnTo>
                    <a:pt x="797" y="201"/>
                  </a:lnTo>
                  <a:lnTo>
                    <a:pt x="786" y="184"/>
                  </a:lnTo>
                  <a:lnTo>
                    <a:pt x="773" y="167"/>
                  </a:lnTo>
                  <a:lnTo>
                    <a:pt x="760" y="150"/>
                  </a:lnTo>
                  <a:lnTo>
                    <a:pt x="745" y="135"/>
                  </a:lnTo>
                  <a:lnTo>
                    <a:pt x="731" y="120"/>
                  </a:lnTo>
                  <a:lnTo>
                    <a:pt x="715" y="106"/>
                  </a:lnTo>
                  <a:lnTo>
                    <a:pt x="700" y="93"/>
                  </a:lnTo>
                  <a:lnTo>
                    <a:pt x="683" y="80"/>
                  </a:lnTo>
                  <a:lnTo>
                    <a:pt x="666" y="68"/>
                  </a:lnTo>
                  <a:lnTo>
                    <a:pt x="649" y="58"/>
                  </a:lnTo>
                  <a:lnTo>
                    <a:pt x="631" y="47"/>
                  </a:lnTo>
                  <a:lnTo>
                    <a:pt x="611" y="40"/>
                  </a:lnTo>
                  <a:lnTo>
                    <a:pt x="593" y="30"/>
                  </a:lnTo>
                  <a:lnTo>
                    <a:pt x="573" y="24"/>
                  </a:lnTo>
                  <a:lnTo>
                    <a:pt x="552" y="17"/>
                  </a:lnTo>
                  <a:lnTo>
                    <a:pt x="533" y="12"/>
                  </a:lnTo>
                  <a:lnTo>
                    <a:pt x="512" y="7"/>
                  </a:lnTo>
                  <a:lnTo>
                    <a:pt x="491" y="4"/>
                  </a:lnTo>
                  <a:lnTo>
                    <a:pt x="470" y="2"/>
                  </a:lnTo>
                  <a:lnTo>
                    <a:pt x="449" y="0"/>
                  </a:lnTo>
                  <a:lnTo>
                    <a:pt x="429" y="0"/>
                  </a:lnTo>
                  <a:lnTo>
                    <a:pt x="406" y="0"/>
                  </a:lnTo>
                  <a:lnTo>
                    <a:pt x="386" y="3"/>
                  </a:lnTo>
                  <a:lnTo>
                    <a:pt x="363" y="6"/>
                  </a:lnTo>
                  <a:lnTo>
                    <a:pt x="343" y="10"/>
                  </a:lnTo>
                  <a:lnTo>
                    <a:pt x="320" y="15"/>
                  </a:lnTo>
                  <a:lnTo>
                    <a:pt x="320" y="15"/>
                  </a:lnTo>
                  <a:lnTo>
                    <a:pt x="300" y="21"/>
                  </a:lnTo>
                  <a:lnTo>
                    <a:pt x="279" y="28"/>
                  </a:lnTo>
                  <a:lnTo>
                    <a:pt x="258" y="37"/>
                  </a:lnTo>
                  <a:lnTo>
                    <a:pt x="238" y="46"/>
                  </a:lnTo>
                  <a:lnTo>
                    <a:pt x="220" y="56"/>
                  </a:lnTo>
                  <a:lnTo>
                    <a:pt x="202" y="67"/>
                  </a:lnTo>
                  <a:lnTo>
                    <a:pt x="184" y="79"/>
                  </a:lnTo>
                  <a:lnTo>
                    <a:pt x="167" y="92"/>
                  </a:lnTo>
                  <a:lnTo>
                    <a:pt x="151" y="105"/>
                  </a:lnTo>
                  <a:lnTo>
                    <a:pt x="135" y="119"/>
                  </a:lnTo>
                  <a:lnTo>
                    <a:pt x="120" y="133"/>
                  </a:lnTo>
                  <a:lnTo>
                    <a:pt x="107" y="149"/>
                  </a:lnTo>
                  <a:lnTo>
                    <a:pt x="92" y="165"/>
                  </a:lnTo>
                  <a:lnTo>
                    <a:pt x="81" y="182"/>
                  </a:lnTo>
                  <a:lnTo>
                    <a:pt x="69" y="198"/>
                  </a:lnTo>
                  <a:lnTo>
                    <a:pt x="59" y="215"/>
                  </a:lnTo>
                  <a:lnTo>
                    <a:pt x="48" y="234"/>
                  </a:lnTo>
                  <a:lnTo>
                    <a:pt x="39" y="253"/>
                  </a:lnTo>
                  <a:lnTo>
                    <a:pt x="31" y="271"/>
                  </a:lnTo>
                  <a:lnTo>
                    <a:pt x="23" y="291"/>
                  </a:lnTo>
                  <a:lnTo>
                    <a:pt x="17" y="312"/>
                  </a:lnTo>
                  <a:lnTo>
                    <a:pt x="12" y="331"/>
                  </a:lnTo>
                  <a:lnTo>
                    <a:pt x="8" y="352"/>
                  </a:lnTo>
                  <a:lnTo>
                    <a:pt x="4" y="373"/>
                  </a:lnTo>
                  <a:lnTo>
                    <a:pt x="1" y="394"/>
                  </a:lnTo>
                  <a:lnTo>
                    <a:pt x="0" y="415"/>
                  </a:lnTo>
                  <a:lnTo>
                    <a:pt x="0" y="436"/>
                  </a:lnTo>
                  <a:lnTo>
                    <a:pt x="1" y="458"/>
                  </a:lnTo>
                  <a:lnTo>
                    <a:pt x="3" y="479"/>
                  </a:lnTo>
                  <a:lnTo>
                    <a:pt x="5" y="501"/>
                  </a:lnTo>
                  <a:lnTo>
                    <a:pt x="9" y="522"/>
                  </a:lnTo>
                  <a:lnTo>
                    <a:pt x="14" y="544"/>
                  </a:lnTo>
                  <a:lnTo>
                    <a:pt x="14" y="544"/>
                  </a:lnTo>
                  <a:lnTo>
                    <a:pt x="21" y="565"/>
                  </a:lnTo>
                  <a:lnTo>
                    <a:pt x="29" y="585"/>
                  </a:lnTo>
                  <a:lnTo>
                    <a:pt x="36" y="606"/>
                  </a:lnTo>
                  <a:lnTo>
                    <a:pt x="46" y="626"/>
                  </a:lnTo>
                  <a:lnTo>
                    <a:pt x="56" y="644"/>
                  </a:lnTo>
                  <a:lnTo>
                    <a:pt x="66" y="662"/>
                  </a:lnTo>
                  <a:lnTo>
                    <a:pt x="78" y="681"/>
                  </a:lnTo>
                  <a:lnTo>
                    <a:pt x="91" y="697"/>
                  </a:lnTo>
                  <a:lnTo>
                    <a:pt x="104" y="713"/>
                  </a:lnTo>
                  <a:lnTo>
                    <a:pt x="118" y="729"/>
                  </a:lnTo>
                  <a:lnTo>
                    <a:pt x="133" y="744"/>
                  </a:lnTo>
                  <a:lnTo>
                    <a:pt x="148" y="757"/>
                  </a:lnTo>
                  <a:lnTo>
                    <a:pt x="164" y="772"/>
                  </a:lnTo>
                  <a:lnTo>
                    <a:pt x="181" y="783"/>
                  </a:lnTo>
                  <a:lnTo>
                    <a:pt x="198" y="795"/>
                  </a:lnTo>
                  <a:lnTo>
                    <a:pt x="216" y="806"/>
                  </a:lnTo>
                  <a:lnTo>
                    <a:pt x="234" y="816"/>
                  </a:lnTo>
                  <a:lnTo>
                    <a:pt x="253" y="825"/>
                  </a:lnTo>
                  <a:lnTo>
                    <a:pt x="272" y="833"/>
                  </a:lnTo>
                  <a:lnTo>
                    <a:pt x="292" y="841"/>
                  </a:lnTo>
                  <a:lnTo>
                    <a:pt x="311" y="847"/>
                  </a:lnTo>
                  <a:lnTo>
                    <a:pt x="332" y="853"/>
                  </a:lnTo>
                  <a:lnTo>
                    <a:pt x="352" y="856"/>
                  </a:lnTo>
                  <a:lnTo>
                    <a:pt x="373" y="860"/>
                  </a:lnTo>
                  <a:lnTo>
                    <a:pt x="393" y="863"/>
                  </a:lnTo>
                  <a:lnTo>
                    <a:pt x="414" y="864"/>
                  </a:lnTo>
                  <a:lnTo>
                    <a:pt x="436" y="864"/>
                  </a:lnTo>
                  <a:lnTo>
                    <a:pt x="457" y="863"/>
                  </a:lnTo>
                  <a:lnTo>
                    <a:pt x="479" y="862"/>
                  </a:lnTo>
                  <a:lnTo>
                    <a:pt x="500" y="859"/>
                  </a:lnTo>
                  <a:lnTo>
                    <a:pt x="522" y="855"/>
                  </a:lnTo>
                  <a:lnTo>
                    <a:pt x="545" y="850"/>
                  </a:lnTo>
                  <a:lnTo>
                    <a:pt x="545" y="8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Freeform 57"/>
            <p:cNvSpPr>
              <a:spLocks/>
            </p:cNvSpPr>
            <p:nvPr userDrawn="1"/>
          </p:nvSpPr>
          <p:spPr bwMode="auto">
            <a:xfrm>
              <a:off x="3151" y="1208"/>
              <a:ext cx="195" cy="196"/>
            </a:xfrm>
            <a:custGeom>
              <a:avLst/>
              <a:gdLst>
                <a:gd name="T0" fmla="*/ 512 w 783"/>
                <a:gd name="T1" fmla="*/ 765 h 783"/>
                <a:gd name="T2" fmla="*/ 568 w 783"/>
                <a:gd name="T3" fmla="*/ 743 h 783"/>
                <a:gd name="T4" fmla="*/ 618 w 783"/>
                <a:gd name="T5" fmla="*/ 713 h 783"/>
                <a:gd name="T6" fmla="*/ 662 w 783"/>
                <a:gd name="T7" fmla="*/ 676 h 783"/>
                <a:gd name="T8" fmla="*/ 700 w 783"/>
                <a:gd name="T9" fmla="*/ 634 h 783"/>
                <a:gd name="T10" fmla="*/ 731 w 783"/>
                <a:gd name="T11" fmla="*/ 588 h 783"/>
                <a:gd name="T12" fmla="*/ 756 w 783"/>
                <a:gd name="T13" fmla="*/ 537 h 783"/>
                <a:gd name="T14" fmla="*/ 773 w 783"/>
                <a:gd name="T15" fmla="*/ 483 h 783"/>
                <a:gd name="T16" fmla="*/ 782 w 783"/>
                <a:gd name="T17" fmla="*/ 427 h 783"/>
                <a:gd name="T18" fmla="*/ 783 w 783"/>
                <a:gd name="T19" fmla="*/ 369 h 783"/>
                <a:gd name="T20" fmla="*/ 776 w 783"/>
                <a:gd name="T21" fmla="*/ 310 h 783"/>
                <a:gd name="T22" fmla="*/ 765 w 783"/>
                <a:gd name="T23" fmla="*/ 271 h 783"/>
                <a:gd name="T24" fmla="*/ 743 w 783"/>
                <a:gd name="T25" fmla="*/ 216 h 783"/>
                <a:gd name="T26" fmla="*/ 713 w 783"/>
                <a:gd name="T27" fmla="*/ 167 h 783"/>
                <a:gd name="T28" fmla="*/ 677 w 783"/>
                <a:gd name="T29" fmla="*/ 122 h 783"/>
                <a:gd name="T30" fmla="*/ 635 w 783"/>
                <a:gd name="T31" fmla="*/ 85 h 783"/>
                <a:gd name="T32" fmla="*/ 588 w 783"/>
                <a:gd name="T33" fmla="*/ 53 h 783"/>
                <a:gd name="T34" fmla="*/ 537 w 783"/>
                <a:gd name="T35" fmla="*/ 29 h 783"/>
                <a:gd name="T36" fmla="*/ 484 w 783"/>
                <a:gd name="T37" fmla="*/ 12 h 783"/>
                <a:gd name="T38" fmla="*/ 428 w 783"/>
                <a:gd name="T39" fmla="*/ 3 h 783"/>
                <a:gd name="T40" fmla="*/ 369 w 783"/>
                <a:gd name="T41" fmla="*/ 1 h 783"/>
                <a:gd name="T42" fmla="*/ 310 w 783"/>
                <a:gd name="T43" fmla="*/ 9 h 783"/>
                <a:gd name="T44" fmla="*/ 271 w 783"/>
                <a:gd name="T45" fmla="*/ 20 h 783"/>
                <a:gd name="T46" fmla="*/ 217 w 783"/>
                <a:gd name="T47" fmla="*/ 42 h 783"/>
                <a:gd name="T48" fmla="*/ 167 w 783"/>
                <a:gd name="T49" fmla="*/ 72 h 783"/>
                <a:gd name="T50" fmla="*/ 123 w 783"/>
                <a:gd name="T51" fmla="*/ 108 h 783"/>
                <a:gd name="T52" fmla="*/ 85 w 783"/>
                <a:gd name="T53" fmla="*/ 150 h 783"/>
                <a:gd name="T54" fmla="*/ 54 w 783"/>
                <a:gd name="T55" fmla="*/ 197 h 783"/>
                <a:gd name="T56" fmla="*/ 29 w 783"/>
                <a:gd name="T57" fmla="*/ 248 h 783"/>
                <a:gd name="T58" fmla="*/ 12 w 783"/>
                <a:gd name="T59" fmla="*/ 301 h 783"/>
                <a:gd name="T60" fmla="*/ 3 w 783"/>
                <a:gd name="T61" fmla="*/ 357 h 783"/>
                <a:gd name="T62" fmla="*/ 2 w 783"/>
                <a:gd name="T63" fmla="*/ 416 h 783"/>
                <a:gd name="T64" fmla="*/ 9 w 783"/>
                <a:gd name="T65" fmla="*/ 474 h 783"/>
                <a:gd name="T66" fmla="*/ 20 w 783"/>
                <a:gd name="T67" fmla="*/ 513 h 783"/>
                <a:gd name="T68" fmla="*/ 42 w 783"/>
                <a:gd name="T69" fmla="*/ 568 h 783"/>
                <a:gd name="T70" fmla="*/ 72 w 783"/>
                <a:gd name="T71" fmla="*/ 618 h 783"/>
                <a:gd name="T72" fmla="*/ 108 w 783"/>
                <a:gd name="T73" fmla="*/ 662 h 783"/>
                <a:gd name="T74" fmla="*/ 150 w 783"/>
                <a:gd name="T75" fmla="*/ 700 h 783"/>
                <a:gd name="T76" fmla="*/ 197 w 783"/>
                <a:gd name="T77" fmla="*/ 731 h 783"/>
                <a:gd name="T78" fmla="*/ 248 w 783"/>
                <a:gd name="T79" fmla="*/ 756 h 783"/>
                <a:gd name="T80" fmla="*/ 301 w 783"/>
                <a:gd name="T81" fmla="*/ 773 h 783"/>
                <a:gd name="T82" fmla="*/ 357 w 783"/>
                <a:gd name="T83" fmla="*/ 782 h 783"/>
                <a:gd name="T84" fmla="*/ 416 w 783"/>
                <a:gd name="T85" fmla="*/ 783 h 783"/>
                <a:gd name="T86" fmla="*/ 475 w 783"/>
                <a:gd name="T87" fmla="*/ 775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4" y="770"/>
                  </a:moveTo>
                  <a:lnTo>
                    <a:pt x="494" y="770"/>
                  </a:lnTo>
                  <a:lnTo>
                    <a:pt x="512" y="765"/>
                  </a:lnTo>
                  <a:lnTo>
                    <a:pt x="532" y="758"/>
                  </a:lnTo>
                  <a:lnTo>
                    <a:pt x="550" y="750"/>
                  </a:lnTo>
                  <a:lnTo>
                    <a:pt x="568" y="743"/>
                  </a:lnTo>
                  <a:lnTo>
                    <a:pt x="585" y="733"/>
                  </a:lnTo>
                  <a:lnTo>
                    <a:pt x="601" y="723"/>
                  </a:lnTo>
                  <a:lnTo>
                    <a:pt x="618" y="713"/>
                  </a:lnTo>
                  <a:lnTo>
                    <a:pt x="634" y="701"/>
                  </a:lnTo>
                  <a:lnTo>
                    <a:pt x="648" y="689"/>
                  </a:lnTo>
                  <a:lnTo>
                    <a:pt x="662" y="676"/>
                  </a:lnTo>
                  <a:lnTo>
                    <a:pt x="675" y="663"/>
                  </a:lnTo>
                  <a:lnTo>
                    <a:pt x="688" y="649"/>
                  </a:lnTo>
                  <a:lnTo>
                    <a:pt x="700" y="634"/>
                  </a:lnTo>
                  <a:lnTo>
                    <a:pt x="712" y="619"/>
                  </a:lnTo>
                  <a:lnTo>
                    <a:pt x="722" y="603"/>
                  </a:lnTo>
                  <a:lnTo>
                    <a:pt x="731" y="588"/>
                  </a:lnTo>
                  <a:lnTo>
                    <a:pt x="740" y="572"/>
                  </a:lnTo>
                  <a:lnTo>
                    <a:pt x="748" y="555"/>
                  </a:lnTo>
                  <a:lnTo>
                    <a:pt x="756" y="537"/>
                  </a:lnTo>
                  <a:lnTo>
                    <a:pt x="763" y="520"/>
                  </a:lnTo>
                  <a:lnTo>
                    <a:pt x="768" y="502"/>
                  </a:lnTo>
                  <a:lnTo>
                    <a:pt x="773" y="483"/>
                  </a:lnTo>
                  <a:lnTo>
                    <a:pt x="777" y="465"/>
                  </a:lnTo>
                  <a:lnTo>
                    <a:pt x="781" y="446"/>
                  </a:lnTo>
                  <a:lnTo>
                    <a:pt x="782" y="427"/>
                  </a:lnTo>
                  <a:lnTo>
                    <a:pt x="783" y="408"/>
                  </a:lnTo>
                  <a:lnTo>
                    <a:pt x="783" y="388"/>
                  </a:lnTo>
                  <a:lnTo>
                    <a:pt x="783" y="369"/>
                  </a:lnTo>
                  <a:lnTo>
                    <a:pt x="782" y="349"/>
                  </a:lnTo>
                  <a:lnTo>
                    <a:pt x="779" y="330"/>
                  </a:lnTo>
                  <a:lnTo>
                    <a:pt x="776" y="310"/>
                  </a:lnTo>
                  <a:lnTo>
                    <a:pt x="770" y="291"/>
                  </a:lnTo>
                  <a:lnTo>
                    <a:pt x="770" y="291"/>
                  </a:lnTo>
                  <a:lnTo>
                    <a:pt x="765" y="271"/>
                  </a:lnTo>
                  <a:lnTo>
                    <a:pt x="759" y="253"/>
                  </a:lnTo>
                  <a:lnTo>
                    <a:pt x="751" y="234"/>
                  </a:lnTo>
                  <a:lnTo>
                    <a:pt x="743" y="216"/>
                  </a:lnTo>
                  <a:lnTo>
                    <a:pt x="734" y="199"/>
                  </a:lnTo>
                  <a:lnTo>
                    <a:pt x="723" y="182"/>
                  </a:lnTo>
                  <a:lnTo>
                    <a:pt x="713" y="167"/>
                  </a:lnTo>
                  <a:lnTo>
                    <a:pt x="701" y="151"/>
                  </a:lnTo>
                  <a:lnTo>
                    <a:pt x="690" y="137"/>
                  </a:lnTo>
                  <a:lnTo>
                    <a:pt x="677" y="122"/>
                  </a:lnTo>
                  <a:lnTo>
                    <a:pt x="663" y="109"/>
                  </a:lnTo>
                  <a:lnTo>
                    <a:pt x="649" y="96"/>
                  </a:lnTo>
                  <a:lnTo>
                    <a:pt x="635" y="85"/>
                  </a:lnTo>
                  <a:lnTo>
                    <a:pt x="619" y="73"/>
                  </a:lnTo>
                  <a:lnTo>
                    <a:pt x="604" y="63"/>
                  </a:lnTo>
                  <a:lnTo>
                    <a:pt x="588" y="53"/>
                  </a:lnTo>
                  <a:lnTo>
                    <a:pt x="571" y="44"/>
                  </a:lnTo>
                  <a:lnTo>
                    <a:pt x="554" y="35"/>
                  </a:lnTo>
                  <a:lnTo>
                    <a:pt x="537" y="29"/>
                  </a:lnTo>
                  <a:lnTo>
                    <a:pt x="520" y="22"/>
                  </a:lnTo>
                  <a:lnTo>
                    <a:pt x="502" y="16"/>
                  </a:lnTo>
                  <a:lnTo>
                    <a:pt x="484" y="12"/>
                  </a:lnTo>
                  <a:lnTo>
                    <a:pt x="465" y="8"/>
                  </a:lnTo>
                  <a:lnTo>
                    <a:pt x="446" y="4"/>
                  </a:lnTo>
                  <a:lnTo>
                    <a:pt x="428" y="3"/>
                  </a:lnTo>
                  <a:lnTo>
                    <a:pt x="408" y="1"/>
                  </a:lnTo>
                  <a:lnTo>
                    <a:pt x="389" y="0"/>
                  </a:lnTo>
                  <a:lnTo>
                    <a:pt x="369" y="1"/>
                  </a:lnTo>
                  <a:lnTo>
                    <a:pt x="349" y="3"/>
                  </a:lnTo>
                  <a:lnTo>
                    <a:pt x="330" y="5"/>
                  </a:lnTo>
                  <a:lnTo>
                    <a:pt x="310" y="9"/>
                  </a:lnTo>
                  <a:lnTo>
                    <a:pt x="291" y="14"/>
                  </a:lnTo>
                  <a:lnTo>
                    <a:pt x="291" y="14"/>
                  </a:lnTo>
                  <a:lnTo>
                    <a:pt x="271" y="20"/>
                  </a:lnTo>
                  <a:lnTo>
                    <a:pt x="253" y="26"/>
                  </a:lnTo>
                  <a:lnTo>
                    <a:pt x="235" y="34"/>
                  </a:lnTo>
                  <a:lnTo>
                    <a:pt x="217" y="42"/>
                  </a:lnTo>
                  <a:lnTo>
                    <a:pt x="200" y="51"/>
                  </a:lnTo>
                  <a:lnTo>
                    <a:pt x="183" y="61"/>
                  </a:lnTo>
                  <a:lnTo>
                    <a:pt x="167" y="72"/>
                  </a:lnTo>
                  <a:lnTo>
                    <a:pt x="151" y="83"/>
                  </a:lnTo>
                  <a:lnTo>
                    <a:pt x="137" y="95"/>
                  </a:lnTo>
                  <a:lnTo>
                    <a:pt x="123" y="108"/>
                  </a:lnTo>
                  <a:lnTo>
                    <a:pt x="110" y="121"/>
                  </a:lnTo>
                  <a:lnTo>
                    <a:pt x="97" y="135"/>
                  </a:lnTo>
                  <a:lnTo>
                    <a:pt x="85" y="150"/>
                  </a:lnTo>
                  <a:lnTo>
                    <a:pt x="73" y="164"/>
                  </a:lnTo>
                  <a:lnTo>
                    <a:pt x="63" y="180"/>
                  </a:lnTo>
                  <a:lnTo>
                    <a:pt x="54" y="197"/>
                  </a:lnTo>
                  <a:lnTo>
                    <a:pt x="45" y="212"/>
                  </a:lnTo>
                  <a:lnTo>
                    <a:pt x="35" y="229"/>
                  </a:lnTo>
                  <a:lnTo>
                    <a:pt x="29" y="248"/>
                  </a:lnTo>
                  <a:lnTo>
                    <a:pt x="22" y="264"/>
                  </a:lnTo>
                  <a:lnTo>
                    <a:pt x="16" y="283"/>
                  </a:lnTo>
                  <a:lnTo>
                    <a:pt x="12" y="301"/>
                  </a:lnTo>
                  <a:lnTo>
                    <a:pt x="8" y="319"/>
                  </a:lnTo>
                  <a:lnTo>
                    <a:pt x="4" y="339"/>
                  </a:lnTo>
                  <a:lnTo>
                    <a:pt x="3" y="357"/>
                  </a:lnTo>
                  <a:lnTo>
                    <a:pt x="2" y="377"/>
                  </a:lnTo>
                  <a:lnTo>
                    <a:pt x="0" y="396"/>
                  </a:lnTo>
                  <a:lnTo>
                    <a:pt x="2" y="416"/>
                  </a:lnTo>
                  <a:lnTo>
                    <a:pt x="3" y="435"/>
                  </a:lnTo>
                  <a:lnTo>
                    <a:pt x="5" y="455"/>
                  </a:lnTo>
                  <a:lnTo>
                    <a:pt x="9" y="474"/>
                  </a:lnTo>
                  <a:lnTo>
                    <a:pt x="15" y="494"/>
                  </a:lnTo>
                  <a:lnTo>
                    <a:pt x="15" y="494"/>
                  </a:lnTo>
                  <a:lnTo>
                    <a:pt x="20" y="513"/>
                  </a:lnTo>
                  <a:lnTo>
                    <a:pt x="26" y="532"/>
                  </a:lnTo>
                  <a:lnTo>
                    <a:pt x="34" y="550"/>
                  </a:lnTo>
                  <a:lnTo>
                    <a:pt x="42" y="568"/>
                  </a:lnTo>
                  <a:lnTo>
                    <a:pt x="51" y="585"/>
                  </a:lnTo>
                  <a:lnTo>
                    <a:pt x="61" y="602"/>
                  </a:lnTo>
                  <a:lnTo>
                    <a:pt x="72" y="618"/>
                  </a:lnTo>
                  <a:lnTo>
                    <a:pt x="84" y="633"/>
                  </a:lnTo>
                  <a:lnTo>
                    <a:pt x="95" y="647"/>
                  </a:lnTo>
                  <a:lnTo>
                    <a:pt x="108" y="662"/>
                  </a:lnTo>
                  <a:lnTo>
                    <a:pt x="121" y="675"/>
                  </a:lnTo>
                  <a:lnTo>
                    <a:pt x="136" y="688"/>
                  </a:lnTo>
                  <a:lnTo>
                    <a:pt x="150" y="700"/>
                  </a:lnTo>
                  <a:lnTo>
                    <a:pt x="164" y="711"/>
                  </a:lnTo>
                  <a:lnTo>
                    <a:pt x="180" y="722"/>
                  </a:lnTo>
                  <a:lnTo>
                    <a:pt x="197" y="731"/>
                  </a:lnTo>
                  <a:lnTo>
                    <a:pt x="213" y="740"/>
                  </a:lnTo>
                  <a:lnTo>
                    <a:pt x="230" y="748"/>
                  </a:lnTo>
                  <a:lnTo>
                    <a:pt x="248" y="756"/>
                  </a:lnTo>
                  <a:lnTo>
                    <a:pt x="265" y="762"/>
                  </a:lnTo>
                  <a:lnTo>
                    <a:pt x="283" y="767"/>
                  </a:lnTo>
                  <a:lnTo>
                    <a:pt x="301" y="773"/>
                  </a:lnTo>
                  <a:lnTo>
                    <a:pt x="319" y="776"/>
                  </a:lnTo>
                  <a:lnTo>
                    <a:pt x="339" y="780"/>
                  </a:lnTo>
                  <a:lnTo>
                    <a:pt x="357" y="782"/>
                  </a:lnTo>
                  <a:lnTo>
                    <a:pt x="377" y="783"/>
                  </a:lnTo>
                  <a:lnTo>
                    <a:pt x="396" y="783"/>
                  </a:lnTo>
                  <a:lnTo>
                    <a:pt x="416" y="783"/>
                  </a:lnTo>
                  <a:lnTo>
                    <a:pt x="435" y="782"/>
                  </a:lnTo>
                  <a:lnTo>
                    <a:pt x="455" y="779"/>
                  </a:lnTo>
                  <a:lnTo>
                    <a:pt x="475" y="775"/>
                  </a:lnTo>
                  <a:lnTo>
                    <a:pt x="494" y="770"/>
                  </a:lnTo>
                  <a:lnTo>
                    <a:pt x="494" y="7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Freeform 58"/>
            <p:cNvSpPr>
              <a:spLocks/>
            </p:cNvSpPr>
            <p:nvPr userDrawn="1"/>
          </p:nvSpPr>
          <p:spPr bwMode="auto">
            <a:xfrm>
              <a:off x="3226" y="1463"/>
              <a:ext cx="176" cy="176"/>
            </a:xfrm>
            <a:custGeom>
              <a:avLst/>
              <a:gdLst>
                <a:gd name="T0" fmla="*/ 459 w 701"/>
                <a:gd name="T1" fmla="*/ 685 h 702"/>
                <a:gd name="T2" fmla="*/ 508 w 701"/>
                <a:gd name="T3" fmla="*/ 664 h 702"/>
                <a:gd name="T4" fmla="*/ 552 w 701"/>
                <a:gd name="T5" fmla="*/ 638 h 702"/>
                <a:gd name="T6" fmla="*/ 591 w 701"/>
                <a:gd name="T7" fmla="*/ 606 h 702"/>
                <a:gd name="T8" fmla="*/ 627 w 701"/>
                <a:gd name="T9" fmla="*/ 568 h 702"/>
                <a:gd name="T10" fmla="*/ 654 w 701"/>
                <a:gd name="T11" fmla="*/ 526 h 702"/>
                <a:gd name="T12" fmla="*/ 676 w 701"/>
                <a:gd name="T13" fmla="*/ 481 h 702"/>
                <a:gd name="T14" fmla="*/ 692 w 701"/>
                <a:gd name="T15" fmla="*/ 432 h 702"/>
                <a:gd name="T16" fmla="*/ 700 w 701"/>
                <a:gd name="T17" fmla="*/ 383 h 702"/>
                <a:gd name="T18" fmla="*/ 701 w 701"/>
                <a:gd name="T19" fmla="*/ 331 h 702"/>
                <a:gd name="T20" fmla="*/ 694 w 701"/>
                <a:gd name="T21" fmla="*/ 277 h 702"/>
                <a:gd name="T22" fmla="*/ 684 w 701"/>
                <a:gd name="T23" fmla="*/ 243 h 702"/>
                <a:gd name="T24" fmla="*/ 664 w 701"/>
                <a:gd name="T25" fmla="*/ 194 h 702"/>
                <a:gd name="T26" fmla="*/ 637 w 701"/>
                <a:gd name="T27" fmla="*/ 150 h 702"/>
                <a:gd name="T28" fmla="*/ 606 w 701"/>
                <a:gd name="T29" fmla="*/ 109 h 702"/>
                <a:gd name="T30" fmla="*/ 568 w 701"/>
                <a:gd name="T31" fmla="*/ 75 h 702"/>
                <a:gd name="T32" fmla="*/ 526 w 701"/>
                <a:gd name="T33" fmla="*/ 47 h 702"/>
                <a:gd name="T34" fmla="*/ 481 w 701"/>
                <a:gd name="T35" fmla="*/ 25 h 702"/>
                <a:gd name="T36" fmla="*/ 432 w 701"/>
                <a:gd name="T37" fmla="*/ 10 h 702"/>
                <a:gd name="T38" fmla="*/ 382 w 701"/>
                <a:gd name="T39" fmla="*/ 1 h 702"/>
                <a:gd name="T40" fmla="*/ 330 w 701"/>
                <a:gd name="T41" fmla="*/ 1 h 702"/>
                <a:gd name="T42" fmla="*/ 277 w 701"/>
                <a:gd name="T43" fmla="*/ 8 h 702"/>
                <a:gd name="T44" fmla="*/ 242 w 701"/>
                <a:gd name="T45" fmla="*/ 17 h 702"/>
                <a:gd name="T46" fmla="*/ 193 w 701"/>
                <a:gd name="T47" fmla="*/ 38 h 702"/>
                <a:gd name="T48" fmla="*/ 148 w 701"/>
                <a:gd name="T49" fmla="*/ 64 h 702"/>
                <a:gd name="T50" fmla="*/ 109 w 701"/>
                <a:gd name="T51" fmla="*/ 96 h 702"/>
                <a:gd name="T52" fmla="*/ 74 w 701"/>
                <a:gd name="T53" fmla="*/ 134 h 702"/>
                <a:gd name="T54" fmla="*/ 47 w 701"/>
                <a:gd name="T55" fmla="*/ 176 h 702"/>
                <a:gd name="T56" fmla="*/ 25 w 701"/>
                <a:gd name="T57" fmla="*/ 221 h 702"/>
                <a:gd name="T58" fmla="*/ 9 w 701"/>
                <a:gd name="T59" fmla="*/ 270 h 702"/>
                <a:gd name="T60" fmla="*/ 1 w 701"/>
                <a:gd name="T61" fmla="*/ 320 h 702"/>
                <a:gd name="T62" fmla="*/ 0 w 701"/>
                <a:gd name="T63" fmla="*/ 371 h 702"/>
                <a:gd name="T64" fmla="*/ 8 w 701"/>
                <a:gd name="T65" fmla="*/ 425 h 702"/>
                <a:gd name="T66" fmla="*/ 17 w 701"/>
                <a:gd name="T67" fmla="*/ 460 h 702"/>
                <a:gd name="T68" fmla="*/ 36 w 701"/>
                <a:gd name="T69" fmla="*/ 508 h 702"/>
                <a:gd name="T70" fmla="*/ 64 w 701"/>
                <a:gd name="T71" fmla="*/ 554 h 702"/>
                <a:gd name="T72" fmla="*/ 95 w 701"/>
                <a:gd name="T73" fmla="*/ 593 h 702"/>
                <a:gd name="T74" fmla="*/ 133 w 701"/>
                <a:gd name="T75" fmla="*/ 626 h 702"/>
                <a:gd name="T76" fmla="*/ 174 w 701"/>
                <a:gd name="T77" fmla="*/ 655 h 702"/>
                <a:gd name="T78" fmla="*/ 220 w 701"/>
                <a:gd name="T79" fmla="*/ 677 h 702"/>
                <a:gd name="T80" fmla="*/ 268 w 701"/>
                <a:gd name="T81" fmla="*/ 693 h 702"/>
                <a:gd name="T82" fmla="*/ 319 w 701"/>
                <a:gd name="T83" fmla="*/ 701 h 702"/>
                <a:gd name="T84" fmla="*/ 371 w 701"/>
                <a:gd name="T85" fmla="*/ 702 h 702"/>
                <a:gd name="T86" fmla="*/ 423 w 701"/>
                <a:gd name="T87" fmla="*/ 694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2">
                  <a:moveTo>
                    <a:pt x="442" y="690"/>
                  </a:moveTo>
                  <a:lnTo>
                    <a:pt x="442" y="690"/>
                  </a:lnTo>
                  <a:lnTo>
                    <a:pt x="459" y="685"/>
                  </a:lnTo>
                  <a:lnTo>
                    <a:pt x="475" y="679"/>
                  </a:lnTo>
                  <a:lnTo>
                    <a:pt x="492" y="672"/>
                  </a:lnTo>
                  <a:lnTo>
                    <a:pt x="508" y="664"/>
                  </a:lnTo>
                  <a:lnTo>
                    <a:pt x="524" y="656"/>
                  </a:lnTo>
                  <a:lnTo>
                    <a:pt x="538" y="647"/>
                  </a:lnTo>
                  <a:lnTo>
                    <a:pt x="552" y="638"/>
                  </a:lnTo>
                  <a:lnTo>
                    <a:pt x="567" y="628"/>
                  </a:lnTo>
                  <a:lnTo>
                    <a:pt x="580" y="617"/>
                  </a:lnTo>
                  <a:lnTo>
                    <a:pt x="591" y="606"/>
                  </a:lnTo>
                  <a:lnTo>
                    <a:pt x="604" y="594"/>
                  </a:lnTo>
                  <a:lnTo>
                    <a:pt x="615" y="581"/>
                  </a:lnTo>
                  <a:lnTo>
                    <a:pt x="627" y="568"/>
                  </a:lnTo>
                  <a:lnTo>
                    <a:pt x="636" y="555"/>
                  </a:lnTo>
                  <a:lnTo>
                    <a:pt x="646" y="540"/>
                  </a:lnTo>
                  <a:lnTo>
                    <a:pt x="654" y="526"/>
                  </a:lnTo>
                  <a:lnTo>
                    <a:pt x="663" y="512"/>
                  </a:lnTo>
                  <a:lnTo>
                    <a:pt x="670" y="496"/>
                  </a:lnTo>
                  <a:lnTo>
                    <a:pt x="676" y="481"/>
                  </a:lnTo>
                  <a:lnTo>
                    <a:pt x="683" y="465"/>
                  </a:lnTo>
                  <a:lnTo>
                    <a:pt x="688" y="449"/>
                  </a:lnTo>
                  <a:lnTo>
                    <a:pt x="692" y="432"/>
                  </a:lnTo>
                  <a:lnTo>
                    <a:pt x="696" y="417"/>
                  </a:lnTo>
                  <a:lnTo>
                    <a:pt x="698" y="400"/>
                  </a:lnTo>
                  <a:lnTo>
                    <a:pt x="700" y="383"/>
                  </a:lnTo>
                  <a:lnTo>
                    <a:pt x="701" y="365"/>
                  </a:lnTo>
                  <a:lnTo>
                    <a:pt x="701" y="348"/>
                  </a:lnTo>
                  <a:lnTo>
                    <a:pt x="701" y="331"/>
                  </a:lnTo>
                  <a:lnTo>
                    <a:pt x="700" y="312"/>
                  </a:lnTo>
                  <a:lnTo>
                    <a:pt x="697" y="296"/>
                  </a:lnTo>
                  <a:lnTo>
                    <a:pt x="694" y="277"/>
                  </a:lnTo>
                  <a:lnTo>
                    <a:pt x="689" y="260"/>
                  </a:lnTo>
                  <a:lnTo>
                    <a:pt x="689" y="260"/>
                  </a:lnTo>
                  <a:lnTo>
                    <a:pt x="684" y="243"/>
                  </a:lnTo>
                  <a:lnTo>
                    <a:pt x="679" y="227"/>
                  </a:lnTo>
                  <a:lnTo>
                    <a:pt x="672" y="210"/>
                  </a:lnTo>
                  <a:lnTo>
                    <a:pt x="664" y="194"/>
                  </a:lnTo>
                  <a:lnTo>
                    <a:pt x="657" y="178"/>
                  </a:lnTo>
                  <a:lnTo>
                    <a:pt x="647" y="164"/>
                  </a:lnTo>
                  <a:lnTo>
                    <a:pt x="637" y="150"/>
                  </a:lnTo>
                  <a:lnTo>
                    <a:pt x="628" y="135"/>
                  </a:lnTo>
                  <a:lnTo>
                    <a:pt x="616" y="122"/>
                  </a:lnTo>
                  <a:lnTo>
                    <a:pt x="606" y="109"/>
                  </a:lnTo>
                  <a:lnTo>
                    <a:pt x="593" y="98"/>
                  </a:lnTo>
                  <a:lnTo>
                    <a:pt x="581" y="86"/>
                  </a:lnTo>
                  <a:lnTo>
                    <a:pt x="568" y="75"/>
                  </a:lnTo>
                  <a:lnTo>
                    <a:pt x="554" y="65"/>
                  </a:lnTo>
                  <a:lnTo>
                    <a:pt x="541" y="56"/>
                  </a:lnTo>
                  <a:lnTo>
                    <a:pt x="526" y="47"/>
                  </a:lnTo>
                  <a:lnTo>
                    <a:pt x="511" y="39"/>
                  </a:lnTo>
                  <a:lnTo>
                    <a:pt x="496" y="31"/>
                  </a:lnTo>
                  <a:lnTo>
                    <a:pt x="481" y="25"/>
                  </a:lnTo>
                  <a:lnTo>
                    <a:pt x="465" y="19"/>
                  </a:lnTo>
                  <a:lnTo>
                    <a:pt x="448" y="14"/>
                  </a:lnTo>
                  <a:lnTo>
                    <a:pt x="432" y="10"/>
                  </a:lnTo>
                  <a:lnTo>
                    <a:pt x="416" y="6"/>
                  </a:lnTo>
                  <a:lnTo>
                    <a:pt x="399" y="4"/>
                  </a:lnTo>
                  <a:lnTo>
                    <a:pt x="382" y="1"/>
                  </a:lnTo>
                  <a:lnTo>
                    <a:pt x="365" y="0"/>
                  </a:lnTo>
                  <a:lnTo>
                    <a:pt x="348" y="0"/>
                  </a:lnTo>
                  <a:lnTo>
                    <a:pt x="330" y="1"/>
                  </a:lnTo>
                  <a:lnTo>
                    <a:pt x="313" y="2"/>
                  </a:lnTo>
                  <a:lnTo>
                    <a:pt x="294" y="5"/>
                  </a:lnTo>
                  <a:lnTo>
                    <a:pt x="277" y="8"/>
                  </a:lnTo>
                  <a:lnTo>
                    <a:pt x="259" y="12"/>
                  </a:lnTo>
                  <a:lnTo>
                    <a:pt x="259" y="12"/>
                  </a:lnTo>
                  <a:lnTo>
                    <a:pt x="242" y="17"/>
                  </a:lnTo>
                  <a:lnTo>
                    <a:pt x="225" y="23"/>
                  </a:lnTo>
                  <a:lnTo>
                    <a:pt x="208" y="30"/>
                  </a:lnTo>
                  <a:lnTo>
                    <a:pt x="193" y="38"/>
                  </a:lnTo>
                  <a:lnTo>
                    <a:pt x="177" y="45"/>
                  </a:lnTo>
                  <a:lnTo>
                    <a:pt x="163" y="55"/>
                  </a:lnTo>
                  <a:lnTo>
                    <a:pt x="148" y="64"/>
                  </a:lnTo>
                  <a:lnTo>
                    <a:pt x="134" y="74"/>
                  </a:lnTo>
                  <a:lnTo>
                    <a:pt x="121" y="84"/>
                  </a:lnTo>
                  <a:lnTo>
                    <a:pt x="109" y="96"/>
                  </a:lnTo>
                  <a:lnTo>
                    <a:pt x="96" y="108"/>
                  </a:lnTo>
                  <a:lnTo>
                    <a:pt x="86" y="121"/>
                  </a:lnTo>
                  <a:lnTo>
                    <a:pt x="74" y="134"/>
                  </a:lnTo>
                  <a:lnTo>
                    <a:pt x="65" y="147"/>
                  </a:lnTo>
                  <a:lnTo>
                    <a:pt x="55" y="161"/>
                  </a:lnTo>
                  <a:lnTo>
                    <a:pt x="47" y="176"/>
                  </a:lnTo>
                  <a:lnTo>
                    <a:pt x="39" y="190"/>
                  </a:lnTo>
                  <a:lnTo>
                    <a:pt x="31" y="206"/>
                  </a:lnTo>
                  <a:lnTo>
                    <a:pt x="25" y="221"/>
                  </a:lnTo>
                  <a:lnTo>
                    <a:pt x="18" y="237"/>
                  </a:lnTo>
                  <a:lnTo>
                    <a:pt x="13" y="253"/>
                  </a:lnTo>
                  <a:lnTo>
                    <a:pt x="9" y="270"/>
                  </a:lnTo>
                  <a:lnTo>
                    <a:pt x="5" y="286"/>
                  </a:lnTo>
                  <a:lnTo>
                    <a:pt x="2" y="303"/>
                  </a:lnTo>
                  <a:lnTo>
                    <a:pt x="1" y="320"/>
                  </a:lnTo>
                  <a:lnTo>
                    <a:pt x="0" y="337"/>
                  </a:lnTo>
                  <a:lnTo>
                    <a:pt x="0" y="354"/>
                  </a:lnTo>
                  <a:lnTo>
                    <a:pt x="0" y="371"/>
                  </a:lnTo>
                  <a:lnTo>
                    <a:pt x="1" y="389"/>
                  </a:lnTo>
                  <a:lnTo>
                    <a:pt x="4" y="406"/>
                  </a:lnTo>
                  <a:lnTo>
                    <a:pt x="8" y="425"/>
                  </a:lnTo>
                  <a:lnTo>
                    <a:pt x="12" y="441"/>
                  </a:lnTo>
                  <a:lnTo>
                    <a:pt x="12" y="441"/>
                  </a:lnTo>
                  <a:lnTo>
                    <a:pt x="17" y="460"/>
                  </a:lnTo>
                  <a:lnTo>
                    <a:pt x="22" y="477"/>
                  </a:lnTo>
                  <a:lnTo>
                    <a:pt x="29" y="492"/>
                  </a:lnTo>
                  <a:lnTo>
                    <a:pt x="36" y="508"/>
                  </a:lnTo>
                  <a:lnTo>
                    <a:pt x="44" y="524"/>
                  </a:lnTo>
                  <a:lnTo>
                    <a:pt x="53" y="539"/>
                  </a:lnTo>
                  <a:lnTo>
                    <a:pt x="64" y="554"/>
                  </a:lnTo>
                  <a:lnTo>
                    <a:pt x="73" y="567"/>
                  </a:lnTo>
                  <a:lnTo>
                    <a:pt x="85" y="580"/>
                  </a:lnTo>
                  <a:lnTo>
                    <a:pt x="95" y="593"/>
                  </a:lnTo>
                  <a:lnTo>
                    <a:pt x="108" y="604"/>
                  </a:lnTo>
                  <a:lnTo>
                    <a:pt x="120" y="616"/>
                  </a:lnTo>
                  <a:lnTo>
                    <a:pt x="133" y="626"/>
                  </a:lnTo>
                  <a:lnTo>
                    <a:pt x="147" y="637"/>
                  </a:lnTo>
                  <a:lnTo>
                    <a:pt x="160" y="646"/>
                  </a:lnTo>
                  <a:lnTo>
                    <a:pt x="174" y="655"/>
                  </a:lnTo>
                  <a:lnTo>
                    <a:pt x="190" y="663"/>
                  </a:lnTo>
                  <a:lnTo>
                    <a:pt x="204" y="671"/>
                  </a:lnTo>
                  <a:lnTo>
                    <a:pt x="220" y="677"/>
                  </a:lnTo>
                  <a:lnTo>
                    <a:pt x="236" y="683"/>
                  </a:lnTo>
                  <a:lnTo>
                    <a:pt x="253" y="688"/>
                  </a:lnTo>
                  <a:lnTo>
                    <a:pt x="268" y="693"/>
                  </a:lnTo>
                  <a:lnTo>
                    <a:pt x="285" y="696"/>
                  </a:lnTo>
                  <a:lnTo>
                    <a:pt x="302" y="699"/>
                  </a:lnTo>
                  <a:lnTo>
                    <a:pt x="319" y="701"/>
                  </a:lnTo>
                  <a:lnTo>
                    <a:pt x="336" y="702"/>
                  </a:lnTo>
                  <a:lnTo>
                    <a:pt x="354" y="702"/>
                  </a:lnTo>
                  <a:lnTo>
                    <a:pt x="371" y="702"/>
                  </a:lnTo>
                  <a:lnTo>
                    <a:pt x="388" y="699"/>
                  </a:lnTo>
                  <a:lnTo>
                    <a:pt x="406" y="698"/>
                  </a:lnTo>
                  <a:lnTo>
                    <a:pt x="423" y="694"/>
                  </a:lnTo>
                  <a:lnTo>
                    <a:pt x="442" y="690"/>
                  </a:lnTo>
                  <a:lnTo>
                    <a:pt x="442" y="6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59"/>
            <p:cNvSpPr>
              <a:spLocks/>
            </p:cNvSpPr>
            <p:nvPr userDrawn="1"/>
          </p:nvSpPr>
          <p:spPr bwMode="auto">
            <a:xfrm>
              <a:off x="3302" y="1718"/>
              <a:ext cx="155" cy="155"/>
            </a:xfrm>
            <a:custGeom>
              <a:avLst/>
              <a:gdLst>
                <a:gd name="T0" fmla="*/ 391 w 620"/>
                <a:gd name="T1" fmla="*/ 609 h 620"/>
                <a:gd name="T2" fmla="*/ 421 w 620"/>
                <a:gd name="T3" fmla="*/ 600 h 620"/>
                <a:gd name="T4" fmla="*/ 450 w 620"/>
                <a:gd name="T5" fmla="*/ 587 h 620"/>
                <a:gd name="T6" fmla="*/ 502 w 620"/>
                <a:gd name="T7" fmla="*/ 555 h 620"/>
                <a:gd name="T8" fmla="*/ 545 w 620"/>
                <a:gd name="T9" fmla="*/ 514 h 620"/>
                <a:gd name="T10" fmla="*/ 580 w 620"/>
                <a:gd name="T11" fmla="*/ 465 h 620"/>
                <a:gd name="T12" fmla="*/ 605 w 620"/>
                <a:gd name="T13" fmla="*/ 411 h 620"/>
                <a:gd name="T14" fmla="*/ 618 w 620"/>
                <a:gd name="T15" fmla="*/ 353 h 620"/>
                <a:gd name="T16" fmla="*/ 620 w 620"/>
                <a:gd name="T17" fmla="*/ 291 h 620"/>
                <a:gd name="T18" fmla="*/ 617 w 620"/>
                <a:gd name="T19" fmla="*/ 260 h 620"/>
                <a:gd name="T20" fmla="*/ 610 w 620"/>
                <a:gd name="T21" fmla="*/ 230 h 620"/>
                <a:gd name="T22" fmla="*/ 606 w 620"/>
                <a:gd name="T23" fmla="*/ 215 h 620"/>
                <a:gd name="T24" fmla="*/ 594 w 620"/>
                <a:gd name="T25" fmla="*/ 185 h 620"/>
                <a:gd name="T26" fmla="*/ 574 w 620"/>
                <a:gd name="T27" fmla="*/ 144 h 620"/>
                <a:gd name="T28" fmla="*/ 536 w 620"/>
                <a:gd name="T29" fmla="*/ 96 h 620"/>
                <a:gd name="T30" fmla="*/ 491 w 620"/>
                <a:gd name="T31" fmla="*/ 57 h 620"/>
                <a:gd name="T32" fmla="*/ 439 w 620"/>
                <a:gd name="T33" fmla="*/ 27 h 620"/>
                <a:gd name="T34" fmla="*/ 383 w 620"/>
                <a:gd name="T35" fmla="*/ 7 h 620"/>
                <a:gd name="T36" fmla="*/ 323 w 620"/>
                <a:gd name="T37" fmla="*/ 0 h 620"/>
                <a:gd name="T38" fmla="*/ 276 w 620"/>
                <a:gd name="T39" fmla="*/ 1 h 620"/>
                <a:gd name="T40" fmla="*/ 245 w 620"/>
                <a:gd name="T41" fmla="*/ 6 h 620"/>
                <a:gd name="T42" fmla="*/ 230 w 620"/>
                <a:gd name="T43" fmla="*/ 10 h 620"/>
                <a:gd name="T44" fmla="*/ 200 w 620"/>
                <a:gd name="T45" fmla="*/ 20 h 620"/>
                <a:gd name="T46" fmla="*/ 171 w 620"/>
                <a:gd name="T47" fmla="*/ 32 h 620"/>
                <a:gd name="T48" fmla="*/ 120 w 620"/>
                <a:gd name="T49" fmla="*/ 65 h 620"/>
                <a:gd name="T50" fmla="*/ 76 w 620"/>
                <a:gd name="T51" fmla="*/ 106 h 620"/>
                <a:gd name="T52" fmla="*/ 42 w 620"/>
                <a:gd name="T53" fmla="*/ 155 h 620"/>
                <a:gd name="T54" fmla="*/ 17 w 620"/>
                <a:gd name="T55" fmla="*/ 209 h 620"/>
                <a:gd name="T56" fmla="*/ 3 w 620"/>
                <a:gd name="T57" fmla="*/ 267 h 620"/>
                <a:gd name="T58" fmla="*/ 0 w 620"/>
                <a:gd name="T59" fmla="*/ 328 h 620"/>
                <a:gd name="T60" fmla="*/ 4 w 620"/>
                <a:gd name="T61" fmla="*/ 359 h 620"/>
                <a:gd name="T62" fmla="*/ 11 w 620"/>
                <a:gd name="T63" fmla="*/ 391 h 620"/>
                <a:gd name="T64" fmla="*/ 14 w 620"/>
                <a:gd name="T65" fmla="*/ 406 h 620"/>
                <a:gd name="T66" fmla="*/ 26 w 620"/>
                <a:gd name="T67" fmla="*/ 435 h 620"/>
                <a:gd name="T68" fmla="*/ 48 w 620"/>
                <a:gd name="T69" fmla="*/ 476 h 620"/>
                <a:gd name="T70" fmla="*/ 85 w 620"/>
                <a:gd name="T71" fmla="*/ 523 h 620"/>
                <a:gd name="T72" fmla="*/ 130 w 620"/>
                <a:gd name="T73" fmla="*/ 562 h 620"/>
                <a:gd name="T74" fmla="*/ 181 w 620"/>
                <a:gd name="T75" fmla="*/ 592 h 620"/>
                <a:gd name="T76" fmla="*/ 239 w 620"/>
                <a:gd name="T77" fmla="*/ 612 h 620"/>
                <a:gd name="T78" fmla="*/ 299 w 620"/>
                <a:gd name="T79" fmla="*/ 620 h 620"/>
                <a:gd name="T80" fmla="*/ 344 w 620"/>
                <a:gd name="T81" fmla="*/ 619 h 620"/>
                <a:gd name="T82" fmla="*/ 375 w 620"/>
                <a:gd name="T83" fmla="*/ 613 h 620"/>
                <a:gd name="T84" fmla="*/ 391 w 620"/>
                <a:gd name="T85" fmla="*/ 60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91" y="609"/>
                  </a:moveTo>
                  <a:lnTo>
                    <a:pt x="391" y="609"/>
                  </a:lnTo>
                  <a:lnTo>
                    <a:pt x="407" y="605"/>
                  </a:lnTo>
                  <a:lnTo>
                    <a:pt x="421" y="600"/>
                  </a:lnTo>
                  <a:lnTo>
                    <a:pt x="435" y="594"/>
                  </a:lnTo>
                  <a:lnTo>
                    <a:pt x="450" y="587"/>
                  </a:lnTo>
                  <a:lnTo>
                    <a:pt x="477" y="573"/>
                  </a:lnTo>
                  <a:lnTo>
                    <a:pt x="502" y="555"/>
                  </a:lnTo>
                  <a:lnTo>
                    <a:pt x="524" y="535"/>
                  </a:lnTo>
                  <a:lnTo>
                    <a:pt x="545" y="514"/>
                  </a:lnTo>
                  <a:lnTo>
                    <a:pt x="563" y="491"/>
                  </a:lnTo>
                  <a:lnTo>
                    <a:pt x="580" y="465"/>
                  </a:lnTo>
                  <a:lnTo>
                    <a:pt x="593" y="439"/>
                  </a:lnTo>
                  <a:lnTo>
                    <a:pt x="605" y="411"/>
                  </a:lnTo>
                  <a:lnTo>
                    <a:pt x="613" y="383"/>
                  </a:lnTo>
                  <a:lnTo>
                    <a:pt x="618" y="353"/>
                  </a:lnTo>
                  <a:lnTo>
                    <a:pt x="620" y="323"/>
                  </a:lnTo>
                  <a:lnTo>
                    <a:pt x="620" y="291"/>
                  </a:lnTo>
                  <a:lnTo>
                    <a:pt x="619" y="276"/>
                  </a:lnTo>
                  <a:lnTo>
                    <a:pt x="617" y="260"/>
                  </a:lnTo>
                  <a:lnTo>
                    <a:pt x="614" y="245"/>
                  </a:lnTo>
                  <a:lnTo>
                    <a:pt x="610" y="230"/>
                  </a:lnTo>
                  <a:lnTo>
                    <a:pt x="610" y="230"/>
                  </a:lnTo>
                  <a:lnTo>
                    <a:pt x="606" y="215"/>
                  </a:lnTo>
                  <a:lnTo>
                    <a:pt x="601" y="199"/>
                  </a:lnTo>
                  <a:lnTo>
                    <a:pt x="594" y="185"/>
                  </a:lnTo>
                  <a:lnTo>
                    <a:pt x="588" y="170"/>
                  </a:lnTo>
                  <a:lnTo>
                    <a:pt x="574" y="144"/>
                  </a:lnTo>
                  <a:lnTo>
                    <a:pt x="555" y="120"/>
                  </a:lnTo>
                  <a:lnTo>
                    <a:pt x="536" y="96"/>
                  </a:lnTo>
                  <a:lnTo>
                    <a:pt x="515" y="75"/>
                  </a:lnTo>
                  <a:lnTo>
                    <a:pt x="491" y="57"/>
                  </a:lnTo>
                  <a:lnTo>
                    <a:pt x="465" y="41"/>
                  </a:lnTo>
                  <a:lnTo>
                    <a:pt x="439" y="27"/>
                  </a:lnTo>
                  <a:lnTo>
                    <a:pt x="412" y="17"/>
                  </a:lnTo>
                  <a:lnTo>
                    <a:pt x="383" y="7"/>
                  </a:lnTo>
                  <a:lnTo>
                    <a:pt x="353" y="2"/>
                  </a:lnTo>
                  <a:lnTo>
                    <a:pt x="323" y="0"/>
                  </a:lnTo>
                  <a:lnTo>
                    <a:pt x="292" y="0"/>
                  </a:lnTo>
                  <a:lnTo>
                    <a:pt x="276" y="1"/>
                  </a:lnTo>
                  <a:lnTo>
                    <a:pt x="261" y="4"/>
                  </a:lnTo>
                  <a:lnTo>
                    <a:pt x="245" y="6"/>
                  </a:lnTo>
                  <a:lnTo>
                    <a:pt x="230" y="10"/>
                  </a:lnTo>
                  <a:lnTo>
                    <a:pt x="230" y="10"/>
                  </a:lnTo>
                  <a:lnTo>
                    <a:pt x="215" y="14"/>
                  </a:lnTo>
                  <a:lnTo>
                    <a:pt x="200" y="20"/>
                  </a:lnTo>
                  <a:lnTo>
                    <a:pt x="185" y="26"/>
                  </a:lnTo>
                  <a:lnTo>
                    <a:pt x="171" y="32"/>
                  </a:lnTo>
                  <a:lnTo>
                    <a:pt x="145" y="48"/>
                  </a:lnTo>
                  <a:lnTo>
                    <a:pt x="120" y="65"/>
                  </a:lnTo>
                  <a:lnTo>
                    <a:pt x="97" y="84"/>
                  </a:lnTo>
                  <a:lnTo>
                    <a:pt x="76" y="106"/>
                  </a:lnTo>
                  <a:lnTo>
                    <a:pt x="57" y="130"/>
                  </a:lnTo>
                  <a:lnTo>
                    <a:pt x="42" y="155"/>
                  </a:lnTo>
                  <a:lnTo>
                    <a:pt x="28" y="181"/>
                  </a:lnTo>
                  <a:lnTo>
                    <a:pt x="17" y="209"/>
                  </a:lnTo>
                  <a:lnTo>
                    <a:pt x="8" y="238"/>
                  </a:lnTo>
                  <a:lnTo>
                    <a:pt x="3" y="267"/>
                  </a:lnTo>
                  <a:lnTo>
                    <a:pt x="0" y="298"/>
                  </a:lnTo>
                  <a:lnTo>
                    <a:pt x="0" y="328"/>
                  </a:lnTo>
                  <a:lnTo>
                    <a:pt x="1" y="344"/>
                  </a:lnTo>
                  <a:lnTo>
                    <a:pt x="4" y="359"/>
                  </a:lnTo>
                  <a:lnTo>
                    <a:pt x="7" y="375"/>
                  </a:lnTo>
                  <a:lnTo>
                    <a:pt x="11" y="391"/>
                  </a:lnTo>
                  <a:lnTo>
                    <a:pt x="11" y="391"/>
                  </a:lnTo>
                  <a:lnTo>
                    <a:pt x="14" y="406"/>
                  </a:lnTo>
                  <a:lnTo>
                    <a:pt x="20" y="420"/>
                  </a:lnTo>
                  <a:lnTo>
                    <a:pt x="26" y="435"/>
                  </a:lnTo>
                  <a:lnTo>
                    <a:pt x="33" y="449"/>
                  </a:lnTo>
                  <a:lnTo>
                    <a:pt x="48" y="476"/>
                  </a:lnTo>
                  <a:lnTo>
                    <a:pt x="65" y="501"/>
                  </a:lnTo>
                  <a:lnTo>
                    <a:pt x="85" y="523"/>
                  </a:lnTo>
                  <a:lnTo>
                    <a:pt x="107" y="544"/>
                  </a:lnTo>
                  <a:lnTo>
                    <a:pt x="130" y="562"/>
                  </a:lnTo>
                  <a:lnTo>
                    <a:pt x="155" y="579"/>
                  </a:lnTo>
                  <a:lnTo>
                    <a:pt x="181" y="592"/>
                  </a:lnTo>
                  <a:lnTo>
                    <a:pt x="210" y="604"/>
                  </a:lnTo>
                  <a:lnTo>
                    <a:pt x="239" y="612"/>
                  </a:lnTo>
                  <a:lnTo>
                    <a:pt x="267" y="617"/>
                  </a:lnTo>
                  <a:lnTo>
                    <a:pt x="299" y="620"/>
                  </a:lnTo>
                  <a:lnTo>
                    <a:pt x="329" y="620"/>
                  </a:lnTo>
                  <a:lnTo>
                    <a:pt x="344" y="619"/>
                  </a:lnTo>
                  <a:lnTo>
                    <a:pt x="360" y="617"/>
                  </a:lnTo>
                  <a:lnTo>
                    <a:pt x="375" y="613"/>
                  </a:lnTo>
                  <a:lnTo>
                    <a:pt x="391" y="609"/>
                  </a:lnTo>
                  <a:lnTo>
                    <a:pt x="391" y="6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60"/>
            <p:cNvSpPr>
              <a:spLocks/>
            </p:cNvSpPr>
            <p:nvPr userDrawn="1"/>
          </p:nvSpPr>
          <p:spPr bwMode="auto">
            <a:xfrm>
              <a:off x="3378" y="1973"/>
              <a:ext cx="134" cy="134"/>
            </a:xfrm>
            <a:custGeom>
              <a:avLst/>
              <a:gdLst>
                <a:gd name="T0" fmla="*/ 531 w 540"/>
                <a:gd name="T1" fmla="*/ 200 h 540"/>
                <a:gd name="T2" fmla="*/ 513 w 540"/>
                <a:gd name="T3" fmla="*/ 149 h 540"/>
                <a:gd name="T4" fmla="*/ 484 w 540"/>
                <a:gd name="T5" fmla="*/ 105 h 540"/>
                <a:gd name="T6" fmla="*/ 447 w 540"/>
                <a:gd name="T7" fmla="*/ 66 h 540"/>
                <a:gd name="T8" fmla="*/ 406 w 540"/>
                <a:gd name="T9" fmla="*/ 36 h 540"/>
                <a:gd name="T10" fmla="*/ 359 w 540"/>
                <a:gd name="T11" fmla="*/ 15 h 540"/>
                <a:gd name="T12" fmla="*/ 308 w 540"/>
                <a:gd name="T13" fmla="*/ 3 h 540"/>
                <a:gd name="T14" fmla="*/ 255 w 540"/>
                <a:gd name="T15" fmla="*/ 0 h 540"/>
                <a:gd name="T16" fmla="*/ 201 w 540"/>
                <a:gd name="T17" fmla="*/ 10 h 540"/>
                <a:gd name="T18" fmla="*/ 174 w 540"/>
                <a:gd name="T19" fmla="*/ 17 h 540"/>
                <a:gd name="T20" fmla="*/ 127 w 540"/>
                <a:gd name="T21" fmla="*/ 42 h 540"/>
                <a:gd name="T22" fmla="*/ 85 w 540"/>
                <a:gd name="T23" fmla="*/ 73 h 540"/>
                <a:gd name="T24" fmla="*/ 51 w 540"/>
                <a:gd name="T25" fmla="*/ 114 h 540"/>
                <a:gd name="T26" fmla="*/ 25 w 540"/>
                <a:gd name="T27" fmla="*/ 158 h 540"/>
                <a:gd name="T28" fmla="*/ 8 w 540"/>
                <a:gd name="T29" fmla="*/ 208 h 540"/>
                <a:gd name="T30" fmla="*/ 0 w 540"/>
                <a:gd name="T31" fmla="*/ 260 h 540"/>
                <a:gd name="T32" fmla="*/ 4 w 540"/>
                <a:gd name="T33" fmla="*/ 313 h 540"/>
                <a:gd name="T34" fmla="*/ 10 w 540"/>
                <a:gd name="T35" fmla="*/ 341 h 540"/>
                <a:gd name="T36" fmla="*/ 29 w 540"/>
                <a:gd name="T37" fmla="*/ 391 h 540"/>
                <a:gd name="T38" fmla="*/ 58 w 540"/>
                <a:gd name="T39" fmla="*/ 436 h 540"/>
                <a:gd name="T40" fmla="*/ 93 w 540"/>
                <a:gd name="T41" fmla="*/ 473 h 540"/>
                <a:gd name="T42" fmla="*/ 136 w 540"/>
                <a:gd name="T43" fmla="*/ 503 h 540"/>
                <a:gd name="T44" fmla="*/ 183 w 540"/>
                <a:gd name="T45" fmla="*/ 526 h 540"/>
                <a:gd name="T46" fmla="*/ 234 w 540"/>
                <a:gd name="T47" fmla="*/ 537 h 540"/>
                <a:gd name="T48" fmla="*/ 287 w 540"/>
                <a:gd name="T49" fmla="*/ 540 h 540"/>
                <a:gd name="T50" fmla="*/ 341 w 540"/>
                <a:gd name="T51" fmla="*/ 531 h 540"/>
                <a:gd name="T52" fmla="*/ 367 w 540"/>
                <a:gd name="T53" fmla="*/ 523 h 540"/>
                <a:gd name="T54" fmla="*/ 415 w 540"/>
                <a:gd name="T55" fmla="*/ 498 h 540"/>
                <a:gd name="T56" fmla="*/ 457 w 540"/>
                <a:gd name="T57" fmla="*/ 466 h 540"/>
                <a:gd name="T58" fmla="*/ 490 w 540"/>
                <a:gd name="T59" fmla="*/ 427 h 540"/>
                <a:gd name="T60" fmla="*/ 517 w 540"/>
                <a:gd name="T61" fmla="*/ 382 h 540"/>
                <a:gd name="T62" fmla="*/ 533 w 540"/>
                <a:gd name="T63" fmla="*/ 333 h 540"/>
                <a:gd name="T64" fmla="*/ 540 w 540"/>
                <a:gd name="T65" fmla="*/ 281 h 540"/>
                <a:gd name="T66" fmla="*/ 537 w 540"/>
                <a:gd name="T67" fmla="*/ 227 h 540"/>
                <a:gd name="T68" fmla="*/ 531 w 540"/>
                <a:gd name="T69" fmla="*/ 20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531" y="200"/>
                  </a:moveTo>
                  <a:lnTo>
                    <a:pt x="531" y="200"/>
                  </a:lnTo>
                  <a:lnTo>
                    <a:pt x="523" y="174"/>
                  </a:lnTo>
                  <a:lnTo>
                    <a:pt x="513" y="149"/>
                  </a:lnTo>
                  <a:lnTo>
                    <a:pt x="500" y="126"/>
                  </a:lnTo>
                  <a:lnTo>
                    <a:pt x="484" y="105"/>
                  </a:lnTo>
                  <a:lnTo>
                    <a:pt x="467" y="84"/>
                  </a:lnTo>
                  <a:lnTo>
                    <a:pt x="447" y="66"/>
                  </a:lnTo>
                  <a:lnTo>
                    <a:pt x="428" y="50"/>
                  </a:lnTo>
                  <a:lnTo>
                    <a:pt x="406" y="36"/>
                  </a:lnTo>
                  <a:lnTo>
                    <a:pt x="382" y="24"/>
                  </a:lnTo>
                  <a:lnTo>
                    <a:pt x="359" y="15"/>
                  </a:lnTo>
                  <a:lnTo>
                    <a:pt x="334" y="7"/>
                  </a:lnTo>
                  <a:lnTo>
                    <a:pt x="308" y="3"/>
                  </a:lnTo>
                  <a:lnTo>
                    <a:pt x="282" y="0"/>
                  </a:lnTo>
                  <a:lnTo>
                    <a:pt x="255" y="0"/>
                  </a:lnTo>
                  <a:lnTo>
                    <a:pt x="227" y="3"/>
                  </a:lnTo>
                  <a:lnTo>
                    <a:pt x="201" y="10"/>
                  </a:lnTo>
                  <a:lnTo>
                    <a:pt x="201" y="10"/>
                  </a:lnTo>
                  <a:lnTo>
                    <a:pt x="174" y="17"/>
                  </a:lnTo>
                  <a:lnTo>
                    <a:pt x="149" y="29"/>
                  </a:lnTo>
                  <a:lnTo>
                    <a:pt x="127" y="42"/>
                  </a:lnTo>
                  <a:lnTo>
                    <a:pt x="105" y="56"/>
                  </a:lnTo>
                  <a:lnTo>
                    <a:pt x="85" y="73"/>
                  </a:lnTo>
                  <a:lnTo>
                    <a:pt x="67" y="93"/>
                  </a:lnTo>
                  <a:lnTo>
                    <a:pt x="51" y="114"/>
                  </a:lnTo>
                  <a:lnTo>
                    <a:pt x="37" y="135"/>
                  </a:lnTo>
                  <a:lnTo>
                    <a:pt x="25" y="158"/>
                  </a:lnTo>
                  <a:lnTo>
                    <a:pt x="15" y="182"/>
                  </a:lnTo>
                  <a:lnTo>
                    <a:pt x="8" y="208"/>
                  </a:lnTo>
                  <a:lnTo>
                    <a:pt x="3" y="232"/>
                  </a:lnTo>
                  <a:lnTo>
                    <a:pt x="0" y="260"/>
                  </a:lnTo>
                  <a:lnTo>
                    <a:pt x="0" y="286"/>
                  </a:lnTo>
                  <a:lnTo>
                    <a:pt x="4" y="313"/>
                  </a:lnTo>
                  <a:lnTo>
                    <a:pt x="10" y="341"/>
                  </a:lnTo>
                  <a:lnTo>
                    <a:pt x="10" y="341"/>
                  </a:lnTo>
                  <a:lnTo>
                    <a:pt x="19" y="367"/>
                  </a:lnTo>
                  <a:lnTo>
                    <a:pt x="29" y="391"/>
                  </a:lnTo>
                  <a:lnTo>
                    <a:pt x="42" y="415"/>
                  </a:lnTo>
                  <a:lnTo>
                    <a:pt x="58" y="436"/>
                  </a:lnTo>
                  <a:lnTo>
                    <a:pt x="75" y="455"/>
                  </a:lnTo>
                  <a:lnTo>
                    <a:pt x="93" y="473"/>
                  </a:lnTo>
                  <a:lnTo>
                    <a:pt x="114" y="490"/>
                  </a:lnTo>
                  <a:lnTo>
                    <a:pt x="136" y="503"/>
                  </a:lnTo>
                  <a:lnTo>
                    <a:pt x="158" y="515"/>
                  </a:lnTo>
                  <a:lnTo>
                    <a:pt x="183" y="526"/>
                  </a:lnTo>
                  <a:lnTo>
                    <a:pt x="208" y="532"/>
                  </a:lnTo>
                  <a:lnTo>
                    <a:pt x="234" y="537"/>
                  </a:lnTo>
                  <a:lnTo>
                    <a:pt x="260" y="540"/>
                  </a:lnTo>
                  <a:lnTo>
                    <a:pt x="287" y="540"/>
                  </a:lnTo>
                  <a:lnTo>
                    <a:pt x="313" y="537"/>
                  </a:lnTo>
                  <a:lnTo>
                    <a:pt x="341" y="531"/>
                  </a:lnTo>
                  <a:lnTo>
                    <a:pt x="341" y="531"/>
                  </a:lnTo>
                  <a:lnTo>
                    <a:pt x="367" y="523"/>
                  </a:lnTo>
                  <a:lnTo>
                    <a:pt x="391" y="511"/>
                  </a:lnTo>
                  <a:lnTo>
                    <a:pt x="415" y="498"/>
                  </a:lnTo>
                  <a:lnTo>
                    <a:pt x="437" y="483"/>
                  </a:lnTo>
                  <a:lnTo>
                    <a:pt x="457" y="466"/>
                  </a:lnTo>
                  <a:lnTo>
                    <a:pt x="475" y="447"/>
                  </a:lnTo>
                  <a:lnTo>
                    <a:pt x="490" y="427"/>
                  </a:lnTo>
                  <a:lnTo>
                    <a:pt x="505" y="406"/>
                  </a:lnTo>
                  <a:lnTo>
                    <a:pt x="517" y="382"/>
                  </a:lnTo>
                  <a:lnTo>
                    <a:pt x="526" y="357"/>
                  </a:lnTo>
                  <a:lnTo>
                    <a:pt x="533" y="333"/>
                  </a:lnTo>
                  <a:lnTo>
                    <a:pt x="539" y="307"/>
                  </a:lnTo>
                  <a:lnTo>
                    <a:pt x="540" y="281"/>
                  </a:lnTo>
                  <a:lnTo>
                    <a:pt x="540" y="255"/>
                  </a:lnTo>
                  <a:lnTo>
                    <a:pt x="537" y="227"/>
                  </a:lnTo>
                  <a:lnTo>
                    <a:pt x="531" y="200"/>
                  </a:lnTo>
                  <a:lnTo>
                    <a:pt x="531" y="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Freeform 61"/>
            <p:cNvSpPr>
              <a:spLocks/>
            </p:cNvSpPr>
            <p:nvPr userDrawn="1"/>
          </p:nvSpPr>
          <p:spPr bwMode="auto">
            <a:xfrm>
              <a:off x="3453" y="2227"/>
              <a:ext cx="115" cy="115"/>
            </a:xfrm>
            <a:custGeom>
              <a:avLst/>
              <a:gdLst>
                <a:gd name="T0" fmla="*/ 452 w 458"/>
                <a:gd name="T1" fmla="*/ 171 h 460"/>
                <a:gd name="T2" fmla="*/ 435 w 458"/>
                <a:gd name="T3" fmla="*/ 128 h 460"/>
                <a:gd name="T4" fmla="*/ 410 w 458"/>
                <a:gd name="T5" fmla="*/ 89 h 460"/>
                <a:gd name="T6" fmla="*/ 380 w 458"/>
                <a:gd name="T7" fmla="*/ 57 h 460"/>
                <a:gd name="T8" fmla="*/ 344 w 458"/>
                <a:gd name="T9" fmla="*/ 31 h 460"/>
                <a:gd name="T10" fmla="*/ 305 w 458"/>
                <a:gd name="T11" fmla="*/ 13 h 460"/>
                <a:gd name="T12" fmla="*/ 262 w 458"/>
                <a:gd name="T13" fmla="*/ 3 h 460"/>
                <a:gd name="T14" fmla="*/ 216 w 458"/>
                <a:gd name="T15" fmla="*/ 1 h 460"/>
                <a:gd name="T16" fmla="*/ 170 w 458"/>
                <a:gd name="T17" fmla="*/ 8 h 460"/>
                <a:gd name="T18" fmla="*/ 148 w 458"/>
                <a:gd name="T19" fmla="*/ 16 h 460"/>
                <a:gd name="T20" fmla="*/ 107 w 458"/>
                <a:gd name="T21" fmla="*/ 36 h 460"/>
                <a:gd name="T22" fmla="*/ 71 w 458"/>
                <a:gd name="T23" fmla="*/ 64 h 460"/>
                <a:gd name="T24" fmla="*/ 43 w 458"/>
                <a:gd name="T25" fmla="*/ 96 h 460"/>
                <a:gd name="T26" fmla="*/ 21 w 458"/>
                <a:gd name="T27" fmla="*/ 134 h 460"/>
                <a:gd name="T28" fmla="*/ 6 w 458"/>
                <a:gd name="T29" fmla="*/ 177 h 460"/>
                <a:gd name="T30" fmla="*/ 0 w 458"/>
                <a:gd name="T31" fmla="*/ 220 h 460"/>
                <a:gd name="T32" fmla="*/ 2 w 458"/>
                <a:gd name="T33" fmla="*/ 266 h 460"/>
                <a:gd name="T34" fmla="*/ 8 w 458"/>
                <a:gd name="T35" fmla="*/ 289 h 460"/>
                <a:gd name="T36" fmla="*/ 25 w 458"/>
                <a:gd name="T37" fmla="*/ 332 h 460"/>
                <a:gd name="T38" fmla="*/ 48 w 458"/>
                <a:gd name="T39" fmla="*/ 371 h 460"/>
                <a:gd name="T40" fmla="*/ 79 w 458"/>
                <a:gd name="T41" fmla="*/ 403 h 460"/>
                <a:gd name="T42" fmla="*/ 114 w 458"/>
                <a:gd name="T43" fmla="*/ 429 h 460"/>
                <a:gd name="T44" fmla="*/ 155 w 458"/>
                <a:gd name="T45" fmla="*/ 447 h 460"/>
                <a:gd name="T46" fmla="*/ 198 w 458"/>
                <a:gd name="T47" fmla="*/ 457 h 460"/>
                <a:gd name="T48" fmla="*/ 243 w 458"/>
                <a:gd name="T49" fmla="*/ 459 h 460"/>
                <a:gd name="T50" fmla="*/ 289 w 458"/>
                <a:gd name="T51" fmla="*/ 452 h 460"/>
                <a:gd name="T52" fmla="*/ 311 w 458"/>
                <a:gd name="T53" fmla="*/ 444 h 460"/>
                <a:gd name="T54" fmla="*/ 353 w 458"/>
                <a:gd name="T55" fmla="*/ 423 h 460"/>
                <a:gd name="T56" fmla="*/ 388 w 458"/>
                <a:gd name="T57" fmla="*/ 396 h 460"/>
                <a:gd name="T58" fmla="*/ 417 w 458"/>
                <a:gd name="T59" fmla="*/ 364 h 460"/>
                <a:gd name="T60" fmla="*/ 439 w 458"/>
                <a:gd name="T61" fmla="*/ 326 h 460"/>
                <a:gd name="T62" fmla="*/ 453 w 458"/>
                <a:gd name="T63" fmla="*/ 284 h 460"/>
                <a:gd name="T64" fmla="*/ 458 w 458"/>
                <a:gd name="T65" fmla="*/ 240 h 460"/>
                <a:gd name="T66" fmla="*/ 456 w 458"/>
                <a:gd name="T67" fmla="*/ 194 h 460"/>
                <a:gd name="T68" fmla="*/ 452 w 458"/>
                <a:gd name="T69" fmla="*/ 17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8" h="460">
                  <a:moveTo>
                    <a:pt x="452" y="171"/>
                  </a:moveTo>
                  <a:lnTo>
                    <a:pt x="452" y="171"/>
                  </a:lnTo>
                  <a:lnTo>
                    <a:pt x="444" y="149"/>
                  </a:lnTo>
                  <a:lnTo>
                    <a:pt x="435" y="128"/>
                  </a:lnTo>
                  <a:lnTo>
                    <a:pt x="423" y="107"/>
                  </a:lnTo>
                  <a:lnTo>
                    <a:pt x="410" y="89"/>
                  </a:lnTo>
                  <a:lnTo>
                    <a:pt x="396" y="72"/>
                  </a:lnTo>
                  <a:lnTo>
                    <a:pt x="380" y="57"/>
                  </a:lnTo>
                  <a:lnTo>
                    <a:pt x="363" y="43"/>
                  </a:lnTo>
                  <a:lnTo>
                    <a:pt x="344" y="31"/>
                  </a:lnTo>
                  <a:lnTo>
                    <a:pt x="324" y="21"/>
                  </a:lnTo>
                  <a:lnTo>
                    <a:pt x="305" y="13"/>
                  </a:lnTo>
                  <a:lnTo>
                    <a:pt x="283" y="7"/>
                  </a:lnTo>
                  <a:lnTo>
                    <a:pt x="262" y="3"/>
                  </a:lnTo>
                  <a:lnTo>
                    <a:pt x="238" y="0"/>
                  </a:lnTo>
                  <a:lnTo>
                    <a:pt x="216" y="1"/>
                  </a:lnTo>
                  <a:lnTo>
                    <a:pt x="193" y="4"/>
                  </a:lnTo>
                  <a:lnTo>
                    <a:pt x="170" y="8"/>
                  </a:lnTo>
                  <a:lnTo>
                    <a:pt x="170" y="8"/>
                  </a:lnTo>
                  <a:lnTo>
                    <a:pt x="148" y="16"/>
                  </a:lnTo>
                  <a:lnTo>
                    <a:pt x="126" y="25"/>
                  </a:lnTo>
                  <a:lnTo>
                    <a:pt x="107" y="36"/>
                  </a:lnTo>
                  <a:lnTo>
                    <a:pt x="88" y="50"/>
                  </a:lnTo>
                  <a:lnTo>
                    <a:pt x="71" y="64"/>
                  </a:lnTo>
                  <a:lnTo>
                    <a:pt x="56" y="79"/>
                  </a:lnTo>
                  <a:lnTo>
                    <a:pt x="43" y="96"/>
                  </a:lnTo>
                  <a:lnTo>
                    <a:pt x="31" y="115"/>
                  </a:lnTo>
                  <a:lnTo>
                    <a:pt x="21" y="134"/>
                  </a:lnTo>
                  <a:lnTo>
                    <a:pt x="13" y="155"/>
                  </a:lnTo>
                  <a:lnTo>
                    <a:pt x="6" y="177"/>
                  </a:lnTo>
                  <a:lnTo>
                    <a:pt x="2" y="198"/>
                  </a:lnTo>
                  <a:lnTo>
                    <a:pt x="0" y="220"/>
                  </a:lnTo>
                  <a:lnTo>
                    <a:pt x="1" y="244"/>
                  </a:lnTo>
                  <a:lnTo>
                    <a:pt x="2" y="266"/>
                  </a:lnTo>
                  <a:lnTo>
                    <a:pt x="8" y="289"/>
                  </a:lnTo>
                  <a:lnTo>
                    <a:pt x="8" y="289"/>
                  </a:lnTo>
                  <a:lnTo>
                    <a:pt x="15" y="311"/>
                  </a:lnTo>
                  <a:lnTo>
                    <a:pt x="25" y="332"/>
                  </a:lnTo>
                  <a:lnTo>
                    <a:pt x="35" y="353"/>
                  </a:lnTo>
                  <a:lnTo>
                    <a:pt x="48" y="371"/>
                  </a:lnTo>
                  <a:lnTo>
                    <a:pt x="64" y="388"/>
                  </a:lnTo>
                  <a:lnTo>
                    <a:pt x="79" y="403"/>
                  </a:lnTo>
                  <a:lnTo>
                    <a:pt x="96" y="417"/>
                  </a:lnTo>
                  <a:lnTo>
                    <a:pt x="114" y="429"/>
                  </a:lnTo>
                  <a:lnTo>
                    <a:pt x="134" y="439"/>
                  </a:lnTo>
                  <a:lnTo>
                    <a:pt x="155" y="447"/>
                  </a:lnTo>
                  <a:lnTo>
                    <a:pt x="176" y="453"/>
                  </a:lnTo>
                  <a:lnTo>
                    <a:pt x="198" y="457"/>
                  </a:lnTo>
                  <a:lnTo>
                    <a:pt x="220" y="460"/>
                  </a:lnTo>
                  <a:lnTo>
                    <a:pt x="243" y="459"/>
                  </a:lnTo>
                  <a:lnTo>
                    <a:pt x="266" y="456"/>
                  </a:lnTo>
                  <a:lnTo>
                    <a:pt x="289" y="452"/>
                  </a:lnTo>
                  <a:lnTo>
                    <a:pt x="289" y="452"/>
                  </a:lnTo>
                  <a:lnTo>
                    <a:pt x="311" y="444"/>
                  </a:lnTo>
                  <a:lnTo>
                    <a:pt x="332" y="435"/>
                  </a:lnTo>
                  <a:lnTo>
                    <a:pt x="353" y="423"/>
                  </a:lnTo>
                  <a:lnTo>
                    <a:pt x="371" y="412"/>
                  </a:lnTo>
                  <a:lnTo>
                    <a:pt x="388" y="396"/>
                  </a:lnTo>
                  <a:lnTo>
                    <a:pt x="402" y="380"/>
                  </a:lnTo>
                  <a:lnTo>
                    <a:pt x="417" y="364"/>
                  </a:lnTo>
                  <a:lnTo>
                    <a:pt x="429" y="345"/>
                  </a:lnTo>
                  <a:lnTo>
                    <a:pt x="439" y="326"/>
                  </a:lnTo>
                  <a:lnTo>
                    <a:pt x="447" y="305"/>
                  </a:lnTo>
                  <a:lnTo>
                    <a:pt x="453" y="284"/>
                  </a:lnTo>
                  <a:lnTo>
                    <a:pt x="457" y="262"/>
                  </a:lnTo>
                  <a:lnTo>
                    <a:pt x="458" y="240"/>
                  </a:lnTo>
                  <a:lnTo>
                    <a:pt x="458" y="216"/>
                  </a:lnTo>
                  <a:lnTo>
                    <a:pt x="456" y="194"/>
                  </a:lnTo>
                  <a:lnTo>
                    <a:pt x="452" y="171"/>
                  </a:lnTo>
                  <a:lnTo>
                    <a:pt x="452" y="1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Freeform 62"/>
            <p:cNvSpPr>
              <a:spLocks/>
            </p:cNvSpPr>
            <p:nvPr userDrawn="1"/>
          </p:nvSpPr>
          <p:spPr bwMode="auto">
            <a:xfrm>
              <a:off x="3529" y="2482"/>
              <a:ext cx="95" cy="94"/>
            </a:xfrm>
            <a:custGeom>
              <a:avLst/>
              <a:gdLst>
                <a:gd name="T0" fmla="*/ 372 w 378"/>
                <a:gd name="T1" fmla="*/ 141 h 378"/>
                <a:gd name="T2" fmla="*/ 357 w 378"/>
                <a:gd name="T3" fmla="*/ 104 h 378"/>
                <a:gd name="T4" fmla="*/ 338 w 378"/>
                <a:gd name="T5" fmla="*/ 73 h 378"/>
                <a:gd name="T6" fmla="*/ 313 w 378"/>
                <a:gd name="T7" fmla="*/ 47 h 378"/>
                <a:gd name="T8" fmla="*/ 283 w 378"/>
                <a:gd name="T9" fmla="*/ 26 h 378"/>
                <a:gd name="T10" fmla="*/ 251 w 378"/>
                <a:gd name="T11" fmla="*/ 10 h 378"/>
                <a:gd name="T12" fmla="*/ 215 w 378"/>
                <a:gd name="T13" fmla="*/ 1 h 378"/>
                <a:gd name="T14" fmla="*/ 178 w 378"/>
                <a:gd name="T15" fmla="*/ 0 h 378"/>
                <a:gd name="T16" fmla="*/ 140 w 378"/>
                <a:gd name="T17" fmla="*/ 6 h 378"/>
                <a:gd name="T18" fmla="*/ 122 w 378"/>
                <a:gd name="T19" fmla="*/ 13 h 378"/>
                <a:gd name="T20" fmla="*/ 88 w 378"/>
                <a:gd name="T21" fmla="*/ 30 h 378"/>
                <a:gd name="T22" fmla="*/ 59 w 378"/>
                <a:gd name="T23" fmla="*/ 52 h 378"/>
                <a:gd name="T24" fmla="*/ 34 w 378"/>
                <a:gd name="T25" fmla="*/ 79 h 378"/>
                <a:gd name="T26" fmla="*/ 17 w 378"/>
                <a:gd name="T27" fmla="*/ 111 h 378"/>
                <a:gd name="T28" fmla="*/ 4 w 378"/>
                <a:gd name="T29" fmla="*/ 144 h 378"/>
                <a:gd name="T30" fmla="*/ 0 w 378"/>
                <a:gd name="T31" fmla="*/ 181 h 378"/>
                <a:gd name="T32" fmla="*/ 2 w 378"/>
                <a:gd name="T33" fmla="*/ 219 h 378"/>
                <a:gd name="T34" fmla="*/ 6 w 378"/>
                <a:gd name="T35" fmla="*/ 238 h 378"/>
                <a:gd name="T36" fmla="*/ 20 w 378"/>
                <a:gd name="T37" fmla="*/ 273 h 378"/>
                <a:gd name="T38" fmla="*/ 40 w 378"/>
                <a:gd name="T39" fmla="*/ 305 h 378"/>
                <a:gd name="T40" fmla="*/ 64 w 378"/>
                <a:gd name="T41" fmla="*/ 332 h 378"/>
                <a:gd name="T42" fmla="*/ 94 w 378"/>
                <a:gd name="T43" fmla="*/ 353 h 378"/>
                <a:gd name="T44" fmla="*/ 127 w 378"/>
                <a:gd name="T45" fmla="*/ 367 h 378"/>
                <a:gd name="T46" fmla="*/ 163 w 378"/>
                <a:gd name="T47" fmla="*/ 376 h 378"/>
                <a:gd name="T48" fmla="*/ 200 w 378"/>
                <a:gd name="T49" fmla="*/ 378 h 378"/>
                <a:gd name="T50" fmla="*/ 238 w 378"/>
                <a:gd name="T51" fmla="*/ 371 h 378"/>
                <a:gd name="T52" fmla="*/ 256 w 378"/>
                <a:gd name="T53" fmla="*/ 366 h 378"/>
                <a:gd name="T54" fmla="*/ 290 w 378"/>
                <a:gd name="T55" fmla="*/ 349 h 378"/>
                <a:gd name="T56" fmla="*/ 318 w 378"/>
                <a:gd name="T57" fmla="*/ 327 h 378"/>
                <a:gd name="T58" fmla="*/ 343 w 378"/>
                <a:gd name="T59" fmla="*/ 298 h 378"/>
                <a:gd name="T60" fmla="*/ 361 w 378"/>
                <a:gd name="T61" fmla="*/ 267 h 378"/>
                <a:gd name="T62" fmla="*/ 373 w 378"/>
                <a:gd name="T63" fmla="*/ 233 h 378"/>
                <a:gd name="T64" fmla="*/ 378 w 378"/>
                <a:gd name="T65" fmla="*/ 197 h 378"/>
                <a:gd name="T66" fmla="*/ 376 w 378"/>
                <a:gd name="T67" fmla="*/ 159 h 378"/>
                <a:gd name="T68" fmla="*/ 372 w 378"/>
                <a:gd name="T69" fmla="*/ 141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41"/>
                  </a:moveTo>
                  <a:lnTo>
                    <a:pt x="372" y="141"/>
                  </a:lnTo>
                  <a:lnTo>
                    <a:pt x="365" y="122"/>
                  </a:lnTo>
                  <a:lnTo>
                    <a:pt x="357" y="104"/>
                  </a:lnTo>
                  <a:lnTo>
                    <a:pt x="348" y="88"/>
                  </a:lnTo>
                  <a:lnTo>
                    <a:pt x="338" y="73"/>
                  </a:lnTo>
                  <a:lnTo>
                    <a:pt x="326" y="58"/>
                  </a:lnTo>
                  <a:lnTo>
                    <a:pt x="313" y="47"/>
                  </a:lnTo>
                  <a:lnTo>
                    <a:pt x="299" y="35"/>
                  </a:lnTo>
                  <a:lnTo>
                    <a:pt x="283" y="26"/>
                  </a:lnTo>
                  <a:lnTo>
                    <a:pt x="268" y="17"/>
                  </a:lnTo>
                  <a:lnTo>
                    <a:pt x="251" y="10"/>
                  </a:lnTo>
                  <a:lnTo>
                    <a:pt x="232" y="5"/>
                  </a:lnTo>
                  <a:lnTo>
                    <a:pt x="215" y="1"/>
                  </a:lnTo>
                  <a:lnTo>
                    <a:pt x="196" y="0"/>
                  </a:lnTo>
                  <a:lnTo>
                    <a:pt x="178" y="0"/>
                  </a:lnTo>
                  <a:lnTo>
                    <a:pt x="159" y="2"/>
                  </a:lnTo>
                  <a:lnTo>
                    <a:pt x="140" y="6"/>
                  </a:lnTo>
                  <a:lnTo>
                    <a:pt x="140" y="6"/>
                  </a:lnTo>
                  <a:lnTo>
                    <a:pt x="122" y="13"/>
                  </a:lnTo>
                  <a:lnTo>
                    <a:pt x="105" y="19"/>
                  </a:lnTo>
                  <a:lnTo>
                    <a:pt x="88" y="30"/>
                  </a:lnTo>
                  <a:lnTo>
                    <a:pt x="72" y="40"/>
                  </a:lnTo>
                  <a:lnTo>
                    <a:pt x="59" y="52"/>
                  </a:lnTo>
                  <a:lnTo>
                    <a:pt x="46" y="65"/>
                  </a:lnTo>
                  <a:lnTo>
                    <a:pt x="34" y="79"/>
                  </a:lnTo>
                  <a:lnTo>
                    <a:pt x="25" y="95"/>
                  </a:lnTo>
                  <a:lnTo>
                    <a:pt x="17" y="111"/>
                  </a:lnTo>
                  <a:lnTo>
                    <a:pt x="10" y="128"/>
                  </a:lnTo>
                  <a:lnTo>
                    <a:pt x="4" y="144"/>
                  </a:lnTo>
                  <a:lnTo>
                    <a:pt x="2" y="163"/>
                  </a:lnTo>
                  <a:lnTo>
                    <a:pt x="0" y="181"/>
                  </a:lnTo>
                  <a:lnTo>
                    <a:pt x="0" y="200"/>
                  </a:lnTo>
                  <a:lnTo>
                    <a:pt x="2" y="219"/>
                  </a:lnTo>
                  <a:lnTo>
                    <a:pt x="6" y="238"/>
                  </a:lnTo>
                  <a:lnTo>
                    <a:pt x="6" y="238"/>
                  </a:lnTo>
                  <a:lnTo>
                    <a:pt x="12" y="257"/>
                  </a:lnTo>
                  <a:lnTo>
                    <a:pt x="20" y="273"/>
                  </a:lnTo>
                  <a:lnTo>
                    <a:pt x="29" y="290"/>
                  </a:lnTo>
                  <a:lnTo>
                    <a:pt x="40" y="305"/>
                  </a:lnTo>
                  <a:lnTo>
                    <a:pt x="51" y="319"/>
                  </a:lnTo>
                  <a:lnTo>
                    <a:pt x="64" y="332"/>
                  </a:lnTo>
                  <a:lnTo>
                    <a:pt x="79" y="342"/>
                  </a:lnTo>
                  <a:lnTo>
                    <a:pt x="94" y="353"/>
                  </a:lnTo>
                  <a:lnTo>
                    <a:pt x="110" y="361"/>
                  </a:lnTo>
                  <a:lnTo>
                    <a:pt x="127" y="367"/>
                  </a:lnTo>
                  <a:lnTo>
                    <a:pt x="145" y="372"/>
                  </a:lnTo>
                  <a:lnTo>
                    <a:pt x="163" y="376"/>
                  </a:lnTo>
                  <a:lnTo>
                    <a:pt x="182" y="378"/>
                  </a:lnTo>
                  <a:lnTo>
                    <a:pt x="200" y="378"/>
                  </a:lnTo>
                  <a:lnTo>
                    <a:pt x="219" y="375"/>
                  </a:lnTo>
                  <a:lnTo>
                    <a:pt x="238" y="371"/>
                  </a:lnTo>
                  <a:lnTo>
                    <a:pt x="238" y="371"/>
                  </a:lnTo>
                  <a:lnTo>
                    <a:pt x="256" y="366"/>
                  </a:lnTo>
                  <a:lnTo>
                    <a:pt x="274" y="358"/>
                  </a:lnTo>
                  <a:lnTo>
                    <a:pt x="290" y="349"/>
                  </a:lnTo>
                  <a:lnTo>
                    <a:pt x="305" y="339"/>
                  </a:lnTo>
                  <a:lnTo>
                    <a:pt x="318" y="327"/>
                  </a:lnTo>
                  <a:lnTo>
                    <a:pt x="331" y="313"/>
                  </a:lnTo>
                  <a:lnTo>
                    <a:pt x="343" y="298"/>
                  </a:lnTo>
                  <a:lnTo>
                    <a:pt x="352" y="284"/>
                  </a:lnTo>
                  <a:lnTo>
                    <a:pt x="361" y="267"/>
                  </a:lnTo>
                  <a:lnTo>
                    <a:pt x="368" y="250"/>
                  </a:lnTo>
                  <a:lnTo>
                    <a:pt x="373" y="233"/>
                  </a:lnTo>
                  <a:lnTo>
                    <a:pt x="376" y="215"/>
                  </a:lnTo>
                  <a:lnTo>
                    <a:pt x="378" y="197"/>
                  </a:lnTo>
                  <a:lnTo>
                    <a:pt x="377" y="178"/>
                  </a:lnTo>
                  <a:lnTo>
                    <a:pt x="376" y="159"/>
                  </a:lnTo>
                  <a:lnTo>
                    <a:pt x="372" y="141"/>
                  </a:lnTo>
                  <a:lnTo>
                    <a:pt x="37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Freeform 63"/>
            <p:cNvSpPr>
              <a:spLocks/>
            </p:cNvSpPr>
            <p:nvPr userDrawn="1"/>
          </p:nvSpPr>
          <p:spPr bwMode="auto">
            <a:xfrm>
              <a:off x="3605" y="2736"/>
              <a:ext cx="74" cy="75"/>
            </a:xfrm>
            <a:custGeom>
              <a:avLst/>
              <a:gdLst>
                <a:gd name="T0" fmla="*/ 109 w 297"/>
                <a:gd name="T1" fmla="*/ 5 h 297"/>
                <a:gd name="T2" fmla="*/ 82 w 297"/>
                <a:gd name="T3" fmla="*/ 15 h 297"/>
                <a:gd name="T4" fmla="*/ 57 w 297"/>
                <a:gd name="T5" fmla="*/ 31 h 297"/>
                <a:gd name="T6" fmla="*/ 36 w 297"/>
                <a:gd name="T7" fmla="*/ 50 h 297"/>
                <a:gd name="T8" fmla="*/ 19 w 297"/>
                <a:gd name="T9" fmla="*/ 74 h 297"/>
                <a:gd name="T10" fmla="*/ 8 w 297"/>
                <a:gd name="T11" fmla="*/ 100 h 297"/>
                <a:gd name="T12" fmla="*/ 1 w 297"/>
                <a:gd name="T13" fmla="*/ 127 h 297"/>
                <a:gd name="T14" fmla="*/ 0 w 297"/>
                <a:gd name="T15" fmla="*/ 157 h 297"/>
                <a:gd name="T16" fmla="*/ 5 w 297"/>
                <a:gd name="T17" fmla="*/ 186 h 297"/>
                <a:gd name="T18" fmla="*/ 9 w 297"/>
                <a:gd name="T19" fmla="*/ 200 h 297"/>
                <a:gd name="T20" fmla="*/ 22 w 297"/>
                <a:gd name="T21" fmla="*/ 228 h 297"/>
                <a:gd name="T22" fmla="*/ 40 w 297"/>
                <a:gd name="T23" fmla="*/ 250 h 297"/>
                <a:gd name="T24" fmla="*/ 62 w 297"/>
                <a:gd name="T25" fmla="*/ 269 h 297"/>
                <a:gd name="T26" fmla="*/ 86 w 297"/>
                <a:gd name="T27" fmla="*/ 284 h 297"/>
                <a:gd name="T28" fmla="*/ 113 w 297"/>
                <a:gd name="T29" fmla="*/ 293 h 297"/>
                <a:gd name="T30" fmla="*/ 142 w 297"/>
                <a:gd name="T31" fmla="*/ 297 h 297"/>
                <a:gd name="T32" fmla="*/ 172 w 297"/>
                <a:gd name="T33" fmla="*/ 294 h 297"/>
                <a:gd name="T34" fmla="*/ 186 w 297"/>
                <a:gd name="T35" fmla="*/ 292 h 297"/>
                <a:gd name="T36" fmla="*/ 215 w 297"/>
                <a:gd name="T37" fmla="*/ 281 h 297"/>
                <a:gd name="T38" fmla="*/ 240 w 297"/>
                <a:gd name="T39" fmla="*/ 265 h 297"/>
                <a:gd name="T40" fmla="*/ 260 w 297"/>
                <a:gd name="T41" fmla="*/ 246 h 297"/>
                <a:gd name="T42" fmla="*/ 276 w 297"/>
                <a:gd name="T43" fmla="*/ 222 h 297"/>
                <a:gd name="T44" fmla="*/ 288 w 297"/>
                <a:gd name="T45" fmla="*/ 196 h 297"/>
                <a:gd name="T46" fmla="*/ 296 w 297"/>
                <a:gd name="T47" fmla="*/ 169 h 297"/>
                <a:gd name="T48" fmla="*/ 297 w 297"/>
                <a:gd name="T49" fmla="*/ 139 h 297"/>
                <a:gd name="T50" fmla="*/ 292 w 297"/>
                <a:gd name="T51" fmla="*/ 109 h 297"/>
                <a:gd name="T52" fmla="*/ 286 w 297"/>
                <a:gd name="T53" fmla="*/ 95 h 297"/>
                <a:gd name="T54" fmla="*/ 273 w 297"/>
                <a:gd name="T55" fmla="*/ 69 h 297"/>
                <a:gd name="T56" fmla="*/ 255 w 297"/>
                <a:gd name="T57" fmla="*/ 45 h 297"/>
                <a:gd name="T58" fmla="*/ 234 w 297"/>
                <a:gd name="T59" fmla="*/ 27 h 297"/>
                <a:gd name="T60" fmla="*/ 210 w 297"/>
                <a:gd name="T61" fmla="*/ 13 h 297"/>
                <a:gd name="T62" fmla="*/ 182 w 297"/>
                <a:gd name="T63" fmla="*/ 4 h 297"/>
                <a:gd name="T64" fmla="*/ 153 w 297"/>
                <a:gd name="T65" fmla="*/ 0 h 297"/>
                <a:gd name="T66" fmla="*/ 125 w 297"/>
                <a:gd name="T67" fmla="*/ 1 h 297"/>
                <a:gd name="T68" fmla="*/ 109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09" y="5"/>
                  </a:moveTo>
                  <a:lnTo>
                    <a:pt x="109" y="5"/>
                  </a:lnTo>
                  <a:lnTo>
                    <a:pt x="95" y="9"/>
                  </a:lnTo>
                  <a:lnTo>
                    <a:pt x="82" y="15"/>
                  </a:lnTo>
                  <a:lnTo>
                    <a:pt x="69" y="22"/>
                  </a:lnTo>
                  <a:lnTo>
                    <a:pt x="57" y="31"/>
                  </a:lnTo>
                  <a:lnTo>
                    <a:pt x="45" y="40"/>
                  </a:lnTo>
                  <a:lnTo>
                    <a:pt x="36" y="50"/>
                  </a:lnTo>
                  <a:lnTo>
                    <a:pt x="27" y="62"/>
                  </a:lnTo>
                  <a:lnTo>
                    <a:pt x="19" y="74"/>
                  </a:lnTo>
                  <a:lnTo>
                    <a:pt x="13" y="87"/>
                  </a:lnTo>
                  <a:lnTo>
                    <a:pt x="8" y="100"/>
                  </a:lnTo>
                  <a:lnTo>
                    <a:pt x="4" y="113"/>
                  </a:lnTo>
                  <a:lnTo>
                    <a:pt x="1" y="127"/>
                  </a:lnTo>
                  <a:lnTo>
                    <a:pt x="0" y="142"/>
                  </a:lnTo>
                  <a:lnTo>
                    <a:pt x="0" y="157"/>
                  </a:lnTo>
                  <a:lnTo>
                    <a:pt x="1" y="172"/>
                  </a:lnTo>
                  <a:lnTo>
                    <a:pt x="5" y="186"/>
                  </a:lnTo>
                  <a:lnTo>
                    <a:pt x="5" y="186"/>
                  </a:lnTo>
                  <a:lnTo>
                    <a:pt x="9" y="200"/>
                  </a:lnTo>
                  <a:lnTo>
                    <a:pt x="15" y="215"/>
                  </a:lnTo>
                  <a:lnTo>
                    <a:pt x="22" y="228"/>
                  </a:lnTo>
                  <a:lnTo>
                    <a:pt x="31" y="239"/>
                  </a:lnTo>
                  <a:lnTo>
                    <a:pt x="40" y="250"/>
                  </a:lnTo>
                  <a:lnTo>
                    <a:pt x="51" y="260"/>
                  </a:lnTo>
                  <a:lnTo>
                    <a:pt x="62" y="269"/>
                  </a:lnTo>
                  <a:lnTo>
                    <a:pt x="74" y="277"/>
                  </a:lnTo>
                  <a:lnTo>
                    <a:pt x="86" y="284"/>
                  </a:lnTo>
                  <a:lnTo>
                    <a:pt x="100" y="289"/>
                  </a:lnTo>
                  <a:lnTo>
                    <a:pt x="113" y="293"/>
                  </a:lnTo>
                  <a:lnTo>
                    <a:pt x="127" y="295"/>
                  </a:lnTo>
                  <a:lnTo>
                    <a:pt x="142" y="297"/>
                  </a:lnTo>
                  <a:lnTo>
                    <a:pt x="156" y="297"/>
                  </a:lnTo>
                  <a:lnTo>
                    <a:pt x="172" y="294"/>
                  </a:lnTo>
                  <a:lnTo>
                    <a:pt x="186" y="292"/>
                  </a:lnTo>
                  <a:lnTo>
                    <a:pt x="186" y="292"/>
                  </a:lnTo>
                  <a:lnTo>
                    <a:pt x="200" y="286"/>
                  </a:lnTo>
                  <a:lnTo>
                    <a:pt x="215" y="281"/>
                  </a:lnTo>
                  <a:lnTo>
                    <a:pt x="228" y="273"/>
                  </a:lnTo>
                  <a:lnTo>
                    <a:pt x="240" y="265"/>
                  </a:lnTo>
                  <a:lnTo>
                    <a:pt x="250" y="256"/>
                  </a:lnTo>
                  <a:lnTo>
                    <a:pt x="260" y="246"/>
                  </a:lnTo>
                  <a:lnTo>
                    <a:pt x="269" y="234"/>
                  </a:lnTo>
                  <a:lnTo>
                    <a:pt x="276" y="222"/>
                  </a:lnTo>
                  <a:lnTo>
                    <a:pt x="283" y="209"/>
                  </a:lnTo>
                  <a:lnTo>
                    <a:pt x="288" y="196"/>
                  </a:lnTo>
                  <a:lnTo>
                    <a:pt x="293" y="182"/>
                  </a:lnTo>
                  <a:lnTo>
                    <a:pt x="296" y="169"/>
                  </a:lnTo>
                  <a:lnTo>
                    <a:pt x="297" y="153"/>
                  </a:lnTo>
                  <a:lnTo>
                    <a:pt x="297" y="139"/>
                  </a:lnTo>
                  <a:lnTo>
                    <a:pt x="294" y="125"/>
                  </a:lnTo>
                  <a:lnTo>
                    <a:pt x="292" y="109"/>
                  </a:lnTo>
                  <a:lnTo>
                    <a:pt x="292" y="109"/>
                  </a:lnTo>
                  <a:lnTo>
                    <a:pt x="286" y="95"/>
                  </a:lnTo>
                  <a:lnTo>
                    <a:pt x="281" y="82"/>
                  </a:lnTo>
                  <a:lnTo>
                    <a:pt x="273" y="69"/>
                  </a:lnTo>
                  <a:lnTo>
                    <a:pt x="266" y="57"/>
                  </a:lnTo>
                  <a:lnTo>
                    <a:pt x="255" y="45"/>
                  </a:lnTo>
                  <a:lnTo>
                    <a:pt x="246" y="36"/>
                  </a:lnTo>
                  <a:lnTo>
                    <a:pt x="234" y="27"/>
                  </a:lnTo>
                  <a:lnTo>
                    <a:pt x="223" y="19"/>
                  </a:lnTo>
                  <a:lnTo>
                    <a:pt x="210" y="13"/>
                  </a:lnTo>
                  <a:lnTo>
                    <a:pt x="196" y="7"/>
                  </a:lnTo>
                  <a:lnTo>
                    <a:pt x="182" y="4"/>
                  </a:lnTo>
                  <a:lnTo>
                    <a:pt x="168" y="1"/>
                  </a:lnTo>
                  <a:lnTo>
                    <a:pt x="153" y="0"/>
                  </a:lnTo>
                  <a:lnTo>
                    <a:pt x="139" y="0"/>
                  </a:lnTo>
                  <a:lnTo>
                    <a:pt x="125" y="1"/>
                  </a:lnTo>
                  <a:lnTo>
                    <a:pt x="109" y="5"/>
                  </a:lnTo>
                  <a:lnTo>
                    <a:pt x="10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Freeform 64"/>
            <p:cNvSpPr>
              <a:spLocks/>
            </p:cNvSpPr>
            <p:nvPr userDrawn="1"/>
          </p:nvSpPr>
          <p:spPr bwMode="auto">
            <a:xfrm>
              <a:off x="3221" y="608"/>
              <a:ext cx="236" cy="236"/>
            </a:xfrm>
            <a:custGeom>
              <a:avLst/>
              <a:gdLst>
                <a:gd name="T0" fmla="*/ 217 w 946"/>
                <a:gd name="T1" fmla="*/ 75 h 944"/>
                <a:gd name="T2" fmla="*/ 159 w 946"/>
                <a:gd name="T3" fmla="*/ 118 h 944"/>
                <a:gd name="T4" fmla="*/ 111 w 946"/>
                <a:gd name="T5" fmla="*/ 169 h 944"/>
                <a:gd name="T6" fmla="*/ 71 w 946"/>
                <a:gd name="T7" fmla="*/ 224 h 944"/>
                <a:gd name="T8" fmla="*/ 39 w 946"/>
                <a:gd name="T9" fmla="*/ 285 h 944"/>
                <a:gd name="T10" fmla="*/ 17 w 946"/>
                <a:gd name="T11" fmla="*/ 349 h 944"/>
                <a:gd name="T12" fmla="*/ 4 w 946"/>
                <a:gd name="T13" fmla="*/ 416 h 944"/>
                <a:gd name="T14" fmla="*/ 0 w 946"/>
                <a:gd name="T15" fmla="*/ 484 h 944"/>
                <a:gd name="T16" fmla="*/ 8 w 946"/>
                <a:gd name="T17" fmla="*/ 553 h 944"/>
                <a:gd name="T18" fmla="*/ 25 w 946"/>
                <a:gd name="T19" fmla="*/ 621 h 944"/>
                <a:gd name="T20" fmla="*/ 53 w 946"/>
                <a:gd name="T21" fmla="*/ 686 h 944"/>
                <a:gd name="T22" fmla="*/ 77 w 946"/>
                <a:gd name="T23" fmla="*/ 728 h 944"/>
                <a:gd name="T24" fmla="*/ 120 w 946"/>
                <a:gd name="T25" fmla="*/ 785 h 944"/>
                <a:gd name="T26" fmla="*/ 170 w 946"/>
                <a:gd name="T27" fmla="*/ 833 h 944"/>
                <a:gd name="T28" fmla="*/ 226 w 946"/>
                <a:gd name="T29" fmla="*/ 874 h 944"/>
                <a:gd name="T30" fmla="*/ 287 w 946"/>
                <a:gd name="T31" fmla="*/ 905 h 944"/>
                <a:gd name="T32" fmla="*/ 351 w 946"/>
                <a:gd name="T33" fmla="*/ 927 h 944"/>
                <a:gd name="T34" fmla="*/ 417 w 946"/>
                <a:gd name="T35" fmla="*/ 940 h 944"/>
                <a:gd name="T36" fmla="*/ 486 w 946"/>
                <a:gd name="T37" fmla="*/ 944 h 944"/>
                <a:gd name="T38" fmla="*/ 554 w 946"/>
                <a:gd name="T39" fmla="*/ 938 h 944"/>
                <a:gd name="T40" fmla="*/ 622 w 946"/>
                <a:gd name="T41" fmla="*/ 919 h 944"/>
                <a:gd name="T42" fmla="*/ 688 w 946"/>
                <a:gd name="T43" fmla="*/ 892 h 944"/>
                <a:gd name="T44" fmla="*/ 730 w 946"/>
                <a:gd name="T45" fmla="*/ 869 h 944"/>
                <a:gd name="T46" fmla="*/ 787 w 946"/>
                <a:gd name="T47" fmla="*/ 824 h 944"/>
                <a:gd name="T48" fmla="*/ 836 w 946"/>
                <a:gd name="T49" fmla="*/ 775 h 944"/>
                <a:gd name="T50" fmla="*/ 876 w 946"/>
                <a:gd name="T51" fmla="*/ 719 h 944"/>
                <a:gd name="T52" fmla="*/ 907 w 946"/>
                <a:gd name="T53" fmla="*/ 657 h 944"/>
                <a:gd name="T54" fmla="*/ 929 w 946"/>
                <a:gd name="T55" fmla="*/ 594 h 944"/>
                <a:gd name="T56" fmla="*/ 943 w 946"/>
                <a:gd name="T57" fmla="*/ 527 h 944"/>
                <a:gd name="T58" fmla="*/ 946 w 946"/>
                <a:gd name="T59" fmla="*/ 458 h 944"/>
                <a:gd name="T60" fmla="*/ 939 w 946"/>
                <a:gd name="T61" fmla="*/ 390 h 944"/>
                <a:gd name="T62" fmla="*/ 922 w 946"/>
                <a:gd name="T63" fmla="*/ 323 h 944"/>
                <a:gd name="T64" fmla="*/ 894 w 946"/>
                <a:gd name="T65" fmla="*/ 256 h 944"/>
                <a:gd name="T66" fmla="*/ 870 w 946"/>
                <a:gd name="T67" fmla="*/ 214 h 944"/>
                <a:gd name="T68" fmla="*/ 827 w 946"/>
                <a:gd name="T69" fmla="*/ 157 h 944"/>
                <a:gd name="T70" fmla="*/ 777 w 946"/>
                <a:gd name="T71" fmla="*/ 109 h 944"/>
                <a:gd name="T72" fmla="*/ 721 w 946"/>
                <a:gd name="T73" fmla="*/ 69 h 944"/>
                <a:gd name="T74" fmla="*/ 660 w 946"/>
                <a:gd name="T75" fmla="*/ 37 h 944"/>
                <a:gd name="T76" fmla="*/ 596 w 946"/>
                <a:gd name="T77" fmla="*/ 15 h 944"/>
                <a:gd name="T78" fmla="*/ 529 w 946"/>
                <a:gd name="T79" fmla="*/ 2 h 944"/>
                <a:gd name="T80" fmla="*/ 460 w 946"/>
                <a:gd name="T81" fmla="*/ 0 h 944"/>
                <a:gd name="T82" fmla="*/ 393 w 946"/>
                <a:gd name="T83" fmla="*/ 6 h 944"/>
                <a:gd name="T84" fmla="*/ 325 w 946"/>
                <a:gd name="T85" fmla="*/ 23 h 944"/>
                <a:gd name="T86" fmla="*/ 258 w 946"/>
                <a:gd name="T87" fmla="*/ 5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238" y="62"/>
                  </a:moveTo>
                  <a:lnTo>
                    <a:pt x="238" y="62"/>
                  </a:lnTo>
                  <a:lnTo>
                    <a:pt x="217" y="75"/>
                  </a:lnTo>
                  <a:lnTo>
                    <a:pt x="197" y="88"/>
                  </a:lnTo>
                  <a:lnTo>
                    <a:pt x="178" y="102"/>
                  </a:lnTo>
                  <a:lnTo>
                    <a:pt x="159" y="118"/>
                  </a:lnTo>
                  <a:lnTo>
                    <a:pt x="142" y="134"/>
                  </a:lnTo>
                  <a:lnTo>
                    <a:pt x="125" y="151"/>
                  </a:lnTo>
                  <a:lnTo>
                    <a:pt x="111" y="169"/>
                  </a:lnTo>
                  <a:lnTo>
                    <a:pt x="97" y="186"/>
                  </a:lnTo>
                  <a:lnTo>
                    <a:pt x="82" y="205"/>
                  </a:lnTo>
                  <a:lnTo>
                    <a:pt x="71" y="224"/>
                  </a:lnTo>
                  <a:lnTo>
                    <a:pt x="59" y="244"/>
                  </a:lnTo>
                  <a:lnTo>
                    <a:pt x="49" y="264"/>
                  </a:lnTo>
                  <a:lnTo>
                    <a:pt x="39" y="285"/>
                  </a:lnTo>
                  <a:lnTo>
                    <a:pt x="30" y="306"/>
                  </a:lnTo>
                  <a:lnTo>
                    <a:pt x="24" y="328"/>
                  </a:lnTo>
                  <a:lnTo>
                    <a:pt x="17" y="349"/>
                  </a:lnTo>
                  <a:lnTo>
                    <a:pt x="12" y="371"/>
                  </a:lnTo>
                  <a:lnTo>
                    <a:pt x="7" y="393"/>
                  </a:lnTo>
                  <a:lnTo>
                    <a:pt x="4" y="416"/>
                  </a:lnTo>
                  <a:lnTo>
                    <a:pt x="2" y="439"/>
                  </a:lnTo>
                  <a:lnTo>
                    <a:pt x="0" y="461"/>
                  </a:lnTo>
                  <a:lnTo>
                    <a:pt x="0" y="484"/>
                  </a:lnTo>
                  <a:lnTo>
                    <a:pt x="2" y="506"/>
                  </a:lnTo>
                  <a:lnTo>
                    <a:pt x="4" y="530"/>
                  </a:lnTo>
                  <a:lnTo>
                    <a:pt x="8" y="553"/>
                  </a:lnTo>
                  <a:lnTo>
                    <a:pt x="12" y="575"/>
                  </a:lnTo>
                  <a:lnTo>
                    <a:pt x="19" y="598"/>
                  </a:lnTo>
                  <a:lnTo>
                    <a:pt x="25" y="621"/>
                  </a:lnTo>
                  <a:lnTo>
                    <a:pt x="33" y="643"/>
                  </a:lnTo>
                  <a:lnTo>
                    <a:pt x="42" y="664"/>
                  </a:lnTo>
                  <a:lnTo>
                    <a:pt x="53" y="686"/>
                  </a:lnTo>
                  <a:lnTo>
                    <a:pt x="64" y="707"/>
                  </a:lnTo>
                  <a:lnTo>
                    <a:pt x="64" y="707"/>
                  </a:lnTo>
                  <a:lnTo>
                    <a:pt x="77" y="728"/>
                  </a:lnTo>
                  <a:lnTo>
                    <a:pt x="90" y="749"/>
                  </a:lnTo>
                  <a:lnTo>
                    <a:pt x="105" y="767"/>
                  </a:lnTo>
                  <a:lnTo>
                    <a:pt x="120" y="785"/>
                  </a:lnTo>
                  <a:lnTo>
                    <a:pt x="136" y="802"/>
                  </a:lnTo>
                  <a:lnTo>
                    <a:pt x="153" y="819"/>
                  </a:lnTo>
                  <a:lnTo>
                    <a:pt x="170" y="833"/>
                  </a:lnTo>
                  <a:lnTo>
                    <a:pt x="188" y="848"/>
                  </a:lnTo>
                  <a:lnTo>
                    <a:pt x="208" y="862"/>
                  </a:lnTo>
                  <a:lnTo>
                    <a:pt x="226" y="874"/>
                  </a:lnTo>
                  <a:lnTo>
                    <a:pt x="245" y="885"/>
                  </a:lnTo>
                  <a:lnTo>
                    <a:pt x="266" y="896"/>
                  </a:lnTo>
                  <a:lnTo>
                    <a:pt x="287" y="905"/>
                  </a:lnTo>
                  <a:lnTo>
                    <a:pt x="308" y="914"/>
                  </a:lnTo>
                  <a:lnTo>
                    <a:pt x="329" y="922"/>
                  </a:lnTo>
                  <a:lnTo>
                    <a:pt x="351" y="927"/>
                  </a:lnTo>
                  <a:lnTo>
                    <a:pt x="373" y="934"/>
                  </a:lnTo>
                  <a:lnTo>
                    <a:pt x="395" y="938"/>
                  </a:lnTo>
                  <a:lnTo>
                    <a:pt x="417" y="940"/>
                  </a:lnTo>
                  <a:lnTo>
                    <a:pt x="441" y="943"/>
                  </a:lnTo>
                  <a:lnTo>
                    <a:pt x="463" y="944"/>
                  </a:lnTo>
                  <a:lnTo>
                    <a:pt x="486" y="944"/>
                  </a:lnTo>
                  <a:lnTo>
                    <a:pt x="509" y="943"/>
                  </a:lnTo>
                  <a:lnTo>
                    <a:pt x="532" y="940"/>
                  </a:lnTo>
                  <a:lnTo>
                    <a:pt x="554" y="938"/>
                  </a:lnTo>
                  <a:lnTo>
                    <a:pt x="578" y="932"/>
                  </a:lnTo>
                  <a:lnTo>
                    <a:pt x="600" y="927"/>
                  </a:lnTo>
                  <a:lnTo>
                    <a:pt x="622" y="919"/>
                  </a:lnTo>
                  <a:lnTo>
                    <a:pt x="644" y="912"/>
                  </a:lnTo>
                  <a:lnTo>
                    <a:pt x="666" y="902"/>
                  </a:lnTo>
                  <a:lnTo>
                    <a:pt x="688" y="892"/>
                  </a:lnTo>
                  <a:lnTo>
                    <a:pt x="709" y="880"/>
                  </a:lnTo>
                  <a:lnTo>
                    <a:pt x="709" y="880"/>
                  </a:lnTo>
                  <a:lnTo>
                    <a:pt x="730" y="869"/>
                  </a:lnTo>
                  <a:lnTo>
                    <a:pt x="751" y="854"/>
                  </a:lnTo>
                  <a:lnTo>
                    <a:pt x="769" y="840"/>
                  </a:lnTo>
                  <a:lnTo>
                    <a:pt x="787" y="824"/>
                  </a:lnTo>
                  <a:lnTo>
                    <a:pt x="804" y="809"/>
                  </a:lnTo>
                  <a:lnTo>
                    <a:pt x="821" y="792"/>
                  </a:lnTo>
                  <a:lnTo>
                    <a:pt x="836" y="775"/>
                  </a:lnTo>
                  <a:lnTo>
                    <a:pt x="850" y="756"/>
                  </a:lnTo>
                  <a:lnTo>
                    <a:pt x="864" y="738"/>
                  </a:lnTo>
                  <a:lnTo>
                    <a:pt x="876" y="719"/>
                  </a:lnTo>
                  <a:lnTo>
                    <a:pt x="888" y="699"/>
                  </a:lnTo>
                  <a:lnTo>
                    <a:pt x="898" y="678"/>
                  </a:lnTo>
                  <a:lnTo>
                    <a:pt x="907" y="657"/>
                  </a:lnTo>
                  <a:lnTo>
                    <a:pt x="916" y="637"/>
                  </a:lnTo>
                  <a:lnTo>
                    <a:pt x="923" y="616"/>
                  </a:lnTo>
                  <a:lnTo>
                    <a:pt x="929" y="594"/>
                  </a:lnTo>
                  <a:lnTo>
                    <a:pt x="935" y="571"/>
                  </a:lnTo>
                  <a:lnTo>
                    <a:pt x="940" y="549"/>
                  </a:lnTo>
                  <a:lnTo>
                    <a:pt x="943" y="527"/>
                  </a:lnTo>
                  <a:lnTo>
                    <a:pt x="945" y="504"/>
                  </a:lnTo>
                  <a:lnTo>
                    <a:pt x="946" y="482"/>
                  </a:lnTo>
                  <a:lnTo>
                    <a:pt x="946" y="458"/>
                  </a:lnTo>
                  <a:lnTo>
                    <a:pt x="945" y="436"/>
                  </a:lnTo>
                  <a:lnTo>
                    <a:pt x="943" y="413"/>
                  </a:lnTo>
                  <a:lnTo>
                    <a:pt x="939" y="390"/>
                  </a:lnTo>
                  <a:lnTo>
                    <a:pt x="935" y="367"/>
                  </a:lnTo>
                  <a:lnTo>
                    <a:pt x="929" y="345"/>
                  </a:lnTo>
                  <a:lnTo>
                    <a:pt x="922" y="323"/>
                  </a:lnTo>
                  <a:lnTo>
                    <a:pt x="914" y="300"/>
                  </a:lnTo>
                  <a:lnTo>
                    <a:pt x="905" y="278"/>
                  </a:lnTo>
                  <a:lnTo>
                    <a:pt x="894" y="256"/>
                  </a:lnTo>
                  <a:lnTo>
                    <a:pt x="883" y="235"/>
                  </a:lnTo>
                  <a:lnTo>
                    <a:pt x="883" y="235"/>
                  </a:lnTo>
                  <a:lnTo>
                    <a:pt x="870" y="214"/>
                  </a:lnTo>
                  <a:lnTo>
                    <a:pt x="857" y="195"/>
                  </a:lnTo>
                  <a:lnTo>
                    <a:pt x="842" y="175"/>
                  </a:lnTo>
                  <a:lnTo>
                    <a:pt x="827" y="157"/>
                  </a:lnTo>
                  <a:lnTo>
                    <a:pt x="811" y="140"/>
                  </a:lnTo>
                  <a:lnTo>
                    <a:pt x="794" y="125"/>
                  </a:lnTo>
                  <a:lnTo>
                    <a:pt x="777" y="109"/>
                  </a:lnTo>
                  <a:lnTo>
                    <a:pt x="759" y="95"/>
                  </a:lnTo>
                  <a:lnTo>
                    <a:pt x="741" y="82"/>
                  </a:lnTo>
                  <a:lnTo>
                    <a:pt x="721" y="69"/>
                  </a:lnTo>
                  <a:lnTo>
                    <a:pt x="701" y="57"/>
                  </a:lnTo>
                  <a:lnTo>
                    <a:pt x="681" y="46"/>
                  </a:lnTo>
                  <a:lnTo>
                    <a:pt x="660" y="37"/>
                  </a:lnTo>
                  <a:lnTo>
                    <a:pt x="639" y="28"/>
                  </a:lnTo>
                  <a:lnTo>
                    <a:pt x="618" y="22"/>
                  </a:lnTo>
                  <a:lnTo>
                    <a:pt x="596" y="15"/>
                  </a:lnTo>
                  <a:lnTo>
                    <a:pt x="574" y="10"/>
                  </a:lnTo>
                  <a:lnTo>
                    <a:pt x="552" y="5"/>
                  </a:lnTo>
                  <a:lnTo>
                    <a:pt x="529" y="2"/>
                  </a:lnTo>
                  <a:lnTo>
                    <a:pt x="506" y="0"/>
                  </a:lnTo>
                  <a:lnTo>
                    <a:pt x="484" y="0"/>
                  </a:lnTo>
                  <a:lnTo>
                    <a:pt x="460" y="0"/>
                  </a:lnTo>
                  <a:lnTo>
                    <a:pt x="438" y="0"/>
                  </a:lnTo>
                  <a:lnTo>
                    <a:pt x="415" y="2"/>
                  </a:lnTo>
                  <a:lnTo>
                    <a:pt x="393" y="6"/>
                  </a:lnTo>
                  <a:lnTo>
                    <a:pt x="369" y="10"/>
                  </a:lnTo>
                  <a:lnTo>
                    <a:pt x="347" y="16"/>
                  </a:lnTo>
                  <a:lnTo>
                    <a:pt x="325" y="23"/>
                  </a:lnTo>
                  <a:lnTo>
                    <a:pt x="303" y="31"/>
                  </a:lnTo>
                  <a:lnTo>
                    <a:pt x="281" y="40"/>
                  </a:lnTo>
                  <a:lnTo>
                    <a:pt x="258" y="50"/>
                  </a:lnTo>
                  <a:lnTo>
                    <a:pt x="238" y="62"/>
                  </a:lnTo>
                  <a:lnTo>
                    <a:pt x="23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Freeform 65"/>
            <p:cNvSpPr>
              <a:spLocks/>
            </p:cNvSpPr>
            <p:nvPr userDrawn="1"/>
          </p:nvSpPr>
          <p:spPr bwMode="auto">
            <a:xfrm>
              <a:off x="3357" y="837"/>
              <a:ext cx="216" cy="216"/>
            </a:xfrm>
            <a:custGeom>
              <a:avLst/>
              <a:gdLst>
                <a:gd name="T0" fmla="*/ 667 w 864"/>
                <a:gd name="T1" fmla="*/ 793 h 864"/>
                <a:gd name="T2" fmla="*/ 719 w 864"/>
                <a:gd name="T3" fmla="*/ 754 h 864"/>
                <a:gd name="T4" fmla="*/ 763 w 864"/>
                <a:gd name="T5" fmla="*/ 708 h 864"/>
                <a:gd name="T6" fmla="*/ 800 w 864"/>
                <a:gd name="T7" fmla="*/ 658 h 864"/>
                <a:gd name="T8" fmla="*/ 828 w 864"/>
                <a:gd name="T9" fmla="*/ 602 h 864"/>
                <a:gd name="T10" fmla="*/ 849 w 864"/>
                <a:gd name="T11" fmla="*/ 543 h 864"/>
                <a:gd name="T12" fmla="*/ 861 w 864"/>
                <a:gd name="T13" fmla="*/ 482 h 864"/>
                <a:gd name="T14" fmla="*/ 864 w 864"/>
                <a:gd name="T15" fmla="*/ 419 h 864"/>
                <a:gd name="T16" fmla="*/ 857 w 864"/>
                <a:gd name="T17" fmla="*/ 357 h 864"/>
                <a:gd name="T18" fmla="*/ 841 w 864"/>
                <a:gd name="T19" fmla="*/ 295 h 864"/>
                <a:gd name="T20" fmla="*/ 817 w 864"/>
                <a:gd name="T21" fmla="*/ 234 h 864"/>
                <a:gd name="T22" fmla="*/ 795 w 864"/>
                <a:gd name="T23" fmla="*/ 196 h 864"/>
                <a:gd name="T24" fmla="*/ 755 w 864"/>
                <a:gd name="T25" fmla="*/ 144 h 864"/>
                <a:gd name="T26" fmla="*/ 709 w 864"/>
                <a:gd name="T27" fmla="*/ 100 h 864"/>
                <a:gd name="T28" fmla="*/ 658 w 864"/>
                <a:gd name="T29" fmla="*/ 64 h 864"/>
                <a:gd name="T30" fmla="*/ 603 w 864"/>
                <a:gd name="T31" fmla="*/ 35 h 864"/>
                <a:gd name="T32" fmla="*/ 543 w 864"/>
                <a:gd name="T33" fmla="*/ 14 h 864"/>
                <a:gd name="T34" fmla="*/ 483 w 864"/>
                <a:gd name="T35" fmla="*/ 2 h 864"/>
                <a:gd name="T36" fmla="*/ 421 w 864"/>
                <a:gd name="T37" fmla="*/ 0 h 864"/>
                <a:gd name="T38" fmla="*/ 358 w 864"/>
                <a:gd name="T39" fmla="*/ 5 h 864"/>
                <a:gd name="T40" fmla="*/ 295 w 864"/>
                <a:gd name="T41" fmla="*/ 21 h 864"/>
                <a:gd name="T42" fmla="*/ 236 w 864"/>
                <a:gd name="T43" fmla="*/ 47 h 864"/>
                <a:gd name="T44" fmla="*/ 196 w 864"/>
                <a:gd name="T45" fmla="*/ 69 h 864"/>
                <a:gd name="T46" fmla="*/ 144 w 864"/>
                <a:gd name="T47" fmla="*/ 108 h 864"/>
                <a:gd name="T48" fmla="*/ 100 w 864"/>
                <a:gd name="T49" fmla="*/ 153 h 864"/>
                <a:gd name="T50" fmla="*/ 64 w 864"/>
                <a:gd name="T51" fmla="*/ 206 h 864"/>
                <a:gd name="T52" fmla="*/ 35 w 864"/>
                <a:gd name="T53" fmla="*/ 260 h 864"/>
                <a:gd name="T54" fmla="*/ 14 w 864"/>
                <a:gd name="T55" fmla="*/ 319 h 864"/>
                <a:gd name="T56" fmla="*/ 2 w 864"/>
                <a:gd name="T57" fmla="*/ 380 h 864"/>
                <a:gd name="T58" fmla="*/ 0 w 864"/>
                <a:gd name="T59" fmla="*/ 443 h 864"/>
                <a:gd name="T60" fmla="*/ 6 w 864"/>
                <a:gd name="T61" fmla="*/ 505 h 864"/>
                <a:gd name="T62" fmla="*/ 22 w 864"/>
                <a:gd name="T63" fmla="*/ 568 h 864"/>
                <a:gd name="T64" fmla="*/ 47 w 864"/>
                <a:gd name="T65" fmla="*/ 628 h 864"/>
                <a:gd name="T66" fmla="*/ 69 w 864"/>
                <a:gd name="T67" fmla="*/ 667 h 864"/>
                <a:gd name="T68" fmla="*/ 109 w 864"/>
                <a:gd name="T69" fmla="*/ 718 h 864"/>
                <a:gd name="T70" fmla="*/ 155 w 864"/>
                <a:gd name="T71" fmla="*/ 763 h 864"/>
                <a:gd name="T72" fmla="*/ 206 w 864"/>
                <a:gd name="T73" fmla="*/ 800 h 864"/>
                <a:gd name="T74" fmla="*/ 262 w 864"/>
                <a:gd name="T75" fmla="*/ 828 h 864"/>
                <a:gd name="T76" fmla="*/ 320 w 864"/>
                <a:gd name="T77" fmla="*/ 848 h 864"/>
                <a:gd name="T78" fmla="*/ 381 w 864"/>
                <a:gd name="T79" fmla="*/ 860 h 864"/>
                <a:gd name="T80" fmla="*/ 444 w 864"/>
                <a:gd name="T81" fmla="*/ 864 h 864"/>
                <a:gd name="T82" fmla="*/ 507 w 864"/>
                <a:gd name="T83" fmla="*/ 857 h 864"/>
                <a:gd name="T84" fmla="*/ 568 w 864"/>
                <a:gd name="T85" fmla="*/ 841 h 864"/>
                <a:gd name="T86" fmla="*/ 628 w 864"/>
                <a:gd name="T87" fmla="*/ 81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647" y="805"/>
                  </a:moveTo>
                  <a:lnTo>
                    <a:pt x="647" y="805"/>
                  </a:lnTo>
                  <a:lnTo>
                    <a:pt x="667" y="793"/>
                  </a:lnTo>
                  <a:lnTo>
                    <a:pt x="685" y="781"/>
                  </a:lnTo>
                  <a:lnTo>
                    <a:pt x="702" y="768"/>
                  </a:lnTo>
                  <a:lnTo>
                    <a:pt x="719" y="754"/>
                  </a:lnTo>
                  <a:lnTo>
                    <a:pt x="735" y="740"/>
                  </a:lnTo>
                  <a:lnTo>
                    <a:pt x="749" y="724"/>
                  </a:lnTo>
                  <a:lnTo>
                    <a:pt x="763" y="708"/>
                  </a:lnTo>
                  <a:lnTo>
                    <a:pt x="776" y="692"/>
                  </a:lnTo>
                  <a:lnTo>
                    <a:pt x="789" y="675"/>
                  </a:lnTo>
                  <a:lnTo>
                    <a:pt x="800" y="658"/>
                  </a:lnTo>
                  <a:lnTo>
                    <a:pt x="810" y="639"/>
                  </a:lnTo>
                  <a:lnTo>
                    <a:pt x="821" y="621"/>
                  </a:lnTo>
                  <a:lnTo>
                    <a:pt x="828" y="602"/>
                  </a:lnTo>
                  <a:lnTo>
                    <a:pt x="836" y="582"/>
                  </a:lnTo>
                  <a:lnTo>
                    <a:pt x="843" y="563"/>
                  </a:lnTo>
                  <a:lnTo>
                    <a:pt x="849" y="543"/>
                  </a:lnTo>
                  <a:lnTo>
                    <a:pt x="855" y="523"/>
                  </a:lnTo>
                  <a:lnTo>
                    <a:pt x="858" y="503"/>
                  </a:lnTo>
                  <a:lnTo>
                    <a:pt x="861" y="482"/>
                  </a:lnTo>
                  <a:lnTo>
                    <a:pt x="862" y="461"/>
                  </a:lnTo>
                  <a:lnTo>
                    <a:pt x="864" y="440"/>
                  </a:lnTo>
                  <a:lnTo>
                    <a:pt x="864" y="419"/>
                  </a:lnTo>
                  <a:lnTo>
                    <a:pt x="862" y="398"/>
                  </a:lnTo>
                  <a:lnTo>
                    <a:pt x="861" y="378"/>
                  </a:lnTo>
                  <a:lnTo>
                    <a:pt x="857" y="357"/>
                  </a:lnTo>
                  <a:lnTo>
                    <a:pt x="853" y="336"/>
                  </a:lnTo>
                  <a:lnTo>
                    <a:pt x="848" y="315"/>
                  </a:lnTo>
                  <a:lnTo>
                    <a:pt x="841" y="295"/>
                  </a:lnTo>
                  <a:lnTo>
                    <a:pt x="835" y="275"/>
                  </a:lnTo>
                  <a:lnTo>
                    <a:pt x="826" y="255"/>
                  </a:lnTo>
                  <a:lnTo>
                    <a:pt x="817" y="234"/>
                  </a:lnTo>
                  <a:lnTo>
                    <a:pt x="806" y="215"/>
                  </a:lnTo>
                  <a:lnTo>
                    <a:pt x="806" y="215"/>
                  </a:lnTo>
                  <a:lnTo>
                    <a:pt x="795" y="196"/>
                  </a:lnTo>
                  <a:lnTo>
                    <a:pt x="782" y="178"/>
                  </a:lnTo>
                  <a:lnTo>
                    <a:pt x="769" y="161"/>
                  </a:lnTo>
                  <a:lnTo>
                    <a:pt x="755" y="144"/>
                  </a:lnTo>
                  <a:lnTo>
                    <a:pt x="740" y="129"/>
                  </a:lnTo>
                  <a:lnTo>
                    <a:pt x="726" y="113"/>
                  </a:lnTo>
                  <a:lnTo>
                    <a:pt x="709" y="100"/>
                  </a:lnTo>
                  <a:lnTo>
                    <a:pt x="693" y="87"/>
                  </a:lnTo>
                  <a:lnTo>
                    <a:pt x="676" y="74"/>
                  </a:lnTo>
                  <a:lnTo>
                    <a:pt x="658" y="64"/>
                  </a:lnTo>
                  <a:lnTo>
                    <a:pt x="640" y="53"/>
                  </a:lnTo>
                  <a:lnTo>
                    <a:pt x="621" y="43"/>
                  </a:lnTo>
                  <a:lnTo>
                    <a:pt x="603" y="35"/>
                  </a:lnTo>
                  <a:lnTo>
                    <a:pt x="583" y="27"/>
                  </a:lnTo>
                  <a:lnTo>
                    <a:pt x="564" y="19"/>
                  </a:lnTo>
                  <a:lnTo>
                    <a:pt x="543" y="14"/>
                  </a:lnTo>
                  <a:lnTo>
                    <a:pt x="524" y="9"/>
                  </a:lnTo>
                  <a:lnTo>
                    <a:pt x="503" y="5"/>
                  </a:lnTo>
                  <a:lnTo>
                    <a:pt x="483" y="2"/>
                  </a:lnTo>
                  <a:lnTo>
                    <a:pt x="462" y="0"/>
                  </a:lnTo>
                  <a:lnTo>
                    <a:pt x="441" y="0"/>
                  </a:lnTo>
                  <a:lnTo>
                    <a:pt x="421" y="0"/>
                  </a:lnTo>
                  <a:lnTo>
                    <a:pt x="400" y="0"/>
                  </a:lnTo>
                  <a:lnTo>
                    <a:pt x="379" y="2"/>
                  </a:lnTo>
                  <a:lnTo>
                    <a:pt x="358" y="5"/>
                  </a:lnTo>
                  <a:lnTo>
                    <a:pt x="337" y="10"/>
                  </a:lnTo>
                  <a:lnTo>
                    <a:pt x="316" y="15"/>
                  </a:lnTo>
                  <a:lnTo>
                    <a:pt x="295" y="21"/>
                  </a:lnTo>
                  <a:lnTo>
                    <a:pt x="275" y="28"/>
                  </a:lnTo>
                  <a:lnTo>
                    <a:pt x="255" y="38"/>
                  </a:lnTo>
                  <a:lnTo>
                    <a:pt x="236" y="47"/>
                  </a:lnTo>
                  <a:lnTo>
                    <a:pt x="216" y="57"/>
                  </a:lnTo>
                  <a:lnTo>
                    <a:pt x="216" y="57"/>
                  </a:lnTo>
                  <a:lnTo>
                    <a:pt x="196" y="69"/>
                  </a:lnTo>
                  <a:lnTo>
                    <a:pt x="178" y="81"/>
                  </a:lnTo>
                  <a:lnTo>
                    <a:pt x="161" y="95"/>
                  </a:lnTo>
                  <a:lnTo>
                    <a:pt x="144" y="108"/>
                  </a:lnTo>
                  <a:lnTo>
                    <a:pt x="129" y="123"/>
                  </a:lnTo>
                  <a:lnTo>
                    <a:pt x="114" y="138"/>
                  </a:lnTo>
                  <a:lnTo>
                    <a:pt x="100" y="153"/>
                  </a:lnTo>
                  <a:lnTo>
                    <a:pt x="87" y="170"/>
                  </a:lnTo>
                  <a:lnTo>
                    <a:pt x="75" y="187"/>
                  </a:lnTo>
                  <a:lnTo>
                    <a:pt x="64" y="206"/>
                  </a:lnTo>
                  <a:lnTo>
                    <a:pt x="53" y="224"/>
                  </a:lnTo>
                  <a:lnTo>
                    <a:pt x="44" y="242"/>
                  </a:lnTo>
                  <a:lnTo>
                    <a:pt x="35" y="260"/>
                  </a:lnTo>
                  <a:lnTo>
                    <a:pt x="27" y="280"/>
                  </a:lnTo>
                  <a:lnTo>
                    <a:pt x="21" y="299"/>
                  </a:lnTo>
                  <a:lnTo>
                    <a:pt x="14" y="319"/>
                  </a:lnTo>
                  <a:lnTo>
                    <a:pt x="10" y="340"/>
                  </a:lnTo>
                  <a:lnTo>
                    <a:pt x="6" y="359"/>
                  </a:lnTo>
                  <a:lnTo>
                    <a:pt x="2" y="380"/>
                  </a:lnTo>
                  <a:lnTo>
                    <a:pt x="1" y="401"/>
                  </a:lnTo>
                  <a:lnTo>
                    <a:pt x="0" y="422"/>
                  </a:lnTo>
                  <a:lnTo>
                    <a:pt x="0" y="443"/>
                  </a:lnTo>
                  <a:lnTo>
                    <a:pt x="1" y="464"/>
                  </a:lnTo>
                  <a:lnTo>
                    <a:pt x="2" y="484"/>
                  </a:lnTo>
                  <a:lnTo>
                    <a:pt x="6" y="505"/>
                  </a:lnTo>
                  <a:lnTo>
                    <a:pt x="10" y="526"/>
                  </a:lnTo>
                  <a:lnTo>
                    <a:pt x="15" y="547"/>
                  </a:lnTo>
                  <a:lnTo>
                    <a:pt x="22" y="568"/>
                  </a:lnTo>
                  <a:lnTo>
                    <a:pt x="30" y="587"/>
                  </a:lnTo>
                  <a:lnTo>
                    <a:pt x="37" y="608"/>
                  </a:lnTo>
                  <a:lnTo>
                    <a:pt x="47" y="628"/>
                  </a:lnTo>
                  <a:lnTo>
                    <a:pt x="57" y="647"/>
                  </a:lnTo>
                  <a:lnTo>
                    <a:pt x="57" y="647"/>
                  </a:lnTo>
                  <a:lnTo>
                    <a:pt x="69" y="667"/>
                  </a:lnTo>
                  <a:lnTo>
                    <a:pt x="82" y="684"/>
                  </a:lnTo>
                  <a:lnTo>
                    <a:pt x="95" y="702"/>
                  </a:lnTo>
                  <a:lnTo>
                    <a:pt x="109" y="718"/>
                  </a:lnTo>
                  <a:lnTo>
                    <a:pt x="123" y="735"/>
                  </a:lnTo>
                  <a:lnTo>
                    <a:pt x="139" y="749"/>
                  </a:lnTo>
                  <a:lnTo>
                    <a:pt x="155" y="763"/>
                  </a:lnTo>
                  <a:lnTo>
                    <a:pt x="172" y="776"/>
                  </a:lnTo>
                  <a:lnTo>
                    <a:pt x="189" y="788"/>
                  </a:lnTo>
                  <a:lnTo>
                    <a:pt x="206" y="800"/>
                  </a:lnTo>
                  <a:lnTo>
                    <a:pt x="224" y="810"/>
                  </a:lnTo>
                  <a:lnTo>
                    <a:pt x="242" y="819"/>
                  </a:lnTo>
                  <a:lnTo>
                    <a:pt x="262" y="828"/>
                  </a:lnTo>
                  <a:lnTo>
                    <a:pt x="280" y="836"/>
                  </a:lnTo>
                  <a:lnTo>
                    <a:pt x="301" y="843"/>
                  </a:lnTo>
                  <a:lnTo>
                    <a:pt x="320" y="848"/>
                  </a:lnTo>
                  <a:lnTo>
                    <a:pt x="340" y="853"/>
                  </a:lnTo>
                  <a:lnTo>
                    <a:pt x="361" y="857"/>
                  </a:lnTo>
                  <a:lnTo>
                    <a:pt x="381" y="860"/>
                  </a:lnTo>
                  <a:lnTo>
                    <a:pt x="402" y="862"/>
                  </a:lnTo>
                  <a:lnTo>
                    <a:pt x="422" y="864"/>
                  </a:lnTo>
                  <a:lnTo>
                    <a:pt x="444" y="864"/>
                  </a:lnTo>
                  <a:lnTo>
                    <a:pt x="465" y="862"/>
                  </a:lnTo>
                  <a:lnTo>
                    <a:pt x="486" y="860"/>
                  </a:lnTo>
                  <a:lnTo>
                    <a:pt x="507" y="857"/>
                  </a:lnTo>
                  <a:lnTo>
                    <a:pt x="527" y="853"/>
                  </a:lnTo>
                  <a:lnTo>
                    <a:pt x="547" y="848"/>
                  </a:lnTo>
                  <a:lnTo>
                    <a:pt x="568" y="841"/>
                  </a:lnTo>
                  <a:lnTo>
                    <a:pt x="589" y="834"/>
                  </a:lnTo>
                  <a:lnTo>
                    <a:pt x="608" y="826"/>
                  </a:lnTo>
                  <a:lnTo>
                    <a:pt x="628" y="815"/>
                  </a:lnTo>
                  <a:lnTo>
                    <a:pt x="647" y="805"/>
                  </a:lnTo>
                  <a:lnTo>
                    <a:pt x="647"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Freeform 66"/>
            <p:cNvSpPr>
              <a:spLocks/>
            </p:cNvSpPr>
            <p:nvPr userDrawn="1"/>
          </p:nvSpPr>
          <p:spPr bwMode="auto">
            <a:xfrm>
              <a:off x="3494" y="1066"/>
              <a:ext cx="196" cy="196"/>
            </a:xfrm>
            <a:custGeom>
              <a:avLst/>
              <a:gdLst>
                <a:gd name="T0" fmla="*/ 605 w 783"/>
                <a:gd name="T1" fmla="*/ 719 h 783"/>
                <a:gd name="T2" fmla="*/ 652 w 783"/>
                <a:gd name="T3" fmla="*/ 684 h 783"/>
                <a:gd name="T4" fmla="*/ 692 w 783"/>
                <a:gd name="T5" fmla="*/ 642 h 783"/>
                <a:gd name="T6" fmla="*/ 725 w 783"/>
                <a:gd name="T7" fmla="*/ 595 h 783"/>
                <a:gd name="T8" fmla="*/ 751 w 783"/>
                <a:gd name="T9" fmla="*/ 546 h 783"/>
                <a:gd name="T10" fmla="*/ 769 w 783"/>
                <a:gd name="T11" fmla="*/ 492 h 783"/>
                <a:gd name="T12" fmla="*/ 781 w 783"/>
                <a:gd name="T13" fmla="*/ 438 h 783"/>
                <a:gd name="T14" fmla="*/ 783 w 783"/>
                <a:gd name="T15" fmla="*/ 380 h 783"/>
                <a:gd name="T16" fmla="*/ 777 w 783"/>
                <a:gd name="T17" fmla="*/ 324 h 783"/>
                <a:gd name="T18" fmla="*/ 762 w 783"/>
                <a:gd name="T19" fmla="*/ 267 h 783"/>
                <a:gd name="T20" fmla="*/ 740 w 783"/>
                <a:gd name="T21" fmla="*/ 214 h 783"/>
                <a:gd name="T22" fmla="*/ 719 w 783"/>
                <a:gd name="T23" fmla="*/ 178 h 783"/>
                <a:gd name="T24" fmla="*/ 684 w 783"/>
                <a:gd name="T25" fmla="*/ 132 h 783"/>
                <a:gd name="T26" fmla="*/ 642 w 783"/>
                <a:gd name="T27" fmla="*/ 91 h 783"/>
                <a:gd name="T28" fmla="*/ 595 w 783"/>
                <a:gd name="T29" fmla="*/ 57 h 783"/>
                <a:gd name="T30" fmla="*/ 546 w 783"/>
                <a:gd name="T31" fmla="*/ 31 h 783"/>
                <a:gd name="T32" fmla="*/ 493 w 783"/>
                <a:gd name="T33" fmla="*/ 13 h 783"/>
                <a:gd name="T34" fmla="*/ 437 w 783"/>
                <a:gd name="T35" fmla="*/ 3 h 783"/>
                <a:gd name="T36" fmla="*/ 380 w 783"/>
                <a:gd name="T37" fmla="*/ 0 h 783"/>
                <a:gd name="T38" fmla="*/ 324 w 783"/>
                <a:gd name="T39" fmla="*/ 5 h 783"/>
                <a:gd name="T40" fmla="*/ 267 w 783"/>
                <a:gd name="T41" fmla="*/ 19 h 783"/>
                <a:gd name="T42" fmla="*/ 214 w 783"/>
                <a:gd name="T43" fmla="*/ 43 h 783"/>
                <a:gd name="T44" fmla="*/ 179 w 783"/>
                <a:gd name="T45" fmla="*/ 62 h 783"/>
                <a:gd name="T46" fmla="*/ 132 w 783"/>
                <a:gd name="T47" fmla="*/ 99 h 783"/>
                <a:gd name="T48" fmla="*/ 91 w 783"/>
                <a:gd name="T49" fmla="*/ 139 h 783"/>
                <a:gd name="T50" fmla="*/ 57 w 783"/>
                <a:gd name="T51" fmla="*/ 186 h 783"/>
                <a:gd name="T52" fmla="*/ 31 w 783"/>
                <a:gd name="T53" fmla="*/ 237 h 783"/>
                <a:gd name="T54" fmla="*/ 13 w 783"/>
                <a:gd name="T55" fmla="*/ 289 h 783"/>
                <a:gd name="T56" fmla="*/ 3 w 783"/>
                <a:gd name="T57" fmla="*/ 345 h 783"/>
                <a:gd name="T58" fmla="*/ 0 w 783"/>
                <a:gd name="T59" fmla="*/ 401 h 783"/>
                <a:gd name="T60" fmla="*/ 5 w 783"/>
                <a:gd name="T61" fmla="*/ 459 h 783"/>
                <a:gd name="T62" fmla="*/ 20 w 783"/>
                <a:gd name="T63" fmla="*/ 515 h 783"/>
                <a:gd name="T64" fmla="*/ 43 w 783"/>
                <a:gd name="T65" fmla="*/ 569 h 783"/>
                <a:gd name="T66" fmla="*/ 63 w 783"/>
                <a:gd name="T67" fmla="*/ 604 h 783"/>
                <a:gd name="T68" fmla="*/ 99 w 783"/>
                <a:gd name="T69" fmla="*/ 651 h 783"/>
                <a:gd name="T70" fmla="*/ 139 w 783"/>
                <a:gd name="T71" fmla="*/ 692 h 783"/>
                <a:gd name="T72" fmla="*/ 186 w 783"/>
                <a:gd name="T73" fmla="*/ 724 h 783"/>
                <a:gd name="T74" fmla="*/ 237 w 783"/>
                <a:gd name="T75" fmla="*/ 750 h 783"/>
                <a:gd name="T76" fmla="*/ 289 w 783"/>
                <a:gd name="T77" fmla="*/ 769 h 783"/>
                <a:gd name="T78" fmla="*/ 345 w 783"/>
                <a:gd name="T79" fmla="*/ 780 h 783"/>
                <a:gd name="T80" fmla="*/ 401 w 783"/>
                <a:gd name="T81" fmla="*/ 783 h 783"/>
                <a:gd name="T82" fmla="*/ 459 w 783"/>
                <a:gd name="T83" fmla="*/ 776 h 783"/>
                <a:gd name="T84" fmla="*/ 515 w 783"/>
                <a:gd name="T85" fmla="*/ 762 h 783"/>
                <a:gd name="T86" fmla="*/ 569 w 783"/>
                <a:gd name="T87" fmla="*/ 74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86" y="730"/>
                  </a:moveTo>
                  <a:lnTo>
                    <a:pt x="586" y="730"/>
                  </a:lnTo>
                  <a:lnTo>
                    <a:pt x="605" y="719"/>
                  </a:lnTo>
                  <a:lnTo>
                    <a:pt x="620" y="709"/>
                  </a:lnTo>
                  <a:lnTo>
                    <a:pt x="636" y="697"/>
                  </a:lnTo>
                  <a:lnTo>
                    <a:pt x="652" y="684"/>
                  </a:lnTo>
                  <a:lnTo>
                    <a:pt x="666" y="671"/>
                  </a:lnTo>
                  <a:lnTo>
                    <a:pt x="679" y="657"/>
                  </a:lnTo>
                  <a:lnTo>
                    <a:pt x="692" y="642"/>
                  </a:lnTo>
                  <a:lnTo>
                    <a:pt x="704" y="628"/>
                  </a:lnTo>
                  <a:lnTo>
                    <a:pt x="714" y="612"/>
                  </a:lnTo>
                  <a:lnTo>
                    <a:pt x="725" y="595"/>
                  </a:lnTo>
                  <a:lnTo>
                    <a:pt x="735" y="580"/>
                  </a:lnTo>
                  <a:lnTo>
                    <a:pt x="743" y="563"/>
                  </a:lnTo>
                  <a:lnTo>
                    <a:pt x="751" y="546"/>
                  </a:lnTo>
                  <a:lnTo>
                    <a:pt x="758" y="528"/>
                  </a:lnTo>
                  <a:lnTo>
                    <a:pt x="764" y="511"/>
                  </a:lnTo>
                  <a:lnTo>
                    <a:pt x="769" y="492"/>
                  </a:lnTo>
                  <a:lnTo>
                    <a:pt x="774" y="474"/>
                  </a:lnTo>
                  <a:lnTo>
                    <a:pt x="778" y="456"/>
                  </a:lnTo>
                  <a:lnTo>
                    <a:pt x="781" y="438"/>
                  </a:lnTo>
                  <a:lnTo>
                    <a:pt x="782" y="418"/>
                  </a:lnTo>
                  <a:lnTo>
                    <a:pt x="783" y="400"/>
                  </a:lnTo>
                  <a:lnTo>
                    <a:pt x="783" y="380"/>
                  </a:lnTo>
                  <a:lnTo>
                    <a:pt x="782" y="362"/>
                  </a:lnTo>
                  <a:lnTo>
                    <a:pt x="779" y="343"/>
                  </a:lnTo>
                  <a:lnTo>
                    <a:pt x="777" y="324"/>
                  </a:lnTo>
                  <a:lnTo>
                    <a:pt x="773" y="305"/>
                  </a:lnTo>
                  <a:lnTo>
                    <a:pt x="769" y="287"/>
                  </a:lnTo>
                  <a:lnTo>
                    <a:pt x="762" y="267"/>
                  </a:lnTo>
                  <a:lnTo>
                    <a:pt x="756" y="249"/>
                  </a:lnTo>
                  <a:lnTo>
                    <a:pt x="748" y="231"/>
                  </a:lnTo>
                  <a:lnTo>
                    <a:pt x="740" y="214"/>
                  </a:lnTo>
                  <a:lnTo>
                    <a:pt x="730" y="195"/>
                  </a:lnTo>
                  <a:lnTo>
                    <a:pt x="730" y="195"/>
                  </a:lnTo>
                  <a:lnTo>
                    <a:pt x="719" y="178"/>
                  </a:lnTo>
                  <a:lnTo>
                    <a:pt x="709" y="161"/>
                  </a:lnTo>
                  <a:lnTo>
                    <a:pt x="697" y="146"/>
                  </a:lnTo>
                  <a:lnTo>
                    <a:pt x="684" y="132"/>
                  </a:lnTo>
                  <a:lnTo>
                    <a:pt x="671" y="117"/>
                  </a:lnTo>
                  <a:lnTo>
                    <a:pt x="657" y="103"/>
                  </a:lnTo>
                  <a:lnTo>
                    <a:pt x="642" y="91"/>
                  </a:lnTo>
                  <a:lnTo>
                    <a:pt x="627" y="78"/>
                  </a:lnTo>
                  <a:lnTo>
                    <a:pt x="612" y="68"/>
                  </a:lnTo>
                  <a:lnTo>
                    <a:pt x="595" y="57"/>
                  </a:lnTo>
                  <a:lnTo>
                    <a:pt x="580" y="48"/>
                  </a:lnTo>
                  <a:lnTo>
                    <a:pt x="563" y="39"/>
                  </a:lnTo>
                  <a:lnTo>
                    <a:pt x="546" y="31"/>
                  </a:lnTo>
                  <a:lnTo>
                    <a:pt x="528" y="25"/>
                  </a:lnTo>
                  <a:lnTo>
                    <a:pt x="511" y="18"/>
                  </a:lnTo>
                  <a:lnTo>
                    <a:pt x="493" y="13"/>
                  </a:lnTo>
                  <a:lnTo>
                    <a:pt x="474" y="9"/>
                  </a:lnTo>
                  <a:lnTo>
                    <a:pt x="456" y="5"/>
                  </a:lnTo>
                  <a:lnTo>
                    <a:pt x="437" y="3"/>
                  </a:lnTo>
                  <a:lnTo>
                    <a:pt x="418" y="0"/>
                  </a:lnTo>
                  <a:lnTo>
                    <a:pt x="400" y="0"/>
                  </a:lnTo>
                  <a:lnTo>
                    <a:pt x="380" y="0"/>
                  </a:lnTo>
                  <a:lnTo>
                    <a:pt x="362" y="0"/>
                  </a:lnTo>
                  <a:lnTo>
                    <a:pt x="343" y="3"/>
                  </a:lnTo>
                  <a:lnTo>
                    <a:pt x="324" y="5"/>
                  </a:lnTo>
                  <a:lnTo>
                    <a:pt x="305" y="9"/>
                  </a:lnTo>
                  <a:lnTo>
                    <a:pt x="287" y="14"/>
                  </a:lnTo>
                  <a:lnTo>
                    <a:pt x="267" y="19"/>
                  </a:lnTo>
                  <a:lnTo>
                    <a:pt x="249" y="26"/>
                  </a:lnTo>
                  <a:lnTo>
                    <a:pt x="231" y="34"/>
                  </a:lnTo>
                  <a:lnTo>
                    <a:pt x="214" y="43"/>
                  </a:lnTo>
                  <a:lnTo>
                    <a:pt x="195" y="52"/>
                  </a:lnTo>
                  <a:lnTo>
                    <a:pt x="195" y="52"/>
                  </a:lnTo>
                  <a:lnTo>
                    <a:pt x="179" y="62"/>
                  </a:lnTo>
                  <a:lnTo>
                    <a:pt x="162" y="74"/>
                  </a:lnTo>
                  <a:lnTo>
                    <a:pt x="146" y="86"/>
                  </a:lnTo>
                  <a:lnTo>
                    <a:pt x="132" y="99"/>
                  </a:lnTo>
                  <a:lnTo>
                    <a:pt x="117" y="112"/>
                  </a:lnTo>
                  <a:lnTo>
                    <a:pt x="103" y="125"/>
                  </a:lnTo>
                  <a:lnTo>
                    <a:pt x="91" y="139"/>
                  </a:lnTo>
                  <a:lnTo>
                    <a:pt x="78" y="155"/>
                  </a:lnTo>
                  <a:lnTo>
                    <a:pt x="68" y="171"/>
                  </a:lnTo>
                  <a:lnTo>
                    <a:pt x="57" y="186"/>
                  </a:lnTo>
                  <a:lnTo>
                    <a:pt x="48" y="203"/>
                  </a:lnTo>
                  <a:lnTo>
                    <a:pt x="39" y="219"/>
                  </a:lnTo>
                  <a:lnTo>
                    <a:pt x="31" y="237"/>
                  </a:lnTo>
                  <a:lnTo>
                    <a:pt x="25" y="254"/>
                  </a:lnTo>
                  <a:lnTo>
                    <a:pt x="18" y="272"/>
                  </a:lnTo>
                  <a:lnTo>
                    <a:pt x="13" y="289"/>
                  </a:lnTo>
                  <a:lnTo>
                    <a:pt x="9" y="307"/>
                  </a:lnTo>
                  <a:lnTo>
                    <a:pt x="5" y="327"/>
                  </a:lnTo>
                  <a:lnTo>
                    <a:pt x="3" y="345"/>
                  </a:lnTo>
                  <a:lnTo>
                    <a:pt x="0" y="363"/>
                  </a:lnTo>
                  <a:lnTo>
                    <a:pt x="0" y="383"/>
                  </a:lnTo>
                  <a:lnTo>
                    <a:pt x="0" y="401"/>
                  </a:lnTo>
                  <a:lnTo>
                    <a:pt x="0" y="421"/>
                  </a:lnTo>
                  <a:lnTo>
                    <a:pt x="3" y="439"/>
                  </a:lnTo>
                  <a:lnTo>
                    <a:pt x="5" y="459"/>
                  </a:lnTo>
                  <a:lnTo>
                    <a:pt x="9" y="477"/>
                  </a:lnTo>
                  <a:lnTo>
                    <a:pt x="14" y="496"/>
                  </a:lnTo>
                  <a:lnTo>
                    <a:pt x="20" y="515"/>
                  </a:lnTo>
                  <a:lnTo>
                    <a:pt x="26" y="533"/>
                  </a:lnTo>
                  <a:lnTo>
                    <a:pt x="34" y="551"/>
                  </a:lnTo>
                  <a:lnTo>
                    <a:pt x="43" y="569"/>
                  </a:lnTo>
                  <a:lnTo>
                    <a:pt x="52" y="586"/>
                  </a:lnTo>
                  <a:lnTo>
                    <a:pt x="52" y="586"/>
                  </a:lnTo>
                  <a:lnTo>
                    <a:pt x="63" y="604"/>
                  </a:lnTo>
                  <a:lnTo>
                    <a:pt x="74" y="620"/>
                  </a:lnTo>
                  <a:lnTo>
                    <a:pt x="86" y="636"/>
                  </a:lnTo>
                  <a:lnTo>
                    <a:pt x="99" y="651"/>
                  </a:lnTo>
                  <a:lnTo>
                    <a:pt x="112" y="666"/>
                  </a:lnTo>
                  <a:lnTo>
                    <a:pt x="125" y="679"/>
                  </a:lnTo>
                  <a:lnTo>
                    <a:pt x="139" y="692"/>
                  </a:lnTo>
                  <a:lnTo>
                    <a:pt x="155" y="703"/>
                  </a:lnTo>
                  <a:lnTo>
                    <a:pt x="171" y="714"/>
                  </a:lnTo>
                  <a:lnTo>
                    <a:pt x="186" y="724"/>
                  </a:lnTo>
                  <a:lnTo>
                    <a:pt x="203" y="735"/>
                  </a:lnTo>
                  <a:lnTo>
                    <a:pt x="219" y="743"/>
                  </a:lnTo>
                  <a:lnTo>
                    <a:pt x="237" y="750"/>
                  </a:lnTo>
                  <a:lnTo>
                    <a:pt x="254" y="758"/>
                  </a:lnTo>
                  <a:lnTo>
                    <a:pt x="272" y="763"/>
                  </a:lnTo>
                  <a:lnTo>
                    <a:pt x="289" y="769"/>
                  </a:lnTo>
                  <a:lnTo>
                    <a:pt x="308" y="774"/>
                  </a:lnTo>
                  <a:lnTo>
                    <a:pt x="327" y="778"/>
                  </a:lnTo>
                  <a:lnTo>
                    <a:pt x="345" y="780"/>
                  </a:lnTo>
                  <a:lnTo>
                    <a:pt x="364" y="782"/>
                  </a:lnTo>
                  <a:lnTo>
                    <a:pt x="383" y="783"/>
                  </a:lnTo>
                  <a:lnTo>
                    <a:pt x="401" y="783"/>
                  </a:lnTo>
                  <a:lnTo>
                    <a:pt x="421" y="782"/>
                  </a:lnTo>
                  <a:lnTo>
                    <a:pt x="439" y="779"/>
                  </a:lnTo>
                  <a:lnTo>
                    <a:pt x="459" y="776"/>
                  </a:lnTo>
                  <a:lnTo>
                    <a:pt x="477" y="773"/>
                  </a:lnTo>
                  <a:lnTo>
                    <a:pt x="496" y="769"/>
                  </a:lnTo>
                  <a:lnTo>
                    <a:pt x="515" y="762"/>
                  </a:lnTo>
                  <a:lnTo>
                    <a:pt x="533" y="756"/>
                  </a:lnTo>
                  <a:lnTo>
                    <a:pt x="551" y="748"/>
                  </a:lnTo>
                  <a:lnTo>
                    <a:pt x="569" y="740"/>
                  </a:lnTo>
                  <a:lnTo>
                    <a:pt x="586" y="730"/>
                  </a:lnTo>
                  <a:lnTo>
                    <a:pt x="586"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2" name="Freeform 67"/>
            <p:cNvSpPr>
              <a:spLocks/>
            </p:cNvSpPr>
            <p:nvPr userDrawn="1"/>
          </p:nvSpPr>
          <p:spPr bwMode="auto">
            <a:xfrm>
              <a:off x="3631" y="1296"/>
              <a:ext cx="175" cy="175"/>
            </a:xfrm>
            <a:custGeom>
              <a:avLst/>
              <a:gdLst>
                <a:gd name="T0" fmla="*/ 646 w 702"/>
                <a:gd name="T1" fmla="*/ 160 h 702"/>
                <a:gd name="T2" fmla="*/ 614 w 702"/>
                <a:gd name="T3" fmla="*/ 117 h 702"/>
                <a:gd name="T4" fmla="*/ 577 w 702"/>
                <a:gd name="T5" fmla="*/ 81 h 702"/>
                <a:gd name="T6" fmla="*/ 536 w 702"/>
                <a:gd name="T7" fmla="*/ 52 h 702"/>
                <a:gd name="T8" fmla="*/ 490 w 702"/>
                <a:gd name="T9" fmla="*/ 29 h 702"/>
                <a:gd name="T10" fmla="*/ 442 w 702"/>
                <a:gd name="T11" fmla="*/ 12 h 702"/>
                <a:gd name="T12" fmla="*/ 392 w 702"/>
                <a:gd name="T13" fmla="*/ 3 h 702"/>
                <a:gd name="T14" fmla="*/ 343 w 702"/>
                <a:gd name="T15" fmla="*/ 0 h 702"/>
                <a:gd name="T16" fmla="*/ 291 w 702"/>
                <a:gd name="T17" fmla="*/ 5 h 702"/>
                <a:gd name="T18" fmla="*/ 241 w 702"/>
                <a:gd name="T19" fmla="*/ 18 h 702"/>
                <a:gd name="T20" fmla="*/ 192 w 702"/>
                <a:gd name="T21" fmla="*/ 38 h 702"/>
                <a:gd name="T22" fmla="*/ 160 w 702"/>
                <a:gd name="T23" fmla="*/ 56 h 702"/>
                <a:gd name="T24" fmla="*/ 119 w 702"/>
                <a:gd name="T25" fmla="*/ 89 h 702"/>
                <a:gd name="T26" fmla="*/ 82 w 702"/>
                <a:gd name="T27" fmla="*/ 125 h 702"/>
                <a:gd name="T28" fmla="*/ 52 w 702"/>
                <a:gd name="T29" fmla="*/ 167 h 702"/>
                <a:gd name="T30" fmla="*/ 29 w 702"/>
                <a:gd name="T31" fmla="*/ 213 h 702"/>
                <a:gd name="T32" fmla="*/ 13 w 702"/>
                <a:gd name="T33" fmla="*/ 259 h 702"/>
                <a:gd name="T34" fmla="*/ 3 w 702"/>
                <a:gd name="T35" fmla="*/ 310 h 702"/>
                <a:gd name="T36" fmla="*/ 0 w 702"/>
                <a:gd name="T37" fmla="*/ 360 h 702"/>
                <a:gd name="T38" fmla="*/ 5 w 702"/>
                <a:gd name="T39" fmla="*/ 412 h 702"/>
                <a:gd name="T40" fmla="*/ 18 w 702"/>
                <a:gd name="T41" fmla="*/ 461 h 702"/>
                <a:gd name="T42" fmla="*/ 39 w 702"/>
                <a:gd name="T43" fmla="*/ 511 h 702"/>
                <a:gd name="T44" fmla="*/ 57 w 702"/>
                <a:gd name="T45" fmla="*/ 542 h 702"/>
                <a:gd name="T46" fmla="*/ 89 w 702"/>
                <a:gd name="T47" fmla="*/ 584 h 702"/>
                <a:gd name="T48" fmla="*/ 126 w 702"/>
                <a:gd name="T49" fmla="*/ 620 h 702"/>
                <a:gd name="T50" fmla="*/ 168 w 702"/>
                <a:gd name="T51" fmla="*/ 650 h 702"/>
                <a:gd name="T52" fmla="*/ 212 w 702"/>
                <a:gd name="T53" fmla="*/ 674 h 702"/>
                <a:gd name="T54" fmla="*/ 261 w 702"/>
                <a:gd name="T55" fmla="*/ 689 h 702"/>
                <a:gd name="T56" fmla="*/ 310 w 702"/>
                <a:gd name="T57" fmla="*/ 700 h 702"/>
                <a:gd name="T58" fmla="*/ 361 w 702"/>
                <a:gd name="T59" fmla="*/ 702 h 702"/>
                <a:gd name="T60" fmla="*/ 412 w 702"/>
                <a:gd name="T61" fmla="*/ 697 h 702"/>
                <a:gd name="T62" fmla="*/ 463 w 702"/>
                <a:gd name="T63" fmla="*/ 684 h 702"/>
                <a:gd name="T64" fmla="*/ 511 w 702"/>
                <a:gd name="T65" fmla="*/ 663 h 702"/>
                <a:gd name="T66" fmla="*/ 542 w 702"/>
                <a:gd name="T67" fmla="*/ 645 h 702"/>
                <a:gd name="T68" fmla="*/ 585 w 702"/>
                <a:gd name="T69" fmla="*/ 614 h 702"/>
                <a:gd name="T70" fmla="*/ 622 w 702"/>
                <a:gd name="T71" fmla="*/ 576 h 702"/>
                <a:gd name="T72" fmla="*/ 650 w 702"/>
                <a:gd name="T73" fmla="*/ 534 h 702"/>
                <a:gd name="T74" fmla="*/ 674 w 702"/>
                <a:gd name="T75" fmla="*/ 490 h 702"/>
                <a:gd name="T76" fmla="*/ 691 w 702"/>
                <a:gd name="T77" fmla="*/ 442 h 702"/>
                <a:gd name="T78" fmla="*/ 700 w 702"/>
                <a:gd name="T79" fmla="*/ 392 h 702"/>
                <a:gd name="T80" fmla="*/ 702 w 702"/>
                <a:gd name="T81" fmla="*/ 341 h 702"/>
                <a:gd name="T82" fmla="*/ 697 w 702"/>
                <a:gd name="T83" fmla="*/ 291 h 702"/>
                <a:gd name="T84" fmla="*/ 684 w 702"/>
                <a:gd name="T85" fmla="*/ 240 h 702"/>
                <a:gd name="T86" fmla="*/ 665 w 702"/>
                <a:gd name="T87" fmla="*/ 19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5" y="176"/>
                  </a:moveTo>
                  <a:lnTo>
                    <a:pt x="655" y="176"/>
                  </a:lnTo>
                  <a:lnTo>
                    <a:pt x="646" y="160"/>
                  </a:lnTo>
                  <a:lnTo>
                    <a:pt x="636" y="145"/>
                  </a:lnTo>
                  <a:lnTo>
                    <a:pt x="625" y="132"/>
                  </a:lnTo>
                  <a:lnTo>
                    <a:pt x="614" y="117"/>
                  </a:lnTo>
                  <a:lnTo>
                    <a:pt x="602" y="104"/>
                  </a:lnTo>
                  <a:lnTo>
                    <a:pt x="590" y="93"/>
                  </a:lnTo>
                  <a:lnTo>
                    <a:pt x="577" y="81"/>
                  </a:lnTo>
                  <a:lnTo>
                    <a:pt x="563" y="70"/>
                  </a:lnTo>
                  <a:lnTo>
                    <a:pt x="550" y="61"/>
                  </a:lnTo>
                  <a:lnTo>
                    <a:pt x="536" y="52"/>
                  </a:lnTo>
                  <a:lnTo>
                    <a:pt x="520" y="43"/>
                  </a:lnTo>
                  <a:lnTo>
                    <a:pt x="506" y="35"/>
                  </a:lnTo>
                  <a:lnTo>
                    <a:pt x="490" y="29"/>
                  </a:lnTo>
                  <a:lnTo>
                    <a:pt x="474" y="22"/>
                  </a:lnTo>
                  <a:lnTo>
                    <a:pt x="459" y="17"/>
                  </a:lnTo>
                  <a:lnTo>
                    <a:pt x="442" y="12"/>
                  </a:lnTo>
                  <a:lnTo>
                    <a:pt x="426" y="8"/>
                  </a:lnTo>
                  <a:lnTo>
                    <a:pt x="409" y="5"/>
                  </a:lnTo>
                  <a:lnTo>
                    <a:pt x="392" y="3"/>
                  </a:lnTo>
                  <a:lnTo>
                    <a:pt x="375" y="0"/>
                  </a:lnTo>
                  <a:lnTo>
                    <a:pt x="360" y="0"/>
                  </a:lnTo>
                  <a:lnTo>
                    <a:pt x="343" y="0"/>
                  </a:lnTo>
                  <a:lnTo>
                    <a:pt x="324" y="1"/>
                  </a:lnTo>
                  <a:lnTo>
                    <a:pt x="308" y="3"/>
                  </a:lnTo>
                  <a:lnTo>
                    <a:pt x="291" y="5"/>
                  </a:lnTo>
                  <a:lnTo>
                    <a:pt x="274" y="8"/>
                  </a:lnTo>
                  <a:lnTo>
                    <a:pt x="258" y="13"/>
                  </a:lnTo>
                  <a:lnTo>
                    <a:pt x="241" y="18"/>
                  </a:lnTo>
                  <a:lnTo>
                    <a:pt x="224" y="24"/>
                  </a:lnTo>
                  <a:lnTo>
                    <a:pt x="208" y="30"/>
                  </a:lnTo>
                  <a:lnTo>
                    <a:pt x="192" y="38"/>
                  </a:lnTo>
                  <a:lnTo>
                    <a:pt x="176" y="47"/>
                  </a:lnTo>
                  <a:lnTo>
                    <a:pt x="176" y="47"/>
                  </a:lnTo>
                  <a:lnTo>
                    <a:pt x="160" y="56"/>
                  </a:lnTo>
                  <a:lnTo>
                    <a:pt x="146" y="67"/>
                  </a:lnTo>
                  <a:lnTo>
                    <a:pt x="132" y="77"/>
                  </a:lnTo>
                  <a:lnTo>
                    <a:pt x="119" y="89"/>
                  </a:lnTo>
                  <a:lnTo>
                    <a:pt x="106" y="100"/>
                  </a:lnTo>
                  <a:lnTo>
                    <a:pt x="94" y="112"/>
                  </a:lnTo>
                  <a:lnTo>
                    <a:pt x="82" y="125"/>
                  </a:lnTo>
                  <a:lnTo>
                    <a:pt x="72" y="140"/>
                  </a:lnTo>
                  <a:lnTo>
                    <a:pt x="61" y="153"/>
                  </a:lnTo>
                  <a:lnTo>
                    <a:pt x="52" y="167"/>
                  </a:lnTo>
                  <a:lnTo>
                    <a:pt x="44" y="183"/>
                  </a:lnTo>
                  <a:lnTo>
                    <a:pt x="36" y="197"/>
                  </a:lnTo>
                  <a:lnTo>
                    <a:pt x="29" y="213"/>
                  </a:lnTo>
                  <a:lnTo>
                    <a:pt x="22" y="228"/>
                  </a:lnTo>
                  <a:lnTo>
                    <a:pt x="17" y="244"/>
                  </a:lnTo>
                  <a:lnTo>
                    <a:pt x="13" y="259"/>
                  </a:lnTo>
                  <a:lnTo>
                    <a:pt x="8" y="276"/>
                  </a:lnTo>
                  <a:lnTo>
                    <a:pt x="5" y="293"/>
                  </a:lnTo>
                  <a:lnTo>
                    <a:pt x="3" y="310"/>
                  </a:lnTo>
                  <a:lnTo>
                    <a:pt x="1" y="326"/>
                  </a:lnTo>
                  <a:lnTo>
                    <a:pt x="0" y="343"/>
                  </a:lnTo>
                  <a:lnTo>
                    <a:pt x="0" y="360"/>
                  </a:lnTo>
                  <a:lnTo>
                    <a:pt x="1" y="378"/>
                  </a:lnTo>
                  <a:lnTo>
                    <a:pt x="3" y="395"/>
                  </a:lnTo>
                  <a:lnTo>
                    <a:pt x="5" y="412"/>
                  </a:lnTo>
                  <a:lnTo>
                    <a:pt x="9" y="429"/>
                  </a:lnTo>
                  <a:lnTo>
                    <a:pt x="13" y="444"/>
                  </a:lnTo>
                  <a:lnTo>
                    <a:pt x="18" y="461"/>
                  </a:lnTo>
                  <a:lnTo>
                    <a:pt x="25" y="478"/>
                  </a:lnTo>
                  <a:lnTo>
                    <a:pt x="31" y="494"/>
                  </a:lnTo>
                  <a:lnTo>
                    <a:pt x="39" y="511"/>
                  </a:lnTo>
                  <a:lnTo>
                    <a:pt x="47" y="526"/>
                  </a:lnTo>
                  <a:lnTo>
                    <a:pt x="47" y="526"/>
                  </a:lnTo>
                  <a:lnTo>
                    <a:pt x="57" y="542"/>
                  </a:lnTo>
                  <a:lnTo>
                    <a:pt x="66" y="556"/>
                  </a:lnTo>
                  <a:lnTo>
                    <a:pt x="78" y="571"/>
                  </a:lnTo>
                  <a:lnTo>
                    <a:pt x="89" y="584"/>
                  </a:lnTo>
                  <a:lnTo>
                    <a:pt x="100" y="597"/>
                  </a:lnTo>
                  <a:lnTo>
                    <a:pt x="113" y="609"/>
                  </a:lnTo>
                  <a:lnTo>
                    <a:pt x="126" y="620"/>
                  </a:lnTo>
                  <a:lnTo>
                    <a:pt x="139" y="631"/>
                  </a:lnTo>
                  <a:lnTo>
                    <a:pt x="154" y="641"/>
                  </a:lnTo>
                  <a:lnTo>
                    <a:pt x="168" y="650"/>
                  </a:lnTo>
                  <a:lnTo>
                    <a:pt x="182" y="658"/>
                  </a:lnTo>
                  <a:lnTo>
                    <a:pt x="198" y="666"/>
                  </a:lnTo>
                  <a:lnTo>
                    <a:pt x="212" y="674"/>
                  </a:lnTo>
                  <a:lnTo>
                    <a:pt x="228" y="680"/>
                  </a:lnTo>
                  <a:lnTo>
                    <a:pt x="245" y="685"/>
                  </a:lnTo>
                  <a:lnTo>
                    <a:pt x="261" y="689"/>
                  </a:lnTo>
                  <a:lnTo>
                    <a:pt x="278" y="695"/>
                  </a:lnTo>
                  <a:lnTo>
                    <a:pt x="293" y="697"/>
                  </a:lnTo>
                  <a:lnTo>
                    <a:pt x="310" y="700"/>
                  </a:lnTo>
                  <a:lnTo>
                    <a:pt x="327" y="701"/>
                  </a:lnTo>
                  <a:lnTo>
                    <a:pt x="344" y="702"/>
                  </a:lnTo>
                  <a:lnTo>
                    <a:pt x="361" y="702"/>
                  </a:lnTo>
                  <a:lnTo>
                    <a:pt x="378" y="701"/>
                  </a:lnTo>
                  <a:lnTo>
                    <a:pt x="395" y="700"/>
                  </a:lnTo>
                  <a:lnTo>
                    <a:pt x="412" y="697"/>
                  </a:lnTo>
                  <a:lnTo>
                    <a:pt x="429" y="693"/>
                  </a:lnTo>
                  <a:lnTo>
                    <a:pt x="446" y="689"/>
                  </a:lnTo>
                  <a:lnTo>
                    <a:pt x="463" y="684"/>
                  </a:lnTo>
                  <a:lnTo>
                    <a:pt x="478" y="678"/>
                  </a:lnTo>
                  <a:lnTo>
                    <a:pt x="495" y="671"/>
                  </a:lnTo>
                  <a:lnTo>
                    <a:pt x="511" y="663"/>
                  </a:lnTo>
                  <a:lnTo>
                    <a:pt x="526" y="655"/>
                  </a:lnTo>
                  <a:lnTo>
                    <a:pt x="526" y="655"/>
                  </a:lnTo>
                  <a:lnTo>
                    <a:pt x="542" y="645"/>
                  </a:lnTo>
                  <a:lnTo>
                    <a:pt x="558" y="636"/>
                  </a:lnTo>
                  <a:lnTo>
                    <a:pt x="571" y="624"/>
                  </a:lnTo>
                  <a:lnTo>
                    <a:pt x="585" y="614"/>
                  </a:lnTo>
                  <a:lnTo>
                    <a:pt x="598" y="602"/>
                  </a:lnTo>
                  <a:lnTo>
                    <a:pt x="610" y="589"/>
                  </a:lnTo>
                  <a:lnTo>
                    <a:pt x="622" y="576"/>
                  </a:lnTo>
                  <a:lnTo>
                    <a:pt x="632" y="563"/>
                  </a:lnTo>
                  <a:lnTo>
                    <a:pt x="641" y="549"/>
                  </a:lnTo>
                  <a:lnTo>
                    <a:pt x="650" y="534"/>
                  </a:lnTo>
                  <a:lnTo>
                    <a:pt x="659" y="520"/>
                  </a:lnTo>
                  <a:lnTo>
                    <a:pt x="667" y="504"/>
                  </a:lnTo>
                  <a:lnTo>
                    <a:pt x="674" y="490"/>
                  </a:lnTo>
                  <a:lnTo>
                    <a:pt x="680" y="474"/>
                  </a:lnTo>
                  <a:lnTo>
                    <a:pt x="685" y="457"/>
                  </a:lnTo>
                  <a:lnTo>
                    <a:pt x="691" y="442"/>
                  </a:lnTo>
                  <a:lnTo>
                    <a:pt x="695" y="425"/>
                  </a:lnTo>
                  <a:lnTo>
                    <a:pt x="697" y="409"/>
                  </a:lnTo>
                  <a:lnTo>
                    <a:pt x="700" y="392"/>
                  </a:lnTo>
                  <a:lnTo>
                    <a:pt x="702" y="375"/>
                  </a:lnTo>
                  <a:lnTo>
                    <a:pt x="702" y="358"/>
                  </a:lnTo>
                  <a:lnTo>
                    <a:pt x="702" y="341"/>
                  </a:lnTo>
                  <a:lnTo>
                    <a:pt x="701" y="325"/>
                  </a:lnTo>
                  <a:lnTo>
                    <a:pt x="700" y="308"/>
                  </a:lnTo>
                  <a:lnTo>
                    <a:pt x="697" y="291"/>
                  </a:lnTo>
                  <a:lnTo>
                    <a:pt x="695" y="274"/>
                  </a:lnTo>
                  <a:lnTo>
                    <a:pt x="689" y="257"/>
                  </a:lnTo>
                  <a:lnTo>
                    <a:pt x="684" y="240"/>
                  </a:lnTo>
                  <a:lnTo>
                    <a:pt x="679" y="224"/>
                  </a:lnTo>
                  <a:lnTo>
                    <a:pt x="672" y="207"/>
                  </a:lnTo>
                  <a:lnTo>
                    <a:pt x="665" y="192"/>
                  </a:lnTo>
                  <a:lnTo>
                    <a:pt x="655" y="176"/>
                  </a:lnTo>
                  <a:lnTo>
                    <a:pt x="655"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3" name="Freeform 68"/>
            <p:cNvSpPr>
              <a:spLocks/>
            </p:cNvSpPr>
            <p:nvPr userDrawn="1"/>
          </p:nvSpPr>
          <p:spPr bwMode="auto">
            <a:xfrm>
              <a:off x="3768" y="1525"/>
              <a:ext cx="155" cy="155"/>
            </a:xfrm>
            <a:custGeom>
              <a:avLst/>
              <a:gdLst>
                <a:gd name="T0" fmla="*/ 580 w 622"/>
                <a:gd name="T1" fmla="*/ 155 h 622"/>
                <a:gd name="T2" fmla="*/ 562 w 622"/>
                <a:gd name="T3" fmla="*/ 129 h 622"/>
                <a:gd name="T4" fmla="*/ 544 w 622"/>
                <a:gd name="T5" fmla="*/ 105 h 622"/>
                <a:gd name="T6" fmla="*/ 498 w 622"/>
                <a:gd name="T7" fmla="*/ 63 h 622"/>
                <a:gd name="T8" fmla="*/ 447 w 622"/>
                <a:gd name="T9" fmla="*/ 32 h 622"/>
                <a:gd name="T10" fmla="*/ 391 w 622"/>
                <a:gd name="T11" fmla="*/ 11 h 622"/>
                <a:gd name="T12" fmla="*/ 333 w 622"/>
                <a:gd name="T13" fmla="*/ 2 h 622"/>
                <a:gd name="T14" fmla="*/ 273 w 622"/>
                <a:gd name="T15" fmla="*/ 3 h 622"/>
                <a:gd name="T16" fmla="*/ 213 w 622"/>
                <a:gd name="T17" fmla="*/ 16 h 622"/>
                <a:gd name="T18" fmla="*/ 184 w 622"/>
                <a:gd name="T19" fmla="*/ 28 h 622"/>
                <a:gd name="T20" fmla="*/ 155 w 622"/>
                <a:gd name="T21" fmla="*/ 42 h 622"/>
                <a:gd name="T22" fmla="*/ 142 w 622"/>
                <a:gd name="T23" fmla="*/ 50 h 622"/>
                <a:gd name="T24" fmla="*/ 116 w 622"/>
                <a:gd name="T25" fmla="*/ 68 h 622"/>
                <a:gd name="T26" fmla="*/ 82 w 622"/>
                <a:gd name="T27" fmla="*/ 101 h 622"/>
                <a:gd name="T28" fmla="*/ 46 w 622"/>
                <a:gd name="T29" fmla="*/ 149 h 622"/>
                <a:gd name="T30" fmla="*/ 20 w 622"/>
                <a:gd name="T31" fmla="*/ 202 h 622"/>
                <a:gd name="T32" fmla="*/ 4 w 622"/>
                <a:gd name="T33" fmla="*/ 260 h 622"/>
                <a:gd name="T34" fmla="*/ 0 w 622"/>
                <a:gd name="T35" fmla="*/ 320 h 622"/>
                <a:gd name="T36" fmla="*/ 8 w 622"/>
                <a:gd name="T37" fmla="*/ 379 h 622"/>
                <a:gd name="T38" fmla="*/ 21 w 622"/>
                <a:gd name="T39" fmla="*/ 424 h 622"/>
                <a:gd name="T40" fmla="*/ 34 w 622"/>
                <a:gd name="T41" fmla="*/ 452 h 622"/>
                <a:gd name="T42" fmla="*/ 42 w 622"/>
                <a:gd name="T43" fmla="*/ 465 h 622"/>
                <a:gd name="T44" fmla="*/ 59 w 622"/>
                <a:gd name="T45" fmla="*/ 493 h 622"/>
                <a:gd name="T46" fmla="*/ 78 w 622"/>
                <a:gd name="T47" fmla="*/ 518 h 622"/>
                <a:gd name="T48" fmla="*/ 124 w 622"/>
                <a:gd name="T49" fmla="*/ 558 h 622"/>
                <a:gd name="T50" fmla="*/ 175 w 622"/>
                <a:gd name="T51" fmla="*/ 589 h 622"/>
                <a:gd name="T52" fmla="*/ 231 w 622"/>
                <a:gd name="T53" fmla="*/ 610 h 622"/>
                <a:gd name="T54" fmla="*/ 290 w 622"/>
                <a:gd name="T55" fmla="*/ 621 h 622"/>
                <a:gd name="T56" fmla="*/ 350 w 622"/>
                <a:gd name="T57" fmla="*/ 619 h 622"/>
                <a:gd name="T58" fmla="*/ 408 w 622"/>
                <a:gd name="T59" fmla="*/ 605 h 622"/>
                <a:gd name="T60" fmla="*/ 438 w 622"/>
                <a:gd name="T61" fmla="*/ 594 h 622"/>
                <a:gd name="T62" fmla="*/ 465 w 622"/>
                <a:gd name="T63" fmla="*/ 580 h 622"/>
                <a:gd name="T64" fmla="*/ 480 w 622"/>
                <a:gd name="T65" fmla="*/ 571 h 622"/>
                <a:gd name="T66" fmla="*/ 506 w 622"/>
                <a:gd name="T67" fmla="*/ 553 h 622"/>
                <a:gd name="T68" fmla="*/ 540 w 622"/>
                <a:gd name="T69" fmla="*/ 521 h 622"/>
                <a:gd name="T70" fmla="*/ 575 w 622"/>
                <a:gd name="T71" fmla="*/ 473 h 622"/>
                <a:gd name="T72" fmla="*/ 602 w 622"/>
                <a:gd name="T73" fmla="*/ 420 h 622"/>
                <a:gd name="T74" fmla="*/ 617 w 622"/>
                <a:gd name="T75" fmla="*/ 363 h 622"/>
                <a:gd name="T76" fmla="*/ 622 w 622"/>
                <a:gd name="T77" fmla="*/ 303 h 622"/>
                <a:gd name="T78" fmla="*/ 614 w 622"/>
                <a:gd name="T79" fmla="*/ 243 h 622"/>
                <a:gd name="T80" fmla="*/ 600 w 622"/>
                <a:gd name="T81" fmla="*/ 198 h 622"/>
                <a:gd name="T82" fmla="*/ 588 w 622"/>
                <a:gd name="T83" fmla="*/ 170 h 622"/>
                <a:gd name="T84" fmla="*/ 580 w 622"/>
                <a:gd name="T85" fmla="*/ 15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80" y="155"/>
                  </a:moveTo>
                  <a:lnTo>
                    <a:pt x="580" y="155"/>
                  </a:lnTo>
                  <a:lnTo>
                    <a:pt x="571" y="142"/>
                  </a:lnTo>
                  <a:lnTo>
                    <a:pt x="562" y="129"/>
                  </a:lnTo>
                  <a:lnTo>
                    <a:pt x="553" y="116"/>
                  </a:lnTo>
                  <a:lnTo>
                    <a:pt x="544" y="105"/>
                  </a:lnTo>
                  <a:lnTo>
                    <a:pt x="522" y="82"/>
                  </a:lnTo>
                  <a:lnTo>
                    <a:pt x="498" y="63"/>
                  </a:lnTo>
                  <a:lnTo>
                    <a:pt x="473" y="46"/>
                  </a:lnTo>
                  <a:lnTo>
                    <a:pt x="447" y="32"/>
                  </a:lnTo>
                  <a:lnTo>
                    <a:pt x="420" y="20"/>
                  </a:lnTo>
                  <a:lnTo>
                    <a:pt x="391" y="11"/>
                  </a:lnTo>
                  <a:lnTo>
                    <a:pt x="363" y="4"/>
                  </a:lnTo>
                  <a:lnTo>
                    <a:pt x="333" y="2"/>
                  </a:lnTo>
                  <a:lnTo>
                    <a:pt x="303" y="0"/>
                  </a:lnTo>
                  <a:lnTo>
                    <a:pt x="273" y="3"/>
                  </a:lnTo>
                  <a:lnTo>
                    <a:pt x="243" y="8"/>
                  </a:lnTo>
                  <a:lnTo>
                    <a:pt x="213" y="16"/>
                  </a:lnTo>
                  <a:lnTo>
                    <a:pt x="198" y="21"/>
                  </a:lnTo>
                  <a:lnTo>
                    <a:pt x="184" y="28"/>
                  </a:lnTo>
                  <a:lnTo>
                    <a:pt x="170" y="34"/>
                  </a:lnTo>
                  <a:lnTo>
                    <a:pt x="155" y="42"/>
                  </a:lnTo>
                  <a:lnTo>
                    <a:pt x="155" y="42"/>
                  </a:lnTo>
                  <a:lnTo>
                    <a:pt x="142" y="50"/>
                  </a:lnTo>
                  <a:lnTo>
                    <a:pt x="129" y="59"/>
                  </a:lnTo>
                  <a:lnTo>
                    <a:pt x="116" y="68"/>
                  </a:lnTo>
                  <a:lnTo>
                    <a:pt x="105" y="79"/>
                  </a:lnTo>
                  <a:lnTo>
                    <a:pt x="82" y="101"/>
                  </a:lnTo>
                  <a:lnTo>
                    <a:pt x="63" y="123"/>
                  </a:lnTo>
                  <a:lnTo>
                    <a:pt x="46" y="149"/>
                  </a:lnTo>
                  <a:lnTo>
                    <a:pt x="32" y="175"/>
                  </a:lnTo>
                  <a:lnTo>
                    <a:pt x="20" y="202"/>
                  </a:lnTo>
                  <a:lnTo>
                    <a:pt x="11" y="231"/>
                  </a:lnTo>
                  <a:lnTo>
                    <a:pt x="4" y="260"/>
                  </a:lnTo>
                  <a:lnTo>
                    <a:pt x="2" y="290"/>
                  </a:lnTo>
                  <a:lnTo>
                    <a:pt x="0" y="320"/>
                  </a:lnTo>
                  <a:lnTo>
                    <a:pt x="3" y="350"/>
                  </a:lnTo>
                  <a:lnTo>
                    <a:pt x="8" y="379"/>
                  </a:lnTo>
                  <a:lnTo>
                    <a:pt x="16" y="408"/>
                  </a:lnTo>
                  <a:lnTo>
                    <a:pt x="21" y="424"/>
                  </a:lnTo>
                  <a:lnTo>
                    <a:pt x="28" y="438"/>
                  </a:lnTo>
                  <a:lnTo>
                    <a:pt x="34" y="452"/>
                  </a:lnTo>
                  <a:lnTo>
                    <a:pt x="42" y="465"/>
                  </a:lnTo>
                  <a:lnTo>
                    <a:pt x="42" y="465"/>
                  </a:lnTo>
                  <a:lnTo>
                    <a:pt x="50" y="480"/>
                  </a:lnTo>
                  <a:lnTo>
                    <a:pt x="59" y="493"/>
                  </a:lnTo>
                  <a:lnTo>
                    <a:pt x="68" y="505"/>
                  </a:lnTo>
                  <a:lnTo>
                    <a:pt x="78" y="518"/>
                  </a:lnTo>
                  <a:lnTo>
                    <a:pt x="101" y="538"/>
                  </a:lnTo>
                  <a:lnTo>
                    <a:pt x="124" y="558"/>
                  </a:lnTo>
                  <a:lnTo>
                    <a:pt x="149" y="575"/>
                  </a:lnTo>
                  <a:lnTo>
                    <a:pt x="175" y="589"/>
                  </a:lnTo>
                  <a:lnTo>
                    <a:pt x="202" y="601"/>
                  </a:lnTo>
                  <a:lnTo>
                    <a:pt x="231" y="610"/>
                  </a:lnTo>
                  <a:lnTo>
                    <a:pt x="260" y="617"/>
                  </a:lnTo>
                  <a:lnTo>
                    <a:pt x="290" y="621"/>
                  </a:lnTo>
                  <a:lnTo>
                    <a:pt x="320" y="622"/>
                  </a:lnTo>
                  <a:lnTo>
                    <a:pt x="350" y="619"/>
                  </a:lnTo>
                  <a:lnTo>
                    <a:pt x="379" y="614"/>
                  </a:lnTo>
                  <a:lnTo>
                    <a:pt x="408" y="605"/>
                  </a:lnTo>
                  <a:lnTo>
                    <a:pt x="424" y="600"/>
                  </a:lnTo>
                  <a:lnTo>
                    <a:pt x="438" y="594"/>
                  </a:lnTo>
                  <a:lnTo>
                    <a:pt x="452" y="587"/>
                  </a:lnTo>
                  <a:lnTo>
                    <a:pt x="465" y="580"/>
                  </a:lnTo>
                  <a:lnTo>
                    <a:pt x="465" y="580"/>
                  </a:lnTo>
                  <a:lnTo>
                    <a:pt x="480" y="571"/>
                  </a:lnTo>
                  <a:lnTo>
                    <a:pt x="493" y="562"/>
                  </a:lnTo>
                  <a:lnTo>
                    <a:pt x="506" y="553"/>
                  </a:lnTo>
                  <a:lnTo>
                    <a:pt x="518" y="542"/>
                  </a:lnTo>
                  <a:lnTo>
                    <a:pt x="540" y="521"/>
                  </a:lnTo>
                  <a:lnTo>
                    <a:pt x="558" y="498"/>
                  </a:lnTo>
                  <a:lnTo>
                    <a:pt x="575" y="473"/>
                  </a:lnTo>
                  <a:lnTo>
                    <a:pt x="591" y="447"/>
                  </a:lnTo>
                  <a:lnTo>
                    <a:pt x="602" y="420"/>
                  </a:lnTo>
                  <a:lnTo>
                    <a:pt x="611" y="391"/>
                  </a:lnTo>
                  <a:lnTo>
                    <a:pt x="617" y="363"/>
                  </a:lnTo>
                  <a:lnTo>
                    <a:pt x="621" y="333"/>
                  </a:lnTo>
                  <a:lnTo>
                    <a:pt x="622" y="303"/>
                  </a:lnTo>
                  <a:lnTo>
                    <a:pt x="619" y="273"/>
                  </a:lnTo>
                  <a:lnTo>
                    <a:pt x="614" y="243"/>
                  </a:lnTo>
                  <a:lnTo>
                    <a:pt x="606" y="213"/>
                  </a:lnTo>
                  <a:lnTo>
                    <a:pt x="600" y="198"/>
                  </a:lnTo>
                  <a:lnTo>
                    <a:pt x="594" y="184"/>
                  </a:lnTo>
                  <a:lnTo>
                    <a:pt x="588" y="170"/>
                  </a:lnTo>
                  <a:lnTo>
                    <a:pt x="580" y="155"/>
                  </a:lnTo>
                  <a:lnTo>
                    <a:pt x="580" y="1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Freeform 69"/>
            <p:cNvSpPr>
              <a:spLocks/>
            </p:cNvSpPr>
            <p:nvPr userDrawn="1"/>
          </p:nvSpPr>
          <p:spPr bwMode="auto">
            <a:xfrm>
              <a:off x="3904" y="1754"/>
              <a:ext cx="135" cy="135"/>
            </a:xfrm>
            <a:custGeom>
              <a:avLst/>
              <a:gdLst>
                <a:gd name="T0" fmla="*/ 134 w 539"/>
                <a:gd name="T1" fmla="*/ 36 h 539"/>
                <a:gd name="T2" fmla="*/ 89 w 539"/>
                <a:gd name="T3" fmla="*/ 67 h 539"/>
                <a:gd name="T4" fmla="*/ 54 w 539"/>
                <a:gd name="T5" fmla="*/ 106 h 539"/>
                <a:gd name="T6" fmla="*/ 27 w 539"/>
                <a:gd name="T7" fmla="*/ 151 h 539"/>
                <a:gd name="T8" fmla="*/ 9 w 539"/>
                <a:gd name="T9" fmla="*/ 200 h 539"/>
                <a:gd name="T10" fmla="*/ 0 w 539"/>
                <a:gd name="T11" fmla="*/ 251 h 539"/>
                <a:gd name="T12" fmla="*/ 1 w 539"/>
                <a:gd name="T13" fmla="*/ 303 h 539"/>
                <a:gd name="T14" fmla="*/ 13 w 539"/>
                <a:gd name="T15" fmla="*/ 355 h 539"/>
                <a:gd name="T16" fmla="*/ 35 w 539"/>
                <a:gd name="T17" fmla="*/ 405 h 539"/>
                <a:gd name="T18" fmla="*/ 50 w 539"/>
                <a:gd name="T19" fmla="*/ 428 h 539"/>
                <a:gd name="T20" fmla="*/ 86 w 539"/>
                <a:gd name="T21" fmla="*/ 469 h 539"/>
                <a:gd name="T22" fmla="*/ 127 w 539"/>
                <a:gd name="T23" fmla="*/ 500 h 539"/>
                <a:gd name="T24" fmla="*/ 174 w 539"/>
                <a:gd name="T25" fmla="*/ 522 h 539"/>
                <a:gd name="T26" fmla="*/ 225 w 539"/>
                <a:gd name="T27" fmla="*/ 536 h 539"/>
                <a:gd name="T28" fmla="*/ 276 w 539"/>
                <a:gd name="T29" fmla="*/ 539 h 539"/>
                <a:gd name="T30" fmla="*/ 328 w 539"/>
                <a:gd name="T31" fmla="*/ 532 h 539"/>
                <a:gd name="T32" fmla="*/ 380 w 539"/>
                <a:gd name="T33" fmla="*/ 515 h 539"/>
                <a:gd name="T34" fmla="*/ 404 w 539"/>
                <a:gd name="T35" fmla="*/ 504 h 539"/>
                <a:gd name="T36" fmla="*/ 449 w 539"/>
                <a:gd name="T37" fmla="*/ 471 h 539"/>
                <a:gd name="T38" fmla="*/ 484 w 539"/>
                <a:gd name="T39" fmla="*/ 432 h 539"/>
                <a:gd name="T40" fmla="*/ 512 w 539"/>
                <a:gd name="T41" fmla="*/ 388 h 539"/>
                <a:gd name="T42" fmla="*/ 530 w 539"/>
                <a:gd name="T43" fmla="*/ 340 h 539"/>
                <a:gd name="T44" fmla="*/ 539 w 539"/>
                <a:gd name="T45" fmla="*/ 289 h 539"/>
                <a:gd name="T46" fmla="*/ 538 w 539"/>
                <a:gd name="T47" fmla="*/ 237 h 539"/>
                <a:gd name="T48" fmla="*/ 526 w 539"/>
                <a:gd name="T49" fmla="*/ 185 h 539"/>
                <a:gd name="T50" fmla="*/ 503 w 539"/>
                <a:gd name="T51" fmla="*/ 135 h 539"/>
                <a:gd name="T52" fmla="*/ 488 w 539"/>
                <a:gd name="T53" fmla="*/ 112 h 539"/>
                <a:gd name="T54" fmla="*/ 452 w 539"/>
                <a:gd name="T55" fmla="*/ 71 h 539"/>
                <a:gd name="T56" fmla="*/ 410 w 539"/>
                <a:gd name="T57" fmla="*/ 40 h 539"/>
                <a:gd name="T58" fmla="*/ 363 w 539"/>
                <a:gd name="T59" fmla="*/ 17 h 539"/>
                <a:gd name="T60" fmla="*/ 314 w 539"/>
                <a:gd name="T61" fmla="*/ 3 h 539"/>
                <a:gd name="T62" fmla="*/ 262 w 539"/>
                <a:gd name="T63" fmla="*/ 0 h 539"/>
                <a:gd name="T64" fmla="*/ 209 w 539"/>
                <a:gd name="T65" fmla="*/ 6 h 539"/>
                <a:gd name="T66" fmla="*/ 159 w 539"/>
                <a:gd name="T67" fmla="*/ 23 h 539"/>
                <a:gd name="T68" fmla="*/ 134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134" y="36"/>
                  </a:moveTo>
                  <a:lnTo>
                    <a:pt x="134" y="36"/>
                  </a:lnTo>
                  <a:lnTo>
                    <a:pt x="110" y="50"/>
                  </a:lnTo>
                  <a:lnTo>
                    <a:pt x="89" y="67"/>
                  </a:lnTo>
                  <a:lnTo>
                    <a:pt x="71" y="87"/>
                  </a:lnTo>
                  <a:lnTo>
                    <a:pt x="54" y="106"/>
                  </a:lnTo>
                  <a:lnTo>
                    <a:pt x="39" y="129"/>
                  </a:lnTo>
                  <a:lnTo>
                    <a:pt x="27" y="151"/>
                  </a:lnTo>
                  <a:lnTo>
                    <a:pt x="17" y="175"/>
                  </a:lnTo>
                  <a:lnTo>
                    <a:pt x="9" y="200"/>
                  </a:lnTo>
                  <a:lnTo>
                    <a:pt x="2" y="225"/>
                  </a:lnTo>
                  <a:lnTo>
                    <a:pt x="0" y="251"/>
                  </a:lnTo>
                  <a:lnTo>
                    <a:pt x="0" y="277"/>
                  </a:lnTo>
                  <a:lnTo>
                    <a:pt x="1" y="303"/>
                  </a:lnTo>
                  <a:lnTo>
                    <a:pt x="6" y="329"/>
                  </a:lnTo>
                  <a:lnTo>
                    <a:pt x="13" y="355"/>
                  </a:lnTo>
                  <a:lnTo>
                    <a:pt x="23" y="380"/>
                  </a:lnTo>
                  <a:lnTo>
                    <a:pt x="35" y="405"/>
                  </a:lnTo>
                  <a:lnTo>
                    <a:pt x="35" y="405"/>
                  </a:lnTo>
                  <a:lnTo>
                    <a:pt x="50" y="428"/>
                  </a:lnTo>
                  <a:lnTo>
                    <a:pt x="67" y="449"/>
                  </a:lnTo>
                  <a:lnTo>
                    <a:pt x="86" y="469"/>
                  </a:lnTo>
                  <a:lnTo>
                    <a:pt x="106" y="486"/>
                  </a:lnTo>
                  <a:lnTo>
                    <a:pt x="127" y="500"/>
                  </a:lnTo>
                  <a:lnTo>
                    <a:pt x="151" y="513"/>
                  </a:lnTo>
                  <a:lnTo>
                    <a:pt x="174" y="522"/>
                  </a:lnTo>
                  <a:lnTo>
                    <a:pt x="199" y="530"/>
                  </a:lnTo>
                  <a:lnTo>
                    <a:pt x="225" y="536"/>
                  </a:lnTo>
                  <a:lnTo>
                    <a:pt x="250" y="539"/>
                  </a:lnTo>
                  <a:lnTo>
                    <a:pt x="276" y="539"/>
                  </a:lnTo>
                  <a:lnTo>
                    <a:pt x="303" y="538"/>
                  </a:lnTo>
                  <a:lnTo>
                    <a:pt x="328" y="532"/>
                  </a:lnTo>
                  <a:lnTo>
                    <a:pt x="354" y="526"/>
                  </a:lnTo>
                  <a:lnTo>
                    <a:pt x="380" y="515"/>
                  </a:lnTo>
                  <a:lnTo>
                    <a:pt x="404" y="504"/>
                  </a:lnTo>
                  <a:lnTo>
                    <a:pt x="404" y="504"/>
                  </a:lnTo>
                  <a:lnTo>
                    <a:pt x="427" y="488"/>
                  </a:lnTo>
                  <a:lnTo>
                    <a:pt x="449" y="471"/>
                  </a:lnTo>
                  <a:lnTo>
                    <a:pt x="467" y="453"/>
                  </a:lnTo>
                  <a:lnTo>
                    <a:pt x="484" y="432"/>
                  </a:lnTo>
                  <a:lnTo>
                    <a:pt x="500" y="411"/>
                  </a:lnTo>
                  <a:lnTo>
                    <a:pt x="512" y="388"/>
                  </a:lnTo>
                  <a:lnTo>
                    <a:pt x="522" y="364"/>
                  </a:lnTo>
                  <a:lnTo>
                    <a:pt x="530" y="340"/>
                  </a:lnTo>
                  <a:lnTo>
                    <a:pt x="535" y="314"/>
                  </a:lnTo>
                  <a:lnTo>
                    <a:pt x="539" y="289"/>
                  </a:lnTo>
                  <a:lnTo>
                    <a:pt x="539" y="263"/>
                  </a:lnTo>
                  <a:lnTo>
                    <a:pt x="538" y="237"/>
                  </a:lnTo>
                  <a:lnTo>
                    <a:pt x="533" y="211"/>
                  </a:lnTo>
                  <a:lnTo>
                    <a:pt x="526" y="185"/>
                  </a:lnTo>
                  <a:lnTo>
                    <a:pt x="516" y="160"/>
                  </a:lnTo>
                  <a:lnTo>
                    <a:pt x="503" y="135"/>
                  </a:lnTo>
                  <a:lnTo>
                    <a:pt x="503" y="135"/>
                  </a:lnTo>
                  <a:lnTo>
                    <a:pt x="488" y="112"/>
                  </a:lnTo>
                  <a:lnTo>
                    <a:pt x="471" y="91"/>
                  </a:lnTo>
                  <a:lnTo>
                    <a:pt x="452" y="71"/>
                  </a:lnTo>
                  <a:lnTo>
                    <a:pt x="432" y="54"/>
                  </a:lnTo>
                  <a:lnTo>
                    <a:pt x="410" y="40"/>
                  </a:lnTo>
                  <a:lnTo>
                    <a:pt x="388" y="27"/>
                  </a:lnTo>
                  <a:lnTo>
                    <a:pt x="363" y="17"/>
                  </a:lnTo>
                  <a:lnTo>
                    <a:pt x="340" y="9"/>
                  </a:lnTo>
                  <a:lnTo>
                    <a:pt x="314" y="3"/>
                  </a:lnTo>
                  <a:lnTo>
                    <a:pt x="288" y="1"/>
                  </a:lnTo>
                  <a:lnTo>
                    <a:pt x="262" y="0"/>
                  </a:lnTo>
                  <a:lnTo>
                    <a:pt x="235" y="2"/>
                  </a:lnTo>
                  <a:lnTo>
                    <a:pt x="209" y="6"/>
                  </a:lnTo>
                  <a:lnTo>
                    <a:pt x="185" y="14"/>
                  </a:lnTo>
                  <a:lnTo>
                    <a:pt x="159" y="23"/>
                  </a:lnTo>
                  <a:lnTo>
                    <a:pt x="134" y="36"/>
                  </a:lnTo>
                  <a:lnTo>
                    <a:pt x="134"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Freeform 70"/>
            <p:cNvSpPr>
              <a:spLocks/>
            </p:cNvSpPr>
            <p:nvPr userDrawn="1"/>
          </p:nvSpPr>
          <p:spPr bwMode="auto">
            <a:xfrm>
              <a:off x="4041" y="1984"/>
              <a:ext cx="115" cy="114"/>
            </a:xfrm>
            <a:custGeom>
              <a:avLst/>
              <a:gdLst>
                <a:gd name="T0" fmla="*/ 114 w 460"/>
                <a:gd name="T1" fmla="*/ 31 h 458"/>
                <a:gd name="T2" fmla="*/ 76 w 460"/>
                <a:gd name="T3" fmla="*/ 58 h 458"/>
                <a:gd name="T4" fmla="*/ 46 w 460"/>
                <a:gd name="T5" fmla="*/ 91 h 458"/>
                <a:gd name="T6" fmla="*/ 23 w 460"/>
                <a:gd name="T7" fmla="*/ 129 h 458"/>
                <a:gd name="T8" fmla="*/ 7 w 460"/>
                <a:gd name="T9" fmla="*/ 170 h 458"/>
                <a:gd name="T10" fmla="*/ 1 w 460"/>
                <a:gd name="T11" fmla="*/ 213 h 458"/>
                <a:gd name="T12" fmla="*/ 2 w 460"/>
                <a:gd name="T13" fmla="*/ 258 h 458"/>
                <a:gd name="T14" fmla="*/ 11 w 460"/>
                <a:gd name="T15" fmla="*/ 302 h 458"/>
                <a:gd name="T16" fmla="*/ 31 w 460"/>
                <a:gd name="T17" fmla="*/ 344 h 458"/>
                <a:gd name="T18" fmla="*/ 44 w 460"/>
                <a:gd name="T19" fmla="*/ 365 h 458"/>
                <a:gd name="T20" fmla="*/ 74 w 460"/>
                <a:gd name="T21" fmla="*/ 398 h 458"/>
                <a:gd name="T22" fmla="*/ 109 w 460"/>
                <a:gd name="T23" fmla="*/ 425 h 458"/>
                <a:gd name="T24" fmla="*/ 149 w 460"/>
                <a:gd name="T25" fmla="*/ 444 h 458"/>
                <a:gd name="T26" fmla="*/ 191 w 460"/>
                <a:gd name="T27" fmla="*/ 456 h 458"/>
                <a:gd name="T28" fmla="*/ 235 w 460"/>
                <a:gd name="T29" fmla="*/ 458 h 458"/>
                <a:gd name="T30" fmla="*/ 280 w 460"/>
                <a:gd name="T31" fmla="*/ 453 h 458"/>
                <a:gd name="T32" fmla="*/ 323 w 460"/>
                <a:gd name="T33" fmla="*/ 439 h 458"/>
                <a:gd name="T34" fmla="*/ 345 w 460"/>
                <a:gd name="T35" fmla="*/ 428 h 458"/>
                <a:gd name="T36" fmla="*/ 381 w 460"/>
                <a:gd name="T37" fmla="*/ 401 h 458"/>
                <a:gd name="T38" fmla="*/ 413 w 460"/>
                <a:gd name="T39" fmla="*/ 368 h 458"/>
                <a:gd name="T40" fmla="*/ 436 w 460"/>
                <a:gd name="T41" fmla="*/ 331 h 458"/>
                <a:gd name="T42" fmla="*/ 452 w 460"/>
                <a:gd name="T43" fmla="*/ 289 h 458"/>
                <a:gd name="T44" fmla="*/ 458 w 460"/>
                <a:gd name="T45" fmla="*/ 246 h 458"/>
                <a:gd name="T46" fmla="*/ 457 w 460"/>
                <a:gd name="T47" fmla="*/ 202 h 458"/>
                <a:gd name="T48" fmla="*/ 448 w 460"/>
                <a:gd name="T49" fmla="*/ 157 h 458"/>
                <a:gd name="T50" fmla="*/ 428 w 460"/>
                <a:gd name="T51" fmla="*/ 114 h 458"/>
                <a:gd name="T52" fmla="*/ 415 w 460"/>
                <a:gd name="T53" fmla="*/ 95 h 458"/>
                <a:gd name="T54" fmla="*/ 385 w 460"/>
                <a:gd name="T55" fmla="*/ 61 h 458"/>
                <a:gd name="T56" fmla="*/ 350 w 460"/>
                <a:gd name="T57" fmla="*/ 34 h 458"/>
                <a:gd name="T58" fmla="*/ 310 w 460"/>
                <a:gd name="T59" fmla="*/ 14 h 458"/>
                <a:gd name="T60" fmla="*/ 268 w 460"/>
                <a:gd name="T61" fmla="*/ 4 h 458"/>
                <a:gd name="T62" fmla="*/ 224 w 460"/>
                <a:gd name="T63" fmla="*/ 0 h 458"/>
                <a:gd name="T64" fmla="*/ 179 w 460"/>
                <a:gd name="T65" fmla="*/ 5 h 458"/>
                <a:gd name="T66" fmla="*/ 135 w 460"/>
                <a:gd name="T67" fmla="*/ 21 h 458"/>
                <a:gd name="T68" fmla="*/ 114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114" y="31"/>
                  </a:moveTo>
                  <a:lnTo>
                    <a:pt x="114" y="31"/>
                  </a:lnTo>
                  <a:lnTo>
                    <a:pt x="95" y="44"/>
                  </a:lnTo>
                  <a:lnTo>
                    <a:pt x="76" y="58"/>
                  </a:lnTo>
                  <a:lnTo>
                    <a:pt x="61" y="74"/>
                  </a:lnTo>
                  <a:lnTo>
                    <a:pt x="46" y="91"/>
                  </a:lnTo>
                  <a:lnTo>
                    <a:pt x="33" y="109"/>
                  </a:lnTo>
                  <a:lnTo>
                    <a:pt x="23" y="129"/>
                  </a:lnTo>
                  <a:lnTo>
                    <a:pt x="14" y="150"/>
                  </a:lnTo>
                  <a:lnTo>
                    <a:pt x="7" y="170"/>
                  </a:lnTo>
                  <a:lnTo>
                    <a:pt x="3" y="191"/>
                  </a:lnTo>
                  <a:lnTo>
                    <a:pt x="1" y="213"/>
                  </a:lnTo>
                  <a:lnTo>
                    <a:pt x="0" y="236"/>
                  </a:lnTo>
                  <a:lnTo>
                    <a:pt x="2" y="258"/>
                  </a:lnTo>
                  <a:lnTo>
                    <a:pt x="6" y="280"/>
                  </a:lnTo>
                  <a:lnTo>
                    <a:pt x="11" y="302"/>
                  </a:lnTo>
                  <a:lnTo>
                    <a:pt x="20" y="323"/>
                  </a:lnTo>
                  <a:lnTo>
                    <a:pt x="31" y="344"/>
                  </a:lnTo>
                  <a:lnTo>
                    <a:pt x="31" y="344"/>
                  </a:lnTo>
                  <a:lnTo>
                    <a:pt x="44" y="365"/>
                  </a:lnTo>
                  <a:lnTo>
                    <a:pt x="58" y="382"/>
                  </a:lnTo>
                  <a:lnTo>
                    <a:pt x="74" y="398"/>
                  </a:lnTo>
                  <a:lnTo>
                    <a:pt x="91" y="413"/>
                  </a:lnTo>
                  <a:lnTo>
                    <a:pt x="109" y="425"/>
                  </a:lnTo>
                  <a:lnTo>
                    <a:pt x="129" y="436"/>
                  </a:lnTo>
                  <a:lnTo>
                    <a:pt x="149" y="444"/>
                  </a:lnTo>
                  <a:lnTo>
                    <a:pt x="170" y="451"/>
                  </a:lnTo>
                  <a:lnTo>
                    <a:pt x="191" y="456"/>
                  </a:lnTo>
                  <a:lnTo>
                    <a:pt x="213" y="458"/>
                  </a:lnTo>
                  <a:lnTo>
                    <a:pt x="235" y="458"/>
                  </a:lnTo>
                  <a:lnTo>
                    <a:pt x="258" y="457"/>
                  </a:lnTo>
                  <a:lnTo>
                    <a:pt x="280" y="453"/>
                  </a:lnTo>
                  <a:lnTo>
                    <a:pt x="302" y="447"/>
                  </a:lnTo>
                  <a:lnTo>
                    <a:pt x="323" y="439"/>
                  </a:lnTo>
                  <a:lnTo>
                    <a:pt x="345" y="428"/>
                  </a:lnTo>
                  <a:lnTo>
                    <a:pt x="345" y="428"/>
                  </a:lnTo>
                  <a:lnTo>
                    <a:pt x="364" y="415"/>
                  </a:lnTo>
                  <a:lnTo>
                    <a:pt x="381" y="401"/>
                  </a:lnTo>
                  <a:lnTo>
                    <a:pt x="398" y="385"/>
                  </a:lnTo>
                  <a:lnTo>
                    <a:pt x="413" y="368"/>
                  </a:lnTo>
                  <a:lnTo>
                    <a:pt x="426" y="349"/>
                  </a:lnTo>
                  <a:lnTo>
                    <a:pt x="436" y="331"/>
                  </a:lnTo>
                  <a:lnTo>
                    <a:pt x="444" y="310"/>
                  </a:lnTo>
                  <a:lnTo>
                    <a:pt x="452" y="289"/>
                  </a:lnTo>
                  <a:lnTo>
                    <a:pt x="456" y="267"/>
                  </a:lnTo>
                  <a:lnTo>
                    <a:pt x="458" y="246"/>
                  </a:lnTo>
                  <a:lnTo>
                    <a:pt x="460" y="224"/>
                  </a:lnTo>
                  <a:lnTo>
                    <a:pt x="457" y="202"/>
                  </a:lnTo>
                  <a:lnTo>
                    <a:pt x="453" y="180"/>
                  </a:lnTo>
                  <a:lnTo>
                    <a:pt x="448" y="157"/>
                  </a:lnTo>
                  <a:lnTo>
                    <a:pt x="439" y="135"/>
                  </a:lnTo>
                  <a:lnTo>
                    <a:pt x="428" y="114"/>
                  </a:lnTo>
                  <a:lnTo>
                    <a:pt x="428" y="114"/>
                  </a:lnTo>
                  <a:lnTo>
                    <a:pt x="415" y="95"/>
                  </a:lnTo>
                  <a:lnTo>
                    <a:pt x="401" y="77"/>
                  </a:lnTo>
                  <a:lnTo>
                    <a:pt x="385" y="61"/>
                  </a:lnTo>
                  <a:lnTo>
                    <a:pt x="368" y="47"/>
                  </a:lnTo>
                  <a:lnTo>
                    <a:pt x="350" y="34"/>
                  </a:lnTo>
                  <a:lnTo>
                    <a:pt x="331" y="23"/>
                  </a:lnTo>
                  <a:lnTo>
                    <a:pt x="310" y="14"/>
                  </a:lnTo>
                  <a:lnTo>
                    <a:pt x="289" y="8"/>
                  </a:lnTo>
                  <a:lnTo>
                    <a:pt x="268" y="4"/>
                  </a:lnTo>
                  <a:lnTo>
                    <a:pt x="246" y="1"/>
                  </a:lnTo>
                  <a:lnTo>
                    <a:pt x="224" y="0"/>
                  </a:lnTo>
                  <a:lnTo>
                    <a:pt x="202" y="1"/>
                  </a:lnTo>
                  <a:lnTo>
                    <a:pt x="179" y="5"/>
                  </a:lnTo>
                  <a:lnTo>
                    <a:pt x="157" y="11"/>
                  </a:lnTo>
                  <a:lnTo>
                    <a:pt x="135" y="21"/>
                  </a:lnTo>
                  <a:lnTo>
                    <a:pt x="114" y="31"/>
                  </a:lnTo>
                  <a:lnTo>
                    <a:pt x="11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Freeform 71"/>
            <p:cNvSpPr>
              <a:spLocks/>
            </p:cNvSpPr>
            <p:nvPr userDrawn="1"/>
          </p:nvSpPr>
          <p:spPr bwMode="auto">
            <a:xfrm>
              <a:off x="4178" y="2213"/>
              <a:ext cx="94" cy="94"/>
            </a:xfrm>
            <a:custGeom>
              <a:avLst/>
              <a:gdLst>
                <a:gd name="T0" fmla="*/ 95 w 378"/>
                <a:gd name="T1" fmla="*/ 26 h 378"/>
                <a:gd name="T2" fmla="*/ 64 w 378"/>
                <a:gd name="T3" fmla="*/ 48 h 378"/>
                <a:gd name="T4" fmla="*/ 38 w 378"/>
                <a:gd name="T5" fmla="*/ 76 h 378"/>
                <a:gd name="T6" fmla="*/ 19 w 378"/>
                <a:gd name="T7" fmla="*/ 107 h 378"/>
                <a:gd name="T8" fmla="*/ 6 w 378"/>
                <a:gd name="T9" fmla="*/ 141 h 378"/>
                <a:gd name="T10" fmla="*/ 0 w 378"/>
                <a:gd name="T11" fmla="*/ 176 h 378"/>
                <a:gd name="T12" fmla="*/ 1 w 378"/>
                <a:gd name="T13" fmla="*/ 212 h 378"/>
                <a:gd name="T14" fmla="*/ 9 w 378"/>
                <a:gd name="T15" fmla="*/ 249 h 378"/>
                <a:gd name="T16" fmla="*/ 25 w 378"/>
                <a:gd name="T17" fmla="*/ 284 h 378"/>
                <a:gd name="T18" fmla="*/ 35 w 378"/>
                <a:gd name="T19" fmla="*/ 300 h 378"/>
                <a:gd name="T20" fmla="*/ 61 w 378"/>
                <a:gd name="T21" fmla="*/ 328 h 378"/>
                <a:gd name="T22" fmla="*/ 90 w 378"/>
                <a:gd name="T23" fmla="*/ 350 h 378"/>
                <a:gd name="T24" fmla="*/ 122 w 378"/>
                <a:gd name="T25" fmla="*/ 366 h 378"/>
                <a:gd name="T26" fmla="*/ 158 w 378"/>
                <a:gd name="T27" fmla="*/ 375 h 378"/>
                <a:gd name="T28" fmla="*/ 194 w 378"/>
                <a:gd name="T29" fmla="*/ 378 h 378"/>
                <a:gd name="T30" fmla="*/ 231 w 378"/>
                <a:gd name="T31" fmla="*/ 374 h 378"/>
                <a:gd name="T32" fmla="*/ 266 w 378"/>
                <a:gd name="T33" fmla="*/ 362 h 378"/>
                <a:gd name="T34" fmla="*/ 284 w 378"/>
                <a:gd name="T35" fmla="*/ 353 h 378"/>
                <a:gd name="T36" fmla="*/ 314 w 378"/>
                <a:gd name="T37" fmla="*/ 331 h 378"/>
                <a:gd name="T38" fmla="*/ 340 w 378"/>
                <a:gd name="T39" fmla="*/ 304 h 378"/>
                <a:gd name="T40" fmla="*/ 358 w 378"/>
                <a:gd name="T41" fmla="*/ 272 h 378"/>
                <a:gd name="T42" fmla="*/ 371 w 378"/>
                <a:gd name="T43" fmla="*/ 238 h 378"/>
                <a:gd name="T44" fmla="*/ 378 w 378"/>
                <a:gd name="T45" fmla="*/ 202 h 378"/>
                <a:gd name="T46" fmla="*/ 376 w 378"/>
                <a:gd name="T47" fmla="*/ 165 h 378"/>
                <a:gd name="T48" fmla="*/ 369 w 378"/>
                <a:gd name="T49" fmla="*/ 130 h 378"/>
                <a:gd name="T50" fmla="*/ 353 w 378"/>
                <a:gd name="T51" fmla="*/ 95 h 378"/>
                <a:gd name="T52" fmla="*/ 343 w 378"/>
                <a:gd name="T53" fmla="*/ 78 h 378"/>
                <a:gd name="T54" fmla="*/ 317 w 378"/>
                <a:gd name="T55" fmla="*/ 51 h 378"/>
                <a:gd name="T56" fmla="*/ 288 w 378"/>
                <a:gd name="T57" fmla="*/ 29 h 378"/>
                <a:gd name="T58" fmla="*/ 255 w 378"/>
                <a:gd name="T59" fmla="*/ 12 h 378"/>
                <a:gd name="T60" fmla="*/ 220 w 378"/>
                <a:gd name="T61" fmla="*/ 3 h 378"/>
                <a:gd name="T62" fmla="*/ 184 w 378"/>
                <a:gd name="T63" fmla="*/ 0 h 378"/>
                <a:gd name="T64" fmla="*/ 147 w 378"/>
                <a:gd name="T65" fmla="*/ 5 h 378"/>
                <a:gd name="T66" fmla="*/ 112 w 378"/>
                <a:gd name="T67" fmla="*/ 17 h 378"/>
                <a:gd name="T68" fmla="*/ 95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5" y="26"/>
                  </a:moveTo>
                  <a:lnTo>
                    <a:pt x="95" y="26"/>
                  </a:lnTo>
                  <a:lnTo>
                    <a:pt x="78" y="36"/>
                  </a:lnTo>
                  <a:lnTo>
                    <a:pt x="64" y="48"/>
                  </a:lnTo>
                  <a:lnTo>
                    <a:pt x="49" y="61"/>
                  </a:lnTo>
                  <a:lnTo>
                    <a:pt x="38" y="76"/>
                  </a:lnTo>
                  <a:lnTo>
                    <a:pt x="27" y="90"/>
                  </a:lnTo>
                  <a:lnTo>
                    <a:pt x="19" y="107"/>
                  </a:lnTo>
                  <a:lnTo>
                    <a:pt x="12" y="124"/>
                  </a:lnTo>
                  <a:lnTo>
                    <a:pt x="6" y="141"/>
                  </a:lnTo>
                  <a:lnTo>
                    <a:pt x="2" y="158"/>
                  </a:lnTo>
                  <a:lnTo>
                    <a:pt x="0" y="176"/>
                  </a:lnTo>
                  <a:lnTo>
                    <a:pt x="0" y="194"/>
                  </a:lnTo>
                  <a:lnTo>
                    <a:pt x="1" y="212"/>
                  </a:lnTo>
                  <a:lnTo>
                    <a:pt x="4" y="231"/>
                  </a:lnTo>
                  <a:lnTo>
                    <a:pt x="9" y="249"/>
                  </a:lnTo>
                  <a:lnTo>
                    <a:pt x="17" y="267"/>
                  </a:lnTo>
                  <a:lnTo>
                    <a:pt x="25" y="284"/>
                  </a:lnTo>
                  <a:lnTo>
                    <a:pt x="25" y="284"/>
                  </a:lnTo>
                  <a:lnTo>
                    <a:pt x="35" y="300"/>
                  </a:lnTo>
                  <a:lnTo>
                    <a:pt x="48" y="315"/>
                  </a:lnTo>
                  <a:lnTo>
                    <a:pt x="61" y="328"/>
                  </a:lnTo>
                  <a:lnTo>
                    <a:pt x="74" y="340"/>
                  </a:lnTo>
                  <a:lnTo>
                    <a:pt x="90" y="350"/>
                  </a:lnTo>
                  <a:lnTo>
                    <a:pt x="105" y="360"/>
                  </a:lnTo>
                  <a:lnTo>
                    <a:pt x="122" y="366"/>
                  </a:lnTo>
                  <a:lnTo>
                    <a:pt x="139" y="371"/>
                  </a:lnTo>
                  <a:lnTo>
                    <a:pt x="158" y="375"/>
                  </a:lnTo>
                  <a:lnTo>
                    <a:pt x="176" y="378"/>
                  </a:lnTo>
                  <a:lnTo>
                    <a:pt x="194" y="378"/>
                  </a:lnTo>
                  <a:lnTo>
                    <a:pt x="212" y="377"/>
                  </a:lnTo>
                  <a:lnTo>
                    <a:pt x="231" y="374"/>
                  </a:lnTo>
                  <a:lnTo>
                    <a:pt x="249" y="369"/>
                  </a:lnTo>
                  <a:lnTo>
                    <a:pt x="266" y="362"/>
                  </a:lnTo>
                  <a:lnTo>
                    <a:pt x="284" y="353"/>
                  </a:lnTo>
                  <a:lnTo>
                    <a:pt x="284" y="353"/>
                  </a:lnTo>
                  <a:lnTo>
                    <a:pt x="300" y="343"/>
                  </a:lnTo>
                  <a:lnTo>
                    <a:pt x="314" y="331"/>
                  </a:lnTo>
                  <a:lnTo>
                    <a:pt x="328" y="318"/>
                  </a:lnTo>
                  <a:lnTo>
                    <a:pt x="340" y="304"/>
                  </a:lnTo>
                  <a:lnTo>
                    <a:pt x="350" y="288"/>
                  </a:lnTo>
                  <a:lnTo>
                    <a:pt x="358" y="272"/>
                  </a:lnTo>
                  <a:lnTo>
                    <a:pt x="366" y="255"/>
                  </a:lnTo>
                  <a:lnTo>
                    <a:pt x="371" y="238"/>
                  </a:lnTo>
                  <a:lnTo>
                    <a:pt x="375" y="220"/>
                  </a:lnTo>
                  <a:lnTo>
                    <a:pt x="378" y="202"/>
                  </a:lnTo>
                  <a:lnTo>
                    <a:pt x="378" y="184"/>
                  </a:lnTo>
                  <a:lnTo>
                    <a:pt x="376" y="165"/>
                  </a:lnTo>
                  <a:lnTo>
                    <a:pt x="374" y="147"/>
                  </a:lnTo>
                  <a:lnTo>
                    <a:pt x="369" y="130"/>
                  </a:lnTo>
                  <a:lnTo>
                    <a:pt x="361" y="112"/>
                  </a:lnTo>
                  <a:lnTo>
                    <a:pt x="353" y="95"/>
                  </a:lnTo>
                  <a:lnTo>
                    <a:pt x="353" y="95"/>
                  </a:lnTo>
                  <a:lnTo>
                    <a:pt x="343" y="78"/>
                  </a:lnTo>
                  <a:lnTo>
                    <a:pt x="330" y="64"/>
                  </a:lnTo>
                  <a:lnTo>
                    <a:pt x="317" y="51"/>
                  </a:lnTo>
                  <a:lnTo>
                    <a:pt x="303" y="39"/>
                  </a:lnTo>
                  <a:lnTo>
                    <a:pt x="288" y="29"/>
                  </a:lnTo>
                  <a:lnTo>
                    <a:pt x="272" y="20"/>
                  </a:lnTo>
                  <a:lnTo>
                    <a:pt x="255" y="12"/>
                  </a:lnTo>
                  <a:lnTo>
                    <a:pt x="238" y="6"/>
                  </a:lnTo>
                  <a:lnTo>
                    <a:pt x="220" y="3"/>
                  </a:lnTo>
                  <a:lnTo>
                    <a:pt x="202" y="1"/>
                  </a:lnTo>
                  <a:lnTo>
                    <a:pt x="184" y="0"/>
                  </a:lnTo>
                  <a:lnTo>
                    <a:pt x="165" y="1"/>
                  </a:lnTo>
                  <a:lnTo>
                    <a:pt x="147" y="5"/>
                  </a:lnTo>
                  <a:lnTo>
                    <a:pt x="129" y="10"/>
                  </a:lnTo>
                  <a:lnTo>
                    <a:pt x="112" y="17"/>
                  </a:lnTo>
                  <a:lnTo>
                    <a:pt x="95" y="26"/>
                  </a:lnTo>
                  <a:lnTo>
                    <a:pt x="9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 name="Freeform 72"/>
            <p:cNvSpPr>
              <a:spLocks/>
            </p:cNvSpPr>
            <p:nvPr userDrawn="1"/>
          </p:nvSpPr>
          <p:spPr bwMode="auto">
            <a:xfrm>
              <a:off x="4315" y="2442"/>
              <a:ext cx="74" cy="75"/>
            </a:xfrm>
            <a:custGeom>
              <a:avLst/>
              <a:gdLst>
                <a:gd name="T0" fmla="*/ 74 w 297"/>
                <a:gd name="T1" fmla="*/ 21 h 297"/>
                <a:gd name="T2" fmla="*/ 50 w 297"/>
                <a:gd name="T3" fmla="*/ 38 h 297"/>
                <a:gd name="T4" fmla="*/ 30 w 297"/>
                <a:gd name="T5" fmla="*/ 60 h 297"/>
                <a:gd name="T6" fmla="*/ 15 w 297"/>
                <a:gd name="T7" fmla="*/ 84 h 297"/>
                <a:gd name="T8" fmla="*/ 5 w 297"/>
                <a:gd name="T9" fmla="*/ 111 h 297"/>
                <a:gd name="T10" fmla="*/ 0 w 297"/>
                <a:gd name="T11" fmla="*/ 138 h 297"/>
                <a:gd name="T12" fmla="*/ 0 w 297"/>
                <a:gd name="T13" fmla="*/ 167 h 297"/>
                <a:gd name="T14" fmla="*/ 7 w 297"/>
                <a:gd name="T15" fmla="*/ 196 h 297"/>
                <a:gd name="T16" fmla="*/ 20 w 297"/>
                <a:gd name="T17" fmla="*/ 223 h 297"/>
                <a:gd name="T18" fmla="*/ 28 w 297"/>
                <a:gd name="T19" fmla="*/ 236 h 297"/>
                <a:gd name="T20" fmla="*/ 47 w 297"/>
                <a:gd name="T21" fmla="*/ 258 h 297"/>
                <a:gd name="T22" fmla="*/ 71 w 297"/>
                <a:gd name="T23" fmla="*/ 275 h 297"/>
                <a:gd name="T24" fmla="*/ 97 w 297"/>
                <a:gd name="T25" fmla="*/ 288 h 297"/>
                <a:gd name="T26" fmla="*/ 124 w 297"/>
                <a:gd name="T27" fmla="*/ 296 h 297"/>
                <a:gd name="T28" fmla="*/ 153 w 297"/>
                <a:gd name="T29" fmla="*/ 297 h 297"/>
                <a:gd name="T30" fmla="*/ 181 w 297"/>
                <a:gd name="T31" fmla="*/ 295 h 297"/>
                <a:gd name="T32" fmla="*/ 209 w 297"/>
                <a:gd name="T33" fmla="*/ 284 h 297"/>
                <a:gd name="T34" fmla="*/ 223 w 297"/>
                <a:gd name="T35" fmla="*/ 278 h 297"/>
                <a:gd name="T36" fmla="*/ 246 w 297"/>
                <a:gd name="T37" fmla="*/ 261 h 297"/>
                <a:gd name="T38" fmla="*/ 267 w 297"/>
                <a:gd name="T39" fmla="*/ 239 h 297"/>
                <a:gd name="T40" fmla="*/ 282 w 297"/>
                <a:gd name="T41" fmla="*/ 214 h 297"/>
                <a:gd name="T42" fmla="*/ 292 w 297"/>
                <a:gd name="T43" fmla="*/ 188 h 297"/>
                <a:gd name="T44" fmla="*/ 296 w 297"/>
                <a:gd name="T45" fmla="*/ 159 h 297"/>
                <a:gd name="T46" fmla="*/ 296 w 297"/>
                <a:gd name="T47" fmla="*/ 130 h 297"/>
                <a:gd name="T48" fmla="*/ 289 w 297"/>
                <a:gd name="T49" fmla="*/ 102 h 297"/>
                <a:gd name="T50" fmla="*/ 276 w 297"/>
                <a:gd name="T51" fmla="*/ 74 h 297"/>
                <a:gd name="T52" fmla="*/ 269 w 297"/>
                <a:gd name="T53" fmla="*/ 63 h 297"/>
                <a:gd name="T54" fmla="*/ 249 w 297"/>
                <a:gd name="T55" fmla="*/ 41 h 297"/>
                <a:gd name="T56" fmla="*/ 226 w 297"/>
                <a:gd name="T57" fmla="*/ 22 h 297"/>
                <a:gd name="T58" fmla="*/ 201 w 297"/>
                <a:gd name="T59" fmla="*/ 11 h 297"/>
                <a:gd name="T60" fmla="*/ 172 w 297"/>
                <a:gd name="T61" fmla="*/ 3 h 297"/>
                <a:gd name="T62" fmla="*/ 145 w 297"/>
                <a:gd name="T63" fmla="*/ 0 h 297"/>
                <a:gd name="T64" fmla="*/ 116 w 297"/>
                <a:gd name="T65" fmla="*/ 4 h 297"/>
                <a:gd name="T66" fmla="*/ 87 w 297"/>
                <a:gd name="T67" fmla="*/ 13 h 297"/>
                <a:gd name="T68" fmla="*/ 74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21"/>
                  </a:moveTo>
                  <a:lnTo>
                    <a:pt x="74" y="21"/>
                  </a:lnTo>
                  <a:lnTo>
                    <a:pt x="61" y="29"/>
                  </a:lnTo>
                  <a:lnTo>
                    <a:pt x="50" y="38"/>
                  </a:lnTo>
                  <a:lnTo>
                    <a:pt x="39" y="48"/>
                  </a:lnTo>
                  <a:lnTo>
                    <a:pt x="30" y="60"/>
                  </a:lnTo>
                  <a:lnTo>
                    <a:pt x="21" y="72"/>
                  </a:lnTo>
                  <a:lnTo>
                    <a:pt x="15" y="84"/>
                  </a:lnTo>
                  <a:lnTo>
                    <a:pt x="9" y="97"/>
                  </a:lnTo>
                  <a:lnTo>
                    <a:pt x="5" y="111"/>
                  </a:lnTo>
                  <a:lnTo>
                    <a:pt x="1" y="125"/>
                  </a:lnTo>
                  <a:lnTo>
                    <a:pt x="0" y="138"/>
                  </a:lnTo>
                  <a:lnTo>
                    <a:pt x="0" y="153"/>
                  </a:lnTo>
                  <a:lnTo>
                    <a:pt x="0" y="167"/>
                  </a:lnTo>
                  <a:lnTo>
                    <a:pt x="3" y="181"/>
                  </a:lnTo>
                  <a:lnTo>
                    <a:pt x="7" y="196"/>
                  </a:lnTo>
                  <a:lnTo>
                    <a:pt x="13" y="210"/>
                  </a:lnTo>
                  <a:lnTo>
                    <a:pt x="20" y="223"/>
                  </a:lnTo>
                  <a:lnTo>
                    <a:pt x="20" y="223"/>
                  </a:lnTo>
                  <a:lnTo>
                    <a:pt x="28" y="236"/>
                  </a:lnTo>
                  <a:lnTo>
                    <a:pt x="37" y="248"/>
                  </a:lnTo>
                  <a:lnTo>
                    <a:pt x="47" y="258"/>
                  </a:lnTo>
                  <a:lnTo>
                    <a:pt x="59" y="267"/>
                  </a:lnTo>
                  <a:lnTo>
                    <a:pt x="71" y="275"/>
                  </a:lnTo>
                  <a:lnTo>
                    <a:pt x="84" y="283"/>
                  </a:lnTo>
                  <a:lnTo>
                    <a:pt x="97" y="288"/>
                  </a:lnTo>
                  <a:lnTo>
                    <a:pt x="110" y="292"/>
                  </a:lnTo>
                  <a:lnTo>
                    <a:pt x="124" y="296"/>
                  </a:lnTo>
                  <a:lnTo>
                    <a:pt x="138" y="297"/>
                  </a:lnTo>
                  <a:lnTo>
                    <a:pt x="153" y="297"/>
                  </a:lnTo>
                  <a:lnTo>
                    <a:pt x="167" y="296"/>
                  </a:lnTo>
                  <a:lnTo>
                    <a:pt x="181" y="295"/>
                  </a:lnTo>
                  <a:lnTo>
                    <a:pt x="196" y="291"/>
                  </a:lnTo>
                  <a:lnTo>
                    <a:pt x="209" y="284"/>
                  </a:lnTo>
                  <a:lnTo>
                    <a:pt x="223" y="278"/>
                  </a:lnTo>
                  <a:lnTo>
                    <a:pt x="223" y="278"/>
                  </a:lnTo>
                  <a:lnTo>
                    <a:pt x="235" y="270"/>
                  </a:lnTo>
                  <a:lnTo>
                    <a:pt x="246" y="261"/>
                  </a:lnTo>
                  <a:lnTo>
                    <a:pt x="257" y="250"/>
                  </a:lnTo>
                  <a:lnTo>
                    <a:pt x="267" y="239"/>
                  </a:lnTo>
                  <a:lnTo>
                    <a:pt x="275" y="227"/>
                  </a:lnTo>
                  <a:lnTo>
                    <a:pt x="282" y="214"/>
                  </a:lnTo>
                  <a:lnTo>
                    <a:pt x="287" y="201"/>
                  </a:lnTo>
                  <a:lnTo>
                    <a:pt x="292" y="188"/>
                  </a:lnTo>
                  <a:lnTo>
                    <a:pt x="295" y="173"/>
                  </a:lnTo>
                  <a:lnTo>
                    <a:pt x="296" y="159"/>
                  </a:lnTo>
                  <a:lnTo>
                    <a:pt x="297" y="145"/>
                  </a:lnTo>
                  <a:lnTo>
                    <a:pt x="296" y="130"/>
                  </a:lnTo>
                  <a:lnTo>
                    <a:pt x="293" y="116"/>
                  </a:lnTo>
                  <a:lnTo>
                    <a:pt x="289" y="102"/>
                  </a:lnTo>
                  <a:lnTo>
                    <a:pt x="284" y="89"/>
                  </a:lnTo>
                  <a:lnTo>
                    <a:pt x="276" y="74"/>
                  </a:lnTo>
                  <a:lnTo>
                    <a:pt x="276" y="74"/>
                  </a:lnTo>
                  <a:lnTo>
                    <a:pt x="269" y="63"/>
                  </a:lnTo>
                  <a:lnTo>
                    <a:pt x="259" y="51"/>
                  </a:lnTo>
                  <a:lnTo>
                    <a:pt x="249" y="41"/>
                  </a:lnTo>
                  <a:lnTo>
                    <a:pt x="237" y="30"/>
                  </a:lnTo>
                  <a:lnTo>
                    <a:pt x="226" y="22"/>
                  </a:lnTo>
                  <a:lnTo>
                    <a:pt x="214" y="16"/>
                  </a:lnTo>
                  <a:lnTo>
                    <a:pt x="201" y="11"/>
                  </a:lnTo>
                  <a:lnTo>
                    <a:pt x="187" y="5"/>
                  </a:lnTo>
                  <a:lnTo>
                    <a:pt x="172" y="3"/>
                  </a:lnTo>
                  <a:lnTo>
                    <a:pt x="159" y="1"/>
                  </a:lnTo>
                  <a:lnTo>
                    <a:pt x="145" y="0"/>
                  </a:lnTo>
                  <a:lnTo>
                    <a:pt x="130" y="1"/>
                  </a:lnTo>
                  <a:lnTo>
                    <a:pt x="116" y="4"/>
                  </a:lnTo>
                  <a:lnTo>
                    <a:pt x="102" y="8"/>
                  </a:lnTo>
                  <a:lnTo>
                    <a:pt x="87" y="13"/>
                  </a:lnTo>
                  <a:lnTo>
                    <a:pt x="74" y="21"/>
                  </a:lnTo>
                  <a:lnTo>
                    <a:pt x="7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 name="Freeform 73"/>
            <p:cNvSpPr>
              <a:spLocks/>
            </p:cNvSpPr>
            <p:nvPr userDrawn="1"/>
          </p:nvSpPr>
          <p:spPr bwMode="auto">
            <a:xfrm>
              <a:off x="3411" y="462"/>
              <a:ext cx="236" cy="236"/>
            </a:xfrm>
            <a:custGeom>
              <a:avLst/>
              <a:gdLst>
                <a:gd name="T0" fmla="*/ 824 w 945"/>
                <a:gd name="T1" fmla="*/ 788 h 944"/>
                <a:gd name="T2" fmla="*/ 867 w 945"/>
                <a:gd name="T3" fmla="*/ 732 h 944"/>
                <a:gd name="T4" fmla="*/ 902 w 945"/>
                <a:gd name="T5" fmla="*/ 671 h 944"/>
                <a:gd name="T6" fmla="*/ 926 w 945"/>
                <a:gd name="T7" fmla="*/ 607 h 944"/>
                <a:gd name="T8" fmla="*/ 940 w 945"/>
                <a:gd name="T9" fmla="*/ 541 h 944"/>
                <a:gd name="T10" fmla="*/ 945 w 945"/>
                <a:gd name="T11" fmla="*/ 471 h 944"/>
                <a:gd name="T12" fmla="*/ 940 w 945"/>
                <a:gd name="T13" fmla="*/ 404 h 944"/>
                <a:gd name="T14" fmla="*/ 926 w 945"/>
                <a:gd name="T15" fmla="*/ 337 h 944"/>
                <a:gd name="T16" fmla="*/ 902 w 945"/>
                <a:gd name="T17" fmla="*/ 273 h 944"/>
                <a:gd name="T18" fmla="*/ 867 w 945"/>
                <a:gd name="T19" fmla="*/ 212 h 944"/>
                <a:gd name="T20" fmla="*/ 824 w 945"/>
                <a:gd name="T21" fmla="*/ 156 h 944"/>
                <a:gd name="T22" fmla="*/ 789 w 945"/>
                <a:gd name="T23" fmla="*/ 121 h 944"/>
                <a:gd name="T24" fmla="*/ 733 w 945"/>
                <a:gd name="T25" fmla="*/ 78 h 944"/>
                <a:gd name="T26" fmla="*/ 671 w 945"/>
                <a:gd name="T27" fmla="*/ 43 h 944"/>
                <a:gd name="T28" fmla="*/ 608 w 945"/>
                <a:gd name="T29" fmla="*/ 19 h 944"/>
                <a:gd name="T30" fmla="*/ 541 w 945"/>
                <a:gd name="T31" fmla="*/ 5 h 944"/>
                <a:gd name="T32" fmla="*/ 473 w 945"/>
                <a:gd name="T33" fmla="*/ 0 h 944"/>
                <a:gd name="T34" fmla="*/ 404 w 945"/>
                <a:gd name="T35" fmla="*/ 5 h 944"/>
                <a:gd name="T36" fmla="*/ 338 w 945"/>
                <a:gd name="T37" fmla="*/ 19 h 944"/>
                <a:gd name="T38" fmla="*/ 274 w 945"/>
                <a:gd name="T39" fmla="*/ 43 h 944"/>
                <a:gd name="T40" fmla="*/ 213 w 945"/>
                <a:gd name="T41" fmla="*/ 78 h 944"/>
                <a:gd name="T42" fmla="*/ 157 w 945"/>
                <a:gd name="T43" fmla="*/ 121 h 944"/>
                <a:gd name="T44" fmla="*/ 122 w 945"/>
                <a:gd name="T45" fmla="*/ 156 h 944"/>
                <a:gd name="T46" fmla="*/ 79 w 945"/>
                <a:gd name="T47" fmla="*/ 212 h 944"/>
                <a:gd name="T48" fmla="*/ 43 w 945"/>
                <a:gd name="T49" fmla="*/ 273 h 944"/>
                <a:gd name="T50" fmla="*/ 20 w 945"/>
                <a:gd name="T51" fmla="*/ 337 h 944"/>
                <a:gd name="T52" fmla="*/ 6 w 945"/>
                <a:gd name="T53" fmla="*/ 404 h 944"/>
                <a:gd name="T54" fmla="*/ 0 w 945"/>
                <a:gd name="T55" fmla="*/ 471 h 944"/>
                <a:gd name="T56" fmla="*/ 6 w 945"/>
                <a:gd name="T57" fmla="*/ 541 h 944"/>
                <a:gd name="T58" fmla="*/ 20 w 945"/>
                <a:gd name="T59" fmla="*/ 607 h 944"/>
                <a:gd name="T60" fmla="*/ 43 w 945"/>
                <a:gd name="T61" fmla="*/ 671 h 944"/>
                <a:gd name="T62" fmla="*/ 79 w 945"/>
                <a:gd name="T63" fmla="*/ 732 h 944"/>
                <a:gd name="T64" fmla="*/ 122 w 945"/>
                <a:gd name="T65" fmla="*/ 788 h 944"/>
                <a:gd name="T66" fmla="*/ 157 w 945"/>
                <a:gd name="T67" fmla="*/ 823 h 944"/>
                <a:gd name="T68" fmla="*/ 213 w 945"/>
                <a:gd name="T69" fmla="*/ 866 h 944"/>
                <a:gd name="T70" fmla="*/ 274 w 945"/>
                <a:gd name="T71" fmla="*/ 901 h 944"/>
                <a:gd name="T72" fmla="*/ 338 w 945"/>
                <a:gd name="T73" fmla="*/ 925 h 944"/>
                <a:gd name="T74" fmla="*/ 404 w 945"/>
                <a:gd name="T75" fmla="*/ 939 h 944"/>
                <a:gd name="T76" fmla="*/ 473 w 945"/>
                <a:gd name="T77" fmla="*/ 944 h 944"/>
                <a:gd name="T78" fmla="*/ 541 w 945"/>
                <a:gd name="T79" fmla="*/ 939 h 944"/>
                <a:gd name="T80" fmla="*/ 608 w 945"/>
                <a:gd name="T81" fmla="*/ 925 h 944"/>
                <a:gd name="T82" fmla="*/ 671 w 945"/>
                <a:gd name="T83" fmla="*/ 901 h 944"/>
                <a:gd name="T84" fmla="*/ 733 w 945"/>
                <a:gd name="T85" fmla="*/ 866 h 944"/>
                <a:gd name="T86" fmla="*/ 789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7" y="806"/>
                  </a:moveTo>
                  <a:lnTo>
                    <a:pt x="807" y="806"/>
                  </a:lnTo>
                  <a:lnTo>
                    <a:pt x="824" y="788"/>
                  </a:lnTo>
                  <a:lnTo>
                    <a:pt x="840" y="770"/>
                  </a:lnTo>
                  <a:lnTo>
                    <a:pt x="854" y="752"/>
                  </a:lnTo>
                  <a:lnTo>
                    <a:pt x="867" y="732"/>
                  </a:lnTo>
                  <a:lnTo>
                    <a:pt x="880" y="713"/>
                  </a:lnTo>
                  <a:lnTo>
                    <a:pt x="892" y="692"/>
                  </a:lnTo>
                  <a:lnTo>
                    <a:pt x="902" y="671"/>
                  </a:lnTo>
                  <a:lnTo>
                    <a:pt x="911" y="650"/>
                  </a:lnTo>
                  <a:lnTo>
                    <a:pt x="919" y="628"/>
                  </a:lnTo>
                  <a:lnTo>
                    <a:pt x="926" y="607"/>
                  </a:lnTo>
                  <a:lnTo>
                    <a:pt x="932" y="585"/>
                  </a:lnTo>
                  <a:lnTo>
                    <a:pt x="937" y="563"/>
                  </a:lnTo>
                  <a:lnTo>
                    <a:pt x="940" y="541"/>
                  </a:lnTo>
                  <a:lnTo>
                    <a:pt x="944" y="517"/>
                  </a:lnTo>
                  <a:lnTo>
                    <a:pt x="945" y="495"/>
                  </a:lnTo>
                  <a:lnTo>
                    <a:pt x="945" y="471"/>
                  </a:lnTo>
                  <a:lnTo>
                    <a:pt x="945" y="449"/>
                  </a:lnTo>
                  <a:lnTo>
                    <a:pt x="944" y="427"/>
                  </a:lnTo>
                  <a:lnTo>
                    <a:pt x="940" y="404"/>
                  </a:lnTo>
                  <a:lnTo>
                    <a:pt x="937" y="382"/>
                  </a:lnTo>
                  <a:lnTo>
                    <a:pt x="932" y="359"/>
                  </a:lnTo>
                  <a:lnTo>
                    <a:pt x="926" y="337"/>
                  </a:lnTo>
                  <a:lnTo>
                    <a:pt x="919" y="315"/>
                  </a:lnTo>
                  <a:lnTo>
                    <a:pt x="911" y="294"/>
                  </a:lnTo>
                  <a:lnTo>
                    <a:pt x="902" y="273"/>
                  </a:lnTo>
                  <a:lnTo>
                    <a:pt x="892" y="253"/>
                  </a:lnTo>
                  <a:lnTo>
                    <a:pt x="880" y="232"/>
                  </a:lnTo>
                  <a:lnTo>
                    <a:pt x="867" y="212"/>
                  </a:lnTo>
                  <a:lnTo>
                    <a:pt x="854" y="193"/>
                  </a:lnTo>
                  <a:lnTo>
                    <a:pt x="840" y="174"/>
                  </a:lnTo>
                  <a:lnTo>
                    <a:pt x="824" y="156"/>
                  </a:lnTo>
                  <a:lnTo>
                    <a:pt x="807" y="138"/>
                  </a:lnTo>
                  <a:lnTo>
                    <a:pt x="807" y="138"/>
                  </a:lnTo>
                  <a:lnTo>
                    <a:pt x="789" y="121"/>
                  </a:lnTo>
                  <a:lnTo>
                    <a:pt x="771" y="105"/>
                  </a:lnTo>
                  <a:lnTo>
                    <a:pt x="752" y="91"/>
                  </a:lnTo>
                  <a:lnTo>
                    <a:pt x="733" y="78"/>
                  </a:lnTo>
                  <a:lnTo>
                    <a:pt x="713" y="65"/>
                  </a:lnTo>
                  <a:lnTo>
                    <a:pt x="692" y="53"/>
                  </a:lnTo>
                  <a:lnTo>
                    <a:pt x="671" y="43"/>
                  </a:lnTo>
                  <a:lnTo>
                    <a:pt x="651" y="34"/>
                  </a:lnTo>
                  <a:lnTo>
                    <a:pt x="628" y="26"/>
                  </a:lnTo>
                  <a:lnTo>
                    <a:pt x="608" y="19"/>
                  </a:lnTo>
                  <a:lnTo>
                    <a:pt x="585" y="13"/>
                  </a:lnTo>
                  <a:lnTo>
                    <a:pt x="563" y="8"/>
                  </a:lnTo>
                  <a:lnTo>
                    <a:pt x="541" y="5"/>
                  </a:lnTo>
                  <a:lnTo>
                    <a:pt x="518" y="1"/>
                  </a:lnTo>
                  <a:lnTo>
                    <a:pt x="496" y="0"/>
                  </a:lnTo>
                  <a:lnTo>
                    <a:pt x="473" y="0"/>
                  </a:lnTo>
                  <a:lnTo>
                    <a:pt x="450" y="0"/>
                  </a:lnTo>
                  <a:lnTo>
                    <a:pt x="428" y="1"/>
                  </a:lnTo>
                  <a:lnTo>
                    <a:pt x="404" y="5"/>
                  </a:lnTo>
                  <a:lnTo>
                    <a:pt x="382" y="8"/>
                  </a:lnTo>
                  <a:lnTo>
                    <a:pt x="360" y="13"/>
                  </a:lnTo>
                  <a:lnTo>
                    <a:pt x="338" y="19"/>
                  </a:lnTo>
                  <a:lnTo>
                    <a:pt x="317" y="26"/>
                  </a:lnTo>
                  <a:lnTo>
                    <a:pt x="295" y="34"/>
                  </a:lnTo>
                  <a:lnTo>
                    <a:pt x="274" y="43"/>
                  </a:lnTo>
                  <a:lnTo>
                    <a:pt x="253" y="53"/>
                  </a:lnTo>
                  <a:lnTo>
                    <a:pt x="232" y="65"/>
                  </a:lnTo>
                  <a:lnTo>
                    <a:pt x="213" y="78"/>
                  </a:lnTo>
                  <a:lnTo>
                    <a:pt x="193" y="91"/>
                  </a:lnTo>
                  <a:lnTo>
                    <a:pt x="175" y="105"/>
                  </a:lnTo>
                  <a:lnTo>
                    <a:pt x="157" y="121"/>
                  </a:lnTo>
                  <a:lnTo>
                    <a:pt x="139" y="138"/>
                  </a:lnTo>
                  <a:lnTo>
                    <a:pt x="139" y="138"/>
                  </a:lnTo>
                  <a:lnTo>
                    <a:pt x="122" y="156"/>
                  </a:lnTo>
                  <a:lnTo>
                    <a:pt x="106" y="174"/>
                  </a:lnTo>
                  <a:lnTo>
                    <a:pt x="92" y="193"/>
                  </a:lnTo>
                  <a:lnTo>
                    <a:pt x="79" y="212"/>
                  </a:lnTo>
                  <a:lnTo>
                    <a:pt x="66" y="232"/>
                  </a:lnTo>
                  <a:lnTo>
                    <a:pt x="54" y="253"/>
                  </a:lnTo>
                  <a:lnTo>
                    <a:pt x="43" y="273"/>
                  </a:lnTo>
                  <a:lnTo>
                    <a:pt x="34" y="294"/>
                  </a:lnTo>
                  <a:lnTo>
                    <a:pt x="26" y="315"/>
                  </a:lnTo>
                  <a:lnTo>
                    <a:pt x="20" y="337"/>
                  </a:lnTo>
                  <a:lnTo>
                    <a:pt x="13" y="359"/>
                  </a:lnTo>
                  <a:lnTo>
                    <a:pt x="8" y="382"/>
                  </a:lnTo>
                  <a:lnTo>
                    <a:pt x="6" y="404"/>
                  </a:lnTo>
                  <a:lnTo>
                    <a:pt x="3" y="427"/>
                  </a:lnTo>
                  <a:lnTo>
                    <a:pt x="0" y="449"/>
                  </a:lnTo>
                  <a:lnTo>
                    <a:pt x="0" y="471"/>
                  </a:lnTo>
                  <a:lnTo>
                    <a:pt x="0" y="495"/>
                  </a:lnTo>
                  <a:lnTo>
                    <a:pt x="3" y="517"/>
                  </a:lnTo>
                  <a:lnTo>
                    <a:pt x="6" y="541"/>
                  </a:lnTo>
                  <a:lnTo>
                    <a:pt x="8" y="563"/>
                  </a:lnTo>
                  <a:lnTo>
                    <a:pt x="13" y="585"/>
                  </a:lnTo>
                  <a:lnTo>
                    <a:pt x="20" y="607"/>
                  </a:lnTo>
                  <a:lnTo>
                    <a:pt x="26" y="628"/>
                  </a:lnTo>
                  <a:lnTo>
                    <a:pt x="34" y="650"/>
                  </a:lnTo>
                  <a:lnTo>
                    <a:pt x="43" y="671"/>
                  </a:lnTo>
                  <a:lnTo>
                    <a:pt x="54" y="692"/>
                  </a:lnTo>
                  <a:lnTo>
                    <a:pt x="66" y="713"/>
                  </a:lnTo>
                  <a:lnTo>
                    <a:pt x="79" y="732"/>
                  </a:lnTo>
                  <a:lnTo>
                    <a:pt x="92" y="752"/>
                  </a:lnTo>
                  <a:lnTo>
                    <a:pt x="106" y="770"/>
                  </a:lnTo>
                  <a:lnTo>
                    <a:pt x="122" y="788"/>
                  </a:lnTo>
                  <a:lnTo>
                    <a:pt x="139" y="806"/>
                  </a:lnTo>
                  <a:lnTo>
                    <a:pt x="139" y="806"/>
                  </a:lnTo>
                  <a:lnTo>
                    <a:pt x="157" y="823"/>
                  </a:lnTo>
                  <a:lnTo>
                    <a:pt x="175" y="839"/>
                  </a:lnTo>
                  <a:lnTo>
                    <a:pt x="193" y="853"/>
                  </a:lnTo>
                  <a:lnTo>
                    <a:pt x="213" y="866"/>
                  </a:lnTo>
                  <a:lnTo>
                    <a:pt x="232" y="879"/>
                  </a:lnTo>
                  <a:lnTo>
                    <a:pt x="253" y="891"/>
                  </a:lnTo>
                  <a:lnTo>
                    <a:pt x="274" y="901"/>
                  </a:lnTo>
                  <a:lnTo>
                    <a:pt x="295" y="911"/>
                  </a:lnTo>
                  <a:lnTo>
                    <a:pt x="317" y="918"/>
                  </a:lnTo>
                  <a:lnTo>
                    <a:pt x="338" y="925"/>
                  </a:lnTo>
                  <a:lnTo>
                    <a:pt x="360" y="931"/>
                  </a:lnTo>
                  <a:lnTo>
                    <a:pt x="382" y="937"/>
                  </a:lnTo>
                  <a:lnTo>
                    <a:pt x="404" y="939"/>
                  </a:lnTo>
                  <a:lnTo>
                    <a:pt x="428" y="942"/>
                  </a:lnTo>
                  <a:lnTo>
                    <a:pt x="450" y="944"/>
                  </a:lnTo>
                  <a:lnTo>
                    <a:pt x="473" y="944"/>
                  </a:lnTo>
                  <a:lnTo>
                    <a:pt x="496" y="944"/>
                  </a:lnTo>
                  <a:lnTo>
                    <a:pt x="518" y="942"/>
                  </a:lnTo>
                  <a:lnTo>
                    <a:pt x="541" y="939"/>
                  </a:lnTo>
                  <a:lnTo>
                    <a:pt x="563" y="937"/>
                  </a:lnTo>
                  <a:lnTo>
                    <a:pt x="585" y="931"/>
                  </a:lnTo>
                  <a:lnTo>
                    <a:pt x="608" y="925"/>
                  </a:lnTo>
                  <a:lnTo>
                    <a:pt x="628" y="918"/>
                  </a:lnTo>
                  <a:lnTo>
                    <a:pt x="651" y="911"/>
                  </a:lnTo>
                  <a:lnTo>
                    <a:pt x="671" y="901"/>
                  </a:lnTo>
                  <a:lnTo>
                    <a:pt x="692" y="891"/>
                  </a:lnTo>
                  <a:lnTo>
                    <a:pt x="713" y="879"/>
                  </a:lnTo>
                  <a:lnTo>
                    <a:pt x="733" y="866"/>
                  </a:lnTo>
                  <a:lnTo>
                    <a:pt x="752" y="853"/>
                  </a:lnTo>
                  <a:lnTo>
                    <a:pt x="771" y="839"/>
                  </a:lnTo>
                  <a:lnTo>
                    <a:pt x="789" y="823"/>
                  </a:lnTo>
                  <a:lnTo>
                    <a:pt x="807" y="806"/>
                  </a:lnTo>
                  <a:lnTo>
                    <a:pt x="807"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 name="Freeform 74"/>
            <p:cNvSpPr>
              <a:spLocks/>
            </p:cNvSpPr>
            <p:nvPr userDrawn="1"/>
          </p:nvSpPr>
          <p:spPr bwMode="auto">
            <a:xfrm>
              <a:off x="3600" y="651"/>
              <a:ext cx="216" cy="216"/>
            </a:xfrm>
            <a:custGeom>
              <a:avLst/>
              <a:gdLst>
                <a:gd name="T0" fmla="*/ 753 w 865"/>
                <a:gd name="T1" fmla="*/ 722 h 866"/>
                <a:gd name="T2" fmla="*/ 794 w 865"/>
                <a:gd name="T3" fmla="*/ 670 h 866"/>
                <a:gd name="T4" fmla="*/ 825 w 865"/>
                <a:gd name="T5" fmla="*/ 615 h 866"/>
                <a:gd name="T6" fmla="*/ 847 w 865"/>
                <a:gd name="T7" fmla="*/ 556 h 866"/>
                <a:gd name="T8" fmla="*/ 860 w 865"/>
                <a:gd name="T9" fmla="*/ 496 h 866"/>
                <a:gd name="T10" fmla="*/ 865 w 865"/>
                <a:gd name="T11" fmla="*/ 433 h 866"/>
                <a:gd name="T12" fmla="*/ 860 w 865"/>
                <a:gd name="T13" fmla="*/ 371 h 866"/>
                <a:gd name="T14" fmla="*/ 847 w 865"/>
                <a:gd name="T15" fmla="*/ 311 h 866"/>
                <a:gd name="T16" fmla="*/ 825 w 865"/>
                <a:gd name="T17" fmla="*/ 251 h 866"/>
                <a:gd name="T18" fmla="*/ 794 w 865"/>
                <a:gd name="T19" fmla="*/ 196 h 866"/>
                <a:gd name="T20" fmla="*/ 753 w 865"/>
                <a:gd name="T21" fmla="*/ 144 h 866"/>
                <a:gd name="T22" fmla="*/ 722 w 865"/>
                <a:gd name="T23" fmla="*/ 113 h 866"/>
                <a:gd name="T24" fmla="*/ 670 w 865"/>
                <a:gd name="T25" fmla="*/ 72 h 866"/>
                <a:gd name="T26" fmla="*/ 615 w 865"/>
                <a:gd name="T27" fmla="*/ 41 h 866"/>
                <a:gd name="T28" fmla="*/ 555 w 865"/>
                <a:gd name="T29" fmla="*/ 19 h 866"/>
                <a:gd name="T30" fmla="*/ 495 w 865"/>
                <a:gd name="T31" fmla="*/ 6 h 866"/>
                <a:gd name="T32" fmla="*/ 433 w 865"/>
                <a:gd name="T33" fmla="*/ 0 h 866"/>
                <a:gd name="T34" fmla="*/ 370 w 865"/>
                <a:gd name="T35" fmla="*/ 6 h 866"/>
                <a:gd name="T36" fmla="*/ 310 w 865"/>
                <a:gd name="T37" fmla="*/ 19 h 866"/>
                <a:gd name="T38" fmla="*/ 250 w 865"/>
                <a:gd name="T39" fmla="*/ 41 h 866"/>
                <a:gd name="T40" fmla="*/ 196 w 865"/>
                <a:gd name="T41" fmla="*/ 72 h 866"/>
                <a:gd name="T42" fmla="*/ 144 w 865"/>
                <a:gd name="T43" fmla="*/ 113 h 866"/>
                <a:gd name="T44" fmla="*/ 112 w 865"/>
                <a:gd name="T45" fmla="*/ 144 h 866"/>
                <a:gd name="T46" fmla="*/ 72 w 865"/>
                <a:gd name="T47" fmla="*/ 196 h 866"/>
                <a:gd name="T48" fmla="*/ 41 w 865"/>
                <a:gd name="T49" fmla="*/ 251 h 866"/>
                <a:gd name="T50" fmla="*/ 18 w 865"/>
                <a:gd name="T51" fmla="*/ 311 h 866"/>
                <a:gd name="T52" fmla="*/ 5 w 865"/>
                <a:gd name="T53" fmla="*/ 371 h 866"/>
                <a:gd name="T54" fmla="*/ 0 w 865"/>
                <a:gd name="T55" fmla="*/ 433 h 866"/>
                <a:gd name="T56" fmla="*/ 5 w 865"/>
                <a:gd name="T57" fmla="*/ 496 h 866"/>
                <a:gd name="T58" fmla="*/ 18 w 865"/>
                <a:gd name="T59" fmla="*/ 556 h 866"/>
                <a:gd name="T60" fmla="*/ 41 w 865"/>
                <a:gd name="T61" fmla="*/ 615 h 866"/>
                <a:gd name="T62" fmla="*/ 72 w 865"/>
                <a:gd name="T63" fmla="*/ 670 h 866"/>
                <a:gd name="T64" fmla="*/ 112 w 865"/>
                <a:gd name="T65" fmla="*/ 722 h 866"/>
                <a:gd name="T66" fmla="*/ 144 w 865"/>
                <a:gd name="T67" fmla="*/ 754 h 866"/>
                <a:gd name="T68" fmla="*/ 196 w 865"/>
                <a:gd name="T69" fmla="*/ 794 h 866"/>
                <a:gd name="T70" fmla="*/ 250 w 865"/>
                <a:gd name="T71" fmla="*/ 825 h 866"/>
                <a:gd name="T72" fmla="*/ 310 w 865"/>
                <a:gd name="T73" fmla="*/ 847 h 866"/>
                <a:gd name="T74" fmla="*/ 370 w 865"/>
                <a:gd name="T75" fmla="*/ 860 h 866"/>
                <a:gd name="T76" fmla="*/ 433 w 865"/>
                <a:gd name="T77" fmla="*/ 866 h 866"/>
                <a:gd name="T78" fmla="*/ 495 w 865"/>
                <a:gd name="T79" fmla="*/ 860 h 866"/>
                <a:gd name="T80" fmla="*/ 555 w 865"/>
                <a:gd name="T81" fmla="*/ 847 h 866"/>
                <a:gd name="T82" fmla="*/ 615 w 865"/>
                <a:gd name="T83" fmla="*/ 825 h 866"/>
                <a:gd name="T84" fmla="*/ 670 w 865"/>
                <a:gd name="T85" fmla="*/ 794 h 866"/>
                <a:gd name="T86" fmla="*/ 722 w 865"/>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5" h="866">
                  <a:moveTo>
                    <a:pt x="738" y="738"/>
                  </a:moveTo>
                  <a:lnTo>
                    <a:pt x="738" y="738"/>
                  </a:lnTo>
                  <a:lnTo>
                    <a:pt x="753" y="722"/>
                  </a:lnTo>
                  <a:lnTo>
                    <a:pt x="768" y="705"/>
                  </a:lnTo>
                  <a:lnTo>
                    <a:pt x="781" y="688"/>
                  </a:lnTo>
                  <a:lnTo>
                    <a:pt x="794" y="670"/>
                  </a:lnTo>
                  <a:lnTo>
                    <a:pt x="805" y="652"/>
                  </a:lnTo>
                  <a:lnTo>
                    <a:pt x="816" y="634"/>
                  </a:lnTo>
                  <a:lnTo>
                    <a:pt x="825" y="615"/>
                  </a:lnTo>
                  <a:lnTo>
                    <a:pt x="833" y="596"/>
                  </a:lnTo>
                  <a:lnTo>
                    <a:pt x="841" y="576"/>
                  </a:lnTo>
                  <a:lnTo>
                    <a:pt x="847" y="556"/>
                  </a:lnTo>
                  <a:lnTo>
                    <a:pt x="852" y="536"/>
                  </a:lnTo>
                  <a:lnTo>
                    <a:pt x="858" y="515"/>
                  </a:lnTo>
                  <a:lnTo>
                    <a:pt x="860" y="496"/>
                  </a:lnTo>
                  <a:lnTo>
                    <a:pt x="863" y="475"/>
                  </a:lnTo>
                  <a:lnTo>
                    <a:pt x="864" y="454"/>
                  </a:lnTo>
                  <a:lnTo>
                    <a:pt x="865" y="433"/>
                  </a:lnTo>
                  <a:lnTo>
                    <a:pt x="864" y="412"/>
                  </a:lnTo>
                  <a:lnTo>
                    <a:pt x="863" y="391"/>
                  </a:lnTo>
                  <a:lnTo>
                    <a:pt x="860" y="371"/>
                  </a:lnTo>
                  <a:lnTo>
                    <a:pt x="858" y="351"/>
                  </a:lnTo>
                  <a:lnTo>
                    <a:pt x="852" y="330"/>
                  </a:lnTo>
                  <a:lnTo>
                    <a:pt x="847" y="311"/>
                  </a:lnTo>
                  <a:lnTo>
                    <a:pt x="841" y="290"/>
                  </a:lnTo>
                  <a:lnTo>
                    <a:pt x="833" y="270"/>
                  </a:lnTo>
                  <a:lnTo>
                    <a:pt x="825" y="251"/>
                  </a:lnTo>
                  <a:lnTo>
                    <a:pt x="816" y="232"/>
                  </a:lnTo>
                  <a:lnTo>
                    <a:pt x="805" y="214"/>
                  </a:lnTo>
                  <a:lnTo>
                    <a:pt x="794" y="196"/>
                  </a:lnTo>
                  <a:lnTo>
                    <a:pt x="781" y="178"/>
                  </a:lnTo>
                  <a:lnTo>
                    <a:pt x="768" y="161"/>
                  </a:lnTo>
                  <a:lnTo>
                    <a:pt x="753" y="144"/>
                  </a:lnTo>
                  <a:lnTo>
                    <a:pt x="738" y="128"/>
                  </a:lnTo>
                  <a:lnTo>
                    <a:pt x="738" y="128"/>
                  </a:lnTo>
                  <a:lnTo>
                    <a:pt x="722" y="113"/>
                  </a:lnTo>
                  <a:lnTo>
                    <a:pt x="705" y="98"/>
                  </a:lnTo>
                  <a:lnTo>
                    <a:pt x="688" y="85"/>
                  </a:lnTo>
                  <a:lnTo>
                    <a:pt x="670" y="72"/>
                  </a:lnTo>
                  <a:lnTo>
                    <a:pt x="652" y="60"/>
                  </a:lnTo>
                  <a:lnTo>
                    <a:pt x="633" y="50"/>
                  </a:lnTo>
                  <a:lnTo>
                    <a:pt x="615" y="41"/>
                  </a:lnTo>
                  <a:lnTo>
                    <a:pt x="596" y="33"/>
                  </a:lnTo>
                  <a:lnTo>
                    <a:pt x="576" y="25"/>
                  </a:lnTo>
                  <a:lnTo>
                    <a:pt x="555" y="19"/>
                  </a:lnTo>
                  <a:lnTo>
                    <a:pt x="536" y="14"/>
                  </a:lnTo>
                  <a:lnTo>
                    <a:pt x="515" y="8"/>
                  </a:lnTo>
                  <a:lnTo>
                    <a:pt x="495" y="6"/>
                  </a:lnTo>
                  <a:lnTo>
                    <a:pt x="475" y="3"/>
                  </a:lnTo>
                  <a:lnTo>
                    <a:pt x="454" y="2"/>
                  </a:lnTo>
                  <a:lnTo>
                    <a:pt x="433" y="0"/>
                  </a:lnTo>
                  <a:lnTo>
                    <a:pt x="412" y="2"/>
                  </a:lnTo>
                  <a:lnTo>
                    <a:pt x="391" y="3"/>
                  </a:lnTo>
                  <a:lnTo>
                    <a:pt x="370" y="6"/>
                  </a:lnTo>
                  <a:lnTo>
                    <a:pt x="351" y="8"/>
                  </a:lnTo>
                  <a:lnTo>
                    <a:pt x="330" y="14"/>
                  </a:lnTo>
                  <a:lnTo>
                    <a:pt x="310" y="19"/>
                  </a:lnTo>
                  <a:lnTo>
                    <a:pt x="289" y="25"/>
                  </a:lnTo>
                  <a:lnTo>
                    <a:pt x="270" y="33"/>
                  </a:lnTo>
                  <a:lnTo>
                    <a:pt x="250" y="41"/>
                  </a:lnTo>
                  <a:lnTo>
                    <a:pt x="232" y="50"/>
                  </a:lnTo>
                  <a:lnTo>
                    <a:pt x="214" y="60"/>
                  </a:lnTo>
                  <a:lnTo>
                    <a:pt x="196" y="72"/>
                  </a:lnTo>
                  <a:lnTo>
                    <a:pt x="177" y="85"/>
                  </a:lnTo>
                  <a:lnTo>
                    <a:pt x="160" y="98"/>
                  </a:lnTo>
                  <a:lnTo>
                    <a:pt x="144" y="113"/>
                  </a:lnTo>
                  <a:lnTo>
                    <a:pt x="128" y="128"/>
                  </a:lnTo>
                  <a:lnTo>
                    <a:pt x="128" y="128"/>
                  </a:lnTo>
                  <a:lnTo>
                    <a:pt x="112" y="144"/>
                  </a:lnTo>
                  <a:lnTo>
                    <a:pt x="98" y="161"/>
                  </a:lnTo>
                  <a:lnTo>
                    <a:pt x="85" y="178"/>
                  </a:lnTo>
                  <a:lnTo>
                    <a:pt x="72" y="196"/>
                  </a:lnTo>
                  <a:lnTo>
                    <a:pt x="60" y="214"/>
                  </a:lnTo>
                  <a:lnTo>
                    <a:pt x="50" y="232"/>
                  </a:lnTo>
                  <a:lnTo>
                    <a:pt x="41" y="251"/>
                  </a:lnTo>
                  <a:lnTo>
                    <a:pt x="33" y="270"/>
                  </a:lnTo>
                  <a:lnTo>
                    <a:pt x="25" y="290"/>
                  </a:lnTo>
                  <a:lnTo>
                    <a:pt x="18" y="311"/>
                  </a:lnTo>
                  <a:lnTo>
                    <a:pt x="13" y="330"/>
                  </a:lnTo>
                  <a:lnTo>
                    <a:pt x="9" y="351"/>
                  </a:lnTo>
                  <a:lnTo>
                    <a:pt x="5" y="371"/>
                  </a:lnTo>
                  <a:lnTo>
                    <a:pt x="3" y="391"/>
                  </a:lnTo>
                  <a:lnTo>
                    <a:pt x="1" y="412"/>
                  </a:lnTo>
                  <a:lnTo>
                    <a:pt x="0" y="433"/>
                  </a:lnTo>
                  <a:lnTo>
                    <a:pt x="1" y="454"/>
                  </a:lnTo>
                  <a:lnTo>
                    <a:pt x="3" y="475"/>
                  </a:lnTo>
                  <a:lnTo>
                    <a:pt x="5" y="496"/>
                  </a:lnTo>
                  <a:lnTo>
                    <a:pt x="9" y="515"/>
                  </a:lnTo>
                  <a:lnTo>
                    <a:pt x="13" y="536"/>
                  </a:lnTo>
                  <a:lnTo>
                    <a:pt x="18" y="556"/>
                  </a:lnTo>
                  <a:lnTo>
                    <a:pt x="25" y="576"/>
                  </a:lnTo>
                  <a:lnTo>
                    <a:pt x="33" y="596"/>
                  </a:lnTo>
                  <a:lnTo>
                    <a:pt x="41" y="615"/>
                  </a:lnTo>
                  <a:lnTo>
                    <a:pt x="50" y="634"/>
                  </a:lnTo>
                  <a:lnTo>
                    <a:pt x="60" y="652"/>
                  </a:lnTo>
                  <a:lnTo>
                    <a:pt x="72" y="670"/>
                  </a:lnTo>
                  <a:lnTo>
                    <a:pt x="85" y="688"/>
                  </a:lnTo>
                  <a:lnTo>
                    <a:pt x="98" y="705"/>
                  </a:lnTo>
                  <a:lnTo>
                    <a:pt x="112" y="722"/>
                  </a:lnTo>
                  <a:lnTo>
                    <a:pt x="128" y="738"/>
                  </a:lnTo>
                  <a:lnTo>
                    <a:pt x="128" y="738"/>
                  </a:lnTo>
                  <a:lnTo>
                    <a:pt x="144" y="754"/>
                  </a:lnTo>
                  <a:lnTo>
                    <a:pt x="160" y="768"/>
                  </a:lnTo>
                  <a:lnTo>
                    <a:pt x="177" y="781"/>
                  </a:lnTo>
                  <a:lnTo>
                    <a:pt x="196" y="794"/>
                  </a:lnTo>
                  <a:lnTo>
                    <a:pt x="214" y="806"/>
                  </a:lnTo>
                  <a:lnTo>
                    <a:pt x="232" y="816"/>
                  </a:lnTo>
                  <a:lnTo>
                    <a:pt x="250" y="825"/>
                  </a:lnTo>
                  <a:lnTo>
                    <a:pt x="270" y="833"/>
                  </a:lnTo>
                  <a:lnTo>
                    <a:pt x="289" y="841"/>
                  </a:lnTo>
                  <a:lnTo>
                    <a:pt x="310" y="847"/>
                  </a:lnTo>
                  <a:lnTo>
                    <a:pt x="330" y="853"/>
                  </a:lnTo>
                  <a:lnTo>
                    <a:pt x="351" y="856"/>
                  </a:lnTo>
                  <a:lnTo>
                    <a:pt x="370" y="860"/>
                  </a:lnTo>
                  <a:lnTo>
                    <a:pt x="391" y="863"/>
                  </a:lnTo>
                  <a:lnTo>
                    <a:pt x="412" y="864"/>
                  </a:lnTo>
                  <a:lnTo>
                    <a:pt x="433" y="866"/>
                  </a:lnTo>
                  <a:lnTo>
                    <a:pt x="454" y="864"/>
                  </a:lnTo>
                  <a:lnTo>
                    <a:pt x="475" y="863"/>
                  </a:lnTo>
                  <a:lnTo>
                    <a:pt x="495" y="860"/>
                  </a:lnTo>
                  <a:lnTo>
                    <a:pt x="515" y="856"/>
                  </a:lnTo>
                  <a:lnTo>
                    <a:pt x="536" y="853"/>
                  </a:lnTo>
                  <a:lnTo>
                    <a:pt x="555" y="847"/>
                  </a:lnTo>
                  <a:lnTo>
                    <a:pt x="576" y="841"/>
                  </a:lnTo>
                  <a:lnTo>
                    <a:pt x="596" y="833"/>
                  </a:lnTo>
                  <a:lnTo>
                    <a:pt x="615" y="825"/>
                  </a:lnTo>
                  <a:lnTo>
                    <a:pt x="633" y="816"/>
                  </a:lnTo>
                  <a:lnTo>
                    <a:pt x="652" y="806"/>
                  </a:lnTo>
                  <a:lnTo>
                    <a:pt x="670" y="794"/>
                  </a:lnTo>
                  <a:lnTo>
                    <a:pt x="688" y="781"/>
                  </a:lnTo>
                  <a:lnTo>
                    <a:pt x="705" y="768"/>
                  </a:lnTo>
                  <a:lnTo>
                    <a:pt x="722" y="754"/>
                  </a:lnTo>
                  <a:lnTo>
                    <a:pt x="738" y="738"/>
                  </a:lnTo>
                  <a:lnTo>
                    <a:pt x="738"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 name="Freeform 75"/>
            <p:cNvSpPr>
              <a:spLocks/>
            </p:cNvSpPr>
            <p:nvPr userDrawn="1"/>
          </p:nvSpPr>
          <p:spPr bwMode="auto">
            <a:xfrm>
              <a:off x="3789" y="840"/>
              <a:ext cx="196" cy="196"/>
            </a:xfrm>
            <a:custGeom>
              <a:avLst/>
              <a:gdLst>
                <a:gd name="T0" fmla="*/ 683 w 783"/>
                <a:gd name="T1" fmla="*/ 654 h 783"/>
                <a:gd name="T2" fmla="*/ 720 w 783"/>
                <a:gd name="T3" fmla="*/ 608 h 783"/>
                <a:gd name="T4" fmla="*/ 747 w 783"/>
                <a:gd name="T5" fmla="*/ 557 h 783"/>
                <a:gd name="T6" fmla="*/ 768 w 783"/>
                <a:gd name="T7" fmla="*/ 503 h 783"/>
                <a:gd name="T8" fmla="*/ 780 w 783"/>
                <a:gd name="T9" fmla="*/ 449 h 783"/>
                <a:gd name="T10" fmla="*/ 783 w 783"/>
                <a:gd name="T11" fmla="*/ 393 h 783"/>
                <a:gd name="T12" fmla="*/ 780 w 783"/>
                <a:gd name="T13" fmla="*/ 335 h 783"/>
                <a:gd name="T14" fmla="*/ 768 w 783"/>
                <a:gd name="T15" fmla="*/ 281 h 783"/>
                <a:gd name="T16" fmla="*/ 747 w 783"/>
                <a:gd name="T17" fmla="*/ 227 h 783"/>
                <a:gd name="T18" fmla="*/ 720 w 783"/>
                <a:gd name="T19" fmla="*/ 176 h 783"/>
                <a:gd name="T20" fmla="*/ 683 w 783"/>
                <a:gd name="T21" fmla="*/ 129 h 783"/>
                <a:gd name="T22" fmla="*/ 654 w 783"/>
                <a:gd name="T23" fmla="*/ 101 h 783"/>
                <a:gd name="T24" fmla="*/ 608 w 783"/>
                <a:gd name="T25" fmla="*/ 66 h 783"/>
                <a:gd name="T26" fmla="*/ 557 w 783"/>
                <a:gd name="T27" fmla="*/ 37 h 783"/>
                <a:gd name="T28" fmla="*/ 503 w 783"/>
                <a:gd name="T29" fmla="*/ 16 h 783"/>
                <a:gd name="T30" fmla="*/ 449 w 783"/>
                <a:gd name="T31" fmla="*/ 4 h 783"/>
                <a:gd name="T32" fmla="*/ 393 w 783"/>
                <a:gd name="T33" fmla="*/ 0 h 783"/>
                <a:gd name="T34" fmla="*/ 335 w 783"/>
                <a:gd name="T35" fmla="*/ 4 h 783"/>
                <a:gd name="T36" fmla="*/ 280 w 783"/>
                <a:gd name="T37" fmla="*/ 16 h 783"/>
                <a:gd name="T38" fmla="*/ 227 w 783"/>
                <a:gd name="T39" fmla="*/ 37 h 783"/>
                <a:gd name="T40" fmla="*/ 176 w 783"/>
                <a:gd name="T41" fmla="*/ 66 h 783"/>
                <a:gd name="T42" fmla="*/ 129 w 783"/>
                <a:gd name="T43" fmla="*/ 101 h 783"/>
                <a:gd name="T44" fmla="*/ 101 w 783"/>
                <a:gd name="T45" fmla="*/ 129 h 783"/>
                <a:gd name="T46" fmla="*/ 65 w 783"/>
                <a:gd name="T47" fmla="*/ 176 h 783"/>
                <a:gd name="T48" fmla="*/ 37 w 783"/>
                <a:gd name="T49" fmla="*/ 227 h 783"/>
                <a:gd name="T50" fmla="*/ 16 w 783"/>
                <a:gd name="T51" fmla="*/ 281 h 783"/>
                <a:gd name="T52" fmla="*/ 4 w 783"/>
                <a:gd name="T53" fmla="*/ 335 h 783"/>
                <a:gd name="T54" fmla="*/ 0 w 783"/>
                <a:gd name="T55" fmla="*/ 393 h 783"/>
                <a:gd name="T56" fmla="*/ 4 w 783"/>
                <a:gd name="T57" fmla="*/ 449 h 783"/>
                <a:gd name="T58" fmla="*/ 16 w 783"/>
                <a:gd name="T59" fmla="*/ 503 h 783"/>
                <a:gd name="T60" fmla="*/ 37 w 783"/>
                <a:gd name="T61" fmla="*/ 557 h 783"/>
                <a:gd name="T62" fmla="*/ 65 w 783"/>
                <a:gd name="T63" fmla="*/ 608 h 783"/>
                <a:gd name="T64" fmla="*/ 101 w 783"/>
                <a:gd name="T65" fmla="*/ 654 h 783"/>
                <a:gd name="T66" fmla="*/ 129 w 783"/>
                <a:gd name="T67" fmla="*/ 683 h 783"/>
                <a:gd name="T68" fmla="*/ 176 w 783"/>
                <a:gd name="T69" fmla="*/ 718 h 783"/>
                <a:gd name="T70" fmla="*/ 227 w 783"/>
                <a:gd name="T71" fmla="*/ 747 h 783"/>
                <a:gd name="T72" fmla="*/ 280 w 783"/>
                <a:gd name="T73" fmla="*/ 768 h 783"/>
                <a:gd name="T74" fmla="*/ 335 w 783"/>
                <a:gd name="T75" fmla="*/ 780 h 783"/>
                <a:gd name="T76" fmla="*/ 393 w 783"/>
                <a:gd name="T77" fmla="*/ 783 h 783"/>
                <a:gd name="T78" fmla="*/ 449 w 783"/>
                <a:gd name="T79" fmla="*/ 780 h 783"/>
                <a:gd name="T80" fmla="*/ 503 w 783"/>
                <a:gd name="T81" fmla="*/ 768 h 783"/>
                <a:gd name="T82" fmla="*/ 557 w 783"/>
                <a:gd name="T83" fmla="*/ 747 h 783"/>
                <a:gd name="T84" fmla="*/ 608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9" y="669"/>
                  </a:moveTo>
                  <a:lnTo>
                    <a:pt x="669" y="669"/>
                  </a:lnTo>
                  <a:lnTo>
                    <a:pt x="683" y="654"/>
                  </a:lnTo>
                  <a:lnTo>
                    <a:pt x="696" y="639"/>
                  </a:lnTo>
                  <a:lnTo>
                    <a:pt x="708" y="623"/>
                  </a:lnTo>
                  <a:lnTo>
                    <a:pt x="720" y="608"/>
                  </a:lnTo>
                  <a:lnTo>
                    <a:pt x="729" y="591"/>
                  </a:lnTo>
                  <a:lnTo>
                    <a:pt x="739" y="574"/>
                  </a:lnTo>
                  <a:lnTo>
                    <a:pt x="747" y="557"/>
                  </a:lnTo>
                  <a:lnTo>
                    <a:pt x="755" y="540"/>
                  </a:lnTo>
                  <a:lnTo>
                    <a:pt x="761" y="522"/>
                  </a:lnTo>
                  <a:lnTo>
                    <a:pt x="768" y="503"/>
                  </a:lnTo>
                  <a:lnTo>
                    <a:pt x="772" y="485"/>
                  </a:lnTo>
                  <a:lnTo>
                    <a:pt x="777" y="467"/>
                  </a:lnTo>
                  <a:lnTo>
                    <a:pt x="780" y="449"/>
                  </a:lnTo>
                  <a:lnTo>
                    <a:pt x="782" y="429"/>
                  </a:lnTo>
                  <a:lnTo>
                    <a:pt x="783" y="411"/>
                  </a:lnTo>
                  <a:lnTo>
                    <a:pt x="783" y="393"/>
                  </a:lnTo>
                  <a:lnTo>
                    <a:pt x="783" y="373"/>
                  </a:lnTo>
                  <a:lnTo>
                    <a:pt x="782" y="355"/>
                  </a:lnTo>
                  <a:lnTo>
                    <a:pt x="780" y="335"/>
                  </a:lnTo>
                  <a:lnTo>
                    <a:pt x="777" y="317"/>
                  </a:lnTo>
                  <a:lnTo>
                    <a:pt x="772" y="299"/>
                  </a:lnTo>
                  <a:lnTo>
                    <a:pt x="768" y="281"/>
                  </a:lnTo>
                  <a:lnTo>
                    <a:pt x="761" y="262"/>
                  </a:lnTo>
                  <a:lnTo>
                    <a:pt x="755" y="244"/>
                  </a:lnTo>
                  <a:lnTo>
                    <a:pt x="747" y="227"/>
                  </a:lnTo>
                  <a:lnTo>
                    <a:pt x="739" y="210"/>
                  </a:lnTo>
                  <a:lnTo>
                    <a:pt x="729" y="193"/>
                  </a:lnTo>
                  <a:lnTo>
                    <a:pt x="720" y="176"/>
                  </a:lnTo>
                  <a:lnTo>
                    <a:pt x="708" y="161"/>
                  </a:lnTo>
                  <a:lnTo>
                    <a:pt x="696" y="145"/>
                  </a:lnTo>
                  <a:lnTo>
                    <a:pt x="683" y="129"/>
                  </a:lnTo>
                  <a:lnTo>
                    <a:pt x="669" y="115"/>
                  </a:lnTo>
                  <a:lnTo>
                    <a:pt x="669" y="115"/>
                  </a:lnTo>
                  <a:lnTo>
                    <a:pt x="654" y="101"/>
                  </a:lnTo>
                  <a:lnTo>
                    <a:pt x="639" y="88"/>
                  </a:lnTo>
                  <a:lnTo>
                    <a:pt x="623" y="76"/>
                  </a:lnTo>
                  <a:lnTo>
                    <a:pt x="608" y="66"/>
                  </a:lnTo>
                  <a:lnTo>
                    <a:pt x="591" y="55"/>
                  </a:lnTo>
                  <a:lnTo>
                    <a:pt x="574" y="45"/>
                  </a:lnTo>
                  <a:lnTo>
                    <a:pt x="557" y="37"/>
                  </a:lnTo>
                  <a:lnTo>
                    <a:pt x="540" y="29"/>
                  </a:lnTo>
                  <a:lnTo>
                    <a:pt x="522" y="23"/>
                  </a:lnTo>
                  <a:lnTo>
                    <a:pt x="503" y="16"/>
                  </a:lnTo>
                  <a:lnTo>
                    <a:pt x="485" y="12"/>
                  </a:lnTo>
                  <a:lnTo>
                    <a:pt x="467" y="8"/>
                  </a:lnTo>
                  <a:lnTo>
                    <a:pt x="449" y="4"/>
                  </a:lnTo>
                  <a:lnTo>
                    <a:pt x="429" y="2"/>
                  </a:lnTo>
                  <a:lnTo>
                    <a:pt x="411" y="0"/>
                  </a:lnTo>
                  <a:lnTo>
                    <a:pt x="393" y="0"/>
                  </a:lnTo>
                  <a:lnTo>
                    <a:pt x="373" y="0"/>
                  </a:lnTo>
                  <a:lnTo>
                    <a:pt x="355" y="2"/>
                  </a:lnTo>
                  <a:lnTo>
                    <a:pt x="335" y="4"/>
                  </a:lnTo>
                  <a:lnTo>
                    <a:pt x="317" y="8"/>
                  </a:lnTo>
                  <a:lnTo>
                    <a:pt x="299" y="12"/>
                  </a:lnTo>
                  <a:lnTo>
                    <a:pt x="280" y="16"/>
                  </a:lnTo>
                  <a:lnTo>
                    <a:pt x="262" y="23"/>
                  </a:lnTo>
                  <a:lnTo>
                    <a:pt x="244" y="29"/>
                  </a:lnTo>
                  <a:lnTo>
                    <a:pt x="227" y="37"/>
                  </a:lnTo>
                  <a:lnTo>
                    <a:pt x="210" y="45"/>
                  </a:lnTo>
                  <a:lnTo>
                    <a:pt x="193" y="55"/>
                  </a:lnTo>
                  <a:lnTo>
                    <a:pt x="176" y="66"/>
                  </a:lnTo>
                  <a:lnTo>
                    <a:pt x="161" y="76"/>
                  </a:lnTo>
                  <a:lnTo>
                    <a:pt x="145" y="88"/>
                  </a:lnTo>
                  <a:lnTo>
                    <a:pt x="129" y="101"/>
                  </a:lnTo>
                  <a:lnTo>
                    <a:pt x="115" y="115"/>
                  </a:lnTo>
                  <a:lnTo>
                    <a:pt x="115" y="115"/>
                  </a:lnTo>
                  <a:lnTo>
                    <a:pt x="101" y="129"/>
                  </a:lnTo>
                  <a:lnTo>
                    <a:pt x="88" y="145"/>
                  </a:lnTo>
                  <a:lnTo>
                    <a:pt x="76" y="161"/>
                  </a:lnTo>
                  <a:lnTo>
                    <a:pt x="65" y="176"/>
                  </a:lnTo>
                  <a:lnTo>
                    <a:pt x="55" y="193"/>
                  </a:lnTo>
                  <a:lnTo>
                    <a:pt x="45" y="210"/>
                  </a:lnTo>
                  <a:lnTo>
                    <a:pt x="37" y="227"/>
                  </a:lnTo>
                  <a:lnTo>
                    <a:pt x="29" y="244"/>
                  </a:lnTo>
                  <a:lnTo>
                    <a:pt x="22" y="262"/>
                  </a:lnTo>
                  <a:lnTo>
                    <a:pt x="16" y="281"/>
                  </a:lnTo>
                  <a:lnTo>
                    <a:pt x="12" y="299"/>
                  </a:lnTo>
                  <a:lnTo>
                    <a:pt x="8" y="317"/>
                  </a:lnTo>
                  <a:lnTo>
                    <a:pt x="4" y="335"/>
                  </a:lnTo>
                  <a:lnTo>
                    <a:pt x="2" y="355"/>
                  </a:lnTo>
                  <a:lnTo>
                    <a:pt x="0" y="373"/>
                  </a:lnTo>
                  <a:lnTo>
                    <a:pt x="0" y="393"/>
                  </a:lnTo>
                  <a:lnTo>
                    <a:pt x="0" y="411"/>
                  </a:lnTo>
                  <a:lnTo>
                    <a:pt x="2" y="429"/>
                  </a:lnTo>
                  <a:lnTo>
                    <a:pt x="4" y="449"/>
                  </a:lnTo>
                  <a:lnTo>
                    <a:pt x="8" y="467"/>
                  </a:lnTo>
                  <a:lnTo>
                    <a:pt x="12" y="485"/>
                  </a:lnTo>
                  <a:lnTo>
                    <a:pt x="16" y="503"/>
                  </a:lnTo>
                  <a:lnTo>
                    <a:pt x="22" y="522"/>
                  </a:lnTo>
                  <a:lnTo>
                    <a:pt x="29" y="540"/>
                  </a:lnTo>
                  <a:lnTo>
                    <a:pt x="37" y="557"/>
                  </a:lnTo>
                  <a:lnTo>
                    <a:pt x="45" y="574"/>
                  </a:lnTo>
                  <a:lnTo>
                    <a:pt x="55" y="591"/>
                  </a:lnTo>
                  <a:lnTo>
                    <a:pt x="65" y="608"/>
                  </a:lnTo>
                  <a:lnTo>
                    <a:pt x="76" y="623"/>
                  </a:lnTo>
                  <a:lnTo>
                    <a:pt x="88" y="639"/>
                  </a:lnTo>
                  <a:lnTo>
                    <a:pt x="101" y="654"/>
                  </a:lnTo>
                  <a:lnTo>
                    <a:pt x="115" y="669"/>
                  </a:lnTo>
                  <a:lnTo>
                    <a:pt x="115" y="669"/>
                  </a:lnTo>
                  <a:lnTo>
                    <a:pt x="129" y="683"/>
                  </a:lnTo>
                  <a:lnTo>
                    <a:pt x="145" y="696"/>
                  </a:lnTo>
                  <a:lnTo>
                    <a:pt x="161" y="708"/>
                  </a:lnTo>
                  <a:lnTo>
                    <a:pt x="176" y="718"/>
                  </a:lnTo>
                  <a:lnTo>
                    <a:pt x="193" y="729"/>
                  </a:lnTo>
                  <a:lnTo>
                    <a:pt x="210" y="739"/>
                  </a:lnTo>
                  <a:lnTo>
                    <a:pt x="227" y="747"/>
                  </a:lnTo>
                  <a:lnTo>
                    <a:pt x="244" y="755"/>
                  </a:lnTo>
                  <a:lnTo>
                    <a:pt x="262" y="761"/>
                  </a:lnTo>
                  <a:lnTo>
                    <a:pt x="280" y="768"/>
                  </a:lnTo>
                  <a:lnTo>
                    <a:pt x="299" y="772"/>
                  </a:lnTo>
                  <a:lnTo>
                    <a:pt x="317" y="777"/>
                  </a:lnTo>
                  <a:lnTo>
                    <a:pt x="335" y="780"/>
                  </a:lnTo>
                  <a:lnTo>
                    <a:pt x="355" y="782"/>
                  </a:lnTo>
                  <a:lnTo>
                    <a:pt x="373" y="783"/>
                  </a:lnTo>
                  <a:lnTo>
                    <a:pt x="393" y="783"/>
                  </a:lnTo>
                  <a:lnTo>
                    <a:pt x="411" y="783"/>
                  </a:lnTo>
                  <a:lnTo>
                    <a:pt x="429" y="782"/>
                  </a:lnTo>
                  <a:lnTo>
                    <a:pt x="449" y="780"/>
                  </a:lnTo>
                  <a:lnTo>
                    <a:pt x="467" y="777"/>
                  </a:lnTo>
                  <a:lnTo>
                    <a:pt x="485" y="772"/>
                  </a:lnTo>
                  <a:lnTo>
                    <a:pt x="503" y="768"/>
                  </a:lnTo>
                  <a:lnTo>
                    <a:pt x="522" y="761"/>
                  </a:lnTo>
                  <a:lnTo>
                    <a:pt x="540" y="755"/>
                  </a:lnTo>
                  <a:lnTo>
                    <a:pt x="557" y="747"/>
                  </a:lnTo>
                  <a:lnTo>
                    <a:pt x="574" y="739"/>
                  </a:lnTo>
                  <a:lnTo>
                    <a:pt x="591" y="729"/>
                  </a:lnTo>
                  <a:lnTo>
                    <a:pt x="608" y="718"/>
                  </a:lnTo>
                  <a:lnTo>
                    <a:pt x="623" y="708"/>
                  </a:lnTo>
                  <a:lnTo>
                    <a:pt x="639" y="696"/>
                  </a:lnTo>
                  <a:lnTo>
                    <a:pt x="654" y="683"/>
                  </a:lnTo>
                  <a:lnTo>
                    <a:pt x="669" y="669"/>
                  </a:lnTo>
                  <a:lnTo>
                    <a:pt x="669"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Freeform 76"/>
            <p:cNvSpPr>
              <a:spLocks/>
            </p:cNvSpPr>
            <p:nvPr userDrawn="1"/>
          </p:nvSpPr>
          <p:spPr bwMode="auto">
            <a:xfrm>
              <a:off x="3978" y="1029"/>
              <a:ext cx="176" cy="176"/>
            </a:xfrm>
            <a:custGeom>
              <a:avLst/>
              <a:gdLst>
                <a:gd name="T0" fmla="*/ 612 w 701"/>
                <a:gd name="T1" fmla="*/ 585 h 701"/>
                <a:gd name="T2" fmla="*/ 644 w 701"/>
                <a:gd name="T3" fmla="*/ 544 h 701"/>
                <a:gd name="T4" fmla="*/ 670 w 701"/>
                <a:gd name="T5" fmla="*/ 498 h 701"/>
                <a:gd name="T6" fmla="*/ 687 w 701"/>
                <a:gd name="T7" fmla="*/ 451 h 701"/>
                <a:gd name="T8" fmla="*/ 699 w 701"/>
                <a:gd name="T9" fmla="*/ 402 h 701"/>
                <a:gd name="T10" fmla="*/ 701 w 701"/>
                <a:gd name="T11" fmla="*/ 351 h 701"/>
                <a:gd name="T12" fmla="*/ 699 w 701"/>
                <a:gd name="T13" fmla="*/ 300 h 701"/>
                <a:gd name="T14" fmla="*/ 687 w 701"/>
                <a:gd name="T15" fmla="*/ 251 h 701"/>
                <a:gd name="T16" fmla="*/ 670 w 701"/>
                <a:gd name="T17" fmla="*/ 204 h 701"/>
                <a:gd name="T18" fmla="*/ 644 w 701"/>
                <a:gd name="T19" fmla="*/ 158 h 701"/>
                <a:gd name="T20" fmla="*/ 612 w 701"/>
                <a:gd name="T21" fmla="*/ 116 h 701"/>
                <a:gd name="T22" fmla="*/ 587 w 701"/>
                <a:gd name="T23" fmla="*/ 90 h 701"/>
                <a:gd name="T24" fmla="*/ 544 w 701"/>
                <a:gd name="T25" fmla="*/ 58 h 701"/>
                <a:gd name="T26" fmla="*/ 498 w 701"/>
                <a:gd name="T27" fmla="*/ 33 h 701"/>
                <a:gd name="T28" fmla="*/ 451 w 701"/>
                <a:gd name="T29" fmla="*/ 15 h 701"/>
                <a:gd name="T30" fmla="*/ 402 w 701"/>
                <a:gd name="T31" fmla="*/ 3 h 701"/>
                <a:gd name="T32" fmla="*/ 351 w 701"/>
                <a:gd name="T33" fmla="*/ 0 h 701"/>
                <a:gd name="T34" fmla="*/ 300 w 701"/>
                <a:gd name="T35" fmla="*/ 3 h 701"/>
                <a:gd name="T36" fmla="*/ 251 w 701"/>
                <a:gd name="T37" fmla="*/ 15 h 701"/>
                <a:gd name="T38" fmla="*/ 204 w 701"/>
                <a:gd name="T39" fmla="*/ 33 h 701"/>
                <a:gd name="T40" fmla="*/ 158 w 701"/>
                <a:gd name="T41" fmla="*/ 58 h 701"/>
                <a:gd name="T42" fmla="*/ 116 w 701"/>
                <a:gd name="T43" fmla="*/ 90 h 701"/>
                <a:gd name="T44" fmla="*/ 90 w 701"/>
                <a:gd name="T45" fmla="*/ 116 h 701"/>
                <a:gd name="T46" fmla="*/ 58 w 701"/>
                <a:gd name="T47" fmla="*/ 158 h 701"/>
                <a:gd name="T48" fmla="*/ 33 w 701"/>
                <a:gd name="T49" fmla="*/ 204 h 701"/>
                <a:gd name="T50" fmla="*/ 15 w 701"/>
                <a:gd name="T51" fmla="*/ 251 h 701"/>
                <a:gd name="T52" fmla="*/ 3 w 701"/>
                <a:gd name="T53" fmla="*/ 300 h 701"/>
                <a:gd name="T54" fmla="*/ 0 w 701"/>
                <a:gd name="T55" fmla="*/ 351 h 701"/>
                <a:gd name="T56" fmla="*/ 3 w 701"/>
                <a:gd name="T57" fmla="*/ 402 h 701"/>
                <a:gd name="T58" fmla="*/ 15 w 701"/>
                <a:gd name="T59" fmla="*/ 451 h 701"/>
                <a:gd name="T60" fmla="*/ 33 w 701"/>
                <a:gd name="T61" fmla="*/ 498 h 701"/>
                <a:gd name="T62" fmla="*/ 58 w 701"/>
                <a:gd name="T63" fmla="*/ 544 h 701"/>
                <a:gd name="T64" fmla="*/ 90 w 701"/>
                <a:gd name="T65" fmla="*/ 585 h 701"/>
                <a:gd name="T66" fmla="*/ 116 w 701"/>
                <a:gd name="T67" fmla="*/ 611 h 701"/>
                <a:gd name="T68" fmla="*/ 158 w 701"/>
                <a:gd name="T69" fmla="*/ 644 h 701"/>
                <a:gd name="T70" fmla="*/ 204 w 701"/>
                <a:gd name="T71" fmla="*/ 669 h 701"/>
                <a:gd name="T72" fmla="*/ 251 w 701"/>
                <a:gd name="T73" fmla="*/ 687 h 701"/>
                <a:gd name="T74" fmla="*/ 300 w 701"/>
                <a:gd name="T75" fmla="*/ 699 h 701"/>
                <a:gd name="T76" fmla="*/ 351 w 701"/>
                <a:gd name="T77" fmla="*/ 701 h 701"/>
                <a:gd name="T78" fmla="*/ 402 w 701"/>
                <a:gd name="T79" fmla="*/ 699 h 701"/>
                <a:gd name="T80" fmla="*/ 451 w 701"/>
                <a:gd name="T81" fmla="*/ 687 h 701"/>
                <a:gd name="T82" fmla="*/ 498 w 701"/>
                <a:gd name="T83" fmla="*/ 669 h 701"/>
                <a:gd name="T84" fmla="*/ 544 w 701"/>
                <a:gd name="T85" fmla="*/ 644 h 701"/>
                <a:gd name="T86" fmla="*/ 587 w 701"/>
                <a:gd name="T87" fmla="*/ 611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1">
                  <a:moveTo>
                    <a:pt x="600" y="600"/>
                  </a:moveTo>
                  <a:lnTo>
                    <a:pt x="600" y="600"/>
                  </a:lnTo>
                  <a:lnTo>
                    <a:pt x="612" y="585"/>
                  </a:lnTo>
                  <a:lnTo>
                    <a:pt x="623" y="572"/>
                  </a:lnTo>
                  <a:lnTo>
                    <a:pt x="634" y="558"/>
                  </a:lnTo>
                  <a:lnTo>
                    <a:pt x="644" y="544"/>
                  </a:lnTo>
                  <a:lnTo>
                    <a:pt x="653" y="529"/>
                  </a:lnTo>
                  <a:lnTo>
                    <a:pt x="662" y="514"/>
                  </a:lnTo>
                  <a:lnTo>
                    <a:pt x="670" y="498"/>
                  </a:lnTo>
                  <a:lnTo>
                    <a:pt x="677" y="482"/>
                  </a:lnTo>
                  <a:lnTo>
                    <a:pt x="682" y="467"/>
                  </a:lnTo>
                  <a:lnTo>
                    <a:pt x="687" y="451"/>
                  </a:lnTo>
                  <a:lnTo>
                    <a:pt x="692" y="434"/>
                  </a:lnTo>
                  <a:lnTo>
                    <a:pt x="696" y="417"/>
                  </a:lnTo>
                  <a:lnTo>
                    <a:pt x="699" y="402"/>
                  </a:lnTo>
                  <a:lnTo>
                    <a:pt x="700" y="385"/>
                  </a:lnTo>
                  <a:lnTo>
                    <a:pt x="701" y="368"/>
                  </a:lnTo>
                  <a:lnTo>
                    <a:pt x="701" y="351"/>
                  </a:lnTo>
                  <a:lnTo>
                    <a:pt x="701" y="334"/>
                  </a:lnTo>
                  <a:lnTo>
                    <a:pt x="700" y="317"/>
                  </a:lnTo>
                  <a:lnTo>
                    <a:pt x="699" y="300"/>
                  </a:lnTo>
                  <a:lnTo>
                    <a:pt x="696" y="284"/>
                  </a:lnTo>
                  <a:lnTo>
                    <a:pt x="692" y="267"/>
                  </a:lnTo>
                  <a:lnTo>
                    <a:pt x="687" y="251"/>
                  </a:lnTo>
                  <a:lnTo>
                    <a:pt x="682" y="235"/>
                  </a:lnTo>
                  <a:lnTo>
                    <a:pt x="677" y="219"/>
                  </a:lnTo>
                  <a:lnTo>
                    <a:pt x="670" y="204"/>
                  </a:lnTo>
                  <a:lnTo>
                    <a:pt x="662" y="188"/>
                  </a:lnTo>
                  <a:lnTo>
                    <a:pt x="653" y="172"/>
                  </a:lnTo>
                  <a:lnTo>
                    <a:pt x="644" y="158"/>
                  </a:lnTo>
                  <a:lnTo>
                    <a:pt x="634" y="144"/>
                  </a:lnTo>
                  <a:lnTo>
                    <a:pt x="623" y="129"/>
                  </a:lnTo>
                  <a:lnTo>
                    <a:pt x="612" y="116"/>
                  </a:lnTo>
                  <a:lnTo>
                    <a:pt x="600" y="103"/>
                  </a:lnTo>
                  <a:lnTo>
                    <a:pt x="600" y="103"/>
                  </a:lnTo>
                  <a:lnTo>
                    <a:pt x="587" y="90"/>
                  </a:lnTo>
                  <a:lnTo>
                    <a:pt x="572" y="79"/>
                  </a:lnTo>
                  <a:lnTo>
                    <a:pt x="558" y="68"/>
                  </a:lnTo>
                  <a:lnTo>
                    <a:pt x="544" y="58"/>
                  </a:lnTo>
                  <a:lnTo>
                    <a:pt x="529" y="49"/>
                  </a:lnTo>
                  <a:lnTo>
                    <a:pt x="514" y="39"/>
                  </a:lnTo>
                  <a:lnTo>
                    <a:pt x="498" y="33"/>
                  </a:lnTo>
                  <a:lnTo>
                    <a:pt x="483" y="25"/>
                  </a:lnTo>
                  <a:lnTo>
                    <a:pt x="467" y="20"/>
                  </a:lnTo>
                  <a:lnTo>
                    <a:pt x="451" y="15"/>
                  </a:lnTo>
                  <a:lnTo>
                    <a:pt x="434" y="10"/>
                  </a:lnTo>
                  <a:lnTo>
                    <a:pt x="419" y="7"/>
                  </a:lnTo>
                  <a:lnTo>
                    <a:pt x="402" y="3"/>
                  </a:lnTo>
                  <a:lnTo>
                    <a:pt x="385" y="2"/>
                  </a:lnTo>
                  <a:lnTo>
                    <a:pt x="368" y="0"/>
                  </a:lnTo>
                  <a:lnTo>
                    <a:pt x="351" y="0"/>
                  </a:lnTo>
                  <a:lnTo>
                    <a:pt x="334" y="0"/>
                  </a:lnTo>
                  <a:lnTo>
                    <a:pt x="317" y="2"/>
                  </a:lnTo>
                  <a:lnTo>
                    <a:pt x="300" y="3"/>
                  </a:lnTo>
                  <a:lnTo>
                    <a:pt x="284" y="7"/>
                  </a:lnTo>
                  <a:lnTo>
                    <a:pt x="268" y="10"/>
                  </a:lnTo>
                  <a:lnTo>
                    <a:pt x="251" y="15"/>
                  </a:lnTo>
                  <a:lnTo>
                    <a:pt x="235" y="20"/>
                  </a:lnTo>
                  <a:lnTo>
                    <a:pt x="219" y="25"/>
                  </a:lnTo>
                  <a:lnTo>
                    <a:pt x="204" y="33"/>
                  </a:lnTo>
                  <a:lnTo>
                    <a:pt x="188" y="39"/>
                  </a:lnTo>
                  <a:lnTo>
                    <a:pt x="172" y="49"/>
                  </a:lnTo>
                  <a:lnTo>
                    <a:pt x="158" y="58"/>
                  </a:lnTo>
                  <a:lnTo>
                    <a:pt x="144" y="68"/>
                  </a:lnTo>
                  <a:lnTo>
                    <a:pt x="129" y="79"/>
                  </a:lnTo>
                  <a:lnTo>
                    <a:pt x="116" y="90"/>
                  </a:lnTo>
                  <a:lnTo>
                    <a:pt x="103" y="103"/>
                  </a:lnTo>
                  <a:lnTo>
                    <a:pt x="103" y="103"/>
                  </a:lnTo>
                  <a:lnTo>
                    <a:pt x="90" y="116"/>
                  </a:lnTo>
                  <a:lnTo>
                    <a:pt x="79" y="129"/>
                  </a:lnTo>
                  <a:lnTo>
                    <a:pt x="68" y="144"/>
                  </a:lnTo>
                  <a:lnTo>
                    <a:pt x="58" y="158"/>
                  </a:lnTo>
                  <a:lnTo>
                    <a:pt x="49" y="172"/>
                  </a:lnTo>
                  <a:lnTo>
                    <a:pt x="39" y="188"/>
                  </a:lnTo>
                  <a:lnTo>
                    <a:pt x="33" y="204"/>
                  </a:lnTo>
                  <a:lnTo>
                    <a:pt x="25" y="219"/>
                  </a:lnTo>
                  <a:lnTo>
                    <a:pt x="20" y="235"/>
                  </a:lnTo>
                  <a:lnTo>
                    <a:pt x="15" y="251"/>
                  </a:lnTo>
                  <a:lnTo>
                    <a:pt x="10" y="267"/>
                  </a:lnTo>
                  <a:lnTo>
                    <a:pt x="7" y="284"/>
                  </a:lnTo>
                  <a:lnTo>
                    <a:pt x="3" y="300"/>
                  </a:lnTo>
                  <a:lnTo>
                    <a:pt x="2" y="317"/>
                  </a:lnTo>
                  <a:lnTo>
                    <a:pt x="0" y="334"/>
                  </a:lnTo>
                  <a:lnTo>
                    <a:pt x="0" y="351"/>
                  </a:lnTo>
                  <a:lnTo>
                    <a:pt x="0" y="368"/>
                  </a:lnTo>
                  <a:lnTo>
                    <a:pt x="2" y="385"/>
                  </a:lnTo>
                  <a:lnTo>
                    <a:pt x="3" y="402"/>
                  </a:lnTo>
                  <a:lnTo>
                    <a:pt x="7" y="417"/>
                  </a:lnTo>
                  <a:lnTo>
                    <a:pt x="10" y="434"/>
                  </a:lnTo>
                  <a:lnTo>
                    <a:pt x="15" y="451"/>
                  </a:lnTo>
                  <a:lnTo>
                    <a:pt x="20" y="467"/>
                  </a:lnTo>
                  <a:lnTo>
                    <a:pt x="25" y="482"/>
                  </a:lnTo>
                  <a:lnTo>
                    <a:pt x="33" y="498"/>
                  </a:lnTo>
                  <a:lnTo>
                    <a:pt x="39" y="514"/>
                  </a:lnTo>
                  <a:lnTo>
                    <a:pt x="49" y="529"/>
                  </a:lnTo>
                  <a:lnTo>
                    <a:pt x="58" y="544"/>
                  </a:lnTo>
                  <a:lnTo>
                    <a:pt x="68" y="558"/>
                  </a:lnTo>
                  <a:lnTo>
                    <a:pt x="79" y="572"/>
                  </a:lnTo>
                  <a:lnTo>
                    <a:pt x="90" y="585"/>
                  </a:lnTo>
                  <a:lnTo>
                    <a:pt x="103" y="600"/>
                  </a:lnTo>
                  <a:lnTo>
                    <a:pt x="103" y="600"/>
                  </a:lnTo>
                  <a:lnTo>
                    <a:pt x="116" y="611"/>
                  </a:lnTo>
                  <a:lnTo>
                    <a:pt x="129" y="623"/>
                  </a:lnTo>
                  <a:lnTo>
                    <a:pt x="144" y="634"/>
                  </a:lnTo>
                  <a:lnTo>
                    <a:pt x="158" y="644"/>
                  </a:lnTo>
                  <a:lnTo>
                    <a:pt x="172" y="653"/>
                  </a:lnTo>
                  <a:lnTo>
                    <a:pt x="188" y="662"/>
                  </a:lnTo>
                  <a:lnTo>
                    <a:pt x="204" y="669"/>
                  </a:lnTo>
                  <a:lnTo>
                    <a:pt x="219" y="677"/>
                  </a:lnTo>
                  <a:lnTo>
                    <a:pt x="235" y="682"/>
                  </a:lnTo>
                  <a:lnTo>
                    <a:pt x="251" y="687"/>
                  </a:lnTo>
                  <a:lnTo>
                    <a:pt x="268" y="692"/>
                  </a:lnTo>
                  <a:lnTo>
                    <a:pt x="284" y="695"/>
                  </a:lnTo>
                  <a:lnTo>
                    <a:pt x="300" y="699"/>
                  </a:lnTo>
                  <a:lnTo>
                    <a:pt x="317" y="700"/>
                  </a:lnTo>
                  <a:lnTo>
                    <a:pt x="334" y="701"/>
                  </a:lnTo>
                  <a:lnTo>
                    <a:pt x="351" y="701"/>
                  </a:lnTo>
                  <a:lnTo>
                    <a:pt x="368" y="701"/>
                  </a:lnTo>
                  <a:lnTo>
                    <a:pt x="385" y="700"/>
                  </a:lnTo>
                  <a:lnTo>
                    <a:pt x="402" y="699"/>
                  </a:lnTo>
                  <a:lnTo>
                    <a:pt x="419" y="695"/>
                  </a:lnTo>
                  <a:lnTo>
                    <a:pt x="434" y="692"/>
                  </a:lnTo>
                  <a:lnTo>
                    <a:pt x="451" y="687"/>
                  </a:lnTo>
                  <a:lnTo>
                    <a:pt x="467" y="682"/>
                  </a:lnTo>
                  <a:lnTo>
                    <a:pt x="483" y="677"/>
                  </a:lnTo>
                  <a:lnTo>
                    <a:pt x="498" y="669"/>
                  </a:lnTo>
                  <a:lnTo>
                    <a:pt x="514" y="662"/>
                  </a:lnTo>
                  <a:lnTo>
                    <a:pt x="529" y="653"/>
                  </a:lnTo>
                  <a:lnTo>
                    <a:pt x="544" y="644"/>
                  </a:lnTo>
                  <a:lnTo>
                    <a:pt x="558" y="634"/>
                  </a:lnTo>
                  <a:lnTo>
                    <a:pt x="572" y="623"/>
                  </a:lnTo>
                  <a:lnTo>
                    <a:pt x="587" y="611"/>
                  </a:lnTo>
                  <a:lnTo>
                    <a:pt x="600" y="600"/>
                  </a:lnTo>
                  <a:lnTo>
                    <a:pt x="600"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2" name="Freeform 77"/>
            <p:cNvSpPr>
              <a:spLocks/>
            </p:cNvSpPr>
            <p:nvPr userDrawn="1"/>
          </p:nvSpPr>
          <p:spPr bwMode="auto">
            <a:xfrm>
              <a:off x="4167" y="1218"/>
              <a:ext cx="156" cy="156"/>
            </a:xfrm>
            <a:custGeom>
              <a:avLst/>
              <a:gdLst>
                <a:gd name="T0" fmla="*/ 531 w 622"/>
                <a:gd name="T1" fmla="*/ 91 h 622"/>
                <a:gd name="T2" fmla="*/ 507 w 622"/>
                <a:gd name="T3" fmla="*/ 70 h 622"/>
                <a:gd name="T4" fmla="*/ 482 w 622"/>
                <a:gd name="T5" fmla="*/ 51 h 622"/>
                <a:gd name="T6" fmla="*/ 428 w 622"/>
                <a:gd name="T7" fmla="*/ 24 h 622"/>
                <a:gd name="T8" fmla="*/ 370 w 622"/>
                <a:gd name="T9" fmla="*/ 7 h 622"/>
                <a:gd name="T10" fmla="*/ 312 w 622"/>
                <a:gd name="T11" fmla="*/ 0 h 622"/>
                <a:gd name="T12" fmla="*/ 252 w 622"/>
                <a:gd name="T13" fmla="*/ 7 h 622"/>
                <a:gd name="T14" fmla="*/ 194 w 622"/>
                <a:gd name="T15" fmla="*/ 24 h 622"/>
                <a:gd name="T16" fmla="*/ 140 w 622"/>
                <a:gd name="T17" fmla="*/ 51 h 622"/>
                <a:gd name="T18" fmla="*/ 115 w 622"/>
                <a:gd name="T19" fmla="*/ 70 h 622"/>
                <a:gd name="T20" fmla="*/ 91 w 622"/>
                <a:gd name="T21" fmla="*/ 91 h 622"/>
                <a:gd name="T22" fmla="*/ 81 w 622"/>
                <a:gd name="T23" fmla="*/ 103 h 622"/>
                <a:gd name="T24" fmla="*/ 60 w 622"/>
                <a:gd name="T25" fmla="*/ 128 h 622"/>
                <a:gd name="T26" fmla="*/ 37 w 622"/>
                <a:gd name="T27" fmla="*/ 167 h 622"/>
                <a:gd name="T28" fmla="*/ 13 w 622"/>
                <a:gd name="T29" fmla="*/ 223 h 622"/>
                <a:gd name="T30" fmla="*/ 1 w 622"/>
                <a:gd name="T31" fmla="*/ 281 h 622"/>
                <a:gd name="T32" fmla="*/ 1 w 622"/>
                <a:gd name="T33" fmla="*/ 340 h 622"/>
                <a:gd name="T34" fmla="*/ 13 w 622"/>
                <a:gd name="T35" fmla="*/ 399 h 622"/>
                <a:gd name="T36" fmla="*/ 37 w 622"/>
                <a:gd name="T37" fmla="*/ 455 h 622"/>
                <a:gd name="T38" fmla="*/ 60 w 622"/>
                <a:gd name="T39" fmla="*/ 494 h 622"/>
                <a:gd name="T40" fmla="*/ 81 w 622"/>
                <a:gd name="T41" fmla="*/ 519 h 622"/>
                <a:gd name="T42" fmla="*/ 91 w 622"/>
                <a:gd name="T43" fmla="*/ 530 h 622"/>
                <a:gd name="T44" fmla="*/ 115 w 622"/>
                <a:gd name="T45" fmla="*/ 551 h 622"/>
                <a:gd name="T46" fmla="*/ 140 w 622"/>
                <a:gd name="T47" fmla="*/ 571 h 622"/>
                <a:gd name="T48" fmla="*/ 194 w 622"/>
                <a:gd name="T49" fmla="*/ 598 h 622"/>
                <a:gd name="T50" fmla="*/ 252 w 622"/>
                <a:gd name="T51" fmla="*/ 615 h 622"/>
                <a:gd name="T52" fmla="*/ 312 w 622"/>
                <a:gd name="T53" fmla="*/ 622 h 622"/>
                <a:gd name="T54" fmla="*/ 370 w 622"/>
                <a:gd name="T55" fmla="*/ 615 h 622"/>
                <a:gd name="T56" fmla="*/ 428 w 622"/>
                <a:gd name="T57" fmla="*/ 598 h 622"/>
                <a:gd name="T58" fmla="*/ 482 w 622"/>
                <a:gd name="T59" fmla="*/ 571 h 622"/>
                <a:gd name="T60" fmla="*/ 507 w 622"/>
                <a:gd name="T61" fmla="*/ 551 h 622"/>
                <a:gd name="T62" fmla="*/ 531 w 622"/>
                <a:gd name="T63" fmla="*/ 530 h 622"/>
                <a:gd name="T64" fmla="*/ 542 w 622"/>
                <a:gd name="T65" fmla="*/ 519 h 622"/>
                <a:gd name="T66" fmla="*/ 562 w 622"/>
                <a:gd name="T67" fmla="*/ 494 h 622"/>
                <a:gd name="T68" fmla="*/ 587 w 622"/>
                <a:gd name="T69" fmla="*/ 455 h 622"/>
                <a:gd name="T70" fmla="*/ 609 w 622"/>
                <a:gd name="T71" fmla="*/ 399 h 622"/>
                <a:gd name="T72" fmla="*/ 620 w 622"/>
                <a:gd name="T73" fmla="*/ 340 h 622"/>
                <a:gd name="T74" fmla="*/ 620 w 622"/>
                <a:gd name="T75" fmla="*/ 281 h 622"/>
                <a:gd name="T76" fmla="*/ 609 w 622"/>
                <a:gd name="T77" fmla="*/ 223 h 622"/>
                <a:gd name="T78" fmla="*/ 587 w 622"/>
                <a:gd name="T79" fmla="*/ 167 h 622"/>
                <a:gd name="T80" fmla="*/ 562 w 622"/>
                <a:gd name="T81" fmla="*/ 128 h 622"/>
                <a:gd name="T82" fmla="*/ 542 w 622"/>
                <a:gd name="T83" fmla="*/ 103 h 622"/>
                <a:gd name="T84" fmla="*/ 53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31" y="91"/>
                  </a:moveTo>
                  <a:lnTo>
                    <a:pt x="531" y="91"/>
                  </a:lnTo>
                  <a:lnTo>
                    <a:pt x="519" y="81"/>
                  </a:lnTo>
                  <a:lnTo>
                    <a:pt x="507" y="70"/>
                  </a:lnTo>
                  <a:lnTo>
                    <a:pt x="494" y="60"/>
                  </a:lnTo>
                  <a:lnTo>
                    <a:pt x="482" y="51"/>
                  </a:lnTo>
                  <a:lnTo>
                    <a:pt x="455" y="35"/>
                  </a:lnTo>
                  <a:lnTo>
                    <a:pt x="428" y="24"/>
                  </a:lnTo>
                  <a:lnTo>
                    <a:pt x="399" y="13"/>
                  </a:lnTo>
                  <a:lnTo>
                    <a:pt x="370" y="7"/>
                  </a:lnTo>
                  <a:lnTo>
                    <a:pt x="340" y="1"/>
                  </a:lnTo>
                  <a:lnTo>
                    <a:pt x="312" y="0"/>
                  </a:lnTo>
                  <a:lnTo>
                    <a:pt x="282" y="1"/>
                  </a:lnTo>
                  <a:lnTo>
                    <a:pt x="252" y="7"/>
                  </a:lnTo>
                  <a:lnTo>
                    <a:pt x="223" y="13"/>
                  </a:lnTo>
                  <a:lnTo>
                    <a:pt x="194" y="24"/>
                  </a:lnTo>
                  <a:lnTo>
                    <a:pt x="167" y="35"/>
                  </a:lnTo>
                  <a:lnTo>
                    <a:pt x="140" y="51"/>
                  </a:lnTo>
                  <a:lnTo>
                    <a:pt x="128" y="60"/>
                  </a:lnTo>
                  <a:lnTo>
                    <a:pt x="115" y="70"/>
                  </a:lnTo>
                  <a:lnTo>
                    <a:pt x="103" y="81"/>
                  </a:lnTo>
                  <a:lnTo>
                    <a:pt x="91" y="91"/>
                  </a:lnTo>
                  <a:lnTo>
                    <a:pt x="91" y="91"/>
                  </a:lnTo>
                  <a:lnTo>
                    <a:pt x="81" y="103"/>
                  </a:lnTo>
                  <a:lnTo>
                    <a:pt x="71" y="115"/>
                  </a:lnTo>
                  <a:lnTo>
                    <a:pt x="60" y="128"/>
                  </a:lnTo>
                  <a:lnTo>
                    <a:pt x="52" y="139"/>
                  </a:lnTo>
                  <a:lnTo>
                    <a:pt x="37" y="167"/>
                  </a:lnTo>
                  <a:lnTo>
                    <a:pt x="24" y="194"/>
                  </a:lnTo>
                  <a:lnTo>
                    <a:pt x="13" y="223"/>
                  </a:lnTo>
                  <a:lnTo>
                    <a:pt x="7" y="252"/>
                  </a:lnTo>
                  <a:lnTo>
                    <a:pt x="1" y="281"/>
                  </a:lnTo>
                  <a:lnTo>
                    <a:pt x="0" y="311"/>
                  </a:lnTo>
                  <a:lnTo>
                    <a:pt x="1" y="340"/>
                  </a:lnTo>
                  <a:lnTo>
                    <a:pt x="7" y="370"/>
                  </a:lnTo>
                  <a:lnTo>
                    <a:pt x="13" y="399"/>
                  </a:lnTo>
                  <a:lnTo>
                    <a:pt x="24" y="427"/>
                  </a:lnTo>
                  <a:lnTo>
                    <a:pt x="37" y="455"/>
                  </a:lnTo>
                  <a:lnTo>
                    <a:pt x="52" y="482"/>
                  </a:lnTo>
                  <a:lnTo>
                    <a:pt x="60" y="494"/>
                  </a:lnTo>
                  <a:lnTo>
                    <a:pt x="71" y="507"/>
                  </a:lnTo>
                  <a:lnTo>
                    <a:pt x="81" y="519"/>
                  </a:lnTo>
                  <a:lnTo>
                    <a:pt x="91" y="530"/>
                  </a:lnTo>
                  <a:lnTo>
                    <a:pt x="91" y="530"/>
                  </a:lnTo>
                  <a:lnTo>
                    <a:pt x="103" y="542"/>
                  </a:lnTo>
                  <a:lnTo>
                    <a:pt x="115" y="551"/>
                  </a:lnTo>
                  <a:lnTo>
                    <a:pt x="128" y="562"/>
                  </a:lnTo>
                  <a:lnTo>
                    <a:pt x="140" y="571"/>
                  </a:lnTo>
                  <a:lnTo>
                    <a:pt x="167" y="586"/>
                  </a:lnTo>
                  <a:lnTo>
                    <a:pt x="194" y="598"/>
                  </a:lnTo>
                  <a:lnTo>
                    <a:pt x="223" y="608"/>
                  </a:lnTo>
                  <a:lnTo>
                    <a:pt x="252" y="615"/>
                  </a:lnTo>
                  <a:lnTo>
                    <a:pt x="282" y="620"/>
                  </a:lnTo>
                  <a:lnTo>
                    <a:pt x="312" y="622"/>
                  </a:lnTo>
                  <a:lnTo>
                    <a:pt x="340" y="620"/>
                  </a:lnTo>
                  <a:lnTo>
                    <a:pt x="370" y="615"/>
                  </a:lnTo>
                  <a:lnTo>
                    <a:pt x="399" y="608"/>
                  </a:lnTo>
                  <a:lnTo>
                    <a:pt x="428" y="598"/>
                  </a:lnTo>
                  <a:lnTo>
                    <a:pt x="455" y="586"/>
                  </a:lnTo>
                  <a:lnTo>
                    <a:pt x="482" y="571"/>
                  </a:lnTo>
                  <a:lnTo>
                    <a:pt x="494" y="562"/>
                  </a:lnTo>
                  <a:lnTo>
                    <a:pt x="507" y="551"/>
                  </a:lnTo>
                  <a:lnTo>
                    <a:pt x="519" y="542"/>
                  </a:lnTo>
                  <a:lnTo>
                    <a:pt x="531" y="530"/>
                  </a:lnTo>
                  <a:lnTo>
                    <a:pt x="531" y="530"/>
                  </a:lnTo>
                  <a:lnTo>
                    <a:pt x="542" y="519"/>
                  </a:lnTo>
                  <a:lnTo>
                    <a:pt x="551" y="507"/>
                  </a:lnTo>
                  <a:lnTo>
                    <a:pt x="562" y="494"/>
                  </a:lnTo>
                  <a:lnTo>
                    <a:pt x="571" y="482"/>
                  </a:lnTo>
                  <a:lnTo>
                    <a:pt x="587" y="455"/>
                  </a:lnTo>
                  <a:lnTo>
                    <a:pt x="598" y="427"/>
                  </a:lnTo>
                  <a:lnTo>
                    <a:pt x="609" y="399"/>
                  </a:lnTo>
                  <a:lnTo>
                    <a:pt x="617" y="370"/>
                  </a:lnTo>
                  <a:lnTo>
                    <a:pt x="620" y="340"/>
                  </a:lnTo>
                  <a:lnTo>
                    <a:pt x="622" y="311"/>
                  </a:lnTo>
                  <a:lnTo>
                    <a:pt x="620" y="281"/>
                  </a:lnTo>
                  <a:lnTo>
                    <a:pt x="617" y="252"/>
                  </a:lnTo>
                  <a:lnTo>
                    <a:pt x="609" y="223"/>
                  </a:lnTo>
                  <a:lnTo>
                    <a:pt x="598" y="194"/>
                  </a:lnTo>
                  <a:lnTo>
                    <a:pt x="587" y="167"/>
                  </a:lnTo>
                  <a:lnTo>
                    <a:pt x="571" y="139"/>
                  </a:lnTo>
                  <a:lnTo>
                    <a:pt x="562" y="128"/>
                  </a:lnTo>
                  <a:lnTo>
                    <a:pt x="551" y="115"/>
                  </a:lnTo>
                  <a:lnTo>
                    <a:pt x="542" y="103"/>
                  </a:lnTo>
                  <a:lnTo>
                    <a:pt x="531" y="91"/>
                  </a:lnTo>
                  <a:lnTo>
                    <a:pt x="53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3" name="Freeform 78"/>
            <p:cNvSpPr>
              <a:spLocks/>
            </p:cNvSpPr>
            <p:nvPr userDrawn="1"/>
          </p:nvSpPr>
          <p:spPr bwMode="auto">
            <a:xfrm>
              <a:off x="4357" y="1408"/>
              <a:ext cx="134" cy="134"/>
            </a:xfrm>
            <a:custGeom>
              <a:avLst/>
              <a:gdLst>
                <a:gd name="T0" fmla="*/ 80 w 540"/>
                <a:gd name="T1" fmla="*/ 79 h 539"/>
                <a:gd name="T2" fmla="*/ 45 w 540"/>
                <a:gd name="T3" fmla="*/ 121 h 539"/>
                <a:gd name="T4" fmla="*/ 20 w 540"/>
                <a:gd name="T5" fmla="*/ 168 h 539"/>
                <a:gd name="T6" fmla="*/ 5 w 540"/>
                <a:gd name="T7" fmla="*/ 218 h 539"/>
                <a:gd name="T8" fmla="*/ 0 w 540"/>
                <a:gd name="T9" fmla="*/ 270 h 539"/>
                <a:gd name="T10" fmla="*/ 5 w 540"/>
                <a:gd name="T11" fmla="*/ 322 h 539"/>
                <a:gd name="T12" fmla="*/ 20 w 540"/>
                <a:gd name="T13" fmla="*/ 371 h 539"/>
                <a:gd name="T14" fmla="*/ 45 w 540"/>
                <a:gd name="T15" fmla="*/ 418 h 539"/>
                <a:gd name="T16" fmla="*/ 80 w 540"/>
                <a:gd name="T17" fmla="*/ 461 h 539"/>
                <a:gd name="T18" fmla="*/ 99 w 540"/>
                <a:gd name="T19" fmla="*/ 479 h 539"/>
                <a:gd name="T20" fmla="*/ 145 w 540"/>
                <a:gd name="T21" fmla="*/ 509 h 539"/>
                <a:gd name="T22" fmla="*/ 193 w 540"/>
                <a:gd name="T23" fmla="*/ 529 h 539"/>
                <a:gd name="T24" fmla="*/ 244 w 540"/>
                <a:gd name="T25" fmla="*/ 538 h 539"/>
                <a:gd name="T26" fmla="*/ 296 w 540"/>
                <a:gd name="T27" fmla="*/ 538 h 539"/>
                <a:gd name="T28" fmla="*/ 347 w 540"/>
                <a:gd name="T29" fmla="*/ 529 h 539"/>
                <a:gd name="T30" fmla="*/ 395 w 540"/>
                <a:gd name="T31" fmla="*/ 509 h 539"/>
                <a:gd name="T32" fmla="*/ 441 w 540"/>
                <a:gd name="T33" fmla="*/ 479 h 539"/>
                <a:gd name="T34" fmla="*/ 462 w 540"/>
                <a:gd name="T35" fmla="*/ 461 h 539"/>
                <a:gd name="T36" fmla="*/ 495 w 540"/>
                <a:gd name="T37" fmla="*/ 418 h 539"/>
                <a:gd name="T38" fmla="*/ 520 w 540"/>
                <a:gd name="T39" fmla="*/ 371 h 539"/>
                <a:gd name="T40" fmla="*/ 536 w 540"/>
                <a:gd name="T41" fmla="*/ 322 h 539"/>
                <a:gd name="T42" fmla="*/ 540 w 540"/>
                <a:gd name="T43" fmla="*/ 270 h 539"/>
                <a:gd name="T44" fmla="*/ 536 w 540"/>
                <a:gd name="T45" fmla="*/ 218 h 539"/>
                <a:gd name="T46" fmla="*/ 520 w 540"/>
                <a:gd name="T47" fmla="*/ 168 h 539"/>
                <a:gd name="T48" fmla="*/ 495 w 540"/>
                <a:gd name="T49" fmla="*/ 121 h 539"/>
                <a:gd name="T50" fmla="*/ 462 w 540"/>
                <a:gd name="T51" fmla="*/ 79 h 539"/>
                <a:gd name="T52" fmla="*/ 441 w 540"/>
                <a:gd name="T53" fmla="*/ 60 h 539"/>
                <a:gd name="T54" fmla="*/ 395 w 540"/>
                <a:gd name="T55" fmla="*/ 31 h 539"/>
                <a:gd name="T56" fmla="*/ 347 w 540"/>
                <a:gd name="T57" fmla="*/ 10 h 539"/>
                <a:gd name="T58" fmla="*/ 296 w 540"/>
                <a:gd name="T59" fmla="*/ 1 h 539"/>
                <a:gd name="T60" fmla="*/ 244 w 540"/>
                <a:gd name="T61" fmla="*/ 1 h 539"/>
                <a:gd name="T62" fmla="*/ 193 w 540"/>
                <a:gd name="T63" fmla="*/ 10 h 539"/>
                <a:gd name="T64" fmla="*/ 145 w 540"/>
                <a:gd name="T65" fmla="*/ 31 h 539"/>
                <a:gd name="T66" fmla="*/ 99 w 540"/>
                <a:gd name="T67" fmla="*/ 60 h 539"/>
                <a:gd name="T68" fmla="*/ 8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80" y="79"/>
                  </a:moveTo>
                  <a:lnTo>
                    <a:pt x="80" y="79"/>
                  </a:lnTo>
                  <a:lnTo>
                    <a:pt x="60" y="99"/>
                  </a:lnTo>
                  <a:lnTo>
                    <a:pt x="45" y="121"/>
                  </a:lnTo>
                  <a:lnTo>
                    <a:pt x="32" y="145"/>
                  </a:lnTo>
                  <a:lnTo>
                    <a:pt x="20" y="168"/>
                  </a:lnTo>
                  <a:lnTo>
                    <a:pt x="11" y="193"/>
                  </a:lnTo>
                  <a:lnTo>
                    <a:pt x="5" y="218"/>
                  </a:lnTo>
                  <a:lnTo>
                    <a:pt x="2" y="244"/>
                  </a:lnTo>
                  <a:lnTo>
                    <a:pt x="0" y="270"/>
                  </a:lnTo>
                  <a:lnTo>
                    <a:pt x="2" y="296"/>
                  </a:lnTo>
                  <a:lnTo>
                    <a:pt x="5" y="322"/>
                  </a:lnTo>
                  <a:lnTo>
                    <a:pt x="11" y="347"/>
                  </a:lnTo>
                  <a:lnTo>
                    <a:pt x="20" y="371"/>
                  </a:lnTo>
                  <a:lnTo>
                    <a:pt x="32" y="395"/>
                  </a:lnTo>
                  <a:lnTo>
                    <a:pt x="45" y="418"/>
                  </a:lnTo>
                  <a:lnTo>
                    <a:pt x="60" y="440"/>
                  </a:lnTo>
                  <a:lnTo>
                    <a:pt x="80" y="461"/>
                  </a:lnTo>
                  <a:lnTo>
                    <a:pt x="80" y="461"/>
                  </a:lnTo>
                  <a:lnTo>
                    <a:pt x="99" y="479"/>
                  </a:lnTo>
                  <a:lnTo>
                    <a:pt x="121" y="495"/>
                  </a:lnTo>
                  <a:lnTo>
                    <a:pt x="145" y="509"/>
                  </a:lnTo>
                  <a:lnTo>
                    <a:pt x="168" y="520"/>
                  </a:lnTo>
                  <a:lnTo>
                    <a:pt x="193" y="529"/>
                  </a:lnTo>
                  <a:lnTo>
                    <a:pt x="219" y="535"/>
                  </a:lnTo>
                  <a:lnTo>
                    <a:pt x="244" y="538"/>
                  </a:lnTo>
                  <a:lnTo>
                    <a:pt x="270" y="539"/>
                  </a:lnTo>
                  <a:lnTo>
                    <a:pt x="296" y="538"/>
                  </a:lnTo>
                  <a:lnTo>
                    <a:pt x="322" y="535"/>
                  </a:lnTo>
                  <a:lnTo>
                    <a:pt x="347" y="529"/>
                  </a:lnTo>
                  <a:lnTo>
                    <a:pt x="372" y="520"/>
                  </a:lnTo>
                  <a:lnTo>
                    <a:pt x="395" y="509"/>
                  </a:lnTo>
                  <a:lnTo>
                    <a:pt x="419" y="495"/>
                  </a:lnTo>
                  <a:lnTo>
                    <a:pt x="441" y="479"/>
                  </a:lnTo>
                  <a:lnTo>
                    <a:pt x="462" y="461"/>
                  </a:lnTo>
                  <a:lnTo>
                    <a:pt x="462" y="461"/>
                  </a:lnTo>
                  <a:lnTo>
                    <a:pt x="480" y="440"/>
                  </a:lnTo>
                  <a:lnTo>
                    <a:pt x="495" y="418"/>
                  </a:lnTo>
                  <a:lnTo>
                    <a:pt x="510" y="395"/>
                  </a:lnTo>
                  <a:lnTo>
                    <a:pt x="520" y="371"/>
                  </a:lnTo>
                  <a:lnTo>
                    <a:pt x="529" y="347"/>
                  </a:lnTo>
                  <a:lnTo>
                    <a:pt x="536" y="322"/>
                  </a:lnTo>
                  <a:lnTo>
                    <a:pt x="538" y="296"/>
                  </a:lnTo>
                  <a:lnTo>
                    <a:pt x="540" y="270"/>
                  </a:lnTo>
                  <a:lnTo>
                    <a:pt x="538" y="244"/>
                  </a:lnTo>
                  <a:lnTo>
                    <a:pt x="536" y="218"/>
                  </a:lnTo>
                  <a:lnTo>
                    <a:pt x="529" y="193"/>
                  </a:lnTo>
                  <a:lnTo>
                    <a:pt x="520" y="168"/>
                  </a:lnTo>
                  <a:lnTo>
                    <a:pt x="510" y="145"/>
                  </a:lnTo>
                  <a:lnTo>
                    <a:pt x="495" y="121"/>
                  </a:lnTo>
                  <a:lnTo>
                    <a:pt x="480" y="99"/>
                  </a:lnTo>
                  <a:lnTo>
                    <a:pt x="462" y="79"/>
                  </a:lnTo>
                  <a:lnTo>
                    <a:pt x="462" y="79"/>
                  </a:lnTo>
                  <a:lnTo>
                    <a:pt x="441" y="60"/>
                  </a:lnTo>
                  <a:lnTo>
                    <a:pt x="419" y="44"/>
                  </a:lnTo>
                  <a:lnTo>
                    <a:pt x="395" y="31"/>
                  </a:lnTo>
                  <a:lnTo>
                    <a:pt x="372" y="20"/>
                  </a:lnTo>
                  <a:lnTo>
                    <a:pt x="347" y="10"/>
                  </a:lnTo>
                  <a:lnTo>
                    <a:pt x="322" y="5"/>
                  </a:lnTo>
                  <a:lnTo>
                    <a:pt x="296" y="1"/>
                  </a:lnTo>
                  <a:lnTo>
                    <a:pt x="270" y="0"/>
                  </a:lnTo>
                  <a:lnTo>
                    <a:pt x="244" y="1"/>
                  </a:lnTo>
                  <a:lnTo>
                    <a:pt x="219" y="5"/>
                  </a:lnTo>
                  <a:lnTo>
                    <a:pt x="193" y="10"/>
                  </a:lnTo>
                  <a:lnTo>
                    <a:pt x="168" y="20"/>
                  </a:lnTo>
                  <a:lnTo>
                    <a:pt x="145" y="31"/>
                  </a:lnTo>
                  <a:lnTo>
                    <a:pt x="121" y="44"/>
                  </a:lnTo>
                  <a:lnTo>
                    <a:pt x="99" y="60"/>
                  </a:lnTo>
                  <a:lnTo>
                    <a:pt x="80" y="79"/>
                  </a:lnTo>
                  <a:lnTo>
                    <a:pt x="8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4" name="Freeform 79"/>
            <p:cNvSpPr>
              <a:spLocks/>
            </p:cNvSpPr>
            <p:nvPr userDrawn="1"/>
          </p:nvSpPr>
          <p:spPr bwMode="auto">
            <a:xfrm>
              <a:off x="4546" y="1596"/>
              <a:ext cx="115" cy="115"/>
            </a:xfrm>
            <a:custGeom>
              <a:avLst/>
              <a:gdLst>
                <a:gd name="T0" fmla="*/ 68 w 460"/>
                <a:gd name="T1" fmla="*/ 67 h 460"/>
                <a:gd name="T2" fmla="*/ 38 w 460"/>
                <a:gd name="T3" fmla="*/ 104 h 460"/>
                <a:gd name="T4" fmla="*/ 17 w 460"/>
                <a:gd name="T5" fmla="*/ 143 h 460"/>
                <a:gd name="T6" fmla="*/ 5 w 460"/>
                <a:gd name="T7" fmla="*/ 186 h 460"/>
                <a:gd name="T8" fmla="*/ 0 w 460"/>
                <a:gd name="T9" fmla="*/ 230 h 460"/>
                <a:gd name="T10" fmla="*/ 5 w 460"/>
                <a:gd name="T11" fmla="*/ 273 h 460"/>
                <a:gd name="T12" fmla="*/ 17 w 460"/>
                <a:gd name="T13" fmla="*/ 316 h 460"/>
                <a:gd name="T14" fmla="*/ 38 w 460"/>
                <a:gd name="T15" fmla="*/ 357 h 460"/>
                <a:gd name="T16" fmla="*/ 68 w 460"/>
                <a:gd name="T17" fmla="*/ 392 h 460"/>
                <a:gd name="T18" fmla="*/ 85 w 460"/>
                <a:gd name="T19" fmla="*/ 407 h 460"/>
                <a:gd name="T20" fmla="*/ 124 w 460"/>
                <a:gd name="T21" fmla="*/ 434 h 460"/>
                <a:gd name="T22" fmla="*/ 164 w 460"/>
                <a:gd name="T23" fmla="*/ 449 h 460"/>
                <a:gd name="T24" fmla="*/ 209 w 460"/>
                <a:gd name="T25" fmla="*/ 458 h 460"/>
                <a:gd name="T26" fmla="*/ 252 w 460"/>
                <a:gd name="T27" fmla="*/ 458 h 460"/>
                <a:gd name="T28" fmla="*/ 296 w 460"/>
                <a:gd name="T29" fmla="*/ 449 h 460"/>
                <a:gd name="T30" fmla="*/ 338 w 460"/>
                <a:gd name="T31" fmla="*/ 434 h 460"/>
                <a:gd name="T32" fmla="*/ 375 w 460"/>
                <a:gd name="T33" fmla="*/ 407 h 460"/>
                <a:gd name="T34" fmla="*/ 392 w 460"/>
                <a:gd name="T35" fmla="*/ 392 h 460"/>
                <a:gd name="T36" fmla="*/ 422 w 460"/>
                <a:gd name="T37" fmla="*/ 357 h 460"/>
                <a:gd name="T38" fmla="*/ 443 w 460"/>
                <a:gd name="T39" fmla="*/ 316 h 460"/>
                <a:gd name="T40" fmla="*/ 456 w 460"/>
                <a:gd name="T41" fmla="*/ 273 h 460"/>
                <a:gd name="T42" fmla="*/ 460 w 460"/>
                <a:gd name="T43" fmla="*/ 230 h 460"/>
                <a:gd name="T44" fmla="*/ 456 w 460"/>
                <a:gd name="T45" fmla="*/ 186 h 460"/>
                <a:gd name="T46" fmla="*/ 443 w 460"/>
                <a:gd name="T47" fmla="*/ 143 h 460"/>
                <a:gd name="T48" fmla="*/ 422 w 460"/>
                <a:gd name="T49" fmla="*/ 104 h 460"/>
                <a:gd name="T50" fmla="*/ 392 w 460"/>
                <a:gd name="T51" fmla="*/ 67 h 460"/>
                <a:gd name="T52" fmla="*/ 375 w 460"/>
                <a:gd name="T53" fmla="*/ 52 h 460"/>
                <a:gd name="T54" fmla="*/ 338 w 460"/>
                <a:gd name="T55" fmla="*/ 27 h 460"/>
                <a:gd name="T56" fmla="*/ 296 w 460"/>
                <a:gd name="T57" fmla="*/ 10 h 460"/>
                <a:gd name="T58" fmla="*/ 252 w 460"/>
                <a:gd name="T59" fmla="*/ 1 h 460"/>
                <a:gd name="T60" fmla="*/ 209 w 460"/>
                <a:gd name="T61" fmla="*/ 1 h 460"/>
                <a:gd name="T62" fmla="*/ 164 w 460"/>
                <a:gd name="T63" fmla="*/ 10 h 460"/>
                <a:gd name="T64" fmla="*/ 124 w 460"/>
                <a:gd name="T65" fmla="*/ 27 h 460"/>
                <a:gd name="T66" fmla="*/ 85 w 460"/>
                <a:gd name="T67" fmla="*/ 52 h 460"/>
                <a:gd name="T68" fmla="*/ 68 w 460"/>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68" y="67"/>
                  </a:moveTo>
                  <a:lnTo>
                    <a:pt x="68" y="67"/>
                  </a:lnTo>
                  <a:lnTo>
                    <a:pt x="52" y="84"/>
                  </a:lnTo>
                  <a:lnTo>
                    <a:pt x="38" y="104"/>
                  </a:lnTo>
                  <a:lnTo>
                    <a:pt x="27" y="123"/>
                  </a:lnTo>
                  <a:lnTo>
                    <a:pt x="17" y="143"/>
                  </a:lnTo>
                  <a:lnTo>
                    <a:pt x="10" y="164"/>
                  </a:lnTo>
                  <a:lnTo>
                    <a:pt x="5" y="186"/>
                  </a:lnTo>
                  <a:lnTo>
                    <a:pt x="1" y="208"/>
                  </a:lnTo>
                  <a:lnTo>
                    <a:pt x="0" y="230"/>
                  </a:lnTo>
                  <a:lnTo>
                    <a:pt x="1" y="251"/>
                  </a:lnTo>
                  <a:lnTo>
                    <a:pt x="5" y="273"/>
                  </a:lnTo>
                  <a:lnTo>
                    <a:pt x="10" y="295"/>
                  </a:lnTo>
                  <a:lnTo>
                    <a:pt x="17" y="316"/>
                  </a:lnTo>
                  <a:lnTo>
                    <a:pt x="27" y="337"/>
                  </a:lnTo>
                  <a:lnTo>
                    <a:pt x="38" y="357"/>
                  </a:lnTo>
                  <a:lnTo>
                    <a:pt x="52" y="375"/>
                  </a:lnTo>
                  <a:lnTo>
                    <a:pt x="68" y="392"/>
                  </a:lnTo>
                  <a:lnTo>
                    <a:pt x="68" y="392"/>
                  </a:lnTo>
                  <a:lnTo>
                    <a:pt x="85" y="407"/>
                  </a:lnTo>
                  <a:lnTo>
                    <a:pt x="104" y="422"/>
                  </a:lnTo>
                  <a:lnTo>
                    <a:pt x="124" y="434"/>
                  </a:lnTo>
                  <a:lnTo>
                    <a:pt x="143" y="443"/>
                  </a:lnTo>
                  <a:lnTo>
                    <a:pt x="164" y="449"/>
                  </a:lnTo>
                  <a:lnTo>
                    <a:pt x="186" y="456"/>
                  </a:lnTo>
                  <a:lnTo>
                    <a:pt x="209" y="458"/>
                  </a:lnTo>
                  <a:lnTo>
                    <a:pt x="231" y="460"/>
                  </a:lnTo>
                  <a:lnTo>
                    <a:pt x="252" y="458"/>
                  </a:lnTo>
                  <a:lnTo>
                    <a:pt x="274" y="456"/>
                  </a:lnTo>
                  <a:lnTo>
                    <a:pt x="296" y="449"/>
                  </a:lnTo>
                  <a:lnTo>
                    <a:pt x="317" y="443"/>
                  </a:lnTo>
                  <a:lnTo>
                    <a:pt x="338" y="434"/>
                  </a:lnTo>
                  <a:lnTo>
                    <a:pt x="357" y="422"/>
                  </a:lnTo>
                  <a:lnTo>
                    <a:pt x="375" y="407"/>
                  </a:lnTo>
                  <a:lnTo>
                    <a:pt x="392" y="392"/>
                  </a:lnTo>
                  <a:lnTo>
                    <a:pt x="392" y="392"/>
                  </a:lnTo>
                  <a:lnTo>
                    <a:pt x="408" y="375"/>
                  </a:lnTo>
                  <a:lnTo>
                    <a:pt x="422" y="357"/>
                  </a:lnTo>
                  <a:lnTo>
                    <a:pt x="434" y="337"/>
                  </a:lnTo>
                  <a:lnTo>
                    <a:pt x="443" y="316"/>
                  </a:lnTo>
                  <a:lnTo>
                    <a:pt x="451" y="295"/>
                  </a:lnTo>
                  <a:lnTo>
                    <a:pt x="456" y="273"/>
                  </a:lnTo>
                  <a:lnTo>
                    <a:pt x="459" y="251"/>
                  </a:lnTo>
                  <a:lnTo>
                    <a:pt x="460" y="230"/>
                  </a:lnTo>
                  <a:lnTo>
                    <a:pt x="459" y="208"/>
                  </a:lnTo>
                  <a:lnTo>
                    <a:pt x="456" y="186"/>
                  </a:lnTo>
                  <a:lnTo>
                    <a:pt x="451" y="164"/>
                  </a:lnTo>
                  <a:lnTo>
                    <a:pt x="443" y="143"/>
                  </a:lnTo>
                  <a:lnTo>
                    <a:pt x="434" y="123"/>
                  </a:lnTo>
                  <a:lnTo>
                    <a:pt x="422" y="104"/>
                  </a:lnTo>
                  <a:lnTo>
                    <a:pt x="408" y="84"/>
                  </a:lnTo>
                  <a:lnTo>
                    <a:pt x="392" y="67"/>
                  </a:lnTo>
                  <a:lnTo>
                    <a:pt x="392" y="67"/>
                  </a:lnTo>
                  <a:lnTo>
                    <a:pt x="375" y="52"/>
                  </a:lnTo>
                  <a:lnTo>
                    <a:pt x="357" y="37"/>
                  </a:lnTo>
                  <a:lnTo>
                    <a:pt x="338" y="27"/>
                  </a:lnTo>
                  <a:lnTo>
                    <a:pt x="317" y="17"/>
                  </a:lnTo>
                  <a:lnTo>
                    <a:pt x="296" y="10"/>
                  </a:lnTo>
                  <a:lnTo>
                    <a:pt x="274" y="5"/>
                  </a:lnTo>
                  <a:lnTo>
                    <a:pt x="252" y="1"/>
                  </a:lnTo>
                  <a:lnTo>
                    <a:pt x="231" y="0"/>
                  </a:lnTo>
                  <a:lnTo>
                    <a:pt x="209" y="1"/>
                  </a:lnTo>
                  <a:lnTo>
                    <a:pt x="186" y="5"/>
                  </a:lnTo>
                  <a:lnTo>
                    <a:pt x="164" y="10"/>
                  </a:lnTo>
                  <a:lnTo>
                    <a:pt x="143" y="17"/>
                  </a:lnTo>
                  <a:lnTo>
                    <a:pt x="124" y="27"/>
                  </a:lnTo>
                  <a:lnTo>
                    <a:pt x="104"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5" name="Freeform 80"/>
            <p:cNvSpPr>
              <a:spLocks/>
            </p:cNvSpPr>
            <p:nvPr userDrawn="1"/>
          </p:nvSpPr>
          <p:spPr bwMode="auto">
            <a:xfrm>
              <a:off x="4735" y="1786"/>
              <a:ext cx="94" cy="94"/>
            </a:xfrm>
            <a:custGeom>
              <a:avLst/>
              <a:gdLst>
                <a:gd name="T0" fmla="*/ 56 w 378"/>
                <a:gd name="T1" fmla="*/ 56 h 377"/>
                <a:gd name="T2" fmla="*/ 31 w 378"/>
                <a:gd name="T3" fmla="*/ 84 h 377"/>
                <a:gd name="T4" fmla="*/ 14 w 378"/>
                <a:gd name="T5" fmla="*/ 118 h 377"/>
                <a:gd name="T6" fmla="*/ 4 w 378"/>
                <a:gd name="T7" fmla="*/ 152 h 377"/>
                <a:gd name="T8" fmla="*/ 0 w 378"/>
                <a:gd name="T9" fmla="*/ 189 h 377"/>
                <a:gd name="T10" fmla="*/ 4 w 378"/>
                <a:gd name="T11" fmla="*/ 225 h 377"/>
                <a:gd name="T12" fmla="*/ 14 w 378"/>
                <a:gd name="T13" fmla="*/ 260 h 377"/>
                <a:gd name="T14" fmla="*/ 31 w 378"/>
                <a:gd name="T15" fmla="*/ 293 h 377"/>
                <a:gd name="T16" fmla="*/ 56 w 378"/>
                <a:gd name="T17" fmla="*/ 323 h 377"/>
                <a:gd name="T18" fmla="*/ 71 w 378"/>
                <a:gd name="T19" fmla="*/ 336 h 377"/>
                <a:gd name="T20" fmla="*/ 102 w 378"/>
                <a:gd name="T21" fmla="*/ 357 h 377"/>
                <a:gd name="T22" fmla="*/ 136 w 378"/>
                <a:gd name="T23" fmla="*/ 370 h 377"/>
                <a:gd name="T24" fmla="*/ 171 w 378"/>
                <a:gd name="T25" fmla="*/ 376 h 377"/>
                <a:gd name="T26" fmla="*/ 207 w 378"/>
                <a:gd name="T27" fmla="*/ 376 h 377"/>
                <a:gd name="T28" fmla="*/ 243 w 378"/>
                <a:gd name="T29" fmla="*/ 370 h 377"/>
                <a:gd name="T30" fmla="*/ 278 w 378"/>
                <a:gd name="T31" fmla="*/ 357 h 377"/>
                <a:gd name="T32" fmla="*/ 309 w 378"/>
                <a:gd name="T33" fmla="*/ 336 h 377"/>
                <a:gd name="T34" fmla="*/ 323 w 378"/>
                <a:gd name="T35" fmla="*/ 323 h 377"/>
                <a:gd name="T36" fmla="*/ 347 w 378"/>
                <a:gd name="T37" fmla="*/ 293 h 377"/>
                <a:gd name="T38" fmla="*/ 365 w 378"/>
                <a:gd name="T39" fmla="*/ 260 h 377"/>
                <a:gd name="T40" fmla="*/ 375 w 378"/>
                <a:gd name="T41" fmla="*/ 225 h 377"/>
                <a:gd name="T42" fmla="*/ 378 w 378"/>
                <a:gd name="T43" fmla="*/ 189 h 377"/>
                <a:gd name="T44" fmla="*/ 375 w 378"/>
                <a:gd name="T45" fmla="*/ 152 h 377"/>
                <a:gd name="T46" fmla="*/ 365 w 378"/>
                <a:gd name="T47" fmla="*/ 118 h 377"/>
                <a:gd name="T48" fmla="*/ 347 w 378"/>
                <a:gd name="T49" fmla="*/ 84 h 377"/>
                <a:gd name="T50" fmla="*/ 323 w 378"/>
                <a:gd name="T51" fmla="*/ 56 h 377"/>
                <a:gd name="T52" fmla="*/ 309 w 378"/>
                <a:gd name="T53" fmla="*/ 43 h 377"/>
                <a:gd name="T54" fmla="*/ 278 w 378"/>
                <a:gd name="T55" fmla="*/ 22 h 377"/>
                <a:gd name="T56" fmla="*/ 243 w 378"/>
                <a:gd name="T57" fmla="*/ 7 h 377"/>
                <a:gd name="T58" fmla="*/ 207 w 378"/>
                <a:gd name="T59" fmla="*/ 1 h 377"/>
                <a:gd name="T60" fmla="*/ 171 w 378"/>
                <a:gd name="T61" fmla="*/ 1 h 377"/>
                <a:gd name="T62" fmla="*/ 136 w 378"/>
                <a:gd name="T63" fmla="*/ 7 h 377"/>
                <a:gd name="T64" fmla="*/ 102 w 378"/>
                <a:gd name="T65" fmla="*/ 22 h 377"/>
                <a:gd name="T66" fmla="*/ 71 w 378"/>
                <a:gd name="T67" fmla="*/ 43 h 377"/>
                <a:gd name="T68" fmla="*/ 56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6" y="56"/>
                  </a:moveTo>
                  <a:lnTo>
                    <a:pt x="56" y="56"/>
                  </a:lnTo>
                  <a:lnTo>
                    <a:pt x="43" y="70"/>
                  </a:lnTo>
                  <a:lnTo>
                    <a:pt x="31" y="84"/>
                  </a:lnTo>
                  <a:lnTo>
                    <a:pt x="22" y="101"/>
                  </a:lnTo>
                  <a:lnTo>
                    <a:pt x="14" y="118"/>
                  </a:lnTo>
                  <a:lnTo>
                    <a:pt x="8" y="135"/>
                  </a:lnTo>
                  <a:lnTo>
                    <a:pt x="4" y="152"/>
                  </a:lnTo>
                  <a:lnTo>
                    <a:pt x="1" y="170"/>
                  </a:lnTo>
                  <a:lnTo>
                    <a:pt x="0" y="189"/>
                  </a:lnTo>
                  <a:lnTo>
                    <a:pt x="1" y="207"/>
                  </a:lnTo>
                  <a:lnTo>
                    <a:pt x="4" y="225"/>
                  </a:lnTo>
                  <a:lnTo>
                    <a:pt x="8" y="242"/>
                  </a:lnTo>
                  <a:lnTo>
                    <a:pt x="14" y="260"/>
                  </a:lnTo>
                  <a:lnTo>
                    <a:pt x="22" y="277"/>
                  </a:lnTo>
                  <a:lnTo>
                    <a:pt x="31" y="293"/>
                  </a:lnTo>
                  <a:lnTo>
                    <a:pt x="43" y="308"/>
                  </a:lnTo>
                  <a:lnTo>
                    <a:pt x="56" y="323"/>
                  </a:lnTo>
                  <a:lnTo>
                    <a:pt x="56" y="323"/>
                  </a:lnTo>
                  <a:lnTo>
                    <a:pt x="71" y="336"/>
                  </a:lnTo>
                  <a:lnTo>
                    <a:pt x="85" y="346"/>
                  </a:lnTo>
                  <a:lnTo>
                    <a:pt x="102" y="357"/>
                  </a:lnTo>
                  <a:lnTo>
                    <a:pt x="119" y="364"/>
                  </a:lnTo>
                  <a:lnTo>
                    <a:pt x="136" y="370"/>
                  </a:lnTo>
                  <a:lnTo>
                    <a:pt x="153" y="375"/>
                  </a:lnTo>
                  <a:lnTo>
                    <a:pt x="171" y="376"/>
                  </a:lnTo>
                  <a:lnTo>
                    <a:pt x="189" y="377"/>
                  </a:lnTo>
                  <a:lnTo>
                    <a:pt x="207" y="376"/>
                  </a:lnTo>
                  <a:lnTo>
                    <a:pt x="226" y="375"/>
                  </a:lnTo>
                  <a:lnTo>
                    <a:pt x="243" y="370"/>
                  </a:lnTo>
                  <a:lnTo>
                    <a:pt x="261" y="364"/>
                  </a:lnTo>
                  <a:lnTo>
                    <a:pt x="278" y="357"/>
                  </a:lnTo>
                  <a:lnTo>
                    <a:pt x="293" y="346"/>
                  </a:lnTo>
                  <a:lnTo>
                    <a:pt x="309" y="336"/>
                  </a:lnTo>
                  <a:lnTo>
                    <a:pt x="323" y="323"/>
                  </a:lnTo>
                  <a:lnTo>
                    <a:pt x="323" y="323"/>
                  </a:lnTo>
                  <a:lnTo>
                    <a:pt x="336" y="308"/>
                  </a:lnTo>
                  <a:lnTo>
                    <a:pt x="347" y="293"/>
                  </a:lnTo>
                  <a:lnTo>
                    <a:pt x="357" y="277"/>
                  </a:lnTo>
                  <a:lnTo>
                    <a:pt x="365" y="260"/>
                  </a:lnTo>
                  <a:lnTo>
                    <a:pt x="370" y="242"/>
                  </a:lnTo>
                  <a:lnTo>
                    <a:pt x="375" y="225"/>
                  </a:lnTo>
                  <a:lnTo>
                    <a:pt x="378" y="207"/>
                  </a:lnTo>
                  <a:lnTo>
                    <a:pt x="378" y="189"/>
                  </a:lnTo>
                  <a:lnTo>
                    <a:pt x="378" y="170"/>
                  </a:lnTo>
                  <a:lnTo>
                    <a:pt x="375" y="152"/>
                  </a:lnTo>
                  <a:lnTo>
                    <a:pt x="370" y="135"/>
                  </a:lnTo>
                  <a:lnTo>
                    <a:pt x="365" y="118"/>
                  </a:lnTo>
                  <a:lnTo>
                    <a:pt x="357" y="101"/>
                  </a:lnTo>
                  <a:lnTo>
                    <a:pt x="347" y="84"/>
                  </a:lnTo>
                  <a:lnTo>
                    <a:pt x="336" y="70"/>
                  </a:lnTo>
                  <a:lnTo>
                    <a:pt x="323" y="56"/>
                  </a:lnTo>
                  <a:lnTo>
                    <a:pt x="323" y="56"/>
                  </a:lnTo>
                  <a:lnTo>
                    <a:pt x="309" y="43"/>
                  </a:lnTo>
                  <a:lnTo>
                    <a:pt x="293" y="31"/>
                  </a:lnTo>
                  <a:lnTo>
                    <a:pt x="278" y="22"/>
                  </a:lnTo>
                  <a:lnTo>
                    <a:pt x="261" y="14"/>
                  </a:lnTo>
                  <a:lnTo>
                    <a:pt x="243" y="7"/>
                  </a:lnTo>
                  <a:lnTo>
                    <a:pt x="226" y="4"/>
                  </a:lnTo>
                  <a:lnTo>
                    <a:pt x="207" y="1"/>
                  </a:lnTo>
                  <a:lnTo>
                    <a:pt x="189" y="0"/>
                  </a:lnTo>
                  <a:lnTo>
                    <a:pt x="171" y="1"/>
                  </a:lnTo>
                  <a:lnTo>
                    <a:pt x="153" y="4"/>
                  </a:lnTo>
                  <a:lnTo>
                    <a:pt x="136" y="7"/>
                  </a:lnTo>
                  <a:lnTo>
                    <a:pt x="119" y="14"/>
                  </a:lnTo>
                  <a:lnTo>
                    <a:pt x="102" y="22"/>
                  </a:lnTo>
                  <a:lnTo>
                    <a:pt x="85" y="31"/>
                  </a:lnTo>
                  <a:lnTo>
                    <a:pt x="71" y="43"/>
                  </a:lnTo>
                  <a:lnTo>
                    <a:pt x="56" y="56"/>
                  </a:lnTo>
                  <a:lnTo>
                    <a:pt x="56"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6" name="Freeform 81"/>
            <p:cNvSpPr>
              <a:spLocks/>
            </p:cNvSpPr>
            <p:nvPr userDrawn="1"/>
          </p:nvSpPr>
          <p:spPr bwMode="auto">
            <a:xfrm>
              <a:off x="4924" y="1975"/>
              <a:ext cx="74" cy="74"/>
            </a:xfrm>
            <a:custGeom>
              <a:avLst/>
              <a:gdLst>
                <a:gd name="T0" fmla="*/ 43 w 297"/>
                <a:gd name="T1" fmla="*/ 43 h 297"/>
                <a:gd name="T2" fmla="*/ 24 w 297"/>
                <a:gd name="T3" fmla="*/ 66 h 297"/>
                <a:gd name="T4" fmla="*/ 11 w 297"/>
                <a:gd name="T5" fmla="*/ 92 h 297"/>
                <a:gd name="T6" fmla="*/ 3 w 297"/>
                <a:gd name="T7" fmla="*/ 119 h 297"/>
                <a:gd name="T8" fmla="*/ 0 w 297"/>
                <a:gd name="T9" fmla="*/ 148 h 297"/>
                <a:gd name="T10" fmla="*/ 3 w 297"/>
                <a:gd name="T11" fmla="*/ 175 h 297"/>
                <a:gd name="T12" fmla="*/ 11 w 297"/>
                <a:gd name="T13" fmla="*/ 204 h 297"/>
                <a:gd name="T14" fmla="*/ 24 w 297"/>
                <a:gd name="T15" fmla="*/ 229 h 297"/>
                <a:gd name="T16" fmla="*/ 43 w 297"/>
                <a:gd name="T17" fmla="*/ 252 h 297"/>
                <a:gd name="T18" fmla="*/ 55 w 297"/>
                <a:gd name="T19" fmla="*/ 263 h 297"/>
                <a:gd name="T20" fmla="*/ 80 w 297"/>
                <a:gd name="T21" fmla="*/ 280 h 297"/>
                <a:gd name="T22" fmla="*/ 106 w 297"/>
                <a:gd name="T23" fmla="*/ 290 h 297"/>
                <a:gd name="T24" fmla="*/ 134 w 297"/>
                <a:gd name="T25" fmla="*/ 295 h 297"/>
                <a:gd name="T26" fmla="*/ 163 w 297"/>
                <a:gd name="T27" fmla="*/ 295 h 297"/>
                <a:gd name="T28" fmla="*/ 191 w 297"/>
                <a:gd name="T29" fmla="*/ 290 h 297"/>
                <a:gd name="T30" fmla="*/ 218 w 297"/>
                <a:gd name="T31" fmla="*/ 280 h 297"/>
                <a:gd name="T32" fmla="*/ 243 w 297"/>
                <a:gd name="T33" fmla="*/ 263 h 297"/>
                <a:gd name="T34" fmla="*/ 253 w 297"/>
                <a:gd name="T35" fmla="*/ 252 h 297"/>
                <a:gd name="T36" fmla="*/ 273 w 297"/>
                <a:gd name="T37" fmla="*/ 229 h 297"/>
                <a:gd name="T38" fmla="*/ 286 w 297"/>
                <a:gd name="T39" fmla="*/ 204 h 297"/>
                <a:gd name="T40" fmla="*/ 295 w 297"/>
                <a:gd name="T41" fmla="*/ 175 h 297"/>
                <a:gd name="T42" fmla="*/ 297 w 297"/>
                <a:gd name="T43" fmla="*/ 148 h 297"/>
                <a:gd name="T44" fmla="*/ 295 w 297"/>
                <a:gd name="T45" fmla="*/ 119 h 297"/>
                <a:gd name="T46" fmla="*/ 286 w 297"/>
                <a:gd name="T47" fmla="*/ 92 h 297"/>
                <a:gd name="T48" fmla="*/ 273 w 297"/>
                <a:gd name="T49" fmla="*/ 66 h 297"/>
                <a:gd name="T50" fmla="*/ 253 w 297"/>
                <a:gd name="T51" fmla="*/ 43 h 297"/>
                <a:gd name="T52" fmla="*/ 243 w 297"/>
                <a:gd name="T53" fmla="*/ 32 h 297"/>
                <a:gd name="T54" fmla="*/ 218 w 297"/>
                <a:gd name="T55" fmla="*/ 17 h 297"/>
                <a:gd name="T56" fmla="*/ 191 w 297"/>
                <a:gd name="T57" fmla="*/ 5 h 297"/>
                <a:gd name="T58" fmla="*/ 163 w 297"/>
                <a:gd name="T59" fmla="*/ 0 h 297"/>
                <a:gd name="T60" fmla="*/ 134 w 297"/>
                <a:gd name="T61" fmla="*/ 0 h 297"/>
                <a:gd name="T62" fmla="*/ 106 w 297"/>
                <a:gd name="T63" fmla="*/ 5 h 297"/>
                <a:gd name="T64" fmla="*/ 80 w 297"/>
                <a:gd name="T65" fmla="*/ 17 h 297"/>
                <a:gd name="T66" fmla="*/ 55 w 297"/>
                <a:gd name="T67" fmla="*/ 32 h 297"/>
                <a:gd name="T68" fmla="*/ 43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3" y="43"/>
                  </a:moveTo>
                  <a:lnTo>
                    <a:pt x="43" y="43"/>
                  </a:lnTo>
                  <a:lnTo>
                    <a:pt x="33" y="54"/>
                  </a:lnTo>
                  <a:lnTo>
                    <a:pt x="24" y="66"/>
                  </a:lnTo>
                  <a:lnTo>
                    <a:pt x="17" y="79"/>
                  </a:lnTo>
                  <a:lnTo>
                    <a:pt x="11" y="92"/>
                  </a:lnTo>
                  <a:lnTo>
                    <a:pt x="5" y="105"/>
                  </a:lnTo>
                  <a:lnTo>
                    <a:pt x="3" y="119"/>
                  </a:lnTo>
                  <a:lnTo>
                    <a:pt x="0" y="134"/>
                  </a:lnTo>
                  <a:lnTo>
                    <a:pt x="0" y="148"/>
                  </a:lnTo>
                  <a:lnTo>
                    <a:pt x="0" y="162"/>
                  </a:lnTo>
                  <a:lnTo>
                    <a:pt x="3" y="175"/>
                  </a:lnTo>
                  <a:lnTo>
                    <a:pt x="5" y="190"/>
                  </a:lnTo>
                  <a:lnTo>
                    <a:pt x="11" y="204"/>
                  </a:lnTo>
                  <a:lnTo>
                    <a:pt x="17" y="217"/>
                  </a:lnTo>
                  <a:lnTo>
                    <a:pt x="24" y="229"/>
                  </a:lnTo>
                  <a:lnTo>
                    <a:pt x="33" y="242"/>
                  </a:lnTo>
                  <a:lnTo>
                    <a:pt x="43" y="252"/>
                  </a:lnTo>
                  <a:lnTo>
                    <a:pt x="43" y="252"/>
                  </a:lnTo>
                  <a:lnTo>
                    <a:pt x="55" y="263"/>
                  </a:lnTo>
                  <a:lnTo>
                    <a:pt x="67" y="272"/>
                  </a:lnTo>
                  <a:lnTo>
                    <a:pt x="80" y="280"/>
                  </a:lnTo>
                  <a:lnTo>
                    <a:pt x="93" y="285"/>
                  </a:lnTo>
                  <a:lnTo>
                    <a:pt x="106" y="290"/>
                  </a:lnTo>
                  <a:lnTo>
                    <a:pt x="120" y="294"/>
                  </a:lnTo>
                  <a:lnTo>
                    <a:pt x="134" y="295"/>
                  </a:lnTo>
                  <a:lnTo>
                    <a:pt x="149" y="297"/>
                  </a:lnTo>
                  <a:lnTo>
                    <a:pt x="163" y="295"/>
                  </a:lnTo>
                  <a:lnTo>
                    <a:pt x="176" y="294"/>
                  </a:lnTo>
                  <a:lnTo>
                    <a:pt x="191" y="290"/>
                  </a:lnTo>
                  <a:lnTo>
                    <a:pt x="205" y="285"/>
                  </a:lnTo>
                  <a:lnTo>
                    <a:pt x="218" y="280"/>
                  </a:lnTo>
                  <a:lnTo>
                    <a:pt x="230" y="272"/>
                  </a:lnTo>
                  <a:lnTo>
                    <a:pt x="243" y="263"/>
                  </a:lnTo>
                  <a:lnTo>
                    <a:pt x="253" y="252"/>
                  </a:lnTo>
                  <a:lnTo>
                    <a:pt x="253" y="252"/>
                  </a:lnTo>
                  <a:lnTo>
                    <a:pt x="263" y="242"/>
                  </a:lnTo>
                  <a:lnTo>
                    <a:pt x="273" y="229"/>
                  </a:lnTo>
                  <a:lnTo>
                    <a:pt x="280" y="217"/>
                  </a:lnTo>
                  <a:lnTo>
                    <a:pt x="286" y="204"/>
                  </a:lnTo>
                  <a:lnTo>
                    <a:pt x="291" y="190"/>
                  </a:lnTo>
                  <a:lnTo>
                    <a:pt x="295" y="175"/>
                  </a:lnTo>
                  <a:lnTo>
                    <a:pt x="296" y="162"/>
                  </a:lnTo>
                  <a:lnTo>
                    <a:pt x="297" y="148"/>
                  </a:lnTo>
                  <a:lnTo>
                    <a:pt x="296" y="134"/>
                  </a:lnTo>
                  <a:lnTo>
                    <a:pt x="295" y="119"/>
                  </a:lnTo>
                  <a:lnTo>
                    <a:pt x="291" y="105"/>
                  </a:lnTo>
                  <a:lnTo>
                    <a:pt x="286" y="92"/>
                  </a:lnTo>
                  <a:lnTo>
                    <a:pt x="280" y="79"/>
                  </a:lnTo>
                  <a:lnTo>
                    <a:pt x="273" y="66"/>
                  </a:lnTo>
                  <a:lnTo>
                    <a:pt x="263" y="54"/>
                  </a:lnTo>
                  <a:lnTo>
                    <a:pt x="253" y="43"/>
                  </a:lnTo>
                  <a:lnTo>
                    <a:pt x="253" y="43"/>
                  </a:lnTo>
                  <a:lnTo>
                    <a:pt x="243" y="32"/>
                  </a:lnTo>
                  <a:lnTo>
                    <a:pt x="230" y="23"/>
                  </a:lnTo>
                  <a:lnTo>
                    <a:pt x="218" y="17"/>
                  </a:lnTo>
                  <a:lnTo>
                    <a:pt x="205" y="10"/>
                  </a:lnTo>
                  <a:lnTo>
                    <a:pt x="191" y="5"/>
                  </a:lnTo>
                  <a:lnTo>
                    <a:pt x="176" y="2"/>
                  </a:lnTo>
                  <a:lnTo>
                    <a:pt x="163" y="0"/>
                  </a:lnTo>
                  <a:lnTo>
                    <a:pt x="149" y="0"/>
                  </a:lnTo>
                  <a:lnTo>
                    <a:pt x="134" y="0"/>
                  </a:lnTo>
                  <a:lnTo>
                    <a:pt x="120" y="2"/>
                  </a:lnTo>
                  <a:lnTo>
                    <a:pt x="106" y="5"/>
                  </a:lnTo>
                  <a:lnTo>
                    <a:pt x="93" y="10"/>
                  </a:lnTo>
                  <a:lnTo>
                    <a:pt x="80" y="17"/>
                  </a:lnTo>
                  <a:lnTo>
                    <a:pt x="67" y="23"/>
                  </a:lnTo>
                  <a:lnTo>
                    <a:pt x="55" y="32"/>
                  </a:lnTo>
                  <a:lnTo>
                    <a:pt x="43" y="43"/>
                  </a:lnTo>
                  <a:lnTo>
                    <a:pt x="43"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7" name="Freeform 82"/>
            <p:cNvSpPr>
              <a:spLocks/>
            </p:cNvSpPr>
            <p:nvPr userDrawn="1"/>
          </p:nvSpPr>
          <p:spPr bwMode="auto">
            <a:xfrm>
              <a:off x="3557" y="332"/>
              <a:ext cx="236" cy="176"/>
            </a:xfrm>
            <a:custGeom>
              <a:avLst/>
              <a:gdLst>
                <a:gd name="T0" fmla="*/ 236 w 944"/>
                <a:gd name="T1" fmla="*/ 641 h 705"/>
                <a:gd name="T2" fmla="*/ 279 w 944"/>
                <a:gd name="T3" fmla="*/ 663 h 705"/>
                <a:gd name="T4" fmla="*/ 323 w 944"/>
                <a:gd name="T5" fmla="*/ 680 h 705"/>
                <a:gd name="T6" fmla="*/ 368 w 944"/>
                <a:gd name="T7" fmla="*/ 693 h 705"/>
                <a:gd name="T8" fmla="*/ 413 w 944"/>
                <a:gd name="T9" fmla="*/ 701 h 705"/>
                <a:gd name="T10" fmla="*/ 459 w 944"/>
                <a:gd name="T11" fmla="*/ 705 h 705"/>
                <a:gd name="T12" fmla="*/ 504 w 944"/>
                <a:gd name="T13" fmla="*/ 704 h 705"/>
                <a:gd name="T14" fmla="*/ 550 w 944"/>
                <a:gd name="T15" fmla="*/ 698 h 705"/>
                <a:gd name="T16" fmla="*/ 594 w 944"/>
                <a:gd name="T17" fmla="*/ 688 h 705"/>
                <a:gd name="T18" fmla="*/ 637 w 944"/>
                <a:gd name="T19" fmla="*/ 675 h 705"/>
                <a:gd name="T20" fmla="*/ 679 w 944"/>
                <a:gd name="T21" fmla="*/ 657 h 705"/>
                <a:gd name="T22" fmla="*/ 719 w 944"/>
                <a:gd name="T23" fmla="*/ 634 h 705"/>
                <a:gd name="T24" fmla="*/ 757 w 944"/>
                <a:gd name="T25" fmla="*/ 608 h 705"/>
                <a:gd name="T26" fmla="*/ 792 w 944"/>
                <a:gd name="T27" fmla="*/ 580 h 705"/>
                <a:gd name="T28" fmla="*/ 825 w 944"/>
                <a:gd name="T29" fmla="*/ 546 h 705"/>
                <a:gd name="T30" fmla="*/ 855 w 944"/>
                <a:gd name="T31" fmla="*/ 509 h 705"/>
                <a:gd name="T32" fmla="*/ 881 w 944"/>
                <a:gd name="T33" fmla="*/ 468 h 705"/>
                <a:gd name="T34" fmla="*/ 897 w 944"/>
                <a:gd name="T35" fmla="*/ 439 h 705"/>
                <a:gd name="T36" fmla="*/ 920 w 944"/>
                <a:gd name="T37" fmla="*/ 382 h 705"/>
                <a:gd name="T38" fmla="*/ 936 w 944"/>
                <a:gd name="T39" fmla="*/ 322 h 705"/>
                <a:gd name="T40" fmla="*/ 944 w 944"/>
                <a:gd name="T41" fmla="*/ 261 h 705"/>
                <a:gd name="T42" fmla="*/ 942 w 944"/>
                <a:gd name="T43" fmla="*/ 201 h 705"/>
                <a:gd name="T44" fmla="*/ 934 w 944"/>
                <a:gd name="T45" fmla="*/ 141 h 705"/>
                <a:gd name="T46" fmla="*/ 919 w 944"/>
                <a:gd name="T47" fmla="*/ 82 h 705"/>
                <a:gd name="T48" fmla="*/ 895 w 944"/>
                <a:gd name="T49" fmla="*/ 26 h 705"/>
                <a:gd name="T50" fmla="*/ 61 w 944"/>
                <a:gd name="T51" fmla="*/ 0 h 705"/>
                <a:gd name="T52" fmla="*/ 50 w 944"/>
                <a:gd name="T53" fmla="*/ 21 h 705"/>
                <a:gd name="T54" fmla="*/ 30 w 944"/>
                <a:gd name="T55" fmla="*/ 64 h 705"/>
                <a:gd name="T56" fmla="*/ 16 w 944"/>
                <a:gd name="T57" fmla="*/ 109 h 705"/>
                <a:gd name="T58" fmla="*/ 7 w 944"/>
                <a:gd name="T59" fmla="*/ 154 h 705"/>
                <a:gd name="T60" fmla="*/ 1 w 944"/>
                <a:gd name="T61" fmla="*/ 199 h 705"/>
                <a:gd name="T62" fmla="*/ 0 w 944"/>
                <a:gd name="T63" fmla="*/ 245 h 705"/>
                <a:gd name="T64" fmla="*/ 3 w 944"/>
                <a:gd name="T65" fmla="*/ 291 h 705"/>
                <a:gd name="T66" fmla="*/ 11 w 944"/>
                <a:gd name="T67" fmla="*/ 335 h 705"/>
                <a:gd name="T68" fmla="*/ 22 w 944"/>
                <a:gd name="T69" fmla="*/ 378 h 705"/>
                <a:gd name="T70" fmla="*/ 39 w 944"/>
                <a:gd name="T71" fmla="*/ 420 h 705"/>
                <a:gd name="T72" fmla="*/ 59 w 944"/>
                <a:gd name="T73" fmla="*/ 461 h 705"/>
                <a:gd name="T74" fmla="*/ 82 w 944"/>
                <a:gd name="T75" fmla="*/ 499 h 705"/>
                <a:gd name="T76" fmla="*/ 110 w 944"/>
                <a:gd name="T77" fmla="*/ 535 h 705"/>
                <a:gd name="T78" fmla="*/ 141 w 944"/>
                <a:gd name="T79" fmla="*/ 569 h 705"/>
                <a:gd name="T80" fmla="*/ 176 w 944"/>
                <a:gd name="T81" fmla="*/ 601 h 705"/>
                <a:gd name="T82" fmla="*/ 215 w 944"/>
                <a:gd name="T83" fmla="*/ 628 h 705"/>
                <a:gd name="T84" fmla="*/ 236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236" y="641"/>
                  </a:moveTo>
                  <a:lnTo>
                    <a:pt x="236" y="641"/>
                  </a:lnTo>
                  <a:lnTo>
                    <a:pt x="257" y="653"/>
                  </a:lnTo>
                  <a:lnTo>
                    <a:pt x="279" y="663"/>
                  </a:lnTo>
                  <a:lnTo>
                    <a:pt x="301" y="672"/>
                  </a:lnTo>
                  <a:lnTo>
                    <a:pt x="323" y="680"/>
                  </a:lnTo>
                  <a:lnTo>
                    <a:pt x="345" y="688"/>
                  </a:lnTo>
                  <a:lnTo>
                    <a:pt x="368" y="693"/>
                  </a:lnTo>
                  <a:lnTo>
                    <a:pt x="391" y="697"/>
                  </a:lnTo>
                  <a:lnTo>
                    <a:pt x="413" y="701"/>
                  </a:lnTo>
                  <a:lnTo>
                    <a:pt x="437" y="704"/>
                  </a:lnTo>
                  <a:lnTo>
                    <a:pt x="459" y="705"/>
                  </a:lnTo>
                  <a:lnTo>
                    <a:pt x="482" y="705"/>
                  </a:lnTo>
                  <a:lnTo>
                    <a:pt x="504" y="704"/>
                  </a:lnTo>
                  <a:lnTo>
                    <a:pt x="528" y="701"/>
                  </a:lnTo>
                  <a:lnTo>
                    <a:pt x="550" y="698"/>
                  </a:lnTo>
                  <a:lnTo>
                    <a:pt x="572" y="693"/>
                  </a:lnTo>
                  <a:lnTo>
                    <a:pt x="594" y="688"/>
                  </a:lnTo>
                  <a:lnTo>
                    <a:pt x="617" y="681"/>
                  </a:lnTo>
                  <a:lnTo>
                    <a:pt x="637" y="675"/>
                  </a:lnTo>
                  <a:lnTo>
                    <a:pt x="658" y="666"/>
                  </a:lnTo>
                  <a:lnTo>
                    <a:pt x="679" y="657"/>
                  </a:lnTo>
                  <a:lnTo>
                    <a:pt x="700" y="646"/>
                  </a:lnTo>
                  <a:lnTo>
                    <a:pt x="719" y="634"/>
                  </a:lnTo>
                  <a:lnTo>
                    <a:pt x="739" y="623"/>
                  </a:lnTo>
                  <a:lnTo>
                    <a:pt x="757" y="608"/>
                  </a:lnTo>
                  <a:lnTo>
                    <a:pt x="776" y="594"/>
                  </a:lnTo>
                  <a:lnTo>
                    <a:pt x="792" y="580"/>
                  </a:lnTo>
                  <a:lnTo>
                    <a:pt x="809" y="563"/>
                  </a:lnTo>
                  <a:lnTo>
                    <a:pt x="825" y="546"/>
                  </a:lnTo>
                  <a:lnTo>
                    <a:pt x="841" y="528"/>
                  </a:lnTo>
                  <a:lnTo>
                    <a:pt x="855" y="509"/>
                  </a:lnTo>
                  <a:lnTo>
                    <a:pt x="869" y="489"/>
                  </a:lnTo>
                  <a:lnTo>
                    <a:pt x="881" y="468"/>
                  </a:lnTo>
                  <a:lnTo>
                    <a:pt x="881" y="468"/>
                  </a:lnTo>
                  <a:lnTo>
                    <a:pt x="897" y="439"/>
                  </a:lnTo>
                  <a:lnTo>
                    <a:pt x="910" y="410"/>
                  </a:lnTo>
                  <a:lnTo>
                    <a:pt x="920" y="382"/>
                  </a:lnTo>
                  <a:lnTo>
                    <a:pt x="929" y="352"/>
                  </a:lnTo>
                  <a:lnTo>
                    <a:pt x="936" y="322"/>
                  </a:lnTo>
                  <a:lnTo>
                    <a:pt x="941" y="291"/>
                  </a:lnTo>
                  <a:lnTo>
                    <a:pt x="944" y="261"/>
                  </a:lnTo>
                  <a:lnTo>
                    <a:pt x="944" y="231"/>
                  </a:lnTo>
                  <a:lnTo>
                    <a:pt x="942" y="201"/>
                  </a:lnTo>
                  <a:lnTo>
                    <a:pt x="940" y="171"/>
                  </a:lnTo>
                  <a:lnTo>
                    <a:pt x="934" y="141"/>
                  </a:lnTo>
                  <a:lnTo>
                    <a:pt x="928" y="111"/>
                  </a:lnTo>
                  <a:lnTo>
                    <a:pt x="919" y="82"/>
                  </a:lnTo>
                  <a:lnTo>
                    <a:pt x="908" y="53"/>
                  </a:lnTo>
                  <a:lnTo>
                    <a:pt x="895" y="26"/>
                  </a:lnTo>
                  <a:lnTo>
                    <a:pt x="881" y="0"/>
                  </a:lnTo>
                  <a:lnTo>
                    <a:pt x="61" y="0"/>
                  </a:lnTo>
                  <a:lnTo>
                    <a:pt x="61" y="0"/>
                  </a:lnTo>
                  <a:lnTo>
                    <a:pt x="50" y="21"/>
                  </a:lnTo>
                  <a:lnTo>
                    <a:pt x="39" y="43"/>
                  </a:lnTo>
                  <a:lnTo>
                    <a:pt x="30" y="64"/>
                  </a:lnTo>
                  <a:lnTo>
                    <a:pt x="22" y="86"/>
                  </a:lnTo>
                  <a:lnTo>
                    <a:pt x="16" y="109"/>
                  </a:lnTo>
                  <a:lnTo>
                    <a:pt x="11" y="132"/>
                  </a:lnTo>
                  <a:lnTo>
                    <a:pt x="7" y="154"/>
                  </a:lnTo>
                  <a:lnTo>
                    <a:pt x="3" y="177"/>
                  </a:lnTo>
                  <a:lnTo>
                    <a:pt x="1" y="199"/>
                  </a:lnTo>
                  <a:lnTo>
                    <a:pt x="0" y="223"/>
                  </a:lnTo>
                  <a:lnTo>
                    <a:pt x="0" y="245"/>
                  </a:lnTo>
                  <a:lnTo>
                    <a:pt x="1" y="267"/>
                  </a:lnTo>
                  <a:lnTo>
                    <a:pt x="3" y="291"/>
                  </a:lnTo>
                  <a:lnTo>
                    <a:pt x="7" y="313"/>
                  </a:lnTo>
                  <a:lnTo>
                    <a:pt x="11" y="335"/>
                  </a:lnTo>
                  <a:lnTo>
                    <a:pt x="16" y="356"/>
                  </a:lnTo>
                  <a:lnTo>
                    <a:pt x="22" y="378"/>
                  </a:lnTo>
                  <a:lnTo>
                    <a:pt x="30" y="399"/>
                  </a:lnTo>
                  <a:lnTo>
                    <a:pt x="39" y="420"/>
                  </a:lnTo>
                  <a:lnTo>
                    <a:pt x="48" y="440"/>
                  </a:lnTo>
                  <a:lnTo>
                    <a:pt x="59" y="461"/>
                  </a:lnTo>
                  <a:lnTo>
                    <a:pt x="71" y="481"/>
                  </a:lnTo>
                  <a:lnTo>
                    <a:pt x="82" y="499"/>
                  </a:lnTo>
                  <a:lnTo>
                    <a:pt x="95" y="517"/>
                  </a:lnTo>
                  <a:lnTo>
                    <a:pt x="110" y="535"/>
                  </a:lnTo>
                  <a:lnTo>
                    <a:pt x="125" y="554"/>
                  </a:lnTo>
                  <a:lnTo>
                    <a:pt x="141" y="569"/>
                  </a:lnTo>
                  <a:lnTo>
                    <a:pt x="159" y="585"/>
                  </a:lnTo>
                  <a:lnTo>
                    <a:pt x="176" y="601"/>
                  </a:lnTo>
                  <a:lnTo>
                    <a:pt x="196" y="615"/>
                  </a:lnTo>
                  <a:lnTo>
                    <a:pt x="215" y="628"/>
                  </a:lnTo>
                  <a:lnTo>
                    <a:pt x="236" y="641"/>
                  </a:lnTo>
                  <a:lnTo>
                    <a:pt x="236"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8" name="Freeform 83"/>
            <p:cNvSpPr>
              <a:spLocks/>
            </p:cNvSpPr>
            <p:nvPr userDrawn="1"/>
          </p:nvSpPr>
          <p:spPr bwMode="auto">
            <a:xfrm>
              <a:off x="3786" y="409"/>
              <a:ext cx="216" cy="215"/>
            </a:xfrm>
            <a:custGeom>
              <a:avLst/>
              <a:gdLst>
                <a:gd name="T0" fmla="*/ 234 w 864"/>
                <a:gd name="T1" fmla="*/ 817 h 864"/>
                <a:gd name="T2" fmla="*/ 295 w 864"/>
                <a:gd name="T3" fmla="*/ 842 h 864"/>
                <a:gd name="T4" fmla="*/ 357 w 864"/>
                <a:gd name="T5" fmla="*/ 857 h 864"/>
                <a:gd name="T6" fmla="*/ 419 w 864"/>
                <a:gd name="T7" fmla="*/ 864 h 864"/>
                <a:gd name="T8" fmla="*/ 482 w 864"/>
                <a:gd name="T9" fmla="*/ 861 h 864"/>
                <a:gd name="T10" fmla="*/ 543 w 864"/>
                <a:gd name="T11" fmla="*/ 850 h 864"/>
                <a:gd name="T12" fmla="*/ 602 w 864"/>
                <a:gd name="T13" fmla="*/ 829 h 864"/>
                <a:gd name="T14" fmla="*/ 658 w 864"/>
                <a:gd name="T15" fmla="*/ 800 h 864"/>
                <a:gd name="T16" fmla="*/ 708 w 864"/>
                <a:gd name="T17" fmla="*/ 764 h 864"/>
                <a:gd name="T18" fmla="*/ 754 w 864"/>
                <a:gd name="T19" fmla="*/ 719 h 864"/>
                <a:gd name="T20" fmla="*/ 793 w 864"/>
                <a:gd name="T21" fmla="*/ 667 h 864"/>
                <a:gd name="T22" fmla="*/ 817 w 864"/>
                <a:gd name="T23" fmla="*/ 628 h 864"/>
                <a:gd name="T24" fmla="*/ 841 w 864"/>
                <a:gd name="T25" fmla="*/ 568 h 864"/>
                <a:gd name="T26" fmla="*/ 857 w 864"/>
                <a:gd name="T27" fmla="*/ 507 h 864"/>
                <a:gd name="T28" fmla="*/ 864 w 864"/>
                <a:gd name="T29" fmla="*/ 443 h 864"/>
                <a:gd name="T30" fmla="*/ 861 w 864"/>
                <a:gd name="T31" fmla="*/ 382 h 864"/>
                <a:gd name="T32" fmla="*/ 848 w 864"/>
                <a:gd name="T33" fmla="*/ 321 h 864"/>
                <a:gd name="T34" fmla="*/ 828 w 864"/>
                <a:gd name="T35" fmla="*/ 262 h 864"/>
                <a:gd name="T36" fmla="*/ 800 w 864"/>
                <a:gd name="T37" fmla="*/ 206 h 864"/>
                <a:gd name="T38" fmla="*/ 763 w 864"/>
                <a:gd name="T39" fmla="*/ 155 h 864"/>
                <a:gd name="T40" fmla="*/ 719 w 864"/>
                <a:gd name="T41" fmla="*/ 110 h 864"/>
                <a:gd name="T42" fmla="*/ 667 w 864"/>
                <a:gd name="T43" fmla="*/ 69 h 864"/>
                <a:gd name="T44" fmla="*/ 628 w 864"/>
                <a:gd name="T45" fmla="*/ 47 h 864"/>
                <a:gd name="T46" fmla="*/ 568 w 864"/>
                <a:gd name="T47" fmla="*/ 22 h 864"/>
                <a:gd name="T48" fmla="*/ 505 w 864"/>
                <a:gd name="T49" fmla="*/ 7 h 864"/>
                <a:gd name="T50" fmla="*/ 443 w 864"/>
                <a:gd name="T51" fmla="*/ 0 h 864"/>
                <a:gd name="T52" fmla="*/ 380 w 864"/>
                <a:gd name="T53" fmla="*/ 3 h 864"/>
                <a:gd name="T54" fmla="*/ 319 w 864"/>
                <a:gd name="T55" fmla="*/ 15 h 864"/>
                <a:gd name="T56" fmla="*/ 260 w 864"/>
                <a:gd name="T57" fmla="*/ 35 h 864"/>
                <a:gd name="T58" fmla="*/ 205 w 864"/>
                <a:gd name="T59" fmla="*/ 64 h 864"/>
                <a:gd name="T60" fmla="*/ 153 w 864"/>
                <a:gd name="T61" fmla="*/ 100 h 864"/>
                <a:gd name="T62" fmla="*/ 108 w 864"/>
                <a:gd name="T63" fmla="*/ 145 h 864"/>
                <a:gd name="T64" fmla="*/ 69 w 864"/>
                <a:gd name="T65" fmla="*/ 197 h 864"/>
                <a:gd name="T66" fmla="*/ 46 w 864"/>
                <a:gd name="T67" fmla="*/ 236 h 864"/>
                <a:gd name="T68" fmla="*/ 20 w 864"/>
                <a:gd name="T69" fmla="*/ 296 h 864"/>
                <a:gd name="T70" fmla="*/ 5 w 864"/>
                <a:gd name="T71" fmla="*/ 358 h 864"/>
                <a:gd name="T72" fmla="*/ 0 w 864"/>
                <a:gd name="T73" fmla="*/ 421 h 864"/>
                <a:gd name="T74" fmla="*/ 2 w 864"/>
                <a:gd name="T75" fmla="*/ 484 h 864"/>
                <a:gd name="T76" fmla="*/ 14 w 864"/>
                <a:gd name="T77" fmla="*/ 543 h 864"/>
                <a:gd name="T78" fmla="*/ 35 w 864"/>
                <a:gd name="T79" fmla="*/ 603 h 864"/>
                <a:gd name="T80" fmla="*/ 63 w 864"/>
                <a:gd name="T81" fmla="*/ 658 h 864"/>
                <a:gd name="T82" fmla="*/ 100 w 864"/>
                <a:gd name="T83" fmla="*/ 709 h 864"/>
                <a:gd name="T84" fmla="*/ 144 w 864"/>
                <a:gd name="T85" fmla="*/ 756 h 864"/>
                <a:gd name="T86" fmla="*/ 196 w 864"/>
                <a:gd name="T87" fmla="*/ 79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215" y="807"/>
                  </a:moveTo>
                  <a:lnTo>
                    <a:pt x="215" y="807"/>
                  </a:lnTo>
                  <a:lnTo>
                    <a:pt x="234" y="817"/>
                  </a:lnTo>
                  <a:lnTo>
                    <a:pt x="255" y="826"/>
                  </a:lnTo>
                  <a:lnTo>
                    <a:pt x="275" y="835"/>
                  </a:lnTo>
                  <a:lnTo>
                    <a:pt x="295" y="842"/>
                  </a:lnTo>
                  <a:lnTo>
                    <a:pt x="315" y="848"/>
                  </a:lnTo>
                  <a:lnTo>
                    <a:pt x="336" y="854"/>
                  </a:lnTo>
                  <a:lnTo>
                    <a:pt x="357" y="857"/>
                  </a:lnTo>
                  <a:lnTo>
                    <a:pt x="377" y="861"/>
                  </a:lnTo>
                  <a:lnTo>
                    <a:pt x="398" y="863"/>
                  </a:lnTo>
                  <a:lnTo>
                    <a:pt x="419" y="864"/>
                  </a:lnTo>
                  <a:lnTo>
                    <a:pt x="440" y="864"/>
                  </a:lnTo>
                  <a:lnTo>
                    <a:pt x="461" y="863"/>
                  </a:lnTo>
                  <a:lnTo>
                    <a:pt x="482" y="861"/>
                  </a:lnTo>
                  <a:lnTo>
                    <a:pt x="503" y="859"/>
                  </a:lnTo>
                  <a:lnTo>
                    <a:pt x="523" y="855"/>
                  </a:lnTo>
                  <a:lnTo>
                    <a:pt x="543" y="850"/>
                  </a:lnTo>
                  <a:lnTo>
                    <a:pt x="562" y="843"/>
                  </a:lnTo>
                  <a:lnTo>
                    <a:pt x="582" y="837"/>
                  </a:lnTo>
                  <a:lnTo>
                    <a:pt x="602" y="829"/>
                  </a:lnTo>
                  <a:lnTo>
                    <a:pt x="621" y="821"/>
                  </a:lnTo>
                  <a:lnTo>
                    <a:pt x="639" y="811"/>
                  </a:lnTo>
                  <a:lnTo>
                    <a:pt x="658" y="800"/>
                  </a:lnTo>
                  <a:lnTo>
                    <a:pt x="675" y="790"/>
                  </a:lnTo>
                  <a:lnTo>
                    <a:pt x="691" y="777"/>
                  </a:lnTo>
                  <a:lnTo>
                    <a:pt x="708" y="764"/>
                  </a:lnTo>
                  <a:lnTo>
                    <a:pt x="724" y="749"/>
                  </a:lnTo>
                  <a:lnTo>
                    <a:pt x="740" y="735"/>
                  </a:lnTo>
                  <a:lnTo>
                    <a:pt x="754" y="719"/>
                  </a:lnTo>
                  <a:lnTo>
                    <a:pt x="768" y="702"/>
                  </a:lnTo>
                  <a:lnTo>
                    <a:pt x="781" y="685"/>
                  </a:lnTo>
                  <a:lnTo>
                    <a:pt x="793" y="667"/>
                  </a:lnTo>
                  <a:lnTo>
                    <a:pt x="805" y="648"/>
                  </a:lnTo>
                  <a:lnTo>
                    <a:pt x="805" y="648"/>
                  </a:lnTo>
                  <a:lnTo>
                    <a:pt x="817" y="628"/>
                  </a:lnTo>
                  <a:lnTo>
                    <a:pt x="826" y="609"/>
                  </a:lnTo>
                  <a:lnTo>
                    <a:pt x="834" y="589"/>
                  </a:lnTo>
                  <a:lnTo>
                    <a:pt x="841" y="568"/>
                  </a:lnTo>
                  <a:lnTo>
                    <a:pt x="848" y="547"/>
                  </a:lnTo>
                  <a:lnTo>
                    <a:pt x="853" y="528"/>
                  </a:lnTo>
                  <a:lnTo>
                    <a:pt x="857" y="507"/>
                  </a:lnTo>
                  <a:lnTo>
                    <a:pt x="860" y="486"/>
                  </a:lnTo>
                  <a:lnTo>
                    <a:pt x="862" y="465"/>
                  </a:lnTo>
                  <a:lnTo>
                    <a:pt x="864" y="443"/>
                  </a:lnTo>
                  <a:lnTo>
                    <a:pt x="864" y="422"/>
                  </a:lnTo>
                  <a:lnTo>
                    <a:pt x="862" y="403"/>
                  </a:lnTo>
                  <a:lnTo>
                    <a:pt x="861" y="382"/>
                  </a:lnTo>
                  <a:lnTo>
                    <a:pt x="857" y="361"/>
                  </a:lnTo>
                  <a:lnTo>
                    <a:pt x="853" y="340"/>
                  </a:lnTo>
                  <a:lnTo>
                    <a:pt x="848" y="321"/>
                  </a:lnTo>
                  <a:lnTo>
                    <a:pt x="843" y="301"/>
                  </a:lnTo>
                  <a:lnTo>
                    <a:pt x="836" y="280"/>
                  </a:lnTo>
                  <a:lnTo>
                    <a:pt x="828" y="262"/>
                  </a:lnTo>
                  <a:lnTo>
                    <a:pt x="819" y="243"/>
                  </a:lnTo>
                  <a:lnTo>
                    <a:pt x="810" y="224"/>
                  </a:lnTo>
                  <a:lnTo>
                    <a:pt x="800" y="206"/>
                  </a:lnTo>
                  <a:lnTo>
                    <a:pt x="788" y="189"/>
                  </a:lnTo>
                  <a:lnTo>
                    <a:pt x="776" y="172"/>
                  </a:lnTo>
                  <a:lnTo>
                    <a:pt x="763" y="155"/>
                  </a:lnTo>
                  <a:lnTo>
                    <a:pt x="749" y="140"/>
                  </a:lnTo>
                  <a:lnTo>
                    <a:pt x="735" y="124"/>
                  </a:lnTo>
                  <a:lnTo>
                    <a:pt x="719" y="110"/>
                  </a:lnTo>
                  <a:lnTo>
                    <a:pt x="702" y="95"/>
                  </a:lnTo>
                  <a:lnTo>
                    <a:pt x="685" y="82"/>
                  </a:lnTo>
                  <a:lnTo>
                    <a:pt x="667" y="69"/>
                  </a:lnTo>
                  <a:lnTo>
                    <a:pt x="647" y="57"/>
                  </a:lnTo>
                  <a:lnTo>
                    <a:pt x="647" y="57"/>
                  </a:lnTo>
                  <a:lnTo>
                    <a:pt x="628" y="47"/>
                  </a:lnTo>
                  <a:lnTo>
                    <a:pt x="608" y="38"/>
                  </a:lnTo>
                  <a:lnTo>
                    <a:pt x="587" y="29"/>
                  </a:lnTo>
                  <a:lnTo>
                    <a:pt x="568" y="22"/>
                  </a:lnTo>
                  <a:lnTo>
                    <a:pt x="547" y="16"/>
                  </a:lnTo>
                  <a:lnTo>
                    <a:pt x="526" y="11"/>
                  </a:lnTo>
                  <a:lnTo>
                    <a:pt x="505" y="7"/>
                  </a:lnTo>
                  <a:lnTo>
                    <a:pt x="484" y="3"/>
                  </a:lnTo>
                  <a:lnTo>
                    <a:pt x="463" y="1"/>
                  </a:lnTo>
                  <a:lnTo>
                    <a:pt x="443" y="0"/>
                  </a:lnTo>
                  <a:lnTo>
                    <a:pt x="422" y="0"/>
                  </a:lnTo>
                  <a:lnTo>
                    <a:pt x="401" y="1"/>
                  </a:lnTo>
                  <a:lnTo>
                    <a:pt x="380" y="3"/>
                  </a:lnTo>
                  <a:lnTo>
                    <a:pt x="359" y="7"/>
                  </a:lnTo>
                  <a:lnTo>
                    <a:pt x="340" y="11"/>
                  </a:lnTo>
                  <a:lnTo>
                    <a:pt x="319" y="15"/>
                  </a:lnTo>
                  <a:lnTo>
                    <a:pt x="299" y="21"/>
                  </a:lnTo>
                  <a:lnTo>
                    <a:pt x="280" y="28"/>
                  </a:lnTo>
                  <a:lnTo>
                    <a:pt x="260" y="35"/>
                  </a:lnTo>
                  <a:lnTo>
                    <a:pt x="242" y="44"/>
                  </a:lnTo>
                  <a:lnTo>
                    <a:pt x="224" y="54"/>
                  </a:lnTo>
                  <a:lnTo>
                    <a:pt x="205" y="64"/>
                  </a:lnTo>
                  <a:lnTo>
                    <a:pt x="187" y="76"/>
                  </a:lnTo>
                  <a:lnTo>
                    <a:pt x="170" y="87"/>
                  </a:lnTo>
                  <a:lnTo>
                    <a:pt x="153" y="100"/>
                  </a:lnTo>
                  <a:lnTo>
                    <a:pt x="138" y="115"/>
                  </a:lnTo>
                  <a:lnTo>
                    <a:pt x="123" y="129"/>
                  </a:lnTo>
                  <a:lnTo>
                    <a:pt x="108" y="145"/>
                  </a:lnTo>
                  <a:lnTo>
                    <a:pt x="95" y="162"/>
                  </a:lnTo>
                  <a:lnTo>
                    <a:pt x="80" y="179"/>
                  </a:lnTo>
                  <a:lnTo>
                    <a:pt x="69" y="197"/>
                  </a:lnTo>
                  <a:lnTo>
                    <a:pt x="57" y="216"/>
                  </a:lnTo>
                  <a:lnTo>
                    <a:pt x="57" y="216"/>
                  </a:lnTo>
                  <a:lnTo>
                    <a:pt x="46" y="236"/>
                  </a:lnTo>
                  <a:lnTo>
                    <a:pt x="37" y="256"/>
                  </a:lnTo>
                  <a:lnTo>
                    <a:pt x="28" y="275"/>
                  </a:lnTo>
                  <a:lnTo>
                    <a:pt x="20" y="296"/>
                  </a:lnTo>
                  <a:lnTo>
                    <a:pt x="15" y="317"/>
                  </a:lnTo>
                  <a:lnTo>
                    <a:pt x="10" y="338"/>
                  </a:lnTo>
                  <a:lnTo>
                    <a:pt x="5" y="358"/>
                  </a:lnTo>
                  <a:lnTo>
                    <a:pt x="2" y="379"/>
                  </a:lnTo>
                  <a:lnTo>
                    <a:pt x="1" y="400"/>
                  </a:lnTo>
                  <a:lnTo>
                    <a:pt x="0" y="421"/>
                  </a:lnTo>
                  <a:lnTo>
                    <a:pt x="0" y="442"/>
                  </a:lnTo>
                  <a:lnTo>
                    <a:pt x="0" y="463"/>
                  </a:lnTo>
                  <a:lnTo>
                    <a:pt x="2" y="484"/>
                  </a:lnTo>
                  <a:lnTo>
                    <a:pt x="5" y="503"/>
                  </a:lnTo>
                  <a:lnTo>
                    <a:pt x="9" y="524"/>
                  </a:lnTo>
                  <a:lnTo>
                    <a:pt x="14" y="543"/>
                  </a:lnTo>
                  <a:lnTo>
                    <a:pt x="19" y="564"/>
                  </a:lnTo>
                  <a:lnTo>
                    <a:pt x="27" y="584"/>
                  </a:lnTo>
                  <a:lnTo>
                    <a:pt x="35" y="603"/>
                  </a:lnTo>
                  <a:lnTo>
                    <a:pt x="43" y="622"/>
                  </a:lnTo>
                  <a:lnTo>
                    <a:pt x="53" y="640"/>
                  </a:lnTo>
                  <a:lnTo>
                    <a:pt x="63" y="658"/>
                  </a:lnTo>
                  <a:lnTo>
                    <a:pt x="74" y="676"/>
                  </a:lnTo>
                  <a:lnTo>
                    <a:pt x="87" y="693"/>
                  </a:lnTo>
                  <a:lnTo>
                    <a:pt x="100" y="709"/>
                  </a:lnTo>
                  <a:lnTo>
                    <a:pt x="113" y="726"/>
                  </a:lnTo>
                  <a:lnTo>
                    <a:pt x="129" y="740"/>
                  </a:lnTo>
                  <a:lnTo>
                    <a:pt x="144" y="756"/>
                  </a:lnTo>
                  <a:lnTo>
                    <a:pt x="161" y="769"/>
                  </a:lnTo>
                  <a:lnTo>
                    <a:pt x="178" y="782"/>
                  </a:lnTo>
                  <a:lnTo>
                    <a:pt x="196" y="795"/>
                  </a:lnTo>
                  <a:lnTo>
                    <a:pt x="215" y="807"/>
                  </a:lnTo>
                  <a:lnTo>
                    <a:pt x="215" y="8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9" name="Freeform 84"/>
            <p:cNvSpPr>
              <a:spLocks/>
            </p:cNvSpPr>
            <p:nvPr userDrawn="1"/>
          </p:nvSpPr>
          <p:spPr bwMode="auto">
            <a:xfrm>
              <a:off x="4015" y="545"/>
              <a:ext cx="196" cy="196"/>
            </a:xfrm>
            <a:custGeom>
              <a:avLst/>
              <a:gdLst>
                <a:gd name="T0" fmla="*/ 43 w 783"/>
                <a:gd name="T1" fmla="*/ 213 h 783"/>
                <a:gd name="T2" fmla="*/ 19 w 783"/>
                <a:gd name="T3" fmla="*/ 267 h 783"/>
                <a:gd name="T4" fmla="*/ 5 w 783"/>
                <a:gd name="T5" fmla="*/ 323 h 783"/>
                <a:gd name="T6" fmla="*/ 0 w 783"/>
                <a:gd name="T7" fmla="*/ 381 h 783"/>
                <a:gd name="T8" fmla="*/ 3 w 783"/>
                <a:gd name="T9" fmla="*/ 437 h 783"/>
                <a:gd name="T10" fmla="*/ 13 w 783"/>
                <a:gd name="T11" fmla="*/ 493 h 783"/>
                <a:gd name="T12" fmla="*/ 31 w 783"/>
                <a:gd name="T13" fmla="*/ 546 h 783"/>
                <a:gd name="T14" fmla="*/ 57 w 783"/>
                <a:gd name="T15" fmla="*/ 596 h 783"/>
                <a:gd name="T16" fmla="*/ 91 w 783"/>
                <a:gd name="T17" fmla="*/ 643 h 783"/>
                <a:gd name="T18" fmla="*/ 132 w 783"/>
                <a:gd name="T19" fmla="*/ 684 h 783"/>
                <a:gd name="T20" fmla="*/ 178 w 783"/>
                <a:gd name="T21" fmla="*/ 720 h 783"/>
                <a:gd name="T22" fmla="*/ 214 w 783"/>
                <a:gd name="T23" fmla="*/ 740 h 783"/>
                <a:gd name="T24" fmla="*/ 267 w 783"/>
                <a:gd name="T25" fmla="*/ 763 h 783"/>
                <a:gd name="T26" fmla="*/ 324 w 783"/>
                <a:gd name="T27" fmla="*/ 777 h 783"/>
                <a:gd name="T28" fmla="*/ 380 w 783"/>
                <a:gd name="T29" fmla="*/ 783 h 783"/>
                <a:gd name="T30" fmla="*/ 438 w 783"/>
                <a:gd name="T31" fmla="*/ 781 h 783"/>
                <a:gd name="T32" fmla="*/ 493 w 783"/>
                <a:gd name="T33" fmla="*/ 769 h 783"/>
                <a:gd name="T34" fmla="*/ 546 w 783"/>
                <a:gd name="T35" fmla="*/ 751 h 783"/>
                <a:gd name="T36" fmla="*/ 595 w 783"/>
                <a:gd name="T37" fmla="*/ 725 h 783"/>
                <a:gd name="T38" fmla="*/ 642 w 783"/>
                <a:gd name="T39" fmla="*/ 692 h 783"/>
                <a:gd name="T40" fmla="*/ 684 w 783"/>
                <a:gd name="T41" fmla="*/ 652 h 783"/>
                <a:gd name="T42" fmla="*/ 719 w 783"/>
                <a:gd name="T43" fmla="*/ 605 h 783"/>
                <a:gd name="T44" fmla="*/ 740 w 783"/>
                <a:gd name="T45" fmla="*/ 570 h 783"/>
                <a:gd name="T46" fmla="*/ 762 w 783"/>
                <a:gd name="T47" fmla="*/ 515 h 783"/>
                <a:gd name="T48" fmla="*/ 777 w 783"/>
                <a:gd name="T49" fmla="*/ 459 h 783"/>
                <a:gd name="T50" fmla="*/ 783 w 783"/>
                <a:gd name="T51" fmla="*/ 402 h 783"/>
                <a:gd name="T52" fmla="*/ 780 w 783"/>
                <a:gd name="T53" fmla="*/ 346 h 783"/>
                <a:gd name="T54" fmla="*/ 769 w 783"/>
                <a:gd name="T55" fmla="*/ 290 h 783"/>
                <a:gd name="T56" fmla="*/ 751 w 783"/>
                <a:gd name="T57" fmla="*/ 237 h 783"/>
                <a:gd name="T58" fmla="*/ 724 w 783"/>
                <a:gd name="T59" fmla="*/ 187 h 783"/>
                <a:gd name="T60" fmla="*/ 692 w 783"/>
                <a:gd name="T61" fmla="*/ 140 h 783"/>
                <a:gd name="T62" fmla="*/ 651 w 783"/>
                <a:gd name="T63" fmla="*/ 98 h 783"/>
                <a:gd name="T64" fmla="*/ 605 w 783"/>
                <a:gd name="T65" fmla="*/ 63 h 783"/>
                <a:gd name="T66" fmla="*/ 569 w 783"/>
                <a:gd name="T67" fmla="*/ 43 h 783"/>
                <a:gd name="T68" fmla="*/ 515 w 783"/>
                <a:gd name="T69" fmla="*/ 20 h 783"/>
                <a:gd name="T70" fmla="*/ 459 w 783"/>
                <a:gd name="T71" fmla="*/ 6 h 783"/>
                <a:gd name="T72" fmla="*/ 401 w 783"/>
                <a:gd name="T73" fmla="*/ 0 h 783"/>
                <a:gd name="T74" fmla="*/ 345 w 783"/>
                <a:gd name="T75" fmla="*/ 3 h 783"/>
                <a:gd name="T76" fmla="*/ 289 w 783"/>
                <a:gd name="T77" fmla="*/ 13 h 783"/>
                <a:gd name="T78" fmla="*/ 237 w 783"/>
                <a:gd name="T79" fmla="*/ 32 h 783"/>
                <a:gd name="T80" fmla="*/ 186 w 783"/>
                <a:gd name="T81" fmla="*/ 58 h 783"/>
                <a:gd name="T82" fmla="*/ 139 w 783"/>
                <a:gd name="T83" fmla="*/ 92 h 783"/>
                <a:gd name="T84" fmla="*/ 99 w 783"/>
                <a:gd name="T85" fmla="*/ 131 h 783"/>
                <a:gd name="T86" fmla="*/ 62 w 783"/>
                <a:gd name="T87" fmla="*/ 17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196"/>
                  </a:moveTo>
                  <a:lnTo>
                    <a:pt x="52" y="196"/>
                  </a:lnTo>
                  <a:lnTo>
                    <a:pt x="43" y="213"/>
                  </a:lnTo>
                  <a:lnTo>
                    <a:pt x="34" y="231"/>
                  </a:lnTo>
                  <a:lnTo>
                    <a:pt x="26" y="249"/>
                  </a:lnTo>
                  <a:lnTo>
                    <a:pt x="19" y="267"/>
                  </a:lnTo>
                  <a:lnTo>
                    <a:pt x="14" y="287"/>
                  </a:lnTo>
                  <a:lnTo>
                    <a:pt x="9" y="305"/>
                  </a:lnTo>
                  <a:lnTo>
                    <a:pt x="5" y="323"/>
                  </a:lnTo>
                  <a:lnTo>
                    <a:pt x="3" y="343"/>
                  </a:lnTo>
                  <a:lnTo>
                    <a:pt x="1" y="363"/>
                  </a:lnTo>
                  <a:lnTo>
                    <a:pt x="0" y="381"/>
                  </a:lnTo>
                  <a:lnTo>
                    <a:pt x="0" y="400"/>
                  </a:lnTo>
                  <a:lnTo>
                    <a:pt x="0" y="419"/>
                  </a:lnTo>
                  <a:lnTo>
                    <a:pt x="3" y="437"/>
                  </a:lnTo>
                  <a:lnTo>
                    <a:pt x="5" y="456"/>
                  </a:lnTo>
                  <a:lnTo>
                    <a:pt x="9" y="475"/>
                  </a:lnTo>
                  <a:lnTo>
                    <a:pt x="13" y="493"/>
                  </a:lnTo>
                  <a:lnTo>
                    <a:pt x="18" y="511"/>
                  </a:lnTo>
                  <a:lnTo>
                    <a:pt x="25" y="528"/>
                  </a:lnTo>
                  <a:lnTo>
                    <a:pt x="31" y="546"/>
                  </a:lnTo>
                  <a:lnTo>
                    <a:pt x="39" y="563"/>
                  </a:lnTo>
                  <a:lnTo>
                    <a:pt x="48" y="580"/>
                  </a:lnTo>
                  <a:lnTo>
                    <a:pt x="57" y="596"/>
                  </a:lnTo>
                  <a:lnTo>
                    <a:pt x="68" y="613"/>
                  </a:lnTo>
                  <a:lnTo>
                    <a:pt x="79" y="627"/>
                  </a:lnTo>
                  <a:lnTo>
                    <a:pt x="91" y="643"/>
                  </a:lnTo>
                  <a:lnTo>
                    <a:pt x="103" y="657"/>
                  </a:lnTo>
                  <a:lnTo>
                    <a:pt x="117" y="671"/>
                  </a:lnTo>
                  <a:lnTo>
                    <a:pt x="132" y="684"/>
                  </a:lnTo>
                  <a:lnTo>
                    <a:pt x="146" y="697"/>
                  </a:lnTo>
                  <a:lnTo>
                    <a:pt x="162" y="709"/>
                  </a:lnTo>
                  <a:lnTo>
                    <a:pt x="178" y="720"/>
                  </a:lnTo>
                  <a:lnTo>
                    <a:pt x="195" y="730"/>
                  </a:lnTo>
                  <a:lnTo>
                    <a:pt x="195" y="730"/>
                  </a:lnTo>
                  <a:lnTo>
                    <a:pt x="214" y="740"/>
                  </a:lnTo>
                  <a:lnTo>
                    <a:pt x="231" y="748"/>
                  </a:lnTo>
                  <a:lnTo>
                    <a:pt x="249" y="756"/>
                  </a:lnTo>
                  <a:lnTo>
                    <a:pt x="267" y="763"/>
                  </a:lnTo>
                  <a:lnTo>
                    <a:pt x="287" y="769"/>
                  </a:lnTo>
                  <a:lnTo>
                    <a:pt x="305" y="773"/>
                  </a:lnTo>
                  <a:lnTo>
                    <a:pt x="324" y="777"/>
                  </a:lnTo>
                  <a:lnTo>
                    <a:pt x="343" y="779"/>
                  </a:lnTo>
                  <a:lnTo>
                    <a:pt x="362" y="782"/>
                  </a:lnTo>
                  <a:lnTo>
                    <a:pt x="380" y="783"/>
                  </a:lnTo>
                  <a:lnTo>
                    <a:pt x="400" y="783"/>
                  </a:lnTo>
                  <a:lnTo>
                    <a:pt x="418" y="782"/>
                  </a:lnTo>
                  <a:lnTo>
                    <a:pt x="438" y="781"/>
                  </a:lnTo>
                  <a:lnTo>
                    <a:pt x="456" y="778"/>
                  </a:lnTo>
                  <a:lnTo>
                    <a:pt x="474" y="774"/>
                  </a:lnTo>
                  <a:lnTo>
                    <a:pt x="493" y="769"/>
                  </a:lnTo>
                  <a:lnTo>
                    <a:pt x="511" y="764"/>
                  </a:lnTo>
                  <a:lnTo>
                    <a:pt x="528" y="759"/>
                  </a:lnTo>
                  <a:lnTo>
                    <a:pt x="546" y="751"/>
                  </a:lnTo>
                  <a:lnTo>
                    <a:pt x="563" y="743"/>
                  </a:lnTo>
                  <a:lnTo>
                    <a:pt x="580" y="735"/>
                  </a:lnTo>
                  <a:lnTo>
                    <a:pt x="595" y="725"/>
                  </a:lnTo>
                  <a:lnTo>
                    <a:pt x="612" y="714"/>
                  </a:lnTo>
                  <a:lnTo>
                    <a:pt x="628" y="704"/>
                  </a:lnTo>
                  <a:lnTo>
                    <a:pt x="642" y="692"/>
                  </a:lnTo>
                  <a:lnTo>
                    <a:pt x="657" y="679"/>
                  </a:lnTo>
                  <a:lnTo>
                    <a:pt x="671" y="666"/>
                  </a:lnTo>
                  <a:lnTo>
                    <a:pt x="684" y="652"/>
                  </a:lnTo>
                  <a:lnTo>
                    <a:pt x="697" y="636"/>
                  </a:lnTo>
                  <a:lnTo>
                    <a:pt x="709" y="621"/>
                  </a:lnTo>
                  <a:lnTo>
                    <a:pt x="719" y="605"/>
                  </a:lnTo>
                  <a:lnTo>
                    <a:pt x="730" y="587"/>
                  </a:lnTo>
                  <a:lnTo>
                    <a:pt x="730" y="587"/>
                  </a:lnTo>
                  <a:lnTo>
                    <a:pt x="740" y="570"/>
                  </a:lnTo>
                  <a:lnTo>
                    <a:pt x="748" y="551"/>
                  </a:lnTo>
                  <a:lnTo>
                    <a:pt x="756" y="533"/>
                  </a:lnTo>
                  <a:lnTo>
                    <a:pt x="762" y="515"/>
                  </a:lnTo>
                  <a:lnTo>
                    <a:pt x="769" y="497"/>
                  </a:lnTo>
                  <a:lnTo>
                    <a:pt x="773" y="477"/>
                  </a:lnTo>
                  <a:lnTo>
                    <a:pt x="777" y="459"/>
                  </a:lnTo>
                  <a:lnTo>
                    <a:pt x="779" y="439"/>
                  </a:lnTo>
                  <a:lnTo>
                    <a:pt x="782" y="421"/>
                  </a:lnTo>
                  <a:lnTo>
                    <a:pt x="783" y="402"/>
                  </a:lnTo>
                  <a:lnTo>
                    <a:pt x="783" y="383"/>
                  </a:lnTo>
                  <a:lnTo>
                    <a:pt x="782" y="364"/>
                  </a:lnTo>
                  <a:lnTo>
                    <a:pt x="780" y="346"/>
                  </a:lnTo>
                  <a:lnTo>
                    <a:pt x="778" y="327"/>
                  </a:lnTo>
                  <a:lnTo>
                    <a:pt x="774" y="308"/>
                  </a:lnTo>
                  <a:lnTo>
                    <a:pt x="769" y="290"/>
                  </a:lnTo>
                  <a:lnTo>
                    <a:pt x="764" y="273"/>
                  </a:lnTo>
                  <a:lnTo>
                    <a:pt x="758" y="254"/>
                  </a:lnTo>
                  <a:lnTo>
                    <a:pt x="751" y="237"/>
                  </a:lnTo>
                  <a:lnTo>
                    <a:pt x="743" y="219"/>
                  </a:lnTo>
                  <a:lnTo>
                    <a:pt x="735" y="202"/>
                  </a:lnTo>
                  <a:lnTo>
                    <a:pt x="724" y="187"/>
                  </a:lnTo>
                  <a:lnTo>
                    <a:pt x="714" y="171"/>
                  </a:lnTo>
                  <a:lnTo>
                    <a:pt x="704" y="155"/>
                  </a:lnTo>
                  <a:lnTo>
                    <a:pt x="692" y="140"/>
                  </a:lnTo>
                  <a:lnTo>
                    <a:pt x="679" y="125"/>
                  </a:lnTo>
                  <a:lnTo>
                    <a:pt x="666" y="112"/>
                  </a:lnTo>
                  <a:lnTo>
                    <a:pt x="651" y="98"/>
                  </a:lnTo>
                  <a:lnTo>
                    <a:pt x="636" y="86"/>
                  </a:lnTo>
                  <a:lnTo>
                    <a:pt x="620" y="75"/>
                  </a:lnTo>
                  <a:lnTo>
                    <a:pt x="605" y="63"/>
                  </a:lnTo>
                  <a:lnTo>
                    <a:pt x="586" y="52"/>
                  </a:lnTo>
                  <a:lnTo>
                    <a:pt x="586" y="52"/>
                  </a:lnTo>
                  <a:lnTo>
                    <a:pt x="569" y="43"/>
                  </a:lnTo>
                  <a:lnTo>
                    <a:pt x="551" y="34"/>
                  </a:lnTo>
                  <a:lnTo>
                    <a:pt x="533" y="26"/>
                  </a:lnTo>
                  <a:lnTo>
                    <a:pt x="515" y="20"/>
                  </a:lnTo>
                  <a:lnTo>
                    <a:pt x="496" y="15"/>
                  </a:lnTo>
                  <a:lnTo>
                    <a:pt x="477" y="9"/>
                  </a:lnTo>
                  <a:lnTo>
                    <a:pt x="459" y="6"/>
                  </a:lnTo>
                  <a:lnTo>
                    <a:pt x="439" y="3"/>
                  </a:lnTo>
                  <a:lnTo>
                    <a:pt x="421" y="0"/>
                  </a:lnTo>
                  <a:lnTo>
                    <a:pt x="401" y="0"/>
                  </a:lnTo>
                  <a:lnTo>
                    <a:pt x="383" y="0"/>
                  </a:lnTo>
                  <a:lnTo>
                    <a:pt x="363" y="0"/>
                  </a:lnTo>
                  <a:lnTo>
                    <a:pt x="345" y="3"/>
                  </a:lnTo>
                  <a:lnTo>
                    <a:pt x="327" y="6"/>
                  </a:lnTo>
                  <a:lnTo>
                    <a:pt x="307" y="8"/>
                  </a:lnTo>
                  <a:lnTo>
                    <a:pt x="289" y="13"/>
                  </a:lnTo>
                  <a:lnTo>
                    <a:pt x="272" y="19"/>
                  </a:lnTo>
                  <a:lnTo>
                    <a:pt x="254" y="25"/>
                  </a:lnTo>
                  <a:lnTo>
                    <a:pt x="237" y="32"/>
                  </a:lnTo>
                  <a:lnTo>
                    <a:pt x="219" y="39"/>
                  </a:lnTo>
                  <a:lnTo>
                    <a:pt x="203" y="49"/>
                  </a:lnTo>
                  <a:lnTo>
                    <a:pt x="186" y="58"/>
                  </a:lnTo>
                  <a:lnTo>
                    <a:pt x="171" y="68"/>
                  </a:lnTo>
                  <a:lnTo>
                    <a:pt x="155" y="79"/>
                  </a:lnTo>
                  <a:lnTo>
                    <a:pt x="139" y="92"/>
                  </a:lnTo>
                  <a:lnTo>
                    <a:pt x="125" y="103"/>
                  </a:lnTo>
                  <a:lnTo>
                    <a:pt x="112" y="118"/>
                  </a:lnTo>
                  <a:lnTo>
                    <a:pt x="99" y="131"/>
                  </a:lnTo>
                  <a:lnTo>
                    <a:pt x="86" y="146"/>
                  </a:lnTo>
                  <a:lnTo>
                    <a:pt x="74" y="162"/>
                  </a:lnTo>
                  <a:lnTo>
                    <a:pt x="62" y="179"/>
                  </a:lnTo>
                  <a:lnTo>
                    <a:pt x="52" y="196"/>
                  </a:lnTo>
                  <a:lnTo>
                    <a:pt x="52"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0" name="Freeform 85"/>
            <p:cNvSpPr>
              <a:spLocks/>
            </p:cNvSpPr>
            <p:nvPr userDrawn="1"/>
          </p:nvSpPr>
          <p:spPr bwMode="auto">
            <a:xfrm>
              <a:off x="4245" y="682"/>
              <a:ext cx="175" cy="175"/>
            </a:xfrm>
            <a:custGeom>
              <a:avLst/>
              <a:gdLst>
                <a:gd name="T0" fmla="*/ 38 w 703"/>
                <a:gd name="T1" fmla="*/ 192 h 703"/>
                <a:gd name="T2" fmla="*/ 19 w 703"/>
                <a:gd name="T3" fmla="*/ 241 h 703"/>
                <a:gd name="T4" fmla="*/ 6 w 703"/>
                <a:gd name="T5" fmla="*/ 291 h 703"/>
                <a:gd name="T6" fmla="*/ 0 w 703"/>
                <a:gd name="T7" fmla="*/ 342 h 703"/>
                <a:gd name="T8" fmla="*/ 3 w 703"/>
                <a:gd name="T9" fmla="*/ 392 h 703"/>
                <a:gd name="T10" fmla="*/ 12 w 703"/>
                <a:gd name="T11" fmla="*/ 442 h 703"/>
                <a:gd name="T12" fmla="*/ 29 w 703"/>
                <a:gd name="T13" fmla="*/ 490 h 703"/>
                <a:gd name="T14" fmla="*/ 52 w 703"/>
                <a:gd name="T15" fmla="*/ 536 h 703"/>
                <a:gd name="T16" fmla="*/ 82 w 703"/>
                <a:gd name="T17" fmla="*/ 577 h 703"/>
                <a:gd name="T18" fmla="*/ 118 w 703"/>
                <a:gd name="T19" fmla="*/ 614 h 703"/>
                <a:gd name="T20" fmla="*/ 161 w 703"/>
                <a:gd name="T21" fmla="*/ 646 h 703"/>
                <a:gd name="T22" fmla="*/ 192 w 703"/>
                <a:gd name="T23" fmla="*/ 665 h 703"/>
                <a:gd name="T24" fmla="*/ 240 w 703"/>
                <a:gd name="T25" fmla="*/ 684 h 703"/>
                <a:gd name="T26" fmla="*/ 291 w 703"/>
                <a:gd name="T27" fmla="*/ 697 h 703"/>
                <a:gd name="T28" fmla="*/ 342 w 703"/>
                <a:gd name="T29" fmla="*/ 703 h 703"/>
                <a:gd name="T30" fmla="*/ 393 w 703"/>
                <a:gd name="T31" fmla="*/ 700 h 703"/>
                <a:gd name="T32" fmla="*/ 442 w 703"/>
                <a:gd name="T33" fmla="*/ 691 h 703"/>
                <a:gd name="T34" fmla="*/ 490 w 703"/>
                <a:gd name="T35" fmla="*/ 674 h 703"/>
                <a:gd name="T36" fmla="*/ 535 w 703"/>
                <a:gd name="T37" fmla="*/ 650 h 703"/>
                <a:gd name="T38" fmla="*/ 576 w 703"/>
                <a:gd name="T39" fmla="*/ 620 h 703"/>
                <a:gd name="T40" fmla="*/ 614 w 703"/>
                <a:gd name="T41" fmla="*/ 585 h 703"/>
                <a:gd name="T42" fmla="*/ 645 w 703"/>
                <a:gd name="T43" fmla="*/ 542 h 703"/>
                <a:gd name="T44" fmla="*/ 664 w 703"/>
                <a:gd name="T45" fmla="*/ 511 h 703"/>
                <a:gd name="T46" fmla="*/ 684 w 703"/>
                <a:gd name="T47" fmla="*/ 463 h 703"/>
                <a:gd name="T48" fmla="*/ 697 w 703"/>
                <a:gd name="T49" fmla="*/ 412 h 703"/>
                <a:gd name="T50" fmla="*/ 703 w 703"/>
                <a:gd name="T51" fmla="*/ 361 h 703"/>
                <a:gd name="T52" fmla="*/ 700 w 703"/>
                <a:gd name="T53" fmla="*/ 310 h 703"/>
                <a:gd name="T54" fmla="*/ 690 w 703"/>
                <a:gd name="T55" fmla="*/ 261 h 703"/>
                <a:gd name="T56" fmla="*/ 674 w 703"/>
                <a:gd name="T57" fmla="*/ 213 h 703"/>
                <a:gd name="T58" fmla="*/ 651 w 703"/>
                <a:gd name="T59" fmla="*/ 168 h 703"/>
                <a:gd name="T60" fmla="*/ 621 w 703"/>
                <a:gd name="T61" fmla="*/ 127 h 703"/>
                <a:gd name="T62" fmla="*/ 584 w 703"/>
                <a:gd name="T63" fmla="*/ 89 h 703"/>
                <a:gd name="T64" fmla="*/ 542 w 703"/>
                <a:gd name="T65" fmla="*/ 58 h 703"/>
                <a:gd name="T66" fmla="*/ 511 w 703"/>
                <a:gd name="T67" fmla="*/ 39 h 703"/>
                <a:gd name="T68" fmla="*/ 462 w 703"/>
                <a:gd name="T69" fmla="*/ 19 h 703"/>
                <a:gd name="T70" fmla="*/ 412 w 703"/>
                <a:gd name="T71" fmla="*/ 5 h 703"/>
                <a:gd name="T72" fmla="*/ 360 w 703"/>
                <a:gd name="T73" fmla="*/ 0 h 703"/>
                <a:gd name="T74" fmla="*/ 310 w 703"/>
                <a:gd name="T75" fmla="*/ 3 h 703"/>
                <a:gd name="T76" fmla="*/ 261 w 703"/>
                <a:gd name="T77" fmla="*/ 13 h 703"/>
                <a:gd name="T78" fmla="*/ 213 w 703"/>
                <a:gd name="T79" fmla="*/ 29 h 703"/>
                <a:gd name="T80" fmla="*/ 167 w 703"/>
                <a:gd name="T81" fmla="*/ 52 h 703"/>
                <a:gd name="T82" fmla="*/ 125 w 703"/>
                <a:gd name="T83" fmla="*/ 82 h 703"/>
                <a:gd name="T84" fmla="*/ 89 w 703"/>
                <a:gd name="T85" fmla="*/ 119 h 703"/>
                <a:gd name="T86" fmla="*/ 56 w 703"/>
                <a:gd name="T87" fmla="*/ 16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176"/>
                  </a:moveTo>
                  <a:lnTo>
                    <a:pt x="47" y="176"/>
                  </a:lnTo>
                  <a:lnTo>
                    <a:pt x="38" y="192"/>
                  </a:lnTo>
                  <a:lnTo>
                    <a:pt x="30" y="209"/>
                  </a:lnTo>
                  <a:lnTo>
                    <a:pt x="24" y="224"/>
                  </a:lnTo>
                  <a:lnTo>
                    <a:pt x="19" y="241"/>
                  </a:lnTo>
                  <a:lnTo>
                    <a:pt x="13" y="258"/>
                  </a:lnTo>
                  <a:lnTo>
                    <a:pt x="8" y="274"/>
                  </a:lnTo>
                  <a:lnTo>
                    <a:pt x="6" y="291"/>
                  </a:lnTo>
                  <a:lnTo>
                    <a:pt x="3" y="308"/>
                  </a:lnTo>
                  <a:lnTo>
                    <a:pt x="2" y="325"/>
                  </a:lnTo>
                  <a:lnTo>
                    <a:pt x="0" y="342"/>
                  </a:lnTo>
                  <a:lnTo>
                    <a:pt x="0" y="359"/>
                  </a:lnTo>
                  <a:lnTo>
                    <a:pt x="0" y="375"/>
                  </a:lnTo>
                  <a:lnTo>
                    <a:pt x="3" y="392"/>
                  </a:lnTo>
                  <a:lnTo>
                    <a:pt x="6" y="409"/>
                  </a:lnTo>
                  <a:lnTo>
                    <a:pt x="8" y="426"/>
                  </a:lnTo>
                  <a:lnTo>
                    <a:pt x="12" y="442"/>
                  </a:lnTo>
                  <a:lnTo>
                    <a:pt x="17" y="459"/>
                  </a:lnTo>
                  <a:lnTo>
                    <a:pt x="22" y="475"/>
                  </a:lnTo>
                  <a:lnTo>
                    <a:pt x="29" y="490"/>
                  </a:lnTo>
                  <a:lnTo>
                    <a:pt x="35" y="506"/>
                  </a:lnTo>
                  <a:lnTo>
                    <a:pt x="43" y="520"/>
                  </a:lnTo>
                  <a:lnTo>
                    <a:pt x="52" y="536"/>
                  </a:lnTo>
                  <a:lnTo>
                    <a:pt x="62" y="550"/>
                  </a:lnTo>
                  <a:lnTo>
                    <a:pt x="71" y="563"/>
                  </a:lnTo>
                  <a:lnTo>
                    <a:pt x="82" y="577"/>
                  </a:lnTo>
                  <a:lnTo>
                    <a:pt x="93" y="589"/>
                  </a:lnTo>
                  <a:lnTo>
                    <a:pt x="105" y="602"/>
                  </a:lnTo>
                  <a:lnTo>
                    <a:pt x="118" y="614"/>
                  </a:lnTo>
                  <a:lnTo>
                    <a:pt x="132" y="626"/>
                  </a:lnTo>
                  <a:lnTo>
                    <a:pt x="145" y="636"/>
                  </a:lnTo>
                  <a:lnTo>
                    <a:pt x="161" y="646"/>
                  </a:lnTo>
                  <a:lnTo>
                    <a:pt x="176" y="656"/>
                  </a:lnTo>
                  <a:lnTo>
                    <a:pt x="176" y="656"/>
                  </a:lnTo>
                  <a:lnTo>
                    <a:pt x="192" y="665"/>
                  </a:lnTo>
                  <a:lnTo>
                    <a:pt x="208" y="673"/>
                  </a:lnTo>
                  <a:lnTo>
                    <a:pt x="224" y="679"/>
                  </a:lnTo>
                  <a:lnTo>
                    <a:pt x="240" y="684"/>
                  </a:lnTo>
                  <a:lnTo>
                    <a:pt x="257" y="689"/>
                  </a:lnTo>
                  <a:lnTo>
                    <a:pt x="274" y="695"/>
                  </a:lnTo>
                  <a:lnTo>
                    <a:pt x="291" y="697"/>
                  </a:lnTo>
                  <a:lnTo>
                    <a:pt x="308" y="700"/>
                  </a:lnTo>
                  <a:lnTo>
                    <a:pt x="325" y="701"/>
                  </a:lnTo>
                  <a:lnTo>
                    <a:pt x="342" y="703"/>
                  </a:lnTo>
                  <a:lnTo>
                    <a:pt x="359" y="703"/>
                  </a:lnTo>
                  <a:lnTo>
                    <a:pt x="376" y="703"/>
                  </a:lnTo>
                  <a:lnTo>
                    <a:pt x="393" y="700"/>
                  </a:lnTo>
                  <a:lnTo>
                    <a:pt x="409" y="697"/>
                  </a:lnTo>
                  <a:lnTo>
                    <a:pt x="425" y="695"/>
                  </a:lnTo>
                  <a:lnTo>
                    <a:pt x="442" y="691"/>
                  </a:lnTo>
                  <a:lnTo>
                    <a:pt x="458" y="686"/>
                  </a:lnTo>
                  <a:lnTo>
                    <a:pt x="475" y="680"/>
                  </a:lnTo>
                  <a:lnTo>
                    <a:pt x="490" y="674"/>
                  </a:lnTo>
                  <a:lnTo>
                    <a:pt x="505" y="667"/>
                  </a:lnTo>
                  <a:lnTo>
                    <a:pt x="520" y="660"/>
                  </a:lnTo>
                  <a:lnTo>
                    <a:pt x="535" y="650"/>
                  </a:lnTo>
                  <a:lnTo>
                    <a:pt x="549" y="641"/>
                  </a:lnTo>
                  <a:lnTo>
                    <a:pt x="563" y="632"/>
                  </a:lnTo>
                  <a:lnTo>
                    <a:pt x="576" y="620"/>
                  </a:lnTo>
                  <a:lnTo>
                    <a:pt x="589" y="610"/>
                  </a:lnTo>
                  <a:lnTo>
                    <a:pt x="602" y="598"/>
                  </a:lnTo>
                  <a:lnTo>
                    <a:pt x="614" y="585"/>
                  </a:lnTo>
                  <a:lnTo>
                    <a:pt x="624" y="571"/>
                  </a:lnTo>
                  <a:lnTo>
                    <a:pt x="636" y="558"/>
                  </a:lnTo>
                  <a:lnTo>
                    <a:pt x="645" y="542"/>
                  </a:lnTo>
                  <a:lnTo>
                    <a:pt x="656" y="527"/>
                  </a:lnTo>
                  <a:lnTo>
                    <a:pt x="656" y="527"/>
                  </a:lnTo>
                  <a:lnTo>
                    <a:pt x="664" y="511"/>
                  </a:lnTo>
                  <a:lnTo>
                    <a:pt x="671" y="495"/>
                  </a:lnTo>
                  <a:lnTo>
                    <a:pt x="678" y="478"/>
                  </a:lnTo>
                  <a:lnTo>
                    <a:pt x="684" y="463"/>
                  </a:lnTo>
                  <a:lnTo>
                    <a:pt x="690" y="446"/>
                  </a:lnTo>
                  <a:lnTo>
                    <a:pt x="694" y="429"/>
                  </a:lnTo>
                  <a:lnTo>
                    <a:pt x="697" y="412"/>
                  </a:lnTo>
                  <a:lnTo>
                    <a:pt x="700" y="395"/>
                  </a:lnTo>
                  <a:lnTo>
                    <a:pt x="701" y="378"/>
                  </a:lnTo>
                  <a:lnTo>
                    <a:pt x="703" y="361"/>
                  </a:lnTo>
                  <a:lnTo>
                    <a:pt x="703" y="344"/>
                  </a:lnTo>
                  <a:lnTo>
                    <a:pt x="701" y="327"/>
                  </a:lnTo>
                  <a:lnTo>
                    <a:pt x="700" y="310"/>
                  </a:lnTo>
                  <a:lnTo>
                    <a:pt x="697" y="293"/>
                  </a:lnTo>
                  <a:lnTo>
                    <a:pt x="695" y="278"/>
                  </a:lnTo>
                  <a:lnTo>
                    <a:pt x="690" y="261"/>
                  </a:lnTo>
                  <a:lnTo>
                    <a:pt x="686" y="245"/>
                  </a:lnTo>
                  <a:lnTo>
                    <a:pt x="681" y="228"/>
                  </a:lnTo>
                  <a:lnTo>
                    <a:pt x="674" y="213"/>
                  </a:lnTo>
                  <a:lnTo>
                    <a:pt x="666" y="198"/>
                  </a:lnTo>
                  <a:lnTo>
                    <a:pt x="658" y="183"/>
                  </a:lnTo>
                  <a:lnTo>
                    <a:pt x="651" y="168"/>
                  </a:lnTo>
                  <a:lnTo>
                    <a:pt x="641" y="154"/>
                  </a:lnTo>
                  <a:lnTo>
                    <a:pt x="631" y="140"/>
                  </a:lnTo>
                  <a:lnTo>
                    <a:pt x="621" y="127"/>
                  </a:lnTo>
                  <a:lnTo>
                    <a:pt x="609" y="114"/>
                  </a:lnTo>
                  <a:lnTo>
                    <a:pt x="597" y="101"/>
                  </a:lnTo>
                  <a:lnTo>
                    <a:pt x="584" y="89"/>
                  </a:lnTo>
                  <a:lnTo>
                    <a:pt x="571" y="78"/>
                  </a:lnTo>
                  <a:lnTo>
                    <a:pt x="557" y="67"/>
                  </a:lnTo>
                  <a:lnTo>
                    <a:pt x="542" y="58"/>
                  </a:lnTo>
                  <a:lnTo>
                    <a:pt x="527" y="47"/>
                  </a:lnTo>
                  <a:lnTo>
                    <a:pt x="527" y="47"/>
                  </a:lnTo>
                  <a:lnTo>
                    <a:pt x="511" y="39"/>
                  </a:lnTo>
                  <a:lnTo>
                    <a:pt x="494" y="32"/>
                  </a:lnTo>
                  <a:lnTo>
                    <a:pt x="479" y="25"/>
                  </a:lnTo>
                  <a:lnTo>
                    <a:pt x="462" y="19"/>
                  </a:lnTo>
                  <a:lnTo>
                    <a:pt x="445" y="13"/>
                  </a:lnTo>
                  <a:lnTo>
                    <a:pt x="429" y="9"/>
                  </a:lnTo>
                  <a:lnTo>
                    <a:pt x="412" y="5"/>
                  </a:lnTo>
                  <a:lnTo>
                    <a:pt x="395" y="3"/>
                  </a:lnTo>
                  <a:lnTo>
                    <a:pt x="378" y="2"/>
                  </a:lnTo>
                  <a:lnTo>
                    <a:pt x="360" y="0"/>
                  </a:lnTo>
                  <a:lnTo>
                    <a:pt x="343" y="0"/>
                  </a:lnTo>
                  <a:lnTo>
                    <a:pt x="327" y="2"/>
                  </a:lnTo>
                  <a:lnTo>
                    <a:pt x="310" y="3"/>
                  </a:lnTo>
                  <a:lnTo>
                    <a:pt x="294" y="5"/>
                  </a:lnTo>
                  <a:lnTo>
                    <a:pt x="277" y="8"/>
                  </a:lnTo>
                  <a:lnTo>
                    <a:pt x="261" y="13"/>
                  </a:lnTo>
                  <a:lnTo>
                    <a:pt x="244" y="17"/>
                  </a:lnTo>
                  <a:lnTo>
                    <a:pt x="228" y="22"/>
                  </a:lnTo>
                  <a:lnTo>
                    <a:pt x="213" y="29"/>
                  </a:lnTo>
                  <a:lnTo>
                    <a:pt x="197" y="37"/>
                  </a:lnTo>
                  <a:lnTo>
                    <a:pt x="183" y="45"/>
                  </a:lnTo>
                  <a:lnTo>
                    <a:pt x="167" y="52"/>
                  </a:lnTo>
                  <a:lnTo>
                    <a:pt x="153" y="61"/>
                  </a:lnTo>
                  <a:lnTo>
                    <a:pt x="140" y="72"/>
                  </a:lnTo>
                  <a:lnTo>
                    <a:pt x="125" y="82"/>
                  </a:lnTo>
                  <a:lnTo>
                    <a:pt x="114" y="94"/>
                  </a:lnTo>
                  <a:lnTo>
                    <a:pt x="101" y="106"/>
                  </a:lnTo>
                  <a:lnTo>
                    <a:pt x="89" y="119"/>
                  </a:lnTo>
                  <a:lnTo>
                    <a:pt x="77" y="132"/>
                  </a:lnTo>
                  <a:lnTo>
                    <a:pt x="67" y="146"/>
                  </a:lnTo>
                  <a:lnTo>
                    <a:pt x="56" y="161"/>
                  </a:lnTo>
                  <a:lnTo>
                    <a:pt x="47" y="176"/>
                  </a:lnTo>
                  <a:lnTo>
                    <a:pt x="47"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1" name="Freeform 86"/>
            <p:cNvSpPr>
              <a:spLocks/>
            </p:cNvSpPr>
            <p:nvPr userDrawn="1"/>
          </p:nvSpPr>
          <p:spPr bwMode="auto">
            <a:xfrm>
              <a:off x="4474" y="819"/>
              <a:ext cx="156" cy="155"/>
            </a:xfrm>
            <a:custGeom>
              <a:avLst/>
              <a:gdLst>
                <a:gd name="T0" fmla="*/ 580 w 621"/>
                <a:gd name="T1" fmla="*/ 466 h 622"/>
                <a:gd name="T2" fmla="*/ 594 w 621"/>
                <a:gd name="T3" fmla="*/ 438 h 622"/>
                <a:gd name="T4" fmla="*/ 604 w 621"/>
                <a:gd name="T5" fmla="*/ 408 h 622"/>
                <a:gd name="T6" fmla="*/ 619 w 621"/>
                <a:gd name="T7" fmla="*/ 350 h 622"/>
                <a:gd name="T8" fmla="*/ 620 w 621"/>
                <a:gd name="T9" fmla="*/ 290 h 622"/>
                <a:gd name="T10" fmla="*/ 610 w 621"/>
                <a:gd name="T11" fmla="*/ 231 h 622"/>
                <a:gd name="T12" fmla="*/ 589 w 621"/>
                <a:gd name="T13" fmla="*/ 175 h 622"/>
                <a:gd name="T14" fmla="*/ 557 w 621"/>
                <a:gd name="T15" fmla="*/ 123 h 622"/>
                <a:gd name="T16" fmla="*/ 517 w 621"/>
                <a:gd name="T17" fmla="*/ 79 h 622"/>
                <a:gd name="T18" fmla="*/ 492 w 621"/>
                <a:gd name="T19" fmla="*/ 59 h 622"/>
                <a:gd name="T20" fmla="*/ 465 w 621"/>
                <a:gd name="T21" fmla="*/ 42 h 622"/>
                <a:gd name="T22" fmla="*/ 452 w 621"/>
                <a:gd name="T23" fmla="*/ 34 h 622"/>
                <a:gd name="T24" fmla="*/ 423 w 621"/>
                <a:gd name="T25" fmla="*/ 21 h 622"/>
                <a:gd name="T26" fmla="*/ 379 w 621"/>
                <a:gd name="T27" fmla="*/ 8 h 622"/>
                <a:gd name="T28" fmla="*/ 319 w 621"/>
                <a:gd name="T29" fmla="*/ 0 h 622"/>
                <a:gd name="T30" fmla="*/ 259 w 621"/>
                <a:gd name="T31" fmla="*/ 4 h 622"/>
                <a:gd name="T32" fmla="*/ 202 w 621"/>
                <a:gd name="T33" fmla="*/ 20 h 622"/>
                <a:gd name="T34" fmla="*/ 148 w 621"/>
                <a:gd name="T35" fmla="*/ 46 h 622"/>
                <a:gd name="T36" fmla="*/ 100 w 621"/>
                <a:gd name="T37" fmla="*/ 83 h 622"/>
                <a:gd name="T38" fmla="*/ 67 w 621"/>
                <a:gd name="T39" fmla="*/ 116 h 622"/>
                <a:gd name="T40" fmla="*/ 49 w 621"/>
                <a:gd name="T41" fmla="*/ 142 h 622"/>
                <a:gd name="T42" fmla="*/ 41 w 621"/>
                <a:gd name="T43" fmla="*/ 156 h 622"/>
                <a:gd name="T44" fmla="*/ 27 w 621"/>
                <a:gd name="T45" fmla="*/ 184 h 622"/>
                <a:gd name="T46" fmla="*/ 15 w 621"/>
                <a:gd name="T47" fmla="*/ 213 h 622"/>
                <a:gd name="T48" fmla="*/ 2 w 621"/>
                <a:gd name="T49" fmla="*/ 273 h 622"/>
                <a:gd name="T50" fmla="*/ 1 w 621"/>
                <a:gd name="T51" fmla="*/ 333 h 622"/>
                <a:gd name="T52" fmla="*/ 10 w 621"/>
                <a:gd name="T53" fmla="*/ 391 h 622"/>
                <a:gd name="T54" fmla="*/ 31 w 621"/>
                <a:gd name="T55" fmla="*/ 447 h 622"/>
                <a:gd name="T56" fmla="*/ 62 w 621"/>
                <a:gd name="T57" fmla="*/ 498 h 622"/>
                <a:gd name="T58" fmla="*/ 104 w 621"/>
                <a:gd name="T59" fmla="*/ 542 h 622"/>
                <a:gd name="T60" fmla="*/ 129 w 621"/>
                <a:gd name="T61" fmla="*/ 562 h 622"/>
                <a:gd name="T62" fmla="*/ 155 w 621"/>
                <a:gd name="T63" fmla="*/ 580 h 622"/>
                <a:gd name="T64" fmla="*/ 169 w 621"/>
                <a:gd name="T65" fmla="*/ 588 h 622"/>
                <a:gd name="T66" fmla="*/ 198 w 621"/>
                <a:gd name="T67" fmla="*/ 600 h 622"/>
                <a:gd name="T68" fmla="*/ 242 w 621"/>
                <a:gd name="T69" fmla="*/ 614 h 622"/>
                <a:gd name="T70" fmla="*/ 302 w 621"/>
                <a:gd name="T71" fmla="*/ 622 h 622"/>
                <a:gd name="T72" fmla="*/ 362 w 621"/>
                <a:gd name="T73" fmla="*/ 617 h 622"/>
                <a:gd name="T74" fmla="*/ 419 w 621"/>
                <a:gd name="T75" fmla="*/ 602 h 622"/>
                <a:gd name="T76" fmla="*/ 473 w 621"/>
                <a:gd name="T77" fmla="*/ 575 h 622"/>
                <a:gd name="T78" fmla="*/ 521 w 621"/>
                <a:gd name="T79" fmla="*/ 539 h 622"/>
                <a:gd name="T80" fmla="*/ 552 w 621"/>
                <a:gd name="T81" fmla="*/ 505 h 622"/>
                <a:gd name="T82" fmla="*/ 570 w 621"/>
                <a:gd name="T83" fmla="*/ 480 h 622"/>
                <a:gd name="T84" fmla="*/ 580 w 621"/>
                <a:gd name="T85" fmla="*/ 46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466"/>
                  </a:moveTo>
                  <a:lnTo>
                    <a:pt x="580" y="466"/>
                  </a:lnTo>
                  <a:lnTo>
                    <a:pt x="587" y="453"/>
                  </a:lnTo>
                  <a:lnTo>
                    <a:pt x="594" y="438"/>
                  </a:lnTo>
                  <a:lnTo>
                    <a:pt x="599" y="424"/>
                  </a:lnTo>
                  <a:lnTo>
                    <a:pt x="604" y="408"/>
                  </a:lnTo>
                  <a:lnTo>
                    <a:pt x="613" y="380"/>
                  </a:lnTo>
                  <a:lnTo>
                    <a:pt x="619" y="350"/>
                  </a:lnTo>
                  <a:lnTo>
                    <a:pt x="621" y="320"/>
                  </a:lnTo>
                  <a:lnTo>
                    <a:pt x="620" y="290"/>
                  </a:lnTo>
                  <a:lnTo>
                    <a:pt x="616" y="260"/>
                  </a:lnTo>
                  <a:lnTo>
                    <a:pt x="610" y="231"/>
                  </a:lnTo>
                  <a:lnTo>
                    <a:pt x="602" y="202"/>
                  </a:lnTo>
                  <a:lnTo>
                    <a:pt x="589" y="175"/>
                  </a:lnTo>
                  <a:lnTo>
                    <a:pt x="574" y="149"/>
                  </a:lnTo>
                  <a:lnTo>
                    <a:pt x="557" y="123"/>
                  </a:lnTo>
                  <a:lnTo>
                    <a:pt x="538" y="101"/>
                  </a:lnTo>
                  <a:lnTo>
                    <a:pt x="517" y="79"/>
                  </a:lnTo>
                  <a:lnTo>
                    <a:pt x="505" y="68"/>
                  </a:lnTo>
                  <a:lnTo>
                    <a:pt x="492" y="59"/>
                  </a:lnTo>
                  <a:lnTo>
                    <a:pt x="479" y="50"/>
                  </a:lnTo>
                  <a:lnTo>
                    <a:pt x="465" y="42"/>
                  </a:lnTo>
                  <a:lnTo>
                    <a:pt x="465" y="42"/>
                  </a:lnTo>
                  <a:lnTo>
                    <a:pt x="452" y="34"/>
                  </a:lnTo>
                  <a:lnTo>
                    <a:pt x="438" y="28"/>
                  </a:lnTo>
                  <a:lnTo>
                    <a:pt x="423" y="21"/>
                  </a:lnTo>
                  <a:lnTo>
                    <a:pt x="408" y="16"/>
                  </a:lnTo>
                  <a:lnTo>
                    <a:pt x="379" y="8"/>
                  </a:lnTo>
                  <a:lnTo>
                    <a:pt x="349" y="3"/>
                  </a:lnTo>
                  <a:lnTo>
                    <a:pt x="319" y="0"/>
                  </a:lnTo>
                  <a:lnTo>
                    <a:pt x="289" y="2"/>
                  </a:lnTo>
                  <a:lnTo>
                    <a:pt x="259" y="4"/>
                  </a:lnTo>
                  <a:lnTo>
                    <a:pt x="230" y="11"/>
                  </a:lnTo>
                  <a:lnTo>
                    <a:pt x="202" y="20"/>
                  </a:lnTo>
                  <a:lnTo>
                    <a:pt x="174" y="32"/>
                  </a:lnTo>
                  <a:lnTo>
                    <a:pt x="148" y="46"/>
                  </a:lnTo>
                  <a:lnTo>
                    <a:pt x="122" y="63"/>
                  </a:lnTo>
                  <a:lnTo>
                    <a:pt x="100" y="83"/>
                  </a:lnTo>
                  <a:lnTo>
                    <a:pt x="78" y="105"/>
                  </a:lnTo>
                  <a:lnTo>
                    <a:pt x="67" y="116"/>
                  </a:lnTo>
                  <a:lnTo>
                    <a:pt x="58" y="129"/>
                  </a:lnTo>
                  <a:lnTo>
                    <a:pt x="49" y="142"/>
                  </a:lnTo>
                  <a:lnTo>
                    <a:pt x="41" y="156"/>
                  </a:lnTo>
                  <a:lnTo>
                    <a:pt x="41" y="156"/>
                  </a:lnTo>
                  <a:lnTo>
                    <a:pt x="34" y="170"/>
                  </a:lnTo>
                  <a:lnTo>
                    <a:pt x="27" y="184"/>
                  </a:lnTo>
                  <a:lnTo>
                    <a:pt x="21" y="198"/>
                  </a:lnTo>
                  <a:lnTo>
                    <a:pt x="15" y="213"/>
                  </a:lnTo>
                  <a:lnTo>
                    <a:pt x="8" y="243"/>
                  </a:lnTo>
                  <a:lnTo>
                    <a:pt x="2" y="273"/>
                  </a:lnTo>
                  <a:lnTo>
                    <a:pt x="0" y="303"/>
                  </a:lnTo>
                  <a:lnTo>
                    <a:pt x="1" y="333"/>
                  </a:lnTo>
                  <a:lnTo>
                    <a:pt x="4" y="363"/>
                  </a:lnTo>
                  <a:lnTo>
                    <a:pt x="10" y="391"/>
                  </a:lnTo>
                  <a:lnTo>
                    <a:pt x="19" y="420"/>
                  </a:lnTo>
                  <a:lnTo>
                    <a:pt x="31" y="447"/>
                  </a:lnTo>
                  <a:lnTo>
                    <a:pt x="45" y="473"/>
                  </a:lnTo>
                  <a:lnTo>
                    <a:pt x="62" y="498"/>
                  </a:lnTo>
                  <a:lnTo>
                    <a:pt x="82" y="522"/>
                  </a:lnTo>
                  <a:lnTo>
                    <a:pt x="104" y="542"/>
                  </a:lnTo>
                  <a:lnTo>
                    <a:pt x="116" y="553"/>
                  </a:lnTo>
                  <a:lnTo>
                    <a:pt x="129" y="562"/>
                  </a:lnTo>
                  <a:lnTo>
                    <a:pt x="142" y="571"/>
                  </a:lnTo>
                  <a:lnTo>
                    <a:pt x="155" y="580"/>
                  </a:lnTo>
                  <a:lnTo>
                    <a:pt x="155" y="580"/>
                  </a:lnTo>
                  <a:lnTo>
                    <a:pt x="169" y="588"/>
                  </a:lnTo>
                  <a:lnTo>
                    <a:pt x="183" y="595"/>
                  </a:lnTo>
                  <a:lnTo>
                    <a:pt x="198" y="600"/>
                  </a:lnTo>
                  <a:lnTo>
                    <a:pt x="212" y="606"/>
                  </a:lnTo>
                  <a:lnTo>
                    <a:pt x="242" y="614"/>
                  </a:lnTo>
                  <a:lnTo>
                    <a:pt x="272" y="619"/>
                  </a:lnTo>
                  <a:lnTo>
                    <a:pt x="302" y="622"/>
                  </a:lnTo>
                  <a:lnTo>
                    <a:pt x="332" y="621"/>
                  </a:lnTo>
                  <a:lnTo>
                    <a:pt x="362" y="617"/>
                  </a:lnTo>
                  <a:lnTo>
                    <a:pt x="391" y="610"/>
                  </a:lnTo>
                  <a:lnTo>
                    <a:pt x="419" y="602"/>
                  </a:lnTo>
                  <a:lnTo>
                    <a:pt x="447" y="589"/>
                  </a:lnTo>
                  <a:lnTo>
                    <a:pt x="473" y="575"/>
                  </a:lnTo>
                  <a:lnTo>
                    <a:pt x="497" y="558"/>
                  </a:lnTo>
                  <a:lnTo>
                    <a:pt x="521" y="539"/>
                  </a:lnTo>
                  <a:lnTo>
                    <a:pt x="542" y="518"/>
                  </a:lnTo>
                  <a:lnTo>
                    <a:pt x="552" y="505"/>
                  </a:lnTo>
                  <a:lnTo>
                    <a:pt x="561" y="493"/>
                  </a:lnTo>
                  <a:lnTo>
                    <a:pt x="570" y="480"/>
                  </a:lnTo>
                  <a:lnTo>
                    <a:pt x="580" y="466"/>
                  </a:lnTo>
                  <a:lnTo>
                    <a:pt x="58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2" name="Freeform 87"/>
            <p:cNvSpPr>
              <a:spLocks/>
            </p:cNvSpPr>
            <p:nvPr userDrawn="1"/>
          </p:nvSpPr>
          <p:spPr bwMode="auto">
            <a:xfrm>
              <a:off x="4704" y="955"/>
              <a:ext cx="135" cy="135"/>
            </a:xfrm>
            <a:custGeom>
              <a:avLst/>
              <a:gdLst>
                <a:gd name="T0" fmla="*/ 405 w 541"/>
                <a:gd name="T1" fmla="*/ 35 h 539"/>
                <a:gd name="T2" fmla="*/ 356 w 541"/>
                <a:gd name="T3" fmla="*/ 13 h 539"/>
                <a:gd name="T4" fmla="*/ 304 w 541"/>
                <a:gd name="T5" fmla="*/ 1 h 539"/>
                <a:gd name="T6" fmla="*/ 252 w 541"/>
                <a:gd name="T7" fmla="*/ 0 h 539"/>
                <a:gd name="T8" fmla="*/ 201 w 541"/>
                <a:gd name="T9" fmla="*/ 9 h 539"/>
                <a:gd name="T10" fmla="*/ 151 w 541"/>
                <a:gd name="T11" fmla="*/ 27 h 539"/>
                <a:gd name="T12" fmla="*/ 107 w 541"/>
                <a:gd name="T13" fmla="*/ 54 h 539"/>
                <a:gd name="T14" fmla="*/ 68 w 541"/>
                <a:gd name="T15" fmla="*/ 90 h 539"/>
                <a:gd name="T16" fmla="*/ 37 w 541"/>
                <a:gd name="T17" fmla="*/ 134 h 539"/>
                <a:gd name="T18" fmla="*/ 24 w 541"/>
                <a:gd name="T19" fmla="*/ 159 h 539"/>
                <a:gd name="T20" fmla="*/ 7 w 541"/>
                <a:gd name="T21" fmla="*/ 209 h 539"/>
                <a:gd name="T22" fmla="*/ 0 w 541"/>
                <a:gd name="T23" fmla="*/ 262 h 539"/>
                <a:gd name="T24" fmla="*/ 4 w 541"/>
                <a:gd name="T25" fmla="*/ 314 h 539"/>
                <a:gd name="T26" fmla="*/ 17 w 541"/>
                <a:gd name="T27" fmla="*/ 363 h 539"/>
                <a:gd name="T28" fmla="*/ 40 w 541"/>
                <a:gd name="T29" fmla="*/ 410 h 539"/>
                <a:gd name="T30" fmla="*/ 72 w 541"/>
                <a:gd name="T31" fmla="*/ 452 h 539"/>
                <a:gd name="T32" fmla="*/ 112 w 541"/>
                <a:gd name="T33" fmla="*/ 488 h 539"/>
                <a:gd name="T34" fmla="*/ 136 w 541"/>
                <a:gd name="T35" fmla="*/ 503 h 539"/>
                <a:gd name="T36" fmla="*/ 185 w 541"/>
                <a:gd name="T37" fmla="*/ 526 h 539"/>
                <a:gd name="T38" fmla="*/ 237 w 541"/>
                <a:gd name="T39" fmla="*/ 538 h 539"/>
                <a:gd name="T40" fmla="*/ 289 w 541"/>
                <a:gd name="T41" fmla="*/ 539 h 539"/>
                <a:gd name="T42" fmla="*/ 340 w 541"/>
                <a:gd name="T43" fmla="*/ 530 h 539"/>
                <a:gd name="T44" fmla="*/ 388 w 541"/>
                <a:gd name="T45" fmla="*/ 512 h 539"/>
                <a:gd name="T46" fmla="*/ 433 w 541"/>
                <a:gd name="T47" fmla="*/ 484 h 539"/>
                <a:gd name="T48" fmla="*/ 472 w 541"/>
                <a:gd name="T49" fmla="*/ 449 h 539"/>
                <a:gd name="T50" fmla="*/ 504 w 541"/>
                <a:gd name="T51" fmla="*/ 404 h 539"/>
                <a:gd name="T52" fmla="*/ 516 w 541"/>
                <a:gd name="T53" fmla="*/ 380 h 539"/>
                <a:gd name="T54" fmla="*/ 534 w 541"/>
                <a:gd name="T55" fmla="*/ 328 h 539"/>
                <a:gd name="T56" fmla="*/ 541 w 541"/>
                <a:gd name="T57" fmla="*/ 276 h 539"/>
                <a:gd name="T58" fmla="*/ 537 w 541"/>
                <a:gd name="T59" fmla="*/ 225 h 539"/>
                <a:gd name="T60" fmla="*/ 523 w 541"/>
                <a:gd name="T61" fmla="*/ 174 h 539"/>
                <a:gd name="T62" fmla="*/ 500 w 541"/>
                <a:gd name="T63" fmla="*/ 127 h 539"/>
                <a:gd name="T64" fmla="*/ 469 w 541"/>
                <a:gd name="T65" fmla="*/ 86 h 539"/>
                <a:gd name="T66" fmla="*/ 429 w 541"/>
                <a:gd name="T67" fmla="*/ 50 h 539"/>
                <a:gd name="T68" fmla="*/ 405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405" y="35"/>
                  </a:moveTo>
                  <a:lnTo>
                    <a:pt x="405" y="35"/>
                  </a:lnTo>
                  <a:lnTo>
                    <a:pt x="381" y="23"/>
                  </a:lnTo>
                  <a:lnTo>
                    <a:pt x="356" y="13"/>
                  </a:lnTo>
                  <a:lnTo>
                    <a:pt x="330" y="6"/>
                  </a:lnTo>
                  <a:lnTo>
                    <a:pt x="304" y="1"/>
                  </a:lnTo>
                  <a:lnTo>
                    <a:pt x="278" y="0"/>
                  </a:lnTo>
                  <a:lnTo>
                    <a:pt x="252" y="0"/>
                  </a:lnTo>
                  <a:lnTo>
                    <a:pt x="226" y="2"/>
                  </a:lnTo>
                  <a:lnTo>
                    <a:pt x="201" y="9"/>
                  </a:lnTo>
                  <a:lnTo>
                    <a:pt x="176" y="17"/>
                  </a:lnTo>
                  <a:lnTo>
                    <a:pt x="151" y="27"/>
                  </a:lnTo>
                  <a:lnTo>
                    <a:pt x="129" y="39"/>
                  </a:lnTo>
                  <a:lnTo>
                    <a:pt x="107" y="54"/>
                  </a:lnTo>
                  <a:lnTo>
                    <a:pt x="87" y="71"/>
                  </a:lnTo>
                  <a:lnTo>
                    <a:pt x="68" y="90"/>
                  </a:lnTo>
                  <a:lnTo>
                    <a:pt x="51" y="110"/>
                  </a:lnTo>
                  <a:lnTo>
                    <a:pt x="37" y="134"/>
                  </a:lnTo>
                  <a:lnTo>
                    <a:pt x="37" y="134"/>
                  </a:lnTo>
                  <a:lnTo>
                    <a:pt x="24" y="159"/>
                  </a:lnTo>
                  <a:lnTo>
                    <a:pt x="14" y="185"/>
                  </a:lnTo>
                  <a:lnTo>
                    <a:pt x="7" y="209"/>
                  </a:lnTo>
                  <a:lnTo>
                    <a:pt x="3" y="235"/>
                  </a:lnTo>
                  <a:lnTo>
                    <a:pt x="0" y="262"/>
                  </a:lnTo>
                  <a:lnTo>
                    <a:pt x="1" y="288"/>
                  </a:lnTo>
                  <a:lnTo>
                    <a:pt x="4" y="314"/>
                  </a:lnTo>
                  <a:lnTo>
                    <a:pt x="9" y="338"/>
                  </a:lnTo>
                  <a:lnTo>
                    <a:pt x="17" y="363"/>
                  </a:lnTo>
                  <a:lnTo>
                    <a:pt x="27" y="388"/>
                  </a:lnTo>
                  <a:lnTo>
                    <a:pt x="40" y="410"/>
                  </a:lnTo>
                  <a:lnTo>
                    <a:pt x="55" y="432"/>
                  </a:lnTo>
                  <a:lnTo>
                    <a:pt x="72" y="452"/>
                  </a:lnTo>
                  <a:lnTo>
                    <a:pt x="91" y="471"/>
                  </a:lnTo>
                  <a:lnTo>
                    <a:pt x="112" y="488"/>
                  </a:lnTo>
                  <a:lnTo>
                    <a:pt x="136" y="503"/>
                  </a:lnTo>
                  <a:lnTo>
                    <a:pt x="136" y="503"/>
                  </a:lnTo>
                  <a:lnTo>
                    <a:pt x="160" y="516"/>
                  </a:lnTo>
                  <a:lnTo>
                    <a:pt x="185" y="526"/>
                  </a:lnTo>
                  <a:lnTo>
                    <a:pt x="211" y="533"/>
                  </a:lnTo>
                  <a:lnTo>
                    <a:pt x="237" y="538"/>
                  </a:lnTo>
                  <a:lnTo>
                    <a:pt x="263" y="539"/>
                  </a:lnTo>
                  <a:lnTo>
                    <a:pt x="289" y="539"/>
                  </a:lnTo>
                  <a:lnTo>
                    <a:pt x="315" y="535"/>
                  </a:lnTo>
                  <a:lnTo>
                    <a:pt x="340" y="530"/>
                  </a:lnTo>
                  <a:lnTo>
                    <a:pt x="365" y="522"/>
                  </a:lnTo>
                  <a:lnTo>
                    <a:pt x="388" y="512"/>
                  </a:lnTo>
                  <a:lnTo>
                    <a:pt x="412" y="500"/>
                  </a:lnTo>
                  <a:lnTo>
                    <a:pt x="433" y="484"/>
                  </a:lnTo>
                  <a:lnTo>
                    <a:pt x="454" y="467"/>
                  </a:lnTo>
                  <a:lnTo>
                    <a:pt x="472" y="449"/>
                  </a:lnTo>
                  <a:lnTo>
                    <a:pt x="489" y="427"/>
                  </a:lnTo>
                  <a:lnTo>
                    <a:pt x="504" y="404"/>
                  </a:lnTo>
                  <a:lnTo>
                    <a:pt x="504" y="404"/>
                  </a:lnTo>
                  <a:lnTo>
                    <a:pt x="516" y="380"/>
                  </a:lnTo>
                  <a:lnTo>
                    <a:pt x="527" y="354"/>
                  </a:lnTo>
                  <a:lnTo>
                    <a:pt x="534" y="328"/>
                  </a:lnTo>
                  <a:lnTo>
                    <a:pt x="538" y="302"/>
                  </a:lnTo>
                  <a:lnTo>
                    <a:pt x="541" y="276"/>
                  </a:lnTo>
                  <a:lnTo>
                    <a:pt x="540" y="250"/>
                  </a:lnTo>
                  <a:lnTo>
                    <a:pt x="537" y="225"/>
                  </a:lnTo>
                  <a:lnTo>
                    <a:pt x="530" y="199"/>
                  </a:lnTo>
                  <a:lnTo>
                    <a:pt x="523" y="174"/>
                  </a:lnTo>
                  <a:lnTo>
                    <a:pt x="513" y="151"/>
                  </a:lnTo>
                  <a:lnTo>
                    <a:pt x="500" y="127"/>
                  </a:lnTo>
                  <a:lnTo>
                    <a:pt x="486" y="106"/>
                  </a:lnTo>
                  <a:lnTo>
                    <a:pt x="469" y="86"/>
                  </a:lnTo>
                  <a:lnTo>
                    <a:pt x="450" y="67"/>
                  </a:lnTo>
                  <a:lnTo>
                    <a:pt x="429" y="50"/>
                  </a:lnTo>
                  <a:lnTo>
                    <a:pt x="405" y="35"/>
                  </a:lnTo>
                  <a:lnTo>
                    <a:pt x="40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3" name="Freeform 88"/>
            <p:cNvSpPr>
              <a:spLocks/>
            </p:cNvSpPr>
            <p:nvPr userDrawn="1"/>
          </p:nvSpPr>
          <p:spPr bwMode="auto">
            <a:xfrm>
              <a:off x="4933" y="1092"/>
              <a:ext cx="115" cy="115"/>
            </a:xfrm>
            <a:custGeom>
              <a:avLst/>
              <a:gdLst>
                <a:gd name="T0" fmla="*/ 344 w 459"/>
                <a:gd name="T1" fmla="*/ 31 h 459"/>
                <a:gd name="T2" fmla="*/ 303 w 459"/>
                <a:gd name="T3" fmla="*/ 11 h 459"/>
                <a:gd name="T4" fmla="*/ 258 w 459"/>
                <a:gd name="T5" fmla="*/ 2 h 459"/>
                <a:gd name="T6" fmla="*/ 214 w 459"/>
                <a:gd name="T7" fmla="*/ 1 h 459"/>
                <a:gd name="T8" fmla="*/ 171 w 459"/>
                <a:gd name="T9" fmla="*/ 7 h 459"/>
                <a:gd name="T10" fmla="*/ 129 w 459"/>
                <a:gd name="T11" fmla="*/ 23 h 459"/>
                <a:gd name="T12" fmla="*/ 92 w 459"/>
                <a:gd name="T13" fmla="*/ 46 h 459"/>
                <a:gd name="T14" fmla="*/ 59 w 459"/>
                <a:gd name="T15" fmla="*/ 76 h 459"/>
                <a:gd name="T16" fmla="*/ 32 w 459"/>
                <a:gd name="T17" fmla="*/ 114 h 459"/>
                <a:gd name="T18" fmla="*/ 21 w 459"/>
                <a:gd name="T19" fmla="*/ 135 h 459"/>
                <a:gd name="T20" fmla="*/ 6 w 459"/>
                <a:gd name="T21" fmla="*/ 179 h 459"/>
                <a:gd name="T22" fmla="*/ 0 w 459"/>
                <a:gd name="T23" fmla="*/ 224 h 459"/>
                <a:gd name="T24" fmla="*/ 4 w 459"/>
                <a:gd name="T25" fmla="*/ 267 h 459"/>
                <a:gd name="T26" fmla="*/ 15 w 459"/>
                <a:gd name="T27" fmla="*/ 310 h 459"/>
                <a:gd name="T28" fmla="*/ 34 w 459"/>
                <a:gd name="T29" fmla="*/ 350 h 459"/>
                <a:gd name="T30" fmla="*/ 62 w 459"/>
                <a:gd name="T31" fmla="*/ 385 h 459"/>
                <a:gd name="T32" fmla="*/ 96 w 459"/>
                <a:gd name="T33" fmla="*/ 415 h 459"/>
                <a:gd name="T34" fmla="*/ 115 w 459"/>
                <a:gd name="T35" fmla="*/ 428 h 459"/>
                <a:gd name="T36" fmla="*/ 158 w 459"/>
                <a:gd name="T37" fmla="*/ 448 h 459"/>
                <a:gd name="T38" fmla="*/ 202 w 459"/>
                <a:gd name="T39" fmla="*/ 457 h 459"/>
                <a:gd name="T40" fmla="*/ 247 w 459"/>
                <a:gd name="T41" fmla="*/ 458 h 459"/>
                <a:gd name="T42" fmla="*/ 290 w 459"/>
                <a:gd name="T43" fmla="*/ 452 h 459"/>
                <a:gd name="T44" fmla="*/ 331 w 459"/>
                <a:gd name="T45" fmla="*/ 436 h 459"/>
                <a:gd name="T46" fmla="*/ 369 w 459"/>
                <a:gd name="T47" fmla="*/ 413 h 459"/>
                <a:gd name="T48" fmla="*/ 402 w 459"/>
                <a:gd name="T49" fmla="*/ 381 h 459"/>
                <a:gd name="T50" fmla="*/ 429 w 459"/>
                <a:gd name="T51" fmla="*/ 345 h 459"/>
                <a:gd name="T52" fmla="*/ 440 w 459"/>
                <a:gd name="T53" fmla="*/ 323 h 459"/>
                <a:gd name="T54" fmla="*/ 454 w 459"/>
                <a:gd name="T55" fmla="*/ 280 h 459"/>
                <a:gd name="T56" fmla="*/ 459 w 459"/>
                <a:gd name="T57" fmla="*/ 235 h 459"/>
                <a:gd name="T58" fmla="*/ 457 w 459"/>
                <a:gd name="T59" fmla="*/ 191 h 459"/>
                <a:gd name="T60" fmla="*/ 445 w 459"/>
                <a:gd name="T61" fmla="*/ 149 h 459"/>
                <a:gd name="T62" fmla="*/ 425 w 459"/>
                <a:gd name="T63" fmla="*/ 109 h 459"/>
                <a:gd name="T64" fmla="*/ 399 w 459"/>
                <a:gd name="T65" fmla="*/ 74 h 459"/>
                <a:gd name="T66" fmla="*/ 365 w 459"/>
                <a:gd name="T67" fmla="*/ 44 h 459"/>
                <a:gd name="T68" fmla="*/ 344 w 459"/>
                <a:gd name="T69" fmla="*/ 31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344" y="31"/>
                  </a:moveTo>
                  <a:lnTo>
                    <a:pt x="344" y="31"/>
                  </a:lnTo>
                  <a:lnTo>
                    <a:pt x="324" y="20"/>
                  </a:lnTo>
                  <a:lnTo>
                    <a:pt x="303" y="11"/>
                  </a:lnTo>
                  <a:lnTo>
                    <a:pt x="281" y="6"/>
                  </a:lnTo>
                  <a:lnTo>
                    <a:pt x="258" y="2"/>
                  </a:lnTo>
                  <a:lnTo>
                    <a:pt x="236" y="0"/>
                  </a:lnTo>
                  <a:lnTo>
                    <a:pt x="214" y="1"/>
                  </a:lnTo>
                  <a:lnTo>
                    <a:pt x="192" y="3"/>
                  </a:lnTo>
                  <a:lnTo>
                    <a:pt x="171" y="7"/>
                  </a:lnTo>
                  <a:lnTo>
                    <a:pt x="150" y="14"/>
                  </a:lnTo>
                  <a:lnTo>
                    <a:pt x="129" y="23"/>
                  </a:lnTo>
                  <a:lnTo>
                    <a:pt x="110" y="33"/>
                  </a:lnTo>
                  <a:lnTo>
                    <a:pt x="92" y="46"/>
                  </a:lnTo>
                  <a:lnTo>
                    <a:pt x="75" y="61"/>
                  </a:lnTo>
                  <a:lnTo>
                    <a:pt x="59" y="76"/>
                  </a:lnTo>
                  <a:lnTo>
                    <a:pt x="45" y="95"/>
                  </a:lnTo>
                  <a:lnTo>
                    <a:pt x="32" y="114"/>
                  </a:lnTo>
                  <a:lnTo>
                    <a:pt x="32" y="114"/>
                  </a:lnTo>
                  <a:lnTo>
                    <a:pt x="21" y="135"/>
                  </a:lnTo>
                  <a:lnTo>
                    <a:pt x="12" y="157"/>
                  </a:lnTo>
                  <a:lnTo>
                    <a:pt x="6" y="179"/>
                  </a:lnTo>
                  <a:lnTo>
                    <a:pt x="2" y="202"/>
                  </a:lnTo>
                  <a:lnTo>
                    <a:pt x="0" y="224"/>
                  </a:lnTo>
                  <a:lnTo>
                    <a:pt x="2" y="246"/>
                  </a:lnTo>
                  <a:lnTo>
                    <a:pt x="4" y="267"/>
                  </a:lnTo>
                  <a:lnTo>
                    <a:pt x="8" y="289"/>
                  </a:lnTo>
                  <a:lnTo>
                    <a:pt x="15" y="310"/>
                  </a:lnTo>
                  <a:lnTo>
                    <a:pt x="24" y="330"/>
                  </a:lnTo>
                  <a:lnTo>
                    <a:pt x="34" y="350"/>
                  </a:lnTo>
                  <a:lnTo>
                    <a:pt x="47" y="368"/>
                  </a:lnTo>
                  <a:lnTo>
                    <a:pt x="62" y="385"/>
                  </a:lnTo>
                  <a:lnTo>
                    <a:pt x="77" y="401"/>
                  </a:lnTo>
                  <a:lnTo>
                    <a:pt x="96" y="415"/>
                  </a:lnTo>
                  <a:lnTo>
                    <a:pt x="115" y="428"/>
                  </a:lnTo>
                  <a:lnTo>
                    <a:pt x="115" y="428"/>
                  </a:lnTo>
                  <a:lnTo>
                    <a:pt x="136" y="439"/>
                  </a:lnTo>
                  <a:lnTo>
                    <a:pt x="158" y="448"/>
                  </a:lnTo>
                  <a:lnTo>
                    <a:pt x="180" y="453"/>
                  </a:lnTo>
                  <a:lnTo>
                    <a:pt x="202" y="457"/>
                  </a:lnTo>
                  <a:lnTo>
                    <a:pt x="225" y="459"/>
                  </a:lnTo>
                  <a:lnTo>
                    <a:pt x="247" y="458"/>
                  </a:lnTo>
                  <a:lnTo>
                    <a:pt x="268" y="456"/>
                  </a:lnTo>
                  <a:lnTo>
                    <a:pt x="290" y="452"/>
                  </a:lnTo>
                  <a:lnTo>
                    <a:pt x="311" y="444"/>
                  </a:lnTo>
                  <a:lnTo>
                    <a:pt x="331" y="436"/>
                  </a:lnTo>
                  <a:lnTo>
                    <a:pt x="350" y="426"/>
                  </a:lnTo>
                  <a:lnTo>
                    <a:pt x="369" y="413"/>
                  </a:lnTo>
                  <a:lnTo>
                    <a:pt x="386" y="398"/>
                  </a:lnTo>
                  <a:lnTo>
                    <a:pt x="402" y="381"/>
                  </a:lnTo>
                  <a:lnTo>
                    <a:pt x="416" y="364"/>
                  </a:lnTo>
                  <a:lnTo>
                    <a:pt x="429" y="345"/>
                  </a:lnTo>
                  <a:lnTo>
                    <a:pt x="429" y="345"/>
                  </a:lnTo>
                  <a:lnTo>
                    <a:pt x="440" y="323"/>
                  </a:lnTo>
                  <a:lnTo>
                    <a:pt x="449" y="302"/>
                  </a:lnTo>
                  <a:lnTo>
                    <a:pt x="454" y="280"/>
                  </a:lnTo>
                  <a:lnTo>
                    <a:pt x="458" y="258"/>
                  </a:lnTo>
                  <a:lnTo>
                    <a:pt x="459" y="235"/>
                  </a:lnTo>
                  <a:lnTo>
                    <a:pt x="459" y="213"/>
                  </a:lnTo>
                  <a:lnTo>
                    <a:pt x="457" y="191"/>
                  </a:lnTo>
                  <a:lnTo>
                    <a:pt x="451" y="170"/>
                  </a:lnTo>
                  <a:lnTo>
                    <a:pt x="445" y="149"/>
                  </a:lnTo>
                  <a:lnTo>
                    <a:pt x="437" y="129"/>
                  </a:lnTo>
                  <a:lnTo>
                    <a:pt x="425" y="109"/>
                  </a:lnTo>
                  <a:lnTo>
                    <a:pt x="414" y="91"/>
                  </a:lnTo>
                  <a:lnTo>
                    <a:pt x="399" y="74"/>
                  </a:lnTo>
                  <a:lnTo>
                    <a:pt x="382" y="58"/>
                  </a:lnTo>
                  <a:lnTo>
                    <a:pt x="365" y="44"/>
                  </a:lnTo>
                  <a:lnTo>
                    <a:pt x="344" y="31"/>
                  </a:lnTo>
                  <a:lnTo>
                    <a:pt x="34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Freeform 89"/>
            <p:cNvSpPr>
              <a:spLocks/>
            </p:cNvSpPr>
            <p:nvPr userDrawn="1"/>
          </p:nvSpPr>
          <p:spPr bwMode="auto">
            <a:xfrm>
              <a:off x="5162" y="1229"/>
              <a:ext cx="95" cy="94"/>
            </a:xfrm>
            <a:custGeom>
              <a:avLst/>
              <a:gdLst>
                <a:gd name="T0" fmla="*/ 284 w 378"/>
                <a:gd name="T1" fmla="*/ 25 h 378"/>
                <a:gd name="T2" fmla="*/ 249 w 378"/>
                <a:gd name="T3" fmla="*/ 9 h 378"/>
                <a:gd name="T4" fmla="*/ 212 w 378"/>
                <a:gd name="T5" fmla="*/ 1 h 378"/>
                <a:gd name="T6" fmla="*/ 176 w 378"/>
                <a:gd name="T7" fmla="*/ 0 h 378"/>
                <a:gd name="T8" fmla="*/ 141 w 378"/>
                <a:gd name="T9" fmla="*/ 6 h 378"/>
                <a:gd name="T10" fmla="*/ 107 w 378"/>
                <a:gd name="T11" fmla="*/ 19 h 378"/>
                <a:gd name="T12" fmla="*/ 75 w 378"/>
                <a:gd name="T13" fmla="*/ 38 h 378"/>
                <a:gd name="T14" fmla="*/ 48 w 378"/>
                <a:gd name="T15" fmla="*/ 64 h 378"/>
                <a:gd name="T16" fmla="*/ 26 w 378"/>
                <a:gd name="T17" fmla="*/ 94 h 378"/>
                <a:gd name="T18" fmla="*/ 17 w 378"/>
                <a:gd name="T19" fmla="*/ 112 h 378"/>
                <a:gd name="T20" fmla="*/ 5 w 378"/>
                <a:gd name="T21" fmla="*/ 147 h 378"/>
                <a:gd name="T22" fmla="*/ 0 w 378"/>
                <a:gd name="T23" fmla="*/ 183 h 378"/>
                <a:gd name="T24" fmla="*/ 2 w 378"/>
                <a:gd name="T25" fmla="*/ 220 h 378"/>
                <a:gd name="T26" fmla="*/ 12 w 378"/>
                <a:gd name="T27" fmla="*/ 255 h 378"/>
                <a:gd name="T28" fmla="*/ 28 w 378"/>
                <a:gd name="T29" fmla="*/ 288 h 378"/>
                <a:gd name="T30" fmla="*/ 51 w 378"/>
                <a:gd name="T31" fmla="*/ 316 h 378"/>
                <a:gd name="T32" fmla="*/ 78 w 378"/>
                <a:gd name="T33" fmla="*/ 342 h 378"/>
                <a:gd name="T34" fmla="*/ 95 w 378"/>
                <a:gd name="T35" fmla="*/ 353 h 378"/>
                <a:gd name="T36" fmla="*/ 130 w 378"/>
                <a:gd name="T37" fmla="*/ 368 h 378"/>
                <a:gd name="T38" fmla="*/ 165 w 378"/>
                <a:gd name="T39" fmla="*/ 376 h 378"/>
                <a:gd name="T40" fmla="*/ 202 w 378"/>
                <a:gd name="T41" fmla="*/ 378 h 378"/>
                <a:gd name="T42" fmla="*/ 238 w 378"/>
                <a:gd name="T43" fmla="*/ 371 h 378"/>
                <a:gd name="T44" fmla="*/ 272 w 378"/>
                <a:gd name="T45" fmla="*/ 358 h 378"/>
                <a:gd name="T46" fmla="*/ 303 w 378"/>
                <a:gd name="T47" fmla="*/ 340 h 378"/>
                <a:gd name="T48" fmla="*/ 331 w 378"/>
                <a:gd name="T49" fmla="*/ 314 h 378"/>
                <a:gd name="T50" fmla="*/ 353 w 378"/>
                <a:gd name="T51" fmla="*/ 284 h 378"/>
                <a:gd name="T52" fmla="*/ 362 w 378"/>
                <a:gd name="T53" fmla="*/ 266 h 378"/>
                <a:gd name="T54" fmla="*/ 374 w 378"/>
                <a:gd name="T55" fmla="*/ 230 h 378"/>
                <a:gd name="T56" fmla="*/ 378 w 378"/>
                <a:gd name="T57" fmla="*/ 194 h 378"/>
                <a:gd name="T58" fmla="*/ 375 w 378"/>
                <a:gd name="T59" fmla="*/ 157 h 378"/>
                <a:gd name="T60" fmla="*/ 366 w 378"/>
                <a:gd name="T61" fmla="*/ 122 h 378"/>
                <a:gd name="T62" fmla="*/ 350 w 378"/>
                <a:gd name="T63" fmla="*/ 90 h 378"/>
                <a:gd name="T64" fmla="*/ 328 w 378"/>
                <a:gd name="T65" fmla="*/ 61 h 378"/>
                <a:gd name="T66" fmla="*/ 300 w 378"/>
                <a:gd name="T67" fmla="*/ 35 h 378"/>
                <a:gd name="T68" fmla="*/ 28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4" y="25"/>
                  </a:moveTo>
                  <a:lnTo>
                    <a:pt x="284" y="25"/>
                  </a:lnTo>
                  <a:lnTo>
                    <a:pt x="267" y="17"/>
                  </a:lnTo>
                  <a:lnTo>
                    <a:pt x="249" y="9"/>
                  </a:lnTo>
                  <a:lnTo>
                    <a:pt x="230" y="4"/>
                  </a:lnTo>
                  <a:lnTo>
                    <a:pt x="212" y="1"/>
                  </a:lnTo>
                  <a:lnTo>
                    <a:pt x="194" y="0"/>
                  </a:lnTo>
                  <a:lnTo>
                    <a:pt x="176" y="0"/>
                  </a:lnTo>
                  <a:lnTo>
                    <a:pt x="157" y="2"/>
                  </a:lnTo>
                  <a:lnTo>
                    <a:pt x="141" y="6"/>
                  </a:lnTo>
                  <a:lnTo>
                    <a:pt x="124" y="11"/>
                  </a:lnTo>
                  <a:lnTo>
                    <a:pt x="107" y="19"/>
                  </a:lnTo>
                  <a:lnTo>
                    <a:pt x="90" y="27"/>
                  </a:lnTo>
                  <a:lnTo>
                    <a:pt x="75" y="38"/>
                  </a:lnTo>
                  <a:lnTo>
                    <a:pt x="61" y="49"/>
                  </a:lnTo>
                  <a:lnTo>
                    <a:pt x="48" y="64"/>
                  </a:lnTo>
                  <a:lnTo>
                    <a:pt x="36" y="78"/>
                  </a:lnTo>
                  <a:lnTo>
                    <a:pt x="26" y="94"/>
                  </a:lnTo>
                  <a:lnTo>
                    <a:pt x="26" y="94"/>
                  </a:lnTo>
                  <a:lnTo>
                    <a:pt x="17" y="112"/>
                  </a:lnTo>
                  <a:lnTo>
                    <a:pt x="10" y="129"/>
                  </a:lnTo>
                  <a:lnTo>
                    <a:pt x="5" y="147"/>
                  </a:lnTo>
                  <a:lnTo>
                    <a:pt x="1" y="165"/>
                  </a:lnTo>
                  <a:lnTo>
                    <a:pt x="0" y="183"/>
                  </a:lnTo>
                  <a:lnTo>
                    <a:pt x="1" y="202"/>
                  </a:lnTo>
                  <a:lnTo>
                    <a:pt x="2" y="220"/>
                  </a:lnTo>
                  <a:lnTo>
                    <a:pt x="6" y="238"/>
                  </a:lnTo>
                  <a:lnTo>
                    <a:pt x="12" y="255"/>
                  </a:lnTo>
                  <a:lnTo>
                    <a:pt x="19" y="272"/>
                  </a:lnTo>
                  <a:lnTo>
                    <a:pt x="28" y="288"/>
                  </a:lnTo>
                  <a:lnTo>
                    <a:pt x="39" y="303"/>
                  </a:lnTo>
                  <a:lnTo>
                    <a:pt x="51" y="316"/>
                  </a:lnTo>
                  <a:lnTo>
                    <a:pt x="64" y="329"/>
                  </a:lnTo>
                  <a:lnTo>
                    <a:pt x="78" y="342"/>
                  </a:lnTo>
                  <a:lnTo>
                    <a:pt x="95" y="353"/>
                  </a:lnTo>
                  <a:lnTo>
                    <a:pt x="95" y="353"/>
                  </a:lnTo>
                  <a:lnTo>
                    <a:pt x="112" y="361"/>
                  </a:lnTo>
                  <a:lnTo>
                    <a:pt x="130" y="368"/>
                  </a:lnTo>
                  <a:lnTo>
                    <a:pt x="147" y="374"/>
                  </a:lnTo>
                  <a:lnTo>
                    <a:pt x="165" y="376"/>
                  </a:lnTo>
                  <a:lnTo>
                    <a:pt x="184" y="378"/>
                  </a:lnTo>
                  <a:lnTo>
                    <a:pt x="202" y="378"/>
                  </a:lnTo>
                  <a:lnTo>
                    <a:pt x="220" y="375"/>
                  </a:lnTo>
                  <a:lnTo>
                    <a:pt x="238" y="371"/>
                  </a:lnTo>
                  <a:lnTo>
                    <a:pt x="255" y="366"/>
                  </a:lnTo>
                  <a:lnTo>
                    <a:pt x="272" y="358"/>
                  </a:lnTo>
                  <a:lnTo>
                    <a:pt x="288" y="350"/>
                  </a:lnTo>
                  <a:lnTo>
                    <a:pt x="303" y="340"/>
                  </a:lnTo>
                  <a:lnTo>
                    <a:pt x="318" y="328"/>
                  </a:lnTo>
                  <a:lnTo>
                    <a:pt x="331" y="314"/>
                  </a:lnTo>
                  <a:lnTo>
                    <a:pt x="343" y="299"/>
                  </a:lnTo>
                  <a:lnTo>
                    <a:pt x="353" y="284"/>
                  </a:lnTo>
                  <a:lnTo>
                    <a:pt x="353" y="284"/>
                  </a:lnTo>
                  <a:lnTo>
                    <a:pt x="362" y="266"/>
                  </a:lnTo>
                  <a:lnTo>
                    <a:pt x="369" y="249"/>
                  </a:lnTo>
                  <a:lnTo>
                    <a:pt x="374" y="230"/>
                  </a:lnTo>
                  <a:lnTo>
                    <a:pt x="376" y="212"/>
                  </a:lnTo>
                  <a:lnTo>
                    <a:pt x="378" y="194"/>
                  </a:lnTo>
                  <a:lnTo>
                    <a:pt x="378" y="176"/>
                  </a:lnTo>
                  <a:lnTo>
                    <a:pt x="375" y="157"/>
                  </a:lnTo>
                  <a:lnTo>
                    <a:pt x="371" y="139"/>
                  </a:lnTo>
                  <a:lnTo>
                    <a:pt x="366" y="122"/>
                  </a:lnTo>
                  <a:lnTo>
                    <a:pt x="359" y="105"/>
                  </a:lnTo>
                  <a:lnTo>
                    <a:pt x="350" y="90"/>
                  </a:lnTo>
                  <a:lnTo>
                    <a:pt x="340" y="74"/>
                  </a:lnTo>
                  <a:lnTo>
                    <a:pt x="328" y="61"/>
                  </a:lnTo>
                  <a:lnTo>
                    <a:pt x="315" y="48"/>
                  </a:lnTo>
                  <a:lnTo>
                    <a:pt x="300" y="35"/>
                  </a:lnTo>
                  <a:lnTo>
                    <a:pt x="284" y="25"/>
                  </a:lnTo>
                  <a:lnTo>
                    <a:pt x="28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5" name="Freeform 90"/>
            <p:cNvSpPr>
              <a:spLocks/>
            </p:cNvSpPr>
            <p:nvPr userDrawn="1"/>
          </p:nvSpPr>
          <p:spPr bwMode="auto">
            <a:xfrm>
              <a:off x="5392" y="1365"/>
              <a:ext cx="74" cy="75"/>
            </a:xfrm>
            <a:custGeom>
              <a:avLst/>
              <a:gdLst>
                <a:gd name="T0" fmla="*/ 223 w 297"/>
                <a:gd name="T1" fmla="*/ 19 h 297"/>
                <a:gd name="T2" fmla="*/ 196 w 297"/>
                <a:gd name="T3" fmla="*/ 6 h 297"/>
                <a:gd name="T4" fmla="*/ 167 w 297"/>
                <a:gd name="T5" fmla="*/ 0 h 297"/>
                <a:gd name="T6" fmla="*/ 138 w 297"/>
                <a:gd name="T7" fmla="*/ 0 h 297"/>
                <a:gd name="T8" fmla="*/ 111 w 297"/>
                <a:gd name="T9" fmla="*/ 4 h 297"/>
                <a:gd name="T10" fmla="*/ 84 w 297"/>
                <a:gd name="T11" fmla="*/ 14 h 297"/>
                <a:gd name="T12" fmla="*/ 60 w 297"/>
                <a:gd name="T13" fmla="*/ 30 h 297"/>
                <a:gd name="T14" fmla="*/ 38 w 297"/>
                <a:gd name="T15" fmla="*/ 49 h 297"/>
                <a:gd name="T16" fmla="*/ 21 w 297"/>
                <a:gd name="T17" fmla="*/ 74 h 297"/>
                <a:gd name="T18" fmla="*/ 13 w 297"/>
                <a:gd name="T19" fmla="*/ 87 h 297"/>
                <a:gd name="T20" fmla="*/ 4 w 297"/>
                <a:gd name="T21" fmla="*/ 115 h 297"/>
                <a:gd name="T22" fmla="*/ 0 w 297"/>
                <a:gd name="T23" fmla="*/ 143 h 297"/>
                <a:gd name="T24" fmla="*/ 3 w 297"/>
                <a:gd name="T25" fmla="*/ 172 h 297"/>
                <a:gd name="T26" fmla="*/ 11 w 297"/>
                <a:gd name="T27" fmla="*/ 199 h 297"/>
                <a:gd name="T28" fmla="*/ 22 w 297"/>
                <a:gd name="T29" fmla="*/ 225 h 297"/>
                <a:gd name="T30" fmla="*/ 41 w 297"/>
                <a:gd name="T31" fmla="*/ 249 h 297"/>
                <a:gd name="T32" fmla="*/ 63 w 297"/>
                <a:gd name="T33" fmla="*/ 268 h 297"/>
                <a:gd name="T34" fmla="*/ 74 w 297"/>
                <a:gd name="T35" fmla="*/ 276 h 297"/>
                <a:gd name="T36" fmla="*/ 102 w 297"/>
                <a:gd name="T37" fmla="*/ 289 h 297"/>
                <a:gd name="T38" fmla="*/ 131 w 297"/>
                <a:gd name="T39" fmla="*/ 296 h 297"/>
                <a:gd name="T40" fmla="*/ 159 w 297"/>
                <a:gd name="T41" fmla="*/ 296 h 297"/>
                <a:gd name="T42" fmla="*/ 188 w 297"/>
                <a:gd name="T43" fmla="*/ 292 h 297"/>
                <a:gd name="T44" fmla="*/ 214 w 297"/>
                <a:gd name="T45" fmla="*/ 281 h 297"/>
                <a:gd name="T46" fmla="*/ 239 w 297"/>
                <a:gd name="T47" fmla="*/ 266 h 297"/>
                <a:gd name="T48" fmla="*/ 261 w 297"/>
                <a:gd name="T49" fmla="*/ 246 h 297"/>
                <a:gd name="T50" fmla="*/ 278 w 297"/>
                <a:gd name="T51" fmla="*/ 223 h 297"/>
                <a:gd name="T52" fmla="*/ 284 w 297"/>
                <a:gd name="T53" fmla="*/ 208 h 297"/>
                <a:gd name="T54" fmla="*/ 295 w 297"/>
                <a:gd name="T55" fmla="*/ 181 h 297"/>
                <a:gd name="T56" fmla="*/ 297 w 297"/>
                <a:gd name="T57" fmla="*/ 152 h 297"/>
                <a:gd name="T58" fmla="*/ 296 w 297"/>
                <a:gd name="T59" fmla="*/ 124 h 297"/>
                <a:gd name="T60" fmla="*/ 288 w 297"/>
                <a:gd name="T61" fmla="*/ 96 h 297"/>
                <a:gd name="T62" fmla="*/ 276 w 297"/>
                <a:gd name="T63" fmla="*/ 70 h 297"/>
                <a:gd name="T64" fmla="*/ 258 w 297"/>
                <a:gd name="T65" fmla="*/ 47 h 297"/>
                <a:gd name="T66" fmla="*/ 236 w 297"/>
                <a:gd name="T67" fmla="*/ 27 h 297"/>
                <a:gd name="T68" fmla="*/ 223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19"/>
                  </a:moveTo>
                  <a:lnTo>
                    <a:pt x="223" y="19"/>
                  </a:lnTo>
                  <a:lnTo>
                    <a:pt x="210" y="13"/>
                  </a:lnTo>
                  <a:lnTo>
                    <a:pt x="196" y="6"/>
                  </a:lnTo>
                  <a:lnTo>
                    <a:pt x="181" y="3"/>
                  </a:lnTo>
                  <a:lnTo>
                    <a:pt x="167" y="0"/>
                  </a:lnTo>
                  <a:lnTo>
                    <a:pt x="153" y="0"/>
                  </a:lnTo>
                  <a:lnTo>
                    <a:pt x="138" y="0"/>
                  </a:lnTo>
                  <a:lnTo>
                    <a:pt x="125" y="1"/>
                  </a:lnTo>
                  <a:lnTo>
                    <a:pt x="111" y="4"/>
                  </a:lnTo>
                  <a:lnTo>
                    <a:pt x="97" y="9"/>
                  </a:lnTo>
                  <a:lnTo>
                    <a:pt x="84" y="14"/>
                  </a:lnTo>
                  <a:lnTo>
                    <a:pt x="72" y="21"/>
                  </a:lnTo>
                  <a:lnTo>
                    <a:pt x="60" y="30"/>
                  </a:lnTo>
                  <a:lnTo>
                    <a:pt x="48" y="39"/>
                  </a:lnTo>
                  <a:lnTo>
                    <a:pt x="38" y="49"/>
                  </a:lnTo>
                  <a:lnTo>
                    <a:pt x="29" y="61"/>
                  </a:lnTo>
                  <a:lnTo>
                    <a:pt x="21" y="74"/>
                  </a:lnTo>
                  <a:lnTo>
                    <a:pt x="21" y="74"/>
                  </a:lnTo>
                  <a:lnTo>
                    <a:pt x="13" y="87"/>
                  </a:lnTo>
                  <a:lnTo>
                    <a:pt x="8" y="102"/>
                  </a:lnTo>
                  <a:lnTo>
                    <a:pt x="4" y="115"/>
                  </a:lnTo>
                  <a:lnTo>
                    <a:pt x="2" y="129"/>
                  </a:lnTo>
                  <a:lnTo>
                    <a:pt x="0" y="143"/>
                  </a:lnTo>
                  <a:lnTo>
                    <a:pt x="2" y="158"/>
                  </a:lnTo>
                  <a:lnTo>
                    <a:pt x="3" y="172"/>
                  </a:lnTo>
                  <a:lnTo>
                    <a:pt x="5" y="186"/>
                  </a:lnTo>
                  <a:lnTo>
                    <a:pt x="11" y="199"/>
                  </a:lnTo>
                  <a:lnTo>
                    <a:pt x="16" y="214"/>
                  </a:lnTo>
                  <a:lnTo>
                    <a:pt x="22" y="225"/>
                  </a:lnTo>
                  <a:lnTo>
                    <a:pt x="30" y="237"/>
                  </a:lnTo>
                  <a:lnTo>
                    <a:pt x="41" y="249"/>
                  </a:lnTo>
                  <a:lnTo>
                    <a:pt x="51" y="259"/>
                  </a:lnTo>
                  <a:lnTo>
                    <a:pt x="63" y="268"/>
                  </a:lnTo>
                  <a:lnTo>
                    <a:pt x="74" y="276"/>
                  </a:lnTo>
                  <a:lnTo>
                    <a:pt x="74" y="276"/>
                  </a:lnTo>
                  <a:lnTo>
                    <a:pt x="89" y="284"/>
                  </a:lnTo>
                  <a:lnTo>
                    <a:pt x="102" y="289"/>
                  </a:lnTo>
                  <a:lnTo>
                    <a:pt x="116" y="293"/>
                  </a:lnTo>
                  <a:lnTo>
                    <a:pt x="131" y="296"/>
                  </a:lnTo>
                  <a:lnTo>
                    <a:pt x="145" y="297"/>
                  </a:lnTo>
                  <a:lnTo>
                    <a:pt x="159" y="296"/>
                  </a:lnTo>
                  <a:lnTo>
                    <a:pt x="174" y="294"/>
                  </a:lnTo>
                  <a:lnTo>
                    <a:pt x="188" y="292"/>
                  </a:lnTo>
                  <a:lnTo>
                    <a:pt x="201" y="287"/>
                  </a:lnTo>
                  <a:lnTo>
                    <a:pt x="214" y="281"/>
                  </a:lnTo>
                  <a:lnTo>
                    <a:pt x="227" y="275"/>
                  </a:lnTo>
                  <a:lnTo>
                    <a:pt x="239" y="266"/>
                  </a:lnTo>
                  <a:lnTo>
                    <a:pt x="250" y="257"/>
                  </a:lnTo>
                  <a:lnTo>
                    <a:pt x="261" y="246"/>
                  </a:lnTo>
                  <a:lnTo>
                    <a:pt x="270" y="234"/>
                  </a:lnTo>
                  <a:lnTo>
                    <a:pt x="278" y="223"/>
                  </a:lnTo>
                  <a:lnTo>
                    <a:pt x="278" y="223"/>
                  </a:lnTo>
                  <a:lnTo>
                    <a:pt x="284" y="208"/>
                  </a:lnTo>
                  <a:lnTo>
                    <a:pt x="291" y="195"/>
                  </a:lnTo>
                  <a:lnTo>
                    <a:pt x="295" y="181"/>
                  </a:lnTo>
                  <a:lnTo>
                    <a:pt x="297" y="167"/>
                  </a:lnTo>
                  <a:lnTo>
                    <a:pt x="297" y="152"/>
                  </a:lnTo>
                  <a:lnTo>
                    <a:pt x="297" y="138"/>
                  </a:lnTo>
                  <a:lnTo>
                    <a:pt x="296" y="124"/>
                  </a:lnTo>
                  <a:lnTo>
                    <a:pt x="292" y="109"/>
                  </a:lnTo>
                  <a:lnTo>
                    <a:pt x="288" y="96"/>
                  </a:lnTo>
                  <a:lnTo>
                    <a:pt x="283" y="83"/>
                  </a:lnTo>
                  <a:lnTo>
                    <a:pt x="276" y="70"/>
                  </a:lnTo>
                  <a:lnTo>
                    <a:pt x="267" y="59"/>
                  </a:lnTo>
                  <a:lnTo>
                    <a:pt x="258" y="47"/>
                  </a:lnTo>
                  <a:lnTo>
                    <a:pt x="248" y="36"/>
                  </a:lnTo>
                  <a:lnTo>
                    <a:pt x="236" y="27"/>
                  </a:lnTo>
                  <a:lnTo>
                    <a:pt x="223" y="19"/>
                  </a:lnTo>
                  <a:lnTo>
                    <a:pt x="223"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6" name="Freeform 91"/>
            <p:cNvSpPr>
              <a:spLocks/>
            </p:cNvSpPr>
            <p:nvPr userDrawn="1"/>
          </p:nvSpPr>
          <p:spPr bwMode="auto">
            <a:xfrm>
              <a:off x="3966" y="332"/>
              <a:ext cx="90" cy="10"/>
            </a:xfrm>
            <a:custGeom>
              <a:avLst/>
              <a:gdLst>
                <a:gd name="T0" fmla="*/ 361 w 361"/>
                <a:gd name="T1" fmla="*/ 0 h 40"/>
                <a:gd name="T2" fmla="*/ 0 w 361"/>
                <a:gd name="T3" fmla="*/ 0 h 40"/>
                <a:gd name="T4" fmla="*/ 0 w 361"/>
                <a:gd name="T5" fmla="*/ 0 h 40"/>
                <a:gd name="T6" fmla="*/ 33 w 361"/>
                <a:gd name="T7" fmla="*/ 14 h 40"/>
                <a:gd name="T8" fmla="*/ 52 w 361"/>
                <a:gd name="T9" fmla="*/ 21 h 40"/>
                <a:gd name="T10" fmla="*/ 69 w 361"/>
                <a:gd name="T11" fmla="*/ 26 h 40"/>
                <a:gd name="T12" fmla="*/ 69 w 361"/>
                <a:gd name="T13" fmla="*/ 26 h 40"/>
                <a:gd name="T14" fmla="*/ 88 w 361"/>
                <a:gd name="T15" fmla="*/ 31 h 40"/>
                <a:gd name="T16" fmla="*/ 108 w 361"/>
                <a:gd name="T17" fmla="*/ 34 h 40"/>
                <a:gd name="T18" fmla="*/ 126 w 361"/>
                <a:gd name="T19" fmla="*/ 38 h 40"/>
                <a:gd name="T20" fmla="*/ 146 w 361"/>
                <a:gd name="T21" fmla="*/ 39 h 40"/>
                <a:gd name="T22" fmla="*/ 164 w 361"/>
                <a:gd name="T23" fmla="*/ 40 h 40"/>
                <a:gd name="T24" fmla="*/ 182 w 361"/>
                <a:gd name="T25" fmla="*/ 40 h 40"/>
                <a:gd name="T26" fmla="*/ 202 w 361"/>
                <a:gd name="T27" fmla="*/ 39 h 40"/>
                <a:gd name="T28" fmla="*/ 220 w 361"/>
                <a:gd name="T29" fmla="*/ 38 h 40"/>
                <a:gd name="T30" fmla="*/ 238 w 361"/>
                <a:gd name="T31" fmla="*/ 36 h 40"/>
                <a:gd name="T32" fmla="*/ 256 w 361"/>
                <a:gd name="T33" fmla="*/ 33 h 40"/>
                <a:gd name="T34" fmla="*/ 291 w 361"/>
                <a:gd name="T35" fmla="*/ 25 h 40"/>
                <a:gd name="T36" fmla="*/ 327 w 361"/>
                <a:gd name="T37" fmla="*/ 13 h 40"/>
                <a:gd name="T38" fmla="*/ 361 w 361"/>
                <a:gd name="T39" fmla="*/ 0 h 40"/>
                <a:gd name="T40" fmla="*/ 361 w 36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361" y="0"/>
                  </a:moveTo>
                  <a:lnTo>
                    <a:pt x="0" y="0"/>
                  </a:lnTo>
                  <a:lnTo>
                    <a:pt x="0" y="0"/>
                  </a:lnTo>
                  <a:lnTo>
                    <a:pt x="33" y="14"/>
                  </a:lnTo>
                  <a:lnTo>
                    <a:pt x="52" y="21"/>
                  </a:lnTo>
                  <a:lnTo>
                    <a:pt x="69" y="26"/>
                  </a:lnTo>
                  <a:lnTo>
                    <a:pt x="69" y="26"/>
                  </a:lnTo>
                  <a:lnTo>
                    <a:pt x="88" y="31"/>
                  </a:lnTo>
                  <a:lnTo>
                    <a:pt x="108" y="34"/>
                  </a:lnTo>
                  <a:lnTo>
                    <a:pt x="126" y="38"/>
                  </a:lnTo>
                  <a:lnTo>
                    <a:pt x="146" y="39"/>
                  </a:lnTo>
                  <a:lnTo>
                    <a:pt x="164" y="40"/>
                  </a:lnTo>
                  <a:lnTo>
                    <a:pt x="182" y="40"/>
                  </a:lnTo>
                  <a:lnTo>
                    <a:pt x="202" y="39"/>
                  </a:lnTo>
                  <a:lnTo>
                    <a:pt x="220" y="38"/>
                  </a:lnTo>
                  <a:lnTo>
                    <a:pt x="238" y="36"/>
                  </a:lnTo>
                  <a:lnTo>
                    <a:pt x="256" y="33"/>
                  </a:lnTo>
                  <a:lnTo>
                    <a:pt x="291" y="25"/>
                  </a:lnTo>
                  <a:lnTo>
                    <a:pt x="327" y="13"/>
                  </a:lnTo>
                  <a:lnTo>
                    <a:pt x="361" y="0"/>
                  </a:lnTo>
                  <a:lnTo>
                    <a:pt x="36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7" name="Freeform 92"/>
            <p:cNvSpPr>
              <a:spLocks/>
            </p:cNvSpPr>
            <p:nvPr userDrawn="1"/>
          </p:nvSpPr>
          <p:spPr bwMode="auto">
            <a:xfrm>
              <a:off x="4163" y="332"/>
              <a:ext cx="184" cy="65"/>
            </a:xfrm>
            <a:custGeom>
              <a:avLst/>
              <a:gdLst>
                <a:gd name="T0" fmla="*/ 269 w 738"/>
                <a:gd name="T1" fmla="*/ 249 h 262"/>
                <a:gd name="T2" fmla="*/ 269 w 738"/>
                <a:gd name="T3" fmla="*/ 249 h 262"/>
                <a:gd name="T4" fmla="*/ 288 w 738"/>
                <a:gd name="T5" fmla="*/ 254 h 262"/>
                <a:gd name="T6" fmla="*/ 306 w 738"/>
                <a:gd name="T7" fmla="*/ 257 h 262"/>
                <a:gd name="T8" fmla="*/ 325 w 738"/>
                <a:gd name="T9" fmla="*/ 259 h 262"/>
                <a:gd name="T10" fmla="*/ 343 w 738"/>
                <a:gd name="T11" fmla="*/ 262 h 262"/>
                <a:gd name="T12" fmla="*/ 362 w 738"/>
                <a:gd name="T13" fmla="*/ 262 h 262"/>
                <a:gd name="T14" fmla="*/ 381 w 738"/>
                <a:gd name="T15" fmla="*/ 262 h 262"/>
                <a:gd name="T16" fmla="*/ 399 w 738"/>
                <a:gd name="T17" fmla="*/ 262 h 262"/>
                <a:gd name="T18" fmla="*/ 417 w 738"/>
                <a:gd name="T19" fmla="*/ 259 h 262"/>
                <a:gd name="T20" fmla="*/ 434 w 738"/>
                <a:gd name="T21" fmla="*/ 257 h 262"/>
                <a:gd name="T22" fmla="*/ 452 w 738"/>
                <a:gd name="T23" fmla="*/ 253 h 262"/>
                <a:gd name="T24" fmla="*/ 469 w 738"/>
                <a:gd name="T25" fmla="*/ 249 h 262"/>
                <a:gd name="T26" fmla="*/ 488 w 738"/>
                <a:gd name="T27" fmla="*/ 244 h 262"/>
                <a:gd name="T28" fmla="*/ 505 w 738"/>
                <a:gd name="T29" fmla="*/ 238 h 262"/>
                <a:gd name="T30" fmla="*/ 520 w 738"/>
                <a:gd name="T31" fmla="*/ 232 h 262"/>
                <a:gd name="T32" fmla="*/ 537 w 738"/>
                <a:gd name="T33" fmla="*/ 224 h 262"/>
                <a:gd name="T34" fmla="*/ 553 w 738"/>
                <a:gd name="T35" fmla="*/ 216 h 262"/>
                <a:gd name="T36" fmla="*/ 568 w 738"/>
                <a:gd name="T37" fmla="*/ 207 h 262"/>
                <a:gd name="T38" fmla="*/ 584 w 738"/>
                <a:gd name="T39" fmla="*/ 198 h 262"/>
                <a:gd name="T40" fmla="*/ 598 w 738"/>
                <a:gd name="T41" fmla="*/ 188 h 262"/>
                <a:gd name="T42" fmla="*/ 613 w 738"/>
                <a:gd name="T43" fmla="*/ 177 h 262"/>
                <a:gd name="T44" fmla="*/ 627 w 738"/>
                <a:gd name="T45" fmla="*/ 165 h 262"/>
                <a:gd name="T46" fmla="*/ 640 w 738"/>
                <a:gd name="T47" fmla="*/ 152 h 262"/>
                <a:gd name="T48" fmla="*/ 652 w 738"/>
                <a:gd name="T49" fmla="*/ 141 h 262"/>
                <a:gd name="T50" fmla="*/ 665 w 738"/>
                <a:gd name="T51" fmla="*/ 126 h 262"/>
                <a:gd name="T52" fmla="*/ 677 w 738"/>
                <a:gd name="T53" fmla="*/ 113 h 262"/>
                <a:gd name="T54" fmla="*/ 687 w 738"/>
                <a:gd name="T55" fmla="*/ 98 h 262"/>
                <a:gd name="T56" fmla="*/ 697 w 738"/>
                <a:gd name="T57" fmla="*/ 83 h 262"/>
                <a:gd name="T58" fmla="*/ 707 w 738"/>
                <a:gd name="T59" fmla="*/ 68 h 262"/>
                <a:gd name="T60" fmla="*/ 716 w 738"/>
                <a:gd name="T61" fmla="*/ 51 h 262"/>
                <a:gd name="T62" fmla="*/ 723 w 738"/>
                <a:gd name="T63" fmla="*/ 35 h 262"/>
                <a:gd name="T64" fmla="*/ 731 w 738"/>
                <a:gd name="T65" fmla="*/ 17 h 262"/>
                <a:gd name="T66" fmla="*/ 738 w 738"/>
                <a:gd name="T67" fmla="*/ 0 h 262"/>
                <a:gd name="T68" fmla="*/ 0 w 738"/>
                <a:gd name="T69" fmla="*/ 0 h 262"/>
                <a:gd name="T70" fmla="*/ 0 w 738"/>
                <a:gd name="T71" fmla="*/ 0 h 262"/>
                <a:gd name="T72" fmla="*/ 9 w 738"/>
                <a:gd name="T73" fmla="*/ 21 h 262"/>
                <a:gd name="T74" fmla="*/ 18 w 738"/>
                <a:gd name="T75" fmla="*/ 43 h 262"/>
                <a:gd name="T76" fmla="*/ 29 w 738"/>
                <a:gd name="T77" fmla="*/ 64 h 262"/>
                <a:gd name="T78" fmla="*/ 42 w 738"/>
                <a:gd name="T79" fmla="*/ 83 h 262"/>
                <a:gd name="T80" fmla="*/ 55 w 738"/>
                <a:gd name="T81" fmla="*/ 103 h 262"/>
                <a:gd name="T82" fmla="*/ 69 w 738"/>
                <a:gd name="T83" fmla="*/ 121 h 262"/>
                <a:gd name="T84" fmla="*/ 85 w 738"/>
                <a:gd name="T85" fmla="*/ 139 h 262"/>
                <a:gd name="T86" fmla="*/ 102 w 738"/>
                <a:gd name="T87" fmla="*/ 155 h 262"/>
                <a:gd name="T88" fmla="*/ 119 w 738"/>
                <a:gd name="T89" fmla="*/ 171 h 262"/>
                <a:gd name="T90" fmla="*/ 138 w 738"/>
                <a:gd name="T91" fmla="*/ 186 h 262"/>
                <a:gd name="T92" fmla="*/ 158 w 738"/>
                <a:gd name="T93" fmla="*/ 199 h 262"/>
                <a:gd name="T94" fmla="*/ 177 w 738"/>
                <a:gd name="T95" fmla="*/ 212 h 262"/>
                <a:gd name="T96" fmla="*/ 200 w 738"/>
                <a:gd name="T97" fmla="*/ 223 h 262"/>
                <a:gd name="T98" fmla="*/ 222 w 738"/>
                <a:gd name="T99" fmla="*/ 233 h 262"/>
                <a:gd name="T100" fmla="*/ 245 w 738"/>
                <a:gd name="T101" fmla="*/ 242 h 262"/>
                <a:gd name="T102" fmla="*/ 269 w 738"/>
                <a:gd name="T103" fmla="*/ 249 h 262"/>
                <a:gd name="T104" fmla="*/ 2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269" y="249"/>
                  </a:moveTo>
                  <a:lnTo>
                    <a:pt x="269" y="249"/>
                  </a:lnTo>
                  <a:lnTo>
                    <a:pt x="288" y="254"/>
                  </a:lnTo>
                  <a:lnTo>
                    <a:pt x="306" y="257"/>
                  </a:lnTo>
                  <a:lnTo>
                    <a:pt x="325" y="259"/>
                  </a:lnTo>
                  <a:lnTo>
                    <a:pt x="343" y="262"/>
                  </a:lnTo>
                  <a:lnTo>
                    <a:pt x="362" y="262"/>
                  </a:lnTo>
                  <a:lnTo>
                    <a:pt x="381" y="262"/>
                  </a:lnTo>
                  <a:lnTo>
                    <a:pt x="399" y="262"/>
                  </a:lnTo>
                  <a:lnTo>
                    <a:pt x="417" y="259"/>
                  </a:lnTo>
                  <a:lnTo>
                    <a:pt x="434" y="257"/>
                  </a:lnTo>
                  <a:lnTo>
                    <a:pt x="452" y="253"/>
                  </a:lnTo>
                  <a:lnTo>
                    <a:pt x="469" y="249"/>
                  </a:lnTo>
                  <a:lnTo>
                    <a:pt x="488" y="244"/>
                  </a:lnTo>
                  <a:lnTo>
                    <a:pt x="505" y="238"/>
                  </a:lnTo>
                  <a:lnTo>
                    <a:pt x="520" y="232"/>
                  </a:lnTo>
                  <a:lnTo>
                    <a:pt x="537" y="224"/>
                  </a:lnTo>
                  <a:lnTo>
                    <a:pt x="553" y="216"/>
                  </a:lnTo>
                  <a:lnTo>
                    <a:pt x="568" y="207"/>
                  </a:lnTo>
                  <a:lnTo>
                    <a:pt x="584" y="198"/>
                  </a:lnTo>
                  <a:lnTo>
                    <a:pt x="598" y="188"/>
                  </a:lnTo>
                  <a:lnTo>
                    <a:pt x="613" y="177"/>
                  </a:lnTo>
                  <a:lnTo>
                    <a:pt x="627" y="165"/>
                  </a:lnTo>
                  <a:lnTo>
                    <a:pt x="640" y="152"/>
                  </a:lnTo>
                  <a:lnTo>
                    <a:pt x="652" y="141"/>
                  </a:lnTo>
                  <a:lnTo>
                    <a:pt x="665" y="126"/>
                  </a:lnTo>
                  <a:lnTo>
                    <a:pt x="677" y="113"/>
                  </a:lnTo>
                  <a:lnTo>
                    <a:pt x="687" y="98"/>
                  </a:lnTo>
                  <a:lnTo>
                    <a:pt x="697" y="83"/>
                  </a:lnTo>
                  <a:lnTo>
                    <a:pt x="707" y="68"/>
                  </a:lnTo>
                  <a:lnTo>
                    <a:pt x="716" y="51"/>
                  </a:lnTo>
                  <a:lnTo>
                    <a:pt x="723" y="35"/>
                  </a:lnTo>
                  <a:lnTo>
                    <a:pt x="731" y="17"/>
                  </a:lnTo>
                  <a:lnTo>
                    <a:pt x="738" y="0"/>
                  </a:lnTo>
                  <a:lnTo>
                    <a:pt x="0" y="0"/>
                  </a:lnTo>
                  <a:lnTo>
                    <a:pt x="0" y="0"/>
                  </a:lnTo>
                  <a:lnTo>
                    <a:pt x="9" y="21"/>
                  </a:lnTo>
                  <a:lnTo>
                    <a:pt x="18" y="43"/>
                  </a:lnTo>
                  <a:lnTo>
                    <a:pt x="29" y="64"/>
                  </a:lnTo>
                  <a:lnTo>
                    <a:pt x="42" y="83"/>
                  </a:lnTo>
                  <a:lnTo>
                    <a:pt x="55" y="103"/>
                  </a:lnTo>
                  <a:lnTo>
                    <a:pt x="69" y="121"/>
                  </a:lnTo>
                  <a:lnTo>
                    <a:pt x="85" y="139"/>
                  </a:lnTo>
                  <a:lnTo>
                    <a:pt x="102" y="155"/>
                  </a:lnTo>
                  <a:lnTo>
                    <a:pt x="119" y="171"/>
                  </a:lnTo>
                  <a:lnTo>
                    <a:pt x="138" y="186"/>
                  </a:lnTo>
                  <a:lnTo>
                    <a:pt x="158" y="199"/>
                  </a:lnTo>
                  <a:lnTo>
                    <a:pt x="177" y="212"/>
                  </a:lnTo>
                  <a:lnTo>
                    <a:pt x="200" y="223"/>
                  </a:lnTo>
                  <a:lnTo>
                    <a:pt x="222" y="233"/>
                  </a:lnTo>
                  <a:lnTo>
                    <a:pt x="245" y="242"/>
                  </a:lnTo>
                  <a:lnTo>
                    <a:pt x="269" y="249"/>
                  </a:lnTo>
                  <a:lnTo>
                    <a:pt x="2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8" name="Freeform 93"/>
            <p:cNvSpPr>
              <a:spLocks/>
            </p:cNvSpPr>
            <p:nvPr userDrawn="1"/>
          </p:nvSpPr>
          <p:spPr bwMode="auto">
            <a:xfrm>
              <a:off x="4412" y="332"/>
              <a:ext cx="176" cy="121"/>
            </a:xfrm>
            <a:custGeom>
              <a:avLst/>
              <a:gdLst>
                <a:gd name="T0" fmla="*/ 261 w 702"/>
                <a:gd name="T1" fmla="*/ 472 h 483"/>
                <a:gd name="T2" fmla="*/ 296 w 702"/>
                <a:gd name="T3" fmla="*/ 479 h 483"/>
                <a:gd name="T4" fmla="*/ 331 w 702"/>
                <a:gd name="T5" fmla="*/ 483 h 483"/>
                <a:gd name="T6" fmla="*/ 365 w 702"/>
                <a:gd name="T7" fmla="*/ 483 h 483"/>
                <a:gd name="T8" fmla="*/ 400 w 702"/>
                <a:gd name="T9" fmla="*/ 481 h 483"/>
                <a:gd name="T10" fmla="*/ 433 w 702"/>
                <a:gd name="T11" fmla="*/ 474 h 483"/>
                <a:gd name="T12" fmla="*/ 465 w 702"/>
                <a:gd name="T13" fmla="*/ 465 h 483"/>
                <a:gd name="T14" fmla="*/ 497 w 702"/>
                <a:gd name="T15" fmla="*/ 452 h 483"/>
                <a:gd name="T16" fmla="*/ 527 w 702"/>
                <a:gd name="T17" fmla="*/ 436 h 483"/>
                <a:gd name="T18" fmla="*/ 555 w 702"/>
                <a:gd name="T19" fmla="*/ 418 h 483"/>
                <a:gd name="T20" fmla="*/ 581 w 702"/>
                <a:gd name="T21" fmla="*/ 397 h 483"/>
                <a:gd name="T22" fmla="*/ 606 w 702"/>
                <a:gd name="T23" fmla="*/ 374 h 483"/>
                <a:gd name="T24" fmla="*/ 628 w 702"/>
                <a:gd name="T25" fmla="*/ 349 h 483"/>
                <a:gd name="T26" fmla="*/ 648 w 702"/>
                <a:gd name="T27" fmla="*/ 321 h 483"/>
                <a:gd name="T28" fmla="*/ 665 w 702"/>
                <a:gd name="T29" fmla="*/ 291 h 483"/>
                <a:gd name="T30" fmla="*/ 679 w 702"/>
                <a:gd name="T31" fmla="*/ 258 h 483"/>
                <a:gd name="T32" fmla="*/ 691 w 702"/>
                <a:gd name="T33" fmla="*/ 224 h 483"/>
                <a:gd name="T34" fmla="*/ 697 w 702"/>
                <a:gd name="T35" fmla="*/ 194 h 483"/>
                <a:gd name="T36" fmla="*/ 702 w 702"/>
                <a:gd name="T37" fmla="*/ 137 h 483"/>
                <a:gd name="T38" fmla="*/ 697 w 702"/>
                <a:gd name="T39" fmla="*/ 81 h 483"/>
                <a:gd name="T40" fmla="*/ 684 w 702"/>
                <a:gd name="T41" fmla="*/ 26 h 483"/>
                <a:gd name="T42" fmla="*/ 29 w 702"/>
                <a:gd name="T43" fmla="*/ 0 h 483"/>
                <a:gd name="T44" fmla="*/ 20 w 702"/>
                <a:gd name="T45" fmla="*/ 21 h 483"/>
                <a:gd name="T46" fmla="*/ 12 w 702"/>
                <a:gd name="T47" fmla="*/ 42 h 483"/>
                <a:gd name="T48" fmla="*/ 8 w 702"/>
                <a:gd name="T49" fmla="*/ 60 h 483"/>
                <a:gd name="T50" fmla="*/ 3 w 702"/>
                <a:gd name="T51" fmla="*/ 95 h 483"/>
                <a:gd name="T52" fmla="*/ 0 w 702"/>
                <a:gd name="T53" fmla="*/ 129 h 483"/>
                <a:gd name="T54" fmla="*/ 1 w 702"/>
                <a:gd name="T55" fmla="*/ 164 h 483"/>
                <a:gd name="T56" fmla="*/ 7 w 702"/>
                <a:gd name="T57" fmla="*/ 198 h 483"/>
                <a:gd name="T58" fmla="*/ 14 w 702"/>
                <a:gd name="T59" fmla="*/ 231 h 483"/>
                <a:gd name="T60" fmla="*/ 25 w 702"/>
                <a:gd name="T61" fmla="*/ 263 h 483"/>
                <a:gd name="T62" fmla="*/ 39 w 702"/>
                <a:gd name="T63" fmla="*/ 293 h 483"/>
                <a:gd name="T64" fmla="*/ 56 w 702"/>
                <a:gd name="T65" fmla="*/ 323 h 483"/>
                <a:gd name="T66" fmla="*/ 76 w 702"/>
                <a:gd name="T67" fmla="*/ 350 h 483"/>
                <a:gd name="T68" fmla="*/ 98 w 702"/>
                <a:gd name="T69" fmla="*/ 375 h 483"/>
                <a:gd name="T70" fmla="*/ 123 w 702"/>
                <a:gd name="T71" fmla="*/ 399 h 483"/>
                <a:gd name="T72" fmla="*/ 150 w 702"/>
                <a:gd name="T73" fmla="*/ 420 h 483"/>
                <a:gd name="T74" fmla="*/ 179 w 702"/>
                <a:gd name="T75" fmla="*/ 439 h 483"/>
                <a:gd name="T76" fmla="*/ 210 w 702"/>
                <a:gd name="T77" fmla="*/ 455 h 483"/>
                <a:gd name="T78" fmla="*/ 244 w 702"/>
                <a:gd name="T79" fmla="*/ 466 h 483"/>
                <a:gd name="T80" fmla="*/ 26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261" y="472"/>
                  </a:moveTo>
                  <a:lnTo>
                    <a:pt x="261" y="472"/>
                  </a:lnTo>
                  <a:lnTo>
                    <a:pt x="278" y="476"/>
                  </a:lnTo>
                  <a:lnTo>
                    <a:pt x="296" y="479"/>
                  </a:lnTo>
                  <a:lnTo>
                    <a:pt x="313" y="482"/>
                  </a:lnTo>
                  <a:lnTo>
                    <a:pt x="331" y="483"/>
                  </a:lnTo>
                  <a:lnTo>
                    <a:pt x="348" y="483"/>
                  </a:lnTo>
                  <a:lnTo>
                    <a:pt x="365" y="483"/>
                  </a:lnTo>
                  <a:lnTo>
                    <a:pt x="383" y="482"/>
                  </a:lnTo>
                  <a:lnTo>
                    <a:pt x="400" y="481"/>
                  </a:lnTo>
                  <a:lnTo>
                    <a:pt x="417" y="478"/>
                  </a:lnTo>
                  <a:lnTo>
                    <a:pt x="433" y="474"/>
                  </a:lnTo>
                  <a:lnTo>
                    <a:pt x="450" y="470"/>
                  </a:lnTo>
                  <a:lnTo>
                    <a:pt x="465" y="465"/>
                  </a:lnTo>
                  <a:lnTo>
                    <a:pt x="481" y="459"/>
                  </a:lnTo>
                  <a:lnTo>
                    <a:pt x="497" y="452"/>
                  </a:lnTo>
                  <a:lnTo>
                    <a:pt x="512" y="444"/>
                  </a:lnTo>
                  <a:lnTo>
                    <a:pt x="527" y="436"/>
                  </a:lnTo>
                  <a:lnTo>
                    <a:pt x="541" y="429"/>
                  </a:lnTo>
                  <a:lnTo>
                    <a:pt x="555" y="418"/>
                  </a:lnTo>
                  <a:lnTo>
                    <a:pt x="568" y="409"/>
                  </a:lnTo>
                  <a:lnTo>
                    <a:pt x="581" y="397"/>
                  </a:lnTo>
                  <a:lnTo>
                    <a:pt x="594" y="387"/>
                  </a:lnTo>
                  <a:lnTo>
                    <a:pt x="606" y="374"/>
                  </a:lnTo>
                  <a:lnTo>
                    <a:pt x="618" y="362"/>
                  </a:lnTo>
                  <a:lnTo>
                    <a:pt x="628" y="349"/>
                  </a:lnTo>
                  <a:lnTo>
                    <a:pt x="639" y="335"/>
                  </a:lnTo>
                  <a:lnTo>
                    <a:pt x="648" y="321"/>
                  </a:lnTo>
                  <a:lnTo>
                    <a:pt x="657" y="306"/>
                  </a:lnTo>
                  <a:lnTo>
                    <a:pt x="665" y="291"/>
                  </a:lnTo>
                  <a:lnTo>
                    <a:pt x="672" y="275"/>
                  </a:lnTo>
                  <a:lnTo>
                    <a:pt x="679" y="258"/>
                  </a:lnTo>
                  <a:lnTo>
                    <a:pt x="686" y="241"/>
                  </a:lnTo>
                  <a:lnTo>
                    <a:pt x="691" y="224"/>
                  </a:lnTo>
                  <a:lnTo>
                    <a:pt x="691" y="224"/>
                  </a:lnTo>
                  <a:lnTo>
                    <a:pt x="697" y="194"/>
                  </a:lnTo>
                  <a:lnTo>
                    <a:pt x="701" y="165"/>
                  </a:lnTo>
                  <a:lnTo>
                    <a:pt x="702" y="137"/>
                  </a:lnTo>
                  <a:lnTo>
                    <a:pt x="701" y="108"/>
                  </a:lnTo>
                  <a:lnTo>
                    <a:pt x="697" y="81"/>
                  </a:lnTo>
                  <a:lnTo>
                    <a:pt x="692" y="52"/>
                  </a:lnTo>
                  <a:lnTo>
                    <a:pt x="684" y="26"/>
                  </a:lnTo>
                  <a:lnTo>
                    <a:pt x="675" y="0"/>
                  </a:lnTo>
                  <a:lnTo>
                    <a:pt x="29" y="0"/>
                  </a:lnTo>
                  <a:lnTo>
                    <a:pt x="29" y="0"/>
                  </a:lnTo>
                  <a:lnTo>
                    <a:pt x="20" y="21"/>
                  </a:lnTo>
                  <a:lnTo>
                    <a:pt x="16" y="31"/>
                  </a:lnTo>
                  <a:lnTo>
                    <a:pt x="12" y="42"/>
                  </a:lnTo>
                  <a:lnTo>
                    <a:pt x="12" y="42"/>
                  </a:lnTo>
                  <a:lnTo>
                    <a:pt x="8" y="60"/>
                  </a:lnTo>
                  <a:lnTo>
                    <a:pt x="5" y="77"/>
                  </a:lnTo>
                  <a:lnTo>
                    <a:pt x="3" y="95"/>
                  </a:lnTo>
                  <a:lnTo>
                    <a:pt x="1" y="112"/>
                  </a:lnTo>
                  <a:lnTo>
                    <a:pt x="0" y="129"/>
                  </a:lnTo>
                  <a:lnTo>
                    <a:pt x="0" y="147"/>
                  </a:lnTo>
                  <a:lnTo>
                    <a:pt x="1" y="164"/>
                  </a:lnTo>
                  <a:lnTo>
                    <a:pt x="4" y="181"/>
                  </a:lnTo>
                  <a:lnTo>
                    <a:pt x="7" y="198"/>
                  </a:lnTo>
                  <a:lnTo>
                    <a:pt x="11" y="215"/>
                  </a:lnTo>
                  <a:lnTo>
                    <a:pt x="14" y="231"/>
                  </a:lnTo>
                  <a:lnTo>
                    <a:pt x="20" y="248"/>
                  </a:lnTo>
                  <a:lnTo>
                    <a:pt x="25" y="263"/>
                  </a:lnTo>
                  <a:lnTo>
                    <a:pt x="31" y="279"/>
                  </a:lnTo>
                  <a:lnTo>
                    <a:pt x="39" y="293"/>
                  </a:lnTo>
                  <a:lnTo>
                    <a:pt x="47" y="309"/>
                  </a:lnTo>
                  <a:lnTo>
                    <a:pt x="56" y="323"/>
                  </a:lnTo>
                  <a:lnTo>
                    <a:pt x="65" y="336"/>
                  </a:lnTo>
                  <a:lnTo>
                    <a:pt x="76" y="350"/>
                  </a:lnTo>
                  <a:lnTo>
                    <a:pt x="86" y="363"/>
                  </a:lnTo>
                  <a:lnTo>
                    <a:pt x="98" y="375"/>
                  </a:lnTo>
                  <a:lnTo>
                    <a:pt x="110" y="388"/>
                  </a:lnTo>
                  <a:lnTo>
                    <a:pt x="123" y="399"/>
                  </a:lnTo>
                  <a:lnTo>
                    <a:pt x="136" y="410"/>
                  </a:lnTo>
                  <a:lnTo>
                    <a:pt x="150" y="420"/>
                  </a:lnTo>
                  <a:lnTo>
                    <a:pt x="164" y="430"/>
                  </a:lnTo>
                  <a:lnTo>
                    <a:pt x="179" y="439"/>
                  </a:lnTo>
                  <a:lnTo>
                    <a:pt x="194" y="447"/>
                  </a:lnTo>
                  <a:lnTo>
                    <a:pt x="210" y="455"/>
                  </a:lnTo>
                  <a:lnTo>
                    <a:pt x="227" y="461"/>
                  </a:lnTo>
                  <a:lnTo>
                    <a:pt x="244" y="466"/>
                  </a:lnTo>
                  <a:lnTo>
                    <a:pt x="261" y="472"/>
                  </a:lnTo>
                  <a:lnTo>
                    <a:pt x="26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9" name="Freeform 94"/>
            <p:cNvSpPr>
              <a:spLocks/>
            </p:cNvSpPr>
            <p:nvPr userDrawn="1"/>
          </p:nvSpPr>
          <p:spPr bwMode="auto">
            <a:xfrm>
              <a:off x="4667" y="353"/>
              <a:ext cx="155" cy="155"/>
            </a:xfrm>
            <a:custGeom>
              <a:avLst/>
              <a:gdLst>
                <a:gd name="T0" fmla="*/ 610 w 620"/>
                <a:gd name="T1" fmla="*/ 391 h 620"/>
                <a:gd name="T2" fmla="*/ 618 w 620"/>
                <a:gd name="T3" fmla="*/ 359 h 620"/>
                <a:gd name="T4" fmla="*/ 620 w 620"/>
                <a:gd name="T5" fmla="*/ 328 h 620"/>
                <a:gd name="T6" fmla="*/ 618 w 620"/>
                <a:gd name="T7" fmla="*/ 267 h 620"/>
                <a:gd name="T8" fmla="*/ 605 w 620"/>
                <a:gd name="T9" fmla="*/ 209 h 620"/>
                <a:gd name="T10" fmla="*/ 580 w 620"/>
                <a:gd name="T11" fmla="*/ 155 h 620"/>
                <a:gd name="T12" fmla="*/ 545 w 620"/>
                <a:gd name="T13" fmla="*/ 107 h 620"/>
                <a:gd name="T14" fmla="*/ 502 w 620"/>
                <a:gd name="T15" fmla="*/ 65 h 620"/>
                <a:gd name="T16" fmla="*/ 450 w 620"/>
                <a:gd name="T17" fmla="*/ 32 h 620"/>
                <a:gd name="T18" fmla="*/ 421 w 620"/>
                <a:gd name="T19" fmla="*/ 19 h 620"/>
                <a:gd name="T20" fmla="*/ 391 w 620"/>
                <a:gd name="T21" fmla="*/ 10 h 620"/>
                <a:gd name="T22" fmla="*/ 375 w 620"/>
                <a:gd name="T23" fmla="*/ 6 h 620"/>
                <a:gd name="T24" fmla="*/ 344 w 620"/>
                <a:gd name="T25" fmla="*/ 1 h 620"/>
                <a:gd name="T26" fmla="*/ 299 w 620"/>
                <a:gd name="T27" fmla="*/ 0 h 620"/>
                <a:gd name="T28" fmla="*/ 239 w 620"/>
                <a:gd name="T29" fmla="*/ 8 h 620"/>
                <a:gd name="T30" fmla="*/ 181 w 620"/>
                <a:gd name="T31" fmla="*/ 27 h 620"/>
                <a:gd name="T32" fmla="*/ 130 w 620"/>
                <a:gd name="T33" fmla="*/ 57 h 620"/>
                <a:gd name="T34" fmla="*/ 85 w 620"/>
                <a:gd name="T35" fmla="*/ 96 h 620"/>
                <a:gd name="T36" fmla="*/ 48 w 620"/>
                <a:gd name="T37" fmla="*/ 144 h 620"/>
                <a:gd name="T38" fmla="*/ 26 w 620"/>
                <a:gd name="T39" fmla="*/ 185 h 620"/>
                <a:gd name="T40" fmla="*/ 16 w 620"/>
                <a:gd name="T41" fmla="*/ 215 h 620"/>
                <a:gd name="T42" fmla="*/ 11 w 620"/>
                <a:gd name="T43" fmla="*/ 229 h 620"/>
                <a:gd name="T44" fmla="*/ 4 w 620"/>
                <a:gd name="T45" fmla="*/ 260 h 620"/>
                <a:gd name="T46" fmla="*/ 0 w 620"/>
                <a:gd name="T47" fmla="*/ 292 h 620"/>
                <a:gd name="T48" fmla="*/ 3 w 620"/>
                <a:gd name="T49" fmla="*/ 353 h 620"/>
                <a:gd name="T50" fmla="*/ 17 w 620"/>
                <a:gd name="T51" fmla="*/ 411 h 620"/>
                <a:gd name="T52" fmla="*/ 42 w 620"/>
                <a:gd name="T53" fmla="*/ 465 h 620"/>
                <a:gd name="T54" fmla="*/ 76 w 620"/>
                <a:gd name="T55" fmla="*/ 514 h 620"/>
                <a:gd name="T56" fmla="*/ 120 w 620"/>
                <a:gd name="T57" fmla="*/ 555 h 620"/>
                <a:gd name="T58" fmla="*/ 171 w 620"/>
                <a:gd name="T59" fmla="*/ 587 h 620"/>
                <a:gd name="T60" fmla="*/ 199 w 620"/>
                <a:gd name="T61" fmla="*/ 600 h 620"/>
                <a:gd name="T62" fmla="*/ 231 w 620"/>
                <a:gd name="T63" fmla="*/ 609 h 620"/>
                <a:gd name="T64" fmla="*/ 246 w 620"/>
                <a:gd name="T65" fmla="*/ 613 h 620"/>
                <a:gd name="T66" fmla="*/ 276 w 620"/>
                <a:gd name="T67" fmla="*/ 619 h 620"/>
                <a:gd name="T68" fmla="*/ 323 w 620"/>
                <a:gd name="T69" fmla="*/ 620 h 620"/>
                <a:gd name="T70" fmla="*/ 383 w 620"/>
                <a:gd name="T71" fmla="*/ 612 h 620"/>
                <a:gd name="T72" fmla="*/ 439 w 620"/>
                <a:gd name="T73" fmla="*/ 592 h 620"/>
                <a:gd name="T74" fmla="*/ 491 w 620"/>
                <a:gd name="T75" fmla="*/ 563 h 620"/>
                <a:gd name="T76" fmla="*/ 536 w 620"/>
                <a:gd name="T77" fmla="*/ 523 h 620"/>
                <a:gd name="T78" fmla="*/ 573 w 620"/>
                <a:gd name="T79" fmla="*/ 475 h 620"/>
                <a:gd name="T80" fmla="*/ 594 w 620"/>
                <a:gd name="T81" fmla="*/ 435 h 620"/>
                <a:gd name="T82" fmla="*/ 606 w 620"/>
                <a:gd name="T83" fmla="*/ 406 h 620"/>
                <a:gd name="T84" fmla="*/ 610 w 620"/>
                <a:gd name="T85" fmla="*/ 391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610" y="391"/>
                  </a:moveTo>
                  <a:lnTo>
                    <a:pt x="610" y="391"/>
                  </a:lnTo>
                  <a:lnTo>
                    <a:pt x="614" y="375"/>
                  </a:lnTo>
                  <a:lnTo>
                    <a:pt x="618" y="359"/>
                  </a:lnTo>
                  <a:lnTo>
                    <a:pt x="619" y="344"/>
                  </a:lnTo>
                  <a:lnTo>
                    <a:pt x="620" y="328"/>
                  </a:lnTo>
                  <a:lnTo>
                    <a:pt x="620" y="298"/>
                  </a:lnTo>
                  <a:lnTo>
                    <a:pt x="618" y="267"/>
                  </a:lnTo>
                  <a:lnTo>
                    <a:pt x="613" y="238"/>
                  </a:lnTo>
                  <a:lnTo>
                    <a:pt x="605" y="209"/>
                  </a:lnTo>
                  <a:lnTo>
                    <a:pt x="593" y="181"/>
                  </a:lnTo>
                  <a:lnTo>
                    <a:pt x="580" y="155"/>
                  </a:lnTo>
                  <a:lnTo>
                    <a:pt x="563" y="130"/>
                  </a:lnTo>
                  <a:lnTo>
                    <a:pt x="545" y="107"/>
                  </a:lnTo>
                  <a:lnTo>
                    <a:pt x="524" y="84"/>
                  </a:lnTo>
                  <a:lnTo>
                    <a:pt x="502" y="65"/>
                  </a:lnTo>
                  <a:lnTo>
                    <a:pt x="477" y="48"/>
                  </a:lnTo>
                  <a:lnTo>
                    <a:pt x="450" y="32"/>
                  </a:lnTo>
                  <a:lnTo>
                    <a:pt x="435" y="26"/>
                  </a:lnTo>
                  <a:lnTo>
                    <a:pt x="421" y="19"/>
                  </a:lnTo>
                  <a:lnTo>
                    <a:pt x="407" y="14"/>
                  </a:lnTo>
                  <a:lnTo>
                    <a:pt x="391" y="10"/>
                  </a:lnTo>
                  <a:lnTo>
                    <a:pt x="391" y="10"/>
                  </a:lnTo>
                  <a:lnTo>
                    <a:pt x="375" y="6"/>
                  </a:lnTo>
                  <a:lnTo>
                    <a:pt x="360" y="4"/>
                  </a:lnTo>
                  <a:lnTo>
                    <a:pt x="344" y="1"/>
                  </a:lnTo>
                  <a:lnTo>
                    <a:pt x="329" y="0"/>
                  </a:lnTo>
                  <a:lnTo>
                    <a:pt x="299" y="0"/>
                  </a:lnTo>
                  <a:lnTo>
                    <a:pt x="267" y="2"/>
                  </a:lnTo>
                  <a:lnTo>
                    <a:pt x="239" y="8"/>
                  </a:lnTo>
                  <a:lnTo>
                    <a:pt x="210" y="17"/>
                  </a:lnTo>
                  <a:lnTo>
                    <a:pt x="181" y="27"/>
                  </a:lnTo>
                  <a:lnTo>
                    <a:pt x="155" y="41"/>
                  </a:lnTo>
                  <a:lnTo>
                    <a:pt x="130" y="57"/>
                  </a:lnTo>
                  <a:lnTo>
                    <a:pt x="107" y="75"/>
                  </a:lnTo>
                  <a:lnTo>
                    <a:pt x="85" y="96"/>
                  </a:lnTo>
                  <a:lnTo>
                    <a:pt x="65" y="120"/>
                  </a:lnTo>
                  <a:lnTo>
                    <a:pt x="48" y="144"/>
                  </a:lnTo>
                  <a:lnTo>
                    <a:pt x="33" y="170"/>
                  </a:lnTo>
                  <a:lnTo>
                    <a:pt x="26" y="185"/>
                  </a:lnTo>
                  <a:lnTo>
                    <a:pt x="21" y="199"/>
                  </a:lnTo>
                  <a:lnTo>
                    <a:pt x="16" y="215"/>
                  </a:lnTo>
                  <a:lnTo>
                    <a:pt x="11" y="229"/>
                  </a:lnTo>
                  <a:lnTo>
                    <a:pt x="11" y="229"/>
                  </a:lnTo>
                  <a:lnTo>
                    <a:pt x="7" y="245"/>
                  </a:lnTo>
                  <a:lnTo>
                    <a:pt x="4" y="260"/>
                  </a:lnTo>
                  <a:lnTo>
                    <a:pt x="1" y="276"/>
                  </a:lnTo>
                  <a:lnTo>
                    <a:pt x="0" y="292"/>
                  </a:lnTo>
                  <a:lnTo>
                    <a:pt x="0" y="323"/>
                  </a:lnTo>
                  <a:lnTo>
                    <a:pt x="3" y="353"/>
                  </a:lnTo>
                  <a:lnTo>
                    <a:pt x="8" y="383"/>
                  </a:lnTo>
                  <a:lnTo>
                    <a:pt x="17" y="411"/>
                  </a:lnTo>
                  <a:lnTo>
                    <a:pt x="27" y="439"/>
                  </a:lnTo>
                  <a:lnTo>
                    <a:pt x="42" y="465"/>
                  </a:lnTo>
                  <a:lnTo>
                    <a:pt x="57" y="491"/>
                  </a:lnTo>
                  <a:lnTo>
                    <a:pt x="76" y="514"/>
                  </a:lnTo>
                  <a:lnTo>
                    <a:pt x="97" y="535"/>
                  </a:lnTo>
                  <a:lnTo>
                    <a:pt x="120" y="555"/>
                  </a:lnTo>
                  <a:lnTo>
                    <a:pt x="145" y="573"/>
                  </a:lnTo>
                  <a:lnTo>
                    <a:pt x="171" y="587"/>
                  </a:lnTo>
                  <a:lnTo>
                    <a:pt x="185" y="594"/>
                  </a:lnTo>
                  <a:lnTo>
                    <a:pt x="199" y="600"/>
                  </a:lnTo>
                  <a:lnTo>
                    <a:pt x="215" y="606"/>
                  </a:lnTo>
                  <a:lnTo>
                    <a:pt x="231" y="609"/>
                  </a:lnTo>
                  <a:lnTo>
                    <a:pt x="231" y="609"/>
                  </a:lnTo>
                  <a:lnTo>
                    <a:pt x="246" y="613"/>
                  </a:lnTo>
                  <a:lnTo>
                    <a:pt x="261" y="616"/>
                  </a:lnTo>
                  <a:lnTo>
                    <a:pt x="276" y="619"/>
                  </a:lnTo>
                  <a:lnTo>
                    <a:pt x="292" y="620"/>
                  </a:lnTo>
                  <a:lnTo>
                    <a:pt x="323" y="620"/>
                  </a:lnTo>
                  <a:lnTo>
                    <a:pt x="353" y="617"/>
                  </a:lnTo>
                  <a:lnTo>
                    <a:pt x="383" y="612"/>
                  </a:lnTo>
                  <a:lnTo>
                    <a:pt x="412" y="604"/>
                  </a:lnTo>
                  <a:lnTo>
                    <a:pt x="439" y="592"/>
                  </a:lnTo>
                  <a:lnTo>
                    <a:pt x="465" y="579"/>
                  </a:lnTo>
                  <a:lnTo>
                    <a:pt x="491" y="563"/>
                  </a:lnTo>
                  <a:lnTo>
                    <a:pt x="515" y="544"/>
                  </a:lnTo>
                  <a:lnTo>
                    <a:pt x="536" y="523"/>
                  </a:lnTo>
                  <a:lnTo>
                    <a:pt x="555" y="501"/>
                  </a:lnTo>
                  <a:lnTo>
                    <a:pt x="573" y="475"/>
                  </a:lnTo>
                  <a:lnTo>
                    <a:pt x="588" y="449"/>
                  </a:lnTo>
                  <a:lnTo>
                    <a:pt x="594" y="435"/>
                  </a:lnTo>
                  <a:lnTo>
                    <a:pt x="601" y="421"/>
                  </a:lnTo>
                  <a:lnTo>
                    <a:pt x="606" y="406"/>
                  </a:lnTo>
                  <a:lnTo>
                    <a:pt x="610" y="391"/>
                  </a:lnTo>
                  <a:lnTo>
                    <a:pt x="610"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0" name="Freeform 95"/>
            <p:cNvSpPr>
              <a:spLocks/>
            </p:cNvSpPr>
            <p:nvPr userDrawn="1"/>
          </p:nvSpPr>
          <p:spPr bwMode="auto">
            <a:xfrm>
              <a:off x="4922" y="429"/>
              <a:ext cx="135" cy="135"/>
            </a:xfrm>
            <a:custGeom>
              <a:avLst/>
              <a:gdLst>
                <a:gd name="T0" fmla="*/ 340 w 540"/>
                <a:gd name="T1" fmla="*/ 9 h 539"/>
                <a:gd name="T2" fmla="*/ 286 w 540"/>
                <a:gd name="T3" fmla="*/ 0 h 539"/>
                <a:gd name="T4" fmla="*/ 232 w 540"/>
                <a:gd name="T5" fmla="*/ 3 h 539"/>
                <a:gd name="T6" fmla="*/ 181 w 540"/>
                <a:gd name="T7" fmla="*/ 14 h 539"/>
                <a:gd name="T8" fmla="*/ 134 w 540"/>
                <a:gd name="T9" fmla="*/ 36 h 539"/>
                <a:gd name="T10" fmla="*/ 93 w 540"/>
                <a:gd name="T11" fmla="*/ 66 h 539"/>
                <a:gd name="T12" fmla="*/ 56 w 540"/>
                <a:gd name="T13" fmla="*/ 104 h 539"/>
                <a:gd name="T14" fmla="*/ 29 w 540"/>
                <a:gd name="T15" fmla="*/ 148 h 539"/>
                <a:gd name="T16" fmla="*/ 9 w 540"/>
                <a:gd name="T17" fmla="*/ 201 h 539"/>
                <a:gd name="T18" fmla="*/ 3 w 540"/>
                <a:gd name="T19" fmla="*/ 227 h 539"/>
                <a:gd name="T20" fmla="*/ 0 w 540"/>
                <a:gd name="T21" fmla="*/ 281 h 539"/>
                <a:gd name="T22" fmla="*/ 7 w 540"/>
                <a:gd name="T23" fmla="*/ 333 h 539"/>
                <a:gd name="T24" fmla="*/ 24 w 540"/>
                <a:gd name="T25" fmla="*/ 382 h 539"/>
                <a:gd name="T26" fmla="*/ 50 w 540"/>
                <a:gd name="T27" fmla="*/ 427 h 539"/>
                <a:gd name="T28" fmla="*/ 84 w 540"/>
                <a:gd name="T29" fmla="*/ 466 h 539"/>
                <a:gd name="T30" fmla="*/ 125 w 540"/>
                <a:gd name="T31" fmla="*/ 498 h 539"/>
                <a:gd name="T32" fmla="*/ 173 w 540"/>
                <a:gd name="T33" fmla="*/ 522 h 539"/>
                <a:gd name="T34" fmla="*/ 200 w 540"/>
                <a:gd name="T35" fmla="*/ 530 h 539"/>
                <a:gd name="T36" fmla="*/ 254 w 540"/>
                <a:gd name="T37" fmla="*/ 539 h 539"/>
                <a:gd name="T38" fmla="*/ 306 w 540"/>
                <a:gd name="T39" fmla="*/ 538 h 539"/>
                <a:gd name="T40" fmla="*/ 357 w 540"/>
                <a:gd name="T41" fmla="*/ 525 h 539"/>
                <a:gd name="T42" fmla="*/ 405 w 540"/>
                <a:gd name="T43" fmla="*/ 504 h 539"/>
                <a:gd name="T44" fmla="*/ 447 w 540"/>
                <a:gd name="T45" fmla="*/ 474 h 539"/>
                <a:gd name="T46" fmla="*/ 482 w 540"/>
                <a:gd name="T47" fmla="*/ 436 h 539"/>
                <a:gd name="T48" fmla="*/ 511 w 540"/>
                <a:gd name="T49" fmla="*/ 391 h 539"/>
                <a:gd name="T50" fmla="*/ 530 w 540"/>
                <a:gd name="T51" fmla="*/ 340 h 539"/>
                <a:gd name="T52" fmla="*/ 537 w 540"/>
                <a:gd name="T53" fmla="*/ 313 h 539"/>
                <a:gd name="T54" fmla="*/ 540 w 540"/>
                <a:gd name="T55" fmla="*/ 259 h 539"/>
                <a:gd name="T56" fmla="*/ 532 w 540"/>
                <a:gd name="T57" fmla="*/ 207 h 539"/>
                <a:gd name="T58" fmla="*/ 515 w 540"/>
                <a:gd name="T59" fmla="*/ 158 h 539"/>
                <a:gd name="T60" fmla="*/ 490 w 540"/>
                <a:gd name="T61" fmla="*/ 113 h 539"/>
                <a:gd name="T62" fmla="*/ 456 w 540"/>
                <a:gd name="T63" fmla="*/ 74 h 539"/>
                <a:gd name="T64" fmla="*/ 415 w 540"/>
                <a:gd name="T65" fmla="*/ 42 h 539"/>
                <a:gd name="T66" fmla="*/ 366 w 540"/>
                <a:gd name="T67" fmla="*/ 18 h 539"/>
                <a:gd name="T68" fmla="*/ 34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340" y="9"/>
                  </a:moveTo>
                  <a:lnTo>
                    <a:pt x="340" y="9"/>
                  </a:lnTo>
                  <a:lnTo>
                    <a:pt x="313" y="4"/>
                  </a:lnTo>
                  <a:lnTo>
                    <a:pt x="286" y="0"/>
                  </a:lnTo>
                  <a:lnTo>
                    <a:pt x="259" y="0"/>
                  </a:lnTo>
                  <a:lnTo>
                    <a:pt x="232" y="3"/>
                  </a:lnTo>
                  <a:lnTo>
                    <a:pt x="207" y="8"/>
                  </a:lnTo>
                  <a:lnTo>
                    <a:pt x="181" y="14"/>
                  </a:lnTo>
                  <a:lnTo>
                    <a:pt x="158" y="25"/>
                  </a:lnTo>
                  <a:lnTo>
                    <a:pt x="134" y="36"/>
                  </a:lnTo>
                  <a:lnTo>
                    <a:pt x="114" y="51"/>
                  </a:lnTo>
                  <a:lnTo>
                    <a:pt x="93" y="66"/>
                  </a:lnTo>
                  <a:lnTo>
                    <a:pt x="73" y="85"/>
                  </a:lnTo>
                  <a:lnTo>
                    <a:pt x="56" y="104"/>
                  </a:lnTo>
                  <a:lnTo>
                    <a:pt x="42" y="126"/>
                  </a:lnTo>
                  <a:lnTo>
                    <a:pt x="29" y="148"/>
                  </a:lnTo>
                  <a:lnTo>
                    <a:pt x="17" y="173"/>
                  </a:lnTo>
                  <a:lnTo>
                    <a:pt x="9" y="201"/>
                  </a:lnTo>
                  <a:lnTo>
                    <a:pt x="9" y="201"/>
                  </a:lnTo>
                  <a:lnTo>
                    <a:pt x="3" y="227"/>
                  </a:lnTo>
                  <a:lnTo>
                    <a:pt x="0" y="254"/>
                  </a:lnTo>
                  <a:lnTo>
                    <a:pt x="0" y="281"/>
                  </a:lnTo>
                  <a:lnTo>
                    <a:pt x="3" y="307"/>
                  </a:lnTo>
                  <a:lnTo>
                    <a:pt x="7" y="333"/>
                  </a:lnTo>
                  <a:lnTo>
                    <a:pt x="14" y="358"/>
                  </a:lnTo>
                  <a:lnTo>
                    <a:pt x="24" y="382"/>
                  </a:lnTo>
                  <a:lnTo>
                    <a:pt x="35" y="405"/>
                  </a:lnTo>
                  <a:lnTo>
                    <a:pt x="50" y="427"/>
                  </a:lnTo>
                  <a:lnTo>
                    <a:pt x="67" y="447"/>
                  </a:lnTo>
                  <a:lnTo>
                    <a:pt x="84" y="466"/>
                  </a:lnTo>
                  <a:lnTo>
                    <a:pt x="104" y="483"/>
                  </a:lnTo>
                  <a:lnTo>
                    <a:pt x="125" y="498"/>
                  </a:lnTo>
                  <a:lnTo>
                    <a:pt x="149" y="512"/>
                  </a:lnTo>
                  <a:lnTo>
                    <a:pt x="173" y="522"/>
                  </a:lnTo>
                  <a:lnTo>
                    <a:pt x="200" y="530"/>
                  </a:lnTo>
                  <a:lnTo>
                    <a:pt x="200" y="530"/>
                  </a:lnTo>
                  <a:lnTo>
                    <a:pt x="227" y="537"/>
                  </a:lnTo>
                  <a:lnTo>
                    <a:pt x="254" y="539"/>
                  </a:lnTo>
                  <a:lnTo>
                    <a:pt x="280" y="539"/>
                  </a:lnTo>
                  <a:lnTo>
                    <a:pt x="306" y="538"/>
                  </a:lnTo>
                  <a:lnTo>
                    <a:pt x="332" y="533"/>
                  </a:lnTo>
                  <a:lnTo>
                    <a:pt x="357" y="525"/>
                  </a:lnTo>
                  <a:lnTo>
                    <a:pt x="382" y="516"/>
                  </a:lnTo>
                  <a:lnTo>
                    <a:pt x="405" y="504"/>
                  </a:lnTo>
                  <a:lnTo>
                    <a:pt x="426" y="490"/>
                  </a:lnTo>
                  <a:lnTo>
                    <a:pt x="447" y="474"/>
                  </a:lnTo>
                  <a:lnTo>
                    <a:pt x="465" y="456"/>
                  </a:lnTo>
                  <a:lnTo>
                    <a:pt x="482" y="436"/>
                  </a:lnTo>
                  <a:lnTo>
                    <a:pt x="498" y="414"/>
                  </a:lnTo>
                  <a:lnTo>
                    <a:pt x="511" y="391"/>
                  </a:lnTo>
                  <a:lnTo>
                    <a:pt x="523" y="366"/>
                  </a:lnTo>
                  <a:lnTo>
                    <a:pt x="530" y="340"/>
                  </a:lnTo>
                  <a:lnTo>
                    <a:pt x="530" y="340"/>
                  </a:lnTo>
                  <a:lnTo>
                    <a:pt x="537" y="313"/>
                  </a:lnTo>
                  <a:lnTo>
                    <a:pt x="540" y="285"/>
                  </a:lnTo>
                  <a:lnTo>
                    <a:pt x="540" y="259"/>
                  </a:lnTo>
                  <a:lnTo>
                    <a:pt x="537" y="233"/>
                  </a:lnTo>
                  <a:lnTo>
                    <a:pt x="532" y="207"/>
                  </a:lnTo>
                  <a:lnTo>
                    <a:pt x="525" y="182"/>
                  </a:lnTo>
                  <a:lnTo>
                    <a:pt x="515" y="158"/>
                  </a:lnTo>
                  <a:lnTo>
                    <a:pt x="503" y="135"/>
                  </a:lnTo>
                  <a:lnTo>
                    <a:pt x="490" y="113"/>
                  </a:lnTo>
                  <a:lnTo>
                    <a:pt x="473" y="92"/>
                  </a:lnTo>
                  <a:lnTo>
                    <a:pt x="456" y="74"/>
                  </a:lnTo>
                  <a:lnTo>
                    <a:pt x="435" y="57"/>
                  </a:lnTo>
                  <a:lnTo>
                    <a:pt x="415" y="42"/>
                  </a:lnTo>
                  <a:lnTo>
                    <a:pt x="391" y="29"/>
                  </a:lnTo>
                  <a:lnTo>
                    <a:pt x="366" y="18"/>
                  </a:lnTo>
                  <a:lnTo>
                    <a:pt x="340" y="9"/>
                  </a:lnTo>
                  <a:lnTo>
                    <a:pt x="34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1" name="Freeform 96"/>
            <p:cNvSpPr>
              <a:spLocks/>
            </p:cNvSpPr>
            <p:nvPr userDrawn="1"/>
          </p:nvSpPr>
          <p:spPr bwMode="auto">
            <a:xfrm>
              <a:off x="5177" y="504"/>
              <a:ext cx="114" cy="115"/>
            </a:xfrm>
            <a:custGeom>
              <a:avLst/>
              <a:gdLst>
                <a:gd name="T0" fmla="*/ 288 w 459"/>
                <a:gd name="T1" fmla="*/ 8 h 459"/>
                <a:gd name="T2" fmla="*/ 243 w 459"/>
                <a:gd name="T3" fmla="*/ 2 h 459"/>
                <a:gd name="T4" fmla="*/ 197 w 459"/>
                <a:gd name="T5" fmla="*/ 3 h 459"/>
                <a:gd name="T6" fmla="*/ 154 w 459"/>
                <a:gd name="T7" fmla="*/ 13 h 459"/>
                <a:gd name="T8" fmla="*/ 115 w 459"/>
                <a:gd name="T9" fmla="*/ 31 h 459"/>
                <a:gd name="T10" fmla="*/ 78 w 459"/>
                <a:gd name="T11" fmla="*/ 56 h 459"/>
                <a:gd name="T12" fmla="*/ 48 w 459"/>
                <a:gd name="T13" fmla="*/ 89 h 459"/>
                <a:gd name="T14" fmla="*/ 24 w 459"/>
                <a:gd name="T15" fmla="*/ 127 h 459"/>
                <a:gd name="T16" fmla="*/ 7 w 459"/>
                <a:gd name="T17" fmla="*/ 171 h 459"/>
                <a:gd name="T18" fmla="*/ 3 w 459"/>
                <a:gd name="T19" fmla="*/ 193 h 459"/>
                <a:gd name="T20" fmla="*/ 0 w 459"/>
                <a:gd name="T21" fmla="*/ 239 h 459"/>
                <a:gd name="T22" fmla="*/ 5 w 459"/>
                <a:gd name="T23" fmla="*/ 283 h 459"/>
                <a:gd name="T24" fmla="*/ 20 w 459"/>
                <a:gd name="T25" fmla="*/ 325 h 459"/>
                <a:gd name="T26" fmla="*/ 42 w 459"/>
                <a:gd name="T27" fmla="*/ 364 h 459"/>
                <a:gd name="T28" fmla="*/ 71 w 459"/>
                <a:gd name="T29" fmla="*/ 396 h 459"/>
                <a:gd name="T30" fmla="*/ 106 w 459"/>
                <a:gd name="T31" fmla="*/ 424 h 459"/>
                <a:gd name="T32" fmla="*/ 147 w 459"/>
                <a:gd name="T33" fmla="*/ 444 h 459"/>
                <a:gd name="T34" fmla="*/ 170 w 459"/>
                <a:gd name="T35" fmla="*/ 452 h 459"/>
                <a:gd name="T36" fmla="*/ 215 w 459"/>
                <a:gd name="T37" fmla="*/ 459 h 459"/>
                <a:gd name="T38" fmla="*/ 261 w 459"/>
                <a:gd name="T39" fmla="*/ 458 h 459"/>
                <a:gd name="T40" fmla="*/ 304 w 459"/>
                <a:gd name="T41" fmla="*/ 447 h 459"/>
                <a:gd name="T42" fmla="*/ 344 w 459"/>
                <a:gd name="T43" fmla="*/ 429 h 459"/>
                <a:gd name="T44" fmla="*/ 379 w 459"/>
                <a:gd name="T45" fmla="*/ 403 h 459"/>
                <a:gd name="T46" fmla="*/ 411 w 459"/>
                <a:gd name="T47" fmla="*/ 372 h 459"/>
                <a:gd name="T48" fmla="*/ 434 w 459"/>
                <a:gd name="T49" fmla="*/ 332 h 459"/>
                <a:gd name="T50" fmla="*/ 451 w 459"/>
                <a:gd name="T51" fmla="*/ 289 h 459"/>
                <a:gd name="T52" fmla="*/ 456 w 459"/>
                <a:gd name="T53" fmla="*/ 266 h 459"/>
                <a:gd name="T54" fmla="*/ 459 w 459"/>
                <a:gd name="T55" fmla="*/ 220 h 459"/>
                <a:gd name="T56" fmla="*/ 452 w 459"/>
                <a:gd name="T57" fmla="*/ 176 h 459"/>
                <a:gd name="T58" fmla="*/ 438 w 459"/>
                <a:gd name="T59" fmla="*/ 134 h 459"/>
                <a:gd name="T60" fmla="*/ 416 w 459"/>
                <a:gd name="T61" fmla="*/ 97 h 459"/>
                <a:gd name="T62" fmla="*/ 387 w 459"/>
                <a:gd name="T63" fmla="*/ 64 h 459"/>
                <a:gd name="T64" fmla="*/ 352 w 459"/>
                <a:gd name="T65" fmla="*/ 35 h 459"/>
                <a:gd name="T66" fmla="*/ 310 w 459"/>
                <a:gd name="T67" fmla="*/ 16 h 459"/>
                <a:gd name="T68" fmla="*/ 288 w 459"/>
                <a:gd name="T69" fmla="*/ 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8" y="8"/>
                  </a:moveTo>
                  <a:lnTo>
                    <a:pt x="288" y="8"/>
                  </a:lnTo>
                  <a:lnTo>
                    <a:pt x="266" y="3"/>
                  </a:lnTo>
                  <a:lnTo>
                    <a:pt x="243" y="2"/>
                  </a:lnTo>
                  <a:lnTo>
                    <a:pt x="220" y="0"/>
                  </a:lnTo>
                  <a:lnTo>
                    <a:pt x="197" y="3"/>
                  </a:lnTo>
                  <a:lnTo>
                    <a:pt x="176" y="7"/>
                  </a:lnTo>
                  <a:lnTo>
                    <a:pt x="154" y="13"/>
                  </a:lnTo>
                  <a:lnTo>
                    <a:pt x="134" y="21"/>
                  </a:lnTo>
                  <a:lnTo>
                    <a:pt x="115" y="31"/>
                  </a:lnTo>
                  <a:lnTo>
                    <a:pt x="95" y="43"/>
                  </a:lnTo>
                  <a:lnTo>
                    <a:pt x="78" y="56"/>
                  </a:lnTo>
                  <a:lnTo>
                    <a:pt x="63" y="72"/>
                  </a:lnTo>
                  <a:lnTo>
                    <a:pt x="48" y="89"/>
                  </a:lnTo>
                  <a:lnTo>
                    <a:pt x="35" y="107"/>
                  </a:lnTo>
                  <a:lnTo>
                    <a:pt x="24" y="127"/>
                  </a:lnTo>
                  <a:lnTo>
                    <a:pt x="14" y="149"/>
                  </a:lnTo>
                  <a:lnTo>
                    <a:pt x="7" y="171"/>
                  </a:lnTo>
                  <a:lnTo>
                    <a:pt x="7" y="171"/>
                  </a:lnTo>
                  <a:lnTo>
                    <a:pt x="3" y="193"/>
                  </a:lnTo>
                  <a:lnTo>
                    <a:pt x="0" y="216"/>
                  </a:lnTo>
                  <a:lnTo>
                    <a:pt x="0" y="239"/>
                  </a:lnTo>
                  <a:lnTo>
                    <a:pt x="1" y="262"/>
                  </a:lnTo>
                  <a:lnTo>
                    <a:pt x="5" y="283"/>
                  </a:lnTo>
                  <a:lnTo>
                    <a:pt x="12" y="305"/>
                  </a:lnTo>
                  <a:lnTo>
                    <a:pt x="20" y="325"/>
                  </a:lnTo>
                  <a:lnTo>
                    <a:pt x="30" y="344"/>
                  </a:lnTo>
                  <a:lnTo>
                    <a:pt x="42" y="364"/>
                  </a:lnTo>
                  <a:lnTo>
                    <a:pt x="56" y="381"/>
                  </a:lnTo>
                  <a:lnTo>
                    <a:pt x="71" y="396"/>
                  </a:lnTo>
                  <a:lnTo>
                    <a:pt x="87" y="411"/>
                  </a:lnTo>
                  <a:lnTo>
                    <a:pt x="106" y="424"/>
                  </a:lnTo>
                  <a:lnTo>
                    <a:pt x="127" y="435"/>
                  </a:lnTo>
                  <a:lnTo>
                    <a:pt x="147" y="444"/>
                  </a:lnTo>
                  <a:lnTo>
                    <a:pt x="170" y="452"/>
                  </a:lnTo>
                  <a:lnTo>
                    <a:pt x="170" y="452"/>
                  </a:lnTo>
                  <a:lnTo>
                    <a:pt x="193" y="456"/>
                  </a:lnTo>
                  <a:lnTo>
                    <a:pt x="215" y="459"/>
                  </a:lnTo>
                  <a:lnTo>
                    <a:pt x="239" y="459"/>
                  </a:lnTo>
                  <a:lnTo>
                    <a:pt x="261" y="458"/>
                  </a:lnTo>
                  <a:lnTo>
                    <a:pt x="283" y="454"/>
                  </a:lnTo>
                  <a:lnTo>
                    <a:pt x="304" y="447"/>
                  </a:lnTo>
                  <a:lnTo>
                    <a:pt x="325" y="439"/>
                  </a:lnTo>
                  <a:lnTo>
                    <a:pt x="344" y="429"/>
                  </a:lnTo>
                  <a:lnTo>
                    <a:pt x="362" y="417"/>
                  </a:lnTo>
                  <a:lnTo>
                    <a:pt x="379" y="403"/>
                  </a:lnTo>
                  <a:lnTo>
                    <a:pt x="395" y="388"/>
                  </a:lnTo>
                  <a:lnTo>
                    <a:pt x="411" y="372"/>
                  </a:lnTo>
                  <a:lnTo>
                    <a:pt x="424" y="353"/>
                  </a:lnTo>
                  <a:lnTo>
                    <a:pt x="434" y="332"/>
                  </a:lnTo>
                  <a:lnTo>
                    <a:pt x="443" y="312"/>
                  </a:lnTo>
                  <a:lnTo>
                    <a:pt x="451" y="289"/>
                  </a:lnTo>
                  <a:lnTo>
                    <a:pt x="451" y="289"/>
                  </a:lnTo>
                  <a:lnTo>
                    <a:pt x="456" y="266"/>
                  </a:lnTo>
                  <a:lnTo>
                    <a:pt x="458" y="244"/>
                  </a:lnTo>
                  <a:lnTo>
                    <a:pt x="459" y="220"/>
                  </a:lnTo>
                  <a:lnTo>
                    <a:pt x="456" y="198"/>
                  </a:lnTo>
                  <a:lnTo>
                    <a:pt x="452" y="176"/>
                  </a:lnTo>
                  <a:lnTo>
                    <a:pt x="446" y="155"/>
                  </a:lnTo>
                  <a:lnTo>
                    <a:pt x="438" y="134"/>
                  </a:lnTo>
                  <a:lnTo>
                    <a:pt x="428" y="115"/>
                  </a:lnTo>
                  <a:lnTo>
                    <a:pt x="416" y="97"/>
                  </a:lnTo>
                  <a:lnTo>
                    <a:pt x="403" y="80"/>
                  </a:lnTo>
                  <a:lnTo>
                    <a:pt x="387" y="64"/>
                  </a:lnTo>
                  <a:lnTo>
                    <a:pt x="370" y="48"/>
                  </a:lnTo>
                  <a:lnTo>
                    <a:pt x="352" y="35"/>
                  </a:lnTo>
                  <a:lnTo>
                    <a:pt x="332" y="25"/>
                  </a:lnTo>
                  <a:lnTo>
                    <a:pt x="310" y="16"/>
                  </a:lnTo>
                  <a:lnTo>
                    <a:pt x="288" y="8"/>
                  </a:lnTo>
                  <a:lnTo>
                    <a:pt x="28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2" name="Freeform 97"/>
            <p:cNvSpPr>
              <a:spLocks/>
            </p:cNvSpPr>
            <p:nvPr userDrawn="1"/>
          </p:nvSpPr>
          <p:spPr bwMode="auto">
            <a:xfrm>
              <a:off x="5431" y="580"/>
              <a:ext cx="94" cy="95"/>
            </a:xfrm>
            <a:custGeom>
              <a:avLst/>
              <a:gdLst>
                <a:gd name="T0" fmla="*/ 238 w 378"/>
                <a:gd name="T1" fmla="*/ 5 h 378"/>
                <a:gd name="T2" fmla="*/ 201 w 378"/>
                <a:gd name="T3" fmla="*/ 0 h 378"/>
                <a:gd name="T4" fmla="*/ 163 w 378"/>
                <a:gd name="T5" fmla="*/ 1 h 378"/>
                <a:gd name="T6" fmla="*/ 128 w 378"/>
                <a:gd name="T7" fmla="*/ 9 h 378"/>
                <a:gd name="T8" fmla="*/ 95 w 378"/>
                <a:gd name="T9" fmla="*/ 25 h 378"/>
                <a:gd name="T10" fmla="*/ 65 w 378"/>
                <a:gd name="T11" fmla="*/ 45 h 378"/>
                <a:gd name="T12" fmla="*/ 40 w 378"/>
                <a:gd name="T13" fmla="*/ 71 h 378"/>
                <a:gd name="T14" fmla="*/ 21 w 378"/>
                <a:gd name="T15" fmla="*/ 104 h 378"/>
                <a:gd name="T16" fmla="*/ 6 w 378"/>
                <a:gd name="T17" fmla="*/ 139 h 378"/>
                <a:gd name="T18" fmla="*/ 2 w 378"/>
                <a:gd name="T19" fmla="*/ 159 h 378"/>
                <a:gd name="T20" fmla="*/ 0 w 378"/>
                <a:gd name="T21" fmla="*/ 195 h 378"/>
                <a:gd name="T22" fmla="*/ 5 w 378"/>
                <a:gd name="T23" fmla="*/ 232 h 378"/>
                <a:gd name="T24" fmla="*/ 17 w 378"/>
                <a:gd name="T25" fmla="*/ 267 h 378"/>
                <a:gd name="T26" fmla="*/ 35 w 378"/>
                <a:gd name="T27" fmla="*/ 298 h 378"/>
                <a:gd name="T28" fmla="*/ 59 w 378"/>
                <a:gd name="T29" fmla="*/ 325 h 378"/>
                <a:gd name="T30" fmla="*/ 88 w 378"/>
                <a:gd name="T31" fmla="*/ 348 h 378"/>
                <a:gd name="T32" fmla="*/ 122 w 378"/>
                <a:gd name="T33" fmla="*/ 365 h 378"/>
                <a:gd name="T34" fmla="*/ 141 w 378"/>
                <a:gd name="T35" fmla="*/ 371 h 378"/>
                <a:gd name="T36" fmla="*/ 178 w 378"/>
                <a:gd name="T37" fmla="*/ 376 h 378"/>
                <a:gd name="T38" fmla="*/ 215 w 378"/>
                <a:gd name="T39" fmla="*/ 375 h 378"/>
                <a:gd name="T40" fmla="*/ 250 w 378"/>
                <a:gd name="T41" fmla="*/ 367 h 378"/>
                <a:gd name="T42" fmla="*/ 284 w 378"/>
                <a:gd name="T43" fmla="*/ 352 h 378"/>
                <a:gd name="T44" fmla="*/ 313 w 378"/>
                <a:gd name="T45" fmla="*/ 331 h 378"/>
                <a:gd name="T46" fmla="*/ 339 w 378"/>
                <a:gd name="T47" fmla="*/ 305 h 378"/>
                <a:gd name="T48" fmla="*/ 358 w 378"/>
                <a:gd name="T49" fmla="*/ 273 h 378"/>
                <a:gd name="T50" fmla="*/ 371 w 378"/>
                <a:gd name="T51" fmla="*/ 237 h 378"/>
                <a:gd name="T52" fmla="*/ 375 w 378"/>
                <a:gd name="T53" fmla="*/ 219 h 378"/>
                <a:gd name="T54" fmla="*/ 378 w 378"/>
                <a:gd name="T55" fmla="*/ 181 h 378"/>
                <a:gd name="T56" fmla="*/ 373 w 378"/>
                <a:gd name="T57" fmla="*/ 144 h 378"/>
                <a:gd name="T58" fmla="*/ 361 w 378"/>
                <a:gd name="T59" fmla="*/ 109 h 378"/>
                <a:gd name="T60" fmla="*/ 343 w 378"/>
                <a:gd name="T61" fmla="*/ 78 h 378"/>
                <a:gd name="T62" fmla="*/ 319 w 378"/>
                <a:gd name="T63" fmla="*/ 51 h 378"/>
                <a:gd name="T64" fmla="*/ 290 w 378"/>
                <a:gd name="T65" fmla="*/ 28 h 378"/>
                <a:gd name="T66" fmla="*/ 257 w 378"/>
                <a:gd name="T67" fmla="*/ 12 h 378"/>
                <a:gd name="T68" fmla="*/ 238 w 378"/>
                <a:gd name="T69" fmla="*/ 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5"/>
                  </a:moveTo>
                  <a:lnTo>
                    <a:pt x="238" y="5"/>
                  </a:lnTo>
                  <a:lnTo>
                    <a:pt x="219" y="1"/>
                  </a:lnTo>
                  <a:lnTo>
                    <a:pt x="201" y="0"/>
                  </a:lnTo>
                  <a:lnTo>
                    <a:pt x="181" y="0"/>
                  </a:lnTo>
                  <a:lnTo>
                    <a:pt x="163" y="1"/>
                  </a:lnTo>
                  <a:lnTo>
                    <a:pt x="145" y="4"/>
                  </a:lnTo>
                  <a:lnTo>
                    <a:pt x="128" y="9"/>
                  </a:lnTo>
                  <a:lnTo>
                    <a:pt x="111" y="17"/>
                  </a:lnTo>
                  <a:lnTo>
                    <a:pt x="95" y="25"/>
                  </a:lnTo>
                  <a:lnTo>
                    <a:pt x="79" y="34"/>
                  </a:lnTo>
                  <a:lnTo>
                    <a:pt x="65" y="45"/>
                  </a:lnTo>
                  <a:lnTo>
                    <a:pt x="52" y="58"/>
                  </a:lnTo>
                  <a:lnTo>
                    <a:pt x="40" y="71"/>
                  </a:lnTo>
                  <a:lnTo>
                    <a:pt x="30" y="87"/>
                  </a:lnTo>
                  <a:lnTo>
                    <a:pt x="21" y="104"/>
                  </a:lnTo>
                  <a:lnTo>
                    <a:pt x="13" y="121"/>
                  </a:lnTo>
                  <a:lnTo>
                    <a:pt x="6" y="139"/>
                  </a:lnTo>
                  <a:lnTo>
                    <a:pt x="6" y="139"/>
                  </a:lnTo>
                  <a:lnTo>
                    <a:pt x="2" y="159"/>
                  </a:lnTo>
                  <a:lnTo>
                    <a:pt x="0" y="177"/>
                  </a:lnTo>
                  <a:lnTo>
                    <a:pt x="0" y="195"/>
                  </a:lnTo>
                  <a:lnTo>
                    <a:pt x="2" y="213"/>
                  </a:lnTo>
                  <a:lnTo>
                    <a:pt x="5" y="232"/>
                  </a:lnTo>
                  <a:lnTo>
                    <a:pt x="10" y="250"/>
                  </a:lnTo>
                  <a:lnTo>
                    <a:pt x="17" y="267"/>
                  </a:lnTo>
                  <a:lnTo>
                    <a:pt x="26" y="282"/>
                  </a:lnTo>
                  <a:lnTo>
                    <a:pt x="35" y="298"/>
                  </a:lnTo>
                  <a:lnTo>
                    <a:pt x="47" y="312"/>
                  </a:lnTo>
                  <a:lnTo>
                    <a:pt x="59" y="325"/>
                  </a:lnTo>
                  <a:lnTo>
                    <a:pt x="73" y="337"/>
                  </a:lnTo>
                  <a:lnTo>
                    <a:pt x="88" y="348"/>
                  </a:lnTo>
                  <a:lnTo>
                    <a:pt x="104" y="357"/>
                  </a:lnTo>
                  <a:lnTo>
                    <a:pt x="122" y="365"/>
                  </a:lnTo>
                  <a:lnTo>
                    <a:pt x="141" y="371"/>
                  </a:lnTo>
                  <a:lnTo>
                    <a:pt x="141" y="371"/>
                  </a:lnTo>
                  <a:lnTo>
                    <a:pt x="159" y="375"/>
                  </a:lnTo>
                  <a:lnTo>
                    <a:pt x="178" y="376"/>
                  </a:lnTo>
                  <a:lnTo>
                    <a:pt x="197" y="378"/>
                  </a:lnTo>
                  <a:lnTo>
                    <a:pt x="215" y="375"/>
                  </a:lnTo>
                  <a:lnTo>
                    <a:pt x="233" y="372"/>
                  </a:lnTo>
                  <a:lnTo>
                    <a:pt x="250" y="367"/>
                  </a:lnTo>
                  <a:lnTo>
                    <a:pt x="267" y="361"/>
                  </a:lnTo>
                  <a:lnTo>
                    <a:pt x="284" y="352"/>
                  </a:lnTo>
                  <a:lnTo>
                    <a:pt x="298" y="342"/>
                  </a:lnTo>
                  <a:lnTo>
                    <a:pt x="313" y="331"/>
                  </a:lnTo>
                  <a:lnTo>
                    <a:pt x="327" y="318"/>
                  </a:lnTo>
                  <a:lnTo>
                    <a:pt x="339" y="305"/>
                  </a:lnTo>
                  <a:lnTo>
                    <a:pt x="349" y="289"/>
                  </a:lnTo>
                  <a:lnTo>
                    <a:pt x="358" y="273"/>
                  </a:lnTo>
                  <a:lnTo>
                    <a:pt x="366" y="255"/>
                  </a:lnTo>
                  <a:lnTo>
                    <a:pt x="371" y="237"/>
                  </a:lnTo>
                  <a:lnTo>
                    <a:pt x="371" y="237"/>
                  </a:lnTo>
                  <a:lnTo>
                    <a:pt x="375" y="219"/>
                  </a:lnTo>
                  <a:lnTo>
                    <a:pt x="378" y="199"/>
                  </a:lnTo>
                  <a:lnTo>
                    <a:pt x="378" y="181"/>
                  </a:lnTo>
                  <a:lnTo>
                    <a:pt x="376" y="163"/>
                  </a:lnTo>
                  <a:lnTo>
                    <a:pt x="373" y="144"/>
                  </a:lnTo>
                  <a:lnTo>
                    <a:pt x="367" y="126"/>
                  </a:lnTo>
                  <a:lnTo>
                    <a:pt x="361" y="109"/>
                  </a:lnTo>
                  <a:lnTo>
                    <a:pt x="353" y="94"/>
                  </a:lnTo>
                  <a:lnTo>
                    <a:pt x="343" y="78"/>
                  </a:lnTo>
                  <a:lnTo>
                    <a:pt x="332" y="64"/>
                  </a:lnTo>
                  <a:lnTo>
                    <a:pt x="319" y="51"/>
                  </a:lnTo>
                  <a:lnTo>
                    <a:pt x="305" y="39"/>
                  </a:lnTo>
                  <a:lnTo>
                    <a:pt x="290" y="28"/>
                  </a:lnTo>
                  <a:lnTo>
                    <a:pt x="274" y="19"/>
                  </a:lnTo>
                  <a:lnTo>
                    <a:pt x="257" y="12"/>
                  </a:lnTo>
                  <a:lnTo>
                    <a:pt x="238" y="5"/>
                  </a:lnTo>
                  <a:lnTo>
                    <a:pt x="23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3" name="Freeform 98"/>
            <p:cNvSpPr>
              <a:spLocks/>
            </p:cNvSpPr>
            <p:nvPr userDrawn="1"/>
          </p:nvSpPr>
          <p:spPr bwMode="auto">
            <a:xfrm>
              <a:off x="5686" y="656"/>
              <a:ext cx="74" cy="74"/>
            </a:xfrm>
            <a:custGeom>
              <a:avLst/>
              <a:gdLst>
                <a:gd name="T0" fmla="*/ 186 w 297"/>
                <a:gd name="T1" fmla="*/ 5 h 297"/>
                <a:gd name="T2" fmla="*/ 158 w 297"/>
                <a:gd name="T3" fmla="*/ 0 h 297"/>
                <a:gd name="T4" fmla="*/ 128 w 297"/>
                <a:gd name="T5" fmla="*/ 1 h 297"/>
                <a:gd name="T6" fmla="*/ 100 w 297"/>
                <a:gd name="T7" fmla="*/ 8 h 297"/>
                <a:gd name="T8" fmla="*/ 74 w 297"/>
                <a:gd name="T9" fmla="*/ 20 h 297"/>
                <a:gd name="T10" fmla="*/ 51 w 297"/>
                <a:gd name="T11" fmla="*/ 37 h 297"/>
                <a:gd name="T12" fmla="*/ 31 w 297"/>
                <a:gd name="T13" fmla="*/ 57 h 297"/>
                <a:gd name="T14" fmla="*/ 16 w 297"/>
                <a:gd name="T15" fmla="*/ 82 h 297"/>
                <a:gd name="T16" fmla="*/ 5 w 297"/>
                <a:gd name="T17" fmla="*/ 109 h 297"/>
                <a:gd name="T18" fmla="*/ 1 w 297"/>
                <a:gd name="T19" fmla="*/ 125 h 297"/>
                <a:gd name="T20" fmla="*/ 0 w 297"/>
                <a:gd name="T21" fmla="*/ 154 h 297"/>
                <a:gd name="T22" fmla="*/ 4 w 297"/>
                <a:gd name="T23" fmla="*/ 182 h 297"/>
                <a:gd name="T24" fmla="*/ 13 w 297"/>
                <a:gd name="T25" fmla="*/ 210 h 297"/>
                <a:gd name="T26" fmla="*/ 27 w 297"/>
                <a:gd name="T27" fmla="*/ 235 h 297"/>
                <a:gd name="T28" fmla="*/ 46 w 297"/>
                <a:gd name="T29" fmla="*/ 255 h 297"/>
                <a:gd name="T30" fmla="*/ 69 w 297"/>
                <a:gd name="T31" fmla="*/ 274 h 297"/>
                <a:gd name="T32" fmla="*/ 95 w 297"/>
                <a:gd name="T33" fmla="*/ 287 h 297"/>
                <a:gd name="T34" fmla="*/ 109 w 297"/>
                <a:gd name="T35" fmla="*/ 292 h 297"/>
                <a:gd name="T36" fmla="*/ 139 w 297"/>
                <a:gd name="T37" fmla="*/ 296 h 297"/>
                <a:gd name="T38" fmla="*/ 169 w 297"/>
                <a:gd name="T39" fmla="*/ 296 h 297"/>
                <a:gd name="T40" fmla="*/ 197 w 297"/>
                <a:gd name="T41" fmla="*/ 288 h 297"/>
                <a:gd name="T42" fmla="*/ 223 w 297"/>
                <a:gd name="T43" fmla="*/ 276 h 297"/>
                <a:gd name="T44" fmla="*/ 246 w 297"/>
                <a:gd name="T45" fmla="*/ 261 h 297"/>
                <a:gd name="T46" fmla="*/ 266 w 297"/>
                <a:gd name="T47" fmla="*/ 240 h 297"/>
                <a:gd name="T48" fmla="*/ 281 w 297"/>
                <a:gd name="T49" fmla="*/ 215 h 297"/>
                <a:gd name="T50" fmla="*/ 292 w 297"/>
                <a:gd name="T51" fmla="*/ 186 h 297"/>
                <a:gd name="T52" fmla="*/ 294 w 297"/>
                <a:gd name="T53" fmla="*/ 172 h 297"/>
                <a:gd name="T54" fmla="*/ 297 w 297"/>
                <a:gd name="T55" fmla="*/ 142 h 297"/>
                <a:gd name="T56" fmla="*/ 293 w 297"/>
                <a:gd name="T57" fmla="*/ 113 h 297"/>
                <a:gd name="T58" fmla="*/ 284 w 297"/>
                <a:gd name="T59" fmla="*/ 86 h 297"/>
                <a:gd name="T60" fmla="*/ 270 w 297"/>
                <a:gd name="T61" fmla="*/ 63 h 297"/>
                <a:gd name="T62" fmla="*/ 250 w 297"/>
                <a:gd name="T63" fmla="*/ 40 h 297"/>
                <a:gd name="T64" fmla="*/ 228 w 297"/>
                <a:gd name="T65" fmla="*/ 22 h 297"/>
                <a:gd name="T66" fmla="*/ 201 w 297"/>
                <a:gd name="T67" fmla="*/ 9 h 297"/>
                <a:gd name="T68" fmla="*/ 186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6" y="5"/>
                  </a:moveTo>
                  <a:lnTo>
                    <a:pt x="186" y="5"/>
                  </a:lnTo>
                  <a:lnTo>
                    <a:pt x="172" y="1"/>
                  </a:lnTo>
                  <a:lnTo>
                    <a:pt x="158" y="0"/>
                  </a:lnTo>
                  <a:lnTo>
                    <a:pt x="142" y="0"/>
                  </a:lnTo>
                  <a:lnTo>
                    <a:pt x="128" y="1"/>
                  </a:lnTo>
                  <a:lnTo>
                    <a:pt x="113" y="4"/>
                  </a:lnTo>
                  <a:lnTo>
                    <a:pt x="100" y="8"/>
                  </a:lnTo>
                  <a:lnTo>
                    <a:pt x="87" y="13"/>
                  </a:lnTo>
                  <a:lnTo>
                    <a:pt x="74" y="20"/>
                  </a:lnTo>
                  <a:lnTo>
                    <a:pt x="62" y="27"/>
                  </a:lnTo>
                  <a:lnTo>
                    <a:pt x="51" y="37"/>
                  </a:lnTo>
                  <a:lnTo>
                    <a:pt x="40" y="46"/>
                  </a:lnTo>
                  <a:lnTo>
                    <a:pt x="31" y="57"/>
                  </a:lnTo>
                  <a:lnTo>
                    <a:pt x="23" y="69"/>
                  </a:lnTo>
                  <a:lnTo>
                    <a:pt x="16" y="82"/>
                  </a:lnTo>
                  <a:lnTo>
                    <a:pt x="9" y="95"/>
                  </a:lnTo>
                  <a:lnTo>
                    <a:pt x="5" y="109"/>
                  </a:lnTo>
                  <a:lnTo>
                    <a:pt x="5" y="109"/>
                  </a:lnTo>
                  <a:lnTo>
                    <a:pt x="1" y="125"/>
                  </a:lnTo>
                  <a:lnTo>
                    <a:pt x="0" y="139"/>
                  </a:lnTo>
                  <a:lnTo>
                    <a:pt x="0" y="154"/>
                  </a:lnTo>
                  <a:lnTo>
                    <a:pt x="1" y="168"/>
                  </a:lnTo>
                  <a:lnTo>
                    <a:pt x="4" y="182"/>
                  </a:lnTo>
                  <a:lnTo>
                    <a:pt x="8" y="197"/>
                  </a:lnTo>
                  <a:lnTo>
                    <a:pt x="13" y="210"/>
                  </a:lnTo>
                  <a:lnTo>
                    <a:pt x="19" y="223"/>
                  </a:lnTo>
                  <a:lnTo>
                    <a:pt x="27" y="235"/>
                  </a:lnTo>
                  <a:lnTo>
                    <a:pt x="36" y="245"/>
                  </a:lnTo>
                  <a:lnTo>
                    <a:pt x="46" y="255"/>
                  </a:lnTo>
                  <a:lnTo>
                    <a:pt x="57" y="266"/>
                  </a:lnTo>
                  <a:lnTo>
                    <a:pt x="69" y="274"/>
                  </a:lnTo>
                  <a:lnTo>
                    <a:pt x="82" y="281"/>
                  </a:lnTo>
                  <a:lnTo>
                    <a:pt x="95" y="287"/>
                  </a:lnTo>
                  <a:lnTo>
                    <a:pt x="109" y="292"/>
                  </a:lnTo>
                  <a:lnTo>
                    <a:pt x="109" y="292"/>
                  </a:lnTo>
                  <a:lnTo>
                    <a:pt x="125" y="294"/>
                  </a:lnTo>
                  <a:lnTo>
                    <a:pt x="139" y="296"/>
                  </a:lnTo>
                  <a:lnTo>
                    <a:pt x="154" y="297"/>
                  </a:lnTo>
                  <a:lnTo>
                    <a:pt x="169" y="296"/>
                  </a:lnTo>
                  <a:lnTo>
                    <a:pt x="182" y="293"/>
                  </a:lnTo>
                  <a:lnTo>
                    <a:pt x="197" y="288"/>
                  </a:lnTo>
                  <a:lnTo>
                    <a:pt x="210" y="283"/>
                  </a:lnTo>
                  <a:lnTo>
                    <a:pt x="223" y="276"/>
                  </a:lnTo>
                  <a:lnTo>
                    <a:pt x="234" y="268"/>
                  </a:lnTo>
                  <a:lnTo>
                    <a:pt x="246" y="261"/>
                  </a:lnTo>
                  <a:lnTo>
                    <a:pt x="257" y="250"/>
                  </a:lnTo>
                  <a:lnTo>
                    <a:pt x="266" y="240"/>
                  </a:lnTo>
                  <a:lnTo>
                    <a:pt x="274" y="228"/>
                  </a:lnTo>
                  <a:lnTo>
                    <a:pt x="281" y="215"/>
                  </a:lnTo>
                  <a:lnTo>
                    <a:pt x="287" y="201"/>
                  </a:lnTo>
                  <a:lnTo>
                    <a:pt x="292" y="186"/>
                  </a:lnTo>
                  <a:lnTo>
                    <a:pt x="292" y="186"/>
                  </a:lnTo>
                  <a:lnTo>
                    <a:pt x="294" y="172"/>
                  </a:lnTo>
                  <a:lnTo>
                    <a:pt x="297" y="156"/>
                  </a:lnTo>
                  <a:lnTo>
                    <a:pt x="297" y="142"/>
                  </a:lnTo>
                  <a:lnTo>
                    <a:pt x="296" y="128"/>
                  </a:lnTo>
                  <a:lnTo>
                    <a:pt x="293" y="113"/>
                  </a:lnTo>
                  <a:lnTo>
                    <a:pt x="289" y="100"/>
                  </a:lnTo>
                  <a:lnTo>
                    <a:pt x="284" y="86"/>
                  </a:lnTo>
                  <a:lnTo>
                    <a:pt x="277" y="74"/>
                  </a:lnTo>
                  <a:lnTo>
                    <a:pt x="270" y="63"/>
                  </a:lnTo>
                  <a:lnTo>
                    <a:pt x="261" y="51"/>
                  </a:lnTo>
                  <a:lnTo>
                    <a:pt x="250" y="40"/>
                  </a:lnTo>
                  <a:lnTo>
                    <a:pt x="240" y="31"/>
                  </a:lnTo>
                  <a:lnTo>
                    <a:pt x="228" y="22"/>
                  </a:lnTo>
                  <a:lnTo>
                    <a:pt x="215" y="16"/>
                  </a:lnTo>
                  <a:lnTo>
                    <a:pt x="201" y="9"/>
                  </a:lnTo>
                  <a:lnTo>
                    <a:pt x="186" y="5"/>
                  </a:lnTo>
                  <a:lnTo>
                    <a:pt x="18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4" name="Freeform 99"/>
            <p:cNvSpPr>
              <a:spLocks/>
            </p:cNvSpPr>
            <p:nvPr userDrawn="1"/>
          </p:nvSpPr>
          <p:spPr bwMode="auto">
            <a:xfrm>
              <a:off x="1704" y="332"/>
              <a:ext cx="90" cy="10"/>
            </a:xfrm>
            <a:custGeom>
              <a:avLst/>
              <a:gdLst>
                <a:gd name="T0" fmla="*/ 291 w 361"/>
                <a:gd name="T1" fmla="*/ 26 h 40"/>
                <a:gd name="T2" fmla="*/ 291 w 361"/>
                <a:gd name="T3" fmla="*/ 26 h 40"/>
                <a:gd name="T4" fmla="*/ 309 w 361"/>
                <a:gd name="T5" fmla="*/ 21 h 40"/>
                <a:gd name="T6" fmla="*/ 328 w 361"/>
                <a:gd name="T7" fmla="*/ 14 h 40"/>
                <a:gd name="T8" fmla="*/ 361 w 361"/>
                <a:gd name="T9" fmla="*/ 0 h 40"/>
                <a:gd name="T10" fmla="*/ 0 w 361"/>
                <a:gd name="T11" fmla="*/ 0 h 40"/>
                <a:gd name="T12" fmla="*/ 0 w 361"/>
                <a:gd name="T13" fmla="*/ 0 h 40"/>
                <a:gd name="T14" fmla="*/ 34 w 361"/>
                <a:gd name="T15" fmla="*/ 13 h 40"/>
                <a:gd name="T16" fmla="*/ 70 w 361"/>
                <a:gd name="T17" fmla="*/ 25 h 40"/>
                <a:gd name="T18" fmla="*/ 105 w 361"/>
                <a:gd name="T19" fmla="*/ 33 h 40"/>
                <a:gd name="T20" fmla="*/ 123 w 361"/>
                <a:gd name="T21" fmla="*/ 36 h 40"/>
                <a:gd name="T22" fmla="*/ 141 w 361"/>
                <a:gd name="T23" fmla="*/ 38 h 40"/>
                <a:gd name="T24" fmla="*/ 159 w 361"/>
                <a:gd name="T25" fmla="*/ 39 h 40"/>
                <a:gd name="T26" fmla="*/ 178 w 361"/>
                <a:gd name="T27" fmla="*/ 40 h 40"/>
                <a:gd name="T28" fmla="*/ 197 w 361"/>
                <a:gd name="T29" fmla="*/ 40 h 40"/>
                <a:gd name="T30" fmla="*/ 215 w 361"/>
                <a:gd name="T31" fmla="*/ 39 h 40"/>
                <a:gd name="T32" fmla="*/ 235 w 361"/>
                <a:gd name="T33" fmla="*/ 38 h 40"/>
                <a:gd name="T34" fmla="*/ 253 w 361"/>
                <a:gd name="T35" fmla="*/ 34 h 40"/>
                <a:gd name="T36" fmla="*/ 273 w 361"/>
                <a:gd name="T37" fmla="*/ 31 h 40"/>
                <a:gd name="T38" fmla="*/ 291 w 361"/>
                <a:gd name="T39" fmla="*/ 26 h 40"/>
                <a:gd name="T40" fmla="*/ 291 w 361"/>
                <a:gd name="T41"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291" y="26"/>
                  </a:moveTo>
                  <a:lnTo>
                    <a:pt x="291" y="26"/>
                  </a:lnTo>
                  <a:lnTo>
                    <a:pt x="309" y="21"/>
                  </a:lnTo>
                  <a:lnTo>
                    <a:pt x="328" y="14"/>
                  </a:lnTo>
                  <a:lnTo>
                    <a:pt x="361" y="0"/>
                  </a:lnTo>
                  <a:lnTo>
                    <a:pt x="0" y="0"/>
                  </a:lnTo>
                  <a:lnTo>
                    <a:pt x="0" y="0"/>
                  </a:lnTo>
                  <a:lnTo>
                    <a:pt x="34" y="13"/>
                  </a:lnTo>
                  <a:lnTo>
                    <a:pt x="70" y="25"/>
                  </a:lnTo>
                  <a:lnTo>
                    <a:pt x="105" y="33"/>
                  </a:lnTo>
                  <a:lnTo>
                    <a:pt x="123" y="36"/>
                  </a:lnTo>
                  <a:lnTo>
                    <a:pt x="141" y="38"/>
                  </a:lnTo>
                  <a:lnTo>
                    <a:pt x="159" y="39"/>
                  </a:lnTo>
                  <a:lnTo>
                    <a:pt x="178" y="40"/>
                  </a:lnTo>
                  <a:lnTo>
                    <a:pt x="197" y="40"/>
                  </a:lnTo>
                  <a:lnTo>
                    <a:pt x="215" y="39"/>
                  </a:lnTo>
                  <a:lnTo>
                    <a:pt x="235" y="38"/>
                  </a:lnTo>
                  <a:lnTo>
                    <a:pt x="253" y="34"/>
                  </a:lnTo>
                  <a:lnTo>
                    <a:pt x="273" y="31"/>
                  </a:lnTo>
                  <a:lnTo>
                    <a:pt x="291" y="26"/>
                  </a:lnTo>
                  <a:lnTo>
                    <a:pt x="29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5" name="Freeform 100"/>
            <p:cNvSpPr>
              <a:spLocks/>
            </p:cNvSpPr>
            <p:nvPr userDrawn="1"/>
          </p:nvSpPr>
          <p:spPr bwMode="auto">
            <a:xfrm>
              <a:off x="1413" y="332"/>
              <a:ext cx="184" cy="65"/>
            </a:xfrm>
            <a:custGeom>
              <a:avLst/>
              <a:gdLst>
                <a:gd name="T0" fmla="*/ 469 w 738"/>
                <a:gd name="T1" fmla="*/ 249 h 262"/>
                <a:gd name="T2" fmla="*/ 469 w 738"/>
                <a:gd name="T3" fmla="*/ 249 h 262"/>
                <a:gd name="T4" fmla="*/ 493 w 738"/>
                <a:gd name="T5" fmla="*/ 242 h 262"/>
                <a:gd name="T6" fmla="*/ 516 w 738"/>
                <a:gd name="T7" fmla="*/ 233 h 262"/>
                <a:gd name="T8" fmla="*/ 538 w 738"/>
                <a:gd name="T9" fmla="*/ 223 h 262"/>
                <a:gd name="T10" fmla="*/ 561 w 738"/>
                <a:gd name="T11" fmla="*/ 212 h 262"/>
                <a:gd name="T12" fmla="*/ 580 w 738"/>
                <a:gd name="T13" fmla="*/ 199 h 262"/>
                <a:gd name="T14" fmla="*/ 600 w 738"/>
                <a:gd name="T15" fmla="*/ 186 h 262"/>
                <a:gd name="T16" fmla="*/ 619 w 738"/>
                <a:gd name="T17" fmla="*/ 171 h 262"/>
                <a:gd name="T18" fmla="*/ 636 w 738"/>
                <a:gd name="T19" fmla="*/ 155 h 262"/>
                <a:gd name="T20" fmla="*/ 653 w 738"/>
                <a:gd name="T21" fmla="*/ 139 h 262"/>
                <a:gd name="T22" fmla="*/ 669 w 738"/>
                <a:gd name="T23" fmla="*/ 121 h 262"/>
                <a:gd name="T24" fmla="*/ 683 w 738"/>
                <a:gd name="T25" fmla="*/ 103 h 262"/>
                <a:gd name="T26" fmla="*/ 696 w 738"/>
                <a:gd name="T27" fmla="*/ 83 h 262"/>
                <a:gd name="T28" fmla="*/ 708 w 738"/>
                <a:gd name="T29" fmla="*/ 64 h 262"/>
                <a:gd name="T30" fmla="*/ 720 w 738"/>
                <a:gd name="T31" fmla="*/ 43 h 262"/>
                <a:gd name="T32" fmla="*/ 729 w 738"/>
                <a:gd name="T33" fmla="*/ 21 h 262"/>
                <a:gd name="T34" fmla="*/ 738 w 738"/>
                <a:gd name="T35" fmla="*/ 0 h 262"/>
                <a:gd name="T36" fmla="*/ 0 w 738"/>
                <a:gd name="T37" fmla="*/ 0 h 262"/>
                <a:gd name="T38" fmla="*/ 0 w 738"/>
                <a:gd name="T39" fmla="*/ 0 h 262"/>
                <a:gd name="T40" fmla="*/ 7 w 738"/>
                <a:gd name="T41" fmla="*/ 17 h 262"/>
                <a:gd name="T42" fmla="*/ 15 w 738"/>
                <a:gd name="T43" fmla="*/ 35 h 262"/>
                <a:gd name="T44" fmla="*/ 22 w 738"/>
                <a:gd name="T45" fmla="*/ 51 h 262"/>
                <a:gd name="T46" fmla="*/ 31 w 738"/>
                <a:gd name="T47" fmla="*/ 68 h 262"/>
                <a:gd name="T48" fmla="*/ 41 w 738"/>
                <a:gd name="T49" fmla="*/ 83 h 262"/>
                <a:gd name="T50" fmla="*/ 51 w 738"/>
                <a:gd name="T51" fmla="*/ 98 h 262"/>
                <a:gd name="T52" fmla="*/ 61 w 738"/>
                <a:gd name="T53" fmla="*/ 113 h 262"/>
                <a:gd name="T54" fmla="*/ 73 w 738"/>
                <a:gd name="T55" fmla="*/ 126 h 262"/>
                <a:gd name="T56" fmla="*/ 86 w 738"/>
                <a:gd name="T57" fmla="*/ 141 h 262"/>
                <a:gd name="T58" fmla="*/ 98 w 738"/>
                <a:gd name="T59" fmla="*/ 152 h 262"/>
                <a:gd name="T60" fmla="*/ 111 w 738"/>
                <a:gd name="T61" fmla="*/ 165 h 262"/>
                <a:gd name="T62" fmla="*/ 125 w 738"/>
                <a:gd name="T63" fmla="*/ 177 h 262"/>
                <a:gd name="T64" fmla="*/ 140 w 738"/>
                <a:gd name="T65" fmla="*/ 188 h 262"/>
                <a:gd name="T66" fmla="*/ 154 w 738"/>
                <a:gd name="T67" fmla="*/ 198 h 262"/>
                <a:gd name="T68" fmla="*/ 170 w 738"/>
                <a:gd name="T69" fmla="*/ 207 h 262"/>
                <a:gd name="T70" fmla="*/ 185 w 738"/>
                <a:gd name="T71" fmla="*/ 216 h 262"/>
                <a:gd name="T72" fmla="*/ 201 w 738"/>
                <a:gd name="T73" fmla="*/ 224 h 262"/>
                <a:gd name="T74" fmla="*/ 217 w 738"/>
                <a:gd name="T75" fmla="*/ 232 h 262"/>
                <a:gd name="T76" fmla="*/ 233 w 738"/>
                <a:gd name="T77" fmla="*/ 238 h 262"/>
                <a:gd name="T78" fmla="*/ 250 w 738"/>
                <a:gd name="T79" fmla="*/ 244 h 262"/>
                <a:gd name="T80" fmla="*/ 267 w 738"/>
                <a:gd name="T81" fmla="*/ 249 h 262"/>
                <a:gd name="T82" fmla="*/ 286 w 738"/>
                <a:gd name="T83" fmla="*/ 253 h 262"/>
                <a:gd name="T84" fmla="*/ 303 w 738"/>
                <a:gd name="T85" fmla="*/ 257 h 262"/>
                <a:gd name="T86" fmla="*/ 321 w 738"/>
                <a:gd name="T87" fmla="*/ 259 h 262"/>
                <a:gd name="T88" fmla="*/ 339 w 738"/>
                <a:gd name="T89" fmla="*/ 262 h 262"/>
                <a:gd name="T90" fmla="*/ 357 w 738"/>
                <a:gd name="T91" fmla="*/ 262 h 262"/>
                <a:gd name="T92" fmla="*/ 376 w 738"/>
                <a:gd name="T93" fmla="*/ 262 h 262"/>
                <a:gd name="T94" fmla="*/ 395 w 738"/>
                <a:gd name="T95" fmla="*/ 262 h 262"/>
                <a:gd name="T96" fmla="*/ 413 w 738"/>
                <a:gd name="T97" fmla="*/ 259 h 262"/>
                <a:gd name="T98" fmla="*/ 432 w 738"/>
                <a:gd name="T99" fmla="*/ 257 h 262"/>
                <a:gd name="T100" fmla="*/ 450 w 738"/>
                <a:gd name="T101" fmla="*/ 254 h 262"/>
                <a:gd name="T102" fmla="*/ 469 w 738"/>
                <a:gd name="T103" fmla="*/ 249 h 262"/>
                <a:gd name="T104" fmla="*/ 4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469" y="249"/>
                  </a:moveTo>
                  <a:lnTo>
                    <a:pt x="469" y="249"/>
                  </a:lnTo>
                  <a:lnTo>
                    <a:pt x="493" y="242"/>
                  </a:lnTo>
                  <a:lnTo>
                    <a:pt x="516" y="233"/>
                  </a:lnTo>
                  <a:lnTo>
                    <a:pt x="538" y="223"/>
                  </a:lnTo>
                  <a:lnTo>
                    <a:pt x="561" y="212"/>
                  </a:lnTo>
                  <a:lnTo>
                    <a:pt x="580" y="199"/>
                  </a:lnTo>
                  <a:lnTo>
                    <a:pt x="600" y="186"/>
                  </a:lnTo>
                  <a:lnTo>
                    <a:pt x="619" y="171"/>
                  </a:lnTo>
                  <a:lnTo>
                    <a:pt x="636" y="155"/>
                  </a:lnTo>
                  <a:lnTo>
                    <a:pt x="653" y="139"/>
                  </a:lnTo>
                  <a:lnTo>
                    <a:pt x="669" y="121"/>
                  </a:lnTo>
                  <a:lnTo>
                    <a:pt x="683" y="103"/>
                  </a:lnTo>
                  <a:lnTo>
                    <a:pt x="696" y="83"/>
                  </a:lnTo>
                  <a:lnTo>
                    <a:pt x="708" y="64"/>
                  </a:lnTo>
                  <a:lnTo>
                    <a:pt x="720" y="43"/>
                  </a:lnTo>
                  <a:lnTo>
                    <a:pt x="729" y="21"/>
                  </a:lnTo>
                  <a:lnTo>
                    <a:pt x="738" y="0"/>
                  </a:lnTo>
                  <a:lnTo>
                    <a:pt x="0" y="0"/>
                  </a:lnTo>
                  <a:lnTo>
                    <a:pt x="0" y="0"/>
                  </a:lnTo>
                  <a:lnTo>
                    <a:pt x="7" y="17"/>
                  </a:lnTo>
                  <a:lnTo>
                    <a:pt x="15" y="35"/>
                  </a:lnTo>
                  <a:lnTo>
                    <a:pt x="22" y="51"/>
                  </a:lnTo>
                  <a:lnTo>
                    <a:pt x="31" y="68"/>
                  </a:lnTo>
                  <a:lnTo>
                    <a:pt x="41" y="83"/>
                  </a:lnTo>
                  <a:lnTo>
                    <a:pt x="51" y="98"/>
                  </a:lnTo>
                  <a:lnTo>
                    <a:pt x="61" y="113"/>
                  </a:lnTo>
                  <a:lnTo>
                    <a:pt x="73" y="126"/>
                  </a:lnTo>
                  <a:lnTo>
                    <a:pt x="86" y="141"/>
                  </a:lnTo>
                  <a:lnTo>
                    <a:pt x="98" y="152"/>
                  </a:lnTo>
                  <a:lnTo>
                    <a:pt x="111" y="165"/>
                  </a:lnTo>
                  <a:lnTo>
                    <a:pt x="125" y="177"/>
                  </a:lnTo>
                  <a:lnTo>
                    <a:pt x="140" y="188"/>
                  </a:lnTo>
                  <a:lnTo>
                    <a:pt x="154" y="198"/>
                  </a:lnTo>
                  <a:lnTo>
                    <a:pt x="170" y="207"/>
                  </a:lnTo>
                  <a:lnTo>
                    <a:pt x="185" y="216"/>
                  </a:lnTo>
                  <a:lnTo>
                    <a:pt x="201" y="224"/>
                  </a:lnTo>
                  <a:lnTo>
                    <a:pt x="217" y="232"/>
                  </a:lnTo>
                  <a:lnTo>
                    <a:pt x="233" y="238"/>
                  </a:lnTo>
                  <a:lnTo>
                    <a:pt x="250" y="244"/>
                  </a:lnTo>
                  <a:lnTo>
                    <a:pt x="267" y="249"/>
                  </a:lnTo>
                  <a:lnTo>
                    <a:pt x="286" y="253"/>
                  </a:lnTo>
                  <a:lnTo>
                    <a:pt x="303" y="257"/>
                  </a:lnTo>
                  <a:lnTo>
                    <a:pt x="321" y="259"/>
                  </a:lnTo>
                  <a:lnTo>
                    <a:pt x="339" y="262"/>
                  </a:lnTo>
                  <a:lnTo>
                    <a:pt x="357" y="262"/>
                  </a:lnTo>
                  <a:lnTo>
                    <a:pt x="376" y="262"/>
                  </a:lnTo>
                  <a:lnTo>
                    <a:pt x="395" y="262"/>
                  </a:lnTo>
                  <a:lnTo>
                    <a:pt x="413" y="259"/>
                  </a:lnTo>
                  <a:lnTo>
                    <a:pt x="432" y="257"/>
                  </a:lnTo>
                  <a:lnTo>
                    <a:pt x="450" y="254"/>
                  </a:lnTo>
                  <a:lnTo>
                    <a:pt x="469" y="249"/>
                  </a:lnTo>
                  <a:lnTo>
                    <a:pt x="4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6" name="Freeform 101"/>
            <p:cNvSpPr>
              <a:spLocks/>
            </p:cNvSpPr>
            <p:nvPr userDrawn="1"/>
          </p:nvSpPr>
          <p:spPr bwMode="auto">
            <a:xfrm>
              <a:off x="1172" y="332"/>
              <a:ext cx="176" cy="121"/>
            </a:xfrm>
            <a:custGeom>
              <a:avLst/>
              <a:gdLst>
                <a:gd name="T0" fmla="*/ 441 w 702"/>
                <a:gd name="T1" fmla="*/ 472 h 483"/>
                <a:gd name="T2" fmla="*/ 475 w 702"/>
                <a:gd name="T3" fmla="*/ 461 h 483"/>
                <a:gd name="T4" fmla="*/ 508 w 702"/>
                <a:gd name="T5" fmla="*/ 447 h 483"/>
                <a:gd name="T6" fmla="*/ 538 w 702"/>
                <a:gd name="T7" fmla="*/ 430 h 483"/>
                <a:gd name="T8" fmla="*/ 566 w 702"/>
                <a:gd name="T9" fmla="*/ 410 h 483"/>
                <a:gd name="T10" fmla="*/ 592 w 702"/>
                <a:gd name="T11" fmla="*/ 388 h 483"/>
                <a:gd name="T12" fmla="*/ 616 w 702"/>
                <a:gd name="T13" fmla="*/ 363 h 483"/>
                <a:gd name="T14" fmla="*/ 637 w 702"/>
                <a:gd name="T15" fmla="*/ 336 h 483"/>
                <a:gd name="T16" fmla="*/ 655 w 702"/>
                <a:gd name="T17" fmla="*/ 309 h 483"/>
                <a:gd name="T18" fmla="*/ 669 w 702"/>
                <a:gd name="T19" fmla="*/ 279 h 483"/>
                <a:gd name="T20" fmla="*/ 682 w 702"/>
                <a:gd name="T21" fmla="*/ 248 h 483"/>
                <a:gd name="T22" fmla="*/ 691 w 702"/>
                <a:gd name="T23" fmla="*/ 215 h 483"/>
                <a:gd name="T24" fmla="*/ 698 w 702"/>
                <a:gd name="T25" fmla="*/ 181 h 483"/>
                <a:gd name="T26" fmla="*/ 702 w 702"/>
                <a:gd name="T27" fmla="*/ 147 h 483"/>
                <a:gd name="T28" fmla="*/ 701 w 702"/>
                <a:gd name="T29" fmla="*/ 112 h 483"/>
                <a:gd name="T30" fmla="*/ 697 w 702"/>
                <a:gd name="T31" fmla="*/ 77 h 483"/>
                <a:gd name="T32" fmla="*/ 690 w 702"/>
                <a:gd name="T33" fmla="*/ 42 h 483"/>
                <a:gd name="T34" fmla="*/ 686 w 702"/>
                <a:gd name="T35" fmla="*/ 31 h 483"/>
                <a:gd name="T36" fmla="*/ 673 w 702"/>
                <a:gd name="T37" fmla="*/ 0 h 483"/>
                <a:gd name="T38" fmla="*/ 27 w 702"/>
                <a:gd name="T39" fmla="*/ 0 h 483"/>
                <a:gd name="T40" fmla="*/ 10 w 702"/>
                <a:gd name="T41" fmla="*/ 52 h 483"/>
                <a:gd name="T42" fmla="*/ 1 w 702"/>
                <a:gd name="T43" fmla="*/ 108 h 483"/>
                <a:gd name="T44" fmla="*/ 1 w 702"/>
                <a:gd name="T45" fmla="*/ 165 h 483"/>
                <a:gd name="T46" fmla="*/ 11 w 702"/>
                <a:gd name="T47" fmla="*/ 224 h 483"/>
                <a:gd name="T48" fmla="*/ 16 w 702"/>
                <a:gd name="T49" fmla="*/ 241 h 483"/>
                <a:gd name="T50" fmla="*/ 30 w 702"/>
                <a:gd name="T51" fmla="*/ 275 h 483"/>
                <a:gd name="T52" fmla="*/ 45 w 702"/>
                <a:gd name="T53" fmla="*/ 306 h 483"/>
                <a:gd name="T54" fmla="*/ 63 w 702"/>
                <a:gd name="T55" fmla="*/ 335 h 483"/>
                <a:gd name="T56" fmla="*/ 84 w 702"/>
                <a:gd name="T57" fmla="*/ 362 h 483"/>
                <a:gd name="T58" fmla="*/ 108 w 702"/>
                <a:gd name="T59" fmla="*/ 387 h 483"/>
                <a:gd name="T60" fmla="*/ 134 w 702"/>
                <a:gd name="T61" fmla="*/ 409 h 483"/>
                <a:gd name="T62" fmla="*/ 161 w 702"/>
                <a:gd name="T63" fmla="*/ 429 h 483"/>
                <a:gd name="T64" fmla="*/ 190 w 702"/>
                <a:gd name="T65" fmla="*/ 444 h 483"/>
                <a:gd name="T66" fmla="*/ 221 w 702"/>
                <a:gd name="T67" fmla="*/ 459 h 483"/>
                <a:gd name="T68" fmla="*/ 252 w 702"/>
                <a:gd name="T69" fmla="*/ 470 h 483"/>
                <a:gd name="T70" fmla="*/ 285 w 702"/>
                <a:gd name="T71" fmla="*/ 478 h 483"/>
                <a:gd name="T72" fmla="*/ 319 w 702"/>
                <a:gd name="T73" fmla="*/ 482 h 483"/>
                <a:gd name="T74" fmla="*/ 354 w 702"/>
                <a:gd name="T75" fmla="*/ 483 h 483"/>
                <a:gd name="T76" fmla="*/ 389 w 702"/>
                <a:gd name="T77" fmla="*/ 482 h 483"/>
                <a:gd name="T78" fmla="*/ 424 w 702"/>
                <a:gd name="T79" fmla="*/ 476 h 483"/>
                <a:gd name="T80" fmla="*/ 44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441" y="472"/>
                  </a:moveTo>
                  <a:lnTo>
                    <a:pt x="441" y="472"/>
                  </a:lnTo>
                  <a:lnTo>
                    <a:pt x="458" y="466"/>
                  </a:lnTo>
                  <a:lnTo>
                    <a:pt x="475" y="461"/>
                  </a:lnTo>
                  <a:lnTo>
                    <a:pt x="492" y="455"/>
                  </a:lnTo>
                  <a:lnTo>
                    <a:pt x="508" y="447"/>
                  </a:lnTo>
                  <a:lnTo>
                    <a:pt x="523" y="439"/>
                  </a:lnTo>
                  <a:lnTo>
                    <a:pt x="538" y="430"/>
                  </a:lnTo>
                  <a:lnTo>
                    <a:pt x="552" y="420"/>
                  </a:lnTo>
                  <a:lnTo>
                    <a:pt x="566" y="410"/>
                  </a:lnTo>
                  <a:lnTo>
                    <a:pt x="579" y="399"/>
                  </a:lnTo>
                  <a:lnTo>
                    <a:pt x="592" y="388"/>
                  </a:lnTo>
                  <a:lnTo>
                    <a:pt x="604" y="375"/>
                  </a:lnTo>
                  <a:lnTo>
                    <a:pt x="616" y="363"/>
                  </a:lnTo>
                  <a:lnTo>
                    <a:pt x="626" y="350"/>
                  </a:lnTo>
                  <a:lnTo>
                    <a:pt x="637" y="336"/>
                  </a:lnTo>
                  <a:lnTo>
                    <a:pt x="646" y="323"/>
                  </a:lnTo>
                  <a:lnTo>
                    <a:pt x="655" y="309"/>
                  </a:lnTo>
                  <a:lnTo>
                    <a:pt x="663" y="293"/>
                  </a:lnTo>
                  <a:lnTo>
                    <a:pt x="669" y="279"/>
                  </a:lnTo>
                  <a:lnTo>
                    <a:pt x="677" y="263"/>
                  </a:lnTo>
                  <a:lnTo>
                    <a:pt x="682" y="248"/>
                  </a:lnTo>
                  <a:lnTo>
                    <a:pt x="688" y="231"/>
                  </a:lnTo>
                  <a:lnTo>
                    <a:pt x="691" y="215"/>
                  </a:lnTo>
                  <a:lnTo>
                    <a:pt x="695" y="198"/>
                  </a:lnTo>
                  <a:lnTo>
                    <a:pt x="698" y="181"/>
                  </a:lnTo>
                  <a:lnTo>
                    <a:pt x="701" y="164"/>
                  </a:lnTo>
                  <a:lnTo>
                    <a:pt x="702" y="147"/>
                  </a:lnTo>
                  <a:lnTo>
                    <a:pt x="702" y="129"/>
                  </a:lnTo>
                  <a:lnTo>
                    <a:pt x="701" y="112"/>
                  </a:lnTo>
                  <a:lnTo>
                    <a:pt x="699" y="95"/>
                  </a:lnTo>
                  <a:lnTo>
                    <a:pt x="697" y="77"/>
                  </a:lnTo>
                  <a:lnTo>
                    <a:pt x="694" y="60"/>
                  </a:lnTo>
                  <a:lnTo>
                    <a:pt x="690" y="42"/>
                  </a:lnTo>
                  <a:lnTo>
                    <a:pt x="690" y="42"/>
                  </a:lnTo>
                  <a:lnTo>
                    <a:pt x="686" y="31"/>
                  </a:lnTo>
                  <a:lnTo>
                    <a:pt x="682" y="21"/>
                  </a:lnTo>
                  <a:lnTo>
                    <a:pt x="673" y="0"/>
                  </a:lnTo>
                  <a:lnTo>
                    <a:pt x="27" y="0"/>
                  </a:lnTo>
                  <a:lnTo>
                    <a:pt x="27" y="0"/>
                  </a:lnTo>
                  <a:lnTo>
                    <a:pt x="18" y="26"/>
                  </a:lnTo>
                  <a:lnTo>
                    <a:pt x="10" y="52"/>
                  </a:lnTo>
                  <a:lnTo>
                    <a:pt x="5" y="81"/>
                  </a:lnTo>
                  <a:lnTo>
                    <a:pt x="1" y="108"/>
                  </a:lnTo>
                  <a:lnTo>
                    <a:pt x="0" y="137"/>
                  </a:lnTo>
                  <a:lnTo>
                    <a:pt x="1" y="165"/>
                  </a:lnTo>
                  <a:lnTo>
                    <a:pt x="5" y="194"/>
                  </a:lnTo>
                  <a:lnTo>
                    <a:pt x="11" y="224"/>
                  </a:lnTo>
                  <a:lnTo>
                    <a:pt x="11" y="224"/>
                  </a:lnTo>
                  <a:lnTo>
                    <a:pt x="16" y="241"/>
                  </a:lnTo>
                  <a:lnTo>
                    <a:pt x="23" y="258"/>
                  </a:lnTo>
                  <a:lnTo>
                    <a:pt x="30" y="275"/>
                  </a:lnTo>
                  <a:lnTo>
                    <a:pt x="36" y="291"/>
                  </a:lnTo>
                  <a:lnTo>
                    <a:pt x="45" y="306"/>
                  </a:lnTo>
                  <a:lnTo>
                    <a:pt x="54" y="321"/>
                  </a:lnTo>
                  <a:lnTo>
                    <a:pt x="63" y="335"/>
                  </a:lnTo>
                  <a:lnTo>
                    <a:pt x="74" y="349"/>
                  </a:lnTo>
                  <a:lnTo>
                    <a:pt x="84" y="362"/>
                  </a:lnTo>
                  <a:lnTo>
                    <a:pt x="96" y="374"/>
                  </a:lnTo>
                  <a:lnTo>
                    <a:pt x="108" y="387"/>
                  </a:lnTo>
                  <a:lnTo>
                    <a:pt x="121" y="397"/>
                  </a:lnTo>
                  <a:lnTo>
                    <a:pt x="134" y="409"/>
                  </a:lnTo>
                  <a:lnTo>
                    <a:pt x="147" y="418"/>
                  </a:lnTo>
                  <a:lnTo>
                    <a:pt x="161" y="429"/>
                  </a:lnTo>
                  <a:lnTo>
                    <a:pt x="175" y="436"/>
                  </a:lnTo>
                  <a:lnTo>
                    <a:pt x="190" y="444"/>
                  </a:lnTo>
                  <a:lnTo>
                    <a:pt x="205" y="452"/>
                  </a:lnTo>
                  <a:lnTo>
                    <a:pt x="221" y="459"/>
                  </a:lnTo>
                  <a:lnTo>
                    <a:pt x="237" y="465"/>
                  </a:lnTo>
                  <a:lnTo>
                    <a:pt x="252" y="470"/>
                  </a:lnTo>
                  <a:lnTo>
                    <a:pt x="269" y="474"/>
                  </a:lnTo>
                  <a:lnTo>
                    <a:pt x="285" y="478"/>
                  </a:lnTo>
                  <a:lnTo>
                    <a:pt x="302" y="481"/>
                  </a:lnTo>
                  <a:lnTo>
                    <a:pt x="319" y="482"/>
                  </a:lnTo>
                  <a:lnTo>
                    <a:pt x="337" y="483"/>
                  </a:lnTo>
                  <a:lnTo>
                    <a:pt x="354" y="483"/>
                  </a:lnTo>
                  <a:lnTo>
                    <a:pt x="371" y="483"/>
                  </a:lnTo>
                  <a:lnTo>
                    <a:pt x="389" y="482"/>
                  </a:lnTo>
                  <a:lnTo>
                    <a:pt x="406" y="479"/>
                  </a:lnTo>
                  <a:lnTo>
                    <a:pt x="424" y="476"/>
                  </a:lnTo>
                  <a:lnTo>
                    <a:pt x="441" y="472"/>
                  </a:lnTo>
                  <a:lnTo>
                    <a:pt x="44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7" name="Freeform 102"/>
            <p:cNvSpPr>
              <a:spLocks/>
            </p:cNvSpPr>
            <p:nvPr userDrawn="1"/>
          </p:nvSpPr>
          <p:spPr bwMode="auto">
            <a:xfrm>
              <a:off x="938" y="353"/>
              <a:ext cx="155" cy="155"/>
            </a:xfrm>
            <a:custGeom>
              <a:avLst/>
              <a:gdLst>
                <a:gd name="T0" fmla="*/ 231 w 622"/>
                <a:gd name="T1" fmla="*/ 10 h 620"/>
                <a:gd name="T2" fmla="*/ 201 w 622"/>
                <a:gd name="T3" fmla="*/ 19 h 620"/>
                <a:gd name="T4" fmla="*/ 172 w 622"/>
                <a:gd name="T5" fmla="*/ 32 h 620"/>
                <a:gd name="T6" fmla="*/ 120 w 622"/>
                <a:gd name="T7" fmla="*/ 65 h 620"/>
                <a:gd name="T8" fmla="*/ 77 w 622"/>
                <a:gd name="T9" fmla="*/ 107 h 620"/>
                <a:gd name="T10" fmla="*/ 42 w 622"/>
                <a:gd name="T11" fmla="*/ 155 h 620"/>
                <a:gd name="T12" fmla="*/ 17 w 622"/>
                <a:gd name="T13" fmla="*/ 209 h 620"/>
                <a:gd name="T14" fmla="*/ 4 w 622"/>
                <a:gd name="T15" fmla="*/ 267 h 620"/>
                <a:gd name="T16" fmla="*/ 2 w 622"/>
                <a:gd name="T17" fmla="*/ 328 h 620"/>
                <a:gd name="T18" fmla="*/ 4 w 622"/>
                <a:gd name="T19" fmla="*/ 359 h 620"/>
                <a:gd name="T20" fmla="*/ 11 w 622"/>
                <a:gd name="T21" fmla="*/ 391 h 620"/>
                <a:gd name="T22" fmla="*/ 16 w 622"/>
                <a:gd name="T23" fmla="*/ 406 h 620"/>
                <a:gd name="T24" fmla="*/ 28 w 622"/>
                <a:gd name="T25" fmla="*/ 435 h 620"/>
                <a:gd name="T26" fmla="*/ 49 w 622"/>
                <a:gd name="T27" fmla="*/ 475 h 620"/>
                <a:gd name="T28" fmla="*/ 86 w 622"/>
                <a:gd name="T29" fmla="*/ 523 h 620"/>
                <a:gd name="T30" fmla="*/ 131 w 622"/>
                <a:gd name="T31" fmla="*/ 563 h 620"/>
                <a:gd name="T32" fmla="*/ 183 w 622"/>
                <a:gd name="T33" fmla="*/ 592 h 620"/>
                <a:gd name="T34" fmla="*/ 239 w 622"/>
                <a:gd name="T35" fmla="*/ 612 h 620"/>
                <a:gd name="T36" fmla="*/ 299 w 622"/>
                <a:gd name="T37" fmla="*/ 620 h 620"/>
                <a:gd name="T38" fmla="*/ 346 w 622"/>
                <a:gd name="T39" fmla="*/ 619 h 620"/>
                <a:gd name="T40" fmla="*/ 376 w 622"/>
                <a:gd name="T41" fmla="*/ 613 h 620"/>
                <a:gd name="T42" fmla="*/ 391 w 622"/>
                <a:gd name="T43" fmla="*/ 609 h 620"/>
                <a:gd name="T44" fmla="*/ 423 w 622"/>
                <a:gd name="T45" fmla="*/ 600 h 620"/>
                <a:gd name="T46" fmla="*/ 451 w 622"/>
                <a:gd name="T47" fmla="*/ 587 h 620"/>
                <a:gd name="T48" fmla="*/ 502 w 622"/>
                <a:gd name="T49" fmla="*/ 555 h 620"/>
                <a:gd name="T50" fmla="*/ 546 w 622"/>
                <a:gd name="T51" fmla="*/ 514 h 620"/>
                <a:gd name="T52" fmla="*/ 580 w 622"/>
                <a:gd name="T53" fmla="*/ 465 h 620"/>
                <a:gd name="T54" fmla="*/ 605 w 622"/>
                <a:gd name="T55" fmla="*/ 411 h 620"/>
                <a:gd name="T56" fmla="*/ 619 w 622"/>
                <a:gd name="T57" fmla="*/ 353 h 620"/>
                <a:gd name="T58" fmla="*/ 622 w 622"/>
                <a:gd name="T59" fmla="*/ 292 h 620"/>
                <a:gd name="T60" fmla="*/ 618 w 622"/>
                <a:gd name="T61" fmla="*/ 260 h 620"/>
                <a:gd name="T62" fmla="*/ 611 w 622"/>
                <a:gd name="T63" fmla="*/ 229 h 620"/>
                <a:gd name="T64" fmla="*/ 606 w 622"/>
                <a:gd name="T65" fmla="*/ 215 h 620"/>
                <a:gd name="T66" fmla="*/ 596 w 622"/>
                <a:gd name="T67" fmla="*/ 185 h 620"/>
                <a:gd name="T68" fmla="*/ 574 w 622"/>
                <a:gd name="T69" fmla="*/ 144 h 620"/>
                <a:gd name="T70" fmla="*/ 537 w 622"/>
                <a:gd name="T71" fmla="*/ 96 h 620"/>
                <a:gd name="T72" fmla="*/ 492 w 622"/>
                <a:gd name="T73" fmla="*/ 57 h 620"/>
                <a:gd name="T74" fmla="*/ 441 w 622"/>
                <a:gd name="T75" fmla="*/ 27 h 620"/>
                <a:gd name="T76" fmla="*/ 383 w 622"/>
                <a:gd name="T77" fmla="*/ 8 h 620"/>
                <a:gd name="T78" fmla="*/ 323 w 622"/>
                <a:gd name="T79" fmla="*/ 0 h 620"/>
                <a:gd name="T80" fmla="*/ 278 w 622"/>
                <a:gd name="T81" fmla="*/ 1 h 620"/>
                <a:gd name="T82" fmla="*/ 247 w 622"/>
                <a:gd name="T83" fmla="*/ 6 h 620"/>
                <a:gd name="T84" fmla="*/ 231 w 622"/>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231" y="10"/>
                  </a:moveTo>
                  <a:lnTo>
                    <a:pt x="231" y="10"/>
                  </a:lnTo>
                  <a:lnTo>
                    <a:pt x="215" y="14"/>
                  </a:lnTo>
                  <a:lnTo>
                    <a:pt x="201" y="19"/>
                  </a:lnTo>
                  <a:lnTo>
                    <a:pt x="187" y="26"/>
                  </a:lnTo>
                  <a:lnTo>
                    <a:pt x="172" y="32"/>
                  </a:lnTo>
                  <a:lnTo>
                    <a:pt x="145" y="48"/>
                  </a:lnTo>
                  <a:lnTo>
                    <a:pt x="120" y="65"/>
                  </a:lnTo>
                  <a:lnTo>
                    <a:pt x="98" y="84"/>
                  </a:lnTo>
                  <a:lnTo>
                    <a:pt x="77" y="107"/>
                  </a:lnTo>
                  <a:lnTo>
                    <a:pt x="59" y="130"/>
                  </a:lnTo>
                  <a:lnTo>
                    <a:pt x="42" y="155"/>
                  </a:lnTo>
                  <a:lnTo>
                    <a:pt x="29" y="181"/>
                  </a:lnTo>
                  <a:lnTo>
                    <a:pt x="17" y="209"/>
                  </a:lnTo>
                  <a:lnTo>
                    <a:pt x="9" y="238"/>
                  </a:lnTo>
                  <a:lnTo>
                    <a:pt x="4" y="267"/>
                  </a:lnTo>
                  <a:lnTo>
                    <a:pt x="0" y="298"/>
                  </a:lnTo>
                  <a:lnTo>
                    <a:pt x="2" y="328"/>
                  </a:lnTo>
                  <a:lnTo>
                    <a:pt x="3" y="344"/>
                  </a:lnTo>
                  <a:lnTo>
                    <a:pt x="4" y="359"/>
                  </a:lnTo>
                  <a:lnTo>
                    <a:pt x="8" y="375"/>
                  </a:lnTo>
                  <a:lnTo>
                    <a:pt x="11" y="391"/>
                  </a:lnTo>
                  <a:lnTo>
                    <a:pt x="11" y="391"/>
                  </a:lnTo>
                  <a:lnTo>
                    <a:pt x="16" y="406"/>
                  </a:lnTo>
                  <a:lnTo>
                    <a:pt x="21" y="421"/>
                  </a:lnTo>
                  <a:lnTo>
                    <a:pt x="28" y="435"/>
                  </a:lnTo>
                  <a:lnTo>
                    <a:pt x="34" y="449"/>
                  </a:lnTo>
                  <a:lnTo>
                    <a:pt x="49" y="475"/>
                  </a:lnTo>
                  <a:lnTo>
                    <a:pt x="67" y="501"/>
                  </a:lnTo>
                  <a:lnTo>
                    <a:pt x="86" y="523"/>
                  </a:lnTo>
                  <a:lnTo>
                    <a:pt x="107" y="544"/>
                  </a:lnTo>
                  <a:lnTo>
                    <a:pt x="131" y="563"/>
                  </a:lnTo>
                  <a:lnTo>
                    <a:pt x="157" y="579"/>
                  </a:lnTo>
                  <a:lnTo>
                    <a:pt x="183" y="592"/>
                  </a:lnTo>
                  <a:lnTo>
                    <a:pt x="210" y="603"/>
                  </a:lnTo>
                  <a:lnTo>
                    <a:pt x="239" y="612"/>
                  </a:lnTo>
                  <a:lnTo>
                    <a:pt x="269" y="617"/>
                  </a:lnTo>
                  <a:lnTo>
                    <a:pt x="299" y="620"/>
                  </a:lnTo>
                  <a:lnTo>
                    <a:pt x="330" y="620"/>
                  </a:lnTo>
                  <a:lnTo>
                    <a:pt x="346" y="619"/>
                  </a:lnTo>
                  <a:lnTo>
                    <a:pt x="361" y="616"/>
                  </a:lnTo>
                  <a:lnTo>
                    <a:pt x="376" y="613"/>
                  </a:lnTo>
                  <a:lnTo>
                    <a:pt x="391" y="609"/>
                  </a:lnTo>
                  <a:lnTo>
                    <a:pt x="391" y="609"/>
                  </a:lnTo>
                  <a:lnTo>
                    <a:pt x="407" y="606"/>
                  </a:lnTo>
                  <a:lnTo>
                    <a:pt x="423" y="600"/>
                  </a:lnTo>
                  <a:lnTo>
                    <a:pt x="437" y="594"/>
                  </a:lnTo>
                  <a:lnTo>
                    <a:pt x="451" y="587"/>
                  </a:lnTo>
                  <a:lnTo>
                    <a:pt x="477" y="573"/>
                  </a:lnTo>
                  <a:lnTo>
                    <a:pt x="502" y="555"/>
                  </a:lnTo>
                  <a:lnTo>
                    <a:pt x="525" y="535"/>
                  </a:lnTo>
                  <a:lnTo>
                    <a:pt x="546" y="514"/>
                  </a:lnTo>
                  <a:lnTo>
                    <a:pt x="565" y="491"/>
                  </a:lnTo>
                  <a:lnTo>
                    <a:pt x="580" y="465"/>
                  </a:lnTo>
                  <a:lnTo>
                    <a:pt x="595" y="439"/>
                  </a:lnTo>
                  <a:lnTo>
                    <a:pt x="605" y="411"/>
                  </a:lnTo>
                  <a:lnTo>
                    <a:pt x="614" y="383"/>
                  </a:lnTo>
                  <a:lnTo>
                    <a:pt x="619" y="353"/>
                  </a:lnTo>
                  <a:lnTo>
                    <a:pt x="622" y="323"/>
                  </a:lnTo>
                  <a:lnTo>
                    <a:pt x="622" y="292"/>
                  </a:lnTo>
                  <a:lnTo>
                    <a:pt x="621" y="276"/>
                  </a:lnTo>
                  <a:lnTo>
                    <a:pt x="618" y="260"/>
                  </a:lnTo>
                  <a:lnTo>
                    <a:pt x="615" y="245"/>
                  </a:lnTo>
                  <a:lnTo>
                    <a:pt x="611" y="229"/>
                  </a:lnTo>
                  <a:lnTo>
                    <a:pt x="611" y="229"/>
                  </a:lnTo>
                  <a:lnTo>
                    <a:pt x="606" y="215"/>
                  </a:lnTo>
                  <a:lnTo>
                    <a:pt x="601" y="199"/>
                  </a:lnTo>
                  <a:lnTo>
                    <a:pt x="596" y="185"/>
                  </a:lnTo>
                  <a:lnTo>
                    <a:pt x="589" y="170"/>
                  </a:lnTo>
                  <a:lnTo>
                    <a:pt x="574" y="144"/>
                  </a:lnTo>
                  <a:lnTo>
                    <a:pt x="557" y="120"/>
                  </a:lnTo>
                  <a:lnTo>
                    <a:pt x="537" y="96"/>
                  </a:lnTo>
                  <a:lnTo>
                    <a:pt x="515" y="75"/>
                  </a:lnTo>
                  <a:lnTo>
                    <a:pt x="492" y="57"/>
                  </a:lnTo>
                  <a:lnTo>
                    <a:pt x="467" y="41"/>
                  </a:lnTo>
                  <a:lnTo>
                    <a:pt x="441" y="27"/>
                  </a:lnTo>
                  <a:lnTo>
                    <a:pt x="412" y="17"/>
                  </a:lnTo>
                  <a:lnTo>
                    <a:pt x="383" y="8"/>
                  </a:lnTo>
                  <a:lnTo>
                    <a:pt x="353" y="2"/>
                  </a:lnTo>
                  <a:lnTo>
                    <a:pt x="323" y="0"/>
                  </a:lnTo>
                  <a:lnTo>
                    <a:pt x="293" y="0"/>
                  </a:lnTo>
                  <a:lnTo>
                    <a:pt x="278" y="1"/>
                  </a:lnTo>
                  <a:lnTo>
                    <a:pt x="262" y="4"/>
                  </a:lnTo>
                  <a:lnTo>
                    <a:pt x="247" y="6"/>
                  </a:lnTo>
                  <a:lnTo>
                    <a:pt x="231" y="10"/>
                  </a:lnTo>
                  <a:lnTo>
                    <a:pt x="23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8" name="Freeform 103"/>
            <p:cNvSpPr>
              <a:spLocks/>
            </p:cNvSpPr>
            <p:nvPr userDrawn="1"/>
          </p:nvSpPr>
          <p:spPr bwMode="auto">
            <a:xfrm>
              <a:off x="703" y="429"/>
              <a:ext cx="135" cy="135"/>
            </a:xfrm>
            <a:custGeom>
              <a:avLst/>
              <a:gdLst>
                <a:gd name="T0" fmla="*/ 200 w 540"/>
                <a:gd name="T1" fmla="*/ 9 h 539"/>
                <a:gd name="T2" fmla="*/ 149 w 540"/>
                <a:gd name="T3" fmla="*/ 29 h 539"/>
                <a:gd name="T4" fmla="*/ 105 w 540"/>
                <a:gd name="T5" fmla="*/ 57 h 539"/>
                <a:gd name="T6" fmla="*/ 67 w 540"/>
                <a:gd name="T7" fmla="*/ 92 h 539"/>
                <a:gd name="T8" fmla="*/ 37 w 540"/>
                <a:gd name="T9" fmla="*/ 135 h 539"/>
                <a:gd name="T10" fmla="*/ 15 w 540"/>
                <a:gd name="T11" fmla="*/ 182 h 539"/>
                <a:gd name="T12" fmla="*/ 3 w 540"/>
                <a:gd name="T13" fmla="*/ 233 h 539"/>
                <a:gd name="T14" fmla="*/ 0 w 540"/>
                <a:gd name="T15" fmla="*/ 285 h 539"/>
                <a:gd name="T16" fmla="*/ 10 w 540"/>
                <a:gd name="T17" fmla="*/ 340 h 539"/>
                <a:gd name="T18" fmla="*/ 17 w 540"/>
                <a:gd name="T19" fmla="*/ 366 h 539"/>
                <a:gd name="T20" fmla="*/ 42 w 540"/>
                <a:gd name="T21" fmla="*/ 414 h 539"/>
                <a:gd name="T22" fmla="*/ 75 w 540"/>
                <a:gd name="T23" fmla="*/ 456 h 539"/>
                <a:gd name="T24" fmla="*/ 114 w 540"/>
                <a:gd name="T25" fmla="*/ 490 h 539"/>
                <a:gd name="T26" fmla="*/ 158 w 540"/>
                <a:gd name="T27" fmla="*/ 516 h 539"/>
                <a:gd name="T28" fmla="*/ 208 w 540"/>
                <a:gd name="T29" fmla="*/ 533 h 539"/>
                <a:gd name="T30" fmla="*/ 260 w 540"/>
                <a:gd name="T31" fmla="*/ 539 h 539"/>
                <a:gd name="T32" fmla="*/ 313 w 540"/>
                <a:gd name="T33" fmla="*/ 537 h 539"/>
                <a:gd name="T34" fmla="*/ 340 w 540"/>
                <a:gd name="T35" fmla="*/ 530 h 539"/>
                <a:gd name="T36" fmla="*/ 391 w 540"/>
                <a:gd name="T37" fmla="*/ 512 h 539"/>
                <a:gd name="T38" fmla="*/ 436 w 540"/>
                <a:gd name="T39" fmla="*/ 483 h 539"/>
                <a:gd name="T40" fmla="*/ 473 w 540"/>
                <a:gd name="T41" fmla="*/ 447 h 539"/>
                <a:gd name="T42" fmla="*/ 503 w 540"/>
                <a:gd name="T43" fmla="*/ 405 h 539"/>
                <a:gd name="T44" fmla="*/ 526 w 540"/>
                <a:gd name="T45" fmla="*/ 358 h 539"/>
                <a:gd name="T46" fmla="*/ 537 w 540"/>
                <a:gd name="T47" fmla="*/ 307 h 539"/>
                <a:gd name="T48" fmla="*/ 540 w 540"/>
                <a:gd name="T49" fmla="*/ 254 h 539"/>
                <a:gd name="T50" fmla="*/ 531 w 540"/>
                <a:gd name="T51" fmla="*/ 201 h 539"/>
                <a:gd name="T52" fmla="*/ 523 w 540"/>
                <a:gd name="T53" fmla="*/ 173 h 539"/>
                <a:gd name="T54" fmla="*/ 498 w 540"/>
                <a:gd name="T55" fmla="*/ 126 h 539"/>
                <a:gd name="T56" fmla="*/ 466 w 540"/>
                <a:gd name="T57" fmla="*/ 85 h 539"/>
                <a:gd name="T58" fmla="*/ 426 w 540"/>
                <a:gd name="T59" fmla="*/ 51 h 539"/>
                <a:gd name="T60" fmla="*/ 382 w 540"/>
                <a:gd name="T61" fmla="*/ 25 h 539"/>
                <a:gd name="T62" fmla="*/ 333 w 540"/>
                <a:gd name="T63" fmla="*/ 8 h 539"/>
                <a:gd name="T64" fmla="*/ 281 w 540"/>
                <a:gd name="T65" fmla="*/ 0 h 539"/>
                <a:gd name="T66" fmla="*/ 227 w 540"/>
                <a:gd name="T67" fmla="*/ 4 h 539"/>
                <a:gd name="T68" fmla="*/ 20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200" y="9"/>
                  </a:moveTo>
                  <a:lnTo>
                    <a:pt x="200" y="9"/>
                  </a:lnTo>
                  <a:lnTo>
                    <a:pt x="174" y="18"/>
                  </a:lnTo>
                  <a:lnTo>
                    <a:pt x="149" y="29"/>
                  </a:lnTo>
                  <a:lnTo>
                    <a:pt x="125" y="42"/>
                  </a:lnTo>
                  <a:lnTo>
                    <a:pt x="105" y="57"/>
                  </a:lnTo>
                  <a:lnTo>
                    <a:pt x="84" y="74"/>
                  </a:lnTo>
                  <a:lnTo>
                    <a:pt x="67" y="92"/>
                  </a:lnTo>
                  <a:lnTo>
                    <a:pt x="50" y="113"/>
                  </a:lnTo>
                  <a:lnTo>
                    <a:pt x="37" y="135"/>
                  </a:lnTo>
                  <a:lnTo>
                    <a:pt x="24" y="158"/>
                  </a:lnTo>
                  <a:lnTo>
                    <a:pt x="15" y="182"/>
                  </a:lnTo>
                  <a:lnTo>
                    <a:pt x="7" y="207"/>
                  </a:lnTo>
                  <a:lnTo>
                    <a:pt x="3" y="233"/>
                  </a:lnTo>
                  <a:lnTo>
                    <a:pt x="0" y="259"/>
                  </a:lnTo>
                  <a:lnTo>
                    <a:pt x="0" y="285"/>
                  </a:lnTo>
                  <a:lnTo>
                    <a:pt x="3" y="313"/>
                  </a:lnTo>
                  <a:lnTo>
                    <a:pt x="10" y="340"/>
                  </a:lnTo>
                  <a:lnTo>
                    <a:pt x="10" y="340"/>
                  </a:lnTo>
                  <a:lnTo>
                    <a:pt x="17" y="366"/>
                  </a:lnTo>
                  <a:lnTo>
                    <a:pt x="29" y="391"/>
                  </a:lnTo>
                  <a:lnTo>
                    <a:pt x="42" y="414"/>
                  </a:lnTo>
                  <a:lnTo>
                    <a:pt x="56" y="436"/>
                  </a:lnTo>
                  <a:lnTo>
                    <a:pt x="75" y="456"/>
                  </a:lnTo>
                  <a:lnTo>
                    <a:pt x="93" y="474"/>
                  </a:lnTo>
                  <a:lnTo>
                    <a:pt x="114" y="490"/>
                  </a:lnTo>
                  <a:lnTo>
                    <a:pt x="135" y="504"/>
                  </a:lnTo>
                  <a:lnTo>
                    <a:pt x="158" y="516"/>
                  </a:lnTo>
                  <a:lnTo>
                    <a:pt x="183" y="525"/>
                  </a:lnTo>
                  <a:lnTo>
                    <a:pt x="208" y="533"/>
                  </a:lnTo>
                  <a:lnTo>
                    <a:pt x="234" y="538"/>
                  </a:lnTo>
                  <a:lnTo>
                    <a:pt x="260" y="539"/>
                  </a:lnTo>
                  <a:lnTo>
                    <a:pt x="286" y="539"/>
                  </a:lnTo>
                  <a:lnTo>
                    <a:pt x="313" y="537"/>
                  </a:lnTo>
                  <a:lnTo>
                    <a:pt x="340" y="530"/>
                  </a:lnTo>
                  <a:lnTo>
                    <a:pt x="340" y="530"/>
                  </a:lnTo>
                  <a:lnTo>
                    <a:pt x="367" y="522"/>
                  </a:lnTo>
                  <a:lnTo>
                    <a:pt x="391" y="512"/>
                  </a:lnTo>
                  <a:lnTo>
                    <a:pt x="415" y="498"/>
                  </a:lnTo>
                  <a:lnTo>
                    <a:pt x="436" y="483"/>
                  </a:lnTo>
                  <a:lnTo>
                    <a:pt x="456" y="466"/>
                  </a:lnTo>
                  <a:lnTo>
                    <a:pt x="473" y="447"/>
                  </a:lnTo>
                  <a:lnTo>
                    <a:pt x="490" y="427"/>
                  </a:lnTo>
                  <a:lnTo>
                    <a:pt x="503" y="405"/>
                  </a:lnTo>
                  <a:lnTo>
                    <a:pt x="516" y="382"/>
                  </a:lnTo>
                  <a:lnTo>
                    <a:pt x="526" y="358"/>
                  </a:lnTo>
                  <a:lnTo>
                    <a:pt x="533" y="333"/>
                  </a:lnTo>
                  <a:lnTo>
                    <a:pt x="537" y="307"/>
                  </a:lnTo>
                  <a:lnTo>
                    <a:pt x="540" y="281"/>
                  </a:lnTo>
                  <a:lnTo>
                    <a:pt x="540" y="254"/>
                  </a:lnTo>
                  <a:lnTo>
                    <a:pt x="537" y="227"/>
                  </a:lnTo>
                  <a:lnTo>
                    <a:pt x="531" y="201"/>
                  </a:lnTo>
                  <a:lnTo>
                    <a:pt x="531" y="201"/>
                  </a:lnTo>
                  <a:lnTo>
                    <a:pt x="523" y="173"/>
                  </a:lnTo>
                  <a:lnTo>
                    <a:pt x="511" y="148"/>
                  </a:lnTo>
                  <a:lnTo>
                    <a:pt x="498" y="126"/>
                  </a:lnTo>
                  <a:lnTo>
                    <a:pt x="484" y="104"/>
                  </a:lnTo>
                  <a:lnTo>
                    <a:pt x="466" y="85"/>
                  </a:lnTo>
                  <a:lnTo>
                    <a:pt x="447" y="66"/>
                  </a:lnTo>
                  <a:lnTo>
                    <a:pt x="426" y="51"/>
                  </a:lnTo>
                  <a:lnTo>
                    <a:pt x="406" y="36"/>
                  </a:lnTo>
                  <a:lnTo>
                    <a:pt x="382" y="25"/>
                  </a:lnTo>
                  <a:lnTo>
                    <a:pt x="357" y="14"/>
                  </a:lnTo>
                  <a:lnTo>
                    <a:pt x="333" y="8"/>
                  </a:lnTo>
                  <a:lnTo>
                    <a:pt x="308" y="3"/>
                  </a:lnTo>
                  <a:lnTo>
                    <a:pt x="281" y="0"/>
                  </a:lnTo>
                  <a:lnTo>
                    <a:pt x="254" y="0"/>
                  </a:lnTo>
                  <a:lnTo>
                    <a:pt x="227" y="4"/>
                  </a:lnTo>
                  <a:lnTo>
                    <a:pt x="200" y="9"/>
                  </a:lnTo>
                  <a:lnTo>
                    <a:pt x="20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9" name="Freeform 104"/>
            <p:cNvSpPr>
              <a:spLocks/>
            </p:cNvSpPr>
            <p:nvPr userDrawn="1"/>
          </p:nvSpPr>
          <p:spPr bwMode="auto">
            <a:xfrm>
              <a:off x="469" y="504"/>
              <a:ext cx="114" cy="115"/>
            </a:xfrm>
            <a:custGeom>
              <a:avLst/>
              <a:gdLst>
                <a:gd name="T0" fmla="*/ 289 w 459"/>
                <a:gd name="T1" fmla="*/ 452 h 459"/>
                <a:gd name="T2" fmla="*/ 332 w 459"/>
                <a:gd name="T3" fmla="*/ 435 h 459"/>
                <a:gd name="T4" fmla="*/ 372 w 459"/>
                <a:gd name="T5" fmla="*/ 411 h 459"/>
                <a:gd name="T6" fmla="*/ 403 w 459"/>
                <a:gd name="T7" fmla="*/ 381 h 459"/>
                <a:gd name="T8" fmla="*/ 429 w 459"/>
                <a:gd name="T9" fmla="*/ 344 h 459"/>
                <a:gd name="T10" fmla="*/ 447 w 459"/>
                <a:gd name="T11" fmla="*/ 305 h 459"/>
                <a:gd name="T12" fmla="*/ 458 w 459"/>
                <a:gd name="T13" fmla="*/ 262 h 459"/>
                <a:gd name="T14" fmla="*/ 459 w 459"/>
                <a:gd name="T15" fmla="*/ 216 h 459"/>
                <a:gd name="T16" fmla="*/ 452 w 459"/>
                <a:gd name="T17" fmla="*/ 171 h 459"/>
                <a:gd name="T18" fmla="*/ 445 w 459"/>
                <a:gd name="T19" fmla="*/ 149 h 459"/>
                <a:gd name="T20" fmla="*/ 424 w 459"/>
                <a:gd name="T21" fmla="*/ 107 h 459"/>
                <a:gd name="T22" fmla="*/ 396 w 459"/>
                <a:gd name="T23" fmla="*/ 72 h 459"/>
                <a:gd name="T24" fmla="*/ 364 w 459"/>
                <a:gd name="T25" fmla="*/ 43 h 459"/>
                <a:gd name="T26" fmla="*/ 325 w 459"/>
                <a:gd name="T27" fmla="*/ 21 h 459"/>
                <a:gd name="T28" fmla="*/ 283 w 459"/>
                <a:gd name="T29" fmla="*/ 7 h 459"/>
                <a:gd name="T30" fmla="*/ 239 w 459"/>
                <a:gd name="T31" fmla="*/ 0 h 459"/>
                <a:gd name="T32" fmla="*/ 193 w 459"/>
                <a:gd name="T33" fmla="*/ 3 h 459"/>
                <a:gd name="T34" fmla="*/ 171 w 459"/>
                <a:gd name="T35" fmla="*/ 8 h 459"/>
                <a:gd name="T36" fmla="*/ 127 w 459"/>
                <a:gd name="T37" fmla="*/ 25 h 459"/>
                <a:gd name="T38" fmla="*/ 89 w 459"/>
                <a:gd name="T39" fmla="*/ 48 h 459"/>
                <a:gd name="T40" fmla="*/ 56 w 459"/>
                <a:gd name="T41" fmla="*/ 80 h 459"/>
                <a:gd name="T42" fmla="*/ 31 w 459"/>
                <a:gd name="T43" fmla="*/ 115 h 459"/>
                <a:gd name="T44" fmla="*/ 13 w 459"/>
                <a:gd name="T45" fmla="*/ 155 h 459"/>
                <a:gd name="T46" fmla="*/ 3 w 459"/>
                <a:gd name="T47" fmla="*/ 198 h 459"/>
                <a:gd name="T48" fmla="*/ 0 w 459"/>
                <a:gd name="T49" fmla="*/ 244 h 459"/>
                <a:gd name="T50" fmla="*/ 8 w 459"/>
                <a:gd name="T51" fmla="*/ 289 h 459"/>
                <a:gd name="T52" fmla="*/ 16 w 459"/>
                <a:gd name="T53" fmla="*/ 312 h 459"/>
                <a:gd name="T54" fmla="*/ 35 w 459"/>
                <a:gd name="T55" fmla="*/ 353 h 459"/>
                <a:gd name="T56" fmla="*/ 63 w 459"/>
                <a:gd name="T57" fmla="*/ 388 h 459"/>
                <a:gd name="T58" fmla="*/ 97 w 459"/>
                <a:gd name="T59" fmla="*/ 417 h 459"/>
                <a:gd name="T60" fmla="*/ 134 w 459"/>
                <a:gd name="T61" fmla="*/ 439 h 459"/>
                <a:gd name="T62" fmla="*/ 176 w 459"/>
                <a:gd name="T63" fmla="*/ 454 h 459"/>
                <a:gd name="T64" fmla="*/ 220 w 459"/>
                <a:gd name="T65" fmla="*/ 459 h 459"/>
                <a:gd name="T66" fmla="*/ 266 w 459"/>
                <a:gd name="T67" fmla="*/ 456 h 459"/>
                <a:gd name="T68" fmla="*/ 289 w 459"/>
                <a:gd name="T69" fmla="*/ 452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9" y="452"/>
                  </a:moveTo>
                  <a:lnTo>
                    <a:pt x="289" y="452"/>
                  </a:lnTo>
                  <a:lnTo>
                    <a:pt x="312" y="444"/>
                  </a:lnTo>
                  <a:lnTo>
                    <a:pt x="332" y="435"/>
                  </a:lnTo>
                  <a:lnTo>
                    <a:pt x="353" y="424"/>
                  </a:lnTo>
                  <a:lnTo>
                    <a:pt x="372" y="411"/>
                  </a:lnTo>
                  <a:lnTo>
                    <a:pt x="388" y="396"/>
                  </a:lnTo>
                  <a:lnTo>
                    <a:pt x="403" y="381"/>
                  </a:lnTo>
                  <a:lnTo>
                    <a:pt x="417" y="364"/>
                  </a:lnTo>
                  <a:lnTo>
                    <a:pt x="429" y="344"/>
                  </a:lnTo>
                  <a:lnTo>
                    <a:pt x="439" y="325"/>
                  </a:lnTo>
                  <a:lnTo>
                    <a:pt x="447" y="305"/>
                  </a:lnTo>
                  <a:lnTo>
                    <a:pt x="454" y="283"/>
                  </a:lnTo>
                  <a:lnTo>
                    <a:pt x="458" y="262"/>
                  </a:lnTo>
                  <a:lnTo>
                    <a:pt x="459" y="239"/>
                  </a:lnTo>
                  <a:lnTo>
                    <a:pt x="459" y="216"/>
                  </a:lnTo>
                  <a:lnTo>
                    <a:pt x="456" y="193"/>
                  </a:lnTo>
                  <a:lnTo>
                    <a:pt x="452" y="171"/>
                  </a:lnTo>
                  <a:lnTo>
                    <a:pt x="452" y="171"/>
                  </a:lnTo>
                  <a:lnTo>
                    <a:pt x="445" y="149"/>
                  </a:lnTo>
                  <a:lnTo>
                    <a:pt x="435" y="127"/>
                  </a:lnTo>
                  <a:lnTo>
                    <a:pt x="424" y="107"/>
                  </a:lnTo>
                  <a:lnTo>
                    <a:pt x="411" y="89"/>
                  </a:lnTo>
                  <a:lnTo>
                    <a:pt x="396" y="72"/>
                  </a:lnTo>
                  <a:lnTo>
                    <a:pt x="381" y="56"/>
                  </a:lnTo>
                  <a:lnTo>
                    <a:pt x="364" y="43"/>
                  </a:lnTo>
                  <a:lnTo>
                    <a:pt x="344" y="31"/>
                  </a:lnTo>
                  <a:lnTo>
                    <a:pt x="325" y="21"/>
                  </a:lnTo>
                  <a:lnTo>
                    <a:pt x="305" y="13"/>
                  </a:lnTo>
                  <a:lnTo>
                    <a:pt x="283" y="7"/>
                  </a:lnTo>
                  <a:lnTo>
                    <a:pt x="262" y="3"/>
                  </a:lnTo>
                  <a:lnTo>
                    <a:pt x="239" y="0"/>
                  </a:lnTo>
                  <a:lnTo>
                    <a:pt x="216" y="2"/>
                  </a:lnTo>
                  <a:lnTo>
                    <a:pt x="193" y="3"/>
                  </a:lnTo>
                  <a:lnTo>
                    <a:pt x="171" y="8"/>
                  </a:lnTo>
                  <a:lnTo>
                    <a:pt x="171" y="8"/>
                  </a:lnTo>
                  <a:lnTo>
                    <a:pt x="149" y="16"/>
                  </a:lnTo>
                  <a:lnTo>
                    <a:pt x="127" y="25"/>
                  </a:lnTo>
                  <a:lnTo>
                    <a:pt x="107" y="35"/>
                  </a:lnTo>
                  <a:lnTo>
                    <a:pt x="89" y="48"/>
                  </a:lnTo>
                  <a:lnTo>
                    <a:pt x="72" y="64"/>
                  </a:lnTo>
                  <a:lnTo>
                    <a:pt x="56" y="80"/>
                  </a:lnTo>
                  <a:lnTo>
                    <a:pt x="43" y="97"/>
                  </a:lnTo>
                  <a:lnTo>
                    <a:pt x="31" y="115"/>
                  </a:lnTo>
                  <a:lnTo>
                    <a:pt x="21" y="134"/>
                  </a:lnTo>
                  <a:lnTo>
                    <a:pt x="13" y="155"/>
                  </a:lnTo>
                  <a:lnTo>
                    <a:pt x="7" y="176"/>
                  </a:lnTo>
                  <a:lnTo>
                    <a:pt x="3" y="198"/>
                  </a:lnTo>
                  <a:lnTo>
                    <a:pt x="0" y="220"/>
                  </a:lnTo>
                  <a:lnTo>
                    <a:pt x="0" y="244"/>
                  </a:lnTo>
                  <a:lnTo>
                    <a:pt x="3" y="266"/>
                  </a:lnTo>
                  <a:lnTo>
                    <a:pt x="8" y="289"/>
                  </a:lnTo>
                  <a:lnTo>
                    <a:pt x="8" y="289"/>
                  </a:lnTo>
                  <a:lnTo>
                    <a:pt x="16" y="312"/>
                  </a:lnTo>
                  <a:lnTo>
                    <a:pt x="25" y="332"/>
                  </a:lnTo>
                  <a:lnTo>
                    <a:pt x="35" y="353"/>
                  </a:lnTo>
                  <a:lnTo>
                    <a:pt x="48" y="372"/>
                  </a:lnTo>
                  <a:lnTo>
                    <a:pt x="63" y="388"/>
                  </a:lnTo>
                  <a:lnTo>
                    <a:pt x="80" y="403"/>
                  </a:lnTo>
                  <a:lnTo>
                    <a:pt x="97" y="417"/>
                  </a:lnTo>
                  <a:lnTo>
                    <a:pt x="115" y="429"/>
                  </a:lnTo>
                  <a:lnTo>
                    <a:pt x="134" y="439"/>
                  </a:lnTo>
                  <a:lnTo>
                    <a:pt x="155" y="447"/>
                  </a:lnTo>
                  <a:lnTo>
                    <a:pt x="176" y="454"/>
                  </a:lnTo>
                  <a:lnTo>
                    <a:pt x="198" y="458"/>
                  </a:lnTo>
                  <a:lnTo>
                    <a:pt x="220" y="459"/>
                  </a:lnTo>
                  <a:lnTo>
                    <a:pt x="244" y="459"/>
                  </a:lnTo>
                  <a:lnTo>
                    <a:pt x="266" y="456"/>
                  </a:lnTo>
                  <a:lnTo>
                    <a:pt x="289" y="452"/>
                  </a:lnTo>
                  <a:lnTo>
                    <a:pt x="289" y="4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0" name="Freeform 105"/>
            <p:cNvSpPr>
              <a:spLocks/>
            </p:cNvSpPr>
            <p:nvPr userDrawn="1"/>
          </p:nvSpPr>
          <p:spPr bwMode="auto">
            <a:xfrm>
              <a:off x="235" y="580"/>
              <a:ext cx="94" cy="95"/>
            </a:xfrm>
            <a:custGeom>
              <a:avLst/>
              <a:gdLst>
                <a:gd name="T0" fmla="*/ 372 w 378"/>
                <a:gd name="T1" fmla="*/ 139 h 378"/>
                <a:gd name="T2" fmla="*/ 357 w 378"/>
                <a:gd name="T3" fmla="*/ 104 h 378"/>
                <a:gd name="T4" fmla="*/ 338 w 378"/>
                <a:gd name="T5" fmla="*/ 71 h 378"/>
                <a:gd name="T6" fmla="*/ 313 w 378"/>
                <a:gd name="T7" fmla="*/ 45 h 378"/>
                <a:gd name="T8" fmla="*/ 283 w 378"/>
                <a:gd name="T9" fmla="*/ 25 h 378"/>
                <a:gd name="T10" fmla="*/ 250 w 378"/>
                <a:gd name="T11" fmla="*/ 9 h 378"/>
                <a:gd name="T12" fmla="*/ 215 w 378"/>
                <a:gd name="T13" fmla="*/ 1 h 378"/>
                <a:gd name="T14" fmla="*/ 177 w 378"/>
                <a:gd name="T15" fmla="*/ 0 h 378"/>
                <a:gd name="T16" fmla="*/ 140 w 378"/>
                <a:gd name="T17" fmla="*/ 5 h 378"/>
                <a:gd name="T18" fmla="*/ 121 w 378"/>
                <a:gd name="T19" fmla="*/ 12 h 378"/>
                <a:gd name="T20" fmla="*/ 88 w 378"/>
                <a:gd name="T21" fmla="*/ 28 h 378"/>
                <a:gd name="T22" fmla="*/ 59 w 378"/>
                <a:gd name="T23" fmla="*/ 51 h 378"/>
                <a:gd name="T24" fmla="*/ 35 w 378"/>
                <a:gd name="T25" fmla="*/ 78 h 378"/>
                <a:gd name="T26" fmla="*/ 17 w 378"/>
                <a:gd name="T27" fmla="*/ 109 h 378"/>
                <a:gd name="T28" fmla="*/ 5 w 378"/>
                <a:gd name="T29" fmla="*/ 144 h 378"/>
                <a:gd name="T30" fmla="*/ 0 w 378"/>
                <a:gd name="T31" fmla="*/ 181 h 378"/>
                <a:gd name="T32" fmla="*/ 2 w 378"/>
                <a:gd name="T33" fmla="*/ 219 h 378"/>
                <a:gd name="T34" fmla="*/ 7 w 378"/>
                <a:gd name="T35" fmla="*/ 237 h 378"/>
                <a:gd name="T36" fmla="*/ 20 w 378"/>
                <a:gd name="T37" fmla="*/ 273 h 378"/>
                <a:gd name="T38" fmla="*/ 39 w 378"/>
                <a:gd name="T39" fmla="*/ 305 h 378"/>
                <a:gd name="T40" fmla="*/ 65 w 378"/>
                <a:gd name="T41" fmla="*/ 331 h 378"/>
                <a:gd name="T42" fmla="*/ 94 w 378"/>
                <a:gd name="T43" fmla="*/ 352 h 378"/>
                <a:gd name="T44" fmla="*/ 127 w 378"/>
                <a:gd name="T45" fmla="*/ 367 h 378"/>
                <a:gd name="T46" fmla="*/ 163 w 378"/>
                <a:gd name="T47" fmla="*/ 375 h 378"/>
                <a:gd name="T48" fmla="*/ 200 w 378"/>
                <a:gd name="T49" fmla="*/ 376 h 378"/>
                <a:gd name="T50" fmla="*/ 237 w 378"/>
                <a:gd name="T51" fmla="*/ 371 h 378"/>
                <a:gd name="T52" fmla="*/ 256 w 378"/>
                <a:gd name="T53" fmla="*/ 365 h 378"/>
                <a:gd name="T54" fmla="*/ 290 w 378"/>
                <a:gd name="T55" fmla="*/ 348 h 378"/>
                <a:gd name="T56" fmla="*/ 319 w 378"/>
                <a:gd name="T57" fmla="*/ 325 h 378"/>
                <a:gd name="T58" fmla="*/ 343 w 378"/>
                <a:gd name="T59" fmla="*/ 298 h 378"/>
                <a:gd name="T60" fmla="*/ 361 w 378"/>
                <a:gd name="T61" fmla="*/ 267 h 378"/>
                <a:gd name="T62" fmla="*/ 373 w 378"/>
                <a:gd name="T63" fmla="*/ 232 h 378"/>
                <a:gd name="T64" fmla="*/ 378 w 378"/>
                <a:gd name="T65" fmla="*/ 195 h 378"/>
                <a:gd name="T66" fmla="*/ 376 w 378"/>
                <a:gd name="T67" fmla="*/ 159 h 378"/>
                <a:gd name="T68" fmla="*/ 372 w 378"/>
                <a:gd name="T69" fmla="*/ 13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39"/>
                  </a:moveTo>
                  <a:lnTo>
                    <a:pt x="372" y="139"/>
                  </a:lnTo>
                  <a:lnTo>
                    <a:pt x="365" y="121"/>
                  </a:lnTo>
                  <a:lnTo>
                    <a:pt x="357" y="104"/>
                  </a:lnTo>
                  <a:lnTo>
                    <a:pt x="348" y="87"/>
                  </a:lnTo>
                  <a:lnTo>
                    <a:pt x="338" y="71"/>
                  </a:lnTo>
                  <a:lnTo>
                    <a:pt x="326" y="58"/>
                  </a:lnTo>
                  <a:lnTo>
                    <a:pt x="313" y="45"/>
                  </a:lnTo>
                  <a:lnTo>
                    <a:pt x="299" y="34"/>
                  </a:lnTo>
                  <a:lnTo>
                    <a:pt x="283" y="25"/>
                  </a:lnTo>
                  <a:lnTo>
                    <a:pt x="267" y="17"/>
                  </a:lnTo>
                  <a:lnTo>
                    <a:pt x="250" y="9"/>
                  </a:lnTo>
                  <a:lnTo>
                    <a:pt x="232" y="4"/>
                  </a:lnTo>
                  <a:lnTo>
                    <a:pt x="215" y="1"/>
                  </a:lnTo>
                  <a:lnTo>
                    <a:pt x="197" y="0"/>
                  </a:lnTo>
                  <a:lnTo>
                    <a:pt x="177" y="0"/>
                  </a:lnTo>
                  <a:lnTo>
                    <a:pt x="159" y="1"/>
                  </a:lnTo>
                  <a:lnTo>
                    <a:pt x="140" y="5"/>
                  </a:lnTo>
                  <a:lnTo>
                    <a:pt x="140" y="5"/>
                  </a:lnTo>
                  <a:lnTo>
                    <a:pt x="121" y="12"/>
                  </a:lnTo>
                  <a:lnTo>
                    <a:pt x="104" y="19"/>
                  </a:lnTo>
                  <a:lnTo>
                    <a:pt x="88" y="28"/>
                  </a:lnTo>
                  <a:lnTo>
                    <a:pt x="73" y="39"/>
                  </a:lnTo>
                  <a:lnTo>
                    <a:pt x="59" y="51"/>
                  </a:lnTo>
                  <a:lnTo>
                    <a:pt x="46" y="64"/>
                  </a:lnTo>
                  <a:lnTo>
                    <a:pt x="35" y="78"/>
                  </a:lnTo>
                  <a:lnTo>
                    <a:pt x="25" y="94"/>
                  </a:lnTo>
                  <a:lnTo>
                    <a:pt x="17" y="109"/>
                  </a:lnTo>
                  <a:lnTo>
                    <a:pt x="11" y="126"/>
                  </a:lnTo>
                  <a:lnTo>
                    <a:pt x="5" y="144"/>
                  </a:lnTo>
                  <a:lnTo>
                    <a:pt x="2" y="163"/>
                  </a:lnTo>
                  <a:lnTo>
                    <a:pt x="0" y="181"/>
                  </a:lnTo>
                  <a:lnTo>
                    <a:pt x="0" y="199"/>
                  </a:lnTo>
                  <a:lnTo>
                    <a:pt x="2" y="219"/>
                  </a:lnTo>
                  <a:lnTo>
                    <a:pt x="7" y="237"/>
                  </a:lnTo>
                  <a:lnTo>
                    <a:pt x="7" y="237"/>
                  </a:lnTo>
                  <a:lnTo>
                    <a:pt x="12" y="255"/>
                  </a:lnTo>
                  <a:lnTo>
                    <a:pt x="20" y="273"/>
                  </a:lnTo>
                  <a:lnTo>
                    <a:pt x="29" y="289"/>
                  </a:lnTo>
                  <a:lnTo>
                    <a:pt x="39" y="305"/>
                  </a:lnTo>
                  <a:lnTo>
                    <a:pt x="51" y="318"/>
                  </a:lnTo>
                  <a:lnTo>
                    <a:pt x="65" y="331"/>
                  </a:lnTo>
                  <a:lnTo>
                    <a:pt x="78" y="342"/>
                  </a:lnTo>
                  <a:lnTo>
                    <a:pt x="94" y="352"/>
                  </a:lnTo>
                  <a:lnTo>
                    <a:pt x="111" y="361"/>
                  </a:lnTo>
                  <a:lnTo>
                    <a:pt x="127" y="367"/>
                  </a:lnTo>
                  <a:lnTo>
                    <a:pt x="145" y="372"/>
                  </a:lnTo>
                  <a:lnTo>
                    <a:pt x="163" y="375"/>
                  </a:lnTo>
                  <a:lnTo>
                    <a:pt x="181" y="378"/>
                  </a:lnTo>
                  <a:lnTo>
                    <a:pt x="200" y="376"/>
                  </a:lnTo>
                  <a:lnTo>
                    <a:pt x="219" y="375"/>
                  </a:lnTo>
                  <a:lnTo>
                    <a:pt x="237" y="371"/>
                  </a:lnTo>
                  <a:lnTo>
                    <a:pt x="237" y="371"/>
                  </a:lnTo>
                  <a:lnTo>
                    <a:pt x="256" y="365"/>
                  </a:lnTo>
                  <a:lnTo>
                    <a:pt x="274" y="357"/>
                  </a:lnTo>
                  <a:lnTo>
                    <a:pt x="290" y="348"/>
                  </a:lnTo>
                  <a:lnTo>
                    <a:pt x="305" y="337"/>
                  </a:lnTo>
                  <a:lnTo>
                    <a:pt x="319" y="325"/>
                  </a:lnTo>
                  <a:lnTo>
                    <a:pt x="331" y="312"/>
                  </a:lnTo>
                  <a:lnTo>
                    <a:pt x="343" y="298"/>
                  </a:lnTo>
                  <a:lnTo>
                    <a:pt x="352" y="282"/>
                  </a:lnTo>
                  <a:lnTo>
                    <a:pt x="361" y="267"/>
                  </a:lnTo>
                  <a:lnTo>
                    <a:pt x="368" y="250"/>
                  </a:lnTo>
                  <a:lnTo>
                    <a:pt x="373" y="232"/>
                  </a:lnTo>
                  <a:lnTo>
                    <a:pt x="376" y="213"/>
                  </a:lnTo>
                  <a:lnTo>
                    <a:pt x="378" y="195"/>
                  </a:lnTo>
                  <a:lnTo>
                    <a:pt x="378" y="177"/>
                  </a:lnTo>
                  <a:lnTo>
                    <a:pt x="376" y="159"/>
                  </a:lnTo>
                  <a:lnTo>
                    <a:pt x="372" y="139"/>
                  </a:lnTo>
                  <a:lnTo>
                    <a:pt x="372"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1" name="Freeform 106"/>
            <p:cNvSpPr>
              <a:spLocks/>
            </p:cNvSpPr>
            <p:nvPr userDrawn="1"/>
          </p:nvSpPr>
          <p:spPr bwMode="auto">
            <a:xfrm>
              <a:off x="0" y="656"/>
              <a:ext cx="74" cy="74"/>
            </a:xfrm>
            <a:custGeom>
              <a:avLst/>
              <a:gdLst>
                <a:gd name="T0" fmla="*/ 111 w 297"/>
                <a:gd name="T1" fmla="*/ 5 h 297"/>
                <a:gd name="T2" fmla="*/ 82 w 297"/>
                <a:gd name="T3" fmla="*/ 16 h 297"/>
                <a:gd name="T4" fmla="*/ 57 w 297"/>
                <a:gd name="T5" fmla="*/ 31 h 297"/>
                <a:gd name="T6" fmla="*/ 36 w 297"/>
                <a:gd name="T7" fmla="*/ 51 h 297"/>
                <a:gd name="T8" fmla="*/ 20 w 297"/>
                <a:gd name="T9" fmla="*/ 74 h 297"/>
                <a:gd name="T10" fmla="*/ 8 w 297"/>
                <a:gd name="T11" fmla="*/ 100 h 297"/>
                <a:gd name="T12" fmla="*/ 1 w 297"/>
                <a:gd name="T13" fmla="*/ 128 h 297"/>
                <a:gd name="T14" fmla="*/ 0 w 297"/>
                <a:gd name="T15" fmla="*/ 156 h 297"/>
                <a:gd name="T16" fmla="*/ 5 w 297"/>
                <a:gd name="T17" fmla="*/ 186 h 297"/>
                <a:gd name="T18" fmla="*/ 10 w 297"/>
                <a:gd name="T19" fmla="*/ 201 h 297"/>
                <a:gd name="T20" fmla="*/ 23 w 297"/>
                <a:gd name="T21" fmla="*/ 228 h 297"/>
                <a:gd name="T22" fmla="*/ 40 w 297"/>
                <a:gd name="T23" fmla="*/ 250 h 297"/>
                <a:gd name="T24" fmla="*/ 63 w 297"/>
                <a:gd name="T25" fmla="*/ 268 h 297"/>
                <a:gd name="T26" fmla="*/ 87 w 297"/>
                <a:gd name="T27" fmla="*/ 283 h 297"/>
                <a:gd name="T28" fmla="*/ 115 w 297"/>
                <a:gd name="T29" fmla="*/ 293 h 297"/>
                <a:gd name="T30" fmla="*/ 142 w 297"/>
                <a:gd name="T31" fmla="*/ 297 h 297"/>
                <a:gd name="T32" fmla="*/ 172 w 297"/>
                <a:gd name="T33" fmla="*/ 294 h 297"/>
                <a:gd name="T34" fmla="*/ 188 w 297"/>
                <a:gd name="T35" fmla="*/ 292 h 297"/>
                <a:gd name="T36" fmla="*/ 215 w 297"/>
                <a:gd name="T37" fmla="*/ 281 h 297"/>
                <a:gd name="T38" fmla="*/ 240 w 297"/>
                <a:gd name="T39" fmla="*/ 266 h 297"/>
                <a:gd name="T40" fmla="*/ 261 w 297"/>
                <a:gd name="T41" fmla="*/ 245 h 297"/>
                <a:gd name="T42" fmla="*/ 278 w 297"/>
                <a:gd name="T43" fmla="*/ 223 h 297"/>
                <a:gd name="T44" fmla="*/ 289 w 297"/>
                <a:gd name="T45" fmla="*/ 197 h 297"/>
                <a:gd name="T46" fmla="*/ 296 w 297"/>
                <a:gd name="T47" fmla="*/ 168 h 297"/>
                <a:gd name="T48" fmla="*/ 297 w 297"/>
                <a:gd name="T49" fmla="*/ 139 h 297"/>
                <a:gd name="T50" fmla="*/ 292 w 297"/>
                <a:gd name="T51" fmla="*/ 109 h 297"/>
                <a:gd name="T52" fmla="*/ 288 w 297"/>
                <a:gd name="T53" fmla="*/ 95 h 297"/>
                <a:gd name="T54" fmla="*/ 274 w 297"/>
                <a:gd name="T55" fmla="*/ 69 h 297"/>
                <a:gd name="T56" fmla="*/ 257 w 297"/>
                <a:gd name="T57" fmla="*/ 46 h 297"/>
                <a:gd name="T58" fmla="*/ 235 w 297"/>
                <a:gd name="T59" fmla="*/ 27 h 297"/>
                <a:gd name="T60" fmla="*/ 210 w 297"/>
                <a:gd name="T61" fmla="*/ 13 h 297"/>
                <a:gd name="T62" fmla="*/ 184 w 297"/>
                <a:gd name="T63" fmla="*/ 4 h 297"/>
                <a:gd name="T64" fmla="*/ 155 w 297"/>
                <a:gd name="T65" fmla="*/ 0 h 297"/>
                <a:gd name="T66" fmla="*/ 125 w 297"/>
                <a:gd name="T67" fmla="*/ 1 h 297"/>
                <a:gd name="T68" fmla="*/ 111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11" y="5"/>
                  </a:moveTo>
                  <a:lnTo>
                    <a:pt x="111" y="5"/>
                  </a:lnTo>
                  <a:lnTo>
                    <a:pt x="95" y="9"/>
                  </a:lnTo>
                  <a:lnTo>
                    <a:pt x="82" y="16"/>
                  </a:lnTo>
                  <a:lnTo>
                    <a:pt x="69" y="22"/>
                  </a:lnTo>
                  <a:lnTo>
                    <a:pt x="57" y="31"/>
                  </a:lnTo>
                  <a:lnTo>
                    <a:pt x="47" y="40"/>
                  </a:lnTo>
                  <a:lnTo>
                    <a:pt x="36" y="51"/>
                  </a:lnTo>
                  <a:lnTo>
                    <a:pt x="27" y="61"/>
                  </a:lnTo>
                  <a:lnTo>
                    <a:pt x="20" y="74"/>
                  </a:lnTo>
                  <a:lnTo>
                    <a:pt x="13" y="86"/>
                  </a:lnTo>
                  <a:lnTo>
                    <a:pt x="8" y="100"/>
                  </a:lnTo>
                  <a:lnTo>
                    <a:pt x="4" y="113"/>
                  </a:lnTo>
                  <a:lnTo>
                    <a:pt x="1" y="128"/>
                  </a:lnTo>
                  <a:lnTo>
                    <a:pt x="0" y="142"/>
                  </a:lnTo>
                  <a:lnTo>
                    <a:pt x="0" y="156"/>
                  </a:lnTo>
                  <a:lnTo>
                    <a:pt x="1" y="172"/>
                  </a:lnTo>
                  <a:lnTo>
                    <a:pt x="5" y="186"/>
                  </a:lnTo>
                  <a:lnTo>
                    <a:pt x="5" y="186"/>
                  </a:lnTo>
                  <a:lnTo>
                    <a:pt x="10" y="201"/>
                  </a:lnTo>
                  <a:lnTo>
                    <a:pt x="16" y="215"/>
                  </a:lnTo>
                  <a:lnTo>
                    <a:pt x="23" y="228"/>
                  </a:lnTo>
                  <a:lnTo>
                    <a:pt x="31" y="240"/>
                  </a:lnTo>
                  <a:lnTo>
                    <a:pt x="40" y="250"/>
                  </a:lnTo>
                  <a:lnTo>
                    <a:pt x="51" y="261"/>
                  </a:lnTo>
                  <a:lnTo>
                    <a:pt x="63" y="268"/>
                  </a:lnTo>
                  <a:lnTo>
                    <a:pt x="74" y="276"/>
                  </a:lnTo>
                  <a:lnTo>
                    <a:pt x="87" y="283"/>
                  </a:lnTo>
                  <a:lnTo>
                    <a:pt x="100" y="288"/>
                  </a:lnTo>
                  <a:lnTo>
                    <a:pt x="115" y="293"/>
                  </a:lnTo>
                  <a:lnTo>
                    <a:pt x="128" y="296"/>
                  </a:lnTo>
                  <a:lnTo>
                    <a:pt x="142" y="297"/>
                  </a:lnTo>
                  <a:lnTo>
                    <a:pt x="158" y="296"/>
                  </a:lnTo>
                  <a:lnTo>
                    <a:pt x="172" y="294"/>
                  </a:lnTo>
                  <a:lnTo>
                    <a:pt x="188" y="292"/>
                  </a:lnTo>
                  <a:lnTo>
                    <a:pt x="188" y="292"/>
                  </a:lnTo>
                  <a:lnTo>
                    <a:pt x="202" y="287"/>
                  </a:lnTo>
                  <a:lnTo>
                    <a:pt x="215" y="281"/>
                  </a:lnTo>
                  <a:lnTo>
                    <a:pt x="228" y="274"/>
                  </a:lnTo>
                  <a:lnTo>
                    <a:pt x="240" y="266"/>
                  </a:lnTo>
                  <a:lnTo>
                    <a:pt x="250" y="255"/>
                  </a:lnTo>
                  <a:lnTo>
                    <a:pt x="261" y="245"/>
                  </a:lnTo>
                  <a:lnTo>
                    <a:pt x="270" y="235"/>
                  </a:lnTo>
                  <a:lnTo>
                    <a:pt x="278" y="223"/>
                  </a:lnTo>
                  <a:lnTo>
                    <a:pt x="284" y="210"/>
                  </a:lnTo>
                  <a:lnTo>
                    <a:pt x="289" y="197"/>
                  </a:lnTo>
                  <a:lnTo>
                    <a:pt x="293" y="182"/>
                  </a:lnTo>
                  <a:lnTo>
                    <a:pt x="296" y="168"/>
                  </a:lnTo>
                  <a:lnTo>
                    <a:pt x="297" y="154"/>
                  </a:lnTo>
                  <a:lnTo>
                    <a:pt x="297" y="139"/>
                  </a:lnTo>
                  <a:lnTo>
                    <a:pt x="296" y="125"/>
                  </a:lnTo>
                  <a:lnTo>
                    <a:pt x="292" y="109"/>
                  </a:lnTo>
                  <a:lnTo>
                    <a:pt x="292" y="109"/>
                  </a:lnTo>
                  <a:lnTo>
                    <a:pt x="288" y="95"/>
                  </a:lnTo>
                  <a:lnTo>
                    <a:pt x="281" y="82"/>
                  </a:lnTo>
                  <a:lnTo>
                    <a:pt x="274" y="69"/>
                  </a:lnTo>
                  <a:lnTo>
                    <a:pt x="266" y="57"/>
                  </a:lnTo>
                  <a:lnTo>
                    <a:pt x="257" y="46"/>
                  </a:lnTo>
                  <a:lnTo>
                    <a:pt x="246" y="37"/>
                  </a:lnTo>
                  <a:lnTo>
                    <a:pt x="235" y="27"/>
                  </a:lnTo>
                  <a:lnTo>
                    <a:pt x="223" y="20"/>
                  </a:lnTo>
                  <a:lnTo>
                    <a:pt x="210" y="13"/>
                  </a:lnTo>
                  <a:lnTo>
                    <a:pt x="197" y="8"/>
                  </a:lnTo>
                  <a:lnTo>
                    <a:pt x="184" y="4"/>
                  </a:lnTo>
                  <a:lnTo>
                    <a:pt x="169" y="1"/>
                  </a:lnTo>
                  <a:lnTo>
                    <a:pt x="155" y="0"/>
                  </a:lnTo>
                  <a:lnTo>
                    <a:pt x="139" y="0"/>
                  </a:lnTo>
                  <a:lnTo>
                    <a:pt x="125" y="1"/>
                  </a:lnTo>
                  <a:lnTo>
                    <a:pt x="111" y="5"/>
                  </a:lnTo>
                  <a:lnTo>
                    <a:pt x="11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Freeform 107"/>
            <p:cNvSpPr>
              <a:spLocks noEditPoints="1"/>
            </p:cNvSpPr>
            <p:nvPr userDrawn="1"/>
          </p:nvSpPr>
          <p:spPr bwMode="auto">
            <a:xfrm>
              <a:off x="2196" y="332"/>
              <a:ext cx="1368" cy="392"/>
            </a:xfrm>
            <a:custGeom>
              <a:avLst/>
              <a:gdLst>
                <a:gd name="T0" fmla="*/ 352 w 5472"/>
                <a:gd name="T1" fmla="*/ 367 h 1567"/>
                <a:gd name="T2" fmla="*/ 421 w 5472"/>
                <a:gd name="T3" fmla="*/ 549 h 1567"/>
                <a:gd name="T4" fmla="*/ 537 w 5472"/>
                <a:gd name="T5" fmla="*/ 677 h 1567"/>
                <a:gd name="T6" fmla="*/ 710 w 5472"/>
                <a:gd name="T7" fmla="*/ 769 h 1567"/>
                <a:gd name="T8" fmla="*/ 902 w 5472"/>
                <a:gd name="T9" fmla="*/ 787 h 1567"/>
                <a:gd name="T10" fmla="*/ 955 w 5472"/>
                <a:gd name="T11" fmla="*/ 942 h 1567"/>
                <a:gd name="T12" fmla="*/ 1079 w 5472"/>
                <a:gd name="T13" fmla="*/ 1093 h 1567"/>
                <a:gd name="T14" fmla="*/ 1229 w 5472"/>
                <a:gd name="T15" fmla="*/ 1180 h 1567"/>
                <a:gd name="T16" fmla="*/ 1422 w 5472"/>
                <a:gd name="T17" fmla="*/ 1212 h 1567"/>
                <a:gd name="T18" fmla="*/ 1582 w 5472"/>
                <a:gd name="T19" fmla="*/ 1180 h 1567"/>
                <a:gd name="T20" fmla="*/ 1694 w 5472"/>
                <a:gd name="T21" fmla="*/ 1335 h 1567"/>
                <a:gd name="T22" fmla="*/ 1860 w 5472"/>
                <a:gd name="T23" fmla="*/ 1441 h 1567"/>
                <a:gd name="T24" fmla="*/ 2029 w 5472"/>
                <a:gd name="T25" fmla="*/ 1477 h 1567"/>
                <a:gd name="T26" fmla="*/ 2221 w 5472"/>
                <a:gd name="T27" fmla="*/ 1447 h 1567"/>
                <a:gd name="T28" fmla="*/ 2361 w 5472"/>
                <a:gd name="T29" fmla="*/ 1404 h 1567"/>
                <a:gd name="T30" fmla="*/ 2515 w 5472"/>
                <a:gd name="T31" fmla="*/ 1518 h 1567"/>
                <a:gd name="T32" fmla="*/ 2707 w 5472"/>
                <a:gd name="T33" fmla="*/ 1567 h 1567"/>
                <a:gd name="T34" fmla="*/ 2879 w 5472"/>
                <a:gd name="T35" fmla="*/ 1548 h 1567"/>
                <a:gd name="T36" fmla="*/ 3051 w 5472"/>
                <a:gd name="T37" fmla="*/ 1460 h 1567"/>
                <a:gd name="T38" fmla="*/ 3176 w 5472"/>
                <a:gd name="T39" fmla="*/ 1414 h 1567"/>
                <a:gd name="T40" fmla="*/ 3358 w 5472"/>
                <a:gd name="T41" fmla="*/ 1474 h 1567"/>
                <a:gd name="T42" fmla="*/ 3556 w 5472"/>
                <a:gd name="T43" fmla="*/ 1459 h 1567"/>
                <a:gd name="T44" fmla="*/ 3713 w 5472"/>
                <a:gd name="T45" fmla="*/ 1389 h 1567"/>
                <a:gd name="T46" fmla="*/ 3848 w 5472"/>
                <a:gd name="T47" fmla="*/ 1252 h 1567"/>
                <a:gd name="T48" fmla="*/ 3968 w 5472"/>
                <a:gd name="T49" fmla="*/ 1203 h 1567"/>
                <a:gd name="T50" fmla="*/ 4161 w 5472"/>
                <a:gd name="T51" fmla="*/ 1203 h 1567"/>
                <a:gd name="T52" fmla="*/ 4321 w 5472"/>
                <a:gd name="T53" fmla="*/ 1143 h 1567"/>
                <a:gd name="T54" fmla="*/ 4471 w 5472"/>
                <a:gd name="T55" fmla="*/ 1012 h 1567"/>
                <a:gd name="T56" fmla="*/ 4558 w 5472"/>
                <a:gd name="T57" fmla="*/ 840 h 1567"/>
                <a:gd name="T58" fmla="*/ 4680 w 5472"/>
                <a:gd name="T59" fmla="*/ 786 h 1567"/>
                <a:gd name="T60" fmla="*/ 4863 w 5472"/>
                <a:gd name="T61" fmla="*/ 726 h 1567"/>
                <a:gd name="T62" fmla="*/ 4999 w 5472"/>
                <a:gd name="T63" fmla="*/ 618 h 1567"/>
                <a:gd name="T64" fmla="*/ 5099 w 5472"/>
                <a:gd name="T65" fmla="*/ 448 h 1567"/>
                <a:gd name="T66" fmla="*/ 5128 w 5472"/>
                <a:gd name="T67" fmla="*/ 258 h 1567"/>
                <a:gd name="T68" fmla="*/ 5252 w 5472"/>
                <a:gd name="T69" fmla="*/ 192 h 1567"/>
                <a:gd name="T70" fmla="*/ 5403 w 5472"/>
                <a:gd name="T71" fmla="*/ 86 h 1567"/>
                <a:gd name="T72" fmla="*/ 4235 w 5472"/>
                <a:gd name="T73" fmla="*/ 0 h 1567"/>
                <a:gd name="T74" fmla="*/ 2863 w 5472"/>
                <a:gd name="T75" fmla="*/ 0 h 1567"/>
                <a:gd name="T76" fmla="*/ 1288 w 5472"/>
                <a:gd name="T77" fmla="*/ 0 h 1567"/>
                <a:gd name="T78" fmla="*/ 33 w 5472"/>
                <a:gd name="T79" fmla="*/ 44 h 1567"/>
                <a:gd name="T80" fmla="*/ 173 w 5472"/>
                <a:gd name="T81" fmla="*/ 168 h 1567"/>
                <a:gd name="T82" fmla="*/ 345 w 5472"/>
                <a:gd name="T83" fmla="*/ 231 h 1567"/>
                <a:gd name="T84" fmla="*/ 3599 w 5472"/>
                <a:gd name="T85" fmla="*/ 482 h 1567"/>
                <a:gd name="T86" fmla="*/ 3486 w 5472"/>
                <a:gd name="T87" fmla="*/ 435 h 1567"/>
                <a:gd name="T88" fmla="*/ 3648 w 5472"/>
                <a:gd name="T89" fmla="*/ 369 h 1567"/>
                <a:gd name="T90" fmla="*/ 3055 w 5472"/>
                <a:gd name="T91" fmla="*/ 608 h 1567"/>
                <a:gd name="T92" fmla="*/ 2903 w 5472"/>
                <a:gd name="T93" fmla="*/ 569 h 1567"/>
                <a:gd name="T94" fmla="*/ 3075 w 5472"/>
                <a:gd name="T95" fmla="*/ 533 h 1567"/>
                <a:gd name="T96" fmla="*/ 2502 w 5472"/>
                <a:gd name="T97" fmla="*/ 598 h 1567"/>
                <a:gd name="T98" fmla="*/ 2335 w 5472"/>
                <a:gd name="T99" fmla="*/ 539 h 1567"/>
                <a:gd name="T100" fmla="*/ 2483 w 5472"/>
                <a:gd name="T101" fmla="*/ 534 h 1567"/>
                <a:gd name="T102" fmla="*/ 1976 w 5472"/>
                <a:gd name="T103" fmla="*/ 456 h 1567"/>
                <a:gd name="T104" fmla="*/ 1817 w 5472"/>
                <a:gd name="T105" fmla="*/ 391 h 1567"/>
                <a:gd name="T106" fmla="*/ 1917 w 5472"/>
                <a:gd name="T107" fmla="*/ 375 h 1567"/>
                <a:gd name="T108" fmla="*/ 4156 w 5472"/>
                <a:gd name="T109" fmla="*/ 51 h 1567"/>
                <a:gd name="T110" fmla="*/ 4040 w 5472"/>
                <a:gd name="T111" fmla="*/ 186 h 1567"/>
                <a:gd name="T112" fmla="*/ 4040 w 5472"/>
                <a:gd name="T113" fmla="*/ 95 h 1567"/>
                <a:gd name="T114" fmla="*/ 1432 w 5472"/>
                <a:gd name="T115" fmla="*/ 95 h 1567"/>
                <a:gd name="T116" fmla="*/ 1469 w 5472"/>
                <a:gd name="T117" fmla="*/ 189 h 1567"/>
                <a:gd name="T118" fmla="*/ 1332 w 5472"/>
                <a:gd name="T119" fmla="*/ 83 h 1567"/>
                <a:gd name="T120" fmla="*/ 1432 w 5472"/>
                <a:gd name="T121" fmla="*/ 95 h 1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72" h="1567">
                  <a:moveTo>
                    <a:pt x="345" y="231"/>
                  </a:moveTo>
                  <a:lnTo>
                    <a:pt x="345" y="231"/>
                  </a:lnTo>
                  <a:lnTo>
                    <a:pt x="344" y="258"/>
                  </a:lnTo>
                  <a:lnTo>
                    <a:pt x="344" y="285"/>
                  </a:lnTo>
                  <a:lnTo>
                    <a:pt x="345" y="313"/>
                  </a:lnTo>
                  <a:lnTo>
                    <a:pt x="348" y="340"/>
                  </a:lnTo>
                  <a:lnTo>
                    <a:pt x="352" y="367"/>
                  </a:lnTo>
                  <a:lnTo>
                    <a:pt x="357" y="395"/>
                  </a:lnTo>
                  <a:lnTo>
                    <a:pt x="364" y="421"/>
                  </a:lnTo>
                  <a:lnTo>
                    <a:pt x="373" y="448"/>
                  </a:lnTo>
                  <a:lnTo>
                    <a:pt x="383" y="474"/>
                  </a:lnTo>
                  <a:lnTo>
                    <a:pt x="394" y="499"/>
                  </a:lnTo>
                  <a:lnTo>
                    <a:pt x="407" y="524"/>
                  </a:lnTo>
                  <a:lnTo>
                    <a:pt x="421" y="549"/>
                  </a:lnTo>
                  <a:lnTo>
                    <a:pt x="437" y="572"/>
                  </a:lnTo>
                  <a:lnTo>
                    <a:pt x="455" y="595"/>
                  </a:lnTo>
                  <a:lnTo>
                    <a:pt x="473" y="618"/>
                  </a:lnTo>
                  <a:lnTo>
                    <a:pt x="494" y="638"/>
                  </a:lnTo>
                  <a:lnTo>
                    <a:pt x="494" y="638"/>
                  </a:lnTo>
                  <a:lnTo>
                    <a:pt x="515" y="659"/>
                  </a:lnTo>
                  <a:lnTo>
                    <a:pt x="537" y="677"/>
                  </a:lnTo>
                  <a:lnTo>
                    <a:pt x="560" y="696"/>
                  </a:lnTo>
                  <a:lnTo>
                    <a:pt x="584" y="711"/>
                  </a:lnTo>
                  <a:lnTo>
                    <a:pt x="609" y="726"/>
                  </a:lnTo>
                  <a:lnTo>
                    <a:pt x="633" y="739"/>
                  </a:lnTo>
                  <a:lnTo>
                    <a:pt x="658" y="749"/>
                  </a:lnTo>
                  <a:lnTo>
                    <a:pt x="684" y="760"/>
                  </a:lnTo>
                  <a:lnTo>
                    <a:pt x="710" y="769"/>
                  </a:lnTo>
                  <a:lnTo>
                    <a:pt x="738" y="775"/>
                  </a:lnTo>
                  <a:lnTo>
                    <a:pt x="765" y="780"/>
                  </a:lnTo>
                  <a:lnTo>
                    <a:pt x="792" y="786"/>
                  </a:lnTo>
                  <a:lnTo>
                    <a:pt x="820" y="788"/>
                  </a:lnTo>
                  <a:lnTo>
                    <a:pt x="847" y="790"/>
                  </a:lnTo>
                  <a:lnTo>
                    <a:pt x="875" y="788"/>
                  </a:lnTo>
                  <a:lnTo>
                    <a:pt x="902" y="787"/>
                  </a:lnTo>
                  <a:lnTo>
                    <a:pt x="902" y="787"/>
                  </a:lnTo>
                  <a:lnTo>
                    <a:pt x="907" y="814"/>
                  </a:lnTo>
                  <a:lnTo>
                    <a:pt x="914" y="840"/>
                  </a:lnTo>
                  <a:lnTo>
                    <a:pt x="923" y="866"/>
                  </a:lnTo>
                  <a:lnTo>
                    <a:pt x="932" y="892"/>
                  </a:lnTo>
                  <a:lnTo>
                    <a:pt x="942" y="917"/>
                  </a:lnTo>
                  <a:lnTo>
                    <a:pt x="955" y="942"/>
                  </a:lnTo>
                  <a:lnTo>
                    <a:pt x="968" y="967"/>
                  </a:lnTo>
                  <a:lnTo>
                    <a:pt x="984" y="989"/>
                  </a:lnTo>
                  <a:lnTo>
                    <a:pt x="1001" y="1012"/>
                  </a:lnTo>
                  <a:lnTo>
                    <a:pt x="1018" y="1033"/>
                  </a:lnTo>
                  <a:lnTo>
                    <a:pt x="1037" y="1054"/>
                  </a:lnTo>
                  <a:lnTo>
                    <a:pt x="1057" y="1074"/>
                  </a:lnTo>
                  <a:lnTo>
                    <a:pt x="1079" y="1093"/>
                  </a:lnTo>
                  <a:lnTo>
                    <a:pt x="1101" y="1111"/>
                  </a:lnTo>
                  <a:lnTo>
                    <a:pt x="1125" y="1127"/>
                  </a:lnTo>
                  <a:lnTo>
                    <a:pt x="1151" y="1143"/>
                  </a:lnTo>
                  <a:lnTo>
                    <a:pt x="1151" y="1143"/>
                  </a:lnTo>
                  <a:lnTo>
                    <a:pt x="1176" y="1157"/>
                  </a:lnTo>
                  <a:lnTo>
                    <a:pt x="1203" y="1169"/>
                  </a:lnTo>
                  <a:lnTo>
                    <a:pt x="1229" y="1180"/>
                  </a:lnTo>
                  <a:lnTo>
                    <a:pt x="1256" y="1190"/>
                  </a:lnTo>
                  <a:lnTo>
                    <a:pt x="1284" y="1196"/>
                  </a:lnTo>
                  <a:lnTo>
                    <a:pt x="1311" y="1203"/>
                  </a:lnTo>
                  <a:lnTo>
                    <a:pt x="1338" y="1206"/>
                  </a:lnTo>
                  <a:lnTo>
                    <a:pt x="1366" y="1210"/>
                  </a:lnTo>
                  <a:lnTo>
                    <a:pt x="1394" y="1212"/>
                  </a:lnTo>
                  <a:lnTo>
                    <a:pt x="1422" y="1212"/>
                  </a:lnTo>
                  <a:lnTo>
                    <a:pt x="1449" y="1210"/>
                  </a:lnTo>
                  <a:lnTo>
                    <a:pt x="1477" y="1206"/>
                  </a:lnTo>
                  <a:lnTo>
                    <a:pt x="1504" y="1203"/>
                  </a:lnTo>
                  <a:lnTo>
                    <a:pt x="1530" y="1196"/>
                  </a:lnTo>
                  <a:lnTo>
                    <a:pt x="1556" y="1190"/>
                  </a:lnTo>
                  <a:lnTo>
                    <a:pt x="1582" y="1180"/>
                  </a:lnTo>
                  <a:lnTo>
                    <a:pt x="1582" y="1180"/>
                  </a:lnTo>
                  <a:lnTo>
                    <a:pt x="1595" y="1205"/>
                  </a:lnTo>
                  <a:lnTo>
                    <a:pt x="1608" y="1229"/>
                  </a:lnTo>
                  <a:lnTo>
                    <a:pt x="1624" y="1252"/>
                  </a:lnTo>
                  <a:lnTo>
                    <a:pt x="1639" y="1274"/>
                  </a:lnTo>
                  <a:lnTo>
                    <a:pt x="1656" y="1296"/>
                  </a:lnTo>
                  <a:lnTo>
                    <a:pt x="1675" y="1316"/>
                  </a:lnTo>
                  <a:lnTo>
                    <a:pt x="1694" y="1335"/>
                  </a:lnTo>
                  <a:lnTo>
                    <a:pt x="1715" y="1355"/>
                  </a:lnTo>
                  <a:lnTo>
                    <a:pt x="1737" y="1372"/>
                  </a:lnTo>
                  <a:lnTo>
                    <a:pt x="1759" y="1389"/>
                  </a:lnTo>
                  <a:lnTo>
                    <a:pt x="1783" y="1403"/>
                  </a:lnTo>
                  <a:lnTo>
                    <a:pt x="1808" y="1418"/>
                  </a:lnTo>
                  <a:lnTo>
                    <a:pt x="1834" y="1431"/>
                  </a:lnTo>
                  <a:lnTo>
                    <a:pt x="1860" y="1441"/>
                  </a:lnTo>
                  <a:lnTo>
                    <a:pt x="1887" y="1451"/>
                  </a:lnTo>
                  <a:lnTo>
                    <a:pt x="1916" y="1459"/>
                  </a:lnTo>
                  <a:lnTo>
                    <a:pt x="1916" y="1459"/>
                  </a:lnTo>
                  <a:lnTo>
                    <a:pt x="1944" y="1466"/>
                  </a:lnTo>
                  <a:lnTo>
                    <a:pt x="1973" y="1471"/>
                  </a:lnTo>
                  <a:lnTo>
                    <a:pt x="2000" y="1475"/>
                  </a:lnTo>
                  <a:lnTo>
                    <a:pt x="2029" y="1477"/>
                  </a:lnTo>
                  <a:lnTo>
                    <a:pt x="2058" y="1477"/>
                  </a:lnTo>
                  <a:lnTo>
                    <a:pt x="2086" y="1476"/>
                  </a:lnTo>
                  <a:lnTo>
                    <a:pt x="2114" y="1474"/>
                  </a:lnTo>
                  <a:lnTo>
                    <a:pt x="2141" y="1468"/>
                  </a:lnTo>
                  <a:lnTo>
                    <a:pt x="2169" y="1463"/>
                  </a:lnTo>
                  <a:lnTo>
                    <a:pt x="2195" y="1455"/>
                  </a:lnTo>
                  <a:lnTo>
                    <a:pt x="2221" y="1447"/>
                  </a:lnTo>
                  <a:lnTo>
                    <a:pt x="2247" y="1437"/>
                  </a:lnTo>
                  <a:lnTo>
                    <a:pt x="2271" y="1425"/>
                  </a:lnTo>
                  <a:lnTo>
                    <a:pt x="2296" y="1414"/>
                  </a:lnTo>
                  <a:lnTo>
                    <a:pt x="2320" y="1399"/>
                  </a:lnTo>
                  <a:lnTo>
                    <a:pt x="2343" y="1384"/>
                  </a:lnTo>
                  <a:lnTo>
                    <a:pt x="2343" y="1384"/>
                  </a:lnTo>
                  <a:lnTo>
                    <a:pt x="2361" y="1404"/>
                  </a:lnTo>
                  <a:lnTo>
                    <a:pt x="2380" y="1424"/>
                  </a:lnTo>
                  <a:lnTo>
                    <a:pt x="2400" y="1442"/>
                  </a:lnTo>
                  <a:lnTo>
                    <a:pt x="2421" y="1460"/>
                  </a:lnTo>
                  <a:lnTo>
                    <a:pt x="2443" y="1476"/>
                  </a:lnTo>
                  <a:lnTo>
                    <a:pt x="2467" y="1492"/>
                  </a:lnTo>
                  <a:lnTo>
                    <a:pt x="2490" y="1505"/>
                  </a:lnTo>
                  <a:lnTo>
                    <a:pt x="2515" y="1518"/>
                  </a:lnTo>
                  <a:lnTo>
                    <a:pt x="2541" y="1530"/>
                  </a:lnTo>
                  <a:lnTo>
                    <a:pt x="2567" y="1539"/>
                  </a:lnTo>
                  <a:lnTo>
                    <a:pt x="2593" y="1548"/>
                  </a:lnTo>
                  <a:lnTo>
                    <a:pt x="2621" y="1554"/>
                  </a:lnTo>
                  <a:lnTo>
                    <a:pt x="2649" y="1561"/>
                  </a:lnTo>
                  <a:lnTo>
                    <a:pt x="2678" y="1565"/>
                  </a:lnTo>
                  <a:lnTo>
                    <a:pt x="2707" y="1567"/>
                  </a:lnTo>
                  <a:lnTo>
                    <a:pt x="2735" y="1567"/>
                  </a:lnTo>
                  <a:lnTo>
                    <a:pt x="2735" y="1567"/>
                  </a:lnTo>
                  <a:lnTo>
                    <a:pt x="2765" y="1567"/>
                  </a:lnTo>
                  <a:lnTo>
                    <a:pt x="2794" y="1565"/>
                  </a:lnTo>
                  <a:lnTo>
                    <a:pt x="2823" y="1561"/>
                  </a:lnTo>
                  <a:lnTo>
                    <a:pt x="2851" y="1554"/>
                  </a:lnTo>
                  <a:lnTo>
                    <a:pt x="2879" y="1548"/>
                  </a:lnTo>
                  <a:lnTo>
                    <a:pt x="2905" y="1539"/>
                  </a:lnTo>
                  <a:lnTo>
                    <a:pt x="2931" y="1530"/>
                  </a:lnTo>
                  <a:lnTo>
                    <a:pt x="2957" y="1518"/>
                  </a:lnTo>
                  <a:lnTo>
                    <a:pt x="2982" y="1505"/>
                  </a:lnTo>
                  <a:lnTo>
                    <a:pt x="3005" y="1492"/>
                  </a:lnTo>
                  <a:lnTo>
                    <a:pt x="3029" y="1476"/>
                  </a:lnTo>
                  <a:lnTo>
                    <a:pt x="3051" y="1460"/>
                  </a:lnTo>
                  <a:lnTo>
                    <a:pt x="3072" y="1442"/>
                  </a:lnTo>
                  <a:lnTo>
                    <a:pt x="3092" y="1424"/>
                  </a:lnTo>
                  <a:lnTo>
                    <a:pt x="3111" y="1404"/>
                  </a:lnTo>
                  <a:lnTo>
                    <a:pt x="3129" y="1384"/>
                  </a:lnTo>
                  <a:lnTo>
                    <a:pt x="3129" y="1384"/>
                  </a:lnTo>
                  <a:lnTo>
                    <a:pt x="3152" y="1399"/>
                  </a:lnTo>
                  <a:lnTo>
                    <a:pt x="3176" y="1414"/>
                  </a:lnTo>
                  <a:lnTo>
                    <a:pt x="3201" y="1425"/>
                  </a:lnTo>
                  <a:lnTo>
                    <a:pt x="3225" y="1437"/>
                  </a:lnTo>
                  <a:lnTo>
                    <a:pt x="3251" y="1447"/>
                  </a:lnTo>
                  <a:lnTo>
                    <a:pt x="3277" y="1455"/>
                  </a:lnTo>
                  <a:lnTo>
                    <a:pt x="3303" y="1463"/>
                  </a:lnTo>
                  <a:lnTo>
                    <a:pt x="3331" y="1468"/>
                  </a:lnTo>
                  <a:lnTo>
                    <a:pt x="3358" y="1474"/>
                  </a:lnTo>
                  <a:lnTo>
                    <a:pt x="3386" y="1476"/>
                  </a:lnTo>
                  <a:lnTo>
                    <a:pt x="3414" y="1477"/>
                  </a:lnTo>
                  <a:lnTo>
                    <a:pt x="3443" y="1477"/>
                  </a:lnTo>
                  <a:lnTo>
                    <a:pt x="3472" y="1475"/>
                  </a:lnTo>
                  <a:lnTo>
                    <a:pt x="3499" y="1471"/>
                  </a:lnTo>
                  <a:lnTo>
                    <a:pt x="3528" y="1466"/>
                  </a:lnTo>
                  <a:lnTo>
                    <a:pt x="3556" y="1459"/>
                  </a:lnTo>
                  <a:lnTo>
                    <a:pt x="3556" y="1459"/>
                  </a:lnTo>
                  <a:lnTo>
                    <a:pt x="3585" y="1451"/>
                  </a:lnTo>
                  <a:lnTo>
                    <a:pt x="3612" y="1441"/>
                  </a:lnTo>
                  <a:lnTo>
                    <a:pt x="3638" y="1431"/>
                  </a:lnTo>
                  <a:lnTo>
                    <a:pt x="3664" y="1418"/>
                  </a:lnTo>
                  <a:lnTo>
                    <a:pt x="3689" y="1403"/>
                  </a:lnTo>
                  <a:lnTo>
                    <a:pt x="3713" y="1389"/>
                  </a:lnTo>
                  <a:lnTo>
                    <a:pt x="3735" y="1372"/>
                  </a:lnTo>
                  <a:lnTo>
                    <a:pt x="3757" y="1355"/>
                  </a:lnTo>
                  <a:lnTo>
                    <a:pt x="3778" y="1335"/>
                  </a:lnTo>
                  <a:lnTo>
                    <a:pt x="3797" y="1316"/>
                  </a:lnTo>
                  <a:lnTo>
                    <a:pt x="3816" y="1296"/>
                  </a:lnTo>
                  <a:lnTo>
                    <a:pt x="3833" y="1274"/>
                  </a:lnTo>
                  <a:lnTo>
                    <a:pt x="3848" y="1252"/>
                  </a:lnTo>
                  <a:lnTo>
                    <a:pt x="3864" y="1229"/>
                  </a:lnTo>
                  <a:lnTo>
                    <a:pt x="3877" y="1205"/>
                  </a:lnTo>
                  <a:lnTo>
                    <a:pt x="3889" y="1180"/>
                  </a:lnTo>
                  <a:lnTo>
                    <a:pt x="3889" y="1180"/>
                  </a:lnTo>
                  <a:lnTo>
                    <a:pt x="3915" y="1190"/>
                  </a:lnTo>
                  <a:lnTo>
                    <a:pt x="3942" y="1196"/>
                  </a:lnTo>
                  <a:lnTo>
                    <a:pt x="3968" y="1203"/>
                  </a:lnTo>
                  <a:lnTo>
                    <a:pt x="3995" y="1206"/>
                  </a:lnTo>
                  <a:lnTo>
                    <a:pt x="4023" y="1210"/>
                  </a:lnTo>
                  <a:lnTo>
                    <a:pt x="4050" y="1212"/>
                  </a:lnTo>
                  <a:lnTo>
                    <a:pt x="4078" y="1212"/>
                  </a:lnTo>
                  <a:lnTo>
                    <a:pt x="4106" y="1210"/>
                  </a:lnTo>
                  <a:lnTo>
                    <a:pt x="4134" y="1206"/>
                  </a:lnTo>
                  <a:lnTo>
                    <a:pt x="4161" y="1203"/>
                  </a:lnTo>
                  <a:lnTo>
                    <a:pt x="4188" y="1196"/>
                  </a:lnTo>
                  <a:lnTo>
                    <a:pt x="4216" y="1190"/>
                  </a:lnTo>
                  <a:lnTo>
                    <a:pt x="4243" y="1180"/>
                  </a:lnTo>
                  <a:lnTo>
                    <a:pt x="4269" y="1169"/>
                  </a:lnTo>
                  <a:lnTo>
                    <a:pt x="4296" y="1157"/>
                  </a:lnTo>
                  <a:lnTo>
                    <a:pt x="4321" y="1143"/>
                  </a:lnTo>
                  <a:lnTo>
                    <a:pt x="4321" y="1143"/>
                  </a:lnTo>
                  <a:lnTo>
                    <a:pt x="4347" y="1127"/>
                  </a:lnTo>
                  <a:lnTo>
                    <a:pt x="4371" y="1111"/>
                  </a:lnTo>
                  <a:lnTo>
                    <a:pt x="4393" y="1093"/>
                  </a:lnTo>
                  <a:lnTo>
                    <a:pt x="4415" y="1074"/>
                  </a:lnTo>
                  <a:lnTo>
                    <a:pt x="4435" y="1054"/>
                  </a:lnTo>
                  <a:lnTo>
                    <a:pt x="4454" y="1033"/>
                  </a:lnTo>
                  <a:lnTo>
                    <a:pt x="4471" y="1012"/>
                  </a:lnTo>
                  <a:lnTo>
                    <a:pt x="4488" y="989"/>
                  </a:lnTo>
                  <a:lnTo>
                    <a:pt x="4502" y="967"/>
                  </a:lnTo>
                  <a:lnTo>
                    <a:pt x="4517" y="942"/>
                  </a:lnTo>
                  <a:lnTo>
                    <a:pt x="4530" y="917"/>
                  </a:lnTo>
                  <a:lnTo>
                    <a:pt x="4540" y="892"/>
                  </a:lnTo>
                  <a:lnTo>
                    <a:pt x="4549" y="866"/>
                  </a:lnTo>
                  <a:lnTo>
                    <a:pt x="4558" y="840"/>
                  </a:lnTo>
                  <a:lnTo>
                    <a:pt x="4565" y="814"/>
                  </a:lnTo>
                  <a:lnTo>
                    <a:pt x="4570" y="787"/>
                  </a:lnTo>
                  <a:lnTo>
                    <a:pt x="4570" y="787"/>
                  </a:lnTo>
                  <a:lnTo>
                    <a:pt x="4597" y="788"/>
                  </a:lnTo>
                  <a:lnTo>
                    <a:pt x="4625" y="790"/>
                  </a:lnTo>
                  <a:lnTo>
                    <a:pt x="4652" y="788"/>
                  </a:lnTo>
                  <a:lnTo>
                    <a:pt x="4680" y="786"/>
                  </a:lnTo>
                  <a:lnTo>
                    <a:pt x="4707" y="780"/>
                  </a:lnTo>
                  <a:lnTo>
                    <a:pt x="4734" y="775"/>
                  </a:lnTo>
                  <a:lnTo>
                    <a:pt x="4760" y="769"/>
                  </a:lnTo>
                  <a:lnTo>
                    <a:pt x="4788" y="760"/>
                  </a:lnTo>
                  <a:lnTo>
                    <a:pt x="4814" y="749"/>
                  </a:lnTo>
                  <a:lnTo>
                    <a:pt x="4839" y="739"/>
                  </a:lnTo>
                  <a:lnTo>
                    <a:pt x="4863" y="726"/>
                  </a:lnTo>
                  <a:lnTo>
                    <a:pt x="4888" y="711"/>
                  </a:lnTo>
                  <a:lnTo>
                    <a:pt x="4912" y="696"/>
                  </a:lnTo>
                  <a:lnTo>
                    <a:pt x="4935" y="677"/>
                  </a:lnTo>
                  <a:lnTo>
                    <a:pt x="4957" y="659"/>
                  </a:lnTo>
                  <a:lnTo>
                    <a:pt x="4978" y="638"/>
                  </a:lnTo>
                  <a:lnTo>
                    <a:pt x="4978" y="638"/>
                  </a:lnTo>
                  <a:lnTo>
                    <a:pt x="4999" y="618"/>
                  </a:lnTo>
                  <a:lnTo>
                    <a:pt x="5017" y="595"/>
                  </a:lnTo>
                  <a:lnTo>
                    <a:pt x="5035" y="572"/>
                  </a:lnTo>
                  <a:lnTo>
                    <a:pt x="5051" y="549"/>
                  </a:lnTo>
                  <a:lnTo>
                    <a:pt x="5065" y="524"/>
                  </a:lnTo>
                  <a:lnTo>
                    <a:pt x="5078" y="499"/>
                  </a:lnTo>
                  <a:lnTo>
                    <a:pt x="5089" y="474"/>
                  </a:lnTo>
                  <a:lnTo>
                    <a:pt x="5099" y="448"/>
                  </a:lnTo>
                  <a:lnTo>
                    <a:pt x="5108" y="421"/>
                  </a:lnTo>
                  <a:lnTo>
                    <a:pt x="5115" y="395"/>
                  </a:lnTo>
                  <a:lnTo>
                    <a:pt x="5120" y="367"/>
                  </a:lnTo>
                  <a:lnTo>
                    <a:pt x="5124" y="340"/>
                  </a:lnTo>
                  <a:lnTo>
                    <a:pt x="5127" y="313"/>
                  </a:lnTo>
                  <a:lnTo>
                    <a:pt x="5128" y="285"/>
                  </a:lnTo>
                  <a:lnTo>
                    <a:pt x="5128" y="258"/>
                  </a:lnTo>
                  <a:lnTo>
                    <a:pt x="5127" y="231"/>
                  </a:lnTo>
                  <a:lnTo>
                    <a:pt x="5127" y="231"/>
                  </a:lnTo>
                  <a:lnTo>
                    <a:pt x="5153" y="225"/>
                  </a:lnTo>
                  <a:lnTo>
                    <a:pt x="5177" y="219"/>
                  </a:lnTo>
                  <a:lnTo>
                    <a:pt x="5202" y="211"/>
                  </a:lnTo>
                  <a:lnTo>
                    <a:pt x="5227" y="202"/>
                  </a:lnTo>
                  <a:lnTo>
                    <a:pt x="5252" y="192"/>
                  </a:lnTo>
                  <a:lnTo>
                    <a:pt x="5275" y="180"/>
                  </a:lnTo>
                  <a:lnTo>
                    <a:pt x="5299" y="168"/>
                  </a:lnTo>
                  <a:lnTo>
                    <a:pt x="5321" y="154"/>
                  </a:lnTo>
                  <a:lnTo>
                    <a:pt x="5343" y="138"/>
                  </a:lnTo>
                  <a:lnTo>
                    <a:pt x="5364" y="122"/>
                  </a:lnTo>
                  <a:lnTo>
                    <a:pt x="5383" y="104"/>
                  </a:lnTo>
                  <a:lnTo>
                    <a:pt x="5403" y="86"/>
                  </a:lnTo>
                  <a:lnTo>
                    <a:pt x="5421" y="66"/>
                  </a:lnTo>
                  <a:lnTo>
                    <a:pt x="5439" y="44"/>
                  </a:lnTo>
                  <a:lnTo>
                    <a:pt x="5456" y="22"/>
                  </a:lnTo>
                  <a:lnTo>
                    <a:pt x="5472" y="0"/>
                  </a:lnTo>
                  <a:lnTo>
                    <a:pt x="5047" y="0"/>
                  </a:lnTo>
                  <a:lnTo>
                    <a:pt x="4604" y="0"/>
                  </a:lnTo>
                  <a:lnTo>
                    <a:pt x="4235" y="0"/>
                  </a:lnTo>
                  <a:lnTo>
                    <a:pt x="4184" y="0"/>
                  </a:lnTo>
                  <a:lnTo>
                    <a:pt x="4083" y="0"/>
                  </a:lnTo>
                  <a:lnTo>
                    <a:pt x="3715" y="0"/>
                  </a:lnTo>
                  <a:lnTo>
                    <a:pt x="3564" y="0"/>
                  </a:lnTo>
                  <a:lnTo>
                    <a:pt x="3288" y="0"/>
                  </a:lnTo>
                  <a:lnTo>
                    <a:pt x="3035" y="0"/>
                  </a:lnTo>
                  <a:lnTo>
                    <a:pt x="2863" y="0"/>
                  </a:lnTo>
                  <a:lnTo>
                    <a:pt x="2609" y="0"/>
                  </a:lnTo>
                  <a:lnTo>
                    <a:pt x="2437" y="0"/>
                  </a:lnTo>
                  <a:lnTo>
                    <a:pt x="2184" y="0"/>
                  </a:lnTo>
                  <a:lnTo>
                    <a:pt x="1908" y="0"/>
                  </a:lnTo>
                  <a:lnTo>
                    <a:pt x="1757" y="0"/>
                  </a:lnTo>
                  <a:lnTo>
                    <a:pt x="1389" y="0"/>
                  </a:lnTo>
                  <a:lnTo>
                    <a:pt x="1288" y="0"/>
                  </a:lnTo>
                  <a:lnTo>
                    <a:pt x="1237" y="0"/>
                  </a:lnTo>
                  <a:lnTo>
                    <a:pt x="868" y="0"/>
                  </a:lnTo>
                  <a:lnTo>
                    <a:pt x="425" y="0"/>
                  </a:lnTo>
                  <a:lnTo>
                    <a:pt x="0" y="0"/>
                  </a:lnTo>
                  <a:lnTo>
                    <a:pt x="0" y="0"/>
                  </a:lnTo>
                  <a:lnTo>
                    <a:pt x="16" y="22"/>
                  </a:lnTo>
                  <a:lnTo>
                    <a:pt x="33" y="44"/>
                  </a:lnTo>
                  <a:lnTo>
                    <a:pt x="51" y="66"/>
                  </a:lnTo>
                  <a:lnTo>
                    <a:pt x="69" y="86"/>
                  </a:lnTo>
                  <a:lnTo>
                    <a:pt x="89" y="104"/>
                  </a:lnTo>
                  <a:lnTo>
                    <a:pt x="108" y="122"/>
                  </a:lnTo>
                  <a:lnTo>
                    <a:pt x="129" y="138"/>
                  </a:lnTo>
                  <a:lnTo>
                    <a:pt x="151" y="154"/>
                  </a:lnTo>
                  <a:lnTo>
                    <a:pt x="173" y="168"/>
                  </a:lnTo>
                  <a:lnTo>
                    <a:pt x="197" y="180"/>
                  </a:lnTo>
                  <a:lnTo>
                    <a:pt x="220" y="192"/>
                  </a:lnTo>
                  <a:lnTo>
                    <a:pt x="245" y="202"/>
                  </a:lnTo>
                  <a:lnTo>
                    <a:pt x="270" y="211"/>
                  </a:lnTo>
                  <a:lnTo>
                    <a:pt x="295" y="219"/>
                  </a:lnTo>
                  <a:lnTo>
                    <a:pt x="319" y="225"/>
                  </a:lnTo>
                  <a:lnTo>
                    <a:pt x="345" y="231"/>
                  </a:lnTo>
                  <a:lnTo>
                    <a:pt x="345" y="231"/>
                  </a:lnTo>
                  <a:close/>
                  <a:moveTo>
                    <a:pt x="3677" y="362"/>
                  </a:moveTo>
                  <a:lnTo>
                    <a:pt x="3677" y="362"/>
                  </a:lnTo>
                  <a:lnTo>
                    <a:pt x="3655" y="391"/>
                  </a:lnTo>
                  <a:lnTo>
                    <a:pt x="3634" y="420"/>
                  </a:lnTo>
                  <a:lnTo>
                    <a:pt x="3616" y="451"/>
                  </a:lnTo>
                  <a:lnTo>
                    <a:pt x="3599" y="482"/>
                  </a:lnTo>
                  <a:lnTo>
                    <a:pt x="3599" y="482"/>
                  </a:lnTo>
                  <a:lnTo>
                    <a:pt x="3567" y="472"/>
                  </a:lnTo>
                  <a:lnTo>
                    <a:pt x="3532" y="463"/>
                  </a:lnTo>
                  <a:lnTo>
                    <a:pt x="3496" y="456"/>
                  </a:lnTo>
                  <a:lnTo>
                    <a:pt x="3460" y="452"/>
                  </a:lnTo>
                  <a:lnTo>
                    <a:pt x="3460" y="452"/>
                  </a:lnTo>
                  <a:lnTo>
                    <a:pt x="3486" y="435"/>
                  </a:lnTo>
                  <a:lnTo>
                    <a:pt x="3511" y="416"/>
                  </a:lnTo>
                  <a:lnTo>
                    <a:pt x="3534" y="396"/>
                  </a:lnTo>
                  <a:lnTo>
                    <a:pt x="3555" y="375"/>
                  </a:lnTo>
                  <a:lnTo>
                    <a:pt x="3555" y="375"/>
                  </a:lnTo>
                  <a:lnTo>
                    <a:pt x="3586" y="375"/>
                  </a:lnTo>
                  <a:lnTo>
                    <a:pt x="3616" y="373"/>
                  </a:lnTo>
                  <a:lnTo>
                    <a:pt x="3648" y="369"/>
                  </a:lnTo>
                  <a:lnTo>
                    <a:pt x="3677" y="362"/>
                  </a:lnTo>
                  <a:lnTo>
                    <a:pt x="3677" y="362"/>
                  </a:lnTo>
                  <a:close/>
                  <a:moveTo>
                    <a:pt x="3137" y="539"/>
                  </a:moveTo>
                  <a:lnTo>
                    <a:pt x="3137" y="539"/>
                  </a:lnTo>
                  <a:lnTo>
                    <a:pt x="3107" y="560"/>
                  </a:lnTo>
                  <a:lnTo>
                    <a:pt x="3079" y="584"/>
                  </a:lnTo>
                  <a:lnTo>
                    <a:pt x="3055" y="608"/>
                  </a:lnTo>
                  <a:lnTo>
                    <a:pt x="3031" y="634"/>
                  </a:lnTo>
                  <a:lnTo>
                    <a:pt x="3031" y="634"/>
                  </a:lnTo>
                  <a:lnTo>
                    <a:pt x="3001" y="615"/>
                  </a:lnTo>
                  <a:lnTo>
                    <a:pt x="2970" y="598"/>
                  </a:lnTo>
                  <a:lnTo>
                    <a:pt x="2937" y="582"/>
                  </a:lnTo>
                  <a:lnTo>
                    <a:pt x="2903" y="569"/>
                  </a:lnTo>
                  <a:lnTo>
                    <a:pt x="2903" y="569"/>
                  </a:lnTo>
                  <a:lnTo>
                    <a:pt x="2933" y="559"/>
                  </a:lnTo>
                  <a:lnTo>
                    <a:pt x="2961" y="547"/>
                  </a:lnTo>
                  <a:lnTo>
                    <a:pt x="2989" y="534"/>
                  </a:lnTo>
                  <a:lnTo>
                    <a:pt x="3016" y="520"/>
                  </a:lnTo>
                  <a:lnTo>
                    <a:pt x="3016" y="520"/>
                  </a:lnTo>
                  <a:lnTo>
                    <a:pt x="3045" y="528"/>
                  </a:lnTo>
                  <a:lnTo>
                    <a:pt x="3075" y="533"/>
                  </a:lnTo>
                  <a:lnTo>
                    <a:pt x="3105" y="537"/>
                  </a:lnTo>
                  <a:lnTo>
                    <a:pt x="3137" y="539"/>
                  </a:lnTo>
                  <a:lnTo>
                    <a:pt x="3137" y="539"/>
                  </a:lnTo>
                  <a:close/>
                  <a:moveTo>
                    <a:pt x="2569" y="569"/>
                  </a:moveTo>
                  <a:lnTo>
                    <a:pt x="2569" y="569"/>
                  </a:lnTo>
                  <a:lnTo>
                    <a:pt x="2535" y="582"/>
                  </a:lnTo>
                  <a:lnTo>
                    <a:pt x="2502" y="598"/>
                  </a:lnTo>
                  <a:lnTo>
                    <a:pt x="2471" y="615"/>
                  </a:lnTo>
                  <a:lnTo>
                    <a:pt x="2441" y="634"/>
                  </a:lnTo>
                  <a:lnTo>
                    <a:pt x="2441" y="634"/>
                  </a:lnTo>
                  <a:lnTo>
                    <a:pt x="2417" y="608"/>
                  </a:lnTo>
                  <a:lnTo>
                    <a:pt x="2391" y="584"/>
                  </a:lnTo>
                  <a:lnTo>
                    <a:pt x="2364" y="560"/>
                  </a:lnTo>
                  <a:lnTo>
                    <a:pt x="2335" y="539"/>
                  </a:lnTo>
                  <a:lnTo>
                    <a:pt x="2335" y="539"/>
                  </a:lnTo>
                  <a:lnTo>
                    <a:pt x="2367" y="537"/>
                  </a:lnTo>
                  <a:lnTo>
                    <a:pt x="2397" y="533"/>
                  </a:lnTo>
                  <a:lnTo>
                    <a:pt x="2427" y="528"/>
                  </a:lnTo>
                  <a:lnTo>
                    <a:pt x="2456" y="520"/>
                  </a:lnTo>
                  <a:lnTo>
                    <a:pt x="2456" y="520"/>
                  </a:lnTo>
                  <a:lnTo>
                    <a:pt x="2483" y="534"/>
                  </a:lnTo>
                  <a:lnTo>
                    <a:pt x="2511" y="547"/>
                  </a:lnTo>
                  <a:lnTo>
                    <a:pt x="2539" y="559"/>
                  </a:lnTo>
                  <a:lnTo>
                    <a:pt x="2569" y="569"/>
                  </a:lnTo>
                  <a:lnTo>
                    <a:pt x="2569" y="569"/>
                  </a:lnTo>
                  <a:close/>
                  <a:moveTo>
                    <a:pt x="2012" y="452"/>
                  </a:moveTo>
                  <a:lnTo>
                    <a:pt x="2012" y="452"/>
                  </a:lnTo>
                  <a:lnTo>
                    <a:pt x="1976" y="456"/>
                  </a:lnTo>
                  <a:lnTo>
                    <a:pt x="1940" y="463"/>
                  </a:lnTo>
                  <a:lnTo>
                    <a:pt x="1905" y="472"/>
                  </a:lnTo>
                  <a:lnTo>
                    <a:pt x="1871" y="482"/>
                  </a:lnTo>
                  <a:lnTo>
                    <a:pt x="1871" y="482"/>
                  </a:lnTo>
                  <a:lnTo>
                    <a:pt x="1856" y="451"/>
                  </a:lnTo>
                  <a:lnTo>
                    <a:pt x="1838" y="420"/>
                  </a:lnTo>
                  <a:lnTo>
                    <a:pt x="1817" y="391"/>
                  </a:lnTo>
                  <a:lnTo>
                    <a:pt x="1795" y="362"/>
                  </a:lnTo>
                  <a:lnTo>
                    <a:pt x="1795" y="362"/>
                  </a:lnTo>
                  <a:lnTo>
                    <a:pt x="1824" y="369"/>
                  </a:lnTo>
                  <a:lnTo>
                    <a:pt x="1856" y="373"/>
                  </a:lnTo>
                  <a:lnTo>
                    <a:pt x="1886" y="375"/>
                  </a:lnTo>
                  <a:lnTo>
                    <a:pt x="1917" y="375"/>
                  </a:lnTo>
                  <a:lnTo>
                    <a:pt x="1917" y="375"/>
                  </a:lnTo>
                  <a:lnTo>
                    <a:pt x="1938" y="396"/>
                  </a:lnTo>
                  <a:lnTo>
                    <a:pt x="1961" y="416"/>
                  </a:lnTo>
                  <a:lnTo>
                    <a:pt x="1986" y="435"/>
                  </a:lnTo>
                  <a:lnTo>
                    <a:pt x="2012" y="452"/>
                  </a:lnTo>
                  <a:lnTo>
                    <a:pt x="2012" y="452"/>
                  </a:lnTo>
                  <a:close/>
                  <a:moveTo>
                    <a:pt x="4156" y="51"/>
                  </a:moveTo>
                  <a:lnTo>
                    <a:pt x="4156" y="51"/>
                  </a:lnTo>
                  <a:lnTo>
                    <a:pt x="4140" y="83"/>
                  </a:lnTo>
                  <a:lnTo>
                    <a:pt x="4128" y="117"/>
                  </a:lnTo>
                  <a:lnTo>
                    <a:pt x="4118" y="152"/>
                  </a:lnTo>
                  <a:lnTo>
                    <a:pt x="4111" y="188"/>
                  </a:lnTo>
                  <a:lnTo>
                    <a:pt x="4111" y="188"/>
                  </a:lnTo>
                  <a:lnTo>
                    <a:pt x="4075" y="185"/>
                  </a:lnTo>
                  <a:lnTo>
                    <a:pt x="4040" y="186"/>
                  </a:lnTo>
                  <a:lnTo>
                    <a:pt x="4003" y="189"/>
                  </a:lnTo>
                  <a:lnTo>
                    <a:pt x="3968" y="195"/>
                  </a:lnTo>
                  <a:lnTo>
                    <a:pt x="3968" y="195"/>
                  </a:lnTo>
                  <a:lnTo>
                    <a:pt x="3988" y="171"/>
                  </a:lnTo>
                  <a:lnTo>
                    <a:pt x="4006" y="147"/>
                  </a:lnTo>
                  <a:lnTo>
                    <a:pt x="4024" y="121"/>
                  </a:lnTo>
                  <a:lnTo>
                    <a:pt x="4040" y="95"/>
                  </a:lnTo>
                  <a:lnTo>
                    <a:pt x="4040" y="95"/>
                  </a:lnTo>
                  <a:lnTo>
                    <a:pt x="4070" y="86"/>
                  </a:lnTo>
                  <a:lnTo>
                    <a:pt x="4098" y="76"/>
                  </a:lnTo>
                  <a:lnTo>
                    <a:pt x="4127" y="64"/>
                  </a:lnTo>
                  <a:lnTo>
                    <a:pt x="4156" y="51"/>
                  </a:lnTo>
                  <a:lnTo>
                    <a:pt x="4156" y="51"/>
                  </a:lnTo>
                  <a:close/>
                  <a:moveTo>
                    <a:pt x="1432" y="95"/>
                  </a:moveTo>
                  <a:lnTo>
                    <a:pt x="1432" y="95"/>
                  </a:lnTo>
                  <a:lnTo>
                    <a:pt x="1448" y="121"/>
                  </a:lnTo>
                  <a:lnTo>
                    <a:pt x="1465" y="147"/>
                  </a:lnTo>
                  <a:lnTo>
                    <a:pt x="1484" y="171"/>
                  </a:lnTo>
                  <a:lnTo>
                    <a:pt x="1504" y="195"/>
                  </a:lnTo>
                  <a:lnTo>
                    <a:pt x="1504" y="195"/>
                  </a:lnTo>
                  <a:lnTo>
                    <a:pt x="1469" y="189"/>
                  </a:lnTo>
                  <a:lnTo>
                    <a:pt x="1432" y="186"/>
                  </a:lnTo>
                  <a:lnTo>
                    <a:pt x="1397" y="185"/>
                  </a:lnTo>
                  <a:lnTo>
                    <a:pt x="1361" y="188"/>
                  </a:lnTo>
                  <a:lnTo>
                    <a:pt x="1361" y="188"/>
                  </a:lnTo>
                  <a:lnTo>
                    <a:pt x="1354" y="152"/>
                  </a:lnTo>
                  <a:lnTo>
                    <a:pt x="1344" y="117"/>
                  </a:lnTo>
                  <a:lnTo>
                    <a:pt x="1332" y="83"/>
                  </a:lnTo>
                  <a:lnTo>
                    <a:pt x="1316" y="51"/>
                  </a:lnTo>
                  <a:lnTo>
                    <a:pt x="1316" y="51"/>
                  </a:lnTo>
                  <a:lnTo>
                    <a:pt x="1345" y="64"/>
                  </a:lnTo>
                  <a:lnTo>
                    <a:pt x="1374" y="76"/>
                  </a:lnTo>
                  <a:lnTo>
                    <a:pt x="1402" y="86"/>
                  </a:lnTo>
                  <a:lnTo>
                    <a:pt x="1432" y="95"/>
                  </a:lnTo>
                  <a:lnTo>
                    <a:pt x="143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3" name="Freeform 108"/>
            <p:cNvSpPr>
              <a:spLocks/>
            </p:cNvSpPr>
            <p:nvPr userDrawn="1"/>
          </p:nvSpPr>
          <p:spPr bwMode="auto">
            <a:xfrm>
              <a:off x="1967" y="332"/>
              <a:ext cx="236" cy="176"/>
            </a:xfrm>
            <a:custGeom>
              <a:avLst/>
              <a:gdLst>
                <a:gd name="T0" fmla="*/ 708 w 944"/>
                <a:gd name="T1" fmla="*/ 641 h 705"/>
                <a:gd name="T2" fmla="*/ 748 w 944"/>
                <a:gd name="T3" fmla="*/ 615 h 705"/>
                <a:gd name="T4" fmla="*/ 785 w 944"/>
                <a:gd name="T5" fmla="*/ 585 h 705"/>
                <a:gd name="T6" fmla="*/ 819 w 944"/>
                <a:gd name="T7" fmla="*/ 554 h 705"/>
                <a:gd name="T8" fmla="*/ 849 w 944"/>
                <a:gd name="T9" fmla="*/ 517 h 705"/>
                <a:gd name="T10" fmla="*/ 873 w 944"/>
                <a:gd name="T11" fmla="*/ 481 h 705"/>
                <a:gd name="T12" fmla="*/ 896 w 944"/>
                <a:gd name="T13" fmla="*/ 440 h 705"/>
                <a:gd name="T14" fmla="*/ 914 w 944"/>
                <a:gd name="T15" fmla="*/ 399 h 705"/>
                <a:gd name="T16" fmla="*/ 927 w 944"/>
                <a:gd name="T17" fmla="*/ 356 h 705"/>
                <a:gd name="T18" fmla="*/ 937 w 944"/>
                <a:gd name="T19" fmla="*/ 313 h 705"/>
                <a:gd name="T20" fmla="*/ 943 w 944"/>
                <a:gd name="T21" fmla="*/ 267 h 705"/>
                <a:gd name="T22" fmla="*/ 944 w 944"/>
                <a:gd name="T23" fmla="*/ 223 h 705"/>
                <a:gd name="T24" fmla="*/ 941 w 944"/>
                <a:gd name="T25" fmla="*/ 177 h 705"/>
                <a:gd name="T26" fmla="*/ 933 w 944"/>
                <a:gd name="T27" fmla="*/ 132 h 705"/>
                <a:gd name="T28" fmla="*/ 922 w 944"/>
                <a:gd name="T29" fmla="*/ 86 h 705"/>
                <a:gd name="T30" fmla="*/ 905 w 944"/>
                <a:gd name="T31" fmla="*/ 43 h 705"/>
                <a:gd name="T32" fmla="*/ 883 w 944"/>
                <a:gd name="T33" fmla="*/ 0 h 705"/>
                <a:gd name="T34" fmla="*/ 63 w 944"/>
                <a:gd name="T35" fmla="*/ 0 h 705"/>
                <a:gd name="T36" fmla="*/ 36 w 944"/>
                <a:gd name="T37" fmla="*/ 53 h 705"/>
                <a:gd name="T38" fmla="*/ 16 w 944"/>
                <a:gd name="T39" fmla="*/ 111 h 705"/>
                <a:gd name="T40" fmla="*/ 4 w 944"/>
                <a:gd name="T41" fmla="*/ 171 h 705"/>
                <a:gd name="T42" fmla="*/ 0 w 944"/>
                <a:gd name="T43" fmla="*/ 231 h 705"/>
                <a:gd name="T44" fmla="*/ 3 w 944"/>
                <a:gd name="T45" fmla="*/ 291 h 705"/>
                <a:gd name="T46" fmla="*/ 15 w 944"/>
                <a:gd name="T47" fmla="*/ 352 h 705"/>
                <a:gd name="T48" fmla="*/ 34 w 944"/>
                <a:gd name="T49" fmla="*/ 410 h 705"/>
                <a:gd name="T50" fmla="*/ 63 w 944"/>
                <a:gd name="T51" fmla="*/ 468 h 705"/>
                <a:gd name="T52" fmla="*/ 75 w 944"/>
                <a:gd name="T53" fmla="*/ 489 h 705"/>
                <a:gd name="T54" fmla="*/ 103 w 944"/>
                <a:gd name="T55" fmla="*/ 528 h 705"/>
                <a:gd name="T56" fmla="*/ 135 w 944"/>
                <a:gd name="T57" fmla="*/ 563 h 705"/>
                <a:gd name="T58" fmla="*/ 168 w 944"/>
                <a:gd name="T59" fmla="*/ 594 h 705"/>
                <a:gd name="T60" fmla="*/ 205 w 944"/>
                <a:gd name="T61" fmla="*/ 623 h 705"/>
                <a:gd name="T62" fmla="*/ 244 w 944"/>
                <a:gd name="T63" fmla="*/ 646 h 705"/>
                <a:gd name="T64" fmla="*/ 286 w 944"/>
                <a:gd name="T65" fmla="*/ 666 h 705"/>
                <a:gd name="T66" fmla="*/ 327 w 944"/>
                <a:gd name="T67" fmla="*/ 681 h 705"/>
                <a:gd name="T68" fmla="*/ 372 w 944"/>
                <a:gd name="T69" fmla="*/ 693 h 705"/>
                <a:gd name="T70" fmla="*/ 416 w 944"/>
                <a:gd name="T71" fmla="*/ 701 h 705"/>
                <a:gd name="T72" fmla="*/ 462 w 944"/>
                <a:gd name="T73" fmla="*/ 705 h 705"/>
                <a:gd name="T74" fmla="*/ 507 w 944"/>
                <a:gd name="T75" fmla="*/ 704 h 705"/>
                <a:gd name="T76" fmla="*/ 553 w 944"/>
                <a:gd name="T77" fmla="*/ 697 h 705"/>
                <a:gd name="T78" fmla="*/ 599 w 944"/>
                <a:gd name="T79" fmla="*/ 688 h 705"/>
                <a:gd name="T80" fmla="*/ 643 w 944"/>
                <a:gd name="T81" fmla="*/ 672 h 705"/>
                <a:gd name="T82" fmla="*/ 687 w 944"/>
                <a:gd name="T83" fmla="*/ 653 h 705"/>
                <a:gd name="T84" fmla="*/ 708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708" y="641"/>
                  </a:moveTo>
                  <a:lnTo>
                    <a:pt x="708" y="641"/>
                  </a:lnTo>
                  <a:lnTo>
                    <a:pt x="729" y="628"/>
                  </a:lnTo>
                  <a:lnTo>
                    <a:pt x="748" y="615"/>
                  </a:lnTo>
                  <a:lnTo>
                    <a:pt x="768" y="601"/>
                  </a:lnTo>
                  <a:lnTo>
                    <a:pt x="785" y="585"/>
                  </a:lnTo>
                  <a:lnTo>
                    <a:pt x="802" y="569"/>
                  </a:lnTo>
                  <a:lnTo>
                    <a:pt x="819" y="554"/>
                  </a:lnTo>
                  <a:lnTo>
                    <a:pt x="834" y="535"/>
                  </a:lnTo>
                  <a:lnTo>
                    <a:pt x="849" y="517"/>
                  </a:lnTo>
                  <a:lnTo>
                    <a:pt x="862" y="499"/>
                  </a:lnTo>
                  <a:lnTo>
                    <a:pt x="873" y="481"/>
                  </a:lnTo>
                  <a:lnTo>
                    <a:pt x="885" y="461"/>
                  </a:lnTo>
                  <a:lnTo>
                    <a:pt x="896" y="440"/>
                  </a:lnTo>
                  <a:lnTo>
                    <a:pt x="905" y="420"/>
                  </a:lnTo>
                  <a:lnTo>
                    <a:pt x="914" y="399"/>
                  </a:lnTo>
                  <a:lnTo>
                    <a:pt x="922" y="378"/>
                  </a:lnTo>
                  <a:lnTo>
                    <a:pt x="927" y="356"/>
                  </a:lnTo>
                  <a:lnTo>
                    <a:pt x="933" y="335"/>
                  </a:lnTo>
                  <a:lnTo>
                    <a:pt x="937" y="313"/>
                  </a:lnTo>
                  <a:lnTo>
                    <a:pt x="940" y="291"/>
                  </a:lnTo>
                  <a:lnTo>
                    <a:pt x="943" y="267"/>
                  </a:lnTo>
                  <a:lnTo>
                    <a:pt x="944" y="245"/>
                  </a:lnTo>
                  <a:lnTo>
                    <a:pt x="944" y="223"/>
                  </a:lnTo>
                  <a:lnTo>
                    <a:pt x="943" y="199"/>
                  </a:lnTo>
                  <a:lnTo>
                    <a:pt x="941" y="177"/>
                  </a:lnTo>
                  <a:lnTo>
                    <a:pt x="937" y="154"/>
                  </a:lnTo>
                  <a:lnTo>
                    <a:pt x="933" y="132"/>
                  </a:lnTo>
                  <a:lnTo>
                    <a:pt x="928" y="109"/>
                  </a:lnTo>
                  <a:lnTo>
                    <a:pt x="922" y="86"/>
                  </a:lnTo>
                  <a:lnTo>
                    <a:pt x="914" y="64"/>
                  </a:lnTo>
                  <a:lnTo>
                    <a:pt x="905" y="43"/>
                  </a:lnTo>
                  <a:lnTo>
                    <a:pt x="894" y="21"/>
                  </a:lnTo>
                  <a:lnTo>
                    <a:pt x="883" y="0"/>
                  </a:lnTo>
                  <a:lnTo>
                    <a:pt x="63" y="0"/>
                  </a:lnTo>
                  <a:lnTo>
                    <a:pt x="63" y="0"/>
                  </a:lnTo>
                  <a:lnTo>
                    <a:pt x="49" y="26"/>
                  </a:lnTo>
                  <a:lnTo>
                    <a:pt x="36" y="53"/>
                  </a:lnTo>
                  <a:lnTo>
                    <a:pt x="25" y="82"/>
                  </a:lnTo>
                  <a:lnTo>
                    <a:pt x="16" y="111"/>
                  </a:lnTo>
                  <a:lnTo>
                    <a:pt x="10" y="141"/>
                  </a:lnTo>
                  <a:lnTo>
                    <a:pt x="4" y="171"/>
                  </a:lnTo>
                  <a:lnTo>
                    <a:pt x="2" y="201"/>
                  </a:lnTo>
                  <a:lnTo>
                    <a:pt x="0" y="231"/>
                  </a:lnTo>
                  <a:lnTo>
                    <a:pt x="0" y="261"/>
                  </a:lnTo>
                  <a:lnTo>
                    <a:pt x="3" y="291"/>
                  </a:lnTo>
                  <a:lnTo>
                    <a:pt x="8" y="322"/>
                  </a:lnTo>
                  <a:lnTo>
                    <a:pt x="15" y="352"/>
                  </a:lnTo>
                  <a:lnTo>
                    <a:pt x="24" y="382"/>
                  </a:lnTo>
                  <a:lnTo>
                    <a:pt x="34" y="410"/>
                  </a:lnTo>
                  <a:lnTo>
                    <a:pt x="47" y="439"/>
                  </a:lnTo>
                  <a:lnTo>
                    <a:pt x="63" y="468"/>
                  </a:lnTo>
                  <a:lnTo>
                    <a:pt x="63" y="468"/>
                  </a:lnTo>
                  <a:lnTo>
                    <a:pt x="75" y="489"/>
                  </a:lnTo>
                  <a:lnTo>
                    <a:pt x="89" y="509"/>
                  </a:lnTo>
                  <a:lnTo>
                    <a:pt x="103" y="528"/>
                  </a:lnTo>
                  <a:lnTo>
                    <a:pt x="119" y="546"/>
                  </a:lnTo>
                  <a:lnTo>
                    <a:pt x="135" y="563"/>
                  </a:lnTo>
                  <a:lnTo>
                    <a:pt x="152" y="580"/>
                  </a:lnTo>
                  <a:lnTo>
                    <a:pt x="168" y="594"/>
                  </a:lnTo>
                  <a:lnTo>
                    <a:pt x="187" y="608"/>
                  </a:lnTo>
                  <a:lnTo>
                    <a:pt x="205" y="623"/>
                  </a:lnTo>
                  <a:lnTo>
                    <a:pt x="225" y="634"/>
                  </a:lnTo>
                  <a:lnTo>
                    <a:pt x="244" y="646"/>
                  </a:lnTo>
                  <a:lnTo>
                    <a:pt x="265" y="657"/>
                  </a:lnTo>
                  <a:lnTo>
                    <a:pt x="286" y="666"/>
                  </a:lnTo>
                  <a:lnTo>
                    <a:pt x="307" y="675"/>
                  </a:lnTo>
                  <a:lnTo>
                    <a:pt x="327" y="681"/>
                  </a:lnTo>
                  <a:lnTo>
                    <a:pt x="350" y="688"/>
                  </a:lnTo>
                  <a:lnTo>
                    <a:pt x="372" y="693"/>
                  </a:lnTo>
                  <a:lnTo>
                    <a:pt x="394" y="698"/>
                  </a:lnTo>
                  <a:lnTo>
                    <a:pt x="416" y="701"/>
                  </a:lnTo>
                  <a:lnTo>
                    <a:pt x="440" y="704"/>
                  </a:lnTo>
                  <a:lnTo>
                    <a:pt x="462" y="705"/>
                  </a:lnTo>
                  <a:lnTo>
                    <a:pt x="484" y="705"/>
                  </a:lnTo>
                  <a:lnTo>
                    <a:pt x="507" y="704"/>
                  </a:lnTo>
                  <a:lnTo>
                    <a:pt x="531" y="701"/>
                  </a:lnTo>
                  <a:lnTo>
                    <a:pt x="553" y="697"/>
                  </a:lnTo>
                  <a:lnTo>
                    <a:pt x="576" y="693"/>
                  </a:lnTo>
                  <a:lnTo>
                    <a:pt x="599" y="688"/>
                  </a:lnTo>
                  <a:lnTo>
                    <a:pt x="621" y="680"/>
                  </a:lnTo>
                  <a:lnTo>
                    <a:pt x="643" y="672"/>
                  </a:lnTo>
                  <a:lnTo>
                    <a:pt x="665" y="663"/>
                  </a:lnTo>
                  <a:lnTo>
                    <a:pt x="687" y="653"/>
                  </a:lnTo>
                  <a:lnTo>
                    <a:pt x="708" y="641"/>
                  </a:lnTo>
                  <a:lnTo>
                    <a:pt x="708"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4" name="Freeform 109"/>
            <p:cNvSpPr>
              <a:spLocks/>
            </p:cNvSpPr>
            <p:nvPr userDrawn="1"/>
          </p:nvSpPr>
          <p:spPr bwMode="auto">
            <a:xfrm>
              <a:off x="1758" y="409"/>
              <a:ext cx="216" cy="215"/>
            </a:xfrm>
            <a:custGeom>
              <a:avLst/>
              <a:gdLst>
                <a:gd name="T0" fmla="*/ 70 w 864"/>
                <a:gd name="T1" fmla="*/ 667 h 864"/>
                <a:gd name="T2" fmla="*/ 110 w 864"/>
                <a:gd name="T3" fmla="*/ 719 h 864"/>
                <a:gd name="T4" fmla="*/ 156 w 864"/>
                <a:gd name="T5" fmla="*/ 764 h 864"/>
                <a:gd name="T6" fmla="*/ 206 w 864"/>
                <a:gd name="T7" fmla="*/ 800 h 864"/>
                <a:gd name="T8" fmla="*/ 262 w 864"/>
                <a:gd name="T9" fmla="*/ 829 h 864"/>
                <a:gd name="T10" fmla="*/ 321 w 864"/>
                <a:gd name="T11" fmla="*/ 850 h 864"/>
                <a:gd name="T12" fmla="*/ 382 w 864"/>
                <a:gd name="T13" fmla="*/ 861 h 864"/>
                <a:gd name="T14" fmla="*/ 445 w 864"/>
                <a:gd name="T15" fmla="*/ 864 h 864"/>
                <a:gd name="T16" fmla="*/ 507 w 864"/>
                <a:gd name="T17" fmla="*/ 857 h 864"/>
                <a:gd name="T18" fmla="*/ 569 w 864"/>
                <a:gd name="T19" fmla="*/ 842 h 864"/>
                <a:gd name="T20" fmla="*/ 630 w 864"/>
                <a:gd name="T21" fmla="*/ 817 h 864"/>
                <a:gd name="T22" fmla="*/ 668 w 864"/>
                <a:gd name="T23" fmla="*/ 795 h 864"/>
                <a:gd name="T24" fmla="*/ 720 w 864"/>
                <a:gd name="T25" fmla="*/ 755 h 864"/>
                <a:gd name="T26" fmla="*/ 764 w 864"/>
                <a:gd name="T27" fmla="*/ 709 h 864"/>
                <a:gd name="T28" fmla="*/ 801 w 864"/>
                <a:gd name="T29" fmla="*/ 658 h 864"/>
                <a:gd name="T30" fmla="*/ 829 w 864"/>
                <a:gd name="T31" fmla="*/ 603 h 864"/>
                <a:gd name="T32" fmla="*/ 850 w 864"/>
                <a:gd name="T33" fmla="*/ 543 h 864"/>
                <a:gd name="T34" fmla="*/ 862 w 864"/>
                <a:gd name="T35" fmla="*/ 484 h 864"/>
                <a:gd name="T36" fmla="*/ 864 w 864"/>
                <a:gd name="T37" fmla="*/ 421 h 864"/>
                <a:gd name="T38" fmla="*/ 858 w 864"/>
                <a:gd name="T39" fmla="*/ 358 h 864"/>
                <a:gd name="T40" fmla="*/ 842 w 864"/>
                <a:gd name="T41" fmla="*/ 296 h 864"/>
                <a:gd name="T42" fmla="*/ 818 w 864"/>
                <a:gd name="T43" fmla="*/ 236 h 864"/>
                <a:gd name="T44" fmla="*/ 795 w 864"/>
                <a:gd name="T45" fmla="*/ 197 h 864"/>
                <a:gd name="T46" fmla="*/ 756 w 864"/>
                <a:gd name="T47" fmla="*/ 145 h 864"/>
                <a:gd name="T48" fmla="*/ 709 w 864"/>
                <a:gd name="T49" fmla="*/ 100 h 864"/>
                <a:gd name="T50" fmla="*/ 659 w 864"/>
                <a:gd name="T51" fmla="*/ 64 h 864"/>
                <a:gd name="T52" fmla="*/ 604 w 864"/>
                <a:gd name="T53" fmla="*/ 35 h 864"/>
                <a:gd name="T54" fmla="*/ 545 w 864"/>
                <a:gd name="T55" fmla="*/ 15 h 864"/>
                <a:gd name="T56" fmla="*/ 484 w 864"/>
                <a:gd name="T57" fmla="*/ 3 h 864"/>
                <a:gd name="T58" fmla="*/ 421 w 864"/>
                <a:gd name="T59" fmla="*/ 0 h 864"/>
                <a:gd name="T60" fmla="*/ 359 w 864"/>
                <a:gd name="T61" fmla="*/ 7 h 864"/>
                <a:gd name="T62" fmla="*/ 296 w 864"/>
                <a:gd name="T63" fmla="*/ 22 h 864"/>
                <a:gd name="T64" fmla="*/ 236 w 864"/>
                <a:gd name="T65" fmla="*/ 47 h 864"/>
                <a:gd name="T66" fmla="*/ 197 w 864"/>
                <a:gd name="T67" fmla="*/ 69 h 864"/>
                <a:gd name="T68" fmla="*/ 145 w 864"/>
                <a:gd name="T69" fmla="*/ 110 h 864"/>
                <a:gd name="T70" fmla="*/ 101 w 864"/>
                <a:gd name="T71" fmla="*/ 155 h 864"/>
                <a:gd name="T72" fmla="*/ 64 w 864"/>
                <a:gd name="T73" fmla="*/ 206 h 864"/>
                <a:gd name="T74" fmla="*/ 36 w 864"/>
                <a:gd name="T75" fmla="*/ 262 h 864"/>
                <a:gd name="T76" fmla="*/ 15 w 864"/>
                <a:gd name="T77" fmla="*/ 321 h 864"/>
                <a:gd name="T78" fmla="*/ 3 w 864"/>
                <a:gd name="T79" fmla="*/ 382 h 864"/>
                <a:gd name="T80" fmla="*/ 0 w 864"/>
                <a:gd name="T81" fmla="*/ 443 h 864"/>
                <a:gd name="T82" fmla="*/ 7 w 864"/>
                <a:gd name="T83" fmla="*/ 507 h 864"/>
                <a:gd name="T84" fmla="*/ 23 w 864"/>
                <a:gd name="T85" fmla="*/ 568 h 864"/>
                <a:gd name="T86" fmla="*/ 47 w 864"/>
                <a:gd name="T87" fmla="*/ 628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9" y="648"/>
                  </a:moveTo>
                  <a:lnTo>
                    <a:pt x="59" y="648"/>
                  </a:lnTo>
                  <a:lnTo>
                    <a:pt x="70" y="667"/>
                  </a:lnTo>
                  <a:lnTo>
                    <a:pt x="83" y="685"/>
                  </a:lnTo>
                  <a:lnTo>
                    <a:pt x="96" y="702"/>
                  </a:lnTo>
                  <a:lnTo>
                    <a:pt x="110" y="719"/>
                  </a:lnTo>
                  <a:lnTo>
                    <a:pt x="124" y="735"/>
                  </a:lnTo>
                  <a:lnTo>
                    <a:pt x="140" y="749"/>
                  </a:lnTo>
                  <a:lnTo>
                    <a:pt x="156" y="764"/>
                  </a:lnTo>
                  <a:lnTo>
                    <a:pt x="173" y="777"/>
                  </a:lnTo>
                  <a:lnTo>
                    <a:pt x="189" y="790"/>
                  </a:lnTo>
                  <a:lnTo>
                    <a:pt x="206" y="800"/>
                  </a:lnTo>
                  <a:lnTo>
                    <a:pt x="225" y="811"/>
                  </a:lnTo>
                  <a:lnTo>
                    <a:pt x="243" y="821"/>
                  </a:lnTo>
                  <a:lnTo>
                    <a:pt x="262" y="829"/>
                  </a:lnTo>
                  <a:lnTo>
                    <a:pt x="282" y="837"/>
                  </a:lnTo>
                  <a:lnTo>
                    <a:pt x="302" y="843"/>
                  </a:lnTo>
                  <a:lnTo>
                    <a:pt x="321" y="850"/>
                  </a:lnTo>
                  <a:lnTo>
                    <a:pt x="341" y="855"/>
                  </a:lnTo>
                  <a:lnTo>
                    <a:pt x="361" y="859"/>
                  </a:lnTo>
                  <a:lnTo>
                    <a:pt x="382" y="861"/>
                  </a:lnTo>
                  <a:lnTo>
                    <a:pt x="403" y="863"/>
                  </a:lnTo>
                  <a:lnTo>
                    <a:pt x="424" y="864"/>
                  </a:lnTo>
                  <a:lnTo>
                    <a:pt x="445" y="864"/>
                  </a:lnTo>
                  <a:lnTo>
                    <a:pt x="466" y="863"/>
                  </a:lnTo>
                  <a:lnTo>
                    <a:pt x="487" y="861"/>
                  </a:lnTo>
                  <a:lnTo>
                    <a:pt x="507" y="857"/>
                  </a:lnTo>
                  <a:lnTo>
                    <a:pt x="528" y="854"/>
                  </a:lnTo>
                  <a:lnTo>
                    <a:pt x="549" y="848"/>
                  </a:lnTo>
                  <a:lnTo>
                    <a:pt x="569" y="842"/>
                  </a:lnTo>
                  <a:lnTo>
                    <a:pt x="589" y="835"/>
                  </a:lnTo>
                  <a:lnTo>
                    <a:pt x="609" y="826"/>
                  </a:lnTo>
                  <a:lnTo>
                    <a:pt x="630" y="817"/>
                  </a:lnTo>
                  <a:lnTo>
                    <a:pt x="649" y="807"/>
                  </a:lnTo>
                  <a:lnTo>
                    <a:pt x="649" y="807"/>
                  </a:lnTo>
                  <a:lnTo>
                    <a:pt x="668" y="795"/>
                  </a:lnTo>
                  <a:lnTo>
                    <a:pt x="686" y="782"/>
                  </a:lnTo>
                  <a:lnTo>
                    <a:pt x="703" y="769"/>
                  </a:lnTo>
                  <a:lnTo>
                    <a:pt x="720" y="755"/>
                  </a:lnTo>
                  <a:lnTo>
                    <a:pt x="735" y="740"/>
                  </a:lnTo>
                  <a:lnTo>
                    <a:pt x="750" y="726"/>
                  </a:lnTo>
                  <a:lnTo>
                    <a:pt x="764" y="709"/>
                  </a:lnTo>
                  <a:lnTo>
                    <a:pt x="777" y="693"/>
                  </a:lnTo>
                  <a:lnTo>
                    <a:pt x="790" y="676"/>
                  </a:lnTo>
                  <a:lnTo>
                    <a:pt x="801" y="658"/>
                  </a:lnTo>
                  <a:lnTo>
                    <a:pt x="811" y="640"/>
                  </a:lnTo>
                  <a:lnTo>
                    <a:pt x="821" y="622"/>
                  </a:lnTo>
                  <a:lnTo>
                    <a:pt x="829" y="603"/>
                  </a:lnTo>
                  <a:lnTo>
                    <a:pt x="837" y="584"/>
                  </a:lnTo>
                  <a:lnTo>
                    <a:pt x="845" y="564"/>
                  </a:lnTo>
                  <a:lnTo>
                    <a:pt x="850" y="543"/>
                  </a:lnTo>
                  <a:lnTo>
                    <a:pt x="855" y="524"/>
                  </a:lnTo>
                  <a:lnTo>
                    <a:pt x="859" y="503"/>
                  </a:lnTo>
                  <a:lnTo>
                    <a:pt x="862" y="484"/>
                  </a:lnTo>
                  <a:lnTo>
                    <a:pt x="864" y="463"/>
                  </a:lnTo>
                  <a:lnTo>
                    <a:pt x="864" y="442"/>
                  </a:lnTo>
                  <a:lnTo>
                    <a:pt x="864" y="421"/>
                  </a:lnTo>
                  <a:lnTo>
                    <a:pt x="863" y="400"/>
                  </a:lnTo>
                  <a:lnTo>
                    <a:pt x="862" y="379"/>
                  </a:lnTo>
                  <a:lnTo>
                    <a:pt x="858" y="358"/>
                  </a:lnTo>
                  <a:lnTo>
                    <a:pt x="854" y="338"/>
                  </a:lnTo>
                  <a:lnTo>
                    <a:pt x="849" y="317"/>
                  </a:lnTo>
                  <a:lnTo>
                    <a:pt x="842" y="296"/>
                  </a:lnTo>
                  <a:lnTo>
                    <a:pt x="836" y="275"/>
                  </a:lnTo>
                  <a:lnTo>
                    <a:pt x="827" y="256"/>
                  </a:lnTo>
                  <a:lnTo>
                    <a:pt x="818" y="236"/>
                  </a:lnTo>
                  <a:lnTo>
                    <a:pt x="807" y="216"/>
                  </a:lnTo>
                  <a:lnTo>
                    <a:pt x="807" y="216"/>
                  </a:lnTo>
                  <a:lnTo>
                    <a:pt x="795" y="197"/>
                  </a:lnTo>
                  <a:lnTo>
                    <a:pt x="782" y="179"/>
                  </a:lnTo>
                  <a:lnTo>
                    <a:pt x="769" y="162"/>
                  </a:lnTo>
                  <a:lnTo>
                    <a:pt x="756" y="145"/>
                  </a:lnTo>
                  <a:lnTo>
                    <a:pt x="741" y="129"/>
                  </a:lnTo>
                  <a:lnTo>
                    <a:pt x="726" y="115"/>
                  </a:lnTo>
                  <a:lnTo>
                    <a:pt x="709" y="100"/>
                  </a:lnTo>
                  <a:lnTo>
                    <a:pt x="694" y="87"/>
                  </a:lnTo>
                  <a:lnTo>
                    <a:pt x="677" y="76"/>
                  </a:lnTo>
                  <a:lnTo>
                    <a:pt x="659" y="64"/>
                  </a:lnTo>
                  <a:lnTo>
                    <a:pt x="640" y="54"/>
                  </a:lnTo>
                  <a:lnTo>
                    <a:pt x="622" y="44"/>
                  </a:lnTo>
                  <a:lnTo>
                    <a:pt x="604" y="35"/>
                  </a:lnTo>
                  <a:lnTo>
                    <a:pt x="584" y="28"/>
                  </a:lnTo>
                  <a:lnTo>
                    <a:pt x="565" y="21"/>
                  </a:lnTo>
                  <a:lnTo>
                    <a:pt x="545" y="15"/>
                  </a:lnTo>
                  <a:lnTo>
                    <a:pt x="524" y="11"/>
                  </a:lnTo>
                  <a:lnTo>
                    <a:pt x="503" y="7"/>
                  </a:lnTo>
                  <a:lnTo>
                    <a:pt x="484" y="3"/>
                  </a:lnTo>
                  <a:lnTo>
                    <a:pt x="463" y="1"/>
                  </a:lnTo>
                  <a:lnTo>
                    <a:pt x="442" y="0"/>
                  </a:lnTo>
                  <a:lnTo>
                    <a:pt x="421" y="0"/>
                  </a:lnTo>
                  <a:lnTo>
                    <a:pt x="401" y="1"/>
                  </a:lnTo>
                  <a:lnTo>
                    <a:pt x="380" y="3"/>
                  </a:lnTo>
                  <a:lnTo>
                    <a:pt x="359" y="7"/>
                  </a:lnTo>
                  <a:lnTo>
                    <a:pt x="338" y="11"/>
                  </a:lnTo>
                  <a:lnTo>
                    <a:pt x="317" y="16"/>
                  </a:lnTo>
                  <a:lnTo>
                    <a:pt x="296" y="22"/>
                  </a:lnTo>
                  <a:lnTo>
                    <a:pt x="277" y="29"/>
                  </a:lnTo>
                  <a:lnTo>
                    <a:pt x="256" y="38"/>
                  </a:lnTo>
                  <a:lnTo>
                    <a:pt x="236" y="47"/>
                  </a:lnTo>
                  <a:lnTo>
                    <a:pt x="217" y="57"/>
                  </a:lnTo>
                  <a:lnTo>
                    <a:pt x="217" y="57"/>
                  </a:lnTo>
                  <a:lnTo>
                    <a:pt x="197" y="69"/>
                  </a:lnTo>
                  <a:lnTo>
                    <a:pt x="179" y="82"/>
                  </a:lnTo>
                  <a:lnTo>
                    <a:pt x="162" y="95"/>
                  </a:lnTo>
                  <a:lnTo>
                    <a:pt x="145" y="110"/>
                  </a:lnTo>
                  <a:lnTo>
                    <a:pt x="129" y="124"/>
                  </a:lnTo>
                  <a:lnTo>
                    <a:pt x="115" y="140"/>
                  </a:lnTo>
                  <a:lnTo>
                    <a:pt x="101" y="155"/>
                  </a:lnTo>
                  <a:lnTo>
                    <a:pt x="88" y="172"/>
                  </a:lnTo>
                  <a:lnTo>
                    <a:pt x="76" y="189"/>
                  </a:lnTo>
                  <a:lnTo>
                    <a:pt x="64" y="206"/>
                  </a:lnTo>
                  <a:lnTo>
                    <a:pt x="54" y="224"/>
                  </a:lnTo>
                  <a:lnTo>
                    <a:pt x="45" y="243"/>
                  </a:lnTo>
                  <a:lnTo>
                    <a:pt x="36" y="262"/>
                  </a:lnTo>
                  <a:lnTo>
                    <a:pt x="28" y="280"/>
                  </a:lnTo>
                  <a:lnTo>
                    <a:pt x="21" y="300"/>
                  </a:lnTo>
                  <a:lnTo>
                    <a:pt x="15" y="321"/>
                  </a:lnTo>
                  <a:lnTo>
                    <a:pt x="11" y="340"/>
                  </a:lnTo>
                  <a:lnTo>
                    <a:pt x="7" y="361"/>
                  </a:lnTo>
                  <a:lnTo>
                    <a:pt x="3" y="382"/>
                  </a:lnTo>
                  <a:lnTo>
                    <a:pt x="2" y="403"/>
                  </a:lnTo>
                  <a:lnTo>
                    <a:pt x="0" y="422"/>
                  </a:lnTo>
                  <a:lnTo>
                    <a:pt x="0" y="443"/>
                  </a:lnTo>
                  <a:lnTo>
                    <a:pt x="2" y="465"/>
                  </a:lnTo>
                  <a:lnTo>
                    <a:pt x="4" y="486"/>
                  </a:lnTo>
                  <a:lnTo>
                    <a:pt x="7" y="507"/>
                  </a:lnTo>
                  <a:lnTo>
                    <a:pt x="11" y="528"/>
                  </a:lnTo>
                  <a:lnTo>
                    <a:pt x="16" y="547"/>
                  </a:lnTo>
                  <a:lnTo>
                    <a:pt x="23" y="568"/>
                  </a:lnTo>
                  <a:lnTo>
                    <a:pt x="30" y="589"/>
                  </a:lnTo>
                  <a:lnTo>
                    <a:pt x="38" y="609"/>
                  </a:lnTo>
                  <a:lnTo>
                    <a:pt x="47" y="628"/>
                  </a:lnTo>
                  <a:lnTo>
                    <a:pt x="59" y="648"/>
                  </a:lnTo>
                  <a:lnTo>
                    <a:pt x="59" y="6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5" name="Freeform 110"/>
            <p:cNvSpPr>
              <a:spLocks/>
            </p:cNvSpPr>
            <p:nvPr userDrawn="1"/>
          </p:nvSpPr>
          <p:spPr bwMode="auto">
            <a:xfrm>
              <a:off x="1549" y="545"/>
              <a:ext cx="196" cy="196"/>
            </a:xfrm>
            <a:custGeom>
              <a:avLst/>
              <a:gdLst>
                <a:gd name="T0" fmla="*/ 64 w 783"/>
                <a:gd name="T1" fmla="*/ 605 h 783"/>
                <a:gd name="T2" fmla="*/ 99 w 783"/>
                <a:gd name="T3" fmla="*/ 652 h 783"/>
                <a:gd name="T4" fmla="*/ 141 w 783"/>
                <a:gd name="T5" fmla="*/ 692 h 783"/>
                <a:gd name="T6" fmla="*/ 186 w 783"/>
                <a:gd name="T7" fmla="*/ 725 h 783"/>
                <a:gd name="T8" fmla="*/ 237 w 783"/>
                <a:gd name="T9" fmla="*/ 751 h 783"/>
                <a:gd name="T10" fmla="*/ 290 w 783"/>
                <a:gd name="T11" fmla="*/ 769 h 783"/>
                <a:gd name="T12" fmla="*/ 345 w 783"/>
                <a:gd name="T13" fmla="*/ 781 h 783"/>
                <a:gd name="T14" fmla="*/ 403 w 783"/>
                <a:gd name="T15" fmla="*/ 783 h 783"/>
                <a:gd name="T16" fmla="*/ 459 w 783"/>
                <a:gd name="T17" fmla="*/ 777 h 783"/>
                <a:gd name="T18" fmla="*/ 515 w 783"/>
                <a:gd name="T19" fmla="*/ 763 h 783"/>
                <a:gd name="T20" fmla="*/ 569 w 783"/>
                <a:gd name="T21" fmla="*/ 740 h 783"/>
                <a:gd name="T22" fmla="*/ 605 w 783"/>
                <a:gd name="T23" fmla="*/ 720 h 783"/>
                <a:gd name="T24" fmla="*/ 651 w 783"/>
                <a:gd name="T25" fmla="*/ 684 h 783"/>
                <a:gd name="T26" fmla="*/ 692 w 783"/>
                <a:gd name="T27" fmla="*/ 643 h 783"/>
                <a:gd name="T28" fmla="*/ 726 w 783"/>
                <a:gd name="T29" fmla="*/ 596 h 783"/>
                <a:gd name="T30" fmla="*/ 752 w 783"/>
                <a:gd name="T31" fmla="*/ 546 h 783"/>
                <a:gd name="T32" fmla="*/ 770 w 783"/>
                <a:gd name="T33" fmla="*/ 493 h 783"/>
                <a:gd name="T34" fmla="*/ 780 w 783"/>
                <a:gd name="T35" fmla="*/ 437 h 783"/>
                <a:gd name="T36" fmla="*/ 783 w 783"/>
                <a:gd name="T37" fmla="*/ 381 h 783"/>
                <a:gd name="T38" fmla="*/ 778 w 783"/>
                <a:gd name="T39" fmla="*/ 323 h 783"/>
                <a:gd name="T40" fmla="*/ 764 w 783"/>
                <a:gd name="T41" fmla="*/ 267 h 783"/>
                <a:gd name="T42" fmla="*/ 740 w 783"/>
                <a:gd name="T43" fmla="*/ 213 h 783"/>
                <a:gd name="T44" fmla="*/ 721 w 783"/>
                <a:gd name="T45" fmla="*/ 179 h 783"/>
                <a:gd name="T46" fmla="*/ 684 w 783"/>
                <a:gd name="T47" fmla="*/ 132 h 783"/>
                <a:gd name="T48" fmla="*/ 642 w 783"/>
                <a:gd name="T49" fmla="*/ 92 h 783"/>
                <a:gd name="T50" fmla="*/ 597 w 783"/>
                <a:gd name="T51" fmla="*/ 58 h 783"/>
                <a:gd name="T52" fmla="*/ 546 w 783"/>
                <a:gd name="T53" fmla="*/ 32 h 783"/>
                <a:gd name="T54" fmla="*/ 492 w 783"/>
                <a:gd name="T55" fmla="*/ 13 h 783"/>
                <a:gd name="T56" fmla="*/ 438 w 783"/>
                <a:gd name="T57" fmla="*/ 3 h 783"/>
                <a:gd name="T58" fmla="*/ 382 w 783"/>
                <a:gd name="T59" fmla="*/ 0 h 783"/>
                <a:gd name="T60" fmla="*/ 324 w 783"/>
                <a:gd name="T61" fmla="*/ 6 h 783"/>
                <a:gd name="T62" fmla="*/ 268 w 783"/>
                <a:gd name="T63" fmla="*/ 20 h 783"/>
                <a:gd name="T64" fmla="*/ 214 w 783"/>
                <a:gd name="T65" fmla="*/ 43 h 783"/>
                <a:gd name="T66" fmla="*/ 178 w 783"/>
                <a:gd name="T67" fmla="*/ 63 h 783"/>
                <a:gd name="T68" fmla="*/ 132 w 783"/>
                <a:gd name="T69" fmla="*/ 98 h 783"/>
                <a:gd name="T70" fmla="*/ 91 w 783"/>
                <a:gd name="T71" fmla="*/ 140 h 783"/>
                <a:gd name="T72" fmla="*/ 59 w 783"/>
                <a:gd name="T73" fmla="*/ 187 h 783"/>
                <a:gd name="T74" fmla="*/ 32 w 783"/>
                <a:gd name="T75" fmla="*/ 237 h 783"/>
                <a:gd name="T76" fmla="*/ 13 w 783"/>
                <a:gd name="T77" fmla="*/ 290 h 783"/>
                <a:gd name="T78" fmla="*/ 3 w 783"/>
                <a:gd name="T79" fmla="*/ 346 h 783"/>
                <a:gd name="T80" fmla="*/ 0 w 783"/>
                <a:gd name="T81" fmla="*/ 402 h 783"/>
                <a:gd name="T82" fmla="*/ 6 w 783"/>
                <a:gd name="T83" fmla="*/ 459 h 783"/>
                <a:gd name="T84" fmla="*/ 19 w 783"/>
                <a:gd name="T85" fmla="*/ 515 h 783"/>
                <a:gd name="T86" fmla="*/ 43 w 783"/>
                <a:gd name="T87" fmla="*/ 57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587"/>
                  </a:moveTo>
                  <a:lnTo>
                    <a:pt x="52" y="587"/>
                  </a:lnTo>
                  <a:lnTo>
                    <a:pt x="64" y="605"/>
                  </a:lnTo>
                  <a:lnTo>
                    <a:pt x="74" y="621"/>
                  </a:lnTo>
                  <a:lnTo>
                    <a:pt x="86" y="636"/>
                  </a:lnTo>
                  <a:lnTo>
                    <a:pt x="99" y="652"/>
                  </a:lnTo>
                  <a:lnTo>
                    <a:pt x="112" y="666"/>
                  </a:lnTo>
                  <a:lnTo>
                    <a:pt x="126" y="679"/>
                  </a:lnTo>
                  <a:lnTo>
                    <a:pt x="141" y="692"/>
                  </a:lnTo>
                  <a:lnTo>
                    <a:pt x="155" y="704"/>
                  </a:lnTo>
                  <a:lnTo>
                    <a:pt x="171" y="714"/>
                  </a:lnTo>
                  <a:lnTo>
                    <a:pt x="186" y="725"/>
                  </a:lnTo>
                  <a:lnTo>
                    <a:pt x="203" y="735"/>
                  </a:lnTo>
                  <a:lnTo>
                    <a:pt x="220" y="743"/>
                  </a:lnTo>
                  <a:lnTo>
                    <a:pt x="237" y="751"/>
                  </a:lnTo>
                  <a:lnTo>
                    <a:pt x="254" y="759"/>
                  </a:lnTo>
                  <a:lnTo>
                    <a:pt x="272" y="764"/>
                  </a:lnTo>
                  <a:lnTo>
                    <a:pt x="290" y="769"/>
                  </a:lnTo>
                  <a:lnTo>
                    <a:pt x="309" y="774"/>
                  </a:lnTo>
                  <a:lnTo>
                    <a:pt x="327" y="778"/>
                  </a:lnTo>
                  <a:lnTo>
                    <a:pt x="345" y="781"/>
                  </a:lnTo>
                  <a:lnTo>
                    <a:pt x="365" y="782"/>
                  </a:lnTo>
                  <a:lnTo>
                    <a:pt x="383" y="783"/>
                  </a:lnTo>
                  <a:lnTo>
                    <a:pt x="403" y="783"/>
                  </a:lnTo>
                  <a:lnTo>
                    <a:pt x="421" y="782"/>
                  </a:lnTo>
                  <a:lnTo>
                    <a:pt x="440" y="779"/>
                  </a:lnTo>
                  <a:lnTo>
                    <a:pt x="459" y="777"/>
                  </a:lnTo>
                  <a:lnTo>
                    <a:pt x="478" y="773"/>
                  </a:lnTo>
                  <a:lnTo>
                    <a:pt x="496" y="769"/>
                  </a:lnTo>
                  <a:lnTo>
                    <a:pt x="515" y="763"/>
                  </a:lnTo>
                  <a:lnTo>
                    <a:pt x="534" y="756"/>
                  </a:lnTo>
                  <a:lnTo>
                    <a:pt x="552" y="748"/>
                  </a:lnTo>
                  <a:lnTo>
                    <a:pt x="569" y="740"/>
                  </a:lnTo>
                  <a:lnTo>
                    <a:pt x="588" y="730"/>
                  </a:lnTo>
                  <a:lnTo>
                    <a:pt x="588" y="730"/>
                  </a:lnTo>
                  <a:lnTo>
                    <a:pt x="605" y="720"/>
                  </a:lnTo>
                  <a:lnTo>
                    <a:pt x="621" y="709"/>
                  </a:lnTo>
                  <a:lnTo>
                    <a:pt x="637" y="697"/>
                  </a:lnTo>
                  <a:lnTo>
                    <a:pt x="651" y="684"/>
                  </a:lnTo>
                  <a:lnTo>
                    <a:pt x="666" y="671"/>
                  </a:lnTo>
                  <a:lnTo>
                    <a:pt x="680" y="657"/>
                  </a:lnTo>
                  <a:lnTo>
                    <a:pt x="692" y="643"/>
                  </a:lnTo>
                  <a:lnTo>
                    <a:pt x="704" y="627"/>
                  </a:lnTo>
                  <a:lnTo>
                    <a:pt x="715" y="613"/>
                  </a:lnTo>
                  <a:lnTo>
                    <a:pt x="726" y="596"/>
                  </a:lnTo>
                  <a:lnTo>
                    <a:pt x="735" y="580"/>
                  </a:lnTo>
                  <a:lnTo>
                    <a:pt x="744" y="563"/>
                  </a:lnTo>
                  <a:lnTo>
                    <a:pt x="752" y="546"/>
                  </a:lnTo>
                  <a:lnTo>
                    <a:pt x="758" y="528"/>
                  </a:lnTo>
                  <a:lnTo>
                    <a:pt x="765" y="511"/>
                  </a:lnTo>
                  <a:lnTo>
                    <a:pt x="770" y="493"/>
                  </a:lnTo>
                  <a:lnTo>
                    <a:pt x="774" y="475"/>
                  </a:lnTo>
                  <a:lnTo>
                    <a:pt x="778" y="456"/>
                  </a:lnTo>
                  <a:lnTo>
                    <a:pt x="780" y="437"/>
                  </a:lnTo>
                  <a:lnTo>
                    <a:pt x="782" y="419"/>
                  </a:lnTo>
                  <a:lnTo>
                    <a:pt x="783" y="400"/>
                  </a:lnTo>
                  <a:lnTo>
                    <a:pt x="783" y="381"/>
                  </a:lnTo>
                  <a:lnTo>
                    <a:pt x="782" y="363"/>
                  </a:lnTo>
                  <a:lnTo>
                    <a:pt x="780" y="343"/>
                  </a:lnTo>
                  <a:lnTo>
                    <a:pt x="778" y="323"/>
                  </a:lnTo>
                  <a:lnTo>
                    <a:pt x="774" y="305"/>
                  </a:lnTo>
                  <a:lnTo>
                    <a:pt x="769" y="287"/>
                  </a:lnTo>
                  <a:lnTo>
                    <a:pt x="764" y="267"/>
                  </a:lnTo>
                  <a:lnTo>
                    <a:pt x="757" y="249"/>
                  </a:lnTo>
                  <a:lnTo>
                    <a:pt x="749" y="231"/>
                  </a:lnTo>
                  <a:lnTo>
                    <a:pt x="740" y="213"/>
                  </a:lnTo>
                  <a:lnTo>
                    <a:pt x="731" y="196"/>
                  </a:lnTo>
                  <a:lnTo>
                    <a:pt x="731" y="196"/>
                  </a:lnTo>
                  <a:lnTo>
                    <a:pt x="721" y="179"/>
                  </a:lnTo>
                  <a:lnTo>
                    <a:pt x="709" y="162"/>
                  </a:lnTo>
                  <a:lnTo>
                    <a:pt x="697" y="146"/>
                  </a:lnTo>
                  <a:lnTo>
                    <a:pt x="684" y="132"/>
                  </a:lnTo>
                  <a:lnTo>
                    <a:pt x="671" y="118"/>
                  </a:lnTo>
                  <a:lnTo>
                    <a:pt x="658" y="103"/>
                  </a:lnTo>
                  <a:lnTo>
                    <a:pt x="642" y="92"/>
                  </a:lnTo>
                  <a:lnTo>
                    <a:pt x="628" y="79"/>
                  </a:lnTo>
                  <a:lnTo>
                    <a:pt x="612" y="68"/>
                  </a:lnTo>
                  <a:lnTo>
                    <a:pt x="597" y="58"/>
                  </a:lnTo>
                  <a:lnTo>
                    <a:pt x="580" y="49"/>
                  </a:lnTo>
                  <a:lnTo>
                    <a:pt x="563" y="39"/>
                  </a:lnTo>
                  <a:lnTo>
                    <a:pt x="546" y="32"/>
                  </a:lnTo>
                  <a:lnTo>
                    <a:pt x="529" y="25"/>
                  </a:lnTo>
                  <a:lnTo>
                    <a:pt x="511" y="19"/>
                  </a:lnTo>
                  <a:lnTo>
                    <a:pt x="492" y="13"/>
                  </a:lnTo>
                  <a:lnTo>
                    <a:pt x="474" y="8"/>
                  </a:lnTo>
                  <a:lnTo>
                    <a:pt x="456" y="6"/>
                  </a:lnTo>
                  <a:lnTo>
                    <a:pt x="438" y="3"/>
                  </a:lnTo>
                  <a:lnTo>
                    <a:pt x="420" y="0"/>
                  </a:lnTo>
                  <a:lnTo>
                    <a:pt x="400" y="0"/>
                  </a:lnTo>
                  <a:lnTo>
                    <a:pt x="382" y="0"/>
                  </a:lnTo>
                  <a:lnTo>
                    <a:pt x="362" y="0"/>
                  </a:lnTo>
                  <a:lnTo>
                    <a:pt x="344" y="3"/>
                  </a:lnTo>
                  <a:lnTo>
                    <a:pt x="324" y="6"/>
                  </a:lnTo>
                  <a:lnTo>
                    <a:pt x="306" y="9"/>
                  </a:lnTo>
                  <a:lnTo>
                    <a:pt x="287" y="15"/>
                  </a:lnTo>
                  <a:lnTo>
                    <a:pt x="268" y="20"/>
                  </a:lnTo>
                  <a:lnTo>
                    <a:pt x="250" y="26"/>
                  </a:lnTo>
                  <a:lnTo>
                    <a:pt x="232" y="34"/>
                  </a:lnTo>
                  <a:lnTo>
                    <a:pt x="214" y="43"/>
                  </a:lnTo>
                  <a:lnTo>
                    <a:pt x="195" y="52"/>
                  </a:lnTo>
                  <a:lnTo>
                    <a:pt x="195" y="52"/>
                  </a:lnTo>
                  <a:lnTo>
                    <a:pt x="178" y="63"/>
                  </a:lnTo>
                  <a:lnTo>
                    <a:pt x="163" y="75"/>
                  </a:lnTo>
                  <a:lnTo>
                    <a:pt x="147" y="86"/>
                  </a:lnTo>
                  <a:lnTo>
                    <a:pt x="132" y="98"/>
                  </a:lnTo>
                  <a:lnTo>
                    <a:pt x="117" y="112"/>
                  </a:lnTo>
                  <a:lnTo>
                    <a:pt x="104" y="125"/>
                  </a:lnTo>
                  <a:lnTo>
                    <a:pt x="91" y="140"/>
                  </a:lnTo>
                  <a:lnTo>
                    <a:pt x="79" y="155"/>
                  </a:lnTo>
                  <a:lnTo>
                    <a:pt x="68" y="171"/>
                  </a:lnTo>
                  <a:lnTo>
                    <a:pt x="59" y="187"/>
                  </a:lnTo>
                  <a:lnTo>
                    <a:pt x="48" y="202"/>
                  </a:lnTo>
                  <a:lnTo>
                    <a:pt x="40" y="219"/>
                  </a:lnTo>
                  <a:lnTo>
                    <a:pt x="32" y="237"/>
                  </a:lnTo>
                  <a:lnTo>
                    <a:pt x="25" y="254"/>
                  </a:lnTo>
                  <a:lnTo>
                    <a:pt x="19" y="273"/>
                  </a:lnTo>
                  <a:lnTo>
                    <a:pt x="13" y="290"/>
                  </a:lnTo>
                  <a:lnTo>
                    <a:pt x="9" y="308"/>
                  </a:lnTo>
                  <a:lnTo>
                    <a:pt x="5" y="327"/>
                  </a:lnTo>
                  <a:lnTo>
                    <a:pt x="3" y="346"/>
                  </a:lnTo>
                  <a:lnTo>
                    <a:pt x="1" y="364"/>
                  </a:lnTo>
                  <a:lnTo>
                    <a:pt x="0" y="383"/>
                  </a:lnTo>
                  <a:lnTo>
                    <a:pt x="0" y="402"/>
                  </a:lnTo>
                  <a:lnTo>
                    <a:pt x="1" y="421"/>
                  </a:lnTo>
                  <a:lnTo>
                    <a:pt x="3" y="439"/>
                  </a:lnTo>
                  <a:lnTo>
                    <a:pt x="6" y="459"/>
                  </a:lnTo>
                  <a:lnTo>
                    <a:pt x="9" y="477"/>
                  </a:lnTo>
                  <a:lnTo>
                    <a:pt x="14" y="497"/>
                  </a:lnTo>
                  <a:lnTo>
                    <a:pt x="19" y="515"/>
                  </a:lnTo>
                  <a:lnTo>
                    <a:pt x="27" y="533"/>
                  </a:lnTo>
                  <a:lnTo>
                    <a:pt x="34" y="551"/>
                  </a:lnTo>
                  <a:lnTo>
                    <a:pt x="43" y="570"/>
                  </a:lnTo>
                  <a:lnTo>
                    <a:pt x="52" y="587"/>
                  </a:lnTo>
                  <a:lnTo>
                    <a:pt x="52" y="5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6" name="Freeform 111"/>
            <p:cNvSpPr>
              <a:spLocks/>
            </p:cNvSpPr>
            <p:nvPr userDrawn="1"/>
          </p:nvSpPr>
          <p:spPr bwMode="auto">
            <a:xfrm>
              <a:off x="1340" y="682"/>
              <a:ext cx="175" cy="175"/>
            </a:xfrm>
            <a:custGeom>
              <a:avLst/>
              <a:gdLst>
                <a:gd name="T0" fmla="*/ 58 w 703"/>
                <a:gd name="T1" fmla="*/ 542 h 703"/>
                <a:gd name="T2" fmla="*/ 89 w 703"/>
                <a:gd name="T3" fmla="*/ 585 h 703"/>
                <a:gd name="T4" fmla="*/ 127 w 703"/>
                <a:gd name="T5" fmla="*/ 620 h 703"/>
                <a:gd name="T6" fmla="*/ 168 w 703"/>
                <a:gd name="T7" fmla="*/ 650 h 703"/>
                <a:gd name="T8" fmla="*/ 213 w 703"/>
                <a:gd name="T9" fmla="*/ 674 h 703"/>
                <a:gd name="T10" fmla="*/ 261 w 703"/>
                <a:gd name="T11" fmla="*/ 691 h 703"/>
                <a:gd name="T12" fmla="*/ 310 w 703"/>
                <a:gd name="T13" fmla="*/ 700 h 703"/>
                <a:gd name="T14" fmla="*/ 361 w 703"/>
                <a:gd name="T15" fmla="*/ 703 h 703"/>
                <a:gd name="T16" fmla="*/ 412 w 703"/>
                <a:gd name="T17" fmla="*/ 697 h 703"/>
                <a:gd name="T18" fmla="*/ 463 w 703"/>
                <a:gd name="T19" fmla="*/ 684 h 703"/>
                <a:gd name="T20" fmla="*/ 511 w 703"/>
                <a:gd name="T21" fmla="*/ 665 h 703"/>
                <a:gd name="T22" fmla="*/ 542 w 703"/>
                <a:gd name="T23" fmla="*/ 646 h 703"/>
                <a:gd name="T24" fmla="*/ 585 w 703"/>
                <a:gd name="T25" fmla="*/ 614 h 703"/>
                <a:gd name="T26" fmla="*/ 621 w 703"/>
                <a:gd name="T27" fmla="*/ 577 h 703"/>
                <a:gd name="T28" fmla="*/ 651 w 703"/>
                <a:gd name="T29" fmla="*/ 536 h 703"/>
                <a:gd name="T30" fmla="*/ 674 w 703"/>
                <a:gd name="T31" fmla="*/ 490 h 703"/>
                <a:gd name="T32" fmla="*/ 691 w 703"/>
                <a:gd name="T33" fmla="*/ 442 h 703"/>
                <a:gd name="T34" fmla="*/ 700 w 703"/>
                <a:gd name="T35" fmla="*/ 392 h 703"/>
                <a:gd name="T36" fmla="*/ 703 w 703"/>
                <a:gd name="T37" fmla="*/ 342 h 703"/>
                <a:gd name="T38" fmla="*/ 697 w 703"/>
                <a:gd name="T39" fmla="*/ 291 h 703"/>
                <a:gd name="T40" fmla="*/ 684 w 703"/>
                <a:gd name="T41" fmla="*/ 241 h 703"/>
                <a:gd name="T42" fmla="*/ 665 w 703"/>
                <a:gd name="T43" fmla="*/ 192 h 703"/>
                <a:gd name="T44" fmla="*/ 647 w 703"/>
                <a:gd name="T45" fmla="*/ 161 h 703"/>
                <a:gd name="T46" fmla="*/ 614 w 703"/>
                <a:gd name="T47" fmla="*/ 119 h 703"/>
                <a:gd name="T48" fmla="*/ 578 w 703"/>
                <a:gd name="T49" fmla="*/ 82 h 703"/>
                <a:gd name="T50" fmla="*/ 536 w 703"/>
                <a:gd name="T51" fmla="*/ 52 h 703"/>
                <a:gd name="T52" fmla="*/ 490 w 703"/>
                <a:gd name="T53" fmla="*/ 29 h 703"/>
                <a:gd name="T54" fmla="*/ 442 w 703"/>
                <a:gd name="T55" fmla="*/ 12 h 703"/>
                <a:gd name="T56" fmla="*/ 393 w 703"/>
                <a:gd name="T57" fmla="*/ 3 h 703"/>
                <a:gd name="T58" fmla="*/ 342 w 703"/>
                <a:gd name="T59" fmla="*/ 0 h 703"/>
                <a:gd name="T60" fmla="*/ 291 w 703"/>
                <a:gd name="T61" fmla="*/ 5 h 703"/>
                <a:gd name="T62" fmla="*/ 241 w 703"/>
                <a:gd name="T63" fmla="*/ 19 h 703"/>
                <a:gd name="T64" fmla="*/ 192 w 703"/>
                <a:gd name="T65" fmla="*/ 39 h 703"/>
                <a:gd name="T66" fmla="*/ 161 w 703"/>
                <a:gd name="T67" fmla="*/ 58 h 703"/>
                <a:gd name="T68" fmla="*/ 119 w 703"/>
                <a:gd name="T69" fmla="*/ 89 h 703"/>
                <a:gd name="T70" fmla="*/ 82 w 703"/>
                <a:gd name="T71" fmla="*/ 127 h 703"/>
                <a:gd name="T72" fmla="*/ 52 w 703"/>
                <a:gd name="T73" fmla="*/ 168 h 703"/>
                <a:gd name="T74" fmla="*/ 29 w 703"/>
                <a:gd name="T75" fmla="*/ 213 h 703"/>
                <a:gd name="T76" fmla="*/ 12 w 703"/>
                <a:gd name="T77" fmla="*/ 261 h 703"/>
                <a:gd name="T78" fmla="*/ 3 w 703"/>
                <a:gd name="T79" fmla="*/ 310 h 703"/>
                <a:gd name="T80" fmla="*/ 0 w 703"/>
                <a:gd name="T81" fmla="*/ 361 h 703"/>
                <a:gd name="T82" fmla="*/ 6 w 703"/>
                <a:gd name="T83" fmla="*/ 412 h 703"/>
                <a:gd name="T84" fmla="*/ 19 w 703"/>
                <a:gd name="T85" fmla="*/ 463 h 703"/>
                <a:gd name="T86" fmla="*/ 39 w 703"/>
                <a:gd name="T87" fmla="*/ 51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527"/>
                  </a:moveTo>
                  <a:lnTo>
                    <a:pt x="47" y="527"/>
                  </a:lnTo>
                  <a:lnTo>
                    <a:pt x="58" y="542"/>
                  </a:lnTo>
                  <a:lnTo>
                    <a:pt x="67" y="558"/>
                  </a:lnTo>
                  <a:lnTo>
                    <a:pt x="79" y="571"/>
                  </a:lnTo>
                  <a:lnTo>
                    <a:pt x="89" y="585"/>
                  </a:lnTo>
                  <a:lnTo>
                    <a:pt x="101" y="597"/>
                  </a:lnTo>
                  <a:lnTo>
                    <a:pt x="114" y="610"/>
                  </a:lnTo>
                  <a:lnTo>
                    <a:pt x="127" y="620"/>
                  </a:lnTo>
                  <a:lnTo>
                    <a:pt x="140" y="632"/>
                  </a:lnTo>
                  <a:lnTo>
                    <a:pt x="154" y="641"/>
                  </a:lnTo>
                  <a:lnTo>
                    <a:pt x="168" y="650"/>
                  </a:lnTo>
                  <a:lnTo>
                    <a:pt x="183" y="660"/>
                  </a:lnTo>
                  <a:lnTo>
                    <a:pt x="198" y="667"/>
                  </a:lnTo>
                  <a:lnTo>
                    <a:pt x="213" y="674"/>
                  </a:lnTo>
                  <a:lnTo>
                    <a:pt x="228" y="680"/>
                  </a:lnTo>
                  <a:lnTo>
                    <a:pt x="245" y="686"/>
                  </a:lnTo>
                  <a:lnTo>
                    <a:pt x="261" y="691"/>
                  </a:lnTo>
                  <a:lnTo>
                    <a:pt x="278" y="695"/>
                  </a:lnTo>
                  <a:lnTo>
                    <a:pt x="294" y="697"/>
                  </a:lnTo>
                  <a:lnTo>
                    <a:pt x="310" y="700"/>
                  </a:lnTo>
                  <a:lnTo>
                    <a:pt x="327" y="703"/>
                  </a:lnTo>
                  <a:lnTo>
                    <a:pt x="344" y="703"/>
                  </a:lnTo>
                  <a:lnTo>
                    <a:pt x="361" y="703"/>
                  </a:lnTo>
                  <a:lnTo>
                    <a:pt x="378" y="701"/>
                  </a:lnTo>
                  <a:lnTo>
                    <a:pt x="395" y="700"/>
                  </a:lnTo>
                  <a:lnTo>
                    <a:pt x="412" y="697"/>
                  </a:lnTo>
                  <a:lnTo>
                    <a:pt x="429" y="695"/>
                  </a:lnTo>
                  <a:lnTo>
                    <a:pt x="446" y="689"/>
                  </a:lnTo>
                  <a:lnTo>
                    <a:pt x="463" y="684"/>
                  </a:lnTo>
                  <a:lnTo>
                    <a:pt x="479" y="679"/>
                  </a:lnTo>
                  <a:lnTo>
                    <a:pt x="495" y="673"/>
                  </a:lnTo>
                  <a:lnTo>
                    <a:pt x="511" y="665"/>
                  </a:lnTo>
                  <a:lnTo>
                    <a:pt x="527" y="656"/>
                  </a:lnTo>
                  <a:lnTo>
                    <a:pt x="527" y="656"/>
                  </a:lnTo>
                  <a:lnTo>
                    <a:pt x="542" y="646"/>
                  </a:lnTo>
                  <a:lnTo>
                    <a:pt x="558" y="636"/>
                  </a:lnTo>
                  <a:lnTo>
                    <a:pt x="571" y="626"/>
                  </a:lnTo>
                  <a:lnTo>
                    <a:pt x="585" y="614"/>
                  </a:lnTo>
                  <a:lnTo>
                    <a:pt x="597" y="602"/>
                  </a:lnTo>
                  <a:lnTo>
                    <a:pt x="610" y="589"/>
                  </a:lnTo>
                  <a:lnTo>
                    <a:pt x="621" y="577"/>
                  </a:lnTo>
                  <a:lnTo>
                    <a:pt x="632" y="563"/>
                  </a:lnTo>
                  <a:lnTo>
                    <a:pt x="641" y="550"/>
                  </a:lnTo>
                  <a:lnTo>
                    <a:pt x="651" y="536"/>
                  </a:lnTo>
                  <a:lnTo>
                    <a:pt x="660" y="520"/>
                  </a:lnTo>
                  <a:lnTo>
                    <a:pt x="668" y="506"/>
                  </a:lnTo>
                  <a:lnTo>
                    <a:pt x="674" y="490"/>
                  </a:lnTo>
                  <a:lnTo>
                    <a:pt x="681" y="475"/>
                  </a:lnTo>
                  <a:lnTo>
                    <a:pt x="686" y="459"/>
                  </a:lnTo>
                  <a:lnTo>
                    <a:pt x="691" y="442"/>
                  </a:lnTo>
                  <a:lnTo>
                    <a:pt x="695" y="426"/>
                  </a:lnTo>
                  <a:lnTo>
                    <a:pt x="697" y="409"/>
                  </a:lnTo>
                  <a:lnTo>
                    <a:pt x="700" y="392"/>
                  </a:lnTo>
                  <a:lnTo>
                    <a:pt x="701" y="375"/>
                  </a:lnTo>
                  <a:lnTo>
                    <a:pt x="703" y="359"/>
                  </a:lnTo>
                  <a:lnTo>
                    <a:pt x="703" y="342"/>
                  </a:lnTo>
                  <a:lnTo>
                    <a:pt x="701" y="325"/>
                  </a:lnTo>
                  <a:lnTo>
                    <a:pt x="700" y="308"/>
                  </a:lnTo>
                  <a:lnTo>
                    <a:pt x="697" y="291"/>
                  </a:lnTo>
                  <a:lnTo>
                    <a:pt x="695" y="274"/>
                  </a:lnTo>
                  <a:lnTo>
                    <a:pt x="690" y="258"/>
                  </a:lnTo>
                  <a:lnTo>
                    <a:pt x="684" y="241"/>
                  </a:lnTo>
                  <a:lnTo>
                    <a:pt x="679" y="224"/>
                  </a:lnTo>
                  <a:lnTo>
                    <a:pt x="673" y="209"/>
                  </a:lnTo>
                  <a:lnTo>
                    <a:pt x="665" y="192"/>
                  </a:lnTo>
                  <a:lnTo>
                    <a:pt x="656" y="176"/>
                  </a:lnTo>
                  <a:lnTo>
                    <a:pt x="656" y="176"/>
                  </a:lnTo>
                  <a:lnTo>
                    <a:pt x="647" y="161"/>
                  </a:lnTo>
                  <a:lnTo>
                    <a:pt x="636" y="146"/>
                  </a:lnTo>
                  <a:lnTo>
                    <a:pt x="626" y="132"/>
                  </a:lnTo>
                  <a:lnTo>
                    <a:pt x="614" y="119"/>
                  </a:lnTo>
                  <a:lnTo>
                    <a:pt x="602" y="106"/>
                  </a:lnTo>
                  <a:lnTo>
                    <a:pt x="589" y="94"/>
                  </a:lnTo>
                  <a:lnTo>
                    <a:pt x="578" y="82"/>
                  </a:lnTo>
                  <a:lnTo>
                    <a:pt x="563" y="72"/>
                  </a:lnTo>
                  <a:lnTo>
                    <a:pt x="550" y="61"/>
                  </a:lnTo>
                  <a:lnTo>
                    <a:pt x="536" y="52"/>
                  </a:lnTo>
                  <a:lnTo>
                    <a:pt x="520" y="45"/>
                  </a:lnTo>
                  <a:lnTo>
                    <a:pt x="506" y="37"/>
                  </a:lnTo>
                  <a:lnTo>
                    <a:pt x="490" y="29"/>
                  </a:lnTo>
                  <a:lnTo>
                    <a:pt x="475" y="22"/>
                  </a:lnTo>
                  <a:lnTo>
                    <a:pt x="459" y="17"/>
                  </a:lnTo>
                  <a:lnTo>
                    <a:pt x="442" y="12"/>
                  </a:lnTo>
                  <a:lnTo>
                    <a:pt x="426" y="8"/>
                  </a:lnTo>
                  <a:lnTo>
                    <a:pt x="409" y="5"/>
                  </a:lnTo>
                  <a:lnTo>
                    <a:pt x="393" y="3"/>
                  </a:lnTo>
                  <a:lnTo>
                    <a:pt x="376" y="2"/>
                  </a:lnTo>
                  <a:lnTo>
                    <a:pt x="359" y="0"/>
                  </a:lnTo>
                  <a:lnTo>
                    <a:pt x="342" y="0"/>
                  </a:lnTo>
                  <a:lnTo>
                    <a:pt x="325" y="2"/>
                  </a:lnTo>
                  <a:lnTo>
                    <a:pt x="308" y="3"/>
                  </a:lnTo>
                  <a:lnTo>
                    <a:pt x="291" y="5"/>
                  </a:lnTo>
                  <a:lnTo>
                    <a:pt x="274" y="9"/>
                  </a:lnTo>
                  <a:lnTo>
                    <a:pt x="258" y="13"/>
                  </a:lnTo>
                  <a:lnTo>
                    <a:pt x="241" y="19"/>
                  </a:lnTo>
                  <a:lnTo>
                    <a:pt x="224" y="25"/>
                  </a:lnTo>
                  <a:lnTo>
                    <a:pt x="209" y="32"/>
                  </a:lnTo>
                  <a:lnTo>
                    <a:pt x="192" y="39"/>
                  </a:lnTo>
                  <a:lnTo>
                    <a:pt x="176" y="47"/>
                  </a:lnTo>
                  <a:lnTo>
                    <a:pt x="176" y="47"/>
                  </a:lnTo>
                  <a:lnTo>
                    <a:pt x="161" y="58"/>
                  </a:lnTo>
                  <a:lnTo>
                    <a:pt x="146" y="67"/>
                  </a:lnTo>
                  <a:lnTo>
                    <a:pt x="132" y="78"/>
                  </a:lnTo>
                  <a:lnTo>
                    <a:pt x="119" y="89"/>
                  </a:lnTo>
                  <a:lnTo>
                    <a:pt x="106" y="101"/>
                  </a:lnTo>
                  <a:lnTo>
                    <a:pt x="94" y="114"/>
                  </a:lnTo>
                  <a:lnTo>
                    <a:pt x="82" y="127"/>
                  </a:lnTo>
                  <a:lnTo>
                    <a:pt x="72" y="140"/>
                  </a:lnTo>
                  <a:lnTo>
                    <a:pt x="62" y="154"/>
                  </a:lnTo>
                  <a:lnTo>
                    <a:pt x="52" y="168"/>
                  </a:lnTo>
                  <a:lnTo>
                    <a:pt x="45" y="183"/>
                  </a:lnTo>
                  <a:lnTo>
                    <a:pt x="37" y="198"/>
                  </a:lnTo>
                  <a:lnTo>
                    <a:pt x="29" y="213"/>
                  </a:lnTo>
                  <a:lnTo>
                    <a:pt x="22" y="228"/>
                  </a:lnTo>
                  <a:lnTo>
                    <a:pt x="17" y="245"/>
                  </a:lnTo>
                  <a:lnTo>
                    <a:pt x="12" y="261"/>
                  </a:lnTo>
                  <a:lnTo>
                    <a:pt x="8" y="278"/>
                  </a:lnTo>
                  <a:lnTo>
                    <a:pt x="6" y="293"/>
                  </a:lnTo>
                  <a:lnTo>
                    <a:pt x="3" y="310"/>
                  </a:lnTo>
                  <a:lnTo>
                    <a:pt x="2" y="327"/>
                  </a:lnTo>
                  <a:lnTo>
                    <a:pt x="0" y="344"/>
                  </a:lnTo>
                  <a:lnTo>
                    <a:pt x="0" y="361"/>
                  </a:lnTo>
                  <a:lnTo>
                    <a:pt x="2" y="378"/>
                  </a:lnTo>
                  <a:lnTo>
                    <a:pt x="3" y="395"/>
                  </a:lnTo>
                  <a:lnTo>
                    <a:pt x="6" y="412"/>
                  </a:lnTo>
                  <a:lnTo>
                    <a:pt x="9" y="429"/>
                  </a:lnTo>
                  <a:lnTo>
                    <a:pt x="13" y="446"/>
                  </a:lnTo>
                  <a:lnTo>
                    <a:pt x="19" y="463"/>
                  </a:lnTo>
                  <a:lnTo>
                    <a:pt x="25" y="478"/>
                  </a:lnTo>
                  <a:lnTo>
                    <a:pt x="32" y="495"/>
                  </a:lnTo>
                  <a:lnTo>
                    <a:pt x="39" y="511"/>
                  </a:lnTo>
                  <a:lnTo>
                    <a:pt x="47" y="527"/>
                  </a:lnTo>
                  <a:lnTo>
                    <a:pt x="47" y="5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7" name="Freeform 112"/>
            <p:cNvSpPr>
              <a:spLocks/>
            </p:cNvSpPr>
            <p:nvPr userDrawn="1"/>
          </p:nvSpPr>
          <p:spPr bwMode="auto">
            <a:xfrm>
              <a:off x="1130" y="819"/>
              <a:ext cx="156" cy="155"/>
            </a:xfrm>
            <a:custGeom>
              <a:avLst/>
              <a:gdLst>
                <a:gd name="T0" fmla="*/ 580 w 621"/>
                <a:gd name="T1" fmla="*/ 156 h 622"/>
                <a:gd name="T2" fmla="*/ 563 w 621"/>
                <a:gd name="T3" fmla="*/ 129 h 622"/>
                <a:gd name="T4" fmla="*/ 543 w 621"/>
                <a:gd name="T5" fmla="*/ 105 h 622"/>
                <a:gd name="T6" fmla="*/ 498 w 621"/>
                <a:gd name="T7" fmla="*/ 63 h 622"/>
                <a:gd name="T8" fmla="*/ 447 w 621"/>
                <a:gd name="T9" fmla="*/ 32 h 622"/>
                <a:gd name="T10" fmla="*/ 391 w 621"/>
                <a:gd name="T11" fmla="*/ 11 h 622"/>
                <a:gd name="T12" fmla="*/ 332 w 621"/>
                <a:gd name="T13" fmla="*/ 2 h 622"/>
                <a:gd name="T14" fmla="*/ 272 w 621"/>
                <a:gd name="T15" fmla="*/ 3 h 622"/>
                <a:gd name="T16" fmla="*/ 213 w 621"/>
                <a:gd name="T17" fmla="*/ 16 h 622"/>
                <a:gd name="T18" fmla="*/ 183 w 621"/>
                <a:gd name="T19" fmla="*/ 28 h 622"/>
                <a:gd name="T20" fmla="*/ 155 w 621"/>
                <a:gd name="T21" fmla="*/ 42 h 622"/>
                <a:gd name="T22" fmla="*/ 142 w 621"/>
                <a:gd name="T23" fmla="*/ 50 h 622"/>
                <a:gd name="T24" fmla="*/ 116 w 621"/>
                <a:gd name="T25" fmla="*/ 68 h 622"/>
                <a:gd name="T26" fmla="*/ 82 w 621"/>
                <a:gd name="T27" fmla="*/ 101 h 622"/>
                <a:gd name="T28" fmla="*/ 47 w 621"/>
                <a:gd name="T29" fmla="*/ 149 h 622"/>
                <a:gd name="T30" fmla="*/ 19 w 621"/>
                <a:gd name="T31" fmla="*/ 202 h 622"/>
                <a:gd name="T32" fmla="*/ 5 w 621"/>
                <a:gd name="T33" fmla="*/ 260 h 622"/>
                <a:gd name="T34" fmla="*/ 0 w 621"/>
                <a:gd name="T35" fmla="*/ 320 h 622"/>
                <a:gd name="T36" fmla="*/ 8 w 621"/>
                <a:gd name="T37" fmla="*/ 380 h 622"/>
                <a:gd name="T38" fmla="*/ 22 w 621"/>
                <a:gd name="T39" fmla="*/ 424 h 622"/>
                <a:gd name="T40" fmla="*/ 34 w 621"/>
                <a:gd name="T41" fmla="*/ 453 h 622"/>
                <a:gd name="T42" fmla="*/ 41 w 621"/>
                <a:gd name="T43" fmla="*/ 466 h 622"/>
                <a:gd name="T44" fmla="*/ 60 w 621"/>
                <a:gd name="T45" fmla="*/ 493 h 622"/>
                <a:gd name="T46" fmla="*/ 78 w 621"/>
                <a:gd name="T47" fmla="*/ 518 h 622"/>
                <a:gd name="T48" fmla="*/ 124 w 621"/>
                <a:gd name="T49" fmla="*/ 558 h 622"/>
                <a:gd name="T50" fmla="*/ 174 w 621"/>
                <a:gd name="T51" fmla="*/ 591 h 622"/>
                <a:gd name="T52" fmla="*/ 230 w 621"/>
                <a:gd name="T53" fmla="*/ 610 h 622"/>
                <a:gd name="T54" fmla="*/ 289 w 621"/>
                <a:gd name="T55" fmla="*/ 621 h 622"/>
                <a:gd name="T56" fmla="*/ 349 w 621"/>
                <a:gd name="T57" fmla="*/ 619 h 622"/>
                <a:gd name="T58" fmla="*/ 409 w 621"/>
                <a:gd name="T59" fmla="*/ 606 h 622"/>
                <a:gd name="T60" fmla="*/ 438 w 621"/>
                <a:gd name="T61" fmla="*/ 595 h 622"/>
                <a:gd name="T62" fmla="*/ 466 w 621"/>
                <a:gd name="T63" fmla="*/ 580 h 622"/>
                <a:gd name="T64" fmla="*/ 479 w 621"/>
                <a:gd name="T65" fmla="*/ 571 h 622"/>
                <a:gd name="T66" fmla="*/ 505 w 621"/>
                <a:gd name="T67" fmla="*/ 553 h 622"/>
                <a:gd name="T68" fmla="*/ 539 w 621"/>
                <a:gd name="T69" fmla="*/ 522 h 622"/>
                <a:gd name="T70" fmla="*/ 576 w 621"/>
                <a:gd name="T71" fmla="*/ 473 h 622"/>
                <a:gd name="T72" fmla="*/ 602 w 621"/>
                <a:gd name="T73" fmla="*/ 420 h 622"/>
                <a:gd name="T74" fmla="*/ 617 w 621"/>
                <a:gd name="T75" fmla="*/ 363 h 622"/>
                <a:gd name="T76" fmla="*/ 621 w 621"/>
                <a:gd name="T77" fmla="*/ 303 h 622"/>
                <a:gd name="T78" fmla="*/ 613 w 621"/>
                <a:gd name="T79" fmla="*/ 243 h 622"/>
                <a:gd name="T80" fmla="*/ 600 w 621"/>
                <a:gd name="T81" fmla="*/ 198 h 622"/>
                <a:gd name="T82" fmla="*/ 587 w 621"/>
                <a:gd name="T83" fmla="*/ 170 h 622"/>
                <a:gd name="T84" fmla="*/ 580 w 621"/>
                <a:gd name="T85" fmla="*/ 15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156"/>
                  </a:moveTo>
                  <a:lnTo>
                    <a:pt x="580" y="156"/>
                  </a:lnTo>
                  <a:lnTo>
                    <a:pt x="572" y="142"/>
                  </a:lnTo>
                  <a:lnTo>
                    <a:pt x="563" y="129"/>
                  </a:lnTo>
                  <a:lnTo>
                    <a:pt x="554" y="116"/>
                  </a:lnTo>
                  <a:lnTo>
                    <a:pt x="543" y="105"/>
                  </a:lnTo>
                  <a:lnTo>
                    <a:pt x="521" y="83"/>
                  </a:lnTo>
                  <a:lnTo>
                    <a:pt x="498" y="63"/>
                  </a:lnTo>
                  <a:lnTo>
                    <a:pt x="473" y="46"/>
                  </a:lnTo>
                  <a:lnTo>
                    <a:pt x="447" y="32"/>
                  </a:lnTo>
                  <a:lnTo>
                    <a:pt x="419" y="20"/>
                  </a:lnTo>
                  <a:lnTo>
                    <a:pt x="391" y="11"/>
                  </a:lnTo>
                  <a:lnTo>
                    <a:pt x="362" y="4"/>
                  </a:lnTo>
                  <a:lnTo>
                    <a:pt x="332" y="2"/>
                  </a:lnTo>
                  <a:lnTo>
                    <a:pt x="302" y="0"/>
                  </a:lnTo>
                  <a:lnTo>
                    <a:pt x="272" y="3"/>
                  </a:lnTo>
                  <a:lnTo>
                    <a:pt x="242" y="8"/>
                  </a:lnTo>
                  <a:lnTo>
                    <a:pt x="213" y="16"/>
                  </a:lnTo>
                  <a:lnTo>
                    <a:pt x="198" y="21"/>
                  </a:lnTo>
                  <a:lnTo>
                    <a:pt x="183" y="28"/>
                  </a:lnTo>
                  <a:lnTo>
                    <a:pt x="169" y="34"/>
                  </a:lnTo>
                  <a:lnTo>
                    <a:pt x="155" y="42"/>
                  </a:lnTo>
                  <a:lnTo>
                    <a:pt x="155" y="42"/>
                  </a:lnTo>
                  <a:lnTo>
                    <a:pt x="142" y="50"/>
                  </a:lnTo>
                  <a:lnTo>
                    <a:pt x="129" y="59"/>
                  </a:lnTo>
                  <a:lnTo>
                    <a:pt x="116" y="68"/>
                  </a:lnTo>
                  <a:lnTo>
                    <a:pt x="104" y="79"/>
                  </a:lnTo>
                  <a:lnTo>
                    <a:pt x="82" y="101"/>
                  </a:lnTo>
                  <a:lnTo>
                    <a:pt x="64" y="124"/>
                  </a:lnTo>
                  <a:lnTo>
                    <a:pt x="47" y="149"/>
                  </a:lnTo>
                  <a:lnTo>
                    <a:pt x="31" y="175"/>
                  </a:lnTo>
                  <a:lnTo>
                    <a:pt x="19" y="202"/>
                  </a:lnTo>
                  <a:lnTo>
                    <a:pt x="10" y="231"/>
                  </a:lnTo>
                  <a:lnTo>
                    <a:pt x="5" y="260"/>
                  </a:lnTo>
                  <a:lnTo>
                    <a:pt x="1" y="290"/>
                  </a:lnTo>
                  <a:lnTo>
                    <a:pt x="0" y="320"/>
                  </a:lnTo>
                  <a:lnTo>
                    <a:pt x="2" y="350"/>
                  </a:lnTo>
                  <a:lnTo>
                    <a:pt x="8" y="380"/>
                  </a:lnTo>
                  <a:lnTo>
                    <a:pt x="15" y="408"/>
                  </a:lnTo>
                  <a:lnTo>
                    <a:pt x="22" y="424"/>
                  </a:lnTo>
                  <a:lnTo>
                    <a:pt x="27" y="438"/>
                  </a:lnTo>
                  <a:lnTo>
                    <a:pt x="34" y="453"/>
                  </a:lnTo>
                  <a:lnTo>
                    <a:pt x="41" y="466"/>
                  </a:lnTo>
                  <a:lnTo>
                    <a:pt x="41" y="466"/>
                  </a:lnTo>
                  <a:lnTo>
                    <a:pt x="51" y="480"/>
                  </a:lnTo>
                  <a:lnTo>
                    <a:pt x="60" y="493"/>
                  </a:lnTo>
                  <a:lnTo>
                    <a:pt x="69" y="506"/>
                  </a:lnTo>
                  <a:lnTo>
                    <a:pt x="78" y="518"/>
                  </a:lnTo>
                  <a:lnTo>
                    <a:pt x="100" y="539"/>
                  </a:lnTo>
                  <a:lnTo>
                    <a:pt x="124" y="558"/>
                  </a:lnTo>
                  <a:lnTo>
                    <a:pt x="148" y="575"/>
                  </a:lnTo>
                  <a:lnTo>
                    <a:pt x="174" y="591"/>
                  </a:lnTo>
                  <a:lnTo>
                    <a:pt x="202" y="602"/>
                  </a:lnTo>
                  <a:lnTo>
                    <a:pt x="230" y="610"/>
                  </a:lnTo>
                  <a:lnTo>
                    <a:pt x="259" y="617"/>
                  </a:lnTo>
                  <a:lnTo>
                    <a:pt x="289" y="621"/>
                  </a:lnTo>
                  <a:lnTo>
                    <a:pt x="319" y="622"/>
                  </a:lnTo>
                  <a:lnTo>
                    <a:pt x="349" y="619"/>
                  </a:lnTo>
                  <a:lnTo>
                    <a:pt x="379" y="614"/>
                  </a:lnTo>
                  <a:lnTo>
                    <a:pt x="409" y="606"/>
                  </a:lnTo>
                  <a:lnTo>
                    <a:pt x="423" y="600"/>
                  </a:lnTo>
                  <a:lnTo>
                    <a:pt x="438" y="595"/>
                  </a:lnTo>
                  <a:lnTo>
                    <a:pt x="452" y="588"/>
                  </a:lnTo>
                  <a:lnTo>
                    <a:pt x="466" y="580"/>
                  </a:lnTo>
                  <a:lnTo>
                    <a:pt x="466" y="580"/>
                  </a:lnTo>
                  <a:lnTo>
                    <a:pt x="479" y="571"/>
                  </a:lnTo>
                  <a:lnTo>
                    <a:pt x="492" y="562"/>
                  </a:lnTo>
                  <a:lnTo>
                    <a:pt x="505" y="553"/>
                  </a:lnTo>
                  <a:lnTo>
                    <a:pt x="517" y="542"/>
                  </a:lnTo>
                  <a:lnTo>
                    <a:pt x="539" y="522"/>
                  </a:lnTo>
                  <a:lnTo>
                    <a:pt x="559" y="498"/>
                  </a:lnTo>
                  <a:lnTo>
                    <a:pt x="576" y="473"/>
                  </a:lnTo>
                  <a:lnTo>
                    <a:pt x="590" y="447"/>
                  </a:lnTo>
                  <a:lnTo>
                    <a:pt x="602" y="420"/>
                  </a:lnTo>
                  <a:lnTo>
                    <a:pt x="611" y="391"/>
                  </a:lnTo>
                  <a:lnTo>
                    <a:pt x="617" y="363"/>
                  </a:lnTo>
                  <a:lnTo>
                    <a:pt x="620" y="333"/>
                  </a:lnTo>
                  <a:lnTo>
                    <a:pt x="621" y="303"/>
                  </a:lnTo>
                  <a:lnTo>
                    <a:pt x="619" y="273"/>
                  </a:lnTo>
                  <a:lnTo>
                    <a:pt x="613" y="243"/>
                  </a:lnTo>
                  <a:lnTo>
                    <a:pt x="606" y="213"/>
                  </a:lnTo>
                  <a:lnTo>
                    <a:pt x="600" y="198"/>
                  </a:lnTo>
                  <a:lnTo>
                    <a:pt x="594" y="184"/>
                  </a:lnTo>
                  <a:lnTo>
                    <a:pt x="587" y="170"/>
                  </a:lnTo>
                  <a:lnTo>
                    <a:pt x="580" y="156"/>
                  </a:lnTo>
                  <a:lnTo>
                    <a:pt x="580"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8" name="Freeform 113"/>
            <p:cNvSpPr>
              <a:spLocks/>
            </p:cNvSpPr>
            <p:nvPr userDrawn="1"/>
          </p:nvSpPr>
          <p:spPr bwMode="auto">
            <a:xfrm>
              <a:off x="921" y="955"/>
              <a:ext cx="135" cy="135"/>
            </a:xfrm>
            <a:custGeom>
              <a:avLst/>
              <a:gdLst>
                <a:gd name="T0" fmla="*/ 136 w 541"/>
                <a:gd name="T1" fmla="*/ 35 h 539"/>
                <a:gd name="T2" fmla="*/ 91 w 541"/>
                <a:gd name="T3" fmla="*/ 67 h 539"/>
                <a:gd name="T4" fmla="*/ 55 w 541"/>
                <a:gd name="T5" fmla="*/ 106 h 539"/>
                <a:gd name="T6" fmla="*/ 28 w 541"/>
                <a:gd name="T7" fmla="*/ 151 h 539"/>
                <a:gd name="T8" fmla="*/ 9 w 541"/>
                <a:gd name="T9" fmla="*/ 199 h 539"/>
                <a:gd name="T10" fmla="*/ 1 w 541"/>
                <a:gd name="T11" fmla="*/ 250 h 539"/>
                <a:gd name="T12" fmla="*/ 3 w 541"/>
                <a:gd name="T13" fmla="*/ 302 h 539"/>
                <a:gd name="T14" fmla="*/ 14 w 541"/>
                <a:gd name="T15" fmla="*/ 354 h 539"/>
                <a:gd name="T16" fmla="*/ 37 w 541"/>
                <a:gd name="T17" fmla="*/ 404 h 539"/>
                <a:gd name="T18" fmla="*/ 52 w 541"/>
                <a:gd name="T19" fmla="*/ 427 h 539"/>
                <a:gd name="T20" fmla="*/ 87 w 541"/>
                <a:gd name="T21" fmla="*/ 467 h 539"/>
                <a:gd name="T22" fmla="*/ 129 w 541"/>
                <a:gd name="T23" fmla="*/ 500 h 539"/>
                <a:gd name="T24" fmla="*/ 176 w 541"/>
                <a:gd name="T25" fmla="*/ 522 h 539"/>
                <a:gd name="T26" fmla="*/ 226 w 541"/>
                <a:gd name="T27" fmla="*/ 535 h 539"/>
                <a:gd name="T28" fmla="*/ 278 w 541"/>
                <a:gd name="T29" fmla="*/ 539 h 539"/>
                <a:gd name="T30" fmla="*/ 330 w 541"/>
                <a:gd name="T31" fmla="*/ 533 h 539"/>
                <a:gd name="T32" fmla="*/ 381 w 541"/>
                <a:gd name="T33" fmla="*/ 516 h 539"/>
                <a:gd name="T34" fmla="*/ 405 w 541"/>
                <a:gd name="T35" fmla="*/ 503 h 539"/>
                <a:gd name="T36" fmla="*/ 450 w 541"/>
                <a:gd name="T37" fmla="*/ 471 h 539"/>
                <a:gd name="T38" fmla="*/ 486 w 541"/>
                <a:gd name="T39" fmla="*/ 432 h 539"/>
                <a:gd name="T40" fmla="*/ 514 w 541"/>
                <a:gd name="T41" fmla="*/ 388 h 539"/>
                <a:gd name="T42" fmla="*/ 532 w 541"/>
                <a:gd name="T43" fmla="*/ 338 h 539"/>
                <a:gd name="T44" fmla="*/ 540 w 541"/>
                <a:gd name="T45" fmla="*/ 288 h 539"/>
                <a:gd name="T46" fmla="*/ 538 w 541"/>
                <a:gd name="T47" fmla="*/ 235 h 539"/>
                <a:gd name="T48" fmla="*/ 527 w 541"/>
                <a:gd name="T49" fmla="*/ 185 h 539"/>
                <a:gd name="T50" fmla="*/ 504 w 541"/>
                <a:gd name="T51" fmla="*/ 134 h 539"/>
                <a:gd name="T52" fmla="*/ 490 w 541"/>
                <a:gd name="T53" fmla="*/ 110 h 539"/>
                <a:gd name="T54" fmla="*/ 454 w 541"/>
                <a:gd name="T55" fmla="*/ 71 h 539"/>
                <a:gd name="T56" fmla="*/ 412 w 541"/>
                <a:gd name="T57" fmla="*/ 39 h 539"/>
                <a:gd name="T58" fmla="*/ 365 w 541"/>
                <a:gd name="T59" fmla="*/ 17 h 539"/>
                <a:gd name="T60" fmla="*/ 315 w 541"/>
                <a:gd name="T61" fmla="*/ 2 h 539"/>
                <a:gd name="T62" fmla="*/ 263 w 541"/>
                <a:gd name="T63" fmla="*/ 0 h 539"/>
                <a:gd name="T64" fmla="*/ 211 w 541"/>
                <a:gd name="T65" fmla="*/ 6 h 539"/>
                <a:gd name="T66" fmla="*/ 160 w 541"/>
                <a:gd name="T67" fmla="*/ 23 h 539"/>
                <a:gd name="T68" fmla="*/ 136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136" y="35"/>
                  </a:moveTo>
                  <a:lnTo>
                    <a:pt x="136" y="35"/>
                  </a:lnTo>
                  <a:lnTo>
                    <a:pt x="112" y="50"/>
                  </a:lnTo>
                  <a:lnTo>
                    <a:pt x="91" y="67"/>
                  </a:lnTo>
                  <a:lnTo>
                    <a:pt x="72" y="86"/>
                  </a:lnTo>
                  <a:lnTo>
                    <a:pt x="55" y="106"/>
                  </a:lnTo>
                  <a:lnTo>
                    <a:pt x="41" y="127"/>
                  </a:lnTo>
                  <a:lnTo>
                    <a:pt x="28" y="151"/>
                  </a:lnTo>
                  <a:lnTo>
                    <a:pt x="18" y="174"/>
                  </a:lnTo>
                  <a:lnTo>
                    <a:pt x="9" y="199"/>
                  </a:lnTo>
                  <a:lnTo>
                    <a:pt x="4" y="225"/>
                  </a:lnTo>
                  <a:lnTo>
                    <a:pt x="1" y="250"/>
                  </a:lnTo>
                  <a:lnTo>
                    <a:pt x="0" y="276"/>
                  </a:lnTo>
                  <a:lnTo>
                    <a:pt x="3" y="302"/>
                  </a:lnTo>
                  <a:lnTo>
                    <a:pt x="7" y="328"/>
                  </a:lnTo>
                  <a:lnTo>
                    <a:pt x="14" y="354"/>
                  </a:lnTo>
                  <a:lnTo>
                    <a:pt x="25" y="380"/>
                  </a:lnTo>
                  <a:lnTo>
                    <a:pt x="37" y="404"/>
                  </a:lnTo>
                  <a:lnTo>
                    <a:pt x="37" y="404"/>
                  </a:lnTo>
                  <a:lnTo>
                    <a:pt x="52" y="427"/>
                  </a:lnTo>
                  <a:lnTo>
                    <a:pt x="69" y="449"/>
                  </a:lnTo>
                  <a:lnTo>
                    <a:pt x="87" y="467"/>
                  </a:lnTo>
                  <a:lnTo>
                    <a:pt x="108" y="484"/>
                  </a:lnTo>
                  <a:lnTo>
                    <a:pt x="129" y="500"/>
                  </a:lnTo>
                  <a:lnTo>
                    <a:pt x="153" y="512"/>
                  </a:lnTo>
                  <a:lnTo>
                    <a:pt x="176" y="522"/>
                  </a:lnTo>
                  <a:lnTo>
                    <a:pt x="201" y="530"/>
                  </a:lnTo>
                  <a:lnTo>
                    <a:pt x="226" y="535"/>
                  </a:lnTo>
                  <a:lnTo>
                    <a:pt x="252" y="539"/>
                  </a:lnTo>
                  <a:lnTo>
                    <a:pt x="278" y="539"/>
                  </a:lnTo>
                  <a:lnTo>
                    <a:pt x="304" y="538"/>
                  </a:lnTo>
                  <a:lnTo>
                    <a:pt x="330" y="533"/>
                  </a:lnTo>
                  <a:lnTo>
                    <a:pt x="356" y="526"/>
                  </a:lnTo>
                  <a:lnTo>
                    <a:pt x="381" y="516"/>
                  </a:lnTo>
                  <a:lnTo>
                    <a:pt x="405" y="503"/>
                  </a:lnTo>
                  <a:lnTo>
                    <a:pt x="405" y="503"/>
                  </a:lnTo>
                  <a:lnTo>
                    <a:pt x="429" y="488"/>
                  </a:lnTo>
                  <a:lnTo>
                    <a:pt x="450" y="471"/>
                  </a:lnTo>
                  <a:lnTo>
                    <a:pt x="469" y="452"/>
                  </a:lnTo>
                  <a:lnTo>
                    <a:pt x="486" y="432"/>
                  </a:lnTo>
                  <a:lnTo>
                    <a:pt x="501" y="410"/>
                  </a:lnTo>
                  <a:lnTo>
                    <a:pt x="514" y="388"/>
                  </a:lnTo>
                  <a:lnTo>
                    <a:pt x="524" y="363"/>
                  </a:lnTo>
                  <a:lnTo>
                    <a:pt x="532" y="338"/>
                  </a:lnTo>
                  <a:lnTo>
                    <a:pt x="537" y="314"/>
                  </a:lnTo>
                  <a:lnTo>
                    <a:pt x="540" y="288"/>
                  </a:lnTo>
                  <a:lnTo>
                    <a:pt x="541" y="262"/>
                  </a:lnTo>
                  <a:lnTo>
                    <a:pt x="538" y="235"/>
                  </a:lnTo>
                  <a:lnTo>
                    <a:pt x="534" y="209"/>
                  </a:lnTo>
                  <a:lnTo>
                    <a:pt x="527" y="185"/>
                  </a:lnTo>
                  <a:lnTo>
                    <a:pt x="517" y="159"/>
                  </a:lnTo>
                  <a:lnTo>
                    <a:pt x="504" y="134"/>
                  </a:lnTo>
                  <a:lnTo>
                    <a:pt x="504" y="134"/>
                  </a:lnTo>
                  <a:lnTo>
                    <a:pt x="490" y="110"/>
                  </a:lnTo>
                  <a:lnTo>
                    <a:pt x="473" y="90"/>
                  </a:lnTo>
                  <a:lnTo>
                    <a:pt x="454" y="71"/>
                  </a:lnTo>
                  <a:lnTo>
                    <a:pt x="434" y="54"/>
                  </a:lnTo>
                  <a:lnTo>
                    <a:pt x="412" y="39"/>
                  </a:lnTo>
                  <a:lnTo>
                    <a:pt x="390" y="27"/>
                  </a:lnTo>
                  <a:lnTo>
                    <a:pt x="365" y="17"/>
                  </a:lnTo>
                  <a:lnTo>
                    <a:pt x="340" y="9"/>
                  </a:lnTo>
                  <a:lnTo>
                    <a:pt x="315" y="2"/>
                  </a:lnTo>
                  <a:lnTo>
                    <a:pt x="289" y="0"/>
                  </a:lnTo>
                  <a:lnTo>
                    <a:pt x="263" y="0"/>
                  </a:lnTo>
                  <a:lnTo>
                    <a:pt x="237" y="1"/>
                  </a:lnTo>
                  <a:lnTo>
                    <a:pt x="211" y="6"/>
                  </a:lnTo>
                  <a:lnTo>
                    <a:pt x="185" y="13"/>
                  </a:lnTo>
                  <a:lnTo>
                    <a:pt x="160" y="23"/>
                  </a:lnTo>
                  <a:lnTo>
                    <a:pt x="136" y="35"/>
                  </a:lnTo>
                  <a:lnTo>
                    <a:pt x="136"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9" name="Freeform 114"/>
            <p:cNvSpPr>
              <a:spLocks/>
            </p:cNvSpPr>
            <p:nvPr userDrawn="1"/>
          </p:nvSpPr>
          <p:spPr bwMode="auto">
            <a:xfrm>
              <a:off x="712" y="1092"/>
              <a:ext cx="115" cy="115"/>
            </a:xfrm>
            <a:custGeom>
              <a:avLst/>
              <a:gdLst>
                <a:gd name="T0" fmla="*/ 345 w 460"/>
                <a:gd name="T1" fmla="*/ 428 h 459"/>
                <a:gd name="T2" fmla="*/ 383 w 460"/>
                <a:gd name="T3" fmla="*/ 401 h 459"/>
                <a:gd name="T4" fmla="*/ 413 w 460"/>
                <a:gd name="T5" fmla="*/ 368 h 459"/>
                <a:gd name="T6" fmla="*/ 436 w 460"/>
                <a:gd name="T7" fmla="*/ 330 h 459"/>
                <a:gd name="T8" fmla="*/ 452 w 460"/>
                <a:gd name="T9" fmla="*/ 289 h 459"/>
                <a:gd name="T10" fmla="*/ 458 w 460"/>
                <a:gd name="T11" fmla="*/ 246 h 459"/>
                <a:gd name="T12" fmla="*/ 457 w 460"/>
                <a:gd name="T13" fmla="*/ 202 h 459"/>
                <a:gd name="T14" fmla="*/ 448 w 460"/>
                <a:gd name="T15" fmla="*/ 157 h 459"/>
                <a:gd name="T16" fmla="*/ 428 w 460"/>
                <a:gd name="T17" fmla="*/ 114 h 459"/>
                <a:gd name="T18" fmla="*/ 415 w 460"/>
                <a:gd name="T19" fmla="*/ 95 h 459"/>
                <a:gd name="T20" fmla="*/ 385 w 460"/>
                <a:gd name="T21" fmla="*/ 61 h 459"/>
                <a:gd name="T22" fmla="*/ 350 w 460"/>
                <a:gd name="T23" fmla="*/ 33 h 459"/>
                <a:gd name="T24" fmla="*/ 310 w 460"/>
                <a:gd name="T25" fmla="*/ 14 h 459"/>
                <a:gd name="T26" fmla="*/ 268 w 460"/>
                <a:gd name="T27" fmla="*/ 3 h 459"/>
                <a:gd name="T28" fmla="*/ 224 w 460"/>
                <a:gd name="T29" fmla="*/ 0 h 459"/>
                <a:gd name="T30" fmla="*/ 179 w 460"/>
                <a:gd name="T31" fmla="*/ 6 h 459"/>
                <a:gd name="T32" fmla="*/ 136 w 460"/>
                <a:gd name="T33" fmla="*/ 20 h 459"/>
                <a:gd name="T34" fmla="*/ 116 w 460"/>
                <a:gd name="T35" fmla="*/ 31 h 459"/>
                <a:gd name="T36" fmla="*/ 78 w 460"/>
                <a:gd name="T37" fmla="*/ 58 h 459"/>
                <a:gd name="T38" fmla="*/ 46 w 460"/>
                <a:gd name="T39" fmla="*/ 91 h 459"/>
                <a:gd name="T40" fmla="*/ 23 w 460"/>
                <a:gd name="T41" fmla="*/ 129 h 459"/>
                <a:gd name="T42" fmla="*/ 7 w 460"/>
                <a:gd name="T43" fmla="*/ 170 h 459"/>
                <a:gd name="T44" fmla="*/ 1 w 460"/>
                <a:gd name="T45" fmla="*/ 213 h 459"/>
                <a:gd name="T46" fmla="*/ 2 w 460"/>
                <a:gd name="T47" fmla="*/ 258 h 459"/>
                <a:gd name="T48" fmla="*/ 11 w 460"/>
                <a:gd name="T49" fmla="*/ 302 h 459"/>
                <a:gd name="T50" fmla="*/ 31 w 460"/>
                <a:gd name="T51" fmla="*/ 345 h 459"/>
                <a:gd name="T52" fmla="*/ 44 w 460"/>
                <a:gd name="T53" fmla="*/ 364 h 459"/>
                <a:gd name="T54" fmla="*/ 74 w 460"/>
                <a:gd name="T55" fmla="*/ 398 h 459"/>
                <a:gd name="T56" fmla="*/ 109 w 460"/>
                <a:gd name="T57" fmla="*/ 426 h 459"/>
                <a:gd name="T58" fmla="*/ 149 w 460"/>
                <a:gd name="T59" fmla="*/ 444 h 459"/>
                <a:gd name="T60" fmla="*/ 192 w 460"/>
                <a:gd name="T61" fmla="*/ 456 h 459"/>
                <a:gd name="T62" fmla="*/ 235 w 460"/>
                <a:gd name="T63" fmla="*/ 459 h 459"/>
                <a:gd name="T64" fmla="*/ 280 w 460"/>
                <a:gd name="T65" fmla="*/ 453 h 459"/>
                <a:gd name="T66" fmla="*/ 324 w 460"/>
                <a:gd name="T67" fmla="*/ 439 h 459"/>
                <a:gd name="T68" fmla="*/ 345 w 460"/>
                <a:gd name="T69" fmla="*/ 42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9">
                  <a:moveTo>
                    <a:pt x="345" y="428"/>
                  </a:moveTo>
                  <a:lnTo>
                    <a:pt x="345" y="428"/>
                  </a:lnTo>
                  <a:lnTo>
                    <a:pt x="364" y="415"/>
                  </a:lnTo>
                  <a:lnTo>
                    <a:pt x="383" y="401"/>
                  </a:lnTo>
                  <a:lnTo>
                    <a:pt x="398" y="385"/>
                  </a:lnTo>
                  <a:lnTo>
                    <a:pt x="413" y="368"/>
                  </a:lnTo>
                  <a:lnTo>
                    <a:pt x="426" y="350"/>
                  </a:lnTo>
                  <a:lnTo>
                    <a:pt x="436" y="330"/>
                  </a:lnTo>
                  <a:lnTo>
                    <a:pt x="445" y="310"/>
                  </a:lnTo>
                  <a:lnTo>
                    <a:pt x="452" y="289"/>
                  </a:lnTo>
                  <a:lnTo>
                    <a:pt x="456" y="267"/>
                  </a:lnTo>
                  <a:lnTo>
                    <a:pt x="458" y="246"/>
                  </a:lnTo>
                  <a:lnTo>
                    <a:pt x="460" y="224"/>
                  </a:lnTo>
                  <a:lnTo>
                    <a:pt x="457" y="202"/>
                  </a:lnTo>
                  <a:lnTo>
                    <a:pt x="454" y="179"/>
                  </a:lnTo>
                  <a:lnTo>
                    <a:pt x="448" y="157"/>
                  </a:lnTo>
                  <a:lnTo>
                    <a:pt x="439" y="135"/>
                  </a:lnTo>
                  <a:lnTo>
                    <a:pt x="428" y="114"/>
                  </a:lnTo>
                  <a:lnTo>
                    <a:pt x="428" y="114"/>
                  </a:lnTo>
                  <a:lnTo>
                    <a:pt x="415" y="95"/>
                  </a:lnTo>
                  <a:lnTo>
                    <a:pt x="401" y="76"/>
                  </a:lnTo>
                  <a:lnTo>
                    <a:pt x="385" y="61"/>
                  </a:lnTo>
                  <a:lnTo>
                    <a:pt x="368" y="46"/>
                  </a:lnTo>
                  <a:lnTo>
                    <a:pt x="350" y="33"/>
                  </a:lnTo>
                  <a:lnTo>
                    <a:pt x="331" y="23"/>
                  </a:lnTo>
                  <a:lnTo>
                    <a:pt x="310" y="14"/>
                  </a:lnTo>
                  <a:lnTo>
                    <a:pt x="289" y="7"/>
                  </a:lnTo>
                  <a:lnTo>
                    <a:pt x="268" y="3"/>
                  </a:lnTo>
                  <a:lnTo>
                    <a:pt x="246" y="1"/>
                  </a:lnTo>
                  <a:lnTo>
                    <a:pt x="224" y="0"/>
                  </a:lnTo>
                  <a:lnTo>
                    <a:pt x="202" y="2"/>
                  </a:lnTo>
                  <a:lnTo>
                    <a:pt x="179" y="6"/>
                  </a:lnTo>
                  <a:lnTo>
                    <a:pt x="157" y="11"/>
                  </a:lnTo>
                  <a:lnTo>
                    <a:pt x="136" y="20"/>
                  </a:lnTo>
                  <a:lnTo>
                    <a:pt x="116" y="31"/>
                  </a:lnTo>
                  <a:lnTo>
                    <a:pt x="116" y="31"/>
                  </a:lnTo>
                  <a:lnTo>
                    <a:pt x="95" y="44"/>
                  </a:lnTo>
                  <a:lnTo>
                    <a:pt x="78" y="58"/>
                  </a:lnTo>
                  <a:lnTo>
                    <a:pt x="61" y="74"/>
                  </a:lnTo>
                  <a:lnTo>
                    <a:pt x="46" y="91"/>
                  </a:lnTo>
                  <a:lnTo>
                    <a:pt x="33" y="109"/>
                  </a:lnTo>
                  <a:lnTo>
                    <a:pt x="23" y="129"/>
                  </a:lnTo>
                  <a:lnTo>
                    <a:pt x="15" y="149"/>
                  </a:lnTo>
                  <a:lnTo>
                    <a:pt x="7" y="170"/>
                  </a:lnTo>
                  <a:lnTo>
                    <a:pt x="3" y="191"/>
                  </a:lnTo>
                  <a:lnTo>
                    <a:pt x="1" y="213"/>
                  </a:lnTo>
                  <a:lnTo>
                    <a:pt x="0" y="235"/>
                  </a:lnTo>
                  <a:lnTo>
                    <a:pt x="2" y="258"/>
                  </a:lnTo>
                  <a:lnTo>
                    <a:pt x="6" y="280"/>
                  </a:lnTo>
                  <a:lnTo>
                    <a:pt x="11" y="302"/>
                  </a:lnTo>
                  <a:lnTo>
                    <a:pt x="20" y="323"/>
                  </a:lnTo>
                  <a:lnTo>
                    <a:pt x="31" y="345"/>
                  </a:lnTo>
                  <a:lnTo>
                    <a:pt x="31" y="345"/>
                  </a:lnTo>
                  <a:lnTo>
                    <a:pt x="44" y="364"/>
                  </a:lnTo>
                  <a:lnTo>
                    <a:pt x="58" y="381"/>
                  </a:lnTo>
                  <a:lnTo>
                    <a:pt x="74" y="398"/>
                  </a:lnTo>
                  <a:lnTo>
                    <a:pt x="91" y="413"/>
                  </a:lnTo>
                  <a:lnTo>
                    <a:pt x="109" y="426"/>
                  </a:lnTo>
                  <a:lnTo>
                    <a:pt x="129" y="436"/>
                  </a:lnTo>
                  <a:lnTo>
                    <a:pt x="149" y="444"/>
                  </a:lnTo>
                  <a:lnTo>
                    <a:pt x="170" y="452"/>
                  </a:lnTo>
                  <a:lnTo>
                    <a:pt x="192" y="456"/>
                  </a:lnTo>
                  <a:lnTo>
                    <a:pt x="213" y="458"/>
                  </a:lnTo>
                  <a:lnTo>
                    <a:pt x="235" y="459"/>
                  </a:lnTo>
                  <a:lnTo>
                    <a:pt x="258" y="457"/>
                  </a:lnTo>
                  <a:lnTo>
                    <a:pt x="280" y="453"/>
                  </a:lnTo>
                  <a:lnTo>
                    <a:pt x="302" y="448"/>
                  </a:lnTo>
                  <a:lnTo>
                    <a:pt x="324" y="439"/>
                  </a:lnTo>
                  <a:lnTo>
                    <a:pt x="345" y="428"/>
                  </a:lnTo>
                  <a:lnTo>
                    <a:pt x="345" y="4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0" name="Freeform 115"/>
            <p:cNvSpPr>
              <a:spLocks/>
            </p:cNvSpPr>
            <p:nvPr userDrawn="1"/>
          </p:nvSpPr>
          <p:spPr bwMode="auto">
            <a:xfrm>
              <a:off x="503" y="1229"/>
              <a:ext cx="95" cy="94"/>
            </a:xfrm>
            <a:custGeom>
              <a:avLst/>
              <a:gdLst>
                <a:gd name="T0" fmla="*/ 94 w 378"/>
                <a:gd name="T1" fmla="*/ 25 h 378"/>
                <a:gd name="T2" fmla="*/ 63 w 378"/>
                <a:gd name="T3" fmla="*/ 48 h 378"/>
                <a:gd name="T4" fmla="*/ 38 w 378"/>
                <a:gd name="T5" fmla="*/ 74 h 378"/>
                <a:gd name="T6" fmla="*/ 19 w 378"/>
                <a:gd name="T7" fmla="*/ 105 h 378"/>
                <a:gd name="T8" fmla="*/ 5 w 378"/>
                <a:gd name="T9" fmla="*/ 139 h 378"/>
                <a:gd name="T10" fmla="*/ 0 w 378"/>
                <a:gd name="T11" fmla="*/ 176 h 378"/>
                <a:gd name="T12" fmla="*/ 2 w 378"/>
                <a:gd name="T13" fmla="*/ 212 h 378"/>
                <a:gd name="T14" fmla="*/ 9 w 378"/>
                <a:gd name="T15" fmla="*/ 249 h 378"/>
                <a:gd name="T16" fmla="*/ 25 w 378"/>
                <a:gd name="T17" fmla="*/ 284 h 378"/>
                <a:gd name="T18" fmla="*/ 35 w 378"/>
                <a:gd name="T19" fmla="*/ 299 h 378"/>
                <a:gd name="T20" fmla="*/ 60 w 378"/>
                <a:gd name="T21" fmla="*/ 328 h 378"/>
                <a:gd name="T22" fmla="*/ 90 w 378"/>
                <a:gd name="T23" fmla="*/ 350 h 378"/>
                <a:gd name="T24" fmla="*/ 123 w 378"/>
                <a:gd name="T25" fmla="*/ 366 h 378"/>
                <a:gd name="T26" fmla="*/ 158 w 378"/>
                <a:gd name="T27" fmla="*/ 375 h 378"/>
                <a:gd name="T28" fmla="*/ 193 w 378"/>
                <a:gd name="T29" fmla="*/ 378 h 378"/>
                <a:gd name="T30" fmla="*/ 231 w 378"/>
                <a:gd name="T31" fmla="*/ 374 h 378"/>
                <a:gd name="T32" fmla="*/ 266 w 378"/>
                <a:gd name="T33" fmla="*/ 361 h 378"/>
                <a:gd name="T34" fmla="*/ 283 w 378"/>
                <a:gd name="T35" fmla="*/ 353 h 378"/>
                <a:gd name="T36" fmla="*/ 314 w 378"/>
                <a:gd name="T37" fmla="*/ 329 h 378"/>
                <a:gd name="T38" fmla="*/ 339 w 378"/>
                <a:gd name="T39" fmla="*/ 303 h 378"/>
                <a:gd name="T40" fmla="*/ 359 w 378"/>
                <a:gd name="T41" fmla="*/ 272 h 378"/>
                <a:gd name="T42" fmla="*/ 372 w 378"/>
                <a:gd name="T43" fmla="*/ 238 h 378"/>
                <a:gd name="T44" fmla="*/ 377 w 378"/>
                <a:gd name="T45" fmla="*/ 202 h 378"/>
                <a:gd name="T46" fmla="*/ 377 w 378"/>
                <a:gd name="T47" fmla="*/ 165 h 378"/>
                <a:gd name="T48" fmla="*/ 368 w 378"/>
                <a:gd name="T49" fmla="*/ 129 h 378"/>
                <a:gd name="T50" fmla="*/ 352 w 378"/>
                <a:gd name="T51" fmla="*/ 94 h 378"/>
                <a:gd name="T52" fmla="*/ 342 w 378"/>
                <a:gd name="T53" fmla="*/ 78 h 378"/>
                <a:gd name="T54" fmla="*/ 317 w 378"/>
                <a:gd name="T55" fmla="*/ 49 h 378"/>
                <a:gd name="T56" fmla="*/ 287 w 378"/>
                <a:gd name="T57" fmla="*/ 27 h 378"/>
                <a:gd name="T58" fmla="*/ 254 w 378"/>
                <a:gd name="T59" fmla="*/ 11 h 378"/>
                <a:gd name="T60" fmla="*/ 221 w 378"/>
                <a:gd name="T61" fmla="*/ 2 h 378"/>
                <a:gd name="T62" fmla="*/ 184 w 378"/>
                <a:gd name="T63" fmla="*/ 0 h 378"/>
                <a:gd name="T64" fmla="*/ 148 w 378"/>
                <a:gd name="T65" fmla="*/ 4 h 378"/>
                <a:gd name="T66" fmla="*/ 111 w 378"/>
                <a:gd name="T67" fmla="*/ 17 h 378"/>
                <a:gd name="T68" fmla="*/ 9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4" y="25"/>
                  </a:moveTo>
                  <a:lnTo>
                    <a:pt x="94" y="25"/>
                  </a:lnTo>
                  <a:lnTo>
                    <a:pt x="78" y="35"/>
                  </a:lnTo>
                  <a:lnTo>
                    <a:pt x="63" y="48"/>
                  </a:lnTo>
                  <a:lnTo>
                    <a:pt x="50" y="61"/>
                  </a:lnTo>
                  <a:lnTo>
                    <a:pt x="38" y="74"/>
                  </a:lnTo>
                  <a:lnTo>
                    <a:pt x="28" y="90"/>
                  </a:lnTo>
                  <a:lnTo>
                    <a:pt x="19" y="105"/>
                  </a:lnTo>
                  <a:lnTo>
                    <a:pt x="12" y="122"/>
                  </a:lnTo>
                  <a:lnTo>
                    <a:pt x="5" y="139"/>
                  </a:lnTo>
                  <a:lnTo>
                    <a:pt x="3" y="157"/>
                  </a:lnTo>
                  <a:lnTo>
                    <a:pt x="0" y="176"/>
                  </a:lnTo>
                  <a:lnTo>
                    <a:pt x="0" y="194"/>
                  </a:lnTo>
                  <a:lnTo>
                    <a:pt x="2" y="212"/>
                  </a:lnTo>
                  <a:lnTo>
                    <a:pt x="4" y="230"/>
                  </a:lnTo>
                  <a:lnTo>
                    <a:pt x="9" y="249"/>
                  </a:lnTo>
                  <a:lnTo>
                    <a:pt x="16" y="266"/>
                  </a:lnTo>
                  <a:lnTo>
                    <a:pt x="25" y="284"/>
                  </a:lnTo>
                  <a:lnTo>
                    <a:pt x="25" y="284"/>
                  </a:lnTo>
                  <a:lnTo>
                    <a:pt x="35" y="299"/>
                  </a:lnTo>
                  <a:lnTo>
                    <a:pt x="47" y="314"/>
                  </a:lnTo>
                  <a:lnTo>
                    <a:pt x="60" y="328"/>
                  </a:lnTo>
                  <a:lnTo>
                    <a:pt x="75" y="340"/>
                  </a:lnTo>
                  <a:lnTo>
                    <a:pt x="90" y="350"/>
                  </a:lnTo>
                  <a:lnTo>
                    <a:pt x="106" y="358"/>
                  </a:lnTo>
                  <a:lnTo>
                    <a:pt x="123" y="366"/>
                  </a:lnTo>
                  <a:lnTo>
                    <a:pt x="140" y="371"/>
                  </a:lnTo>
                  <a:lnTo>
                    <a:pt x="158" y="375"/>
                  </a:lnTo>
                  <a:lnTo>
                    <a:pt x="175" y="378"/>
                  </a:lnTo>
                  <a:lnTo>
                    <a:pt x="193" y="378"/>
                  </a:lnTo>
                  <a:lnTo>
                    <a:pt x="213" y="376"/>
                  </a:lnTo>
                  <a:lnTo>
                    <a:pt x="231" y="374"/>
                  </a:lnTo>
                  <a:lnTo>
                    <a:pt x="248" y="368"/>
                  </a:lnTo>
                  <a:lnTo>
                    <a:pt x="266" y="361"/>
                  </a:lnTo>
                  <a:lnTo>
                    <a:pt x="283" y="353"/>
                  </a:lnTo>
                  <a:lnTo>
                    <a:pt x="283" y="353"/>
                  </a:lnTo>
                  <a:lnTo>
                    <a:pt x="300" y="342"/>
                  </a:lnTo>
                  <a:lnTo>
                    <a:pt x="314" y="329"/>
                  </a:lnTo>
                  <a:lnTo>
                    <a:pt x="327" y="316"/>
                  </a:lnTo>
                  <a:lnTo>
                    <a:pt x="339" y="303"/>
                  </a:lnTo>
                  <a:lnTo>
                    <a:pt x="350" y="288"/>
                  </a:lnTo>
                  <a:lnTo>
                    <a:pt x="359" y="272"/>
                  </a:lnTo>
                  <a:lnTo>
                    <a:pt x="365" y="255"/>
                  </a:lnTo>
                  <a:lnTo>
                    <a:pt x="372" y="238"/>
                  </a:lnTo>
                  <a:lnTo>
                    <a:pt x="376" y="220"/>
                  </a:lnTo>
                  <a:lnTo>
                    <a:pt x="377" y="202"/>
                  </a:lnTo>
                  <a:lnTo>
                    <a:pt x="378" y="183"/>
                  </a:lnTo>
                  <a:lnTo>
                    <a:pt x="377" y="165"/>
                  </a:lnTo>
                  <a:lnTo>
                    <a:pt x="373" y="147"/>
                  </a:lnTo>
                  <a:lnTo>
                    <a:pt x="368" y="129"/>
                  </a:lnTo>
                  <a:lnTo>
                    <a:pt x="361" y="112"/>
                  </a:lnTo>
                  <a:lnTo>
                    <a:pt x="352" y="94"/>
                  </a:lnTo>
                  <a:lnTo>
                    <a:pt x="352" y="94"/>
                  </a:lnTo>
                  <a:lnTo>
                    <a:pt x="342" y="78"/>
                  </a:lnTo>
                  <a:lnTo>
                    <a:pt x="330" y="64"/>
                  </a:lnTo>
                  <a:lnTo>
                    <a:pt x="317" y="49"/>
                  </a:lnTo>
                  <a:lnTo>
                    <a:pt x="303" y="38"/>
                  </a:lnTo>
                  <a:lnTo>
                    <a:pt x="287" y="27"/>
                  </a:lnTo>
                  <a:lnTo>
                    <a:pt x="271" y="19"/>
                  </a:lnTo>
                  <a:lnTo>
                    <a:pt x="254" y="11"/>
                  </a:lnTo>
                  <a:lnTo>
                    <a:pt x="237" y="6"/>
                  </a:lnTo>
                  <a:lnTo>
                    <a:pt x="221" y="2"/>
                  </a:lnTo>
                  <a:lnTo>
                    <a:pt x="202" y="0"/>
                  </a:lnTo>
                  <a:lnTo>
                    <a:pt x="184" y="0"/>
                  </a:lnTo>
                  <a:lnTo>
                    <a:pt x="166" y="1"/>
                  </a:lnTo>
                  <a:lnTo>
                    <a:pt x="148" y="4"/>
                  </a:lnTo>
                  <a:lnTo>
                    <a:pt x="129" y="9"/>
                  </a:lnTo>
                  <a:lnTo>
                    <a:pt x="111" y="17"/>
                  </a:lnTo>
                  <a:lnTo>
                    <a:pt x="94" y="25"/>
                  </a:lnTo>
                  <a:lnTo>
                    <a:pt x="9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1" name="Freeform 116"/>
            <p:cNvSpPr>
              <a:spLocks/>
            </p:cNvSpPr>
            <p:nvPr userDrawn="1"/>
          </p:nvSpPr>
          <p:spPr bwMode="auto">
            <a:xfrm>
              <a:off x="294" y="1365"/>
              <a:ext cx="74" cy="75"/>
            </a:xfrm>
            <a:custGeom>
              <a:avLst/>
              <a:gdLst>
                <a:gd name="T0" fmla="*/ 74 w 297"/>
                <a:gd name="T1" fmla="*/ 19 h 297"/>
                <a:gd name="T2" fmla="*/ 49 w 297"/>
                <a:gd name="T3" fmla="*/ 36 h 297"/>
                <a:gd name="T4" fmla="*/ 30 w 297"/>
                <a:gd name="T5" fmla="*/ 59 h 297"/>
                <a:gd name="T6" fmla="*/ 14 w 297"/>
                <a:gd name="T7" fmla="*/ 83 h 297"/>
                <a:gd name="T8" fmla="*/ 4 w 297"/>
                <a:gd name="T9" fmla="*/ 109 h 297"/>
                <a:gd name="T10" fmla="*/ 0 w 297"/>
                <a:gd name="T11" fmla="*/ 138 h 297"/>
                <a:gd name="T12" fmla="*/ 0 w 297"/>
                <a:gd name="T13" fmla="*/ 167 h 297"/>
                <a:gd name="T14" fmla="*/ 6 w 297"/>
                <a:gd name="T15" fmla="*/ 195 h 297"/>
                <a:gd name="T16" fmla="*/ 19 w 297"/>
                <a:gd name="T17" fmla="*/ 223 h 297"/>
                <a:gd name="T18" fmla="*/ 27 w 297"/>
                <a:gd name="T19" fmla="*/ 234 h 297"/>
                <a:gd name="T20" fmla="*/ 47 w 297"/>
                <a:gd name="T21" fmla="*/ 257 h 297"/>
                <a:gd name="T22" fmla="*/ 70 w 297"/>
                <a:gd name="T23" fmla="*/ 275 h 297"/>
                <a:gd name="T24" fmla="*/ 96 w 297"/>
                <a:gd name="T25" fmla="*/ 287 h 297"/>
                <a:gd name="T26" fmla="*/ 123 w 297"/>
                <a:gd name="T27" fmla="*/ 294 h 297"/>
                <a:gd name="T28" fmla="*/ 152 w 297"/>
                <a:gd name="T29" fmla="*/ 297 h 297"/>
                <a:gd name="T30" fmla="*/ 181 w 297"/>
                <a:gd name="T31" fmla="*/ 293 h 297"/>
                <a:gd name="T32" fmla="*/ 208 w 297"/>
                <a:gd name="T33" fmla="*/ 284 h 297"/>
                <a:gd name="T34" fmla="*/ 223 w 297"/>
                <a:gd name="T35" fmla="*/ 276 h 297"/>
                <a:gd name="T36" fmla="*/ 246 w 297"/>
                <a:gd name="T37" fmla="*/ 259 h 297"/>
                <a:gd name="T38" fmla="*/ 267 w 297"/>
                <a:gd name="T39" fmla="*/ 237 h 297"/>
                <a:gd name="T40" fmla="*/ 281 w 297"/>
                <a:gd name="T41" fmla="*/ 214 h 297"/>
                <a:gd name="T42" fmla="*/ 292 w 297"/>
                <a:gd name="T43" fmla="*/ 186 h 297"/>
                <a:gd name="T44" fmla="*/ 295 w 297"/>
                <a:gd name="T45" fmla="*/ 158 h 297"/>
                <a:gd name="T46" fmla="*/ 295 w 297"/>
                <a:gd name="T47" fmla="*/ 129 h 297"/>
                <a:gd name="T48" fmla="*/ 289 w 297"/>
                <a:gd name="T49" fmla="*/ 102 h 297"/>
                <a:gd name="T50" fmla="*/ 276 w 297"/>
                <a:gd name="T51" fmla="*/ 74 h 297"/>
                <a:gd name="T52" fmla="*/ 268 w 297"/>
                <a:gd name="T53" fmla="*/ 61 h 297"/>
                <a:gd name="T54" fmla="*/ 249 w 297"/>
                <a:gd name="T55" fmla="*/ 39 h 297"/>
                <a:gd name="T56" fmla="*/ 225 w 297"/>
                <a:gd name="T57" fmla="*/ 21 h 297"/>
                <a:gd name="T58" fmla="*/ 199 w 297"/>
                <a:gd name="T59" fmla="*/ 9 h 297"/>
                <a:gd name="T60" fmla="*/ 172 w 297"/>
                <a:gd name="T61" fmla="*/ 1 h 297"/>
                <a:gd name="T62" fmla="*/ 144 w 297"/>
                <a:gd name="T63" fmla="*/ 0 h 297"/>
                <a:gd name="T64" fmla="*/ 116 w 297"/>
                <a:gd name="T65" fmla="*/ 3 h 297"/>
                <a:gd name="T66" fmla="*/ 87 w 297"/>
                <a:gd name="T67" fmla="*/ 13 h 297"/>
                <a:gd name="T68" fmla="*/ 74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19"/>
                  </a:moveTo>
                  <a:lnTo>
                    <a:pt x="74" y="19"/>
                  </a:lnTo>
                  <a:lnTo>
                    <a:pt x="61" y="27"/>
                  </a:lnTo>
                  <a:lnTo>
                    <a:pt x="49" y="36"/>
                  </a:lnTo>
                  <a:lnTo>
                    <a:pt x="39" y="47"/>
                  </a:lnTo>
                  <a:lnTo>
                    <a:pt x="30" y="59"/>
                  </a:lnTo>
                  <a:lnTo>
                    <a:pt x="21" y="70"/>
                  </a:lnTo>
                  <a:lnTo>
                    <a:pt x="14" y="83"/>
                  </a:lnTo>
                  <a:lnTo>
                    <a:pt x="9" y="96"/>
                  </a:lnTo>
                  <a:lnTo>
                    <a:pt x="4" y="109"/>
                  </a:lnTo>
                  <a:lnTo>
                    <a:pt x="1" y="124"/>
                  </a:lnTo>
                  <a:lnTo>
                    <a:pt x="0" y="138"/>
                  </a:lnTo>
                  <a:lnTo>
                    <a:pt x="0" y="152"/>
                  </a:lnTo>
                  <a:lnTo>
                    <a:pt x="0" y="167"/>
                  </a:lnTo>
                  <a:lnTo>
                    <a:pt x="2" y="181"/>
                  </a:lnTo>
                  <a:lnTo>
                    <a:pt x="6" y="195"/>
                  </a:lnTo>
                  <a:lnTo>
                    <a:pt x="13" y="208"/>
                  </a:lnTo>
                  <a:lnTo>
                    <a:pt x="19" y="223"/>
                  </a:lnTo>
                  <a:lnTo>
                    <a:pt x="19" y="223"/>
                  </a:lnTo>
                  <a:lnTo>
                    <a:pt x="27" y="234"/>
                  </a:lnTo>
                  <a:lnTo>
                    <a:pt x="36" y="246"/>
                  </a:lnTo>
                  <a:lnTo>
                    <a:pt x="47" y="257"/>
                  </a:lnTo>
                  <a:lnTo>
                    <a:pt x="58" y="266"/>
                  </a:lnTo>
                  <a:lnTo>
                    <a:pt x="70" y="275"/>
                  </a:lnTo>
                  <a:lnTo>
                    <a:pt x="83" y="281"/>
                  </a:lnTo>
                  <a:lnTo>
                    <a:pt x="96" y="287"/>
                  </a:lnTo>
                  <a:lnTo>
                    <a:pt x="109" y="292"/>
                  </a:lnTo>
                  <a:lnTo>
                    <a:pt x="123" y="294"/>
                  </a:lnTo>
                  <a:lnTo>
                    <a:pt x="138" y="296"/>
                  </a:lnTo>
                  <a:lnTo>
                    <a:pt x="152" y="297"/>
                  </a:lnTo>
                  <a:lnTo>
                    <a:pt x="166" y="296"/>
                  </a:lnTo>
                  <a:lnTo>
                    <a:pt x="181" y="293"/>
                  </a:lnTo>
                  <a:lnTo>
                    <a:pt x="195" y="289"/>
                  </a:lnTo>
                  <a:lnTo>
                    <a:pt x="208" y="284"/>
                  </a:lnTo>
                  <a:lnTo>
                    <a:pt x="223" y="276"/>
                  </a:lnTo>
                  <a:lnTo>
                    <a:pt x="223" y="276"/>
                  </a:lnTo>
                  <a:lnTo>
                    <a:pt x="234" y="268"/>
                  </a:lnTo>
                  <a:lnTo>
                    <a:pt x="246" y="259"/>
                  </a:lnTo>
                  <a:lnTo>
                    <a:pt x="256" y="249"/>
                  </a:lnTo>
                  <a:lnTo>
                    <a:pt x="267" y="237"/>
                  </a:lnTo>
                  <a:lnTo>
                    <a:pt x="275" y="225"/>
                  </a:lnTo>
                  <a:lnTo>
                    <a:pt x="281" y="214"/>
                  </a:lnTo>
                  <a:lnTo>
                    <a:pt x="286" y="199"/>
                  </a:lnTo>
                  <a:lnTo>
                    <a:pt x="292" y="186"/>
                  </a:lnTo>
                  <a:lnTo>
                    <a:pt x="294" y="172"/>
                  </a:lnTo>
                  <a:lnTo>
                    <a:pt x="295" y="158"/>
                  </a:lnTo>
                  <a:lnTo>
                    <a:pt x="297" y="143"/>
                  </a:lnTo>
                  <a:lnTo>
                    <a:pt x="295" y="129"/>
                  </a:lnTo>
                  <a:lnTo>
                    <a:pt x="293" y="115"/>
                  </a:lnTo>
                  <a:lnTo>
                    <a:pt x="289" y="102"/>
                  </a:lnTo>
                  <a:lnTo>
                    <a:pt x="284" y="87"/>
                  </a:lnTo>
                  <a:lnTo>
                    <a:pt x="276" y="74"/>
                  </a:lnTo>
                  <a:lnTo>
                    <a:pt x="276" y="74"/>
                  </a:lnTo>
                  <a:lnTo>
                    <a:pt x="268" y="61"/>
                  </a:lnTo>
                  <a:lnTo>
                    <a:pt x="259" y="49"/>
                  </a:lnTo>
                  <a:lnTo>
                    <a:pt x="249" y="39"/>
                  </a:lnTo>
                  <a:lnTo>
                    <a:pt x="237" y="30"/>
                  </a:lnTo>
                  <a:lnTo>
                    <a:pt x="225" y="21"/>
                  </a:lnTo>
                  <a:lnTo>
                    <a:pt x="213" y="14"/>
                  </a:lnTo>
                  <a:lnTo>
                    <a:pt x="199" y="9"/>
                  </a:lnTo>
                  <a:lnTo>
                    <a:pt x="186" y="4"/>
                  </a:lnTo>
                  <a:lnTo>
                    <a:pt x="172" y="1"/>
                  </a:lnTo>
                  <a:lnTo>
                    <a:pt x="159" y="0"/>
                  </a:lnTo>
                  <a:lnTo>
                    <a:pt x="144" y="0"/>
                  </a:lnTo>
                  <a:lnTo>
                    <a:pt x="129" y="0"/>
                  </a:lnTo>
                  <a:lnTo>
                    <a:pt x="116" y="3"/>
                  </a:lnTo>
                  <a:lnTo>
                    <a:pt x="101" y="6"/>
                  </a:lnTo>
                  <a:lnTo>
                    <a:pt x="87" y="13"/>
                  </a:lnTo>
                  <a:lnTo>
                    <a:pt x="74" y="19"/>
                  </a:lnTo>
                  <a:lnTo>
                    <a:pt x="7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2" name="Freeform 117"/>
            <p:cNvSpPr>
              <a:spLocks/>
            </p:cNvSpPr>
            <p:nvPr userDrawn="1"/>
          </p:nvSpPr>
          <p:spPr bwMode="auto">
            <a:xfrm>
              <a:off x="2113" y="462"/>
              <a:ext cx="236" cy="236"/>
            </a:xfrm>
            <a:custGeom>
              <a:avLst/>
              <a:gdLst>
                <a:gd name="T0" fmla="*/ 823 w 945"/>
                <a:gd name="T1" fmla="*/ 788 h 944"/>
                <a:gd name="T2" fmla="*/ 866 w 945"/>
                <a:gd name="T3" fmla="*/ 732 h 944"/>
                <a:gd name="T4" fmla="*/ 902 w 945"/>
                <a:gd name="T5" fmla="*/ 671 h 944"/>
                <a:gd name="T6" fmla="*/ 925 w 945"/>
                <a:gd name="T7" fmla="*/ 607 h 944"/>
                <a:gd name="T8" fmla="*/ 939 w 945"/>
                <a:gd name="T9" fmla="*/ 541 h 944"/>
                <a:gd name="T10" fmla="*/ 945 w 945"/>
                <a:gd name="T11" fmla="*/ 471 h 944"/>
                <a:gd name="T12" fmla="*/ 939 w 945"/>
                <a:gd name="T13" fmla="*/ 404 h 944"/>
                <a:gd name="T14" fmla="*/ 925 w 945"/>
                <a:gd name="T15" fmla="*/ 337 h 944"/>
                <a:gd name="T16" fmla="*/ 902 w 945"/>
                <a:gd name="T17" fmla="*/ 273 h 944"/>
                <a:gd name="T18" fmla="*/ 866 w 945"/>
                <a:gd name="T19" fmla="*/ 212 h 944"/>
                <a:gd name="T20" fmla="*/ 823 w 945"/>
                <a:gd name="T21" fmla="*/ 156 h 944"/>
                <a:gd name="T22" fmla="*/ 788 w 945"/>
                <a:gd name="T23" fmla="*/ 121 h 944"/>
                <a:gd name="T24" fmla="*/ 732 w 945"/>
                <a:gd name="T25" fmla="*/ 78 h 944"/>
                <a:gd name="T26" fmla="*/ 671 w 945"/>
                <a:gd name="T27" fmla="*/ 43 h 944"/>
                <a:gd name="T28" fmla="*/ 607 w 945"/>
                <a:gd name="T29" fmla="*/ 19 h 944"/>
                <a:gd name="T30" fmla="*/ 541 w 945"/>
                <a:gd name="T31" fmla="*/ 5 h 944"/>
                <a:gd name="T32" fmla="*/ 472 w 945"/>
                <a:gd name="T33" fmla="*/ 0 h 944"/>
                <a:gd name="T34" fmla="*/ 404 w 945"/>
                <a:gd name="T35" fmla="*/ 5 h 944"/>
                <a:gd name="T36" fmla="*/ 337 w 945"/>
                <a:gd name="T37" fmla="*/ 19 h 944"/>
                <a:gd name="T38" fmla="*/ 274 w 945"/>
                <a:gd name="T39" fmla="*/ 43 h 944"/>
                <a:gd name="T40" fmla="*/ 212 w 945"/>
                <a:gd name="T41" fmla="*/ 78 h 944"/>
                <a:gd name="T42" fmla="*/ 156 w 945"/>
                <a:gd name="T43" fmla="*/ 121 h 944"/>
                <a:gd name="T44" fmla="*/ 121 w 945"/>
                <a:gd name="T45" fmla="*/ 156 h 944"/>
                <a:gd name="T46" fmla="*/ 78 w 945"/>
                <a:gd name="T47" fmla="*/ 212 h 944"/>
                <a:gd name="T48" fmla="*/ 43 w 945"/>
                <a:gd name="T49" fmla="*/ 273 h 944"/>
                <a:gd name="T50" fmla="*/ 19 w 945"/>
                <a:gd name="T51" fmla="*/ 337 h 944"/>
                <a:gd name="T52" fmla="*/ 5 w 945"/>
                <a:gd name="T53" fmla="*/ 404 h 944"/>
                <a:gd name="T54" fmla="*/ 0 w 945"/>
                <a:gd name="T55" fmla="*/ 471 h 944"/>
                <a:gd name="T56" fmla="*/ 5 w 945"/>
                <a:gd name="T57" fmla="*/ 541 h 944"/>
                <a:gd name="T58" fmla="*/ 19 w 945"/>
                <a:gd name="T59" fmla="*/ 607 h 944"/>
                <a:gd name="T60" fmla="*/ 43 w 945"/>
                <a:gd name="T61" fmla="*/ 671 h 944"/>
                <a:gd name="T62" fmla="*/ 78 w 945"/>
                <a:gd name="T63" fmla="*/ 732 h 944"/>
                <a:gd name="T64" fmla="*/ 121 w 945"/>
                <a:gd name="T65" fmla="*/ 788 h 944"/>
                <a:gd name="T66" fmla="*/ 156 w 945"/>
                <a:gd name="T67" fmla="*/ 823 h 944"/>
                <a:gd name="T68" fmla="*/ 212 w 945"/>
                <a:gd name="T69" fmla="*/ 866 h 944"/>
                <a:gd name="T70" fmla="*/ 274 w 945"/>
                <a:gd name="T71" fmla="*/ 901 h 944"/>
                <a:gd name="T72" fmla="*/ 337 w 945"/>
                <a:gd name="T73" fmla="*/ 925 h 944"/>
                <a:gd name="T74" fmla="*/ 404 w 945"/>
                <a:gd name="T75" fmla="*/ 939 h 944"/>
                <a:gd name="T76" fmla="*/ 472 w 945"/>
                <a:gd name="T77" fmla="*/ 944 h 944"/>
                <a:gd name="T78" fmla="*/ 541 w 945"/>
                <a:gd name="T79" fmla="*/ 939 h 944"/>
                <a:gd name="T80" fmla="*/ 607 w 945"/>
                <a:gd name="T81" fmla="*/ 925 h 944"/>
                <a:gd name="T82" fmla="*/ 671 w 945"/>
                <a:gd name="T83" fmla="*/ 901 h 944"/>
                <a:gd name="T84" fmla="*/ 732 w 945"/>
                <a:gd name="T85" fmla="*/ 866 h 944"/>
                <a:gd name="T86" fmla="*/ 788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6" y="806"/>
                  </a:moveTo>
                  <a:lnTo>
                    <a:pt x="806" y="806"/>
                  </a:lnTo>
                  <a:lnTo>
                    <a:pt x="823" y="788"/>
                  </a:lnTo>
                  <a:lnTo>
                    <a:pt x="839" y="770"/>
                  </a:lnTo>
                  <a:lnTo>
                    <a:pt x="853" y="752"/>
                  </a:lnTo>
                  <a:lnTo>
                    <a:pt x="866" y="732"/>
                  </a:lnTo>
                  <a:lnTo>
                    <a:pt x="879" y="713"/>
                  </a:lnTo>
                  <a:lnTo>
                    <a:pt x="891" y="692"/>
                  </a:lnTo>
                  <a:lnTo>
                    <a:pt x="902" y="671"/>
                  </a:lnTo>
                  <a:lnTo>
                    <a:pt x="911" y="650"/>
                  </a:lnTo>
                  <a:lnTo>
                    <a:pt x="919" y="628"/>
                  </a:lnTo>
                  <a:lnTo>
                    <a:pt x="925" y="607"/>
                  </a:lnTo>
                  <a:lnTo>
                    <a:pt x="932" y="585"/>
                  </a:lnTo>
                  <a:lnTo>
                    <a:pt x="935" y="563"/>
                  </a:lnTo>
                  <a:lnTo>
                    <a:pt x="939" y="541"/>
                  </a:lnTo>
                  <a:lnTo>
                    <a:pt x="942" y="517"/>
                  </a:lnTo>
                  <a:lnTo>
                    <a:pt x="945" y="495"/>
                  </a:lnTo>
                  <a:lnTo>
                    <a:pt x="945" y="471"/>
                  </a:lnTo>
                  <a:lnTo>
                    <a:pt x="945" y="449"/>
                  </a:lnTo>
                  <a:lnTo>
                    <a:pt x="942" y="427"/>
                  </a:lnTo>
                  <a:lnTo>
                    <a:pt x="939" y="404"/>
                  </a:lnTo>
                  <a:lnTo>
                    <a:pt x="935" y="382"/>
                  </a:lnTo>
                  <a:lnTo>
                    <a:pt x="932" y="359"/>
                  </a:lnTo>
                  <a:lnTo>
                    <a:pt x="925" y="337"/>
                  </a:lnTo>
                  <a:lnTo>
                    <a:pt x="919" y="315"/>
                  </a:lnTo>
                  <a:lnTo>
                    <a:pt x="911" y="294"/>
                  </a:lnTo>
                  <a:lnTo>
                    <a:pt x="902" y="273"/>
                  </a:lnTo>
                  <a:lnTo>
                    <a:pt x="891" y="253"/>
                  </a:lnTo>
                  <a:lnTo>
                    <a:pt x="879" y="232"/>
                  </a:lnTo>
                  <a:lnTo>
                    <a:pt x="866" y="212"/>
                  </a:lnTo>
                  <a:lnTo>
                    <a:pt x="853" y="193"/>
                  </a:lnTo>
                  <a:lnTo>
                    <a:pt x="839" y="174"/>
                  </a:lnTo>
                  <a:lnTo>
                    <a:pt x="823" y="156"/>
                  </a:lnTo>
                  <a:lnTo>
                    <a:pt x="806" y="138"/>
                  </a:lnTo>
                  <a:lnTo>
                    <a:pt x="806" y="138"/>
                  </a:lnTo>
                  <a:lnTo>
                    <a:pt x="788" y="121"/>
                  </a:lnTo>
                  <a:lnTo>
                    <a:pt x="770" y="105"/>
                  </a:lnTo>
                  <a:lnTo>
                    <a:pt x="752" y="91"/>
                  </a:lnTo>
                  <a:lnTo>
                    <a:pt x="732" y="78"/>
                  </a:lnTo>
                  <a:lnTo>
                    <a:pt x="713" y="65"/>
                  </a:lnTo>
                  <a:lnTo>
                    <a:pt x="692" y="53"/>
                  </a:lnTo>
                  <a:lnTo>
                    <a:pt x="671" y="43"/>
                  </a:lnTo>
                  <a:lnTo>
                    <a:pt x="650" y="34"/>
                  </a:lnTo>
                  <a:lnTo>
                    <a:pt x="628" y="26"/>
                  </a:lnTo>
                  <a:lnTo>
                    <a:pt x="607" y="19"/>
                  </a:lnTo>
                  <a:lnTo>
                    <a:pt x="585" y="13"/>
                  </a:lnTo>
                  <a:lnTo>
                    <a:pt x="563" y="8"/>
                  </a:lnTo>
                  <a:lnTo>
                    <a:pt x="541" y="5"/>
                  </a:lnTo>
                  <a:lnTo>
                    <a:pt x="517" y="1"/>
                  </a:lnTo>
                  <a:lnTo>
                    <a:pt x="495" y="0"/>
                  </a:lnTo>
                  <a:lnTo>
                    <a:pt x="472" y="0"/>
                  </a:lnTo>
                  <a:lnTo>
                    <a:pt x="449" y="0"/>
                  </a:lnTo>
                  <a:lnTo>
                    <a:pt x="427" y="1"/>
                  </a:lnTo>
                  <a:lnTo>
                    <a:pt x="404" y="5"/>
                  </a:lnTo>
                  <a:lnTo>
                    <a:pt x="382" y="8"/>
                  </a:lnTo>
                  <a:lnTo>
                    <a:pt x="360" y="13"/>
                  </a:lnTo>
                  <a:lnTo>
                    <a:pt x="337" y="19"/>
                  </a:lnTo>
                  <a:lnTo>
                    <a:pt x="315" y="26"/>
                  </a:lnTo>
                  <a:lnTo>
                    <a:pt x="294" y="34"/>
                  </a:lnTo>
                  <a:lnTo>
                    <a:pt x="274" y="43"/>
                  </a:lnTo>
                  <a:lnTo>
                    <a:pt x="253" y="53"/>
                  </a:lnTo>
                  <a:lnTo>
                    <a:pt x="232" y="65"/>
                  </a:lnTo>
                  <a:lnTo>
                    <a:pt x="212" y="78"/>
                  </a:lnTo>
                  <a:lnTo>
                    <a:pt x="193" y="91"/>
                  </a:lnTo>
                  <a:lnTo>
                    <a:pt x="174" y="105"/>
                  </a:lnTo>
                  <a:lnTo>
                    <a:pt x="156" y="121"/>
                  </a:lnTo>
                  <a:lnTo>
                    <a:pt x="138" y="138"/>
                  </a:lnTo>
                  <a:lnTo>
                    <a:pt x="138" y="138"/>
                  </a:lnTo>
                  <a:lnTo>
                    <a:pt x="121" y="156"/>
                  </a:lnTo>
                  <a:lnTo>
                    <a:pt x="105" y="174"/>
                  </a:lnTo>
                  <a:lnTo>
                    <a:pt x="91" y="193"/>
                  </a:lnTo>
                  <a:lnTo>
                    <a:pt x="78" y="212"/>
                  </a:lnTo>
                  <a:lnTo>
                    <a:pt x="65" y="232"/>
                  </a:lnTo>
                  <a:lnTo>
                    <a:pt x="53" y="253"/>
                  </a:lnTo>
                  <a:lnTo>
                    <a:pt x="43" y="273"/>
                  </a:lnTo>
                  <a:lnTo>
                    <a:pt x="34" y="294"/>
                  </a:lnTo>
                  <a:lnTo>
                    <a:pt x="26" y="315"/>
                  </a:lnTo>
                  <a:lnTo>
                    <a:pt x="19" y="337"/>
                  </a:lnTo>
                  <a:lnTo>
                    <a:pt x="13" y="359"/>
                  </a:lnTo>
                  <a:lnTo>
                    <a:pt x="8" y="382"/>
                  </a:lnTo>
                  <a:lnTo>
                    <a:pt x="5" y="404"/>
                  </a:lnTo>
                  <a:lnTo>
                    <a:pt x="1" y="427"/>
                  </a:lnTo>
                  <a:lnTo>
                    <a:pt x="0" y="449"/>
                  </a:lnTo>
                  <a:lnTo>
                    <a:pt x="0" y="471"/>
                  </a:lnTo>
                  <a:lnTo>
                    <a:pt x="0" y="495"/>
                  </a:lnTo>
                  <a:lnTo>
                    <a:pt x="1" y="517"/>
                  </a:lnTo>
                  <a:lnTo>
                    <a:pt x="5" y="541"/>
                  </a:lnTo>
                  <a:lnTo>
                    <a:pt x="8" y="563"/>
                  </a:lnTo>
                  <a:lnTo>
                    <a:pt x="13" y="585"/>
                  </a:lnTo>
                  <a:lnTo>
                    <a:pt x="19" y="607"/>
                  </a:lnTo>
                  <a:lnTo>
                    <a:pt x="26" y="628"/>
                  </a:lnTo>
                  <a:lnTo>
                    <a:pt x="34" y="650"/>
                  </a:lnTo>
                  <a:lnTo>
                    <a:pt x="43" y="671"/>
                  </a:lnTo>
                  <a:lnTo>
                    <a:pt x="53" y="692"/>
                  </a:lnTo>
                  <a:lnTo>
                    <a:pt x="65" y="713"/>
                  </a:lnTo>
                  <a:lnTo>
                    <a:pt x="78" y="732"/>
                  </a:lnTo>
                  <a:lnTo>
                    <a:pt x="91" y="752"/>
                  </a:lnTo>
                  <a:lnTo>
                    <a:pt x="105" y="770"/>
                  </a:lnTo>
                  <a:lnTo>
                    <a:pt x="121" y="788"/>
                  </a:lnTo>
                  <a:lnTo>
                    <a:pt x="138" y="806"/>
                  </a:lnTo>
                  <a:lnTo>
                    <a:pt x="138" y="806"/>
                  </a:lnTo>
                  <a:lnTo>
                    <a:pt x="156" y="823"/>
                  </a:lnTo>
                  <a:lnTo>
                    <a:pt x="174" y="839"/>
                  </a:lnTo>
                  <a:lnTo>
                    <a:pt x="193" y="853"/>
                  </a:lnTo>
                  <a:lnTo>
                    <a:pt x="212" y="866"/>
                  </a:lnTo>
                  <a:lnTo>
                    <a:pt x="232" y="879"/>
                  </a:lnTo>
                  <a:lnTo>
                    <a:pt x="253" y="891"/>
                  </a:lnTo>
                  <a:lnTo>
                    <a:pt x="274" y="901"/>
                  </a:lnTo>
                  <a:lnTo>
                    <a:pt x="294" y="911"/>
                  </a:lnTo>
                  <a:lnTo>
                    <a:pt x="315" y="918"/>
                  </a:lnTo>
                  <a:lnTo>
                    <a:pt x="337" y="925"/>
                  </a:lnTo>
                  <a:lnTo>
                    <a:pt x="360" y="931"/>
                  </a:lnTo>
                  <a:lnTo>
                    <a:pt x="382" y="937"/>
                  </a:lnTo>
                  <a:lnTo>
                    <a:pt x="404" y="939"/>
                  </a:lnTo>
                  <a:lnTo>
                    <a:pt x="427" y="942"/>
                  </a:lnTo>
                  <a:lnTo>
                    <a:pt x="449" y="944"/>
                  </a:lnTo>
                  <a:lnTo>
                    <a:pt x="472" y="944"/>
                  </a:lnTo>
                  <a:lnTo>
                    <a:pt x="495" y="944"/>
                  </a:lnTo>
                  <a:lnTo>
                    <a:pt x="517" y="942"/>
                  </a:lnTo>
                  <a:lnTo>
                    <a:pt x="541" y="939"/>
                  </a:lnTo>
                  <a:lnTo>
                    <a:pt x="563" y="937"/>
                  </a:lnTo>
                  <a:lnTo>
                    <a:pt x="585" y="931"/>
                  </a:lnTo>
                  <a:lnTo>
                    <a:pt x="607" y="925"/>
                  </a:lnTo>
                  <a:lnTo>
                    <a:pt x="628" y="918"/>
                  </a:lnTo>
                  <a:lnTo>
                    <a:pt x="650" y="911"/>
                  </a:lnTo>
                  <a:lnTo>
                    <a:pt x="671" y="901"/>
                  </a:lnTo>
                  <a:lnTo>
                    <a:pt x="692" y="891"/>
                  </a:lnTo>
                  <a:lnTo>
                    <a:pt x="713" y="879"/>
                  </a:lnTo>
                  <a:lnTo>
                    <a:pt x="732" y="866"/>
                  </a:lnTo>
                  <a:lnTo>
                    <a:pt x="752" y="853"/>
                  </a:lnTo>
                  <a:lnTo>
                    <a:pt x="770" y="839"/>
                  </a:lnTo>
                  <a:lnTo>
                    <a:pt x="788" y="823"/>
                  </a:lnTo>
                  <a:lnTo>
                    <a:pt x="806" y="806"/>
                  </a:lnTo>
                  <a:lnTo>
                    <a:pt x="806"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3" name="Freeform 118"/>
            <p:cNvSpPr>
              <a:spLocks/>
            </p:cNvSpPr>
            <p:nvPr userDrawn="1"/>
          </p:nvSpPr>
          <p:spPr bwMode="auto">
            <a:xfrm>
              <a:off x="1944" y="651"/>
              <a:ext cx="216" cy="216"/>
            </a:xfrm>
            <a:custGeom>
              <a:avLst/>
              <a:gdLst>
                <a:gd name="T0" fmla="*/ 753 w 864"/>
                <a:gd name="T1" fmla="*/ 722 h 866"/>
                <a:gd name="T2" fmla="*/ 793 w 864"/>
                <a:gd name="T3" fmla="*/ 670 h 866"/>
                <a:gd name="T4" fmla="*/ 824 w 864"/>
                <a:gd name="T5" fmla="*/ 615 h 866"/>
                <a:gd name="T6" fmla="*/ 847 w 864"/>
                <a:gd name="T7" fmla="*/ 556 h 866"/>
                <a:gd name="T8" fmla="*/ 860 w 864"/>
                <a:gd name="T9" fmla="*/ 496 h 866"/>
                <a:gd name="T10" fmla="*/ 864 w 864"/>
                <a:gd name="T11" fmla="*/ 433 h 866"/>
                <a:gd name="T12" fmla="*/ 860 w 864"/>
                <a:gd name="T13" fmla="*/ 371 h 866"/>
                <a:gd name="T14" fmla="*/ 847 w 864"/>
                <a:gd name="T15" fmla="*/ 311 h 866"/>
                <a:gd name="T16" fmla="*/ 824 w 864"/>
                <a:gd name="T17" fmla="*/ 251 h 866"/>
                <a:gd name="T18" fmla="*/ 793 w 864"/>
                <a:gd name="T19" fmla="*/ 196 h 866"/>
                <a:gd name="T20" fmla="*/ 753 w 864"/>
                <a:gd name="T21" fmla="*/ 144 h 866"/>
                <a:gd name="T22" fmla="*/ 721 w 864"/>
                <a:gd name="T23" fmla="*/ 113 h 866"/>
                <a:gd name="T24" fmla="*/ 669 w 864"/>
                <a:gd name="T25" fmla="*/ 72 h 866"/>
                <a:gd name="T26" fmla="*/ 615 w 864"/>
                <a:gd name="T27" fmla="*/ 41 h 866"/>
                <a:gd name="T28" fmla="*/ 555 w 864"/>
                <a:gd name="T29" fmla="*/ 19 h 866"/>
                <a:gd name="T30" fmla="*/ 495 w 864"/>
                <a:gd name="T31" fmla="*/ 6 h 866"/>
                <a:gd name="T32" fmla="*/ 432 w 864"/>
                <a:gd name="T33" fmla="*/ 0 h 866"/>
                <a:gd name="T34" fmla="*/ 370 w 864"/>
                <a:gd name="T35" fmla="*/ 6 h 866"/>
                <a:gd name="T36" fmla="*/ 310 w 864"/>
                <a:gd name="T37" fmla="*/ 19 h 866"/>
                <a:gd name="T38" fmla="*/ 250 w 864"/>
                <a:gd name="T39" fmla="*/ 41 h 866"/>
                <a:gd name="T40" fmla="*/ 194 w 864"/>
                <a:gd name="T41" fmla="*/ 72 h 866"/>
                <a:gd name="T42" fmla="*/ 143 w 864"/>
                <a:gd name="T43" fmla="*/ 113 h 866"/>
                <a:gd name="T44" fmla="*/ 112 w 864"/>
                <a:gd name="T45" fmla="*/ 144 h 866"/>
                <a:gd name="T46" fmla="*/ 71 w 864"/>
                <a:gd name="T47" fmla="*/ 196 h 866"/>
                <a:gd name="T48" fmla="*/ 40 w 864"/>
                <a:gd name="T49" fmla="*/ 251 h 866"/>
                <a:gd name="T50" fmla="*/ 18 w 864"/>
                <a:gd name="T51" fmla="*/ 311 h 866"/>
                <a:gd name="T52" fmla="*/ 5 w 864"/>
                <a:gd name="T53" fmla="*/ 371 h 866"/>
                <a:gd name="T54" fmla="*/ 0 w 864"/>
                <a:gd name="T55" fmla="*/ 433 h 866"/>
                <a:gd name="T56" fmla="*/ 5 w 864"/>
                <a:gd name="T57" fmla="*/ 496 h 866"/>
                <a:gd name="T58" fmla="*/ 18 w 864"/>
                <a:gd name="T59" fmla="*/ 556 h 866"/>
                <a:gd name="T60" fmla="*/ 40 w 864"/>
                <a:gd name="T61" fmla="*/ 615 h 866"/>
                <a:gd name="T62" fmla="*/ 71 w 864"/>
                <a:gd name="T63" fmla="*/ 670 h 866"/>
                <a:gd name="T64" fmla="*/ 112 w 864"/>
                <a:gd name="T65" fmla="*/ 722 h 866"/>
                <a:gd name="T66" fmla="*/ 143 w 864"/>
                <a:gd name="T67" fmla="*/ 754 h 866"/>
                <a:gd name="T68" fmla="*/ 194 w 864"/>
                <a:gd name="T69" fmla="*/ 794 h 866"/>
                <a:gd name="T70" fmla="*/ 250 w 864"/>
                <a:gd name="T71" fmla="*/ 825 h 866"/>
                <a:gd name="T72" fmla="*/ 310 w 864"/>
                <a:gd name="T73" fmla="*/ 847 h 866"/>
                <a:gd name="T74" fmla="*/ 370 w 864"/>
                <a:gd name="T75" fmla="*/ 860 h 866"/>
                <a:gd name="T76" fmla="*/ 432 w 864"/>
                <a:gd name="T77" fmla="*/ 866 h 866"/>
                <a:gd name="T78" fmla="*/ 495 w 864"/>
                <a:gd name="T79" fmla="*/ 860 h 866"/>
                <a:gd name="T80" fmla="*/ 555 w 864"/>
                <a:gd name="T81" fmla="*/ 847 h 866"/>
                <a:gd name="T82" fmla="*/ 615 w 864"/>
                <a:gd name="T83" fmla="*/ 825 h 866"/>
                <a:gd name="T84" fmla="*/ 669 w 864"/>
                <a:gd name="T85" fmla="*/ 794 h 866"/>
                <a:gd name="T86" fmla="*/ 721 w 864"/>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6">
                  <a:moveTo>
                    <a:pt x="737" y="738"/>
                  </a:moveTo>
                  <a:lnTo>
                    <a:pt x="737" y="738"/>
                  </a:lnTo>
                  <a:lnTo>
                    <a:pt x="753" y="722"/>
                  </a:lnTo>
                  <a:lnTo>
                    <a:pt x="767" y="705"/>
                  </a:lnTo>
                  <a:lnTo>
                    <a:pt x="780" y="688"/>
                  </a:lnTo>
                  <a:lnTo>
                    <a:pt x="793" y="670"/>
                  </a:lnTo>
                  <a:lnTo>
                    <a:pt x="805" y="652"/>
                  </a:lnTo>
                  <a:lnTo>
                    <a:pt x="815" y="634"/>
                  </a:lnTo>
                  <a:lnTo>
                    <a:pt x="824" y="615"/>
                  </a:lnTo>
                  <a:lnTo>
                    <a:pt x="832" y="596"/>
                  </a:lnTo>
                  <a:lnTo>
                    <a:pt x="840" y="576"/>
                  </a:lnTo>
                  <a:lnTo>
                    <a:pt x="847" y="556"/>
                  </a:lnTo>
                  <a:lnTo>
                    <a:pt x="852" y="536"/>
                  </a:lnTo>
                  <a:lnTo>
                    <a:pt x="856" y="515"/>
                  </a:lnTo>
                  <a:lnTo>
                    <a:pt x="860" y="496"/>
                  </a:lnTo>
                  <a:lnTo>
                    <a:pt x="862" y="475"/>
                  </a:lnTo>
                  <a:lnTo>
                    <a:pt x="864" y="454"/>
                  </a:lnTo>
                  <a:lnTo>
                    <a:pt x="864" y="433"/>
                  </a:lnTo>
                  <a:lnTo>
                    <a:pt x="864" y="412"/>
                  </a:lnTo>
                  <a:lnTo>
                    <a:pt x="862" y="391"/>
                  </a:lnTo>
                  <a:lnTo>
                    <a:pt x="860" y="371"/>
                  </a:lnTo>
                  <a:lnTo>
                    <a:pt x="856" y="351"/>
                  </a:lnTo>
                  <a:lnTo>
                    <a:pt x="852" y="330"/>
                  </a:lnTo>
                  <a:lnTo>
                    <a:pt x="847" y="311"/>
                  </a:lnTo>
                  <a:lnTo>
                    <a:pt x="840" y="290"/>
                  </a:lnTo>
                  <a:lnTo>
                    <a:pt x="832" y="270"/>
                  </a:lnTo>
                  <a:lnTo>
                    <a:pt x="824" y="251"/>
                  </a:lnTo>
                  <a:lnTo>
                    <a:pt x="815" y="232"/>
                  </a:lnTo>
                  <a:lnTo>
                    <a:pt x="805" y="214"/>
                  </a:lnTo>
                  <a:lnTo>
                    <a:pt x="793" y="196"/>
                  </a:lnTo>
                  <a:lnTo>
                    <a:pt x="780" y="178"/>
                  </a:lnTo>
                  <a:lnTo>
                    <a:pt x="767" y="161"/>
                  </a:lnTo>
                  <a:lnTo>
                    <a:pt x="753" y="144"/>
                  </a:lnTo>
                  <a:lnTo>
                    <a:pt x="737" y="128"/>
                  </a:lnTo>
                  <a:lnTo>
                    <a:pt x="737" y="128"/>
                  </a:lnTo>
                  <a:lnTo>
                    <a:pt x="721" y="113"/>
                  </a:lnTo>
                  <a:lnTo>
                    <a:pt x="705" y="98"/>
                  </a:lnTo>
                  <a:lnTo>
                    <a:pt x="688" y="85"/>
                  </a:lnTo>
                  <a:lnTo>
                    <a:pt x="669" y="72"/>
                  </a:lnTo>
                  <a:lnTo>
                    <a:pt x="651" y="60"/>
                  </a:lnTo>
                  <a:lnTo>
                    <a:pt x="633" y="50"/>
                  </a:lnTo>
                  <a:lnTo>
                    <a:pt x="615" y="41"/>
                  </a:lnTo>
                  <a:lnTo>
                    <a:pt x="595" y="33"/>
                  </a:lnTo>
                  <a:lnTo>
                    <a:pt x="576" y="25"/>
                  </a:lnTo>
                  <a:lnTo>
                    <a:pt x="555" y="19"/>
                  </a:lnTo>
                  <a:lnTo>
                    <a:pt x="535" y="14"/>
                  </a:lnTo>
                  <a:lnTo>
                    <a:pt x="514" y="10"/>
                  </a:lnTo>
                  <a:lnTo>
                    <a:pt x="495" y="6"/>
                  </a:lnTo>
                  <a:lnTo>
                    <a:pt x="474" y="3"/>
                  </a:lnTo>
                  <a:lnTo>
                    <a:pt x="453" y="2"/>
                  </a:lnTo>
                  <a:lnTo>
                    <a:pt x="432" y="0"/>
                  </a:lnTo>
                  <a:lnTo>
                    <a:pt x="411" y="2"/>
                  </a:lnTo>
                  <a:lnTo>
                    <a:pt x="390" y="3"/>
                  </a:lnTo>
                  <a:lnTo>
                    <a:pt x="370" y="6"/>
                  </a:lnTo>
                  <a:lnTo>
                    <a:pt x="350" y="10"/>
                  </a:lnTo>
                  <a:lnTo>
                    <a:pt x="329" y="14"/>
                  </a:lnTo>
                  <a:lnTo>
                    <a:pt x="310" y="19"/>
                  </a:lnTo>
                  <a:lnTo>
                    <a:pt x="289" y="25"/>
                  </a:lnTo>
                  <a:lnTo>
                    <a:pt x="269" y="33"/>
                  </a:lnTo>
                  <a:lnTo>
                    <a:pt x="250" y="41"/>
                  </a:lnTo>
                  <a:lnTo>
                    <a:pt x="232" y="50"/>
                  </a:lnTo>
                  <a:lnTo>
                    <a:pt x="212" y="60"/>
                  </a:lnTo>
                  <a:lnTo>
                    <a:pt x="194" y="72"/>
                  </a:lnTo>
                  <a:lnTo>
                    <a:pt x="177" y="85"/>
                  </a:lnTo>
                  <a:lnTo>
                    <a:pt x="160" y="98"/>
                  </a:lnTo>
                  <a:lnTo>
                    <a:pt x="143" y="113"/>
                  </a:lnTo>
                  <a:lnTo>
                    <a:pt x="126" y="128"/>
                  </a:lnTo>
                  <a:lnTo>
                    <a:pt x="126" y="128"/>
                  </a:lnTo>
                  <a:lnTo>
                    <a:pt x="112" y="144"/>
                  </a:lnTo>
                  <a:lnTo>
                    <a:pt x="97" y="161"/>
                  </a:lnTo>
                  <a:lnTo>
                    <a:pt x="83" y="178"/>
                  </a:lnTo>
                  <a:lnTo>
                    <a:pt x="71" y="196"/>
                  </a:lnTo>
                  <a:lnTo>
                    <a:pt x="60" y="214"/>
                  </a:lnTo>
                  <a:lnTo>
                    <a:pt x="49" y="232"/>
                  </a:lnTo>
                  <a:lnTo>
                    <a:pt x="40" y="251"/>
                  </a:lnTo>
                  <a:lnTo>
                    <a:pt x="32" y="270"/>
                  </a:lnTo>
                  <a:lnTo>
                    <a:pt x="24" y="290"/>
                  </a:lnTo>
                  <a:lnTo>
                    <a:pt x="18" y="311"/>
                  </a:lnTo>
                  <a:lnTo>
                    <a:pt x="13" y="330"/>
                  </a:lnTo>
                  <a:lnTo>
                    <a:pt x="7" y="351"/>
                  </a:lnTo>
                  <a:lnTo>
                    <a:pt x="5" y="371"/>
                  </a:lnTo>
                  <a:lnTo>
                    <a:pt x="2" y="391"/>
                  </a:lnTo>
                  <a:lnTo>
                    <a:pt x="1" y="412"/>
                  </a:lnTo>
                  <a:lnTo>
                    <a:pt x="0" y="433"/>
                  </a:lnTo>
                  <a:lnTo>
                    <a:pt x="1" y="454"/>
                  </a:lnTo>
                  <a:lnTo>
                    <a:pt x="2" y="475"/>
                  </a:lnTo>
                  <a:lnTo>
                    <a:pt x="5" y="496"/>
                  </a:lnTo>
                  <a:lnTo>
                    <a:pt x="7" y="515"/>
                  </a:lnTo>
                  <a:lnTo>
                    <a:pt x="13" y="536"/>
                  </a:lnTo>
                  <a:lnTo>
                    <a:pt x="18" y="556"/>
                  </a:lnTo>
                  <a:lnTo>
                    <a:pt x="24" y="576"/>
                  </a:lnTo>
                  <a:lnTo>
                    <a:pt x="32" y="596"/>
                  </a:lnTo>
                  <a:lnTo>
                    <a:pt x="40" y="615"/>
                  </a:lnTo>
                  <a:lnTo>
                    <a:pt x="49" y="634"/>
                  </a:lnTo>
                  <a:lnTo>
                    <a:pt x="60" y="652"/>
                  </a:lnTo>
                  <a:lnTo>
                    <a:pt x="71" y="670"/>
                  </a:lnTo>
                  <a:lnTo>
                    <a:pt x="83" y="688"/>
                  </a:lnTo>
                  <a:lnTo>
                    <a:pt x="97" y="705"/>
                  </a:lnTo>
                  <a:lnTo>
                    <a:pt x="112" y="722"/>
                  </a:lnTo>
                  <a:lnTo>
                    <a:pt x="126" y="738"/>
                  </a:lnTo>
                  <a:lnTo>
                    <a:pt x="126" y="738"/>
                  </a:lnTo>
                  <a:lnTo>
                    <a:pt x="143" y="754"/>
                  </a:lnTo>
                  <a:lnTo>
                    <a:pt x="160" y="768"/>
                  </a:lnTo>
                  <a:lnTo>
                    <a:pt x="177" y="781"/>
                  </a:lnTo>
                  <a:lnTo>
                    <a:pt x="194" y="794"/>
                  </a:lnTo>
                  <a:lnTo>
                    <a:pt x="212" y="806"/>
                  </a:lnTo>
                  <a:lnTo>
                    <a:pt x="232" y="816"/>
                  </a:lnTo>
                  <a:lnTo>
                    <a:pt x="250" y="825"/>
                  </a:lnTo>
                  <a:lnTo>
                    <a:pt x="269" y="833"/>
                  </a:lnTo>
                  <a:lnTo>
                    <a:pt x="289" y="841"/>
                  </a:lnTo>
                  <a:lnTo>
                    <a:pt x="310" y="847"/>
                  </a:lnTo>
                  <a:lnTo>
                    <a:pt x="329" y="853"/>
                  </a:lnTo>
                  <a:lnTo>
                    <a:pt x="350" y="856"/>
                  </a:lnTo>
                  <a:lnTo>
                    <a:pt x="370" y="860"/>
                  </a:lnTo>
                  <a:lnTo>
                    <a:pt x="390" y="863"/>
                  </a:lnTo>
                  <a:lnTo>
                    <a:pt x="411" y="864"/>
                  </a:lnTo>
                  <a:lnTo>
                    <a:pt x="432" y="866"/>
                  </a:lnTo>
                  <a:lnTo>
                    <a:pt x="453" y="864"/>
                  </a:lnTo>
                  <a:lnTo>
                    <a:pt x="474" y="863"/>
                  </a:lnTo>
                  <a:lnTo>
                    <a:pt x="495" y="860"/>
                  </a:lnTo>
                  <a:lnTo>
                    <a:pt x="514" y="856"/>
                  </a:lnTo>
                  <a:lnTo>
                    <a:pt x="535" y="853"/>
                  </a:lnTo>
                  <a:lnTo>
                    <a:pt x="555" y="847"/>
                  </a:lnTo>
                  <a:lnTo>
                    <a:pt x="576" y="841"/>
                  </a:lnTo>
                  <a:lnTo>
                    <a:pt x="595" y="833"/>
                  </a:lnTo>
                  <a:lnTo>
                    <a:pt x="615" y="825"/>
                  </a:lnTo>
                  <a:lnTo>
                    <a:pt x="633" y="816"/>
                  </a:lnTo>
                  <a:lnTo>
                    <a:pt x="651" y="806"/>
                  </a:lnTo>
                  <a:lnTo>
                    <a:pt x="669" y="794"/>
                  </a:lnTo>
                  <a:lnTo>
                    <a:pt x="688" y="781"/>
                  </a:lnTo>
                  <a:lnTo>
                    <a:pt x="705" y="768"/>
                  </a:lnTo>
                  <a:lnTo>
                    <a:pt x="721" y="754"/>
                  </a:lnTo>
                  <a:lnTo>
                    <a:pt x="737" y="738"/>
                  </a:lnTo>
                  <a:lnTo>
                    <a:pt x="737"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4" name="Freeform 119"/>
            <p:cNvSpPr>
              <a:spLocks/>
            </p:cNvSpPr>
            <p:nvPr userDrawn="1"/>
          </p:nvSpPr>
          <p:spPr bwMode="auto">
            <a:xfrm>
              <a:off x="1775" y="840"/>
              <a:ext cx="196" cy="196"/>
            </a:xfrm>
            <a:custGeom>
              <a:avLst/>
              <a:gdLst>
                <a:gd name="T0" fmla="*/ 682 w 783"/>
                <a:gd name="T1" fmla="*/ 654 h 783"/>
                <a:gd name="T2" fmla="*/ 718 w 783"/>
                <a:gd name="T3" fmla="*/ 608 h 783"/>
                <a:gd name="T4" fmla="*/ 746 w 783"/>
                <a:gd name="T5" fmla="*/ 557 h 783"/>
                <a:gd name="T6" fmla="*/ 767 w 783"/>
                <a:gd name="T7" fmla="*/ 503 h 783"/>
                <a:gd name="T8" fmla="*/ 779 w 783"/>
                <a:gd name="T9" fmla="*/ 449 h 783"/>
                <a:gd name="T10" fmla="*/ 783 w 783"/>
                <a:gd name="T11" fmla="*/ 393 h 783"/>
                <a:gd name="T12" fmla="*/ 779 w 783"/>
                <a:gd name="T13" fmla="*/ 335 h 783"/>
                <a:gd name="T14" fmla="*/ 767 w 783"/>
                <a:gd name="T15" fmla="*/ 281 h 783"/>
                <a:gd name="T16" fmla="*/ 746 w 783"/>
                <a:gd name="T17" fmla="*/ 227 h 783"/>
                <a:gd name="T18" fmla="*/ 718 w 783"/>
                <a:gd name="T19" fmla="*/ 176 h 783"/>
                <a:gd name="T20" fmla="*/ 682 w 783"/>
                <a:gd name="T21" fmla="*/ 129 h 783"/>
                <a:gd name="T22" fmla="*/ 654 w 783"/>
                <a:gd name="T23" fmla="*/ 101 h 783"/>
                <a:gd name="T24" fmla="*/ 607 w 783"/>
                <a:gd name="T25" fmla="*/ 66 h 783"/>
                <a:gd name="T26" fmla="*/ 556 w 783"/>
                <a:gd name="T27" fmla="*/ 37 h 783"/>
                <a:gd name="T28" fmla="*/ 503 w 783"/>
                <a:gd name="T29" fmla="*/ 16 h 783"/>
                <a:gd name="T30" fmla="*/ 448 w 783"/>
                <a:gd name="T31" fmla="*/ 4 h 783"/>
                <a:gd name="T32" fmla="*/ 390 w 783"/>
                <a:gd name="T33" fmla="*/ 0 h 783"/>
                <a:gd name="T34" fmla="*/ 334 w 783"/>
                <a:gd name="T35" fmla="*/ 4 h 783"/>
                <a:gd name="T36" fmla="*/ 280 w 783"/>
                <a:gd name="T37" fmla="*/ 16 h 783"/>
                <a:gd name="T38" fmla="*/ 226 w 783"/>
                <a:gd name="T39" fmla="*/ 37 h 783"/>
                <a:gd name="T40" fmla="*/ 175 w 783"/>
                <a:gd name="T41" fmla="*/ 66 h 783"/>
                <a:gd name="T42" fmla="*/ 129 w 783"/>
                <a:gd name="T43" fmla="*/ 101 h 783"/>
                <a:gd name="T44" fmla="*/ 100 w 783"/>
                <a:gd name="T45" fmla="*/ 129 h 783"/>
                <a:gd name="T46" fmla="*/ 63 w 783"/>
                <a:gd name="T47" fmla="*/ 176 h 783"/>
                <a:gd name="T48" fmla="*/ 36 w 783"/>
                <a:gd name="T49" fmla="*/ 227 h 783"/>
                <a:gd name="T50" fmla="*/ 15 w 783"/>
                <a:gd name="T51" fmla="*/ 281 h 783"/>
                <a:gd name="T52" fmla="*/ 3 w 783"/>
                <a:gd name="T53" fmla="*/ 335 h 783"/>
                <a:gd name="T54" fmla="*/ 0 w 783"/>
                <a:gd name="T55" fmla="*/ 393 h 783"/>
                <a:gd name="T56" fmla="*/ 3 w 783"/>
                <a:gd name="T57" fmla="*/ 449 h 783"/>
                <a:gd name="T58" fmla="*/ 15 w 783"/>
                <a:gd name="T59" fmla="*/ 503 h 783"/>
                <a:gd name="T60" fmla="*/ 36 w 783"/>
                <a:gd name="T61" fmla="*/ 557 h 783"/>
                <a:gd name="T62" fmla="*/ 63 w 783"/>
                <a:gd name="T63" fmla="*/ 608 h 783"/>
                <a:gd name="T64" fmla="*/ 100 w 783"/>
                <a:gd name="T65" fmla="*/ 654 h 783"/>
                <a:gd name="T66" fmla="*/ 129 w 783"/>
                <a:gd name="T67" fmla="*/ 683 h 783"/>
                <a:gd name="T68" fmla="*/ 175 w 783"/>
                <a:gd name="T69" fmla="*/ 718 h 783"/>
                <a:gd name="T70" fmla="*/ 226 w 783"/>
                <a:gd name="T71" fmla="*/ 747 h 783"/>
                <a:gd name="T72" fmla="*/ 280 w 783"/>
                <a:gd name="T73" fmla="*/ 768 h 783"/>
                <a:gd name="T74" fmla="*/ 334 w 783"/>
                <a:gd name="T75" fmla="*/ 780 h 783"/>
                <a:gd name="T76" fmla="*/ 390 w 783"/>
                <a:gd name="T77" fmla="*/ 783 h 783"/>
                <a:gd name="T78" fmla="*/ 448 w 783"/>
                <a:gd name="T79" fmla="*/ 780 h 783"/>
                <a:gd name="T80" fmla="*/ 503 w 783"/>
                <a:gd name="T81" fmla="*/ 768 h 783"/>
                <a:gd name="T82" fmla="*/ 556 w 783"/>
                <a:gd name="T83" fmla="*/ 747 h 783"/>
                <a:gd name="T84" fmla="*/ 607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8" y="669"/>
                  </a:moveTo>
                  <a:lnTo>
                    <a:pt x="668" y="669"/>
                  </a:lnTo>
                  <a:lnTo>
                    <a:pt x="682" y="654"/>
                  </a:lnTo>
                  <a:lnTo>
                    <a:pt x="695" y="639"/>
                  </a:lnTo>
                  <a:lnTo>
                    <a:pt x="707" y="623"/>
                  </a:lnTo>
                  <a:lnTo>
                    <a:pt x="718" y="608"/>
                  </a:lnTo>
                  <a:lnTo>
                    <a:pt x="728" y="591"/>
                  </a:lnTo>
                  <a:lnTo>
                    <a:pt x="738" y="574"/>
                  </a:lnTo>
                  <a:lnTo>
                    <a:pt x="746" y="557"/>
                  </a:lnTo>
                  <a:lnTo>
                    <a:pt x="754" y="540"/>
                  </a:lnTo>
                  <a:lnTo>
                    <a:pt x="761" y="522"/>
                  </a:lnTo>
                  <a:lnTo>
                    <a:pt x="767" y="503"/>
                  </a:lnTo>
                  <a:lnTo>
                    <a:pt x="771" y="485"/>
                  </a:lnTo>
                  <a:lnTo>
                    <a:pt x="775" y="467"/>
                  </a:lnTo>
                  <a:lnTo>
                    <a:pt x="779" y="449"/>
                  </a:lnTo>
                  <a:lnTo>
                    <a:pt x="781" y="429"/>
                  </a:lnTo>
                  <a:lnTo>
                    <a:pt x="783" y="411"/>
                  </a:lnTo>
                  <a:lnTo>
                    <a:pt x="783" y="393"/>
                  </a:lnTo>
                  <a:lnTo>
                    <a:pt x="783" y="373"/>
                  </a:lnTo>
                  <a:lnTo>
                    <a:pt x="781" y="355"/>
                  </a:lnTo>
                  <a:lnTo>
                    <a:pt x="779" y="335"/>
                  </a:lnTo>
                  <a:lnTo>
                    <a:pt x="775" y="317"/>
                  </a:lnTo>
                  <a:lnTo>
                    <a:pt x="771" y="299"/>
                  </a:lnTo>
                  <a:lnTo>
                    <a:pt x="767" y="281"/>
                  </a:lnTo>
                  <a:lnTo>
                    <a:pt x="761" y="262"/>
                  </a:lnTo>
                  <a:lnTo>
                    <a:pt x="754" y="244"/>
                  </a:lnTo>
                  <a:lnTo>
                    <a:pt x="746" y="227"/>
                  </a:lnTo>
                  <a:lnTo>
                    <a:pt x="738" y="210"/>
                  </a:lnTo>
                  <a:lnTo>
                    <a:pt x="728" y="193"/>
                  </a:lnTo>
                  <a:lnTo>
                    <a:pt x="718" y="176"/>
                  </a:lnTo>
                  <a:lnTo>
                    <a:pt x="707" y="161"/>
                  </a:lnTo>
                  <a:lnTo>
                    <a:pt x="695" y="145"/>
                  </a:lnTo>
                  <a:lnTo>
                    <a:pt x="682" y="129"/>
                  </a:lnTo>
                  <a:lnTo>
                    <a:pt x="668" y="115"/>
                  </a:lnTo>
                  <a:lnTo>
                    <a:pt x="668" y="115"/>
                  </a:lnTo>
                  <a:lnTo>
                    <a:pt x="654" y="101"/>
                  </a:lnTo>
                  <a:lnTo>
                    <a:pt x="638" y="88"/>
                  </a:lnTo>
                  <a:lnTo>
                    <a:pt x="622" y="76"/>
                  </a:lnTo>
                  <a:lnTo>
                    <a:pt x="607" y="66"/>
                  </a:lnTo>
                  <a:lnTo>
                    <a:pt x="590" y="55"/>
                  </a:lnTo>
                  <a:lnTo>
                    <a:pt x="573" y="45"/>
                  </a:lnTo>
                  <a:lnTo>
                    <a:pt x="556" y="37"/>
                  </a:lnTo>
                  <a:lnTo>
                    <a:pt x="539" y="29"/>
                  </a:lnTo>
                  <a:lnTo>
                    <a:pt x="521" y="23"/>
                  </a:lnTo>
                  <a:lnTo>
                    <a:pt x="503" y="16"/>
                  </a:lnTo>
                  <a:lnTo>
                    <a:pt x="484" y="12"/>
                  </a:lnTo>
                  <a:lnTo>
                    <a:pt x="466" y="8"/>
                  </a:lnTo>
                  <a:lnTo>
                    <a:pt x="448" y="4"/>
                  </a:lnTo>
                  <a:lnTo>
                    <a:pt x="428" y="2"/>
                  </a:lnTo>
                  <a:lnTo>
                    <a:pt x="410" y="0"/>
                  </a:lnTo>
                  <a:lnTo>
                    <a:pt x="390" y="0"/>
                  </a:lnTo>
                  <a:lnTo>
                    <a:pt x="372" y="0"/>
                  </a:lnTo>
                  <a:lnTo>
                    <a:pt x="354" y="2"/>
                  </a:lnTo>
                  <a:lnTo>
                    <a:pt x="334" y="4"/>
                  </a:lnTo>
                  <a:lnTo>
                    <a:pt x="316" y="8"/>
                  </a:lnTo>
                  <a:lnTo>
                    <a:pt x="298" y="12"/>
                  </a:lnTo>
                  <a:lnTo>
                    <a:pt x="280" y="16"/>
                  </a:lnTo>
                  <a:lnTo>
                    <a:pt x="261" y="23"/>
                  </a:lnTo>
                  <a:lnTo>
                    <a:pt x="243" y="29"/>
                  </a:lnTo>
                  <a:lnTo>
                    <a:pt x="226" y="37"/>
                  </a:lnTo>
                  <a:lnTo>
                    <a:pt x="209" y="45"/>
                  </a:lnTo>
                  <a:lnTo>
                    <a:pt x="192" y="55"/>
                  </a:lnTo>
                  <a:lnTo>
                    <a:pt x="175" y="66"/>
                  </a:lnTo>
                  <a:lnTo>
                    <a:pt x="160" y="76"/>
                  </a:lnTo>
                  <a:lnTo>
                    <a:pt x="144" y="88"/>
                  </a:lnTo>
                  <a:lnTo>
                    <a:pt x="129" y="101"/>
                  </a:lnTo>
                  <a:lnTo>
                    <a:pt x="114" y="115"/>
                  </a:lnTo>
                  <a:lnTo>
                    <a:pt x="114" y="115"/>
                  </a:lnTo>
                  <a:lnTo>
                    <a:pt x="100" y="129"/>
                  </a:lnTo>
                  <a:lnTo>
                    <a:pt x="87" y="145"/>
                  </a:lnTo>
                  <a:lnTo>
                    <a:pt x="75" y="161"/>
                  </a:lnTo>
                  <a:lnTo>
                    <a:pt x="63" y="176"/>
                  </a:lnTo>
                  <a:lnTo>
                    <a:pt x="54" y="193"/>
                  </a:lnTo>
                  <a:lnTo>
                    <a:pt x="44" y="210"/>
                  </a:lnTo>
                  <a:lnTo>
                    <a:pt x="36" y="227"/>
                  </a:lnTo>
                  <a:lnTo>
                    <a:pt x="28" y="244"/>
                  </a:lnTo>
                  <a:lnTo>
                    <a:pt x="22" y="262"/>
                  </a:lnTo>
                  <a:lnTo>
                    <a:pt x="15" y="281"/>
                  </a:lnTo>
                  <a:lnTo>
                    <a:pt x="11" y="299"/>
                  </a:lnTo>
                  <a:lnTo>
                    <a:pt x="6" y="317"/>
                  </a:lnTo>
                  <a:lnTo>
                    <a:pt x="3" y="335"/>
                  </a:lnTo>
                  <a:lnTo>
                    <a:pt x="1" y="355"/>
                  </a:lnTo>
                  <a:lnTo>
                    <a:pt x="0" y="373"/>
                  </a:lnTo>
                  <a:lnTo>
                    <a:pt x="0" y="393"/>
                  </a:lnTo>
                  <a:lnTo>
                    <a:pt x="0" y="411"/>
                  </a:lnTo>
                  <a:lnTo>
                    <a:pt x="1" y="429"/>
                  </a:lnTo>
                  <a:lnTo>
                    <a:pt x="3" y="449"/>
                  </a:lnTo>
                  <a:lnTo>
                    <a:pt x="6" y="467"/>
                  </a:lnTo>
                  <a:lnTo>
                    <a:pt x="11" y="485"/>
                  </a:lnTo>
                  <a:lnTo>
                    <a:pt x="15" y="503"/>
                  </a:lnTo>
                  <a:lnTo>
                    <a:pt x="22" y="522"/>
                  </a:lnTo>
                  <a:lnTo>
                    <a:pt x="28" y="540"/>
                  </a:lnTo>
                  <a:lnTo>
                    <a:pt x="36" y="557"/>
                  </a:lnTo>
                  <a:lnTo>
                    <a:pt x="44" y="574"/>
                  </a:lnTo>
                  <a:lnTo>
                    <a:pt x="54" y="591"/>
                  </a:lnTo>
                  <a:lnTo>
                    <a:pt x="63" y="608"/>
                  </a:lnTo>
                  <a:lnTo>
                    <a:pt x="75" y="623"/>
                  </a:lnTo>
                  <a:lnTo>
                    <a:pt x="87" y="639"/>
                  </a:lnTo>
                  <a:lnTo>
                    <a:pt x="100" y="654"/>
                  </a:lnTo>
                  <a:lnTo>
                    <a:pt x="114" y="669"/>
                  </a:lnTo>
                  <a:lnTo>
                    <a:pt x="114" y="669"/>
                  </a:lnTo>
                  <a:lnTo>
                    <a:pt x="129" y="683"/>
                  </a:lnTo>
                  <a:lnTo>
                    <a:pt x="144" y="696"/>
                  </a:lnTo>
                  <a:lnTo>
                    <a:pt x="160" y="708"/>
                  </a:lnTo>
                  <a:lnTo>
                    <a:pt x="175" y="718"/>
                  </a:lnTo>
                  <a:lnTo>
                    <a:pt x="192" y="729"/>
                  </a:lnTo>
                  <a:lnTo>
                    <a:pt x="209" y="739"/>
                  </a:lnTo>
                  <a:lnTo>
                    <a:pt x="226" y="747"/>
                  </a:lnTo>
                  <a:lnTo>
                    <a:pt x="243" y="755"/>
                  </a:lnTo>
                  <a:lnTo>
                    <a:pt x="261" y="761"/>
                  </a:lnTo>
                  <a:lnTo>
                    <a:pt x="280" y="768"/>
                  </a:lnTo>
                  <a:lnTo>
                    <a:pt x="298" y="772"/>
                  </a:lnTo>
                  <a:lnTo>
                    <a:pt x="316" y="776"/>
                  </a:lnTo>
                  <a:lnTo>
                    <a:pt x="334" y="780"/>
                  </a:lnTo>
                  <a:lnTo>
                    <a:pt x="354" y="782"/>
                  </a:lnTo>
                  <a:lnTo>
                    <a:pt x="372" y="783"/>
                  </a:lnTo>
                  <a:lnTo>
                    <a:pt x="390" y="783"/>
                  </a:lnTo>
                  <a:lnTo>
                    <a:pt x="410" y="783"/>
                  </a:lnTo>
                  <a:lnTo>
                    <a:pt x="428" y="782"/>
                  </a:lnTo>
                  <a:lnTo>
                    <a:pt x="448" y="780"/>
                  </a:lnTo>
                  <a:lnTo>
                    <a:pt x="466" y="776"/>
                  </a:lnTo>
                  <a:lnTo>
                    <a:pt x="484" y="772"/>
                  </a:lnTo>
                  <a:lnTo>
                    <a:pt x="503" y="768"/>
                  </a:lnTo>
                  <a:lnTo>
                    <a:pt x="521" y="761"/>
                  </a:lnTo>
                  <a:lnTo>
                    <a:pt x="539" y="755"/>
                  </a:lnTo>
                  <a:lnTo>
                    <a:pt x="556" y="747"/>
                  </a:lnTo>
                  <a:lnTo>
                    <a:pt x="573" y="739"/>
                  </a:lnTo>
                  <a:lnTo>
                    <a:pt x="590" y="729"/>
                  </a:lnTo>
                  <a:lnTo>
                    <a:pt x="607" y="718"/>
                  </a:lnTo>
                  <a:lnTo>
                    <a:pt x="622" y="708"/>
                  </a:lnTo>
                  <a:lnTo>
                    <a:pt x="638" y="696"/>
                  </a:lnTo>
                  <a:lnTo>
                    <a:pt x="654" y="683"/>
                  </a:lnTo>
                  <a:lnTo>
                    <a:pt x="668" y="669"/>
                  </a:lnTo>
                  <a:lnTo>
                    <a:pt x="668"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5" name="Freeform 120"/>
            <p:cNvSpPr>
              <a:spLocks/>
            </p:cNvSpPr>
            <p:nvPr userDrawn="1"/>
          </p:nvSpPr>
          <p:spPr bwMode="auto">
            <a:xfrm>
              <a:off x="1606" y="1029"/>
              <a:ext cx="176" cy="176"/>
            </a:xfrm>
            <a:custGeom>
              <a:avLst/>
              <a:gdLst>
                <a:gd name="T0" fmla="*/ 91 w 703"/>
                <a:gd name="T1" fmla="*/ 116 h 701"/>
                <a:gd name="T2" fmla="*/ 59 w 703"/>
                <a:gd name="T3" fmla="*/ 158 h 701"/>
                <a:gd name="T4" fmla="*/ 33 w 703"/>
                <a:gd name="T5" fmla="*/ 204 h 701"/>
                <a:gd name="T6" fmla="*/ 16 w 703"/>
                <a:gd name="T7" fmla="*/ 251 h 701"/>
                <a:gd name="T8" fmla="*/ 4 w 703"/>
                <a:gd name="T9" fmla="*/ 300 h 701"/>
                <a:gd name="T10" fmla="*/ 0 w 703"/>
                <a:gd name="T11" fmla="*/ 351 h 701"/>
                <a:gd name="T12" fmla="*/ 4 w 703"/>
                <a:gd name="T13" fmla="*/ 402 h 701"/>
                <a:gd name="T14" fmla="*/ 16 w 703"/>
                <a:gd name="T15" fmla="*/ 451 h 701"/>
                <a:gd name="T16" fmla="*/ 33 w 703"/>
                <a:gd name="T17" fmla="*/ 498 h 701"/>
                <a:gd name="T18" fmla="*/ 59 w 703"/>
                <a:gd name="T19" fmla="*/ 544 h 701"/>
                <a:gd name="T20" fmla="*/ 91 w 703"/>
                <a:gd name="T21" fmla="*/ 585 h 701"/>
                <a:gd name="T22" fmla="*/ 116 w 703"/>
                <a:gd name="T23" fmla="*/ 611 h 701"/>
                <a:gd name="T24" fmla="*/ 159 w 703"/>
                <a:gd name="T25" fmla="*/ 644 h 701"/>
                <a:gd name="T26" fmla="*/ 204 w 703"/>
                <a:gd name="T27" fmla="*/ 669 h 701"/>
                <a:gd name="T28" fmla="*/ 252 w 703"/>
                <a:gd name="T29" fmla="*/ 687 h 701"/>
                <a:gd name="T30" fmla="*/ 301 w 703"/>
                <a:gd name="T31" fmla="*/ 699 h 701"/>
                <a:gd name="T32" fmla="*/ 352 w 703"/>
                <a:gd name="T33" fmla="*/ 701 h 701"/>
                <a:gd name="T34" fmla="*/ 403 w 703"/>
                <a:gd name="T35" fmla="*/ 699 h 701"/>
                <a:gd name="T36" fmla="*/ 452 w 703"/>
                <a:gd name="T37" fmla="*/ 687 h 701"/>
                <a:gd name="T38" fmla="*/ 499 w 703"/>
                <a:gd name="T39" fmla="*/ 669 h 701"/>
                <a:gd name="T40" fmla="*/ 545 w 703"/>
                <a:gd name="T41" fmla="*/ 644 h 701"/>
                <a:gd name="T42" fmla="*/ 587 w 703"/>
                <a:gd name="T43" fmla="*/ 611 h 701"/>
                <a:gd name="T44" fmla="*/ 613 w 703"/>
                <a:gd name="T45" fmla="*/ 585 h 701"/>
                <a:gd name="T46" fmla="*/ 645 w 703"/>
                <a:gd name="T47" fmla="*/ 544 h 701"/>
                <a:gd name="T48" fmla="*/ 670 w 703"/>
                <a:gd name="T49" fmla="*/ 498 h 701"/>
                <a:gd name="T50" fmla="*/ 688 w 703"/>
                <a:gd name="T51" fmla="*/ 451 h 701"/>
                <a:gd name="T52" fmla="*/ 700 w 703"/>
                <a:gd name="T53" fmla="*/ 402 h 701"/>
                <a:gd name="T54" fmla="*/ 703 w 703"/>
                <a:gd name="T55" fmla="*/ 351 h 701"/>
                <a:gd name="T56" fmla="*/ 700 w 703"/>
                <a:gd name="T57" fmla="*/ 300 h 701"/>
                <a:gd name="T58" fmla="*/ 688 w 703"/>
                <a:gd name="T59" fmla="*/ 251 h 701"/>
                <a:gd name="T60" fmla="*/ 670 w 703"/>
                <a:gd name="T61" fmla="*/ 204 h 701"/>
                <a:gd name="T62" fmla="*/ 645 w 703"/>
                <a:gd name="T63" fmla="*/ 158 h 701"/>
                <a:gd name="T64" fmla="*/ 613 w 703"/>
                <a:gd name="T65" fmla="*/ 116 h 701"/>
                <a:gd name="T66" fmla="*/ 587 w 703"/>
                <a:gd name="T67" fmla="*/ 90 h 701"/>
                <a:gd name="T68" fmla="*/ 545 w 703"/>
                <a:gd name="T69" fmla="*/ 58 h 701"/>
                <a:gd name="T70" fmla="*/ 499 w 703"/>
                <a:gd name="T71" fmla="*/ 33 h 701"/>
                <a:gd name="T72" fmla="*/ 452 w 703"/>
                <a:gd name="T73" fmla="*/ 15 h 701"/>
                <a:gd name="T74" fmla="*/ 403 w 703"/>
                <a:gd name="T75" fmla="*/ 3 h 701"/>
                <a:gd name="T76" fmla="*/ 352 w 703"/>
                <a:gd name="T77" fmla="*/ 0 h 701"/>
                <a:gd name="T78" fmla="*/ 301 w 703"/>
                <a:gd name="T79" fmla="*/ 3 h 701"/>
                <a:gd name="T80" fmla="*/ 252 w 703"/>
                <a:gd name="T81" fmla="*/ 15 h 701"/>
                <a:gd name="T82" fmla="*/ 204 w 703"/>
                <a:gd name="T83" fmla="*/ 33 h 701"/>
                <a:gd name="T84" fmla="*/ 159 w 703"/>
                <a:gd name="T85" fmla="*/ 58 h 701"/>
                <a:gd name="T86" fmla="*/ 116 w 703"/>
                <a:gd name="T87" fmla="*/ 9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1">
                  <a:moveTo>
                    <a:pt x="103" y="103"/>
                  </a:moveTo>
                  <a:lnTo>
                    <a:pt x="103" y="103"/>
                  </a:lnTo>
                  <a:lnTo>
                    <a:pt x="91" y="116"/>
                  </a:lnTo>
                  <a:lnTo>
                    <a:pt x="80" y="129"/>
                  </a:lnTo>
                  <a:lnTo>
                    <a:pt x="69" y="144"/>
                  </a:lnTo>
                  <a:lnTo>
                    <a:pt x="59" y="158"/>
                  </a:lnTo>
                  <a:lnTo>
                    <a:pt x="50" y="172"/>
                  </a:lnTo>
                  <a:lnTo>
                    <a:pt x="41" y="188"/>
                  </a:lnTo>
                  <a:lnTo>
                    <a:pt x="33" y="204"/>
                  </a:lnTo>
                  <a:lnTo>
                    <a:pt x="26" y="219"/>
                  </a:lnTo>
                  <a:lnTo>
                    <a:pt x="21" y="235"/>
                  </a:lnTo>
                  <a:lnTo>
                    <a:pt x="16" y="251"/>
                  </a:lnTo>
                  <a:lnTo>
                    <a:pt x="11" y="267"/>
                  </a:lnTo>
                  <a:lnTo>
                    <a:pt x="7" y="284"/>
                  </a:lnTo>
                  <a:lnTo>
                    <a:pt x="4" y="300"/>
                  </a:lnTo>
                  <a:lnTo>
                    <a:pt x="3" y="317"/>
                  </a:lnTo>
                  <a:lnTo>
                    <a:pt x="2" y="334"/>
                  </a:lnTo>
                  <a:lnTo>
                    <a:pt x="0" y="351"/>
                  </a:lnTo>
                  <a:lnTo>
                    <a:pt x="2" y="368"/>
                  </a:lnTo>
                  <a:lnTo>
                    <a:pt x="3" y="385"/>
                  </a:lnTo>
                  <a:lnTo>
                    <a:pt x="4" y="402"/>
                  </a:lnTo>
                  <a:lnTo>
                    <a:pt x="7" y="417"/>
                  </a:lnTo>
                  <a:lnTo>
                    <a:pt x="11" y="434"/>
                  </a:lnTo>
                  <a:lnTo>
                    <a:pt x="16" y="451"/>
                  </a:lnTo>
                  <a:lnTo>
                    <a:pt x="21" y="467"/>
                  </a:lnTo>
                  <a:lnTo>
                    <a:pt x="26" y="482"/>
                  </a:lnTo>
                  <a:lnTo>
                    <a:pt x="33" y="498"/>
                  </a:lnTo>
                  <a:lnTo>
                    <a:pt x="41" y="514"/>
                  </a:lnTo>
                  <a:lnTo>
                    <a:pt x="50" y="529"/>
                  </a:lnTo>
                  <a:lnTo>
                    <a:pt x="59" y="544"/>
                  </a:lnTo>
                  <a:lnTo>
                    <a:pt x="69" y="558"/>
                  </a:lnTo>
                  <a:lnTo>
                    <a:pt x="80" y="572"/>
                  </a:lnTo>
                  <a:lnTo>
                    <a:pt x="91" y="585"/>
                  </a:lnTo>
                  <a:lnTo>
                    <a:pt x="103" y="600"/>
                  </a:lnTo>
                  <a:lnTo>
                    <a:pt x="103" y="600"/>
                  </a:lnTo>
                  <a:lnTo>
                    <a:pt x="116" y="611"/>
                  </a:lnTo>
                  <a:lnTo>
                    <a:pt x="131" y="623"/>
                  </a:lnTo>
                  <a:lnTo>
                    <a:pt x="145" y="634"/>
                  </a:lnTo>
                  <a:lnTo>
                    <a:pt x="159" y="644"/>
                  </a:lnTo>
                  <a:lnTo>
                    <a:pt x="174" y="653"/>
                  </a:lnTo>
                  <a:lnTo>
                    <a:pt x="189" y="662"/>
                  </a:lnTo>
                  <a:lnTo>
                    <a:pt x="204" y="669"/>
                  </a:lnTo>
                  <a:lnTo>
                    <a:pt x="220" y="677"/>
                  </a:lnTo>
                  <a:lnTo>
                    <a:pt x="236" y="682"/>
                  </a:lnTo>
                  <a:lnTo>
                    <a:pt x="252" y="687"/>
                  </a:lnTo>
                  <a:lnTo>
                    <a:pt x="269" y="692"/>
                  </a:lnTo>
                  <a:lnTo>
                    <a:pt x="284" y="696"/>
                  </a:lnTo>
                  <a:lnTo>
                    <a:pt x="301" y="699"/>
                  </a:lnTo>
                  <a:lnTo>
                    <a:pt x="318" y="700"/>
                  </a:lnTo>
                  <a:lnTo>
                    <a:pt x="335" y="701"/>
                  </a:lnTo>
                  <a:lnTo>
                    <a:pt x="352" y="701"/>
                  </a:lnTo>
                  <a:lnTo>
                    <a:pt x="369" y="701"/>
                  </a:lnTo>
                  <a:lnTo>
                    <a:pt x="386" y="700"/>
                  </a:lnTo>
                  <a:lnTo>
                    <a:pt x="403" y="699"/>
                  </a:lnTo>
                  <a:lnTo>
                    <a:pt x="419" y="696"/>
                  </a:lnTo>
                  <a:lnTo>
                    <a:pt x="435" y="692"/>
                  </a:lnTo>
                  <a:lnTo>
                    <a:pt x="452" y="687"/>
                  </a:lnTo>
                  <a:lnTo>
                    <a:pt x="468" y="682"/>
                  </a:lnTo>
                  <a:lnTo>
                    <a:pt x="484" y="677"/>
                  </a:lnTo>
                  <a:lnTo>
                    <a:pt x="499" y="669"/>
                  </a:lnTo>
                  <a:lnTo>
                    <a:pt x="515" y="662"/>
                  </a:lnTo>
                  <a:lnTo>
                    <a:pt x="531" y="653"/>
                  </a:lnTo>
                  <a:lnTo>
                    <a:pt x="545" y="644"/>
                  </a:lnTo>
                  <a:lnTo>
                    <a:pt x="559" y="634"/>
                  </a:lnTo>
                  <a:lnTo>
                    <a:pt x="574" y="623"/>
                  </a:lnTo>
                  <a:lnTo>
                    <a:pt x="587" y="611"/>
                  </a:lnTo>
                  <a:lnTo>
                    <a:pt x="600" y="600"/>
                  </a:lnTo>
                  <a:lnTo>
                    <a:pt x="600" y="600"/>
                  </a:lnTo>
                  <a:lnTo>
                    <a:pt x="613" y="585"/>
                  </a:lnTo>
                  <a:lnTo>
                    <a:pt x="624" y="572"/>
                  </a:lnTo>
                  <a:lnTo>
                    <a:pt x="635" y="558"/>
                  </a:lnTo>
                  <a:lnTo>
                    <a:pt x="645" y="544"/>
                  </a:lnTo>
                  <a:lnTo>
                    <a:pt x="654" y="529"/>
                  </a:lnTo>
                  <a:lnTo>
                    <a:pt x="662" y="514"/>
                  </a:lnTo>
                  <a:lnTo>
                    <a:pt x="670" y="498"/>
                  </a:lnTo>
                  <a:lnTo>
                    <a:pt x="678" y="482"/>
                  </a:lnTo>
                  <a:lnTo>
                    <a:pt x="683" y="467"/>
                  </a:lnTo>
                  <a:lnTo>
                    <a:pt x="688" y="451"/>
                  </a:lnTo>
                  <a:lnTo>
                    <a:pt x="693" y="434"/>
                  </a:lnTo>
                  <a:lnTo>
                    <a:pt x="696" y="417"/>
                  </a:lnTo>
                  <a:lnTo>
                    <a:pt x="700" y="402"/>
                  </a:lnTo>
                  <a:lnTo>
                    <a:pt x="701" y="385"/>
                  </a:lnTo>
                  <a:lnTo>
                    <a:pt x="703" y="368"/>
                  </a:lnTo>
                  <a:lnTo>
                    <a:pt x="703" y="351"/>
                  </a:lnTo>
                  <a:lnTo>
                    <a:pt x="703" y="334"/>
                  </a:lnTo>
                  <a:lnTo>
                    <a:pt x="701" y="317"/>
                  </a:lnTo>
                  <a:lnTo>
                    <a:pt x="700" y="300"/>
                  </a:lnTo>
                  <a:lnTo>
                    <a:pt x="696" y="284"/>
                  </a:lnTo>
                  <a:lnTo>
                    <a:pt x="693" y="267"/>
                  </a:lnTo>
                  <a:lnTo>
                    <a:pt x="688" y="251"/>
                  </a:lnTo>
                  <a:lnTo>
                    <a:pt x="683" y="235"/>
                  </a:lnTo>
                  <a:lnTo>
                    <a:pt x="678" y="219"/>
                  </a:lnTo>
                  <a:lnTo>
                    <a:pt x="670" y="204"/>
                  </a:lnTo>
                  <a:lnTo>
                    <a:pt x="662" y="188"/>
                  </a:lnTo>
                  <a:lnTo>
                    <a:pt x="654" y="172"/>
                  </a:lnTo>
                  <a:lnTo>
                    <a:pt x="645" y="158"/>
                  </a:lnTo>
                  <a:lnTo>
                    <a:pt x="635" y="144"/>
                  </a:lnTo>
                  <a:lnTo>
                    <a:pt x="624" y="129"/>
                  </a:lnTo>
                  <a:lnTo>
                    <a:pt x="613" y="116"/>
                  </a:lnTo>
                  <a:lnTo>
                    <a:pt x="600" y="103"/>
                  </a:lnTo>
                  <a:lnTo>
                    <a:pt x="600" y="103"/>
                  </a:lnTo>
                  <a:lnTo>
                    <a:pt x="587" y="90"/>
                  </a:lnTo>
                  <a:lnTo>
                    <a:pt x="574" y="79"/>
                  </a:lnTo>
                  <a:lnTo>
                    <a:pt x="559" y="68"/>
                  </a:lnTo>
                  <a:lnTo>
                    <a:pt x="545" y="58"/>
                  </a:lnTo>
                  <a:lnTo>
                    <a:pt x="531" y="49"/>
                  </a:lnTo>
                  <a:lnTo>
                    <a:pt x="515" y="39"/>
                  </a:lnTo>
                  <a:lnTo>
                    <a:pt x="499" y="33"/>
                  </a:lnTo>
                  <a:lnTo>
                    <a:pt x="484" y="25"/>
                  </a:lnTo>
                  <a:lnTo>
                    <a:pt x="468" y="20"/>
                  </a:lnTo>
                  <a:lnTo>
                    <a:pt x="452" y="15"/>
                  </a:lnTo>
                  <a:lnTo>
                    <a:pt x="435" y="10"/>
                  </a:lnTo>
                  <a:lnTo>
                    <a:pt x="419" y="7"/>
                  </a:lnTo>
                  <a:lnTo>
                    <a:pt x="403" y="3"/>
                  </a:lnTo>
                  <a:lnTo>
                    <a:pt x="386" y="2"/>
                  </a:lnTo>
                  <a:lnTo>
                    <a:pt x="369" y="0"/>
                  </a:lnTo>
                  <a:lnTo>
                    <a:pt x="352" y="0"/>
                  </a:lnTo>
                  <a:lnTo>
                    <a:pt x="335" y="0"/>
                  </a:lnTo>
                  <a:lnTo>
                    <a:pt x="318" y="2"/>
                  </a:lnTo>
                  <a:lnTo>
                    <a:pt x="301" y="3"/>
                  </a:lnTo>
                  <a:lnTo>
                    <a:pt x="284" y="7"/>
                  </a:lnTo>
                  <a:lnTo>
                    <a:pt x="269" y="10"/>
                  </a:lnTo>
                  <a:lnTo>
                    <a:pt x="252" y="15"/>
                  </a:lnTo>
                  <a:lnTo>
                    <a:pt x="236" y="20"/>
                  </a:lnTo>
                  <a:lnTo>
                    <a:pt x="220" y="25"/>
                  </a:lnTo>
                  <a:lnTo>
                    <a:pt x="204" y="33"/>
                  </a:lnTo>
                  <a:lnTo>
                    <a:pt x="189" y="39"/>
                  </a:lnTo>
                  <a:lnTo>
                    <a:pt x="174" y="49"/>
                  </a:lnTo>
                  <a:lnTo>
                    <a:pt x="159" y="58"/>
                  </a:lnTo>
                  <a:lnTo>
                    <a:pt x="145" y="68"/>
                  </a:lnTo>
                  <a:lnTo>
                    <a:pt x="131" y="79"/>
                  </a:lnTo>
                  <a:lnTo>
                    <a:pt x="116" y="90"/>
                  </a:lnTo>
                  <a:lnTo>
                    <a:pt x="103" y="103"/>
                  </a:lnTo>
                  <a:lnTo>
                    <a:pt x="103"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 name="Freeform 121"/>
            <p:cNvSpPr>
              <a:spLocks/>
            </p:cNvSpPr>
            <p:nvPr userDrawn="1"/>
          </p:nvSpPr>
          <p:spPr bwMode="auto">
            <a:xfrm>
              <a:off x="1437" y="1218"/>
              <a:ext cx="156" cy="156"/>
            </a:xfrm>
            <a:custGeom>
              <a:avLst/>
              <a:gdLst>
                <a:gd name="T0" fmla="*/ 91 w 622"/>
                <a:gd name="T1" fmla="*/ 91 h 622"/>
                <a:gd name="T2" fmla="*/ 69 w 622"/>
                <a:gd name="T3" fmla="*/ 115 h 622"/>
                <a:gd name="T4" fmla="*/ 51 w 622"/>
                <a:gd name="T5" fmla="*/ 139 h 622"/>
                <a:gd name="T6" fmla="*/ 24 w 622"/>
                <a:gd name="T7" fmla="*/ 194 h 622"/>
                <a:gd name="T8" fmla="*/ 5 w 622"/>
                <a:gd name="T9" fmla="*/ 252 h 622"/>
                <a:gd name="T10" fmla="*/ 0 w 622"/>
                <a:gd name="T11" fmla="*/ 311 h 622"/>
                <a:gd name="T12" fmla="*/ 5 w 622"/>
                <a:gd name="T13" fmla="*/ 370 h 622"/>
                <a:gd name="T14" fmla="*/ 24 w 622"/>
                <a:gd name="T15" fmla="*/ 427 h 622"/>
                <a:gd name="T16" fmla="*/ 51 w 622"/>
                <a:gd name="T17" fmla="*/ 482 h 622"/>
                <a:gd name="T18" fmla="*/ 69 w 622"/>
                <a:gd name="T19" fmla="*/ 507 h 622"/>
                <a:gd name="T20" fmla="*/ 91 w 622"/>
                <a:gd name="T21" fmla="*/ 530 h 622"/>
                <a:gd name="T22" fmla="*/ 103 w 622"/>
                <a:gd name="T23" fmla="*/ 542 h 622"/>
                <a:gd name="T24" fmla="*/ 127 w 622"/>
                <a:gd name="T25" fmla="*/ 562 h 622"/>
                <a:gd name="T26" fmla="*/ 167 w 622"/>
                <a:gd name="T27" fmla="*/ 586 h 622"/>
                <a:gd name="T28" fmla="*/ 223 w 622"/>
                <a:gd name="T29" fmla="*/ 608 h 622"/>
                <a:gd name="T30" fmla="*/ 282 w 622"/>
                <a:gd name="T31" fmla="*/ 620 h 622"/>
                <a:gd name="T32" fmla="*/ 340 w 622"/>
                <a:gd name="T33" fmla="*/ 620 h 622"/>
                <a:gd name="T34" fmla="*/ 399 w 622"/>
                <a:gd name="T35" fmla="*/ 608 h 622"/>
                <a:gd name="T36" fmla="*/ 455 w 622"/>
                <a:gd name="T37" fmla="*/ 586 h 622"/>
                <a:gd name="T38" fmla="*/ 494 w 622"/>
                <a:gd name="T39" fmla="*/ 562 h 622"/>
                <a:gd name="T40" fmla="*/ 519 w 622"/>
                <a:gd name="T41" fmla="*/ 542 h 622"/>
                <a:gd name="T42" fmla="*/ 531 w 622"/>
                <a:gd name="T43" fmla="*/ 530 h 622"/>
                <a:gd name="T44" fmla="*/ 551 w 622"/>
                <a:gd name="T45" fmla="*/ 507 h 622"/>
                <a:gd name="T46" fmla="*/ 570 w 622"/>
                <a:gd name="T47" fmla="*/ 482 h 622"/>
                <a:gd name="T48" fmla="*/ 598 w 622"/>
                <a:gd name="T49" fmla="*/ 427 h 622"/>
                <a:gd name="T50" fmla="*/ 615 w 622"/>
                <a:gd name="T51" fmla="*/ 370 h 622"/>
                <a:gd name="T52" fmla="*/ 622 w 622"/>
                <a:gd name="T53" fmla="*/ 311 h 622"/>
                <a:gd name="T54" fmla="*/ 615 w 622"/>
                <a:gd name="T55" fmla="*/ 252 h 622"/>
                <a:gd name="T56" fmla="*/ 598 w 622"/>
                <a:gd name="T57" fmla="*/ 194 h 622"/>
                <a:gd name="T58" fmla="*/ 570 w 622"/>
                <a:gd name="T59" fmla="*/ 139 h 622"/>
                <a:gd name="T60" fmla="*/ 551 w 622"/>
                <a:gd name="T61" fmla="*/ 115 h 622"/>
                <a:gd name="T62" fmla="*/ 531 w 622"/>
                <a:gd name="T63" fmla="*/ 91 h 622"/>
                <a:gd name="T64" fmla="*/ 519 w 622"/>
                <a:gd name="T65" fmla="*/ 81 h 622"/>
                <a:gd name="T66" fmla="*/ 494 w 622"/>
                <a:gd name="T67" fmla="*/ 60 h 622"/>
                <a:gd name="T68" fmla="*/ 455 w 622"/>
                <a:gd name="T69" fmla="*/ 35 h 622"/>
                <a:gd name="T70" fmla="*/ 399 w 622"/>
                <a:gd name="T71" fmla="*/ 13 h 622"/>
                <a:gd name="T72" fmla="*/ 340 w 622"/>
                <a:gd name="T73" fmla="*/ 1 h 622"/>
                <a:gd name="T74" fmla="*/ 282 w 622"/>
                <a:gd name="T75" fmla="*/ 1 h 622"/>
                <a:gd name="T76" fmla="*/ 223 w 622"/>
                <a:gd name="T77" fmla="*/ 13 h 622"/>
                <a:gd name="T78" fmla="*/ 167 w 622"/>
                <a:gd name="T79" fmla="*/ 35 h 622"/>
                <a:gd name="T80" fmla="*/ 127 w 622"/>
                <a:gd name="T81" fmla="*/ 60 h 622"/>
                <a:gd name="T82" fmla="*/ 103 w 622"/>
                <a:gd name="T83" fmla="*/ 81 h 622"/>
                <a:gd name="T84" fmla="*/ 9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91" y="91"/>
                  </a:moveTo>
                  <a:lnTo>
                    <a:pt x="91" y="91"/>
                  </a:lnTo>
                  <a:lnTo>
                    <a:pt x="80" y="103"/>
                  </a:lnTo>
                  <a:lnTo>
                    <a:pt x="69" y="115"/>
                  </a:lnTo>
                  <a:lnTo>
                    <a:pt x="60" y="128"/>
                  </a:lnTo>
                  <a:lnTo>
                    <a:pt x="51" y="139"/>
                  </a:lnTo>
                  <a:lnTo>
                    <a:pt x="35" y="167"/>
                  </a:lnTo>
                  <a:lnTo>
                    <a:pt x="24" y="194"/>
                  </a:lnTo>
                  <a:lnTo>
                    <a:pt x="13" y="223"/>
                  </a:lnTo>
                  <a:lnTo>
                    <a:pt x="5" y="252"/>
                  </a:lnTo>
                  <a:lnTo>
                    <a:pt x="2" y="281"/>
                  </a:lnTo>
                  <a:lnTo>
                    <a:pt x="0" y="311"/>
                  </a:lnTo>
                  <a:lnTo>
                    <a:pt x="2" y="340"/>
                  </a:lnTo>
                  <a:lnTo>
                    <a:pt x="5" y="370"/>
                  </a:lnTo>
                  <a:lnTo>
                    <a:pt x="13" y="399"/>
                  </a:lnTo>
                  <a:lnTo>
                    <a:pt x="24" y="427"/>
                  </a:lnTo>
                  <a:lnTo>
                    <a:pt x="35" y="455"/>
                  </a:lnTo>
                  <a:lnTo>
                    <a:pt x="51" y="482"/>
                  </a:lnTo>
                  <a:lnTo>
                    <a:pt x="60" y="494"/>
                  </a:lnTo>
                  <a:lnTo>
                    <a:pt x="69" y="507"/>
                  </a:lnTo>
                  <a:lnTo>
                    <a:pt x="80" y="519"/>
                  </a:lnTo>
                  <a:lnTo>
                    <a:pt x="91" y="530"/>
                  </a:lnTo>
                  <a:lnTo>
                    <a:pt x="91" y="530"/>
                  </a:lnTo>
                  <a:lnTo>
                    <a:pt x="103" y="542"/>
                  </a:lnTo>
                  <a:lnTo>
                    <a:pt x="115" y="551"/>
                  </a:lnTo>
                  <a:lnTo>
                    <a:pt x="127" y="562"/>
                  </a:lnTo>
                  <a:lnTo>
                    <a:pt x="140" y="571"/>
                  </a:lnTo>
                  <a:lnTo>
                    <a:pt x="167" y="586"/>
                  </a:lnTo>
                  <a:lnTo>
                    <a:pt x="194" y="598"/>
                  </a:lnTo>
                  <a:lnTo>
                    <a:pt x="223" y="608"/>
                  </a:lnTo>
                  <a:lnTo>
                    <a:pt x="252" y="616"/>
                  </a:lnTo>
                  <a:lnTo>
                    <a:pt x="282" y="620"/>
                  </a:lnTo>
                  <a:lnTo>
                    <a:pt x="310" y="622"/>
                  </a:lnTo>
                  <a:lnTo>
                    <a:pt x="340" y="620"/>
                  </a:lnTo>
                  <a:lnTo>
                    <a:pt x="370" y="616"/>
                  </a:lnTo>
                  <a:lnTo>
                    <a:pt x="399" y="608"/>
                  </a:lnTo>
                  <a:lnTo>
                    <a:pt x="428" y="598"/>
                  </a:lnTo>
                  <a:lnTo>
                    <a:pt x="455" y="586"/>
                  </a:lnTo>
                  <a:lnTo>
                    <a:pt x="482" y="571"/>
                  </a:lnTo>
                  <a:lnTo>
                    <a:pt x="494" y="562"/>
                  </a:lnTo>
                  <a:lnTo>
                    <a:pt x="507" y="551"/>
                  </a:lnTo>
                  <a:lnTo>
                    <a:pt x="519" y="542"/>
                  </a:lnTo>
                  <a:lnTo>
                    <a:pt x="531" y="530"/>
                  </a:lnTo>
                  <a:lnTo>
                    <a:pt x="531" y="530"/>
                  </a:lnTo>
                  <a:lnTo>
                    <a:pt x="541" y="519"/>
                  </a:lnTo>
                  <a:lnTo>
                    <a:pt x="551" y="507"/>
                  </a:lnTo>
                  <a:lnTo>
                    <a:pt x="562" y="494"/>
                  </a:lnTo>
                  <a:lnTo>
                    <a:pt x="570" y="482"/>
                  </a:lnTo>
                  <a:lnTo>
                    <a:pt x="585" y="455"/>
                  </a:lnTo>
                  <a:lnTo>
                    <a:pt x="598" y="427"/>
                  </a:lnTo>
                  <a:lnTo>
                    <a:pt x="609" y="399"/>
                  </a:lnTo>
                  <a:lnTo>
                    <a:pt x="615" y="370"/>
                  </a:lnTo>
                  <a:lnTo>
                    <a:pt x="621" y="340"/>
                  </a:lnTo>
                  <a:lnTo>
                    <a:pt x="622" y="311"/>
                  </a:lnTo>
                  <a:lnTo>
                    <a:pt x="621" y="281"/>
                  </a:lnTo>
                  <a:lnTo>
                    <a:pt x="615" y="252"/>
                  </a:lnTo>
                  <a:lnTo>
                    <a:pt x="609" y="223"/>
                  </a:lnTo>
                  <a:lnTo>
                    <a:pt x="598" y="194"/>
                  </a:lnTo>
                  <a:lnTo>
                    <a:pt x="585" y="167"/>
                  </a:lnTo>
                  <a:lnTo>
                    <a:pt x="570" y="139"/>
                  </a:lnTo>
                  <a:lnTo>
                    <a:pt x="562" y="128"/>
                  </a:lnTo>
                  <a:lnTo>
                    <a:pt x="551" y="115"/>
                  </a:lnTo>
                  <a:lnTo>
                    <a:pt x="541" y="103"/>
                  </a:lnTo>
                  <a:lnTo>
                    <a:pt x="531" y="91"/>
                  </a:lnTo>
                  <a:lnTo>
                    <a:pt x="531" y="91"/>
                  </a:lnTo>
                  <a:lnTo>
                    <a:pt x="519" y="81"/>
                  </a:lnTo>
                  <a:lnTo>
                    <a:pt x="507" y="70"/>
                  </a:lnTo>
                  <a:lnTo>
                    <a:pt x="494" y="60"/>
                  </a:lnTo>
                  <a:lnTo>
                    <a:pt x="482" y="51"/>
                  </a:lnTo>
                  <a:lnTo>
                    <a:pt x="455" y="35"/>
                  </a:lnTo>
                  <a:lnTo>
                    <a:pt x="428" y="24"/>
                  </a:lnTo>
                  <a:lnTo>
                    <a:pt x="399" y="13"/>
                  </a:lnTo>
                  <a:lnTo>
                    <a:pt x="370" y="7"/>
                  </a:lnTo>
                  <a:lnTo>
                    <a:pt x="340" y="1"/>
                  </a:lnTo>
                  <a:lnTo>
                    <a:pt x="310" y="0"/>
                  </a:lnTo>
                  <a:lnTo>
                    <a:pt x="282" y="1"/>
                  </a:lnTo>
                  <a:lnTo>
                    <a:pt x="252" y="7"/>
                  </a:lnTo>
                  <a:lnTo>
                    <a:pt x="223" y="13"/>
                  </a:lnTo>
                  <a:lnTo>
                    <a:pt x="194" y="24"/>
                  </a:lnTo>
                  <a:lnTo>
                    <a:pt x="167" y="35"/>
                  </a:lnTo>
                  <a:lnTo>
                    <a:pt x="140" y="51"/>
                  </a:lnTo>
                  <a:lnTo>
                    <a:pt x="127" y="60"/>
                  </a:lnTo>
                  <a:lnTo>
                    <a:pt x="115" y="70"/>
                  </a:lnTo>
                  <a:lnTo>
                    <a:pt x="103" y="81"/>
                  </a:lnTo>
                  <a:lnTo>
                    <a:pt x="91" y="91"/>
                  </a:lnTo>
                  <a:lnTo>
                    <a:pt x="9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Freeform 122"/>
            <p:cNvSpPr>
              <a:spLocks/>
            </p:cNvSpPr>
            <p:nvPr userDrawn="1"/>
          </p:nvSpPr>
          <p:spPr bwMode="auto">
            <a:xfrm>
              <a:off x="1269" y="1408"/>
              <a:ext cx="134" cy="134"/>
            </a:xfrm>
            <a:custGeom>
              <a:avLst/>
              <a:gdLst>
                <a:gd name="T0" fmla="*/ 460 w 540"/>
                <a:gd name="T1" fmla="*/ 79 h 539"/>
                <a:gd name="T2" fmla="*/ 419 w 540"/>
                <a:gd name="T3" fmla="*/ 44 h 539"/>
                <a:gd name="T4" fmla="*/ 372 w 540"/>
                <a:gd name="T5" fmla="*/ 20 h 539"/>
                <a:gd name="T6" fmla="*/ 321 w 540"/>
                <a:gd name="T7" fmla="*/ 5 h 539"/>
                <a:gd name="T8" fmla="*/ 270 w 540"/>
                <a:gd name="T9" fmla="*/ 0 h 539"/>
                <a:gd name="T10" fmla="*/ 218 w 540"/>
                <a:gd name="T11" fmla="*/ 5 h 539"/>
                <a:gd name="T12" fmla="*/ 168 w 540"/>
                <a:gd name="T13" fmla="*/ 20 h 539"/>
                <a:gd name="T14" fmla="*/ 121 w 540"/>
                <a:gd name="T15" fmla="*/ 44 h 539"/>
                <a:gd name="T16" fmla="*/ 78 w 540"/>
                <a:gd name="T17" fmla="*/ 79 h 539"/>
                <a:gd name="T18" fmla="*/ 60 w 540"/>
                <a:gd name="T19" fmla="*/ 99 h 539"/>
                <a:gd name="T20" fmla="*/ 30 w 540"/>
                <a:gd name="T21" fmla="*/ 145 h 539"/>
                <a:gd name="T22" fmla="*/ 11 w 540"/>
                <a:gd name="T23" fmla="*/ 193 h 539"/>
                <a:gd name="T24" fmla="*/ 2 w 540"/>
                <a:gd name="T25" fmla="*/ 244 h 539"/>
                <a:gd name="T26" fmla="*/ 2 w 540"/>
                <a:gd name="T27" fmla="*/ 296 h 539"/>
                <a:gd name="T28" fmla="*/ 11 w 540"/>
                <a:gd name="T29" fmla="*/ 347 h 539"/>
                <a:gd name="T30" fmla="*/ 30 w 540"/>
                <a:gd name="T31" fmla="*/ 395 h 539"/>
                <a:gd name="T32" fmla="*/ 60 w 540"/>
                <a:gd name="T33" fmla="*/ 440 h 539"/>
                <a:gd name="T34" fmla="*/ 78 w 540"/>
                <a:gd name="T35" fmla="*/ 461 h 539"/>
                <a:gd name="T36" fmla="*/ 121 w 540"/>
                <a:gd name="T37" fmla="*/ 495 h 539"/>
                <a:gd name="T38" fmla="*/ 168 w 540"/>
                <a:gd name="T39" fmla="*/ 520 h 539"/>
                <a:gd name="T40" fmla="*/ 218 w 540"/>
                <a:gd name="T41" fmla="*/ 535 h 539"/>
                <a:gd name="T42" fmla="*/ 270 w 540"/>
                <a:gd name="T43" fmla="*/ 539 h 539"/>
                <a:gd name="T44" fmla="*/ 321 w 540"/>
                <a:gd name="T45" fmla="*/ 535 h 539"/>
                <a:gd name="T46" fmla="*/ 372 w 540"/>
                <a:gd name="T47" fmla="*/ 520 h 539"/>
                <a:gd name="T48" fmla="*/ 419 w 540"/>
                <a:gd name="T49" fmla="*/ 495 h 539"/>
                <a:gd name="T50" fmla="*/ 460 w 540"/>
                <a:gd name="T51" fmla="*/ 461 h 539"/>
                <a:gd name="T52" fmla="*/ 480 w 540"/>
                <a:gd name="T53" fmla="*/ 440 h 539"/>
                <a:gd name="T54" fmla="*/ 508 w 540"/>
                <a:gd name="T55" fmla="*/ 395 h 539"/>
                <a:gd name="T56" fmla="*/ 529 w 540"/>
                <a:gd name="T57" fmla="*/ 347 h 539"/>
                <a:gd name="T58" fmla="*/ 538 w 540"/>
                <a:gd name="T59" fmla="*/ 296 h 539"/>
                <a:gd name="T60" fmla="*/ 538 w 540"/>
                <a:gd name="T61" fmla="*/ 244 h 539"/>
                <a:gd name="T62" fmla="*/ 529 w 540"/>
                <a:gd name="T63" fmla="*/ 193 h 539"/>
                <a:gd name="T64" fmla="*/ 508 w 540"/>
                <a:gd name="T65" fmla="*/ 145 h 539"/>
                <a:gd name="T66" fmla="*/ 480 w 540"/>
                <a:gd name="T67" fmla="*/ 99 h 539"/>
                <a:gd name="T68" fmla="*/ 46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460" y="79"/>
                  </a:moveTo>
                  <a:lnTo>
                    <a:pt x="460" y="79"/>
                  </a:lnTo>
                  <a:lnTo>
                    <a:pt x="441" y="60"/>
                  </a:lnTo>
                  <a:lnTo>
                    <a:pt x="419" y="44"/>
                  </a:lnTo>
                  <a:lnTo>
                    <a:pt x="395" y="31"/>
                  </a:lnTo>
                  <a:lnTo>
                    <a:pt x="372" y="20"/>
                  </a:lnTo>
                  <a:lnTo>
                    <a:pt x="347" y="10"/>
                  </a:lnTo>
                  <a:lnTo>
                    <a:pt x="321" y="5"/>
                  </a:lnTo>
                  <a:lnTo>
                    <a:pt x="296" y="1"/>
                  </a:lnTo>
                  <a:lnTo>
                    <a:pt x="270" y="0"/>
                  </a:lnTo>
                  <a:lnTo>
                    <a:pt x="244" y="1"/>
                  </a:lnTo>
                  <a:lnTo>
                    <a:pt x="218" y="5"/>
                  </a:lnTo>
                  <a:lnTo>
                    <a:pt x="193" y="10"/>
                  </a:lnTo>
                  <a:lnTo>
                    <a:pt x="168" y="20"/>
                  </a:lnTo>
                  <a:lnTo>
                    <a:pt x="144" y="31"/>
                  </a:lnTo>
                  <a:lnTo>
                    <a:pt x="121" y="44"/>
                  </a:lnTo>
                  <a:lnTo>
                    <a:pt x="99" y="60"/>
                  </a:lnTo>
                  <a:lnTo>
                    <a:pt x="78" y="79"/>
                  </a:lnTo>
                  <a:lnTo>
                    <a:pt x="78" y="79"/>
                  </a:lnTo>
                  <a:lnTo>
                    <a:pt x="60" y="99"/>
                  </a:lnTo>
                  <a:lnTo>
                    <a:pt x="45" y="121"/>
                  </a:lnTo>
                  <a:lnTo>
                    <a:pt x="30" y="145"/>
                  </a:lnTo>
                  <a:lnTo>
                    <a:pt x="20" y="168"/>
                  </a:lnTo>
                  <a:lnTo>
                    <a:pt x="11" y="193"/>
                  </a:lnTo>
                  <a:lnTo>
                    <a:pt x="4" y="218"/>
                  </a:lnTo>
                  <a:lnTo>
                    <a:pt x="2" y="244"/>
                  </a:lnTo>
                  <a:lnTo>
                    <a:pt x="0" y="270"/>
                  </a:lnTo>
                  <a:lnTo>
                    <a:pt x="2" y="296"/>
                  </a:lnTo>
                  <a:lnTo>
                    <a:pt x="4" y="322"/>
                  </a:lnTo>
                  <a:lnTo>
                    <a:pt x="11" y="347"/>
                  </a:lnTo>
                  <a:lnTo>
                    <a:pt x="20" y="371"/>
                  </a:lnTo>
                  <a:lnTo>
                    <a:pt x="30" y="395"/>
                  </a:lnTo>
                  <a:lnTo>
                    <a:pt x="45" y="418"/>
                  </a:lnTo>
                  <a:lnTo>
                    <a:pt x="60" y="440"/>
                  </a:lnTo>
                  <a:lnTo>
                    <a:pt x="78" y="461"/>
                  </a:lnTo>
                  <a:lnTo>
                    <a:pt x="78" y="461"/>
                  </a:lnTo>
                  <a:lnTo>
                    <a:pt x="99" y="479"/>
                  </a:lnTo>
                  <a:lnTo>
                    <a:pt x="121" y="495"/>
                  </a:lnTo>
                  <a:lnTo>
                    <a:pt x="144" y="509"/>
                  </a:lnTo>
                  <a:lnTo>
                    <a:pt x="168" y="520"/>
                  </a:lnTo>
                  <a:lnTo>
                    <a:pt x="193" y="529"/>
                  </a:lnTo>
                  <a:lnTo>
                    <a:pt x="218" y="535"/>
                  </a:lnTo>
                  <a:lnTo>
                    <a:pt x="244" y="538"/>
                  </a:lnTo>
                  <a:lnTo>
                    <a:pt x="270" y="539"/>
                  </a:lnTo>
                  <a:lnTo>
                    <a:pt x="296" y="538"/>
                  </a:lnTo>
                  <a:lnTo>
                    <a:pt x="321" y="535"/>
                  </a:lnTo>
                  <a:lnTo>
                    <a:pt x="347" y="529"/>
                  </a:lnTo>
                  <a:lnTo>
                    <a:pt x="372" y="520"/>
                  </a:lnTo>
                  <a:lnTo>
                    <a:pt x="395" y="509"/>
                  </a:lnTo>
                  <a:lnTo>
                    <a:pt x="419" y="495"/>
                  </a:lnTo>
                  <a:lnTo>
                    <a:pt x="441" y="479"/>
                  </a:lnTo>
                  <a:lnTo>
                    <a:pt x="460" y="461"/>
                  </a:lnTo>
                  <a:lnTo>
                    <a:pt x="460" y="461"/>
                  </a:lnTo>
                  <a:lnTo>
                    <a:pt x="480" y="440"/>
                  </a:lnTo>
                  <a:lnTo>
                    <a:pt x="495" y="418"/>
                  </a:lnTo>
                  <a:lnTo>
                    <a:pt x="508" y="395"/>
                  </a:lnTo>
                  <a:lnTo>
                    <a:pt x="520" y="371"/>
                  </a:lnTo>
                  <a:lnTo>
                    <a:pt x="529" y="347"/>
                  </a:lnTo>
                  <a:lnTo>
                    <a:pt x="535" y="322"/>
                  </a:lnTo>
                  <a:lnTo>
                    <a:pt x="538" y="296"/>
                  </a:lnTo>
                  <a:lnTo>
                    <a:pt x="540" y="270"/>
                  </a:lnTo>
                  <a:lnTo>
                    <a:pt x="538" y="244"/>
                  </a:lnTo>
                  <a:lnTo>
                    <a:pt x="535" y="218"/>
                  </a:lnTo>
                  <a:lnTo>
                    <a:pt x="529" y="193"/>
                  </a:lnTo>
                  <a:lnTo>
                    <a:pt x="520" y="168"/>
                  </a:lnTo>
                  <a:lnTo>
                    <a:pt x="508" y="145"/>
                  </a:lnTo>
                  <a:lnTo>
                    <a:pt x="495" y="121"/>
                  </a:lnTo>
                  <a:lnTo>
                    <a:pt x="480" y="99"/>
                  </a:lnTo>
                  <a:lnTo>
                    <a:pt x="460" y="79"/>
                  </a:lnTo>
                  <a:lnTo>
                    <a:pt x="46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8" name="Freeform 123"/>
            <p:cNvSpPr>
              <a:spLocks/>
            </p:cNvSpPr>
            <p:nvPr userDrawn="1"/>
          </p:nvSpPr>
          <p:spPr bwMode="auto">
            <a:xfrm>
              <a:off x="1099" y="1596"/>
              <a:ext cx="115" cy="115"/>
            </a:xfrm>
            <a:custGeom>
              <a:avLst/>
              <a:gdLst>
                <a:gd name="T0" fmla="*/ 68 w 459"/>
                <a:gd name="T1" fmla="*/ 67 h 460"/>
                <a:gd name="T2" fmla="*/ 38 w 459"/>
                <a:gd name="T3" fmla="*/ 104 h 460"/>
                <a:gd name="T4" fmla="*/ 17 w 459"/>
                <a:gd name="T5" fmla="*/ 143 h 460"/>
                <a:gd name="T6" fmla="*/ 4 w 459"/>
                <a:gd name="T7" fmla="*/ 186 h 460"/>
                <a:gd name="T8" fmla="*/ 0 w 459"/>
                <a:gd name="T9" fmla="*/ 230 h 460"/>
                <a:gd name="T10" fmla="*/ 4 w 459"/>
                <a:gd name="T11" fmla="*/ 273 h 460"/>
                <a:gd name="T12" fmla="*/ 17 w 459"/>
                <a:gd name="T13" fmla="*/ 316 h 460"/>
                <a:gd name="T14" fmla="*/ 38 w 459"/>
                <a:gd name="T15" fmla="*/ 357 h 460"/>
                <a:gd name="T16" fmla="*/ 68 w 459"/>
                <a:gd name="T17" fmla="*/ 392 h 460"/>
                <a:gd name="T18" fmla="*/ 85 w 459"/>
                <a:gd name="T19" fmla="*/ 407 h 460"/>
                <a:gd name="T20" fmla="*/ 122 w 459"/>
                <a:gd name="T21" fmla="*/ 434 h 460"/>
                <a:gd name="T22" fmla="*/ 164 w 459"/>
                <a:gd name="T23" fmla="*/ 449 h 460"/>
                <a:gd name="T24" fmla="*/ 207 w 459"/>
                <a:gd name="T25" fmla="*/ 458 h 460"/>
                <a:gd name="T26" fmla="*/ 251 w 459"/>
                <a:gd name="T27" fmla="*/ 458 h 460"/>
                <a:gd name="T28" fmla="*/ 294 w 459"/>
                <a:gd name="T29" fmla="*/ 449 h 460"/>
                <a:gd name="T30" fmla="*/ 336 w 459"/>
                <a:gd name="T31" fmla="*/ 434 h 460"/>
                <a:gd name="T32" fmla="*/ 375 w 459"/>
                <a:gd name="T33" fmla="*/ 407 h 460"/>
                <a:gd name="T34" fmla="*/ 392 w 459"/>
                <a:gd name="T35" fmla="*/ 392 h 460"/>
                <a:gd name="T36" fmla="*/ 421 w 459"/>
                <a:gd name="T37" fmla="*/ 357 h 460"/>
                <a:gd name="T38" fmla="*/ 443 w 459"/>
                <a:gd name="T39" fmla="*/ 316 h 460"/>
                <a:gd name="T40" fmla="*/ 455 w 459"/>
                <a:gd name="T41" fmla="*/ 273 h 460"/>
                <a:gd name="T42" fmla="*/ 459 w 459"/>
                <a:gd name="T43" fmla="*/ 230 h 460"/>
                <a:gd name="T44" fmla="*/ 455 w 459"/>
                <a:gd name="T45" fmla="*/ 186 h 460"/>
                <a:gd name="T46" fmla="*/ 443 w 459"/>
                <a:gd name="T47" fmla="*/ 143 h 460"/>
                <a:gd name="T48" fmla="*/ 421 w 459"/>
                <a:gd name="T49" fmla="*/ 104 h 460"/>
                <a:gd name="T50" fmla="*/ 392 w 459"/>
                <a:gd name="T51" fmla="*/ 67 h 460"/>
                <a:gd name="T52" fmla="*/ 375 w 459"/>
                <a:gd name="T53" fmla="*/ 52 h 460"/>
                <a:gd name="T54" fmla="*/ 336 w 459"/>
                <a:gd name="T55" fmla="*/ 27 h 460"/>
                <a:gd name="T56" fmla="*/ 294 w 459"/>
                <a:gd name="T57" fmla="*/ 10 h 460"/>
                <a:gd name="T58" fmla="*/ 251 w 459"/>
                <a:gd name="T59" fmla="*/ 1 h 460"/>
                <a:gd name="T60" fmla="*/ 207 w 459"/>
                <a:gd name="T61" fmla="*/ 1 h 460"/>
                <a:gd name="T62" fmla="*/ 164 w 459"/>
                <a:gd name="T63" fmla="*/ 10 h 460"/>
                <a:gd name="T64" fmla="*/ 122 w 459"/>
                <a:gd name="T65" fmla="*/ 27 h 460"/>
                <a:gd name="T66" fmla="*/ 85 w 459"/>
                <a:gd name="T67" fmla="*/ 52 h 460"/>
                <a:gd name="T68" fmla="*/ 68 w 459"/>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60">
                  <a:moveTo>
                    <a:pt x="68" y="67"/>
                  </a:moveTo>
                  <a:lnTo>
                    <a:pt x="68" y="67"/>
                  </a:lnTo>
                  <a:lnTo>
                    <a:pt x="52" y="84"/>
                  </a:lnTo>
                  <a:lnTo>
                    <a:pt x="38" y="104"/>
                  </a:lnTo>
                  <a:lnTo>
                    <a:pt x="26" y="123"/>
                  </a:lnTo>
                  <a:lnTo>
                    <a:pt x="17" y="143"/>
                  </a:lnTo>
                  <a:lnTo>
                    <a:pt x="9" y="164"/>
                  </a:lnTo>
                  <a:lnTo>
                    <a:pt x="4" y="186"/>
                  </a:lnTo>
                  <a:lnTo>
                    <a:pt x="1" y="208"/>
                  </a:lnTo>
                  <a:lnTo>
                    <a:pt x="0" y="230"/>
                  </a:lnTo>
                  <a:lnTo>
                    <a:pt x="1" y="251"/>
                  </a:lnTo>
                  <a:lnTo>
                    <a:pt x="4" y="273"/>
                  </a:lnTo>
                  <a:lnTo>
                    <a:pt x="9" y="295"/>
                  </a:lnTo>
                  <a:lnTo>
                    <a:pt x="17" y="316"/>
                  </a:lnTo>
                  <a:lnTo>
                    <a:pt x="26" y="337"/>
                  </a:lnTo>
                  <a:lnTo>
                    <a:pt x="38" y="357"/>
                  </a:lnTo>
                  <a:lnTo>
                    <a:pt x="52" y="375"/>
                  </a:lnTo>
                  <a:lnTo>
                    <a:pt x="68" y="392"/>
                  </a:lnTo>
                  <a:lnTo>
                    <a:pt x="68" y="392"/>
                  </a:lnTo>
                  <a:lnTo>
                    <a:pt x="85" y="407"/>
                  </a:lnTo>
                  <a:lnTo>
                    <a:pt x="103" y="422"/>
                  </a:lnTo>
                  <a:lnTo>
                    <a:pt x="122" y="434"/>
                  </a:lnTo>
                  <a:lnTo>
                    <a:pt x="143" y="443"/>
                  </a:lnTo>
                  <a:lnTo>
                    <a:pt x="164" y="449"/>
                  </a:lnTo>
                  <a:lnTo>
                    <a:pt x="186" y="456"/>
                  </a:lnTo>
                  <a:lnTo>
                    <a:pt x="207" y="458"/>
                  </a:lnTo>
                  <a:lnTo>
                    <a:pt x="229" y="460"/>
                  </a:lnTo>
                  <a:lnTo>
                    <a:pt x="251" y="458"/>
                  </a:lnTo>
                  <a:lnTo>
                    <a:pt x="274" y="456"/>
                  </a:lnTo>
                  <a:lnTo>
                    <a:pt x="294" y="449"/>
                  </a:lnTo>
                  <a:lnTo>
                    <a:pt x="317" y="443"/>
                  </a:lnTo>
                  <a:lnTo>
                    <a:pt x="336" y="434"/>
                  </a:lnTo>
                  <a:lnTo>
                    <a:pt x="356" y="422"/>
                  </a:lnTo>
                  <a:lnTo>
                    <a:pt x="375" y="407"/>
                  </a:lnTo>
                  <a:lnTo>
                    <a:pt x="392" y="392"/>
                  </a:lnTo>
                  <a:lnTo>
                    <a:pt x="392" y="392"/>
                  </a:lnTo>
                  <a:lnTo>
                    <a:pt x="408" y="375"/>
                  </a:lnTo>
                  <a:lnTo>
                    <a:pt x="421" y="357"/>
                  </a:lnTo>
                  <a:lnTo>
                    <a:pt x="433" y="337"/>
                  </a:lnTo>
                  <a:lnTo>
                    <a:pt x="443" y="316"/>
                  </a:lnTo>
                  <a:lnTo>
                    <a:pt x="450" y="295"/>
                  </a:lnTo>
                  <a:lnTo>
                    <a:pt x="455" y="273"/>
                  </a:lnTo>
                  <a:lnTo>
                    <a:pt x="459" y="251"/>
                  </a:lnTo>
                  <a:lnTo>
                    <a:pt x="459" y="230"/>
                  </a:lnTo>
                  <a:lnTo>
                    <a:pt x="459" y="208"/>
                  </a:lnTo>
                  <a:lnTo>
                    <a:pt x="455" y="186"/>
                  </a:lnTo>
                  <a:lnTo>
                    <a:pt x="450" y="164"/>
                  </a:lnTo>
                  <a:lnTo>
                    <a:pt x="443" y="143"/>
                  </a:lnTo>
                  <a:lnTo>
                    <a:pt x="433" y="123"/>
                  </a:lnTo>
                  <a:lnTo>
                    <a:pt x="421" y="104"/>
                  </a:lnTo>
                  <a:lnTo>
                    <a:pt x="408" y="84"/>
                  </a:lnTo>
                  <a:lnTo>
                    <a:pt x="392" y="67"/>
                  </a:lnTo>
                  <a:lnTo>
                    <a:pt x="392" y="67"/>
                  </a:lnTo>
                  <a:lnTo>
                    <a:pt x="375" y="52"/>
                  </a:lnTo>
                  <a:lnTo>
                    <a:pt x="356" y="37"/>
                  </a:lnTo>
                  <a:lnTo>
                    <a:pt x="336" y="27"/>
                  </a:lnTo>
                  <a:lnTo>
                    <a:pt x="317" y="17"/>
                  </a:lnTo>
                  <a:lnTo>
                    <a:pt x="294" y="10"/>
                  </a:lnTo>
                  <a:lnTo>
                    <a:pt x="274" y="5"/>
                  </a:lnTo>
                  <a:lnTo>
                    <a:pt x="251" y="1"/>
                  </a:lnTo>
                  <a:lnTo>
                    <a:pt x="229" y="0"/>
                  </a:lnTo>
                  <a:lnTo>
                    <a:pt x="207" y="1"/>
                  </a:lnTo>
                  <a:lnTo>
                    <a:pt x="186" y="5"/>
                  </a:lnTo>
                  <a:lnTo>
                    <a:pt x="164" y="10"/>
                  </a:lnTo>
                  <a:lnTo>
                    <a:pt x="143" y="17"/>
                  </a:lnTo>
                  <a:lnTo>
                    <a:pt x="122" y="27"/>
                  </a:lnTo>
                  <a:lnTo>
                    <a:pt x="103"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9" name="Freeform 124"/>
            <p:cNvSpPr>
              <a:spLocks/>
            </p:cNvSpPr>
            <p:nvPr userDrawn="1"/>
          </p:nvSpPr>
          <p:spPr bwMode="auto">
            <a:xfrm>
              <a:off x="931" y="1786"/>
              <a:ext cx="94" cy="94"/>
            </a:xfrm>
            <a:custGeom>
              <a:avLst/>
              <a:gdLst>
                <a:gd name="T0" fmla="*/ 55 w 378"/>
                <a:gd name="T1" fmla="*/ 56 h 377"/>
                <a:gd name="T2" fmla="*/ 31 w 378"/>
                <a:gd name="T3" fmla="*/ 84 h 377"/>
                <a:gd name="T4" fmla="*/ 13 w 378"/>
                <a:gd name="T5" fmla="*/ 118 h 377"/>
                <a:gd name="T6" fmla="*/ 3 w 378"/>
                <a:gd name="T7" fmla="*/ 152 h 377"/>
                <a:gd name="T8" fmla="*/ 0 w 378"/>
                <a:gd name="T9" fmla="*/ 189 h 377"/>
                <a:gd name="T10" fmla="*/ 3 w 378"/>
                <a:gd name="T11" fmla="*/ 225 h 377"/>
                <a:gd name="T12" fmla="*/ 13 w 378"/>
                <a:gd name="T13" fmla="*/ 260 h 377"/>
                <a:gd name="T14" fmla="*/ 31 w 378"/>
                <a:gd name="T15" fmla="*/ 293 h 377"/>
                <a:gd name="T16" fmla="*/ 55 w 378"/>
                <a:gd name="T17" fmla="*/ 323 h 377"/>
                <a:gd name="T18" fmla="*/ 69 w 378"/>
                <a:gd name="T19" fmla="*/ 336 h 377"/>
                <a:gd name="T20" fmla="*/ 100 w 378"/>
                <a:gd name="T21" fmla="*/ 357 h 377"/>
                <a:gd name="T22" fmla="*/ 135 w 378"/>
                <a:gd name="T23" fmla="*/ 370 h 377"/>
                <a:gd name="T24" fmla="*/ 171 w 378"/>
                <a:gd name="T25" fmla="*/ 377 h 377"/>
                <a:gd name="T26" fmla="*/ 207 w 378"/>
                <a:gd name="T27" fmla="*/ 377 h 377"/>
                <a:gd name="T28" fmla="*/ 242 w 378"/>
                <a:gd name="T29" fmla="*/ 370 h 377"/>
                <a:gd name="T30" fmla="*/ 276 w 378"/>
                <a:gd name="T31" fmla="*/ 357 h 377"/>
                <a:gd name="T32" fmla="*/ 307 w 378"/>
                <a:gd name="T33" fmla="*/ 336 h 377"/>
                <a:gd name="T34" fmla="*/ 322 w 378"/>
                <a:gd name="T35" fmla="*/ 323 h 377"/>
                <a:gd name="T36" fmla="*/ 347 w 378"/>
                <a:gd name="T37" fmla="*/ 293 h 377"/>
                <a:gd name="T38" fmla="*/ 364 w 378"/>
                <a:gd name="T39" fmla="*/ 260 h 377"/>
                <a:gd name="T40" fmla="*/ 374 w 378"/>
                <a:gd name="T41" fmla="*/ 225 h 377"/>
                <a:gd name="T42" fmla="*/ 378 w 378"/>
                <a:gd name="T43" fmla="*/ 189 h 377"/>
                <a:gd name="T44" fmla="*/ 374 w 378"/>
                <a:gd name="T45" fmla="*/ 152 h 377"/>
                <a:gd name="T46" fmla="*/ 364 w 378"/>
                <a:gd name="T47" fmla="*/ 118 h 377"/>
                <a:gd name="T48" fmla="*/ 347 w 378"/>
                <a:gd name="T49" fmla="*/ 84 h 377"/>
                <a:gd name="T50" fmla="*/ 322 w 378"/>
                <a:gd name="T51" fmla="*/ 56 h 377"/>
                <a:gd name="T52" fmla="*/ 307 w 378"/>
                <a:gd name="T53" fmla="*/ 43 h 377"/>
                <a:gd name="T54" fmla="*/ 276 w 378"/>
                <a:gd name="T55" fmla="*/ 22 h 377"/>
                <a:gd name="T56" fmla="*/ 242 w 378"/>
                <a:gd name="T57" fmla="*/ 7 h 377"/>
                <a:gd name="T58" fmla="*/ 207 w 378"/>
                <a:gd name="T59" fmla="*/ 1 h 377"/>
                <a:gd name="T60" fmla="*/ 171 w 378"/>
                <a:gd name="T61" fmla="*/ 1 h 377"/>
                <a:gd name="T62" fmla="*/ 135 w 378"/>
                <a:gd name="T63" fmla="*/ 7 h 377"/>
                <a:gd name="T64" fmla="*/ 100 w 378"/>
                <a:gd name="T65" fmla="*/ 22 h 377"/>
                <a:gd name="T66" fmla="*/ 69 w 378"/>
                <a:gd name="T67" fmla="*/ 43 h 377"/>
                <a:gd name="T68" fmla="*/ 55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5" y="56"/>
                  </a:moveTo>
                  <a:lnTo>
                    <a:pt x="55" y="56"/>
                  </a:lnTo>
                  <a:lnTo>
                    <a:pt x="42" y="70"/>
                  </a:lnTo>
                  <a:lnTo>
                    <a:pt x="31" y="84"/>
                  </a:lnTo>
                  <a:lnTo>
                    <a:pt x="21" y="101"/>
                  </a:lnTo>
                  <a:lnTo>
                    <a:pt x="13" y="118"/>
                  </a:lnTo>
                  <a:lnTo>
                    <a:pt x="8" y="135"/>
                  </a:lnTo>
                  <a:lnTo>
                    <a:pt x="3" y="152"/>
                  </a:lnTo>
                  <a:lnTo>
                    <a:pt x="0" y="170"/>
                  </a:lnTo>
                  <a:lnTo>
                    <a:pt x="0" y="189"/>
                  </a:lnTo>
                  <a:lnTo>
                    <a:pt x="0" y="207"/>
                  </a:lnTo>
                  <a:lnTo>
                    <a:pt x="3" y="225"/>
                  </a:lnTo>
                  <a:lnTo>
                    <a:pt x="8" y="242"/>
                  </a:lnTo>
                  <a:lnTo>
                    <a:pt x="13" y="260"/>
                  </a:lnTo>
                  <a:lnTo>
                    <a:pt x="21" y="277"/>
                  </a:lnTo>
                  <a:lnTo>
                    <a:pt x="31" y="293"/>
                  </a:lnTo>
                  <a:lnTo>
                    <a:pt x="42" y="308"/>
                  </a:lnTo>
                  <a:lnTo>
                    <a:pt x="55" y="323"/>
                  </a:lnTo>
                  <a:lnTo>
                    <a:pt x="55" y="323"/>
                  </a:lnTo>
                  <a:lnTo>
                    <a:pt x="69" y="336"/>
                  </a:lnTo>
                  <a:lnTo>
                    <a:pt x="85" y="346"/>
                  </a:lnTo>
                  <a:lnTo>
                    <a:pt x="100" y="357"/>
                  </a:lnTo>
                  <a:lnTo>
                    <a:pt x="117" y="364"/>
                  </a:lnTo>
                  <a:lnTo>
                    <a:pt x="135" y="370"/>
                  </a:lnTo>
                  <a:lnTo>
                    <a:pt x="152" y="375"/>
                  </a:lnTo>
                  <a:lnTo>
                    <a:pt x="171" y="377"/>
                  </a:lnTo>
                  <a:lnTo>
                    <a:pt x="189" y="377"/>
                  </a:lnTo>
                  <a:lnTo>
                    <a:pt x="207" y="377"/>
                  </a:lnTo>
                  <a:lnTo>
                    <a:pt x="225" y="375"/>
                  </a:lnTo>
                  <a:lnTo>
                    <a:pt x="242" y="370"/>
                  </a:lnTo>
                  <a:lnTo>
                    <a:pt x="259" y="364"/>
                  </a:lnTo>
                  <a:lnTo>
                    <a:pt x="276" y="357"/>
                  </a:lnTo>
                  <a:lnTo>
                    <a:pt x="293" y="346"/>
                  </a:lnTo>
                  <a:lnTo>
                    <a:pt x="307" y="336"/>
                  </a:lnTo>
                  <a:lnTo>
                    <a:pt x="322" y="323"/>
                  </a:lnTo>
                  <a:lnTo>
                    <a:pt x="322" y="323"/>
                  </a:lnTo>
                  <a:lnTo>
                    <a:pt x="335" y="308"/>
                  </a:lnTo>
                  <a:lnTo>
                    <a:pt x="347" y="293"/>
                  </a:lnTo>
                  <a:lnTo>
                    <a:pt x="356" y="277"/>
                  </a:lnTo>
                  <a:lnTo>
                    <a:pt x="364" y="260"/>
                  </a:lnTo>
                  <a:lnTo>
                    <a:pt x="370" y="242"/>
                  </a:lnTo>
                  <a:lnTo>
                    <a:pt x="374" y="225"/>
                  </a:lnTo>
                  <a:lnTo>
                    <a:pt x="377" y="207"/>
                  </a:lnTo>
                  <a:lnTo>
                    <a:pt x="378" y="189"/>
                  </a:lnTo>
                  <a:lnTo>
                    <a:pt x="377" y="170"/>
                  </a:lnTo>
                  <a:lnTo>
                    <a:pt x="374" y="152"/>
                  </a:lnTo>
                  <a:lnTo>
                    <a:pt x="370" y="135"/>
                  </a:lnTo>
                  <a:lnTo>
                    <a:pt x="364" y="118"/>
                  </a:lnTo>
                  <a:lnTo>
                    <a:pt x="356" y="101"/>
                  </a:lnTo>
                  <a:lnTo>
                    <a:pt x="347" y="84"/>
                  </a:lnTo>
                  <a:lnTo>
                    <a:pt x="335" y="70"/>
                  </a:lnTo>
                  <a:lnTo>
                    <a:pt x="322" y="56"/>
                  </a:lnTo>
                  <a:lnTo>
                    <a:pt x="322" y="56"/>
                  </a:lnTo>
                  <a:lnTo>
                    <a:pt x="307" y="43"/>
                  </a:lnTo>
                  <a:lnTo>
                    <a:pt x="293" y="31"/>
                  </a:lnTo>
                  <a:lnTo>
                    <a:pt x="276" y="22"/>
                  </a:lnTo>
                  <a:lnTo>
                    <a:pt x="259" y="14"/>
                  </a:lnTo>
                  <a:lnTo>
                    <a:pt x="242" y="7"/>
                  </a:lnTo>
                  <a:lnTo>
                    <a:pt x="225" y="4"/>
                  </a:lnTo>
                  <a:lnTo>
                    <a:pt x="207" y="1"/>
                  </a:lnTo>
                  <a:lnTo>
                    <a:pt x="189" y="0"/>
                  </a:lnTo>
                  <a:lnTo>
                    <a:pt x="171" y="1"/>
                  </a:lnTo>
                  <a:lnTo>
                    <a:pt x="152" y="4"/>
                  </a:lnTo>
                  <a:lnTo>
                    <a:pt x="135" y="7"/>
                  </a:lnTo>
                  <a:lnTo>
                    <a:pt x="117" y="14"/>
                  </a:lnTo>
                  <a:lnTo>
                    <a:pt x="100" y="22"/>
                  </a:lnTo>
                  <a:lnTo>
                    <a:pt x="85" y="31"/>
                  </a:lnTo>
                  <a:lnTo>
                    <a:pt x="69" y="43"/>
                  </a:lnTo>
                  <a:lnTo>
                    <a:pt x="55" y="56"/>
                  </a:lnTo>
                  <a:lnTo>
                    <a:pt x="5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0" name="Freeform 125"/>
            <p:cNvSpPr>
              <a:spLocks/>
            </p:cNvSpPr>
            <p:nvPr userDrawn="1"/>
          </p:nvSpPr>
          <p:spPr bwMode="auto">
            <a:xfrm>
              <a:off x="762" y="1975"/>
              <a:ext cx="74" cy="74"/>
            </a:xfrm>
            <a:custGeom>
              <a:avLst/>
              <a:gdLst>
                <a:gd name="T0" fmla="*/ 44 w 297"/>
                <a:gd name="T1" fmla="*/ 43 h 297"/>
                <a:gd name="T2" fmla="*/ 24 w 297"/>
                <a:gd name="T3" fmla="*/ 66 h 297"/>
                <a:gd name="T4" fmla="*/ 11 w 297"/>
                <a:gd name="T5" fmla="*/ 92 h 297"/>
                <a:gd name="T6" fmla="*/ 2 w 297"/>
                <a:gd name="T7" fmla="*/ 119 h 297"/>
                <a:gd name="T8" fmla="*/ 0 w 297"/>
                <a:gd name="T9" fmla="*/ 148 h 297"/>
                <a:gd name="T10" fmla="*/ 2 w 297"/>
                <a:gd name="T11" fmla="*/ 175 h 297"/>
                <a:gd name="T12" fmla="*/ 11 w 297"/>
                <a:gd name="T13" fmla="*/ 204 h 297"/>
                <a:gd name="T14" fmla="*/ 24 w 297"/>
                <a:gd name="T15" fmla="*/ 229 h 297"/>
                <a:gd name="T16" fmla="*/ 44 w 297"/>
                <a:gd name="T17" fmla="*/ 252 h 297"/>
                <a:gd name="T18" fmla="*/ 54 w 297"/>
                <a:gd name="T19" fmla="*/ 263 h 297"/>
                <a:gd name="T20" fmla="*/ 79 w 297"/>
                <a:gd name="T21" fmla="*/ 280 h 297"/>
                <a:gd name="T22" fmla="*/ 106 w 297"/>
                <a:gd name="T23" fmla="*/ 290 h 297"/>
                <a:gd name="T24" fmla="*/ 134 w 297"/>
                <a:gd name="T25" fmla="*/ 295 h 297"/>
                <a:gd name="T26" fmla="*/ 163 w 297"/>
                <a:gd name="T27" fmla="*/ 295 h 297"/>
                <a:gd name="T28" fmla="*/ 191 w 297"/>
                <a:gd name="T29" fmla="*/ 290 h 297"/>
                <a:gd name="T30" fmla="*/ 217 w 297"/>
                <a:gd name="T31" fmla="*/ 280 h 297"/>
                <a:gd name="T32" fmla="*/ 242 w 297"/>
                <a:gd name="T33" fmla="*/ 263 h 297"/>
                <a:gd name="T34" fmla="*/ 254 w 297"/>
                <a:gd name="T35" fmla="*/ 252 h 297"/>
                <a:gd name="T36" fmla="*/ 272 w 297"/>
                <a:gd name="T37" fmla="*/ 229 h 297"/>
                <a:gd name="T38" fmla="*/ 286 w 297"/>
                <a:gd name="T39" fmla="*/ 204 h 297"/>
                <a:gd name="T40" fmla="*/ 294 w 297"/>
                <a:gd name="T41" fmla="*/ 175 h 297"/>
                <a:gd name="T42" fmla="*/ 297 w 297"/>
                <a:gd name="T43" fmla="*/ 148 h 297"/>
                <a:gd name="T44" fmla="*/ 294 w 297"/>
                <a:gd name="T45" fmla="*/ 119 h 297"/>
                <a:gd name="T46" fmla="*/ 286 w 297"/>
                <a:gd name="T47" fmla="*/ 92 h 297"/>
                <a:gd name="T48" fmla="*/ 272 w 297"/>
                <a:gd name="T49" fmla="*/ 66 h 297"/>
                <a:gd name="T50" fmla="*/ 254 w 297"/>
                <a:gd name="T51" fmla="*/ 43 h 297"/>
                <a:gd name="T52" fmla="*/ 242 w 297"/>
                <a:gd name="T53" fmla="*/ 32 h 297"/>
                <a:gd name="T54" fmla="*/ 217 w 297"/>
                <a:gd name="T55" fmla="*/ 17 h 297"/>
                <a:gd name="T56" fmla="*/ 191 w 297"/>
                <a:gd name="T57" fmla="*/ 5 h 297"/>
                <a:gd name="T58" fmla="*/ 163 w 297"/>
                <a:gd name="T59" fmla="*/ 0 h 297"/>
                <a:gd name="T60" fmla="*/ 134 w 297"/>
                <a:gd name="T61" fmla="*/ 0 h 297"/>
                <a:gd name="T62" fmla="*/ 106 w 297"/>
                <a:gd name="T63" fmla="*/ 5 h 297"/>
                <a:gd name="T64" fmla="*/ 79 w 297"/>
                <a:gd name="T65" fmla="*/ 17 h 297"/>
                <a:gd name="T66" fmla="*/ 54 w 297"/>
                <a:gd name="T67" fmla="*/ 32 h 297"/>
                <a:gd name="T68" fmla="*/ 44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4" y="43"/>
                  </a:moveTo>
                  <a:lnTo>
                    <a:pt x="44" y="43"/>
                  </a:lnTo>
                  <a:lnTo>
                    <a:pt x="34" y="54"/>
                  </a:lnTo>
                  <a:lnTo>
                    <a:pt x="24" y="66"/>
                  </a:lnTo>
                  <a:lnTo>
                    <a:pt x="17" y="79"/>
                  </a:lnTo>
                  <a:lnTo>
                    <a:pt x="11" y="92"/>
                  </a:lnTo>
                  <a:lnTo>
                    <a:pt x="6" y="105"/>
                  </a:lnTo>
                  <a:lnTo>
                    <a:pt x="2" y="119"/>
                  </a:lnTo>
                  <a:lnTo>
                    <a:pt x="1" y="134"/>
                  </a:lnTo>
                  <a:lnTo>
                    <a:pt x="0" y="148"/>
                  </a:lnTo>
                  <a:lnTo>
                    <a:pt x="1" y="162"/>
                  </a:lnTo>
                  <a:lnTo>
                    <a:pt x="2" y="175"/>
                  </a:lnTo>
                  <a:lnTo>
                    <a:pt x="6" y="190"/>
                  </a:lnTo>
                  <a:lnTo>
                    <a:pt x="11" y="204"/>
                  </a:lnTo>
                  <a:lnTo>
                    <a:pt x="17" y="217"/>
                  </a:lnTo>
                  <a:lnTo>
                    <a:pt x="24" y="229"/>
                  </a:lnTo>
                  <a:lnTo>
                    <a:pt x="34" y="242"/>
                  </a:lnTo>
                  <a:lnTo>
                    <a:pt x="44" y="252"/>
                  </a:lnTo>
                  <a:lnTo>
                    <a:pt x="44" y="252"/>
                  </a:lnTo>
                  <a:lnTo>
                    <a:pt x="54" y="263"/>
                  </a:lnTo>
                  <a:lnTo>
                    <a:pt x="67" y="272"/>
                  </a:lnTo>
                  <a:lnTo>
                    <a:pt x="79" y="280"/>
                  </a:lnTo>
                  <a:lnTo>
                    <a:pt x="92" y="285"/>
                  </a:lnTo>
                  <a:lnTo>
                    <a:pt x="106" y="290"/>
                  </a:lnTo>
                  <a:lnTo>
                    <a:pt x="121" y="294"/>
                  </a:lnTo>
                  <a:lnTo>
                    <a:pt x="134" y="295"/>
                  </a:lnTo>
                  <a:lnTo>
                    <a:pt x="148" y="297"/>
                  </a:lnTo>
                  <a:lnTo>
                    <a:pt x="163" y="295"/>
                  </a:lnTo>
                  <a:lnTo>
                    <a:pt x="177" y="294"/>
                  </a:lnTo>
                  <a:lnTo>
                    <a:pt x="191" y="290"/>
                  </a:lnTo>
                  <a:lnTo>
                    <a:pt x="204" y="285"/>
                  </a:lnTo>
                  <a:lnTo>
                    <a:pt x="217" y="280"/>
                  </a:lnTo>
                  <a:lnTo>
                    <a:pt x="230" y="272"/>
                  </a:lnTo>
                  <a:lnTo>
                    <a:pt x="242" y="263"/>
                  </a:lnTo>
                  <a:lnTo>
                    <a:pt x="254" y="252"/>
                  </a:lnTo>
                  <a:lnTo>
                    <a:pt x="254" y="252"/>
                  </a:lnTo>
                  <a:lnTo>
                    <a:pt x="264" y="242"/>
                  </a:lnTo>
                  <a:lnTo>
                    <a:pt x="272" y="229"/>
                  </a:lnTo>
                  <a:lnTo>
                    <a:pt x="280" y="217"/>
                  </a:lnTo>
                  <a:lnTo>
                    <a:pt x="286" y="204"/>
                  </a:lnTo>
                  <a:lnTo>
                    <a:pt x="292" y="190"/>
                  </a:lnTo>
                  <a:lnTo>
                    <a:pt x="294" y="175"/>
                  </a:lnTo>
                  <a:lnTo>
                    <a:pt x="297" y="162"/>
                  </a:lnTo>
                  <a:lnTo>
                    <a:pt x="297" y="148"/>
                  </a:lnTo>
                  <a:lnTo>
                    <a:pt x="297" y="134"/>
                  </a:lnTo>
                  <a:lnTo>
                    <a:pt x="294" y="119"/>
                  </a:lnTo>
                  <a:lnTo>
                    <a:pt x="292" y="105"/>
                  </a:lnTo>
                  <a:lnTo>
                    <a:pt x="286" y="92"/>
                  </a:lnTo>
                  <a:lnTo>
                    <a:pt x="280" y="79"/>
                  </a:lnTo>
                  <a:lnTo>
                    <a:pt x="272" y="66"/>
                  </a:lnTo>
                  <a:lnTo>
                    <a:pt x="264" y="54"/>
                  </a:lnTo>
                  <a:lnTo>
                    <a:pt x="254" y="43"/>
                  </a:lnTo>
                  <a:lnTo>
                    <a:pt x="254" y="43"/>
                  </a:lnTo>
                  <a:lnTo>
                    <a:pt x="242" y="32"/>
                  </a:lnTo>
                  <a:lnTo>
                    <a:pt x="230" y="23"/>
                  </a:lnTo>
                  <a:lnTo>
                    <a:pt x="217" y="17"/>
                  </a:lnTo>
                  <a:lnTo>
                    <a:pt x="204" y="10"/>
                  </a:lnTo>
                  <a:lnTo>
                    <a:pt x="191" y="5"/>
                  </a:lnTo>
                  <a:lnTo>
                    <a:pt x="177" y="2"/>
                  </a:lnTo>
                  <a:lnTo>
                    <a:pt x="163" y="0"/>
                  </a:lnTo>
                  <a:lnTo>
                    <a:pt x="148" y="0"/>
                  </a:lnTo>
                  <a:lnTo>
                    <a:pt x="134" y="0"/>
                  </a:lnTo>
                  <a:lnTo>
                    <a:pt x="121" y="2"/>
                  </a:lnTo>
                  <a:lnTo>
                    <a:pt x="106" y="5"/>
                  </a:lnTo>
                  <a:lnTo>
                    <a:pt x="92" y="10"/>
                  </a:lnTo>
                  <a:lnTo>
                    <a:pt x="79" y="17"/>
                  </a:lnTo>
                  <a:lnTo>
                    <a:pt x="67" y="23"/>
                  </a:lnTo>
                  <a:lnTo>
                    <a:pt x="54" y="32"/>
                  </a:lnTo>
                  <a:lnTo>
                    <a:pt x="44" y="43"/>
                  </a:lnTo>
                  <a:lnTo>
                    <a:pt x="44"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1" name="Freeform 126"/>
            <p:cNvSpPr>
              <a:spLocks/>
            </p:cNvSpPr>
            <p:nvPr userDrawn="1"/>
          </p:nvSpPr>
          <p:spPr bwMode="auto">
            <a:xfrm>
              <a:off x="2303" y="608"/>
              <a:ext cx="236" cy="236"/>
            </a:xfrm>
            <a:custGeom>
              <a:avLst/>
              <a:gdLst>
                <a:gd name="T0" fmla="*/ 893 w 946"/>
                <a:gd name="T1" fmla="*/ 686 h 944"/>
                <a:gd name="T2" fmla="*/ 921 w 946"/>
                <a:gd name="T3" fmla="*/ 621 h 944"/>
                <a:gd name="T4" fmla="*/ 938 w 946"/>
                <a:gd name="T5" fmla="*/ 553 h 944"/>
                <a:gd name="T6" fmla="*/ 944 w 946"/>
                <a:gd name="T7" fmla="*/ 484 h 944"/>
                <a:gd name="T8" fmla="*/ 942 w 946"/>
                <a:gd name="T9" fmla="*/ 416 h 944"/>
                <a:gd name="T10" fmla="*/ 929 w 946"/>
                <a:gd name="T11" fmla="*/ 349 h 944"/>
                <a:gd name="T12" fmla="*/ 907 w 946"/>
                <a:gd name="T13" fmla="*/ 285 h 944"/>
                <a:gd name="T14" fmla="*/ 875 w 946"/>
                <a:gd name="T15" fmla="*/ 224 h 944"/>
                <a:gd name="T16" fmla="*/ 835 w 946"/>
                <a:gd name="T17" fmla="*/ 168 h 944"/>
                <a:gd name="T18" fmla="*/ 787 w 946"/>
                <a:gd name="T19" fmla="*/ 118 h 944"/>
                <a:gd name="T20" fmla="*/ 729 w 946"/>
                <a:gd name="T21" fmla="*/ 75 h 944"/>
                <a:gd name="T22" fmla="*/ 688 w 946"/>
                <a:gd name="T23" fmla="*/ 50 h 944"/>
                <a:gd name="T24" fmla="*/ 621 w 946"/>
                <a:gd name="T25" fmla="*/ 23 h 944"/>
                <a:gd name="T26" fmla="*/ 553 w 946"/>
                <a:gd name="T27" fmla="*/ 6 h 944"/>
                <a:gd name="T28" fmla="*/ 486 w 946"/>
                <a:gd name="T29" fmla="*/ 0 h 944"/>
                <a:gd name="T30" fmla="*/ 417 w 946"/>
                <a:gd name="T31" fmla="*/ 2 h 944"/>
                <a:gd name="T32" fmla="*/ 350 w 946"/>
                <a:gd name="T33" fmla="*/ 15 h 944"/>
                <a:gd name="T34" fmla="*/ 286 w 946"/>
                <a:gd name="T35" fmla="*/ 37 h 944"/>
                <a:gd name="T36" fmla="*/ 225 w 946"/>
                <a:gd name="T37" fmla="*/ 69 h 944"/>
                <a:gd name="T38" fmla="*/ 169 w 946"/>
                <a:gd name="T39" fmla="*/ 109 h 944"/>
                <a:gd name="T40" fmla="*/ 119 w 946"/>
                <a:gd name="T41" fmla="*/ 157 h 944"/>
                <a:gd name="T42" fmla="*/ 76 w 946"/>
                <a:gd name="T43" fmla="*/ 214 h 944"/>
                <a:gd name="T44" fmla="*/ 52 w 946"/>
                <a:gd name="T45" fmla="*/ 256 h 944"/>
                <a:gd name="T46" fmla="*/ 24 w 946"/>
                <a:gd name="T47" fmla="*/ 323 h 944"/>
                <a:gd name="T48" fmla="*/ 7 w 946"/>
                <a:gd name="T49" fmla="*/ 390 h 944"/>
                <a:gd name="T50" fmla="*/ 0 w 946"/>
                <a:gd name="T51" fmla="*/ 458 h 944"/>
                <a:gd name="T52" fmla="*/ 3 w 946"/>
                <a:gd name="T53" fmla="*/ 527 h 944"/>
                <a:gd name="T54" fmla="*/ 17 w 946"/>
                <a:gd name="T55" fmla="*/ 594 h 944"/>
                <a:gd name="T56" fmla="*/ 39 w 946"/>
                <a:gd name="T57" fmla="*/ 657 h 944"/>
                <a:gd name="T58" fmla="*/ 70 w 946"/>
                <a:gd name="T59" fmla="*/ 719 h 944"/>
                <a:gd name="T60" fmla="*/ 110 w 946"/>
                <a:gd name="T61" fmla="*/ 775 h 944"/>
                <a:gd name="T62" fmla="*/ 159 w 946"/>
                <a:gd name="T63" fmla="*/ 824 h 944"/>
                <a:gd name="T64" fmla="*/ 216 w 946"/>
                <a:gd name="T65" fmla="*/ 869 h 944"/>
                <a:gd name="T66" fmla="*/ 258 w 946"/>
                <a:gd name="T67" fmla="*/ 892 h 944"/>
                <a:gd name="T68" fmla="*/ 324 w 946"/>
                <a:gd name="T69" fmla="*/ 919 h 944"/>
                <a:gd name="T70" fmla="*/ 392 w 946"/>
                <a:gd name="T71" fmla="*/ 938 h 944"/>
                <a:gd name="T72" fmla="*/ 460 w 946"/>
                <a:gd name="T73" fmla="*/ 944 h 944"/>
                <a:gd name="T74" fmla="*/ 529 w 946"/>
                <a:gd name="T75" fmla="*/ 940 h 944"/>
                <a:gd name="T76" fmla="*/ 595 w 946"/>
                <a:gd name="T77" fmla="*/ 927 h 944"/>
                <a:gd name="T78" fmla="*/ 659 w 946"/>
                <a:gd name="T79" fmla="*/ 905 h 944"/>
                <a:gd name="T80" fmla="*/ 720 w 946"/>
                <a:gd name="T81" fmla="*/ 874 h 944"/>
                <a:gd name="T82" fmla="*/ 776 w 946"/>
                <a:gd name="T83" fmla="*/ 833 h 944"/>
                <a:gd name="T84" fmla="*/ 826 w 946"/>
                <a:gd name="T85" fmla="*/ 785 h 944"/>
                <a:gd name="T86" fmla="*/ 869 w 946"/>
                <a:gd name="T87" fmla="*/ 728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882" y="708"/>
                  </a:moveTo>
                  <a:lnTo>
                    <a:pt x="882" y="708"/>
                  </a:lnTo>
                  <a:lnTo>
                    <a:pt x="893" y="686"/>
                  </a:lnTo>
                  <a:lnTo>
                    <a:pt x="904" y="664"/>
                  </a:lnTo>
                  <a:lnTo>
                    <a:pt x="913" y="643"/>
                  </a:lnTo>
                  <a:lnTo>
                    <a:pt x="921" y="621"/>
                  </a:lnTo>
                  <a:lnTo>
                    <a:pt x="927" y="598"/>
                  </a:lnTo>
                  <a:lnTo>
                    <a:pt x="934" y="575"/>
                  </a:lnTo>
                  <a:lnTo>
                    <a:pt x="938" y="553"/>
                  </a:lnTo>
                  <a:lnTo>
                    <a:pt x="942" y="530"/>
                  </a:lnTo>
                  <a:lnTo>
                    <a:pt x="944" y="506"/>
                  </a:lnTo>
                  <a:lnTo>
                    <a:pt x="944" y="484"/>
                  </a:lnTo>
                  <a:lnTo>
                    <a:pt x="946" y="461"/>
                  </a:lnTo>
                  <a:lnTo>
                    <a:pt x="944" y="439"/>
                  </a:lnTo>
                  <a:lnTo>
                    <a:pt x="942" y="416"/>
                  </a:lnTo>
                  <a:lnTo>
                    <a:pt x="939" y="393"/>
                  </a:lnTo>
                  <a:lnTo>
                    <a:pt x="934" y="371"/>
                  </a:lnTo>
                  <a:lnTo>
                    <a:pt x="929" y="349"/>
                  </a:lnTo>
                  <a:lnTo>
                    <a:pt x="922" y="328"/>
                  </a:lnTo>
                  <a:lnTo>
                    <a:pt x="916" y="306"/>
                  </a:lnTo>
                  <a:lnTo>
                    <a:pt x="907" y="285"/>
                  </a:lnTo>
                  <a:lnTo>
                    <a:pt x="897" y="264"/>
                  </a:lnTo>
                  <a:lnTo>
                    <a:pt x="887" y="244"/>
                  </a:lnTo>
                  <a:lnTo>
                    <a:pt x="875" y="224"/>
                  </a:lnTo>
                  <a:lnTo>
                    <a:pt x="864" y="205"/>
                  </a:lnTo>
                  <a:lnTo>
                    <a:pt x="849" y="186"/>
                  </a:lnTo>
                  <a:lnTo>
                    <a:pt x="835" y="168"/>
                  </a:lnTo>
                  <a:lnTo>
                    <a:pt x="819" y="151"/>
                  </a:lnTo>
                  <a:lnTo>
                    <a:pt x="804" y="134"/>
                  </a:lnTo>
                  <a:lnTo>
                    <a:pt x="787" y="118"/>
                  </a:lnTo>
                  <a:lnTo>
                    <a:pt x="768" y="102"/>
                  </a:lnTo>
                  <a:lnTo>
                    <a:pt x="749" y="88"/>
                  </a:lnTo>
                  <a:lnTo>
                    <a:pt x="729" y="75"/>
                  </a:lnTo>
                  <a:lnTo>
                    <a:pt x="708" y="62"/>
                  </a:lnTo>
                  <a:lnTo>
                    <a:pt x="708" y="62"/>
                  </a:lnTo>
                  <a:lnTo>
                    <a:pt x="688" y="50"/>
                  </a:lnTo>
                  <a:lnTo>
                    <a:pt x="665" y="40"/>
                  </a:lnTo>
                  <a:lnTo>
                    <a:pt x="643" y="31"/>
                  </a:lnTo>
                  <a:lnTo>
                    <a:pt x="621" y="23"/>
                  </a:lnTo>
                  <a:lnTo>
                    <a:pt x="599" y="16"/>
                  </a:lnTo>
                  <a:lnTo>
                    <a:pt x="577" y="10"/>
                  </a:lnTo>
                  <a:lnTo>
                    <a:pt x="553" y="6"/>
                  </a:lnTo>
                  <a:lnTo>
                    <a:pt x="531" y="2"/>
                  </a:lnTo>
                  <a:lnTo>
                    <a:pt x="508" y="0"/>
                  </a:lnTo>
                  <a:lnTo>
                    <a:pt x="486" y="0"/>
                  </a:lnTo>
                  <a:lnTo>
                    <a:pt x="462" y="0"/>
                  </a:lnTo>
                  <a:lnTo>
                    <a:pt x="440" y="0"/>
                  </a:lnTo>
                  <a:lnTo>
                    <a:pt x="417" y="2"/>
                  </a:lnTo>
                  <a:lnTo>
                    <a:pt x="394" y="5"/>
                  </a:lnTo>
                  <a:lnTo>
                    <a:pt x="372" y="10"/>
                  </a:lnTo>
                  <a:lnTo>
                    <a:pt x="350" y="15"/>
                  </a:lnTo>
                  <a:lnTo>
                    <a:pt x="328" y="22"/>
                  </a:lnTo>
                  <a:lnTo>
                    <a:pt x="307" y="28"/>
                  </a:lnTo>
                  <a:lnTo>
                    <a:pt x="286" y="37"/>
                  </a:lnTo>
                  <a:lnTo>
                    <a:pt x="265" y="46"/>
                  </a:lnTo>
                  <a:lnTo>
                    <a:pt x="245" y="57"/>
                  </a:lnTo>
                  <a:lnTo>
                    <a:pt x="225" y="69"/>
                  </a:lnTo>
                  <a:lnTo>
                    <a:pt x="205" y="82"/>
                  </a:lnTo>
                  <a:lnTo>
                    <a:pt x="187" y="95"/>
                  </a:lnTo>
                  <a:lnTo>
                    <a:pt x="169" y="109"/>
                  </a:lnTo>
                  <a:lnTo>
                    <a:pt x="152" y="125"/>
                  </a:lnTo>
                  <a:lnTo>
                    <a:pt x="135" y="140"/>
                  </a:lnTo>
                  <a:lnTo>
                    <a:pt x="119" y="157"/>
                  </a:lnTo>
                  <a:lnTo>
                    <a:pt x="104" y="175"/>
                  </a:lnTo>
                  <a:lnTo>
                    <a:pt x="89" y="195"/>
                  </a:lnTo>
                  <a:lnTo>
                    <a:pt x="76" y="214"/>
                  </a:lnTo>
                  <a:lnTo>
                    <a:pt x="63" y="235"/>
                  </a:lnTo>
                  <a:lnTo>
                    <a:pt x="63" y="235"/>
                  </a:lnTo>
                  <a:lnTo>
                    <a:pt x="52" y="256"/>
                  </a:lnTo>
                  <a:lnTo>
                    <a:pt x="41" y="278"/>
                  </a:lnTo>
                  <a:lnTo>
                    <a:pt x="32" y="300"/>
                  </a:lnTo>
                  <a:lnTo>
                    <a:pt x="24" y="323"/>
                  </a:lnTo>
                  <a:lnTo>
                    <a:pt x="17" y="345"/>
                  </a:lnTo>
                  <a:lnTo>
                    <a:pt x="11" y="367"/>
                  </a:lnTo>
                  <a:lnTo>
                    <a:pt x="7" y="390"/>
                  </a:lnTo>
                  <a:lnTo>
                    <a:pt x="3" y="413"/>
                  </a:lnTo>
                  <a:lnTo>
                    <a:pt x="1" y="436"/>
                  </a:lnTo>
                  <a:lnTo>
                    <a:pt x="0" y="458"/>
                  </a:lnTo>
                  <a:lnTo>
                    <a:pt x="0" y="482"/>
                  </a:lnTo>
                  <a:lnTo>
                    <a:pt x="1" y="504"/>
                  </a:lnTo>
                  <a:lnTo>
                    <a:pt x="3" y="527"/>
                  </a:lnTo>
                  <a:lnTo>
                    <a:pt x="6" y="549"/>
                  </a:lnTo>
                  <a:lnTo>
                    <a:pt x="10" y="571"/>
                  </a:lnTo>
                  <a:lnTo>
                    <a:pt x="17" y="594"/>
                  </a:lnTo>
                  <a:lnTo>
                    <a:pt x="23" y="616"/>
                  </a:lnTo>
                  <a:lnTo>
                    <a:pt x="30" y="637"/>
                  </a:lnTo>
                  <a:lnTo>
                    <a:pt x="39" y="657"/>
                  </a:lnTo>
                  <a:lnTo>
                    <a:pt x="48" y="678"/>
                  </a:lnTo>
                  <a:lnTo>
                    <a:pt x="58" y="699"/>
                  </a:lnTo>
                  <a:lnTo>
                    <a:pt x="70" y="719"/>
                  </a:lnTo>
                  <a:lnTo>
                    <a:pt x="82" y="738"/>
                  </a:lnTo>
                  <a:lnTo>
                    <a:pt x="96" y="756"/>
                  </a:lnTo>
                  <a:lnTo>
                    <a:pt x="110" y="775"/>
                  </a:lnTo>
                  <a:lnTo>
                    <a:pt x="125" y="792"/>
                  </a:lnTo>
                  <a:lnTo>
                    <a:pt x="142" y="809"/>
                  </a:lnTo>
                  <a:lnTo>
                    <a:pt x="159" y="824"/>
                  </a:lnTo>
                  <a:lnTo>
                    <a:pt x="177" y="840"/>
                  </a:lnTo>
                  <a:lnTo>
                    <a:pt x="195" y="854"/>
                  </a:lnTo>
                  <a:lnTo>
                    <a:pt x="216" y="869"/>
                  </a:lnTo>
                  <a:lnTo>
                    <a:pt x="237" y="880"/>
                  </a:lnTo>
                  <a:lnTo>
                    <a:pt x="237" y="880"/>
                  </a:lnTo>
                  <a:lnTo>
                    <a:pt x="258" y="892"/>
                  </a:lnTo>
                  <a:lnTo>
                    <a:pt x="280" y="902"/>
                  </a:lnTo>
                  <a:lnTo>
                    <a:pt x="301" y="912"/>
                  </a:lnTo>
                  <a:lnTo>
                    <a:pt x="324" y="919"/>
                  </a:lnTo>
                  <a:lnTo>
                    <a:pt x="346" y="927"/>
                  </a:lnTo>
                  <a:lnTo>
                    <a:pt x="368" y="932"/>
                  </a:lnTo>
                  <a:lnTo>
                    <a:pt x="392" y="938"/>
                  </a:lnTo>
                  <a:lnTo>
                    <a:pt x="414" y="940"/>
                  </a:lnTo>
                  <a:lnTo>
                    <a:pt x="437" y="943"/>
                  </a:lnTo>
                  <a:lnTo>
                    <a:pt x="460" y="944"/>
                  </a:lnTo>
                  <a:lnTo>
                    <a:pt x="483" y="944"/>
                  </a:lnTo>
                  <a:lnTo>
                    <a:pt x="505" y="943"/>
                  </a:lnTo>
                  <a:lnTo>
                    <a:pt x="529" y="940"/>
                  </a:lnTo>
                  <a:lnTo>
                    <a:pt x="551" y="938"/>
                  </a:lnTo>
                  <a:lnTo>
                    <a:pt x="573" y="934"/>
                  </a:lnTo>
                  <a:lnTo>
                    <a:pt x="595" y="927"/>
                  </a:lnTo>
                  <a:lnTo>
                    <a:pt x="616" y="922"/>
                  </a:lnTo>
                  <a:lnTo>
                    <a:pt x="638" y="914"/>
                  </a:lnTo>
                  <a:lnTo>
                    <a:pt x="659" y="905"/>
                  </a:lnTo>
                  <a:lnTo>
                    <a:pt x="680" y="896"/>
                  </a:lnTo>
                  <a:lnTo>
                    <a:pt x="699" y="885"/>
                  </a:lnTo>
                  <a:lnTo>
                    <a:pt x="720" y="874"/>
                  </a:lnTo>
                  <a:lnTo>
                    <a:pt x="738" y="862"/>
                  </a:lnTo>
                  <a:lnTo>
                    <a:pt x="758" y="848"/>
                  </a:lnTo>
                  <a:lnTo>
                    <a:pt x="776" y="833"/>
                  </a:lnTo>
                  <a:lnTo>
                    <a:pt x="793" y="819"/>
                  </a:lnTo>
                  <a:lnTo>
                    <a:pt x="810" y="802"/>
                  </a:lnTo>
                  <a:lnTo>
                    <a:pt x="826" y="785"/>
                  </a:lnTo>
                  <a:lnTo>
                    <a:pt x="841" y="767"/>
                  </a:lnTo>
                  <a:lnTo>
                    <a:pt x="856" y="749"/>
                  </a:lnTo>
                  <a:lnTo>
                    <a:pt x="869" y="728"/>
                  </a:lnTo>
                  <a:lnTo>
                    <a:pt x="882" y="708"/>
                  </a:lnTo>
                  <a:lnTo>
                    <a:pt x="882" y="70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2" name="Freeform 127"/>
            <p:cNvSpPr>
              <a:spLocks/>
            </p:cNvSpPr>
            <p:nvPr userDrawn="1"/>
          </p:nvSpPr>
          <p:spPr bwMode="auto">
            <a:xfrm>
              <a:off x="2187" y="837"/>
              <a:ext cx="216" cy="216"/>
            </a:xfrm>
            <a:custGeom>
              <a:avLst/>
              <a:gdLst>
                <a:gd name="T0" fmla="*/ 817 w 864"/>
                <a:gd name="T1" fmla="*/ 628 h 864"/>
                <a:gd name="T2" fmla="*/ 842 w 864"/>
                <a:gd name="T3" fmla="*/ 568 h 864"/>
                <a:gd name="T4" fmla="*/ 858 w 864"/>
                <a:gd name="T5" fmla="*/ 505 h 864"/>
                <a:gd name="T6" fmla="*/ 864 w 864"/>
                <a:gd name="T7" fmla="*/ 443 h 864"/>
                <a:gd name="T8" fmla="*/ 862 w 864"/>
                <a:gd name="T9" fmla="*/ 380 h 864"/>
                <a:gd name="T10" fmla="*/ 850 w 864"/>
                <a:gd name="T11" fmla="*/ 319 h 864"/>
                <a:gd name="T12" fmla="*/ 829 w 864"/>
                <a:gd name="T13" fmla="*/ 260 h 864"/>
                <a:gd name="T14" fmla="*/ 800 w 864"/>
                <a:gd name="T15" fmla="*/ 206 h 864"/>
                <a:gd name="T16" fmla="*/ 764 w 864"/>
                <a:gd name="T17" fmla="*/ 153 h 864"/>
                <a:gd name="T18" fmla="*/ 720 w 864"/>
                <a:gd name="T19" fmla="*/ 108 h 864"/>
                <a:gd name="T20" fmla="*/ 668 w 864"/>
                <a:gd name="T21" fmla="*/ 69 h 864"/>
                <a:gd name="T22" fmla="*/ 628 w 864"/>
                <a:gd name="T23" fmla="*/ 47 h 864"/>
                <a:gd name="T24" fmla="*/ 569 w 864"/>
                <a:gd name="T25" fmla="*/ 21 h 864"/>
                <a:gd name="T26" fmla="*/ 506 w 864"/>
                <a:gd name="T27" fmla="*/ 5 h 864"/>
                <a:gd name="T28" fmla="*/ 443 w 864"/>
                <a:gd name="T29" fmla="*/ 0 h 864"/>
                <a:gd name="T30" fmla="*/ 381 w 864"/>
                <a:gd name="T31" fmla="*/ 2 h 864"/>
                <a:gd name="T32" fmla="*/ 320 w 864"/>
                <a:gd name="T33" fmla="*/ 14 h 864"/>
                <a:gd name="T34" fmla="*/ 261 w 864"/>
                <a:gd name="T35" fmla="*/ 35 h 864"/>
                <a:gd name="T36" fmla="*/ 206 w 864"/>
                <a:gd name="T37" fmla="*/ 64 h 864"/>
                <a:gd name="T38" fmla="*/ 155 w 864"/>
                <a:gd name="T39" fmla="*/ 100 h 864"/>
                <a:gd name="T40" fmla="*/ 109 w 864"/>
                <a:gd name="T41" fmla="*/ 144 h 864"/>
                <a:gd name="T42" fmla="*/ 69 w 864"/>
                <a:gd name="T43" fmla="*/ 196 h 864"/>
                <a:gd name="T44" fmla="*/ 47 w 864"/>
                <a:gd name="T45" fmla="*/ 234 h 864"/>
                <a:gd name="T46" fmla="*/ 23 w 864"/>
                <a:gd name="T47" fmla="*/ 295 h 864"/>
                <a:gd name="T48" fmla="*/ 7 w 864"/>
                <a:gd name="T49" fmla="*/ 357 h 864"/>
                <a:gd name="T50" fmla="*/ 0 w 864"/>
                <a:gd name="T51" fmla="*/ 419 h 864"/>
                <a:gd name="T52" fmla="*/ 3 w 864"/>
                <a:gd name="T53" fmla="*/ 482 h 864"/>
                <a:gd name="T54" fmla="*/ 15 w 864"/>
                <a:gd name="T55" fmla="*/ 543 h 864"/>
                <a:gd name="T56" fmla="*/ 36 w 864"/>
                <a:gd name="T57" fmla="*/ 602 h 864"/>
                <a:gd name="T58" fmla="*/ 64 w 864"/>
                <a:gd name="T59" fmla="*/ 658 h 864"/>
                <a:gd name="T60" fmla="*/ 101 w 864"/>
                <a:gd name="T61" fmla="*/ 708 h 864"/>
                <a:gd name="T62" fmla="*/ 145 w 864"/>
                <a:gd name="T63" fmla="*/ 754 h 864"/>
                <a:gd name="T64" fmla="*/ 197 w 864"/>
                <a:gd name="T65" fmla="*/ 793 h 864"/>
                <a:gd name="T66" fmla="*/ 236 w 864"/>
                <a:gd name="T67" fmla="*/ 815 h 864"/>
                <a:gd name="T68" fmla="*/ 296 w 864"/>
                <a:gd name="T69" fmla="*/ 841 h 864"/>
                <a:gd name="T70" fmla="*/ 357 w 864"/>
                <a:gd name="T71" fmla="*/ 857 h 864"/>
                <a:gd name="T72" fmla="*/ 420 w 864"/>
                <a:gd name="T73" fmla="*/ 864 h 864"/>
                <a:gd name="T74" fmla="*/ 483 w 864"/>
                <a:gd name="T75" fmla="*/ 860 h 864"/>
                <a:gd name="T76" fmla="*/ 544 w 864"/>
                <a:gd name="T77" fmla="*/ 848 h 864"/>
                <a:gd name="T78" fmla="*/ 602 w 864"/>
                <a:gd name="T79" fmla="*/ 828 h 864"/>
                <a:gd name="T80" fmla="*/ 658 w 864"/>
                <a:gd name="T81" fmla="*/ 800 h 864"/>
                <a:gd name="T82" fmla="*/ 709 w 864"/>
                <a:gd name="T83" fmla="*/ 763 h 864"/>
                <a:gd name="T84" fmla="*/ 755 w 864"/>
                <a:gd name="T85" fmla="*/ 718 h 864"/>
                <a:gd name="T86" fmla="*/ 795 w 864"/>
                <a:gd name="T87" fmla="*/ 667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806" y="647"/>
                  </a:moveTo>
                  <a:lnTo>
                    <a:pt x="806" y="647"/>
                  </a:lnTo>
                  <a:lnTo>
                    <a:pt x="817" y="628"/>
                  </a:lnTo>
                  <a:lnTo>
                    <a:pt x="827" y="608"/>
                  </a:lnTo>
                  <a:lnTo>
                    <a:pt x="834" y="587"/>
                  </a:lnTo>
                  <a:lnTo>
                    <a:pt x="842" y="568"/>
                  </a:lnTo>
                  <a:lnTo>
                    <a:pt x="849" y="547"/>
                  </a:lnTo>
                  <a:lnTo>
                    <a:pt x="854" y="526"/>
                  </a:lnTo>
                  <a:lnTo>
                    <a:pt x="858" y="505"/>
                  </a:lnTo>
                  <a:lnTo>
                    <a:pt x="860" y="484"/>
                  </a:lnTo>
                  <a:lnTo>
                    <a:pt x="863" y="464"/>
                  </a:lnTo>
                  <a:lnTo>
                    <a:pt x="864" y="443"/>
                  </a:lnTo>
                  <a:lnTo>
                    <a:pt x="864" y="422"/>
                  </a:lnTo>
                  <a:lnTo>
                    <a:pt x="863" y="401"/>
                  </a:lnTo>
                  <a:lnTo>
                    <a:pt x="862" y="380"/>
                  </a:lnTo>
                  <a:lnTo>
                    <a:pt x="858" y="359"/>
                  </a:lnTo>
                  <a:lnTo>
                    <a:pt x="854" y="340"/>
                  </a:lnTo>
                  <a:lnTo>
                    <a:pt x="850" y="319"/>
                  </a:lnTo>
                  <a:lnTo>
                    <a:pt x="843" y="299"/>
                  </a:lnTo>
                  <a:lnTo>
                    <a:pt x="837" y="280"/>
                  </a:lnTo>
                  <a:lnTo>
                    <a:pt x="829" y="260"/>
                  </a:lnTo>
                  <a:lnTo>
                    <a:pt x="820" y="242"/>
                  </a:lnTo>
                  <a:lnTo>
                    <a:pt x="811" y="224"/>
                  </a:lnTo>
                  <a:lnTo>
                    <a:pt x="800" y="206"/>
                  </a:lnTo>
                  <a:lnTo>
                    <a:pt x="789" y="187"/>
                  </a:lnTo>
                  <a:lnTo>
                    <a:pt x="777" y="170"/>
                  </a:lnTo>
                  <a:lnTo>
                    <a:pt x="764" y="153"/>
                  </a:lnTo>
                  <a:lnTo>
                    <a:pt x="750" y="138"/>
                  </a:lnTo>
                  <a:lnTo>
                    <a:pt x="735" y="123"/>
                  </a:lnTo>
                  <a:lnTo>
                    <a:pt x="720" y="108"/>
                  </a:lnTo>
                  <a:lnTo>
                    <a:pt x="703" y="95"/>
                  </a:lnTo>
                  <a:lnTo>
                    <a:pt x="686" y="81"/>
                  </a:lnTo>
                  <a:lnTo>
                    <a:pt x="668" y="69"/>
                  </a:lnTo>
                  <a:lnTo>
                    <a:pt x="648" y="57"/>
                  </a:lnTo>
                  <a:lnTo>
                    <a:pt x="648" y="57"/>
                  </a:lnTo>
                  <a:lnTo>
                    <a:pt x="628" y="47"/>
                  </a:lnTo>
                  <a:lnTo>
                    <a:pt x="609" y="38"/>
                  </a:lnTo>
                  <a:lnTo>
                    <a:pt x="588" y="28"/>
                  </a:lnTo>
                  <a:lnTo>
                    <a:pt x="569" y="21"/>
                  </a:lnTo>
                  <a:lnTo>
                    <a:pt x="548" y="15"/>
                  </a:lnTo>
                  <a:lnTo>
                    <a:pt x="527" y="10"/>
                  </a:lnTo>
                  <a:lnTo>
                    <a:pt x="506" y="5"/>
                  </a:lnTo>
                  <a:lnTo>
                    <a:pt x="485" y="2"/>
                  </a:lnTo>
                  <a:lnTo>
                    <a:pt x="464" y="0"/>
                  </a:lnTo>
                  <a:lnTo>
                    <a:pt x="443" y="0"/>
                  </a:lnTo>
                  <a:lnTo>
                    <a:pt x="423" y="0"/>
                  </a:lnTo>
                  <a:lnTo>
                    <a:pt x="402" y="0"/>
                  </a:lnTo>
                  <a:lnTo>
                    <a:pt x="381" y="2"/>
                  </a:lnTo>
                  <a:lnTo>
                    <a:pt x="361" y="5"/>
                  </a:lnTo>
                  <a:lnTo>
                    <a:pt x="340" y="9"/>
                  </a:lnTo>
                  <a:lnTo>
                    <a:pt x="320" y="14"/>
                  </a:lnTo>
                  <a:lnTo>
                    <a:pt x="300" y="19"/>
                  </a:lnTo>
                  <a:lnTo>
                    <a:pt x="281" y="27"/>
                  </a:lnTo>
                  <a:lnTo>
                    <a:pt x="261" y="35"/>
                  </a:lnTo>
                  <a:lnTo>
                    <a:pt x="243" y="43"/>
                  </a:lnTo>
                  <a:lnTo>
                    <a:pt x="224" y="53"/>
                  </a:lnTo>
                  <a:lnTo>
                    <a:pt x="206" y="64"/>
                  </a:lnTo>
                  <a:lnTo>
                    <a:pt x="188" y="74"/>
                  </a:lnTo>
                  <a:lnTo>
                    <a:pt x="171" y="87"/>
                  </a:lnTo>
                  <a:lnTo>
                    <a:pt x="155" y="100"/>
                  </a:lnTo>
                  <a:lnTo>
                    <a:pt x="138" y="113"/>
                  </a:lnTo>
                  <a:lnTo>
                    <a:pt x="124" y="129"/>
                  </a:lnTo>
                  <a:lnTo>
                    <a:pt x="109" y="144"/>
                  </a:lnTo>
                  <a:lnTo>
                    <a:pt x="95" y="161"/>
                  </a:lnTo>
                  <a:lnTo>
                    <a:pt x="82" y="178"/>
                  </a:lnTo>
                  <a:lnTo>
                    <a:pt x="69" y="196"/>
                  </a:lnTo>
                  <a:lnTo>
                    <a:pt x="58" y="215"/>
                  </a:lnTo>
                  <a:lnTo>
                    <a:pt x="58" y="215"/>
                  </a:lnTo>
                  <a:lnTo>
                    <a:pt x="47" y="234"/>
                  </a:lnTo>
                  <a:lnTo>
                    <a:pt x="38" y="255"/>
                  </a:lnTo>
                  <a:lnTo>
                    <a:pt x="29" y="275"/>
                  </a:lnTo>
                  <a:lnTo>
                    <a:pt x="23" y="295"/>
                  </a:lnTo>
                  <a:lnTo>
                    <a:pt x="16" y="315"/>
                  </a:lnTo>
                  <a:lnTo>
                    <a:pt x="11" y="336"/>
                  </a:lnTo>
                  <a:lnTo>
                    <a:pt x="7" y="357"/>
                  </a:lnTo>
                  <a:lnTo>
                    <a:pt x="3" y="378"/>
                  </a:lnTo>
                  <a:lnTo>
                    <a:pt x="2" y="398"/>
                  </a:lnTo>
                  <a:lnTo>
                    <a:pt x="0" y="419"/>
                  </a:lnTo>
                  <a:lnTo>
                    <a:pt x="0" y="440"/>
                  </a:lnTo>
                  <a:lnTo>
                    <a:pt x="2" y="461"/>
                  </a:lnTo>
                  <a:lnTo>
                    <a:pt x="3" y="482"/>
                  </a:lnTo>
                  <a:lnTo>
                    <a:pt x="6" y="503"/>
                  </a:lnTo>
                  <a:lnTo>
                    <a:pt x="9" y="523"/>
                  </a:lnTo>
                  <a:lnTo>
                    <a:pt x="15" y="543"/>
                  </a:lnTo>
                  <a:lnTo>
                    <a:pt x="21" y="563"/>
                  </a:lnTo>
                  <a:lnTo>
                    <a:pt x="28" y="582"/>
                  </a:lnTo>
                  <a:lnTo>
                    <a:pt x="36" y="602"/>
                  </a:lnTo>
                  <a:lnTo>
                    <a:pt x="43" y="621"/>
                  </a:lnTo>
                  <a:lnTo>
                    <a:pt x="54" y="639"/>
                  </a:lnTo>
                  <a:lnTo>
                    <a:pt x="64" y="658"/>
                  </a:lnTo>
                  <a:lnTo>
                    <a:pt x="75" y="675"/>
                  </a:lnTo>
                  <a:lnTo>
                    <a:pt x="88" y="692"/>
                  </a:lnTo>
                  <a:lnTo>
                    <a:pt x="101" y="708"/>
                  </a:lnTo>
                  <a:lnTo>
                    <a:pt x="115" y="724"/>
                  </a:lnTo>
                  <a:lnTo>
                    <a:pt x="129" y="740"/>
                  </a:lnTo>
                  <a:lnTo>
                    <a:pt x="145" y="754"/>
                  </a:lnTo>
                  <a:lnTo>
                    <a:pt x="162" y="768"/>
                  </a:lnTo>
                  <a:lnTo>
                    <a:pt x="179" y="781"/>
                  </a:lnTo>
                  <a:lnTo>
                    <a:pt x="197" y="793"/>
                  </a:lnTo>
                  <a:lnTo>
                    <a:pt x="217" y="805"/>
                  </a:lnTo>
                  <a:lnTo>
                    <a:pt x="217" y="805"/>
                  </a:lnTo>
                  <a:lnTo>
                    <a:pt x="236" y="815"/>
                  </a:lnTo>
                  <a:lnTo>
                    <a:pt x="256" y="826"/>
                  </a:lnTo>
                  <a:lnTo>
                    <a:pt x="275" y="834"/>
                  </a:lnTo>
                  <a:lnTo>
                    <a:pt x="296" y="841"/>
                  </a:lnTo>
                  <a:lnTo>
                    <a:pt x="317" y="848"/>
                  </a:lnTo>
                  <a:lnTo>
                    <a:pt x="337" y="853"/>
                  </a:lnTo>
                  <a:lnTo>
                    <a:pt x="357" y="857"/>
                  </a:lnTo>
                  <a:lnTo>
                    <a:pt x="378" y="860"/>
                  </a:lnTo>
                  <a:lnTo>
                    <a:pt x="399" y="862"/>
                  </a:lnTo>
                  <a:lnTo>
                    <a:pt x="420" y="864"/>
                  </a:lnTo>
                  <a:lnTo>
                    <a:pt x="441" y="864"/>
                  </a:lnTo>
                  <a:lnTo>
                    <a:pt x="462" y="862"/>
                  </a:lnTo>
                  <a:lnTo>
                    <a:pt x="483" y="860"/>
                  </a:lnTo>
                  <a:lnTo>
                    <a:pt x="503" y="857"/>
                  </a:lnTo>
                  <a:lnTo>
                    <a:pt x="524" y="853"/>
                  </a:lnTo>
                  <a:lnTo>
                    <a:pt x="544" y="848"/>
                  </a:lnTo>
                  <a:lnTo>
                    <a:pt x="563" y="843"/>
                  </a:lnTo>
                  <a:lnTo>
                    <a:pt x="583" y="836"/>
                  </a:lnTo>
                  <a:lnTo>
                    <a:pt x="602" y="828"/>
                  </a:lnTo>
                  <a:lnTo>
                    <a:pt x="622" y="819"/>
                  </a:lnTo>
                  <a:lnTo>
                    <a:pt x="640" y="810"/>
                  </a:lnTo>
                  <a:lnTo>
                    <a:pt x="658" y="800"/>
                  </a:lnTo>
                  <a:lnTo>
                    <a:pt x="675" y="788"/>
                  </a:lnTo>
                  <a:lnTo>
                    <a:pt x="692" y="776"/>
                  </a:lnTo>
                  <a:lnTo>
                    <a:pt x="709" y="763"/>
                  </a:lnTo>
                  <a:lnTo>
                    <a:pt x="725" y="749"/>
                  </a:lnTo>
                  <a:lnTo>
                    <a:pt x="741" y="735"/>
                  </a:lnTo>
                  <a:lnTo>
                    <a:pt x="755" y="718"/>
                  </a:lnTo>
                  <a:lnTo>
                    <a:pt x="769" y="702"/>
                  </a:lnTo>
                  <a:lnTo>
                    <a:pt x="782" y="684"/>
                  </a:lnTo>
                  <a:lnTo>
                    <a:pt x="795" y="667"/>
                  </a:lnTo>
                  <a:lnTo>
                    <a:pt x="806" y="647"/>
                  </a:lnTo>
                  <a:lnTo>
                    <a:pt x="806" y="6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3" name="Freeform 128"/>
            <p:cNvSpPr>
              <a:spLocks/>
            </p:cNvSpPr>
            <p:nvPr userDrawn="1"/>
          </p:nvSpPr>
          <p:spPr bwMode="auto">
            <a:xfrm>
              <a:off x="2070" y="1066"/>
              <a:ext cx="196" cy="196"/>
            </a:xfrm>
            <a:custGeom>
              <a:avLst/>
              <a:gdLst>
                <a:gd name="T0" fmla="*/ 214 w 783"/>
                <a:gd name="T1" fmla="*/ 740 h 783"/>
                <a:gd name="T2" fmla="*/ 268 w 783"/>
                <a:gd name="T3" fmla="*/ 762 h 783"/>
                <a:gd name="T4" fmla="*/ 324 w 783"/>
                <a:gd name="T5" fmla="*/ 776 h 783"/>
                <a:gd name="T6" fmla="*/ 382 w 783"/>
                <a:gd name="T7" fmla="*/ 783 h 783"/>
                <a:gd name="T8" fmla="*/ 438 w 783"/>
                <a:gd name="T9" fmla="*/ 780 h 783"/>
                <a:gd name="T10" fmla="*/ 494 w 783"/>
                <a:gd name="T11" fmla="*/ 769 h 783"/>
                <a:gd name="T12" fmla="*/ 546 w 783"/>
                <a:gd name="T13" fmla="*/ 750 h 783"/>
                <a:gd name="T14" fmla="*/ 597 w 783"/>
                <a:gd name="T15" fmla="*/ 724 h 783"/>
                <a:gd name="T16" fmla="*/ 644 w 783"/>
                <a:gd name="T17" fmla="*/ 692 h 783"/>
                <a:gd name="T18" fmla="*/ 684 w 783"/>
                <a:gd name="T19" fmla="*/ 651 h 783"/>
                <a:gd name="T20" fmla="*/ 720 w 783"/>
                <a:gd name="T21" fmla="*/ 604 h 783"/>
                <a:gd name="T22" fmla="*/ 740 w 783"/>
                <a:gd name="T23" fmla="*/ 569 h 783"/>
                <a:gd name="T24" fmla="*/ 763 w 783"/>
                <a:gd name="T25" fmla="*/ 515 h 783"/>
                <a:gd name="T26" fmla="*/ 778 w 783"/>
                <a:gd name="T27" fmla="*/ 459 h 783"/>
                <a:gd name="T28" fmla="*/ 783 w 783"/>
                <a:gd name="T29" fmla="*/ 401 h 783"/>
                <a:gd name="T30" fmla="*/ 780 w 783"/>
                <a:gd name="T31" fmla="*/ 345 h 783"/>
                <a:gd name="T32" fmla="*/ 770 w 783"/>
                <a:gd name="T33" fmla="*/ 289 h 783"/>
                <a:gd name="T34" fmla="*/ 752 w 783"/>
                <a:gd name="T35" fmla="*/ 237 h 783"/>
                <a:gd name="T36" fmla="*/ 726 w 783"/>
                <a:gd name="T37" fmla="*/ 186 h 783"/>
                <a:gd name="T38" fmla="*/ 692 w 783"/>
                <a:gd name="T39" fmla="*/ 139 h 783"/>
                <a:gd name="T40" fmla="*/ 651 w 783"/>
                <a:gd name="T41" fmla="*/ 99 h 783"/>
                <a:gd name="T42" fmla="*/ 604 w 783"/>
                <a:gd name="T43" fmla="*/ 62 h 783"/>
                <a:gd name="T44" fmla="*/ 569 w 783"/>
                <a:gd name="T45" fmla="*/ 43 h 783"/>
                <a:gd name="T46" fmla="*/ 516 w 783"/>
                <a:gd name="T47" fmla="*/ 19 h 783"/>
                <a:gd name="T48" fmla="*/ 459 w 783"/>
                <a:gd name="T49" fmla="*/ 5 h 783"/>
                <a:gd name="T50" fmla="*/ 403 w 783"/>
                <a:gd name="T51" fmla="*/ 0 h 783"/>
                <a:gd name="T52" fmla="*/ 345 w 783"/>
                <a:gd name="T53" fmla="*/ 3 h 783"/>
                <a:gd name="T54" fmla="*/ 290 w 783"/>
                <a:gd name="T55" fmla="*/ 13 h 783"/>
                <a:gd name="T56" fmla="*/ 237 w 783"/>
                <a:gd name="T57" fmla="*/ 31 h 783"/>
                <a:gd name="T58" fmla="*/ 188 w 783"/>
                <a:gd name="T59" fmla="*/ 57 h 783"/>
                <a:gd name="T60" fmla="*/ 141 w 783"/>
                <a:gd name="T61" fmla="*/ 91 h 783"/>
                <a:gd name="T62" fmla="*/ 99 w 783"/>
                <a:gd name="T63" fmla="*/ 132 h 783"/>
                <a:gd name="T64" fmla="*/ 64 w 783"/>
                <a:gd name="T65" fmla="*/ 178 h 783"/>
                <a:gd name="T66" fmla="*/ 43 w 783"/>
                <a:gd name="T67" fmla="*/ 214 h 783"/>
                <a:gd name="T68" fmla="*/ 21 w 783"/>
                <a:gd name="T69" fmla="*/ 267 h 783"/>
                <a:gd name="T70" fmla="*/ 6 w 783"/>
                <a:gd name="T71" fmla="*/ 324 h 783"/>
                <a:gd name="T72" fmla="*/ 0 w 783"/>
                <a:gd name="T73" fmla="*/ 380 h 783"/>
                <a:gd name="T74" fmla="*/ 2 w 783"/>
                <a:gd name="T75" fmla="*/ 438 h 783"/>
                <a:gd name="T76" fmla="*/ 13 w 783"/>
                <a:gd name="T77" fmla="*/ 492 h 783"/>
                <a:gd name="T78" fmla="*/ 32 w 783"/>
                <a:gd name="T79" fmla="*/ 546 h 783"/>
                <a:gd name="T80" fmla="*/ 58 w 783"/>
                <a:gd name="T81" fmla="*/ 595 h 783"/>
                <a:gd name="T82" fmla="*/ 91 w 783"/>
                <a:gd name="T83" fmla="*/ 642 h 783"/>
                <a:gd name="T84" fmla="*/ 131 w 783"/>
                <a:gd name="T85" fmla="*/ 684 h 783"/>
                <a:gd name="T86" fmla="*/ 178 w 783"/>
                <a:gd name="T87" fmla="*/ 71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197" y="730"/>
                  </a:moveTo>
                  <a:lnTo>
                    <a:pt x="197" y="730"/>
                  </a:lnTo>
                  <a:lnTo>
                    <a:pt x="214" y="740"/>
                  </a:lnTo>
                  <a:lnTo>
                    <a:pt x="232" y="748"/>
                  </a:lnTo>
                  <a:lnTo>
                    <a:pt x="250" y="756"/>
                  </a:lnTo>
                  <a:lnTo>
                    <a:pt x="268" y="762"/>
                  </a:lnTo>
                  <a:lnTo>
                    <a:pt x="287" y="769"/>
                  </a:lnTo>
                  <a:lnTo>
                    <a:pt x="306" y="773"/>
                  </a:lnTo>
                  <a:lnTo>
                    <a:pt x="324" y="776"/>
                  </a:lnTo>
                  <a:lnTo>
                    <a:pt x="344" y="779"/>
                  </a:lnTo>
                  <a:lnTo>
                    <a:pt x="362" y="782"/>
                  </a:lnTo>
                  <a:lnTo>
                    <a:pt x="382" y="783"/>
                  </a:lnTo>
                  <a:lnTo>
                    <a:pt x="400" y="783"/>
                  </a:lnTo>
                  <a:lnTo>
                    <a:pt x="419" y="782"/>
                  </a:lnTo>
                  <a:lnTo>
                    <a:pt x="438" y="780"/>
                  </a:lnTo>
                  <a:lnTo>
                    <a:pt x="456" y="778"/>
                  </a:lnTo>
                  <a:lnTo>
                    <a:pt x="475" y="774"/>
                  </a:lnTo>
                  <a:lnTo>
                    <a:pt x="494" y="769"/>
                  </a:lnTo>
                  <a:lnTo>
                    <a:pt x="511" y="763"/>
                  </a:lnTo>
                  <a:lnTo>
                    <a:pt x="529" y="758"/>
                  </a:lnTo>
                  <a:lnTo>
                    <a:pt x="546" y="750"/>
                  </a:lnTo>
                  <a:lnTo>
                    <a:pt x="564" y="743"/>
                  </a:lnTo>
                  <a:lnTo>
                    <a:pt x="580" y="735"/>
                  </a:lnTo>
                  <a:lnTo>
                    <a:pt x="597" y="724"/>
                  </a:lnTo>
                  <a:lnTo>
                    <a:pt x="612" y="714"/>
                  </a:lnTo>
                  <a:lnTo>
                    <a:pt x="628" y="703"/>
                  </a:lnTo>
                  <a:lnTo>
                    <a:pt x="644" y="692"/>
                  </a:lnTo>
                  <a:lnTo>
                    <a:pt x="658" y="679"/>
                  </a:lnTo>
                  <a:lnTo>
                    <a:pt x="671" y="666"/>
                  </a:lnTo>
                  <a:lnTo>
                    <a:pt x="684" y="651"/>
                  </a:lnTo>
                  <a:lnTo>
                    <a:pt x="697" y="636"/>
                  </a:lnTo>
                  <a:lnTo>
                    <a:pt x="709" y="620"/>
                  </a:lnTo>
                  <a:lnTo>
                    <a:pt x="720" y="604"/>
                  </a:lnTo>
                  <a:lnTo>
                    <a:pt x="731" y="586"/>
                  </a:lnTo>
                  <a:lnTo>
                    <a:pt x="731" y="586"/>
                  </a:lnTo>
                  <a:lnTo>
                    <a:pt x="740" y="569"/>
                  </a:lnTo>
                  <a:lnTo>
                    <a:pt x="749" y="551"/>
                  </a:lnTo>
                  <a:lnTo>
                    <a:pt x="757" y="533"/>
                  </a:lnTo>
                  <a:lnTo>
                    <a:pt x="763" y="515"/>
                  </a:lnTo>
                  <a:lnTo>
                    <a:pt x="769" y="496"/>
                  </a:lnTo>
                  <a:lnTo>
                    <a:pt x="774" y="477"/>
                  </a:lnTo>
                  <a:lnTo>
                    <a:pt x="778" y="459"/>
                  </a:lnTo>
                  <a:lnTo>
                    <a:pt x="780" y="439"/>
                  </a:lnTo>
                  <a:lnTo>
                    <a:pt x="782" y="421"/>
                  </a:lnTo>
                  <a:lnTo>
                    <a:pt x="783" y="401"/>
                  </a:lnTo>
                  <a:lnTo>
                    <a:pt x="783" y="383"/>
                  </a:lnTo>
                  <a:lnTo>
                    <a:pt x="783" y="363"/>
                  </a:lnTo>
                  <a:lnTo>
                    <a:pt x="780" y="345"/>
                  </a:lnTo>
                  <a:lnTo>
                    <a:pt x="778" y="327"/>
                  </a:lnTo>
                  <a:lnTo>
                    <a:pt x="774" y="307"/>
                  </a:lnTo>
                  <a:lnTo>
                    <a:pt x="770" y="289"/>
                  </a:lnTo>
                  <a:lnTo>
                    <a:pt x="765" y="272"/>
                  </a:lnTo>
                  <a:lnTo>
                    <a:pt x="758" y="254"/>
                  </a:lnTo>
                  <a:lnTo>
                    <a:pt x="752" y="237"/>
                  </a:lnTo>
                  <a:lnTo>
                    <a:pt x="744" y="219"/>
                  </a:lnTo>
                  <a:lnTo>
                    <a:pt x="735" y="203"/>
                  </a:lnTo>
                  <a:lnTo>
                    <a:pt x="726" y="186"/>
                  </a:lnTo>
                  <a:lnTo>
                    <a:pt x="715" y="171"/>
                  </a:lnTo>
                  <a:lnTo>
                    <a:pt x="705" y="155"/>
                  </a:lnTo>
                  <a:lnTo>
                    <a:pt x="692" y="139"/>
                  </a:lnTo>
                  <a:lnTo>
                    <a:pt x="680" y="125"/>
                  </a:lnTo>
                  <a:lnTo>
                    <a:pt x="666" y="112"/>
                  </a:lnTo>
                  <a:lnTo>
                    <a:pt x="651" y="99"/>
                  </a:lnTo>
                  <a:lnTo>
                    <a:pt x="637" y="86"/>
                  </a:lnTo>
                  <a:lnTo>
                    <a:pt x="621" y="74"/>
                  </a:lnTo>
                  <a:lnTo>
                    <a:pt x="604" y="62"/>
                  </a:lnTo>
                  <a:lnTo>
                    <a:pt x="588" y="52"/>
                  </a:lnTo>
                  <a:lnTo>
                    <a:pt x="588" y="52"/>
                  </a:lnTo>
                  <a:lnTo>
                    <a:pt x="569" y="43"/>
                  </a:lnTo>
                  <a:lnTo>
                    <a:pt x="552" y="34"/>
                  </a:lnTo>
                  <a:lnTo>
                    <a:pt x="534" y="26"/>
                  </a:lnTo>
                  <a:lnTo>
                    <a:pt x="516" y="19"/>
                  </a:lnTo>
                  <a:lnTo>
                    <a:pt x="496" y="14"/>
                  </a:lnTo>
                  <a:lnTo>
                    <a:pt x="478" y="9"/>
                  </a:lnTo>
                  <a:lnTo>
                    <a:pt x="459" y="5"/>
                  </a:lnTo>
                  <a:lnTo>
                    <a:pt x="440" y="3"/>
                  </a:lnTo>
                  <a:lnTo>
                    <a:pt x="421" y="0"/>
                  </a:lnTo>
                  <a:lnTo>
                    <a:pt x="403" y="0"/>
                  </a:lnTo>
                  <a:lnTo>
                    <a:pt x="383" y="0"/>
                  </a:lnTo>
                  <a:lnTo>
                    <a:pt x="365" y="0"/>
                  </a:lnTo>
                  <a:lnTo>
                    <a:pt x="345" y="3"/>
                  </a:lnTo>
                  <a:lnTo>
                    <a:pt x="327" y="5"/>
                  </a:lnTo>
                  <a:lnTo>
                    <a:pt x="309" y="9"/>
                  </a:lnTo>
                  <a:lnTo>
                    <a:pt x="290" y="13"/>
                  </a:lnTo>
                  <a:lnTo>
                    <a:pt x="272" y="18"/>
                  </a:lnTo>
                  <a:lnTo>
                    <a:pt x="255" y="25"/>
                  </a:lnTo>
                  <a:lnTo>
                    <a:pt x="237" y="31"/>
                  </a:lnTo>
                  <a:lnTo>
                    <a:pt x="220" y="39"/>
                  </a:lnTo>
                  <a:lnTo>
                    <a:pt x="203" y="48"/>
                  </a:lnTo>
                  <a:lnTo>
                    <a:pt x="188" y="57"/>
                  </a:lnTo>
                  <a:lnTo>
                    <a:pt x="171" y="68"/>
                  </a:lnTo>
                  <a:lnTo>
                    <a:pt x="155" y="78"/>
                  </a:lnTo>
                  <a:lnTo>
                    <a:pt x="141" y="91"/>
                  </a:lnTo>
                  <a:lnTo>
                    <a:pt x="126" y="103"/>
                  </a:lnTo>
                  <a:lnTo>
                    <a:pt x="112" y="117"/>
                  </a:lnTo>
                  <a:lnTo>
                    <a:pt x="99" y="132"/>
                  </a:lnTo>
                  <a:lnTo>
                    <a:pt x="86" y="146"/>
                  </a:lnTo>
                  <a:lnTo>
                    <a:pt x="74" y="161"/>
                  </a:lnTo>
                  <a:lnTo>
                    <a:pt x="64" y="178"/>
                  </a:lnTo>
                  <a:lnTo>
                    <a:pt x="53" y="195"/>
                  </a:lnTo>
                  <a:lnTo>
                    <a:pt x="53" y="195"/>
                  </a:lnTo>
                  <a:lnTo>
                    <a:pt x="43" y="214"/>
                  </a:lnTo>
                  <a:lnTo>
                    <a:pt x="35" y="231"/>
                  </a:lnTo>
                  <a:lnTo>
                    <a:pt x="27" y="249"/>
                  </a:lnTo>
                  <a:lnTo>
                    <a:pt x="21" y="267"/>
                  </a:lnTo>
                  <a:lnTo>
                    <a:pt x="14" y="287"/>
                  </a:lnTo>
                  <a:lnTo>
                    <a:pt x="10" y="305"/>
                  </a:lnTo>
                  <a:lnTo>
                    <a:pt x="6" y="324"/>
                  </a:lnTo>
                  <a:lnTo>
                    <a:pt x="2" y="343"/>
                  </a:lnTo>
                  <a:lnTo>
                    <a:pt x="1" y="362"/>
                  </a:lnTo>
                  <a:lnTo>
                    <a:pt x="0" y="380"/>
                  </a:lnTo>
                  <a:lnTo>
                    <a:pt x="0" y="400"/>
                  </a:lnTo>
                  <a:lnTo>
                    <a:pt x="1" y="418"/>
                  </a:lnTo>
                  <a:lnTo>
                    <a:pt x="2" y="438"/>
                  </a:lnTo>
                  <a:lnTo>
                    <a:pt x="5" y="456"/>
                  </a:lnTo>
                  <a:lnTo>
                    <a:pt x="9" y="474"/>
                  </a:lnTo>
                  <a:lnTo>
                    <a:pt x="13" y="492"/>
                  </a:lnTo>
                  <a:lnTo>
                    <a:pt x="19" y="511"/>
                  </a:lnTo>
                  <a:lnTo>
                    <a:pt x="25" y="528"/>
                  </a:lnTo>
                  <a:lnTo>
                    <a:pt x="32" y="546"/>
                  </a:lnTo>
                  <a:lnTo>
                    <a:pt x="40" y="563"/>
                  </a:lnTo>
                  <a:lnTo>
                    <a:pt x="48" y="580"/>
                  </a:lnTo>
                  <a:lnTo>
                    <a:pt x="58" y="595"/>
                  </a:lnTo>
                  <a:lnTo>
                    <a:pt x="68" y="612"/>
                  </a:lnTo>
                  <a:lnTo>
                    <a:pt x="79" y="628"/>
                  </a:lnTo>
                  <a:lnTo>
                    <a:pt x="91" y="642"/>
                  </a:lnTo>
                  <a:lnTo>
                    <a:pt x="104" y="657"/>
                  </a:lnTo>
                  <a:lnTo>
                    <a:pt x="117" y="671"/>
                  </a:lnTo>
                  <a:lnTo>
                    <a:pt x="131" y="684"/>
                  </a:lnTo>
                  <a:lnTo>
                    <a:pt x="147" y="697"/>
                  </a:lnTo>
                  <a:lnTo>
                    <a:pt x="163" y="709"/>
                  </a:lnTo>
                  <a:lnTo>
                    <a:pt x="178" y="719"/>
                  </a:lnTo>
                  <a:lnTo>
                    <a:pt x="197" y="730"/>
                  </a:lnTo>
                  <a:lnTo>
                    <a:pt x="197"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4" name="Freeform 129"/>
            <p:cNvSpPr>
              <a:spLocks/>
            </p:cNvSpPr>
            <p:nvPr userDrawn="1"/>
          </p:nvSpPr>
          <p:spPr bwMode="auto">
            <a:xfrm>
              <a:off x="1954" y="1296"/>
              <a:ext cx="175" cy="175"/>
            </a:xfrm>
            <a:custGeom>
              <a:avLst/>
              <a:gdLst>
                <a:gd name="T0" fmla="*/ 663 w 702"/>
                <a:gd name="T1" fmla="*/ 511 h 702"/>
                <a:gd name="T2" fmla="*/ 684 w 702"/>
                <a:gd name="T3" fmla="*/ 461 h 702"/>
                <a:gd name="T4" fmla="*/ 697 w 702"/>
                <a:gd name="T5" fmla="*/ 412 h 702"/>
                <a:gd name="T6" fmla="*/ 702 w 702"/>
                <a:gd name="T7" fmla="*/ 360 h 702"/>
                <a:gd name="T8" fmla="*/ 699 w 702"/>
                <a:gd name="T9" fmla="*/ 310 h 702"/>
                <a:gd name="T10" fmla="*/ 689 w 702"/>
                <a:gd name="T11" fmla="*/ 261 h 702"/>
                <a:gd name="T12" fmla="*/ 673 w 702"/>
                <a:gd name="T13" fmla="*/ 213 h 702"/>
                <a:gd name="T14" fmla="*/ 650 w 702"/>
                <a:gd name="T15" fmla="*/ 167 h 702"/>
                <a:gd name="T16" fmla="*/ 620 w 702"/>
                <a:gd name="T17" fmla="*/ 125 h 702"/>
                <a:gd name="T18" fmla="*/ 583 w 702"/>
                <a:gd name="T19" fmla="*/ 89 h 702"/>
                <a:gd name="T20" fmla="*/ 542 w 702"/>
                <a:gd name="T21" fmla="*/ 56 h 702"/>
                <a:gd name="T22" fmla="*/ 510 w 702"/>
                <a:gd name="T23" fmla="*/ 38 h 702"/>
                <a:gd name="T24" fmla="*/ 461 w 702"/>
                <a:gd name="T25" fmla="*/ 18 h 702"/>
                <a:gd name="T26" fmla="*/ 410 w 702"/>
                <a:gd name="T27" fmla="*/ 5 h 702"/>
                <a:gd name="T28" fmla="*/ 359 w 702"/>
                <a:gd name="T29" fmla="*/ 0 h 702"/>
                <a:gd name="T30" fmla="*/ 310 w 702"/>
                <a:gd name="T31" fmla="*/ 3 h 702"/>
                <a:gd name="T32" fmla="*/ 259 w 702"/>
                <a:gd name="T33" fmla="*/ 12 h 702"/>
                <a:gd name="T34" fmla="*/ 212 w 702"/>
                <a:gd name="T35" fmla="*/ 29 h 702"/>
                <a:gd name="T36" fmla="*/ 166 w 702"/>
                <a:gd name="T37" fmla="*/ 52 h 702"/>
                <a:gd name="T38" fmla="*/ 125 w 702"/>
                <a:gd name="T39" fmla="*/ 81 h 702"/>
                <a:gd name="T40" fmla="*/ 88 w 702"/>
                <a:gd name="T41" fmla="*/ 117 h 702"/>
                <a:gd name="T42" fmla="*/ 56 w 702"/>
                <a:gd name="T43" fmla="*/ 160 h 702"/>
                <a:gd name="T44" fmla="*/ 37 w 702"/>
                <a:gd name="T45" fmla="*/ 192 h 702"/>
                <a:gd name="T46" fmla="*/ 17 w 702"/>
                <a:gd name="T47" fmla="*/ 240 h 702"/>
                <a:gd name="T48" fmla="*/ 5 w 702"/>
                <a:gd name="T49" fmla="*/ 291 h 702"/>
                <a:gd name="T50" fmla="*/ 0 w 702"/>
                <a:gd name="T51" fmla="*/ 341 h 702"/>
                <a:gd name="T52" fmla="*/ 2 w 702"/>
                <a:gd name="T53" fmla="*/ 392 h 702"/>
                <a:gd name="T54" fmla="*/ 11 w 702"/>
                <a:gd name="T55" fmla="*/ 442 h 702"/>
                <a:gd name="T56" fmla="*/ 28 w 702"/>
                <a:gd name="T57" fmla="*/ 490 h 702"/>
                <a:gd name="T58" fmla="*/ 52 w 702"/>
                <a:gd name="T59" fmla="*/ 534 h 702"/>
                <a:gd name="T60" fmla="*/ 80 w 702"/>
                <a:gd name="T61" fmla="*/ 576 h 702"/>
                <a:gd name="T62" fmla="*/ 117 w 702"/>
                <a:gd name="T63" fmla="*/ 614 h 702"/>
                <a:gd name="T64" fmla="*/ 160 w 702"/>
                <a:gd name="T65" fmla="*/ 645 h 702"/>
                <a:gd name="T66" fmla="*/ 191 w 702"/>
                <a:gd name="T67" fmla="*/ 663 h 702"/>
                <a:gd name="T68" fmla="*/ 239 w 702"/>
                <a:gd name="T69" fmla="*/ 684 h 702"/>
                <a:gd name="T70" fmla="*/ 290 w 702"/>
                <a:gd name="T71" fmla="*/ 697 h 702"/>
                <a:gd name="T72" fmla="*/ 341 w 702"/>
                <a:gd name="T73" fmla="*/ 702 h 702"/>
                <a:gd name="T74" fmla="*/ 392 w 702"/>
                <a:gd name="T75" fmla="*/ 700 h 702"/>
                <a:gd name="T76" fmla="*/ 441 w 702"/>
                <a:gd name="T77" fmla="*/ 689 h 702"/>
                <a:gd name="T78" fmla="*/ 490 w 702"/>
                <a:gd name="T79" fmla="*/ 674 h 702"/>
                <a:gd name="T80" fmla="*/ 534 w 702"/>
                <a:gd name="T81" fmla="*/ 650 h 702"/>
                <a:gd name="T82" fmla="*/ 576 w 702"/>
                <a:gd name="T83" fmla="*/ 620 h 702"/>
                <a:gd name="T84" fmla="*/ 613 w 702"/>
                <a:gd name="T85" fmla="*/ 584 h 702"/>
                <a:gd name="T86" fmla="*/ 645 w 702"/>
                <a:gd name="T87" fmla="*/ 54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4" y="526"/>
                  </a:moveTo>
                  <a:lnTo>
                    <a:pt x="654" y="526"/>
                  </a:lnTo>
                  <a:lnTo>
                    <a:pt x="663" y="511"/>
                  </a:lnTo>
                  <a:lnTo>
                    <a:pt x="671" y="494"/>
                  </a:lnTo>
                  <a:lnTo>
                    <a:pt x="677" y="478"/>
                  </a:lnTo>
                  <a:lnTo>
                    <a:pt x="684" y="461"/>
                  </a:lnTo>
                  <a:lnTo>
                    <a:pt x="689" y="444"/>
                  </a:lnTo>
                  <a:lnTo>
                    <a:pt x="693" y="427"/>
                  </a:lnTo>
                  <a:lnTo>
                    <a:pt x="697" y="412"/>
                  </a:lnTo>
                  <a:lnTo>
                    <a:pt x="699" y="395"/>
                  </a:lnTo>
                  <a:lnTo>
                    <a:pt x="701" y="377"/>
                  </a:lnTo>
                  <a:lnTo>
                    <a:pt x="702" y="360"/>
                  </a:lnTo>
                  <a:lnTo>
                    <a:pt x="702" y="343"/>
                  </a:lnTo>
                  <a:lnTo>
                    <a:pt x="701" y="326"/>
                  </a:lnTo>
                  <a:lnTo>
                    <a:pt x="699" y="310"/>
                  </a:lnTo>
                  <a:lnTo>
                    <a:pt x="697" y="293"/>
                  </a:lnTo>
                  <a:lnTo>
                    <a:pt x="693" y="276"/>
                  </a:lnTo>
                  <a:lnTo>
                    <a:pt x="689" y="261"/>
                  </a:lnTo>
                  <a:lnTo>
                    <a:pt x="685" y="244"/>
                  </a:lnTo>
                  <a:lnTo>
                    <a:pt x="680" y="228"/>
                  </a:lnTo>
                  <a:lnTo>
                    <a:pt x="673" y="213"/>
                  </a:lnTo>
                  <a:lnTo>
                    <a:pt x="666" y="197"/>
                  </a:lnTo>
                  <a:lnTo>
                    <a:pt x="658" y="183"/>
                  </a:lnTo>
                  <a:lnTo>
                    <a:pt x="650" y="167"/>
                  </a:lnTo>
                  <a:lnTo>
                    <a:pt x="641" y="153"/>
                  </a:lnTo>
                  <a:lnTo>
                    <a:pt x="630" y="140"/>
                  </a:lnTo>
                  <a:lnTo>
                    <a:pt x="620" y="125"/>
                  </a:lnTo>
                  <a:lnTo>
                    <a:pt x="608" y="112"/>
                  </a:lnTo>
                  <a:lnTo>
                    <a:pt x="596" y="100"/>
                  </a:lnTo>
                  <a:lnTo>
                    <a:pt x="583" y="89"/>
                  </a:lnTo>
                  <a:lnTo>
                    <a:pt x="570" y="77"/>
                  </a:lnTo>
                  <a:lnTo>
                    <a:pt x="556" y="67"/>
                  </a:lnTo>
                  <a:lnTo>
                    <a:pt x="542" y="56"/>
                  </a:lnTo>
                  <a:lnTo>
                    <a:pt x="526" y="47"/>
                  </a:lnTo>
                  <a:lnTo>
                    <a:pt x="526" y="47"/>
                  </a:lnTo>
                  <a:lnTo>
                    <a:pt x="510" y="38"/>
                  </a:lnTo>
                  <a:lnTo>
                    <a:pt x="494" y="30"/>
                  </a:lnTo>
                  <a:lnTo>
                    <a:pt x="478" y="24"/>
                  </a:lnTo>
                  <a:lnTo>
                    <a:pt x="461" y="18"/>
                  </a:lnTo>
                  <a:lnTo>
                    <a:pt x="444" y="13"/>
                  </a:lnTo>
                  <a:lnTo>
                    <a:pt x="427" y="8"/>
                  </a:lnTo>
                  <a:lnTo>
                    <a:pt x="410" y="5"/>
                  </a:lnTo>
                  <a:lnTo>
                    <a:pt x="393" y="3"/>
                  </a:lnTo>
                  <a:lnTo>
                    <a:pt x="376" y="1"/>
                  </a:lnTo>
                  <a:lnTo>
                    <a:pt x="359" y="0"/>
                  </a:lnTo>
                  <a:lnTo>
                    <a:pt x="342" y="0"/>
                  </a:lnTo>
                  <a:lnTo>
                    <a:pt x="325" y="0"/>
                  </a:lnTo>
                  <a:lnTo>
                    <a:pt x="310" y="3"/>
                  </a:lnTo>
                  <a:lnTo>
                    <a:pt x="293" y="5"/>
                  </a:lnTo>
                  <a:lnTo>
                    <a:pt x="276" y="8"/>
                  </a:lnTo>
                  <a:lnTo>
                    <a:pt x="259" y="12"/>
                  </a:lnTo>
                  <a:lnTo>
                    <a:pt x="243" y="17"/>
                  </a:lnTo>
                  <a:lnTo>
                    <a:pt x="228" y="22"/>
                  </a:lnTo>
                  <a:lnTo>
                    <a:pt x="212" y="29"/>
                  </a:lnTo>
                  <a:lnTo>
                    <a:pt x="196" y="35"/>
                  </a:lnTo>
                  <a:lnTo>
                    <a:pt x="181" y="43"/>
                  </a:lnTo>
                  <a:lnTo>
                    <a:pt x="166" y="52"/>
                  </a:lnTo>
                  <a:lnTo>
                    <a:pt x="152" y="61"/>
                  </a:lnTo>
                  <a:lnTo>
                    <a:pt x="139" y="70"/>
                  </a:lnTo>
                  <a:lnTo>
                    <a:pt x="125" y="81"/>
                  </a:lnTo>
                  <a:lnTo>
                    <a:pt x="112" y="93"/>
                  </a:lnTo>
                  <a:lnTo>
                    <a:pt x="100" y="104"/>
                  </a:lnTo>
                  <a:lnTo>
                    <a:pt x="88" y="117"/>
                  </a:lnTo>
                  <a:lnTo>
                    <a:pt x="77" y="132"/>
                  </a:lnTo>
                  <a:lnTo>
                    <a:pt x="66" y="145"/>
                  </a:lnTo>
                  <a:lnTo>
                    <a:pt x="56" y="160"/>
                  </a:lnTo>
                  <a:lnTo>
                    <a:pt x="47" y="176"/>
                  </a:lnTo>
                  <a:lnTo>
                    <a:pt x="47" y="176"/>
                  </a:lnTo>
                  <a:lnTo>
                    <a:pt x="37" y="192"/>
                  </a:lnTo>
                  <a:lnTo>
                    <a:pt x="30" y="207"/>
                  </a:lnTo>
                  <a:lnTo>
                    <a:pt x="23" y="224"/>
                  </a:lnTo>
                  <a:lnTo>
                    <a:pt x="17" y="240"/>
                  </a:lnTo>
                  <a:lnTo>
                    <a:pt x="13" y="257"/>
                  </a:lnTo>
                  <a:lnTo>
                    <a:pt x="7" y="274"/>
                  </a:lnTo>
                  <a:lnTo>
                    <a:pt x="5" y="291"/>
                  </a:lnTo>
                  <a:lnTo>
                    <a:pt x="2" y="308"/>
                  </a:lnTo>
                  <a:lnTo>
                    <a:pt x="0" y="325"/>
                  </a:lnTo>
                  <a:lnTo>
                    <a:pt x="0" y="341"/>
                  </a:lnTo>
                  <a:lnTo>
                    <a:pt x="0" y="358"/>
                  </a:lnTo>
                  <a:lnTo>
                    <a:pt x="0" y="375"/>
                  </a:lnTo>
                  <a:lnTo>
                    <a:pt x="2" y="392"/>
                  </a:lnTo>
                  <a:lnTo>
                    <a:pt x="4" y="409"/>
                  </a:lnTo>
                  <a:lnTo>
                    <a:pt x="7" y="425"/>
                  </a:lnTo>
                  <a:lnTo>
                    <a:pt x="11" y="442"/>
                  </a:lnTo>
                  <a:lnTo>
                    <a:pt x="17" y="457"/>
                  </a:lnTo>
                  <a:lnTo>
                    <a:pt x="22" y="474"/>
                  </a:lnTo>
                  <a:lnTo>
                    <a:pt x="28" y="490"/>
                  </a:lnTo>
                  <a:lnTo>
                    <a:pt x="35" y="504"/>
                  </a:lnTo>
                  <a:lnTo>
                    <a:pt x="43" y="520"/>
                  </a:lnTo>
                  <a:lnTo>
                    <a:pt x="52" y="534"/>
                  </a:lnTo>
                  <a:lnTo>
                    <a:pt x="61" y="549"/>
                  </a:lnTo>
                  <a:lnTo>
                    <a:pt x="70" y="563"/>
                  </a:lnTo>
                  <a:lnTo>
                    <a:pt x="80" y="576"/>
                  </a:lnTo>
                  <a:lnTo>
                    <a:pt x="92" y="589"/>
                  </a:lnTo>
                  <a:lnTo>
                    <a:pt x="104" y="602"/>
                  </a:lnTo>
                  <a:lnTo>
                    <a:pt x="117" y="614"/>
                  </a:lnTo>
                  <a:lnTo>
                    <a:pt x="131" y="624"/>
                  </a:lnTo>
                  <a:lnTo>
                    <a:pt x="144" y="636"/>
                  </a:lnTo>
                  <a:lnTo>
                    <a:pt x="160" y="645"/>
                  </a:lnTo>
                  <a:lnTo>
                    <a:pt x="176" y="655"/>
                  </a:lnTo>
                  <a:lnTo>
                    <a:pt x="176" y="655"/>
                  </a:lnTo>
                  <a:lnTo>
                    <a:pt x="191" y="663"/>
                  </a:lnTo>
                  <a:lnTo>
                    <a:pt x="207" y="671"/>
                  </a:lnTo>
                  <a:lnTo>
                    <a:pt x="224" y="678"/>
                  </a:lnTo>
                  <a:lnTo>
                    <a:pt x="239" y="684"/>
                  </a:lnTo>
                  <a:lnTo>
                    <a:pt x="256" y="689"/>
                  </a:lnTo>
                  <a:lnTo>
                    <a:pt x="273" y="693"/>
                  </a:lnTo>
                  <a:lnTo>
                    <a:pt x="290" y="697"/>
                  </a:lnTo>
                  <a:lnTo>
                    <a:pt x="307" y="700"/>
                  </a:lnTo>
                  <a:lnTo>
                    <a:pt x="324" y="701"/>
                  </a:lnTo>
                  <a:lnTo>
                    <a:pt x="341" y="702"/>
                  </a:lnTo>
                  <a:lnTo>
                    <a:pt x="358" y="702"/>
                  </a:lnTo>
                  <a:lnTo>
                    <a:pt x="375" y="701"/>
                  </a:lnTo>
                  <a:lnTo>
                    <a:pt x="392" y="700"/>
                  </a:lnTo>
                  <a:lnTo>
                    <a:pt x="409" y="697"/>
                  </a:lnTo>
                  <a:lnTo>
                    <a:pt x="424" y="695"/>
                  </a:lnTo>
                  <a:lnTo>
                    <a:pt x="441" y="689"/>
                  </a:lnTo>
                  <a:lnTo>
                    <a:pt x="457" y="685"/>
                  </a:lnTo>
                  <a:lnTo>
                    <a:pt x="474" y="680"/>
                  </a:lnTo>
                  <a:lnTo>
                    <a:pt x="490" y="674"/>
                  </a:lnTo>
                  <a:lnTo>
                    <a:pt x="504" y="666"/>
                  </a:lnTo>
                  <a:lnTo>
                    <a:pt x="520" y="658"/>
                  </a:lnTo>
                  <a:lnTo>
                    <a:pt x="534" y="650"/>
                  </a:lnTo>
                  <a:lnTo>
                    <a:pt x="548" y="641"/>
                  </a:lnTo>
                  <a:lnTo>
                    <a:pt x="563" y="631"/>
                  </a:lnTo>
                  <a:lnTo>
                    <a:pt x="576" y="620"/>
                  </a:lnTo>
                  <a:lnTo>
                    <a:pt x="589" y="609"/>
                  </a:lnTo>
                  <a:lnTo>
                    <a:pt x="600" y="597"/>
                  </a:lnTo>
                  <a:lnTo>
                    <a:pt x="613" y="584"/>
                  </a:lnTo>
                  <a:lnTo>
                    <a:pt x="624" y="571"/>
                  </a:lnTo>
                  <a:lnTo>
                    <a:pt x="636" y="556"/>
                  </a:lnTo>
                  <a:lnTo>
                    <a:pt x="645" y="542"/>
                  </a:lnTo>
                  <a:lnTo>
                    <a:pt x="654" y="526"/>
                  </a:lnTo>
                  <a:lnTo>
                    <a:pt x="654" y="5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5" name="Freeform 130"/>
            <p:cNvSpPr>
              <a:spLocks/>
            </p:cNvSpPr>
            <p:nvPr userDrawn="1"/>
          </p:nvSpPr>
          <p:spPr bwMode="auto">
            <a:xfrm>
              <a:off x="1837" y="1525"/>
              <a:ext cx="155" cy="155"/>
            </a:xfrm>
            <a:custGeom>
              <a:avLst/>
              <a:gdLst>
                <a:gd name="T0" fmla="*/ 467 w 622"/>
                <a:gd name="T1" fmla="*/ 42 h 622"/>
                <a:gd name="T2" fmla="*/ 438 w 622"/>
                <a:gd name="T3" fmla="*/ 28 h 622"/>
                <a:gd name="T4" fmla="*/ 409 w 622"/>
                <a:gd name="T5" fmla="*/ 16 h 622"/>
                <a:gd name="T6" fmla="*/ 349 w 622"/>
                <a:gd name="T7" fmla="*/ 3 h 622"/>
                <a:gd name="T8" fmla="*/ 289 w 622"/>
                <a:gd name="T9" fmla="*/ 0 h 622"/>
                <a:gd name="T10" fmla="*/ 231 w 622"/>
                <a:gd name="T11" fmla="*/ 11 h 622"/>
                <a:gd name="T12" fmla="*/ 175 w 622"/>
                <a:gd name="T13" fmla="*/ 32 h 622"/>
                <a:gd name="T14" fmla="*/ 124 w 622"/>
                <a:gd name="T15" fmla="*/ 63 h 622"/>
                <a:gd name="T16" fmla="*/ 78 w 622"/>
                <a:gd name="T17" fmla="*/ 105 h 622"/>
                <a:gd name="T18" fmla="*/ 59 w 622"/>
                <a:gd name="T19" fmla="*/ 129 h 622"/>
                <a:gd name="T20" fmla="*/ 42 w 622"/>
                <a:gd name="T21" fmla="*/ 155 h 622"/>
                <a:gd name="T22" fmla="*/ 34 w 622"/>
                <a:gd name="T23" fmla="*/ 170 h 622"/>
                <a:gd name="T24" fmla="*/ 21 w 622"/>
                <a:gd name="T25" fmla="*/ 198 h 622"/>
                <a:gd name="T26" fmla="*/ 8 w 622"/>
                <a:gd name="T27" fmla="*/ 243 h 622"/>
                <a:gd name="T28" fmla="*/ 0 w 622"/>
                <a:gd name="T29" fmla="*/ 303 h 622"/>
                <a:gd name="T30" fmla="*/ 5 w 622"/>
                <a:gd name="T31" fmla="*/ 363 h 622"/>
                <a:gd name="T32" fmla="*/ 20 w 622"/>
                <a:gd name="T33" fmla="*/ 420 h 622"/>
                <a:gd name="T34" fmla="*/ 46 w 622"/>
                <a:gd name="T35" fmla="*/ 473 h 622"/>
                <a:gd name="T36" fmla="*/ 82 w 622"/>
                <a:gd name="T37" fmla="*/ 521 h 622"/>
                <a:gd name="T38" fmla="*/ 116 w 622"/>
                <a:gd name="T39" fmla="*/ 553 h 622"/>
                <a:gd name="T40" fmla="*/ 142 w 622"/>
                <a:gd name="T41" fmla="*/ 571 h 622"/>
                <a:gd name="T42" fmla="*/ 155 w 622"/>
                <a:gd name="T43" fmla="*/ 580 h 622"/>
                <a:gd name="T44" fmla="*/ 184 w 622"/>
                <a:gd name="T45" fmla="*/ 594 h 622"/>
                <a:gd name="T46" fmla="*/ 213 w 622"/>
                <a:gd name="T47" fmla="*/ 605 h 622"/>
                <a:gd name="T48" fmla="*/ 272 w 622"/>
                <a:gd name="T49" fmla="*/ 619 h 622"/>
                <a:gd name="T50" fmla="*/ 332 w 622"/>
                <a:gd name="T51" fmla="*/ 621 h 622"/>
                <a:gd name="T52" fmla="*/ 391 w 622"/>
                <a:gd name="T53" fmla="*/ 610 h 622"/>
                <a:gd name="T54" fmla="*/ 447 w 622"/>
                <a:gd name="T55" fmla="*/ 589 h 622"/>
                <a:gd name="T56" fmla="*/ 498 w 622"/>
                <a:gd name="T57" fmla="*/ 558 h 622"/>
                <a:gd name="T58" fmla="*/ 544 w 622"/>
                <a:gd name="T59" fmla="*/ 518 h 622"/>
                <a:gd name="T60" fmla="*/ 563 w 622"/>
                <a:gd name="T61" fmla="*/ 493 h 622"/>
                <a:gd name="T62" fmla="*/ 580 w 622"/>
                <a:gd name="T63" fmla="*/ 465 h 622"/>
                <a:gd name="T64" fmla="*/ 588 w 622"/>
                <a:gd name="T65" fmla="*/ 452 h 622"/>
                <a:gd name="T66" fmla="*/ 601 w 622"/>
                <a:gd name="T67" fmla="*/ 424 h 622"/>
                <a:gd name="T68" fmla="*/ 614 w 622"/>
                <a:gd name="T69" fmla="*/ 379 h 622"/>
                <a:gd name="T70" fmla="*/ 622 w 622"/>
                <a:gd name="T71" fmla="*/ 320 h 622"/>
                <a:gd name="T72" fmla="*/ 618 w 622"/>
                <a:gd name="T73" fmla="*/ 260 h 622"/>
                <a:gd name="T74" fmla="*/ 602 w 622"/>
                <a:gd name="T75" fmla="*/ 202 h 622"/>
                <a:gd name="T76" fmla="*/ 576 w 622"/>
                <a:gd name="T77" fmla="*/ 149 h 622"/>
                <a:gd name="T78" fmla="*/ 540 w 622"/>
                <a:gd name="T79" fmla="*/ 101 h 622"/>
                <a:gd name="T80" fmla="*/ 506 w 622"/>
                <a:gd name="T81" fmla="*/ 68 h 622"/>
                <a:gd name="T82" fmla="*/ 480 w 622"/>
                <a:gd name="T83" fmla="*/ 50 h 622"/>
                <a:gd name="T84" fmla="*/ 467 w 622"/>
                <a:gd name="T85" fmla="*/ 42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467" y="42"/>
                  </a:moveTo>
                  <a:lnTo>
                    <a:pt x="467" y="42"/>
                  </a:lnTo>
                  <a:lnTo>
                    <a:pt x="452" y="34"/>
                  </a:lnTo>
                  <a:lnTo>
                    <a:pt x="438" y="28"/>
                  </a:lnTo>
                  <a:lnTo>
                    <a:pt x="424" y="21"/>
                  </a:lnTo>
                  <a:lnTo>
                    <a:pt x="409" y="16"/>
                  </a:lnTo>
                  <a:lnTo>
                    <a:pt x="379" y="8"/>
                  </a:lnTo>
                  <a:lnTo>
                    <a:pt x="349" y="3"/>
                  </a:lnTo>
                  <a:lnTo>
                    <a:pt x="319" y="0"/>
                  </a:lnTo>
                  <a:lnTo>
                    <a:pt x="289" y="0"/>
                  </a:lnTo>
                  <a:lnTo>
                    <a:pt x="259" y="4"/>
                  </a:lnTo>
                  <a:lnTo>
                    <a:pt x="231" y="11"/>
                  </a:lnTo>
                  <a:lnTo>
                    <a:pt x="202" y="20"/>
                  </a:lnTo>
                  <a:lnTo>
                    <a:pt x="175" y="32"/>
                  </a:lnTo>
                  <a:lnTo>
                    <a:pt x="149" y="46"/>
                  </a:lnTo>
                  <a:lnTo>
                    <a:pt x="124" y="63"/>
                  </a:lnTo>
                  <a:lnTo>
                    <a:pt x="100" y="82"/>
                  </a:lnTo>
                  <a:lnTo>
                    <a:pt x="78" y="105"/>
                  </a:lnTo>
                  <a:lnTo>
                    <a:pt x="69" y="116"/>
                  </a:lnTo>
                  <a:lnTo>
                    <a:pt x="59" y="129"/>
                  </a:lnTo>
                  <a:lnTo>
                    <a:pt x="51" y="142"/>
                  </a:lnTo>
                  <a:lnTo>
                    <a:pt x="42" y="155"/>
                  </a:lnTo>
                  <a:lnTo>
                    <a:pt x="42" y="155"/>
                  </a:lnTo>
                  <a:lnTo>
                    <a:pt x="34" y="170"/>
                  </a:lnTo>
                  <a:lnTo>
                    <a:pt x="28" y="184"/>
                  </a:lnTo>
                  <a:lnTo>
                    <a:pt x="21" y="198"/>
                  </a:lnTo>
                  <a:lnTo>
                    <a:pt x="16" y="213"/>
                  </a:lnTo>
                  <a:lnTo>
                    <a:pt x="8" y="243"/>
                  </a:lnTo>
                  <a:lnTo>
                    <a:pt x="3" y="273"/>
                  </a:lnTo>
                  <a:lnTo>
                    <a:pt x="0" y="303"/>
                  </a:lnTo>
                  <a:lnTo>
                    <a:pt x="1" y="333"/>
                  </a:lnTo>
                  <a:lnTo>
                    <a:pt x="5" y="363"/>
                  </a:lnTo>
                  <a:lnTo>
                    <a:pt x="11" y="391"/>
                  </a:lnTo>
                  <a:lnTo>
                    <a:pt x="20" y="420"/>
                  </a:lnTo>
                  <a:lnTo>
                    <a:pt x="31" y="447"/>
                  </a:lnTo>
                  <a:lnTo>
                    <a:pt x="46" y="473"/>
                  </a:lnTo>
                  <a:lnTo>
                    <a:pt x="63" y="498"/>
                  </a:lnTo>
                  <a:lnTo>
                    <a:pt x="82" y="521"/>
                  </a:lnTo>
                  <a:lnTo>
                    <a:pt x="104" y="542"/>
                  </a:lnTo>
                  <a:lnTo>
                    <a:pt x="116" y="553"/>
                  </a:lnTo>
                  <a:lnTo>
                    <a:pt x="129" y="562"/>
                  </a:lnTo>
                  <a:lnTo>
                    <a:pt x="142" y="571"/>
                  </a:lnTo>
                  <a:lnTo>
                    <a:pt x="155" y="580"/>
                  </a:lnTo>
                  <a:lnTo>
                    <a:pt x="155" y="580"/>
                  </a:lnTo>
                  <a:lnTo>
                    <a:pt x="170" y="587"/>
                  </a:lnTo>
                  <a:lnTo>
                    <a:pt x="184" y="594"/>
                  </a:lnTo>
                  <a:lnTo>
                    <a:pt x="198" y="600"/>
                  </a:lnTo>
                  <a:lnTo>
                    <a:pt x="213" y="605"/>
                  </a:lnTo>
                  <a:lnTo>
                    <a:pt x="243" y="614"/>
                  </a:lnTo>
                  <a:lnTo>
                    <a:pt x="272" y="619"/>
                  </a:lnTo>
                  <a:lnTo>
                    <a:pt x="302" y="622"/>
                  </a:lnTo>
                  <a:lnTo>
                    <a:pt x="332" y="621"/>
                  </a:lnTo>
                  <a:lnTo>
                    <a:pt x="362" y="617"/>
                  </a:lnTo>
                  <a:lnTo>
                    <a:pt x="391" y="610"/>
                  </a:lnTo>
                  <a:lnTo>
                    <a:pt x="420" y="601"/>
                  </a:lnTo>
                  <a:lnTo>
                    <a:pt x="447" y="589"/>
                  </a:lnTo>
                  <a:lnTo>
                    <a:pt x="473" y="575"/>
                  </a:lnTo>
                  <a:lnTo>
                    <a:pt x="498" y="558"/>
                  </a:lnTo>
                  <a:lnTo>
                    <a:pt x="521" y="538"/>
                  </a:lnTo>
                  <a:lnTo>
                    <a:pt x="544" y="518"/>
                  </a:lnTo>
                  <a:lnTo>
                    <a:pt x="553" y="505"/>
                  </a:lnTo>
                  <a:lnTo>
                    <a:pt x="563" y="493"/>
                  </a:lnTo>
                  <a:lnTo>
                    <a:pt x="572" y="480"/>
                  </a:lnTo>
                  <a:lnTo>
                    <a:pt x="580" y="465"/>
                  </a:lnTo>
                  <a:lnTo>
                    <a:pt x="580" y="465"/>
                  </a:lnTo>
                  <a:lnTo>
                    <a:pt x="588" y="452"/>
                  </a:lnTo>
                  <a:lnTo>
                    <a:pt x="594" y="438"/>
                  </a:lnTo>
                  <a:lnTo>
                    <a:pt x="601" y="424"/>
                  </a:lnTo>
                  <a:lnTo>
                    <a:pt x="606" y="408"/>
                  </a:lnTo>
                  <a:lnTo>
                    <a:pt x="614" y="379"/>
                  </a:lnTo>
                  <a:lnTo>
                    <a:pt x="619" y="350"/>
                  </a:lnTo>
                  <a:lnTo>
                    <a:pt x="622" y="320"/>
                  </a:lnTo>
                  <a:lnTo>
                    <a:pt x="620" y="290"/>
                  </a:lnTo>
                  <a:lnTo>
                    <a:pt x="618" y="260"/>
                  </a:lnTo>
                  <a:lnTo>
                    <a:pt x="611" y="231"/>
                  </a:lnTo>
                  <a:lnTo>
                    <a:pt x="602" y="202"/>
                  </a:lnTo>
                  <a:lnTo>
                    <a:pt x="590" y="175"/>
                  </a:lnTo>
                  <a:lnTo>
                    <a:pt x="576" y="149"/>
                  </a:lnTo>
                  <a:lnTo>
                    <a:pt x="559" y="123"/>
                  </a:lnTo>
                  <a:lnTo>
                    <a:pt x="540" y="101"/>
                  </a:lnTo>
                  <a:lnTo>
                    <a:pt x="517" y="79"/>
                  </a:lnTo>
                  <a:lnTo>
                    <a:pt x="506" y="68"/>
                  </a:lnTo>
                  <a:lnTo>
                    <a:pt x="493" y="59"/>
                  </a:lnTo>
                  <a:lnTo>
                    <a:pt x="480" y="50"/>
                  </a:lnTo>
                  <a:lnTo>
                    <a:pt x="467" y="42"/>
                  </a:lnTo>
                  <a:lnTo>
                    <a:pt x="467"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6" name="Freeform 131"/>
            <p:cNvSpPr>
              <a:spLocks/>
            </p:cNvSpPr>
            <p:nvPr userDrawn="1"/>
          </p:nvSpPr>
          <p:spPr bwMode="auto">
            <a:xfrm>
              <a:off x="1721" y="1754"/>
              <a:ext cx="135" cy="135"/>
            </a:xfrm>
            <a:custGeom>
              <a:avLst/>
              <a:gdLst>
                <a:gd name="T0" fmla="*/ 405 w 539"/>
                <a:gd name="T1" fmla="*/ 36 h 539"/>
                <a:gd name="T2" fmla="*/ 354 w 539"/>
                <a:gd name="T3" fmla="*/ 14 h 539"/>
                <a:gd name="T4" fmla="*/ 304 w 539"/>
                <a:gd name="T5" fmla="*/ 2 h 539"/>
                <a:gd name="T6" fmla="*/ 251 w 539"/>
                <a:gd name="T7" fmla="*/ 1 h 539"/>
                <a:gd name="T8" fmla="*/ 199 w 539"/>
                <a:gd name="T9" fmla="*/ 9 h 539"/>
                <a:gd name="T10" fmla="*/ 151 w 539"/>
                <a:gd name="T11" fmla="*/ 27 h 539"/>
                <a:gd name="T12" fmla="*/ 107 w 539"/>
                <a:gd name="T13" fmla="*/ 54 h 539"/>
                <a:gd name="T14" fmla="*/ 68 w 539"/>
                <a:gd name="T15" fmla="*/ 91 h 539"/>
                <a:gd name="T16" fmla="*/ 36 w 539"/>
                <a:gd name="T17" fmla="*/ 135 h 539"/>
                <a:gd name="T18" fmla="*/ 23 w 539"/>
                <a:gd name="T19" fmla="*/ 160 h 539"/>
                <a:gd name="T20" fmla="*/ 6 w 539"/>
                <a:gd name="T21" fmla="*/ 211 h 539"/>
                <a:gd name="T22" fmla="*/ 0 w 539"/>
                <a:gd name="T23" fmla="*/ 263 h 539"/>
                <a:gd name="T24" fmla="*/ 4 w 539"/>
                <a:gd name="T25" fmla="*/ 314 h 539"/>
                <a:gd name="T26" fmla="*/ 17 w 539"/>
                <a:gd name="T27" fmla="*/ 364 h 539"/>
                <a:gd name="T28" fmla="*/ 39 w 539"/>
                <a:gd name="T29" fmla="*/ 411 h 539"/>
                <a:gd name="T30" fmla="*/ 72 w 539"/>
                <a:gd name="T31" fmla="*/ 453 h 539"/>
                <a:gd name="T32" fmla="*/ 112 w 539"/>
                <a:gd name="T33" fmla="*/ 488 h 539"/>
                <a:gd name="T34" fmla="*/ 134 w 539"/>
                <a:gd name="T35" fmla="*/ 504 h 539"/>
                <a:gd name="T36" fmla="*/ 185 w 539"/>
                <a:gd name="T37" fmla="*/ 526 h 539"/>
                <a:gd name="T38" fmla="*/ 236 w 539"/>
                <a:gd name="T39" fmla="*/ 538 h 539"/>
                <a:gd name="T40" fmla="*/ 288 w 539"/>
                <a:gd name="T41" fmla="*/ 539 h 539"/>
                <a:gd name="T42" fmla="*/ 340 w 539"/>
                <a:gd name="T43" fmla="*/ 530 h 539"/>
                <a:gd name="T44" fmla="*/ 388 w 539"/>
                <a:gd name="T45" fmla="*/ 513 h 539"/>
                <a:gd name="T46" fmla="*/ 433 w 539"/>
                <a:gd name="T47" fmla="*/ 486 h 539"/>
                <a:gd name="T48" fmla="*/ 472 w 539"/>
                <a:gd name="T49" fmla="*/ 449 h 539"/>
                <a:gd name="T50" fmla="*/ 504 w 539"/>
                <a:gd name="T51" fmla="*/ 405 h 539"/>
                <a:gd name="T52" fmla="*/ 516 w 539"/>
                <a:gd name="T53" fmla="*/ 380 h 539"/>
                <a:gd name="T54" fmla="*/ 533 w 539"/>
                <a:gd name="T55" fmla="*/ 329 h 539"/>
                <a:gd name="T56" fmla="*/ 539 w 539"/>
                <a:gd name="T57" fmla="*/ 277 h 539"/>
                <a:gd name="T58" fmla="*/ 536 w 539"/>
                <a:gd name="T59" fmla="*/ 225 h 539"/>
                <a:gd name="T60" fmla="*/ 522 w 539"/>
                <a:gd name="T61" fmla="*/ 175 h 539"/>
                <a:gd name="T62" fmla="*/ 500 w 539"/>
                <a:gd name="T63" fmla="*/ 129 h 539"/>
                <a:gd name="T64" fmla="*/ 468 w 539"/>
                <a:gd name="T65" fmla="*/ 87 h 539"/>
                <a:gd name="T66" fmla="*/ 427 w 539"/>
                <a:gd name="T67" fmla="*/ 50 h 539"/>
                <a:gd name="T68" fmla="*/ 405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405" y="36"/>
                  </a:moveTo>
                  <a:lnTo>
                    <a:pt x="405" y="36"/>
                  </a:lnTo>
                  <a:lnTo>
                    <a:pt x="380" y="23"/>
                  </a:lnTo>
                  <a:lnTo>
                    <a:pt x="354" y="14"/>
                  </a:lnTo>
                  <a:lnTo>
                    <a:pt x="330" y="6"/>
                  </a:lnTo>
                  <a:lnTo>
                    <a:pt x="304" y="2"/>
                  </a:lnTo>
                  <a:lnTo>
                    <a:pt x="277" y="0"/>
                  </a:lnTo>
                  <a:lnTo>
                    <a:pt x="251" y="1"/>
                  </a:lnTo>
                  <a:lnTo>
                    <a:pt x="225" y="3"/>
                  </a:lnTo>
                  <a:lnTo>
                    <a:pt x="199" y="9"/>
                  </a:lnTo>
                  <a:lnTo>
                    <a:pt x="175" y="17"/>
                  </a:lnTo>
                  <a:lnTo>
                    <a:pt x="151" y="27"/>
                  </a:lnTo>
                  <a:lnTo>
                    <a:pt x="129" y="40"/>
                  </a:lnTo>
                  <a:lnTo>
                    <a:pt x="107" y="54"/>
                  </a:lnTo>
                  <a:lnTo>
                    <a:pt x="86" y="71"/>
                  </a:lnTo>
                  <a:lnTo>
                    <a:pt x="68" y="91"/>
                  </a:lnTo>
                  <a:lnTo>
                    <a:pt x="51" y="112"/>
                  </a:lnTo>
                  <a:lnTo>
                    <a:pt x="36" y="135"/>
                  </a:lnTo>
                  <a:lnTo>
                    <a:pt x="36" y="135"/>
                  </a:lnTo>
                  <a:lnTo>
                    <a:pt x="23" y="160"/>
                  </a:lnTo>
                  <a:lnTo>
                    <a:pt x="13" y="185"/>
                  </a:lnTo>
                  <a:lnTo>
                    <a:pt x="6" y="211"/>
                  </a:lnTo>
                  <a:lnTo>
                    <a:pt x="1" y="237"/>
                  </a:lnTo>
                  <a:lnTo>
                    <a:pt x="0" y="263"/>
                  </a:lnTo>
                  <a:lnTo>
                    <a:pt x="0" y="289"/>
                  </a:lnTo>
                  <a:lnTo>
                    <a:pt x="4" y="314"/>
                  </a:lnTo>
                  <a:lnTo>
                    <a:pt x="9" y="340"/>
                  </a:lnTo>
                  <a:lnTo>
                    <a:pt x="17" y="364"/>
                  </a:lnTo>
                  <a:lnTo>
                    <a:pt x="27" y="388"/>
                  </a:lnTo>
                  <a:lnTo>
                    <a:pt x="39" y="411"/>
                  </a:lnTo>
                  <a:lnTo>
                    <a:pt x="55" y="432"/>
                  </a:lnTo>
                  <a:lnTo>
                    <a:pt x="72" y="453"/>
                  </a:lnTo>
                  <a:lnTo>
                    <a:pt x="90" y="471"/>
                  </a:lnTo>
                  <a:lnTo>
                    <a:pt x="112" y="488"/>
                  </a:lnTo>
                  <a:lnTo>
                    <a:pt x="134" y="504"/>
                  </a:lnTo>
                  <a:lnTo>
                    <a:pt x="134" y="504"/>
                  </a:lnTo>
                  <a:lnTo>
                    <a:pt x="159" y="515"/>
                  </a:lnTo>
                  <a:lnTo>
                    <a:pt x="185" y="526"/>
                  </a:lnTo>
                  <a:lnTo>
                    <a:pt x="210" y="534"/>
                  </a:lnTo>
                  <a:lnTo>
                    <a:pt x="236" y="538"/>
                  </a:lnTo>
                  <a:lnTo>
                    <a:pt x="262" y="539"/>
                  </a:lnTo>
                  <a:lnTo>
                    <a:pt x="288" y="539"/>
                  </a:lnTo>
                  <a:lnTo>
                    <a:pt x="314" y="536"/>
                  </a:lnTo>
                  <a:lnTo>
                    <a:pt x="340" y="530"/>
                  </a:lnTo>
                  <a:lnTo>
                    <a:pt x="365" y="522"/>
                  </a:lnTo>
                  <a:lnTo>
                    <a:pt x="388" y="513"/>
                  </a:lnTo>
                  <a:lnTo>
                    <a:pt x="410" y="500"/>
                  </a:lnTo>
                  <a:lnTo>
                    <a:pt x="433" y="486"/>
                  </a:lnTo>
                  <a:lnTo>
                    <a:pt x="453" y="469"/>
                  </a:lnTo>
                  <a:lnTo>
                    <a:pt x="472" y="449"/>
                  </a:lnTo>
                  <a:lnTo>
                    <a:pt x="489" y="428"/>
                  </a:lnTo>
                  <a:lnTo>
                    <a:pt x="504" y="405"/>
                  </a:lnTo>
                  <a:lnTo>
                    <a:pt x="504" y="405"/>
                  </a:lnTo>
                  <a:lnTo>
                    <a:pt x="516" y="380"/>
                  </a:lnTo>
                  <a:lnTo>
                    <a:pt x="526" y="355"/>
                  </a:lnTo>
                  <a:lnTo>
                    <a:pt x="533" y="329"/>
                  </a:lnTo>
                  <a:lnTo>
                    <a:pt x="538" y="303"/>
                  </a:lnTo>
                  <a:lnTo>
                    <a:pt x="539" y="277"/>
                  </a:lnTo>
                  <a:lnTo>
                    <a:pt x="539" y="251"/>
                  </a:lnTo>
                  <a:lnTo>
                    <a:pt x="536" y="225"/>
                  </a:lnTo>
                  <a:lnTo>
                    <a:pt x="530" y="200"/>
                  </a:lnTo>
                  <a:lnTo>
                    <a:pt x="522" y="175"/>
                  </a:lnTo>
                  <a:lnTo>
                    <a:pt x="512" y="151"/>
                  </a:lnTo>
                  <a:lnTo>
                    <a:pt x="500" y="129"/>
                  </a:lnTo>
                  <a:lnTo>
                    <a:pt x="485" y="106"/>
                  </a:lnTo>
                  <a:lnTo>
                    <a:pt x="468" y="87"/>
                  </a:lnTo>
                  <a:lnTo>
                    <a:pt x="450" y="67"/>
                  </a:lnTo>
                  <a:lnTo>
                    <a:pt x="427" y="50"/>
                  </a:lnTo>
                  <a:lnTo>
                    <a:pt x="405" y="36"/>
                  </a:lnTo>
                  <a:lnTo>
                    <a:pt x="405"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7" name="Freeform 132"/>
            <p:cNvSpPr>
              <a:spLocks/>
            </p:cNvSpPr>
            <p:nvPr userDrawn="1"/>
          </p:nvSpPr>
          <p:spPr bwMode="auto">
            <a:xfrm>
              <a:off x="1604" y="1984"/>
              <a:ext cx="115" cy="114"/>
            </a:xfrm>
            <a:custGeom>
              <a:avLst/>
              <a:gdLst>
                <a:gd name="T0" fmla="*/ 346 w 460"/>
                <a:gd name="T1" fmla="*/ 31 h 458"/>
                <a:gd name="T2" fmla="*/ 303 w 460"/>
                <a:gd name="T3" fmla="*/ 11 h 458"/>
                <a:gd name="T4" fmla="*/ 258 w 460"/>
                <a:gd name="T5" fmla="*/ 1 h 458"/>
                <a:gd name="T6" fmla="*/ 214 w 460"/>
                <a:gd name="T7" fmla="*/ 1 h 458"/>
                <a:gd name="T8" fmla="*/ 171 w 460"/>
                <a:gd name="T9" fmla="*/ 8 h 458"/>
                <a:gd name="T10" fmla="*/ 129 w 460"/>
                <a:gd name="T11" fmla="*/ 23 h 458"/>
                <a:gd name="T12" fmla="*/ 92 w 460"/>
                <a:gd name="T13" fmla="*/ 47 h 458"/>
                <a:gd name="T14" fmla="*/ 59 w 460"/>
                <a:gd name="T15" fmla="*/ 77 h 458"/>
                <a:gd name="T16" fmla="*/ 32 w 460"/>
                <a:gd name="T17" fmla="*/ 114 h 458"/>
                <a:gd name="T18" fmla="*/ 21 w 460"/>
                <a:gd name="T19" fmla="*/ 135 h 458"/>
                <a:gd name="T20" fmla="*/ 7 w 460"/>
                <a:gd name="T21" fmla="*/ 180 h 458"/>
                <a:gd name="T22" fmla="*/ 0 w 460"/>
                <a:gd name="T23" fmla="*/ 224 h 458"/>
                <a:gd name="T24" fmla="*/ 4 w 460"/>
                <a:gd name="T25" fmla="*/ 267 h 458"/>
                <a:gd name="T26" fmla="*/ 15 w 460"/>
                <a:gd name="T27" fmla="*/ 310 h 458"/>
                <a:gd name="T28" fmla="*/ 34 w 460"/>
                <a:gd name="T29" fmla="*/ 349 h 458"/>
                <a:gd name="T30" fmla="*/ 62 w 460"/>
                <a:gd name="T31" fmla="*/ 385 h 458"/>
                <a:gd name="T32" fmla="*/ 96 w 460"/>
                <a:gd name="T33" fmla="*/ 415 h 458"/>
                <a:gd name="T34" fmla="*/ 115 w 460"/>
                <a:gd name="T35" fmla="*/ 428 h 458"/>
                <a:gd name="T36" fmla="*/ 158 w 460"/>
                <a:gd name="T37" fmla="*/ 447 h 458"/>
                <a:gd name="T38" fmla="*/ 202 w 460"/>
                <a:gd name="T39" fmla="*/ 457 h 458"/>
                <a:gd name="T40" fmla="*/ 247 w 460"/>
                <a:gd name="T41" fmla="*/ 458 h 458"/>
                <a:gd name="T42" fmla="*/ 290 w 460"/>
                <a:gd name="T43" fmla="*/ 451 h 458"/>
                <a:gd name="T44" fmla="*/ 331 w 460"/>
                <a:gd name="T45" fmla="*/ 436 h 458"/>
                <a:gd name="T46" fmla="*/ 369 w 460"/>
                <a:gd name="T47" fmla="*/ 413 h 458"/>
                <a:gd name="T48" fmla="*/ 402 w 460"/>
                <a:gd name="T49" fmla="*/ 382 h 458"/>
                <a:gd name="T50" fmla="*/ 429 w 460"/>
                <a:gd name="T51" fmla="*/ 344 h 458"/>
                <a:gd name="T52" fmla="*/ 440 w 460"/>
                <a:gd name="T53" fmla="*/ 323 h 458"/>
                <a:gd name="T54" fmla="*/ 454 w 460"/>
                <a:gd name="T55" fmla="*/ 280 h 458"/>
                <a:gd name="T56" fmla="*/ 460 w 460"/>
                <a:gd name="T57" fmla="*/ 236 h 458"/>
                <a:gd name="T58" fmla="*/ 457 w 460"/>
                <a:gd name="T59" fmla="*/ 191 h 458"/>
                <a:gd name="T60" fmla="*/ 445 w 460"/>
                <a:gd name="T61" fmla="*/ 150 h 458"/>
                <a:gd name="T62" fmla="*/ 427 w 460"/>
                <a:gd name="T63" fmla="*/ 109 h 458"/>
                <a:gd name="T64" fmla="*/ 399 w 460"/>
                <a:gd name="T65" fmla="*/ 74 h 458"/>
                <a:gd name="T66" fmla="*/ 365 w 460"/>
                <a:gd name="T67" fmla="*/ 44 h 458"/>
                <a:gd name="T68" fmla="*/ 346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346" y="31"/>
                  </a:moveTo>
                  <a:lnTo>
                    <a:pt x="346" y="31"/>
                  </a:lnTo>
                  <a:lnTo>
                    <a:pt x="325" y="21"/>
                  </a:lnTo>
                  <a:lnTo>
                    <a:pt x="303" y="11"/>
                  </a:lnTo>
                  <a:lnTo>
                    <a:pt x="281" y="5"/>
                  </a:lnTo>
                  <a:lnTo>
                    <a:pt x="258" y="1"/>
                  </a:lnTo>
                  <a:lnTo>
                    <a:pt x="236" y="0"/>
                  </a:lnTo>
                  <a:lnTo>
                    <a:pt x="214" y="1"/>
                  </a:lnTo>
                  <a:lnTo>
                    <a:pt x="192" y="4"/>
                  </a:lnTo>
                  <a:lnTo>
                    <a:pt x="171" y="8"/>
                  </a:lnTo>
                  <a:lnTo>
                    <a:pt x="150" y="14"/>
                  </a:lnTo>
                  <a:lnTo>
                    <a:pt x="129" y="23"/>
                  </a:lnTo>
                  <a:lnTo>
                    <a:pt x="110" y="34"/>
                  </a:lnTo>
                  <a:lnTo>
                    <a:pt x="92" y="47"/>
                  </a:lnTo>
                  <a:lnTo>
                    <a:pt x="75" y="61"/>
                  </a:lnTo>
                  <a:lnTo>
                    <a:pt x="59" y="77"/>
                  </a:lnTo>
                  <a:lnTo>
                    <a:pt x="45" y="95"/>
                  </a:lnTo>
                  <a:lnTo>
                    <a:pt x="32" y="114"/>
                  </a:lnTo>
                  <a:lnTo>
                    <a:pt x="32" y="114"/>
                  </a:lnTo>
                  <a:lnTo>
                    <a:pt x="21" y="135"/>
                  </a:lnTo>
                  <a:lnTo>
                    <a:pt x="12" y="157"/>
                  </a:lnTo>
                  <a:lnTo>
                    <a:pt x="7" y="180"/>
                  </a:lnTo>
                  <a:lnTo>
                    <a:pt x="3" y="202"/>
                  </a:lnTo>
                  <a:lnTo>
                    <a:pt x="0" y="224"/>
                  </a:lnTo>
                  <a:lnTo>
                    <a:pt x="2" y="246"/>
                  </a:lnTo>
                  <a:lnTo>
                    <a:pt x="4" y="267"/>
                  </a:lnTo>
                  <a:lnTo>
                    <a:pt x="8" y="289"/>
                  </a:lnTo>
                  <a:lnTo>
                    <a:pt x="15" y="310"/>
                  </a:lnTo>
                  <a:lnTo>
                    <a:pt x="24" y="331"/>
                  </a:lnTo>
                  <a:lnTo>
                    <a:pt x="34" y="349"/>
                  </a:lnTo>
                  <a:lnTo>
                    <a:pt x="47" y="368"/>
                  </a:lnTo>
                  <a:lnTo>
                    <a:pt x="62" y="385"/>
                  </a:lnTo>
                  <a:lnTo>
                    <a:pt x="77" y="401"/>
                  </a:lnTo>
                  <a:lnTo>
                    <a:pt x="96" y="415"/>
                  </a:lnTo>
                  <a:lnTo>
                    <a:pt x="115" y="428"/>
                  </a:lnTo>
                  <a:lnTo>
                    <a:pt x="115" y="428"/>
                  </a:lnTo>
                  <a:lnTo>
                    <a:pt x="136" y="439"/>
                  </a:lnTo>
                  <a:lnTo>
                    <a:pt x="158" y="447"/>
                  </a:lnTo>
                  <a:lnTo>
                    <a:pt x="180" y="453"/>
                  </a:lnTo>
                  <a:lnTo>
                    <a:pt x="202" y="457"/>
                  </a:lnTo>
                  <a:lnTo>
                    <a:pt x="225" y="458"/>
                  </a:lnTo>
                  <a:lnTo>
                    <a:pt x="247" y="458"/>
                  </a:lnTo>
                  <a:lnTo>
                    <a:pt x="269" y="456"/>
                  </a:lnTo>
                  <a:lnTo>
                    <a:pt x="290" y="451"/>
                  </a:lnTo>
                  <a:lnTo>
                    <a:pt x="311" y="444"/>
                  </a:lnTo>
                  <a:lnTo>
                    <a:pt x="331" y="436"/>
                  </a:lnTo>
                  <a:lnTo>
                    <a:pt x="351" y="425"/>
                  </a:lnTo>
                  <a:lnTo>
                    <a:pt x="369" y="413"/>
                  </a:lnTo>
                  <a:lnTo>
                    <a:pt x="386" y="398"/>
                  </a:lnTo>
                  <a:lnTo>
                    <a:pt x="402" y="382"/>
                  </a:lnTo>
                  <a:lnTo>
                    <a:pt x="416" y="365"/>
                  </a:lnTo>
                  <a:lnTo>
                    <a:pt x="429" y="344"/>
                  </a:lnTo>
                  <a:lnTo>
                    <a:pt x="429" y="344"/>
                  </a:lnTo>
                  <a:lnTo>
                    <a:pt x="440" y="323"/>
                  </a:lnTo>
                  <a:lnTo>
                    <a:pt x="449" y="302"/>
                  </a:lnTo>
                  <a:lnTo>
                    <a:pt x="454" y="280"/>
                  </a:lnTo>
                  <a:lnTo>
                    <a:pt x="458" y="258"/>
                  </a:lnTo>
                  <a:lnTo>
                    <a:pt x="460" y="236"/>
                  </a:lnTo>
                  <a:lnTo>
                    <a:pt x="459" y="213"/>
                  </a:lnTo>
                  <a:lnTo>
                    <a:pt x="457" y="191"/>
                  </a:lnTo>
                  <a:lnTo>
                    <a:pt x="453" y="170"/>
                  </a:lnTo>
                  <a:lnTo>
                    <a:pt x="445" y="150"/>
                  </a:lnTo>
                  <a:lnTo>
                    <a:pt x="437" y="129"/>
                  </a:lnTo>
                  <a:lnTo>
                    <a:pt x="427" y="109"/>
                  </a:lnTo>
                  <a:lnTo>
                    <a:pt x="414" y="91"/>
                  </a:lnTo>
                  <a:lnTo>
                    <a:pt x="399" y="74"/>
                  </a:lnTo>
                  <a:lnTo>
                    <a:pt x="384" y="58"/>
                  </a:lnTo>
                  <a:lnTo>
                    <a:pt x="365" y="44"/>
                  </a:lnTo>
                  <a:lnTo>
                    <a:pt x="346" y="31"/>
                  </a:lnTo>
                  <a:lnTo>
                    <a:pt x="346"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8" name="Freeform 133"/>
            <p:cNvSpPr>
              <a:spLocks/>
            </p:cNvSpPr>
            <p:nvPr userDrawn="1"/>
          </p:nvSpPr>
          <p:spPr bwMode="auto">
            <a:xfrm>
              <a:off x="1488" y="2213"/>
              <a:ext cx="94" cy="94"/>
            </a:xfrm>
            <a:custGeom>
              <a:avLst/>
              <a:gdLst>
                <a:gd name="T0" fmla="*/ 283 w 378"/>
                <a:gd name="T1" fmla="*/ 26 h 378"/>
                <a:gd name="T2" fmla="*/ 249 w 378"/>
                <a:gd name="T3" fmla="*/ 10 h 378"/>
                <a:gd name="T4" fmla="*/ 213 w 378"/>
                <a:gd name="T5" fmla="*/ 1 h 378"/>
                <a:gd name="T6" fmla="*/ 176 w 378"/>
                <a:gd name="T7" fmla="*/ 1 h 378"/>
                <a:gd name="T8" fmla="*/ 140 w 378"/>
                <a:gd name="T9" fmla="*/ 6 h 378"/>
                <a:gd name="T10" fmla="*/ 106 w 378"/>
                <a:gd name="T11" fmla="*/ 20 h 378"/>
                <a:gd name="T12" fmla="*/ 75 w 378"/>
                <a:gd name="T13" fmla="*/ 39 h 378"/>
                <a:gd name="T14" fmla="*/ 47 w 378"/>
                <a:gd name="T15" fmla="*/ 64 h 378"/>
                <a:gd name="T16" fmla="*/ 25 w 378"/>
                <a:gd name="T17" fmla="*/ 95 h 378"/>
                <a:gd name="T18" fmla="*/ 17 w 378"/>
                <a:gd name="T19" fmla="*/ 112 h 378"/>
                <a:gd name="T20" fmla="*/ 4 w 378"/>
                <a:gd name="T21" fmla="*/ 147 h 378"/>
                <a:gd name="T22" fmla="*/ 0 w 378"/>
                <a:gd name="T23" fmla="*/ 184 h 378"/>
                <a:gd name="T24" fmla="*/ 3 w 378"/>
                <a:gd name="T25" fmla="*/ 220 h 378"/>
                <a:gd name="T26" fmla="*/ 12 w 378"/>
                <a:gd name="T27" fmla="*/ 255 h 378"/>
                <a:gd name="T28" fmla="*/ 28 w 378"/>
                <a:gd name="T29" fmla="*/ 288 h 378"/>
                <a:gd name="T30" fmla="*/ 50 w 378"/>
                <a:gd name="T31" fmla="*/ 318 h 378"/>
                <a:gd name="T32" fmla="*/ 78 w 378"/>
                <a:gd name="T33" fmla="*/ 343 h 378"/>
                <a:gd name="T34" fmla="*/ 94 w 378"/>
                <a:gd name="T35" fmla="*/ 353 h 378"/>
                <a:gd name="T36" fmla="*/ 129 w 378"/>
                <a:gd name="T37" fmla="*/ 369 h 378"/>
                <a:gd name="T38" fmla="*/ 166 w 378"/>
                <a:gd name="T39" fmla="*/ 377 h 378"/>
                <a:gd name="T40" fmla="*/ 202 w 378"/>
                <a:gd name="T41" fmla="*/ 378 h 378"/>
                <a:gd name="T42" fmla="*/ 237 w 378"/>
                <a:gd name="T43" fmla="*/ 371 h 378"/>
                <a:gd name="T44" fmla="*/ 273 w 378"/>
                <a:gd name="T45" fmla="*/ 360 h 378"/>
                <a:gd name="T46" fmla="*/ 303 w 378"/>
                <a:gd name="T47" fmla="*/ 340 h 378"/>
                <a:gd name="T48" fmla="*/ 330 w 378"/>
                <a:gd name="T49" fmla="*/ 315 h 378"/>
                <a:gd name="T50" fmla="*/ 353 w 378"/>
                <a:gd name="T51" fmla="*/ 284 h 378"/>
                <a:gd name="T52" fmla="*/ 361 w 378"/>
                <a:gd name="T53" fmla="*/ 267 h 378"/>
                <a:gd name="T54" fmla="*/ 373 w 378"/>
                <a:gd name="T55" fmla="*/ 231 h 378"/>
                <a:gd name="T56" fmla="*/ 378 w 378"/>
                <a:gd name="T57" fmla="*/ 194 h 378"/>
                <a:gd name="T58" fmla="*/ 376 w 378"/>
                <a:gd name="T59" fmla="*/ 158 h 378"/>
                <a:gd name="T60" fmla="*/ 366 w 378"/>
                <a:gd name="T61" fmla="*/ 124 h 378"/>
                <a:gd name="T62" fmla="*/ 351 w 378"/>
                <a:gd name="T63" fmla="*/ 90 h 378"/>
                <a:gd name="T64" fmla="*/ 329 w 378"/>
                <a:gd name="T65" fmla="*/ 61 h 378"/>
                <a:gd name="T66" fmla="*/ 300 w 378"/>
                <a:gd name="T67" fmla="*/ 36 h 378"/>
                <a:gd name="T68" fmla="*/ 283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3" y="26"/>
                  </a:moveTo>
                  <a:lnTo>
                    <a:pt x="283" y="26"/>
                  </a:lnTo>
                  <a:lnTo>
                    <a:pt x="266" y="17"/>
                  </a:lnTo>
                  <a:lnTo>
                    <a:pt x="249" y="10"/>
                  </a:lnTo>
                  <a:lnTo>
                    <a:pt x="231" y="5"/>
                  </a:lnTo>
                  <a:lnTo>
                    <a:pt x="213" y="1"/>
                  </a:lnTo>
                  <a:lnTo>
                    <a:pt x="194" y="0"/>
                  </a:lnTo>
                  <a:lnTo>
                    <a:pt x="176" y="1"/>
                  </a:lnTo>
                  <a:lnTo>
                    <a:pt x="158" y="3"/>
                  </a:lnTo>
                  <a:lnTo>
                    <a:pt x="140" y="6"/>
                  </a:lnTo>
                  <a:lnTo>
                    <a:pt x="123" y="12"/>
                  </a:lnTo>
                  <a:lnTo>
                    <a:pt x="106" y="20"/>
                  </a:lnTo>
                  <a:lnTo>
                    <a:pt x="90" y="29"/>
                  </a:lnTo>
                  <a:lnTo>
                    <a:pt x="75" y="39"/>
                  </a:lnTo>
                  <a:lnTo>
                    <a:pt x="60" y="51"/>
                  </a:lnTo>
                  <a:lnTo>
                    <a:pt x="47" y="64"/>
                  </a:lnTo>
                  <a:lnTo>
                    <a:pt x="35" y="78"/>
                  </a:lnTo>
                  <a:lnTo>
                    <a:pt x="25" y="95"/>
                  </a:lnTo>
                  <a:lnTo>
                    <a:pt x="25" y="95"/>
                  </a:lnTo>
                  <a:lnTo>
                    <a:pt x="17" y="112"/>
                  </a:lnTo>
                  <a:lnTo>
                    <a:pt x="9" y="130"/>
                  </a:lnTo>
                  <a:lnTo>
                    <a:pt x="4" y="147"/>
                  </a:lnTo>
                  <a:lnTo>
                    <a:pt x="2" y="165"/>
                  </a:lnTo>
                  <a:lnTo>
                    <a:pt x="0" y="184"/>
                  </a:lnTo>
                  <a:lnTo>
                    <a:pt x="0" y="202"/>
                  </a:lnTo>
                  <a:lnTo>
                    <a:pt x="3" y="220"/>
                  </a:lnTo>
                  <a:lnTo>
                    <a:pt x="7" y="238"/>
                  </a:lnTo>
                  <a:lnTo>
                    <a:pt x="12" y="255"/>
                  </a:lnTo>
                  <a:lnTo>
                    <a:pt x="20" y="272"/>
                  </a:lnTo>
                  <a:lnTo>
                    <a:pt x="28" y="288"/>
                  </a:lnTo>
                  <a:lnTo>
                    <a:pt x="38" y="304"/>
                  </a:lnTo>
                  <a:lnTo>
                    <a:pt x="50" y="318"/>
                  </a:lnTo>
                  <a:lnTo>
                    <a:pt x="64" y="331"/>
                  </a:lnTo>
                  <a:lnTo>
                    <a:pt x="78" y="343"/>
                  </a:lnTo>
                  <a:lnTo>
                    <a:pt x="94" y="353"/>
                  </a:lnTo>
                  <a:lnTo>
                    <a:pt x="94" y="353"/>
                  </a:lnTo>
                  <a:lnTo>
                    <a:pt x="112" y="362"/>
                  </a:lnTo>
                  <a:lnTo>
                    <a:pt x="129" y="369"/>
                  </a:lnTo>
                  <a:lnTo>
                    <a:pt x="147" y="374"/>
                  </a:lnTo>
                  <a:lnTo>
                    <a:pt x="166" y="377"/>
                  </a:lnTo>
                  <a:lnTo>
                    <a:pt x="184" y="378"/>
                  </a:lnTo>
                  <a:lnTo>
                    <a:pt x="202" y="378"/>
                  </a:lnTo>
                  <a:lnTo>
                    <a:pt x="220" y="375"/>
                  </a:lnTo>
                  <a:lnTo>
                    <a:pt x="237" y="371"/>
                  </a:lnTo>
                  <a:lnTo>
                    <a:pt x="256" y="366"/>
                  </a:lnTo>
                  <a:lnTo>
                    <a:pt x="273" y="360"/>
                  </a:lnTo>
                  <a:lnTo>
                    <a:pt x="288" y="350"/>
                  </a:lnTo>
                  <a:lnTo>
                    <a:pt x="303" y="340"/>
                  </a:lnTo>
                  <a:lnTo>
                    <a:pt x="317" y="328"/>
                  </a:lnTo>
                  <a:lnTo>
                    <a:pt x="330" y="315"/>
                  </a:lnTo>
                  <a:lnTo>
                    <a:pt x="342" y="300"/>
                  </a:lnTo>
                  <a:lnTo>
                    <a:pt x="353" y="284"/>
                  </a:lnTo>
                  <a:lnTo>
                    <a:pt x="353" y="284"/>
                  </a:lnTo>
                  <a:lnTo>
                    <a:pt x="361" y="267"/>
                  </a:lnTo>
                  <a:lnTo>
                    <a:pt x="369" y="249"/>
                  </a:lnTo>
                  <a:lnTo>
                    <a:pt x="373" y="231"/>
                  </a:lnTo>
                  <a:lnTo>
                    <a:pt x="377" y="212"/>
                  </a:lnTo>
                  <a:lnTo>
                    <a:pt x="378" y="194"/>
                  </a:lnTo>
                  <a:lnTo>
                    <a:pt x="378" y="176"/>
                  </a:lnTo>
                  <a:lnTo>
                    <a:pt x="376" y="158"/>
                  </a:lnTo>
                  <a:lnTo>
                    <a:pt x="372" y="141"/>
                  </a:lnTo>
                  <a:lnTo>
                    <a:pt x="366" y="124"/>
                  </a:lnTo>
                  <a:lnTo>
                    <a:pt x="359" y="107"/>
                  </a:lnTo>
                  <a:lnTo>
                    <a:pt x="351" y="90"/>
                  </a:lnTo>
                  <a:lnTo>
                    <a:pt x="340" y="76"/>
                  </a:lnTo>
                  <a:lnTo>
                    <a:pt x="329" y="61"/>
                  </a:lnTo>
                  <a:lnTo>
                    <a:pt x="314" y="48"/>
                  </a:lnTo>
                  <a:lnTo>
                    <a:pt x="300" y="36"/>
                  </a:lnTo>
                  <a:lnTo>
                    <a:pt x="283" y="26"/>
                  </a:lnTo>
                  <a:lnTo>
                    <a:pt x="28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9" name="Freeform 134"/>
            <p:cNvSpPr>
              <a:spLocks/>
            </p:cNvSpPr>
            <p:nvPr userDrawn="1"/>
          </p:nvSpPr>
          <p:spPr bwMode="auto">
            <a:xfrm>
              <a:off x="1371" y="2442"/>
              <a:ext cx="74" cy="75"/>
            </a:xfrm>
            <a:custGeom>
              <a:avLst/>
              <a:gdLst>
                <a:gd name="T0" fmla="*/ 223 w 297"/>
                <a:gd name="T1" fmla="*/ 21 h 297"/>
                <a:gd name="T2" fmla="*/ 195 w 297"/>
                <a:gd name="T3" fmla="*/ 8 h 297"/>
                <a:gd name="T4" fmla="*/ 167 w 297"/>
                <a:gd name="T5" fmla="*/ 1 h 297"/>
                <a:gd name="T6" fmla="*/ 138 w 297"/>
                <a:gd name="T7" fmla="*/ 1 h 297"/>
                <a:gd name="T8" fmla="*/ 110 w 297"/>
                <a:gd name="T9" fmla="*/ 5 h 297"/>
                <a:gd name="T10" fmla="*/ 83 w 297"/>
                <a:gd name="T11" fmla="*/ 16 h 297"/>
                <a:gd name="T12" fmla="*/ 60 w 297"/>
                <a:gd name="T13" fmla="*/ 30 h 297"/>
                <a:gd name="T14" fmla="*/ 38 w 297"/>
                <a:gd name="T15" fmla="*/ 51 h 297"/>
                <a:gd name="T16" fmla="*/ 21 w 297"/>
                <a:gd name="T17" fmla="*/ 74 h 297"/>
                <a:gd name="T18" fmla="*/ 13 w 297"/>
                <a:gd name="T19" fmla="*/ 89 h 297"/>
                <a:gd name="T20" fmla="*/ 4 w 297"/>
                <a:gd name="T21" fmla="*/ 116 h 297"/>
                <a:gd name="T22" fmla="*/ 0 w 297"/>
                <a:gd name="T23" fmla="*/ 145 h 297"/>
                <a:gd name="T24" fmla="*/ 2 w 297"/>
                <a:gd name="T25" fmla="*/ 173 h 297"/>
                <a:gd name="T26" fmla="*/ 10 w 297"/>
                <a:gd name="T27" fmla="*/ 201 h 297"/>
                <a:gd name="T28" fmla="*/ 22 w 297"/>
                <a:gd name="T29" fmla="*/ 227 h 297"/>
                <a:gd name="T30" fmla="*/ 40 w 297"/>
                <a:gd name="T31" fmla="*/ 250 h 297"/>
                <a:gd name="T32" fmla="*/ 62 w 297"/>
                <a:gd name="T33" fmla="*/ 270 h 297"/>
                <a:gd name="T34" fmla="*/ 74 w 297"/>
                <a:gd name="T35" fmla="*/ 278 h 297"/>
                <a:gd name="T36" fmla="*/ 101 w 297"/>
                <a:gd name="T37" fmla="*/ 291 h 297"/>
                <a:gd name="T38" fmla="*/ 130 w 297"/>
                <a:gd name="T39" fmla="*/ 296 h 297"/>
                <a:gd name="T40" fmla="*/ 159 w 297"/>
                <a:gd name="T41" fmla="*/ 297 h 297"/>
                <a:gd name="T42" fmla="*/ 187 w 297"/>
                <a:gd name="T43" fmla="*/ 292 h 297"/>
                <a:gd name="T44" fmla="*/ 213 w 297"/>
                <a:gd name="T45" fmla="*/ 283 h 297"/>
                <a:gd name="T46" fmla="*/ 238 w 297"/>
                <a:gd name="T47" fmla="*/ 267 h 297"/>
                <a:gd name="T48" fmla="*/ 260 w 297"/>
                <a:gd name="T49" fmla="*/ 248 h 297"/>
                <a:gd name="T50" fmla="*/ 277 w 297"/>
                <a:gd name="T51" fmla="*/ 223 h 297"/>
                <a:gd name="T52" fmla="*/ 284 w 297"/>
                <a:gd name="T53" fmla="*/ 210 h 297"/>
                <a:gd name="T54" fmla="*/ 294 w 297"/>
                <a:gd name="T55" fmla="*/ 181 h 297"/>
                <a:gd name="T56" fmla="*/ 297 w 297"/>
                <a:gd name="T57" fmla="*/ 153 h 297"/>
                <a:gd name="T58" fmla="*/ 296 w 297"/>
                <a:gd name="T59" fmla="*/ 125 h 297"/>
                <a:gd name="T60" fmla="*/ 288 w 297"/>
                <a:gd name="T61" fmla="*/ 97 h 297"/>
                <a:gd name="T62" fmla="*/ 275 w 297"/>
                <a:gd name="T63" fmla="*/ 72 h 297"/>
                <a:gd name="T64" fmla="*/ 258 w 297"/>
                <a:gd name="T65" fmla="*/ 48 h 297"/>
                <a:gd name="T66" fmla="*/ 236 w 297"/>
                <a:gd name="T67" fmla="*/ 29 h 297"/>
                <a:gd name="T68" fmla="*/ 223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21"/>
                  </a:moveTo>
                  <a:lnTo>
                    <a:pt x="223" y="21"/>
                  </a:lnTo>
                  <a:lnTo>
                    <a:pt x="210" y="13"/>
                  </a:lnTo>
                  <a:lnTo>
                    <a:pt x="195" y="8"/>
                  </a:lnTo>
                  <a:lnTo>
                    <a:pt x="181" y="4"/>
                  </a:lnTo>
                  <a:lnTo>
                    <a:pt x="167" y="1"/>
                  </a:lnTo>
                  <a:lnTo>
                    <a:pt x="152" y="0"/>
                  </a:lnTo>
                  <a:lnTo>
                    <a:pt x="138" y="1"/>
                  </a:lnTo>
                  <a:lnTo>
                    <a:pt x="125" y="3"/>
                  </a:lnTo>
                  <a:lnTo>
                    <a:pt x="110" y="5"/>
                  </a:lnTo>
                  <a:lnTo>
                    <a:pt x="96" y="11"/>
                  </a:lnTo>
                  <a:lnTo>
                    <a:pt x="83" y="16"/>
                  </a:lnTo>
                  <a:lnTo>
                    <a:pt x="71" y="22"/>
                  </a:lnTo>
                  <a:lnTo>
                    <a:pt x="60" y="30"/>
                  </a:lnTo>
                  <a:lnTo>
                    <a:pt x="48" y="41"/>
                  </a:lnTo>
                  <a:lnTo>
                    <a:pt x="38" y="51"/>
                  </a:lnTo>
                  <a:lnTo>
                    <a:pt x="28" y="63"/>
                  </a:lnTo>
                  <a:lnTo>
                    <a:pt x="21" y="74"/>
                  </a:lnTo>
                  <a:lnTo>
                    <a:pt x="21" y="74"/>
                  </a:lnTo>
                  <a:lnTo>
                    <a:pt x="13" y="89"/>
                  </a:lnTo>
                  <a:lnTo>
                    <a:pt x="8" y="102"/>
                  </a:lnTo>
                  <a:lnTo>
                    <a:pt x="4" y="116"/>
                  </a:lnTo>
                  <a:lnTo>
                    <a:pt x="1" y="130"/>
                  </a:lnTo>
                  <a:lnTo>
                    <a:pt x="0" y="145"/>
                  </a:lnTo>
                  <a:lnTo>
                    <a:pt x="1" y="159"/>
                  </a:lnTo>
                  <a:lnTo>
                    <a:pt x="2" y="173"/>
                  </a:lnTo>
                  <a:lnTo>
                    <a:pt x="5" y="188"/>
                  </a:lnTo>
                  <a:lnTo>
                    <a:pt x="10" y="201"/>
                  </a:lnTo>
                  <a:lnTo>
                    <a:pt x="15" y="214"/>
                  </a:lnTo>
                  <a:lnTo>
                    <a:pt x="22" y="227"/>
                  </a:lnTo>
                  <a:lnTo>
                    <a:pt x="30" y="239"/>
                  </a:lnTo>
                  <a:lnTo>
                    <a:pt x="40" y="250"/>
                  </a:lnTo>
                  <a:lnTo>
                    <a:pt x="51" y="261"/>
                  </a:lnTo>
                  <a:lnTo>
                    <a:pt x="62" y="270"/>
                  </a:lnTo>
                  <a:lnTo>
                    <a:pt x="74" y="278"/>
                  </a:lnTo>
                  <a:lnTo>
                    <a:pt x="74" y="278"/>
                  </a:lnTo>
                  <a:lnTo>
                    <a:pt x="88" y="284"/>
                  </a:lnTo>
                  <a:lnTo>
                    <a:pt x="101" y="291"/>
                  </a:lnTo>
                  <a:lnTo>
                    <a:pt x="116" y="295"/>
                  </a:lnTo>
                  <a:lnTo>
                    <a:pt x="130" y="296"/>
                  </a:lnTo>
                  <a:lnTo>
                    <a:pt x="144" y="297"/>
                  </a:lnTo>
                  <a:lnTo>
                    <a:pt x="159" y="297"/>
                  </a:lnTo>
                  <a:lnTo>
                    <a:pt x="173" y="296"/>
                  </a:lnTo>
                  <a:lnTo>
                    <a:pt x="187" y="292"/>
                  </a:lnTo>
                  <a:lnTo>
                    <a:pt x="200" y="288"/>
                  </a:lnTo>
                  <a:lnTo>
                    <a:pt x="213" y="283"/>
                  </a:lnTo>
                  <a:lnTo>
                    <a:pt x="226" y="275"/>
                  </a:lnTo>
                  <a:lnTo>
                    <a:pt x="238" y="267"/>
                  </a:lnTo>
                  <a:lnTo>
                    <a:pt x="250" y="258"/>
                  </a:lnTo>
                  <a:lnTo>
                    <a:pt x="260" y="248"/>
                  </a:lnTo>
                  <a:lnTo>
                    <a:pt x="269" y="236"/>
                  </a:lnTo>
                  <a:lnTo>
                    <a:pt x="277" y="223"/>
                  </a:lnTo>
                  <a:lnTo>
                    <a:pt x="277" y="223"/>
                  </a:lnTo>
                  <a:lnTo>
                    <a:pt x="284" y="210"/>
                  </a:lnTo>
                  <a:lnTo>
                    <a:pt x="290" y="196"/>
                  </a:lnTo>
                  <a:lnTo>
                    <a:pt x="294" y="181"/>
                  </a:lnTo>
                  <a:lnTo>
                    <a:pt x="296" y="167"/>
                  </a:lnTo>
                  <a:lnTo>
                    <a:pt x="297" y="153"/>
                  </a:lnTo>
                  <a:lnTo>
                    <a:pt x="297" y="138"/>
                  </a:lnTo>
                  <a:lnTo>
                    <a:pt x="296" y="125"/>
                  </a:lnTo>
                  <a:lnTo>
                    <a:pt x="292" y="111"/>
                  </a:lnTo>
                  <a:lnTo>
                    <a:pt x="288" y="97"/>
                  </a:lnTo>
                  <a:lnTo>
                    <a:pt x="282" y="84"/>
                  </a:lnTo>
                  <a:lnTo>
                    <a:pt x="275" y="72"/>
                  </a:lnTo>
                  <a:lnTo>
                    <a:pt x="267" y="60"/>
                  </a:lnTo>
                  <a:lnTo>
                    <a:pt x="258" y="48"/>
                  </a:lnTo>
                  <a:lnTo>
                    <a:pt x="247" y="38"/>
                  </a:lnTo>
                  <a:lnTo>
                    <a:pt x="236" y="29"/>
                  </a:lnTo>
                  <a:lnTo>
                    <a:pt x="223" y="21"/>
                  </a:lnTo>
                  <a:lnTo>
                    <a:pt x="22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0" name="Freeform 135"/>
            <p:cNvSpPr>
              <a:spLocks/>
            </p:cNvSpPr>
            <p:nvPr userDrawn="1"/>
          </p:nvSpPr>
          <p:spPr bwMode="auto">
            <a:xfrm>
              <a:off x="2524" y="699"/>
              <a:ext cx="237" cy="237"/>
            </a:xfrm>
            <a:custGeom>
              <a:avLst/>
              <a:gdLst>
                <a:gd name="T0" fmla="*/ 570 w 944"/>
                <a:gd name="T1" fmla="*/ 10 h 944"/>
                <a:gd name="T2" fmla="*/ 500 w 944"/>
                <a:gd name="T3" fmla="*/ 0 h 944"/>
                <a:gd name="T4" fmla="*/ 430 w 944"/>
                <a:gd name="T5" fmla="*/ 1 h 944"/>
                <a:gd name="T6" fmla="*/ 362 w 944"/>
                <a:gd name="T7" fmla="*/ 13 h 944"/>
                <a:gd name="T8" fmla="*/ 297 w 944"/>
                <a:gd name="T9" fmla="*/ 33 h 944"/>
                <a:gd name="T10" fmla="*/ 236 w 944"/>
                <a:gd name="T11" fmla="*/ 63 h 944"/>
                <a:gd name="T12" fmla="*/ 180 w 944"/>
                <a:gd name="T13" fmla="*/ 101 h 944"/>
                <a:gd name="T14" fmla="*/ 129 w 944"/>
                <a:gd name="T15" fmla="*/ 147 h 944"/>
                <a:gd name="T16" fmla="*/ 86 w 944"/>
                <a:gd name="T17" fmla="*/ 200 h 944"/>
                <a:gd name="T18" fmla="*/ 49 w 944"/>
                <a:gd name="T19" fmla="*/ 260 h 944"/>
                <a:gd name="T20" fmla="*/ 22 w 944"/>
                <a:gd name="T21" fmla="*/ 327 h 944"/>
                <a:gd name="T22" fmla="*/ 10 w 944"/>
                <a:gd name="T23" fmla="*/ 374 h 944"/>
                <a:gd name="T24" fmla="*/ 0 w 944"/>
                <a:gd name="T25" fmla="*/ 444 h 944"/>
                <a:gd name="T26" fmla="*/ 1 w 944"/>
                <a:gd name="T27" fmla="*/ 514 h 944"/>
                <a:gd name="T28" fmla="*/ 13 w 944"/>
                <a:gd name="T29" fmla="*/ 582 h 944"/>
                <a:gd name="T30" fmla="*/ 32 w 944"/>
                <a:gd name="T31" fmla="*/ 647 h 944"/>
                <a:gd name="T32" fmla="*/ 62 w 944"/>
                <a:gd name="T33" fmla="*/ 708 h 944"/>
                <a:gd name="T34" fmla="*/ 101 w 944"/>
                <a:gd name="T35" fmla="*/ 764 h 944"/>
                <a:gd name="T36" fmla="*/ 147 w 944"/>
                <a:gd name="T37" fmla="*/ 815 h 944"/>
                <a:gd name="T38" fmla="*/ 200 w 944"/>
                <a:gd name="T39" fmla="*/ 858 h 944"/>
                <a:gd name="T40" fmla="*/ 260 w 944"/>
                <a:gd name="T41" fmla="*/ 895 h 944"/>
                <a:gd name="T42" fmla="*/ 327 w 944"/>
                <a:gd name="T43" fmla="*/ 922 h 944"/>
                <a:gd name="T44" fmla="*/ 374 w 944"/>
                <a:gd name="T45" fmla="*/ 934 h 944"/>
                <a:gd name="T46" fmla="*/ 444 w 944"/>
                <a:gd name="T47" fmla="*/ 944 h 944"/>
                <a:gd name="T48" fmla="*/ 514 w 944"/>
                <a:gd name="T49" fmla="*/ 943 h 944"/>
                <a:gd name="T50" fmla="*/ 582 w 944"/>
                <a:gd name="T51" fmla="*/ 931 h 944"/>
                <a:gd name="T52" fmla="*/ 647 w 944"/>
                <a:gd name="T53" fmla="*/ 910 h 944"/>
                <a:gd name="T54" fmla="*/ 709 w 944"/>
                <a:gd name="T55" fmla="*/ 882 h 944"/>
                <a:gd name="T56" fmla="*/ 765 w 944"/>
                <a:gd name="T57" fmla="*/ 843 h 944"/>
                <a:gd name="T58" fmla="*/ 815 w 944"/>
                <a:gd name="T59" fmla="*/ 797 h 944"/>
                <a:gd name="T60" fmla="*/ 858 w 944"/>
                <a:gd name="T61" fmla="*/ 744 h 944"/>
                <a:gd name="T62" fmla="*/ 895 w 944"/>
                <a:gd name="T63" fmla="*/ 684 h 944"/>
                <a:gd name="T64" fmla="*/ 921 w 944"/>
                <a:gd name="T65" fmla="*/ 617 h 944"/>
                <a:gd name="T66" fmla="*/ 934 w 944"/>
                <a:gd name="T67" fmla="*/ 570 h 944"/>
                <a:gd name="T68" fmla="*/ 943 w 944"/>
                <a:gd name="T69" fmla="*/ 500 h 944"/>
                <a:gd name="T70" fmla="*/ 943 w 944"/>
                <a:gd name="T71" fmla="*/ 430 h 944"/>
                <a:gd name="T72" fmla="*/ 931 w 944"/>
                <a:gd name="T73" fmla="*/ 362 h 944"/>
                <a:gd name="T74" fmla="*/ 911 w 944"/>
                <a:gd name="T75" fmla="*/ 297 h 944"/>
                <a:gd name="T76" fmla="*/ 881 w 944"/>
                <a:gd name="T77" fmla="*/ 235 h 944"/>
                <a:gd name="T78" fmla="*/ 843 w 944"/>
                <a:gd name="T79" fmla="*/ 179 h 944"/>
                <a:gd name="T80" fmla="*/ 797 w 944"/>
                <a:gd name="T81" fmla="*/ 129 h 944"/>
                <a:gd name="T82" fmla="*/ 744 w 944"/>
                <a:gd name="T83" fmla="*/ 86 h 944"/>
                <a:gd name="T84" fmla="*/ 684 w 944"/>
                <a:gd name="T85" fmla="*/ 49 h 944"/>
                <a:gd name="T86" fmla="*/ 617 w 944"/>
                <a:gd name="T87" fmla="*/ 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15"/>
                  </a:moveTo>
                  <a:lnTo>
                    <a:pt x="594" y="15"/>
                  </a:lnTo>
                  <a:lnTo>
                    <a:pt x="570" y="10"/>
                  </a:lnTo>
                  <a:lnTo>
                    <a:pt x="547" y="5"/>
                  </a:lnTo>
                  <a:lnTo>
                    <a:pt x="524" y="2"/>
                  </a:lnTo>
                  <a:lnTo>
                    <a:pt x="500" y="0"/>
                  </a:lnTo>
                  <a:lnTo>
                    <a:pt x="477" y="0"/>
                  </a:lnTo>
                  <a:lnTo>
                    <a:pt x="453" y="0"/>
                  </a:lnTo>
                  <a:lnTo>
                    <a:pt x="430" y="1"/>
                  </a:lnTo>
                  <a:lnTo>
                    <a:pt x="406" y="4"/>
                  </a:lnTo>
                  <a:lnTo>
                    <a:pt x="384" y="7"/>
                  </a:lnTo>
                  <a:lnTo>
                    <a:pt x="362" y="13"/>
                  </a:lnTo>
                  <a:lnTo>
                    <a:pt x="340" y="18"/>
                  </a:lnTo>
                  <a:lnTo>
                    <a:pt x="318" y="26"/>
                  </a:lnTo>
                  <a:lnTo>
                    <a:pt x="297" y="33"/>
                  </a:lnTo>
                  <a:lnTo>
                    <a:pt x="276" y="43"/>
                  </a:lnTo>
                  <a:lnTo>
                    <a:pt x="255" y="52"/>
                  </a:lnTo>
                  <a:lnTo>
                    <a:pt x="236" y="63"/>
                  </a:lnTo>
                  <a:lnTo>
                    <a:pt x="216" y="75"/>
                  </a:lnTo>
                  <a:lnTo>
                    <a:pt x="198" y="87"/>
                  </a:lnTo>
                  <a:lnTo>
                    <a:pt x="180" y="101"/>
                  </a:lnTo>
                  <a:lnTo>
                    <a:pt x="161" y="116"/>
                  </a:lnTo>
                  <a:lnTo>
                    <a:pt x="144" y="131"/>
                  </a:lnTo>
                  <a:lnTo>
                    <a:pt x="129" y="147"/>
                  </a:lnTo>
                  <a:lnTo>
                    <a:pt x="113" y="164"/>
                  </a:lnTo>
                  <a:lnTo>
                    <a:pt x="99" y="182"/>
                  </a:lnTo>
                  <a:lnTo>
                    <a:pt x="86" y="200"/>
                  </a:lnTo>
                  <a:lnTo>
                    <a:pt x="73" y="220"/>
                  </a:lnTo>
                  <a:lnTo>
                    <a:pt x="61" y="239"/>
                  </a:lnTo>
                  <a:lnTo>
                    <a:pt x="49" y="260"/>
                  </a:lnTo>
                  <a:lnTo>
                    <a:pt x="39" y="281"/>
                  </a:lnTo>
                  <a:lnTo>
                    <a:pt x="30" y="303"/>
                  </a:lnTo>
                  <a:lnTo>
                    <a:pt x="22" y="327"/>
                  </a:lnTo>
                  <a:lnTo>
                    <a:pt x="15" y="350"/>
                  </a:lnTo>
                  <a:lnTo>
                    <a:pt x="15" y="350"/>
                  </a:lnTo>
                  <a:lnTo>
                    <a:pt x="10" y="374"/>
                  </a:lnTo>
                  <a:lnTo>
                    <a:pt x="5" y="397"/>
                  </a:lnTo>
                  <a:lnTo>
                    <a:pt x="2" y="420"/>
                  </a:lnTo>
                  <a:lnTo>
                    <a:pt x="0" y="444"/>
                  </a:lnTo>
                  <a:lnTo>
                    <a:pt x="0" y="467"/>
                  </a:lnTo>
                  <a:lnTo>
                    <a:pt x="0" y="491"/>
                  </a:lnTo>
                  <a:lnTo>
                    <a:pt x="1" y="514"/>
                  </a:lnTo>
                  <a:lnTo>
                    <a:pt x="4" y="536"/>
                  </a:lnTo>
                  <a:lnTo>
                    <a:pt x="7" y="560"/>
                  </a:lnTo>
                  <a:lnTo>
                    <a:pt x="13" y="582"/>
                  </a:lnTo>
                  <a:lnTo>
                    <a:pt x="18" y="604"/>
                  </a:lnTo>
                  <a:lnTo>
                    <a:pt x="24" y="626"/>
                  </a:lnTo>
                  <a:lnTo>
                    <a:pt x="32" y="647"/>
                  </a:lnTo>
                  <a:lnTo>
                    <a:pt x="41" y="668"/>
                  </a:lnTo>
                  <a:lnTo>
                    <a:pt x="52" y="689"/>
                  </a:lnTo>
                  <a:lnTo>
                    <a:pt x="62" y="708"/>
                  </a:lnTo>
                  <a:lnTo>
                    <a:pt x="74" y="728"/>
                  </a:lnTo>
                  <a:lnTo>
                    <a:pt x="87" y="746"/>
                  </a:lnTo>
                  <a:lnTo>
                    <a:pt x="101" y="764"/>
                  </a:lnTo>
                  <a:lnTo>
                    <a:pt x="116" y="783"/>
                  </a:lnTo>
                  <a:lnTo>
                    <a:pt x="130" y="800"/>
                  </a:lnTo>
                  <a:lnTo>
                    <a:pt x="147" y="815"/>
                  </a:lnTo>
                  <a:lnTo>
                    <a:pt x="164" y="831"/>
                  </a:lnTo>
                  <a:lnTo>
                    <a:pt x="181" y="845"/>
                  </a:lnTo>
                  <a:lnTo>
                    <a:pt x="200" y="858"/>
                  </a:lnTo>
                  <a:lnTo>
                    <a:pt x="220" y="871"/>
                  </a:lnTo>
                  <a:lnTo>
                    <a:pt x="239" y="883"/>
                  </a:lnTo>
                  <a:lnTo>
                    <a:pt x="260" y="895"/>
                  </a:lnTo>
                  <a:lnTo>
                    <a:pt x="281" y="905"/>
                  </a:lnTo>
                  <a:lnTo>
                    <a:pt x="303" y="914"/>
                  </a:lnTo>
                  <a:lnTo>
                    <a:pt x="327" y="922"/>
                  </a:lnTo>
                  <a:lnTo>
                    <a:pt x="349" y="929"/>
                  </a:lnTo>
                  <a:lnTo>
                    <a:pt x="349" y="929"/>
                  </a:lnTo>
                  <a:lnTo>
                    <a:pt x="374" y="934"/>
                  </a:lnTo>
                  <a:lnTo>
                    <a:pt x="397" y="939"/>
                  </a:lnTo>
                  <a:lnTo>
                    <a:pt x="421" y="942"/>
                  </a:lnTo>
                  <a:lnTo>
                    <a:pt x="444" y="944"/>
                  </a:lnTo>
                  <a:lnTo>
                    <a:pt x="467" y="944"/>
                  </a:lnTo>
                  <a:lnTo>
                    <a:pt x="491" y="944"/>
                  </a:lnTo>
                  <a:lnTo>
                    <a:pt x="514" y="943"/>
                  </a:lnTo>
                  <a:lnTo>
                    <a:pt x="537" y="940"/>
                  </a:lnTo>
                  <a:lnTo>
                    <a:pt x="560" y="936"/>
                  </a:lnTo>
                  <a:lnTo>
                    <a:pt x="582" y="931"/>
                  </a:lnTo>
                  <a:lnTo>
                    <a:pt x="604" y="926"/>
                  </a:lnTo>
                  <a:lnTo>
                    <a:pt x="625" y="919"/>
                  </a:lnTo>
                  <a:lnTo>
                    <a:pt x="647" y="910"/>
                  </a:lnTo>
                  <a:lnTo>
                    <a:pt x="668" y="902"/>
                  </a:lnTo>
                  <a:lnTo>
                    <a:pt x="688" y="892"/>
                  </a:lnTo>
                  <a:lnTo>
                    <a:pt x="709" y="882"/>
                  </a:lnTo>
                  <a:lnTo>
                    <a:pt x="728" y="870"/>
                  </a:lnTo>
                  <a:lnTo>
                    <a:pt x="746" y="857"/>
                  </a:lnTo>
                  <a:lnTo>
                    <a:pt x="765" y="843"/>
                  </a:lnTo>
                  <a:lnTo>
                    <a:pt x="782" y="828"/>
                  </a:lnTo>
                  <a:lnTo>
                    <a:pt x="798" y="814"/>
                  </a:lnTo>
                  <a:lnTo>
                    <a:pt x="815" y="797"/>
                  </a:lnTo>
                  <a:lnTo>
                    <a:pt x="830" y="780"/>
                  </a:lnTo>
                  <a:lnTo>
                    <a:pt x="845" y="762"/>
                  </a:lnTo>
                  <a:lnTo>
                    <a:pt x="858" y="744"/>
                  </a:lnTo>
                  <a:lnTo>
                    <a:pt x="871" y="724"/>
                  </a:lnTo>
                  <a:lnTo>
                    <a:pt x="883" y="704"/>
                  </a:lnTo>
                  <a:lnTo>
                    <a:pt x="895" y="684"/>
                  </a:lnTo>
                  <a:lnTo>
                    <a:pt x="904" y="663"/>
                  </a:lnTo>
                  <a:lnTo>
                    <a:pt x="913" y="641"/>
                  </a:lnTo>
                  <a:lnTo>
                    <a:pt x="921" y="617"/>
                  </a:lnTo>
                  <a:lnTo>
                    <a:pt x="929" y="594"/>
                  </a:lnTo>
                  <a:lnTo>
                    <a:pt x="929" y="594"/>
                  </a:lnTo>
                  <a:lnTo>
                    <a:pt x="934" y="570"/>
                  </a:lnTo>
                  <a:lnTo>
                    <a:pt x="938" y="547"/>
                  </a:lnTo>
                  <a:lnTo>
                    <a:pt x="942" y="523"/>
                  </a:lnTo>
                  <a:lnTo>
                    <a:pt x="943" y="500"/>
                  </a:lnTo>
                  <a:lnTo>
                    <a:pt x="944" y="476"/>
                  </a:lnTo>
                  <a:lnTo>
                    <a:pt x="944" y="453"/>
                  </a:lnTo>
                  <a:lnTo>
                    <a:pt x="943" y="430"/>
                  </a:lnTo>
                  <a:lnTo>
                    <a:pt x="941" y="407"/>
                  </a:lnTo>
                  <a:lnTo>
                    <a:pt x="937" y="384"/>
                  </a:lnTo>
                  <a:lnTo>
                    <a:pt x="931" y="362"/>
                  </a:lnTo>
                  <a:lnTo>
                    <a:pt x="926" y="340"/>
                  </a:lnTo>
                  <a:lnTo>
                    <a:pt x="918" y="319"/>
                  </a:lnTo>
                  <a:lnTo>
                    <a:pt x="911" y="297"/>
                  </a:lnTo>
                  <a:lnTo>
                    <a:pt x="901" y="276"/>
                  </a:lnTo>
                  <a:lnTo>
                    <a:pt x="892" y="256"/>
                  </a:lnTo>
                  <a:lnTo>
                    <a:pt x="881" y="235"/>
                  </a:lnTo>
                  <a:lnTo>
                    <a:pt x="869" y="216"/>
                  </a:lnTo>
                  <a:lnTo>
                    <a:pt x="857" y="198"/>
                  </a:lnTo>
                  <a:lnTo>
                    <a:pt x="843" y="179"/>
                  </a:lnTo>
                  <a:lnTo>
                    <a:pt x="828" y="162"/>
                  </a:lnTo>
                  <a:lnTo>
                    <a:pt x="813" y="146"/>
                  </a:lnTo>
                  <a:lnTo>
                    <a:pt x="797" y="129"/>
                  </a:lnTo>
                  <a:lnTo>
                    <a:pt x="780" y="114"/>
                  </a:lnTo>
                  <a:lnTo>
                    <a:pt x="762" y="99"/>
                  </a:lnTo>
                  <a:lnTo>
                    <a:pt x="744" y="86"/>
                  </a:lnTo>
                  <a:lnTo>
                    <a:pt x="724" y="73"/>
                  </a:lnTo>
                  <a:lnTo>
                    <a:pt x="705" y="61"/>
                  </a:lnTo>
                  <a:lnTo>
                    <a:pt x="684" y="49"/>
                  </a:lnTo>
                  <a:lnTo>
                    <a:pt x="662" y="40"/>
                  </a:lnTo>
                  <a:lnTo>
                    <a:pt x="641" y="31"/>
                  </a:lnTo>
                  <a:lnTo>
                    <a:pt x="617" y="23"/>
                  </a:lnTo>
                  <a:lnTo>
                    <a:pt x="594" y="15"/>
                  </a:lnTo>
                  <a:lnTo>
                    <a:pt x="59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1" name="Freeform 136"/>
            <p:cNvSpPr>
              <a:spLocks/>
            </p:cNvSpPr>
            <p:nvPr userDrawn="1"/>
          </p:nvSpPr>
          <p:spPr bwMode="auto">
            <a:xfrm>
              <a:off x="2469" y="954"/>
              <a:ext cx="216" cy="216"/>
            </a:xfrm>
            <a:custGeom>
              <a:avLst/>
              <a:gdLst>
                <a:gd name="T0" fmla="*/ 521 w 864"/>
                <a:gd name="T1" fmla="*/ 10 h 864"/>
                <a:gd name="T2" fmla="*/ 458 w 864"/>
                <a:gd name="T3" fmla="*/ 0 h 864"/>
                <a:gd name="T4" fmla="*/ 394 w 864"/>
                <a:gd name="T5" fmla="*/ 2 h 864"/>
                <a:gd name="T6" fmla="*/ 331 w 864"/>
                <a:gd name="T7" fmla="*/ 12 h 864"/>
                <a:gd name="T8" fmla="*/ 271 w 864"/>
                <a:gd name="T9" fmla="*/ 30 h 864"/>
                <a:gd name="T10" fmla="*/ 215 w 864"/>
                <a:gd name="T11" fmla="*/ 58 h 864"/>
                <a:gd name="T12" fmla="*/ 164 w 864"/>
                <a:gd name="T13" fmla="*/ 93 h 864"/>
                <a:gd name="T14" fmla="*/ 117 w 864"/>
                <a:gd name="T15" fmla="*/ 135 h 864"/>
                <a:gd name="T16" fmla="*/ 78 w 864"/>
                <a:gd name="T17" fmla="*/ 184 h 864"/>
                <a:gd name="T18" fmla="*/ 46 w 864"/>
                <a:gd name="T19" fmla="*/ 239 h 864"/>
                <a:gd name="T20" fmla="*/ 21 w 864"/>
                <a:gd name="T21" fmla="*/ 299 h 864"/>
                <a:gd name="T22" fmla="*/ 9 w 864"/>
                <a:gd name="T23" fmla="*/ 342 h 864"/>
                <a:gd name="T24" fmla="*/ 0 w 864"/>
                <a:gd name="T25" fmla="*/ 407 h 864"/>
                <a:gd name="T26" fmla="*/ 1 w 864"/>
                <a:gd name="T27" fmla="*/ 471 h 864"/>
                <a:gd name="T28" fmla="*/ 12 w 864"/>
                <a:gd name="T29" fmla="*/ 532 h 864"/>
                <a:gd name="T30" fmla="*/ 30 w 864"/>
                <a:gd name="T31" fmla="*/ 592 h 864"/>
                <a:gd name="T32" fmla="*/ 57 w 864"/>
                <a:gd name="T33" fmla="*/ 648 h 864"/>
                <a:gd name="T34" fmla="*/ 93 w 864"/>
                <a:gd name="T35" fmla="*/ 700 h 864"/>
                <a:gd name="T36" fmla="*/ 134 w 864"/>
                <a:gd name="T37" fmla="*/ 746 h 864"/>
                <a:gd name="T38" fmla="*/ 183 w 864"/>
                <a:gd name="T39" fmla="*/ 786 h 864"/>
                <a:gd name="T40" fmla="*/ 239 w 864"/>
                <a:gd name="T41" fmla="*/ 819 h 864"/>
                <a:gd name="T42" fmla="*/ 299 w 864"/>
                <a:gd name="T43" fmla="*/ 843 h 864"/>
                <a:gd name="T44" fmla="*/ 342 w 864"/>
                <a:gd name="T45" fmla="*/ 855 h 864"/>
                <a:gd name="T46" fmla="*/ 407 w 864"/>
                <a:gd name="T47" fmla="*/ 863 h 864"/>
                <a:gd name="T48" fmla="*/ 471 w 864"/>
                <a:gd name="T49" fmla="*/ 863 h 864"/>
                <a:gd name="T50" fmla="*/ 532 w 864"/>
                <a:gd name="T51" fmla="*/ 853 h 864"/>
                <a:gd name="T52" fmla="*/ 592 w 864"/>
                <a:gd name="T53" fmla="*/ 833 h 864"/>
                <a:gd name="T54" fmla="*/ 648 w 864"/>
                <a:gd name="T55" fmla="*/ 806 h 864"/>
                <a:gd name="T56" fmla="*/ 700 w 864"/>
                <a:gd name="T57" fmla="*/ 772 h 864"/>
                <a:gd name="T58" fmla="*/ 746 w 864"/>
                <a:gd name="T59" fmla="*/ 729 h 864"/>
                <a:gd name="T60" fmla="*/ 786 w 864"/>
                <a:gd name="T61" fmla="*/ 681 h 864"/>
                <a:gd name="T62" fmla="*/ 818 w 864"/>
                <a:gd name="T63" fmla="*/ 626 h 864"/>
                <a:gd name="T64" fmla="*/ 843 w 864"/>
                <a:gd name="T65" fmla="*/ 565 h 864"/>
                <a:gd name="T66" fmla="*/ 854 w 864"/>
                <a:gd name="T67" fmla="*/ 522 h 864"/>
                <a:gd name="T68" fmla="*/ 863 w 864"/>
                <a:gd name="T69" fmla="*/ 458 h 864"/>
                <a:gd name="T70" fmla="*/ 863 w 864"/>
                <a:gd name="T71" fmla="*/ 394 h 864"/>
                <a:gd name="T72" fmla="*/ 852 w 864"/>
                <a:gd name="T73" fmla="*/ 331 h 864"/>
                <a:gd name="T74" fmla="*/ 833 w 864"/>
                <a:gd name="T75" fmla="*/ 271 h 864"/>
                <a:gd name="T76" fmla="*/ 805 w 864"/>
                <a:gd name="T77" fmla="*/ 215 h 864"/>
                <a:gd name="T78" fmla="*/ 772 w 864"/>
                <a:gd name="T79" fmla="*/ 165 h 864"/>
                <a:gd name="T80" fmla="*/ 729 w 864"/>
                <a:gd name="T81" fmla="*/ 119 h 864"/>
                <a:gd name="T82" fmla="*/ 680 w 864"/>
                <a:gd name="T83" fmla="*/ 79 h 864"/>
                <a:gd name="T84" fmla="*/ 626 w 864"/>
                <a:gd name="T85" fmla="*/ 46 h 864"/>
                <a:gd name="T86" fmla="*/ 564 w 864"/>
                <a:gd name="T87" fmla="*/ 21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4" y="15"/>
                  </a:moveTo>
                  <a:lnTo>
                    <a:pt x="544" y="15"/>
                  </a:lnTo>
                  <a:lnTo>
                    <a:pt x="521" y="10"/>
                  </a:lnTo>
                  <a:lnTo>
                    <a:pt x="501" y="6"/>
                  </a:lnTo>
                  <a:lnTo>
                    <a:pt x="478" y="3"/>
                  </a:lnTo>
                  <a:lnTo>
                    <a:pt x="458" y="0"/>
                  </a:lnTo>
                  <a:lnTo>
                    <a:pt x="435" y="0"/>
                  </a:lnTo>
                  <a:lnTo>
                    <a:pt x="415" y="0"/>
                  </a:lnTo>
                  <a:lnTo>
                    <a:pt x="394" y="2"/>
                  </a:lnTo>
                  <a:lnTo>
                    <a:pt x="373" y="4"/>
                  </a:lnTo>
                  <a:lnTo>
                    <a:pt x="352" y="7"/>
                  </a:lnTo>
                  <a:lnTo>
                    <a:pt x="331" y="12"/>
                  </a:lnTo>
                  <a:lnTo>
                    <a:pt x="312" y="17"/>
                  </a:lnTo>
                  <a:lnTo>
                    <a:pt x="291" y="24"/>
                  </a:lnTo>
                  <a:lnTo>
                    <a:pt x="271" y="30"/>
                  </a:lnTo>
                  <a:lnTo>
                    <a:pt x="253" y="40"/>
                  </a:lnTo>
                  <a:lnTo>
                    <a:pt x="233" y="47"/>
                  </a:lnTo>
                  <a:lnTo>
                    <a:pt x="215" y="58"/>
                  </a:lnTo>
                  <a:lnTo>
                    <a:pt x="198" y="68"/>
                  </a:lnTo>
                  <a:lnTo>
                    <a:pt x="181" y="80"/>
                  </a:lnTo>
                  <a:lnTo>
                    <a:pt x="164" y="93"/>
                  </a:lnTo>
                  <a:lnTo>
                    <a:pt x="149" y="106"/>
                  </a:lnTo>
                  <a:lnTo>
                    <a:pt x="133" y="120"/>
                  </a:lnTo>
                  <a:lnTo>
                    <a:pt x="117" y="135"/>
                  </a:lnTo>
                  <a:lnTo>
                    <a:pt x="104" y="150"/>
                  </a:lnTo>
                  <a:lnTo>
                    <a:pt x="90" y="167"/>
                  </a:lnTo>
                  <a:lnTo>
                    <a:pt x="78" y="184"/>
                  </a:lnTo>
                  <a:lnTo>
                    <a:pt x="67" y="201"/>
                  </a:lnTo>
                  <a:lnTo>
                    <a:pt x="55" y="219"/>
                  </a:lnTo>
                  <a:lnTo>
                    <a:pt x="46" y="239"/>
                  </a:lnTo>
                  <a:lnTo>
                    <a:pt x="37" y="258"/>
                  </a:lnTo>
                  <a:lnTo>
                    <a:pt x="28" y="278"/>
                  </a:lnTo>
                  <a:lnTo>
                    <a:pt x="21" y="299"/>
                  </a:lnTo>
                  <a:lnTo>
                    <a:pt x="14" y="320"/>
                  </a:lnTo>
                  <a:lnTo>
                    <a:pt x="14" y="320"/>
                  </a:lnTo>
                  <a:lnTo>
                    <a:pt x="9" y="342"/>
                  </a:lnTo>
                  <a:lnTo>
                    <a:pt x="5" y="364"/>
                  </a:lnTo>
                  <a:lnTo>
                    <a:pt x="3" y="385"/>
                  </a:lnTo>
                  <a:lnTo>
                    <a:pt x="0" y="407"/>
                  </a:lnTo>
                  <a:lnTo>
                    <a:pt x="0" y="428"/>
                  </a:lnTo>
                  <a:lnTo>
                    <a:pt x="0" y="450"/>
                  </a:lnTo>
                  <a:lnTo>
                    <a:pt x="1" y="471"/>
                  </a:lnTo>
                  <a:lnTo>
                    <a:pt x="4" y="492"/>
                  </a:lnTo>
                  <a:lnTo>
                    <a:pt x="7" y="512"/>
                  </a:lnTo>
                  <a:lnTo>
                    <a:pt x="12" y="532"/>
                  </a:lnTo>
                  <a:lnTo>
                    <a:pt x="17" y="553"/>
                  </a:lnTo>
                  <a:lnTo>
                    <a:pt x="24" y="572"/>
                  </a:lnTo>
                  <a:lnTo>
                    <a:pt x="30" y="592"/>
                  </a:lnTo>
                  <a:lnTo>
                    <a:pt x="38" y="611"/>
                  </a:lnTo>
                  <a:lnTo>
                    <a:pt x="47" y="630"/>
                  </a:lnTo>
                  <a:lnTo>
                    <a:pt x="57" y="648"/>
                  </a:lnTo>
                  <a:lnTo>
                    <a:pt x="68" y="666"/>
                  </a:lnTo>
                  <a:lnTo>
                    <a:pt x="80" y="683"/>
                  </a:lnTo>
                  <a:lnTo>
                    <a:pt x="93" y="700"/>
                  </a:lnTo>
                  <a:lnTo>
                    <a:pt x="106" y="716"/>
                  </a:lnTo>
                  <a:lnTo>
                    <a:pt x="120" y="731"/>
                  </a:lnTo>
                  <a:lnTo>
                    <a:pt x="134" y="746"/>
                  </a:lnTo>
                  <a:lnTo>
                    <a:pt x="150" y="760"/>
                  </a:lnTo>
                  <a:lnTo>
                    <a:pt x="166" y="773"/>
                  </a:lnTo>
                  <a:lnTo>
                    <a:pt x="183" y="786"/>
                  </a:lnTo>
                  <a:lnTo>
                    <a:pt x="201" y="798"/>
                  </a:lnTo>
                  <a:lnTo>
                    <a:pt x="219" y="808"/>
                  </a:lnTo>
                  <a:lnTo>
                    <a:pt x="239" y="819"/>
                  </a:lnTo>
                  <a:lnTo>
                    <a:pt x="258" y="828"/>
                  </a:lnTo>
                  <a:lnTo>
                    <a:pt x="278" y="836"/>
                  </a:lnTo>
                  <a:lnTo>
                    <a:pt x="299" y="843"/>
                  </a:lnTo>
                  <a:lnTo>
                    <a:pt x="319" y="850"/>
                  </a:lnTo>
                  <a:lnTo>
                    <a:pt x="319" y="850"/>
                  </a:lnTo>
                  <a:lnTo>
                    <a:pt x="342" y="855"/>
                  </a:lnTo>
                  <a:lnTo>
                    <a:pt x="364" y="859"/>
                  </a:lnTo>
                  <a:lnTo>
                    <a:pt x="385" y="862"/>
                  </a:lnTo>
                  <a:lnTo>
                    <a:pt x="407" y="863"/>
                  </a:lnTo>
                  <a:lnTo>
                    <a:pt x="428" y="864"/>
                  </a:lnTo>
                  <a:lnTo>
                    <a:pt x="448" y="864"/>
                  </a:lnTo>
                  <a:lnTo>
                    <a:pt x="471" y="863"/>
                  </a:lnTo>
                  <a:lnTo>
                    <a:pt x="491" y="860"/>
                  </a:lnTo>
                  <a:lnTo>
                    <a:pt x="512" y="856"/>
                  </a:lnTo>
                  <a:lnTo>
                    <a:pt x="532" y="853"/>
                  </a:lnTo>
                  <a:lnTo>
                    <a:pt x="553" y="847"/>
                  </a:lnTo>
                  <a:lnTo>
                    <a:pt x="572" y="841"/>
                  </a:lnTo>
                  <a:lnTo>
                    <a:pt x="592" y="833"/>
                  </a:lnTo>
                  <a:lnTo>
                    <a:pt x="611" y="825"/>
                  </a:lnTo>
                  <a:lnTo>
                    <a:pt x="630" y="816"/>
                  </a:lnTo>
                  <a:lnTo>
                    <a:pt x="648" y="806"/>
                  </a:lnTo>
                  <a:lnTo>
                    <a:pt x="666" y="795"/>
                  </a:lnTo>
                  <a:lnTo>
                    <a:pt x="683" y="783"/>
                  </a:lnTo>
                  <a:lnTo>
                    <a:pt x="700" y="772"/>
                  </a:lnTo>
                  <a:lnTo>
                    <a:pt x="716" y="757"/>
                  </a:lnTo>
                  <a:lnTo>
                    <a:pt x="731" y="744"/>
                  </a:lnTo>
                  <a:lnTo>
                    <a:pt x="746" y="729"/>
                  </a:lnTo>
                  <a:lnTo>
                    <a:pt x="760" y="713"/>
                  </a:lnTo>
                  <a:lnTo>
                    <a:pt x="773" y="697"/>
                  </a:lnTo>
                  <a:lnTo>
                    <a:pt x="786" y="681"/>
                  </a:lnTo>
                  <a:lnTo>
                    <a:pt x="798" y="662"/>
                  </a:lnTo>
                  <a:lnTo>
                    <a:pt x="808" y="644"/>
                  </a:lnTo>
                  <a:lnTo>
                    <a:pt x="818" y="626"/>
                  </a:lnTo>
                  <a:lnTo>
                    <a:pt x="828" y="606"/>
                  </a:lnTo>
                  <a:lnTo>
                    <a:pt x="835" y="585"/>
                  </a:lnTo>
                  <a:lnTo>
                    <a:pt x="843" y="565"/>
                  </a:lnTo>
                  <a:lnTo>
                    <a:pt x="848" y="544"/>
                  </a:lnTo>
                  <a:lnTo>
                    <a:pt x="848" y="544"/>
                  </a:lnTo>
                  <a:lnTo>
                    <a:pt x="854" y="522"/>
                  </a:lnTo>
                  <a:lnTo>
                    <a:pt x="859" y="501"/>
                  </a:lnTo>
                  <a:lnTo>
                    <a:pt x="861" y="479"/>
                  </a:lnTo>
                  <a:lnTo>
                    <a:pt x="863" y="458"/>
                  </a:lnTo>
                  <a:lnTo>
                    <a:pt x="864" y="436"/>
                  </a:lnTo>
                  <a:lnTo>
                    <a:pt x="864" y="415"/>
                  </a:lnTo>
                  <a:lnTo>
                    <a:pt x="863" y="394"/>
                  </a:lnTo>
                  <a:lnTo>
                    <a:pt x="860" y="373"/>
                  </a:lnTo>
                  <a:lnTo>
                    <a:pt x="856" y="352"/>
                  </a:lnTo>
                  <a:lnTo>
                    <a:pt x="852" y="331"/>
                  </a:lnTo>
                  <a:lnTo>
                    <a:pt x="847" y="312"/>
                  </a:lnTo>
                  <a:lnTo>
                    <a:pt x="841" y="291"/>
                  </a:lnTo>
                  <a:lnTo>
                    <a:pt x="833" y="271"/>
                  </a:lnTo>
                  <a:lnTo>
                    <a:pt x="825" y="253"/>
                  </a:lnTo>
                  <a:lnTo>
                    <a:pt x="816" y="234"/>
                  </a:lnTo>
                  <a:lnTo>
                    <a:pt x="805" y="215"/>
                  </a:lnTo>
                  <a:lnTo>
                    <a:pt x="795" y="198"/>
                  </a:lnTo>
                  <a:lnTo>
                    <a:pt x="783" y="182"/>
                  </a:lnTo>
                  <a:lnTo>
                    <a:pt x="772" y="165"/>
                  </a:lnTo>
                  <a:lnTo>
                    <a:pt x="757" y="149"/>
                  </a:lnTo>
                  <a:lnTo>
                    <a:pt x="744" y="133"/>
                  </a:lnTo>
                  <a:lnTo>
                    <a:pt x="729" y="119"/>
                  </a:lnTo>
                  <a:lnTo>
                    <a:pt x="713" y="105"/>
                  </a:lnTo>
                  <a:lnTo>
                    <a:pt x="697" y="92"/>
                  </a:lnTo>
                  <a:lnTo>
                    <a:pt x="680" y="79"/>
                  </a:lnTo>
                  <a:lnTo>
                    <a:pt x="662" y="67"/>
                  </a:lnTo>
                  <a:lnTo>
                    <a:pt x="644" y="56"/>
                  </a:lnTo>
                  <a:lnTo>
                    <a:pt x="626" y="46"/>
                  </a:lnTo>
                  <a:lnTo>
                    <a:pt x="606" y="37"/>
                  </a:lnTo>
                  <a:lnTo>
                    <a:pt x="585" y="28"/>
                  </a:lnTo>
                  <a:lnTo>
                    <a:pt x="564" y="21"/>
                  </a:lnTo>
                  <a:lnTo>
                    <a:pt x="544" y="15"/>
                  </a:lnTo>
                  <a:lnTo>
                    <a:pt x="54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2" name="Freeform 137"/>
            <p:cNvSpPr>
              <a:spLocks/>
            </p:cNvSpPr>
            <p:nvPr userDrawn="1"/>
          </p:nvSpPr>
          <p:spPr bwMode="auto">
            <a:xfrm>
              <a:off x="2414" y="1208"/>
              <a:ext cx="195" cy="196"/>
            </a:xfrm>
            <a:custGeom>
              <a:avLst/>
              <a:gdLst>
                <a:gd name="T0" fmla="*/ 473 w 783"/>
                <a:gd name="T1" fmla="*/ 9 h 783"/>
                <a:gd name="T2" fmla="*/ 414 w 783"/>
                <a:gd name="T3" fmla="*/ 1 h 783"/>
                <a:gd name="T4" fmla="*/ 355 w 783"/>
                <a:gd name="T5" fmla="*/ 3 h 783"/>
                <a:gd name="T6" fmla="*/ 299 w 783"/>
                <a:gd name="T7" fmla="*/ 12 h 783"/>
                <a:gd name="T8" fmla="*/ 246 w 783"/>
                <a:gd name="T9" fmla="*/ 29 h 783"/>
                <a:gd name="T10" fmla="*/ 195 w 783"/>
                <a:gd name="T11" fmla="*/ 53 h 783"/>
                <a:gd name="T12" fmla="*/ 148 w 783"/>
                <a:gd name="T13" fmla="*/ 85 h 783"/>
                <a:gd name="T14" fmla="*/ 106 w 783"/>
                <a:gd name="T15" fmla="*/ 122 h 783"/>
                <a:gd name="T16" fmla="*/ 70 w 783"/>
                <a:gd name="T17" fmla="*/ 167 h 783"/>
                <a:gd name="T18" fmla="*/ 40 w 783"/>
                <a:gd name="T19" fmla="*/ 216 h 783"/>
                <a:gd name="T20" fmla="*/ 18 w 783"/>
                <a:gd name="T21" fmla="*/ 271 h 783"/>
                <a:gd name="T22" fmla="*/ 7 w 783"/>
                <a:gd name="T23" fmla="*/ 310 h 783"/>
                <a:gd name="T24" fmla="*/ 0 w 783"/>
                <a:gd name="T25" fmla="*/ 369 h 783"/>
                <a:gd name="T26" fmla="*/ 1 w 783"/>
                <a:gd name="T27" fmla="*/ 427 h 783"/>
                <a:gd name="T28" fmla="*/ 10 w 783"/>
                <a:gd name="T29" fmla="*/ 483 h 783"/>
                <a:gd name="T30" fmla="*/ 27 w 783"/>
                <a:gd name="T31" fmla="*/ 537 h 783"/>
                <a:gd name="T32" fmla="*/ 52 w 783"/>
                <a:gd name="T33" fmla="*/ 588 h 783"/>
                <a:gd name="T34" fmla="*/ 83 w 783"/>
                <a:gd name="T35" fmla="*/ 634 h 783"/>
                <a:gd name="T36" fmla="*/ 121 w 783"/>
                <a:gd name="T37" fmla="*/ 676 h 783"/>
                <a:gd name="T38" fmla="*/ 165 w 783"/>
                <a:gd name="T39" fmla="*/ 713 h 783"/>
                <a:gd name="T40" fmla="*/ 215 w 783"/>
                <a:gd name="T41" fmla="*/ 743 h 783"/>
                <a:gd name="T42" fmla="*/ 269 w 783"/>
                <a:gd name="T43" fmla="*/ 765 h 783"/>
                <a:gd name="T44" fmla="*/ 308 w 783"/>
                <a:gd name="T45" fmla="*/ 775 h 783"/>
                <a:gd name="T46" fmla="*/ 367 w 783"/>
                <a:gd name="T47" fmla="*/ 783 h 783"/>
                <a:gd name="T48" fmla="*/ 426 w 783"/>
                <a:gd name="T49" fmla="*/ 782 h 783"/>
                <a:gd name="T50" fmla="*/ 482 w 783"/>
                <a:gd name="T51" fmla="*/ 773 h 783"/>
                <a:gd name="T52" fmla="*/ 535 w 783"/>
                <a:gd name="T53" fmla="*/ 756 h 783"/>
                <a:gd name="T54" fmla="*/ 586 w 783"/>
                <a:gd name="T55" fmla="*/ 731 h 783"/>
                <a:gd name="T56" fmla="*/ 633 w 783"/>
                <a:gd name="T57" fmla="*/ 700 h 783"/>
                <a:gd name="T58" fmla="*/ 675 w 783"/>
                <a:gd name="T59" fmla="*/ 662 h 783"/>
                <a:gd name="T60" fmla="*/ 711 w 783"/>
                <a:gd name="T61" fmla="*/ 618 h 783"/>
                <a:gd name="T62" fmla="*/ 741 w 783"/>
                <a:gd name="T63" fmla="*/ 568 h 783"/>
                <a:gd name="T64" fmla="*/ 763 w 783"/>
                <a:gd name="T65" fmla="*/ 513 h 783"/>
                <a:gd name="T66" fmla="*/ 774 w 783"/>
                <a:gd name="T67" fmla="*/ 474 h 783"/>
                <a:gd name="T68" fmla="*/ 781 w 783"/>
                <a:gd name="T69" fmla="*/ 416 h 783"/>
                <a:gd name="T70" fmla="*/ 780 w 783"/>
                <a:gd name="T71" fmla="*/ 357 h 783"/>
                <a:gd name="T72" fmla="*/ 771 w 783"/>
                <a:gd name="T73" fmla="*/ 301 h 783"/>
                <a:gd name="T74" fmla="*/ 754 w 783"/>
                <a:gd name="T75" fmla="*/ 248 h 783"/>
                <a:gd name="T76" fmla="*/ 729 w 783"/>
                <a:gd name="T77" fmla="*/ 197 h 783"/>
                <a:gd name="T78" fmla="*/ 698 w 783"/>
                <a:gd name="T79" fmla="*/ 150 h 783"/>
                <a:gd name="T80" fmla="*/ 660 w 783"/>
                <a:gd name="T81" fmla="*/ 108 h 783"/>
                <a:gd name="T82" fmla="*/ 616 w 783"/>
                <a:gd name="T83" fmla="*/ 72 h 783"/>
                <a:gd name="T84" fmla="*/ 566 w 783"/>
                <a:gd name="T85" fmla="*/ 42 h 783"/>
                <a:gd name="T86" fmla="*/ 512 w 783"/>
                <a:gd name="T87" fmla="*/ 2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2" y="14"/>
                  </a:moveTo>
                  <a:lnTo>
                    <a:pt x="492" y="14"/>
                  </a:lnTo>
                  <a:lnTo>
                    <a:pt x="473" y="9"/>
                  </a:lnTo>
                  <a:lnTo>
                    <a:pt x="453" y="5"/>
                  </a:lnTo>
                  <a:lnTo>
                    <a:pt x="434" y="3"/>
                  </a:lnTo>
                  <a:lnTo>
                    <a:pt x="414" y="1"/>
                  </a:lnTo>
                  <a:lnTo>
                    <a:pt x="394" y="0"/>
                  </a:lnTo>
                  <a:lnTo>
                    <a:pt x="375" y="1"/>
                  </a:lnTo>
                  <a:lnTo>
                    <a:pt x="355" y="3"/>
                  </a:lnTo>
                  <a:lnTo>
                    <a:pt x="337" y="4"/>
                  </a:lnTo>
                  <a:lnTo>
                    <a:pt x="318" y="8"/>
                  </a:lnTo>
                  <a:lnTo>
                    <a:pt x="299" y="12"/>
                  </a:lnTo>
                  <a:lnTo>
                    <a:pt x="281" y="16"/>
                  </a:lnTo>
                  <a:lnTo>
                    <a:pt x="263" y="22"/>
                  </a:lnTo>
                  <a:lnTo>
                    <a:pt x="246" y="29"/>
                  </a:lnTo>
                  <a:lnTo>
                    <a:pt x="228" y="35"/>
                  </a:lnTo>
                  <a:lnTo>
                    <a:pt x="211" y="44"/>
                  </a:lnTo>
                  <a:lnTo>
                    <a:pt x="195" y="53"/>
                  </a:lnTo>
                  <a:lnTo>
                    <a:pt x="179" y="63"/>
                  </a:lnTo>
                  <a:lnTo>
                    <a:pt x="164" y="73"/>
                  </a:lnTo>
                  <a:lnTo>
                    <a:pt x="148" y="85"/>
                  </a:lnTo>
                  <a:lnTo>
                    <a:pt x="134" y="96"/>
                  </a:lnTo>
                  <a:lnTo>
                    <a:pt x="120" y="109"/>
                  </a:lnTo>
                  <a:lnTo>
                    <a:pt x="106" y="122"/>
                  </a:lnTo>
                  <a:lnTo>
                    <a:pt x="93" y="137"/>
                  </a:lnTo>
                  <a:lnTo>
                    <a:pt x="82" y="151"/>
                  </a:lnTo>
                  <a:lnTo>
                    <a:pt x="70" y="167"/>
                  </a:lnTo>
                  <a:lnTo>
                    <a:pt x="60" y="182"/>
                  </a:lnTo>
                  <a:lnTo>
                    <a:pt x="49" y="199"/>
                  </a:lnTo>
                  <a:lnTo>
                    <a:pt x="40" y="216"/>
                  </a:lnTo>
                  <a:lnTo>
                    <a:pt x="32" y="234"/>
                  </a:lnTo>
                  <a:lnTo>
                    <a:pt x="24" y="253"/>
                  </a:lnTo>
                  <a:lnTo>
                    <a:pt x="18" y="271"/>
                  </a:lnTo>
                  <a:lnTo>
                    <a:pt x="13" y="291"/>
                  </a:lnTo>
                  <a:lnTo>
                    <a:pt x="13" y="291"/>
                  </a:lnTo>
                  <a:lnTo>
                    <a:pt x="7" y="310"/>
                  </a:lnTo>
                  <a:lnTo>
                    <a:pt x="4" y="330"/>
                  </a:lnTo>
                  <a:lnTo>
                    <a:pt x="1" y="349"/>
                  </a:lnTo>
                  <a:lnTo>
                    <a:pt x="0" y="369"/>
                  </a:lnTo>
                  <a:lnTo>
                    <a:pt x="0" y="388"/>
                  </a:lnTo>
                  <a:lnTo>
                    <a:pt x="0" y="408"/>
                  </a:lnTo>
                  <a:lnTo>
                    <a:pt x="1" y="427"/>
                  </a:lnTo>
                  <a:lnTo>
                    <a:pt x="2" y="446"/>
                  </a:lnTo>
                  <a:lnTo>
                    <a:pt x="6" y="465"/>
                  </a:lnTo>
                  <a:lnTo>
                    <a:pt x="10" y="483"/>
                  </a:lnTo>
                  <a:lnTo>
                    <a:pt x="14" y="502"/>
                  </a:lnTo>
                  <a:lnTo>
                    <a:pt x="20" y="520"/>
                  </a:lnTo>
                  <a:lnTo>
                    <a:pt x="27" y="537"/>
                  </a:lnTo>
                  <a:lnTo>
                    <a:pt x="35" y="555"/>
                  </a:lnTo>
                  <a:lnTo>
                    <a:pt x="43" y="572"/>
                  </a:lnTo>
                  <a:lnTo>
                    <a:pt x="52" y="588"/>
                  </a:lnTo>
                  <a:lnTo>
                    <a:pt x="61" y="603"/>
                  </a:lnTo>
                  <a:lnTo>
                    <a:pt x="71" y="619"/>
                  </a:lnTo>
                  <a:lnTo>
                    <a:pt x="83" y="634"/>
                  </a:lnTo>
                  <a:lnTo>
                    <a:pt x="95" y="649"/>
                  </a:lnTo>
                  <a:lnTo>
                    <a:pt x="108" y="663"/>
                  </a:lnTo>
                  <a:lnTo>
                    <a:pt x="121" y="676"/>
                  </a:lnTo>
                  <a:lnTo>
                    <a:pt x="135" y="689"/>
                  </a:lnTo>
                  <a:lnTo>
                    <a:pt x="149" y="701"/>
                  </a:lnTo>
                  <a:lnTo>
                    <a:pt x="165" y="713"/>
                  </a:lnTo>
                  <a:lnTo>
                    <a:pt x="181" y="723"/>
                  </a:lnTo>
                  <a:lnTo>
                    <a:pt x="198" y="733"/>
                  </a:lnTo>
                  <a:lnTo>
                    <a:pt x="215" y="743"/>
                  </a:lnTo>
                  <a:lnTo>
                    <a:pt x="233" y="750"/>
                  </a:lnTo>
                  <a:lnTo>
                    <a:pt x="251" y="758"/>
                  </a:lnTo>
                  <a:lnTo>
                    <a:pt x="269" y="765"/>
                  </a:lnTo>
                  <a:lnTo>
                    <a:pt x="289" y="770"/>
                  </a:lnTo>
                  <a:lnTo>
                    <a:pt x="289" y="770"/>
                  </a:lnTo>
                  <a:lnTo>
                    <a:pt x="308" y="775"/>
                  </a:lnTo>
                  <a:lnTo>
                    <a:pt x="328" y="779"/>
                  </a:lnTo>
                  <a:lnTo>
                    <a:pt x="348" y="782"/>
                  </a:lnTo>
                  <a:lnTo>
                    <a:pt x="367" y="783"/>
                  </a:lnTo>
                  <a:lnTo>
                    <a:pt x="387" y="783"/>
                  </a:lnTo>
                  <a:lnTo>
                    <a:pt x="406" y="783"/>
                  </a:lnTo>
                  <a:lnTo>
                    <a:pt x="426" y="782"/>
                  </a:lnTo>
                  <a:lnTo>
                    <a:pt x="444" y="780"/>
                  </a:lnTo>
                  <a:lnTo>
                    <a:pt x="464" y="776"/>
                  </a:lnTo>
                  <a:lnTo>
                    <a:pt x="482" y="773"/>
                  </a:lnTo>
                  <a:lnTo>
                    <a:pt x="500" y="767"/>
                  </a:lnTo>
                  <a:lnTo>
                    <a:pt x="518" y="762"/>
                  </a:lnTo>
                  <a:lnTo>
                    <a:pt x="535" y="756"/>
                  </a:lnTo>
                  <a:lnTo>
                    <a:pt x="553" y="748"/>
                  </a:lnTo>
                  <a:lnTo>
                    <a:pt x="570" y="740"/>
                  </a:lnTo>
                  <a:lnTo>
                    <a:pt x="586" y="731"/>
                  </a:lnTo>
                  <a:lnTo>
                    <a:pt x="603" y="722"/>
                  </a:lnTo>
                  <a:lnTo>
                    <a:pt x="619" y="711"/>
                  </a:lnTo>
                  <a:lnTo>
                    <a:pt x="633" y="700"/>
                  </a:lnTo>
                  <a:lnTo>
                    <a:pt x="647" y="688"/>
                  </a:lnTo>
                  <a:lnTo>
                    <a:pt x="662" y="675"/>
                  </a:lnTo>
                  <a:lnTo>
                    <a:pt x="675" y="662"/>
                  </a:lnTo>
                  <a:lnTo>
                    <a:pt x="688" y="647"/>
                  </a:lnTo>
                  <a:lnTo>
                    <a:pt x="699" y="633"/>
                  </a:lnTo>
                  <a:lnTo>
                    <a:pt x="711" y="618"/>
                  </a:lnTo>
                  <a:lnTo>
                    <a:pt x="722" y="602"/>
                  </a:lnTo>
                  <a:lnTo>
                    <a:pt x="732" y="585"/>
                  </a:lnTo>
                  <a:lnTo>
                    <a:pt x="741" y="568"/>
                  </a:lnTo>
                  <a:lnTo>
                    <a:pt x="749" y="550"/>
                  </a:lnTo>
                  <a:lnTo>
                    <a:pt x="757" y="532"/>
                  </a:lnTo>
                  <a:lnTo>
                    <a:pt x="763" y="513"/>
                  </a:lnTo>
                  <a:lnTo>
                    <a:pt x="768" y="494"/>
                  </a:lnTo>
                  <a:lnTo>
                    <a:pt x="768" y="494"/>
                  </a:lnTo>
                  <a:lnTo>
                    <a:pt x="774" y="474"/>
                  </a:lnTo>
                  <a:lnTo>
                    <a:pt x="778" y="455"/>
                  </a:lnTo>
                  <a:lnTo>
                    <a:pt x="780" y="435"/>
                  </a:lnTo>
                  <a:lnTo>
                    <a:pt x="781" y="416"/>
                  </a:lnTo>
                  <a:lnTo>
                    <a:pt x="783" y="396"/>
                  </a:lnTo>
                  <a:lnTo>
                    <a:pt x="781" y="377"/>
                  </a:lnTo>
                  <a:lnTo>
                    <a:pt x="780" y="357"/>
                  </a:lnTo>
                  <a:lnTo>
                    <a:pt x="779" y="339"/>
                  </a:lnTo>
                  <a:lnTo>
                    <a:pt x="775" y="319"/>
                  </a:lnTo>
                  <a:lnTo>
                    <a:pt x="771" y="301"/>
                  </a:lnTo>
                  <a:lnTo>
                    <a:pt x="767" y="283"/>
                  </a:lnTo>
                  <a:lnTo>
                    <a:pt x="761" y="264"/>
                  </a:lnTo>
                  <a:lnTo>
                    <a:pt x="754" y="248"/>
                  </a:lnTo>
                  <a:lnTo>
                    <a:pt x="748" y="229"/>
                  </a:lnTo>
                  <a:lnTo>
                    <a:pt x="738" y="212"/>
                  </a:lnTo>
                  <a:lnTo>
                    <a:pt x="729" y="197"/>
                  </a:lnTo>
                  <a:lnTo>
                    <a:pt x="720" y="180"/>
                  </a:lnTo>
                  <a:lnTo>
                    <a:pt x="710" y="164"/>
                  </a:lnTo>
                  <a:lnTo>
                    <a:pt x="698" y="150"/>
                  </a:lnTo>
                  <a:lnTo>
                    <a:pt x="686" y="135"/>
                  </a:lnTo>
                  <a:lnTo>
                    <a:pt x="673" y="121"/>
                  </a:lnTo>
                  <a:lnTo>
                    <a:pt x="660" y="108"/>
                  </a:lnTo>
                  <a:lnTo>
                    <a:pt x="646" y="95"/>
                  </a:lnTo>
                  <a:lnTo>
                    <a:pt x="632" y="83"/>
                  </a:lnTo>
                  <a:lnTo>
                    <a:pt x="616" y="72"/>
                  </a:lnTo>
                  <a:lnTo>
                    <a:pt x="600" y="61"/>
                  </a:lnTo>
                  <a:lnTo>
                    <a:pt x="583" y="51"/>
                  </a:lnTo>
                  <a:lnTo>
                    <a:pt x="566" y="42"/>
                  </a:lnTo>
                  <a:lnTo>
                    <a:pt x="548" y="34"/>
                  </a:lnTo>
                  <a:lnTo>
                    <a:pt x="530" y="26"/>
                  </a:lnTo>
                  <a:lnTo>
                    <a:pt x="512" y="20"/>
                  </a:lnTo>
                  <a:lnTo>
                    <a:pt x="492" y="14"/>
                  </a:lnTo>
                  <a:lnTo>
                    <a:pt x="49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3" name="Freeform 138"/>
            <p:cNvSpPr>
              <a:spLocks/>
            </p:cNvSpPr>
            <p:nvPr userDrawn="1"/>
          </p:nvSpPr>
          <p:spPr bwMode="auto">
            <a:xfrm>
              <a:off x="2358" y="1463"/>
              <a:ext cx="176" cy="176"/>
            </a:xfrm>
            <a:custGeom>
              <a:avLst/>
              <a:gdLst>
                <a:gd name="T0" fmla="*/ 425 w 702"/>
                <a:gd name="T1" fmla="*/ 8 h 702"/>
                <a:gd name="T2" fmla="*/ 372 w 702"/>
                <a:gd name="T3" fmla="*/ 1 h 702"/>
                <a:gd name="T4" fmla="*/ 320 w 702"/>
                <a:gd name="T5" fmla="*/ 1 h 702"/>
                <a:gd name="T6" fmla="*/ 270 w 702"/>
                <a:gd name="T7" fmla="*/ 10 h 702"/>
                <a:gd name="T8" fmla="*/ 221 w 702"/>
                <a:gd name="T9" fmla="*/ 25 h 702"/>
                <a:gd name="T10" fmla="*/ 176 w 702"/>
                <a:gd name="T11" fmla="*/ 47 h 702"/>
                <a:gd name="T12" fmla="*/ 134 w 702"/>
                <a:gd name="T13" fmla="*/ 75 h 702"/>
                <a:gd name="T14" fmla="*/ 96 w 702"/>
                <a:gd name="T15" fmla="*/ 109 h 702"/>
                <a:gd name="T16" fmla="*/ 64 w 702"/>
                <a:gd name="T17" fmla="*/ 150 h 702"/>
                <a:gd name="T18" fmla="*/ 38 w 702"/>
                <a:gd name="T19" fmla="*/ 194 h 702"/>
                <a:gd name="T20" fmla="*/ 18 w 702"/>
                <a:gd name="T21" fmla="*/ 243 h 702"/>
                <a:gd name="T22" fmla="*/ 8 w 702"/>
                <a:gd name="T23" fmla="*/ 277 h 702"/>
                <a:gd name="T24" fmla="*/ 1 w 702"/>
                <a:gd name="T25" fmla="*/ 331 h 702"/>
                <a:gd name="T26" fmla="*/ 2 w 702"/>
                <a:gd name="T27" fmla="*/ 383 h 702"/>
                <a:gd name="T28" fmla="*/ 10 w 702"/>
                <a:gd name="T29" fmla="*/ 432 h 702"/>
                <a:gd name="T30" fmla="*/ 26 w 702"/>
                <a:gd name="T31" fmla="*/ 481 h 702"/>
                <a:gd name="T32" fmla="*/ 48 w 702"/>
                <a:gd name="T33" fmla="*/ 526 h 702"/>
                <a:gd name="T34" fmla="*/ 75 w 702"/>
                <a:gd name="T35" fmla="*/ 568 h 702"/>
                <a:gd name="T36" fmla="*/ 111 w 702"/>
                <a:gd name="T37" fmla="*/ 606 h 702"/>
                <a:gd name="T38" fmla="*/ 150 w 702"/>
                <a:gd name="T39" fmla="*/ 638 h 702"/>
                <a:gd name="T40" fmla="*/ 194 w 702"/>
                <a:gd name="T41" fmla="*/ 664 h 702"/>
                <a:gd name="T42" fmla="*/ 243 w 702"/>
                <a:gd name="T43" fmla="*/ 685 h 702"/>
                <a:gd name="T44" fmla="*/ 279 w 702"/>
                <a:gd name="T45" fmla="*/ 694 h 702"/>
                <a:gd name="T46" fmla="*/ 331 w 702"/>
                <a:gd name="T47" fmla="*/ 702 h 702"/>
                <a:gd name="T48" fmla="*/ 383 w 702"/>
                <a:gd name="T49" fmla="*/ 701 h 702"/>
                <a:gd name="T50" fmla="*/ 434 w 702"/>
                <a:gd name="T51" fmla="*/ 693 h 702"/>
                <a:gd name="T52" fmla="*/ 482 w 702"/>
                <a:gd name="T53" fmla="*/ 677 h 702"/>
                <a:gd name="T54" fmla="*/ 528 w 702"/>
                <a:gd name="T55" fmla="*/ 655 h 702"/>
                <a:gd name="T56" fmla="*/ 569 w 702"/>
                <a:gd name="T57" fmla="*/ 626 h 702"/>
                <a:gd name="T58" fmla="*/ 607 w 702"/>
                <a:gd name="T59" fmla="*/ 593 h 702"/>
                <a:gd name="T60" fmla="*/ 638 w 702"/>
                <a:gd name="T61" fmla="*/ 554 h 702"/>
                <a:gd name="T62" fmla="*/ 666 w 702"/>
                <a:gd name="T63" fmla="*/ 508 h 702"/>
                <a:gd name="T64" fmla="*/ 685 w 702"/>
                <a:gd name="T65" fmla="*/ 460 h 702"/>
                <a:gd name="T66" fmla="*/ 694 w 702"/>
                <a:gd name="T67" fmla="*/ 425 h 702"/>
                <a:gd name="T68" fmla="*/ 702 w 702"/>
                <a:gd name="T69" fmla="*/ 371 h 702"/>
                <a:gd name="T70" fmla="*/ 701 w 702"/>
                <a:gd name="T71" fmla="*/ 320 h 702"/>
                <a:gd name="T72" fmla="*/ 693 w 702"/>
                <a:gd name="T73" fmla="*/ 270 h 702"/>
                <a:gd name="T74" fmla="*/ 677 w 702"/>
                <a:gd name="T75" fmla="*/ 221 h 702"/>
                <a:gd name="T76" fmla="*/ 655 w 702"/>
                <a:gd name="T77" fmla="*/ 176 h 702"/>
                <a:gd name="T78" fmla="*/ 628 w 702"/>
                <a:gd name="T79" fmla="*/ 134 h 702"/>
                <a:gd name="T80" fmla="*/ 593 w 702"/>
                <a:gd name="T81" fmla="*/ 96 h 702"/>
                <a:gd name="T82" fmla="*/ 554 w 702"/>
                <a:gd name="T83" fmla="*/ 64 h 702"/>
                <a:gd name="T84" fmla="*/ 509 w 702"/>
                <a:gd name="T85" fmla="*/ 38 h 702"/>
                <a:gd name="T86" fmla="*/ 460 w 702"/>
                <a:gd name="T87" fmla="*/ 1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443" y="12"/>
                  </a:moveTo>
                  <a:lnTo>
                    <a:pt x="443" y="12"/>
                  </a:lnTo>
                  <a:lnTo>
                    <a:pt x="425" y="8"/>
                  </a:lnTo>
                  <a:lnTo>
                    <a:pt x="408" y="5"/>
                  </a:lnTo>
                  <a:lnTo>
                    <a:pt x="389" y="2"/>
                  </a:lnTo>
                  <a:lnTo>
                    <a:pt x="372" y="1"/>
                  </a:lnTo>
                  <a:lnTo>
                    <a:pt x="354" y="0"/>
                  </a:lnTo>
                  <a:lnTo>
                    <a:pt x="337" y="0"/>
                  </a:lnTo>
                  <a:lnTo>
                    <a:pt x="320" y="1"/>
                  </a:lnTo>
                  <a:lnTo>
                    <a:pt x="303" y="4"/>
                  </a:lnTo>
                  <a:lnTo>
                    <a:pt x="286" y="6"/>
                  </a:lnTo>
                  <a:lnTo>
                    <a:pt x="270" y="10"/>
                  </a:lnTo>
                  <a:lnTo>
                    <a:pt x="254" y="14"/>
                  </a:lnTo>
                  <a:lnTo>
                    <a:pt x="237" y="19"/>
                  </a:lnTo>
                  <a:lnTo>
                    <a:pt x="221" y="25"/>
                  </a:lnTo>
                  <a:lnTo>
                    <a:pt x="206" y="31"/>
                  </a:lnTo>
                  <a:lnTo>
                    <a:pt x="191" y="39"/>
                  </a:lnTo>
                  <a:lnTo>
                    <a:pt x="176" y="47"/>
                  </a:lnTo>
                  <a:lnTo>
                    <a:pt x="161" y="56"/>
                  </a:lnTo>
                  <a:lnTo>
                    <a:pt x="147" y="65"/>
                  </a:lnTo>
                  <a:lnTo>
                    <a:pt x="134" y="75"/>
                  </a:lnTo>
                  <a:lnTo>
                    <a:pt x="121" y="86"/>
                  </a:lnTo>
                  <a:lnTo>
                    <a:pt x="109" y="98"/>
                  </a:lnTo>
                  <a:lnTo>
                    <a:pt x="96" y="109"/>
                  </a:lnTo>
                  <a:lnTo>
                    <a:pt x="86" y="122"/>
                  </a:lnTo>
                  <a:lnTo>
                    <a:pt x="74" y="135"/>
                  </a:lnTo>
                  <a:lnTo>
                    <a:pt x="64" y="150"/>
                  </a:lnTo>
                  <a:lnTo>
                    <a:pt x="55" y="164"/>
                  </a:lnTo>
                  <a:lnTo>
                    <a:pt x="45" y="178"/>
                  </a:lnTo>
                  <a:lnTo>
                    <a:pt x="38" y="194"/>
                  </a:lnTo>
                  <a:lnTo>
                    <a:pt x="30" y="210"/>
                  </a:lnTo>
                  <a:lnTo>
                    <a:pt x="23" y="227"/>
                  </a:lnTo>
                  <a:lnTo>
                    <a:pt x="18" y="243"/>
                  </a:lnTo>
                  <a:lnTo>
                    <a:pt x="13" y="260"/>
                  </a:lnTo>
                  <a:lnTo>
                    <a:pt x="13" y="260"/>
                  </a:lnTo>
                  <a:lnTo>
                    <a:pt x="8" y="277"/>
                  </a:lnTo>
                  <a:lnTo>
                    <a:pt x="5" y="296"/>
                  </a:lnTo>
                  <a:lnTo>
                    <a:pt x="2" y="312"/>
                  </a:lnTo>
                  <a:lnTo>
                    <a:pt x="1" y="331"/>
                  </a:lnTo>
                  <a:lnTo>
                    <a:pt x="0" y="348"/>
                  </a:lnTo>
                  <a:lnTo>
                    <a:pt x="1" y="365"/>
                  </a:lnTo>
                  <a:lnTo>
                    <a:pt x="2" y="383"/>
                  </a:lnTo>
                  <a:lnTo>
                    <a:pt x="4" y="400"/>
                  </a:lnTo>
                  <a:lnTo>
                    <a:pt x="6" y="417"/>
                  </a:lnTo>
                  <a:lnTo>
                    <a:pt x="10" y="432"/>
                  </a:lnTo>
                  <a:lnTo>
                    <a:pt x="14" y="449"/>
                  </a:lnTo>
                  <a:lnTo>
                    <a:pt x="19" y="465"/>
                  </a:lnTo>
                  <a:lnTo>
                    <a:pt x="26" y="481"/>
                  </a:lnTo>
                  <a:lnTo>
                    <a:pt x="32" y="496"/>
                  </a:lnTo>
                  <a:lnTo>
                    <a:pt x="39" y="512"/>
                  </a:lnTo>
                  <a:lnTo>
                    <a:pt x="48" y="526"/>
                  </a:lnTo>
                  <a:lnTo>
                    <a:pt x="56" y="540"/>
                  </a:lnTo>
                  <a:lnTo>
                    <a:pt x="66" y="555"/>
                  </a:lnTo>
                  <a:lnTo>
                    <a:pt x="75" y="568"/>
                  </a:lnTo>
                  <a:lnTo>
                    <a:pt x="87" y="581"/>
                  </a:lnTo>
                  <a:lnTo>
                    <a:pt x="98" y="594"/>
                  </a:lnTo>
                  <a:lnTo>
                    <a:pt x="111" y="606"/>
                  </a:lnTo>
                  <a:lnTo>
                    <a:pt x="122" y="617"/>
                  </a:lnTo>
                  <a:lnTo>
                    <a:pt x="135" y="628"/>
                  </a:lnTo>
                  <a:lnTo>
                    <a:pt x="150" y="638"/>
                  </a:lnTo>
                  <a:lnTo>
                    <a:pt x="164" y="647"/>
                  </a:lnTo>
                  <a:lnTo>
                    <a:pt x="178" y="656"/>
                  </a:lnTo>
                  <a:lnTo>
                    <a:pt x="194" y="664"/>
                  </a:lnTo>
                  <a:lnTo>
                    <a:pt x="210" y="672"/>
                  </a:lnTo>
                  <a:lnTo>
                    <a:pt x="227" y="679"/>
                  </a:lnTo>
                  <a:lnTo>
                    <a:pt x="243" y="685"/>
                  </a:lnTo>
                  <a:lnTo>
                    <a:pt x="260" y="690"/>
                  </a:lnTo>
                  <a:lnTo>
                    <a:pt x="260" y="690"/>
                  </a:lnTo>
                  <a:lnTo>
                    <a:pt x="279" y="694"/>
                  </a:lnTo>
                  <a:lnTo>
                    <a:pt x="296" y="698"/>
                  </a:lnTo>
                  <a:lnTo>
                    <a:pt x="314" y="699"/>
                  </a:lnTo>
                  <a:lnTo>
                    <a:pt x="331" y="702"/>
                  </a:lnTo>
                  <a:lnTo>
                    <a:pt x="348" y="702"/>
                  </a:lnTo>
                  <a:lnTo>
                    <a:pt x="366" y="702"/>
                  </a:lnTo>
                  <a:lnTo>
                    <a:pt x="383" y="701"/>
                  </a:lnTo>
                  <a:lnTo>
                    <a:pt x="400" y="699"/>
                  </a:lnTo>
                  <a:lnTo>
                    <a:pt x="417" y="696"/>
                  </a:lnTo>
                  <a:lnTo>
                    <a:pt x="434" y="693"/>
                  </a:lnTo>
                  <a:lnTo>
                    <a:pt x="449" y="688"/>
                  </a:lnTo>
                  <a:lnTo>
                    <a:pt x="466" y="683"/>
                  </a:lnTo>
                  <a:lnTo>
                    <a:pt x="482" y="677"/>
                  </a:lnTo>
                  <a:lnTo>
                    <a:pt x="498" y="671"/>
                  </a:lnTo>
                  <a:lnTo>
                    <a:pt x="512" y="663"/>
                  </a:lnTo>
                  <a:lnTo>
                    <a:pt x="528" y="655"/>
                  </a:lnTo>
                  <a:lnTo>
                    <a:pt x="542" y="646"/>
                  </a:lnTo>
                  <a:lnTo>
                    <a:pt x="555" y="637"/>
                  </a:lnTo>
                  <a:lnTo>
                    <a:pt x="569" y="626"/>
                  </a:lnTo>
                  <a:lnTo>
                    <a:pt x="582" y="616"/>
                  </a:lnTo>
                  <a:lnTo>
                    <a:pt x="594" y="604"/>
                  </a:lnTo>
                  <a:lnTo>
                    <a:pt x="607" y="593"/>
                  </a:lnTo>
                  <a:lnTo>
                    <a:pt x="617" y="580"/>
                  </a:lnTo>
                  <a:lnTo>
                    <a:pt x="629" y="567"/>
                  </a:lnTo>
                  <a:lnTo>
                    <a:pt x="638" y="554"/>
                  </a:lnTo>
                  <a:lnTo>
                    <a:pt x="649" y="539"/>
                  </a:lnTo>
                  <a:lnTo>
                    <a:pt x="658" y="524"/>
                  </a:lnTo>
                  <a:lnTo>
                    <a:pt x="666" y="508"/>
                  </a:lnTo>
                  <a:lnTo>
                    <a:pt x="673" y="492"/>
                  </a:lnTo>
                  <a:lnTo>
                    <a:pt x="680" y="477"/>
                  </a:lnTo>
                  <a:lnTo>
                    <a:pt x="685" y="460"/>
                  </a:lnTo>
                  <a:lnTo>
                    <a:pt x="690" y="441"/>
                  </a:lnTo>
                  <a:lnTo>
                    <a:pt x="690" y="441"/>
                  </a:lnTo>
                  <a:lnTo>
                    <a:pt x="694" y="425"/>
                  </a:lnTo>
                  <a:lnTo>
                    <a:pt x="698" y="406"/>
                  </a:lnTo>
                  <a:lnTo>
                    <a:pt x="701" y="389"/>
                  </a:lnTo>
                  <a:lnTo>
                    <a:pt x="702" y="371"/>
                  </a:lnTo>
                  <a:lnTo>
                    <a:pt x="702" y="354"/>
                  </a:lnTo>
                  <a:lnTo>
                    <a:pt x="702" y="337"/>
                  </a:lnTo>
                  <a:lnTo>
                    <a:pt x="701" y="320"/>
                  </a:lnTo>
                  <a:lnTo>
                    <a:pt x="700" y="303"/>
                  </a:lnTo>
                  <a:lnTo>
                    <a:pt x="697" y="286"/>
                  </a:lnTo>
                  <a:lnTo>
                    <a:pt x="693" y="270"/>
                  </a:lnTo>
                  <a:lnTo>
                    <a:pt x="689" y="253"/>
                  </a:lnTo>
                  <a:lnTo>
                    <a:pt x="684" y="237"/>
                  </a:lnTo>
                  <a:lnTo>
                    <a:pt x="677" y="221"/>
                  </a:lnTo>
                  <a:lnTo>
                    <a:pt x="671" y="206"/>
                  </a:lnTo>
                  <a:lnTo>
                    <a:pt x="663" y="190"/>
                  </a:lnTo>
                  <a:lnTo>
                    <a:pt x="655" y="176"/>
                  </a:lnTo>
                  <a:lnTo>
                    <a:pt x="647" y="161"/>
                  </a:lnTo>
                  <a:lnTo>
                    <a:pt x="637" y="147"/>
                  </a:lnTo>
                  <a:lnTo>
                    <a:pt x="628" y="134"/>
                  </a:lnTo>
                  <a:lnTo>
                    <a:pt x="616" y="121"/>
                  </a:lnTo>
                  <a:lnTo>
                    <a:pt x="604" y="108"/>
                  </a:lnTo>
                  <a:lnTo>
                    <a:pt x="593" y="96"/>
                  </a:lnTo>
                  <a:lnTo>
                    <a:pt x="581" y="84"/>
                  </a:lnTo>
                  <a:lnTo>
                    <a:pt x="567" y="74"/>
                  </a:lnTo>
                  <a:lnTo>
                    <a:pt x="554" y="64"/>
                  </a:lnTo>
                  <a:lnTo>
                    <a:pt x="539" y="55"/>
                  </a:lnTo>
                  <a:lnTo>
                    <a:pt x="524" y="45"/>
                  </a:lnTo>
                  <a:lnTo>
                    <a:pt x="509" y="38"/>
                  </a:lnTo>
                  <a:lnTo>
                    <a:pt x="492" y="30"/>
                  </a:lnTo>
                  <a:lnTo>
                    <a:pt x="477" y="23"/>
                  </a:lnTo>
                  <a:lnTo>
                    <a:pt x="460" y="17"/>
                  </a:lnTo>
                  <a:lnTo>
                    <a:pt x="443" y="12"/>
                  </a:lnTo>
                  <a:lnTo>
                    <a:pt x="44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4" name="Freeform 139"/>
            <p:cNvSpPr>
              <a:spLocks/>
            </p:cNvSpPr>
            <p:nvPr userDrawn="1"/>
          </p:nvSpPr>
          <p:spPr bwMode="auto">
            <a:xfrm>
              <a:off x="2303" y="1718"/>
              <a:ext cx="155" cy="155"/>
            </a:xfrm>
            <a:custGeom>
              <a:avLst/>
              <a:gdLst>
                <a:gd name="T0" fmla="*/ 389 w 620"/>
                <a:gd name="T1" fmla="*/ 10 h 620"/>
                <a:gd name="T2" fmla="*/ 359 w 620"/>
                <a:gd name="T3" fmla="*/ 4 h 620"/>
                <a:gd name="T4" fmla="*/ 328 w 620"/>
                <a:gd name="T5" fmla="*/ 0 h 620"/>
                <a:gd name="T6" fmla="*/ 267 w 620"/>
                <a:gd name="T7" fmla="*/ 2 h 620"/>
                <a:gd name="T8" fmla="*/ 208 w 620"/>
                <a:gd name="T9" fmla="*/ 17 h 620"/>
                <a:gd name="T10" fmla="*/ 155 w 620"/>
                <a:gd name="T11" fmla="*/ 41 h 620"/>
                <a:gd name="T12" fmla="*/ 105 w 620"/>
                <a:gd name="T13" fmla="*/ 75 h 620"/>
                <a:gd name="T14" fmla="*/ 65 w 620"/>
                <a:gd name="T15" fmla="*/ 120 h 620"/>
                <a:gd name="T16" fmla="*/ 32 w 620"/>
                <a:gd name="T17" fmla="*/ 170 h 620"/>
                <a:gd name="T18" fmla="*/ 19 w 620"/>
                <a:gd name="T19" fmla="*/ 199 h 620"/>
                <a:gd name="T20" fmla="*/ 10 w 620"/>
                <a:gd name="T21" fmla="*/ 230 h 620"/>
                <a:gd name="T22" fmla="*/ 6 w 620"/>
                <a:gd name="T23" fmla="*/ 245 h 620"/>
                <a:gd name="T24" fmla="*/ 1 w 620"/>
                <a:gd name="T25" fmla="*/ 276 h 620"/>
                <a:gd name="T26" fmla="*/ 0 w 620"/>
                <a:gd name="T27" fmla="*/ 323 h 620"/>
                <a:gd name="T28" fmla="*/ 7 w 620"/>
                <a:gd name="T29" fmla="*/ 383 h 620"/>
                <a:gd name="T30" fmla="*/ 27 w 620"/>
                <a:gd name="T31" fmla="*/ 439 h 620"/>
                <a:gd name="T32" fmla="*/ 57 w 620"/>
                <a:gd name="T33" fmla="*/ 491 h 620"/>
                <a:gd name="T34" fmla="*/ 96 w 620"/>
                <a:gd name="T35" fmla="*/ 535 h 620"/>
                <a:gd name="T36" fmla="*/ 143 w 620"/>
                <a:gd name="T37" fmla="*/ 573 h 620"/>
                <a:gd name="T38" fmla="*/ 185 w 620"/>
                <a:gd name="T39" fmla="*/ 594 h 620"/>
                <a:gd name="T40" fmla="*/ 213 w 620"/>
                <a:gd name="T41" fmla="*/ 605 h 620"/>
                <a:gd name="T42" fmla="*/ 229 w 620"/>
                <a:gd name="T43" fmla="*/ 609 h 620"/>
                <a:gd name="T44" fmla="*/ 260 w 620"/>
                <a:gd name="T45" fmla="*/ 617 h 620"/>
                <a:gd name="T46" fmla="*/ 291 w 620"/>
                <a:gd name="T47" fmla="*/ 620 h 620"/>
                <a:gd name="T48" fmla="*/ 353 w 620"/>
                <a:gd name="T49" fmla="*/ 617 h 620"/>
                <a:gd name="T50" fmla="*/ 410 w 620"/>
                <a:gd name="T51" fmla="*/ 604 h 620"/>
                <a:gd name="T52" fmla="*/ 465 w 620"/>
                <a:gd name="T53" fmla="*/ 579 h 620"/>
                <a:gd name="T54" fmla="*/ 513 w 620"/>
                <a:gd name="T55" fmla="*/ 544 h 620"/>
                <a:gd name="T56" fmla="*/ 555 w 620"/>
                <a:gd name="T57" fmla="*/ 501 h 620"/>
                <a:gd name="T58" fmla="*/ 587 w 620"/>
                <a:gd name="T59" fmla="*/ 449 h 620"/>
                <a:gd name="T60" fmla="*/ 599 w 620"/>
                <a:gd name="T61" fmla="*/ 420 h 620"/>
                <a:gd name="T62" fmla="*/ 609 w 620"/>
                <a:gd name="T63" fmla="*/ 391 h 620"/>
                <a:gd name="T64" fmla="*/ 613 w 620"/>
                <a:gd name="T65" fmla="*/ 375 h 620"/>
                <a:gd name="T66" fmla="*/ 619 w 620"/>
                <a:gd name="T67" fmla="*/ 344 h 620"/>
                <a:gd name="T68" fmla="*/ 620 w 620"/>
                <a:gd name="T69" fmla="*/ 298 h 620"/>
                <a:gd name="T70" fmla="*/ 612 w 620"/>
                <a:gd name="T71" fmla="*/ 238 h 620"/>
                <a:gd name="T72" fmla="*/ 592 w 620"/>
                <a:gd name="T73" fmla="*/ 181 h 620"/>
                <a:gd name="T74" fmla="*/ 563 w 620"/>
                <a:gd name="T75" fmla="*/ 130 h 620"/>
                <a:gd name="T76" fmla="*/ 523 w 620"/>
                <a:gd name="T77" fmla="*/ 84 h 620"/>
                <a:gd name="T78" fmla="*/ 475 w 620"/>
                <a:gd name="T79" fmla="*/ 48 h 620"/>
                <a:gd name="T80" fmla="*/ 435 w 620"/>
                <a:gd name="T81" fmla="*/ 26 h 620"/>
                <a:gd name="T82" fmla="*/ 405 w 620"/>
                <a:gd name="T83" fmla="*/ 14 h 620"/>
                <a:gd name="T84" fmla="*/ 389 w 620"/>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89" y="10"/>
                  </a:moveTo>
                  <a:lnTo>
                    <a:pt x="389" y="10"/>
                  </a:lnTo>
                  <a:lnTo>
                    <a:pt x="375" y="6"/>
                  </a:lnTo>
                  <a:lnTo>
                    <a:pt x="359" y="4"/>
                  </a:lnTo>
                  <a:lnTo>
                    <a:pt x="344" y="1"/>
                  </a:lnTo>
                  <a:lnTo>
                    <a:pt x="328" y="0"/>
                  </a:lnTo>
                  <a:lnTo>
                    <a:pt x="297" y="0"/>
                  </a:lnTo>
                  <a:lnTo>
                    <a:pt x="267" y="2"/>
                  </a:lnTo>
                  <a:lnTo>
                    <a:pt x="237" y="7"/>
                  </a:lnTo>
                  <a:lnTo>
                    <a:pt x="208" y="17"/>
                  </a:lnTo>
                  <a:lnTo>
                    <a:pt x="181" y="27"/>
                  </a:lnTo>
                  <a:lnTo>
                    <a:pt x="155" y="41"/>
                  </a:lnTo>
                  <a:lnTo>
                    <a:pt x="129" y="57"/>
                  </a:lnTo>
                  <a:lnTo>
                    <a:pt x="105" y="75"/>
                  </a:lnTo>
                  <a:lnTo>
                    <a:pt x="84" y="96"/>
                  </a:lnTo>
                  <a:lnTo>
                    <a:pt x="65" y="120"/>
                  </a:lnTo>
                  <a:lnTo>
                    <a:pt x="46" y="144"/>
                  </a:lnTo>
                  <a:lnTo>
                    <a:pt x="32" y="170"/>
                  </a:lnTo>
                  <a:lnTo>
                    <a:pt x="26" y="185"/>
                  </a:lnTo>
                  <a:lnTo>
                    <a:pt x="19" y="199"/>
                  </a:lnTo>
                  <a:lnTo>
                    <a:pt x="14" y="215"/>
                  </a:lnTo>
                  <a:lnTo>
                    <a:pt x="10" y="230"/>
                  </a:lnTo>
                  <a:lnTo>
                    <a:pt x="10" y="230"/>
                  </a:lnTo>
                  <a:lnTo>
                    <a:pt x="6" y="245"/>
                  </a:lnTo>
                  <a:lnTo>
                    <a:pt x="2" y="260"/>
                  </a:lnTo>
                  <a:lnTo>
                    <a:pt x="1" y="276"/>
                  </a:lnTo>
                  <a:lnTo>
                    <a:pt x="0" y="291"/>
                  </a:lnTo>
                  <a:lnTo>
                    <a:pt x="0" y="323"/>
                  </a:lnTo>
                  <a:lnTo>
                    <a:pt x="2" y="353"/>
                  </a:lnTo>
                  <a:lnTo>
                    <a:pt x="7" y="383"/>
                  </a:lnTo>
                  <a:lnTo>
                    <a:pt x="15" y="411"/>
                  </a:lnTo>
                  <a:lnTo>
                    <a:pt x="27" y="439"/>
                  </a:lnTo>
                  <a:lnTo>
                    <a:pt x="40" y="465"/>
                  </a:lnTo>
                  <a:lnTo>
                    <a:pt x="57" y="491"/>
                  </a:lnTo>
                  <a:lnTo>
                    <a:pt x="75" y="514"/>
                  </a:lnTo>
                  <a:lnTo>
                    <a:pt x="96" y="535"/>
                  </a:lnTo>
                  <a:lnTo>
                    <a:pt x="118" y="555"/>
                  </a:lnTo>
                  <a:lnTo>
                    <a:pt x="143" y="573"/>
                  </a:lnTo>
                  <a:lnTo>
                    <a:pt x="170" y="587"/>
                  </a:lnTo>
                  <a:lnTo>
                    <a:pt x="185" y="594"/>
                  </a:lnTo>
                  <a:lnTo>
                    <a:pt x="199" y="600"/>
                  </a:lnTo>
                  <a:lnTo>
                    <a:pt x="213" y="605"/>
                  </a:lnTo>
                  <a:lnTo>
                    <a:pt x="229" y="609"/>
                  </a:lnTo>
                  <a:lnTo>
                    <a:pt x="229" y="609"/>
                  </a:lnTo>
                  <a:lnTo>
                    <a:pt x="245" y="613"/>
                  </a:lnTo>
                  <a:lnTo>
                    <a:pt x="260" y="617"/>
                  </a:lnTo>
                  <a:lnTo>
                    <a:pt x="276" y="619"/>
                  </a:lnTo>
                  <a:lnTo>
                    <a:pt x="291" y="620"/>
                  </a:lnTo>
                  <a:lnTo>
                    <a:pt x="321" y="620"/>
                  </a:lnTo>
                  <a:lnTo>
                    <a:pt x="353" y="617"/>
                  </a:lnTo>
                  <a:lnTo>
                    <a:pt x="381" y="612"/>
                  </a:lnTo>
                  <a:lnTo>
                    <a:pt x="410" y="604"/>
                  </a:lnTo>
                  <a:lnTo>
                    <a:pt x="439" y="592"/>
                  </a:lnTo>
                  <a:lnTo>
                    <a:pt x="465" y="579"/>
                  </a:lnTo>
                  <a:lnTo>
                    <a:pt x="490" y="562"/>
                  </a:lnTo>
                  <a:lnTo>
                    <a:pt x="513" y="544"/>
                  </a:lnTo>
                  <a:lnTo>
                    <a:pt x="535" y="523"/>
                  </a:lnTo>
                  <a:lnTo>
                    <a:pt x="555" y="501"/>
                  </a:lnTo>
                  <a:lnTo>
                    <a:pt x="572" y="476"/>
                  </a:lnTo>
                  <a:lnTo>
                    <a:pt x="587" y="449"/>
                  </a:lnTo>
                  <a:lnTo>
                    <a:pt x="594" y="435"/>
                  </a:lnTo>
                  <a:lnTo>
                    <a:pt x="599" y="420"/>
                  </a:lnTo>
                  <a:lnTo>
                    <a:pt x="606" y="406"/>
                  </a:lnTo>
                  <a:lnTo>
                    <a:pt x="609" y="391"/>
                  </a:lnTo>
                  <a:lnTo>
                    <a:pt x="609" y="391"/>
                  </a:lnTo>
                  <a:lnTo>
                    <a:pt x="613" y="375"/>
                  </a:lnTo>
                  <a:lnTo>
                    <a:pt x="616" y="359"/>
                  </a:lnTo>
                  <a:lnTo>
                    <a:pt x="619" y="344"/>
                  </a:lnTo>
                  <a:lnTo>
                    <a:pt x="620" y="328"/>
                  </a:lnTo>
                  <a:lnTo>
                    <a:pt x="620" y="298"/>
                  </a:lnTo>
                  <a:lnTo>
                    <a:pt x="617" y="267"/>
                  </a:lnTo>
                  <a:lnTo>
                    <a:pt x="612" y="238"/>
                  </a:lnTo>
                  <a:lnTo>
                    <a:pt x="603" y="209"/>
                  </a:lnTo>
                  <a:lnTo>
                    <a:pt x="592" y="181"/>
                  </a:lnTo>
                  <a:lnTo>
                    <a:pt x="578" y="155"/>
                  </a:lnTo>
                  <a:lnTo>
                    <a:pt x="563" y="130"/>
                  </a:lnTo>
                  <a:lnTo>
                    <a:pt x="544" y="106"/>
                  </a:lnTo>
                  <a:lnTo>
                    <a:pt x="523" y="84"/>
                  </a:lnTo>
                  <a:lnTo>
                    <a:pt x="500" y="65"/>
                  </a:lnTo>
                  <a:lnTo>
                    <a:pt x="475" y="48"/>
                  </a:lnTo>
                  <a:lnTo>
                    <a:pt x="449" y="32"/>
                  </a:lnTo>
                  <a:lnTo>
                    <a:pt x="435" y="26"/>
                  </a:lnTo>
                  <a:lnTo>
                    <a:pt x="420" y="20"/>
                  </a:lnTo>
                  <a:lnTo>
                    <a:pt x="405" y="14"/>
                  </a:lnTo>
                  <a:lnTo>
                    <a:pt x="389" y="10"/>
                  </a:lnTo>
                  <a:lnTo>
                    <a:pt x="38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5" name="Freeform 140"/>
            <p:cNvSpPr>
              <a:spLocks/>
            </p:cNvSpPr>
            <p:nvPr userDrawn="1"/>
          </p:nvSpPr>
          <p:spPr bwMode="auto">
            <a:xfrm>
              <a:off x="2248" y="1973"/>
              <a:ext cx="134" cy="134"/>
            </a:xfrm>
            <a:custGeom>
              <a:avLst/>
              <a:gdLst>
                <a:gd name="T0" fmla="*/ 339 w 540"/>
                <a:gd name="T1" fmla="*/ 10 h 540"/>
                <a:gd name="T2" fmla="*/ 285 w 540"/>
                <a:gd name="T3" fmla="*/ 0 h 540"/>
                <a:gd name="T4" fmla="*/ 232 w 540"/>
                <a:gd name="T5" fmla="*/ 3 h 540"/>
                <a:gd name="T6" fmla="*/ 181 w 540"/>
                <a:gd name="T7" fmla="*/ 15 h 540"/>
                <a:gd name="T8" fmla="*/ 134 w 540"/>
                <a:gd name="T9" fmla="*/ 36 h 540"/>
                <a:gd name="T10" fmla="*/ 93 w 540"/>
                <a:gd name="T11" fmla="*/ 66 h 540"/>
                <a:gd name="T12" fmla="*/ 56 w 540"/>
                <a:gd name="T13" fmla="*/ 105 h 540"/>
                <a:gd name="T14" fmla="*/ 27 w 540"/>
                <a:gd name="T15" fmla="*/ 149 h 540"/>
                <a:gd name="T16" fmla="*/ 8 w 540"/>
                <a:gd name="T17" fmla="*/ 200 h 540"/>
                <a:gd name="T18" fmla="*/ 3 w 540"/>
                <a:gd name="T19" fmla="*/ 227 h 540"/>
                <a:gd name="T20" fmla="*/ 0 w 540"/>
                <a:gd name="T21" fmla="*/ 281 h 540"/>
                <a:gd name="T22" fmla="*/ 7 w 540"/>
                <a:gd name="T23" fmla="*/ 333 h 540"/>
                <a:gd name="T24" fmla="*/ 23 w 540"/>
                <a:gd name="T25" fmla="*/ 382 h 540"/>
                <a:gd name="T26" fmla="*/ 50 w 540"/>
                <a:gd name="T27" fmla="*/ 427 h 540"/>
                <a:gd name="T28" fmla="*/ 83 w 540"/>
                <a:gd name="T29" fmla="*/ 466 h 540"/>
                <a:gd name="T30" fmla="*/ 125 w 540"/>
                <a:gd name="T31" fmla="*/ 498 h 540"/>
                <a:gd name="T32" fmla="*/ 173 w 540"/>
                <a:gd name="T33" fmla="*/ 523 h 540"/>
                <a:gd name="T34" fmla="*/ 199 w 540"/>
                <a:gd name="T35" fmla="*/ 531 h 540"/>
                <a:gd name="T36" fmla="*/ 253 w 540"/>
                <a:gd name="T37" fmla="*/ 540 h 540"/>
                <a:gd name="T38" fmla="*/ 306 w 540"/>
                <a:gd name="T39" fmla="*/ 537 h 540"/>
                <a:gd name="T40" fmla="*/ 357 w 540"/>
                <a:gd name="T41" fmla="*/ 526 h 540"/>
                <a:gd name="T42" fmla="*/ 404 w 540"/>
                <a:gd name="T43" fmla="*/ 503 h 540"/>
                <a:gd name="T44" fmla="*/ 447 w 540"/>
                <a:gd name="T45" fmla="*/ 473 h 540"/>
                <a:gd name="T46" fmla="*/ 482 w 540"/>
                <a:gd name="T47" fmla="*/ 436 h 540"/>
                <a:gd name="T48" fmla="*/ 511 w 540"/>
                <a:gd name="T49" fmla="*/ 391 h 540"/>
                <a:gd name="T50" fmla="*/ 530 w 540"/>
                <a:gd name="T51" fmla="*/ 341 h 540"/>
                <a:gd name="T52" fmla="*/ 536 w 540"/>
                <a:gd name="T53" fmla="*/ 313 h 540"/>
                <a:gd name="T54" fmla="*/ 540 w 540"/>
                <a:gd name="T55" fmla="*/ 260 h 540"/>
                <a:gd name="T56" fmla="*/ 532 w 540"/>
                <a:gd name="T57" fmla="*/ 208 h 540"/>
                <a:gd name="T58" fmla="*/ 515 w 540"/>
                <a:gd name="T59" fmla="*/ 158 h 540"/>
                <a:gd name="T60" fmla="*/ 489 w 540"/>
                <a:gd name="T61" fmla="*/ 114 h 540"/>
                <a:gd name="T62" fmla="*/ 455 w 540"/>
                <a:gd name="T63" fmla="*/ 73 h 540"/>
                <a:gd name="T64" fmla="*/ 413 w 540"/>
                <a:gd name="T65" fmla="*/ 42 h 540"/>
                <a:gd name="T66" fmla="*/ 365 w 540"/>
                <a:gd name="T67" fmla="*/ 17 h 540"/>
                <a:gd name="T68" fmla="*/ 339 w 540"/>
                <a:gd name="T69" fmla="*/ 1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339" y="10"/>
                  </a:moveTo>
                  <a:lnTo>
                    <a:pt x="339" y="10"/>
                  </a:lnTo>
                  <a:lnTo>
                    <a:pt x="313" y="3"/>
                  </a:lnTo>
                  <a:lnTo>
                    <a:pt x="285" y="0"/>
                  </a:lnTo>
                  <a:lnTo>
                    <a:pt x="258" y="0"/>
                  </a:lnTo>
                  <a:lnTo>
                    <a:pt x="232" y="3"/>
                  </a:lnTo>
                  <a:lnTo>
                    <a:pt x="206" y="7"/>
                  </a:lnTo>
                  <a:lnTo>
                    <a:pt x="181" y="15"/>
                  </a:lnTo>
                  <a:lnTo>
                    <a:pt x="158" y="24"/>
                  </a:lnTo>
                  <a:lnTo>
                    <a:pt x="134" y="36"/>
                  </a:lnTo>
                  <a:lnTo>
                    <a:pt x="112" y="50"/>
                  </a:lnTo>
                  <a:lnTo>
                    <a:pt x="93" y="66"/>
                  </a:lnTo>
                  <a:lnTo>
                    <a:pt x="73" y="84"/>
                  </a:lnTo>
                  <a:lnTo>
                    <a:pt x="56" y="105"/>
                  </a:lnTo>
                  <a:lnTo>
                    <a:pt x="40" y="126"/>
                  </a:lnTo>
                  <a:lnTo>
                    <a:pt x="27" y="149"/>
                  </a:lnTo>
                  <a:lnTo>
                    <a:pt x="17" y="174"/>
                  </a:lnTo>
                  <a:lnTo>
                    <a:pt x="8" y="200"/>
                  </a:lnTo>
                  <a:lnTo>
                    <a:pt x="8" y="200"/>
                  </a:lnTo>
                  <a:lnTo>
                    <a:pt x="3" y="227"/>
                  </a:lnTo>
                  <a:lnTo>
                    <a:pt x="0" y="255"/>
                  </a:lnTo>
                  <a:lnTo>
                    <a:pt x="0" y="281"/>
                  </a:lnTo>
                  <a:lnTo>
                    <a:pt x="1" y="307"/>
                  </a:lnTo>
                  <a:lnTo>
                    <a:pt x="7" y="333"/>
                  </a:lnTo>
                  <a:lnTo>
                    <a:pt x="14" y="357"/>
                  </a:lnTo>
                  <a:lnTo>
                    <a:pt x="23" y="382"/>
                  </a:lnTo>
                  <a:lnTo>
                    <a:pt x="35" y="406"/>
                  </a:lnTo>
                  <a:lnTo>
                    <a:pt x="50" y="427"/>
                  </a:lnTo>
                  <a:lnTo>
                    <a:pt x="65" y="447"/>
                  </a:lnTo>
                  <a:lnTo>
                    <a:pt x="83" y="466"/>
                  </a:lnTo>
                  <a:lnTo>
                    <a:pt x="103" y="483"/>
                  </a:lnTo>
                  <a:lnTo>
                    <a:pt x="125" y="498"/>
                  </a:lnTo>
                  <a:lnTo>
                    <a:pt x="149" y="511"/>
                  </a:lnTo>
                  <a:lnTo>
                    <a:pt x="173" y="523"/>
                  </a:lnTo>
                  <a:lnTo>
                    <a:pt x="199" y="531"/>
                  </a:lnTo>
                  <a:lnTo>
                    <a:pt x="199" y="531"/>
                  </a:lnTo>
                  <a:lnTo>
                    <a:pt x="227" y="537"/>
                  </a:lnTo>
                  <a:lnTo>
                    <a:pt x="253" y="540"/>
                  </a:lnTo>
                  <a:lnTo>
                    <a:pt x="280" y="540"/>
                  </a:lnTo>
                  <a:lnTo>
                    <a:pt x="306" y="537"/>
                  </a:lnTo>
                  <a:lnTo>
                    <a:pt x="332" y="532"/>
                  </a:lnTo>
                  <a:lnTo>
                    <a:pt x="357" y="526"/>
                  </a:lnTo>
                  <a:lnTo>
                    <a:pt x="382" y="515"/>
                  </a:lnTo>
                  <a:lnTo>
                    <a:pt x="404" y="503"/>
                  </a:lnTo>
                  <a:lnTo>
                    <a:pt x="426" y="490"/>
                  </a:lnTo>
                  <a:lnTo>
                    <a:pt x="447" y="473"/>
                  </a:lnTo>
                  <a:lnTo>
                    <a:pt x="465" y="455"/>
                  </a:lnTo>
                  <a:lnTo>
                    <a:pt x="482" y="436"/>
                  </a:lnTo>
                  <a:lnTo>
                    <a:pt x="498" y="415"/>
                  </a:lnTo>
                  <a:lnTo>
                    <a:pt x="511" y="391"/>
                  </a:lnTo>
                  <a:lnTo>
                    <a:pt x="521" y="367"/>
                  </a:lnTo>
                  <a:lnTo>
                    <a:pt x="530" y="341"/>
                  </a:lnTo>
                  <a:lnTo>
                    <a:pt x="530" y="341"/>
                  </a:lnTo>
                  <a:lnTo>
                    <a:pt x="536" y="313"/>
                  </a:lnTo>
                  <a:lnTo>
                    <a:pt x="540" y="286"/>
                  </a:lnTo>
                  <a:lnTo>
                    <a:pt x="540" y="260"/>
                  </a:lnTo>
                  <a:lnTo>
                    <a:pt x="537" y="232"/>
                  </a:lnTo>
                  <a:lnTo>
                    <a:pt x="532" y="208"/>
                  </a:lnTo>
                  <a:lnTo>
                    <a:pt x="525" y="182"/>
                  </a:lnTo>
                  <a:lnTo>
                    <a:pt x="515" y="158"/>
                  </a:lnTo>
                  <a:lnTo>
                    <a:pt x="503" y="135"/>
                  </a:lnTo>
                  <a:lnTo>
                    <a:pt x="489" y="114"/>
                  </a:lnTo>
                  <a:lnTo>
                    <a:pt x="473" y="93"/>
                  </a:lnTo>
                  <a:lnTo>
                    <a:pt x="455" y="73"/>
                  </a:lnTo>
                  <a:lnTo>
                    <a:pt x="435" y="56"/>
                  </a:lnTo>
                  <a:lnTo>
                    <a:pt x="413" y="42"/>
                  </a:lnTo>
                  <a:lnTo>
                    <a:pt x="391" y="29"/>
                  </a:lnTo>
                  <a:lnTo>
                    <a:pt x="365" y="17"/>
                  </a:lnTo>
                  <a:lnTo>
                    <a:pt x="339" y="10"/>
                  </a:lnTo>
                  <a:lnTo>
                    <a:pt x="33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6" name="Freeform 141"/>
            <p:cNvSpPr>
              <a:spLocks/>
            </p:cNvSpPr>
            <p:nvPr userDrawn="1"/>
          </p:nvSpPr>
          <p:spPr bwMode="auto">
            <a:xfrm>
              <a:off x="2192" y="2227"/>
              <a:ext cx="115" cy="115"/>
            </a:xfrm>
            <a:custGeom>
              <a:avLst/>
              <a:gdLst>
                <a:gd name="T0" fmla="*/ 290 w 460"/>
                <a:gd name="T1" fmla="*/ 8 h 460"/>
                <a:gd name="T2" fmla="*/ 244 w 460"/>
                <a:gd name="T3" fmla="*/ 1 h 460"/>
                <a:gd name="T4" fmla="*/ 198 w 460"/>
                <a:gd name="T5" fmla="*/ 3 h 460"/>
                <a:gd name="T6" fmla="*/ 155 w 460"/>
                <a:gd name="T7" fmla="*/ 13 h 460"/>
                <a:gd name="T8" fmla="*/ 115 w 460"/>
                <a:gd name="T9" fmla="*/ 31 h 460"/>
                <a:gd name="T10" fmla="*/ 80 w 460"/>
                <a:gd name="T11" fmla="*/ 57 h 460"/>
                <a:gd name="T12" fmla="*/ 48 w 460"/>
                <a:gd name="T13" fmla="*/ 89 h 460"/>
                <a:gd name="T14" fmla="*/ 25 w 460"/>
                <a:gd name="T15" fmla="*/ 128 h 460"/>
                <a:gd name="T16" fmla="*/ 8 w 460"/>
                <a:gd name="T17" fmla="*/ 171 h 460"/>
                <a:gd name="T18" fmla="*/ 4 w 460"/>
                <a:gd name="T19" fmla="*/ 194 h 460"/>
                <a:gd name="T20" fmla="*/ 0 w 460"/>
                <a:gd name="T21" fmla="*/ 240 h 460"/>
                <a:gd name="T22" fmla="*/ 7 w 460"/>
                <a:gd name="T23" fmla="*/ 284 h 460"/>
                <a:gd name="T24" fmla="*/ 21 w 460"/>
                <a:gd name="T25" fmla="*/ 326 h 460"/>
                <a:gd name="T26" fmla="*/ 43 w 460"/>
                <a:gd name="T27" fmla="*/ 364 h 460"/>
                <a:gd name="T28" fmla="*/ 72 w 460"/>
                <a:gd name="T29" fmla="*/ 396 h 460"/>
                <a:gd name="T30" fmla="*/ 107 w 460"/>
                <a:gd name="T31" fmla="*/ 423 h 460"/>
                <a:gd name="T32" fmla="*/ 149 w 460"/>
                <a:gd name="T33" fmla="*/ 444 h 460"/>
                <a:gd name="T34" fmla="*/ 171 w 460"/>
                <a:gd name="T35" fmla="*/ 452 h 460"/>
                <a:gd name="T36" fmla="*/ 217 w 460"/>
                <a:gd name="T37" fmla="*/ 459 h 460"/>
                <a:gd name="T38" fmla="*/ 262 w 460"/>
                <a:gd name="T39" fmla="*/ 457 h 460"/>
                <a:gd name="T40" fmla="*/ 305 w 460"/>
                <a:gd name="T41" fmla="*/ 447 h 460"/>
                <a:gd name="T42" fmla="*/ 346 w 460"/>
                <a:gd name="T43" fmla="*/ 429 h 460"/>
                <a:gd name="T44" fmla="*/ 381 w 460"/>
                <a:gd name="T45" fmla="*/ 403 h 460"/>
                <a:gd name="T46" fmla="*/ 412 w 460"/>
                <a:gd name="T47" fmla="*/ 371 h 460"/>
                <a:gd name="T48" fmla="*/ 435 w 460"/>
                <a:gd name="T49" fmla="*/ 332 h 460"/>
                <a:gd name="T50" fmla="*/ 452 w 460"/>
                <a:gd name="T51" fmla="*/ 289 h 460"/>
                <a:gd name="T52" fmla="*/ 456 w 460"/>
                <a:gd name="T53" fmla="*/ 266 h 460"/>
                <a:gd name="T54" fmla="*/ 460 w 460"/>
                <a:gd name="T55" fmla="*/ 220 h 460"/>
                <a:gd name="T56" fmla="*/ 454 w 460"/>
                <a:gd name="T57" fmla="*/ 177 h 460"/>
                <a:gd name="T58" fmla="*/ 439 w 460"/>
                <a:gd name="T59" fmla="*/ 136 h 460"/>
                <a:gd name="T60" fmla="*/ 417 w 460"/>
                <a:gd name="T61" fmla="*/ 96 h 460"/>
                <a:gd name="T62" fmla="*/ 389 w 460"/>
                <a:gd name="T63" fmla="*/ 64 h 460"/>
                <a:gd name="T64" fmla="*/ 353 w 460"/>
                <a:gd name="T65" fmla="*/ 36 h 460"/>
                <a:gd name="T66" fmla="*/ 312 w 460"/>
                <a:gd name="T67" fmla="*/ 16 h 460"/>
                <a:gd name="T68" fmla="*/ 290 w 460"/>
                <a:gd name="T69" fmla="*/ 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90" y="8"/>
                  </a:moveTo>
                  <a:lnTo>
                    <a:pt x="290" y="8"/>
                  </a:lnTo>
                  <a:lnTo>
                    <a:pt x="266" y="4"/>
                  </a:lnTo>
                  <a:lnTo>
                    <a:pt x="244" y="1"/>
                  </a:lnTo>
                  <a:lnTo>
                    <a:pt x="220" y="0"/>
                  </a:lnTo>
                  <a:lnTo>
                    <a:pt x="198" y="3"/>
                  </a:lnTo>
                  <a:lnTo>
                    <a:pt x="177" y="7"/>
                  </a:lnTo>
                  <a:lnTo>
                    <a:pt x="155" y="13"/>
                  </a:lnTo>
                  <a:lnTo>
                    <a:pt x="134" y="21"/>
                  </a:lnTo>
                  <a:lnTo>
                    <a:pt x="115" y="31"/>
                  </a:lnTo>
                  <a:lnTo>
                    <a:pt x="97" y="43"/>
                  </a:lnTo>
                  <a:lnTo>
                    <a:pt x="80" y="57"/>
                  </a:lnTo>
                  <a:lnTo>
                    <a:pt x="64" y="72"/>
                  </a:lnTo>
                  <a:lnTo>
                    <a:pt x="48" y="89"/>
                  </a:lnTo>
                  <a:lnTo>
                    <a:pt x="37" y="107"/>
                  </a:lnTo>
                  <a:lnTo>
                    <a:pt x="25" y="128"/>
                  </a:lnTo>
                  <a:lnTo>
                    <a:pt x="16" y="149"/>
                  </a:lnTo>
                  <a:lnTo>
                    <a:pt x="8" y="171"/>
                  </a:lnTo>
                  <a:lnTo>
                    <a:pt x="8" y="171"/>
                  </a:lnTo>
                  <a:lnTo>
                    <a:pt x="4" y="194"/>
                  </a:lnTo>
                  <a:lnTo>
                    <a:pt x="2" y="216"/>
                  </a:lnTo>
                  <a:lnTo>
                    <a:pt x="0" y="240"/>
                  </a:lnTo>
                  <a:lnTo>
                    <a:pt x="3" y="262"/>
                  </a:lnTo>
                  <a:lnTo>
                    <a:pt x="7" y="284"/>
                  </a:lnTo>
                  <a:lnTo>
                    <a:pt x="13" y="305"/>
                  </a:lnTo>
                  <a:lnTo>
                    <a:pt x="21" y="326"/>
                  </a:lnTo>
                  <a:lnTo>
                    <a:pt x="31" y="345"/>
                  </a:lnTo>
                  <a:lnTo>
                    <a:pt x="43" y="364"/>
                  </a:lnTo>
                  <a:lnTo>
                    <a:pt x="58" y="380"/>
                  </a:lnTo>
                  <a:lnTo>
                    <a:pt x="72" y="396"/>
                  </a:lnTo>
                  <a:lnTo>
                    <a:pt x="89" y="412"/>
                  </a:lnTo>
                  <a:lnTo>
                    <a:pt x="107" y="423"/>
                  </a:lnTo>
                  <a:lnTo>
                    <a:pt x="128" y="435"/>
                  </a:lnTo>
                  <a:lnTo>
                    <a:pt x="149" y="444"/>
                  </a:lnTo>
                  <a:lnTo>
                    <a:pt x="171" y="452"/>
                  </a:lnTo>
                  <a:lnTo>
                    <a:pt x="171" y="452"/>
                  </a:lnTo>
                  <a:lnTo>
                    <a:pt x="194" y="456"/>
                  </a:lnTo>
                  <a:lnTo>
                    <a:pt x="217" y="459"/>
                  </a:lnTo>
                  <a:lnTo>
                    <a:pt x="240" y="460"/>
                  </a:lnTo>
                  <a:lnTo>
                    <a:pt x="262" y="457"/>
                  </a:lnTo>
                  <a:lnTo>
                    <a:pt x="284" y="453"/>
                  </a:lnTo>
                  <a:lnTo>
                    <a:pt x="305" y="447"/>
                  </a:lnTo>
                  <a:lnTo>
                    <a:pt x="326" y="439"/>
                  </a:lnTo>
                  <a:lnTo>
                    <a:pt x="346" y="429"/>
                  </a:lnTo>
                  <a:lnTo>
                    <a:pt x="364" y="417"/>
                  </a:lnTo>
                  <a:lnTo>
                    <a:pt x="381" y="403"/>
                  </a:lnTo>
                  <a:lnTo>
                    <a:pt x="396" y="388"/>
                  </a:lnTo>
                  <a:lnTo>
                    <a:pt x="412" y="371"/>
                  </a:lnTo>
                  <a:lnTo>
                    <a:pt x="424" y="353"/>
                  </a:lnTo>
                  <a:lnTo>
                    <a:pt x="435" y="332"/>
                  </a:lnTo>
                  <a:lnTo>
                    <a:pt x="445" y="311"/>
                  </a:lnTo>
                  <a:lnTo>
                    <a:pt x="452" y="289"/>
                  </a:lnTo>
                  <a:lnTo>
                    <a:pt x="452" y="289"/>
                  </a:lnTo>
                  <a:lnTo>
                    <a:pt x="456" y="266"/>
                  </a:lnTo>
                  <a:lnTo>
                    <a:pt x="459" y="244"/>
                  </a:lnTo>
                  <a:lnTo>
                    <a:pt x="460" y="220"/>
                  </a:lnTo>
                  <a:lnTo>
                    <a:pt x="458" y="198"/>
                  </a:lnTo>
                  <a:lnTo>
                    <a:pt x="454" y="177"/>
                  </a:lnTo>
                  <a:lnTo>
                    <a:pt x="447" y="155"/>
                  </a:lnTo>
                  <a:lnTo>
                    <a:pt x="439" y="136"/>
                  </a:lnTo>
                  <a:lnTo>
                    <a:pt x="429" y="115"/>
                  </a:lnTo>
                  <a:lnTo>
                    <a:pt x="417" y="96"/>
                  </a:lnTo>
                  <a:lnTo>
                    <a:pt x="403" y="79"/>
                  </a:lnTo>
                  <a:lnTo>
                    <a:pt x="389" y="64"/>
                  </a:lnTo>
                  <a:lnTo>
                    <a:pt x="372" y="50"/>
                  </a:lnTo>
                  <a:lnTo>
                    <a:pt x="353" y="36"/>
                  </a:lnTo>
                  <a:lnTo>
                    <a:pt x="333" y="25"/>
                  </a:lnTo>
                  <a:lnTo>
                    <a:pt x="312" y="16"/>
                  </a:lnTo>
                  <a:lnTo>
                    <a:pt x="290" y="8"/>
                  </a:lnTo>
                  <a:lnTo>
                    <a:pt x="29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7" name="Freeform 142"/>
            <p:cNvSpPr>
              <a:spLocks/>
            </p:cNvSpPr>
            <p:nvPr userDrawn="1"/>
          </p:nvSpPr>
          <p:spPr bwMode="auto">
            <a:xfrm>
              <a:off x="2136" y="2482"/>
              <a:ext cx="95" cy="94"/>
            </a:xfrm>
            <a:custGeom>
              <a:avLst/>
              <a:gdLst>
                <a:gd name="T0" fmla="*/ 238 w 378"/>
                <a:gd name="T1" fmla="*/ 6 h 378"/>
                <a:gd name="T2" fmla="*/ 200 w 378"/>
                <a:gd name="T3" fmla="*/ 0 h 378"/>
                <a:gd name="T4" fmla="*/ 163 w 378"/>
                <a:gd name="T5" fmla="*/ 1 h 378"/>
                <a:gd name="T6" fmla="*/ 127 w 378"/>
                <a:gd name="T7" fmla="*/ 10 h 378"/>
                <a:gd name="T8" fmla="*/ 95 w 378"/>
                <a:gd name="T9" fmla="*/ 26 h 378"/>
                <a:gd name="T10" fmla="*/ 65 w 378"/>
                <a:gd name="T11" fmla="*/ 47 h 378"/>
                <a:gd name="T12" fmla="*/ 40 w 378"/>
                <a:gd name="T13" fmla="*/ 73 h 378"/>
                <a:gd name="T14" fmla="*/ 21 w 378"/>
                <a:gd name="T15" fmla="*/ 104 h 378"/>
                <a:gd name="T16" fmla="*/ 6 w 378"/>
                <a:gd name="T17" fmla="*/ 141 h 378"/>
                <a:gd name="T18" fmla="*/ 2 w 378"/>
                <a:gd name="T19" fmla="*/ 159 h 378"/>
                <a:gd name="T20" fmla="*/ 0 w 378"/>
                <a:gd name="T21" fmla="*/ 197 h 378"/>
                <a:gd name="T22" fmla="*/ 5 w 378"/>
                <a:gd name="T23" fmla="*/ 233 h 378"/>
                <a:gd name="T24" fmla="*/ 17 w 378"/>
                <a:gd name="T25" fmla="*/ 267 h 378"/>
                <a:gd name="T26" fmla="*/ 35 w 378"/>
                <a:gd name="T27" fmla="*/ 298 h 378"/>
                <a:gd name="T28" fmla="*/ 60 w 378"/>
                <a:gd name="T29" fmla="*/ 327 h 378"/>
                <a:gd name="T30" fmla="*/ 88 w 378"/>
                <a:gd name="T31" fmla="*/ 349 h 378"/>
                <a:gd name="T32" fmla="*/ 122 w 378"/>
                <a:gd name="T33" fmla="*/ 366 h 378"/>
                <a:gd name="T34" fmla="*/ 140 w 378"/>
                <a:gd name="T35" fmla="*/ 371 h 378"/>
                <a:gd name="T36" fmla="*/ 178 w 378"/>
                <a:gd name="T37" fmla="*/ 378 h 378"/>
                <a:gd name="T38" fmla="*/ 215 w 378"/>
                <a:gd name="T39" fmla="*/ 376 h 378"/>
                <a:gd name="T40" fmla="*/ 251 w 378"/>
                <a:gd name="T41" fmla="*/ 367 h 378"/>
                <a:gd name="T42" fmla="*/ 284 w 378"/>
                <a:gd name="T43" fmla="*/ 353 h 378"/>
                <a:gd name="T44" fmla="*/ 314 w 378"/>
                <a:gd name="T45" fmla="*/ 332 h 378"/>
                <a:gd name="T46" fmla="*/ 338 w 378"/>
                <a:gd name="T47" fmla="*/ 305 h 378"/>
                <a:gd name="T48" fmla="*/ 358 w 378"/>
                <a:gd name="T49" fmla="*/ 273 h 378"/>
                <a:gd name="T50" fmla="*/ 372 w 378"/>
                <a:gd name="T51" fmla="*/ 238 h 378"/>
                <a:gd name="T52" fmla="*/ 376 w 378"/>
                <a:gd name="T53" fmla="*/ 219 h 378"/>
                <a:gd name="T54" fmla="*/ 378 w 378"/>
                <a:gd name="T55" fmla="*/ 181 h 378"/>
                <a:gd name="T56" fmla="*/ 372 w 378"/>
                <a:gd name="T57" fmla="*/ 144 h 378"/>
                <a:gd name="T58" fmla="*/ 361 w 378"/>
                <a:gd name="T59" fmla="*/ 111 h 378"/>
                <a:gd name="T60" fmla="*/ 342 w 378"/>
                <a:gd name="T61" fmla="*/ 79 h 378"/>
                <a:gd name="T62" fmla="*/ 319 w 378"/>
                <a:gd name="T63" fmla="*/ 52 h 378"/>
                <a:gd name="T64" fmla="*/ 290 w 378"/>
                <a:gd name="T65" fmla="*/ 30 h 378"/>
                <a:gd name="T66" fmla="*/ 256 w 378"/>
                <a:gd name="T67" fmla="*/ 13 h 378"/>
                <a:gd name="T68" fmla="*/ 238 w 378"/>
                <a:gd name="T69" fmla="*/ 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6"/>
                  </a:moveTo>
                  <a:lnTo>
                    <a:pt x="238" y="6"/>
                  </a:lnTo>
                  <a:lnTo>
                    <a:pt x="219" y="2"/>
                  </a:lnTo>
                  <a:lnTo>
                    <a:pt x="200" y="0"/>
                  </a:lnTo>
                  <a:lnTo>
                    <a:pt x="182" y="0"/>
                  </a:lnTo>
                  <a:lnTo>
                    <a:pt x="163" y="1"/>
                  </a:lnTo>
                  <a:lnTo>
                    <a:pt x="146" y="5"/>
                  </a:lnTo>
                  <a:lnTo>
                    <a:pt x="127" y="10"/>
                  </a:lnTo>
                  <a:lnTo>
                    <a:pt x="110" y="17"/>
                  </a:lnTo>
                  <a:lnTo>
                    <a:pt x="95" y="26"/>
                  </a:lnTo>
                  <a:lnTo>
                    <a:pt x="79" y="35"/>
                  </a:lnTo>
                  <a:lnTo>
                    <a:pt x="65" y="47"/>
                  </a:lnTo>
                  <a:lnTo>
                    <a:pt x="52" y="58"/>
                  </a:lnTo>
                  <a:lnTo>
                    <a:pt x="40" y="73"/>
                  </a:lnTo>
                  <a:lnTo>
                    <a:pt x="30" y="88"/>
                  </a:lnTo>
                  <a:lnTo>
                    <a:pt x="21" y="104"/>
                  </a:lnTo>
                  <a:lnTo>
                    <a:pt x="13" y="122"/>
                  </a:lnTo>
                  <a:lnTo>
                    <a:pt x="6" y="141"/>
                  </a:lnTo>
                  <a:lnTo>
                    <a:pt x="6" y="141"/>
                  </a:lnTo>
                  <a:lnTo>
                    <a:pt x="2" y="159"/>
                  </a:lnTo>
                  <a:lnTo>
                    <a:pt x="1" y="178"/>
                  </a:lnTo>
                  <a:lnTo>
                    <a:pt x="0" y="197"/>
                  </a:lnTo>
                  <a:lnTo>
                    <a:pt x="2" y="215"/>
                  </a:lnTo>
                  <a:lnTo>
                    <a:pt x="5" y="233"/>
                  </a:lnTo>
                  <a:lnTo>
                    <a:pt x="10" y="250"/>
                  </a:lnTo>
                  <a:lnTo>
                    <a:pt x="17" y="267"/>
                  </a:lnTo>
                  <a:lnTo>
                    <a:pt x="26" y="284"/>
                  </a:lnTo>
                  <a:lnTo>
                    <a:pt x="35" y="298"/>
                  </a:lnTo>
                  <a:lnTo>
                    <a:pt x="47" y="313"/>
                  </a:lnTo>
                  <a:lnTo>
                    <a:pt x="60" y="327"/>
                  </a:lnTo>
                  <a:lnTo>
                    <a:pt x="73" y="339"/>
                  </a:lnTo>
                  <a:lnTo>
                    <a:pt x="88" y="349"/>
                  </a:lnTo>
                  <a:lnTo>
                    <a:pt x="104" y="358"/>
                  </a:lnTo>
                  <a:lnTo>
                    <a:pt x="122" y="366"/>
                  </a:lnTo>
                  <a:lnTo>
                    <a:pt x="140" y="371"/>
                  </a:lnTo>
                  <a:lnTo>
                    <a:pt x="140" y="371"/>
                  </a:lnTo>
                  <a:lnTo>
                    <a:pt x="159" y="375"/>
                  </a:lnTo>
                  <a:lnTo>
                    <a:pt x="178" y="378"/>
                  </a:lnTo>
                  <a:lnTo>
                    <a:pt x="196" y="378"/>
                  </a:lnTo>
                  <a:lnTo>
                    <a:pt x="215" y="376"/>
                  </a:lnTo>
                  <a:lnTo>
                    <a:pt x="233" y="372"/>
                  </a:lnTo>
                  <a:lnTo>
                    <a:pt x="251" y="367"/>
                  </a:lnTo>
                  <a:lnTo>
                    <a:pt x="268" y="361"/>
                  </a:lnTo>
                  <a:lnTo>
                    <a:pt x="284" y="353"/>
                  </a:lnTo>
                  <a:lnTo>
                    <a:pt x="299" y="342"/>
                  </a:lnTo>
                  <a:lnTo>
                    <a:pt x="314" y="332"/>
                  </a:lnTo>
                  <a:lnTo>
                    <a:pt x="327" y="319"/>
                  </a:lnTo>
                  <a:lnTo>
                    <a:pt x="338" y="305"/>
                  </a:lnTo>
                  <a:lnTo>
                    <a:pt x="349" y="290"/>
                  </a:lnTo>
                  <a:lnTo>
                    <a:pt x="358" y="273"/>
                  </a:lnTo>
                  <a:lnTo>
                    <a:pt x="366" y="257"/>
                  </a:lnTo>
                  <a:lnTo>
                    <a:pt x="372" y="238"/>
                  </a:lnTo>
                  <a:lnTo>
                    <a:pt x="372" y="238"/>
                  </a:lnTo>
                  <a:lnTo>
                    <a:pt x="376" y="219"/>
                  </a:lnTo>
                  <a:lnTo>
                    <a:pt x="378" y="200"/>
                  </a:lnTo>
                  <a:lnTo>
                    <a:pt x="378" y="181"/>
                  </a:lnTo>
                  <a:lnTo>
                    <a:pt x="376" y="163"/>
                  </a:lnTo>
                  <a:lnTo>
                    <a:pt x="372" y="144"/>
                  </a:lnTo>
                  <a:lnTo>
                    <a:pt x="368" y="128"/>
                  </a:lnTo>
                  <a:lnTo>
                    <a:pt x="361" y="111"/>
                  </a:lnTo>
                  <a:lnTo>
                    <a:pt x="353" y="95"/>
                  </a:lnTo>
                  <a:lnTo>
                    <a:pt x="342" y="79"/>
                  </a:lnTo>
                  <a:lnTo>
                    <a:pt x="332" y="65"/>
                  </a:lnTo>
                  <a:lnTo>
                    <a:pt x="319" y="52"/>
                  </a:lnTo>
                  <a:lnTo>
                    <a:pt x="306" y="40"/>
                  </a:lnTo>
                  <a:lnTo>
                    <a:pt x="290" y="30"/>
                  </a:lnTo>
                  <a:lnTo>
                    <a:pt x="273" y="19"/>
                  </a:lnTo>
                  <a:lnTo>
                    <a:pt x="256" y="13"/>
                  </a:lnTo>
                  <a:lnTo>
                    <a:pt x="238" y="6"/>
                  </a:lnTo>
                  <a:lnTo>
                    <a:pt x="238"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8" name="Freeform 143"/>
            <p:cNvSpPr>
              <a:spLocks/>
            </p:cNvSpPr>
            <p:nvPr userDrawn="1"/>
          </p:nvSpPr>
          <p:spPr bwMode="auto">
            <a:xfrm>
              <a:off x="2081" y="2736"/>
              <a:ext cx="74" cy="75"/>
            </a:xfrm>
            <a:custGeom>
              <a:avLst/>
              <a:gdLst>
                <a:gd name="T0" fmla="*/ 188 w 297"/>
                <a:gd name="T1" fmla="*/ 5 h 297"/>
                <a:gd name="T2" fmla="*/ 158 w 297"/>
                <a:gd name="T3" fmla="*/ 0 h 297"/>
                <a:gd name="T4" fmla="*/ 129 w 297"/>
                <a:gd name="T5" fmla="*/ 1 h 297"/>
                <a:gd name="T6" fmla="*/ 101 w 297"/>
                <a:gd name="T7" fmla="*/ 7 h 297"/>
                <a:gd name="T8" fmla="*/ 74 w 297"/>
                <a:gd name="T9" fmla="*/ 19 h 297"/>
                <a:gd name="T10" fmla="*/ 51 w 297"/>
                <a:gd name="T11" fmla="*/ 36 h 297"/>
                <a:gd name="T12" fmla="*/ 31 w 297"/>
                <a:gd name="T13" fmla="*/ 57 h 297"/>
                <a:gd name="T14" fmla="*/ 16 w 297"/>
                <a:gd name="T15" fmla="*/ 82 h 297"/>
                <a:gd name="T16" fmla="*/ 5 w 297"/>
                <a:gd name="T17" fmla="*/ 109 h 297"/>
                <a:gd name="T18" fmla="*/ 3 w 297"/>
                <a:gd name="T19" fmla="*/ 125 h 297"/>
                <a:gd name="T20" fmla="*/ 0 w 297"/>
                <a:gd name="T21" fmla="*/ 153 h 297"/>
                <a:gd name="T22" fmla="*/ 4 w 297"/>
                <a:gd name="T23" fmla="*/ 182 h 297"/>
                <a:gd name="T24" fmla="*/ 14 w 297"/>
                <a:gd name="T25" fmla="*/ 209 h 297"/>
                <a:gd name="T26" fmla="*/ 28 w 297"/>
                <a:gd name="T27" fmla="*/ 234 h 297"/>
                <a:gd name="T28" fmla="*/ 47 w 297"/>
                <a:gd name="T29" fmla="*/ 256 h 297"/>
                <a:gd name="T30" fmla="*/ 69 w 297"/>
                <a:gd name="T31" fmla="*/ 273 h 297"/>
                <a:gd name="T32" fmla="*/ 97 w 297"/>
                <a:gd name="T33" fmla="*/ 286 h 297"/>
                <a:gd name="T34" fmla="*/ 111 w 297"/>
                <a:gd name="T35" fmla="*/ 292 h 297"/>
                <a:gd name="T36" fmla="*/ 140 w 297"/>
                <a:gd name="T37" fmla="*/ 297 h 297"/>
                <a:gd name="T38" fmla="*/ 170 w 297"/>
                <a:gd name="T39" fmla="*/ 295 h 297"/>
                <a:gd name="T40" fmla="*/ 197 w 297"/>
                <a:gd name="T41" fmla="*/ 289 h 297"/>
                <a:gd name="T42" fmla="*/ 223 w 297"/>
                <a:gd name="T43" fmla="*/ 277 h 297"/>
                <a:gd name="T44" fmla="*/ 246 w 297"/>
                <a:gd name="T45" fmla="*/ 260 h 297"/>
                <a:gd name="T46" fmla="*/ 266 w 297"/>
                <a:gd name="T47" fmla="*/ 239 h 297"/>
                <a:gd name="T48" fmla="*/ 282 w 297"/>
                <a:gd name="T49" fmla="*/ 215 h 297"/>
                <a:gd name="T50" fmla="*/ 292 w 297"/>
                <a:gd name="T51" fmla="*/ 186 h 297"/>
                <a:gd name="T52" fmla="*/ 296 w 297"/>
                <a:gd name="T53" fmla="*/ 172 h 297"/>
                <a:gd name="T54" fmla="*/ 297 w 297"/>
                <a:gd name="T55" fmla="*/ 142 h 297"/>
                <a:gd name="T56" fmla="*/ 293 w 297"/>
                <a:gd name="T57" fmla="*/ 113 h 297"/>
                <a:gd name="T58" fmla="*/ 284 w 297"/>
                <a:gd name="T59" fmla="*/ 87 h 297"/>
                <a:gd name="T60" fmla="*/ 270 w 297"/>
                <a:gd name="T61" fmla="*/ 62 h 297"/>
                <a:gd name="T62" fmla="*/ 252 w 297"/>
                <a:gd name="T63" fmla="*/ 40 h 297"/>
                <a:gd name="T64" fmla="*/ 228 w 297"/>
                <a:gd name="T65" fmla="*/ 22 h 297"/>
                <a:gd name="T66" fmla="*/ 202 w 297"/>
                <a:gd name="T67" fmla="*/ 9 h 297"/>
                <a:gd name="T68" fmla="*/ 188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8" y="5"/>
                  </a:moveTo>
                  <a:lnTo>
                    <a:pt x="188" y="5"/>
                  </a:lnTo>
                  <a:lnTo>
                    <a:pt x="172" y="1"/>
                  </a:lnTo>
                  <a:lnTo>
                    <a:pt x="158" y="0"/>
                  </a:lnTo>
                  <a:lnTo>
                    <a:pt x="144" y="0"/>
                  </a:lnTo>
                  <a:lnTo>
                    <a:pt x="129" y="1"/>
                  </a:lnTo>
                  <a:lnTo>
                    <a:pt x="115" y="4"/>
                  </a:lnTo>
                  <a:lnTo>
                    <a:pt x="101" y="7"/>
                  </a:lnTo>
                  <a:lnTo>
                    <a:pt x="87" y="13"/>
                  </a:lnTo>
                  <a:lnTo>
                    <a:pt x="74" y="19"/>
                  </a:lnTo>
                  <a:lnTo>
                    <a:pt x="63" y="27"/>
                  </a:lnTo>
                  <a:lnTo>
                    <a:pt x="51" y="36"/>
                  </a:lnTo>
                  <a:lnTo>
                    <a:pt x="41" y="45"/>
                  </a:lnTo>
                  <a:lnTo>
                    <a:pt x="31" y="57"/>
                  </a:lnTo>
                  <a:lnTo>
                    <a:pt x="24" y="69"/>
                  </a:lnTo>
                  <a:lnTo>
                    <a:pt x="16" y="82"/>
                  </a:lnTo>
                  <a:lnTo>
                    <a:pt x="11" y="95"/>
                  </a:lnTo>
                  <a:lnTo>
                    <a:pt x="5" y="109"/>
                  </a:lnTo>
                  <a:lnTo>
                    <a:pt x="5" y="109"/>
                  </a:lnTo>
                  <a:lnTo>
                    <a:pt x="3" y="125"/>
                  </a:lnTo>
                  <a:lnTo>
                    <a:pt x="0" y="139"/>
                  </a:lnTo>
                  <a:lnTo>
                    <a:pt x="0" y="153"/>
                  </a:lnTo>
                  <a:lnTo>
                    <a:pt x="1" y="169"/>
                  </a:lnTo>
                  <a:lnTo>
                    <a:pt x="4" y="182"/>
                  </a:lnTo>
                  <a:lnTo>
                    <a:pt x="8" y="196"/>
                  </a:lnTo>
                  <a:lnTo>
                    <a:pt x="14" y="209"/>
                  </a:lnTo>
                  <a:lnTo>
                    <a:pt x="21" y="222"/>
                  </a:lnTo>
                  <a:lnTo>
                    <a:pt x="28" y="234"/>
                  </a:lnTo>
                  <a:lnTo>
                    <a:pt x="37" y="246"/>
                  </a:lnTo>
                  <a:lnTo>
                    <a:pt x="47" y="256"/>
                  </a:lnTo>
                  <a:lnTo>
                    <a:pt x="57" y="265"/>
                  </a:lnTo>
                  <a:lnTo>
                    <a:pt x="69" y="273"/>
                  </a:lnTo>
                  <a:lnTo>
                    <a:pt x="82" y="281"/>
                  </a:lnTo>
                  <a:lnTo>
                    <a:pt x="97" y="286"/>
                  </a:lnTo>
                  <a:lnTo>
                    <a:pt x="111" y="292"/>
                  </a:lnTo>
                  <a:lnTo>
                    <a:pt x="111" y="292"/>
                  </a:lnTo>
                  <a:lnTo>
                    <a:pt x="125" y="294"/>
                  </a:lnTo>
                  <a:lnTo>
                    <a:pt x="140" y="297"/>
                  </a:lnTo>
                  <a:lnTo>
                    <a:pt x="155" y="297"/>
                  </a:lnTo>
                  <a:lnTo>
                    <a:pt x="170" y="295"/>
                  </a:lnTo>
                  <a:lnTo>
                    <a:pt x="184" y="293"/>
                  </a:lnTo>
                  <a:lnTo>
                    <a:pt x="197" y="289"/>
                  </a:lnTo>
                  <a:lnTo>
                    <a:pt x="210" y="284"/>
                  </a:lnTo>
                  <a:lnTo>
                    <a:pt x="223" y="277"/>
                  </a:lnTo>
                  <a:lnTo>
                    <a:pt x="235" y="269"/>
                  </a:lnTo>
                  <a:lnTo>
                    <a:pt x="246" y="260"/>
                  </a:lnTo>
                  <a:lnTo>
                    <a:pt x="257" y="250"/>
                  </a:lnTo>
                  <a:lnTo>
                    <a:pt x="266" y="239"/>
                  </a:lnTo>
                  <a:lnTo>
                    <a:pt x="275" y="228"/>
                  </a:lnTo>
                  <a:lnTo>
                    <a:pt x="282" y="215"/>
                  </a:lnTo>
                  <a:lnTo>
                    <a:pt x="288" y="200"/>
                  </a:lnTo>
                  <a:lnTo>
                    <a:pt x="292" y="186"/>
                  </a:lnTo>
                  <a:lnTo>
                    <a:pt x="292" y="186"/>
                  </a:lnTo>
                  <a:lnTo>
                    <a:pt x="296" y="172"/>
                  </a:lnTo>
                  <a:lnTo>
                    <a:pt x="297" y="157"/>
                  </a:lnTo>
                  <a:lnTo>
                    <a:pt x="297" y="142"/>
                  </a:lnTo>
                  <a:lnTo>
                    <a:pt x="296" y="127"/>
                  </a:lnTo>
                  <a:lnTo>
                    <a:pt x="293" y="113"/>
                  </a:lnTo>
                  <a:lnTo>
                    <a:pt x="289" y="100"/>
                  </a:lnTo>
                  <a:lnTo>
                    <a:pt x="284" y="87"/>
                  </a:lnTo>
                  <a:lnTo>
                    <a:pt x="278" y="74"/>
                  </a:lnTo>
                  <a:lnTo>
                    <a:pt x="270" y="62"/>
                  </a:lnTo>
                  <a:lnTo>
                    <a:pt x="261" y="50"/>
                  </a:lnTo>
                  <a:lnTo>
                    <a:pt x="252" y="40"/>
                  </a:lnTo>
                  <a:lnTo>
                    <a:pt x="240" y="31"/>
                  </a:lnTo>
                  <a:lnTo>
                    <a:pt x="228" y="22"/>
                  </a:lnTo>
                  <a:lnTo>
                    <a:pt x="215" y="15"/>
                  </a:lnTo>
                  <a:lnTo>
                    <a:pt x="202" y="9"/>
                  </a:lnTo>
                  <a:lnTo>
                    <a:pt x="188" y="5"/>
                  </a:lnTo>
                  <a:lnTo>
                    <a:pt x="18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Freeform 144"/>
            <p:cNvSpPr>
              <a:spLocks/>
            </p:cNvSpPr>
            <p:nvPr userDrawn="1"/>
          </p:nvSpPr>
          <p:spPr bwMode="auto">
            <a:xfrm>
              <a:off x="2762" y="731"/>
              <a:ext cx="236" cy="236"/>
            </a:xfrm>
            <a:custGeom>
              <a:avLst/>
              <a:gdLst>
                <a:gd name="T0" fmla="*/ 448 w 944"/>
                <a:gd name="T1" fmla="*/ 0 h 944"/>
                <a:gd name="T2" fmla="*/ 376 w 944"/>
                <a:gd name="T3" fmla="*/ 9 h 944"/>
                <a:gd name="T4" fmla="*/ 310 w 944"/>
                <a:gd name="T5" fmla="*/ 28 h 944"/>
                <a:gd name="T6" fmla="*/ 247 w 944"/>
                <a:gd name="T7" fmla="*/ 57 h 944"/>
                <a:gd name="T8" fmla="*/ 189 w 944"/>
                <a:gd name="T9" fmla="*/ 93 h 944"/>
                <a:gd name="T10" fmla="*/ 138 w 944"/>
                <a:gd name="T11" fmla="*/ 138 h 944"/>
                <a:gd name="T12" fmla="*/ 93 w 944"/>
                <a:gd name="T13" fmla="*/ 190 h 944"/>
                <a:gd name="T14" fmla="*/ 57 w 944"/>
                <a:gd name="T15" fmla="*/ 247 h 944"/>
                <a:gd name="T16" fmla="*/ 28 w 944"/>
                <a:gd name="T17" fmla="*/ 310 h 944"/>
                <a:gd name="T18" fmla="*/ 9 w 944"/>
                <a:gd name="T19" fmla="*/ 378 h 944"/>
                <a:gd name="T20" fmla="*/ 0 w 944"/>
                <a:gd name="T21" fmla="*/ 448 h 944"/>
                <a:gd name="T22" fmla="*/ 0 w 944"/>
                <a:gd name="T23" fmla="*/ 496 h 944"/>
                <a:gd name="T24" fmla="*/ 9 w 944"/>
                <a:gd name="T25" fmla="*/ 568 h 944"/>
                <a:gd name="T26" fmla="*/ 28 w 944"/>
                <a:gd name="T27" fmla="*/ 634 h 944"/>
                <a:gd name="T28" fmla="*/ 57 w 944"/>
                <a:gd name="T29" fmla="*/ 697 h 944"/>
                <a:gd name="T30" fmla="*/ 93 w 944"/>
                <a:gd name="T31" fmla="*/ 755 h 944"/>
                <a:gd name="T32" fmla="*/ 138 w 944"/>
                <a:gd name="T33" fmla="*/ 806 h 944"/>
                <a:gd name="T34" fmla="*/ 189 w 944"/>
                <a:gd name="T35" fmla="*/ 850 h 944"/>
                <a:gd name="T36" fmla="*/ 247 w 944"/>
                <a:gd name="T37" fmla="*/ 887 h 944"/>
                <a:gd name="T38" fmla="*/ 310 w 944"/>
                <a:gd name="T39" fmla="*/ 916 h 944"/>
                <a:gd name="T40" fmla="*/ 376 w 944"/>
                <a:gd name="T41" fmla="*/ 935 h 944"/>
                <a:gd name="T42" fmla="*/ 448 w 944"/>
                <a:gd name="T43" fmla="*/ 944 h 944"/>
                <a:gd name="T44" fmla="*/ 496 w 944"/>
                <a:gd name="T45" fmla="*/ 944 h 944"/>
                <a:gd name="T46" fmla="*/ 568 w 944"/>
                <a:gd name="T47" fmla="*/ 935 h 944"/>
                <a:gd name="T48" fmla="*/ 634 w 944"/>
                <a:gd name="T49" fmla="*/ 916 h 944"/>
                <a:gd name="T50" fmla="*/ 697 w 944"/>
                <a:gd name="T51" fmla="*/ 887 h 944"/>
                <a:gd name="T52" fmla="*/ 754 w 944"/>
                <a:gd name="T53" fmla="*/ 850 h 944"/>
                <a:gd name="T54" fmla="*/ 806 w 944"/>
                <a:gd name="T55" fmla="*/ 806 h 944"/>
                <a:gd name="T56" fmla="*/ 851 w 944"/>
                <a:gd name="T57" fmla="*/ 755 h 944"/>
                <a:gd name="T58" fmla="*/ 887 w 944"/>
                <a:gd name="T59" fmla="*/ 697 h 944"/>
                <a:gd name="T60" fmla="*/ 916 w 944"/>
                <a:gd name="T61" fmla="*/ 634 h 944"/>
                <a:gd name="T62" fmla="*/ 935 w 944"/>
                <a:gd name="T63" fmla="*/ 568 h 944"/>
                <a:gd name="T64" fmla="*/ 944 w 944"/>
                <a:gd name="T65" fmla="*/ 496 h 944"/>
                <a:gd name="T66" fmla="*/ 944 w 944"/>
                <a:gd name="T67" fmla="*/ 448 h 944"/>
                <a:gd name="T68" fmla="*/ 935 w 944"/>
                <a:gd name="T69" fmla="*/ 378 h 944"/>
                <a:gd name="T70" fmla="*/ 916 w 944"/>
                <a:gd name="T71" fmla="*/ 310 h 944"/>
                <a:gd name="T72" fmla="*/ 887 w 944"/>
                <a:gd name="T73" fmla="*/ 247 h 944"/>
                <a:gd name="T74" fmla="*/ 851 w 944"/>
                <a:gd name="T75" fmla="*/ 190 h 944"/>
                <a:gd name="T76" fmla="*/ 806 w 944"/>
                <a:gd name="T77" fmla="*/ 138 h 944"/>
                <a:gd name="T78" fmla="*/ 754 w 944"/>
                <a:gd name="T79" fmla="*/ 93 h 944"/>
                <a:gd name="T80" fmla="*/ 697 w 944"/>
                <a:gd name="T81" fmla="*/ 57 h 944"/>
                <a:gd name="T82" fmla="*/ 634 w 944"/>
                <a:gd name="T83" fmla="*/ 28 h 944"/>
                <a:gd name="T84" fmla="*/ 568 w 944"/>
                <a:gd name="T85" fmla="*/ 9 h 944"/>
                <a:gd name="T86" fmla="*/ 496 w 944"/>
                <a:gd name="T87" fmla="*/ 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471" y="0"/>
                  </a:moveTo>
                  <a:lnTo>
                    <a:pt x="471" y="0"/>
                  </a:lnTo>
                  <a:lnTo>
                    <a:pt x="448" y="0"/>
                  </a:lnTo>
                  <a:lnTo>
                    <a:pt x="423" y="2"/>
                  </a:lnTo>
                  <a:lnTo>
                    <a:pt x="400" y="5"/>
                  </a:lnTo>
                  <a:lnTo>
                    <a:pt x="376" y="9"/>
                  </a:lnTo>
                  <a:lnTo>
                    <a:pt x="354" y="14"/>
                  </a:lnTo>
                  <a:lnTo>
                    <a:pt x="332" y="21"/>
                  </a:lnTo>
                  <a:lnTo>
                    <a:pt x="310" y="28"/>
                  </a:lnTo>
                  <a:lnTo>
                    <a:pt x="288" y="36"/>
                  </a:lnTo>
                  <a:lnTo>
                    <a:pt x="267" y="47"/>
                  </a:lnTo>
                  <a:lnTo>
                    <a:pt x="247" y="57"/>
                  </a:lnTo>
                  <a:lnTo>
                    <a:pt x="226" y="67"/>
                  </a:lnTo>
                  <a:lnTo>
                    <a:pt x="208" y="80"/>
                  </a:lnTo>
                  <a:lnTo>
                    <a:pt x="189" y="93"/>
                  </a:lnTo>
                  <a:lnTo>
                    <a:pt x="172" y="108"/>
                  </a:lnTo>
                  <a:lnTo>
                    <a:pt x="155" y="122"/>
                  </a:lnTo>
                  <a:lnTo>
                    <a:pt x="138" y="138"/>
                  </a:lnTo>
                  <a:lnTo>
                    <a:pt x="122" y="155"/>
                  </a:lnTo>
                  <a:lnTo>
                    <a:pt x="108" y="172"/>
                  </a:lnTo>
                  <a:lnTo>
                    <a:pt x="93" y="190"/>
                  </a:lnTo>
                  <a:lnTo>
                    <a:pt x="80" y="208"/>
                  </a:lnTo>
                  <a:lnTo>
                    <a:pt x="67" y="228"/>
                  </a:lnTo>
                  <a:lnTo>
                    <a:pt x="57" y="247"/>
                  </a:lnTo>
                  <a:lnTo>
                    <a:pt x="47" y="267"/>
                  </a:lnTo>
                  <a:lnTo>
                    <a:pt x="36" y="288"/>
                  </a:lnTo>
                  <a:lnTo>
                    <a:pt x="28" y="310"/>
                  </a:lnTo>
                  <a:lnTo>
                    <a:pt x="20" y="332"/>
                  </a:lnTo>
                  <a:lnTo>
                    <a:pt x="14" y="354"/>
                  </a:lnTo>
                  <a:lnTo>
                    <a:pt x="9" y="378"/>
                  </a:lnTo>
                  <a:lnTo>
                    <a:pt x="5" y="400"/>
                  </a:lnTo>
                  <a:lnTo>
                    <a:pt x="2" y="424"/>
                  </a:lnTo>
                  <a:lnTo>
                    <a:pt x="0" y="448"/>
                  </a:lnTo>
                  <a:lnTo>
                    <a:pt x="0" y="473"/>
                  </a:lnTo>
                  <a:lnTo>
                    <a:pt x="0" y="473"/>
                  </a:lnTo>
                  <a:lnTo>
                    <a:pt x="0" y="496"/>
                  </a:lnTo>
                  <a:lnTo>
                    <a:pt x="2" y="521"/>
                  </a:lnTo>
                  <a:lnTo>
                    <a:pt x="5" y="544"/>
                  </a:lnTo>
                  <a:lnTo>
                    <a:pt x="9" y="568"/>
                  </a:lnTo>
                  <a:lnTo>
                    <a:pt x="14" y="590"/>
                  </a:lnTo>
                  <a:lnTo>
                    <a:pt x="20" y="612"/>
                  </a:lnTo>
                  <a:lnTo>
                    <a:pt x="28" y="634"/>
                  </a:lnTo>
                  <a:lnTo>
                    <a:pt x="36" y="656"/>
                  </a:lnTo>
                  <a:lnTo>
                    <a:pt x="47" y="677"/>
                  </a:lnTo>
                  <a:lnTo>
                    <a:pt x="57" y="697"/>
                  </a:lnTo>
                  <a:lnTo>
                    <a:pt x="67" y="718"/>
                  </a:lnTo>
                  <a:lnTo>
                    <a:pt x="80" y="736"/>
                  </a:lnTo>
                  <a:lnTo>
                    <a:pt x="93" y="755"/>
                  </a:lnTo>
                  <a:lnTo>
                    <a:pt x="108" y="772"/>
                  </a:lnTo>
                  <a:lnTo>
                    <a:pt x="122" y="789"/>
                  </a:lnTo>
                  <a:lnTo>
                    <a:pt x="138" y="806"/>
                  </a:lnTo>
                  <a:lnTo>
                    <a:pt x="155" y="822"/>
                  </a:lnTo>
                  <a:lnTo>
                    <a:pt x="172" y="836"/>
                  </a:lnTo>
                  <a:lnTo>
                    <a:pt x="189" y="850"/>
                  </a:lnTo>
                  <a:lnTo>
                    <a:pt x="208" y="863"/>
                  </a:lnTo>
                  <a:lnTo>
                    <a:pt x="226" y="877"/>
                  </a:lnTo>
                  <a:lnTo>
                    <a:pt x="247" y="887"/>
                  </a:lnTo>
                  <a:lnTo>
                    <a:pt x="267" y="897"/>
                  </a:lnTo>
                  <a:lnTo>
                    <a:pt x="288" y="908"/>
                  </a:lnTo>
                  <a:lnTo>
                    <a:pt x="310" y="916"/>
                  </a:lnTo>
                  <a:lnTo>
                    <a:pt x="332" y="923"/>
                  </a:lnTo>
                  <a:lnTo>
                    <a:pt x="354" y="930"/>
                  </a:lnTo>
                  <a:lnTo>
                    <a:pt x="376" y="935"/>
                  </a:lnTo>
                  <a:lnTo>
                    <a:pt x="400" y="939"/>
                  </a:lnTo>
                  <a:lnTo>
                    <a:pt x="423" y="942"/>
                  </a:lnTo>
                  <a:lnTo>
                    <a:pt x="448" y="944"/>
                  </a:lnTo>
                  <a:lnTo>
                    <a:pt x="471" y="944"/>
                  </a:lnTo>
                  <a:lnTo>
                    <a:pt x="471" y="944"/>
                  </a:lnTo>
                  <a:lnTo>
                    <a:pt x="496" y="944"/>
                  </a:lnTo>
                  <a:lnTo>
                    <a:pt x="521" y="942"/>
                  </a:lnTo>
                  <a:lnTo>
                    <a:pt x="544" y="939"/>
                  </a:lnTo>
                  <a:lnTo>
                    <a:pt x="568" y="935"/>
                  </a:lnTo>
                  <a:lnTo>
                    <a:pt x="590" y="930"/>
                  </a:lnTo>
                  <a:lnTo>
                    <a:pt x="612" y="923"/>
                  </a:lnTo>
                  <a:lnTo>
                    <a:pt x="634" y="916"/>
                  </a:lnTo>
                  <a:lnTo>
                    <a:pt x="656" y="908"/>
                  </a:lnTo>
                  <a:lnTo>
                    <a:pt x="677" y="897"/>
                  </a:lnTo>
                  <a:lnTo>
                    <a:pt x="697" y="887"/>
                  </a:lnTo>
                  <a:lnTo>
                    <a:pt x="718" y="877"/>
                  </a:lnTo>
                  <a:lnTo>
                    <a:pt x="736" y="863"/>
                  </a:lnTo>
                  <a:lnTo>
                    <a:pt x="754" y="850"/>
                  </a:lnTo>
                  <a:lnTo>
                    <a:pt x="772" y="836"/>
                  </a:lnTo>
                  <a:lnTo>
                    <a:pt x="789" y="822"/>
                  </a:lnTo>
                  <a:lnTo>
                    <a:pt x="806" y="806"/>
                  </a:lnTo>
                  <a:lnTo>
                    <a:pt x="822" y="789"/>
                  </a:lnTo>
                  <a:lnTo>
                    <a:pt x="836" y="772"/>
                  </a:lnTo>
                  <a:lnTo>
                    <a:pt x="851" y="755"/>
                  </a:lnTo>
                  <a:lnTo>
                    <a:pt x="864" y="736"/>
                  </a:lnTo>
                  <a:lnTo>
                    <a:pt x="877" y="718"/>
                  </a:lnTo>
                  <a:lnTo>
                    <a:pt x="887" y="697"/>
                  </a:lnTo>
                  <a:lnTo>
                    <a:pt x="897" y="677"/>
                  </a:lnTo>
                  <a:lnTo>
                    <a:pt x="908" y="656"/>
                  </a:lnTo>
                  <a:lnTo>
                    <a:pt x="916" y="634"/>
                  </a:lnTo>
                  <a:lnTo>
                    <a:pt x="924" y="612"/>
                  </a:lnTo>
                  <a:lnTo>
                    <a:pt x="930" y="590"/>
                  </a:lnTo>
                  <a:lnTo>
                    <a:pt x="935" y="568"/>
                  </a:lnTo>
                  <a:lnTo>
                    <a:pt x="939" y="544"/>
                  </a:lnTo>
                  <a:lnTo>
                    <a:pt x="942" y="521"/>
                  </a:lnTo>
                  <a:lnTo>
                    <a:pt x="944" y="496"/>
                  </a:lnTo>
                  <a:lnTo>
                    <a:pt x="944" y="473"/>
                  </a:lnTo>
                  <a:lnTo>
                    <a:pt x="944" y="473"/>
                  </a:lnTo>
                  <a:lnTo>
                    <a:pt x="944" y="448"/>
                  </a:lnTo>
                  <a:lnTo>
                    <a:pt x="942" y="424"/>
                  </a:lnTo>
                  <a:lnTo>
                    <a:pt x="939" y="400"/>
                  </a:lnTo>
                  <a:lnTo>
                    <a:pt x="935" y="378"/>
                  </a:lnTo>
                  <a:lnTo>
                    <a:pt x="930" y="354"/>
                  </a:lnTo>
                  <a:lnTo>
                    <a:pt x="924" y="332"/>
                  </a:lnTo>
                  <a:lnTo>
                    <a:pt x="916" y="310"/>
                  </a:lnTo>
                  <a:lnTo>
                    <a:pt x="908" y="288"/>
                  </a:lnTo>
                  <a:lnTo>
                    <a:pt x="897" y="267"/>
                  </a:lnTo>
                  <a:lnTo>
                    <a:pt x="887" y="247"/>
                  </a:lnTo>
                  <a:lnTo>
                    <a:pt x="877" y="228"/>
                  </a:lnTo>
                  <a:lnTo>
                    <a:pt x="864" y="208"/>
                  </a:lnTo>
                  <a:lnTo>
                    <a:pt x="851" y="190"/>
                  </a:lnTo>
                  <a:lnTo>
                    <a:pt x="836" y="172"/>
                  </a:lnTo>
                  <a:lnTo>
                    <a:pt x="822" y="155"/>
                  </a:lnTo>
                  <a:lnTo>
                    <a:pt x="806" y="138"/>
                  </a:lnTo>
                  <a:lnTo>
                    <a:pt x="789" y="122"/>
                  </a:lnTo>
                  <a:lnTo>
                    <a:pt x="772" y="108"/>
                  </a:lnTo>
                  <a:lnTo>
                    <a:pt x="754" y="93"/>
                  </a:lnTo>
                  <a:lnTo>
                    <a:pt x="736" y="80"/>
                  </a:lnTo>
                  <a:lnTo>
                    <a:pt x="718" y="67"/>
                  </a:lnTo>
                  <a:lnTo>
                    <a:pt x="697" y="57"/>
                  </a:lnTo>
                  <a:lnTo>
                    <a:pt x="677" y="47"/>
                  </a:lnTo>
                  <a:lnTo>
                    <a:pt x="656" y="36"/>
                  </a:lnTo>
                  <a:lnTo>
                    <a:pt x="634" y="28"/>
                  </a:lnTo>
                  <a:lnTo>
                    <a:pt x="612" y="21"/>
                  </a:lnTo>
                  <a:lnTo>
                    <a:pt x="590" y="14"/>
                  </a:lnTo>
                  <a:lnTo>
                    <a:pt x="568" y="9"/>
                  </a:lnTo>
                  <a:lnTo>
                    <a:pt x="544" y="5"/>
                  </a:lnTo>
                  <a:lnTo>
                    <a:pt x="521" y="2"/>
                  </a:lnTo>
                  <a:lnTo>
                    <a:pt x="496" y="0"/>
                  </a:lnTo>
                  <a:lnTo>
                    <a:pt x="471" y="0"/>
                  </a:lnTo>
                  <a:lnTo>
                    <a:pt x="47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0" name="Freeform 145"/>
            <p:cNvSpPr>
              <a:spLocks/>
            </p:cNvSpPr>
            <p:nvPr userDrawn="1"/>
          </p:nvSpPr>
          <p:spPr bwMode="auto">
            <a:xfrm>
              <a:off x="2772" y="994"/>
              <a:ext cx="216" cy="216"/>
            </a:xfrm>
            <a:custGeom>
              <a:avLst/>
              <a:gdLst>
                <a:gd name="T0" fmla="*/ 409 w 864"/>
                <a:gd name="T1" fmla="*/ 2 h 864"/>
                <a:gd name="T2" fmla="*/ 345 w 864"/>
                <a:gd name="T3" fmla="*/ 10 h 864"/>
                <a:gd name="T4" fmla="*/ 283 w 864"/>
                <a:gd name="T5" fmla="*/ 26 h 864"/>
                <a:gd name="T6" fmla="*/ 225 w 864"/>
                <a:gd name="T7" fmla="*/ 53 h 864"/>
                <a:gd name="T8" fmla="*/ 173 w 864"/>
                <a:gd name="T9" fmla="*/ 86 h 864"/>
                <a:gd name="T10" fmla="*/ 126 w 864"/>
                <a:gd name="T11" fmla="*/ 127 h 864"/>
                <a:gd name="T12" fmla="*/ 86 w 864"/>
                <a:gd name="T13" fmla="*/ 174 h 864"/>
                <a:gd name="T14" fmla="*/ 52 w 864"/>
                <a:gd name="T15" fmla="*/ 227 h 864"/>
                <a:gd name="T16" fmla="*/ 26 w 864"/>
                <a:gd name="T17" fmla="*/ 284 h 864"/>
                <a:gd name="T18" fmla="*/ 9 w 864"/>
                <a:gd name="T19" fmla="*/ 346 h 864"/>
                <a:gd name="T20" fmla="*/ 0 w 864"/>
                <a:gd name="T21" fmla="*/ 411 h 864"/>
                <a:gd name="T22" fmla="*/ 0 w 864"/>
                <a:gd name="T23" fmla="*/ 455 h 864"/>
                <a:gd name="T24" fmla="*/ 9 w 864"/>
                <a:gd name="T25" fmla="*/ 520 h 864"/>
                <a:gd name="T26" fmla="*/ 26 w 864"/>
                <a:gd name="T27" fmla="*/ 581 h 864"/>
                <a:gd name="T28" fmla="*/ 52 w 864"/>
                <a:gd name="T29" fmla="*/ 639 h 864"/>
                <a:gd name="T30" fmla="*/ 86 w 864"/>
                <a:gd name="T31" fmla="*/ 691 h 864"/>
                <a:gd name="T32" fmla="*/ 126 w 864"/>
                <a:gd name="T33" fmla="*/ 738 h 864"/>
                <a:gd name="T34" fmla="*/ 173 w 864"/>
                <a:gd name="T35" fmla="*/ 778 h 864"/>
                <a:gd name="T36" fmla="*/ 225 w 864"/>
                <a:gd name="T37" fmla="*/ 812 h 864"/>
                <a:gd name="T38" fmla="*/ 283 w 864"/>
                <a:gd name="T39" fmla="*/ 838 h 864"/>
                <a:gd name="T40" fmla="*/ 345 w 864"/>
                <a:gd name="T41" fmla="*/ 856 h 864"/>
                <a:gd name="T42" fmla="*/ 409 w 864"/>
                <a:gd name="T43" fmla="*/ 864 h 864"/>
                <a:gd name="T44" fmla="*/ 455 w 864"/>
                <a:gd name="T45" fmla="*/ 864 h 864"/>
                <a:gd name="T46" fmla="*/ 519 w 864"/>
                <a:gd name="T47" fmla="*/ 856 h 864"/>
                <a:gd name="T48" fmla="*/ 580 w 864"/>
                <a:gd name="T49" fmla="*/ 838 h 864"/>
                <a:gd name="T50" fmla="*/ 639 w 864"/>
                <a:gd name="T51" fmla="*/ 812 h 864"/>
                <a:gd name="T52" fmla="*/ 691 w 864"/>
                <a:gd name="T53" fmla="*/ 778 h 864"/>
                <a:gd name="T54" fmla="*/ 738 w 864"/>
                <a:gd name="T55" fmla="*/ 738 h 864"/>
                <a:gd name="T56" fmla="*/ 778 w 864"/>
                <a:gd name="T57" fmla="*/ 691 h 864"/>
                <a:gd name="T58" fmla="*/ 812 w 864"/>
                <a:gd name="T59" fmla="*/ 639 h 864"/>
                <a:gd name="T60" fmla="*/ 838 w 864"/>
                <a:gd name="T61" fmla="*/ 581 h 864"/>
                <a:gd name="T62" fmla="*/ 855 w 864"/>
                <a:gd name="T63" fmla="*/ 520 h 864"/>
                <a:gd name="T64" fmla="*/ 864 w 864"/>
                <a:gd name="T65" fmla="*/ 455 h 864"/>
                <a:gd name="T66" fmla="*/ 864 w 864"/>
                <a:gd name="T67" fmla="*/ 411 h 864"/>
                <a:gd name="T68" fmla="*/ 855 w 864"/>
                <a:gd name="T69" fmla="*/ 346 h 864"/>
                <a:gd name="T70" fmla="*/ 838 w 864"/>
                <a:gd name="T71" fmla="*/ 284 h 864"/>
                <a:gd name="T72" fmla="*/ 812 w 864"/>
                <a:gd name="T73" fmla="*/ 227 h 864"/>
                <a:gd name="T74" fmla="*/ 778 w 864"/>
                <a:gd name="T75" fmla="*/ 174 h 864"/>
                <a:gd name="T76" fmla="*/ 738 w 864"/>
                <a:gd name="T77" fmla="*/ 127 h 864"/>
                <a:gd name="T78" fmla="*/ 691 w 864"/>
                <a:gd name="T79" fmla="*/ 86 h 864"/>
                <a:gd name="T80" fmla="*/ 639 w 864"/>
                <a:gd name="T81" fmla="*/ 53 h 864"/>
                <a:gd name="T82" fmla="*/ 580 w 864"/>
                <a:gd name="T83" fmla="*/ 26 h 864"/>
                <a:gd name="T84" fmla="*/ 519 w 864"/>
                <a:gd name="T85" fmla="*/ 10 h 864"/>
                <a:gd name="T86" fmla="*/ 455 w 864"/>
                <a:gd name="T87" fmla="*/ 2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431" y="0"/>
                  </a:moveTo>
                  <a:lnTo>
                    <a:pt x="431" y="0"/>
                  </a:lnTo>
                  <a:lnTo>
                    <a:pt x="409" y="2"/>
                  </a:lnTo>
                  <a:lnTo>
                    <a:pt x="388" y="3"/>
                  </a:lnTo>
                  <a:lnTo>
                    <a:pt x="366" y="6"/>
                  </a:lnTo>
                  <a:lnTo>
                    <a:pt x="345" y="10"/>
                  </a:lnTo>
                  <a:lnTo>
                    <a:pt x="324" y="15"/>
                  </a:lnTo>
                  <a:lnTo>
                    <a:pt x="304" y="20"/>
                  </a:lnTo>
                  <a:lnTo>
                    <a:pt x="283" y="26"/>
                  </a:lnTo>
                  <a:lnTo>
                    <a:pt x="263" y="34"/>
                  </a:lnTo>
                  <a:lnTo>
                    <a:pt x="245" y="43"/>
                  </a:lnTo>
                  <a:lnTo>
                    <a:pt x="225" y="53"/>
                  </a:lnTo>
                  <a:lnTo>
                    <a:pt x="209" y="63"/>
                  </a:lnTo>
                  <a:lnTo>
                    <a:pt x="190" y="75"/>
                  </a:lnTo>
                  <a:lnTo>
                    <a:pt x="173" y="86"/>
                  </a:lnTo>
                  <a:lnTo>
                    <a:pt x="158" y="99"/>
                  </a:lnTo>
                  <a:lnTo>
                    <a:pt x="142" y="112"/>
                  </a:lnTo>
                  <a:lnTo>
                    <a:pt x="126" y="127"/>
                  </a:lnTo>
                  <a:lnTo>
                    <a:pt x="112" y="142"/>
                  </a:lnTo>
                  <a:lnTo>
                    <a:pt x="99" y="158"/>
                  </a:lnTo>
                  <a:lnTo>
                    <a:pt x="86" y="174"/>
                  </a:lnTo>
                  <a:lnTo>
                    <a:pt x="74" y="191"/>
                  </a:lnTo>
                  <a:lnTo>
                    <a:pt x="63" y="209"/>
                  </a:lnTo>
                  <a:lnTo>
                    <a:pt x="52" y="227"/>
                  </a:lnTo>
                  <a:lnTo>
                    <a:pt x="43" y="245"/>
                  </a:lnTo>
                  <a:lnTo>
                    <a:pt x="34" y="265"/>
                  </a:lnTo>
                  <a:lnTo>
                    <a:pt x="26" y="284"/>
                  </a:lnTo>
                  <a:lnTo>
                    <a:pt x="20" y="304"/>
                  </a:lnTo>
                  <a:lnTo>
                    <a:pt x="13" y="325"/>
                  </a:lnTo>
                  <a:lnTo>
                    <a:pt x="9" y="346"/>
                  </a:lnTo>
                  <a:lnTo>
                    <a:pt x="5" y="367"/>
                  </a:lnTo>
                  <a:lnTo>
                    <a:pt x="3" y="389"/>
                  </a:lnTo>
                  <a:lnTo>
                    <a:pt x="0" y="411"/>
                  </a:lnTo>
                  <a:lnTo>
                    <a:pt x="0" y="433"/>
                  </a:lnTo>
                  <a:lnTo>
                    <a:pt x="0" y="433"/>
                  </a:lnTo>
                  <a:lnTo>
                    <a:pt x="0" y="455"/>
                  </a:lnTo>
                  <a:lnTo>
                    <a:pt x="3" y="477"/>
                  </a:lnTo>
                  <a:lnTo>
                    <a:pt x="5" y="498"/>
                  </a:lnTo>
                  <a:lnTo>
                    <a:pt x="9" y="520"/>
                  </a:lnTo>
                  <a:lnTo>
                    <a:pt x="13" y="541"/>
                  </a:lnTo>
                  <a:lnTo>
                    <a:pt x="20" y="561"/>
                  </a:lnTo>
                  <a:lnTo>
                    <a:pt x="26" y="581"/>
                  </a:lnTo>
                  <a:lnTo>
                    <a:pt x="34" y="601"/>
                  </a:lnTo>
                  <a:lnTo>
                    <a:pt x="43" y="619"/>
                  </a:lnTo>
                  <a:lnTo>
                    <a:pt x="52" y="639"/>
                  </a:lnTo>
                  <a:lnTo>
                    <a:pt x="63" y="657"/>
                  </a:lnTo>
                  <a:lnTo>
                    <a:pt x="74" y="674"/>
                  </a:lnTo>
                  <a:lnTo>
                    <a:pt x="86" y="691"/>
                  </a:lnTo>
                  <a:lnTo>
                    <a:pt x="99" y="708"/>
                  </a:lnTo>
                  <a:lnTo>
                    <a:pt x="112" y="723"/>
                  </a:lnTo>
                  <a:lnTo>
                    <a:pt x="126" y="738"/>
                  </a:lnTo>
                  <a:lnTo>
                    <a:pt x="142" y="752"/>
                  </a:lnTo>
                  <a:lnTo>
                    <a:pt x="158" y="766"/>
                  </a:lnTo>
                  <a:lnTo>
                    <a:pt x="173" y="778"/>
                  </a:lnTo>
                  <a:lnTo>
                    <a:pt x="190" y="791"/>
                  </a:lnTo>
                  <a:lnTo>
                    <a:pt x="209" y="802"/>
                  </a:lnTo>
                  <a:lnTo>
                    <a:pt x="225" y="812"/>
                  </a:lnTo>
                  <a:lnTo>
                    <a:pt x="245" y="823"/>
                  </a:lnTo>
                  <a:lnTo>
                    <a:pt x="263" y="830"/>
                  </a:lnTo>
                  <a:lnTo>
                    <a:pt x="283" y="838"/>
                  </a:lnTo>
                  <a:lnTo>
                    <a:pt x="304" y="845"/>
                  </a:lnTo>
                  <a:lnTo>
                    <a:pt x="324" y="851"/>
                  </a:lnTo>
                  <a:lnTo>
                    <a:pt x="345" y="856"/>
                  </a:lnTo>
                  <a:lnTo>
                    <a:pt x="366" y="860"/>
                  </a:lnTo>
                  <a:lnTo>
                    <a:pt x="388" y="863"/>
                  </a:lnTo>
                  <a:lnTo>
                    <a:pt x="409" y="864"/>
                  </a:lnTo>
                  <a:lnTo>
                    <a:pt x="431" y="864"/>
                  </a:lnTo>
                  <a:lnTo>
                    <a:pt x="431" y="864"/>
                  </a:lnTo>
                  <a:lnTo>
                    <a:pt x="455" y="864"/>
                  </a:lnTo>
                  <a:lnTo>
                    <a:pt x="476" y="863"/>
                  </a:lnTo>
                  <a:lnTo>
                    <a:pt x="498" y="860"/>
                  </a:lnTo>
                  <a:lnTo>
                    <a:pt x="519" y="856"/>
                  </a:lnTo>
                  <a:lnTo>
                    <a:pt x="540" y="851"/>
                  </a:lnTo>
                  <a:lnTo>
                    <a:pt x="560" y="845"/>
                  </a:lnTo>
                  <a:lnTo>
                    <a:pt x="580" y="838"/>
                  </a:lnTo>
                  <a:lnTo>
                    <a:pt x="601" y="830"/>
                  </a:lnTo>
                  <a:lnTo>
                    <a:pt x="619" y="823"/>
                  </a:lnTo>
                  <a:lnTo>
                    <a:pt x="639" y="812"/>
                  </a:lnTo>
                  <a:lnTo>
                    <a:pt x="655" y="802"/>
                  </a:lnTo>
                  <a:lnTo>
                    <a:pt x="674" y="791"/>
                  </a:lnTo>
                  <a:lnTo>
                    <a:pt x="691" y="778"/>
                  </a:lnTo>
                  <a:lnTo>
                    <a:pt x="706" y="766"/>
                  </a:lnTo>
                  <a:lnTo>
                    <a:pt x="722" y="752"/>
                  </a:lnTo>
                  <a:lnTo>
                    <a:pt x="738" y="738"/>
                  </a:lnTo>
                  <a:lnTo>
                    <a:pt x="752" y="723"/>
                  </a:lnTo>
                  <a:lnTo>
                    <a:pt x="765" y="708"/>
                  </a:lnTo>
                  <a:lnTo>
                    <a:pt x="778" y="691"/>
                  </a:lnTo>
                  <a:lnTo>
                    <a:pt x="790" y="674"/>
                  </a:lnTo>
                  <a:lnTo>
                    <a:pt x="801" y="657"/>
                  </a:lnTo>
                  <a:lnTo>
                    <a:pt x="812" y="639"/>
                  </a:lnTo>
                  <a:lnTo>
                    <a:pt x="821" y="619"/>
                  </a:lnTo>
                  <a:lnTo>
                    <a:pt x="830" y="601"/>
                  </a:lnTo>
                  <a:lnTo>
                    <a:pt x="838" y="581"/>
                  </a:lnTo>
                  <a:lnTo>
                    <a:pt x="844" y="561"/>
                  </a:lnTo>
                  <a:lnTo>
                    <a:pt x="851" y="541"/>
                  </a:lnTo>
                  <a:lnTo>
                    <a:pt x="855" y="520"/>
                  </a:lnTo>
                  <a:lnTo>
                    <a:pt x="859" y="498"/>
                  </a:lnTo>
                  <a:lnTo>
                    <a:pt x="861" y="477"/>
                  </a:lnTo>
                  <a:lnTo>
                    <a:pt x="864" y="455"/>
                  </a:lnTo>
                  <a:lnTo>
                    <a:pt x="864" y="433"/>
                  </a:lnTo>
                  <a:lnTo>
                    <a:pt x="864" y="433"/>
                  </a:lnTo>
                  <a:lnTo>
                    <a:pt x="864" y="411"/>
                  </a:lnTo>
                  <a:lnTo>
                    <a:pt x="861" y="389"/>
                  </a:lnTo>
                  <a:lnTo>
                    <a:pt x="859" y="367"/>
                  </a:lnTo>
                  <a:lnTo>
                    <a:pt x="855" y="346"/>
                  </a:lnTo>
                  <a:lnTo>
                    <a:pt x="851" y="325"/>
                  </a:lnTo>
                  <a:lnTo>
                    <a:pt x="844" y="304"/>
                  </a:lnTo>
                  <a:lnTo>
                    <a:pt x="838" y="284"/>
                  </a:lnTo>
                  <a:lnTo>
                    <a:pt x="830" y="265"/>
                  </a:lnTo>
                  <a:lnTo>
                    <a:pt x="821" y="245"/>
                  </a:lnTo>
                  <a:lnTo>
                    <a:pt x="812" y="227"/>
                  </a:lnTo>
                  <a:lnTo>
                    <a:pt x="801" y="209"/>
                  </a:lnTo>
                  <a:lnTo>
                    <a:pt x="790" y="191"/>
                  </a:lnTo>
                  <a:lnTo>
                    <a:pt x="778" y="174"/>
                  </a:lnTo>
                  <a:lnTo>
                    <a:pt x="765" y="158"/>
                  </a:lnTo>
                  <a:lnTo>
                    <a:pt x="752" y="142"/>
                  </a:lnTo>
                  <a:lnTo>
                    <a:pt x="738" y="127"/>
                  </a:lnTo>
                  <a:lnTo>
                    <a:pt x="722" y="112"/>
                  </a:lnTo>
                  <a:lnTo>
                    <a:pt x="706" y="99"/>
                  </a:lnTo>
                  <a:lnTo>
                    <a:pt x="691" y="86"/>
                  </a:lnTo>
                  <a:lnTo>
                    <a:pt x="674" y="75"/>
                  </a:lnTo>
                  <a:lnTo>
                    <a:pt x="655" y="63"/>
                  </a:lnTo>
                  <a:lnTo>
                    <a:pt x="639" y="53"/>
                  </a:lnTo>
                  <a:lnTo>
                    <a:pt x="619" y="43"/>
                  </a:lnTo>
                  <a:lnTo>
                    <a:pt x="601" y="34"/>
                  </a:lnTo>
                  <a:lnTo>
                    <a:pt x="580" y="26"/>
                  </a:lnTo>
                  <a:lnTo>
                    <a:pt x="560" y="20"/>
                  </a:lnTo>
                  <a:lnTo>
                    <a:pt x="540" y="15"/>
                  </a:lnTo>
                  <a:lnTo>
                    <a:pt x="519" y="10"/>
                  </a:lnTo>
                  <a:lnTo>
                    <a:pt x="498" y="6"/>
                  </a:lnTo>
                  <a:lnTo>
                    <a:pt x="476" y="3"/>
                  </a:lnTo>
                  <a:lnTo>
                    <a:pt x="455" y="2"/>
                  </a:lnTo>
                  <a:lnTo>
                    <a:pt x="431" y="0"/>
                  </a:lnTo>
                  <a:lnTo>
                    <a:pt x="4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1" name="Freeform 146"/>
            <p:cNvSpPr>
              <a:spLocks/>
            </p:cNvSpPr>
            <p:nvPr userDrawn="1"/>
          </p:nvSpPr>
          <p:spPr bwMode="auto">
            <a:xfrm>
              <a:off x="2782" y="1257"/>
              <a:ext cx="196" cy="196"/>
            </a:xfrm>
            <a:custGeom>
              <a:avLst/>
              <a:gdLst>
                <a:gd name="T0" fmla="*/ 372 w 784"/>
                <a:gd name="T1" fmla="*/ 1 h 783"/>
                <a:gd name="T2" fmla="*/ 313 w 784"/>
                <a:gd name="T3" fmla="*/ 8 h 783"/>
                <a:gd name="T4" fmla="*/ 257 w 784"/>
                <a:gd name="T5" fmla="*/ 25 h 783"/>
                <a:gd name="T6" fmla="*/ 205 w 784"/>
                <a:gd name="T7" fmla="*/ 48 h 783"/>
                <a:gd name="T8" fmla="*/ 158 w 784"/>
                <a:gd name="T9" fmla="*/ 78 h 783"/>
                <a:gd name="T10" fmla="*/ 115 w 784"/>
                <a:gd name="T11" fmla="*/ 115 h 783"/>
                <a:gd name="T12" fmla="*/ 79 w 784"/>
                <a:gd name="T13" fmla="*/ 158 h 783"/>
                <a:gd name="T14" fmla="*/ 47 w 784"/>
                <a:gd name="T15" fmla="*/ 206 h 783"/>
                <a:gd name="T16" fmla="*/ 24 w 784"/>
                <a:gd name="T17" fmla="*/ 258 h 783"/>
                <a:gd name="T18" fmla="*/ 8 w 784"/>
                <a:gd name="T19" fmla="*/ 313 h 783"/>
                <a:gd name="T20" fmla="*/ 0 w 784"/>
                <a:gd name="T21" fmla="*/ 371 h 783"/>
                <a:gd name="T22" fmla="*/ 0 w 784"/>
                <a:gd name="T23" fmla="*/ 412 h 783"/>
                <a:gd name="T24" fmla="*/ 8 w 784"/>
                <a:gd name="T25" fmla="*/ 470 h 783"/>
                <a:gd name="T26" fmla="*/ 24 w 784"/>
                <a:gd name="T27" fmla="*/ 526 h 783"/>
                <a:gd name="T28" fmla="*/ 47 w 784"/>
                <a:gd name="T29" fmla="*/ 579 h 783"/>
                <a:gd name="T30" fmla="*/ 79 w 784"/>
                <a:gd name="T31" fmla="*/ 627 h 783"/>
                <a:gd name="T32" fmla="*/ 115 w 784"/>
                <a:gd name="T33" fmla="*/ 668 h 783"/>
                <a:gd name="T34" fmla="*/ 158 w 784"/>
                <a:gd name="T35" fmla="*/ 706 h 783"/>
                <a:gd name="T36" fmla="*/ 205 w 784"/>
                <a:gd name="T37" fmla="*/ 736 h 783"/>
                <a:gd name="T38" fmla="*/ 257 w 784"/>
                <a:gd name="T39" fmla="*/ 760 h 783"/>
                <a:gd name="T40" fmla="*/ 313 w 784"/>
                <a:gd name="T41" fmla="*/ 775 h 783"/>
                <a:gd name="T42" fmla="*/ 372 w 784"/>
                <a:gd name="T43" fmla="*/ 783 h 783"/>
                <a:gd name="T44" fmla="*/ 412 w 784"/>
                <a:gd name="T45" fmla="*/ 783 h 783"/>
                <a:gd name="T46" fmla="*/ 471 w 784"/>
                <a:gd name="T47" fmla="*/ 775 h 783"/>
                <a:gd name="T48" fmla="*/ 527 w 784"/>
                <a:gd name="T49" fmla="*/ 760 h 783"/>
                <a:gd name="T50" fmla="*/ 579 w 784"/>
                <a:gd name="T51" fmla="*/ 736 h 783"/>
                <a:gd name="T52" fmla="*/ 626 w 784"/>
                <a:gd name="T53" fmla="*/ 706 h 783"/>
                <a:gd name="T54" fmla="*/ 669 w 784"/>
                <a:gd name="T55" fmla="*/ 668 h 783"/>
                <a:gd name="T56" fmla="*/ 705 w 784"/>
                <a:gd name="T57" fmla="*/ 627 h 783"/>
                <a:gd name="T58" fmla="*/ 737 w 784"/>
                <a:gd name="T59" fmla="*/ 579 h 783"/>
                <a:gd name="T60" fmla="*/ 760 w 784"/>
                <a:gd name="T61" fmla="*/ 526 h 783"/>
                <a:gd name="T62" fmla="*/ 776 w 784"/>
                <a:gd name="T63" fmla="*/ 470 h 783"/>
                <a:gd name="T64" fmla="*/ 784 w 784"/>
                <a:gd name="T65" fmla="*/ 412 h 783"/>
                <a:gd name="T66" fmla="*/ 784 w 784"/>
                <a:gd name="T67" fmla="*/ 371 h 783"/>
                <a:gd name="T68" fmla="*/ 776 w 784"/>
                <a:gd name="T69" fmla="*/ 313 h 783"/>
                <a:gd name="T70" fmla="*/ 760 w 784"/>
                <a:gd name="T71" fmla="*/ 258 h 783"/>
                <a:gd name="T72" fmla="*/ 737 w 784"/>
                <a:gd name="T73" fmla="*/ 206 h 783"/>
                <a:gd name="T74" fmla="*/ 705 w 784"/>
                <a:gd name="T75" fmla="*/ 158 h 783"/>
                <a:gd name="T76" fmla="*/ 669 w 784"/>
                <a:gd name="T77" fmla="*/ 115 h 783"/>
                <a:gd name="T78" fmla="*/ 626 w 784"/>
                <a:gd name="T79" fmla="*/ 78 h 783"/>
                <a:gd name="T80" fmla="*/ 579 w 784"/>
                <a:gd name="T81" fmla="*/ 48 h 783"/>
                <a:gd name="T82" fmla="*/ 527 w 784"/>
                <a:gd name="T83" fmla="*/ 25 h 783"/>
                <a:gd name="T84" fmla="*/ 471 w 784"/>
                <a:gd name="T85" fmla="*/ 8 h 783"/>
                <a:gd name="T86" fmla="*/ 412 w 784"/>
                <a:gd name="T87" fmla="*/ 1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4" h="783">
                  <a:moveTo>
                    <a:pt x="391" y="0"/>
                  </a:moveTo>
                  <a:lnTo>
                    <a:pt x="391" y="0"/>
                  </a:lnTo>
                  <a:lnTo>
                    <a:pt x="372" y="1"/>
                  </a:lnTo>
                  <a:lnTo>
                    <a:pt x="352" y="3"/>
                  </a:lnTo>
                  <a:lnTo>
                    <a:pt x="333" y="5"/>
                  </a:lnTo>
                  <a:lnTo>
                    <a:pt x="313" y="8"/>
                  </a:lnTo>
                  <a:lnTo>
                    <a:pt x="294" y="13"/>
                  </a:lnTo>
                  <a:lnTo>
                    <a:pt x="275" y="18"/>
                  </a:lnTo>
                  <a:lnTo>
                    <a:pt x="257" y="25"/>
                  </a:lnTo>
                  <a:lnTo>
                    <a:pt x="240" y="31"/>
                  </a:lnTo>
                  <a:lnTo>
                    <a:pt x="222" y="39"/>
                  </a:lnTo>
                  <a:lnTo>
                    <a:pt x="205" y="48"/>
                  </a:lnTo>
                  <a:lnTo>
                    <a:pt x="189" y="57"/>
                  </a:lnTo>
                  <a:lnTo>
                    <a:pt x="172" y="68"/>
                  </a:lnTo>
                  <a:lnTo>
                    <a:pt x="158" y="78"/>
                  </a:lnTo>
                  <a:lnTo>
                    <a:pt x="142" y="90"/>
                  </a:lnTo>
                  <a:lnTo>
                    <a:pt x="128" y="102"/>
                  </a:lnTo>
                  <a:lnTo>
                    <a:pt x="115" y="115"/>
                  </a:lnTo>
                  <a:lnTo>
                    <a:pt x="102" y="129"/>
                  </a:lnTo>
                  <a:lnTo>
                    <a:pt x="90" y="143"/>
                  </a:lnTo>
                  <a:lnTo>
                    <a:pt x="79" y="158"/>
                  </a:lnTo>
                  <a:lnTo>
                    <a:pt x="67" y="173"/>
                  </a:lnTo>
                  <a:lnTo>
                    <a:pt x="56" y="189"/>
                  </a:lnTo>
                  <a:lnTo>
                    <a:pt x="47" y="206"/>
                  </a:lnTo>
                  <a:lnTo>
                    <a:pt x="40" y="223"/>
                  </a:lnTo>
                  <a:lnTo>
                    <a:pt x="32" y="240"/>
                  </a:lnTo>
                  <a:lnTo>
                    <a:pt x="24" y="258"/>
                  </a:lnTo>
                  <a:lnTo>
                    <a:pt x="17" y="276"/>
                  </a:lnTo>
                  <a:lnTo>
                    <a:pt x="12" y="295"/>
                  </a:lnTo>
                  <a:lnTo>
                    <a:pt x="8" y="313"/>
                  </a:lnTo>
                  <a:lnTo>
                    <a:pt x="4" y="332"/>
                  </a:lnTo>
                  <a:lnTo>
                    <a:pt x="3" y="352"/>
                  </a:lnTo>
                  <a:lnTo>
                    <a:pt x="0" y="371"/>
                  </a:lnTo>
                  <a:lnTo>
                    <a:pt x="0" y="392"/>
                  </a:lnTo>
                  <a:lnTo>
                    <a:pt x="0" y="392"/>
                  </a:lnTo>
                  <a:lnTo>
                    <a:pt x="0" y="412"/>
                  </a:lnTo>
                  <a:lnTo>
                    <a:pt x="3" y="433"/>
                  </a:lnTo>
                  <a:lnTo>
                    <a:pt x="4" y="452"/>
                  </a:lnTo>
                  <a:lnTo>
                    <a:pt x="8" y="470"/>
                  </a:lnTo>
                  <a:lnTo>
                    <a:pt x="12" y="490"/>
                  </a:lnTo>
                  <a:lnTo>
                    <a:pt x="17" y="508"/>
                  </a:lnTo>
                  <a:lnTo>
                    <a:pt x="24" y="526"/>
                  </a:lnTo>
                  <a:lnTo>
                    <a:pt x="32" y="545"/>
                  </a:lnTo>
                  <a:lnTo>
                    <a:pt x="40" y="562"/>
                  </a:lnTo>
                  <a:lnTo>
                    <a:pt x="47" y="579"/>
                  </a:lnTo>
                  <a:lnTo>
                    <a:pt x="56" y="596"/>
                  </a:lnTo>
                  <a:lnTo>
                    <a:pt x="67" y="611"/>
                  </a:lnTo>
                  <a:lnTo>
                    <a:pt x="79" y="627"/>
                  </a:lnTo>
                  <a:lnTo>
                    <a:pt x="90" y="641"/>
                  </a:lnTo>
                  <a:lnTo>
                    <a:pt x="102" y="655"/>
                  </a:lnTo>
                  <a:lnTo>
                    <a:pt x="115" y="668"/>
                  </a:lnTo>
                  <a:lnTo>
                    <a:pt x="128" y="681"/>
                  </a:lnTo>
                  <a:lnTo>
                    <a:pt x="142" y="695"/>
                  </a:lnTo>
                  <a:lnTo>
                    <a:pt x="158" y="706"/>
                  </a:lnTo>
                  <a:lnTo>
                    <a:pt x="172" y="717"/>
                  </a:lnTo>
                  <a:lnTo>
                    <a:pt x="189" y="727"/>
                  </a:lnTo>
                  <a:lnTo>
                    <a:pt x="205" y="736"/>
                  </a:lnTo>
                  <a:lnTo>
                    <a:pt x="222" y="745"/>
                  </a:lnTo>
                  <a:lnTo>
                    <a:pt x="240" y="753"/>
                  </a:lnTo>
                  <a:lnTo>
                    <a:pt x="257" y="760"/>
                  </a:lnTo>
                  <a:lnTo>
                    <a:pt x="275" y="766"/>
                  </a:lnTo>
                  <a:lnTo>
                    <a:pt x="294" y="771"/>
                  </a:lnTo>
                  <a:lnTo>
                    <a:pt x="313" y="775"/>
                  </a:lnTo>
                  <a:lnTo>
                    <a:pt x="333" y="779"/>
                  </a:lnTo>
                  <a:lnTo>
                    <a:pt x="352" y="782"/>
                  </a:lnTo>
                  <a:lnTo>
                    <a:pt x="372" y="783"/>
                  </a:lnTo>
                  <a:lnTo>
                    <a:pt x="391" y="783"/>
                  </a:lnTo>
                  <a:lnTo>
                    <a:pt x="391" y="783"/>
                  </a:lnTo>
                  <a:lnTo>
                    <a:pt x="412" y="783"/>
                  </a:lnTo>
                  <a:lnTo>
                    <a:pt x="432" y="782"/>
                  </a:lnTo>
                  <a:lnTo>
                    <a:pt x="451" y="779"/>
                  </a:lnTo>
                  <a:lnTo>
                    <a:pt x="471" y="775"/>
                  </a:lnTo>
                  <a:lnTo>
                    <a:pt x="490" y="771"/>
                  </a:lnTo>
                  <a:lnTo>
                    <a:pt x="509" y="766"/>
                  </a:lnTo>
                  <a:lnTo>
                    <a:pt x="527" y="760"/>
                  </a:lnTo>
                  <a:lnTo>
                    <a:pt x="544" y="753"/>
                  </a:lnTo>
                  <a:lnTo>
                    <a:pt x="562" y="745"/>
                  </a:lnTo>
                  <a:lnTo>
                    <a:pt x="579" y="736"/>
                  </a:lnTo>
                  <a:lnTo>
                    <a:pt x="595" y="727"/>
                  </a:lnTo>
                  <a:lnTo>
                    <a:pt x="610" y="717"/>
                  </a:lnTo>
                  <a:lnTo>
                    <a:pt x="626" y="706"/>
                  </a:lnTo>
                  <a:lnTo>
                    <a:pt x="642" y="695"/>
                  </a:lnTo>
                  <a:lnTo>
                    <a:pt x="656" y="681"/>
                  </a:lnTo>
                  <a:lnTo>
                    <a:pt x="669" y="668"/>
                  </a:lnTo>
                  <a:lnTo>
                    <a:pt x="682" y="655"/>
                  </a:lnTo>
                  <a:lnTo>
                    <a:pt x="694" y="641"/>
                  </a:lnTo>
                  <a:lnTo>
                    <a:pt x="705" y="627"/>
                  </a:lnTo>
                  <a:lnTo>
                    <a:pt x="717" y="611"/>
                  </a:lnTo>
                  <a:lnTo>
                    <a:pt x="726" y="596"/>
                  </a:lnTo>
                  <a:lnTo>
                    <a:pt x="737" y="579"/>
                  </a:lnTo>
                  <a:lnTo>
                    <a:pt x="744" y="562"/>
                  </a:lnTo>
                  <a:lnTo>
                    <a:pt x="752" y="545"/>
                  </a:lnTo>
                  <a:lnTo>
                    <a:pt x="760" y="526"/>
                  </a:lnTo>
                  <a:lnTo>
                    <a:pt x="765" y="508"/>
                  </a:lnTo>
                  <a:lnTo>
                    <a:pt x="772" y="490"/>
                  </a:lnTo>
                  <a:lnTo>
                    <a:pt x="776" y="470"/>
                  </a:lnTo>
                  <a:lnTo>
                    <a:pt x="780" y="452"/>
                  </a:lnTo>
                  <a:lnTo>
                    <a:pt x="781" y="433"/>
                  </a:lnTo>
                  <a:lnTo>
                    <a:pt x="784" y="412"/>
                  </a:lnTo>
                  <a:lnTo>
                    <a:pt x="784" y="392"/>
                  </a:lnTo>
                  <a:lnTo>
                    <a:pt x="784" y="392"/>
                  </a:lnTo>
                  <a:lnTo>
                    <a:pt x="784" y="371"/>
                  </a:lnTo>
                  <a:lnTo>
                    <a:pt x="781" y="352"/>
                  </a:lnTo>
                  <a:lnTo>
                    <a:pt x="780" y="332"/>
                  </a:lnTo>
                  <a:lnTo>
                    <a:pt x="776" y="313"/>
                  </a:lnTo>
                  <a:lnTo>
                    <a:pt x="772" y="295"/>
                  </a:lnTo>
                  <a:lnTo>
                    <a:pt x="765" y="276"/>
                  </a:lnTo>
                  <a:lnTo>
                    <a:pt x="760" y="258"/>
                  </a:lnTo>
                  <a:lnTo>
                    <a:pt x="752" y="240"/>
                  </a:lnTo>
                  <a:lnTo>
                    <a:pt x="744" y="223"/>
                  </a:lnTo>
                  <a:lnTo>
                    <a:pt x="737" y="206"/>
                  </a:lnTo>
                  <a:lnTo>
                    <a:pt x="726" y="189"/>
                  </a:lnTo>
                  <a:lnTo>
                    <a:pt x="717" y="173"/>
                  </a:lnTo>
                  <a:lnTo>
                    <a:pt x="705" y="158"/>
                  </a:lnTo>
                  <a:lnTo>
                    <a:pt x="694" y="143"/>
                  </a:lnTo>
                  <a:lnTo>
                    <a:pt x="682" y="129"/>
                  </a:lnTo>
                  <a:lnTo>
                    <a:pt x="669" y="115"/>
                  </a:lnTo>
                  <a:lnTo>
                    <a:pt x="656" y="102"/>
                  </a:lnTo>
                  <a:lnTo>
                    <a:pt x="642" y="90"/>
                  </a:lnTo>
                  <a:lnTo>
                    <a:pt x="626" y="78"/>
                  </a:lnTo>
                  <a:lnTo>
                    <a:pt x="610" y="68"/>
                  </a:lnTo>
                  <a:lnTo>
                    <a:pt x="595" y="57"/>
                  </a:lnTo>
                  <a:lnTo>
                    <a:pt x="579" y="48"/>
                  </a:lnTo>
                  <a:lnTo>
                    <a:pt x="562" y="39"/>
                  </a:lnTo>
                  <a:lnTo>
                    <a:pt x="544" y="31"/>
                  </a:lnTo>
                  <a:lnTo>
                    <a:pt x="527" y="25"/>
                  </a:lnTo>
                  <a:lnTo>
                    <a:pt x="509" y="18"/>
                  </a:lnTo>
                  <a:lnTo>
                    <a:pt x="490" y="13"/>
                  </a:lnTo>
                  <a:lnTo>
                    <a:pt x="471" y="8"/>
                  </a:lnTo>
                  <a:lnTo>
                    <a:pt x="451" y="5"/>
                  </a:lnTo>
                  <a:lnTo>
                    <a:pt x="432" y="3"/>
                  </a:lnTo>
                  <a:lnTo>
                    <a:pt x="412" y="1"/>
                  </a:lnTo>
                  <a:lnTo>
                    <a:pt x="391" y="0"/>
                  </a:lnTo>
                  <a:lnTo>
                    <a:pt x="3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147"/>
            <p:cNvSpPr>
              <a:spLocks/>
            </p:cNvSpPr>
            <p:nvPr userDrawn="1"/>
          </p:nvSpPr>
          <p:spPr bwMode="auto">
            <a:xfrm>
              <a:off x="2792" y="1521"/>
              <a:ext cx="176" cy="175"/>
            </a:xfrm>
            <a:custGeom>
              <a:avLst/>
              <a:gdLst>
                <a:gd name="T0" fmla="*/ 333 w 702"/>
                <a:gd name="T1" fmla="*/ 0 h 701"/>
                <a:gd name="T2" fmla="*/ 280 w 702"/>
                <a:gd name="T3" fmla="*/ 7 h 701"/>
                <a:gd name="T4" fmla="*/ 230 w 702"/>
                <a:gd name="T5" fmla="*/ 21 h 701"/>
                <a:gd name="T6" fmla="*/ 184 w 702"/>
                <a:gd name="T7" fmla="*/ 42 h 701"/>
                <a:gd name="T8" fmla="*/ 141 w 702"/>
                <a:gd name="T9" fmla="*/ 69 h 701"/>
                <a:gd name="T10" fmla="*/ 103 w 702"/>
                <a:gd name="T11" fmla="*/ 102 h 701"/>
                <a:gd name="T12" fmla="*/ 70 w 702"/>
                <a:gd name="T13" fmla="*/ 141 h 701"/>
                <a:gd name="T14" fmla="*/ 43 w 702"/>
                <a:gd name="T15" fmla="*/ 184 h 701"/>
                <a:gd name="T16" fmla="*/ 21 w 702"/>
                <a:gd name="T17" fmla="*/ 229 h 701"/>
                <a:gd name="T18" fmla="*/ 8 w 702"/>
                <a:gd name="T19" fmla="*/ 280 h 701"/>
                <a:gd name="T20" fmla="*/ 0 w 702"/>
                <a:gd name="T21" fmla="*/ 332 h 701"/>
                <a:gd name="T22" fmla="*/ 0 w 702"/>
                <a:gd name="T23" fmla="*/ 369 h 701"/>
                <a:gd name="T24" fmla="*/ 8 w 702"/>
                <a:gd name="T25" fmla="*/ 421 h 701"/>
                <a:gd name="T26" fmla="*/ 21 w 702"/>
                <a:gd name="T27" fmla="*/ 472 h 701"/>
                <a:gd name="T28" fmla="*/ 43 w 702"/>
                <a:gd name="T29" fmla="*/ 517 h 701"/>
                <a:gd name="T30" fmla="*/ 70 w 702"/>
                <a:gd name="T31" fmla="*/ 560 h 701"/>
                <a:gd name="T32" fmla="*/ 103 w 702"/>
                <a:gd name="T33" fmla="*/ 599 h 701"/>
                <a:gd name="T34" fmla="*/ 141 w 702"/>
                <a:gd name="T35" fmla="*/ 632 h 701"/>
                <a:gd name="T36" fmla="*/ 184 w 702"/>
                <a:gd name="T37" fmla="*/ 659 h 701"/>
                <a:gd name="T38" fmla="*/ 230 w 702"/>
                <a:gd name="T39" fmla="*/ 680 h 701"/>
                <a:gd name="T40" fmla="*/ 280 w 702"/>
                <a:gd name="T41" fmla="*/ 695 h 701"/>
                <a:gd name="T42" fmla="*/ 333 w 702"/>
                <a:gd name="T43" fmla="*/ 701 h 701"/>
                <a:gd name="T44" fmla="*/ 369 w 702"/>
                <a:gd name="T45" fmla="*/ 701 h 701"/>
                <a:gd name="T46" fmla="*/ 422 w 702"/>
                <a:gd name="T47" fmla="*/ 695 h 701"/>
                <a:gd name="T48" fmla="*/ 472 w 702"/>
                <a:gd name="T49" fmla="*/ 680 h 701"/>
                <a:gd name="T50" fmla="*/ 518 w 702"/>
                <a:gd name="T51" fmla="*/ 659 h 701"/>
                <a:gd name="T52" fmla="*/ 561 w 702"/>
                <a:gd name="T53" fmla="*/ 632 h 701"/>
                <a:gd name="T54" fmla="*/ 599 w 702"/>
                <a:gd name="T55" fmla="*/ 599 h 701"/>
                <a:gd name="T56" fmla="*/ 632 w 702"/>
                <a:gd name="T57" fmla="*/ 560 h 701"/>
                <a:gd name="T58" fmla="*/ 659 w 702"/>
                <a:gd name="T59" fmla="*/ 517 h 701"/>
                <a:gd name="T60" fmla="*/ 681 w 702"/>
                <a:gd name="T61" fmla="*/ 472 h 701"/>
                <a:gd name="T62" fmla="*/ 694 w 702"/>
                <a:gd name="T63" fmla="*/ 421 h 701"/>
                <a:gd name="T64" fmla="*/ 702 w 702"/>
                <a:gd name="T65" fmla="*/ 369 h 701"/>
                <a:gd name="T66" fmla="*/ 702 w 702"/>
                <a:gd name="T67" fmla="*/ 332 h 701"/>
                <a:gd name="T68" fmla="*/ 694 w 702"/>
                <a:gd name="T69" fmla="*/ 280 h 701"/>
                <a:gd name="T70" fmla="*/ 681 w 702"/>
                <a:gd name="T71" fmla="*/ 229 h 701"/>
                <a:gd name="T72" fmla="*/ 659 w 702"/>
                <a:gd name="T73" fmla="*/ 184 h 701"/>
                <a:gd name="T74" fmla="*/ 632 w 702"/>
                <a:gd name="T75" fmla="*/ 141 h 701"/>
                <a:gd name="T76" fmla="*/ 599 w 702"/>
                <a:gd name="T77" fmla="*/ 102 h 701"/>
                <a:gd name="T78" fmla="*/ 561 w 702"/>
                <a:gd name="T79" fmla="*/ 69 h 701"/>
                <a:gd name="T80" fmla="*/ 518 w 702"/>
                <a:gd name="T81" fmla="*/ 42 h 701"/>
                <a:gd name="T82" fmla="*/ 472 w 702"/>
                <a:gd name="T83" fmla="*/ 21 h 701"/>
                <a:gd name="T84" fmla="*/ 422 w 702"/>
                <a:gd name="T85" fmla="*/ 7 h 701"/>
                <a:gd name="T86" fmla="*/ 369 w 702"/>
                <a:gd name="T8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1">
                  <a:moveTo>
                    <a:pt x="350" y="0"/>
                  </a:moveTo>
                  <a:lnTo>
                    <a:pt x="350" y="0"/>
                  </a:lnTo>
                  <a:lnTo>
                    <a:pt x="333" y="0"/>
                  </a:lnTo>
                  <a:lnTo>
                    <a:pt x="315" y="1"/>
                  </a:lnTo>
                  <a:lnTo>
                    <a:pt x="297" y="4"/>
                  </a:lnTo>
                  <a:lnTo>
                    <a:pt x="280" y="7"/>
                  </a:lnTo>
                  <a:lnTo>
                    <a:pt x="263" y="11"/>
                  </a:lnTo>
                  <a:lnTo>
                    <a:pt x="246" y="16"/>
                  </a:lnTo>
                  <a:lnTo>
                    <a:pt x="230" y="21"/>
                  </a:lnTo>
                  <a:lnTo>
                    <a:pt x="215" y="27"/>
                  </a:lnTo>
                  <a:lnTo>
                    <a:pt x="199" y="34"/>
                  </a:lnTo>
                  <a:lnTo>
                    <a:pt x="184" y="42"/>
                  </a:lnTo>
                  <a:lnTo>
                    <a:pt x="169" y="51"/>
                  </a:lnTo>
                  <a:lnTo>
                    <a:pt x="155" y="60"/>
                  </a:lnTo>
                  <a:lnTo>
                    <a:pt x="141" y="69"/>
                  </a:lnTo>
                  <a:lnTo>
                    <a:pt x="128" y="80"/>
                  </a:lnTo>
                  <a:lnTo>
                    <a:pt x="114" y="91"/>
                  </a:lnTo>
                  <a:lnTo>
                    <a:pt x="103" y="102"/>
                  </a:lnTo>
                  <a:lnTo>
                    <a:pt x="91" y="115"/>
                  </a:lnTo>
                  <a:lnTo>
                    <a:pt x="81" y="128"/>
                  </a:lnTo>
                  <a:lnTo>
                    <a:pt x="70" y="141"/>
                  </a:lnTo>
                  <a:lnTo>
                    <a:pt x="60" y="154"/>
                  </a:lnTo>
                  <a:lnTo>
                    <a:pt x="51" y="168"/>
                  </a:lnTo>
                  <a:lnTo>
                    <a:pt x="43" y="184"/>
                  </a:lnTo>
                  <a:lnTo>
                    <a:pt x="35" y="198"/>
                  </a:lnTo>
                  <a:lnTo>
                    <a:pt x="27" y="214"/>
                  </a:lnTo>
                  <a:lnTo>
                    <a:pt x="21" y="229"/>
                  </a:lnTo>
                  <a:lnTo>
                    <a:pt x="15" y="246"/>
                  </a:lnTo>
                  <a:lnTo>
                    <a:pt x="12" y="263"/>
                  </a:lnTo>
                  <a:lnTo>
                    <a:pt x="8" y="280"/>
                  </a:lnTo>
                  <a:lnTo>
                    <a:pt x="4" y="297"/>
                  </a:lnTo>
                  <a:lnTo>
                    <a:pt x="1" y="314"/>
                  </a:lnTo>
                  <a:lnTo>
                    <a:pt x="0" y="332"/>
                  </a:lnTo>
                  <a:lnTo>
                    <a:pt x="0" y="351"/>
                  </a:lnTo>
                  <a:lnTo>
                    <a:pt x="0" y="351"/>
                  </a:lnTo>
                  <a:lnTo>
                    <a:pt x="0" y="369"/>
                  </a:lnTo>
                  <a:lnTo>
                    <a:pt x="1" y="387"/>
                  </a:lnTo>
                  <a:lnTo>
                    <a:pt x="4" y="404"/>
                  </a:lnTo>
                  <a:lnTo>
                    <a:pt x="8" y="421"/>
                  </a:lnTo>
                  <a:lnTo>
                    <a:pt x="12" y="438"/>
                  </a:lnTo>
                  <a:lnTo>
                    <a:pt x="15" y="455"/>
                  </a:lnTo>
                  <a:lnTo>
                    <a:pt x="21" y="472"/>
                  </a:lnTo>
                  <a:lnTo>
                    <a:pt x="27" y="487"/>
                  </a:lnTo>
                  <a:lnTo>
                    <a:pt x="35" y="503"/>
                  </a:lnTo>
                  <a:lnTo>
                    <a:pt x="43" y="517"/>
                  </a:lnTo>
                  <a:lnTo>
                    <a:pt x="51" y="533"/>
                  </a:lnTo>
                  <a:lnTo>
                    <a:pt x="60" y="547"/>
                  </a:lnTo>
                  <a:lnTo>
                    <a:pt x="70" y="560"/>
                  </a:lnTo>
                  <a:lnTo>
                    <a:pt x="81" y="573"/>
                  </a:lnTo>
                  <a:lnTo>
                    <a:pt x="91" y="586"/>
                  </a:lnTo>
                  <a:lnTo>
                    <a:pt x="103" y="599"/>
                  </a:lnTo>
                  <a:lnTo>
                    <a:pt x="114" y="610"/>
                  </a:lnTo>
                  <a:lnTo>
                    <a:pt x="128" y="622"/>
                  </a:lnTo>
                  <a:lnTo>
                    <a:pt x="141" y="632"/>
                  </a:lnTo>
                  <a:lnTo>
                    <a:pt x="155" y="641"/>
                  </a:lnTo>
                  <a:lnTo>
                    <a:pt x="169" y="650"/>
                  </a:lnTo>
                  <a:lnTo>
                    <a:pt x="184" y="659"/>
                  </a:lnTo>
                  <a:lnTo>
                    <a:pt x="199" y="667"/>
                  </a:lnTo>
                  <a:lnTo>
                    <a:pt x="215" y="674"/>
                  </a:lnTo>
                  <a:lnTo>
                    <a:pt x="230" y="680"/>
                  </a:lnTo>
                  <a:lnTo>
                    <a:pt x="246" y="685"/>
                  </a:lnTo>
                  <a:lnTo>
                    <a:pt x="263" y="691"/>
                  </a:lnTo>
                  <a:lnTo>
                    <a:pt x="280" y="695"/>
                  </a:lnTo>
                  <a:lnTo>
                    <a:pt x="297" y="697"/>
                  </a:lnTo>
                  <a:lnTo>
                    <a:pt x="315" y="700"/>
                  </a:lnTo>
                  <a:lnTo>
                    <a:pt x="333" y="701"/>
                  </a:lnTo>
                  <a:lnTo>
                    <a:pt x="350" y="701"/>
                  </a:lnTo>
                  <a:lnTo>
                    <a:pt x="350" y="701"/>
                  </a:lnTo>
                  <a:lnTo>
                    <a:pt x="369" y="701"/>
                  </a:lnTo>
                  <a:lnTo>
                    <a:pt x="387" y="700"/>
                  </a:lnTo>
                  <a:lnTo>
                    <a:pt x="404" y="697"/>
                  </a:lnTo>
                  <a:lnTo>
                    <a:pt x="422" y="695"/>
                  </a:lnTo>
                  <a:lnTo>
                    <a:pt x="439" y="691"/>
                  </a:lnTo>
                  <a:lnTo>
                    <a:pt x="456" y="685"/>
                  </a:lnTo>
                  <a:lnTo>
                    <a:pt x="472" y="680"/>
                  </a:lnTo>
                  <a:lnTo>
                    <a:pt x="487" y="674"/>
                  </a:lnTo>
                  <a:lnTo>
                    <a:pt x="503" y="667"/>
                  </a:lnTo>
                  <a:lnTo>
                    <a:pt x="518" y="659"/>
                  </a:lnTo>
                  <a:lnTo>
                    <a:pt x="533" y="650"/>
                  </a:lnTo>
                  <a:lnTo>
                    <a:pt x="547" y="641"/>
                  </a:lnTo>
                  <a:lnTo>
                    <a:pt x="561" y="632"/>
                  </a:lnTo>
                  <a:lnTo>
                    <a:pt x="574" y="622"/>
                  </a:lnTo>
                  <a:lnTo>
                    <a:pt x="588" y="610"/>
                  </a:lnTo>
                  <a:lnTo>
                    <a:pt x="599" y="599"/>
                  </a:lnTo>
                  <a:lnTo>
                    <a:pt x="611" y="586"/>
                  </a:lnTo>
                  <a:lnTo>
                    <a:pt x="621" y="573"/>
                  </a:lnTo>
                  <a:lnTo>
                    <a:pt x="632" y="560"/>
                  </a:lnTo>
                  <a:lnTo>
                    <a:pt x="642" y="547"/>
                  </a:lnTo>
                  <a:lnTo>
                    <a:pt x="651" y="533"/>
                  </a:lnTo>
                  <a:lnTo>
                    <a:pt x="659" y="517"/>
                  </a:lnTo>
                  <a:lnTo>
                    <a:pt x="667" y="503"/>
                  </a:lnTo>
                  <a:lnTo>
                    <a:pt x="675" y="487"/>
                  </a:lnTo>
                  <a:lnTo>
                    <a:pt x="681" y="472"/>
                  </a:lnTo>
                  <a:lnTo>
                    <a:pt x="687" y="455"/>
                  </a:lnTo>
                  <a:lnTo>
                    <a:pt x="690" y="438"/>
                  </a:lnTo>
                  <a:lnTo>
                    <a:pt x="694" y="421"/>
                  </a:lnTo>
                  <a:lnTo>
                    <a:pt x="698" y="404"/>
                  </a:lnTo>
                  <a:lnTo>
                    <a:pt x="700" y="387"/>
                  </a:lnTo>
                  <a:lnTo>
                    <a:pt x="702" y="369"/>
                  </a:lnTo>
                  <a:lnTo>
                    <a:pt x="702" y="351"/>
                  </a:lnTo>
                  <a:lnTo>
                    <a:pt x="702" y="351"/>
                  </a:lnTo>
                  <a:lnTo>
                    <a:pt x="702" y="332"/>
                  </a:lnTo>
                  <a:lnTo>
                    <a:pt x="700" y="314"/>
                  </a:lnTo>
                  <a:lnTo>
                    <a:pt x="698" y="297"/>
                  </a:lnTo>
                  <a:lnTo>
                    <a:pt x="694" y="280"/>
                  </a:lnTo>
                  <a:lnTo>
                    <a:pt x="690" y="263"/>
                  </a:lnTo>
                  <a:lnTo>
                    <a:pt x="687" y="246"/>
                  </a:lnTo>
                  <a:lnTo>
                    <a:pt x="681" y="229"/>
                  </a:lnTo>
                  <a:lnTo>
                    <a:pt x="675" y="214"/>
                  </a:lnTo>
                  <a:lnTo>
                    <a:pt x="667" y="198"/>
                  </a:lnTo>
                  <a:lnTo>
                    <a:pt x="659" y="184"/>
                  </a:lnTo>
                  <a:lnTo>
                    <a:pt x="651" y="168"/>
                  </a:lnTo>
                  <a:lnTo>
                    <a:pt x="642" y="154"/>
                  </a:lnTo>
                  <a:lnTo>
                    <a:pt x="632" y="141"/>
                  </a:lnTo>
                  <a:lnTo>
                    <a:pt x="621" y="128"/>
                  </a:lnTo>
                  <a:lnTo>
                    <a:pt x="611" y="115"/>
                  </a:lnTo>
                  <a:lnTo>
                    <a:pt x="599" y="102"/>
                  </a:lnTo>
                  <a:lnTo>
                    <a:pt x="588" y="91"/>
                  </a:lnTo>
                  <a:lnTo>
                    <a:pt x="574" y="80"/>
                  </a:lnTo>
                  <a:lnTo>
                    <a:pt x="561" y="69"/>
                  </a:lnTo>
                  <a:lnTo>
                    <a:pt x="547" y="60"/>
                  </a:lnTo>
                  <a:lnTo>
                    <a:pt x="533" y="51"/>
                  </a:lnTo>
                  <a:lnTo>
                    <a:pt x="518" y="42"/>
                  </a:lnTo>
                  <a:lnTo>
                    <a:pt x="503" y="34"/>
                  </a:lnTo>
                  <a:lnTo>
                    <a:pt x="487" y="27"/>
                  </a:lnTo>
                  <a:lnTo>
                    <a:pt x="472" y="21"/>
                  </a:lnTo>
                  <a:lnTo>
                    <a:pt x="456" y="16"/>
                  </a:lnTo>
                  <a:lnTo>
                    <a:pt x="439" y="11"/>
                  </a:lnTo>
                  <a:lnTo>
                    <a:pt x="422" y="7"/>
                  </a:lnTo>
                  <a:lnTo>
                    <a:pt x="404" y="4"/>
                  </a:lnTo>
                  <a:lnTo>
                    <a:pt x="387" y="1"/>
                  </a:lnTo>
                  <a:lnTo>
                    <a:pt x="369" y="0"/>
                  </a:lnTo>
                  <a:lnTo>
                    <a:pt x="350" y="0"/>
                  </a:lnTo>
                  <a:lnTo>
                    <a:pt x="35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3" name="Freeform 148"/>
            <p:cNvSpPr>
              <a:spLocks/>
            </p:cNvSpPr>
            <p:nvPr userDrawn="1"/>
          </p:nvSpPr>
          <p:spPr bwMode="auto">
            <a:xfrm>
              <a:off x="2802" y="1784"/>
              <a:ext cx="156" cy="155"/>
            </a:xfrm>
            <a:custGeom>
              <a:avLst/>
              <a:gdLst>
                <a:gd name="T0" fmla="*/ 310 w 622"/>
                <a:gd name="T1" fmla="*/ 0 h 620"/>
                <a:gd name="T2" fmla="*/ 279 w 622"/>
                <a:gd name="T3" fmla="*/ 1 h 620"/>
                <a:gd name="T4" fmla="*/ 248 w 622"/>
                <a:gd name="T5" fmla="*/ 6 h 620"/>
                <a:gd name="T6" fmla="*/ 190 w 622"/>
                <a:gd name="T7" fmla="*/ 25 h 620"/>
                <a:gd name="T8" fmla="*/ 137 w 622"/>
                <a:gd name="T9" fmla="*/ 53 h 620"/>
                <a:gd name="T10" fmla="*/ 91 w 622"/>
                <a:gd name="T11" fmla="*/ 91 h 620"/>
                <a:gd name="T12" fmla="*/ 54 w 622"/>
                <a:gd name="T13" fmla="*/ 137 h 620"/>
                <a:gd name="T14" fmla="*/ 25 w 622"/>
                <a:gd name="T15" fmla="*/ 189 h 620"/>
                <a:gd name="T16" fmla="*/ 7 w 622"/>
                <a:gd name="T17" fmla="*/ 247 h 620"/>
                <a:gd name="T18" fmla="*/ 2 w 622"/>
                <a:gd name="T19" fmla="*/ 279 h 620"/>
                <a:gd name="T20" fmla="*/ 0 w 622"/>
                <a:gd name="T21" fmla="*/ 310 h 620"/>
                <a:gd name="T22" fmla="*/ 0 w 622"/>
                <a:gd name="T23" fmla="*/ 326 h 620"/>
                <a:gd name="T24" fmla="*/ 4 w 622"/>
                <a:gd name="T25" fmla="*/ 357 h 620"/>
                <a:gd name="T26" fmla="*/ 15 w 622"/>
                <a:gd name="T27" fmla="*/ 402 h 620"/>
                <a:gd name="T28" fmla="*/ 38 w 622"/>
                <a:gd name="T29" fmla="*/ 458 h 620"/>
                <a:gd name="T30" fmla="*/ 72 w 622"/>
                <a:gd name="T31" fmla="*/ 508 h 620"/>
                <a:gd name="T32" fmla="*/ 114 w 622"/>
                <a:gd name="T33" fmla="*/ 550 h 620"/>
                <a:gd name="T34" fmla="*/ 163 w 622"/>
                <a:gd name="T35" fmla="*/ 584 h 620"/>
                <a:gd name="T36" fmla="*/ 219 w 622"/>
                <a:gd name="T37" fmla="*/ 607 h 620"/>
                <a:gd name="T38" fmla="*/ 263 w 622"/>
                <a:gd name="T39" fmla="*/ 617 h 620"/>
                <a:gd name="T40" fmla="*/ 295 w 622"/>
                <a:gd name="T41" fmla="*/ 620 h 620"/>
                <a:gd name="T42" fmla="*/ 310 w 622"/>
                <a:gd name="T43" fmla="*/ 620 h 620"/>
                <a:gd name="T44" fmla="*/ 343 w 622"/>
                <a:gd name="T45" fmla="*/ 619 h 620"/>
                <a:gd name="T46" fmla="*/ 374 w 622"/>
                <a:gd name="T47" fmla="*/ 615 h 620"/>
                <a:gd name="T48" fmla="*/ 432 w 622"/>
                <a:gd name="T49" fmla="*/ 597 h 620"/>
                <a:gd name="T50" fmla="*/ 485 w 622"/>
                <a:gd name="T51" fmla="*/ 568 h 620"/>
                <a:gd name="T52" fmla="*/ 531 w 622"/>
                <a:gd name="T53" fmla="*/ 530 h 620"/>
                <a:gd name="T54" fmla="*/ 568 w 622"/>
                <a:gd name="T55" fmla="*/ 483 h 620"/>
                <a:gd name="T56" fmla="*/ 597 w 622"/>
                <a:gd name="T57" fmla="*/ 431 h 620"/>
                <a:gd name="T58" fmla="*/ 615 w 622"/>
                <a:gd name="T59" fmla="*/ 372 h 620"/>
                <a:gd name="T60" fmla="*/ 620 w 622"/>
                <a:gd name="T61" fmla="*/ 342 h 620"/>
                <a:gd name="T62" fmla="*/ 622 w 622"/>
                <a:gd name="T63" fmla="*/ 310 h 620"/>
                <a:gd name="T64" fmla="*/ 620 w 622"/>
                <a:gd name="T65" fmla="*/ 294 h 620"/>
                <a:gd name="T66" fmla="*/ 618 w 622"/>
                <a:gd name="T67" fmla="*/ 263 h 620"/>
                <a:gd name="T68" fmla="*/ 607 w 622"/>
                <a:gd name="T69" fmla="*/ 217 h 620"/>
                <a:gd name="T70" fmla="*/ 584 w 622"/>
                <a:gd name="T71" fmla="*/ 163 h 620"/>
                <a:gd name="T72" fmla="*/ 550 w 622"/>
                <a:gd name="T73" fmla="*/ 113 h 620"/>
                <a:gd name="T74" fmla="*/ 508 w 622"/>
                <a:gd name="T75" fmla="*/ 70 h 620"/>
                <a:gd name="T76" fmla="*/ 459 w 622"/>
                <a:gd name="T77" fmla="*/ 38 h 620"/>
                <a:gd name="T78" fmla="*/ 403 w 622"/>
                <a:gd name="T79" fmla="*/ 14 h 620"/>
                <a:gd name="T80" fmla="*/ 359 w 622"/>
                <a:gd name="T81" fmla="*/ 4 h 620"/>
                <a:gd name="T82" fmla="*/ 327 w 622"/>
                <a:gd name="T83" fmla="*/ 0 h 620"/>
                <a:gd name="T84" fmla="*/ 310 w 622"/>
                <a:gd name="T8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310" y="0"/>
                  </a:moveTo>
                  <a:lnTo>
                    <a:pt x="310" y="0"/>
                  </a:lnTo>
                  <a:lnTo>
                    <a:pt x="295" y="0"/>
                  </a:lnTo>
                  <a:lnTo>
                    <a:pt x="279" y="1"/>
                  </a:lnTo>
                  <a:lnTo>
                    <a:pt x="263" y="4"/>
                  </a:lnTo>
                  <a:lnTo>
                    <a:pt x="248" y="6"/>
                  </a:lnTo>
                  <a:lnTo>
                    <a:pt x="219" y="14"/>
                  </a:lnTo>
                  <a:lnTo>
                    <a:pt x="190" y="25"/>
                  </a:lnTo>
                  <a:lnTo>
                    <a:pt x="163" y="38"/>
                  </a:lnTo>
                  <a:lnTo>
                    <a:pt x="137" y="53"/>
                  </a:lnTo>
                  <a:lnTo>
                    <a:pt x="114" y="70"/>
                  </a:lnTo>
                  <a:lnTo>
                    <a:pt x="91" y="91"/>
                  </a:lnTo>
                  <a:lnTo>
                    <a:pt x="72" y="113"/>
                  </a:lnTo>
                  <a:lnTo>
                    <a:pt x="54" y="137"/>
                  </a:lnTo>
                  <a:lnTo>
                    <a:pt x="38" y="163"/>
                  </a:lnTo>
                  <a:lnTo>
                    <a:pt x="25" y="189"/>
                  </a:lnTo>
                  <a:lnTo>
                    <a:pt x="15" y="217"/>
                  </a:lnTo>
                  <a:lnTo>
                    <a:pt x="7" y="247"/>
                  </a:lnTo>
                  <a:lnTo>
                    <a:pt x="4" y="263"/>
                  </a:lnTo>
                  <a:lnTo>
                    <a:pt x="2" y="279"/>
                  </a:lnTo>
                  <a:lnTo>
                    <a:pt x="0" y="294"/>
                  </a:lnTo>
                  <a:lnTo>
                    <a:pt x="0" y="310"/>
                  </a:lnTo>
                  <a:lnTo>
                    <a:pt x="0" y="310"/>
                  </a:lnTo>
                  <a:lnTo>
                    <a:pt x="0" y="326"/>
                  </a:lnTo>
                  <a:lnTo>
                    <a:pt x="2" y="342"/>
                  </a:lnTo>
                  <a:lnTo>
                    <a:pt x="4" y="357"/>
                  </a:lnTo>
                  <a:lnTo>
                    <a:pt x="7" y="372"/>
                  </a:lnTo>
                  <a:lnTo>
                    <a:pt x="15" y="402"/>
                  </a:lnTo>
                  <a:lnTo>
                    <a:pt x="25" y="431"/>
                  </a:lnTo>
                  <a:lnTo>
                    <a:pt x="38" y="458"/>
                  </a:lnTo>
                  <a:lnTo>
                    <a:pt x="54" y="483"/>
                  </a:lnTo>
                  <a:lnTo>
                    <a:pt x="72" y="508"/>
                  </a:lnTo>
                  <a:lnTo>
                    <a:pt x="91" y="530"/>
                  </a:lnTo>
                  <a:lnTo>
                    <a:pt x="114" y="550"/>
                  </a:lnTo>
                  <a:lnTo>
                    <a:pt x="137" y="568"/>
                  </a:lnTo>
                  <a:lnTo>
                    <a:pt x="163" y="584"/>
                  </a:lnTo>
                  <a:lnTo>
                    <a:pt x="190" y="597"/>
                  </a:lnTo>
                  <a:lnTo>
                    <a:pt x="219" y="607"/>
                  </a:lnTo>
                  <a:lnTo>
                    <a:pt x="248" y="615"/>
                  </a:lnTo>
                  <a:lnTo>
                    <a:pt x="263" y="617"/>
                  </a:lnTo>
                  <a:lnTo>
                    <a:pt x="279" y="619"/>
                  </a:lnTo>
                  <a:lnTo>
                    <a:pt x="295" y="620"/>
                  </a:lnTo>
                  <a:lnTo>
                    <a:pt x="310" y="620"/>
                  </a:lnTo>
                  <a:lnTo>
                    <a:pt x="310" y="620"/>
                  </a:lnTo>
                  <a:lnTo>
                    <a:pt x="327" y="620"/>
                  </a:lnTo>
                  <a:lnTo>
                    <a:pt x="343" y="619"/>
                  </a:lnTo>
                  <a:lnTo>
                    <a:pt x="359" y="617"/>
                  </a:lnTo>
                  <a:lnTo>
                    <a:pt x="374" y="615"/>
                  </a:lnTo>
                  <a:lnTo>
                    <a:pt x="403" y="607"/>
                  </a:lnTo>
                  <a:lnTo>
                    <a:pt x="432" y="597"/>
                  </a:lnTo>
                  <a:lnTo>
                    <a:pt x="459" y="584"/>
                  </a:lnTo>
                  <a:lnTo>
                    <a:pt x="485" y="568"/>
                  </a:lnTo>
                  <a:lnTo>
                    <a:pt x="508" y="550"/>
                  </a:lnTo>
                  <a:lnTo>
                    <a:pt x="531" y="530"/>
                  </a:lnTo>
                  <a:lnTo>
                    <a:pt x="550" y="508"/>
                  </a:lnTo>
                  <a:lnTo>
                    <a:pt x="568" y="483"/>
                  </a:lnTo>
                  <a:lnTo>
                    <a:pt x="584" y="458"/>
                  </a:lnTo>
                  <a:lnTo>
                    <a:pt x="597" y="431"/>
                  </a:lnTo>
                  <a:lnTo>
                    <a:pt x="607" y="402"/>
                  </a:lnTo>
                  <a:lnTo>
                    <a:pt x="615" y="372"/>
                  </a:lnTo>
                  <a:lnTo>
                    <a:pt x="618" y="357"/>
                  </a:lnTo>
                  <a:lnTo>
                    <a:pt x="620" y="342"/>
                  </a:lnTo>
                  <a:lnTo>
                    <a:pt x="620" y="326"/>
                  </a:lnTo>
                  <a:lnTo>
                    <a:pt x="622" y="310"/>
                  </a:lnTo>
                  <a:lnTo>
                    <a:pt x="622" y="310"/>
                  </a:lnTo>
                  <a:lnTo>
                    <a:pt x="620" y="294"/>
                  </a:lnTo>
                  <a:lnTo>
                    <a:pt x="620" y="279"/>
                  </a:lnTo>
                  <a:lnTo>
                    <a:pt x="618" y="263"/>
                  </a:lnTo>
                  <a:lnTo>
                    <a:pt x="615" y="247"/>
                  </a:lnTo>
                  <a:lnTo>
                    <a:pt x="607" y="217"/>
                  </a:lnTo>
                  <a:lnTo>
                    <a:pt x="597" y="189"/>
                  </a:lnTo>
                  <a:lnTo>
                    <a:pt x="584" y="163"/>
                  </a:lnTo>
                  <a:lnTo>
                    <a:pt x="568" y="137"/>
                  </a:lnTo>
                  <a:lnTo>
                    <a:pt x="550" y="113"/>
                  </a:lnTo>
                  <a:lnTo>
                    <a:pt x="531" y="91"/>
                  </a:lnTo>
                  <a:lnTo>
                    <a:pt x="508" y="70"/>
                  </a:lnTo>
                  <a:lnTo>
                    <a:pt x="485" y="53"/>
                  </a:lnTo>
                  <a:lnTo>
                    <a:pt x="459" y="38"/>
                  </a:lnTo>
                  <a:lnTo>
                    <a:pt x="432" y="25"/>
                  </a:lnTo>
                  <a:lnTo>
                    <a:pt x="403" y="14"/>
                  </a:lnTo>
                  <a:lnTo>
                    <a:pt x="374" y="6"/>
                  </a:lnTo>
                  <a:lnTo>
                    <a:pt x="359" y="4"/>
                  </a:lnTo>
                  <a:lnTo>
                    <a:pt x="343" y="1"/>
                  </a:lnTo>
                  <a:lnTo>
                    <a:pt x="327" y="0"/>
                  </a:lnTo>
                  <a:lnTo>
                    <a:pt x="310" y="0"/>
                  </a:lnTo>
                  <a:lnTo>
                    <a:pt x="3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4" name="Freeform 149"/>
            <p:cNvSpPr>
              <a:spLocks/>
            </p:cNvSpPr>
            <p:nvPr userDrawn="1"/>
          </p:nvSpPr>
          <p:spPr bwMode="auto">
            <a:xfrm>
              <a:off x="2812" y="2047"/>
              <a:ext cx="136" cy="135"/>
            </a:xfrm>
            <a:custGeom>
              <a:avLst/>
              <a:gdLst>
                <a:gd name="T0" fmla="*/ 269 w 540"/>
                <a:gd name="T1" fmla="*/ 0 h 540"/>
                <a:gd name="T2" fmla="*/ 216 w 540"/>
                <a:gd name="T3" fmla="*/ 5 h 540"/>
                <a:gd name="T4" fmla="*/ 165 w 540"/>
                <a:gd name="T5" fmla="*/ 20 h 540"/>
                <a:gd name="T6" fmla="*/ 119 w 540"/>
                <a:gd name="T7" fmla="*/ 45 h 540"/>
                <a:gd name="T8" fmla="*/ 79 w 540"/>
                <a:gd name="T9" fmla="*/ 79 h 540"/>
                <a:gd name="T10" fmla="*/ 47 w 540"/>
                <a:gd name="T11" fmla="*/ 118 h 540"/>
                <a:gd name="T12" fmla="*/ 22 w 540"/>
                <a:gd name="T13" fmla="*/ 165 h 540"/>
                <a:gd name="T14" fmla="*/ 5 w 540"/>
                <a:gd name="T15" fmla="*/ 216 h 540"/>
                <a:gd name="T16" fmla="*/ 0 w 540"/>
                <a:gd name="T17" fmla="*/ 269 h 540"/>
                <a:gd name="T18" fmla="*/ 1 w 540"/>
                <a:gd name="T19" fmla="*/ 297 h 540"/>
                <a:gd name="T20" fmla="*/ 13 w 540"/>
                <a:gd name="T21" fmla="*/ 350 h 540"/>
                <a:gd name="T22" fmla="*/ 32 w 540"/>
                <a:gd name="T23" fmla="*/ 398 h 540"/>
                <a:gd name="T24" fmla="*/ 62 w 540"/>
                <a:gd name="T25" fmla="*/ 441 h 540"/>
                <a:gd name="T26" fmla="*/ 99 w 540"/>
                <a:gd name="T27" fmla="*/ 478 h 540"/>
                <a:gd name="T28" fmla="*/ 142 w 540"/>
                <a:gd name="T29" fmla="*/ 508 h 540"/>
                <a:gd name="T30" fmla="*/ 190 w 540"/>
                <a:gd name="T31" fmla="*/ 527 h 540"/>
                <a:gd name="T32" fmla="*/ 242 w 540"/>
                <a:gd name="T33" fmla="*/ 538 h 540"/>
                <a:gd name="T34" fmla="*/ 269 w 540"/>
                <a:gd name="T35" fmla="*/ 540 h 540"/>
                <a:gd name="T36" fmla="*/ 324 w 540"/>
                <a:gd name="T37" fmla="*/ 534 h 540"/>
                <a:gd name="T38" fmla="*/ 375 w 540"/>
                <a:gd name="T39" fmla="*/ 518 h 540"/>
                <a:gd name="T40" fmla="*/ 421 w 540"/>
                <a:gd name="T41" fmla="*/ 493 h 540"/>
                <a:gd name="T42" fmla="*/ 461 w 540"/>
                <a:gd name="T43" fmla="*/ 461 h 540"/>
                <a:gd name="T44" fmla="*/ 493 w 540"/>
                <a:gd name="T45" fmla="*/ 420 h 540"/>
                <a:gd name="T46" fmla="*/ 518 w 540"/>
                <a:gd name="T47" fmla="*/ 375 h 540"/>
                <a:gd name="T48" fmla="*/ 534 w 540"/>
                <a:gd name="T49" fmla="*/ 324 h 540"/>
                <a:gd name="T50" fmla="*/ 540 w 540"/>
                <a:gd name="T51" fmla="*/ 269 h 540"/>
                <a:gd name="T52" fmla="*/ 539 w 540"/>
                <a:gd name="T53" fmla="*/ 242 h 540"/>
                <a:gd name="T54" fmla="*/ 527 w 540"/>
                <a:gd name="T55" fmla="*/ 190 h 540"/>
                <a:gd name="T56" fmla="*/ 508 w 540"/>
                <a:gd name="T57" fmla="*/ 140 h 540"/>
                <a:gd name="T58" fmla="*/ 478 w 540"/>
                <a:gd name="T59" fmla="*/ 97 h 540"/>
                <a:gd name="T60" fmla="*/ 441 w 540"/>
                <a:gd name="T61" fmla="*/ 61 h 540"/>
                <a:gd name="T62" fmla="*/ 398 w 540"/>
                <a:gd name="T63" fmla="*/ 32 h 540"/>
                <a:gd name="T64" fmla="*/ 350 w 540"/>
                <a:gd name="T65" fmla="*/ 11 h 540"/>
                <a:gd name="T66" fmla="*/ 298 w 540"/>
                <a:gd name="T67" fmla="*/ 1 h 540"/>
                <a:gd name="T68" fmla="*/ 269 w 540"/>
                <a:gd name="T6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269" y="0"/>
                  </a:moveTo>
                  <a:lnTo>
                    <a:pt x="269" y="0"/>
                  </a:lnTo>
                  <a:lnTo>
                    <a:pt x="242" y="1"/>
                  </a:lnTo>
                  <a:lnTo>
                    <a:pt x="216" y="5"/>
                  </a:lnTo>
                  <a:lnTo>
                    <a:pt x="190" y="11"/>
                  </a:lnTo>
                  <a:lnTo>
                    <a:pt x="165" y="20"/>
                  </a:lnTo>
                  <a:lnTo>
                    <a:pt x="142" y="32"/>
                  </a:lnTo>
                  <a:lnTo>
                    <a:pt x="119" y="45"/>
                  </a:lnTo>
                  <a:lnTo>
                    <a:pt x="99" y="61"/>
                  </a:lnTo>
                  <a:lnTo>
                    <a:pt x="79" y="79"/>
                  </a:lnTo>
                  <a:lnTo>
                    <a:pt x="62" y="97"/>
                  </a:lnTo>
                  <a:lnTo>
                    <a:pt x="47" y="118"/>
                  </a:lnTo>
                  <a:lnTo>
                    <a:pt x="32" y="140"/>
                  </a:lnTo>
                  <a:lnTo>
                    <a:pt x="22" y="165"/>
                  </a:lnTo>
                  <a:lnTo>
                    <a:pt x="13" y="190"/>
                  </a:lnTo>
                  <a:lnTo>
                    <a:pt x="5" y="216"/>
                  </a:lnTo>
                  <a:lnTo>
                    <a:pt x="1" y="242"/>
                  </a:lnTo>
                  <a:lnTo>
                    <a:pt x="0" y="269"/>
                  </a:lnTo>
                  <a:lnTo>
                    <a:pt x="0" y="269"/>
                  </a:lnTo>
                  <a:lnTo>
                    <a:pt x="1" y="297"/>
                  </a:lnTo>
                  <a:lnTo>
                    <a:pt x="5" y="324"/>
                  </a:lnTo>
                  <a:lnTo>
                    <a:pt x="13" y="350"/>
                  </a:lnTo>
                  <a:lnTo>
                    <a:pt x="22" y="375"/>
                  </a:lnTo>
                  <a:lnTo>
                    <a:pt x="32" y="398"/>
                  </a:lnTo>
                  <a:lnTo>
                    <a:pt x="47" y="420"/>
                  </a:lnTo>
                  <a:lnTo>
                    <a:pt x="62" y="441"/>
                  </a:lnTo>
                  <a:lnTo>
                    <a:pt x="79" y="461"/>
                  </a:lnTo>
                  <a:lnTo>
                    <a:pt x="99" y="478"/>
                  </a:lnTo>
                  <a:lnTo>
                    <a:pt x="119" y="493"/>
                  </a:lnTo>
                  <a:lnTo>
                    <a:pt x="142" y="508"/>
                  </a:lnTo>
                  <a:lnTo>
                    <a:pt x="165" y="518"/>
                  </a:lnTo>
                  <a:lnTo>
                    <a:pt x="190" y="527"/>
                  </a:lnTo>
                  <a:lnTo>
                    <a:pt x="216" y="534"/>
                  </a:lnTo>
                  <a:lnTo>
                    <a:pt x="242" y="538"/>
                  </a:lnTo>
                  <a:lnTo>
                    <a:pt x="269" y="540"/>
                  </a:lnTo>
                  <a:lnTo>
                    <a:pt x="269" y="540"/>
                  </a:lnTo>
                  <a:lnTo>
                    <a:pt x="298" y="538"/>
                  </a:lnTo>
                  <a:lnTo>
                    <a:pt x="324" y="534"/>
                  </a:lnTo>
                  <a:lnTo>
                    <a:pt x="350" y="527"/>
                  </a:lnTo>
                  <a:lnTo>
                    <a:pt x="375" y="518"/>
                  </a:lnTo>
                  <a:lnTo>
                    <a:pt x="398" y="508"/>
                  </a:lnTo>
                  <a:lnTo>
                    <a:pt x="421" y="493"/>
                  </a:lnTo>
                  <a:lnTo>
                    <a:pt x="441" y="478"/>
                  </a:lnTo>
                  <a:lnTo>
                    <a:pt x="461" y="461"/>
                  </a:lnTo>
                  <a:lnTo>
                    <a:pt x="478" y="441"/>
                  </a:lnTo>
                  <a:lnTo>
                    <a:pt x="493" y="420"/>
                  </a:lnTo>
                  <a:lnTo>
                    <a:pt x="508" y="398"/>
                  </a:lnTo>
                  <a:lnTo>
                    <a:pt x="518" y="375"/>
                  </a:lnTo>
                  <a:lnTo>
                    <a:pt x="527" y="350"/>
                  </a:lnTo>
                  <a:lnTo>
                    <a:pt x="534" y="324"/>
                  </a:lnTo>
                  <a:lnTo>
                    <a:pt x="539" y="297"/>
                  </a:lnTo>
                  <a:lnTo>
                    <a:pt x="540" y="269"/>
                  </a:lnTo>
                  <a:lnTo>
                    <a:pt x="540" y="269"/>
                  </a:lnTo>
                  <a:lnTo>
                    <a:pt x="539" y="242"/>
                  </a:lnTo>
                  <a:lnTo>
                    <a:pt x="534" y="216"/>
                  </a:lnTo>
                  <a:lnTo>
                    <a:pt x="527" y="190"/>
                  </a:lnTo>
                  <a:lnTo>
                    <a:pt x="518" y="165"/>
                  </a:lnTo>
                  <a:lnTo>
                    <a:pt x="508" y="140"/>
                  </a:lnTo>
                  <a:lnTo>
                    <a:pt x="493" y="118"/>
                  </a:lnTo>
                  <a:lnTo>
                    <a:pt x="478" y="97"/>
                  </a:lnTo>
                  <a:lnTo>
                    <a:pt x="461" y="79"/>
                  </a:lnTo>
                  <a:lnTo>
                    <a:pt x="441" y="61"/>
                  </a:lnTo>
                  <a:lnTo>
                    <a:pt x="421" y="45"/>
                  </a:lnTo>
                  <a:lnTo>
                    <a:pt x="398" y="32"/>
                  </a:lnTo>
                  <a:lnTo>
                    <a:pt x="375" y="20"/>
                  </a:lnTo>
                  <a:lnTo>
                    <a:pt x="350" y="11"/>
                  </a:lnTo>
                  <a:lnTo>
                    <a:pt x="324" y="5"/>
                  </a:lnTo>
                  <a:lnTo>
                    <a:pt x="298" y="1"/>
                  </a:lnTo>
                  <a:lnTo>
                    <a:pt x="269" y="0"/>
                  </a:lnTo>
                  <a:lnTo>
                    <a:pt x="26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Freeform 150"/>
            <p:cNvSpPr>
              <a:spLocks/>
            </p:cNvSpPr>
            <p:nvPr userDrawn="1"/>
          </p:nvSpPr>
          <p:spPr bwMode="auto">
            <a:xfrm>
              <a:off x="2823" y="2310"/>
              <a:ext cx="114" cy="115"/>
            </a:xfrm>
            <a:custGeom>
              <a:avLst/>
              <a:gdLst>
                <a:gd name="T0" fmla="*/ 229 w 460"/>
                <a:gd name="T1" fmla="*/ 0 h 460"/>
                <a:gd name="T2" fmla="*/ 184 w 460"/>
                <a:gd name="T3" fmla="*/ 5 h 460"/>
                <a:gd name="T4" fmla="*/ 141 w 460"/>
                <a:gd name="T5" fmla="*/ 18 h 460"/>
                <a:gd name="T6" fmla="*/ 102 w 460"/>
                <a:gd name="T7" fmla="*/ 39 h 460"/>
                <a:gd name="T8" fmla="*/ 68 w 460"/>
                <a:gd name="T9" fmla="*/ 68 h 460"/>
                <a:gd name="T10" fmla="*/ 39 w 460"/>
                <a:gd name="T11" fmla="*/ 102 h 460"/>
                <a:gd name="T12" fmla="*/ 18 w 460"/>
                <a:gd name="T13" fmla="*/ 141 h 460"/>
                <a:gd name="T14" fmla="*/ 5 w 460"/>
                <a:gd name="T15" fmla="*/ 184 h 460"/>
                <a:gd name="T16" fmla="*/ 0 w 460"/>
                <a:gd name="T17" fmla="*/ 230 h 460"/>
                <a:gd name="T18" fmla="*/ 1 w 460"/>
                <a:gd name="T19" fmla="*/ 253 h 460"/>
                <a:gd name="T20" fmla="*/ 10 w 460"/>
                <a:gd name="T21" fmla="*/ 299 h 460"/>
                <a:gd name="T22" fmla="*/ 29 w 460"/>
                <a:gd name="T23" fmla="*/ 339 h 460"/>
                <a:gd name="T24" fmla="*/ 53 w 460"/>
                <a:gd name="T25" fmla="*/ 375 h 460"/>
                <a:gd name="T26" fmla="*/ 83 w 460"/>
                <a:gd name="T27" fmla="*/ 407 h 460"/>
                <a:gd name="T28" fmla="*/ 121 w 460"/>
                <a:gd name="T29" fmla="*/ 431 h 460"/>
                <a:gd name="T30" fmla="*/ 162 w 460"/>
                <a:gd name="T31" fmla="*/ 450 h 460"/>
                <a:gd name="T32" fmla="*/ 206 w 460"/>
                <a:gd name="T33" fmla="*/ 459 h 460"/>
                <a:gd name="T34" fmla="*/ 229 w 460"/>
                <a:gd name="T35" fmla="*/ 460 h 460"/>
                <a:gd name="T36" fmla="*/ 276 w 460"/>
                <a:gd name="T37" fmla="*/ 455 h 460"/>
                <a:gd name="T38" fmla="*/ 319 w 460"/>
                <a:gd name="T39" fmla="*/ 442 h 460"/>
                <a:gd name="T40" fmla="*/ 358 w 460"/>
                <a:gd name="T41" fmla="*/ 420 h 460"/>
                <a:gd name="T42" fmla="*/ 392 w 460"/>
                <a:gd name="T43" fmla="*/ 392 h 460"/>
                <a:gd name="T44" fmla="*/ 421 w 460"/>
                <a:gd name="T45" fmla="*/ 359 h 460"/>
                <a:gd name="T46" fmla="*/ 442 w 460"/>
                <a:gd name="T47" fmla="*/ 319 h 460"/>
                <a:gd name="T48" fmla="*/ 455 w 460"/>
                <a:gd name="T49" fmla="*/ 276 h 460"/>
                <a:gd name="T50" fmla="*/ 460 w 460"/>
                <a:gd name="T51" fmla="*/ 230 h 460"/>
                <a:gd name="T52" fmla="*/ 459 w 460"/>
                <a:gd name="T53" fmla="*/ 206 h 460"/>
                <a:gd name="T54" fmla="*/ 450 w 460"/>
                <a:gd name="T55" fmla="*/ 162 h 460"/>
                <a:gd name="T56" fmla="*/ 431 w 460"/>
                <a:gd name="T57" fmla="*/ 120 h 460"/>
                <a:gd name="T58" fmla="*/ 407 w 460"/>
                <a:gd name="T59" fmla="*/ 84 h 460"/>
                <a:gd name="T60" fmla="*/ 377 w 460"/>
                <a:gd name="T61" fmla="*/ 52 h 460"/>
                <a:gd name="T62" fmla="*/ 339 w 460"/>
                <a:gd name="T63" fmla="*/ 29 h 460"/>
                <a:gd name="T64" fmla="*/ 298 w 460"/>
                <a:gd name="T65" fmla="*/ 11 h 460"/>
                <a:gd name="T66" fmla="*/ 253 w 460"/>
                <a:gd name="T67" fmla="*/ 2 h 460"/>
                <a:gd name="T68" fmla="*/ 229 w 460"/>
                <a:gd name="T6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29" y="0"/>
                  </a:moveTo>
                  <a:lnTo>
                    <a:pt x="229" y="0"/>
                  </a:lnTo>
                  <a:lnTo>
                    <a:pt x="206" y="2"/>
                  </a:lnTo>
                  <a:lnTo>
                    <a:pt x="184" y="5"/>
                  </a:lnTo>
                  <a:lnTo>
                    <a:pt x="162" y="11"/>
                  </a:lnTo>
                  <a:lnTo>
                    <a:pt x="141" y="18"/>
                  </a:lnTo>
                  <a:lnTo>
                    <a:pt x="121" y="29"/>
                  </a:lnTo>
                  <a:lnTo>
                    <a:pt x="102" y="39"/>
                  </a:lnTo>
                  <a:lnTo>
                    <a:pt x="83" y="52"/>
                  </a:lnTo>
                  <a:lnTo>
                    <a:pt x="68" y="68"/>
                  </a:lnTo>
                  <a:lnTo>
                    <a:pt x="53" y="84"/>
                  </a:lnTo>
                  <a:lnTo>
                    <a:pt x="39" y="102"/>
                  </a:lnTo>
                  <a:lnTo>
                    <a:pt x="29" y="120"/>
                  </a:lnTo>
                  <a:lnTo>
                    <a:pt x="18" y="141"/>
                  </a:lnTo>
                  <a:lnTo>
                    <a:pt x="10" y="162"/>
                  </a:lnTo>
                  <a:lnTo>
                    <a:pt x="5" y="184"/>
                  </a:lnTo>
                  <a:lnTo>
                    <a:pt x="1" y="206"/>
                  </a:lnTo>
                  <a:lnTo>
                    <a:pt x="0" y="230"/>
                  </a:lnTo>
                  <a:lnTo>
                    <a:pt x="0" y="230"/>
                  </a:lnTo>
                  <a:lnTo>
                    <a:pt x="1" y="253"/>
                  </a:lnTo>
                  <a:lnTo>
                    <a:pt x="5" y="276"/>
                  </a:lnTo>
                  <a:lnTo>
                    <a:pt x="10" y="299"/>
                  </a:lnTo>
                  <a:lnTo>
                    <a:pt x="18" y="319"/>
                  </a:lnTo>
                  <a:lnTo>
                    <a:pt x="29" y="339"/>
                  </a:lnTo>
                  <a:lnTo>
                    <a:pt x="39" y="359"/>
                  </a:lnTo>
                  <a:lnTo>
                    <a:pt x="53" y="375"/>
                  </a:lnTo>
                  <a:lnTo>
                    <a:pt x="68" y="392"/>
                  </a:lnTo>
                  <a:lnTo>
                    <a:pt x="83" y="407"/>
                  </a:lnTo>
                  <a:lnTo>
                    <a:pt x="102" y="420"/>
                  </a:lnTo>
                  <a:lnTo>
                    <a:pt x="121" y="431"/>
                  </a:lnTo>
                  <a:lnTo>
                    <a:pt x="141" y="442"/>
                  </a:lnTo>
                  <a:lnTo>
                    <a:pt x="162" y="450"/>
                  </a:lnTo>
                  <a:lnTo>
                    <a:pt x="184" y="455"/>
                  </a:lnTo>
                  <a:lnTo>
                    <a:pt x="206" y="459"/>
                  </a:lnTo>
                  <a:lnTo>
                    <a:pt x="229" y="460"/>
                  </a:lnTo>
                  <a:lnTo>
                    <a:pt x="229" y="460"/>
                  </a:lnTo>
                  <a:lnTo>
                    <a:pt x="253" y="459"/>
                  </a:lnTo>
                  <a:lnTo>
                    <a:pt x="276" y="455"/>
                  </a:lnTo>
                  <a:lnTo>
                    <a:pt x="298" y="450"/>
                  </a:lnTo>
                  <a:lnTo>
                    <a:pt x="319" y="442"/>
                  </a:lnTo>
                  <a:lnTo>
                    <a:pt x="339" y="431"/>
                  </a:lnTo>
                  <a:lnTo>
                    <a:pt x="358" y="420"/>
                  </a:lnTo>
                  <a:lnTo>
                    <a:pt x="377" y="407"/>
                  </a:lnTo>
                  <a:lnTo>
                    <a:pt x="392" y="392"/>
                  </a:lnTo>
                  <a:lnTo>
                    <a:pt x="407" y="375"/>
                  </a:lnTo>
                  <a:lnTo>
                    <a:pt x="421" y="359"/>
                  </a:lnTo>
                  <a:lnTo>
                    <a:pt x="431" y="339"/>
                  </a:lnTo>
                  <a:lnTo>
                    <a:pt x="442" y="319"/>
                  </a:lnTo>
                  <a:lnTo>
                    <a:pt x="450" y="299"/>
                  </a:lnTo>
                  <a:lnTo>
                    <a:pt x="455" y="276"/>
                  </a:lnTo>
                  <a:lnTo>
                    <a:pt x="459" y="253"/>
                  </a:lnTo>
                  <a:lnTo>
                    <a:pt x="460" y="230"/>
                  </a:lnTo>
                  <a:lnTo>
                    <a:pt x="460" y="230"/>
                  </a:lnTo>
                  <a:lnTo>
                    <a:pt x="459" y="206"/>
                  </a:lnTo>
                  <a:lnTo>
                    <a:pt x="455" y="184"/>
                  </a:lnTo>
                  <a:lnTo>
                    <a:pt x="450" y="162"/>
                  </a:lnTo>
                  <a:lnTo>
                    <a:pt x="442" y="141"/>
                  </a:lnTo>
                  <a:lnTo>
                    <a:pt x="431" y="120"/>
                  </a:lnTo>
                  <a:lnTo>
                    <a:pt x="421" y="102"/>
                  </a:lnTo>
                  <a:lnTo>
                    <a:pt x="407" y="84"/>
                  </a:lnTo>
                  <a:lnTo>
                    <a:pt x="392" y="68"/>
                  </a:lnTo>
                  <a:lnTo>
                    <a:pt x="377" y="52"/>
                  </a:lnTo>
                  <a:lnTo>
                    <a:pt x="358" y="39"/>
                  </a:lnTo>
                  <a:lnTo>
                    <a:pt x="339" y="29"/>
                  </a:lnTo>
                  <a:lnTo>
                    <a:pt x="319" y="18"/>
                  </a:lnTo>
                  <a:lnTo>
                    <a:pt x="298" y="11"/>
                  </a:lnTo>
                  <a:lnTo>
                    <a:pt x="276" y="5"/>
                  </a:lnTo>
                  <a:lnTo>
                    <a:pt x="253" y="2"/>
                  </a:lnTo>
                  <a:lnTo>
                    <a:pt x="229" y="0"/>
                  </a:lnTo>
                  <a:lnTo>
                    <a:pt x="2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6" name="Freeform 151"/>
            <p:cNvSpPr>
              <a:spLocks/>
            </p:cNvSpPr>
            <p:nvPr userDrawn="1"/>
          </p:nvSpPr>
          <p:spPr bwMode="auto">
            <a:xfrm>
              <a:off x="2833" y="2573"/>
              <a:ext cx="94" cy="95"/>
            </a:xfrm>
            <a:custGeom>
              <a:avLst/>
              <a:gdLst>
                <a:gd name="T0" fmla="*/ 189 w 380"/>
                <a:gd name="T1" fmla="*/ 0 h 379"/>
                <a:gd name="T2" fmla="*/ 152 w 380"/>
                <a:gd name="T3" fmla="*/ 4 h 379"/>
                <a:gd name="T4" fmla="*/ 116 w 380"/>
                <a:gd name="T5" fmla="*/ 16 h 379"/>
                <a:gd name="T6" fmla="*/ 84 w 380"/>
                <a:gd name="T7" fmla="*/ 33 h 379"/>
                <a:gd name="T8" fmla="*/ 56 w 380"/>
                <a:gd name="T9" fmla="*/ 56 h 379"/>
                <a:gd name="T10" fmla="*/ 33 w 380"/>
                <a:gd name="T11" fmla="*/ 83 h 379"/>
                <a:gd name="T12" fmla="*/ 16 w 380"/>
                <a:gd name="T13" fmla="*/ 116 h 379"/>
                <a:gd name="T14" fmla="*/ 4 w 380"/>
                <a:gd name="T15" fmla="*/ 151 h 379"/>
                <a:gd name="T16" fmla="*/ 0 w 380"/>
                <a:gd name="T17" fmla="*/ 190 h 379"/>
                <a:gd name="T18" fmla="*/ 2 w 380"/>
                <a:gd name="T19" fmla="*/ 208 h 379"/>
                <a:gd name="T20" fmla="*/ 10 w 380"/>
                <a:gd name="T21" fmla="*/ 246 h 379"/>
                <a:gd name="T22" fmla="*/ 24 w 380"/>
                <a:gd name="T23" fmla="*/ 280 h 379"/>
                <a:gd name="T24" fmla="*/ 45 w 380"/>
                <a:gd name="T25" fmla="*/ 310 h 379"/>
                <a:gd name="T26" fmla="*/ 69 w 380"/>
                <a:gd name="T27" fmla="*/ 336 h 379"/>
                <a:gd name="T28" fmla="*/ 99 w 380"/>
                <a:gd name="T29" fmla="*/ 356 h 379"/>
                <a:gd name="T30" fmla="*/ 133 w 380"/>
                <a:gd name="T31" fmla="*/ 370 h 379"/>
                <a:gd name="T32" fmla="*/ 171 w 380"/>
                <a:gd name="T33" fmla="*/ 378 h 379"/>
                <a:gd name="T34" fmla="*/ 189 w 380"/>
                <a:gd name="T35" fmla="*/ 379 h 379"/>
                <a:gd name="T36" fmla="*/ 228 w 380"/>
                <a:gd name="T37" fmla="*/ 375 h 379"/>
                <a:gd name="T38" fmla="*/ 264 w 380"/>
                <a:gd name="T39" fmla="*/ 363 h 379"/>
                <a:gd name="T40" fmla="*/ 296 w 380"/>
                <a:gd name="T41" fmla="*/ 346 h 379"/>
                <a:gd name="T42" fmla="*/ 324 w 380"/>
                <a:gd name="T43" fmla="*/ 323 h 379"/>
                <a:gd name="T44" fmla="*/ 347 w 380"/>
                <a:gd name="T45" fmla="*/ 296 h 379"/>
                <a:gd name="T46" fmla="*/ 364 w 380"/>
                <a:gd name="T47" fmla="*/ 263 h 379"/>
                <a:gd name="T48" fmla="*/ 376 w 380"/>
                <a:gd name="T49" fmla="*/ 228 h 379"/>
                <a:gd name="T50" fmla="*/ 380 w 380"/>
                <a:gd name="T51" fmla="*/ 190 h 379"/>
                <a:gd name="T52" fmla="*/ 378 w 380"/>
                <a:gd name="T53" fmla="*/ 171 h 379"/>
                <a:gd name="T54" fmla="*/ 370 w 380"/>
                <a:gd name="T55" fmla="*/ 133 h 379"/>
                <a:gd name="T56" fmla="*/ 356 w 380"/>
                <a:gd name="T57" fmla="*/ 99 h 379"/>
                <a:gd name="T58" fmla="*/ 335 w 380"/>
                <a:gd name="T59" fmla="*/ 69 h 379"/>
                <a:gd name="T60" fmla="*/ 311 w 380"/>
                <a:gd name="T61" fmla="*/ 44 h 379"/>
                <a:gd name="T62" fmla="*/ 281 w 380"/>
                <a:gd name="T63" fmla="*/ 23 h 379"/>
                <a:gd name="T64" fmla="*/ 247 w 380"/>
                <a:gd name="T65" fmla="*/ 9 h 379"/>
                <a:gd name="T66" fmla="*/ 209 w 380"/>
                <a:gd name="T67" fmla="*/ 1 h 379"/>
                <a:gd name="T68" fmla="*/ 189 w 380"/>
                <a:gd name="T69"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0" h="379">
                  <a:moveTo>
                    <a:pt x="189" y="0"/>
                  </a:moveTo>
                  <a:lnTo>
                    <a:pt x="189" y="0"/>
                  </a:lnTo>
                  <a:lnTo>
                    <a:pt x="171" y="1"/>
                  </a:lnTo>
                  <a:lnTo>
                    <a:pt x="152" y="4"/>
                  </a:lnTo>
                  <a:lnTo>
                    <a:pt x="133" y="9"/>
                  </a:lnTo>
                  <a:lnTo>
                    <a:pt x="116" y="16"/>
                  </a:lnTo>
                  <a:lnTo>
                    <a:pt x="99" y="23"/>
                  </a:lnTo>
                  <a:lnTo>
                    <a:pt x="84" y="33"/>
                  </a:lnTo>
                  <a:lnTo>
                    <a:pt x="69" y="44"/>
                  </a:lnTo>
                  <a:lnTo>
                    <a:pt x="56" y="56"/>
                  </a:lnTo>
                  <a:lnTo>
                    <a:pt x="45" y="69"/>
                  </a:lnTo>
                  <a:lnTo>
                    <a:pt x="33" y="83"/>
                  </a:lnTo>
                  <a:lnTo>
                    <a:pt x="24" y="99"/>
                  </a:lnTo>
                  <a:lnTo>
                    <a:pt x="16" y="116"/>
                  </a:lnTo>
                  <a:lnTo>
                    <a:pt x="10" y="133"/>
                  </a:lnTo>
                  <a:lnTo>
                    <a:pt x="4" y="151"/>
                  </a:lnTo>
                  <a:lnTo>
                    <a:pt x="2" y="171"/>
                  </a:lnTo>
                  <a:lnTo>
                    <a:pt x="0" y="190"/>
                  </a:lnTo>
                  <a:lnTo>
                    <a:pt x="0" y="190"/>
                  </a:lnTo>
                  <a:lnTo>
                    <a:pt x="2" y="208"/>
                  </a:lnTo>
                  <a:lnTo>
                    <a:pt x="4" y="228"/>
                  </a:lnTo>
                  <a:lnTo>
                    <a:pt x="10" y="246"/>
                  </a:lnTo>
                  <a:lnTo>
                    <a:pt x="16" y="263"/>
                  </a:lnTo>
                  <a:lnTo>
                    <a:pt x="24" y="280"/>
                  </a:lnTo>
                  <a:lnTo>
                    <a:pt x="33" y="296"/>
                  </a:lnTo>
                  <a:lnTo>
                    <a:pt x="45" y="310"/>
                  </a:lnTo>
                  <a:lnTo>
                    <a:pt x="56" y="323"/>
                  </a:lnTo>
                  <a:lnTo>
                    <a:pt x="69" y="336"/>
                  </a:lnTo>
                  <a:lnTo>
                    <a:pt x="84" y="346"/>
                  </a:lnTo>
                  <a:lnTo>
                    <a:pt x="99" y="356"/>
                  </a:lnTo>
                  <a:lnTo>
                    <a:pt x="116" y="363"/>
                  </a:lnTo>
                  <a:lnTo>
                    <a:pt x="133" y="370"/>
                  </a:lnTo>
                  <a:lnTo>
                    <a:pt x="152" y="375"/>
                  </a:lnTo>
                  <a:lnTo>
                    <a:pt x="171" y="378"/>
                  </a:lnTo>
                  <a:lnTo>
                    <a:pt x="189" y="379"/>
                  </a:lnTo>
                  <a:lnTo>
                    <a:pt x="189" y="379"/>
                  </a:lnTo>
                  <a:lnTo>
                    <a:pt x="209" y="378"/>
                  </a:lnTo>
                  <a:lnTo>
                    <a:pt x="228" y="375"/>
                  </a:lnTo>
                  <a:lnTo>
                    <a:pt x="247" y="370"/>
                  </a:lnTo>
                  <a:lnTo>
                    <a:pt x="264" y="363"/>
                  </a:lnTo>
                  <a:lnTo>
                    <a:pt x="281" y="356"/>
                  </a:lnTo>
                  <a:lnTo>
                    <a:pt x="296" y="346"/>
                  </a:lnTo>
                  <a:lnTo>
                    <a:pt x="311" y="336"/>
                  </a:lnTo>
                  <a:lnTo>
                    <a:pt x="324" y="323"/>
                  </a:lnTo>
                  <a:lnTo>
                    <a:pt x="335" y="310"/>
                  </a:lnTo>
                  <a:lnTo>
                    <a:pt x="347" y="296"/>
                  </a:lnTo>
                  <a:lnTo>
                    <a:pt x="356" y="280"/>
                  </a:lnTo>
                  <a:lnTo>
                    <a:pt x="364" y="263"/>
                  </a:lnTo>
                  <a:lnTo>
                    <a:pt x="370" y="246"/>
                  </a:lnTo>
                  <a:lnTo>
                    <a:pt x="376" y="228"/>
                  </a:lnTo>
                  <a:lnTo>
                    <a:pt x="378" y="208"/>
                  </a:lnTo>
                  <a:lnTo>
                    <a:pt x="380" y="190"/>
                  </a:lnTo>
                  <a:lnTo>
                    <a:pt x="380" y="190"/>
                  </a:lnTo>
                  <a:lnTo>
                    <a:pt x="378" y="171"/>
                  </a:lnTo>
                  <a:lnTo>
                    <a:pt x="376" y="151"/>
                  </a:lnTo>
                  <a:lnTo>
                    <a:pt x="370" y="133"/>
                  </a:lnTo>
                  <a:lnTo>
                    <a:pt x="364" y="116"/>
                  </a:lnTo>
                  <a:lnTo>
                    <a:pt x="356" y="99"/>
                  </a:lnTo>
                  <a:lnTo>
                    <a:pt x="347" y="83"/>
                  </a:lnTo>
                  <a:lnTo>
                    <a:pt x="335" y="69"/>
                  </a:lnTo>
                  <a:lnTo>
                    <a:pt x="324" y="56"/>
                  </a:lnTo>
                  <a:lnTo>
                    <a:pt x="311" y="44"/>
                  </a:lnTo>
                  <a:lnTo>
                    <a:pt x="296" y="33"/>
                  </a:lnTo>
                  <a:lnTo>
                    <a:pt x="281" y="23"/>
                  </a:lnTo>
                  <a:lnTo>
                    <a:pt x="264" y="16"/>
                  </a:lnTo>
                  <a:lnTo>
                    <a:pt x="247" y="9"/>
                  </a:lnTo>
                  <a:lnTo>
                    <a:pt x="228" y="4"/>
                  </a:lnTo>
                  <a:lnTo>
                    <a:pt x="209" y="1"/>
                  </a:lnTo>
                  <a:lnTo>
                    <a:pt x="189" y="0"/>
                  </a:lnTo>
                  <a:lnTo>
                    <a:pt x="18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7" name="Freeform 152"/>
            <p:cNvSpPr>
              <a:spLocks/>
            </p:cNvSpPr>
            <p:nvPr userDrawn="1"/>
          </p:nvSpPr>
          <p:spPr bwMode="auto">
            <a:xfrm>
              <a:off x="2843" y="2837"/>
              <a:ext cx="74" cy="74"/>
            </a:xfrm>
            <a:custGeom>
              <a:avLst/>
              <a:gdLst>
                <a:gd name="T0" fmla="*/ 148 w 297"/>
                <a:gd name="T1" fmla="*/ 0 h 297"/>
                <a:gd name="T2" fmla="*/ 120 w 297"/>
                <a:gd name="T3" fmla="*/ 3 h 297"/>
                <a:gd name="T4" fmla="*/ 91 w 297"/>
                <a:gd name="T5" fmla="*/ 12 h 297"/>
                <a:gd name="T6" fmla="*/ 66 w 297"/>
                <a:gd name="T7" fmla="*/ 25 h 297"/>
                <a:gd name="T8" fmla="*/ 44 w 297"/>
                <a:gd name="T9" fmla="*/ 43 h 297"/>
                <a:gd name="T10" fmla="*/ 26 w 297"/>
                <a:gd name="T11" fmla="*/ 65 h 297"/>
                <a:gd name="T12" fmla="*/ 12 w 297"/>
                <a:gd name="T13" fmla="*/ 90 h 297"/>
                <a:gd name="T14" fmla="*/ 4 w 297"/>
                <a:gd name="T15" fmla="*/ 119 h 297"/>
                <a:gd name="T16" fmla="*/ 0 w 297"/>
                <a:gd name="T17" fmla="*/ 148 h 297"/>
                <a:gd name="T18" fmla="*/ 1 w 297"/>
                <a:gd name="T19" fmla="*/ 163 h 297"/>
                <a:gd name="T20" fmla="*/ 8 w 297"/>
                <a:gd name="T21" fmla="*/ 193 h 297"/>
                <a:gd name="T22" fmla="*/ 18 w 297"/>
                <a:gd name="T23" fmla="*/ 219 h 297"/>
                <a:gd name="T24" fmla="*/ 35 w 297"/>
                <a:gd name="T25" fmla="*/ 242 h 297"/>
                <a:gd name="T26" fmla="*/ 55 w 297"/>
                <a:gd name="T27" fmla="*/ 263 h 297"/>
                <a:gd name="T28" fmla="*/ 78 w 297"/>
                <a:gd name="T29" fmla="*/ 279 h 297"/>
                <a:gd name="T30" fmla="*/ 105 w 297"/>
                <a:gd name="T31" fmla="*/ 290 h 297"/>
                <a:gd name="T32" fmla="*/ 134 w 297"/>
                <a:gd name="T33" fmla="*/ 296 h 297"/>
                <a:gd name="T34" fmla="*/ 148 w 297"/>
                <a:gd name="T35" fmla="*/ 297 h 297"/>
                <a:gd name="T36" fmla="*/ 178 w 297"/>
                <a:gd name="T37" fmla="*/ 293 h 297"/>
                <a:gd name="T38" fmla="*/ 207 w 297"/>
                <a:gd name="T39" fmla="*/ 285 h 297"/>
                <a:gd name="T40" fmla="*/ 232 w 297"/>
                <a:gd name="T41" fmla="*/ 271 h 297"/>
                <a:gd name="T42" fmla="*/ 254 w 297"/>
                <a:gd name="T43" fmla="*/ 253 h 297"/>
                <a:gd name="T44" fmla="*/ 272 w 297"/>
                <a:gd name="T45" fmla="*/ 231 h 297"/>
                <a:gd name="T46" fmla="*/ 286 w 297"/>
                <a:gd name="T47" fmla="*/ 206 h 297"/>
                <a:gd name="T48" fmla="*/ 294 w 297"/>
                <a:gd name="T49" fmla="*/ 178 h 297"/>
                <a:gd name="T50" fmla="*/ 297 w 297"/>
                <a:gd name="T51" fmla="*/ 148 h 297"/>
                <a:gd name="T52" fmla="*/ 297 w 297"/>
                <a:gd name="T53" fmla="*/ 133 h 297"/>
                <a:gd name="T54" fmla="*/ 290 w 297"/>
                <a:gd name="T55" fmla="*/ 104 h 297"/>
                <a:gd name="T56" fmla="*/ 280 w 297"/>
                <a:gd name="T57" fmla="*/ 77 h 297"/>
                <a:gd name="T58" fmla="*/ 263 w 297"/>
                <a:gd name="T59" fmla="*/ 53 h 297"/>
                <a:gd name="T60" fmla="*/ 243 w 297"/>
                <a:gd name="T61" fmla="*/ 34 h 297"/>
                <a:gd name="T62" fmla="*/ 220 w 297"/>
                <a:gd name="T63" fmla="*/ 17 h 297"/>
                <a:gd name="T64" fmla="*/ 193 w 297"/>
                <a:gd name="T65" fmla="*/ 6 h 297"/>
                <a:gd name="T66" fmla="*/ 164 w 297"/>
                <a:gd name="T67" fmla="*/ 0 h 297"/>
                <a:gd name="T68" fmla="*/ 148 w 297"/>
                <a:gd name="T69"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48" y="0"/>
                  </a:moveTo>
                  <a:lnTo>
                    <a:pt x="148" y="0"/>
                  </a:lnTo>
                  <a:lnTo>
                    <a:pt x="134" y="0"/>
                  </a:lnTo>
                  <a:lnTo>
                    <a:pt x="120" y="3"/>
                  </a:lnTo>
                  <a:lnTo>
                    <a:pt x="105" y="6"/>
                  </a:lnTo>
                  <a:lnTo>
                    <a:pt x="91" y="12"/>
                  </a:lnTo>
                  <a:lnTo>
                    <a:pt x="78" y="17"/>
                  </a:lnTo>
                  <a:lnTo>
                    <a:pt x="66" y="25"/>
                  </a:lnTo>
                  <a:lnTo>
                    <a:pt x="55" y="34"/>
                  </a:lnTo>
                  <a:lnTo>
                    <a:pt x="44" y="43"/>
                  </a:lnTo>
                  <a:lnTo>
                    <a:pt x="35" y="53"/>
                  </a:lnTo>
                  <a:lnTo>
                    <a:pt x="26" y="65"/>
                  </a:lnTo>
                  <a:lnTo>
                    <a:pt x="18" y="77"/>
                  </a:lnTo>
                  <a:lnTo>
                    <a:pt x="12" y="90"/>
                  </a:lnTo>
                  <a:lnTo>
                    <a:pt x="8" y="104"/>
                  </a:lnTo>
                  <a:lnTo>
                    <a:pt x="4" y="119"/>
                  </a:lnTo>
                  <a:lnTo>
                    <a:pt x="1" y="133"/>
                  </a:lnTo>
                  <a:lnTo>
                    <a:pt x="0" y="148"/>
                  </a:lnTo>
                  <a:lnTo>
                    <a:pt x="0" y="148"/>
                  </a:lnTo>
                  <a:lnTo>
                    <a:pt x="1" y="163"/>
                  </a:lnTo>
                  <a:lnTo>
                    <a:pt x="4" y="178"/>
                  </a:lnTo>
                  <a:lnTo>
                    <a:pt x="8" y="193"/>
                  </a:lnTo>
                  <a:lnTo>
                    <a:pt x="12" y="206"/>
                  </a:lnTo>
                  <a:lnTo>
                    <a:pt x="18" y="219"/>
                  </a:lnTo>
                  <a:lnTo>
                    <a:pt x="26" y="231"/>
                  </a:lnTo>
                  <a:lnTo>
                    <a:pt x="35" y="242"/>
                  </a:lnTo>
                  <a:lnTo>
                    <a:pt x="44" y="253"/>
                  </a:lnTo>
                  <a:lnTo>
                    <a:pt x="55" y="263"/>
                  </a:lnTo>
                  <a:lnTo>
                    <a:pt x="66" y="271"/>
                  </a:lnTo>
                  <a:lnTo>
                    <a:pt x="78" y="279"/>
                  </a:lnTo>
                  <a:lnTo>
                    <a:pt x="91" y="285"/>
                  </a:lnTo>
                  <a:lnTo>
                    <a:pt x="105" y="290"/>
                  </a:lnTo>
                  <a:lnTo>
                    <a:pt x="120" y="293"/>
                  </a:lnTo>
                  <a:lnTo>
                    <a:pt x="134" y="296"/>
                  </a:lnTo>
                  <a:lnTo>
                    <a:pt x="148" y="297"/>
                  </a:lnTo>
                  <a:lnTo>
                    <a:pt x="148" y="297"/>
                  </a:lnTo>
                  <a:lnTo>
                    <a:pt x="164" y="296"/>
                  </a:lnTo>
                  <a:lnTo>
                    <a:pt x="178" y="293"/>
                  </a:lnTo>
                  <a:lnTo>
                    <a:pt x="193" y="290"/>
                  </a:lnTo>
                  <a:lnTo>
                    <a:pt x="207" y="285"/>
                  </a:lnTo>
                  <a:lnTo>
                    <a:pt x="220" y="279"/>
                  </a:lnTo>
                  <a:lnTo>
                    <a:pt x="232" y="271"/>
                  </a:lnTo>
                  <a:lnTo>
                    <a:pt x="243" y="263"/>
                  </a:lnTo>
                  <a:lnTo>
                    <a:pt x="254" y="253"/>
                  </a:lnTo>
                  <a:lnTo>
                    <a:pt x="263" y="242"/>
                  </a:lnTo>
                  <a:lnTo>
                    <a:pt x="272" y="231"/>
                  </a:lnTo>
                  <a:lnTo>
                    <a:pt x="280" y="219"/>
                  </a:lnTo>
                  <a:lnTo>
                    <a:pt x="286" y="206"/>
                  </a:lnTo>
                  <a:lnTo>
                    <a:pt x="290" y="193"/>
                  </a:lnTo>
                  <a:lnTo>
                    <a:pt x="294" y="178"/>
                  </a:lnTo>
                  <a:lnTo>
                    <a:pt x="297" y="163"/>
                  </a:lnTo>
                  <a:lnTo>
                    <a:pt x="297" y="148"/>
                  </a:lnTo>
                  <a:lnTo>
                    <a:pt x="297" y="148"/>
                  </a:lnTo>
                  <a:lnTo>
                    <a:pt x="297" y="133"/>
                  </a:lnTo>
                  <a:lnTo>
                    <a:pt x="294" y="119"/>
                  </a:lnTo>
                  <a:lnTo>
                    <a:pt x="290" y="104"/>
                  </a:lnTo>
                  <a:lnTo>
                    <a:pt x="286" y="90"/>
                  </a:lnTo>
                  <a:lnTo>
                    <a:pt x="280" y="77"/>
                  </a:lnTo>
                  <a:lnTo>
                    <a:pt x="272" y="65"/>
                  </a:lnTo>
                  <a:lnTo>
                    <a:pt x="263" y="53"/>
                  </a:lnTo>
                  <a:lnTo>
                    <a:pt x="254" y="43"/>
                  </a:lnTo>
                  <a:lnTo>
                    <a:pt x="243" y="34"/>
                  </a:lnTo>
                  <a:lnTo>
                    <a:pt x="232" y="25"/>
                  </a:lnTo>
                  <a:lnTo>
                    <a:pt x="220" y="17"/>
                  </a:lnTo>
                  <a:lnTo>
                    <a:pt x="207" y="12"/>
                  </a:lnTo>
                  <a:lnTo>
                    <a:pt x="193" y="6"/>
                  </a:lnTo>
                  <a:lnTo>
                    <a:pt x="178" y="3"/>
                  </a:lnTo>
                  <a:lnTo>
                    <a:pt x="164" y="0"/>
                  </a:lnTo>
                  <a:lnTo>
                    <a:pt x="148" y="0"/>
                  </a:ln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10" name="Group 4"/>
          <p:cNvGrpSpPr>
            <a:grpSpLocks noChangeAspect="1"/>
          </p:cNvGrpSpPr>
          <p:nvPr userDrawn="1"/>
        </p:nvGrpSpPr>
        <p:grpSpPr bwMode="auto">
          <a:xfrm>
            <a:off x="312736" y="479424"/>
            <a:ext cx="1692330" cy="448056"/>
            <a:chOff x="0" y="859"/>
            <a:chExt cx="5760" cy="1525"/>
          </a:xfrm>
          <a:solidFill>
            <a:schemeClr val="bg1"/>
          </a:solidFill>
        </p:grpSpPr>
        <p:sp>
          <p:nvSpPr>
            <p:cNvPr id="411" name="Freeform 5"/>
            <p:cNvSpPr>
              <a:spLocks noEditPoints="1"/>
            </p:cNvSpPr>
            <p:nvPr userDrawn="1"/>
          </p:nvSpPr>
          <p:spPr bwMode="auto">
            <a:xfrm>
              <a:off x="4233" y="859"/>
              <a:ext cx="1527" cy="1525"/>
            </a:xfrm>
            <a:custGeom>
              <a:avLst/>
              <a:gdLst>
                <a:gd name="T0" fmla="*/ 2290 w 6110"/>
                <a:gd name="T1" fmla="*/ 86 h 6100"/>
                <a:gd name="T2" fmla="*/ 1696 w 6110"/>
                <a:gd name="T3" fmla="*/ 308 h 6100"/>
                <a:gd name="T4" fmla="*/ 1166 w 6110"/>
                <a:gd name="T5" fmla="*/ 644 h 6100"/>
                <a:gd name="T6" fmla="*/ 718 w 6110"/>
                <a:gd name="T7" fmla="*/ 1079 h 6100"/>
                <a:gd name="T8" fmla="*/ 365 w 6110"/>
                <a:gd name="T9" fmla="*/ 1597 h 6100"/>
                <a:gd name="T10" fmla="*/ 124 w 6110"/>
                <a:gd name="T11" fmla="*/ 2182 h 6100"/>
                <a:gd name="T12" fmla="*/ 9 w 6110"/>
                <a:gd name="T13" fmla="*/ 2821 h 6100"/>
                <a:gd name="T14" fmla="*/ 26 w 6110"/>
                <a:gd name="T15" fmla="*/ 3433 h 6100"/>
                <a:gd name="T16" fmla="*/ 186 w 6110"/>
                <a:gd name="T17" fmla="*/ 4094 h 6100"/>
                <a:gd name="T18" fmla="*/ 483 w 6110"/>
                <a:gd name="T19" fmla="*/ 4690 h 6100"/>
                <a:gd name="T20" fmla="*/ 897 w 6110"/>
                <a:gd name="T21" fmla="*/ 5204 h 6100"/>
                <a:gd name="T22" fmla="*/ 1410 w 6110"/>
                <a:gd name="T23" fmla="*/ 5617 h 6100"/>
                <a:gd name="T24" fmla="*/ 2006 w 6110"/>
                <a:gd name="T25" fmla="*/ 5914 h 6100"/>
                <a:gd name="T26" fmla="*/ 2667 w 6110"/>
                <a:gd name="T27" fmla="*/ 6075 h 6100"/>
                <a:gd name="T28" fmla="*/ 3291 w 6110"/>
                <a:gd name="T29" fmla="*/ 6091 h 6100"/>
                <a:gd name="T30" fmla="*/ 3963 w 6110"/>
                <a:gd name="T31" fmla="*/ 5962 h 6100"/>
                <a:gd name="T32" fmla="*/ 4575 w 6110"/>
                <a:gd name="T33" fmla="*/ 5694 h 6100"/>
                <a:gd name="T34" fmla="*/ 5108 w 6110"/>
                <a:gd name="T35" fmla="*/ 5305 h 6100"/>
                <a:gd name="T36" fmla="*/ 5545 w 6110"/>
                <a:gd name="T37" fmla="*/ 4811 h 6100"/>
                <a:gd name="T38" fmla="*/ 5870 w 6110"/>
                <a:gd name="T39" fmla="*/ 4233 h 6100"/>
                <a:gd name="T40" fmla="*/ 6062 w 6110"/>
                <a:gd name="T41" fmla="*/ 3584 h 6100"/>
                <a:gd name="T42" fmla="*/ 6109 w 6110"/>
                <a:gd name="T43" fmla="*/ 2969 h 6100"/>
                <a:gd name="T44" fmla="*/ 6024 w 6110"/>
                <a:gd name="T45" fmla="*/ 2321 h 6100"/>
                <a:gd name="T46" fmla="*/ 5809 w 6110"/>
                <a:gd name="T47" fmla="*/ 1721 h 6100"/>
                <a:gd name="T48" fmla="*/ 5480 w 6110"/>
                <a:gd name="T49" fmla="*/ 1188 h 6100"/>
                <a:gd name="T50" fmla="*/ 5052 w 6110"/>
                <a:gd name="T51" fmla="*/ 733 h 6100"/>
                <a:gd name="T52" fmla="*/ 4540 w 6110"/>
                <a:gd name="T53" fmla="*/ 374 h 6100"/>
                <a:gd name="T54" fmla="*/ 3958 w 6110"/>
                <a:gd name="T55" fmla="*/ 125 h 6100"/>
                <a:gd name="T56" fmla="*/ 3322 w 6110"/>
                <a:gd name="T57" fmla="*/ 0 h 6100"/>
                <a:gd name="T58" fmla="*/ 233 w 6110"/>
                <a:gd name="T59" fmla="*/ 2609 h 6100"/>
                <a:gd name="T60" fmla="*/ 398 w 6110"/>
                <a:gd name="T61" fmla="*/ 1998 h 6100"/>
                <a:gd name="T62" fmla="*/ 688 w 6110"/>
                <a:gd name="T63" fmla="*/ 1448 h 6100"/>
                <a:gd name="T64" fmla="*/ 1087 w 6110"/>
                <a:gd name="T65" fmla="*/ 977 h 6100"/>
                <a:gd name="T66" fmla="*/ 1576 w 6110"/>
                <a:gd name="T67" fmla="*/ 601 h 6100"/>
                <a:gd name="T68" fmla="*/ 2140 w 6110"/>
                <a:gd name="T69" fmla="*/ 337 h 6100"/>
                <a:gd name="T70" fmla="*/ 2764 w 6110"/>
                <a:gd name="T71" fmla="*/ 202 h 6100"/>
                <a:gd name="T72" fmla="*/ 3348 w 6110"/>
                <a:gd name="T73" fmla="*/ 202 h 6100"/>
                <a:gd name="T74" fmla="*/ 3970 w 6110"/>
                <a:gd name="T75" fmla="*/ 337 h 6100"/>
                <a:gd name="T76" fmla="*/ 4535 w 6110"/>
                <a:gd name="T77" fmla="*/ 601 h 6100"/>
                <a:gd name="T78" fmla="*/ 5025 w 6110"/>
                <a:gd name="T79" fmla="*/ 977 h 6100"/>
                <a:gd name="T80" fmla="*/ 5423 w 6110"/>
                <a:gd name="T81" fmla="*/ 1448 h 6100"/>
                <a:gd name="T82" fmla="*/ 5713 w 6110"/>
                <a:gd name="T83" fmla="*/ 1998 h 6100"/>
                <a:gd name="T84" fmla="*/ 5879 w 6110"/>
                <a:gd name="T85" fmla="*/ 2609 h 6100"/>
                <a:gd name="T86" fmla="*/ 5908 w 6110"/>
                <a:gd name="T87" fmla="*/ 3192 h 6100"/>
                <a:gd name="T88" fmla="*/ 5803 w 6110"/>
                <a:gd name="T89" fmla="*/ 3826 h 6100"/>
                <a:gd name="T90" fmla="*/ 5567 w 6110"/>
                <a:gd name="T91" fmla="*/ 4404 h 6100"/>
                <a:gd name="T92" fmla="*/ 5214 w 6110"/>
                <a:gd name="T93" fmla="*/ 4912 h 6100"/>
                <a:gd name="T94" fmla="*/ 4764 w 6110"/>
                <a:gd name="T95" fmla="*/ 5333 h 6100"/>
                <a:gd name="T96" fmla="*/ 4231 w 6110"/>
                <a:gd name="T97" fmla="*/ 5648 h 6100"/>
                <a:gd name="T98" fmla="*/ 3631 w 6110"/>
                <a:gd name="T99" fmla="*/ 5842 h 6100"/>
                <a:gd name="T100" fmla="*/ 3056 w 6110"/>
                <a:gd name="T101" fmla="*/ 5900 h 6100"/>
                <a:gd name="T102" fmla="*/ 2412 w 6110"/>
                <a:gd name="T103" fmla="*/ 5827 h 6100"/>
                <a:gd name="T104" fmla="*/ 1818 w 6110"/>
                <a:gd name="T105" fmla="*/ 5619 h 6100"/>
                <a:gd name="T106" fmla="*/ 1294 w 6110"/>
                <a:gd name="T107" fmla="*/ 5290 h 6100"/>
                <a:gd name="T108" fmla="*/ 853 w 6110"/>
                <a:gd name="T109" fmla="*/ 4861 h 6100"/>
                <a:gd name="T110" fmla="*/ 512 w 6110"/>
                <a:gd name="T111" fmla="*/ 4344 h 6100"/>
                <a:gd name="T112" fmla="*/ 290 w 6110"/>
                <a:gd name="T113" fmla="*/ 3758 h 6100"/>
                <a:gd name="T114" fmla="*/ 200 w 6110"/>
                <a:gd name="T115" fmla="*/ 3118 h 6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110" h="6100">
                  <a:moveTo>
                    <a:pt x="2789" y="0"/>
                  </a:moveTo>
                  <a:lnTo>
                    <a:pt x="2789" y="0"/>
                  </a:lnTo>
                  <a:lnTo>
                    <a:pt x="2716" y="8"/>
                  </a:lnTo>
                  <a:lnTo>
                    <a:pt x="2644" y="16"/>
                  </a:lnTo>
                  <a:lnTo>
                    <a:pt x="2572" y="27"/>
                  </a:lnTo>
                  <a:lnTo>
                    <a:pt x="2501" y="39"/>
                  </a:lnTo>
                  <a:lnTo>
                    <a:pt x="2431" y="53"/>
                  </a:lnTo>
                  <a:lnTo>
                    <a:pt x="2360" y="68"/>
                  </a:lnTo>
                  <a:lnTo>
                    <a:pt x="2290" y="86"/>
                  </a:lnTo>
                  <a:lnTo>
                    <a:pt x="2222" y="105"/>
                  </a:lnTo>
                  <a:lnTo>
                    <a:pt x="2154" y="125"/>
                  </a:lnTo>
                  <a:lnTo>
                    <a:pt x="2086" y="147"/>
                  </a:lnTo>
                  <a:lnTo>
                    <a:pt x="2019" y="169"/>
                  </a:lnTo>
                  <a:lnTo>
                    <a:pt x="1953" y="195"/>
                  </a:lnTo>
                  <a:lnTo>
                    <a:pt x="1887" y="221"/>
                  </a:lnTo>
                  <a:lnTo>
                    <a:pt x="1823" y="249"/>
                  </a:lnTo>
                  <a:lnTo>
                    <a:pt x="1759" y="278"/>
                  </a:lnTo>
                  <a:lnTo>
                    <a:pt x="1696" y="308"/>
                  </a:lnTo>
                  <a:lnTo>
                    <a:pt x="1634" y="340"/>
                  </a:lnTo>
                  <a:lnTo>
                    <a:pt x="1572" y="374"/>
                  </a:lnTo>
                  <a:lnTo>
                    <a:pt x="1511" y="408"/>
                  </a:lnTo>
                  <a:lnTo>
                    <a:pt x="1452" y="445"/>
                  </a:lnTo>
                  <a:lnTo>
                    <a:pt x="1392" y="483"/>
                  </a:lnTo>
                  <a:lnTo>
                    <a:pt x="1334" y="521"/>
                  </a:lnTo>
                  <a:lnTo>
                    <a:pt x="1277" y="561"/>
                  </a:lnTo>
                  <a:lnTo>
                    <a:pt x="1222" y="603"/>
                  </a:lnTo>
                  <a:lnTo>
                    <a:pt x="1166" y="644"/>
                  </a:lnTo>
                  <a:lnTo>
                    <a:pt x="1112" y="689"/>
                  </a:lnTo>
                  <a:lnTo>
                    <a:pt x="1059" y="733"/>
                  </a:lnTo>
                  <a:lnTo>
                    <a:pt x="1007" y="780"/>
                  </a:lnTo>
                  <a:lnTo>
                    <a:pt x="957" y="826"/>
                  </a:lnTo>
                  <a:lnTo>
                    <a:pt x="906" y="874"/>
                  </a:lnTo>
                  <a:lnTo>
                    <a:pt x="858" y="924"/>
                  </a:lnTo>
                  <a:lnTo>
                    <a:pt x="810" y="974"/>
                  </a:lnTo>
                  <a:lnTo>
                    <a:pt x="763" y="1026"/>
                  </a:lnTo>
                  <a:lnTo>
                    <a:pt x="718" y="1079"/>
                  </a:lnTo>
                  <a:lnTo>
                    <a:pt x="674" y="1132"/>
                  </a:lnTo>
                  <a:lnTo>
                    <a:pt x="631" y="1188"/>
                  </a:lnTo>
                  <a:lnTo>
                    <a:pt x="589" y="1243"/>
                  </a:lnTo>
                  <a:lnTo>
                    <a:pt x="549" y="1300"/>
                  </a:lnTo>
                  <a:lnTo>
                    <a:pt x="509" y="1357"/>
                  </a:lnTo>
                  <a:lnTo>
                    <a:pt x="472" y="1415"/>
                  </a:lnTo>
                  <a:lnTo>
                    <a:pt x="435" y="1474"/>
                  </a:lnTo>
                  <a:lnTo>
                    <a:pt x="400" y="1535"/>
                  </a:lnTo>
                  <a:lnTo>
                    <a:pt x="365" y="1597"/>
                  </a:lnTo>
                  <a:lnTo>
                    <a:pt x="334" y="1659"/>
                  </a:lnTo>
                  <a:lnTo>
                    <a:pt x="302" y="1721"/>
                  </a:lnTo>
                  <a:lnTo>
                    <a:pt x="272" y="1785"/>
                  </a:lnTo>
                  <a:lnTo>
                    <a:pt x="244" y="1850"/>
                  </a:lnTo>
                  <a:lnTo>
                    <a:pt x="218" y="1914"/>
                  </a:lnTo>
                  <a:lnTo>
                    <a:pt x="191" y="1980"/>
                  </a:lnTo>
                  <a:lnTo>
                    <a:pt x="168" y="2047"/>
                  </a:lnTo>
                  <a:lnTo>
                    <a:pt x="146" y="2114"/>
                  </a:lnTo>
                  <a:lnTo>
                    <a:pt x="124" y="2182"/>
                  </a:lnTo>
                  <a:lnTo>
                    <a:pt x="105" y="2251"/>
                  </a:lnTo>
                  <a:lnTo>
                    <a:pt x="88" y="2321"/>
                  </a:lnTo>
                  <a:lnTo>
                    <a:pt x="71" y="2390"/>
                  </a:lnTo>
                  <a:lnTo>
                    <a:pt x="57" y="2461"/>
                  </a:lnTo>
                  <a:lnTo>
                    <a:pt x="43" y="2532"/>
                  </a:lnTo>
                  <a:lnTo>
                    <a:pt x="32" y="2604"/>
                  </a:lnTo>
                  <a:lnTo>
                    <a:pt x="23" y="2676"/>
                  </a:lnTo>
                  <a:lnTo>
                    <a:pt x="16" y="2748"/>
                  </a:lnTo>
                  <a:lnTo>
                    <a:pt x="9" y="2821"/>
                  </a:lnTo>
                  <a:lnTo>
                    <a:pt x="4" y="2896"/>
                  </a:lnTo>
                  <a:lnTo>
                    <a:pt x="2" y="2969"/>
                  </a:lnTo>
                  <a:lnTo>
                    <a:pt x="0" y="3044"/>
                  </a:lnTo>
                  <a:lnTo>
                    <a:pt x="0" y="3044"/>
                  </a:lnTo>
                  <a:lnTo>
                    <a:pt x="2" y="3123"/>
                  </a:lnTo>
                  <a:lnTo>
                    <a:pt x="5" y="3202"/>
                  </a:lnTo>
                  <a:lnTo>
                    <a:pt x="9" y="3279"/>
                  </a:lnTo>
                  <a:lnTo>
                    <a:pt x="17" y="3356"/>
                  </a:lnTo>
                  <a:lnTo>
                    <a:pt x="26" y="3433"/>
                  </a:lnTo>
                  <a:lnTo>
                    <a:pt x="36" y="3509"/>
                  </a:lnTo>
                  <a:lnTo>
                    <a:pt x="48" y="3584"/>
                  </a:lnTo>
                  <a:lnTo>
                    <a:pt x="64" y="3659"/>
                  </a:lnTo>
                  <a:lnTo>
                    <a:pt x="79" y="3734"/>
                  </a:lnTo>
                  <a:lnTo>
                    <a:pt x="98" y="3807"/>
                  </a:lnTo>
                  <a:lnTo>
                    <a:pt x="117" y="3880"/>
                  </a:lnTo>
                  <a:lnTo>
                    <a:pt x="138" y="3952"/>
                  </a:lnTo>
                  <a:lnTo>
                    <a:pt x="162" y="4023"/>
                  </a:lnTo>
                  <a:lnTo>
                    <a:pt x="186" y="4094"/>
                  </a:lnTo>
                  <a:lnTo>
                    <a:pt x="213" y="4163"/>
                  </a:lnTo>
                  <a:lnTo>
                    <a:pt x="242" y="4233"/>
                  </a:lnTo>
                  <a:lnTo>
                    <a:pt x="271" y="4301"/>
                  </a:lnTo>
                  <a:lnTo>
                    <a:pt x="302" y="4368"/>
                  </a:lnTo>
                  <a:lnTo>
                    <a:pt x="335" y="4433"/>
                  </a:lnTo>
                  <a:lnTo>
                    <a:pt x="371" y="4499"/>
                  </a:lnTo>
                  <a:lnTo>
                    <a:pt x="406" y="4564"/>
                  </a:lnTo>
                  <a:lnTo>
                    <a:pt x="444" y="4627"/>
                  </a:lnTo>
                  <a:lnTo>
                    <a:pt x="483" y="4690"/>
                  </a:lnTo>
                  <a:lnTo>
                    <a:pt x="523" y="4751"/>
                  </a:lnTo>
                  <a:lnTo>
                    <a:pt x="565" y="4811"/>
                  </a:lnTo>
                  <a:lnTo>
                    <a:pt x="608" y="4871"/>
                  </a:lnTo>
                  <a:lnTo>
                    <a:pt x="653" y="4929"/>
                  </a:lnTo>
                  <a:lnTo>
                    <a:pt x="699" y="4987"/>
                  </a:lnTo>
                  <a:lnTo>
                    <a:pt x="747" y="5042"/>
                  </a:lnTo>
                  <a:lnTo>
                    <a:pt x="795" y="5098"/>
                  </a:lnTo>
                  <a:lnTo>
                    <a:pt x="845" y="5151"/>
                  </a:lnTo>
                  <a:lnTo>
                    <a:pt x="897" y="5204"/>
                  </a:lnTo>
                  <a:lnTo>
                    <a:pt x="949" y="5255"/>
                  </a:lnTo>
                  <a:lnTo>
                    <a:pt x="1003" y="5305"/>
                  </a:lnTo>
                  <a:lnTo>
                    <a:pt x="1058" y="5353"/>
                  </a:lnTo>
                  <a:lnTo>
                    <a:pt x="1113" y="5401"/>
                  </a:lnTo>
                  <a:lnTo>
                    <a:pt x="1171" y="5447"/>
                  </a:lnTo>
                  <a:lnTo>
                    <a:pt x="1229" y="5492"/>
                  </a:lnTo>
                  <a:lnTo>
                    <a:pt x="1289" y="5535"/>
                  </a:lnTo>
                  <a:lnTo>
                    <a:pt x="1349" y="5577"/>
                  </a:lnTo>
                  <a:lnTo>
                    <a:pt x="1410" y="5617"/>
                  </a:lnTo>
                  <a:lnTo>
                    <a:pt x="1473" y="5657"/>
                  </a:lnTo>
                  <a:lnTo>
                    <a:pt x="1536" y="5694"/>
                  </a:lnTo>
                  <a:lnTo>
                    <a:pt x="1601" y="5730"/>
                  </a:lnTo>
                  <a:lnTo>
                    <a:pt x="1666" y="5765"/>
                  </a:lnTo>
                  <a:lnTo>
                    <a:pt x="1732" y="5798"/>
                  </a:lnTo>
                  <a:lnTo>
                    <a:pt x="1800" y="5830"/>
                  </a:lnTo>
                  <a:lnTo>
                    <a:pt x="1867" y="5859"/>
                  </a:lnTo>
                  <a:lnTo>
                    <a:pt x="1937" y="5888"/>
                  </a:lnTo>
                  <a:lnTo>
                    <a:pt x="2006" y="5914"/>
                  </a:lnTo>
                  <a:lnTo>
                    <a:pt x="2077" y="5938"/>
                  </a:lnTo>
                  <a:lnTo>
                    <a:pt x="2149" y="5962"/>
                  </a:lnTo>
                  <a:lnTo>
                    <a:pt x="2221" y="5984"/>
                  </a:lnTo>
                  <a:lnTo>
                    <a:pt x="2293" y="6003"/>
                  </a:lnTo>
                  <a:lnTo>
                    <a:pt x="2366" y="6022"/>
                  </a:lnTo>
                  <a:lnTo>
                    <a:pt x="2441" y="6037"/>
                  </a:lnTo>
                  <a:lnTo>
                    <a:pt x="2515" y="6052"/>
                  </a:lnTo>
                  <a:lnTo>
                    <a:pt x="2591" y="6065"/>
                  </a:lnTo>
                  <a:lnTo>
                    <a:pt x="2667" y="6075"/>
                  </a:lnTo>
                  <a:lnTo>
                    <a:pt x="2744" y="6084"/>
                  </a:lnTo>
                  <a:lnTo>
                    <a:pt x="2821" y="6091"/>
                  </a:lnTo>
                  <a:lnTo>
                    <a:pt x="2899" y="6095"/>
                  </a:lnTo>
                  <a:lnTo>
                    <a:pt x="2978" y="6099"/>
                  </a:lnTo>
                  <a:lnTo>
                    <a:pt x="3056" y="6100"/>
                  </a:lnTo>
                  <a:lnTo>
                    <a:pt x="3056" y="6100"/>
                  </a:lnTo>
                  <a:lnTo>
                    <a:pt x="3134" y="6099"/>
                  </a:lnTo>
                  <a:lnTo>
                    <a:pt x="3212" y="6095"/>
                  </a:lnTo>
                  <a:lnTo>
                    <a:pt x="3291" y="6091"/>
                  </a:lnTo>
                  <a:lnTo>
                    <a:pt x="3368" y="6084"/>
                  </a:lnTo>
                  <a:lnTo>
                    <a:pt x="3445" y="6075"/>
                  </a:lnTo>
                  <a:lnTo>
                    <a:pt x="3521" y="6065"/>
                  </a:lnTo>
                  <a:lnTo>
                    <a:pt x="3595" y="6052"/>
                  </a:lnTo>
                  <a:lnTo>
                    <a:pt x="3671" y="6037"/>
                  </a:lnTo>
                  <a:lnTo>
                    <a:pt x="3744" y="6022"/>
                  </a:lnTo>
                  <a:lnTo>
                    <a:pt x="3819" y="6003"/>
                  </a:lnTo>
                  <a:lnTo>
                    <a:pt x="3891" y="5984"/>
                  </a:lnTo>
                  <a:lnTo>
                    <a:pt x="3963" y="5962"/>
                  </a:lnTo>
                  <a:lnTo>
                    <a:pt x="4035" y="5938"/>
                  </a:lnTo>
                  <a:lnTo>
                    <a:pt x="4105" y="5914"/>
                  </a:lnTo>
                  <a:lnTo>
                    <a:pt x="4175" y="5888"/>
                  </a:lnTo>
                  <a:lnTo>
                    <a:pt x="4243" y="5859"/>
                  </a:lnTo>
                  <a:lnTo>
                    <a:pt x="4311" y="5830"/>
                  </a:lnTo>
                  <a:lnTo>
                    <a:pt x="4378" y="5798"/>
                  </a:lnTo>
                  <a:lnTo>
                    <a:pt x="4445" y="5765"/>
                  </a:lnTo>
                  <a:lnTo>
                    <a:pt x="4511" y="5730"/>
                  </a:lnTo>
                  <a:lnTo>
                    <a:pt x="4575" y="5694"/>
                  </a:lnTo>
                  <a:lnTo>
                    <a:pt x="4639" y="5657"/>
                  </a:lnTo>
                  <a:lnTo>
                    <a:pt x="4700" y="5617"/>
                  </a:lnTo>
                  <a:lnTo>
                    <a:pt x="4762" y="5577"/>
                  </a:lnTo>
                  <a:lnTo>
                    <a:pt x="4823" y="5535"/>
                  </a:lnTo>
                  <a:lnTo>
                    <a:pt x="4882" y="5492"/>
                  </a:lnTo>
                  <a:lnTo>
                    <a:pt x="4940" y="5447"/>
                  </a:lnTo>
                  <a:lnTo>
                    <a:pt x="4997" y="5401"/>
                  </a:lnTo>
                  <a:lnTo>
                    <a:pt x="5054" y="5353"/>
                  </a:lnTo>
                  <a:lnTo>
                    <a:pt x="5108" y="5305"/>
                  </a:lnTo>
                  <a:lnTo>
                    <a:pt x="5161" y="5255"/>
                  </a:lnTo>
                  <a:lnTo>
                    <a:pt x="5214" y="5204"/>
                  </a:lnTo>
                  <a:lnTo>
                    <a:pt x="5266" y="5151"/>
                  </a:lnTo>
                  <a:lnTo>
                    <a:pt x="5316" y="5098"/>
                  </a:lnTo>
                  <a:lnTo>
                    <a:pt x="5365" y="5042"/>
                  </a:lnTo>
                  <a:lnTo>
                    <a:pt x="5412" y="4987"/>
                  </a:lnTo>
                  <a:lnTo>
                    <a:pt x="5458" y="4929"/>
                  </a:lnTo>
                  <a:lnTo>
                    <a:pt x="5502" y="4871"/>
                  </a:lnTo>
                  <a:lnTo>
                    <a:pt x="5545" y="4811"/>
                  </a:lnTo>
                  <a:lnTo>
                    <a:pt x="5588" y="4751"/>
                  </a:lnTo>
                  <a:lnTo>
                    <a:pt x="5629" y="4690"/>
                  </a:lnTo>
                  <a:lnTo>
                    <a:pt x="5668" y="4627"/>
                  </a:lnTo>
                  <a:lnTo>
                    <a:pt x="5705" y="4564"/>
                  </a:lnTo>
                  <a:lnTo>
                    <a:pt x="5741" y="4499"/>
                  </a:lnTo>
                  <a:lnTo>
                    <a:pt x="5775" y="4433"/>
                  </a:lnTo>
                  <a:lnTo>
                    <a:pt x="5808" y="4368"/>
                  </a:lnTo>
                  <a:lnTo>
                    <a:pt x="5840" y="4301"/>
                  </a:lnTo>
                  <a:lnTo>
                    <a:pt x="5870" y="4233"/>
                  </a:lnTo>
                  <a:lnTo>
                    <a:pt x="5898" y="4163"/>
                  </a:lnTo>
                  <a:lnTo>
                    <a:pt x="5924" y="4094"/>
                  </a:lnTo>
                  <a:lnTo>
                    <a:pt x="5950" y="4023"/>
                  </a:lnTo>
                  <a:lnTo>
                    <a:pt x="5972" y="3952"/>
                  </a:lnTo>
                  <a:lnTo>
                    <a:pt x="5994" y="3880"/>
                  </a:lnTo>
                  <a:lnTo>
                    <a:pt x="6014" y="3807"/>
                  </a:lnTo>
                  <a:lnTo>
                    <a:pt x="6032" y="3734"/>
                  </a:lnTo>
                  <a:lnTo>
                    <a:pt x="6048" y="3659"/>
                  </a:lnTo>
                  <a:lnTo>
                    <a:pt x="6062" y="3584"/>
                  </a:lnTo>
                  <a:lnTo>
                    <a:pt x="6075" y="3509"/>
                  </a:lnTo>
                  <a:lnTo>
                    <a:pt x="6086" y="3433"/>
                  </a:lnTo>
                  <a:lnTo>
                    <a:pt x="6095" y="3356"/>
                  </a:lnTo>
                  <a:lnTo>
                    <a:pt x="6101" y="3279"/>
                  </a:lnTo>
                  <a:lnTo>
                    <a:pt x="6106" y="3202"/>
                  </a:lnTo>
                  <a:lnTo>
                    <a:pt x="6109" y="3123"/>
                  </a:lnTo>
                  <a:lnTo>
                    <a:pt x="6110" y="3044"/>
                  </a:lnTo>
                  <a:lnTo>
                    <a:pt x="6110" y="3044"/>
                  </a:lnTo>
                  <a:lnTo>
                    <a:pt x="6109" y="2969"/>
                  </a:lnTo>
                  <a:lnTo>
                    <a:pt x="6106" y="2896"/>
                  </a:lnTo>
                  <a:lnTo>
                    <a:pt x="6102" y="2821"/>
                  </a:lnTo>
                  <a:lnTo>
                    <a:pt x="6096" y="2748"/>
                  </a:lnTo>
                  <a:lnTo>
                    <a:pt x="6089" y="2676"/>
                  </a:lnTo>
                  <a:lnTo>
                    <a:pt x="6078" y="2604"/>
                  </a:lnTo>
                  <a:lnTo>
                    <a:pt x="6067" y="2532"/>
                  </a:lnTo>
                  <a:lnTo>
                    <a:pt x="6054" y="2461"/>
                  </a:lnTo>
                  <a:lnTo>
                    <a:pt x="6039" y="2390"/>
                  </a:lnTo>
                  <a:lnTo>
                    <a:pt x="6024" y="2321"/>
                  </a:lnTo>
                  <a:lnTo>
                    <a:pt x="6006" y="2251"/>
                  </a:lnTo>
                  <a:lnTo>
                    <a:pt x="5986" y="2182"/>
                  </a:lnTo>
                  <a:lnTo>
                    <a:pt x="5966" y="2114"/>
                  </a:lnTo>
                  <a:lnTo>
                    <a:pt x="5943" y="2047"/>
                  </a:lnTo>
                  <a:lnTo>
                    <a:pt x="5919" y="1980"/>
                  </a:lnTo>
                  <a:lnTo>
                    <a:pt x="5894" y="1914"/>
                  </a:lnTo>
                  <a:lnTo>
                    <a:pt x="5867" y="1850"/>
                  </a:lnTo>
                  <a:lnTo>
                    <a:pt x="5838" y="1785"/>
                  </a:lnTo>
                  <a:lnTo>
                    <a:pt x="5809" y="1721"/>
                  </a:lnTo>
                  <a:lnTo>
                    <a:pt x="5778" y="1659"/>
                  </a:lnTo>
                  <a:lnTo>
                    <a:pt x="5745" y="1597"/>
                  </a:lnTo>
                  <a:lnTo>
                    <a:pt x="5711" y="1535"/>
                  </a:lnTo>
                  <a:lnTo>
                    <a:pt x="5675" y="1474"/>
                  </a:lnTo>
                  <a:lnTo>
                    <a:pt x="5639" y="1415"/>
                  </a:lnTo>
                  <a:lnTo>
                    <a:pt x="5601" y="1357"/>
                  </a:lnTo>
                  <a:lnTo>
                    <a:pt x="5562" y="1300"/>
                  </a:lnTo>
                  <a:lnTo>
                    <a:pt x="5521" y="1243"/>
                  </a:lnTo>
                  <a:lnTo>
                    <a:pt x="5480" y="1188"/>
                  </a:lnTo>
                  <a:lnTo>
                    <a:pt x="5437" y="1132"/>
                  </a:lnTo>
                  <a:lnTo>
                    <a:pt x="5393" y="1079"/>
                  </a:lnTo>
                  <a:lnTo>
                    <a:pt x="5347" y="1026"/>
                  </a:lnTo>
                  <a:lnTo>
                    <a:pt x="5302" y="974"/>
                  </a:lnTo>
                  <a:lnTo>
                    <a:pt x="5254" y="924"/>
                  </a:lnTo>
                  <a:lnTo>
                    <a:pt x="5204" y="874"/>
                  </a:lnTo>
                  <a:lnTo>
                    <a:pt x="5155" y="826"/>
                  </a:lnTo>
                  <a:lnTo>
                    <a:pt x="5103" y="780"/>
                  </a:lnTo>
                  <a:lnTo>
                    <a:pt x="5052" y="733"/>
                  </a:lnTo>
                  <a:lnTo>
                    <a:pt x="4998" y="689"/>
                  </a:lnTo>
                  <a:lnTo>
                    <a:pt x="4945" y="644"/>
                  </a:lnTo>
                  <a:lnTo>
                    <a:pt x="4890" y="603"/>
                  </a:lnTo>
                  <a:lnTo>
                    <a:pt x="4834" y="561"/>
                  </a:lnTo>
                  <a:lnTo>
                    <a:pt x="4776" y="521"/>
                  </a:lnTo>
                  <a:lnTo>
                    <a:pt x="4719" y="483"/>
                  </a:lnTo>
                  <a:lnTo>
                    <a:pt x="4660" y="445"/>
                  </a:lnTo>
                  <a:lnTo>
                    <a:pt x="4601" y="408"/>
                  </a:lnTo>
                  <a:lnTo>
                    <a:pt x="4540" y="374"/>
                  </a:lnTo>
                  <a:lnTo>
                    <a:pt x="4478" y="340"/>
                  </a:lnTo>
                  <a:lnTo>
                    <a:pt x="4416" y="308"/>
                  </a:lnTo>
                  <a:lnTo>
                    <a:pt x="4353" y="278"/>
                  </a:lnTo>
                  <a:lnTo>
                    <a:pt x="4289" y="249"/>
                  </a:lnTo>
                  <a:lnTo>
                    <a:pt x="4224" y="221"/>
                  </a:lnTo>
                  <a:lnTo>
                    <a:pt x="4159" y="195"/>
                  </a:lnTo>
                  <a:lnTo>
                    <a:pt x="4093" y="169"/>
                  </a:lnTo>
                  <a:lnTo>
                    <a:pt x="4026" y="147"/>
                  </a:lnTo>
                  <a:lnTo>
                    <a:pt x="3958" y="125"/>
                  </a:lnTo>
                  <a:lnTo>
                    <a:pt x="3889" y="105"/>
                  </a:lnTo>
                  <a:lnTo>
                    <a:pt x="3821" y="86"/>
                  </a:lnTo>
                  <a:lnTo>
                    <a:pt x="3752" y="68"/>
                  </a:lnTo>
                  <a:lnTo>
                    <a:pt x="3681" y="53"/>
                  </a:lnTo>
                  <a:lnTo>
                    <a:pt x="3610" y="39"/>
                  </a:lnTo>
                  <a:lnTo>
                    <a:pt x="3540" y="27"/>
                  </a:lnTo>
                  <a:lnTo>
                    <a:pt x="3468" y="16"/>
                  </a:lnTo>
                  <a:lnTo>
                    <a:pt x="3394" y="8"/>
                  </a:lnTo>
                  <a:lnTo>
                    <a:pt x="3322" y="0"/>
                  </a:lnTo>
                  <a:lnTo>
                    <a:pt x="2789" y="0"/>
                  </a:lnTo>
                  <a:close/>
                  <a:moveTo>
                    <a:pt x="200" y="3044"/>
                  </a:moveTo>
                  <a:lnTo>
                    <a:pt x="200" y="3044"/>
                  </a:lnTo>
                  <a:lnTo>
                    <a:pt x="200" y="2970"/>
                  </a:lnTo>
                  <a:lnTo>
                    <a:pt x="204" y="2897"/>
                  </a:lnTo>
                  <a:lnTo>
                    <a:pt x="208" y="2825"/>
                  </a:lnTo>
                  <a:lnTo>
                    <a:pt x="214" y="2752"/>
                  </a:lnTo>
                  <a:lnTo>
                    <a:pt x="223" y="2681"/>
                  </a:lnTo>
                  <a:lnTo>
                    <a:pt x="233" y="2609"/>
                  </a:lnTo>
                  <a:lnTo>
                    <a:pt x="244" y="2540"/>
                  </a:lnTo>
                  <a:lnTo>
                    <a:pt x="258" y="2469"/>
                  </a:lnTo>
                  <a:lnTo>
                    <a:pt x="273" y="2399"/>
                  </a:lnTo>
                  <a:lnTo>
                    <a:pt x="290" y="2331"/>
                  </a:lnTo>
                  <a:lnTo>
                    <a:pt x="309" y="2263"/>
                  </a:lnTo>
                  <a:lnTo>
                    <a:pt x="329" y="2196"/>
                  </a:lnTo>
                  <a:lnTo>
                    <a:pt x="350" y="2129"/>
                  </a:lnTo>
                  <a:lnTo>
                    <a:pt x="373" y="2063"/>
                  </a:lnTo>
                  <a:lnTo>
                    <a:pt x="398" y="1998"/>
                  </a:lnTo>
                  <a:lnTo>
                    <a:pt x="425" y="1933"/>
                  </a:lnTo>
                  <a:lnTo>
                    <a:pt x="453" y="1870"/>
                  </a:lnTo>
                  <a:lnTo>
                    <a:pt x="482" y="1807"/>
                  </a:lnTo>
                  <a:lnTo>
                    <a:pt x="512" y="1745"/>
                  </a:lnTo>
                  <a:lnTo>
                    <a:pt x="545" y="1683"/>
                  </a:lnTo>
                  <a:lnTo>
                    <a:pt x="579" y="1624"/>
                  </a:lnTo>
                  <a:lnTo>
                    <a:pt x="614" y="1564"/>
                  </a:lnTo>
                  <a:lnTo>
                    <a:pt x="650" y="1505"/>
                  </a:lnTo>
                  <a:lnTo>
                    <a:pt x="688" y="1448"/>
                  </a:lnTo>
                  <a:lnTo>
                    <a:pt x="727" y="1391"/>
                  </a:lnTo>
                  <a:lnTo>
                    <a:pt x="767" y="1335"/>
                  </a:lnTo>
                  <a:lnTo>
                    <a:pt x="810" y="1281"/>
                  </a:lnTo>
                  <a:lnTo>
                    <a:pt x="853" y="1228"/>
                  </a:lnTo>
                  <a:lnTo>
                    <a:pt x="897" y="1175"/>
                  </a:lnTo>
                  <a:lnTo>
                    <a:pt x="943" y="1124"/>
                  </a:lnTo>
                  <a:lnTo>
                    <a:pt x="989" y="1074"/>
                  </a:lnTo>
                  <a:lnTo>
                    <a:pt x="1037" y="1025"/>
                  </a:lnTo>
                  <a:lnTo>
                    <a:pt x="1087" y="977"/>
                  </a:lnTo>
                  <a:lnTo>
                    <a:pt x="1136" y="930"/>
                  </a:lnTo>
                  <a:lnTo>
                    <a:pt x="1188" y="884"/>
                  </a:lnTo>
                  <a:lnTo>
                    <a:pt x="1240" y="840"/>
                  </a:lnTo>
                  <a:lnTo>
                    <a:pt x="1294" y="797"/>
                  </a:lnTo>
                  <a:lnTo>
                    <a:pt x="1348" y="756"/>
                  </a:lnTo>
                  <a:lnTo>
                    <a:pt x="1404" y="715"/>
                  </a:lnTo>
                  <a:lnTo>
                    <a:pt x="1461" y="676"/>
                  </a:lnTo>
                  <a:lnTo>
                    <a:pt x="1517" y="638"/>
                  </a:lnTo>
                  <a:lnTo>
                    <a:pt x="1576" y="601"/>
                  </a:lnTo>
                  <a:lnTo>
                    <a:pt x="1635" y="566"/>
                  </a:lnTo>
                  <a:lnTo>
                    <a:pt x="1696" y="532"/>
                  </a:lnTo>
                  <a:lnTo>
                    <a:pt x="1756" y="500"/>
                  </a:lnTo>
                  <a:lnTo>
                    <a:pt x="1818" y="469"/>
                  </a:lnTo>
                  <a:lnTo>
                    <a:pt x="1881" y="440"/>
                  </a:lnTo>
                  <a:lnTo>
                    <a:pt x="1946" y="412"/>
                  </a:lnTo>
                  <a:lnTo>
                    <a:pt x="2010" y="385"/>
                  </a:lnTo>
                  <a:lnTo>
                    <a:pt x="2074" y="361"/>
                  </a:lnTo>
                  <a:lnTo>
                    <a:pt x="2140" y="337"/>
                  </a:lnTo>
                  <a:lnTo>
                    <a:pt x="2207" y="316"/>
                  </a:lnTo>
                  <a:lnTo>
                    <a:pt x="2275" y="296"/>
                  </a:lnTo>
                  <a:lnTo>
                    <a:pt x="2342" y="277"/>
                  </a:lnTo>
                  <a:lnTo>
                    <a:pt x="2412" y="260"/>
                  </a:lnTo>
                  <a:lnTo>
                    <a:pt x="2481" y="245"/>
                  </a:lnTo>
                  <a:lnTo>
                    <a:pt x="2551" y="231"/>
                  </a:lnTo>
                  <a:lnTo>
                    <a:pt x="2621" y="220"/>
                  </a:lnTo>
                  <a:lnTo>
                    <a:pt x="2692" y="210"/>
                  </a:lnTo>
                  <a:lnTo>
                    <a:pt x="2764" y="202"/>
                  </a:lnTo>
                  <a:lnTo>
                    <a:pt x="2836" y="196"/>
                  </a:lnTo>
                  <a:lnTo>
                    <a:pt x="2909" y="191"/>
                  </a:lnTo>
                  <a:lnTo>
                    <a:pt x="2983" y="188"/>
                  </a:lnTo>
                  <a:lnTo>
                    <a:pt x="3056" y="187"/>
                  </a:lnTo>
                  <a:lnTo>
                    <a:pt x="3056" y="187"/>
                  </a:lnTo>
                  <a:lnTo>
                    <a:pt x="3129" y="188"/>
                  </a:lnTo>
                  <a:lnTo>
                    <a:pt x="3202" y="191"/>
                  </a:lnTo>
                  <a:lnTo>
                    <a:pt x="3276" y="196"/>
                  </a:lnTo>
                  <a:lnTo>
                    <a:pt x="3348" y="202"/>
                  </a:lnTo>
                  <a:lnTo>
                    <a:pt x="3420" y="210"/>
                  </a:lnTo>
                  <a:lnTo>
                    <a:pt x="3490" y="220"/>
                  </a:lnTo>
                  <a:lnTo>
                    <a:pt x="3561" y="231"/>
                  </a:lnTo>
                  <a:lnTo>
                    <a:pt x="3631" y="245"/>
                  </a:lnTo>
                  <a:lnTo>
                    <a:pt x="3700" y="260"/>
                  </a:lnTo>
                  <a:lnTo>
                    <a:pt x="3768" y="277"/>
                  </a:lnTo>
                  <a:lnTo>
                    <a:pt x="3836" y="296"/>
                  </a:lnTo>
                  <a:lnTo>
                    <a:pt x="3905" y="316"/>
                  </a:lnTo>
                  <a:lnTo>
                    <a:pt x="3970" y="337"/>
                  </a:lnTo>
                  <a:lnTo>
                    <a:pt x="4037" y="361"/>
                  </a:lnTo>
                  <a:lnTo>
                    <a:pt x="4102" y="385"/>
                  </a:lnTo>
                  <a:lnTo>
                    <a:pt x="4166" y="412"/>
                  </a:lnTo>
                  <a:lnTo>
                    <a:pt x="4231" y="440"/>
                  </a:lnTo>
                  <a:lnTo>
                    <a:pt x="4292" y="469"/>
                  </a:lnTo>
                  <a:lnTo>
                    <a:pt x="4354" y="500"/>
                  </a:lnTo>
                  <a:lnTo>
                    <a:pt x="4416" y="532"/>
                  </a:lnTo>
                  <a:lnTo>
                    <a:pt x="4476" y="566"/>
                  </a:lnTo>
                  <a:lnTo>
                    <a:pt x="4535" y="601"/>
                  </a:lnTo>
                  <a:lnTo>
                    <a:pt x="4594" y="638"/>
                  </a:lnTo>
                  <a:lnTo>
                    <a:pt x="4651" y="676"/>
                  </a:lnTo>
                  <a:lnTo>
                    <a:pt x="4708" y="715"/>
                  </a:lnTo>
                  <a:lnTo>
                    <a:pt x="4764" y="756"/>
                  </a:lnTo>
                  <a:lnTo>
                    <a:pt x="4818" y="797"/>
                  </a:lnTo>
                  <a:lnTo>
                    <a:pt x="4871" y="840"/>
                  </a:lnTo>
                  <a:lnTo>
                    <a:pt x="4924" y="884"/>
                  </a:lnTo>
                  <a:lnTo>
                    <a:pt x="4974" y="930"/>
                  </a:lnTo>
                  <a:lnTo>
                    <a:pt x="5025" y="977"/>
                  </a:lnTo>
                  <a:lnTo>
                    <a:pt x="5074" y="1025"/>
                  </a:lnTo>
                  <a:lnTo>
                    <a:pt x="5122" y="1074"/>
                  </a:lnTo>
                  <a:lnTo>
                    <a:pt x="5169" y="1124"/>
                  </a:lnTo>
                  <a:lnTo>
                    <a:pt x="5214" y="1175"/>
                  </a:lnTo>
                  <a:lnTo>
                    <a:pt x="5259" y="1228"/>
                  </a:lnTo>
                  <a:lnTo>
                    <a:pt x="5302" y="1281"/>
                  </a:lnTo>
                  <a:lnTo>
                    <a:pt x="5343" y="1335"/>
                  </a:lnTo>
                  <a:lnTo>
                    <a:pt x="5384" y="1391"/>
                  </a:lnTo>
                  <a:lnTo>
                    <a:pt x="5423" y="1448"/>
                  </a:lnTo>
                  <a:lnTo>
                    <a:pt x="5461" y="1505"/>
                  </a:lnTo>
                  <a:lnTo>
                    <a:pt x="5497" y="1564"/>
                  </a:lnTo>
                  <a:lnTo>
                    <a:pt x="5533" y="1624"/>
                  </a:lnTo>
                  <a:lnTo>
                    <a:pt x="5567" y="1683"/>
                  </a:lnTo>
                  <a:lnTo>
                    <a:pt x="5598" y="1745"/>
                  </a:lnTo>
                  <a:lnTo>
                    <a:pt x="5630" y="1807"/>
                  </a:lnTo>
                  <a:lnTo>
                    <a:pt x="5659" y="1870"/>
                  </a:lnTo>
                  <a:lnTo>
                    <a:pt x="5687" y="1933"/>
                  </a:lnTo>
                  <a:lnTo>
                    <a:pt x="5713" y="1998"/>
                  </a:lnTo>
                  <a:lnTo>
                    <a:pt x="5739" y="2063"/>
                  </a:lnTo>
                  <a:lnTo>
                    <a:pt x="5761" y="2129"/>
                  </a:lnTo>
                  <a:lnTo>
                    <a:pt x="5783" y="2196"/>
                  </a:lnTo>
                  <a:lnTo>
                    <a:pt x="5803" y="2263"/>
                  </a:lnTo>
                  <a:lnTo>
                    <a:pt x="5822" y="2331"/>
                  </a:lnTo>
                  <a:lnTo>
                    <a:pt x="5838" y="2399"/>
                  </a:lnTo>
                  <a:lnTo>
                    <a:pt x="5854" y="2469"/>
                  </a:lnTo>
                  <a:lnTo>
                    <a:pt x="5867" y="2540"/>
                  </a:lnTo>
                  <a:lnTo>
                    <a:pt x="5879" y="2609"/>
                  </a:lnTo>
                  <a:lnTo>
                    <a:pt x="5889" y="2681"/>
                  </a:lnTo>
                  <a:lnTo>
                    <a:pt x="5897" y="2752"/>
                  </a:lnTo>
                  <a:lnTo>
                    <a:pt x="5903" y="2825"/>
                  </a:lnTo>
                  <a:lnTo>
                    <a:pt x="5908" y="2897"/>
                  </a:lnTo>
                  <a:lnTo>
                    <a:pt x="5910" y="2970"/>
                  </a:lnTo>
                  <a:lnTo>
                    <a:pt x="5912" y="3044"/>
                  </a:lnTo>
                  <a:lnTo>
                    <a:pt x="5912" y="3044"/>
                  </a:lnTo>
                  <a:lnTo>
                    <a:pt x="5910" y="3118"/>
                  </a:lnTo>
                  <a:lnTo>
                    <a:pt x="5908" y="3192"/>
                  </a:lnTo>
                  <a:lnTo>
                    <a:pt x="5903" y="3264"/>
                  </a:lnTo>
                  <a:lnTo>
                    <a:pt x="5897" y="3336"/>
                  </a:lnTo>
                  <a:lnTo>
                    <a:pt x="5889" y="3408"/>
                  </a:lnTo>
                  <a:lnTo>
                    <a:pt x="5879" y="3478"/>
                  </a:lnTo>
                  <a:lnTo>
                    <a:pt x="5867" y="3549"/>
                  </a:lnTo>
                  <a:lnTo>
                    <a:pt x="5854" y="3619"/>
                  </a:lnTo>
                  <a:lnTo>
                    <a:pt x="5838" y="3688"/>
                  </a:lnTo>
                  <a:lnTo>
                    <a:pt x="5822" y="3758"/>
                  </a:lnTo>
                  <a:lnTo>
                    <a:pt x="5803" y="3826"/>
                  </a:lnTo>
                  <a:lnTo>
                    <a:pt x="5783" y="3893"/>
                  </a:lnTo>
                  <a:lnTo>
                    <a:pt x="5761" y="3960"/>
                  </a:lnTo>
                  <a:lnTo>
                    <a:pt x="5739" y="4025"/>
                  </a:lnTo>
                  <a:lnTo>
                    <a:pt x="5713" y="4091"/>
                  </a:lnTo>
                  <a:lnTo>
                    <a:pt x="5687" y="4156"/>
                  </a:lnTo>
                  <a:lnTo>
                    <a:pt x="5659" y="4219"/>
                  </a:lnTo>
                  <a:lnTo>
                    <a:pt x="5630" y="4282"/>
                  </a:lnTo>
                  <a:lnTo>
                    <a:pt x="5598" y="4344"/>
                  </a:lnTo>
                  <a:lnTo>
                    <a:pt x="5567" y="4404"/>
                  </a:lnTo>
                  <a:lnTo>
                    <a:pt x="5533" y="4465"/>
                  </a:lnTo>
                  <a:lnTo>
                    <a:pt x="5497" y="4524"/>
                  </a:lnTo>
                  <a:lnTo>
                    <a:pt x="5461" y="4583"/>
                  </a:lnTo>
                  <a:lnTo>
                    <a:pt x="5423" y="4641"/>
                  </a:lnTo>
                  <a:lnTo>
                    <a:pt x="5384" y="4696"/>
                  </a:lnTo>
                  <a:lnTo>
                    <a:pt x="5343" y="4752"/>
                  </a:lnTo>
                  <a:lnTo>
                    <a:pt x="5302" y="4806"/>
                  </a:lnTo>
                  <a:lnTo>
                    <a:pt x="5259" y="4861"/>
                  </a:lnTo>
                  <a:lnTo>
                    <a:pt x="5214" y="4912"/>
                  </a:lnTo>
                  <a:lnTo>
                    <a:pt x="5169" y="4964"/>
                  </a:lnTo>
                  <a:lnTo>
                    <a:pt x="5122" y="5015"/>
                  </a:lnTo>
                  <a:lnTo>
                    <a:pt x="5074" y="5063"/>
                  </a:lnTo>
                  <a:lnTo>
                    <a:pt x="5025" y="5111"/>
                  </a:lnTo>
                  <a:lnTo>
                    <a:pt x="4974" y="5157"/>
                  </a:lnTo>
                  <a:lnTo>
                    <a:pt x="4924" y="5203"/>
                  </a:lnTo>
                  <a:lnTo>
                    <a:pt x="4871" y="5247"/>
                  </a:lnTo>
                  <a:lnTo>
                    <a:pt x="4818" y="5290"/>
                  </a:lnTo>
                  <a:lnTo>
                    <a:pt x="4764" y="5333"/>
                  </a:lnTo>
                  <a:lnTo>
                    <a:pt x="4708" y="5374"/>
                  </a:lnTo>
                  <a:lnTo>
                    <a:pt x="4651" y="5413"/>
                  </a:lnTo>
                  <a:lnTo>
                    <a:pt x="4594" y="5451"/>
                  </a:lnTo>
                  <a:lnTo>
                    <a:pt x="4535" y="5487"/>
                  </a:lnTo>
                  <a:lnTo>
                    <a:pt x="4476" y="5521"/>
                  </a:lnTo>
                  <a:lnTo>
                    <a:pt x="4416" y="5555"/>
                  </a:lnTo>
                  <a:lnTo>
                    <a:pt x="4354" y="5588"/>
                  </a:lnTo>
                  <a:lnTo>
                    <a:pt x="4292" y="5619"/>
                  </a:lnTo>
                  <a:lnTo>
                    <a:pt x="4231" y="5648"/>
                  </a:lnTo>
                  <a:lnTo>
                    <a:pt x="4166" y="5675"/>
                  </a:lnTo>
                  <a:lnTo>
                    <a:pt x="4102" y="5702"/>
                  </a:lnTo>
                  <a:lnTo>
                    <a:pt x="4037" y="5727"/>
                  </a:lnTo>
                  <a:lnTo>
                    <a:pt x="3970" y="5750"/>
                  </a:lnTo>
                  <a:lnTo>
                    <a:pt x="3905" y="5773"/>
                  </a:lnTo>
                  <a:lnTo>
                    <a:pt x="3836" y="5792"/>
                  </a:lnTo>
                  <a:lnTo>
                    <a:pt x="3768" y="5811"/>
                  </a:lnTo>
                  <a:lnTo>
                    <a:pt x="3700" y="5827"/>
                  </a:lnTo>
                  <a:lnTo>
                    <a:pt x="3631" y="5842"/>
                  </a:lnTo>
                  <a:lnTo>
                    <a:pt x="3561" y="5856"/>
                  </a:lnTo>
                  <a:lnTo>
                    <a:pt x="3490" y="5868"/>
                  </a:lnTo>
                  <a:lnTo>
                    <a:pt x="3420" y="5878"/>
                  </a:lnTo>
                  <a:lnTo>
                    <a:pt x="3348" y="5886"/>
                  </a:lnTo>
                  <a:lnTo>
                    <a:pt x="3276" y="5893"/>
                  </a:lnTo>
                  <a:lnTo>
                    <a:pt x="3202" y="5897"/>
                  </a:lnTo>
                  <a:lnTo>
                    <a:pt x="3129" y="5900"/>
                  </a:lnTo>
                  <a:lnTo>
                    <a:pt x="3056" y="5900"/>
                  </a:lnTo>
                  <a:lnTo>
                    <a:pt x="3056" y="5900"/>
                  </a:lnTo>
                  <a:lnTo>
                    <a:pt x="2983" y="5900"/>
                  </a:lnTo>
                  <a:lnTo>
                    <a:pt x="2909" y="5897"/>
                  </a:lnTo>
                  <a:lnTo>
                    <a:pt x="2836" y="5893"/>
                  </a:lnTo>
                  <a:lnTo>
                    <a:pt x="2764" y="5886"/>
                  </a:lnTo>
                  <a:lnTo>
                    <a:pt x="2692" y="5878"/>
                  </a:lnTo>
                  <a:lnTo>
                    <a:pt x="2621" y="5868"/>
                  </a:lnTo>
                  <a:lnTo>
                    <a:pt x="2551" y="5856"/>
                  </a:lnTo>
                  <a:lnTo>
                    <a:pt x="2481" y="5842"/>
                  </a:lnTo>
                  <a:lnTo>
                    <a:pt x="2412" y="5827"/>
                  </a:lnTo>
                  <a:lnTo>
                    <a:pt x="2342" y="5811"/>
                  </a:lnTo>
                  <a:lnTo>
                    <a:pt x="2275" y="5792"/>
                  </a:lnTo>
                  <a:lnTo>
                    <a:pt x="2207" y="5773"/>
                  </a:lnTo>
                  <a:lnTo>
                    <a:pt x="2140" y="5750"/>
                  </a:lnTo>
                  <a:lnTo>
                    <a:pt x="2074" y="5727"/>
                  </a:lnTo>
                  <a:lnTo>
                    <a:pt x="2010" y="5702"/>
                  </a:lnTo>
                  <a:lnTo>
                    <a:pt x="1946" y="5675"/>
                  </a:lnTo>
                  <a:lnTo>
                    <a:pt x="1881" y="5648"/>
                  </a:lnTo>
                  <a:lnTo>
                    <a:pt x="1818" y="5619"/>
                  </a:lnTo>
                  <a:lnTo>
                    <a:pt x="1756" y="5588"/>
                  </a:lnTo>
                  <a:lnTo>
                    <a:pt x="1696" y="5555"/>
                  </a:lnTo>
                  <a:lnTo>
                    <a:pt x="1635" y="5521"/>
                  </a:lnTo>
                  <a:lnTo>
                    <a:pt x="1576" y="5487"/>
                  </a:lnTo>
                  <a:lnTo>
                    <a:pt x="1517" y="5451"/>
                  </a:lnTo>
                  <a:lnTo>
                    <a:pt x="1461" y="5413"/>
                  </a:lnTo>
                  <a:lnTo>
                    <a:pt x="1404" y="5374"/>
                  </a:lnTo>
                  <a:lnTo>
                    <a:pt x="1348" y="5333"/>
                  </a:lnTo>
                  <a:lnTo>
                    <a:pt x="1294" y="5290"/>
                  </a:lnTo>
                  <a:lnTo>
                    <a:pt x="1240" y="5247"/>
                  </a:lnTo>
                  <a:lnTo>
                    <a:pt x="1188" y="5203"/>
                  </a:lnTo>
                  <a:lnTo>
                    <a:pt x="1136" y="5157"/>
                  </a:lnTo>
                  <a:lnTo>
                    <a:pt x="1087" y="5111"/>
                  </a:lnTo>
                  <a:lnTo>
                    <a:pt x="1037" y="5063"/>
                  </a:lnTo>
                  <a:lnTo>
                    <a:pt x="989" y="5015"/>
                  </a:lnTo>
                  <a:lnTo>
                    <a:pt x="943" y="4964"/>
                  </a:lnTo>
                  <a:lnTo>
                    <a:pt x="897" y="4912"/>
                  </a:lnTo>
                  <a:lnTo>
                    <a:pt x="853" y="4861"/>
                  </a:lnTo>
                  <a:lnTo>
                    <a:pt x="810" y="4806"/>
                  </a:lnTo>
                  <a:lnTo>
                    <a:pt x="767" y="4752"/>
                  </a:lnTo>
                  <a:lnTo>
                    <a:pt x="727" y="4696"/>
                  </a:lnTo>
                  <a:lnTo>
                    <a:pt x="688" y="4641"/>
                  </a:lnTo>
                  <a:lnTo>
                    <a:pt x="650" y="4583"/>
                  </a:lnTo>
                  <a:lnTo>
                    <a:pt x="614" y="4524"/>
                  </a:lnTo>
                  <a:lnTo>
                    <a:pt x="579" y="4465"/>
                  </a:lnTo>
                  <a:lnTo>
                    <a:pt x="545" y="4404"/>
                  </a:lnTo>
                  <a:lnTo>
                    <a:pt x="512" y="4344"/>
                  </a:lnTo>
                  <a:lnTo>
                    <a:pt x="482" y="4282"/>
                  </a:lnTo>
                  <a:lnTo>
                    <a:pt x="453" y="4219"/>
                  </a:lnTo>
                  <a:lnTo>
                    <a:pt x="425" y="4156"/>
                  </a:lnTo>
                  <a:lnTo>
                    <a:pt x="398" y="4091"/>
                  </a:lnTo>
                  <a:lnTo>
                    <a:pt x="373" y="4025"/>
                  </a:lnTo>
                  <a:lnTo>
                    <a:pt x="350" y="3960"/>
                  </a:lnTo>
                  <a:lnTo>
                    <a:pt x="329" y="3893"/>
                  </a:lnTo>
                  <a:lnTo>
                    <a:pt x="309" y="3826"/>
                  </a:lnTo>
                  <a:lnTo>
                    <a:pt x="290" y="3758"/>
                  </a:lnTo>
                  <a:lnTo>
                    <a:pt x="273" y="3688"/>
                  </a:lnTo>
                  <a:lnTo>
                    <a:pt x="258" y="3619"/>
                  </a:lnTo>
                  <a:lnTo>
                    <a:pt x="244" y="3549"/>
                  </a:lnTo>
                  <a:lnTo>
                    <a:pt x="233" y="3478"/>
                  </a:lnTo>
                  <a:lnTo>
                    <a:pt x="223" y="3408"/>
                  </a:lnTo>
                  <a:lnTo>
                    <a:pt x="214" y="3336"/>
                  </a:lnTo>
                  <a:lnTo>
                    <a:pt x="208" y="3264"/>
                  </a:lnTo>
                  <a:lnTo>
                    <a:pt x="204" y="3192"/>
                  </a:lnTo>
                  <a:lnTo>
                    <a:pt x="200" y="3118"/>
                  </a:lnTo>
                  <a:lnTo>
                    <a:pt x="200" y="30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 name="Freeform 8"/>
            <p:cNvSpPr>
              <a:spLocks noEditPoints="1"/>
            </p:cNvSpPr>
            <p:nvPr userDrawn="1"/>
          </p:nvSpPr>
          <p:spPr bwMode="auto">
            <a:xfrm>
              <a:off x="2342" y="2046"/>
              <a:ext cx="299" cy="311"/>
            </a:xfrm>
            <a:custGeom>
              <a:avLst/>
              <a:gdLst>
                <a:gd name="T0" fmla="*/ 511 w 1193"/>
                <a:gd name="T1" fmla="*/ 1016 h 1241"/>
                <a:gd name="T2" fmla="*/ 574 w 1193"/>
                <a:gd name="T3" fmla="*/ 996 h 1241"/>
                <a:gd name="T4" fmla="*/ 641 w 1193"/>
                <a:gd name="T5" fmla="*/ 944 h 1241"/>
                <a:gd name="T6" fmla="*/ 711 w 1193"/>
                <a:gd name="T7" fmla="*/ 842 h 1241"/>
                <a:gd name="T8" fmla="*/ 744 w 1193"/>
                <a:gd name="T9" fmla="*/ 699 h 1241"/>
                <a:gd name="T10" fmla="*/ 637 w 1193"/>
                <a:gd name="T11" fmla="*/ 661 h 1241"/>
                <a:gd name="T12" fmla="*/ 487 w 1193"/>
                <a:gd name="T13" fmla="*/ 684 h 1241"/>
                <a:gd name="T14" fmla="*/ 404 w 1193"/>
                <a:gd name="T15" fmla="*/ 708 h 1241"/>
                <a:gd name="T16" fmla="*/ 339 w 1193"/>
                <a:gd name="T17" fmla="*/ 751 h 1241"/>
                <a:gd name="T18" fmla="*/ 304 w 1193"/>
                <a:gd name="T19" fmla="*/ 813 h 1241"/>
                <a:gd name="T20" fmla="*/ 298 w 1193"/>
                <a:gd name="T21" fmla="*/ 875 h 1241"/>
                <a:gd name="T22" fmla="*/ 324 w 1193"/>
                <a:gd name="T23" fmla="*/ 949 h 1241"/>
                <a:gd name="T24" fmla="*/ 382 w 1193"/>
                <a:gd name="T25" fmla="*/ 1001 h 1241"/>
                <a:gd name="T26" fmla="*/ 469 w 1193"/>
                <a:gd name="T27" fmla="*/ 1020 h 1241"/>
                <a:gd name="T28" fmla="*/ 235 w 1193"/>
                <a:gd name="T29" fmla="*/ 555 h 1241"/>
                <a:gd name="T30" fmla="*/ 351 w 1193"/>
                <a:gd name="T31" fmla="*/ 518 h 1241"/>
                <a:gd name="T32" fmla="*/ 559 w 1193"/>
                <a:gd name="T33" fmla="*/ 483 h 1241"/>
                <a:gd name="T34" fmla="*/ 741 w 1193"/>
                <a:gd name="T35" fmla="*/ 441 h 1241"/>
                <a:gd name="T36" fmla="*/ 720 w 1193"/>
                <a:gd name="T37" fmla="*/ 334 h 1241"/>
                <a:gd name="T38" fmla="*/ 655 w 1193"/>
                <a:gd name="T39" fmla="*/ 266 h 1241"/>
                <a:gd name="T40" fmla="*/ 549 w 1193"/>
                <a:gd name="T41" fmla="*/ 238 h 1241"/>
                <a:gd name="T42" fmla="*/ 462 w 1193"/>
                <a:gd name="T43" fmla="*/ 242 h 1241"/>
                <a:gd name="T44" fmla="*/ 288 w 1193"/>
                <a:gd name="T45" fmla="*/ 292 h 1241"/>
                <a:gd name="T46" fmla="*/ 79 w 1193"/>
                <a:gd name="T47" fmla="*/ 147 h 1241"/>
                <a:gd name="T48" fmla="*/ 161 w 1193"/>
                <a:gd name="T49" fmla="*/ 94 h 1241"/>
                <a:gd name="T50" fmla="*/ 328 w 1193"/>
                <a:gd name="T51" fmla="*/ 32 h 1241"/>
                <a:gd name="T52" fmla="*/ 483 w 1193"/>
                <a:gd name="T53" fmla="*/ 3 h 1241"/>
                <a:gd name="T54" fmla="*/ 606 w 1193"/>
                <a:gd name="T55" fmla="*/ 2 h 1241"/>
                <a:gd name="T56" fmla="*/ 735 w 1193"/>
                <a:gd name="T57" fmla="*/ 23 h 1241"/>
                <a:gd name="T58" fmla="*/ 842 w 1193"/>
                <a:gd name="T59" fmla="*/ 67 h 1241"/>
                <a:gd name="T60" fmla="*/ 927 w 1193"/>
                <a:gd name="T61" fmla="*/ 134 h 1241"/>
                <a:gd name="T62" fmla="*/ 986 w 1193"/>
                <a:gd name="T63" fmla="*/ 224 h 1241"/>
                <a:gd name="T64" fmla="*/ 1024 w 1193"/>
                <a:gd name="T65" fmla="*/ 335 h 1241"/>
                <a:gd name="T66" fmla="*/ 1035 w 1193"/>
                <a:gd name="T67" fmla="*/ 467 h 1241"/>
                <a:gd name="T68" fmla="*/ 1043 w 1193"/>
                <a:gd name="T69" fmla="*/ 973 h 1241"/>
                <a:gd name="T70" fmla="*/ 1087 w 1193"/>
                <a:gd name="T71" fmla="*/ 992 h 1241"/>
                <a:gd name="T72" fmla="*/ 896 w 1193"/>
                <a:gd name="T73" fmla="*/ 1212 h 1241"/>
                <a:gd name="T74" fmla="*/ 822 w 1193"/>
                <a:gd name="T75" fmla="*/ 1193 h 1241"/>
                <a:gd name="T76" fmla="*/ 779 w 1193"/>
                <a:gd name="T77" fmla="*/ 1150 h 1241"/>
                <a:gd name="T78" fmla="*/ 764 w 1193"/>
                <a:gd name="T79" fmla="*/ 1087 h 1241"/>
                <a:gd name="T80" fmla="*/ 761 w 1193"/>
                <a:gd name="T81" fmla="*/ 1022 h 1241"/>
                <a:gd name="T82" fmla="*/ 689 w 1193"/>
                <a:gd name="T83" fmla="*/ 1117 h 1241"/>
                <a:gd name="T84" fmla="*/ 612 w 1193"/>
                <a:gd name="T85" fmla="*/ 1180 h 1241"/>
                <a:gd name="T86" fmla="*/ 504 w 1193"/>
                <a:gd name="T87" fmla="*/ 1227 h 1241"/>
                <a:gd name="T88" fmla="*/ 392 w 1193"/>
                <a:gd name="T89" fmla="*/ 1241 h 1241"/>
                <a:gd name="T90" fmla="*/ 259 w 1193"/>
                <a:gd name="T91" fmla="*/ 1223 h 1241"/>
                <a:gd name="T92" fmla="*/ 174 w 1193"/>
                <a:gd name="T93" fmla="*/ 1189 h 1241"/>
                <a:gd name="T94" fmla="*/ 113 w 1193"/>
                <a:gd name="T95" fmla="*/ 1148 h 1241"/>
                <a:gd name="T96" fmla="*/ 53 w 1193"/>
                <a:gd name="T97" fmla="*/ 1081 h 1241"/>
                <a:gd name="T98" fmla="*/ 16 w 1193"/>
                <a:gd name="T99" fmla="*/ 998 h 1241"/>
                <a:gd name="T100" fmla="*/ 0 w 1193"/>
                <a:gd name="T101" fmla="*/ 901 h 1241"/>
                <a:gd name="T102" fmla="*/ 7 w 1193"/>
                <a:gd name="T103" fmla="*/ 806 h 1241"/>
                <a:gd name="T104" fmla="*/ 53 w 1193"/>
                <a:gd name="T105" fmla="*/ 700 h 1241"/>
                <a:gd name="T106" fmla="*/ 125 w 1193"/>
                <a:gd name="T107" fmla="*/ 6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93" h="1241">
                  <a:moveTo>
                    <a:pt x="469" y="1020"/>
                  </a:moveTo>
                  <a:lnTo>
                    <a:pt x="469" y="1020"/>
                  </a:lnTo>
                  <a:lnTo>
                    <a:pt x="483" y="1020"/>
                  </a:lnTo>
                  <a:lnTo>
                    <a:pt x="497" y="1019"/>
                  </a:lnTo>
                  <a:lnTo>
                    <a:pt x="511" y="1016"/>
                  </a:lnTo>
                  <a:lnTo>
                    <a:pt x="524" y="1014"/>
                  </a:lnTo>
                  <a:lnTo>
                    <a:pt x="536" y="1010"/>
                  </a:lnTo>
                  <a:lnTo>
                    <a:pt x="549" y="1006"/>
                  </a:lnTo>
                  <a:lnTo>
                    <a:pt x="562" y="1001"/>
                  </a:lnTo>
                  <a:lnTo>
                    <a:pt x="574" y="996"/>
                  </a:lnTo>
                  <a:lnTo>
                    <a:pt x="586" y="988"/>
                  </a:lnTo>
                  <a:lnTo>
                    <a:pt x="597" y="981"/>
                  </a:lnTo>
                  <a:lnTo>
                    <a:pt x="608" y="973"/>
                  </a:lnTo>
                  <a:lnTo>
                    <a:pt x="620" y="964"/>
                  </a:lnTo>
                  <a:lnTo>
                    <a:pt x="641" y="944"/>
                  </a:lnTo>
                  <a:lnTo>
                    <a:pt x="661" y="920"/>
                  </a:lnTo>
                  <a:lnTo>
                    <a:pt x="661" y="920"/>
                  </a:lnTo>
                  <a:lnTo>
                    <a:pt x="680" y="895"/>
                  </a:lnTo>
                  <a:lnTo>
                    <a:pt x="697" y="868"/>
                  </a:lnTo>
                  <a:lnTo>
                    <a:pt x="711" y="842"/>
                  </a:lnTo>
                  <a:lnTo>
                    <a:pt x="722" y="814"/>
                  </a:lnTo>
                  <a:lnTo>
                    <a:pt x="731" y="786"/>
                  </a:lnTo>
                  <a:lnTo>
                    <a:pt x="737" y="757"/>
                  </a:lnTo>
                  <a:lnTo>
                    <a:pt x="742" y="729"/>
                  </a:lnTo>
                  <a:lnTo>
                    <a:pt x="744" y="699"/>
                  </a:lnTo>
                  <a:lnTo>
                    <a:pt x="744" y="660"/>
                  </a:lnTo>
                  <a:lnTo>
                    <a:pt x="694" y="660"/>
                  </a:lnTo>
                  <a:lnTo>
                    <a:pt x="694" y="660"/>
                  </a:lnTo>
                  <a:lnTo>
                    <a:pt x="665" y="660"/>
                  </a:lnTo>
                  <a:lnTo>
                    <a:pt x="637" y="661"/>
                  </a:lnTo>
                  <a:lnTo>
                    <a:pt x="610" y="664"/>
                  </a:lnTo>
                  <a:lnTo>
                    <a:pt x="581" y="666"/>
                  </a:lnTo>
                  <a:lnTo>
                    <a:pt x="550" y="671"/>
                  </a:lnTo>
                  <a:lnTo>
                    <a:pt x="520" y="676"/>
                  </a:lnTo>
                  <a:lnTo>
                    <a:pt x="487" y="684"/>
                  </a:lnTo>
                  <a:lnTo>
                    <a:pt x="453" y="693"/>
                  </a:lnTo>
                  <a:lnTo>
                    <a:pt x="453" y="693"/>
                  </a:lnTo>
                  <a:lnTo>
                    <a:pt x="435" y="697"/>
                  </a:lnTo>
                  <a:lnTo>
                    <a:pt x="419" y="702"/>
                  </a:lnTo>
                  <a:lnTo>
                    <a:pt x="404" y="708"/>
                  </a:lnTo>
                  <a:lnTo>
                    <a:pt x="389" y="715"/>
                  </a:lnTo>
                  <a:lnTo>
                    <a:pt x="375" y="723"/>
                  </a:lnTo>
                  <a:lnTo>
                    <a:pt x="362" y="732"/>
                  </a:lnTo>
                  <a:lnTo>
                    <a:pt x="351" y="741"/>
                  </a:lnTo>
                  <a:lnTo>
                    <a:pt x="339" y="751"/>
                  </a:lnTo>
                  <a:lnTo>
                    <a:pt x="331" y="762"/>
                  </a:lnTo>
                  <a:lnTo>
                    <a:pt x="322" y="774"/>
                  </a:lnTo>
                  <a:lnTo>
                    <a:pt x="314" y="786"/>
                  </a:lnTo>
                  <a:lnTo>
                    <a:pt x="308" y="799"/>
                  </a:lnTo>
                  <a:lnTo>
                    <a:pt x="304" y="813"/>
                  </a:lnTo>
                  <a:lnTo>
                    <a:pt x="300" y="827"/>
                  </a:lnTo>
                  <a:lnTo>
                    <a:pt x="298" y="842"/>
                  </a:lnTo>
                  <a:lnTo>
                    <a:pt x="296" y="857"/>
                  </a:lnTo>
                  <a:lnTo>
                    <a:pt x="296" y="857"/>
                  </a:lnTo>
                  <a:lnTo>
                    <a:pt x="298" y="875"/>
                  </a:lnTo>
                  <a:lnTo>
                    <a:pt x="300" y="891"/>
                  </a:lnTo>
                  <a:lnTo>
                    <a:pt x="304" y="908"/>
                  </a:lnTo>
                  <a:lnTo>
                    <a:pt x="309" y="923"/>
                  </a:lnTo>
                  <a:lnTo>
                    <a:pt x="315" y="937"/>
                  </a:lnTo>
                  <a:lnTo>
                    <a:pt x="324" y="949"/>
                  </a:lnTo>
                  <a:lnTo>
                    <a:pt x="333" y="962"/>
                  </a:lnTo>
                  <a:lnTo>
                    <a:pt x="343" y="973"/>
                  </a:lnTo>
                  <a:lnTo>
                    <a:pt x="356" y="983"/>
                  </a:lnTo>
                  <a:lnTo>
                    <a:pt x="368" y="993"/>
                  </a:lnTo>
                  <a:lnTo>
                    <a:pt x="382" y="1001"/>
                  </a:lnTo>
                  <a:lnTo>
                    <a:pt x="397" y="1007"/>
                  </a:lnTo>
                  <a:lnTo>
                    <a:pt x="414" y="1012"/>
                  </a:lnTo>
                  <a:lnTo>
                    <a:pt x="432" y="1017"/>
                  </a:lnTo>
                  <a:lnTo>
                    <a:pt x="449" y="1019"/>
                  </a:lnTo>
                  <a:lnTo>
                    <a:pt x="469" y="1020"/>
                  </a:lnTo>
                  <a:close/>
                  <a:moveTo>
                    <a:pt x="176" y="583"/>
                  </a:moveTo>
                  <a:lnTo>
                    <a:pt x="176" y="583"/>
                  </a:lnTo>
                  <a:lnTo>
                    <a:pt x="195" y="573"/>
                  </a:lnTo>
                  <a:lnTo>
                    <a:pt x="214" y="564"/>
                  </a:lnTo>
                  <a:lnTo>
                    <a:pt x="235" y="555"/>
                  </a:lnTo>
                  <a:lnTo>
                    <a:pt x="256" y="546"/>
                  </a:lnTo>
                  <a:lnTo>
                    <a:pt x="279" y="539"/>
                  </a:lnTo>
                  <a:lnTo>
                    <a:pt x="301" y="531"/>
                  </a:lnTo>
                  <a:lnTo>
                    <a:pt x="351" y="518"/>
                  </a:lnTo>
                  <a:lnTo>
                    <a:pt x="351" y="518"/>
                  </a:lnTo>
                  <a:lnTo>
                    <a:pt x="397" y="507"/>
                  </a:lnTo>
                  <a:lnTo>
                    <a:pt x="442" y="498"/>
                  </a:lnTo>
                  <a:lnTo>
                    <a:pt x="483" y="491"/>
                  </a:lnTo>
                  <a:lnTo>
                    <a:pt x="523" y="487"/>
                  </a:lnTo>
                  <a:lnTo>
                    <a:pt x="559" y="483"/>
                  </a:lnTo>
                  <a:lnTo>
                    <a:pt x="596" y="482"/>
                  </a:lnTo>
                  <a:lnTo>
                    <a:pt x="667" y="480"/>
                  </a:lnTo>
                  <a:lnTo>
                    <a:pt x="741" y="480"/>
                  </a:lnTo>
                  <a:lnTo>
                    <a:pt x="741" y="441"/>
                  </a:lnTo>
                  <a:lnTo>
                    <a:pt x="741" y="441"/>
                  </a:lnTo>
                  <a:lnTo>
                    <a:pt x="740" y="416"/>
                  </a:lnTo>
                  <a:lnTo>
                    <a:pt x="737" y="393"/>
                  </a:lnTo>
                  <a:lnTo>
                    <a:pt x="733" y="372"/>
                  </a:lnTo>
                  <a:lnTo>
                    <a:pt x="727" y="352"/>
                  </a:lnTo>
                  <a:lnTo>
                    <a:pt x="720" y="334"/>
                  </a:lnTo>
                  <a:lnTo>
                    <a:pt x="711" y="316"/>
                  </a:lnTo>
                  <a:lnTo>
                    <a:pt x="699" y="301"/>
                  </a:lnTo>
                  <a:lnTo>
                    <a:pt x="687" y="288"/>
                  </a:lnTo>
                  <a:lnTo>
                    <a:pt x="672" y="276"/>
                  </a:lnTo>
                  <a:lnTo>
                    <a:pt x="655" y="266"/>
                  </a:lnTo>
                  <a:lnTo>
                    <a:pt x="637" y="257"/>
                  </a:lnTo>
                  <a:lnTo>
                    <a:pt x="619" y="249"/>
                  </a:lnTo>
                  <a:lnTo>
                    <a:pt x="597" y="244"/>
                  </a:lnTo>
                  <a:lnTo>
                    <a:pt x="574" y="240"/>
                  </a:lnTo>
                  <a:lnTo>
                    <a:pt x="549" y="238"/>
                  </a:lnTo>
                  <a:lnTo>
                    <a:pt x="523" y="237"/>
                  </a:lnTo>
                  <a:lnTo>
                    <a:pt x="523" y="237"/>
                  </a:lnTo>
                  <a:lnTo>
                    <a:pt x="502" y="238"/>
                  </a:lnTo>
                  <a:lnTo>
                    <a:pt x="482" y="239"/>
                  </a:lnTo>
                  <a:lnTo>
                    <a:pt x="462" y="242"/>
                  </a:lnTo>
                  <a:lnTo>
                    <a:pt x="440" y="245"/>
                  </a:lnTo>
                  <a:lnTo>
                    <a:pt x="400" y="254"/>
                  </a:lnTo>
                  <a:lnTo>
                    <a:pt x="360" y="264"/>
                  </a:lnTo>
                  <a:lnTo>
                    <a:pt x="322" y="278"/>
                  </a:lnTo>
                  <a:lnTo>
                    <a:pt x="288" y="292"/>
                  </a:lnTo>
                  <a:lnTo>
                    <a:pt x="257" y="306"/>
                  </a:lnTo>
                  <a:lnTo>
                    <a:pt x="232" y="321"/>
                  </a:lnTo>
                  <a:lnTo>
                    <a:pt x="188" y="350"/>
                  </a:lnTo>
                  <a:lnTo>
                    <a:pt x="79" y="147"/>
                  </a:lnTo>
                  <a:lnTo>
                    <a:pt x="79" y="147"/>
                  </a:lnTo>
                  <a:lnTo>
                    <a:pt x="91" y="138"/>
                  </a:lnTo>
                  <a:lnTo>
                    <a:pt x="103" y="128"/>
                  </a:lnTo>
                  <a:lnTo>
                    <a:pt x="137" y="106"/>
                  </a:lnTo>
                  <a:lnTo>
                    <a:pt x="137" y="106"/>
                  </a:lnTo>
                  <a:lnTo>
                    <a:pt x="161" y="94"/>
                  </a:lnTo>
                  <a:lnTo>
                    <a:pt x="195" y="77"/>
                  </a:lnTo>
                  <a:lnTo>
                    <a:pt x="241" y="61"/>
                  </a:lnTo>
                  <a:lnTo>
                    <a:pt x="296" y="42"/>
                  </a:lnTo>
                  <a:lnTo>
                    <a:pt x="296" y="42"/>
                  </a:lnTo>
                  <a:lnTo>
                    <a:pt x="328" y="32"/>
                  </a:lnTo>
                  <a:lnTo>
                    <a:pt x="358" y="23"/>
                  </a:lnTo>
                  <a:lnTo>
                    <a:pt x="390" y="17"/>
                  </a:lnTo>
                  <a:lnTo>
                    <a:pt x="420" y="10"/>
                  </a:lnTo>
                  <a:lnTo>
                    <a:pt x="452" y="5"/>
                  </a:lnTo>
                  <a:lnTo>
                    <a:pt x="483" y="3"/>
                  </a:lnTo>
                  <a:lnTo>
                    <a:pt x="516" y="0"/>
                  </a:lnTo>
                  <a:lnTo>
                    <a:pt x="548" y="0"/>
                  </a:lnTo>
                  <a:lnTo>
                    <a:pt x="548" y="0"/>
                  </a:lnTo>
                  <a:lnTo>
                    <a:pt x="577" y="0"/>
                  </a:lnTo>
                  <a:lnTo>
                    <a:pt x="606" y="2"/>
                  </a:lnTo>
                  <a:lnTo>
                    <a:pt x="634" y="4"/>
                  </a:lnTo>
                  <a:lnTo>
                    <a:pt x="660" y="8"/>
                  </a:lnTo>
                  <a:lnTo>
                    <a:pt x="685" y="12"/>
                  </a:lnTo>
                  <a:lnTo>
                    <a:pt x="711" y="17"/>
                  </a:lnTo>
                  <a:lnTo>
                    <a:pt x="735" y="23"/>
                  </a:lnTo>
                  <a:lnTo>
                    <a:pt x="759" y="31"/>
                  </a:lnTo>
                  <a:lnTo>
                    <a:pt x="780" y="38"/>
                  </a:lnTo>
                  <a:lnTo>
                    <a:pt x="802" y="47"/>
                  </a:lnTo>
                  <a:lnTo>
                    <a:pt x="822" y="57"/>
                  </a:lnTo>
                  <a:lnTo>
                    <a:pt x="842" y="67"/>
                  </a:lnTo>
                  <a:lnTo>
                    <a:pt x="861" y="79"/>
                  </a:lnTo>
                  <a:lnTo>
                    <a:pt x="879" y="91"/>
                  </a:lnTo>
                  <a:lnTo>
                    <a:pt x="895" y="105"/>
                  </a:lnTo>
                  <a:lnTo>
                    <a:pt x="912" y="119"/>
                  </a:lnTo>
                  <a:lnTo>
                    <a:pt x="927" y="134"/>
                  </a:lnTo>
                  <a:lnTo>
                    <a:pt x="941" y="151"/>
                  </a:lnTo>
                  <a:lnTo>
                    <a:pt x="953" y="167"/>
                  </a:lnTo>
                  <a:lnTo>
                    <a:pt x="966" y="186"/>
                  </a:lnTo>
                  <a:lnTo>
                    <a:pt x="976" y="204"/>
                  </a:lnTo>
                  <a:lnTo>
                    <a:pt x="986" y="224"/>
                  </a:lnTo>
                  <a:lnTo>
                    <a:pt x="996" y="244"/>
                  </a:lnTo>
                  <a:lnTo>
                    <a:pt x="1004" y="266"/>
                  </a:lnTo>
                  <a:lnTo>
                    <a:pt x="1011" y="288"/>
                  </a:lnTo>
                  <a:lnTo>
                    <a:pt x="1018" y="311"/>
                  </a:lnTo>
                  <a:lnTo>
                    <a:pt x="1024" y="335"/>
                  </a:lnTo>
                  <a:lnTo>
                    <a:pt x="1028" y="359"/>
                  </a:lnTo>
                  <a:lnTo>
                    <a:pt x="1032" y="386"/>
                  </a:lnTo>
                  <a:lnTo>
                    <a:pt x="1034" y="412"/>
                  </a:lnTo>
                  <a:lnTo>
                    <a:pt x="1035" y="439"/>
                  </a:lnTo>
                  <a:lnTo>
                    <a:pt x="1035" y="467"/>
                  </a:lnTo>
                  <a:lnTo>
                    <a:pt x="1035" y="942"/>
                  </a:lnTo>
                  <a:lnTo>
                    <a:pt x="1035" y="942"/>
                  </a:lnTo>
                  <a:lnTo>
                    <a:pt x="1037" y="953"/>
                  </a:lnTo>
                  <a:lnTo>
                    <a:pt x="1039" y="964"/>
                  </a:lnTo>
                  <a:lnTo>
                    <a:pt x="1043" y="973"/>
                  </a:lnTo>
                  <a:lnTo>
                    <a:pt x="1048" y="980"/>
                  </a:lnTo>
                  <a:lnTo>
                    <a:pt x="1056" y="986"/>
                  </a:lnTo>
                  <a:lnTo>
                    <a:pt x="1064" y="990"/>
                  </a:lnTo>
                  <a:lnTo>
                    <a:pt x="1074" y="991"/>
                  </a:lnTo>
                  <a:lnTo>
                    <a:pt x="1087" y="992"/>
                  </a:lnTo>
                  <a:lnTo>
                    <a:pt x="1193" y="992"/>
                  </a:lnTo>
                  <a:lnTo>
                    <a:pt x="1193" y="1213"/>
                  </a:lnTo>
                  <a:lnTo>
                    <a:pt x="915" y="1213"/>
                  </a:lnTo>
                  <a:lnTo>
                    <a:pt x="915" y="1213"/>
                  </a:lnTo>
                  <a:lnTo>
                    <a:pt x="896" y="1212"/>
                  </a:lnTo>
                  <a:lnTo>
                    <a:pt x="879" y="1211"/>
                  </a:lnTo>
                  <a:lnTo>
                    <a:pt x="864" y="1208"/>
                  </a:lnTo>
                  <a:lnTo>
                    <a:pt x="848" y="1204"/>
                  </a:lnTo>
                  <a:lnTo>
                    <a:pt x="834" y="1199"/>
                  </a:lnTo>
                  <a:lnTo>
                    <a:pt x="822" y="1193"/>
                  </a:lnTo>
                  <a:lnTo>
                    <a:pt x="810" y="1185"/>
                  </a:lnTo>
                  <a:lnTo>
                    <a:pt x="802" y="1178"/>
                  </a:lnTo>
                  <a:lnTo>
                    <a:pt x="793" y="1169"/>
                  </a:lnTo>
                  <a:lnTo>
                    <a:pt x="785" y="1160"/>
                  </a:lnTo>
                  <a:lnTo>
                    <a:pt x="779" y="1150"/>
                  </a:lnTo>
                  <a:lnTo>
                    <a:pt x="773" y="1139"/>
                  </a:lnTo>
                  <a:lnTo>
                    <a:pt x="769" y="1126"/>
                  </a:lnTo>
                  <a:lnTo>
                    <a:pt x="766" y="1115"/>
                  </a:lnTo>
                  <a:lnTo>
                    <a:pt x="765" y="1101"/>
                  </a:lnTo>
                  <a:lnTo>
                    <a:pt x="764" y="1087"/>
                  </a:lnTo>
                  <a:lnTo>
                    <a:pt x="764" y="1073"/>
                  </a:lnTo>
                  <a:lnTo>
                    <a:pt x="771" y="1014"/>
                  </a:lnTo>
                  <a:lnTo>
                    <a:pt x="766" y="1014"/>
                  </a:lnTo>
                  <a:lnTo>
                    <a:pt x="766" y="1014"/>
                  </a:lnTo>
                  <a:lnTo>
                    <a:pt x="761" y="1022"/>
                  </a:lnTo>
                  <a:lnTo>
                    <a:pt x="754" y="1036"/>
                  </a:lnTo>
                  <a:lnTo>
                    <a:pt x="738" y="1059"/>
                  </a:lnTo>
                  <a:lnTo>
                    <a:pt x="713" y="1092"/>
                  </a:lnTo>
                  <a:lnTo>
                    <a:pt x="713" y="1092"/>
                  </a:lnTo>
                  <a:lnTo>
                    <a:pt x="689" y="1117"/>
                  </a:lnTo>
                  <a:lnTo>
                    <a:pt x="677" y="1131"/>
                  </a:lnTo>
                  <a:lnTo>
                    <a:pt x="663" y="1144"/>
                  </a:lnTo>
                  <a:lnTo>
                    <a:pt x="648" y="1156"/>
                  </a:lnTo>
                  <a:lnTo>
                    <a:pt x="630" y="1169"/>
                  </a:lnTo>
                  <a:lnTo>
                    <a:pt x="612" y="1180"/>
                  </a:lnTo>
                  <a:lnTo>
                    <a:pt x="593" y="1192"/>
                  </a:lnTo>
                  <a:lnTo>
                    <a:pt x="573" y="1202"/>
                  </a:lnTo>
                  <a:lnTo>
                    <a:pt x="552" y="1212"/>
                  </a:lnTo>
                  <a:lnTo>
                    <a:pt x="529" y="1220"/>
                  </a:lnTo>
                  <a:lnTo>
                    <a:pt x="504" y="1227"/>
                  </a:lnTo>
                  <a:lnTo>
                    <a:pt x="478" y="1233"/>
                  </a:lnTo>
                  <a:lnTo>
                    <a:pt x="451" y="1237"/>
                  </a:lnTo>
                  <a:lnTo>
                    <a:pt x="423" y="1240"/>
                  </a:lnTo>
                  <a:lnTo>
                    <a:pt x="392" y="1241"/>
                  </a:lnTo>
                  <a:lnTo>
                    <a:pt x="392" y="1241"/>
                  </a:lnTo>
                  <a:lnTo>
                    <a:pt x="352" y="1240"/>
                  </a:lnTo>
                  <a:lnTo>
                    <a:pt x="313" y="1235"/>
                  </a:lnTo>
                  <a:lnTo>
                    <a:pt x="295" y="1232"/>
                  </a:lnTo>
                  <a:lnTo>
                    <a:pt x="276" y="1228"/>
                  </a:lnTo>
                  <a:lnTo>
                    <a:pt x="259" y="1223"/>
                  </a:lnTo>
                  <a:lnTo>
                    <a:pt x="241" y="1218"/>
                  </a:lnTo>
                  <a:lnTo>
                    <a:pt x="223" y="1212"/>
                  </a:lnTo>
                  <a:lnTo>
                    <a:pt x="207" y="1204"/>
                  </a:lnTo>
                  <a:lnTo>
                    <a:pt x="190" y="1197"/>
                  </a:lnTo>
                  <a:lnTo>
                    <a:pt x="174" y="1189"/>
                  </a:lnTo>
                  <a:lnTo>
                    <a:pt x="159" y="1179"/>
                  </a:lnTo>
                  <a:lnTo>
                    <a:pt x="144" y="1170"/>
                  </a:lnTo>
                  <a:lnTo>
                    <a:pt x="128" y="1159"/>
                  </a:lnTo>
                  <a:lnTo>
                    <a:pt x="113" y="1148"/>
                  </a:lnTo>
                  <a:lnTo>
                    <a:pt x="113" y="1148"/>
                  </a:lnTo>
                  <a:lnTo>
                    <a:pt x="99" y="1136"/>
                  </a:lnTo>
                  <a:lnTo>
                    <a:pt x="87" y="1124"/>
                  </a:lnTo>
                  <a:lnTo>
                    <a:pt x="74" y="1110"/>
                  </a:lnTo>
                  <a:lnTo>
                    <a:pt x="63" y="1096"/>
                  </a:lnTo>
                  <a:lnTo>
                    <a:pt x="53" y="1081"/>
                  </a:lnTo>
                  <a:lnTo>
                    <a:pt x="44" y="1065"/>
                  </a:lnTo>
                  <a:lnTo>
                    <a:pt x="35" y="1050"/>
                  </a:lnTo>
                  <a:lnTo>
                    <a:pt x="27" y="1034"/>
                  </a:lnTo>
                  <a:lnTo>
                    <a:pt x="21" y="1016"/>
                  </a:lnTo>
                  <a:lnTo>
                    <a:pt x="16" y="998"/>
                  </a:lnTo>
                  <a:lnTo>
                    <a:pt x="11" y="981"/>
                  </a:lnTo>
                  <a:lnTo>
                    <a:pt x="7" y="962"/>
                  </a:lnTo>
                  <a:lnTo>
                    <a:pt x="3" y="942"/>
                  </a:lnTo>
                  <a:lnTo>
                    <a:pt x="1" y="923"/>
                  </a:lnTo>
                  <a:lnTo>
                    <a:pt x="0" y="901"/>
                  </a:lnTo>
                  <a:lnTo>
                    <a:pt x="0" y="881"/>
                  </a:lnTo>
                  <a:lnTo>
                    <a:pt x="0" y="881"/>
                  </a:lnTo>
                  <a:lnTo>
                    <a:pt x="1" y="856"/>
                  </a:lnTo>
                  <a:lnTo>
                    <a:pt x="3" y="830"/>
                  </a:lnTo>
                  <a:lnTo>
                    <a:pt x="7" y="806"/>
                  </a:lnTo>
                  <a:lnTo>
                    <a:pt x="13" y="784"/>
                  </a:lnTo>
                  <a:lnTo>
                    <a:pt x="21" y="762"/>
                  </a:lnTo>
                  <a:lnTo>
                    <a:pt x="30" y="741"/>
                  </a:lnTo>
                  <a:lnTo>
                    <a:pt x="41" y="721"/>
                  </a:lnTo>
                  <a:lnTo>
                    <a:pt x="53" y="700"/>
                  </a:lnTo>
                  <a:lnTo>
                    <a:pt x="65" y="683"/>
                  </a:lnTo>
                  <a:lnTo>
                    <a:pt x="78" y="665"/>
                  </a:lnTo>
                  <a:lnTo>
                    <a:pt x="93" y="649"/>
                  </a:lnTo>
                  <a:lnTo>
                    <a:pt x="108" y="633"/>
                  </a:lnTo>
                  <a:lnTo>
                    <a:pt x="125" y="618"/>
                  </a:lnTo>
                  <a:lnTo>
                    <a:pt x="141" y="606"/>
                  </a:lnTo>
                  <a:lnTo>
                    <a:pt x="159" y="594"/>
                  </a:lnTo>
                  <a:lnTo>
                    <a:pt x="176" y="5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 name="Freeform 11"/>
            <p:cNvSpPr>
              <a:spLocks/>
            </p:cNvSpPr>
            <p:nvPr userDrawn="1"/>
          </p:nvSpPr>
          <p:spPr bwMode="auto">
            <a:xfrm>
              <a:off x="2648" y="2053"/>
              <a:ext cx="363" cy="304"/>
            </a:xfrm>
            <a:custGeom>
              <a:avLst/>
              <a:gdLst>
                <a:gd name="T0" fmla="*/ 0 w 1452"/>
                <a:gd name="T1" fmla="*/ 0 h 1213"/>
                <a:gd name="T2" fmla="*/ 479 w 1452"/>
                <a:gd name="T3" fmla="*/ 711 h 1213"/>
                <a:gd name="T4" fmla="*/ 484 w 1452"/>
                <a:gd name="T5" fmla="*/ 791 h 1213"/>
                <a:gd name="T6" fmla="*/ 500 w 1452"/>
                <a:gd name="T7" fmla="*/ 856 h 1213"/>
                <a:gd name="T8" fmla="*/ 531 w 1452"/>
                <a:gd name="T9" fmla="*/ 904 h 1213"/>
                <a:gd name="T10" fmla="*/ 576 w 1452"/>
                <a:gd name="T11" fmla="*/ 935 h 1213"/>
                <a:gd name="T12" fmla="*/ 639 w 1452"/>
                <a:gd name="T13" fmla="*/ 949 h 1213"/>
                <a:gd name="T14" fmla="*/ 682 w 1452"/>
                <a:gd name="T15" fmla="*/ 950 h 1213"/>
                <a:gd name="T16" fmla="*/ 734 w 1452"/>
                <a:gd name="T17" fmla="*/ 943 h 1213"/>
                <a:gd name="T18" fmla="*/ 782 w 1452"/>
                <a:gd name="T19" fmla="*/ 926 h 1213"/>
                <a:gd name="T20" fmla="*/ 825 w 1452"/>
                <a:gd name="T21" fmla="*/ 901 h 1213"/>
                <a:gd name="T22" fmla="*/ 865 w 1452"/>
                <a:gd name="T23" fmla="*/ 867 h 1213"/>
                <a:gd name="T24" fmla="*/ 901 w 1452"/>
                <a:gd name="T25" fmla="*/ 825 h 1213"/>
                <a:gd name="T26" fmla="*/ 932 w 1452"/>
                <a:gd name="T27" fmla="*/ 775 h 1213"/>
                <a:gd name="T28" fmla="*/ 956 w 1452"/>
                <a:gd name="T29" fmla="*/ 723 h 1213"/>
                <a:gd name="T30" fmla="*/ 974 w 1452"/>
                <a:gd name="T31" fmla="*/ 667 h 1213"/>
                <a:gd name="T32" fmla="*/ 987 w 1452"/>
                <a:gd name="T33" fmla="*/ 609 h 1213"/>
                <a:gd name="T34" fmla="*/ 992 w 1452"/>
                <a:gd name="T35" fmla="*/ 221 h 1213"/>
                <a:gd name="T36" fmla="*/ 1287 w 1452"/>
                <a:gd name="T37" fmla="*/ 0 h 1213"/>
                <a:gd name="T38" fmla="*/ 1287 w 1452"/>
                <a:gd name="T39" fmla="*/ 928 h 1213"/>
                <a:gd name="T40" fmla="*/ 1299 w 1452"/>
                <a:gd name="T41" fmla="*/ 954 h 1213"/>
                <a:gd name="T42" fmla="*/ 1325 w 1452"/>
                <a:gd name="T43" fmla="*/ 965 h 1213"/>
                <a:gd name="T44" fmla="*/ 1452 w 1452"/>
                <a:gd name="T45" fmla="*/ 1185 h 1213"/>
                <a:gd name="T46" fmla="*/ 1141 w 1452"/>
                <a:gd name="T47" fmla="*/ 1184 h 1213"/>
                <a:gd name="T48" fmla="*/ 1092 w 1452"/>
                <a:gd name="T49" fmla="*/ 1176 h 1213"/>
                <a:gd name="T50" fmla="*/ 1054 w 1452"/>
                <a:gd name="T51" fmla="*/ 1160 h 1213"/>
                <a:gd name="T52" fmla="*/ 1027 w 1452"/>
                <a:gd name="T53" fmla="*/ 1133 h 1213"/>
                <a:gd name="T54" fmla="*/ 1011 w 1452"/>
                <a:gd name="T55" fmla="*/ 1098 h 1213"/>
                <a:gd name="T56" fmla="*/ 1006 w 1452"/>
                <a:gd name="T57" fmla="*/ 1053 h 1213"/>
                <a:gd name="T58" fmla="*/ 1003 w 1452"/>
                <a:gd name="T59" fmla="*/ 953 h 1213"/>
                <a:gd name="T60" fmla="*/ 992 w 1452"/>
                <a:gd name="T61" fmla="*/ 979 h 1213"/>
                <a:gd name="T62" fmla="*/ 956 w 1452"/>
                <a:gd name="T63" fmla="*/ 1030 h 1213"/>
                <a:gd name="T64" fmla="*/ 895 w 1452"/>
                <a:gd name="T65" fmla="*/ 1097 h 1213"/>
                <a:gd name="T66" fmla="*/ 867 w 1452"/>
                <a:gd name="T67" fmla="*/ 1121 h 1213"/>
                <a:gd name="T68" fmla="*/ 819 w 1452"/>
                <a:gd name="T69" fmla="*/ 1152 h 1213"/>
                <a:gd name="T70" fmla="*/ 759 w 1452"/>
                <a:gd name="T71" fmla="*/ 1179 h 1213"/>
                <a:gd name="T72" fmla="*/ 694 w 1452"/>
                <a:gd name="T73" fmla="*/ 1199 h 1213"/>
                <a:gd name="T74" fmla="*/ 622 w 1452"/>
                <a:gd name="T75" fmla="*/ 1211 h 1213"/>
                <a:gd name="T76" fmla="*/ 571 w 1452"/>
                <a:gd name="T77" fmla="*/ 1213 h 1213"/>
                <a:gd name="T78" fmla="*/ 502 w 1452"/>
                <a:gd name="T79" fmla="*/ 1209 h 1213"/>
                <a:gd name="T80" fmla="*/ 440 w 1452"/>
                <a:gd name="T81" fmla="*/ 1197 h 1213"/>
                <a:gd name="T82" fmla="*/ 384 w 1452"/>
                <a:gd name="T83" fmla="*/ 1178 h 1213"/>
                <a:gd name="T84" fmla="*/ 335 w 1452"/>
                <a:gd name="T85" fmla="*/ 1150 h 1213"/>
                <a:gd name="T86" fmla="*/ 293 w 1452"/>
                <a:gd name="T87" fmla="*/ 1113 h 1213"/>
                <a:gd name="T88" fmla="*/ 258 w 1452"/>
                <a:gd name="T89" fmla="*/ 1070 h 1213"/>
                <a:gd name="T90" fmla="*/ 229 w 1452"/>
                <a:gd name="T91" fmla="*/ 1019 h 1213"/>
                <a:gd name="T92" fmla="*/ 207 w 1452"/>
                <a:gd name="T93" fmla="*/ 959 h 1213"/>
                <a:gd name="T94" fmla="*/ 194 w 1452"/>
                <a:gd name="T95" fmla="*/ 892 h 1213"/>
                <a:gd name="T96" fmla="*/ 185 w 1452"/>
                <a:gd name="T97" fmla="*/ 816 h 1213"/>
                <a:gd name="T98" fmla="*/ 183 w 1452"/>
                <a:gd name="T99" fmla="*/ 221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52" h="1213">
                  <a:moveTo>
                    <a:pt x="183" y="221"/>
                  </a:moveTo>
                  <a:lnTo>
                    <a:pt x="0" y="221"/>
                  </a:lnTo>
                  <a:lnTo>
                    <a:pt x="0" y="0"/>
                  </a:lnTo>
                  <a:lnTo>
                    <a:pt x="479" y="0"/>
                  </a:lnTo>
                  <a:lnTo>
                    <a:pt x="479" y="711"/>
                  </a:lnTo>
                  <a:lnTo>
                    <a:pt x="479" y="711"/>
                  </a:lnTo>
                  <a:lnTo>
                    <a:pt x="479" y="739"/>
                  </a:lnTo>
                  <a:lnTo>
                    <a:pt x="480" y="766"/>
                  </a:lnTo>
                  <a:lnTo>
                    <a:pt x="484" y="791"/>
                  </a:lnTo>
                  <a:lnTo>
                    <a:pt x="488" y="814"/>
                  </a:lnTo>
                  <a:lnTo>
                    <a:pt x="494" y="835"/>
                  </a:lnTo>
                  <a:lnTo>
                    <a:pt x="500" y="856"/>
                  </a:lnTo>
                  <a:lnTo>
                    <a:pt x="509" y="873"/>
                  </a:lnTo>
                  <a:lnTo>
                    <a:pt x="519" y="890"/>
                  </a:lnTo>
                  <a:lnTo>
                    <a:pt x="531" y="904"/>
                  </a:lnTo>
                  <a:lnTo>
                    <a:pt x="545" y="916"/>
                  </a:lnTo>
                  <a:lnTo>
                    <a:pt x="560" y="926"/>
                  </a:lnTo>
                  <a:lnTo>
                    <a:pt x="576" y="935"/>
                  </a:lnTo>
                  <a:lnTo>
                    <a:pt x="595" y="941"/>
                  </a:lnTo>
                  <a:lnTo>
                    <a:pt x="617" y="946"/>
                  </a:lnTo>
                  <a:lnTo>
                    <a:pt x="639" y="949"/>
                  </a:lnTo>
                  <a:lnTo>
                    <a:pt x="665" y="950"/>
                  </a:lnTo>
                  <a:lnTo>
                    <a:pt x="665" y="950"/>
                  </a:lnTo>
                  <a:lnTo>
                    <a:pt x="682" y="950"/>
                  </a:lnTo>
                  <a:lnTo>
                    <a:pt x="700" y="949"/>
                  </a:lnTo>
                  <a:lnTo>
                    <a:pt x="718" y="946"/>
                  </a:lnTo>
                  <a:lnTo>
                    <a:pt x="734" y="943"/>
                  </a:lnTo>
                  <a:lnTo>
                    <a:pt x="751" y="938"/>
                  </a:lnTo>
                  <a:lnTo>
                    <a:pt x="766" y="933"/>
                  </a:lnTo>
                  <a:lnTo>
                    <a:pt x="782" y="926"/>
                  </a:lnTo>
                  <a:lnTo>
                    <a:pt x="797" y="919"/>
                  </a:lnTo>
                  <a:lnTo>
                    <a:pt x="811" y="911"/>
                  </a:lnTo>
                  <a:lnTo>
                    <a:pt x="825" y="901"/>
                  </a:lnTo>
                  <a:lnTo>
                    <a:pt x="839" y="891"/>
                  </a:lnTo>
                  <a:lnTo>
                    <a:pt x="853" y="880"/>
                  </a:lnTo>
                  <a:lnTo>
                    <a:pt x="865" y="867"/>
                  </a:lnTo>
                  <a:lnTo>
                    <a:pt x="878" y="854"/>
                  </a:lnTo>
                  <a:lnTo>
                    <a:pt x="889" y="840"/>
                  </a:lnTo>
                  <a:lnTo>
                    <a:pt x="901" y="825"/>
                  </a:lnTo>
                  <a:lnTo>
                    <a:pt x="901" y="825"/>
                  </a:lnTo>
                  <a:lnTo>
                    <a:pt x="922" y="792"/>
                  </a:lnTo>
                  <a:lnTo>
                    <a:pt x="932" y="775"/>
                  </a:lnTo>
                  <a:lnTo>
                    <a:pt x="941" y="758"/>
                  </a:lnTo>
                  <a:lnTo>
                    <a:pt x="949" y="741"/>
                  </a:lnTo>
                  <a:lnTo>
                    <a:pt x="956" y="723"/>
                  </a:lnTo>
                  <a:lnTo>
                    <a:pt x="963" y="705"/>
                  </a:lnTo>
                  <a:lnTo>
                    <a:pt x="969" y="686"/>
                  </a:lnTo>
                  <a:lnTo>
                    <a:pt x="974" y="667"/>
                  </a:lnTo>
                  <a:lnTo>
                    <a:pt x="979" y="648"/>
                  </a:lnTo>
                  <a:lnTo>
                    <a:pt x="983" y="629"/>
                  </a:lnTo>
                  <a:lnTo>
                    <a:pt x="987" y="609"/>
                  </a:lnTo>
                  <a:lnTo>
                    <a:pt x="991" y="569"/>
                  </a:lnTo>
                  <a:lnTo>
                    <a:pt x="992" y="527"/>
                  </a:lnTo>
                  <a:lnTo>
                    <a:pt x="992" y="221"/>
                  </a:lnTo>
                  <a:lnTo>
                    <a:pt x="811" y="221"/>
                  </a:lnTo>
                  <a:lnTo>
                    <a:pt x="811" y="0"/>
                  </a:lnTo>
                  <a:lnTo>
                    <a:pt x="1287" y="0"/>
                  </a:lnTo>
                  <a:lnTo>
                    <a:pt x="1287" y="915"/>
                  </a:lnTo>
                  <a:lnTo>
                    <a:pt x="1287" y="915"/>
                  </a:lnTo>
                  <a:lnTo>
                    <a:pt x="1287" y="928"/>
                  </a:lnTo>
                  <a:lnTo>
                    <a:pt x="1290" y="938"/>
                  </a:lnTo>
                  <a:lnTo>
                    <a:pt x="1294" y="946"/>
                  </a:lnTo>
                  <a:lnTo>
                    <a:pt x="1299" y="954"/>
                  </a:lnTo>
                  <a:lnTo>
                    <a:pt x="1306" y="959"/>
                  </a:lnTo>
                  <a:lnTo>
                    <a:pt x="1315" y="963"/>
                  </a:lnTo>
                  <a:lnTo>
                    <a:pt x="1325" y="965"/>
                  </a:lnTo>
                  <a:lnTo>
                    <a:pt x="1338" y="967"/>
                  </a:lnTo>
                  <a:lnTo>
                    <a:pt x="1452" y="967"/>
                  </a:lnTo>
                  <a:lnTo>
                    <a:pt x="1452" y="1185"/>
                  </a:lnTo>
                  <a:lnTo>
                    <a:pt x="1159" y="1185"/>
                  </a:lnTo>
                  <a:lnTo>
                    <a:pt x="1159" y="1185"/>
                  </a:lnTo>
                  <a:lnTo>
                    <a:pt x="1141" y="1184"/>
                  </a:lnTo>
                  <a:lnTo>
                    <a:pt x="1123" y="1183"/>
                  </a:lnTo>
                  <a:lnTo>
                    <a:pt x="1107" y="1180"/>
                  </a:lnTo>
                  <a:lnTo>
                    <a:pt x="1092" y="1176"/>
                  </a:lnTo>
                  <a:lnTo>
                    <a:pt x="1078" y="1171"/>
                  </a:lnTo>
                  <a:lnTo>
                    <a:pt x="1065" y="1166"/>
                  </a:lnTo>
                  <a:lnTo>
                    <a:pt x="1054" y="1160"/>
                  </a:lnTo>
                  <a:lnTo>
                    <a:pt x="1044" y="1152"/>
                  </a:lnTo>
                  <a:lnTo>
                    <a:pt x="1035" y="1144"/>
                  </a:lnTo>
                  <a:lnTo>
                    <a:pt x="1027" y="1133"/>
                  </a:lnTo>
                  <a:lnTo>
                    <a:pt x="1021" y="1122"/>
                  </a:lnTo>
                  <a:lnTo>
                    <a:pt x="1016" y="1111"/>
                  </a:lnTo>
                  <a:lnTo>
                    <a:pt x="1011" y="1098"/>
                  </a:lnTo>
                  <a:lnTo>
                    <a:pt x="1008" y="1084"/>
                  </a:lnTo>
                  <a:lnTo>
                    <a:pt x="1007" y="1069"/>
                  </a:lnTo>
                  <a:lnTo>
                    <a:pt x="1006" y="1053"/>
                  </a:lnTo>
                  <a:lnTo>
                    <a:pt x="1006" y="1008"/>
                  </a:lnTo>
                  <a:lnTo>
                    <a:pt x="1008" y="953"/>
                  </a:lnTo>
                  <a:lnTo>
                    <a:pt x="1003" y="953"/>
                  </a:lnTo>
                  <a:lnTo>
                    <a:pt x="1003" y="953"/>
                  </a:lnTo>
                  <a:lnTo>
                    <a:pt x="999" y="965"/>
                  </a:lnTo>
                  <a:lnTo>
                    <a:pt x="992" y="979"/>
                  </a:lnTo>
                  <a:lnTo>
                    <a:pt x="983" y="994"/>
                  </a:lnTo>
                  <a:lnTo>
                    <a:pt x="970" y="1012"/>
                  </a:lnTo>
                  <a:lnTo>
                    <a:pt x="956" y="1030"/>
                  </a:lnTo>
                  <a:lnTo>
                    <a:pt x="939" y="1051"/>
                  </a:lnTo>
                  <a:lnTo>
                    <a:pt x="917" y="1073"/>
                  </a:lnTo>
                  <a:lnTo>
                    <a:pt x="895" y="1097"/>
                  </a:lnTo>
                  <a:lnTo>
                    <a:pt x="895" y="1097"/>
                  </a:lnTo>
                  <a:lnTo>
                    <a:pt x="882" y="1108"/>
                  </a:lnTo>
                  <a:lnTo>
                    <a:pt x="867" y="1121"/>
                  </a:lnTo>
                  <a:lnTo>
                    <a:pt x="852" y="1131"/>
                  </a:lnTo>
                  <a:lnTo>
                    <a:pt x="835" y="1142"/>
                  </a:lnTo>
                  <a:lnTo>
                    <a:pt x="819" y="1152"/>
                  </a:lnTo>
                  <a:lnTo>
                    <a:pt x="800" y="1163"/>
                  </a:lnTo>
                  <a:lnTo>
                    <a:pt x="780" y="1171"/>
                  </a:lnTo>
                  <a:lnTo>
                    <a:pt x="759" y="1179"/>
                  </a:lnTo>
                  <a:lnTo>
                    <a:pt x="739" y="1187"/>
                  </a:lnTo>
                  <a:lnTo>
                    <a:pt x="716" y="1193"/>
                  </a:lnTo>
                  <a:lnTo>
                    <a:pt x="694" y="1199"/>
                  </a:lnTo>
                  <a:lnTo>
                    <a:pt x="671" y="1204"/>
                  </a:lnTo>
                  <a:lnTo>
                    <a:pt x="647" y="1208"/>
                  </a:lnTo>
                  <a:lnTo>
                    <a:pt x="622" y="1211"/>
                  </a:lnTo>
                  <a:lnTo>
                    <a:pt x="596" y="1212"/>
                  </a:lnTo>
                  <a:lnTo>
                    <a:pt x="571" y="1213"/>
                  </a:lnTo>
                  <a:lnTo>
                    <a:pt x="571" y="1213"/>
                  </a:lnTo>
                  <a:lnTo>
                    <a:pt x="547" y="1213"/>
                  </a:lnTo>
                  <a:lnTo>
                    <a:pt x="524" y="1211"/>
                  </a:lnTo>
                  <a:lnTo>
                    <a:pt x="502" y="1209"/>
                  </a:lnTo>
                  <a:lnTo>
                    <a:pt x="480" y="1205"/>
                  </a:lnTo>
                  <a:lnTo>
                    <a:pt x="460" y="1202"/>
                  </a:lnTo>
                  <a:lnTo>
                    <a:pt x="440" y="1197"/>
                  </a:lnTo>
                  <a:lnTo>
                    <a:pt x="421" y="1192"/>
                  </a:lnTo>
                  <a:lnTo>
                    <a:pt x="402" y="1184"/>
                  </a:lnTo>
                  <a:lnTo>
                    <a:pt x="384" y="1178"/>
                  </a:lnTo>
                  <a:lnTo>
                    <a:pt x="367" y="1169"/>
                  </a:lnTo>
                  <a:lnTo>
                    <a:pt x="351" y="1160"/>
                  </a:lnTo>
                  <a:lnTo>
                    <a:pt x="335" y="1150"/>
                  </a:lnTo>
                  <a:lnTo>
                    <a:pt x="321" y="1139"/>
                  </a:lnTo>
                  <a:lnTo>
                    <a:pt x="306" y="1126"/>
                  </a:lnTo>
                  <a:lnTo>
                    <a:pt x="293" y="1113"/>
                  </a:lnTo>
                  <a:lnTo>
                    <a:pt x="281" y="1099"/>
                  </a:lnTo>
                  <a:lnTo>
                    <a:pt x="269" y="1085"/>
                  </a:lnTo>
                  <a:lnTo>
                    <a:pt x="258" y="1070"/>
                  </a:lnTo>
                  <a:lnTo>
                    <a:pt x="248" y="1054"/>
                  </a:lnTo>
                  <a:lnTo>
                    <a:pt x="238" y="1036"/>
                  </a:lnTo>
                  <a:lnTo>
                    <a:pt x="229" y="1019"/>
                  </a:lnTo>
                  <a:lnTo>
                    <a:pt x="221" y="1000"/>
                  </a:lnTo>
                  <a:lnTo>
                    <a:pt x="214" y="979"/>
                  </a:lnTo>
                  <a:lnTo>
                    <a:pt x="207" y="959"/>
                  </a:lnTo>
                  <a:lnTo>
                    <a:pt x="202" y="938"/>
                  </a:lnTo>
                  <a:lnTo>
                    <a:pt x="197" y="915"/>
                  </a:lnTo>
                  <a:lnTo>
                    <a:pt x="194" y="892"/>
                  </a:lnTo>
                  <a:lnTo>
                    <a:pt x="190" y="867"/>
                  </a:lnTo>
                  <a:lnTo>
                    <a:pt x="187" y="843"/>
                  </a:lnTo>
                  <a:lnTo>
                    <a:pt x="185" y="816"/>
                  </a:lnTo>
                  <a:lnTo>
                    <a:pt x="183" y="790"/>
                  </a:lnTo>
                  <a:lnTo>
                    <a:pt x="183" y="762"/>
                  </a:lnTo>
                  <a:lnTo>
                    <a:pt x="183" y="2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 name="Freeform 12"/>
            <p:cNvSpPr>
              <a:spLocks/>
            </p:cNvSpPr>
            <p:nvPr userDrawn="1"/>
          </p:nvSpPr>
          <p:spPr bwMode="auto">
            <a:xfrm>
              <a:off x="3034" y="2046"/>
              <a:ext cx="245" cy="311"/>
            </a:xfrm>
            <a:custGeom>
              <a:avLst/>
              <a:gdLst>
                <a:gd name="T0" fmla="*/ 253 w 981"/>
                <a:gd name="T1" fmla="*/ 901 h 1241"/>
                <a:gd name="T2" fmla="*/ 291 w 981"/>
                <a:gd name="T3" fmla="*/ 961 h 1241"/>
                <a:gd name="T4" fmla="*/ 372 w 981"/>
                <a:gd name="T5" fmla="*/ 997 h 1241"/>
                <a:gd name="T6" fmla="*/ 484 w 981"/>
                <a:gd name="T7" fmla="*/ 1011 h 1241"/>
                <a:gd name="T8" fmla="*/ 566 w 981"/>
                <a:gd name="T9" fmla="*/ 1002 h 1241"/>
                <a:gd name="T10" fmla="*/ 643 w 981"/>
                <a:gd name="T11" fmla="*/ 971 h 1241"/>
                <a:gd name="T12" fmla="*/ 683 w 981"/>
                <a:gd name="T13" fmla="*/ 918 h 1241"/>
                <a:gd name="T14" fmla="*/ 681 w 981"/>
                <a:gd name="T15" fmla="*/ 856 h 1241"/>
                <a:gd name="T16" fmla="*/ 627 w 981"/>
                <a:gd name="T17" fmla="*/ 793 h 1241"/>
                <a:gd name="T18" fmla="*/ 526 w 981"/>
                <a:gd name="T19" fmla="*/ 746 h 1241"/>
                <a:gd name="T20" fmla="*/ 416 w 981"/>
                <a:gd name="T21" fmla="*/ 707 h 1241"/>
                <a:gd name="T22" fmla="*/ 253 w 981"/>
                <a:gd name="T23" fmla="*/ 640 h 1241"/>
                <a:gd name="T24" fmla="*/ 151 w 981"/>
                <a:gd name="T25" fmla="*/ 576 h 1241"/>
                <a:gd name="T26" fmla="*/ 91 w 981"/>
                <a:gd name="T27" fmla="*/ 512 h 1241"/>
                <a:gd name="T28" fmla="*/ 55 w 981"/>
                <a:gd name="T29" fmla="*/ 434 h 1241"/>
                <a:gd name="T30" fmla="*/ 42 w 981"/>
                <a:gd name="T31" fmla="*/ 339 h 1241"/>
                <a:gd name="T32" fmla="*/ 51 w 981"/>
                <a:gd name="T33" fmla="*/ 259 h 1241"/>
                <a:gd name="T34" fmla="*/ 86 w 981"/>
                <a:gd name="T35" fmla="*/ 173 h 1241"/>
                <a:gd name="T36" fmla="*/ 150 w 981"/>
                <a:gd name="T37" fmla="*/ 106 h 1241"/>
                <a:gd name="T38" fmla="*/ 254 w 981"/>
                <a:gd name="T39" fmla="*/ 47 h 1241"/>
                <a:gd name="T40" fmla="*/ 463 w 981"/>
                <a:gd name="T41" fmla="*/ 2 h 1241"/>
                <a:gd name="T42" fmla="*/ 623 w 981"/>
                <a:gd name="T43" fmla="*/ 9 h 1241"/>
                <a:gd name="T44" fmla="*/ 800 w 981"/>
                <a:gd name="T45" fmla="*/ 62 h 1241"/>
                <a:gd name="T46" fmla="*/ 859 w 981"/>
                <a:gd name="T47" fmla="*/ 98 h 1241"/>
                <a:gd name="T48" fmla="*/ 910 w 981"/>
                <a:gd name="T49" fmla="*/ 152 h 1241"/>
                <a:gd name="T50" fmla="*/ 935 w 981"/>
                <a:gd name="T51" fmla="*/ 216 h 1241"/>
                <a:gd name="T52" fmla="*/ 684 w 981"/>
                <a:gd name="T53" fmla="*/ 330 h 1241"/>
                <a:gd name="T54" fmla="*/ 671 w 981"/>
                <a:gd name="T55" fmla="*/ 290 h 1241"/>
                <a:gd name="T56" fmla="*/ 623 w 981"/>
                <a:gd name="T57" fmla="*/ 253 h 1241"/>
                <a:gd name="T58" fmla="*/ 547 w 981"/>
                <a:gd name="T59" fmla="*/ 234 h 1241"/>
                <a:gd name="T60" fmla="*/ 473 w 981"/>
                <a:gd name="T61" fmla="*/ 234 h 1241"/>
                <a:gd name="T62" fmla="*/ 398 w 981"/>
                <a:gd name="T63" fmla="*/ 253 h 1241"/>
                <a:gd name="T64" fmla="*/ 350 w 981"/>
                <a:gd name="T65" fmla="*/ 292 h 1241"/>
                <a:gd name="T66" fmla="*/ 338 w 981"/>
                <a:gd name="T67" fmla="*/ 339 h 1241"/>
                <a:gd name="T68" fmla="*/ 352 w 981"/>
                <a:gd name="T69" fmla="*/ 393 h 1241"/>
                <a:gd name="T70" fmla="*/ 395 w 981"/>
                <a:gd name="T71" fmla="*/ 436 h 1241"/>
                <a:gd name="T72" fmla="*/ 515 w 981"/>
                <a:gd name="T73" fmla="*/ 493 h 1241"/>
                <a:gd name="T74" fmla="*/ 728 w 981"/>
                <a:gd name="T75" fmla="*/ 566 h 1241"/>
                <a:gd name="T76" fmla="*/ 848 w 981"/>
                <a:gd name="T77" fmla="*/ 632 h 1241"/>
                <a:gd name="T78" fmla="*/ 920 w 981"/>
                <a:gd name="T79" fmla="*/ 691 h 1241"/>
                <a:gd name="T80" fmla="*/ 963 w 981"/>
                <a:gd name="T81" fmla="*/ 767 h 1241"/>
                <a:gd name="T82" fmla="*/ 981 w 981"/>
                <a:gd name="T83" fmla="*/ 861 h 1241"/>
                <a:gd name="T84" fmla="*/ 976 w 981"/>
                <a:gd name="T85" fmla="*/ 942 h 1241"/>
                <a:gd name="T86" fmla="*/ 945 w 981"/>
                <a:gd name="T87" fmla="*/ 1034 h 1241"/>
                <a:gd name="T88" fmla="*/ 887 w 981"/>
                <a:gd name="T89" fmla="*/ 1110 h 1241"/>
                <a:gd name="T90" fmla="*/ 822 w 981"/>
                <a:gd name="T91" fmla="*/ 1159 h 1241"/>
                <a:gd name="T92" fmla="*/ 722 w 981"/>
                <a:gd name="T93" fmla="*/ 1204 h 1241"/>
                <a:gd name="T94" fmla="*/ 609 w 981"/>
                <a:gd name="T95" fmla="*/ 1232 h 1241"/>
                <a:gd name="T96" fmla="*/ 482 w 981"/>
                <a:gd name="T97" fmla="*/ 1241 h 1241"/>
                <a:gd name="T98" fmla="*/ 275 w 981"/>
                <a:gd name="T99" fmla="*/ 1213 h 1241"/>
                <a:gd name="T100" fmla="*/ 127 w 981"/>
                <a:gd name="T101" fmla="*/ 1150 h 1241"/>
                <a:gd name="T102" fmla="*/ 56 w 981"/>
                <a:gd name="T103" fmla="*/ 1093 h 1241"/>
                <a:gd name="T104" fmla="*/ 13 w 981"/>
                <a:gd name="T105" fmla="*/ 1022 h 1241"/>
                <a:gd name="T106" fmla="*/ 0 w 981"/>
                <a:gd name="T107" fmla="*/ 8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1" h="1241">
                  <a:moveTo>
                    <a:pt x="0" y="818"/>
                  </a:moveTo>
                  <a:lnTo>
                    <a:pt x="252" y="818"/>
                  </a:lnTo>
                  <a:lnTo>
                    <a:pt x="252" y="887"/>
                  </a:lnTo>
                  <a:lnTo>
                    <a:pt x="252" y="887"/>
                  </a:lnTo>
                  <a:lnTo>
                    <a:pt x="253" y="901"/>
                  </a:lnTo>
                  <a:lnTo>
                    <a:pt x="256" y="915"/>
                  </a:lnTo>
                  <a:lnTo>
                    <a:pt x="262" y="928"/>
                  </a:lnTo>
                  <a:lnTo>
                    <a:pt x="270" y="939"/>
                  </a:lnTo>
                  <a:lnTo>
                    <a:pt x="280" y="950"/>
                  </a:lnTo>
                  <a:lnTo>
                    <a:pt x="291" y="961"/>
                  </a:lnTo>
                  <a:lnTo>
                    <a:pt x="304" y="969"/>
                  </a:lnTo>
                  <a:lnTo>
                    <a:pt x="319" y="978"/>
                  </a:lnTo>
                  <a:lnTo>
                    <a:pt x="335" y="986"/>
                  </a:lnTo>
                  <a:lnTo>
                    <a:pt x="353" y="992"/>
                  </a:lnTo>
                  <a:lnTo>
                    <a:pt x="372" y="997"/>
                  </a:lnTo>
                  <a:lnTo>
                    <a:pt x="393" y="1002"/>
                  </a:lnTo>
                  <a:lnTo>
                    <a:pt x="415" y="1006"/>
                  </a:lnTo>
                  <a:lnTo>
                    <a:pt x="436" y="1009"/>
                  </a:lnTo>
                  <a:lnTo>
                    <a:pt x="460" y="1010"/>
                  </a:lnTo>
                  <a:lnTo>
                    <a:pt x="484" y="1011"/>
                  </a:lnTo>
                  <a:lnTo>
                    <a:pt x="484" y="1011"/>
                  </a:lnTo>
                  <a:lnTo>
                    <a:pt x="506" y="1010"/>
                  </a:lnTo>
                  <a:lnTo>
                    <a:pt x="527" y="1009"/>
                  </a:lnTo>
                  <a:lnTo>
                    <a:pt x="547" y="1006"/>
                  </a:lnTo>
                  <a:lnTo>
                    <a:pt x="566" y="1002"/>
                  </a:lnTo>
                  <a:lnTo>
                    <a:pt x="584" y="998"/>
                  </a:lnTo>
                  <a:lnTo>
                    <a:pt x="600" y="992"/>
                  </a:lnTo>
                  <a:lnTo>
                    <a:pt x="617" y="986"/>
                  </a:lnTo>
                  <a:lnTo>
                    <a:pt x="631" y="980"/>
                  </a:lnTo>
                  <a:lnTo>
                    <a:pt x="643" y="971"/>
                  </a:lnTo>
                  <a:lnTo>
                    <a:pt x="654" y="962"/>
                  </a:lnTo>
                  <a:lnTo>
                    <a:pt x="664" y="952"/>
                  </a:lnTo>
                  <a:lnTo>
                    <a:pt x="671" y="942"/>
                  </a:lnTo>
                  <a:lnTo>
                    <a:pt x="678" y="929"/>
                  </a:lnTo>
                  <a:lnTo>
                    <a:pt x="683" y="918"/>
                  </a:lnTo>
                  <a:lnTo>
                    <a:pt x="685" y="904"/>
                  </a:lnTo>
                  <a:lnTo>
                    <a:pt x="686" y="890"/>
                  </a:lnTo>
                  <a:lnTo>
                    <a:pt x="686" y="890"/>
                  </a:lnTo>
                  <a:lnTo>
                    <a:pt x="685" y="872"/>
                  </a:lnTo>
                  <a:lnTo>
                    <a:pt x="681" y="856"/>
                  </a:lnTo>
                  <a:lnTo>
                    <a:pt x="675" y="841"/>
                  </a:lnTo>
                  <a:lnTo>
                    <a:pt x="666" y="827"/>
                  </a:lnTo>
                  <a:lnTo>
                    <a:pt x="656" y="814"/>
                  </a:lnTo>
                  <a:lnTo>
                    <a:pt x="643" y="804"/>
                  </a:lnTo>
                  <a:lnTo>
                    <a:pt x="627" y="793"/>
                  </a:lnTo>
                  <a:lnTo>
                    <a:pt x="609" y="784"/>
                  </a:lnTo>
                  <a:lnTo>
                    <a:pt x="609" y="784"/>
                  </a:lnTo>
                  <a:lnTo>
                    <a:pt x="593" y="775"/>
                  </a:lnTo>
                  <a:lnTo>
                    <a:pt x="569" y="765"/>
                  </a:lnTo>
                  <a:lnTo>
                    <a:pt x="526" y="746"/>
                  </a:lnTo>
                  <a:lnTo>
                    <a:pt x="526" y="746"/>
                  </a:lnTo>
                  <a:lnTo>
                    <a:pt x="503" y="737"/>
                  </a:lnTo>
                  <a:lnTo>
                    <a:pt x="473" y="726"/>
                  </a:lnTo>
                  <a:lnTo>
                    <a:pt x="416" y="707"/>
                  </a:lnTo>
                  <a:lnTo>
                    <a:pt x="416" y="707"/>
                  </a:lnTo>
                  <a:lnTo>
                    <a:pt x="378" y="693"/>
                  </a:lnTo>
                  <a:lnTo>
                    <a:pt x="343" y="680"/>
                  </a:lnTo>
                  <a:lnTo>
                    <a:pt x="311" y="667"/>
                  </a:lnTo>
                  <a:lnTo>
                    <a:pt x="281" y="654"/>
                  </a:lnTo>
                  <a:lnTo>
                    <a:pt x="253" y="640"/>
                  </a:lnTo>
                  <a:lnTo>
                    <a:pt x="225" y="625"/>
                  </a:lnTo>
                  <a:lnTo>
                    <a:pt x="196" y="608"/>
                  </a:lnTo>
                  <a:lnTo>
                    <a:pt x="166" y="588"/>
                  </a:lnTo>
                  <a:lnTo>
                    <a:pt x="166" y="588"/>
                  </a:lnTo>
                  <a:lnTo>
                    <a:pt x="151" y="576"/>
                  </a:lnTo>
                  <a:lnTo>
                    <a:pt x="137" y="565"/>
                  </a:lnTo>
                  <a:lnTo>
                    <a:pt x="124" y="552"/>
                  </a:lnTo>
                  <a:lnTo>
                    <a:pt x="112" y="540"/>
                  </a:lnTo>
                  <a:lnTo>
                    <a:pt x="102" y="526"/>
                  </a:lnTo>
                  <a:lnTo>
                    <a:pt x="91" y="512"/>
                  </a:lnTo>
                  <a:lnTo>
                    <a:pt x="81" y="498"/>
                  </a:lnTo>
                  <a:lnTo>
                    <a:pt x="74" y="483"/>
                  </a:lnTo>
                  <a:lnTo>
                    <a:pt x="66" y="467"/>
                  </a:lnTo>
                  <a:lnTo>
                    <a:pt x="60" y="450"/>
                  </a:lnTo>
                  <a:lnTo>
                    <a:pt x="55" y="434"/>
                  </a:lnTo>
                  <a:lnTo>
                    <a:pt x="50" y="416"/>
                  </a:lnTo>
                  <a:lnTo>
                    <a:pt x="47" y="398"/>
                  </a:lnTo>
                  <a:lnTo>
                    <a:pt x="45" y="379"/>
                  </a:lnTo>
                  <a:lnTo>
                    <a:pt x="43" y="359"/>
                  </a:lnTo>
                  <a:lnTo>
                    <a:pt x="42" y="339"/>
                  </a:lnTo>
                  <a:lnTo>
                    <a:pt x="42" y="339"/>
                  </a:lnTo>
                  <a:lnTo>
                    <a:pt x="43" y="319"/>
                  </a:lnTo>
                  <a:lnTo>
                    <a:pt x="45" y="299"/>
                  </a:lnTo>
                  <a:lnTo>
                    <a:pt x="47" y="278"/>
                  </a:lnTo>
                  <a:lnTo>
                    <a:pt x="51" y="259"/>
                  </a:lnTo>
                  <a:lnTo>
                    <a:pt x="56" y="240"/>
                  </a:lnTo>
                  <a:lnTo>
                    <a:pt x="62" y="223"/>
                  </a:lnTo>
                  <a:lnTo>
                    <a:pt x="69" y="206"/>
                  </a:lnTo>
                  <a:lnTo>
                    <a:pt x="78" y="190"/>
                  </a:lnTo>
                  <a:lnTo>
                    <a:pt x="86" y="173"/>
                  </a:lnTo>
                  <a:lnTo>
                    <a:pt x="96" y="160"/>
                  </a:lnTo>
                  <a:lnTo>
                    <a:pt x="108" y="144"/>
                  </a:lnTo>
                  <a:lnTo>
                    <a:pt x="120" y="132"/>
                  </a:lnTo>
                  <a:lnTo>
                    <a:pt x="134" y="118"/>
                  </a:lnTo>
                  <a:lnTo>
                    <a:pt x="150" y="106"/>
                  </a:lnTo>
                  <a:lnTo>
                    <a:pt x="165" y="95"/>
                  </a:lnTo>
                  <a:lnTo>
                    <a:pt x="182" y="84"/>
                  </a:lnTo>
                  <a:lnTo>
                    <a:pt x="182" y="84"/>
                  </a:lnTo>
                  <a:lnTo>
                    <a:pt x="218" y="64"/>
                  </a:lnTo>
                  <a:lnTo>
                    <a:pt x="254" y="47"/>
                  </a:lnTo>
                  <a:lnTo>
                    <a:pt x="294" y="33"/>
                  </a:lnTo>
                  <a:lnTo>
                    <a:pt x="334" y="21"/>
                  </a:lnTo>
                  <a:lnTo>
                    <a:pt x="376" y="12"/>
                  </a:lnTo>
                  <a:lnTo>
                    <a:pt x="419" y="5"/>
                  </a:lnTo>
                  <a:lnTo>
                    <a:pt x="463" y="2"/>
                  </a:lnTo>
                  <a:lnTo>
                    <a:pt x="510" y="0"/>
                  </a:lnTo>
                  <a:lnTo>
                    <a:pt x="510" y="0"/>
                  </a:lnTo>
                  <a:lnTo>
                    <a:pt x="549" y="2"/>
                  </a:lnTo>
                  <a:lnTo>
                    <a:pt x="587" y="4"/>
                  </a:lnTo>
                  <a:lnTo>
                    <a:pt x="623" y="9"/>
                  </a:lnTo>
                  <a:lnTo>
                    <a:pt x="660" y="16"/>
                  </a:lnTo>
                  <a:lnTo>
                    <a:pt x="695" y="24"/>
                  </a:lnTo>
                  <a:lnTo>
                    <a:pt x="731" y="36"/>
                  </a:lnTo>
                  <a:lnTo>
                    <a:pt x="766" y="48"/>
                  </a:lnTo>
                  <a:lnTo>
                    <a:pt x="800" y="62"/>
                  </a:lnTo>
                  <a:lnTo>
                    <a:pt x="800" y="62"/>
                  </a:lnTo>
                  <a:lnTo>
                    <a:pt x="816" y="71"/>
                  </a:lnTo>
                  <a:lnTo>
                    <a:pt x="832" y="80"/>
                  </a:lnTo>
                  <a:lnTo>
                    <a:pt x="845" y="89"/>
                  </a:lnTo>
                  <a:lnTo>
                    <a:pt x="859" y="98"/>
                  </a:lnTo>
                  <a:lnTo>
                    <a:pt x="872" y="108"/>
                  </a:lnTo>
                  <a:lnTo>
                    <a:pt x="883" y="118"/>
                  </a:lnTo>
                  <a:lnTo>
                    <a:pt x="893" y="128"/>
                  </a:lnTo>
                  <a:lnTo>
                    <a:pt x="902" y="139"/>
                  </a:lnTo>
                  <a:lnTo>
                    <a:pt x="910" y="152"/>
                  </a:lnTo>
                  <a:lnTo>
                    <a:pt x="917" y="163"/>
                  </a:lnTo>
                  <a:lnTo>
                    <a:pt x="924" y="176"/>
                  </a:lnTo>
                  <a:lnTo>
                    <a:pt x="928" y="189"/>
                  </a:lnTo>
                  <a:lnTo>
                    <a:pt x="933" y="203"/>
                  </a:lnTo>
                  <a:lnTo>
                    <a:pt x="935" y="216"/>
                  </a:lnTo>
                  <a:lnTo>
                    <a:pt x="936" y="232"/>
                  </a:lnTo>
                  <a:lnTo>
                    <a:pt x="936" y="247"/>
                  </a:lnTo>
                  <a:lnTo>
                    <a:pt x="936" y="397"/>
                  </a:lnTo>
                  <a:lnTo>
                    <a:pt x="684" y="397"/>
                  </a:lnTo>
                  <a:lnTo>
                    <a:pt x="684" y="330"/>
                  </a:lnTo>
                  <a:lnTo>
                    <a:pt x="684" y="330"/>
                  </a:lnTo>
                  <a:lnTo>
                    <a:pt x="683" y="319"/>
                  </a:lnTo>
                  <a:lnTo>
                    <a:pt x="680" y="309"/>
                  </a:lnTo>
                  <a:lnTo>
                    <a:pt x="676" y="300"/>
                  </a:lnTo>
                  <a:lnTo>
                    <a:pt x="671" y="290"/>
                  </a:lnTo>
                  <a:lnTo>
                    <a:pt x="665" y="282"/>
                  </a:lnTo>
                  <a:lnTo>
                    <a:pt x="656" y="273"/>
                  </a:lnTo>
                  <a:lnTo>
                    <a:pt x="646" y="266"/>
                  </a:lnTo>
                  <a:lnTo>
                    <a:pt x="636" y="259"/>
                  </a:lnTo>
                  <a:lnTo>
                    <a:pt x="623" y="253"/>
                  </a:lnTo>
                  <a:lnTo>
                    <a:pt x="611" y="248"/>
                  </a:lnTo>
                  <a:lnTo>
                    <a:pt x="597" y="243"/>
                  </a:lnTo>
                  <a:lnTo>
                    <a:pt x="580" y="239"/>
                  </a:lnTo>
                  <a:lnTo>
                    <a:pt x="564" y="237"/>
                  </a:lnTo>
                  <a:lnTo>
                    <a:pt x="547" y="234"/>
                  </a:lnTo>
                  <a:lnTo>
                    <a:pt x="528" y="233"/>
                  </a:lnTo>
                  <a:lnTo>
                    <a:pt x="510" y="233"/>
                  </a:lnTo>
                  <a:lnTo>
                    <a:pt x="510" y="233"/>
                  </a:lnTo>
                  <a:lnTo>
                    <a:pt x="491" y="233"/>
                  </a:lnTo>
                  <a:lnTo>
                    <a:pt x="473" y="234"/>
                  </a:lnTo>
                  <a:lnTo>
                    <a:pt x="456" y="237"/>
                  </a:lnTo>
                  <a:lnTo>
                    <a:pt x="440" y="239"/>
                  </a:lnTo>
                  <a:lnTo>
                    <a:pt x="425" y="243"/>
                  </a:lnTo>
                  <a:lnTo>
                    <a:pt x="411" y="247"/>
                  </a:lnTo>
                  <a:lnTo>
                    <a:pt x="398" y="253"/>
                  </a:lnTo>
                  <a:lnTo>
                    <a:pt x="386" y="259"/>
                  </a:lnTo>
                  <a:lnTo>
                    <a:pt x="376" y="266"/>
                  </a:lnTo>
                  <a:lnTo>
                    <a:pt x="366" y="273"/>
                  </a:lnTo>
                  <a:lnTo>
                    <a:pt x="358" y="282"/>
                  </a:lnTo>
                  <a:lnTo>
                    <a:pt x="350" y="292"/>
                  </a:lnTo>
                  <a:lnTo>
                    <a:pt x="345" y="302"/>
                  </a:lnTo>
                  <a:lnTo>
                    <a:pt x="340" y="314"/>
                  </a:lnTo>
                  <a:lnTo>
                    <a:pt x="339" y="326"/>
                  </a:lnTo>
                  <a:lnTo>
                    <a:pt x="338" y="339"/>
                  </a:lnTo>
                  <a:lnTo>
                    <a:pt x="338" y="339"/>
                  </a:lnTo>
                  <a:lnTo>
                    <a:pt x="338" y="350"/>
                  </a:lnTo>
                  <a:lnTo>
                    <a:pt x="340" y="362"/>
                  </a:lnTo>
                  <a:lnTo>
                    <a:pt x="343" y="372"/>
                  </a:lnTo>
                  <a:lnTo>
                    <a:pt x="347" y="383"/>
                  </a:lnTo>
                  <a:lnTo>
                    <a:pt x="352" y="393"/>
                  </a:lnTo>
                  <a:lnTo>
                    <a:pt x="358" y="402"/>
                  </a:lnTo>
                  <a:lnTo>
                    <a:pt x="366" y="412"/>
                  </a:lnTo>
                  <a:lnTo>
                    <a:pt x="374" y="421"/>
                  </a:lnTo>
                  <a:lnTo>
                    <a:pt x="374" y="421"/>
                  </a:lnTo>
                  <a:lnTo>
                    <a:pt x="395" y="436"/>
                  </a:lnTo>
                  <a:lnTo>
                    <a:pt x="415" y="450"/>
                  </a:lnTo>
                  <a:lnTo>
                    <a:pt x="436" y="462"/>
                  </a:lnTo>
                  <a:lnTo>
                    <a:pt x="459" y="473"/>
                  </a:lnTo>
                  <a:lnTo>
                    <a:pt x="486" y="483"/>
                  </a:lnTo>
                  <a:lnTo>
                    <a:pt x="515" y="493"/>
                  </a:lnTo>
                  <a:lnTo>
                    <a:pt x="587" y="516"/>
                  </a:lnTo>
                  <a:lnTo>
                    <a:pt x="587" y="516"/>
                  </a:lnTo>
                  <a:lnTo>
                    <a:pt x="665" y="541"/>
                  </a:lnTo>
                  <a:lnTo>
                    <a:pt x="698" y="554"/>
                  </a:lnTo>
                  <a:lnTo>
                    <a:pt x="728" y="566"/>
                  </a:lnTo>
                  <a:lnTo>
                    <a:pt x="757" y="579"/>
                  </a:lnTo>
                  <a:lnTo>
                    <a:pt x="786" y="594"/>
                  </a:lnTo>
                  <a:lnTo>
                    <a:pt x="816" y="612"/>
                  </a:lnTo>
                  <a:lnTo>
                    <a:pt x="848" y="632"/>
                  </a:lnTo>
                  <a:lnTo>
                    <a:pt x="848" y="632"/>
                  </a:lnTo>
                  <a:lnTo>
                    <a:pt x="864" y="643"/>
                  </a:lnTo>
                  <a:lnTo>
                    <a:pt x="881" y="655"/>
                  </a:lnTo>
                  <a:lnTo>
                    <a:pt x="895" y="666"/>
                  </a:lnTo>
                  <a:lnTo>
                    <a:pt x="907" y="679"/>
                  </a:lnTo>
                  <a:lnTo>
                    <a:pt x="920" y="691"/>
                  </a:lnTo>
                  <a:lnTo>
                    <a:pt x="930" y="705"/>
                  </a:lnTo>
                  <a:lnTo>
                    <a:pt x="940" y="721"/>
                  </a:lnTo>
                  <a:lnTo>
                    <a:pt x="949" y="736"/>
                  </a:lnTo>
                  <a:lnTo>
                    <a:pt x="957" y="751"/>
                  </a:lnTo>
                  <a:lnTo>
                    <a:pt x="963" y="767"/>
                  </a:lnTo>
                  <a:lnTo>
                    <a:pt x="968" y="785"/>
                  </a:lnTo>
                  <a:lnTo>
                    <a:pt x="973" y="803"/>
                  </a:lnTo>
                  <a:lnTo>
                    <a:pt x="977" y="822"/>
                  </a:lnTo>
                  <a:lnTo>
                    <a:pt x="979" y="841"/>
                  </a:lnTo>
                  <a:lnTo>
                    <a:pt x="981" y="861"/>
                  </a:lnTo>
                  <a:lnTo>
                    <a:pt x="981" y="881"/>
                  </a:lnTo>
                  <a:lnTo>
                    <a:pt x="981" y="881"/>
                  </a:lnTo>
                  <a:lnTo>
                    <a:pt x="981" y="901"/>
                  </a:lnTo>
                  <a:lnTo>
                    <a:pt x="978" y="923"/>
                  </a:lnTo>
                  <a:lnTo>
                    <a:pt x="976" y="942"/>
                  </a:lnTo>
                  <a:lnTo>
                    <a:pt x="972" y="962"/>
                  </a:lnTo>
                  <a:lnTo>
                    <a:pt x="967" y="981"/>
                  </a:lnTo>
                  <a:lnTo>
                    <a:pt x="962" y="998"/>
                  </a:lnTo>
                  <a:lnTo>
                    <a:pt x="954" y="1016"/>
                  </a:lnTo>
                  <a:lnTo>
                    <a:pt x="945" y="1034"/>
                  </a:lnTo>
                  <a:lnTo>
                    <a:pt x="936" y="1050"/>
                  </a:lnTo>
                  <a:lnTo>
                    <a:pt x="926" y="1065"/>
                  </a:lnTo>
                  <a:lnTo>
                    <a:pt x="914" y="1081"/>
                  </a:lnTo>
                  <a:lnTo>
                    <a:pt x="901" y="1096"/>
                  </a:lnTo>
                  <a:lnTo>
                    <a:pt x="887" y="1110"/>
                  </a:lnTo>
                  <a:lnTo>
                    <a:pt x="873" y="1124"/>
                  </a:lnTo>
                  <a:lnTo>
                    <a:pt x="857" y="1136"/>
                  </a:lnTo>
                  <a:lnTo>
                    <a:pt x="839" y="1148"/>
                  </a:lnTo>
                  <a:lnTo>
                    <a:pt x="839" y="1148"/>
                  </a:lnTo>
                  <a:lnTo>
                    <a:pt x="822" y="1159"/>
                  </a:lnTo>
                  <a:lnTo>
                    <a:pt x="803" y="1170"/>
                  </a:lnTo>
                  <a:lnTo>
                    <a:pt x="784" y="1179"/>
                  </a:lnTo>
                  <a:lnTo>
                    <a:pt x="763" y="1189"/>
                  </a:lnTo>
                  <a:lnTo>
                    <a:pt x="743" y="1197"/>
                  </a:lnTo>
                  <a:lnTo>
                    <a:pt x="722" y="1204"/>
                  </a:lnTo>
                  <a:lnTo>
                    <a:pt x="700" y="1212"/>
                  </a:lnTo>
                  <a:lnTo>
                    <a:pt x="679" y="1218"/>
                  </a:lnTo>
                  <a:lnTo>
                    <a:pt x="656" y="1223"/>
                  </a:lnTo>
                  <a:lnTo>
                    <a:pt x="633" y="1228"/>
                  </a:lnTo>
                  <a:lnTo>
                    <a:pt x="609" y="1232"/>
                  </a:lnTo>
                  <a:lnTo>
                    <a:pt x="585" y="1235"/>
                  </a:lnTo>
                  <a:lnTo>
                    <a:pt x="560" y="1237"/>
                  </a:lnTo>
                  <a:lnTo>
                    <a:pt x="535" y="1240"/>
                  </a:lnTo>
                  <a:lnTo>
                    <a:pt x="482" y="1241"/>
                  </a:lnTo>
                  <a:lnTo>
                    <a:pt x="482" y="1241"/>
                  </a:lnTo>
                  <a:lnTo>
                    <a:pt x="440" y="1240"/>
                  </a:lnTo>
                  <a:lnTo>
                    <a:pt x="398" y="1236"/>
                  </a:lnTo>
                  <a:lnTo>
                    <a:pt x="357" y="1231"/>
                  </a:lnTo>
                  <a:lnTo>
                    <a:pt x="315" y="1223"/>
                  </a:lnTo>
                  <a:lnTo>
                    <a:pt x="275" y="1213"/>
                  </a:lnTo>
                  <a:lnTo>
                    <a:pt x="234" y="1201"/>
                  </a:lnTo>
                  <a:lnTo>
                    <a:pt x="196" y="1185"/>
                  </a:lnTo>
                  <a:lnTo>
                    <a:pt x="160" y="1169"/>
                  </a:lnTo>
                  <a:lnTo>
                    <a:pt x="143" y="1160"/>
                  </a:lnTo>
                  <a:lnTo>
                    <a:pt x="127" y="1150"/>
                  </a:lnTo>
                  <a:lnTo>
                    <a:pt x="110" y="1140"/>
                  </a:lnTo>
                  <a:lnTo>
                    <a:pt x="96" y="1129"/>
                  </a:lnTo>
                  <a:lnTo>
                    <a:pt x="81" y="1117"/>
                  </a:lnTo>
                  <a:lnTo>
                    <a:pt x="69" y="1106"/>
                  </a:lnTo>
                  <a:lnTo>
                    <a:pt x="56" y="1093"/>
                  </a:lnTo>
                  <a:lnTo>
                    <a:pt x="46" y="1081"/>
                  </a:lnTo>
                  <a:lnTo>
                    <a:pt x="36" y="1067"/>
                  </a:lnTo>
                  <a:lnTo>
                    <a:pt x="27" y="1052"/>
                  </a:lnTo>
                  <a:lnTo>
                    <a:pt x="19" y="1038"/>
                  </a:lnTo>
                  <a:lnTo>
                    <a:pt x="13" y="1022"/>
                  </a:lnTo>
                  <a:lnTo>
                    <a:pt x="8" y="1006"/>
                  </a:lnTo>
                  <a:lnTo>
                    <a:pt x="4" y="990"/>
                  </a:lnTo>
                  <a:lnTo>
                    <a:pt x="2" y="972"/>
                  </a:lnTo>
                  <a:lnTo>
                    <a:pt x="0" y="956"/>
                  </a:lnTo>
                  <a:lnTo>
                    <a:pt x="0" y="8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 name="Freeform 13"/>
            <p:cNvSpPr>
              <a:spLocks/>
            </p:cNvSpPr>
            <p:nvPr userDrawn="1"/>
          </p:nvSpPr>
          <p:spPr bwMode="auto">
            <a:xfrm>
              <a:off x="3311" y="1972"/>
              <a:ext cx="192" cy="380"/>
            </a:xfrm>
            <a:custGeom>
              <a:avLst/>
              <a:gdLst>
                <a:gd name="T0" fmla="*/ 0 w 766"/>
                <a:gd name="T1" fmla="*/ 544 h 1520"/>
                <a:gd name="T2" fmla="*/ 190 w 766"/>
                <a:gd name="T3" fmla="*/ 323 h 1520"/>
                <a:gd name="T4" fmla="*/ 476 w 766"/>
                <a:gd name="T5" fmla="*/ 0 h 1520"/>
                <a:gd name="T6" fmla="*/ 746 w 766"/>
                <a:gd name="T7" fmla="*/ 323 h 1520"/>
                <a:gd name="T8" fmla="*/ 476 w 766"/>
                <a:gd name="T9" fmla="*/ 544 h 1520"/>
                <a:gd name="T10" fmla="*/ 476 w 766"/>
                <a:gd name="T11" fmla="*/ 1043 h 1520"/>
                <a:gd name="T12" fmla="*/ 477 w 766"/>
                <a:gd name="T13" fmla="*/ 1079 h 1520"/>
                <a:gd name="T14" fmla="*/ 482 w 766"/>
                <a:gd name="T15" fmla="*/ 1112 h 1520"/>
                <a:gd name="T16" fmla="*/ 491 w 766"/>
                <a:gd name="T17" fmla="*/ 1139 h 1520"/>
                <a:gd name="T18" fmla="*/ 501 w 766"/>
                <a:gd name="T19" fmla="*/ 1165 h 1520"/>
                <a:gd name="T20" fmla="*/ 514 w 766"/>
                <a:gd name="T21" fmla="*/ 1186 h 1520"/>
                <a:gd name="T22" fmla="*/ 529 w 766"/>
                <a:gd name="T23" fmla="*/ 1205 h 1520"/>
                <a:gd name="T24" fmla="*/ 563 w 766"/>
                <a:gd name="T25" fmla="*/ 1234 h 1520"/>
                <a:gd name="T26" fmla="*/ 601 w 766"/>
                <a:gd name="T27" fmla="*/ 1254 h 1520"/>
                <a:gd name="T28" fmla="*/ 640 w 766"/>
                <a:gd name="T29" fmla="*/ 1266 h 1520"/>
                <a:gd name="T30" fmla="*/ 679 w 766"/>
                <a:gd name="T31" fmla="*/ 1272 h 1520"/>
                <a:gd name="T32" fmla="*/ 713 w 766"/>
                <a:gd name="T33" fmla="*/ 1273 h 1520"/>
                <a:gd name="T34" fmla="*/ 766 w 766"/>
                <a:gd name="T35" fmla="*/ 1512 h 1520"/>
                <a:gd name="T36" fmla="*/ 746 w 766"/>
                <a:gd name="T37" fmla="*/ 1516 h 1520"/>
                <a:gd name="T38" fmla="*/ 701 w 766"/>
                <a:gd name="T39" fmla="*/ 1520 h 1520"/>
                <a:gd name="T40" fmla="*/ 675 w 766"/>
                <a:gd name="T41" fmla="*/ 1520 h 1520"/>
                <a:gd name="T42" fmla="*/ 616 w 766"/>
                <a:gd name="T43" fmla="*/ 1518 h 1520"/>
                <a:gd name="T44" fmla="*/ 558 w 766"/>
                <a:gd name="T45" fmla="*/ 1511 h 1520"/>
                <a:gd name="T46" fmla="*/ 497 w 766"/>
                <a:gd name="T47" fmla="*/ 1498 h 1520"/>
                <a:gd name="T48" fmla="*/ 429 w 766"/>
                <a:gd name="T49" fmla="*/ 1475 h 1520"/>
                <a:gd name="T50" fmla="*/ 405 w 766"/>
                <a:gd name="T51" fmla="*/ 1465 h 1520"/>
                <a:gd name="T52" fmla="*/ 357 w 766"/>
                <a:gd name="T53" fmla="*/ 1440 h 1520"/>
                <a:gd name="T54" fmla="*/ 313 w 766"/>
                <a:gd name="T55" fmla="*/ 1407 h 1520"/>
                <a:gd name="T56" fmla="*/ 274 w 766"/>
                <a:gd name="T57" fmla="*/ 1368 h 1520"/>
                <a:gd name="T58" fmla="*/ 240 w 766"/>
                <a:gd name="T59" fmla="*/ 1320 h 1520"/>
                <a:gd name="T60" fmla="*/ 212 w 766"/>
                <a:gd name="T61" fmla="*/ 1262 h 1520"/>
                <a:gd name="T62" fmla="*/ 193 w 766"/>
                <a:gd name="T63" fmla="*/ 1195 h 1520"/>
                <a:gd name="T64" fmla="*/ 183 w 766"/>
                <a:gd name="T65" fmla="*/ 1117 h 1520"/>
                <a:gd name="T66" fmla="*/ 182 w 766"/>
                <a:gd name="T67" fmla="*/ 544 h 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66" h="1520">
                  <a:moveTo>
                    <a:pt x="182" y="544"/>
                  </a:moveTo>
                  <a:lnTo>
                    <a:pt x="0" y="544"/>
                  </a:lnTo>
                  <a:lnTo>
                    <a:pt x="0" y="323"/>
                  </a:lnTo>
                  <a:lnTo>
                    <a:pt x="190" y="323"/>
                  </a:lnTo>
                  <a:lnTo>
                    <a:pt x="190" y="0"/>
                  </a:lnTo>
                  <a:lnTo>
                    <a:pt x="476" y="0"/>
                  </a:lnTo>
                  <a:lnTo>
                    <a:pt x="476" y="323"/>
                  </a:lnTo>
                  <a:lnTo>
                    <a:pt x="746" y="323"/>
                  </a:lnTo>
                  <a:lnTo>
                    <a:pt x="746" y="544"/>
                  </a:lnTo>
                  <a:lnTo>
                    <a:pt x="476" y="544"/>
                  </a:lnTo>
                  <a:lnTo>
                    <a:pt x="476" y="1043"/>
                  </a:lnTo>
                  <a:lnTo>
                    <a:pt x="476" y="1043"/>
                  </a:lnTo>
                  <a:lnTo>
                    <a:pt x="476" y="1062"/>
                  </a:lnTo>
                  <a:lnTo>
                    <a:pt x="477" y="1079"/>
                  </a:lnTo>
                  <a:lnTo>
                    <a:pt x="480" y="1095"/>
                  </a:lnTo>
                  <a:lnTo>
                    <a:pt x="482" y="1112"/>
                  </a:lnTo>
                  <a:lnTo>
                    <a:pt x="486" y="1125"/>
                  </a:lnTo>
                  <a:lnTo>
                    <a:pt x="491" y="1139"/>
                  </a:lnTo>
                  <a:lnTo>
                    <a:pt x="496" y="1152"/>
                  </a:lnTo>
                  <a:lnTo>
                    <a:pt x="501" y="1165"/>
                  </a:lnTo>
                  <a:lnTo>
                    <a:pt x="508" y="1176"/>
                  </a:lnTo>
                  <a:lnTo>
                    <a:pt x="514" y="1186"/>
                  </a:lnTo>
                  <a:lnTo>
                    <a:pt x="521" y="1196"/>
                  </a:lnTo>
                  <a:lnTo>
                    <a:pt x="529" y="1205"/>
                  </a:lnTo>
                  <a:lnTo>
                    <a:pt x="545" y="1220"/>
                  </a:lnTo>
                  <a:lnTo>
                    <a:pt x="563" y="1234"/>
                  </a:lnTo>
                  <a:lnTo>
                    <a:pt x="582" y="1245"/>
                  </a:lnTo>
                  <a:lnTo>
                    <a:pt x="601" y="1254"/>
                  </a:lnTo>
                  <a:lnTo>
                    <a:pt x="621" y="1261"/>
                  </a:lnTo>
                  <a:lnTo>
                    <a:pt x="640" y="1266"/>
                  </a:lnTo>
                  <a:lnTo>
                    <a:pt x="660" y="1269"/>
                  </a:lnTo>
                  <a:lnTo>
                    <a:pt x="679" y="1272"/>
                  </a:lnTo>
                  <a:lnTo>
                    <a:pt x="697" y="1273"/>
                  </a:lnTo>
                  <a:lnTo>
                    <a:pt x="713" y="1273"/>
                  </a:lnTo>
                  <a:lnTo>
                    <a:pt x="766" y="1271"/>
                  </a:lnTo>
                  <a:lnTo>
                    <a:pt x="766" y="1512"/>
                  </a:lnTo>
                  <a:lnTo>
                    <a:pt x="766" y="1512"/>
                  </a:lnTo>
                  <a:lnTo>
                    <a:pt x="746" y="1516"/>
                  </a:lnTo>
                  <a:lnTo>
                    <a:pt x="725" y="1518"/>
                  </a:lnTo>
                  <a:lnTo>
                    <a:pt x="701" y="1520"/>
                  </a:lnTo>
                  <a:lnTo>
                    <a:pt x="675" y="1520"/>
                  </a:lnTo>
                  <a:lnTo>
                    <a:pt x="675" y="1520"/>
                  </a:lnTo>
                  <a:lnTo>
                    <a:pt x="646" y="1520"/>
                  </a:lnTo>
                  <a:lnTo>
                    <a:pt x="616" y="1518"/>
                  </a:lnTo>
                  <a:lnTo>
                    <a:pt x="587" y="1516"/>
                  </a:lnTo>
                  <a:lnTo>
                    <a:pt x="558" y="1511"/>
                  </a:lnTo>
                  <a:lnTo>
                    <a:pt x="528" y="1506"/>
                  </a:lnTo>
                  <a:lnTo>
                    <a:pt x="497" y="1498"/>
                  </a:lnTo>
                  <a:lnTo>
                    <a:pt x="465" y="1488"/>
                  </a:lnTo>
                  <a:lnTo>
                    <a:pt x="429" y="1475"/>
                  </a:lnTo>
                  <a:lnTo>
                    <a:pt x="429" y="1475"/>
                  </a:lnTo>
                  <a:lnTo>
                    <a:pt x="405" y="1465"/>
                  </a:lnTo>
                  <a:lnTo>
                    <a:pt x="381" y="1453"/>
                  </a:lnTo>
                  <a:lnTo>
                    <a:pt x="357" y="1440"/>
                  </a:lnTo>
                  <a:lnTo>
                    <a:pt x="334" y="1425"/>
                  </a:lnTo>
                  <a:lnTo>
                    <a:pt x="313" y="1407"/>
                  </a:lnTo>
                  <a:lnTo>
                    <a:pt x="293" y="1388"/>
                  </a:lnTo>
                  <a:lnTo>
                    <a:pt x="274" y="1368"/>
                  </a:lnTo>
                  <a:lnTo>
                    <a:pt x="256" y="1345"/>
                  </a:lnTo>
                  <a:lnTo>
                    <a:pt x="240" y="1320"/>
                  </a:lnTo>
                  <a:lnTo>
                    <a:pt x="225" y="1292"/>
                  </a:lnTo>
                  <a:lnTo>
                    <a:pt x="212" y="1262"/>
                  </a:lnTo>
                  <a:lnTo>
                    <a:pt x="202" y="1230"/>
                  </a:lnTo>
                  <a:lnTo>
                    <a:pt x="193" y="1195"/>
                  </a:lnTo>
                  <a:lnTo>
                    <a:pt x="187" y="1157"/>
                  </a:lnTo>
                  <a:lnTo>
                    <a:pt x="183" y="1117"/>
                  </a:lnTo>
                  <a:lnTo>
                    <a:pt x="182" y="1074"/>
                  </a:lnTo>
                  <a:lnTo>
                    <a:pt x="182" y="5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 name="Freeform 14"/>
            <p:cNvSpPr>
              <a:spLocks noEditPoints="1"/>
            </p:cNvSpPr>
            <p:nvPr userDrawn="1"/>
          </p:nvSpPr>
          <p:spPr bwMode="auto">
            <a:xfrm>
              <a:off x="3545" y="1937"/>
              <a:ext cx="162" cy="413"/>
            </a:xfrm>
            <a:custGeom>
              <a:avLst/>
              <a:gdLst>
                <a:gd name="T0" fmla="*/ 0 w 648"/>
                <a:gd name="T1" fmla="*/ 465 h 1650"/>
                <a:gd name="T2" fmla="*/ 0 w 648"/>
                <a:gd name="T3" fmla="*/ 685 h 1650"/>
                <a:gd name="T4" fmla="*/ 185 w 648"/>
                <a:gd name="T5" fmla="*/ 685 h 1650"/>
                <a:gd name="T6" fmla="*/ 185 w 648"/>
                <a:gd name="T7" fmla="*/ 1429 h 1650"/>
                <a:gd name="T8" fmla="*/ 12 w 648"/>
                <a:gd name="T9" fmla="*/ 1429 h 1650"/>
                <a:gd name="T10" fmla="*/ 12 w 648"/>
                <a:gd name="T11" fmla="*/ 1650 h 1650"/>
                <a:gd name="T12" fmla="*/ 648 w 648"/>
                <a:gd name="T13" fmla="*/ 1650 h 1650"/>
                <a:gd name="T14" fmla="*/ 648 w 648"/>
                <a:gd name="T15" fmla="*/ 1429 h 1650"/>
                <a:gd name="T16" fmla="*/ 479 w 648"/>
                <a:gd name="T17" fmla="*/ 1429 h 1650"/>
                <a:gd name="T18" fmla="*/ 479 w 648"/>
                <a:gd name="T19" fmla="*/ 465 h 1650"/>
                <a:gd name="T20" fmla="*/ 0 w 648"/>
                <a:gd name="T21" fmla="*/ 465 h 1650"/>
                <a:gd name="T22" fmla="*/ 182 w 648"/>
                <a:gd name="T23" fmla="*/ 263 h 1650"/>
                <a:gd name="T24" fmla="*/ 479 w 648"/>
                <a:gd name="T25" fmla="*/ 263 h 1650"/>
                <a:gd name="T26" fmla="*/ 479 w 648"/>
                <a:gd name="T27" fmla="*/ 0 h 1650"/>
                <a:gd name="T28" fmla="*/ 182 w 648"/>
                <a:gd name="T29" fmla="*/ 0 h 1650"/>
                <a:gd name="T30" fmla="*/ 182 w 648"/>
                <a:gd name="T31" fmla="*/ 263 h 1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8" h="1650">
                  <a:moveTo>
                    <a:pt x="0" y="465"/>
                  </a:moveTo>
                  <a:lnTo>
                    <a:pt x="0" y="685"/>
                  </a:lnTo>
                  <a:lnTo>
                    <a:pt x="185" y="685"/>
                  </a:lnTo>
                  <a:lnTo>
                    <a:pt x="185" y="1429"/>
                  </a:lnTo>
                  <a:lnTo>
                    <a:pt x="12" y="1429"/>
                  </a:lnTo>
                  <a:lnTo>
                    <a:pt x="12" y="1650"/>
                  </a:lnTo>
                  <a:lnTo>
                    <a:pt x="648" y="1650"/>
                  </a:lnTo>
                  <a:lnTo>
                    <a:pt x="648" y="1429"/>
                  </a:lnTo>
                  <a:lnTo>
                    <a:pt x="479" y="1429"/>
                  </a:lnTo>
                  <a:lnTo>
                    <a:pt x="479" y="465"/>
                  </a:lnTo>
                  <a:lnTo>
                    <a:pt x="0" y="465"/>
                  </a:lnTo>
                  <a:close/>
                  <a:moveTo>
                    <a:pt x="182" y="263"/>
                  </a:moveTo>
                  <a:lnTo>
                    <a:pt x="479" y="263"/>
                  </a:lnTo>
                  <a:lnTo>
                    <a:pt x="479" y="0"/>
                  </a:lnTo>
                  <a:lnTo>
                    <a:pt x="182" y="0"/>
                  </a:lnTo>
                  <a:lnTo>
                    <a:pt x="182" y="2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 name="Freeform 15"/>
            <p:cNvSpPr>
              <a:spLocks/>
            </p:cNvSpPr>
            <p:nvPr userDrawn="1"/>
          </p:nvSpPr>
          <p:spPr bwMode="auto">
            <a:xfrm>
              <a:off x="3704" y="2046"/>
              <a:ext cx="368" cy="304"/>
            </a:xfrm>
            <a:custGeom>
              <a:avLst/>
              <a:gdLst>
                <a:gd name="T0" fmla="*/ 185 w 1471"/>
                <a:gd name="T1" fmla="*/ 992 h 1213"/>
                <a:gd name="T2" fmla="*/ 183 w 1471"/>
                <a:gd name="T3" fmla="*/ 287 h 1213"/>
                <a:gd name="T4" fmla="*/ 172 w 1471"/>
                <a:gd name="T5" fmla="*/ 261 h 1213"/>
                <a:gd name="T6" fmla="*/ 146 w 1471"/>
                <a:gd name="T7" fmla="*/ 249 h 1213"/>
                <a:gd name="T8" fmla="*/ 0 w 1471"/>
                <a:gd name="T9" fmla="*/ 28 h 1213"/>
                <a:gd name="T10" fmla="*/ 330 w 1471"/>
                <a:gd name="T11" fmla="*/ 28 h 1213"/>
                <a:gd name="T12" fmla="*/ 379 w 1471"/>
                <a:gd name="T13" fmla="*/ 36 h 1213"/>
                <a:gd name="T14" fmla="*/ 417 w 1471"/>
                <a:gd name="T15" fmla="*/ 53 h 1213"/>
                <a:gd name="T16" fmla="*/ 444 w 1471"/>
                <a:gd name="T17" fmla="*/ 80 h 1213"/>
                <a:gd name="T18" fmla="*/ 460 w 1471"/>
                <a:gd name="T19" fmla="*/ 115 h 1213"/>
                <a:gd name="T20" fmla="*/ 465 w 1471"/>
                <a:gd name="T21" fmla="*/ 161 h 1213"/>
                <a:gd name="T22" fmla="*/ 465 w 1471"/>
                <a:gd name="T23" fmla="*/ 264 h 1213"/>
                <a:gd name="T24" fmla="*/ 478 w 1471"/>
                <a:gd name="T25" fmla="*/ 239 h 1213"/>
                <a:gd name="T26" fmla="*/ 514 w 1471"/>
                <a:gd name="T27" fmla="*/ 187 h 1213"/>
                <a:gd name="T28" fmla="*/ 574 w 1471"/>
                <a:gd name="T29" fmla="*/ 120 h 1213"/>
                <a:gd name="T30" fmla="*/ 602 w 1471"/>
                <a:gd name="T31" fmla="*/ 96 h 1213"/>
                <a:gd name="T32" fmla="*/ 652 w 1471"/>
                <a:gd name="T33" fmla="*/ 64 h 1213"/>
                <a:gd name="T34" fmla="*/ 711 w 1471"/>
                <a:gd name="T35" fmla="*/ 36 h 1213"/>
                <a:gd name="T36" fmla="*/ 778 w 1471"/>
                <a:gd name="T37" fmla="*/ 14 h 1213"/>
                <a:gd name="T38" fmla="*/ 852 w 1471"/>
                <a:gd name="T39" fmla="*/ 3 h 1213"/>
                <a:gd name="T40" fmla="*/ 902 w 1471"/>
                <a:gd name="T41" fmla="*/ 0 h 1213"/>
                <a:gd name="T42" fmla="*/ 973 w 1471"/>
                <a:gd name="T43" fmla="*/ 4 h 1213"/>
                <a:gd name="T44" fmla="*/ 1037 w 1471"/>
                <a:gd name="T45" fmla="*/ 16 h 1213"/>
                <a:gd name="T46" fmla="*/ 1094 w 1471"/>
                <a:gd name="T47" fmla="*/ 36 h 1213"/>
                <a:gd name="T48" fmla="*/ 1143 w 1471"/>
                <a:gd name="T49" fmla="*/ 64 h 1213"/>
                <a:gd name="T50" fmla="*/ 1186 w 1471"/>
                <a:gd name="T51" fmla="*/ 99 h 1213"/>
                <a:gd name="T52" fmla="*/ 1223 w 1471"/>
                <a:gd name="T53" fmla="*/ 143 h 1213"/>
                <a:gd name="T54" fmla="*/ 1252 w 1471"/>
                <a:gd name="T55" fmla="*/ 195 h 1213"/>
                <a:gd name="T56" fmla="*/ 1275 w 1471"/>
                <a:gd name="T57" fmla="*/ 254 h 1213"/>
                <a:gd name="T58" fmla="*/ 1289 w 1471"/>
                <a:gd name="T59" fmla="*/ 321 h 1213"/>
                <a:gd name="T60" fmla="*/ 1297 w 1471"/>
                <a:gd name="T61" fmla="*/ 396 h 1213"/>
                <a:gd name="T62" fmla="*/ 1299 w 1471"/>
                <a:gd name="T63" fmla="*/ 992 h 1213"/>
                <a:gd name="T64" fmla="*/ 1007 w 1471"/>
                <a:gd name="T65" fmla="*/ 1213 h 1213"/>
                <a:gd name="T66" fmla="*/ 1006 w 1471"/>
                <a:gd name="T67" fmla="*/ 483 h 1213"/>
                <a:gd name="T68" fmla="*/ 997 w 1471"/>
                <a:gd name="T69" fmla="*/ 407 h 1213"/>
                <a:gd name="T70" fmla="*/ 975 w 1471"/>
                <a:gd name="T71" fmla="*/ 348 h 1213"/>
                <a:gd name="T72" fmla="*/ 939 w 1471"/>
                <a:gd name="T73" fmla="*/ 305 h 1213"/>
                <a:gd name="T74" fmla="*/ 887 w 1471"/>
                <a:gd name="T75" fmla="*/ 278 h 1213"/>
                <a:gd name="T76" fmla="*/ 819 w 1471"/>
                <a:gd name="T77" fmla="*/ 269 h 1213"/>
                <a:gd name="T78" fmla="*/ 781 w 1471"/>
                <a:gd name="T79" fmla="*/ 272 h 1213"/>
                <a:gd name="T80" fmla="*/ 728 w 1471"/>
                <a:gd name="T81" fmla="*/ 282 h 1213"/>
                <a:gd name="T82" fmla="*/ 680 w 1471"/>
                <a:gd name="T83" fmla="*/ 301 h 1213"/>
                <a:gd name="T84" fmla="*/ 637 w 1471"/>
                <a:gd name="T85" fmla="*/ 328 h 1213"/>
                <a:gd name="T86" fmla="*/ 596 w 1471"/>
                <a:gd name="T87" fmla="*/ 364 h 1213"/>
                <a:gd name="T88" fmla="*/ 572 w 1471"/>
                <a:gd name="T89" fmla="*/ 393 h 1213"/>
                <a:gd name="T90" fmla="*/ 540 w 1471"/>
                <a:gd name="T91" fmla="*/ 440 h 1213"/>
                <a:gd name="T92" fmla="*/ 516 w 1471"/>
                <a:gd name="T93" fmla="*/ 491 h 1213"/>
                <a:gd name="T94" fmla="*/ 497 w 1471"/>
                <a:gd name="T95" fmla="*/ 545 h 1213"/>
                <a:gd name="T96" fmla="*/ 485 w 1471"/>
                <a:gd name="T97" fmla="*/ 602 h 1213"/>
                <a:gd name="T98" fmla="*/ 479 w 1471"/>
                <a:gd name="T99" fmla="*/ 992 h 1213"/>
                <a:gd name="T100" fmla="*/ 12 w 1471"/>
                <a:gd name="T101" fmla="*/ 1213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71" h="1213">
                  <a:moveTo>
                    <a:pt x="12" y="1213"/>
                  </a:moveTo>
                  <a:lnTo>
                    <a:pt x="12" y="992"/>
                  </a:lnTo>
                  <a:lnTo>
                    <a:pt x="185" y="992"/>
                  </a:lnTo>
                  <a:lnTo>
                    <a:pt x="185" y="300"/>
                  </a:lnTo>
                  <a:lnTo>
                    <a:pt x="185" y="300"/>
                  </a:lnTo>
                  <a:lnTo>
                    <a:pt x="183" y="287"/>
                  </a:lnTo>
                  <a:lnTo>
                    <a:pt x="181" y="277"/>
                  </a:lnTo>
                  <a:lnTo>
                    <a:pt x="177" y="268"/>
                  </a:lnTo>
                  <a:lnTo>
                    <a:pt x="172" y="261"/>
                  </a:lnTo>
                  <a:lnTo>
                    <a:pt x="164" y="256"/>
                  </a:lnTo>
                  <a:lnTo>
                    <a:pt x="156" y="252"/>
                  </a:lnTo>
                  <a:lnTo>
                    <a:pt x="146" y="249"/>
                  </a:lnTo>
                  <a:lnTo>
                    <a:pt x="133" y="249"/>
                  </a:lnTo>
                  <a:lnTo>
                    <a:pt x="0" y="249"/>
                  </a:lnTo>
                  <a:lnTo>
                    <a:pt x="0" y="28"/>
                  </a:lnTo>
                  <a:lnTo>
                    <a:pt x="312" y="28"/>
                  </a:lnTo>
                  <a:lnTo>
                    <a:pt x="312" y="28"/>
                  </a:lnTo>
                  <a:lnTo>
                    <a:pt x="330" y="28"/>
                  </a:lnTo>
                  <a:lnTo>
                    <a:pt x="348" y="31"/>
                  </a:lnTo>
                  <a:lnTo>
                    <a:pt x="364" y="33"/>
                  </a:lnTo>
                  <a:lnTo>
                    <a:pt x="379" y="36"/>
                  </a:lnTo>
                  <a:lnTo>
                    <a:pt x="393" y="41"/>
                  </a:lnTo>
                  <a:lnTo>
                    <a:pt x="406" y="47"/>
                  </a:lnTo>
                  <a:lnTo>
                    <a:pt x="417" y="53"/>
                  </a:lnTo>
                  <a:lnTo>
                    <a:pt x="427" y="61"/>
                  </a:lnTo>
                  <a:lnTo>
                    <a:pt x="436" y="70"/>
                  </a:lnTo>
                  <a:lnTo>
                    <a:pt x="444" y="80"/>
                  </a:lnTo>
                  <a:lnTo>
                    <a:pt x="450" y="90"/>
                  </a:lnTo>
                  <a:lnTo>
                    <a:pt x="455" y="103"/>
                  </a:lnTo>
                  <a:lnTo>
                    <a:pt x="460" y="115"/>
                  </a:lnTo>
                  <a:lnTo>
                    <a:pt x="463" y="129"/>
                  </a:lnTo>
                  <a:lnTo>
                    <a:pt x="465" y="144"/>
                  </a:lnTo>
                  <a:lnTo>
                    <a:pt x="465" y="161"/>
                  </a:lnTo>
                  <a:lnTo>
                    <a:pt x="465" y="214"/>
                  </a:lnTo>
                  <a:lnTo>
                    <a:pt x="460" y="264"/>
                  </a:lnTo>
                  <a:lnTo>
                    <a:pt x="465" y="264"/>
                  </a:lnTo>
                  <a:lnTo>
                    <a:pt x="465" y="264"/>
                  </a:lnTo>
                  <a:lnTo>
                    <a:pt x="470" y="253"/>
                  </a:lnTo>
                  <a:lnTo>
                    <a:pt x="478" y="239"/>
                  </a:lnTo>
                  <a:lnTo>
                    <a:pt x="488" y="223"/>
                  </a:lnTo>
                  <a:lnTo>
                    <a:pt x="499" y="206"/>
                  </a:lnTo>
                  <a:lnTo>
                    <a:pt x="514" y="187"/>
                  </a:lnTo>
                  <a:lnTo>
                    <a:pt x="532" y="167"/>
                  </a:lnTo>
                  <a:lnTo>
                    <a:pt x="551" y="144"/>
                  </a:lnTo>
                  <a:lnTo>
                    <a:pt x="574" y="120"/>
                  </a:lnTo>
                  <a:lnTo>
                    <a:pt x="574" y="120"/>
                  </a:lnTo>
                  <a:lnTo>
                    <a:pt x="588" y="109"/>
                  </a:lnTo>
                  <a:lnTo>
                    <a:pt x="602" y="96"/>
                  </a:lnTo>
                  <a:lnTo>
                    <a:pt x="618" y="85"/>
                  </a:lnTo>
                  <a:lnTo>
                    <a:pt x="634" y="74"/>
                  </a:lnTo>
                  <a:lnTo>
                    <a:pt x="652" y="64"/>
                  </a:lnTo>
                  <a:lnTo>
                    <a:pt x="671" y="53"/>
                  </a:lnTo>
                  <a:lnTo>
                    <a:pt x="691" y="43"/>
                  </a:lnTo>
                  <a:lnTo>
                    <a:pt x="711" y="36"/>
                  </a:lnTo>
                  <a:lnTo>
                    <a:pt x="733" y="27"/>
                  </a:lnTo>
                  <a:lnTo>
                    <a:pt x="756" y="21"/>
                  </a:lnTo>
                  <a:lnTo>
                    <a:pt x="778" y="14"/>
                  </a:lnTo>
                  <a:lnTo>
                    <a:pt x="802" y="9"/>
                  </a:lnTo>
                  <a:lnTo>
                    <a:pt x="826" y="5"/>
                  </a:lnTo>
                  <a:lnTo>
                    <a:pt x="852" y="3"/>
                  </a:lnTo>
                  <a:lnTo>
                    <a:pt x="877" y="0"/>
                  </a:lnTo>
                  <a:lnTo>
                    <a:pt x="902" y="0"/>
                  </a:lnTo>
                  <a:lnTo>
                    <a:pt x="902" y="0"/>
                  </a:lnTo>
                  <a:lnTo>
                    <a:pt x="926" y="0"/>
                  </a:lnTo>
                  <a:lnTo>
                    <a:pt x="950" y="2"/>
                  </a:lnTo>
                  <a:lnTo>
                    <a:pt x="973" y="4"/>
                  </a:lnTo>
                  <a:lnTo>
                    <a:pt x="994" y="7"/>
                  </a:lnTo>
                  <a:lnTo>
                    <a:pt x="1016" y="10"/>
                  </a:lnTo>
                  <a:lnTo>
                    <a:pt x="1037" y="16"/>
                  </a:lnTo>
                  <a:lnTo>
                    <a:pt x="1056" y="22"/>
                  </a:lnTo>
                  <a:lnTo>
                    <a:pt x="1075" y="28"/>
                  </a:lnTo>
                  <a:lnTo>
                    <a:pt x="1094" y="36"/>
                  </a:lnTo>
                  <a:lnTo>
                    <a:pt x="1112" y="45"/>
                  </a:lnTo>
                  <a:lnTo>
                    <a:pt x="1128" y="53"/>
                  </a:lnTo>
                  <a:lnTo>
                    <a:pt x="1143" y="64"/>
                  </a:lnTo>
                  <a:lnTo>
                    <a:pt x="1159" y="75"/>
                  </a:lnTo>
                  <a:lnTo>
                    <a:pt x="1174" y="86"/>
                  </a:lnTo>
                  <a:lnTo>
                    <a:pt x="1186" y="99"/>
                  </a:lnTo>
                  <a:lnTo>
                    <a:pt x="1200" y="113"/>
                  </a:lnTo>
                  <a:lnTo>
                    <a:pt x="1212" y="128"/>
                  </a:lnTo>
                  <a:lnTo>
                    <a:pt x="1223" y="143"/>
                  </a:lnTo>
                  <a:lnTo>
                    <a:pt x="1233" y="160"/>
                  </a:lnTo>
                  <a:lnTo>
                    <a:pt x="1243" y="176"/>
                  </a:lnTo>
                  <a:lnTo>
                    <a:pt x="1252" y="195"/>
                  </a:lnTo>
                  <a:lnTo>
                    <a:pt x="1260" y="214"/>
                  </a:lnTo>
                  <a:lnTo>
                    <a:pt x="1267" y="233"/>
                  </a:lnTo>
                  <a:lnTo>
                    <a:pt x="1275" y="254"/>
                  </a:lnTo>
                  <a:lnTo>
                    <a:pt x="1280" y="276"/>
                  </a:lnTo>
                  <a:lnTo>
                    <a:pt x="1285" y="299"/>
                  </a:lnTo>
                  <a:lnTo>
                    <a:pt x="1289" y="321"/>
                  </a:lnTo>
                  <a:lnTo>
                    <a:pt x="1292" y="345"/>
                  </a:lnTo>
                  <a:lnTo>
                    <a:pt x="1295" y="371"/>
                  </a:lnTo>
                  <a:lnTo>
                    <a:pt x="1297" y="396"/>
                  </a:lnTo>
                  <a:lnTo>
                    <a:pt x="1299" y="424"/>
                  </a:lnTo>
                  <a:lnTo>
                    <a:pt x="1299" y="451"/>
                  </a:lnTo>
                  <a:lnTo>
                    <a:pt x="1299" y="992"/>
                  </a:lnTo>
                  <a:lnTo>
                    <a:pt x="1471" y="992"/>
                  </a:lnTo>
                  <a:lnTo>
                    <a:pt x="1471" y="1213"/>
                  </a:lnTo>
                  <a:lnTo>
                    <a:pt x="1007" y="1213"/>
                  </a:lnTo>
                  <a:lnTo>
                    <a:pt x="1007" y="511"/>
                  </a:lnTo>
                  <a:lnTo>
                    <a:pt x="1007" y="511"/>
                  </a:lnTo>
                  <a:lnTo>
                    <a:pt x="1006" y="483"/>
                  </a:lnTo>
                  <a:lnTo>
                    <a:pt x="1004" y="455"/>
                  </a:lnTo>
                  <a:lnTo>
                    <a:pt x="1001" y="430"/>
                  </a:lnTo>
                  <a:lnTo>
                    <a:pt x="997" y="407"/>
                  </a:lnTo>
                  <a:lnTo>
                    <a:pt x="991" y="386"/>
                  </a:lnTo>
                  <a:lnTo>
                    <a:pt x="984" y="365"/>
                  </a:lnTo>
                  <a:lnTo>
                    <a:pt x="975" y="348"/>
                  </a:lnTo>
                  <a:lnTo>
                    <a:pt x="964" y="331"/>
                  </a:lnTo>
                  <a:lnTo>
                    <a:pt x="953" y="316"/>
                  </a:lnTo>
                  <a:lnTo>
                    <a:pt x="939" y="305"/>
                  </a:lnTo>
                  <a:lnTo>
                    <a:pt x="924" y="293"/>
                  </a:lnTo>
                  <a:lnTo>
                    <a:pt x="906" y="285"/>
                  </a:lnTo>
                  <a:lnTo>
                    <a:pt x="887" y="278"/>
                  </a:lnTo>
                  <a:lnTo>
                    <a:pt x="867" y="273"/>
                  </a:lnTo>
                  <a:lnTo>
                    <a:pt x="843" y="271"/>
                  </a:lnTo>
                  <a:lnTo>
                    <a:pt x="819" y="269"/>
                  </a:lnTo>
                  <a:lnTo>
                    <a:pt x="819" y="269"/>
                  </a:lnTo>
                  <a:lnTo>
                    <a:pt x="800" y="269"/>
                  </a:lnTo>
                  <a:lnTo>
                    <a:pt x="781" y="272"/>
                  </a:lnTo>
                  <a:lnTo>
                    <a:pt x="763" y="275"/>
                  </a:lnTo>
                  <a:lnTo>
                    <a:pt x="746" y="277"/>
                  </a:lnTo>
                  <a:lnTo>
                    <a:pt x="728" y="282"/>
                  </a:lnTo>
                  <a:lnTo>
                    <a:pt x="711" y="287"/>
                  </a:lnTo>
                  <a:lnTo>
                    <a:pt x="696" y="293"/>
                  </a:lnTo>
                  <a:lnTo>
                    <a:pt x="680" y="301"/>
                  </a:lnTo>
                  <a:lnTo>
                    <a:pt x="665" y="309"/>
                  </a:lnTo>
                  <a:lnTo>
                    <a:pt x="651" y="317"/>
                  </a:lnTo>
                  <a:lnTo>
                    <a:pt x="637" y="328"/>
                  </a:lnTo>
                  <a:lnTo>
                    <a:pt x="623" y="339"/>
                  </a:lnTo>
                  <a:lnTo>
                    <a:pt x="609" y="352"/>
                  </a:lnTo>
                  <a:lnTo>
                    <a:pt x="596" y="364"/>
                  </a:lnTo>
                  <a:lnTo>
                    <a:pt x="584" y="378"/>
                  </a:lnTo>
                  <a:lnTo>
                    <a:pt x="572" y="393"/>
                  </a:lnTo>
                  <a:lnTo>
                    <a:pt x="572" y="393"/>
                  </a:lnTo>
                  <a:lnTo>
                    <a:pt x="561" y="408"/>
                  </a:lnTo>
                  <a:lnTo>
                    <a:pt x="550" y="424"/>
                  </a:lnTo>
                  <a:lnTo>
                    <a:pt x="540" y="440"/>
                  </a:lnTo>
                  <a:lnTo>
                    <a:pt x="531" y="456"/>
                  </a:lnTo>
                  <a:lnTo>
                    <a:pt x="523" y="474"/>
                  </a:lnTo>
                  <a:lnTo>
                    <a:pt x="516" y="491"/>
                  </a:lnTo>
                  <a:lnTo>
                    <a:pt x="508" y="508"/>
                  </a:lnTo>
                  <a:lnTo>
                    <a:pt x="502" y="526"/>
                  </a:lnTo>
                  <a:lnTo>
                    <a:pt x="497" y="545"/>
                  </a:lnTo>
                  <a:lnTo>
                    <a:pt x="492" y="563"/>
                  </a:lnTo>
                  <a:lnTo>
                    <a:pt x="488" y="582"/>
                  </a:lnTo>
                  <a:lnTo>
                    <a:pt x="485" y="602"/>
                  </a:lnTo>
                  <a:lnTo>
                    <a:pt x="480" y="641"/>
                  </a:lnTo>
                  <a:lnTo>
                    <a:pt x="479" y="681"/>
                  </a:lnTo>
                  <a:lnTo>
                    <a:pt x="479" y="992"/>
                  </a:lnTo>
                  <a:lnTo>
                    <a:pt x="648" y="992"/>
                  </a:lnTo>
                  <a:lnTo>
                    <a:pt x="648" y="1213"/>
                  </a:lnTo>
                  <a:lnTo>
                    <a:pt x="12" y="12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 name="Freeform 16"/>
            <p:cNvSpPr>
              <a:spLocks noEditPoints="1"/>
            </p:cNvSpPr>
            <p:nvPr userDrawn="1"/>
          </p:nvSpPr>
          <p:spPr bwMode="auto">
            <a:xfrm>
              <a:off x="4999" y="1287"/>
              <a:ext cx="423" cy="692"/>
            </a:xfrm>
            <a:custGeom>
              <a:avLst/>
              <a:gdLst>
                <a:gd name="T0" fmla="*/ 1257 w 1691"/>
                <a:gd name="T1" fmla="*/ 1228 h 2767"/>
                <a:gd name="T2" fmla="*/ 1038 w 1691"/>
                <a:gd name="T3" fmla="*/ 1385 h 2767"/>
                <a:gd name="T4" fmla="*/ 845 w 1691"/>
                <a:gd name="T5" fmla="*/ 1438 h 2767"/>
                <a:gd name="T6" fmla="*/ 719 w 1691"/>
                <a:gd name="T7" fmla="*/ 1433 h 2767"/>
                <a:gd name="T8" fmla="*/ 565 w 1691"/>
                <a:gd name="T9" fmla="*/ 1389 h 2767"/>
                <a:gd name="T10" fmla="*/ 442 w 1691"/>
                <a:gd name="T11" fmla="*/ 1303 h 2767"/>
                <a:gd name="T12" fmla="*/ 355 w 1691"/>
                <a:gd name="T13" fmla="*/ 1178 h 2767"/>
                <a:gd name="T14" fmla="*/ 304 w 1691"/>
                <a:gd name="T15" fmla="*/ 1014 h 2767"/>
                <a:gd name="T16" fmla="*/ 290 w 1691"/>
                <a:gd name="T17" fmla="*/ 851 h 2767"/>
                <a:gd name="T18" fmla="*/ 311 w 1691"/>
                <a:gd name="T19" fmla="*/ 662 h 2767"/>
                <a:gd name="T20" fmla="*/ 370 w 1691"/>
                <a:gd name="T21" fmla="*/ 502 h 2767"/>
                <a:gd name="T22" fmla="*/ 462 w 1691"/>
                <a:gd name="T23" fmla="*/ 374 h 2767"/>
                <a:gd name="T24" fmla="*/ 582 w 1691"/>
                <a:gd name="T25" fmla="*/ 286 h 2767"/>
                <a:gd name="T26" fmla="*/ 725 w 1691"/>
                <a:gd name="T27" fmla="*/ 243 h 2767"/>
                <a:gd name="T28" fmla="*/ 873 w 1691"/>
                <a:gd name="T29" fmla="*/ 248 h 2767"/>
                <a:gd name="T30" fmla="*/ 1042 w 1691"/>
                <a:gd name="T31" fmla="*/ 306 h 2767"/>
                <a:gd name="T32" fmla="*/ 1180 w 1691"/>
                <a:gd name="T33" fmla="*/ 424 h 2767"/>
                <a:gd name="T34" fmla="*/ 1285 w 1691"/>
                <a:gd name="T35" fmla="*/ 598 h 2767"/>
                <a:gd name="T36" fmla="*/ 1358 w 1691"/>
                <a:gd name="T37" fmla="*/ 828 h 2767"/>
                <a:gd name="T38" fmla="*/ 1392 w 1691"/>
                <a:gd name="T39" fmla="*/ 1067 h 2767"/>
                <a:gd name="T40" fmla="*/ 655 w 1691"/>
                <a:gd name="T41" fmla="*/ 9 h 2767"/>
                <a:gd name="T42" fmla="*/ 434 w 1691"/>
                <a:gd name="T43" fmla="*/ 81 h 2767"/>
                <a:gd name="T44" fmla="*/ 249 w 1691"/>
                <a:gd name="T45" fmla="*/ 215 h 2767"/>
                <a:gd name="T46" fmla="*/ 109 w 1691"/>
                <a:gd name="T47" fmla="*/ 402 h 2767"/>
                <a:gd name="T48" fmla="*/ 23 w 1691"/>
                <a:gd name="T49" fmla="*/ 632 h 2767"/>
                <a:gd name="T50" fmla="*/ 0 w 1691"/>
                <a:gd name="T51" fmla="*/ 851 h 2767"/>
                <a:gd name="T52" fmla="*/ 28 w 1691"/>
                <a:gd name="T53" fmla="*/ 1118 h 2767"/>
                <a:gd name="T54" fmla="*/ 111 w 1691"/>
                <a:gd name="T55" fmla="*/ 1336 h 2767"/>
                <a:gd name="T56" fmla="*/ 246 w 1691"/>
                <a:gd name="T57" fmla="*/ 1501 h 2767"/>
                <a:gd name="T58" fmla="*/ 431 w 1691"/>
                <a:gd name="T59" fmla="*/ 1611 h 2767"/>
                <a:gd name="T60" fmla="*/ 661 w 1691"/>
                <a:gd name="T61" fmla="*/ 1663 h 2767"/>
                <a:gd name="T62" fmla="*/ 873 w 1691"/>
                <a:gd name="T63" fmla="*/ 1653 h 2767"/>
                <a:gd name="T64" fmla="*/ 1119 w 1691"/>
                <a:gd name="T65" fmla="*/ 1552 h 2767"/>
                <a:gd name="T66" fmla="*/ 1338 w 1691"/>
                <a:gd name="T67" fmla="*/ 1365 h 2767"/>
                <a:gd name="T68" fmla="*/ 1396 w 1691"/>
                <a:gd name="T69" fmla="*/ 1467 h 2767"/>
                <a:gd name="T70" fmla="*/ 1363 w 1691"/>
                <a:gd name="T71" fmla="*/ 1755 h 2767"/>
                <a:gd name="T72" fmla="*/ 1283 w 1691"/>
                <a:gd name="T73" fmla="*/ 2045 h 2767"/>
                <a:gd name="T74" fmla="*/ 1157 w 1691"/>
                <a:gd name="T75" fmla="*/ 2277 h 2767"/>
                <a:gd name="T76" fmla="*/ 1061 w 1691"/>
                <a:gd name="T77" fmla="*/ 2377 h 2767"/>
                <a:gd name="T78" fmla="*/ 945 w 1691"/>
                <a:gd name="T79" fmla="*/ 2454 h 2767"/>
                <a:gd name="T80" fmla="*/ 805 w 1691"/>
                <a:gd name="T81" fmla="*/ 2501 h 2767"/>
                <a:gd name="T82" fmla="*/ 667 w 1691"/>
                <a:gd name="T83" fmla="*/ 2515 h 2767"/>
                <a:gd name="T84" fmla="*/ 485 w 1691"/>
                <a:gd name="T85" fmla="*/ 2483 h 2767"/>
                <a:gd name="T86" fmla="*/ 318 w 1691"/>
                <a:gd name="T87" fmla="*/ 2395 h 2767"/>
                <a:gd name="T88" fmla="*/ 52 w 1691"/>
                <a:gd name="T89" fmla="*/ 2501 h 2767"/>
                <a:gd name="T90" fmla="*/ 222 w 1691"/>
                <a:gd name="T91" fmla="*/ 2640 h 2767"/>
                <a:gd name="T92" fmla="*/ 470 w 1691"/>
                <a:gd name="T93" fmla="*/ 2743 h 2767"/>
                <a:gd name="T94" fmla="*/ 652 w 1691"/>
                <a:gd name="T95" fmla="*/ 2766 h 2767"/>
                <a:gd name="T96" fmla="*/ 796 w 1691"/>
                <a:gd name="T97" fmla="*/ 2761 h 2767"/>
                <a:gd name="T98" fmla="*/ 957 w 1691"/>
                <a:gd name="T99" fmla="*/ 2727 h 2767"/>
                <a:gd name="T100" fmla="*/ 1105 w 1691"/>
                <a:gd name="T101" fmla="*/ 2665 h 2767"/>
                <a:gd name="T102" fmla="*/ 1238 w 1691"/>
                <a:gd name="T103" fmla="*/ 2578 h 2767"/>
                <a:gd name="T104" fmla="*/ 1354 w 1691"/>
                <a:gd name="T105" fmla="*/ 2463 h 2767"/>
                <a:gd name="T106" fmla="*/ 1454 w 1691"/>
                <a:gd name="T107" fmla="*/ 2324 h 2767"/>
                <a:gd name="T108" fmla="*/ 1604 w 1691"/>
                <a:gd name="T109" fmla="*/ 1974 h 2767"/>
                <a:gd name="T110" fmla="*/ 1681 w 1691"/>
                <a:gd name="T111" fmla="*/ 1533 h 2767"/>
                <a:gd name="T112" fmla="*/ 1686 w 1691"/>
                <a:gd name="T113" fmla="*/ 1135 h 2767"/>
                <a:gd name="T114" fmla="*/ 1628 w 1691"/>
                <a:gd name="T115" fmla="*/ 743 h 2767"/>
                <a:gd name="T116" fmla="*/ 1504 w 1691"/>
                <a:gd name="T117" fmla="*/ 427 h 2767"/>
                <a:gd name="T118" fmla="*/ 1317 w 1691"/>
                <a:gd name="T119" fmla="*/ 194 h 2767"/>
                <a:gd name="T120" fmla="*/ 1074 w 1691"/>
                <a:gd name="T121" fmla="*/ 50 h 2767"/>
                <a:gd name="T122" fmla="*/ 778 w 1691"/>
                <a:gd name="T123" fmla="*/ 0 h 2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91" h="2767">
                  <a:moveTo>
                    <a:pt x="1388" y="1072"/>
                  </a:moveTo>
                  <a:lnTo>
                    <a:pt x="1388" y="1072"/>
                  </a:lnTo>
                  <a:lnTo>
                    <a:pt x="1357" y="1115"/>
                  </a:lnTo>
                  <a:lnTo>
                    <a:pt x="1325" y="1155"/>
                  </a:lnTo>
                  <a:lnTo>
                    <a:pt x="1291" y="1193"/>
                  </a:lnTo>
                  <a:lnTo>
                    <a:pt x="1257" y="1228"/>
                  </a:lnTo>
                  <a:lnTo>
                    <a:pt x="1223" y="1260"/>
                  </a:lnTo>
                  <a:lnTo>
                    <a:pt x="1186" y="1290"/>
                  </a:lnTo>
                  <a:lnTo>
                    <a:pt x="1149" y="1318"/>
                  </a:lnTo>
                  <a:lnTo>
                    <a:pt x="1113" y="1343"/>
                  </a:lnTo>
                  <a:lnTo>
                    <a:pt x="1076" y="1365"/>
                  </a:lnTo>
                  <a:lnTo>
                    <a:pt x="1038" y="1385"/>
                  </a:lnTo>
                  <a:lnTo>
                    <a:pt x="999" y="1401"/>
                  </a:lnTo>
                  <a:lnTo>
                    <a:pt x="961" y="1414"/>
                  </a:lnTo>
                  <a:lnTo>
                    <a:pt x="923" y="1425"/>
                  </a:lnTo>
                  <a:lnTo>
                    <a:pt x="884" y="1433"/>
                  </a:lnTo>
                  <a:lnTo>
                    <a:pt x="865" y="1436"/>
                  </a:lnTo>
                  <a:lnTo>
                    <a:pt x="845" y="1438"/>
                  </a:lnTo>
                  <a:lnTo>
                    <a:pt x="826" y="1439"/>
                  </a:lnTo>
                  <a:lnTo>
                    <a:pt x="807" y="1439"/>
                  </a:lnTo>
                  <a:lnTo>
                    <a:pt x="807" y="1439"/>
                  </a:lnTo>
                  <a:lnTo>
                    <a:pt x="777" y="1438"/>
                  </a:lnTo>
                  <a:lnTo>
                    <a:pt x="748" y="1437"/>
                  </a:lnTo>
                  <a:lnTo>
                    <a:pt x="719" y="1433"/>
                  </a:lnTo>
                  <a:lnTo>
                    <a:pt x="691" y="1429"/>
                  </a:lnTo>
                  <a:lnTo>
                    <a:pt x="663" y="1424"/>
                  </a:lnTo>
                  <a:lnTo>
                    <a:pt x="638" y="1417"/>
                  </a:lnTo>
                  <a:lnTo>
                    <a:pt x="613" y="1409"/>
                  </a:lnTo>
                  <a:lnTo>
                    <a:pt x="587" y="1400"/>
                  </a:lnTo>
                  <a:lnTo>
                    <a:pt x="565" y="1389"/>
                  </a:lnTo>
                  <a:lnTo>
                    <a:pt x="542" y="1377"/>
                  </a:lnTo>
                  <a:lnTo>
                    <a:pt x="520" y="1365"/>
                  </a:lnTo>
                  <a:lnTo>
                    <a:pt x="499" y="1351"/>
                  </a:lnTo>
                  <a:lnTo>
                    <a:pt x="480" y="1337"/>
                  </a:lnTo>
                  <a:lnTo>
                    <a:pt x="461" y="1321"/>
                  </a:lnTo>
                  <a:lnTo>
                    <a:pt x="442" y="1303"/>
                  </a:lnTo>
                  <a:lnTo>
                    <a:pt x="426" y="1285"/>
                  </a:lnTo>
                  <a:lnTo>
                    <a:pt x="409" y="1265"/>
                  </a:lnTo>
                  <a:lnTo>
                    <a:pt x="394" y="1245"/>
                  </a:lnTo>
                  <a:lnTo>
                    <a:pt x="380" y="1223"/>
                  </a:lnTo>
                  <a:lnTo>
                    <a:pt x="368" y="1201"/>
                  </a:lnTo>
                  <a:lnTo>
                    <a:pt x="355" y="1178"/>
                  </a:lnTo>
                  <a:lnTo>
                    <a:pt x="344" y="1153"/>
                  </a:lnTo>
                  <a:lnTo>
                    <a:pt x="333" y="1127"/>
                  </a:lnTo>
                  <a:lnTo>
                    <a:pt x="325" y="1099"/>
                  </a:lnTo>
                  <a:lnTo>
                    <a:pt x="317" y="1072"/>
                  </a:lnTo>
                  <a:lnTo>
                    <a:pt x="309" y="1044"/>
                  </a:lnTo>
                  <a:lnTo>
                    <a:pt x="304" y="1014"/>
                  </a:lnTo>
                  <a:lnTo>
                    <a:pt x="299" y="983"/>
                  </a:lnTo>
                  <a:lnTo>
                    <a:pt x="296" y="952"/>
                  </a:lnTo>
                  <a:lnTo>
                    <a:pt x="293" y="919"/>
                  </a:lnTo>
                  <a:lnTo>
                    <a:pt x="290" y="885"/>
                  </a:lnTo>
                  <a:lnTo>
                    <a:pt x="290" y="851"/>
                  </a:lnTo>
                  <a:lnTo>
                    <a:pt x="290" y="851"/>
                  </a:lnTo>
                  <a:lnTo>
                    <a:pt x="290" y="818"/>
                  </a:lnTo>
                  <a:lnTo>
                    <a:pt x="293" y="785"/>
                  </a:lnTo>
                  <a:lnTo>
                    <a:pt x="296" y="753"/>
                  </a:lnTo>
                  <a:lnTo>
                    <a:pt x="299" y="723"/>
                  </a:lnTo>
                  <a:lnTo>
                    <a:pt x="304" y="693"/>
                  </a:lnTo>
                  <a:lnTo>
                    <a:pt x="311" y="662"/>
                  </a:lnTo>
                  <a:lnTo>
                    <a:pt x="318" y="633"/>
                  </a:lnTo>
                  <a:lnTo>
                    <a:pt x="327" y="605"/>
                  </a:lnTo>
                  <a:lnTo>
                    <a:pt x="336" y="579"/>
                  </a:lnTo>
                  <a:lnTo>
                    <a:pt x="346" y="552"/>
                  </a:lnTo>
                  <a:lnTo>
                    <a:pt x="357" y="526"/>
                  </a:lnTo>
                  <a:lnTo>
                    <a:pt x="370" y="502"/>
                  </a:lnTo>
                  <a:lnTo>
                    <a:pt x="383" y="478"/>
                  </a:lnTo>
                  <a:lnTo>
                    <a:pt x="398" y="455"/>
                  </a:lnTo>
                  <a:lnTo>
                    <a:pt x="412" y="434"/>
                  </a:lnTo>
                  <a:lnTo>
                    <a:pt x="428" y="412"/>
                  </a:lnTo>
                  <a:lnTo>
                    <a:pt x="445" y="393"/>
                  </a:lnTo>
                  <a:lnTo>
                    <a:pt x="462" y="374"/>
                  </a:lnTo>
                  <a:lnTo>
                    <a:pt x="480" y="357"/>
                  </a:lnTo>
                  <a:lnTo>
                    <a:pt x="499" y="340"/>
                  </a:lnTo>
                  <a:lnTo>
                    <a:pt x="519" y="325"/>
                  </a:lnTo>
                  <a:lnTo>
                    <a:pt x="539" y="310"/>
                  </a:lnTo>
                  <a:lnTo>
                    <a:pt x="561" y="297"/>
                  </a:lnTo>
                  <a:lnTo>
                    <a:pt x="582" y="286"/>
                  </a:lnTo>
                  <a:lnTo>
                    <a:pt x="605" y="276"/>
                  </a:lnTo>
                  <a:lnTo>
                    <a:pt x="628" y="266"/>
                  </a:lnTo>
                  <a:lnTo>
                    <a:pt x="652" y="258"/>
                  </a:lnTo>
                  <a:lnTo>
                    <a:pt x="676" y="252"/>
                  </a:lnTo>
                  <a:lnTo>
                    <a:pt x="700" y="247"/>
                  </a:lnTo>
                  <a:lnTo>
                    <a:pt x="725" y="243"/>
                  </a:lnTo>
                  <a:lnTo>
                    <a:pt x="751" y="240"/>
                  </a:lnTo>
                  <a:lnTo>
                    <a:pt x="778" y="240"/>
                  </a:lnTo>
                  <a:lnTo>
                    <a:pt x="778" y="240"/>
                  </a:lnTo>
                  <a:lnTo>
                    <a:pt x="811" y="240"/>
                  </a:lnTo>
                  <a:lnTo>
                    <a:pt x="842" y="243"/>
                  </a:lnTo>
                  <a:lnTo>
                    <a:pt x="873" y="248"/>
                  </a:lnTo>
                  <a:lnTo>
                    <a:pt x="903" y="253"/>
                  </a:lnTo>
                  <a:lnTo>
                    <a:pt x="933" y="261"/>
                  </a:lnTo>
                  <a:lnTo>
                    <a:pt x="961" y="269"/>
                  </a:lnTo>
                  <a:lnTo>
                    <a:pt x="989" y="281"/>
                  </a:lnTo>
                  <a:lnTo>
                    <a:pt x="1017" y="292"/>
                  </a:lnTo>
                  <a:lnTo>
                    <a:pt x="1042" y="306"/>
                  </a:lnTo>
                  <a:lnTo>
                    <a:pt x="1067" y="322"/>
                  </a:lnTo>
                  <a:lnTo>
                    <a:pt x="1091" y="339"/>
                  </a:lnTo>
                  <a:lnTo>
                    <a:pt x="1115" y="358"/>
                  </a:lnTo>
                  <a:lnTo>
                    <a:pt x="1138" y="378"/>
                  </a:lnTo>
                  <a:lnTo>
                    <a:pt x="1159" y="401"/>
                  </a:lnTo>
                  <a:lnTo>
                    <a:pt x="1180" y="424"/>
                  </a:lnTo>
                  <a:lnTo>
                    <a:pt x="1200" y="449"/>
                  </a:lnTo>
                  <a:lnTo>
                    <a:pt x="1219" y="475"/>
                  </a:lnTo>
                  <a:lnTo>
                    <a:pt x="1237" y="503"/>
                  </a:lnTo>
                  <a:lnTo>
                    <a:pt x="1253" y="533"/>
                  </a:lnTo>
                  <a:lnTo>
                    <a:pt x="1269" y="565"/>
                  </a:lnTo>
                  <a:lnTo>
                    <a:pt x="1285" y="598"/>
                  </a:lnTo>
                  <a:lnTo>
                    <a:pt x="1300" y="632"/>
                  </a:lnTo>
                  <a:lnTo>
                    <a:pt x="1312" y="669"/>
                  </a:lnTo>
                  <a:lnTo>
                    <a:pt x="1325" y="705"/>
                  </a:lnTo>
                  <a:lnTo>
                    <a:pt x="1336" y="744"/>
                  </a:lnTo>
                  <a:lnTo>
                    <a:pt x="1348" y="785"/>
                  </a:lnTo>
                  <a:lnTo>
                    <a:pt x="1358" y="828"/>
                  </a:lnTo>
                  <a:lnTo>
                    <a:pt x="1367" y="871"/>
                  </a:lnTo>
                  <a:lnTo>
                    <a:pt x="1374" y="916"/>
                  </a:lnTo>
                  <a:lnTo>
                    <a:pt x="1381" y="963"/>
                  </a:lnTo>
                  <a:lnTo>
                    <a:pt x="1387" y="1011"/>
                  </a:lnTo>
                  <a:lnTo>
                    <a:pt x="1392" y="1060"/>
                  </a:lnTo>
                  <a:lnTo>
                    <a:pt x="1392" y="1067"/>
                  </a:lnTo>
                  <a:lnTo>
                    <a:pt x="1388" y="1072"/>
                  </a:lnTo>
                  <a:close/>
                  <a:moveTo>
                    <a:pt x="778" y="0"/>
                  </a:moveTo>
                  <a:lnTo>
                    <a:pt x="778" y="0"/>
                  </a:lnTo>
                  <a:lnTo>
                    <a:pt x="736" y="2"/>
                  </a:lnTo>
                  <a:lnTo>
                    <a:pt x="696" y="4"/>
                  </a:lnTo>
                  <a:lnTo>
                    <a:pt x="655" y="9"/>
                  </a:lnTo>
                  <a:lnTo>
                    <a:pt x="616" y="17"/>
                  </a:lnTo>
                  <a:lnTo>
                    <a:pt x="578" y="26"/>
                  </a:lnTo>
                  <a:lnTo>
                    <a:pt x="541" y="37"/>
                  </a:lnTo>
                  <a:lnTo>
                    <a:pt x="504" y="50"/>
                  </a:lnTo>
                  <a:lnTo>
                    <a:pt x="469" y="65"/>
                  </a:lnTo>
                  <a:lnTo>
                    <a:pt x="434" y="81"/>
                  </a:lnTo>
                  <a:lnTo>
                    <a:pt x="400" y="100"/>
                  </a:lnTo>
                  <a:lnTo>
                    <a:pt x="368" y="119"/>
                  </a:lnTo>
                  <a:lnTo>
                    <a:pt x="336" y="142"/>
                  </a:lnTo>
                  <a:lnTo>
                    <a:pt x="306" y="165"/>
                  </a:lnTo>
                  <a:lnTo>
                    <a:pt x="277" y="190"/>
                  </a:lnTo>
                  <a:lnTo>
                    <a:pt x="249" y="215"/>
                  </a:lnTo>
                  <a:lnTo>
                    <a:pt x="222" y="243"/>
                  </a:lnTo>
                  <a:lnTo>
                    <a:pt x="197" y="272"/>
                  </a:lnTo>
                  <a:lnTo>
                    <a:pt x="173" y="303"/>
                  </a:lnTo>
                  <a:lnTo>
                    <a:pt x="150" y="335"/>
                  </a:lnTo>
                  <a:lnTo>
                    <a:pt x="129" y="368"/>
                  </a:lnTo>
                  <a:lnTo>
                    <a:pt x="109" y="402"/>
                  </a:lnTo>
                  <a:lnTo>
                    <a:pt x="91" y="439"/>
                  </a:lnTo>
                  <a:lnTo>
                    <a:pt x="74" y="475"/>
                  </a:lnTo>
                  <a:lnTo>
                    <a:pt x="59" y="513"/>
                  </a:lnTo>
                  <a:lnTo>
                    <a:pt x="45" y="551"/>
                  </a:lnTo>
                  <a:lnTo>
                    <a:pt x="34" y="592"/>
                  </a:lnTo>
                  <a:lnTo>
                    <a:pt x="23" y="632"/>
                  </a:lnTo>
                  <a:lnTo>
                    <a:pt x="15" y="675"/>
                  </a:lnTo>
                  <a:lnTo>
                    <a:pt x="9" y="717"/>
                  </a:lnTo>
                  <a:lnTo>
                    <a:pt x="4" y="761"/>
                  </a:lnTo>
                  <a:lnTo>
                    <a:pt x="1" y="805"/>
                  </a:lnTo>
                  <a:lnTo>
                    <a:pt x="0" y="851"/>
                  </a:lnTo>
                  <a:lnTo>
                    <a:pt x="0" y="851"/>
                  </a:lnTo>
                  <a:lnTo>
                    <a:pt x="0" y="899"/>
                  </a:lnTo>
                  <a:lnTo>
                    <a:pt x="2" y="944"/>
                  </a:lnTo>
                  <a:lnTo>
                    <a:pt x="6" y="990"/>
                  </a:lnTo>
                  <a:lnTo>
                    <a:pt x="13" y="1034"/>
                  </a:lnTo>
                  <a:lnTo>
                    <a:pt x="19" y="1077"/>
                  </a:lnTo>
                  <a:lnTo>
                    <a:pt x="28" y="1118"/>
                  </a:lnTo>
                  <a:lnTo>
                    <a:pt x="38" y="1158"/>
                  </a:lnTo>
                  <a:lnTo>
                    <a:pt x="49" y="1197"/>
                  </a:lnTo>
                  <a:lnTo>
                    <a:pt x="63" y="1233"/>
                  </a:lnTo>
                  <a:lnTo>
                    <a:pt x="77" y="1269"/>
                  </a:lnTo>
                  <a:lnTo>
                    <a:pt x="93" y="1303"/>
                  </a:lnTo>
                  <a:lnTo>
                    <a:pt x="111" y="1336"/>
                  </a:lnTo>
                  <a:lnTo>
                    <a:pt x="130" y="1367"/>
                  </a:lnTo>
                  <a:lnTo>
                    <a:pt x="150" y="1398"/>
                  </a:lnTo>
                  <a:lnTo>
                    <a:pt x="172" y="1425"/>
                  </a:lnTo>
                  <a:lnTo>
                    <a:pt x="196" y="1453"/>
                  </a:lnTo>
                  <a:lnTo>
                    <a:pt x="220" y="1479"/>
                  </a:lnTo>
                  <a:lnTo>
                    <a:pt x="246" y="1501"/>
                  </a:lnTo>
                  <a:lnTo>
                    <a:pt x="274" y="1524"/>
                  </a:lnTo>
                  <a:lnTo>
                    <a:pt x="302" y="1544"/>
                  </a:lnTo>
                  <a:lnTo>
                    <a:pt x="332" y="1564"/>
                  </a:lnTo>
                  <a:lnTo>
                    <a:pt x="364" y="1581"/>
                  </a:lnTo>
                  <a:lnTo>
                    <a:pt x="397" y="1597"/>
                  </a:lnTo>
                  <a:lnTo>
                    <a:pt x="431" y="1611"/>
                  </a:lnTo>
                  <a:lnTo>
                    <a:pt x="466" y="1624"/>
                  </a:lnTo>
                  <a:lnTo>
                    <a:pt x="503" y="1635"/>
                  </a:lnTo>
                  <a:lnTo>
                    <a:pt x="541" y="1645"/>
                  </a:lnTo>
                  <a:lnTo>
                    <a:pt x="580" y="1653"/>
                  </a:lnTo>
                  <a:lnTo>
                    <a:pt x="620" y="1658"/>
                  </a:lnTo>
                  <a:lnTo>
                    <a:pt x="661" y="1663"/>
                  </a:lnTo>
                  <a:lnTo>
                    <a:pt x="703" y="1666"/>
                  </a:lnTo>
                  <a:lnTo>
                    <a:pt x="748" y="1667"/>
                  </a:lnTo>
                  <a:lnTo>
                    <a:pt x="748" y="1667"/>
                  </a:lnTo>
                  <a:lnTo>
                    <a:pt x="789" y="1664"/>
                  </a:lnTo>
                  <a:lnTo>
                    <a:pt x="831" y="1660"/>
                  </a:lnTo>
                  <a:lnTo>
                    <a:pt x="873" y="1653"/>
                  </a:lnTo>
                  <a:lnTo>
                    <a:pt x="914" y="1643"/>
                  </a:lnTo>
                  <a:lnTo>
                    <a:pt x="956" y="1630"/>
                  </a:lnTo>
                  <a:lnTo>
                    <a:pt x="997" y="1614"/>
                  </a:lnTo>
                  <a:lnTo>
                    <a:pt x="1038" y="1596"/>
                  </a:lnTo>
                  <a:lnTo>
                    <a:pt x="1079" y="1575"/>
                  </a:lnTo>
                  <a:lnTo>
                    <a:pt x="1119" y="1552"/>
                  </a:lnTo>
                  <a:lnTo>
                    <a:pt x="1158" y="1525"/>
                  </a:lnTo>
                  <a:lnTo>
                    <a:pt x="1196" y="1497"/>
                  </a:lnTo>
                  <a:lnTo>
                    <a:pt x="1233" y="1467"/>
                  </a:lnTo>
                  <a:lnTo>
                    <a:pt x="1269" y="1436"/>
                  </a:lnTo>
                  <a:lnTo>
                    <a:pt x="1303" y="1400"/>
                  </a:lnTo>
                  <a:lnTo>
                    <a:pt x="1338" y="1365"/>
                  </a:lnTo>
                  <a:lnTo>
                    <a:pt x="1369" y="1326"/>
                  </a:lnTo>
                  <a:lnTo>
                    <a:pt x="1401" y="1285"/>
                  </a:lnTo>
                  <a:lnTo>
                    <a:pt x="1401" y="1337"/>
                  </a:lnTo>
                  <a:lnTo>
                    <a:pt x="1401" y="1337"/>
                  </a:lnTo>
                  <a:lnTo>
                    <a:pt x="1398" y="1423"/>
                  </a:lnTo>
                  <a:lnTo>
                    <a:pt x="1396" y="1467"/>
                  </a:lnTo>
                  <a:lnTo>
                    <a:pt x="1392" y="1514"/>
                  </a:lnTo>
                  <a:lnTo>
                    <a:pt x="1388" y="1561"/>
                  </a:lnTo>
                  <a:lnTo>
                    <a:pt x="1383" y="1609"/>
                  </a:lnTo>
                  <a:lnTo>
                    <a:pt x="1378" y="1658"/>
                  </a:lnTo>
                  <a:lnTo>
                    <a:pt x="1370" y="1706"/>
                  </a:lnTo>
                  <a:lnTo>
                    <a:pt x="1363" y="1755"/>
                  </a:lnTo>
                  <a:lnTo>
                    <a:pt x="1353" y="1804"/>
                  </a:lnTo>
                  <a:lnTo>
                    <a:pt x="1341" y="1854"/>
                  </a:lnTo>
                  <a:lnTo>
                    <a:pt x="1330" y="1903"/>
                  </a:lnTo>
                  <a:lnTo>
                    <a:pt x="1316" y="1951"/>
                  </a:lnTo>
                  <a:lnTo>
                    <a:pt x="1301" y="1998"/>
                  </a:lnTo>
                  <a:lnTo>
                    <a:pt x="1283" y="2045"/>
                  </a:lnTo>
                  <a:lnTo>
                    <a:pt x="1264" y="2090"/>
                  </a:lnTo>
                  <a:lnTo>
                    <a:pt x="1244" y="2134"/>
                  </a:lnTo>
                  <a:lnTo>
                    <a:pt x="1221" y="2177"/>
                  </a:lnTo>
                  <a:lnTo>
                    <a:pt x="1197" y="2219"/>
                  </a:lnTo>
                  <a:lnTo>
                    <a:pt x="1171" y="2258"/>
                  </a:lnTo>
                  <a:lnTo>
                    <a:pt x="1157" y="2277"/>
                  </a:lnTo>
                  <a:lnTo>
                    <a:pt x="1143" y="2295"/>
                  </a:lnTo>
                  <a:lnTo>
                    <a:pt x="1128" y="2312"/>
                  </a:lnTo>
                  <a:lnTo>
                    <a:pt x="1111" y="2330"/>
                  </a:lnTo>
                  <a:lnTo>
                    <a:pt x="1096" y="2347"/>
                  </a:lnTo>
                  <a:lnTo>
                    <a:pt x="1079" y="2362"/>
                  </a:lnTo>
                  <a:lnTo>
                    <a:pt x="1061" y="2377"/>
                  </a:lnTo>
                  <a:lnTo>
                    <a:pt x="1043" y="2392"/>
                  </a:lnTo>
                  <a:lnTo>
                    <a:pt x="1026" y="2406"/>
                  </a:lnTo>
                  <a:lnTo>
                    <a:pt x="1005" y="2419"/>
                  </a:lnTo>
                  <a:lnTo>
                    <a:pt x="986" y="2431"/>
                  </a:lnTo>
                  <a:lnTo>
                    <a:pt x="966" y="2444"/>
                  </a:lnTo>
                  <a:lnTo>
                    <a:pt x="945" y="2454"/>
                  </a:lnTo>
                  <a:lnTo>
                    <a:pt x="923" y="2464"/>
                  </a:lnTo>
                  <a:lnTo>
                    <a:pt x="901" y="2473"/>
                  </a:lnTo>
                  <a:lnTo>
                    <a:pt x="878" y="2482"/>
                  </a:lnTo>
                  <a:lnTo>
                    <a:pt x="854" y="2489"/>
                  </a:lnTo>
                  <a:lnTo>
                    <a:pt x="830" y="2496"/>
                  </a:lnTo>
                  <a:lnTo>
                    <a:pt x="805" y="2501"/>
                  </a:lnTo>
                  <a:lnTo>
                    <a:pt x="778" y="2506"/>
                  </a:lnTo>
                  <a:lnTo>
                    <a:pt x="751" y="2509"/>
                  </a:lnTo>
                  <a:lnTo>
                    <a:pt x="724" y="2512"/>
                  </a:lnTo>
                  <a:lnTo>
                    <a:pt x="696" y="2513"/>
                  </a:lnTo>
                  <a:lnTo>
                    <a:pt x="667" y="2515"/>
                  </a:lnTo>
                  <a:lnTo>
                    <a:pt x="667" y="2515"/>
                  </a:lnTo>
                  <a:lnTo>
                    <a:pt x="637" y="2513"/>
                  </a:lnTo>
                  <a:lnTo>
                    <a:pt x="606" y="2511"/>
                  </a:lnTo>
                  <a:lnTo>
                    <a:pt x="576" y="2506"/>
                  </a:lnTo>
                  <a:lnTo>
                    <a:pt x="546" y="2501"/>
                  </a:lnTo>
                  <a:lnTo>
                    <a:pt x="515" y="2492"/>
                  </a:lnTo>
                  <a:lnTo>
                    <a:pt x="485" y="2483"/>
                  </a:lnTo>
                  <a:lnTo>
                    <a:pt x="456" y="2472"/>
                  </a:lnTo>
                  <a:lnTo>
                    <a:pt x="427" y="2459"/>
                  </a:lnTo>
                  <a:lnTo>
                    <a:pt x="399" y="2445"/>
                  </a:lnTo>
                  <a:lnTo>
                    <a:pt x="371" y="2430"/>
                  </a:lnTo>
                  <a:lnTo>
                    <a:pt x="345" y="2413"/>
                  </a:lnTo>
                  <a:lnTo>
                    <a:pt x="318" y="2395"/>
                  </a:lnTo>
                  <a:lnTo>
                    <a:pt x="293" y="2374"/>
                  </a:lnTo>
                  <a:lnTo>
                    <a:pt x="269" y="2354"/>
                  </a:lnTo>
                  <a:lnTo>
                    <a:pt x="245" y="2331"/>
                  </a:lnTo>
                  <a:lnTo>
                    <a:pt x="224" y="2307"/>
                  </a:lnTo>
                  <a:lnTo>
                    <a:pt x="52" y="2501"/>
                  </a:lnTo>
                  <a:lnTo>
                    <a:pt x="52" y="2501"/>
                  </a:lnTo>
                  <a:lnTo>
                    <a:pt x="76" y="2523"/>
                  </a:lnTo>
                  <a:lnTo>
                    <a:pt x="101" y="2547"/>
                  </a:lnTo>
                  <a:lnTo>
                    <a:pt x="128" y="2571"/>
                  </a:lnTo>
                  <a:lnTo>
                    <a:pt x="158" y="2594"/>
                  </a:lnTo>
                  <a:lnTo>
                    <a:pt x="188" y="2617"/>
                  </a:lnTo>
                  <a:lnTo>
                    <a:pt x="222" y="2640"/>
                  </a:lnTo>
                  <a:lnTo>
                    <a:pt x="258" y="2660"/>
                  </a:lnTo>
                  <a:lnTo>
                    <a:pt x="296" y="2680"/>
                  </a:lnTo>
                  <a:lnTo>
                    <a:pt x="336" y="2699"/>
                  </a:lnTo>
                  <a:lnTo>
                    <a:pt x="378" y="2715"/>
                  </a:lnTo>
                  <a:lnTo>
                    <a:pt x="422" y="2731"/>
                  </a:lnTo>
                  <a:lnTo>
                    <a:pt x="470" y="2743"/>
                  </a:lnTo>
                  <a:lnTo>
                    <a:pt x="518" y="2753"/>
                  </a:lnTo>
                  <a:lnTo>
                    <a:pt x="544" y="2757"/>
                  </a:lnTo>
                  <a:lnTo>
                    <a:pt x="570" y="2761"/>
                  </a:lnTo>
                  <a:lnTo>
                    <a:pt x="596" y="2763"/>
                  </a:lnTo>
                  <a:lnTo>
                    <a:pt x="624" y="2765"/>
                  </a:lnTo>
                  <a:lnTo>
                    <a:pt x="652" y="2766"/>
                  </a:lnTo>
                  <a:lnTo>
                    <a:pt x="681" y="2767"/>
                  </a:lnTo>
                  <a:lnTo>
                    <a:pt x="681" y="2767"/>
                  </a:lnTo>
                  <a:lnTo>
                    <a:pt x="710" y="2766"/>
                  </a:lnTo>
                  <a:lnTo>
                    <a:pt x="739" y="2765"/>
                  </a:lnTo>
                  <a:lnTo>
                    <a:pt x="768" y="2763"/>
                  </a:lnTo>
                  <a:lnTo>
                    <a:pt x="796" y="2761"/>
                  </a:lnTo>
                  <a:lnTo>
                    <a:pt x="823" y="2757"/>
                  </a:lnTo>
                  <a:lnTo>
                    <a:pt x="851" y="2752"/>
                  </a:lnTo>
                  <a:lnTo>
                    <a:pt x="879" y="2747"/>
                  </a:lnTo>
                  <a:lnTo>
                    <a:pt x="906" y="2741"/>
                  </a:lnTo>
                  <a:lnTo>
                    <a:pt x="932" y="2734"/>
                  </a:lnTo>
                  <a:lnTo>
                    <a:pt x="957" y="2727"/>
                  </a:lnTo>
                  <a:lnTo>
                    <a:pt x="983" y="2718"/>
                  </a:lnTo>
                  <a:lnTo>
                    <a:pt x="1008" y="2709"/>
                  </a:lnTo>
                  <a:lnTo>
                    <a:pt x="1033" y="2699"/>
                  </a:lnTo>
                  <a:lnTo>
                    <a:pt x="1057" y="2689"/>
                  </a:lnTo>
                  <a:lnTo>
                    <a:pt x="1081" y="2678"/>
                  </a:lnTo>
                  <a:lnTo>
                    <a:pt x="1105" y="2665"/>
                  </a:lnTo>
                  <a:lnTo>
                    <a:pt x="1128" y="2652"/>
                  </a:lnTo>
                  <a:lnTo>
                    <a:pt x="1151" y="2640"/>
                  </a:lnTo>
                  <a:lnTo>
                    <a:pt x="1173" y="2624"/>
                  </a:lnTo>
                  <a:lnTo>
                    <a:pt x="1195" y="2609"/>
                  </a:lnTo>
                  <a:lnTo>
                    <a:pt x="1216" y="2594"/>
                  </a:lnTo>
                  <a:lnTo>
                    <a:pt x="1238" y="2578"/>
                  </a:lnTo>
                  <a:lnTo>
                    <a:pt x="1258" y="2560"/>
                  </a:lnTo>
                  <a:lnTo>
                    <a:pt x="1278" y="2542"/>
                  </a:lnTo>
                  <a:lnTo>
                    <a:pt x="1297" y="2523"/>
                  </a:lnTo>
                  <a:lnTo>
                    <a:pt x="1317" y="2504"/>
                  </a:lnTo>
                  <a:lnTo>
                    <a:pt x="1336" y="2484"/>
                  </a:lnTo>
                  <a:lnTo>
                    <a:pt x="1354" y="2463"/>
                  </a:lnTo>
                  <a:lnTo>
                    <a:pt x="1372" y="2441"/>
                  </a:lnTo>
                  <a:lnTo>
                    <a:pt x="1389" y="2420"/>
                  </a:lnTo>
                  <a:lnTo>
                    <a:pt x="1406" y="2397"/>
                  </a:lnTo>
                  <a:lnTo>
                    <a:pt x="1422" y="2373"/>
                  </a:lnTo>
                  <a:lnTo>
                    <a:pt x="1439" y="2349"/>
                  </a:lnTo>
                  <a:lnTo>
                    <a:pt x="1454" y="2324"/>
                  </a:lnTo>
                  <a:lnTo>
                    <a:pt x="1484" y="2272"/>
                  </a:lnTo>
                  <a:lnTo>
                    <a:pt x="1512" y="2218"/>
                  </a:lnTo>
                  <a:lnTo>
                    <a:pt x="1538" y="2161"/>
                  </a:lnTo>
                  <a:lnTo>
                    <a:pt x="1562" y="2100"/>
                  </a:lnTo>
                  <a:lnTo>
                    <a:pt x="1584" y="2038"/>
                  </a:lnTo>
                  <a:lnTo>
                    <a:pt x="1604" y="1974"/>
                  </a:lnTo>
                  <a:lnTo>
                    <a:pt x="1622" y="1906"/>
                  </a:lnTo>
                  <a:lnTo>
                    <a:pt x="1638" y="1836"/>
                  </a:lnTo>
                  <a:lnTo>
                    <a:pt x="1652" y="1764"/>
                  </a:lnTo>
                  <a:lnTo>
                    <a:pt x="1663" y="1690"/>
                  </a:lnTo>
                  <a:lnTo>
                    <a:pt x="1674" y="1612"/>
                  </a:lnTo>
                  <a:lnTo>
                    <a:pt x="1681" y="1533"/>
                  </a:lnTo>
                  <a:lnTo>
                    <a:pt x="1686" y="1452"/>
                  </a:lnTo>
                  <a:lnTo>
                    <a:pt x="1690" y="1367"/>
                  </a:lnTo>
                  <a:lnTo>
                    <a:pt x="1691" y="1281"/>
                  </a:lnTo>
                  <a:lnTo>
                    <a:pt x="1691" y="1281"/>
                  </a:lnTo>
                  <a:lnTo>
                    <a:pt x="1690" y="1207"/>
                  </a:lnTo>
                  <a:lnTo>
                    <a:pt x="1686" y="1135"/>
                  </a:lnTo>
                  <a:lnTo>
                    <a:pt x="1682" y="1064"/>
                  </a:lnTo>
                  <a:lnTo>
                    <a:pt x="1675" y="996"/>
                  </a:lnTo>
                  <a:lnTo>
                    <a:pt x="1666" y="930"/>
                  </a:lnTo>
                  <a:lnTo>
                    <a:pt x="1656" y="866"/>
                  </a:lnTo>
                  <a:lnTo>
                    <a:pt x="1643" y="803"/>
                  </a:lnTo>
                  <a:lnTo>
                    <a:pt x="1628" y="743"/>
                  </a:lnTo>
                  <a:lnTo>
                    <a:pt x="1612" y="685"/>
                  </a:lnTo>
                  <a:lnTo>
                    <a:pt x="1594" y="629"/>
                  </a:lnTo>
                  <a:lnTo>
                    <a:pt x="1574" y="575"/>
                  </a:lnTo>
                  <a:lnTo>
                    <a:pt x="1552" y="523"/>
                  </a:lnTo>
                  <a:lnTo>
                    <a:pt x="1530" y="474"/>
                  </a:lnTo>
                  <a:lnTo>
                    <a:pt x="1504" y="427"/>
                  </a:lnTo>
                  <a:lnTo>
                    <a:pt x="1477" y="382"/>
                  </a:lnTo>
                  <a:lnTo>
                    <a:pt x="1449" y="340"/>
                  </a:lnTo>
                  <a:lnTo>
                    <a:pt x="1418" y="300"/>
                  </a:lnTo>
                  <a:lnTo>
                    <a:pt x="1387" y="262"/>
                  </a:lnTo>
                  <a:lnTo>
                    <a:pt x="1353" y="226"/>
                  </a:lnTo>
                  <a:lnTo>
                    <a:pt x="1317" y="194"/>
                  </a:lnTo>
                  <a:lnTo>
                    <a:pt x="1281" y="163"/>
                  </a:lnTo>
                  <a:lnTo>
                    <a:pt x="1243" y="135"/>
                  </a:lnTo>
                  <a:lnTo>
                    <a:pt x="1202" y="110"/>
                  </a:lnTo>
                  <a:lnTo>
                    <a:pt x="1162" y="87"/>
                  </a:lnTo>
                  <a:lnTo>
                    <a:pt x="1119" y="67"/>
                  </a:lnTo>
                  <a:lnTo>
                    <a:pt x="1074" y="50"/>
                  </a:lnTo>
                  <a:lnTo>
                    <a:pt x="1028" y="34"/>
                  </a:lnTo>
                  <a:lnTo>
                    <a:pt x="981" y="22"/>
                  </a:lnTo>
                  <a:lnTo>
                    <a:pt x="932" y="13"/>
                  </a:lnTo>
                  <a:lnTo>
                    <a:pt x="882" y="5"/>
                  </a:lnTo>
                  <a:lnTo>
                    <a:pt x="830" y="2"/>
                  </a:lnTo>
                  <a:lnTo>
                    <a:pt x="77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 name="Freeform 19"/>
            <p:cNvSpPr>
              <a:spLocks/>
            </p:cNvSpPr>
            <p:nvPr userDrawn="1"/>
          </p:nvSpPr>
          <p:spPr bwMode="auto">
            <a:xfrm>
              <a:off x="4557" y="1300"/>
              <a:ext cx="372" cy="666"/>
            </a:xfrm>
            <a:custGeom>
              <a:avLst/>
              <a:gdLst>
                <a:gd name="T0" fmla="*/ 0 w 1488"/>
                <a:gd name="T1" fmla="*/ 2664 h 2664"/>
                <a:gd name="T2" fmla="*/ 1488 w 1488"/>
                <a:gd name="T3" fmla="*/ 2664 h 2664"/>
                <a:gd name="T4" fmla="*/ 1488 w 1488"/>
                <a:gd name="T5" fmla="*/ 2412 h 2664"/>
                <a:gd name="T6" fmla="*/ 930 w 1488"/>
                <a:gd name="T7" fmla="*/ 2412 h 2664"/>
                <a:gd name="T8" fmla="*/ 930 w 1488"/>
                <a:gd name="T9" fmla="*/ 0 h 2664"/>
                <a:gd name="T10" fmla="*/ 686 w 1488"/>
                <a:gd name="T11" fmla="*/ 0 h 2664"/>
                <a:gd name="T12" fmla="*/ 686 w 1488"/>
                <a:gd name="T13" fmla="*/ 0 h 2664"/>
                <a:gd name="T14" fmla="*/ 656 w 1488"/>
                <a:gd name="T15" fmla="*/ 17 h 2664"/>
                <a:gd name="T16" fmla="*/ 626 w 1488"/>
                <a:gd name="T17" fmla="*/ 34 h 2664"/>
                <a:gd name="T18" fmla="*/ 595 w 1488"/>
                <a:gd name="T19" fmla="*/ 49 h 2664"/>
                <a:gd name="T20" fmla="*/ 564 w 1488"/>
                <a:gd name="T21" fmla="*/ 64 h 2664"/>
                <a:gd name="T22" fmla="*/ 532 w 1488"/>
                <a:gd name="T23" fmla="*/ 79 h 2664"/>
                <a:gd name="T24" fmla="*/ 499 w 1488"/>
                <a:gd name="T25" fmla="*/ 92 h 2664"/>
                <a:gd name="T26" fmla="*/ 465 w 1488"/>
                <a:gd name="T27" fmla="*/ 106 h 2664"/>
                <a:gd name="T28" fmla="*/ 431 w 1488"/>
                <a:gd name="T29" fmla="*/ 119 h 2664"/>
                <a:gd name="T30" fmla="*/ 397 w 1488"/>
                <a:gd name="T31" fmla="*/ 130 h 2664"/>
                <a:gd name="T32" fmla="*/ 360 w 1488"/>
                <a:gd name="T33" fmla="*/ 141 h 2664"/>
                <a:gd name="T34" fmla="*/ 324 w 1488"/>
                <a:gd name="T35" fmla="*/ 151 h 2664"/>
                <a:gd name="T36" fmla="*/ 287 w 1488"/>
                <a:gd name="T37" fmla="*/ 162 h 2664"/>
                <a:gd name="T38" fmla="*/ 248 w 1488"/>
                <a:gd name="T39" fmla="*/ 172 h 2664"/>
                <a:gd name="T40" fmla="*/ 209 w 1488"/>
                <a:gd name="T41" fmla="*/ 180 h 2664"/>
                <a:gd name="T42" fmla="*/ 128 w 1488"/>
                <a:gd name="T43" fmla="*/ 196 h 2664"/>
                <a:gd name="T44" fmla="*/ 128 w 1488"/>
                <a:gd name="T45" fmla="*/ 388 h 2664"/>
                <a:gd name="T46" fmla="*/ 618 w 1488"/>
                <a:gd name="T47" fmla="*/ 388 h 2664"/>
                <a:gd name="T48" fmla="*/ 618 w 1488"/>
                <a:gd name="T49" fmla="*/ 2412 h 2664"/>
                <a:gd name="T50" fmla="*/ 0 w 1488"/>
                <a:gd name="T51" fmla="*/ 2412 h 2664"/>
                <a:gd name="T52" fmla="*/ 0 w 1488"/>
                <a:gd name="T53" fmla="*/ 2664 h 2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88" h="2664">
                  <a:moveTo>
                    <a:pt x="0" y="2664"/>
                  </a:moveTo>
                  <a:lnTo>
                    <a:pt x="1488" y="2664"/>
                  </a:lnTo>
                  <a:lnTo>
                    <a:pt x="1488" y="2412"/>
                  </a:lnTo>
                  <a:lnTo>
                    <a:pt x="930" y="2412"/>
                  </a:lnTo>
                  <a:lnTo>
                    <a:pt x="930" y="0"/>
                  </a:lnTo>
                  <a:lnTo>
                    <a:pt x="686" y="0"/>
                  </a:lnTo>
                  <a:lnTo>
                    <a:pt x="686" y="0"/>
                  </a:lnTo>
                  <a:lnTo>
                    <a:pt x="656" y="17"/>
                  </a:lnTo>
                  <a:lnTo>
                    <a:pt x="626" y="34"/>
                  </a:lnTo>
                  <a:lnTo>
                    <a:pt x="595" y="49"/>
                  </a:lnTo>
                  <a:lnTo>
                    <a:pt x="564" y="64"/>
                  </a:lnTo>
                  <a:lnTo>
                    <a:pt x="532" y="79"/>
                  </a:lnTo>
                  <a:lnTo>
                    <a:pt x="499" y="92"/>
                  </a:lnTo>
                  <a:lnTo>
                    <a:pt x="465" y="106"/>
                  </a:lnTo>
                  <a:lnTo>
                    <a:pt x="431" y="119"/>
                  </a:lnTo>
                  <a:lnTo>
                    <a:pt x="397" y="130"/>
                  </a:lnTo>
                  <a:lnTo>
                    <a:pt x="360" y="141"/>
                  </a:lnTo>
                  <a:lnTo>
                    <a:pt x="324" y="151"/>
                  </a:lnTo>
                  <a:lnTo>
                    <a:pt x="287" y="162"/>
                  </a:lnTo>
                  <a:lnTo>
                    <a:pt x="248" y="172"/>
                  </a:lnTo>
                  <a:lnTo>
                    <a:pt x="209" y="180"/>
                  </a:lnTo>
                  <a:lnTo>
                    <a:pt x="128" y="196"/>
                  </a:lnTo>
                  <a:lnTo>
                    <a:pt x="128" y="388"/>
                  </a:lnTo>
                  <a:lnTo>
                    <a:pt x="618" y="388"/>
                  </a:lnTo>
                  <a:lnTo>
                    <a:pt x="618" y="2412"/>
                  </a:lnTo>
                  <a:lnTo>
                    <a:pt x="0" y="2412"/>
                  </a:lnTo>
                  <a:lnTo>
                    <a:pt x="0" y="26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 name="Freeform 20"/>
            <p:cNvSpPr>
              <a:spLocks noEditPoints="1"/>
            </p:cNvSpPr>
            <p:nvPr userDrawn="1"/>
          </p:nvSpPr>
          <p:spPr bwMode="auto">
            <a:xfrm>
              <a:off x="0" y="1113"/>
              <a:ext cx="634" cy="688"/>
            </a:xfrm>
            <a:custGeom>
              <a:avLst/>
              <a:gdLst>
                <a:gd name="T0" fmla="*/ 1074 w 2536"/>
                <a:gd name="T1" fmla="*/ 2206 h 2752"/>
                <a:gd name="T2" fmla="*/ 1252 w 2536"/>
                <a:gd name="T3" fmla="*/ 2191 h 2752"/>
                <a:gd name="T4" fmla="*/ 1412 w 2536"/>
                <a:gd name="T5" fmla="*/ 2145 h 2752"/>
                <a:gd name="T6" fmla="*/ 1554 w 2536"/>
                <a:gd name="T7" fmla="*/ 2074 h 2752"/>
                <a:gd name="T8" fmla="*/ 1675 w 2536"/>
                <a:gd name="T9" fmla="*/ 1977 h 2752"/>
                <a:gd name="T10" fmla="*/ 1771 w 2536"/>
                <a:gd name="T11" fmla="*/ 1858 h 2752"/>
                <a:gd name="T12" fmla="*/ 1843 w 2536"/>
                <a:gd name="T13" fmla="*/ 1718 h 2752"/>
                <a:gd name="T14" fmla="*/ 1888 w 2536"/>
                <a:gd name="T15" fmla="*/ 1559 h 2752"/>
                <a:gd name="T16" fmla="*/ 1903 w 2536"/>
                <a:gd name="T17" fmla="*/ 1383 h 2752"/>
                <a:gd name="T18" fmla="*/ 1900 w 2536"/>
                <a:gd name="T19" fmla="*/ 1286 h 2752"/>
                <a:gd name="T20" fmla="*/ 1869 w 2536"/>
                <a:gd name="T21" fmla="*/ 1118 h 2752"/>
                <a:gd name="T22" fmla="*/ 1810 w 2536"/>
                <a:gd name="T23" fmla="*/ 968 h 2752"/>
                <a:gd name="T24" fmla="*/ 1725 w 2536"/>
                <a:gd name="T25" fmla="*/ 836 h 2752"/>
                <a:gd name="T26" fmla="*/ 1617 w 2536"/>
                <a:gd name="T27" fmla="*/ 726 h 2752"/>
                <a:gd name="T28" fmla="*/ 1485 w 2536"/>
                <a:gd name="T29" fmla="*/ 640 h 2752"/>
                <a:gd name="T30" fmla="*/ 1334 w 2536"/>
                <a:gd name="T31" fmla="*/ 581 h 2752"/>
                <a:gd name="T32" fmla="*/ 1165 w 2536"/>
                <a:gd name="T33" fmla="*/ 549 h 2752"/>
                <a:gd name="T34" fmla="*/ 0 w 2536"/>
                <a:gd name="T35" fmla="*/ 0 h 2752"/>
                <a:gd name="T36" fmla="*/ 1154 w 2536"/>
                <a:gd name="T37" fmla="*/ 1 h 2752"/>
                <a:gd name="T38" fmla="*/ 1310 w 2536"/>
                <a:gd name="T39" fmla="*/ 15 h 2752"/>
                <a:gd name="T40" fmla="*/ 1458 w 2536"/>
                <a:gd name="T41" fmla="*/ 42 h 2752"/>
                <a:gd name="T42" fmla="*/ 1599 w 2536"/>
                <a:gd name="T43" fmla="*/ 81 h 2752"/>
                <a:gd name="T44" fmla="*/ 1733 w 2536"/>
                <a:gd name="T45" fmla="*/ 131 h 2752"/>
                <a:gd name="T46" fmla="*/ 1858 w 2536"/>
                <a:gd name="T47" fmla="*/ 193 h 2752"/>
                <a:gd name="T48" fmla="*/ 1973 w 2536"/>
                <a:gd name="T49" fmla="*/ 266 h 2752"/>
                <a:gd name="T50" fmla="*/ 2080 w 2536"/>
                <a:gd name="T51" fmla="*/ 349 h 2752"/>
                <a:gd name="T52" fmla="*/ 2176 w 2536"/>
                <a:gd name="T53" fmla="*/ 441 h 2752"/>
                <a:gd name="T54" fmla="*/ 2262 w 2536"/>
                <a:gd name="T55" fmla="*/ 541 h 2752"/>
                <a:gd name="T56" fmla="*/ 2338 w 2536"/>
                <a:gd name="T57" fmla="*/ 651 h 2752"/>
                <a:gd name="T58" fmla="*/ 2401 w 2536"/>
                <a:gd name="T59" fmla="*/ 767 h 2752"/>
                <a:gd name="T60" fmla="*/ 2454 w 2536"/>
                <a:gd name="T61" fmla="*/ 889 h 2752"/>
                <a:gd name="T62" fmla="*/ 2493 w 2536"/>
                <a:gd name="T63" fmla="*/ 1019 h 2752"/>
                <a:gd name="T64" fmla="*/ 2521 w 2536"/>
                <a:gd name="T65" fmla="*/ 1155 h 2752"/>
                <a:gd name="T66" fmla="*/ 2534 w 2536"/>
                <a:gd name="T67" fmla="*/ 1296 h 2752"/>
                <a:gd name="T68" fmla="*/ 2536 w 2536"/>
                <a:gd name="T69" fmla="*/ 1376 h 2752"/>
                <a:gd name="T70" fmla="*/ 2529 w 2536"/>
                <a:gd name="T71" fmla="*/ 1519 h 2752"/>
                <a:gd name="T72" fmla="*/ 2508 w 2536"/>
                <a:gd name="T73" fmla="*/ 1657 h 2752"/>
                <a:gd name="T74" fmla="*/ 2476 w 2536"/>
                <a:gd name="T75" fmla="*/ 1790 h 2752"/>
                <a:gd name="T76" fmla="*/ 2429 w 2536"/>
                <a:gd name="T77" fmla="*/ 1918 h 2752"/>
                <a:gd name="T78" fmla="*/ 2371 w 2536"/>
                <a:gd name="T79" fmla="*/ 2038 h 2752"/>
                <a:gd name="T80" fmla="*/ 2301 w 2536"/>
                <a:gd name="T81" fmla="*/ 2152 h 2752"/>
                <a:gd name="T82" fmla="*/ 2221 w 2536"/>
                <a:gd name="T83" fmla="*/ 2258 h 2752"/>
                <a:gd name="T84" fmla="*/ 2130 w 2536"/>
                <a:gd name="T85" fmla="*/ 2355 h 2752"/>
                <a:gd name="T86" fmla="*/ 2027 w 2536"/>
                <a:gd name="T87" fmla="*/ 2442 h 2752"/>
                <a:gd name="T88" fmla="*/ 1916 w 2536"/>
                <a:gd name="T89" fmla="*/ 2520 h 2752"/>
                <a:gd name="T90" fmla="*/ 1796 w 2536"/>
                <a:gd name="T91" fmla="*/ 2589 h 2752"/>
                <a:gd name="T92" fmla="*/ 1667 w 2536"/>
                <a:gd name="T93" fmla="*/ 2646 h 2752"/>
                <a:gd name="T94" fmla="*/ 1530 w 2536"/>
                <a:gd name="T95" fmla="*/ 2691 h 2752"/>
                <a:gd name="T96" fmla="*/ 1384 w 2536"/>
                <a:gd name="T97" fmla="*/ 2725 h 2752"/>
                <a:gd name="T98" fmla="*/ 1233 w 2536"/>
                <a:gd name="T99" fmla="*/ 2745 h 2752"/>
                <a:gd name="T100" fmla="*/ 1074 w 2536"/>
                <a:gd name="T101" fmla="*/ 2752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36" h="2752">
                  <a:moveTo>
                    <a:pt x="606" y="546"/>
                  </a:moveTo>
                  <a:lnTo>
                    <a:pt x="606" y="2206"/>
                  </a:lnTo>
                  <a:lnTo>
                    <a:pt x="1074" y="2206"/>
                  </a:lnTo>
                  <a:lnTo>
                    <a:pt x="1074" y="2206"/>
                  </a:lnTo>
                  <a:lnTo>
                    <a:pt x="1119" y="2205"/>
                  </a:lnTo>
                  <a:lnTo>
                    <a:pt x="1165" y="2202"/>
                  </a:lnTo>
                  <a:lnTo>
                    <a:pt x="1209" y="2197"/>
                  </a:lnTo>
                  <a:lnTo>
                    <a:pt x="1252" y="2191"/>
                  </a:lnTo>
                  <a:lnTo>
                    <a:pt x="1293" y="2182"/>
                  </a:lnTo>
                  <a:lnTo>
                    <a:pt x="1334" y="2172"/>
                  </a:lnTo>
                  <a:lnTo>
                    <a:pt x="1374" y="2159"/>
                  </a:lnTo>
                  <a:lnTo>
                    <a:pt x="1412" y="2145"/>
                  </a:lnTo>
                  <a:lnTo>
                    <a:pt x="1450" y="2130"/>
                  </a:lnTo>
                  <a:lnTo>
                    <a:pt x="1485" y="2114"/>
                  </a:lnTo>
                  <a:lnTo>
                    <a:pt x="1521" y="2095"/>
                  </a:lnTo>
                  <a:lnTo>
                    <a:pt x="1554" y="2074"/>
                  </a:lnTo>
                  <a:lnTo>
                    <a:pt x="1586" y="2052"/>
                  </a:lnTo>
                  <a:lnTo>
                    <a:pt x="1617" y="2029"/>
                  </a:lnTo>
                  <a:lnTo>
                    <a:pt x="1646" y="2004"/>
                  </a:lnTo>
                  <a:lnTo>
                    <a:pt x="1675" y="1977"/>
                  </a:lnTo>
                  <a:lnTo>
                    <a:pt x="1701" y="1949"/>
                  </a:lnTo>
                  <a:lnTo>
                    <a:pt x="1725" y="1920"/>
                  </a:lnTo>
                  <a:lnTo>
                    <a:pt x="1749" y="1890"/>
                  </a:lnTo>
                  <a:lnTo>
                    <a:pt x="1771" y="1858"/>
                  </a:lnTo>
                  <a:lnTo>
                    <a:pt x="1792" y="1824"/>
                  </a:lnTo>
                  <a:lnTo>
                    <a:pt x="1810" y="1790"/>
                  </a:lnTo>
                  <a:lnTo>
                    <a:pt x="1828" y="1755"/>
                  </a:lnTo>
                  <a:lnTo>
                    <a:pt x="1843" y="1718"/>
                  </a:lnTo>
                  <a:lnTo>
                    <a:pt x="1857" y="1680"/>
                  </a:lnTo>
                  <a:lnTo>
                    <a:pt x="1869" y="1641"/>
                  </a:lnTo>
                  <a:lnTo>
                    <a:pt x="1879" y="1601"/>
                  </a:lnTo>
                  <a:lnTo>
                    <a:pt x="1888" y="1559"/>
                  </a:lnTo>
                  <a:lnTo>
                    <a:pt x="1895" y="1516"/>
                  </a:lnTo>
                  <a:lnTo>
                    <a:pt x="1900" y="1473"/>
                  </a:lnTo>
                  <a:lnTo>
                    <a:pt x="1902" y="1429"/>
                  </a:lnTo>
                  <a:lnTo>
                    <a:pt x="1903" y="1383"/>
                  </a:lnTo>
                  <a:lnTo>
                    <a:pt x="1903" y="1376"/>
                  </a:lnTo>
                  <a:lnTo>
                    <a:pt x="1903" y="1376"/>
                  </a:lnTo>
                  <a:lnTo>
                    <a:pt x="1902" y="1330"/>
                  </a:lnTo>
                  <a:lnTo>
                    <a:pt x="1900" y="1286"/>
                  </a:lnTo>
                  <a:lnTo>
                    <a:pt x="1895" y="1243"/>
                  </a:lnTo>
                  <a:lnTo>
                    <a:pt x="1888" y="1200"/>
                  </a:lnTo>
                  <a:lnTo>
                    <a:pt x="1879" y="1158"/>
                  </a:lnTo>
                  <a:lnTo>
                    <a:pt x="1869" y="1118"/>
                  </a:lnTo>
                  <a:lnTo>
                    <a:pt x="1857" y="1079"/>
                  </a:lnTo>
                  <a:lnTo>
                    <a:pt x="1843" y="1041"/>
                  </a:lnTo>
                  <a:lnTo>
                    <a:pt x="1828" y="1003"/>
                  </a:lnTo>
                  <a:lnTo>
                    <a:pt x="1810" y="968"/>
                  </a:lnTo>
                  <a:lnTo>
                    <a:pt x="1792" y="932"/>
                  </a:lnTo>
                  <a:lnTo>
                    <a:pt x="1771" y="899"/>
                  </a:lnTo>
                  <a:lnTo>
                    <a:pt x="1749" y="867"/>
                  </a:lnTo>
                  <a:lnTo>
                    <a:pt x="1725" y="836"/>
                  </a:lnTo>
                  <a:lnTo>
                    <a:pt x="1701" y="806"/>
                  </a:lnTo>
                  <a:lnTo>
                    <a:pt x="1675" y="778"/>
                  </a:lnTo>
                  <a:lnTo>
                    <a:pt x="1646" y="752"/>
                  </a:lnTo>
                  <a:lnTo>
                    <a:pt x="1617" y="726"/>
                  </a:lnTo>
                  <a:lnTo>
                    <a:pt x="1586" y="702"/>
                  </a:lnTo>
                  <a:lnTo>
                    <a:pt x="1554" y="680"/>
                  </a:lnTo>
                  <a:lnTo>
                    <a:pt x="1521" y="659"/>
                  </a:lnTo>
                  <a:lnTo>
                    <a:pt x="1485" y="640"/>
                  </a:lnTo>
                  <a:lnTo>
                    <a:pt x="1450" y="623"/>
                  </a:lnTo>
                  <a:lnTo>
                    <a:pt x="1412" y="608"/>
                  </a:lnTo>
                  <a:lnTo>
                    <a:pt x="1374" y="594"/>
                  </a:lnTo>
                  <a:lnTo>
                    <a:pt x="1334" y="581"/>
                  </a:lnTo>
                  <a:lnTo>
                    <a:pt x="1293" y="571"/>
                  </a:lnTo>
                  <a:lnTo>
                    <a:pt x="1252" y="562"/>
                  </a:lnTo>
                  <a:lnTo>
                    <a:pt x="1209" y="554"/>
                  </a:lnTo>
                  <a:lnTo>
                    <a:pt x="1165" y="549"/>
                  </a:lnTo>
                  <a:lnTo>
                    <a:pt x="1119" y="547"/>
                  </a:lnTo>
                  <a:lnTo>
                    <a:pt x="1074" y="546"/>
                  </a:lnTo>
                  <a:lnTo>
                    <a:pt x="606" y="546"/>
                  </a:lnTo>
                  <a:close/>
                  <a:moveTo>
                    <a:pt x="0" y="0"/>
                  </a:moveTo>
                  <a:lnTo>
                    <a:pt x="1074" y="0"/>
                  </a:lnTo>
                  <a:lnTo>
                    <a:pt x="1074" y="0"/>
                  </a:lnTo>
                  <a:lnTo>
                    <a:pt x="1114" y="0"/>
                  </a:lnTo>
                  <a:lnTo>
                    <a:pt x="1154" y="1"/>
                  </a:lnTo>
                  <a:lnTo>
                    <a:pt x="1194" y="4"/>
                  </a:lnTo>
                  <a:lnTo>
                    <a:pt x="1233" y="6"/>
                  </a:lnTo>
                  <a:lnTo>
                    <a:pt x="1271" y="10"/>
                  </a:lnTo>
                  <a:lnTo>
                    <a:pt x="1310" y="15"/>
                  </a:lnTo>
                  <a:lnTo>
                    <a:pt x="1348" y="20"/>
                  </a:lnTo>
                  <a:lnTo>
                    <a:pt x="1384" y="26"/>
                  </a:lnTo>
                  <a:lnTo>
                    <a:pt x="1422" y="34"/>
                  </a:lnTo>
                  <a:lnTo>
                    <a:pt x="1458" y="42"/>
                  </a:lnTo>
                  <a:lnTo>
                    <a:pt x="1494" y="50"/>
                  </a:lnTo>
                  <a:lnTo>
                    <a:pt x="1530" y="59"/>
                  </a:lnTo>
                  <a:lnTo>
                    <a:pt x="1565" y="69"/>
                  </a:lnTo>
                  <a:lnTo>
                    <a:pt x="1599" y="81"/>
                  </a:lnTo>
                  <a:lnTo>
                    <a:pt x="1633" y="92"/>
                  </a:lnTo>
                  <a:lnTo>
                    <a:pt x="1667" y="105"/>
                  </a:lnTo>
                  <a:lnTo>
                    <a:pt x="1700" y="117"/>
                  </a:lnTo>
                  <a:lnTo>
                    <a:pt x="1733" y="131"/>
                  </a:lnTo>
                  <a:lnTo>
                    <a:pt x="1765" y="145"/>
                  </a:lnTo>
                  <a:lnTo>
                    <a:pt x="1796" y="160"/>
                  </a:lnTo>
                  <a:lnTo>
                    <a:pt x="1826" y="177"/>
                  </a:lnTo>
                  <a:lnTo>
                    <a:pt x="1858" y="193"/>
                  </a:lnTo>
                  <a:lnTo>
                    <a:pt x="1887" y="211"/>
                  </a:lnTo>
                  <a:lnTo>
                    <a:pt x="1916" y="229"/>
                  </a:lnTo>
                  <a:lnTo>
                    <a:pt x="1945" y="246"/>
                  </a:lnTo>
                  <a:lnTo>
                    <a:pt x="1973" y="266"/>
                  </a:lnTo>
                  <a:lnTo>
                    <a:pt x="2001" y="285"/>
                  </a:lnTo>
                  <a:lnTo>
                    <a:pt x="2027" y="306"/>
                  </a:lnTo>
                  <a:lnTo>
                    <a:pt x="2054" y="327"/>
                  </a:lnTo>
                  <a:lnTo>
                    <a:pt x="2080" y="349"/>
                  </a:lnTo>
                  <a:lnTo>
                    <a:pt x="2104" y="370"/>
                  </a:lnTo>
                  <a:lnTo>
                    <a:pt x="2130" y="393"/>
                  </a:lnTo>
                  <a:lnTo>
                    <a:pt x="2154" y="417"/>
                  </a:lnTo>
                  <a:lnTo>
                    <a:pt x="2176" y="441"/>
                  </a:lnTo>
                  <a:lnTo>
                    <a:pt x="2199" y="465"/>
                  </a:lnTo>
                  <a:lnTo>
                    <a:pt x="2221" y="490"/>
                  </a:lnTo>
                  <a:lnTo>
                    <a:pt x="2242" y="515"/>
                  </a:lnTo>
                  <a:lnTo>
                    <a:pt x="2262" y="541"/>
                  </a:lnTo>
                  <a:lnTo>
                    <a:pt x="2282" y="567"/>
                  </a:lnTo>
                  <a:lnTo>
                    <a:pt x="2301" y="595"/>
                  </a:lnTo>
                  <a:lnTo>
                    <a:pt x="2320" y="621"/>
                  </a:lnTo>
                  <a:lnTo>
                    <a:pt x="2338" y="651"/>
                  </a:lnTo>
                  <a:lnTo>
                    <a:pt x="2354" y="678"/>
                  </a:lnTo>
                  <a:lnTo>
                    <a:pt x="2371" y="707"/>
                  </a:lnTo>
                  <a:lnTo>
                    <a:pt x="2387" y="736"/>
                  </a:lnTo>
                  <a:lnTo>
                    <a:pt x="2401" y="767"/>
                  </a:lnTo>
                  <a:lnTo>
                    <a:pt x="2416" y="797"/>
                  </a:lnTo>
                  <a:lnTo>
                    <a:pt x="2429" y="827"/>
                  </a:lnTo>
                  <a:lnTo>
                    <a:pt x="2442" y="859"/>
                  </a:lnTo>
                  <a:lnTo>
                    <a:pt x="2454" y="889"/>
                  </a:lnTo>
                  <a:lnTo>
                    <a:pt x="2464" y="922"/>
                  </a:lnTo>
                  <a:lnTo>
                    <a:pt x="2476" y="954"/>
                  </a:lnTo>
                  <a:lnTo>
                    <a:pt x="2484" y="987"/>
                  </a:lnTo>
                  <a:lnTo>
                    <a:pt x="2493" y="1019"/>
                  </a:lnTo>
                  <a:lnTo>
                    <a:pt x="2502" y="1054"/>
                  </a:lnTo>
                  <a:lnTo>
                    <a:pt x="2508" y="1086"/>
                  </a:lnTo>
                  <a:lnTo>
                    <a:pt x="2515" y="1121"/>
                  </a:lnTo>
                  <a:lnTo>
                    <a:pt x="2521" y="1155"/>
                  </a:lnTo>
                  <a:lnTo>
                    <a:pt x="2525" y="1190"/>
                  </a:lnTo>
                  <a:lnTo>
                    <a:pt x="2529" y="1225"/>
                  </a:lnTo>
                  <a:lnTo>
                    <a:pt x="2532" y="1261"/>
                  </a:lnTo>
                  <a:lnTo>
                    <a:pt x="2534" y="1296"/>
                  </a:lnTo>
                  <a:lnTo>
                    <a:pt x="2536" y="1332"/>
                  </a:lnTo>
                  <a:lnTo>
                    <a:pt x="2536" y="1368"/>
                  </a:lnTo>
                  <a:lnTo>
                    <a:pt x="2536" y="1376"/>
                  </a:lnTo>
                  <a:lnTo>
                    <a:pt x="2536" y="1376"/>
                  </a:lnTo>
                  <a:lnTo>
                    <a:pt x="2536" y="1412"/>
                  </a:lnTo>
                  <a:lnTo>
                    <a:pt x="2534" y="1448"/>
                  </a:lnTo>
                  <a:lnTo>
                    <a:pt x="2532" y="1483"/>
                  </a:lnTo>
                  <a:lnTo>
                    <a:pt x="2529" y="1519"/>
                  </a:lnTo>
                  <a:lnTo>
                    <a:pt x="2525" y="1554"/>
                  </a:lnTo>
                  <a:lnTo>
                    <a:pt x="2521" y="1589"/>
                  </a:lnTo>
                  <a:lnTo>
                    <a:pt x="2515" y="1623"/>
                  </a:lnTo>
                  <a:lnTo>
                    <a:pt x="2508" y="1657"/>
                  </a:lnTo>
                  <a:lnTo>
                    <a:pt x="2502" y="1692"/>
                  </a:lnTo>
                  <a:lnTo>
                    <a:pt x="2493" y="1724"/>
                  </a:lnTo>
                  <a:lnTo>
                    <a:pt x="2484" y="1757"/>
                  </a:lnTo>
                  <a:lnTo>
                    <a:pt x="2476" y="1790"/>
                  </a:lnTo>
                  <a:lnTo>
                    <a:pt x="2464" y="1823"/>
                  </a:lnTo>
                  <a:lnTo>
                    <a:pt x="2454" y="1855"/>
                  </a:lnTo>
                  <a:lnTo>
                    <a:pt x="2442" y="1886"/>
                  </a:lnTo>
                  <a:lnTo>
                    <a:pt x="2429" y="1918"/>
                  </a:lnTo>
                  <a:lnTo>
                    <a:pt x="2416" y="1948"/>
                  </a:lnTo>
                  <a:lnTo>
                    <a:pt x="2401" y="1978"/>
                  </a:lnTo>
                  <a:lnTo>
                    <a:pt x="2387" y="2009"/>
                  </a:lnTo>
                  <a:lnTo>
                    <a:pt x="2371" y="2038"/>
                  </a:lnTo>
                  <a:lnTo>
                    <a:pt x="2354" y="2067"/>
                  </a:lnTo>
                  <a:lnTo>
                    <a:pt x="2338" y="2096"/>
                  </a:lnTo>
                  <a:lnTo>
                    <a:pt x="2320" y="2124"/>
                  </a:lnTo>
                  <a:lnTo>
                    <a:pt x="2301" y="2152"/>
                  </a:lnTo>
                  <a:lnTo>
                    <a:pt x="2282" y="2179"/>
                  </a:lnTo>
                  <a:lnTo>
                    <a:pt x="2262" y="2206"/>
                  </a:lnTo>
                  <a:lnTo>
                    <a:pt x="2242" y="2231"/>
                  </a:lnTo>
                  <a:lnTo>
                    <a:pt x="2221" y="2258"/>
                  </a:lnTo>
                  <a:lnTo>
                    <a:pt x="2199" y="2283"/>
                  </a:lnTo>
                  <a:lnTo>
                    <a:pt x="2176" y="2307"/>
                  </a:lnTo>
                  <a:lnTo>
                    <a:pt x="2154" y="2331"/>
                  </a:lnTo>
                  <a:lnTo>
                    <a:pt x="2130" y="2355"/>
                  </a:lnTo>
                  <a:lnTo>
                    <a:pt x="2104" y="2378"/>
                  </a:lnTo>
                  <a:lnTo>
                    <a:pt x="2080" y="2399"/>
                  </a:lnTo>
                  <a:lnTo>
                    <a:pt x="2054" y="2422"/>
                  </a:lnTo>
                  <a:lnTo>
                    <a:pt x="2027" y="2442"/>
                  </a:lnTo>
                  <a:lnTo>
                    <a:pt x="2001" y="2464"/>
                  </a:lnTo>
                  <a:lnTo>
                    <a:pt x="1973" y="2483"/>
                  </a:lnTo>
                  <a:lnTo>
                    <a:pt x="1945" y="2503"/>
                  </a:lnTo>
                  <a:lnTo>
                    <a:pt x="1916" y="2520"/>
                  </a:lnTo>
                  <a:lnTo>
                    <a:pt x="1887" y="2539"/>
                  </a:lnTo>
                  <a:lnTo>
                    <a:pt x="1858" y="2556"/>
                  </a:lnTo>
                  <a:lnTo>
                    <a:pt x="1826" y="2573"/>
                  </a:lnTo>
                  <a:lnTo>
                    <a:pt x="1796" y="2589"/>
                  </a:lnTo>
                  <a:lnTo>
                    <a:pt x="1765" y="2604"/>
                  </a:lnTo>
                  <a:lnTo>
                    <a:pt x="1733" y="2619"/>
                  </a:lnTo>
                  <a:lnTo>
                    <a:pt x="1700" y="2633"/>
                  </a:lnTo>
                  <a:lnTo>
                    <a:pt x="1667" y="2646"/>
                  </a:lnTo>
                  <a:lnTo>
                    <a:pt x="1633" y="2658"/>
                  </a:lnTo>
                  <a:lnTo>
                    <a:pt x="1599" y="2671"/>
                  </a:lnTo>
                  <a:lnTo>
                    <a:pt x="1565" y="2681"/>
                  </a:lnTo>
                  <a:lnTo>
                    <a:pt x="1530" y="2691"/>
                  </a:lnTo>
                  <a:lnTo>
                    <a:pt x="1494" y="2701"/>
                  </a:lnTo>
                  <a:lnTo>
                    <a:pt x="1458" y="2710"/>
                  </a:lnTo>
                  <a:lnTo>
                    <a:pt x="1422" y="2718"/>
                  </a:lnTo>
                  <a:lnTo>
                    <a:pt x="1384" y="2725"/>
                  </a:lnTo>
                  <a:lnTo>
                    <a:pt x="1348" y="2731"/>
                  </a:lnTo>
                  <a:lnTo>
                    <a:pt x="1310" y="2736"/>
                  </a:lnTo>
                  <a:lnTo>
                    <a:pt x="1271" y="2742"/>
                  </a:lnTo>
                  <a:lnTo>
                    <a:pt x="1233" y="2745"/>
                  </a:lnTo>
                  <a:lnTo>
                    <a:pt x="1194" y="2748"/>
                  </a:lnTo>
                  <a:lnTo>
                    <a:pt x="1154" y="2750"/>
                  </a:lnTo>
                  <a:lnTo>
                    <a:pt x="1114" y="2752"/>
                  </a:lnTo>
                  <a:lnTo>
                    <a:pt x="1074"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 name="Freeform 21"/>
            <p:cNvSpPr>
              <a:spLocks/>
            </p:cNvSpPr>
            <p:nvPr userDrawn="1"/>
          </p:nvSpPr>
          <p:spPr bwMode="auto">
            <a:xfrm>
              <a:off x="729" y="1113"/>
              <a:ext cx="524" cy="688"/>
            </a:xfrm>
            <a:custGeom>
              <a:avLst/>
              <a:gdLst>
                <a:gd name="T0" fmla="*/ 0 w 2095"/>
                <a:gd name="T1" fmla="*/ 0 h 2752"/>
                <a:gd name="T2" fmla="*/ 2075 w 2095"/>
                <a:gd name="T3" fmla="*/ 0 h 2752"/>
                <a:gd name="T4" fmla="*/ 2075 w 2095"/>
                <a:gd name="T5" fmla="*/ 538 h 2752"/>
                <a:gd name="T6" fmla="*/ 601 w 2095"/>
                <a:gd name="T7" fmla="*/ 538 h 2752"/>
                <a:gd name="T8" fmla="*/ 601 w 2095"/>
                <a:gd name="T9" fmla="*/ 1097 h 2752"/>
                <a:gd name="T10" fmla="*/ 1898 w 2095"/>
                <a:gd name="T11" fmla="*/ 1097 h 2752"/>
                <a:gd name="T12" fmla="*/ 1898 w 2095"/>
                <a:gd name="T13" fmla="*/ 1635 h 2752"/>
                <a:gd name="T14" fmla="*/ 601 w 2095"/>
                <a:gd name="T15" fmla="*/ 1635 h 2752"/>
                <a:gd name="T16" fmla="*/ 601 w 2095"/>
                <a:gd name="T17" fmla="*/ 2213 h 2752"/>
                <a:gd name="T18" fmla="*/ 2095 w 2095"/>
                <a:gd name="T19" fmla="*/ 2213 h 2752"/>
                <a:gd name="T20" fmla="*/ 2095 w 2095"/>
                <a:gd name="T21" fmla="*/ 2752 h 2752"/>
                <a:gd name="T22" fmla="*/ 0 w 2095"/>
                <a:gd name="T23" fmla="*/ 2752 h 2752"/>
                <a:gd name="T24" fmla="*/ 0 w 2095"/>
                <a:gd name="T25"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95" h="2752">
                  <a:moveTo>
                    <a:pt x="0" y="0"/>
                  </a:moveTo>
                  <a:lnTo>
                    <a:pt x="2075" y="0"/>
                  </a:lnTo>
                  <a:lnTo>
                    <a:pt x="2075" y="538"/>
                  </a:lnTo>
                  <a:lnTo>
                    <a:pt x="601" y="538"/>
                  </a:lnTo>
                  <a:lnTo>
                    <a:pt x="601" y="1097"/>
                  </a:lnTo>
                  <a:lnTo>
                    <a:pt x="1898" y="1097"/>
                  </a:lnTo>
                  <a:lnTo>
                    <a:pt x="1898" y="1635"/>
                  </a:lnTo>
                  <a:lnTo>
                    <a:pt x="601" y="1635"/>
                  </a:lnTo>
                  <a:lnTo>
                    <a:pt x="601" y="2213"/>
                  </a:lnTo>
                  <a:lnTo>
                    <a:pt x="2095" y="2213"/>
                  </a:lnTo>
                  <a:lnTo>
                    <a:pt x="2095"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 name="Freeform 22"/>
            <p:cNvSpPr>
              <a:spLocks/>
            </p:cNvSpPr>
            <p:nvPr userDrawn="1"/>
          </p:nvSpPr>
          <p:spPr bwMode="auto">
            <a:xfrm>
              <a:off x="1297" y="1113"/>
              <a:ext cx="690" cy="693"/>
            </a:xfrm>
            <a:custGeom>
              <a:avLst/>
              <a:gdLst>
                <a:gd name="T0" fmla="*/ 0 w 2760"/>
                <a:gd name="T1" fmla="*/ 0 h 2772"/>
                <a:gd name="T2" fmla="*/ 668 w 2760"/>
                <a:gd name="T3" fmla="*/ 0 h 2772"/>
                <a:gd name="T4" fmla="*/ 1388 w 2760"/>
                <a:gd name="T5" fmla="*/ 1938 h 2772"/>
                <a:gd name="T6" fmla="*/ 2107 w 2760"/>
                <a:gd name="T7" fmla="*/ 0 h 2772"/>
                <a:gd name="T8" fmla="*/ 2760 w 2760"/>
                <a:gd name="T9" fmla="*/ 0 h 2772"/>
                <a:gd name="T10" fmla="*/ 1647 w 2760"/>
                <a:gd name="T11" fmla="*/ 2772 h 2772"/>
                <a:gd name="T12" fmla="*/ 1113 w 2760"/>
                <a:gd name="T13" fmla="*/ 2772 h 2772"/>
                <a:gd name="T14" fmla="*/ 0 w 2760"/>
                <a:gd name="T15" fmla="*/ 0 h 27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60" h="2772">
                  <a:moveTo>
                    <a:pt x="0" y="0"/>
                  </a:moveTo>
                  <a:lnTo>
                    <a:pt x="668" y="0"/>
                  </a:lnTo>
                  <a:lnTo>
                    <a:pt x="1388" y="1938"/>
                  </a:lnTo>
                  <a:lnTo>
                    <a:pt x="2107" y="0"/>
                  </a:lnTo>
                  <a:lnTo>
                    <a:pt x="2760" y="0"/>
                  </a:lnTo>
                  <a:lnTo>
                    <a:pt x="1647" y="2772"/>
                  </a:lnTo>
                  <a:lnTo>
                    <a:pt x="1113" y="277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 name="Freeform 23"/>
            <p:cNvSpPr>
              <a:spLocks/>
            </p:cNvSpPr>
            <p:nvPr userDrawn="1"/>
          </p:nvSpPr>
          <p:spPr bwMode="auto">
            <a:xfrm>
              <a:off x="1988" y="1101"/>
              <a:ext cx="616" cy="712"/>
            </a:xfrm>
            <a:custGeom>
              <a:avLst/>
              <a:gdLst>
                <a:gd name="T0" fmla="*/ 3 w 2460"/>
                <a:gd name="T1" fmla="*/ 1315 h 2848"/>
                <a:gd name="T2" fmla="*/ 34 w 2460"/>
                <a:gd name="T3" fmla="*/ 1104 h 2848"/>
                <a:gd name="T4" fmla="*/ 91 w 2460"/>
                <a:gd name="T5" fmla="*/ 904 h 2848"/>
                <a:gd name="T6" fmla="*/ 175 w 2460"/>
                <a:gd name="T7" fmla="*/ 719 h 2848"/>
                <a:gd name="T8" fmla="*/ 283 w 2460"/>
                <a:gd name="T9" fmla="*/ 548 h 2848"/>
                <a:gd name="T10" fmla="*/ 413 w 2460"/>
                <a:gd name="T11" fmla="*/ 397 h 2848"/>
                <a:gd name="T12" fmla="*/ 564 w 2460"/>
                <a:gd name="T13" fmla="*/ 265 h 2848"/>
                <a:gd name="T14" fmla="*/ 735 w 2460"/>
                <a:gd name="T15" fmla="*/ 158 h 2848"/>
                <a:gd name="T16" fmla="*/ 922 w 2460"/>
                <a:gd name="T17" fmla="*/ 76 h 2848"/>
                <a:gd name="T18" fmla="*/ 1124 w 2460"/>
                <a:gd name="T19" fmla="*/ 23 h 2848"/>
                <a:gd name="T20" fmla="*/ 1339 w 2460"/>
                <a:gd name="T21" fmla="*/ 1 h 2848"/>
                <a:gd name="T22" fmla="*/ 1551 w 2460"/>
                <a:gd name="T23" fmla="*/ 9 h 2848"/>
                <a:gd name="T24" fmla="*/ 1784 w 2460"/>
                <a:gd name="T25" fmla="*/ 50 h 2848"/>
                <a:gd name="T26" fmla="*/ 1988 w 2460"/>
                <a:gd name="T27" fmla="*/ 124 h 2848"/>
                <a:gd name="T28" fmla="*/ 2171 w 2460"/>
                <a:gd name="T29" fmla="*/ 223 h 2848"/>
                <a:gd name="T30" fmla="*/ 2300 w 2460"/>
                <a:gd name="T31" fmla="*/ 590 h 2848"/>
                <a:gd name="T32" fmla="*/ 2061 w 2460"/>
                <a:gd name="T33" fmla="*/ 394 h 2848"/>
                <a:gd name="T34" fmla="*/ 1872 w 2460"/>
                <a:gd name="T35" fmla="*/ 288 h 2848"/>
                <a:gd name="T36" fmla="*/ 1690 w 2460"/>
                <a:gd name="T37" fmla="*/ 223 h 2848"/>
                <a:gd name="T38" fmla="*/ 1484 w 2460"/>
                <a:gd name="T39" fmla="*/ 189 h 2848"/>
                <a:gd name="T40" fmla="*/ 1311 w 2460"/>
                <a:gd name="T41" fmla="*/ 187 h 2848"/>
                <a:gd name="T42" fmla="*/ 1133 w 2460"/>
                <a:gd name="T43" fmla="*/ 210 h 2848"/>
                <a:gd name="T44" fmla="*/ 860 w 2460"/>
                <a:gd name="T45" fmla="*/ 304 h 2848"/>
                <a:gd name="T46" fmla="*/ 584 w 2460"/>
                <a:gd name="T47" fmla="*/ 500 h 2848"/>
                <a:gd name="T48" fmla="*/ 375 w 2460"/>
                <a:gd name="T49" fmla="*/ 772 h 2848"/>
                <a:gd name="T50" fmla="*/ 247 w 2460"/>
                <a:gd name="T51" fmla="*/ 1104 h 2848"/>
                <a:gd name="T52" fmla="*/ 212 w 2460"/>
                <a:gd name="T53" fmla="*/ 1424 h 2848"/>
                <a:gd name="T54" fmla="*/ 247 w 2460"/>
                <a:gd name="T55" fmla="*/ 1737 h 2848"/>
                <a:gd name="T56" fmla="*/ 377 w 2460"/>
                <a:gd name="T57" fmla="*/ 2072 h 2848"/>
                <a:gd name="T58" fmla="*/ 588 w 2460"/>
                <a:gd name="T59" fmla="*/ 2345 h 2848"/>
                <a:gd name="T60" fmla="*/ 865 w 2460"/>
                <a:gd name="T61" fmla="*/ 2542 h 2848"/>
                <a:gd name="T62" fmla="*/ 1138 w 2460"/>
                <a:gd name="T63" fmla="*/ 2638 h 2848"/>
                <a:gd name="T64" fmla="*/ 1315 w 2460"/>
                <a:gd name="T65" fmla="*/ 2661 h 2848"/>
                <a:gd name="T66" fmla="*/ 1484 w 2460"/>
                <a:gd name="T67" fmla="*/ 2658 h 2848"/>
                <a:gd name="T68" fmla="*/ 1683 w 2460"/>
                <a:gd name="T69" fmla="*/ 2627 h 2848"/>
                <a:gd name="T70" fmla="*/ 1865 w 2460"/>
                <a:gd name="T71" fmla="*/ 2565 h 2848"/>
                <a:gd name="T72" fmla="*/ 2032 w 2460"/>
                <a:gd name="T73" fmla="*/ 2474 h 2848"/>
                <a:gd name="T74" fmla="*/ 2322 w 2460"/>
                <a:gd name="T75" fmla="*/ 2234 h 2848"/>
                <a:gd name="T76" fmla="*/ 2235 w 2460"/>
                <a:gd name="T77" fmla="*/ 2563 h 2848"/>
                <a:gd name="T78" fmla="*/ 2052 w 2460"/>
                <a:gd name="T79" fmla="*/ 2682 h 2848"/>
                <a:gd name="T80" fmla="*/ 1851 w 2460"/>
                <a:gd name="T81" fmla="*/ 2771 h 2848"/>
                <a:gd name="T82" fmla="*/ 1625 w 2460"/>
                <a:gd name="T83" fmla="*/ 2827 h 2848"/>
                <a:gd name="T84" fmla="*/ 1368 w 2460"/>
                <a:gd name="T85" fmla="*/ 2848 h 2848"/>
                <a:gd name="T86" fmla="*/ 1187 w 2460"/>
                <a:gd name="T87" fmla="*/ 2836 h 2848"/>
                <a:gd name="T88" fmla="*/ 982 w 2460"/>
                <a:gd name="T89" fmla="*/ 2795 h 2848"/>
                <a:gd name="T90" fmla="*/ 792 w 2460"/>
                <a:gd name="T91" fmla="*/ 2724 h 2848"/>
                <a:gd name="T92" fmla="*/ 617 w 2460"/>
                <a:gd name="T93" fmla="*/ 2627 h 2848"/>
                <a:gd name="T94" fmla="*/ 459 w 2460"/>
                <a:gd name="T95" fmla="*/ 2505 h 2848"/>
                <a:gd name="T96" fmla="*/ 323 w 2460"/>
                <a:gd name="T97" fmla="*/ 2361 h 2848"/>
                <a:gd name="T98" fmla="*/ 208 w 2460"/>
                <a:gd name="T99" fmla="*/ 2198 h 2848"/>
                <a:gd name="T100" fmla="*/ 116 w 2460"/>
                <a:gd name="T101" fmla="*/ 2018 h 2848"/>
                <a:gd name="T102" fmla="*/ 49 w 2460"/>
                <a:gd name="T103" fmla="*/ 1822 h 2848"/>
                <a:gd name="T104" fmla="*/ 10 w 2460"/>
                <a:gd name="T105" fmla="*/ 1613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60" h="2848">
                  <a:moveTo>
                    <a:pt x="0" y="1431"/>
                  </a:moveTo>
                  <a:lnTo>
                    <a:pt x="0" y="1424"/>
                  </a:lnTo>
                  <a:lnTo>
                    <a:pt x="0" y="1424"/>
                  </a:lnTo>
                  <a:lnTo>
                    <a:pt x="0" y="1387"/>
                  </a:lnTo>
                  <a:lnTo>
                    <a:pt x="1" y="1352"/>
                  </a:lnTo>
                  <a:lnTo>
                    <a:pt x="3" y="1315"/>
                  </a:lnTo>
                  <a:lnTo>
                    <a:pt x="6" y="1280"/>
                  </a:lnTo>
                  <a:lnTo>
                    <a:pt x="10" y="1244"/>
                  </a:lnTo>
                  <a:lnTo>
                    <a:pt x="15" y="1209"/>
                  </a:lnTo>
                  <a:lnTo>
                    <a:pt x="20" y="1174"/>
                  </a:lnTo>
                  <a:lnTo>
                    <a:pt x="26" y="1139"/>
                  </a:lnTo>
                  <a:lnTo>
                    <a:pt x="34" y="1104"/>
                  </a:lnTo>
                  <a:lnTo>
                    <a:pt x="41" y="1070"/>
                  </a:lnTo>
                  <a:lnTo>
                    <a:pt x="49" y="1037"/>
                  </a:lnTo>
                  <a:lnTo>
                    <a:pt x="59" y="1003"/>
                  </a:lnTo>
                  <a:lnTo>
                    <a:pt x="69" y="970"/>
                  </a:lnTo>
                  <a:lnTo>
                    <a:pt x="79" y="937"/>
                  </a:lnTo>
                  <a:lnTo>
                    <a:pt x="91" y="904"/>
                  </a:lnTo>
                  <a:lnTo>
                    <a:pt x="103" y="873"/>
                  </a:lnTo>
                  <a:lnTo>
                    <a:pt x="116" y="841"/>
                  </a:lnTo>
                  <a:lnTo>
                    <a:pt x="130" y="810"/>
                  </a:lnTo>
                  <a:lnTo>
                    <a:pt x="144" y="779"/>
                  </a:lnTo>
                  <a:lnTo>
                    <a:pt x="159" y="749"/>
                  </a:lnTo>
                  <a:lnTo>
                    <a:pt x="175" y="719"/>
                  </a:lnTo>
                  <a:lnTo>
                    <a:pt x="190" y="688"/>
                  </a:lnTo>
                  <a:lnTo>
                    <a:pt x="208" y="659"/>
                  </a:lnTo>
                  <a:lnTo>
                    <a:pt x="226" y="632"/>
                  </a:lnTo>
                  <a:lnTo>
                    <a:pt x="243" y="602"/>
                  </a:lnTo>
                  <a:lnTo>
                    <a:pt x="264" y="576"/>
                  </a:lnTo>
                  <a:lnTo>
                    <a:pt x="283" y="548"/>
                  </a:lnTo>
                  <a:lnTo>
                    <a:pt x="303" y="522"/>
                  </a:lnTo>
                  <a:lnTo>
                    <a:pt x="324" y="495"/>
                  </a:lnTo>
                  <a:lnTo>
                    <a:pt x="346" y="470"/>
                  </a:lnTo>
                  <a:lnTo>
                    <a:pt x="367" y="445"/>
                  </a:lnTo>
                  <a:lnTo>
                    <a:pt x="390" y="421"/>
                  </a:lnTo>
                  <a:lnTo>
                    <a:pt x="413" y="397"/>
                  </a:lnTo>
                  <a:lnTo>
                    <a:pt x="437" y="373"/>
                  </a:lnTo>
                  <a:lnTo>
                    <a:pt x="461" y="350"/>
                  </a:lnTo>
                  <a:lnTo>
                    <a:pt x="486" y="328"/>
                  </a:lnTo>
                  <a:lnTo>
                    <a:pt x="511" y="307"/>
                  </a:lnTo>
                  <a:lnTo>
                    <a:pt x="538" y="285"/>
                  </a:lnTo>
                  <a:lnTo>
                    <a:pt x="564" y="265"/>
                  </a:lnTo>
                  <a:lnTo>
                    <a:pt x="591" y="245"/>
                  </a:lnTo>
                  <a:lnTo>
                    <a:pt x="619" y="226"/>
                  </a:lnTo>
                  <a:lnTo>
                    <a:pt x="648" y="208"/>
                  </a:lnTo>
                  <a:lnTo>
                    <a:pt x="675" y="191"/>
                  </a:lnTo>
                  <a:lnTo>
                    <a:pt x="704" y="174"/>
                  </a:lnTo>
                  <a:lnTo>
                    <a:pt x="735" y="158"/>
                  </a:lnTo>
                  <a:lnTo>
                    <a:pt x="764" y="141"/>
                  </a:lnTo>
                  <a:lnTo>
                    <a:pt x="794" y="127"/>
                  </a:lnTo>
                  <a:lnTo>
                    <a:pt x="826" y="114"/>
                  </a:lnTo>
                  <a:lnTo>
                    <a:pt x="857" y="100"/>
                  </a:lnTo>
                  <a:lnTo>
                    <a:pt x="889" y="87"/>
                  </a:lnTo>
                  <a:lnTo>
                    <a:pt x="922" y="76"/>
                  </a:lnTo>
                  <a:lnTo>
                    <a:pt x="953" y="66"/>
                  </a:lnTo>
                  <a:lnTo>
                    <a:pt x="987" y="55"/>
                  </a:lnTo>
                  <a:lnTo>
                    <a:pt x="1020" y="45"/>
                  </a:lnTo>
                  <a:lnTo>
                    <a:pt x="1054" y="38"/>
                  </a:lnTo>
                  <a:lnTo>
                    <a:pt x="1088" y="30"/>
                  </a:lnTo>
                  <a:lnTo>
                    <a:pt x="1124" y="23"/>
                  </a:lnTo>
                  <a:lnTo>
                    <a:pt x="1158" y="18"/>
                  </a:lnTo>
                  <a:lnTo>
                    <a:pt x="1193" y="12"/>
                  </a:lnTo>
                  <a:lnTo>
                    <a:pt x="1230" y="7"/>
                  </a:lnTo>
                  <a:lnTo>
                    <a:pt x="1265" y="5"/>
                  </a:lnTo>
                  <a:lnTo>
                    <a:pt x="1302" y="2"/>
                  </a:lnTo>
                  <a:lnTo>
                    <a:pt x="1339" y="1"/>
                  </a:lnTo>
                  <a:lnTo>
                    <a:pt x="1375" y="0"/>
                  </a:lnTo>
                  <a:lnTo>
                    <a:pt x="1375" y="0"/>
                  </a:lnTo>
                  <a:lnTo>
                    <a:pt x="1421" y="1"/>
                  </a:lnTo>
                  <a:lnTo>
                    <a:pt x="1466" y="2"/>
                  </a:lnTo>
                  <a:lnTo>
                    <a:pt x="1509" y="5"/>
                  </a:lnTo>
                  <a:lnTo>
                    <a:pt x="1551" y="9"/>
                  </a:lnTo>
                  <a:lnTo>
                    <a:pt x="1592" y="14"/>
                  </a:lnTo>
                  <a:lnTo>
                    <a:pt x="1633" y="19"/>
                  </a:lnTo>
                  <a:lnTo>
                    <a:pt x="1672" y="25"/>
                  </a:lnTo>
                  <a:lnTo>
                    <a:pt x="1710" y="33"/>
                  </a:lnTo>
                  <a:lnTo>
                    <a:pt x="1748" y="42"/>
                  </a:lnTo>
                  <a:lnTo>
                    <a:pt x="1784" y="50"/>
                  </a:lnTo>
                  <a:lnTo>
                    <a:pt x="1820" y="60"/>
                  </a:lnTo>
                  <a:lnTo>
                    <a:pt x="1855" y="72"/>
                  </a:lnTo>
                  <a:lnTo>
                    <a:pt x="1889" y="83"/>
                  </a:lnTo>
                  <a:lnTo>
                    <a:pt x="1923" y="96"/>
                  </a:lnTo>
                  <a:lnTo>
                    <a:pt x="1956" y="108"/>
                  </a:lnTo>
                  <a:lnTo>
                    <a:pt x="1988" y="124"/>
                  </a:lnTo>
                  <a:lnTo>
                    <a:pt x="2021" y="138"/>
                  </a:lnTo>
                  <a:lnTo>
                    <a:pt x="2051" y="154"/>
                  </a:lnTo>
                  <a:lnTo>
                    <a:pt x="2081" y="170"/>
                  </a:lnTo>
                  <a:lnTo>
                    <a:pt x="2112" y="187"/>
                  </a:lnTo>
                  <a:lnTo>
                    <a:pt x="2142" y="206"/>
                  </a:lnTo>
                  <a:lnTo>
                    <a:pt x="2171" y="223"/>
                  </a:lnTo>
                  <a:lnTo>
                    <a:pt x="2228" y="263"/>
                  </a:lnTo>
                  <a:lnTo>
                    <a:pt x="2283" y="304"/>
                  </a:lnTo>
                  <a:lnTo>
                    <a:pt x="2338" y="347"/>
                  </a:lnTo>
                  <a:lnTo>
                    <a:pt x="2392" y="393"/>
                  </a:lnTo>
                  <a:lnTo>
                    <a:pt x="2445" y="441"/>
                  </a:lnTo>
                  <a:lnTo>
                    <a:pt x="2300" y="590"/>
                  </a:lnTo>
                  <a:lnTo>
                    <a:pt x="2300" y="590"/>
                  </a:lnTo>
                  <a:lnTo>
                    <a:pt x="2254" y="547"/>
                  </a:lnTo>
                  <a:lnTo>
                    <a:pt x="2208" y="506"/>
                  </a:lnTo>
                  <a:lnTo>
                    <a:pt x="2161" y="466"/>
                  </a:lnTo>
                  <a:lnTo>
                    <a:pt x="2112" y="429"/>
                  </a:lnTo>
                  <a:lnTo>
                    <a:pt x="2061" y="394"/>
                  </a:lnTo>
                  <a:lnTo>
                    <a:pt x="2009" y="360"/>
                  </a:lnTo>
                  <a:lnTo>
                    <a:pt x="1983" y="345"/>
                  </a:lnTo>
                  <a:lnTo>
                    <a:pt x="1956" y="330"/>
                  </a:lnTo>
                  <a:lnTo>
                    <a:pt x="1928" y="314"/>
                  </a:lnTo>
                  <a:lnTo>
                    <a:pt x="1901" y="301"/>
                  </a:lnTo>
                  <a:lnTo>
                    <a:pt x="1872" y="288"/>
                  </a:lnTo>
                  <a:lnTo>
                    <a:pt x="1843" y="275"/>
                  </a:lnTo>
                  <a:lnTo>
                    <a:pt x="1813" y="263"/>
                  </a:lnTo>
                  <a:lnTo>
                    <a:pt x="1783" y="253"/>
                  </a:lnTo>
                  <a:lnTo>
                    <a:pt x="1753" y="242"/>
                  </a:lnTo>
                  <a:lnTo>
                    <a:pt x="1721" y="232"/>
                  </a:lnTo>
                  <a:lnTo>
                    <a:pt x="1690" y="223"/>
                  </a:lnTo>
                  <a:lnTo>
                    <a:pt x="1657" y="216"/>
                  </a:lnTo>
                  <a:lnTo>
                    <a:pt x="1624" y="208"/>
                  </a:lnTo>
                  <a:lnTo>
                    <a:pt x="1590" y="203"/>
                  </a:lnTo>
                  <a:lnTo>
                    <a:pt x="1556" y="197"/>
                  </a:lnTo>
                  <a:lnTo>
                    <a:pt x="1520" y="193"/>
                  </a:lnTo>
                  <a:lnTo>
                    <a:pt x="1484" y="189"/>
                  </a:lnTo>
                  <a:lnTo>
                    <a:pt x="1447" y="187"/>
                  </a:lnTo>
                  <a:lnTo>
                    <a:pt x="1411" y="186"/>
                  </a:lnTo>
                  <a:lnTo>
                    <a:pt x="1371" y="186"/>
                  </a:lnTo>
                  <a:lnTo>
                    <a:pt x="1371" y="186"/>
                  </a:lnTo>
                  <a:lnTo>
                    <a:pt x="1341" y="186"/>
                  </a:lnTo>
                  <a:lnTo>
                    <a:pt x="1311" y="187"/>
                  </a:lnTo>
                  <a:lnTo>
                    <a:pt x="1280" y="188"/>
                  </a:lnTo>
                  <a:lnTo>
                    <a:pt x="1250" y="192"/>
                  </a:lnTo>
                  <a:lnTo>
                    <a:pt x="1220" y="194"/>
                  </a:lnTo>
                  <a:lnTo>
                    <a:pt x="1191" y="199"/>
                  </a:lnTo>
                  <a:lnTo>
                    <a:pt x="1162" y="204"/>
                  </a:lnTo>
                  <a:lnTo>
                    <a:pt x="1133" y="210"/>
                  </a:lnTo>
                  <a:lnTo>
                    <a:pt x="1104" y="216"/>
                  </a:lnTo>
                  <a:lnTo>
                    <a:pt x="1076" y="223"/>
                  </a:lnTo>
                  <a:lnTo>
                    <a:pt x="1019" y="240"/>
                  </a:lnTo>
                  <a:lnTo>
                    <a:pt x="965" y="259"/>
                  </a:lnTo>
                  <a:lnTo>
                    <a:pt x="912" y="280"/>
                  </a:lnTo>
                  <a:lnTo>
                    <a:pt x="860" y="304"/>
                  </a:lnTo>
                  <a:lnTo>
                    <a:pt x="811" y="331"/>
                  </a:lnTo>
                  <a:lnTo>
                    <a:pt x="761" y="360"/>
                  </a:lnTo>
                  <a:lnTo>
                    <a:pt x="715" y="391"/>
                  </a:lnTo>
                  <a:lnTo>
                    <a:pt x="669" y="426"/>
                  </a:lnTo>
                  <a:lnTo>
                    <a:pt x="626" y="462"/>
                  </a:lnTo>
                  <a:lnTo>
                    <a:pt x="584" y="500"/>
                  </a:lnTo>
                  <a:lnTo>
                    <a:pt x="544" y="541"/>
                  </a:lnTo>
                  <a:lnTo>
                    <a:pt x="506" y="584"/>
                  </a:lnTo>
                  <a:lnTo>
                    <a:pt x="471" y="628"/>
                  </a:lnTo>
                  <a:lnTo>
                    <a:pt x="437" y="675"/>
                  </a:lnTo>
                  <a:lnTo>
                    <a:pt x="405" y="723"/>
                  </a:lnTo>
                  <a:lnTo>
                    <a:pt x="375" y="772"/>
                  </a:lnTo>
                  <a:lnTo>
                    <a:pt x="348" y="824"/>
                  </a:lnTo>
                  <a:lnTo>
                    <a:pt x="323" y="877"/>
                  </a:lnTo>
                  <a:lnTo>
                    <a:pt x="300" y="931"/>
                  </a:lnTo>
                  <a:lnTo>
                    <a:pt x="280" y="988"/>
                  </a:lnTo>
                  <a:lnTo>
                    <a:pt x="262" y="1045"/>
                  </a:lnTo>
                  <a:lnTo>
                    <a:pt x="247" y="1104"/>
                  </a:lnTo>
                  <a:lnTo>
                    <a:pt x="235" y="1165"/>
                  </a:lnTo>
                  <a:lnTo>
                    <a:pt x="224" y="1225"/>
                  </a:lnTo>
                  <a:lnTo>
                    <a:pt x="218" y="1287"/>
                  </a:lnTo>
                  <a:lnTo>
                    <a:pt x="213" y="1352"/>
                  </a:lnTo>
                  <a:lnTo>
                    <a:pt x="212" y="1416"/>
                  </a:lnTo>
                  <a:lnTo>
                    <a:pt x="212" y="1424"/>
                  </a:lnTo>
                  <a:lnTo>
                    <a:pt x="212" y="1424"/>
                  </a:lnTo>
                  <a:lnTo>
                    <a:pt x="213" y="1488"/>
                  </a:lnTo>
                  <a:lnTo>
                    <a:pt x="218" y="1553"/>
                  </a:lnTo>
                  <a:lnTo>
                    <a:pt x="224" y="1615"/>
                  </a:lnTo>
                  <a:lnTo>
                    <a:pt x="235" y="1676"/>
                  </a:lnTo>
                  <a:lnTo>
                    <a:pt x="247" y="1737"/>
                  </a:lnTo>
                  <a:lnTo>
                    <a:pt x="264" y="1796"/>
                  </a:lnTo>
                  <a:lnTo>
                    <a:pt x="281" y="1855"/>
                  </a:lnTo>
                  <a:lnTo>
                    <a:pt x="302" y="1911"/>
                  </a:lnTo>
                  <a:lnTo>
                    <a:pt x="324" y="1966"/>
                  </a:lnTo>
                  <a:lnTo>
                    <a:pt x="350" y="2019"/>
                  </a:lnTo>
                  <a:lnTo>
                    <a:pt x="377" y="2072"/>
                  </a:lnTo>
                  <a:lnTo>
                    <a:pt x="408" y="2121"/>
                  </a:lnTo>
                  <a:lnTo>
                    <a:pt x="439" y="2170"/>
                  </a:lnTo>
                  <a:lnTo>
                    <a:pt x="473" y="2216"/>
                  </a:lnTo>
                  <a:lnTo>
                    <a:pt x="510" y="2261"/>
                  </a:lnTo>
                  <a:lnTo>
                    <a:pt x="548" y="2304"/>
                  </a:lnTo>
                  <a:lnTo>
                    <a:pt x="588" y="2345"/>
                  </a:lnTo>
                  <a:lnTo>
                    <a:pt x="630" y="2383"/>
                  </a:lnTo>
                  <a:lnTo>
                    <a:pt x="673" y="2419"/>
                  </a:lnTo>
                  <a:lnTo>
                    <a:pt x="718" y="2453"/>
                  </a:lnTo>
                  <a:lnTo>
                    <a:pt x="766" y="2486"/>
                  </a:lnTo>
                  <a:lnTo>
                    <a:pt x="814" y="2515"/>
                  </a:lnTo>
                  <a:lnTo>
                    <a:pt x="865" y="2542"/>
                  </a:lnTo>
                  <a:lnTo>
                    <a:pt x="917" y="2567"/>
                  </a:lnTo>
                  <a:lnTo>
                    <a:pt x="970" y="2589"/>
                  </a:lnTo>
                  <a:lnTo>
                    <a:pt x="1024" y="2608"/>
                  </a:lnTo>
                  <a:lnTo>
                    <a:pt x="1081" y="2624"/>
                  </a:lnTo>
                  <a:lnTo>
                    <a:pt x="1109" y="2632"/>
                  </a:lnTo>
                  <a:lnTo>
                    <a:pt x="1138" y="2638"/>
                  </a:lnTo>
                  <a:lnTo>
                    <a:pt x="1166" y="2643"/>
                  </a:lnTo>
                  <a:lnTo>
                    <a:pt x="1196" y="2648"/>
                  </a:lnTo>
                  <a:lnTo>
                    <a:pt x="1225" y="2653"/>
                  </a:lnTo>
                  <a:lnTo>
                    <a:pt x="1254" y="2656"/>
                  </a:lnTo>
                  <a:lnTo>
                    <a:pt x="1284" y="2658"/>
                  </a:lnTo>
                  <a:lnTo>
                    <a:pt x="1315" y="2661"/>
                  </a:lnTo>
                  <a:lnTo>
                    <a:pt x="1345" y="2662"/>
                  </a:lnTo>
                  <a:lnTo>
                    <a:pt x="1375" y="2662"/>
                  </a:lnTo>
                  <a:lnTo>
                    <a:pt x="1375" y="2662"/>
                  </a:lnTo>
                  <a:lnTo>
                    <a:pt x="1413" y="2662"/>
                  </a:lnTo>
                  <a:lnTo>
                    <a:pt x="1448" y="2661"/>
                  </a:lnTo>
                  <a:lnTo>
                    <a:pt x="1484" y="2658"/>
                  </a:lnTo>
                  <a:lnTo>
                    <a:pt x="1519" y="2656"/>
                  </a:lnTo>
                  <a:lnTo>
                    <a:pt x="1553" y="2651"/>
                  </a:lnTo>
                  <a:lnTo>
                    <a:pt x="1586" y="2647"/>
                  </a:lnTo>
                  <a:lnTo>
                    <a:pt x="1619" y="2640"/>
                  </a:lnTo>
                  <a:lnTo>
                    <a:pt x="1652" y="2634"/>
                  </a:lnTo>
                  <a:lnTo>
                    <a:pt x="1683" y="2627"/>
                  </a:lnTo>
                  <a:lnTo>
                    <a:pt x="1715" y="2618"/>
                  </a:lnTo>
                  <a:lnTo>
                    <a:pt x="1745" y="2609"/>
                  </a:lnTo>
                  <a:lnTo>
                    <a:pt x="1777" y="2599"/>
                  </a:lnTo>
                  <a:lnTo>
                    <a:pt x="1806" y="2589"/>
                  </a:lnTo>
                  <a:lnTo>
                    <a:pt x="1836" y="2577"/>
                  </a:lnTo>
                  <a:lnTo>
                    <a:pt x="1865" y="2565"/>
                  </a:lnTo>
                  <a:lnTo>
                    <a:pt x="1893" y="2551"/>
                  </a:lnTo>
                  <a:lnTo>
                    <a:pt x="1922" y="2537"/>
                  </a:lnTo>
                  <a:lnTo>
                    <a:pt x="1950" y="2523"/>
                  </a:lnTo>
                  <a:lnTo>
                    <a:pt x="1978" y="2507"/>
                  </a:lnTo>
                  <a:lnTo>
                    <a:pt x="2005" y="2490"/>
                  </a:lnTo>
                  <a:lnTo>
                    <a:pt x="2032" y="2474"/>
                  </a:lnTo>
                  <a:lnTo>
                    <a:pt x="2060" y="2455"/>
                  </a:lnTo>
                  <a:lnTo>
                    <a:pt x="2113" y="2417"/>
                  </a:lnTo>
                  <a:lnTo>
                    <a:pt x="2166" y="2375"/>
                  </a:lnTo>
                  <a:lnTo>
                    <a:pt x="2219" y="2331"/>
                  </a:lnTo>
                  <a:lnTo>
                    <a:pt x="2271" y="2284"/>
                  </a:lnTo>
                  <a:lnTo>
                    <a:pt x="2322" y="2234"/>
                  </a:lnTo>
                  <a:lnTo>
                    <a:pt x="2460" y="2368"/>
                  </a:lnTo>
                  <a:lnTo>
                    <a:pt x="2460" y="2368"/>
                  </a:lnTo>
                  <a:lnTo>
                    <a:pt x="2406" y="2421"/>
                  </a:lnTo>
                  <a:lnTo>
                    <a:pt x="2350" y="2470"/>
                  </a:lnTo>
                  <a:lnTo>
                    <a:pt x="2293" y="2518"/>
                  </a:lnTo>
                  <a:lnTo>
                    <a:pt x="2235" y="2563"/>
                  </a:lnTo>
                  <a:lnTo>
                    <a:pt x="2206" y="2585"/>
                  </a:lnTo>
                  <a:lnTo>
                    <a:pt x="2176" y="2606"/>
                  </a:lnTo>
                  <a:lnTo>
                    <a:pt x="2146" y="2627"/>
                  </a:lnTo>
                  <a:lnTo>
                    <a:pt x="2115" y="2646"/>
                  </a:lnTo>
                  <a:lnTo>
                    <a:pt x="2085" y="2664"/>
                  </a:lnTo>
                  <a:lnTo>
                    <a:pt x="2052" y="2682"/>
                  </a:lnTo>
                  <a:lnTo>
                    <a:pt x="2021" y="2699"/>
                  </a:lnTo>
                  <a:lnTo>
                    <a:pt x="1988" y="2715"/>
                  </a:lnTo>
                  <a:lnTo>
                    <a:pt x="1955" y="2730"/>
                  </a:lnTo>
                  <a:lnTo>
                    <a:pt x="1921" y="2745"/>
                  </a:lnTo>
                  <a:lnTo>
                    <a:pt x="1887" y="2758"/>
                  </a:lnTo>
                  <a:lnTo>
                    <a:pt x="1851" y="2771"/>
                  </a:lnTo>
                  <a:lnTo>
                    <a:pt x="1815" y="2783"/>
                  </a:lnTo>
                  <a:lnTo>
                    <a:pt x="1778" y="2793"/>
                  </a:lnTo>
                  <a:lnTo>
                    <a:pt x="1741" y="2803"/>
                  </a:lnTo>
                  <a:lnTo>
                    <a:pt x="1704" y="2812"/>
                  </a:lnTo>
                  <a:lnTo>
                    <a:pt x="1664" y="2821"/>
                  </a:lnTo>
                  <a:lnTo>
                    <a:pt x="1625" y="2827"/>
                  </a:lnTo>
                  <a:lnTo>
                    <a:pt x="1585" y="2834"/>
                  </a:lnTo>
                  <a:lnTo>
                    <a:pt x="1543" y="2839"/>
                  </a:lnTo>
                  <a:lnTo>
                    <a:pt x="1500" y="2843"/>
                  </a:lnTo>
                  <a:lnTo>
                    <a:pt x="1457" y="2845"/>
                  </a:lnTo>
                  <a:lnTo>
                    <a:pt x="1413" y="2846"/>
                  </a:lnTo>
                  <a:lnTo>
                    <a:pt x="1368" y="2848"/>
                  </a:lnTo>
                  <a:lnTo>
                    <a:pt x="1368" y="2848"/>
                  </a:lnTo>
                  <a:lnTo>
                    <a:pt x="1331" y="2846"/>
                  </a:lnTo>
                  <a:lnTo>
                    <a:pt x="1294" y="2845"/>
                  </a:lnTo>
                  <a:lnTo>
                    <a:pt x="1259" y="2843"/>
                  </a:lnTo>
                  <a:lnTo>
                    <a:pt x="1222" y="2840"/>
                  </a:lnTo>
                  <a:lnTo>
                    <a:pt x="1187" y="2836"/>
                  </a:lnTo>
                  <a:lnTo>
                    <a:pt x="1153" y="2831"/>
                  </a:lnTo>
                  <a:lnTo>
                    <a:pt x="1118" y="2825"/>
                  </a:lnTo>
                  <a:lnTo>
                    <a:pt x="1083" y="2819"/>
                  </a:lnTo>
                  <a:lnTo>
                    <a:pt x="1049" y="2811"/>
                  </a:lnTo>
                  <a:lnTo>
                    <a:pt x="1015" y="2803"/>
                  </a:lnTo>
                  <a:lnTo>
                    <a:pt x="982" y="2795"/>
                  </a:lnTo>
                  <a:lnTo>
                    <a:pt x="950" y="2784"/>
                  </a:lnTo>
                  <a:lnTo>
                    <a:pt x="917" y="2773"/>
                  </a:lnTo>
                  <a:lnTo>
                    <a:pt x="885" y="2762"/>
                  </a:lnTo>
                  <a:lnTo>
                    <a:pt x="854" y="2750"/>
                  </a:lnTo>
                  <a:lnTo>
                    <a:pt x="822" y="2738"/>
                  </a:lnTo>
                  <a:lnTo>
                    <a:pt x="792" y="2724"/>
                  </a:lnTo>
                  <a:lnTo>
                    <a:pt x="761" y="2709"/>
                  </a:lnTo>
                  <a:lnTo>
                    <a:pt x="731" y="2694"/>
                  </a:lnTo>
                  <a:lnTo>
                    <a:pt x="702" y="2678"/>
                  </a:lnTo>
                  <a:lnTo>
                    <a:pt x="673" y="2662"/>
                  </a:lnTo>
                  <a:lnTo>
                    <a:pt x="645" y="2644"/>
                  </a:lnTo>
                  <a:lnTo>
                    <a:pt x="617" y="2627"/>
                  </a:lnTo>
                  <a:lnTo>
                    <a:pt x="590" y="2608"/>
                  </a:lnTo>
                  <a:lnTo>
                    <a:pt x="563" y="2589"/>
                  </a:lnTo>
                  <a:lnTo>
                    <a:pt x="536" y="2568"/>
                  </a:lnTo>
                  <a:lnTo>
                    <a:pt x="510" y="2548"/>
                  </a:lnTo>
                  <a:lnTo>
                    <a:pt x="485" y="2527"/>
                  </a:lnTo>
                  <a:lnTo>
                    <a:pt x="459" y="2505"/>
                  </a:lnTo>
                  <a:lnTo>
                    <a:pt x="435" y="2483"/>
                  </a:lnTo>
                  <a:lnTo>
                    <a:pt x="413" y="2460"/>
                  </a:lnTo>
                  <a:lnTo>
                    <a:pt x="389" y="2436"/>
                  </a:lnTo>
                  <a:lnTo>
                    <a:pt x="366" y="2412"/>
                  </a:lnTo>
                  <a:lnTo>
                    <a:pt x="344" y="2386"/>
                  </a:lnTo>
                  <a:lnTo>
                    <a:pt x="323" y="2361"/>
                  </a:lnTo>
                  <a:lnTo>
                    <a:pt x="303" y="2336"/>
                  </a:lnTo>
                  <a:lnTo>
                    <a:pt x="283" y="2309"/>
                  </a:lnTo>
                  <a:lnTo>
                    <a:pt x="262" y="2283"/>
                  </a:lnTo>
                  <a:lnTo>
                    <a:pt x="243" y="2255"/>
                  </a:lnTo>
                  <a:lnTo>
                    <a:pt x="226" y="2227"/>
                  </a:lnTo>
                  <a:lnTo>
                    <a:pt x="208" y="2198"/>
                  </a:lnTo>
                  <a:lnTo>
                    <a:pt x="190" y="2169"/>
                  </a:lnTo>
                  <a:lnTo>
                    <a:pt x="174" y="2140"/>
                  </a:lnTo>
                  <a:lnTo>
                    <a:pt x="159" y="2110"/>
                  </a:lnTo>
                  <a:lnTo>
                    <a:pt x="144" y="2079"/>
                  </a:lnTo>
                  <a:lnTo>
                    <a:pt x="130" y="2049"/>
                  </a:lnTo>
                  <a:lnTo>
                    <a:pt x="116" y="2018"/>
                  </a:lnTo>
                  <a:lnTo>
                    <a:pt x="103" y="1986"/>
                  </a:lnTo>
                  <a:lnTo>
                    <a:pt x="91" y="1954"/>
                  </a:lnTo>
                  <a:lnTo>
                    <a:pt x="79" y="1922"/>
                  </a:lnTo>
                  <a:lnTo>
                    <a:pt x="69" y="1889"/>
                  </a:lnTo>
                  <a:lnTo>
                    <a:pt x="59" y="1856"/>
                  </a:lnTo>
                  <a:lnTo>
                    <a:pt x="49" y="1822"/>
                  </a:lnTo>
                  <a:lnTo>
                    <a:pt x="41" y="1788"/>
                  </a:lnTo>
                  <a:lnTo>
                    <a:pt x="34" y="1753"/>
                  </a:lnTo>
                  <a:lnTo>
                    <a:pt x="26" y="1719"/>
                  </a:lnTo>
                  <a:lnTo>
                    <a:pt x="20" y="1684"/>
                  </a:lnTo>
                  <a:lnTo>
                    <a:pt x="15" y="1649"/>
                  </a:lnTo>
                  <a:lnTo>
                    <a:pt x="10" y="1613"/>
                  </a:lnTo>
                  <a:lnTo>
                    <a:pt x="6" y="1578"/>
                  </a:lnTo>
                  <a:lnTo>
                    <a:pt x="3" y="1541"/>
                  </a:lnTo>
                  <a:lnTo>
                    <a:pt x="1" y="1505"/>
                  </a:lnTo>
                  <a:lnTo>
                    <a:pt x="0" y="1468"/>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 name="Freeform 25"/>
            <p:cNvSpPr>
              <a:spLocks noEditPoints="1"/>
            </p:cNvSpPr>
            <p:nvPr userDrawn="1"/>
          </p:nvSpPr>
          <p:spPr bwMode="auto">
            <a:xfrm>
              <a:off x="2651" y="1101"/>
              <a:ext cx="692" cy="712"/>
            </a:xfrm>
            <a:custGeom>
              <a:avLst/>
              <a:gdLst>
                <a:gd name="T0" fmla="*/ 2532 w 2767"/>
                <a:gd name="T1" fmla="*/ 1175 h 2848"/>
                <a:gd name="T2" fmla="*/ 2392 w 2767"/>
                <a:gd name="T3" fmla="*/ 783 h 2848"/>
                <a:gd name="T4" fmla="*/ 2139 w 2767"/>
                <a:gd name="T5" fmla="*/ 469 h 2848"/>
                <a:gd name="T6" fmla="*/ 1824 w 2767"/>
                <a:gd name="T7" fmla="*/ 271 h 2848"/>
                <a:gd name="T8" fmla="*/ 1625 w 2767"/>
                <a:gd name="T9" fmla="*/ 211 h 2848"/>
                <a:gd name="T10" fmla="*/ 1410 w 2767"/>
                <a:gd name="T11" fmla="*/ 186 h 2848"/>
                <a:gd name="T12" fmla="*/ 1224 w 2767"/>
                <a:gd name="T13" fmla="*/ 194 h 2848"/>
                <a:gd name="T14" fmla="*/ 1019 w 2767"/>
                <a:gd name="T15" fmla="*/ 240 h 2848"/>
                <a:gd name="T16" fmla="*/ 757 w 2767"/>
                <a:gd name="T17" fmla="*/ 364 h 2848"/>
                <a:gd name="T18" fmla="*/ 467 w 2767"/>
                <a:gd name="T19" fmla="*/ 633 h 2848"/>
                <a:gd name="T20" fmla="*/ 279 w 2767"/>
                <a:gd name="T21" fmla="*/ 993 h 2848"/>
                <a:gd name="T22" fmla="*/ 212 w 2767"/>
                <a:gd name="T23" fmla="*/ 1416 h 2848"/>
                <a:gd name="T24" fmla="*/ 247 w 2767"/>
                <a:gd name="T25" fmla="*/ 1732 h 2848"/>
                <a:gd name="T26" fmla="*/ 404 w 2767"/>
                <a:gd name="T27" fmla="*/ 2115 h 2848"/>
                <a:gd name="T28" fmla="*/ 670 w 2767"/>
                <a:gd name="T29" fmla="*/ 2416 h 2848"/>
                <a:gd name="T30" fmla="*/ 971 w 2767"/>
                <a:gd name="T31" fmla="*/ 2586 h 2848"/>
                <a:gd name="T32" fmla="*/ 1171 w 2767"/>
                <a:gd name="T33" fmla="*/ 2643 h 2848"/>
                <a:gd name="T34" fmla="*/ 1387 w 2767"/>
                <a:gd name="T35" fmla="*/ 2662 h 2848"/>
                <a:gd name="T36" fmla="*/ 1573 w 2767"/>
                <a:gd name="T37" fmla="*/ 2648 h 2848"/>
                <a:gd name="T38" fmla="*/ 1776 w 2767"/>
                <a:gd name="T39" fmla="*/ 2597 h 2848"/>
                <a:gd name="T40" fmla="*/ 2056 w 2767"/>
                <a:gd name="T41" fmla="*/ 2452 h 2848"/>
                <a:gd name="T42" fmla="*/ 2333 w 2767"/>
                <a:gd name="T43" fmla="*/ 2168 h 2848"/>
                <a:gd name="T44" fmla="*/ 2506 w 2767"/>
                <a:gd name="T45" fmla="*/ 1798 h 2848"/>
                <a:gd name="T46" fmla="*/ 0 w 2767"/>
                <a:gd name="T47" fmla="*/ 1431 h 2848"/>
                <a:gd name="T48" fmla="*/ 10 w 2767"/>
                <a:gd name="T49" fmla="*/ 1249 h 2848"/>
                <a:gd name="T50" fmla="*/ 56 w 2767"/>
                <a:gd name="T51" fmla="*/ 1013 h 2848"/>
                <a:gd name="T52" fmla="*/ 139 w 2767"/>
                <a:gd name="T53" fmla="*/ 791 h 2848"/>
                <a:gd name="T54" fmla="*/ 255 w 2767"/>
                <a:gd name="T55" fmla="*/ 587 h 2848"/>
                <a:gd name="T56" fmla="*/ 404 w 2767"/>
                <a:gd name="T57" fmla="*/ 407 h 2848"/>
                <a:gd name="T58" fmla="*/ 582 w 2767"/>
                <a:gd name="T59" fmla="*/ 253 h 2848"/>
                <a:gd name="T60" fmla="*/ 787 w 2767"/>
                <a:gd name="T61" fmla="*/ 131 h 2848"/>
                <a:gd name="T62" fmla="*/ 1018 w 2767"/>
                <a:gd name="T63" fmla="*/ 48 h 2848"/>
                <a:gd name="T64" fmla="*/ 1272 w 2767"/>
                <a:gd name="T65" fmla="*/ 5 h 2848"/>
                <a:gd name="T66" fmla="*/ 1503 w 2767"/>
                <a:gd name="T67" fmla="*/ 5 h 2848"/>
                <a:gd name="T68" fmla="*/ 1755 w 2767"/>
                <a:gd name="T69" fmla="*/ 47 h 2848"/>
                <a:gd name="T70" fmla="*/ 1985 w 2767"/>
                <a:gd name="T71" fmla="*/ 130 h 2848"/>
                <a:gd name="T72" fmla="*/ 2190 w 2767"/>
                <a:gd name="T73" fmla="*/ 250 h 2848"/>
                <a:gd name="T74" fmla="*/ 2367 w 2767"/>
                <a:gd name="T75" fmla="*/ 403 h 2848"/>
                <a:gd name="T76" fmla="*/ 2513 w 2767"/>
                <a:gd name="T77" fmla="*/ 582 h 2848"/>
                <a:gd name="T78" fmla="*/ 2629 w 2767"/>
                <a:gd name="T79" fmla="*/ 784 h 2848"/>
                <a:gd name="T80" fmla="*/ 2711 w 2767"/>
                <a:gd name="T81" fmla="*/ 1007 h 2848"/>
                <a:gd name="T82" fmla="*/ 2757 w 2767"/>
                <a:gd name="T83" fmla="*/ 1242 h 2848"/>
                <a:gd name="T84" fmla="*/ 2767 w 2767"/>
                <a:gd name="T85" fmla="*/ 1424 h 2848"/>
                <a:gd name="T86" fmla="*/ 2747 w 2767"/>
                <a:gd name="T87" fmla="*/ 1666 h 2848"/>
                <a:gd name="T88" fmla="*/ 2690 w 2767"/>
                <a:gd name="T89" fmla="*/ 1899 h 2848"/>
                <a:gd name="T90" fmla="*/ 2598 w 2767"/>
                <a:gd name="T91" fmla="*/ 2116 h 2848"/>
                <a:gd name="T92" fmla="*/ 2471 w 2767"/>
                <a:gd name="T93" fmla="*/ 2314 h 2848"/>
                <a:gd name="T94" fmla="*/ 2315 w 2767"/>
                <a:gd name="T95" fmla="*/ 2489 h 2848"/>
                <a:gd name="T96" fmla="*/ 2129 w 2767"/>
                <a:gd name="T97" fmla="*/ 2633 h 2848"/>
                <a:gd name="T98" fmla="*/ 1916 w 2767"/>
                <a:gd name="T99" fmla="*/ 2744 h 2848"/>
                <a:gd name="T100" fmla="*/ 1678 w 2767"/>
                <a:gd name="T101" fmla="*/ 2817 h 2848"/>
                <a:gd name="T102" fmla="*/ 1418 w 2767"/>
                <a:gd name="T103" fmla="*/ 2846 h 2848"/>
                <a:gd name="T104" fmla="*/ 1189 w 2767"/>
                <a:gd name="T105" fmla="*/ 2835 h 2848"/>
                <a:gd name="T106" fmla="*/ 942 w 2767"/>
                <a:gd name="T107" fmla="*/ 2781 h 2848"/>
                <a:gd name="T108" fmla="*/ 720 w 2767"/>
                <a:gd name="T109" fmla="*/ 2687 h 2848"/>
                <a:gd name="T110" fmla="*/ 523 w 2767"/>
                <a:gd name="T111" fmla="*/ 2557 h 2848"/>
                <a:gd name="T112" fmla="*/ 355 w 2767"/>
                <a:gd name="T113" fmla="*/ 2397 h 2848"/>
                <a:gd name="T114" fmla="*/ 216 w 2767"/>
                <a:gd name="T115" fmla="*/ 2210 h 2848"/>
                <a:gd name="T116" fmla="*/ 110 w 2767"/>
                <a:gd name="T117" fmla="*/ 2001 h 2848"/>
                <a:gd name="T118" fmla="*/ 39 w 2767"/>
                <a:gd name="T119" fmla="*/ 1775 h 2848"/>
                <a:gd name="T120" fmla="*/ 3 w 2767"/>
                <a:gd name="T121" fmla="*/ 1536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67" h="2848">
                  <a:moveTo>
                    <a:pt x="2555" y="1431"/>
                  </a:moveTo>
                  <a:lnTo>
                    <a:pt x="2555" y="1424"/>
                  </a:lnTo>
                  <a:lnTo>
                    <a:pt x="2555" y="1424"/>
                  </a:lnTo>
                  <a:lnTo>
                    <a:pt x="2554" y="1361"/>
                  </a:lnTo>
                  <a:lnTo>
                    <a:pt x="2549" y="1297"/>
                  </a:lnTo>
                  <a:lnTo>
                    <a:pt x="2542" y="1235"/>
                  </a:lnTo>
                  <a:lnTo>
                    <a:pt x="2532" y="1175"/>
                  </a:lnTo>
                  <a:lnTo>
                    <a:pt x="2519" y="1115"/>
                  </a:lnTo>
                  <a:lnTo>
                    <a:pt x="2504" y="1057"/>
                  </a:lnTo>
                  <a:lnTo>
                    <a:pt x="2487" y="999"/>
                  </a:lnTo>
                  <a:lnTo>
                    <a:pt x="2466" y="944"/>
                  </a:lnTo>
                  <a:lnTo>
                    <a:pt x="2444" y="888"/>
                  </a:lnTo>
                  <a:lnTo>
                    <a:pt x="2418" y="835"/>
                  </a:lnTo>
                  <a:lnTo>
                    <a:pt x="2392" y="783"/>
                  </a:lnTo>
                  <a:lnTo>
                    <a:pt x="2362" y="733"/>
                  </a:lnTo>
                  <a:lnTo>
                    <a:pt x="2330" y="685"/>
                  </a:lnTo>
                  <a:lnTo>
                    <a:pt x="2296" y="638"/>
                  </a:lnTo>
                  <a:lnTo>
                    <a:pt x="2261" y="592"/>
                  </a:lnTo>
                  <a:lnTo>
                    <a:pt x="2221" y="549"/>
                  </a:lnTo>
                  <a:lnTo>
                    <a:pt x="2182" y="508"/>
                  </a:lnTo>
                  <a:lnTo>
                    <a:pt x="2139" y="469"/>
                  </a:lnTo>
                  <a:lnTo>
                    <a:pt x="2095" y="432"/>
                  </a:lnTo>
                  <a:lnTo>
                    <a:pt x="2050" y="398"/>
                  </a:lnTo>
                  <a:lnTo>
                    <a:pt x="2003" y="365"/>
                  </a:lnTo>
                  <a:lnTo>
                    <a:pt x="1954" y="336"/>
                  </a:lnTo>
                  <a:lnTo>
                    <a:pt x="1902" y="308"/>
                  </a:lnTo>
                  <a:lnTo>
                    <a:pt x="1850" y="283"/>
                  </a:lnTo>
                  <a:lnTo>
                    <a:pt x="1824" y="271"/>
                  </a:lnTo>
                  <a:lnTo>
                    <a:pt x="1796" y="260"/>
                  </a:lnTo>
                  <a:lnTo>
                    <a:pt x="1768" y="250"/>
                  </a:lnTo>
                  <a:lnTo>
                    <a:pt x="1740" y="241"/>
                  </a:lnTo>
                  <a:lnTo>
                    <a:pt x="1712" y="232"/>
                  </a:lnTo>
                  <a:lnTo>
                    <a:pt x="1683" y="225"/>
                  </a:lnTo>
                  <a:lnTo>
                    <a:pt x="1654" y="217"/>
                  </a:lnTo>
                  <a:lnTo>
                    <a:pt x="1625" y="211"/>
                  </a:lnTo>
                  <a:lnTo>
                    <a:pt x="1595" y="204"/>
                  </a:lnTo>
                  <a:lnTo>
                    <a:pt x="1566" y="199"/>
                  </a:lnTo>
                  <a:lnTo>
                    <a:pt x="1536" y="196"/>
                  </a:lnTo>
                  <a:lnTo>
                    <a:pt x="1504" y="192"/>
                  </a:lnTo>
                  <a:lnTo>
                    <a:pt x="1474" y="189"/>
                  </a:lnTo>
                  <a:lnTo>
                    <a:pt x="1442" y="187"/>
                  </a:lnTo>
                  <a:lnTo>
                    <a:pt x="1410" y="186"/>
                  </a:lnTo>
                  <a:lnTo>
                    <a:pt x="1379" y="186"/>
                  </a:lnTo>
                  <a:lnTo>
                    <a:pt x="1379" y="186"/>
                  </a:lnTo>
                  <a:lnTo>
                    <a:pt x="1347" y="186"/>
                  </a:lnTo>
                  <a:lnTo>
                    <a:pt x="1316" y="187"/>
                  </a:lnTo>
                  <a:lnTo>
                    <a:pt x="1285" y="189"/>
                  </a:lnTo>
                  <a:lnTo>
                    <a:pt x="1254" y="192"/>
                  </a:lnTo>
                  <a:lnTo>
                    <a:pt x="1224" y="194"/>
                  </a:lnTo>
                  <a:lnTo>
                    <a:pt x="1193" y="199"/>
                  </a:lnTo>
                  <a:lnTo>
                    <a:pt x="1163" y="204"/>
                  </a:lnTo>
                  <a:lnTo>
                    <a:pt x="1134" y="210"/>
                  </a:lnTo>
                  <a:lnTo>
                    <a:pt x="1105" y="217"/>
                  </a:lnTo>
                  <a:lnTo>
                    <a:pt x="1076" y="223"/>
                  </a:lnTo>
                  <a:lnTo>
                    <a:pt x="1047" y="232"/>
                  </a:lnTo>
                  <a:lnTo>
                    <a:pt x="1019" y="240"/>
                  </a:lnTo>
                  <a:lnTo>
                    <a:pt x="991" y="250"/>
                  </a:lnTo>
                  <a:lnTo>
                    <a:pt x="963" y="260"/>
                  </a:lnTo>
                  <a:lnTo>
                    <a:pt x="937" y="270"/>
                  </a:lnTo>
                  <a:lnTo>
                    <a:pt x="910" y="282"/>
                  </a:lnTo>
                  <a:lnTo>
                    <a:pt x="857" y="307"/>
                  </a:lnTo>
                  <a:lnTo>
                    <a:pt x="807" y="333"/>
                  </a:lnTo>
                  <a:lnTo>
                    <a:pt x="757" y="364"/>
                  </a:lnTo>
                  <a:lnTo>
                    <a:pt x="711" y="395"/>
                  </a:lnTo>
                  <a:lnTo>
                    <a:pt x="665" y="429"/>
                  </a:lnTo>
                  <a:lnTo>
                    <a:pt x="622" y="466"/>
                  </a:lnTo>
                  <a:lnTo>
                    <a:pt x="581" y="505"/>
                  </a:lnTo>
                  <a:lnTo>
                    <a:pt x="540" y="546"/>
                  </a:lnTo>
                  <a:lnTo>
                    <a:pt x="502" y="589"/>
                  </a:lnTo>
                  <a:lnTo>
                    <a:pt x="467" y="633"/>
                  </a:lnTo>
                  <a:lnTo>
                    <a:pt x="433" y="680"/>
                  </a:lnTo>
                  <a:lnTo>
                    <a:pt x="401" y="728"/>
                  </a:lnTo>
                  <a:lnTo>
                    <a:pt x="372" y="778"/>
                  </a:lnTo>
                  <a:lnTo>
                    <a:pt x="346" y="829"/>
                  </a:lnTo>
                  <a:lnTo>
                    <a:pt x="320" y="882"/>
                  </a:lnTo>
                  <a:lnTo>
                    <a:pt x="299" y="936"/>
                  </a:lnTo>
                  <a:lnTo>
                    <a:pt x="279" y="993"/>
                  </a:lnTo>
                  <a:lnTo>
                    <a:pt x="261" y="1050"/>
                  </a:lnTo>
                  <a:lnTo>
                    <a:pt x="246" y="1108"/>
                  </a:lnTo>
                  <a:lnTo>
                    <a:pt x="235" y="1167"/>
                  </a:lnTo>
                  <a:lnTo>
                    <a:pt x="224" y="1228"/>
                  </a:lnTo>
                  <a:lnTo>
                    <a:pt x="217" y="1290"/>
                  </a:lnTo>
                  <a:lnTo>
                    <a:pt x="213" y="1353"/>
                  </a:lnTo>
                  <a:lnTo>
                    <a:pt x="212" y="1416"/>
                  </a:lnTo>
                  <a:lnTo>
                    <a:pt x="212" y="1424"/>
                  </a:lnTo>
                  <a:lnTo>
                    <a:pt x="212" y="1424"/>
                  </a:lnTo>
                  <a:lnTo>
                    <a:pt x="213" y="1487"/>
                  </a:lnTo>
                  <a:lnTo>
                    <a:pt x="217" y="1550"/>
                  </a:lnTo>
                  <a:lnTo>
                    <a:pt x="224" y="1612"/>
                  </a:lnTo>
                  <a:lnTo>
                    <a:pt x="235" y="1673"/>
                  </a:lnTo>
                  <a:lnTo>
                    <a:pt x="247" y="1732"/>
                  </a:lnTo>
                  <a:lnTo>
                    <a:pt x="262" y="1790"/>
                  </a:lnTo>
                  <a:lnTo>
                    <a:pt x="280" y="1848"/>
                  </a:lnTo>
                  <a:lnTo>
                    <a:pt x="300" y="1904"/>
                  </a:lnTo>
                  <a:lnTo>
                    <a:pt x="322" y="1959"/>
                  </a:lnTo>
                  <a:lnTo>
                    <a:pt x="347" y="2013"/>
                  </a:lnTo>
                  <a:lnTo>
                    <a:pt x="375" y="2064"/>
                  </a:lnTo>
                  <a:lnTo>
                    <a:pt x="404" y="2115"/>
                  </a:lnTo>
                  <a:lnTo>
                    <a:pt x="437" y="2163"/>
                  </a:lnTo>
                  <a:lnTo>
                    <a:pt x="469" y="2210"/>
                  </a:lnTo>
                  <a:lnTo>
                    <a:pt x="506" y="2255"/>
                  </a:lnTo>
                  <a:lnTo>
                    <a:pt x="544" y="2298"/>
                  </a:lnTo>
                  <a:lnTo>
                    <a:pt x="584" y="2340"/>
                  </a:lnTo>
                  <a:lnTo>
                    <a:pt x="626" y="2378"/>
                  </a:lnTo>
                  <a:lnTo>
                    <a:pt x="670" y="2416"/>
                  </a:lnTo>
                  <a:lnTo>
                    <a:pt x="716" y="2450"/>
                  </a:lnTo>
                  <a:lnTo>
                    <a:pt x="764" y="2483"/>
                  </a:lnTo>
                  <a:lnTo>
                    <a:pt x="813" y="2512"/>
                  </a:lnTo>
                  <a:lnTo>
                    <a:pt x="864" y="2539"/>
                  </a:lnTo>
                  <a:lnTo>
                    <a:pt x="917" y="2565"/>
                  </a:lnTo>
                  <a:lnTo>
                    <a:pt x="943" y="2576"/>
                  </a:lnTo>
                  <a:lnTo>
                    <a:pt x="971" y="2586"/>
                  </a:lnTo>
                  <a:lnTo>
                    <a:pt x="999" y="2596"/>
                  </a:lnTo>
                  <a:lnTo>
                    <a:pt x="1027" y="2606"/>
                  </a:lnTo>
                  <a:lnTo>
                    <a:pt x="1054" y="2615"/>
                  </a:lnTo>
                  <a:lnTo>
                    <a:pt x="1083" y="2623"/>
                  </a:lnTo>
                  <a:lnTo>
                    <a:pt x="1112" y="2630"/>
                  </a:lnTo>
                  <a:lnTo>
                    <a:pt x="1141" y="2637"/>
                  </a:lnTo>
                  <a:lnTo>
                    <a:pt x="1171" y="2643"/>
                  </a:lnTo>
                  <a:lnTo>
                    <a:pt x="1201" y="2648"/>
                  </a:lnTo>
                  <a:lnTo>
                    <a:pt x="1231" y="2652"/>
                  </a:lnTo>
                  <a:lnTo>
                    <a:pt x="1261" y="2656"/>
                  </a:lnTo>
                  <a:lnTo>
                    <a:pt x="1293" y="2658"/>
                  </a:lnTo>
                  <a:lnTo>
                    <a:pt x="1323" y="2661"/>
                  </a:lnTo>
                  <a:lnTo>
                    <a:pt x="1355" y="2662"/>
                  </a:lnTo>
                  <a:lnTo>
                    <a:pt x="1387" y="2662"/>
                  </a:lnTo>
                  <a:lnTo>
                    <a:pt x="1387" y="2662"/>
                  </a:lnTo>
                  <a:lnTo>
                    <a:pt x="1419" y="2662"/>
                  </a:lnTo>
                  <a:lnTo>
                    <a:pt x="1450" y="2661"/>
                  </a:lnTo>
                  <a:lnTo>
                    <a:pt x="1481" y="2658"/>
                  </a:lnTo>
                  <a:lnTo>
                    <a:pt x="1513" y="2656"/>
                  </a:lnTo>
                  <a:lnTo>
                    <a:pt x="1543" y="2652"/>
                  </a:lnTo>
                  <a:lnTo>
                    <a:pt x="1573" y="2648"/>
                  </a:lnTo>
                  <a:lnTo>
                    <a:pt x="1602" y="2643"/>
                  </a:lnTo>
                  <a:lnTo>
                    <a:pt x="1633" y="2637"/>
                  </a:lnTo>
                  <a:lnTo>
                    <a:pt x="1662" y="2630"/>
                  </a:lnTo>
                  <a:lnTo>
                    <a:pt x="1691" y="2624"/>
                  </a:lnTo>
                  <a:lnTo>
                    <a:pt x="1719" y="2615"/>
                  </a:lnTo>
                  <a:lnTo>
                    <a:pt x="1748" y="2606"/>
                  </a:lnTo>
                  <a:lnTo>
                    <a:pt x="1776" y="2597"/>
                  </a:lnTo>
                  <a:lnTo>
                    <a:pt x="1802" y="2587"/>
                  </a:lnTo>
                  <a:lnTo>
                    <a:pt x="1830" y="2577"/>
                  </a:lnTo>
                  <a:lnTo>
                    <a:pt x="1856" y="2566"/>
                  </a:lnTo>
                  <a:lnTo>
                    <a:pt x="1908" y="2541"/>
                  </a:lnTo>
                  <a:lnTo>
                    <a:pt x="1959" y="2514"/>
                  </a:lnTo>
                  <a:lnTo>
                    <a:pt x="2008" y="2484"/>
                  </a:lnTo>
                  <a:lnTo>
                    <a:pt x="2056" y="2452"/>
                  </a:lnTo>
                  <a:lnTo>
                    <a:pt x="2100" y="2418"/>
                  </a:lnTo>
                  <a:lnTo>
                    <a:pt x="2144" y="2381"/>
                  </a:lnTo>
                  <a:lnTo>
                    <a:pt x="2186" y="2342"/>
                  </a:lnTo>
                  <a:lnTo>
                    <a:pt x="2226" y="2302"/>
                  </a:lnTo>
                  <a:lnTo>
                    <a:pt x="2263" y="2259"/>
                  </a:lnTo>
                  <a:lnTo>
                    <a:pt x="2300" y="2215"/>
                  </a:lnTo>
                  <a:lnTo>
                    <a:pt x="2333" y="2168"/>
                  </a:lnTo>
                  <a:lnTo>
                    <a:pt x="2364" y="2120"/>
                  </a:lnTo>
                  <a:lnTo>
                    <a:pt x="2393" y="2071"/>
                  </a:lnTo>
                  <a:lnTo>
                    <a:pt x="2421" y="2019"/>
                  </a:lnTo>
                  <a:lnTo>
                    <a:pt x="2445" y="1966"/>
                  </a:lnTo>
                  <a:lnTo>
                    <a:pt x="2468" y="1911"/>
                  </a:lnTo>
                  <a:lnTo>
                    <a:pt x="2488" y="1855"/>
                  </a:lnTo>
                  <a:lnTo>
                    <a:pt x="2506" y="1798"/>
                  </a:lnTo>
                  <a:lnTo>
                    <a:pt x="2519" y="1740"/>
                  </a:lnTo>
                  <a:lnTo>
                    <a:pt x="2532" y="1680"/>
                  </a:lnTo>
                  <a:lnTo>
                    <a:pt x="2542" y="1620"/>
                  </a:lnTo>
                  <a:lnTo>
                    <a:pt x="2549" y="1558"/>
                  </a:lnTo>
                  <a:lnTo>
                    <a:pt x="2554" y="1494"/>
                  </a:lnTo>
                  <a:lnTo>
                    <a:pt x="2555" y="1431"/>
                  </a:lnTo>
                  <a:close/>
                  <a:moveTo>
                    <a:pt x="0" y="1431"/>
                  </a:moveTo>
                  <a:lnTo>
                    <a:pt x="0" y="1424"/>
                  </a:lnTo>
                  <a:lnTo>
                    <a:pt x="0" y="1424"/>
                  </a:lnTo>
                  <a:lnTo>
                    <a:pt x="0" y="1388"/>
                  </a:lnTo>
                  <a:lnTo>
                    <a:pt x="1" y="1353"/>
                  </a:lnTo>
                  <a:lnTo>
                    <a:pt x="3" y="1319"/>
                  </a:lnTo>
                  <a:lnTo>
                    <a:pt x="6" y="1283"/>
                  </a:lnTo>
                  <a:lnTo>
                    <a:pt x="10" y="1249"/>
                  </a:lnTo>
                  <a:lnTo>
                    <a:pt x="14" y="1215"/>
                  </a:lnTo>
                  <a:lnTo>
                    <a:pt x="19" y="1181"/>
                  </a:lnTo>
                  <a:lnTo>
                    <a:pt x="25" y="1147"/>
                  </a:lnTo>
                  <a:lnTo>
                    <a:pt x="31" y="1113"/>
                  </a:lnTo>
                  <a:lnTo>
                    <a:pt x="39" y="1080"/>
                  </a:lnTo>
                  <a:lnTo>
                    <a:pt x="48" y="1046"/>
                  </a:lnTo>
                  <a:lnTo>
                    <a:pt x="56" y="1013"/>
                  </a:lnTo>
                  <a:lnTo>
                    <a:pt x="65" y="980"/>
                  </a:lnTo>
                  <a:lnTo>
                    <a:pt x="75" y="949"/>
                  </a:lnTo>
                  <a:lnTo>
                    <a:pt x="87" y="916"/>
                  </a:lnTo>
                  <a:lnTo>
                    <a:pt x="99" y="884"/>
                  </a:lnTo>
                  <a:lnTo>
                    <a:pt x="112" y="853"/>
                  </a:lnTo>
                  <a:lnTo>
                    <a:pt x="125" y="822"/>
                  </a:lnTo>
                  <a:lnTo>
                    <a:pt x="139" y="791"/>
                  </a:lnTo>
                  <a:lnTo>
                    <a:pt x="154" y="760"/>
                  </a:lnTo>
                  <a:lnTo>
                    <a:pt x="169" y="731"/>
                  </a:lnTo>
                  <a:lnTo>
                    <a:pt x="184" y="701"/>
                  </a:lnTo>
                  <a:lnTo>
                    <a:pt x="202" y="672"/>
                  </a:lnTo>
                  <a:lnTo>
                    <a:pt x="218" y="643"/>
                  </a:lnTo>
                  <a:lnTo>
                    <a:pt x="237" y="615"/>
                  </a:lnTo>
                  <a:lnTo>
                    <a:pt x="255" y="587"/>
                  </a:lnTo>
                  <a:lnTo>
                    <a:pt x="275" y="560"/>
                  </a:lnTo>
                  <a:lnTo>
                    <a:pt x="294" y="533"/>
                  </a:lnTo>
                  <a:lnTo>
                    <a:pt x="315" y="506"/>
                  </a:lnTo>
                  <a:lnTo>
                    <a:pt x="337" y="481"/>
                  </a:lnTo>
                  <a:lnTo>
                    <a:pt x="358" y="455"/>
                  </a:lnTo>
                  <a:lnTo>
                    <a:pt x="381" y="431"/>
                  </a:lnTo>
                  <a:lnTo>
                    <a:pt x="404" y="407"/>
                  </a:lnTo>
                  <a:lnTo>
                    <a:pt x="428" y="383"/>
                  </a:lnTo>
                  <a:lnTo>
                    <a:pt x="452" y="359"/>
                  </a:lnTo>
                  <a:lnTo>
                    <a:pt x="477" y="337"/>
                  </a:lnTo>
                  <a:lnTo>
                    <a:pt x="502" y="314"/>
                  </a:lnTo>
                  <a:lnTo>
                    <a:pt x="528" y="293"/>
                  </a:lnTo>
                  <a:lnTo>
                    <a:pt x="554" y="273"/>
                  </a:lnTo>
                  <a:lnTo>
                    <a:pt x="582" y="253"/>
                  </a:lnTo>
                  <a:lnTo>
                    <a:pt x="610" y="234"/>
                  </a:lnTo>
                  <a:lnTo>
                    <a:pt x="637" y="215"/>
                  </a:lnTo>
                  <a:lnTo>
                    <a:pt x="667" y="197"/>
                  </a:lnTo>
                  <a:lnTo>
                    <a:pt x="696" y="179"/>
                  </a:lnTo>
                  <a:lnTo>
                    <a:pt x="726" y="163"/>
                  </a:lnTo>
                  <a:lnTo>
                    <a:pt x="756" y="146"/>
                  </a:lnTo>
                  <a:lnTo>
                    <a:pt x="787" y="131"/>
                  </a:lnTo>
                  <a:lnTo>
                    <a:pt x="818" y="117"/>
                  </a:lnTo>
                  <a:lnTo>
                    <a:pt x="851" y="103"/>
                  </a:lnTo>
                  <a:lnTo>
                    <a:pt x="883" y="91"/>
                  </a:lnTo>
                  <a:lnTo>
                    <a:pt x="917" y="78"/>
                  </a:lnTo>
                  <a:lnTo>
                    <a:pt x="949" y="67"/>
                  </a:lnTo>
                  <a:lnTo>
                    <a:pt x="984" y="57"/>
                  </a:lnTo>
                  <a:lnTo>
                    <a:pt x="1018" y="48"/>
                  </a:lnTo>
                  <a:lnTo>
                    <a:pt x="1053" y="39"/>
                  </a:lnTo>
                  <a:lnTo>
                    <a:pt x="1088" y="30"/>
                  </a:lnTo>
                  <a:lnTo>
                    <a:pt x="1124" y="24"/>
                  </a:lnTo>
                  <a:lnTo>
                    <a:pt x="1160" y="18"/>
                  </a:lnTo>
                  <a:lnTo>
                    <a:pt x="1197" y="12"/>
                  </a:lnTo>
                  <a:lnTo>
                    <a:pt x="1234" y="7"/>
                  </a:lnTo>
                  <a:lnTo>
                    <a:pt x="1272" y="5"/>
                  </a:lnTo>
                  <a:lnTo>
                    <a:pt x="1309" y="2"/>
                  </a:lnTo>
                  <a:lnTo>
                    <a:pt x="1349" y="1"/>
                  </a:lnTo>
                  <a:lnTo>
                    <a:pt x="1387" y="0"/>
                  </a:lnTo>
                  <a:lnTo>
                    <a:pt x="1387" y="0"/>
                  </a:lnTo>
                  <a:lnTo>
                    <a:pt x="1426" y="1"/>
                  </a:lnTo>
                  <a:lnTo>
                    <a:pt x="1465" y="2"/>
                  </a:lnTo>
                  <a:lnTo>
                    <a:pt x="1503" y="5"/>
                  </a:lnTo>
                  <a:lnTo>
                    <a:pt x="1539" y="7"/>
                  </a:lnTo>
                  <a:lnTo>
                    <a:pt x="1577" y="12"/>
                  </a:lnTo>
                  <a:lnTo>
                    <a:pt x="1614" y="18"/>
                  </a:lnTo>
                  <a:lnTo>
                    <a:pt x="1650" y="24"/>
                  </a:lnTo>
                  <a:lnTo>
                    <a:pt x="1686" y="30"/>
                  </a:lnTo>
                  <a:lnTo>
                    <a:pt x="1721" y="38"/>
                  </a:lnTo>
                  <a:lnTo>
                    <a:pt x="1755" y="47"/>
                  </a:lnTo>
                  <a:lnTo>
                    <a:pt x="1789" y="57"/>
                  </a:lnTo>
                  <a:lnTo>
                    <a:pt x="1824" y="67"/>
                  </a:lnTo>
                  <a:lnTo>
                    <a:pt x="1858" y="78"/>
                  </a:lnTo>
                  <a:lnTo>
                    <a:pt x="1890" y="90"/>
                  </a:lnTo>
                  <a:lnTo>
                    <a:pt x="1922" y="102"/>
                  </a:lnTo>
                  <a:lnTo>
                    <a:pt x="1955" y="116"/>
                  </a:lnTo>
                  <a:lnTo>
                    <a:pt x="1985" y="130"/>
                  </a:lnTo>
                  <a:lnTo>
                    <a:pt x="2017" y="145"/>
                  </a:lnTo>
                  <a:lnTo>
                    <a:pt x="2047" y="160"/>
                  </a:lnTo>
                  <a:lnTo>
                    <a:pt x="2076" y="178"/>
                  </a:lnTo>
                  <a:lnTo>
                    <a:pt x="2105" y="194"/>
                  </a:lnTo>
                  <a:lnTo>
                    <a:pt x="2134" y="212"/>
                  </a:lnTo>
                  <a:lnTo>
                    <a:pt x="2162" y="231"/>
                  </a:lnTo>
                  <a:lnTo>
                    <a:pt x="2190" y="250"/>
                  </a:lnTo>
                  <a:lnTo>
                    <a:pt x="2216" y="270"/>
                  </a:lnTo>
                  <a:lnTo>
                    <a:pt x="2243" y="290"/>
                  </a:lnTo>
                  <a:lnTo>
                    <a:pt x="2269" y="312"/>
                  </a:lnTo>
                  <a:lnTo>
                    <a:pt x="2295" y="333"/>
                  </a:lnTo>
                  <a:lnTo>
                    <a:pt x="2319" y="356"/>
                  </a:lnTo>
                  <a:lnTo>
                    <a:pt x="2343" y="379"/>
                  </a:lnTo>
                  <a:lnTo>
                    <a:pt x="2367" y="403"/>
                  </a:lnTo>
                  <a:lnTo>
                    <a:pt x="2389" y="427"/>
                  </a:lnTo>
                  <a:lnTo>
                    <a:pt x="2412" y="451"/>
                  </a:lnTo>
                  <a:lnTo>
                    <a:pt x="2434" y="476"/>
                  </a:lnTo>
                  <a:lnTo>
                    <a:pt x="2455" y="501"/>
                  </a:lnTo>
                  <a:lnTo>
                    <a:pt x="2475" y="528"/>
                  </a:lnTo>
                  <a:lnTo>
                    <a:pt x="2494" y="554"/>
                  </a:lnTo>
                  <a:lnTo>
                    <a:pt x="2513" y="582"/>
                  </a:lnTo>
                  <a:lnTo>
                    <a:pt x="2532" y="610"/>
                  </a:lnTo>
                  <a:lnTo>
                    <a:pt x="2550" y="638"/>
                  </a:lnTo>
                  <a:lnTo>
                    <a:pt x="2567" y="667"/>
                  </a:lnTo>
                  <a:lnTo>
                    <a:pt x="2584" y="696"/>
                  </a:lnTo>
                  <a:lnTo>
                    <a:pt x="2599" y="725"/>
                  </a:lnTo>
                  <a:lnTo>
                    <a:pt x="2614" y="754"/>
                  </a:lnTo>
                  <a:lnTo>
                    <a:pt x="2629" y="784"/>
                  </a:lnTo>
                  <a:lnTo>
                    <a:pt x="2643" y="816"/>
                  </a:lnTo>
                  <a:lnTo>
                    <a:pt x="2656" y="846"/>
                  </a:lnTo>
                  <a:lnTo>
                    <a:pt x="2669" y="878"/>
                  </a:lnTo>
                  <a:lnTo>
                    <a:pt x="2680" y="910"/>
                  </a:lnTo>
                  <a:lnTo>
                    <a:pt x="2691" y="941"/>
                  </a:lnTo>
                  <a:lnTo>
                    <a:pt x="2701" y="974"/>
                  </a:lnTo>
                  <a:lnTo>
                    <a:pt x="2711" y="1007"/>
                  </a:lnTo>
                  <a:lnTo>
                    <a:pt x="2720" y="1040"/>
                  </a:lnTo>
                  <a:lnTo>
                    <a:pt x="2728" y="1072"/>
                  </a:lnTo>
                  <a:lnTo>
                    <a:pt x="2735" y="1105"/>
                  </a:lnTo>
                  <a:lnTo>
                    <a:pt x="2742" y="1139"/>
                  </a:lnTo>
                  <a:lnTo>
                    <a:pt x="2748" y="1174"/>
                  </a:lnTo>
                  <a:lnTo>
                    <a:pt x="2753" y="1208"/>
                  </a:lnTo>
                  <a:lnTo>
                    <a:pt x="2757" y="1242"/>
                  </a:lnTo>
                  <a:lnTo>
                    <a:pt x="2761" y="1276"/>
                  </a:lnTo>
                  <a:lnTo>
                    <a:pt x="2763" y="1311"/>
                  </a:lnTo>
                  <a:lnTo>
                    <a:pt x="2766" y="1345"/>
                  </a:lnTo>
                  <a:lnTo>
                    <a:pt x="2767" y="1381"/>
                  </a:lnTo>
                  <a:lnTo>
                    <a:pt x="2767" y="1416"/>
                  </a:lnTo>
                  <a:lnTo>
                    <a:pt x="2767" y="1424"/>
                  </a:lnTo>
                  <a:lnTo>
                    <a:pt x="2767" y="1424"/>
                  </a:lnTo>
                  <a:lnTo>
                    <a:pt x="2767" y="1459"/>
                  </a:lnTo>
                  <a:lnTo>
                    <a:pt x="2766" y="1494"/>
                  </a:lnTo>
                  <a:lnTo>
                    <a:pt x="2763" y="1529"/>
                  </a:lnTo>
                  <a:lnTo>
                    <a:pt x="2761" y="1564"/>
                  </a:lnTo>
                  <a:lnTo>
                    <a:pt x="2757" y="1598"/>
                  </a:lnTo>
                  <a:lnTo>
                    <a:pt x="2753" y="1632"/>
                  </a:lnTo>
                  <a:lnTo>
                    <a:pt x="2747" y="1666"/>
                  </a:lnTo>
                  <a:lnTo>
                    <a:pt x="2742" y="1700"/>
                  </a:lnTo>
                  <a:lnTo>
                    <a:pt x="2735" y="1735"/>
                  </a:lnTo>
                  <a:lnTo>
                    <a:pt x="2728" y="1767"/>
                  </a:lnTo>
                  <a:lnTo>
                    <a:pt x="2719" y="1802"/>
                  </a:lnTo>
                  <a:lnTo>
                    <a:pt x="2710" y="1834"/>
                  </a:lnTo>
                  <a:lnTo>
                    <a:pt x="2700" y="1867"/>
                  </a:lnTo>
                  <a:lnTo>
                    <a:pt x="2690" y="1899"/>
                  </a:lnTo>
                  <a:lnTo>
                    <a:pt x="2679" y="1932"/>
                  </a:lnTo>
                  <a:lnTo>
                    <a:pt x="2667" y="1963"/>
                  </a:lnTo>
                  <a:lnTo>
                    <a:pt x="2655" y="1995"/>
                  </a:lnTo>
                  <a:lnTo>
                    <a:pt x="2642" y="2025"/>
                  </a:lnTo>
                  <a:lnTo>
                    <a:pt x="2628" y="2057"/>
                  </a:lnTo>
                  <a:lnTo>
                    <a:pt x="2613" y="2087"/>
                  </a:lnTo>
                  <a:lnTo>
                    <a:pt x="2598" y="2116"/>
                  </a:lnTo>
                  <a:lnTo>
                    <a:pt x="2581" y="2146"/>
                  </a:lnTo>
                  <a:lnTo>
                    <a:pt x="2565" y="2175"/>
                  </a:lnTo>
                  <a:lnTo>
                    <a:pt x="2547" y="2205"/>
                  </a:lnTo>
                  <a:lnTo>
                    <a:pt x="2530" y="2232"/>
                  </a:lnTo>
                  <a:lnTo>
                    <a:pt x="2511" y="2260"/>
                  </a:lnTo>
                  <a:lnTo>
                    <a:pt x="2492" y="2288"/>
                  </a:lnTo>
                  <a:lnTo>
                    <a:pt x="2471" y="2314"/>
                  </a:lnTo>
                  <a:lnTo>
                    <a:pt x="2451" y="2341"/>
                  </a:lnTo>
                  <a:lnTo>
                    <a:pt x="2430" y="2368"/>
                  </a:lnTo>
                  <a:lnTo>
                    <a:pt x="2408" y="2393"/>
                  </a:lnTo>
                  <a:lnTo>
                    <a:pt x="2386" y="2417"/>
                  </a:lnTo>
                  <a:lnTo>
                    <a:pt x="2363" y="2441"/>
                  </a:lnTo>
                  <a:lnTo>
                    <a:pt x="2339" y="2465"/>
                  </a:lnTo>
                  <a:lnTo>
                    <a:pt x="2315" y="2489"/>
                  </a:lnTo>
                  <a:lnTo>
                    <a:pt x="2290" y="2510"/>
                  </a:lnTo>
                  <a:lnTo>
                    <a:pt x="2264" y="2533"/>
                  </a:lnTo>
                  <a:lnTo>
                    <a:pt x="2238" y="2555"/>
                  </a:lnTo>
                  <a:lnTo>
                    <a:pt x="2211" y="2575"/>
                  </a:lnTo>
                  <a:lnTo>
                    <a:pt x="2185" y="2595"/>
                  </a:lnTo>
                  <a:lnTo>
                    <a:pt x="2157" y="2614"/>
                  </a:lnTo>
                  <a:lnTo>
                    <a:pt x="2129" y="2633"/>
                  </a:lnTo>
                  <a:lnTo>
                    <a:pt x="2100" y="2651"/>
                  </a:lnTo>
                  <a:lnTo>
                    <a:pt x="2070" y="2668"/>
                  </a:lnTo>
                  <a:lnTo>
                    <a:pt x="2041" y="2685"/>
                  </a:lnTo>
                  <a:lnTo>
                    <a:pt x="2010" y="2701"/>
                  </a:lnTo>
                  <a:lnTo>
                    <a:pt x="1979" y="2716"/>
                  </a:lnTo>
                  <a:lnTo>
                    <a:pt x="1947" y="2730"/>
                  </a:lnTo>
                  <a:lnTo>
                    <a:pt x="1916" y="2744"/>
                  </a:lnTo>
                  <a:lnTo>
                    <a:pt x="1883" y="2757"/>
                  </a:lnTo>
                  <a:lnTo>
                    <a:pt x="1850" y="2769"/>
                  </a:lnTo>
                  <a:lnTo>
                    <a:pt x="1817" y="2781"/>
                  </a:lnTo>
                  <a:lnTo>
                    <a:pt x="1783" y="2791"/>
                  </a:lnTo>
                  <a:lnTo>
                    <a:pt x="1749" y="2800"/>
                  </a:lnTo>
                  <a:lnTo>
                    <a:pt x="1714" y="2808"/>
                  </a:lnTo>
                  <a:lnTo>
                    <a:pt x="1678" y="2817"/>
                  </a:lnTo>
                  <a:lnTo>
                    <a:pt x="1643" y="2824"/>
                  </a:lnTo>
                  <a:lnTo>
                    <a:pt x="1606" y="2830"/>
                  </a:lnTo>
                  <a:lnTo>
                    <a:pt x="1570" y="2835"/>
                  </a:lnTo>
                  <a:lnTo>
                    <a:pt x="1532" y="2840"/>
                  </a:lnTo>
                  <a:lnTo>
                    <a:pt x="1495" y="2843"/>
                  </a:lnTo>
                  <a:lnTo>
                    <a:pt x="1456" y="2845"/>
                  </a:lnTo>
                  <a:lnTo>
                    <a:pt x="1418" y="2846"/>
                  </a:lnTo>
                  <a:lnTo>
                    <a:pt x="1379" y="2848"/>
                  </a:lnTo>
                  <a:lnTo>
                    <a:pt x="1379" y="2848"/>
                  </a:lnTo>
                  <a:lnTo>
                    <a:pt x="1340" y="2846"/>
                  </a:lnTo>
                  <a:lnTo>
                    <a:pt x="1302" y="2845"/>
                  </a:lnTo>
                  <a:lnTo>
                    <a:pt x="1264" y="2843"/>
                  </a:lnTo>
                  <a:lnTo>
                    <a:pt x="1226" y="2840"/>
                  </a:lnTo>
                  <a:lnTo>
                    <a:pt x="1189" y="2835"/>
                  </a:lnTo>
                  <a:lnTo>
                    <a:pt x="1153" y="2830"/>
                  </a:lnTo>
                  <a:lnTo>
                    <a:pt x="1116" y="2824"/>
                  </a:lnTo>
                  <a:lnTo>
                    <a:pt x="1081" y="2817"/>
                  </a:lnTo>
                  <a:lnTo>
                    <a:pt x="1045" y="2810"/>
                  </a:lnTo>
                  <a:lnTo>
                    <a:pt x="1010" y="2801"/>
                  </a:lnTo>
                  <a:lnTo>
                    <a:pt x="976" y="2791"/>
                  </a:lnTo>
                  <a:lnTo>
                    <a:pt x="942" y="2781"/>
                  </a:lnTo>
                  <a:lnTo>
                    <a:pt x="909" y="2769"/>
                  </a:lnTo>
                  <a:lnTo>
                    <a:pt x="876" y="2758"/>
                  </a:lnTo>
                  <a:lnTo>
                    <a:pt x="843" y="2745"/>
                  </a:lnTo>
                  <a:lnTo>
                    <a:pt x="812" y="2731"/>
                  </a:lnTo>
                  <a:lnTo>
                    <a:pt x="780" y="2718"/>
                  </a:lnTo>
                  <a:lnTo>
                    <a:pt x="750" y="2702"/>
                  </a:lnTo>
                  <a:lnTo>
                    <a:pt x="720" y="2687"/>
                  </a:lnTo>
                  <a:lnTo>
                    <a:pt x="689" y="2671"/>
                  </a:lnTo>
                  <a:lnTo>
                    <a:pt x="660" y="2653"/>
                  </a:lnTo>
                  <a:lnTo>
                    <a:pt x="632" y="2635"/>
                  </a:lnTo>
                  <a:lnTo>
                    <a:pt x="603" y="2616"/>
                  </a:lnTo>
                  <a:lnTo>
                    <a:pt x="577" y="2597"/>
                  </a:lnTo>
                  <a:lnTo>
                    <a:pt x="549" y="2577"/>
                  </a:lnTo>
                  <a:lnTo>
                    <a:pt x="523" y="2557"/>
                  </a:lnTo>
                  <a:lnTo>
                    <a:pt x="497" y="2536"/>
                  </a:lnTo>
                  <a:lnTo>
                    <a:pt x="472" y="2514"/>
                  </a:lnTo>
                  <a:lnTo>
                    <a:pt x="447" y="2491"/>
                  </a:lnTo>
                  <a:lnTo>
                    <a:pt x="423" y="2469"/>
                  </a:lnTo>
                  <a:lnTo>
                    <a:pt x="400" y="2445"/>
                  </a:lnTo>
                  <a:lnTo>
                    <a:pt x="377" y="2421"/>
                  </a:lnTo>
                  <a:lnTo>
                    <a:pt x="355" y="2397"/>
                  </a:lnTo>
                  <a:lnTo>
                    <a:pt x="333" y="2371"/>
                  </a:lnTo>
                  <a:lnTo>
                    <a:pt x="312" y="2346"/>
                  </a:lnTo>
                  <a:lnTo>
                    <a:pt x="291" y="2320"/>
                  </a:lnTo>
                  <a:lnTo>
                    <a:pt x="271" y="2293"/>
                  </a:lnTo>
                  <a:lnTo>
                    <a:pt x="252" y="2265"/>
                  </a:lnTo>
                  <a:lnTo>
                    <a:pt x="235" y="2237"/>
                  </a:lnTo>
                  <a:lnTo>
                    <a:pt x="216" y="2210"/>
                  </a:lnTo>
                  <a:lnTo>
                    <a:pt x="199" y="2181"/>
                  </a:lnTo>
                  <a:lnTo>
                    <a:pt x="183" y="2151"/>
                  </a:lnTo>
                  <a:lnTo>
                    <a:pt x="166" y="2122"/>
                  </a:lnTo>
                  <a:lnTo>
                    <a:pt x="151" y="2092"/>
                  </a:lnTo>
                  <a:lnTo>
                    <a:pt x="137" y="2063"/>
                  </a:lnTo>
                  <a:lnTo>
                    <a:pt x="123" y="2031"/>
                  </a:lnTo>
                  <a:lnTo>
                    <a:pt x="110" y="2001"/>
                  </a:lnTo>
                  <a:lnTo>
                    <a:pt x="98" y="1970"/>
                  </a:lnTo>
                  <a:lnTo>
                    <a:pt x="86" y="1938"/>
                  </a:lnTo>
                  <a:lnTo>
                    <a:pt x="75" y="1906"/>
                  </a:lnTo>
                  <a:lnTo>
                    <a:pt x="65" y="1874"/>
                  </a:lnTo>
                  <a:lnTo>
                    <a:pt x="55" y="1841"/>
                  </a:lnTo>
                  <a:lnTo>
                    <a:pt x="46" y="1808"/>
                  </a:lnTo>
                  <a:lnTo>
                    <a:pt x="39" y="1775"/>
                  </a:lnTo>
                  <a:lnTo>
                    <a:pt x="31" y="1742"/>
                  </a:lnTo>
                  <a:lnTo>
                    <a:pt x="25" y="1708"/>
                  </a:lnTo>
                  <a:lnTo>
                    <a:pt x="19" y="1674"/>
                  </a:lnTo>
                  <a:lnTo>
                    <a:pt x="14" y="1640"/>
                  </a:lnTo>
                  <a:lnTo>
                    <a:pt x="10" y="1606"/>
                  </a:lnTo>
                  <a:lnTo>
                    <a:pt x="6" y="1572"/>
                  </a:lnTo>
                  <a:lnTo>
                    <a:pt x="3" y="1536"/>
                  </a:lnTo>
                  <a:lnTo>
                    <a:pt x="1" y="1502"/>
                  </a:lnTo>
                  <a:lnTo>
                    <a:pt x="0" y="1467"/>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 name="Freeform 28"/>
            <p:cNvSpPr>
              <a:spLocks/>
            </p:cNvSpPr>
            <p:nvPr userDrawn="1"/>
          </p:nvSpPr>
          <p:spPr bwMode="auto">
            <a:xfrm>
              <a:off x="3476" y="1113"/>
              <a:ext cx="572" cy="688"/>
            </a:xfrm>
            <a:custGeom>
              <a:avLst/>
              <a:gdLst>
                <a:gd name="T0" fmla="*/ 2091 w 2287"/>
                <a:gd name="T1" fmla="*/ 0 h 2752"/>
                <a:gd name="T2" fmla="*/ 2091 w 2287"/>
                <a:gd name="T3" fmla="*/ 2394 h 2752"/>
                <a:gd name="T4" fmla="*/ 193 w 2287"/>
                <a:gd name="T5" fmla="*/ 0 h 2752"/>
                <a:gd name="T6" fmla="*/ 0 w 2287"/>
                <a:gd name="T7" fmla="*/ 0 h 2752"/>
                <a:gd name="T8" fmla="*/ 0 w 2287"/>
                <a:gd name="T9" fmla="*/ 2752 h 2752"/>
                <a:gd name="T10" fmla="*/ 197 w 2287"/>
                <a:gd name="T11" fmla="*/ 2752 h 2752"/>
                <a:gd name="T12" fmla="*/ 197 w 2287"/>
                <a:gd name="T13" fmla="*/ 307 h 2752"/>
                <a:gd name="T14" fmla="*/ 2134 w 2287"/>
                <a:gd name="T15" fmla="*/ 2752 h 2752"/>
                <a:gd name="T16" fmla="*/ 2287 w 2287"/>
                <a:gd name="T17" fmla="*/ 2752 h 2752"/>
                <a:gd name="T18" fmla="*/ 2287 w 2287"/>
                <a:gd name="T19" fmla="*/ 0 h 2752"/>
                <a:gd name="T20" fmla="*/ 2091 w 2287"/>
                <a:gd name="T21"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87" h="2752">
                  <a:moveTo>
                    <a:pt x="2091" y="0"/>
                  </a:moveTo>
                  <a:lnTo>
                    <a:pt x="2091" y="2394"/>
                  </a:lnTo>
                  <a:lnTo>
                    <a:pt x="193" y="0"/>
                  </a:lnTo>
                  <a:lnTo>
                    <a:pt x="0" y="0"/>
                  </a:lnTo>
                  <a:lnTo>
                    <a:pt x="0" y="2752"/>
                  </a:lnTo>
                  <a:lnTo>
                    <a:pt x="197" y="2752"/>
                  </a:lnTo>
                  <a:lnTo>
                    <a:pt x="197" y="307"/>
                  </a:lnTo>
                  <a:lnTo>
                    <a:pt x="2134" y="2752"/>
                  </a:lnTo>
                  <a:lnTo>
                    <a:pt x="2287" y="2752"/>
                  </a:lnTo>
                  <a:lnTo>
                    <a:pt x="2287" y="0"/>
                  </a:lnTo>
                  <a:lnTo>
                    <a:pt x="20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26" name="Group 54"/>
          <p:cNvGrpSpPr>
            <a:grpSpLocks noChangeAspect="1"/>
          </p:cNvGrpSpPr>
          <p:nvPr userDrawn="1"/>
        </p:nvGrpSpPr>
        <p:grpSpPr bwMode="auto">
          <a:xfrm>
            <a:off x="4944279" y="1"/>
            <a:ext cx="3657600" cy="1637665"/>
            <a:chOff x="0" y="332"/>
            <a:chExt cx="5760" cy="2579"/>
          </a:xfrm>
          <a:solidFill>
            <a:schemeClr val="accent1"/>
          </a:solidFill>
        </p:grpSpPr>
        <p:sp>
          <p:nvSpPr>
            <p:cNvPr id="427" name="Freeform 55"/>
            <p:cNvSpPr>
              <a:spLocks/>
            </p:cNvSpPr>
            <p:nvPr userDrawn="1"/>
          </p:nvSpPr>
          <p:spPr bwMode="auto">
            <a:xfrm>
              <a:off x="2999" y="699"/>
              <a:ext cx="237" cy="237"/>
            </a:xfrm>
            <a:custGeom>
              <a:avLst/>
              <a:gdLst>
                <a:gd name="T0" fmla="*/ 617 w 944"/>
                <a:gd name="T1" fmla="*/ 922 h 944"/>
                <a:gd name="T2" fmla="*/ 684 w 944"/>
                <a:gd name="T3" fmla="*/ 895 h 944"/>
                <a:gd name="T4" fmla="*/ 744 w 944"/>
                <a:gd name="T5" fmla="*/ 858 h 944"/>
                <a:gd name="T6" fmla="*/ 797 w 944"/>
                <a:gd name="T7" fmla="*/ 815 h 944"/>
                <a:gd name="T8" fmla="*/ 843 w 944"/>
                <a:gd name="T9" fmla="*/ 764 h 944"/>
                <a:gd name="T10" fmla="*/ 882 w 944"/>
                <a:gd name="T11" fmla="*/ 708 h 944"/>
                <a:gd name="T12" fmla="*/ 910 w 944"/>
                <a:gd name="T13" fmla="*/ 647 h 944"/>
                <a:gd name="T14" fmla="*/ 931 w 944"/>
                <a:gd name="T15" fmla="*/ 582 h 944"/>
                <a:gd name="T16" fmla="*/ 943 w 944"/>
                <a:gd name="T17" fmla="*/ 514 h 944"/>
                <a:gd name="T18" fmla="*/ 944 w 944"/>
                <a:gd name="T19" fmla="*/ 444 h 944"/>
                <a:gd name="T20" fmla="*/ 934 w 944"/>
                <a:gd name="T21" fmla="*/ 374 h 944"/>
                <a:gd name="T22" fmla="*/ 922 w 944"/>
                <a:gd name="T23" fmla="*/ 327 h 944"/>
                <a:gd name="T24" fmla="*/ 895 w 944"/>
                <a:gd name="T25" fmla="*/ 260 h 944"/>
                <a:gd name="T26" fmla="*/ 858 w 944"/>
                <a:gd name="T27" fmla="*/ 200 h 944"/>
                <a:gd name="T28" fmla="*/ 815 w 944"/>
                <a:gd name="T29" fmla="*/ 147 h 944"/>
                <a:gd name="T30" fmla="*/ 764 w 944"/>
                <a:gd name="T31" fmla="*/ 101 h 944"/>
                <a:gd name="T32" fmla="*/ 708 w 944"/>
                <a:gd name="T33" fmla="*/ 63 h 944"/>
                <a:gd name="T34" fmla="*/ 647 w 944"/>
                <a:gd name="T35" fmla="*/ 33 h 944"/>
                <a:gd name="T36" fmla="*/ 582 w 944"/>
                <a:gd name="T37" fmla="*/ 13 h 944"/>
                <a:gd name="T38" fmla="*/ 514 w 944"/>
                <a:gd name="T39" fmla="*/ 1 h 944"/>
                <a:gd name="T40" fmla="*/ 444 w 944"/>
                <a:gd name="T41" fmla="*/ 1 h 944"/>
                <a:gd name="T42" fmla="*/ 374 w 944"/>
                <a:gd name="T43" fmla="*/ 10 h 944"/>
                <a:gd name="T44" fmla="*/ 327 w 944"/>
                <a:gd name="T45" fmla="*/ 23 h 944"/>
                <a:gd name="T46" fmla="*/ 260 w 944"/>
                <a:gd name="T47" fmla="*/ 49 h 944"/>
                <a:gd name="T48" fmla="*/ 200 w 944"/>
                <a:gd name="T49" fmla="*/ 86 h 944"/>
                <a:gd name="T50" fmla="*/ 147 w 944"/>
                <a:gd name="T51" fmla="*/ 129 h 944"/>
                <a:gd name="T52" fmla="*/ 101 w 944"/>
                <a:gd name="T53" fmla="*/ 179 h 944"/>
                <a:gd name="T54" fmla="*/ 63 w 944"/>
                <a:gd name="T55" fmla="*/ 235 h 944"/>
                <a:gd name="T56" fmla="*/ 33 w 944"/>
                <a:gd name="T57" fmla="*/ 297 h 944"/>
                <a:gd name="T58" fmla="*/ 13 w 944"/>
                <a:gd name="T59" fmla="*/ 362 h 944"/>
                <a:gd name="T60" fmla="*/ 1 w 944"/>
                <a:gd name="T61" fmla="*/ 430 h 944"/>
                <a:gd name="T62" fmla="*/ 1 w 944"/>
                <a:gd name="T63" fmla="*/ 500 h 944"/>
                <a:gd name="T64" fmla="*/ 10 w 944"/>
                <a:gd name="T65" fmla="*/ 570 h 944"/>
                <a:gd name="T66" fmla="*/ 23 w 944"/>
                <a:gd name="T67" fmla="*/ 617 h 944"/>
                <a:gd name="T68" fmla="*/ 49 w 944"/>
                <a:gd name="T69" fmla="*/ 684 h 944"/>
                <a:gd name="T70" fmla="*/ 86 w 944"/>
                <a:gd name="T71" fmla="*/ 744 h 944"/>
                <a:gd name="T72" fmla="*/ 129 w 944"/>
                <a:gd name="T73" fmla="*/ 797 h 944"/>
                <a:gd name="T74" fmla="*/ 179 w 944"/>
                <a:gd name="T75" fmla="*/ 843 h 944"/>
                <a:gd name="T76" fmla="*/ 235 w 944"/>
                <a:gd name="T77" fmla="*/ 882 h 944"/>
                <a:gd name="T78" fmla="*/ 297 w 944"/>
                <a:gd name="T79" fmla="*/ 910 h 944"/>
                <a:gd name="T80" fmla="*/ 362 w 944"/>
                <a:gd name="T81" fmla="*/ 931 h 944"/>
                <a:gd name="T82" fmla="*/ 430 w 944"/>
                <a:gd name="T83" fmla="*/ 943 h 944"/>
                <a:gd name="T84" fmla="*/ 500 w 944"/>
                <a:gd name="T85" fmla="*/ 944 h 944"/>
                <a:gd name="T86" fmla="*/ 570 w 944"/>
                <a:gd name="T87" fmla="*/ 934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929"/>
                  </a:moveTo>
                  <a:lnTo>
                    <a:pt x="594" y="929"/>
                  </a:lnTo>
                  <a:lnTo>
                    <a:pt x="617" y="922"/>
                  </a:lnTo>
                  <a:lnTo>
                    <a:pt x="641" y="914"/>
                  </a:lnTo>
                  <a:lnTo>
                    <a:pt x="663" y="905"/>
                  </a:lnTo>
                  <a:lnTo>
                    <a:pt x="684" y="895"/>
                  </a:lnTo>
                  <a:lnTo>
                    <a:pt x="705" y="883"/>
                  </a:lnTo>
                  <a:lnTo>
                    <a:pt x="724" y="871"/>
                  </a:lnTo>
                  <a:lnTo>
                    <a:pt x="744" y="858"/>
                  </a:lnTo>
                  <a:lnTo>
                    <a:pt x="762" y="845"/>
                  </a:lnTo>
                  <a:lnTo>
                    <a:pt x="780" y="831"/>
                  </a:lnTo>
                  <a:lnTo>
                    <a:pt x="797" y="815"/>
                  </a:lnTo>
                  <a:lnTo>
                    <a:pt x="814" y="800"/>
                  </a:lnTo>
                  <a:lnTo>
                    <a:pt x="828" y="783"/>
                  </a:lnTo>
                  <a:lnTo>
                    <a:pt x="843" y="764"/>
                  </a:lnTo>
                  <a:lnTo>
                    <a:pt x="857" y="746"/>
                  </a:lnTo>
                  <a:lnTo>
                    <a:pt x="870" y="728"/>
                  </a:lnTo>
                  <a:lnTo>
                    <a:pt x="882" y="708"/>
                  </a:lnTo>
                  <a:lnTo>
                    <a:pt x="892" y="689"/>
                  </a:lnTo>
                  <a:lnTo>
                    <a:pt x="903" y="668"/>
                  </a:lnTo>
                  <a:lnTo>
                    <a:pt x="910" y="647"/>
                  </a:lnTo>
                  <a:lnTo>
                    <a:pt x="920" y="626"/>
                  </a:lnTo>
                  <a:lnTo>
                    <a:pt x="926" y="604"/>
                  </a:lnTo>
                  <a:lnTo>
                    <a:pt x="931" y="582"/>
                  </a:lnTo>
                  <a:lnTo>
                    <a:pt x="937" y="560"/>
                  </a:lnTo>
                  <a:lnTo>
                    <a:pt x="940" y="536"/>
                  </a:lnTo>
                  <a:lnTo>
                    <a:pt x="943" y="514"/>
                  </a:lnTo>
                  <a:lnTo>
                    <a:pt x="944" y="491"/>
                  </a:lnTo>
                  <a:lnTo>
                    <a:pt x="944" y="467"/>
                  </a:lnTo>
                  <a:lnTo>
                    <a:pt x="944" y="444"/>
                  </a:lnTo>
                  <a:lnTo>
                    <a:pt x="942" y="420"/>
                  </a:lnTo>
                  <a:lnTo>
                    <a:pt x="939" y="397"/>
                  </a:lnTo>
                  <a:lnTo>
                    <a:pt x="934" y="374"/>
                  </a:lnTo>
                  <a:lnTo>
                    <a:pt x="929" y="350"/>
                  </a:lnTo>
                  <a:lnTo>
                    <a:pt x="929" y="350"/>
                  </a:lnTo>
                  <a:lnTo>
                    <a:pt x="922" y="327"/>
                  </a:lnTo>
                  <a:lnTo>
                    <a:pt x="913" y="303"/>
                  </a:lnTo>
                  <a:lnTo>
                    <a:pt x="905" y="281"/>
                  </a:lnTo>
                  <a:lnTo>
                    <a:pt x="895" y="260"/>
                  </a:lnTo>
                  <a:lnTo>
                    <a:pt x="883" y="239"/>
                  </a:lnTo>
                  <a:lnTo>
                    <a:pt x="871" y="220"/>
                  </a:lnTo>
                  <a:lnTo>
                    <a:pt x="858" y="200"/>
                  </a:lnTo>
                  <a:lnTo>
                    <a:pt x="845" y="182"/>
                  </a:lnTo>
                  <a:lnTo>
                    <a:pt x="831" y="164"/>
                  </a:lnTo>
                  <a:lnTo>
                    <a:pt x="815" y="147"/>
                  </a:lnTo>
                  <a:lnTo>
                    <a:pt x="800" y="131"/>
                  </a:lnTo>
                  <a:lnTo>
                    <a:pt x="783" y="116"/>
                  </a:lnTo>
                  <a:lnTo>
                    <a:pt x="764" y="101"/>
                  </a:lnTo>
                  <a:lnTo>
                    <a:pt x="746" y="87"/>
                  </a:lnTo>
                  <a:lnTo>
                    <a:pt x="728" y="75"/>
                  </a:lnTo>
                  <a:lnTo>
                    <a:pt x="708" y="63"/>
                  </a:lnTo>
                  <a:lnTo>
                    <a:pt x="689" y="52"/>
                  </a:lnTo>
                  <a:lnTo>
                    <a:pt x="668" y="43"/>
                  </a:lnTo>
                  <a:lnTo>
                    <a:pt x="647" y="33"/>
                  </a:lnTo>
                  <a:lnTo>
                    <a:pt x="626" y="26"/>
                  </a:lnTo>
                  <a:lnTo>
                    <a:pt x="604" y="18"/>
                  </a:lnTo>
                  <a:lnTo>
                    <a:pt x="582" y="13"/>
                  </a:lnTo>
                  <a:lnTo>
                    <a:pt x="560" y="7"/>
                  </a:lnTo>
                  <a:lnTo>
                    <a:pt x="536" y="4"/>
                  </a:lnTo>
                  <a:lnTo>
                    <a:pt x="514" y="1"/>
                  </a:lnTo>
                  <a:lnTo>
                    <a:pt x="491" y="0"/>
                  </a:lnTo>
                  <a:lnTo>
                    <a:pt x="467" y="0"/>
                  </a:lnTo>
                  <a:lnTo>
                    <a:pt x="444" y="1"/>
                  </a:lnTo>
                  <a:lnTo>
                    <a:pt x="420" y="2"/>
                  </a:lnTo>
                  <a:lnTo>
                    <a:pt x="397" y="6"/>
                  </a:lnTo>
                  <a:lnTo>
                    <a:pt x="374" y="10"/>
                  </a:lnTo>
                  <a:lnTo>
                    <a:pt x="350" y="15"/>
                  </a:lnTo>
                  <a:lnTo>
                    <a:pt x="350" y="15"/>
                  </a:lnTo>
                  <a:lnTo>
                    <a:pt x="327" y="23"/>
                  </a:lnTo>
                  <a:lnTo>
                    <a:pt x="303" y="31"/>
                  </a:lnTo>
                  <a:lnTo>
                    <a:pt x="281" y="40"/>
                  </a:lnTo>
                  <a:lnTo>
                    <a:pt x="260" y="49"/>
                  </a:lnTo>
                  <a:lnTo>
                    <a:pt x="239" y="61"/>
                  </a:lnTo>
                  <a:lnTo>
                    <a:pt x="220" y="73"/>
                  </a:lnTo>
                  <a:lnTo>
                    <a:pt x="200" y="86"/>
                  </a:lnTo>
                  <a:lnTo>
                    <a:pt x="182" y="99"/>
                  </a:lnTo>
                  <a:lnTo>
                    <a:pt x="164" y="114"/>
                  </a:lnTo>
                  <a:lnTo>
                    <a:pt x="147" y="129"/>
                  </a:lnTo>
                  <a:lnTo>
                    <a:pt x="131" y="146"/>
                  </a:lnTo>
                  <a:lnTo>
                    <a:pt x="116" y="162"/>
                  </a:lnTo>
                  <a:lnTo>
                    <a:pt x="101" y="179"/>
                  </a:lnTo>
                  <a:lnTo>
                    <a:pt x="87" y="198"/>
                  </a:lnTo>
                  <a:lnTo>
                    <a:pt x="75" y="216"/>
                  </a:lnTo>
                  <a:lnTo>
                    <a:pt x="63" y="235"/>
                  </a:lnTo>
                  <a:lnTo>
                    <a:pt x="52" y="256"/>
                  </a:lnTo>
                  <a:lnTo>
                    <a:pt x="43" y="276"/>
                  </a:lnTo>
                  <a:lnTo>
                    <a:pt x="33" y="297"/>
                  </a:lnTo>
                  <a:lnTo>
                    <a:pt x="26" y="319"/>
                  </a:lnTo>
                  <a:lnTo>
                    <a:pt x="18" y="340"/>
                  </a:lnTo>
                  <a:lnTo>
                    <a:pt x="13" y="362"/>
                  </a:lnTo>
                  <a:lnTo>
                    <a:pt x="7" y="384"/>
                  </a:lnTo>
                  <a:lnTo>
                    <a:pt x="3" y="407"/>
                  </a:lnTo>
                  <a:lnTo>
                    <a:pt x="1" y="430"/>
                  </a:lnTo>
                  <a:lnTo>
                    <a:pt x="0" y="453"/>
                  </a:lnTo>
                  <a:lnTo>
                    <a:pt x="0" y="476"/>
                  </a:lnTo>
                  <a:lnTo>
                    <a:pt x="1" y="500"/>
                  </a:lnTo>
                  <a:lnTo>
                    <a:pt x="2" y="523"/>
                  </a:lnTo>
                  <a:lnTo>
                    <a:pt x="6" y="547"/>
                  </a:lnTo>
                  <a:lnTo>
                    <a:pt x="10" y="570"/>
                  </a:lnTo>
                  <a:lnTo>
                    <a:pt x="15" y="594"/>
                  </a:lnTo>
                  <a:lnTo>
                    <a:pt x="15" y="594"/>
                  </a:lnTo>
                  <a:lnTo>
                    <a:pt x="23" y="617"/>
                  </a:lnTo>
                  <a:lnTo>
                    <a:pt x="31" y="641"/>
                  </a:lnTo>
                  <a:lnTo>
                    <a:pt x="40" y="663"/>
                  </a:lnTo>
                  <a:lnTo>
                    <a:pt x="49" y="684"/>
                  </a:lnTo>
                  <a:lnTo>
                    <a:pt x="61" y="704"/>
                  </a:lnTo>
                  <a:lnTo>
                    <a:pt x="73" y="724"/>
                  </a:lnTo>
                  <a:lnTo>
                    <a:pt x="86" y="744"/>
                  </a:lnTo>
                  <a:lnTo>
                    <a:pt x="99" y="762"/>
                  </a:lnTo>
                  <a:lnTo>
                    <a:pt x="114" y="780"/>
                  </a:lnTo>
                  <a:lnTo>
                    <a:pt x="129" y="797"/>
                  </a:lnTo>
                  <a:lnTo>
                    <a:pt x="146" y="814"/>
                  </a:lnTo>
                  <a:lnTo>
                    <a:pt x="162" y="828"/>
                  </a:lnTo>
                  <a:lnTo>
                    <a:pt x="179" y="843"/>
                  </a:lnTo>
                  <a:lnTo>
                    <a:pt x="198" y="857"/>
                  </a:lnTo>
                  <a:lnTo>
                    <a:pt x="216" y="870"/>
                  </a:lnTo>
                  <a:lnTo>
                    <a:pt x="235" y="882"/>
                  </a:lnTo>
                  <a:lnTo>
                    <a:pt x="256" y="892"/>
                  </a:lnTo>
                  <a:lnTo>
                    <a:pt x="276" y="902"/>
                  </a:lnTo>
                  <a:lnTo>
                    <a:pt x="297" y="910"/>
                  </a:lnTo>
                  <a:lnTo>
                    <a:pt x="319" y="919"/>
                  </a:lnTo>
                  <a:lnTo>
                    <a:pt x="340" y="926"/>
                  </a:lnTo>
                  <a:lnTo>
                    <a:pt x="362" y="931"/>
                  </a:lnTo>
                  <a:lnTo>
                    <a:pt x="384" y="936"/>
                  </a:lnTo>
                  <a:lnTo>
                    <a:pt x="407" y="940"/>
                  </a:lnTo>
                  <a:lnTo>
                    <a:pt x="430" y="943"/>
                  </a:lnTo>
                  <a:lnTo>
                    <a:pt x="453" y="944"/>
                  </a:lnTo>
                  <a:lnTo>
                    <a:pt x="477" y="944"/>
                  </a:lnTo>
                  <a:lnTo>
                    <a:pt x="500" y="944"/>
                  </a:lnTo>
                  <a:lnTo>
                    <a:pt x="523" y="942"/>
                  </a:lnTo>
                  <a:lnTo>
                    <a:pt x="547" y="939"/>
                  </a:lnTo>
                  <a:lnTo>
                    <a:pt x="570" y="934"/>
                  </a:lnTo>
                  <a:lnTo>
                    <a:pt x="594" y="929"/>
                  </a:lnTo>
                  <a:lnTo>
                    <a:pt x="594"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56"/>
            <p:cNvSpPr>
              <a:spLocks/>
            </p:cNvSpPr>
            <p:nvPr userDrawn="1"/>
          </p:nvSpPr>
          <p:spPr bwMode="auto">
            <a:xfrm>
              <a:off x="3075" y="954"/>
              <a:ext cx="216" cy="216"/>
            </a:xfrm>
            <a:custGeom>
              <a:avLst/>
              <a:gdLst>
                <a:gd name="T0" fmla="*/ 565 w 864"/>
                <a:gd name="T1" fmla="*/ 843 h 864"/>
                <a:gd name="T2" fmla="*/ 625 w 864"/>
                <a:gd name="T3" fmla="*/ 819 h 864"/>
                <a:gd name="T4" fmla="*/ 680 w 864"/>
                <a:gd name="T5" fmla="*/ 786 h 864"/>
                <a:gd name="T6" fmla="*/ 730 w 864"/>
                <a:gd name="T7" fmla="*/ 746 h 864"/>
                <a:gd name="T8" fmla="*/ 771 w 864"/>
                <a:gd name="T9" fmla="*/ 700 h 864"/>
                <a:gd name="T10" fmla="*/ 807 w 864"/>
                <a:gd name="T11" fmla="*/ 648 h 864"/>
                <a:gd name="T12" fmla="*/ 834 w 864"/>
                <a:gd name="T13" fmla="*/ 592 h 864"/>
                <a:gd name="T14" fmla="*/ 852 w 864"/>
                <a:gd name="T15" fmla="*/ 532 h 864"/>
                <a:gd name="T16" fmla="*/ 863 w 864"/>
                <a:gd name="T17" fmla="*/ 471 h 864"/>
                <a:gd name="T18" fmla="*/ 864 w 864"/>
                <a:gd name="T19" fmla="*/ 407 h 864"/>
                <a:gd name="T20" fmla="*/ 855 w 864"/>
                <a:gd name="T21" fmla="*/ 342 h 864"/>
                <a:gd name="T22" fmla="*/ 843 w 864"/>
                <a:gd name="T23" fmla="*/ 299 h 864"/>
                <a:gd name="T24" fmla="*/ 818 w 864"/>
                <a:gd name="T25" fmla="*/ 239 h 864"/>
                <a:gd name="T26" fmla="*/ 786 w 864"/>
                <a:gd name="T27" fmla="*/ 184 h 864"/>
                <a:gd name="T28" fmla="*/ 745 w 864"/>
                <a:gd name="T29" fmla="*/ 135 h 864"/>
                <a:gd name="T30" fmla="*/ 700 w 864"/>
                <a:gd name="T31" fmla="*/ 93 h 864"/>
                <a:gd name="T32" fmla="*/ 649 w 864"/>
                <a:gd name="T33" fmla="*/ 58 h 864"/>
                <a:gd name="T34" fmla="*/ 593 w 864"/>
                <a:gd name="T35" fmla="*/ 30 h 864"/>
                <a:gd name="T36" fmla="*/ 533 w 864"/>
                <a:gd name="T37" fmla="*/ 12 h 864"/>
                <a:gd name="T38" fmla="*/ 470 w 864"/>
                <a:gd name="T39" fmla="*/ 2 h 864"/>
                <a:gd name="T40" fmla="*/ 406 w 864"/>
                <a:gd name="T41" fmla="*/ 0 h 864"/>
                <a:gd name="T42" fmla="*/ 343 w 864"/>
                <a:gd name="T43" fmla="*/ 10 h 864"/>
                <a:gd name="T44" fmla="*/ 300 w 864"/>
                <a:gd name="T45" fmla="*/ 21 h 864"/>
                <a:gd name="T46" fmla="*/ 238 w 864"/>
                <a:gd name="T47" fmla="*/ 46 h 864"/>
                <a:gd name="T48" fmla="*/ 184 w 864"/>
                <a:gd name="T49" fmla="*/ 79 h 864"/>
                <a:gd name="T50" fmla="*/ 135 w 864"/>
                <a:gd name="T51" fmla="*/ 119 h 864"/>
                <a:gd name="T52" fmla="*/ 92 w 864"/>
                <a:gd name="T53" fmla="*/ 165 h 864"/>
                <a:gd name="T54" fmla="*/ 59 w 864"/>
                <a:gd name="T55" fmla="*/ 215 h 864"/>
                <a:gd name="T56" fmla="*/ 31 w 864"/>
                <a:gd name="T57" fmla="*/ 271 h 864"/>
                <a:gd name="T58" fmla="*/ 12 w 864"/>
                <a:gd name="T59" fmla="*/ 331 h 864"/>
                <a:gd name="T60" fmla="*/ 1 w 864"/>
                <a:gd name="T61" fmla="*/ 394 h 864"/>
                <a:gd name="T62" fmla="*/ 1 w 864"/>
                <a:gd name="T63" fmla="*/ 458 h 864"/>
                <a:gd name="T64" fmla="*/ 9 w 864"/>
                <a:gd name="T65" fmla="*/ 522 h 864"/>
                <a:gd name="T66" fmla="*/ 21 w 864"/>
                <a:gd name="T67" fmla="*/ 565 h 864"/>
                <a:gd name="T68" fmla="*/ 46 w 864"/>
                <a:gd name="T69" fmla="*/ 626 h 864"/>
                <a:gd name="T70" fmla="*/ 78 w 864"/>
                <a:gd name="T71" fmla="*/ 681 h 864"/>
                <a:gd name="T72" fmla="*/ 118 w 864"/>
                <a:gd name="T73" fmla="*/ 729 h 864"/>
                <a:gd name="T74" fmla="*/ 164 w 864"/>
                <a:gd name="T75" fmla="*/ 772 h 864"/>
                <a:gd name="T76" fmla="*/ 216 w 864"/>
                <a:gd name="T77" fmla="*/ 806 h 864"/>
                <a:gd name="T78" fmla="*/ 272 w 864"/>
                <a:gd name="T79" fmla="*/ 833 h 864"/>
                <a:gd name="T80" fmla="*/ 332 w 864"/>
                <a:gd name="T81" fmla="*/ 853 h 864"/>
                <a:gd name="T82" fmla="*/ 393 w 864"/>
                <a:gd name="T83" fmla="*/ 863 h 864"/>
                <a:gd name="T84" fmla="*/ 457 w 864"/>
                <a:gd name="T85" fmla="*/ 863 h 864"/>
                <a:gd name="T86" fmla="*/ 522 w 864"/>
                <a:gd name="T87" fmla="*/ 85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5" y="850"/>
                  </a:moveTo>
                  <a:lnTo>
                    <a:pt x="545" y="850"/>
                  </a:lnTo>
                  <a:lnTo>
                    <a:pt x="565" y="843"/>
                  </a:lnTo>
                  <a:lnTo>
                    <a:pt x="586" y="836"/>
                  </a:lnTo>
                  <a:lnTo>
                    <a:pt x="606" y="828"/>
                  </a:lnTo>
                  <a:lnTo>
                    <a:pt x="625" y="819"/>
                  </a:lnTo>
                  <a:lnTo>
                    <a:pt x="645" y="808"/>
                  </a:lnTo>
                  <a:lnTo>
                    <a:pt x="663" y="798"/>
                  </a:lnTo>
                  <a:lnTo>
                    <a:pt x="680" y="786"/>
                  </a:lnTo>
                  <a:lnTo>
                    <a:pt x="697" y="773"/>
                  </a:lnTo>
                  <a:lnTo>
                    <a:pt x="714" y="760"/>
                  </a:lnTo>
                  <a:lnTo>
                    <a:pt x="730" y="746"/>
                  </a:lnTo>
                  <a:lnTo>
                    <a:pt x="744" y="731"/>
                  </a:lnTo>
                  <a:lnTo>
                    <a:pt x="758" y="716"/>
                  </a:lnTo>
                  <a:lnTo>
                    <a:pt x="771" y="700"/>
                  </a:lnTo>
                  <a:lnTo>
                    <a:pt x="784" y="683"/>
                  </a:lnTo>
                  <a:lnTo>
                    <a:pt x="796" y="666"/>
                  </a:lnTo>
                  <a:lnTo>
                    <a:pt x="807" y="648"/>
                  </a:lnTo>
                  <a:lnTo>
                    <a:pt x="817" y="630"/>
                  </a:lnTo>
                  <a:lnTo>
                    <a:pt x="825" y="611"/>
                  </a:lnTo>
                  <a:lnTo>
                    <a:pt x="834" y="592"/>
                  </a:lnTo>
                  <a:lnTo>
                    <a:pt x="840" y="572"/>
                  </a:lnTo>
                  <a:lnTo>
                    <a:pt x="847" y="553"/>
                  </a:lnTo>
                  <a:lnTo>
                    <a:pt x="852" y="532"/>
                  </a:lnTo>
                  <a:lnTo>
                    <a:pt x="857" y="512"/>
                  </a:lnTo>
                  <a:lnTo>
                    <a:pt x="860" y="492"/>
                  </a:lnTo>
                  <a:lnTo>
                    <a:pt x="863" y="471"/>
                  </a:lnTo>
                  <a:lnTo>
                    <a:pt x="864" y="450"/>
                  </a:lnTo>
                  <a:lnTo>
                    <a:pt x="864" y="428"/>
                  </a:lnTo>
                  <a:lnTo>
                    <a:pt x="864" y="407"/>
                  </a:lnTo>
                  <a:lnTo>
                    <a:pt x="861" y="385"/>
                  </a:lnTo>
                  <a:lnTo>
                    <a:pt x="859" y="364"/>
                  </a:lnTo>
                  <a:lnTo>
                    <a:pt x="855" y="342"/>
                  </a:lnTo>
                  <a:lnTo>
                    <a:pt x="850" y="320"/>
                  </a:lnTo>
                  <a:lnTo>
                    <a:pt x="850" y="320"/>
                  </a:lnTo>
                  <a:lnTo>
                    <a:pt x="843" y="299"/>
                  </a:lnTo>
                  <a:lnTo>
                    <a:pt x="836" y="278"/>
                  </a:lnTo>
                  <a:lnTo>
                    <a:pt x="827" y="258"/>
                  </a:lnTo>
                  <a:lnTo>
                    <a:pt x="818" y="239"/>
                  </a:lnTo>
                  <a:lnTo>
                    <a:pt x="808" y="219"/>
                  </a:lnTo>
                  <a:lnTo>
                    <a:pt x="797" y="201"/>
                  </a:lnTo>
                  <a:lnTo>
                    <a:pt x="786" y="184"/>
                  </a:lnTo>
                  <a:lnTo>
                    <a:pt x="773" y="167"/>
                  </a:lnTo>
                  <a:lnTo>
                    <a:pt x="760" y="150"/>
                  </a:lnTo>
                  <a:lnTo>
                    <a:pt x="745" y="135"/>
                  </a:lnTo>
                  <a:lnTo>
                    <a:pt x="731" y="120"/>
                  </a:lnTo>
                  <a:lnTo>
                    <a:pt x="715" y="106"/>
                  </a:lnTo>
                  <a:lnTo>
                    <a:pt x="700" y="93"/>
                  </a:lnTo>
                  <a:lnTo>
                    <a:pt x="683" y="80"/>
                  </a:lnTo>
                  <a:lnTo>
                    <a:pt x="666" y="68"/>
                  </a:lnTo>
                  <a:lnTo>
                    <a:pt x="649" y="58"/>
                  </a:lnTo>
                  <a:lnTo>
                    <a:pt x="631" y="47"/>
                  </a:lnTo>
                  <a:lnTo>
                    <a:pt x="611" y="40"/>
                  </a:lnTo>
                  <a:lnTo>
                    <a:pt x="593" y="30"/>
                  </a:lnTo>
                  <a:lnTo>
                    <a:pt x="573" y="24"/>
                  </a:lnTo>
                  <a:lnTo>
                    <a:pt x="552" y="17"/>
                  </a:lnTo>
                  <a:lnTo>
                    <a:pt x="533" y="12"/>
                  </a:lnTo>
                  <a:lnTo>
                    <a:pt x="512" y="7"/>
                  </a:lnTo>
                  <a:lnTo>
                    <a:pt x="491" y="4"/>
                  </a:lnTo>
                  <a:lnTo>
                    <a:pt x="470" y="2"/>
                  </a:lnTo>
                  <a:lnTo>
                    <a:pt x="449" y="0"/>
                  </a:lnTo>
                  <a:lnTo>
                    <a:pt x="429" y="0"/>
                  </a:lnTo>
                  <a:lnTo>
                    <a:pt x="406" y="0"/>
                  </a:lnTo>
                  <a:lnTo>
                    <a:pt x="386" y="3"/>
                  </a:lnTo>
                  <a:lnTo>
                    <a:pt x="363" y="6"/>
                  </a:lnTo>
                  <a:lnTo>
                    <a:pt x="343" y="10"/>
                  </a:lnTo>
                  <a:lnTo>
                    <a:pt x="320" y="15"/>
                  </a:lnTo>
                  <a:lnTo>
                    <a:pt x="320" y="15"/>
                  </a:lnTo>
                  <a:lnTo>
                    <a:pt x="300" y="21"/>
                  </a:lnTo>
                  <a:lnTo>
                    <a:pt x="279" y="28"/>
                  </a:lnTo>
                  <a:lnTo>
                    <a:pt x="258" y="37"/>
                  </a:lnTo>
                  <a:lnTo>
                    <a:pt x="238" y="46"/>
                  </a:lnTo>
                  <a:lnTo>
                    <a:pt x="220" y="56"/>
                  </a:lnTo>
                  <a:lnTo>
                    <a:pt x="202" y="67"/>
                  </a:lnTo>
                  <a:lnTo>
                    <a:pt x="184" y="79"/>
                  </a:lnTo>
                  <a:lnTo>
                    <a:pt x="167" y="92"/>
                  </a:lnTo>
                  <a:lnTo>
                    <a:pt x="151" y="105"/>
                  </a:lnTo>
                  <a:lnTo>
                    <a:pt x="135" y="119"/>
                  </a:lnTo>
                  <a:lnTo>
                    <a:pt x="120" y="133"/>
                  </a:lnTo>
                  <a:lnTo>
                    <a:pt x="107" y="149"/>
                  </a:lnTo>
                  <a:lnTo>
                    <a:pt x="92" y="165"/>
                  </a:lnTo>
                  <a:lnTo>
                    <a:pt x="81" y="182"/>
                  </a:lnTo>
                  <a:lnTo>
                    <a:pt x="69" y="198"/>
                  </a:lnTo>
                  <a:lnTo>
                    <a:pt x="59" y="215"/>
                  </a:lnTo>
                  <a:lnTo>
                    <a:pt x="48" y="234"/>
                  </a:lnTo>
                  <a:lnTo>
                    <a:pt x="39" y="253"/>
                  </a:lnTo>
                  <a:lnTo>
                    <a:pt x="31" y="271"/>
                  </a:lnTo>
                  <a:lnTo>
                    <a:pt x="23" y="291"/>
                  </a:lnTo>
                  <a:lnTo>
                    <a:pt x="17" y="312"/>
                  </a:lnTo>
                  <a:lnTo>
                    <a:pt x="12" y="331"/>
                  </a:lnTo>
                  <a:lnTo>
                    <a:pt x="8" y="352"/>
                  </a:lnTo>
                  <a:lnTo>
                    <a:pt x="4" y="373"/>
                  </a:lnTo>
                  <a:lnTo>
                    <a:pt x="1" y="394"/>
                  </a:lnTo>
                  <a:lnTo>
                    <a:pt x="0" y="415"/>
                  </a:lnTo>
                  <a:lnTo>
                    <a:pt x="0" y="436"/>
                  </a:lnTo>
                  <a:lnTo>
                    <a:pt x="1" y="458"/>
                  </a:lnTo>
                  <a:lnTo>
                    <a:pt x="3" y="479"/>
                  </a:lnTo>
                  <a:lnTo>
                    <a:pt x="5" y="501"/>
                  </a:lnTo>
                  <a:lnTo>
                    <a:pt x="9" y="522"/>
                  </a:lnTo>
                  <a:lnTo>
                    <a:pt x="14" y="544"/>
                  </a:lnTo>
                  <a:lnTo>
                    <a:pt x="14" y="544"/>
                  </a:lnTo>
                  <a:lnTo>
                    <a:pt x="21" y="565"/>
                  </a:lnTo>
                  <a:lnTo>
                    <a:pt x="29" y="585"/>
                  </a:lnTo>
                  <a:lnTo>
                    <a:pt x="36" y="606"/>
                  </a:lnTo>
                  <a:lnTo>
                    <a:pt x="46" y="626"/>
                  </a:lnTo>
                  <a:lnTo>
                    <a:pt x="56" y="644"/>
                  </a:lnTo>
                  <a:lnTo>
                    <a:pt x="66" y="662"/>
                  </a:lnTo>
                  <a:lnTo>
                    <a:pt x="78" y="681"/>
                  </a:lnTo>
                  <a:lnTo>
                    <a:pt x="91" y="697"/>
                  </a:lnTo>
                  <a:lnTo>
                    <a:pt x="104" y="713"/>
                  </a:lnTo>
                  <a:lnTo>
                    <a:pt x="118" y="729"/>
                  </a:lnTo>
                  <a:lnTo>
                    <a:pt x="133" y="744"/>
                  </a:lnTo>
                  <a:lnTo>
                    <a:pt x="148" y="757"/>
                  </a:lnTo>
                  <a:lnTo>
                    <a:pt x="164" y="772"/>
                  </a:lnTo>
                  <a:lnTo>
                    <a:pt x="181" y="783"/>
                  </a:lnTo>
                  <a:lnTo>
                    <a:pt x="198" y="795"/>
                  </a:lnTo>
                  <a:lnTo>
                    <a:pt x="216" y="806"/>
                  </a:lnTo>
                  <a:lnTo>
                    <a:pt x="234" y="816"/>
                  </a:lnTo>
                  <a:lnTo>
                    <a:pt x="253" y="825"/>
                  </a:lnTo>
                  <a:lnTo>
                    <a:pt x="272" y="833"/>
                  </a:lnTo>
                  <a:lnTo>
                    <a:pt x="292" y="841"/>
                  </a:lnTo>
                  <a:lnTo>
                    <a:pt x="311" y="847"/>
                  </a:lnTo>
                  <a:lnTo>
                    <a:pt x="332" y="853"/>
                  </a:lnTo>
                  <a:lnTo>
                    <a:pt x="352" y="856"/>
                  </a:lnTo>
                  <a:lnTo>
                    <a:pt x="373" y="860"/>
                  </a:lnTo>
                  <a:lnTo>
                    <a:pt x="393" y="863"/>
                  </a:lnTo>
                  <a:lnTo>
                    <a:pt x="414" y="864"/>
                  </a:lnTo>
                  <a:lnTo>
                    <a:pt x="436" y="864"/>
                  </a:lnTo>
                  <a:lnTo>
                    <a:pt x="457" y="863"/>
                  </a:lnTo>
                  <a:lnTo>
                    <a:pt x="479" y="862"/>
                  </a:lnTo>
                  <a:lnTo>
                    <a:pt x="500" y="859"/>
                  </a:lnTo>
                  <a:lnTo>
                    <a:pt x="522" y="855"/>
                  </a:lnTo>
                  <a:lnTo>
                    <a:pt x="545" y="850"/>
                  </a:lnTo>
                  <a:lnTo>
                    <a:pt x="545" y="8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Freeform 57"/>
            <p:cNvSpPr>
              <a:spLocks/>
            </p:cNvSpPr>
            <p:nvPr userDrawn="1"/>
          </p:nvSpPr>
          <p:spPr bwMode="auto">
            <a:xfrm>
              <a:off x="3151" y="1208"/>
              <a:ext cx="195" cy="196"/>
            </a:xfrm>
            <a:custGeom>
              <a:avLst/>
              <a:gdLst>
                <a:gd name="T0" fmla="*/ 512 w 783"/>
                <a:gd name="T1" fmla="*/ 765 h 783"/>
                <a:gd name="T2" fmla="*/ 568 w 783"/>
                <a:gd name="T3" fmla="*/ 743 h 783"/>
                <a:gd name="T4" fmla="*/ 618 w 783"/>
                <a:gd name="T5" fmla="*/ 713 h 783"/>
                <a:gd name="T6" fmla="*/ 662 w 783"/>
                <a:gd name="T7" fmla="*/ 676 h 783"/>
                <a:gd name="T8" fmla="*/ 700 w 783"/>
                <a:gd name="T9" fmla="*/ 634 h 783"/>
                <a:gd name="T10" fmla="*/ 731 w 783"/>
                <a:gd name="T11" fmla="*/ 588 h 783"/>
                <a:gd name="T12" fmla="*/ 756 w 783"/>
                <a:gd name="T13" fmla="*/ 537 h 783"/>
                <a:gd name="T14" fmla="*/ 773 w 783"/>
                <a:gd name="T15" fmla="*/ 483 h 783"/>
                <a:gd name="T16" fmla="*/ 782 w 783"/>
                <a:gd name="T17" fmla="*/ 427 h 783"/>
                <a:gd name="T18" fmla="*/ 783 w 783"/>
                <a:gd name="T19" fmla="*/ 369 h 783"/>
                <a:gd name="T20" fmla="*/ 776 w 783"/>
                <a:gd name="T21" fmla="*/ 310 h 783"/>
                <a:gd name="T22" fmla="*/ 765 w 783"/>
                <a:gd name="T23" fmla="*/ 271 h 783"/>
                <a:gd name="T24" fmla="*/ 743 w 783"/>
                <a:gd name="T25" fmla="*/ 216 h 783"/>
                <a:gd name="T26" fmla="*/ 713 w 783"/>
                <a:gd name="T27" fmla="*/ 167 h 783"/>
                <a:gd name="T28" fmla="*/ 677 w 783"/>
                <a:gd name="T29" fmla="*/ 122 h 783"/>
                <a:gd name="T30" fmla="*/ 635 w 783"/>
                <a:gd name="T31" fmla="*/ 85 h 783"/>
                <a:gd name="T32" fmla="*/ 588 w 783"/>
                <a:gd name="T33" fmla="*/ 53 h 783"/>
                <a:gd name="T34" fmla="*/ 537 w 783"/>
                <a:gd name="T35" fmla="*/ 29 h 783"/>
                <a:gd name="T36" fmla="*/ 484 w 783"/>
                <a:gd name="T37" fmla="*/ 12 h 783"/>
                <a:gd name="T38" fmla="*/ 428 w 783"/>
                <a:gd name="T39" fmla="*/ 3 h 783"/>
                <a:gd name="T40" fmla="*/ 369 w 783"/>
                <a:gd name="T41" fmla="*/ 1 h 783"/>
                <a:gd name="T42" fmla="*/ 310 w 783"/>
                <a:gd name="T43" fmla="*/ 9 h 783"/>
                <a:gd name="T44" fmla="*/ 271 w 783"/>
                <a:gd name="T45" fmla="*/ 20 h 783"/>
                <a:gd name="T46" fmla="*/ 217 w 783"/>
                <a:gd name="T47" fmla="*/ 42 h 783"/>
                <a:gd name="T48" fmla="*/ 167 w 783"/>
                <a:gd name="T49" fmla="*/ 72 h 783"/>
                <a:gd name="T50" fmla="*/ 123 w 783"/>
                <a:gd name="T51" fmla="*/ 108 h 783"/>
                <a:gd name="T52" fmla="*/ 85 w 783"/>
                <a:gd name="T53" fmla="*/ 150 h 783"/>
                <a:gd name="T54" fmla="*/ 54 w 783"/>
                <a:gd name="T55" fmla="*/ 197 h 783"/>
                <a:gd name="T56" fmla="*/ 29 w 783"/>
                <a:gd name="T57" fmla="*/ 248 h 783"/>
                <a:gd name="T58" fmla="*/ 12 w 783"/>
                <a:gd name="T59" fmla="*/ 301 h 783"/>
                <a:gd name="T60" fmla="*/ 3 w 783"/>
                <a:gd name="T61" fmla="*/ 357 h 783"/>
                <a:gd name="T62" fmla="*/ 2 w 783"/>
                <a:gd name="T63" fmla="*/ 416 h 783"/>
                <a:gd name="T64" fmla="*/ 9 w 783"/>
                <a:gd name="T65" fmla="*/ 474 h 783"/>
                <a:gd name="T66" fmla="*/ 20 w 783"/>
                <a:gd name="T67" fmla="*/ 513 h 783"/>
                <a:gd name="T68" fmla="*/ 42 w 783"/>
                <a:gd name="T69" fmla="*/ 568 h 783"/>
                <a:gd name="T70" fmla="*/ 72 w 783"/>
                <a:gd name="T71" fmla="*/ 618 h 783"/>
                <a:gd name="T72" fmla="*/ 108 w 783"/>
                <a:gd name="T73" fmla="*/ 662 h 783"/>
                <a:gd name="T74" fmla="*/ 150 w 783"/>
                <a:gd name="T75" fmla="*/ 700 h 783"/>
                <a:gd name="T76" fmla="*/ 197 w 783"/>
                <a:gd name="T77" fmla="*/ 731 h 783"/>
                <a:gd name="T78" fmla="*/ 248 w 783"/>
                <a:gd name="T79" fmla="*/ 756 h 783"/>
                <a:gd name="T80" fmla="*/ 301 w 783"/>
                <a:gd name="T81" fmla="*/ 773 h 783"/>
                <a:gd name="T82" fmla="*/ 357 w 783"/>
                <a:gd name="T83" fmla="*/ 782 h 783"/>
                <a:gd name="T84" fmla="*/ 416 w 783"/>
                <a:gd name="T85" fmla="*/ 783 h 783"/>
                <a:gd name="T86" fmla="*/ 475 w 783"/>
                <a:gd name="T87" fmla="*/ 775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4" y="770"/>
                  </a:moveTo>
                  <a:lnTo>
                    <a:pt x="494" y="770"/>
                  </a:lnTo>
                  <a:lnTo>
                    <a:pt x="512" y="765"/>
                  </a:lnTo>
                  <a:lnTo>
                    <a:pt x="532" y="758"/>
                  </a:lnTo>
                  <a:lnTo>
                    <a:pt x="550" y="750"/>
                  </a:lnTo>
                  <a:lnTo>
                    <a:pt x="568" y="743"/>
                  </a:lnTo>
                  <a:lnTo>
                    <a:pt x="585" y="733"/>
                  </a:lnTo>
                  <a:lnTo>
                    <a:pt x="601" y="723"/>
                  </a:lnTo>
                  <a:lnTo>
                    <a:pt x="618" y="713"/>
                  </a:lnTo>
                  <a:lnTo>
                    <a:pt x="634" y="701"/>
                  </a:lnTo>
                  <a:lnTo>
                    <a:pt x="648" y="689"/>
                  </a:lnTo>
                  <a:lnTo>
                    <a:pt x="662" y="676"/>
                  </a:lnTo>
                  <a:lnTo>
                    <a:pt x="675" y="663"/>
                  </a:lnTo>
                  <a:lnTo>
                    <a:pt x="688" y="649"/>
                  </a:lnTo>
                  <a:lnTo>
                    <a:pt x="700" y="634"/>
                  </a:lnTo>
                  <a:lnTo>
                    <a:pt x="712" y="619"/>
                  </a:lnTo>
                  <a:lnTo>
                    <a:pt x="722" y="603"/>
                  </a:lnTo>
                  <a:lnTo>
                    <a:pt x="731" y="588"/>
                  </a:lnTo>
                  <a:lnTo>
                    <a:pt x="740" y="572"/>
                  </a:lnTo>
                  <a:lnTo>
                    <a:pt x="748" y="555"/>
                  </a:lnTo>
                  <a:lnTo>
                    <a:pt x="756" y="537"/>
                  </a:lnTo>
                  <a:lnTo>
                    <a:pt x="763" y="520"/>
                  </a:lnTo>
                  <a:lnTo>
                    <a:pt x="768" y="502"/>
                  </a:lnTo>
                  <a:lnTo>
                    <a:pt x="773" y="483"/>
                  </a:lnTo>
                  <a:lnTo>
                    <a:pt x="777" y="465"/>
                  </a:lnTo>
                  <a:lnTo>
                    <a:pt x="781" y="446"/>
                  </a:lnTo>
                  <a:lnTo>
                    <a:pt x="782" y="427"/>
                  </a:lnTo>
                  <a:lnTo>
                    <a:pt x="783" y="408"/>
                  </a:lnTo>
                  <a:lnTo>
                    <a:pt x="783" y="388"/>
                  </a:lnTo>
                  <a:lnTo>
                    <a:pt x="783" y="369"/>
                  </a:lnTo>
                  <a:lnTo>
                    <a:pt x="782" y="349"/>
                  </a:lnTo>
                  <a:lnTo>
                    <a:pt x="779" y="330"/>
                  </a:lnTo>
                  <a:lnTo>
                    <a:pt x="776" y="310"/>
                  </a:lnTo>
                  <a:lnTo>
                    <a:pt x="770" y="291"/>
                  </a:lnTo>
                  <a:lnTo>
                    <a:pt x="770" y="291"/>
                  </a:lnTo>
                  <a:lnTo>
                    <a:pt x="765" y="271"/>
                  </a:lnTo>
                  <a:lnTo>
                    <a:pt x="759" y="253"/>
                  </a:lnTo>
                  <a:lnTo>
                    <a:pt x="751" y="234"/>
                  </a:lnTo>
                  <a:lnTo>
                    <a:pt x="743" y="216"/>
                  </a:lnTo>
                  <a:lnTo>
                    <a:pt x="734" y="199"/>
                  </a:lnTo>
                  <a:lnTo>
                    <a:pt x="723" y="182"/>
                  </a:lnTo>
                  <a:lnTo>
                    <a:pt x="713" y="167"/>
                  </a:lnTo>
                  <a:lnTo>
                    <a:pt x="701" y="151"/>
                  </a:lnTo>
                  <a:lnTo>
                    <a:pt x="690" y="137"/>
                  </a:lnTo>
                  <a:lnTo>
                    <a:pt x="677" y="122"/>
                  </a:lnTo>
                  <a:lnTo>
                    <a:pt x="663" y="109"/>
                  </a:lnTo>
                  <a:lnTo>
                    <a:pt x="649" y="96"/>
                  </a:lnTo>
                  <a:lnTo>
                    <a:pt x="635" y="85"/>
                  </a:lnTo>
                  <a:lnTo>
                    <a:pt x="619" y="73"/>
                  </a:lnTo>
                  <a:lnTo>
                    <a:pt x="604" y="63"/>
                  </a:lnTo>
                  <a:lnTo>
                    <a:pt x="588" y="53"/>
                  </a:lnTo>
                  <a:lnTo>
                    <a:pt x="571" y="44"/>
                  </a:lnTo>
                  <a:lnTo>
                    <a:pt x="554" y="35"/>
                  </a:lnTo>
                  <a:lnTo>
                    <a:pt x="537" y="29"/>
                  </a:lnTo>
                  <a:lnTo>
                    <a:pt x="520" y="22"/>
                  </a:lnTo>
                  <a:lnTo>
                    <a:pt x="502" y="16"/>
                  </a:lnTo>
                  <a:lnTo>
                    <a:pt x="484" y="12"/>
                  </a:lnTo>
                  <a:lnTo>
                    <a:pt x="465" y="8"/>
                  </a:lnTo>
                  <a:lnTo>
                    <a:pt x="446" y="4"/>
                  </a:lnTo>
                  <a:lnTo>
                    <a:pt x="428" y="3"/>
                  </a:lnTo>
                  <a:lnTo>
                    <a:pt x="408" y="1"/>
                  </a:lnTo>
                  <a:lnTo>
                    <a:pt x="389" y="0"/>
                  </a:lnTo>
                  <a:lnTo>
                    <a:pt x="369" y="1"/>
                  </a:lnTo>
                  <a:lnTo>
                    <a:pt x="349" y="3"/>
                  </a:lnTo>
                  <a:lnTo>
                    <a:pt x="330" y="5"/>
                  </a:lnTo>
                  <a:lnTo>
                    <a:pt x="310" y="9"/>
                  </a:lnTo>
                  <a:lnTo>
                    <a:pt x="291" y="14"/>
                  </a:lnTo>
                  <a:lnTo>
                    <a:pt x="291" y="14"/>
                  </a:lnTo>
                  <a:lnTo>
                    <a:pt x="271" y="20"/>
                  </a:lnTo>
                  <a:lnTo>
                    <a:pt x="253" y="26"/>
                  </a:lnTo>
                  <a:lnTo>
                    <a:pt x="235" y="34"/>
                  </a:lnTo>
                  <a:lnTo>
                    <a:pt x="217" y="42"/>
                  </a:lnTo>
                  <a:lnTo>
                    <a:pt x="200" y="51"/>
                  </a:lnTo>
                  <a:lnTo>
                    <a:pt x="183" y="61"/>
                  </a:lnTo>
                  <a:lnTo>
                    <a:pt x="167" y="72"/>
                  </a:lnTo>
                  <a:lnTo>
                    <a:pt x="151" y="83"/>
                  </a:lnTo>
                  <a:lnTo>
                    <a:pt x="137" y="95"/>
                  </a:lnTo>
                  <a:lnTo>
                    <a:pt x="123" y="108"/>
                  </a:lnTo>
                  <a:lnTo>
                    <a:pt x="110" y="121"/>
                  </a:lnTo>
                  <a:lnTo>
                    <a:pt x="97" y="135"/>
                  </a:lnTo>
                  <a:lnTo>
                    <a:pt x="85" y="150"/>
                  </a:lnTo>
                  <a:lnTo>
                    <a:pt x="73" y="164"/>
                  </a:lnTo>
                  <a:lnTo>
                    <a:pt x="63" y="180"/>
                  </a:lnTo>
                  <a:lnTo>
                    <a:pt x="54" y="197"/>
                  </a:lnTo>
                  <a:lnTo>
                    <a:pt x="45" y="212"/>
                  </a:lnTo>
                  <a:lnTo>
                    <a:pt x="35" y="229"/>
                  </a:lnTo>
                  <a:lnTo>
                    <a:pt x="29" y="248"/>
                  </a:lnTo>
                  <a:lnTo>
                    <a:pt x="22" y="264"/>
                  </a:lnTo>
                  <a:lnTo>
                    <a:pt x="16" y="283"/>
                  </a:lnTo>
                  <a:lnTo>
                    <a:pt x="12" y="301"/>
                  </a:lnTo>
                  <a:lnTo>
                    <a:pt x="8" y="319"/>
                  </a:lnTo>
                  <a:lnTo>
                    <a:pt x="4" y="339"/>
                  </a:lnTo>
                  <a:lnTo>
                    <a:pt x="3" y="357"/>
                  </a:lnTo>
                  <a:lnTo>
                    <a:pt x="2" y="377"/>
                  </a:lnTo>
                  <a:lnTo>
                    <a:pt x="0" y="396"/>
                  </a:lnTo>
                  <a:lnTo>
                    <a:pt x="2" y="416"/>
                  </a:lnTo>
                  <a:lnTo>
                    <a:pt x="3" y="435"/>
                  </a:lnTo>
                  <a:lnTo>
                    <a:pt x="5" y="455"/>
                  </a:lnTo>
                  <a:lnTo>
                    <a:pt x="9" y="474"/>
                  </a:lnTo>
                  <a:lnTo>
                    <a:pt x="15" y="494"/>
                  </a:lnTo>
                  <a:lnTo>
                    <a:pt x="15" y="494"/>
                  </a:lnTo>
                  <a:lnTo>
                    <a:pt x="20" y="513"/>
                  </a:lnTo>
                  <a:lnTo>
                    <a:pt x="26" y="532"/>
                  </a:lnTo>
                  <a:lnTo>
                    <a:pt x="34" y="550"/>
                  </a:lnTo>
                  <a:lnTo>
                    <a:pt x="42" y="568"/>
                  </a:lnTo>
                  <a:lnTo>
                    <a:pt x="51" y="585"/>
                  </a:lnTo>
                  <a:lnTo>
                    <a:pt x="61" y="602"/>
                  </a:lnTo>
                  <a:lnTo>
                    <a:pt x="72" y="618"/>
                  </a:lnTo>
                  <a:lnTo>
                    <a:pt x="84" y="633"/>
                  </a:lnTo>
                  <a:lnTo>
                    <a:pt x="95" y="647"/>
                  </a:lnTo>
                  <a:lnTo>
                    <a:pt x="108" y="662"/>
                  </a:lnTo>
                  <a:lnTo>
                    <a:pt x="121" y="675"/>
                  </a:lnTo>
                  <a:lnTo>
                    <a:pt x="136" y="688"/>
                  </a:lnTo>
                  <a:lnTo>
                    <a:pt x="150" y="700"/>
                  </a:lnTo>
                  <a:lnTo>
                    <a:pt x="164" y="711"/>
                  </a:lnTo>
                  <a:lnTo>
                    <a:pt x="180" y="722"/>
                  </a:lnTo>
                  <a:lnTo>
                    <a:pt x="197" y="731"/>
                  </a:lnTo>
                  <a:lnTo>
                    <a:pt x="213" y="740"/>
                  </a:lnTo>
                  <a:lnTo>
                    <a:pt x="230" y="748"/>
                  </a:lnTo>
                  <a:lnTo>
                    <a:pt x="248" y="756"/>
                  </a:lnTo>
                  <a:lnTo>
                    <a:pt x="265" y="762"/>
                  </a:lnTo>
                  <a:lnTo>
                    <a:pt x="283" y="767"/>
                  </a:lnTo>
                  <a:lnTo>
                    <a:pt x="301" y="773"/>
                  </a:lnTo>
                  <a:lnTo>
                    <a:pt x="319" y="776"/>
                  </a:lnTo>
                  <a:lnTo>
                    <a:pt x="339" y="780"/>
                  </a:lnTo>
                  <a:lnTo>
                    <a:pt x="357" y="782"/>
                  </a:lnTo>
                  <a:lnTo>
                    <a:pt x="377" y="783"/>
                  </a:lnTo>
                  <a:lnTo>
                    <a:pt x="396" y="783"/>
                  </a:lnTo>
                  <a:lnTo>
                    <a:pt x="416" y="783"/>
                  </a:lnTo>
                  <a:lnTo>
                    <a:pt x="435" y="782"/>
                  </a:lnTo>
                  <a:lnTo>
                    <a:pt x="455" y="779"/>
                  </a:lnTo>
                  <a:lnTo>
                    <a:pt x="475" y="775"/>
                  </a:lnTo>
                  <a:lnTo>
                    <a:pt x="494" y="770"/>
                  </a:lnTo>
                  <a:lnTo>
                    <a:pt x="494" y="7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58"/>
            <p:cNvSpPr>
              <a:spLocks/>
            </p:cNvSpPr>
            <p:nvPr userDrawn="1"/>
          </p:nvSpPr>
          <p:spPr bwMode="auto">
            <a:xfrm>
              <a:off x="3226" y="1463"/>
              <a:ext cx="176" cy="176"/>
            </a:xfrm>
            <a:custGeom>
              <a:avLst/>
              <a:gdLst>
                <a:gd name="T0" fmla="*/ 459 w 701"/>
                <a:gd name="T1" fmla="*/ 685 h 702"/>
                <a:gd name="T2" fmla="*/ 508 w 701"/>
                <a:gd name="T3" fmla="*/ 664 h 702"/>
                <a:gd name="T4" fmla="*/ 552 w 701"/>
                <a:gd name="T5" fmla="*/ 638 h 702"/>
                <a:gd name="T6" fmla="*/ 591 w 701"/>
                <a:gd name="T7" fmla="*/ 606 h 702"/>
                <a:gd name="T8" fmla="*/ 627 w 701"/>
                <a:gd name="T9" fmla="*/ 568 h 702"/>
                <a:gd name="T10" fmla="*/ 654 w 701"/>
                <a:gd name="T11" fmla="*/ 526 h 702"/>
                <a:gd name="T12" fmla="*/ 676 w 701"/>
                <a:gd name="T13" fmla="*/ 481 h 702"/>
                <a:gd name="T14" fmla="*/ 692 w 701"/>
                <a:gd name="T15" fmla="*/ 432 h 702"/>
                <a:gd name="T16" fmla="*/ 700 w 701"/>
                <a:gd name="T17" fmla="*/ 383 h 702"/>
                <a:gd name="T18" fmla="*/ 701 w 701"/>
                <a:gd name="T19" fmla="*/ 331 h 702"/>
                <a:gd name="T20" fmla="*/ 694 w 701"/>
                <a:gd name="T21" fmla="*/ 277 h 702"/>
                <a:gd name="T22" fmla="*/ 684 w 701"/>
                <a:gd name="T23" fmla="*/ 243 h 702"/>
                <a:gd name="T24" fmla="*/ 664 w 701"/>
                <a:gd name="T25" fmla="*/ 194 h 702"/>
                <a:gd name="T26" fmla="*/ 637 w 701"/>
                <a:gd name="T27" fmla="*/ 150 h 702"/>
                <a:gd name="T28" fmla="*/ 606 w 701"/>
                <a:gd name="T29" fmla="*/ 109 h 702"/>
                <a:gd name="T30" fmla="*/ 568 w 701"/>
                <a:gd name="T31" fmla="*/ 75 h 702"/>
                <a:gd name="T32" fmla="*/ 526 w 701"/>
                <a:gd name="T33" fmla="*/ 47 h 702"/>
                <a:gd name="T34" fmla="*/ 481 w 701"/>
                <a:gd name="T35" fmla="*/ 25 h 702"/>
                <a:gd name="T36" fmla="*/ 432 w 701"/>
                <a:gd name="T37" fmla="*/ 10 h 702"/>
                <a:gd name="T38" fmla="*/ 382 w 701"/>
                <a:gd name="T39" fmla="*/ 1 h 702"/>
                <a:gd name="T40" fmla="*/ 330 w 701"/>
                <a:gd name="T41" fmla="*/ 1 h 702"/>
                <a:gd name="T42" fmla="*/ 277 w 701"/>
                <a:gd name="T43" fmla="*/ 8 h 702"/>
                <a:gd name="T44" fmla="*/ 242 w 701"/>
                <a:gd name="T45" fmla="*/ 17 h 702"/>
                <a:gd name="T46" fmla="*/ 193 w 701"/>
                <a:gd name="T47" fmla="*/ 38 h 702"/>
                <a:gd name="T48" fmla="*/ 148 w 701"/>
                <a:gd name="T49" fmla="*/ 64 h 702"/>
                <a:gd name="T50" fmla="*/ 109 w 701"/>
                <a:gd name="T51" fmla="*/ 96 h 702"/>
                <a:gd name="T52" fmla="*/ 74 w 701"/>
                <a:gd name="T53" fmla="*/ 134 h 702"/>
                <a:gd name="T54" fmla="*/ 47 w 701"/>
                <a:gd name="T55" fmla="*/ 176 h 702"/>
                <a:gd name="T56" fmla="*/ 25 w 701"/>
                <a:gd name="T57" fmla="*/ 221 h 702"/>
                <a:gd name="T58" fmla="*/ 9 w 701"/>
                <a:gd name="T59" fmla="*/ 270 h 702"/>
                <a:gd name="T60" fmla="*/ 1 w 701"/>
                <a:gd name="T61" fmla="*/ 320 h 702"/>
                <a:gd name="T62" fmla="*/ 0 w 701"/>
                <a:gd name="T63" fmla="*/ 371 h 702"/>
                <a:gd name="T64" fmla="*/ 8 w 701"/>
                <a:gd name="T65" fmla="*/ 425 h 702"/>
                <a:gd name="T66" fmla="*/ 17 w 701"/>
                <a:gd name="T67" fmla="*/ 460 h 702"/>
                <a:gd name="T68" fmla="*/ 36 w 701"/>
                <a:gd name="T69" fmla="*/ 508 h 702"/>
                <a:gd name="T70" fmla="*/ 64 w 701"/>
                <a:gd name="T71" fmla="*/ 554 h 702"/>
                <a:gd name="T72" fmla="*/ 95 w 701"/>
                <a:gd name="T73" fmla="*/ 593 h 702"/>
                <a:gd name="T74" fmla="*/ 133 w 701"/>
                <a:gd name="T75" fmla="*/ 626 h 702"/>
                <a:gd name="T76" fmla="*/ 174 w 701"/>
                <a:gd name="T77" fmla="*/ 655 h 702"/>
                <a:gd name="T78" fmla="*/ 220 w 701"/>
                <a:gd name="T79" fmla="*/ 677 h 702"/>
                <a:gd name="T80" fmla="*/ 268 w 701"/>
                <a:gd name="T81" fmla="*/ 693 h 702"/>
                <a:gd name="T82" fmla="*/ 319 w 701"/>
                <a:gd name="T83" fmla="*/ 701 h 702"/>
                <a:gd name="T84" fmla="*/ 371 w 701"/>
                <a:gd name="T85" fmla="*/ 702 h 702"/>
                <a:gd name="T86" fmla="*/ 423 w 701"/>
                <a:gd name="T87" fmla="*/ 694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2">
                  <a:moveTo>
                    <a:pt x="442" y="690"/>
                  </a:moveTo>
                  <a:lnTo>
                    <a:pt x="442" y="690"/>
                  </a:lnTo>
                  <a:lnTo>
                    <a:pt x="459" y="685"/>
                  </a:lnTo>
                  <a:lnTo>
                    <a:pt x="475" y="679"/>
                  </a:lnTo>
                  <a:lnTo>
                    <a:pt x="492" y="672"/>
                  </a:lnTo>
                  <a:lnTo>
                    <a:pt x="508" y="664"/>
                  </a:lnTo>
                  <a:lnTo>
                    <a:pt x="524" y="656"/>
                  </a:lnTo>
                  <a:lnTo>
                    <a:pt x="538" y="647"/>
                  </a:lnTo>
                  <a:lnTo>
                    <a:pt x="552" y="638"/>
                  </a:lnTo>
                  <a:lnTo>
                    <a:pt x="567" y="628"/>
                  </a:lnTo>
                  <a:lnTo>
                    <a:pt x="580" y="617"/>
                  </a:lnTo>
                  <a:lnTo>
                    <a:pt x="591" y="606"/>
                  </a:lnTo>
                  <a:lnTo>
                    <a:pt x="604" y="594"/>
                  </a:lnTo>
                  <a:lnTo>
                    <a:pt x="615" y="581"/>
                  </a:lnTo>
                  <a:lnTo>
                    <a:pt x="627" y="568"/>
                  </a:lnTo>
                  <a:lnTo>
                    <a:pt x="636" y="555"/>
                  </a:lnTo>
                  <a:lnTo>
                    <a:pt x="646" y="540"/>
                  </a:lnTo>
                  <a:lnTo>
                    <a:pt x="654" y="526"/>
                  </a:lnTo>
                  <a:lnTo>
                    <a:pt x="663" y="512"/>
                  </a:lnTo>
                  <a:lnTo>
                    <a:pt x="670" y="496"/>
                  </a:lnTo>
                  <a:lnTo>
                    <a:pt x="676" y="481"/>
                  </a:lnTo>
                  <a:lnTo>
                    <a:pt x="683" y="465"/>
                  </a:lnTo>
                  <a:lnTo>
                    <a:pt x="688" y="449"/>
                  </a:lnTo>
                  <a:lnTo>
                    <a:pt x="692" y="432"/>
                  </a:lnTo>
                  <a:lnTo>
                    <a:pt x="696" y="417"/>
                  </a:lnTo>
                  <a:lnTo>
                    <a:pt x="698" y="400"/>
                  </a:lnTo>
                  <a:lnTo>
                    <a:pt x="700" y="383"/>
                  </a:lnTo>
                  <a:lnTo>
                    <a:pt x="701" y="365"/>
                  </a:lnTo>
                  <a:lnTo>
                    <a:pt x="701" y="348"/>
                  </a:lnTo>
                  <a:lnTo>
                    <a:pt x="701" y="331"/>
                  </a:lnTo>
                  <a:lnTo>
                    <a:pt x="700" y="312"/>
                  </a:lnTo>
                  <a:lnTo>
                    <a:pt x="697" y="296"/>
                  </a:lnTo>
                  <a:lnTo>
                    <a:pt x="694" y="277"/>
                  </a:lnTo>
                  <a:lnTo>
                    <a:pt x="689" y="260"/>
                  </a:lnTo>
                  <a:lnTo>
                    <a:pt x="689" y="260"/>
                  </a:lnTo>
                  <a:lnTo>
                    <a:pt x="684" y="243"/>
                  </a:lnTo>
                  <a:lnTo>
                    <a:pt x="679" y="227"/>
                  </a:lnTo>
                  <a:lnTo>
                    <a:pt x="672" y="210"/>
                  </a:lnTo>
                  <a:lnTo>
                    <a:pt x="664" y="194"/>
                  </a:lnTo>
                  <a:lnTo>
                    <a:pt x="657" y="178"/>
                  </a:lnTo>
                  <a:lnTo>
                    <a:pt x="647" y="164"/>
                  </a:lnTo>
                  <a:lnTo>
                    <a:pt x="637" y="150"/>
                  </a:lnTo>
                  <a:lnTo>
                    <a:pt x="628" y="135"/>
                  </a:lnTo>
                  <a:lnTo>
                    <a:pt x="616" y="122"/>
                  </a:lnTo>
                  <a:lnTo>
                    <a:pt x="606" y="109"/>
                  </a:lnTo>
                  <a:lnTo>
                    <a:pt x="593" y="98"/>
                  </a:lnTo>
                  <a:lnTo>
                    <a:pt x="581" y="86"/>
                  </a:lnTo>
                  <a:lnTo>
                    <a:pt x="568" y="75"/>
                  </a:lnTo>
                  <a:lnTo>
                    <a:pt x="554" y="65"/>
                  </a:lnTo>
                  <a:lnTo>
                    <a:pt x="541" y="56"/>
                  </a:lnTo>
                  <a:lnTo>
                    <a:pt x="526" y="47"/>
                  </a:lnTo>
                  <a:lnTo>
                    <a:pt x="511" y="39"/>
                  </a:lnTo>
                  <a:lnTo>
                    <a:pt x="496" y="31"/>
                  </a:lnTo>
                  <a:lnTo>
                    <a:pt x="481" y="25"/>
                  </a:lnTo>
                  <a:lnTo>
                    <a:pt x="465" y="19"/>
                  </a:lnTo>
                  <a:lnTo>
                    <a:pt x="448" y="14"/>
                  </a:lnTo>
                  <a:lnTo>
                    <a:pt x="432" y="10"/>
                  </a:lnTo>
                  <a:lnTo>
                    <a:pt x="416" y="6"/>
                  </a:lnTo>
                  <a:lnTo>
                    <a:pt x="399" y="4"/>
                  </a:lnTo>
                  <a:lnTo>
                    <a:pt x="382" y="1"/>
                  </a:lnTo>
                  <a:lnTo>
                    <a:pt x="365" y="0"/>
                  </a:lnTo>
                  <a:lnTo>
                    <a:pt x="348" y="0"/>
                  </a:lnTo>
                  <a:lnTo>
                    <a:pt x="330" y="1"/>
                  </a:lnTo>
                  <a:lnTo>
                    <a:pt x="313" y="2"/>
                  </a:lnTo>
                  <a:lnTo>
                    <a:pt x="294" y="5"/>
                  </a:lnTo>
                  <a:lnTo>
                    <a:pt x="277" y="8"/>
                  </a:lnTo>
                  <a:lnTo>
                    <a:pt x="259" y="12"/>
                  </a:lnTo>
                  <a:lnTo>
                    <a:pt x="259" y="12"/>
                  </a:lnTo>
                  <a:lnTo>
                    <a:pt x="242" y="17"/>
                  </a:lnTo>
                  <a:lnTo>
                    <a:pt x="225" y="23"/>
                  </a:lnTo>
                  <a:lnTo>
                    <a:pt x="208" y="30"/>
                  </a:lnTo>
                  <a:lnTo>
                    <a:pt x="193" y="38"/>
                  </a:lnTo>
                  <a:lnTo>
                    <a:pt x="177" y="45"/>
                  </a:lnTo>
                  <a:lnTo>
                    <a:pt x="163" y="55"/>
                  </a:lnTo>
                  <a:lnTo>
                    <a:pt x="148" y="64"/>
                  </a:lnTo>
                  <a:lnTo>
                    <a:pt x="134" y="74"/>
                  </a:lnTo>
                  <a:lnTo>
                    <a:pt x="121" y="84"/>
                  </a:lnTo>
                  <a:lnTo>
                    <a:pt x="109" y="96"/>
                  </a:lnTo>
                  <a:lnTo>
                    <a:pt x="96" y="108"/>
                  </a:lnTo>
                  <a:lnTo>
                    <a:pt x="86" y="121"/>
                  </a:lnTo>
                  <a:lnTo>
                    <a:pt x="74" y="134"/>
                  </a:lnTo>
                  <a:lnTo>
                    <a:pt x="65" y="147"/>
                  </a:lnTo>
                  <a:lnTo>
                    <a:pt x="55" y="161"/>
                  </a:lnTo>
                  <a:lnTo>
                    <a:pt x="47" y="176"/>
                  </a:lnTo>
                  <a:lnTo>
                    <a:pt x="39" y="190"/>
                  </a:lnTo>
                  <a:lnTo>
                    <a:pt x="31" y="206"/>
                  </a:lnTo>
                  <a:lnTo>
                    <a:pt x="25" y="221"/>
                  </a:lnTo>
                  <a:lnTo>
                    <a:pt x="18" y="237"/>
                  </a:lnTo>
                  <a:lnTo>
                    <a:pt x="13" y="253"/>
                  </a:lnTo>
                  <a:lnTo>
                    <a:pt x="9" y="270"/>
                  </a:lnTo>
                  <a:lnTo>
                    <a:pt x="5" y="286"/>
                  </a:lnTo>
                  <a:lnTo>
                    <a:pt x="2" y="303"/>
                  </a:lnTo>
                  <a:lnTo>
                    <a:pt x="1" y="320"/>
                  </a:lnTo>
                  <a:lnTo>
                    <a:pt x="0" y="337"/>
                  </a:lnTo>
                  <a:lnTo>
                    <a:pt x="0" y="354"/>
                  </a:lnTo>
                  <a:lnTo>
                    <a:pt x="0" y="371"/>
                  </a:lnTo>
                  <a:lnTo>
                    <a:pt x="1" y="389"/>
                  </a:lnTo>
                  <a:lnTo>
                    <a:pt x="4" y="406"/>
                  </a:lnTo>
                  <a:lnTo>
                    <a:pt x="8" y="425"/>
                  </a:lnTo>
                  <a:lnTo>
                    <a:pt x="12" y="441"/>
                  </a:lnTo>
                  <a:lnTo>
                    <a:pt x="12" y="441"/>
                  </a:lnTo>
                  <a:lnTo>
                    <a:pt x="17" y="460"/>
                  </a:lnTo>
                  <a:lnTo>
                    <a:pt x="22" y="477"/>
                  </a:lnTo>
                  <a:lnTo>
                    <a:pt x="29" y="492"/>
                  </a:lnTo>
                  <a:lnTo>
                    <a:pt x="36" y="508"/>
                  </a:lnTo>
                  <a:lnTo>
                    <a:pt x="44" y="524"/>
                  </a:lnTo>
                  <a:lnTo>
                    <a:pt x="53" y="539"/>
                  </a:lnTo>
                  <a:lnTo>
                    <a:pt x="64" y="554"/>
                  </a:lnTo>
                  <a:lnTo>
                    <a:pt x="73" y="567"/>
                  </a:lnTo>
                  <a:lnTo>
                    <a:pt x="85" y="580"/>
                  </a:lnTo>
                  <a:lnTo>
                    <a:pt x="95" y="593"/>
                  </a:lnTo>
                  <a:lnTo>
                    <a:pt x="108" y="604"/>
                  </a:lnTo>
                  <a:lnTo>
                    <a:pt x="120" y="616"/>
                  </a:lnTo>
                  <a:lnTo>
                    <a:pt x="133" y="626"/>
                  </a:lnTo>
                  <a:lnTo>
                    <a:pt x="147" y="637"/>
                  </a:lnTo>
                  <a:lnTo>
                    <a:pt x="160" y="646"/>
                  </a:lnTo>
                  <a:lnTo>
                    <a:pt x="174" y="655"/>
                  </a:lnTo>
                  <a:lnTo>
                    <a:pt x="190" y="663"/>
                  </a:lnTo>
                  <a:lnTo>
                    <a:pt x="204" y="671"/>
                  </a:lnTo>
                  <a:lnTo>
                    <a:pt x="220" y="677"/>
                  </a:lnTo>
                  <a:lnTo>
                    <a:pt x="236" y="683"/>
                  </a:lnTo>
                  <a:lnTo>
                    <a:pt x="253" y="688"/>
                  </a:lnTo>
                  <a:lnTo>
                    <a:pt x="268" y="693"/>
                  </a:lnTo>
                  <a:lnTo>
                    <a:pt x="285" y="696"/>
                  </a:lnTo>
                  <a:lnTo>
                    <a:pt x="302" y="699"/>
                  </a:lnTo>
                  <a:lnTo>
                    <a:pt x="319" y="701"/>
                  </a:lnTo>
                  <a:lnTo>
                    <a:pt x="336" y="702"/>
                  </a:lnTo>
                  <a:lnTo>
                    <a:pt x="354" y="702"/>
                  </a:lnTo>
                  <a:lnTo>
                    <a:pt x="371" y="702"/>
                  </a:lnTo>
                  <a:lnTo>
                    <a:pt x="388" y="699"/>
                  </a:lnTo>
                  <a:lnTo>
                    <a:pt x="406" y="698"/>
                  </a:lnTo>
                  <a:lnTo>
                    <a:pt x="423" y="694"/>
                  </a:lnTo>
                  <a:lnTo>
                    <a:pt x="442" y="690"/>
                  </a:lnTo>
                  <a:lnTo>
                    <a:pt x="442" y="6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 name="Freeform 59"/>
            <p:cNvSpPr>
              <a:spLocks/>
            </p:cNvSpPr>
            <p:nvPr userDrawn="1"/>
          </p:nvSpPr>
          <p:spPr bwMode="auto">
            <a:xfrm>
              <a:off x="3302" y="1718"/>
              <a:ext cx="155" cy="155"/>
            </a:xfrm>
            <a:custGeom>
              <a:avLst/>
              <a:gdLst>
                <a:gd name="T0" fmla="*/ 391 w 620"/>
                <a:gd name="T1" fmla="*/ 609 h 620"/>
                <a:gd name="T2" fmla="*/ 421 w 620"/>
                <a:gd name="T3" fmla="*/ 600 h 620"/>
                <a:gd name="T4" fmla="*/ 450 w 620"/>
                <a:gd name="T5" fmla="*/ 587 h 620"/>
                <a:gd name="T6" fmla="*/ 502 w 620"/>
                <a:gd name="T7" fmla="*/ 555 h 620"/>
                <a:gd name="T8" fmla="*/ 545 w 620"/>
                <a:gd name="T9" fmla="*/ 514 h 620"/>
                <a:gd name="T10" fmla="*/ 580 w 620"/>
                <a:gd name="T11" fmla="*/ 465 h 620"/>
                <a:gd name="T12" fmla="*/ 605 w 620"/>
                <a:gd name="T13" fmla="*/ 411 h 620"/>
                <a:gd name="T14" fmla="*/ 618 w 620"/>
                <a:gd name="T15" fmla="*/ 353 h 620"/>
                <a:gd name="T16" fmla="*/ 620 w 620"/>
                <a:gd name="T17" fmla="*/ 291 h 620"/>
                <a:gd name="T18" fmla="*/ 617 w 620"/>
                <a:gd name="T19" fmla="*/ 260 h 620"/>
                <a:gd name="T20" fmla="*/ 610 w 620"/>
                <a:gd name="T21" fmla="*/ 230 h 620"/>
                <a:gd name="T22" fmla="*/ 606 w 620"/>
                <a:gd name="T23" fmla="*/ 215 h 620"/>
                <a:gd name="T24" fmla="*/ 594 w 620"/>
                <a:gd name="T25" fmla="*/ 185 h 620"/>
                <a:gd name="T26" fmla="*/ 574 w 620"/>
                <a:gd name="T27" fmla="*/ 144 h 620"/>
                <a:gd name="T28" fmla="*/ 536 w 620"/>
                <a:gd name="T29" fmla="*/ 96 h 620"/>
                <a:gd name="T30" fmla="*/ 491 w 620"/>
                <a:gd name="T31" fmla="*/ 57 h 620"/>
                <a:gd name="T32" fmla="*/ 439 w 620"/>
                <a:gd name="T33" fmla="*/ 27 h 620"/>
                <a:gd name="T34" fmla="*/ 383 w 620"/>
                <a:gd name="T35" fmla="*/ 7 h 620"/>
                <a:gd name="T36" fmla="*/ 323 w 620"/>
                <a:gd name="T37" fmla="*/ 0 h 620"/>
                <a:gd name="T38" fmla="*/ 276 w 620"/>
                <a:gd name="T39" fmla="*/ 1 h 620"/>
                <a:gd name="T40" fmla="*/ 245 w 620"/>
                <a:gd name="T41" fmla="*/ 6 h 620"/>
                <a:gd name="T42" fmla="*/ 230 w 620"/>
                <a:gd name="T43" fmla="*/ 10 h 620"/>
                <a:gd name="T44" fmla="*/ 200 w 620"/>
                <a:gd name="T45" fmla="*/ 20 h 620"/>
                <a:gd name="T46" fmla="*/ 171 w 620"/>
                <a:gd name="T47" fmla="*/ 32 h 620"/>
                <a:gd name="T48" fmla="*/ 120 w 620"/>
                <a:gd name="T49" fmla="*/ 65 h 620"/>
                <a:gd name="T50" fmla="*/ 76 w 620"/>
                <a:gd name="T51" fmla="*/ 106 h 620"/>
                <a:gd name="T52" fmla="*/ 42 w 620"/>
                <a:gd name="T53" fmla="*/ 155 h 620"/>
                <a:gd name="T54" fmla="*/ 17 w 620"/>
                <a:gd name="T55" fmla="*/ 209 h 620"/>
                <a:gd name="T56" fmla="*/ 3 w 620"/>
                <a:gd name="T57" fmla="*/ 267 h 620"/>
                <a:gd name="T58" fmla="*/ 0 w 620"/>
                <a:gd name="T59" fmla="*/ 328 h 620"/>
                <a:gd name="T60" fmla="*/ 4 w 620"/>
                <a:gd name="T61" fmla="*/ 359 h 620"/>
                <a:gd name="T62" fmla="*/ 11 w 620"/>
                <a:gd name="T63" fmla="*/ 391 h 620"/>
                <a:gd name="T64" fmla="*/ 14 w 620"/>
                <a:gd name="T65" fmla="*/ 406 h 620"/>
                <a:gd name="T66" fmla="*/ 26 w 620"/>
                <a:gd name="T67" fmla="*/ 435 h 620"/>
                <a:gd name="T68" fmla="*/ 48 w 620"/>
                <a:gd name="T69" fmla="*/ 476 h 620"/>
                <a:gd name="T70" fmla="*/ 85 w 620"/>
                <a:gd name="T71" fmla="*/ 523 h 620"/>
                <a:gd name="T72" fmla="*/ 130 w 620"/>
                <a:gd name="T73" fmla="*/ 562 h 620"/>
                <a:gd name="T74" fmla="*/ 181 w 620"/>
                <a:gd name="T75" fmla="*/ 592 h 620"/>
                <a:gd name="T76" fmla="*/ 239 w 620"/>
                <a:gd name="T77" fmla="*/ 612 h 620"/>
                <a:gd name="T78" fmla="*/ 299 w 620"/>
                <a:gd name="T79" fmla="*/ 620 h 620"/>
                <a:gd name="T80" fmla="*/ 344 w 620"/>
                <a:gd name="T81" fmla="*/ 619 h 620"/>
                <a:gd name="T82" fmla="*/ 375 w 620"/>
                <a:gd name="T83" fmla="*/ 613 h 620"/>
                <a:gd name="T84" fmla="*/ 391 w 620"/>
                <a:gd name="T85" fmla="*/ 60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91" y="609"/>
                  </a:moveTo>
                  <a:lnTo>
                    <a:pt x="391" y="609"/>
                  </a:lnTo>
                  <a:lnTo>
                    <a:pt x="407" y="605"/>
                  </a:lnTo>
                  <a:lnTo>
                    <a:pt x="421" y="600"/>
                  </a:lnTo>
                  <a:lnTo>
                    <a:pt x="435" y="594"/>
                  </a:lnTo>
                  <a:lnTo>
                    <a:pt x="450" y="587"/>
                  </a:lnTo>
                  <a:lnTo>
                    <a:pt x="477" y="573"/>
                  </a:lnTo>
                  <a:lnTo>
                    <a:pt x="502" y="555"/>
                  </a:lnTo>
                  <a:lnTo>
                    <a:pt x="524" y="535"/>
                  </a:lnTo>
                  <a:lnTo>
                    <a:pt x="545" y="514"/>
                  </a:lnTo>
                  <a:lnTo>
                    <a:pt x="563" y="491"/>
                  </a:lnTo>
                  <a:lnTo>
                    <a:pt x="580" y="465"/>
                  </a:lnTo>
                  <a:lnTo>
                    <a:pt x="593" y="439"/>
                  </a:lnTo>
                  <a:lnTo>
                    <a:pt x="605" y="411"/>
                  </a:lnTo>
                  <a:lnTo>
                    <a:pt x="613" y="383"/>
                  </a:lnTo>
                  <a:lnTo>
                    <a:pt x="618" y="353"/>
                  </a:lnTo>
                  <a:lnTo>
                    <a:pt x="620" y="323"/>
                  </a:lnTo>
                  <a:lnTo>
                    <a:pt x="620" y="291"/>
                  </a:lnTo>
                  <a:lnTo>
                    <a:pt x="619" y="276"/>
                  </a:lnTo>
                  <a:lnTo>
                    <a:pt x="617" y="260"/>
                  </a:lnTo>
                  <a:lnTo>
                    <a:pt x="614" y="245"/>
                  </a:lnTo>
                  <a:lnTo>
                    <a:pt x="610" y="230"/>
                  </a:lnTo>
                  <a:lnTo>
                    <a:pt x="610" y="230"/>
                  </a:lnTo>
                  <a:lnTo>
                    <a:pt x="606" y="215"/>
                  </a:lnTo>
                  <a:lnTo>
                    <a:pt x="601" y="199"/>
                  </a:lnTo>
                  <a:lnTo>
                    <a:pt x="594" y="185"/>
                  </a:lnTo>
                  <a:lnTo>
                    <a:pt x="588" y="170"/>
                  </a:lnTo>
                  <a:lnTo>
                    <a:pt x="574" y="144"/>
                  </a:lnTo>
                  <a:lnTo>
                    <a:pt x="555" y="120"/>
                  </a:lnTo>
                  <a:lnTo>
                    <a:pt x="536" y="96"/>
                  </a:lnTo>
                  <a:lnTo>
                    <a:pt x="515" y="75"/>
                  </a:lnTo>
                  <a:lnTo>
                    <a:pt x="491" y="57"/>
                  </a:lnTo>
                  <a:lnTo>
                    <a:pt x="465" y="41"/>
                  </a:lnTo>
                  <a:lnTo>
                    <a:pt x="439" y="27"/>
                  </a:lnTo>
                  <a:lnTo>
                    <a:pt x="412" y="17"/>
                  </a:lnTo>
                  <a:lnTo>
                    <a:pt x="383" y="7"/>
                  </a:lnTo>
                  <a:lnTo>
                    <a:pt x="353" y="2"/>
                  </a:lnTo>
                  <a:lnTo>
                    <a:pt x="323" y="0"/>
                  </a:lnTo>
                  <a:lnTo>
                    <a:pt x="292" y="0"/>
                  </a:lnTo>
                  <a:lnTo>
                    <a:pt x="276" y="1"/>
                  </a:lnTo>
                  <a:lnTo>
                    <a:pt x="261" y="4"/>
                  </a:lnTo>
                  <a:lnTo>
                    <a:pt x="245" y="6"/>
                  </a:lnTo>
                  <a:lnTo>
                    <a:pt x="230" y="10"/>
                  </a:lnTo>
                  <a:lnTo>
                    <a:pt x="230" y="10"/>
                  </a:lnTo>
                  <a:lnTo>
                    <a:pt x="215" y="14"/>
                  </a:lnTo>
                  <a:lnTo>
                    <a:pt x="200" y="20"/>
                  </a:lnTo>
                  <a:lnTo>
                    <a:pt x="185" y="26"/>
                  </a:lnTo>
                  <a:lnTo>
                    <a:pt x="171" y="32"/>
                  </a:lnTo>
                  <a:lnTo>
                    <a:pt x="145" y="48"/>
                  </a:lnTo>
                  <a:lnTo>
                    <a:pt x="120" y="65"/>
                  </a:lnTo>
                  <a:lnTo>
                    <a:pt x="97" y="84"/>
                  </a:lnTo>
                  <a:lnTo>
                    <a:pt x="76" y="106"/>
                  </a:lnTo>
                  <a:lnTo>
                    <a:pt x="57" y="130"/>
                  </a:lnTo>
                  <a:lnTo>
                    <a:pt x="42" y="155"/>
                  </a:lnTo>
                  <a:lnTo>
                    <a:pt x="28" y="181"/>
                  </a:lnTo>
                  <a:lnTo>
                    <a:pt x="17" y="209"/>
                  </a:lnTo>
                  <a:lnTo>
                    <a:pt x="8" y="238"/>
                  </a:lnTo>
                  <a:lnTo>
                    <a:pt x="3" y="267"/>
                  </a:lnTo>
                  <a:lnTo>
                    <a:pt x="0" y="298"/>
                  </a:lnTo>
                  <a:lnTo>
                    <a:pt x="0" y="328"/>
                  </a:lnTo>
                  <a:lnTo>
                    <a:pt x="1" y="344"/>
                  </a:lnTo>
                  <a:lnTo>
                    <a:pt x="4" y="359"/>
                  </a:lnTo>
                  <a:lnTo>
                    <a:pt x="7" y="375"/>
                  </a:lnTo>
                  <a:lnTo>
                    <a:pt x="11" y="391"/>
                  </a:lnTo>
                  <a:lnTo>
                    <a:pt x="11" y="391"/>
                  </a:lnTo>
                  <a:lnTo>
                    <a:pt x="14" y="406"/>
                  </a:lnTo>
                  <a:lnTo>
                    <a:pt x="20" y="420"/>
                  </a:lnTo>
                  <a:lnTo>
                    <a:pt x="26" y="435"/>
                  </a:lnTo>
                  <a:lnTo>
                    <a:pt x="33" y="449"/>
                  </a:lnTo>
                  <a:lnTo>
                    <a:pt x="48" y="476"/>
                  </a:lnTo>
                  <a:lnTo>
                    <a:pt x="65" y="501"/>
                  </a:lnTo>
                  <a:lnTo>
                    <a:pt x="85" y="523"/>
                  </a:lnTo>
                  <a:lnTo>
                    <a:pt x="107" y="544"/>
                  </a:lnTo>
                  <a:lnTo>
                    <a:pt x="130" y="562"/>
                  </a:lnTo>
                  <a:lnTo>
                    <a:pt x="155" y="579"/>
                  </a:lnTo>
                  <a:lnTo>
                    <a:pt x="181" y="592"/>
                  </a:lnTo>
                  <a:lnTo>
                    <a:pt x="210" y="604"/>
                  </a:lnTo>
                  <a:lnTo>
                    <a:pt x="239" y="612"/>
                  </a:lnTo>
                  <a:lnTo>
                    <a:pt x="267" y="617"/>
                  </a:lnTo>
                  <a:lnTo>
                    <a:pt x="299" y="620"/>
                  </a:lnTo>
                  <a:lnTo>
                    <a:pt x="329" y="620"/>
                  </a:lnTo>
                  <a:lnTo>
                    <a:pt x="344" y="619"/>
                  </a:lnTo>
                  <a:lnTo>
                    <a:pt x="360" y="617"/>
                  </a:lnTo>
                  <a:lnTo>
                    <a:pt x="375" y="613"/>
                  </a:lnTo>
                  <a:lnTo>
                    <a:pt x="391" y="609"/>
                  </a:lnTo>
                  <a:lnTo>
                    <a:pt x="391" y="6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Freeform 60"/>
            <p:cNvSpPr>
              <a:spLocks/>
            </p:cNvSpPr>
            <p:nvPr userDrawn="1"/>
          </p:nvSpPr>
          <p:spPr bwMode="auto">
            <a:xfrm>
              <a:off x="3378" y="1973"/>
              <a:ext cx="134" cy="134"/>
            </a:xfrm>
            <a:custGeom>
              <a:avLst/>
              <a:gdLst>
                <a:gd name="T0" fmla="*/ 531 w 540"/>
                <a:gd name="T1" fmla="*/ 200 h 540"/>
                <a:gd name="T2" fmla="*/ 513 w 540"/>
                <a:gd name="T3" fmla="*/ 149 h 540"/>
                <a:gd name="T4" fmla="*/ 484 w 540"/>
                <a:gd name="T5" fmla="*/ 105 h 540"/>
                <a:gd name="T6" fmla="*/ 447 w 540"/>
                <a:gd name="T7" fmla="*/ 66 h 540"/>
                <a:gd name="T8" fmla="*/ 406 w 540"/>
                <a:gd name="T9" fmla="*/ 36 h 540"/>
                <a:gd name="T10" fmla="*/ 359 w 540"/>
                <a:gd name="T11" fmla="*/ 15 h 540"/>
                <a:gd name="T12" fmla="*/ 308 w 540"/>
                <a:gd name="T13" fmla="*/ 3 h 540"/>
                <a:gd name="T14" fmla="*/ 255 w 540"/>
                <a:gd name="T15" fmla="*/ 0 h 540"/>
                <a:gd name="T16" fmla="*/ 201 w 540"/>
                <a:gd name="T17" fmla="*/ 10 h 540"/>
                <a:gd name="T18" fmla="*/ 174 w 540"/>
                <a:gd name="T19" fmla="*/ 17 h 540"/>
                <a:gd name="T20" fmla="*/ 127 w 540"/>
                <a:gd name="T21" fmla="*/ 42 h 540"/>
                <a:gd name="T22" fmla="*/ 85 w 540"/>
                <a:gd name="T23" fmla="*/ 73 h 540"/>
                <a:gd name="T24" fmla="*/ 51 w 540"/>
                <a:gd name="T25" fmla="*/ 114 h 540"/>
                <a:gd name="T26" fmla="*/ 25 w 540"/>
                <a:gd name="T27" fmla="*/ 158 h 540"/>
                <a:gd name="T28" fmla="*/ 8 w 540"/>
                <a:gd name="T29" fmla="*/ 208 h 540"/>
                <a:gd name="T30" fmla="*/ 0 w 540"/>
                <a:gd name="T31" fmla="*/ 260 h 540"/>
                <a:gd name="T32" fmla="*/ 4 w 540"/>
                <a:gd name="T33" fmla="*/ 313 h 540"/>
                <a:gd name="T34" fmla="*/ 10 w 540"/>
                <a:gd name="T35" fmla="*/ 341 h 540"/>
                <a:gd name="T36" fmla="*/ 29 w 540"/>
                <a:gd name="T37" fmla="*/ 391 h 540"/>
                <a:gd name="T38" fmla="*/ 58 w 540"/>
                <a:gd name="T39" fmla="*/ 436 h 540"/>
                <a:gd name="T40" fmla="*/ 93 w 540"/>
                <a:gd name="T41" fmla="*/ 473 h 540"/>
                <a:gd name="T42" fmla="*/ 136 w 540"/>
                <a:gd name="T43" fmla="*/ 503 h 540"/>
                <a:gd name="T44" fmla="*/ 183 w 540"/>
                <a:gd name="T45" fmla="*/ 526 h 540"/>
                <a:gd name="T46" fmla="*/ 234 w 540"/>
                <a:gd name="T47" fmla="*/ 537 h 540"/>
                <a:gd name="T48" fmla="*/ 287 w 540"/>
                <a:gd name="T49" fmla="*/ 540 h 540"/>
                <a:gd name="T50" fmla="*/ 341 w 540"/>
                <a:gd name="T51" fmla="*/ 531 h 540"/>
                <a:gd name="T52" fmla="*/ 367 w 540"/>
                <a:gd name="T53" fmla="*/ 523 h 540"/>
                <a:gd name="T54" fmla="*/ 415 w 540"/>
                <a:gd name="T55" fmla="*/ 498 h 540"/>
                <a:gd name="T56" fmla="*/ 457 w 540"/>
                <a:gd name="T57" fmla="*/ 466 h 540"/>
                <a:gd name="T58" fmla="*/ 490 w 540"/>
                <a:gd name="T59" fmla="*/ 427 h 540"/>
                <a:gd name="T60" fmla="*/ 517 w 540"/>
                <a:gd name="T61" fmla="*/ 382 h 540"/>
                <a:gd name="T62" fmla="*/ 533 w 540"/>
                <a:gd name="T63" fmla="*/ 333 h 540"/>
                <a:gd name="T64" fmla="*/ 540 w 540"/>
                <a:gd name="T65" fmla="*/ 281 h 540"/>
                <a:gd name="T66" fmla="*/ 537 w 540"/>
                <a:gd name="T67" fmla="*/ 227 h 540"/>
                <a:gd name="T68" fmla="*/ 531 w 540"/>
                <a:gd name="T69" fmla="*/ 20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531" y="200"/>
                  </a:moveTo>
                  <a:lnTo>
                    <a:pt x="531" y="200"/>
                  </a:lnTo>
                  <a:lnTo>
                    <a:pt x="523" y="174"/>
                  </a:lnTo>
                  <a:lnTo>
                    <a:pt x="513" y="149"/>
                  </a:lnTo>
                  <a:lnTo>
                    <a:pt x="500" y="126"/>
                  </a:lnTo>
                  <a:lnTo>
                    <a:pt x="484" y="105"/>
                  </a:lnTo>
                  <a:lnTo>
                    <a:pt x="467" y="84"/>
                  </a:lnTo>
                  <a:lnTo>
                    <a:pt x="447" y="66"/>
                  </a:lnTo>
                  <a:lnTo>
                    <a:pt x="428" y="50"/>
                  </a:lnTo>
                  <a:lnTo>
                    <a:pt x="406" y="36"/>
                  </a:lnTo>
                  <a:lnTo>
                    <a:pt x="382" y="24"/>
                  </a:lnTo>
                  <a:lnTo>
                    <a:pt x="359" y="15"/>
                  </a:lnTo>
                  <a:lnTo>
                    <a:pt x="334" y="7"/>
                  </a:lnTo>
                  <a:lnTo>
                    <a:pt x="308" y="3"/>
                  </a:lnTo>
                  <a:lnTo>
                    <a:pt x="282" y="0"/>
                  </a:lnTo>
                  <a:lnTo>
                    <a:pt x="255" y="0"/>
                  </a:lnTo>
                  <a:lnTo>
                    <a:pt x="227" y="3"/>
                  </a:lnTo>
                  <a:lnTo>
                    <a:pt x="201" y="10"/>
                  </a:lnTo>
                  <a:lnTo>
                    <a:pt x="201" y="10"/>
                  </a:lnTo>
                  <a:lnTo>
                    <a:pt x="174" y="17"/>
                  </a:lnTo>
                  <a:lnTo>
                    <a:pt x="149" y="29"/>
                  </a:lnTo>
                  <a:lnTo>
                    <a:pt x="127" y="42"/>
                  </a:lnTo>
                  <a:lnTo>
                    <a:pt x="105" y="56"/>
                  </a:lnTo>
                  <a:lnTo>
                    <a:pt x="85" y="73"/>
                  </a:lnTo>
                  <a:lnTo>
                    <a:pt x="67" y="93"/>
                  </a:lnTo>
                  <a:lnTo>
                    <a:pt x="51" y="114"/>
                  </a:lnTo>
                  <a:lnTo>
                    <a:pt x="37" y="135"/>
                  </a:lnTo>
                  <a:lnTo>
                    <a:pt x="25" y="158"/>
                  </a:lnTo>
                  <a:lnTo>
                    <a:pt x="15" y="182"/>
                  </a:lnTo>
                  <a:lnTo>
                    <a:pt x="8" y="208"/>
                  </a:lnTo>
                  <a:lnTo>
                    <a:pt x="3" y="232"/>
                  </a:lnTo>
                  <a:lnTo>
                    <a:pt x="0" y="260"/>
                  </a:lnTo>
                  <a:lnTo>
                    <a:pt x="0" y="286"/>
                  </a:lnTo>
                  <a:lnTo>
                    <a:pt x="4" y="313"/>
                  </a:lnTo>
                  <a:lnTo>
                    <a:pt x="10" y="341"/>
                  </a:lnTo>
                  <a:lnTo>
                    <a:pt x="10" y="341"/>
                  </a:lnTo>
                  <a:lnTo>
                    <a:pt x="19" y="367"/>
                  </a:lnTo>
                  <a:lnTo>
                    <a:pt x="29" y="391"/>
                  </a:lnTo>
                  <a:lnTo>
                    <a:pt x="42" y="415"/>
                  </a:lnTo>
                  <a:lnTo>
                    <a:pt x="58" y="436"/>
                  </a:lnTo>
                  <a:lnTo>
                    <a:pt x="75" y="455"/>
                  </a:lnTo>
                  <a:lnTo>
                    <a:pt x="93" y="473"/>
                  </a:lnTo>
                  <a:lnTo>
                    <a:pt x="114" y="490"/>
                  </a:lnTo>
                  <a:lnTo>
                    <a:pt x="136" y="503"/>
                  </a:lnTo>
                  <a:lnTo>
                    <a:pt x="158" y="515"/>
                  </a:lnTo>
                  <a:lnTo>
                    <a:pt x="183" y="526"/>
                  </a:lnTo>
                  <a:lnTo>
                    <a:pt x="208" y="532"/>
                  </a:lnTo>
                  <a:lnTo>
                    <a:pt x="234" y="537"/>
                  </a:lnTo>
                  <a:lnTo>
                    <a:pt x="260" y="540"/>
                  </a:lnTo>
                  <a:lnTo>
                    <a:pt x="287" y="540"/>
                  </a:lnTo>
                  <a:lnTo>
                    <a:pt x="313" y="537"/>
                  </a:lnTo>
                  <a:lnTo>
                    <a:pt x="341" y="531"/>
                  </a:lnTo>
                  <a:lnTo>
                    <a:pt x="341" y="531"/>
                  </a:lnTo>
                  <a:lnTo>
                    <a:pt x="367" y="523"/>
                  </a:lnTo>
                  <a:lnTo>
                    <a:pt x="391" y="511"/>
                  </a:lnTo>
                  <a:lnTo>
                    <a:pt x="415" y="498"/>
                  </a:lnTo>
                  <a:lnTo>
                    <a:pt x="437" y="483"/>
                  </a:lnTo>
                  <a:lnTo>
                    <a:pt x="457" y="466"/>
                  </a:lnTo>
                  <a:lnTo>
                    <a:pt x="475" y="447"/>
                  </a:lnTo>
                  <a:lnTo>
                    <a:pt x="490" y="427"/>
                  </a:lnTo>
                  <a:lnTo>
                    <a:pt x="505" y="406"/>
                  </a:lnTo>
                  <a:lnTo>
                    <a:pt x="517" y="382"/>
                  </a:lnTo>
                  <a:lnTo>
                    <a:pt x="526" y="357"/>
                  </a:lnTo>
                  <a:lnTo>
                    <a:pt x="533" y="333"/>
                  </a:lnTo>
                  <a:lnTo>
                    <a:pt x="539" y="307"/>
                  </a:lnTo>
                  <a:lnTo>
                    <a:pt x="540" y="281"/>
                  </a:lnTo>
                  <a:lnTo>
                    <a:pt x="540" y="255"/>
                  </a:lnTo>
                  <a:lnTo>
                    <a:pt x="537" y="227"/>
                  </a:lnTo>
                  <a:lnTo>
                    <a:pt x="531" y="200"/>
                  </a:lnTo>
                  <a:lnTo>
                    <a:pt x="531" y="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Freeform 61"/>
            <p:cNvSpPr>
              <a:spLocks/>
            </p:cNvSpPr>
            <p:nvPr userDrawn="1"/>
          </p:nvSpPr>
          <p:spPr bwMode="auto">
            <a:xfrm>
              <a:off x="3453" y="2227"/>
              <a:ext cx="115" cy="115"/>
            </a:xfrm>
            <a:custGeom>
              <a:avLst/>
              <a:gdLst>
                <a:gd name="T0" fmla="*/ 452 w 458"/>
                <a:gd name="T1" fmla="*/ 171 h 460"/>
                <a:gd name="T2" fmla="*/ 435 w 458"/>
                <a:gd name="T3" fmla="*/ 128 h 460"/>
                <a:gd name="T4" fmla="*/ 410 w 458"/>
                <a:gd name="T5" fmla="*/ 89 h 460"/>
                <a:gd name="T6" fmla="*/ 380 w 458"/>
                <a:gd name="T7" fmla="*/ 57 h 460"/>
                <a:gd name="T8" fmla="*/ 344 w 458"/>
                <a:gd name="T9" fmla="*/ 31 h 460"/>
                <a:gd name="T10" fmla="*/ 305 w 458"/>
                <a:gd name="T11" fmla="*/ 13 h 460"/>
                <a:gd name="T12" fmla="*/ 262 w 458"/>
                <a:gd name="T13" fmla="*/ 3 h 460"/>
                <a:gd name="T14" fmla="*/ 216 w 458"/>
                <a:gd name="T15" fmla="*/ 1 h 460"/>
                <a:gd name="T16" fmla="*/ 170 w 458"/>
                <a:gd name="T17" fmla="*/ 8 h 460"/>
                <a:gd name="T18" fmla="*/ 148 w 458"/>
                <a:gd name="T19" fmla="*/ 16 h 460"/>
                <a:gd name="T20" fmla="*/ 107 w 458"/>
                <a:gd name="T21" fmla="*/ 36 h 460"/>
                <a:gd name="T22" fmla="*/ 71 w 458"/>
                <a:gd name="T23" fmla="*/ 64 h 460"/>
                <a:gd name="T24" fmla="*/ 43 w 458"/>
                <a:gd name="T25" fmla="*/ 96 h 460"/>
                <a:gd name="T26" fmla="*/ 21 w 458"/>
                <a:gd name="T27" fmla="*/ 134 h 460"/>
                <a:gd name="T28" fmla="*/ 6 w 458"/>
                <a:gd name="T29" fmla="*/ 177 h 460"/>
                <a:gd name="T30" fmla="*/ 0 w 458"/>
                <a:gd name="T31" fmla="*/ 220 h 460"/>
                <a:gd name="T32" fmla="*/ 2 w 458"/>
                <a:gd name="T33" fmla="*/ 266 h 460"/>
                <a:gd name="T34" fmla="*/ 8 w 458"/>
                <a:gd name="T35" fmla="*/ 289 h 460"/>
                <a:gd name="T36" fmla="*/ 25 w 458"/>
                <a:gd name="T37" fmla="*/ 332 h 460"/>
                <a:gd name="T38" fmla="*/ 48 w 458"/>
                <a:gd name="T39" fmla="*/ 371 h 460"/>
                <a:gd name="T40" fmla="*/ 79 w 458"/>
                <a:gd name="T41" fmla="*/ 403 h 460"/>
                <a:gd name="T42" fmla="*/ 114 w 458"/>
                <a:gd name="T43" fmla="*/ 429 h 460"/>
                <a:gd name="T44" fmla="*/ 155 w 458"/>
                <a:gd name="T45" fmla="*/ 447 h 460"/>
                <a:gd name="T46" fmla="*/ 198 w 458"/>
                <a:gd name="T47" fmla="*/ 457 h 460"/>
                <a:gd name="T48" fmla="*/ 243 w 458"/>
                <a:gd name="T49" fmla="*/ 459 h 460"/>
                <a:gd name="T50" fmla="*/ 289 w 458"/>
                <a:gd name="T51" fmla="*/ 452 h 460"/>
                <a:gd name="T52" fmla="*/ 311 w 458"/>
                <a:gd name="T53" fmla="*/ 444 h 460"/>
                <a:gd name="T54" fmla="*/ 353 w 458"/>
                <a:gd name="T55" fmla="*/ 423 h 460"/>
                <a:gd name="T56" fmla="*/ 388 w 458"/>
                <a:gd name="T57" fmla="*/ 396 h 460"/>
                <a:gd name="T58" fmla="*/ 417 w 458"/>
                <a:gd name="T59" fmla="*/ 364 h 460"/>
                <a:gd name="T60" fmla="*/ 439 w 458"/>
                <a:gd name="T61" fmla="*/ 326 h 460"/>
                <a:gd name="T62" fmla="*/ 453 w 458"/>
                <a:gd name="T63" fmla="*/ 284 h 460"/>
                <a:gd name="T64" fmla="*/ 458 w 458"/>
                <a:gd name="T65" fmla="*/ 240 h 460"/>
                <a:gd name="T66" fmla="*/ 456 w 458"/>
                <a:gd name="T67" fmla="*/ 194 h 460"/>
                <a:gd name="T68" fmla="*/ 452 w 458"/>
                <a:gd name="T69" fmla="*/ 17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8" h="460">
                  <a:moveTo>
                    <a:pt x="452" y="171"/>
                  </a:moveTo>
                  <a:lnTo>
                    <a:pt x="452" y="171"/>
                  </a:lnTo>
                  <a:lnTo>
                    <a:pt x="444" y="149"/>
                  </a:lnTo>
                  <a:lnTo>
                    <a:pt x="435" y="128"/>
                  </a:lnTo>
                  <a:lnTo>
                    <a:pt x="423" y="107"/>
                  </a:lnTo>
                  <a:lnTo>
                    <a:pt x="410" y="89"/>
                  </a:lnTo>
                  <a:lnTo>
                    <a:pt x="396" y="72"/>
                  </a:lnTo>
                  <a:lnTo>
                    <a:pt x="380" y="57"/>
                  </a:lnTo>
                  <a:lnTo>
                    <a:pt x="363" y="43"/>
                  </a:lnTo>
                  <a:lnTo>
                    <a:pt x="344" y="31"/>
                  </a:lnTo>
                  <a:lnTo>
                    <a:pt x="324" y="21"/>
                  </a:lnTo>
                  <a:lnTo>
                    <a:pt x="305" y="13"/>
                  </a:lnTo>
                  <a:lnTo>
                    <a:pt x="283" y="7"/>
                  </a:lnTo>
                  <a:lnTo>
                    <a:pt x="262" y="3"/>
                  </a:lnTo>
                  <a:lnTo>
                    <a:pt x="238" y="0"/>
                  </a:lnTo>
                  <a:lnTo>
                    <a:pt x="216" y="1"/>
                  </a:lnTo>
                  <a:lnTo>
                    <a:pt x="193" y="4"/>
                  </a:lnTo>
                  <a:lnTo>
                    <a:pt x="170" y="8"/>
                  </a:lnTo>
                  <a:lnTo>
                    <a:pt x="170" y="8"/>
                  </a:lnTo>
                  <a:lnTo>
                    <a:pt x="148" y="16"/>
                  </a:lnTo>
                  <a:lnTo>
                    <a:pt x="126" y="25"/>
                  </a:lnTo>
                  <a:lnTo>
                    <a:pt x="107" y="36"/>
                  </a:lnTo>
                  <a:lnTo>
                    <a:pt x="88" y="50"/>
                  </a:lnTo>
                  <a:lnTo>
                    <a:pt x="71" y="64"/>
                  </a:lnTo>
                  <a:lnTo>
                    <a:pt x="56" y="79"/>
                  </a:lnTo>
                  <a:lnTo>
                    <a:pt x="43" y="96"/>
                  </a:lnTo>
                  <a:lnTo>
                    <a:pt x="31" y="115"/>
                  </a:lnTo>
                  <a:lnTo>
                    <a:pt x="21" y="134"/>
                  </a:lnTo>
                  <a:lnTo>
                    <a:pt x="13" y="155"/>
                  </a:lnTo>
                  <a:lnTo>
                    <a:pt x="6" y="177"/>
                  </a:lnTo>
                  <a:lnTo>
                    <a:pt x="2" y="198"/>
                  </a:lnTo>
                  <a:lnTo>
                    <a:pt x="0" y="220"/>
                  </a:lnTo>
                  <a:lnTo>
                    <a:pt x="1" y="244"/>
                  </a:lnTo>
                  <a:lnTo>
                    <a:pt x="2" y="266"/>
                  </a:lnTo>
                  <a:lnTo>
                    <a:pt x="8" y="289"/>
                  </a:lnTo>
                  <a:lnTo>
                    <a:pt x="8" y="289"/>
                  </a:lnTo>
                  <a:lnTo>
                    <a:pt x="15" y="311"/>
                  </a:lnTo>
                  <a:lnTo>
                    <a:pt x="25" y="332"/>
                  </a:lnTo>
                  <a:lnTo>
                    <a:pt x="35" y="353"/>
                  </a:lnTo>
                  <a:lnTo>
                    <a:pt x="48" y="371"/>
                  </a:lnTo>
                  <a:lnTo>
                    <a:pt x="64" y="388"/>
                  </a:lnTo>
                  <a:lnTo>
                    <a:pt x="79" y="403"/>
                  </a:lnTo>
                  <a:lnTo>
                    <a:pt x="96" y="417"/>
                  </a:lnTo>
                  <a:lnTo>
                    <a:pt x="114" y="429"/>
                  </a:lnTo>
                  <a:lnTo>
                    <a:pt x="134" y="439"/>
                  </a:lnTo>
                  <a:lnTo>
                    <a:pt x="155" y="447"/>
                  </a:lnTo>
                  <a:lnTo>
                    <a:pt x="176" y="453"/>
                  </a:lnTo>
                  <a:lnTo>
                    <a:pt x="198" y="457"/>
                  </a:lnTo>
                  <a:lnTo>
                    <a:pt x="220" y="460"/>
                  </a:lnTo>
                  <a:lnTo>
                    <a:pt x="243" y="459"/>
                  </a:lnTo>
                  <a:lnTo>
                    <a:pt x="266" y="456"/>
                  </a:lnTo>
                  <a:lnTo>
                    <a:pt x="289" y="452"/>
                  </a:lnTo>
                  <a:lnTo>
                    <a:pt x="289" y="452"/>
                  </a:lnTo>
                  <a:lnTo>
                    <a:pt x="311" y="444"/>
                  </a:lnTo>
                  <a:lnTo>
                    <a:pt x="332" y="435"/>
                  </a:lnTo>
                  <a:lnTo>
                    <a:pt x="353" y="423"/>
                  </a:lnTo>
                  <a:lnTo>
                    <a:pt x="371" y="412"/>
                  </a:lnTo>
                  <a:lnTo>
                    <a:pt x="388" y="396"/>
                  </a:lnTo>
                  <a:lnTo>
                    <a:pt x="402" y="380"/>
                  </a:lnTo>
                  <a:lnTo>
                    <a:pt x="417" y="364"/>
                  </a:lnTo>
                  <a:lnTo>
                    <a:pt x="429" y="345"/>
                  </a:lnTo>
                  <a:lnTo>
                    <a:pt x="439" y="326"/>
                  </a:lnTo>
                  <a:lnTo>
                    <a:pt x="447" y="305"/>
                  </a:lnTo>
                  <a:lnTo>
                    <a:pt x="453" y="284"/>
                  </a:lnTo>
                  <a:lnTo>
                    <a:pt x="457" y="262"/>
                  </a:lnTo>
                  <a:lnTo>
                    <a:pt x="458" y="240"/>
                  </a:lnTo>
                  <a:lnTo>
                    <a:pt x="458" y="216"/>
                  </a:lnTo>
                  <a:lnTo>
                    <a:pt x="456" y="194"/>
                  </a:lnTo>
                  <a:lnTo>
                    <a:pt x="452" y="171"/>
                  </a:lnTo>
                  <a:lnTo>
                    <a:pt x="452" y="1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Freeform 62"/>
            <p:cNvSpPr>
              <a:spLocks/>
            </p:cNvSpPr>
            <p:nvPr userDrawn="1"/>
          </p:nvSpPr>
          <p:spPr bwMode="auto">
            <a:xfrm>
              <a:off x="3529" y="2482"/>
              <a:ext cx="95" cy="94"/>
            </a:xfrm>
            <a:custGeom>
              <a:avLst/>
              <a:gdLst>
                <a:gd name="T0" fmla="*/ 372 w 378"/>
                <a:gd name="T1" fmla="*/ 141 h 378"/>
                <a:gd name="T2" fmla="*/ 357 w 378"/>
                <a:gd name="T3" fmla="*/ 104 h 378"/>
                <a:gd name="T4" fmla="*/ 338 w 378"/>
                <a:gd name="T5" fmla="*/ 73 h 378"/>
                <a:gd name="T6" fmla="*/ 313 w 378"/>
                <a:gd name="T7" fmla="*/ 47 h 378"/>
                <a:gd name="T8" fmla="*/ 283 w 378"/>
                <a:gd name="T9" fmla="*/ 26 h 378"/>
                <a:gd name="T10" fmla="*/ 251 w 378"/>
                <a:gd name="T11" fmla="*/ 10 h 378"/>
                <a:gd name="T12" fmla="*/ 215 w 378"/>
                <a:gd name="T13" fmla="*/ 1 h 378"/>
                <a:gd name="T14" fmla="*/ 178 w 378"/>
                <a:gd name="T15" fmla="*/ 0 h 378"/>
                <a:gd name="T16" fmla="*/ 140 w 378"/>
                <a:gd name="T17" fmla="*/ 6 h 378"/>
                <a:gd name="T18" fmla="*/ 122 w 378"/>
                <a:gd name="T19" fmla="*/ 13 h 378"/>
                <a:gd name="T20" fmla="*/ 88 w 378"/>
                <a:gd name="T21" fmla="*/ 30 h 378"/>
                <a:gd name="T22" fmla="*/ 59 w 378"/>
                <a:gd name="T23" fmla="*/ 52 h 378"/>
                <a:gd name="T24" fmla="*/ 34 w 378"/>
                <a:gd name="T25" fmla="*/ 79 h 378"/>
                <a:gd name="T26" fmla="*/ 17 w 378"/>
                <a:gd name="T27" fmla="*/ 111 h 378"/>
                <a:gd name="T28" fmla="*/ 4 w 378"/>
                <a:gd name="T29" fmla="*/ 144 h 378"/>
                <a:gd name="T30" fmla="*/ 0 w 378"/>
                <a:gd name="T31" fmla="*/ 181 h 378"/>
                <a:gd name="T32" fmla="*/ 2 w 378"/>
                <a:gd name="T33" fmla="*/ 219 h 378"/>
                <a:gd name="T34" fmla="*/ 6 w 378"/>
                <a:gd name="T35" fmla="*/ 238 h 378"/>
                <a:gd name="T36" fmla="*/ 20 w 378"/>
                <a:gd name="T37" fmla="*/ 273 h 378"/>
                <a:gd name="T38" fmla="*/ 40 w 378"/>
                <a:gd name="T39" fmla="*/ 305 h 378"/>
                <a:gd name="T40" fmla="*/ 64 w 378"/>
                <a:gd name="T41" fmla="*/ 332 h 378"/>
                <a:gd name="T42" fmla="*/ 94 w 378"/>
                <a:gd name="T43" fmla="*/ 353 h 378"/>
                <a:gd name="T44" fmla="*/ 127 w 378"/>
                <a:gd name="T45" fmla="*/ 367 h 378"/>
                <a:gd name="T46" fmla="*/ 163 w 378"/>
                <a:gd name="T47" fmla="*/ 376 h 378"/>
                <a:gd name="T48" fmla="*/ 200 w 378"/>
                <a:gd name="T49" fmla="*/ 378 h 378"/>
                <a:gd name="T50" fmla="*/ 238 w 378"/>
                <a:gd name="T51" fmla="*/ 371 h 378"/>
                <a:gd name="T52" fmla="*/ 256 w 378"/>
                <a:gd name="T53" fmla="*/ 366 h 378"/>
                <a:gd name="T54" fmla="*/ 290 w 378"/>
                <a:gd name="T55" fmla="*/ 349 h 378"/>
                <a:gd name="T56" fmla="*/ 318 w 378"/>
                <a:gd name="T57" fmla="*/ 327 h 378"/>
                <a:gd name="T58" fmla="*/ 343 w 378"/>
                <a:gd name="T59" fmla="*/ 298 h 378"/>
                <a:gd name="T60" fmla="*/ 361 w 378"/>
                <a:gd name="T61" fmla="*/ 267 h 378"/>
                <a:gd name="T62" fmla="*/ 373 w 378"/>
                <a:gd name="T63" fmla="*/ 233 h 378"/>
                <a:gd name="T64" fmla="*/ 378 w 378"/>
                <a:gd name="T65" fmla="*/ 197 h 378"/>
                <a:gd name="T66" fmla="*/ 376 w 378"/>
                <a:gd name="T67" fmla="*/ 159 h 378"/>
                <a:gd name="T68" fmla="*/ 372 w 378"/>
                <a:gd name="T69" fmla="*/ 141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41"/>
                  </a:moveTo>
                  <a:lnTo>
                    <a:pt x="372" y="141"/>
                  </a:lnTo>
                  <a:lnTo>
                    <a:pt x="365" y="122"/>
                  </a:lnTo>
                  <a:lnTo>
                    <a:pt x="357" y="104"/>
                  </a:lnTo>
                  <a:lnTo>
                    <a:pt x="348" y="88"/>
                  </a:lnTo>
                  <a:lnTo>
                    <a:pt x="338" y="73"/>
                  </a:lnTo>
                  <a:lnTo>
                    <a:pt x="326" y="58"/>
                  </a:lnTo>
                  <a:lnTo>
                    <a:pt x="313" y="47"/>
                  </a:lnTo>
                  <a:lnTo>
                    <a:pt x="299" y="35"/>
                  </a:lnTo>
                  <a:lnTo>
                    <a:pt x="283" y="26"/>
                  </a:lnTo>
                  <a:lnTo>
                    <a:pt x="268" y="17"/>
                  </a:lnTo>
                  <a:lnTo>
                    <a:pt x="251" y="10"/>
                  </a:lnTo>
                  <a:lnTo>
                    <a:pt x="232" y="5"/>
                  </a:lnTo>
                  <a:lnTo>
                    <a:pt x="215" y="1"/>
                  </a:lnTo>
                  <a:lnTo>
                    <a:pt x="196" y="0"/>
                  </a:lnTo>
                  <a:lnTo>
                    <a:pt x="178" y="0"/>
                  </a:lnTo>
                  <a:lnTo>
                    <a:pt x="159" y="2"/>
                  </a:lnTo>
                  <a:lnTo>
                    <a:pt x="140" y="6"/>
                  </a:lnTo>
                  <a:lnTo>
                    <a:pt x="140" y="6"/>
                  </a:lnTo>
                  <a:lnTo>
                    <a:pt x="122" y="13"/>
                  </a:lnTo>
                  <a:lnTo>
                    <a:pt x="105" y="19"/>
                  </a:lnTo>
                  <a:lnTo>
                    <a:pt x="88" y="30"/>
                  </a:lnTo>
                  <a:lnTo>
                    <a:pt x="72" y="40"/>
                  </a:lnTo>
                  <a:lnTo>
                    <a:pt x="59" y="52"/>
                  </a:lnTo>
                  <a:lnTo>
                    <a:pt x="46" y="65"/>
                  </a:lnTo>
                  <a:lnTo>
                    <a:pt x="34" y="79"/>
                  </a:lnTo>
                  <a:lnTo>
                    <a:pt x="25" y="95"/>
                  </a:lnTo>
                  <a:lnTo>
                    <a:pt x="17" y="111"/>
                  </a:lnTo>
                  <a:lnTo>
                    <a:pt x="10" y="128"/>
                  </a:lnTo>
                  <a:lnTo>
                    <a:pt x="4" y="144"/>
                  </a:lnTo>
                  <a:lnTo>
                    <a:pt x="2" y="163"/>
                  </a:lnTo>
                  <a:lnTo>
                    <a:pt x="0" y="181"/>
                  </a:lnTo>
                  <a:lnTo>
                    <a:pt x="0" y="200"/>
                  </a:lnTo>
                  <a:lnTo>
                    <a:pt x="2" y="219"/>
                  </a:lnTo>
                  <a:lnTo>
                    <a:pt x="6" y="238"/>
                  </a:lnTo>
                  <a:lnTo>
                    <a:pt x="6" y="238"/>
                  </a:lnTo>
                  <a:lnTo>
                    <a:pt x="12" y="257"/>
                  </a:lnTo>
                  <a:lnTo>
                    <a:pt x="20" y="273"/>
                  </a:lnTo>
                  <a:lnTo>
                    <a:pt x="29" y="290"/>
                  </a:lnTo>
                  <a:lnTo>
                    <a:pt x="40" y="305"/>
                  </a:lnTo>
                  <a:lnTo>
                    <a:pt x="51" y="319"/>
                  </a:lnTo>
                  <a:lnTo>
                    <a:pt x="64" y="332"/>
                  </a:lnTo>
                  <a:lnTo>
                    <a:pt x="79" y="342"/>
                  </a:lnTo>
                  <a:lnTo>
                    <a:pt x="94" y="353"/>
                  </a:lnTo>
                  <a:lnTo>
                    <a:pt x="110" y="361"/>
                  </a:lnTo>
                  <a:lnTo>
                    <a:pt x="127" y="367"/>
                  </a:lnTo>
                  <a:lnTo>
                    <a:pt x="145" y="372"/>
                  </a:lnTo>
                  <a:lnTo>
                    <a:pt x="163" y="376"/>
                  </a:lnTo>
                  <a:lnTo>
                    <a:pt x="182" y="378"/>
                  </a:lnTo>
                  <a:lnTo>
                    <a:pt x="200" y="378"/>
                  </a:lnTo>
                  <a:lnTo>
                    <a:pt x="219" y="375"/>
                  </a:lnTo>
                  <a:lnTo>
                    <a:pt x="238" y="371"/>
                  </a:lnTo>
                  <a:lnTo>
                    <a:pt x="238" y="371"/>
                  </a:lnTo>
                  <a:lnTo>
                    <a:pt x="256" y="366"/>
                  </a:lnTo>
                  <a:lnTo>
                    <a:pt x="274" y="358"/>
                  </a:lnTo>
                  <a:lnTo>
                    <a:pt x="290" y="349"/>
                  </a:lnTo>
                  <a:lnTo>
                    <a:pt x="305" y="339"/>
                  </a:lnTo>
                  <a:lnTo>
                    <a:pt x="318" y="327"/>
                  </a:lnTo>
                  <a:lnTo>
                    <a:pt x="331" y="313"/>
                  </a:lnTo>
                  <a:lnTo>
                    <a:pt x="343" y="298"/>
                  </a:lnTo>
                  <a:lnTo>
                    <a:pt x="352" y="284"/>
                  </a:lnTo>
                  <a:lnTo>
                    <a:pt x="361" y="267"/>
                  </a:lnTo>
                  <a:lnTo>
                    <a:pt x="368" y="250"/>
                  </a:lnTo>
                  <a:lnTo>
                    <a:pt x="373" y="233"/>
                  </a:lnTo>
                  <a:lnTo>
                    <a:pt x="376" y="215"/>
                  </a:lnTo>
                  <a:lnTo>
                    <a:pt x="378" y="197"/>
                  </a:lnTo>
                  <a:lnTo>
                    <a:pt x="377" y="178"/>
                  </a:lnTo>
                  <a:lnTo>
                    <a:pt x="376" y="159"/>
                  </a:lnTo>
                  <a:lnTo>
                    <a:pt x="372" y="141"/>
                  </a:lnTo>
                  <a:lnTo>
                    <a:pt x="37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Freeform 63"/>
            <p:cNvSpPr>
              <a:spLocks/>
            </p:cNvSpPr>
            <p:nvPr userDrawn="1"/>
          </p:nvSpPr>
          <p:spPr bwMode="auto">
            <a:xfrm>
              <a:off x="3605" y="2736"/>
              <a:ext cx="74" cy="75"/>
            </a:xfrm>
            <a:custGeom>
              <a:avLst/>
              <a:gdLst>
                <a:gd name="T0" fmla="*/ 109 w 297"/>
                <a:gd name="T1" fmla="*/ 5 h 297"/>
                <a:gd name="T2" fmla="*/ 82 w 297"/>
                <a:gd name="T3" fmla="*/ 15 h 297"/>
                <a:gd name="T4" fmla="*/ 57 w 297"/>
                <a:gd name="T5" fmla="*/ 31 h 297"/>
                <a:gd name="T6" fmla="*/ 36 w 297"/>
                <a:gd name="T7" fmla="*/ 50 h 297"/>
                <a:gd name="T8" fmla="*/ 19 w 297"/>
                <a:gd name="T9" fmla="*/ 74 h 297"/>
                <a:gd name="T10" fmla="*/ 8 w 297"/>
                <a:gd name="T11" fmla="*/ 100 h 297"/>
                <a:gd name="T12" fmla="*/ 1 w 297"/>
                <a:gd name="T13" fmla="*/ 127 h 297"/>
                <a:gd name="T14" fmla="*/ 0 w 297"/>
                <a:gd name="T15" fmla="*/ 157 h 297"/>
                <a:gd name="T16" fmla="*/ 5 w 297"/>
                <a:gd name="T17" fmla="*/ 186 h 297"/>
                <a:gd name="T18" fmla="*/ 9 w 297"/>
                <a:gd name="T19" fmla="*/ 200 h 297"/>
                <a:gd name="T20" fmla="*/ 22 w 297"/>
                <a:gd name="T21" fmla="*/ 228 h 297"/>
                <a:gd name="T22" fmla="*/ 40 w 297"/>
                <a:gd name="T23" fmla="*/ 250 h 297"/>
                <a:gd name="T24" fmla="*/ 62 w 297"/>
                <a:gd name="T25" fmla="*/ 269 h 297"/>
                <a:gd name="T26" fmla="*/ 86 w 297"/>
                <a:gd name="T27" fmla="*/ 284 h 297"/>
                <a:gd name="T28" fmla="*/ 113 w 297"/>
                <a:gd name="T29" fmla="*/ 293 h 297"/>
                <a:gd name="T30" fmla="*/ 142 w 297"/>
                <a:gd name="T31" fmla="*/ 297 h 297"/>
                <a:gd name="T32" fmla="*/ 172 w 297"/>
                <a:gd name="T33" fmla="*/ 294 h 297"/>
                <a:gd name="T34" fmla="*/ 186 w 297"/>
                <a:gd name="T35" fmla="*/ 292 h 297"/>
                <a:gd name="T36" fmla="*/ 215 w 297"/>
                <a:gd name="T37" fmla="*/ 281 h 297"/>
                <a:gd name="T38" fmla="*/ 240 w 297"/>
                <a:gd name="T39" fmla="*/ 265 h 297"/>
                <a:gd name="T40" fmla="*/ 260 w 297"/>
                <a:gd name="T41" fmla="*/ 246 h 297"/>
                <a:gd name="T42" fmla="*/ 276 w 297"/>
                <a:gd name="T43" fmla="*/ 222 h 297"/>
                <a:gd name="T44" fmla="*/ 288 w 297"/>
                <a:gd name="T45" fmla="*/ 196 h 297"/>
                <a:gd name="T46" fmla="*/ 296 w 297"/>
                <a:gd name="T47" fmla="*/ 169 h 297"/>
                <a:gd name="T48" fmla="*/ 297 w 297"/>
                <a:gd name="T49" fmla="*/ 139 h 297"/>
                <a:gd name="T50" fmla="*/ 292 w 297"/>
                <a:gd name="T51" fmla="*/ 109 h 297"/>
                <a:gd name="T52" fmla="*/ 286 w 297"/>
                <a:gd name="T53" fmla="*/ 95 h 297"/>
                <a:gd name="T54" fmla="*/ 273 w 297"/>
                <a:gd name="T55" fmla="*/ 69 h 297"/>
                <a:gd name="T56" fmla="*/ 255 w 297"/>
                <a:gd name="T57" fmla="*/ 45 h 297"/>
                <a:gd name="T58" fmla="*/ 234 w 297"/>
                <a:gd name="T59" fmla="*/ 27 h 297"/>
                <a:gd name="T60" fmla="*/ 210 w 297"/>
                <a:gd name="T61" fmla="*/ 13 h 297"/>
                <a:gd name="T62" fmla="*/ 182 w 297"/>
                <a:gd name="T63" fmla="*/ 4 h 297"/>
                <a:gd name="T64" fmla="*/ 153 w 297"/>
                <a:gd name="T65" fmla="*/ 0 h 297"/>
                <a:gd name="T66" fmla="*/ 125 w 297"/>
                <a:gd name="T67" fmla="*/ 1 h 297"/>
                <a:gd name="T68" fmla="*/ 109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09" y="5"/>
                  </a:moveTo>
                  <a:lnTo>
                    <a:pt x="109" y="5"/>
                  </a:lnTo>
                  <a:lnTo>
                    <a:pt x="95" y="9"/>
                  </a:lnTo>
                  <a:lnTo>
                    <a:pt x="82" y="15"/>
                  </a:lnTo>
                  <a:lnTo>
                    <a:pt x="69" y="22"/>
                  </a:lnTo>
                  <a:lnTo>
                    <a:pt x="57" y="31"/>
                  </a:lnTo>
                  <a:lnTo>
                    <a:pt x="45" y="40"/>
                  </a:lnTo>
                  <a:lnTo>
                    <a:pt x="36" y="50"/>
                  </a:lnTo>
                  <a:lnTo>
                    <a:pt x="27" y="62"/>
                  </a:lnTo>
                  <a:lnTo>
                    <a:pt x="19" y="74"/>
                  </a:lnTo>
                  <a:lnTo>
                    <a:pt x="13" y="87"/>
                  </a:lnTo>
                  <a:lnTo>
                    <a:pt x="8" y="100"/>
                  </a:lnTo>
                  <a:lnTo>
                    <a:pt x="4" y="113"/>
                  </a:lnTo>
                  <a:lnTo>
                    <a:pt x="1" y="127"/>
                  </a:lnTo>
                  <a:lnTo>
                    <a:pt x="0" y="142"/>
                  </a:lnTo>
                  <a:lnTo>
                    <a:pt x="0" y="157"/>
                  </a:lnTo>
                  <a:lnTo>
                    <a:pt x="1" y="172"/>
                  </a:lnTo>
                  <a:lnTo>
                    <a:pt x="5" y="186"/>
                  </a:lnTo>
                  <a:lnTo>
                    <a:pt x="5" y="186"/>
                  </a:lnTo>
                  <a:lnTo>
                    <a:pt x="9" y="200"/>
                  </a:lnTo>
                  <a:lnTo>
                    <a:pt x="15" y="215"/>
                  </a:lnTo>
                  <a:lnTo>
                    <a:pt x="22" y="228"/>
                  </a:lnTo>
                  <a:lnTo>
                    <a:pt x="31" y="239"/>
                  </a:lnTo>
                  <a:lnTo>
                    <a:pt x="40" y="250"/>
                  </a:lnTo>
                  <a:lnTo>
                    <a:pt x="51" y="260"/>
                  </a:lnTo>
                  <a:lnTo>
                    <a:pt x="62" y="269"/>
                  </a:lnTo>
                  <a:lnTo>
                    <a:pt x="74" y="277"/>
                  </a:lnTo>
                  <a:lnTo>
                    <a:pt x="86" y="284"/>
                  </a:lnTo>
                  <a:lnTo>
                    <a:pt x="100" y="289"/>
                  </a:lnTo>
                  <a:lnTo>
                    <a:pt x="113" y="293"/>
                  </a:lnTo>
                  <a:lnTo>
                    <a:pt x="127" y="295"/>
                  </a:lnTo>
                  <a:lnTo>
                    <a:pt x="142" y="297"/>
                  </a:lnTo>
                  <a:lnTo>
                    <a:pt x="156" y="297"/>
                  </a:lnTo>
                  <a:lnTo>
                    <a:pt x="172" y="294"/>
                  </a:lnTo>
                  <a:lnTo>
                    <a:pt x="186" y="292"/>
                  </a:lnTo>
                  <a:lnTo>
                    <a:pt x="186" y="292"/>
                  </a:lnTo>
                  <a:lnTo>
                    <a:pt x="200" y="286"/>
                  </a:lnTo>
                  <a:lnTo>
                    <a:pt x="215" y="281"/>
                  </a:lnTo>
                  <a:lnTo>
                    <a:pt x="228" y="273"/>
                  </a:lnTo>
                  <a:lnTo>
                    <a:pt x="240" y="265"/>
                  </a:lnTo>
                  <a:lnTo>
                    <a:pt x="250" y="256"/>
                  </a:lnTo>
                  <a:lnTo>
                    <a:pt x="260" y="246"/>
                  </a:lnTo>
                  <a:lnTo>
                    <a:pt x="269" y="234"/>
                  </a:lnTo>
                  <a:lnTo>
                    <a:pt x="276" y="222"/>
                  </a:lnTo>
                  <a:lnTo>
                    <a:pt x="283" y="209"/>
                  </a:lnTo>
                  <a:lnTo>
                    <a:pt x="288" y="196"/>
                  </a:lnTo>
                  <a:lnTo>
                    <a:pt x="293" y="182"/>
                  </a:lnTo>
                  <a:lnTo>
                    <a:pt x="296" y="169"/>
                  </a:lnTo>
                  <a:lnTo>
                    <a:pt x="297" y="153"/>
                  </a:lnTo>
                  <a:lnTo>
                    <a:pt x="297" y="139"/>
                  </a:lnTo>
                  <a:lnTo>
                    <a:pt x="294" y="125"/>
                  </a:lnTo>
                  <a:lnTo>
                    <a:pt x="292" y="109"/>
                  </a:lnTo>
                  <a:lnTo>
                    <a:pt x="292" y="109"/>
                  </a:lnTo>
                  <a:lnTo>
                    <a:pt x="286" y="95"/>
                  </a:lnTo>
                  <a:lnTo>
                    <a:pt x="281" y="82"/>
                  </a:lnTo>
                  <a:lnTo>
                    <a:pt x="273" y="69"/>
                  </a:lnTo>
                  <a:lnTo>
                    <a:pt x="266" y="57"/>
                  </a:lnTo>
                  <a:lnTo>
                    <a:pt x="255" y="45"/>
                  </a:lnTo>
                  <a:lnTo>
                    <a:pt x="246" y="36"/>
                  </a:lnTo>
                  <a:lnTo>
                    <a:pt x="234" y="27"/>
                  </a:lnTo>
                  <a:lnTo>
                    <a:pt x="223" y="19"/>
                  </a:lnTo>
                  <a:lnTo>
                    <a:pt x="210" y="13"/>
                  </a:lnTo>
                  <a:lnTo>
                    <a:pt x="196" y="7"/>
                  </a:lnTo>
                  <a:lnTo>
                    <a:pt x="182" y="4"/>
                  </a:lnTo>
                  <a:lnTo>
                    <a:pt x="168" y="1"/>
                  </a:lnTo>
                  <a:lnTo>
                    <a:pt x="153" y="0"/>
                  </a:lnTo>
                  <a:lnTo>
                    <a:pt x="139" y="0"/>
                  </a:lnTo>
                  <a:lnTo>
                    <a:pt x="125" y="1"/>
                  </a:lnTo>
                  <a:lnTo>
                    <a:pt x="109" y="5"/>
                  </a:lnTo>
                  <a:lnTo>
                    <a:pt x="10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Freeform 64"/>
            <p:cNvSpPr>
              <a:spLocks/>
            </p:cNvSpPr>
            <p:nvPr userDrawn="1"/>
          </p:nvSpPr>
          <p:spPr bwMode="auto">
            <a:xfrm>
              <a:off x="3221" y="608"/>
              <a:ext cx="236" cy="236"/>
            </a:xfrm>
            <a:custGeom>
              <a:avLst/>
              <a:gdLst>
                <a:gd name="T0" fmla="*/ 217 w 946"/>
                <a:gd name="T1" fmla="*/ 75 h 944"/>
                <a:gd name="T2" fmla="*/ 159 w 946"/>
                <a:gd name="T3" fmla="*/ 118 h 944"/>
                <a:gd name="T4" fmla="*/ 111 w 946"/>
                <a:gd name="T5" fmla="*/ 169 h 944"/>
                <a:gd name="T6" fmla="*/ 71 w 946"/>
                <a:gd name="T7" fmla="*/ 224 h 944"/>
                <a:gd name="T8" fmla="*/ 39 w 946"/>
                <a:gd name="T9" fmla="*/ 285 h 944"/>
                <a:gd name="T10" fmla="*/ 17 w 946"/>
                <a:gd name="T11" fmla="*/ 349 h 944"/>
                <a:gd name="T12" fmla="*/ 4 w 946"/>
                <a:gd name="T13" fmla="*/ 416 h 944"/>
                <a:gd name="T14" fmla="*/ 0 w 946"/>
                <a:gd name="T15" fmla="*/ 484 h 944"/>
                <a:gd name="T16" fmla="*/ 8 w 946"/>
                <a:gd name="T17" fmla="*/ 553 h 944"/>
                <a:gd name="T18" fmla="*/ 25 w 946"/>
                <a:gd name="T19" fmla="*/ 621 h 944"/>
                <a:gd name="T20" fmla="*/ 53 w 946"/>
                <a:gd name="T21" fmla="*/ 686 h 944"/>
                <a:gd name="T22" fmla="*/ 77 w 946"/>
                <a:gd name="T23" fmla="*/ 728 h 944"/>
                <a:gd name="T24" fmla="*/ 120 w 946"/>
                <a:gd name="T25" fmla="*/ 785 h 944"/>
                <a:gd name="T26" fmla="*/ 170 w 946"/>
                <a:gd name="T27" fmla="*/ 833 h 944"/>
                <a:gd name="T28" fmla="*/ 226 w 946"/>
                <a:gd name="T29" fmla="*/ 874 h 944"/>
                <a:gd name="T30" fmla="*/ 287 w 946"/>
                <a:gd name="T31" fmla="*/ 905 h 944"/>
                <a:gd name="T32" fmla="*/ 351 w 946"/>
                <a:gd name="T33" fmla="*/ 927 h 944"/>
                <a:gd name="T34" fmla="*/ 417 w 946"/>
                <a:gd name="T35" fmla="*/ 940 h 944"/>
                <a:gd name="T36" fmla="*/ 486 w 946"/>
                <a:gd name="T37" fmla="*/ 944 h 944"/>
                <a:gd name="T38" fmla="*/ 554 w 946"/>
                <a:gd name="T39" fmla="*/ 938 h 944"/>
                <a:gd name="T40" fmla="*/ 622 w 946"/>
                <a:gd name="T41" fmla="*/ 919 h 944"/>
                <a:gd name="T42" fmla="*/ 688 w 946"/>
                <a:gd name="T43" fmla="*/ 892 h 944"/>
                <a:gd name="T44" fmla="*/ 730 w 946"/>
                <a:gd name="T45" fmla="*/ 869 h 944"/>
                <a:gd name="T46" fmla="*/ 787 w 946"/>
                <a:gd name="T47" fmla="*/ 824 h 944"/>
                <a:gd name="T48" fmla="*/ 836 w 946"/>
                <a:gd name="T49" fmla="*/ 775 h 944"/>
                <a:gd name="T50" fmla="*/ 876 w 946"/>
                <a:gd name="T51" fmla="*/ 719 h 944"/>
                <a:gd name="T52" fmla="*/ 907 w 946"/>
                <a:gd name="T53" fmla="*/ 657 h 944"/>
                <a:gd name="T54" fmla="*/ 929 w 946"/>
                <a:gd name="T55" fmla="*/ 594 h 944"/>
                <a:gd name="T56" fmla="*/ 943 w 946"/>
                <a:gd name="T57" fmla="*/ 527 h 944"/>
                <a:gd name="T58" fmla="*/ 946 w 946"/>
                <a:gd name="T59" fmla="*/ 458 h 944"/>
                <a:gd name="T60" fmla="*/ 939 w 946"/>
                <a:gd name="T61" fmla="*/ 390 h 944"/>
                <a:gd name="T62" fmla="*/ 922 w 946"/>
                <a:gd name="T63" fmla="*/ 323 h 944"/>
                <a:gd name="T64" fmla="*/ 894 w 946"/>
                <a:gd name="T65" fmla="*/ 256 h 944"/>
                <a:gd name="T66" fmla="*/ 870 w 946"/>
                <a:gd name="T67" fmla="*/ 214 h 944"/>
                <a:gd name="T68" fmla="*/ 827 w 946"/>
                <a:gd name="T69" fmla="*/ 157 h 944"/>
                <a:gd name="T70" fmla="*/ 777 w 946"/>
                <a:gd name="T71" fmla="*/ 109 h 944"/>
                <a:gd name="T72" fmla="*/ 721 w 946"/>
                <a:gd name="T73" fmla="*/ 69 h 944"/>
                <a:gd name="T74" fmla="*/ 660 w 946"/>
                <a:gd name="T75" fmla="*/ 37 h 944"/>
                <a:gd name="T76" fmla="*/ 596 w 946"/>
                <a:gd name="T77" fmla="*/ 15 h 944"/>
                <a:gd name="T78" fmla="*/ 529 w 946"/>
                <a:gd name="T79" fmla="*/ 2 h 944"/>
                <a:gd name="T80" fmla="*/ 460 w 946"/>
                <a:gd name="T81" fmla="*/ 0 h 944"/>
                <a:gd name="T82" fmla="*/ 393 w 946"/>
                <a:gd name="T83" fmla="*/ 6 h 944"/>
                <a:gd name="T84" fmla="*/ 325 w 946"/>
                <a:gd name="T85" fmla="*/ 23 h 944"/>
                <a:gd name="T86" fmla="*/ 258 w 946"/>
                <a:gd name="T87" fmla="*/ 5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238" y="62"/>
                  </a:moveTo>
                  <a:lnTo>
                    <a:pt x="238" y="62"/>
                  </a:lnTo>
                  <a:lnTo>
                    <a:pt x="217" y="75"/>
                  </a:lnTo>
                  <a:lnTo>
                    <a:pt x="197" y="88"/>
                  </a:lnTo>
                  <a:lnTo>
                    <a:pt x="178" y="102"/>
                  </a:lnTo>
                  <a:lnTo>
                    <a:pt x="159" y="118"/>
                  </a:lnTo>
                  <a:lnTo>
                    <a:pt x="142" y="134"/>
                  </a:lnTo>
                  <a:lnTo>
                    <a:pt x="125" y="151"/>
                  </a:lnTo>
                  <a:lnTo>
                    <a:pt x="111" y="169"/>
                  </a:lnTo>
                  <a:lnTo>
                    <a:pt x="97" y="186"/>
                  </a:lnTo>
                  <a:lnTo>
                    <a:pt x="82" y="205"/>
                  </a:lnTo>
                  <a:lnTo>
                    <a:pt x="71" y="224"/>
                  </a:lnTo>
                  <a:lnTo>
                    <a:pt x="59" y="244"/>
                  </a:lnTo>
                  <a:lnTo>
                    <a:pt x="49" y="264"/>
                  </a:lnTo>
                  <a:lnTo>
                    <a:pt x="39" y="285"/>
                  </a:lnTo>
                  <a:lnTo>
                    <a:pt x="30" y="306"/>
                  </a:lnTo>
                  <a:lnTo>
                    <a:pt x="24" y="328"/>
                  </a:lnTo>
                  <a:lnTo>
                    <a:pt x="17" y="349"/>
                  </a:lnTo>
                  <a:lnTo>
                    <a:pt x="12" y="371"/>
                  </a:lnTo>
                  <a:lnTo>
                    <a:pt x="7" y="393"/>
                  </a:lnTo>
                  <a:lnTo>
                    <a:pt x="4" y="416"/>
                  </a:lnTo>
                  <a:lnTo>
                    <a:pt x="2" y="439"/>
                  </a:lnTo>
                  <a:lnTo>
                    <a:pt x="0" y="461"/>
                  </a:lnTo>
                  <a:lnTo>
                    <a:pt x="0" y="484"/>
                  </a:lnTo>
                  <a:lnTo>
                    <a:pt x="2" y="506"/>
                  </a:lnTo>
                  <a:lnTo>
                    <a:pt x="4" y="530"/>
                  </a:lnTo>
                  <a:lnTo>
                    <a:pt x="8" y="553"/>
                  </a:lnTo>
                  <a:lnTo>
                    <a:pt x="12" y="575"/>
                  </a:lnTo>
                  <a:lnTo>
                    <a:pt x="19" y="598"/>
                  </a:lnTo>
                  <a:lnTo>
                    <a:pt x="25" y="621"/>
                  </a:lnTo>
                  <a:lnTo>
                    <a:pt x="33" y="643"/>
                  </a:lnTo>
                  <a:lnTo>
                    <a:pt x="42" y="664"/>
                  </a:lnTo>
                  <a:lnTo>
                    <a:pt x="53" y="686"/>
                  </a:lnTo>
                  <a:lnTo>
                    <a:pt x="64" y="707"/>
                  </a:lnTo>
                  <a:lnTo>
                    <a:pt x="64" y="707"/>
                  </a:lnTo>
                  <a:lnTo>
                    <a:pt x="77" y="728"/>
                  </a:lnTo>
                  <a:lnTo>
                    <a:pt x="90" y="749"/>
                  </a:lnTo>
                  <a:lnTo>
                    <a:pt x="105" y="767"/>
                  </a:lnTo>
                  <a:lnTo>
                    <a:pt x="120" y="785"/>
                  </a:lnTo>
                  <a:lnTo>
                    <a:pt x="136" y="802"/>
                  </a:lnTo>
                  <a:lnTo>
                    <a:pt x="153" y="819"/>
                  </a:lnTo>
                  <a:lnTo>
                    <a:pt x="170" y="833"/>
                  </a:lnTo>
                  <a:lnTo>
                    <a:pt x="188" y="848"/>
                  </a:lnTo>
                  <a:lnTo>
                    <a:pt x="208" y="862"/>
                  </a:lnTo>
                  <a:lnTo>
                    <a:pt x="226" y="874"/>
                  </a:lnTo>
                  <a:lnTo>
                    <a:pt x="245" y="885"/>
                  </a:lnTo>
                  <a:lnTo>
                    <a:pt x="266" y="896"/>
                  </a:lnTo>
                  <a:lnTo>
                    <a:pt x="287" y="905"/>
                  </a:lnTo>
                  <a:lnTo>
                    <a:pt x="308" y="914"/>
                  </a:lnTo>
                  <a:lnTo>
                    <a:pt x="329" y="922"/>
                  </a:lnTo>
                  <a:lnTo>
                    <a:pt x="351" y="927"/>
                  </a:lnTo>
                  <a:lnTo>
                    <a:pt x="373" y="934"/>
                  </a:lnTo>
                  <a:lnTo>
                    <a:pt x="395" y="938"/>
                  </a:lnTo>
                  <a:lnTo>
                    <a:pt x="417" y="940"/>
                  </a:lnTo>
                  <a:lnTo>
                    <a:pt x="441" y="943"/>
                  </a:lnTo>
                  <a:lnTo>
                    <a:pt x="463" y="944"/>
                  </a:lnTo>
                  <a:lnTo>
                    <a:pt x="486" y="944"/>
                  </a:lnTo>
                  <a:lnTo>
                    <a:pt x="509" y="943"/>
                  </a:lnTo>
                  <a:lnTo>
                    <a:pt x="532" y="940"/>
                  </a:lnTo>
                  <a:lnTo>
                    <a:pt x="554" y="938"/>
                  </a:lnTo>
                  <a:lnTo>
                    <a:pt x="578" y="932"/>
                  </a:lnTo>
                  <a:lnTo>
                    <a:pt x="600" y="927"/>
                  </a:lnTo>
                  <a:lnTo>
                    <a:pt x="622" y="919"/>
                  </a:lnTo>
                  <a:lnTo>
                    <a:pt x="644" y="912"/>
                  </a:lnTo>
                  <a:lnTo>
                    <a:pt x="666" y="902"/>
                  </a:lnTo>
                  <a:lnTo>
                    <a:pt x="688" y="892"/>
                  </a:lnTo>
                  <a:lnTo>
                    <a:pt x="709" y="880"/>
                  </a:lnTo>
                  <a:lnTo>
                    <a:pt x="709" y="880"/>
                  </a:lnTo>
                  <a:lnTo>
                    <a:pt x="730" y="869"/>
                  </a:lnTo>
                  <a:lnTo>
                    <a:pt x="751" y="854"/>
                  </a:lnTo>
                  <a:lnTo>
                    <a:pt x="769" y="840"/>
                  </a:lnTo>
                  <a:lnTo>
                    <a:pt x="787" y="824"/>
                  </a:lnTo>
                  <a:lnTo>
                    <a:pt x="804" y="809"/>
                  </a:lnTo>
                  <a:lnTo>
                    <a:pt x="821" y="792"/>
                  </a:lnTo>
                  <a:lnTo>
                    <a:pt x="836" y="775"/>
                  </a:lnTo>
                  <a:lnTo>
                    <a:pt x="850" y="756"/>
                  </a:lnTo>
                  <a:lnTo>
                    <a:pt x="864" y="738"/>
                  </a:lnTo>
                  <a:lnTo>
                    <a:pt x="876" y="719"/>
                  </a:lnTo>
                  <a:lnTo>
                    <a:pt x="888" y="699"/>
                  </a:lnTo>
                  <a:lnTo>
                    <a:pt x="898" y="678"/>
                  </a:lnTo>
                  <a:lnTo>
                    <a:pt x="907" y="657"/>
                  </a:lnTo>
                  <a:lnTo>
                    <a:pt x="916" y="637"/>
                  </a:lnTo>
                  <a:lnTo>
                    <a:pt x="923" y="616"/>
                  </a:lnTo>
                  <a:lnTo>
                    <a:pt x="929" y="594"/>
                  </a:lnTo>
                  <a:lnTo>
                    <a:pt x="935" y="571"/>
                  </a:lnTo>
                  <a:lnTo>
                    <a:pt x="940" y="549"/>
                  </a:lnTo>
                  <a:lnTo>
                    <a:pt x="943" y="527"/>
                  </a:lnTo>
                  <a:lnTo>
                    <a:pt x="945" y="504"/>
                  </a:lnTo>
                  <a:lnTo>
                    <a:pt x="946" y="482"/>
                  </a:lnTo>
                  <a:lnTo>
                    <a:pt x="946" y="458"/>
                  </a:lnTo>
                  <a:lnTo>
                    <a:pt x="945" y="436"/>
                  </a:lnTo>
                  <a:lnTo>
                    <a:pt x="943" y="413"/>
                  </a:lnTo>
                  <a:lnTo>
                    <a:pt x="939" y="390"/>
                  </a:lnTo>
                  <a:lnTo>
                    <a:pt x="935" y="367"/>
                  </a:lnTo>
                  <a:lnTo>
                    <a:pt x="929" y="345"/>
                  </a:lnTo>
                  <a:lnTo>
                    <a:pt x="922" y="323"/>
                  </a:lnTo>
                  <a:lnTo>
                    <a:pt x="914" y="300"/>
                  </a:lnTo>
                  <a:lnTo>
                    <a:pt x="905" y="278"/>
                  </a:lnTo>
                  <a:lnTo>
                    <a:pt x="894" y="256"/>
                  </a:lnTo>
                  <a:lnTo>
                    <a:pt x="883" y="235"/>
                  </a:lnTo>
                  <a:lnTo>
                    <a:pt x="883" y="235"/>
                  </a:lnTo>
                  <a:lnTo>
                    <a:pt x="870" y="214"/>
                  </a:lnTo>
                  <a:lnTo>
                    <a:pt x="857" y="195"/>
                  </a:lnTo>
                  <a:lnTo>
                    <a:pt x="842" y="175"/>
                  </a:lnTo>
                  <a:lnTo>
                    <a:pt x="827" y="157"/>
                  </a:lnTo>
                  <a:lnTo>
                    <a:pt x="811" y="140"/>
                  </a:lnTo>
                  <a:lnTo>
                    <a:pt x="794" y="125"/>
                  </a:lnTo>
                  <a:lnTo>
                    <a:pt x="777" y="109"/>
                  </a:lnTo>
                  <a:lnTo>
                    <a:pt x="759" y="95"/>
                  </a:lnTo>
                  <a:lnTo>
                    <a:pt x="741" y="82"/>
                  </a:lnTo>
                  <a:lnTo>
                    <a:pt x="721" y="69"/>
                  </a:lnTo>
                  <a:lnTo>
                    <a:pt x="701" y="57"/>
                  </a:lnTo>
                  <a:lnTo>
                    <a:pt x="681" y="46"/>
                  </a:lnTo>
                  <a:lnTo>
                    <a:pt x="660" y="37"/>
                  </a:lnTo>
                  <a:lnTo>
                    <a:pt x="639" y="28"/>
                  </a:lnTo>
                  <a:lnTo>
                    <a:pt x="618" y="22"/>
                  </a:lnTo>
                  <a:lnTo>
                    <a:pt x="596" y="15"/>
                  </a:lnTo>
                  <a:lnTo>
                    <a:pt x="574" y="10"/>
                  </a:lnTo>
                  <a:lnTo>
                    <a:pt x="552" y="5"/>
                  </a:lnTo>
                  <a:lnTo>
                    <a:pt x="529" y="2"/>
                  </a:lnTo>
                  <a:lnTo>
                    <a:pt x="506" y="0"/>
                  </a:lnTo>
                  <a:lnTo>
                    <a:pt x="484" y="0"/>
                  </a:lnTo>
                  <a:lnTo>
                    <a:pt x="460" y="0"/>
                  </a:lnTo>
                  <a:lnTo>
                    <a:pt x="438" y="0"/>
                  </a:lnTo>
                  <a:lnTo>
                    <a:pt x="415" y="2"/>
                  </a:lnTo>
                  <a:lnTo>
                    <a:pt x="393" y="6"/>
                  </a:lnTo>
                  <a:lnTo>
                    <a:pt x="369" y="10"/>
                  </a:lnTo>
                  <a:lnTo>
                    <a:pt x="347" y="16"/>
                  </a:lnTo>
                  <a:lnTo>
                    <a:pt x="325" y="23"/>
                  </a:lnTo>
                  <a:lnTo>
                    <a:pt x="303" y="31"/>
                  </a:lnTo>
                  <a:lnTo>
                    <a:pt x="281" y="40"/>
                  </a:lnTo>
                  <a:lnTo>
                    <a:pt x="258" y="50"/>
                  </a:lnTo>
                  <a:lnTo>
                    <a:pt x="238" y="62"/>
                  </a:lnTo>
                  <a:lnTo>
                    <a:pt x="23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Freeform 65"/>
            <p:cNvSpPr>
              <a:spLocks/>
            </p:cNvSpPr>
            <p:nvPr userDrawn="1"/>
          </p:nvSpPr>
          <p:spPr bwMode="auto">
            <a:xfrm>
              <a:off x="3357" y="837"/>
              <a:ext cx="216" cy="216"/>
            </a:xfrm>
            <a:custGeom>
              <a:avLst/>
              <a:gdLst>
                <a:gd name="T0" fmla="*/ 667 w 864"/>
                <a:gd name="T1" fmla="*/ 793 h 864"/>
                <a:gd name="T2" fmla="*/ 719 w 864"/>
                <a:gd name="T3" fmla="*/ 754 h 864"/>
                <a:gd name="T4" fmla="*/ 763 w 864"/>
                <a:gd name="T5" fmla="*/ 708 h 864"/>
                <a:gd name="T6" fmla="*/ 800 w 864"/>
                <a:gd name="T7" fmla="*/ 658 h 864"/>
                <a:gd name="T8" fmla="*/ 828 w 864"/>
                <a:gd name="T9" fmla="*/ 602 h 864"/>
                <a:gd name="T10" fmla="*/ 849 w 864"/>
                <a:gd name="T11" fmla="*/ 543 h 864"/>
                <a:gd name="T12" fmla="*/ 861 w 864"/>
                <a:gd name="T13" fmla="*/ 482 h 864"/>
                <a:gd name="T14" fmla="*/ 864 w 864"/>
                <a:gd name="T15" fmla="*/ 419 h 864"/>
                <a:gd name="T16" fmla="*/ 857 w 864"/>
                <a:gd name="T17" fmla="*/ 357 h 864"/>
                <a:gd name="T18" fmla="*/ 841 w 864"/>
                <a:gd name="T19" fmla="*/ 295 h 864"/>
                <a:gd name="T20" fmla="*/ 817 w 864"/>
                <a:gd name="T21" fmla="*/ 234 h 864"/>
                <a:gd name="T22" fmla="*/ 795 w 864"/>
                <a:gd name="T23" fmla="*/ 196 h 864"/>
                <a:gd name="T24" fmla="*/ 755 w 864"/>
                <a:gd name="T25" fmla="*/ 144 h 864"/>
                <a:gd name="T26" fmla="*/ 709 w 864"/>
                <a:gd name="T27" fmla="*/ 100 h 864"/>
                <a:gd name="T28" fmla="*/ 658 w 864"/>
                <a:gd name="T29" fmla="*/ 64 h 864"/>
                <a:gd name="T30" fmla="*/ 603 w 864"/>
                <a:gd name="T31" fmla="*/ 35 h 864"/>
                <a:gd name="T32" fmla="*/ 543 w 864"/>
                <a:gd name="T33" fmla="*/ 14 h 864"/>
                <a:gd name="T34" fmla="*/ 483 w 864"/>
                <a:gd name="T35" fmla="*/ 2 h 864"/>
                <a:gd name="T36" fmla="*/ 421 w 864"/>
                <a:gd name="T37" fmla="*/ 0 h 864"/>
                <a:gd name="T38" fmla="*/ 358 w 864"/>
                <a:gd name="T39" fmla="*/ 5 h 864"/>
                <a:gd name="T40" fmla="*/ 295 w 864"/>
                <a:gd name="T41" fmla="*/ 21 h 864"/>
                <a:gd name="T42" fmla="*/ 236 w 864"/>
                <a:gd name="T43" fmla="*/ 47 h 864"/>
                <a:gd name="T44" fmla="*/ 196 w 864"/>
                <a:gd name="T45" fmla="*/ 69 h 864"/>
                <a:gd name="T46" fmla="*/ 144 w 864"/>
                <a:gd name="T47" fmla="*/ 108 h 864"/>
                <a:gd name="T48" fmla="*/ 100 w 864"/>
                <a:gd name="T49" fmla="*/ 153 h 864"/>
                <a:gd name="T50" fmla="*/ 64 w 864"/>
                <a:gd name="T51" fmla="*/ 206 h 864"/>
                <a:gd name="T52" fmla="*/ 35 w 864"/>
                <a:gd name="T53" fmla="*/ 260 h 864"/>
                <a:gd name="T54" fmla="*/ 14 w 864"/>
                <a:gd name="T55" fmla="*/ 319 h 864"/>
                <a:gd name="T56" fmla="*/ 2 w 864"/>
                <a:gd name="T57" fmla="*/ 380 h 864"/>
                <a:gd name="T58" fmla="*/ 0 w 864"/>
                <a:gd name="T59" fmla="*/ 443 h 864"/>
                <a:gd name="T60" fmla="*/ 6 w 864"/>
                <a:gd name="T61" fmla="*/ 505 h 864"/>
                <a:gd name="T62" fmla="*/ 22 w 864"/>
                <a:gd name="T63" fmla="*/ 568 h 864"/>
                <a:gd name="T64" fmla="*/ 47 w 864"/>
                <a:gd name="T65" fmla="*/ 628 h 864"/>
                <a:gd name="T66" fmla="*/ 69 w 864"/>
                <a:gd name="T67" fmla="*/ 667 h 864"/>
                <a:gd name="T68" fmla="*/ 109 w 864"/>
                <a:gd name="T69" fmla="*/ 718 h 864"/>
                <a:gd name="T70" fmla="*/ 155 w 864"/>
                <a:gd name="T71" fmla="*/ 763 h 864"/>
                <a:gd name="T72" fmla="*/ 206 w 864"/>
                <a:gd name="T73" fmla="*/ 800 h 864"/>
                <a:gd name="T74" fmla="*/ 262 w 864"/>
                <a:gd name="T75" fmla="*/ 828 h 864"/>
                <a:gd name="T76" fmla="*/ 320 w 864"/>
                <a:gd name="T77" fmla="*/ 848 h 864"/>
                <a:gd name="T78" fmla="*/ 381 w 864"/>
                <a:gd name="T79" fmla="*/ 860 h 864"/>
                <a:gd name="T80" fmla="*/ 444 w 864"/>
                <a:gd name="T81" fmla="*/ 864 h 864"/>
                <a:gd name="T82" fmla="*/ 507 w 864"/>
                <a:gd name="T83" fmla="*/ 857 h 864"/>
                <a:gd name="T84" fmla="*/ 568 w 864"/>
                <a:gd name="T85" fmla="*/ 841 h 864"/>
                <a:gd name="T86" fmla="*/ 628 w 864"/>
                <a:gd name="T87" fmla="*/ 81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647" y="805"/>
                  </a:moveTo>
                  <a:lnTo>
                    <a:pt x="647" y="805"/>
                  </a:lnTo>
                  <a:lnTo>
                    <a:pt x="667" y="793"/>
                  </a:lnTo>
                  <a:lnTo>
                    <a:pt x="685" y="781"/>
                  </a:lnTo>
                  <a:lnTo>
                    <a:pt x="702" y="768"/>
                  </a:lnTo>
                  <a:lnTo>
                    <a:pt x="719" y="754"/>
                  </a:lnTo>
                  <a:lnTo>
                    <a:pt x="735" y="740"/>
                  </a:lnTo>
                  <a:lnTo>
                    <a:pt x="749" y="724"/>
                  </a:lnTo>
                  <a:lnTo>
                    <a:pt x="763" y="708"/>
                  </a:lnTo>
                  <a:lnTo>
                    <a:pt x="776" y="692"/>
                  </a:lnTo>
                  <a:lnTo>
                    <a:pt x="789" y="675"/>
                  </a:lnTo>
                  <a:lnTo>
                    <a:pt x="800" y="658"/>
                  </a:lnTo>
                  <a:lnTo>
                    <a:pt x="810" y="639"/>
                  </a:lnTo>
                  <a:lnTo>
                    <a:pt x="821" y="621"/>
                  </a:lnTo>
                  <a:lnTo>
                    <a:pt x="828" y="602"/>
                  </a:lnTo>
                  <a:lnTo>
                    <a:pt x="836" y="582"/>
                  </a:lnTo>
                  <a:lnTo>
                    <a:pt x="843" y="563"/>
                  </a:lnTo>
                  <a:lnTo>
                    <a:pt x="849" y="543"/>
                  </a:lnTo>
                  <a:lnTo>
                    <a:pt x="855" y="523"/>
                  </a:lnTo>
                  <a:lnTo>
                    <a:pt x="858" y="503"/>
                  </a:lnTo>
                  <a:lnTo>
                    <a:pt x="861" y="482"/>
                  </a:lnTo>
                  <a:lnTo>
                    <a:pt x="862" y="461"/>
                  </a:lnTo>
                  <a:lnTo>
                    <a:pt x="864" y="440"/>
                  </a:lnTo>
                  <a:lnTo>
                    <a:pt x="864" y="419"/>
                  </a:lnTo>
                  <a:lnTo>
                    <a:pt x="862" y="398"/>
                  </a:lnTo>
                  <a:lnTo>
                    <a:pt x="861" y="378"/>
                  </a:lnTo>
                  <a:lnTo>
                    <a:pt x="857" y="357"/>
                  </a:lnTo>
                  <a:lnTo>
                    <a:pt x="853" y="336"/>
                  </a:lnTo>
                  <a:lnTo>
                    <a:pt x="848" y="315"/>
                  </a:lnTo>
                  <a:lnTo>
                    <a:pt x="841" y="295"/>
                  </a:lnTo>
                  <a:lnTo>
                    <a:pt x="835" y="275"/>
                  </a:lnTo>
                  <a:lnTo>
                    <a:pt x="826" y="255"/>
                  </a:lnTo>
                  <a:lnTo>
                    <a:pt x="817" y="234"/>
                  </a:lnTo>
                  <a:lnTo>
                    <a:pt x="806" y="215"/>
                  </a:lnTo>
                  <a:lnTo>
                    <a:pt x="806" y="215"/>
                  </a:lnTo>
                  <a:lnTo>
                    <a:pt x="795" y="196"/>
                  </a:lnTo>
                  <a:lnTo>
                    <a:pt x="782" y="178"/>
                  </a:lnTo>
                  <a:lnTo>
                    <a:pt x="769" y="161"/>
                  </a:lnTo>
                  <a:lnTo>
                    <a:pt x="755" y="144"/>
                  </a:lnTo>
                  <a:lnTo>
                    <a:pt x="740" y="129"/>
                  </a:lnTo>
                  <a:lnTo>
                    <a:pt x="726" y="113"/>
                  </a:lnTo>
                  <a:lnTo>
                    <a:pt x="709" y="100"/>
                  </a:lnTo>
                  <a:lnTo>
                    <a:pt x="693" y="87"/>
                  </a:lnTo>
                  <a:lnTo>
                    <a:pt x="676" y="74"/>
                  </a:lnTo>
                  <a:lnTo>
                    <a:pt x="658" y="64"/>
                  </a:lnTo>
                  <a:lnTo>
                    <a:pt x="640" y="53"/>
                  </a:lnTo>
                  <a:lnTo>
                    <a:pt x="621" y="43"/>
                  </a:lnTo>
                  <a:lnTo>
                    <a:pt x="603" y="35"/>
                  </a:lnTo>
                  <a:lnTo>
                    <a:pt x="583" y="27"/>
                  </a:lnTo>
                  <a:lnTo>
                    <a:pt x="564" y="19"/>
                  </a:lnTo>
                  <a:lnTo>
                    <a:pt x="543" y="14"/>
                  </a:lnTo>
                  <a:lnTo>
                    <a:pt x="524" y="9"/>
                  </a:lnTo>
                  <a:lnTo>
                    <a:pt x="503" y="5"/>
                  </a:lnTo>
                  <a:lnTo>
                    <a:pt x="483" y="2"/>
                  </a:lnTo>
                  <a:lnTo>
                    <a:pt x="462" y="0"/>
                  </a:lnTo>
                  <a:lnTo>
                    <a:pt x="441" y="0"/>
                  </a:lnTo>
                  <a:lnTo>
                    <a:pt x="421" y="0"/>
                  </a:lnTo>
                  <a:lnTo>
                    <a:pt x="400" y="0"/>
                  </a:lnTo>
                  <a:lnTo>
                    <a:pt x="379" y="2"/>
                  </a:lnTo>
                  <a:lnTo>
                    <a:pt x="358" y="5"/>
                  </a:lnTo>
                  <a:lnTo>
                    <a:pt x="337" y="10"/>
                  </a:lnTo>
                  <a:lnTo>
                    <a:pt x="316" y="15"/>
                  </a:lnTo>
                  <a:lnTo>
                    <a:pt x="295" y="21"/>
                  </a:lnTo>
                  <a:lnTo>
                    <a:pt x="275" y="28"/>
                  </a:lnTo>
                  <a:lnTo>
                    <a:pt x="255" y="38"/>
                  </a:lnTo>
                  <a:lnTo>
                    <a:pt x="236" y="47"/>
                  </a:lnTo>
                  <a:lnTo>
                    <a:pt x="216" y="57"/>
                  </a:lnTo>
                  <a:lnTo>
                    <a:pt x="216" y="57"/>
                  </a:lnTo>
                  <a:lnTo>
                    <a:pt x="196" y="69"/>
                  </a:lnTo>
                  <a:lnTo>
                    <a:pt x="178" y="81"/>
                  </a:lnTo>
                  <a:lnTo>
                    <a:pt x="161" y="95"/>
                  </a:lnTo>
                  <a:lnTo>
                    <a:pt x="144" y="108"/>
                  </a:lnTo>
                  <a:lnTo>
                    <a:pt x="129" y="123"/>
                  </a:lnTo>
                  <a:lnTo>
                    <a:pt x="114" y="138"/>
                  </a:lnTo>
                  <a:lnTo>
                    <a:pt x="100" y="153"/>
                  </a:lnTo>
                  <a:lnTo>
                    <a:pt x="87" y="170"/>
                  </a:lnTo>
                  <a:lnTo>
                    <a:pt x="75" y="187"/>
                  </a:lnTo>
                  <a:lnTo>
                    <a:pt x="64" y="206"/>
                  </a:lnTo>
                  <a:lnTo>
                    <a:pt x="53" y="224"/>
                  </a:lnTo>
                  <a:lnTo>
                    <a:pt x="44" y="242"/>
                  </a:lnTo>
                  <a:lnTo>
                    <a:pt x="35" y="260"/>
                  </a:lnTo>
                  <a:lnTo>
                    <a:pt x="27" y="280"/>
                  </a:lnTo>
                  <a:lnTo>
                    <a:pt x="21" y="299"/>
                  </a:lnTo>
                  <a:lnTo>
                    <a:pt x="14" y="319"/>
                  </a:lnTo>
                  <a:lnTo>
                    <a:pt x="10" y="340"/>
                  </a:lnTo>
                  <a:lnTo>
                    <a:pt x="6" y="359"/>
                  </a:lnTo>
                  <a:lnTo>
                    <a:pt x="2" y="380"/>
                  </a:lnTo>
                  <a:lnTo>
                    <a:pt x="1" y="401"/>
                  </a:lnTo>
                  <a:lnTo>
                    <a:pt x="0" y="422"/>
                  </a:lnTo>
                  <a:lnTo>
                    <a:pt x="0" y="443"/>
                  </a:lnTo>
                  <a:lnTo>
                    <a:pt x="1" y="464"/>
                  </a:lnTo>
                  <a:lnTo>
                    <a:pt x="2" y="484"/>
                  </a:lnTo>
                  <a:lnTo>
                    <a:pt x="6" y="505"/>
                  </a:lnTo>
                  <a:lnTo>
                    <a:pt x="10" y="526"/>
                  </a:lnTo>
                  <a:lnTo>
                    <a:pt x="15" y="547"/>
                  </a:lnTo>
                  <a:lnTo>
                    <a:pt x="22" y="568"/>
                  </a:lnTo>
                  <a:lnTo>
                    <a:pt x="30" y="587"/>
                  </a:lnTo>
                  <a:lnTo>
                    <a:pt x="37" y="608"/>
                  </a:lnTo>
                  <a:lnTo>
                    <a:pt x="47" y="628"/>
                  </a:lnTo>
                  <a:lnTo>
                    <a:pt x="57" y="647"/>
                  </a:lnTo>
                  <a:lnTo>
                    <a:pt x="57" y="647"/>
                  </a:lnTo>
                  <a:lnTo>
                    <a:pt x="69" y="667"/>
                  </a:lnTo>
                  <a:lnTo>
                    <a:pt x="82" y="684"/>
                  </a:lnTo>
                  <a:lnTo>
                    <a:pt x="95" y="702"/>
                  </a:lnTo>
                  <a:lnTo>
                    <a:pt x="109" y="718"/>
                  </a:lnTo>
                  <a:lnTo>
                    <a:pt x="123" y="735"/>
                  </a:lnTo>
                  <a:lnTo>
                    <a:pt x="139" y="749"/>
                  </a:lnTo>
                  <a:lnTo>
                    <a:pt x="155" y="763"/>
                  </a:lnTo>
                  <a:lnTo>
                    <a:pt x="172" y="776"/>
                  </a:lnTo>
                  <a:lnTo>
                    <a:pt x="189" y="788"/>
                  </a:lnTo>
                  <a:lnTo>
                    <a:pt x="206" y="800"/>
                  </a:lnTo>
                  <a:lnTo>
                    <a:pt x="224" y="810"/>
                  </a:lnTo>
                  <a:lnTo>
                    <a:pt x="242" y="819"/>
                  </a:lnTo>
                  <a:lnTo>
                    <a:pt x="262" y="828"/>
                  </a:lnTo>
                  <a:lnTo>
                    <a:pt x="280" y="836"/>
                  </a:lnTo>
                  <a:lnTo>
                    <a:pt x="301" y="843"/>
                  </a:lnTo>
                  <a:lnTo>
                    <a:pt x="320" y="848"/>
                  </a:lnTo>
                  <a:lnTo>
                    <a:pt x="340" y="853"/>
                  </a:lnTo>
                  <a:lnTo>
                    <a:pt x="361" y="857"/>
                  </a:lnTo>
                  <a:lnTo>
                    <a:pt x="381" y="860"/>
                  </a:lnTo>
                  <a:lnTo>
                    <a:pt x="402" y="862"/>
                  </a:lnTo>
                  <a:lnTo>
                    <a:pt x="422" y="864"/>
                  </a:lnTo>
                  <a:lnTo>
                    <a:pt x="444" y="864"/>
                  </a:lnTo>
                  <a:lnTo>
                    <a:pt x="465" y="862"/>
                  </a:lnTo>
                  <a:lnTo>
                    <a:pt x="486" y="860"/>
                  </a:lnTo>
                  <a:lnTo>
                    <a:pt x="507" y="857"/>
                  </a:lnTo>
                  <a:lnTo>
                    <a:pt x="527" y="853"/>
                  </a:lnTo>
                  <a:lnTo>
                    <a:pt x="547" y="848"/>
                  </a:lnTo>
                  <a:lnTo>
                    <a:pt x="568" y="841"/>
                  </a:lnTo>
                  <a:lnTo>
                    <a:pt x="589" y="834"/>
                  </a:lnTo>
                  <a:lnTo>
                    <a:pt x="608" y="826"/>
                  </a:lnTo>
                  <a:lnTo>
                    <a:pt x="628" y="815"/>
                  </a:lnTo>
                  <a:lnTo>
                    <a:pt x="647" y="805"/>
                  </a:lnTo>
                  <a:lnTo>
                    <a:pt x="647"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Freeform 66"/>
            <p:cNvSpPr>
              <a:spLocks/>
            </p:cNvSpPr>
            <p:nvPr userDrawn="1"/>
          </p:nvSpPr>
          <p:spPr bwMode="auto">
            <a:xfrm>
              <a:off x="3494" y="1066"/>
              <a:ext cx="196" cy="196"/>
            </a:xfrm>
            <a:custGeom>
              <a:avLst/>
              <a:gdLst>
                <a:gd name="T0" fmla="*/ 605 w 783"/>
                <a:gd name="T1" fmla="*/ 719 h 783"/>
                <a:gd name="T2" fmla="*/ 652 w 783"/>
                <a:gd name="T3" fmla="*/ 684 h 783"/>
                <a:gd name="T4" fmla="*/ 692 w 783"/>
                <a:gd name="T5" fmla="*/ 642 h 783"/>
                <a:gd name="T6" fmla="*/ 725 w 783"/>
                <a:gd name="T7" fmla="*/ 595 h 783"/>
                <a:gd name="T8" fmla="*/ 751 w 783"/>
                <a:gd name="T9" fmla="*/ 546 h 783"/>
                <a:gd name="T10" fmla="*/ 769 w 783"/>
                <a:gd name="T11" fmla="*/ 492 h 783"/>
                <a:gd name="T12" fmla="*/ 781 w 783"/>
                <a:gd name="T13" fmla="*/ 438 h 783"/>
                <a:gd name="T14" fmla="*/ 783 w 783"/>
                <a:gd name="T15" fmla="*/ 380 h 783"/>
                <a:gd name="T16" fmla="*/ 777 w 783"/>
                <a:gd name="T17" fmla="*/ 324 h 783"/>
                <a:gd name="T18" fmla="*/ 762 w 783"/>
                <a:gd name="T19" fmla="*/ 267 h 783"/>
                <a:gd name="T20" fmla="*/ 740 w 783"/>
                <a:gd name="T21" fmla="*/ 214 h 783"/>
                <a:gd name="T22" fmla="*/ 719 w 783"/>
                <a:gd name="T23" fmla="*/ 178 h 783"/>
                <a:gd name="T24" fmla="*/ 684 w 783"/>
                <a:gd name="T25" fmla="*/ 132 h 783"/>
                <a:gd name="T26" fmla="*/ 642 w 783"/>
                <a:gd name="T27" fmla="*/ 91 h 783"/>
                <a:gd name="T28" fmla="*/ 595 w 783"/>
                <a:gd name="T29" fmla="*/ 57 h 783"/>
                <a:gd name="T30" fmla="*/ 546 w 783"/>
                <a:gd name="T31" fmla="*/ 31 h 783"/>
                <a:gd name="T32" fmla="*/ 493 w 783"/>
                <a:gd name="T33" fmla="*/ 13 h 783"/>
                <a:gd name="T34" fmla="*/ 437 w 783"/>
                <a:gd name="T35" fmla="*/ 3 h 783"/>
                <a:gd name="T36" fmla="*/ 380 w 783"/>
                <a:gd name="T37" fmla="*/ 0 h 783"/>
                <a:gd name="T38" fmla="*/ 324 w 783"/>
                <a:gd name="T39" fmla="*/ 5 h 783"/>
                <a:gd name="T40" fmla="*/ 267 w 783"/>
                <a:gd name="T41" fmla="*/ 19 h 783"/>
                <a:gd name="T42" fmla="*/ 214 w 783"/>
                <a:gd name="T43" fmla="*/ 43 h 783"/>
                <a:gd name="T44" fmla="*/ 179 w 783"/>
                <a:gd name="T45" fmla="*/ 62 h 783"/>
                <a:gd name="T46" fmla="*/ 132 w 783"/>
                <a:gd name="T47" fmla="*/ 99 h 783"/>
                <a:gd name="T48" fmla="*/ 91 w 783"/>
                <a:gd name="T49" fmla="*/ 139 h 783"/>
                <a:gd name="T50" fmla="*/ 57 w 783"/>
                <a:gd name="T51" fmla="*/ 186 h 783"/>
                <a:gd name="T52" fmla="*/ 31 w 783"/>
                <a:gd name="T53" fmla="*/ 237 h 783"/>
                <a:gd name="T54" fmla="*/ 13 w 783"/>
                <a:gd name="T55" fmla="*/ 289 h 783"/>
                <a:gd name="T56" fmla="*/ 3 w 783"/>
                <a:gd name="T57" fmla="*/ 345 h 783"/>
                <a:gd name="T58" fmla="*/ 0 w 783"/>
                <a:gd name="T59" fmla="*/ 401 h 783"/>
                <a:gd name="T60" fmla="*/ 5 w 783"/>
                <a:gd name="T61" fmla="*/ 459 h 783"/>
                <a:gd name="T62" fmla="*/ 20 w 783"/>
                <a:gd name="T63" fmla="*/ 515 h 783"/>
                <a:gd name="T64" fmla="*/ 43 w 783"/>
                <a:gd name="T65" fmla="*/ 569 h 783"/>
                <a:gd name="T66" fmla="*/ 63 w 783"/>
                <a:gd name="T67" fmla="*/ 604 h 783"/>
                <a:gd name="T68" fmla="*/ 99 w 783"/>
                <a:gd name="T69" fmla="*/ 651 h 783"/>
                <a:gd name="T70" fmla="*/ 139 w 783"/>
                <a:gd name="T71" fmla="*/ 692 h 783"/>
                <a:gd name="T72" fmla="*/ 186 w 783"/>
                <a:gd name="T73" fmla="*/ 724 h 783"/>
                <a:gd name="T74" fmla="*/ 237 w 783"/>
                <a:gd name="T75" fmla="*/ 750 h 783"/>
                <a:gd name="T76" fmla="*/ 289 w 783"/>
                <a:gd name="T77" fmla="*/ 769 h 783"/>
                <a:gd name="T78" fmla="*/ 345 w 783"/>
                <a:gd name="T79" fmla="*/ 780 h 783"/>
                <a:gd name="T80" fmla="*/ 401 w 783"/>
                <a:gd name="T81" fmla="*/ 783 h 783"/>
                <a:gd name="T82" fmla="*/ 459 w 783"/>
                <a:gd name="T83" fmla="*/ 776 h 783"/>
                <a:gd name="T84" fmla="*/ 515 w 783"/>
                <a:gd name="T85" fmla="*/ 762 h 783"/>
                <a:gd name="T86" fmla="*/ 569 w 783"/>
                <a:gd name="T87" fmla="*/ 74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86" y="730"/>
                  </a:moveTo>
                  <a:lnTo>
                    <a:pt x="586" y="730"/>
                  </a:lnTo>
                  <a:lnTo>
                    <a:pt x="605" y="719"/>
                  </a:lnTo>
                  <a:lnTo>
                    <a:pt x="620" y="709"/>
                  </a:lnTo>
                  <a:lnTo>
                    <a:pt x="636" y="697"/>
                  </a:lnTo>
                  <a:lnTo>
                    <a:pt x="652" y="684"/>
                  </a:lnTo>
                  <a:lnTo>
                    <a:pt x="666" y="671"/>
                  </a:lnTo>
                  <a:lnTo>
                    <a:pt x="679" y="657"/>
                  </a:lnTo>
                  <a:lnTo>
                    <a:pt x="692" y="642"/>
                  </a:lnTo>
                  <a:lnTo>
                    <a:pt x="704" y="628"/>
                  </a:lnTo>
                  <a:lnTo>
                    <a:pt x="714" y="612"/>
                  </a:lnTo>
                  <a:lnTo>
                    <a:pt x="725" y="595"/>
                  </a:lnTo>
                  <a:lnTo>
                    <a:pt x="735" y="580"/>
                  </a:lnTo>
                  <a:lnTo>
                    <a:pt x="743" y="563"/>
                  </a:lnTo>
                  <a:lnTo>
                    <a:pt x="751" y="546"/>
                  </a:lnTo>
                  <a:lnTo>
                    <a:pt x="758" y="528"/>
                  </a:lnTo>
                  <a:lnTo>
                    <a:pt x="764" y="511"/>
                  </a:lnTo>
                  <a:lnTo>
                    <a:pt x="769" y="492"/>
                  </a:lnTo>
                  <a:lnTo>
                    <a:pt x="774" y="474"/>
                  </a:lnTo>
                  <a:lnTo>
                    <a:pt x="778" y="456"/>
                  </a:lnTo>
                  <a:lnTo>
                    <a:pt x="781" y="438"/>
                  </a:lnTo>
                  <a:lnTo>
                    <a:pt x="782" y="418"/>
                  </a:lnTo>
                  <a:lnTo>
                    <a:pt x="783" y="400"/>
                  </a:lnTo>
                  <a:lnTo>
                    <a:pt x="783" y="380"/>
                  </a:lnTo>
                  <a:lnTo>
                    <a:pt x="782" y="362"/>
                  </a:lnTo>
                  <a:lnTo>
                    <a:pt x="779" y="343"/>
                  </a:lnTo>
                  <a:lnTo>
                    <a:pt x="777" y="324"/>
                  </a:lnTo>
                  <a:lnTo>
                    <a:pt x="773" y="305"/>
                  </a:lnTo>
                  <a:lnTo>
                    <a:pt x="769" y="287"/>
                  </a:lnTo>
                  <a:lnTo>
                    <a:pt x="762" y="267"/>
                  </a:lnTo>
                  <a:lnTo>
                    <a:pt x="756" y="249"/>
                  </a:lnTo>
                  <a:lnTo>
                    <a:pt x="748" y="231"/>
                  </a:lnTo>
                  <a:lnTo>
                    <a:pt x="740" y="214"/>
                  </a:lnTo>
                  <a:lnTo>
                    <a:pt x="730" y="195"/>
                  </a:lnTo>
                  <a:lnTo>
                    <a:pt x="730" y="195"/>
                  </a:lnTo>
                  <a:lnTo>
                    <a:pt x="719" y="178"/>
                  </a:lnTo>
                  <a:lnTo>
                    <a:pt x="709" y="161"/>
                  </a:lnTo>
                  <a:lnTo>
                    <a:pt x="697" y="146"/>
                  </a:lnTo>
                  <a:lnTo>
                    <a:pt x="684" y="132"/>
                  </a:lnTo>
                  <a:lnTo>
                    <a:pt x="671" y="117"/>
                  </a:lnTo>
                  <a:lnTo>
                    <a:pt x="657" y="103"/>
                  </a:lnTo>
                  <a:lnTo>
                    <a:pt x="642" y="91"/>
                  </a:lnTo>
                  <a:lnTo>
                    <a:pt x="627" y="78"/>
                  </a:lnTo>
                  <a:lnTo>
                    <a:pt x="612" y="68"/>
                  </a:lnTo>
                  <a:lnTo>
                    <a:pt x="595" y="57"/>
                  </a:lnTo>
                  <a:lnTo>
                    <a:pt x="580" y="48"/>
                  </a:lnTo>
                  <a:lnTo>
                    <a:pt x="563" y="39"/>
                  </a:lnTo>
                  <a:lnTo>
                    <a:pt x="546" y="31"/>
                  </a:lnTo>
                  <a:lnTo>
                    <a:pt x="528" y="25"/>
                  </a:lnTo>
                  <a:lnTo>
                    <a:pt x="511" y="18"/>
                  </a:lnTo>
                  <a:lnTo>
                    <a:pt x="493" y="13"/>
                  </a:lnTo>
                  <a:lnTo>
                    <a:pt x="474" y="9"/>
                  </a:lnTo>
                  <a:lnTo>
                    <a:pt x="456" y="5"/>
                  </a:lnTo>
                  <a:lnTo>
                    <a:pt x="437" y="3"/>
                  </a:lnTo>
                  <a:lnTo>
                    <a:pt x="418" y="0"/>
                  </a:lnTo>
                  <a:lnTo>
                    <a:pt x="400" y="0"/>
                  </a:lnTo>
                  <a:lnTo>
                    <a:pt x="380" y="0"/>
                  </a:lnTo>
                  <a:lnTo>
                    <a:pt x="362" y="0"/>
                  </a:lnTo>
                  <a:lnTo>
                    <a:pt x="343" y="3"/>
                  </a:lnTo>
                  <a:lnTo>
                    <a:pt x="324" y="5"/>
                  </a:lnTo>
                  <a:lnTo>
                    <a:pt x="305" y="9"/>
                  </a:lnTo>
                  <a:lnTo>
                    <a:pt x="287" y="14"/>
                  </a:lnTo>
                  <a:lnTo>
                    <a:pt x="267" y="19"/>
                  </a:lnTo>
                  <a:lnTo>
                    <a:pt x="249" y="26"/>
                  </a:lnTo>
                  <a:lnTo>
                    <a:pt x="231" y="34"/>
                  </a:lnTo>
                  <a:lnTo>
                    <a:pt x="214" y="43"/>
                  </a:lnTo>
                  <a:lnTo>
                    <a:pt x="195" y="52"/>
                  </a:lnTo>
                  <a:lnTo>
                    <a:pt x="195" y="52"/>
                  </a:lnTo>
                  <a:lnTo>
                    <a:pt x="179" y="62"/>
                  </a:lnTo>
                  <a:lnTo>
                    <a:pt x="162" y="74"/>
                  </a:lnTo>
                  <a:lnTo>
                    <a:pt x="146" y="86"/>
                  </a:lnTo>
                  <a:lnTo>
                    <a:pt x="132" y="99"/>
                  </a:lnTo>
                  <a:lnTo>
                    <a:pt x="117" y="112"/>
                  </a:lnTo>
                  <a:lnTo>
                    <a:pt x="103" y="125"/>
                  </a:lnTo>
                  <a:lnTo>
                    <a:pt x="91" y="139"/>
                  </a:lnTo>
                  <a:lnTo>
                    <a:pt x="78" y="155"/>
                  </a:lnTo>
                  <a:lnTo>
                    <a:pt x="68" y="171"/>
                  </a:lnTo>
                  <a:lnTo>
                    <a:pt x="57" y="186"/>
                  </a:lnTo>
                  <a:lnTo>
                    <a:pt x="48" y="203"/>
                  </a:lnTo>
                  <a:lnTo>
                    <a:pt x="39" y="219"/>
                  </a:lnTo>
                  <a:lnTo>
                    <a:pt x="31" y="237"/>
                  </a:lnTo>
                  <a:lnTo>
                    <a:pt x="25" y="254"/>
                  </a:lnTo>
                  <a:lnTo>
                    <a:pt x="18" y="272"/>
                  </a:lnTo>
                  <a:lnTo>
                    <a:pt x="13" y="289"/>
                  </a:lnTo>
                  <a:lnTo>
                    <a:pt x="9" y="307"/>
                  </a:lnTo>
                  <a:lnTo>
                    <a:pt x="5" y="327"/>
                  </a:lnTo>
                  <a:lnTo>
                    <a:pt x="3" y="345"/>
                  </a:lnTo>
                  <a:lnTo>
                    <a:pt x="0" y="363"/>
                  </a:lnTo>
                  <a:lnTo>
                    <a:pt x="0" y="383"/>
                  </a:lnTo>
                  <a:lnTo>
                    <a:pt x="0" y="401"/>
                  </a:lnTo>
                  <a:lnTo>
                    <a:pt x="0" y="421"/>
                  </a:lnTo>
                  <a:lnTo>
                    <a:pt x="3" y="439"/>
                  </a:lnTo>
                  <a:lnTo>
                    <a:pt x="5" y="459"/>
                  </a:lnTo>
                  <a:lnTo>
                    <a:pt x="9" y="477"/>
                  </a:lnTo>
                  <a:lnTo>
                    <a:pt x="14" y="496"/>
                  </a:lnTo>
                  <a:lnTo>
                    <a:pt x="20" y="515"/>
                  </a:lnTo>
                  <a:lnTo>
                    <a:pt x="26" y="533"/>
                  </a:lnTo>
                  <a:lnTo>
                    <a:pt x="34" y="551"/>
                  </a:lnTo>
                  <a:lnTo>
                    <a:pt x="43" y="569"/>
                  </a:lnTo>
                  <a:lnTo>
                    <a:pt x="52" y="586"/>
                  </a:lnTo>
                  <a:lnTo>
                    <a:pt x="52" y="586"/>
                  </a:lnTo>
                  <a:lnTo>
                    <a:pt x="63" y="604"/>
                  </a:lnTo>
                  <a:lnTo>
                    <a:pt x="74" y="620"/>
                  </a:lnTo>
                  <a:lnTo>
                    <a:pt x="86" y="636"/>
                  </a:lnTo>
                  <a:lnTo>
                    <a:pt x="99" y="651"/>
                  </a:lnTo>
                  <a:lnTo>
                    <a:pt x="112" y="666"/>
                  </a:lnTo>
                  <a:lnTo>
                    <a:pt x="125" y="679"/>
                  </a:lnTo>
                  <a:lnTo>
                    <a:pt x="139" y="692"/>
                  </a:lnTo>
                  <a:lnTo>
                    <a:pt x="155" y="703"/>
                  </a:lnTo>
                  <a:lnTo>
                    <a:pt x="171" y="714"/>
                  </a:lnTo>
                  <a:lnTo>
                    <a:pt x="186" y="724"/>
                  </a:lnTo>
                  <a:lnTo>
                    <a:pt x="203" y="735"/>
                  </a:lnTo>
                  <a:lnTo>
                    <a:pt x="219" y="743"/>
                  </a:lnTo>
                  <a:lnTo>
                    <a:pt x="237" y="750"/>
                  </a:lnTo>
                  <a:lnTo>
                    <a:pt x="254" y="758"/>
                  </a:lnTo>
                  <a:lnTo>
                    <a:pt x="272" y="763"/>
                  </a:lnTo>
                  <a:lnTo>
                    <a:pt x="289" y="769"/>
                  </a:lnTo>
                  <a:lnTo>
                    <a:pt x="308" y="774"/>
                  </a:lnTo>
                  <a:lnTo>
                    <a:pt x="327" y="778"/>
                  </a:lnTo>
                  <a:lnTo>
                    <a:pt x="345" y="780"/>
                  </a:lnTo>
                  <a:lnTo>
                    <a:pt x="364" y="782"/>
                  </a:lnTo>
                  <a:lnTo>
                    <a:pt x="383" y="783"/>
                  </a:lnTo>
                  <a:lnTo>
                    <a:pt x="401" y="783"/>
                  </a:lnTo>
                  <a:lnTo>
                    <a:pt x="421" y="782"/>
                  </a:lnTo>
                  <a:lnTo>
                    <a:pt x="439" y="779"/>
                  </a:lnTo>
                  <a:lnTo>
                    <a:pt x="459" y="776"/>
                  </a:lnTo>
                  <a:lnTo>
                    <a:pt x="477" y="773"/>
                  </a:lnTo>
                  <a:lnTo>
                    <a:pt x="496" y="769"/>
                  </a:lnTo>
                  <a:lnTo>
                    <a:pt x="515" y="762"/>
                  </a:lnTo>
                  <a:lnTo>
                    <a:pt x="533" y="756"/>
                  </a:lnTo>
                  <a:lnTo>
                    <a:pt x="551" y="748"/>
                  </a:lnTo>
                  <a:lnTo>
                    <a:pt x="569" y="740"/>
                  </a:lnTo>
                  <a:lnTo>
                    <a:pt x="586" y="730"/>
                  </a:lnTo>
                  <a:lnTo>
                    <a:pt x="586"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Freeform 67"/>
            <p:cNvSpPr>
              <a:spLocks/>
            </p:cNvSpPr>
            <p:nvPr userDrawn="1"/>
          </p:nvSpPr>
          <p:spPr bwMode="auto">
            <a:xfrm>
              <a:off x="3631" y="1296"/>
              <a:ext cx="175" cy="175"/>
            </a:xfrm>
            <a:custGeom>
              <a:avLst/>
              <a:gdLst>
                <a:gd name="T0" fmla="*/ 646 w 702"/>
                <a:gd name="T1" fmla="*/ 160 h 702"/>
                <a:gd name="T2" fmla="*/ 614 w 702"/>
                <a:gd name="T3" fmla="*/ 117 h 702"/>
                <a:gd name="T4" fmla="*/ 577 w 702"/>
                <a:gd name="T5" fmla="*/ 81 h 702"/>
                <a:gd name="T6" fmla="*/ 536 w 702"/>
                <a:gd name="T7" fmla="*/ 52 h 702"/>
                <a:gd name="T8" fmla="*/ 490 w 702"/>
                <a:gd name="T9" fmla="*/ 29 h 702"/>
                <a:gd name="T10" fmla="*/ 442 w 702"/>
                <a:gd name="T11" fmla="*/ 12 h 702"/>
                <a:gd name="T12" fmla="*/ 392 w 702"/>
                <a:gd name="T13" fmla="*/ 3 h 702"/>
                <a:gd name="T14" fmla="*/ 343 w 702"/>
                <a:gd name="T15" fmla="*/ 0 h 702"/>
                <a:gd name="T16" fmla="*/ 291 w 702"/>
                <a:gd name="T17" fmla="*/ 5 h 702"/>
                <a:gd name="T18" fmla="*/ 241 w 702"/>
                <a:gd name="T19" fmla="*/ 18 h 702"/>
                <a:gd name="T20" fmla="*/ 192 w 702"/>
                <a:gd name="T21" fmla="*/ 38 h 702"/>
                <a:gd name="T22" fmla="*/ 160 w 702"/>
                <a:gd name="T23" fmla="*/ 56 h 702"/>
                <a:gd name="T24" fmla="*/ 119 w 702"/>
                <a:gd name="T25" fmla="*/ 89 h 702"/>
                <a:gd name="T26" fmla="*/ 82 w 702"/>
                <a:gd name="T27" fmla="*/ 125 h 702"/>
                <a:gd name="T28" fmla="*/ 52 w 702"/>
                <a:gd name="T29" fmla="*/ 167 h 702"/>
                <a:gd name="T30" fmla="*/ 29 w 702"/>
                <a:gd name="T31" fmla="*/ 213 h 702"/>
                <a:gd name="T32" fmla="*/ 13 w 702"/>
                <a:gd name="T33" fmla="*/ 259 h 702"/>
                <a:gd name="T34" fmla="*/ 3 w 702"/>
                <a:gd name="T35" fmla="*/ 310 h 702"/>
                <a:gd name="T36" fmla="*/ 0 w 702"/>
                <a:gd name="T37" fmla="*/ 360 h 702"/>
                <a:gd name="T38" fmla="*/ 5 w 702"/>
                <a:gd name="T39" fmla="*/ 412 h 702"/>
                <a:gd name="T40" fmla="*/ 18 w 702"/>
                <a:gd name="T41" fmla="*/ 461 h 702"/>
                <a:gd name="T42" fmla="*/ 39 w 702"/>
                <a:gd name="T43" fmla="*/ 511 h 702"/>
                <a:gd name="T44" fmla="*/ 57 w 702"/>
                <a:gd name="T45" fmla="*/ 542 h 702"/>
                <a:gd name="T46" fmla="*/ 89 w 702"/>
                <a:gd name="T47" fmla="*/ 584 h 702"/>
                <a:gd name="T48" fmla="*/ 126 w 702"/>
                <a:gd name="T49" fmla="*/ 620 h 702"/>
                <a:gd name="T50" fmla="*/ 168 w 702"/>
                <a:gd name="T51" fmla="*/ 650 h 702"/>
                <a:gd name="T52" fmla="*/ 212 w 702"/>
                <a:gd name="T53" fmla="*/ 674 h 702"/>
                <a:gd name="T54" fmla="*/ 261 w 702"/>
                <a:gd name="T55" fmla="*/ 689 h 702"/>
                <a:gd name="T56" fmla="*/ 310 w 702"/>
                <a:gd name="T57" fmla="*/ 700 h 702"/>
                <a:gd name="T58" fmla="*/ 361 w 702"/>
                <a:gd name="T59" fmla="*/ 702 h 702"/>
                <a:gd name="T60" fmla="*/ 412 w 702"/>
                <a:gd name="T61" fmla="*/ 697 h 702"/>
                <a:gd name="T62" fmla="*/ 463 w 702"/>
                <a:gd name="T63" fmla="*/ 684 h 702"/>
                <a:gd name="T64" fmla="*/ 511 w 702"/>
                <a:gd name="T65" fmla="*/ 663 h 702"/>
                <a:gd name="T66" fmla="*/ 542 w 702"/>
                <a:gd name="T67" fmla="*/ 645 h 702"/>
                <a:gd name="T68" fmla="*/ 585 w 702"/>
                <a:gd name="T69" fmla="*/ 614 h 702"/>
                <a:gd name="T70" fmla="*/ 622 w 702"/>
                <a:gd name="T71" fmla="*/ 576 h 702"/>
                <a:gd name="T72" fmla="*/ 650 w 702"/>
                <a:gd name="T73" fmla="*/ 534 h 702"/>
                <a:gd name="T74" fmla="*/ 674 w 702"/>
                <a:gd name="T75" fmla="*/ 490 h 702"/>
                <a:gd name="T76" fmla="*/ 691 w 702"/>
                <a:gd name="T77" fmla="*/ 442 h 702"/>
                <a:gd name="T78" fmla="*/ 700 w 702"/>
                <a:gd name="T79" fmla="*/ 392 h 702"/>
                <a:gd name="T80" fmla="*/ 702 w 702"/>
                <a:gd name="T81" fmla="*/ 341 h 702"/>
                <a:gd name="T82" fmla="*/ 697 w 702"/>
                <a:gd name="T83" fmla="*/ 291 h 702"/>
                <a:gd name="T84" fmla="*/ 684 w 702"/>
                <a:gd name="T85" fmla="*/ 240 h 702"/>
                <a:gd name="T86" fmla="*/ 665 w 702"/>
                <a:gd name="T87" fmla="*/ 19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5" y="176"/>
                  </a:moveTo>
                  <a:lnTo>
                    <a:pt x="655" y="176"/>
                  </a:lnTo>
                  <a:lnTo>
                    <a:pt x="646" y="160"/>
                  </a:lnTo>
                  <a:lnTo>
                    <a:pt x="636" y="145"/>
                  </a:lnTo>
                  <a:lnTo>
                    <a:pt x="625" y="132"/>
                  </a:lnTo>
                  <a:lnTo>
                    <a:pt x="614" y="117"/>
                  </a:lnTo>
                  <a:lnTo>
                    <a:pt x="602" y="104"/>
                  </a:lnTo>
                  <a:lnTo>
                    <a:pt x="590" y="93"/>
                  </a:lnTo>
                  <a:lnTo>
                    <a:pt x="577" y="81"/>
                  </a:lnTo>
                  <a:lnTo>
                    <a:pt x="563" y="70"/>
                  </a:lnTo>
                  <a:lnTo>
                    <a:pt x="550" y="61"/>
                  </a:lnTo>
                  <a:lnTo>
                    <a:pt x="536" y="52"/>
                  </a:lnTo>
                  <a:lnTo>
                    <a:pt x="520" y="43"/>
                  </a:lnTo>
                  <a:lnTo>
                    <a:pt x="506" y="35"/>
                  </a:lnTo>
                  <a:lnTo>
                    <a:pt x="490" y="29"/>
                  </a:lnTo>
                  <a:lnTo>
                    <a:pt x="474" y="22"/>
                  </a:lnTo>
                  <a:lnTo>
                    <a:pt x="459" y="17"/>
                  </a:lnTo>
                  <a:lnTo>
                    <a:pt x="442" y="12"/>
                  </a:lnTo>
                  <a:lnTo>
                    <a:pt x="426" y="8"/>
                  </a:lnTo>
                  <a:lnTo>
                    <a:pt x="409" y="5"/>
                  </a:lnTo>
                  <a:lnTo>
                    <a:pt x="392" y="3"/>
                  </a:lnTo>
                  <a:lnTo>
                    <a:pt x="375" y="0"/>
                  </a:lnTo>
                  <a:lnTo>
                    <a:pt x="360" y="0"/>
                  </a:lnTo>
                  <a:lnTo>
                    <a:pt x="343" y="0"/>
                  </a:lnTo>
                  <a:lnTo>
                    <a:pt x="324" y="1"/>
                  </a:lnTo>
                  <a:lnTo>
                    <a:pt x="308" y="3"/>
                  </a:lnTo>
                  <a:lnTo>
                    <a:pt x="291" y="5"/>
                  </a:lnTo>
                  <a:lnTo>
                    <a:pt x="274" y="8"/>
                  </a:lnTo>
                  <a:lnTo>
                    <a:pt x="258" y="13"/>
                  </a:lnTo>
                  <a:lnTo>
                    <a:pt x="241" y="18"/>
                  </a:lnTo>
                  <a:lnTo>
                    <a:pt x="224" y="24"/>
                  </a:lnTo>
                  <a:lnTo>
                    <a:pt x="208" y="30"/>
                  </a:lnTo>
                  <a:lnTo>
                    <a:pt x="192" y="38"/>
                  </a:lnTo>
                  <a:lnTo>
                    <a:pt x="176" y="47"/>
                  </a:lnTo>
                  <a:lnTo>
                    <a:pt x="176" y="47"/>
                  </a:lnTo>
                  <a:lnTo>
                    <a:pt x="160" y="56"/>
                  </a:lnTo>
                  <a:lnTo>
                    <a:pt x="146" y="67"/>
                  </a:lnTo>
                  <a:lnTo>
                    <a:pt x="132" y="77"/>
                  </a:lnTo>
                  <a:lnTo>
                    <a:pt x="119" y="89"/>
                  </a:lnTo>
                  <a:lnTo>
                    <a:pt x="106" y="100"/>
                  </a:lnTo>
                  <a:lnTo>
                    <a:pt x="94" y="112"/>
                  </a:lnTo>
                  <a:lnTo>
                    <a:pt x="82" y="125"/>
                  </a:lnTo>
                  <a:lnTo>
                    <a:pt x="72" y="140"/>
                  </a:lnTo>
                  <a:lnTo>
                    <a:pt x="61" y="153"/>
                  </a:lnTo>
                  <a:lnTo>
                    <a:pt x="52" y="167"/>
                  </a:lnTo>
                  <a:lnTo>
                    <a:pt x="44" y="183"/>
                  </a:lnTo>
                  <a:lnTo>
                    <a:pt x="36" y="197"/>
                  </a:lnTo>
                  <a:lnTo>
                    <a:pt x="29" y="213"/>
                  </a:lnTo>
                  <a:lnTo>
                    <a:pt x="22" y="228"/>
                  </a:lnTo>
                  <a:lnTo>
                    <a:pt x="17" y="244"/>
                  </a:lnTo>
                  <a:lnTo>
                    <a:pt x="13" y="259"/>
                  </a:lnTo>
                  <a:lnTo>
                    <a:pt x="8" y="276"/>
                  </a:lnTo>
                  <a:lnTo>
                    <a:pt x="5" y="293"/>
                  </a:lnTo>
                  <a:lnTo>
                    <a:pt x="3" y="310"/>
                  </a:lnTo>
                  <a:lnTo>
                    <a:pt x="1" y="326"/>
                  </a:lnTo>
                  <a:lnTo>
                    <a:pt x="0" y="343"/>
                  </a:lnTo>
                  <a:lnTo>
                    <a:pt x="0" y="360"/>
                  </a:lnTo>
                  <a:lnTo>
                    <a:pt x="1" y="378"/>
                  </a:lnTo>
                  <a:lnTo>
                    <a:pt x="3" y="395"/>
                  </a:lnTo>
                  <a:lnTo>
                    <a:pt x="5" y="412"/>
                  </a:lnTo>
                  <a:lnTo>
                    <a:pt x="9" y="429"/>
                  </a:lnTo>
                  <a:lnTo>
                    <a:pt x="13" y="444"/>
                  </a:lnTo>
                  <a:lnTo>
                    <a:pt x="18" y="461"/>
                  </a:lnTo>
                  <a:lnTo>
                    <a:pt x="25" y="478"/>
                  </a:lnTo>
                  <a:lnTo>
                    <a:pt x="31" y="494"/>
                  </a:lnTo>
                  <a:lnTo>
                    <a:pt x="39" y="511"/>
                  </a:lnTo>
                  <a:lnTo>
                    <a:pt x="47" y="526"/>
                  </a:lnTo>
                  <a:lnTo>
                    <a:pt x="47" y="526"/>
                  </a:lnTo>
                  <a:lnTo>
                    <a:pt x="57" y="542"/>
                  </a:lnTo>
                  <a:lnTo>
                    <a:pt x="66" y="556"/>
                  </a:lnTo>
                  <a:lnTo>
                    <a:pt x="78" y="571"/>
                  </a:lnTo>
                  <a:lnTo>
                    <a:pt x="89" y="584"/>
                  </a:lnTo>
                  <a:lnTo>
                    <a:pt x="100" y="597"/>
                  </a:lnTo>
                  <a:lnTo>
                    <a:pt x="113" y="609"/>
                  </a:lnTo>
                  <a:lnTo>
                    <a:pt x="126" y="620"/>
                  </a:lnTo>
                  <a:lnTo>
                    <a:pt x="139" y="631"/>
                  </a:lnTo>
                  <a:lnTo>
                    <a:pt x="154" y="641"/>
                  </a:lnTo>
                  <a:lnTo>
                    <a:pt x="168" y="650"/>
                  </a:lnTo>
                  <a:lnTo>
                    <a:pt x="182" y="658"/>
                  </a:lnTo>
                  <a:lnTo>
                    <a:pt x="198" y="666"/>
                  </a:lnTo>
                  <a:lnTo>
                    <a:pt x="212" y="674"/>
                  </a:lnTo>
                  <a:lnTo>
                    <a:pt x="228" y="680"/>
                  </a:lnTo>
                  <a:lnTo>
                    <a:pt x="245" y="685"/>
                  </a:lnTo>
                  <a:lnTo>
                    <a:pt x="261" y="689"/>
                  </a:lnTo>
                  <a:lnTo>
                    <a:pt x="278" y="695"/>
                  </a:lnTo>
                  <a:lnTo>
                    <a:pt x="293" y="697"/>
                  </a:lnTo>
                  <a:lnTo>
                    <a:pt x="310" y="700"/>
                  </a:lnTo>
                  <a:lnTo>
                    <a:pt x="327" y="701"/>
                  </a:lnTo>
                  <a:lnTo>
                    <a:pt x="344" y="702"/>
                  </a:lnTo>
                  <a:lnTo>
                    <a:pt x="361" y="702"/>
                  </a:lnTo>
                  <a:lnTo>
                    <a:pt x="378" y="701"/>
                  </a:lnTo>
                  <a:lnTo>
                    <a:pt x="395" y="700"/>
                  </a:lnTo>
                  <a:lnTo>
                    <a:pt x="412" y="697"/>
                  </a:lnTo>
                  <a:lnTo>
                    <a:pt x="429" y="693"/>
                  </a:lnTo>
                  <a:lnTo>
                    <a:pt x="446" y="689"/>
                  </a:lnTo>
                  <a:lnTo>
                    <a:pt x="463" y="684"/>
                  </a:lnTo>
                  <a:lnTo>
                    <a:pt x="478" y="678"/>
                  </a:lnTo>
                  <a:lnTo>
                    <a:pt x="495" y="671"/>
                  </a:lnTo>
                  <a:lnTo>
                    <a:pt x="511" y="663"/>
                  </a:lnTo>
                  <a:lnTo>
                    <a:pt x="526" y="655"/>
                  </a:lnTo>
                  <a:lnTo>
                    <a:pt x="526" y="655"/>
                  </a:lnTo>
                  <a:lnTo>
                    <a:pt x="542" y="645"/>
                  </a:lnTo>
                  <a:lnTo>
                    <a:pt x="558" y="636"/>
                  </a:lnTo>
                  <a:lnTo>
                    <a:pt x="571" y="624"/>
                  </a:lnTo>
                  <a:lnTo>
                    <a:pt x="585" y="614"/>
                  </a:lnTo>
                  <a:lnTo>
                    <a:pt x="598" y="602"/>
                  </a:lnTo>
                  <a:lnTo>
                    <a:pt x="610" y="589"/>
                  </a:lnTo>
                  <a:lnTo>
                    <a:pt x="622" y="576"/>
                  </a:lnTo>
                  <a:lnTo>
                    <a:pt x="632" y="563"/>
                  </a:lnTo>
                  <a:lnTo>
                    <a:pt x="641" y="549"/>
                  </a:lnTo>
                  <a:lnTo>
                    <a:pt x="650" y="534"/>
                  </a:lnTo>
                  <a:lnTo>
                    <a:pt x="659" y="520"/>
                  </a:lnTo>
                  <a:lnTo>
                    <a:pt x="667" y="504"/>
                  </a:lnTo>
                  <a:lnTo>
                    <a:pt x="674" y="490"/>
                  </a:lnTo>
                  <a:lnTo>
                    <a:pt x="680" y="474"/>
                  </a:lnTo>
                  <a:lnTo>
                    <a:pt x="685" y="457"/>
                  </a:lnTo>
                  <a:lnTo>
                    <a:pt x="691" y="442"/>
                  </a:lnTo>
                  <a:lnTo>
                    <a:pt x="695" y="425"/>
                  </a:lnTo>
                  <a:lnTo>
                    <a:pt x="697" y="409"/>
                  </a:lnTo>
                  <a:lnTo>
                    <a:pt x="700" y="392"/>
                  </a:lnTo>
                  <a:lnTo>
                    <a:pt x="702" y="375"/>
                  </a:lnTo>
                  <a:lnTo>
                    <a:pt x="702" y="358"/>
                  </a:lnTo>
                  <a:lnTo>
                    <a:pt x="702" y="341"/>
                  </a:lnTo>
                  <a:lnTo>
                    <a:pt x="701" y="325"/>
                  </a:lnTo>
                  <a:lnTo>
                    <a:pt x="700" y="308"/>
                  </a:lnTo>
                  <a:lnTo>
                    <a:pt x="697" y="291"/>
                  </a:lnTo>
                  <a:lnTo>
                    <a:pt x="695" y="274"/>
                  </a:lnTo>
                  <a:lnTo>
                    <a:pt x="689" y="257"/>
                  </a:lnTo>
                  <a:lnTo>
                    <a:pt x="684" y="240"/>
                  </a:lnTo>
                  <a:lnTo>
                    <a:pt x="679" y="224"/>
                  </a:lnTo>
                  <a:lnTo>
                    <a:pt x="672" y="207"/>
                  </a:lnTo>
                  <a:lnTo>
                    <a:pt x="665" y="192"/>
                  </a:lnTo>
                  <a:lnTo>
                    <a:pt x="655" y="176"/>
                  </a:lnTo>
                  <a:lnTo>
                    <a:pt x="655"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Freeform 68"/>
            <p:cNvSpPr>
              <a:spLocks/>
            </p:cNvSpPr>
            <p:nvPr userDrawn="1"/>
          </p:nvSpPr>
          <p:spPr bwMode="auto">
            <a:xfrm>
              <a:off x="3768" y="1525"/>
              <a:ext cx="155" cy="155"/>
            </a:xfrm>
            <a:custGeom>
              <a:avLst/>
              <a:gdLst>
                <a:gd name="T0" fmla="*/ 580 w 622"/>
                <a:gd name="T1" fmla="*/ 155 h 622"/>
                <a:gd name="T2" fmla="*/ 562 w 622"/>
                <a:gd name="T3" fmla="*/ 129 h 622"/>
                <a:gd name="T4" fmla="*/ 544 w 622"/>
                <a:gd name="T5" fmla="*/ 105 h 622"/>
                <a:gd name="T6" fmla="*/ 498 w 622"/>
                <a:gd name="T7" fmla="*/ 63 h 622"/>
                <a:gd name="T8" fmla="*/ 447 w 622"/>
                <a:gd name="T9" fmla="*/ 32 h 622"/>
                <a:gd name="T10" fmla="*/ 391 w 622"/>
                <a:gd name="T11" fmla="*/ 11 h 622"/>
                <a:gd name="T12" fmla="*/ 333 w 622"/>
                <a:gd name="T13" fmla="*/ 2 h 622"/>
                <a:gd name="T14" fmla="*/ 273 w 622"/>
                <a:gd name="T15" fmla="*/ 3 h 622"/>
                <a:gd name="T16" fmla="*/ 213 w 622"/>
                <a:gd name="T17" fmla="*/ 16 h 622"/>
                <a:gd name="T18" fmla="*/ 184 w 622"/>
                <a:gd name="T19" fmla="*/ 28 h 622"/>
                <a:gd name="T20" fmla="*/ 155 w 622"/>
                <a:gd name="T21" fmla="*/ 42 h 622"/>
                <a:gd name="T22" fmla="*/ 142 w 622"/>
                <a:gd name="T23" fmla="*/ 50 h 622"/>
                <a:gd name="T24" fmla="*/ 116 w 622"/>
                <a:gd name="T25" fmla="*/ 68 h 622"/>
                <a:gd name="T26" fmla="*/ 82 w 622"/>
                <a:gd name="T27" fmla="*/ 101 h 622"/>
                <a:gd name="T28" fmla="*/ 46 w 622"/>
                <a:gd name="T29" fmla="*/ 149 h 622"/>
                <a:gd name="T30" fmla="*/ 20 w 622"/>
                <a:gd name="T31" fmla="*/ 202 h 622"/>
                <a:gd name="T32" fmla="*/ 4 w 622"/>
                <a:gd name="T33" fmla="*/ 260 h 622"/>
                <a:gd name="T34" fmla="*/ 0 w 622"/>
                <a:gd name="T35" fmla="*/ 320 h 622"/>
                <a:gd name="T36" fmla="*/ 8 w 622"/>
                <a:gd name="T37" fmla="*/ 379 h 622"/>
                <a:gd name="T38" fmla="*/ 21 w 622"/>
                <a:gd name="T39" fmla="*/ 424 h 622"/>
                <a:gd name="T40" fmla="*/ 34 w 622"/>
                <a:gd name="T41" fmla="*/ 452 h 622"/>
                <a:gd name="T42" fmla="*/ 42 w 622"/>
                <a:gd name="T43" fmla="*/ 465 h 622"/>
                <a:gd name="T44" fmla="*/ 59 w 622"/>
                <a:gd name="T45" fmla="*/ 493 h 622"/>
                <a:gd name="T46" fmla="*/ 78 w 622"/>
                <a:gd name="T47" fmla="*/ 518 h 622"/>
                <a:gd name="T48" fmla="*/ 124 w 622"/>
                <a:gd name="T49" fmla="*/ 558 h 622"/>
                <a:gd name="T50" fmla="*/ 175 w 622"/>
                <a:gd name="T51" fmla="*/ 589 h 622"/>
                <a:gd name="T52" fmla="*/ 231 w 622"/>
                <a:gd name="T53" fmla="*/ 610 h 622"/>
                <a:gd name="T54" fmla="*/ 290 w 622"/>
                <a:gd name="T55" fmla="*/ 621 h 622"/>
                <a:gd name="T56" fmla="*/ 350 w 622"/>
                <a:gd name="T57" fmla="*/ 619 h 622"/>
                <a:gd name="T58" fmla="*/ 408 w 622"/>
                <a:gd name="T59" fmla="*/ 605 h 622"/>
                <a:gd name="T60" fmla="*/ 438 w 622"/>
                <a:gd name="T61" fmla="*/ 594 h 622"/>
                <a:gd name="T62" fmla="*/ 465 w 622"/>
                <a:gd name="T63" fmla="*/ 580 h 622"/>
                <a:gd name="T64" fmla="*/ 480 w 622"/>
                <a:gd name="T65" fmla="*/ 571 h 622"/>
                <a:gd name="T66" fmla="*/ 506 w 622"/>
                <a:gd name="T67" fmla="*/ 553 h 622"/>
                <a:gd name="T68" fmla="*/ 540 w 622"/>
                <a:gd name="T69" fmla="*/ 521 h 622"/>
                <a:gd name="T70" fmla="*/ 575 w 622"/>
                <a:gd name="T71" fmla="*/ 473 h 622"/>
                <a:gd name="T72" fmla="*/ 602 w 622"/>
                <a:gd name="T73" fmla="*/ 420 h 622"/>
                <a:gd name="T74" fmla="*/ 617 w 622"/>
                <a:gd name="T75" fmla="*/ 363 h 622"/>
                <a:gd name="T76" fmla="*/ 622 w 622"/>
                <a:gd name="T77" fmla="*/ 303 h 622"/>
                <a:gd name="T78" fmla="*/ 614 w 622"/>
                <a:gd name="T79" fmla="*/ 243 h 622"/>
                <a:gd name="T80" fmla="*/ 600 w 622"/>
                <a:gd name="T81" fmla="*/ 198 h 622"/>
                <a:gd name="T82" fmla="*/ 588 w 622"/>
                <a:gd name="T83" fmla="*/ 170 h 622"/>
                <a:gd name="T84" fmla="*/ 580 w 622"/>
                <a:gd name="T85" fmla="*/ 15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80" y="155"/>
                  </a:moveTo>
                  <a:lnTo>
                    <a:pt x="580" y="155"/>
                  </a:lnTo>
                  <a:lnTo>
                    <a:pt x="571" y="142"/>
                  </a:lnTo>
                  <a:lnTo>
                    <a:pt x="562" y="129"/>
                  </a:lnTo>
                  <a:lnTo>
                    <a:pt x="553" y="116"/>
                  </a:lnTo>
                  <a:lnTo>
                    <a:pt x="544" y="105"/>
                  </a:lnTo>
                  <a:lnTo>
                    <a:pt x="522" y="82"/>
                  </a:lnTo>
                  <a:lnTo>
                    <a:pt x="498" y="63"/>
                  </a:lnTo>
                  <a:lnTo>
                    <a:pt x="473" y="46"/>
                  </a:lnTo>
                  <a:lnTo>
                    <a:pt x="447" y="32"/>
                  </a:lnTo>
                  <a:lnTo>
                    <a:pt x="420" y="20"/>
                  </a:lnTo>
                  <a:lnTo>
                    <a:pt x="391" y="11"/>
                  </a:lnTo>
                  <a:lnTo>
                    <a:pt x="363" y="4"/>
                  </a:lnTo>
                  <a:lnTo>
                    <a:pt x="333" y="2"/>
                  </a:lnTo>
                  <a:lnTo>
                    <a:pt x="303" y="0"/>
                  </a:lnTo>
                  <a:lnTo>
                    <a:pt x="273" y="3"/>
                  </a:lnTo>
                  <a:lnTo>
                    <a:pt x="243" y="8"/>
                  </a:lnTo>
                  <a:lnTo>
                    <a:pt x="213" y="16"/>
                  </a:lnTo>
                  <a:lnTo>
                    <a:pt x="198" y="21"/>
                  </a:lnTo>
                  <a:lnTo>
                    <a:pt x="184" y="28"/>
                  </a:lnTo>
                  <a:lnTo>
                    <a:pt x="170" y="34"/>
                  </a:lnTo>
                  <a:lnTo>
                    <a:pt x="155" y="42"/>
                  </a:lnTo>
                  <a:lnTo>
                    <a:pt x="155" y="42"/>
                  </a:lnTo>
                  <a:lnTo>
                    <a:pt x="142" y="50"/>
                  </a:lnTo>
                  <a:lnTo>
                    <a:pt x="129" y="59"/>
                  </a:lnTo>
                  <a:lnTo>
                    <a:pt x="116" y="68"/>
                  </a:lnTo>
                  <a:lnTo>
                    <a:pt x="105" y="79"/>
                  </a:lnTo>
                  <a:lnTo>
                    <a:pt x="82" y="101"/>
                  </a:lnTo>
                  <a:lnTo>
                    <a:pt x="63" y="123"/>
                  </a:lnTo>
                  <a:lnTo>
                    <a:pt x="46" y="149"/>
                  </a:lnTo>
                  <a:lnTo>
                    <a:pt x="32" y="175"/>
                  </a:lnTo>
                  <a:lnTo>
                    <a:pt x="20" y="202"/>
                  </a:lnTo>
                  <a:lnTo>
                    <a:pt x="11" y="231"/>
                  </a:lnTo>
                  <a:lnTo>
                    <a:pt x="4" y="260"/>
                  </a:lnTo>
                  <a:lnTo>
                    <a:pt x="2" y="290"/>
                  </a:lnTo>
                  <a:lnTo>
                    <a:pt x="0" y="320"/>
                  </a:lnTo>
                  <a:lnTo>
                    <a:pt x="3" y="350"/>
                  </a:lnTo>
                  <a:lnTo>
                    <a:pt x="8" y="379"/>
                  </a:lnTo>
                  <a:lnTo>
                    <a:pt x="16" y="408"/>
                  </a:lnTo>
                  <a:lnTo>
                    <a:pt x="21" y="424"/>
                  </a:lnTo>
                  <a:lnTo>
                    <a:pt x="28" y="438"/>
                  </a:lnTo>
                  <a:lnTo>
                    <a:pt x="34" y="452"/>
                  </a:lnTo>
                  <a:lnTo>
                    <a:pt x="42" y="465"/>
                  </a:lnTo>
                  <a:lnTo>
                    <a:pt x="42" y="465"/>
                  </a:lnTo>
                  <a:lnTo>
                    <a:pt x="50" y="480"/>
                  </a:lnTo>
                  <a:lnTo>
                    <a:pt x="59" y="493"/>
                  </a:lnTo>
                  <a:lnTo>
                    <a:pt x="68" y="505"/>
                  </a:lnTo>
                  <a:lnTo>
                    <a:pt x="78" y="518"/>
                  </a:lnTo>
                  <a:lnTo>
                    <a:pt x="101" y="538"/>
                  </a:lnTo>
                  <a:lnTo>
                    <a:pt x="124" y="558"/>
                  </a:lnTo>
                  <a:lnTo>
                    <a:pt x="149" y="575"/>
                  </a:lnTo>
                  <a:lnTo>
                    <a:pt x="175" y="589"/>
                  </a:lnTo>
                  <a:lnTo>
                    <a:pt x="202" y="601"/>
                  </a:lnTo>
                  <a:lnTo>
                    <a:pt x="231" y="610"/>
                  </a:lnTo>
                  <a:lnTo>
                    <a:pt x="260" y="617"/>
                  </a:lnTo>
                  <a:lnTo>
                    <a:pt x="290" y="621"/>
                  </a:lnTo>
                  <a:lnTo>
                    <a:pt x="320" y="622"/>
                  </a:lnTo>
                  <a:lnTo>
                    <a:pt x="350" y="619"/>
                  </a:lnTo>
                  <a:lnTo>
                    <a:pt x="379" y="614"/>
                  </a:lnTo>
                  <a:lnTo>
                    <a:pt x="408" y="605"/>
                  </a:lnTo>
                  <a:lnTo>
                    <a:pt x="424" y="600"/>
                  </a:lnTo>
                  <a:lnTo>
                    <a:pt x="438" y="594"/>
                  </a:lnTo>
                  <a:lnTo>
                    <a:pt x="452" y="587"/>
                  </a:lnTo>
                  <a:lnTo>
                    <a:pt x="465" y="580"/>
                  </a:lnTo>
                  <a:lnTo>
                    <a:pt x="465" y="580"/>
                  </a:lnTo>
                  <a:lnTo>
                    <a:pt x="480" y="571"/>
                  </a:lnTo>
                  <a:lnTo>
                    <a:pt x="493" y="562"/>
                  </a:lnTo>
                  <a:lnTo>
                    <a:pt x="506" y="553"/>
                  </a:lnTo>
                  <a:lnTo>
                    <a:pt x="518" y="542"/>
                  </a:lnTo>
                  <a:lnTo>
                    <a:pt x="540" y="521"/>
                  </a:lnTo>
                  <a:lnTo>
                    <a:pt x="558" y="498"/>
                  </a:lnTo>
                  <a:lnTo>
                    <a:pt x="575" y="473"/>
                  </a:lnTo>
                  <a:lnTo>
                    <a:pt x="591" y="447"/>
                  </a:lnTo>
                  <a:lnTo>
                    <a:pt x="602" y="420"/>
                  </a:lnTo>
                  <a:lnTo>
                    <a:pt x="611" y="391"/>
                  </a:lnTo>
                  <a:lnTo>
                    <a:pt x="617" y="363"/>
                  </a:lnTo>
                  <a:lnTo>
                    <a:pt x="621" y="333"/>
                  </a:lnTo>
                  <a:lnTo>
                    <a:pt x="622" y="303"/>
                  </a:lnTo>
                  <a:lnTo>
                    <a:pt x="619" y="273"/>
                  </a:lnTo>
                  <a:lnTo>
                    <a:pt x="614" y="243"/>
                  </a:lnTo>
                  <a:lnTo>
                    <a:pt x="606" y="213"/>
                  </a:lnTo>
                  <a:lnTo>
                    <a:pt x="600" y="198"/>
                  </a:lnTo>
                  <a:lnTo>
                    <a:pt x="594" y="184"/>
                  </a:lnTo>
                  <a:lnTo>
                    <a:pt x="588" y="170"/>
                  </a:lnTo>
                  <a:lnTo>
                    <a:pt x="580" y="155"/>
                  </a:lnTo>
                  <a:lnTo>
                    <a:pt x="580" y="1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Freeform 69"/>
            <p:cNvSpPr>
              <a:spLocks/>
            </p:cNvSpPr>
            <p:nvPr userDrawn="1"/>
          </p:nvSpPr>
          <p:spPr bwMode="auto">
            <a:xfrm>
              <a:off x="3904" y="1754"/>
              <a:ext cx="135" cy="135"/>
            </a:xfrm>
            <a:custGeom>
              <a:avLst/>
              <a:gdLst>
                <a:gd name="T0" fmla="*/ 134 w 539"/>
                <a:gd name="T1" fmla="*/ 36 h 539"/>
                <a:gd name="T2" fmla="*/ 89 w 539"/>
                <a:gd name="T3" fmla="*/ 67 h 539"/>
                <a:gd name="T4" fmla="*/ 54 w 539"/>
                <a:gd name="T5" fmla="*/ 106 h 539"/>
                <a:gd name="T6" fmla="*/ 27 w 539"/>
                <a:gd name="T7" fmla="*/ 151 h 539"/>
                <a:gd name="T8" fmla="*/ 9 w 539"/>
                <a:gd name="T9" fmla="*/ 200 h 539"/>
                <a:gd name="T10" fmla="*/ 0 w 539"/>
                <a:gd name="T11" fmla="*/ 251 h 539"/>
                <a:gd name="T12" fmla="*/ 1 w 539"/>
                <a:gd name="T13" fmla="*/ 303 h 539"/>
                <a:gd name="T14" fmla="*/ 13 w 539"/>
                <a:gd name="T15" fmla="*/ 355 h 539"/>
                <a:gd name="T16" fmla="*/ 35 w 539"/>
                <a:gd name="T17" fmla="*/ 405 h 539"/>
                <a:gd name="T18" fmla="*/ 50 w 539"/>
                <a:gd name="T19" fmla="*/ 428 h 539"/>
                <a:gd name="T20" fmla="*/ 86 w 539"/>
                <a:gd name="T21" fmla="*/ 469 h 539"/>
                <a:gd name="T22" fmla="*/ 127 w 539"/>
                <a:gd name="T23" fmla="*/ 500 h 539"/>
                <a:gd name="T24" fmla="*/ 174 w 539"/>
                <a:gd name="T25" fmla="*/ 522 h 539"/>
                <a:gd name="T26" fmla="*/ 225 w 539"/>
                <a:gd name="T27" fmla="*/ 536 h 539"/>
                <a:gd name="T28" fmla="*/ 276 w 539"/>
                <a:gd name="T29" fmla="*/ 539 h 539"/>
                <a:gd name="T30" fmla="*/ 328 w 539"/>
                <a:gd name="T31" fmla="*/ 532 h 539"/>
                <a:gd name="T32" fmla="*/ 380 w 539"/>
                <a:gd name="T33" fmla="*/ 515 h 539"/>
                <a:gd name="T34" fmla="*/ 404 w 539"/>
                <a:gd name="T35" fmla="*/ 504 h 539"/>
                <a:gd name="T36" fmla="*/ 449 w 539"/>
                <a:gd name="T37" fmla="*/ 471 h 539"/>
                <a:gd name="T38" fmla="*/ 484 w 539"/>
                <a:gd name="T39" fmla="*/ 432 h 539"/>
                <a:gd name="T40" fmla="*/ 512 w 539"/>
                <a:gd name="T41" fmla="*/ 388 h 539"/>
                <a:gd name="T42" fmla="*/ 530 w 539"/>
                <a:gd name="T43" fmla="*/ 340 h 539"/>
                <a:gd name="T44" fmla="*/ 539 w 539"/>
                <a:gd name="T45" fmla="*/ 289 h 539"/>
                <a:gd name="T46" fmla="*/ 538 w 539"/>
                <a:gd name="T47" fmla="*/ 237 h 539"/>
                <a:gd name="T48" fmla="*/ 526 w 539"/>
                <a:gd name="T49" fmla="*/ 185 h 539"/>
                <a:gd name="T50" fmla="*/ 503 w 539"/>
                <a:gd name="T51" fmla="*/ 135 h 539"/>
                <a:gd name="T52" fmla="*/ 488 w 539"/>
                <a:gd name="T53" fmla="*/ 112 h 539"/>
                <a:gd name="T54" fmla="*/ 452 w 539"/>
                <a:gd name="T55" fmla="*/ 71 h 539"/>
                <a:gd name="T56" fmla="*/ 410 w 539"/>
                <a:gd name="T57" fmla="*/ 40 h 539"/>
                <a:gd name="T58" fmla="*/ 363 w 539"/>
                <a:gd name="T59" fmla="*/ 17 h 539"/>
                <a:gd name="T60" fmla="*/ 314 w 539"/>
                <a:gd name="T61" fmla="*/ 3 h 539"/>
                <a:gd name="T62" fmla="*/ 262 w 539"/>
                <a:gd name="T63" fmla="*/ 0 h 539"/>
                <a:gd name="T64" fmla="*/ 209 w 539"/>
                <a:gd name="T65" fmla="*/ 6 h 539"/>
                <a:gd name="T66" fmla="*/ 159 w 539"/>
                <a:gd name="T67" fmla="*/ 23 h 539"/>
                <a:gd name="T68" fmla="*/ 134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134" y="36"/>
                  </a:moveTo>
                  <a:lnTo>
                    <a:pt x="134" y="36"/>
                  </a:lnTo>
                  <a:lnTo>
                    <a:pt x="110" y="50"/>
                  </a:lnTo>
                  <a:lnTo>
                    <a:pt x="89" y="67"/>
                  </a:lnTo>
                  <a:lnTo>
                    <a:pt x="71" y="87"/>
                  </a:lnTo>
                  <a:lnTo>
                    <a:pt x="54" y="106"/>
                  </a:lnTo>
                  <a:lnTo>
                    <a:pt x="39" y="129"/>
                  </a:lnTo>
                  <a:lnTo>
                    <a:pt x="27" y="151"/>
                  </a:lnTo>
                  <a:lnTo>
                    <a:pt x="17" y="175"/>
                  </a:lnTo>
                  <a:lnTo>
                    <a:pt x="9" y="200"/>
                  </a:lnTo>
                  <a:lnTo>
                    <a:pt x="2" y="225"/>
                  </a:lnTo>
                  <a:lnTo>
                    <a:pt x="0" y="251"/>
                  </a:lnTo>
                  <a:lnTo>
                    <a:pt x="0" y="277"/>
                  </a:lnTo>
                  <a:lnTo>
                    <a:pt x="1" y="303"/>
                  </a:lnTo>
                  <a:lnTo>
                    <a:pt x="6" y="329"/>
                  </a:lnTo>
                  <a:lnTo>
                    <a:pt x="13" y="355"/>
                  </a:lnTo>
                  <a:lnTo>
                    <a:pt x="23" y="380"/>
                  </a:lnTo>
                  <a:lnTo>
                    <a:pt x="35" y="405"/>
                  </a:lnTo>
                  <a:lnTo>
                    <a:pt x="35" y="405"/>
                  </a:lnTo>
                  <a:lnTo>
                    <a:pt x="50" y="428"/>
                  </a:lnTo>
                  <a:lnTo>
                    <a:pt x="67" y="449"/>
                  </a:lnTo>
                  <a:lnTo>
                    <a:pt x="86" y="469"/>
                  </a:lnTo>
                  <a:lnTo>
                    <a:pt x="106" y="486"/>
                  </a:lnTo>
                  <a:lnTo>
                    <a:pt x="127" y="500"/>
                  </a:lnTo>
                  <a:lnTo>
                    <a:pt x="151" y="513"/>
                  </a:lnTo>
                  <a:lnTo>
                    <a:pt x="174" y="522"/>
                  </a:lnTo>
                  <a:lnTo>
                    <a:pt x="199" y="530"/>
                  </a:lnTo>
                  <a:lnTo>
                    <a:pt x="225" y="536"/>
                  </a:lnTo>
                  <a:lnTo>
                    <a:pt x="250" y="539"/>
                  </a:lnTo>
                  <a:lnTo>
                    <a:pt x="276" y="539"/>
                  </a:lnTo>
                  <a:lnTo>
                    <a:pt x="303" y="538"/>
                  </a:lnTo>
                  <a:lnTo>
                    <a:pt x="328" y="532"/>
                  </a:lnTo>
                  <a:lnTo>
                    <a:pt x="354" y="526"/>
                  </a:lnTo>
                  <a:lnTo>
                    <a:pt x="380" y="515"/>
                  </a:lnTo>
                  <a:lnTo>
                    <a:pt x="404" y="504"/>
                  </a:lnTo>
                  <a:lnTo>
                    <a:pt x="404" y="504"/>
                  </a:lnTo>
                  <a:lnTo>
                    <a:pt x="427" y="488"/>
                  </a:lnTo>
                  <a:lnTo>
                    <a:pt x="449" y="471"/>
                  </a:lnTo>
                  <a:lnTo>
                    <a:pt x="467" y="453"/>
                  </a:lnTo>
                  <a:lnTo>
                    <a:pt x="484" y="432"/>
                  </a:lnTo>
                  <a:lnTo>
                    <a:pt x="500" y="411"/>
                  </a:lnTo>
                  <a:lnTo>
                    <a:pt x="512" y="388"/>
                  </a:lnTo>
                  <a:lnTo>
                    <a:pt x="522" y="364"/>
                  </a:lnTo>
                  <a:lnTo>
                    <a:pt x="530" y="340"/>
                  </a:lnTo>
                  <a:lnTo>
                    <a:pt x="535" y="314"/>
                  </a:lnTo>
                  <a:lnTo>
                    <a:pt x="539" y="289"/>
                  </a:lnTo>
                  <a:lnTo>
                    <a:pt x="539" y="263"/>
                  </a:lnTo>
                  <a:lnTo>
                    <a:pt x="538" y="237"/>
                  </a:lnTo>
                  <a:lnTo>
                    <a:pt x="533" y="211"/>
                  </a:lnTo>
                  <a:lnTo>
                    <a:pt x="526" y="185"/>
                  </a:lnTo>
                  <a:lnTo>
                    <a:pt x="516" y="160"/>
                  </a:lnTo>
                  <a:lnTo>
                    <a:pt x="503" y="135"/>
                  </a:lnTo>
                  <a:lnTo>
                    <a:pt x="503" y="135"/>
                  </a:lnTo>
                  <a:lnTo>
                    <a:pt x="488" y="112"/>
                  </a:lnTo>
                  <a:lnTo>
                    <a:pt x="471" y="91"/>
                  </a:lnTo>
                  <a:lnTo>
                    <a:pt x="452" y="71"/>
                  </a:lnTo>
                  <a:lnTo>
                    <a:pt x="432" y="54"/>
                  </a:lnTo>
                  <a:lnTo>
                    <a:pt x="410" y="40"/>
                  </a:lnTo>
                  <a:lnTo>
                    <a:pt x="388" y="27"/>
                  </a:lnTo>
                  <a:lnTo>
                    <a:pt x="363" y="17"/>
                  </a:lnTo>
                  <a:lnTo>
                    <a:pt x="340" y="9"/>
                  </a:lnTo>
                  <a:lnTo>
                    <a:pt x="314" y="3"/>
                  </a:lnTo>
                  <a:lnTo>
                    <a:pt x="288" y="1"/>
                  </a:lnTo>
                  <a:lnTo>
                    <a:pt x="262" y="0"/>
                  </a:lnTo>
                  <a:lnTo>
                    <a:pt x="235" y="2"/>
                  </a:lnTo>
                  <a:lnTo>
                    <a:pt x="209" y="6"/>
                  </a:lnTo>
                  <a:lnTo>
                    <a:pt x="185" y="14"/>
                  </a:lnTo>
                  <a:lnTo>
                    <a:pt x="159" y="23"/>
                  </a:lnTo>
                  <a:lnTo>
                    <a:pt x="134" y="36"/>
                  </a:lnTo>
                  <a:lnTo>
                    <a:pt x="134"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Freeform 70"/>
            <p:cNvSpPr>
              <a:spLocks/>
            </p:cNvSpPr>
            <p:nvPr userDrawn="1"/>
          </p:nvSpPr>
          <p:spPr bwMode="auto">
            <a:xfrm>
              <a:off x="4041" y="1984"/>
              <a:ext cx="115" cy="114"/>
            </a:xfrm>
            <a:custGeom>
              <a:avLst/>
              <a:gdLst>
                <a:gd name="T0" fmla="*/ 114 w 460"/>
                <a:gd name="T1" fmla="*/ 31 h 458"/>
                <a:gd name="T2" fmla="*/ 76 w 460"/>
                <a:gd name="T3" fmla="*/ 58 h 458"/>
                <a:gd name="T4" fmla="*/ 46 w 460"/>
                <a:gd name="T5" fmla="*/ 91 h 458"/>
                <a:gd name="T6" fmla="*/ 23 w 460"/>
                <a:gd name="T7" fmla="*/ 129 h 458"/>
                <a:gd name="T8" fmla="*/ 7 w 460"/>
                <a:gd name="T9" fmla="*/ 170 h 458"/>
                <a:gd name="T10" fmla="*/ 1 w 460"/>
                <a:gd name="T11" fmla="*/ 213 h 458"/>
                <a:gd name="T12" fmla="*/ 2 w 460"/>
                <a:gd name="T13" fmla="*/ 258 h 458"/>
                <a:gd name="T14" fmla="*/ 11 w 460"/>
                <a:gd name="T15" fmla="*/ 302 h 458"/>
                <a:gd name="T16" fmla="*/ 31 w 460"/>
                <a:gd name="T17" fmla="*/ 344 h 458"/>
                <a:gd name="T18" fmla="*/ 44 w 460"/>
                <a:gd name="T19" fmla="*/ 365 h 458"/>
                <a:gd name="T20" fmla="*/ 74 w 460"/>
                <a:gd name="T21" fmla="*/ 398 h 458"/>
                <a:gd name="T22" fmla="*/ 109 w 460"/>
                <a:gd name="T23" fmla="*/ 425 h 458"/>
                <a:gd name="T24" fmla="*/ 149 w 460"/>
                <a:gd name="T25" fmla="*/ 444 h 458"/>
                <a:gd name="T26" fmla="*/ 191 w 460"/>
                <a:gd name="T27" fmla="*/ 456 h 458"/>
                <a:gd name="T28" fmla="*/ 235 w 460"/>
                <a:gd name="T29" fmla="*/ 458 h 458"/>
                <a:gd name="T30" fmla="*/ 280 w 460"/>
                <a:gd name="T31" fmla="*/ 453 h 458"/>
                <a:gd name="T32" fmla="*/ 323 w 460"/>
                <a:gd name="T33" fmla="*/ 439 h 458"/>
                <a:gd name="T34" fmla="*/ 345 w 460"/>
                <a:gd name="T35" fmla="*/ 428 h 458"/>
                <a:gd name="T36" fmla="*/ 381 w 460"/>
                <a:gd name="T37" fmla="*/ 401 h 458"/>
                <a:gd name="T38" fmla="*/ 413 w 460"/>
                <a:gd name="T39" fmla="*/ 368 h 458"/>
                <a:gd name="T40" fmla="*/ 436 w 460"/>
                <a:gd name="T41" fmla="*/ 331 h 458"/>
                <a:gd name="T42" fmla="*/ 452 w 460"/>
                <a:gd name="T43" fmla="*/ 289 h 458"/>
                <a:gd name="T44" fmla="*/ 458 w 460"/>
                <a:gd name="T45" fmla="*/ 246 h 458"/>
                <a:gd name="T46" fmla="*/ 457 w 460"/>
                <a:gd name="T47" fmla="*/ 202 h 458"/>
                <a:gd name="T48" fmla="*/ 448 w 460"/>
                <a:gd name="T49" fmla="*/ 157 h 458"/>
                <a:gd name="T50" fmla="*/ 428 w 460"/>
                <a:gd name="T51" fmla="*/ 114 h 458"/>
                <a:gd name="T52" fmla="*/ 415 w 460"/>
                <a:gd name="T53" fmla="*/ 95 h 458"/>
                <a:gd name="T54" fmla="*/ 385 w 460"/>
                <a:gd name="T55" fmla="*/ 61 h 458"/>
                <a:gd name="T56" fmla="*/ 350 w 460"/>
                <a:gd name="T57" fmla="*/ 34 h 458"/>
                <a:gd name="T58" fmla="*/ 310 w 460"/>
                <a:gd name="T59" fmla="*/ 14 h 458"/>
                <a:gd name="T60" fmla="*/ 268 w 460"/>
                <a:gd name="T61" fmla="*/ 4 h 458"/>
                <a:gd name="T62" fmla="*/ 224 w 460"/>
                <a:gd name="T63" fmla="*/ 0 h 458"/>
                <a:gd name="T64" fmla="*/ 179 w 460"/>
                <a:gd name="T65" fmla="*/ 5 h 458"/>
                <a:gd name="T66" fmla="*/ 135 w 460"/>
                <a:gd name="T67" fmla="*/ 21 h 458"/>
                <a:gd name="T68" fmla="*/ 114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114" y="31"/>
                  </a:moveTo>
                  <a:lnTo>
                    <a:pt x="114" y="31"/>
                  </a:lnTo>
                  <a:lnTo>
                    <a:pt x="95" y="44"/>
                  </a:lnTo>
                  <a:lnTo>
                    <a:pt x="76" y="58"/>
                  </a:lnTo>
                  <a:lnTo>
                    <a:pt x="61" y="74"/>
                  </a:lnTo>
                  <a:lnTo>
                    <a:pt x="46" y="91"/>
                  </a:lnTo>
                  <a:lnTo>
                    <a:pt x="33" y="109"/>
                  </a:lnTo>
                  <a:lnTo>
                    <a:pt x="23" y="129"/>
                  </a:lnTo>
                  <a:lnTo>
                    <a:pt x="14" y="150"/>
                  </a:lnTo>
                  <a:lnTo>
                    <a:pt x="7" y="170"/>
                  </a:lnTo>
                  <a:lnTo>
                    <a:pt x="3" y="191"/>
                  </a:lnTo>
                  <a:lnTo>
                    <a:pt x="1" y="213"/>
                  </a:lnTo>
                  <a:lnTo>
                    <a:pt x="0" y="236"/>
                  </a:lnTo>
                  <a:lnTo>
                    <a:pt x="2" y="258"/>
                  </a:lnTo>
                  <a:lnTo>
                    <a:pt x="6" y="280"/>
                  </a:lnTo>
                  <a:lnTo>
                    <a:pt x="11" y="302"/>
                  </a:lnTo>
                  <a:lnTo>
                    <a:pt x="20" y="323"/>
                  </a:lnTo>
                  <a:lnTo>
                    <a:pt x="31" y="344"/>
                  </a:lnTo>
                  <a:lnTo>
                    <a:pt x="31" y="344"/>
                  </a:lnTo>
                  <a:lnTo>
                    <a:pt x="44" y="365"/>
                  </a:lnTo>
                  <a:lnTo>
                    <a:pt x="58" y="382"/>
                  </a:lnTo>
                  <a:lnTo>
                    <a:pt x="74" y="398"/>
                  </a:lnTo>
                  <a:lnTo>
                    <a:pt x="91" y="413"/>
                  </a:lnTo>
                  <a:lnTo>
                    <a:pt x="109" y="425"/>
                  </a:lnTo>
                  <a:lnTo>
                    <a:pt x="129" y="436"/>
                  </a:lnTo>
                  <a:lnTo>
                    <a:pt x="149" y="444"/>
                  </a:lnTo>
                  <a:lnTo>
                    <a:pt x="170" y="451"/>
                  </a:lnTo>
                  <a:lnTo>
                    <a:pt x="191" y="456"/>
                  </a:lnTo>
                  <a:lnTo>
                    <a:pt x="213" y="458"/>
                  </a:lnTo>
                  <a:lnTo>
                    <a:pt x="235" y="458"/>
                  </a:lnTo>
                  <a:lnTo>
                    <a:pt x="258" y="457"/>
                  </a:lnTo>
                  <a:lnTo>
                    <a:pt x="280" y="453"/>
                  </a:lnTo>
                  <a:lnTo>
                    <a:pt x="302" y="447"/>
                  </a:lnTo>
                  <a:lnTo>
                    <a:pt x="323" y="439"/>
                  </a:lnTo>
                  <a:lnTo>
                    <a:pt x="345" y="428"/>
                  </a:lnTo>
                  <a:lnTo>
                    <a:pt x="345" y="428"/>
                  </a:lnTo>
                  <a:lnTo>
                    <a:pt x="364" y="415"/>
                  </a:lnTo>
                  <a:lnTo>
                    <a:pt x="381" y="401"/>
                  </a:lnTo>
                  <a:lnTo>
                    <a:pt x="398" y="385"/>
                  </a:lnTo>
                  <a:lnTo>
                    <a:pt x="413" y="368"/>
                  </a:lnTo>
                  <a:lnTo>
                    <a:pt x="426" y="349"/>
                  </a:lnTo>
                  <a:lnTo>
                    <a:pt x="436" y="331"/>
                  </a:lnTo>
                  <a:lnTo>
                    <a:pt x="444" y="310"/>
                  </a:lnTo>
                  <a:lnTo>
                    <a:pt x="452" y="289"/>
                  </a:lnTo>
                  <a:lnTo>
                    <a:pt x="456" y="267"/>
                  </a:lnTo>
                  <a:lnTo>
                    <a:pt x="458" y="246"/>
                  </a:lnTo>
                  <a:lnTo>
                    <a:pt x="460" y="224"/>
                  </a:lnTo>
                  <a:lnTo>
                    <a:pt x="457" y="202"/>
                  </a:lnTo>
                  <a:lnTo>
                    <a:pt x="453" y="180"/>
                  </a:lnTo>
                  <a:lnTo>
                    <a:pt x="448" y="157"/>
                  </a:lnTo>
                  <a:lnTo>
                    <a:pt x="439" y="135"/>
                  </a:lnTo>
                  <a:lnTo>
                    <a:pt x="428" y="114"/>
                  </a:lnTo>
                  <a:lnTo>
                    <a:pt x="428" y="114"/>
                  </a:lnTo>
                  <a:lnTo>
                    <a:pt x="415" y="95"/>
                  </a:lnTo>
                  <a:lnTo>
                    <a:pt x="401" y="77"/>
                  </a:lnTo>
                  <a:lnTo>
                    <a:pt x="385" y="61"/>
                  </a:lnTo>
                  <a:lnTo>
                    <a:pt x="368" y="47"/>
                  </a:lnTo>
                  <a:lnTo>
                    <a:pt x="350" y="34"/>
                  </a:lnTo>
                  <a:lnTo>
                    <a:pt x="331" y="23"/>
                  </a:lnTo>
                  <a:lnTo>
                    <a:pt x="310" y="14"/>
                  </a:lnTo>
                  <a:lnTo>
                    <a:pt x="289" y="8"/>
                  </a:lnTo>
                  <a:lnTo>
                    <a:pt x="268" y="4"/>
                  </a:lnTo>
                  <a:lnTo>
                    <a:pt x="246" y="1"/>
                  </a:lnTo>
                  <a:lnTo>
                    <a:pt x="224" y="0"/>
                  </a:lnTo>
                  <a:lnTo>
                    <a:pt x="202" y="1"/>
                  </a:lnTo>
                  <a:lnTo>
                    <a:pt x="179" y="5"/>
                  </a:lnTo>
                  <a:lnTo>
                    <a:pt x="157" y="11"/>
                  </a:lnTo>
                  <a:lnTo>
                    <a:pt x="135" y="21"/>
                  </a:lnTo>
                  <a:lnTo>
                    <a:pt x="114" y="31"/>
                  </a:lnTo>
                  <a:lnTo>
                    <a:pt x="11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Freeform 71"/>
            <p:cNvSpPr>
              <a:spLocks/>
            </p:cNvSpPr>
            <p:nvPr userDrawn="1"/>
          </p:nvSpPr>
          <p:spPr bwMode="auto">
            <a:xfrm>
              <a:off x="4178" y="2213"/>
              <a:ext cx="94" cy="94"/>
            </a:xfrm>
            <a:custGeom>
              <a:avLst/>
              <a:gdLst>
                <a:gd name="T0" fmla="*/ 95 w 378"/>
                <a:gd name="T1" fmla="*/ 26 h 378"/>
                <a:gd name="T2" fmla="*/ 64 w 378"/>
                <a:gd name="T3" fmla="*/ 48 h 378"/>
                <a:gd name="T4" fmla="*/ 38 w 378"/>
                <a:gd name="T5" fmla="*/ 76 h 378"/>
                <a:gd name="T6" fmla="*/ 19 w 378"/>
                <a:gd name="T7" fmla="*/ 107 h 378"/>
                <a:gd name="T8" fmla="*/ 6 w 378"/>
                <a:gd name="T9" fmla="*/ 141 h 378"/>
                <a:gd name="T10" fmla="*/ 0 w 378"/>
                <a:gd name="T11" fmla="*/ 176 h 378"/>
                <a:gd name="T12" fmla="*/ 1 w 378"/>
                <a:gd name="T13" fmla="*/ 212 h 378"/>
                <a:gd name="T14" fmla="*/ 9 w 378"/>
                <a:gd name="T15" fmla="*/ 249 h 378"/>
                <a:gd name="T16" fmla="*/ 25 w 378"/>
                <a:gd name="T17" fmla="*/ 284 h 378"/>
                <a:gd name="T18" fmla="*/ 35 w 378"/>
                <a:gd name="T19" fmla="*/ 300 h 378"/>
                <a:gd name="T20" fmla="*/ 61 w 378"/>
                <a:gd name="T21" fmla="*/ 328 h 378"/>
                <a:gd name="T22" fmla="*/ 90 w 378"/>
                <a:gd name="T23" fmla="*/ 350 h 378"/>
                <a:gd name="T24" fmla="*/ 122 w 378"/>
                <a:gd name="T25" fmla="*/ 366 h 378"/>
                <a:gd name="T26" fmla="*/ 158 w 378"/>
                <a:gd name="T27" fmla="*/ 375 h 378"/>
                <a:gd name="T28" fmla="*/ 194 w 378"/>
                <a:gd name="T29" fmla="*/ 378 h 378"/>
                <a:gd name="T30" fmla="*/ 231 w 378"/>
                <a:gd name="T31" fmla="*/ 374 h 378"/>
                <a:gd name="T32" fmla="*/ 266 w 378"/>
                <a:gd name="T33" fmla="*/ 362 h 378"/>
                <a:gd name="T34" fmla="*/ 284 w 378"/>
                <a:gd name="T35" fmla="*/ 353 h 378"/>
                <a:gd name="T36" fmla="*/ 314 w 378"/>
                <a:gd name="T37" fmla="*/ 331 h 378"/>
                <a:gd name="T38" fmla="*/ 340 w 378"/>
                <a:gd name="T39" fmla="*/ 304 h 378"/>
                <a:gd name="T40" fmla="*/ 358 w 378"/>
                <a:gd name="T41" fmla="*/ 272 h 378"/>
                <a:gd name="T42" fmla="*/ 371 w 378"/>
                <a:gd name="T43" fmla="*/ 238 h 378"/>
                <a:gd name="T44" fmla="*/ 378 w 378"/>
                <a:gd name="T45" fmla="*/ 202 h 378"/>
                <a:gd name="T46" fmla="*/ 376 w 378"/>
                <a:gd name="T47" fmla="*/ 165 h 378"/>
                <a:gd name="T48" fmla="*/ 369 w 378"/>
                <a:gd name="T49" fmla="*/ 130 h 378"/>
                <a:gd name="T50" fmla="*/ 353 w 378"/>
                <a:gd name="T51" fmla="*/ 95 h 378"/>
                <a:gd name="T52" fmla="*/ 343 w 378"/>
                <a:gd name="T53" fmla="*/ 78 h 378"/>
                <a:gd name="T54" fmla="*/ 317 w 378"/>
                <a:gd name="T55" fmla="*/ 51 h 378"/>
                <a:gd name="T56" fmla="*/ 288 w 378"/>
                <a:gd name="T57" fmla="*/ 29 h 378"/>
                <a:gd name="T58" fmla="*/ 255 w 378"/>
                <a:gd name="T59" fmla="*/ 12 h 378"/>
                <a:gd name="T60" fmla="*/ 220 w 378"/>
                <a:gd name="T61" fmla="*/ 3 h 378"/>
                <a:gd name="T62" fmla="*/ 184 w 378"/>
                <a:gd name="T63" fmla="*/ 0 h 378"/>
                <a:gd name="T64" fmla="*/ 147 w 378"/>
                <a:gd name="T65" fmla="*/ 5 h 378"/>
                <a:gd name="T66" fmla="*/ 112 w 378"/>
                <a:gd name="T67" fmla="*/ 17 h 378"/>
                <a:gd name="T68" fmla="*/ 95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5" y="26"/>
                  </a:moveTo>
                  <a:lnTo>
                    <a:pt x="95" y="26"/>
                  </a:lnTo>
                  <a:lnTo>
                    <a:pt x="78" y="36"/>
                  </a:lnTo>
                  <a:lnTo>
                    <a:pt x="64" y="48"/>
                  </a:lnTo>
                  <a:lnTo>
                    <a:pt x="49" y="61"/>
                  </a:lnTo>
                  <a:lnTo>
                    <a:pt x="38" y="76"/>
                  </a:lnTo>
                  <a:lnTo>
                    <a:pt x="27" y="90"/>
                  </a:lnTo>
                  <a:lnTo>
                    <a:pt x="19" y="107"/>
                  </a:lnTo>
                  <a:lnTo>
                    <a:pt x="12" y="124"/>
                  </a:lnTo>
                  <a:lnTo>
                    <a:pt x="6" y="141"/>
                  </a:lnTo>
                  <a:lnTo>
                    <a:pt x="2" y="158"/>
                  </a:lnTo>
                  <a:lnTo>
                    <a:pt x="0" y="176"/>
                  </a:lnTo>
                  <a:lnTo>
                    <a:pt x="0" y="194"/>
                  </a:lnTo>
                  <a:lnTo>
                    <a:pt x="1" y="212"/>
                  </a:lnTo>
                  <a:lnTo>
                    <a:pt x="4" y="231"/>
                  </a:lnTo>
                  <a:lnTo>
                    <a:pt x="9" y="249"/>
                  </a:lnTo>
                  <a:lnTo>
                    <a:pt x="17" y="267"/>
                  </a:lnTo>
                  <a:lnTo>
                    <a:pt x="25" y="284"/>
                  </a:lnTo>
                  <a:lnTo>
                    <a:pt x="25" y="284"/>
                  </a:lnTo>
                  <a:lnTo>
                    <a:pt x="35" y="300"/>
                  </a:lnTo>
                  <a:lnTo>
                    <a:pt x="48" y="315"/>
                  </a:lnTo>
                  <a:lnTo>
                    <a:pt x="61" y="328"/>
                  </a:lnTo>
                  <a:lnTo>
                    <a:pt x="74" y="340"/>
                  </a:lnTo>
                  <a:lnTo>
                    <a:pt x="90" y="350"/>
                  </a:lnTo>
                  <a:lnTo>
                    <a:pt x="105" y="360"/>
                  </a:lnTo>
                  <a:lnTo>
                    <a:pt x="122" y="366"/>
                  </a:lnTo>
                  <a:lnTo>
                    <a:pt x="139" y="371"/>
                  </a:lnTo>
                  <a:lnTo>
                    <a:pt x="158" y="375"/>
                  </a:lnTo>
                  <a:lnTo>
                    <a:pt x="176" y="378"/>
                  </a:lnTo>
                  <a:lnTo>
                    <a:pt x="194" y="378"/>
                  </a:lnTo>
                  <a:lnTo>
                    <a:pt x="212" y="377"/>
                  </a:lnTo>
                  <a:lnTo>
                    <a:pt x="231" y="374"/>
                  </a:lnTo>
                  <a:lnTo>
                    <a:pt x="249" y="369"/>
                  </a:lnTo>
                  <a:lnTo>
                    <a:pt x="266" y="362"/>
                  </a:lnTo>
                  <a:lnTo>
                    <a:pt x="284" y="353"/>
                  </a:lnTo>
                  <a:lnTo>
                    <a:pt x="284" y="353"/>
                  </a:lnTo>
                  <a:lnTo>
                    <a:pt x="300" y="343"/>
                  </a:lnTo>
                  <a:lnTo>
                    <a:pt x="314" y="331"/>
                  </a:lnTo>
                  <a:lnTo>
                    <a:pt x="328" y="318"/>
                  </a:lnTo>
                  <a:lnTo>
                    <a:pt x="340" y="304"/>
                  </a:lnTo>
                  <a:lnTo>
                    <a:pt x="350" y="288"/>
                  </a:lnTo>
                  <a:lnTo>
                    <a:pt x="358" y="272"/>
                  </a:lnTo>
                  <a:lnTo>
                    <a:pt x="366" y="255"/>
                  </a:lnTo>
                  <a:lnTo>
                    <a:pt x="371" y="238"/>
                  </a:lnTo>
                  <a:lnTo>
                    <a:pt x="375" y="220"/>
                  </a:lnTo>
                  <a:lnTo>
                    <a:pt x="378" y="202"/>
                  </a:lnTo>
                  <a:lnTo>
                    <a:pt x="378" y="184"/>
                  </a:lnTo>
                  <a:lnTo>
                    <a:pt x="376" y="165"/>
                  </a:lnTo>
                  <a:lnTo>
                    <a:pt x="374" y="147"/>
                  </a:lnTo>
                  <a:lnTo>
                    <a:pt x="369" y="130"/>
                  </a:lnTo>
                  <a:lnTo>
                    <a:pt x="361" y="112"/>
                  </a:lnTo>
                  <a:lnTo>
                    <a:pt x="353" y="95"/>
                  </a:lnTo>
                  <a:lnTo>
                    <a:pt x="353" y="95"/>
                  </a:lnTo>
                  <a:lnTo>
                    <a:pt x="343" y="78"/>
                  </a:lnTo>
                  <a:lnTo>
                    <a:pt x="330" y="64"/>
                  </a:lnTo>
                  <a:lnTo>
                    <a:pt x="317" y="51"/>
                  </a:lnTo>
                  <a:lnTo>
                    <a:pt x="303" y="39"/>
                  </a:lnTo>
                  <a:lnTo>
                    <a:pt x="288" y="29"/>
                  </a:lnTo>
                  <a:lnTo>
                    <a:pt x="272" y="20"/>
                  </a:lnTo>
                  <a:lnTo>
                    <a:pt x="255" y="12"/>
                  </a:lnTo>
                  <a:lnTo>
                    <a:pt x="238" y="6"/>
                  </a:lnTo>
                  <a:lnTo>
                    <a:pt x="220" y="3"/>
                  </a:lnTo>
                  <a:lnTo>
                    <a:pt x="202" y="1"/>
                  </a:lnTo>
                  <a:lnTo>
                    <a:pt x="184" y="0"/>
                  </a:lnTo>
                  <a:lnTo>
                    <a:pt x="165" y="1"/>
                  </a:lnTo>
                  <a:lnTo>
                    <a:pt x="147" y="5"/>
                  </a:lnTo>
                  <a:lnTo>
                    <a:pt x="129" y="10"/>
                  </a:lnTo>
                  <a:lnTo>
                    <a:pt x="112" y="17"/>
                  </a:lnTo>
                  <a:lnTo>
                    <a:pt x="95" y="26"/>
                  </a:lnTo>
                  <a:lnTo>
                    <a:pt x="9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Freeform 72"/>
            <p:cNvSpPr>
              <a:spLocks/>
            </p:cNvSpPr>
            <p:nvPr userDrawn="1"/>
          </p:nvSpPr>
          <p:spPr bwMode="auto">
            <a:xfrm>
              <a:off x="4315" y="2442"/>
              <a:ext cx="74" cy="75"/>
            </a:xfrm>
            <a:custGeom>
              <a:avLst/>
              <a:gdLst>
                <a:gd name="T0" fmla="*/ 74 w 297"/>
                <a:gd name="T1" fmla="*/ 21 h 297"/>
                <a:gd name="T2" fmla="*/ 50 w 297"/>
                <a:gd name="T3" fmla="*/ 38 h 297"/>
                <a:gd name="T4" fmla="*/ 30 w 297"/>
                <a:gd name="T5" fmla="*/ 60 h 297"/>
                <a:gd name="T6" fmla="*/ 15 w 297"/>
                <a:gd name="T7" fmla="*/ 84 h 297"/>
                <a:gd name="T8" fmla="*/ 5 w 297"/>
                <a:gd name="T9" fmla="*/ 111 h 297"/>
                <a:gd name="T10" fmla="*/ 0 w 297"/>
                <a:gd name="T11" fmla="*/ 138 h 297"/>
                <a:gd name="T12" fmla="*/ 0 w 297"/>
                <a:gd name="T13" fmla="*/ 167 h 297"/>
                <a:gd name="T14" fmla="*/ 7 w 297"/>
                <a:gd name="T15" fmla="*/ 196 h 297"/>
                <a:gd name="T16" fmla="*/ 20 w 297"/>
                <a:gd name="T17" fmla="*/ 223 h 297"/>
                <a:gd name="T18" fmla="*/ 28 w 297"/>
                <a:gd name="T19" fmla="*/ 236 h 297"/>
                <a:gd name="T20" fmla="*/ 47 w 297"/>
                <a:gd name="T21" fmla="*/ 258 h 297"/>
                <a:gd name="T22" fmla="*/ 71 w 297"/>
                <a:gd name="T23" fmla="*/ 275 h 297"/>
                <a:gd name="T24" fmla="*/ 97 w 297"/>
                <a:gd name="T25" fmla="*/ 288 h 297"/>
                <a:gd name="T26" fmla="*/ 124 w 297"/>
                <a:gd name="T27" fmla="*/ 296 h 297"/>
                <a:gd name="T28" fmla="*/ 153 w 297"/>
                <a:gd name="T29" fmla="*/ 297 h 297"/>
                <a:gd name="T30" fmla="*/ 181 w 297"/>
                <a:gd name="T31" fmla="*/ 295 h 297"/>
                <a:gd name="T32" fmla="*/ 209 w 297"/>
                <a:gd name="T33" fmla="*/ 284 h 297"/>
                <a:gd name="T34" fmla="*/ 223 w 297"/>
                <a:gd name="T35" fmla="*/ 278 h 297"/>
                <a:gd name="T36" fmla="*/ 246 w 297"/>
                <a:gd name="T37" fmla="*/ 261 h 297"/>
                <a:gd name="T38" fmla="*/ 267 w 297"/>
                <a:gd name="T39" fmla="*/ 239 h 297"/>
                <a:gd name="T40" fmla="*/ 282 w 297"/>
                <a:gd name="T41" fmla="*/ 214 h 297"/>
                <a:gd name="T42" fmla="*/ 292 w 297"/>
                <a:gd name="T43" fmla="*/ 188 h 297"/>
                <a:gd name="T44" fmla="*/ 296 w 297"/>
                <a:gd name="T45" fmla="*/ 159 h 297"/>
                <a:gd name="T46" fmla="*/ 296 w 297"/>
                <a:gd name="T47" fmla="*/ 130 h 297"/>
                <a:gd name="T48" fmla="*/ 289 w 297"/>
                <a:gd name="T49" fmla="*/ 102 h 297"/>
                <a:gd name="T50" fmla="*/ 276 w 297"/>
                <a:gd name="T51" fmla="*/ 74 h 297"/>
                <a:gd name="T52" fmla="*/ 269 w 297"/>
                <a:gd name="T53" fmla="*/ 63 h 297"/>
                <a:gd name="T54" fmla="*/ 249 w 297"/>
                <a:gd name="T55" fmla="*/ 41 h 297"/>
                <a:gd name="T56" fmla="*/ 226 w 297"/>
                <a:gd name="T57" fmla="*/ 22 h 297"/>
                <a:gd name="T58" fmla="*/ 201 w 297"/>
                <a:gd name="T59" fmla="*/ 11 h 297"/>
                <a:gd name="T60" fmla="*/ 172 w 297"/>
                <a:gd name="T61" fmla="*/ 3 h 297"/>
                <a:gd name="T62" fmla="*/ 145 w 297"/>
                <a:gd name="T63" fmla="*/ 0 h 297"/>
                <a:gd name="T64" fmla="*/ 116 w 297"/>
                <a:gd name="T65" fmla="*/ 4 h 297"/>
                <a:gd name="T66" fmla="*/ 87 w 297"/>
                <a:gd name="T67" fmla="*/ 13 h 297"/>
                <a:gd name="T68" fmla="*/ 74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21"/>
                  </a:moveTo>
                  <a:lnTo>
                    <a:pt x="74" y="21"/>
                  </a:lnTo>
                  <a:lnTo>
                    <a:pt x="61" y="29"/>
                  </a:lnTo>
                  <a:lnTo>
                    <a:pt x="50" y="38"/>
                  </a:lnTo>
                  <a:lnTo>
                    <a:pt x="39" y="48"/>
                  </a:lnTo>
                  <a:lnTo>
                    <a:pt x="30" y="60"/>
                  </a:lnTo>
                  <a:lnTo>
                    <a:pt x="21" y="72"/>
                  </a:lnTo>
                  <a:lnTo>
                    <a:pt x="15" y="84"/>
                  </a:lnTo>
                  <a:lnTo>
                    <a:pt x="9" y="97"/>
                  </a:lnTo>
                  <a:lnTo>
                    <a:pt x="5" y="111"/>
                  </a:lnTo>
                  <a:lnTo>
                    <a:pt x="1" y="125"/>
                  </a:lnTo>
                  <a:lnTo>
                    <a:pt x="0" y="138"/>
                  </a:lnTo>
                  <a:lnTo>
                    <a:pt x="0" y="153"/>
                  </a:lnTo>
                  <a:lnTo>
                    <a:pt x="0" y="167"/>
                  </a:lnTo>
                  <a:lnTo>
                    <a:pt x="3" y="181"/>
                  </a:lnTo>
                  <a:lnTo>
                    <a:pt x="7" y="196"/>
                  </a:lnTo>
                  <a:lnTo>
                    <a:pt x="13" y="210"/>
                  </a:lnTo>
                  <a:lnTo>
                    <a:pt x="20" y="223"/>
                  </a:lnTo>
                  <a:lnTo>
                    <a:pt x="20" y="223"/>
                  </a:lnTo>
                  <a:lnTo>
                    <a:pt x="28" y="236"/>
                  </a:lnTo>
                  <a:lnTo>
                    <a:pt x="37" y="248"/>
                  </a:lnTo>
                  <a:lnTo>
                    <a:pt x="47" y="258"/>
                  </a:lnTo>
                  <a:lnTo>
                    <a:pt x="59" y="267"/>
                  </a:lnTo>
                  <a:lnTo>
                    <a:pt x="71" y="275"/>
                  </a:lnTo>
                  <a:lnTo>
                    <a:pt x="84" y="283"/>
                  </a:lnTo>
                  <a:lnTo>
                    <a:pt x="97" y="288"/>
                  </a:lnTo>
                  <a:lnTo>
                    <a:pt x="110" y="292"/>
                  </a:lnTo>
                  <a:lnTo>
                    <a:pt x="124" y="296"/>
                  </a:lnTo>
                  <a:lnTo>
                    <a:pt x="138" y="297"/>
                  </a:lnTo>
                  <a:lnTo>
                    <a:pt x="153" y="297"/>
                  </a:lnTo>
                  <a:lnTo>
                    <a:pt x="167" y="296"/>
                  </a:lnTo>
                  <a:lnTo>
                    <a:pt x="181" y="295"/>
                  </a:lnTo>
                  <a:lnTo>
                    <a:pt x="196" y="291"/>
                  </a:lnTo>
                  <a:lnTo>
                    <a:pt x="209" y="284"/>
                  </a:lnTo>
                  <a:lnTo>
                    <a:pt x="223" y="278"/>
                  </a:lnTo>
                  <a:lnTo>
                    <a:pt x="223" y="278"/>
                  </a:lnTo>
                  <a:lnTo>
                    <a:pt x="235" y="270"/>
                  </a:lnTo>
                  <a:lnTo>
                    <a:pt x="246" y="261"/>
                  </a:lnTo>
                  <a:lnTo>
                    <a:pt x="257" y="250"/>
                  </a:lnTo>
                  <a:lnTo>
                    <a:pt x="267" y="239"/>
                  </a:lnTo>
                  <a:lnTo>
                    <a:pt x="275" y="227"/>
                  </a:lnTo>
                  <a:lnTo>
                    <a:pt x="282" y="214"/>
                  </a:lnTo>
                  <a:lnTo>
                    <a:pt x="287" y="201"/>
                  </a:lnTo>
                  <a:lnTo>
                    <a:pt x="292" y="188"/>
                  </a:lnTo>
                  <a:lnTo>
                    <a:pt x="295" y="173"/>
                  </a:lnTo>
                  <a:lnTo>
                    <a:pt x="296" y="159"/>
                  </a:lnTo>
                  <a:lnTo>
                    <a:pt x="297" y="145"/>
                  </a:lnTo>
                  <a:lnTo>
                    <a:pt x="296" y="130"/>
                  </a:lnTo>
                  <a:lnTo>
                    <a:pt x="293" y="116"/>
                  </a:lnTo>
                  <a:lnTo>
                    <a:pt x="289" y="102"/>
                  </a:lnTo>
                  <a:lnTo>
                    <a:pt x="284" y="89"/>
                  </a:lnTo>
                  <a:lnTo>
                    <a:pt x="276" y="74"/>
                  </a:lnTo>
                  <a:lnTo>
                    <a:pt x="276" y="74"/>
                  </a:lnTo>
                  <a:lnTo>
                    <a:pt x="269" y="63"/>
                  </a:lnTo>
                  <a:lnTo>
                    <a:pt x="259" y="51"/>
                  </a:lnTo>
                  <a:lnTo>
                    <a:pt x="249" y="41"/>
                  </a:lnTo>
                  <a:lnTo>
                    <a:pt x="237" y="30"/>
                  </a:lnTo>
                  <a:lnTo>
                    <a:pt x="226" y="22"/>
                  </a:lnTo>
                  <a:lnTo>
                    <a:pt x="214" y="16"/>
                  </a:lnTo>
                  <a:lnTo>
                    <a:pt x="201" y="11"/>
                  </a:lnTo>
                  <a:lnTo>
                    <a:pt x="187" y="5"/>
                  </a:lnTo>
                  <a:lnTo>
                    <a:pt x="172" y="3"/>
                  </a:lnTo>
                  <a:lnTo>
                    <a:pt x="159" y="1"/>
                  </a:lnTo>
                  <a:lnTo>
                    <a:pt x="145" y="0"/>
                  </a:lnTo>
                  <a:lnTo>
                    <a:pt x="130" y="1"/>
                  </a:lnTo>
                  <a:lnTo>
                    <a:pt x="116" y="4"/>
                  </a:lnTo>
                  <a:lnTo>
                    <a:pt x="102" y="8"/>
                  </a:lnTo>
                  <a:lnTo>
                    <a:pt x="87" y="13"/>
                  </a:lnTo>
                  <a:lnTo>
                    <a:pt x="74" y="21"/>
                  </a:lnTo>
                  <a:lnTo>
                    <a:pt x="7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Freeform 73"/>
            <p:cNvSpPr>
              <a:spLocks/>
            </p:cNvSpPr>
            <p:nvPr userDrawn="1"/>
          </p:nvSpPr>
          <p:spPr bwMode="auto">
            <a:xfrm>
              <a:off x="3411" y="462"/>
              <a:ext cx="236" cy="236"/>
            </a:xfrm>
            <a:custGeom>
              <a:avLst/>
              <a:gdLst>
                <a:gd name="T0" fmla="*/ 824 w 945"/>
                <a:gd name="T1" fmla="*/ 788 h 944"/>
                <a:gd name="T2" fmla="*/ 867 w 945"/>
                <a:gd name="T3" fmla="*/ 732 h 944"/>
                <a:gd name="T4" fmla="*/ 902 w 945"/>
                <a:gd name="T5" fmla="*/ 671 h 944"/>
                <a:gd name="T6" fmla="*/ 926 w 945"/>
                <a:gd name="T7" fmla="*/ 607 h 944"/>
                <a:gd name="T8" fmla="*/ 940 w 945"/>
                <a:gd name="T9" fmla="*/ 541 h 944"/>
                <a:gd name="T10" fmla="*/ 945 w 945"/>
                <a:gd name="T11" fmla="*/ 471 h 944"/>
                <a:gd name="T12" fmla="*/ 940 w 945"/>
                <a:gd name="T13" fmla="*/ 404 h 944"/>
                <a:gd name="T14" fmla="*/ 926 w 945"/>
                <a:gd name="T15" fmla="*/ 337 h 944"/>
                <a:gd name="T16" fmla="*/ 902 w 945"/>
                <a:gd name="T17" fmla="*/ 273 h 944"/>
                <a:gd name="T18" fmla="*/ 867 w 945"/>
                <a:gd name="T19" fmla="*/ 212 h 944"/>
                <a:gd name="T20" fmla="*/ 824 w 945"/>
                <a:gd name="T21" fmla="*/ 156 h 944"/>
                <a:gd name="T22" fmla="*/ 789 w 945"/>
                <a:gd name="T23" fmla="*/ 121 h 944"/>
                <a:gd name="T24" fmla="*/ 733 w 945"/>
                <a:gd name="T25" fmla="*/ 78 h 944"/>
                <a:gd name="T26" fmla="*/ 671 w 945"/>
                <a:gd name="T27" fmla="*/ 43 h 944"/>
                <a:gd name="T28" fmla="*/ 608 w 945"/>
                <a:gd name="T29" fmla="*/ 19 h 944"/>
                <a:gd name="T30" fmla="*/ 541 w 945"/>
                <a:gd name="T31" fmla="*/ 5 h 944"/>
                <a:gd name="T32" fmla="*/ 473 w 945"/>
                <a:gd name="T33" fmla="*/ 0 h 944"/>
                <a:gd name="T34" fmla="*/ 404 w 945"/>
                <a:gd name="T35" fmla="*/ 5 h 944"/>
                <a:gd name="T36" fmla="*/ 338 w 945"/>
                <a:gd name="T37" fmla="*/ 19 h 944"/>
                <a:gd name="T38" fmla="*/ 274 w 945"/>
                <a:gd name="T39" fmla="*/ 43 h 944"/>
                <a:gd name="T40" fmla="*/ 213 w 945"/>
                <a:gd name="T41" fmla="*/ 78 h 944"/>
                <a:gd name="T42" fmla="*/ 157 w 945"/>
                <a:gd name="T43" fmla="*/ 121 h 944"/>
                <a:gd name="T44" fmla="*/ 122 w 945"/>
                <a:gd name="T45" fmla="*/ 156 h 944"/>
                <a:gd name="T46" fmla="*/ 79 w 945"/>
                <a:gd name="T47" fmla="*/ 212 h 944"/>
                <a:gd name="T48" fmla="*/ 43 w 945"/>
                <a:gd name="T49" fmla="*/ 273 h 944"/>
                <a:gd name="T50" fmla="*/ 20 w 945"/>
                <a:gd name="T51" fmla="*/ 337 h 944"/>
                <a:gd name="T52" fmla="*/ 6 w 945"/>
                <a:gd name="T53" fmla="*/ 404 h 944"/>
                <a:gd name="T54" fmla="*/ 0 w 945"/>
                <a:gd name="T55" fmla="*/ 471 h 944"/>
                <a:gd name="T56" fmla="*/ 6 w 945"/>
                <a:gd name="T57" fmla="*/ 541 h 944"/>
                <a:gd name="T58" fmla="*/ 20 w 945"/>
                <a:gd name="T59" fmla="*/ 607 h 944"/>
                <a:gd name="T60" fmla="*/ 43 w 945"/>
                <a:gd name="T61" fmla="*/ 671 h 944"/>
                <a:gd name="T62" fmla="*/ 79 w 945"/>
                <a:gd name="T63" fmla="*/ 732 h 944"/>
                <a:gd name="T64" fmla="*/ 122 w 945"/>
                <a:gd name="T65" fmla="*/ 788 h 944"/>
                <a:gd name="T66" fmla="*/ 157 w 945"/>
                <a:gd name="T67" fmla="*/ 823 h 944"/>
                <a:gd name="T68" fmla="*/ 213 w 945"/>
                <a:gd name="T69" fmla="*/ 866 h 944"/>
                <a:gd name="T70" fmla="*/ 274 w 945"/>
                <a:gd name="T71" fmla="*/ 901 h 944"/>
                <a:gd name="T72" fmla="*/ 338 w 945"/>
                <a:gd name="T73" fmla="*/ 925 h 944"/>
                <a:gd name="T74" fmla="*/ 404 w 945"/>
                <a:gd name="T75" fmla="*/ 939 h 944"/>
                <a:gd name="T76" fmla="*/ 473 w 945"/>
                <a:gd name="T77" fmla="*/ 944 h 944"/>
                <a:gd name="T78" fmla="*/ 541 w 945"/>
                <a:gd name="T79" fmla="*/ 939 h 944"/>
                <a:gd name="T80" fmla="*/ 608 w 945"/>
                <a:gd name="T81" fmla="*/ 925 h 944"/>
                <a:gd name="T82" fmla="*/ 671 w 945"/>
                <a:gd name="T83" fmla="*/ 901 h 944"/>
                <a:gd name="T84" fmla="*/ 733 w 945"/>
                <a:gd name="T85" fmla="*/ 866 h 944"/>
                <a:gd name="T86" fmla="*/ 789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7" y="806"/>
                  </a:moveTo>
                  <a:lnTo>
                    <a:pt x="807" y="806"/>
                  </a:lnTo>
                  <a:lnTo>
                    <a:pt x="824" y="788"/>
                  </a:lnTo>
                  <a:lnTo>
                    <a:pt x="840" y="770"/>
                  </a:lnTo>
                  <a:lnTo>
                    <a:pt x="854" y="752"/>
                  </a:lnTo>
                  <a:lnTo>
                    <a:pt x="867" y="732"/>
                  </a:lnTo>
                  <a:lnTo>
                    <a:pt x="880" y="713"/>
                  </a:lnTo>
                  <a:lnTo>
                    <a:pt x="892" y="692"/>
                  </a:lnTo>
                  <a:lnTo>
                    <a:pt x="902" y="671"/>
                  </a:lnTo>
                  <a:lnTo>
                    <a:pt x="911" y="650"/>
                  </a:lnTo>
                  <a:lnTo>
                    <a:pt x="919" y="628"/>
                  </a:lnTo>
                  <a:lnTo>
                    <a:pt x="926" y="607"/>
                  </a:lnTo>
                  <a:lnTo>
                    <a:pt x="932" y="585"/>
                  </a:lnTo>
                  <a:lnTo>
                    <a:pt x="937" y="563"/>
                  </a:lnTo>
                  <a:lnTo>
                    <a:pt x="940" y="541"/>
                  </a:lnTo>
                  <a:lnTo>
                    <a:pt x="944" y="517"/>
                  </a:lnTo>
                  <a:lnTo>
                    <a:pt x="945" y="495"/>
                  </a:lnTo>
                  <a:lnTo>
                    <a:pt x="945" y="471"/>
                  </a:lnTo>
                  <a:lnTo>
                    <a:pt x="945" y="449"/>
                  </a:lnTo>
                  <a:lnTo>
                    <a:pt x="944" y="427"/>
                  </a:lnTo>
                  <a:lnTo>
                    <a:pt x="940" y="404"/>
                  </a:lnTo>
                  <a:lnTo>
                    <a:pt x="937" y="382"/>
                  </a:lnTo>
                  <a:lnTo>
                    <a:pt x="932" y="359"/>
                  </a:lnTo>
                  <a:lnTo>
                    <a:pt x="926" y="337"/>
                  </a:lnTo>
                  <a:lnTo>
                    <a:pt x="919" y="315"/>
                  </a:lnTo>
                  <a:lnTo>
                    <a:pt x="911" y="294"/>
                  </a:lnTo>
                  <a:lnTo>
                    <a:pt x="902" y="273"/>
                  </a:lnTo>
                  <a:lnTo>
                    <a:pt x="892" y="253"/>
                  </a:lnTo>
                  <a:lnTo>
                    <a:pt x="880" y="232"/>
                  </a:lnTo>
                  <a:lnTo>
                    <a:pt x="867" y="212"/>
                  </a:lnTo>
                  <a:lnTo>
                    <a:pt x="854" y="193"/>
                  </a:lnTo>
                  <a:lnTo>
                    <a:pt x="840" y="174"/>
                  </a:lnTo>
                  <a:lnTo>
                    <a:pt x="824" y="156"/>
                  </a:lnTo>
                  <a:lnTo>
                    <a:pt x="807" y="138"/>
                  </a:lnTo>
                  <a:lnTo>
                    <a:pt x="807" y="138"/>
                  </a:lnTo>
                  <a:lnTo>
                    <a:pt x="789" y="121"/>
                  </a:lnTo>
                  <a:lnTo>
                    <a:pt x="771" y="105"/>
                  </a:lnTo>
                  <a:lnTo>
                    <a:pt x="752" y="91"/>
                  </a:lnTo>
                  <a:lnTo>
                    <a:pt x="733" y="78"/>
                  </a:lnTo>
                  <a:lnTo>
                    <a:pt x="713" y="65"/>
                  </a:lnTo>
                  <a:lnTo>
                    <a:pt x="692" y="53"/>
                  </a:lnTo>
                  <a:lnTo>
                    <a:pt x="671" y="43"/>
                  </a:lnTo>
                  <a:lnTo>
                    <a:pt x="651" y="34"/>
                  </a:lnTo>
                  <a:lnTo>
                    <a:pt x="628" y="26"/>
                  </a:lnTo>
                  <a:lnTo>
                    <a:pt x="608" y="19"/>
                  </a:lnTo>
                  <a:lnTo>
                    <a:pt x="585" y="13"/>
                  </a:lnTo>
                  <a:lnTo>
                    <a:pt x="563" y="8"/>
                  </a:lnTo>
                  <a:lnTo>
                    <a:pt x="541" y="5"/>
                  </a:lnTo>
                  <a:lnTo>
                    <a:pt x="518" y="1"/>
                  </a:lnTo>
                  <a:lnTo>
                    <a:pt x="496" y="0"/>
                  </a:lnTo>
                  <a:lnTo>
                    <a:pt x="473" y="0"/>
                  </a:lnTo>
                  <a:lnTo>
                    <a:pt x="450" y="0"/>
                  </a:lnTo>
                  <a:lnTo>
                    <a:pt x="428" y="1"/>
                  </a:lnTo>
                  <a:lnTo>
                    <a:pt x="404" y="5"/>
                  </a:lnTo>
                  <a:lnTo>
                    <a:pt x="382" y="8"/>
                  </a:lnTo>
                  <a:lnTo>
                    <a:pt x="360" y="13"/>
                  </a:lnTo>
                  <a:lnTo>
                    <a:pt x="338" y="19"/>
                  </a:lnTo>
                  <a:lnTo>
                    <a:pt x="317" y="26"/>
                  </a:lnTo>
                  <a:lnTo>
                    <a:pt x="295" y="34"/>
                  </a:lnTo>
                  <a:lnTo>
                    <a:pt x="274" y="43"/>
                  </a:lnTo>
                  <a:lnTo>
                    <a:pt x="253" y="53"/>
                  </a:lnTo>
                  <a:lnTo>
                    <a:pt x="232" y="65"/>
                  </a:lnTo>
                  <a:lnTo>
                    <a:pt x="213" y="78"/>
                  </a:lnTo>
                  <a:lnTo>
                    <a:pt x="193" y="91"/>
                  </a:lnTo>
                  <a:lnTo>
                    <a:pt x="175" y="105"/>
                  </a:lnTo>
                  <a:lnTo>
                    <a:pt x="157" y="121"/>
                  </a:lnTo>
                  <a:lnTo>
                    <a:pt x="139" y="138"/>
                  </a:lnTo>
                  <a:lnTo>
                    <a:pt x="139" y="138"/>
                  </a:lnTo>
                  <a:lnTo>
                    <a:pt x="122" y="156"/>
                  </a:lnTo>
                  <a:lnTo>
                    <a:pt x="106" y="174"/>
                  </a:lnTo>
                  <a:lnTo>
                    <a:pt x="92" y="193"/>
                  </a:lnTo>
                  <a:lnTo>
                    <a:pt x="79" y="212"/>
                  </a:lnTo>
                  <a:lnTo>
                    <a:pt x="66" y="232"/>
                  </a:lnTo>
                  <a:lnTo>
                    <a:pt x="54" y="253"/>
                  </a:lnTo>
                  <a:lnTo>
                    <a:pt x="43" y="273"/>
                  </a:lnTo>
                  <a:lnTo>
                    <a:pt x="34" y="294"/>
                  </a:lnTo>
                  <a:lnTo>
                    <a:pt x="26" y="315"/>
                  </a:lnTo>
                  <a:lnTo>
                    <a:pt x="20" y="337"/>
                  </a:lnTo>
                  <a:lnTo>
                    <a:pt x="13" y="359"/>
                  </a:lnTo>
                  <a:lnTo>
                    <a:pt x="8" y="382"/>
                  </a:lnTo>
                  <a:lnTo>
                    <a:pt x="6" y="404"/>
                  </a:lnTo>
                  <a:lnTo>
                    <a:pt x="3" y="427"/>
                  </a:lnTo>
                  <a:lnTo>
                    <a:pt x="0" y="449"/>
                  </a:lnTo>
                  <a:lnTo>
                    <a:pt x="0" y="471"/>
                  </a:lnTo>
                  <a:lnTo>
                    <a:pt x="0" y="495"/>
                  </a:lnTo>
                  <a:lnTo>
                    <a:pt x="3" y="517"/>
                  </a:lnTo>
                  <a:lnTo>
                    <a:pt x="6" y="541"/>
                  </a:lnTo>
                  <a:lnTo>
                    <a:pt x="8" y="563"/>
                  </a:lnTo>
                  <a:lnTo>
                    <a:pt x="13" y="585"/>
                  </a:lnTo>
                  <a:lnTo>
                    <a:pt x="20" y="607"/>
                  </a:lnTo>
                  <a:lnTo>
                    <a:pt x="26" y="628"/>
                  </a:lnTo>
                  <a:lnTo>
                    <a:pt x="34" y="650"/>
                  </a:lnTo>
                  <a:lnTo>
                    <a:pt x="43" y="671"/>
                  </a:lnTo>
                  <a:lnTo>
                    <a:pt x="54" y="692"/>
                  </a:lnTo>
                  <a:lnTo>
                    <a:pt x="66" y="713"/>
                  </a:lnTo>
                  <a:lnTo>
                    <a:pt x="79" y="732"/>
                  </a:lnTo>
                  <a:lnTo>
                    <a:pt x="92" y="752"/>
                  </a:lnTo>
                  <a:lnTo>
                    <a:pt x="106" y="770"/>
                  </a:lnTo>
                  <a:lnTo>
                    <a:pt x="122" y="788"/>
                  </a:lnTo>
                  <a:lnTo>
                    <a:pt x="139" y="806"/>
                  </a:lnTo>
                  <a:lnTo>
                    <a:pt x="139" y="806"/>
                  </a:lnTo>
                  <a:lnTo>
                    <a:pt x="157" y="823"/>
                  </a:lnTo>
                  <a:lnTo>
                    <a:pt x="175" y="839"/>
                  </a:lnTo>
                  <a:lnTo>
                    <a:pt x="193" y="853"/>
                  </a:lnTo>
                  <a:lnTo>
                    <a:pt x="213" y="866"/>
                  </a:lnTo>
                  <a:lnTo>
                    <a:pt x="232" y="879"/>
                  </a:lnTo>
                  <a:lnTo>
                    <a:pt x="253" y="891"/>
                  </a:lnTo>
                  <a:lnTo>
                    <a:pt x="274" y="901"/>
                  </a:lnTo>
                  <a:lnTo>
                    <a:pt x="295" y="911"/>
                  </a:lnTo>
                  <a:lnTo>
                    <a:pt x="317" y="918"/>
                  </a:lnTo>
                  <a:lnTo>
                    <a:pt x="338" y="925"/>
                  </a:lnTo>
                  <a:lnTo>
                    <a:pt x="360" y="931"/>
                  </a:lnTo>
                  <a:lnTo>
                    <a:pt x="382" y="937"/>
                  </a:lnTo>
                  <a:lnTo>
                    <a:pt x="404" y="939"/>
                  </a:lnTo>
                  <a:lnTo>
                    <a:pt x="428" y="942"/>
                  </a:lnTo>
                  <a:lnTo>
                    <a:pt x="450" y="944"/>
                  </a:lnTo>
                  <a:lnTo>
                    <a:pt x="473" y="944"/>
                  </a:lnTo>
                  <a:lnTo>
                    <a:pt x="496" y="944"/>
                  </a:lnTo>
                  <a:lnTo>
                    <a:pt x="518" y="942"/>
                  </a:lnTo>
                  <a:lnTo>
                    <a:pt x="541" y="939"/>
                  </a:lnTo>
                  <a:lnTo>
                    <a:pt x="563" y="937"/>
                  </a:lnTo>
                  <a:lnTo>
                    <a:pt x="585" y="931"/>
                  </a:lnTo>
                  <a:lnTo>
                    <a:pt x="608" y="925"/>
                  </a:lnTo>
                  <a:lnTo>
                    <a:pt x="628" y="918"/>
                  </a:lnTo>
                  <a:lnTo>
                    <a:pt x="651" y="911"/>
                  </a:lnTo>
                  <a:lnTo>
                    <a:pt x="671" y="901"/>
                  </a:lnTo>
                  <a:lnTo>
                    <a:pt x="692" y="891"/>
                  </a:lnTo>
                  <a:lnTo>
                    <a:pt x="713" y="879"/>
                  </a:lnTo>
                  <a:lnTo>
                    <a:pt x="733" y="866"/>
                  </a:lnTo>
                  <a:lnTo>
                    <a:pt x="752" y="853"/>
                  </a:lnTo>
                  <a:lnTo>
                    <a:pt x="771" y="839"/>
                  </a:lnTo>
                  <a:lnTo>
                    <a:pt x="789" y="823"/>
                  </a:lnTo>
                  <a:lnTo>
                    <a:pt x="807" y="806"/>
                  </a:lnTo>
                  <a:lnTo>
                    <a:pt x="807"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Freeform 74"/>
            <p:cNvSpPr>
              <a:spLocks/>
            </p:cNvSpPr>
            <p:nvPr userDrawn="1"/>
          </p:nvSpPr>
          <p:spPr bwMode="auto">
            <a:xfrm>
              <a:off x="3600" y="651"/>
              <a:ext cx="216" cy="216"/>
            </a:xfrm>
            <a:custGeom>
              <a:avLst/>
              <a:gdLst>
                <a:gd name="T0" fmla="*/ 753 w 865"/>
                <a:gd name="T1" fmla="*/ 722 h 866"/>
                <a:gd name="T2" fmla="*/ 794 w 865"/>
                <a:gd name="T3" fmla="*/ 670 h 866"/>
                <a:gd name="T4" fmla="*/ 825 w 865"/>
                <a:gd name="T5" fmla="*/ 615 h 866"/>
                <a:gd name="T6" fmla="*/ 847 w 865"/>
                <a:gd name="T7" fmla="*/ 556 h 866"/>
                <a:gd name="T8" fmla="*/ 860 w 865"/>
                <a:gd name="T9" fmla="*/ 496 h 866"/>
                <a:gd name="T10" fmla="*/ 865 w 865"/>
                <a:gd name="T11" fmla="*/ 433 h 866"/>
                <a:gd name="T12" fmla="*/ 860 w 865"/>
                <a:gd name="T13" fmla="*/ 371 h 866"/>
                <a:gd name="T14" fmla="*/ 847 w 865"/>
                <a:gd name="T15" fmla="*/ 311 h 866"/>
                <a:gd name="T16" fmla="*/ 825 w 865"/>
                <a:gd name="T17" fmla="*/ 251 h 866"/>
                <a:gd name="T18" fmla="*/ 794 w 865"/>
                <a:gd name="T19" fmla="*/ 196 h 866"/>
                <a:gd name="T20" fmla="*/ 753 w 865"/>
                <a:gd name="T21" fmla="*/ 144 h 866"/>
                <a:gd name="T22" fmla="*/ 722 w 865"/>
                <a:gd name="T23" fmla="*/ 113 h 866"/>
                <a:gd name="T24" fmla="*/ 670 w 865"/>
                <a:gd name="T25" fmla="*/ 72 h 866"/>
                <a:gd name="T26" fmla="*/ 615 w 865"/>
                <a:gd name="T27" fmla="*/ 41 h 866"/>
                <a:gd name="T28" fmla="*/ 555 w 865"/>
                <a:gd name="T29" fmla="*/ 19 h 866"/>
                <a:gd name="T30" fmla="*/ 495 w 865"/>
                <a:gd name="T31" fmla="*/ 6 h 866"/>
                <a:gd name="T32" fmla="*/ 433 w 865"/>
                <a:gd name="T33" fmla="*/ 0 h 866"/>
                <a:gd name="T34" fmla="*/ 370 w 865"/>
                <a:gd name="T35" fmla="*/ 6 h 866"/>
                <a:gd name="T36" fmla="*/ 310 w 865"/>
                <a:gd name="T37" fmla="*/ 19 h 866"/>
                <a:gd name="T38" fmla="*/ 250 w 865"/>
                <a:gd name="T39" fmla="*/ 41 h 866"/>
                <a:gd name="T40" fmla="*/ 196 w 865"/>
                <a:gd name="T41" fmla="*/ 72 h 866"/>
                <a:gd name="T42" fmla="*/ 144 w 865"/>
                <a:gd name="T43" fmla="*/ 113 h 866"/>
                <a:gd name="T44" fmla="*/ 112 w 865"/>
                <a:gd name="T45" fmla="*/ 144 h 866"/>
                <a:gd name="T46" fmla="*/ 72 w 865"/>
                <a:gd name="T47" fmla="*/ 196 h 866"/>
                <a:gd name="T48" fmla="*/ 41 w 865"/>
                <a:gd name="T49" fmla="*/ 251 h 866"/>
                <a:gd name="T50" fmla="*/ 18 w 865"/>
                <a:gd name="T51" fmla="*/ 311 h 866"/>
                <a:gd name="T52" fmla="*/ 5 w 865"/>
                <a:gd name="T53" fmla="*/ 371 h 866"/>
                <a:gd name="T54" fmla="*/ 0 w 865"/>
                <a:gd name="T55" fmla="*/ 433 h 866"/>
                <a:gd name="T56" fmla="*/ 5 w 865"/>
                <a:gd name="T57" fmla="*/ 496 h 866"/>
                <a:gd name="T58" fmla="*/ 18 w 865"/>
                <a:gd name="T59" fmla="*/ 556 h 866"/>
                <a:gd name="T60" fmla="*/ 41 w 865"/>
                <a:gd name="T61" fmla="*/ 615 h 866"/>
                <a:gd name="T62" fmla="*/ 72 w 865"/>
                <a:gd name="T63" fmla="*/ 670 h 866"/>
                <a:gd name="T64" fmla="*/ 112 w 865"/>
                <a:gd name="T65" fmla="*/ 722 h 866"/>
                <a:gd name="T66" fmla="*/ 144 w 865"/>
                <a:gd name="T67" fmla="*/ 754 h 866"/>
                <a:gd name="T68" fmla="*/ 196 w 865"/>
                <a:gd name="T69" fmla="*/ 794 h 866"/>
                <a:gd name="T70" fmla="*/ 250 w 865"/>
                <a:gd name="T71" fmla="*/ 825 h 866"/>
                <a:gd name="T72" fmla="*/ 310 w 865"/>
                <a:gd name="T73" fmla="*/ 847 h 866"/>
                <a:gd name="T74" fmla="*/ 370 w 865"/>
                <a:gd name="T75" fmla="*/ 860 h 866"/>
                <a:gd name="T76" fmla="*/ 433 w 865"/>
                <a:gd name="T77" fmla="*/ 866 h 866"/>
                <a:gd name="T78" fmla="*/ 495 w 865"/>
                <a:gd name="T79" fmla="*/ 860 h 866"/>
                <a:gd name="T80" fmla="*/ 555 w 865"/>
                <a:gd name="T81" fmla="*/ 847 h 866"/>
                <a:gd name="T82" fmla="*/ 615 w 865"/>
                <a:gd name="T83" fmla="*/ 825 h 866"/>
                <a:gd name="T84" fmla="*/ 670 w 865"/>
                <a:gd name="T85" fmla="*/ 794 h 866"/>
                <a:gd name="T86" fmla="*/ 722 w 865"/>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5" h="866">
                  <a:moveTo>
                    <a:pt x="738" y="738"/>
                  </a:moveTo>
                  <a:lnTo>
                    <a:pt x="738" y="738"/>
                  </a:lnTo>
                  <a:lnTo>
                    <a:pt x="753" y="722"/>
                  </a:lnTo>
                  <a:lnTo>
                    <a:pt x="768" y="705"/>
                  </a:lnTo>
                  <a:lnTo>
                    <a:pt x="781" y="688"/>
                  </a:lnTo>
                  <a:lnTo>
                    <a:pt x="794" y="670"/>
                  </a:lnTo>
                  <a:lnTo>
                    <a:pt x="805" y="652"/>
                  </a:lnTo>
                  <a:lnTo>
                    <a:pt x="816" y="634"/>
                  </a:lnTo>
                  <a:lnTo>
                    <a:pt x="825" y="615"/>
                  </a:lnTo>
                  <a:lnTo>
                    <a:pt x="833" y="596"/>
                  </a:lnTo>
                  <a:lnTo>
                    <a:pt x="841" y="576"/>
                  </a:lnTo>
                  <a:lnTo>
                    <a:pt x="847" y="556"/>
                  </a:lnTo>
                  <a:lnTo>
                    <a:pt x="852" y="536"/>
                  </a:lnTo>
                  <a:lnTo>
                    <a:pt x="858" y="515"/>
                  </a:lnTo>
                  <a:lnTo>
                    <a:pt x="860" y="496"/>
                  </a:lnTo>
                  <a:lnTo>
                    <a:pt x="863" y="475"/>
                  </a:lnTo>
                  <a:lnTo>
                    <a:pt x="864" y="454"/>
                  </a:lnTo>
                  <a:lnTo>
                    <a:pt x="865" y="433"/>
                  </a:lnTo>
                  <a:lnTo>
                    <a:pt x="864" y="412"/>
                  </a:lnTo>
                  <a:lnTo>
                    <a:pt x="863" y="391"/>
                  </a:lnTo>
                  <a:lnTo>
                    <a:pt x="860" y="371"/>
                  </a:lnTo>
                  <a:lnTo>
                    <a:pt x="858" y="351"/>
                  </a:lnTo>
                  <a:lnTo>
                    <a:pt x="852" y="330"/>
                  </a:lnTo>
                  <a:lnTo>
                    <a:pt x="847" y="311"/>
                  </a:lnTo>
                  <a:lnTo>
                    <a:pt x="841" y="290"/>
                  </a:lnTo>
                  <a:lnTo>
                    <a:pt x="833" y="270"/>
                  </a:lnTo>
                  <a:lnTo>
                    <a:pt x="825" y="251"/>
                  </a:lnTo>
                  <a:lnTo>
                    <a:pt x="816" y="232"/>
                  </a:lnTo>
                  <a:lnTo>
                    <a:pt x="805" y="214"/>
                  </a:lnTo>
                  <a:lnTo>
                    <a:pt x="794" y="196"/>
                  </a:lnTo>
                  <a:lnTo>
                    <a:pt x="781" y="178"/>
                  </a:lnTo>
                  <a:lnTo>
                    <a:pt x="768" y="161"/>
                  </a:lnTo>
                  <a:lnTo>
                    <a:pt x="753" y="144"/>
                  </a:lnTo>
                  <a:lnTo>
                    <a:pt x="738" y="128"/>
                  </a:lnTo>
                  <a:lnTo>
                    <a:pt x="738" y="128"/>
                  </a:lnTo>
                  <a:lnTo>
                    <a:pt x="722" y="113"/>
                  </a:lnTo>
                  <a:lnTo>
                    <a:pt x="705" y="98"/>
                  </a:lnTo>
                  <a:lnTo>
                    <a:pt x="688" y="85"/>
                  </a:lnTo>
                  <a:lnTo>
                    <a:pt x="670" y="72"/>
                  </a:lnTo>
                  <a:lnTo>
                    <a:pt x="652" y="60"/>
                  </a:lnTo>
                  <a:lnTo>
                    <a:pt x="633" y="50"/>
                  </a:lnTo>
                  <a:lnTo>
                    <a:pt x="615" y="41"/>
                  </a:lnTo>
                  <a:lnTo>
                    <a:pt x="596" y="33"/>
                  </a:lnTo>
                  <a:lnTo>
                    <a:pt x="576" y="25"/>
                  </a:lnTo>
                  <a:lnTo>
                    <a:pt x="555" y="19"/>
                  </a:lnTo>
                  <a:lnTo>
                    <a:pt x="536" y="14"/>
                  </a:lnTo>
                  <a:lnTo>
                    <a:pt x="515" y="8"/>
                  </a:lnTo>
                  <a:lnTo>
                    <a:pt x="495" y="6"/>
                  </a:lnTo>
                  <a:lnTo>
                    <a:pt x="475" y="3"/>
                  </a:lnTo>
                  <a:lnTo>
                    <a:pt x="454" y="2"/>
                  </a:lnTo>
                  <a:lnTo>
                    <a:pt x="433" y="0"/>
                  </a:lnTo>
                  <a:lnTo>
                    <a:pt x="412" y="2"/>
                  </a:lnTo>
                  <a:lnTo>
                    <a:pt x="391" y="3"/>
                  </a:lnTo>
                  <a:lnTo>
                    <a:pt x="370" y="6"/>
                  </a:lnTo>
                  <a:lnTo>
                    <a:pt x="351" y="8"/>
                  </a:lnTo>
                  <a:lnTo>
                    <a:pt x="330" y="14"/>
                  </a:lnTo>
                  <a:lnTo>
                    <a:pt x="310" y="19"/>
                  </a:lnTo>
                  <a:lnTo>
                    <a:pt x="289" y="25"/>
                  </a:lnTo>
                  <a:lnTo>
                    <a:pt x="270" y="33"/>
                  </a:lnTo>
                  <a:lnTo>
                    <a:pt x="250" y="41"/>
                  </a:lnTo>
                  <a:lnTo>
                    <a:pt x="232" y="50"/>
                  </a:lnTo>
                  <a:lnTo>
                    <a:pt x="214" y="60"/>
                  </a:lnTo>
                  <a:lnTo>
                    <a:pt x="196" y="72"/>
                  </a:lnTo>
                  <a:lnTo>
                    <a:pt x="177" y="85"/>
                  </a:lnTo>
                  <a:lnTo>
                    <a:pt x="160" y="98"/>
                  </a:lnTo>
                  <a:lnTo>
                    <a:pt x="144" y="113"/>
                  </a:lnTo>
                  <a:lnTo>
                    <a:pt x="128" y="128"/>
                  </a:lnTo>
                  <a:lnTo>
                    <a:pt x="128" y="128"/>
                  </a:lnTo>
                  <a:lnTo>
                    <a:pt x="112" y="144"/>
                  </a:lnTo>
                  <a:lnTo>
                    <a:pt x="98" y="161"/>
                  </a:lnTo>
                  <a:lnTo>
                    <a:pt x="85" y="178"/>
                  </a:lnTo>
                  <a:lnTo>
                    <a:pt x="72" y="196"/>
                  </a:lnTo>
                  <a:lnTo>
                    <a:pt x="60" y="214"/>
                  </a:lnTo>
                  <a:lnTo>
                    <a:pt x="50" y="232"/>
                  </a:lnTo>
                  <a:lnTo>
                    <a:pt x="41" y="251"/>
                  </a:lnTo>
                  <a:lnTo>
                    <a:pt x="33" y="270"/>
                  </a:lnTo>
                  <a:lnTo>
                    <a:pt x="25" y="290"/>
                  </a:lnTo>
                  <a:lnTo>
                    <a:pt x="18" y="311"/>
                  </a:lnTo>
                  <a:lnTo>
                    <a:pt x="13" y="330"/>
                  </a:lnTo>
                  <a:lnTo>
                    <a:pt x="9" y="351"/>
                  </a:lnTo>
                  <a:lnTo>
                    <a:pt x="5" y="371"/>
                  </a:lnTo>
                  <a:lnTo>
                    <a:pt x="3" y="391"/>
                  </a:lnTo>
                  <a:lnTo>
                    <a:pt x="1" y="412"/>
                  </a:lnTo>
                  <a:lnTo>
                    <a:pt x="0" y="433"/>
                  </a:lnTo>
                  <a:lnTo>
                    <a:pt x="1" y="454"/>
                  </a:lnTo>
                  <a:lnTo>
                    <a:pt x="3" y="475"/>
                  </a:lnTo>
                  <a:lnTo>
                    <a:pt x="5" y="496"/>
                  </a:lnTo>
                  <a:lnTo>
                    <a:pt x="9" y="515"/>
                  </a:lnTo>
                  <a:lnTo>
                    <a:pt x="13" y="536"/>
                  </a:lnTo>
                  <a:lnTo>
                    <a:pt x="18" y="556"/>
                  </a:lnTo>
                  <a:lnTo>
                    <a:pt x="25" y="576"/>
                  </a:lnTo>
                  <a:lnTo>
                    <a:pt x="33" y="596"/>
                  </a:lnTo>
                  <a:lnTo>
                    <a:pt x="41" y="615"/>
                  </a:lnTo>
                  <a:lnTo>
                    <a:pt x="50" y="634"/>
                  </a:lnTo>
                  <a:lnTo>
                    <a:pt x="60" y="652"/>
                  </a:lnTo>
                  <a:lnTo>
                    <a:pt x="72" y="670"/>
                  </a:lnTo>
                  <a:lnTo>
                    <a:pt x="85" y="688"/>
                  </a:lnTo>
                  <a:lnTo>
                    <a:pt x="98" y="705"/>
                  </a:lnTo>
                  <a:lnTo>
                    <a:pt x="112" y="722"/>
                  </a:lnTo>
                  <a:lnTo>
                    <a:pt x="128" y="738"/>
                  </a:lnTo>
                  <a:lnTo>
                    <a:pt x="128" y="738"/>
                  </a:lnTo>
                  <a:lnTo>
                    <a:pt x="144" y="754"/>
                  </a:lnTo>
                  <a:lnTo>
                    <a:pt x="160" y="768"/>
                  </a:lnTo>
                  <a:lnTo>
                    <a:pt x="177" y="781"/>
                  </a:lnTo>
                  <a:lnTo>
                    <a:pt x="196" y="794"/>
                  </a:lnTo>
                  <a:lnTo>
                    <a:pt x="214" y="806"/>
                  </a:lnTo>
                  <a:lnTo>
                    <a:pt x="232" y="816"/>
                  </a:lnTo>
                  <a:lnTo>
                    <a:pt x="250" y="825"/>
                  </a:lnTo>
                  <a:lnTo>
                    <a:pt x="270" y="833"/>
                  </a:lnTo>
                  <a:lnTo>
                    <a:pt x="289" y="841"/>
                  </a:lnTo>
                  <a:lnTo>
                    <a:pt x="310" y="847"/>
                  </a:lnTo>
                  <a:lnTo>
                    <a:pt x="330" y="853"/>
                  </a:lnTo>
                  <a:lnTo>
                    <a:pt x="351" y="856"/>
                  </a:lnTo>
                  <a:lnTo>
                    <a:pt x="370" y="860"/>
                  </a:lnTo>
                  <a:lnTo>
                    <a:pt x="391" y="863"/>
                  </a:lnTo>
                  <a:lnTo>
                    <a:pt x="412" y="864"/>
                  </a:lnTo>
                  <a:lnTo>
                    <a:pt x="433" y="866"/>
                  </a:lnTo>
                  <a:lnTo>
                    <a:pt x="454" y="864"/>
                  </a:lnTo>
                  <a:lnTo>
                    <a:pt x="475" y="863"/>
                  </a:lnTo>
                  <a:lnTo>
                    <a:pt x="495" y="860"/>
                  </a:lnTo>
                  <a:lnTo>
                    <a:pt x="515" y="856"/>
                  </a:lnTo>
                  <a:lnTo>
                    <a:pt x="536" y="853"/>
                  </a:lnTo>
                  <a:lnTo>
                    <a:pt x="555" y="847"/>
                  </a:lnTo>
                  <a:lnTo>
                    <a:pt x="576" y="841"/>
                  </a:lnTo>
                  <a:lnTo>
                    <a:pt x="596" y="833"/>
                  </a:lnTo>
                  <a:lnTo>
                    <a:pt x="615" y="825"/>
                  </a:lnTo>
                  <a:lnTo>
                    <a:pt x="633" y="816"/>
                  </a:lnTo>
                  <a:lnTo>
                    <a:pt x="652" y="806"/>
                  </a:lnTo>
                  <a:lnTo>
                    <a:pt x="670" y="794"/>
                  </a:lnTo>
                  <a:lnTo>
                    <a:pt x="688" y="781"/>
                  </a:lnTo>
                  <a:lnTo>
                    <a:pt x="705" y="768"/>
                  </a:lnTo>
                  <a:lnTo>
                    <a:pt x="722" y="754"/>
                  </a:lnTo>
                  <a:lnTo>
                    <a:pt x="738" y="738"/>
                  </a:lnTo>
                  <a:lnTo>
                    <a:pt x="738"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Freeform 75"/>
            <p:cNvSpPr>
              <a:spLocks/>
            </p:cNvSpPr>
            <p:nvPr userDrawn="1"/>
          </p:nvSpPr>
          <p:spPr bwMode="auto">
            <a:xfrm>
              <a:off x="3789" y="840"/>
              <a:ext cx="196" cy="196"/>
            </a:xfrm>
            <a:custGeom>
              <a:avLst/>
              <a:gdLst>
                <a:gd name="T0" fmla="*/ 683 w 783"/>
                <a:gd name="T1" fmla="*/ 654 h 783"/>
                <a:gd name="T2" fmla="*/ 720 w 783"/>
                <a:gd name="T3" fmla="*/ 608 h 783"/>
                <a:gd name="T4" fmla="*/ 747 w 783"/>
                <a:gd name="T5" fmla="*/ 557 h 783"/>
                <a:gd name="T6" fmla="*/ 768 w 783"/>
                <a:gd name="T7" fmla="*/ 503 h 783"/>
                <a:gd name="T8" fmla="*/ 780 w 783"/>
                <a:gd name="T9" fmla="*/ 449 h 783"/>
                <a:gd name="T10" fmla="*/ 783 w 783"/>
                <a:gd name="T11" fmla="*/ 393 h 783"/>
                <a:gd name="T12" fmla="*/ 780 w 783"/>
                <a:gd name="T13" fmla="*/ 335 h 783"/>
                <a:gd name="T14" fmla="*/ 768 w 783"/>
                <a:gd name="T15" fmla="*/ 281 h 783"/>
                <a:gd name="T16" fmla="*/ 747 w 783"/>
                <a:gd name="T17" fmla="*/ 227 h 783"/>
                <a:gd name="T18" fmla="*/ 720 w 783"/>
                <a:gd name="T19" fmla="*/ 176 h 783"/>
                <a:gd name="T20" fmla="*/ 683 w 783"/>
                <a:gd name="T21" fmla="*/ 129 h 783"/>
                <a:gd name="T22" fmla="*/ 654 w 783"/>
                <a:gd name="T23" fmla="*/ 101 h 783"/>
                <a:gd name="T24" fmla="*/ 608 w 783"/>
                <a:gd name="T25" fmla="*/ 66 h 783"/>
                <a:gd name="T26" fmla="*/ 557 w 783"/>
                <a:gd name="T27" fmla="*/ 37 h 783"/>
                <a:gd name="T28" fmla="*/ 503 w 783"/>
                <a:gd name="T29" fmla="*/ 16 h 783"/>
                <a:gd name="T30" fmla="*/ 449 w 783"/>
                <a:gd name="T31" fmla="*/ 4 h 783"/>
                <a:gd name="T32" fmla="*/ 393 w 783"/>
                <a:gd name="T33" fmla="*/ 0 h 783"/>
                <a:gd name="T34" fmla="*/ 335 w 783"/>
                <a:gd name="T35" fmla="*/ 4 h 783"/>
                <a:gd name="T36" fmla="*/ 280 w 783"/>
                <a:gd name="T37" fmla="*/ 16 h 783"/>
                <a:gd name="T38" fmla="*/ 227 w 783"/>
                <a:gd name="T39" fmla="*/ 37 h 783"/>
                <a:gd name="T40" fmla="*/ 176 w 783"/>
                <a:gd name="T41" fmla="*/ 66 h 783"/>
                <a:gd name="T42" fmla="*/ 129 w 783"/>
                <a:gd name="T43" fmla="*/ 101 h 783"/>
                <a:gd name="T44" fmla="*/ 101 w 783"/>
                <a:gd name="T45" fmla="*/ 129 h 783"/>
                <a:gd name="T46" fmla="*/ 65 w 783"/>
                <a:gd name="T47" fmla="*/ 176 h 783"/>
                <a:gd name="T48" fmla="*/ 37 w 783"/>
                <a:gd name="T49" fmla="*/ 227 h 783"/>
                <a:gd name="T50" fmla="*/ 16 w 783"/>
                <a:gd name="T51" fmla="*/ 281 h 783"/>
                <a:gd name="T52" fmla="*/ 4 w 783"/>
                <a:gd name="T53" fmla="*/ 335 h 783"/>
                <a:gd name="T54" fmla="*/ 0 w 783"/>
                <a:gd name="T55" fmla="*/ 393 h 783"/>
                <a:gd name="T56" fmla="*/ 4 w 783"/>
                <a:gd name="T57" fmla="*/ 449 h 783"/>
                <a:gd name="T58" fmla="*/ 16 w 783"/>
                <a:gd name="T59" fmla="*/ 503 h 783"/>
                <a:gd name="T60" fmla="*/ 37 w 783"/>
                <a:gd name="T61" fmla="*/ 557 h 783"/>
                <a:gd name="T62" fmla="*/ 65 w 783"/>
                <a:gd name="T63" fmla="*/ 608 h 783"/>
                <a:gd name="T64" fmla="*/ 101 w 783"/>
                <a:gd name="T65" fmla="*/ 654 h 783"/>
                <a:gd name="T66" fmla="*/ 129 w 783"/>
                <a:gd name="T67" fmla="*/ 683 h 783"/>
                <a:gd name="T68" fmla="*/ 176 w 783"/>
                <a:gd name="T69" fmla="*/ 718 h 783"/>
                <a:gd name="T70" fmla="*/ 227 w 783"/>
                <a:gd name="T71" fmla="*/ 747 h 783"/>
                <a:gd name="T72" fmla="*/ 280 w 783"/>
                <a:gd name="T73" fmla="*/ 768 h 783"/>
                <a:gd name="T74" fmla="*/ 335 w 783"/>
                <a:gd name="T75" fmla="*/ 780 h 783"/>
                <a:gd name="T76" fmla="*/ 393 w 783"/>
                <a:gd name="T77" fmla="*/ 783 h 783"/>
                <a:gd name="T78" fmla="*/ 449 w 783"/>
                <a:gd name="T79" fmla="*/ 780 h 783"/>
                <a:gd name="T80" fmla="*/ 503 w 783"/>
                <a:gd name="T81" fmla="*/ 768 h 783"/>
                <a:gd name="T82" fmla="*/ 557 w 783"/>
                <a:gd name="T83" fmla="*/ 747 h 783"/>
                <a:gd name="T84" fmla="*/ 608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9" y="669"/>
                  </a:moveTo>
                  <a:lnTo>
                    <a:pt x="669" y="669"/>
                  </a:lnTo>
                  <a:lnTo>
                    <a:pt x="683" y="654"/>
                  </a:lnTo>
                  <a:lnTo>
                    <a:pt x="696" y="639"/>
                  </a:lnTo>
                  <a:lnTo>
                    <a:pt x="708" y="623"/>
                  </a:lnTo>
                  <a:lnTo>
                    <a:pt x="720" y="608"/>
                  </a:lnTo>
                  <a:lnTo>
                    <a:pt x="729" y="591"/>
                  </a:lnTo>
                  <a:lnTo>
                    <a:pt x="739" y="574"/>
                  </a:lnTo>
                  <a:lnTo>
                    <a:pt x="747" y="557"/>
                  </a:lnTo>
                  <a:lnTo>
                    <a:pt x="755" y="540"/>
                  </a:lnTo>
                  <a:lnTo>
                    <a:pt x="761" y="522"/>
                  </a:lnTo>
                  <a:lnTo>
                    <a:pt x="768" y="503"/>
                  </a:lnTo>
                  <a:lnTo>
                    <a:pt x="772" y="485"/>
                  </a:lnTo>
                  <a:lnTo>
                    <a:pt x="777" y="467"/>
                  </a:lnTo>
                  <a:lnTo>
                    <a:pt x="780" y="449"/>
                  </a:lnTo>
                  <a:lnTo>
                    <a:pt x="782" y="429"/>
                  </a:lnTo>
                  <a:lnTo>
                    <a:pt x="783" y="411"/>
                  </a:lnTo>
                  <a:lnTo>
                    <a:pt x="783" y="393"/>
                  </a:lnTo>
                  <a:lnTo>
                    <a:pt x="783" y="373"/>
                  </a:lnTo>
                  <a:lnTo>
                    <a:pt x="782" y="355"/>
                  </a:lnTo>
                  <a:lnTo>
                    <a:pt x="780" y="335"/>
                  </a:lnTo>
                  <a:lnTo>
                    <a:pt x="777" y="317"/>
                  </a:lnTo>
                  <a:lnTo>
                    <a:pt x="772" y="299"/>
                  </a:lnTo>
                  <a:lnTo>
                    <a:pt x="768" y="281"/>
                  </a:lnTo>
                  <a:lnTo>
                    <a:pt x="761" y="262"/>
                  </a:lnTo>
                  <a:lnTo>
                    <a:pt x="755" y="244"/>
                  </a:lnTo>
                  <a:lnTo>
                    <a:pt x="747" y="227"/>
                  </a:lnTo>
                  <a:lnTo>
                    <a:pt x="739" y="210"/>
                  </a:lnTo>
                  <a:lnTo>
                    <a:pt x="729" y="193"/>
                  </a:lnTo>
                  <a:lnTo>
                    <a:pt x="720" y="176"/>
                  </a:lnTo>
                  <a:lnTo>
                    <a:pt x="708" y="161"/>
                  </a:lnTo>
                  <a:lnTo>
                    <a:pt x="696" y="145"/>
                  </a:lnTo>
                  <a:lnTo>
                    <a:pt x="683" y="129"/>
                  </a:lnTo>
                  <a:lnTo>
                    <a:pt x="669" y="115"/>
                  </a:lnTo>
                  <a:lnTo>
                    <a:pt x="669" y="115"/>
                  </a:lnTo>
                  <a:lnTo>
                    <a:pt x="654" y="101"/>
                  </a:lnTo>
                  <a:lnTo>
                    <a:pt x="639" y="88"/>
                  </a:lnTo>
                  <a:lnTo>
                    <a:pt x="623" y="76"/>
                  </a:lnTo>
                  <a:lnTo>
                    <a:pt x="608" y="66"/>
                  </a:lnTo>
                  <a:lnTo>
                    <a:pt x="591" y="55"/>
                  </a:lnTo>
                  <a:lnTo>
                    <a:pt x="574" y="45"/>
                  </a:lnTo>
                  <a:lnTo>
                    <a:pt x="557" y="37"/>
                  </a:lnTo>
                  <a:lnTo>
                    <a:pt x="540" y="29"/>
                  </a:lnTo>
                  <a:lnTo>
                    <a:pt x="522" y="23"/>
                  </a:lnTo>
                  <a:lnTo>
                    <a:pt x="503" y="16"/>
                  </a:lnTo>
                  <a:lnTo>
                    <a:pt x="485" y="12"/>
                  </a:lnTo>
                  <a:lnTo>
                    <a:pt x="467" y="8"/>
                  </a:lnTo>
                  <a:lnTo>
                    <a:pt x="449" y="4"/>
                  </a:lnTo>
                  <a:lnTo>
                    <a:pt x="429" y="2"/>
                  </a:lnTo>
                  <a:lnTo>
                    <a:pt x="411" y="0"/>
                  </a:lnTo>
                  <a:lnTo>
                    <a:pt x="393" y="0"/>
                  </a:lnTo>
                  <a:lnTo>
                    <a:pt x="373" y="0"/>
                  </a:lnTo>
                  <a:lnTo>
                    <a:pt x="355" y="2"/>
                  </a:lnTo>
                  <a:lnTo>
                    <a:pt x="335" y="4"/>
                  </a:lnTo>
                  <a:lnTo>
                    <a:pt x="317" y="8"/>
                  </a:lnTo>
                  <a:lnTo>
                    <a:pt x="299" y="12"/>
                  </a:lnTo>
                  <a:lnTo>
                    <a:pt x="280" y="16"/>
                  </a:lnTo>
                  <a:lnTo>
                    <a:pt x="262" y="23"/>
                  </a:lnTo>
                  <a:lnTo>
                    <a:pt x="244" y="29"/>
                  </a:lnTo>
                  <a:lnTo>
                    <a:pt x="227" y="37"/>
                  </a:lnTo>
                  <a:lnTo>
                    <a:pt x="210" y="45"/>
                  </a:lnTo>
                  <a:lnTo>
                    <a:pt x="193" y="55"/>
                  </a:lnTo>
                  <a:lnTo>
                    <a:pt x="176" y="66"/>
                  </a:lnTo>
                  <a:lnTo>
                    <a:pt x="161" y="76"/>
                  </a:lnTo>
                  <a:lnTo>
                    <a:pt x="145" y="88"/>
                  </a:lnTo>
                  <a:lnTo>
                    <a:pt x="129" y="101"/>
                  </a:lnTo>
                  <a:lnTo>
                    <a:pt x="115" y="115"/>
                  </a:lnTo>
                  <a:lnTo>
                    <a:pt x="115" y="115"/>
                  </a:lnTo>
                  <a:lnTo>
                    <a:pt x="101" y="129"/>
                  </a:lnTo>
                  <a:lnTo>
                    <a:pt x="88" y="145"/>
                  </a:lnTo>
                  <a:lnTo>
                    <a:pt x="76" y="161"/>
                  </a:lnTo>
                  <a:lnTo>
                    <a:pt x="65" y="176"/>
                  </a:lnTo>
                  <a:lnTo>
                    <a:pt x="55" y="193"/>
                  </a:lnTo>
                  <a:lnTo>
                    <a:pt x="45" y="210"/>
                  </a:lnTo>
                  <a:lnTo>
                    <a:pt x="37" y="227"/>
                  </a:lnTo>
                  <a:lnTo>
                    <a:pt x="29" y="244"/>
                  </a:lnTo>
                  <a:lnTo>
                    <a:pt x="22" y="262"/>
                  </a:lnTo>
                  <a:lnTo>
                    <a:pt x="16" y="281"/>
                  </a:lnTo>
                  <a:lnTo>
                    <a:pt x="12" y="299"/>
                  </a:lnTo>
                  <a:lnTo>
                    <a:pt x="8" y="317"/>
                  </a:lnTo>
                  <a:lnTo>
                    <a:pt x="4" y="335"/>
                  </a:lnTo>
                  <a:lnTo>
                    <a:pt x="2" y="355"/>
                  </a:lnTo>
                  <a:lnTo>
                    <a:pt x="0" y="373"/>
                  </a:lnTo>
                  <a:lnTo>
                    <a:pt x="0" y="393"/>
                  </a:lnTo>
                  <a:lnTo>
                    <a:pt x="0" y="411"/>
                  </a:lnTo>
                  <a:lnTo>
                    <a:pt x="2" y="429"/>
                  </a:lnTo>
                  <a:lnTo>
                    <a:pt x="4" y="449"/>
                  </a:lnTo>
                  <a:lnTo>
                    <a:pt x="8" y="467"/>
                  </a:lnTo>
                  <a:lnTo>
                    <a:pt x="12" y="485"/>
                  </a:lnTo>
                  <a:lnTo>
                    <a:pt x="16" y="503"/>
                  </a:lnTo>
                  <a:lnTo>
                    <a:pt x="22" y="522"/>
                  </a:lnTo>
                  <a:lnTo>
                    <a:pt x="29" y="540"/>
                  </a:lnTo>
                  <a:lnTo>
                    <a:pt x="37" y="557"/>
                  </a:lnTo>
                  <a:lnTo>
                    <a:pt x="45" y="574"/>
                  </a:lnTo>
                  <a:lnTo>
                    <a:pt x="55" y="591"/>
                  </a:lnTo>
                  <a:lnTo>
                    <a:pt x="65" y="608"/>
                  </a:lnTo>
                  <a:lnTo>
                    <a:pt x="76" y="623"/>
                  </a:lnTo>
                  <a:lnTo>
                    <a:pt x="88" y="639"/>
                  </a:lnTo>
                  <a:lnTo>
                    <a:pt x="101" y="654"/>
                  </a:lnTo>
                  <a:lnTo>
                    <a:pt x="115" y="669"/>
                  </a:lnTo>
                  <a:lnTo>
                    <a:pt x="115" y="669"/>
                  </a:lnTo>
                  <a:lnTo>
                    <a:pt x="129" y="683"/>
                  </a:lnTo>
                  <a:lnTo>
                    <a:pt x="145" y="696"/>
                  </a:lnTo>
                  <a:lnTo>
                    <a:pt x="161" y="708"/>
                  </a:lnTo>
                  <a:lnTo>
                    <a:pt x="176" y="718"/>
                  </a:lnTo>
                  <a:lnTo>
                    <a:pt x="193" y="729"/>
                  </a:lnTo>
                  <a:lnTo>
                    <a:pt x="210" y="739"/>
                  </a:lnTo>
                  <a:lnTo>
                    <a:pt x="227" y="747"/>
                  </a:lnTo>
                  <a:lnTo>
                    <a:pt x="244" y="755"/>
                  </a:lnTo>
                  <a:lnTo>
                    <a:pt x="262" y="761"/>
                  </a:lnTo>
                  <a:lnTo>
                    <a:pt x="280" y="768"/>
                  </a:lnTo>
                  <a:lnTo>
                    <a:pt x="299" y="772"/>
                  </a:lnTo>
                  <a:lnTo>
                    <a:pt x="317" y="777"/>
                  </a:lnTo>
                  <a:lnTo>
                    <a:pt x="335" y="780"/>
                  </a:lnTo>
                  <a:lnTo>
                    <a:pt x="355" y="782"/>
                  </a:lnTo>
                  <a:lnTo>
                    <a:pt x="373" y="783"/>
                  </a:lnTo>
                  <a:lnTo>
                    <a:pt x="393" y="783"/>
                  </a:lnTo>
                  <a:lnTo>
                    <a:pt x="411" y="783"/>
                  </a:lnTo>
                  <a:lnTo>
                    <a:pt x="429" y="782"/>
                  </a:lnTo>
                  <a:lnTo>
                    <a:pt x="449" y="780"/>
                  </a:lnTo>
                  <a:lnTo>
                    <a:pt x="467" y="777"/>
                  </a:lnTo>
                  <a:lnTo>
                    <a:pt x="485" y="772"/>
                  </a:lnTo>
                  <a:lnTo>
                    <a:pt x="503" y="768"/>
                  </a:lnTo>
                  <a:lnTo>
                    <a:pt x="522" y="761"/>
                  </a:lnTo>
                  <a:lnTo>
                    <a:pt x="540" y="755"/>
                  </a:lnTo>
                  <a:lnTo>
                    <a:pt x="557" y="747"/>
                  </a:lnTo>
                  <a:lnTo>
                    <a:pt x="574" y="739"/>
                  </a:lnTo>
                  <a:lnTo>
                    <a:pt x="591" y="729"/>
                  </a:lnTo>
                  <a:lnTo>
                    <a:pt x="608" y="718"/>
                  </a:lnTo>
                  <a:lnTo>
                    <a:pt x="623" y="708"/>
                  </a:lnTo>
                  <a:lnTo>
                    <a:pt x="639" y="696"/>
                  </a:lnTo>
                  <a:lnTo>
                    <a:pt x="654" y="683"/>
                  </a:lnTo>
                  <a:lnTo>
                    <a:pt x="669" y="669"/>
                  </a:lnTo>
                  <a:lnTo>
                    <a:pt x="669"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76"/>
            <p:cNvSpPr>
              <a:spLocks/>
            </p:cNvSpPr>
            <p:nvPr userDrawn="1"/>
          </p:nvSpPr>
          <p:spPr bwMode="auto">
            <a:xfrm>
              <a:off x="3978" y="1029"/>
              <a:ext cx="176" cy="176"/>
            </a:xfrm>
            <a:custGeom>
              <a:avLst/>
              <a:gdLst>
                <a:gd name="T0" fmla="*/ 612 w 701"/>
                <a:gd name="T1" fmla="*/ 585 h 701"/>
                <a:gd name="T2" fmla="*/ 644 w 701"/>
                <a:gd name="T3" fmla="*/ 544 h 701"/>
                <a:gd name="T4" fmla="*/ 670 w 701"/>
                <a:gd name="T5" fmla="*/ 498 h 701"/>
                <a:gd name="T6" fmla="*/ 687 w 701"/>
                <a:gd name="T7" fmla="*/ 451 h 701"/>
                <a:gd name="T8" fmla="*/ 699 w 701"/>
                <a:gd name="T9" fmla="*/ 402 h 701"/>
                <a:gd name="T10" fmla="*/ 701 w 701"/>
                <a:gd name="T11" fmla="*/ 351 h 701"/>
                <a:gd name="T12" fmla="*/ 699 w 701"/>
                <a:gd name="T13" fmla="*/ 300 h 701"/>
                <a:gd name="T14" fmla="*/ 687 w 701"/>
                <a:gd name="T15" fmla="*/ 251 h 701"/>
                <a:gd name="T16" fmla="*/ 670 w 701"/>
                <a:gd name="T17" fmla="*/ 204 h 701"/>
                <a:gd name="T18" fmla="*/ 644 w 701"/>
                <a:gd name="T19" fmla="*/ 158 h 701"/>
                <a:gd name="T20" fmla="*/ 612 w 701"/>
                <a:gd name="T21" fmla="*/ 116 h 701"/>
                <a:gd name="T22" fmla="*/ 587 w 701"/>
                <a:gd name="T23" fmla="*/ 90 h 701"/>
                <a:gd name="T24" fmla="*/ 544 w 701"/>
                <a:gd name="T25" fmla="*/ 58 h 701"/>
                <a:gd name="T26" fmla="*/ 498 w 701"/>
                <a:gd name="T27" fmla="*/ 33 h 701"/>
                <a:gd name="T28" fmla="*/ 451 w 701"/>
                <a:gd name="T29" fmla="*/ 15 h 701"/>
                <a:gd name="T30" fmla="*/ 402 w 701"/>
                <a:gd name="T31" fmla="*/ 3 h 701"/>
                <a:gd name="T32" fmla="*/ 351 w 701"/>
                <a:gd name="T33" fmla="*/ 0 h 701"/>
                <a:gd name="T34" fmla="*/ 300 w 701"/>
                <a:gd name="T35" fmla="*/ 3 h 701"/>
                <a:gd name="T36" fmla="*/ 251 w 701"/>
                <a:gd name="T37" fmla="*/ 15 h 701"/>
                <a:gd name="T38" fmla="*/ 204 w 701"/>
                <a:gd name="T39" fmla="*/ 33 h 701"/>
                <a:gd name="T40" fmla="*/ 158 w 701"/>
                <a:gd name="T41" fmla="*/ 58 h 701"/>
                <a:gd name="T42" fmla="*/ 116 w 701"/>
                <a:gd name="T43" fmla="*/ 90 h 701"/>
                <a:gd name="T44" fmla="*/ 90 w 701"/>
                <a:gd name="T45" fmla="*/ 116 h 701"/>
                <a:gd name="T46" fmla="*/ 58 w 701"/>
                <a:gd name="T47" fmla="*/ 158 h 701"/>
                <a:gd name="T48" fmla="*/ 33 w 701"/>
                <a:gd name="T49" fmla="*/ 204 h 701"/>
                <a:gd name="T50" fmla="*/ 15 w 701"/>
                <a:gd name="T51" fmla="*/ 251 h 701"/>
                <a:gd name="T52" fmla="*/ 3 w 701"/>
                <a:gd name="T53" fmla="*/ 300 h 701"/>
                <a:gd name="T54" fmla="*/ 0 w 701"/>
                <a:gd name="T55" fmla="*/ 351 h 701"/>
                <a:gd name="T56" fmla="*/ 3 w 701"/>
                <a:gd name="T57" fmla="*/ 402 h 701"/>
                <a:gd name="T58" fmla="*/ 15 w 701"/>
                <a:gd name="T59" fmla="*/ 451 h 701"/>
                <a:gd name="T60" fmla="*/ 33 w 701"/>
                <a:gd name="T61" fmla="*/ 498 h 701"/>
                <a:gd name="T62" fmla="*/ 58 w 701"/>
                <a:gd name="T63" fmla="*/ 544 h 701"/>
                <a:gd name="T64" fmla="*/ 90 w 701"/>
                <a:gd name="T65" fmla="*/ 585 h 701"/>
                <a:gd name="T66" fmla="*/ 116 w 701"/>
                <a:gd name="T67" fmla="*/ 611 h 701"/>
                <a:gd name="T68" fmla="*/ 158 w 701"/>
                <a:gd name="T69" fmla="*/ 644 h 701"/>
                <a:gd name="T70" fmla="*/ 204 w 701"/>
                <a:gd name="T71" fmla="*/ 669 h 701"/>
                <a:gd name="T72" fmla="*/ 251 w 701"/>
                <a:gd name="T73" fmla="*/ 687 h 701"/>
                <a:gd name="T74" fmla="*/ 300 w 701"/>
                <a:gd name="T75" fmla="*/ 699 h 701"/>
                <a:gd name="T76" fmla="*/ 351 w 701"/>
                <a:gd name="T77" fmla="*/ 701 h 701"/>
                <a:gd name="T78" fmla="*/ 402 w 701"/>
                <a:gd name="T79" fmla="*/ 699 h 701"/>
                <a:gd name="T80" fmla="*/ 451 w 701"/>
                <a:gd name="T81" fmla="*/ 687 h 701"/>
                <a:gd name="T82" fmla="*/ 498 w 701"/>
                <a:gd name="T83" fmla="*/ 669 h 701"/>
                <a:gd name="T84" fmla="*/ 544 w 701"/>
                <a:gd name="T85" fmla="*/ 644 h 701"/>
                <a:gd name="T86" fmla="*/ 587 w 701"/>
                <a:gd name="T87" fmla="*/ 611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1">
                  <a:moveTo>
                    <a:pt x="600" y="600"/>
                  </a:moveTo>
                  <a:lnTo>
                    <a:pt x="600" y="600"/>
                  </a:lnTo>
                  <a:lnTo>
                    <a:pt x="612" y="585"/>
                  </a:lnTo>
                  <a:lnTo>
                    <a:pt x="623" y="572"/>
                  </a:lnTo>
                  <a:lnTo>
                    <a:pt x="634" y="558"/>
                  </a:lnTo>
                  <a:lnTo>
                    <a:pt x="644" y="544"/>
                  </a:lnTo>
                  <a:lnTo>
                    <a:pt x="653" y="529"/>
                  </a:lnTo>
                  <a:lnTo>
                    <a:pt x="662" y="514"/>
                  </a:lnTo>
                  <a:lnTo>
                    <a:pt x="670" y="498"/>
                  </a:lnTo>
                  <a:lnTo>
                    <a:pt x="677" y="482"/>
                  </a:lnTo>
                  <a:lnTo>
                    <a:pt x="682" y="467"/>
                  </a:lnTo>
                  <a:lnTo>
                    <a:pt x="687" y="451"/>
                  </a:lnTo>
                  <a:lnTo>
                    <a:pt x="692" y="434"/>
                  </a:lnTo>
                  <a:lnTo>
                    <a:pt x="696" y="417"/>
                  </a:lnTo>
                  <a:lnTo>
                    <a:pt x="699" y="402"/>
                  </a:lnTo>
                  <a:lnTo>
                    <a:pt x="700" y="385"/>
                  </a:lnTo>
                  <a:lnTo>
                    <a:pt x="701" y="368"/>
                  </a:lnTo>
                  <a:lnTo>
                    <a:pt x="701" y="351"/>
                  </a:lnTo>
                  <a:lnTo>
                    <a:pt x="701" y="334"/>
                  </a:lnTo>
                  <a:lnTo>
                    <a:pt x="700" y="317"/>
                  </a:lnTo>
                  <a:lnTo>
                    <a:pt x="699" y="300"/>
                  </a:lnTo>
                  <a:lnTo>
                    <a:pt x="696" y="284"/>
                  </a:lnTo>
                  <a:lnTo>
                    <a:pt x="692" y="267"/>
                  </a:lnTo>
                  <a:lnTo>
                    <a:pt x="687" y="251"/>
                  </a:lnTo>
                  <a:lnTo>
                    <a:pt x="682" y="235"/>
                  </a:lnTo>
                  <a:lnTo>
                    <a:pt x="677" y="219"/>
                  </a:lnTo>
                  <a:lnTo>
                    <a:pt x="670" y="204"/>
                  </a:lnTo>
                  <a:lnTo>
                    <a:pt x="662" y="188"/>
                  </a:lnTo>
                  <a:lnTo>
                    <a:pt x="653" y="172"/>
                  </a:lnTo>
                  <a:lnTo>
                    <a:pt x="644" y="158"/>
                  </a:lnTo>
                  <a:lnTo>
                    <a:pt x="634" y="144"/>
                  </a:lnTo>
                  <a:lnTo>
                    <a:pt x="623" y="129"/>
                  </a:lnTo>
                  <a:lnTo>
                    <a:pt x="612" y="116"/>
                  </a:lnTo>
                  <a:lnTo>
                    <a:pt x="600" y="103"/>
                  </a:lnTo>
                  <a:lnTo>
                    <a:pt x="600" y="103"/>
                  </a:lnTo>
                  <a:lnTo>
                    <a:pt x="587" y="90"/>
                  </a:lnTo>
                  <a:lnTo>
                    <a:pt x="572" y="79"/>
                  </a:lnTo>
                  <a:lnTo>
                    <a:pt x="558" y="68"/>
                  </a:lnTo>
                  <a:lnTo>
                    <a:pt x="544" y="58"/>
                  </a:lnTo>
                  <a:lnTo>
                    <a:pt x="529" y="49"/>
                  </a:lnTo>
                  <a:lnTo>
                    <a:pt x="514" y="39"/>
                  </a:lnTo>
                  <a:lnTo>
                    <a:pt x="498" y="33"/>
                  </a:lnTo>
                  <a:lnTo>
                    <a:pt x="483" y="25"/>
                  </a:lnTo>
                  <a:lnTo>
                    <a:pt x="467" y="20"/>
                  </a:lnTo>
                  <a:lnTo>
                    <a:pt x="451" y="15"/>
                  </a:lnTo>
                  <a:lnTo>
                    <a:pt x="434" y="10"/>
                  </a:lnTo>
                  <a:lnTo>
                    <a:pt x="419" y="7"/>
                  </a:lnTo>
                  <a:lnTo>
                    <a:pt x="402" y="3"/>
                  </a:lnTo>
                  <a:lnTo>
                    <a:pt x="385" y="2"/>
                  </a:lnTo>
                  <a:lnTo>
                    <a:pt x="368" y="0"/>
                  </a:lnTo>
                  <a:lnTo>
                    <a:pt x="351" y="0"/>
                  </a:lnTo>
                  <a:lnTo>
                    <a:pt x="334" y="0"/>
                  </a:lnTo>
                  <a:lnTo>
                    <a:pt x="317" y="2"/>
                  </a:lnTo>
                  <a:lnTo>
                    <a:pt x="300" y="3"/>
                  </a:lnTo>
                  <a:lnTo>
                    <a:pt x="284" y="7"/>
                  </a:lnTo>
                  <a:lnTo>
                    <a:pt x="268" y="10"/>
                  </a:lnTo>
                  <a:lnTo>
                    <a:pt x="251" y="15"/>
                  </a:lnTo>
                  <a:lnTo>
                    <a:pt x="235" y="20"/>
                  </a:lnTo>
                  <a:lnTo>
                    <a:pt x="219" y="25"/>
                  </a:lnTo>
                  <a:lnTo>
                    <a:pt x="204" y="33"/>
                  </a:lnTo>
                  <a:lnTo>
                    <a:pt x="188" y="39"/>
                  </a:lnTo>
                  <a:lnTo>
                    <a:pt x="172" y="49"/>
                  </a:lnTo>
                  <a:lnTo>
                    <a:pt x="158" y="58"/>
                  </a:lnTo>
                  <a:lnTo>
                    <a:pt x="144" y="68"/>
                  </a:lnTo>
                  <a:lnTo>
                    <a:pt x="129" y="79"/>
                  </a:lnTo>
                  <a:lnTo>
                    <a:pt x="116" y="90"/>
                  </a:lnTo>
                  <a:lnTo>
                    <a:pt x="103" y="103"/>
                  </a:lnTo>
                  <a:lnTo>
                    <a:pt x="103" y="103"/>
                  </a:lnTo>
                  <a:lnTo>
                    <a:pt x="90" y="116"/>
                  </a:lnTo>
                  <a:lnTo>
                    <a:pt x="79" y="129"/>
                  </a:lnTo>
                  <a:lnTo>
                    <a:pt x="68" y="144"/>
                  </a:lnTo>
                  <a:lnTo>
                    <a:pt x="58" y="158"/>
                  </a:lnTo>
                  <a:lnTo>
                    <a:pt x="49" y="172"/>
                  </a:lnTo>
                  <a:lnTo>
                    <a:pt x="39" y="188"/>
                  </a:lnTo>
                  <a:lnTo>
                    <a:pt x="33" y="204"/>
                  </a:lnTo>
                  <a:lnTo>
                    <a:pt x="25" y="219"/>
                  </a:lnTo>
                  <a:lnTo>
                    <a:pt x="20" y="235"/>
                  </a:lnTo>
                  <a:lnTo>
                    <a:pt x="15" y="251"/>
                  </a:lnTo>
                  <a:lnTo>
                    <a:pt x="10" y="267"/>
                  </a:lnTo>
                  <a:lnTo>
                    <a:pt x="7" y="284"/>
                  </a:lnTo>
                  <a:lnTo>
                    <a:pt x="3" y="300"/>
                  </a:lnTo>
                  <a:lnTo>
                    <a:pt x="2" y="317"/>
                  </a:lnTo>
                  <a:lnTo>
                    <a:pt x="0" y="334"/>
                  </a:lnTo>
                  <a:lnTo>
                    <a:pt x="0" y="351"/>
                  </a:lnTo>
                  <a:lnTo>
                    <a:pt x="0" y="368"/>
                  </a:lnTo>
                  <a:lnTo>
                    <a:pt x="2" y="385"/>
                  </a:lnTo>
                  <a:lnTo>
                    <a:pt x="3" y="402"/>
                  </a:lnTo>
                  <a:lnTo>
                    <a:pt x="7" y="417"/>
                  </a:lnTo>
                  <a:lnTo>
                    <a:pt x="10" y="434"/>
                  </a:lnTo>
                  <a:lnTo>
                    <a:pt x="15" y="451"/>
                  </a:lnTo>
                  <a:lnTo>
                    <a:pt x="20" y="467"/>
                  </a:lnTo>
                  <a:lnTo>
                    <a:pt x="25" y="482"/>
                  </a:lnTo>
                  <a:lnTo>
                    <a:pt x="33" y="498"/>
                  </a:lnTo>
                  <a:lnTo>
                    <a:pt x="39" y="514"/>
                  </a:lnTo>
                  <a:lnTo>
                    <a:pt x="49" y="529"/>
                  </a:lnTo>
                  <a:lnTo>
                    <a:pt x="58" y="544"/>
                  </a:lnTo>
                  <a:lnTo>
                    <a:pt x="68" y="558"/>
                  </a:lnTo>
                  <a:lnTo>
                    <a:pt x="79" y="572"/>
                  </a:lnTo>
                  <a:lnTo>
                    <a:pt x="90" y="585"/>
                  </a:lnTo>
                  <a:lnTo>
                    <a:pt x="103" y="600"/>
                  </a:lnTo>
                  <a:lnTo>
                    <a:pt x="103" y="600"/>
                  </a:lnTo>
                  <a:lnTo>
                    <a:pt x="116" y="611"/>
                  </a:lnTo>
                  <a:lnTo>
                    <a:pt x="129" y="623"/>
                  </a:lnTo>
                  <a:lnTo>
                    <a:pt x="144" y="634"/>
                  </a:lnTo>
                  <a:lnTo>
                    <a:pt x="158" y="644"/>
                  </a:lnTo>
                  <a:lnTo>
                    <a:pt x="172" y="653"/>
                  </a:lnTo>
                  <a:lnTo>
                    <a:pt x="188" y="662"/>
                  </a:lnTo>
                  <a:lnTo>
                    <a:pt x="204" y="669"/>
                  </a:lnTo>
                  <a:lnTo>
                    <a:pt x="219" y="677"/>
                  </a:lnTo>
                  <a:lnTo>
                    <a:pt x="235" y="682"/>
                  </a:lnTo>
                  <a:lnTo>
                    <a:pt x="251" y="687"/>
                  </a:lnTo>
                  <a:lnTo>
                    <a:pt x="268" y="692"/>
                  </a:lnTo>
                  <a:lnTo>
                    <a:pt x="284" y="695"/>
                  </a:lnTo>
                  <a:lnTo>
                    <a:pt x="300" y="699"/>
                  </a:lnTo>
                  <a:lnTo>
                    <a:pt x="317" y="700"/>
                  </a:lnTo>
                  <a:lnTo>
                    <a:pt x="334" y="701"/>
                  </a:lnTo>
                  <a:lnTo>
                    <a:pt x="351" y="701"/>
                  </a:lnTo>
                  <a:lnTo>
                    <a:pt x="368" y="701"/>
                  </a:lnTo>
                  <a:lnTo>
                    <a:pt x="385" y="700"/>
                  </a:lnTo>
                  <a:lnTo>
                    <a:pt x="402" y="699"/>
                  </a:lnTo>
                  <a:lnTo>
                    <a:pt x="419" y="695"/>
                  </a:lnTo>
                  <a:lnTo>
                    <a:pt x="434" y="692"/>
                  </a:lnTo>
                  <a:lnTo>
                    <a:pt x="451" y="687"/>
                  </a:lnTo>
                  <a:lnTo>
                    <a:pt x="467" y="682"/>
                  </a:lnTo>
                  <a:lnTo>
                    <a:pt x="483" y="677"/>
                  </a:lnTo>
                  <a:lnTo>
                    <a:pt x="498" y="669"/>
                  </a:lnTo>
                  <a:lnTo>
                    <a:pt x="514" y="662"/>
                  </a:lnTo>
                  <a:lnTo>
                    <a:pt x="529" y="653"/>
                  </a:lnTo>
                  <a:lnTo>
                    <a:pt x="544" y="644"/>
                  </a:lnTo>
                  <a:lnTo>
                    <a:pt x="558" y="634"/>
                  </a:lnTo>
                  <a:lnTo>
                    <a:pt x="572" y="623"/>
                  </a:lnTo>
                  <a:lnTo>
                    <a:pt x="587" y="611"/>
                  </a:lnTo>
                  <a:lnTo>
                    <a:pt x="600" y="600"/>
                  </a:lnTo>
                  <a:lnTo>
                    <a:pt x="600"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77"/>
            <p:cNvSpPr>
              <a:spLocks/>
            </p:cNvSpPr>
            <p:nvPr userDrawn="1"/>
          </p:nvSpPr>
          <p:spPr bwMode="auto">
            <a:xfrm>
              <a:off x="4167" y="1218"/>
              <a:ext cx="156" cy="156"/>
            </a:xfrm>
            <a:custGeom>
              <a:avLst/>
              <a:gdLst>
                <a:gd name="T0" fmla="*/ 531 w 622"/>
                <a:gd name="T1" fmla="*/ 91 h 622"/>
                <a:gd name="T2" fmla="*/ 507 w 622"/>
                <a:gd name="T3" fmla="*/ 70 h 622"/>
                <a:gd name="T4" fmla="*/ 482 w 622"/>
                <a:gd name="T5" fmla="*/ 51 h 622"/>
                <a:gd name="T6" fmla="*/ 428 w 622"/>
                <a:gd name="T7" fmla="*/ 24 h 622"/>
                <a:gd name="T8" fmla="*/ 370 w 622"/>
                <a:gd name="T9" fmla="*/ 7 h 622"/>
                <a:gd name="T10" fmla="*/ 312 w 622"/>
                <a:gd name="T11" fmla="*/ 0 h 622"/>
                <a:gd name="T12" fmla="*/ 252 w 622"/>
                <a:gd name="T13" fmla="*/ 7 h 622"/>
                <a:gd name="T14" fmla="*/ 194 w 622"/>
                <a:gd name="T15" fmla="*/ 24 h 622"/>
                <a:gd name="T16" fmla="*/ 140 w 622"/>
                <a:gd name="T17" fmla="*/ 51 h 622"/>
                <a:gd name="T18" fmla="*/ 115 w 622"/>
                <a:gd name="T19" fmla="*/ 70 h 622"/>
                <a:gd name="T20" fmla="*/ 91 w 622"/>
                <a:gd name="T21" fmla="*/ 91 h 622"/>
                <a:gd name="T22" fmla="*/ 81 w 622"/>
                <a:gd name="T23" fmla="*/ 103 h 622"/>
                <a:gd name="T24" fmla="*/ 60 w 622"/>
                <a:gd name="T25" fmla="*/ 128 h 622"/>
                <a:gd name="T26" fmla="*/ 37 w 622"/>
                <a:gd name="T27" fmla="*/ 167 h 622"/>
                <a:gd name="T28" fmla="*/ 13 w 622"/>
                <a:gd name="T29" fmla="*/ 223 h 622"/>
                <a:gd name="T30" fmla="*/ 1 w 622"/>
                <a:gd name="T31" fmla="*/ 281 h 622"/>
                <a:gd name="T32" fmla="*/ 1 w 622"/>
                <a:gd name="T33" fmla="*/ 340 h 622"/>
                <a:gd name="T34" fmla="*/ 13 w 622"/>
                <a:gd name="T35" fmla="*/ 399 h 622"/>
                <a:gd name="T36" fmla="*/ 37 w 622"/>
                <a:gd name="T37" fmla="*/ 455 h 622"/>
                <a:gd name="T38" fmla="*/ 60 w 622"/>
                <a:gd name="T39" fmla="*/ 494 h 622"/>
                <a:gd name="T40" fmla="*/ 81 w 622"/>
                <a:gd name="T41" fmla="*/ 519 h 622"/>
                <a:gd name="T42" fmla="*/ 91 w 622"/>
                <a:gd name="T43" fmla="*/ 530 h 622"/>
                <a:gd name="T44" fmla="*/ 115 w 622"/>
                <a:gd name="T45" fmla="*/ 551 h 622"/>
                <a:gd name="T46" fmla="*/ 140 w 622"/>
                <a:gd name="T47" fmla="*/ 571 h 622"/>
                <a:gd name="T48" fmla="*/ 194 w 622"/>
                <a:gd name="T49" fmla="*/ 598 h 622"/>
                <a:gd name="T50" fmla="*/ 252 w 622"/>
                <a:gd name="T51" fmla="*/ 615 h 622"/>
                <a:gd name="T52" fmla="*/ 312 w 622"/>
                <a:gd name="T53" fmla="*/ 622 h 622"/>
                <a:gd name="T54" fmla="*/ 370 w 622"/>
                <a:gd name="T55" fmla="*/ 615 h 622"/>
                <a:gd name="T56" fmla="*/ 428 w 622"/>
                <a:gd name="T57" fmla="*/ 598 h 622"/>
                <a:gd name="T58" fmla="*/ 482 w 622"/>
                <a:gd name="T59" fmla="*/ 571 h 622"/>
                <a:gd name="T60" fmla="*/ 507 w 622"/>
                <a:gd name="T61" fmla="*/ 551 h 622"/>
                <a:gd name="T62" fmla="*/ 531 w 622"/>
                <a:gd name="T63" fmla="*/ 530 h 622"/>
                <a:gd name="T64" fmla="*/ 542 w 622"/>
                <a:gd name="T65" fmla="*/ 519 h 622"/>
                <a:gd name="T66" fmla="*/ 562 w 622"/>
                <a:gd name="T67" fmla="*/ 494 h 622"/>
                <a:gd name="T68" fmla="*/ 587 w 622"/>
                <a:gd name="T69" fmla="*/ 455 h 622"/>
                <a:gd name="T70" fmla="*/ 609 w 622"/>
                <a:gd name="T71" fmla="*/ 399 h 622"/>
                <a:gd name="T72" fmla="*/ 620 w 622"/>
                <a:gd name="T73" fmla="*/ 340 h 622"/>
                <a:gd name="T74" fmla="*/ 620 w 622"/>
                <a:gd name="T75" fmla="*/ 281 h 622"/>
                <a:gd name="T76" fmla="*/ 609 w 622"/>
                <a:gd name="T77" fmla="*/ 223 h 622"/>
                <a:gd name="T78" fmla="*/ 587 w 622"/>
                <a:gd name="T79" fmla="*/ 167 h 622"/>
                <a:gd name="T80" fmla="*/ 562 w 622"/>
                <a:gd name="T81" fmla="*/ 128 h 622"/>
                <a:gd name="T82" fmla="*/ 542 w 622"/>
                <a:gd name="T83" fmla="*/ 103 h 622"/>
                <a:gd name="T84" fmla="*/ 53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31" y="91"/>
                  </a:moveTo>
                  <a:lnTo>
                    <a:pt x="531" y="91"/>
                  </a:lnTo>
                  <a:lnTo>
                    <a:pt x="519" y="81"/>
                  </a:lnTo>
                  <a:lnTo>
                    <a:pt x="507" y="70"/>
                  </a:lnTo>
                  <a:lnTo>
                    <a:pt x="494" y="60"/>
                  </a:lnTo>
                  <a:lnTo>
                    <a:pt x="482" y="51"/>
                  </a:lnTo>
                  <a:lnTo>
                    <a:pt x="455" y="35"/>
                  </a:lnTo>
                  <a:lnTo>
                    <a:pt x="428" y="24"/>
                  </a:lnTo>
                  <a:lnTo>
                    <a:pt x="399" y="13"/>
                  </a:lnTo>
                  <a:lnTo>
                    <a:pt x="370" y="7"/>
                  </a:lnTo>
                  <a:lnTo>
                    <a:pt x="340" y="1"/>
                  </a:lnTo>
                  <a:lnTo>
                    <a:pt x="312" y="0"/>
                  </a:lnTo>
                  <a:lnTo>
                    <a:pt x="282" y="1"/>
                  </a:lnTo>
                  <a:lnTo>
                    <a:pt x="252" y="7"/>
                  </a:lnTo>
                  <a:lnTo>
                    <a:pt x="223" y="13"/>
                  </a:lnTo>
                  <a:lnTo>
                    <a:pt x="194" y="24"/>
                  </a:lnTo>
                  <a:lnTo>
                    <a:pt x="167" y="35"/>
                  </a:lnTo>
                  <a:lnTo>
                    <a:pt x="140" y="51"/>
                  </a:lnTo>
                  <a:lnTo>
                    <a:pt x="128" y="60"/>
                  </a:lnTo>
                  <a:lnTo>
                    <a:pt x="115" y="70"/>
                  </a:lnTo>
                  <a:lnTo>
                    <a:pt x="103" y="81"/>
                  </a:lnTo>
                  <a:lnTo>
                    <a:pt x="91" y="91"/>
                  </a:lnTo>
                  <a:lnTo>
                    <a:pt x="91" y="91"/>
                  </a:lnTo>
                  <a:lnTo>
                    <a:pt x="81" y="103"/>
                  </a:lnTo>
                  <a:lnTo>
                    <a:pt x="71" y="115"/>
                  </a:lnTo>
                  <a:lnTo>
                    <a:pt x="60" y="128"/>
                  </a:lnTo>
                  <a:lnTo>
                    <a:pt x="52" y="139"/>
                  </a:lnTo>
                  <a:lnTo>
                    <a:pt x="37" y="167"/>
                  </a:lnTo>
                  <a:lnTo>
                    <a:pt x="24" y="194"/>
                  </a:lnTo>
                  <a:lnTo>
                    <a:pt x="13" y="223"/>
                  </a:lnTo>
                  <a:lnTo>
                    <a:pt x="7" y="252"/>
                  </a:lnTo>
                  <a:lnTo>
                    <a:pt x="1" y="281"/>
                  </a:lnTo>
                  <a:lnTo>
                    <a:pt x="0" y="311"/>
                  </a:lnTo>
                  <a:lnTo>
                    <a:pt x="1" y="340"/>
                  </a:lnTo>
                  <a:lnTo>
                    <a:pt x="7" y="370"/>
                  </a:lnTo>
                  <a:lnTo>
                    <a:pt x="13" y="399"/>
                  </a:lnTo>
                  <a:lnTo>
                    <a:pt x="24" y="427"/>
                  </a:lnTo>
                  <a:lnTo>
                    <a:pt x="37" y="455"/>
                  </a:lnTo>
                  <a:lnTo>
                    <a:pt x="52" y="482"/>
                  </a:lnTo>
                  <a:lnTo>
                    <a:pt x="60" y="494"/>
                  </a:lnTo>
                  <a:lnTo>
                    <a:pt x="71" y="507"/>
                  </a:lnTo>
                  <a:lnTo>
                    <a:pt x="81" y="519"/>
                  </a:lnTo>
                  <a:lnTo>
                    <a:pt x="91" y="530"/>
                  </a:lnTo>
                  <a:lnTo>
                    <a:pt x="91" y="530"/>
                  </a:lnTo>
                  <a:lnTo>
                    <a:pt x="103" y="542"/>
                  </a:lnTo>
                  <a:lnTo>
                    <a:pt x="115" y="551"/>
                  </a:lnTo>
                  <a:lnTo>
                    <a:pt x="128" y="562"/>
                  </a:lnTo>
                  <a:lnTo>
                    <a:pt x="140" y="571"/>
                  </a:lnTo>
                  <a:lnTo>
                    <a:pt x="167" y="586"/>
                  </a:lnTo>
                  <a:lnTo>
                    <a:pt x="194" y="598"/>
                  </a:lnTo>
                  <a:lnTo>
                    <a:pt x="223" y="608"/>
                  </a:lnTo>
                  <a:lnTo>
                    <a:pt x="252" y="615"/>
                  </a:lnTo>
                  <a:lnTo>
                    <a:pt x="282" y="620"/>
                  </a:lnTo>
                  <a:lnTo>
                    <a:pt x="312" y="622"/>
                  </a:lnTo>
                  <a:lnTo>
                    <a:pt x="340" y="620"/>
                  </a:lnTo>
                  <a:lnTo>
                    <a:pt x="370" y="615"/>
                  </a:lnTo>
                  <a:lnTo>
                    <a:pt x="399" y="608"/>
                  </a:lnTo>
                  <a:lnTo>
                    <a:pt x="428" y="598"/>
                  </a:lnTo>
                  <a:lnTo>
                    <a:pt x="455" y="586"/>
                  </a:lnTo>
                  <a:lnTo>
                    <a:pt x="482" y="571"/>
                  </a:lnTo>
                  <a:lnTo>
                    <a:pt x="494" y="562"/>
                  </a:lnTo>
                  <a:lnTo>
                    <a:pt x="507" y="551"/>
                  </a:lnTo>
                  <a:lnTo>
                    <a:pt x="519" y="542"/>
                  </a:lnTo>
                  <a:lnTo>
                    <a:pt x="531" y="530"/>
                  </a:lnTo>
                  <a:lnTo>
                    <a:pt x="531" y="530"/>
                  </a:lnTo>
                  <a:lnTo>
                    <a:pt x="542" y="519"/>
                  </a:lnTo>
                  <a:lnTo>
                    <a:pt x="551" y="507"/>
                  </a:lnTo>
                  <a:lnTo>
                    <a:pt x="562" y="494"/>
                  </a:lnTo>
                  <a:lnTo>
                    <a:pt x="571" y="482"/>
                  </a:lnTo>
                  <a:lnTo>
                    <a:pt x="587" y="455"/>
                  </a:lnTo>
                  <a:lnTo>
                    <a:pt x="598" y="427"/>
                  </a:lnTo>
                  <a:lnTo>
                    <a:pt x="609" y="399"/>
                  </a:lnTo>
                  <a:lnTo>
                    <a:pt x="617" y="370"/>
                  </a:lnTo>
                  <a:lnTo>
                    <a:pt x="620" y="340"/>
                  </a:lnTo>
                  <a:lnTo>
                    <a:pt x="622" y="311"/>
                  </a:lnTo>
                  <a:lnTo>
                    <a:pt x="620" y="281"/>
                  </a:lnTo>
                  <a:lnTo>
                    <a:pt x="617" y="252"/>
                  </a:lnTo>
                  <a:lnTo>
                    <a:pt x="609" y="223"/>
                  </a:lnTo>
                  <a:lnTo>
                    <a:pt x="598" y="194"/>
                  </a:lnTo>
                  <a:lnTo>
                    <a:pt x="587" y="167"/>
                  </a:lnTo>
                  <a:lnTo>
                    <a:pt x="571" y="139"/>
                  </a:lnTo>
                  <a:lnTo>
                    <a:pt x="562" y="128"/>
                  </a:lnTo>
                  <a:lnTo>
                    <a:pt x="551" y="115"/>
                  </a:lnTo>
                  <a:lnTo>
                    <a:pt x="542" y="103"/>
                  </a:lnTo>
                  <a:lnTo>
                    <a:pt x="531" y="91"/>
                  </a:lnTo>
                  <a:lnTo>
                    <a:pt x="53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Freeform 78"/>
            <p:cNvSpPr>
              <a:spLocks/>
            </p:cNvSpPr>
            <p:nvPr userDrawn="1"/>
          </p:nvSpPr>
          <p:spPr bwMode="auto">
            <a:xfrm>
              <a:off x="4357" y="1408"/>
              <a:ext cx="134" cy="134"/>
            </a:xfrm>
            <a:custGeom>
              <a:avLst/>
              <a:gdLst>
                <a:gd name="T0" fmla="*/ 80 w 540"/>
                <a:gd name="T1" fmla="*/ 79 h 539"/>
                <a:gd name="T2" fmla="*/ 45 w 540"/>
                <a:gd name="T3" fmla="*/ 121 h 539"/>
                <a:gd name="T4" fmla="*/ 20 w 540"/>
                <a:gd name="T5" fmla="*/ 168 h 539"/>
                <a:gd name="T6" fmla="*/ 5 w 540"/>
                <a:gd name="T7" fmla="*/ 218 h 539"/>
                <a:gd name="T8" fmla="*/ 0 w 540"/>
                <a:gd name="T9" fmla="*/ 270 h 539"/>
                <a:gd name="T10" fmla="*/ 5 w 540"/>
                <a:gd name="T11" fmla="*/ 322 h 539"/>
                <a:gd name="T12" fmla="*/ 20 w 540"/>
                <a:gd name="T13" fmla="*/ 371 h 539"/>
                <a:gd name="T14" fmla="*/ 45 w 540"/>
                <a:gd name="T15" fmla="*/ 418 h 539"/>
                <a:gd name="T16" fmla="*/ 80 w 540"/>
                <a:gd name="T17" fmla="*/ 461 h 539"/>
                <a:gd name="T18" fmla="*/ 99 w 540"/>
                <a:gd name="T19" fmla="*/ 479 h 539"/>
                <a:gd name="T20" fmla="*/ 145 w 540"/>
                <a:gd name="T21" fmla="*/ 509 h 539"/>
                <a:gd name="T22" fmla="*/ 193 w 540"/>
                <a:gd name="T23" fmla="*/ 529 h 539"/>
                <a:gd name="T24" fmla="*/ 244 w 540"/>
                <a:gd name="T25" fmla="*/ 538 h 539"/>
                <a:gd name="T26" fmla="*/ 296 w 540"/>
                <a:gd name="T27" fmla="*/ 538 h 539"/>
                <a:gd name="T28" fmla="*/ 347 w 540"/>
                <a:gd name="T29" fmla="*/ 529 h 539"/>
                <a:gd name="T30" fmla="*/ 395 w 540"/>
                <a:gd name="T31" fmla="*/ 509 h 539"/>
                <a:gd name="T32" fmla="*/ 441 w 540"/>
                <a:gd name="T33" fmla="*/ 479 h 539"/>
                <a:gd name="T34" fmla="*/ 462 w 540"/>
                <a:gd name="T35" fmla="*/ 461 h 539"/>
                <a:gd name="T36" fmla="*/ 495 w 540"/>
                <a:gd name="T37" fmla="*/ 418 h 539"/>
                <a:gd name="T38" fmla="*/ 520 w 540"/>
                <a:gd name="T39" fmla="*/ 371 h 539"/>
                <a:gd name="T40" fmla="*/ 536 w 540"/>
                <a:gd name="T41" fmla="*/ 322 h 539"/>
                <a:gd name="T42" fmla="*/ 540 w 540"/>
                <a:gd name="T43" fmla="*/ 270 h 539"/>
                <a:gd name="T44" fmla="*/ 536 w 540"/>
                <a:gd name="T45" fmla="*/ 218 h 539"/>
                <a:gd name="T46" fmla="*/ 520 w 540"/>
                <a:gd name="T47" fmla="*/ 168 h 539"/>
                <a:gd name="T48" fmla="*/ 495 w 540"/>
                <a:gd name="T49" fmla="*/ 121 h 539"/>
                <a:gd name="T50" fmla="*/ 462 w 540"/>
                <a:gd name="T51" fmla="*/ 79 h 539"/>
                <a:gd name="T52" fmla="*/ 441 w 540"/>
                <a:gd name="T53" fmla="*/ 60 h 539"/>
                <a:gd name="T54" fmla="*/ 395 w 540"/>
                <a:gd name="T55" fmla="*/ 31 h 539"/>
                <a:gd name="T56" fmla="*/ 347 w 540"/>
                <a:gd name="T57" fmla="*/ 10 h 539"/>
                <a:gd name="T58" fmla="*/ 296 w 540"/>
                <a:gd name="T59" fmla="*/ 1 h 539"/>
                <a:gd name="T60" fmla="*/ 244 w 540"/>
                <a:gd name="T61" fmla="*/ 1 h 539"/>
                <a:gd name="T62" fmla="*/ 193 w 540"/>
                <a:gd name="T63" fmla="*/ 10 h 539"/>
                <a:gd name="T64" fmla="*/ 145 w 540"/>
                <a:gd name="T65" fmla="*/ 31 h 539"/>
                <a:gd name="T66" fmla="*/ 99 w 540"/>
                <a:gd name="T67" fmla="*/ 60 h 539"/>
                <a:gd name="T68" fmla="*/ 8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80" y="79"/>
                  </a:moveTo>
                  <a:lnTo>
                    <a:pt x="80" y="79"/>
                  </a:lnTo>
                  <a:lnTo>
                    <a:pt x="60" y="99"/>
                  </a:lnTo>
                  <a:lnTo>
                    <a:pt x="45" y="121"/>
                  </a:lnTo>
                  <a:lnTo>
                    <a:pt x="32" y="145"/>
                  </a:lnTo>
                  <a:lnTo>
                    <a:pt x="20" y="168"/>
                  </a:lnTo>
                  <a:lnTo>
                    <a:pt x="11" y="193"/>
                  </a:lnTo>
                  <a:lnTo>
                    <a:pt x="5" y="218"/>
                  </a:lnTo>
                  <a:lnTo>
                    <a:pt x="2" y="244"/>
                  </a:lnTo>
                  <a:lnTo>
                    <a:pt x="0" y="270"/>
                  </a:lnTo>
                  <a:lnTo>
                    <a:pt x="2" y="296"/>
                  </a:lnTo>
                  <a:lnTo>
                    <a:pt x="5" y="322"/>
                  </a:lnTo>
                  <a:lnTo>
                    <a:pt x="11" y="347"/>
                  </a:lnTo>
                  <a:lnTo>
                    <a:pt x="20" y="371"/>
                  </a:lnTo>
                  <a:lnTo>
                    <a:pt x="32" y="395"/>
                  </a:lnTo>
                  <a:lnTo>
                    <a:pt x="45" y="418"/>
                  </a:lnTo>
                  <a:lnTo>
                    <a:pt x="60" y="440"/>
                  </a:lnTo>
                  <a:lnTo>
                    <a:pt x="80" y="461"/>
                  </a:lnTo>
                  <a:lnTo>
                    <a:pt x="80" y="461"/>
                  </a:lnTo>
                  <a:lnTo>
                    <a:pt x="99" y="479"/>
                  </a:lnTo>
                  <a:lnTo>
                    <a:pt x="121" y="495"/>
                  </a:lnTo>
                  <a:lnTo>
                    <a:pt x="145" y="509"/>
                  </a:lnTo>
                  <a:lnTo>
                    <a:pt x="168" y="520"/>
                  </a:lnTo>
                  <a:lnTo>
                    <a:pt x="193" y="529"/>
                  </a:lnTo>
                  <a:lnTo>
                    <a:pt x="219" y="535"/>
                  </a:lnTo>
                  <a:lnTo>
                    <a:pt x="244" y="538"/>
                  </a:lnTo>
                  <a:lnTo>
                    <a:pt x="270" y="539"/>
                  </a:lnTo>
                  <a:lnTo>
                    <a:pt x="296" y="538"/>
                  </a:lnTo>
                  <a:lnTo>
                    <a:pt x="322" y="535"/>
                  </a:lnTo>
                  <a:lnTo>
                    <a:pt x="347" y="529"/>
                  </a:lnTo>
                  <a:lnTo>
                    <a:pt x="372" y="520"/>
                  </a:lnTo>
                  <a:lnTo>
                    <a:pt x="395" y="509"/>
                  </a:lnTo>
                  <a:lnTo>
                    <a:pt x="419" y="495"/>
                  </a:lnTo>
                  <a:lnTo>
                    <a:pt x="441" y="479"/>
                  </a:lnTo>
                  <a:lnTo>
                    <a:pt x="462" y="461"/>
                  </a:lnTo>
                  <a:lnTo>
                    <a:pt x="462" y="461"/>
                  </a:lnTo>
                  <a:lnTo>
                    <a:pt x="480" y="440"/>
                  </a:lnTo>
                  <a:lnTo>
                    <a:pt x="495" y="418"/>
                  </a:lnTo>
                  <a:lnTo>
                    <a:pt x="510" y="395"/>
                  </a:lnTo>
                  <a:lnTo>
                    <a:pt x="520" y="371"/>
                  </a:lnTo>
                  <a:lnTo>
                    <a:pt x="529" y="347"/>
                  </a:lnTo>
                  <a:lnTo>
                    <a:pt x="536" y="322"/>
                  </a:lnTo>
                  <a:lnTo>
                    <a:pt x="538" y="296"/>
                  </a:lnTo>
                  <a:lnTo>
                    <a:pt x="540" y="270"/>
                  </a:lnTo>
                  <a:lnTo>
                    <a:pt x="538" y="244"/>
                  </a:lnTo>
                  <a:lnTo>
                    <a:pt x="536" y="218"/>
                  </a:lnTo>
                  <a:lnTo>
                    <a:pt x="529" y="193"/>
                  </a:lnTo>
                  <a:lnTo>
                    <a:pt x="520" y="168"/>
                  </a:lnTo>
                  <a:lnTo>
                    <a:pt x="510" y="145"/>
                  </a:lnTo>
                  <a:lnTo>
                    <a:pt x="495" y="121"/>
                  </a:lnTo>
                  <a:lnTo>
                    <a:pt x="480" y="99"/>
                  </a:lnTo>
                  <a:lnTo>
                    <a:pt x="462" y="79"/>
                  </a:lnTo>
                  <a:lnTo>
                    <a:pt x="462" y="79"/>
                  </a:lnTo>
                  <a:lnTo>
                    <a:pt x="441" y="60"/>
                  </a:lnTo>
                  <a:lnTo>
                    <a:pt x="419" y="44"/>
                  </a:lnTo>
                  <a:lnTo>
                    <a:pt x="395" y="31"/>
                  </a:lnTo>
                  <a:lnTo>
                    <a:pt x="372" y="20"/>
                  </a:lnTo>
                  <a:lnTo>
                    <a:pt x="347" y="10"/>
                  </a:lnTo>
                  <a:lnTo>
                    <a:pt x="322" y="5"/>
                  </a:lnTo>
                  <a:lnTo>
                    <a:pt x="296" y="1"/>
                  </a:lnTo>
                  <a:lnTo>
                    <a:pt x="270" y="0"/>
                  </a:lnTo>
                  <a:lnTo>
                    <a:pt x="244" y="1"/>
                  </a:lnTo>
                  <a:lnTo>
                    <a:pt x="219" y="5"/>
                  </a:lnTo>
                  <a:lnTo>
                    <a:pt x="193" y="10"/>
                  </a:lnTo>
                  <a:lnTo>
                    <a:pt x="168" y="20"/>
                  </a:lnTo>
                  <a:lnTo>
                    <a:pt x="145" y="31"/>
                  </a:lnTo>
                  <a:lnTo>
                    <a:pt x="121" y="44"/>
                  </a:lnTo>
                  <a:lnTo>
                    <a:pt x="99" y="60"/>
                  </a:lnTo>
                  <a:lnTo>
                    <a:pt x="80" y="79"/>
                  </a:lnTo>
                  <a:lnTo>
                    <a:pt x="8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Freeform 79"/>
            <p:cNvSpPr>
              <a:spLocks/>
            </p:cNvSpPr>
            <p:nvPr userDrawn="1"/>
          </p:nvSpPr>
          <p:spPr bwMode="auto">
            <a:xfrm>
              <a:off x="4546" y="1596"/>
              <a:ext cx="115" cy="115"/>
            </a:xfrm>
            <a:custGeom>
              <a:avLst/>
              <a:gdLst>
                <a:gd name="T0" fmla="*/ 68 w 460"/>
                <a:gd name="T1" fmla="*/ 67 h 460"/>
                <a:gd name="T2" fmla="*/ 38 w 460"/>
                <a:gd name="T3" fmla="*/ 104 h 460"/>
                <a:gd name="T4" fmla="*/ 17 w 460"/>
                <a:gd name="T5" fmla="*/ 143 h 460"/>
                <a:gd name="T6" fmla="*/ 5 w 460"/>
                <a:gd name="T7" fmla="*/ 186 h 460"/>
                <a:gd name="T8" fmla="*/ 0 w 460"/>
                <a:gd name="T9" fmla="*/ 230 h 460"/>
                <a:gd name="T10" fmla="*/ 5 w 460"/>
                <a:gd name="T11" fmla="*/ 273 h 460"/>
                <a:gd name="T12" fmla="*/ 17 w 460"/>
                <a:gd name="T13" fmla="*/ 316 h 460"/>
                <a:gd name="T14" fmla="*/ 38 w 460"/>
                <a:gd name="T15" fmla="*/ 357 h 460"/>
                <a:gd name="T16" fmla="*/ 68 w 460"/>
                <a:gd name="T17" fmla="*/ 392 h 460"/>
                <a:gd name="T18" fmla="*/ 85 w 460"/>
                <a:gd name="T19" fmla="*/ 407 h 460"/>
                <a:gd name="T20" fmla="*/ 124 w 460"/>
                <a:gd name="T21" fmla="*/ 434 h 460"/>
                <a:gd name="T22" fmla="*/ 164 w 460"/>
                <a:gd name="T23" fmla="*/ 449 h 460"/>
                <a:gd name="T24" fmla="*/ 209 w 460"/>
                <a:gd name="T25" fmla="*/ 458 h 460"/>
                <a:gd name="T26" fmla="*/ 252 w 460"/>
                <a:gd name="T27" fmla="*/ 458 h 460"/>
                <a:gd name="T28" fmla="*/ 296 w 460"/>
                <a:gd name="T29" fmla="*/ 449 h 460"/>
                <a:gd name="T30" fmla="*/ 338 w 460"/>
                <a:gd name="T31" fmla="*/ 434 h 460"/>
                <a:gd name="T32" fmla="*/ 375 w 460"/>
                <a:gd name="T33" fmla="*/ 407 h 460"/>
                <a:gd name="T34" fmla="*/ 392 w 460"/>
                <a:gd name="T35" fmla="*/ 392 h 460"/>
                <a:gd name="T36" fmla="*/ 422 w 460"/>
                <a:gd name="T37" fmla="*/ 357 h 460"/>
                <a:gd name="T38" fmla="*/ 443 w 460"/>
                <a:gd name="T39" fmla="*/ 316 h 460"/>
                <a:gd name="T40" fmla="*/ 456 w 460"/>
                <a:gd name="T41" fmla="*/ 273 h 460"/>
                <a:gd name="T42" fmla="*/ 460 w 460"/>
                <a:gd name="T43" fmla="*/ 230 h 460"/>
                <a:gd name="T44" fmla="*/ 456 w 460"/>
                <a:gd name="T45" fmla="*/ 186 h 460"/>
                <a:gd name="T46" fmla="*/ 443 w 460"/>
                <a:gd name="T47" fmla="*/ 143 h 460"/>
                <a:gd name="T48" fmla="*/ 422 w 460"/>
                <a:gd name="T49" fmla="*/ 104 h 460"/>
                <a:gd name="T50" fmla="*/ 392 w 460"/>
                <a:gd name="T51" fmla="*/ 67 h 460"/>
                <a:gd name="T52" fmla="*/ 375 w 460"/>
                <a:gd name="T53" fmla="*/ 52 h 460"/>
                <a:gd name="T54" fmla="*/ 338 w 460"/>
                <a:gd name="T55" fmla="*/ 27 h 460"/>
                <a:gd name="T56" fmla="*/ 296 w 460"/>
                <a:gd name="T57" fmla="*/ 10 h 460"/>
                <a:gd name="T58" fmla="*/ 252 w 460"/>
                <a:gd name="T59" fmla="*/ 1 h 460"/>
                <a:gd name="T60" fmla="*/ 209 w 460"/>
                <a:gd name="T61" fmla="*/ 1 h 460"/>
                <a:gd name="T62" fmla="*/ 164 w 460"/>
                <a:gd name="T63" fmla="*/ 10 h 460"/>
                <a:gd name="T64" fmla="*/ 124 w 460"/>
                <a:gd name="T65" fmla="*/ 27 h 460"/>
                <a:gd name="T66" fmla="*/ 85 w 460"/>
                <a:gd name="T67" fmla="*/ 52 h 460"/>
                <a:gd name="T68" fmla="*/ 68 w 460"/>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68" y="67"/>
                  </a:moveTo>
                  <a:lnTo>
                    <a:pt x="68" y="67"/>
                  </a:lnTo>
                  <a:lnTo>
                    <a:pt x="52" y="84"/>
                  </a:lnTo>
                  <a:lnTo>
                    <a:pt x="38" y="104"/>
                  </a:lnTo>
                  <a:lnTo>
                    <a:pt x="27" y="123"/>
                  </a:lnTo>
                  <a:lnTo>
                    <a:pt x="17" y="143"/>
                  </a:lnTo>
                  <a:lnTo>
                    <a:pt x="10" y="164"/>
                  </a:lnTo>
                  <a:lnTo>
                    <a:pt x="5" y="186"/>
                  </a:lnTo>
                  <a:lnTo>
                    <a:pt x="1" y="208"/>
                  </a:lnTo>
                  <a:lnTo>
                    <a:pt x="0" y="230"/>
                  </a:lnTo>
                  <a:lnTo>
                    <a:pt x="1" y="251"/>
                  </a:lnTo>
                  <a:lnTo>
                    <a:pt x="5" y="273"/>
                  </a:lnTo>
                  <a:lnTo>
                    <a:pt x="10" y="295"/>
                  </a:lnTo>
                  <a:lnTo>
                    <a:pt x="17" y="316"/>
                  </a:lnTo>
                  <a:lnTo>
                    <a:pt x="27" y="337"/>
                  </a:lnTo>
                  <a:lnTo>
                    <a:pt x="38" y="357"/>
                  </a:lnTo>
                  <a:lnTo>
                    <a:pt x="52" y="375"/>
                  </a:lnTo>
                  <a:lnTo>
                    <a:pt x="68" y="392"/>
                  </a:lnTo>
                  <a:lnTo>
                    <a:pt x="68" y="392"/>
                  </a:lnTo>
                  <a:lnTo>
                    <a:pt x="85" y="407"/>
                  </a:lnTo>
                  <a:lnTo>
                    <a:pt x="104" y="422"/>
                  </a:lnTo>
                  <a:lnTo>
                    <a:pt x="124" y="434"/>
                  </a:lnTo>
                  <a:lnTo>
                    <a:pt x="143" y="443"/>
                  </a:lnTo>
                  <a:lnTo>
                    <a:pt x="164" y="449"/>
                  </a:lnTo>
                  <a:lnTo>
                    <a:pt x="186" y="456"/>
                  </a:lnTo>
                  <a:lnTo>
                    <a:pt x="209" y="458"/>
                  </a:lnTo>
                  <a:lnTo>
                    <a:pt x="231" y="460"/>
                  </a:lnTo>
                  <a:lnTo>
                    <a:pt x="252" y="458"/>
                  </a:lnTo>
                  <a:lnTo>
                    <a:pt x="274" y="456"/>
                  </a:lnTo>
                  <a:lnTo>
                    <a:pt x="296" y="449"/>
                  </a:lnTo>
                  <a:lnTo>
                    <a:pt x="317" y="443"/>
                  </a:lnTo>
                  <a:lnTo>
                    <a:pt x="338" y="434"/>
                  </a:lnTo>
                  <a:lnTo>
                    <a:pt x="357" y="422"/>
                  </a:lnTo>
                  <a:lnTo>
                    <a:pt x="375" y="407"/>
                  </a:lnTo>
                  <a:lnTo>
                    <a:pt x="392" y="392"/>
                  </a:lnTo>
                  <a:lnTo>
                    <a:pt x="392" y="392"/>
                  </a:lnTo>
                  <a:lnTo>
                    <a:pt x="408" y="375"/>
                  </a:lnTo>
                  <a:lnTo>
                    <a:pt x="422" y="357"/>
                  </a:lnTo>
                  <a:lnTo>
                    <a:pt x="434" y="337"/>
                  </a:lnTo>
                  <a:lnTo>
                    <a:pt x="443" y="316"/>
                  </a:lnTo>
                  <a:lnTo>
                    <a:pt x="451" y="295"/>
                  </a:lnTo>
                  <a:lnTo>
                    <a:pt x="456" y="273"/>
                  </a:lnTo>
                  <a:lnTo>
                    <a:pt x="459" y="251"/>
                  </a:lnTo>
                  <a:lnTo>
                    <a:pt x="460" y="230"/>
                  </a:lnTo>
                  <a:lnTo>
                    <a:pt x="459" y="208"/>
                  </a:lnTo>
                  <a:lnTo>
                    <a:pt x="456" y="186"/>
                  </a:lnTo>
                  <a:lnTo>
                    <a:pt x="451" y="164"/>
                  </a:lnTo>
                  <a:lnTo>
                    <a:pt x="443" y="143"/>
                  </a:lnTo>
                  <a:lnTo>
                    <a:pt x="434" y="123"/>
                  </a:lnTo>
                  <a:lnTo>
                    <a:pt x="422" y="104"/>
                  </a:lnTo>
                  <a:lnTo>
                    <a:pt x="408" y="84"/>
                  </a:lnTo>
                  <a:lnTo>
                    <a:pt x="392" y="67"/>
                  </a:lnTo>
                  <a:lnTo>
                    <a:pt x="392" y="67"/>
                  </a:lnTo>
                  <a:lnTo>
                    <a:pt x="375" y="52"/>
                  </a:lnTo>
                  <a:lnTo>
                    <a:pt x="357" y="37"/>
                  </a:lnTo>
                  <a:lnTo>
                    <a:pt x="338" y="27"/>
                  </a:lnTo>
                  <a:lnTo>
                    <a:pt x="317" y="17"/>
                  </a:lnTo>
                  <a:lnTo>
                    <a:pt x="296" y="10"/>
                  </a:lnTo>
                  <a:lnTo>
                    <a:pt x="274" y="5"/>
                  </a:lnTo>
                  <a:lnTo>
                    <a:pt x="252" y="1"/>
                  </a:lnTo>
                  <a:lnTo>
                    <a:pt x="231" y="0"/>
                  </a:lnTo>
                  <a:lnTo>
                    <a:pt x="209" y="1"/>
                  </a:lnTo>
                  <a:lnTo>
                    <a:pt x="186" y="5"/>
                  </a:lnTo>
                  <a:lnTo>
                    <a:pt x="164" y="10"/>
                  </a:lnTo>
                  <a:lnTo>
                    <a:pt x="143" y="17"/>
                  </a:lnTo>
                  <a:lnTo>
                    <a:pt x="124" y="27"/>
                  </a:lnTo>
                  <a:lnTo>
                    <a:pt x="104"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80"/>
            <p:cNvSpPr>
              <a:spLocks/>
            </p:cNvSpPr>
            <p:nvPr userDrawn="1"/>
          </p:nvSpPr>
          <p:spPr bwMode="auto">
            <a:xfrm>
              <a:off x="4735" y="1786"/>
              <a:ext cx="94" cy="94"/>
            </a:xfrm>
            <a:custGeom>
              <a:avLst/>
              <a:gdLst>
                <a:gd name="T0" fmla="*/ 56 w 378"/>
                <a:gd name="T1" fmla="*/ 56 h 377"/>
                <a:gd name="T2" fmla="*/ 31 w 378"/>
                <a:gd name="T3" fmla="*/ 84 h 377"/>
                <a:gd name="T4" fmla="*/ 14 w 378"/>
                <a:gd name="T5" fmla="*/ 118 h 377"/>
                <a:gd name="T6" fmla="*/ 4 w 378"/>
                <a:gd name="T7" fmla="*/ 152 h 377"/>
                <a:gd name="T8" fmla="*/ 0 w 378"/>
                <a:gd name="T9" fmla="*/ 189 h 377"/>
                <a:gd name="T10" fmla="*/ 4 w 378"/>
                <a:gd name="T11" fmla="*/ 225 h 377"/>
                <a:gd name="T12" fmla="*/ 14 w 378"/>
                <a:gd name="T13" fmla="*/ 260 h 377"/>
                <a:gd name="T14" fmla="*/ 31 w 378"/>
                <a:gd name="T15" fmla="*/ 293 h 377"/>
                <a:gd name="T16" fmla="*/ 56 w 378"/>
                <a:gd name="T17" fmla="*/ 323 h 377"/>
                <a:gd name="T18" fmla="*/ 71 w 378"/>
                <a:gd name="T19" fmla="*/ 336 h 377"/>
                <a:gd name="T20" fmla="*/ 102 w 378"/>
                <a:gd name="T21" fmla="*/ 357 h 377"/>
                <a:gd name="T22" fmla="*/ 136 w 378"/>
                <a:gd name="T23" fmla="*/ 370 h 377"/>
                <a:gd name="T24" fmla="*/ 171 w 378"/>
                <a:gd name="T25" fmla="*/ 376 h 377"/>
                <a:gd name="T26" fmla="*/ 207 w 378"/>
                <a:gd name="T27" fmla="*/ 376 h 377"/>
                <a:gd name="T28" fmla="*/ 243 w 378"/>
                <a:gd name="T29" fmla="*/ 370 h 377"/>
                <a:gd name="T30" fmla="*/ 278 w 378"/>
                <a:gd name="T31" fmla="*/ 357 h 377"/>
                <a:gd name="T32" fmla="*/ 309 w 378"/>
                <a:gd name="T33" fmla="*/ 336 h 377"/>
                <a:gd name="T34" fmla="*/ 323 w 378"/>
                <a:gd name="T35" fmla="*/ 323 h 377"/>
                <a:gd name="T36" fmla="*/ 347 w 378"/>
                <a:gd name="T37" fmla="*/ 293 h 377"/>
                <a:gd name="T38" fmla="*/ 365 w 378"/>
                <a:gd name="T39" fmla="*/ 260 h 377"/>
                <a:gd name="T40" fmla="*/ 375 w 378"/>
                <a:gd name="T41" fmla="*/ 225 h 377"/>
                <a:gd name="T42" fmla="*/ 378 w 378"/>
                <a:gd name="T43" fmla="*/ 189 h 377"/>
                <a:gd name="T44" fmla="*/ 375 w 378"/>
                <a:gd name="T45" fmla="*/ 152 h 377"/>
                <a:gd name="T46" fmla="*/ 365 w 378"/>
                <a:gd name="T47" fmla="*/ 118 h 377"/>
                <a:gd name="T48" fmla="*/ 347 w 378"/>
                <a:gd name="T49" fmla="*/ 84 h 377"/>
                <a:gd name="T50" fmla="*/ 323 w 378"/>
                <a:gd name="T51" fmla="*/ 56 h 377"/>
                <a:gd name="T52" fmla="*/ 309 w 378"/>
                <a:gd name="T53" fmla="*/ 43 h 377"/>
                <a:gd name="T54" fmla="*/ 278 w 378"/>
                <a:gd name="T55" fmla="*/ 22 h 377"/>
                <a:gd name="T56" fmla="*/ 243 w 378"/>
                <a:gd name="T57" fmla="*/ 7 h 377"/>
                <a:gd name="T58" fmla="*/ 207 w 378"/>
                <a:gd name="T59" fmla="*/ 1 h 377"/>
                <a:gd name="T60" fmla="*/ 171 w 378"/>
                <a:gd name="T61" fmla="*/ 1 h 377"/>
                <a:gd name="T62" fmla="*/ 136 w 378"/>
                <a:gd name="T63" fmla="*/ 7 h 377"/>
                <a:gd name="T64" fmla="*/ 102 w 378"/>
                <a:gd name="T65" fmla="*/ 22 h 377"/>
                <a:gd name="T66" fmla="*/ 71 w 378"/>
                <a:gd name="T67" fmla="*/ 43 h 377"/>
                <a:gd name="T68" fmla="*/ 56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6" y="56"/>
                  </a:moveTo>
                  <a:lnTo>
                    <a:pt x="56" y="56"/>
                  </a:lnTo>
                  <a:lnTo>
                    <a:pt x="43" y="70"/>
                  </a:lnTo>
                  <a:lnTo>
                    <a:pt x="31" y="84"/>
                  </a:lnTo>
                  <a:lnTo>
                    <a:pt x="22" y="101"/>
                  </a:lnTo>
                  <a:lnTo>
                    <a:pt x="14" y="118"/>
                  </a:lnTo>
                  <a:lnTo>
                    <a:pt x="8" y="135"/>
                  </a:lnTo>
                  <a:lnTo>
                    <a:pt x="4" y="152"/>
                  </a:lnTo>
                  <a:lnTo>
                    <a:pt x="1" y="170"/>
                  </a:lnTo>
                  <a:lnTo>
                    <a:pt x="0" y="189"/>
                  </a:lnTo>
                  <a:lnTo>
                    <a:pt x="1" y="207"/>
                  </a:lnTo>
                  <a:lnTo>
                    <a:pt x="4" y="225"/>
                  </a:lnTo>
                  <a:lnTo>
                    <a:pt x="8" y="242"/>
                  </a:lnTo>
                  <a:lnTo>
                    <a:pt x="14" y="260"/>
                  </a:lnTo>
                  <a:lnTo>
                    <a:pt x="22" y="277"/>
                  </a:lnTo>
                  <a:lnTo>
                    <a:pt x="31" y="293"/>
                  </a:lnTo>
                  <a:lnTo>
                    <a:pt x="43" y="308"/>
                  </a:lnTo>
                  <a:lnTo>
                    <a:pt x="56" y="323"/>
                  </a:lnTo>
                  <a:lnTo>
                    <a:pt x="56" y="323"/>
                  </a:lnTo>
                  <a:lnTo>
                    <a:pt x="71" y="336"/>
                  </a:lnTo>
                  <a:lnTo>
                    <a:pt x="85" y="346"/>
                  </a:lnTo>
                  <a:lnTo>
                    <a:pt x="102" y="357"/>
                  </a:lnTo>
                  <a:lnTo>
                    <a:pt x="119" y="364"/>
                  </a:lnTo>
                  <a:lnTo>
                    <a:pt x="136" y="370"/>
                  </a:lnTo>
                  <a:lnTo>
                    <a:pt x="153" y="375"/>
                  </a:lnTo>
                  <a:lnTo>
                    <a:pt x="171" y="376"/>
                  </a:lnTo>
                  <a:lnTo>
                    <a:pt x="189" y="377"/>
                  </a:lnTo>
                  <a:lnTo>
                    <a:pt x="207" y="376"/>
                  </a:lnTo>
                  <a:lnTo>
                    <a:pt x="226" y="375"/>
                  </a:lnTo>
                  <a:lnTo>
                    <a:pt x="243" y="370"/>
                  </a:lnTo>
                  <a:lnTo>
                    <a:pt x="261" y="364"/>
                  </a:lnTo>
                  <a:lnTo>
                    <a:pt x="278" y="357"/>
                  </a:lnTo>
                  <a:lnTo>
                    <a:pt x="293" y="346"/>
                  </a:lnTo>
                  <a:lnTo>
                    <a:pt x="309" y="336"/>
                  </a:lnTo>
                  <a:lnTo>
                    <a:pt x="323" y="323"/>
                  </a:lnTo>
                  <a:lnTo>
                    <a:pt x="323" y="323"/>
                  </a:lnTo>
                  <a:lnTo>
                    <a:pt x="336" y="308"/>
                  </a:lnTo>
                  <a:lnTo>
                    <a:pt x="347" y="293"/>
                  </a:lnTo>
                  <a:lnTo>
                    <a:pt x="357" y="277"/>
                  </a:lnTo>
                  <a:lnTo>
                    <a:pt x="365" y="260"/>
                  </a:lnTo>
                  <a:lnTo>
                    <a:pt x="370" y="242"/>
                  </a:lnTo>
                  <a:lnTo>
                    <a:pt x="375" y="225"/>
                  </a:lnTo>
                  <a:lnTo>
                    <a:pt x="378" y="207"/>
                  </a:lnTo>
                  <a:lnTo>
                    <a:pt x="378" y="189"/>
                  </a:lnTo>
                  <a:lnTo>
                    <a:pt x="378" y="170"/>
                  </a:lnTo>
                  <a:lnTo>
                    <a:pt x="375" y="152"/>
                  </a:lnTo>
                  <a:lnTo>
                    <a:pt x="370" y="135"/>
                  </a:lnTo>
                  <a:lnTo>
                    <a:pt x="365" y="118"/>
                  </a:lnTo>
                  <a:lnTo>
                    <a:pt x="357" y="101"/>
                  </a:lnTo>
                  <a:lnTo>
                    <a:pt x="347" y="84"/>
                  </a:lnTo>
                  <a:lnTo>
                    <a:pt x="336" y="70"/>
                  </a:lnTo>
                  <a:lnTo>
                    <a:pt x="323" y="56"/>
                  </a:lnTo>
                  <a:lnTo>
                    <a:pt x="323" y="56"/>
                  </a:lnTo>
                  <a:lnTo>
                    <a:pt x="309" y="43"/>
                  </a:lnTo>
                  <a:lnTo>
                    <a:pt x="293" y="31"/>
                  </a:lnTo>
                  <a:lnTo>
                    <a:pt x="278" y="22"/>
                  </a:lnTo>
                  <a:lnTo>
                    <a:pt x="261" y="14"/>
                  </a:lnTo>
                  <a:lnTo>
                    <a:pt x="243" y="7"/>
                  </a:lnTo>
                  <a:lnTo>
                    <a:pt x="226" y="4"/>
                  </a:lnTo>
                  <a:lnTo>
                    <a:pt x="207" y="1"/>
                  </a:lnTo>
                  <a:lnTo>
                    <a:pt x="189" y="0"/>
                  </a:lnTo>
                  <a:lnTo>
                    <a:pt x="171" y="1"/>
                  </a:lnTo>
                  <a:lnTo>
                    <a:pt x="153" y="4"/>
                  </a:lnTo>
                  <a:lnTo>
                    <a:pt x="136" y="7"/>
                  </a:lnTo>
                  <a:lnTo>
                    <a:pt x="119" y="14"/>
                  </a:lnTo>
                  <a:lnTo>
                    <a:pt x="102" y="22"/>
                  </a:lnTo>
                  <a:lnTo>
                    <a:pt x="85" y="31"/>
                  </a:lnTo>
                  <a:lnTo>
                    <a:pt x="71" y="43"/>
                  </a:lnTo>
                  <a:lnTo>
                    <a:pt x="56" y="56"/>
                  </a:lnTo>
                  <a:lnTo>
                    <a:pt x="56"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81"/>
            <p:cNvSpPr>
              <a:spLocks/>
            </p:cNvSpPr>
            <p:nvPr userDrawn="1"/>
          </p:nvSpPr>
          <p:spPr bwMode="auto">
            <a:xfrm>
              <a:off x="4924" y="1975"/>
              <a:ext cx="74" cy="74"/>
            </a:xfrm>
            <a:custGeom>
              <a:avLst/>
              <a:gdLst>
                <a:gd name="T0" fmla="*/ 43 w 297"/>
                <a:gd name="T1" fmla="*/ 43 h 297"/>
                <a:gd name="T2" fmla="*/ 24 w 297"/>
                <a:gd name="T3" fmla="*/ 66 h 297"/>
                <a:gd name="T4" fmla="*/ 11 w 297"/>
                <a:gd name="T5" fmla="*/ 92 h 297"/>
                <a:gd name="T6" fmla="*/ 3 w 297"/>
                <a:gd name="T7" fmla="*/ 119 h 297"/>
                <a:gd name="T8" fmla="*/ 0 w 297"/>
                <a:gd name="T9" fmla="*/ 148 h 297"/>
                <a:gd name="T10" fmla="*/ 3 w 297"/>
                <a:gd name="T11" fmla="*/ 175 h 297"/>
                <a:gd name="T12" fmla="*/ 11 w 297"/>
                <a:gd name="T13" fmla="*/ 204 h 297"/>
                <a:gd name="T14" fmla="*/ 24 w 297"/>
                <a:gd name="T15" fmla="*/ 229 h 297"/>
                <a:gd name="T16" fmla="*/ 43 w 297"/>
                <a:gd name="T17" fmla="*/ 252 h 297"/>
                <a:gd name="T18" fmla="*/ 55 w 297"/>
                <a:gd name="T19" fmla="*/ 263 h 297"/>
                <a:gd name="T20" fmla="*/ 80 w 297"/>
                <a:gd name="T21" fmla="*/ 280 h 297"/>
                <a:gd name="T22" fmla="*/ 106 w 297"/>
                <a:gd name="T23" fmla="*/ 290 h 297"/>
                <a:gd name="T24" fmla="*/ 134 w 297"/>
                <a:gd name="T25" fmla="*/ 295 h 297"/>
                <a:gd name="T26" fmla="*/ 163 w 297"/>
                <a:gd name="T27" fmla="*/ 295 h 297"/>
                <a:gd name="T28" fmla="*/ 191 w 297"/>
                <a:gd name="T29" fmla="*/ 290 h 297"/>
                <a:gd name="T30" fmla="*/ 218 w 297"/>
                <a:gd name="T31" fmla="*/ 280 h 297"/>
                <a:gd name="T32" fmla="*/ 243 w 297"/>
                <a:gd name="T33" fmla="*/ 263 h 297"/>
                <a:gd name="T34" fmla="*/ 253 w 297"/>
                <a:gd name="T35" fmla="*/ 252 h 297"/>
                <a:gd name="T36" fmla="*/ 273 w 297"/>
                <a:gd name="T37" fmla="*/ 229 h 297"/>
                <a:gd name="T38" fmla="*/ 286 w 297"/>
                <a:gd name="T39" fmla="*/ 204 h 297"/>
                <a:gd name="T40" fmla="*/ 295 w 297"/>
                <a:gd name="T41" fmla="*/ 175 h 297"/>
                <a:gd name="T42" fmla="*/ 297 w 297"/>
                <a:gd name="T43" fmla="*/ 148 h 297"/>
                <a:gd name="T44" fmla="*/ 295 w 297"/>
                <a:gd name="T45" fmla="*/ 119 h 297"/>
                <a:gd name="T46" fmla="*/ 286 w 297"/>
                <a:gd name="T47" fmla="*/ 92 h 297"/>
                <a:gd name="T48" fmla="*/ 273 w 297"/>
                <a:gd name="T49" fmla="*/ 66 h 297"/>
                <a:gd name="T50" fmla="*/ 253 w 297"/>
                <a:gd name="T51" fmla="*/ 43 h 297"/>
                <a:gd name="T52" fmla="*/ 243 w 297"/>
                <a:gd name="T53" fmla="*/ 32 h 297"/>
                <a:gd name="T54" fmla="*/ 218 w 297"/>
                <a:gd name="T55" fmla="*/ 17 h 297"/>
                <a:gd name="T56" fmla="*/ 191 w 297"/>
                <a:gd name="T57" fmla="*/ 5 h 297"/>
                <a:gd name="T58" fmla="*/ 163 w 297"/>
                <a:gd name="T59" fmla="*/ 0 h 297"/>
                <a:gd name="T60" fmla="*/ 134 w 297"/>
                <a:gd name="T61" fmla="*/ 0 h 297"/>
                <a:gd name="T62" fmla="*/ 106 w 297"/>
                <a:gd name="T63" fmla="*/ 5 h 297"/>
                <a:gd name="T64" fmla="*/ 80 w 297"/>
                <a:gd name="T65" fmla="*/ 17 h 297"/>
                <a:gd name="T66" fmla="*/ 55 w 297"/>
                <a:gd name="T67" fmla="*/ 32 h 297"/>
                <a:gd name="T68" fmla="*/ 43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3" y="43"/>
                  </a:moveTo>
                  <a:lnTo>
                    <a:pt x="43" y="43"/>
                  </a:lnTo>
                  <a:lnTo>
                    <a:pt x="33" y="54"/>
                  </a:lnTo>
                  <a:lnTo>
                    <a:pt x="24" y="66"/>
                  </a:lnTo>
                  <a:lnTo>
                    <a:pt x="17" y="79"/>
                  </a:lnTo>
                  <a:lnTo>
                    <a:pt x="11" y="92"/>
                  </a:lnTo>
                  <a:lnTo>
                    <a:pt x="5" y="105"/>
                  </a:lnTo>
                  <a:lnTo>
                    <a:pt x="3" y="119"/>
                  </a:lnTo>
                  <a:lnTo>
                    <a:pt x="0" y="134"/>
                  </a:lnTo>
                  <a:lnTo>
                    <a:pt x="0" y="148"/>
                  </a:lnTo>
                  <a:lnTo>
                    <a:pt x="0" y="162"/>
                  </a:lnTo>
                  <a:lnTo>
                    <a:pt x="3" y="175"/>
                  </a:lnTo>
                  <a:lnTo>
                    <a:pt x="5" y="190"/>
                  </a:lnTo>
                  <a:lnTo>
                    <a:pt x="11" y="204"/>
                  </a:lnTo>
                  <a:lnTo>
                    <a:pt x="17" y="217"/>
                  </a:lnTo>
                  <a:lnTo>
                    <a:pt x="24" y="229"/>
                  </a:lnTo>
                  <a:lnTo>
                    <a:pt x="33" y="242"/>
                  </a:lnTo>
                  <a:lnTo>
                    <a:pt x="43" y="252"/>
                  </a:lnTo>
                  <a:lnTo>
                    <a:pt x="43" y="252"/>
                  </a:lnTo>
                  <a:lnTo>
                    <a:pt x="55" y="263"/>
                  </a:lnTo>
                  <a:lnTo>
                    <a:pt x="67" y="272"/>
                  </a:lnTo>
                  <a:lnTo>
                    <a:pt x="80" y="280"/>
                  </a:lnTo>
                  <a:lnTo>
                    <a:pt x="93" y="285"/>
                  </a:lnTo>
                  <a:lnTo>
                    <a:pt x="106" y="290"/>
                  </a:lnTo>
                  <a:lnTo>
                    <a:pt x="120" y="294"/>
                  </a:lnTo>
                  <a:lnTo>
                    <a:pt x="134" y="295"/>
                  </a:lnTo>
                  <a:lnTo>
                    <a:pt x="149" y="297"/>
                  </a:lnTo>
                  <a:lnTo>
                    <a:pt x="163" y="295"/>
                  </a:lnTo>
                  <a:lnTo>
                    <a:pt x="176" y="294"/>
                  </a:lnTo>
                  <a:lnTo>
                    <a:pt x="191" y="290"/>
                  </a:lnTo>
                  <a:lnTo>
                    <a:pt x="205" y="285"/>
                  </a:lnTo>
                  <a:lnTo>
                    <a:pt x="218" y="280"/>
                  </a:lnTo>
                  <a:lnTo>
                    <a:pt x="230" y="272"/>
                  </a:lnTo>
                  <a:lnTo>
                    <a:pt x="243" y="263"/>
                  </a:lnTo>
                  <a:lnTo>
                    <a:pt x="253" y="252"/>
                  </a:lnTo>
                  <a:lnTo>
                    <a:pt x="253" y="252"/>
                  </a:lnTo>
                  <a:lnTo>
                    <a:pt x="263" y="242"/>
                  </a:lnTo>
                  <a:lnTo>
                    <a:pt x="273" y="229"/>
                  </a:lnTo>
                  <a:lnTo>
                    <a:pt x="280" y="217"/>
                  </a:lnTo>
                  <a:lnTo>
                    <a:pt x="286" y="204"/>
                  </a:lnTo>
                  <a:lnTo>
                    <a:pt x="291" y="190"/>
                  </a:lnTo>
                  <a:lnTo>
                    <a:pt x="295" y="175"/>
                  </a:lnTo>
                  <a:lnTo>
                    <a:pt x="296" y="162"/>
                  </a:lnTo>
                  <a:lnTo>
                    <a:pt x="297" y="148"/>
                  </a:lnTo>
                  <a:lnTo>
                    <a:pt x="296" y="134"/>
                  </a:lnTo>
                  <a:lnTo>
                    <a:pt x="295" y="119"/>
                  </a:lnTo>
                  <a:lnTo>
                    <a:pt x="291" y="105"/>
                  </a:lnTo>
                  <a:lnTo>
                    <a:pt x="286" y="92"/>
                  </a:lnTo>
                  <a:lnTo>
                    <a:pt x="280" y="79"/>
                  </a:lnTo>
                  <a:lnTo>
                    <a:pt x="273" y="66"/>
                  </a:lnTo>
                  <a:lnTo>
                    <a:pt x="263" y="54"/>
                  </a:lnTo>
                  <a:lnTo>
                    <a:pt x="253" y="43"/>
                  </a:lnTo>
                  <a:lnTo>
                    <a:pt x="253" y="43"/>
                  </a:lnTo>
                  <a:lnTo>
                    <a:pt x="243" y="32"/>
                  </a:lnTo>
                  <a:lnTo>
                    <a:pt x="230" y="23"/>
                  </a:lnTo>
                  <a:lnTo>
                    <a:pt x="218" y="17"/>
                  </a:lnTo>
                  <a:lnTo>
                    <a:pt x="205" y="10"/>
                  </a:lnTo>
                  <a:lnTo>
                    <a:pt x="191" y="5"/>
                  </a:lnTo>
                  <a:lnTo>
                    <a:pt x="176" y="2"/>
                  </a:lnTo>
                  <a:lnTo>
                    <a:pt x="163" y="0"/>
                  </a:lnTo>
                  <a:lnTo>
                    <a:pt x="149" y="0"/>
                  </a:lnTo>
                  <a:lnTo>
                    <a:pt x="134" y="0"/>
                  </a:lnTo>
                  <a:lnTo>
                    <a:pt x="120" y="2"/>
                  </a:lnTo>
                  <a:lnTo>
                    <a:pt x="106" y="5"/>
                  </a:lnTo>
                  <a:lnTo>
                    <a:pt x="93" y="10"/>
                  </a:lnTo>
                  <a:lnTo>
                    <a:pt x="80" y="17"/>
                  </a:lnTo>
                  <a:lnTo>
                    <a:pt x="67" y="23"/>
                  </a:lnTo>
                  <a:lnTo>
                    <a:pt x="55" y="32"/>
                  </a:lnTo>
                  <a:lnTo>
                    <a:pt x="43" y="43"/>
                  </a:lnTo>
                  <a:lnTo>
                    <a:pt x="43"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82"/>
            <p:cNvSpPr>
              <a:spLocks/>
            </p:cNvSpPr>
            <p:nvPr userDrawn="1"/>
          </p:nvSpPr>
          <p:spPr bwMode="auto">
            <a:xfrm>
              <a:off x="3557" y="332"/>
              <a:ext cx="236" cy="176"/>
            </a:xfrm>
            <a:custGeom>
              <a:avLst/>
              <a:gdLst>
                <a:gd name="T0" fmla="*/ 236 w 944"/>
                <a:gd name="T1" fmla="*/ 641 h 705"/>
                <a:gd name="T2" fmla="*/ 279 w 944"/>
                <a:gd name="T3" fmla="*/ 663 h 705"/>
                <a:gd name="T4" fmla="*/ 323 w 944"/>
                <a:gd name="T5" fmla="*/ 680 h 705"/>
                <a:gd name="T6" fmla="*/ 368 w 944"/>
                <a:gd name="T7" fmla="*/ 693 h 705"/>
                <a:gd name="T8" fmla="*/ 413 w 944"/>
                <a:gd name="T9" fmla="*/ 701 h 705"/>
                <a:gd name="T10" fmla="*/ 459 w 944"/>
                <a:gd name="T11" fmla="*/ 705 h 705"/>
                <a:gd name="T12" fmla="*/ 504 w 944"/>
                <a:gd name="T13" fmla="*/ 704 h 705"/>
                <a:gd name="T14" fmla="*/ 550 w 944"/>
                <a:gd name="T15" fmla="*/ 698 h 705"/>
                <a:gd name="T16" fmla="*/ 594 w 944"/>
                <a:gd name="T17" fmla="*/ 688 h 705"/>
                <a:gd name="T18" fmla="*/ 637 w 944"/>
                <a:gd name="T19" fmla="*/ 675 h 705"/>
                <a:gd name="T20" fmla="*/ 679 w 944"/>
                <a:gd name="T21" fmla="*/ 657 h 705"/>
                <a:gd name="T22" fmla="*/ 719 w 944"/>
                <a:gd name="T23" fmla="*/ 634 h 705"/>
                <a:gd name="T24" fmla="*/ 757 w 944"/>
                <a:gd name="T25" fmla="*/ 608 h 705"/>
                <a:gd name="T26" fmla="*/ 792 w 944"/>
                <a:gd name="T27" fmla="*/ 580 h 705"/>
                <a:gd name="T28" fmla="*/ 825 w 944"/>
                <a:gd name="T29" fmla="*/ 546 h 705"/>
                <a:gd name="T30" fmla="*/ 855 w 944"/>
                <a:gd name="T31" fmla="*/ 509 h 705"/>
                <a:gd name="T32" fmla="*/ 881 w 944"/>
                <a:gd name="T33" fmla="*/ 468 h 705"/>
                <a:gd name="T34" fmla="*/ 897 w 944"/>
                <a:gd name="T35" fmla="*/ 439 h 705"/>
                <a:gd name="T36" fmla="*/ 920 w 944"/>
                <a:gd name="T37" fmla="*/ 382 h 705"/>
                <a:gd name="T38" fmla="*/ 936 w 944"/>
                <a:gd name="T39" fmla="*/ 322 h 705"/>
                <a:gd name="T40" fmla="*/ 944 w 944"/>
                <a:gd name="T41" fmla="*/ 261 h 705"/>
                <a:gd name="T42" fmla="*/ 942 w 944"/>
                <a:gd name="T43" fmla="*/ 201 h 705"/>
                <a:gd name="T44" fmla="*/ 934 w 944"/>
                <a:gd name="T45" fmla="*/ 141 h 705"/>
                <a:gd name="T46" fmla="*/ 919 w 944"/>
                <a:gd name="T47" fmla="*/ 82 h 705"/>
                <a:gd name="T48" fmla="*/ 895 w 944"/>
                <a:gd name="T49" fmla="*/ 26 h 705"/>
                <a:gd name="T50" fmla="*/ 61 w 944"/>
                <a:gd name="T51" fmla="*/ 0 h 705"/>
                <a:gd name="T52" fmla="*/ 50 w 944"/>
                <a:gd name="T53" fmla="*/ 21 h 705"/>
                <a:gd name="T54" fmla="*/ 30 w 944"/>
                <a:gd name="T55" fmla="*/ 64 h 705"/>
                <a:gd name="T56" fmla="*/ 16 w 944"/>
                <a:gd name="T57" fmla="*/ 109 h 705"/>
                <a:gd name="T58" fmla="*/ 7 w 944"/>
                <a:gd name="T59" fmla="*/ 154 h 705"/>
                <a:gd name="T60" fmla="*/ 1 w 944"/>
                <a:gd name="T61" fmla="*/ 199 h 705"/>
                <a:gd name="T62" fmla="*/ 0 w 944"/>
                <a:gd name="T63" fmla="*/ 245 h 705"/>
                <a:gd name="T64" fmla="*/ 3 w 944"/>
                <a:gd name="T65" fmla="*/ 291 h 705"/>
                <a:gd name="T66" fmla="*/ 11 w 944"/>
                <a:gd name="T67" fmla="*/ 335 h 705"/>
                <a:gd name="T68" fmla="*/ 22 w 944"/>
                <a:gd name="T69" fmla="*/ 378 h 705"/>
                <a:gd name="T70" fmla="*/ 39 w 944"/>
                <a:gd name="T71" fmla="*/ 420 h 705"/>
                <a:gd name="T72" fmla="*/ 59 w 944"/>
                <a:gd name="T73" fmla="*/ 461 h 705"/>
                <a:gd name="T74" fmla="*/ 82 w 944"/>
                <a:gd name="T75" fmla="*/ 499 h 705"/>
                <a:gd name="T76" fmla="*/ 110 w 944"/>
                <a:gd name="T77" fmla="*/ 535 h 705"/>
                <a:gd name="T78" fmla="*/ 141 w 944"/>
                <a:gd name="T79" fmla="*/ 569 h 705"/>
                <a:gd name="T80" fmla="*/ 176 w 944"/>
                <a:gd name="T81" fmla="*/ 601 h 705"/>
                <a:gd name="T82" fmla="*/ 215 w 944"/>
                <a:gd name="T83" fmla="*/ 628 h 705"/>
                <a:gd name="T84" fmla="*/ 236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236" y="641"/>
                  </a:moveTo>
                  <a:lnTo>
                    <a:pt x="236" y="641"/>
                  </a:lnTo>
                  <a:lnTo>
                    <a:pt x="257" y="653"/>
                  </a:lnTo>
                  <a:lnTo>
                    <a:pt x="279" y="663"/>
                  </a:lnTo>
                  <a:lnTo>
                    <a:pt x="301" y="672"/>
                  </a:lnTo>
                  <a:lnTo>
                    <a:pt x="323" y="680"/>
                  </a:lnTo>
                  <a:lnTo>
                    <a:pt x="345" y="688"/>
                  </a:lnTo>
                  <a:lnTo>
                    <a:pt x="368" y="693"/>
                  </a:lnTo>
                  <a:lnTo>
                    <a:pt x="391" y="697"/>
                  </a:lnTo>
                  <a:lnTo>
                    <a:pt x="413" y="701"/>
                  </a:lnTo>
                  <a:lnTo>
                    <a:pt x="437" y="704"/>
                  </a:lnTo>
                  <a:lnTo>
                    <a:pt x="459" y="705"/>
                  </a:lnTo>
                  <a:lnTo>
                    <a:pt x="482" y="705"/>
                  </a:lnTo>
                  <a:lnTo>
                    <a:pt x="504" y="704"/>
                  </a:lnTo>
                  <a:lnTo>
                    <a:pt x="528" y="701"/>
                  </a:lnTo>
                  <a:lnTo>
                    <a:pt x="550" y="698"/>
                  </a:lnTo>
                  <a:lnTo>
                    <a:pt x="572" y="693"/>
                  </a:lnTo>
                  <a:lnTo>
                    <a:pt x="594" y="688"/>
                  </a:lnTo>
                  <a:lnTo>
                    <a:pt x="617" y="681"/>
                  </a:lnTo>
                  <a:lnTo>
                    <a:pt x="637" y="675"/>
                  </a:lnTo>
                  <a:lnTo>
                    <a:pt x="658" y="666"/>
                  </a:lnTo>
                  <a:lnTo>
                    <a:pt x="679" y="657"/>
                  </a:lnTo>
                  <a:lnTo>
                    <a:pt x="700" y="646"/>
                  </a:lnTo>
                  <a:lnTo>
                    <a:pt x="719" y="634"/>
                  </a:lnTo>
                  <a:lnTo>
                    <a:pt x="739" y="623"/>
                  </a:lnTo>
                  <a:lnTo>
                    <a:pt x="757" y="608"/>
                  </a:lnTo>
                  <a:lnTo>
                    <a:pt x="776" y="594"/>
                  </a:lnTo>
                  <a:lnTo>
                    <a:pt x="792" y="580"/>
                  </a:lnTo>
                  <a:lnTo>
                    <a:pt x="809" y="563"/>
                  </a:lnTo>
                  <a:lnTo>
                    <a:pt x="825" y="546"/>
                  </a:lnTo>
                  <a:lnTo>
                    <a:pt x="841" y="528"/>
                  </a:lnTo>
                  <a:lnTo>
                    <a:pt x="855" y="509"/>
                  </a:lnTo>
                  <a:lnTo>
                    <a:pt x="869" y="489"/>
                  </a:lnTo>
                  <a:lnTo>
                    <a:pt x="881" y="468"/>
                  </a:lnTo>
                  <a:lnTo>
                    <a:pt x="881" y="468"/>
                  </a:lnTo>
                  <a:lnTo>
                    <a:pt x="897" y="439"/>
                  </a:lnTo>
                  <a:lnTo>
                    <a:pt x="910" y="410"/>
                  </a:lnTo>
                  <a:lnTo>
                    <a:pt x="920" y="382"/>
                  </a:lnTo>
                  <a:lnTo>
                    <a:pt x="929" y="352"/>
                  </a:lnTo>
                  <a:lnTo>
                    <a:pt x="936" y="322"/>
                  </a:lnTo>
                  <a:lnTo>
                    <a:pt x="941" y="291"/>
                  </a:lnTo>
                  <a:lnTo>
                    <a:pt x="944" y="261"/>
                  </a:lnTo>
                  <a:lnTo>
                    <a:pt x="944" y="231"/>
                  </a:lnTo>
                  <a:lnTo>
                    <a:pt x="942" y="201"/>
                  </a:lnTo>
                  <a:lnTo>
                    <a:pt x="940" y="171"/>
                  </a:lnTo>
                  <a:lnTo>
                    <a:pt x="934" y="141"/>
                  </a:lnTo>
                  <a:lnTo>
                    <a:pt x="928" y="111"/>
                  </a:lnTo>
                  <a:lnTo>
                    <a:pt x="919" y="82"/>
                  </a:lnTo>
                  <a:lnTo>
                    <a:pt x="908" y="53"/>
                  </a:lnTo>
                  <a:lnTo>
                    <a:pt x="895" y="26"/>
                  </a:lnTo>
                  <a:lnTo>
                    <a:pt x="881" y="0"/>
                  </a:lnTo>
                  <a:lnTo>
                    <a:pt x="61" y="0"/>
                  </a:lnTo>
                  <a:lnTo>
                    <a:pt x="61" y="0"/>
                  </a:lnTo>
                  <a:lnTo>
                    <a:pt x="50" y="21"/>
                  </a:lnTo>
                  <a:lnTo>
                    <a:pt x="39" y="43"/>
                  </a:lnTo>
                  <a:lnTo>
                    <a:pt x="30" y="64"/>
                  </a:lnTo>
                  <a:lnTo>
                    <a:pt x="22" y="86"/>
                  </a:lnTo>
                  <a:lnTo>
                    <a:pt x="16" y="109"/>
                  </a:lnTo>
                  <a:lnTo>
                    <a:pt x="11" y="132"/>
                  </a:lnTo>
                  <a:lnTo>
                    <a:pt x="7" y="154"/>
                  </a:lnTo>
                  <a:lnTo>
                    <a:pt x="3" y="177"/>
                  </a:lnTo>
                  <a:lnTo>
                    <a:pt x="1" y="199"/>
                  </a:lnTo>
                  <a:lnTo>
                    <a:pt x="0" y="223"/>
                  </a:lnTo>
                  <a:lnTo>
                    <a:pt x="0" y="245"/>
                  </a:lnTo>
                  <a:lnTo>
                    <a:pt x="1" y="267"/>
                  </a:lnTo>
                  <a:lnTo>
                    <a:pt x="3" y="291"/>
                  </a:lnTo>
                  <a:lnTo>
                    <a:pt x="7" y="313"/>
                  </a:lnTo>
                  <a:lnTo>
                    <a:pt x="11" y="335"/>
                  </a:lnTo>
                  <a:lnTo>
                    <a:pt x="16" y="356"/>
                  </a:lnTo>
                  <a:lnTo>
                    <a:pt x="22" y="378"/>
                  </a:lnTo>
                  <a:lnTo>
                    <a:pt x="30" y="399"/>
                  </a:lnTo>
                  <a:lnTo>
                    <a:pt x="39" y="420"/>
                  </a:lnTo>
                  <a:lnTo>
                    <a:pt x="48" y="440"/>
                  </a:lnTo>
                  <a:lnTo>
                    <a:pt x="59" y="461"/>
                  </a:lnTo>
                  <a:lnTo>
                    <a:pt x="71" y="481"/>
                  </a:lnTo>
                  <a:lnTo>
                    <a:pt x="82" y="499"/>
                  </a:lnTo>
                  <a:lnTo>
                    <a:pt x="95" y="517"/>
                  </a:lnTo>
                  <a:lnTo>
                    <a:pt x="110" y="535"/>
                  </a:lnTo>
                  <a:lnTo>
                    <a:pt x="125" y="554"/>
                  </a:lnTo>
                  <a:lnTo>
                    <a:pt x="141" y="569"/>
                  </a:lnTo>
                  <a:lnTo>
                    <a:pt x="159" y="585"/>
                  </a:lnTo>
                  <a:lnTo>
                    <a:pt x="176" y="601"/>
                  </a:lnTo>
                  <a:lnTo>
                    <a:pt x="196" y="615"/>
                  </a:lnTo>
                  <a:lnTo>
                    <a:pt x="215" y="628"/>
                  </a:lnTo>
                  <a:lnTo>
                    <a:pt x="236" y="641"/>
                  </a:lnTo>
                  <a:lnTo>
                    <a:pt x="236"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83"/>
            <p:cNvSpPr>
              <a:spLocks/>
            </p:cNvSpPr>
            <p:nvPr userDrawn="1"/>
          </p:nvSpPr>
          <p:spPr bwMode="auto">
            <a:xfrm>
              <a:off x="3786" y="409"/>
              <a:ext cx="216" cy="215"/>
            </a:xfrm>
            <a:custGeom>
              <a:avLst/>
              <a:gdLst>
                <a:gd name="T0" fmla="*/ 234 w 864"/>
                <a:gd name="T1" fmla="*/ 817 h 864"/>
                <a:gd name="T2" fmla="*/ 295 w 864"/>
                <a:gd name="T3" fmla="*/ 842 h 864"/>
                <a:gd name="T4" fmla="*/ 357 w 864"/>
                <a:gd name="T5" fmla="*/ 857 h 864"/>
                <a:gd name="T6" fmla="*/ 419 w 864"/>
                <a:gd name="T7" fmla="*/ 864 h 864"/>
                <a:gd name="T8" fmla="*/ 482 w 864"/>
                <a:gd name="T9" fmla="*/ 861 h 864"/>
                <a:gd name="T10" fmla="*/ 543 w 864"/>
                <a:gd name="T11" fmla="*/ 850 h 864"/>
                <a:gd name="T12" fmla="*/ 602 w 864"/>
                <a:gd name="T13" fmla="*/ 829 h 864"/>
                <a:gd name="T14" fmla="*/ 658 w 864"/>
                <a:gd name="T15" fmla="*/ 800 h 864"/>
                <a:gd name="T16" fmla="*/ 708 w 864"/>
                <a:gd name="T17" fmla="*/ 764 h 864"/>
                <a:gd name="T18" fmla="*/ 754 w 864"/>
                <a:gd name="T19" fmla="*/ 719 h 864"/>
                <a:gd name="T20" fmla="*/ 793 w 864"/>
                <a:gd name="T21" fmla="*/ 667 h 864"/>
                <a:gd name="T22" fmla="*/ 817 w 864"/>
                <a:gd name="T23" fmla="*/ 628 h 864"/>
                <a:gd name="T24" fmla="*/ 841 w 864"/>
                <a:gd name="T25" fmla="*/ 568 h 864"/>
                <a:gd name="T26" fmla="*/ 857 w 864"/>
                <a:gd name="T27" fmla="*/ 507 h 864"/>
                <a:gd name="T28" fmla="*/ 864 w 864"/>
                <a:gd name="T29" fmla="*/ 443 h 864"/>
                <a:gd name="T30" fmla="*/ 861 w 864"/>
                <a:gd name="T31" fmla="*/ 382 h 864"/>
                <a:gd name="T32" fmla="*/ 848 w 864"/>
                <a:gd name="T33" fmla="*/ 321 h 864"/>
                <a:gd name="T34" fmla="*/ 828 w 864"/>
                <a:gd name="T35" fmla="*/ 262 h 864"/>
                <a:gd name="T36" fmla="*/ 800 w 864"/>
                <a:gd name="T37" fmla="*/ 206 h 864"/>
                <a:gd name="T38" fmla="*/ 763 w 864"/>
                <a:gd name="T39" fmla="*/ 155 h 864"/>
                <a:gd name="T40" fmla="*/ 719 w 864"/>
                <a:gd name="T41" fmla="*/ 110 h 864"/>
                <a:gd name="T42" fmla="*/ 667 w 864"/>
                <a:gd name="T43" fmla="*/ 69 h 864"/>
                <a:gd name="T44" fmla="*/ 628 w 864"/>
                <a:gd name="T45" fmla="*/ 47 h 864"/>
                <a:gd name="T46" fmla="*/ 568 w 864"/>
                <a:gd name="T47" fmla="*/ 22 h 864"/>
                <a:gd name="T48" fmla="*/ 505 w 864"/>
                <a:gd name="T49" fmla="*/ 7 h 864"/>
                <a:gd name="T50" fmla="*/ 443 w 864"/>
                <a:gd name="T51" fmla="*/ 0 h 864"/>
                <a:gd name="T52" fmla="*/ 380 w 864"/>
                <a:gd name="T53" fmla="*/ 3 h 864"/>
                <a:gd name="T54" fmla="*/ 319 w 864"/>
                <a:gd name="T55" fmla="*/ 15 h 864"/>
                <a:gd name="T56" fmla="*/ 260 w 864"/>
                <a:gd name="T57" fmla="*/ 35 h 864"/>
                <a:gd name="T58" fmla="*/ 205 w 864"/>
                <a:gd name="T59" fmla="*/ 64 h 864"/>
                <a:gd name="T60" fmla="*/ 153 w 864"/>
                <a:gd name="T61" fmla="*/ 100 h 864"/>
                <a:gd name="T62" fmla="*/ 108 w 864"/>
                <a:gd name="T63" fmla="*/ 145 h 864"/>
                <a:gd name="T64" fmla="*/ 69 w 864"/>
                <a:gd name="T65" fmla="*/ 197 h 864"/>
                <a:gd name="T66" fmla="*/ 46 w 864"/>
                <a:gd name="T67" fmla="*/ 236 h 864"/>
                <a:gd name="T68" fmla="*/ 20 w 864"/>
                <a:gd name="T69" fmla="*/ 296 h 864"/>
                <a:gd name="T70" fmla="*/ 5 w 864"/>
                <a:gd name="T71" fmla="*/ 358 h 864"/>
                <a:gd name="T72" fmla="*/ 0 w 864"/>
                <a:gd name="T73" fmla="*/ 421 h 864"/>
                <a:gd name="T74" fmla="*/ 2 w 864"/>
                <a:gd name="T75" fmla="*/ 484 h 864"/>
                <a:gd name="T76" fmla="*/ 14 w 864"/>
                <a:gd name="T77" fmla="*/ 543 h 864"/>
                <a:gd name="T78" fmla="*/ 35 w 864"/>
                <a:gd name="T79" fmla="*/ 603 h 864"/>
                <a:gd name="T80" fmla="*/ 63 w 864"/>
                <a:gd name="T81" fmla="*/ 658 h 864"/>
                <a:gd name="T82" fmla="*/ 100 w 864"/>
                <a:gd name="T83" fmla="*/ 709 h 864"/>
                <a:gd name="T84" fmla="*/ 144 w 864"/>
                <a:gd name="T85" fmla="*/ 756 h 864"/>
                <a:gd name="T86" fmla="*/ 196 w 864"/>
                <a:gd name="T87" fmla="*/ 79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215" y="807"/>
                  </a:moveTo>
                  <a:lnTo>
                    <a:pt x="215" y="807"/>
                  </a:lnTo>
                  <a:lnTo>
                    <a:pt x="234" y="817"/>
                  </a:lnTo>
                  <a:lnTo>
                    <a:pt x="255" y="826"/>
                  </a:lnTo>
                  <a:lnTo>
                    <a:pt x="275" y="835"/>
                  </a:lnTo>
                  <a:lnTo>
                    <a:pt x="295" y="842"/>
                  </a:lnTo>
                  <a:lnTo>
                    <a:pt x="315" y="848"/>
                  </a:lnTo>
                  <a:lnTo>
                    <a:pt x="336" y="854"/>
                  </a:lnTo>
                  <a:lnTo>
                    <a:pt x="357" y="857"/>
                  </a:lnTo>
                  <a:lnTo>
                    <a:pt x="377" y="861"/>
                  </a:lnTo>
                  <a:lnTo>
                    <a:pt x="398" y="863"/>
                  </a:lnTo>
                  <a:lnTo>
                    <a:pt x="419" y="864"/>
                  </a:lnTo>
                  <a:lnTo>
                    <a:pt x="440" y="864"/>
                  </a:lnTo>
                  <a:lnTo>
                    <a:pt x="461" y="863"/>
                  </a:lnTo>
                  <a:lnTo>
                    <a:pt x="482" y="861"/>
                  </a:lnTo>
                  <a:lnTo>
                    <a:pt x="503" y="859"/>
                  </a:lnTo>
                  <a:lnTo>
                    <a:pt x="523" y="855"/>
                  </a:lnTo>
                  <a:lnTo>
                    <a:pt x="543" y="850"/>
                  </a:lnTo>
                  <a:lnTo>
                    <a:pt x="562" y="843"/>
                  </a:lnTo>
                  <a:lnTo>
                    <a:pt x="582" y="837"/>
                  </a:lnTo>
                  <a:lnTo>
                    <a:pt x="602" y="829"/>
                  </a:lnTo>
                  <a:lnTo>
                    <a:pt x="621" y="821"/>
                  </a:lnTo>
                  <a:lnTo>
                    <a:pt x="639" y="811"/>
                  </a:lnTo>
                  <a:lnTo>
                    <a:pt x="658" y="800"/>
                  </a:lnTo>
                  <a:lnTo>
                    <a:pt x="675" y="790"/>
                  </a:lnTo>
                  <a:lnTo>
                    <a:pt x="691" y="777"/>
                  </a:lnTo>
                  <a:lnTo>
                    <a:pt x="708" y="764"/>
                  </a:lnTo>
                  <a:lnTo>
                    <a:pt x="724" y="749"/>
                  </a:lnTo>
                  <a:lnTo>
                    <a:pt x="740" y="735"/>
                  </a:lnTo>
                  <a:lnTo>
                    <a:pt x="754" y="719"/>
                  </a:lnTo>
                  <a:lnTo>
                    <a:pt x="768" y="702"/>
                  </a:lnTo>
                  <a:lnTo>
                    <a:pt x="781" y="685"/>
                  </a:lnTo>
                  <a:lnTo>
                    <a:pt x="793" y="667"/>
                  </a:lnTo>
                  <a:lnTo>
                    <a:pt x="805" y="648"/>
                  </a:lnTo>
                  <a:lnTo>
                    <a:pt x="805" y="648"/>
                  </a:lnTo>
                  <a:lnTo>
                    <a:pt x="817" y="628"/>
                  </a:lnTo>
                  <a:lnTo>
                    <a:pt x="826" y="609"/>
                  </a:lnTo>
                  <a:lnTo>
                    <a:pt x="834" y="589"/>
                  </a:lnTo>
                  <a:lnTo>
                    <a:pt x="841" y="568"/>
                  </a:lnTo>
                  <a:lnTo>
                    <a:pt x="848" y="547"/>
                  </a:lnTo>
                  <a:lnTo>
                    <a:pt x="853" y="528"/>
                  </a:lnTo>
                  <a:lnTo>
                    <a:pt x="857" y="507"/>
                  </a:lnTo>
                  <a:lnTo>
                    <a:pt x="860" y="486"/>
                  </a:lnTo>
                  <a:lnTo>
                    <a:pt x="862" y="465"/>
                  </a:lnTo>
                  <a:lnTo>
                    <a:pt x="864" y="443"/>
                  </a:lnTo>
                  <a:lnTo>
                    <a:pt x="864" y="422"/>
                  </a:lnTo>
                  <a:lnTo>
                    <a:pt x="862" y="403"/>
                  </a:lnTo>
                  <a:lnTo>
                    <a:pt x="861" y="382"/>
                  </a:lnTo>
                  <a:lnTo>
                    <a:pt x="857" y="361"/>
                  </a:lnTo>
                  <a:lnTo>
                    <a:pt x="853" y="340"/>
                  </a:lnTo>
                  <a:lnTo>
                    <a:pt x="848" y="321"/>
                  </a:lnTo>
                  <a:lnTo>
                    <a:pt x="843" y="301"/>
                  </a:lnTo>
                  <a:lnTo>
                    <a:pt x="836" y="280"/>
                  </a:lnTo>
                  <a:lnTo>
                    <a:pt x="828" y="262"/>
                  </a:lnTo>
                  <a:lnTo>
                    <a:pt x="819" y="243"/>
                  </a:lnTo>
                  <a:lnTo>
                    <a:pt x="810" y="224"/>
                  </a:lnTo>
                  <a:lnTo>
                    <a:pt x="800" y="206"/>
                  </a:lnTo>
                  <a:lnTo>
                    <a:pt x="788" y="189"/>
                  </a:lnTo>
                  <a:lnTo>
                    <a:pt x="776" y="172"/>
                  </a:lnTo>
                  <a:lnTo>
                    <a:pt x="763" y="155"/>
                  </a:lnTo>
                  <a:lnTo>
                    <a:pt x="749" y="140"/>
                  </a:lnTo>
                  <a:lnTo>
                    <a:pt x="735" y="124"/>
                  </a:lnTo>
                  <a:lnTo>
                    <a:pt x="719" y="110"/>
                  </a:lnTo>
                  <a:lnTo>
                    <a:pt x="702" y="95"/>
                  </a:lnTo>
                  <a:lnTo>
                    <a:pt x="685" y="82"/>
                  </a:lnTo>
                  <a:lnTo>
                    <a:pt x="667" y="69"/>
                  </a:lnTo>
                  <a:lnTo>
                    <a:pt x="647" y="57"/>
                  </a:lnTo>
                  <a:lnTo>
                    <a:pt x="647" y="57"/>
                  </a:lnTo>
                  <a:lnTo>
                    <a:pt x="628" y="47"/>
                  </a:lnTo>
                  <a:lnTo>
                    <a:pt x="608" y="38"/>
                  </a:lnTo>
                  <a:lnTo>
                    <a:pt x="587" y="29"/>
                  </a:lnTo>
                  <a:lnTo>
                    <a:pt x="568" y="22"/>
                  </a:lnTo>
                  <a:lnTo>
                    <a:pt x="547" y="16"/>
                  </a:lnTo>
                  <a:lnTo>
                    <a:pt x="526" y="11"/>
                  </a:lnTo>
                  <a:lnTo>
                    <a:pt x="505" y="7"/>
                  </a:lnTo>
                  <a:lnTo>
                    <a:pt x="484" y="3"/>
                  </a:lnTo>
                  <a:lnTo>
                    <a:pt x="463" y="1"/>
                  </a:lnTo>
                  <a:lnTo>
                    <a:pt x="443" y="0"/>
                  </a:lnTo>
                  <a:lnTo>
                    <a:pt x="422" y="0"/>
                  </a:lnTo>
                  <a:lnTo>
                    <a:pt x="401" y="1"/>
                  </a:lnTo>
                  <a:lnTo>
                    <a:pt x="380" y="3"/>
                  </a:lnTo>
                  <a:lnTo>
                    <a:pt x="359" y="7"/>
                  </a:lnTo>
                  <a:lnTo>
                    <a:pt x="340" y="11"/>
                  </a:lnTo>
                  <a:lnTo>
                    <a:pt x="319" y="15"/>
                  </a:lnTo>
                  <a:lnTo>
                    <a:pt x="299" y="21"/>
                  </a:lnTo>
                  <a:lnTo>
                    <a:pt x="280" y="28"/>
                  </a:lnTo>
                  <a:lnTo>
                    <a:pt x="260" y="35"/>
                  </a:lnTo>
                  <a:lnTo>
                    <a:pt x="242" y="44"/>
                  </a:lnTo>
                  <a:lnTo>
                    <a:pt x="224" y="54"/>
                  </a:lnTo>
                  <a:lnTo>
                    <a:pt x="205" y="64"/>
                  </a:lnTo>
                  <a:lnTo>
                    <a:pt x="187" y="76"/>
                  </a:lnTo>
                  <a:lnTo>
                    <a:pt x="170" y="87"/>
                  </a:lnTo>
                  <a:lnTo>
                    <a:pt x="153" y="100"/>
                  </a:lnTo>
                  <a:lnTo>
                    <a:pt x="138" y="115"/>
                  </a:lnTo>
                  <a:lnTo>
                    <a:pt x="123" y="129"/>
                  </a:lnTo>
                  <a:lnTo>
                    <a:pt x="108" y="145"/>
                  </a:lnTo>
                  <a:lnTo>
                    <a:pt x="95" y="162"/>
                  </a:lnTo>
                  <a:lnTo>
                    <a:pt x="80" y="179"/>
                  </a:lnTo>
                  <a:lnTo>
                    <a:pt x="69" y="197"/>
                  </a:lnTo>
                  <a:lnTo>
                    <a:pt x="57" y="216"/>
                  </a:lnTo>
                  <a:lnTo>
                    <a:pt x="57" y="216"/>
                  </a:lnTo>
                  <a:lnTo>
                    <a:pt x="46" y="236"/>
                  </a:lnTo>
                  <a:lnTo>
                    <a:pt x="37" y="256"/>
                  </a:lnTo>
                  <a:lnTo>
                    <a:pt x="28" y="275"/>
                  </a:lnTo>
                  <a:lnTo>
                    <a:pt x="20" y="296"/>
                  </a:lnTo>
                  <a:lnTo>
                    <a:pt x="15" y="317"/>
                  </a:lnTo>
                  <a:lnTo>
                    <a:pt x="10" y="338"/>
                  </a:lnTo>
                  <a:lnTo>
                    <a:pt x="5" y="358"/>
                  </a:lnTo>
                  <a:lnTo>
                    <a:pt x="2" y="379"/>
                  </a:lnTo>
                  <a:lnTo>
                    <a:pt x="1" y="400"/>
                  </a:lnTo>
                  <a:lnTo>
                    <a:pt x="0" y="421"/>
                  </a:lnTo>
                  <a:lnTo>
                    <a:pt x="0" y="442"/>
                  </a:lnTo>
                  <a:lnTo>
                    <a:pt x="0" y="463"/>
                  </a:lnTo>
                  <a:lnTo>
                    <a:pt x="2" y="484"/>
                  </a:lnTo>
                  <a:lnTo>
                    <a:pt x="5" y="503"/>
                  </a:lnTo>
                  <a:lnTo>
                    <a:pt x="9" y="524"/>
                  </a:lnTo>
                  <a:lnTo>
                    <a:pt x="14" y="543"/>
                  </a:lnTo>
                  <a:lnTo>
                    <a:pt x="19" y="564"/>
                  </a:lnTo>
                  <a:lnTo>
                    <a:pt x="27" y="584"/>
                  </a:lnTo>
                  <a:lnTo>
                    <a:pt x="35" y="603"/>
                  </a:lnTo>
                  <a:lnTo>
                    <a:pt x="43" y="622"/>
                  </a:lnTo>
                  <a:lnTo>
                    <a:pt x="53" y="640"/>
                  </a:lnTo>
                  <a:lnTo>
                    <a:pt x="63" y="658"/>
                  </a:lnTo>
                  <a:lnTo>
                    <a:pt x="74" y="676"/>
                  </a:lnTo>
                  <a:lnTo>
                    <a:pt x="87" y="693"/>
                  </a:lnTo>
                  <a:lnTo>
                    <a:pt x="100" y="709"/>
                  </a:lnTo>
                  <a:lnTo>
                    <a:pt x="113" y="726"/>
                  </a:lnTo>
                  <a:lnTo>
                    <a:pt x="129" y="740"/>
                  </a:lnTo>
                  <a:lnTo>
                    <a:pt x="144" y="756"/>
                  </a:lnTo>
                  <a:lnTo>
                    <a:pt x="161" y="769"/>
                  </a:lnTo>
                  <a:lnTo>
                    <a:pt x="178" y="782"/>
                  </a:lnTo>
                  <a:lnTo>
                    <a:pt x="196" y="795"/>
                  </a:lnTo>
                  <a:lnTo>
                    <a:pt x="215" y="807"/>
                  </a:lnTo>
                  <a:lnTo>
                    <a:pt x="215" y="8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84"/>
            <p:cNvSpPr>
              <a:spLocks/>
            </p:cNvSpPr>
            <p:nvPr userDrawn="1"/>
          </p:nvSpPr>
          <p:spPr bwMode="auto">
            <a:xfrm>
              <a:off x="4015" y="545"/>
              <a:ext cx="196" cy="196"/>
            </a:xfrm>
            <a:custGeom>
              <a:avLst/>
              <a:gdLst>
                <a:gd name="T0" fmla="*/ 43 w 783"/>
                <a:gd name="T1" fmla="*/ 213 h 783"/>
                <a:gd name="T2" fmla="*/ 19 w 783"/>
                <a:gd name="T3" fmla="*/ 267 h 783"/>
                <a:gd name="T4" fmla="*/ 5 w 783"/>
                <a:gd name="T5" fmla="*/ 323 h 783"/>
                <a:gd name="T6" fmla="*/ 0 w 783"/>
                <a:gd name="T7" fmla="*/ 381 h 783"/>
                <a:gd name="T8" fmla="*/ 3 w 783"/>
                <a:gd name="T9" fmla="*/ 437 h 783"/>
                <a:gd name="T10" fmla="*/ 13 w 783"/>
                <a:gd name="T11" fmla="*/ 493 h 783"/>
                <a:gd name="T12" fmla="*/ 31 w 783"/>
                <a:gd name="T13" fmla="*/ 546 h 783"/>
                <a:gd name="T14" fmla="*/ 57 w 783"/>
                <a:gd name="T15" fmla="*/ 596 h 783"/>
                <a:gd name="T16" fmla="*/ 91 w 783"/>
                <a:gd name="T17" fmla="*/ 643 h 783"/>
                <a:gd name="T18" fmla="*/ 132 w 783"/>
                <a:gd name="T19" fmla="*/ 684 h 783"/>
                <a:gd name="T20" fmla="*/ 178 w 783"/>
                <a:gd name="T21" fmla="*/ 720 h 783"/>
                <a:gd name="T22" fmla="*/ 214 w 783"/>
                <a:gd name="T23" fmla="*/ 740 h 783"/>
                <a:gd name="T24" fmla="*/ 267 w 783"/>
                <a:gd name="T25" fmla="*/ 763 h 783"/>
                <a:gd name="T26" fmla="*/ 324 w 783"/>
                <a:gd name="T27" fmla="*/ 777 h 783"/>
                <a:gd name="T28" fmla="*/ 380 w 783"/>
                <a:gd name="T29" fmla="*/ 783 h 783"/>
                <a:gd name="T30" fmla="*/ 438 w 783"/>
                <a:gd name="T31" fmla="*/ 781 h 783"/>
                <a:gd name="T32" fmla="*/ 493 w 783"/>
                <a:gd name="T33" fmla="*/ 769 h 783"/>
                <a:gd name="T34" fmla="*/ 546 w 783"/>
                <a:gd name="T35" fmla="*/ 751 h 783"/>
                <a:gd name="T36" fmla="*/ 595 w 783"/>
                <a:gd name="T37" fmla="*/ 725 h 783"/>
                <a:gd name="T38" fmla="*/ 642 w 783"/>
                <a:gd name="T39" fmla="*/ 692 h 783"/>
                <a:gd name="T40" fmla="*/ 684 w 783"/>
                <a:gd name="T41" fmla="*/ 652 h 783"/>
                <a:gd name="T42" fmla="*/ 719 w 783"/>
                <a:gd name="T43" fmla="*/ 605 h 783"/>
                <a:gd name="T44" fmla="*/ 740 w 783"/>
                <a:gd name="T45" fmla="*/ 570 h 783"/>
                <a:gd name="T46" fmla="*/ 762 w 783"/>
                <a:gd name="T47" fmla="*/ 515 h 783"/>
                <a:gd name="T48" fmla="*/ 777 w 783"/>
                <a:gd name="T49" fmla="*/ 459 h 783"/>
                <a:gd name="T50" fmla="*/ 783 w 783"/>
                <a:gd name="T51" fmla="*/ 402 h 783"/>
                <a:gd name="T52" fmla="*/ 780 w 783"/>
                <a:gd name="T53" fmla="*/ 346 h 783"/>
                <a:gd name="T54" fmla="*/ 769 w 783"/>
                <a:gd name="T55" fmla="*/ 290 h 783"/>
                <a:gd name="T56" fmla="*/ 751 w 783"/>
                <a:gd name="T57" fmla="*/ 237 h 783"/>
                <a:gd name="T58" fmla="*/ 724 w 783"/>
                <a:gd name="T59" fmla="*/ 187 h 783"/>
                <a:gd name="T60" fmla="*/ 692 w 783"/>
                <a:gd name="T61" fmla="*/ 140 h 783"/>
                <a:gd name="T62" fmla="*/ 651 w 783"/>
                <a:gd name="T63" fmla="*/ 98 h 783"/>
                <a:gd name="T64" fmla="*/ 605 w 783"/>
                <a:gd name="T65" fmla="*/ 63 h 783"/>
                <a:gd name="T66" fmla="*/ 569 w 783"/>
                <a:gd name="T67" fmla="*/ 43 h 783"/>
                <a:gd name="T68" fmla="*/ 515 w 783"/>
                <a:gd name="T69" fmla="*/ 20 h 783"/>
                <a:gd name="T70" fmla="*/ 459 w 783"/>
                <a:gd name="T71" fmla="*/ 6 h 783"/>
                <a:gd name="T72" fmla="*/ 401 w 783"/>
                <a:gd name="T73" fmla="*/ 0 h 783"/>
                <a:gd name="T74" fmla="*/ 345 w 783"/>
                <a:gd name="T75" fmla="*/ 3 h 783"/>
                <a:gd name="T76" fmla="*/ 289 w 783"/>
                <a:gd name="T77" fmla="*/ 13 h 783"/>
                <a:gd name="T78" fmla="*/ 237 w 783"/>
                <a:gd name="T79" fmla="*/ 32 h 783"/>
                <a:gd name="T80" fmla="*/ 186 w 783"/>
                <a:gd name="T81" fmla="*/ 58 h 783"/>
                <a:gd name="T82" fmla="*/ 139 w 783"/>
                <a:gd name="T83" fmla="*/ 92 h 783"/>
                <a:gd name="T84" fmla="*/ 99 w 783"/>
                <a:gd name="T85" fmla="*/ 131 h 783"/>
                <a:gd name="T86" fmla="*/ 62 w 783"/>
                <a:gd name="T87" fmla="*/ 17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196"/>
                  </a:moveTo>
                  <a:lnTo>
                    <a:pt x="52" y="196"/>
                  </a:lnTo>
                  <a:lnTo>
                    <a:pt x="43" y="213"/>
                  </a:lnTo>
                  <a:lnTo>
                    <a:pt x="34" y="231"/>
                  </a:lnTo>
                  <a:lnTo>
                    <a:pt x="26" y="249"/>
                  </a:lnTo>
                  <a:lnTo>
                    <a:pt x="19" y="267"/>
                  </a:lnTo>
                  <a:lnTo>
                    <a:pt x="14" y="287"/>
                  </a:lnTo>
                  <a:lnTo>
                    <a:pt x="9" y="305"/>
                  </a:lnTo>
                  <a:lnTo>
                    <a:pt x="5" y="323"/>
                  </a:lnTo>
                  <a:lnTo>
                    <a:pt x="3" y="343"/>
                  </a:lnTo>
                  <a:lnTo>
                    <a:pt x="1" y="363"/>
                  </a:lnTo>
                  <a:lnTo>
                    <a:pt x="0" y="381"/>
                  </a:lnTo>
                  <a:lnTo>
                    <a:pt x="0" y="400"/>
                  </a:lnTo>
                  <a:lnTo>
                    <a:pt x="0" y="419"/>
                  </a:lnTo>
                  <a:lnTo>
                    <a:pt x="3" y="437"/>
                  </a:lnTo>
                  <a:lnTo>
                    <a:pt x="5" y="456"/>
                  </a:lnTo>
                  <a:lnTo>
                    <a:pt x="9" y="475"/>
                  </a:lnTo>
                  <a:lnTo>
                    <a:pt x="13" y="493"/>
                  </a:lnTo>
                  <a:lnTo>
                    <a:pt x="18" y="511"/>
                  </a:lnTo>
                  <a:lnTo>
                    <a:pt x="25" y="528"/>
                  </a:lnTo>
                  <a:lnTo>
                    <a:pt x="31" y="546"/>
                  </a:lnTo>
                  <a:lnTo>
                    <a:pt x="39" y="563"/>
                  </a:lnTo>
                  <a:lnTo>
                    <a:pt x="48" y="580"/>
                  </a:lnTo>
                  <a:lnTo>
                    <a:pt x="57" y="596"/>
                  </a:lnTo>
                  <a:lnTo>
                    <a:pt x="68" y="613"/>
                  </a:lnTo>
                  <a:lnTo>
                    <a:pt x="79" y="627"/>
                  </a:lnTo>
                  <a:lnTo>
                    <a:pt x="91" y="643"/>
                  </a:lnTo>
                  <a:lnTo>
                    <a:pt x="103" y="657"/>
                  </a:lnTo>
                  <a:lnTo>
                    <a:pt x="117" y="671"/>
                  </a:lnTo>
                  <a:lnTo>
                    <a:pt x="132" y="684"/>
                  </a:lnTo>
                  <a:lnTo>
                    <a:pt x="146" y="697"/>
                  </a:lnTo>
                  <a:lnTo>
                    <a:pt x="162" y="709"/>
                  </a:lnTo>
                  <a:lnTo>
                    <a:pt x="178" y="720"/>
                  </a:lnTo>
                  <a:lnTo>
                    <a:pt x="195" y="730"/>
                  </a:lnTo>
                  <a:lnTo>
                    <a:pt x="195" y="730"/>
                  </a:lnTo>
                  <a:lnTo>
                    <a:pt x="214" y="740"/>
                  </a:lnTo>
                  <a:lnTo>
                    <a:pt x="231" y="748"/>
                  </a:lnTo>
                  <a:lnTo>
                    <a:pt x="249" y="756"/>
                  </a:lnTo>
                  <a:lnTo>
                    <a:pt x="267" y="763"/>
                  </a:lnTo>
                  <a:lnTo>
                    <a:pt x="287" y="769"/>
                  </a:lnTo>
                  <a:lnTo>
                    <a:pt x="305" y="773"/>
                  </a:lnTo>
                  <a:lnTo>
                    <a:pt x="324" y="777"/>
                  </a:lnTo>
                  <a:lnTo>
                    <a:pt x="343" y="779"/>
                  </a:lnTo>
                  <a:lnTo>
                    <a:pt x="362" y="782"/>
                  </a:lnTo>
                  <a:lnTo>
                    <a:pt x="380" y="783"/>
                  </a:lnTo>
                  <a:lnTo>
                    <a:pt x="400" y="783"/>
                  </a:lnTo>
                  <a:lnTo>
                    <a:pt x="418" y="782"/>
                  </a:lnTo>
                  <a:lnTo>
                    <a:pt x="438" y="781"/>
                  </a:lnTo>
                  <a:lnTo>
                    <a:pt x="456" y="778"/>
                  </a:lnTo>
                  <a:lnTo>
                    <a:pt x="474" y="774"/>
                  </a:lnTo>
                  <a:lnTo>
                    <a:pt x="493" y="769"/>
                  </a:lnTo>
                  <a:lnTo>
                    <a:pt x="511" y="764"/>
                  </a:lnTo>
                  <a:lnTo>
                    <a:pt x="528" y="759"/>
                  </a:lnTo>
                  <a:lnTo>
                    <a:pt x="546" y="751"/>
                  </a:lnTo>
                  <a:lnTo>
                    <a:pt x="563" y="743"/>
                  </a:lnTo>
                  <a:lnTo>
                    <a:pt x="580" y="735"/>
                  </a:lnTo>
                  <a:lnTo>
                    <a:pt x="595" y="725"/>
                  </a:lnTo>
                  <a:lnTo>
                    <a:pt x="612" y="714"/>
                  </a:lnTo>
                  <a:lnTo>
                    <a:pt x="628" y="704"/>
                  </a:lnTo>
                  <a:lnTo>
                    <a:pt x="642" y="692"/>
                  </a:lnTo>
                  <a:lnTo>
                    <a:pt x="657" y="679"/>
                  </a:lnTo>
                  <a:lnTo>
                    <a:pt x="671" y="666"/>
                  </a:lnTo>
                  <a:lnTo>
                    <a:pt x="684" y="652"/>
                  </a:lnTo>
                  <a:lnTo>
                    <a:pt x="697" y="636"/>
                  </a:lnTo>
                  <a:lnTo>
                    <a:pt x="709" y="621"/>
                  </a:lnTo>
                  <a:lnTo>
                    <a:pt x="719" y="605"/>
                  </a:lnTo>
                  <a:lnTo>
                    <a:pt x="730" y="587"/>
                  </a:lnTo>
                  <a:lnTo>
                    <a:pt x="730" y="587"/>
                  </a:lnTo>
                  <a:lnTo>
                    <a:pt x="740" y="570"/>
                  </a:lnTo>
                  <a:lnTo>
                    <a:pt x="748" y="551"/>
                  </a:lnTo>
                  <a:lnTo>
                    <a:pt x="756" y="533"/>
                  </a:lnTo>
                  <a:lnTo>
                    <a:pt x="762" y="515"/>
                  </a:lnTo>
                  <a:lnTo>
                    <a:pt x="769" y="497"/>
                  </a:lnTo>
                  <a:lnTo>
                    <a:pt x="773" y="477"/>
                  </a:lnTo>
                  <a:lnTo>
                    <a:pt x="777" y="459"/>
                  </a:lnTo>
                  <a:lnTo>
                    <a:pt x="779" y="439"/>
                  </a:lnTo>
                  <a:lnTo>
                    <a:pt x="782" y="421"/>
                  </a:lnTo>
                  <a:lnTo>
                    <a:pt x="783" y="402"/>
                  </a:lnTo>
                  <a:lnTo>
                    <a:pt x="783" y="383"/>
                  </a:lnTo>
                  <a:lnTo>
                    <a:pt x="782" y="364"/>
                  </a:lnTo>
                  <a:lnTo>
                    <a:pt x="780" y="346"/>
                  </a:lnTo>
                  <a:lnTo>
                    <a:pt x="778" y="327"/>
                  </a:lnTo>
                  <a:lnTo>
                    <a:pt x="774" y="308"/>
                  </a:lnTo>
                  <a:lnTo>
                    <a:pt x="769" y="290"/>
                  </a:lnTo>
                  <a:lnTo>
                    <a:pt x="764" y="273"/>
                  </a:lnTo>
                  <a:lnTo>
                    <a:pt x="758" y="254"/>
                  </a:lnTo>
                  <a:lnTo>
                    <a:pt x="751" y="237"/>
                  </a:lnTo>
                  <a:lnTo>
                    <a:pt x="743" y="219"/>
                  </a:lnTo>
                  <a:lnTo>
                    <a:pt x="735" y="202"/>
                  </a:lnTo>
                  <a:lnTo>
                    <a:pt x="724" y="187"/>
                  </a:lnTo>
                  <a:lnTo>
                    <a:pt x="714" y="171"/>
                  </a:lnTo>
                  <a:lnTo>
                    <a:pt x="704" y="155"/>
                  </a:lnTo>
                  <a:lnTo>
                    <a:pt x="692" y="140"/>
                  </a:lnTo>
                  <a:lnTo>
                    <a:pt x="679" y="125"/>
                  </a:lnTo>
                  <a:lnTo>
                    <a:pt x="666" y="112"/>
                  </a:lnTo>
                  <a:lnTo>
                    <a:pt x="651" y="98"/>
                  </a:lnTo>
                  <a:lnTo>
                    <a:pt x="636" y="86"/>
                  </a:lnTo>
                  <a:lnTo>
                    <a:pt x="620" y="75"/>
                  </a:lnTo>
                  <a:lnTo>
                    <a:pt x="605" y="63"/>
                  </a:lnTo>
                  <a:lnTo>
                    <a:pt x="586" y="52"/>
                  </a:lnTo>
                  <a:lnTo>
                    <a:pt x="586" y="52"/>
                  </a:lnTo>
                  <a:lnTo>
                    <a:pt x="569" y="43"/>
                  </a:lnTo>
                  <a:lnTo>
                    <a:pt x="551" y="34"/>
                  </a:lnTo>
                  <a:lnTo>
                    <a:pt x="533" y="26"/>
                  </a:lnTo>
                  <a:lnTo>
                    <a:pt x="515" y="20"/>
                  </a:lnTo>
                  <a:lnTo>
                    <a:pt x="496" y="15"/>
                  </a:lnTo>
                  <a:lnTo>
                    <a:pt x="477" y="9"/>
                  </a:lnTo>
                  <a:lnTo>
                    <a:pt x="459" y="6"/>
                  </a:lnTo>
                  <a:lnTo>
                    <a:pt x="439" y="3"/>
                  </a:lnTo>
                  <a:lnTo>
                    <a:pt x="421" y="0"/>
                  </a:lnTo>
                  <a:lnTo>
                    <a:pt x="401" y="0"/>
                  </a:lnTo>
                  <a:lnTo>
                    <a:pt x="383" y="0"/>
                  </a:lnTo>
                  <a:lnTo>
                    <a:pt x="363" y="0"/>
                  </a:lnTo>
                  <a:lnTo>
                    <a:pt x="345" y="3"/>
                  </a:lnTo>
                  <a:lnTo>
                    <a:pt x="327" y="6"/>
                  </a:lnTo>
                  <a:lnTo>
                    <a:pt x="307" y="8"/>
                  </a:lnTo>
                  <a:lnTo>
                    <a:pt x="289" y="13"/>
                  </a:lnTo>
                  <a:lnTo>
                    <a:pt x="272" y="19"/>
                  </a:lnTo>
                  <a:lnTo>
                    <a:pt x="254" y="25"/>
                  </a:lnTo>
                  <a:lnTo>
                    <a:pt x="237" y="32"/>
                  </a:lnTo>
                  <a:lnTo>
                    <a:pt x="219" y="39"/>
                  </a:lnTo>
                  <a:lnTo>
                    <a:pt x="203" y="49"/>
                  </a:lnTo>
                  <a:lnTo>
                    <a:pt x="186" y="58"/>
                  </a:lnTo>
                  <a:lnTo>
                    <a:pt x="171" y="68"/>
                  </a:lnTo>
                  <a:lnTo>
                    <a:pt x="155" y="79"/>
                  </a:lnTo>
                  <a:lnTo>
                    <a:pt x="139" y="92"/>
                  </a:lnTo>
                  <a:lnTo>
                    <a:pt x="125" y="103"/>
                  </a:lnTo>
                  <a:lnTo>
                    <a:pt x="112" y="118"/>
                  </a:lnTo>
                  <a:lnTo>
                    <a:pt x="99" y="131"/>
                  </a:lnTo>
                  <a:lnTo>
                    <a:pt x="86" y="146"/>
                  </a:lnTo>
                  <a:lnTo>
                    <a:pt x="74" y="162"/>
                  </a:lnTo>
                  <a:lnTo>
                    <a:pt x="62" y="179"/>
                  </a:lnTo>
                  <a:lnTo>
                    <a:pt x="52" y="196"/>
                  </a:lnTo>
                  <a:lnTo>
                    <a:pt x="52"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Freeform 85"/>
            <p:cNvSpPr>
              <a:spLocks/>
            </p:cNvSpPr>
            <p:nvPr userDrawn="1"/>
          </p:nvSpPr>
          <p:spPr bwMode="auto">
            <a:xfrm>
              <a:off x="4245" y="682"/>
              <a:ext cx="175" cy="175"/>
            </a:xfrm>
            <a:custGeom>
              <a:avLst/>
              <a:gdLst>
                <a:gd name="T0" fmla="*/ 38 w 703"/>
                <a:gd name="T1" fmla="*/ 192 h 703"/>
                <a:gd name="T2" fmla="*/ 19 w 703"/>
                <a:gd name="T3" fmla="*/ 241 h 703"/>
                <a:gd name="T4" fmla="*/ 6 w 703"/>
                <a:gd name="T5" fmla="*/ 291 h 703"/>
                <a:gd name="T6" fmla="*/ 0 w 703"/>
                <a:gd name="T7" fmla="*/ 342 h 703"/>
                <a:gd name="T8" fmla="*/ 3 w 703"/>
                <a:gd name="T9" fmla="*/ 392 h 703"/>
                <a:gd name="T10" fmla="*/ 12 w 703"/>
                <a:gd name="T11" fmla="*/ 442 h 703"/>
                <a:gd name="T12" fmla="*/ 29 w 703"/>
                <a:gd name="T13" fmla="*/ 490 h 703"/>
                <a:gd name="T14" fmla="*/ 52 w 703"/>
                <a:gd name="T15" fmla="*/ 536 h 703"/>
                <a:gd name="T16" fmla="*/ 82 w 703"/>
                <a:gd name="T17" fmla="*/ 577 h 703"/>
                <a:gd name="T18" fmla="*/ 118 w 703"/>
                <a:gd name="T19" fmla="*/ 614 h 703"/>
                <a:gd name="T20" fmla="*/ 161 w 703"/>
                <a:gd name="T21" fmla="*/ 646 h 703"/>
                <a:gd name="T22" fmla="*/ 192 w 703"/>
                <a:gd name="T23" fmla="*/ 665 h 703"/>
                <a:gd name="T24" fmla="*/ 240 w 703"/>
                <a:gd name="T25" fmla="*/ 684 h 703"/>
                <a:gd name="T26" fmla="*/ 291 w 703"/>
                <a:gd name="T27" fmla="*/ 697 h 703"/>
                <a:gd name="T28" fmla="*/ 342 w 703"/>
                <a:gd name="T29" fmla="*/ 703 h 703"/>
                <a:gd name="T30" fmla="*/ 393 w 703"/>
                <a:gd name="T31" fmla="*/ 700 h 703"/>
                <a:gd name="T32" fmla="*/ 442 w 703"/>
                <a:gd name="T33" fmla="*/ 691 h 703"/>
                <a:gd name="T34" fmla="*/ 490 w 703"/>
                <a:gd name="T35" fmla="*/ 674 h 703"/>
                <a:gd name="T36" fmla="*/ 535 w 703"/>
                <a:gd name="T37" fmla="*/ 650 h 703"/>
                <a:gd name="T38" fmla="*/ 576 w 703"/>
                <a:gd name="T39" fmla="*/ 620 h 703"/>
                <a:gd name="T40" fmla="*/ 614 w 703"/>
                <a:gd name="T41" fmla="*/ 585 h 703"/>
                <a:gd name="T42" fmla="*/ 645 w 703"/>
                <a:gd name="T43" fmla="*/ 542 h 703"/>
                <a:gd name="T44" fmla="*/ 664 w 703"/>
                <a:gd name="T45" fmla="*/ 511 h 703"/>
                <a:gd name="T46" fmla="*/ 684 w 703"/>
                <a:gd name="T47" fmla="*/ 463 h 703"/>
                <a:gd name="T48" fmla="*/ 697 w 703"/>
                <a:gd name="T49" fmla="*/ 412 h 703"/>
                <a:gd name="T50" fmla="*/ 703 w 703"/>
                <a:gd name="T51" fmla="*/ 361 h 703"/>
                <a:gd name="T52" fmla="*/ 700 w 703"/>
                <a:gd name="T53" fmla="*/ 310 h 703"/>
                <a:gd name="T54" fmla="*/ 690 w 703"/>
                <a:gd name="T55" fmla="*/ 261 h 703"/>
                <a:gd name="T56" fmla="*/ 674 w 703"/>
                <a:gd name="T57" fmla="*/ 213 h 703"/>
                <a:gd name="T58" fmla="*/ 651 w 703"/>
                <a:gd name="T59" fmla="*/ 168 h 703"/>
                <a:gd name="T60" fmla="*/ 621 w 703"/>
                <a:gd name="T61" fmla="*/ 127 h 703"/>
                <a:gd name="T62" fmla="*/ 584 w 703"/>
                <a:gd name="T63" fmla="*/ 89 h 703"/>
                <a:gd name="T64" fmla="*/ 542 w 703"/>
                <a:gd name="T65" fmla="*/ 58 h 703"/>
                <a:gd name="T66" fmla="*/ 511 w 703"/>
                <a:gd name="T67" fmla="*/ 39 h 703"/>
                <a:gd name="T68" fmla="*/ 462 w 703"/>
                <a:gd name="T69" fmla="*/ 19 h 703"/>
                <a:gd name="T70" fmla="*/ 412 w 703"/>
                <a:gd name="T71" fmla="*/ 5 h 703"/>
                <a:gd name="T72" fmla="*/ 360 w 703"/>
                <a:gd name="T73" fmla="*/ 0 h 703"/>
                <a:gd name="T74" fmla="*/ 310 w 703"/>
                <a:gd name="T75" fmla="*/ 3 h 703"/>
                <a:gd name="T76" fmla="*/ 261 w 703"/>
                <a:gd name="T77" fmla="*/ 13 h 703"/>
                <a:gd name="T78" fmla="*/ 213 w 703"/>
                <a:gd name="T79" fmla="*/ 29 h 703"/>
                <a:gd name="T80" fmla="*/ 167 w 703"/>
                <a:gd name="T81" fmla="*/ 52 h 703"/>
                <a:gd name="T82" fmla="*/ 125 w 703"/>
                <a:gd name="T83" fmla="*/ 82 h 703"/>
                <a:gd name="T84" fmla="*/ 89 w 703"/>
                <a:gd name="T85" fmla="*/ 119 h 703"/>
                <a:gd name="T86" fmla="*/ 56 w 703"/>
                <a:gd name="T87" fmla="*/ 16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176"/>
                  </a:moveTo>
                  <a:lnTo>
                    <a:pt x="47" y="176"/>
                  </a:lnTo>
                  <a:lnTo>
                    <a:pt x="38" y="192"/>
                  </a:lnTo>
                  <a:lnTo>
                    <a:pt x="30" y="209"/>
                  </a:lnTo>
                  <a:lnTo>
                    <a:pt x="24" y="224"/>
                  </a:lnTo>
                  <a:lnTo>
                    <a:pt x="19" y="241"/>
                  </a:lnTo>
                  <a:lnTo>
                    <a:pt x="13" y="258"/>
                  </a:lnTo>
                  <a:lnTo>
                    <a:pt x="8" y="274"/>
                  </a:lnTo>
                  <a:lnTo>
                    <a:pt x="6" y="291"/>
                  </a:lnTo>
                  <a:lnTo>
                    <a:pt x="3" y="308"/>
                  </a:lnTo>
                  <a:lnTo>
                    <a:pt x="2" y="325"/>
                  </a:lnTo>
                  <a:lnTo>
                    <a:pt x="0" y="342"/>
                  </a:lnTo>
                  <a:lnTo>
                    <a:pt x="0" y="359"/>
                  </a:lnTo>
                  <a:lnTo>
                    <a:pt x="0" y="375"/>
                  </a:lnTo>
                  <a:lnTo>
                    <a:pt x="3" y="392"/>
                  </a:lnTo>
                  <a:lnTo>
                    <a:pt x="6" y="409"/>
                  </a:lnTo>
                  <a:lnTo>
                    <a:pt x="8" y="426"/>
                  </a:lnTo>
                  <a:lnTo>
                    <a:pt x="12" y="442"/>
                  </a:lnTo>
                  <a:lnTo>
                    <a:pt x="17" y="459"/>
                  </a:lnTo>
                  <a:lnTo>
                    <a:pt x="22" y="475"/>
                  </a:lnTo>
                  <a:lnTo>
                    <a:pt x="29" y="490"/>
                  </a:lnTo>
                  <a:lnTo>
                    <a:pt x="35" y="506"/>
                  </a:lnTo>
                  <a:lnTo>
                    <a:pt x="43" y="520"/>
                  </a:lnTo>
                  <a:lnTo>
                    <a:pt x="52" y="536"/>
                  </a:lnTo>
                  <a:lnTo>
                    <a:pt x="62" y="550"/>
                  </a:lnTo>
                  <a:lnTo>
                    <a:pt x="71" y="563"/>
                  </a:lnTo>
                  <a:lnTo>
                    <a:pt x="82" y="577"/>
                  </a:lnTo>
                  <a:lnTo>
                    <a:pt x="93" y="589"/>
                  </a:lnTo>
                  <a:lnTo>
                    <a:pt x="105" y="602"/>
                  </a:lnTo>
                  <a:lnTo>
                    <a:pt x="118" y="614"/>
                  </a:lnTo>
                  <a:lnTo>
                    <a:pt x="132" y="626"/>
                  </a:lnTo>
                  <a:lnTo>
                    <a:pt x="145" y="636"/>
                  </a:lnTo>
                  <a:lnTo>
                    <a:pt x="161" y="646"/>
                  </a:lnTo>
                  <a:lnTo>
                    <a:pt x="176" y="656"/>
                  </a:lnTo>
                  <a:lnTo>
                    <a:pt x="176" y="656"/>
                  </a:lnTo>
                  <a:lnTo>
                    <a:pt x="192" y="665"/>
                  </a:lnTo>
                  <a:lnTo>
                    <a:pt x="208" y="673"/>
                  </a:lnTo>
                  <a:lnTo>
                    <a:pt x="224" y="679"/>
                  </a:lnTo>
                  <a:lnTo>
                    <a:pt x="240" y="684"/>
                  </a:lnTo>
                  <a:lnTo>
                    <a:pt x="257" y="689"/>
                  </a:lnTo>
                  <a:lnTo>
                    <a:pt x="274" y="695"/>
                  </a:lnTo>
                  <a:lnTo>
                    <a:pt x="291" y="697"/>
                  </a:lnTo>
                  <a:lnTo>
                    <a:pt x="308" y="700"/>
                  </a:lnTo>
                  <a:lnTo>
                    <a:pt x="325" y="701"/>
                  </a:lnTo>
                  <a:lnTo>
                    <a:pt x="342" y="703"/>
                  </a:lnTo>
                  <a:lnTo>
                    <a:pt x="359" y="703"/>
                  </a:lnTo>
                  <a:lnTo>
                    <a:pt x="376" y="703"/>
                  </a:lnTo>
                  <a:lnTo>
                    <a:pt x="393" y="700"/>
                  </a:lnTo>
                  <a:lnTo>
                    <a:pt x="409" y="697"/>
                  </a:lnTo>
                  <a:lnTo>
                    <a:pt x="425" y="695"/>
                  </a:lnTo>
                  <a:lnTo>
                    <a:pt x="442" y="691"/>
                  </a:lnTo>
                  <a:lnTo>
                    <a:pt x="458" y="686"/>
                  </a:lnTo>
                  <a:lnTo>
                    <a:pt x="475" y="680"/>
                  </a:lnTo>
                  <a:lnTo>
                    <a:pt x="490" y="674"/>
                  </a:lnTo>
                  <a:lnTo>
                    <a:pt x="505" y="667"/>
                  </a:lnTo>
                  <a:lnTo>
                    <a:pt x="520" y="660"/>
                  </a:lnTo>
                  <a:lnTo>
                    <a:pt x="535" y="650"/>
                  </a:lnTo>
                  <a:lnTo>
                    <a:pt x="549" y="641"/>
                  </a:lnTo>
                  <a:lnTo>
                    <a:pt x="563" y="632"/>
                  </a:lnTo>
                  <a:lnTo>
                    <a:pt x="576" y="620"/>
                  </a:lnTo>
                  <a:lnTo>
                    <a:pt x="589" y="610"/>
                  </a:lnTo>
                  <a:lnTo>
                    <a:pt x="602" y="598"/>
                  </a:lnTo>
                  <a:lnTo>
                    <a:pt x="614" y="585"/>
                  </a:lnTo>
                  <a:lnTo>
                    <a:pt x="624" y="571"/>
                  </a:lnTo>
                  <a:lnTo>
                    <a:pt x="636" y="558"/>
                  </a:lnTo>
                  <a:lnTo>
                    <a:pt x="645" y="542"/>
                  </a:lnTo>
                  <a:lnTo>
                    <a:pt x="656" y="527"/>
                  </a:lnTo>
                  <a:lnTo>
                    <a:pt x="656" y="527"/>
                  </a:lnTo>
                  <a:lnTo>
                    <a:pt x="664" y="511"/>
                  </a:lnTo>
                  <a:lnTo>
                    <a:pt x="671" y="495"/>
                  </a:lnTo>
                  <a:lnTo>
                    <a:pt x="678" y="478"/>
                  </a:lnTo>
                  <a:lnTo>
                    <a:pt x="684" y="463"/>
                  </a:lnTo>
                  <a:lnTo>
                    <a:pt x="690" y="446"/>
                  </a:lnTo>
                  <a:lnTo>
                    <a:pt x="694" y="429"/>
                  </a:lnTo>
                  <a:lnTo>
                    <a:pt x="697" y="412"/>
                  </a:lnTo>
                  <a:lnTo>
                    <a:pt x="700" y="395"/>
                  </a:lnTo>
                  <a:lnTo>
                    <a:pt x="701" y="378"/>
                  </a:lnTo>
                  <a:lnTo>
                    <a:pt x="703" y="361"/>
                  </a:lnTo>
                  <a:lnTo>
                    <a:pt x="703" y="344"/>
                  </a:lnTo>
                  <a:lnTo>
                    <a:pt x="701" y="327"/>
                  </a:lnTo>
                  <a:lnTo>
                    <a:pt x="700" y="310"/>
                  </a:lnTo>
                  <a:lnTo>
                    <a:pt x="697" y="293"/>
                  </a:lnTo>
                  <a:lnTo>
                    <a:pt x="695" y="278"/>
                  </a:lnTo>
                  <a:lnTo>
                    <a:pt x="690" y="261"/>
                  </a:lnTo>
                  <a:lnTo>
                    <a:pt x="686" y="245"/>
                  </a:lnTo>
                  <a:lnTo>
                    <a:pt x="681" y="228"/>
                  </a:lnTo>
                  <a:lnTo>
                    <a:pt x="674" y="213"/>
                  </a:lnTo>
                  <a:lnTo>
                    <a:pt x="666" y="198"/>
                  </a:lnTo>
                  <a:lnTo>
                    <a:pt x="658" y="183"/>
                  </a:lnTo>
                  <a:lnTo>
                    <a:pt x="651" y="168"/>
                  </a:lnTo>
                  <a:lnTo>
                    <a:pt x="641" y="154"/>
                  </a:lnTo>
                  <a:lnTo>
                    <a:pt x="631" y="140"/>
                  </a:lnTo>
                  <a:lnTo>
                    <a:pt x="621" y="127"/>
                  </a:lnTo>
                  <a:lnTo>
                    <a:pt x="609" y="114"/>
                  </a:lnTo>
                  <a:lnTo>
                    <a:pt x="597" y="101"/>
                  </a:lnTo>
                  <a:lnTo>
                    <a:pt x="584" y="89"/>
                  </a:lnTo>
                  <a:lnTo>
                    <a:pt x="571" y="78"/>
                  </a:lnTo>
                  <a:lnTo>
                    <a:pt x="557" y="67"/>
                  </a:lnTo>
                  <a:lnTo>
                    <a:pt x="542" y="58"/>
                  </a:lnTo>
                  <a:lnTo>
                    <a:pt x="527" y="47"/>
                  </a:lnTo>
                  <a:lnTo>
                    <a:pt x="527" y="47"/>
                  </a:lnTo>
                  <a:lnTo>
                    <a:pt x="511" y="39"/>
                  </a:lnTo>
                  <a:lnTo>
                    <a:pt x="494" y="32"/>
                  </a:lnTo>
                  <a:lnTo>
                    <a:pt x="479" y="25"/>
                  </a:lnTo>
                  <a:lnTo>
                    <a:pt x="462" y="19"/>
                  </a:lnTo>
                  <a:lnTo>
                    <a:pt x="445" y="13"/>
                  </a:lnTo>
                  <a:lnTo>
                    <a:pt x="429" y="9"/>
                  </a:lnTo>
                  <a:lnTo>
                    <a:pt x="412" y="5"/>
                  </a:lnTo>
                  <a:lnTo>
                    <a:pt x="395" y="3"/>
                  </a:lnTo>
                  <a:lnTo>
                    <a:pt x="378" y="2"/>
                  </a:lnTo>
                  <a:lnTo>
                    <a:pt x="360" y="0"/>
                  </a:lnTo>
                  <a:lnTo>
                    <a:pt x="343" y="0"/>
                  </a:lnTo>
                  <a:lnTo>
                    <a:pt x="327" y="2"/>
                  </a:lnTo>
                  <a:lnTo>
                    <a:pt x="310" y="3"/>
                  </a:lnTo>
                  <a:lnTo>
                    <a:pt x="294" y="5"/>
                  </a:lnTo>
                  <a:lnTo>
                    <a:pt x="277" y="8"/>
                  </a:lnTo>
                  <a:lnTo>
                    <a:pt x="261" y="13"/>
                  </a:lnTo>
                  <a:lnTo>
                    <a:pt x="244" y="17"/>
                  </a:lnTo>
                  <a:lnTo>
                    <a:pt x="228" y="22"/>
                  </a:lnTo>
                  <a:lnTo>
                    <a:pt x="213" y="29"/>
                  </a:lnTo>
                  <a:lnTo>
                    <a:pt x="197" y="37"/>
                  </a:lnTo>
                  <a:lnTo>
                    <a:pt x="183" y="45"/>
                  </a:lnTo>
                  <a:lnTo>
                    <a:pt x="167" y="52"/>
                  </a:lnTo>
                  <a:lnTo>
                    <a:pt x="153" y="61"/>
                  </a:lnTo>
                  <a:lnTo>
                    <a:pt x="140" y="72"/>
                  </a:lnTo>
                  <a:lnTo>
                    <a:pt x="125" y="82"/>
                  </a:lnTo>
                  <a:lnTo>
                    <a:pt x="114" y="94"/>
                  </a:lnTo>
                  <a:lnTo>
                    <a:pt x="101" y="106"/>
                  </a:lnTo>
                  <a:lnTo>
                    <a:pt x="89" y="119"/>
                  </a:lnTo>
                  <a:lnTo>
                    <a:pt x="77" y="132"/>
                  </a:lnTo>
                  <a:lnTo>
                    <a:pt x="67" y="146"/>
                  </a:lnTo>
                  <a:lnTo>
                    <a:pt x="56" y="161"/>
                  </a:lnTo>
                  <a:lnTo>
                    <a:pt x="47" y="176"/>
                  </a:lnTo>
                  <a:lnTo>
                    <a:pt x="47"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86"/>
            <p:cNvSpPr>
              <a:spLocks/>
            </p:cNvSpPr>
            <p:nvPr userDrawn="1"/>
          </p:nvSpPr>
          <p:spPr bwMode="auto">
            <a:xfrm>
              <a:off x="4474" y="819"/>
              <a:ext cx="156" cy="155"/>
            </a:xfrm>
            <a:custGeom>
              <a:avLst/>
              <a:gdLst>
                <a:gd name="T0" fmla="*/ 580 w 621"/>
                <a:gd name="T1" fmla="*/ 466 h 622"/>
                <a:gd name="T2" fmla="*/ 594 w 621"/>
                <a:gd name="T3" fmla="*/ 438 h 622"/>
                <a:gd name="T4" fmla="*/ 604 w 621"/>
                <a:gd name="T5" fmla="*/ 408 h 622"/>
                <a:gd name="T6" fmla="*/ 619 w 621"/>
                <a:gd name="T7" fmla="*/ 350 h 622"/>
                <a:gd name="T8" fmla="*/ 620 w 621"/>
                <a:gd name="T9" fmla="*/ 290 h 622"/>
                <a:gd name="T10" fmla="*/ 610 w 621"/>
                <a:gd name="T11" fmla="*/ 231 h 622"/>
                <a:gd name="T12" fmla="*/ 589 w 621"/>
                <a:gd name="T13" fmla="*/ 175 h 622"/>
                <a:gd name="T14" fmla="*/ 557 w 621"/>
                <a:gd name="T15" fmla="*/ 123 h 622"/>
                <a:gd name="T16" fmla="*/ 517 w 621"/>
                <a:gd name="T17" fmla="*/ 79 h 622"/>
                <a:gd name="T18" fmla="*/ 492 w 621"/>
                <a:gd name="T19" fmla="*/ 59 h 622"/>
                <a:gd name="T20" fmla="*/ 465 w 621"/>
                <a:gd name="T21" fmla="*/ 42 h 622"/>
                <a:gd name="T22" fmla="*/ 452 w 621"/>
                <a:gd name="T23" fmla="*/ 34 h 622"/>
                <a:gd name="T24" fmla="*/ 423 w 621"/>
                <a:gd name="T25" fmla="*/ 21 h 622"/>
                <a:gd name="T26" fmla="*/ 379 w 621"/>
                <a:gd name="T27" fmla="*/ 8 h 622"/>
                <a:gd name="T28" fmla="*/ 319 w 621"/>
                <a:gd name="T29" fmla="*/ 0 h 622"/>
                <a:gd name="T30" fmla="*/ 259 w 621"/>
                <a:gd name="T31" fmla="*/ 4 h 622"/>
                <a:gd name="T32" fmla="*/ 202 w 621"/>
                <a:gd name="T33" fmla="*/ 20 h 622"/>
                <a:gd name="T34" fmla="*/ 148 w 621"/>
                <a:gd name="T35" fmla="*/ 46 h 622"/>
                <a:gd name="T36" fmla="*/ 100 w 621"/>
                <a:gd name="T37" fmla="*/ 83 h 622"/>
                <a:gd name="T38" fmla="*/ 67 w 621"/>
                <a:gd name="T39" fmla="*/ 116 h 622"/>
                <a:gd name="T40" fmla="*/ 49 w 621"/>
                <a:gd name="T41" fmla="*/ 142 h 622"/>
                <a:gd name="T42" fmla="*/ 41 w 621"/>
                <a:gd name="T43" fmla="*/ 156 h 622"/>
                <a:gd name="T44" fmla="*/ 27 w 621"/>
                <a:gd name="T45" fmla="*/ 184 h 622"/>
                <a:gd name="T46" fmla="*/ 15 w 621"/>
                <a:gd name="T47" fmla="*/ 213 h 622"/>
                <a:gd name="T48" fmla="*/ 2 w 621"/>
                <a:gd name="T49" fmla="*/ 273 h 622"/>
                <a:gd name="T50" fmla="*/ 1 w 621"/>
                <a:gd name="T51" fmla="*/ 333 h 622"/>
                <a:gd name="T52" fmla="*/ 10 w 621"/>
                <a:gd name="T53" fmla="*/ 391 h 622"/>
                <a:gd name="T54" fmla="*/ 31 w 621"/>
                <a:gd name="T55" fmla="*/ 447 h 622"/>
                <a:gd name="T56" fmla="*/ 62 w 621"/>
                <a:gd name="T57" fmla="*/ 498 h 622"/>
                <a:gd name="T58" fmla="*/ 104 w 621"/>
                <a:gd name="T59" fmla="*/ 542 h 622"/>
                <a:gd name="T60" fmla="*/ 129 w 621"/>
                <a:gd name="T61" fmla="*/ 562 h 622"/>
                <a:gd name="T62" fmla="*/ 155 w 621"/>
                <a:gd name="T63" fmla="*/ 580 h 622"/>
                <a:gd name="T64" fmla="*/ 169 w 621"/>
                <a:gd name="T65" fmla="*/ 588 h 622"/>
                <a:gd name="T66" fmla="*/ 198 w 621"/>
                <a:gd name="T67" fmla="*/ 600 h 622"/>
                <a:gd name="T68" fmla="*/ 242 w 621"/>
                <a:gd name="T69" fmla="*/ 614 h 622"/>
                <a:gd name="T70" fmla="*/ 302 w 621"/>
                <a:gd name="T71" fmla="*/ 622 h 622"/>
                <a:gd name="T72" fmla="*/ 362 w 621"/>
                <a:gd name="T73" fmla="*/ 617 h 622"/>
                <a:gd name="T74" fmla="*/ 419 w 621"/>
                <a:gd name="T75" fmla="*/ 602 h 622"/>
                <a:gd name="T76" fmla="*/ 473 w 621"/>
                <a:gd name="T77" fmla="*/ 575 h 622"/>
                <a:gd name="T78" fmla="*/ 521 w 621"/>
                <a:gd name="T79" fmla="*/ 539 h 622"/>
                <a:gd name="T80" fmla="*/ 552 w 621"/>
                <a:gd name="T81" fmla="*/ 505 h 622"/>
                <a:gd name="T82" fmla="*/ 570 w 621"/>
                <a:gd name="T83" fmla="*/ 480 h 622"/>
                <a:gd name="T84" fmla="*/ 580 w 621"/>
                <a:gd name="T85" fmla="*/ 46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466"/>
                  </a:moveTo>
                  <a:lnTo>
                    <a:pt x="580" y="466"/>
                  </a:lnTo>
                  <a:lnTo>
                    <a:pt x="587" y="453"/>
                  </a:lnTo>
                  <a:lnTo>
                    <a:pt x="594" y="438"/>
                  </a:lnTo>
                  <a:lnTo>
                    <a:pt x="599" y="424"/>
                  </a:lnTo>
                  <a:lnTo>
                    <a:pt x="604" y="408"/>
                  </a:lnTo>
                  <a:lnTo>
                    <a:pt x="613" y="380"/>
                  </a:lnTo>
                  <a:lnTo>
                    <a:pt x="619" y="350"/>
                  </a:lnTo>
                  <a:lnTo>
                    <a:pt x="621" y="320"/>
                  </a:lnTo>
                  <a:lnTo>
                    <a:pt x="620" y="290"/>
                  </a:lnTo>
                  <a:lnTo>
                    <a:pt x="616" y="260"/>
                  </a:lnTo>
                  <a:lnTo>
                    <a:pt x="610" y="231"/>
                  </a:lnTo>
                  <a:lnTo>
                    <a:pt x="602" y="202"/>
                  </a:lnTo>
                  <a:lnTo>
                    <a:pt x="589" y="175"/>
                  </a:lnTo>
                  <a:lnTo>
                    <a:pt x="574" y="149"/>
                  </a:lnTo>
                  <a:lnTo>
                    <a:pt x="557" y="123"/>
                  </a:lnTo>
                  <a:lnTo>
                    <a:pt x="538" y="101"/>
                  </a:lnTo>
                  <a:lnTo>
                    <a:pt x="517" y="79"/>
                  </a:lnTo>
                  <a:lnTo>
                    <a:pt x="505" y="68"/>
                  </a:lnTo>
                  <a:lnTo>
                    <a:pt x="492" y="59"/>
                  </a:lnTo>
                  <a:lnTo>
                    <a:pt x="479" y="50"/>
                  </a:lnTo>
                  <a:lnTo>
                    <a:pt x="465" y="42"/>
                  </a:lnTo>
                  <a:lnTo>
                    <a:pt x="465" y="42"/>
                  </a:lnTo>
                  <a:lnTo>
                    <a:pt x="452" y="34"/>
                  </a:lnTo>
                  <a:lnTo>
                    <a:pt x="438" y="28"/>
                  </a:lnTo>
                  <a:lnTo>
                    <a:pt x="423" y="21"/>
                  </a:lnTo>
                  <a:lnTo>
                    <a:pt x="408" y="16"/>
                  </a:lnTo>
                  <a:lnTo>
                    <a:pt x="379" y="8"/>
                  </a:lnTo>
                  <a:lnTo>
                    <a:pt x="349" y="3"/>
                  </a:lnTo>
                  <a:lnTo>
                    <a:pt x="319" y="0"/>
                  </a:lnTo>
                  <a:lnTo>
                    <a:pt x="289" y="2"/>
                  </a:lnTo>
                  <a:lnTo>
                    <a:pt x="259" y="4"/>
                  </a:lnTo>
                  <a:lnTo>
                    <a:pt x="230" y="11"/>
                  </a:lnTo>
                  <a:lnTo>
                    <a:pt x="202" y="20"/>
                  </a:lnTo>
                  <a:lnTo>
                    <a:pt x="174" y="32"/>
                  </a:lnTo>
                  <a:lnTo>
                    <a:pt x="148" y="46"/>
                  </a:lnTo>
                  <a:lnTo>
                    <a:pt x="122" y="63"/>
                  </a:lnTo>
                  <a:lnTo>
                    <a:pt x="100" y="83"/>
                  </a:lnTo>
                  <a:lnTo>
                    <a:pt x="78" y="105"/>
                  </a:lnTo>
                  <a:lnTo>
                    <a:pt x="67" y="116"/>
                  </a:lnTo>
                  <a:lnTo>
                    <a:pt x="58" y="129"/>
                  </a:lnTo>
                  <a:lnTo>
                    <a:pt x="49" y="142"/>
                  </a:lnTo>
                  <a:lnTo>
                    <a:pt x="41" y="156"/>
                  </a:lnTo>
                  <a:lnTo>
                    <a:pt x="41" y="156"/>
                  </a:lnTo>
                  <a:lnTo>
                    <a:pt x="34" y="170"/>
                  </a:lnTo>
                  <a:lnTo>
                    <a:pt x="27" y="184"/>
                  </a:lnTo>
                  <a:lnTo>
                    <a:pt x="21" y="198"/>
                  </a:lnTo>
                  <a:lnTo>
                    <a:pt x="15" y="213"/>
                  </a:lnTo>
                  <a:lnTo>
                    <a:pt x="8" y="243"/>
                  </a:lnTo>
                  <a:lnTo>
                    <a:pt x="2" y="273"/>
                  </a:lnTo>
                  <a:lnTo>
                    <a:pt x="0" y="303"/>
                  </a:lnTo>
                  <a:lnTo>
                    <a:pt x="1" y="333"/>
                  </a:lnTo>
                  <a:lnTo>
                    <a:pt x="4" y="363"/>
                  </a:lnTo>
                  <a:lnTo>
                    <a:pt x="10" y="391"/>
                  </a:lnTo>
                  <a:lnTo>
                    <a:pt x="19" y="420"/>
                  </a:lnTo>
                  <a:lnTo>
                    <a:pt x="31" y="447"/>
                  </a:lnTo>
                  <a:lnTo>
                    <a:pt x="45" y="473"/>
                  </a:lnTo>
                  <a:lnTo>
                    <a:pt x="62" y="498"/>
                  </a:lnTo>
                  <a:lnTo>
                    <a:pt x="82" y="522"/>
                  </a:lnTo>
                  <a:lnTo>
                    <a:pt x="104" y="542"/>
                  </a:lnTo>
                  <a:lnTo>
                    <a:pt x="116" y="553"/>
                  </a:lnTo>
                  <a:lnTo>
                    <a:pt x="129" y="562"/>
                  </a:lnTo>
                  <a:lnTo>
                    <a:pt x="142" y="571"/>
                  </a:lnTo>
                  <a:lnTo>
                    <a:pt x="155" y="580"/>
                  </a:lnTo>
                  <a:lnTo>
                    <a:pt x="155" y="580"/>
                  </a:lnTo>
                  <a:lnTo>
                    <a:pt x="169" y="588"/>
                  </a:lnTo>
                  <a:lnTo>
                    <a:pt x="183" y="595"/>
                  </a:lnTo>
                  <a:lnTo>
                    <a:pt x="198" y="600"/>
                  </a:lnTo>
                  <a:lnTo>
                    <a:pt x="212" y="606"/>
                  </a:lnTo>
                  <a:lnTo>
                    <a:pt x="242" y="614"/>
                  </a:lnTo>
                  <a:lnTo>
                    <a:pt x="272" y="619"/>
                  </a:lnTo>
                  <a:lnTo>
                    <a:pt x="302" y="622"/>
                  </a:lnTo>
                  <a:lnTo>
                    <a:pt x="332" y="621"/>
                  </a:lnTo>
                  <a:lnTo>
                    <a:pt x="362" y="617"/>
                  </a:lnTo>
                  <a:lnTo>
                    <a:pt x="391" y="610"/>
                  </a:lnTo>
                  <a:lnTo>
                    <a:pt x="419" y="602"/>
                  </a:lnTo>
                  <a:lnTo>
                    <a:pt x="447" y="589"/>
                  </a:lnTo>
                  <a:lnTo>
                    <a:pt x="473" y="575"/>
                  </a:lnTo>
                  <a:lnTo>
                    <a:pt x="497" y="558"/>
                  </a:lnTo>
                  <a:lnTo>
                    <a:pt x="521" y="539"/>
                  </a:lnTo>
                  <a:lnTo>
                    <a:pt x="542" y="518"/>
                  </a:lnTo>
                  <a:lnTo>
                    <a:pt x="552" y="505"/>
                  </a:lnTo>
                  <a:lnTo>
                    <a:pt x="561" y="493"/>
                  </a:lnTo>
                  <a:lnTo>
                    <a:pt x="570" y="480"/>
                  </a:lnTo>
                  <a:lnTo>
                    <a:pt x="580" y="466"/>
                  </a:lnTo>
                  <a:lnTo>
                    <a:pt x="58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Freeform 87"/>
            <p:cNvSpPr>
              <a:spLocks/>
            </p:cNvSpPr>
            <p:nvPr userDrawn="1"/>
          </p:nvSpPr>
          <p:spPr bwMode="auto">
            <a:xfrm>
              <a:off x="4704" y="955"/>
              <a:ext cx="135" cy="135"/>
            </a:xfrm>
            <a:custGeom>
              <a:avLst/>
              <a:gdLst>
                <a:gd name="T0" fmla="*/ 405 w 541"/>
                <a:gd name="T1" fmla="*/ 35 h 539"/>
                <a:gd name="T2" fmla="*/ 356 w 541"/>
                <a:gd name="T3" fmla="*/ 13 h 539"/>
                <a:gd name="T4" fmla="*/ 304 w 541"/>
                <a:gd name="T5" fmla="*/ 1 h 539"/>
                <a:gd name="T6" fmla="*/ 252 w 541"/>
                <a:gd name="T7" fmla="*/ 0 h 539"/>
                <a:gd name="T8" fmla="*/ 201 w 541"/>
                <a:gd name="T9" fmla="*/ 9 h 539"/>
                <a:gd name="T10" fmla="*/ 151 w 541"/>
                <a:gd name="T11" fmla="*/ 27 h 539"/>
                <a:gd name="T12" fmla="*/ 107 w 541"/>
                <a:gd name="T13" fmla="*/ 54 h 539"/>
                <a:gd name="T14" fmla="*/ 68 w 541"/>
                <a:gd name="T15" fmla="*/ 90 h 539"/>
                <a:gd name="T16" fmla="*/ 37 w 541"/>
                <a:gd name="T17" fmla="*/ 134 h 539"/>
                <a:gd name="T18" fmla="*/ 24 w 541"/>
                <a:gd name="T19" fmla="*/ 159 h 539"/>
                <a:gd name="T20" fmla="*/ 7 w 541"/>
                <a:gd name="T21" fmla="*/ 209 h 539"/>
                <a:gd name="T22" fmla="*/ 0 w 541"/>
                <a:gd name="T23" fmla="*/ 262 h 539"/>
                <a:gd name="T24" fmla="*/ 4 w 541"/>
                <a:gd name="T25" fmla="*/ 314 h 539"/>
                <a:gd name="T26" fmla="*/ 17 w 541"/>
                <a:gd name="T27" fmla="*/ 363 h 539"/>
                <a:gd name="T28" fmla="*/ 40 w 541"/>
                <a:gd name="T29" fmla="*/ 410 h 539"/>
                <a:gd name="T30" fmla="*/ 72 w 541"/>
                <a:gd name="T31" fmla="*/ 452 h 539"/>
                <a:gd name="T32" fmla="*/ 112 w 541"/>
                <a:gd name="T33" fmla="*/ 488 h 539"/>
                <a:gd name="T34" fmla="*/ 136 w 541"/>
                <a:gd name="T35" fmla="*/ 503 h 539"/>
                <a:gd name="T36" fmla="*/ 185 w 541"/>
                <a:gd name="T37" fmla="*/ 526 h 539"/>
                <a:gd name="T38" fmla="*/ 237 w 541"/>
                <a:gd name="T39" fmla="*/ 538 h 539"/>
                <a:gd name="T40" fmla="*/ 289 w 541"/>
                <a:gd name="T41" fmla="*/ 539 h 539"/>
                <a:gd name="T42" fmla="*/ 340 w 541"/>
                <a:gd name="T43" fmla="*/ 530 h 539"/>
                <a:gd name="T44" fmla="*/ 388 w 541"/>
                <a:gd name="T45" fmla="*/ 512 h 539"/>
                <a:gd name="T46" fmla="*/ 433 w 541"/>
                <a:gd name="T47" fmla="*/ 484 h 539"/>
                <a:gd name="T48" fmla="*/ 472 w 541"/>
                <a:gd name="T49" fmla="*/ 449 h 539"/>
                <a:gd name="T50" fmla="*/ 504 w 541"/>
                <a:gd name="T51" fmla="*/ 404 h 539"/>
                <a:gd name="T52" fmla="*/ 516 w 541"/>
                <a:gd name="T53" fmla="*/ 380 h 539"/>
                <a:gd name="T54" fmla="*/ 534 w 541"/>
                <a:gd name="T55" fmla="*/ 328 h 539"/>
                <a:gd name="T56" fmla="*/ 541 w 541"/>
                <a:gd name="T57" fmla="*/ 276 h 539"/>
                <a:gd name="T58" fmla="*/ 537 w 541"/>
                <a:gd name="T59" fmla="*/ 225 h 539"/>
                <a:gd name="T60" fmla="*/ 523 w 541"/>
                <a:gd name="T61" fmla="*/ 174 h 539"/>
                <a:gd name="T62" fmla="*/ 500 w 541"/>
                <a:gd name="T63" fmla="*/ 127 h 539"/>
                <a:gd name="T64" fmla="*/ 469 w 541"/>
                <a:gd name="T65" fmla="*/ 86 h 539"/>
                <a:gd name="T66" fmla="*/ 429 w 541"/>
                <a:gd name="T67" fmla="*/ 50 h 539"/>
                <a:gd name="T68" fmla="*/ 405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405" y="35"/>
                  </a:moveTo>
                  <a:lnTo>
                    <a:pt x="405" y="35"/>
                  </a:lnTo>
                  <a:lnTo>
                    <a:pt x="381" y="23"/>
                  </a:lnTo>
                  <a:lnTo>
                    <a:pt x="356" y="13"/>
                  </a:lnTo>
                  <a:lnTo>
                    <a:pt x="330" y="6"/>
                  </a:lnTo>
                  <a:lnTo>
                    <a:pt x="304" y="1"/>
                  </a:lnTo>
                  <a:lnTo>
                    <a:pt x="278" y="0"/>
                  </a:lnTo>
                  <a:lnTo>
                    <a:pt x="252" y="0"/>
                  </a:lnTo>
                  <a:lnTo>
                    <a:pt x="226" y="2"/>
                  </a:lnTo>
                  <a:lnTo>
                    <a:pt x="201" y="9"/>
                  </a:lnTo>
                  <a:lnTo>
                    <a:pt x="176" y="17"/>
                  </a:lnTo>
                  <a:lnTo>
                    <a:pt x="151" y="27"/>
                  </a:lnTo>
                  <a:lnTo>
                    <a:pt x="129" y="39"/>
                  </a:lnTo>
                  <a:lnTo>
                    <a:pt x="107" y="54"/>
                  </a:lnTo>
                  <a:lnTo>
                    <a:pt x="87" y="71"/>
                  </a:lnTo>
                  <a:lnTo>
                    <a:pt x="68" y="90"/>
                  </a:lnTo>
                  <a:lnTo>
                    <a:pt x="51" y="110"/>
                  </a:lnTo>
                  <a:lnTo>
                    <a:pt x="37" y="134"/>
                  </a:lnTo>
                  <a:lnTo>
                    <a:pt x="37" y="134"/>
                  </a:lnTo>
                  <a:lnTo>
                    <a:pt x="24" y="159"/>
                  </a:lnTo>
                  <a:lnTo>
                    <a:pt x="14" y="185"/>
                  </a:lnTo>
                  <a:lnTo>
                    <a:pt x="7" y="209"/>
                  </a:lnTo>
                  <a:lnTo>
                    <a:pt x="3" y="235"/>
                  </a:lnTo>
                  <a:lnTo>
                    <a:pt x="0" y="262"/>
                  </a:lnTo>
                  <a:lnTo>
                    <a:pt x="1" y="288"/>
                  </a:lnTo>
                  <a:lnTo>
                    <a:pt x="4" y="314"/>
                  </a:lnTo>
                  <a:lnTo>
                    <a:pt x="9" y="338"/>
                  </a:lnTo>
                  <a:lnTo>
                    <a:pt x="17" y="363"/>
                  </a:lnTo>
                  <a:lnTo>
                    <a:pt x="27" y="388"/>
                  </a:lnTo>
                  <a:lnTo>
                    <a:pt x="40" y="410"/>
                  </a:lnTo>
                  <a:lnTo>
                    <a:pt x="55" y="432"/>
                  </a:lnTo>
                  <a:lnTo>
                    <a:pt x="72" y="452"/>
                  </a:lnTo>
                  <a:lnTo>
                    <a:pt x="91" y="471"/>
                  </a:lnTo>
                  <a:lnTo>
                    <a:pt x="112" y="488"/>
                  </a:lnTo>
                  <a:lnTo>
                    <a:pt x="136" y="503"/>
                  </a:lnTo>
                  <a:lnTo>
                    <a:pt x="136" y="503"/>
                  </a:lnTo>
                  <a:lnTo>
                    <a:pt x="160" y="516"/>
                  </a:lnTo>
                  <a:lnTo>
                    <a:pt x="185" y="526"/>
                  </a:lnTo>
                  <a:lnTo>
                    <a:pt x="211" y="533"/>
                  </a:lnTo>
                  <a:lnTo>
                    <a:pt x="237" y="538"/>
                  </a:lnTo>
                  <a:lnTo>
                    <a:pt x="263" y="539"/>
                  </a:lnTo>
                  <a:lnTo>
                    <a:pt x="289" y="539"/>
                  </a:lnTo>
                  <a:lnTo>
                    <a:pt x="315" y="535"/>
                  </a:lnTo>
                  <a:lnTo>
                    <a:pt x="340" y="530"/>
                  </a:lnTo>
                  <a:lnTo>
                    <a:pt x="365" y="522"/>
                  </a:lnTo>
                  <a:lnTo>
                    <a:pt x="388" y="512"/>
                  </a:lnTo>
                  <a:lnTo>
                    <a:pt x="412" y="500"/>
                  </a:lnTo>
                  <a:lnTo>
                    <a:pt x="433" y="484"/>
                  </a:lnTo>
                  <a:lnTo>
                    <a:pt x="454" y="467"/>
                  </a:lnTo>
                  <a:lnTo>
                    <a:pt x="472" y="449"/>
                  </a:lnTo>
                  <a:lnTo>
                    <a:pt x="489" y="427"/>
                  </a:lnTo>
                  <a:lnTo>
                    <a:pt x="504" y="404"/>
                  </a:lnTo>
                  <a:lnTo>
                    <a:pt x="504" y="404"/>
                  </a:lnTo>
                  <a:lnTo>
                    <a:pt x="516" y="380"/>
                  </a:lnTo>
                  <a:lnTo>
                    <a:pt x="527" y="354"/>
                  </a:lnTo>
                  <a:lnTo>
                    <a:pt x="534" y="328"/>
                  </a:lnTo>
                  <a:lnTo>
                    <a:pt x="538" y="302"/>
                  </a:lnTo>
                  <a:lnTo>
                    <a:pt x="541" y="276"/>
                  </a:lnTo>
                  <a:lnTo>
                    <a:pt x="540" y="250"/>
                  </a:lnTo>
                  <a:lnTo>
                    <a:pt x="537" y="225"/>
                  </a:lnTo>
                  <a:lnTo>
                    <a:pt x="530" y="199"/>
                  </a:lnTo>
                  <a:lnTo>
                    <a:pt x="523" y="174"/>
                  </a:lnTo>
                  <a:lnTo>
                    <a:pt x="513" y="151"/>
                  </a:lnTo>
                  <a:lnTo>
                    <a:pt x="500" y="127"/>
                  </a:lnTo>
                  <a:lnTo>
                    <a:pt x="486" y="106"/>
                  </a:lnTo>
                  <a:lnTo>
                    <a:pt x="469" y="86"/>
                  </a:lnTo>
                  <a:lnTo>
                    <a:pt x="450" y="67"/>
                  </a:lnTo>
                  <a:lnTo>
                    <a:pt x="429" y="50"/>
                  </a:lnTo>
                  <a:lnTo>
                    <a:pt x="405" y="35"/>
                  </a:lnTo>
                  <a:lnTo>
                    <a:pt x="40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88"/>
            <p:cNvSpPr>
              <a:spLocks/>
            </p:cNvSpPr>
            <p:nvPr userDrawn="1"/>
          </p:nvSpPr>
          <p:spPr bwMode="auto">
            <a:xfrm>
              <a:off x="4933" y="1092"/>
              <a:ext cx="115" cy="115"/>
            </a:xfrm>
            <a:custGeom>
              <a:avLst/>
              <a:gdLst>
                <a:gd name="T0" fmla="*/ 344 w 459"/>
                <a:gd name="T1" fmla="*/ 31 h 459"/>
                <a:gd name="T2" fmla="*/ 303 w 459"/>
                <a:gd name="T3" fmla="*/ 11 h 459"/>
                <a:gd name="T4" fmla="*/ 258 w 459"/>
                <a:gd name="T5" fmla="*/ 2 h 459"/>
                <a:gd name="T6" fmla="*/ 214 w 459"/>
                <a:gd name="T7" fmla="*/ 1 h 459"/>
                <a:gd name="T8" fmla="*/ 171 w 459"/>
                <a:gd name="T9" fmla="*/ 7 h 459"/>
                <a:gd name="T10" fmla="*/ 129 w 459"/>
                <a:gd name="T11" fmla="*/ 23 h 459"/>
                <a:gd name="T12" fmla="*/ 92 w 459"/>
                <a:gd name="T13" fmla="*/ 46 h 459"/>
                <a:gd name="T14" fmla="*/ 59 w 459"/>
                <a:gd name="T15" fmla="*/ 76 h 459"/>
                <a:gd name="T16" fmla="*/ 32 w 459"/>
                <a:gd name="T17" fmla="*/ 114 h 459"/>
                <a:gd name="T18" fmla="*/ 21 w 459"/>
                <a:gd name="T19" fmla="*/ 135 h 459"/>
                <a:gd name="T20" fmla="*/ 6 w 459"/>
                <a:gd name="T21" fmla="*/ 179 h 459"/>
                <a:gd name="T22" fmla="*/ 0 w 459"/>
                <a:gd name="T23" fmla="*/ 224 h 459"/>
                <a:gd name="T24" fmla="*/ 4 w 459"/>
                <a:gd name="T25" fmla="*/ 267 h 459"/>
                <a:gd name="T26" fmla="*/ 15 w 459"/>
                <a:gd name="T27" fmla="*/ 310 h 459"/>
                <a:gd name="T28" fmla="*/ 34 w 459"/>
                <a:gd name="T29" fmla="*/ 350 h 459"/>
                <a:gd name="T30" fmla="*/ 62 w 459"/>
                <a:gd name="T31" fmla="*/ 385 h 459"/>
                <a:gd name="T32" fmla="*/ 96 w 459"/>
                <a:gd name="T33" fmla="*/ 415 h 459"/>
                <a:gd name="T34" fmla="*/ 115 w 459"/>
                <a:gd name="T35" fmla="*/ 428 h 459"/>
                <a:gd name="T36" fmla="*/ 158 w 459"/>
                <a:gd name="T37" fmla="*/ 448 h 459"/>
                <a:gd name="T38" fmla="*/ 202 w 459"/>
                <a:gd name="T39" fmla="*/ 457 h 459"/>
                <a:gd name="T40" fmla="*/ 247 w 459"/>
                <a:gd name="T41" fmla="*/ 458 h 459"/>
                <a:gd name="T42" fmla="*/ 290 w 459"/>
                <a:gd name="T43" fmla="*/ 452 h 459"/>
                <a:gd name="T44" fmla="*/ 331 w 459"/>
                <a:gd name="T45" fmla="*/ 436 h 459"/>
                <a:gd name="T46" fmla="*/ 369 w 459"/>
                <a:gd name="T47" fmla="*/ 413 h 459"/>
                <a:gd name="T48" fmla="*/ 402 w 459"/>
                <a:gd name="T49" fmla="*/ 381 h 459"/>
                <a:gd name="T50" fmla="*/ 429 w 459"/>
                <a:gd name="T51" fmla="*/ 345 h 459"/>
                <a:gd name="T52" fmla="*/ 440 w 459"/>
                <a:gd name="T53" fmla="*/ 323 h 459"/>
                <a:gd name="T54" fmla="*/ 454 w 459"/>
                <a:gd name="T55" fmla="*/ 280 h 459"/>
                <a:gd name="T56" fmla="*/ 459 w 459"/>
                <a:gd name="T57" fmla="*/ 235 h 459"/>
                <a:gd name="T58" fmla="*/ 457 w 459"/>
                <a:gd name="T59" fmla="*/ 191 h 459"/>
                <a:gd name="T60" fmla="*/ 445 w 459"/>
                <a:gd name="T61" fmla="*/ 149 h 459"/>
                <a:gd name="T62" fmla="*/ 425 w 459"/>
                <a:gd name="T63" fmla="*/ 109 h 459"/>
                <a:gd name="T64" fmla="*/ 399 w 459"/>
                <a:gd name="T65" fmla="*/ 74 h 459"/>
                <a:gd name="T66" fmla="*/ 365 w 459"/>
                <a:gd name="T67" fmla="*/ 44 h 459"/>
                <a:gd name="T68" fmla="*/ 344 w 459"/>
                <a:gd name="T69" fmla="*/ 31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344" y="31"/>
                  </a:moveTo>
                  <a:lnTo>
                    <a:pt x="344" y="31"/>
                  </a:lnTo>
                  <a:lnTo>
                    <a:pt x="324" y="20"/>
                  </a:lnTo>
                  <a:lnTo>
                    <a:pt x="303" y="11"/>
                  </a:lnTo>
                  <a:lnTo>
                    <a:pt x="281" y="6"/>
                  </a:lnTo>
                  <a:lnTo>
                    <a:pt x="258" y="2"/>
                  </a:lnTo>
                  <a:lnTo>
                    <a:pt x="236" y="0"/>
                  </a:lnTo>
                  <a:lnTo>
                    <a:pt x="214" y="1"/>
                  </a:lnTo>
                  <a:lnTo>
                    <a:pt x="192" y="3"/>
                  </a:lnTo>
                  <a:lnTo>
                    <a:pt x="171" y="7"/>
                  </a:lnTo>
                  <a:lnTo>
                    <a:pt x="150" y="14"/>
                  </a:lnTo>
                  <a:lnTo>
                    <a:pt x="129" y="23"/>
                  </a:lnTo>
                  <a:lnTo>
                    <a:pt x="110" y="33"/>
                  </a:lnTo>
                  <a:lnTo>
                    <a:pt x="92" y="46"/>
                  </a:lnTo>
                  <a:lnTo>
                    <a:pt x="75" y="61"/>
                  </a:lnTo>
                  <a:lnTo>
                    <a:pt x="59" y="76"/>
                  </a:lnTo>
                  <a:lnTo>
                    <a:pt x="45" y="95"/>
                  </a:lnTo>
                  <a:lnTo>
                    <a:pt x="32" y="114"/>
                  </a:lnTo>
                  <a:lnTo>
                    <a:pt x="32" y="114"/>
                  </a:lnTo>
                  <a:lnTo>
                    <a:pt x="21" y="135"/>
                  </a:lnTo>
                  <a:lnTo>
                    <a:pt x="12" y="157"/>
                  </a:lnTo>
                  <a:lnTo>
                    <a:pt x="6" y="179"/>
                  </a:lnTo>
                  <a:lnTo>
                    <a:pt x="2" y="202"/>
                  </a:lnTo>
                  <a:lnTo>
                    <a:pt x="0" y="224"/>
                  </a:lnTo>
                  <a:lnTo>
                    <a:pt x="2" y="246"/>
                  </a:lnTo>
                  <a:lnTo>
                    <a:pt x="4" y="267"/>
                  </a:lnTo>
                  <a:lnTo>
                    <a:pt x="8" y="289"/>
                  </a:lnTo>
                  <a:lnTo>
                    <a:pt x="15" y="310"/>
                  </a:lnTo>
                  <a:lnTo>
                    <a:pt x="24" y="330"/>
                  </a:lnTo>
                  <a:lnTo>
                    <a:pt x="34" y="350"/>
                  </a:lnTo>
                  <a:lnTo>
                    <a:pt x="47" y="368"/>
                  </a:lnTo>
                  <a:lnTo>
                    <a:pt x="62" y="385"/>
                  </a:lnTo>
                  <a:lnTo>
                    <a:pt x="77" y="401"/>
                  </a:lnTo>
                  <a:lnTo>
                    <a:pt x="96" y="415"/>
                  </a:lnTo>
                  <a:lnTo>
                    <a:pt x="115" y="428"/>
                  </a:lnTo>
                  <a:lnTo>
                    <a:pt x="115" y="428"/>
                  </a:lnTo>
                  <a:lnTo>
                    <a:pt x="136" y="439"/>
                  </a:lnTo>
                  <a:lnTo>
                    <a:pt x="158" y="448"/>
                  </a:lnTo>
                  <a:lnTo>
                    <a:pt x="180" y="453"/>
                  </a:lnTo>
                  <a:lnTo>
                    <a:pt x="202" y="457"/>
                  </a:lnTo>
                  <a:lnTo>
                    <a:pt x="225" y="459"/>
                  </a:lnTo>
                  <a:lnTo>
                    <a:pt x="247" y="458"/>
                  </a:lnTo>
                  <a:lnTo>
                    <a:pt x="268" y="456"/>
                  </a:lnTo>
                  <a:lnTo>
                    <a:pt x="290" y="452"/>
                  </a:lnTo>
                  <a:lnTo>
                    <a:pt x="311" y="444"/>
                  </a:lnTo>
                  <a:lnTo>
                    <a:pt x="331" y="436"/>
                  </a:lnTo>
                  <a:lnTo>
                    <a:pt x="350" y="426"/>
                  </a:lnTo>
                  <a:lnTo>
                    <a:pt x="369" y="413"/>
                  </a:lnTo>
                  <a:lnTo>
                    <a:pt x="386" y="398"/>
                  </a:lnTo>
                  <a:lnTo>
                    <a:pt x="402" y="381"/>
                  </a:lnTo>
                  <a:lnTo>
                    <a:pt x="416" y="364"/>
                  </a:lnTo>
                  <a:lnTo>
                    <a:pt x="429" y="345"/>
                  </a:lnTo>
                  <a:lnTo>
                    <a:pt x="429" y="345"/>
                  </a:lnTo>
                  <a:lnTo>
                    <a:pt x="440" y="323"/>
                  </a:lnTo>
                  <a:lnTo>
                    <a:pt x="449" y="302"/>
                  </a:lnTo>
                  <a:lnTo>
                    <a:pt x="454" y="280"/>
                  </a:lnTo>
                  <a:lnTo>
                    <a:pt x="458" y="258"/>
                  </a:lnTo>
                  <a:lnTo>
                    <a:pt x="459" y="235"/>
                  </a:lnTo>
                  <a:lnTo>
                    <a:pt x="459" y="213"/>
                  </a:lnTo>
                  <a:lnTo>
                    <a:pt x="457" y="191"/>
                  </a:lnTo>
                  <a:lnTo>
                    <a:pt x="451" y="170"/>
                  </a:lnTo>
                  <a:lnTo>
                    <a:pt x="445" y="149"/>
                  </a:lnTo>
                  <a:lnTo>
                    <a:pt x="437" y="129"/>
                  </a:lnTo>
                  <a:lnTo>
                    <a:pt x="425" y="109"/>
                  </a:lnTo>
                  <a:lnTo>
                    <a:pt x="414" y="91"/>
                  </a:lnTo>
                  <a:lnTo>
                    <a:pt x="399" y="74"/>
                  </a:lnTo>
                  <a:lnTo>
                    <a:pt x="382" y="58"/>
                  </a:lnTo>
                  <a:lnTo>
                    <a:pt x="365" y="44"/>
                  </a:lnTo>
                  <a:lnTo>
                    <a:pt x="344" y="31"/>
                  </a:lnTo>
                  <a:lnTo>
                    <a:pt x="34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89"/>
            <p:cNvSpPr>
              <a:spLocks/>
            </p:cNvSpPr>
            <p:nvPr userDrawn="1"/>
          </p:nvSpPr>
          <p:spPr bwMode="auto">
            <a:xfrm>
              <a:off x="5162" y="1229"/>
              <a:ext cx="95" cy="94"/>
            </a:xfrm>
            <a:custGeom>
              <a:avLst/>
              <a:gdLst>
                <a:gd name="T0" fmla="*/ 284 w 378"/>
                <a:gd name="T1" fmla="*/ 25 h 378"/>
                <a:gd name="T2" fmla="*/ 249 w 378"/>
                <a:gd name="T3" fmla="*/ 9 h 378"/>
                <a:gd name="T4" fmla="*/ 212 w 378"/>
                <a:gd name="T5" fmla="*/ 1 h 378"/>
                <a:gd name="T6" fmla="*/ 176 w 378"/>
                <a:gd name="T7" fmla="*/ 0 h 378"/>
                <a:gd name="T8" fmla="*/ 141 w 378"/>
                <a:gd name="T9" fmla="*/ 6 h 378"/>
                <a:gd name="T10" fmla="*/ 107 w 378"/>
                <a:gd name="T11" fmla="*/ 19 h 378"/>
                <a:gd name="T12" fmla="*/ 75 w 378"/>
                <a:gd name="T13" fmla="*/ 38 h 378"/>
                <a:gd name="T14" fmla="*/ 48 w 378"/>
                <a:gd name="T15" fmla="*/ 64 h 378"/>
                <a:gd name="T16" fmla="*/ 26 w 378"/>
                <a:gd name="T17" fmla="*/ 94 h 378"/>
                <a:gd name="T18" fmla="*/ 17 w 378"/>
                <a:gd name="T19" fmla="*/ 112 h 378"/>
                <a:gd name="T20" fmla="*/ 5 w 378"/>
                <a:gd name="T21" fmla="*/ 147 h 378"/>
                <a:gd name="T22" fmla="*/ 0 w 378"/>
                <a:gd name="T23" fmla="*/ 183 h 378"/>
                <a:gd name="T24" fmla="*/ 2 w 378"/>
                <a:gd name="T25" fmla="*/ 220 h 378"/>
                <a:gd name="T26" fmla="*/ 12 w 378"/>
                <a:gd name="T27" fmla="*/ 255 h 378"/>
                <a:gd name="T28" fmla="*/ 28 w 378"/>
                <a:gd name="T29" fmla="*/ 288 h 378"/>
                <a:gd name="T30" fmla="*/ 51 w 378"/>
                <a:gd name="T31" fmla="*/ 316 h 378"/>
                <a:gd name="T32" fmla="*/ 78 w 378"/>
                <a:gd name="T33" fmla="*/ 342 h 378"/>
                <a:gd name="T34" fmla="*/ 95 w 378"/>
                <a:gd name="T35" fmla="*/ 353 h 378"/>
                <a:gd name="T36" fmla="*/ 130 w 378"/>
                <a:gd name="T37" fmla="*/ 368 h 378"/>
                <a:gd name="T38" fmla="*/ 165 w 378"/>
                <a:gd name="T39" fmla="*/ 376 h 378"/>
                <a:gd name="T40" fmla="*/ 202 w 378"/>
                <a:gd name="T41" fmla="*/ 378 h 378"/>
                <a:gd name="T42" fmla="*/ 238 w 378"/>
                <a:gd name="T43" fmla="*/ 371 h 378"/>
                <a:gd name="T44" fmla="*/ 272 w 378"/>
                <a:gd name="T45" fmla="*/ 358 h 378"/>
                <a:gd name="T46" fmla="*/ 303 w 378"/>
                <a:gd name="T47" fmla="*/ 340 h 378"/>
                <a:gd name="T48" fmla="*/ 331 w 378"/>
                <a:gd name="T49" fmla="*/ 314 h 378"/>
                <a:gd name="T50" fmla="*/ 353 w 378"/>
                <a:gd name="T51" fmla="*/ 284 h 378"/>
                <a:gd name="T52" fmla="*/ 362 w 378"/>
                <a:gd name="T53" fmla="*/ 266 h 378"/>
                <a:gd name="T54" fmla="*/ 374 w 378"/>
                <a:gd name="T55" fmla="*/ 230 h 378"/>
                <a:gd name="T56" fmla="*/ 378 w 378"/>
                <a:gd name="T57" fmla="*/ 194 h 378"/>
                <a:gd name="T58" fmla="*/ 375 w 378"/>
                <a:gd name="T59" fmla="*/ 157 h 378"/>
                <a:gd name="T60" fmla="*/ 366 w 378"/>
                <a:gd name="T61" fmla="*/ 122 h 378"/>
                <a:gd name="T62" fmla="*/ 350 w 378"/>
                <a:gd name="T63" fmla="*/ 90 h 378"/>
                <a:gd name="T64" fmla="*/ 328 w 378"/>
                <a:gd name="T65" fmla="*/ 61 h 378"/>
                <a:gd name="T66" fmla="*/ 300 w 378"/>
                <a:gd name="T67" fmla="*/ 35 h 378"/>
                <a:gd name="T68" fmla="*/ 28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4" y="25"/>
                  </a:moveTo>
                  <a:lnTo>
                    <a:pt x="284" y="25"/>
                  </a:lnTo>
                  <a:lnTo>
                    <a:pt x="267" y="17"/>
                  </a:lnTo>
                  <a:lnTo>
                    <a:pt x="249" y="9"/>
                  </a:lnTo>
                  <a:lnTo>
                    <a:pt x="230" y="4"/>
                  </a:lnTo>
                  <a:lnTo>
                    <a:pt x="212" y="1"/>
                  </a:lnTo>
                  <a:lnTo>
                    <a:pt x="194" y="0"/>
                  </a:lnTo>
                  <a:lnTo>
                    <a:pt x="176" y="0"/>
                  </a:lnTo>
                  <a:lnTo>
                    <a:pt x="157" y="2"/>
                  </a:lnTo>
                  <a:lnTo>
                    <a:pt x="141" y="6"/>
                  </a:lnTo>
                  <a:lnTo>
                    <a:pt x="124" y="11"/>
                  </a:lnTo>
                  <a:lnTo>
                    <a:pt x="107" y="19"/>
                  </a:lnTo>
                  <a:lnTo>
                    <a:pt x="90" y="27"/>
                  </a:lnTo>
                  <a:lnTo>
                    <a:pt x="75" y="38"/>
                  </a:lnTo>
                  <a:lnTo>
                    <a:pt x="61" y="49"/>
                  </a:lnTo>
                  <a:lnTo>
                    <a:pt x="48" y="64"/>
                  </a:lnTo>
                  <a:lnTo>
                    <a:pt x="36" y="78"/>
                  </a:lnTo>
                  <a:lnTo>
                    <a:pt x="26" y="94"/>
                  </a:lnTo>
                  <a:lnTo>
                    <a:pt x="26" y="94"/>
                  </a:lnTo>
                  <a:lnTo>
                    <a:pt x="17" y="112"/>
                  </a:lnTo>
                  <a:lnTo>
                    <a:pt x="10" y="129"/>
                  </a:lnTo>
                  <a:lnTo>
                    <a:pt x="5" y="147"/>
                  </a:lnTo>
                  <a:lnTo>
                    <a:pt x="1" y="165"/>
                  </a:lnTo>
                  <a:lnTo>
                    <a:pt x="0" y="183"/>
                  </a:lnTo>
                  <a:lnTo>
                    <a:pt x="1" y="202"/>
                  </a:lnTo>
                  <a:lnTo>
                    <a:pt x="2" y="220"/>
                  </a:lnTo>
                  <a:lnTo>
                    <a:pt x="6" y="238"/>
                  </a:lnTo>
                  <a:lnTo>
                    <a:pt x="12" y="255"/>
                  </a:lnTo>
                  <a:lnTo>
                    <a:pt x="19" y="272"/>
                  </a:lnTo>
                  <a:lnTo>
                    <a:pt x="28" y="288"/>
                  </a:lnTo>
                  <a:lnTo>
                    <a:pt x="39" y="303"/>
                  </a:lnTo>
                  <a:lnTo>
                    <a:pt x="51" y="316"/>
                  </a:lnTo>
                  <a:lnTo>
                    <a:pt x="64" y="329"/>
                  </a:lnTo>
                  <a:lnTo>
                    <a:pt x="78" y="342"/>
                  </a:lnTo>
                  <a:lnTo>
                    <a:pt x="95" y="353"/>
                  </a:lnTo>
                  <a:lnTo>
                    <a:pt x="95" y="353"/>
                  </a:lnTo>
                  <a:lnTo>
                    <a:pt x="112" y="361"/>
                  </a:lnTo>
                  <a:lnTo>
                    <a:pt x="130" y="368"/>
                  </a:lnTo>
                  <a:lnTo>
                    <a:pt x="147" y="374"/>
                  </a:lnTo>
                  <a:lnTo>
                    <a:pt x="165" y="376"/>
                  </a:lnTo>
                  <a:lnTo>
                    <a:pt x="184" y="378"/>
                  </a:lnTo>
                  <a:lnTo>
                    <a:pt x="202" y="378"/>
                  </a:lnTo>
                  <a:lnTo>
                    <a:pt x="220" y="375"/>
                  </a:lnTo>
                  <a:lnTo>
                    <a:pt x="238" y="371"/>
                  </a:lnTo>
                  <a:lnTo>
                    <a:pt x="255" y="366"/>
                  </a:lnTo>
                  <a:lnTo>
                    <a:pt x="272" y="358"/>
                  </a:lnTo>
                  <a:lnTo>
                    <a:pt x="288" y="350"/>
                  </a:lnTo>
                  <a:lnTo>
                    <a:pt x="303" y="340"/>
                  </a:lnTo>
                  <a:lnTo>
                    <a:pt x="318" y="328"/>
                  </a:lnTo>
                  <a:lnTo>
                    <a:pt x="331" y="314"/>
                  </a:lnTo>
                  <a:lnTo>
                    <a:pt x="343" y="299"/>
                  </a:lnTo>
                  <a:lnTo>
                    <a:pt x="353" y="284"/>
                  </a:lnTo>
                  <a:lnTo>
                    <a:pt x="353" y="284"/>
                  </a:lnTo>
                  <a:lnTo>
                    <a:pt x="362" y="266"/>
                  </a:lnTo>
                  <a:lnTo>
                    <a:pt x="369" y="249"/>
                  </a:lnTo>
                  <a:lnTo>
                    <a:pt x="374" y="230"/>
                  </a:lnTo>
                  <a:lnTo>
                    <a:pt x="376" y="212"/>
                  </a:lnTo>
                  <a:lnTo>
                    <a:pt x="378" y="194"/>
                  </a:lnTo>
                  <a:lnTo>
                    <a:pt x="378" y="176"/>
                  </a:lnTo>
                  <a:lnTo>
                    <a:pt x="375" y="157"/>
                  </a:lnTo>
                  <a:lnTo>
                    <a:pt x="371" y="139"/>
                  </a:lnTo>
                  <a:lnTo>
                    <a:pt x="366" y="122"/>
                  </a:lnTo>
                  <a:lnTo>
                    <a:pt x="359" y="105"/>
                  </a:lnTo>
                  <a:lnTo>
                    <a:pt x="350" y="90"/>
                  </a:lnTo>
                  <a:lnTo>
                    <a:pt x="340" y="74"/>
                  </a:lnTo>
                  <a:lnTo>
                    <a:pt x="328" y="61"/>
                  </a:lnTo>
                  <a:lnTo>
                    <a:pt x="315" y="48"/>
                  </a:lnTo>
                  <a:lnTo>
                    <a:pt x="300" y="35"/>
                  </a:lnTo>
                  <a:lnTo>
                    <a:pt x="284" y="25"/>
                  </a:lnTo>
                  <a:lnTo>
                    <a:pt x="28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90"/>
            <p:cNvSpPr>
              <a:spLocks/>
            </p:cNvSpPr>
            <p:nvPr userDrawn="1"/>
          </p:nvSpPr>
          <p:spPr bwMode="auto">
            <a:xfrm>
              <a:off x="5392" y="1365"/>
              <a:ext cx="74" cy="75"/>
            </a:xfrm>
            <a:custGeom>
              <a:avLst/>
              <a:gdLst>
                <a:gd name="T0" fmla="*/ 223 w 297"/>
                <a:gd name="T1" fmla="*/ 19 h 297"/>
                <a:gd name="T2" fmla="*/ 196 w 297"/>
                <a:gd name="T3" fmla="*/ 6 h 297"/>
                <a:gd name="T4" fmla="*/ 167 w 297"/>
                <a:gd name="T5" fmla="*/ 0 h 297"/>
                <a:gd name="T6" fmla="*/ 138 w 297"/>
                <a:gd name="T7" fmla="*/ 0 h 297"/>
                <a:gd name="T8" fmla="*/ 111 w 297"/>
                <a:gd name="T9" fmla="*/ 4 h 297"/>
                <a:gd name="T10" fmla="*/ 84 w 297"/>
                <a:gd name="T11" fmla="*/ 14 h 297"/>
                <a:gd name="T12" fmla="*/ 60 w 297"/>
                <a:gd name="T13" fmla="*/ 30 h 297"/>
                <a:gd name="T14" fmla="*/ 38 w 297"/>
                <a:gd name="T15" fmla="*/ 49 h 297"/>
                <a:gd name="T16" fmla="*/ 21 w 297"/>
                <a:gd name="T17" fmla="*/ 74 h 297"/>
                <a:gd name="T18" fmla="*/ 13 w 297"/>
                <a:gd name="T19" fmla="*/ 87 h 297"/>
                <a:gd name="T20" fmla="*/ 4 w 297"/>
                <a:gd name="T21" fmla="*/ 115 h 297"/>
                <a:gd name="T22" fmla="*/ 0 w 297"/>
                <a:gd name="T23" fmla="*/ 143 h 297"/>
                <a:gd name="T24" fmla="*/ 3 w 297"/>
                <a:gd name="T25" fmla="*/ 172 h 297"/>
                <a:gd name="T26" fmla="*/ 11 w 297"/>
                <a:gd name="T27" fmla="*/ 199 h 297"/>
                <a:gd name="T28" fmla="*/ 22 w 297"/>
                <a:gd name="T29" fmla="*/ 225 h 297"/>
                <a:gd name="T30" fmla="*/ 41 w 297"/>
                <a:gd name="T31" fmla="*/ 249 h 297"/>
                <a:gd name="T32" fmla="*/ 63 w 297"/>
                <a:gd name="T33" fmla="*/ 268 h 297"/>
                <a:gd name="T34" fmla="*/ 74 w 297"/>
                <a:gd name="T35" fmla="*/ 276 h 297"/>
                <a:gd name="T36" fmla="*/ 102 w 297"/>
                <a:gd name="T37" fmla="*/ 289 h 297"/>
                <a:gd name="T38" fmla="*/ 131 w 297"/>
                <a:gd name="T39" fmla="*/ 296 h 297"/>
                <a:gd name="T40" fmla="*/ 159 w 297"/>
                <a:gd name="T41" fmla="*/ 296 h 297"/>
                <a:gd name="T42" fmla="*/ 188 w 297"/>
                <a:gd name="T43" fmla="*/ 292 h 297"/>
                <a:gd name="T44" fmla="*/ 214 w 297"/>
                <a:gd name="T45" fmla="*/ 281 h 297"/>
                <a:gd name="T46" fmla="*/ 239 w 297"/>
                <a:gd name="T47" fmla="*/ 266 h 297"/>
                <a:gd name="T48" fmla="*/ 261 w 297"/>
                <a:gd name="T49" fmla="*/ 246 h 297"/>
                <a:gd name="T50" fmla="*/ 278 w 297"/>
                <a:gd name="T51" fmla="*/ 223 h 297"/>
                <a:gd name="T52" fmla="*/ 284 w 297"/>
                <a:gd name="T53" fmla="*/ 208 h 297"/>
                <a:gd name="T54" fmla="*/ 295 w 297"/>
                <a:gd name="T55" fmla="*/ 181 h 297"/>
                <a:gd name="T56" fmla="*/ 297 w 297"/>
                <a:gd name="T57" fmla="*/ 152 h 297"/>
                <a:gd name="T58" fmla="*/ 296 w 297"/>
                <a:gd name="T59" fmla="*/ 124 h 297"/>
                <a:gd name="T60" fmla="*/ 288 w 297"/>
                <a:gd name="T61" fmla="*/ 96 h 297"/>
                <a:gd name="T62" fmla="*/ 276 w 297"/>
                <a:gd name="T63" fmla="*/ 70 h 297"/>
                <a:gd name="T64" fmla="*/ 258 w 297"/>
                <a:gd name="T65" fmla="*/ 47 h 297"/>
                <a:gd name="T66" fmla="*/ 236 w 297"/>
                <a:gd name="T67" fmla="*/ 27 h 297"/>
                <a:gd name="T68" fmla="*/ 223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19"/>
                  </a:moveTo>
                  <a:lnTo>
                    <a:pt x="223" y="19"/>
                  </a:lnTo>
                  <a:lnTo>
                    <a:pt x="210" y="13"/>
                  </a:lnTo>
                  <a:lnTo>
                    <a:pt x="196" y="6"/>
                  </a:lnTo>
                  <a:lnTo>
                    <a:pt x="181" y="3"/>
                  </a:lnTo>
                  <a:lnTo>
                    <a:pt x="167" y="0"/>
                  </a:lnTo>
                  <a:lnTo>
                    <a:pt x="153" y="0"/>
                  </a:lnTo>
                  <a:lnTo>
                    <a:pt x="138" y="0"/>
                  </a:lnTo>
                  <a:lnTo>
                    <a:pt x="125" y="1"/>
                  </a:lnTo>
                  <a:lnTo>
                    <a:pt x="111" y="4"/>
                  </a:lnTo>
                  <a:lnTo>
                    <a:pt x="97" y="9"/>
                  </a:lnTo>
                  <a:lnTo>
                    <a:pt x="84" y="14"/>
                  </a:lnTo>
                  <a:lnTo>
                    <a:pt x="72" y="21"/>
                  </a:lnTo>
                  <a:lnTo>
                    <a:pt x="60" y="30"/>
                  </a:lnTo>
                  <a:lnTo>
                    <a:pt x="48" y="39"/>
                  </a:lnTo>
                  <a:lnTo>
                    <a:pt x="38" y="49"/>
                  </a:lnTo>
                  <a:lnTo>
                    <a:pt x="29" y="61"/>
                  </a:lnTo>
                  <a:lnTo>
                    <a:pt x="21" y="74"/>
                  </a:lnTo>
                  <a:lnTo>
                    <a:pt x="21" y="74"/>
                  </a:lnTo>
                  <a:lnTo>
                    <a:pt x="13" y="87"/>
                  </a:lnTo>
                  <a:lnTo>
                    <a:pt x="8" y="102"/>
                  </a:lnTo>
                  <a:lnTo>
                    <a:pt x="4" y="115"/>
                  </a:lnTo>
                  <a:lnTo>
                    <a:pt x="2" y="129"/>
                  </a:lnTo>
                  <a:lnTo>
                    <a:pt x="0" y="143"/>
                  </a:lnTo>
                  <a:lnTo>
                    <a:pt x="2" y="158"/>
                  </a:lnTo>
                  <a:lnTo>
                    <a:pt x="3" y="172"/>
                  </a:lnTo>
                  <a:lnTo>
                    <a:pt x="5" y="186"/>
                  </a:lnTo>
                  <a:lnTo>
                    <a:pt x="11" y="199"/>
                  </a:lnTo>
                  <a:lnTo>
                    <a:pt x="16" y="214"/>
                  </a:lnTo>
                  <a:lnTo>
                    <a:pt x="22" y="225"/>
                  </a:lnTo>
                  <a:lnTo>
                    <a:pt x="30" y="237"/>
                  </a:lnTo>
                  <a:lnTo>
                    <a:pt x="41" y="249"/>
                  </a:lnTo>
                  <a:lnTo>
                    <a:pt x="51" y="259"/>
                  </a:lnTo>
                  <a:lnTo>
                    <a:pt x="63" y="268"/>
                  </a:lnTo>
                  <a:lnTo>
                    <a:pt x="74" y="276"/>
                  </a:lnTo>
                  <a:lnTo>
                    <a:pt x="74" y="276"/>
                  </a:lnTo>
                  <a:lnTo>
                    <a:pt x="89" y="284"/>
                  </a:lnTo>
                  <a:lnTo>
                    <a:pt x="102" y="289"/>
                  </a:lnTo>
                  <a:lnTo>
                    <a:pt x="116" y="293"/>
                  </a:lnTo>
                  <a:lnTo>
                    <a:pt x="131" y="296"/>
                  </a:lnTo>
                  <a:lnTo>
                    <a:pt x="145" y="297"/>
                  </a:lnTo>
                  <a:lnTo>
                    <a:pt x="159" y="296"/>
                  </a:lnTo>
                  <a:lnTo>
                    <a:pt x="174" y="294"/>
                  </a:lnTo>
                  <a:lnTo>
                    <a:pt x="188" y="292"/>
                  </a:lnTo>
                  <a:lnTo>
                    <a:pt x="201" y="287"/>
                  </a:lnTo>
                  <a:lnTo>
                    <a:pt x="214" y="281"/>
                  </a:lnTo>
                  <a:lnTo>
                    <a:pt x="227" y="275"/>
                  </a:lnTo>
                  <a:lnTo>
                    <a:pt x="239" y="266"/>
                  </a:lnTo>
                  <a:lnTo>
                    <a:pt x="250" y="257"/>
                  </a:lnTo>
                  <a:lnTo>
                    <a:pt x="261" y="246"/>
                  </a:lnTo>
                  <a:lnTo>
                    <a:pt x="270" y="234"/>
                  </a:lnTo>
                  <a:lnTo>
                    <a:pt x="278" y="223"/>
                  </a:lnTo>
                  <a:lnTo>
                    <a:pt x="278" y="223"/>
                  </a:lnTo>
                  <a:lnTo>
                    <a:pt x="284" y="208"/>
                  </a:lnTo>
                  <a:lnTo>
                    <a:pt x="291" y="195"/>
                  </a:lnTo>
                  <a:lnTo>
                    <a:pt x="295" y="181"/>
                  </a:lnTo>
                  <a:lnTo>
                    <a:pt x="297" y="167"/>
                  </a:lnTo>
                  <a:lnTo>
                    <a:pt x="297" y="152"/>
                  </a:lnTo>
                  <a:lnTo>
                    <a:pt x="297" y="138"/>
                  </a:lnTo>
                  <a:lnTo>
                    <a:pt x="296" y="124"/>
                  </a:lnTo>
                  <a:lnTo>
                    <a:pt x="292" y="109"/>
                  </a:lnTo>
                  <a:lnTo>
                    <a:pt x="288" y="96"/>
                  </a:lnTo>
                  <a:lnTo>
                    <a:pt x="283" y="83"/>
                  </a:lnTo>
                  <a:lnTo>
                    <a:pt x="276" y="70"/>
                  </a:lnTo>
                  <a:lnTo>
                    <a:pt x="267" y="59"/>
                  </a:lnTo>
                  <a:lnTo>
                    <a:pt x="258" y="47"/>
                  </a:lnTo>
                  <a:lnTo>
                    <a:pt x="248" y="36"/>
                  </a:lnTo>
                  <a:lnTo>
                    <a:pt x="236" y="27"/>
                  </a:lnTo>
                  <a:lnTo>
                    <a:pt x="223" y="19"/>
                  </a:lnTo>
                  <a:lnTo>
                    <a:pt x="223"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91"/>
            <p:cNvSpPr>
              <a:spLocks/>
            </p:cNvSpPr>
            <p:nvPr userDrawn="1"/>
          </p:nvSpPr>
          <p:spPr bwMode="auto">
            <a:xfrm>
              <a:off x="3966" y="332"/>
              <a:ext cx="90" cy="10"/>
            </a:xfrm>
            <a:custGeom>
              <a:avLst/>
              <a:gdLst>
                <a:gd name="T0" fmla="*/ 361 w 361"/>
                <a:gd name="T1" fmla="*/ 0 h 40"/>
                <a:gd name="T2" fmla="*/ 0 w 361"/>
                <a:gd name="T3" fmla="*/ 0 h 40"/>
                <a:gd name="T4" fmla="*/ 0 w 361"/>
                <a:gd name="T5" fmla="*/ 0 h 40"/>
                <a:gd name="T6" fmla="*/ 33 w 361"/>
                <a:gd name="T7" fmla="*/ 14 h 40"/>
                <a:gd name="T8" fmla="*/ 52 w 361"/>
                <a:gd name="T9" fmla="*/ 21 h 40"/>
                <a:gd name="T10" fmla="*/ 69 w 361"/>
                <a:gd name="T11" fmla="*/ 26 h 40"/>
                <a:gd name="T12" fmla="*/ 69 w 361"/>
                <a:gd name="T13" fmla="*/ 26 h 40"/>
                <a:gd name="T14" fmla="*/ 88 w 361"/>
                <a:gd name="T15" fmla="*/ 31 h 40"/>
                <a:gd name="T16" fmla="*/ 108 w 361"/>
                <a:gd name="T17" fmla="*/ 34 h 40"/>
                <a:gd name="T18" fmla="*/ 126 w 361"/>
                <a:gd name="T19" fmla="*/ 38 h 40"/>
                <a:gd name="T20" fmla="*/ 146 w 361"/>
                <a:gd name="T21" fmla="*/ 39 h 40"/>
                <a:gd name="T22" fmla="*/ 164 w 361"/>
                <a:gd name="T23" fmla="*/ 40 h 40"/>
                <a:gd name="T24" fmla="*/ 182 w 361"/>
                <a:gd name="T25" fmla="*/ 40 h 40"/>
                <a:gd name="T26" fmla="*/ 202 w 361"/>
                <a:gd name="T27" fmla="*/ 39 h 40"/>
                <a:gd name="T28" fmla="*/ 220 w 361"/>
                <a:gd name="T29" fmla="*/ 38 h 40"/>
                <a:gd name="T30" fmla="*/ 238 w 361"/>
                <a:gd name="T31" fmla="*/ 36 h 40"/>
                <a:gd name="T32" fmla="*/ 256 w 361"/>
                <a:gd name="T33" fmla="*/ 33 h 40"/>
                <a:gd name="T34" fmla="*/ 291 w 361"/>
                <a:gd name="T35" fmla="*/ 25 h 40"/>
                <a:gd name="T36" fmla="*/ 327 w 361"/>
                <a:gd name="T37" fmla="*/ 13 h 40"/>
                <a:gd name="T38" fmla="*/ 361 w 361"/>
                <a:gd name="T39" fmla="*/ 0 h 40"/>
                <a:gd name="T40" fmla="*/ 361 w 36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361" y="0"/>
                  </a:moveTo>
                  <a:lnTo>
                    <a:pt x="0" y="0"/>
                  </a:lnTo>
                  <a:lnTo>
                    <a:pt x="0" y="0"/>
                  </a:lnTo>
                  <a:lnTo>
                    <a:pt x="33" y="14"/>
                  </a:lnTo>
                  <a:lnTo>
                    <a:pt x="52" y="21"/>
                  </a:lnTo>
                  <a:lnTo>
                    <a:pt x="69" y="26"/>
                  </a:lnTo>
                  <a:lnTo>
                    <a:pt x="69" y="26"/>
                  </a:lnTo>
                  <a:lnTo>
                    <a:pt x="88" y="31"/>
                  </a:lnTo>
                  <a:lnTo>
                    <a:pt x="108" y="34"/>
                  </a:lnTo>
                  <a:lnTo>
                    <a:pt x="126" y="38"/>
                  </a:lnTo>
                  <a:lnTo>
                    <a:pt x="146" y="39"/>
                  </a:lnTo>
                  <a:lnTo>
                    <a:pt x="164" y="40"/>
                  </a:lnTo>
                  <a:lnTo>
                    <a:pt x="182" y="40"/>
                  </a:lnTo>
                  <a:lnTo>
                    <a:pt x="202" y="39"/>
                  </a:lnTo>
                  <a:lnTo>
                    <a:pt x="220" y="38"/>
                  </a:lnTo>
                  <a:lnTo>
                    <a:pt x="238" y="36"/>
                  </a:lnTo>
                  <a:lnTo>
                    <a:pt x="256" y="33"/>
                  </a:lnTo>
                  <a:lnTo>
                    <a:pt x="291" y="25"/>
                  </a:lnTo>
                  <a:lnTo>
                    <a:pt x="327" y="13"/>
                  </a:lnTo>
                  <a:lnTo>
                    <a:pt x="361" y="0"/>
                  </a:lnTo>
                  <a:lnTo>
                    <a:pt x="36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92"/>
            <p:cNvSpPr>
              <a:spLocks/>
            </p:cNvSpPr>
            <p:nvPr userDrawn="1"/>
          </p:nvSpPr>
          <p:spPr bwMode="auto">
            <a:xfrm>
              <a:off x="4163" y="332"/>
              <a:ext cx="184" cy="65"/>
            </a:xfrm>
            <a:custGeom>
              <a:avLst/>
              <a:gdLst>
                <a:gd name="T0" fmla="*/ 269 w 738"/>
                <a:gd name="T1" fmla="*/ 249 h 262"/>
                <a:gd name="T2" fmla="*/ 269 w 738"/>
                <a:gd name="T3" fmla="*/ 249 h 262"/>
                <a:gd name="T4" fmla="*/ 288 w 738"/>
                <a:gd name="T5" fmla="*/ 254 h 262"/>
                <a:gd name="T6" fmla="*/ 306 w 738"/>
                <a:gd name="T7" fmla="*/ 257 h 262"/>
                <a:gd name="T8" fmla="*/ 325 w 738"/>
                <a:gd name="T9" fmla="*/ 259 h 262"/>
                <a:gd name="T10" fmla="*/ 343 w 738"/>
                <a:gd name="T11" fmla="*/ 262 h 262"/>
                <a:gd name="T12" fmla="*/ 362 w 738"/>
                <a:gd name="T13" fmla="*/ 262 h 262"/>
                <a:gd name="T14" fmla="*/ 381 w 738"/>
                <a:gd name="T15" fmla="*/ 262 h 262"/>
                <a:gd name="T16" fmla="*/ 399 w 738"/>
                <a:gd name="T17" fmla="*/ 262 h 262"/>
                <a:gd name="T18" fmla="*/ 417 w 738"/>
                <a:gd name="T19" fmla="*/ 259 h 262"/>
                <a:gd name="T20" fmla="*/ 434 w 738"/>
                <a:gd name="T21" fmla="*/ 257 h 262"/>
                <a:gd name="T22" fmla="*/ 452 w 738"/>
                <a:gd name="T23" fmla="*/ 253 h 262"/>
                <a:gd name="T24" fmla="*/ 469 w 738"/>
                <a:gd name="T25" fmla="*/ 249 h 262"/>
                <a:gd name="T26" fmla="*/ 488 w 738"/>
                <a:gd name="T27" fmla="*/ 244 h 262"/>
                <a:gd name="T28" fmla="*/ 505 w 738"/>
                <a:gd name="T29" fmla="*/ 238 h 262"/>
                <a:gd name="T30" fmla="*/ 520 w 738"/>
                <a:gd name="T31" fmla="*/ 232 h 262"/>
                <a:gd name="T32" fmla="*/ 537 w 738"/>
                <a:gd name="T33" fmla="*/ 224 h 262"/>
                <a:gd name="T34" fmla="*/ 553 w 738"/>
                <a:gd name="T35" fmla="*/ 216 h 262"/>
                <a:gd name="T36" fmla="*/ 568 w 738"/>
                <a:gd name="T37" fmla="*/ 207 h 262"/>
                <a:gd name="T38" fmla="*/ 584 w 738"/>
                <a:gd name="T39" fmla="*/ 198 h 262"/>
                <a:gd name="T40" fmla="*/ 598 w 738"/>
                <a:gd name="T41" fmla="*/ 188 h 262"/>
                <a:gd name="T42" fmla="*/ 613 w 738"/>
                <a:gd name="T43" fmla="*/ 177 h 262"/>
                <a:gd name="T44" fmla="*/ 627 w 738"/>
                <a:gd name="T45" fmla="*/ 165 h 262"/>
                <a:gd name="T46" fmla="*/ 640 w 738"/>
                <a:gd name="T47" fmla="*/ 152 h 262"/>
                <a:gd name="T48" fmla="*/ 652 w 738"/>
                <a:gd name="T49" fmla="*/ 141 h 262"/>
                <a:gd name="T50" fmla="*/ 665 w 738"/>
                <a:gd name="T51" fmla="*/ 126 h 262"/>
                <a:gd name="T52" fmla="*/ 677 w 738"/>
                <a:gd name="T53" fmla="*/ 113 h 262"/>
                <a:gd name="T54" fmla="*/ 687 w 738"/>
                <a:gd name="T55" fmla="*/ 98 h 262"/>
                <a:gd name="T56" fmla="*/ 697 w 738"/>
                <a:gd name="T57" fmla="*/ 83 h 262"/>
                <a:gd name="T58" fmla="*/ 707 w 738"/>
                <a:gd name="T59" fmla="*/ 68 h 262"/>
                <a:gd name="T60" fmla="*/ 716 w 738"/>
                <a:gd name="T61" fmla="*/ 51 h 262"/>
                <a:gd name="T62" fmla="*/ 723 w 738"/>
                <a:gd name="T63" fmla="*/ 35 h 262"/>
                <a:gd name="T64" fmla="*/ 731 w 738"/>
                <a:gd name="T65" fmla="*/ 17 h 262"/>
                <a:gd name="T66" fmla="*/ 738 w 738"/>
                <a:gd name="T67" fmla="*/ 0 h 262"/>
                <a:gd name="T68" fmla="*/ 0 w 738"/>
                <a:gd name="T69" fmla="*/ 0 h 262"/>
                <a:gd name="T70" fmla="*/ 0 w 738"/>
                <a:gd name="T71" fmla="*/ 0 h 262"/>
                <a:gd name="T72" fmla="*/ 9 w 738"/>
                <a:gd name="T73" fmla="*/ 21 h 262"/>
                <a:gd name="T74" fmla="*/ 18 w 738"/>
                <a:gd name="T75" fmla="*/ 43 h 262"/>
                <a:gd name="T76" fmla="*/ 29 w 738"/>
                <a:gd name="T77" fmla="*/ 64 h 262"/>
                <a:gd name="T78" fmla="*/ 42 w 738"/>
                <a:gd name="T79" fmla="*/ 83 h 262"/>
                <a:gd name="T80" fmla="*/ 55 w 738"/>
                <a:gd name="T81" fmla="*/ 103 h 262"/>
                <a:gd name="T82" fmla="*/ 69 w 738"/>
                <a:gd name="T83" fmla="*/ 121 h 262"/>
                <a:gd name="T84" fmla="*/ 85 w 738"/>
                <a:gd name="T85" fmla="*/ 139 h 262"/>
                <a:gd name="T86" fmla="*/ 102 w 738"/>
                <a:gd name="T87" fmla="*/ 155 h 262"/>
                <a:gd name="T88" fmla="*/ 119 w 738"/>
                <a:gd name="T89" fmla="*/ 171 h 262"/>
                <a:gd name="T90" fmla="*/ 138 w 738"/>
                <a:gd name="T91" fmla="*/ 186 h 262"/>
                <a:gd name="T92" fmla="*/ 158 w 738"/>
                <a:gd name="T93" fmla="*/ 199 h 262"/>
                <a:gd name="T94" fmla="*/ 177 w 738"/>
                <a:gd name="T95" fmla="*/ 212 h 262"/>
                <a:gd name="T96" fmla="*/ 200 w 738"/>
                <a:gd name="T97" fmla="*/ 223 h 262"/>
                <a:gd name="T98" fmla="*/ 222 w 738"/>
                <a:gd name="T99" fmla="*/ 233 h 262"/>
                <a:gd name="T100" fmla="*/ 245 w 738"/>
                <a:gd name="T101" fmla="*/ 242 h 262"/>
                <a:gd name="T102" fmla="*/ 269 w 738"/>
                <a:gd name="T103" fmla="*/ 249 h 262"/>
                <a:gd name="T104" fmla="*/ 2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269" y="249"/>
                  </a:moveTo>
                  <a:lnTo>
                    <a:pt x="269" y="249"/>
                  </a:lnTo>
                  <a:lnTo>
                    <a:pt x="288" y="254"/>
                  </a:lnTo>
                  <a:lnTo>
                    <a:pt x="306" y="257"/>
                  </a:lnTo>
                  <a:lnTo>
                    <a:pt x="325" y="259"/>
                  </a:lnTo>
                  <a:lnTo>
                    <a:pt x="343" y="262"/>
                  </a:lnTo>
                  <a:lnTo>
                    <a:pt x="362" y="262"/>
                  </a:lnTo>
                  <a:lnTo>
                    <a:pt x="381" y="262"/>
                  </a:lnTo>
                  <a:lnTo>
                    <a:pt x="399" y="262"/>
                  </a:lnTo>
                  <a:lnTo>
                    <a:pt x="417" y="259"/>
                  </a:lnTo>
                  <a:lnTo>
                    <a:pt x="434" y="257"/>
                  </a:lnTo>
                  <a:lnTo>
                    <a:pt x="452" y="253"/>
                  </a:lnTo>
                  <a:lnTo>
                    <a:pt x="469" y="249"/>
                  </a:lnTo>
                  <a:lnTo>
                    <a:pt x="488" y="244"/>
                  </a:lnTo>
                  <a:lnTo>
                    <a:pt x="505" y="238"/>
                  </a:lnTo>
                  <a:lnTo>
                    <a:pt x="520" y="232"/>
                  </a:lnTo>
                  <a:lnTo>
                    <a:pt x="537" y="224"/>
                  </a:lnTo>
                  <a:lnTo>
                    <a:pt x="553" y="216"/>
                  </a:lnTo>
                  <a:lnTo>
                    <a:pt x="568" y="207"/>
                  </a:lnTo>
                  <a:lnTo>
                    <a:pt x="584" y="198"/>
                  </a:lnTo>
                  <a:lnTo>
                    <a:pt x="598" y="188"/>
                  </a:lnTo>
                  <a:lnTo>
                    <a:pt x="613" y="177"/>
                  </a:lnTo>
                  <a:lnTo>
                    <a:pt x="627" y="165"/>
                  </a:lnTo>
                  <a:lnTo>
                    <a:pt x="640" y="152"/>
                  </a:lnTo>
                  <a:lnTo>
                    <a:pt x="652" y="141"/>
                  </a:lnTo>
                  <a:lnTo>
                    <a:pt x="665" y="126"/>
                  </a:lnTo>
                  <a:lnTo>
                    <a:pt x="677" y="113"/>
                  </a:lnTo>
                  <a:lnTo>
                    <a:pt x="687" y="98"/>
                  </a:lnTo>
                  <a:lnTo>
                    <a:pt x="697" y="83"/>
                  </a:lnTo>
                  <a:lnTo>
                    <a:pt x="707" y="68"/>
                  </a:lnTo>
                  <a:lnTo>
                    <a:pt x="716" y="51"/>
                  </a:lnTo>
                  <a:lnTo>
                    <a:pt x="723" y="35"/>
                  </a:lnTo>
                  <a:lnTo>
                    <a:pt x="731" y="17"/>
                  </a:lnTo>
                  <a:lnTo>
                    <a:pt x="738" y="0"/>
                  </a:lnTo>
                  <a:lnTo>
                    <a:pt x="0" y="0"/>
                  </a:lnTo>
                  <a:lnTo>
                    <a:pt x="0" y="0"/>
                  </a:lnTo>
                  <a:lnTo>
                    <a:pt x="9" y="21"/>
                  </a:lnTo>
                  <a:lnTo>
                    <a:pt x="18" y="43"/>
                  </a:lnTo>
                  <a:lnTo>
                    <a:pt x="29" y="64"/>
                  </a:lnTo>
                  <a:lnTo>
                    <a:pt x="42" y="83"/>
                  </a:lnTo>
                  <a:lnTo>
                    <a:pt x="55" y="103"/>
                  </a:lnTo>
                  <a:lnTo>
                    <a:pt x="69" y="121"/>
                  </a:lnTo>
                  <a:lnTo>
                    <a:pt x="85" y="139"/>
                  </a:lnTo>
                  <a:lnTo>
                    <a:pt x="102" y="155"/>
                  </a:lnTo>
                  <a:lnTo>
                    <a:pt x="119" y="171"/>
                  </a:lnTo>
                  <a:lnTo>
                    <a:pt x="138" y="186"/>
                  </a:lnTo>
                  <a:lnTo>
                    <a:pt x="158" y="199"/>
                  </a:lnTo>
                  <a:lnTo>
                    <a:pt x="177" y="212"/>
                  </a:lnTo>
                  <a:lnTo>
                    <a:pt x="200" y="223"/>
                  </a:lnTo>
                  <a:lnTo>
                    <a:pt x="222" y="233"/>
                  </a:lnTo>
                  <a:lnTo>
                    <a:pt x="245" y="242"/>
                  </a:lnTo>
                  <a:lnTo>
                    <a:pt x="269" y="249"/>
                  </a:lnTo>
                  <a:lnTo>
                    <a:pt x="2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 name="Freeform 93"/>
            <p:cNvSpPr>
              <a:spLocks/>
            </p:cNvSpPr>
            <p:nvPr userDrawn="1"/>
          </p:nvSpPr>
          <p:spPr bwMode="auto">
            <a:xfrm>
              <a:off x="4412" y="332"/>
              <a:ext cx="176" cy="121"/>
            </a:xfrm>
            <a:custGeom>
              <a:avLst/>
              <a:gdLst>
                <a:gd name="T0" fmla="*/ 261 w 702"/>
                <a:gd name="T1" fmla="*/ 472 h 483"/>
                <a:gd name="T2" fmla="*/ 296 w 702"/>
                <a:gd name="T3" fmla="*/ 479 h 483"/>
                <a:gd name="T4" fmla="*/ 331 w 702"/>
                <a:gd name="T5" fmla="*/ 483 h 483"/>
                <a:gd name="T6" fmla="*/ 365 w 702"/>
                <a:gd name="T7" fmla="*/ 483 h 483"/>
                <a:gd name="T8" fmla="*/ 400 w 702"/>
                <a:gd name="T9" fmla="*/ 481 h 483"/>
                <a:gd name="T10" fmla="*/ 433 w 702"/>
                <a:gd name="T11" fmla="*/ 474 h 483"/>
                <a:gd name="T12" fmla="*/ 465 w 702"/>
                <a:gd name="T13" fmla="*/ 465 h 483"/>
                <a:gd name="T14" fmla="*/ 497 w 702"/>
                <a:gd name="T15" fmla="*/ 452 h 483"/>
                <a:gd name="T16" fmla="*/ 527 w 702"/>
                <a:gd name="T17" fmla="*/ 436 h 483"/>
                <a:gd name="T18" fmla="*/ 555 w 702"/>
                <a:gd name="T19" fmla="*/ 418 h 483"/>
                <a:gd name="T20" fmla="*/ 581 w 702"/>
                <a:gd name="T21" fmla="*/ 397 h 483"/>
                <a:gd name="T22" fmla="*/ 606 w 702"/>
                <a:gd name="T23" fmla="*/ 374 h 483"/>
                <a:gd name="T24" fmla="*/ 628 w 702"/>
                <a:gd name="T25" fmla="*/ 349 h 483"/>
                <a:gd name="T26" fmla="*/ 648 w 702"/>
                <a:gd name="T27" fmla="*/ 321 h 483"/>
                <a:gd name="T28" fmla="*/ 665 w 702"/>
                <a:gd name="T29" fmla="*/ 291 h 483"/>
                <a:gd name="T30" fmla="*/ 679 w 702"/>
                <a:gd name="T31" fmla="*/ 258 h 483"/>
                <a:gd name="T32" fmla="*/ 691 w 702"/>
                <a:gd name="T33" fmla="*/ 224 h 483"/>
                <a:gd name="T34" fmla="*/ 697 w 702"/>
                <a:gd name="T35" fmla="*/ 194 h 483"/>
                <a:gd name="T36" fmla="*/ 702 w 702"/>
                <a:gd name="T37" fmla="*/ 137 h 483"/>
                <a:gd name="T38" fmla="*/ 697 w 702"/>
                <a:gd name="T39" fmla="*/ 81 h 483"/>
                <a:gd name="T40" fmla="*/ 684 w 702"/>
                <a:gd name="T41" fmla="*/ 26 h 483"/>
                <a:gd name="T42" fmla="*/ 29 w 702"/>
                <a:gd name="T43" fmla="*/ 0 h 483"/>
                <a:gd name="T44" fmla="*/ 20 w 702"/>
                <a:gd name="T45" fmla="*/ 21 h 483"/>
                <a:gd name="T46" fmla="*/ 12 w 702"/>
                <a:gd name="T47" fmla="*/ 42 h 483"/>
                <a:gd name="T48" fmla="*/ 8 w 702"/>
                <a:gd name="T49" fmla="*/ 60 h 483"/>
                <a:gd name="T50" fmla="*/ 3 w 702"/>
                <a:gd name="T51" fmla="*/ 95 h 483"/>
                <a:gd name="T52" fmla="*/ 0 w 702"/>
                <a:gd name="T53" fmla="*/ 129 h 483"/>
                <a:gd name="T54" fmla="*/ 1 w 702"/>
                <a:gd name="T55" fmla="*/ 164 h 483"/>
                <a:gd name="T56" fmla="*/ 7 w 702"/>
                <a:gd name="T57" fmla="*/ 198 h 483"/>
                <a:gd name="T58" fmla="*/ 14 w 702"/>
                <a:gd name="T59" fmla="*/ 231 h 483"/>
                <a:gd name="T60" fmla="*/ 25 w 702"/>
                <a:gd name="T61" fmla="*/ 263 h 483"/>
                <a:gd name="T62" fmla="*/ 39 w 702"/>
                <a:gd name="T63" fmla="*/ 293 h 483"/>
                <a:gd name="T64" fmla="*/ 56 w 702"/>
                <a:gd name="T65" fmla="*/ 323 h 483"/>
                <a:gd name="T66" fmla="*/ 76 w 702"/>
                <a:gd name="T67" fmla="*/ 350 h 483"/>
                <a:gd name="T68" fmla="*/ 98 w 702"/>
                <a:gd name="T69" fmla="*/ 375 h 483"/>
                <a:gd name="T70" fmla="*/ 123 w 702"/>
                <a:gd name="T71" fmla="*/ 399 h 483"/>
                <a:gd name="T72" fmla="*/ 150 w 702"/>
                <a:gd name="T73" fmla="*/ 420 h 483"/>
                <a:gd name="T74" fmla="*/ 179 w 702"/>
                <a:gd name="T75" fmla="*/ 439 h 483"/>
                <a:gd name="T76" fmla="*/ 210 w 702"/>
                <a:gd name="T77" fmla="*/ 455 h 483"/>
                <a:gd name="T78" fmla="*/ 244 w 702"/>
                <a:gd name="T79" fmla="*/ 466 h 483"/>
                <a:gd name="T80" fmla="*/ 26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261" y="472"/>
                  </a:moveTo>
                  <a:lnTo>
                    <a:pt x="261" y="472"/>
                  </a:lnTo>
                  <a:lnTo>
                    <a:pt x="278" y="476"/>
                  </a:lnTo>
                  <a:lnTo>
                    <a:pt x="296" y="479"/>
                  </a:lnTo>
                  <a:lnTo>
                    <a:pt x="313" y="482"/>
                  </a:lnTo>
                  <a:lnTo>
                    <a:pt x="331" y="483"/>
                  </a:lnTo>
                  <a:lnTo>
                    <a:pt x="348" y="483"/>
                  </a:lnTo>
                  <a:lnTo>
                    <a:pt x="365" y="483"/>
                  </a:lnTo>
                  <a:lnTo>
                    <a:pt x="383" y="482"/>
                  </a:lnTo>
                  <a:lnTo>
                    <a:pt x="400" y="481"/>
                  </a:lnTo>
                  <a:lnTo>
                    <a:pt x="417" y="478"/>
                  </a:lnTo>
                  <a:lnTo>
                    <a:pt x="433" y="474"/>
                  </a:lnTo>
                  <a:lnTo>
                    <a:pt x="450" y="470"/>
                  </a:lnTo>
                  <a:lnTo>
                    <a:pt x="465" y="465"/>
                  </a:lnTo>
                  <a:lnTo>
                    <a:pt x="481" y="459"/>
                  </a:lnTo>
                  <a:lnTo>
                    <a:pt x="497" y="452"/>
                  </a:lnTo>
                  <a:lnTo>
                    <a:pt x="512" y="444"/>
                  </a:lnTo>
                  <a:lnTo>
                    <a:pt x="527" y="436"/>
                  </a:lnTo>
                  <a:lnTo>
                    <a:pt x="541" y="429"/>
                  </a:lnTo>
                  <a:lnTo>
                    <a:pt x="555" y="418"/>
                  </a:lnTo>
                  <a:lnTo>
                    <a:pt x="568" y="409"/>
                  </a:lnTo>
                  <a:lnTo>
                    <a:pt x="581" y="397"/>
                  </a:lnTo>
                  <a:lnTo>
                    <a:pt x="594" y="387"/>
                  </a:lnTo>
                  <a:lnTo>
                    <a:pt x="606" y="374"/>
                  </a:lnTo>
                  <a:lnTo>
                    <a:pt x="618" y="362"/>
                  </a:lnTo>
                  <a:lnTo>
                    <a:pt x="628" y="349"/>
                  </a:lnTo>
                  <a:lnTo>
                    <a:pt x="639" y="335"/>
                  </a:lnTo>
                  <a:lnTo>
                    <a:pt x="648" y="321"/>
                  </a:lnTo>
                  <a:lnTo>
                    <a:pt x="657" y="306"/>
                  </a:lnTo>
                  <a:lnTo>
                    <a:pt x="665" y="291"/>
                  </a:lnTo>
                  <a:lnTo>
                    <a:pt x="672" y="275"/>
                  </a:lnTo>
                  <a:lnTo>
                    <a:pt x="679" y="258"/>
                  </a:lnTo>
                  <a:lnTo>
                    <a:pt x="686" y="241"/>
                  </a:lnTo>
                  <a:lnTo>
                    <a:pt x="691" y="224"/>
                  </a:lnTo>
                  <a:lnTo>
                    <a:pt x="691" y="224"/>
                  </a:lnTo>
                  <a:lnTo>
                    <a:pt x="697" y="194"/>
                  </a:lnTo>
                  <a:lnTo>
                    <a:pt x="701" y="165"/>
                  </a:lnTo>
                  <a:lnTo>
                    <a:pt x="702" y="137"/>
                  </a:lnTo>
                  <a:lnTo>
                    <a:pt x="701" y="108"/>
                  </a:lnTo>
                  <a:lnTo>
                    <a:pt x="697" y="81"/>
                  </a:lnTo>
                  <a:lnTo>
                    <a:pt x="692" y="52"/>
                  </a:lnTo>
                  <a:lnTo>
                    <a:pt x="684" y="26"/>
                  </a:lnTo>
                  <a:lnTo>
                    <a:pt x="675" y="0"/>
                  </a:lnTo>
                  <a:lnTo>
                    <a:pt x="29" y="0"/>
                  </a:lnTo>
                  <a:lnTo>
                    <a:pt x="29" y="0"/>
                  </a:lnTo>
                  <a:lnTo>
                    <a:pt x="20" y="21"/>
                  </a:lnTo>
                  <a:lnTo>
                    <a:pt x="16" y="31"/>
                  </a:lnTo>
                  <a:lnTo>
                    <a:pt x="12" y="42"/>
                  </a:lnTo>
                  <a:lnTo>
                    <a:pt x="12" y="42"/>
                  </a:lnTo>
                  <a:lnTo>
                    <a:pt x="8" y="60"/>
                  </a:lnTo>
                  <a:lnTo>
                    <a:pt x="5" y="77"/>
                  </a:lnTo>
                  <a:lnTo>
                    <a:pt x="3" y="95"/>
                  </a:lnTo>
                  <a:lnTo>
                    <a:pt x="1" y="112"/>
                  </a:lnTo>
                  <a:lnTo>
                    <a:pt x="0" y="129"/>
                  </a:lnTo>
                  <a:lnTo>
                    <a:pt x="0" y="147"/>
                  </a:lnTo>
                  <a:lnTo>
                    <a:pt x="1" y="164"/>
                  </a:lnTo>
                  <a:lnTo>
                    <a:pt x="4" y="181"/>
                  </a:lnTo>
                  <a:lnTo>
                    <a:pt x="7" y="198"/>
                  </a:lnTo>
                  <a:lnTo>
                    <a:pt x="11" y="215"/>
                  </a:lnTo>
                  <a:lnTo>
                    <a:pt x="14" y="231"/>
                  </a:lnTo>
                  <a:lnTo>
                    <a:pt x="20" y="248"/>
                  </a:lnTo>
                  <a:lnTo>
                    <a:pt x="25" y="263"/>
                  </a:lnTo>
                  <a:lnTo>
                    <a:pt x="31" y="279"/>
                  </a:lnTo>
                  <a:lnTo>
                    <a:pt x="39" y="293"/>
                  </a:lnTo>
                  <a:lnTo>
                    <a:pt x="47" y="309"/>
                  </a:lnTo>
                  <a:lnTo>
                    <a:pt x="56" y="323"/>
                  </a:lnTo>
                  <a:lnTo>
                    <a:pt x="65" y="336"/>
                  </a:lnTo>
                  <a:lnTo>
                    <a:pt x="76" y="350"/>
                  </a:lnTo>
                  <a:lnTo>
                    <a:pt x="86" y="363"/>
                  </a:lnTo>
                  <a:lnTo>
                    <a:pt x="98" y="375"/>
                  </a:lnTo>
                  <a:lnTo>
                    <a:pt x="110" y="388"/>
                  </a:lnTo>
                  <a:lnTo>
                    <a:pt x="123" y="399"/>
                  </a:lnTo>
                  <a:lnTo>
                    <a:pt x="136" y="410"/>
                  </a:lnTo>
                  <a:lnTo>
                    <a:pt x="150" y="420"/>
                  </a:lnTo>
                  <a:lnTo>
                    <a:pt x="164" y="430"/>
                  </a:lnTo>
                  <a:lnTo>
                    <a:pt x="179" y="439"/>
                  </a:lnTo>
                  <a:lnTo>
                    <a:pt x="194" y="447"/>
                  </a:lnTo>
                  <a:lnTo>
                    <a:pt x="210" y="455"/>
                  </a:lnTo>
                  <a:lnTo>
                    <a:pt x="227" y="461"/>
                  </a:lnTo>
                  <a:lnTo>
                    <a:pt x="244" y="466"/>
                  </a:lnTo>
                  <a:lnTo>
                    <a:pt x="261" y="472"/>
                  </a:lnTo>
                  <a:lnTo>
                    <a:pt x="26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 name="Freeform 94"/>
            <p:cNvSpPr>
              <a:spLocks/>
            </p:cNvSpPr>
            <p:nvPr userDrawn="1"/>
          </p:nvSpPr>
          <p:spPr bwMode="auto">
            <a:xfrm>
              <a:off x="4667" y="353"/>
              <a:ext cx="155" cy="155"/>
            </a:xfrm>
            <a:custGeom>
              <a:avLst/>
              <a:gdLst>
                <a:gd name="T0" fmla="*/ 610 w 620"/>
                <a:gd name="T1" fmla="*/ 391 h 620"/>
                <a:gd name="T2" fmla="*/ 618 w 620"/>
                <a:gd name="T3" fmla="*/ 359 h 620"/>
                <a:gd name="T4" fmla="*/ 620 w 620"/>
                <a:gd name="T5" fmla="*/ 328 h 620"/>
                <a:gd name="T6" fmla="*/ 618 w 620"/>
                <a:gd name="T7" fmla="*/ 267 h 620"/>
                <a:gd name="T8" fmla="*/ 605 w 620"/>
                <a:gd name="T9" fmla="*/ 209 h 620"/>
                <a:gd name="T10" fmla="*/ 580 w 620"/>
                <a:gd name="T11" fmla="*/ 155 h 620"/>
                <a:gd name="T12" fmla="*/ 545 w 620"/>
                <a:gd name="T13" fmla="*/ 107 h 620"/>
                <a:gd name="T14" fmla="*/ 502 w 620"/>
                <a:gd name="T15" fmla="*/ 65 h 620"/>
                <a:gd name="T16" fmla="*/ 450 w 620"/>
                <a:gd name="T17" fmla="*/ 32 h 620"/>
                <a:gd name="T18" fmla="*/ 421 w 620"/>
                <a:gd name="T19" fmla="*/ 19 h 620"/>
                <a:gd name="T20" fmla="*/ 391 w 620"/>
                <a:gd name="T21" fmla="*/ 10 h 620"/>
                <a:gd name="T22" fmla="*/ 375 w 620"/>
                <a:gd name="T23" fmla="*/ 6 h 620"/>
                <a:gd name="T24" fmla="*/ 344 w 620"/>
                <a:gd name="T25" fmla="*/ 1 h 620"/>
                <a:gd name="T26" fmla="*/ 299 w 620"/>
                <a:gd name="T27" fmla="*/ 0 h 620"/>
                <a:gd name="T28" fmla="*/ 239 w 620"/>
                <a:gd name="T29" fmla="*/ 8 h 620"/>
                <a:gd name="T30" fmla="*/ 181 w 620"/>
                <a:gd name="T31" fmla="*/ 27 h 620"/>
                <a:gd name="T32" fmla="*/ 130 w 620"/>
                <a:gd name="T33" fmla="*/ 57 h 620"/>
                <a:gd name="T34" fmla="*/ 85 w 620"/>
                <a:gd name="T35" fmla="*/ 96 h 620"/>
                <a:gd name="T36" fmla="*/ 48 w 620"/>
                <a:gd name="T37" fmla="*/ 144 h 620"/>
                <a:gd name="T38" fmla="*/ 26 w 620"/>
                <a:gd name="T39" fmla="*/ 185 h 620"/>
                <a:gd name="T40" fmla="*/ 16 w 620"/>
                <a:gd name="T41" fmla="*/ 215 h 620"/>
                <a:gd name="T42" fmla="*/ 11 w 620"/>
                <a:gd name="T43" fmla="*/ 229 h 620"/>
                <a:gd name="T44" fmla="*/ 4 w 620"/>
                <a:gd name="T45" fmla="*/ 260 h 620"/>
                <a:gd name="T46" fmla="*/ 0 w 620"/>
                <a:gd name="T47" fmla="*/ 292 h 620"/>
                <a:gd name="T48" fmla="*/ 3 w 620"/>
                <a:gd name="T49" fmla="*/ 353 h 620"/>
                <a:gd name="T50" fmla="*/ 17 w 620"/>
                <a:gd name="T51" fmla="*/ 411 h 620"/>
                <a:gd name="T52" fmla="*/ 42 w 620"/>
                <a:gd name="T53" fmla="*/ 465 h 620"/>
                <a:gd name="T54" fmla="*/ 76 w 620"/>
                <a:gd name="T55" fmla="*/ 514 h 620"/>
                <a:gd name="T56" fmla="*/ 120 w 620"/>
                <a:gd name="T57" fmla="*/ 555 h 620"/>
                <a:gd name="T58" fmla="*/ 171 w 620"/>
                <a:gd name="T59" fmla="*/ 587 h 620"/>
                <a:gd name="T60" fmla="*/ 199 w 620"/>
                <a:gd name="T61" fmla="*/ 600 h 620"/>
                <a:gd name="T62" fmla="*/ 231 w 620"/>
                <a:gd name="T63" fmla="*/ 609 h 620"/>
                <a:gd name="T64" fmla="*/ 246 w 620"/>
                <a:gd name="T65" fmla="*/ 613 h 620"/>
                <a:gd name="T66" fmla="*/ 276 w 620"/>
                <a:gd name="T67" fmla="*/ 619 h 620"/>
                <a:gd name="T68" fmla="*/ 323 w 620"/>
                <a:gd name="T69" fmla="*/ 620 h 620"/>
                <a:gd name="T70" fmla="*/ 383 w 620"/>
                <a:gd name="T71" fmla="*/ 612 h 620"/>
                <a:gd name="T72" fmla="*/ 439 w 620"/>
                <a:gd name="T73" fmla="*/ 592 h 620"/>
                <a:gd name="T74" fmla="*/ 491 w 620"/>
                <a:gd name="T75" fmla="*/ 563 h 620"/>
                <a:gd name="T76" fmla="*/ 536 w 620"/>
                <a:gd name="T77" fmla="*/ 523 h 620"/>
                <a:gd name="T78" fmla="*/ 573 w 620"/>
                <a:gd name="T79" fmla="*/ 475 h 620"/>
                <a:gd name="T80" fmla="*/ 594 w 620"/>
                <a:gd name="T81" fmla="*/ 435 h 620"/>
                <a:gd name="T82" fmla="*/ 606 w 620"/>
                <a:gd name="T83" fmla="*/ 406 h 620"/>
                <a:gd name="T84" fmla="*/ 610 w 620"/>
                <a:gd name="T85" fmla="*/ 391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610" y="391"/>
                  </a:moveTo>
                  <a:lnTo>
                    <a:pt x="610" y="391"/>
                  </a:lnTo>
                  <a:lnTo>
                    <a:pt x="614" y="375"/>
                  </a:lnTo>
                  <a:lnTo>
                    <a:pt x="618" y="359"/>
                  </a:lnTo>
                  <a:lnTo>
                    <a:pt x="619" y="344"/>
                  </a:lnTo>
                  <a:lnTo>
                    <a:pt x="620" y="328"/>
                  </a:lnTo>
                  <a:lnTo>
                    <a:pt x="620" y="298"/>
                  </a:lnTo>
                  <a:lnTo>
                    <a:pt x="618" y="267"/>
                  </a:lnTo>
                  <a:lnTo>
                    <a:pt x="613" y="238"/>
                  </a:lnTo>
                  <a:lnTo>
                    <a:pt x="605" y="209"/>
                  </a:lnTo>
                  <a:lnTo>
                    <a:pt x="593" y="181"/>
                  </a:lnTo>
                  <a:lnTo>
                    <a:pt x="580" y="155"/>
                  </a:lnTo>
                  <a:lnTo>
                    <a:pt x="563" y="130"/>
                  </a:lnTo>
                  <a:lnTo>
                    <a:pt x="545" y="107"/>
                  </a:lnTo>
                  <a:lnTo>
                    <a:pt x="524" y="84"/>
                  </a:lnTo>
                  <a:lnTo>
                    <a:pt x="502" y="65"/>
                  </a:lnTo>
                  <a:lnTo>
                    <a:pt x="477" y="48"/>
                  </a:lnTo>
                  <a:lnTo>
                    <a:pt x="450" y="32"/>
                  </a:lnTo>
                  <a:lnTo>
                    <a:pt x="435" y="26"/>
                  </a:lnTo>
                  <a:lnTo>
                    <a:pt x="421" y="19"/>
                  </a:lnTo>
                  <a:lnTo>
                    <a:pt x="407" y="14"/>
                  </a:lnTo>
                  <a:lnTo>
                    <a:pt x="391" y="10"/>
                  </a:lnTo>
                  <a:lnTo>
                    <a:pt x="391" y="10"/>
                  </a:lnTo>
                  <a:lnTo>
                    <a:pt x="375" y="6"/>
                  </a:lnTo>
                  <a:lnTo>
                    <a:pt x="360" y="4"/>
                  </a:lnTo>
                  <a:lnTo>
                    <a:pt x="344" y="1"/>
                  </a:lnTo>
                  <a:lnTo>
                    <a:pt x="329" y="0"/>
                  </a:lnTo>
                  <a:lnTo>
                    <a:pt x="299" y="0"/>
                  </a:lnTo>
                  <a:lnTo>
                    <a:pt x="267" y="2"/>
                  </a:lnTo>
                  <a:lnTo>
                    <a:pt x="239" y="8"/>
                  </a:lnTo>
                  <a:lnTo>
                    <a:pt x="210" y="17"/>
                  </a:lnTo>
                  <a:lnTo>
                    <a:pt x="181" y="27"/>
                  </a:lnTo>
                  <a:lnTo>
                    <a:pt x="155" y="41"/>
                  </a:lnTo>
                  <a:lnTo>
                    <a:pt x="130" y="57"/>
                  </a:lnTo>
                  <a:lnTo>
                    <a:pt x="107" y="75"/>
                  </a:lnTo>
                  <a:lnTo>
                    <a:pt x="85" y="96"/>
                  </a:lnTo>
                  <a:lnTo>
                    <a:pt x="65" y="120"/>
                  </a:lnTo>
                  <a:lnTo>
                    <a:pt x="48" y="144"/>
                  </a:lnTo>
                  <a:lnTo>
                    <a:pt x="33" y="170"/>
                  </a:lnTo>
                  <a:lnTo>
                    <a:pt x="26" y="185"/>
                  </a:lnTo>
                  <a:lnTo>
                    <a:pt x="21" y="199"/>
                  </a:lnTo>
                  <a:lnTo>
                    <a:pt x="16" y="215"/>
                  </a:lnTo>
                  <a:lnTo>
                    <a:pt x="11" y="229"/>
                  </a:lnTo>
                  <a:lnTo>
                    <a:pt x="11" y="229"/>
                  </a:lnTo>
                  <a:lnTo>
                    <a:pt x="7" y="245"/>
                  </a:lnTo>
                  <a:lnTo>
                    <a:pt x="4" y="260"/>
                  </a:lnTo>
                  <a:lnTo>
                    <a:pt x="1" y="276"/>
                  </a:lnTo>
                  <a:lnTo>
                    <a:pt x="0" y="292"/>
                  </a:lnTo>
                  <a:lnTo>
                    <a:pt x="0" y="323"/>
                  </a:lnTo>
                  <a:lnTo>
                    <a:pt x="3" y="353"/>
                  </a:lnTo>
                  <a:lnTo>
                    <a:pt x="8" y="383"/>
                  </a:lnTo>
                  <a:lnTo>
                    <a:pt x="17" y="411"/>
                  </a:lnTo>
                  <a:lnTo>
                    <a:pt x="27" y="439"/>
                  </a:lnTo>
                  <a:lnTo>
                    <a:pt x="42" y="465"/>
                  </a:lnTo>
                  <a:lnTo>
                    <a:pt x="57" y="491"/>
                  </a:lnTo>
                  <a:lnTo>
                    <a:pt x="76" y="514"/>
                  </a:lnTo>
                  <a:lnTo>
                    <a:pt x="97" y="535"/>
                  </a:lnTo>
                  <a:lnTo>
                    <a:pt x="120" y="555"/>
                  </a:lnTo>
                  <a:lnTo>
                    <a:pt x="145" y="573"/>
                  </a:lnTo>
                  <a:lnTo>
                    <a:pt x="171" y="587"/>
                  </a:lnTo>
                  <a:lnTo>
                    <a:pt x="185" y="594"/>
                  </a:lnTo>
                  <a:lnTo>
                    <a:pt x="199" y="600"/>
                  </a:lnTo>
                  <a:lnTo>
                    <a:pt x="215" y="606"/>
                  </a:lnTo>
                  <a:lnTo>
                    <a:pt x="231" y="609"/>
                  </a:lnTo>
                  <a:lnTo>
                    <a:pt x="231" y="609"/>
                  </a:lnTo>
                  <a:lnTo>
                    <a:pt x="246" y="613"/>
                  </a:lnTo>
                  <a:lnTo>
                    <a:pt x="261" y="616"/>
                  </a:lnTo>
                  <a:lnTo>
                    <a:pt x="276" y="619"/>
                  </a:lnTo>
                  <a:lnTo>
                    <a:pt x="292" y="620"/>
                  </a:lnTo>
                  <a:lnTo>
                    <a:pt x="323" y="620"/>
                  </a:lnTo>
                  <a:lnTo>
                    <a:pt x="353" y="617"/>
                  </a:lnTo>
                  <a:lnTo>
                    <a:pt x="383" y="612"/>
                  </a:lnTo>
                  <a:lnTo>
                    <a:pt x="412" y="604"/>
                  </a:lnTo>
                  <a:lnTo>
                    <a:pt x="439" y="592"/>
                  </a:lnTo>
                  <a:lnTo>
                    <a:pt x="465" y="579"/>
                  </a:lnTo>
                  <a:lnTo>
                    <a:pt x="491" y="563"/>
                  </a:lnTo>
                  <a:lnTo>
                    <a:pt x="515" y="544"/>
                  </a:lnTo>
                  <a:lnTo>
                    <a:pt x="536" y="523"/>
                  </a:lnTo>
                  <a:lnTo>
                    <a:pt x="555" y="501"/>
                  </a:lnTo>
                  <a:lnTo>
                    <a:pt x="573" y="475"/>
                  </a:lnTo>
                  <a:lnTo>
                    <a:pt x="588" y="449"/>
                  </a:lnTo>
                  <a:lnTo>
                    <a:pt x="594" y="435"/>
                  </a:lnTo>
                  <a:lnTo>
                    <a:pt x="601" y="421"/>
                  </a:lnTo>
                  <a:lnTo>
                    <a:pt x="606" y="406"/>
                  </a:lnTo>
                  <a:lnTo>
                    <a:pt x="610" y="391"/>
                  </a:lnTo>
                  <a:lnTo>
                    <a:pt x="610"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 name="Freeform 95"/>
            <p:cNvSpPr>
              <a:spLocks/>
            </p:cNvSpPr>
            <p:nvPr userDrawn="1"/>
          </p:nvSpPr>
          <p:spPr bwMode="auto">
            <a:xfrm>
              <a:off x="4922" y="429"/>
              <a:ext cx="135" cy="135"/>
            </a:xfrm>
            <a:custGeom>
              <a:avLst/>
              <a:gdLst>
                <a:gd name="T0" fmla="*/ 340 w 540"/>
                <a:gd name="T1" fmla="*/ 9 h 539"/>
                <a:gd name="T2" fmla="*/ 286 w 540"/>
                <a:gd name="T3" fmla="*/ 0 h 539"/>
                <a:gd name="T4" fmla="*/ 232 w 540"/>
                <a:gd name="T5" fmla="*/ 3 h 539"/>
                <a:gd name="T6" fmla="*/ 181 w 540"/>
                <a:gd name="T7" fmla="*/ 14 h 539"/>
                <a:gd name="T8" fmla="*/ 134 w 540"/>
                <a:gd name="T9" fmla="*/ 36 h 539"/>
                <a:gd name="T10" fmla="*/ 93 w 540"/>
                <a:gd name="T11" fmla="*/ 66 h 539"/>
                <a:gd name="T12" fmla="*/ 56 w 540"/>
                <a:gd name="T13" fmla="*/ 104 h 539"/>
                <a:gd name="T14" fmla="*/ 29 w 540"/>
                <a:gd name="T15" fmla="*/ 148 h 539"/>
                <a:gd name="T16" fmla="*/ 9 w 540"/>
                <a:gd name="T17" fmla="*/ 201 h 539"/>
                <a:gd name="T18" fmla="*/ 3 w 540"/>
                <a:gd name="T19" fmla="*/ 227 h 539"/>
                <a:gd name="T20" fmla="*/ 0 w 540"/>
                <a:gd name="T21" fmla="*/ 281 h 539"/>
                <a:gd name="T22" fmla="*/ 7 w 540"/>
                <a:gd name="T23" fmla="*/ 333 h 539"/>
                <a:gd name="T24" fmla="*/ 24 w 540"/>
                <a:gd name="T25" fmla="*/ 382 h 539"/>
                <a:gd name="T26" fmla="*/ 50 w 540"/>
                <a:gd name="T27" fmla="*/ 427 h 539"/>
                <a:gd name="T28" fmla="*/ 84 w 540"/>
                <a:gd name="T29" fmla="*/ 466 h 539"/>
                <a:gd name="T30" fmla="*/ 125 w 540"/>
                <a:gd name="T31" fmla="*/ 498 h 539"/>
                <a:gd name="T32" fmla="*/ 173 w 540"/>
                <a:gd name="T33" fmla="*/ 522 h 539"/>
                <a:gd name="T34" fmla="*/ 200 w 540"/>
                <a:gd name="T35" fmla="*/ 530 h 539"/>
                <a:gd name="T36" fmla="*/ 254 w 540"/>
                <a:gd name="T37" fmla="*/ 539 h 539"/>
                <a:gd name="T38" fmla="*/ 306 w 540"/>
                <a:gd name="T39" fmla="*/ 538 h 539"/>
                <a:gd name="T40" fmla="*/ 357 w 540"/>
                <a:gd name="T41" fmla="*/ 525 h 539"/>
                <a:gd name="T42" fmla="*/ 405 w 540"/>
                <a:gd name="T43" fmla="*/ 504 h 539"/>
                <a:gd name="T44" fmla="*/ 447 w 540"/>
                <a:gd name="T45" fmla="*/ 474 h 539"/>
                <a:gd name="T46" fmla="*/ 482 w 540"/>
                <a:gd name="T47" fmla="*/ 436 h 539"/>
                <a:gd name="T48" fmla="*/ 511 w 540"/>
                <a:gd name="T49" fmla="*/ 391 h 539"/>
                <a:gd name="T50" fmla="*/ 530 w 540"/>
                <a:gd name="T51" fmla="*/ 340 h 539"/>
                <a:gd name="T52" fmla="*/ 537 w 540"/>
                <a:gd name="T53" fmla="*/ 313 h 539"/>
                <a:gd name="T54" fmla="*/ 540 w 540"/>
                <a:gd name="T55" fmla="*/ 259 h 539"/>
                <a:gd name="T56" fmla="*/ 532 w 540"/>
                <a:gd name="T57" fmla="*/ 207 h 539"/>
                <a:gd name="T58" fmla="*/ 515 w 540"/>
                <a:gd name="T59" fmla="*/ 158 h 539"/>
                <a:gd name="T60" fmla="*/ 490 w 540"/>
                <a:gd name="T61" fmla="*/ 113 h 539"/>
                <a:gd name="T62" fmla="*/ 456 w 540"/>
                <a:gd name="T63" fmla="*/ 74 h 539"/>
                <a:gd name="T64" fmla="*/ 415 w 540"/>
                <a:gd name="T65" fmla="*/ 42 h 539"/>
                <a:gd name="T66" fmla="*/ 366 w 540"/>
                <a:gd name="T67" fmla="*/ 18 h 539"/>
                <a:gd name="T68" fmla="*/ 34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340" y="9"/>
                  </a:moveTo>
                  <a:lnTo>
                    <a:pt x="340" y="9"/>
                  </a:lnTo>
                  <a:lnTo>
                    <a:pt x="313" y="4"/>
                  </a:lnTo>
                  <a:lnTo>
                    <a:pt x="286" y="0"/>
                  </a:lnTo>
                  <a:lnTo>
                    <a:pt x="259" y="0"/>
                  </a:lnTo>
                  <a:lnTo>
                    <a:pt x="232" y="3"/>
                  </a:lnTo>
                  <a:lnTo>
                    <a:pt x="207" y="8"/>
                  </a:lnTo>
                  <a:lnTo>
                    <a:pt x="181" y="14"/>
                  </a:lnTo>
                  <a:lnTo>
                    <a:pt x="158" y="25"/>
                  </a:lnTo>
                  <a:lnTo>
                    <a:pt x="134" y="36"/>
                  </a:lnTo>
                  <a:lnTo>
                    <a:pt x="114" y="51"/>
                  </a:lnTo>
                  <a:lnTo>
                    <a:pt x="93" y="66"/>
                  </a:lnTo>
                  <a:lnTo>
                    <a:pt x="73" y="85"/>
                  </a:lnTo>
                  <a:lnTo>
                    <a:pt x="56" y="104"/>
                  </a:lnTo>
                  <a:lnTo>
                    <a:pt x="42" y="126"/>
                  </a:lnTo>
                  <a:lnTo>
                    <a:pt x="29" y="148"/>
                  </a:lnTo>
                  <a:lnTo>
                    <a:pt x="17" y="173"/>
                  </a:lnTo>
                  <a:lnTo>
                    <a:pt x="9" y="201"/>
                  </a:lnTo>
                  <a:lnTo>
                    <a:pt x="9" y="201"/>
                  </a:lnTo>
                  <a:lnTo>
                    <a:pt x="3" y="227"/>
                  </a:lnTo>
                  <a:lnTo>
                    <a:pt x="0" y="254"/>
                  </a:lnTo>
                  <a:lnTo>
                    <a:pt x="0" y="281"/>
                  </a:lnTo>
                  <a:lnTo>
                    <a:pt x="3" y="307"/>
                  </a:lnTo>
                  <a:lnTo>
                    <a:pt x="7" y="333"/>
                  </a:lnTo>
                  <a:lnTo>
                    <a:pt x="14" y="358"/>
                  </a:lnTo>
                  <a:lnTo>
                    <a:pt x="24" y="382"/>
                  </a:lnTo>
                  <a:lnTo>
                    <a:pt x="35" y="405"/>
                  </a:lnTo>
                  <a:lnTo>
                    <a:pt x="50" y="427"/>
                  </a:lnTo>
                  <a:lnTo>
                    <a:pt x="67" y="447"/>
                  </a:lnTo>
                  <a:lnTo>
                    <a:pt x="84" y="466"/>
                  </a:lnTo>
                  <a:lnTo>
                    <a:pt x="104" y="483"/>
                  </a:lnTo>
                  <a:lnTo>
                    <a:pt x="125" y="498"/>
                  </a:lnTo>
                  <a:lnTo>
                    <a:pt x="149" y="512"/>
                  </a:lnTo>
                  <a:lnTo>
                    <a:pt x="173" y="522"/>
                  </a:lnTo>
                  <a:lnTo>
                    <a:pt x="200" y="530"/>
                  </a:lnTo>
                  <a:lnTo>
                    <a:pt x="200" y="530"/>
                  </a:lnTo>
                  <a:lnTo>
                    <a:pt x="227" y="537"/>
                  </a:lnTo>
                  <a:lnTo>
                    <a:pt x="254" y="539"/>
                  </a:lnTo>
                  <a:lnTo>
                    <a:pt x="280" y="539"/>
                  </a:lnTo>
                  <a:lnTo>
                    <a:pt x="306" y="538"/>
                  </a:lnTo>
                  <a:lnTo>
                    <a:pt x="332" y="533"/>
                  </a:lnTo>
                  <a:lnTo>
                    <a:pt x="357" y="525"/>
                  </a:lnTo>
                  <a:lnTo>
                    <a:pt x="382" y="516"/>
                  </a:lnTo>
                  <a:lnTo>
                    <a:pt x="405" y="504"/>
                  </a:lnTo>
                  <a:lnTo>
                    <a:pt x="426" y="490"/>
                  </a:lnTo>
                  <a:lnTo>
                    <a:pt x="447" y="474"/>
                  </a:lnTo>
                  <a:lnTo>
                    <a:pt x="465" y="456"/>
                  </a:lnTo>
                  <a:lnTo>
                    <a:pt x="482" y="436"/>
                  </a:lnTo>
                  <a:lnTo>
                    <a:pt x="498" y="414"/>
                  </a:lnTo>
                  <a:lnTo>
                    <a:pt x="511" y="391"/>
                  </a:lnTo>
                  <a:lnTo>
                    <a:pt x="523" y="366"/>
                  </a:lnTo>
                  <a:lnTo>
                    <a:pt x="530" y="340"/>
                  </a:lnTo>
                  <a:lnTo>
                    <a:pt x="530" y="340"/>
                  </a:lnTo>
                  <a:lnTo>
                    <a:pt x="537" y="313"/>
                  </a:lnTo>
                  <a:lnTo>
                    <a:pt x="540" y="285"/>
                  </a:lnTo>
                  <a:lnTo>
                    <a:pt x="540" y="259"/>
                  </a:lnTo>
                  <a:lnTo>
                    <a:pt x="537" y="233"/>
                  </a:lnTo>
                  <a:lnTo>
                    <a:pt x="532" y="207"/>
                  </a:lnTo>
                  <a:lnTo>
                    <a:pt x="525" y="182"/>
                  </a:lnTo>
                  <a:lnTo>
                    <a:pt x="515" y="158"/>
                  </a:lnTo>
                  <a:lnTo>
                    <a:pt x="503" y="135"/>
                  </a:lnTo>
                  <a:lnTo>
                    <a:pt x="490" y="113"/>
                  </a:lnTo>
                  <a:lnTo>
                    <a:pt x="473" y="92"/>
                  </a:lnTo>
                  <a:lnTo>
                    <a:pt x="456" y="74"/>
                  </a:lnTo>
                  <a:lnTo>
                    <a:pt x="435" y="57"/>
                  </a:lnTo>
                  <a:lnTo>
                    <a:pt x="415" y="42"/>
                  </a:lnTo>
                  <a:lnTo>
                    <a:pt x="391" y="29"/>
                  </a:lnTo>
                  <a:lnTo>
                    <a:pt x="366" y="18"/>
                  </a:lnTo>
                  <a:lnTo>
                    <a:pt x="340" y="9"/>
                  </a:lnTo>
                  <a:lnTo>
                    <a:pt x="34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 name="Freeform 96"/>
            <p:cNvSpPr>
              <a:spLocks/>
            </p:cNvSpPr>
            <p:nvPr userDrawn="1"/>
          </p:nvSpPr>
          <p:spPr bwMode="auto">
            <a:xfrm>
              <a:off x="5177" y="504"/>
              <a:ext cx="114" cy="115"/>
            </a:xfrm>
            <a:custGeom>
              <a:avLst/>
              <a:gdLst>
                <a:gd name="T0" fmla="*/ 288 w 459"/>
                <a:gd name="T1" fmla="*/ 8 h 459"/>
                <a:gd name="T2" fmla="*/ 243 w 459"/>
                <a:gd name="T3" fmla="*/ 2 h 459"/>
                <a:gd name="T4" fmla="*/ 197 w 459"/>
                <a:gd name="T5" fmla="*/ 3 h 459"/>
                <a:gd name="T6" fmla="*/ 154 w 459"/>
                <a:gd name="T7" fmla="*/ 13 h 459"/>
                <a:gd name="T8" fmla="*/ 115 w 459"/>
                <a:gd name="T9" fmla="*/ 31 h 459"/>
                <a:gd name="T10" fmla="*/ 78 w 459"/>
                <a:gd name="T11" fmla="*/ 56 h 459"/>
                <a:gd name="T12" fmla="*/ 48 w 459"/>
                <a:gd name="T13" fmla="*/ 89 h 459"/>
                <a:gd name="T14" fmla="*/ 24 w 459"/>
                <a:gd name="T15" fmla="*/ 127 h 459"/>
                <a:gd name="T16" fmla="*/ 7 w 459"/>
                <a:gd name="T17" fmla="*/ 171 h 459"/>
                <a:gd name="T18" fmla="*/ 3 w 459"/>
                <a:gd name="T19" fmla="*/ 193 h 459"/>
                <a:gd name="T20" fmla="*/ 0 w 459"/>
                <a:gd name="T21" fmla="*/ 239 h 459"/>
                <a:gd name="T22" fmla="*/ 5 w 459"/>
                <a:gd name="T23" fmla="*/ 283 h 459"/>
                <a:gd name="T24" fmla="*/ 20 w 459"/>
                <a:gd name="T25" fmla="*/ 325 h 459"/>
                <a:gd name="T26" fmla="*/ 42 w 459"/>
                <a:gd name="T27" fmla="*/ 364 h 459"/>
                <a:gd name="T28" fmla="*/ 71 w 459"/>
                <a:gd name="T29" fmla="*/ 396 h 459"/>
                <a:gd name="T30" fmla="*/ 106 w 459"/>
                <a:gd name="T31" fmla="*/ 424 h 459"/>
                <a:gd name="T32" fmla="*/ 147 w 459"/>
                <a:gd name="T33" fmla="*/ 444 h 459"/>
                <a:gd name="T34" fmla="*/ 170 w 459"/>
                <a:gd name="T35" fmla="*/ 452 h 459"/>
                <a:gd name="T36" fmla="*/ 215 w 459"/>
                <a:gd name="T37" fmla="*/ 459 h 459"/>
                <a:gd name="T38" fmla="*/ 261 w 459"/>
                <a:gd name="T39" fmla="*/ 458 h 459"/>
                <a:gd name="T40" fmla="*/ 304 w 459"/>
                <a:gd name="T41" fmla="*/ 447 h 459"/>
                <a:gd name="T42" fmla="*/ 344 w 459"/>
                <a:gd name="T43" fmla="*/ 429 h 459"/>
                <a:gd name="T44" fmla="*/ 379 w 459"/>
                <a:gd name="T45" fmla="*/ 403 h 459"/>
                <a:gd name="T46" fmla="*/ 411 w 459"/>
                <a:gd name="T47" fmla="*/ 372 h 459"/>
                <a:gd name="T48" fmla="*/ 434 w 459"/>
                <a:gd name="T49" fmla="*/ 332 h 459"/>
                <a:gd name="T50" fmla="*/ 451 w 459"/>
                <a:gd name="T51" fmla="*/ 289 h 459"/>
                <a:gd name="T52" fmla="*/ 456 w 459"/>
                <a:gd name="T53" fmla="*/ 266 h 459"/>
                <a:gd name="T54" fmla="*/ 459 w 459"/>
                <a:gd name="T55" fmla="*/ 220 h 459"/>
                <a:gd name="T56" fmla="*/ 452 w 459"/>
                <a:gd name="T57" fmla="*/ 176 h 459"/>
                <a:gd name="T58" fmla="*/ 438 w 459"/>
                <a:gd name="T59" fmla="*/ 134 h 459"/>
                <a:gd name="T60" fmla="*/ 416 w 459"/>
                <a:gd name="T61" fmla="*/ 97 h 459"/>
                <a:gd name="T62" fmla="*/ 387 w 459"/>
                <a:gd name="T63" fmla="*/ 64 h 459"/>
                <a:gd name="T64" fmla="*/ 352 w 459"/>
                <a:gd name="T65" fmla="*/ 35 h 459"/>
                <a:gd name="T66" fmla="*/ 310 w 459"/>
                <a:gd name="T67" fmla="*/ 16 h 459"/>
                <a:gd name="T68" fmla="*/ 288 w 459"/>
                <a:gd name="T69" fmla="*/ 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8" y="8"/>
                  </a:moveTo>
                  <a:lnTo>
                    <a:pt x="288" y="8"/>
                  </a:lnTo>
                  <a:lnTo>
                    <a:pt x="266" y="3"/>
                  </a:lnTo>
                  <a:lnTo>
                    <a:pt x="243" y="2"/>
                  </a:lnTo>
                  <a:lnTo>
                    <a:pt x="220" y="0"/>
                  </a:lnTo>
                  <a:lnTo>
                    <a:pt x="197" y="3"/>
                  </a:lnTo>
                  <a:lnTo>
                    <a:pt x="176" y="7"/>
                  </a:lnTo>
                  <a:lnTo>
                    <a:pt x="154" y="13"/>
                  </a:lnTo>
                  <a:lnTo>
                    <a:pt x="134" y="21"/>
                  </a:lnTo>
                  <a:lnTo>
                    <a:pt x="115" y="31"/>
                  </a:lnTo>
                  <a:lnTo>
                    <a:pt x="95" y="43"/>
                  </a:lnTo>
                  <a:lnTo>
                    <a:pt x="78" y="56"/>
                  </a:lnTo>
                  <a:lnTo>
                    <a:pt x="63" y="72"/>
                  </a:lnTo>
                  <a:lnTo>
                    <a:pt x="48" y="89"/>
                  </a:lnTo>
                  <a:lnTo>
                    <a:pt x="35" y="107"/>
                  </a:lnTo>
                  <a:lnTo>
                    <a:pt x="24" y="127"/>
                  </a:lnTo>
                  <a:lnTo>
                    <a:pt x="14" y="149"/>
                  </a:lnTo>
                  <a:lnTo>
                    <a:pt x="7" y="171"/>
                  </a:lnTo>
                  <a:lnTo>
                    <a:pt x="7" y="171"/>
                  </a:lnTo>
                  <a:lnTo>
                    <a:pt x="3" y="193"/>
                  </a:lnTo>
                  <a:lnTo>
                    <a:pt x="0" y="216"/>
                  </a:lnTo>
                  <a:lnTo>
                    <a:pt x="0" y="239"/>
                  </a:lnTo>
                  <a:lnTo>
                    <a:pt x="1" y="262"/>
                  </a:lnTo>
                  <a:lnTo>
                    <a:pt x="5" y="283"/>
                  </a:lnTo>
                  <a:lnTo>
                    <a:pt x="12" y="305"/>
                  </a:lnTo>
                  <a:lnTo>
                    <a:pt x="20" y="325"/>
                  </a:lnTo>
                  <a:lnTo>
                    <a:pt x="30" y="344"/>
                  </a:lnTo>
                  <a:lnTo>
                    <a:pt x="42" y="364"/>
                  </a:lnTo>
                  <a:lnTo>
                    <a:pt x="56" y="381"/>
                  </a:lnTo>
                  <a:lnTo>
                    <a:pt x="71" y="396"/>
                  </a:lnTo>
                  <a:lnTo>
                    <a:pt x="87" y="411"/>
                  </a:lnTo>
                  <a:lnTo>
                    <a:pt x="106" y="424"/>
                  </a:lnTo>
                  <a:lnTo>
                    <a:pt x="127" y="435"/>
                  </a:lnTo>
                  <a:lnTo>
                    <a:pt x="147" y="444"/>
                  </a:lnTo>
                  <a:lnTo>
                    <a:pt x="170" y="452"/>
                  </a:lnTo>
                  <a:lnTo>
                    <a:pt x="170" y="452"/>
                  </a:lnTo>
                  <a:lnTo>
                    <a:pt x="193" y="456"/>
                  </a:lnTo>
                  <a:lnTo>
                    <a:pt x="215" y="459"/>
                  </a:lnTo>
                  <a:lnTo>
                    <a:pt x="239" y="459"/>
                  </a:lnTo>
                  <a:lnTo>
                    <a:pt x="261" y="458"/>
                  </a:lnTo>
                  <a:lnTo>
                    <a:pt x="283" y="454"/>
                  </a:lnTo>
                  <a:lnTo>
                    <a:pt x="304" y="447"/>
                  </a:lnTo>
                  <a:lnTo>
                    <a:pt x="325" y="439"/>
                  </a:lnTo>
                  <a:lnTo>
                    <a:pt x="344" y="429"/>
                  </a:lnTo>
                  <a:lnTo>
                    <a:pt x="362" y="417"/>
                  </a:lnTo>
                  <a:lnTo>
                    <a:pt x="379" y="403"/>
                  </a:lnTo>
                  <a:lnTo>
                    <a:pt x="395" y="388"/>
                  </a:lnTo>
                  <a:lnTo>
                    <a:pt x="411" y="372"/>
                  </a:lnTo>
                  <a:lnTo>
                    <a:pt x="424" y="353"/>
                  </a:lnTo>
                  <a:lnTo>
                    <a:pt x="434" y="332"/>
                  </a:lnTo>
                  <a:lnTo>
                    <a:pt x="443" y="312"/>
                  </a:lnTo>
                  <a:lnTo>
                    <a:pt x="451" y="289"/>
                  </a:lnTo>
                  <a:lnTo>
                    <a:pt x="451" y="289"/>
                  </a:lnTo>
                  <a:lnTo>
                    <a:pt x="456" y="266"/>
                  </a:lnTo>
                  <a:lnTo>
                    <a:pt x="458" y="244"/>
                  </a:lnTo>
                  <a:lnTo>
                    <a:pt x="459" y="220"/>
                  </a:lnTo>
                  <a:lnTo>
                    <a:pt x="456" y="198"/>
                  </a:lnTo>
                  <a:lnTo>
                    <a:pt x="452" y="176"/>
                  </a:lnTo>
                  <a:lnTo>
                    <a:pt x="446" y="155"/>
                  </a:lnTo>
                  <a:lnTo>
                    <a:pt x="438" y="134"/>
                  </a:lnTo>
                  <a:lnTo>
                    <a:pt x="428" y="115"/>
                  </a:lnTo>
                  <a:lnTo>
                    <a:pt x="416" y="97"/>
                  </a:lnTo>
                  <a:lnTo>
                    <a:pt x="403" y="80"/>
                  </a:lnTo>
                  <a:lnTo>
                    <a:pt x="387" y="64"/>
                  </a:lnTo>
                  <a:lnTo>
                    <a:pt x="370" y="48"/>
                  </a:lnTo>
                  <a:lnTo>
                    <a:pt x="352" y="35"/>
                  </a:lnTo>
                  <a:lnTo>
                    <a:pt x="332" y="25"/>
                  </a:lnTo>
                  <a:lnTo>
                    <a:pt x="310" y="16"/>
                  </a:lnTo>
                  <a:lnTo>
                    <a:pt x="288" y="8"/>
                  </a:lnTo>
                  <a:lnTo>
                    <a:pt x="28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 name="Freeform 97"/>
            <p:cNvSpPr>
              <a:spLocks/>
            </p:cNvSpPr>
            <p:nvPr userDrawn="1"/>
          </p:nvSpPr>
          <p:spPr bwMode="auto">
            <a:xfrm>
              <a:off x="5431" y="580"/>
              <a:ext cx="94" cy="95"/>
            </a:xfrm>
            <a:custGeom>
              <a:avLst/>
              <a:gdLst>
                <a:gd name="T0" fmla="*/ 238 w 378"/>
                <a:gd name="T1" fmla="*/ 5 h 378"/>
                <a:gd name="T2" fmla="*/ 201 w 378"/>
                <a:gd name="T3" fmla="*/ 0 h 378"/>
                <a:gd name="T4" fmla="*/ 163 w 378"/>
                <a:gd name="T5" fmla="*/ 1 h 378"/>
                <a:gd name="T6" fmla="*/ 128 w 378"/>
                <a:gd name="T7" fmla="*/ 9 h 378"/>
                <a:gd name="T8" fmla="*/ 95 w 378"/>
                <a:gd name="T9" fmla="*/ 25 h 378"/>
                <a:gd name="T10" fmla="*/ 65 w 378"/>
                <a:gd name="T11" fmla="*/ 45 h 378"/>
                <a:gd name="T12" fmla="*/ 40 w 378"/>
                <a:gd name="T13" fmla="*/ 71 h 378"/>
                <a:gd name="T14" fmla="*/ 21 w 378"/>
                <a:gd name="T15" fmla="*/ 104 h 378"/>
                <a:gd name="T16" fmla="*/ 6 w 378"/>
                <a:gd name="T17" fmla="*/ 139 h 378"/>
                <a:gd name="T18" fmla="*/ 2 w 378"/>
                <a:gd name="T19" fmla="*/ 159 h 378"/>
                <a:gd name="T20" fmla="*/ 0 w 378"/>
                <a:gd name="T21" fmla="*/ 195 h 378"/>
                <a:gd name="T22" fmla="*/ 5 w 378"/>
                <a:gd name="T23" fmla="*/ 232 h 378"/>
                <a:gd name="T24" fmla="*/ 17 w 378"/>
                <a:gd name="T25" fmla="*/ 267 h 378"/>
                <a:gd name="T26" fmla="*/ 35 w 378"/>
                <a:gd name="T27" fmla="*/ 298 h 378"/>
                <a:gd name="T28" fmla="*/ 59 w 378"/>
                <a:gd name="T29" fmla="*/ 325 h 378"/>
                <a:gd name="T30" fmla="*/ 88 w 378"/>
                <a:gd name="T31" fmla="*/ 348 h 378"/>
                <a:gd name="T32" fmla="*/ 122 w 378"/>
                <a:gd name="T33" fmla="*/ 365 h 378"/>
                <a:gd name="T34" fmla="*/ 141 w 378"/>
                <a:gd name="T35" fmla="*/ 371 h 378"/>
                <a:gd name="T36" fmla="*/ 178 w 378"/>
                <a:gd name="T37" fmla="*/ 376 h 378"/>
                <a:gd name="T38" fmla="*/ 215 w 378"/>
                <a:gd name="T39" fmla="*/ 375 h 378"/>
                <a:gd name="T40" fmla="*/ 250 w 378"/>
                <a:gd name="T41" fmla="*/ 367 h 378"/>
                <a:gd name="T42" fmla="*/ 284 w 378"/>
                <a:gd name="T43" fmla="*/ 352 h 378"/>
                <a:gd name="T44" fmla="*/ 313 w 378"/>
                <a:gd name="T45" fmla="*/ 331 h 378"/>
                <a:gd name="T46" fmla="*/ 339 w 378"/>
                <a:gd name="T47" fmla="*/ 305 h 378"/>
                <a:gd name="T48" fmla="*/ 358 w 378"/>
                <a:gd name="T49" fmla="*/ 273 h 378"/>
                <a:gd name="T50" fmla="*/ 371 w 378"/>
                <a:gd name="T51" fmla="*/ 237 h 378"/>
                <a:gd name="T52" fmla="*/ 375 w 378"/>
                <a:gd name="T53" fmla="*/ 219 h 378"/>
                <a:gd name="T54" fmla="*/ 378 w 378"/>
                <a:gd name="T55" fmla="*/ 181 h 378"/>
                <a:gd name="T56" fmla="*/ 373 w 378"/>
                <a:gd name="T57" fmla="*/ 144 h 378"/>
                <a:gd name="T58" fmla="*/ 361 w 378"/>
                <a:gd name="T59" fmla="*/ 109 h 378"/>
                <a:gd name="T60" fmla="*/ 343 w 378"/>
                <a:gd name="T61" fmla="*/ 78 h 378"/>
                <a:gd name="T62" fmla="*/ 319 w 378"/>
                <a:gd name="T63" fmla="*/ 51 h 378"/>
                <a:gd name="T64" fmla="*/ 290 w 378"/>
                <a:gd name="T65" fmla="*/ 28 h 378"/>
                <a:gd name="T66" fmla="*/ 257 w 378"/>
                <a:gd name="T67" fmla="*/ 12 h 378"/>
                <a:gd name="T68" fmla="*/ 238 w 378"/>
                <a:gd name="T69" fmla="*/ 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5"/>
                  </a:moveTo>
                  <a:lnTo>
                    <a:pt x="238" y="5"/>
                  </a:lnTo>
                  <a:lnTo>
                    <a:pt x="219" y="1"/>
                  </a:lnTo>
                  <a:lnTo>
                    <a:pt x="201" y="0"/>
                  </a:lnTo>
                  <a:lnTo>
                    <a:pt x="181" y="0"/>
                  </a:lnTo>
                  <a:lnTo>
                    <a:pt x="163" y="1"/>
                  </a:lnTo>
                  <a:lnTo>
                    <a:pt x="145" y="4"/>
                  </a:lnTo>
                  <a:lnTo>
                    <a:pt x="128" y="9"/>
                  </a:lnTo>
                  <a:lnTo>
                    <a:pt x="111" y="17"/>
                  </a:lnTo>
                  <a:lnTo>
                    <a:pt x="95" y="25"/>
                  </a:lnTo>
                  <a:lnTo>
                    <a:pt x="79" y="34"/>
                  </a:lnTo>
                  <a:lnTo>
                    <a:pt x="65" y="45"/>
                  </a:lnTo>
                  <a:lnTo>
                    <a:pt x="52" y="58"/>
                  </a:lnTo>
                  <a:lnTo>
                    <a:pt x="40" y="71"/>
                  </a:lnTo>
                  <a:lnTo>
                    <a:pt x="30" y="87"/>
                  </a:lnTo>
                  <a:lnTo>
                    <a:pt x="21" y="104"/>
                  </a:lnTo>
                  <a:lnTo>
                    <a:pt x="13" y="121"/>
                  </a:lnTo>
                  <a:lnTo>
                    <a:pt x="6" y="139"/>
                  </a:lnTo>
                  <a:lnTo>
                    <a:pt x="6" y="139"/>
                  </a:lnTo>
                  <a:lnTo>
                    <a:pt x="2" y="159"/>
                  </a:lnTo>
                  <a:lnTo>
                    <a:pt x="0" y="177"/>
                  </a:lnTo>
                  <a:lnTo>
                    <a:pt x="0" y="195"/>
                  </a:lnTo>
                  <a:lnTo>
                    <a:pt x="2" y="213"/>
                  </a:lnTo>
                  <a:lnTo>
                    <a:pt x="5" y="232"/>
                  </a:lnTo>
                  <a:lnTo>
                    <a:pt x="10" y="250"/>
                  </a:lnTo>
                  <a:lnTo>
                    <a:pt x="17" y="267"/>
                  </a:lnTo>
                  <a:lnTo>
                    <a:pt x="26" y="282"/>
                  </a:lnTo>
                  <a:lnTo>
                    <a:pt x="35" y="298"/>
                  </a:lnTo>
                  <a:lnTo>
                    <a:pt x="47" y="312"/>
                  </a:lnTo>
                  <a:lnTo>
                    <a:pt x="59" y="325"/>
                  </a:lnTo>
                  <a:lnTo>
                    <a:pt x="73" y="337"/>
                  </a:lnTo>
                  <a:lnTo>
                    <a:pt x="88" y="348"/>
                  </a:lnTo>
                  <a:lnTo>
                    <a:pt x="104" y="357"/>
                  </a:lnTo>
                  <a:lnTo>
                    <a:pt x="122" y="365"/>
                  </a:lnTo>
                  <a:lnTo>
                    <a:pt x="141" y="371"/>
                  </a:lnTo>
                  <a:lnTo>
                    <a:pt x="141" y="371"/>
                  </a:lnTo>
                  <a:lnTo>
                    <a:pt x="159" y="375"/>
                  </a:lnTo>
                  <a:lnTo>
                    <a:pt x="178" y="376"/>
                  </a:lnTo>
                  <a:lnTo>
                    <a:pt x="197" y="378"/>
                  </a:lnTo>
                  <a:lnTo>
                    <a:pt x="215" y="375"/>
                  </a:lnTo>
                  <a:lnTo>
                    <a:pt x="233" y="372"/>
                  </a:lnTo>
                  <a:lnTo>
                    <a:pt x="250" y="367"/>
                  </a:lnTo>
                  <a:lnTo>
                    <a:pt x="267" y="361"/>
                  </a:lnTo>
                  <a:lnTo>
                    <a:pt x="284" y="352"/>
                  </a:lnTo>
                  <a:lnTo>
                    <a:pt x="298" y="342"/>
                  </a:lnTo>
                  <a:lnTo>
                    <a:pt x="313" y="331"/>
                  </a:lnTo>
                  <a:lnTo>
                    <a:pt x="327" y="318"/>
                  </a:lnTo>
                  <a:lnTo>
                    <a:pt x="339" y="305"/>
                  </a:lnTo>
                  <a:lnTo>
                    <a:pt x="349" y="289"/>
                  </a:lnTo>
                  <a:lnTo>
                    <a:pt x="358" y="273"/>
                  </a:lnTo>
                  <a:lnTo>
                    <a:pt x="366" y="255"/>
                  </a:lnTo>
                  <a:lnTo>
                    <a:pt x="371" y="237"/>
                  </a:lnTo>
                  <a:lnTo>
                    <a:pt x="371" y="237"/>
                  </a:lnTo>
                  <a:lnTo>
                    <a:pt x="375" y="219"/>
                  </a:lnTo>
                  <a:lnTo>
                    <a:pt x="378" y="199"/>
                  </a:lnTo>
                  <a:lnTo>
                    <a:pt x="378" y="181"/>
                  </a:lnTo>
                  <a:lnTo>
                    <a:pt x="376" y="163"/>
                  </a:lnTo>
                  <a:lnTo>
                    <a:pt x="373" y="144"/>
                  </a:lnTo>
                  <a:lnTo>
                    <a:pt x="367" y="126"/>
                  </a:lnTo>
                  <a:lnTo>
                    <a:pt x="361" y="109"/>
                  </a:lnTo>
                  <a:lnTo>
                    <a:pt x="353" y="94"/>
                  </a:lnTo>
                  <a:lnTo>
                    <a:pt x="343" y="78"/>
                  </a:lnTo>
                  <a:lnTo>
                    <a:pt x="332" y="64"/>
                  </a:lnTo>
                  <a:lnTo>
                    <a:pt x="319" y="51"/>
                  </a:lnTo>
                  <a:lnTo>
                    <a:pt x="305" y="39"/>
                  </a:lnTo>
                  <a:lnTo>
                    <a:pt x="290" y="28"/>
                  </a:lnTo>
                  <a:lnTo>
                    <a:pt x="274" y="19"/>
                  </a:lnTo>
                  <a:lnTo>
                    <a:pt x="257" y="12"/>
                  </a:lnTo>
                  <a:lnTo>
                    <a:pt x="238" y="5"/>
                  </a:lnTo>
                  <a:lnTo>
                    <a:pt x="23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 name="Freeform 98"/>
            <p:cNvSpPr>
              <a:spLocks/>
            </p:cNvSpPr>
            <p:nvPr userDrawn="1"/>
          </p:nvSpPr>
          <p:spPr bwMode="auto">
            <a:xfrm>
              <a:off x="5686" y="656"/>
              <a:ext cx="74" cy="74"/>
            </a:xfrm>
            <a:custGeom>
              <a:avLst/>
              <a:gdLst>
                <a:gd name="T0" fmla="*/ 186 w 297"/>
                <a:gd name="T1" fmla="*/ 5 h 297"/>
                <a:gd name="T2" fmla="*/ 158 w 297"/>
                <a:gd name="T3" fmla="*/ 0 h 297"/>
                <a:gd name="T4" fmla="*/ 128 w 297"/>
                <a:gd name="T5" fmla="*/ 1 h 297"/>
                <a:gd name="T6" fmla="*/ 100 w 297"/>
                <a:gd name="T7" fmla="*/ 8 h 297"/>
                <a:gd name="T8" fmla="*/ 74 w 297"/>
                <a:gd name="T9" fmla="*/ 20 h 297"/>
                <a:gd name="T10" fmla="*/ 51 w 297"/>
                <a:gd name="T11" fmla="*/ 37 h 297"/>
                <a:gd name="T12" fmla="*/ 31 w 297"/>
                <a:gd name="T13" fmla="*/ 57 h 297"/>
                <a:gd name="T14" fmla="*/ 16 w 297"/>
                <a:gd name="T15" fmla="*/ 82 h 297"/>
                <a:gd name="T16" fmla="*/ 5 w 297"/>
                <a:gd name="T17" fmla="*/ 109 h 297"/>
                <a:gd name="T18" fmla="*/ 1 w 297"/>
                <a:gd name="T19" fmla="*/ 125 h 297"/>
                <a:gd name="T20" fmla="*/ 0 w 297"/>
                <a:gd name="T21" fmla="*/ 154 h 297"/>
                <a:gd name="T22" fmla="*/ 4 w 297"/>
                <a:gd name="T23" fmla="*/ 182 h 297"/>
                <a:gd name="T24" fmla="*/ 13 w 297"/>
                <a:gd name="T25" fmla="*/ 210 h 297"/>
                <a:gd name="T26" fmla="*/ 27 w 297"/>
                <a:gd name="T27" fmla="*/ 235 h 297"/>
                <a:gd name="T28" fmla="*/ 46 w 297"/>
                <a:gd name="T29" fmla="*/ 255 h 297"/>
                <a:gd name="T30" fmla="*/ 69 w 297"/>
                <a:gd name="T31" fmla="*/ 274 h 297"/>
                <a:gd name="T32" fmla="*/ 95 w 297"/>
                <a:gd name="T33" fmla="*/ 287 h 297"/>
                <a:gd name="T34" fmla="*/ 109 w 297"/>
                <a:gd name="T35" fmla="*/ 292 h 297"/>
                <a:gd name="T36" fmla="*/ 139 w 297"/>
                <a:gd name="T37" fmla="*/ 296 h 297"/>
                <a:gd name="T38" fmla="*/ 169 w 297"/>
                <a:gd name="T39" fmla="*/ 296 h 297"/>
                <a:gd name="T40" fmla="*/ 197 w 297"/>
                <a:gd name="T41" fmla="*/ 288 h 297"/>
                <a:gd name="T42" fmla="*/ 223 w 297"/>
                <a:gd name="T43" fmla="*/ 276 h 297"/>
                <a:gd name="T44" fmla="*/ 246 w 297"/>
                <a:gd name="T45" fmla="*/ 261 h 297"/>
                <a:gd name="T46" fmla="*/ 266 w 297"/>
                <a:gd name="T47" fmla="*/ 240 h 297"/>
                <a:gd name="T48" fmla="*/ 281 w 297"/>
                <a:gd name="T49" fmla="*/ 215 h 297"/>
                <a:gd name="T50" fmla="*/ 292 w 297"/>
                <a:gd name="T51" fmla="*/ 186 h 297"/>
                <a:gd name="T52" fmla="*/ 294 w 297"/>
                <a:gd name="T53" fmla="*/ 172 h 297"/>
                <a:gd name="T54" fmla="*/ 297 w 297"/>
                <a:gd name="T55" fmla="*/ 142 h 297"/>
                <a:gd name="T56" fmla="*/ 293 w 297"/>
                <a:gd name="T57" fmla="*/ 113 h 297"/>
                <a:gd name="T58" fmla="*/ 284 w 297"/>
                <a:gd name="T59" fmla="*/ 86 h 297"/>
                <a:gd name="T60" fmla="*/ 270 w 297"/>
                <a:gd name="T61" fmla="*/ 63 h 297"/>
                <a:gd name="T62" fmla="*/ 250 w 297"/>
                <a:gd name="T63" fmla="*/ 40 h 297"/>
                <a:gd name="T64" fmla="*/ 228 w 297"/>
                <a:gd name="T65" fmla="*/ 22 h 297"/>
                <a:gd name="T66" fmla="*/ 201 w 297"/>
                <a:gd name="T67" fmla="*/ 9 h 297"/>
                <a:gd name="T68" fmla="*/ 186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6" y="5"/>
                  </a:moveTo>
                  <a:lnTo>
                    <a:pt x="186" y="5"/>
                  </a:lnTo>
                  <a:lnTo>
                    <a:pt x="172" y="1"/>
                  </a:lnTo>
                  <a:lnTo>
                    <a:pt x="158" y="0"/>
                  </a:lnTo>
                  <a:lnTo>
                    <a:pt x="142" y="0"/>
                  </a:lnTo>
                  <a:lnTo>
                    <a:pt x="128" y="1"/>
                  </a:lnTo>
                  <a:lnTo>
                    <a:pt x="113" y="4"/>
                  </a:lnTo>
                  <a:lnTo>
                    <a:pt x="100" y="8"/>
                  </a:lnTo>
                  <a:lnTo>
                    <a:pt x="87" y="13"/>
                  </a:lnTo>
                  <a:lnTo>
                    <a:pt x="74" y="20"/>
                  </a:lnTo>
                  <a:lnTo>
                    <a:pt x="62" y="27"/>
                  </a:lnTo>
                  <a:lnTo>
                    <a:pt x="51" y="37"/>
                  </a:lnTo>
                  <a:lnTo>
                    <a:pt x="40" y="46"/>
                  </a:lnTo>
                  <a:lnTo>
                    <a:pt x="31" y="57"/>
                  </a:lnTo>
                  <a:lnTo>
                    <a:pt x="23" y="69"/>
                  </a:lnTo>
                  <a:lnTo>
                    <a:pt x="16" y="82"/>
                  </a:lnTo>
                  <a:lnTo>
                    <a:pt x="9" y="95"/>
                  </a:lnTo>
                  <a:lnTo>
                    <a:pt x="5" y="109"/>
                  </a:lnTo>
                  <a:lnTo>
                    <a:pt x="5" y="109"/>
                  </a:lnTo>
                  <a:lnTo>
                    <a:pt x="1" y="125"/>
                  </a:lnTo>
                  <a:lnTo>
                    <a:pt x="0" y="139"/>
                  </a:lnTo>
                  <a:lnTo>
                    <a:pt x="0" y="154"/>
                  </a:lnTo>
                  <a:lnTo>
                    <a:pt x="1" y="168"/>
                  </a:lnTo>
                  <a:lnTo>
                    <a:pt x="4" y="182"/>
                  </a:lnTo>
                  <a:lnTo>
                    <a:pt x="8" y="197"/>
                  </a:lnTo>
                  <a:lnTo>
                    <a:pt x="13" y="210"/>
                  </a:lnTo>
                  <a:lnTo>
                    <a:pt x="19" y="223"/>
                  </a:lnTo>
                  <a:lnTo>
                    <a:pt x="27" y="235"/>
                  </a:lnTo>
                  <a:lnTo>
                    <a:pt x="36" y="245"/>
                  </a:lnTo>
                  <a:lnTo>
                    <a:pt x="46" y="255"/>
                  </a:lnTo>
                  <a:lnTo>
                    <a:pt x="57" y="266"/>
                  </a:lnTo>
                  <a:lnTo>
                    <a:pt x="69" y="274"/>
                  </a:lnTo>
                  <a:lnTo>
                    <a:pt x="82" y="281"/>
                  </a:lnTo>
                  <a:lnTo>
                    <a:pt x="95" y="287"/>
                  </a:lnTo>
                  <a:lnTo>
                    <a:pt x="109" y="292"/>
                  </a:lnTo>
                  <a:lnTo>
                    <a:pt x="109" y="292"/>
                  </a:lnTo>
                  <a:lnTo>
                    <a:pt x="125" y="294"/>
                  </a:lnTo>
                  <a:lnTo>
                    <a:pt x="139" y="296"/>
                  </a:lnTo>
                  <a:lnTo>
                    <a:pt x="154" y="297"/>
                  </a:lnTo>
                  <a:lnTo>
                    <a:pt x="169" y="296"/>
                  </a:lnTo>
                  <a:lnTo>
                    <a:pt x="182" y="293"/>
                  </a:lnTo>
                  <a:lnTo>
                    <a:pt x="197" y="288"/>
                  </a:lnTo>
                  <a:lnTo>
                    <a:pt x="210" y="283"/>
                  </a:lnTo>
                  <a:lnTo>
                    <a:pt x="223" y="276"/>
                  </a:lnTo>
                  <a:lnTo>
                    <a:pt x="234" y="268"/>
                  </a:lnTo>
                  <a:lnTo>
                    <a:pt x="246" y="261"/>
                  </a:lnTo>
                  <a:lnTo>
                    <a:pt x="257" y="250"/>
                  </a:lnTo>
                  <a:lnTo>
                    <a:pt x="266" y="240"/>
                  </a:lnTo>
                  <a:lnTo>
                    <a:pt x="274" y="228"/>
                  </a:lnTo>
                  <a:lnTo>
                    <a:pt x="281" y="215"/>
                  </a:lnTo>
                  <a:lnTo>
                    <a:pt x="287" y="201"/>
                  </a:lnTo>
                  <a:lnTo>
                    <a:pt x="292" y="186"/>
                  </a:lnTo>
                  <a:lnTo>
                    <a:pt x="292" y="186"/>
                  </a:lnTo>
                  <a:lnTo>
                    <a:pt x="294" y="172"/>
                  </a:lnTo>
                  <a:lnTo>
                    <a:pt x="297" y="156"/>
                  </a:lnTo>
                  <a:lnTo>
                    <a:pt x="297" y="142"/>
                  </a:lnTo>
                  <a:lnTo>
                    <a:pt x="296" y="128"/>
                  </a:lnTo>
                  <a:lnTo>
                    <a:pt x="293" y="113"/>
                  </a:lnTo>
                  <a:lnTo>
                    <a:pt x="289" y="100"/>
                  </a:lnTo>
                  <a:lnTo>
                    <a:pt x="284" y="86"/>
                  </a:lnTo>
                  <a:lnTo>
                    <a:pt x="277" y="74"/>
                  </a:lnTo>
                  <a:lnTo>
                    <a:pt x="270" y="63"/>
                  </a:lnTo>
                  <a:lnTo>
                    <a:pt x="261" y="51"/>
                  </a:lnTo>
                  <a:lnTo>
                    <a:pt x="250" y="40"/>
                  </a:lnTo>
                  <a:lnTo>
                    <a:pt x="240" y="31"/>
                  </a:lnTo>
                  <a:lnTo>
                    <a:pt x="228" y="22"/>
                  </a:lnTo>
                  <a:lnTo>
                    <a:pt x="215" y="16"/>
                  </a:lnTo>
                  <a:lnTo>
                    <a:pt x="201" y="9"/>
                  </a:lnTo>
                  <a:lnTo>
                    <a:pt x="186" y="5"/>
                  </a:lnTo>
                  <a:lnTo>
                    <a:pt x="18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 name="Freeform 99"/>
            <p:cNvSpPr>
              <a:spLocks/>
            </p:cNvSpPr>
            <p:nvPr userDrawn="1"/>
          </p:nvSpPr>
          <p:spPr bwMode="auto">
            <a:xfrm>
              <a:off x="1704" y="332"/>
              <a:ext cx="90" cy="10"/>
            </a:xfrm>
            <a:custGeom>
              <a:avLst/>
              <a:gdLst>
                <a:gd name="T0" fmla="*/ 291 w 361"/>
                <a:gd name="T1" fmla="*/ 26 h 40"/>
                <a:gd name="T2" fmla="*/ 291 w 361"/>
                <a:gd name="T3" fmla="*/ 26 h 40"/>
                <a:gd name="T4" fmla="*/ 309 w 361"/>
                <a:gd name="T5" fmla="*/ 21 h 40"/>
                <a:gd name="T6" fmla="*/ 328 w 361"/>
                <a:gd name="T7" fmla="*/ 14 h 40"/>
                <a:gd name="T8" fmla="*/ 361 w 361"/>
                <a:gd name="T9" fmla="*/ 0 h 40"/>
                <a:gd name="T10" fmla="*/ 0 w 361"/>
                <a:gd name="T11" fmla="*/ 0 h 40"/>
                <a:gd name="T12" fmla="*/ 0 w 361"/>
                <a:gd name="T13" fmla="*/ 0 h 40"/>
                <a:gd name="T14" fmla="*/ 34 w 361"/>
                <a:gd name="T15" fmla="*/ 13 h 40"/>
                <a:gd name="T16" fmla="*/ 70 w 361"/>
                <a:gd name="T17" fmla="*/ 25 h 40"/>
                <a:gd name="T18" fmla="*/ 105 w 361"/>
                <a:gd name="T19" fmla="*/ 33 h 40"/>
                <a:gd name="T20" fmla="*/ 123 w 361"/>
                <a:gd name="T21" fmla="*/ 36 h 40"/>
                <a:gd name="T22" fmla="*/ 141 w 361"/>
                <a:gd name="T23" fmla="*/ 38 h 40"/>
                <a:gd name="T24" fmla="*/ 159 w 361"/>
                <a:gd name="T25" fmla="*/ 39 h 40"/>
                <a:gd name="T26" fmla="*/ 178 w 361"/>
                <a:gd name="T27" fmla="*/ 40 h 40"/>
                <a:gd name="T28" fmla="*/ 197 w 361"/>
                <a:gd name="T29" fmla="*/ 40 h 40"/>
                <a:gd name="T30" fmla="*/ 215 w 361"/>
                <a:gd name="T31" fmla="*/ 39 h 40"/>
                <a:gd name="T32" fmla="*/ 235 w 361"/>
                <a:gd name="T33" fmla="*/ 38 h 40"/>
                <a:gd name="T34" fmla="*/ 253 w 361"/>
                <a:gd name="T35" fmla="*/ 34 h 40"/>
                <a:gd name="T36" fmla="*/ 273 w 361"/>
                <a:gd name="T37" fmla="*/ 31 h 40"/>
                <a:gd name="T38" fmla="*/ 291 w 361"/>
                <a:gd name="T39" fmla="*/ 26 h 40"/>
                <a:gd name="T40" fmla="*/ 291 w 361"/>
                <a:gd name="T41"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291" y="26"/>
                  </a:moveTo>
                  <a:lnTo>
                    <a:pt x="291" y="26"/>
                  </a:lnTo>
                  <a:lnTo>
                    <a:pt x="309" y="21"/>
                  </a:lnTo>
                  <a:lnTo>
                    <a:pt x="328" y="14"/>
                  </a:lnTo>
                  <a:lnTo>
                    <a:pt x="361" y="0"/>
                  </a:lnTo>
                  <a:lnTo>
                    <a:pt x="0" y="0"/>
                  </a:lnTo>
                  <a:lnTo>
                    <a:pt x="0" y="0"/>
                  </a:lnTo>
                  <a:lnTo>
                    <a:pt x="34" y="13"/>
                  </a:lnTo>
                  <a:lnTo>
                    <a:pt x="70" y="25"/>
                  </a:lnTo>
                  <a:lnTo>
                    <a:pt x="105" y="33"/>
                  </a:lnTo>
                  <a:lnTo>
                    <a:pt x="123" y="36"/>
                  </a:lnTo>
                  <a:lnTo>
                    <a:pt x="141" y="38"/>
                  </a:lnTo>
                  <a:lnTo>
                    <a:pt x="159" y="39"/>
                  </a:lnTo>
                  <a:lnTo>
                    <a:pt x="178" y="40"/>
                  </a:lnTo>
                  <a:lnTo>
                    <a:pt x="197" y="40"/>
                  </a:lnTo>
                  <a:lnTo>
                    <a:pt x="215" y="39"/>
                  </a:lnTo>
                  <a:lnTo>
                    <a:pt x="235" y="38"/>
                  </a:lnTo>
                  <a:lnTo>
                    <a:pt x="253" y="34"/>
                  </a:lnTo>
                  <a:lnTo>
                    <a:pt x="273" y="31"/>
                  </a:lnTo>
                  <a:lnTo>
                    <a:pt x="291" y="26"/>
                  </a:lnTo>
                  <a:lnTo>
                    <a:pt x="29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 name="Freeform 100"/>
            <p:cNvSpPr>
              <a:spLocks/>
            </p:cNvSpPr>
            <p:nvPr userDrawn="1"/>
          </p:nvSpPr>
          <p:spPr bwMode="auto">
            <a:xfrm>
              <a:off x="1413" y="332"/>
              <a:ext cx="184" cy="65"/>
            </a:xfrm>
            <a:custGeom>
              <a:avLst/>
              <a:gdLst>
                <a:gd name="T0" fmla="*/ 469 w 738"/>
                <a:gd name="T1" fmla="*/ 249 h 262"/>
                <a:gd name="T2" fmla="*/ 469 w 738"/>
                <a:gd name="T3" fmla="*/ 249 h 262"/>
                <a:gd name="T4" fmla="*/ 493 w 738"/>
                <a:gd name="T5" fmla="*/ 242 h 262"/>
                <a:gd name="T6" fmla="*/ 516 w 738"/>
                <a:gd name="T7" fmla="*/ 233 h 262"/>
                <a:gd name="T8" fmla="*/ 538 w 738"/>
                <a:gd name="T9" fmla="*/ 223 h 262"/>
                <a:gd name="T10" fmla="*/ 561 w 738"/>
                <a:gd name="T11" fmla="*/ 212 h 262"/>
                <a:gd name="T12" fmla="*/ 580 w 738"/>
                <a:gd name="T13" fmla="*/ 199 h 262"/>
                <a:gd name="T14" fmla="*/ 600 w 738"/>
                <a:gd name="T15" fmla="*/ 186 h 262"/>
                <a:gd name="T16" fmla="*/ 619 w 738"/>
                <a:gd name="T17" fmla="*/ 171 h 262"/>
                <a:gd name="T18" fmla="*/ 636 w 738"/>
                <a:gd name="T19" fmla="*/ 155 h 262"/>
                <a:gd name="T20" fmla="*/ 653 w 738"/>
                <a:gd name="T21" fmla="*/ 139 h 262"/>
                <a:gd name="T22" fmla="*/ 669 w 738"/>
                <a:gd name="T23" fmla="*/ 121 h 262"/>
                <a:gd name="T24" fmla="*/ 683 w 738"/>
                <a:gd name="T25" fmla="*/ 103 h 262"/>
                <a:gd name="T26" fmla="*/ 696 w 738"/>
                <a:gd name="T27" fmla="*/ 83 h 262"/>
                <a:gd name="T28" fmla="*/ 708 w 738"/>
                <a:gd name="T29" fmla="*/ 64 h 262"/>
                <a:gd name="T30" fmla="*/ 720 w 738"/>
                <a:gd name="T31" fmla="*/ 43 h 262"/>
                <a:gd name="T32" fmla="*/ 729 w 738"/>
                <a:gd name="T33" fmla="*/ 21 h 262"/>
                <a:gd name="T34" fmla="*/ 738 w 738"/>
                <a:gd name="T35" fmla="*/ 0 h 262"/>
                <a:gd name="T36" fmla="*/ 0 w 738"/>
                <a:gd name="T37" fmla="*/ 0 h 262"/>
                <a:gd name="T38" fmla="*/ 0 w 738"/>
                <a:gd name="T39" fmla="*/ 0 h 262"/>
                <a:gd name="T40" fmla="*/ 7 w 738"/>
                <a:gd name="T41" fmla="*/ 17 h 262"/>
                <a:gd name="T42" fmla="*/ 15 w 738"/>
                <a:gd name="T43" fmla="*/ 35 h 262"/>
                <a:gd name="T44" fmla="*/ 22 w 738"/>
                <a:gd name="T45" fmla="*/ 51 h 262"/>
                <a:gd name="T46" fmla="*/ 31 w 738"/>
                <a:gd name="T47" fmla="*/ 68 h 262"/>
                <a:gd name="T48" fmla="*/ 41 w 738"/>
                <a:gd name="T49" fmla="*/ 83 h 262"/>
                <a:gd name="T50" fmla="*/ 51 w 738"/>
                <a:gd name="T51" fmla="*/ 98 h 262"/>
                <a:gd name="T52" fmla="*/ 61 w 738"/>
                <a:gd name="T53" fmla="*/ 113 h 262"/>
                <a:gd name="T54" fmla="*/ 73 w 738"/>
                <a:gd name="T55" fmla="*/ 126 h 262"/>
                <a:gd name="T56" fmla="*/ 86 w 738"/>
                <a:gd name="T57" fmla="*/ 141 h 262"/>
                <a:gd name="T58" fmla="*/ 98 w 738"/>
                <a:gd name="T59" fmla="*/ 152 h 262"/>
                <a:gd name="T60" fmla="*/ 111 w 738"/>
                <a:gd name="T61" fmla="*/ 165 h 262"/>
                <a:gd name="T62" fmla="*/ 125 w 738"/>
                <a:gd name="T63" fmla="*/ 177 h 262"/>
                <a:gd name="T64" fmla="*/ 140 w 738"/>
                <a:gd name="T65" fmla="*/ 188 h 262"/>
                <a:gd name="T66" fmla="*/ 154 w 738"/>
                <a:gd name="T67" fmla="*/ 198 h 262"/>
                <a:gd name="T68" fmla="*/ 170 w 738"/>
                <a:gd name="T69" fmla="*/ 207 h 262"/>
                <a:gd name="T70" fmla="*/ 185 w 738"/>
                <a:gd name="T71" fmla="*/ 216 h 262"/>
                <a:gd name="T72" fmla="*/ 201 w 738"/>
                <a:gd name="T73" fmla="*/ 224 h 262"/>
                <a:gd name="T74" fmla="*/ 217 w 738"/>
                <a:gd name="T75" fmla="*/ 232 h 262"/>
                <a:gd name="T76" fmla="*/ 233 w 738"/>
                <a:gd name="T77" fmla="*/ 238 h 262"/>
                <a:gd name="T78" fmla="*/ 250 w 738"/>
                <a:gd name="T79" fmla="*/ 244 h 262"/>
                <a:gd name="T80" fmla="*/ 267 w 738"/>
                <a:gd name="T81" fmla="*/ 249 h 262"/>
                <a:gd name="T82" fmla="*/ 286 w 738"/>
                <a:gd name="T83" fmla="*/ 253 h 262"/>
                <a:gd name="T84" fmla="*/ 303 w 738"/>
                <a:gd name="T85" fmla="*/ 257 h 262"/>
                <a:gd name="T86" fmla="*/ 321 w 738"/>
                <a:gd name="T87" fmla="*/ 259 h 262"/>
                <a:gd name="T88" fmla="*/ 339 w 738"/>
                <a:gd name="T89" fmla="*/ 262 h 262"/>
                <a:gd name="T90" fmla="*/ 357 w 738"/>
                <a:gd name="T91" fmla="*/ 262 h 262"/>
                <a:gd name="T92" fmla="*/ 376 w 738"/>
                <a:gd name="T93" fmla="*/ 262 h 262"/>
                <a:gd name="T94" fmla="*/ 395 w 738"/>
                <a:gd name="T95" fmla="*/ 262 h 262"/>
                <a:gd name="T96" fmla="*/ 413 w 738"/>
                <a:gd name="T97" fmla="*/ 259 h 262"/>
                <a:gd name="T98" fmla="*/ 432 w 738"/>
                <a:gd name="T99" fmla="*/ 257 h 262"/>
                <a:gd name="T100" fmla="*/ 450 w 738"/>
                <a:gd name="T101" fmla="*/ 254 h 262"/>
                <a:gd name="T102" fmla="*/ 469 w 738"/>
                <a:gd name="T103" fmla="*/ 249 h 262"/>
                <a:gd name="T104" fmla="*/ 4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469" y="249"/>
                  </a:moveTo>
                  <a:lnTo>
                    <a:pt x="469" y="249"/>
                  </a:lnTo>
                  <a:lnTo>
                    <a:pt x="493" y="242"/>
                  </a:lnTo>
                  <a:lnTo>
                    <a:pt x="516" y="233"/>
                  </a:lnTo>
                  <a:lnTo>
                    <a:pt x="538" y="223"/>
                  </a:lnTo>
                  <a:lnTo>
                    <a:pt x="561" y="212"/>
                  </a:lnTo>
                  <a:lnTo>
                    <a:pt x="580" y="199"/>
                  </a:lnTo>
                  <a:lnTo>
                    <a:pt x="600" y="186"/>
                  </a:lnTo>
                  <a:lnTo>
                    <a:pt x="619" y="171"/>
                  </a:lnTo>
                  <a:lnTo>
                    <a:pt x="636" y="155"/>
                  </a:lnTo>
                  <a:lnTo>
                    <a:pt x="653" y="139"/>
                  </a:lnTo>
                  <a:lnTo>
                    <a:pt x="669" y="121"/>
                  </a:lnTo>
                  <a:lnTo>
                    <a:pt x="683" y="103"/>
                  </a:lnTo>
                  <a:lnTo>
                    <a:pt x="696" y="83"/>
                  </a:lnTo>
                  <a:lnTo>
                    <a:pt x="708" y="64"/>
                  </a:lnTo>
                  <a:lnTo>
                    <a:pt x="720" y="43"/>
                  </a:lnTo>
                  <a:lnTo>
                    <a:pt x="729" y="21"/>
                  </a:lnTo>
                  <a:lnTo>
                    <a:pt x="738" y="0"/>
                  </a:lnTo>
                  <a:lnTo>
                    <a:pt x="0" y="0"/>
                  </a:lnTo>
                  <a:lnTo>
                    <a:pt x="0" y="0"/>
                  </a:lnTo>
                  <a:lnTo>
                    <a:pt x="7" y="17"/>
                  </a:lnTo>
                  <a:lnTo>
                    <a:pt x="15" y="35"/>
                  </a:lnTo>
                  <a:lnTo>
                    <a:pt x="22" y="51"/>
                  </a:lnTo>
                  <a:lnTo>
                    <a:pt x="31" y="68"/>
                  </a:lnTo>
                  <a:lnTo>
                    <a:pt x="41" y="83"/>
                  </a:lnTo>
                  <a:lnTo>
                    <a:pt x="51" y="98"/>
                  </a:lnTo>
                  <a:lnTo>
                    <a:pt x="61" y="113"/>
                  </a:lnTo>
                  <a:lnTo>
                    <a:pt x="73" y="126"/>
                  </a:lnTo>
                  <a:lnTo>
                    <a:pt x="86" y="141"/>
                  </a:lnTo>
                  <a:lnTo>
                    <a:pt x="98" y="152"/>
                  </a:lnTo>
                  <a:lnTo>
                    <a:pt x="111" y="165"/>
                  </a:lnTo>
                  <a:lnTo>
                    <a:pt x="125" y="177"/>
                  </a:lnTo>
                  <a:lnTo>
                    <a:pt x="140" y="188"/>
                  </a:lnTo>
                  <a:lnTo>
                    <a:pt x="154" y="198"/>
                  </a:lnTo>
                  <a:lnTo>
                    <a:pt x="170" y="207"/>
                  </a:lnTo>
                  <a:lnTo>
                    <a:pt x="185" y="216"/>
                  </a:lnTo>
                  <a:lnTo>
                    <a:pt x="201" y="224"/>
                  </a:lnTo>
                  <a:lnTo>
                    <a:pt x="217" y="232"/>
                  </a:lnTo>
                  <a:lnTo>
                    <a:pt x="233" y="238"/>
                  </a:lnTo>
                  <a:lnTo>
                    <a:pt x="250" y="244"/>
                  </a:lnTo>
                  <a:lnTo>
                    <a:pt x="267" y="249"/>
                  </a:lnTo>
                  <a:lnTo>
                    <a:pt x="286" y="253"/>
                  </a:lnTo>
                  <a:lnTo>
                    <a:pt x="303" y="257"/>
                  </a:lnTo>
                  <a:lnTo>
                    <a:pt x="321" y="259"/>
                  </a:lnTo>
                  <a:lnTo>
                    <a:pt x="339" y="262"/>
                  </a:lnTo>
                  <a:lnTo>
                    <a:pt x="357" y="262"/>
                  </a:lnTo>
                  <a:lnTo>
                    <a:pt x="376" y="262"/>
                  </a:lnTo>
                  <a:lnTo>
                    <a:pt x="395" y="262"/>
                  </a:lnTo>
                  <a:lnTo>
                    <a:pt x="413" y="259"/>
                  </a:lnTo>
                  <a:lnTo>
                    <a:pt x="432" y="257"/>
                  </a:lnTo>
                  <a:lnTo>
                    <a:pt x="450" y="254"/>
                  </a:lnTo>
                  <a:lnTo>
                    <a:pt x="469" y="249"/>
                  </a:lnTo>
                  <a:lnTo>
                    <a:pt x="4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 name="Freeform 101"/>
            <p:cNvSpPr>
              <a:spLocks/>
            </p:cNvSpPr>
            <p:nvPr userDrawn="1"/>
          </p:nvSpPr>
          <p:spPr bwMode="auto">
            <a:xfrm>
              <a:off x="1172" y="332"/>
              <a:ext cx="176" cy="121"/>
            </a:xfrm>
            <a:custGeom>
              <a:avLst/>
              <a:gdLst>
                <a:gd name="T0" fmla="*/ 441 w 702"/>
                <a:gd name="T1" fmla="*/ 472 h 483"/>
                <a:gd name="T2" fmla="*/ 475 w 702"/>
                <a:gd name="T3" fmla="*/ 461 h 483"/>
                <a:gd name="T4" fmla="*/ 508 w 702"/>
                <a:gd name="T5" fmla="*/ 447 h 483"/>
                <a:gd name="T6" fmla="*/ 538 w 702"/>
                <a:gd name="T7" fmla="*/ 430 h 483"/>
                <a:gd name="T8" fmla="*/ 566 w 702"/>
                <a:gd name="T9" fmla="*/ 410 h 483"/>
                <a:gd name="T10" fmla="*/ 592 w 702"/>
                <a:gd name="T11" fmla="*/ 388 h 483"/>
                <a:gd name="T12" fmla="*/ 616 w 702"/>
                <a:gd name="T13" fmla="*/ 363 h 483"/>
                <a:gd name="T14" fmla="*/ 637 w 702"/>
                <a:gd name="T15" fmla="*/ 336 h 483"/>
                <a:gd name="T16" fmla="*/ 655 w 702"/>
                <a:gd name="T17" fmla="*/ 309 h 483"/>
                <a:gd name="T18" fmla="*/ 669 w 702"/>
                <a:gd name="T19" fmla="*/ 279 h 483"/>
                <a:gd name="T20" fmla="*/ 682 w 702"/>
                <a:gd name="T21" fmla="*/ 248 h 483"/>
                <a:gd name="T22" fmla="*/ 691 w 702"/>
                <a:gd name="T23" fmla="*/ 215 h 483"/>
                <a:gd name="T24" fmla="*/ 698 w 702"/>
                <a:gd name="T25" fmla="*/ 181 h 483"/>
                <a:gd name="T26" fmla="*/ 702 w 702"/>
                <a:gd name="T27" fmla="*/ 147 h 483"/>
                <a:gd name="T28" fmla="*/ 701 w 702"/>
                <a:gd name="T29" fmla="*/ 112 h 483"/>
                <a:gd name="T30" fmla="*/ 697 w 702"/>
                <a:gd name="T31" fmla="*/ 77 h 483"/>
                <a:gd name="T32" fmla="*/ 690 w 702"/>
                <a:gd name="T33" fmla="*/ 42 h 483"/>
                <a:gd name="T34" fmla="*/ 686 w 702"/>
                <a:gd name="T35" fmla="*/ 31 h 483"/>
                <a:gd name="T36" fmla="*/ 673 w 702"/>
                <a:gd name="T37" fmla="*/ 0 h 483"/>
                <a:gd name="T38" fmla="*/ 27 w 702"/>
                <a:gd name="T39" fmla="*/ 0 h 483"/>
                <a:gd name="T40" fmla="*/ 10 w 702"/>
                <a:gd name="T41" fmla="*/ 52 h 483"/>
                <a:gd name="T42" fmla="*/ 1 w 702"/>
                <a:gd name="T43" fmla="*/ 108 h 483"/>
                <a:gd name="T44" fmla="*/ 1 w 702"/>
                <a:gd name="T45" fmla="*/ 165 h 483"/>
                <a:gd name="T46" fmla="*/ 11 w 702"/>
                <a:gd name="T47" fmla="*/ 224 h 483"/>
                <a:gd name="T48" fmla="*/ 16 w 702"/>
                <a:gd name="T49" fmla="*/ 241 h 483"/>
                <a:gd name="T50" fmla="*/ 30 w 702"/>
                <a:gd name="T51" fmla="*/ 275 h 483"/>
                <a:gd name="T52" fmla="*/ 45 w 702"/>
                <a:gd name="T53" fmla="*/ 306 h 483"/>
                <a:gd name="T54" fmla="*/ 63 w 702"/>
                <a:gd name="T55" fmla="*/ 335 h 483"/>
                <a:gd name="T56" fmla="*/ 84 w 702"/>
                <a:gd name="T57" fmla="*/ 362 h 483"/>
                <a:gd name="T58" fmla="*/ 108 w 702"/>
                <a:gd name="T59" fmla="*/ 387 h 483"/>
                <a:gd name="T60" fmla="*/ 134 w 702"/>
                <a:gd name="T61" fmla="*/ 409 h 483"/>
                <a:gd name="T62" fmla="*/ 161 w 702"/>
                <a:gd name="T63" fmla="*/ 429 h 483"/>
                <a:gd name="T64" fmla="*/ 190 w 702"/>
                <a:gd name="T65" fmla="*/ 444 h 483"/>
                <a:gd name="T66" fmla="*/ 221 w 702"/>
                <a:gd name="T67" fmla="*/ 459 h 483"/>
                <a:gd name="T68" fmla="*/ 252 w 702"/>
                <a:gd name="T69" fmla="*/ 470 h 483"/>
                <a:gd name="T70" fmla="*/ 285 w 702"/>
                <a:gd name="T71" fmla="*/ 478 h 483"/>
                <a:gd name="T72" fmla="*/ 319 w 702"/>
                <a:gd name="T73" fmla="*/ 482 h 483"/>
                <a:gd name="T74" fmla="*/ 354 w 702"/>
                <a:gd name="T75" fmla="*/ 483 h 483"/>
                <a:gd name="T76" fmla="*/ 389 w 702"/>
                <a:gd name="T77" fmla="*/ 482 h 483"/>
                <a:gd name="T78" fmla="*/ 424 w 702"/>
                <a:gd name="T79" fmla="*/ 476 h 483"/>
                <a:gd name="T80" fmla="*/ 44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441" y="472"/>
                  </a:moveTo>
                  <a:lnTo>
                    <a:pt x="441" y="472"/>
                  </a:lnTo>
                  <a:lnTo>
                    <a:pt x="458" y="466"/>
                  </a:lnTo>
                  <a:lnTo>
                    <a:pt x="475" y="461"/>
                  </a:lnTo>
                  <a:lnTo>
                    <a:pt x="492" y="455"/>
                  </a:lnTo>
                  <a:lnTo>
                    <a:pt x="508" y="447"/>
                  </a:lnTo>
                  <a:lnTo>
                    <a:pt x="523" y="439"/>
                  </a:lnTo>
                  <a:lnTo>
                    <a:pt x="538" y="430"/>
                  </a:lnTo>
                  <a:lnTo>
                    <a:pt x="552" y="420"/>
                  </a:lnTo>
                  <a:lnTo>
                    <a:pt x="566" y="410"/>
                  </a:lnTo>
                  <a:lnTo>
                    <a:pt x="579" y="399"/>
                  </a:lnTo>
                  <a:lnTo>
                    <a:pt x="592" y="388"/>
                  </a:lnTo>
                  <a:lnTo>
                    <a:pt x="604" y="375"/>
                  </a:lnTo>
                  <a:lnTo>
                    <a:pt x="616" y="363"/>
                  </a:lnTo>
                  <a:lnTo>
                    <a:pt x="626" y="350"/>
                  </a:lnTo>
                  <a:lnTo>
                    <a:pt x="637" y="336"/>
                  </a:lnTo>
                  <a:lnTo>
                    <a:pt x="646" y="323"/>
                  </a:lnTo>
                  <a:lnTo>
                    <a:pt x="655" y="309"/>
                  </a:lnTo>
                  <a:lnTo>
                    <a:pt x="663" y="293"/>
                  </a:lnTo>
                  <a:lnTo>
                    <a:pt x="669" y="279"/>
                  </a:lnTo>
                  <a:lnTo>
                    <a:pt x="677" y="263"/>
                  </a:lnTo>
                  <a:lnTo>
                    <a:pt x="682" y="248"/>
                  </a:lnTo>
                  <a:lnTo>
                    <a:pt x="688" y="231"/>
                  </a:lnTo>
                  <a:lnTo>
                    <a:pt x="691" y="215"/>
                  </a:lnTo>
                  <a:lnTo>
                    <a:pt x="695" y="198"/>
                  </a:lnTo>
                  <a:lnTo>
                    <a:pt x="698" y="181"/>
                  </a:lnTo>
                  <a:lnTo>
                    <a:pt x="701" y="164"/>
                  </a:lnTo>
                  <a:lnTo>
                    <a:pt x="702" y="147"/>
                  </a:lnTo>
                  <a:lnTo>
                    <a:pt x="702" y="129"/>
                  </a:lnTo>
                  <a:lnTo>
                    <a:pt x="701" y="112"/>
                  </a:lnTo>
                  <a:lnTo>
                    <a:pt x="699" y="95"/>
                  </a:lnTo>
                  <a:lnTo>
                    <a:pt x="697" y="77"/>
                  </a:lnTo>
                  <a:lnTo>
                    <a:pt x="694" y="60"/>
                  </a:lnTo>
                  <a:lnTo>
                    <a:pt x="690" y="42"/>
                  </a:lnTo>
                  <a:lnTo>
                    <a:pt x="690" y="42"/>
                  </a:lnTo>
                  <a:lnTo>
                    <a:pt x="686" y="31"/>
                  </a:lnTo>
                  <a:lnTo>
                    <a:pt x="682" y="21"/>
                  </a:lnTo>
                  <a:lnTo>
                    <a:pt x="673" y="0"/>
                  </a:lnTo>
                  <a:lnTo>
                    <a:pt x="27" y="0"/>
                  </a:lnTo>
                  <a:lnTo>
                    <a:pt x="27" y="0"/>
                  </a:lnTo>
                  <a:lnTo>
                    <a:pt x="18" y="26"/>
                  </a:lnTo>
                  <a:lnTo>
                    <a:pt x="10" y="52"/>
                  </a:lnTo>
                  <a:lnTo>
                    <a:pt x="5" y="81"/>
                  </a:lnTo>
                  <a:lnTo>
                    <a:pt x="1" y="108"/>
                  </a:lnTo>
                  <a:lnTo>
                    <a:pt x="0" y="137"/>
                  </a:lnTo>
                  <a:lnTo>
                    <a:pt x="1" y="165"/>
                  </a:lnTo>
                  <a:lnTo>
                    <a:pt x="5" y="194"/>
                  </a:lnTo>
                  <a:lnTo>
                    <a:pt x="11" y="224"/>
                  </a:lnTo>
                  <a:lnTo>
                    <a:pt x="11" y="224"/>
                  </a:lnTo>
                  <a:lnTo>
                    <a:pt x="16" y="241"/>
                  </a:lnTo>
                  <a:lnTo>
                    <a:pt x="23" y="258"/>
                  </a:lnTo>
                  <a:lnTo>
                    <a:pt x="30" y="275"/>
                  </a:lnTo>
                  <a:lnTo>
                    <a:pt x="36" y="291"/>
                  </a:lnTo>
                  <a:lnTo>
                    <a:pt x="45" y="306"/>
                  </a:lnTo>
                  <a:lnTo>
                    <a:pt x="54" y="321"/>
                  </a:lnTo>
                  <a:lnTo>
                    <a:pt x="63" y="335"/>
                  </a:lnTo>
                  <a:lnTo>
                    <a:pt x="74" y="349"/>
                  </a:lnTo>
                  <a:lnTo>
                    <a:pt x="84" y="362"/>
                  </a:lnTo>
                  <a:lnTo>
                    <a:pt x="96" y="374"/>
                  </a:lnTo>
                  <a:lnTo>
                    <a:pt x="108" y="387"/>
                  </a:lnTo>
                  <a:lnTo>
                    <a:pt x="121" y="397"/>
                  </a:lnTo>
                  <a:lnTo>
                    <a:pt x="134" y="409"/>
                  </a:lnTo>
                  <a:lnTo>
                    <a:pt x="147" y="418"/>
                  </a:lnTo>
                  <a:lnTo>
                    <a:pt x="161" y="429"/>
                  </a:lnTo>
                  <a:lnTo>
                    <a:pt x="175" y="436"/>
                  </a:lnTo>
                  <a:lnTo>
                    <a:pt x="190" y="444"/>
                  </a:lnTo>
                  <a:lnTo>
                    <a:pt x="205" y="452"/>
                  </a:lnTo>
                  <a:lnTo>
                    <a:pt x="221" y="459"/>
                  </a:lnTo>
                  <a:lnTo>
                    <a:pt x="237" y="465"/>
                  </a:lnTo>
                  <a:lnTo>
                    <a:pt x="252" y="470"/>
                  </a:lnTo>
                  <a:lnTo>
                    <a:pt x="269" y="474"/>
                  </a:lnTo>
                  <a:lnTo>
                    <a:pt x="285" y="478"/>
                  </a:lnTo>
                  <a:lnTo>
                    <a:pt x="302" y="481"/>
                  </a:lnTo>
                  <a:lnTo>
                    <a:pt x="319" y="482"/>
                  </a:lnTo>
                  <a:lnTo>
                    <a:pt x="337" y="483"/>
                  </a:lnTo>
                  <a:lnTo>
                    <a:pt x="354" y="483"/>
                  </a:lnTo>
                  <a:lnTo>
                    <a:pt x="371" y="483"/>
                  </a:lnTo>
                  <a:lnTo>
                    <a:pt x="389" y="482"/>
                  </a:lnTo>
                  <a:lnTo>
                    <a:pt x="406" y="479"/>
                  </a:lnTo>
                  <a:lnTo>
                    <a:pt x="424" y="476"/>
                  </a:lnTo>
                  <a:lnTo>
                    <a:pt x="441" y="472"/>
                  </a:lnTo>
                  <a:lnTo>
                    <a:pt x="44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 name="Freeform 102"/>
            <p:cNvSpPr>
              <a:spLocks/>
            </p:cNvSpPr>
            <p:nvPr userDrawn="1"/>
          </p:nvSpPr>
          <p:spPr bwMode="auto">
            <a:xfrm>
              <a:off x="938" y="353"/>
              <a:ext cx="155" cy="155"/>
            </a:xfrm>
            <a:custGeom>
              <a:avLst/>
              <a:gdLst>
                <a:gd name="T0" fmla="*/ 231 w 622"/>
                <a:gd name="T1" fmla="*/ 10 h 620"/>
                <a:gd name="T2" fmla="*/ 201 w 622"/>
                <a:gd name="T3" fmla="*/ 19 h 620"/>
                <a:gd name="T4" fmla="*/ 172 w 622"/>
                <a:gd name="T5" fmla="*/ 32 h 620"/>
                <a:gd name="T6" fmla="*/ 120 w 622"/>
                <a:gd name="T7" fmla="*/ 65 h 620"/>
                <a:gd name="T8" fmla="*/ 77 w 622"/>
                <a:gd name="T9" fmla="*/ 107 h 620"/>
                <a:gd name="T10" fmla="*/ 42 w 622"/>
                <a:gd name="T11" fmla="*/ 155 h 620"/>
                <a:gd name="T12" fmla="*/ 17 w 622"/>
                <a:gd name="T13" fmla="*/ 209 h 620"/>
                <a:gd name="T14" fmla="*/ 4 w 622"/>
                <a:gd name="T15" fmla="*/ 267 h 620"/>
                <a:gd name="T16" fmla="*/ 2 w 622"/>
                <a:gd name="T17" fmla="*/ 328 h 620"/>
                <a:gd name="T18" fmla="*/ 4 w 622"/>
                <a:gd name="T19" fmla="*/ 359 h 620"/>
                <a:gd name="T20" fmla="*/ 11 w 622"/>
                <a:gd name="T21" fmla="*/ 391 h 620"/>
                <a:gd name="T22" fmla="*/ 16 w 622"/>
                <a:gd name="T23" fmla="*/ 406 h 620"/>
                <a:gd name="T24" fmla="*/ 28 w 622"/>
                <a:gd name="T25" fmla="*/ 435 h 620"/>
                <a:gd name="T26" fmla="*/ 49 w 622"/>
                <a:gd name="T27" fmla="*/ 475 h 620"/>
                <a:gd name="T28" fmla="*/ 86 w 622"/>
                <a:gd name="T29" fmla="*/ 523 h 620"/>
                <a:gd name="T30" fmla="*/ 131 w 622"/>
                <a:gd name="T31" fmla="*/ 563 h 620"/>
                <a:gd name="T32" fmla="*/ 183 w 622"/>
                <a:gd name="T33" fmla="*/ 592 h 620"/>
                <a:gd name="T34" fmla="*/ 239 w 622"/>
                <a:gd name="T35" fmla="*/ 612 h 620"/>
                <a:gd name="T36" fmla="*/ 299 w 622"/>
                <a:gd name="T37" fmla="*/ 620 h 620"/>
                <a:gd name="T38" fmla="*/ 346 w 622"/>
                <a:gd name="T39" fmla="*/ 619 h 620"/>
                <a:gd name="T40" fmla="*/ 376 w 622"/>
                <a:gd name="T41" fmla="*/ 613 h 620"/>
                <a:gd name="T42" fmla="*/ 391 w 622"/>
                <a:gd name="T43" fmla="*/ 609 h 620"/>
                <a:gd name="T44" fmla="*/ 423 w 622"/>
                <a:gd name="T45" fmla="*/ 600 h 620"/>
                <a:gd name="T46" fmla="*/ 451 w 622"/>
                <a:gd name="T47" fmla="*/ 587 h 620"/>
                <a:gd name="T48" fmla="*/ 502 w 622"/>
                <a:gd name="T49" fmla="*/ 555 h 620"/>
                <a:gd name="T50" fmla="*/ 546 w 622"/>
                <a:gd name="T51" fmla="*/ 514 h 620"/>
                <a:gd name="T52" fmla="*/ 580 w 622"/>
                <a:gd name="T53" fmla="*/ 465 h 620"/>
                <a:gd name="T54" fmla="*/ 605 w 622"/>
                <a:gd name="T55" fmla="*/ 411 h 620"/>
                <a:gd name="T56" fmla="*/ 619 w 622"/>
                <a:gd name="T57" fmla="*/ 353 h 620"/>
                <a:gd name="T58" fmla="*/ 622 w 622"/>
                <a:gd name="T59" fmla="*/ 292 h 620"/>
                <a:gd name="T60" fmla="*/ 618 w 622"/>
                <a:gd name="T61" fmla="*/ 260 h 620"/>
                <a:gd name="T62" fmla="*/ 611 w 622"/>
                <a:gd name="T63" fmla="*/ 229 h 620"/>
                <a:gd name="T64" fmla="*/ 606 w 622"/>
                <a:gd name="T65" fmla="*/ 215 h 620"/>
                <a:gd name="T66" fmla="*/ 596 w 622"/>
                <a:gd name="T67" fmla="*/ 185 h 620"/>
                <a:gd name="T68" fmla="*/ 574 w 622"/>
                <a:gd name="T69" fmla="*/ 144 h 620"/>
                <a:gd name="T70" fmla="*/ 537 w 622"/>
                <a:gd name="T71" fmla="*/ 96 h 620"/>
                <a:gd name="T72" fmla="*/ 492 w 622"/>
                <a:gd name="T73" fmla="*/ 57 h 620"/>
                <a:gd name="T74" fmla="*/ 441 w 622"/>
                <a:gd name="T75" fmla="*/ 27 h 620"/>
                <a:gd name="T76" fmla="*/ 383 w 622"/>
                <a:gd name="T77" fmla="*/ 8 h 620"/>
                <a:gd name="T78" fmla="*/ 323 w 622"/>
                <a:gd name="T79" fmla="*/ 0 h 620"/>
                <a:gd name="T80" fmla="*/ 278 w 622"/>
                <a:gd name="T81" fmla="*/ 1 h 620"/>
                <a:gd name="T82" fmla="*/ 247 w 622"/>
                <a:gd name="T83" fmla="*/ 6 h 620"/>
                <a:gd name="T84" fmla="*/ 231 w 622"/>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231" y="10"/>
                  </a:moveTo>
                  <a:lnTo>
                    <a:pt x="231" y="10"/>
                  </a:lnTo>
                  <a:lnTo>
                    <a:pt x="215" y="14"/>
                  </a:lnTo>
                  <a:lnTo>
                    <a:pt x="201" y="19"/>
                  </a:lnTo>
                  <a:lnTo>
                    <a:pt x="187" y="26"/>
                  </a:lnTo>
                  <a:lnTo>
                    <a:pt x="172" y="32"/>
                  </a:lnTo>
                  <a:lnTo>
                    <a:pt x="145" y="48"/>
                  </a:lnTo>
                  <a:lnTo>
                    <a:pt x="120" y="65"/>
                  </a:lnTo>
                  <a:lnTo>
                    <a:pt x="98" y="84"/>
                  </a:lnTo>
                  <a:lnTo>
                    <a:pt x="77" y="107"/>
                  </a:lnTo>
                  <a:lnTo>
                    <a:pt x="59" y="130"/>
                  </a:lnTo>
                  <a:lnTo>
                    <a:pt x="42" y="155"/>
                  </a:lnTo>
                  <a:lnTo>
                    <a:pt x="29" y="181"/>
                  </a:lnTo>
                  <a:lnTo>
                    <a:pt x="17" y="209"/>
                  </a:lnTo>
                  <a:lnTo>
                    <a:pt x="9" y="238"/>
                  </a:lnTo>
                  <a:lnTo>
                    <a:pt x="4" y="267"/>
                  </a:lnTo>
                  <a:lnTo>
                    <a:pt x="0" y="298"/>
                  </a:lnTo>
                  <a:lnTo>
                    <a:pt x="2" y="328"/>
                  </a:lnTo>
                  <a:lnTo>
                    <a:pt x="3" y="344"/>
                  </a:lnTo>
                  <a:lnTo>
                    <a:pt x="4" y="359"/>
                  </a:lnTo>
                  <a:lnTo>
                    <a:pt x="8" y="375"/>
                  </a:lnTo>
                  <a:lnTo>
                    <a:pt x="11" y="391"/>
                  </a:lnTo>
                  <a:lnTo>
                    <a:pt x="11" y="391"/>
                  </a:lnTo>
                  <a:lnTo>
                    <a:pt x="16" y="406"/>
                  </a:lnTo>
                  <a:lnTo>
                    <a:pt x="21" y="421"/>
                  </a:lnTo>
                  <a:lnTo>
                    <a:pt x="28" y="435"/>
                  </a:lnTo>
                  <a:lnTo>
                    <a:pt x="34" y="449"/>
                  </a:lnTo>
                  <a:lnTo>
                    <a:pt x="49" y="475"/>
                  </a:lnTo>
                  <a:lnTo>
                    <a:pt x="67" y="501"/>
                  </a:lnTo>
                  <a:lnTo>
                    <a:pt x="86" y="523"/>
                  </a:lnTo>
                  <a:lnTo>
                    <a:pt x="107" y="544"/>
                  </a:lnTo>
                  <a:lnTo>
                    <a:pt x="131" y="563"/>
                  </a:lnTo>
                  <a:lnTo>
                    <a:pt x="157" y="579"/>
                  </a:lnTo>
                  <a:lnTo>
                    <a:pt x="183" y="592"/>
                  </a:lnTo>
                  <a:lnTo>
                    <a:pt x="210" y="603"/>
                  </a:lnTo>
                  <a:lnTo>
                    <a:pt x="239" y="612"/>
                  </a:lnTo>
                  <a:lnTo>
                    <a:pt x="269" y="617"/>
                  </a:lnTo>
                  <a:lnTo>
                    <a:pt x="299" y="620"/>
                  </a:lnTo>
                  <a:lnTo>
                    <a:pt x="330" y="620"/>
                  </a:lnTo>
                  <a:lnTo>
                    <a:pt x="346" y="619"/>
                  </a:lnTo>
                  <a:lnTo>
                    <a:pt x="361" y="616"/>
                  </a:lnTo>
                  <a:lnTo>
                    <a:pt x="376" y="613"/>
                  </a:lnTo>
                  <a:lnTo>
                    <a:pt x="391" y="609"/>
                  </a:lnTo>
                  <a:lnTo>
                    <a:pt x="391" y="609"/>
                  </a:lnTo>
                  <a:lnTo>
                    <a:pt x="407" y="606"/>
                  </a:lnTo>
                  <a:lnTo>
                    <a:pt x="423" y="600"/>
                  </a:lnTo>
                  <a:lnTo>
                    <a:pt x="437" y="594"/>
                  </a:lnTo>
                  <a:lnTo>
                    <a:pt x="451" y="587"/>
                  </a:lnTo>
                  <a:lnTo>
                    <a:pt x="477" y="573"/>
                  </a:lnTo>
                  <a:lnTo>
                    <a:pt x="502" y="555"/>
                  </a:lnTo>
                  <a:lnTo>
                    <a:pt x="525" y="535"/>
                  </a:lnTo>
                  <a:lnTo>
                    <a:pt x="546" y="514"/>
                  </a:lnTo>
                  <a:lnTo>
                    <a:pt x="565" y="491"/>
                  </a:lnTo>
                  <a:lnTo>
                    <a:pt x="580" y="465"/>
                  </a:lnTo>
                  <a:lnTo>
                    <a:pt x="595" y="439"/>
                  </a:lnTo>
                  <a:lnTo>
                    <a:pt x="605" y="411"/>
                  </a:lnTo>
                  <a:lnTo>
                    <a:pt x="614" y="383"/>
                  </a:lnTo>
                  <a:lnTo>
                    <a:pt x="619" y="353"/>
                  </a:lnTo>
                  <a:lnTo>
                    <a:pt x="622" y="323"/>
                  </a:lnTo>
                  <a:lnTo>
                    <a:pt x="622" y="292"/>
                  </a:lnTo>
                  <a:lnTo>
                    <a:pt x="621" y="276"/>
                  </a:lnTo>
                  <a:lnTo>
                    <a:pt x="618" y="260"/>
                  </a:lnTo>
                  <a:lnTo>
                    <a:pt x="615" y="245"/>
                  </a:lnTo>
                  <a:lnTo>
                    <a:pt x="611" y="229"/>
                  </a:lnTo>
                  <a:lnTo>
                    <a:pt x="611" y="229"/>
                  </a:lnTo>
                  <a:lnTo>
                    <a:pt x="606" y="215"/>
                  </a:lnTo>
                  <a:lnTo>
                    <a:pt x="601" y="199"/>
                  </a:lnTo>
                  <a:lnTo>
                    <a:pt x="596" y="185"/>
                  </a:lnTo>
                  <a:lnTo>
                    <a:pt x="589" y="170"/>
                  </a:lnTo>
                  <a:lnTo>
                    <a:pt x="574" y="144"/>
                  </a:lnTo>
                  <a:lnTo>
                    <a:pt x="557" y="120"/>
                  </a:lnTo>
                  <a:lnTo>
                    <a:pt x="537" y="96"/>
                  </a:lnTo>
                  <a:lnTo>
                    <a:pt x="515" y="75"/>
                  </a:lnTo>
                  <a:lnTo>
                    <a:pt x="492" y="57"/>
                  </a:lnTo>
                  <a:lnTo>
                    <a:pt x="467" y="41"/>
                  </a:lnTo>
                  <a:lnTo>
                    <a:pt x="441" y="27"/>
                  </a:lnTo>
                  <a:lnTo>
                    <a:pt x="412" y="17"/>
                  </a:lnTo>
                  <a:lnTo>
                    <a:pt x="383" y="8"/>
                  </a:lnTo>
                  <a:lnTo>
                    <a:pt x="353" y="2"/>
                  </a:lnTo>
                  <a:lnTo>
                    <a:pt x="323" y="0"/>
                  </a:lnTo>
                  <a:lnTo>
                    <a:pt x="293" y="0"/>
                  </a:lnTo>
                  <a:lnTo>
                    <a:pt x="278" y="1"/>
                  </a:lnTo>
                  <a:lnTo>
                    <a:pt x="262" y="4"/>
                  </a:lnTo>
                  <a:lnTo>
                    <a:pt x="247" y="6"/>
                  </a:lnTo>
                  <a:lnTo>
                    <a:pt x="231" y="10"/>
                  </a:lnTo>
                  <a:lnTo>
                    <a:pt x="23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 name="Freeform 103"/>
            <p:cNvSpPr>
              <a:spLocks/>
            </p:cNvSpPr>
            <p:nvPr userDrawn="1"/>
          </p:nvSpPr>
          <p:spPr bwMode="auto">
            <a:xfrm>
              <a:off x="703" y="429"/>
              <a:ext cx="135" cy="135"/>
            </a:xfrm>
            <a:custGeom>
              <a:avLst/>
              <a:gdLst>
                <a:gd name="T0" fmla="*/ 200 w 540"/>
                <a:gd name="T1" fmla="*/ 9 h 539"/>
                <a:gd name="T2" fmla="*/ 149 w 540"/>
                <a:gd name="T3" fmla="*/ 29 h 539"/>
                <a:gd name="T4" fmla="*/ 105 w 540"/>
                <a:gd name="T5" fmla="*/ 57 h 539"/>
                <a:gd name="T6" fmla="*/ 67 w 540"/>
                <a:gd name="T7" fmla="*/ 92 h 539"/>
                <a:gd name="T8" fmla="*/ 37 w 540"/>
                <a:gd name="T9" fmla="*/ 135 h 539"/>
                <a:gd name="T10" fmla="*/ 15 w 540"/>
                <a:gd name="T11" fmla="*/ 182 h 539"/>
                <a:gd name="T12" fmla="*/ 3 w 540"/>
                <a:gd name="T13" fmla="*/ 233 h 539"/>
                <a:gd name="T14" fmla="*/ 0 w 540"/>
                <a:gd name="T15" fmla="*/ 285 h 539"/>
                <a:gd name="T16" fmla="*/ 10 w 540"/>
                <a:gd name="T17" fmla="*/ 340 h 539"/>
                <a:gd name="T18" fmla="*/ 17 w 540"/>
                <a:gd name="T19" fmla="*/ 366 h 539"/>
                <a:gd name="T20" fmla="*/ 42 w 540"/>
                <a:gd name="T21" fmla="*/ 414 h 539"/>
                <a:gd name="T22" fmla="*/ 75 w 540"/>
                <a:gd name="T23" fmla="*/ 456 h 539"/>
                <a:gd name="T24" fmla="*/ 114 w 540"/>
                <a:gd name="T25" fmla="*/ 490 h 539"/>
                <a:gd name="T26" fmla="*/ 158 w 540"/>
                <a:gd name="T27" fmla="*/ 516 h 539"/>
                <a:gd name="T28" fmla="*/ 208 w 540"/>
                <a:gd name="T29" fmla="*/ 533 h 539"/>
                <a:gd name="T30" fmla="*/ 260 w 540"/>
                <a:gd name="T31" fmla="*/ 539 h 539"/>
                <a:gd name="T32" fmla="*/ 313 w 540"/>
                <a:gd name="T33" fmla="*/ 537 h 539"/>
                <a:gd name="T34" fmla="*/ 340 w 540"/>
                <a:gd name="T35" fmla="*/ 530 h 539"/>
                <a:gd name="T36" fmla="*/ 391 w 540"/>
                <a:gd name="T37" fmla="*/ 512 h 539"/>
                <a:gd name="T38" fmla="*/ 436 w 540"/>
                <a:gd name="T39" fmla="*/ 483 h 539"/>
                <a:gd name="T40" fmla="*/ 473 w 540"/>
                <a:gd name="T41" fmla="*/ 447 h 539"/>
                <a:gd name="T42" fmla="*/ 503 w 540"/>
                <a:gd name="T43" fmla="*/ 405 h 539"/>
                <a:gd name="T44" fmla="*/ 526 w 540"/>
                <a:gd name="T45" fmla="*/ 358 h 539"/>
                <a:gd name="T46" fmla="*/ 537 w 540"/>
                <a:gd name="T47" fmla="*/ 307 h 539"/>
                <a:gd name="T48" fmla="*/ 540 w 540"/>
                <a:gd name="T49" fmla="*/ 254 h 539"/>
                <a:gd name="T50" fmla="*/ 531 w 540"/>
                <a:gd name="T51" fmla="*/ 201 h 539"/>
                <a:gd name="T52" fmla="*/ 523 w 540"/>
                <a:gd name="T53" fmla="*/ 173 h 539"/>
                <a:gd name="T54" fmla="*/ 498 w 540"/>
                <a:gd name="T55" fmla="*/ 126 h 539"/>
                <a:gd name="T56" fmla="*/ 466 w 540"/>
                <a:gd name="T57" fmla="*/ 85 h 539"/>
                <a:gd name="T58" fmla="*/ 426 w 540"/>
                <a:gd name="T59" fmla="*/ 51 h 539"/>
                <a:gd name="T60" fmla="*/ 382 w 540"/>
                <a:gd name="T61" fmla="*/ 25 h 539"/>
                <a:gd name="T62" fmla="*/ 333 w 540"/>
                <a:gd name="T63" fmla="*/ 8 h 539"/>
                <a:gd name="T64" fmla="*/ 281 w 540"/>
                <a:gd name="T65" fmla="*/ 0 h 539"/>
                <a:gd name="T66" fmla="*/ 227 w 540"/>
                <a:gd name="T67" fmla="*/ 4 h 539"/>
                <a:gd name="T68" fmla="*/ 20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200" y="9"/>
                  </a:moveTo>
                  <a:lnTo>
                    <a:pt x="200" y="9"/>
                  </a:lnTo>
                  <a:lnTo>
                    <a:pt x="174" y="18"/>
                  </a:lnTo>
                  <a:lnTo>
                    <a:pt x="149" y="29"/>
                  </a:lnTo>
                  <a:lnTo>
                    <a:pt x="125" y="42"/>
                  </a:lnTo>
                  <a:lnTo>
                    <a:pt x="105" y="57"/>
                  </a:lnTo>
                  <a:lnTo>
                    <a:pt x="84" y="74"/>
                  </a:lnTo>
                  <a:lnTo>
                    <a:pt x="67" y="92"/>
                  </a:lnTo>
                  <a:lnTo>
                    <a:pt x="50" y="113"/>
                  </a:lnTo>
                  <a:lnTo>
                    <a:pt x="37" y="135"/>
                  </a:lnTo>
                  <a:lnTo>
                    <a:pt x="24" y="158"/>
                  </a:lnTo>
                  <a:lnTo>
                    <a:pt x="15" y="182"/>
                  </a:lnTo>
                  <a:lnTo>
                    <a:pt x="7" y="207"/>
                  </a:lnTo>
                  <a:lnTo>
                    <a:pt x="3" y="233"/>
                  </a:lnTo>
                  <a:lnTo>
                    <a:pt x="0" y="259"/>
                  </a:lnTo>
                  <a:lnTo>
                    <a:pt x="0" y="285"/>
                  </a:lnTo>
                  <a:lnTo>
                    <a:pt x="3" y="313"/>
                  </a:lnTo>
                  <a:lnTo>
                    <a:pt x="10" y="340"/>
                  </a:lnTo>
                  <a:lnTo>
                    <a:pt x="10" y="340"/>
                  </a:lnTo>
                  <a:lnTo>
                    <a:pt x="17" y="366"/>
                  </a:lnTo>
                  <a:lnTo>
                    <a:pt x="29" y="391"/>
                  </a:lnTo>
                  <a:lnTo>
                    <a:pt x="42" y="414"/>
                  </a:lnTo>
                  <a:lnTo>
                    <a:pt x="56" y="436"/>
                  </a:lnTo>
                  <a:lnTo>
                    <a:pt x="75" y="456"/>
                  </a:lnTo>
                  <a:lnTo>
                    <a:pt x="93" y="474"/>
                  </a:lnTo>
                  <a:lnTo>
                    <a:pt x="114" y="490"/>
                  </a:lnTo>
                  <a:lnTo>
                    <a:pt x="135" y="504"/>
                  </a:lnTo>
                  <a:lnTo>
                    <a:pt x="158" y="516"/>
                  </a:lnTo>
                  <a:lnTo>
                    <a:pt x="183" y="525"/>
                  </a:lnTo>
                  <a:lnTo>
                    <a:pt x="208" y="533"/>
                  </a:lnTo>
                  <a:lnTo>
                    <a:pt x="234" y="538"/>
                  </a:lnTo>
                  <a:lnTo>
                    <a:pt x="260" y="539"/>
                  </a:lnTo>
                  <a:lnTo>
                    <a:pt x="286" y="539"/>
                  </a:lnTo>
                  <a:lnTo>
                    <a:pt x="313" y="537"/>
                  </a:lnTo>
                  <a:lnTo>
                    <a:pt x="340" y="530"/>
                  </a:lnTo>
                  <a:lnTo>
                    <a:pt x="340" y="530"/>
                  </a:lnTo>
                  <a:lnTo>
                    <a:pt x="367" y="522"/>
                  </a:lnTo>
                  <a:lnTo>
                    <a:pt x="391" y="512"/>
                  </a:lnTo>
                  <a:lnTo>
                    <a:pt x="415" y="498"/>
                  </a:lnTo>
                  <a:lnTo>
                    <a:pt x="436" y="483"/>
                  </a:lnTo>
                  <a:lnTo>
                    <a:pt x="456" y="466"/>
                  </a:lnTo>
                  <a:lnTo>
                    <a:pt x="473" y="447"/>
                  </a:lnTo>
                  <a:lnTo>
                    <a:pt x="490" y="427"/>
                  </a:lnTo>
                  <a:lnTo>
                    <a:pt x="503" y="405"/>
                  </a:lnTo>
                  <a:lnTo>
                    <a:pt x="516" y="382"/>
                  </a:lnTo>
                  <a:lnTo>
                    <a:pt x="526" y="358"/>
                  </a:lnTo>
                  <a:lnTo>
                    <a:pt x="533" y="333"/>
                  </a:lnTo>
                  <a:lnTo>
                    <a:pt x="537" y="307"/>
                  </a:lnTo>
                  <a:lnTo>
                    <a:pt x="540" y="281"/>
                  </a:lnTo>
                  <a:lnTo>
                    <a:pt x="540" y="254"/>
                  </a:lnTo>
                  <a:lnTo>
                    <a:pt x="537" y="227"/>
                  </a:lnTo>
                  <a:lnTo>
                    <a:pt x="531" y="201"/>
                  </a:lnTo>
                  <a:lnTo>
                    <a:pt x="531" y="201"/>
                  </a:lnTo>
                  <a:lnTo>
                    <a:pt x="523" y="173"/>
                  </a:lnTo>
                  <a:lnTo>
                    <a:pt x="511" y="148"/>
                  </a:lnTo>
                  <a:lnTo>
                    <a:pt x="498" y="126"/>
                  </a:lnTo>
                  <a:lnTo>
                    <a:pt x="484" y="104"/>
                  </a:lnTo>
                  <a:lnTo>
                    <a:pt x="466" y="85"/>
                  </a:lnTo>
                  <a:lnTo>
                    <a:pt x="447" y="66"/>
                  </a:lnTo>
                  <a:lnTo>
                    <a:pt x="426" y="51"/>
                  </a:lnTo>
                  <a:lnTo>
                    <a:pt x="406" y="36"/>
                  </a:lnTo>
                  <a:lnTo>
                    <a:pt x="382" y="25"/>
                  </a:lnTo>
                  <a:lnTo>
                    <a:pt x="357" y="14"/>
                  </a:lnTo>
                  <a:lnTo>
                    <a:pt x="333" y="8"/>
                  </a:lnTo>
                  <a:lnTo>
                    <a:pt x="308" y="3"/>
                  </a:lnTo>
                  <a:lnTo>
                    <a:pt x="281" y="0"/>
                  </a:lnTo>
                  <a:lnTo>
                    <a:pt x="254" y="0"/>
                  </a:lnTo>
                  <a:lnTo>
                    <a:pt x="227" y="4"/>
                  </a:lnTo>
                  <a:lnTo>
                    <a:pt x="200" y="9"/>
                  </a:lnTo>
                  <a:lnTo>
                    <a:pt x="20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 name="Freeform 104"/>
            <p:cNvSpPr>
              <a:spLocks/>
            </p:cNvSpPr>
            <p:nvPr userDrawn="1"/>
          </p:nvSpPr>
          <p:spPr bwMode="auto">
            <a:xfrm>
              <a:off x="469" y="504"/>
              <a:ext cx="114" cy="115"/>
            </a:xfrm>
            <a:custGeom>
              <a:avLst/>
              <a:gdLst>
                <a:gd name="T0" fmla="*/ 289 w 459"/>
                <a:gd name="T1" fmla="*/ 452 h 459"/>
                <a:gd name="T2" fmla="*/ 332 w 459"/>
                <a:gd name="T3" fmla="*/ 435 h 459"/>
                <a:gd name="T4" fmla="*/ 372 w 459"/>
                <a:gd name="T5" fmla="*/ 411 h 459"/>
                <a:gd name="T6" fmla="*/ 403 w 459"/>
                <a:gd name="T7" fmla="*/ 381 h 459"/>
                <a:gd name="T8" fmla="*/ 429 w 459"/>
                <a:gd name="T9" fmla="*/ 344 h 459"/>
                <a:gd name="T10" fmla="*/ 447 w 459"/>
                <a:gd name="T11" fmla="*/ 305 h 459"/>
                <a:gd name="T12" fmla="*/ 458 w 459"/>
                <a:gd name="T13" fmla="*/ 262 h 459"/>
                <a:gd name="T14" fmla="*/ 459 w 459"/>
                <a:gd name="T15" fmla="*/ 216 h 459"/>
                <a:gd name="T16" fmla="*/ 452 w 459"/>
                <a:gd name="T17" fmla="*/ 171 h 459"/>
                <a:gd name="T18" fmla="*/ 445 w 459"/>
                <a:gd name="T19" fmla="*/ 149 h 459"/>
                <a:gd name="T20" fmla="*/ 424 w 459"/>
                <a:gd name="T21" fmla="*/ 107 h 459"/>
                <a:gd name="T22" fmla="*/ 396 w 459"/>
                <a:gd name="T23" fmla="*/ 72 h 459"/>
                <a:gd name="T24" fmla="*/ 364 w 459"/>
                <a:gd name="T25" fmla="*/ 43 h 459"/>
                <a:gd name="T26" fmla="*/ 325 w 459"/>
                <a:gd name="T27" fmla="*/ 21 h 459"/>
                <a:gd name="T28" fmla="*/ 283 w 459"/>
                <a:gd name="T29" fmla="*/ 7 h 459"/>
                <a:gd name="T30" fmla="*/ 239 w 459"/>
                <a:gd name="T31" fmla="*/ 0 h 459"/>
                <a:gd name="T32" fmla="*/ 193 w 459"/>
                <a:gd name="T33" fmla="*/ 3 h 459"/>
                <a:gd name="T34" fmla="*/ 171 w 459"/>
                <a:gd name="T35" fmla="*/ 8 h 459"/>
                <a:gd name="T36" fmla="*/ 127 w 459"/>
                <a:gd name="T37" fmla="*/ 25 h 459"/>
                <a:gd name="T38" fmla="*/ 89 w 459"/>
                <a:gd name="T39" fmla="*/ 48 h 459"/>
                <a:gd name="T40" fmla="*/ 56 w 459"/>
                <a:gd name="T41" fmla="*/ 80 h 459"/>
                <a:gd name="T42" fmla="*/ 31 w 459"/>
                <a:gd name="T43" fmla="*/ 115 h 459"/>
                <a:gd name="T44" fmla="*/ 13 w 459"/>
                <a:gd name="T45" fmla="*/ 155 h 459"/>
                <a:gd name="T46" fmla="*/ 3 w 459"/>
                <a:gd name="T47" fmla="*/ 198 h 459"/>
                <a:gd name="T48" fmla="*/ 0 w 459"/>
                <a:gd name="T49" fmla="*/ 244 h 459"/>
                <a:gd name="T50" fmla="*/ 8 w 459"/>
                <a:gd name="T51" fmla="*/ 289 h 459"/>
                <a:gd name="T52" fmla="*/ 16 w 459"/>
                <a:gd name="T53" fmla="*/ 312 h 459"/>
                <a:gd name="T54" fmla="*/ 35 w 459"/>
                <a:gd name="T55" fmla="*/ 353 h 459"/>
                <a:gd name="T56" fmla="*/ 63 w 459"/>
                <a:gd name="T57" fmla="*/ 388 h 459"/>
                <a:gd name="T58" fmla="*/ 97 w 459"/>
                <a:gd name="T59" fmla="*/ 417 h 459"/>
                <a:gd name="T60" fmla="*/ 134 w 459"/>
                <a:gd name="T61" fmla="*/ 439 h 459"/>
                <a:gd name="T62" fmla="*/ 176 w 459"/>
                <a:gd name="T63" fmla="*/ 454 h 459"/>
                <a:gd name="T64" fmla="*/ 220 w 459"/>
                <a:gd name="T65" fmla="*/ 459 h 459"/>
                <a:gd name="T66" fmla="*/ 266 w 459"/>
                <a:gd name="T67" fmla="*/ 456 h 459"/>
                <a:gd name="T68" fmla="*/ 289 w 459"/>
                <a:gd name="T69" fmla="*/ 452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9" y="452"/>
                  </a:moveTo>
                  <a:lnTo>
                    <a:pt x="289" y="452"/>
                  </a:lnTo>
                  <a:lnTo>
                    <a:pt x="312" y="444"/>
                  </a:lnTo>
                  <a:lnTo>
                    <a:pt x="332" y="435"/>
                  </a:lnTo>
                  <a:lnTo>
                    <a:pt x="353" y="424"/>
                  </a:lnTo>
                  <a:lnTo>
                    <a:pt x="372" y="411"/>
                  </a:lnTo>
                  <a:lnTo>
                    <a:pt x="388" y="396"/>
                  </a:lnTo>
                  <a:lnTo>
                    <a:pt x="403" y="381"/>
                  </a:lnTo>
                  <a:lnTo>
                    <a:pt x="417" y="364"/>
                  </a:lnTo>
                  <a:lnTo>
                    <a:pt x="429" y="344"/>
                  </a:lnTo>
                  <a:lnTo>
                    <a:pt x="439" y="325"/>
                  </a:lnTo>
                  <a:lnTo>
                    <a:pt x="447" y="305"/>
                  </a:lnTo>
                  <a:lnTo>
                    <a:pt x="454" y="283"/>
                  </a:lnTo>
                  <a:lnTo>
                    <a:pt x="458" y="262"/>
                  </a:lnTo>
                  <a:lnTo>
                    <a:pt x="459" y="239"/>
                  </a:lnTo>
                  <a:lnTo>
                    <a:pt x="459" y="216"/>
                  </a:lnTo>
                  <a:lnTo>
                    <a:pt x="456" y="193"/>
                  </a:lnTo>
                  <a:lnTo>
                    <a:pt x="452" y="171"/>
                  </a:lnTo>
                  <a:lnTo>
                    <a:pt x="452" y="171"/>
                  </a:lnTo>
                  <a:lnTo>
                    <a:pt x="445" y="149"/>
                  </a:lnTo>
                  <a:lnTo>
                    <a:pt x="435" y="127"/>
                  </a:lnTo>
                  <a:lnTo>
                    <a:pt x="424" y="107"/>
                  </a:lnTo>
                  <a:lnTo>
                    <a:pt x="411" y="89"/>
                  </a:lnTo>
                  <a:lnTo>
                    <a:pt x="396" y="72"/>
                  </a:lnTo>
                  <a:lnTo>
                    <a:pt x="381" y="56"/>
                  </a:lnTo>
                  <a:lnTo>
                    <a:pt x="364" y="43"/>
                  </a:lnTo>
                  <a:lnTo>
                    <a:pt x="344" y="31"/>
                  </a:lnTo>
                  <a:lnTo>
                    <a:pt x="325" y="21"/>
                  </a:lnTo>
                  <a:lnTo>
                    <a:pt x="305" y="13"/>
                  </a:lnTo>
                  <a:lnTo>
                    <a:pt x="283" y="7"/>
                  </a:lnTo>
                  <a:lnTo>
                    <a:pt x="262" y="3"/>
                  </a:lnTo>
                  <a:lnTo>
                    <a:pt x="239" y="0"/>
                  </a:lnTo>
                  <a:lnTo>
                    <a:pt x="216" y="2"/>
                  </a:lnTo>
                  <a:lnTo>
                    <a:pt x="193" y="3"/>
                  </a:lnTo>
                  <a:lnTo>
                    <a:pt x="171" y="8"/>
                  </a:lnTo>
                  <a:lnTo>
                    <a:pt x="171" y="8"/>
                  </a:lnTo>
                  <a:lnTo>
                    <a:pt x="149" y="16"/>
                  </a:lnTo>
                  <a:lnTo>
                    <a:pt x="127" y="25"/>
                  </a:lnTo>
                  <a:lnTo>
                    <a:pt x="107" y="35"/>
                  </a:lnTo>
                  <a:lnTo>
                    <a:pt x="89" y="48"/>
                  </a:lnTo>
                  <a:lnTo>
                    <a:pt x="72" y="64"/>
                  </a:lnTo>
                  <a:lnTo>
                    <a:pt x="56" y="80"/>
                  </a:lnTo>
                  <a:lnTo>
                    <a:pt x="43" y="97"/>
                  </a:lnTo>
                  <a:lnTo>
                    <a:pt x="31" y="115"/>
                  </a:lnTo>
                  <a:lnTo>
                    <a:pt x="21" y="134"/>
                  </a:lnTo>
                  <a:lnTo>
                    <a:pt x="13" y="155"/>
                  </a:lnTo>
                  <a:lnTo>
                    <a:pt x="7" y="176"/>
                  </a:lnTo>
                  <a:lnTo>
                    <a:pt x="3" y="198"/>
                  </a:lnTo>
                  <a:lnTo>
                    <a:pt x="0" y="220"/>
                  </a:lnTo>
                  <a:lnTo>
                    <a:pt x="0" y="244"/>
                  </a:lnTo>
                  <a:lnTo>
                    <a:pt x="3" y="266"/>
                  </a:lnTo>
                  <a:lnTo>
                    <a:pt x="8" y="289"/>
                  </a:lnTo>
                  <a:lnTo>
                    <a:pt x="8" y="289"/>
                  </a:lnTo>
                  <a:lnTo>
                    <a:pt x="16" y="312"/>
                  </a:lnTo>
                  <a:lnTo>
                    <a:pt x="25" y="332"/>
                  </a:lnTo>
                  <a:lnTo>
                    <a:pt x="35" y="353"/>
                  </a:lnTo>
                  <a:lnTo>
                    <a:pt x="48" y="372"/>
                  </a:lnTo>
                  <a:lnTo>
                    <a:pt x="63" y="388"/>
                  </a:lnTo>
                  <a:lnTo>
                    <a:pt x="80" y="403"/>
                  </a:lnTo>
                  <a:lnTo>
                    <a:pt x="97" y="417"/>
                  </a:lnTo>
                  <a:lnTo>
                    <a:pt x="115" y="429"/>
                  </a:lnTo>
                  <a:lnTo>
                    <a:pt x="134" y="439"/>
                  </a:lnTo>
                  <a:lnTo>
                    <a:pt x="155" y="447"/>
                  </a:lnTo>
                  <a:lnTo>
                    <a:pt x="176" y="454"/>
                  </a:lnTo>
                  <a:lnTo>
                    <a:pt x="198" y="458"/>
                  </a:lnTo>
                  <a:lnTo>
                    <a:pt x="220" y="459"/>
                  </a:lnTo>
                  <a:lnTo>
                    <a:pt x="244" y="459"/>
                  </a:lnTo>
                  <a:lnTo>
                    <a:pt x="266" y="456"/>
                  </a:lnTo>
                  <a:lnTo>
                    <a:pt x="289" y="452"/>
                  </a:lnTo>
                  <a:lnTo>
                    <a:pt x="289" y="4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 name="Freeform 105"/>
            <p:cNvSpPr>
              <a:spLocks/>
            </p:cNvSpPr>
            <p:nvPr userDrawn="1"/>
          </p:nvSpPr>
          <p:spPr bwMode="auto">
            <a:xfrm>
              <a:off x="235" y="580"/>
              <a:ext cx="94" cy="95"/>
            </a:xfrm>
            <a:custGeom>
              <a:avLst/>
              <a:gdLst>
                <a:gd name="T0" fmla="*/ 372 w 378"/>
                <a:gd name="T1" fmla="*/ 139 h 378"/>
                <a:gd name="T2" fmla="*/ 357 w 378"/>
                <a:gd name="T3" fmla="*/ 104 h 378"/>
                <a:gd name="T4" fmla="*/ 338 w 378"/>
                <a:gd name="T5" fmla="*/ 71 h 378"/>
                <a:gd name="T6" fmla="*/ 313 w 378"/>
                <a:gd name="T7" fmla="*/ 45 h 378"/>
                <a:gd name="T8" fmla="*/ 283 w 378"/>
                <a:gd name="T9" fmla="*/ 25 h 378"/>
                <a:gd name="T10" fmla="*/ 250 w 378"/>
                <a:gd name="T11" fmla="*/ 9 h 378"/>
                <a:gd name="T12" fmla="*/ 215 w 378"/>
                <a:gd name="T13" fmla="*/ 1 h 378"/>
                <a:gd name="T14" fmla="*/ 177 w 378"/>
                <a:gd name="T15" fmla="*/ 0 h 378"/>
                <a:gd name="T16" fmla="*/ 140 w 378"/>
                <a:gd name="T17" fmla="*/ 5 h 378"/>
                <a:gd name="T18" fmla="*/ 121 w 378"/>
                <a:gd name="T19" fmla="*/ 12 h 378"/>
                <a:gd name="T20" fmla="*/ 88 w 378"/>
                <a:gd name="T21" fmla="*/ 28 h 378"/>
                <a:gd name="T22" fmla="*/ 59 w 378"/>
                <a:gd name="T23" fmla="*/ 51 h 378"/>
                <a:gd name="T24" fmla="*/ 35 w 378"/>
                <a:gd name="T25" fmla="*/ 78 h 378"/>
                <a:gd name="T26" fmla="*/ 17 w 378"/>
                <a:gd name="T27" fmla="*/ 109 h 378"/>
                <a:gd name="T28" fmla="*/ 5 w 378"/>
                <a:gd name="T29" fmla="*/ 144 h 378"/>
                <a:gd name="T30" fmla="*/ 0 w 378"/>
                <a:gd name="T31" fmla="*/ 181 h 378"/>
                <a:gd name="T32" fmla="*/ 2 w 378"/>
                <a:gd name="T33" fmla="*/ 219 h 378"/>
                <a:gd name="T34" fmla="*/ 7 w 378"/>
                <a:gd name="T35" fmla="*/ 237 h 378"/>
                <a:gd name="T36" fmla="*/ 20 w 378"/>
                <a:gd name="T37" fmla="*/ 273 h 378"/>
                <a:gd name="T38" fmla="*/ 39 w 378"/>
                <a:gd name="T39" fmla="*/ 305 h 378"/>
                <a:gd name="T40" fmla="*/ 65 w 378"/>
                <a:gd name="T41" fmla="*/ 331 h 378"/>
                <a:gd name="T42" fmla="*/ 94 w 378"/>
                <a:gd name="T43" fmla="*/ 352 h 378"/>
                <a:gd name="T44" fmla="*/ 127 w 378"/>
                <a:gd name="T45" fmla="*/ 367 h 378"/>
                <a:gd name="T46" fmla="*/ 163 w 378"/>
                <a:gd name="T47" fmla="*/ 375 h 378"/>
                <a:gd name="T48" fmla="*/ 200 w 378"/>
                <a:gd name="T49" fmla="*/ 376 h 378"/>
                <a:gd name="T50" fmla="*/ 237 w 378"/>
                <a:gd name="T51" fmla="*/ 371 h 378"/>
                <a:gd name="T52" fmla="*/ 256 w 378"/>
                <a:gd name="T53" fmla="*/ 365 h 378"/>
                <a:gd name="T54" fmla="*/ 290 w 378"/>
                <a:gd name="T55" fmla="*/ 348 h 378"/>
                <a:gd name="T56" fmla="*/ 319 w 378"/>
                <a:gd name="T57" fmla="*/ 325 h 378"/>
                <a:gd name="T58" fmla="*/ 343 w 378"/>
                <a:gd name="T59" fmla="*/ 298 h 378"/>
                <a:gd name="T60" fmla="*/ 361 w 378"/>
                <a:gd name="T61" fmla="*/ 267 h 378"/>
                <a:gd name="T62" fmla="*/ 373 w 378"/>
                <a:gd name="T63" fmla="*/ 232 h 378"/>
                <a:gd name="T64" fmla="*/ 378 w 378"/>
                <a:gd name="T65" fmla="*/ 195 h 378"/>
                <a:gd name="T66" fmla="*/ 376 w 378"/>
                <a:gd name="T67" fmla="*/ 159 h 378"/>
                <a:gd name="T68" fmla="*/ 372 w 378"/>
                <a:gd name="T69" fmla="*/ 13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39"/>
                  </a:moveTo>
                  <a:lnTo>
                    <a:pt x="372" y="139"/>
                  </a:lnTo>
                  <a:lnTo>
                    <a:pt x="365" y="121"/>
                  </a:lnTo>
                  <a:lnTo>
                    <a:pt x="357" y="104"/>
                  </a:lnTo>
                  <a:lnTo>
                    <a:pt x="348" y="87"/>
                  </a:lnTo>
                  <a:lnTo>
                    <a:pt x="338" y="71"/>
                  </a:lnTo>
                  <a:lnTo>
                    <a:pt x="326" y="58"/>
                  </a:lnTo>
                  <a:lnTo>
                    <a:pt x="313" y="45"/>
                  </a:lnTo>
                  <a:lnTo>
                    <a:pt x="299" y="34"/>
                  </a:lnTo>
                  <a:lnTo>
                    <a:pt x="283" y="25"/>
                  </a:lnTo>
                  <a:lnTo>
                    <a:pt x="267" y="17"/>
                  </a:lnTo>
                  <a:lnTo>
                    <a:pt x="250" y="9"/>
                  </a:lnTo>
                  <a:lnTo>
                    <a:pt x="232" y="4"/>
                  </a:lnTo>
                  <a:lnTo>
                    <a:pt x="215" y="1"/>
                  </a:lnTo>
                  <a:lnTo>
                    <a:pt x="197" y="0"/>
                  </a:lnTo>
                  <a:lnTo>
                    <a:pt x="177" y="0"/>
                  </a:lnTo>
                  <a:lnTo>
                    <a:pt x="159" y="1"/>
                  </a:lnTo>
                  <a:lnTo>
                    <a:pt x="140" y="5"/>
                  </a:lnTo>
                  <a:lnTo>
                    <a:pt x="140" y="5"/>
                  </a:lnTo>
                  <a:lnTo>
                    <a:pt x="121" y="12"/>
                  </a:lnTo>
                  <a:lnTo>
                    <a:pt x="104" y="19"/>
                  </a:lnTo>
                  <a:lnTo>
                    <a:pt x="88" y="28"/>
                  </a:lnTo>
                  <a:lnTo>
                    <a:pt x="73" y="39"/>
                  </a:lnTo>
                  <a:lnTo>
                    <a:pt x="59" y="51"/>
                  </a:lnTo>
                  <a:lnTo>
                    <a:pt x="46" y="64"/>
                  </a:lnTo>
                  <a:lnTo>
                    <a:pt x="35" y="78"/>
                  </a:lnTo>
                  <a:lnTo>
                    <a:pt x="25" y="94"/>
                  </a:lnTo>
                  <a:lnTo>
                    <a:pt x="17" y="109"/>
                  </a:lnTo>
                  <a:lnTo>
                    <a:pt x="11" y="126"/>
                  </a:lnTo>
                  <a:lnTo>
                    <a:pt x="5" y="144"/>
                  </a:lnTo>
                  <a:lnTo>
                    <a:pt x="2" y="163"/>
                  </a:lnTo>
                  <a:lnTo>
                    <a:pt x="0" y="181"/>
                  </a:lnTo>
                  <a:lnTo>
                    <a:pt x="0" y="199"/>
                  </a:lnTo>
                  <a:lnTo>
                    <a:pt x="2" y="219"/>
                  </a:lnTo>
                  <a:lnTo>
                    <a:pt x="7" y="237"/>
                  </a:lnTo>
                  <a:lnTo>
                    <a:pt x="7" y="237"/>
                  </a:lnTo>
                  <a:lnTo>
                    <a:pt x="12" y="255"/>
                  </a:lnTo>
                  <a:lnTo>
                    <a:pt x="20" y="273"/>
                  </a:lnTo>
                  <a:lnTo>
                    <a:pt x="29" y="289"/>
                  </a:lnTo>
                  <a:lnTo>
                    <a:pt x="39" y="305"/>
                  </a:lnTo>
                  <a:lnTo>
                    <a:pt x="51" y="318"/>
                  </a:lnTo>
                  <a:lnTo>
                    <a:pt x="65" y="331"/>
                  </a:lnTo>
                  <a:lnTo>
                    <a:pt x="78" y="342"/>
                  </a:lnTo>
                  <a:lnTo>
                    <a:pt x="94" y="352"/>
                  </a:lnTo>
                  <a:lnTo>
                    <a:pt x="111" y="361"/>
                  </a:lnTo>
                  <a:lnTo>
                    <a:pt x="127" y="367"/>
                  </a:lnTo>
                  <a:lnTo>
                    <a:pt x="145" y="372"/>
                  </a:lnTo>
                  <a:lnTo>
                    <a:pt x="163" y="375"/>
                  </a:lnTo>
                  <a:lnTo>
                    <a:pt x="181" y="378"/>
                  </a:lnTo>
                  <a:lnTo>
                    <a:pt x="200" y="376"/>
                  </a:lnTo>
                  <a:lnTo>
                    <a:pt x="219" y="375"/>
                  </a:lnTo>
                  <a:lnTo>
                    <a:pt x="237" y="371"/>
                  </a:lnTo>
                  <a:lnTo>
                    <a:pt x="237" y="371"/>
                  </a:lnTo>
                  <a:lnTo>
                    <a:pt x="256" y="365"/>
                  </a:lnTo>
                  <a:lnTo>
                    <a:pt x="274" y="357"/>
                  </a:lnTo>
                  <a:lnTo>
                    <a:pt x="290" y="348"/>
                  </a:lnTo>
                  <a:lnTo>
                    <a:pt x="305" y="337"/>
                  </a:lnTo>
                  <a:lnTo>
                    <a:pt x="319" y="325"/>
                  </a:lnTo>
                  <a:lnTo>
                    <a:pt x="331" y="312"/>
                  </a:lnTo>
                  <a:lnTo>
                    <a:pt x="343" y="298"/>
                  </a:lnTo>
                  <a:lnTo>
                    <a:pt x="352" y="282"/>
                  </a:lnTo>
                  <a:lnTo>
                    <a:pt x="361" y="267"/>
                  </a:lnTo>
                  <a:lnTo>
                    <a:pt x="368" y="250"/>
                  </a:lnTo>
                  <a:lnTo>
                    <a:pt x="373" y="232"/>
                  </a:lnTo>
                  <a:lnTo>
                    <a:pt x="376" y="213"/>
                  </a:lnTo>
                  <a:lnTo>
                    <a:pt x="378" y="195"/>
                  </a:lnTo>
                  <a:lnTo>
                    <a:pt x="378" y="177"/>
                  </a:lnTo>
                  <a:lnTo>
                    <a:pt x="376" y="159"/>
                  </a:lnTo>
                  <a:lnTo>
                    <a:pt x="372" y="139"/>
                  </a:lnTo>
                  <a:lnTo>
                    <a:pt x="372"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 name="Freeform 106"/>
            <p:cNvSpPr>
              <a:spLocks/>
            </p:cNvSpPr>
            <p:nvPr userDrawn="1"/>
          </p:nvSpPr>
          <p:spPr bwMode="auto">
            <a:xfrm>
              <a:off x="0" y="656"/>
              <a:ext cx="74" cy="74"/>
            </a:xfrm>
            <a:custGeom>
              <a:avLst/>
              <a:gdLst>
                <a:gd name="T0" fmla="*/ 111 w 297"/>
                <a:gd name="T1" fmla="*/ 5 h 297"/>
                <a:gd name="T2" fmla="*/ 82 w 297"/>
                <a:gd name="T3" fmla="*/ 16 h 297"/>
                <a:gd name="T4" fmla="*/ 57 w 297"/>
                <a:gd name="T5" fmla="*/ 31 h 297"/>
                <a:gd name="T6" fmla="*/ 36 w 297"/>
                <a:gd name="T7" fmla="*/ 51 h 297"/>
                <a:gd name="T8" fmla="*/ 20 w 297"/>
                <a:gd name="T9" fmla="*/ 74 h 297"/>
                <a:gd name="T10" fmla="*/ 8 w 297"/>
                <a:gd name="T11" fmla="*/ 100 h 297"/>
                <a:gd name="T12" fmla="*/ 1 w 297"/>
                <a:gd name="T13" fmla="*/ 128 h 297"/>
                <a:gd name="T14" fmla="*/ 0 w 297"/>
                <a:gd name="T15" fmla="*/ 156 h 297"/>
                <a:gd name="T16" fmla="*/ 5 w 297"/>
                <a:gd name="T17" fmla="*/ 186 h 297"/>
                <a:gd name="T18" fmla="*/ 10 w 297"/>
                <a:gd name="T19" fmla="*/ 201 h 297"/>
                <a:gd name="T20" fmla="*/ 23 w 297"/>
                <a:gd name="T21" fmla="*/ 228 h 297"/>
                <a:gd name="T22" fmla="*/ 40 w 297"/>
                <a:gd name="T23" fmla="*/ 250 h 297"/>
                <a:gd name="T24" fmla="*/ 63 w 297"/>
                <a:gd name="T25" fmla="*/ 268 h 297"/>
                <a:gd name="T26" fmla="*/ 87 w 297"/>
                <a:gd name="T27" fmla="*/ 283 h 297"/>
                <a:gd name="T28" fmla="*/ 115 w 297"/>
                <a:gd name="T29" fmla="*/ 293 h 297"/>
                <a:gd name="T30" fmla="*/ 142 w 297"/>
                <a:gd name="T31" fmla="*/ 297 h 297"/>
                <a:gd name="T32" fmla="*/ 172 w 297"/>
                <a:gd name="T33" fmla="*/ 294 h 297"/>
                <a:gd name="T34" fmla="*/ 188 w 297"/>
                <a:gd name="T35" fmla="*/ 292 h 297"/>
                <a:gd name="T36" fmla="*/ 215 w 297"/>
                <a:gd name="T37" fmla="*/ 281 h 297"/>
                <a:gd name="T38" fmla="*/ 240 w 297"/>
                <a:gd name="T39" fmla="*/ 266 h 297"/>
                <a:gd name="T40" fmla="*/ 261 w 297"/>
                <a:gd name="T41" fmla="*/ 245 h 297"/>
                <a:gd name="T42" fmla="*/ 278 w 297"/>
                <a:gd name="T43" fmla="*/ 223 h 297"/>
                <a:gd name="T44" fmla="*/ 289 w 297"/>
                <a:gd name="T45" fmla="*/ 197 h 297"/>
                <a:gd name="T46" fmla="*/ 296 w 297"/>
                <a:gd name="T47" fmla="*/ 168 h 297"/>
                <a:gd name="T48" fmla="*/ 297 w 297"/>
                <a:gd name="T49" fmla="*/ 139 h 297"/>
                <a:gd name="T50" fmla="*/ 292 w 297"/>
                <a:gd name="T51" fmla="*/ 109 h 297"/>
                <a:gd name="T52" fmla="*/ 288 w 297"/>
                <a:gd name="T53" fmla="*/ 95 h 297"/>
                <a:gd name="T54" fmla="*/ 274 w 297"/>
                <a:gd name="T55" fmla="*/ 69 h 297"/>
                <a:gd name="T56" fmla="*/ 257 w 297"/>
                <a:gd name="T57" fmla="*/ 46 h 297"/>
                <a:gd name="T58" fmla="*/ 235 w 297"/>
                <a:gd name="T59" fmla="*/ 27 h 297"/>
                <a:gd name="T60" fmla="*/ 210 w 297"/>
                <a:gd name="T61" fmla="*/ 13 h 297"/>
                <a:gd name="T62" fmla="*/ 184 w 297"/>
                <a:gd name="T63" fmla="*/ 4 h 297"/>
                <a:gd name="T64" fmla="*/ 155 w 297"/>
                <a:gd name="T65" fmla="*/ 0 h 297"/>
                <a:gd name="T66" fmla="*/ 125 w 297"/>
                <a:gd name="T67" fmla="*/ 1 h 297"/>
                <a:gd name="T68" fmla="*/ 111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11" y="5"/>
                  </a:moveTo>
                  <a:lnTo>
                    <a:pt x="111" y="5"/>
                  </a:lnTo>
                  <a:lnTo>
                    <a:pt x="95" y="9"/>
                  </a:lnTo>
                  <a:lnTo>
                    <a:pt x="82" y="16"/>
                  </a:lnTo>
                  <a:lnTo>
                    <a:pt x="69" y="22"/>
                  </a:lnTo>
                  <a:lnTo>
                    <a:pt x="57" y="31"/>
                  </a:lnTo>
                  <a:lnTo>
                    <a:pt x="47" y="40"/>
                  </a:lnTo>
                  <a:lnTo>
                    <a:pt x="36" y="51"/>
                  </a:lnTo>
                  <a:lnTo>
                    <a:pt x="27" y="61"/>
                  </a:lnTo>
                  <a:lnTo>
                    <a:pt x="20" y="74"/>
                  </a:lnTo>
                  <a:lnTo>
                    <a:pt x="13" y="86"/>
                  </a:lnTo>
                  <a:lnTo>
                    <a:pt x="8" y="100"/>
                  </a:lnTo>
                  <a:lnTo>
                    <a:pt x="4" y="113"/>
                  </a:lnTo>
                  <a:lnTo>
                    <a:pt x="1" y="128"/>
                  </a:lnTo>
                  <a:lnTo>
                    <a:pt x="0" y="142"/>
                  </a:lnTo>
                  <a:lnTo>
                    <a:pt x="0" y="156"/>
                  </a:lnTo>
                  <a:lnTo>
                    <a:pt x="1" y="172"/>
                  </a:lnTo>
                  <a:lnTo>
                    <a:pt x="5" y="186"/>
                  </a:lnTo>
                  <a:lnTo>
                    <a:pt x="5" y="186"/>
                  </a:lnTo>
                  <a:lnTo>
                    <a:pt x="10" y="201"/>
                  </a:lnTo>
                  <a:lnTo>
                    <a:pt x="16" y="215"/>
                  </a:lnTo>
                  <a:lnTo>
                    <a:pt x="23" y="228"/>
                  </a:lnTo>
                  <a:lnTo>
                    <a:pt x="31" y="240"/>
                  </a:lnTo>
                  <a:lnTo>
                    <a:pt x="40" y="250"/>
                  </a:lnTo>
                  <a:lnTo>
                    <a:pt x="51" y="261"/>
                  </a:lnTo>
                  <a:lnTo>
                    <a:pt x="63" y="268"/>
                  </a:lnTo>
                  <a:lnTo>
                    <a:pt x="74" y="276"/>
                  </a:lnTo>
                  <a:lnTo>
                    <a:pt x="87" y="283"/>
                  </a:lnTo>
                  <a:lnTo>
                    <a:pt x="100" y="288"/>
                  </a:lnTo>
                  <a:lnTo>
                    <a:pt x="115" y="293"/>
                  </a:lnTo>
                  <a:lnTo>
                    <a:pt x="128" y="296"/>
                  </a:lnTo>
                  <a:lnTo>
                    <a:pt x="142" y="297"/>
                  </a:lnTo>
                  <a:lnTo>
                    <a:pt x="158" y="296"/>
                  </a:lnTo>
                  <a:lnTo>
                    <a:pt x="172" y="294"/>
                  </a:lnTo>
                  <a:lnTo>
                    <a:pt x="188" y="292"/>
                  </a:lnTo>
                  <a:lnTo>
                    <a:pt x="188" y="292"/>
                  </a:lnTo>
                  <a:lnTo>
                    <a:pt x="202" y="287"/>
                  </a:lnTo>
                  <a:lnTo>
                    <a:pt x="215" y="281"/>
                  </a:lnTo>
                  <a:lnTo>
                    <a:pt x="228" y="274"/>
                  </a:lnTo>
                  <a:lnTo>
                    <a:pt x="240" y="266"/>
                  </a:lnTo>
                  <a:lnTo>
                    <a:pt x="250" y="255"/>
                  </a:lnTo>
                  <a:lnTo>
                    <a:pt x="261" y="245"/>
                  </a:lnTo>
                  <a:lnTo>
                    <a:pt x="270" y="235"/>
                  </a:lnTo>
                  <a:lnTo>
                    <a:pt x="278" y="223"/>
                  </a:lnTo>
                  <a:lnTo>
                    <a:pt x="284" y="210"/>
                  </a:lnTo>
                  <a:lnTo>
                    <a:pt x="289" y="197"/>
                  </a:lnTo>
                  <a:lnTo>
                    <a:pt x="293" y="182"/>
                  </a:lnTo>
                  <a:lnTo>
                    <a:pt x="296" y="168"/>
                  </a:lnTo>
                  <a:lnTo>
                    <a:pt x="297" y="154"/>
                  </a:lnTo>
                  <a:lnTo>
                    <a:pt x="297" y="139"/>
                  </a:lnTo>
                  <a:lnTo>
                    <a:pt x="296" y="125"/>
                  </a:lnTo>
                  <a:lnTo>
                    <a:pt x="292" y="109"/>
                  </a:lnTo>
                  <a:lnTo>
                    <a:pt x="292" y="109"/>
                  </a:lnTo>
                  <a:lnTo>
                    <a:pt x="288" y="95"/>
                  </a:lnTo>
                  <a:lnTo>
                    <a:pt x="281" y="82"/>
                  </a:lnTo>
                  <a:lnTo>
                    <a:pt x="274" y="69"/>
                  </a:lnTo>
                  <a:lnTo>
                    <a:pt x="266" y="57"/>
                  </a:lnTo>
                  <a:lnTo>
                    <a:pt x="257" y="46"/>
                  </a:lnTo>
                  <a:lnTo>
                    <a:pt x="246" y="37"/>
                  </a:lnTo>
                  <a:lnTo>
                    <a:pt x="235" y="27"/>
                  </a:lnTo>
                  <a:lnTo>
                    <a:pt x="223" y="20"/>
                  </a:lnTo>
                  <a:lnTo>
                    <a:pt x="210" y="13"/>
                  </a:lnTo>
                  <a:lnTo>
                    <a:pt x="197" y="8"/>
                  </a:lnTo>
                  <a:lnTo>
                    <a:pt x="184" y="4"/>
                  </a:lnTo>
                  <a:lnTo>
                    <a:pt x="169" y="1"/>
                  </a:lnTo>
                  <a:lnTo>
                    <a:pt x="155" y="0"/>
                  </a:lnTo>
                  <a:lnTo>
                    <a:pt x="139" y="0"/>
                  </a:lnTo>
                  <a:lnTo>
                    <a:pt x="125" y="1"/>
                  </a:lnTo>
                  <a:lnTo>
                    <a:pt x="111" y="5"/>
                  </a:lnTo>
                  <a:lnTo>
                    <a:pt x="11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 name="Freeform 107"/>
            <p:cNvSpPr>
              <a:spLocks noEditPoints="1"/>
            </p:cNvSpPr>
            <p:nvPr userDrawn="1"/>
          </p:nvSpPr>
          <p:spPr bwMode="auto">
            <a:xfrm>
              <a:off x="2196" y="332"/>
              <a:ext cx="1368" cy="392"/>
            </a:xfrm>
            <a:custGeom>
              <a:avLst/>
              <a:gdLst>
                <a:gd name="T0" fmla="*/ 352 w 5472"/>
                <a:gd name="T1" fmla="*/ 367 h 1567"/>
                <a:gd name="T2" fmla="*/ 421 w 5472"/>
                <a:gd name="T3" fmla="*/ 549 h 1567"/>
                <a:gd name="T4" fmla="*/ 537 w 5472"/>
                <a:gd name="T5" fmla="*/ 677 h 1567"/>
                <a:gd name="T6" fmla="*/ 710 w 5472"/>
                <a:gd name="T7" fmla="*/ 769 h 1567"/>
                <a:gd name="T8" fmla="*/ 902 w 5472"/>
                <a:gd name="T9" fmla="*/ 787 h 1567"/>
                <a:gd name="T10" fmla="*/ 955 w 5472"/>
                <a:gd name="T11" fmla="*/ 942 h 1567"/>
                <a:gd name="T12" fmla="*/ 1079 w 5472"/>
                <a:gd name="T13" fmla="*/ 1093 h 1567"/>
                <a:gd name="T14" fmla="*/ 1229 w 5472"/>
                <a:gd name="T15" fmla="*/ 1180 h 1567"/>
                <a:gd name="T16" fmla="*/ 1422 w 5472"/>
                <a:gd name="T17" fmla="*/ 1212 h 1567"/>
                <a:gd name="T18" fmla="*/ 1582 w 5472"/>
                <a:gd name="T19" fmla="*/ 1180 h 1567"/>
                <a:gd name="T20" fmla="*/ 1694 w 5472"/>
                <a:gd name="T21" fmla="*/ 1335 h 1567"/>
                <a:gd name="T22" fmla="*/ 1860 w 5472"/>
                <a:gd name="T23" fmla="*/ 1441 h 1567"/>
                <a:gd name="T24" fmla="*/ 2029 w 5472"/>
                <a:gd name="T25" fmla="*/ 1477 h 1567"/>
                <a:gd name="T26" fmla="*/ 2221 w 5472"/>
                <a:gd name="T27" fmla="*/ 1447 h 1567"/>
                <a:gd name="T28" fmla="*/ 2361 w 5472"/>
                <a:gd name="T29" fmla="*/ 1404 h 1567"/>
                <a:gd name="T30" fmla="*/ 2515 w 5472"/>
                <a:gd name="T31" fmla="*/ 1518 h 1567"/>
                <a:gd name="T32" fmla="*/ 2707 w 5472"/>
                <a:gd name="T33" fmla="*/ 1567 h 1567"/>
                <a:gd name="T34" fmla="*/ 2879 w 5472"/>
                <a:gd name="T35" fmla="*/ 1548 h 1567"/>
                <a:gd name="T36" fmla="*/ 3051 w 5472"/>
                <a:gd name="T37" fmla="*/ 1460 h 1567"/>
                <a:gd name="T38" fmla="*/ 3176 w 5472"/>
                <a:gd name="T39" fmla="*/ 1414 h 1567"/>
                <a:gd name="T40" fmla="*/ 3358 w 5472"/>
                <a:gd name="T41" fmla="*/ 1474 h 1567"/>
                <a:gd name="T42" fmla="*/ 3556 w 5472"/>
                <a:gd name="T43" fmla="*/ 1459 h 1567"/>
                <a:gd name="T44" fmla="*/ 3713 w 5472"/>
                <a:gd name="T45" fmla="*/ 1389 h 1567"/>
                <a:gd name="T46" fmla="*/ 3848 w 5472"/>
                <a:gd name="T47" fmla="*/ 1252 h 1567"/>
                <a:gd name="T48" fmla="*/ 3968 w 5472"/>
                <a:gd name="T49" fmla="*/ 1203 h 1567"/>
                <a:gd name="T50" fmla="*/ 4161 w 5472"/>
                <a:gd name="T51" fmla="*/ 1203 h 1567"/>
                <a:gd name="T52" fmla="*/ 4321 w 5472"/>
                <a:gd name="T53" fmla="*/ 1143 h 1567"/>
                <a:gd name="T54" fmla="*/ 4471 w 5472"/>
                <a:gd name="T55" fmla="*/ 1012 h 1567"/>
                <a:gd name="T56" fmla="*/ 4558 w 5472"/>
                <a:gd name="T57" fmla="*/ 840 h 1567"/>
                <a:gd name="T58" fmla="*/ 4680 w 5472"/>
                <a:gd name="T59" fmla="*/ 786 h 1567"/>
                <a:gd name="T60" fmla="*/ 4863 w 5472"/>
                <a:gd name="T61" fmla="*/ 726 h 1567"/>
                <a:gd name="T62" fmla="*/ 4999 w 5472"/>
                <a:gd name="T63" fmla="*/ 618 h 1567"/>
                <a:gd name="T64" fmla="*/ 5099 w 5472"/>
                <a:gd name="T65" fmla="*/ 448 h 1567"/>
                <a:gd name="T66" fmla="*/ 5128 w 5472"/>
                <a:gd name="T67" fmla="*/ 258 h 1567"/>
                <a:gd name="T68" fmla="*/ 5252 w 5472"/>
                <a:gd name="T69" fmla="*/ 192 h 1567"/>
                <a:gd name="T70" fmla="*/ 5403 w 5472"/>
                <a:gd name="T71" fmla="*/ 86 h 1567"/>
                <a:gd name="T72" fmla="*/ 4235 w 5472"/>
                <a:gd name="T73" fmla="*/ 0 h 1567"/>
                <a:gd name="T74" fmla="*/ 2863 w 5472"/>
                <a:gd name="T75" fmla="*/ 0 h 1567"/>
                <a:gd name="T76" fmla="*/ 1288 w 5472"/>
                <a:gd name="T77" fmla="*/ 0 h 1567"/>
                <a:gd name="T78" fmla="*/ 33 w 5472"/>
                <a:gd name="T79" fmla="*/ 44 h 1567"/>
                <a:gd name="T80" fmla="*/ 173 w 5472"/>
                <a:gd name="T81" fmla="*/ 168 h 1567"/>
                <a:gd name="T82" fmla="*/ 345 w 5472"/>
                <a:gd name="T83" fmla="*/ 231 h 1567"/>
                <a:gd name="T84" fmla="*/ 3599 w 5472"/>
                <a:gd name="T85" fmla="*/ 482 h 1567"/>
                <a:gd name="T86" fmla="*/ 3486 w 5472"/>
                <a:gd name="T87" fmla="*/ 435 h 1567"/>
                <a:gd name="T88" fmla="*/ 3648 w 5472"/>
                <a:gd name="T89" fmla="*/ 369 h 1567"/>
                <a:gd name="T90" fmla="*/ 3055 w 5472"/>
                <a:gd name="T91" fmla="*/ 608 h 1567"/>
                <a:gd name="T92" fmla="*/ 2903 w 5472"/>
                <a:gd name="T93" fmla="*/ 569 h 1567"/>
                <a:gd name="T94" fmla="*/ 3075 w 5472"/>
                <a:gd name="T95" fmla="*/ 533 h 1567"/>
                <a:gd name="T96" fmla="*/ 2502 w 5472"/>
                <a:gd name="T97" fmla="*/ 598 h 1567"/>
                <a:gd name="T98" fmla="*/ 2335 w 5472"/>
                <a:gd name="T99" fmla="*/ 539 h 1567"/>
                <a:gd name="T100" fmla="*/ 2483 w 5472"/>
                <a:gd name="T101" fmla="*/ 534 h 1567"/>
                <a:gd name="T102" fmla="*/ 1976 w 5472"/>
                <a:gd name="T103" fmla="*/ 456 h 1567"/>
                <a:gd name="T104" fmla="*/ 1817 w 5472"/>
                <a:gd name="T105" fmla="*/ 391 h 1567"/>
                <a:gd name="T106" fmla="*/ 1917 w 5472"/>
                <a:gd name="T107" fmla="*/ 375 h 1567"/>
                <a:gd name="T108" fmla="*/ 4156 w 5472"/>
                <a:gd name="T109" fmla="*/ 51 h 1567"/>
                <a:gd name="T110" fmla="*/ 4040 w 5472"/>
                <a:gd name="T111" fmla="*/ 186 h 1567"/>
                <a:gd name="T112" fmla="*/ 4040 w 5472"/>
                <a:gd name="T113" fmla="*/ 95 h 1567"/>
                <a:gd name="T114" fmla="*/ 1432 w 5472"/>
                <a:gd name="T115" fmla="*/ 95 h 1567"/>
                <a:gd name="T116" fmla="*/ 1469 w 5472"/>
                <a:gd name="T117" fmla="*/ 189 h 1567"/>
                <a:gd name="T118" fmla="*/ 1332 w 5472"/>
                <a:gd name="T119" fmla="*/ 83 h 1567"/>
                <a:gd name="T120" fmla="*/ 1432 w 5472"/>
                <a:gd name="T121" fmla="*/ 95 h 1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72" h="1567">
                  <a:moveTo>
                    <a:pt x="345" y="231"/>
                  </a:moveTo>
                  <a:lnTo>
                    <a:pt x="345" y="231"/>
                  </a:lnTo>
                  <a:lnTo>
                    <a:pt x="344" y="258"/>
                  </a:lnTo>
                  <a:lnTo>
                    <a:pt x="344" y="285"/>
                  </a:lnTo>
                  <a:lnTo>
                    <a:pt x="345" y="313"/>
                  </a:lnTo>
                  <a:lnTo>
                    <a:pt x="348" y="340"/>
                  </a:lnTo>
                  <a:lnTo>
                    <a:pt x="352" y="367"/>
                  </a:lnTo>
                  <a:lnTo>
                    <a:pt x="357" y="395"/>
                  </a:lnTo>
                  <a:lnTo>
                    <a:pt x="364" y="421"/>
                  </a:lnTo>
                  <a:lnTo>
                    <a:pt x="373" y="448"/>
                  </a:lnTo>
                  <a:lnTo>
                    <a:pt x="383" y="474"/>
                  </a:lnTo>
                  <a:lnTo>
                    <a:pt x="394" y="499"/>
                  </a:lnTo>
                  <a:lnTo>
                    <a:pt x="407" y="524"/>
                  </a:lnTo>
                  <a:lnTo>
                    <a:pt x="421" y="549"/>
                  </a:lnTo>
                  <a:lnTo>
                    <a:pt x="437" y="572"/>
                  </a:lnTo>
                  <a:lnTo>
                    <a:pt x="455" y="595"/>
                  </a:lnTo>
                  <a:lnTo>
                    <a:pt x="473" y="618"/>
                  </a:lnTo>
                  <a:lnTo>
                    <a:pt x="494" y="638"/>
                  </a:lnTo>
                  <a:lnTo>
                    <a:pt x="494" y="638"/>
                  </a:lnTo>
                  <a:lnTo>
                    <a:pt x="515" y="659"/>
                  </a:lnTo>
                  <a:lnTo>
                    <a:pt x="537" y="677"/>
                  </a:lnTo>
                  <a:lnTo>
                    <a:pt x="560" y="696"/>
                  </a:lnTo>
                  <a:lnTo>
                    <a:pt x="584" y="711"/>
                  </a:lnTo>
                  <a:lnTo>
                    <a:pt x="609" y="726"/>
                  </a:lnTo>
                  <a:lnTo>
                    <a:pt x="633" y="739"/>
                  </a:lnTo>
                  <a:lnTo>
                    <a:pt x="658" y="749"/>
                  </a:lnTo>
                  <a:lnTo>
                    <a:pt x="684" y="760"/>
                  </a:lnTo>
                  <a:lnTo>
                    <a:pt x="710" y="769"/>
                  </a:lnTo>
                  <a:lnTo>
                    <a:pt x="738" y="775"/>
                  </a:lnTo>
                  <a:lnTo>
                    <a:pt x="765" y="780"/>
                  </a:lnTo>
                  <a:lnTo>
                    <a:pt x="792" y="786"/>
                  </a:lnTo>
                  <a:lnTo>
                    <a:pt x="820" y="788"/>
                  </a:lnTo>
                  <a:lnTo>
                    <a:pt x="847" y="790"/>
                  </a:lnTo>
                  <a:lnTo>
                    <a:pt x="875" y="788"/>
                  </a:lnTo>
                  <a:lnTo>
                    <a:pt x="902" y="787"/>
                  </a:lnTo>
                  <a:lnTo>
                    <a:pt x="902" y="787"/>
                  </a:lnTo>
                  <a:lnTo>
                    <a:pt x="907" y="814"/>
                  </a:lnTo>
                  <a:lnTo>
                    <a:pt x="914" y="840"/>
                  </a:lnTo>
                  <a:lnTo>
                    <a:pt x="923" y="866"/>
                  </a:lnTo>
                  <a:lnTo>
                    <a:pt x="932" y="892"/>
                  </a:lnTo>
                  <a:lnTo>
                    <a:pt x="942" y="917"/>
                  </a:lnTo>
                  <a:lnTo>
                    <a:pt x="955" y="942"/>
                  </a:lnTo>
                  <a:lnTo>
                    <a:pt x="968" y="967"/>
                  </a:lnTo>
                  <a:lnTo>
                    <a:pt x="984" y="989"/>
                  </a:lnTo>
                  <a:lnTo>
                    <a:pt x="1001" y="1012"/>
                  </a:lnTo>
                  <a:lnTo>
                    <a:pt x="1018" y="1033"/>
                  </a:lnTo>
                  <a:lnTo>
                    <a:pt x="1037" y="1054"/>
                  </a:lnTo>
                  <a:lnTo>
                    <a:pt x="1057" y="1074"/>
                  </a:lnTo>
                  <a:lnTo>
                    <a:pt x="1079" y="1093"/>
                  </a:lnTo>
                  <a:lnTo>
                    <a:pt x="1101" y="1111"/>
                  </a:lnTo>
                  <a:lnTo>
                    <a:pt x="1125" y="1127"/>
                  </a:lnTo>
                  <a:lnTo>
                    <a:pt x="1151" y="1143"/>
                  </a:lnTo>
                  <a:lnTo>
                    <a:pt x="1151" y="1143"/>
                  </a:lnTo>
                  <a:lnTo>
                    <a:pt x="1176" y="1157"/>
                  </a:lnTo>
                  <a:lnTo>
                    <a:pt x="1203" y="1169"/>
                  </a:lnTo>
                  <a:lnTo>
                    <a:pt x="1229" y="1180"/>
                  </a:lnTo>
                  <a:lnTo>
                    <a:pt x="1256" y="1190"/>
                  </a:lnTo>
                  <a:lnTo>
                    <a:pt x="1284" y="1196"/>
                  </a:lnTo>
                  <a:lnTo>
                    <a:pt x="1311" y="1203"/>
                  </a:lnTo>
                  <a:lnTo>
                    <a:pt x="1338" y="1206"/>
                  </a:lnTo>
                  <a:lnTo>
                    <a:pt x="1366" y="1210"/>
                  </a:lnTo>
                  <a:lnTo>
                    <a:pt x="1394" y="1212"/>
                  </a:lnTo>
                  <a:lnTo>
                    <a:pt x="1422" y="1212"/>
                  </a:lnTo>
                  <a:lnTo>
                    <a:pt x="1449" y="1210"/>
                  </a:lnTo>
                  <a:lnTo>
                    <a:pt x="1477" y="1206"/>
                  </a:lnTo>
                  <a:lnTo>
                    <a:pt x="1504" y="1203"/>
                  </a:lnTo>
                  <a:lnTo>
                    <a:pt x="1530" y="1196"/>
                  </a:lnTo>
                  <a:lnTo>
                    <a:pt x="1556" y="1190"/>
                  </a:lnTo>
                  <a:lnTo>
                    <a:pt x="1582" y="1180"/>
                  </a:lnTo>
                  <a:lnTo>
                    <a:pt x="1582" y="1180"/>
                  </a:lnTo>
                  <a:lnTo>
                    <a:pt x="1595" y="1205"/>
                  </a:lnTo>
                  <a:lnTo>
                    <a:pt x="1608" y="1229"/>
                  </a:lnTo>
                  <a:lnTo>
                    <a:pt x="1624" y="1252"/>
                  </a:lnTo>
                  <a:lnTo>
                    <a:pt x="1639" y="1274"/>
                  </a:lnTo>
                  <a:lnTo>
                    <a:pt x="1656" y="1296"/>
                  </a:lnTo>
                  <a:lnTo>
                    <a:pt x="1675" y="1316"/>
                  </a:lnTo>
                  <a:lnTo>
                    <a:pt x="1694" y="1335"/>
                  </a:lnTo>
                  <a:lnTo>
                    <a:pt x="1715" y="1355"/>
                  </a:lnTo>
                  <a:lnTo>
                    <a:pt x="1737" y="1372"/>
                  </a:lnTo>
                  <a:lnTo>
                    <a:pt x="1759" y="1389"/>
                  </a:lnTo>
                  <a:lnTo>
                    <a:pt x="1783" y="1403"/>
                  </a:lnTo>
                  <a:lnTo>
                    <a:pt x="1808" y="1418"/>
                  </a:lnTo>
                  <a:lnTo>
                    <a:pt x="1834" y="1431"/>
                  </a:lnTo>
                  <a:lnTo>
                    <a:pt x="1860" y="1441"/>
                  </a:lnTo>
                  <a:lnTo>
                    <a:pt x="1887" y="1451"/>
                  </a:lnTo>
                  <a:lnTo>
                    <a:pt x="1916" y="1459"/>
                  </a:lnTo>
                  <a:lnTo>
                    <a:pt x="1916" y="1459"/>
                  </a:lnTo>
                  <a:lnTo>
                    <a:pt x="1944" y="1466"/>
                  </a:lnTo>
                  <a:lnTo>
                    <a:pt x="1973" y="1471"/>
                  </a:lnTo>
                  <a:lnTo>
                    <a:pt x="2000" y="1475"/>
                  </a:lnTo>
                  <a:lnTo>
                    <a:pt x="2029" y="1477"/>
                  </a:lnTo>
                  <a:lnTo>
                    <a:pt x="2058" y="1477"/>
                  </a:lnTo>
                  <a:lnTo>
                    <a:pt x="2086" y="1476"/>
                  </a:lnTo>
                  <a:lnTo>
                    <a:pt x="2114" y="1474"/>
                  </a:lnTo>
                  <a:lnTo>
                    <a:pt x="2141" y="1468"/>
                  </a:lnTo>
                  <a:lnTo>
                    <a:pt x="2169" y="1463"/>
                  </a:lnTo>
                  <a:lnTo>
                    <a:pt x="2195" y="1455"/>
                  </a:lnTo>
                  <a:lnTo>
                    <a:pt x="2221" y="1447"/>
                  </a:lnTo>
                  <a:lnTo>
                    <a:pt x="2247" y="1437"/>
                  </a:lnTo>
                  <a:lnTo>
                    <a:pt x="2271" y="1425"/>
                  </a:lnTo>
                  <a:lnTo>
                    <a:pt x="2296" y="1414"/>
                  </a:lnTo>
                  <a:lnTo>
                    <a:pt x="2320" y="1399"/>
                  </a:lnTo>
                  <a:lnTo>
                    <a:pt x="2343" y="1384"/>
                  </a:lnTo>
                  <a:lnTo>
                    <a:pt x="2343" y="1384"/>
                  </a:lnTo>
                  <a:lnTo>
                    <a:pt x="2361" y="1404"/>
                  </a:lnTo>
                  <a:lnTo>
                    <a:pt x="2380" y="1424"/>
                  </a:lnTo>
                  <a:lnTo>
                    <a:pt x="2400" y="1442"/>
                  </a:lnTo>
                  <a:lnTo>
                    <a:pt x="2421" y="1460"/>
                  </a:lnTo>
                  <a:lnTo>
                    <a:pt x="2443" y="1476"/>
                  </a:lnTo>
                  <a:lnTo>
                    <a:pt x="2467" y="1492"/>
                  </a:lnTo>
                  <a:lnTo>
                    <a:pt x="2490" y="1505"/>
                  </a:lnTo>
                  <a:lnTo>
                    <a:pt x="2515" y="1518"/>
                  </a:lnTo>
                  <a:lnTo>
                    <a:pt x="2541" y="1530"/>
                  </a:lnTo>
                  <a:lnTo>
                    <a:pt x="2567" y="1539"/>
                  </a:lnTo>
                  <a:lnTo>
                    <a:pt x="2593" y="1548"/>
                  </a:lnTo>
                  <a:lnTo>
                    <a:pt x="2621" y="1554"/>
                  </a:lnTo>
                  <a:lnTo>
                    <a:pt x="2649" y="1561"/>
                  </a:lnTo>
                  <a:lnTo>
                    <a:pt x="2678" y="1565"/>
                  </a:lnTo>
                  <a:lnTo>
                    <a:pt x="2707" y="1567"/>
                  </a:lnTo>
                  <a:lnTo>
                    <a:pt x="2735" y="1567"/>
                  </a:lnTo>
                  <a:lnTo>
                    <a:pt x="2735" y="1567"/>
                  </a:lnTo>
                  <a:lnTo>
                    <a:pt x="2765" y="1567"/>
                  </a:lnTo>
                  <a:lnTo>
                    <a:pt x="2794" y="1565"/>
                  </a:lnTo>
                  <a:lnTo>
                    <a:pt x="2823" y="1561"/>
                  </a:lnTo>
                  <a:lnTo>
                    <a:pt x="2851" y="1554"/>
                  </a:lnTo>
                  <a:lnTo>
                    <a:pt x="2879" y="1548"/>
                  </a:lnTo>
                  <a:lnTo>
                    <a:pt x="2905" y="1539"/>
                  </a:lnTo>
                  <a:lnTo>
                    <a:pt x="2931" y="1530"/>
                  </a:lnTo>
                  <a:lnTo>
                    <a:pt x="2957" y="1518"/>
                  </a:lnTo>
                  <a:lnTo>
                    <a:pt x="2982" y="1505"/>
                  </a:lnTo>
                  <a:lnTo>
                    <a:pt x="3005" y="1492"/>
                  </a:lnTo>
                  <a:lnTo>
                    <a:pt x="3029" y="1476"/>
                  </a:lnTo>
                  <a:lnTo>
                    <a:pt x="3051" y="1460"/>
                  </a:lnTo>
                  <a:lnTo>
                    <a:pt x="3072" y="1442"/>
                  </a:lnTo>
                  <a:lnTo>
                    <a:pt x="3092" y="1424"/>
                  </a:lnTo>
                  <a:lnTo>
                    <a:pt x="3111" y="1404"/>
                  </a:lnTo>
                  <a:lnTo>
                    <a:pt x="3129" y="1384"/>
                  </a:lnTo>
                  <a:lnTo>
                    <a:pt x="3129" y="1384"/>
                  </a:lnTo>
                  <a:lnTo>
                    <a:pt x="3152" y="1399"/>
                  </a:lnTo>
                  <a:lnTo>
                    <a:pt x="3176" y="1414"/>
                  </a:lnTo>
                  <a:lnTo>
                    <a:pt x="3201" y="1425"/>
                  </a:lnTo>
                  <a:lnTo>
                    <a:pt x="3225" y="1437"/>
                  </a:lnTo>
                  <a:lnTo>
                    <a:pt x="3251" y="1447"/>
                  </a:lnTo>
                  <a:lnTo>
                    <a:pt x="3277" y="1455"/>
                  </a:lnTo>
                  <a:lnTo>
                    <a:pt x="3303" y="1463"/>
                  </a:lnTo>
                  <a:lnTo>
                    <a:pt x="3331" y="1468"/>
                  </a:lnTo>
                  <a:lnTo>
                    <a:pt x="3358" y="1474"/>
                  </a:lnTo>
                  <a:lnTo>
                    <a:pt x="3386" y="1476"/>
                  </a:lnTo>
                  <a:lnTo>
                    <a:pt x="3414" y="1477"/>
                  </a:lnTo>
                  <a:lnTo>
                    <a:pt x="3443" y="1477"/>
                  </a:lnTo>
                  <a:lnTo>
                    <a:pt x="3472" y="1475"/>
                  </a:lnTo>
                  <a:lnTo>
                    <a:pt x="3499" y="1471"/>
                  </a:lnTo>
                  <a:lnTo>
                    <a:pt x="3528" y="1466"/>
                  </a:lnTo>
                  <a:lnTo>
                    <a:pt x="3556" y="1459"/>
                  </a:lnTo>
                  <a:lnTo>
                    <a:pt x="3556" y="1459"/>
                  </a:lnTo>
                  <a:lnTo>
                    <a:pt x="3585" y="1451"/>
                  </a:lnTo>
                  <a:lnTo>
                    <a:pt x="3612" y="1441"/>
                  </a:lnTo>
                  <a:lnTo>
                    <a:pt x="3638" y="1431"/>
                  </a:lnTo>
                  <a:lnTo>
                    <a:pt x="3664" y="1418"/>
                  </a:lnTo>
                  <a:lnTo>
                    <a:pt x="3689" y="1403"/>
                  </a:lnTo>
                  <a:lnTo>
                    <a:pt x="3713" y="1389"/>
                  </a:lnTo>
                  <a:lnTo>
                    <a:pt x="3735" y="1372"/>
                  </a:lnTo>
                  <a:lnTo>
                    <a:pt x="3757" y="1355"/>
                  </a:lnTo>
                  <a:lnTo>
                    <a:pt x="3778" y="1335"/>
                  </a:lnTo>
                  <a:lnTo>
                    <a:pt x="3797" y="1316"/>
                  </a:lnTo>
                  <a:lnTo>
                    <a:pt x="3816" y="1296"/>
                  </a:lnTo>
                  <a:lnTo>
                    <a:pt x="3833" y="1274"/>
                  </a:lnTo>
                  <a:lnTo>
                    <a:pt x="3848" y="1252"/>
                  </a:lnTo>
                  <a:lnTo>
                    <a:pt x="3864" y="1229"/>
                  </a:lnTo>
                  <a:lnTo>
                    <a:pt x="3877" y="1205"/>
                  </a:lnTo>
                  <a:lnTo>
                    <a:pt x="3889" y="1180"/>
                  </a:lnTo>
                  <a:lnTo>
                    <a:pt x="3889" y="1180"/>
                  </a:lnTo>
                  <a:lnTo>
                    <a:pt x="3915" y="1190"/>
                  </a:lnTo>
                  <a:lnTo>
                    <a:pt x="3942" y="1196"/>
                  </a:lnTo>
                  <a:lnTo>
                    <a:pt x="3968" y="1203"/>
                  </a:lnTo>
                  <a:lnTo>
                    <a:pt x="3995" y="1206"/>
                  </a:lnTo>
                  <a:lnTo>
                    <a:pt x="4023" y="1210"/>
                  </a:lnTo>
                  <a:lnTo>
                    <a:pt x="4050" y="1212"/>
                  </a:lnTo>
                  <a:lnTo>
                    <a:pt x="4078" y="1212"/>
                  </a:lnTo>
                  <a:lnTo>
                    <a:pt x="4106" y="1210"/>
                  </a:lnTo>
                  <a:lnTo>
                    <a:pt x="4134" y="1206"/>
                  </a:lnTo>
                  <a:lnTo>
                    <a:pt x="4161" y="1203"/>
                  </a:lnTo>
                  <a:lnTo>
                    <a:pt x="4188" y="1196"/>
                  </a:lnTo>
                  <a:lnTo>
                    <a:pt x="4216" y="1190"/>
                  </a:lnTo>
                  <a:lnTo>
                    <a:pt x="4243" y="1180"/>
                  </a:lnTo>
                  <a:lnTo>
                    <a:pt x="4269" y="1169"/>
                  </a:lnTo>
                  <a:lnTo>
                    <a:pt x="4296" y="1157"/>
                  </a:lnTo>
                  <a:lnTo>
                    <a:pt x="4321" y="1143"/>
                  </a:lnTo>
                  <a:lnTo>
                    <a:pt x="4321" y="1143"/>
                  </a:lnTo>
                  <a:lnTo>
                    <a:pt x="4347" y="1127"/>
                  </a:lnTo>
                  <a:lnTo>
                    <a:pt x="4371" y="1111"/>
                  </a:lnTo>
                  <a:lnTo>
                    <a:pt x="4393" y="1093"/>
                  </a:lnTo>
                  <a:lnTo>
                    <a:pt x="4415" y="1074"/>
                  </a:lnTo>
                  <a:lnTo>
                    <a:pt x="4435" y="1054"/>
                  </a:lnTo>
                  <a:lnTo>
                    <a:pt x="4454" y="1033"/>
                  </a:lnTo>
                  <a:lnTo>
                    <a:pt x="4471" y="1012"/>
                  </a:lnTo>
                  <a:lnTo>
                    <a:pt x="4488" y="989"/>
                  </a:lnTo>
                  <a:lnTo>
                    <a:pt x="4502" y="967"/>
                  </a:lnTo>
                  <a:lnTo>
                    <a:pt x="4517" y="942"/>
                  </a:lnTo>
                  <a:lnTo>
                    <a:pt x="4530" y="917"/>
                  </a:lnTo>
                  <a:lnTo>
                    <a:pt x="4540" y="892"/>
                  </a:lnTo>
                  <a:lnTo>
                    <a:pt x="4549" y="866"/>
                  </a:lnTo>
                  <a:lnTo>
                    <a:pt x="4558" y="840"/>
                  </a:lnTo>
                  <a:lnTo>
                    <a:pt x="4565" y="814"/>
                  </a:lnTo>
                  <a:lnTo>
                    <a:pt x="4570" y="787"/>
                  </a:lnTo>
                  <a:lnTo>
                    <a:pt x="4570" y="787"/>
                  </a:lnTo>
                  <a:lnTo>
                    <a:pt x="4597" y="788"/>
                  </a:lnTo>
                  <a:lnTo>
                    <a:pt x="4625" y="790"/>
                  </a:lnTo>
                  <a:lnTo>
                    <a:pt x="4652" y="788"/>
                  </a:lnTo>
                  <a:lnTo>
                    <a:pt x="4680" y="786"/>
                  </a:lnTo>
                  <a:lnTo>
                    <a:pt x="4707" y="780"/>
                  </a:lnTo>
                  <a:lnTo>
                    <a:pt x="4734" y="775"/>
                  </a:lnTo>
                  <a:lnTo>
                    <a:pt x="4760" y="769"/>
                  </a:lnTo>
                  <a:lnTo>
                    <a:pt x="4788" y="760"/>
                  </a:lnTo>
                  <a:lnTo>
                    <a:pt x="4814" y="749"/>
                  </a:lnTo>
                  <a:lnTo>
                    <a:pt x="4839" y="739"/>
                  </a:lnTo>
                  <a:lnTo>
                    <a:pt x="4863" y="726"/>
                  </a:lnTo>
                  <a:lnTo>
                    <a:pt x="4888" y="711"/>
                  </a:lnTo>
                  <a:lnTo>
                    <a:pt x="4912" y="696"/>
                  </a:lnTo>
                  <a:lnTo>
                    <a:pt x="4935" y="677"/>
                  </a:lnTo>
                  <a:lnTo>
                    <a:pt x="4957" y="659"/>
                  </a:lnTo>
                  <a:lnTo>
                    <a:pt x="4978" y="638"/>
                  </a:lnTo>
                  <a:lnTo>
                    <a:pt x="4978" y="638"/>
                  </a:lnTo>
                  <a:lnTo>
                    <a:pt x="4999" y="618"/>
                  </a:lnTo>
                  <a:lnTo>
                    <a:pt x="5017" y="595"/>
                  </a:lnTo>
                  <a:lnTo>
                    <a:pt x="5035" y="572"/>
                  </a:lnTo>
                  <a:lnTo>
                    <a:pt x="5051" y="549"/>
                  </a:lnTo>
                  <a:lnTo>
                    <a:pt x="5065" y="524"/>
                  </a:lnTo>
                  <a:lnTo>
                    <a:pt x="5078" y="499"/>
                  </a:lnTo>
                  <a:lnTo>
                    <a:pt x="5089" y="474"/>
                  </a:lnTo>
                  <a:lnTo>
                    <a:pt x="5099" y="448"/>
                  </a:lnTo>
                  <a:lnTo>
                    <a:pt x="5108" y="421"/>
                  </a:lnTo>
                  <a:lnTo>
                    <a:pt x="5115" y="395"/>
                  </a:lnTo>
                  <a:lnTo>
                    <a:pt x="5120" y="367"/>
                  </a:lnTo>
                  <a:lnTo>
                    <a:pt x="5124" y="340"/>
                  </a:lnTo>
                  <a:lnTo>
                    <a:pt x="5127" y="313"/>
                  </a:lnTo>
                  <a:lnTo>
                    <a:pt x="5128" y="285"/>
                  </a:lnTo>
                  <a:lnTo>
                    <a:pt x="5128" y="258"/>
                  </a:lnTo>
                  <a:lnTo>
                    <a:pt x="5127" y="231"/>
                  </a:lnTo>
                  <a:lnTo>
                    <a:pt x="5127" y="231"/>
                  </a:lnTo>
                  <a:lnTo>
                    <a:pt x="5153" y="225"/>
                  </a:lnTo>
                  <a:lnTo>
                    <a:pt x="5177" y="219"/>
                  </a:lnTo>
                  <a:lnTo>
                    <a:pt x="5202" y="211"/>
                  </a:lnTo>
                  <a:lnTo>
                    <a:pt x="5227" y="202"/>
                  </a:lnTo>
                  <a:lnTo>
                    <a:pt x="5252" y="192"/>
                  </a:lnTo>
                  <a:lnTo>
                    <a:pt x="5275" y="180"/>
                  </a:lnTo>
                  <a:lnTo>
                    <a:pt x="5299" y="168"/>
                  </a:lnTo>
                  <a:lnTo>
                    <a:pt x="5321" y="154"/>
                  </a:lnTo>
                  <a:lnTo>
                    <a:pt x="5343" y="138"/>
                  </a:lnTo>
                  <a:lnTo>
                    <a:pt x="5364" y="122"/>
                  </a:lnTo>
                  <a:lnTo>
                    <a:pt x="5383" y="104"/>
                  </a:lnTo>
                  <a:lnTo>
                    <a:pt x="5403" y="86"/>
                  </a:lnTo>
                  <a:lnTo>
                    <a:pt x="5421" y="66"/>
                  </a:lnTo>
                  <a:lnTo>
                    <a:pt x="5439" y="44"/>
                  </a:lnTo>
                  <a:lnTo>
                    <a:pt x="5456" y="22"/>
                  </a:lnTo>
                  <a:lnTo>
                    <a:pt x="5472" y="0"/>
                  </a:lnTo>
                  <a:lnTo>
                    <a:pt x="5047" y="0"/>
                  </a:lnTo>
                  <a:lnTo>
                    <a:pt x="4604" y="0"/>
                  </a:lnTo>
                  <a:lnTo>
                    <a:pt x="4235" y="0"/>
                  </a:lnTo>
                  <a:lnTo>
                    <a:pt x="4184" y="0"/>
                  </a:lnTo>
                  <a:lnTo>
                    <a:pt x="4083" y="0"/>
                  </a:lnTo>
                  <a:lnTo>
                    <a:pt x="3715" y="0"/>
                  </a:lnTo>
                  <a:lnTo>
                    <a:pt x="3564" y="0"/>
                  </a:lnTo>
                  <a:lnTo>
                    <a:pt x="3288" y="0"/>
                  </a:lnTo>
                  <a:lnTo>
                    <a:pt x="3035" y="0"/>
                  </a:lnTo>
                  <a:lnTo>
                    <a:pt x="2863" y="0"/>
                  </a:lnTo>
                  <a:lnTo>
                    <a:pt x="2609" y="0"/>
                  </a:lnTo>
                  <a:lnTo>
                    <a:pt x="2437" y="0"/>
                  </a:lnTo>
                  <a:lnTo>
                    <a:pt x="2184" y="0"/>
                  </a:lnTo>
                  <a:lnTo>
                    <a:pt x="1908" y="0"/>
                  </a:lnTo>
                  <a:lnTo>
                    <a:pt x="1757" y="0"/>
                  </a:lnTo>
                  <a:lnTo>
                    <a:pt x="1389" y="0"/>
                  </a:lnTo>
                  <a:lnTo>
                    <a:pt x="1288" y="0"/>
                  </a:lnTo>
                  <a:lnTo>
                    <a:pt x="1237" y="0"/>
                  </a:lnTo>
                  <a:lnTo>
                    <a:pt x="868" y="0"/>
                  </a:lnTo>
                  <a:lnTo>
                    <a:pt x="425" y="0"/>
                  </a:lnTo>
                  <a:lnTo>
                    <a:pt x="0" y="0"/>
                  </a:lnTo>
                  <a:lnTo>
                    <a:pt x="0" y="0"/>
                  </a:lnTo>
                  <a:lnTo>
                    <a:pt x="16" y="22"/>
                  </a:lnTo>
                  <a:lnTo>
                    <a:pt x="33" y="44"/>
                  </a:lnTo>
                  <a:lnTo>
                    <a:pt x="51" y="66"/>
                  </a:lnTo>
                  <a:lnTo>
                    <a:pt x="69" y="86"/>
                  </a:lnTo>
                  <a:lnTo>
                    <a:pt x="89" y="104"/>
                  </a:lnTo>
                  <a:lnTo>
                    <a:pt x="108" y="122"/>
                  </a:lnTo>
                  <a:lnTo>
                    <a:pt x="129" y="138"/>
                  </a:lnTo>
                  <a:lnTo>
                    <a:pt x="151" y="154"/>
                  </a:lnTo>
                  <a:lnTo>
                    <a:pt x="173" y="168"/>
                  </a:lnTo>
                  <a:lnTo>
                    <a:pt x="197" y="180"/>
                  </a:lnTo>
                  <a:lnTo>
                    <a:pt x="220" y="192"/>
                  </a:lnTo>
                  <a:lnTo>
                    <a:pt x="245" y="202"/>
                  </a:lnTo>
                  <a:lnTo>
                    <a:pt x="270" y="211"/>
                  </a:lnTo>
                  <a:lnTo>
                    <a:pt x="295" y="219"/>
                  </a:lnTo>
                  <a:lnTo>
                    <a:pt x="319" y="225"/>
                  </a:lnTo>
                  <a:lnTo>
                    <a:pt x="345" y="231"/>
                  </a:lnTo>
                  <a:lnTo>
                    <a:pt x="345" y="231"/>
                  </a:lnTo>
                  <a:close/>
                  <a:moveTo>
                    <a:pt x="3677" y="362"/>
                  </a:moveTo>
                  <a:lnTo>
                    <a:pt x="3677" y="362"/>
                  </a:lnTo>
                  <a:lnTo>
                    <a:pt x="3655" y="391"/>
                  </a:lnTo>
                  <a:lnTo>
                    <a:pt x="3634" y="420"/>
                  </a:lnTo>
                  <a:lnTo>
                    <a:pt x="3616" y="451"/>
                  </a:lnTo>
                  <a:lnTo>
                    <a:pt x="3599" y="482"/>
                  </a:lnTo>
                  <a:lnTo>
                    <a:pt x="3599" y="482"/>
                  </a:lnTo>
                  <a:lnTo>
                    <a:pt x="3567" y="472"/>
                  </a:lnTo>
                  <a:lnTo>
                    <a:pt x="3532" y="463"/>
                  </a:lnTo>
                  <a:lnTo>
                    <a:pt x="3496" y="456"/>
                  </a:lnTo>
                  <a:lnTo>
                    <a:pt x="3460" y="452"/>
                  </a:lnTo>
                  <a:lnTo>
                    <a:pt x="3460" y="452"/>
                  </a:lnTo>
                  <a:lnTo>
                    <a:pt x="3486" y="435"/>
                  </a:lnTo>
                  <a:lnTo>
                    <a:pt x="3511" y="416"/>
                  </a:lnTo>
                  <a:lnTo>
                    <a:pt x="3534" y="396"/>
                  </a:lnTo>
                  <a:lnTo>
                    <a:pt x="3555" y="375"/>
                  </a:lnTo>
                  <a:lnTo>
                    <a:pt x="3555" y="375"/>
                  </a:lnTo>
                  <a:lnTo>
                    <a:pt x="3586" y="375"/>
                  </a:lnTo>
                  <a:lnTo>
                    <a:pt x="3616" y="373"/>
                  </a:lnTo>
                  <a:lnTo>
                    <a:pt x="3648" y="369"/>
                  </a:lnTo>
                  <a:lnTo>
                    <a:pt x="3677" y="362"/>
                  </a:lnTo>
                  <a:lnTo>
                    <a:pt x="3677" y="362"/>
                  </a:lnTo>
                  <a:close/>
                  <a:moveTo>
                    <a:pt x="3137" y="539"/>
                  </a:moveTo>
                  <a:lnTo>
                    <a:pt x="3137" y="539"/>
                  </a:lnTo>
                  <a:lnTo>
                    <a:pt x="3107" y="560"/>
                  </a:lnTo>
                  <a:lnTo>
                    <a:pt x="3079" y="584"/>
                  </a:lnTo>
                  <a:lnTo>
                    <a:pt x="3055" y="608"/>
                  </a:lnTo>
                  <a:lnTo>
                    <a:pt x="3031" y="634"/>
                  </a:lnTo>
                  <a:lnTo>
                    <a:pt x="3031" y="634"/>
                  </a:lnTo>
                  <a:lnTo>
                    <a:pt x="3001" y="615"/>
                  </a:lnTo>
                  <a:lnTo>
                    <a:pt x="2970" y="598"/>
                  </a:lnTo>
                  <a:lnTo>
                    <a:pt x="2937" y="582"/>
                  </a:lnTo>
                  <a:lnTo>
                    <a:pt x="2903" y="569"/>
                  </a:lnTo>
                  <a:lnTo>
                    <a:pt x="2903" y="569"/>
                  </a:lnTo>
                  <a:lnTo>
                    <a:pt x="2933" y="559"/>
                  </a:lnTo>
                  <a:lnTo>
                    <a:pt x="2961" y="547"/>
                  </a:lnTo>
                  <a:lnTo>
                    <a:pt x="2989" y="534"/>
                  </a:lnTo>
                  <a:lnTo>
                    <a:pt x="3016" y="520"/>
                  </a:lnTo>
                  <a:lnTo>
                    <a:pt x="3016" y="520"/>
                  </a:lnTo>
                  <a:lnTo>
                    <a:pt x="3045" y="528"/>
                  </a:lnTo>
                  <a:lnTo>
                    <a:pt x="3075" y="533"/>
                  </a:lnTo>
                  <a:lnTo>
                    <a:pt x="3105" y="537"/>
                  </a:lnTo>
                  <a:lnTo>
                    <a:pt x="3137" y="539"/>
                  </a:lnTo>
                  <a:lnTo>
                    <a:pt x="3137" y="539"/>
                  </a:lnTo>
                  <a:close/>
                  <a:moveTo>
                    <a:pt x="2569" y="569"/>
                  </a:moveTo>
                  <a:lnTo>
                    <a:pt x="2569" y="569"/>
                  </a:lnTo>
                  <a:lnTo>
                    <a:pt x="2535" y="582"/>
                  </a:lnTo>
                  <a:lnTo>
                    <a:pt x="2502" y="598"/>
                  </a:lnTo>
                  <a:lnTo>
                    <a:pt x="2471" y="615"/>
                  </a:lnTo>
                  <a:lnTo>
                    <a:pt x="2441" y="634"/>
                  </a:lnTo>
                  <a:lnTo>
                    <a:pt x="2441" y="634"/>
                  </a:lnTo>
                  <a:lnTo>
                    <a:pt x="2417" y="608"/>
                  </a:lnTo>
                  <a:lnTo>
                    <a:pt x="2391" y="584"/>
                  </a:lnTo>
                  <a:lnTo>
                    <a:pt x="2364" y="560"/>
                  </a:lnTo>
                  <a:lnTo>
                    <a:pt x="2335" y="539"/>
                  </a:lnTo>
                  <a:lnTo>
                    <a:pt x="2335" y="539"/>
                  </a:lnTo>
                  <a:lnTo>
                    <a:pt x="2367" y="537"/>
                  </a:lnTo>
                  <a:lnTo>
                    <a:pt x="2397" y="533"/>
                  </a:lnTo>
                  <a:lnTo>
                    <a:pt x="2427" y="528"/>
                  </a:lnTo>
                  <a:lnTo>
                    <a:pt x="2456" y="520"/>
                  </a:lnTo>
                  <a:lnTo>
                    <a:pt x="2456" y="520"/>
                  </a:lnTo>
                  <a:lnTo>
                    <a:pt x="2483" y="534"/>
                  </a:lnTo>
                  <a:lnTo>
                    <a:pt x="2511" y="547"/>
                  </a:lnTo>
                  <a:lnTo>
                    <a:pt x="2539" y="559"/>
                  </a:lnTo>
                  <a:lnTo>
                    <a:pt x="2569" y="569"/>
                  </a:lnTo>
                  <a:lnTo>
                    <a:pt x="2569" y="569"/>
                  </a:lnTo>
                  <a:close/>
                  <a:moveTo>
                    <a:pt x="2012" y="452"/>
                  </a:moveTo>
                  <a:lnTo>
                    <a:pt x="2012" y="452"/>
                  </a:lnTo>
                  <a:lnTo>
                    <a:pt x="1976" y="456"/>
                  </a:lnTo>
                  <a:lnTo>
                    <a:pt x="1940" y="463"/>
                  </a:lnTo>
                  <a:lnTo>
                    <a:pt x="1905" y="472"/>
                  </a:lnTo>
                  <a:lnTo>
                    <a:pt x="1871" y="482"/>
                  </a:lnTo>
                  <a:lnTo>
                    <a:pt x="1871" y="482"/>
                  </a:lnTo>
                  <a:lnTo>
                    <a:pt x="1856" y="451"/>
                  </a:lnTo>
                  <a:lnTo>
                    <a:pt x="1838" y="420"/>
                  </a:lnTo>
                  <a:lnTo>
                    <a:pt x="1817" y="391"/>
                  </a:lnTo>
                  <a:lnTo>
                    <a:pt x="1795" y="362"/>
                  </a:lnTo>
                  <a:lnTo>
                    <a:pt x="1795" y="362"/>
                  </a:lnTo>
                  <a:lnTo>
                    <a:pt x="1824" y="369"/>
                  </a:lnTo>
                  <a:lnTo>
                    <a:pt x="1856" y="373"/>
                  </a:lnTo>
                  <a:lnTo>
                    <a:pt x="1886" y="375"/>
                  </a:lnTo>
                  <a:lnTo>
                    <a:pt x="1917" y="375"/>
                  </a:lnTo>
                  <a:lnTo>
                    <a:pt x="1917" y="375"/>
                  </a:lnTo>
                  <a:lnTo>
                    <a:pt x="1938" y="396"/>
                  </a:lnTo>
                  <a:lnTo>
                    <a:pt x="1961" y="416"/>
                  </a:lnTo>
                  <a:lnTo>
                    <a:pt x="1986" y="435"/>
                  </a:lnTo>
                  <a:lnTo>
                    <a:pt x="2012" y="452"/>
                  </a:lnTo>
                  <a:lnTo>
                    <a:pt x="2012" y="452"/>
                  </a:lnTo>
                  <a:close/>
                  <a:moveTo>
                    <a:pt x="4156" y="51"/>
                  </a:moveTo>
                  <a:lnTo>
                    <a:pt x="4156" y="51"/>
                  </a:lnTo>
                  <a:lnTo>
                    <a:pt x="4140" y="83"/>
                  </a:lnTo>
                  <a:lnTo>
                    <a:pt x="4128" y="117"/>
                  </a:lnTo>
                  <a:lnTo>
                    <a:pt x="4118" y="152"/>
                  </a:lnTo>
                  <a:lnTo>
                    <a:pt x="4111" y="188"/>
                  </a:lnTo>
                  <a:lnTo>
                    <a:pt x="4111" y="188"/>
                  </a:lnTo>
                  <a:lnTo>
                    <a:pt x="4075" y="185"/>
                  </a:lnTo>
                  <a:lnTo>
                    <a:pt x="4040" y="186"/>
                  </a:lnTo>
                  <a:lnTo>
                    <a:pt x="4003" y="189"/>
                  </a:lnTo>
                  <a:lnTo>
                    <a:pt x="3968" y="195"/>
                  </a:lnTo>
                  <a:lnTo>
                    <a:pt x="3968" y="195"/>
                  </a:lnTo>
                  <a:lnTo>
                    <a:pt x="3988" y="171"/>
                  </a:lnTo>
                  <a:lnTo>
                    <a:pt x="4006" y="147"/>
                  </a:lnTo>
                  <a:lnTo>
                    <a:pt x="4024" y="121"/>
                  </a:lnTo>
                  <a:lnTo>
                    <a:pt x="4040" y="95"/>
                  </a:lnTo>
                  <a:lnTo>
                    <a:pt x="4040" y="95"/>
                  </a:lnTo>
                  <a:lnTo>
                    <a:pt x="4070" y="86"/>
                  </a:lnTo>
                  <a:lnTo>
                    <a:pt x="4098" y="76"/>
                  </a:lnTo>
                  <a:lnTo>
                    <a:pt x="4127" y="64"/>
                  </a:lnTo>
                  <a:lnTo>
                    <a:pt x="4156" y="51"/>
                  </a:lnTo>
                  <a:lnTo>
                    <a:pt x="4156" y="51"/>
                  </a:lnTo>
                  <a:close/>
                  <a:moveTo>
                    <a:pt x="1432" y="95"/>
                  </a:moveTo>
                  <a:lnTo>
                    <a:pt x="1432" y="95"/>
                  </a:lnTo>
                  <a:lnTo>
                    <a:pt x="1448" y="121"/>
                  </a:lnTo>
                  <a:lnTo>
                    <a:pt x="1465" y="147"/>
                  </a:lnTo>
                  <a:lnTo>
                    <a:pt x="1484" y="171"/>
                  </a:lnTo>
                  <a:lnTo>
                    <a:pt x="1504" y="195"/>
                  </a:lnTo>
                  <a:lnTo>
                    <a:pt x="1504" y="195"/>
                  </a:lnTo>
                  <a:lnTo>
                    <a:pt x="1469" y="189"/>
                  </a:lnTo>
                  <a:lnTo>
                    <a:pt x="1432" y="186"/>
                  </a:lnTo>
                  <a:lnTo>
                    <a:pt x="1397" y="185"/>
                  </a:lnTo>
                  <a:lnTo>
                    <a:pt x="1361" y="188"/>
                  </a:lnTo>
                  <a:lnTo>
                    <a:pt x="1361" y="188"/>
                  </a:lnTo>
                  <a:lnTo>
                    <a:pt x="1354" y="152"/>
                  </a:lnTo>
                  <a:lnTo>
                    <a:pt x="1344" y="117"/>
                  </a:lnTo>
                  <a:lnTo>
                    <a:pt x="1332" y="83"/>
                  </a:lnTo>
                  <a:lnTo>
                    <a:pt x="1316" y="51"/>
                  </a:lnTo>
                  <a:lnTo>
                    <a:pt x="1316" y="51"/>
                  </a:lnTo>
                  <a:lnTo>
                    <a:pt x="1345" y="64"/>
                  </a:lnTo>
                  <a:lnTo>
                    <a:pt x="1374" y="76"/>
                  </a:lnTo>
                  <a:lnTo>
                    <a:pt x="1402" y="86"/>
                  </a:lnTo>
                  <a:lnTo>
                    <a:pt x="1432" y="95"/>
                  </a:lnTo>
                  <a:lnTo>
                    <a:pt x="143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 name="Freeform 108"/>
            <p:cNvSpPr>
              <a:spLocks/>
            </p:cNvSpPr>
            <p:nvPr userDrawn="1"/>
          </p:nvSpPr>
          <p:spPr bwMode="auto">
            <a:xfrm>
              <a:off x="1967" y="332"/>
              <a:ext cx="236" cy="176"/>
            </a:xfrm>
            <a:custGeom>
              <a:avLst/>
              <a:gdLst>
                <a:gd name="T0" fmla="*/ 708 w 944"/>
                <a:gd name="T1" fmla="*/ 641 h 705"/>
                <a:gd name="T2" fmla="*/ 748 w 944"/>
                <a:gd name="T3" fmla="*/ 615 h 705"/>
                <a:gd name="T4" fmla="*/ 785 w 944"/>
                <a:gd name="T5" fmla="*/ 585 h 705"/>
                <a:gd name="T6" fmla="*/ 819 w 944"/>
                <a:gd name="T7" fmla="*/ 554 h 705"/>
                <a:gd name="T8" fmla="*/ 849 w 944"/>
                <a:gd name="T9" fmla="*/ 517 h 705"/>
                <a:gd name="T10" fmla="*/ 873 w 944"/>
                <a:gd name="T11" fmla="*/ 481 h 705"/>
                <a:gd name="T12" fmla="*/ 896 w 944"/>
                <a:gd name="T13" fmla="*/ 440 h 705"/>
                <a:gd name="T14" fmla="*/ 914 w 944"/>
                <a:gd name="T15" fmla="*/ 399 h 705"/>
                <a:gd name="T16" fmla="*/ 927 w 944"/>
                <a:gd name="T17" fmla="*/ 356 h 705"/>
                <a:gd name="T18" fmla="*/ 937 w 944"/>
                <a:gd name="T19" fmla="*/ 313 h 705"/>
                <a:gd name="T20" fmla="*/ 943 w 944"/>
                <a:gd name="T21" fmla="*/ 267 h 705"/>
                <a:gd name="T22" fmla="*/ 944 w 944"/>
                <a:gd name="T23" fmla="*/ 223 h 705"/>
                <a:gd name="T24" fmla="*/ 941 w 944"/>
                <a:gd name="T25" fmla="*/ 177 h 705"/>
                <a:gd name="T26" fmla="*/ 933 w 944"/>
                <a:gd name="T27" fmla="*/ 132 h 705"/>
                <a:gd name="T28" fmla="*/ 922 w 944"/>
                <a:gd name="T29" fmla="*/ 86 h 705"/>
                <a:gd name="T30" fmla="*/ 905 w 944"/>
                <a:gd name="T31" fmla="*/ 43 h 705"/>
                <a:gd name="T32" fmla="*/ 883 w 944"/>
                <a:gd name="T33" fmla="*/ 0 h 705"/>
                <a:gd name="T34" fmla="*/ 63 w 944"/>
                <a:gd name="T35" fmla="*/ 0 h 705"/>
                <a:gd name="T36" fmla="*/ 36 w 944"/>
                <a:gd name="T37" fmla="*/ 53 h 705"/>
                <a:gd name="T38" fmla="*/ 16 w 944"/>
                <a:gd name="T39" fmla="*/ 111 h 705"/>
                <a:gd name="T40" fmla="*/ 4 w 944"/>
                <a:gd name="T41" fmla="*/ 171 h 705"/>
                <a:gd name="T42" fmla="*/ 0 w 944"/>
                <a:gd name="T43" fmla="*/ 231 h 705"/>
                <a:gd name="T44" fmla="*/ 3 w 944"/>
                <a:gd name="T45" fmla="*/ 291 h 705"/>
                <a:gd name="T46" fmla="*/ 15 w 944"/>
                <a:gd name="T47" fmla="*/ 352 h 705"/>
                <a:gd name="T48" fmla="*/ 34 w 944"/>
                <a:gd name="T49" fmla="*/ 410 h 705"/>
                <a:gd name="T50" fmla="*/ 63 w 944"/>
                <a:gd name="T51" fmla="*/ 468 h 705"/>
                <a:gd name="T52" fmla="*/ 75 w 944"/>
                <a:gd name="T53" fmla="*/ 489 h 705"/>
                <a:gd name="T54" fmla="*/ 103 w 944"/>
                <a:gd name="T55" fmla="*/ 528 h 705"/>
                <a:gd name="T56" fmla="*/ 135 w 944"/>
                <a:gd name="T57" fmla="*/ 563 h 705"/>
                <a:gd name="T58" fmla="*/ 168 w 944"/>
                <a:gd name="T59" fmla="*/ 594 h 705"/>
                <a:gd name="T60" fmla="*/ 205 w 944"/>
                <a:gd name="T61" fmla="*/ 623 h 705"/>
                <a:gd name="T62" fmla="*/ 244 w 944"/>
                <a:gd name="T63" fmla="*/ 646 h 705"/>
                <a:gd name="T64" fmla="*/ 286 w 944"/>
                <a:gd name="T65" fmla="*/ 666 h 705"/>
                <a:gd name="T66" fmla="*/ 327 w 944"/>
                <a:gd name="T67" fmla="*/ 681 h 705"/>
                <a:gd name="T68" fmla="*/ 372 w 944"/>
                <a:gd name="T69" fmla="*/ 693 h 705"/>
                <a:gd name="T70" fmla="*/ 416 w 944"/>
                <a:gd name="T71" fmla="*/ 701 h 705"/>
                <a:gd name="T72" fmla="*/ 462 w 944"/>
                <a:gd name="T73" fmla="*/ 705 h 705"/>
                <a:gd name="T74" fmla="*/ 507 w 944"/>
                <a:gd name="T75" fmla="*/ 704 h 705"/>
                <a:gd name="T76" fmla="*/ 553 w 944"/>
                <a:gd name="T77" fmla="*/ 697 h 705"/>
                <a:gd name="T78" fmla="*/ 599 w 944"/>
                <a:gd name="T79" fmla="*/ 688 h 705"/>
                <a:gd name="T80" fmla="*/ 643 w 944"/>
                <a:gd name="T81" fmla="*/ 672 h 705"/>
                <a:gd name="T82" fmla="*/ 687 w 944"/>
                <a:gd name="T83" fmla="*/ 653 h 705"/>
                <a:gd name="T84" fmla="*/ 708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708" y="641"/>
                  </a:moveTo>
                  <a:lnTo>
                    <a:pt x="708" y="641"/>
                  </a:lnTo>
                  <a:lnTo>
                    <a:pt x="729" y="628"/>
                  </a:lnTo>
                  <a:lnTo>
                    <a:pt x="748" y="615"/>
                  </a:lnTo>
                  <a:lnTo>
                    <a:pt x="768" y="601"/>
                  </a:lnTo>
                  <a:lnTo>
                    <a:pt x="785" y="585"/>
                  </a:lnTo>
                  <a:lnTo>
                    <a:pt x="802" y="569"/>
                  </a:lnTo>
                  <a:lnTo>
                    <a:pt x="819" y="554"/>
                  </a:lnTo>
                  <a:lnTo>
                    <a:pt x="834" y="535"/>
                  </a:lnTo>
                  <a:lnTo>
                    <a:pt x="849" y="517"/>
                  </a:lnTo>
                  <a:lnTo>
                    <a:pt x="862" y="499"/>
                  </a:lnTo>
                  <a:lnTo>
                    <a:pt x="873" y="481"/>
                  </a:lnTo>
                  <a:lnTo>
                    <a:pt x="885" y="461"/>
                  </a:lnTo>
                  <a:lnTo>
                    <a:pt x="896" y="440"/>
                  </a:lnTo>
                  <a:lnTo>
                    <a:pt x="905" y="420"/>
                  </a:lnTo>
                  <a:lnTo>
                    <a:pt x="914" y="399"/>
                  </a:lnTo>
                  <a:lnTo>
                    <a:pt x="922" y="378"/>
                  </a:lnTo>
                  <a:lnTo>
                    <a:pt x="927" y="356"/>
                  </a:lnTo>
                  <a:lnTo>
                    <a:pt x="933" y="335"/>
                  </a:lnTo>
                  <a:lnTo>
                    <a:pt x="937" y="313"/>
                  </a:lnTo>
                  <a:lnTo>
                    <a:pt x="940" y="291"/>
                  </a:lnTo>
                  <a:lnTo>
                    <a:pt x="943" y="267"/>
                  </a:lnTo>
                  <a:lnTo>
                    <a:pt x="944" y="245"/>
                  </a:lnTo>
                  <a:lnTo>
                    <a:pt x="944" y="223"/>
                  </a:lnTo>
                  <a:lnTo>
                    <a:pt x="943" y="199"/>
                  </a:lnTo>
                  <a:lnTo>
                    <a:pt x="941" y="177"/>
                  </a:lnTo>
                  <a:lnTo>
                    <a:pt x="937" y="154"/>
                  </a:lnTo>
                  <a:lnTo>
                    <a:pt x="933" y="132"/>
                  </a:lnTo>
                  <a:lnTo>
                    <a:pt x="928" y="109"/>
                  </a:lnTo>
                  <a:lnTo>
                    <a:pt x="922" y="86"/>
                  </a:lnTo>
                  <a:lnTo>
                    <a:pt x="914" y="64"/>
                  </a:lnTo>
                  <a:lnTo>
                    <a:pt x="905" y="43"/>
                  </a:lnTo>
                  <a:lnTo>
                    <a:pt x="894" y="21"/>
                  </a:lnTo>
                  <a:lnTo>
                    <a:pt x="883" y="0"/>
                  </a:lnTo>
                  <a:lnTo>
                    <a:pt x="63" y="0"/>
                  </a:lnTo>
                  <a:lnTo>
                    <a:pt x="63" y="0"/>
                  </a:lnTo>
                  <a:lnTo>
                    <a:pt x="49" y="26"/>
                  </a:lnTo>
                  <a:lnTo>
                    <a:pt x="36" y="53"/>
                  </a:lnTo>
                  <a:lnTo>
                    <a:pt x="25" y="82"/>
                  </a:lnTo>
                  <a:lnTo>
                    <a:pt x="16" y="111"/>
                  </a:lnTo>
                  <a:lnTo>
                    <a:pt x="10" y="141"/>
                  </a:lnTo>
                  <a:lnTo>
                    <a:pt x="4" y="171"/>
                  </a:lnTo>
                  <a:lnTo>
                    <a:pt x="2" y="201"/>
                  </a:lnTo>
                  <a:lnTo>
                    <a:pt x="0" y="231"/>
                  </a:lnTo>
                  <a:lnTo>
                    <a:pt x="0" y="261"/>
                  </a:lnTo>
                  <a:lnTo>
                    <a:pt x="3" y="291"/>
                  </a:lnTo>
                  <a:lnTo>
                    <a:pt x="8" y="322"/>
                  </a:lnTo>
                  <a:lnTo>
                    <a:pt x="15" y="352"/>
                  </a:lnTo>
                  <a:lnTo>
                    <a:pt x="24" y="382"/>
                  </a:lnTo>
                  <a:lnTo>
                    <a:pt x="34" y="410"/>
                  </a:lnTo>
                  <a:lnTo>
                    <a:pt x="47" y="439"/>
                  </a:lnTo>
                  <a:lnTo>
                    <a:pt x="63" y="468"/>
                  </a:lnTo>
                  <a:lnTo>
                    <a:pt x="63" y="468"/>
                  </a:lnTo>
                  <a:lnTo>
                    <a:pt x="75" y="489"/>
                  </a:lnTo>
                  <a:lnTo>
                    <a:pt x="89" y="509"/>
                  </a:lnTo>
                  <a:lnTo>
                    <a:pt x="103" y="528"/>
                  </a:lnTo>
                  <a:lnTo>
                    <a:pt x="119" y="546"/>
                  </a:lnTo>
                  <a:lnTo>
                    <a:pt x="135" y="563"/>
                  </a:lnTo>
                  <a:lnTo>
                    <a:pt x="152" y="580"/>
                  </a:lnTo>
                  <a:lnTo>
                    <a:pt x="168" y="594"/>
                  </a:lnTo>
                  <a:lnTo>
                    <a:pt x="187" y="608"/>
                  </a:lnTo>
                  <a:lnTo>
                    <a:pt x="205" y="623"/>
                  </a:lnTo>
                  <a:lnTo>
                    <a:pt x="225" y="634"/>
                  </a:lnTo>
                  <a:lnTo>
                    <a:pt x="244" y="646"/>
                  </a:lnTo>
                  <a:lnTo>
                    <a:pt x="265" y="657"/>
                  </a:lnTo>
                  <a:lnTo>
                    <a:pt x="286" y="666"/>
                  </a:lnTo>
                  <a:lnTo>
                    <a:pt x="307" y="675"/>
                  </a:lnTo>
                  <a:lnTo>
                    <a:pt x="327" y="681"/>
                  </a:lnTo>
                  <a:lnTo>
                    <a:pt x="350" y="688"/>
                  </a:lnTo>
                  <a:lnTo>
                    <a:pt x="372" y="693"/>
                  </a:lnTo>
                  <a:lnTo>
                    <a:pt x="394" y="698"/>
                  </a:lnTo>
                  <a:lnTo>
                    <a:pt x="416" y="701"/>
                  </a:lnTo>
                  <a:lnTo>
                    <a:pt x="440" y="704"/>
                  </a:lnTo>
                  <a:lnTo>
                    <a:pt x="462" y="705"/>
                  </a:lnTo>
                  <a:lnTo>
                    <a:pt x="484" y="705"/>
                  </a:lnTo>
                  <a:lnTo>
                    <a:pt x="507" y="704"/>
                  </a:lnTo>
                  <a:lnTo>
                    <a:pt x="531" y="701"/>
                  </a:lnTo>
                  <a:lnTo>
                    <a:pt x="553" y="697"/>
                  </a:lnTo>
                  <a:lnTo>
                    <a:pt x="576" y="693"/>
                  </a:lnTo>
                  <a:lnTo>
                    <a:pt x="599" y="688"/>
                  </a:lnTo>
                  <a:lnTo>
                    <a:pt x="621" y="680"/>
                  </a:lnTo>
                  <a:lnTo>
                    <a:pt x="643" y="672"/>
                  </a:lnTo>
                  <a:lnTo>
                    <a:pt x="665" y="663"/>
                  </a:lnTo>
                  <a:lnTo>
                    <a:pt x="687" y="653"/>
                  </a:lnTo>
                  <a:lnTo>
                    <a:pt x="708" y="641"/>
                  </a:lnTo>
                  <a:lnTo>
                    <a:pt x="708"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 name="Freeform 109"/>
            <p:cNvSpPr>
              <a:spLocks/>
            </p:cNvSpPr>
            <p:nvPr userDrawn="1"/>
          </p:nvSpPr>
          <p:spPr bwMode="auto">
            <a:xfrm>
              <a:off x="1758" y="409"/>
              <a:ext cx="216" cy="215"/>
            </a:xfrm>
            <a:custGeom>
              <a:avLst/>
              <a:gdLst>
                <a:gd name="T0" fmla="*/ 70 w 864"/>
                <a:gd name="T1" fmla="*/ 667 h 864"/>
                <a:gd name="T2" fmla="*/ 110 w 864"/>
                <a:gd name="T3" fmla="*/ 719 h 864"/>
                <a:gd name="T4" fmla="*/ 156 w 864"/>
                <a:gd name="T5" fmla="*/ 764 h 864"/>
                <a:gd name="T6" fmla="*/ 206 w 864"/>
                <a:gd name="T7" fmla="*/ 800 h 864"/>
                <a:gd name="T8" fmla="*/ 262 w 864"/>
                <a:gd name="T9" fmla="*/ 829 h 864"/>
                <a:gd name="T10" fmla="*/ 321 w 864"/>
                <a:gd name="T11" fmla="*/ 850 h 864"/>
                <a:gd name="T12" fmla="*/ 382 w 864"/>
                <a:gd name="T13" fmla="*/ 861 h 864"/>
                <a:gd name="T14" fmla="*/ 445 w 864"/>
                <a:gd name="T15" fmla="*/ 864 h 864"/>
                <a:gd name="T16" fmla="*/ 507 w 864"/>
                <a:gd name="T17" fmla="*/ 857 h 864"/>
                <a:gd name="T18" fmla="*/ 569 w 864"/>
                <a:gd name="T19" fmla="*/ 842 h 864"/>
                <a:gd name="T20" fmla="*/ 630 w 864"/>
                <a:gd name="T21" fmla="*/ 817 h 864"/>
                <a:gd name="T22" fmla="*/ 668 w 864"/>
                <a:gd name="T23" fmla="*/ 795 h 864"/>
                <a:gd name="T24" fmla="*/ 720 w 864"/>
                <a:gd name="T25" fmla="*/ 755 h 864"/>
                <a:gd name="T26" fmla="*/ 764 w 864"/>
                <a:gd name="T27" fmla="*/ 709 h 864"/>
                <a:gd name="T28" fmla="*/ 801 w 864"/>
                <a:gd name="T29" fmla="*/ 658 h 864"/>
                <a:gd name="T30" fmla="*/ 829 w 864"/>
                <a:gd name="T31" fmla="*/ 603 h 864"/>
                <a:gd name="T32" fmla="*/ 850 w 864"/>
                <a:gd name="T33" fmla="*/ 543 h 864"/>
                <a:gd name="T34" fmla="*/ 862 w 864"/>
                <a:gd name="T35" fmla="*/ 484 h 864"/>
                <a:gd name="T36" fmla="*/ 864 w 864"/>
                <a:gd name="T37" fmla="*/ 421 h 864"/>
                <a:gd name="T38" fmla="*/ 858 w 864"/>
                <a:gd name="T39" fmla="*/ 358 h 864"/>
                <a:gd name="T40" fmla="*/ 842 w 864"/>
                <a:gd name="T41" fmla="*/ 296 h 864"/>
                <a:gd name="T42" fmla="*/ 818 w 864"/>
                <a:gd name="T43" fmla="*/ 236 h 864"/>
                <a:gd name="T44" fmla="*/ 795 w 864"/>
                <a:gd name="T45" fmla="*/ 197 h 864"/>
                <a:gd name="T46" fmla="*/ 756 w 864"/>
                <a:gd name="T47" fmla="*/ 145 h 864"/>
                <a:gd name="T48" fmla="*/ 709 w 864"/>
                <a:gd name="T49" fmla="*/ 100 h 864"/>
                <a:gd name="T50" fmla="*/ 659 w 864"/>
                <a:gd name="T51" fmla="*/ 64 h 864"/>
                <a:gd name="T52" fmla="*/ 604 w 864"/>
                <a:gd name="T53" fmla="*/ 35 h 864"/>
                <a:gd name="T54" fmla="*/ 545 w 864"/>
                <a:gd name="T55" fmla="*/ 15 h 864"/>
                <a:gd name="T56" fmla="*/ 484 w 864"/>
                <a:gd name="T57" fmla="*/ 3 h 864"/>
                <a:gd name="T58" fmla="*/ 421 w 864"/>
                <a:gd name="T59" fmla="*/ 0 h 864"/>
                <a:gd name="T60" fmla="*/ 359 w 864"/>
                <a:gd name="T61" fmla="*/ 7 h 864"/>
                <a:gd name="T62" fmla="*/ 296 w 864"/>
                <a:gd name="T63" fmla="*/ 22 h 864"/>
                <a:gd name="T64" fmla="*/ 236 w 864"/>
                <a:gd name="T65" fmla="*/ 47 h 864"/>
                <a:gd name="T66" fmla="*/ 197 w 864"/>
                <a:gd name="T67" fmla="*/ 69 h 864"/>
                <a:gd name="T68" fmla="*/ 145 w 864"/>
                <a:gd name="T69" fmla="*/ 110 h 864"/>
                <a:gd name="T70" fmla="*/ 101 w 864"/>
                <a:gd name="T71" fmla="*/ 155 h 864"/>
                <a:gd name="T72" fmla="*/ 64 w 864"/>
                <a:gd name="T73" fmla="*/ 206 h 864"/>
                <a:gd name="T74" fmla="*/ 36 w 864"/>
                <a:gd name="T75" fmla="*/ 262 h 864"/>
                <a:gd name="T76" fmla="*/ 15 w 864"/>
                <a:gd name="T77" fmla="*/ 321 h 864"/>
                <a:gd name="T78" fmla="*/ 3 w 864"/>
                <a:gd name="T79" fmla="*/ 382 h 864"/>
                <a:gd name="T80" fmla="*/ 0 w 864"/>
                <a:gd name="T81" fmla="*/ 443 h 864"/>
                <a:gd name="T82" fmla="*/ 7 w 864"/>
                <a:gd name="T83" fmla="*/ 507 h 864"/>
                <a:gd name="T84" fmla="*/ 23 w 864"/>
                <a:gd name="T85" fmla="*/ 568 h 864"/>
                <a:gd name="T86" fmla="*/ 47 w 864"/>
                <a:gd name="T87" fmla="*/ 628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9" y="648"/>
                  </a:moveTo>
                  <a:lnTo>
                    <a:pt x="59" y="648"/>
                  </a:lnTo>
                  <a:lnTo>
                    <a:pt x="70" y="667"/>
                  </a:lnTo>
                  <a:lnTo>
                    <a:pt x="83" y="685"/>
                  </a:lnTo>
                  <a:lnTo>
                    <a:pt x="96" y="702"/>
                  </a:lnTo>
                  <a:lnTo>
                    <a:pt x="110" y="719"/>
                  </a:lnTo>
                  <a:lnTo>
                    <a:pt x="124" y="735"/>
                  </a:lnTo>
                  <a:lnTo>
                    <a:pt x="140" y="749"/>
                  </a:lnTo>
                  <a:lnTo>
                    <a:pt x="156" y="764"/>
                  </a:lnTo>
                  <a:lnTo>
                    <a:pt x="173" y="777"/>
                  </a:lnTo>
                  <a:lnTo>
                    <a:pt x="189" y="790"/>
                  </a:lnTo>
                  <a:lnTo>
                    <a:pt x="206" y="800"/>
                  </a:lnTo>
                  <a:lnTo>
                    <a:pt x="225" y="811"/>
                  </a:lnTo>
                  <a:lnTo>
                    <a:pt x="243" y="821"/>
                  </a:lnTo>
                  <a:lnTo>
                    <a:pt x="262" y="829"/>
                  </a:lnTo>
                  <a:lnTo>
                    <a:pt x="282" y="837"/>
                  </a:lnTo>
                  <a:lnTo>
                    <a:pt x="302" y="843"/>
                  </a:lnTo>
                  <a:lnTo>
                    <a:pt x="321" y="850"/>
                  </a:lnTo>
                  <a:lnTo>
                    <a:pt x="341" y="855"/>
                  </a:lnTo>
                  <a:lnTo>
                    <a:pt x="361" y="859"/>
                  </a:lnTo>
                  <a:lnTo>
                    <a:pt x="382" y="861"/>
                  </a:lnTo>
                  <a:lnTo>
                    <a:pt x="403" y="863"/>
                  </a:lnTo>
                  <a:lnTo>
                    <a:pt x="424" y="864"/>
                  </a:lnTo>
                  <a:lnTo>
                    <a:pt x="445" y="864"/>
                  </a:lnTo>
                  <a:lnTo>
                    <a:pt x="466" y="863"/>
                  </a:lnTo>
                  <a:lnTo>
                    <a:pt x="487" y="861"/>
                  </a:lnTo>
                  <a:lnTo>
                    <a:pt x="507" y="857"/>
                  </a:lnTo>
                  <a:lnTo>
                    <a:pt x="528" y="854"/>
                  </a:lnTo>
                  <a:lnTo>
                    <a:pt x="549" y="848"/>
                  </a:lnTo>
                  <a:lnTo>
                    <a:pt x="569" y="842"/>
                  </a:lnTo>
                  <a:lnTo>
                    <a:pt x="589" y="835"/>
                  </a:lnTo>
                  <a:lnTo>
                    <a:pt x="609" y="826"/>
                  </a:lnTo>
                  <a:lnTo>
                    <a:pt x="630" y="817"/>
                  </a:lnTo>
                  <a:lnTo>
                    <a:pt x="649" y="807"/>
                  </a:lnTo>
                  <a:lnTo>
                    <a:pt x="649" y="807"/>
                  </a:lnTo>
                  <a:lnTo>
                    <a:pt x="668" y="795"/>
                  </a:lnTo>
                  <a:lnTo>
                    <a:pt x="686" y="782"/>
                  </a:lnTo>
                  <a:lnTo>
                    <a:pt x="703" y="769"/>
                  </a:lnTo>
                  <a:lnTo>
                    <a:pt x="720" y="755"/>
                  </a:lnTo>
                  <a:lnTo>
                    <a:pt x="735" y="740"/>
                  </a:lnTo>
                  <a:lnTo>
                    <a:pt x="750" y="726"/>
                  </a:lnTo>
                  <a:lnTo>
                    <a:pt x="764" y="709"/>
                  </a:lnTo>
                  <a:lnTo>
                    <a:pt x="777" y="693"/>
                  </a:lnTo>
                  <a:lnTo>
                    <a:pt x="790" y="676"/>
                  </a:lnTo>
                  <a:lnTo>
                    <a:pt x="801" y="658"/>
                  </a:lnTo>
                  <a:lnTo>
                    <a:pt x="811" y="640"/>
                  </a:lnTo>
                  <a:lnTo>
                    <a:pt x="821" y="622"/>
                  </a:lnTo>
                  <a:lnTo>
                    <a:pt x="829" y="603"/>
                  </a:lnTo>
                  <a:lnTo>
                    <a:pt x="837" y="584"/>
                  </a:lnTo>
                  <a:lnTo>
                    <a:pt x="845" y="564"/>
                  </a:lnTo>
                  <a:lnTo>
                    <a:pt x="850" y="543"/>
                  </a:lnTo>
                  <a:lnTo>
                    <a:pt x="855" y="524"/>
                  </a:lnTo>
                  <a:lnTo>
                    <a:pt x="859" y="503"/>
                  </a:lnTo>
                  <a:lnTo>
                    <a:pt x="862" y="484"/>
                  </a:lnTo>
                  <a:lnTo>
                    <a:pt x="864" y="463"/>
                  </a:lnTo>
                  <a:lnTo>
                    <a:pt x="864" y="442"/>
                  </a:lnTo>
                  <a:lnTo>
                    <a:pt x="864" y="421"/>
                  </a:lnTo>
                  <a:lnTo>
                    <a:pt x="863" y="400"/>
                  </a:lnTo>
                  <a:lnTo>
                    <a:pt x="862" y="379"/>
                  </a:lnTo>
                  <a:lnTo>
                    <a:pt x="858" y="358"/>
                  </a:lnTo>
                  <a:lnTo>
                    <a:pt x="854" y="338"/>
                  </a:lnTo>
                  <a:lnTo>
                    <a:pt x="849" y="317"/>
                  </a:lnTo>
                  <a:lnTo>
                    <a:pt x="842" y="296"/>
                  </a:lnTo>
                  <a:lnTo>
                    <a:pt x="836" y="275"/>
                  </a:lnTo>
                  <a:lnTo>
                    <a:pt x="827" y="256"/>
                  </a:lnTo>
                  <a:lnTo>
                    <a:pt x="818" y="236"/>
                  </a:lnTo>
                  <a:lnTo>
                    <a:pt x="807" y="216"/>
                  </a:lnTo>
                  <a:lnTo>
                    <a:pt x="807" y="216"/>
                  </a:lnTo>
                  <a:lnTo>
                    <a:pt x="795" y="197"/>
                  </a:lnTo>
                  <a:lnTo>
                    <a:pt x="782" y="179"/>
                  </a:lnTo>
                  <a:lnTo>
                    <a:pt x="769" y="162"/>
                  </a:lnTo>
                  <a:lnTo>
                    <a:pt x="756" y="145"/>
                  </a:lnTo>
                  <a:lnTo>
                    <a:pt x="741" y="129"/>
                  </a:lnTo>
                  <a:lnTo>
                    <a:pt x="726" y="115"/>
                  </a:lnTo>
                  <a:lnTo>
                    <a:pt x="709" y="100"/>
                  </a:lnTo>
                  <a:lnTo>
                    <a:pt x="694" y="87"/>
                  </a:lnTo>
                  <a:lnTo>
                    <a:pt x="677" y="76"/>
                  </a:lnTo>
                  <a:lnTo>
                    <a:pt x="659" y="64"/>
                  </a:lnTo>
                  <a:lnTo>
                    <a:pt x="640" y="54"/>
                  </a:lnTo>
                  <a:lnTo>
                    <a:pt x="622" y="44"/>
                  </a:lnTo>
                  <a:lnTo>
                    <a:pt x="604" y="35"/>
                  </a:lnTo>
                  <a:lnTo>
                    <a:pt x="584" y="28"/>
                  </a:lnTo>
                  <a:lnTo>
                    <a:pt x="565" y="21"/>
                  </a:lnTo>
                  <a:lnTo>
                    <a:pt x="545" y="15"/>
                  </a:lnTo>
                  <a:lnTo>
                    <a:pt x="524" y="11"/>
                  </a:lnTo>
                  <a:lnTo>
                    <a:pt x="503" y="7"/>
                  </a:lnTo>
                  <a:lnTo>
                    <a:pt x="484" y="3"/>
                  </a:lnTo>
                  <a:lnTo>
                    <a:pt x="463" y="1"/>
                  </a:lnTo>
                  <a:lnTo>
                    <a:pt x="442" y="0"/>
                  </a:lnTo>
                  <a:lnTo>
                    <a:pt x="421" y="0"/>
                  </a:lnTo>
                  <a:lnTo>
                    <a:pt x="401" y="1"/>
                  </a:lnTo>
                  <a:lnTo>
                    <a:pt x="380" y="3"/>
                  </a:lnTo>
                  <a:lnTo>
                    <a:pt x="359" y="7"/>
                  </a:lnTo>
                  <a:lnTo>
                    <a:pt x="338" y="11"/>
                  </a:lnTo>
                  <a:lnTo>
                    <a:pt x="317" y="16"/>
                  </a:lnTo>
                  <a:lnTo>
                    <a:pt x="296" y="22"/>
                  </a:lnTo>
                  <a:lnTo>
                    <a:pt x="277" y="29"/>
                  </a:lnTo>
                  <a:lnTo>
                    <a:pt x="256" y="38"/>
                  </a:lnTo>
                  <a:lnTo>
                    <a:pt x="236" y="47"/>
                  </a:lnTo>
                  <a:lnTo>
                    <a:pt x="217" y="57"/>
                  </a:lnTo>
                  <a:lnTo>
                    <a:pt x="217" y="57"/>
                  </a:lnTo>
                  <a:lnTo>
                    <a:pt x="197" y="69"/>
                  </a:lnTo>
                  <a:lnTo>
                    <a:pt x="179" y="82"/>
                  </a:lnTo>
                  <a:lnTo>
                    <a:pt x="162" y="95"/>
                  </a:lnTo>
                  <a:lnTo>
                    <a:pt x="145" y="110"/>
                  </a:lnTo>
                  <a:lnTo>
                    <a:pt x="129" y="124"/>
                  </a:lnTo>
                  <a:lnTo>
                    <a:pt x="115" y="140"/>
                  </a:lnTo>
                  <a:lnTo>
                    <a:pt x="101" y="155"/>
                  </a:lnTo>
                  <a:lnTo>
                    <a:pt x="88" y="172"/>
                  </a:lnTo>
                  <a:lnTo>
                    <a:pt x="76" y="189"/>
                  </a:lnTo>
                  <a:lnTo>
                    <a:pt x="64" y="206"/>
                  </a:lnTo>
                  <a:lnTo>
                    <a:pt x="54" y="224"/>
                  </a:lnTo>
                  <a:lnTo>
                    <a:pt x="45" y="243"/>
                  </a:lnTo>
                  <a:lnTo>
                    <a:pt x="36" y="262"/>
                  </a:lnTo>
                  <a:lnTo>
                    <a:pt x="28" y="280"/>
                  </a:lnTo>
                  <a:lnTo>
                    <a:pt x="21" y="300"/>
                  </a:lnTo>
                  <a:lnTo>
                    <a:pt x="15" y="321"/>
                  </a:lnTo>
                  <a:lnTo>
                    <a:pt x="11" y="340"/>
                  </a:lnTo>
                  <a:lnTo>
                    <a:pt x="7" y="361"/>
                  </a:lnTo>
                  <a:lnTo>
                    <a:pt x="3" y="382"/>
                  </a:lnTo>
                  <a:lnTo>
                    <a:pt x="2" y="403"/>
                  </a:lnTo>
                  <a:lnTo>
                    <a:pt x="0" y="422"/>
                  </a:lnTo>
                  <a:lnTo>
                    <a:pt x="0" y="443"/>
                  </a:lnTo>
                  <a:lnTo>
                    <a:pt x="2" y="465"/>
                  </a:lnTo>
                  <a:lnTo>
                    <a:pt x="4" y="486"/>
                  </a:lnTo>
                  <a:lnTo>
                    <a:pt x="7" y="507"/>
                  </a:lnTo>
                  <a:lnTo>
                    <a:pt x="11" y="528"/>
                  </a:lnTo>
                  <a:lnTo>
                    <a:pt x="16" y="547"/>
                  </a:lnTo>
                  <a:lnTo>
                    <a:pt x="23" y="568"/>
                  </a:lnTo>
                  <a:lnTo>
                    <a:pt x="30" y="589"/>
                  </a:lnTo>
                  <a:lnTo>
                    <a:pt x="38" y="609"/>
                  </a:lnTo>
                  <a:lnTo>
                    <a:pt x="47" y="628"/>
                  </a:lnTo>
                  <a:lnTo>
                    <a:pt x="59" y="648"/>
                  </a:lnTo>
                  <a:lnTo>
                    <a:pt x="59" y="6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 name="Freeform 110"/>
            <p:cNvSpPr>
              <a:spLocks/>
            </p:cNvSpPr>
            <p:nvPr userDrawn="1"/>
          </p:nvSpPr>
          <p:spPr bwMode="auto">
            <a:xfrm>
              <a:off x="1549" y="545"/>
              <a:ext cx="196" cy="196"/>
            </a:xfrm>
            <a:custGeom>
              <a:avLst/>
              <a:gdLst>
                <a:gd name="T0" fmla="*/ 64 w 783"/>
                <a:gd name="T1" fmla="*/ 605 h 783"/>
                <a:gd name="T2" fmla="*/ 99 w 783"/>
                <a:gd name="T3" fmla="*/ 652 h 783"/>
                <a:gd name="T4" fmla="*/ 141 w 783"/>
                <a:gd name="T5" fmla="*/ 692 h 783"/>
                <a:gd name="T6" fmla="*/ 186 w 783"/>
                <a:gd name="T7" fmla="*/ 725 h 783"/>
                <a:gd name="T8" fmla="*/ 237 w 783"/>
                <a:gd name="T9" fmla="*/ 751 h 783"/>
                <a:gd name="T10" fmla="*/ 290 w 783"/>
                <a:gd name="T11" fmla="*/ 769 h 783"/>
                <a:gd name="T12" fmla="*/ 345 w 783"/>
                <a:gd name="T13" fmla="*/ 781 h 783"/>
                <a:gd name="T14" fmla="*/ 403 w 783"/>
                <a:gd name="T15" fmla="*/ 783 h 783"/>
                <a:gd name="T16" fmla="*/ 459 w 783"/>
                <a:gd name="T17" fmla="*/ 777 h 783"/>
                <a:gd name="T18" fmla="*/ 515 w 783"/>
                <a:gd name="T19" fmla="*/ 763 h 783"/>
                <a:gd name="T20" fmla="*/ 569 w 783"/>
                <a:gd name="T21" fmla="*/ 740 h 783"/>
                <a:gd name="T22" fmla="*/ 605 w 783"/>
                <a:gd name="T23" fmla="*/ 720 h 783"/>
                <a:gd name="T24" fmla="*/ 651 w 783"/>
                <a:gd name="T25" fmla="*/ 684 h 783"/>
                <a:gd name="T26" fmla="*/ 692 w 783"/>
                <a:gd name="T27" fmla="*/ 643 h 783"/>
                <a:gd name="T28" fmla="*/ 726 w 783"/>
                <a:gd name="T29" fmla="*/ 596 h 783"/>
                <a:gd name="T30" fmla="*/ 752 w 783"/>
                <a:gd name="T31" fmla="*/ 546 h 783"/>
                <a:gd name="T32" fmla="*/ 770 w 783"/>
                <a:gd name="T33" fmla="*/ 493 h 783"/>
                <a:gd name="T34" fmla="*/ 780 w 783"/>
                <a:gd name="T35" fmla="*/ 437 h 783"/>
                <a:gd name="T36" fmla="*/ 783 w 783"/>
                <a:gd name="T37" fmla="*/ 381 h 783"/>
                <a:gd name="T38" fmla="*/ 778 w 783"/>
                <a:gd name="T39" fmla="*/ 323 h 783"/>
                <a:gd name="T40" fmla="*/ 764 w 783"/>
                <a:gd name="T41" fmla="*/ 267 h 783"/>
                <a:gd name="T42" fmla="*/ 740 w 783"/>
                <a:gd name="T43" fmla="*/ 213 h 783"/>
                <a:gd name="T44" fmla="*/ 721 w 783"/>
                <a:gd name="T45" fmla="*/ 179 h 783"/>
                <a:gd name="T46" fmla="*/ 684 w 783"/>
                <a:gd name="T47" fmla="*/ 132 h 783"/>
                <a:gd name="T48" fmla="*/ 642 w 783"/>
                <a:gd name="T49" fmla="*/ 92 h 783"/>
                <a:gd name="T50" fmla="*/ 597 w 783"/>
                <a:gd name="T51" fmla="*/ 58 h 783"/>
                <a:gd name="T52" fmla="*/ 546 w 783"/>
                <a:gd name="T53" fmla="*/ 32 h 783"/>
                <a:gd name="T54" fmla="*/ 492 w 783"/>
                <a:gd name="T55" fmla="*/ 13 h 783"/>
                <a:gd name="T56" fmla="*/ 438 w 783"/>
                <a:gd name="T57" fmla="*/ 3 h 783"/>
                <a:gd name="T58" fmla="*/ 382 w 783"/>
                <a:gd name="T59" fmla="*/ 0 h 783"/>
                <a:gd name="T60" fmla="*/ 324 w 783"/>
                <a:gd name="T61" fmla="*/ 6 h 783"/>
                <a:gd name="T62" fmla="*/ 268 w 783"/>
                <a:gd name="T63" fmla="*/ 20 h 783"/>
                <a:gd name="T64" fmla="*/ 214 w 783"/>
                <a:gd name="T65" fmla="*/ 43 h 783"/>
                <a:gd name="T66" fmla="*/ 178 w 783"/>
                <a:gd name="T67" fmla="*/ 63 h 783"/>
                <a:gd name="T68" fmla="*/ 132 w 783"/>
                <a:gd name="T69" fmla="*/ 98 h 783"/>
                <a:gd name="T70" fmla="*/ 91 w 783"/>
                <a:gd name="T71" fmla="*/ 140 h 783"/>
                <a:gd name="T72" fmla="*/ 59 w 783"/>
                <a:gd name="T73" fmla="*/ 187 h 783"/>
                <a:gd name="T74" fmla="*/ 32 w 783"/>
                <a:gd name="T75" fmla="*/ 237 h 783"/>
                <a:gd name="T76" fmla="*/ 13 w 783"/>
                <a:gd name="T77" fmla="*/ 290 h 783"/>
                <a:gd name="T78" fmla="*/ 3 w 783"/>
                <a:gd name="T79" fmla="*/ 346 h 783"/>
                <a:gd name="T80" fmla="*/ 0 w 783"/>
                <a:gd name="T81" fmla="*/ 402 h 783"/>
                <a:gd name="T82" fmla="*/ 6 w 783"/>
                <a:gd name="T83" fmla="*/ 459 h 783"/>
                <a:gd name="T84" fmla="*/ 19 w 783"/>
                <a:gd name="T85" fmla="*/ 515 h 783"/>
                <a:gd name="T86" fmla="*/ 43 w 783"/>
                <a:gd name="T87" fmla="*/ 57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587"/>
                  </a:moveTo>
                  <a:lnTo>
                    <a:pt x="52" y="587"/>
                  </a:lnTo>
                  <a:lnTo>
                    <a:pt x="64" y="605"/>
                  </a:lnTo>
                  <a:lnTo>
                    <a:pt x="74" y="621"/>
                  </a:lnTo>
                  <a:lnTo>
                    <a:pt x="86" y="636"/>
                  </a:lnTo>
                  <a:lnTo>
                    <a:pt x="99" y="652"/>
                  </a:lnTo>
                  <a:lnTo>
                    <a:pt x="112" y="666"/>
                  </a:lnTo>
                  <a:lnTo>
                    <a:pt x="126" y="679"/>
                  </a:lnTo>
                  <a:lnTo>
                    <a:pt x="141" y="692"/>
                  </a:lnTo>
                  <a:lnTo>
                    <a:pt x="155" y="704"/>
                  </a:lnTo>
                  <a:lnTo>
                    <a:pt x="171" y="714"/>
                  </a:lnTo>
                  <a:lnTo>
                    <a:pt x="186" y="725"/>
                  </a:lnTo>
                  <a:lnTo>
                    <a:pt x="203" y="735"/>
                  </a:lnTo>
                  <a:lnTo>
                    <a:pt x="220" y="743"/>
                  </a:lnTo>
                  <a:lnTo>
                    <a:pt x="237" y="751"/>
                  </a:lnTo>
                  <a:lnTo>
                    <a:pt x="254" y="759"/>
                  </a:lnTo>
                  <a:lnTo>
                    <a:pt x="272" y="764"/>
                  </a:lnTo>
                  <a:lnTo>
                    <a:pt x="290" y="769"/>
                  </a:lnTo>
                  <a:lnTo>
                    <a:pt x="309" y="774"/>
                  </a:lnTo>
                  <a:lnTo>
                    <a:pt x="327" y="778"/>
                  </a:lnTo>
                  <a:lnTo>
                    <a:pt x="345" y="781"/>
                  </a:lnTo>
                  <a:lnTo>
                    <a:pt x="365" y="782"/>
                  </a:lnTo>
                  <a:lnTo>
                    <a:pt x="383" y="783"/>
                  </a:lnTo>
                  <a:lnTo>
                    <a:pt x="403" y="783"/>
                  </a:lnTo>
                  <a:lnTo>
                    <a:pt x="421" y="782"/>
                  </a:lnTo>
                  <a:lnTo>
                    <a:pt x="440" y="779"/>
                  </a:lnTo>
                  <a:lnTo>
                    <a:pt x="459" y="777"/>
                  </a:lnTo>
                  <a:lnTo>
                    <a:pt x="478" y="773"/>
                  </a:lnTo>
                  <a:lnTo>
                    <a:pt x="496" y="769"/>
                  </a:lnTo>
                  <a:lnTo>
                    <a:pt x="515" y="763"/>
                  </a:lnTo>
                  <a:lnTo>
                    <a:pt x="534" y="756"/>
                  </a:lnTo>
                  <a:lnTo>
                    <a:pt x="552" y="748"/>
                  </a:lnTo>
                  <a:lnTo>
                    <a:pt x="569" y="740"/>
                  </a:lnTo>
                  <a:lnTo>
                    <a:pt x="588" y="730"/>
                  </a:lnTo>
                  <a:lnTo>
                    <a:pt x="588" y="730"/>
                  </a:lnTo>
                  <a:lnTo>
                    <a:pt x="605" y="720"/>
                  </a:lnTo>
                  <a:lnTo>
                    <a:pt x="621" y="709"/>
                  </a:lnTo>
                  <a:lnTo>
                    <a:pt x="637" y="697"/>
                  </a:lnTo>
                  <a:lnTo>
                    <a:pt x="651" y="684"/>
                  </a:lnTo>
                  <a:lnTo>
                    <a:pt x="666" y="671"/>
                  </a:lnTo>
                  <a:lnTo>
                    <a:pt x="680" y="657"/>
                  </a:lnTo>
                  <a:lnTo>
                    <a:pt x="692" y="643"/>
                  </a:lnTo>
                  <a:lnTo>
                    <a:pt x="704" y="627"/>
                  </a:lnTo>
                  <a:lnTo>
                    <a:pt x="715" y="613"/>
                  </a:lnTo>
                  <a:lnTo>
                    <a:pt x="726" y="596"/>
                  </a:lnTo>
                  <a:lnTo>
                    <a:pt x="735" y="580"/>
                  </a:lnTo>
                  <a:lnTo>
                    <a:pt x="744" y="563"/>
                  </a:lnTo>
                  <a:lnTo>
                    <a:pt x="752" y="546"/>
                  </a:lnTo>
                  <a:lnTo>
                    <a:pt x="758" y="528"/>
                  </a:lnTo>
                  <a:lnTo>
                    <a:pt x="765" y="511"/>
                  </a:lnTo>
                  <a:lnTo>
                    <a:pt x="770" y="493"/>
                  </a:lnTo>
                  <a:lnTo>
                    <a:pt x="774" y="475"/>
                  </a:lnTo>
                  <a:lnTo>
                    <a:pt x="778" y="456"/>
                  </a:lnTo>
                  <a:lnTo>
                    <a:pt x="780" y="437"/>
                  </a:lnTo>
                  <a:lnTo>
                    <a:pt x="782" y="419"/>
                  </a:lnTo>
                  <a:lnTo>
                    <a:pt x="783" y="400"/>
                  </a:lnTo>
                  <a:lnTo>
                    <a:pt x="783" y="381"/>
                  </a:lnTo>
                  <a:lnTo>
                    <a:pt x="782" y="363"/>
                  </a:lnTo>
                  <a:lnTo>
                    <a:pt x="780" y="343"/>
                  </a:lnTo>
                  <a:lnTo>
                    <a:pt x="778" y="323"/>
                  </a:lnTo>
                  <a:lnTo>
                    <a:pt x="774" y="305"/>
                  </a:lnTo>
                  <a:lnTo>
                    <a:pt x="769" y="287"/>
                  </a:lnTo>
                  <a:lnTo>
                    <a:pt x="764" y="267"/>
                  </a:lnTo>
                  <a:lnTo>
                    <a:pt x="757" y="249"/>
                  </a:lnTo>
                  <a:lnTo>
                    <a:pt x="749" y="231"/>
                  </a:lnTo>
                  <a:lnTo>
                    <a:pt x="740" y="213"/>
                  </a:lnTo>
                  <a:lnTo>
                    <a:pt x="731" y="196"/>
                  </a:lnTo>
                  <a:lnTo>
                    <a:pt x="731" y="196"/>
                  </a:lnTo>
                  <a:lnTo>
                    <a:pt x="721" y="179"/>
                  </a:lnTo>
                  <a:lnTo>
                    <a:pt x="709" y="162"/>
                  </a:lnTo>
                  <a:lnTo>
                    <a:pt x="697" y="146"/>
                  </a:lnTo>
                  <a:lnTo>
                    <a:pt x="684" y="132"/>
                  </a:lnTo>
                  <a:lnTo>
                    <a:pt x="671" y="118"/>
                  </a:lnTo>
                  <a:lnTo>
                    <a:pt x="658" y="103"/>
                  </a:lnTo>
                  <a:lnTo>
                    <a:pt x="642" y="92"/>
                  </a:lnTo>
                  <a:lnTo>
                    <a:pt x="628" y="79"/>
                  </a:lnTo>
                  <a:lnTo>
                    <a:pt x="612" y="68"/>
                  </a:lnTo>
                  <a:lnTo>
                    <a:pt x="597" y="58"/>
                  </a:lnTo>
                  <a:lnTo>
                    <a:pt x="580" y="49"/>
                  </a:lnTo>
                  <a:lnTo>
                    <a:pt x="563" y="39"/>
                  </a:lnTo>
                  <a:lnTo>
                    <a:pt x="546" y="32"/>
                  </a:lnTo>
                  <a:lnTo>
                    <a:pt x="529" y="25"/>
                  </a:lnTo>
                  <a:lnTo>
                    <a:pt x="511" y="19"/>
                  </a:lnTo>
                  <a:lnTo>
                    <a:pt x="492" y="13"/>
                  </a:lnTo>
                  <a:lnTo>
                    <a:pt x="474" y="8"/>
                  </a:lnTo>
                  <a:lnTo>
                    <a:pt x="456" y="6"/>
                  </a:lnTo>
                  <a:lnTo>
                    <a:pt x="438" y="3"/>
                  </a:lnTo>
                  <a:lnTo>
                    <a:pt x="420" y="0"/>
                  </a:lnTo>
                  <a:lnTo>
                    <a:pt x="400" y="0"/>
                  </a:lnTo>
                  <a:lnTo>
                    <a:pt x="382" y="0"/>
                  </a:lnTo>
                  <a:lnTo>
                    <a:pt x="362" y="0"/>
                  </a:lnTo>
                  <a:lnTo>
                    <a:pt x="344" y="3"/>
                  </a:lnTo>
                  <a:lnTo>
                    <a:pt x="324" y="6"/>
                  </a:lnTo>
                  <a:lnTo>
                    <a:pt x="306" y="9"/>
                  </a:lnTo>
                  <a:lnTo>
                    <a:pt x="287" y="15"/>
                  </a:lnTo>
                  <a:lnTo>
                    <a:pt x="268" y="20"/>
                  </a:lnTo>
                  <a:lnTo>
                    <a:pt x="250" y="26"/>
                  </a:lnTo>
                  <a:lnTo>
                    <a:pt x="232" y="34"/>
                  </a:lnTo>
                  <a:lnTo>
                    <a:pt x="214" y="43"/>
                  </a:lnTo>
                  <a:lnTo>
                    <a:pt x="195" y="52"/>
                  </a:lnTo>
                  <a:lnTo>
                    <a:pt x="195" y="52"/>
                  </a:lnTo>
                  <a:lnTo>
                    <a:pt x="178" y="63"/>
                  </a:lnTo>
                  <a:lnTo>
                    <a:pt x="163" y="75"/>
                  </a:lnTo>
                  <a:lnTo>
                    <a:pt x="147" y="86"/>
                  </a:lnTo>
                  <a:lnTo>
                    <a:pt x="132" y="98"/>
                  </a:lnTo>
                  <a:lnTo>
                    <a:pt x="117" y="112"/>
                  </a:lnTo>
                  <a:lnTo>
                    <a:pt x="104" y="125"/>
                  </a:lnTo>
                  <a:lnTo>
                    <a:pt x="91" y="140"/>
                  </a:lnTo>
                  <a:lnTo>
                    <a:pt x="79" y="155"/>
                  </a:lnTo>
                  <a:lnTo>
                    <a:pt x="68" y="171"/>
                  </a:lnTo>
                  <a:lnTo>
                    <a:pt x="59" y="187"/>
                  </a:lnTo>
                  <a:lnTo>
                    <a:pt x="48" y="202"/>
                  </a:lnTo>
                  <a:lnTo>
                    <a:pt x="40" y="219"/>
                  </a:lnTo>
                  <a:lnTo>
                    <a:pt x="32" y="237"/>
                  </a:lnTo>
                  <a:lnTo>
                    <a:pt x="25" y="254"/>
                  </a:lnTo>
                  <a:lnTo>
                    <a:pt x="19" y="273"/>
                  </a:lnTo>
                  <a:lnTo>
                    <a:pt x="13" y="290"/>
                  </a:lnTo>
                  <a:lnTo>
                    <a:pt x="9" y="308"/>
                  </a:lnTo>
                  <a:lnTo>
                    <a:pt x="5" y="327"/>
                  </a:lnTo>
                  <a:lnTo>
                    <a:pt x="3" y="346"/>
                  </a:lnTo>
                  <a:lnTo>
                    <a:pt x="1" y="364"/>
                  </a:lnTo>
                  <a:lnTo>
                    <a:pt x="0" y="383"/>
                  </a:lnTo>
                  <a:lnTo>
                    <a:pt x="0" y="402"/>
                  </a:lnTo>
                  <a:lnTo>
                    <a:pt x="1" y="421"/>
                  </a:lnTo>
                  <a:lnTo>
                    <a:pt x="3" y="439"/>
                  </a:lnTo>
                  <a:lnTo>
                    <a:pt x="6" y="459"/>
                  </a:lnTo>
                  <a:lnTo>
                    <a:pt x="9" y="477"/>
                  </a:lnTo>
                  <a:lnTo>
                    <a:pt x="14" y="497"/>
                  </a:lnTo>
                  <a:lnTo>
                    <a:pt x="19" y="515"/>
                  </a:lnTo>
                  <a:lnTo>
                    <a:pt x="27" y="533"/>
                  </a:lnTo>
                  <a:lnTo>
                    <a:pt x="34" y="551"/>
                  </a:lnTo>
                  <a:lnTo>
                    <a:pt x="43" y="570"/>
                  </a:lnTo>
                  <a:lnTo>
                    <a:pt x="52" y="587"/>
                  </a:lnTo>
                  <a:lnTo>
                    <a:pt x="52" y="5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 name="Freeform 111"/>
            <p:cNvSpPr>
              <a:spLocks/>
            </p:cNvSpPr>
            <p:nvPr userDrawn="1"/>
          </p:nvSpPr>
          <p:spPr bwMode="auto">
            <a:xfrm>
              <a:off x="1340" y="682"/>
              <a:ext cx="175" cy="175"/>
            </a:xfrm>
            <a:custGeom>
              <a:avLst/>
              <a:gdLst>
                <a:gd name="T0" fmla="*/ 58 w 703"/>
                <a:gd name="T1" fmla="*/ 542 h 703"/>
                <a:gd name="T2" fmla="*/ 89 w 703"/>
                <a:gd name="T3" fmla="*/ 585 h 703"/>
                <a:gd name="T4" fmla="*/ 127 w 703"/>
                <a:gd name="T5" fmla="*/ 620 h 703"/>
                <a:gd name="T6" fmla="*/ 168 w 703"/>
                <a:gd name="T7" fmla="*/ 650 h 703"/>
                <a:gd name="T8" fmla="*/ 213 w 703"/>
                <a:gd name="T9" fmla="*/ 674 h 703"/>
                <a:gd name="T10" fmla="*/ 261 w 703"/>
                <a:gd name="T11" fmla="*/ 691 h 703"/>
                <a:gd name="T12" fmla="*/ 310 w 703"/>
                <a:gd name="T13" fmla="*/ 700 h 703"/>
                <a:gd name="T14" fmla="*/ 361 w 703"/>
                <a:gd name="T15" fmla="*/ 703 h 703"/>
                <a:gd name="T16" fmla="*/ 412 w 703"/>
                <a:gd name="T17" fmla="*/ 697 h 703"/>
                <a:gd name="T18" fmla="*/ 463 w 703"/>
                <a:gd name="T19" fmla="*/ 684 h 703"/>
                <a:gd name="T20" fmla="*/ 511 w 703"/>
                <a:gd name="T21" fmla="*/ 665 h 703"/>
                <a:gd name="T22" fmla="*/ 542 w 703"/>
                <a:gd name="T23" fmla="*/ 646 h 703"/>
                <a:gd name="T24" fmla="*/ 585 w 703"/>
                <a:gd name="T25" fmla="*/ 614 h 703"/>
                <a:gd name="T26" fmla="*/ 621 w 703"/>
                <a:gd name="T27" fmla="*/ 577 h 703"/>
                <a:gd name="T28" fmla="*/ 651 w 703"/>
                <a:gd name="T29" fmla="*/ 536 h 703"/>
                <a:gd name="T30" fmla="*/ 674 w 703"/>
                <a:gd name="T31" fmla="*/ 490 h 703"/>
                <a:gd name="T32" fmla="*/ 691 w 703"/>
                <a:gd name="T33" fmla="*/ 442 h 703"/>
                <a:gd name="T34" fmla="*/ 700 w 703"/>
                <a:gd name="T35" fmla="*/ 392 h 703"/>
                <a:gd name="T36" fmla="*/ 703 w 703"/>
                <a:gd name="T37" fmla="*/ 342 h 703"/>
                <a:gd name="T38" fmla="*/ 697 w 703"/>
                <a:gd name="T39" fmla="*/ 291 h 703"/>
                <a:gd name="T40" fmla="*/ 684 w 703"/>
                <a:gd name="T41" fmla="*/ 241 h 703"/>
                <a:gd name="T42" fmla="*/ 665 w 703"/>
                <a:gd name="T43" fmla="*/ 192 h 703"/>
                <a:gd name="T44" fmla="*/ 647 w 703"/>
                <a:gd name="T45" fmla="*/ 161 h 703"/>
                <a:gd name="T46" fmla="*/ 614 w 703"/>
                <a:gd name="T47" fmla="*/ 119 h 703"/>
                <a:gd name="T48" fmla="*/ 578 w 703"/>
                <a:gd name="T49" fmla="*/ 82 h 703"/>
                <a:gd name="T50" fmla="*/ 536 w 703"/>
                <a:gd name="T51" fmla="*/ 52 h 703"/>
                <a:gd name="T52" fmla="*/ 490 w 703"/>
                <a:gd name="T53" fmla="*/ 29 h 703"/>
                <a:gd name="T54" fmla="*/ 442 w 703"/>
                <a:gd name="T55" fmla="*/ 12 h 703"/>
                <a:gd name="T56" fmla="*/ 393 w 703"/>
                <a:gd name="T57" fmla="*/ 3 h 703"/>
                <a:gd name="T58" fmla="*/ 342 w 703"/>
                <a:gd name="T59" fmla="*/ 0 h 703"/>
                <a:gd name="T60" fmla="*/ 291 w 703"/>
                <a:gd name="T61" fmla="*/ 5 h 703"/>
                <a:gd name="T62" fmla="*/ 241 w 703"/>
                <a:gd name="T63" fmla="*/ 19 h 703"/>
                <a:gd name="T64" fmla="*/ 192 w 703"/>
                <a:gd name="T65" fmla="*/ 39 h 703"/>
                <a:gd name="T66" fmla="*/ 161 w 703"/>
                <a:gd name="T67" fmla="*/ 58 h 703"/>
                <a:gd name="T68" fmla="*/ 119 w 703"/>
                <a:gd name="T69" fmla="*/ 89 h 703"/>
                <a:gd name="T70" fmla="*/ 82 w 703"/>
                <a:gd name="T71" fmla="*/ 127 h 703"/>
                <a:gd name="T72" fmla="*/ 52 w 703"/>
                <a:gd name="T73" fmla="*/ 168 h 703"/>
                <a:gd name="T74" fmla="*/ 29 w 703"/>
                <a:gd name="T75" fmla="*/ 213 h 703"/>
                <a:gd name="T76" fmla="*/ 12 w 703"/>
                <a:gd name="T77" fmla="*/ 261 h 703"/>
                <a:gd name="T78" fmla="*/ 3 w 703"/>
                <a:gd name="T79" fmla="*/ 310 h 703"/>
                <a:gd name="T80" fmla="*/ 0 w 703"/>
                <a:gd name="T81" fmla="*/ 361 h 703"/>
                <a:gd name="T82" fmla="*/ 6 w 703"/>
                <a:gd name="T83" fmla="*/ 412 h 703"/>
                <a:gd name="T84" fmla="*/ 19 w 703"/>
                <a:gd name="T85" fmla="*/ 463 h 703"/>
                <a:gd name="T86" fmla="*/ 39 w 703"/>
                <a:gd name="T87" fmla="*/ 51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527"/>
                  </a:moveTo>
                  <a:lnTo>
                    <a:pt x="47" y="527"/>
                  </a:lnTo>
                  <a:lnTo>
                    <a:pt x="58" y="542"/>
                  </a:lnTo>
                  <a:lnTo>
                    <a:pt x="67" y="558"/>
                  </a:lnTo>
                  <a:lnTo>
                    <a:pt x="79" y="571"/>
                  </a:lnTo>
                  <a:lnTo>
                    <a:pt x="89" y="585"/>
                  </a:lnTo>
                  <a:lnTo>
                    <a:pt x="101" y="597"/>
                  </a:lnTo>
                  <a:lnTo>
                    <a:pt x="114" y="610"/>
                  </a:lnTo>
                  <a:lnTo>
                    <a:pt x="127" y="620"/>
                  </a:lnTo>
                  <a:lnTo>
                    <a:pt x="140" y="632"/>
                  </a:lnTo>
                  <a:lnTo>
                    <a:pt x="154" y="641"/>
                  </a:lnTo>
                  <a:lnTo>
                    <a:pt x="168" y="650"/>
                  </a:lnTo>
                  <a:lnTo>
                    <a:pt x="183" y="660"/>
                  </a:lnTo>
                  <a:lnTo>
                    <a:pt x="198" y="667"/>
                  </a:lnTo>
                  <a:lnTo>
                    <a:pt x="213" y="674"/>
                  </a:lnTo>
                  <a:lnTo>
                    <a:pt x="228" y="680"/>
                  </a:lnTo>
                  <a:lnTo>
                    <a:pt x="245" y="686"/>
                  </a:lnTo>
                  <a:lnTo>
                    <a:pt x="261" y="691"/>
                  </a:lnTo>
                  <a:lnTo>
                    <a:pt x="278" y="695"/>
                  </a:lnTo>
                  <a:lnTo>
                    <a:pt x="294" y="697"/>
                  </a:lnTo>
                  <a:lnTo>
                    <a:pt x="310" y="700"/>
                  </a:lnTo>
                  <a:lnTo>
                    <a:pt x="327" y="703"/>
                  </a:lnTo>
                  <a:lnTo>
                    <a:pt x="344" y="703"/>
                  </a:lnTo>
                  <a:lnTo>
                    <a:pt x="361" y="703"/>
                  </a:lnTo>
                  <a:lnTo>
                    <a:pt x="378" y="701"/>
                  </a:lnTo>
                  <a:lnTo>
                    <a:pt x="395" y="700"/>
                  </a:lnTo>
                  <a:lnTo>
                    <a:pt x="412" y="697"/>
                  </a:lnTo>
                  <a:lnTo>
                    <a:pt x="429" y="695"/>
                  </a:lnTo>
                  <a:lnTo>
                    <a:pt x="446" y="689"/>
                  </a:lnTo>
                  <a:lnTo>
                    <a:pt x="463" y="684"/>
                  </a:lnTo>
                  <a:lnTo>
                    <a:pt x="479" y="679"/>
                  </a:lnTo>
                  <a:lnTo>
                    <a:pt x="495" y="673"/>
                  </a:lnTo>
                  <a:lnTo>
                    <a:pt x="511" y="665"/>
                  </a:lnTo>
                  <a:lnTo>
                    <a:pt x="527" y="656"/>
                  </a:lnTo>
                  <a:lnTo>
                    <a:pt x="527" y="656"/>
                  </a:lnTo>
                  <a:lnTo>
                    <a:pt x="542" y="646"/>
                  </a:lnTo>
                  <a:lnTo>
                    <a:pt x="558" y="636"/>
                  </a:lnTo>
                  <a:lnTo>
                    <a:pt x="571" y="626"/>
                  </a:lnTo>
                  <a:lnTo>
                    <a:pt x="585" y="614"/>
                  </a:lnTo>
                  <a:lnTo>
                    <a:pt x="597" y="602"/>
                  </a:lnTo>
                  <a:lnTo>
                    <a:pt x="610" y="589"/>
                  </a:lnTo>
                  <a:lnTo>
                    <a:pt x="621" y="577"/>
                  </a:lnTo>
                  <a:lnTo>
                    <a:pt x="632" y="563"/>
                  </a:lnTo>
                  <a:lnTo>
                    <a:pt x="641" y="550"/>
                  </a:lnTo>
                  <a:lnTo>
                    <a:pt x="651" y="536"/>
                  </a:lnTo>
                  <a:lnTo>
                    <a:pt x="660" y="520"/>
                  </a:lnTo>
                  <a:lnTo>
                    <a:pt x="668" y="506"/>
                  </a:lnTo>
                  <a:lnTo>
                    <a:pt x="674" y="490"/>
                  </a:lnTo>
                  <a:lnTo>
                    <a:pt x="681" y="475"/>
                  </a:lnTo>
                  <a:lnTo>
                    <a:pt x="686" y="459"/>
                  </a:lnTo>
                  <a:lnTo>
                    <a:pt x="691" y="442"/>
                  </a:lnTo>
                  <a:lnTo>
                    <a:pt x="695" y="426"/>
                  </a:lnTo>
                  <a:lnTo>
                    <a:pt x="697" y="409"/>
                  </a:lnTo>
                  <a:lnTo>
                    <a:pt x="700" y="392"/>
                  </a:lnTo>
                  <a:lnTo>
                    <a:pt x="701" y="375"/>
                  </a:lnTo>
                  <a:lnTo>
                    <a:pt x="703" y="359"/>
                  </a:lnTo>
                  <a:lnTo>
                    <a:pt x="703" y="342"/>
                  </a:lnTo>
                  <a:lnTo>
                    <a:pt x="701" y="325"/>
                  </a:lnTo>
                  <a:lnTo>
                    <a:pt x="700" y="308"/>
                  </a:lnTo>
                  <a:lnTo>
                    <a:pt x="697" y="291"/>
                  </a:lnTo>
                  <a:lnTo>
                    <a:pt x="695" y="274"/>
                  </a:lnTo>
                  <a:lnTo>
                    <a:pt x="690" y="258"/>
                  </a:lnTo>
                  <a:lnTo>
                    <a:pt x="684" y="241"/>
                  </a:lnTo>
                  <a:lnTo>
                    <a:pt x="679" y="224"/>
                  </a:lnTo>
                  <a:lnTo>
                    <a:pt x="673" y="209"/>
                  </a:lnTo>
                  <a:lnTo>
                    <a:pt x="665" y="192"/>
                  </a:lnTo>
                  <a:lnTo>
                    <a:pt x="656" y="176"/>
                  </a:lnTo>
                  <a:lnTo>
                    <a:pt x="656" y="176"/>
                  </a:lnTo>
                  <a:lnTo>
                    <a:pt x="647" y="161"/>
                  </a:lnTo>
                  <a:lnTo>
                    <a:pt x="636" y="146"/>
                  </a:lnTo>
                  <a:lnTo>
                    <a:pt x="626" y="132"/>
                  </a:lnTo>
                  <a:lnTo>
                    <a:pt x="614" y="119"/>
                  </a:lnTo>
                  <a:lnTo>
                    <a:pt x="602" y="106"/>
                  </a:lnTo>
                  <a:lnTo>
                    <a:pt x="589" y="94"/>
                  </a:lnTo>
                  <a:lnTo>
                    <a:pt x="578" y="82"/>
                  </a:lnTo>
                  <a:lnTo>
                    <a:pt x="563" y="72"/>
                  </a:lnTo>
                  <a:lnTo>
                    <a:pt x="550" y="61"/>
                  </a:lnTo>
                  <a:lnTo>
                    <a:pt x="536" y="52"/>
                  </a:lnTo>
                  <a:lnTo>
                    <a:pt x="520" y="45"/>
                  </a:lnTo>
                  <a:lnTo>
                    <a:pt x="506" y="37"/>
                  </a:lnTo>
                  <a:lnTo>
                    <a:pt x="490" y="29"/>
                  </a:lnTo>
                  <a:lnTo>
                    <a:pt x="475" y="22"/>
                  </a:lnTo>
                  <a:lnTo>
                    <a:pt x="459" y="17"/>
                  </a:lnTo>
                  <a:lnTo>
                    <a:pt x="442" y="12"/>
                  </a:lnTo>
                  <a:lnTo>
                    <a:pt x="426" y="8"/>
                  </a:lnTo>
                  <a:lnTo>
                    <a:pt x="409" y="5"/>
                  </a:lnTo>
                  <a:lnTo>
                    <a:pt x="393" y="3"/>
                  </a:lnTo>
                  <a:lnTo>
                    <a:pt x="376" y="2"/>
                  </a:lnTo>
                  <a:lnTo>
                    <a:pt x="359" y="0"/>
                  </a:lnTo>
                  <a:lnTo>
                    <a:pt x="342" y="0"/>
                  </a:lnTo>
                  <a:lnTo>
                    <a:pt x="325" y="2"/>
                  </a:lnTo>
                  <a:lnTo>
                    <a:pt x="308" y="3"/>
                  </a:lnTo>
                  <a:lnTo>
                    <a:pt x="291" y="5"/>
                  </a:lnTo>
                  <a:lnTo>
                    <a:pt x="274" y="9"/>
                  </a:lnTo>
                  <a:lnTo>
                    <a:pt x="258" y="13"/>
                  </a:lnTo>
                  <a:lnTo>
                    <a:pt x="241" y="19"/>
                  </a:lnTo>
                  <a:lnTo>
                    <a:pt x="224" y="25"/>
                  </a:lnTo>
                  <a:lnTo>
                    <a:pt x="209" y="32"/>
                  </a:lnTo>
                  <a:lnTo>
                    <a:pt x="192" y="39"/>
                  </a:lnTo>
                  <a:lnTo>
                    <a:pt x="176" y="47"/>
                  </a:lnTo>
                  <a:lnTo>
                    <a:pt x="176" y="47"/>
                  </a:lnTo>
                  <a:lnTo>
                    <a:pt x="161" y="58"/>
                  </a:lnTo>
                  <a:lnTo>
                    <a:pt x="146" y="67"/>
                  </a:lnTo>
                  <a:lnTo>
                    <a:pt x="132" y="78"/>
                  </a:lnTo>
                  <a:lnTo>
                    <a:pt x="119" y="89"/>
                  </a:lnTo>
                  <a:lnTo>
                    <a:pt x="106" y="101"/>
                  </a:lnTo>
                  <a:lnTo>
                    <a:pt x="94" y="114"/>
                  </a:lnTo>
                  <a:lnTo>
                    <a:pt x="82" y="127"/>
                  </a:lnTo>
                  <a:lnTo>
                    <a:pt x="72" y="140"/>
                  </a:lnTo>
                  <a:lnTo>
                    <a:pt x="62" y="154"/>
                  </a:lnTo>
                  <a:lnTo>
                    <a:pt x="52" y="168"/>
                  </a:lnTo>
                  <a:lnTo>
                    <a:pt x="45" y="183"/>
                  </a:lnTo>
                  <a:lnTo>
                    <a:pt x="37" y="198"/>
                  </a:lnTo>
                  <a:lnTo>
                    <a:pt x="29" y="213"/>
                  </a:lnTo>
                  <a:lnTo>
                    <a:pt x="22" y="228"/>
                  </a:lnTo>
                  <a:lnTo>
                    <a:pt x="17" y="245"/>
                  </a:lnTo>
                  <a:lnTo>
                    <a:pt x="12" y="261"/>
                  </a:lnTo>
                  <a:lnTo>
                    <a:pt x="8" y="278"/>
                  </a:lnTo>
                  <a:lnTo>
                    <a:pt x="6" y="293"/>
                  </a:lnTo>
                  <a:lnTo>
                    <a:pt x="3" y="310"/>
                  </a:lnTo>
                  <a:lnTo>
                    <a:pt x="2" y="327"/>
                  </a:lnTo>
                  <a:lnTo>
                    <a:pt x="0" y="344"/>
                  </a:lnTo>
                  <a:lnTo>
                    <a:pt x="0" y="361"/>
                  </a:lnTo>
                  <a:lnTo>
                    <a:pt x="2" y="378"/>
                  </a:lnTo>
                  <a:lnTo>
                    <a:pt x="3" y="395"/>
                  </a:lnTo>
                  <a:lnTo>
                    <a:pt x="6" y="412"/>
                  </a:lnTo>
                  <a:lnTo>
                    <a:pt x="9" y="429"/>
                  </a:lnTo>
                  <a:lnTo>
                    <a:pt x="13" y="446"/>
                  </a:lnTo>
                  <a:lnTo>
                    <a:pt x="19" y="463"/>
                  </a:lnTo>
                  <a:lnTo>
                    <a:pt x="25" y="478"/>
                  </a:lnTo>
                  <a:lnTo>
                    <a:pt x="32" y="495"/>
                  </a:lnTo>
                  <a:lnTo>
                    <a:pt x="39" y="511"/>
                  </a:lnTo>
                  <a:lnTo>
                    <a:pt x="47" y="527"/>
                  </a:lnTo>
                  <a:lnTo>
                    <a:pt x="47" y="5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 name="Freeform 112"/>
            <p:cNvSpPr>
              <a:spLocks/>
            </p:cNvSpPr>
            <p:nvPr userDrawn="1"/>
          </p:nvSpPr>
          <p:spPr bwMode="auto">
            <a:xfrm>
              <a:off x="1130" y="819"/>
              <a:ext cx="156" cy="155"/>
            </a:xfrm>
            <a:custGeom>
              <a:avLst/>
              <a:gdLst>
                <a:gd name="T0" fmla="*/ 580 w 621"/>
                <a:gd name="T1" fmla="*/ 156 h 622"/>
                <a:gd name="T2" fmla="*/ 563 w 621"/>
                <a:gd name="T3" fmla="*/ 129 h 622"/>
                <a:gd name="T4" fmla="*/ 543 w 621"/>
                <a:gd name="T5" fmla="*/ 105 h 622"/>
                <a:gd name="T6" fmla="*/ 498 w 621"/>
                <a:gd name="T7" fmla="*/ 63 h 622"/>
                <a:gd name="T8" fmla="*/ 447 w 621"/>
                <a:gd name="T9" fmla="*/ 32 h 622"/>
                <a:gd name="T10" fmla="*/ 391 w 621"/>
                <a:gd name="T11" fmla="*/ 11 h 622"/>
                <a:gd name="T12" fmla="*/ 332 w 621"/>
                <a:gd name="T13" fmla="*/ 2 h 622"/>
                <a:gd name="T14" fmla="*/ 272 w 621"/>
                <a:gd name="T15" fmla="*/ 3 h 622"/>
                <a:gd name="T16" fmla="*/ 213 w 621"/>
                <a:gd name="T17" fmla="*/ 16 h 622"/>
                <a:gd name="T18" fmla="*/ 183 w 621"/>
                <a:gd name="T19" fmla="*/ 28 h 622"/>
                <a:gd name="T20" fmla="*/ 155 w 621"/>
                <a:gd name="T21" fmla="*/ 42 h 622"/>
                <a:gd name="T22" fmla="*/ 142 w 621"/>
                <a:gd name="T23" fmla="*/ 50 h 622"/>
                <a:gd name="T24" fmla="*/ 116 w 621"/>
                <a:gd name="T25" fmla="*/ 68 h 622"/>
                <a:gd name="T26" fmla="*/ 82 w 621"/>
                <a:gd name="T27" fmla="*/ 101 h 622"/>
                <a:gd name="T28" fmla="*/ 47 w 621"/>
                <a:gd name="T29" fmla="*/ 149 h 622"/>
                <a:gd name="T30" fmla="*/ 19 w 621"/>
                <a:gd name="T31" fmla="*/ 202 h 622"/>
                <a:gd name="T32" fmla="*/ 5 w 621"/>
                <a:gd name="T33" fmla="*/ 260 h 622"/>
                <a:gd name="T34" fmla="*/ 0 w 621"/>
                <a:gd name="T35" fmla="*/ 320 h 622"/>
                <a:gd name="T36" fmla="*/ 8 w 621"/>
                <a:gd name="T37" fmla="*/ 380 h 622"/>
                <a:gd name="T38" fmla="*/ 22 w 621"/>
                <a:gd name="T39" fmla="*/ 424 h 622"/>
                <a:gd name="T40" fmla="*/ 34 w 621"/>
                <a:gd name="T41" fmla="*/ 453 h 622"/>
                <a:gd name="T42" fmla="*/ 41 w 621"/>
                <a:gd name="T43" fmla="*/ 466 h 622"/>
                <a:gd name="T44" fmla="*/ 60 w 621"/>
                <a:gd name="T45" fmla="*/ 493 h 622"/>
                <a:gd name="T46" fmla="*/ 78 w 621"/>
                <a:gd name="T47" fmla="*/ 518 h 622"/>
                <a:gd name="T48" fmla="*/ 124 w 621"/>
                <a:gd name="T49" fmla="*/ 558 h 622"/>
                <a:gd name="T50" fmla="*/ 174 w 621"/>
                <a:gd name="T51" fmla="*/ 591 h 622"/>
                <a:gd name="T52" fmla="*/ 230 w 621"/>
                <a:gd name="T53" fmla="*/ 610 h 622"/>
                <a:gd name="T54" fmla="*/ 289 w 621"/>
                <a:gd name="T55" fmla="*/ 621 h 622"/>
                <a:gd name="T56" fmla="*/ 349 w 621"/>
                <a:gd name="T57" fmla="*/ 619 h 622"/>
                <a:gd name="T58" fmla="*/ 409 w 621"/>
                <a:gd name="T59" fmla="*/ 606 h 622"/>
                <a:gd name="T60" fmla="*/ 438 w 621"/>
                <a:gd name="T61" fmla="*/ 595 h 622"/>
                <a:gd name="T62" fmla="*/ 466 w 621"/>
                <a:gd name="T63" fmla="*/ 580 h 622"/>
                <a:gd name="T64" fmla="*/ 479 w 621"/>
                <a:gd name="T65" fmla="*/ 571 h 622"/>
                <a:gd name="T66" fmla="*/ 505 w 621"/>
                <a:gd name="T67" fmla="*/ 553 h 622"/>
                <a:gd name="T68" fmla="*/ 539 w 621"/>
                <a:gd name="T69" fmla="*/ 522 h 622"/>
                <a:gd name="T70" fmla="*/ 576 w 621"/>
                <a:gd name="T71" fmla="*/ 473 h 622"/>
                <a:gd name="T72" fmla="*/ 602 w 621"/>
                <a:gd name="T73" fmla="*/ 420 h 622"/>
                <a:gd name="T74" fmla="*/ 617 w 621"/>
                <a:gd name="T75" fmla="*/ 363 h 622"/>
                <a:gd name="T76" fmla="*/ 621 w 621"/>
                <a:gd name="T77" fmla="*/ 303 h 622"/>
                <a:gd name="T78" fmla="*/ 613 w 621"/>
                <a:gd name="T79" fmla="*/ 243 h 622"/>
                <a:gd name="T80" fmla="*/ 600 w 621"/>
                <a:gd name="T81" fmla="*/ 198 h 622"/>
                <a:gd name="T82" fmla="*/ 587 w 621"/>
                <a:gd name="T83" fmla="*/ 170 h 622"/>
                <a:gd name="T84" fmla="*/ 580 w 621"/>
                <a:gd name="T85" fmla="*/ 15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156"/>
                  </a:moveTo>
                  <a:lnTo>
                    <a:pt x="580" y="156"/>
                  </a:lnTo>
                  <a:lnTo>
                    <a:pt x="572" y="142"/>
                  </a:lnTo>
                  <a:lnTo>
                    <a:pt x="563" y="129"/>
                  </a:lnTo>
                  <a:lnTo>
                    <a:pt x="554" y="116"/>
                  </a:lnTo>
                  <a:lnTo>
                    <a:pt x="543" y="105"/>
                  </a:lnTo>
                  <a:lnTo>
                    <a:pt x="521" y="83"/>
                  </a:lnTo>
                  <a:lnTo>
                    <a:pt x="498" y="63"/>
                  </a:lnTo>
                  <a:lnTo>
                    <a:pt x="473" y="46"/>
                  </a:lnTo>
                  <a:lnTo>
                    <a:pt x="447" y="32"/>
                  </a:lnTo>
                  <a:lnTo>
                    <a:pt x="419" y="20"/>
                  </a:lnTo>
                  <a:lnTo>
                    <a:pt x="391" y="11"/>
                  </a:lnTo>
                  <a:lnTo>
                    <a:pt x="362" y="4"/>
                  </a:lnTo>
                  <a:lnTo>
                    <a:pt x="332" y="2"/>
                  </a:lnTo>
                  <a:lnTo>
                    <a:pt x="302" y="0"/>
                  </a:lnTo>
                  <a:lnTo>
                    <a:pt x="272" y="3"/>
                  </a:lnTo>
                  <a:lnTo>
                    <a:pt x="242" y="8"/>
                  </a:lnTo>
                  <a:lnTo>
                    <a:pt x="213" y="16"/>
                  </a:lnTo>
                  <a:lnTo>
                    <a:pt x="198" y="21"/>
                  </a:lnTo>
                  <a:lnTo>
                    <a:pt x="183" y="28"/>
                  </a:lnTo>
                  <a:lnTo>
                    <a:pt x="169" y="34"/>
                  </a:lnTo>
                  <a:lnTo>
                    <a:pt x="155" y="42"/>
                  </a:lnTo>
                  <a:lnTo>
                    <a:pt x="155" y="42"/>
                  </a:lnTo>
                  <a:lnTo>
                    <a:pt x="142" y="50"/>
                  </a:lnTo>
                  <a:lnTo>
                    <a:pt x="129" y="59"/>
                  </a:lnTo>
                  <a:lnTo>
                    <a:pt x="116" y="68"/>
                  </a:lnTo>
                  <a:lnTo>
                    <a:pt x="104" y="79"/>
                  </a:lnTo>
                  <a:lnTo>
                    <a:pt x="82" y="101"/>
                  </a:lnTo>
                  <a:lnTo>
                    <a:pt x="64" y="124"/>
                  </a:lnTo>
                  <a:lnTo>
                    <a:pt x="47" y="149"/>
                  </a:lnTo>
                  <a:lnTo>
                    <a:pt x="31" y="175"/>
                  </a:lnTo>
                  <a:lnTo>
                    <a:pt x="19" y="202"/>
                  </a:lnTo>
                  <a:lnTo>
                    <a:pt x="10" y="231"/>
                  </a:lnTo>
                  <a:lnTo>
                    <a:pt x="5" y="260"/>
                  </a:lnTo>
                  <a:lnTo>
                    <a:pt x="1" y="290"/>
                  </a:lnTo>
                  <a:lnTo>
                    <a:pt x="0" y="320"/>
                  </a:lnTo>
                  <a:lnTo>
                    <a:pt x="2" y="350"/>
                  </a:lnTo>
                  <a:lnTo>
                    <a:pt x="8" y="380"/>
                  </a:lnTo>
                  <a:lnTo>
                    <a:pt x="15" y="408"/>
                  </a:lnTo>
                  <a:lnTo>
                    <a:pt x="22" y="424"/>
                  </a:lnTo>
                  <a:lnTo>
                    <a:pt x="27" y="438"/>
                  </a:lnTo>
                  <a:lnTo>
                    <a:pt x="34" y="453"/>
                  </a:lnTo>
                  <a:lnTo>
                    <a:pt x="41" y="466"/>
                  </a:lnTo>
                  <a:lnTo>
                    <a:pt x="41" y="466"/>
                  </a:lnTo>
                  <a:lnTo>
                    <a:pt x="51" y="480"/>
                  </a:lnTo>
                  <a:lnTo>
                    <a:pt x="60" y="493"/>
                  </a:lnTo>
                  <a:lnTo>
                    <a:pt x="69" y="506"/>
                  </a:lnTo>
                  <a:lnTo>
                    <a:pt x="78" y="518"/>
                  </a:lnTo>
                  <a:lnTo>
                    <a:pt x="100" y="539"/>
                  </a:lnTo>
                  <a:lnTo>
                    <a:pt x="124" y="558"/>
                  </a:lnTo>
                  <a:lnTo>
                    <a:pt x="148" y="575"/>
                  </a:lnTo>
                  <a:lnTo>
                    <a:pt x="174" y="591"/>
                  </a:lnTo>
                  <a:lnTo>
                    <a:pt x="202" y="602"/>
                  </a:lnTo>
                  <a:lnTo>
                    <a:pt x="230" y="610"/>
                  </a:lnTo>
                  <a:lnTo>
                    <a:pt x="259" y="617"/>
                  </a:lnTo>
                  <a:lnTo>
                    <a:pt x="289" y="621"/>
                  </a:lnTo>
                  <a:lnTo>
                    <a:pt x="319" y="622"/>
                  </a:lnTo>
                  <a:lnTo>
                    <a:pt x="349" y="619"/>
                  </a:lnTo>
                  <a:lnTo>
                    <a:pt x="379" y="614"/>
                  </a:lnTo>
                  <a:lnTo>
                    <a:pt x="409" y="606"/>
                  </a:lnTo>
                  <a:lnTo>
                    <a:pt x="423" y="600"/>
                  </a:lnTo>
                  <a:lnTo>
                    <a:pt x="438" y="595"/>
                  </a:lnTo>
                  <a:lnTo>
                    <a:pt x="452" y="588"/>
                  </a:lnTo>
                  <a:lnTo>
                    <a:pt x="466" y="580"/>
                  </a:lnTo>
                  <a:lnTo>
                    <a:pt x="466" y="580"/>
                  </a:lnTo>
                  <a:lnTo>
                    <a:pt x="479" y="571"/>
                  </a:lnTo>
                  <a:lnTo>
                    <a:pt x="492" y="562"/>
                  </a:lnTo>
                  <a:lnTo>
                    <a:pt x="505" y="553"/>
                  </a:lnTo>
                  <a:lnTo>
                    <a:pt x="517" y="542"/>
                  </a:lnTo>
                  <a:lnTo>
                    <a:pt x="539" y="522"/>
                  </a:lnTo>
                  <a:lnTo>
                    <a:pt x="559" y="498"/>
                  </a:lnTo>
                  <a:lnTo>
                    <a:pt x="576" y="473"/>
                  </a:lnTo>
                  <a:lnTo>
                    <a:pt x="590" y="447"/>
                  </a:lnTo>
                  <a:lnTo>
                    <a:pt x="602" y="420"/>
                  </a:lnTo>
                  <a:lnTo>
                    <a:pt x="611" y="391"/>
                  </a:lnTo>
                  <a:lnTo>
                    <a:pt x="617" y="363"/>
                  </a:lnTo>
                  <a:lnTo>
                    <a:pt x="620" y="333"/>
                  </a:lnTo>
                  <a:lnTo>
                    <a:pt x="621" y="303"/>
                  </a:lnTo>
                  <a:lnTo>
                    <a:pt x="619" y="273"/>
                  </a:lnTo>
                  <a:lnTo>
                    <a:pt x="613" y="243"/>
                  </a:lnTo>
                  <a:lnTo>
                    <a:pt x="606" y="213"/>
                  </a:lnTo>
                  <a:lnTo>
                    <a:pt x="600" y="198"/>
                  </a:lnTo>
                  <a:lnTo>
                    <a:pt x="594" y="184"/>
                  </a:lnTo>
                  <a:lnTo>
                    <a:pt x="587" y="170"/>
                  </a:lnTo>
                  <a:lnTo>
                    <a:pt x="580" y="156"/>
                  </a:lnTo>
                  <a:lnTo>
                    <a:pt x="580"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 name="Freeform 113"/>
            <p:cNvSpPr>
              <a:spLocks/>
            </p:cNvSpPr>
            <p:nvPr userDrawn="1"/>
          </p:nvSpPr>
          <p:spPr bwMode="auto">
            <a:xfrm>
              <a:off x="921" y="955"/>
              <a:ext cx="135" cy="135"/>
            </a:xfrm>
            <a:custGeom>
              <a:avLst/>
              <a:gdLst>
                <a:gd name="T0" fmla="*/ 136 w 541"/>
                <a:gd name="T1" fmla="*/ 35 h 539"/>
                <a:gd name="T2" fmla="*/ 91 w 541"/>
                <a:gd name="T3" fmla="*/ 67 h 539"/>
                <a:gd name="T4" fmla="*/ 55 w 541"/>
                <a:gd name="T5" fmla="*/ 106 h 539"/>
                <a:gd name="T6" fmla="*/ 28 w 541"/>
                <a:gd name="T7" fmla="*/ 151 h 539"/>
                <a:gd name="T8" fmla="*/ 9 w 541"/>
                <a:gd name="T9" fmla="*/ 199 h 539"/>
                <a:gd name="T10" fmla="*/ 1 w 541"/>
                <a:gd name="T11" fmla="*/ 250 h 539"/>
                <a:gd name="T12" fmla="*/ 3 w 541"/>
                <a:gd name="T13" fmla="*/ 302 h 539"/>
                <a:gd name="T14" fmla="*/ 14 w 541"/>
                <a:gd name="T15" fmla="*/ 354 h 539"/>
                <a:gd name="T16" fmla="*/ 37 w 541"/>
                <a:gd name="T17" fmla="*/ 404 h 539"/>
                <a:gd name="T18" fmla="*/ 52 w 541"/>
                <a:gd name="T19" fmla="*/ 427 h 539"/>
                <a:gd name="T20" fmla="*/ 87 w 541"/>
                <a:gd name="T21" fmla="*/ 467 h 539"/>
                <a:gd name="T22" fmla="*/ 129 w 541"/>
                <a:gd name="T23" fmla="*/ 500 h 539"/>
                <a:gd name="T24" fmla="*/ 176 w 541"/>
                <a:gd name="T25" fmla="*/ 522 h 539"/>
                <a:gd name="T26" fmla="*/ 226 w 541"/>
                <a:gd name="T27" fmla="*/ 535 h 539"/>
                <a:gd name="T28" fmla="*/ 278 w 541"/>
                <a:gd name="T29" fmla="*/ 539 h 539"/>
                <a:gd name="T30" fmla="*/ 330 w 541"/>
                <a:gd name="T31" fmla="*/ 533 h 539"/>
                <a:gd name="T32" fmla="*/ 381 w 541"/>
                <a:gd name="T33" fmla="*/ 516 h 539"/>
                <a:gd name="T34" fmla="*/ 405 w 541"/>
                <a:gd name="T35" fmla="*/ 503 h 539"/>
                <a:gd name="T36" fmla="*/ 450 w 541"/>
                <a:gd name="T37" fmla="*/ 471 h 539"/>
                <a:gd name="T38" fmla="*/ 486 w 541"/>
                <a:gd name="T39" fmla="*/ 432 h 539"/>
                <a:gd name="T40" fmla="*/ 514 w 541"/>
                <a:gd name="T41" fmla="*/ 388 h 539"/>
                <a:gd name="T42" fmla="*/ 532 w 541"/>
                <a:gd name="T43" fmla="*/ 338 h 539"/>
                <a:gd name="T44" fmla="*/ 540 w 541"/>
                <a:gd name="T45" fmla="*/ 288 h 539"/>
                <a:gd name="T46" fmla="*/ 538 w 541"/>
                <a:gd name="T47" fmla="*/ 235 h 539"/>
                <a:gd name="T48" fmla="*/ 527 w 541"/>
                <a:gd name="T49" fmla="*/ 185 h 539"/>
                <a:gd name="T50" fmla="*/ 504 w 541"/>
                <a:gd name="T51" fmla="*/ 134 h 539"/>
                <a:gd name="T52" fmla="*/ 490 w 541"/>
                <a:gd name="T53" fmla="*/ 110 h 539"/>
                <a:gd name="T54" fmla="*/ 454 w 541"/>
                <a:gd name="T55" fmla="*/ 71 h 539"/>
                <a:gd name="T56" fmla="*/ 412 w 541"/>
                <a:gd name="T57" fmla="*/ 39 h 539"/>
                <a:gd name="T58" fmla="*/ 365 w 541"/>
                <a:gd name="T59" fmla="*/ 17 h 539"/>
                <a:gd name="T60" fmla="*/ 315 w 541"/>
                <a:gd name="T61" fmla="*/ 2 h 539"/>
                <a:gd name="T62" fmla="*/ 263 w 541"/>
                <a:gd name="T63" fmla="*/ 0 h 539"/>
                <a:gd name="T64" fmla="*/ 211 w 541"/>
                <a:gd name="T65" fmla="*/ 6 h 539"/>
                <a:gd name="T66" fmla="*/ 160 w 541"/>
                <a:gd name="T67" fmla="*/ 23 h 539"/>
                <a:gd name="T68" fmla="*/ 136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136" y="35"/>
                  </a:moveTo>
                  <a:lnTo>
                    <a:pt x="136" y="35"/>
                  </a:lnTo>
                  <a:lnTo>
                    <a:pt x="112" y="50"/>
                  </a:lnTo>
                  <a:lnTo>
                    <a:pt x="91" y="67"/>
                  </a:lnTo>
                  <a:lnTo>
                    <a:pt x="72" y="86"/>
                  </a:lnTo>
                  <a:lnTo>
                    <a:pt x="55" y="106"/>
                  </a:lnTo>
                  <a:lnTo>
                    <a:pt x="41" y="127"/>
                  </a:lnTo>
                  <a:lnTo>
                    <a:pt x="28" y="151"/>
                  </a:lnTo>
                  <a:lnTo>
                    <a:pt x="18" y="174"/>
                  </a:lnTo>
                  <a:lnTo>
                    <a:pt x="9" y="199"/>
                  </a:lnTo>
                  <a:lnTo>
                    <a:pt x="4" y="225"/>
                  </a:lnTo>
                  <a:lnTo>
                    <a:pt x="1" y="250"/>
                  </a:lnTo>
                  <a:lnTo>
                    <a:pt x="0" y="276"/>
                  </a:lnTo>
                  <a:lnTo>
                    <a:pt x="3" y="302"/>
                  </a:lnTo>
                  <a:lnTo>
                    <a:pt x="7" y="328"/>
                  </a:lnTo>
                  <a:lnTo>
                    <a:pt x="14" y="354"/>
                  </a:lnTo>
                  <a:lnTo>
                    <a:pt x="25" y="380"/>
                  </a:lnTo>
                  <a:lnTo>
                    <a:pt x="37" y="404"/>
                  </a:lnTo>
                  <a:lnTo>
                    <a:pt x="37" y="404"/>
                  </a:lnTo>
                  <a:lnTo>
                    <a:pt x="52" y="427"/>
                  </a:lnTo>
                  <a:lnTo>
                    <a:pt x="69" y="449"/>
                  </a:lnTo>
                  <a:lnTo>
                    <a:pt x="87" y="467"/>
                  </a:lnTo>
                  <a:lnTo>
                    <a:pt x="108" y="484"/>
                  </a:lnTo>
                  <a:lnTo>
                    <a:pt x="129" y="500"/>
                  </a:lnTo>
                  <a:lnTo>
                    <a:pt x="153" y="512"/>
                  </a:lnTo>
                  <a:lnTo>
                    <a:pt x="176" y="522"/>
                  </a:lnTo>
                  <a:lnTo>
                    <a:pt x="201" y="530"/>
                  </a:lnTo>
                  <a:lnTo>
                    <a:pt x="226" y="535"/>
                  </a:lnTo>
                  <a:lnTo>
                    <a:pt x="252" y="539"/>
                  </a:lnTo>
                  <a:lnTo>
                    <a:pt x="278" y="539"/>
                  </a:lnTo>
                  <a:lnTo>
                    <a:pt x="304" y="538"/>
                  </a:lnTo>
                  <a:lnTo>
                    <a:pt x="330" y="533"/>
                  </a:lnTo>
                  <a:lnTo>
                    <a:pt x="356" y="526"/>
                  </a:lnTo>
                  <a:lnTo>
                    <a:pt x="381" y="516"/>
                  </a:lnTo>
                  <a:lnTo>
                    <a:pt x="405" y="503"/>
                  </a:lnTo>
                  <a:lnTo>
                    <a:pt x="405" y="503"/>
                  </a:lnTo>
                  <a:lnTo>
                    <a:pt x="429" y="488"/>
                  </a:lnTo>
                  <a:lnTo>
                    <a:pt x="450" y="471"/>
                  </a:lnTo>
                  <a:lnTo>
                    <a:pt x="469" y="452"/>
                  </a:lnTo>
                  <a:lnTo>
                    <a:pt x="486" y="432"/>
                  </a:lnTo>
                  <a:lnTo>
                    <a:pt x="501" y="410"/>
                  </a:lnTo>
                  <a:lnTo>
                    <a:pt x="514" y="388"/>
                  </a:lnTo>
                  <a:lnTo>
                    <a:pt x="524" y="363"/>
                  </a:lnTo>
                  <a:lnTo>
                    <a:pt x="532" y="338"/>
                  </a:lnTo>
                  <a:lnTo>
                    <a:pt x="537" y="314"/>
                  </a:lnTo>
                  <a:lnTo>
                    <a:pt x="540" y="288"/>
                  </a:lnTo>
                  <a:lnTo>
                    <a:pt x="541" y="262"/>
                  </a:lnTo>
                  <a:lnTo>
                    <a:pt x="538" y="235"/>
                  </a:lnTo>
                  <a:lnTo>
                    <a:pt x="534" y="209"/>
                  </a:lnTo>
                  <a:lnTo>
                    <a:pt x="527" y="185"/>
                  </a:lnTo>
                  <a:lnTo>
                    <a:pt x="517" y="159"/>
                  </a:lnTo>
                  <a:lnTo>
                    <a:pt x="504" y="134"/>
                  </a:lnTo>
                  <a:lnTo>
                    <a:pt x="504" y="134"/>
                  </a:lnTo>
                  <a:lnTo>
                    <a:pt x="490" y="110"/>
                  </a:lnTo>
                  <a:lnTo>
                    <a:pt x="473" y="90"/>
                  </a:lnTo>
                  <a:lnTo>
                    <a:pt x="454" y="71"/>
                  </a:lnTo>
                  <a:lnTo>
                    <a:pt x="434" y="54"/>
                  </a:lnTo>
                  <a:lnTo>
                    <a:pt x="412" y="39"/>
                  </a:lnTo>
                  <a:lnTo>
                    <a:pt x="390" y="27"/>
                  </a:lnTo>
                  <a:lnTo>
                    <a:pt x="365" y="17"/>
                  </a:lnTo>
                  <a:lnTo>
                    <a:pt x="340" y="9"/>
                  </a:lnTo>
                  <a:lnTo>
                    <a:pt x="315" y="2"/>
                  </a:lnTo>
                  <a:lnTo>
                    <a:pt x="289" y="0"/>
                  </a:lnTo>
                  <a:lnTo>
                    <a:pt x="263" y="0"/>
                  </a:lnTo>
                  <a:lnTo>
                    <a:pt x="237" y="1"/>
                  </a:lnTo>
                  <a:lnTo>
                    <a:pt x="211" y="6"/>
                  </a:lnTo>
                  <a:lnTo>
                    <a:pt x="185" y="13"/>
                  </a:lnTo>
                  <a:lnTo>
                    <a:pt x="160" y="23"/>
                  </a:lnTo>
                  <a:lnTo>
                    <a:pt x="136" y="35"/>
                  </a:lnTo>
                  <a:lnTo>
                    <a:pt x="136"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 name="Freeform 114"/>
            <p:cNvSpPr>
              <a:spLocks/>
            </p:cNvSpPr>
            <p:nvPr userDrawn="1"/>
          </p:nvSpPr>
          <p:spPr bwMode="auto">
            <a:xfrm>
              <a:off x="712" y="1092"/>
              <a:ext cx="115" cy="115"/>
            </a:xfrm>
            <a:custGeom>
              <a:avLst/>
              <a:gdLst>
                <a:gd name="T0" fmla="*/ 345 w 460"/>
                <a:gd name="T1" fmla="*/ 428 h 459"/>
                <a:gd name="T2" fmla="*/ 383 w 460"/>
                <a:gd name="T3" fmla="*/ 401 h 459"/>
                <a:gd name="T4" fmla="*/ 413 w 460"/>
                <a:gd name="T5" fmla="*/ 368 h 459"/>
                <a:gd name="T6" fmla="*/ 436 w 460"/>
                <a:gd name="T7" fmla="*/ 330 h 459"/>
                <a:gd name="T8" fmla="*/ 452 w 460"/>
                <a:gd name="T9" fmla="*/ 289 h 459"/>
                <a:gd name="T10" fmla="*/ 458 w 460"/>
                <a:gd name="T11" fmla="*/ 246 h 459"/>
                <a:gd name="T12" fmla="*/ 457 w 460"/>
                <a:gd name="T13" fmla="*/ 202 h 459"/>
                <a:gd name="T14" fmla="*/ 448 w 460"/>
                <a:gd name="T15" fmla="*/ 157 h 459"/>
                <a:gd name="T16" fmla="*/ 428 w 460"/>
                <a:gd name="T17" fmla="*/ 114 h 459"/>
                <a:gd name="T18" fmla="*/ 415 w 460"/>
                <a:gd name="T19" fmla="*/ 95 h 459"/>
                <a:gd name="T20" fmla="*/ 385 w 460"/>
                <a:gd name="T21" fmla="*/ 61 h 459"/>
                <a:gd name="T22" fmla="*/ 350 w 460"/>
                <a:gd name="T23" fmla="*/ 33 h 459"/>
                <a:gd name="T24" fmla="*/ 310 w 460"/>
                <a:gd name="T25" fmla="*/ 14 h 459"/>
                <a:gd name="T26" fmla="*/ 268 w 460"/>
                <a:gd name="T27" fmla="*/ 3 h 459"/>
                <a:gd name="T28" fmla="*/ 224 w 460"/>
                <a:gd name="T29" fmla="*/ 0 h 459"/>
                <a:gd name="T30" fmla="*/ 179 w 460"/>
                <a:gd name="T31" fmla="*/ 6 h 459"/>
                <a:gd name="T32" fmla="*/ 136 w 460"/>
                <a:gd name="T33" fmla="*/ 20 h 459"/>
                <a:gd name="T34" fmla="*/ 116 w 460"/>
                <a:gd name="T35" fmla="*/ 31 h 459"/>
                <a:gd name="T36" fmla="*/ 78 w 460"/>
                <a:gd name="T37" fmla="*/ 58 h 459"/>
                <a:gd name="T38" fmla="*/ 46 w 460"/>
                <a:gd name="T39" fmla="*/ 91 h 459"/>
                <a:gd name="T40" fmla="*/ 23 w 460"/>
                <a:gd name="T41" fmla="*/ 129 h 459"/>
                <a:gd name="T42" fmla="*/ 7 w 460"/>
                <a:gd name="T43" fmla="*/ 170 h 459"/>
                <a:gd name="T44" fmla="*/ 1 w 460"/>
                <a:gd name="T45" fmla="*/ 213 h 459"/>
                <a:gd name="T46" fmla="*/ 2 w 460"/>
                <a:gd name="T47" fmla="*/ 258 h 459"/>
                <a:gd name="T48" fmla="*/ 11 w 460"/>
                <a:gd name="T49" fmla="*/ 302 h 459"/>
                <a:gd name="T50" fmla="*/ 31 w 460"/>
                <a:gd name="T51" fmla="*/ 345 h 459"/>
                <a:gd name="T52" fmla="*/ 44 w 460"/>
                <a:gd name="T53" fmla="*/ 364 h 459"/>
                <a:gd name="T54" fmla="*/ 74 w 460"/>
                <a:gd name="T55" fmla="*/ 398 h 459"/>
                <a:gd name="T56" fmla="*/ 109 w 460"/>
                <a:gd name="T57" fmla="*/ 426 h 459"/>
                <a:gd name="T58" fmla="*/ 149 w 460"/>
                <a:gd name="T59" fmla="*/ 444 h 459"/>
                <a:gd name="T60" fmla="*/ 192 w 460"/>
                <a:gd name="T61" fmla="*/ 456 h 459"/>
                <a:gd name="T62" fmla="*/ 235 w 460"/>
                <a:gd name="T63" fmla="*/ 459 h 459"/>
                <a:gd name="T64" fmla="*/ 280 w 460"/>
                <a:gd name="T65" fmla="*/ 453 h 459"/>
                <a:gd name="T66" fmla="*/ 324 w 460"/>
                <a:gd name="T67" fmla="*/ 439 h 459"/>
                <a:gd name="T68" fmla="*/ 345 w 460"/>
                <a:gd name="T69" fmla="*/ 42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9">
                  <a:moveTo>
                    <a:pt x="345" y="428"/>
                  </a:moveTo>
                  <a:lnTo>
                    <a:pt x="345" y="428"/>
                  </a:lnTo>
                  <a:lnTo>
                    <a:pt x="364" y="415"/>
                  </a:lnTo>
                  <a:lnTo>
                    <a:pt x="383" y="401"/>
                  </a:lnTo>
                  <a:lnTo>
                    <a:pt x="398" y="385"/>
                  </a:lnTo>
                  <a:lnTo>
                    <a:pt x="413" y="368"/>
                  </a:lnTo>
                  <a:lnTo>
                    <a:pt x="426" y="350"/>
                  </a:lnTo>
                  <a:lnTo>
                    <a:pt x="436" y="330"/>
                  </a:lnTo>
                  <a:lnTo>
                    <a:pt x="445" y="310"/>
                  </a:lnTo>
                  <a:lnTo>
                    <a:pt x="452" y="289"/>
                  </a:lnTo>
                  <a:lnTo>
                    <a:pt x="456" y="267"/>
                  </a:lnTo>
                  <a:lnTo>
                    <a:pt x="458" y="246"/>
                  </a:lnTo>
                  <a:lnTo>
                    <a:pt x="460" y="224"/>
                  </a:lnTo>
                  <a:lnTo>
                    <a:pt x="457" y="202"/>
                  </a:lnTo>
                  <a:lnTo>
                    <a:pt x="454" y="179"/>
                  </a:lnTo>
                  <a:lnTo>
                    <a:pt x="448" y="157"/>
                  </a:lnTo>
                  <a:lnTo>
                    <a:pt x="439" y="135"/>
                  </a:lnTo>
                  <a:lnTo>
                    <a:pt x="428" y="114"/>
                  </a:lnTo>
                  <a:lnTo>
                    <a:pt x="428" y="114"/>
                  </a:lnTo>
                  <a:lnTo>
                    <a:pt x="415" y="95"/>
                  </a:lnTo>
                  <a:lnTo>
                    <a:pt x="401" y="76"/>
                  </a:lnTo>
                  <a:lnTo>
                    <a:pt x="385" y="61"/>
                  </a:lnTo>
                  <a:lnTo>
                    <a:pt x="368" y="46"/>
                  </a:lnTo>
                  <a:lnTo>
                    <a:pt x="350" y="33"/>
                  </a:lnTo>
                  <a:lnTo>
                    <a:pt x="331" y="23"/>
                  </a:lnTo>
                  <a:lnTo>
                    <a:pt x="310" y="14"/>
                  </a:lnTo>
                  <a:lnTo>
                    <a:pt x="289" y="7"/>
                  </a:lnTo>
                  <a:lnTo>
                    <a:pt x="268" y="3"/>
                  </a:lnTo>
                  <a:lnTo>
                    <a:pt x="246" y="1"/>
                  </a:lnTo>
                  <a:lnTo>
                    <a:pt x="224" y="0"/>
                  </a:lnTo>
                  <a:lnTo>
                    <a:pt x="202" y="2"/>
                  </a:lnTo>
                  <a:lnTo>
                    <a:pt x="179" y="6"/>
                  </a:lnTo>
                  <a:lnTo>
                    <a:pt x="157" y="11"/>
                  </a:lnTo>
                  <a:lnTo>
                    <a:pt x="136" y="20"/>
                  </a:lnTo>
                  <a:lnTo>
                    <a:pt x="116" y="31"/>
                  </a:lnTo>
                  <a:lnTo>
                    <a:pt x="116" y="31"/>
                  </a:lnTo>
                  <a:lnTo>
                    <a:pt x="95" y="44"/>
                  </a:lnTo>
                  <a:lnTo>
                    <a:pt x="78" y="58"/>
                  </a:lnTo>
                  <a:lnTo>
                    <a:pt x="61" y="74"/>
                  </a:lnTo>
                  <a:lnTo>
                    <a:pt x="46" y="91"/>
                  </a:lnTo>
                  <a:lnTo>
                    <a:pt x="33" y="109"/>
                  </a:lnTo>
                  <a:lnTo>
                    <a:pt x="23" y="129"/>
                  </a:lnTo>
                  <a:lnTo>
                    <a:pt x="15" y="149"/>
                  </a:lnTo>
                  <a:lnTo>
                    <a:pt x="7" y="170"/>
                  </a:lnTo>
                  <a:lnTo>
                    <a:pt x="3" y="191"/>
                  </a:lnTo>
                  <a:lnTo>
                    <a:pt x="1" y="213"/>
                  </a:lnTo>
                  <a:lnTo>
                    <a:pt x="0" y="235"/>
                  </a:lnTo>
                  <a:lnTo>
                    <a:pt x="2" y="258"/>
                  </a:lnTo>
                  <a:lnTo>
                    <a:pt x="6" y="280"/>
                  </a:lnTo>
                  <a:lnTo>
                    <a:pt x="11" y="302"/>
                  </a:lnTo>
                  <a:lnTo>
                    <a:pt x="20" y="323"/>
                  </a:lnTo>
                  <a:lnTo>
                    <a:pt x="31" y="345"/>
                  </a:lnTo>
                  <a:lnTo>
                    <a:pt x="31" y="345"/>
                  </a:lnTo>
                  <a:lnTo>
                    <a:pt x="44" y="364"/>
                  </a:lnTo>
                  <a:lnTo>
                    <a:pt x="58" y="381"/>
                  </a:lnTo>
                  <a:lnTo>
                    <a:pt x="74" y="398"/>
                  </a:lnTo>
                  <a:lnTo>
                    <a:pt x="91" y="413"/>
                  </a:lnTo>
                  <a:lnTo>
                    <a:pt x="109" y="426"/>
                  </a:lnTo>
                  <a:lnTo>
                    <a:pt x="129" y="436"/>
                  </a:lnTo>
                  <a:lnTo>
                    <a:pt x="149" y="444"/>
                  </a:lnTo>
                  <a:lnTo>
                    <a:pt x="170" y="452"/>
                  </a:lnTo>
                  <a:lnTo>
                    <a:pt x="192" y="456"/>
                  </a:lnTo>
                  <a:lnTo>
                    <a:pt x="213" y="458"/>
                  </a:lnTo>
                  <a:lnTo>
                    <a:pt x="235" y="459"/>
                  </a:lnTo>
                  <a:lnTo>
                    <a:pt x="258" y="457"/>
                  </a:lnTo>
                  <a:lnTo>
                    <a:pt x="280" y="453"/>
                  </a:lnTo>
                  <a:lnTo>
                    <a:pt x="302" y="448"/>
                  </a:lnTo>
                  <a:lnTo>
                    <a:pt x="324" y="439"/>
                  </a:lnTo>
                  <a:lnTo>
                    <a:pt x="345" y="428"/>
                  </a:lnTo>
                  <a:lnTo>
                    <a:pt x="345" y="4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 name="Freeform 115"/>
            <p:cNvSpPr>
              <a:spLocks/>
            </p:cNvSpPr>
            <p:nvPr userDrawn="1"/>
          </p:nvSpPr>
          <p:spPr bwMode="auto">
            <a:xfrm>
              <a:off x="503" y="1229"/>
              <a:ext cx="95" cy="94"/>
            </a:xfrm>
            <a:custGeom>
              <a:avLst/>
              <a:gdLst>
                <a:gd name="T0" fmla="*/ 94 w 378"/>
                <a:gd name="T1" fmla="*/ 25 h 378"/>
                <a:gd name="T2" fmla="*/ 63 w 378"/>
                <a:gd name="T3" fmla="*/ 48 h 378"/>
                <a:gd name="T4" fmla="*/ 38 w 378"/>
                <a:gd name="T5" fmla="*/ 74 h 378"/>
                <a:gd name="T6" fmla="*/ 19 w 378"/>
                <a:gd name="T7" fmla="*/ 105 h 378"/>
                <a:gd name="T8" fmla="*/ 5 w 378"/>
                <a:gd name="T9" fmla="*/ 139 h 378"/>
                <a:gd name="T10" fmla="*/ 0 w 378"/>
                <a:gd name="T11" fmla="*/ 176 h 378"/>
                <a:gd name="T12" fmla="*/ 2 w 378"/>
                <a:gd name="T13" fmla="*/ 212 h 378"/>
                <a:gd name="T14" fmla="*/ 9 w 378"/>
                <a:gd name="T15" fmla="*/ 249 h 378"/>
                <a:gd name="T16" fmla="*/ 25 w 378"/>
                <a:gd name="T17" fmla="*/ 284 h 378"/>
                <a:gd name="T18" fmla="*/ 35 w 378"/>
                <a:gd name="T19" fmla="*/ 299 h 378"/>
                <a:gd name="T20" fmla="*/ 60 w 378"/>
                <a:gd name="T21" fmla="*/ 328 h 378"/>
                <a:gd name="T22" fmla="*/ 90 w 378"/>
                <a:gd name="T23" fmla="*/ 350 h 378"/>
                <a:gd name="T24" fmla="*/ 123 w 378"/>
                <a:gd name="T25" fmla="*/ 366 h 378"/>
                <a:gd name="T26" fmla="*/ 158 w 378"/>
                <a:gd name="T27" fmla="*/ 375 h 378"/>
                <a:gd name="T28" fmla="*/ 193 w 378"/>
                <a:gd name="T29" fmla="*/ 378 h 378"/>
                <a:gd name="T30" fmla="*/ 231 w 378"/>
                <a:gd name="T31" fmla="*/ 374 h 378"/>
                <a:gd name="T32" fmla="*/ 266 w 378"/>
                <a:gd name="T33" fmla="*/ 361 h 378"/>
                <a:gd name="T34" fmla="*/ 283 w 378"/>
                <a:gd name="T35" fmla="*/ 353 h 378"/>
                <a:gd name="T36" fmla="*/ 314 w 378"/>
                <a:gd name="T37" fmla="*/ 329 h 378"/>
                <a:gd name="T38" fmla="*/ 339 w 378"/>
                <a:gd name="T39" fmla="*/ 303 h 378"/>
                <a:gd name="T40" fmla="*/ 359 w 378"/>
                <a:gd name="T41" fmla="*/ 272 h 378"/>
                <a:gd name="T42" fmla="*/ 372 w 378"/>
                <a:gd name="T43" fmla="*/ 238 h 378"/>
                <a:gd name="T44" fmla="*/ 377 w 378"/>
                <a:gd name="T45" fmla="*/ 202 h 378"/>
                <a:gd name="T46" fmla="*/ 377 w 378"/>
                <a:gd name="T47" fmla="*/ 165 h 378"/>
                <a:gd name="T48" fmla="*/ 368 w 378"/>
                <a:gd name="T49" fmla="*/ 129 h 378"/>
                <a:gd name="T50" fmla="*/ 352 w 378"/>
                <a:gd name="T51" fmla="*/ 94 h 378"/>
                <a:gd name="T52" fmla="*/ 342 w 378"/>
                <a:gd name="T53" fmla="*/ 78 h 378"/>
                <a:gd name="T54" fmla="*/ 317 w 378"/>
                <a:gd name="T55" fmla="*/ 49 h 378"/>
                <a:gd name="T56" fmla="*/ 287 w 378"/>
                <a:gd name="T57" fmla="*/ 27 h 378"/>
                <a:gd name="T58" fmla="*/ 254 w 378"/>
                <a:gd name="T59" fmla="*/ 11 h 378"/>
                <a:gd name="T60" fmla="*/ 221 w 378"/>
                <a:gd name="T61" fmla="*/ 2 h 378"/>
                <a:gd name="T62" fmla="*/ 184 w 378"/>
                <a:gd name="T63" fmla="*/ 0 h 378"/>
                <a:gd name="T64" fmla="*/ 148 w 378"/>
                <a:gd name="T65" fmla="*/ 4 h 378"/>
                <a:gd name="T66" fmla="*/ 111 w 378"/>
                <a:gd name="T67" fmla="*/ 17 h 378"/>
                <a:gd name="T68" fmla="*/ 9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4" y="25"/>
                  </a:moveTo>
                  <a:lnTo>
                    <a:pt x="94" y="25"/>
                  </a:lnTo>
                  <a:lnTo>
                    <a:pt x="78" y="35"/>
                  </a:lnTo>
                  <a:lnTo>
                    <a:pt x="63" y="48"/>
                  </a:lnTo>
                  <a:lnTo>
                    <a:pt x="50" y="61"/>
                  </a:lnTo>
                  <a:lnTo>
                    <a:pt x="38" y="74"/>
                  </a:lnTo>
                  <a:lnTo>
                    <a:pt x="28" y="90"/>
                  </a:lnTo>
                  <a:lnTo>
                    <a:pt x="19" y="105"/>
                  </a:lnTo>
                  <a:lnTo>
                    <a:pt x="12" y="122"/>
                  </a:lnTo>
                  <a:lnTo>
                    <a:pt x="5" y="139"/>
                  </a:lnTo>
                  <a:lnTo>
                    <a:pt x="3" y="157"/>
                  </a:lnTo>
                  <a:lnTo>
                    <a:pt x="0" y="176"/>
                  </a:lnTo>
                  <a:lnTo>
                    <a:pt x="0" y="194"/>
                  </a:lnTo>
                  <a:lnTo>
                    <a:pt x="2" y="212"/>
                  </a:lnTo>
                  <a:lnTo>
                    <a:pt x="4" y="230"/>
                  </a:lnTo>
                  <a:lnTo>
                    <a:pt x="9" y="249"/>
                  </a:lnTo>
                  <a:lnTo>
                    <a:pt x="16" y="266"/>
                  </a:lnTo>
                  <a:lnTo>
                    <a:pt x="25" y="284"/>
                  </a:lnTo>
                  <a:lnTo>
                    <a:pt x="25" y="284"/>
                  </a:lnTo>
                  <a:lnTo>
                    <a:pt x="35" y="299"/>
                  </a:lnTo>
                  <a:lnTo>
                    <a:pt x="47" y="314"/>
                  </a:lnTo>
                  <a:lnTo>
                    <a:pt x="60" y="328"/>
                  </a:lnTo>
                  <a:lnTo>
                    <a:pt x="75" y="340"/>
                  </a:lnTo>
                  <a:lnTo>
                    <a:pt x="90" y="350"/>
                  </a:lnTo>
                  <a:lnTo>
                    <a:pt x="106" y="358"/>
                  </a:lnTo>
                  <a:lnTo>
                    <a:pt x="123" y="366"/>
                  </a:lnTo>
                  <a:lnTo>
                    <a:pt x="140" y="371"/>
                  </a:lnTo>
                  <a:lnTo>
                    <a:pt x="158" y="375"/>
                  </a:lnTo>
                  <a:lnTo>
                    <a:pt x="175" y="378"/>
                  </a:lnTo>
                  <a:lnTo>
                    <a:pt x="193" y="378"/>
                  </a:lnTo>
                  <a:lnTo>
                    <a:pt x="213" y="376"/>
                  </a:lnTo>
                  <a:lnTo>
                    <a:pt x="231" y="374"/>
                  </a:lnTo>
                  <a:lnTo>
                    <a:pt x="248" y="368"/>
                  </a:lnTo>
                  <a:lnTo>
                    <a:pt x="266" y="361"/>
                  </a:lnTo>
                  <a:lnTo>
                    <a:pt x="283" y="353"/>
                  </a:lnTo>
                  <a:lnTo>
                    <a:pt x="283" y="353"/>
                  </a:lnTo>
                  <a:lnTo>
                    <a:pt x="300" y="342"/>
                  </a:lnTo>
                  <a:lnTo>
                    <a:pt x="314" y="329"/>
                  </a:lnTo>
                  <a:lnTo>
                    <a:pt x="327" y="316"/>
                  </a:lnTo>
                  <a:lnTo>
                    <a:pt x="339" y="303"/>
                  </a:lnTo>
                  <a:lnTo>
                    <a:pt x="350" y="288"/>
                  </a:lnTo>
                  <a:lnTo>
                    <a:pt x="359" y="272"/>
                  </a:lnTo>
                  <a:lnTo>
                    <a:pt x="365" y="255"/>
                  </a:lnTo>
                  <a:lnTo>
                    <a:pt x="372" y="238"/>
                  </a:lnTo>
                  <a:lnTo>
                    <a:pt x="376" y="220"/>
                  </a:lnTo>
                  <a:lnTo>
                    <a:pt x="377" y="202"/>
                  </a:lnTo>
                  <a:lnTo>
                    <a:pt x="378" y="183"/>
                  </a:lnTo>
                  <a:lnTo>
                    <a:pt x="377" y="165"/>
                  </a:lnTo>
                  <a:lnTo>
                    <a:pt x="373" y="147"/>
                  </a:lnTo>
                  <a:lnTo>
                    <a:pt x="368" y="129"/>
                  </a:lnTo>
                  <a:lnTo>
                    <a:pt x="361" y="112"/>
                  </a:lnTo>
                  <a:lnTo>
                    <a:pt x="352" y="94"/>
                  </a:lnTo>
                  <a:lnTo>
                    <a:pt x="352" y="94"/>
                  </a:lnTo>
                  <a:lnTo>
                    <a:pt x="342" y="78"/>
                  </a:lnTo>
                  <a:lnTo>
                    <a:pt x="330" y="64"/>
                  </a:lnTo>
                  <a:lnTo>
                    <a:pt x="317" y="49"/>
                  </a:lnTo>
                  <a:lnTo>
                    <a:pt x="303" y="38"/>
                  </a:lnTo>
                  <a:lnTo>
                    <a:pt x="287" y="27"/>
                  </a:lnTo>
                  <a:lnTo>
                    <a:pt x="271" y="19"/>
                  </a:lnTo>
                  <a:lnTo>
                    <a:pt x="254" y="11"/>
                  </a:lnTo>
                  <a:lnTo>
                    <a:pt x="237" y="6"/>
                  </a:lnTo>
                  <a:lnTo>
                    <a:pt x="221" y="2"/>
                  </a:lnTo>
                  <a:lnTo>
                    <a:pt x="202" y="0"/>
                  </a:lnTo>
                  <a:lnTo>
                    <a:pt x="184" y="0"/>
                  </a:lnTo>
                  <a:lnTo>
                    <a:pt x="166" y="1"/>
                  </a:lnTo>
                  <a:lnTo>
                    <a:pt x="148" y="4"/>
                  </a:lnTo>
                  <a:lnTo>
                    <a:pt x="129" y="9"/>
                  </a:lnTo>
                  <a:lnTo>
                    <a:pt x="111" y="17"/>
                  </a:lnTo>
                  <a:lnTo>
                    <a:pt x="94" y="25"/>
                  </a:lnTo>
                  <a:lnTo>
                    <a:pt x="9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 name="Freeform 116"/>
            <p:cNvSpPr>
              <a:spLocks/>
            </p:cNvSpPr>
            <p:nvPr userDrawn="1"/>
          </p:nvSpPr>
          <p:spPr bwMode="auto">
            <a:xfrm>
              <a:off x="294" y="1365"/>
              <a:ext cx="74" cy="75"/>
            </a:xfrm>
            <a:custGeom>
              <a:avLst/>
              <a:gdLst>
                <a:gd name="T0" fmla="*/ 74 w 297"/>
                <a:gd name="T1" fmla="*/ 19 h 297"/>
                <a:gd name="T2" fmla="*/ 49 w 297"/>
                <a:gd name="T3" fmla="*/ 36 h 297"/>
                <a:gd name="T4" fmla="*/ 30 w 297"/>
                <a:gd name="T5" fmla="*/ 59 h 297"/>
                <a:gd name="T6" fmla="*/ 14 w 297"/>
                <a:gd name="T7" fmla="*/ 83 h 297"/>
                <a:gd name="T8" fmla="*/ 4 w 297"/>
                <a:gd name="T9" fmla="*/ 109 h 297"/>
                <a:gd name="T10" fmla="*/ 0 w 297"/>
                <a:gd name="T11" fmla="*/ 138 h 297"/>
                <a:gd name="T12" fmla="*/ 0 w 297"/>
                <a:gd name="T13" fmla="*/ 167 h 297"/>
                <a:gd name="T14" fmla="*/ 6 w 297"/>
                <a:gd name="T15" fmla="*/ 195 h 297"/>
                <a:gd name="T16" fmla="*/ 19 w 297"/>
                <a:gd name="T17" fmla="*/ 223 h 297"/>
                <a:gd name="T18" fmla="*/ 27 w 297"/>
                <a:gd name="T19" fmla="*/ 234 h 297"/>
                <a:gd name="T20" fmla="*/ 47 w 297"/>
                <a:gd name="T21" fmla="*/ 257 h 297"/>
                <a:gd name="T22" fmla="*/ 70 w 297"/>
                <a:gd name="T23" fmla="*/ 275 h 297"/>
                <a:gd name="T24" fmla="*/ 96 w 297"/>
                <a:gd name="T25" fmla="*/ 287 h 297"/>
                <a:gd name="T26" fmla="*/ 123 w 297"/>
                <a:gd name="T27" fmla="*/ 294 h 297"/>
                <a:gd name="T28" fmla="*/ 152 w 297"/>
                <a:gd name="T29" fmla="*/ 297 h 297"/>
                <a:gd name="T30" fmla="*/ 181 w 297"/>
                <a:gd name="T31" fmla="*/ 293 h 297"/>
                <a:gd name="T32" fmla="*/ 208 w 297"/>
                <a:gd name="T33" fmla="*/ 284 h 297"/>
                <a:gd name="T34" fmla="*/ 223 w 297"/>
                <a:gd name="T35" fmla="*/ 276 h 297"/>
                <a:gd name="T36" fmla="*/ 246 w 297"/>
                <a:gd name="T37" fmla="*/ 259 h 297"/>
                <a:gd name="T38" fmla="*/ 267 w 297"/>
                <a:gd name="T39" fmla="*/ 237 h 297"/>
                <a:gd name="T40" fmla="*/ 281 w 297"/>
                <a:gd name="T41" fmla="*/ 214 h 297"/>
                <a:gd name="T42" fmla="*/ 292 w 297"/>
                <a:gd name="T43" fmla="*/ 186 h 297"/>
                <a:gd name="T44" fmla="*/ 295 w 297"/>
                <a:gd name="T45" fmla="*/ 158 h 297"/>
                <a:gd name="T46" fmla="*/ 295 w 297"/>
                <a:gd name="T47" fmla="*/ 129 h 297"/>
                <a:gd name="T48" fmla="*/ 289 w 297"/>
                <a:gd name="T49" fmla="*/ 102 h 297"/>
                <a:gd name="T50" fmla="*/ 276 w 297"/>
                <a:gd name="T51" fmla="*/ 74 h 297"/>
                <a:gd name="T52" fmla="*/ 268 w 297"/>
                <a:gd name="T53" fmla="*/ 61 h 297"/>
                <a:gd name="T54" fmla="*/ 249 w 297"/>
                <a:gd name="T55" fmla="*/ 39 h 297"/>
                <a:gd name="T56" fmla="*/ 225 w 297"/>
                <a:gd name="T57" fmla="*/ 21 h 297"/>
                <a:gd name="T58" fmla="*/ 199 w 297"/>
                <a:gd name="T59" fmla="*/ 9 h 297"/>
                <a:gd name="T60" fmla="*/ 172 w 297"/>
                <a:gd name="T61" fmla="*/ 1 h 297"/>
                <a:gd name="T62" fmla="*/ 144 w 297"/>
                <a:gd name="T63" fmla="*/ 0 h 297"/>
                <a:gd name="T64" fmla="*/ 116 w 297"/>
                <a:gd name="T65" fmla="*/ 3 h 297"/>
                <a:gd name="T66" fmla="*/ 87 w 297"/>
                <a:gd name="T67" fmla="*/ 13 h 297"/>
                <a:gd name="T68" fmla="*/ 74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19"/>
                  </a:moveTo>
                  <a:lnTo>
                    <a:pt x="74" y="19"/>
                  </a:lnTo>
                  <a:lnTo>
                    <a:pt x="61" y="27"/>
                  </a:lnTo>
                  <a:lnTo>
                    <a:pt x="49" y="36"/>
                  </a:lnTo>
                  <a:lnTo>
                    <a:pt x="39" y="47"/>
                  </a:lnTo>
                  <a:lnTo>
                    <a:pt x="30" y="59"/>
                  </a:lnTo>
                  <a:lnTo>
                    <a:pt x="21" y="70"/>
                  </a:lnTo>
                  <a:lnTo>
                    <a:pt x="14" y="83"/>
                  </a:lnTo>
                  <a:lnTo>
                    <a:pt x="9" y="96"/>
                  </a:lnTo>
                  <a:lnTo>
                    <a:pt x="4" y="109"/>
                  </a:lnTo>
                  <a:lnTo>
                    <a:pt x="1" y="124"/>
                  </a:lnTo>
                  <a:lnTo>
                    <a:pt x="0" y="138"/>
                  </a:lnTo>
                  <a:lnTo>
                    <a:pt x="0" y="152"/>
                  </a:lnTo>
                  <a:lnTo>
                    <a:pt x="0" y="167"/>
                  </a:lnTo>
                  <a:lnTo>
                    <a:pt x="2" y="181"/>
                  </a:lnTo>
                  <a:lnTo>
                    <a:pt x="6" y="195"/>
                  </a:lnTo>
                  <a:lnTo>
                    <a:pt x="13" y="208"/>
                  </a:lnTo>
                  <a:lnTo>
                    <a:pt x="19" y="223"/>
                  </a:lnTo>
                  <a:lnTo>
                    <a:pt x="19" y="223"/>
                  </a:lnTo>
                  <a:lnTo>
                    <a:pt x="27" y="234"/>
                  </a:lnTo>
                  <a:lnTo>
                    <a:pt x="36" y="246"/>
                  </a:lnTo>
                  <a:lnTo>
                    <a:pt x="47" y="257"/>
                  </a:lnTo>
                  <a:lnTo>
                    <a:pt x="58" y="266"/>
                  </a:lnTo>
                  <a:lnTo>
                    <a:pt x="70" y="275"/>
                  </a:lnTo>
                  <a:lnTo>
                    <a:pt x="83" y="281"/>
                  </a:lnTo>
                  <a:lnTo>
                    <a:pt x="96" y="287"/>
                  </a:lnTo>
                  <a:lnTo>
                    <a:pt x="109" y="292"/>
                  </a:lnTo>
                  <a:lnTo>
                    <a:pt x="123" y="294"/>
                  </a:lnTo>
                  <a:lnTo>
                    <a:pt x="138" y="296"/>
                  </a:lnTo>
                  <a:lnTo>
                    <a:pt x="152" y="297"/>
                  </a:lnTo>
                  <a:lnTo>
                    <a:pt x="166" y="296"/>
                  </a:lnTo>
                  <a:lnTo>
                    <a:pt x="181" y="293"/>
                  </a:lnTo>
                  <a:lnTo>
                    <a:pt x="195" y="289"/>
                  </a:lnTo>
                  <a:lnTo>
                    <a:pt x="208" y="284"/>
                  </a:lnTo>
                  <a:lnTo>
                    <a:pt x="223" y="276"/>
                  </a:lnTo>
                  <a:lnTo>
                    <a:pt x="223" y="276"/>
                  </a:lnTo>
                  <a:lnTo>
                    <a:pt x="234" y="268"/>
                  </a:lnTo>
                  <a:lnTo>
                    <a:pt x="246" y="259"/>
                  </a:lnTo>
                  <a:lnTo>
                    <a:pt x="256" y="249"/>
                  </a:lnTo>
                  <a:lnTo>
                    <a:pt x="267" y="237"/>
                  </a:lnTo>
                  <a:lnTo>
                    <a:pt x="275" y="225"/>
                  </a:lnTo>
                  <a:lnTo>
                    <a:pt x="281" y="214"/>
                  </a:lnTo>
                  <a:lnTo>
                    <a:pt x="286" y="199"/>
                  </a:lnTo>
                  <a:lnTo>
                    <a:pt x="292" y="186"/>
                  </a:lnTo>
                  <a:lnTo>
                    <a:pt x="294" y="172"/>
                  </a:lnTo>
                  <a:lnTo>
                    <a:pt x="295" y="158"/>
                  </a:lnTo>
                  <a:lnTo>
                    <a:pt x="297" y="143"/>
                  </a:lnTo>
                  <a:lnTo>
                    <a:pt x="295" y="129"/>
                  </a:lnTo>
                  <a:lnTo>
                    <a:pt x="293" y="115"/>
                  </a:lnTo>
                  <a:lnTo>
                    <a:pt x="289" y="102"/>
                  </a:lnTo>
                  <a:lnTo>
                    <a:pt x="284" y="87"/>
                  </a:lnTo>
                  <a:lnTo>
                    <a:pt x="276" y="74"/>
                  </a:lnTo>
                  <a:lnTo>
                    <a:pt x="276" y="74"/>
                  </a:lnTo>
                  <a:lnTo>
                    <a:pt x="268" y="61"/>
                  </a:lnTo>
                  <a:lnTo>
                    <a:pt x="259" y="49"/>
                  </a:lnTo>
                  <a:lnTo>
                    <a:pt x="249" y="39"/>
                  </a:lnTo>
                  <a:lnTo>
                    <a:pt x="237" y="30"/>
                  </a:lnTo>
                  <a:lnTo>
                    <a:pt x="225" y="21"/>
                  </a:lnTo>
                  <a:lnTo>
                    <a:pt x="213" y="14"/>
                  </a:lnTo>
                  <a:lnTo>
                    <a:pt x="199" y="9"/>
                  </a:lnTo>
                  <a:lnTo>
                    <a:pt x="186" y="4"/>
                  </a:lnTo>
                  <a:lnTo>
                    <a:pt x="172" y="1"/>
                  </a:lnTo>
                  <a:lnTo>
                    <a:pt x="159" y="0"/>
                  </a:lnTo>
                  <a:lnTo>
                    <a:pt x="144" y="0"/>
                  </a:lnTo>
                  <a:lnTo>
                    <a:pt x="129" y="0"/>
                  </a:lnTo>
                  <a:lnTo>
                    <a:pt x="116" y="3"/>
                  </a:lnTo>
                  <a:lnTo>
                    <a:pt x="101" y="6"/>
                  </a:lnTo>
                  <a:lnTo>
                    <a:pt x="87" y="13"/>
                  </a:lnTo>
                  <a:lnTo>
                    <a:pt x="74" y="19"/>
                  </a:lnTo>
                  <a:lnTo>
                    <a:pt x="7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 name="Freeform 117"/>
            <p:cNvSpPr>
              <a:spLocks/>
            </p:cNvSpPr>
            <p:nvPr userDrawn="1"/>
          </p:nvSpPr>
          <p:spPr bwMode="auto">
            <a:xfrm>
              <a:off x="2113" y="462"/>
              <a:ext cx="236" cy="236"/>
            </a:xfrm>
            <a:custGeom>
              <a:avLst/>
              <a:gdLst>
                <a:gd name="T0" fmla="*/ 823 w 945"/>
                <a:gd name="T1" fmla="*/ 788 h 944"/>
                <a:gd name="T2" fmla="*/ 866 w 945"/>
                <a:gd name="T3" fmla="*/ 732 h 944"/>
                <a:gd name="T4" fmla="*/ 902 w 945"/>
                <a:gd name="T5" fmla="*/ 671 h 944"/>
                <a:gd name="T6" fmla="*/ 925 w 945"/>
                <a:gd name="T7" fmla="*/ 607 h 944"/>
                <a:gd name="T8" fmla="*/ 939 w 945"/>
                <a:gd name="T9" fmla="*/ 541 h 944"/>
                <a:gd name="T10" fmla="*/ 945 w 945"/>
                <a:gd name="T11" fmla="*/ 471 h 944"/>
                <a:gd name="T12" fmla="*/ 939 w 945"/>
                <a:gd name="T13" fmla="*/ 404 h 944"/>
                <a:gd name="T14" fmla="*/ 925 w 945"/>
                <a:gd name="T15" fmla="*/ 337 h 944"/>
                <a:gd name="T16" fmla="*/ 902 w 945"/>
                <a:gd name="T17" fmla="*/ 273 h 944"/>
                <a:gd name="T18" fmla="*/ 866 w 945"/>
                <a:gd name="T19" fmla="*/ 212 h 944"/>
                <a:gd name="T20" fmla="*/ 823 w 945"/>
                <a:gd name="T21" fmla="*/ 156 h 944"/>
                <a:gd name="T22" fmla="*/ 788 w 945"/>
                <a:gd name="T23" fmla="*/ 121 h 944"/>
                <a:gd name="T24" fmla="*/ 732 w 945"/>
                <a:gd name="T25" fmla="*/ 78 h 944"/>
                <a:gd name="T26" fmla="*/ 671 w 945"/>
                <a:gd name="T27" fmla="*/ 43 h 944"/>
                <a:gd name="T28" fmla="*/ 607 w 945"/>
                <a:gd name="T29" fmla="*/ 19 h 944"/>
                <a:gd name="T30" fmla="*/ 541 w 945"/>
                <a:gd name="T31" fmla="*/ 5 h 944"/>
                <a:gd name="T32" fmla="*/ 472 w 945"/>
                <a:gd name="T33" fmla="*/ 0 h 944"/>
                <a:gd name="T34" fmla="*/ 404 w 945"/>
                <a:gd name="T35" fmla="*/ 5 h 944"/>
                <a:gd name="T36" fmla="*/ 337 w 945"/>
                <a:gd name="T37" fmla="*/ 19 h 944"/>
                <a:gd name="T38" fmla="*/ 274 w 945"/>
                <a:gd name="T39" fmla="*/ 43 h 944"/>
                <a:gd name="T40" fmla="*/ 212 w 945"/>
                <a:gd name="T41" fmla="*/ 78 h 944"/>
                <a:gd name="T42" fmla="*/ 156 w 945"/>
                <a:gd name="T43" fmla="*/ 121 h 944"/>
                <a:gd name="T44" fmla="*/ 121 w 945"/>
                <a:gd name="T45" fmla="*/ 156 h 944"/>
                <a:gd name="T46" fmla="*/ 78 w 945"/>
                <a:gd name="T47" fmla="*/ 212 h 944"/>
                <a:gd name="T48" fmla="*/ 43 w 945"/>
                <a:gd name="T49" fmla="*/ 273 h 944"/>
                <a:gd name="T50" fmla="*/ 19 w 945"/>
                <a:gd name="T51" fmla="*/ 337 h 944"/>
                <a:gd name="T52" fmla="*/ 5 w 945"/>
                <a:gd name="T53" fmla="*/ 404 h 944"/>
                <a:gd name="T54" fmla="*/ 0 w 945"/>
                <a:gd name="T55" fmla="*/ 471 h 944"/>
                <a:gd name="T56" fmla="*/ 5 w 945"/>
                <a:gd name="T57" fmla="*/ 541 h 944"/>
                <a:gd name="T58" fmla="*/ 19 w 945"/>
                <a:gd name="T59" fmla="*/ 607 h 944"/>
                <a:gd name="T60" fmla="*/ 43 w 945"/>
                <a:gd name="T61" fmla="*/ 671 h 944"/>
                <a:gd name="T62" fmla="*/ 78 w 945"/>
                <a:gd name="T63" fmla="*/ 732 h 944"/>
                <a:gd name="T64" fmla="*/ 121 w 945"/>
                <a:gd name="T65" fmla="*/ 788 h 944"/>
                <a:gd name="T66" fmla="*/ 156 w 945"/>
                <a:gd name="T67" fmla="*/ 823 h 944"/>
                <a:gd name="T68" fmla="*/ 212 w 945"/>
                <a:gd name="T69" fmla="*/ 866 h 944"/>
                <a:gd name="T70" fmla="*/ 274 w 945"/>
                <a:gd name="T71" fmla="*/ 901 h 944"/>
                <a:gd name="T72" fmla="*/ 337 w 945"/>
                <a:gd name="T73" fmla="*/ 925 h 944"/>
                <a:gd name="T74" fmla="*/ 404 w 945"/>
                <a:gd name="T75" fmla="*/ 939 h 944"/>
                <a:gd name="T76" fmla="*/ 472 w 945"/>
                <a:gd name="T77" fmla="*/ 944 h 944"/>
                <a:gd name="T78" fmla="*/ 541 w 945"/>
                <a:gd name="T79" fmla="*/ 939 h 944"/>
                <a:gd name="T80" fmla="*/ 607 w 945"/>
                <a:gd name="T81" fmla="*/ 925 h 944"/>
                <a:gd name="T82" fmla="*/ 671 w 945"/>
                <a:gd name="T83" fmla="*/ 901 h 944"/>
                <a:gd name="T84" fmla="*/ 732 w 945"/>
                <a:gd name="T85" fmla="*/ 866 h 944"/>
                <a:gd name="T86" fmla="*/ 788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6" y="806"/>
                  </a:moveTo>
                  <a:lnTo>
                    <a:pt x="806" y="806"/>
                  </a:lnTo>
                  <a:lnTo>
                    <a:pt x="823" y="788"/>
                  </a:lnTo>
                  <a:lnTo>
                    <a:pt x="839" y="770"/>
                  </a:lnTo>
                  <a:lnTo>
                    <a:pt x="853" y="752"/>
                  </a:lnTo>
                  <a:lnTo>
                    <a:pt x="866" y="732"/>
                  </a:lnTo>
                  <a:lnTo>
                    <a:pt x="879" y="713"/>
                  </a:lnTo>
                  <a:lnTo>
                    <a:pt x="891" y="692"/>
                  </a:lnTo>
                  <a:lnTo>
                    <a:pt x="902" y="671"/>
                  </a:lnTo>
                  <a:lnTo>
                    <a:pt x="911" y="650"/>
                  </a:lnTo>
                  <a:lnTo>
                    <a:pt x="919" y="628"/>
                  </a:lnTo>
                  <a:lnTo>
                    <a:pt x="925" y="607"/>
                  </a:lnTo>
                  <a:lnTo>
                    <a:pt x="932" y="585"/>
                  </a:lnTo>
                  <a:lnTo>
                    <a:pt x="935" y="563"/>
                  </a:lnTo>
                  <a:lnTo>
                    <a:pt x="939" y="541"/>
                  </a:lnTo>
                  <a:lnTo>
                    <a:pt x="942" y="517"/>
                  </a:lnTo>
                  <a:lnTo>
                    <a:pt x="945" y="495"/>
                  </a:lnTo>
                  <a:lnTo>
                    <a:pt x="945" y="471"/>
                  </a:lnTo>
                  <a:lnTo>
                    <a:pt x="945" y="449"/>
                  </a:lnTo>
                  <a:lnTo>
                    <a:pt x="942" y="427"/>
                  </a:lnTo>
                  <a:lnTo>
                    <a:pt x="939" y="404"/>
                  </a:lnTo>
                  <a:lnTo>
                    <a:pt x="935" y="382"/>
                  </a:lnTo>
                  <a:lnTo>
                    <a:pt x="932" y="359"/>
                  </a:lnTo>
                  <a:lnTo>
                    <a:pt x="925" y="337"/>
                  </a:lnTo>
                  <a:lnTo>
                    <a:pt x="919" y="315"/>
                  </a:lnTo>
                  <a:lnTo>
                    <a:pt x="911" y="294"/>
                  </a:lnTo>
                  <a:lnTo>
                    <a:pt x="902" y="273"/>
                  </a:lnTo>
                  <a:lnTo>
                    <a:pt x="891" y="253"/>
                  </a:lnTo>
                  <a:lnTo>
                    <a:pt x="879" y="232"/>
                  </a:lnTo>
                  <a:lnTo>
                    <a:pt x="866" y="212"/>
                  </a:lnTo>
                  <a:lnTo>
                    <a:pt x="853" y="193"/>
                  </a:lnTo>
                  <a:lnTo>
                    <a:pt x="839" y="174"/>
                  </a:lnTo>
                  <a:lnTo>
                    <a:pt x="823" y="156"/>
                  </a:lnTo>
                  <a:lnTo>
                    <a:pt x="806" y="138"/>
                  </a:lnTo>
                  <a:lnTo>
                    <a:pt x="806" y="138"/>
                  </a:lnTo>
                  <a:lnTo>
                    <a:pt x="788" y="121"/>
                  </a:lnTo>
                  <a:lnTo>
                    <a:pt x="770" y="105"/>
                  </a:lnTo>
                  <a:lnTo>
                    <a:pt x="752" y="91"/>
                  </a:lnTo>
                  <a:lnTo>
                    <a:pt x="732" y="78"/>
                  </a:lnTo>
                  <a:lnTo>
                    <a:pt x="713" y="65"/>
                  </a:lnTo>
                  <a:lnTo>
                    <a:pt x="692" y="53"/>
                  </a:lnTo>
                  <a:lnTo>
                    <a:pt x="671" y="43"/>
                  </a:lnTo>
                  <a:lnTo>
                    <a:pt x="650" y="34"/>
                  </a:lnTo>
                  <a:lnTo>
                    <a:pt x="628" y="26"/>
                  </a:lnTo>
                  <a:lnTo>
                    <a:pt x="607" y="19"/>
                  </a:lnTo>
                  <a:lnTo>
                    <a:pt x="585" y="13"/>
                  </a:lnTo>
                  <a:lnTo>
                    <a:pt x="563" y="8"/>
                  </a:lnTo>
                  <a:lnTo>
                    <a:pt x="541" y="5"/>
                  </a:lnTo>
                  <a:lnTo>
                    <a:pt x="517" y="1"/>
                  </a:lnTo>
                  <a:lnTo>
                    <a:pt x="495" y="0"/>
                  </a:lnTo>
                  <a:lnTo>
                    <a:pt x="472" y="0"/>
                  </a:lnTo>
                  <a:lnTo>
                    <a:pt x="449" y="0"/>
                  </a:lnTo>
                  <a:lnTo>
                    <a:pt x="427" y="1"/>
                  </a:lnTo>
                  <a:lnTo>
                    <a:pt x="404" y="5"/>
                  </a:lnTo>
                  <a:lnTo>
                    <a:pt x="382" y="8"/>
                  </a:lnTo>
                  <a:lnTo>
                    <a:pt x="360" y="13"/>
                  </a:lnTo>
                  <a:lnTo>
                    <a:pt x="337" y="19"/>
                  </a:lnTo>
                  <a:lnTo>
                    <a:pt x="315" y="26"/>
                  </a:lnTo>
                  <a:lnTo>
                    <a:pt x="294" y="34"/>
                  </a:lnTo>
                  <a:lnTo>
                    <a:pt x="274" y="43"/>
                  </a:lnTo>
                  <a:lnTo>
                    <a:pt x="253" y="53"/>
                  </a:lnTo>
                  <a:lnTo>
                    <a:pt x="232" y="65"/>
                  </a:lnTo>
                  <a:lnTo>
                    <a:pt x="212" y="78"/>
                  </a:lnTo>
                  <a:lnTo>
                    <a:pt x="193" y="91"/>
                  </a:lnTo>
                  <a:lnTo>
                    <a:pt x="174" y="105"/>
                  </a:lnTo>
                  <a:lnTo>
                    <a:pt x="156" y="121"/>
                  </a:lnTo>
                  <a:lnTo>
                    <a:pt x="138" y="138"/>
                  </a:lnTo>
                  <a:lnTo>
                    <a:pt x="138" y="138"/>
                  </a:lnTo>
                  <a:lnTo>
                    <a:pt x="121" y="156"/>
                  </a:lnTo>
                  <a:lnTo>
                    <a:pt x="105" y="174"/>
                  </a:lnTo>
                  <a:lnTo>
                    <a:pt x="91" y="193"/>
                  </a:lnTo>
                  <a:lnTo>
                    <a:pt x="78" y="212"/>
                  </a:lnTo>
                  <a:lnTo>
                    <a:pt x="65" y="232"/>
                  </a:lnTo>
                  <a:lnTo>
                    <a:pt x="53" y="253"/>
                  </a:lnTo>
                  <a:lnTo>
                    <a:pt x="43" y="273"/>
                  </a:lnTo>
                  <a:lnTo>
                    <a:pt x="34" y="294"/>
                  </a:lnTo>
                  <a:lnTo>
                    <a:pt x="26" y="315"/>
                  </a:lnTo>
                  <a:lnTo>
                    <a:pt x="19" y="337"/>
                  </a:lnTo>
                  <a:lnTo>
                    <a:pt x="13" y="359"/>
                  </a:lnTo>
                  <a:lnTo>
                    <a:pt x="8" y="382"/>
                  </a:lnTo>
                  <a:lnTo>
                    <a:pt x="5" y="404"/>
                  </a:lnTo>
                  <a:lnTo>
                    <a:pt x="1" y="427"/>
                  </a:lnTo>
                  <a:lnTo>
                    <a:pt x="0" y="449"/>
                  </a:lnTo>
                  <a:lnTo>
                    <a:pt x="0" y="471"/>
                  </a:lnTo>
                  <a:lnTo>
                    <a:pt x="0" y="495"/>
                  </a:lnTo>
                  <a:lnTo>
                    <a:pt x="1" y="517"/>
                  </a:lnTo>
                  <a:lnTo>
                    <a:pt x="5" y="541"/>
                  </a:lnTo>
                  <a:lnTo>
                    <a:pt x="8" y="563"/>
                  </a:lnTo>
                  <a:lnTo>
                    <a:pt x="13" y="585"/>
                  </a:lnTo>
                  <a:lnTo>
                    <a:pt x="19" y="607"/>
                  </a:lnTo>
                  <a:lnTo>
                    <a:pt x="26" y="628"/>
                  </a:lnTo>
                  <a:lnTo>
                    <a:pt x="34" y="650"/>
                  </a:lnTo>
                  <a:lnTo>
                    <a:pt x="43" y="671"/>
                  </a:lnTo>
                  <a:lnTo>
                    <a:pt x="53" y="692"/>
                  </a:lnTo>
                  <a:lnTo>
                    <a:pt x="65" y="713"/>
                  </a:lnTo>
                  <a:lnTo>
                    <a:pt x="78" y="732"/>
                  </a:lnTo>
                  <a:lnTo>
                    <a:pt x="91" y="752"/>
                  </a:lnTo>
                  <a:lnTo>
                    <a:pt x="105" y="770"/>
                  </a:lnTo>
                  <a:lnTo>
                    <a:pt x="121" y="788"/>
                  </a:lnTo>
                  <a:lnTo>
                    <a:pt x="138" y="806"/>
                  </a:lnTo>
                  <a:lnTo>
                    <a:pt x="138" y="806"/>
                  </a:lnTo>
                  <a:lnTo>
                    <a:pt x="156" y="823"/>
                  </a:lnTo>
                  <a:lnTo>
                    <a:pt x="174" y="839"/>
                  </a:lnTo>
                  <a:lnTo>
                    <a:pt x="193" y="853"/>
                  </a:lnTo>
                  <a:lnTo>
                    <a:pt x="212" y="866"/>
                  </a:lnTo>
                  <a:lnTo>
                    <a:pt x="232" y="879"/>
                  </a:lnTo>
                  <a:lnTo>
                    <a:pt x="253" y="891"/>
                  </a:lnTo>
                  <a:lnTo>
                    <a:pt x="274" y="901"/>
                  </a:lnTo>
                  <a:lnTo>
                    <a:pt x="294" y="911"/>
                  </a:lnTo>
                  <a:lnTo>
                    <a:pt x="315" y="918"/>
                  </a:lnTo>
                  <a:lnTo>
                    <a:pt x="337" y="925"/>
                  </a:lnTo>
                  <a:lnTo>
                    <a:pt x="360" y="931"/>
                  </a:lnTo>
                  <a:lnTo>
                    <a:pt x="382" y="937"/>
                  </a:lnTo>
                  <a:lnTo>
                    <a:pt x="404" y="939"/>
                  </a:lnTo>
                  <a:lnTo>
                    <a:pt x="427" y="942"/>
                  </a:lnTo>
                  <a:lnTo>
                    <a:pt x="449" y="944"/>
                  </a:lnTo>
                  <a:lnTo>
                    <a:pt x="472" y="944"/>
                  </a:lnTo>
                  <a:lnTo>
                    <a:pt x="495" y="944"/>
                  </a:lnTo>
                  <a:lnTo>
                    <a:pt x="517" y="942"/>
                  </a:lnTo>
                  <a:lnTo>
                    <a:pt x="541" y="939"/>
                  </a:lnTo>
                  <a:lnTo>
                    <a:pt x="563" y="937"/>
                  </a:lnTo>
                  <a:lnTo>
                    <a:pt x="585" y="931"/>
                  </a:lnTo>
                  <a:lnTo>
                    <a:pt x="607" y="925"/>
                  </a:lnTo>
                  <a:lnTo>
                    <a:pt x="628" y="918"/>
                  </a:lnTo>
                  <a:lnTo>
                    <a:pt x="650" y="911"/>
                  </a:lnTo>
                  <a:lnTo>
                    <a:pt x="671" y="901"/>
                  </a:lnTo>
                  <a:lnTo>
                    <a:pt x="692" y="891"/>
                  </a:lnTo>
                  <a:lnTo>
                    <a:pt x="713" y="879"/>
                  </a:lnTo>
                  <a:lnTo>
                    <a:pt x="732" y="866"/>
                  </a:lnTo>
                  <a:lnTo>
                    <a:pt x="752" y="853"/>
                  </a:lnTo>
                  <a:lnTo>
                    <a:pt x="770" y="839"/>
                  </a:lnTo>
                  <a:lnTo>
                    <a:pt x="788" y="823"/>
                  </a:lnTo>
                  <a:lnTo>
                    <a:pt x="806" y="806"/>
                  </a:lnTo>
                  <a:lnTo>
                    <a:pt x="806"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 name="Freeform 118"/>
            <p:cNvSpPr>
              <a:spLocks/>
            </p:cNvSpPr>
            <p:nvPr userDrawn="1"/>
          </p:nvSpPr>
          <p:spPr bwMode="auto">
            <a:xfrm>
              <a:off x="1944" y="651"/>
              <a:ext cx="216" cy="216"/>
            </a:xfrm>
            <a:custGeom>
              <a:avLst/>
              <a:gdLst>
                <a:gd name="T0" fmla="*/ 753 w 864"/>
                <a:gd name="T1" fmla="*/ 722 h 866"/>
                <a:gd name="T2" fmla="*/ 793 w 864"/>
                <a:gd name="T3" fmla="*/ 670 h 866"/>
                <a:gd name="T4" fmla="*/ 824 w 864"/>
                <a:gd name="T5" fmla="*/ 615 h 866"/>
                <a:gd name="T6" fmla="*/ 847 w 864"/>
                <a:gd name="T7" fmla="*/ 556 h 866"/>
                <a:gd name="T8" fmla="*/ 860 w 864"/>
                <a:gd name="T9" fmla="*/ 496 h 866"/>
                <a:gd name="T10" fmla="*/ 864 w 864"/>
                <a:gd name="T11" fmla="*/ 433 h 866"/>
                <a:gd name="T12" fmla="*/ 860 w 864"/>
                <a:gd name="T13" fmla="*/ 371 h 866"/>
                <a:gd name="T14" fmla="*/ 847 w 864"/>
                <a:gd name="T15" fmla="*/ 311 h 866"/>
                <a:gd name="T16" fmla="*/ 824 w 864"/>
                <a:gd name="T17" fmla="*/ 251 h 866"/>
                <a:gd name="T18" fmla="*/ 793 w 864"/>
                <a:gd name="T19" fmla="*/ 196 h 866"/>
                <a:gd name="T20" fmla="*/ 753 w 864"/>
                <a:gd name="T21" fmla="*/ 144 h 866"/>
                <a:gd name="T22" fmla="*/ 721 w 864"/>
                <a:gd name="T23" fmla="*/ 113 h 866"/>
                <a:gd name="T24" fmla="*/ 669 w 864"/>
                <a:gd name="T25" fmla="*/ 72 h 866"/>
                <a:gd name="T26" fmla="*/ 615 w 864"/>
                <a:gd name="T27" fmla="*/ 41 h 866"/>
                <a:gd name="T28" fmla="*/ 555 w 864"/>
                <a:gd name="T29" fmla="*/ 19 h 866"/>
                <a:gd name="T30" fmla="*/ 495 w 864"/>
                <a:gd name="T31" fmla="*/ 6 h 866"/>
                <a:gd name="T32" fmla="*/ 432 w 864"/>
                <a:gd name="T33" fmla="*/ 0 h 866"/>
                <a:gd name="T34" fmla="*/ 370 w 864"/>
                <a:gd name="T35" fmla="*/ 6 h 866"/>
                <a:gd name="T36" fmla="*/ 310 w 864"/>
                <a:gd name="T37" fmla="*/ 19 h 866"/>
                <a:gd name="T38" fmla="*/ 250 w 864"/>
                <a:gd name="T39" fmla="*/ 41 h 866"/>
                <a:gd name="T40" fmla="*/ 194 w 864"/>
                <a:gd name="T41" fmla="*/ 72 h 866"/>
                <a:gd name="T42" fmla="*/ 143 w 864"/>
                <a:gd name="T43" fmla="*/ 113 h 866"/>
                <a:gd name="T44" fmla="*/ 112 w 864"/>
                <a:gd name="T45" fmla="*/ 144 h 866"/>
                <a:gd name="T46" fmla="*/ 71 w 864"/>
                <a:gd name="T47" fmla="*/ 196 h 866"/>
                <a:gd name="T48" fmla="*/ 40 w 864"/>
                <a:gd name="T49" fmla="*/ 251 h 866"/>
                <a:gd name="T50" fmla="*/ 18 w 864"/>
                <a:gd name="T51" fmla="*/ 311 h 866"/>
                <a:gd name="T52" fmla="*/ 5 w 864"/>
                <a:gd name="T53" fmla="*/ 371 h 866"/>
                <a:gd name="T54" fmla="*/ 0 w 864"/>
                <a:gd name="T55" fmla="*/ 433 h 866"/>
                <a:gd name="T56" fmla="*/ 5 w 864"/>
                <a:gd name="T57" fmla="*/ 496 h 866"/>
                <a:gd name="T58" fmla="*/ 18 w 864"/>
                <a:gd name="T59" fmla="*/ 556 h 866"/>
                <a:gd name="T60" fmla="*/ 40 w 864"/>
                <a:gd name="T61" fmla="*/ 615 h 866"/>
                <a:gd name="T62" fmla="*/ 71 w 864"/>
                <a:gd name="T63" fmla="*/ 670 h 866"/>
                <a:gd name="T64" fmla="*/ 112 w 864"/>
                <a:gd name="T65" fmla="*/ 722 h 866"/>
                <a:gd name="T66" fmla="*/ 143 w 864"/>
                <a:gd name="T67" fmla="*/ 754 h 866"/>
                <a:gd name="T68" fmla="*/ 194 w 864"/>
                <a:gd name="T69" fmla="*/ 794 h 866"/>
                <a:gd name="T70" fmla="*/ 250 w 864"/>
                <a:gd name="T71" fmla="*/ 825 h 866"/>
                <a:gd name="T72" fmla="*/ 310 w 864"/>
                <a:gd name="T73" fmla="*/ 847 h 866"/>
                <a:gd name="T74" fmla="*/ 370 w 864"/>
                <a:gd name="T75" fmla="*/ 860 h 866"/>
                <a:gd name="T76" fmla="*/ 432 w 864"/>
                <a:gd name="T77" fmla="*/ 866 h 866"/>
                <a:gd name="T78" fmla="*/ 495 w 864"/>
                <a:gd name="T79" fmla="*/ 860 h 866"/>
                <a:gd name="T80" fmla="*/ 555 w 864"/>
                <a:gd name="T81" fmla="*/ 847 h 866"/>
                <a:gd name="T82" fmla="*/ 615 w 864"/>
                <a:gd name="T83" fmla="*/ 825 h 866"/>
                <a:gd name="T84" fmla="*/ 669 w 864"/>
                <a:gd name="T85" fmla="*/ 794 h 866"/>
                <a:gd name="T86" fmla="*/ 721 w 864"/>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6">
                  <a:moveTo>
                    <a:pt x="737" y="738"/>
                  </a:moveTo>
                  <a:lnTo>
                    <a:pt x="737" y="738"/>
                  </a:lnTo>
                  <a:lnTo>
                    <a:pt x="753" y="722"/>
                  </a:lnTo>
                  <a:lnTo>
                    <a:pt x="767" y="705"/>
                  </a:lnTo>
                  <a:lnTo>
                    <a:pt x="780" y="688"/>
                  </a:lnTo>
                  <a:lnTo>
                    <a:pt x="793" y="670"/>
                  </a:lnTo>
                  <a:lnTo>
                    <a:pt x="805" y="652"/>
                  </a:lnTo>
                  <a:lnTo>
                    <a:pt x="815" y="634"/>
                  </a:lnTo>
                  <a:lnTo>
                    <a:pt x="824" y="615"/>
                  </a:lnTo>
                  <a:lnTo>
                    <a:pt x="832" y="596"/>
                  </a:lnTo>
                  <a:lnTo>
                    <a:pt x="840" y="576"/>
                  </a:lnTo>
                  <a:lnTo>
                    <a:pt x="847" y="556"/>
                  </a:lnTo>
                  <a:lnTo>
                    <a:pt x="852" y="536"/>
                  </a:lnTo>
                  <a:lnTo>
                    <a:pt x="856" y="515"/>
                  </a:lnTo>
                  <a:lnTo>
                    <a:pt x="860" y="496"/>
                  </a:lnTo>
                  <a:lnTo>
                    <a:pt x="862" y="475"/>
                  </a:lnTo>
                  <a:lnTo>
                    <a:pt x="864" y="454"/>
                  </a:lnTo>
                  <a:lnTo>
                    <a:pt x="864" y="433"/>
                  </a:lnTo>
                  <a:lnTo>
                    <a:pt x="864" y="412"/>
                  </a:lnTo>
                  <a:lnTo>
                    <a:pt x="862" y="391"/>
                  </a:lnTo>
                  <a:lnTo>
                    <a:pt x="860" y="371"/>
                  </a:lnTo>
                  <a:lnTo>
                    <a:pt x="856" y="351"/>
                  </a:lnTo>
                  <a:lnTo>
                    <a:pt x="852" y="330"/>
                  </a:lnTo>
                  <a:lnTo>
                    <a:pt x="847" y="311"/>
                  </a:lnTo>
                  <a:lnTo>
                    <a:pt x="840" y="290"/>
                  </a:lnTo>
                  <a:lnTo>
                    <a:pt x="832" y="270"/>
                  </a:lnTo>
                  <a:lnTo>
                    <a:pt x="824" y="251"/>
                  </a:lnTo>
                  <a:lnTo>
                    <a:pt x="815" y="232"/>
                  </a:lnTo>
                  <a:lnTo>
                    <a:pt x="805" y="214"/>
                  </a:lnTo>
                  <a:lnTo>
                    <a:pt x="793" y="196"/>
                  </a:lnTo>
                  <a:lnTo>
                    <a:pt x="780" y="178"/>
                  </a:lnTo>
                  <a:lnTo>
                    <a:pt x="767" y="161"/>
                  </a:lnTo>
                  <a:lnTo>
                    <a:pt x="753" y="144"/>
                  </a:lnTo>
                  <a:lnTo>
                    <a:pt x="737" y="128"/>
                  </a:lnTo>
                  <a:lnTo>
                    <a:pt x="737" y="128"/>
                  </a:lnTo>
                  <a:lnTo>
                    <a:pt x="721" y="113"/>
                  </a:lnTo>
                  <a:lnTo>
                    <a:pt x="705" y="98"/>
                  </a:lnTo>
                  <a:lnTo>
                    <a:pt x="688" y="85"/>
                  </a:lnTo>
                  <a:lnTo>
                    <a:pt x="669" y="72"/>
                  </a:lnTo>
                  <a:lnTo>
                    <a:pt x="651" y="60"/>
                  </a:lnTo>
                  <a:lnTo>
                    <a:pt x="633" y="50"/>
                  </a:lnTo>
                  <a:lnTo>
                    <a:pt x="615" y="41"/>
                  </a:lnTo>
                  <a:lnTo>
                    <a:pt x="595" y="33"/>
                  </a:lnTo>
                  <a:lnTo>
                    <a:pt x="576" y="25"/>
                  </a:lnTo>
                  <a:lnTo>
                    <a:pt x="555" y="19"/>
                  </a:lnTo>
                  <a:lnTo>
                    <a:pt x="535" y="14"/>
                  </a:lnTo>
                  <a:lnTo>
                    <a:pt x="514" y="10"/>
                  </a:lnTo>
                  <a:lnTo>
                    <a:pt x="495" y="6"/>
                  </a:lnTo>
                  <a:lnTo>
                    <a:pt x="474" y="3"/>
                  </a:lnTo>
                  <a:lnTo>
                    <a:pt x="453" y="2"/>
                  </a:lnTo>
                  <a:lnTo>
                    <a:pt x="432" y="0"/>
                  </a:lnTo>
                  <a:lnTo>
                    <a:pt x="411" y="2"/>
                  </a:lnTo>
                  <a:lnTo>
                    <a:pt x="390" y="3"/>
                  </a:lnTo>
                  <a:lnTo>
                    <a:pt x="370" y="6"/>
                  </a:lnTo>
                  <a:lnTo>
                    <a:pt x="350" y="10"/>
                  </a:lnTo>
                  <a:lnTo>
                    <a:pt x="329" y="14"/>
                  </a:lnTo>
                  <a:lnTo>
                    <a:pt x="310" y="19"/>
                  </a:lnTo>
                  <a:lnTo>
                    <a:pt x="289" y="25"/>
                  </a:lnTo>
                  <a:lnTo>
                    <a:pt x="269" y="33"/>
                  </a:lnTo>
                  <a:lnTo>
                    <a:pt x="250" y="41"/>
                  </a:lnTo>
                  <a:lnTo>
                    <a:pt x="232" y="50"/>
                  </a:lnTo>
                  <a:lnTo>
                    <a:pt x="212" y="60"/>
                  </a:lnTo>
                  <a:lnTo>
                    <a:pt x="194" y="72"/>
                  </a:lnTo>
                  <a:lnTo>
                    <a:pt x="177" y="85"/>
                  </a:lnTo>
                  <a:lnTo>
                    <a:pt x="160" y="98"/>
                  </a:lnTo>
                  <a:lnTo>
                    <a:pt x="143" y="113"/>
                  </a:lnTo>
                  <a:lnTo>
                    <a:pt x="126" y="128"/>
                  </a:lnTo>
                  <a:lnTo>
                    <a:pt x="126" y="128"/>
                  </a:lnTo>
                  <a:lnTo>
                    <a:pt x="112" y="144"/>
                  </a:lnTo>
                  <a:lnTo>
                    <a:pt x="97" y="161"/>
                  </a:lnTo>
                  <a:lnTo>
                    <a:pt x="83" y="178"/>
                  </a:lnTo>
                  <a:lnTo>
                    <a:pt x="71" y="196"/>
                  </a:lnTo>
                  <a:lnTo>
                    <a:pt x="60" y="214"/>
                  </a:lnTo>
                  <a:lnTo>
                    <a:pt x="49" y="232"/>
                  </a:lnTo>
                  <a:lnTo>
                    <a:pt x="40" y="251"/>
                  </a:lnTo>
                  <a:lnTo>
                    <a:pt x="32" y="270"/>
                  </a:lnTo>
                  <a:lnTo>
                    <a:pt x="24" y="290"/>
                  </a:lnTo>
                  <a:lnTo>
                    <a:pt x="18" y="311"/>
                  </a:lnTo>
                  <a:lnTo>
                    <a:pt x="13" y="330"/>
                  </a:lnTo>
                  <a:lnTo>
                    <a:pt x="7" y="351"/>
                  </a:lnTo>
                  <a:lnTo>
                    <a:pt x="5" y="371"/>
                  </a:lnTo>
                  <a:lnTo>
                    <a:pt x="2" y="391"/>
                  </a:lnTo>
                  <a:lnTo>
                    <a:pt x="1" y="412"/>
                  </a:lnTo>
                  <a:lnTo>
                    <a:pt x="0" y="433"/>
                  </a:lnTo>
                  <a:lnTo>
                    <a:pt x="1" y="454"/>
                  </a:lnTo>
                  <a:lnTo>
                    <a:pt x="2" y="475"/>
                  </a:lnTo>
                  <a:lnTo>
                    <a:pt x="5" y="496"/>
                  </a:lnTo>
                  <a:lnTo>
                    <a:pt x="7" y="515"/>
                  </a:lnTo>
                  <a:lnTo>
                    <a:pt x="13" y="536"/>
                  </a:lnTo>
                  <a:lnTo>
                    <a:pt x="18" y="556"/>
                  </a:lnTo>
                  <a:lnTo>
                    <a:pt x="24" y="576"/>
                  </a:lnTo>
                  <a:lnTo>
                    <a:pt x="32" y="596"/>
                  </a:lnTo>
                  <a:lnTo>
                    <a:pt x="40" y="615"/>
                  </a:lnTo>
                  <a:lnTo>
                    <a:pt x="49" y="634"/>
                  </a:lnTo>
                  <a:lnTo>
                    <a:pt x="60" y="652"/>
                  </a:lnTo>
                  <a:lnTo>
                    <a:pt x="71" y="670"/>
                  </a:lnTo>
                  <a:lnTo>
                    <a:pt x="83" y="688"/>
                  </a:lnTo>
                  <a:lnTo>
                    <a:pt x="97" y="705"/>
                  </a:lnTo>
                  <a:lnTo>
                    <a:pt x="112" y="722"/>
                  </a:lnTo>
                  <a:lnTo>
                    <a:pt x="126" y="738"/>
                  </a:lnTo>
                  <a:lnTo>
                    <a:pt x="126" y="738"/>
                  </a:lnTo>
                  <a:lnTo>
                    <a:pt x="143" y="754"/>
                  </a:lnTo>
                  <a:lnTo>
                    <a:pt x="160" y="768"/>
                  </a:lnTo>
                  <a:lnTo>
                    <a:pt x="177" y="781"/>
                  </a:lnTo>
                  <a:lnTo>
                    <a:pt x="194" y="794"/>
                  </a:lnTo>
                  <a:lnTo>
                    <a:pt x="212" y="806"/>
                  </a:lnTo>
                  <a:lnTo>
                    <a:pt x="232" y="816"/>
                  </a:lnTo>
                  <a:lnTo>
                    <a:pt x="250" y="825"/>
                  </a:lnTo>
                  <a:lnTo>
                    <a:pt x="269" y="833"/>
                  </a:lnTo>
                  <a:lnTo>
                    <a:pt x="289" y="841"/>
                  </a:lnTo>
                  <a:lnTo>
                    <a:pt x="310" y="847"/>
                  </a:lnTo>
                  <a:lnTo>
                    <a:pt x="329" y="853"/>
                  </a:lnTo>
                  <a:lnTo>
                    <a:pt x="350" y="856"/>
                  </a:lnTo>
                  <a:lnTo>
                    <a:pt x="370" y="860"/>
                  </a:lnTo>
                  <a:lnTo>
                    <a:pt x="390" y="863"/>
                  </a:lnTo>
                  <a:lnTo>
                    <a:pt x="411" y="864"/>
                  </a:lnTo>
                  <a:lnTo>
                    <a:pt x="432" y="866"/>
                  </a:lnTo>
                  <a:lnTo>
                    <a:pt x="453" y="864"/>
                  </a:lnTo>
                  <a:lnTo>
                    <a:pt x="474" y="863"/>
                  </a:lnTo>
                  <a:lnTo>
                    <a:pt x="495" y="860"/>
                  </a:lnTo>
                  <a:lnTo>
                    <a:pt x="514" y="856"/>
                  </a:lnTo>
                  <a:lnTo>
                    <a:pt x="535" y="853"/>
                  </a:lnTo>
                  <a:lnTo>
                    <a:pt x="555" y="847"/>
                  </a:lnTo>
                  <a:lnTo>
                    <a:pt x="576" y="841"/>
                  </a:lnTo>
                  <a:lnTo>
                    <a:pt x="595" y="833"/>
                  </a:lnTo>
                  <a:lnTo>
                    <a:pt x="615" y="825"/>
                  </a:lnTo>
                  <a:lnTo>
                    <a:pt x="633" y="816"/>
                  </a:lnTo>
                  <a:lnTo>
                    <a:pt x="651" y="806"/>
                  </a:lnTo>
                  <a:lnTo>
                    <a:pt x="669" y="794"/>
                  </a:lnTo>
                  <a:lnTo>
                    <a:pt x="688" y="781"/>
                  </a:lnTo>
                  <a:lnTo>
                    <a:pt x="705" y="768"/>
                  </a:lnTo>
                  <a:lnTo>
                    <a:pt x="721" y="754"/>
                  </a:lnTo>
                  <a:lnTo>
                    <a:pt x="737" y="738"/>
                  </a:lnTo>
                  <a:lnTo>
                    <a:pt x="737"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 name="Freeform 119"/>
            <p:cNvSpPr>
              <a:spLocks/>
            </p:cNvSpPr>
            <p:nvPr userDrawn="1"/>
          </p:nvSpPr>
          <p:spPr bwMode="auto">
            <a:xfrm>
              <a:off x="1775" y="840"/>
              <a:ext cx="196" cy="196"/>
            </a:xfrm>
            <a:custGeom>
              <a:avLst/>
              <a:gdLst>
                <a:gd name="T0" fmla="*/ 682 w 783"/>
                <a:gd name="T1" fmla="*/ 654 h 783"/>
                <a:gd name="T2" fmla="*/ 718 w 783"/>
                <a:gd name="T3" fmla="*/ 608 h 783"/>
                <a:gd name="T4" fmla="*/ 746 w 783"/>
                <a:gd name="T5" fmla="*/ 557 h 783"/>
                <a:gd name="T6" fmla="*/ 767 w 783"/>
                <a:gd name="T7" fmla="*/ 503 h 783"/>
                <a:gd name="T8" fmla="*/ 779 w 783"/>
                <a:gd name="T9" fmla="*/ 449 h 783"/>
                <a:gd name="T10" fmla="*/ 783 w 783"/>
                <a:gd name="T11" fmla="*/ 393 h 783"/>
                <a:gd name="T12" fmla="*/ 779 w 783"/>
                <a:gd name="T13" fmla="*/ 335 h 783"/>
                <a:gd name="T14" fmla="*/ 767 w 783"/>
                <a:gd name="T15" fmla="*/ 281 h 783"/>
                <a:gd name="T16" fmla="*/ 746 w 783"/>
                <a:gd name="T17" fmla="*/ 227 h 783"/>
                <a:gd name="T18" fmla="*/ 718 w 783"/>
                <a:gd name="T19" fmla="*/ 176 h 783"/>
                <a:gd name="T20" fmla="*/ 682 w 783"/>
                <a:gd name="T21" fmla="*/ 129 h 783"/>
                <a:gd name="T22" fmla="*/ 654 w 783"/>
                <a:gd name="T23" fmla="*/ 101 h 783"/>
                <a:gd name="T24" fmla="*/ 607 w 783"/>
                <a:gd name="T25" fmla="*/ 66 h 783"/>
                <a:gd name="T26" fmla="*/ 556 w 783"/>
                <a:gd name="T27" fmla="*/ 37 h 783"/>
                <a:gd name="T28" fmla="*/ 503 w 783"/>
                <a:gd name="T29" fmla="*/ 16 h 783"/>
                <a:gd name="T30" fmla="*/ 448 w 783"/>
                <a:gd name="T31" fmla="*/ 4 h 783"/>
                <a:gd name="T32" fmla="*/ 390 w 783"/>
                <a:gd name="T33" fmla="*/ 0 h 783"/>
                <a:gd name="T34" fmla="*/ 334 w 783"/>
                <a:gd name="T35" fmla="*/ 4 h 783"/>
                <a:gd name="T36" fmla="*/ 280 w 783"/>
                <a:gd name="T37" fmla="*/ 16 h 783"/>
                <a:gd name="T38" fmla="*/ 226 w 783"/>
                <a:gd name="T39" fmla="*/ 37 h 783"/>
                <a:gd name="T40" fmla="*/ 175 w 783"/>
                <a:gd name="T41" fmla="*/ 66 h 783"/>
                <a:gd name="T42" fmla="*/ 129 w 783"/>
                <a:gd name="T43" fmla="*/ 101 h 783"/>
                <a:gd name="T44" fmla="*/ 100 w 783"/>
                <a:gd name="T45" fmla="*/ 129 h 783"/>
                <a:gd name="T46" fmla="*/ 63 w 783"/>
                <a:gd name="T47" fmla="*/ 176 h 783"/>
                <a:gd name="T48" fmla="*/ 36 w 783"/>
                <a:gd name="T49" fmla="*/ 227 h 783"/>
                <a:gd name="T50" fmla="*/ 15 w 783"/>
                <a:gd name="T51" fmla="*/ 281 h 783"/>
                <a:gd name="T52" fmla="*/ 3 w 783"/>
                <a:gd name="T53" fmla="*/ 335 h 783"/>
                <a:gd name="T54" fmla="*/ 0 w 783"/>
                <a:gd name="T55" fmla="*/ 393 h 783"/>
                <a:gd name="T56" fmla="*/ 3 w 783"/>
                <a:gd name="T57" fmla="*/ 449 h 783"/>
                <a:gd name="T58" fmla="*/ 15 w 783"/>
                <a:gd name="T59" fmla="*/ 503 h 783"/>
                <a:gd name="T60" fmla="*/ 36 w 783"/>
                <a:gd name="T61" fmla="*/ 557 h 783"/>
                <a:gd name="T62" fmla="*/ 63 w 783"/>
                <a:gd name="T63" fmla="*/ 608 h 783"/>
                <a:gd name="T64" fmla="*/ 100 w 783"/>
                <a:gd name="T65" fmla="*/ 654 h 783"/>
                <a:gd name="T66" fmla="*/ 129 w 783"/>
                <a:gd name="T67" fmla="*/ 683 h 783"/>
                <a:gd name="T68" fmla="*/ 175 w 783"/>
                <a:gd name="T69" fmla="*/ 718 h 783"/>
                <a:gd name="T70" fmla="*/ 226 w 783"/>
                <a:gd name="T71" fmla="*/ 747 h 783"/>
                <a:gd name="T72" fmla="*/ 280 w 783"/>
                <a:gd name="T73" fmla="*/ 768 h 783"/>
                <a:gd name="T74" fmla="*/ 334 w 783"/>
                <a:gd name="T75" fmla="*/ 780 h 783"/>
                <a:gd name="T76" fmla="*/ 390 w 783"/>
                <a:gd name="T77" fmla="*/ 783 h 783"/>
                <a:gd name="T78" fmla="*/ 448 w 783"/>
                <a:gd name="T79" fmla="*/ 780 h 783"/>
                <a:gd name="T80" fmla="*/ 503 w 783"/>
                <a:gd name="T81" fmla="*/ 768 h 783"/>
                <a:gd name="T82" fmla="*/ 556 w 783"/>
                <a:gd name="T83" fmla="*/ 747 h 783"/>
                <a:gd name="T84" fmla="*/ 607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8" y="669"/>
                  </a:moveTo>
                  <a:lnTo>
                    <a:pt x="668" y="669"/>
                  </a:lnTo>
                  <a:lnTo>
                    <a:pt x="682" y="654"/>
                  </a:lnTo>
                  <a:lnTo>
                    <a:pt x="695" y="639"/>
                  </a:lnTo>
                  <a:lnTo>
                    <a:pt x="707" y="623"/>
                  </a:lnTo>
                  <a:lnTo>
                    <a:pt x="718" y="608"/>
                  </a:lnTo>
                  <a:lnTo>
                    <a:pt x="728" y="591"/>
                  </a:lnTo>
                  <a:lnTo>
                    <a:pt x="738" y="574"/>
                  </a:lnTo>
                  <a:lnTo>
                    <a:pt x="746" y="557"/>
                  </a:lnTo>
                  <a:lnTo>
                    <a:pt x="754" y="540"/>
                  </a:lnTo>
                  <a:lnTo>
                    <a:pt x="761" y="522"/>
                  </a:lnTo>
                  <a:lnTo>
                    <a:pt x="767" y="503"/>
                  </a:lnTo>
                  <a:lnTo>
                    <a:pt x="771" y="485"/>
                  </a:lnTo>
                  <a:lnTo>
                    <a:pt x="775" y="467"/>
                  </a:lnTo>
                  <a:lnTo>
                    <a:pt x="779" y="449"/>
                  </a:lnTo>
                  <a:lnTo>
                    <a:pt x="781" y="429"/>
                  </a:lnTo>
                  <a:lnTo>
                    <a:pt x="783" y="411"/>
                  </a:lnTo>
                  <a:lnTo>
                    <a:pt x="783" y="393"/>
                  </a:lnTo>
                  <a:lnTo>
                    <a:pt x="783" y="373"/>
                  </a:lnTo>
                  <a:lnTo>
                    <a:pt x="781" y="355"/>
                  </a:lnTo>
                  <a:lnTo>
                    <a:pt x="779" y="335"/>
                  </a:lnTo>
                  <a:lnTo>
                    <a:pt x="775" y="317"/>
                  </a:lnTo>
                  <a:lnTo>
                    <a:pt x="771" y="299"/>
                  </a:lnTo>
                  <a:lnTo>
                    <a:pt x="767" y="281"/>
                  </a:lnTo>
                  <a:lnTo>
                    <a:pt x="761" y="262"/>
                  </a:lnTo>
                  <a:lnTo>
                    <a:pt x="754" y="244"/>
                  </a:lnTo>
                  <a:lnTo>
                    <a:pt x="746" y="227"/>
                  </a:lnTo>
                  <a:lnTo>
                    <a:pt x="738" y="210"/>
                  </a:lnTo>
                  <a:lnTo>
                    <a:pt x="728" y="193"/>
                  </a:lnTo>
                  <a:lnTo>
                    <a:pt x="718" y="176"/>
                  </a:lnTo>
                  <a:lnTo>
                    <a:pt x="707" y="161"/>
                  </a:lnTo>
                  <a:lnTo>
                    <a:pt x="695" y="145"/>
                  </a:lnTo>
                  <a:lnTo>
                    <a:pt x="682" y="129"/>
                  </a:lnTo>
                  <a:lnTo>
                    <a:pt x="668" y="115"/>
                  </a:lnTo>
                  <a:lnTo>
                    <a:pt x="668" y="115"/>
                  </a:lnTo>
                  <a:lnTo>
                    <a:pt x="654" y="101"/>
                  </a:lnTo>
                  <a:lnTo>
                    <a:pt x="638" y="88"/>
                  </a:lnTo>
                  <a:lnTo>
                    <a:pt x="622" y="76"/>
                  </a:lnTo>
                  <a:lnTo>
                    <a:pt x="607" y="66"/>
                  </a:lnTo>
                  <a:lnTo>
                    <a:pt x="590" y="55"/>
                  </a:lnTo>
                  <a:lnTo>
                    <a:pt x="573" y="45"/>
                  </a:lnTo>
                  <a:lnTo>
                    <a:pt x="556" y="37"/>
                  </a:lnTo>
                  <a:lnTo>
                    <a:pt x="539" y="29"/>
                  </a:lnTo>
                  <a:lnTo>
                    <a:pt x="521" y="23"/>
                  </a:lnTo>
                  <a:lnTo>
                    <a:pt x="503" y="16"/>
                  </a:lnTo>
                  <a:lnTo>
                    <a:pt x="484" y="12"/>
                  </a:lnTo>
                  <a:lnTo>
                    <a:pt x="466" y="8"/>
                  </a:lnTo>
                  <a:lnTo>
                    <a:pt x="448" y="4"/>
                  </a:lnTo>
                  <a:lnTo>
                    <a:pt x="428" y="2"/>
                  </a:lnTo>
                  <a:lnTo>
                    <a:pt x="410" y="0"/>
                  </a:lnTo>
                  <a:lnTo>
                    <a:pt x="390" y="0"/>
                  </a:lnTo>
                  <a:lnTo>
                    <a:pt x="372" y="0"/>
                  </a:lnTo>
                  <a:lnTo>
                    <a:pt x="354" y="2"/>
                  </a:lnTo>
                  <a:lnTo>
                    <a:pt x="334" y="4"/>
                  </a:lnTo>
                  <a:lnTo>
                    <a:pt x="316" y="8"/>
                  </a:lnTo>
                  <a:lnTo>
                    <a:pt x="298" y="12"/>
                  </a:lnTo>
                  <a:lnTo>
                    <a:pt x="280" y="16"/>
                  </a:lnTo>
                  <a:lnTo>
                    <a:pt x="261" y="23"/>
                  </a:lnTo>
                  <a:lnTo>
                    <a:pt x="243" y="29"/>
                  </a:lnTo>
                  <a:lnTo>
                    <a:pt x="226" y="37"/>
                  </a:lnTo>
                  <a:lnTo>
                    <a:pt x="209" y="45"/>
                  </a:lnTo>
                  <a:lnTo>
                    <a:pt x="192" y="55"/>
                  </a:lnTo>
                  <a:lnTo>
                    <a:pt x="175" y="66"/>
                  </a:lnTo>
                  <a:lnTo>
                    <a:pt x="160" y="76"/>
                  </a:lnTo>
                  <a:lnTo>
                    <a:pt x="144" y="88"/>
                  </a:lnTo>
                  <a:lnTo>
                    <a:pt x="129" y="101"/>
                  </a:lnTo>
                  <a:lnTo>
                    <a:pt x="114" y="115"/>
                  </a:lnTo>
                  <a:lnTo>
                    <a:pt x="114" y="115"/>
                  </a:lnTo>
                  <a:lnTo>
                    <a:pt x="100" y="129"/>
                  </a:lnTo>
                  <a:lnTo>
                    <a:pt x="87" y="145"/>
                  </a:lnTo>
                  <a:lnTo>
                    <a:pt x="75" y="161"/>
                  </a:lnTo>
                  <a:lnTo>
                    <a:pt x="63" y="176"/>
                  </a:lnTo>
                  <a:lnTo>
                    <a:pt x="54" y="193"/>
                  </a:lnTo>
                  <a:lnTo>
                    <a:pt x="44" y="210"/>
                  </a:lnTo>
                  <a:lnTo>
                    <a:pt x="36" y="227"/>
                  </a:lnTo>
                  <a:lnTo>
                    <a:pt x="28" y="244"/>
                  </a:lnTo>
                  <a:lnTo>
                    <a:pt x="22" y="262"/>
                  </a:lnTo>
                  <a:lnTo>
                    <a:pt x="15" y="281"/>
                  </a:lnTo>
                  <a:lnTo>
                    <a:pt x="11" y="299"/>
                  </a:lnTo>
                  <a:lnTo>
                    <a:pt x="6" y="317"/>
                  </a:lnTo>
                  <a:lnTo>
                    <a:pt x="3" y="335"/>
                  </a:lnTo>
                  <a:lnTo>
                    <a:pt x="1" y="355"/>
                  </a:lnTo>
                  <a:lnTo>
                    <a:pt x="0" y="373"/>
                  </a:lnTo>
                  <a:lnTo>
                    <a:pt x="0" y="393"/>
                  </a:lnTo>
                  <a:lnTo>
                    <a:pt x="0" y="411"/>
                  </a:lnTo>
                  <a:lnTo>
                    <a:pt x="1" y="429"/>
                  </a:lnTo>
                  <a:lnTo>
                    <a:pt x="3" y="449"/>
                  </a:lnTo>
                  <a:lnTo>
                    <a:pt x="6" y="467"/>
                  </a:lnTo>
                  <a:lnTo>
                    <a:pt x="11" y="485"/>
                  </a:lnTo>
                  <a:lnTo>
                    <a:pt x="15" y="503"/>
                  </a:lnTo>
                  <a:lnTo>
                    <a:pt x="22" y="522"/>
                  </a:lnTo>
                  <a:lnTo>
                    <a:pt x="28" y="540"/>
                  </a:lnTo>
                  <a:lnTo>
                    <a:pt x="36" y="557"/>
                  </a:lnTo>
                  <a:lnTo>
                    <a:pt x="44" y="574"/>
                  </a:lnTo>
                  <a:lnTo>
                    <a:pt x="54" y="591"/>
                  </a:lnTo>
                  <a:lnTo>
                    <a:pt x="63" y="608"/>
                  </a:lnTo>
                  <a:lnTo>
                    <a:pt x="75" y="623"/>
                  </a:lnTo>
                  <a:lnTo>
                    <a:pt x="87" y="639"/>
                  </a:lnTo>
                  <a:lnTo>
                    <a:pt x="100" y="654"/>
                  </a:lnTo>
                  <a:lnTo>
                    <a:pt x="114" y="669"/>
                  </a:lnTo>
                  <a:lnTo>
                    <a:pt x="114" y="669"/>
                  </a:lnTo>
                  <a:lnTo>
                    <a:pt x="129" y="683"/>
                  </a:lnTo>
                  <a:lnTo>
                    <a:pt x="144" y="696"/>
                  </a:lnTo>
                  <a:lnTo>
                    <a:pt x="160" y="708"/>
                  </a:lnTo>
                  <a:lnTo>
                    <a:pt x="175" y="718"/>
                  </a:lnTo>
                  <a:lnTo>
                    <a:pt x="192" y="729"/>
                  </a:lnTo>
                  <a:lnTo>
                    <a:pt x="209" y="739"/>
                  </a:lnTo>
                  <a:lnTo>
                    <a:pt x="226" y="747"/>
                  </a:lnTo>
                  <a:lnTo>
                    <a:pt x="243" y="755"/>
                  </a:lnTo>
                  <a:lnTo>
                    <a:pt x="261" y="761"/>
                  </a:lnTo>
                  <a:lnTo>
                    <a:pt x="280" y="768"/>
                  </a:lnTo>
                  <a:lnTo>
                    <a:pt x="298" y="772"/>
                  </a:lnTo>
                  <a:lnTo>
                    <a:pt x="316" y="776"/>
                  </a:lnTo>
                  <a:lnTo>
                    <a:pt x="334" y="780"/>
                  </a:lnTo>
                  <a:lnTo>
                    <a:pt x="354" y="782"/>
                  </a:lnTo>
                  <a:lnTo>
                    <a:pt x="372" y="783"/>
                  </a:lnTo>
                  <a:lnTo>
                    <a:pt x="390" y="783"/>
                  </a:lnTo>
                  <a:lnTo>
                    <a:pt x="410" y="783"/>
                  </a:lnTo>
                  <a:lnTo>
                    <a:pt x="428" y="782"/>
                  </a:lnTo>
                  <a:lnTo>
                    <a:pt x="448" y="780"/>
                  </a:lnTo>
                  <a:lnTo>
                    <a:pt x="466" y="776"/>
                  </a:lnTo>
                  <a:lnTo>
                    <a:pt x="484" y="772"/>
                  </a:lnTo>
                  <a:lnTo>
                    <a:pt x="503" y="768"/>
                  </a:lnTo>
                  <a:lnTo>
                    <a:pt x="521" y="761"/>
                  </a:lnTo>
                  <a:lnTo>
                    <a:pt x="539" y="755"/>
                  </a:lnTo>
                  <a:lnTo>
                    <a:pt x="556" y="747"/>
                  </a:lnTo>
                  <a:lnTo>
                    <a:pt x="573" y="739"/>
                  </a:lnTo>
                  <a:lnTo>
                    <a:pt x="590" y="729"/>
                  </a:lnTo>
                  <a:lnTo>
                    <a:pt x="607" y="718"/>
                  </a:lnTo>
                  <a:lnTo>
                    <a:pt x="622" y="708"/>
                  </a:lnTo>
                  <a:lnTo>
                    <a:pt x="638" y="696"/>
                  </a:lnTo>
                  <a:lnTo>
                    <a:pt x="654" y="683"/>
                  </a:lnTo>
                  <a:lnTo>
                    <a:pt x="668" y="669"/>
                  </a:lnTo>
                  <a:lnTo>
                    <a:pt x="668"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2" name="Freeform 120"/>
            <p:cNvSpPr>
              <a:spLocks/>
            </p:cNvSpPr>
            <p:nvPr userDrawn="1"/>
          </p:nvSpPr>
          <p:spPr bwMode="auto">
            <a:xfrm>
              <a:off x="1606" y="1029"/>
              <a:ext cx="176" cy="176"/>
            </a:xfrm>
            <a:custGeom>
              <a:avLst/>
              <a:gdLst>
                <a:gd name="T0" fmla="*/ 91 w 703"/>
                <a:gd name="T1" fmla="*/ 116 h 701"/>
                <a:gd name="T2" fmla="*/ 59 w 703"/>
                <a:gd name="T3" fmla="*/ 158 h 701"/>
                <a:gd name="T4" fmla="*/ 33 w 703"/>
                <a:gd name="T5" fmla="*/ 204 h 701"/>
                <a:gd name="T6" fmla="*/ 16 w 703"/>
                <a:gd name="T7" fmla="*/ 251 h 701"/>
                <a:gd name="T8" fmla="*/ 4 w 703"/>
                <a:gd name="T9" fmla="*/ 300 h 701"/>
                <a:gd name="T10" fmla="*/ 0 w 703"/>
                <a:gd name="T11" fmla="*/ 351 h 701"/>
                <a:gd name="T12" fmla="*/ 4 w 703"/>
                <a:gd name="T13" fmla="*/ 402 h 701"/>
                <a:gd name="T14" fmla="*/ 16 w 703"/>
                <a:gd name="T15" fmla="*/ 451 h 701"/>
                <a:gd name="T16" fmla="*/ 33 w 703"/>
                <a:gd name="T17" fmla="*/ 498 h 701"/>
                <a:gd name="T18" fmla="*/ 59 w 703"/>
                <a:gd name="T19" fmla="*/ 544 h 701"/>
                <a:gd name="T20" fmla="*/ 91 w 703"/>
                <a:gd name="T21" fmla="*/ 585 h 701"/>
                <a:gd name="T22" fmla="*/ 116 w 703"/>
                <a:gd name="T23" fmla="*/ 611 h 701"/>
                <a:gd name="T24" fmla="*/ 159 w 703"/>
                <a:gd name="T25" fmla="*/ 644 h 701"/>
                <a:gd name="T26" fmla="*/ 204 w 703"/>
                <a:gd name="T27" fmla="*/ 669 h 701"/>
                <a:gd name="T28" fmla="*/ 252 w 703"/>
                <a:gd name="T29" fmla="*/ 687 h 701"/>
                <a:gd name="T30" fmla="*/ 301 w 703"/>
                <a:gd name="T31" fmla="*/ 699 h 701"/>
                <a:gd name="T32" fmla="*/ 352 w 703"/>
                <a:gd name="T33" fmla="*/ 701 h 701"/>
                <a:gd name="T34" fmla="*/ 403 w 703"/>
                <a:gd name="T35" fmla="*/ 699 h 701"/>
                <a:gd name="T36" fmla="*/ 452 w 703"/>
                <a:gd name="T37" fmla="*/ 687 h 701"/>
                <a:gd name="T38" fmla="*/ 499 w 703"/>
                <a:gd name="T39" fmla="*/ 669 h 701"/>
                <a:gd name="T40" fmla="*/ 545 w 703"/>
                <a:gd name="T41" fmla="*/ 644 h 701"/>
                <a:gd name="T42" fmla="*/ 587 w 703"/>
                <a:gd name="T43" fmla="*/ 611 h 701"/>
                <a:gd name="T44" fmla="*/ 613 w 703"/>
                <a:gd name="T45" fmla="*/ 585 h 701"/>
                <a:gd name="T46" fmla="*/ 645 w 703"/>
                <a:gd name="T47" fmla="*/ 544 h 701"/>
                <a:gd name="T48" fmla="*/ 670 w 703"/>
                <a:gd name="T49" fmla="*/ 498 h 701"/>
                <a:gd name="T50" fmla="*/ 688 w 703"/>
                <a:gd name="T51" fmla="*/ 451 h 701"/>
                <a:gd name="T52" fmla="*/ 700 w 703"/>
                <a:gd name="T53" fmla="*/ 402 h 701"/>
                <a:gd name="T54" fmla="*/ 703 w 703"/>
                <a:gd name="T55" fmla="*/ 351 h 701"/>
                <a:gd name="T56" fmla="*/ 700 w 703"/>
                <a:gd name="T57" fmla="*/ 300 h 701"/>
                <a:gd name="T58" fmla="*/ 688 w 703"/>
                <a:gd name="T59" fmla="*/ 251 h 701"/>
                <a:gd name="T60" fmla="*/ 670 w 703"/>
                <a:gd name="T61" fmla="*/ 204 h 701"/>
                <a:gd name="T62" fmla="*/ 645 w 703"/>
                <a:gd name="T63" fmla="*/ 158 h 701"/>
                <a:gd name="T64" fmla="*/ 613 w 703"/>
                <a:gd name="T65" fmla="*/ 116 h 701"/>
                <a:gd name="T66" fmla="*/ 587 w 703"/>
                <a:gd name="T67" fmla="*/ 90 h 701"/>
                <a:gd name="T68" fmla="*/ 545 w 703"/>
                <a:gd name="T69" fmla="*/ 58 h 701"/>
                <a:gd name="T70" fmla="*/ 499 w 703"/>
                <a:gd name="T71" fmla="*/ 33 h 701"/>
                <a:gd name="T72" fmla="*/ 452 w 703"/>
                <a:gd name="T73" fmla="*/ 15 h 701"/>
                <a:gd name="T74" fmla="*/ 403 w 703"/>
                <a:gd name="T75" fmla="*/ 3 h 701"/>
                <a:gd name="T76" fmla="*/ 352 w 703"/>
                <a:gd name="T77" fmla="*/ 0 h 701"/>
                <a:gd name="T78" fmla="*/ 301 w 703"/>
                <a:gd name="T79" fmla="*/ 3 h 701"/>
                <a:gd name="T80" fmla="*/ 252 w 703"/>
                <a:gd name="T81" fmla="*/ 15 h 701"/>
                <a:gd name="T82" fmla="*/ 204 w 703"/>
                <a:gd name="T83" fmla="*/ 33 h 701"/>
                <a:gd name="T84" fmla="*/ 159 w 703"/>
                <a:gd name="T85" fmla="*/ 58 h 701"/>
                <a:gd name="T86" fmla="*/ 116 w 703"/>
                <a:gd name="T87" fmla="*/ 9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1">
                  <a:moveTo>
                    <a:pt x="103" y="103"/>
                  </a:moveTo>
                  <a:lnTo>
                    <a:pt x="103" y="103"/>
                  </a:lnTo>
                  <a:lnTo>
                    <a:pt x="91" y="116"/>
                  </a:lnTo>
                  <a:lnTo>
                    <a:pt x="80" y="129"/>
                  </a:lnTo>
                  <a:lnTo>
                    <a:pt x="69" y="144"/>
                  </a:lnTo>
                  <a:lnTo>
                    <a:pt x="59" y="158"/>
                  </a:lnTo>
                  <a:lnTo>
                    <a:pt x="50" y="172"/>
                  </a:lnTo>
                  <a:lnTo>
                    <a:pt x="41" y="188"/>
                  </a:lnTo>
                  <a:lnTo>
                    <a:pt x="33" y="204"/>
                  </a:lnTo>
                  <a:lnTo>
                    <a:pt x="26" y="219"/>
                  </a:lnTo>
                  <a:lnTo>
                    <a:pt x="21" y="235"/>
                  </a:lnTo>
                  <a:lnTo>
                    <a:pt x="16" y="251"/>
                  </a:lnTo>
                  <a:lnTo>
                    <a:pt x="11" y="267"/>
                  </a:lnTo>
                  <a:lnTo>
                    <a:pt x="7" y="284"/>
                  </a:lnTo>
                  <a:lnTo>
                    <a:pt x="4" y="300"/>
                  </a:lnTo>
                  <a:lnTo>
                    <a:pt x="3" y="317"/>
                  </a:lnTo>
                  <a:lnTo>
                    <a:pt x="2" y="334"/>
                  </a:lnTo>
                  <a:lnTo>
                    <a:pt x="0" y="351"/>
                  </a:lnTo>
                  <a:lnTo>
                    <a:pt x="2" y="368"/>
                  </a:lnTo>
                  <a:lnTo>
                    <a:pt x="3" y="385"/>
                  </a:lnTo>
                  <a:lnTo>
                    <a:pt x="4" y="402"/>
                  </a:lnTo>
                  <a:lnTo>
                    <a:pt x="7" y="417"/>
                  </a:lnTo>
                  <a:lnTo>
                    <a:pt x="11" y="434"/>
                  </a:lnTo>
                  <a:lnTo>
                    <a:pt x="16" y="451"/>
                  </a:lnTo>
                  <a:lnTo>
                    <a:pt x="21" y="467"/>
                  </a:lnTo>
                  <a:lnTo>
                    <a:pt x="26" y="482"/>
                  </a:lnTo>
                  <a:lnTo>
                    <a:pt x="33" y="498"/>
                  </a:lnTo>
                  <a:lnTo>
                    <a:pt x="41" y="514"/>
                  </a:lnTo>
                  <a:lnTo>
                    <a:pt x="50" y="529"/>
                  </a:lnTo>
                  <a:lnTo>
                    <a:pt x="59" y="544"/>
                  </a:lnTo>
                  <a:lnTo>
                    <a:pt x="69" y="558"/>
                  </a:lnTo>
                  <a:lnTo>
                    <a:pt x="80" y="572"/>
                  </a:lnTo>
                  <a:lnTo>
                    <a:pt x="91" y="585"/>
                  </a:lnTo>
                  <a:lnTo>
                    <a:pt x="103" y="600"/>
                  </a:lnTo>
                  <a:lnTo>
                    <a:pt x="103" y="600"/>
                  </a:lnTo>
                  <a:lnTo>
                    <a:pt x="116" y="611"/>
                  </a:lnTo>
                  <a:lnTo>
                    <a:pt x="131" y="623"/>
                  </a:lnTo>
                  <a:lnTo>
                    <a:pt x="145" y="634"/>
                  </a:lnTo>
                  <a:lnTo>
                    <a:pt x="159" y="644"/>
                  </a:lnTo>
                  <a:lnTo>
                    <a:pt x="174" y="653"/>
                  </a:lnTo>
                  <a:lnTo>
                    <a:pt x="189" y="662"/>
                  </a:lnTo>
                  <a:lnTo>
                    <a:pt x="204" y="669"/>
                  </a:lnTo>
                  <a:lnTo>
                    <a:pt x="220" y="677"/>
                  </a:lnTo>
                  <a:lnTo>
                    <a:pt x="236" y="682"/>
                  </a:lnTo>
                  <a:lnTo>
                    <a:pt x="252" y="687"/>
                  </a:lnTo>
                  <a:lnTo>
                    <a:pt x="269" y="692"/>
                  </a:lnTo>
                  <a:lnTo>
                    <a:pt x="284" y="696"/>
                  </a:lnTo>
                  <a:lnTo>
                    <a:pt x="301" y="699"/>
                  </a:lnTo>
                  <a:lnTo>
                    <a:pt x="318" y="700"/>
                  </a:lnTo>
                  <a:lnTo>
                    <a:pt x="335" y="701"/>
                  </a:lnTo>
                  <a:lnTo>
                    <a:pt x="352" y="701"/>
                  </a:lnTo>
                  <a:lnTo>
                    <a:pt x="369" y="701"/>
                  </a:lnTo>
                  <a:lnTo>
                    <a:pt x="386" y="700"/>
                  </a:lnTo>
                  <a:lnTo>
                    <a:pt x="403" y="699"/>
                  </a:lnTo>
                  <a:lnTo>
                    <a:pt x="419" y="696"/>
                  </a:lnTo>
                  <a:lnTo>
                    <a:pt x="435" y="692"/>
                  </a:lnTo>
                  <a:lnTo>
                    <a:pt x="452" y="687"/>
                  </a:lnTo>
                  <a:lnTo>
                    <a:pt x="468" y="682"/>
                  </a:lnTo>
                  <a:lnTo>
                    <a:pt x="484" y="677"/>
                  </a:lnTo>
                  <a:lnTo>
                    <a:pt x="499" y="669"/>
                  </a:lnTo>
                  <a:lnTo>
                    <a:pt x="515" y="662"/>
                  </a:lnTo>
                  <a:lnTo>
                    <a:pt x="531" y="653"/>
                  </a:lnTo>
                  <a:lnTo>
                    <a:pt x="545" y="644"/>
                  </a:lnTo>
                  <a:lnTo>
                    <a:pt x="559" y="634"/>
                  </a:lnTo>
                  <a:lnTo>
                    <a:pt x="574" y="623"/>
                  </a:lnTo>
                  <a:lnTo>
                    <a:pt x="587" y="611"/>
                  </a:lnTo>
                  <a:lnTo>
                    <a:pt x="600" y="600"/>
                  </a:lnTo>
                  <a:lnTo>
                    <a:pt x="600" y="600"/>
                  </a:lnTo>
                  <a:lnTo>
                    <a:pt x="613" y="585"/>
                  </a:lnTo>
                  <a:lnTo>
                    <a:pt x="624" y="572"/>
                  </a:lnTo>
                  <a:lnTo>
                    <a:pt x="635" y="558"/>
                  </a:lnTo>
                  <a:lnTo>
                    <a:pt x="645" y="544"/>
                  </a:lnTo>
                  <a:lnTo>
                    <a:pt x="654" y="529"/>
                  </a:lnTo>
                  <a:lnTo>
                    <a:pt x="662" y="514"/>
                  </a:lnTo>
                  <a:lnTo>
                    <a:pt x="670" y="498"/>
                  </a:lnTo>
                  <a:lnTo>
                    <a:pt x="678" y="482"/>
                  </a:lnTo>
                  <a:lnTo>
                    <a:pt x="683" y="467"/>
                  </a:lnTo>
                  <a:lnTo>
                    <a:pt x="688" y="451"/>
                  </a:lnTo>
                  <a:lnTo>
                    <a:pt x="693" y="434"/>
                  </a:lnTo>
                  <a:lnTo>
                    <a:pt x="696" y="417"/>
                  </a:lnTo>
                  <a:lnTo>
                    <a:pt x="700" y="402"/>
                  </a:lnTo>
                  <a:lnTo>
                    <a:pt x="701" y="385"/>
                  </a:lnTo>
                  <a:lnTo>
                    <a:pt x="703" y="368"/>
                  </a:lnTo>
                  <a:lnTo>
                    <a:pt x="703" y="351"/>
                  </a:lnTo>
                  <a:lnTo>
                    <a:pt x="703" y="334"/>
                  </a:lnTo>
                  <a:lnTo>
                    <a:pt x="701" y="317"/>
                  </a:lnTo>
                  <a:lnTo>
                    <a:pt x="700" y="300"/>
                  </a:lnTo>
                  <a:lnTo>
                    <a:pt x="696" y="284"/>
                  </a:lnTo>
                  <a:lnTo>
                    <a:pt x="693" y="267"/>
                  </a:lnTo>
                  <a:lnTo>
                    <a:pt x="688" y="251"/>
                  </a:lnTo>
                  <a:lnTo>
                    <a:pt x="683" y="235"/>
                  </a:lnTo>
                  <a:lnTo>
                    <a:pt x="678" y="219"/>
                  </a:lnTo>
                  <a:lnTo>
                    <a:pt x="670" y="204"/>
                  </a:lnTo>
                  <a:lnTo>
                    <a:pt x="662" y="188"/>
                  </a:lnTo>
                  <a:lnTo>
                    <a:pt x="654" y="172"/>
                  </a:lnTo>
                  <a:lnTo>
                    <a:pt x="645" y="158"/>
                  </a:lnTo>
                  <a:lnTo>
                    <a:pt x="635" y="144"/>
                  </a:lnTo>
                  <a:lnTo>
                    <a:pt x="624" y="129"/>
                  </a:lnTo>
                  <a:lnTo>
                    <a:pt x="613" y="116"/>
                  </a:lnTo>
                  <a:lnTo>
                    <a:pt x="600" y="103"/>
                  </a:lnTo>
                  <a:lnTo>
                    <a:pt x="600" y="103"/>
                  </a:lnTo>
                  <a:lnTo>
                    <a:pt x="587" y="90"/>
                  </a:lnTo>
                  <a:lnTo>
                    <a:pt x="574" y="79"/>
                  </a:lnTo>
                  <a:lnTo>
                    <a:pt x="559" y="68"/>
                  </a:lnTo>
                  <a:lnTo>
                    <a:pt x="545" y="58"/>
                  </a:lnTo>
                  <a:lnTo>
                    <a:pt x="531" y="49"/>
                  </a:lnTo>
                  <a:lnTo>
                    <a:pt x="515" y="39"/>
                  </a:lnTo>
                  <a:lnTo>
                    <a:pt x="499" y="33"/>
                  </a:lnTo>
                  <a:lnTo>
                    <a:pt x="484" y="25"/>
                  </a:lnTo>
                  <a:lnTo>
                    <a:pt x="468" y="20"/>
                  </a:lnTo>
                  <a:lnTo>
                    <a:pt x="452" y="15"/>
                  </a:lnTo>
                  <a:lnTo>
                    <a:pt x="435" y="10"/>
                  </a:lnTo>
                  <a:lnTo>
                    <a:pt x="419" y="7"/>
                  </a:lnTo>
                  <a:lnTo>
                    <a:pt x="403" y="3"/>
                  </a:lnTo>
                  <a:lnTo>
                    <a:pt x="386" y="2"/>
                  </a:lnTo>
                  <a:lnTo>
                    <a:pt x="369" y="0"/>
                  </a:lnTo>
                  <a:lnTo>
                    <a:pt x="352" y="0"/>
                  </a:lnTo>
                  <a:lnTo>
                    <a:pt x="335" y="0"/>
                  </a:lnTo>
                  <a:lnTo>
                    <a:pt x="318" y="2"/>
                  </a:lnTo>
                  <a:lnTo>
                    <a:pt x="301" y="3"/>
                  </a:lnTo>
                  <a:lnTo>
                    <a:pt x="284" y="7"/>
                  </a:lnTo>
                  <a:lnTo>
                    <a:pt x="269" y="10"/>
                  </a:lnTo>
                  <a:lnTo>
                    <a:pt x="252" y="15"/>
                  </a:lnTo>
                  <a:lnTo>
                    <a:pt x="236" y="20"/>
                  </a:lnTo>
                  <a:lnTo>
                    <a:pt x="220" y="25"/>
                  </a:lnTo>
                  <a:lnTo>
                    <a:pt x="204" y="33"/>
                  </a:lnTo>
                  <a:lnTo>
                    <a:pt x="189" y="39"/>
                  </a:lnTo>
                  <a:lnTo>
                    <a:pt x="174" y="49"/>
                  </a:lnTo>
                  <a:lnTo>
                    <a:pt x="159" y="58"/>
                  </a:lnTo>
                  <a:lnTo>
                    <a:pt x="145" y="68"/>
                  </a:lnTo>
                  <a:lnTo>
                    <a:pt x="131" y="79"/>
                  </a:lnTo>
                  <a:lnTo>
                    <a:pt x="116" y="90"/>
                  </a:lnTo>
                  <a:lnTo>
                    <a:pt x="103" y="103"/>
                  </a:lnTo>
                  <a:lnTo>
                    <a:pt x="103"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 name="Freeform 121"/>
            <p:cNvSpPr>
              <a:spLocks/>
            </p:cNvSpPr>
            <p:nvPr userDrawn="1"/>
          </p:nvSpPr>
          <p:spPr bwMode="auto">
            <a:xfrm>
              <a:off x="1437" y="1218"/>
              <a:ext cx="156" cy="156"/>
            </a:xfrm>
            <a:custGeom>
              <a:avLst/>
              <a:gdLst>
                <a:gd name="T0" fmla="*/ 91 w 622"/>
                <a:gd name="T1" fmla="*/ 91 h 622"/>
                <a:gd name="T2" fmla="*/ 69 w 622"/>
                <a:gd name="T3" fmla="*/ 115 h 622"/>
                <a:gd name="T4" fmla="*/ 51 w 622"/>
                <a:gd name="T5" fmla="*/ 139 h 622"/>
                <a:gd name="T6" fmla="*/ 24 w 622"/>
                <a:gd name="T7" fmla="*/ 194 h 622"/>
                <a:gd name="T8" fmla="*/ 5 w 622"/>
                <a:gd name="T9" fmla="*/ 252 h 622"/>
                <a:gd name="T10" fmla="*/ 0 w 622"/>
                <a:gd name="T11" fmla="*/ 311 h 622"/>
                <a:gd name="T12" fmla="*/ 5 w 622"/>
                <a:gd name="T13" fmla="*/ 370 h 622"/>
                <a:gd name="T14" fmla="*/ 24 w 622"/>
                <a:gd name="T15" fmla="*/ 427 h 622"/>
                <a:gd name="T16" fmla="*/ 51 w 622"/>
                <a:gd name="T17" fmla="*/ 482 h 622"/>
                <a:gd name="T18" fmla="*/ 69 w 622"/>
                <a:gd name="T19" fmla="*/ 507 h 622"/>
                <a:gd name="T20" fmla="*/ 91 w 622"/>
                <a:gd name="T21" fmla="*/ 530 h 622"/>
                <a:gd name="T22" fmla="*/ 103 w 622"/>
                <a:gd name="T23" fmla="*/ 542 h 622"/>
                <a:gd name="T24" fmla="*/ 127 w 622"/>
                <a:gd name="T25" fmla="*/ 562 h 622"/>
                <a:gd name="T26" fmla="*/ 167 w 622"/>
                <a:gd name="T27" fmla="*/ 586 h 622"/>
                <a:gd name="T28" fmla="*/ 223 w 622"/>
                <a:gd name="T29" fmla="*/ 608 h 622"/>
                <a:gd name="T30" fmla="*/ 282 w 622"/>
                <a:gd name="T31" fmla="*/ 620 h 622"/>
                <a:gd name="T32" fmla="*/ 340 w 622"/>
                <a:gd name="T33" fmla="*/ 620 h 622"/>
                <a:gd name="T34" fmla="*/ 399 w 622"/>
                <a:gd name="T35" fmla="*/ 608 h 622"/>
                <a:gd name="T36" fmla="*/ 455 w 622"/>
                <a:gd name="T37" fmla="*/ 586 h 622"/>
                <a:gd name="T38" fmla="*/ 494 w 622"/>
                <a:gd name="T39" fmla="*/ 562 h 622"/>
                <a:gd name="T40" fmla="*/ 519 w 622"/>
                <a:gd name="T41" fmla="*/ 542 h 622"/>
                <a:gd name="T42" fmla="*/ 531 w 622"/>
                <a:gd name="T43" fmla="*/ 530 h 622"/>
                <a:gd name="T44" fmla="*/ 551 w 622"/>
                <a:gd name="T45" fmla="*/ 507 h 622"/>
                <a:gd name="T46" fmla="*/ 570 w 622"/>
                <a:gd name="T47" fmla="*/ 482 h 622"/>
                <a:gd name="T48" fmla="*/ 598 w 622"/>
                <a:gd name="T49" fmla="*/ 427 h 622"/>
                <a:gd name="T50" fmla="*/ 615 w 622"/>
                <a:gd name="T51" fmla="*/ 370 h 622"/>
                <a:gd name="T52" fmla="*/ 622 w 622"/>
                <a:gd name="T53" fmla="*/ 311 h 622"/>
                <a:gd name="T54" fmla="*/ 615 w 622"/>
                <a:gd name="T55" fmla="*/ 252 h 622"/>
                <a:gd name="T56" fmla="*/ 598 w 622"/>
                <a:gd name="T57" fmla="*/ 194 h 622"/>
                <a:gd name="T58" fmla="*/ 570 w 622"/>
                <a:gd name="T59" fmla="*/ 139 h 622"/>
                <a:gd name="T60" fmla="*/ 551 w 622"/>
                <a:gd name="T61" fmla="*/ 115 h 622"/>
                <a:gd name="T62" fmla="*/ 531 w 622"/>
                <a:gd name="T63" fmla="*/ 91 h 622"/>
                <a:gd name="T64" fmla="*/ 519 w 622"/>
                <a:gd name="T65" fmla="*/ 81 h 622"/>
                <a:gd name="T66" fmla="*/ 494 w 622"/>
                <a:gd name="T67" fmla="*/ 60 h 622"/>
                <a:gd name="T68" fmla="*/ 455 w 622"/>
                <a:gd name="T69" fmla="*/ 35 h 622"/>
                <a:gd name="T70" fmla="*/ 399 w 622"/>
                <a:gd name="T71" fmla="*/ 13 h 622"/>
                <a:gd name="T72" fmla="*/ 340 w 622"/>
                <a:gd name="T73" fmla="*/ 1 h 622"/>
                <a:gd name="T74" fmla="*/ 282 w 622"/>
                <a:gd name="T75" fmla="*/ 1 h 622"/>
                <a:gd name="T76" fmla="*/ 223 w 622"/>
                <a:gd name="T77" fmla="*/ 13 h 622"/>
                <a:gd name="T78" fmla="*/ 167 w 622"/>
                <a:gd name="T79" fmla="*/ 35 h 622"/>
                <a:gd name="T80" fmla="*/ 127 w 622"/>
                <a:gd name="T81" fmla="*/ 60 h 622"/>
                <a:gd name="T82" fmla="*/ 103 w 622"/>
                <a:gd name="T83" fmla="*/ 81 h 622"/>
                <a:gd name="T84" fmla="*/ 9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91" y="91"/>
                  </a:moveTo>
                  <a:lnTo>
                    <a:pt x="91" y="91"/>
                  </a:lnTo>
                  <a:lnTo>
                    <a:pt x="80" y="103"/>
                  </a:lnTo>
                  <a:lnTo>
                    <a:pt x="69" y="115"/>
                  </a:lnTo>
                  <a:lnTo>
                    <a:pt x="60" y="128"/>
                  </a:lnTo>
                  <a:lnTo>
                    <a:pt x="51" y="139"/>
                  </a:lnTo>
                  <a:lnTo>
                    <a:pt x="35" y="167"/>
                  </a:lnTo>
                  <a:lnTo>
                    <a:pt x="24" y="194"/>
                  </a:lnTo>
                  <a:lnTo>
                    <a:pt x="13" y="223"/>
                  </a:lnTo>
                  <a:lnTo>
                    <a:pt x="5" y="252"/>
                  </a:lnTo>
                  <a:lnTo>
                    <a:pt x="2" y="281"/>
                  </a:lnTo>
                  <a:lnTo>
                    <a:pt x="0" y="311"/>
                  </a:lnTo>
                  <a:lnTo>
                    <a:pt x="2" y="340"/>
                  </a:lnTo>
                  <a:lnTo>
                    <a:pt x="5" y="370"/>
                  </a:lnTo>
                  <a:lnTo>
                    <a:pt x="13" y="399"/>
                  </a:lnTo>
                  <a:lnTo>
                    <a:pt x="24" y="427"/>
                  </a:lnTo>
                  <a:lnTo>
                    <a:pt x="35" y="455"/>
                  </a:lnTo>
                  <a:lnTo>
                    <a:pt x="51" y="482"/>
                  </a:lnTo>
                  <a:lnTo>
                    <a:pt x="60" y="494"/>
                  </a:lnTo>
                  <a:lnTo>
                    <a:pt x="69" y="507"/>
                  </a:lnTo>
                  <a:lnTo>
                    <a:pt x="80" y="519"/>
                  </a:lnTo>
                  <a:lnTo>
                    <a:pt x="91" y="530"/>
                  </a:lnTo>
                  <a:lnTo>
                    <a:pt x="91" y="530"/>
                  </a:lnTo>
                  <a:lnTo>
                    <a:pt x="103" y="542"/>
                  </a:lnTo>
                  <a:lnTo>
                    <a:pt x="115" y="551"/>
                  </a:lnTo>
                  <a:lnTo>
                    <a:pt x="127" y="562"/>
                  </a:lnTo>
                  <a:lnTo>
                    <a:pt x="140" y="571"/>
                  </a:lnTo>
                  <a:lnTo>
                    <a:pt x="167" y="586"/>
                  </a:lnTo>
                  <a:lnTo>
                    <a:pt x="194" y="598"/>
                  </a:lnTo>
                  <a:lnTo>
                    <a:pt x="223" y="608"/>
                  </a:lnTo>
                  <a:lnTo>
                    <a:pt x="252" y="616"/>
                  </a:lnTo>
                  <a:lnTo>
                    <a:pt x="282" y="620"/>
                  </a:lnTo>
                  <a:lnTo>
                    <a:pt x="310" y="622"/>
                  </a:lnTo>
                  <a:lnTo>
                    <a:pt x="340" y="620"/>
                  </a:lnTo>
                  <a:lnTo>
                    <a:pt x="370" y="616"/>
                  </a:lnTo>
                  <a:lnTo>
                    <a:pt x="399" y="608"/>
                  </a:lnTo>
                  <a:lnTo>
                    <a:pt x="428" y="598"/>
                  </a:lnTo>
                  <a:lnTo>
                    <a:pt x="455" y="586"/>
                  </a:lnTo>
                  <a:lnTo>
                    <a:pt x="482" y="571"/>
                  </a:lnTo>
                  <a:lnTo>
                    <a:pt x="494" y="562"/>
                  </a:lnTo>
                  <a:lnTo>
                    <a:pt x="507" y="551"/>
                  </a:lnTo>
                  <a:lnTo>
                    <a:pt x="519" y="542"/>
                  </a:lnTo>
                  <a:lnTo>
                    <a:pt x="531" y="530"/>
                  </a:lnTo>
                  <a:lnTo>
                    <a:pt x="531" y="530"/>
                  </a:lnTo>
                  <a:lnTo>
                    <a:pt x="541" y="519"/>
                  </a:lnTo>
                  <a:lnTo>
                    <a:pt x="551" y="507"/>
                  </a:lnTo>
                  <a:lnTo>
                    <a:pt x="562" y="494"/>
                  </a:lnTo>
                  <a:lnTo>
                    <a:pt x="570" y="482"/>
                  </a:lnTo>
                  <a:lnTo>
                    <a:pt x="585" y="455"/>
                  </a:lnTo>
                  <a:lnTo>
                    <a:pt x="598" y="427"/>
                  </a:lnTo>
                  <a:lnTo>
                    <a:pt x="609" y="399"/>
                  </a:lnTo>
                  <a:lnTo>
                    <a:pt x="615" y="370"/>
                  </a:lnTo>
                  <a:lnTo>
                    <a:pt x="621" y="340"/>
                  </a:lnTo>
                  <a:lnTo>
                    <a:pt x="622" y="311"/>
                  </a:lnTo>
                  <a:lnTo>
                    <a:pt x="621" y="281"/>
                  </a:lnTo>
                  <a:lnTo>
                    <a:pt x="615" y="252"/>
                  </a:lnTo>
                  <a:lnTo>
                    <a:pt x="609" y="223"/>
                  </a:lnTo>
                  <a:lnTo>
                    <a:pt x="598" y="194"/>
                  </a:lnTo>
                  <a:lnTo>
                    <a:pt x="585" y="167"/>
                  </a:lnTo>
                  <a:lnTo>
                    <a:pt x="570" y="139"/>
                  </a:lnTo>
                  <a:lnTo>
                    <a:pt x="562" y="128"/>
                  </a:lnTo>
                  <a:lnTo>
                    <a:pt x="551" y="115"/>
                  </a:lnTo>
                  <a:lnTo>
                    <a:pt x="541" y="103"/>
                  </a:lnTo>
                  <a:lnTo>
                    <a:pt x="531" y="91"/>
                  </a:lnTo>
                  <a:lnTo>
                    <a:pt x="531" y="91"/>
                  </a:lnTo>
                  <a:lnTo>
                    <a:pt x="519" y="81"/>
                  </a:lnTo>
                  <a:lnTo>
                    <a:pt x="507" y="70"/>
                  </a:lnTo>
                  <a:lnTo>
                    <a:pt x="494" y="60"/>
                  </a:lnTo>
                  <a:lnTo>
                    <a:pt x="482" y="51"/>
                  </a:lnTo>
                  <a:lnTo>
                    <a:pt x="455" y="35"/>
                  </a:lnTo>
                  <a:lnTo>
                    <a:pt x="428" y="24"/>
                  </a:lnTo>
                  <a:lnTo>
                    <a:pt x="399" y="13"/>
                  </a:lnTo>
                  <a:lnTo>
                    <a:pt x="370" y="7"/>
                  </a:lnTo>
                  <a:lnTo>
                    <a:pt x="340" y="1"/>
                  </a:lnTo>
                  <a:lnTo>
                    <a:pt x="310" y="0"/>
                  </a:lnTo>
                  <a:lnTo>
                    <a:pt x="282" y="1"/>
                  </a:lnTo>
                  <a:lnTo>
                    <a:pt x="252" y="7"/>
                  </a:lnTo>
                  <a:lnTo>
                    <a:pt x="223" y="13"/>
                  </a:lnTo>
                  <a:lnTo>
                    <a:pt x="194" y="24"/>
                  </a:lnTo>
                  <a:lnTo>
                    <a:pt x="167" y="35"/>
                  </a:lnTo>
                  <a:lnTo>
                    <a:pt x="140" y="51"/>
                  </a:lnTo>
                  <a:lnTo>
                    <a:pt x="127" y="60"/>
                  </a:lnTo>
                  <a:lnTo>
                    <a:pt x="115" y="70"/>
                  </a:lnTo>
                  <a:lnTo>
                    <a:pt x="103" y="81"/>
                  </a:lnTo>
                  <a:lnTo>
                    <a:pt x="91" y="91"/>
                  </a:lnTo>
                  <a:lnTo>
                    <a:pt x="9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 name="Freeform 122"/>
            <p:cNvSpPr>
              <a:spLocks/>
            </p:cNvSpPr>
            <p:nvPr userDrawn="1"/>
          </p:nvSpPr>
          <p:spPr bwMode="auto">
            <a:xfrm>
              <a:off x="1269" y="1408"/>
              <a:ext cx="134" cy="134"/>
            </a:xfrm>
            <a:custGeom>
              <a:avLst/>
              <a:gdLst>
                <a:gd name="T0" fmla="*/ 460 w 540"/>
                <a:gd name="T1" fmla="*/ 79 h 539"/>
                <a:gd name="T2" fmla="*/ 419 w 540"/>
                <a:gd name="T3" fmla="*/ 44 h 539"/>
                <a:gd name="T4" fmla="*/ 372 w 540"/>
                <a:gd name="T5" fmla="*/ 20 h 539"/>
                <a:gd name="T6" fmla="*/ 321 w 540"/>
                <a:gd name="T7" fmla="*/ 5 h 539"/>
                <a:gd name="T8" fmla="*/ 270 w 540"/>
                <a:gd name="T9" fmla="*/ 0 h 539"/>
                <a:gd name="T10" fmla="*/ 218 w 540"/>
                <a:gd name="T11" fmla="*/ 5 h 539"/>
                <a:gd name="T12" fmla="*/ 168 w 540"/>
                <a:gd name="T13" fmla="*/ 20 h 539"/>
                <a:gd name="T14" fmla="*/ 121 w 540"/>
                <a:gd name="T15" fmla="*/ 44 h 539"/>
                <a:gd name="T16" fmla="*/ 78 w 540"/>
                <a:gd name="T17" fmla="*/ 79 h 539"/>
                <a:gd name="T18" fmla="*/ 60 w 540"/>
                <a:gd name="T19" fmla="*/ 99 h 539"/>
                <a:gd name="T20" fmla="*/ 30 w 540"/>
                <a:gd name="T21" fmla="*/ 145 h 539"/>
                <a:gd name="T22" fmla="*/ 11 w 540"/>
                <a:gd name="T23" fmla="*/ 193 h 539"/>
                <a:gd name="T24" fmla="*/ 2 w 540"/>
                <a:gd name="T25" fmla="*/ 244 h 539"/>
                <a:gd name="T26" fmla="*/ 2 w 540"/>
                <a:gd name="T27" fmla="*/ 296 h 539"/>
                <a:gd name="T28" fmla="*/ 11 w 540"/>
                <a:gd name="T29" fmla="*/ 347 h 539"/>
                <a:gd name="T30" fmla="*/ 30 w 540"/>
                <a:gd name="T31" fmla="*/ 395 h 539"/>
                <a:gd name="T32" fmla="*/ 60 w 540"/>
                <a:gd name="T33" fmla="*/ 440 h 539"/>
                <a:gd name="T34" fmla="*/ 78 w 540"/>
                <a:gd name="T35" fmla="*/ 461 h 539"/>
                <a:gd name="T36" fmla="*/ 121 w 540"/>
                <a:gd name="T37" fmla="*/ 495 h 539"/>
                <a:gd name="T38" fmla="*/ 168 w 540"/>
                <a:gd name="T39" fmla="*/ 520 h 539"/>
                <a:gd name="T40" fmla="*/ 218 w 540"/>
                <a:gd name="T41" fmla="*/ 535 h 539"/>
                <a:gd name="T42" fmla="*/ 270 w 540"/>
                <a:gd name="T43" fmla="*/ 539 h 539"/>
                <a:gd name="T44" fmla="*/ 321 w 540"/>
                <a:gd name="T45" fmla="*/ 535 h 539"/>
                <a:gd name="T46" fmla="*/ 372 w 540"/>
                <a:gd name="T47" fmla="*/ 520 h 539"/>
                <a:gd name="T48" fmla="*/ 419 w 540"/>
                <a:gd name="T49" fmla="*/ 495 h 539"/>
                <a:gd name="T50" fmla="*/ 460 w 540"/>
                <a:gd name="T51" fmla="*/ 461 h 539"/>
                <a:gd name="T52" fmla="*/ 480 w 540"/>
                <a:gd name="T53" fmla="*/ 440 h 539"/>
                <a:gd name="T54" fmla="*/ 508 w 540"/>
                <a:gd name="T55" fmla="*/ 395 h 539"/>
                <a:gd name="T56" fmla="*/ 529 w 540"/>
                <a:gd name="T57" fmla="*/ 347 h 539"/>
                <a:gd name="T58" fmla="*/ 538 w 540"/>
                <a:gd name="T59" fmla="*/ 296 h 539"/>
                <a:gd name="T60" fmla="*/ 538 w 540"/>
                <a:gd name="T61" fmla="*/ 244 h 539"/>
                <a:gd name="T62" fmla="*/ 529 w 540"/>
                <a:gd name="T63" fmla="*/ 193 h 539"/>
                <a:gd name="T64" fmla="*/ 508 w 540"/>
                <a:gd name="T65" fmla="*/ 145 h 539"/>
                <a:gd name="T66" fmla="*/ 480 w 540"/>
                <a:gd name="T67" fmla="*/ 99 h 539"/>
                <a:gd name="T68" fmla="*/ 46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460" y="79"/>
                  </a:moveTo>
                  <a:lnTo>
                    <a:pt x="460" y="79"/>
                  </a:lnTo>
                  <a:lnTo>
                    <a:pt x="441" y="60"/>
                  </a:lnTo>
                  <a:lnTo>
                    <a:pt x="419" y="44"/>
                  </a:lnTo>
                  <a:lnTo>
                    <a:pt x="395" y="31"/>
                  </a:lnTo>
                  <a:lnTo>
                    <a:pt x="372" y="20"/>
                  </a:lnTo>
                  <a:lnTo>
                    <a:pt x="347" y="10"/>
                  </a:lnTo>
                  <a:lnTo>
                    <a:pt x="321" y="5"/>
                  </a:lnTo>
                  <a:lnTo>
                    <a:pt x="296" y="1"/>
                  </a:lnTo>
                  <a:lnTo>
                    <a:pt x="270" y="0"/>
                  </a:lnTo>
                  <a:lnTo>
                    <a:pt x="244" y="1"/>
                  </a:lnTo>
                  <a:lnTo>
                    <a:pt x="218" y="5"/>
                  </a:lnTo>
                  <a:lnTo>
                    <a:pt x="193" y="10"/>
                  </a:lnTo>
                  <a:lnTo>
                    <a:pt x="168" y="20"/>
                  </a:lnTo>
                  <a:lnTo>
                    <a:pt x="144" y="31"/>
                  </a:lnTo>
                  <a:lnTo>
                    <a:pt x="121" y="44"/>
                  </a:lnTo>
                  <a:lnTo>
                    <a:pt x="99" y="60"/>
                  </a:lnTo>
                  <a:lnTo>
                    <a:pt x="78" y="79"/>
                  </a:lnTo>
                  <a:lnTo>
                    <a:pt x="78" y="79"/>
                  </a:lnTo>
                  <a:lnTo>
                    <a:pt x="60" y="99"/>
                  </a:lnTo>
                  <a:lnTo>
                    <a:pt x="45" y="121"/>
                  </a:lnTo>
                  <a:lnTo>
                    <a:pt x="30" y="145"/>
                  </a:lnTo>
                  <a:lnTo>
                    <a:pt x="20" y="168"/>
                  </a:lnTo>
                  <a:lnTo>
                    <a:pt x="11" y="193"/>
                  </a:lnTo>
                  <a:lnTo>
                    <a:pt x="4" y="218"/>
                  </a:lnTo>
                  <a:lnTo>
                    <a:pt x="2" y="244"/>
                  </a:lnTo>
                  <a:lnTo>
                    <a:pt x="0" y="270"/>
                  </a:lnTo>
                  <a:lnTo>
                    <a:pt x="2" y="296"/>
                  </a:lnTo>
                  <a:lnTo>
                    <a:pt x="4" y="322"/>
                  </a:lnTo>
                  <a:lnTo>
                    <a:pt x="11" y="347"/>
                  </a:lnTo>
                  <a:lnTo>
                    <a:pt x="20" y="371"/>
                  </a:lnTo>
                  <a:lnTo>
                    <a:pt x="30" y="395"/>
                  </a:lnTo>
                  <a:lnTo>
                    <a:pt x="45" y="418"/>
                  </a:lnTo>
                  <a:lnTo>
                    <a:pt x="60" y="440"/>
                  </a:lnTo>
                  <a:lnTo>
                    <a:pt x="78" y="461"/>
                  </a:lnTo>
                  <a:lnTo>
                    <a:pt x="78" y="461"/>
                  </a:lnTo>
                  <a:lnTo>
                    <a:pt x="99" y="479"/>
                  </a:lnTo>
                  <a:lnTo>
                    <a:pt x="121" y="495"/>
                  </a:lnTo>
                  <a:lnTo>
                    <a:pt x="144" y="509"/>
                  </a:lnTo>
                  <a:lnTo>
                    <a:pt x="168" y="520"/>
                  </a:lnTo>
                  <a:lnTo>
                    <a:pt x="193" y="529"/>
                  </a:lnTo>
                  <a:lnTo>
                    <a:pt x="218" y="535"/>
                  </a:lnTo>
                  <a:lnTo>
                    <a:pt x="244" y="538"/>
                  </a:lnTo>
                  <a:lnTo>
                    <a:pt x="270" y="539"/>
                  </a:lnTo>
                  <a:lnTo>
                    <a:pt x="296" y="538"/>
                  </a:lnTo>
                  <a:lnTo>
                    <a:pt x="321" y="535"/>
                  </a:lnTo>
                  <a:lnTo>
                    <a:pt x="347" y="529"/>
                  </a:lnTo>
                  <a:lnTo>
                    <a:pt x="372" y="520"/>
                  </a:lnTo>
                  <a:lnTo>
                    <a:pt x="395" y="509"/>
                  </a:lnTo>
                  <a:lnTo>
                    <a:pt x="419" y="495"/>
                  </a:lnTo>
                  <a:lnTo>
                    <a:pt x="441" y="479"/>
                  </a:lnTo>
                  <a:lnTo>
                    <a:pt x="460" y="461"/>
                  </a:lnTo>
                  <a:lnTo>
                    <a:pt x="460" y="461"/>
                  </a:lnTo>
                  <a:lnTo>
                    <a:pt x="480" y="440"/>
                  </a:lnTo>
                  <a:lnTo>
                    <a:pt x="495" y="418"/>
                  </a:lnTo>
                  <a:lnTo>
                    <a:pt x="508" y="395"/>
                  </a:lnTo>
                  <a:lnTo>
                    <a:pt x="520" y="371"/>
                  </a:lnTo>
                  <a:lnTo>
                    <a:pt x="529" y="347"/>
                  </a:lnTo>
                  <a:lnTo>
                    <a:pt x="535" y="322"/>
                  </a:lnTo>
                  <a:lnTo>
                    <a:pt x="538" y="296"/>
                  </a:lnTo>
                  <a:lnTo>
                    <a:pt x="540" y="270"/>
                  </a:lnTo>
                  <a:lnTo>
                    <a:pt x="538" y="244"/>
                  </a:lnTo>
                  <a:lnTo>
                    <a:pt x="535" y="218"/>
                  </a:lnTo>
                  <a:lnTo>
                    <a:pt x="529" y="193"/>
                  </a:lnTo>
                  <a:lnTo>
                    <a:pt x="520" y="168"/>
                  </a:lnTo>
                  <a:lnTo>
                    <a:pt x="508" y="145"/>
                  </a:lnTo>
                  <a:lnTo>
                    <a:pt x="495" y="121"/>
                  </a:lnTo>
                  <a:lnTo>
                    <a:pt x="480" y="99"/>
                  </a:lnTo>
                  <a:lnTo>
                    <a:pt x="460" y="79"/>
                  </a:lnTo>
                  <a:lnTo>
                    <a:pt x="46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 name="Freeform 123"/>
            <p:cNvSpPr>
              <a:spLocks/>
            </p:cNvSpPr>
            <p:nvPr userDrawn="1"/>
          </p:nvSpPr>
          <p:spPr bwMode="auto">
            <a:xfrm>
              <a:off x="1099" y="1596"/>
              <a:ext cx="115" cy="115"/>
            </a:xfrm>
            <a:custGeom>
              <a:avLst/>
              <a:gdLst>
                <a:gd name="T0" fmla="*/ 68 w 459"/>
                <a:gd name="T1" fmla="*/ 67 h 460"/>
                <a:gd name="T2" fmla="*/ 38 w 459"/>
                <a:gd name="T3" fmla="*/ 104 h 460"/>
                <a:gd name="T4" fmla="*/ 17 w 459"/>
                <a:gd name="T5" fmla="*/ 143 h 460"/>
                <a:gd name="T6" fmla="*/ 4 w 459"/>
                <a:gd name="T7" fmla="*/ 186 h 460"/>
                <a:gd name="T8" fmla="*/ 0 w 459"/>
                <a:gd name="T9" fmla="*/ 230 h 460"/>
                <a:gd name="T10" fmla="*/ 4 w 459"/>
                <a:gd name="T11" fmla="*/ 273 h 460"/>
                <a:gd name="T12" fmla="*/ 17 w 459"/>
                <a:gd name="T13" fmla="*/ 316 h 460"/>
                <a:gd name="T14" fmla="*/ 38 w 459"/>
                <a:gd name="T15" fmla="*/ 357 h 460"/>
                <a:gd name="T16" fmla="*/ 68 w 459"/>
                <a:gd name="T17" fmla="*/ 392 h 460"/>
                <a:gd name="T18" fmla="*/ 85 w 459"/>
                <a:gd name="T19" fmla="*/ 407 h 460"/>
                <a:gd name="T20" fmla="*/ 122 w 459"/>
                <a:gd name="T21" fmla="*/ 434 h 460"/>
                <a:gd name="T22" fmla="*/ 164 w 459"/>
                <a:gd name="T23" fmla="*/ 449 h 460"/>
                <a:gd name="T24" fmla="*/ 207 w 459"/>
                <a:gd name="T25" fmla="*/ 458 h 460"/>
                <a:gd name="T26" fmla="*/ 251 w 459"/>
                <a:gd name="T27" fmla="*/ 458 h 460"/>
                <a:gd name="T28" fmla="*/ 294 w 459"/>
                <a:gd name="T29" fmla="*/ 449 h 460"/>
                <a:gd name="T30" fmla="*/ 336 w 459"/>
                <a:gd name="T31" fmla="*/ 434 h 460"/>
                <a:gd name="T32" fmla="*/ 375 w 459"/>
                <a:gd name="T33" fmla="*/ 407 h 460"/>
                <a:gd name="T34" fmla="*/ 392 w 459"/>
                <a:gd name="T35" fmla="*/ 392 h 460"/>
                <a:gd name="T36" fmla="*/ 421 w 459"/>
                <a:gd name="T37" fmla="*/ 357 h 460"/>
                <a:gd name="T38" fmla="*/ 443 w 459"/>
                <a:gd name="T39" fmla="*/ 316 h 460"/>
                <a:gd name="T40" fmla="*/ 455 w 459"/>
                <a:gd name="T41" fmla="*/ 273 h 460"/>
                <a:gd name="T42" fmla="*/ 459 w 459"/>
                <a:gd name="T43" fmla="*/ 230 h 460"/>
                <a:gd name="T44" fmla="*/ 455 w 459"/>
                <a:gd name="T45" fmla="*/ 186 h 460"/>
                <a:gd name="T46" fmla="*/ 443 w 459"/>
                <a:gd name="T47" fmla="*/ 143 h 460"/>
                <a:gd name="T48" fmla="*/ 421 w 459"/>
                <a:gd name="T49" fmla="*/ 104 h 460"/>
                <a:gd name="T50" fmla="*/ 392 w 459"/>
                <a:gd name="T51" fmla="*/ 67 h 460"/>
                <a:gd name="T52" fmla="*/ 375 w 459"/>
                <a:gd name="T53" fmla="*/ 52 h 460"/>
                <a:gd name="T54" fmla="*/ 336 w 459"/>
                <a:gd name="T55" fmla="*/ 27 h 460"/>
                <a:gd name="T56" fmla="*/ 294 w 459"/>
                <a:gd name="T57" fmla="*/ 10 h 460"/>
                <a:gd name="T58" fmla="*/ 251 w 459"/>
                <a:gd name="T59" fmla="*/ 1 h 460"/>
                <a:gd name="T60" fmla="*/ 207 w 459"/>
                <a:gd name="T61" fmla="*/ 1 h 460"/>
                <a:gd name="T62" fmla="*/ 164 w 459"/>
                <a:gd name="T63" fmla="*/ 10 h 460"/>
                <a:gd name="T64" fmla="*/ 122 w 459"/>
                <a:gd name="T65" fmla="*/ 27 h 460"/>
                <a:gd name="T66" fmla="*/ 85 w 459"/>
                <a:gd name="T67" fmla="*/ 52 h 460"/>
                <a:gd name="T68" fmla="*/ 68 w 459"/>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60">
                  <a:moveTo>
                    <a:pt x="68" y="67"/>
                  </a:moveTo>
                  <a:lnTo>
                    <a:pt x="68" y="67"/>
                  </a:lnTo>
                  <a:lnTo>
                    <a:pt x="52" y="84"/>
                  </a:lnTo>
                  <a:lnTo>
                    <a:pt x="38" y="104"/>
                  </a:lnTo>
                  <a:lnTo>
                    <a:pt x="26" y="123"/>
                  </a:lnTo>
                  <a:lnTo>
                    <a:pt x="17" y="143"/>
                  </a:lnTo>
                  <a:lnTo>
                    <a:pt x="9" y="164"/>
                  </a:lnTo>
                  <a:lnTo>
                    <a:pt x="4" y="186"/>
                  </a:lnTo>
                  <a:lnTo>
                    <a:pt x="1" y="208"/>
                  </a:lnTo>
                  <a:lnTo>
                    <a:pt x="0" y="230"/>
                  </a:lnTo>
                  <a:lnTo>
                    <a:pt x="1" y="251"/>
                  </a:lnTo>
                  <a:lnTo>
                    <a:pt x="4" y="273"/>
                  </a:lnTo>
                  <a:lnTo>
                    <a:pt x="9" y="295"/>
                  </a:lnTo>
                  <a:lnTo>
                    <a:pt x="17" y="316"/>
                  </a:lnTo>
                  <a:lnTo>
                    <a:pt x="26" y="337"/>
                  </a:lnTo>
                  <a:lnTo>
                    <a:pt x="38" y="357"/>
                  </a:lnTo>
                  <a:lnTo>
                    <a:pt x="52" y="375"/>
                  </a:lnTo>
                  <a:lnTo>
                    <a:pt x="68" y="392"/>
                  </a:lnTo>
                  <a:lnTo>
                    <a:pt x="68" y="392"/>
                  </a:lnTo>
                  <a:lnTo>
                    <a:pt x="85" y="407"/>
                  </a:lnTo>
                  <a:lnTo>
                    <a:pt x="103" y="422"/>
                  </a:lnTo>
                  <a:lnTo>
                    <a:pt x="122" y="434"/>
                  </a:lnTo>
                  <a:lnTo>
                    <a:pt x="143" y="443"/>
                  </a:lnTo>
                  <a:lnTo>
                    <a:pt x="164" y="449"/>
                  </a:lnTo>
                  <a:lnTo>
                    <a:pt x="186" y="456"/>
                  </a:lnTo>
                  <a:lnTo>
                    <a:pt x="207" y="458"/>
                  </a:lnTo>
                  <a:lnTo>
                    <a:pt x="229" y="460"/>
                  </a:lnTo>
                  <a:lnTo>
                    <a:pt x="251" y="458"/>
                  </a:lnTo>
                  <a:lnTo>
                    <a:pt x="274" y="456"/>
                  </a:lnTo>
                  <a:lnTo>
                    <a:pt x="294" y="449"/>
                  </a:lnTo>
                  <a:lnTo>
                    <a:pt x="317" y="443"/>
                  </a:lnTo>
                  <a:lnTo>
                    <a:pt x="336" y="434"/>
                  </a:lnTo>
                  <a:lnTo>
                    <a:pt x="356" y="422"/>
                  </a:lnTo>
                  <a:lnTo>
                    <a:pt x="375" y="407"/>
                  </a:lnTo>
                  <a:lnTo>
                    <a:pt x="392" y="392"/>
                  </a:lnTo>
                  <a:lnTo>
                    <a:pt x="392" y="392"/>
                  </a:lnTo>
                  <a:lnTo>
                    <a:pt x="408" y="375"/>
                  </a:lnTo>
                  <a:lnTo>
                    <a:pt x="421" y="357"/>
                  </a:lnTo>
                  <a:lnTo>
                    <a:pt x="433" y="337"/>
                  </a:lnTo>
                  <a:lnTo>
                    <a:pt x="443" y="316"/>
                  </a:lnTo>
                  <a:lnTo>
                    <a:pt x="450" y="295"/>
                  </a:lnTo>
                  <a:lnTo>
                    <a:pt x="455" y="273"/>
                  </a:lnTo>
                  <a:lnTo>
                    <a:pt x="459" y="251"/>
                  </a:lnTo>
                  <a:lnTo>
                    <a:pt x="459" y="230"/>
                  </a:lnTo>
                  <a:lnTo>
                    <a:pt x="459" y="208"/>
                  </a:lnTo>
                  <a:lnTo>
                    <a:pt x="455" y="186"/>
                  </a:lnTo>
                  <a:lnTo>
                    <a:pt x="450" y="164"/>
                  </a:lnTo>
                  <a:lnTo>
                    <a:pt x="443" y="143"/>
                  </a:lnTo>
                  <a:lnTo>
                    <a:pt x="433" y="123"/>
                  </a:lnTo>
                  <a:lnTo>
                    <a:pt x="421" y="104"/>
                  </a:lnTo>
                  <a:lnTo>
                    <a:pt x="408" y="84"/>
                  </a:lnTo>
                  <a:lnTo>
                    <a:pt x="392" y="67"/>
                  </a:lnTo>
                  <a:lnTo>
                    <a:pt x="392" y="67"/>
                  </a:lnTo>
                  <a:lnTo>
                    <a:pt x="375" y="52"/>
                  </a:lnTo>
                  <a:lnTo>
                    <a:pt x="356" y="37"/>
                  </a:lnTo>
                  <a:lnTo>
                    <a:pt x="336" y="27"/>
                  </a:lnTo>
                  <a:lnTo>
                    <a:pt x="317" y="17"/>
                  </a:lnTo>
                  <a:lnTo>
                    <a:pt x="294" y="10"/>
                  </a:lnTo>
                  <a:lnTo>
                    <a:pt x="274" y="5"/>
                  </a:lnTo>
                  <a:lnTo>
                    <a:pt x="251" y="1"/>
                  </a:lnTo>
                  <a:lnTo>
                    <a:pt x="229" y="0"/>
                  </a:lnTo>
                  <a:lnTo>
                    <a:pt x="207" y="1"/>
                  </a:lnTo>
                  <a:lnTo>
                    <a:pt x="186" y="5"/>
                  </a:lnTo>
                  <a:lnTo>
                    <a:pt x="164" y="10"/>
                  </a:lnTo>
                  <a:lnTo>
                    <a:pt x="143" y="17"/>
                  </a:lnTo>
                  <a:lnTo>
                    <a:pt x="122" y="27"/>
                  </a:lnTo>
                  <a:lnTo>
                    <a:pt x="103"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 name="Freeform 124"/>
            <p:cNvSpPr>
              <a:spLocks/>
            </p:cNvSpPr>
            <p:nvPr userDrawn="1"/>
          </p:nvSpPr>
          <p:spPr bwMode="auto">
            <a:xfrm>
              <a:off x="931" y="1786"/>
              <a:ext cx="94" cy="94"/>
            </a:xfrm>
            <a:custGeom>
              <a:avLst/>
              <a:gdLst>
                <a:gd name="T0" fmla="*/ 55 w 378"/>
                <a:gd name="T1" fmla="*/ 56 h 377"/>
                <a:gd name="T2" fmla="*/ 31 w 378"/>
                <a:gd name="T3" fmla="*/ 84 h 377"/>
                <a:gd name="T4" fmla="*/ 13 w 378"/>
                <a:gd name="T5" fmla="*/ 118 h 377"/>
                <a:gd name="T6" fmla="*/ 3 w 378"/>
                <a:gd name="T7" fmla="*/ 152 h 377"/>
                <a:gd name="T8" fmla="*/ 0 w 378"/>
                <a:gd name="T9" fmla="*/ 189 h 377"/>
                <a:gd name="T10" fmla="*/ 3 w 378"/>
                <a:gd name="T11" fmla="*/ 225 h 377"/>
                <a:gd name="T12" fmla="*/ 13 w 378"/>
                <a:gd name="T13" fmla="*/ 260 h 377"/>
                <a:gd name="T14" fmla="*/ 31 w 378"/>
                <a:gd name="T15" fmla="*/ 293 h 377"/>
                <a:gd name="T16" fmla="*/ 55 w 378"/>
                <a:gd name="T17" fmla="*/ 323 h 377"/>
                <a:gd name="T18" fmla="*/ 69 w 378"/>
                <a:gd name="T19" fmla="*/ 336 h 377"/>
                <a:gd name="T20" fmla="*/ 100 w 378"/>
                <a:gd name="T21" fmla="*/ 357 h 377"/>
                <a:gd name="T22" fmla="*/ 135 w 378"/>
                <a:gd name="T23" fmla="*/ 370 h 377"/>
                <a:gd name="T24" fmla="*/ 171 w 378"/>
                <a:gd name="T25" fmla="*/ 377 h 377"/>
                <a:gd name="T26" fmla="*/ 207 w 378"/>
                <a:gd name="T27" fmla="*/ 377 h 377"/>
                <a:gd name="T28" fmla="*/ 242 w 378"/>
                <a:gd name="T29" fmla="*/ 370 h 377"/>
                <a:gd name="T30" fmla="*/ 276 w 378"/>
                <a:gd name="T31" fmla="*/ 357 h 377"/>
                <a:gd name="T32" fmla="*/ 307 w 378"/>
                <a:gd name="T33" fmla="*/ 336 h 377"/>
                <a:gd name="T34" fmla="*/ 322 w 378"/>
                <a:gd name="T35" fmla="*/ 323 h 377"/>
                <a:gd name="T36" fmla="*/ 347 w 378"/>
                <a:gd name="T37" fmla="*/ 293 h 377"/>
                <a:gd name="T38" fmla="*/ 364 w 378"/>
                <a:gd name="T39" fmla="*/ 260 h 377"/>
                <a:gd name="T40" fmla="*/ 374 w 378"/>
                <a:gd name="T41" fmla="*/ 225 h 377"/>
                <a:gd name="T42" fmla="*/ 378 w 378"/>
                <a:gd name="T43" fmla="*/ 189 h 377"/>
                <a:gd name="T44" fmla="*/ 374 w 378"/>
                <a:gd name="T45" fmla="*/ 152 h 377"/>
                <a:gd name="T46" fmla="*/ 364 w 378"/>
                <a:gd name="T47" fmla="*/ 118 h 377"/>
                <a:gd name="T48" fmla="*/ 347 w 378"/>
                <a:gd name="T49" fmla="*/ 84 h 377"/>
                <a:gd name="T50" fmla="*/ 322 w 378"/>
                <a:gd name="T51" fmla="*/ 56 h 377"/>
                <a:gd name="T52" fmla="*/ 307 w 378"/>
                <a:gd name="T53" fmla="*/ 43 h 377"/>
                <a:gd name="T54" fmla="*/ 276 w 378"/>
                <a:gd name="T55" fmla="*/ 22 h 377"/>
                <a:gd name="T56" fmla="*/ 242 w 378"/>
                <a:gd name="T57" fmla="*/ 7 h 377"/>
                <a:gd name="T58" fmla="*/ 207 w 378"/>
                <a:gd name="T59" fmla="*/ 1 h 377"/>
                <a:gd name="T60" fmla="*/ 171 w 378"/>
                <a:gd name="T61" fmla="*/ 1 h 377"/>
                <a:gd name="T62" fmla="*/ 135 w 378"/>
                <a:gd name="T63" fmla="*/ 7 h 377"/>
                <a:gd name="T64" fmla="*/ 100 w 378"/>
                <a:gd name="T65" fmla="*/ 22 h 377"/>
                <a:gd name="T66" fmla="*/ 69 w 378"/>
                <a:gd name="T67" fmla="*/ 43 h 377"/>
                <a:gd name="T68" fmla="*/ 55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5" y="56"/>
                  </a:moveTo>
                  <a:lnTo>
                    <a:pt x="55" y="56"/>
                  </a:lnTo>
                  <a:lnTo>
                    <a:pt x="42" y="70"/>
                  </a:lnTo>
                  <a:lnTo>
                    <a:pt x="31" y="84"/>
                  </a:lnTo>
                  <a:lnTo>
                    <a:pt x="21" y="101"/>
                  </a:lnTo>
                  <a:lnTo>
                    <a:pt x="13" y="118"/>
                  </a:lnTo>
                  <a:lnTo>
                    <a:pt x="8" y="135"/>
                  </a:lnTo>
                  <a:lnTo>
                    <a:pt x="3" y="152"/>
                  </a:lnTo>
                  <a:lnTo>
                    <a:pt x="0" y="170"/>
                  </a:lnTo>
                  <a:lnTo>
                    <a:pt x="0" y="189"/>
                  </a:lnTo>
                  <a:lnTo>
                    <a:pt x="0" y="207"/>
                  </a:lnTo>
                  <a:lnTo>
                    <a:pt x="3" y="225"/>
                  </a:lnTo>
                  <a:lnTo>
                    <a:pt x="8" y="242"/>
                  </a:lnTo>
                  <a:lnTo>
                    <a:pt x="13" y="260"/>
                  </a:lnTo>
                  <a:lnTo>
                    <a:pt x="21" y="277"/>
                  </a:lnTo>
                  <a:lnTo>
                    <a:pt x="31" y="293"/>
                  </a:lnTo>
                  <a:lnTo>
                    <a:pt x="42" y="308"/>
                  </a:lnTo>
                  <a:lnTo>
                    <a:pt x="55" y="323"/>
                  </a:lnTo>
                  <a:lnTo>
                    <a:pt x="55" y="323"/>
                  </a:lnTo>
                  <a:lnTo>
                    <a:pt x="69" y="336"/>
                  </a:lnTo>
                  <a:lnTo>
                    <a:pt x="85" y="346"/>
                  </a:lnTo>
                  <a:lnTo>
                    <a:pt x="100" y="357"/>
                  </a:lnTo>
                  <a:lnTo>
                    <a:pt x="117" y="364"/>
                  </a:lnTo>
                  <a:lnTo>
                    <a:pt x="135" y="370"/>
                  </a:lnTo>
                  <a:lnTo>
                    <a:pt x="152" y="375"/>
                  </a:lnTo>
                  <a:lnTo>
                    <a:pt x="171" y="377"/>
                  </a:lnTo>
                  <a:lnTo>
                    <a:pt x="189" y="377"/>
                  </a:lnTo>
                  <a:lnTo>
                    <a:pt x="207" y="377"/>
                  </a:lnTo>
                  <a:lnTo>
                    <a:pt x="225" y="375"/>
                  </a:lnTo>
                  <a:lnTo>
                    <a:pt x="242" y="370"/>
                  </a:lnTo>
                  <a:lnTo>
                    <a:pt x="259" y="364"/>
                  </a:lnTo>
                  <a:lnTo>
                    <a:pt x="276" y="357"/>
                  </a:lnTo>
                  <a:lnTo>
                    <a:pt x="293" y="346"/>
                  </a:lnTo>
                  <a:lnTo>
                    <a:pt x="307" y="336"/>
                  </a:lnTo>
                  <a:lnTo>
                    <a:pt x="322" y="323"/>
                  </a:lnTo>
                  <a:lnTo>
                    <a:pt x="322" y="323"/>
                  </a:lnTo>
                  <a:lnTo>
                    <a:pt x="335" y="308"/>
                  </a:lnTo>
                  <a:lnTo>
                    <a:pt x="347" y="293"/>
                  </a:lnTo>
                  <a:lnTo>
                    <a:pt x="356" y="277"/>
                  </a:lnTo>
                  <a:lnTo>
                    <a:pt x="364" y="260"/>
                  </a:lnTo>
                  <a:lnTo>
                    <a:pt x="370" y="242"/>
                  </a:lnTo>
                  <a:lnTo>
                    <a:pt x="374" y="225"/>
                  </a:lnTo>
                  <a:lnTo>
                    <a:pt x="377" y="207"/>
                  </a:lnTo>
                  <a:lnTo>
                    <a:pt x="378" y="189"/>
                  </a:lnTo>
                  <a:lnTo>
                    <a:pt x="377" y="170"/>
                  </a:lnTo>
                  <a:lnTo>
                    <a:pt x="374" y="152"/>
                  </a:lnTo>
                  <a:lnTo>
                    <a:pt x="370" y="135"/>
                  </a:lnTo>
                  <a:lnTo>
                    <a:pt x="364" y="118"/>
                  </a:lnTo>
                  <a:lnTo>
                    <a:pt x="356" y="101"/>
                  </a:lnTo>
                  <a:lnTo>
                    <a:pt x="347" y="84"/>
                  </a:lnTo>
                  <a:lnTo>
                    <a:pt x="335" y="70"/>
                  </a:lnTo>
                  <a:lnTo>
                    <a:pt x="322" y="56"/>
                  </a:lnTo>
                  <a:lnTo>
                    <a:pt x="322" y="56"/>
                  </a:lnTo>
                  <a:lnTo>
                    <a:pt x="307" y="43"/>
                  </a:lnTo>
                  <a:lnTo>
                    <a:pt x="293" y="31"/>
                  </a:lnTo>
                  <a:lnTo>
                    <a:pt x="276" y="22"/>
                  </a:lnTo>
                  <a:lnTo>
                    <a:pt x="259" y="14"/>
                  </a:lnTo>
                  <a:lnTo>
                    <a:pt x="242" y="7"/>
                  </a:lnTo>
                  <a:lnTo>
                    <a:pt x="225" y="4"/>
                  </a:lnTo>
                  <a:lnTo>
                    <a:pt x="207" y="1"/>
                  </a:lnTo>
                  <a:lnTo>
                    <a:pt x="189" y="0"/>
                  </a:lnTo>
                  <a:lnTo>
                    <a:pt x="171" y="1"/>
                  </a:lnTo>
                  <a:lnTo>
                    <a:pt x="152" y="4"/>
                  </a:lnTo>
                  <a:lnTo>
                    <a:pt x="135" y="7"/>
                  </a:lnTo>
                  <a:lnTo>
                    <a:pt x="117" y="14"/>
                  </a:lnTo>
                  <a:lnTo>
                    <a:pt x="100" y="22"/>
                  </a:lnTo>
                  <a:lnTo>
                    <a:pt x="85" y="31"/>
                  </a:lnTo>
                  <a:lnTo>
                    <a:pt x="69" y="43"/>
                  </a:lnTo>
                  <a:lnTo>
                    <a:pt x="55" y="56"/>
                  </a:lnTo>
                  <a:lnTo>
                    <a:pt x="5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 name="Freeform 125"/>
            <p:cNvSpPr>
              <a:spLocks/>
            </p:cNvSpPr>
            <p:nvPr userDrawn="1"/>
          </p:nvSpPr>
          <p:spPr bwMode="auto">
            <a:xfrm>
              <a:off x="762" y="1975"/>
              <a:ext cx="74" cy="74"/>
            </a:xfrm>
            <a:custGeom>
              <a:avLst/>
              <a:gdLst>
                <a:gd name="T0" fmla="*/ 44 w 297"/>
                <a:gd name="T1" fmla="*/ 43 h 297"/>
                <a:gd name="T2" fmla="*/ 24 w 297"/>
                <a:gd name="T3" fmla="*/ 66 h 297"/>
                <a:gd name="T4" fmla="*/ 11 w 297"/>
                <a:gd name="T5" fmla="*/ 92 h 297"/>
                <a:gd name="T6" fmla="*/ 2 w 297"/>
                <a:gd name="T7" fmla="*/ 119 h 297"/>
                <a:gd name="T8" fmla="*/ 0 w 297"/>
                <a:gd name="T9" fmla="*/ 148 h 297"/>
                <a:gd name="T10" fmla="*/ 2 w 297"/>
                <a:gd name="T11" fmla="*/ 175 h 297"/>
                <a:gd name="T12" fmla="*/ 11 w 297"/>
                <a:gd name="T13" fmla="*/ 204 h 297"/>
                <a:gd name="T14" fmla="*/ 24 w 297"/>
                <a:gd name="T15" fmla="*/ 229 h 297"/>
                <a:gd name="T16" fmla="*/ 44 w 297"/>
                <a:gd name="T17" fmla="*/ 252 h 297"/>
                <a:gd name="T18" fmla="*/ 54 w 297"/>
                <a:gd name="T19" fmla="*/ 263 h 297"/>
                <a:gd name="T20" fmla="*/ 79 w 297"/>
                <a:gd name="T21" fmla="*/ 280 h 297"/>
                <a:gd name="T22" fmla="*/ 106 w 297"/>
                <a:gd name="T23" fmla="*/ 290 h 297"/>
                <a:gd name="T24" fmla="*/ 134 w 297"/>
                <a:gd name="T25" fmla="*/ 295 h 297"/>
                <a:gd name="T26" fmla="*/ 163 w 297"/>
                <a:gd name="T27" fmla="*/ 295 h 297"/>
                <a:gd name="T28" fmla="*/ 191 w 297"/>
                <a:gd name="T29" fmla="*/ 290 h 297"/>
                <a:gd name="T30" fmla="*/ 217 w 297"/>
                <a:gd name="T31" fmla="*/ 280 h 297"/>
                <a:gd name="T32" fmla="*/ 242 w 297"/>
                <a:gd name="T33" fmla="*/ 263 h 297"/>
                <a:gd name="T34" fmla="*/ 254 w 297"/>
                <a:gd name="T35" fmla="*/ 252 h 297"/>
                <a:gd name="T36" fmla="*/ 272 w 297"/>
                <a:gd name="T37" fmla="*/ 229 h 297"/>
                <a:gd name="T38" fmla="*/ 286 w 297"/>
                <a:gd name="T39" fmla="*/ 204 h 297"/>
                <a:gd name="T40" fmla="*/ 294 w 297"/>
                <a:gd name="T41" fmla="*/ 175 h 297"/>
                <a:gd name="T42" fmla="*/ 297 w 297"/>
                <a:gd name="T43" fmla="*/ 148 h 297"/>
                <a:gd name="T44" fmla="*/ 294 w 297"/>
                <a:gd name="T45" fmla="*/ 119 h 297"/>
                <a:gd name="T46" fmla="*/ 286 w 297"/>
                <a:gd name="T47" fmla="*/ 92 h 297"/>
                <a:gd name="T48" fmla="*/ 272 w 297"/>
                <a:gd name="T49" fmla="*/ 66 h 297"/>
                <a:gd name="T50" fmla="*/ 254 w 297"/>
                <a:gd name="T51" fmla="*/ 43 h 297"/>
                <a:gd name="T52" fmla="*/ 242 w 297"/>
                <a:gd name="T53" fmla="*/ 32 h 297"/>
                <a:gd name="T54" fmla="*/ 217 w 297"/>
                <a:gd name="T55" fmla="*/ 17 h 297"/>
                <a:gd name="T56" fmla="*/ 191 w 297"/>
                <a:gd name="T57" fmla="*/ 5 h 297"/>
                <a:gd name="T58" fmla="*/ 163 w 297"/>
                <a:gd name="T59" fmla="*/ 0 h 297"/>
                <a:gd name="T60" fmla="*/ 134 w 297"/>
                <a:gd name="T61" fmla="*/ 0 h 297"/>
                <a:gd name="T62" fmla="*/ 106 w 297"/>
                <a:gd name="T63" fmla="*/ 5 h 297"/>
                <a:gd name="T64" fmla="*/ 79 w 297"/>
                <a:gd name="T65" fmla="*/ 17 h 297"/>
                <a:gd name="T66" fmla="*/ 54 w 297"/>
                <a:gd name="T67" fmla="*/ 32 h 297"/>
                <a:gd name="T68" fmla="*/ 44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4" y="43"/>
                  </a:moveTo>
                  <a:lnTo>
                    <a:pt x="44" y="43"/>
                  </a:lnTo>
                  <a:lnTo>
                    <a:pt x="34" y="54"/>
                  </a:lnTo>
                  <a:lnTo>
                    <a:pt x="24" y="66"/>
                  </a:lnTo>
                  <a:lnTo>
                    <a:pt x="17" y="79"/>
                  </a:lnTo>
                  <a:lnTo>
                    <a:pt x="11" y="92"/>
                  </a:lnTo>
                  <a:lnTo>
                    <a:pt x="6" y="105"/>
                  </a:lnTo>
                  <a:lnTo>
                    <a:pt x="2" y="119"/>
                  </a:lnTo>
                  <a:lnTo>
                    <a:pt x="1" y="134"/>
                  </a:lnTo>
                  <a:lnTo>
                    <a:pt x="0" y="148"/>
                  </a:lnTo>
                  <a:lnTo>
                    <a:pt x="1" y="162"/>
                  </a:lnTo>
                  <a:lnTo>
                    <a:pt x="2" y="175"/>
                  </a:lnTo>
                  <a:lnTo>
                    <a:pt x="6" y="190"/>
                  </a:lnTo>
                  <a:lnTo>
                    <a:pt x="11" y="204"/>
                  </a:lnTo>
                  <a:lnTo>
                    <a:pt x="17" y="217"/>
                  </a:lnTo>
                  <a:lnTo>
                    <a:pt x="24" y="229"/>
                  </a:lnTo>
                  <a:lnTo>
                    <a:pt x="34" y="242"/>
                  </a:lnTo>
                  <a:lnTo>
                    <a:pt x="44" y="252"/>
                  </a:lnTo>
                  <a:lnTo>
                    <a:pt x="44" y="252"/>
                  </a:lnTo>
                  <a:lnTo>
                    <a:pt x="54" y="263"/>
                  </a:lnTo>
                  <a:lnTo>
                    <a:pt x="67" y="272"/>
                  </a:lnTo>
                  <a:lnTo>
                    <a:pt x="79" y="280"/>
                  </a:lnTo>
                  <a:lnTo>
                    <a:pt x="92" y="285"/>
                  </a:lnTo>
                  <a:lnTo>
                    <a:pt x="106" y="290"/>
                  </a:lnTo>
                  <a:lnTo>
                    <a:pt x="121" y="294"/>
                  </a:lnTo>
                  <a:lnTo>
                    <a:pt x="134" y="295"/>
                  </a:lnTo>
                  <a:lnTo>
                    <a:pt x="148" y="297"/>
                  </a:lnTo>
                  <a:lnTo>
                    <a:pt x="163" y="295"/>
                  </a:lnTo>
                  <a:lnTo>
                    <a:pt x="177" y="294"/>
                  </a:lnTo>
                  <a:lnTo>
                    <a:pt x="191" y="290"/>
                  </a:lnTo>
                  <a:lnTo>
                    <a:pt x="204" y="285"/>
                  </a:lnTo>
                  <a:lnTo>
                    <a:pt x="217" y="280"/>
                  </a:lnTo>
                  <a:lnTo>
                    <a:pt x="230" y="272"/>
                  </a:lnTo>
                  <a:lnTo>
                    <a:pt x="242" y="263"/>
                  </a:lnTo>
                  <a:lnTo>
                    <a:pt x="254" y="252"/>
                  </a:lnTo>
                  <a:lnTo>
                    <a:pt x="254" y="252"/>
                  </a:lnTo>
                  <a:lnTo>
                    <a:pt x="264" y="242"/>
                  </a:lnTo>
                  <a:lnTo>
                    <a:pt x="272" y="229"/>
                  </a:lnTo>
                  <a:lnTo>
                    <a:pt x="280" y="217"/>
                  </a:lnTo>
                  <a:lnTo>
                    <a:pt x="286" y="204"/>
                  </a:lnTo>
                  <a:lnTo>
                    <a:pt x="292" y="190"/>
                  </a:lnTo>
                  <a:lnTo>
                    <a:pt x="294" y="175"/>
                  </a:lnTo>
                  <a:lnTo>
                    <a:pt x="297" y="162"/>
                  </a:lnTo>
                  <a:lnTo>
                    <a:pt x="297" y="148"/>
                  </a:lnTo>
                  <a:lnTo>
                    <a:pt x="297" y="134"/>
                  </a:lnTo>
                  <a:lnTo>
                    <a:pt x="294" y="119"/>
                  </a:lnTo>
                  <a:lnTo>
                    <a:pt x="292" y="105"/>
                  </a:lnTo>
                  <a:lnTo>
                    <a:pt x="286" y="92"/>
                  </a:lnTo>
                  <a:lnTo>
                    <a:pt x="280" y="79"/>
                  </a:lnTo>
                  <a:lnTo>
                    <a:pt x="272" y="66"/>
                  </a:lnTo>
                  <a:lnTo>
                    <a:pt x="264" y="54"/>
                  </a:lnTo>
                  <a:lnTo>
                    <a:pt x="254" y="43"/>
                  </a:lnTo>
                  <a:lnTo>
                    <a:pt x="254" y="43"/>
                  </a:lnTo>
                  <a:lnTo>
                    <a:pt x="242" y="32"/>
                  </a:lnTo>
                  <a:lnTo>
                    <a:pt x="230" y="23"/>
                  </a:lnTo>
                  <a:lnTo>
                    <a:pt x="217" y="17"/>
                  </a:lnTo>
                  <a:lnTo>
                    <a:pt x="204" y="10"/>
                  </a:lnTo>
                  <a:lnTo>
                    <a:pt x="191" y="5"/>
                  </a:lnTo>
                  <a:lnTo>
                    <a:pt x="177" y="2"/>
                  </a:lnTo>
                  <a:lnTo>
                    <a:pt x="163" y="0"/>
                  </a:lnTo>
                  <a:lnTo>
                    <a:pt x="148" y="0"/>
                  </a:lnTo>
                  <a:lnTo>
                    <a:pt x="134" y="0"/>
                  </a:lnTo>
                  <a:lnTo>
                    <a:pt x="121" y="2"/>
                  </a:lnTo>
                  <a:lnTo>
                    <a:pt x="106" y="5"/>
                  </a:lnTo>
                  <a:lnTo>
                    <a:pt x="92" y="10"/>
                  </a:lnTo>
                  <a:lnTo>
                    <a:pt x="79" y="17"/>
                  </a:lnTo>
                  <a:lnTo>
                    <a:pt x="67" y="23"/>
                  </a:lnTo>
                  <a:lnTo>
                    <a:pt x="54" y="32"/>
                  </a:lnTo>
                  <a:lnTo>
                    <a:pt x="44" y="43"/>
                  </a:lnTo>
                  <a:lnTo>
                    <a:pt x="44"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 name="Freeform 126"/>
            <p:cNvSpPr>
              <a:spLocks/>
            </p:cNvSpPr>
            <p:nvPr userDrawn="1"/>
          </p:nvSpPr>
          <p:spPr bwMode="auto">
            <a:xfrm>
              <a:off x="2303" y="608"/>
              <a:ext cx="236" cy="236"/>
            </a:xfrm>
            <a:custGeom>
              <a:avLst/>
              <a:gdLst>
                <a:gd name="T0" fmla="*/ 893 w 946"/>
                <a:gd name="T1" fmla="*/ 686 h 944"/>
                <a:gd name="T2" fmla="*/ 921 w 946"/>
                <a:gd name="T3" fmla="*/ 621 h 944"/>
                <a:gd name="T4" fmla="*/ 938 w 946"/>
                <a:gd name="T5" fmla="*/ 553 h 944"/>
                <a:gd name="T6" fmla="*/ 944 w 946"/>
                <a:gd name="T7" fmla="*/ 484 h 944"/>
                <a:gd name="T8" fmla="*/ 942 w 946"/>
                <a:gd name="T9" fmla="*/ 416 h 944"/>
                <a:gd name="T10" fmla="*/ 929 w 946"/>
                <a:gd name="T11" fmla="*/ 349 h 944"/>
                <a:gd name="T12" fmla="*/ 907 w 946"/>
                <a:gd name="T13" fmla="*/ 285 h 944"/>
                <a:gd name="T14" fmla="*/ 875 w 946"/>
                <a:gd name="T15" fmla="*/ 224 h 944"/>
                <a:gd name="T16" fmla="*/ 835 w 946"/>
                <a:gd name="T17" fmla="*/ 168 h 944"/>
                <a:gd name="T18" fmla="*/ 787 w 946"/>
                <a:gd name="T19" fmla="*/ 118 h 944"/>
                <a:gd name="T20" fmla="*/ 729 w 946"/>
                <a:gd name="T21" fmla="*/ 75 h 944"/>
                <a:gd name="T22" fmla="*/ 688 w 946"/>
                <a:gd name="T23" fmla="*/ 50 h 944"/>
                <a:gd name="T24" fmla="*/ 621 w 946"/>
                <a:gd name="T25" fmla="*/ 23 h 944"/>
                <a:gd name="T26" fmla="*/ 553 w 946"/>
                <a:gd name="T27" fmla="*/ 6 h 944"/>
                <a:gd name="T28" fmla="*/ 486 w 946"/>
                <a:gd name="T29" fmla="*/ 0 h 944"/>
                <a:gd name="T30" fmla="*/ 417 w 946"/>
                <a:gd name="T31" fmla="*/ 2 h 944"/>
                <a:gd name="T32" fmla="*/ 350 w 946"/>
                <a:gd name="T33" fmla="*/ 15 h 944"/>
                <a:gd name="T34" fmla="*/ 286 w 946"/>
                <a:gd name="T35" fmla="*/ 37 h 944"/>
                <a:gd name="T36" fmla="*/ 225 w 946"/>
                <a:gd name="T37" fmla="*/ 69 h 944"/>
                <a:gd name="T38" fmla="*/ 169 w 946"/>
                <a:gd name="T39" fmla="*/ 109 h 944"/>
                <a:gd name="T40" fmla="*/ 119 w 946"/>
                <a:gd name="T41" fmla="*/ 157 h 944"/>
                <a:gd name="T42" fmla="*/ 76 w 946"/>
                <a:gd name="T43" fmla="*/ 214 h 944"/>
                <a:gd name="T44" fmla="*/ 52 w 946"/>
                <a:gd name="T45" fmla="*/ 256 h 944"/>
                <a:gd name="T46" fmla="*/ 24 w 946"/>
                <a:gd name="T47" fmla="*/ 323 h 944"/>
                <a:gd name="T48" fmla="*/ 7 w 946"/>
                <a:gd name="T49" fmla="*/ 390 h 944"/>
                <a:gd name="T50" fmla="*/ 0 w 946"/>
                <a:gd name="T51" fmla="*/ 458 h 944"/>
                <a:gd name="T52" fmla="*/ 3 w 946"/>
                <a:gd name="T53" fmla="*/ 527 h 944"/>
                <a:gd name="T54" fmla="*/ 17 w 946"/>
                <a:gd name="T55" fmla="*/ 594 h 944"/>
                <a:gd name="T56" fmla="*/ 39 w 946"/>
                <a:gd name="T57" fmla="*/ 657 h 944"/>
                <a:gd name="T58" fmla="*/ 70 w 946"/>
                <a:gd name="T59" fmla="*/ 719 h 944"/>
                <a:gd name="T60" fmla="*/ 110 w 946"/>
                <a:gd name="T61" fmla="*/ 775 h 944"/>
                <a:gd name="T62" fmla="*/ 159 w 946"/>
                <a:gd name="T63" fmla="*/ 824 h 944"/>
                <a:gd name="T64" fmla="*/ 216 w 946"/>
                <a:gd name="T65" fmla="*/ 869 h 944"/>
                <a:gd name="T66" fmla="*/ 258 w 946"/>
                <a:gd name="T67" fmla="*/ 892 h 944"/>
                <a:gd name="T68" fmla="*/ 324 w 946"/>
                <a:gd name="T69" fmla="*/ 919 h 944"/>
                <a:gd name="T70" fmla="*/ 392 w 946"/>
                <a:gd name="T71" fmla="*/ 938 h 944"/>
                <a:gd name="T72" fmla="*/ 460 w 946"/>
                <a:gd name="T73" fmla="*/ 944 h 944"/>
                <a:gd name="T74" fmla="*/ 529 w 946"/>
                <a:gd name="T75" fmla="*/ 940 h 944"/>
                <a:gd name="T76" fmla="*/ 595 w 946"/>
                <a:gd name="T77" fmla="*/ 927 h 944"/>
                <a:gd name="T78" fmla="*/ 659 w 946"/>
                <a:gd name="T79" fmla="*/ 905 h 944"/>
                <a:gd name="T80" fmla="*/ 720 w 946"/>
                <a:gd name="T81" fmla="*/ 874 h 944"/>
                <a:gd name="T82" fmla="*/ 776 w 946"/>
                <a:gd name="T83" fmla="*/ 833 h 944"/>
                <a:gd name="T84" fmla="*/ 826 w 946"/>
                <a:gd name="T85" fmla="*/ 785 h 944"/>
                <a:gd name="T86" fmla="*/ 869 w 946"/>
                <a:gd name="T87" fmla="*/ 728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882" y="708"/>
                  </a:moveTo>
                  <a:lnTo>
                    <a:pt x="882" y="708"/>
                  </a:lnTo>
                  <a:lnTo>
                    <a:pt x="893" y="686"/>
                  </a:lnTo>
                  <a:lnTo>
                    <a:pt x="904" y="664"/>
                  </a:lnTo>
                  <a:lnTo>
                    <a:pt x="913" y="643"/>
                  </a:lnTo>
                  <a:lnTo>
                    <a:pt x="921" y="621"/>
                  </a:lnTo>
                  <a:lnTo>
                    <a:pt x="927" y="598"/>
                  </a:lnTo>
                  <a:lnTo>
                    <a:pt x="934" y="575"/>
                  </a:lnTo>
                  <a:lnTo>
                    <a:pt x="938" y="553"/>
                  </a:lnTo>
                  <a:lnTo>
                    <a:pt x="942" y="530"/>
                  </a:lnTo>
                  <a:lnTo>
                    <a:pt x="944" y="506"/>
                  </a:lnTo>
                  <a:lnTo>
                    <a:pt x="944" y="484"/>
                  </a:lnTo>
                  <a:lnTo>
                    <a:pt x="946" y="461"/>
                  </a:lnTo>
                  <a:lnTo>
                    <a:pt x="944" y="439"/>
                  </a:lnTo>
                  <a:lnTo>
                    <a:pt x="942" y="416"/>
                  </a:lnTo>
                  <a:lnTo>
                    <a:pt x="939" y="393"/>
                  </a:lnTo>
                  <a:lnTo>
                    <a:pt x="934" y="371"/>
                  </a:lnTo>
                  <a:lnTo>
                    <a:pt x="929" y="349"/>
                  </a:lnTo>
                  <a:lnTo>
                    <a:pt x="922" y="328"/>
                  </a:lnTo>
                  <a:lnTo>
                    <a:pt x="916" y="306"/>
                  </a:lnTo>
                  <a:lnTo>
                    <a:pt x="907" y="285"/>
                  </a:lnTo>
                  <a:lnTo>
                    <a:pt x="897" y="264"/>
                  </a:lnTo>
                  <a:lnTo>
                    <a:pt x="887" y="244"/>
                  </a:lnTo>
                  <a:lnTo>
                    <a:pt x="875" y="224"/>
                  </a:lnTo>
                  <a:lnTo>
                    <a:pt x="864" y="205"/>
                  </a:lnTo>
                  <a:lnTo>
                    <a:pt x="849" y="186"/>
                  </a:lnTo>
                  <a:lnTo>
                    <a:pt x="835" y="168"/>
                  </a:lnTo>
                  <a:lnTo>
                    <a:pt x="819" y="151"/>
                  </a:lnTo>
                  <a:lnTo>
                    <a:pt x="804" y="134"/>
                  </a:lnTo>
                  <a:lnTo>
                    <a:pt x="787" y="118"/>
                  </a:lnTo>
                  <a:lnTo>
                    <a:pt x="768" y="102"/>
                  </a:lnTo>
                  <a:lnTo>
                    <a:pt x="749" y="88"/>
                  </a:lnTo>
                  <a:lnTo>
                    <a:pt x="729" y="75"/>
                  </a:lnTo>
                  <a:lnTo>
                    <a:pt x="708" y="62"/>
                  </a:lnTo>
                  <a:lnTo>
                    <a:pt x="708" y="62"/>
                  </a:lnTo>
                  <a:lnTo>
                    <a:pt x="688" y="50"/>
                  </a:lnTo>
                  <a:lnTo>
                    <a:pt x="665" y="40"/>
                  </a:lnTo>
                  <a:lnTo>
                    <a:pt x="643" y="31"/>
                  </a:lnTo>
                  <a:lnTo>
                    <a:pt x="621" y="23"/>
                  </a:lnTo>
                  <a:lnTo>
                    <a:pt x="599" y="16"/>
                  </a:lnTo>
                  <a:lnTo>
                    <a:pt x="577" y="10"/>
                  </a:lnTo>
                  <a:lnTo>
                    <a:pt x="553" y="6"/>
                  </a:lnTo>
                  <a:lnTo>
                    <a:pt x="531" y="2"/>
                  </a:lnTo>
                  <a:lnTo>
                    <a:pt x="508" y="0"/>
                  </a:lnTo>
                  <a:lnTo>
                    <a:pt x="486" y="0"/>
                  </a:lnTo>
                  <a:lnTo>
                    <a:pt x="462" y="0"/>
                  </a:lnTo>
                  <a:lnTo>
                    <a:pt x="440" y="0"/>
                  </a:lnTo>
                  <a:lnTo>
                    <a:pt x="417" y="2"/>
                  </a:lnTo>
                  <a:lnTo>
                    <a:pt x="394" y="5"/>
                  </a:lnTo>
                  <a:lnTo>
                    <a:pt x="372" y="10"/>
                  </a:lnTo>
                  <a:lnTo>
                    <a:pt x="350" y="15"/>
                  </a:lnTo>
                  <a:lnTo>
                    <a:pt x="328" y="22"/>
                  </a:lnTo>
                  <a:lnTo>
                    <a:pt x="307" y="28"/>
                  </a:lnTo>
                  <a:lnTo>
                    <a:pt x="286" y="37"/>
                  </a:lnTo>
                  <a:lnTo>
                    <a:pt x="265" y="46"/>
                  </a:lnTo>
                  <a:lnTo>
                    <a:pt x="245" y="57"/>
                  </a:lnTo>
                  <a:lnTo>
                    <a:pt x="225" y="69"/>
                  </a:lnTo>
                  <a:lnTo>
                    <a:pt x="205" y="82"/>
                  </a:lnTo>
                  <a:lnTo>
                    <a:pt x="187" y="95"/>
                  </a:lnTo>
                  <a:lnTo>
                    <a:pt x="169" y="109"/>
                  </a:lnTo>
                  <a:lnTo>
                    <a:pt x="152" y="125"/>
                  </a:lnTo>
                  <a:lnTo>
                    <a:pt x="135" y="140"/>
                  </a:lnTo>
                  <a:lnTo>
                    <a:pt x="119" y="157"/>
                  </a:lnTo>
                  <a:lnTo>
                    <a:pt x="104" y="175"/>
                  </a:lnTo>
                  <a:lnTo>
                    <a:pt x="89" y="195"/>
                  </a:lnTo>
                  <a:lnTo>
                    <a:pt x="76" y="214"/>
                  </a:lnTo>
                  <a:lnTo>
                    <a:pt x="63" y="235"/>
                  </a:lnTo>
                  <a:lnTo>
                    <a:pt x="63" y="235"/>
                  </a:lnTo>
                  <a:lnTo>
                    <a:pt x="52" y="256"/>
                  </a:lnTo>
                  <a:lnTo>
                    <a:pt x="41" y="278"/>
                  </a:lnTo>
                  <a:lnTo>
                    <a:pt x="32" y="300"/>
                  </a:lnTo>
                  <a:lnTo>
                    <a:pt x="24" y="323"/>
                  </a:lnTo>
                  <a:lnTo>
                    <a:pt x="17" y="345"/>
                  </a:lnTo>
                  <a:lnTo>
                    <a:pt x="11" y="367"/>
                  </a:lnTo>
                  <a:lnTo>
                    <a:pt x="7" y="390"/>
                  </a:lnTo>
                  <a:lnTo>
                    <a:pt x="3" y="413"/>
                  </a:lnTo>
                  <a:lnTo>
                    <a:pt x="1" y="436"/>
                  </a:lnTo>
                  <a:lnTo>
                    <a:pt x="0" y="458"/>
                  </a:lnTo>
                  <a:lnTo>
                    <a:pt x="0" y="482"/>
                  </a:lnTo>
                  <a:lnTo>
                    <a:pt x="1" y="504"/>
                  </a:lnTo>
                  <a:lnTo>
                    <a:pt x="3" y="527"/>
                  </a:lnTo>
                  <a:lnTo>
                    <a:pt x="6" y="549"/>
                  </a:lnTo>
                  <a:lnTo>
                    <a:pt x="10" y="571"/>
                  </a:lnTo>
                  <a:lnTo>
                    <a:pt x="17" y="594"/>
                  </a:lnTo>
                  <a:lnTo>
                    <a:pt x="23" y="616"/>
                  </a:lnTo>
                  <a:lnTo>
                    <a:pt x="30" y="637"/>
                  </a:lnTo>
                  <a:lnTo>
                    <a:pt x="39" y="657"/>
                  </a:lnTo>
                  <a:lnTo>
                    <a:pt x="48" y="678"/>
                  </a:lnTo>
                  <a:lnTo>
                    <a:pt x="58" y="699"/>
                  </a:lnTo>
                  <a:lnTo>
                    <a:pt x="70" y="719"/>
                  </a:lnTo>
                  <a:lnTo>
                    <a:pt x="82" y="738"/>
                  </a:lnTo>
                  <a:lnTo>
                    <a:pt x="96" y="756"/>
                  </a:lnTo>
                  <a:lnTo>
                    <a:pt x="110" y="775"/>
                  </a:lnTo>
                  <a:lnTo>
                    <a:pt x="125" y="792"/>
                  </a:lnTo>
                  <a:lnTo>
                    <a:pt x="142" y="809"/>
                  </a:lnTo>
                  <a:lnTo>
                    <a:pt x="159" y="824"/>
                  </a:lnTo>
                  <a:lnTo>
                    <a:pt x="177" y="840"/>
                  </a:lnTo>
                  <a:lnTo>
                    <a:pt x="195" y="854"/>
                  </a:lnTo>
                  <a:lnTo>
                    <a:pt x="216" y="869"/>
                  </a:lnTo>
                  <a:lnTo>
                    <a:pt x="237" y="880"/>
                  </a:lnTo>
                  <a:lnTo>
                    <a:pt x="237" y="880"/>
                  </a:lnTo>
                  <a:lnTo>
                    <a:pt x="258" y="892"/>
                  </a:lnTo>
                  <a:lnTo>
                    <a:pt x="280" y="902"/>
                  </a:lnTo>
                  <a:lnTo>
                    <a:pt x="301" y="912"/>
                  </a:lnTo>
                  <a:lnTo>
                    <a:pt x="324" y="919"/>
                  </a:lnTo>
                  <a:lnTo>
                    <a:pt x="346" y="927"/>
                  </a:lnTo>
                  <a:lnTo>
                    <a:pt x="368" y="932"/>
                  </a:lnTo>
                  <a:lnTo>
                    <a:pt x="392" y="938"/>
                  </a:lnTo>
                  <a:lnTo>
                    <a:pt x="414" y="940"/>
                  </a:lnTo>
                  <a:lnTo>
                    <a:pt x="437" y="943"/>
                  </a:lnTo>
                  <a:lnTo>
                    <a:pt x="460" y="944"/>
                  </a:lnTo>
                  <a:lnTo>
                    <a:pt x="483" y="944"/>
                  </a:lnTo>
                  <a:lnTo>
                    <a:pt x="505" y="943"/>
                  </a:lnTo>
                  <a:lnTo>
                    <a:pt x="529" y="940"/>
                  </a:lnTo>
                  <a:lnTo>
                    <a:pt x="551" y="938"/>
                  </a:lnTo>
                  <a:lnTo>
                    <a:pt x="573" y="934"/>
                  </a:lnTo>
                  <a:lnTo>
                    <a:pt x="595" y="927"/>
                  </a:lnTo>
                  <a:lnTo>
                    <a:pt x="616" y="922"/>
                  </a:lnTo>
                  <a:lnTo>
                    <a:pt x="638" y="914"/>
                  </a:lnTo>
                  <a:lnTo>
                    <a:pt x="659" y="905"/>
                  </a:lnTo>
                  <a:lnTo>
                    <a:pt x="680" y="896"/>
                  </a:lnTo>
                  <a:lnTo>
                    <a:pt x="699" y="885"/>
                  </a:lnTo>
                  <a:lnTo>
                    <a:pt x="720" y="874"/>
                  </a:lnTo>
                  <a:lnTo>
                    <a:pt x="738" y="862"/>
                  </a:lnTo>
                  <a:lnTo>
                    <a:pt x="758" y="848"/>
                  </a:lnTo>
                  <a:lnTo>
                    <a:pt x="776" y="833"/>
                  </a:lnTo>
                  <a:lnTo>
                    <a:pt x="793" y="819"/>
                  </a:lnTo>
                  <a:lnTo>
                    <a:pt x="810" y="802"/>
                  </a:lnTo>
                  <a:lnTo>
                    <a:pt x="826" y="785"/>
                  </a:lnTo>
                  <a:lnTo>
                    <a:pt x="841" y="767"/>
                  </a:lnTo>
                  <a:lnTo>
                    <a:pt x="856" y="749"/>
                  </a:lnTo>
                  <a:lnTo>
                    <a:pt x="869" y="728"/>
                  </a:lnTo>
                  <a:lnTo>
                    <a:pt x="882" y="708"/>
                  </a:lnTo>
                  <a:lnTo>
                    <a:pt x="882" y="70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 name="Freeform 127"/>
            <p:cNvSpPr>
              <a:spLocks/>
            </p:cNvSpPr>
            <p:nvPr userDrawn="1"/>
          </p:nvSpPr>
          <p:spPr bwMode="auto">
            <a:xfrm>
              <a:off x="2187" y="837"/>
              <a:ext cx="216" cy="216"/>
            </a:xfrm>
            <a:custGeom>
              <a:avLst/>
              <a:gdLst>
                <a:gd name="T0" fmla="*/ 817 w 864"/>
                <a:gd name="T1" fmla="*/ 628 h 864"/>
                <a:gd name="T2" fmla="*/ 842 w 864"/>
                <a:gd name="T3" fmla="*/ 568 h 864"/>
                <a:gd name="T4" fmla="*/ 858 w 864"/>
                <a:gd name="T5" fmla="*/ 505 h 864"/>
                <a:gd name="T6" fmla="*/ 864 w 864"/>
                <a:gd name="T7" fmla="*/ 443 h 864"/>
                <a:gd name="T8" fmla="*/ 862 w 864"/>
                <a:gd name="T9" fmla="*/ 380 h 864"/>
                <a:gd name="T10" fmla="*/ 850 w 864"/>
                <a:gd name="T11" fmla="*/ 319 h 864"/>
                <a:gd name="T12" fmla="*/ 829 w 864"/>
                <a:gd name="T13" fmla="*/ 260 h 864"/>
                <a:gd name="T14" fmla="*/ 800 w 864"/>
                <a:gd name="T15" fmla="*/ 206 h 864"/>
                <a:gd name="T16" fmla="*/ 764 w 864"/>
                <a:gd name="T17" fmla="*/ 153 h 864"/>
                <a:gd name="T18" fmla="*/ 720 w 864"/>
                <a:gd name="T19" fmla="*/ 108 h 864"/>
                <a:gd name="T20" fmla="*/ 668 w 864"/>
                <a:gd name="T21" fmla="*/ 69 h 864"/>
                <a:gd name="T22" fmla="*/ 628 w 864"/>
                <a:gd name="T23" fmla="*/ 47 h 864"/>
                <a:gd name="T24" fmla="*/ 569 w 864"/>
                <a:gd name="T25" fmla="*/ 21 h 864"/>
                <a:gd name="T26" fmla="*/ 506 w 864"/>
                <a:gd name="T27" fmla="*/ 5 h 864"/>
                <a:gd name="T28" fmla="*/ 443 w 864"/>
                <a:gd name="T29" fmla="*/ 0 h 864"/>
                <a:gd name="T30" fmla="*/ 381 w 864"/>
                <a:gd name="T31" fmla="*/ 2 h 864"/>
                <a:gd name="T32" fmla="*/ 320 w 864"/>
                <a:gd name="T33" fmla="*/ 14 h 864"/>
                <a:gd name="T34" fmla="*/ 261 w 864"/>
                <a:gd name="T35" fmla="*/ 35 h 864"/>
                <a:gd name="T36" fmla="*/ 206 w 864"/>
                <a:gd name="T37" fmla="*/ 64 h 864"/>
                <a:gd name="T38" fmla="*/ 155 w 864"/>
                <a:gd name="T39" fmla="*/ 100 h 864"/>
                <a:gd name="T40" fmla="*/ 109 w 864"/>
                <a:gd name="T41" fmla="*/ 144 h 864"/>
                <a:gd name="T42" fmla="*/ 69 w 864"/>
                <a:gd name="T43" fmla="*/ 196 h 864"/>
                <a:gd name="T44" fmla="*/ 47 w 864"/>
                <a:gd name="T45" fmla="*/ 234 h 864"/>
                <a:gd name="T46" fmla="*/ 23 w 864"/>
                <a:gd name="T47" fmla="*/ 295 h 864"/>
                <a:gd name="T48" fmla="*/ 7 w 864"/>
                <a:gd name="T49" fmla="*/ 357 h 864"/>
                <a:gd name="T50" fmla="*/ 0 w 864"/>
                <a:gd name="T51" fmla="*/ 419 h 864"/>
                <a:gd name="T52" fmla="*/ 3 w 864"/>
                <a:gd name="T53" fmla="*/ 482 h 864"/>
                <a:gd name="T54" fmla="*/ 15 w 864"/>
                <a:gd name="T55" fmla="*/ 543 h 864"/>
                <a:gd name="T56" fmla="*/ 36 w 864"/>
                <a:gd name="T57" fmla="*/ 602 h 864"/>
                <a:gd name="T58" fmla="*/ 64 w 864"/>
                <a:gd name="T59" fmla="*/ 658 h 864"/>
                <a:gd name="T60" fmla="*/ 101 w 864"/>
                <a:gd name="T61" fmla="*/ 708 h 864"/>
                <a:gd name="T62" fmla="*/ 145 w 864"/>
                <a:gd name="T63" fmla="*/ 754 h 864"/>
                <a:gd name="T64" fmla="*/ 197 w 864"/>
                <a:gd name="T65" fmla="*/ 793 h 864"/>
                <a:gd name="T66" fmla="*/ 236 w 864"/>
                <a:gd name="T67" fmla="*/ 815 h 864"/>
                <a:gd name="T68" fmla="*/ 296 w 864"/>
                <a:gd name="T69" fmla="*/ 841 h 864"/>
                <a:gd name="T70" fmla="*/ 357 w 864"/>
                <a:gd name="T71" fmla="*/ 857 h 864"/>
                <a:gd name="T72" fmla="*/ 420 w 864"/>
                <a:gd name="T73" fmla="*/ 864 h 864"/>
                <a:gd name="T74" fmla="*/ 483 w 864"/>
                <a:gd name="T75" fmla="*/ 860 h 864"/>
                <a:gd name="T76" fmla="*/ 544 w 864"/>
                <a:gd name="T77" fmla="*/ 848 h 864"/>
                <a:gd name="T78" fmla="*/ 602 w 864"/>
                <a:gd name="T79" fmla="*/ 828 h 864"/>
                <a:gd name="T80" fmla="*/ 658 w 864"/>
                <a:gd name="T81" fmla="*/ 800 h 864"/>
                <a:gd name="T82" fmla="*/ 709 w 864"/>
                <a:gd name="T83" fmla="*/ 763 h 864"/>
                <a:gd name="T84" fmla="*/ 755 w 864"/>
                <a:gd name="T85" fmla="*/ 718 h 864"/>
                <a:gd name="T86" fmla="*/ 795 w 864"/>
                <a:gd name="T87" fmla="*/ 667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806" y="647"/>
                  </a:moveTo>
                  <a:lnTo>
                    <a:pt x="806" y="647"/>
                  </a:lnTo>
                  <a:lnTo>
                    <a:pt x="817" y="628"/>
                  </a:lnTo>
                  <a:lnTo>
                    <a:pt x="827" y="608"/>
                  </a:lnTo>
                  <a:lnTo>
                    <a:pt x="834" y="587"/>
                  </a:lnTo>
                  <a:lnTo>
                    <a:pt x="842" y="568"/>
                  </a:lnTo>
                  <a:lnTo>
                    <a:pt x="849" y="547"/>
                  </a:lnTo>
                  <a:lnTo>
                    <a:pt x="854" y="526"/>
                  </a:lnTo>
                  <a:lnTo>
                    <a:pt x="858" y="505"/>
                  </a:lnTo>
                  <a:lnTo>
                    <a:pt x="860" y="484"/>
                  </a:lnTo>
                  <a:lnTo>
                    <a:pt x="863" y="464"/>
                  </a:lnTo>
                  <a:lnTo>
                    <a:pt x="864" y="443"/>
                  </a:lnTo>
                  <a:lnTo>
                    <a:pt x="864" y="422"/>
                  </a:lnTo>
                  <a:lnTo>
                    <a:pt x="863" y="401"/>
                  </a:lnTo>
                  <a:lnTo>
                    <a:pt x="862" y="380"/>
                  </a:lnTo>
                  <a:lnTo>
                    <a:pt x="858" y="359"/>
                  </a:lnTo>
                  <a:lnTo>
                    <a:pt x="854" y="340"/>
                  </a:lnTo>
                  <a:lnTo>
                    <a:pt x="850" y="319"/>
                  </a:lnTo>
                  <a:lnTo>
                    <a:pt x="843" y="299"/>
                  </a:lnTo>
                  <a:lnTo>
                    <a:pt x="837" y="280"/>
                  </a:lnTo>
                  <a:lnTo>
                    <a:pt x="829" y="260"/>
                  </a:lnTo>
                  <a:lnTo>
                    <a:pt x="820" y="242"/>
                  </a:lnTo>
                  <a:lnTo>
                    <a:pt x="811" y="224"/>
                  </a:lnTo>
                  <a:lnTo>
                    <a:pt x="800" y="206"/>
                  </a:lnTo>
                  <a:lnTo>
                    <a:pt x="789" y="187"/>
                  </a:lnTo>
                  <a:lnTo>
                    <a:pt x="777" y="170"/>
                  </a:lnTo>
                  <a:lnTo>
                    <a:pt x="764" y="153"/>
                  </a:lnTo>
                  <a:lnTo>
                    <a:pt x="750" y="138"/>
                  </a:lnTo>
                  <a:lnTo>
                    <a:pt x="735" y="123"/>
                  </a:lnTo>
                  <a:lnTo>
                    <a:pt x="720" y="108"/>
                  </a:lnTo>
                  <a:lnTo>
                    <a:pt x="703" y="95"/>
                  </a:lnTo>
                  <a:lnTo>
                    <a:pt x="686" y="81"/>
                  </a:lnTo>
                  <a:lnTo>
                    <a:pt x="668" y="69"/>
                  </a:lnTo>
                  <a:lnTo>
                    <a:pt x="648" y="57"/>
                  </a:lnTo>
                  <a:lnTo>
                    <a:pt x="648" y="57"/>
                  </a:lnTo>
                  <a:lnTo>
                    <a:pt x="628" y="47"/>
                  </a:lnTo>
                  <a:lnTo>
                    <a:pt x="609" y="38"/>
                  </a:lnTo>
                  <a:lnTo>
                    <a:pt x="588" y="28"/>
                  </a:lnTo>
                  <a:lnTo>
                    <a:pt x="569" y="21"/>
                  </a:lnTo>
                  <a:lnTo>
                    <a:pt x="548" y="15"/>
                  </a:lnTo>
                  <a:lnTo>
                    <a:pt x="527" y="10"/>
                  </a:lnTo>
                  <a:lnTo>
                    <a:pt x="506" y="5"/>
                  </a:lnTo>
                  <a:lnTo>
                    <a:pt x="485" y="2"/>
                  </a:lnTo>
                  <a:lnTo>
                    <a:pt x="464" y="0"/>
                  </a:lnTo>
                  <a:lnTo>
                    <a:pt x="443" y="0"/>
                  </a:lnTo>
                  <a:lnTo>
                    <a:pt x="423" y="0"/>
                  </a:lnTo>
                  <a:lnTo>
                    <a:pt x="402" y="0"/>
                  </a:lnTo>
                  <a:lnTo>
                    <a:pt x="381" y="2"/>
                  </a:lnTo>
                  <a:lnTo>
                    <a:pt x="361" y="5"/>
                  </a:lnTo>
                  <a:lnTo>
                    <a:pt x="340" y="9"/>
                  </a:lnTo>
                  <a:lnTo>
                    <a:pt x="320" y="14"/>
                  </a:lnTo>
                  <a:lnTo>
                    <a:pt x="300" y="19"/>
                  </a:lnTo>
                  <a:lnTo>
                    <a:pt x="281" y="27"/>
                  </a:lnTo>
                  <a:lnTo>
                    <a:pt x="261" y="35"/>
                  </a:lnTo>
                  <a:lnTo>
                    <a:pt x="243" y="43"/>
                  </a:lnTo>
                  <a:lnTo>
                    <a:pt x="224" y="53"/>
                  </a:lnTo>
                  <a:lnTo>
                    <a:pt x="206" y="64"/>
                  </a:lnTo>
                  <a:lnTo>
                    <a:pt x="188" y="74"/>
                  </a:lnTo>
                  <a:lnTo>
                    <a:pt x="171" y="87"/>
                  </a:lnTo>
                  <a:lnTo>
                    <a:pt x="155" y="100"/>
                  </a:lnTo>
                  <a:lnTo>
                    <a:pt x="138" y="113"/>
                  </a:lnTo>
                  <a:lnTo>
                    <a:pt x="124" y="129"/>
                  </a:lnTo>
                  <a:lnTo>
                    <a:pt x="109" y="144"/>
                  </a:lnTo>
                  <a:lnTo>
                    <a:pt x="95" y="161"/>
                  </a:lnTo>
                  <a:lnTo>
                    <a:pt x="82" y="178"/>
                  </a:lnTo>
                  <a:lnTo>
                    <a:pt x="69" y="196"/>
                  </a:lnTo>
                  <a:lnTo>
                    <a:pt x="58" y="215"/>
                  </a:lnTo>
                  <a:lnTo>
                    <a:pt x="58" y="215"/>
                  </a:lnTo>
                  <a:lnTo>
                    <a:pt x="47" y="234"/>
                  </a:lnTo>
                  <a:lnTo>
                    <a:pt x="38" y="255"/>
                  </a:lnTo>
                  <a:lnTo>
                    <a:pt x="29" y="275"/>
                  </a:lnTo>
                  <a:lnTo>
                    <a:pt x="23" y="295"/>
                  </a:lnTo>
                  <a:lnTo>
                    <a:pt x="16" y="315"/>
                  </a:lnTo>
                  <a:lnTo>
                    <a:pt x="11" y="336"/>
                  </a:lnTo>
                  <a:lnTo>
                    <a:pt x="7" y="357"/>
                  </a:lnTo>
                  <a:lnTo>
                    <a:pt x="3" y="378"/>
                  </a:lnTo>
                  <a:lnTo>
                    <a:pt x="2" y="398"/>
                  </a:lnTo>
                  <a:lnTo>
                    <a:pt x="0" y="419"/>
                  </a:lnTo>
                  <a:lnTo>
                    <a:pt x="0" y="440"/>
                  </a:lnTo>
                  <a:lnTo>
                    <a:pt x="2" y="461"/>
                  </a:lnTo>
                  <a:lnTo>
                    <a:pt x="3" y="482"/>
                  </a:lnTo>
                  <a:lnTo>
                    <a:pt x="6" y="503"/>
                  </a:lnTo>
                  <a:lnTo>
                    <a:pt x="9" y="523"/>
                  </a:lnTo>
                  <a:lnTo>
                    <a:pt x="15" y="543"/>
                  </a:lnTo>
                  <a:lnTo>
                    <a:pt x="21" y="563"/>
                  </a:lnTo>
                  <a:lnTo>
                    <a:pt x="28" y="582"/>
                  </a:lnTo>
                  <a:lnTo>
                    <a:pt x="36" y="602"/>
                  </a:lnTo>
                  <a:lnTo>
                    <a:pt x="43" y="621"/>
                  </a:lnTo>
                  <a:lnTo>
                    <a:pt x="54" y="639"/>
                  </a:lnTo>
                  <a:lnTo>
                    <a:pt x="64" y="658"/>
                  </a:lnTo>
                  <a:lnTo>
                    <a:pt x="75" y="675"/>
                  </a:lnTo>
                  <a:lnTo>
                    <a:pt x="88" y="692"/>
                  </a:lnTo>
                  <a:lnTo>
                    <a:pt x="101" y="708"/>
                  </a:lnTo>
                  <a:lnTo>
                    <a:pt x="115" y="724"/>
                  </a:lnTo>
                  <a:lnTo>
                    <a:pt x="129" y="740"/>
                  </a:lnTo>
                  <a:lnTo>
                    <a:pt x="145" y="754"/>
                  </a:lnTo>
                  <a:lnTo>
                    <a:pt x="162" y="768"/>
                  </a:lnTo>
                  <a:lnTo>
                    <a:pt x="179" y="781"/>
                  </a:lnTo>
                  <a:lnTo>
                    <a:pt x="197" y="793"/>
                  </a:lnTo>
                  <a:lnTo>
                    <a:pt x="217" y="805"/>
                  </a:lnTo>
                  <a:lnTo>
                    <a:pt x="217" y="805"/>
                  </a:lnTo>
                  <a:lnTo>
                    <a:pt x="236" y="815"/>
                  </a:lnTo>
                  <a:lnTo>
                    <a:pt x="256" y="826"/>
                  </a:lnTo>
                  <a:lnTo>
                    <a:pt x="275" y="834"/>
                  </a:lnTo>
                  <a:lnTo>
                    <a:pt x="296" y="841"/>
                  </a:lnTo>
                  <a:lnTo>
                    <a:pt x="317" y="848"/>
                  </a:lnTo>
                  <a:lnTo>
                    <a:pt x="337" y="853"/>
                  </a:lnTo>
                  <a:lnTo>
                    <a:pt x="357" y="857"/>
                  </a:lnTo>
                  <a:lnTo>
                    <a:pt x="378" y="860"/>
                  </a:lnTo>
                  <a:lnTo>
                    <a:pt x="399" y="862"/>
                  </a:lnTo>
                  <a:lnTo>
                    <a:pt x="420" y="864"/>
                  </a:lnTo>
                  <a:lnTo>
                    <a:pt x="441" y="864"/>
                  </a:lnTo>
                  <a:lnTo>
                    <a:pt x="462" y="862"/>
                  </a:lnTo>
                  <a:lnTo>
                    <a:pt x="483" y="860"/>
                  </a:lnTo>
                  <a:lnTo>
                    <a:pt x="503" y="857"/>
                  </a:lnTo>
                  <a:lnTo>
                    <a:pt x="524" y="853"/>
                  </a:lnTo>
                  <a:lnTo>
                    <a:pt x="544" y="848"/>
                  </a:lnTo>
                  <a:lnTo>
                    <a:pt x="563" y="843"/>
                  </a:lnTo>
                  <a:lnTo>
                    <a:pt x="583" y="836"/>
                  </a:lnTo>
                  <a:lnTo>
                    <a:pt x="602" y="828"/>
                  </a:lnTo>
                  <a:lnTo>
                    <a:pt x="622" y="819"/>
                  </a:lnTo>
                  <a:lnTo>
                    <a:pt x="640" y="810"/>
                  </a:lnTo>
                  <a:lnTo>
                    <a:pt x="658" y="800"/>
                  </a:lnTo>
                  <a:lnTo>
                    <a:pt x="675" y="788"/>
                  </a:lnTo>
                  <a:lnTo>
                    <a:pt x="692" y="776"/>
                  </a:lnTo>
                  <a:lnTo>
                    <a:pt x="709" y="763"/>
                  </a:lnTo>
                  <a:lnTo>
                    <a:pt x="725" y="749"/>
                  </a:lnTo>
                  <a:lnTo>
                    <a:pt x="741" y="735"/>
                  </a:lnTo>
                  <a:lnTo>
                    <a:pt x="755" y="718"/>
                  </a:lnTo>
                  <a:lnTo>
                    <a:pt x="769" y="702"/>
                  </a:lnTo>
                  <a:lnTo>
                    <a:pt x="782" y="684"/>
                  </a:lnTo>
                  <a:lnTo>
                    <a:pt x="795" y="667"/>
                  </a:lnTo>
                  <a:lnTo>
                    <a:pt x="806" y="647"/>
                  </a:lnTo>
                  <a:lnTo>
                    <a:pt x="806" y="6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 name="Freeform 128"/>
            <p:cNvSpPr>
              <a:spLocks/>
            </p:cNvSpPr>
            <p:nvPr userDrawn="1"/>
          </p:nvSpPr>
          <p:spPr bwMode="auto">
            <a:xfrm>
              <a:off x="2070" y="1066"/>
              <a:ext cx="196" cy="196"/>
            </a:xfrm>
            <a:custGeom>
              <a:avLst/>
              <a:gdLst>
                <a:gd name="T0" fmla="*/ 214 w 783"/>
                <a:gd name="T1" fmla="*/ 740 h 783"/>
                <a:gd name="T2" fmla="*/ 268 w 783"/>
                <a:gd name="T3" fmla="*/ 762 h 783"/>
                <a:gd name="T4" fmla="*/ 324 w 783"/>
                <a:gd name="T5" fmla="*/ 776 h 783"/>
                <a:gd name="T6" fmla="*/ 382 w 783"/>
                <a:gd name="T7" fmla="*/ 783 h 783"/>
                <a:gd name="T8" fmla="*/ 438 w 783"/>
                <a:gd name="T9" fmla="*/ 780 h 783"/>
                <a:gd name="T10" fmla="*/ 494 w 783"/>
                <a:gd name="T11" fmla="*/ 769 h 783"/>
                <a:gd name="T12" fmla="*/ 546 w 783"/>
                <a:gd name="T13" fmla="*/ 750 h 783"/>
                <a:gd name="T14" fmla="*/ 597 w 783"/>
                <a:gd name="T15" fmla="*/ 724 h 783"/>
                <a:gd name="T16" fmla="*/ 644 w 783"/>
                <a:gd name="T17" fmla="*/ 692 h 783"/>
                <a:gd name="T18" fmla="*/ 684 w 783"/>
                <a:gd name="T19" fmla="*/ 651 h 783"/>
                <a:gd name="T20" fmla="*/ 720 w 783"/>
                <a:gd name="T21" fmla="*/ 604 h 783"/>
                <a:gd name="T22" fmla="*/ 740 w 783"/>
                <a:gd name="T23" fmla="*/ 569 h 783"/>
                <a:gd name="T24" fmla="*/ 763 w 783"/>
                <a:gd name="T25" fmla="*/ 515 h 783"/>
                <a:gd name="T26" fmla="*/ 778 w 783"/>
                <a:gd name="T27" fmla="*/ 459 h 783"/>
                <a:gd name="T28" fmla="*/ 783 w 783"/>
                <a:gd name="T29" fmla="*/ 401 h 783"/>
                <a:gd name="T30" fmla="*/ 780 w 783"/>
                <a:gd name="T31" fmla="*/ 345 h 783"/>
                <a:gd name="T32" fmla="*/ 770 w 783"/>
                <a:gd name="T33" fmla="*/ 289 h 783"/>
                <a:gd name="T34" fmla="*/ 752 w 783"/>
                <a:gd name="T35" fmla="*/ 237 h 783"/>
                <a:gd name="T36" fmla="*/ 726 w 783"/>
                <a:gd name="T37" fmla="*/ 186 h 783"/>
                <a:gd name="T38" fmla="*/ 692 w 783"/>
                <a:gd name="T39" fmla="*/ 139 h 783"/>
                <a:gd name="T40" fmla="*/ 651 w 783"/>
                <a:gd name="T41" fmla="*/ 99 h 783"/>
                <a:gd name="T42" fmla="*/ 604 w 783"/>
                <a:gd name="T43" fmla="*/ 62 h 783"/>
                <a:gd name="T44" fmla="*/ 569 w 783"/>
                <a:gd name="T45" fmla="*/ 43 h 783"/>
                <a:gd name="T46" fmla="*/ 516 w 783"/>
                <a:gd name="T47" fmla="*/ 19 h 783"/>
                <a:gd name="T48" fmla="*/ 459 w 783"/>
                <a:gd name="T49" fmla="*/ 5 h 783"/>
                <a:gd name="T50" fmla="*/ 403 w 783"/>
                <a:gd name="T51" fmla="*/ 0 h 783"/>
                <a:gd name="T52" fmla="*/ 345 w 783"/>
                <a:gd name="T53" fmla="*/ 3 h 783"/>
                <a:gd name="T54" fmla="*/ 290 w 783"/>
                <a:gd name="T55" fmla="*/ 13 h 783"/>
                <a:gd name="T56" fmla="*/ 237 w 783"/>
                <a:gd name="T57" fmla="*/ 31 h 783"/>
                <a:gd name="T58" fmla="*/ 188 w 783"/>
                <a:gd name="T59" fmla="*/ 57 h 783"/>
                <a:gd name="T60" fmla="*/ 141 w 783"/>
                <a:gd name="T61" fmla="*/ 91 h 783"/>
                <a:gd name="T62" fmla="*/ 99 w 783"/>
                <a:gd name="T63" fmla="*/ 132 h 783"/>
                <a:gd name="T64" fmla="*/ 64 w 783"/>
                <a:gd name="T65" fmla="*/ 178 h 783"/>
                <a:gd name="T66" fmla="*/ 43 w 783"/>
                <a:gd name="T67" fmla="*/ 214 h 783"/>
                <a:gd name="T68" fmla="*/ 21 w 783"/>
                <a:gd name="T69" fmla="*/ 267 h 783"/>
                <a:gd name="T70" fmla="*/ 6 w 783"/>
                <a:gd name="T71" fmla="*/ 324 h 783"/>
                <a:gd name="T72" fmla="*/ 0 w 783"/>
                <a:gd name="T73" fmla="*/ 380 h 783"/>
                <a:gd name="T74" fmla="*/ 2 w 783"/>
                <a:gd name="T75" fmla="*/ 438 h 783"/>
                <a:gd name="T76" fmla="*/ 13 w 783"/>
                <a:gd name="T77" fmla="*/ 492 h 783"/>
                <a:gd name="T78" fmla="*/ 32 w 783"/>
                <a:gd name="T79" fmla="*/ 546 h 783"/>
                <a:gd name="T80" fmla="*/ 58 w 783"/>
                <a:gd name="T81" fmla="*/ 595 h 783"/>
                <a:gd name="T82" fmla="*/ 91 w 783"/>
                <a:gd name="T83" fmla="*/ 642 h 783"/>
                <a:gd name="T84" fmla="*/ 131 w 783"/>
                <a:gd name="T85" fmla="*/ 684 h 783"/>
                <a:gd name="T86" fmla="*/ 178 w 783"/>
                <a:gd name="T87" fmla="*/ 71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197" y="730"/>
                  </a:moveTo>
                  <a:lnTo>
                    <a:pt x="197" y="730"/>
                  </a:lnTo>
                  <a:lnTo>
                    <a:pt x="214" y="740"/>
                  </a:lnTo>
                  <a:lnTo>
                    <a:pt x="232" y="748"/>
                  </a:lnTo>
                  <a:lnTo>
                    <a:pt x="250" y="756"/>
                  </a:lnTo>
                  <a:lnTo>
                    <a:pt x="268" y="762"/>
                  </a:lnTo>
                  <a:lnTo>
                    <a:pt x="287" y="769"/>
                  </a:lnTo>
                  <a:lnTo>
                    <a:pt x="306" y="773"/>
                  </a:lnTo>
                  <a:lnTo>
                    <a:pt x="324" y="776"/>
                  </a:lnTo>
                  <a:lnTo>
                    <a:pt x="344" y="779"/>
                  </a:lnTo>
                  <a:lnTo>
                    <a:pt x="362" y="782"/>
                  </a:lnTo>
                  <a:lnTo>
                    <a:pt x="382" y="783"/>
                  </a:lnTo>
                  <a:lnTo>
                    <a:pt x="400" y="783"/>
                  </a:lnTo>
                  <a:lnTo>
                    <a:pt x="419" y="782"/>
                  </a:lnTo>
                  <a:lnTo>
                    <a:pt x="438" y="780"/>
                  </a:lnTo>
                  <a:lnTo>
                    <a:pt x="456" y="778"/>
                  </a:lnTo>
                  <a:lnTo>
                    <a:pt x="475" y="774"/>
                  </a:lnTo>
                  <a:lnTo>
                    <a:pt x="494" y="769"/>
                  </a:lnTo>
                  <a:lnTo>
                    <a:pt x="511" y="763"/>
                  </a:lnTo>
                  <a:lnTo>
                    <a:pt x="529" y="758"/>
                  </a:lnTo>
                  <a:lnTo>
                    <a:pt x="546" y="750"/>
                  </a:lnTo>
                  <a:lnTo>
                    <a:pt x="564" y="743"/>
                  </a:lnTo>
                  <a:lnTo>
                    <a:pt x="580" y="735"/>
                  </a:lnTo>
                  <a:lnTo>
                    <a:pt x="597" y="724"/>
                  </a:lnTo>
                  <a:lnTo>
                    <a:pt x="612" y="714"/>
                  </a:lnTo>
                  <a:lnTo>
                    <a:pt x="628" y="703"/>
                  </a:lnTo>
                  <a:lnTo>
                    <a:pt x="644" y="692"/>
                  </a:lnTo>
                  <a:lnTo>
                    <a:pt x="658" y="679"/>
                  </a:lnTo>
                  <a:lnTo>
                    <a:pt x="671" y="666"/>
                  </a:lnTo>
                  <a:lnTo>
                    <a:pt x="684" y="651"/>
                  </a:lnTo>
                  <a:lnTo>
                    <a:pt x="697" y="636"/>
                  </a:lnTo>
                  <a:lnTo>
                    <a:pt x="709" y="620"/>
                  </a:lnTo>
                  <a:lnTo>
                    <a:pt x="720" y="604"/>
                  </a:lnTo>
                  <a:lnTo>
                    <a:pt x="731" y="586"/>
                  </a:lnTo>
                  <a:lnTo>
                    <a:pt x="731" y="586"/>
                  </a:lnTo>
                  <a:lnTo>
                    <a:pt x="740" y="569"/>
                  </a:lnTo>
                  <a:lnTo>
                    <a:pt x="749" y="551"/>
                  </a:lnTo>
                  <a:lnTo>
                    <a:pt x="757" y="533"/>
                  </a:lnTo>
                  <a:lnTo>
                    <a:pt x="763" y="515"/>
                  </a:lnTo>
                  <a:lnTo>
                    <a:pt x="769" y="496"/>
                  </a:lnTo>
                  <a:lnTo>
                    <a:pt x="774" y="477"/>
                  </a:lnTo>
                  <a:lnTo>
                    <a:pt x="778" y="459"/>
                  </a:lnTo>
                  <a:lnTo>
                    <a:pt x="780" y="439"/>
                  </a:lnTo>
                  <a:lnTo>
                    <a:pt x="782" y="421"/>
                  </a:lnTo>
                  <a:lnTo>
                    <a:pt x="783" y="401"/>
                  </a:lnTo>
                  <a:lnTo>
                    <a:pt x="783" y="383"/>
                  </a:lnTo>
                  <a:lnTo>
                    <a:pt x="783" y="363"/>
                  </a:lnTo>
                  <a:lnTo>
                    <a:pt x="780" y="345"/>
                  </a:lnTo>
                  <a:lnTo>
                    <a:pt x="778" y="327"/>
                  </a:lnTo>
                  <a:lnTo>
                    <a:pt x="774" y="307"/>
                  </a:lnTo>
                  <a:lnTo>
                    <a:pt x="770" y="289"/>
                  </a:lnTo>
                  <a:lnTo>
                    <a:pt x="765" y="272"/>
                  </a:lnTo>
                  <a:lnTo>
                    <a:pt x="758" y="254"/>
                  </a:lnTo>
                  <a:lnTo>
                    <a:pt x="752" y="237"/>
                  </a:lnTo>
                  <a:lnTo>
                    <a:pt x="744" y="219"/>
                  </a:lnTo>
                  <a:lnTo>
                    <a:pt x="735" y="203"/>
                  </a:lnTo>
                  <a:lnTo>
                    <a:pt x="726" y="186"/>
                  </a:lnTo>
                  <a:lnTo>
                    <a:pt x="715" y="171"/>
                  </a:lnTo>
                  <a:lnTo>
                    <a:pt x="705" y="155"/>
                  </a:lnTo>
                  <a:lnTo>
                    <a:pt x="692" y="139"/>
                  </a:lnTo>
                  <a:lnTo>
                    <a:pt x="680" y="125"/>
                  </a:lnTo>
                  <a:lnTo>
                    <a:pt x="666" y="112"/>
                  </a:lnTo>
                  <a:lnTo>
                    <a:pt x="651" y="99"/>
                  </a:lnTo>
                  <a:lnTo>
                    <a:pt x="637" y="86"/>
                  </a:lnTo>
                  <a:lnTo>
                    <a:pt x="621" y="74"/>
                  </a:lnTo>
                  <a:lnTo>
                    <a:pt x="604" y="62"/>
                  </a:lnTo>
                  <a:lnTo>
                    <a:pt x="588" y="52"/>
                  </a:lnTo>
                  <a:lnTo>
                    <a:pt x="588" y="52"/>
                  </a:lnTo>
                  <a:lnTo>
                    <a:pt x="569" y="43"/>
                  </a:lnTo>
                  <a:lnTo>
                    <a:pt x="552" y="34"/>
                  </a:lnTo>
                  <a:lnTo>
                    <a:pt x="534" y="26"/>
                  </a:lnTo>
                  <a:lnTo>
                    <a:pt x="516" y="19"/>
                  </a:lnTo>
                  <a:lnTo>
                    <a:pt x="496" y="14"/>
                  </a:lnTo>
                  <a:lnTo>
                    <a:pt x="478" y="9"/>
                  </a:lnTo>
                  <a:lnTo>
                    <a:pt x="459" y="5"/>
                  </a:lnTo>
                  <a:lnTo>
                    <a:pt x="440" y="3"/>
                  </a:lnTo>
                  <a:lnTo>
                    <a:pt x="421" y="0"/>
                  </a:lnTo>
                  <a:lnTo>
                    <a:pt x="403" y="0"/>
                  </a:lnTo>
                  <a:lnTo>
                    <a:pt x="383" y="0"/>
                  </a:lnTo>
                  <a:lnTo>
                    <a:pt x="365" y="0"/>
                  </a:lnTo>
                  <a:lnTo>
                    <a:pt x="345" y="3"/>
                  </a:lnTo>
                  <a:lnTo>
                    <a:pt x="327" y="5"/>
                  </a:lnTo>
                  <a:lnTo>
                    <a:pt x="309" y="9"/>
                  </a:lnTo>
                  <a:lnTo>
                    <a:pt x="290" y="13"/>
                  </a:lnTo>
                  <a:lnTo>
                    <a:pt x="272" y="18"/>
                  </a:lnTo>
                  <a:lnTo>
                    <a:pt x="255" y="25"/>
                  </a:lnTo>
                  <a:lnTo>
                    <a:pt x="237" y="31"/>
                  </a:lnTo>
                  <a:lnTo>
                    <a:pt x="220" y="39"/>
                  </a:lnTo>
                  <a:lnTo>
                    <a:pt x="203" y="48"/>
                  </a:lnTo>
                  <a:lnTo>
                    <a:pt x="188" y="57"/>
                  </a:lnTo>
                  <a:lnTo>
                    <a:pt x="171" y="68"/>
                  </a:lnTo>
                  <a:lnTo>
                    <a:pt x="155" y="78"/>
                  </a:lnTo>
                  <a:lnTo>
                    <a:pt x="141" y="91"/>
                  </a:lnTo>
                  <a:lnTo>
                    <a:pt x="126" y="103"/>
                  </a:lnTo>
                  <a:lnTo>
                    <a:pt x="112" y="117"/>
                  </a:lnTo>
                  <a:lnTo>
                    <a:pt x="99" y="132"/>
                  </a:lnTo>
                  <a:lnTo>
                    <a:pt x="86" y="146"/>
                  </a:lnTo>
                  <a:lnTo>
                    <a:pt x="74" y="161"/>
                  </a:lnTo>
                  <a:lnTo>
                    <a:pt x="64" y="178"/>
                  </a:lnTo>
                  <a:lnTo>
                    <a:pt x="53" y="195"/>
                  </a:lnTo>
                  <a:lnTo>
                    <a:pt x="53" y="195"/>
                  </a:lnTo>
                  <a:lnTo>
                    <a:pt x="43" y="214"/>
                  </a:lnTo>
                  <a:lnTo>
                    <a:pt x="35" y="231"/>
                  </a:lnTo>
                  <a:lnTo>
                    <a:pt x="27" y="249"/>
                  </a:lnTo>
                  <a:lnTo>
                    <a:pt x="21" y="267"/>
                  </a:lnTo>
                  <a:lnTo>
                    <a:pt x="14" y="287"/>
                  </a:lnTo>
                  <a:lnTo>
                    <a:pt x="10" y="305"/>
                  </a:lnTo>
                  <a:lnTo>
                    <a:pt x="6" y="324"/>
                  </a:lnTo>
                  <a:lnTo>
                    <a:pt x="2" y="343"/>
                  </a:lnTo>
                  <a:lnTo>
                    <a:pt x="1" y="362"/>
                  </a:lnTo>
                  <a:lnTo>
                    <a:pt x="0" y="380"/>
                  </a:lnTo>
                  <a:lnTo>
                    <a:pt x="0" y="400"/>
                  </a:lnTo>
                  <a:lnTo>
                    <a:pt x="1" y="418"/>
                  </a:lnTo>
                  <a:lnTo>
                    <a:pt x="2" y="438"/>
                  </a:lnTo>
                  <a:lnTo>
                    <a:pt x="5" y="456"/>
                  </a:lnTo>
                  <a:lnTo>
                    <a:pt x="9" y="474"/>
                  </a:lnTo>
                  <a:lnTo>
                    <a:pt x="13" y="492"/>
                  </a:lnTo>
                  <a:lnTo>
                    <a:pt x="19" y="511"/>
                  </a:lnTo>
                  <a:lnTo>
                    <a:pt x="25" y="528"/>
                  </a:lnTo>
                  <a:lnTo>
                    <a:pt x="32" y="546"/>
                  </a:lnTo>
                  <a:lnTo>
                    <a:pt x="40" y="563"/>
                  </a:lnTo>
                  <a:lnTo>
                    <a:pt x="48" y="580"/>
                  </a:lnTo>
                  <a:lnTo>
                    <a:pt x="58" y="595"/>
                  </a:lnTo>
                  <a:lnTo>
                    <a:pt x="68" y="612"/>
                  </a:lnTo>
                  <a:lnTo>
                    <a:pt x="79" y="628"/>
                  </a:lnTo>
                  <a:lnTo>
                    <a:pt x="91" y="642"/>
                  </a:lnTo>
                  <a:lnTo>
                    <a:pt x="104" y="657"/>
                  </a:lnTo>
                  <a:lnTo>
                    <a:pt x="117" y="671"/>
                  </a:lnTo>
                  <a:lnTo>
                    <a:pt x="131" y="684"/>
                  </a:lnTo>
                  <a:lnTo>
                    <a:pt x="147" y="697"/>
                  </a:lnTo>
                  <a:lnTo>
                    <a:pt x="163" y="709"/>
                  </a:lnTo>
                  <a:lnTo>
                    <a:pt x="178" y="719"/>
                  </a:lnTo>
                  <a:lnTo>
                    <a:pt x="197" y="730"/>
                  </a:lnTo>
                  <a:lnTo>
                    <a:pt x="197"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 name="Freeform 129"/>
            <p:cNvSpPr>
              <a:spLocks/>
            </p:cNvSpPr>
            <p:nvPr userDrawn="1"/>
          </p:nvSpPr>
          <p:spPr bwMode="auto">
            <a:xfrm>
              <a:off x="1954" y="1296"/>
              <a:ext cx="175" cy="175"/>
            </a:xfrm>
            <a:custGeom>
              <a:avLst/>
              <a:gdLst>
                <a:gd name="T0" fmla="*/ 663 w 702"/>
                <a:gd name="T1" fmla="*/ 511 h 702"/>
                <a:gd name="T2" fmla="*/ 684 w 702"/>
                <a:gd name="T3" fmla="*/ 461 h 702"/>
                <a:gd name="T4" fmla="*/ 697 w 702"/>
                <a:gd name="T5" fmla="*/ 412 h 702"/>
                <a:gd name="T6" fmla="*/ 702 w 702"/>
                <a:gd name="T7" fmla="*/ 360 h 702"/>
                <a:gd name="T8" fmla="*/ 699 w 702"/>
                <a:gd name="T9" fmla="*/ 310 h 702"/>
                <a:gd name="T10" fmla="*/ 689 w 702"/>
                <a:gd name="T11" fmla="*/ 261 h 702"/>
                <a:gd name="T12" fmla="*/ 673 w 702"/>
                <a:gd name="T13" fmla="*/ 213 h 702"/>
                <a:gd name="T14" fmla="*/ 650 w 702"/>
                <a:gd name="T15" fmla="*/ 167 h 702"/>
                <a:gd name="T16" fmla="*/ 620 w 702"/>
                <a:gd name="T17" fmla="*/ 125 h 702"/>
                <a:gd name="T18" fmla="*/ 583 w 702"/>
                <a:gd name="T19" fmla="*/ 89 h 702"/>
                <a:gd name="T20" fmla="*/ 542 w 702"/>
                <a:gd name="T21" fmla="*/ 56 h 702"/>
                <a:gd name="T22" fmla="*/ 510 w 702"/>
                <a:gd name="T23" fmla="*/ 38 h 702"/>
                <a:gd name="T24" fmla="*/ 461 w 702"/>
                <a:gd name="T25" fmla="*/ 18 h 702"/>
                <a:gd name="T26" fmla="*/ 410 w 702"/>
                <a:gd name="T27" fmla="*/ 5 h 702"/>
                <a:gd name="T28" fmla="*/ 359 w 702"/>
                <a:gd name="T29" fmla="*/ 0 h 702"/>
                <a:gd name="T30" fmla="*/ 310 w 702"/>
                <a:gd name="T31" fmla="*/ 3 h 702"/>
                <a:gd name="T32" fmla="*/ 259 w 702"/>
                <a:gd name="T33" fmla="*/ 12 h 702"/>
                <a:gd name="T34" fmla="*/ 212 w 702"/>
                <a:gd name="T35" fmla="*/ 29 h 702"/>
                <a:gd name="T36" fmla="*/ 166 w 702"/>
                <a:gd name="T37" fmla="*/ 52 h 702"/>
                <a:gd name="T38" fmla="*/ 125 w 702"/>
                <a:gd name="T39" fmla="*/ 81 h 702"/>
                <a:gd name="T40" fmla="*/ 88 w 702"/>
                <a:gd name="T41" fmla="*/ 117 h 702"/>
                <a:gd name="T42" fmla="*/ 56 w 702"/>
                <a:gd name="T43" fmla="*/ 160 h 702"/>
                <a:gd name="T44" fmla="*/ 37 w 702"/>
                <a:gd name="T45" fmla="*/ 192 h 702"/>
                <a:gd name="T46" fmla="*/ 17 w 702"/>
                <a:gd name="T47" fmla="*/ 240 h 702"/>
                <a:gd name="T48" fmla="*/ 5 w 702"/>
                <a:gd name="T49" fmla="*/ 291 h 702"/>
                <a:gd name="T50" fmla="*/ 0 w 702"/>
                <a:gd name="T51" fmla="*/ 341 h 702"/>
                <a:gd name="T52" fmla="*/ 2 w 702"/>
                <a:gd name="T53" fmla="*/ 392 h 702"/>
                <a:gd name="T54" fmla="*/ 11 w 702"/>
                <a:gd name="T55" fmla="*/ 442 h 702"/>
                <a:gd name="T56" fmla="*/ 28 w 702"/>
                <a:gd name="T57" fmla="*/ 490 h 702"/>
                <a:gd name="T58" fmla="*/ 52 w 702"/>
                <a:gd name="T59" fmla="*/ 534 h 702"/>
                <a:gd name="T60" fmla="*/ 80 w 702"/>
                <a:gd name="T61" fmla="*/ 576 h 702"/>
                <a:gd name="T62" fmla="*/ 117 w 702"/>
                <a:gd name="T63" fmla="*/ 614 h 702"/>
                <a:gd name="T64" fmla="*/ 160 w 702"/>
                <a:gd name="T65" fmla="*/ 645 h 702"/>
                <a:gd name="T66" fmla="*/ 191 w 702"/>
                <a:gd name="T67" fmla="*/ 663 h 702"/>
                <a:gd name="T68" fmla="*/ 239 w 702"/>
                <a:gd name="T69" fmla="*/ 684 h 702"/>
                <a:gd name="T70" fmla="*/ 290 w 702"/>
                <a:gd name="T71" fmla="*/ 697 h 702"/>
                <a:gd name="T72" fmla="*/ 341 w 702"/>
                <a:gd name="T73" fmla="*/ 702 h 702"/>
                <a:gd name="T74" fmla="*/ 392 w 702"/>
                <a:gd name="T75" fmla="*/ 700 h 702"/>
                <a:gd name="T76" fmla="*/ 441 w 702"/>
                <a:gd name="T77" fmla="*/ 689 h 702"/>
                <a:gd name="T78" fmla="*/ 490 w 702"/>
                <a:gd name="T79" fmla="*/ 674 h 702"/>
                <a:gd name="T80" fmla="*/ 534 w 702"/>
                <a:gd name="T81" fmla="*/ 650 h 702"/>
                <a:gd name="T82" fmla="*/ 576 w 702"/>
                <a:gd name="T83" fmla="*/ 620 h 702"/>
                <a:gd name="T84" fmla="*/ 613 w 702"/>
                <a:gd name="T85" fmla="*/ 584 h 702"/>
                <a:gd name="T86" fmla="*/ 645 w 702"/>
                <a:gd name="T87" fmla="*/ 54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4" y="526"/>
                  </a:moveTo>
                  <a:lnTo>
                    <a:pt x="654" y="526"/>
                  </a:lnTo>
                  <a:lnTo>
                    <a:pt x="663" y="511"/>
                  </a:lnTo>
                  <a:lnTo>
                    <a:pt x="671" y="494"/>
                  </a:lnTo>
                  <a:lnTo>
                    <a:pt x="677" y="478"/>
                  </a:lnTo>
                  <a:lnTo>
                    <a:pt x="684" y="461"/>
                  </a:lnTo>
                  <a:lnTo>
                    <a:pt x="689" y="444"/>
                  </a:lnTo>
                  <a:lnTo>
                    <a:pt x="693" y="427"/>
                  </a:lnTo>
                  <a:lnTo>
                    <a:pt x="697" y="412"/>
                  </a:lnTo>
                  <a:lnTo>
                    <a:pt x="699" y="395"/>
                  </a:lnTo>
                  <a:lnTo>
                    <a:pt x="701" y="377"/>
                  </a:lnTo>
                  <a:lnTo>
                    <a:pt x="702" y="360"/>
                  </a:lnTo>
                  <a:lnTo>
                    <a:pt x="702" y="343"/>
                  </a:lnTo>
                  <a:lnTo>
                    <a:pt x="701" y="326"/>
                  </a:lnTo>
                  <a:lnTo>
                    <a:pt x="699" y="310"/>
                  </a:lnTo>
                  <a:lnTo>
                    <a:pt x="697" y="293"/>
                  </a:lnTo>
                  <a:lnTo>
                    <a:pt x="693" y="276"/>
                  </a:lnTo>
                  <a:lnTo>
                    <a:pt x="689" y="261"/>
                  </a:lnTo>
                  <a:lnTo>
                    <a:pt x="685" y="244"/>
                  </a:lnTo>
                  <a:lnTo>
                    <a:pt x="680" y="228"/>
                  </a:lnTo>
                  <a:lnTo>
                    <a:pt x="673" y="213"/>
                  </a:lnTo>
                  <a:lnTo>
                    <a:pt x="666" y="197"/>
                  </a:lnTo>
                  <a:lnTo>
                    <a:pt x="658" y="183"/>
                  </a:lnTo>
                  <a:lnTo>
                    <a:pt x="650" y="167"/>
                  </a:lnTo>
                  <a:lnTo>
                    <a:pt x="641" y="153"/>
                  </a:lnTo>
                  <a:lnTo>
                    <a:pt x="630" y="140"/>
                  </a:lnTo>
                  <a:lnTo>
                    <a:pt x="620" y="125"/>
                  </a:lnTo>
                  <a:lnTo>
                    <a:pt x="608" y="112"/>
                  </a:lnTo>
                  <a:lnTo>
                    <a:pt x="596" y="100"/>
                  </a:lnTo>
                  <a:lnTo>
                    <a:pt x="583" y="89"/>
                  </a:lnTo>
                  <a:lnTo>
                    <a:pt x="570" y="77"/>
                  </a:lnTo>
                  <a:lnTo>
                    <a:pt x="556" y="67"/>
                  </a:lnTo>
                  <a:lnTo>
                    <a:pt x="542" y="56"/>
                  </a:lnTo>
                  <a:lnTo>
                    <a:pt x="526" y="47"/>
                  </a:lnTo>
                  <a:lnTo>
                    <a:pt x="526" y="47"/>
                  </a:lnTo>
                  <a:lnTo>
                    <a:pt x="510" y="38"/>
                  </a:lnTo>
                  <a:lnTo>
                    <a:pt x="494" y="30"/>
                  </a:lnTo>
                  <a:lnTo>
                    <a:pt x="478" y="24"/>
                  </a:lnTo>
                  <a:lnTo>
                    <a:pt x="461" y="18"/>
                  </a:lnTo>
                  <a:lnTo>
                    <a:pt x="444" y="13"/>
                  </a:lnTo>
                  <a:lnTo>
                    <a:pt x="427" y="8"/>
                  </a:lnTo>
                  <a:lnTo>
                    <a:pt x="410" y="5"/>
                  </a:lnTo>
                  <a:lnTo>
                    <a:pt x="393" y="3"/>
                  </a:lnTo>
                  <a:lnTo>
                    <a:pt x="376" y="1"/>
                  </a:lnTo>
                  <a:lnTo>
                    <a:pt x="359" y="0"/>
                  </a:lnTo>
                  <a:lnTo>
                    <a:pt x="342" y="0"/>
                  </a:lnTo>
                  <a:lnTo>
                    <a:pt x="325" y="0"/>
                  </a:lnTo>
                  <a:lnTo>
                    <a:pt x="310" y="3"/>
                  </a:lnTo>
                  <a:lnTo>
                    <a:pt x="293" y="5"/>
                  </a:lnTo>
                  <a:lnTo>
                    <a:pt x="276" y="8"/>
                  </a:lnTo>
                  <a:lnTo>
                    <a:pt x="259" y="12"/>
                  </a:lnTo>
                  <a:lnTo>
                    <a:pt x="243" y="17"/>
                  </a:lnTo>
                  <a:lnTo>
                    <a:pt x="228" y="22"/>
                  </a:lnTo>
                  <a:lnTo>
                    <a:pt x="212" y="29"/>
                  </a:lnTo>
                  <a:lnTo>
                    <a:pt x="196" y="35"/>
                  </a:lnTo>
                  <a:lnTo>
                    <a:pt x="181" y="43"/>
                  </a:lnTo>
                  <a:lnTo>
                    <a:pt x="166" y="52"/>
                  </a:lnTo>
                  <a:lnTo>
                    <a:pt x="152" y="61"/>
                  </a:lnTo>
                  <a:lnTo>
                    <a:pt x="139" y="70"/>
                  </a:lnTo>
                  <a:lnTo>
                    <a:pt x="125" y="81"/>
                  </a:lnTo>
                  <a:lnTo>
                    <a:pt x="112" y="93"/>
                  </a:lnTo>
                  <a:lnTo>
                    <a:pt x="100" y="104"/>
                  </a:lnTo>
                  <a:lnTo>
                    <a:pt x="88" y="117"/>
                  </a:lnTo>
                  <a:lnTo>
                    <a:pt x="77" y="132"/>
                  </a:lnTo>
                  <a:lnTo>
                    <a:pt x="66" y="145"/>
                  </a:lnTo>
                  <a:lnTo>
                    <a:pt x="56" y="160"/>
                  </a:lnTo>
                  <a:lnTo>
                    <a:pt x="47" y="176"/>
                  </a:lnTo>
                  <a:lnTo>
                    <a:pt x="47" y="176"/>
                  </a:lnTo>
                  <a:lnTo>
                    <a:pt x="37" y="192"/>
                  </a:lnTo>
                  <a:lnTo>
                    <a:pt x="30" y="207"/>
                  </a:lnTo>
                  <a:lnTo>
                    <a:pt x="23" y="224"/>
                  </a:lnTo>
                  <a:lnTo>
                    <a:pt x="17" y="240"/>
                  </a:lnTo>
                  <a:lnTo>
                    <a:pt x="13" y="257"/>
                  </a:lnTo>
                  <a:lnTo>
                    <a:pt x="7" y="274"/>
                  </a:lnTo>
                  <a:lnTo>
                    <a:pt x="5" y="291"/>
                  </a:lnTo>
                  <a:lnTo>
                    <a:pt x="2" y="308"/>
                  </a:lnTo>
                  <a:lnTo>
                    <a:pt x="0" y="325"/>
                  </a:lnTo>
                  <a:lnTo>
                    <a:pt x="0" y="341"/>
                  </a:lnTo>
                  <a:lnTo>
                    <a:pt x="0" y="358"/>
                  </a:lnTo>
                  <a:lnTo>
                    <a:pt x="0" y="375"/>
                  </a:lnTo>
                  <a:lnTo>
                    <a:pt x="2" y="392"/>
                  </a:lnTo>
                  <a:lnTo>
                    <a:pt x="4" y="409"/>
                  </a:lnTo>
                  <a:lnTo>
                    <a:pt x="7" y="425"/>
                  </a:lnTo>
                  <a:lnTo>
                    <a:pt x="11" y="442"/>
                  </a:lnTo>
                  <a:lnTo>
                    <a:pt x="17" y="457"/>
                  </a:lnTo>
                  <a:lnTo>
                    <a:pt x="22" y="474"/>
                  </a:lnTo>
                  <a:lnTo>
                    <a:pt x="28" y="490"/>
                  </a:lnTo>
                  <a:lnTo>
                    <a:pt x="35" y="504"/>
                  </a:lnTo>
                  <a:lnTo>
                    <a:pt x="43" y="520"/>
                  </a:lnTo>
                  <a:lnTo>
                    <a:pt x="52" y="534"/>
                  </a:lnTo>
                  <a:lnTo>
                    <a:pt x="61" y="549"/>
                  </a:lnTo>
                  <a:lnTo>
                    <a:pt x="70" y="563"/>
                  </a:lnTo>
                  <a:lnTo>
                    <a:pt x="80" y="576"/>
                  </a:lnTo>
                  <a:lnTo>
                    <a:pt x="92" y="589"/>
                  </a:lnTo>
                  <a:lnTo>
                    <a:pt x="104" y="602"/>
                  </a:lnTo>
                  <a:lnTo>
                    <a:pt x="117" y="614"/>
                  </a:lnTo>
                  <a:lnTo>
                    <a:pt x="131" y="624"/>
                  </a:lnTo>
                  <a:lnTo>
                    <a:pt x="144" y="636"/>
                  </a:lnTo>
                  <a:lnTo>
                    <a:pt x="160" y="645"/>
                  </a:lnTo>
                  <a:lnTo>
                    <a:pt x="176" y="655"/>
                  </a:lnTo>
                  <a:lnTo>
                    <a:pt x="176" y="655"/>
                  </a:lnTo>
                  <a:lnTo>
                    <a:pt x="191" y="663"/>
                  </a:lnTo>
                  <a:lnTo>
                    <a:pt x="207" y="671"/>
                  </a:lnTo>
                  <a:lnTo>
                    <a:pt x="224" y="678"/>
                  </a:lnTo>
                  <a:lnTo>
                    <a:pt x="239" y="684"/>
                  </a:lnTo>
                  <a:lnTo>
                    <a:pt x="256" y="689"/>
                  </a:lnTo>
                  <a:lnTo>
                    <a:pt x="273" y="693"/>
                  </a:lnTo>
                  <a:lnTo>
                    <a:pt x="290" y="697"/>
                  </a:lnTo>
                  <a:lnTo>
                    <a:pt x="307" y="700"/>
                  </a:lnTo>
                  <a:lnTo>
                    <a:pt x="324" y="701"/>
                  </a:lnTo>
                  <a:lnTo>
                    <a:pt x="341" y="702"/>
                  </a:lnTo>
                  <a:lnTo>
                    <a:pt x="358" y="702"/>
                  </a:lnTo>
                  <a:lnTo>
                    <a:pt x="375" y="701"/>
                  </a:lnTo>
                  <a:lnTo>
                    <a:pt x="392" y="700"/>
                  </a:lnTo>
                  <a:lnTo>
                    <a:pt x="409" y="697"/>
                  </a:lnTo>
                  <a:lnTo>
                    <a:pt x="424" y="695"/>
                  </a:lnTo>
                  <a:lnTo>
                    <a:pt x="441" y="689"/>
                  </a:lnTo>
                  <a:lnTo>
                    <a:pt x="457" y="685"/>
                  </a:lnTo>
                  <a:lnTo>
                    <a:pt x="474" y="680"/>
                  </a:lnTo>
                  <a:lnTo>
                    <a:pt x="490" y="674"/>
                  </a:lnTo>
                  <a:lnTo>
                    <a:pt x="504" y="666"/>
                  </a:lnTo>
                  <a:lnTo>
                    <a:pt x="520" y="658"/>
                  </a:lnTo>
                  <a:lnTo>
                    <a:pt x="534" y="650"/>
                  </a:lnTo>
                  <a:lnTo>
                    <a:pt x="548" y="641"/>
                  </a:lnTo>
                  <a:lnTo>
                    <a:pt x="563" y="631"/>
                  </a:lnTo>
                  <a:lnTo>
                    <a:pt x="576" y="620"/>
                  </a:lnTo>
                  <a:lnTo>
                    <a:pt x="589" y="609"/>
                  </a:lnTo>
                  <a:lnTo>
                    <a:pt x="600" y="597"/>
                  </a:lnTo>
                  <a:lnTo>
                    <a:pt x="613" y="584"/>
                  </a:lnTo>
                  <a:lnTo>
                    <a:pt x="624" y="571"/>
                  </a:lnTo>
                  <a:lnTo>
                    <a:pt x="636" y="556"/>
                  </a:lnTo>
                  <a:lnTo>
                    <a:pt x="645" y="542"/>
                  </a:lnTo>
                  <a:lnTo>
                    <a:pt x="654" y="526"/>
                  </a:lnTo>
                  <a:lnTo>
                    <a:pt x="654" y="5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 name="Freeform 130"/>
            <p:cNvSpPr>
              <a:spLocks/>
            </p:cNvSpPr>
            <p:nvPr userDrawn="1"/>
          </p:nvSpPr>
          <p:spPr bwMode="auto">
            <a:xfrm>
              <a:off x="1837" y="1525"/>
              <a:ext cx="155" cy="155"/>
            </a:xfrm>
            <a:custGeom>
              <a:avLst/>
              <a:gdLst>
                <a:gd name="T0" fmla="*/ 467 w 622"/>
                <a:gd name="T1" fmla="*/ 42 h 622"/>
                <a:gd name="T2" fmla="*/ 438 w 622"/>
                <a:gd name="T3" fmla="*/ 28 h 622"/>
                <a:gd name="T4" fmla="*/ 409 w 622"/>
                <a:gd name="T5" fmla="*/ 16 h 622"/>
                <a:gd name="T6" fmla="*/ 349 w 622"/>
                <a:gd name="T7" fmla="*/ 3 h 622"/>
                <a:gd name="T8" fmla="*/ 289 w 622"/>
                <a:gd name="T9" fmla="*/ 0 h 622"/>
                <a:gd name="T10" fmla="*/ 231 w 622"/>
                <a:gd name="T11" fmla="*/ 11 h 622"/>
                <a:gd name="T12" fmla="*/ 175 w 622"/>
                <a:gd name="T13" fmla="*/ 32 h 622"/>
                <a:gd name="T14" fmla="*/ 124 w 622"/>
                <a:gd name="T15" fmla="*/ 63 h 622"/>
                <a:gd name="T16" fmla="*/ 78 w 622"/>
                <a:gd name="T17" fmla="*/ 105 h 622"/>
                <a:gd name="T18" fmla="*/ 59 w 622"/>
                <a:gd name="T19" fmla="*/ 129 h 622"/>
                <a:gd name="T20" fmla="*/ 42 w 622"/>
                <a:gd name="T21" fmla="*/ 155 h 622"/>
                <a:gd name="T22" fmla="*/ 34 w 622"/>
                <a:gd name="T23" fmla="*/ 170 h 622"/>
                <a:gd name="T24" fmla="*/ 21 w 622"/>
                <a:gd name="T25" fmla="*/ 198 h 622"/>
                <a:gd name="T26" fmla="*/ 8 w 622"/>
                <a:gd name="T27" fmla="*/ 243 h 622"/>
                <a:gd name="T28" fmla="*/ 0 w 622"/>
                <a:gd name="T29" fmla="*/ 303 h 622"/>
                <a:gd name="T30" fmla="*/ 5 w 622"/>
                <a:gd name="T31" fmla="*/ 363 h 622"/>
                <a:gd name="T32" fmla="*/ 20 w 622"/>
                <a:gd name="T33" fmla="*/ 420 h 622"/>
                <a:gd name="T34" fmla="*/ 46 w 622"/>
                <a:gd name="T35" fmla="*/ 473 h 622"/>
                <a:gd name="T36" fmla="*/ 82 w 622"/>
                <a:gd name="T37" fmla="*/ 521 h 622"/>
                <a:gd name="T38" fmla="*/ 116 w 622"/>
                <a:gd name="T39" fmla="*/ 553 h 622"/>
                <a:gd name="T40" fmla="*/ 142 w 622"/>
                <a:gd name="T41" fmla="*/ 571 h 622"/>
                <a:gd name="T42" fmla="*/ 155 w 622"/>
                <a:gd name="T43" fmla="*/ 580 h 622"/>
                <a:gd name="T44" fmla="*/ 184 w 622"/>
                <a:gd name="T45" fmla="*/ 594 h 622"/>
                <a:gd name="T46" fmla="*/ 213 w 622"/>
                <a:gd name="T47" fmla="*/ 605 h 622"/>
                <a:gd name="T48" fmla="*/ 272 w 622"/>
                <a:gd name="T49" fmla="*/ 619 h 622"/>
                <a:gd name="T50" fmla="*/ 332 w 622"/>
                <a:gd name="T51" fmla="*/ 621 h 622"/>
                <a:gd name="T52" fmla="*/ 391 w 622"/>
                <a:gd name="T53" fmla="*/ 610 h 622"/>
                <a:gd name="T54" fmla="*/ 447 w 622"/>
                <a:gd name="T55" fmla="*/ 589 h 622"/>
                <a:gd name="T56" fmla="*/ 498 w 622"/>
                <a:gd name="T57" fmla="*/ 558 h 622"/>
                <a:gd name="T58" fmla="*/ 544 w 622"/>
                <a:gd name="T59" fmla="*/ 518 h 622"/>
                <a:gd name="T60" fmla="*/ 563 w 622"/>
                <a:gd name="T61" fmla="*/ 493 h 622"/>
                <a:gd name="T62" fmla="*/ 580 w 622"/>
                <a:gd name="T63" fmla="*/ 465 h 622"/>
                <a:gd name="T64" fmla="*/ 588 w 622"/>
                <a:gd name="T65" fmla="*/ 452 h 622"/>
                <a:gd name="T66" fmla="*/ 601 w 622"/>
                <a:gd name="T67" fmla="*/ 424 h 622"/>
                <a:gd name="T68" fmla="*/ 614 w 622"/>
                <a:gd name="T69" fmla="*/ 379 h 622"/>
                <a:gd name="T70" fmla="*/ 622 w 622"/>
                <a:gd name="T71" fmla="*/ 320 h 622"/>
                <a:gd name="T72" fmla="*/ 618 w 622"/>
                <a:gd name="T73" fmla="*/ 260 h 622"/>
                <a:gd name="T74" fmla="*/ 602 w 622"/>
                <a:gd name="T75" fmla="*/ 202 h 622"/>
                <a:gd name="T76" fmla="*/ 576 w 622"/>
                <a:gd name="T77" fmla="*/ 149 h 622"/>
                <a:gd name="T78" fmla="*/ 540 w 622"/>
                <a:gd name="T79" fmla="*/ 101 h 622"/>
                <a:gd name="T80" fmla="*/ 506 w 622"/>
                <a:gd name="T81" fmla="*/ 68 h 622"/>
                <a:gd name="T82" fmla="*/ 480 w 622"/>
                <a:gd name="T83" fmla="*/ 50 h 622"/>
                <a:gd name="T84" fmla="*/ 467 w 622"/>
                <a:gd name="T85" fmla="*/ 42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467" y="42"/>
                  </a:moveTo>
                  <a:lnTo>
                    <a:pt x="467" y="42"/>
                  </a:lnTo>
                  <a:lnTo>
                    <a:pt x="452" y="34"/>
                  </a:lnTo>
                  <a:lnTo>
                    <a:pt x="438" y="28"/>
                  </a:lnTo>
                  <a:lnTo>
                    <a:pt x="424" y="21"/>
                  </a:lnTo>
                  <a:lnTo>
                    <a:pt x="409" y="16"/>
                  </a:lnTo>
                  <a:lnTo>
                    <a:pt x="379" y="8"/>
                  </a:lnTo>
                  <a:lnTo>
                    <a:pt x="349" y="3"/>
                  </a:lnTo>
                  <a:lnTo>
                    <a:pt x="319" y="0"/>
                  </a:lnTo>
                  <a:lnTo>
                    <a:pt x="289" y="0"/>
                  </a:lnTo>
                  <a:lnTo>
                    <a:pt x="259" y="4"/>
                  </a:lnTo>
                  <a:lnTo>
                    <a:pt x="231" y="11"/>
                  </a:lnTo>
                  <a:lnTo>
                    <a:pt x="202" y="20"/>
                  </a:lnTo>
                  <a:lnTo>
                    <a:pt x="175" y="32"/>
                  </a:lnTo>
                  <a:lnTo>
                    <a:pt x="149" y="46"/>
                  </a:lnTo>
                  <a:lnTo>
                    <a:pt x="124" y="63"/>
                  </a:lnTo>
                  <a:lnTo>
                    <a:pt x="100" y="82"/>
                  </a:lnTo>
                  <a:lnTo>
                    <a:pt x="78" y="105"/>
                  </a:lnTo>
                  <a:lnTo>
                    <a:pt x="69" y="116"/>
                  </a:lnTo>
                  <a:lnTo>
                    <a:pt x="59" y="129"/>
                  </a:lnTo>
                  <a:lnTo>
                    <a:pt x="51" y="142"/>
                  </a:lnTo>
                  <a:lnTo>
                    <a:pt x="42" y="155"/>
                  </a:lnTo>
                  <a:lnTo>
                    <a:pt x="42" y="155"/>
                  </a:lnTo>
                  <a:lnTo>
                    <a:pt x="34" y="170"/>
                  </a:lnTo>
                  <a:lnTo>
                    <a:pt x="28" y="184"/>
                  </a:lnTo>
                  <a:lnTo>
                    <a:pt x="21" y="198"/>
                  </a:lnTo>
                  <a:lnTo>
                    <a:pt x="16" y="213"/>
                  </a:lnTo>
                  <a:lnTo>
                    <a:pt x="8" y="243"/>
                  </a:lnTo>
                  <a:lnTo>
                    <a:pt x="3" y="273"/>
                  </a:lnTo>
                  <a:lnTo>
                    <a:pt x="0" y="303"/>
                  </a:lnTo>
                  <a:lnTo>
                    <a:pt x="1" y="333"/>
                  </a:lnTo>
                  <a:lnTo>
                    <a:pt x="5" y="363"/>
                  </a:lnTo>
                  <a:lnTo>
                    <a:pt x="11" y="391"/>
                  </a:lnTo>
                  <a:lnTo>
                    <a:pt x="20" y="420"/>
                  </a:lnTo>
                  <a:lnTo>
                    <a:pt x="31" y="447"/>
                  </a:lnTo>
                  <a:lnTo>
                    <a:pt x="46" y="473"/>
                  </a:lnTo>
                  <a:lnTo>
                    <a:pt x="63" y="498"/>
                  </a:lnTo>
                  <a:lnTo>
                    <a:pt x="82" y="521"/>
                  </a:lnTo>
                  <a:lnTo>
                    <a:pt x="104" y="542"/>
                  </a:lnTo>
                  <a:lnTo>
                    <a:pt x="116" y="553"/>
                  </a:lnTo>
                  <a:lnTo>
                    <a:pt x="129" y="562"/>
                  </a:lnTo>
                  <a:lnTo>
                    <a:pt x="142" y="571"/>
                  </a:lnTo>
                  <a:lnTo>
                    <a:pt x="155" y="580"/>
                  </a:lnTo>
                  <a:lnTo>
                    <a:pt x="155" y="580"/>
                  </a:lnTo>
                  <a:lnTo>
                    <a:pt x="170" y="587"/>
                  </a:lnTo>
                  <a:lnTo>
                    <a:pt x="184" y="594"/>
                  </a:lnTo>
                  <a:lnTo>
                    <a:pt x="198" y="600"/>
                  </a:lnTo>
                  <a:lnTo>
                    <a:pt x="213" y="605"/>
                  </a:lnTo>
                  <a:lnTo>
                    <a:pt x="243" y="614"/>
                  </a:lnTo>
                  <a:lnTo>
                    <a:pt x="272" y="619"/>
                  </a:lnTo>
                  <a:lnTo>
                    <a:pt x="302" y="622"/>
                  </a:lnTo>
                  <a:lnTo>
                    <a:pt x="332" y="621"/>
                  </a:lnTo>
                  <a:lnTo>
                    <a:pt x="362" y="617"/>
                  </a:lnTo>
                  <a:lnTo>
                    <a:pt x="391" y="610"/>
                  </a:lnTo>
                  <a:lnTo>
                    <a:pt x="420" y="601"/>
                  </a:lnTo>
                  <a:lnTo>
                    <a:pt x="447" y="589"/>
                  </a:lnTo>
                  <a:lnTo>
                    <a:pt x="473" y="575"/>
                  </a:lnTo>
                  <a:lnTo>
                    <a:pt x="498" y="558"/>
                  </a:lnTo>
                  <a:lnTo>
                    <a:pt x="521" y="538"/>
                  </a:lnTo>
                  <a:lnTo>
                    <a:pt x="544" y="518"/>
                  </a:lnTo>
                  <a:lnTo>
                    <a:pt x="553" y="505"/>
                  </a:lnTo>
                  <a:lnTo>
                    <a:pt x="563" y="493"/>
                  </a:lnTo>
                  <a:lnTo>
                    <a:pt x="572" y="480"/>
                  </a:lnTo>
                  <a:lnTo>
                    <a:pt x="580" y="465"/>
                  </a:lnTo>
                  <a:lnTo>
                    <a:pt x="580" y="465"/>
                  </a:lnTo>
                  <a:lnTo>
                    <a:pt x="588" y="452"/>
                  </a:lnTo>
                  <a:lnTo>
                    <a:pt x="594" y="438"/>
                  </a:lnTo>
                  <a:lnTo>
                    <a:pt x="601" y="424"/>
                  </a:lnTo>
                  <a:lnTo>
                    <a:pt x="606" y="408"/>
                  </a:lnTo>
                  <a:lnTo>
                    <a:pt x="614" y="379"/>
                  </a:lnTo>
                  <a:lnTo>
                    <a:pt x="619" y="350"/>
                  </a:lnTo>
                  <a:lnTo>
                    <a:pt x="622" y="320"/>
                  </a:lnTo>
                  <a:lnTo>
                    <a:pt x="620" y="290"/>
                  </a:lnTo>
                  <a:lnTo>
                    <a:pt x="618" y="260"/>
                  </a:lnTo>
                  <a:lnTo>
                    <a:pt x="611" y="231"/>
                  </a:lnTo>
                  <a:lnTo>
                    <a:pt x="602" y="202"/>
                  </a:lnTo>
                  <a:lnTo>
                    <a:pt x="590" y="175"/>
                  </a:lnTo>
                  <a:lnTo>
                    <a:pt x="576" y="149"/>
                  </a:lnTo>
                  <a:lnTo>
                    <a:pt x="559" y="123"/>
                  </a:lnTo>
                  <a:lnTo>
                    <a:pt x="540" y="101"/>
                  </a:lnTo>
                  <a:lnTo>
                    <a:pt x="517" y="79"/>
                  </a:lnTo>
                  <a:lnTo>
                    <a:pt x="506" y="68"/>
                  </a:lnTo>
                  <a:lnTo>
                    <a:pt x="493" y="59"/>
                  </a:lnTo>
                  <a:lnTo>
                    <a:pt x="480" y="50"/>
                  </a:lnTo>
                  <a:lnTo>
                    <a:pt x="467" y="42"/>
                  </a:lnTo>
                  <a:lnTo>
                    <a:pt x="467"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 name="Freeform 131"/>
            <p:cNvSpPr>
              <a:spLocks/>
            </p:cNvSpPr>
            <p:nvPr userDrawn="1"/>
          </p:nvSpPr>
          <p:spPr bwMode="auto">
            <a:xfrm>
              <a:off x="1721" y="1754"/>
              <a:ext cx="135" cy="135"/>
            </a:xfrm>
            <a:custGeom>
              <a:avLst/>
              <a:gdLst>
                <a:gd name="T0" fmla="*/ 405 w 539"/>
                <a:gd name="T1" fmla="*/ 36 h 539"/>
                <a:gd name="T2" fmla="*/ 354 w 539"/>
                <a:gd name="T3" fmla="*/ 14 h 539"/>
                <a:gd name="T4" fmla="*/ 304 w 539"/>
                <a:gd name="T5" fmla="*/ 2 h 539"/>
                <a:gd name="T6" fmla="*/ 251 w 539"/>
                <a:gd name="T7" fmla="*/ 1 h 539"/>
                <a:gd name="T8" fmla="*/ 199 w 539"/>
                <a:gd name="T9" fmla="*/ 9 h 539"/>
                <a:gd name="T10" fmla="*/ 151 w 539"/>
                <a:gd name="T11" fmla="*/ 27 h 539"/>
                <a:gd name="T12" fmla="*/ 107 w 539"/>
                <a:gd name="T13" fmla="*/ 54 h 539"/>
                <a:gd name="T14" fmla="*/ 68 w 539"/>
                <a:gd name="T15" fmla="*/ 91 h 539"/>
                <a:gd name="T16" fmla="*/ 36 w 539"/>
                <a:gd name="T17" fmla="*/ 135 h 539"/>
                <a:gd name="T18" fmla="*/ 23 w 539"/>
                <a:gd name="T19" fmla="*/ 160 h 539"/>
                <a:gd name="T20" fmla="*/ 6 w 539"/>
                <a:gd name="T21" fmla="*/ 211 h 539"/>
                <a:gd name="T22" fmla="*/ 0 w 539"/>
                <a:gd name="T23" fmla="*/ 263 h 539"/>
                <a:gd name="T24" fmla="*/ 4 w 539"/>
                <a:gd name="T25" fmla="*/ 314 h 539"/>
                <a:gd name="T26" fmla="*/ 17 w 539"/>
                <a:gd name="T27" fmla="*/ 364 h 539"/>
                <a:gd name="T28" fmla="*/ 39 w 539"/>
                <a:gd name="T29" fmla="*/ 411 h 539"/>
                <a:gd name="T30" fmla="*/ 72 w 539"/>
                <a:gd name="T31" fmla="*/ 453 h 539"/>
                <a:gd name="T32" fmla="*/ 112 w 539"/>
                <a:gd name="T33" fmla="*/ 488 h 539"/>
                <a:gd name="T34" fmla="*/ 134 w 539"/>
                <a:gd name="T35" fmla="*/ 504 h 539"/>
                <a:gd name="T36" fmla="*/ 185 w 539"/>
                <a:gd name="T37" fmla="*/ 526 h 539"/>
                <a:gd name="T38" fmla="*/ 236 w 539"/>
                <a:gd name="T39" fmla="*/ 538 h 539"/>
                <a:gd name="T40" fmla="*/ 288 w 539"/>
                <a:gd name="T41" fmla="*/ 539 h 539"/>
                <a:gd name="T42" fmla="*/ 340 w 539"/>
                <a:gd name="T43" fmla="*/ 530 h 539"/>
                <a:gd name="T44" fmla="*/ 388 w 539"/>
                <a:gd name="T45" fmla="*/ 513 h 539"/>
                <a:gd name="T46" fmla="*/ 433 w 539"/>
                <a:gd name="T47" fmla="*/ 486 h 539"/>
                <a:gd name="T48" fmla="*/ 472 w 539"/>
                <a:gd name="T49" fmla="*/ 449 h 539"/>
                <a:gd name="T50" fmla="*/ 504 w 539"/>
                <a:gd name="T51" fmla="*/ 405 h 539"/>
                <a:gd name="T52" fmla="*/ 516 w 539"/>
                <a:gd name="T53" fmla="*/ 380 h 539"/>
                <a:gd name="T54" fmla="*/ 533 w 539"/>
                <a:gd name="T55" fmla="*/ 329 h 539"/>
                <a:gd name="T56" fmla="*/ 539 w 539"/>
                <a:gd name="T57" fmla="*/ 277 h 539"/>
                <a:gd name="T58" fmla="*/ 536 w 539"/>
                <a:gd name="T59" fmla="*/ 225 h 539"/>
                <a:gd name="T60" fmla="*/ 522 w 539"/>
                <a:gd name="T61" fmla="*/ 175 h 539"/>
                <a:gd name="T62" fmla="*/ 500 w 539"/>
                <a:gd name="T63" fmla="*/ 129 h 539"/>
                <a:gd name="T64" fmla="*/ 468 w 539"/>
                <a:gd name="T65" fmla="*/ 87 h 539"/>
                <a:gd name="T66" fmla="*/ 427 w 539"/>
                <a:gd name="T67" fmla="*/ 50 h 539"/>
                <a:gd name="T68" fmla="*/ 405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405" y="36"/>
                  </a:moveTo>
                  <a:lnTo>
                    <a:pt x="405" y="36"/>
                  </a:lnTo>
                  <a:lnTo>
                    <a:pt x="380" y="23"/>
                  </a:lnTo>
                  <a:lnTo>
                    <a:pt x="354" y="14"/>
                  </a:lnTo>
                  <a:lnTo>
                    <a:pt x="330" y="6"/>
                  </a:lnTo>
                  <a:lnTo>
                    <a:pt x="304" y="2"/>
                  </a:lnTo>
                  <a:lnTo>
                    <a:pt x="277" y="0"/>
                  </a:lnTo>
                  <a:lnTo>
                    <a:pt x="251" y="1"/>
                  </a:lnTo>
                  <a:lnTo>
                    <a:pt x="225" y="3"/>
                  </a:lnTo>
                  <a:lnTo>
                    <a:pt x="199" y="9"/>
                  </a:lnTo>
                  <a:lnTo>
                    <a:pt x="175" y="17"/>
                  </a:lnTo>
                  <a:lnTo>
                    <a:pt x="151" y="27"/>
                  </a:lnTo>
                  <a:lnTo>
                    <a:pt x="129" y="40"/>
                  </a:lnTo>
                  <a:lnTo>
                    <a:pt x="107" y="54"/>
                  </a:lnTo>
                  <a:lnTo>
                    <a:pt x="86" y="71"/>
                  </a:lnTo>
                  <a:lnTo>
                    <a:pt x="68" y="91"/>
                  </a:lnTo>
                  <a:lnTo>
                    <a:pt x="51" y="112"/>
                  </a:lnTo>
                  <a:lnTo>
                    <a:pt x="36" y="135"/>
                  </a:lnTo>
                  <a:lnTo>
                    <a:pt x="36" y="135"/>
                  </a:lnTo>
                  <a:lnTo>
                    <a:pt x="23" y="160"/>
                  </a:lnTo>
                  <a:lnTo>
                    <a:pt x="13" y="185"/>
                  </a:lnTo>
                  <a:lnTo>
                    <a:pt x="6" y="211"/>
                  </a:lnTo>
                  <a:lnTo>
                    <a:pt x="1" y="237"/>
                  </a:lnTo>
                  <a:lnTo>
                    <a:pt x="0" y="263"/>
                  </a:lnTo>
                  <a:lnTo>
                    <a:pt x="0" y="289"/>
                  </a:lnTo>
                  <a:lnTo>
                    <a:pt x="4" y="314"/>
                  </a:lnTo>
                  <a:lnTo>
                    <a:pt x="9" y="340"/>
                  </a:lnTo>
                  <a:lnTo>
                    <a:pt x="17" y="364"/>
                  </a:lnTo>
                  <a:lnTo>
                    <a:pt x="27" y="388"/>
                  </a:lnTo>
                  <a:lnTo>
                    <a:pt x="39" y="411"/>
                  </a:lnTo>
                  <a:lnTo>
                    <a:pt x="55" y="432"/>
                  </a:lnTo>
                  <a:lnTo>
                    <a:pt x="72" y="453"/>
                  </a:lnTo>
                  <a:lnTo>
                    <a:pt x="90" y="471"/>
                  </a:lnTo>
                  <a:lnTo>
                    <a:pt x="112" y="488"/>
                  </a:lnTo>
                  <a:lnTo>
                    <a:pt x="134" y="504"/>
                  </a:lnTo>
                  <a:lnTo>
                    <a:pt x="134" y="504"/>
                  </a:lnTo>
                  <a:lnTo>
                    <a:pt x="159" y="515"/>
                  </a:lnTo>
                  <a:lnTo>
                    <a:pt x="185" y="526"/>
                  </a:lnTo>
                  <a:lnTo>
                    <a:pt x="210" y="534"/>
                  </a:lnTo>
                  <a:lnTo>
                    <a:pt x="236" y="538"/>
                  </a:lnTo>
                  <a:lnTo>
                    <a:pt x="262" y="539"/>
                  </a:lnTo>
                  <a:lnTo>
                    <a:pt x="288" y="539"/>
                  </a:lnTo>
                  <a:lnTo>
                    <a:pt x="314" y="536"/>
                  </a:lnTo>
                  <a:lnTo>
                    <a:pt x="340" y="530"/>
                  </a:lnTo>
                  <a:lnTo>
                    <a:pt x="365" y="522"/>
                  </a:lnTo>
                  <a:lnTo>
                    <a:pt x="388" y="513"/>
                  </a:lnTo>
                  <a:lnTo>
                    <a:pt x="410" y="500"/>
                  </a:lnTo>
                  <a:lnTo>
                    <a:pt x="433" y="486"/>
                  </a:lnTo>
                  <a:lnTo>
                    <a:pt x="453" y="469"/>
                  </a:lnTo>
                  <a:lnTo>
                    <a:pt x="472" y="449"/>
                  </a:lnTo>
                  <a:lnTo>
                    <a:pt x="489" y="428"/>
                  </a:lnTo>
                  <a:lnTo>
                    <a:pt x="504" y="405"/>
                  </a:lnTo>
                  <a:lnTo>
                    <a:pt x="504" y="405"/>
                  </a:lnTo>
                  <a:lnTo>
                    <a:pt x="516" y="380"/>
                  </a:lnTo>
                  <a:lnTo>
                    <a:pt x="526" y="355"/>
                  </a:lnTo>
                  <a:lnTo>
                    <a:pt x="533" y="329"/>
                  </a:lnTo>
                  <a:lnTo>
                    <a:pt x="538" y="303"/>
                  </a:lnTo>
                  <a:lnTo>
                    <a:pt x="539" y="277"/>
                  </a:lnTo>
                  <a:lnTo>
                    <a:pt x="539" y="251"/>
                  </a:lnTo>
                  <a:lnTo>
                    <a:pt x="536" y="225"/>
                  </a:lnTo>
                  <a:lnTo>
                    <a:pt x="530" y="200"/>
                  </a:lnTo>
                  <a:lnTo>
                    <a:pt x="522" y="175"/>
                  </a:lnTo>
                  <a:lnTo>
                    <a:pt x="512" y="151"/>
                  </a:lnTo>
                  <a:lnTo>
                    <a:pt x="500" y="129"/>
                  </a:lnTo>
                  <a:lnTo>
                    <a:pt x="485" y="106"/>
                  </a:lnTo>
                  <a:lnTo>
                    <a:pt x="468" y="87"/>
                  </a:lnTo>
                  <a:lnTo>
                    <a:pt x="450" y="67"/>
                  </a:lnTo>
                  <a:lnTo>
                    <a:pt x="427" y="50"/>
                  </a:lnTo>
                  <a:lnTo>
                    <a:pt x="405" y="36"/>
                  </a:lnTo>
                  <a:lnTo>
                    <a:pt x="405"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 name="Freeform 132"/>
            <p:cNvSpPr>
              <a:spLocks/>
            </p:cNvSpPr>
            <p:nvPr userDrawn="1"/>
          </p:nvSpPr>
          <p:spPr bwMode="auto">
            <a:xfrm>
              <a:off x="1604" y="1984"/>
              <a:ext cx="115" cy="114"/>
            </a:xfrm>
            <a:custGeom>
              <a:avLst/>
              <a:gdLst>
                <a:gd name="T0" fmla="*/ 346 w 460"/>
                <a:gd name="T1" fmla="*/ 31 h 458"/>
                <a:gd name="T2" fmla="*/ 303 w 460"/>
                <a:gd name="T3" fmla="*/ 11 h 458"/>
                <a:gd name="T4" fmla="*/ 258 w 460"/>
                <a:gd name="T5" fmla="*/ 1 h 458"/>
                <a:gd name="T6" fmla="*/ 214 w 460"/>
                <a:gd name="T7" fmla="*/ 1 h 458"/>
                <a:gd name="T8" fmla="*/ 171 w 460"/>
                <a:gd name="T9" fmla="*/ 8 h 458"/>
                <a:gd name="T10" fmla="*/ 129 w 460"/>
                <a:gd name="T11" fmla="*/ 23 h 458"/>
                <a:gd name="T12" fmla="*/ 92 w 460"/>
                <a:gd name="T13" fmla="*/ 47 h 458"/>
                <a:gd name="T14" fmla="*/ 59 w 460"/>
                <a:gd name="T15" fmla="*/ 77 h 458"/>
                <a:gd name="T16" fmla="*/ 32 w 460"/>
                <a:gd name="T17" fmla="*/ 114 h 458"/>
                <a:gd name="T18" fmla="*/ 21 w 460"/>
                <a:gd name="T19" fmla="*/ 135 h 458"/>
                <a:gd name="T20" fmla="*/ 7 w 460"/>
                <a:gd name="T21" fmla="*/ 180 h 458"/>
                <a:gd name="T22" fmla="*/ 0 w 460"/>
                <a:gd name="T23" fmla="*/ 224 h 458"/>
                <a:gd name="T24" fmla="*/ 4 w 460"/>
                <a:gd name="T25" fmla="*/ 267 h 458"/>
                <a:gd name="T26" fmla="*/ 15 w 460"/>
                <a:gd name="T27" fmla="*/ 310 h 458"/>
                <a:gd name="T28" fmla="*/ 34 w 460"/>
                <a:gd name="T29" fmla="*/ 349 h 458"/>
                <a:gd name="T30" fmla="*/ 62 w 460"/>
                <a:gd name="T31" fmla="*/ 385 h 458"/>
                <a:gd name="T32" fmla="*/ 96 w 460"/>
                <a:gd name="T33" fmla="*/ 415 h 458"/>
                <a:gd name="T34" fmla="*/ 115 w 460"/>
                <a:gd name="T35" fmla="*/ 428 h 458"/>
                <a:gd name="T36" fmla="*/ 158 w 460"/>
                <a:gd name="T37" fmla="*/ 447 h 458"/>
                <a:gd name="T38" fmla="*/ 202 w 460"/>
                <a:gd name="T39" fmla="*/ 457 h 458"/>
                <a:gd name="T40" fmla="*/ 247 w 460"/>
                <a:gd name="T41" fmla="*/ 458 h 458"/>
                <a:gd name="T42" fmla="*/ 290 w 460"/>
                <a:gd name="T43" fmla="*/ 451 h 458"/>
                <a:gd name="T44" fmla="*/ 331 w 460"/>
                <a:gd name="T45" fmla="*/ 436 h 458"/>
                <a:gd name="T46" fmla="*/ 369 w 460"/>
                <a:gd name="T47" fmla="*/ 413 h 458"/>
                <a:gd name="T48" fmla="*/ 402 w 460"/>
                <a:gd name="T49" fmla="*/ 382 h 458"/>
                <a:gd name="T50" fmla="*/ 429 w 460"/>
                <a:gd name="T51" fmla="*/ 344 h 458"/>
                <a:gd name="T52" fmla="*/ 440 w 460"/>
                <a:gd name="T53" fmla="*/ 323 h 458"/>
                <a:gd name="T54" fmla="*/ 454 w 460"/>
                <a:gd name="T55" fmla="*/ 280 h 458"/>
                <a:gd name="T56" fmla="*/ 460 w 460"/>
                <a:gd name="T57" fmla="*/ 236 h 458"/>
                <a:gd name="T58" fmla="*/ 457 w 460"/>
                <a:gd name="T59" fmla="*/ 191 h 458"/>
                <a:gd name="T60" fmla="*/ 445 w 460"/>
                <a:gd name="T61" fmla="*/ 150 h 458"/>
                <a:gd name="T62" fmla="*/ 427 w 460"/>
                <a:gd name="T63" fmla="*/ 109 h 458"/>
                <a:gd name="T64" fmla="*/ 399 w 460"/>
                <a:gd name="T65" fmla="*/ 74 h 458"/>
                <a:gd name="T66" fmla="*/ 365 w 460"/>
                <a:gd name="T67" fmla="*/ 44 h 458"/>
                <a:gd name="T68" fmla="*/ 346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346" y="31"/>
                  </a:moveTo>
                  <a:lnTo>
                    <a:pt x="346" y="31"/>
                  </a:lnTo>
                  <a:lnTo>
                    <a:pt x="325" y="21"/>
                  </a:lnTo>
                  <a:lnTo>
                    <a:pt x="303" y="11"/>
                  </a:lnTo>
                  <a:lnTo>
                    <a:pt x="281" y="5"/>
                  </a:lnTo>
                  <a:lnTo>
                    <a:pt x="258" y="1"/>
                  </a:lnTo>
                  <a:lnTo>
                    <a:pt x="236" y="0"/>
                  </a:lnTo>
                  <a:lnTo>
                    <a:pt x="214" y="1"/>
                  </a:lnTo>
                  <a:lnTo>
                    <a:pt x="192" y="4"/>
                  </a:lnTo>
                  <a:lnTo>
                    <a:pt x="171" y="8"/>
                  </a:lnTo>
                  <a:lnTo>
                    <a:pt x="150" y="14"/>
                  </a:lnTo>
                  <a:lnTo>
                    <a:pt x="129" y="23"/>
                  </a:lnTo>
                  <a:lnTo>
                    <a:pt x="110" y="34"/>
                  </a:lnTo>
                  <a:lnTo>
                    <a:pt x="92" y="47"/>
                  </a:lnTo>
                  <a:lnTo>
                    <a:pt x="75" y="61"/>
                  </a:lnTo>
                  <a:lnTo>
                    <a:pt x="59" y="77"/>
                  </a:lnTo>
                  <a:lnTo>
                    <a:pt x="45" y="95"/>
                  </a:lnTo>
                  <a:lnTo>
                    <a:pt x="32" y="114"/>
                  </a:lnTo>
                  <a:lnTo>
                    <a:pt x="32" y="114"/>
                  </a:lnTo>
                  <a:lnTo>
                    <a:pt x="21" y="135"/>
                  </a:lnTo>
                  <a:lnTo>
                    <a:pt x="12" y="157"/>
                  </a:lnTo>
                  <a:lnTo>
                    <a:pt x="7" y="180"/>
                  </a:lnTo>
                  <a:lnTo>
                    <a:pt x="3" y="202"/>
                  </a:lnTo>
                  <a:lnTo>
                    <a:pt x="0" y="224"/>
                  </a:lnTo>
                  <a:lnTo>
                    <a:pt x="2" y="246"/>
                  </a:lnTo>
                  <a:lnTo>
                    <a:pt x="4" y="267"/>
                  </a:lnTo>
                  <a:lnTo>
                    <a:pt x="8" y="289"/>
                  </a:lnTo>
                  <a:lnTo>
                    <a:pt x="15" y="310"/>
                  </a:lnTo>
                  <a:lnTo>
                    <a:pt x="24" y="331"/>
                  </a:lnTo>
                  <a:lnTo>
                    <a:pt x="34" y="349"/>
                  </a:lnTo>
                  <a:lnTo>
                    <a:pt x="47" y="368"/>
                  </a:lnTo>
                  <a:lnTo>
                    <a:pt x="62" y="385"/>
                  </a:lnTo>
                  <a:lnTo>
                    <a:pt x="77" y="401"/>
                  </a:lnTo>
                  <a:lnTo>
                    <a:pt x="96" y="415"/>
                  </a:lnTo>
                  <a:lnTo>
                    <a:pt x="115" y="428"/>
                  </a:lnTo>
                  <a:lnTo>
                    <a:pt x="115" y="428"/>
                  </a:lnTo>
                  <a:lnTo>
                    <a:pt x="136" y="439"/>
                  </a:lnTo>
                  <a:lnTo>
                    <a:pt x="158" y="447"/>
                  </a:lnTo>
                  <a:lnTo>
                    <a:pt x="180" y="453"/>
                  </a:lnTo>
                  <a:lnTo>
                    <a:pt x="202" y="457"/>
                  </a:lnTo>
                  <a:lnTo>
                    <a:pt x="225" y="458"/>
                  </a:lnTo>
                  <a:lnTo>
                    <a:pt x="247" y="458"/>
                  </a:lnTo>
                  <a:lnTo>
                    <a:pt x="269" y="456"/>
                  </a:lnTo>
                  <a:lnTo>
                    <a:pt x="290" y="451"/>
                  </a:lnTo>
                  <a:lnTo>
                    <a:pt x="311" y="444"/>
                  </a:lnTo>
                  <a:lnTo>
                    <a:pt x="331" y="436"/>
                  </a:lnTo>
                  <a:lnTo>
                    <a:pt x="351" y="425"/>
                  </a:lnTo>
                  <a:lnTo>
                    <a:pt x="369" y="413"/>
                  </a:lnTo>
                  <a:lnTo>
                    <a:pt x="386" y="398"/>
                  </a:lnTo>
                  <a:lnTo>
                    <a:pt x="402" y="382"/>
                  </a:lnTo>
                  <a:lnTo>
                    <a:pt x="416" y="365"/>
                  </a:lnTo>
                  <a:lnTo>
                    <a:pt x="429" y="344"/>
                  </a:lnTo>
                  <a:lnTo>
                    <a:pt x="429" y="344"/>
                  </a:lnTo>
                  <a:lnTo>
                    <a:pt x="440" y="323"/>
                  </a:lnTo>
                  <a:lnTo>
                    <a:pt x="449" y="302"/>
                  </a:lnTo>
                  <a:lnTo>
                    <a:pt x="454" y="280"/>
                  </a:lnTo>
                  <a:lnTo>
                    <a:pt x="458" y="258"/>
                  </a:lnTo>
                  <a:lnTo>
                    <a:pt x="460" y="236"/>
                  </a:lnTo>
                  <a:lnTo>
                    <a:pt x="459" y="213"/>
                  </a:lnTo>
                  <a:lnTo>
                    <a:pt x="457" y="191"/>
                  </a:lnTo>
                  <a:lnTo>
                    <a:pt x="453" y="170"/>
                  </a:lnTo>
                  <a:lnTo>
                    <a:pt x="445" y="150"/>
                  </a:lnTo>
                  <a:lnTo>
                    <a:pt x="437" y="129"/>
                  </a:lnTo>
                  <a:lnTo>
                    <a:pt x="427" y="109"/>
                  </a:lnTo>
                  <a:lnTo>
                    <a:pt x="414" y="91"/>
                  </a:lnTo>
                  <a:lnTo>
                    <a:pt x="399" y="74"/>
                  </a:lnTo>
                  <a:lnTo>
                    <a:pt x="384" y="58"/>
                  </a:lnTo>
                  <a:lnTo>
                    <a:pt x="365" y="44"/>
                  </a:lnTo>
                  <a:lnTo>
                    <a:pt x="346" y="31"/>
                  </a:lnTo>
                  <a:lnTo>
                    <a:pt x="346"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 name="Freeform 133"/>
            <p:cNvSpPr>
              <a:spLocks/>
            </p:cNvSpPr>
            <p:nvPr userDrawn="1"/>
          </p:nvSpPr>
          <p:spPr bwMode="auto">
            <a:xfrm>
              <a:off x="1488" y="2213"/>
              <a:ext cx="94" cy="94"/>
            </a:xfrm>
            <a:custGeom>
              <a:avLst/>
              <a:gdLst>
                <a:gd name="T0" fmla="*/ 283 w 378"/>
                <a:gd name="T1" fmla="*/ 26 h 378"/>
                <a:gd name="T2" fmla="*/ 249 w 378"/>
                <a:gd name="T3" fmla="*/ 10 h 378"/>
                <a:gd name="T4" fmla="*/ 213 w 378"/>
                <a:gd name="T5" fmla="*/ 1 h 378"/>
                <a:gd name="T6" fmla="*/ 176 w 378"/>
                <a:gd name="T7" fmla="*/ 1 h 378"/>
                <a:gd name="T8" fmla="*/ 140 w 378"/>
                <a:gd name="T9" fmla="*/ 6 h 378"/>
                <a:gd name="T10" fmla="*/ 106 w 378"/>
                <a:gd name="T11" fmla="*/ 20 h 378"/>
                <a:gd name="T12" fmla="*/ 75 w 378"/>
                <a:gd name="T13" fmla="*/ 39 h 378"/>
                <a:gd name="T14" fmla="*/ 47 w 378"/>
                <a:gd name="T15" fmla="*/ 64 h 378"/>
                <a:gd name="T16" fmla="*/ 25 w 378"/>
                <a:gd name="T17" fmla="*/ 95 h 378"/>
                <a:gd name="T18" fmla="*/ 17 w 378"/>
                <a:gd name="T19" fmla="*/ 112 h 378"/>
                <a:gd name="T20" fmla="*/ 4 w 378"/>
                <a:gd name="T21" fmla="*/ 147 h 378"/>
                <a:gd name="T22" fmla="*/ 0 w 378"/>
                <a:gd name="T23" fmla="*/ 184 h 378"/>
                <a:gd name="T24" fmla="*/ 3 w 378"/>
                <a:gd name="T25" fmla="*/ 220 h 378"/>
                <a:gd name="T26" fmla="*/ 12 w 378"/>
                <a:gd name="T27" fmla="*/ 255 h 378"/>
                <a:gd name="T28" fmla="*/ 28 w 378"/>
                <a:gd name="T29" fmla="*/ 288 h 378"/>
                <a:gd name="T30" fmla="*/ 50 w 378"/>
                <a:gd name="T31" fmla="*/ 318 h 378"/>
                <a:gd name="T32" fmla="*/ 78 w 378"/>
                <a:gd name="T33" fmla="*/ 343 h 378"/>
                <a:gd name="T34" fmla="*/ 94 w 378"/>
                <a:gd name="T35" fmla="*/ 353 h 378"/>
                <a:gd name="T36" fmla="*/ 129 w 378"/>
                <a:gd name="T37" fmla="*/ 369 h 378"/>
                <a:gd name="T38" fmla="*/ 166 w 378"/>
                <a:gd name="T39" fmla="*/ 377 h 378"/>
                <a:gd name="T40" fmla="*/ 202 w 378"/>
                <a:gd name="T41" fmla="*/ 378 h 378"/>
                <a:gd name="T42" fmla="*/ 237 w 378"/>
                <a:gd name="T43" fmla="*/ 371 h 378"/>
                <a:gd name="T44" fmla="*/ 273 w 378"/>
                <a:gd name="T45" fmla="*/ 360 h 378"/>
                <a:gd name="T46" fmla="*/ 303 w 378"/>
                <a:gd name="T47" fmla="*/ 340 h 378"/>
                <a:gd name="T48" fmla="*/ 330 w 378"/>
                <a:gd name="T49" fmla="*/ 315 h 378"/>
                <a:gd name="T50" fmla="*/ 353 w 378"/>
                <a:gd name="T51" fmla="*/ 284 h 378"/>
                <a:gd name="T52" fmla="*/ 361 w 378"/>
                <a:gd name="T53" fmla="*/ 267 h 378"/>
                <a:gd name="T54" fmla="*/ 373 w 378"/>
                <a:gd name="T55" fmla="*/ 231 h 378"/>
                <a:gd name="T56" fmla="*/ 378 w 378"/>
                <a:gd name="T57" fmla="*/ 194 h 378"/>
                <a:gd name="T58" fmla="*/ 376 w 378"/>
                <a:gd name="T59" fmla="*/ 158 h 378"/>
                <a:gd name="T60" fmla="*/ 366 w 378"/>
                <a:gd name="T61" fmla="*/ 124 h 378"/>
                <a:gd name="T62" fmla="*/ 351 w 378"/>
                <a:gd name="T63" fmla="*/ 90 h 378"/>
                <a:gd name="T64" fmla="*/ 329 w 378"/>
                <a:gd name="T65" fmla="*/ 61 h 378"/>
                <a:gd name="T66" fmla="*/ 300 w 378"/>
                <a:gd name="T67" fmla="*/ 36 h 378"/>
                <a:gd name="T68" fmla="*/ 283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3" y="26"/>
                  </a:moveTo>
                  <a:lnTo>
                    <a:pt x="283" y="26"/>
                  </a:lnTo>
                  <a:lnTo>
                    <a:pt x="266" y="17"/>
                  </a:lnTo>
                  <a:lnTo>
                    <a:pt x="249" y="10"/>
                  </a:lnTo>
                  <a:lnTo>
                    <a:pt x="231" y="5"/>
                  </a:lnTo>
                  <a:lnTo>
                    <a:pt x="213" y="1"/>
                  </a:lnTo>
                  <a:lnTo>
                    <a:pt x="194" y="0"/>
                  </a:lnTo>
                  <a:lnTo>
                    <a:pt x="176" y="1"/>
                  </a:lnTo>
                  <a:lnTo>
                    <a:pt x="158" y="3"/>
                  </a:lnTo>
                  <a:lnTo>
                    <a:pt x="140" y="6"/>
                  </a:lnTo>
                  <a:lnTo>
                    <a:pt x="123" y="12"/>
                  </a:lnTo>
                  <a:lnTo>
                    <a:pt x="106" y="20"/>
                  </a:lnTo>
                  <a:lnTo>
                    <a:pt x="90" y="29"/>
                  </a:lnTo>
                  <a:lnTo>
                    <a:pt x="75" y="39"/>
                  </a:lnTo>
                  <a:lnTo>
                    <a:pt x="60" y="51"/>
                  </a:lnTo>
                  <a:lnTo>
                    <a:pt x="47" y="64"/>
                  </a:lnTo>
                  <a:lnTo>
                    <a:pt x="35" y="78"/>
                  </a:lnTo>
                  <a:lnTo>
                    <a:pt x="25" y="95"/>
                  </a:lnTo>
                  <a:lnTo>
                    <a:pt x="25" y="95"/>
                  </a:lnTo>
                  <a:lnTo>
                    <a:pt x="17" y="112"/>
                  </a:lnTo>
                  <a:lnTo>
                    <a:pt x="9" y="130"/>
                  </a:lnTo>
                  <a:lnTo>
                    <a:pt x="4" y="147"/>
                  </a:lnTo>
                  <a:lnTo>
                    <a:pt x="2" y="165"/>
                  </a:lnTo>
                  <a:lnTo>
                    <a:pt x="0" y="184"/>
                  </a:lnTo>
                  <a:lnTo>
                    <a:pt x="0" y="202"/>
                  </a:lnTo>
                  <a:lnTo>
                    <a:pt x="3" y="220"/>
                  </a:lnTo>
                  <a:lnTo>
                    <a:pt x="7" y="238"/>
                  </a:lnTo>
                  <a:lnTo>
                    <a:pt x="12" y="255"/>
                  </a:lnTo>
                  <a:lnTo>
                    <a:pt x="20" y="272"/>
                  </a:lnTo>
                  <a:lnTo>
                    <a:pt x="28" y="288"/>
                  </a:lnTo>
                  <a:lnTo>
                    <a:pt x="38" y="304"/>
                  </a:lnTo>
                  <a:lnTo>
                    <a:pt x="50" y="318"/>
                  </a:lnTo>
                  <a:lnTo>
                    <a:pt x="64" y="331"/>
                  </a:lnTo>
                  <a:lnTo>
                    <a:pt x="78" y="343"/>
                  </a:lnTo>
                  <a:lnTo>
                    <a:pt x="94" y="353"/>
                  </a:lnTo>
                  <a:lnTo>
                    <a:pt x="94" y="353"/>
                  </a:lnTo>
                  <a:lnTo>
                    <a:pt x="112" y="362"/>
                  </a:lnTo>
                  <a:lnTo>
                    <a:pt x="129" y="369"/>
                  </a:lnTo>
                  <a:lnTo>
                    <a:pt x="147" y="374"/>
                  </a:lnTo>
                  <a:lnTo>
                    <a:pt x="166" y="377"/>
                  </a:lnTo>
                  <a:lnTo>
                    <a:pt x="184" y="378"/>
                  </a:lnTo>
                  <a:lnTo>
                    <a:pt x="202" y="378"/>
                  </a:lnTo>
                  <a:lnTo>
                    <a:pt x="220" y="375"/>
                  </a:lnTo>
                  <a:lnTo>
                    <a:pt x="237" y="371"/>
                  </a:lnTo>
                  <a:lnTo>
                    <a:pt x="256" y="366"/>
                  </a:lnTo>
                  <a:lnTo>
                    <a:pt x="273" y="360"/>
                  </a:lnTo>
                  <a:lnTo>
                    <a:pt x="288" y="350"/>
                  </a:lnTo>
                  <a:lnTo>
                    <a:pt x="303" y="340"/>
                  </a:lnTo>
                  <a:lnTo>
                    <a:pt x="317" y="328"/>
                  </a:lnTo>
                  <a:lnTo>
                    <a:pt x="330" y="315"/>
                  </a:lnTo>
                  <a:lnTo>
                    <a:pt x="342" y="300"/>
                  </a:lnTo>
                  <a:lnTo>
                    <a:pt x="353" y="284"/>
                  </a:lnTo>
                  <a:lnTo>
                    <a:pt x="353" y="284"/>
                  </a:lnTo>
                  <a:lnTo>
                    <a:pt x="361" y="267"/>
                  </a:lnTo>
                  <a:lnTo>
                    <a:pt x="369" y="249"/>
                  </a:lnTo>
                  <a:lnTo>
                    <a:pt x="373" y="231"/>
                  </a:lnTo>
                  <a:lnTo>
                    <a:pt x="377" y="212"/>
                  </a:lnTo>
                  <a:lnTo>
                    <a:pt x="378" y="194"/>
                  </a:lnTo>
                  <a:lnTo>
                    <a:pt x="378" y="176"/>
                  </a:lnTo>
                  <a:lnTo>
                    <a:pt x="376" y="158"/>
                  </a:lnTo>
                  <a:lnTo>
                    <a:pt x="372" y="141"/>
                  </a:lnTo>
                  <a:lnTo>
                    <a:pt x="366" y="124"/>
                  </a:lnTo>
                  <a:lnTo>
                    <a:pt x="359" y="107"/>
                  </a:lnTo>
                  <a:lnTo>
                    <a:pt x="351" y="90"/>
                  </a:lnTo>
                  <a:lnTo>
                    <a:pt x="340" y="76"/>
                  </a:lnTo>
                  <a:lnTo>
                    <a:pt x="329" y="61"/>
                  </a:lnTo>
                  <a:lnTo>
                    <a:pt x="314" y="48"/>
                  </a:lnTo>
                  <a:lnTo>
                    <a:pt x="300" y="36"/>
                  </a:lnTo>
                  <a:lnTo>
                    <a:pt x="283" y="26"/>
                  </a:lnTo>
                  <a:lnTo>
                    <a:pt x="28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6" name="Freeform 134"/>
            <p:cNvSpPr>
              <a:spLocks/>
            </p:cNvSpPr>
            <p:nvPr userDrawn="1"/>
          </p:nvSpPr>
          <p:spPr bwMode="auto">
            <a:xfrm>
              <a:off x="1371" y="2442"/>
              <a:ext cx="74" cy="75"/>
            </a:xfrm>
            <a:custGeom>
              <a:avLst/>
              <a:gdLst>
                <a:gd name="T0" fmla="*/ 223 w 297"/>
                <a:gd name="T1" fmla="*/ 21 h 297"/>
                <a:gd name="T2" fmla="*/ 195 w 297"/>
                <a:gd name="T3" fmla="*/ 8 h 297"/>
                <a:gd name="T4" fmla="*/ 167 w 297"/>
                <a:gd name="T5" fmla="*/ 1 h 297"/>
                <a:gd name="T6" fmla="*/ 138 w 297"/>
                <a:gd name="T7" fmla="*/ 1 h 297"/>
                <a:gd name="T8" fmla="*/ 110 w 297"/>
                <a:gd name="T9" fmla="*/ 5 h 297"/>
                <a:gd name="T10" fmla="*/ 83 w 297"/>
                <a:gd name="T11" fmla="*/ 16 h 297"/>
                <a:gd name="T12" fmla="*/ 60 w 297"/>
                <a:gd name="T13" fmla="*/ 30 h 297"/>
                <a:gd name="T14" fmla="*/ 38 w 297"/>
                <a:gd name="T15" fmla="*/ 51 h 297"/>
                <a:gd name="T16" fmla="*/ 21 w 297"/>
                <a:gd name="T17" fmla="*/ 74 h 297"/>
                <a:gd name="T18" fmla="*/ 13 w 297"/>
                <a:gd name="T19" fmla="*/ 89 h 297"/>
                <a:gd name="T20" fmla="*/ 4 w 297"/>
                <a:gd name="T21" fmla="*/ 116 h 297"/>
                <a:gd name="T22" fmla="*/ 0 w 297"/>
                <a:gd name="T23" fmla="*/ 145 h 297"/>
                <a:gd name="T24" fmla="*/ 2 w 297"/>
                <a:gd name="T25" fmla="*/ 173 h 297"/>
                <a:gd name="T26" fmla="*/ 10 w 297"/>
                <a:gd name="T27" fmla="*/ 201 h 297"/>
                <a:gd name="T28" fmla="*/ 22 w 297"/>
                <a:gd name="T29" fmla="*/ 227 h 297"/>
                <a:gd name="T30" fmla="*/ 40 w 297"/>
                <a:gd name="T31" fmla="*/ 250 h 297"/>
                <a:gd name="T32" fmla="*/ 62 w 297"/>
                <a:gd name="T33" fmla="*/ 270 h 297"/>
                <a:gd name="T34" fmla="*/ 74 w 297"/>
                <a:gd name="T35" fmla="*/ 278 h 297"/>
                <a:gd name="T36" fmla="*/ 101 w 297"/>
                <a:gd name="T37" fmla="*/ 291 h 297"/>
                <a:gd name="T38" fmla="*/ 130 w 297"/>
                <a:gd name="T39" fmla="*/ 296 h 297"/>
                <a:gd name="T40" fmla="*/ 159 w 297"/>
                <a:gd name="T41" fmla="*/ 297 h 297"/>
                <a:gd name="T42" fmla="*/ 187 w 297"/>
                <a:gd name="T43" fmla="*/ 292 h 297"/>
                <a:gd name="T44" fmla="*/ 213 w 297"/>
                <a:gd name="T45" fmla="*/ 283 h 297"/>
                <a:gd name="T46" fmla="*/ 238 w 297"/>
                <a:gd name="T47" fmla="*/ 267 h 297"/>
                <a:gd name="T48" fmla="*/ 260 w 297"/>
                <a:gd name="T49" fmla="*/ 248 h 297"/>
                <a:gd name="T50" fmla="*/ 277 w 297"/>
                <a:gd name="T51" fmla="*/ 223 h 297"/>
                <a:gd name="T52" fmla="*/ 284 w 297"/>
                <a:gd name="T53" fmla="*/ 210 h 297"/>
                <a:gd name="T54" fmla="*/ 294 w 297"/>
                <a:gd name="T55" fmla="*/ 181 h 297"/>
                <a:gd name="T56" fmla="*/ 297 w 297"/>
                <a:gd name="T57" fmla="*/ 153 h 297"/>
                <a:gd name="T58" fmla="*/ 296 w 297"/>
                <a:gd name="T59" fmla="*/ 125 h 297"/>
                <a:gd name="T60" fmla="*/ 288 w 297"/>
                <a:gd name="T61" fmla="*/ 97 h 297"/>
                <a:gd name="T62" fmla="*/ 275 w 297"/>
                <a:gd name="T63" fmla="*/ 72 h 297"/>
                <a:gd name="T64" fmla="*/ 258 w 297"/>
                <a:gd name="T65" fmla="*/ 48 h 297"/>
                <a:gd name="T66" fmla="*/ 236 w 297"/>
                <a:gd name="T67" fmla="*/ 29 h 297"/>
                <a:gd name="T68" fmla="*/ 223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21"/>
                  </a:moveTo>
                  <a:lnTo>
                    <a:pt x="223" y="21"/>
                  </a:lnTo>
                  <a:lnTo>
                    <a:pt x="210" y="13"/>
                  </a:lnTo>
                  <a:lnTo>
                    <a:pt x="195" y="8"/>
                  </a:lnTo>
                  <a:lnTo>
                    <a:pt x="181" y="4"/>
                  </a:lnTo>
                  <a:lnTo>
                    <a:pt x="167" y="1"/>
                  </a:lnTo>
                  <a:lnTo>
                    <a:pt x="152" y="0"/>
                  </a:lnTo>
                  <a:lnTo>
                    <a:pt x="138" y="1"/>
                  </a:lnTo>
                  <a:lnTo>
                    <a:pt x="125" y="3"/>
                  </a:lnTo>
                  <a:lnTo>
                    <a:pt x="110" y="5"/>
                  </a:lnTo>
                  <a:lnTo>
                    <a:pt x="96" y="11"/>
                  </a:lnTo>
                  <a:lnTo>
                    <a:pt x="83" y="16"/>
                  </a:lnTo>
                  <a:lnTo>
                    <a:pt x="71" y="22"/>
                  </a:lnTo>
                  <a:lnTo>
                    <a:pt x="60" y="30"/>
                  </a:lnTo>
                  <a:lnTo>
                    <a:pt x="48" y="41"/>
                  </a:lnTo>
                  <a:lnTo>
                    <a:pt x="38" y="51"/>
                  </a:lnTo>
                  <a:lnTo>
                    <a:pt x="28" y="63"/>
                  </a:lnTo>
                  <a:lnTo>
                    <a:pt x="21" y="74"/>
                  </a:lnTo>
                  <a:lnTo>
                    <a:pt x="21" y="74"/>
                  </a:lnTo>
                  <a:lnTo>
                    <a:pt x="13" y="89"/>
                  </a:lnTo>
                  <a:lnTo>
                    <a:pt x="8" y="102"/>
                  </a:lnTo>
                  <a:lnTo>
                    <a:pt x="4" y="116"/>
                  </a:lnTo>
                  <a:lnTo>
                    <a:pt x="1" y="130"/>
                  </a:lnTo>
                  <a:lnTo>
                    <a:pt x="0" y="145"/>
                  </a:lnTo>
                  <a:lnTo>
                    <a:pt x="1" y="159"/>
                  </a:lnTo>
                  <a:lnTo>
                    <a:pt x="2" y="173"/>
                  </a:lnTo>
                  <a:lnTo>
                    <a:pt x="5" y="188"/>
                  </a:lnTo>
                  <a:lnTo>
                    <a:pt x="10" y="201"/>
                  </a:lnTo>
                  <a:lnTo>
                    <a:pt x="15" y="214"/>
                  </a:lnTo>
                  <a:lnTo>
                    <a:pt x="22" y="227"/>
                  </a:lnTo>
                  <a:lnTo>
                    <a:pt x="30" y="239"/>
                  </a:lnTo>
                  <a:lnTo>
                    <a:pt x="40" y="250"/>
                  </a:lnTo>
                  <a:lnTo>
                    <a:pt x="51" y="261"/>
                  </a:lnTo>
                  <a:lnTo>
                    <a:pt x="62" y="270"/>
                  </a:lnTo>
                  <a:lnTo>
                    <a:pt x="74" y="278"/>
                  </a:lnTo>
                  <a:lnTo>
                    <a:pt x="74" y="278"/>
                  </a:lnTo>
                  <a:lnTo>
                    <a:pt x="88" y="284"/>
                  </a:lnTo>
                  <a:lnTo>
                    <a:pt x="101" y="291"/>
                  </a:lnTo>
                  <a:lnTo>
                    <a:pt x="116" y="295"/>
                  </a:lnTo>
                  <a:lnTo>
                    <a:pt x="130" y="296"/>
                  </a:lnTo>
                  <a:lnTo>
                    <a:pt x="144" y="297"/>
                  </a:lnTo>
                  <a:lnTo>
                    <a:pt x="159" y="297"/>
                  </a:lnTo>
                  <a:lnTo>
                    <a:pt x="173" y="296"/>
                  </a:lnTo>
                  <a:lnTo>
                    <a:pt x="187" y="292"/>
                  </a:lnTo>
                  <a:lnTo>
                    <a:pt x="200" y="288"/>
                  </a:lnTo>
                  <a:lnTo>
                    <a:pt x="213" y="283"/>
                  </a:lnTo>
                  <a:lnTo>
                    <a:pt x="226" y="275"/>
                  </a:lnTo>
                  <a:lnTo>
                    <a:pt x="238" y="267"/>
                  </a:lnTo>
                  <a:lnTo>
                    <a:pt x="250" y="258"/>
                  </a:lnTo>
                  <a:lnTo>
                    <a:pt x="260" y="248"/>
                  </a:lnTo>
                  <a:lnTo>
                    <a:pt x="269" y="236"/>
                  </a:lnTo>
                  <a:lnTo>
                    <a:pt x="277" y="223"/>
                  </a:lnTo>
                  <a:lnTo>
                    <a:pt x="277" y="223"/>
                  </a:lnTo>
                  <a:lnTo>
                    <a:pt x="284" y="210"/>
                  </a:lnTo>
                  <a:lnTo>
                    <a:pt x="290" y="196"/>
                  </a:lnTo>
                  <a:lnTo>
                    <a:pt x="294" y="181"/>
                  </a:lnTo>
                  <a:lnTo>
                    <a:pt x="296" y="167"/>
                  </a:lnTo>
                  <a:lnTo>
                    <a:pt x="297" y="153"/>
                  </a:lnTo>
                  <a:lnTo>
                    <a:pt x="297" y="138"/>
                  </a:lnTo>
                  <a:lnTo>
                    <a:pt x="296" y="125"/>
                  </a:lnTo>
                  <a:lnTo>
                    <a:pt x="292" y="111"/>
                  </a:lnTo>
                  <a:lnTo>
                    <a:pt x="288" y="97"/>
                  </a:lnTo>
                  <a:lnTo>
                    <a:pt x="282" y="84"/>
                  </a:lnTo>
                  <a:lnTo>
                    <a:pt x="275" y="72"/>
                  </a:lnTo>
                  <a:lnTo>
                    <a:pt x="267" y="60"/>
                  </a:lnTo>
                  <a:lnTo>
                    <a:pt x="258" y="48"/>
                  </a:lnTo>
                  <a:lnTo>
                    <a:pt x="247" y="38"/>
                  </a:lnTo>
                  <a:lnTo>
                    <a:pt x="236" y="29"/>
                  </a:lnTo>
                  <a:lnTo>
                    <a:pt x="223" y="21"/>
                  </a:lnTo>
                  <a:lnTo>
                    <a:pt x="22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7" name="Freeform 135"/>
            <p:cNvSpPr>
              <a:spLocks/>
            </p:cNvSpPr>
            <p:nvPr userDrawn="1"/>
          </p:nvSpPr>
          <p:spPr bwMode="auto">
            <a:xfrm>
              <a:off x="2524" y="699"/>
              <a:ext cx="237" cy="237"/>
            </a:xfrm>
            <a:custGeom>
              <a:avLst/>
              <a:gdLst>
                <a:gd name="T0" fmla="*/ 570 w 944"/>
                <a:gd name="T1" fmla="*/ 10 h 944"/>
                <a:gd name="T2" fmla="*/ 500 w 944"/>
                <a:gd name="T3" fmla="*/ 0 h 944"/>
                <a:gd name="T4" fmla="*/ 430 w 944"/>
                <a:gd name="T5" fmla="*/ 1 h 944"/>
                <a:gd name="T6" fmla="*/ 362 w 944"/>
                <a:gd name="T7" fmla="*/ 13 h 944"/>
                <a:gd name="T8" fmla="*/ 297 w 944"/>
                <a:gd name="T9" fmla="*/ 33 h 944"/>
                <a:gd name="T10" fmla="*/ 236 w 944"/>
                <a:gd name="T11" fmla="*/ 63 h 944"/>
                <a:gd name="T12" fmla="*/ 180 w 944"/>
                <a:gd name="T13" fmla="*/ 101 h 944"/>
                <a:gd name="T14" fmla="*/ 129 w 944"/>
                <a:gd name="T15" fmla="*/ 147 h 944"/>
                <a:gd name="T16" fmla="*/ 86 w 944"/>
                <a:gd name="T17" fmla="*/ 200 h 944"/>
                <a:gd name="T18" fmla="*/ 49 w 944"/>
                <a:gd name="T19" fmla="*/ 260 h 944"/>
                <a:gd name="T20" fmla="*/ 22 w 944"/>
                <a:gd name="T21" fmla="*/ 327 h 944"/>
                <a:gd name="T22" fmla="*/ 10 w 944"/>
                <a:gd name="T23" fmla="*/ 374 h 944"/>
                <a:gd name="T24" fmla="*/ 0 w 944"/>
                <a:gd name="T25" fmla="*/ 444 h 944"/>
                <a:gd name="T26" fmla="*/ 1 w 944"/>
                <a:gd name="T27" fmla="*/ 514 h 944"/>
                <a:gd name="T28" fmla="*/ 13 w 944"/>
                <a:gd name="T29" fmla="*/ 582 h 944"/>
                <a:gd name="T30" fmla="*/ 32 w 944"/>
                <a:gd name="T31" fmla="*/ 647 h 944"/>
                <a:gd name="T32" fmla="*/ 62 w 944"/>
                <a:gd name="T33" fmla="*/ 708 h 944"/>
                <a:gd name="T34" fmla="*/ 101 w 944"/>
                <a:gd name="T35" fmla="*/ 764 h 944"/>
                <a:gd name="T36" fmla="*/ 147 w 944"/>
                <a:gd name="T37" fmla="*/ 815 h 944"/>
                <a:gd name="T38" fmla="*/ 200 w 944"/>
                <a:gd name="T39" fmla="*/ 858 h 944"/>
                <a:gd name="T40" fmla="*/ 260 w 944"/>
                <a:gd name="T41" fmla="*/ 895 h 944"/>
                <a:gd name="T42" fmla="*/ 327 w 944"/>
                <a:gd name="T43" fmla="*/ 922 h 944"/>
                <a:gd name="T44" fmla="*/ 374 w 944"/>
                <a:gd name="T45" fmla="*/ 934 h 944"/>
                <a:gd name="T46" fmla="*/ 444 w 944"/>
                <a:gd name="T47" fmla="*/ 944 h 944"/>
                <a:gd name="T48" fmla="*/ 514 w 944"/>
                <a:gd name="T49" fmla="*/ 943 h 944"/>
                <a:gd name="T50" fmla="*/ 582 w 944"/>
                <a:gd name="T51" fmla="*/ 931 h 944"/>
                <a:gd name="T52" fmla="*/ 647 w 944"/>
                <a:gd name="T53" fmla="*/ 910 h 944"/>
                <a:gd name="T54" fmla="*/ 709 w 944"/>
                <a:gd name="T55" fmla="*/ 882 h 944"/>
                <a:gd name="T56" fmla="*/ 765 w 944"/>
                <a:gd name="T57" fmla="*/ 843 h 944"/>
                <a:gd name="T58" fmla="*/ 815 w 944"/>
                <a:gd name="T59" fmla="*/ 797 h 944"/>
                <a:gd name="T60" fmla="*/ 858 w 944"/>
                <a:gd name="T61" fmla="*/ 744 h 944"/>
                <a:gd name="T62" fmla="*/ 895 w 944"/>
                <a:gd name="T63" fmla="*/ 684 h 944"/>
                <a:gd name="T64" fmla="*/ 921 w 944"/>
                <a:gd name="T65" fmla="*/ 617 h 944"/>
                <a:gd name="T66" fmla="*/ 934 w 944"/>
                <a:gd name="T67" fmla="*/ 570 h 944"/>
                <a:gd name="T68" fmla="*/ 943 w 944"/>
                <a:gd name="T69" fmla="*/ 500 h 944"/>
                <a:gd name="T70" fmla="*/ 943 w 944"/>
                <a:gd name="T71" fmla="*/ 430 h 944"/>
                <a:gd name="T72" fmla="*/ 931 w 944"/>
                <a:gd name="T73" fmla="*/ 362 h 944"/>
                <a:gd name="T74" fmla="*/ 911 w 944"/>
                <a:gd name="T75" fmla="*/ 297 h 944"/>
                <a:gd name="T76" fmla="*/ 881 w 944"/>
                <a:gd name="T77" fmla="*/ 235 h 944"/>
                <a:gd name="T78" fmla="*/ 843 w 944"/>
                <a:gd name="T79" fmla="*/ 179 h 944"/>
                <a:gd name="T80" fmla="*/ 797 w 944"/>
                <a:gd name="T81" fmla="*/ 129 h 944"/>
                <a:gd name="T82" fmla="*/ 744 w 944"/>
                <a:gd name="T83" fmla="*/ 86 h 944"/>
                <a:gd name="T84" fmla="*/ 684 w 944"/>
                <a:gd name="T85" fmla="*/ 49 h 944"/>
                <a:gd name="T86" fmla="*/ 617 w 944"/>
                <a:gd name="T87" fmla="*/ 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15"/>
                  </a:moveTo>
                  <a:lnTo>
                    <a:pt x="594" y="15"/>
                  </a:lnTo>
                  <a:lnTo>
                    <a:pt x="570" y="10"/>
                  </a:lnTo>
                  <a:lnTo>
                    <a:pt x="547" y="5"/>
                  </a:lnTo>
                  <a:lnTo>
                    <a:pt x="524" y="2"/>
                  </a:lnTo>
                  <a:lnTo>
                    <a:pt x="500" y="0"/>
                  </a:lnTo>
                  <a:lnTo>
                    <a:pt x="477" y="0"/>
                  </a:lnTo>
                  <a:lnTo>
                    <a:pt x="453" y="0"/>
                  </a:lnTo>
                  <a:lnTo>
                    <a:pt x="430" y="1"/>
                  </a:lnTo>
                  <a:lnTo>
                    <a:pt x="406" y="4"/>
                  </a:lnTo>
                  <a:lnTo>
                    <a:pt x="384" y="7"/>
                  </a:lnTo>
                  <a:lnTo>
                    <a:pt x="362" y="13"/>
                  </a:lnTo>
                  <a:lnTo>
                    <a:pt x="340" y="18"/>
                  </a:lnTo>
                  <a:lnTo>
                    <a:pt x="318" y="26"/>
                  </a:lnTo>
                  <a:lnTo>
                    <a:pt x="297" y="33"/>
                  </a:lnTo>
                  <a:lnTo>
                    <a:pt x="276" y="43"/>
                  </a:lnTo>
                  <a:lnTo>
                    <a:pt x="255" y="52"/>
                  </a:lnTo>
                  <a:lnTo>
                    <a:pt x="236" y="63"/>
                  </a:lnTo>
                  <a:lnTo>
                    <a:pt x="216" y="75"/>
                  </a:lnTo>
                  <a:lnTo>
                    <a:pt x="198" y="87"/>
                  </a:lnTo>
                  <a:lnTo>
                    <a:pt x="180" y="101"/>
                  </a:lnTo>
                  <a:lnTo>
                    <a:pt x="161" y="116"/>
                  </a:lnTo>
                  <a:lnTo>
                    <a:pt x="144" y="131"/>
                  </a:lnTo>
                  <a:lnTo>
                    <a:pt x="129" y="147"/>
                  </a:lnTo>
                  <a:lnTo>
                    <a:pt x="113" y="164"/>
                  </a:lnTo>
                  <a:lnTo>
                    <a:pt x="99" y="182"/>
                  </a:lnTo>
                  <a:lnTo>
                    <a:pt x="86" y="200"/>
                  </a:lnTo>
                  <a:lnTo>
                    <a:pt x="73" y="220"/>
                  </a:lnTo>
                  <a:lnTo>
                    <a:pt x="61" y="239"/>
                  </a:lnTo>
                  <a:lnTo>
                    <a:pt x="49" y="260"/>
                  </a:lnTo>
                  <a:lnTo>
                    <a:pt x="39" y="281"/>
                  </a:lnTo>
                  <a:lnTo>
                    <a:pt x="30" y="303"/>
                  </a:lnTo>
                  <a:lnTo>
                    <a:pt x="22" y="327"/>
                  </a:lnTo>
                  <a:lnTo>
                    <a:pt x="15" y="350"/>
                  </a:lnTo>
                  <a:lnTo>
                    <a:pt x="15" y="350"/>
                  </a:lnTo>
                  <a:lnTo>
                    <a:pt x="10" y="374"/>
                  </a:lnTo>
                  <a:lnTo>
                    <a:pt x="5" y="397"/>
                  </a:lnTo>
                  <a:lnTo>
                    <a:pt x="2" y="420"/>
                  </a:lnTo>
                  <a:lnTo>
                    <a:pt x="0" y="444"/>
                  </a:lnTo>
                  <a:lnTo>
                    <a:pt x="0" y="467"/>
                  </a:lnTo>
                  <a:lnTo>
                    <a:pt x="0" y="491"/>
                  </a:lnTo>
                  <a:lnTo>
                    <a:pt x="1" y="514"/>
                  </a:lnTo>
                  <a:lnTo>
                    <a:pt x="4" y="536"/>
                  </a:lnTo>
                  <a:lnTo>
                    <a:pt x="7" y="560"/>
                  </a:lnTo>
                  <a:lnTo>
                    <a:pt x="13" y="582"/>
                  </a:lnTo>
                  <a:lnTo>
                    <a:pt x="18" y="604"/>
                  </a:lnTo>
                  <a:lnTo>
                    <a:pt x="24" y="626"/>
                  </a:lnTo>
                  <a:lnTo>
                    <a:pt x="32" y="647"/>
                  </a:lnTo>
                  <a:lnTo>
                    <a:pt x="41" y="668"/>
                  </a:lnTo>
                  <a:lnTo>
                    <a:pt x="52" y="689"/>
                  </a:lnTo>
                  <a:lnTo>
                    <a:pt x="62" y="708"/>
                  </a:lnTo>
                  <a:lnTo>
                    <a:pt x="74" y="728"/>
                  </a:lnTo>
                  <a:lnTo>
                    <a:pt x="87" y="746"/>
                  </a:lnTo>
                  <a:lnTo>
                    <a:pt x="101" y="764"/>
                  </a:lnTo>
                  <a:lnTo>
                    <a:pt x="116" y="783"/>
                  </a:lnTo>
                  <a:lnTo>
                    <a:pt x="130" y="800"/>
                  </a:lnTo>
                  <a:lnTo>
                    <a:pt x="147" y="815"/>
                  </a:lnTo>
                  <a:lnTo>
                    <a:pt x="164" y="831"/>
                  </a:lnTo>
                  <a:lnTo>
                    <a:pt x="181" y="845"/>
                  </a:lnTo>
                  <a:lnTo>
                    <a:pt x="200" y="858"/>
                  </a:lnTo>
                  <a:lnTo>
                    <a:pt x="220" y="871"/>
                  </a:lnTo>
                  <a:lnTo>
                    <a:pt x="239" y="883"/>
                  </a:lnTo>
                  <a:lnTo>
                    <a:pt x="260" y="895"/>
                  </a:lnTo>
                  <a:lnTo>
                    <a:pt x="281" y="905"/>
                  </a:lnTo>
                  <a:lnTo>
                    <a:pt x="303" y="914"/>
                  </a:lnTo>
                  <a:lnTo>
                    <a:pt x="327" y="922"/>
                  </a:lnTo>
                  <a:lnTo>
                    <a:pt x="349" y="929"/>
                  </a:lnTo>
                  <a:lnTo>
                    <a:pt x="349" y="929"/>
                  </a:lnTo>
                  <a:lnTo>
                    <a:pt x="374" y="934"/>
                  </a:lnTo>
                  <a:lnTo>
                    <a:pt x="397" y="939"/>
                  </a:lnTo>
                  <a:lnTo>
                    <a:pt x="421" y="942"/>
                  </a:lnTo>
                  <a:lnTo>
                    <a:pt x="444" y="944"/>
                  </a:lnTo>
                  <a:lnTo>
                    <a:pt x="467" y="944"/>
                  </a:lnTo>
                  <a:lnTo>
                    <a:pt x="491" y="944"/>
                  </a:lnTo>
                  <a:lnTo>
                    <a:pt x="514" y="943"/>
                  </a:lnTo>
                  <a:lnTo>
                    <a:pt x="537" y="940"/>
                  </a:lnTo>
                  <a:lnTo>
                    <a:pt x="560" y="936"/>
                  </a:lnTo>
                  <a:lnTo>
                    <a:pt x="582" y="931"/>
                  </a:lnTo>
                  <a:lnTo>
                    <a:pt x="604" y="926"/>
                  </a:lnTo>
                  <a:lnTo>
                    <a:pt x="625" y="919"/>
                  </a:lnTo>
                  <a:lnTo>
                    <a:pt x="647" y="910"/>
                  </a:lnTo>
                  <a:lnTo>
                    <a:pt x="668" y="902"/>
                  </a:lnTo>
                  <a:lnTo>
                    <a:pt x="688" y="892"/>
                  </a:lnTo>
                  <a:lnTo>
                    <a:pt x="709" y="882"/>
                  </a:lnTo>
                  <a:lnTo>
                    <a:pt x="728" y="870"/>
                  </a:lnTo>
                  <a:lnTo>
                    <a:pt x="746" y="857"/>
                  </a:lnTo>
                  <a:lnTo>
                    <a:pt x="765" y="843"/>
                  </a:lnTo>
                  <a:lnTo>
                    <a:pt x="782" y="828"/>
                  </a:lnTo>
                  <a:lnTo>
                    <a:pt x="798" y="814"/>
                  </a:lnTo>
                  <a:lnTo>
                    <a:pt x="815" y="797"/>
                  </a:lnTo>
                  <a:lnTo>
                    <a:pt x="830" y="780"/>
                  </a:lnTo>
                  <a:lnTo>
                    <a:pt x="845" y="762"/>
                  </a:lnTo>
                  <a:lnTo>
                    <a:pt x="858" y="744"/>
                  </a:lnTo>
                  <a:lnTo>
                    <a:pt x="871" y="724"/>
                  </a:lnTo>
                  <a:lnTo>
                    <a:pt x="883" y="704"/>
                  </a:lnTo>
                  <a:lnTo>
                    <a:pt x="895" y="684"/>
                  </a:lnTo>
                  <a:lnTo>
                    <a:pt x="904" y="663"/>
                  </a:lnTo>
                  <a:lnTo>
                    <a:pt x="913" y="641"/>
                  </a:lnTo>
                  <a:lnTo>
                    <a:pt x="921" y="617"/>
                  </a:lnTo>
                  <a:lnTo>
                    <a:pt x="929" y="594"/>
                  </a:lnTo>
                  <a:lnTo>
                    <a:pt x="929" y="594"/>
                  </a:lnTo>
                  <a:lnTo>
                    <a:pt x="934" y="570"/>
                  </a:lnTo>
                  <a:lnTo>
                    <a:pt x="938" y="547"/>
                  </a:lnTo>
                  <a:lnTo>
                    <a:pt x="942" y="523"/>
                  </a:lnTo>
                  <a:lnTo>
                    <a:pt x="943" y="500"/>
                  </a:lnTo>
                  <a:lnTo>
                    <a:pt x="944" y="476"/>
                  </a:lnTo>
                  <a:lnTo>
                    <a:pt x="944" y="453"/>
                  </a:lnTo>
                  <a:lnTo>
                    <a:pt x="943" y="430"/>
                  </a:lnTo>
                  <a:lnTo>
                    <a:pt x="941" y="407"/>
                  </a:lnTo>
                  <a:lnTo>
                    <a:pt x="937" y="384"/>
                  </a:lnTo>
                  <a:lnTo>
                    <a:pt x="931" y="362"/>
                  </a:lnTo>
                  <a:lnTo>
                    <a:pt x="926" y="340"/>
                  </a:lnTo>
                  <a:lnTo>
                    <a:pt x="918" y="319"/>
                  </a:lnTo>
                  <a:lnTo>
                    <a:pt x="911" y="297"/>
                  </a:lnTo>
                  <a:lnTo>
                    <a:pt x="901" y="276"/>
                  </a:lnTo>
                  <a:lnTo>
                    <a:pt x="892" y="256"/>
                  </a:lnTo>
                  <a:lnTo>
                    <a:pt x="881" y="235"/>
                  </a:lnTo>
                  <a:lnTo>
                    <a:pt x="869" y="216"/>
                  </a:lnTo>
                  <a:lnTo>
                    <a:pt x="857" y="198"/>
                  </a:lnTo>
                  <a:lnTo>
                    <a:pt x="843" y="179"/>
                  </a:lnTo>
                  <a:lnTo>
                    <a:pt x="828" y="162"/>
                  </a:lnTo>
                  <a:lnTo>
                    <a:pt x="813" y="146"/>
                  </a:lnTo>
                  <a:lnTo>
                    <a:pt x="797" y="129"/>
                  </a:lnTo>
                  <a:lnTo>
                    <a:pt x="780" y="114"/>
                  </a:lnTo>
                  <a:lnTo>
                    <a:pt x="762" y="99"/>
                  </a:lnTo>
                  <a:lnTo>
                    <a:pt x="744" y="86"/>
                  </a:lnTo>
                  <a:lnTo>
                    <a:pt x="724" y="73"/>
                  </a:lnTo>
                  <a:lnTo>
                    <a:pt x="705" y="61"/>
                  </a:lnTo>
                  <a:lnTo>
                    <a:pt x="684" y="49"/>
                  </a:lnTo>
                  <a:lnTo>
                    <a:pt x="662" y="40"/>
                  </a:lnTo>
                  <a:lnTo>
                    <a:pt x="641" y="31"/>
                  </a:lnTo>
                  <a:lnTo>
                    <a:pt x="617" y="23"/>
                  </a:lnTo>
                  <a:lnTo>
                    <a:pt x="594" y="15"/>
                  </a:lnTo>
                  <a:lnTo>
                    <a:pt x="59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8" name="Freeform 136"/>
            <p:cNvSpPr>
              <a:spLocks/>
            </p:cNvSpPr>
            <p:nvPr userDrawn="1"/>
          </p:nvSpPr>
          <p:spPr bwMode="auto">
            <a:xfrm>
              <a:off x="2469" y="954"/>
              <a:ext cx="216" cy="216"/>
            </a:xfrm>
            <a:custGeom>
              <a:avLst/>
              <a:gdLst>
                <a:gd name="T0" fmla="*/ 521 w 864"/>
                <a:gd name="T1" fmla="*/ 10 h 864"/>
                <a:gd name="T2" fmla="*/ 458 w 864"/>
                <a:gd name="T3" fmla="*/ 0 h 864"/>
                <a:gd name="T4" fmla="*/ 394 w 864"/>
                <a:gd name="T5" fmla="*/ 2 h 864"/>
                <a:gd name="T6" fmla="*/ 331 w 864"/>
                <a:gd name="T7" fmla="*/ 12 h 864"/>
                <a:gd name="T8" fmla="*/ 271 w 864"/>
                <a:gd name="T9" fmla="*/ 30 h 864"/>
                <a:gd name="T10" fmla="*/ 215 w 864"/>
                <a:gd name="T11" fmla="*/ 58 h 864"/>
                <a:gd name="T12" fmla="*/ 164 w 864"/>
                <a:gd name="T13" fmla="*/ 93 h 864"/>
                <a:gd name="T14" fmla="*/ 117 w 864"/>
                <a:gd name="T15" fmla="*/ 135 h 864"/>
                <a:gd name="T16" fmla="*/ 78 w 864"/>
                <a:gd name="T17" fmla="*/ 184 h 864"/>
                <a:gd name="T18" fmla="*/ 46 w 864"/>
                <a:gd name="T19" fmla="*/ 239 h 864"/>
                <a:gd name="T20" fmla="*/ 21 w 864"/>
                <a:gd name="T21" fmla="*/ 299 h 864"/>
                <a:gd name="T22" fmla="*/ 9 w 864"/>
                <a:gd name="T23" fmla="*/ 342 h 864"/>
                <a:gd name="T24" fmla="*/ 0 w 864"/>
                <a:gd name="T25" fmla="*/ 407 h 864"/>
                <a:gd name="T26" fmla="*/ 1 w 864"/>
                <a:gd name="T27" fmla="*/ 471 h 864"/>
                <a:gd name="T28" fmla="*/ 12 w 864"/>
                <a:gd name="T29" fmla="*/ 532 h 864"/>
                <a:gd name="T30" fmla="*/ 30 w 864"/>
                <a:gd name="T31" fmla="*/ 592 h 864"/>
                <a:gd name="T32" fmla="*/ 57 w 864"/>
                <a:gd name="T33" fmla="*/ 648 h 864"/>
                <a:gd name="T34" fmla="*/ 93 w 864"/>
                <a:gd name="T35" fmla="*/ 700 h 864"/>
                <a:gd name="T36" fmla="*/ 134 w 864"/>
                <a:gd name="T37" fmla="*/ 746 h 864"/>
                <a:gd name="T38" fmla="*/ 183 w 864"/>
                <a:gd name="T39" fmla="*/ 786 h 864"/>
                <a:gd name="T40" fmla="*/ 239 w 864"/>
                <a:gd name="T41" fmla="*/ 819 h 864"/>
                <a:gd name="T42" fmla="*/ 299 w 864"/>
                <a:gd name="T43" fmla="*/ 843 h 864"/>
                <a:gd name="T44" fmla="*/ 342 w 864"/>
                <a:gd name="T45" fmla="*/ 855 h 864"/>
                <a:gd name="T46" fmla="*/ 407 w 864"/>
                <a:gd name="T47" fmla="*/ 863 h 864"/>
                <a:gd name="T48" fmla="*/ 471 w 864"/>
                <a:gd name="T49" fmla="*/ 863 h 864"/>
                <a:gd name="T50" fmla="*/ 532 w 864"/>
                <a:gd name="T51" fmla="*/ 853 h 864"/>
                <a:gd name="T52" fmla="*/ 592 w 864"/>
                <a:gd name="T53" fmla="*/ 833 h 864"/>
                <a:gd name="T54" fmla="*/ 648 w 864"/>
                <a:gd name="T55" fmla="*/ 806 h 864"/>
                <a:gd name="T56" fmla="*/ 700 w 864"/>
                <a:gd name="T57" fmla="*/ 772 h 864"/>
                <a:gd name="T58" fmla="*/ 746 w 864"/>
                <a:gd name="T59" fmla="*/ 729 h 864"/>
                <a:gd name="T60" fmla="*/ 786 w 864"/>
                <a:gd name="T61" fmla="*/ 681 h 864"/>
                <a:gd name="T62" fmla="*/ 818 w 864"/>
                <a:gd name="T63" fmla="*/ 626 h 864"/>
                <a:gd name="T64" fmla="*/ 843 w 864"/>
                <a:gd name="T65" fmla="*/ 565 h 864"/>
                <a:gd name="T66" fmla="*/ 854 w 864"/>
                <a:gd name="T67" fmla="*/ 522 h 864"/>
                <a:gd name="T68" fmla="*/ 863 w 864"/>
                <a:gd name="T69" fmla="*/ 458 h 864"/>
                <a:gd name="T70" fmla="*/ 863 w 864"/>
                <a:gd name="T71" fmla="*/ 394 h 864"/>
                <a:gd name="T72" fmla="*/ 852 w 864"/>
                <a:gd name="T73" fmla="*/ 331 h 864"/>
                <a:gd name="T74" fmla="*/ 833 w 864"/>
                <a:gd name="T75" fmla="*/ 271 h 864"/>
                <a:gd name="T76" fmla="*/ 805 w 864"/>
                <a:gd name="T77" fmla="*/ 215 h 864"/>
                <a:gd name="T78" fmla="*/ 772 w 864"/>
                <a:gd name="T79" fmla="*/ 165 h 864"/>
                <a:gd name="T80" fmla="*/ 729 w 864"/>
                <a:gd name="T81" fmla="*/ 119 h 864"/>
                <a:gd name="T82" fmla="*/ 680 w 864"/>
                <a:gd name="T83" fmla="*/ 79 h 864"/>
                <a:gd name="T84" fmla="*/ 626 w 864"/>
                <a:gd name="T85" fmla="*/ 46 h 864"/>
                <a:gd name="T86" fmla="*/ 564 w 864"/>
                <a:gd name="T87" fmla="*/ 21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4" y="15"/>
                  </a:moveTo>
                  <a:lnTo>
                    <a:pt x="544" y="15"/>
                  </a:lnTo>
                  <a:lnTo>
                    <a:pt x="521" y="10"/>
                  </a:lnTo>
                  <a:lnTo>
                    <a:pt x="501" y="6"/>
                  </a:lnTo>
                  <a:lnTo>
                    <a:pt x="478" y="3"/>
                  </a:lnTo>
                  <a:lnTo>
                    <a:pt x="458" y="0"/>
                  </a:lnTo>
                  <a:lnTo>
                    <a:pt x="435" y="0"/>
                  </a:lnTo>
                  <a:lnTo>
                    <a:pt x="415" y="0"/>
                  </a:lnTo>
                  <a:lnTo>
                    <a:pt x="394" y="2"/>
                  </a:lnTo>
                  <a:lnTo>
                    <a:pt x="373" y="4"/>
                  </a:lnTo>
                  <a:lnTo>
                    <a:pt x="352" y="7"/>
                  </a:lnTo>
                  <a:lnTo>
                    <a:pt x="331" y="12"/>
                  </a:lnTo>
                  <a:lnTo>
                    <a:pt x="312" y="17"/>
                  </a:lnTo>
                  <a:lnTo>
                    <a:pt x="291" y="24"/>
                  </a:lnTo>
                  <a:lnTo>
                    <a:pt x="271" y="30"/>
                  </a:lnTo>
                  <a:lnTo>
                    <a:pt x="253" y="40"/>
                  </a:lnTo>
                  <a:lnTo>
                    <a:pt x="233" y="47"/>
                  </a:lnTo>
                  <a:lnTo>
                    <a:pt x="215" y="58"/>
                  </a:lnTo>
                  <a:lnTo>
                    <a:pt x="198" y="68"/>
                  </a:lnTo>
                  <a:lnTo>
                    <a:pt x="181" y="80"/>
                  </a:lnTo>
                  <a:lnTo>
                    <a:pt x="164" y="93"/>
                  </a:lnTo>
                  <a:lnTo>
                    <a:pt x="149" y="106"/>
                  </a:lnTo>
                  <a:lnTo>
                    <a:pt x="133" y="120"/>
                  </a:lnTo>
                  <a:lnTo>
                    <a:pt x="117" y="135"/>
                  </a:lnTo>
                  <a:lnTo>
                    <a:pt x="104" y="150"/>
                  </a:lnTo>
                  <a:lnTo>
                    <a:pt x="90" y="167"/>
                  </a:lnTo>
                  <a:lnTo>
                    <a:pt x="78" y="184"/>
                  </a:lnTo>
                  <a:lnTo>
                    <a:pt x="67" y="201"/>
                  </a:lnTo>
                  <a:lnTo>
                    <a:pt x="55" y="219"/>
                  </a:lnTo>
                  <a:lnTo>
                    <a:pt x="46" y="239"/>
                  </a:lnTo>
                  <a:lnTo>
                    <a:pt x="37" y="258"/>
                  </a:lnTo>
                  <a:lnTo>
                    <a:pt x="28" y="278"/>
                  </a:lnTo>
                  <a:lnTo>
                    <a:pt x="21" y="299"/>
                  </a:lnTo>
                  <a:lnTo>
                    <a:pt x="14" y="320"/>
                  </a:lnTo>
                  <a:lnTo>
                    <a:pt x="14" y="320"/>
                  </a:lnTo>
                  <a:lnTo>
                    <a:pt x="9" y="342"/>
                  </a:lnTo>
                  <a:lnTo>
                    <a:pt x="5" y="364"/>
                  </a:lnTo>
                  <a:lnTo>
                    <a:pt x="3" y="385"/>
                  </a:lnTo>
                  <a:lnTo>
                    <a:pt x="0" y="407"/>
                  </a:lnTo>
                  <a:lnTo>
                    <a:pt x="0" y="428"/>
                  </a:lnTo>
                  <a:lnTo>
                    <a:pt x="0" y="450"/>
                  </a:lnTo>
                  <a:lnTo>
                    <a:pt x="1" y="471"/>
                  </a:lnTo>
                  <a:lnTo>
                    <a:pt x="4" y="492"/>
                  </a:lnTo>
                  <a:lnTo>
                    <a:pt x="7" y="512"/>
                  </a:lnTo>
                  <a:lnTo>
                    <a:pt x="12" y="532"/>
                  </a:lnTo>
                  <a:lnTo>
                    <a:pt x="17" y="553"/>
                  </a:lnTo>
                  <a:lnTo>
                    <a:pt x="24" y="572"/>
                  </a:lnTo>
                  <a:lnTo>
                    <a:pt x="30" y="592"/>
                  </a:lnTo>
                  <a:lnTo>
                    <a:pt x="38" y="611"/>
                  </a:lnTo>
                  <a:lnTo>
                    <a:pt x="47" y="630"/>
                  </a:lnTo>
                  <a:lnTo>
                    <a:pt x="57" y="648"/>
                  </a:lnTo>
                  <a:lnTo>
                    <a:pt x="68" y="666"/>
                  </a:lnTo>
                  <a:lnTo>
                    <a:pt x="80" y="683"/>
                  </a:lnTo>
                  <a:lnTo>
                    <a:pt x="93" y="700"/>
                  </a:lnTo>
                  <a:lnTo>
                    <a:pt x="106" y="716"/>
                  </a:lnTo>
                  <a:lnTo>
                    <a:pt x="120" y="731"/>
                  </a:lnTo>
                  <a:lnTo>
                    <a:pt x="134" y="746"/>
                  </a:lnTo>
                  <a:lnTo>
                    <a:pt x="150" y="760"/>
                  </a:lnTo>
                  <a:lnTo>
                    <a:pt x="166" y="773"/>
                  </a:lnTo>
                  <a:lnTo>
                    <a:pt x="183" y="786"/>
                  </a:lnTo>
                  <a:lnTo>
                    <a:pt x="201" y="798"/>
                  </a:lnTo>
                  <a:lnTo>
                    <a:pt x="219" y="808"/>
                  </a:lnTo>
                  <a:lnTo>
                    <a:pt x="239" y="819"/>
                  </a:lnTo>
                  <a:lnTo>
                    <a:pt x="258" y="828"/>
                  </a:lnTo>
                  <a:lnTo>
                    <a:pt x="278" y="836"/>
                  </a:lnTo>
                  <a:lnTo>
                    <a:pt x="299" y="843"/>
                  </a:lnTo>
                  <a:lnTo>
                    <a:pt x="319" y="850"/>
                  </a:lnTo>
                  <a:lnTo>
                    <a:pt x="319" y="850"/>
                  </a:lnTo>
                  <a:lnTo>
                    <a:pt x="342" y="855"/>
                  </a:lnTo>
                  <a:lnTo>
                    <a:pt x="364" y="859"/>
                  </a:lnTo>
                  <a:lnTo>
                    <a:pt x="385" y="862"/>
                  </a:lnTo>
                  <a:lnTo>
                    <a:pt x="407" y="863"/>
                  </a:lnTo>
                  <a:lnTo>
                    <a:pt x="428" y="864"/>
                  </a:lnTo>
                  <a:lnTo>
                    <a:pt x="448" y="864"/>
                  </a:lnTo>
                  <a:lnTo>
                    <a:pt x="471" y="863"/>
                  </a:lnTo>
                  <a:lnTo>
                    <a:pt x="491" y="860"/>
                  </a:lnTo>
                  <a:lnTo>
                    <a:pt x="512" y="856"/>
                  </a:lnTo>
                  <a:lnTo>
                    <a:pt x="532" y="853"/>
                  </a:lnTo>
                  <a:lnTo>
                    <a:pt x="553" y="847"/>
                  </a:lnTo>
                  <a:lnTo>
                    <a:pt x="572" y="841"/>
                  </a:lnTo>
                  <a:lnTo>
                    <a:pt x="592" y="833"/>
                  </a:lnTo>
                  <a:lnTo>
                    <a:pt x="611" y="825"/>
                  </a:lnTo>
                  <a:lnTo>
                    <a:pt x="630" y="816"/>
                  </a:lnTo>
                  <a:lnTo>
                    <a:pt x="648" y="806"/>
                  </a:lnTo>
                  <a:lnTo>
                    <a:pt x="666" y="795"/>
                  </a:lnTo>
                  <a:lnTo>
                    <a:pt x="683" y="783"/>
                  </a:lnTo>
                  <a:lnTo>
                    <a:pt x="700" y="772"/>
                  </a:lnTo>
                  <a:lnTo>
                    <a:pt x="716" y="757"/>
                  </a:lnTo>
                  <a:lnTo>
                    <a:pt x="731" y="744"/>
                  </a:lnTo>
                  <a:lnTo>
                    <a:pt x="746" y="729"/>
                  </a:lnTo>
                  <a:lnTo>
                    <a:pt x="760" y="713"/>
                  </a:lnTo>
                  <a:lnTo>
                    <a:pt x="773" y="697"/>
                  </a:lnTo>
                  <a:lnTo>
                    <a:pt x="786" y="681"/>
                  </a:lnTo>
                  <a:lnTo>
                    <a:pt x="798" y="662"/>
                  </a:lnTo>
                  <a:lnTo>
                    <a:pt x="808" y="644"/>
                  </a:lnTo>
                  <a:lnTo>
                    <a:pt x="818" y="626"/>
                  </a:lnTo>
                  <a:lnTo>
                    <a:pt x="828" y="606"/>
                  </a:lnTo>
                  <a:lnTo>
                    <a:pt x="835" y="585"/>
                  </a:lnTo>
                  <a:lnTo>
                    <a:pt x="843" y="565"/>
                  </a:lnTo>
                  <a:lnTo>
                    <a:pt x="848" y="544"/>
                  </a:lnTo>
                  <a:lnTo>
                    <a:pt x="848" y="544"/>
                  </a:lnTo>
                  <a:lnTo>
                    <a:pt x="854" y="522"/>
                  </a:lnTo>
                  <a:lnTo>
                    <a:pt x="859" y="501"/>
                  </a:lnTo>
                  <a:lnTo>
                    <a:pt x="861" y="479"/>
                  </a:lnTo>
                  <a:lnTo>
                    <a:pt x="863" y="458"/>
                  </a:lnTo>
                  <a:lnTo>
                    <a:pt x="864" y="436"/>
                  </a:lnTo>
                  <a:lnTo>
                    <a:pt x="864" y="415"/>
                  </a:lnTo>
                  <a:lnTo>
                    <a:pt x="863" y="394"/>
                  </a:lnTo>
                  <a:lnTo>
                    <a:pt x="860" y="373"/>
                  </a:lnTo>
                  <a:lnTo>
                    <a:pt x="856" y="352"/>
                  </a:lnTo>
                  <a:lnTo>
                    <a:pt x="852" y="331"/>
                  </a:lnTo>
                  <a:lnTo>
                    <a:pt x="847" y="312"/>
                  </a:lnTo>
                  <a:lnTo>
                    <a:pt x="841" y="291"/>
                  </a:lnTo>
                  <a:lnTo>
                    <a:pt x="833" y="271"/>
                  </a:lnTo>
                  <a:lnTo>
                    <a:pt x="825" y="253"/>
                  </a:lnTo>
                  <a:lnTo>
                    <a:pt x="816" y="234"/>
                  </a:lnTo>
                  <a:lnTo>
                    <a:pt x="805" y="215"/>
                  </a:lnTo>
                  <a:lnTo>
                    <a:pt x="795" y="198"/>
                  </a:lnTo>
                  <a:lnTo>
                    <a:pt x="783" y="182"/>
                  </a:lnTo>
                  <a:lnTo>
                    <a:pt x="772" y="165"/>
                  </a:lnTo>
                  <a:lnTo>
                    <a:pt x="757" y="149"/>
                  </a:lnTo>
                  <a:lnTo>
                    <a:pt x="744" y="133"/>
                  </a:lnTo>
                  <a:lnTo>
                    <a:pt x="729" y="119"/>
                  </a:lnTo>
                  <a:lnTo>
                    <a:pt x="713" y="105"/>
                  </a:lnTo>
                  <a:lnTo>
                    <a:pt x="697" y="92"/>
                  </a:lnTo>
                  <a:lnTo>
                    <a:pt x="680" y="79"/>
                  </a:lnTo>
                  <a:lnTo>
                    <a:pt x="662" y="67"/>
                  </a:lnTo>
                  <a:lnTo>
                    <a:pt x="644" y="56"/>
                  </a:lnTo>
                  <a:lnTo>
                    <a:pt x="626" y="46"/>
                  </a:lnTo>
                  <a:lnTo>
                    <a:pt x="606" y="37"/>
                  </a:lnTo>
                  <a:lnTo>
                    <a:pt x="585" y="28"/>
                  </a:lnTo>
                  <a:lnTo>
                    <a:pt x="564" y="21"/>
                  </a:lnTo>
                  <a:lnTo>
                    <a:pt x="544" y="15"/>
                  </a:lnTo>
                  <a:lnTo>
                    <a:pt x="54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9" name="Freeform 137"/>
            <p:cNvSpPr>
              <a:spLocks/>
            </p:cNvSpPr>
            <p:nvPr userDrawn="1"/>
          </p:nvSpPr>
          <p:spPr bwMode="auto">
            <a:xfrm>
              <a:off x="2414" y="1208"/>
              <a:ext cx="195" cy="196"/>
            </a:xfrm>
            <a:custGeom>
              <a:avLst/>
              <a:gdLst>
                <a:gd name="T0" fmla="*/ 473 w 783"/>
                <a:gd name="T1" fmla="*/ 9 h 783"/>
                <a:gd name="T2" fmla="*/ 414 w 783"/>
                <a:gd name="T3" fmla="*/ 1 h 783"/>
                <a:gd name="T4" fmla="*/ 355 w 783"/>
                <a:gd name="T5" fmla="*/ 3 h 783"/>
                <a:gd name="T6" fmla="*/ 299 w 783"/>
                <a:gd name="T7" fmla="*/ 12 h 783"/>
                <a:gd name="T8" fmla="*/ 246 w 783"/>
                <a:gd name="T9" fmla="*/ 29 h 783"/>
                <a:gd name="T10" fmla="*/ 195 w 783"/>
                <a:gd name="T11" fmla="*/ 53 h 783"/>
                <a:gd name="T12" fmla="*/ 148 w 783"/>
                <a:gd name="T13" fmla="*/ 85 h 783"/>
                <a:gd name="T14" fmla="*/ 106 w 783"/>
                <a:gd name="T15" fmla="*/ 122 h 783"/>
                <a:gd name="T16" fmla="*/ 70 w 783"/>
                <a:gd name="T17" fmla="*/ 167 h 783"/>
                <a:gd name="T18" fmla="*/ 40 w 783"/>
                <a:gd name="T19" fmla="*/ 216 h 783"/>
                <a:gd name="T20" fmla="*/ 18 w 783"/>
                <a:gd name="T21" fmla="*/ 271 h 783"/>
                <a:gd name="T22" fmla="*/ 7 w 783"/>
                <a:gd name="T23" fmla="*/ 310 h 783"/>
                <a:gd name="T24" fmla="*/ 0 w 783"/>
                <a:gd name="T25" fmla="*/ 369 h 783"/>
                <a:gd name="T26" fmla="*/ 1 w 783"/>
                <a:gd name="T27" fmla="*/ 427 h 783"/>
                <a:gd name="T28" fmla="*/ 10 w 783"/>
                <a:gd name="T29" fmla="*/ 483 h 783"/>
                <a:gd name="T30" fmla="*/ 27 w 783"/>
                <a:gd name="T31" fmla="*/ 537 h 783"/>
                <a:gd name="T32" fmla="*/ 52 w 783"/>
                <a:gd name="T33" fmla="*/ 588 h 783"/>
                <a:gd name="T34" fmla="*/ 83 w 783"/>
                <a:gd name="T35" fmla="*/ 634 h 783"/>
                <a:gd name="T36" fmla="*/ 121 w 783"/>
                <a:gd name="T37" fmla="*/ 676 h 783"/>
                <a:gd name="T38" fmla="*/ 165 w 783"/>
                <a:gd name="T39" fmla="*/ 713 h 783"/>
                <a:gd name="T40" fmla="*/ 215 w 783"/>
                <a:gd name="T41" fmla="*/ 743 h 783"/>
                <a:gd name="T42" fmla="*/ 269 w 783"/>
                <a:gd name="T43" fmla="*/ 765 h 783"/>
                <a:gd name="T44" fmla="*/ 308 w 783"/>
                <a:gd name="T45" fmla="*/ 775 h 783"/>
                <a:gd name="T46" fmla="*/ 367 w 783"/>
                <a:gd name="T47" fmla="*/ 783 h 783"/>
                <a:gd name="T48" fmla="*/ 426 w 783"/>
                <a:gd name="T49" fmla="*/ 782 h 783"/>
                <a:gd name="T50" fmla="*/ 482 w 783"/>
                <a:gd name="T51" fmla="*/ 773 h 783"/>
                <a:gd name="T52" fmla="*/ 535 w 783"/>
                <a:gd name="T53" fmla="*/ 756 h 783"/>
                <a:gd name="T54" fmla="*/ 586 w 783"/>
                <a:gd name="T55" fmla="*/ 731 h 783"/>
                <a:gd name="T56" fmla="*/ 633 w 783"/>
                <a:gd name="T57" fmla="*/ 700 h 783"/>
                <a:gd name="T58" fmla="*/ 675 w 783"/>
                <a:gd name="T59" fmla="*/ 662 h 783"/>
                <a:gd name="T60" fmla="*/ 711 w 783"/>
                <a:gd name="T61" fmla="*/ 618 h 783"/>
                <a:gd name="T62" fmla="*/ 741 w 783"/>
                <a:gd name="T63" fmla="*/ 568 h 783"/>
                <a:gd name="T64" fmla="*/ 763 w 783"/>
                <a:gd name="T65" fmla="*/ 513 h 783"/>
                <a:gd name="T66" fmla="*/ 774 w 783"/>
                <a:gd name="T67" fmla="*/ 474 h 783"/>
                <a:gd name="T68" fmla="*/ 781 w 783"/>
                <a:gd name="T69" fmla="*/ 416 h 783"/>
                <a:gd name="T70" fmla="*/ 780 w 783"/>
                <a:gd name="T71" fmla="*/ 357 h 783"/>
                <a:gd name="T72" fmla="*/ 771 w 783"/>
                <a:gd name="T73" fmla="*/ 301 h 783"/>
                <a:gd name="T74" fmla="*/ 754 w 783"/>
                <a:gd name="T75" fmla="*/ 248 h 783"/>
                <a:gd name="T76" fmla="*/ 729 w 783"/>
                <a:gd name="T77" fmla="*/ 197 h 783"/>
                <a:gd name="T78" fmla="*/ 698 w 783"/>
                <a:gd name="T79" fmla="*/ 150 h 783"/>
                <a:gd name="T80" fmla="*/ 660 w 783"/>
                <a:gd name="T81" fmla="*/ 108 h 783"/>
                <a:gd name="T82" fmla="*/ 616 w 783"/>
                <a:gd name="T83" fmla="*/ 72 h 783"/>
                <a:gd name="T84" fmla="*/ 566 w 783"/>
                <a:gd name="T85" fmla="*/ 42 h 783"/>
                <a:gd name="T86" fmla="*/ 512 w 783"/>
                <a:gd name="T87" fmla="*/ 2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2" y="14"/>
                  </a:moveTo>
                  <a:lnTo>
                    <a:pt x="492" y="14"/>
                  </a:lnTo>
                  <a:lnTo>
                    <a:pt x="473" y="9"/>
                  </a:lnTo>
                  <a:lnTo>
                    <a:pt x="453" y="5"/>
                  </a:lnTo>
                  <a:lnTo>
                    <a:pt x="434" y="3"/>
                  </a:lnTo>
                  <a:lnTo>
                    <a:pt x="414" y="1"/>
                  </a:lnTo>
                  <a:lnTo>
                    <a:pt x="394" y="0"/>
                  </a:lnTo>
                  <a:lnTo>
                    <a:pt x="375" y="1"/>
                  </a:lnTo>
                  <a:lnTo>
                    <a:pt x="355" y="3"/>
                  </a:lnTo>
                  <a:lnTo>
                    <a:pt x="337" y="4"/>
                  </a:lnTo>
                  <a:lnTo>
                    <a:pt x="318" y="8"/>
                  </a:lnTo>
                  <a:lnTo>
                    <a:pt x="299" y="12"/>
                  </a:lnTo>
                  <a:lnTo>
                    <a:pt x="281" y="16"/>
                  </a:lnTo>
                  <a:lnTo>
                    <a:pt x="263" y="22"/>
                  </a:lnTo>
                  <a:lnTo>
                    <a:pt x="246" y="29"/>
                  </a:lnTo>
                  <a:lnTo>
                    <a:pt x="228" y="35"/>
                  </a:lnTo>
                  <a:lnTo>
                    <a:pt x="211" y="44"/>
                  </a:lnTo>
                  <a:lnTo>
                    <a:pt x="195" y="53"/>
                  </a:lnTo>
                  <a:lnTo>
                    <a:pt x="179" y="63"/>
                  </a:lnTo>
                  <a:lnTo>
                    <a:pt x="164" y="73"/>
                  </a:lnTo>
                  <a:lnTo>
                    <a:pt x="148" y="85"/>
                  </a:lnTo>
                  <a:lnTo>
                    <a:pt x="134" y="96"/>
                  </a:lnTo>
                  <a:lnTo>
                    <a:pt x="120" y="109"/>
                  </a:lnTo>
                  <a:lnTo>
                    <a:pt x="106" y="122"/>
                  </a:lnTo>
                  <a:lnTo>
                    <a:pt x="93" y="137"/>
                  </a:lnTo>
                  <a:lnTo>
                    <a:pt x="82" y="151"/>
                  </a:lnTo>
                  <a:lnTo>
                    <a:pt x="70" y="167"/>
                  </a:lnTo>
                  <a:lnTo>
                    <a:pt x="60" y="182"/>
                  </a:lnTo>
                  <a:lnTo>
                    <a:pt x="49" y="199"/>
                  </a:lnTo>
                  <a:lnTo>
                    <a:pt x="40" y="216"/>
                  </a:lnTo>
                  <a:lnTo>
                    <a:pt x="32" y="234"/>
                  </a:lnTo>
                  <a:lnTo>
                    <a:pt x="24" y="253"/>
                  </a:lnTo>
                  <a:lnTo>
                    <a:pt x="18" y="271"/>
                  </a:lnTo>
                  <a:lnTo>
                    <a:pt x="13" y="291"/>
                  </a:lnTo>
                  <a:lnTo>
                    <a:pt x="13" y="291"/>
                  </a:lnTo>
                  <a:lnTo>
                    <a:pt x="7" y="310"/>
                  </a:lnTo>
                  <a:lnTo>
                    <a:pt x="4" y="330"/>
                  </a:lnTo>
                  <a:lnTo>
                    <a:pt x="1" y="349"/>
                  </a:lnTo>
                  <a:lnTo>
                    <a:pt x="0" y="369"/>
                  </a:lnTo>
                  <a:lnTo>
                    <a:pt x="0" y="388"/>
                  </a:lnTo>
                  <a:lnTo>
                    <a:pt x="0" y="408"/>
                  </a:lnTo>
                  <a:lnTo>
                    <a:pt x="1" y="427"/>
                  </a:lnTo>
                  <a:lnTo>
                    <a:pt x="2" y="446"/>
                  </a:lnTo>
                  <a:lnTo>
                    <a:pt x="6" y="465"/>
                  </a:lnTo>
                  <a:lnTo>
                    <a:pt x="10" y="483"/>
                  </a:lnTo>
                  <a:lnTo>
                    <a:pt x="14" y="502"/>
                  </a:lnTo>
                  <a:lnTo>
                    <a:pt x="20" y="520"/>
                  </a:lnTo>
                  <a:lnTo>
                    <a:pt x="27" y="537"/>
                  </a:lnTo>
                  <a:lnTo>
                    <a:pt x="35" y="555"/>
                  </a:lnTo>
                  <a:lnTo>
                    <a:pt x="43" y="572"/>
                  </a:lnTo>
                  <a:lnTo>
                    <a:pt x="52" y="588"/>
                  </a:lnTo>
                  <a:lnTo>
                    <a:pt x="61" y="603"/>
                  </a:lnTo>
                  <a:lnTo>
                    <a:pt x="71" y="619"/>
                  </a:lnTo>
                  <a:lnTo>
                    <a:pt x="83" y="634"/>
                  </a:lnTo>
                  <a:lnTo>
                    <a:pt x="95" y="649"/>
                  </a:lnTo>
                  <a:lnTo>
                    <a:pt x="108" y="663"/>
                  </a:lnTo>
                  <a:lnTo>
                    <a:pt x="121" y="676"/>
                  </a:lnTo>
                  <a:lnTo>
                    <a:pt x="135" y="689"/>
                  </a:lnTo>
                  <a:lnTo>
                    <a:pt x="149" y="701"/>
                  </a:lnTo>
                  <a:lnTo>
                    <a:pt x="165" y="713"/>
                  </a:lnTo>
                  <a:lnTo>
                    <a:pt x="181" y="723"/>
                  </a:lnTo>
                  <a:lnTo>
                    <a:pt x="198" y="733"/>
                  </a:lnTo>
                  <a:lnTo>
                    <a:pt x="215" y="743"/>
                  </a:lnTo>
                  <a:lnTo>
                    <a:pt x="233" y="750"/>
                  </a:lnTo>
                  <a:lnTo>
                    <a:pt x="251" y="758"/>
                  </a:lnTo>
                  <a:lnTo>
                    <a:pt x="269" y="765"/>
                  </a:lnTo>
                  <a:lnTo>
                    <a:pt x="289" y="770"/>
                  </a:lnTo>
                  <a:lnTo>
                    <a:pt x="289" y="770"/>
                  </a:lnTo>
                  <a:lnTo>
                    <a:pt x="308" y="775"/>
                  </a:lnTo>
                  <a:lnTo>
                    <a:pt x="328" y="779"/>
                  </a:lnTo>
                  <a:lnTo>
                    <a:pt x="348" y="782"/>
                  </a:lnTo>
                  <a:lnTo>
                    <a:pt x="367" y="783"/>
                  </a:lnTo>
                  <a:lnTo>
                    <a:pt x="387" y="783"/>
                  </a:lnTo>
                  <a:lnTo>
                    <a:pt x="406" y="783"/>
                  </a:lnTo>
                  <a:lnTo>
                    <a:pt x="426" y="782"/>
                  </a:lnTo>
                  <a:lnTo>
                    <a:pt x="444" y="780"/>
                  </a:lnTo>
                  <a:lnTo>
                    <a:pt x="464" y="776"/>
                  </a:lnTo>
                  <a:lnTo>
                    <a:pt x="482" y="773"/>
                  </a:lnTo>
                  <a:lnTo>
                    <a:pt x="500" y="767"/>
                  </a:lnTo>
                  <a:lnTo>
                    <a:pt x="518" y="762"/>
                  </a:lnTo>
                  <a:lnTo>
                    <a:pt x="535" y="756"/>
                  </a:lnTo>
                  <a:lnTo>
                    <a:pt x="553" y="748"/>
                  </a:lnTo>
                  <a:lnTo>
                    <a:pt x="570" y="740"/>
                  </a:lnTo>
                  <a:lnTo>
                    <a:pt x="586" y="731"/>
                  </a:lnTo>
                  <a:lnTo>
                    <a:pt x="603" y="722"/>
                  </a:lnTo>
                  <a:lnTo>
                    <a:pt x="619" y="711"/>
                  </a:lnTo>
                  <a:lnTo>
                    <a:pt x="633" y="700"/>
                  </a:lnTo>
                  <a:lnTo>
                    <a:pt x="647" y="688"/>
                  </a:lnTo>
                  <a:lnTo>
                    <a:pt x="662" y="675"/>
                  </a:lnTo>
                  <a:lnTo>
                    <a:pt x="675" y="662"/>
                  </a:lnTo>
                  <a:lnTo>
                    <a:pt x="688" y="647"/>
                  </a:lnTo>
                  <a:lnTo>
                    <a:pt x="699" y="633"/>
                  </a:lnTo>
                  <a:lnTo>
                    <a:pt x="711" y="618"/>
                  </a:lnTo>
                  <a:lnTo>
                    <a:pt x="722" y="602"/>
                  </a:lnTo>
                  <a:lnTo>
                    <a:pt x="732" y="585"/>
                  </a:lnTo>
                  <a:lnTo>
                    <a:pt x="741" y="568"/>
                  </a:lnTo>
                  <a:lnTo>
                    <a:pt x="749" y="550"/>
                  </a:lnTo>
                  <a:lnTo>
                    <a:pt x="757" y="532"/>
                  </a:lnTo>
                  <a:lnTo>
                    <a:pt x="763" y="513"/>
                  </a:lnTo>
                  <a:lnTo>
                    <a:pt x="768" y="494"/>
                  </a:lnTo>
                  <a:lnTo>
                    <a:pt x="768" y="494"/>
                  </a:lnTo>
                  <a:lnTo>
                    <a:pt x="774" y="474"/>
                  </a:lnTo>
                  <a:lnTo>
                    <a:pt x="778" y="455"/>
                  </a:lnTo>
                  <a:lnTo>
                    <a:pt x="780" y="435"/>
                  </a:lnTo>
                  <a:lnTo>
                    <a:pt x="781" y="416"/>
                  </a:lnTo>
                  <a:lnTo>
                    <a:pt x="783" y="396"/>
                  </a:lnTo>
                  <a:lnTo>
                    <a:pt x="781" y="377"/>
                  </a:lnTo>
                  <a:lnTo>
                    <a:pt x="780" y="357"/>
                  </a:lnTo>
                  <a:lnTo>
                    <a:pt x="779" y="339"/>
                  </a:lnTo>
                  <a:lnTo>
                    <a:pt x="775" y="319"/>
                  </a:lnTo>
                  <a:lnTo>
                    <a:pt x="771" y="301"/>
                  </a:lnTo>
                  <a:lnTo>
                    <a:pt x="767" y="283"/>
                  </a:lnTo>
                  <a:lnTo>
                    <a:pt x="761" y="264"/>
                  </a:lnTo>
                  <a:lnTo>
                    <a:pt x="754" y="248"/>
                  </a:lnTo>
                  <a:lnTo>
                    <a:pt x="748" y="229"/>
                  </a:lnTo>
                  <a:lnTo>
                    <a:pt x="738" y="212"/>
                  </a:lnTo>
                  <a:lnTo>
                    <a:pt x="729" y="197"/>
                  </a:lnTo>
                  <a:lnTo>
                    <a:pt x="720" y="180"/>
                  </a:lnTo>
                  <a:lnTo>
                    <a:pt x="710" y="164"/>
                  </a:lnTo>
                  <a:lnTo>
                    <a:pt x="698" y="150"/>
                  </a:lnTo>
                  <a:lnTo>
                    <a:pt x="686" y="135"/>
                  </a:lnTo>
                  <a:lnTo>
                    <a:pt x="673" y="121"/>
                  </a:lnTo>
                  <a:lnTo>
                    <a:pt x="660" y="108"/>
                  </a:lnTo>
                  <a:lnTo>
                    <a:pt x="646" y="95"/>
                  </a:lnTo>
                  <a:lnTo>
                    <a:pt x="632" y="83"/>
                  </a:lnTo>
                  <a:lnTo>
                    <a:pt x="616" y="72"/>
                  </a:lnTo>
                  <a:lnTo>
                    <a:pt x="600" y="61"/>
                  </a:lnTo>
                  <a:lnTo>
                    <a:pt x="583" y="51"/>
                  </a:lnTo>
                  <a:lnTo>
                    <a:pt x="566" y="42"/>
                  </a:lnTo>
                  <a:lnTo>
                    <a:pt x="548" y="34"/>
                  </a:lnTo>
                  <a:lnTo>
                    <a:pt x="530" y="26"/>
                  </a:lnTo>
                  <a:lnTo>
                    <a:pt x="512" y="20"/>
                  </a:lnTo>
                  <a:lnTo>
                    <a:pt x="492" y="14"/>
                  </a:lnTo>
                  <a:lnTo>
                    <a:pt x="49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0" name="Freeform 138"/>
            <p:cNvSpPr>
              <a:spLocks/>
            </p:cNvSpPr>
            <p:nvPr userDrawn="1"/>
          </p:nvSpPr>
          <p:spPr bwMode="auto">
            <a:xfrm>
              <a:off x="2358" y="1463"/>
              <a:ext cx="176" cy="176"/>
            </a:xfrm>
            <a:custGeom>
              <a:avLst/>
              <a:gdLst>
                <a:gd name="T0" fmla="*/ 425 w 702"/>
                <a:gd name="T1" fmla="*/ 8 h 702"/>
                <a:gd name="T2" fmla="*/ 372 w 702"/>
                <a:gd name="T3" fmla="*/ 1 h 702"/>
                <a:gd name="T4" fmla="*/ 320 w 702"/>
                <a:gd name="T5" fmla="*/ 1 h 702"/>
                <a:gd name="T6" fmla="*/ 270 w 702"/>
                <a:gd name="T7" fmla="*/ 10 h 702"/>
                <a:gd name="T8" fmla="*/ 221 w 702"/>
                <a:gd name="T9" fmla="*/ 25 h 702"/>
                <a:gd name="T10" fmla="*/ 176 w 702"/>
                <a:gd name="T11" fmla="*/ 47 h 702"/>
                <a:gd name="T12" fmla="*/ 134 w 702"/>
                <a:gd name="T13" fmla="*/ 75 h 702"/>
                <a:gd name="T14" fmla="*/ 96 w 702"/>
                <a:gd name="T15" fmla="*/ 109 h 702"/>
                <a:gd name="T16" fmla="*/ 64 w 702"/>
                <a:gd name="T17" fmla="*/ 150 h 702"/>
                <a:gd name="T18" fmla="*/ 38 w 702"/>
                <a:gd name="T19" fmla="*/ 194 h 702"/>
                <a:gd name="T20" fmla="*/ 18 w 702"/>
                <a:gd name="T21" fmla="*/ 243 h 702"/>
                <a:gd name="T22" fmla="*/ 8 w 702"/>
                <a:gd name="T23" fmla="*/ 277 h 702"/>
                <a:gd name="T24" fmla="*/ 1 w 702"/>
                <a:gd name="T25" fmla="*/ 331 h 702"/>
                <a:gd name="T26" fmla="*/ 2 w 702"/>
                <a:gd name="T27" fmla="*/ 383 h 702"/>
                <a:gd name="T28" fmla="*/ 10 w 702"/>
                <a:gd name="T29" fmla="*/ 432 h 702"/>
                <a:gd name="T30" fmla="*/ 26 w 702"/>
                <a:gd name="T31" fmla="*/ 481 h 702"/>
                <a:gd name="T32" fmla="*/ 48 w 702"/>
                <a:gd name="T33" fmla="*/ 526 h 702"/>
                <a:gd name="T34" fmla="*/ 75 w 702"/>
                <a:gd name="T35" fmla="*/ 568 h 702"/>
                <a:gd name="T36" fmla="*/ 111 w 702"/>
                <a:gd name="T37" fmla="*/ 606 h 702"/>
                <a:gd name="T38" fmla="*/ 150 w 702"/>
                <a:gd name="T39" fmla="*/ 638 h 702"/>
                <a:gd name="T40" fmla="*/ 194 w 702"/>
                <a:gd name="T41" fmla="*/ 664 h 702"/>
                <a:gd name="T42" fmla="*/ 243 w 702"/>
                <a:gd name="T43" fmla="*/ 685 h 702"/>
                <a:gd name="T44" fmla="*/ 279 w 702"/>
                <a:gd name="T45" fmla="*/ 694 h 702"/>
                <a:gd name="T46" fmla="*/ 331 w 702"/>
                <a:gd name="T47" fmla="*/ 702 h 702"/>
                <a:gd name="T48" fmla="*/ 383 w 702"/>
                <a:gd name="T49" fmla="*/ 701 h 702"/>
                <a:gd name="T50" fmla="*/ 434 w 702"/>
                <a:gd name="T51" fmla="*/ 693 h 702"/>
                <a:gd name="T52" fmla="*/ 482 w 702"/>
                <a:gd name="T53" fmla="*/ 677 h 702"/>
                <a:gd name="T54" fmla="*/ 528 w 702"/>
                <a:gd name="T55" fmla="*/ 655 h 702"/>
                <a:gd name="T56" fmla="*/ 569 w 702"/>
                <a:gd name="T57" fmla="*/ 626 h 702"/>
                <a:gd name="T58" fmla="*/ 607 w 702"/>
                <a:gd name="T59" fmla="*/ 593 h 702"/>
                <a:gd name="T60" fmla="*/ 638 w 702"/>
                <a:gd name="T61" fmla="*/ 554 h 702"/>
                <a:gd name="T62" fmla="*/ 666 w 702"/>
                <a:gd name="T63" fmla="*/ 508 h 702"/>
                <a:gd name="T64" fmla="*/ 685 w 702"/>
                <a:gd name="T65" fmla="*/ 460 h 702"/>
                <a:gd name="T66" fmla="*/ 694 w 702"/>
                <a:gd name="T67" fmla="*/ 425 h 702"/>
                <a:gd name="T68" fmla="*/ 702 w 702"/>
                <a:gd name="T69" fmla="*/ 371 h 702"/>
                <a:gd name="T70" fmla="*/ 701 w 702"/>
                <a:gd name="T71" fmla="*/ 320 h 702"/>
                <a:gd name="T72" fmla="*/ 693 w 702"/>
                <a:gd name="T73" fmla="*/ 270 h 702"/>
                <a:gd name="T74" fmla="*/ 677 w 702"/>
                <a:gd name="T75" fmla="*/ 221 h 702"/>
                <a:gd name="T76" fmla="*/ 655 w 702"/>
                <a:gd name="T77" fmla="*/ 176 h 702"/>
                <a:gd name="T78" fmla="*/ 628 w 702"/>
                <a:gd name="T79" fmla="*/ 134 h 702"/>
                <a:gd name="T80" fmla="*/ 593 w 702"/>
                <a:gd name="T81" fmla="*/ 96 h 702"/>
                <a:gd name="T82" fmla="*/ 554 w 702"/>
                <a:gd name="T83" fmla="*/ 64 h 702"/>
                <a:gd name="T84" fmla="*/ 509 w 702"/>
                <a:gd name="T85" fmla="*/ 38 h 702"/>
                <a:gd name="T86" fmla="*/ 460 w 702"/>
                <a:gd name="T87" fmla="*/ 1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443" y="12"/>
                  </a:moveTo>
                  <a:lnTo>
                    <a:pt x="443" y="12"/>
                  </a:lnTo>
                  <a:lnTo>
                    <a:pt x="425" y="8"/>
                  </a:lnTo>
                  <a:lnTo>
                    <a:pt x="408" y="5"/>
                  </a:lnTo>
                  <a:lnTo>
                    <a:pt x="389" y="2"/>
                  </a:lnTo>
                  <a:lnTo>
                    <a:pt x="372" y="1"/>
                  </a:lnTo>
                  <a:lnTo>
                    <a:pt x="354" y="0"/>
                  </a:lnTo>
                  <a:lnTo>
                    <a:pt x="337" y="0"/>
                  </a:lnTo>
                  <a:lnTo>
                    <a:pt x="320" y="1"/>
                  </a:lnTo>
                  <a:lnTo>
                    <a:pt x="303" y="4"/>
                  </a:lnTo>
                  <a:lnTo>
                    <a:pt x="286" y="6"/>
                  </a:lnTo>
                  <a:lnTo>
                    <a:pt x="270" y="10"/>
                  </a:lnTo>
                  <a:lnTo>
                    <a:pt x="254" y="14"/>
                  </a:lnTo>
                  <a:lnTo>
                    <a:pt x="237" y="19"/>
                  </a:lnTo>
                  <a:lnTo>
                    <a:pt x="221" y="25"/>
                  </a:lnTo>
                  <a:lnTo>
                    <a:pt x="206" y="31"/>
                  </a:lnTo>
                  <a:lnTo>
                    <a:pt x="191" y="39"/>
                  </a:lnTo>
                  <a:lnTo>
                    <a:pt x="176" y="47"/>
                  </a:lnTo>
                  <a:lnTo>
                    <a:pt x="161" y="56"/>
                  </a:lnTo>
                  <a:lnTo>
                    <a:pt x="147" y="65"/>
                  </a:lnTo>
                  <a:lnTo>
                    <a:pt x="134" y="75"/>
                  </a:lnTo>
                  <a:lnTo>
                    <a:pt x="121" y="86"/>
                  </a:lnTo>
                  <a:lnTo>
                    <a:pt x="109" y="98"/>
                  </a:lnTo>
                  <a:lnTo>
                    <a:pt x="96" y="109"/>
                  </a:lnTo>
                  <a:lnTo>
                    <a:pt x="86" y="122"/>
                  </a:lnTo>
                  <a:lnTo>
                    <a:pt x="74" y="135"/>
                  </a:lnTo>
                  <a:lnTo>
                    <a:pt x="64" y="150"/>
                  </a:lnTo>
                  <a:lnTo>
                    <a:pt x="55" y="164"/>
                  </a:lnTo>
                  <a:lnTo>
                    <a:pt x="45" y="178"/>
                  </a:lnTo>
                  <a:lnTo>
                    <a:pt x="38" y="194"/>
                  </a:lnTo>
                  <a:lnTo>
                    <a:pt x="30" y="210"/>
                  </a:lnTo>
                  <a:lnTo>
                    <a:pt x="23" y="227"/>
                  </a:lnTo>
                  <a:lnTo>
                    <a:pt x="18" y="243"/>
                  </a:lnTo>
                  <a:lnTo>
                    <a:pt x="13" y="260"/>
                  </a:lnTo>
                  <a:lnTo>
                    <a:pt x="13" y="260"/>
                  </a:lnTo>
                  <a:lnTo>
                    <a:pt x="8" y="277"/>
                  </a:lnTo>
                  <a:lnTo>
                    <a:pt x="5" y="296"/>
                  </a:lnTo>
                  <a:lnTo>
                    <a:pt x="2" y="312"/>
                  </a:lnTo>
                  <a:lnTo>
                    <a:pt x="1" y="331"/>
                  </a:lnTo>
                  <a:lnTo>
                    <a:pt x="0" y="348"/>
                  </a:lnTo>
                  <a:lnTo>
                    <a:pt x="1" y="365"/>
                  </a:lnTo>
                  <a:lnTo>
                    <a:pt x="2" y="383"/>
                  </a:lnTo>
                  <a:lnTo>
                    <a:pt x="4" y="400"/>
                  </a:lnTo>
                  <a:lnTo>
                    <a:pt x="6" y="417"/>
                  </a:lnTo>
                  <a:lnTo>
                    <a:pt x="10" y="432"/>
                  </a:lnTo>
                  <a:lnTo>
                    <a:pt x="14" y="449"/>
                  </a:lnTo>
                  <a:lnTo>
                    <a:pt x="19" y="465"/>
                  </a:lnTo>
                  <a:lnTo>
                    <a:pt x="26" y="481"/>
                  </a:lnTo>
                  <a:lnTo>
                    <a:pt x="32" y="496"/>
                  </a:lnTo>
                  <a:lnTo>
                    <a:pt x="39" y="512"/>
                  </a:lnTo>
                  <a:lnTo>
                    <a:pt x="48" y="526"/>
                  </a:lnTo>
                  <a:lnTo>
                    <a:pt x="56" y="540"/>
                  </a:lnTo>
                  <a:lnTo>
                    <a:pt x="66" y="555"/>
                  </a:lnTo>
                  <a:lnTo>
                    <a:pt x="75" y="568"/>
                  </a:lnTo>
                  <a:lnTo>
                    <a:pt x="87" y="581"/>
                  </a:lnTo>
                  <a:lnTo>
                    <a:pt x="98" y="594"/>
                  </a:lnTo>
                  <a:lnTo>
                    <a:pt x="111" y="606"/>
                  </a:lnTo>
                  <a:lnTo>
                    <a:pt x="122" y="617"/>
                  </a:lnTo>
                  <a:lnTo>
                    <a:pt x="135" y="628"/>
                  </a:lnTo>
                  <a:lnTo>
                    <a:pt x="150" y="638"/>
                  </a:lnTo>
                  <a:lnTo>
                    <a:pt x="164" y="647"/>
                  </a:lnTo>
                  <a:lnTo>
                    <a:pt x="178" y="656"/>
                  </a:lnTo>
                  <a:lnTo>
                    <a:pt x="194" y="664"/>
                  </a:lnTo>
                  <a:lnTo>
                    <a:pt x="210" y="672"/>
                  </a:lnTo>
                  <a:lnTo>
                    <a:pt x="227" y="679"/>
                  </a:lnTo>
                  <a:lnTo>
                    <a:pt x="243" y="685"/>
                  </a:lnTo>
                  <a:lnTo>
                    <a:pt x="260" y="690"/>
                  </a:lnTo>
                  <a:lnTo>
                    <a:pt x="260" y="690"/>
                  </a:lnTo>
                  <a:lnTo>
                    <a:pt x="279" y="694"/>
                  </a:lnTo>
                  <a:lnTo>
                    <a:pt x="296" y="698"/>
                  </a:lnTo>
                  <a:lnTo>
                    <a:pt x="314" y="699"/>
                  </a:lnTo>
                  <a:lnTo>
                    <a:pt x="331" y="702"/>
                  </a:lnTo>
                  <a:lnTo>
                    <a:pt x="348" y="702"/>
                  </a:lnTo>
                  <a:lnTo>
                    <a:pt x="366" y="702"/>
                  </a:lnTo>
                  <a:lnTo>
                    <a:pt x="383" y="701"/>
                  </a:lnTo>
                  <a:lnTo>
                    <a:pt x="400" y="699"/>
                  </a:lnTo>
                  <a:lnTo>
                    <a:pt x="417" y="696"/>
                  </a:lnTo>
                  <a:lnTo>
                    <a:pt x="434" y="693"/>
                  </a:lnTo>
                  <a:lnTo>
                    <a:pt x="449" y="688"/>
                  </a:lnTo>
                  <a:lnTo>
                    <a:pt x="466" y="683"/>
                  </a:lnTo>
                  <a:lnTo>
                    <a:pt x="482" y="677"/>
                  </a:lnTo>
                  <a:lnTo>
                    <a:pt x="498" y="671"/>
                  </a:lnTo>
                  <a:lnTo>
                    <a:pt x="512" y="663"/>
                  </a:lnTo>
                  <a:lnTo>
                    <a:pt x="528" y="655"/>
                  </a:lnTo>
                  <a:lnTo>
                    <a:pt x="542" y="646"/>
                  </a:lnTo>
                  <a:lnTo>
                    <a:pt x="555" y="637"/>
                  </a:lnTo>
                  <a:lnTo>
                    <a:pt x="569" y="626"/>
                  </a:lnTo>
                  <a:lnTo>
                    <a:pt x="582" y="616"/>
                  </a:lnTo>
                  <a:lnTo>
                    <a:pt x="594" y="604"/>
                  </a:lnTo>
                  <a:lnTo>
                    <a:pt x="607" y="593"/>
                  </a:lnTo>
                  <a:lnTo>
                    <a:pt x="617" y="580"/>
                  </a:lnTo>
                  <a:lnTo>
                    <a:pt x="629" y="567"/>
                  </a:lnTo>
                  <a:lnTo>
                    <a:pt x="638" y="554"/>
                  </a:lnTo>
                  <a:lnTo>
                    <a:pt x="649" y="539"/>
                  </a:lnTo>
                  <a:lnTo>
                    <a:pt x="658" y="524"/>
                  </a:lnTo>
                  <a:lnTo>
                    <a:pt x="666" y="508"/>
                  </a:lnTo>
                  <a:lnTo>
                    <a:pt x="673" y="492"/>
                  </a:lnTo>
                  <a:lnTo>
                    <a:pt x="680" y="477"/>
                  </a:lnTo>
                  <a:lnTo>
                    <a:pt x="685" y="460"/>
                  </a:lnTo>
                  <a:lnTo>
                    <a:pt x="690" y="441"/>
                  </a:lnTo>
                  <a:lnTo>
                    <a:pt x="690" y="441"/>
                  </a:lnTo>
                  <a:lnTo>
                    <a:pt x="694" y="425"/>
                  </a:lnTo>
                  <a:lnTo>
                    <a:pt x="698" y="406"/>
                  </a:lnTo>
                  <a:lnTo>
                    <a:pt x="701" y="389"/>
                  </a:lnTo>
                  <a:lnTo>
                    <a:pt x="702" y="371"/>
                  </a:lnTo>
                  <a:lnTo>
                    <a:pt x="702" y="354"/>
                  </a:lnTo>
                  <a:lnTo>
                    <a:pt x="702" y="337"/>
                  </a:lnTo>
                  <a:lnTo>
                    <a:pt x="701" y="320"/>
                  </a:lnTo>
                  <a:lnTo>
                    <a:pt x="700" y="303"/>
                  </a:lnTo>
                  <a:lnTo>
                    <a:pt x="697" y="286"/>
                  </a:lnTo>
                  <a:lnTo>
                    <a:pt x="693" y="270"/>
                  </a:lnTo>
                  <a:lnTo>
                    <a:pt x="689" y="253"/>
                  </a:lnTo>
                  <a:lnTo>
                    <a:pt x="684" y="237"/>
                  </a:lnTo>
                  <a:lnTo>
                    <a:pt x="677" y="221"/>
                  </a:lnTo>
                  <a:lnTo>
                    <a:pt x="671" y="206"/>
                  </a:lnTo>
                  <a:lnTo>
                    <a:pt x="663" y="190"/>
                  </a:lnTo>
                  <a:lnTo>
                    <a:pt x="655" y="176"/>
                  </a:lnTo>
                  <a:lnTo>
                    <a:pt x="647" y="161"/>
                  </a:lnTo>
                  <a:lnTo>
                    <a:pt x="637" y="147"/>
                  </a:lnTo>
                  <a:lnTo>
                    <a:pt x="628" y="134"/>
                  </a:lnTo>
                  <a:lnTo>
                    <a:pt x="616" y="121"/>
                  </a:lnTo>
                  <a:lnTo>
                    <a:pt x="604" y="108"/>
                  </a:lnTo>
                  <a:lnTo>
                    <a:pt x="593" y="96"/>
                  </a:lnTo>
                  <a:lnTo>
                    <a:pt x="581" y="84"/>
                  </a:lnTo>
                  <a:lnTo>
                    <a:pt x="567" y="74"/>
                  </a:lnTo>
                  <a:lnTo>
                    <a:pt x="554" y="64"/>
                  </a:lnTo>
                  <a:lnTo>
                    <a:pt x="539" y="55"/>
                  </a:lnTo>
                  <a:lnTo>
                    <a:pt x="524" y="45"/>
                  </a:lnTo>
                  <a:lnTo>
                    <a:pt x="509" y="38"/>
                  </a:lnTo>
                  <a:lnTo>
                    <a:pt x="492" y="30"/>
                  </a:lnTo>
                  <a:lnTo>
                    <a:pt x="477" y="23"/>
                  </a:lnTo>
                  <a:lnTo>
                    <a:pt x="460" y="17"/>
                  </a:lnTo>
                  <a:lnTo>
                    <a:pt x="443" y="12"/>
                  </a:lnTo>
                  <a:lnTo>
                    <a:pt x="44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1" name="Freeform 139"/>
            <p:cNvSpPr>
              <a:spLocks/>
            </p:cNvSpPr>
            <p:nvPr userDrawn="1"/>
          </p:nvSpPr>
          <p:spPr bwMode="auto">
            <a:xfrm>
              <a:off x="2303" y="1718"/>
              <a:ext cx="155" cy="155"/>
            </a:xfrm>
            <a:custGeom>
              <a:avLst/>
              <a:gdLst>
                <a:gd name="T0" fmla="*/ 389 w 620"/>
                <a:gd name="T1" fmla="*/ 10 h 620"/>
                <a:gd name="T2" fmla="*/ 359 w 620"/>
                <a:gd name="T3" fmla="*/ 4 h 620"/>
                <a:gd name="T4" fmla="*/ 328 w 620"/>
                <a:gd name="T5" fmla="*/ 0 h 620"/>
                <a:gd name="T6" fmla="*/ 267 w 620"/>
                <a:gd name="T7" fmla="*/ 2 h 620"/>
                <a:gd name="T8" fmla="*/ 208 w 620"/>
                <a:gd name="T9" fmla="*/ 17 h 620"/>
                <a:gd name="T10" fmla="*/ 155 w 620"/>
                <a:gd name="T11" fmla="*/ 41 h 620"/>
                <a:gd name="T12" fmla="*/ 105 w 620"/>
                <a:gd name="T13" fmla="*/ 75 h 620"/>
                <a:gd name="T14" fmla="*/ 65 w 620"/>
                <a:gd name="T15" fmla="*/ 120 h 620"/>
                <a:gd name="T16" fmla="*/ 32 w 620"/>
                <a:gd name="T17" fmla="*/ 170 h 620"/>
                <a:gd name="T18" fmla="*/ 19 w 620"/>
                <a:gd name="T19" fmla="*/ 199 h 620"/>
                <a:gd name="T20" fmla="*/ 10 w 620"/>
                <a:gd name="T21" fmla="*/ 230 h 620"/>
                <a:gd name="T22" fmla="*/ 6 w 620"/>
                <a:gd name="T23" fmla="*/ 245 h 620"/>
                <a:gd name="T24" fmla="*/ 1 w 620"/>
                <a:gd name="T25" fmla="*/ 276 h 620"/>
                <a:gd name="T26" fmla="*/ 0 w 620"/>
                <a:gd name="T27" fmla="*/ 323 h 620"/>
                <a:gd name="T28" fmla="*/ 7 w 620"/>
                <a:gd name="T29" fmla="*/ 383 h 620"/>
                <a:gd name="T30" fmla="*/ 27 w 620"/>
                <a:gd name="T31" fmla="*/ 439 h 620"/>
                <a:gd name="T32" fmla="*/ 57 w 620"/>
                <a:gd name="T33" fmla="*/ 491 h 620"/>
                <a:gd name="T34" fmla="*/ 96 w 620"/>
                <a:gd name="T35" fmla="*/ 535 h 620"/>
                <a:gd name="T36" fmla="*/ 143 w 620"/>
                <a:gd name="T37" fmla="*/ 573 h 620"/>
                <a:gd name="T38" fmla="*/ 185 w 620"/>
                <a:gd name="T39" fmla="*/ 594 h 620"/>
                <a:gd name="T40" fmla="*/ 213 w 620"/>
                <a:gd name="T41" fmla="*/ 605 h 620"/>
                <a:gd name="T42" fmla="*/ 229 w 620"/>
                <a:gd name="T43" fmla="*/ 609 h 620"/>
                <a:gd name="T44" fmla="*/ 260 w 620"/>
                <a:gd name="T45" fmla="*/ 617 h 620"/>
                <a:gd name="T46" fmla="*/ 291 w 620"/>
                <a:gd name="T47" fmla="*/ 620 h 620"/>
                <a:gd name="T48" fmla="*/ 353 w 620"/>
                <a:gd name="T49" fmla="*/ 617 h 620"/>
                <a:gd name="T50" fmla="*/ 410 w 620"/>
                <a:gd name="T51" fmla="*/ 604 h 620"/>
                <a:gd name="T52" fmla="*/ 465 w 620"/>
                <a:gd name="T53" fmla="*/ 579 h 620"/>
                <a:gd name="T54" fmla="*/ 513 w 620"/>
                <a:gd name="T55" fmla="*/ 544 h 620"/>
                <a:gd name="T56" fmla="*/ 555 w 620"/>
                <a:gd name="T57" fmla="*/ 501 h 620"/>
                <a:gd name="T58" fmla="*/ 587 w 620"/>
                <a:gd name="T59" fmla="*/ 449 h 620"/>
                <a:gd name="T60" fmla="*/ 599 w 620"/>
                <a:gd name="T61" fmla="*/ 420 h 620"/>
                <a:gd name="T62" fmla="*/ 609 w 620"/>
                <a:gd name="T63" fmla="*/ 391 h 620"/>
                <a:gd name="T64" fmla="*/ 613 w 620"/>
                <a:gd name="T65" fmla="*/ 375 h 620"/>
                <a:gd name="T66" fmla="*/ 619 w 620"/>
                <a:gd name="T67" fmla="*/ 344 h 620"/>
                <a:gd name="T68" fmla="*/ 620 w 620"/>
                <a:gd name="T69" fmla="*/ 298 h 620"/>
                <a:gd name="T70" fmla="*/ 612 w 620"/>
                <a:gd name="T71" fmla="*/ 238 h 620"/>
                <a:gd name="T72" fmla="*/ 592 w 620"/>
                <a:gd name="T73" fmla="*/ 181 h 620"/>
                <a:gd name="T74" fmla="*/ 563 w 620"/>
                <a:gd name="T75" fmla="*/ 130 h 620"/>
                <a:gd name="T76" fmla="*/ 523 w 620"/>
                <a:gd name="T77" fmla="*/ 84 h 620"/>
                <a:gd name="T78" fmla="*/ 475 w 620"/>
                <a:gd name="T79" fmla="*/ 48 h 620"/>
                <a:gd name="T80" fmla="*/ 435 w 620"/>
                <a:gd name="T81" fmla="*/ 26 h 620"/>
                <a:gd name="T82" fmla="*/ 405 w 620"/>
                <a:gd name="T83" fmla="*/ 14 h 620"/>
                <a:gd name="T84" fmla="*/ 389 w 620"/>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89" y="10"/>
                  </a:moveTo>
                  <a:lnTo>
                    <a:pt x="389" y="10"/>
                  </a:lnTo>
                  <a:lnTo>
                    <a:pt x="375" y="6"/>
                  </a:lnTo>
                  <a:lnTo>
                    <a:pt x="359" y="4"/>
                  </a:lnTo>
                  <a:lnTo>
                    <a:pt x="344" y="1"/>
                  </a:lnTo>
                  <a:lnTo>
                    <a:pt x="328" y="0"/>
                  </a:lnTo>
                  <a:lnTo>
                    <a:pt x="297" y="0"/>
                  </a:lnTo>
                  <a:lnTo>
                    <a:pt x="267" y="2"/>
                  </a:lnTo>
                  <a:lnTo>
                    <a:pt x="237" y="7"/>
                  </a:lnTo>
                  <a:lnTo>
                    <a:pt x="208" y="17"/>
                  </a:lnTo>
                  <a:lnTo>
                    <a:pt x="181" y="27"/>
                  </a:lnTo>
                  <a:lnTo>
                    <a:pt x="155" y="41"/>
                  </a:lnTo>
                  <a:lnTo>
                    <a:pt x="129" y="57"/>
                  </a:lnTo>
                  <a:lnTo>
                    <a:pt x="105" y="75"/>
                  </a:lnTo>
                  <a:lnTo>
                    <a:pt x="84" y="96"/>
                  </a:lnTo>
                  <a:lnTo>
                    <a:pt x="65" y="120"/>
                  </a:lnTo>
                  <a:lnTo>
                    <a:pt x="46" y="144"/>
                  </a:lnTo>
                  <a:lnTo>
                    <a:pt x="32" y="170"/>
                  </a:lnTo>
                  <a:lnTo>
                    <a:pt x="26" y="185"/>
                  </a:lnTo>
                  <a:lnTo>
                    <a:pt x="19" y="199"/>
                  </a:lnTo>
                  <a:lnTo>
                    <a:pt x="14" y="215"/>
                  </a:lnTo>
                  <a:lnTo>
                    <a:pt x="10" y="230"/>
                  </a:lnTo>
                  <a:lnTo>
                    <a:pt x="10" y="230"/>
                  </a:lnTo>
                  <a:lnTo>
                    <a:pt x="6" y="245"/>
                  </a:lnTo>
                  <a:lnTo>
                    <a:pt x="2" y="260"/>
                  </a:lnTo>
                  <a:lnTo>
                    <a:pt x="1" y="276"/>
                  </a:lnTo>
                  <a:lnTo>
                    <a:pt x="0" y="291"/>
                  </a:lnTo>
                  <a:lnTo>
                    <a:pt x="0" y="323"/>
                  </a:lnTo>
                  <a:lnTo>
                    <a:pt x="2" y="353"/>
                  </a:lnTo>
                  <a:lnTo>
                    <a:pt x="7" y="383"/>
                  </a:lnTo>
                  <a:lnTo>
                    <a:pt x="15" y="411"/>
                  </a:lnTo>
                  <a:lnTo>
                    <a:pt x="27" y="439"/>
                  </a:lnTo>
                  <a:lnTo>
                    <a:pt x="40" y="465"/>
                  </a:lnTo>
                  <a:lnTo>
                    <a:pt x="57" y="491"/>
                  </a:lnTo>
                  <a:lnTo>
                    <a:pt x="75" y="514"/>
                  </a:lnTo>
                  <a:lnTo>
                    <a:pt x="96" y="535"/>
                  </a:lnTo>
                  <a:lnTo>
                    <a:pt x="118" y="555"/>
                  </a:lnTo>
                  <a:lnTo>
                    <a:pt x="143" y="573"/>
                  </a:lnTo>
                  <a:lnTo>
                    <a:pt x="170" y="587"/>
                  </a:lnTo>
                  <a:lnTo>
                    <a:pt x="185" y="594"/>
                  </a:lnTo>
                  <a:lnTo>
                    <a:pt x="199" y="600"/>
                  </a:lnTo>
                  <a:lnTo>
                    <a:pt x="213" y="605"/>
                  </a:lnTo>
                  <a:lnTo>
                    <a:pt x="229" y="609"/>
                  </a:lnTo>
                  <a:lnTo>
                    <a:pt x="229" y="609"/>
                  </a:lnTo>
                  <a:lnTo>
                    <a:pt x="245" y="613"/>
                  </a:lnTo>
                  <a:lnTo>
                    <a:pt x="260" y="617"/>
                  </a:lnTo>
                  <a:lnTo>
                    <a:pt x="276" y="619"/>
                  </a:lnTo>
                  <a:lnTo>
                    <a:pt x="291" y="620"/>
                  </a:lnTo>
                  <a:lnTo>
                    <a:pt x="321" y="620"/>
                  </a:lnTo>
                  <a:lnTo>
                    <a:pt x="353" y="617"/>
                  </a:lnTo>
                  <a:lnTo>
                    <a:pt x="381" y="612"/>
                  </a:lnTo>
                  <a:lnTo>
                    <a:pt x="410" y="604"/>
                  </a:lnTo>
                  <a:lnTo>
                    <a:pt x="439" y="592"/>
                  </a:lnTo>
                  <a:lnTo>
                    <a:pt x="465" y="579"/>
                  </a:lnTo>
                  <a:lnTo>
                    <a:pt x="490" y="562"/>
                  </a:lnTo>
                  <a:lnTo>
                    <a:pt x="513" y="544"/>
                  </a:lnTo>
                  <a:lnTo>
                    <a:pt x="535" y="523"/>
                  </a:lnTo>
                  <a:lnTo>
                    <a:pt x="555" y="501"/>
                  </a:lnTo>
                  <a:lnTo>
                    <a:pt x="572" y="476"/>
                  </a:lnTo>
                  <a:lnTo>
                    <a:pt x="587" y="449"/>
                  </a:lnTo>
                  <a:lnTo>
                    <a:pt x="594" y="435"/>
                  </a:lnTo>
                  <a:lnTo>
                    <a:pt x="599" y="420"/>
                  </a:lnTo>
                  <a:lnTo>
                    <a:pt x="606" y="406"/>
                  </a:lnTo>
                  <a:lnTo>
                    <a:pt x="609" y="391"/>
                  </a:lnTo>
                  <a:lnTo>
                    <a:pt x="609" y="391"/>
                  </a:lnTo>
                  <a:lnTo>
                    <a:pt x="613" y="375"/>
                  </a:lnTo>
                  <a:lnTo>
                    <a:pt x="616" y="359"/>
                  </a:lnTo>
                  <a:lnTo>
                    <a:pt x="619" y="344"/>
                  </a:lnTo>
                  <a:lnTo>
                    <a:pt x="620" y="328"/>
                  </a:lnTo>
                  <a:lnTo>
                    <a:pt x="620" y="298"/>
                  </a:lnTo>
                  <a:lnTo>
                    <a:pt x="617" y="267"/>
                  </a:lnTo>
                  <a:lnTo>
                    <a:pt x="612" y="238"/>
                  </a:lnTo>
                  <a:lnTo>
                    <a:pt x="603" y="209"/>
                  </a:lnTo>
                  <a:lnTo>
                    <a:pt x="592" y="181"/>
                  </a:lnTo>
                  <a:lnTo>
                    <a:pt x="578" y="155"/>
                  </a:lnTo>
                  <a:lnTo>
                    <a:pt x="563" y="130"/>
                  </a:lnTo>
                  <a:lnTo>
                    <a:pt x="544" y="106"/>
                  </a:lnTo>
                  <a:lnTo>
                    <a:pt x="523" y="84"/>
                  </a:lnTo>
                  <a:lnTo>
                    <a:pt x="500" y="65"/>
                  </a:lnTo>
                  <a:lnTo>
                    <a:pt x="475" y="48"/>
                  </a:lnTo>
                  <a:lnTo>
                    <a:pt x="449" y="32"/>
                  </a:lnTo>
                  <a:lnTo>
                    <a:pt x="435" y="26"/>
                  </a:lnTo>
                  <a:lnTo>
                    <a:pt x="420" y="20"/>
                  </a:lnTo>
                  <a:lnTo>
                    <a:pt x="405" y="14"/>
                  </a:lnTo>
                  <a:lnTo>
                    <a:pt x="389" y="10"/>
                  </a:lnTo>
                  <a:lnTo>
                    <a:pt x="38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2" name="Freeform 140"/>
            <p:cNvSpPr>
              <a:spLocks/>
            </p:cNvSpPr>
            <p:nvPr userDrawn="1"/>
          </p:nvSpPr>
          <p:spPr bwMode="auto">
            <a:xfrm>
              <a:off x="2248" y="1973"/>
              <a:ext cx="134" cy="134"/>
            </a:xfrm>
            <a:custGeom>
              <a:avLst/>
              <a:gdLst>
                <a:gd name="T0" fmla="*/ 339 w 540"/>
                <a:gd name="T1" fmla="*/ 10 h 540"/>
                <a:gd name="T2" fmla="*/ 285 w 540"/>
                <a:gd name="T3" fmla="*/ 0 h 540"/>
                <a:gd name="T4" fmla="*/ 232 w 540"/>
                <a:gd name="T5" fmla="*/ 3 h 540"/>
                <a:gd name="T6" fmla="*/ 181 w 540"/>
                <a:gd name="T7" fmla="*/ 15 h 540"/>
                <a:gd name="T8" fmla="*/ 134 w 540"/>
                <a:gd name="T9" fmla="*/ 36 h 540"/>
                <a:gd name="T10" fmla="*/ 93 w 540"/>
                <a:gd name="T11" fmla="*/ 66 h 540"/>
                <a:gd name="T12" fmla="*/ 56 w 540"/>
                <a:gd name="T13" fmla="*/ 105 h 540"/>
                <a:gd name="T14" fmla="*/ 27 w 540"/>
                <a:gd name="T15" fmla="*/ 149 h 540"/>
                <a:gd name="T16" fmla="*/ 8 w 540"/>
                <a:gd name="T17" fmla="*/ 200 h 540"/>
                <a:gd name="T18" fmla="*/ 3 w 540"/>
                <a:gd name="T19" fmla="*/ 227 h 540"/>
                <a:gd name="T20" fmla="*/ 0 w 540"/>
                <a:gd name="T21" fmla="*/ 281 h 540"/>
                <a:gd name="T22" fmla="*/ 7 w 540"/>
                <a:gd name="T23" fmla="*/ 333 h 540"/>
                <a:gd name="T24" fmla="*/ 23 w 540"/>
                <a:gd name="T25" fmla="*/ 382 h 540"/>
                <a:gd name="T26" fmla="*/ 50 w 540"/>
                <a:gd name="T27" fmla="*/ 427 h 540"/>
                <a:gd name="T28" fmla="*/ 83 w 540"/>
                <a:gd name="T29" fmla="*/ 466 h 540"/>
                <a:gd name="T30" fmla="*/ 125 w 540"/>
                <a:gd name="T31" fmla="*/ 498 h 540"/>
                <a:gd name="T32" fmla="*/ 173 w 540"/>
                <a:gd name="T33" fmla="*/ 523 h 540"/>
                <a:gd name="T34" fmla="*/ 199 w 540"/>
                <a:gd name="T35" fmla="*/ 531 h 540"/>
                <a:gd name="T36" fmla="*/ 253 w 540"/>
                <a:gd name="T37" fmla="*/ 540 h 540"/>
                <a:gd name="T38" fmla="*/ 306 w 540"/>
                <a:gd name="T39" fmla="*/ 537 h 540"/>
                <a:gd name="T40" fmla="*/ 357 w 540"/>
                <a:gd name="T41" fmla="*/ 526 h 540"/>
                <a:gd name="T42" fmla="*/ 404 w 540"/>
                <a:gd name="T43" fmla="*/ 503 h 540"/>
                <a:gd name="T44" fmla="*/ 447 w 540"/>
                <a:gd name="T45" fmla="*/ 473 h 540"/>
                <a:gd name="T46" fmla="*/ 482 w 540"/>
                <a:gd name="T47" fmla="*/ 436 h 540"/>
                <a:gd name="T48" fmla="*/ 511 w 540"/>
                <a:gd name="T49" fmla="*/ 391 h 540"/>
                <a:gd name="T50" fmla="*/ 530 w 540"/>
                <a:gd name="T51" fmla="*/ 341 h 540"/>
                <a:gd name="T52" fmla="*/ 536 w 540"/>
                <a:gd name="T53" fmla="*/ 313 h 540"/>
                <a:gd name="T54" fmla="*/ 540 w 540"/>
                <a:gd name="T55" fmla="*/ 260 h 540"/>
                <a:gd name="T56" fmla="*/ 532 w 540"/>
                <a:gd name="T57" fmla="*/ 208 h 540"/>
                <a:gd name="T58" fmla="*/ 515 w 540"/>
                <a:gd name="T59" fmla="*/ 158 h 540"/>
                <a:gd name="T60" fmla="*/ 489 w 540"/>
                <a:gd name="T61" fmla="*/ 114 h 540"/>
                <a:gd name="T62" fmla="*/ 455 w 540"/>
                <a:gd name="T63" fmla="*/ 73 h 540"/>
                <a:gd name="T64" fmla="*/ 413 w 540"/>
                <a:gd name="T65" fmla="*/ 42 h 540"/>
                <a:gd name="T66" fmla="*/ 365 w 540"/>
                <a:gd name="T67" fmla="*/ 17 h 540"/>
                <a:gd name="T68" fmla="*/ 339 w 540"/>
                <a:gd name="T69" fmla="*/ 1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339" y="10"/>
                  </a:moveTo>
                  <a:lnTo>
                    <a:pt x="339" y="10"/>
                  </a:lnTo>
                  <a:lnTo>
                    <a:pt x="313" y="3"/>
                  </a:lnTo>
                  <a:lnTo>
                    <a:pt x="285" y="0"/>
                  </a:lnTo>
                  <a:lnTo>
                    <a:pt x="258" y="0"/>
                  </a:lnTo>
                  <a:lnTo>
                    <a:pt x="232" y="3"/>
                  </a:lnTo>
                  <a:lnTo>
                    <a:pt x="206" y="7"/>
                  </a:lnTo>
                  <a:lnTo>
                    <a:pt x="181" y="15"/>
                  </a:lnTo>
                  <a:lnTo>
                    <a:pt x="158" y="24"/>
                  </a:lnTo>
                  <a:lnTo>
                    <a:pt x="134" y="36"/>
                  </a:lnTo>
                  <a:lnTo>
                    <a:pt x="112" y="50"/>
                  </a:lnTo>
                  <a:lnTo>
                    <a:pt x="93" y="66"/>
                  </a:lnTo>
                  <a:lnTo>
                    <a:pt x="73" y="84"/>
                  </a:lnTo>
                  <a:lnTo>
                    <a:pt x="56" y="105"/>
                  </a:lnTo>
                  <a:lnTo>
                    <a:pt x="40" y="126"/>
                  </a:lnTo>
                  <a:lnTo>
                    <a:pt x="27" y="149"/>
                  </a:lnTo>
                  <a:lnTo>
                    <a:pt x="17" y="174"/>
                  </a:lnTo>
                  <a:lnTo>
                    <a:pt x="8" y="200"/>
                  </a:lnTo>
                  <a:lnTo>
                    <a:pt x="8" y="200"/>
                  </a:lnTo>
                  <a:lnTo>
                    <a:pt x="3" y="227"/>
                  </a:lnTo>
                  <a:lnTo>
                    <a:pt x="0" y="255"/>
                  </a:lnTo>
                  <a:lnTo>
                    <a:pt x="0" y="281"/>
                  </a:lnTo>
                  <a:lnTo>
                    <a:pt x="1" y="307"/>
                  </a:lnTo>
                  <a:lnTo>
                    <a:pt x="7" y="333"/>
                  </a:lnTo>
                  <a:lnTo>
                    <a:pt x="14" y="357"/>
                  </a:lnTo>
                  <a:lnTo>
                    <a:pt x="23" y="382"/>
                  </a:lnTo>
                  <a:lnTo>
                    <a:pt x="35" y="406"/>
                  </a:lnTo>
                  <a:lnTo>
                    <a:pt x="50" y="427"/>
                  </a:lnTo>
                  <a:lnTo>
                    <a:pt x="65" y="447"/>
                  </a:lnTo>
                  <a:lnTo>
                    <a:pt x="83" y="466"/>
                  </a:lnTo>
                  <a:lnTo>
                    <a:pt x="103" y="483"/>
                  </a:lnTo>
                  <a:lnTo>
                    <a:pt x="125" y="498"/>
                  </a:lnTo>
                  <a:lnTo>
                    <a:pt x="149" y="511"/>
                  </a:lnTo>
                  <a:lnTo>
                    <a:pt x="173" y="523"/>
                  </a:lnTo>
                  <a:lnTo>
                    <a:pt x="199" y="531"/>
                  </a:lnTo>
                  <a:lnTo>
                    <a:pt x="199" y="531"/>
                  </a:lnTo>
                  <a:lnTo>
                    <a:pt x="227" y="537"/>
                  </a:lnTo>
                  <a:lnTo>
                    <a:pt x="253" y="540"/>
                  </a:lnTo>
                  <a:lnTo>
                    <a:pt x="280" y="540"/>
                  </a:lnTo>
                  <a:lnTo>
                    <a:pt x="306" y="537"/>
                  </a:lnTo>
                  <a:lnTo>
                    <a:pt x="332" y="532"/>
                  </a:lnTo>
                  <a:lnTo>
                    <a:pt x="357" y="526"/>
                  </a:lnTo>
                  <a:lnTo>
                    <a:pt x="382" y="515"/>
                  </a:lnTo>
                  <a:lnTo>
                    <a:pt x="404" y="503"/>
                  </a:lnTo>
                  <a:lnTo>
                    <a:pt x="426" y="490"/>
                  </a:lnTo>
                  <a:lnTo>
                    <a:pt x="447" y="473"/>
                  </a:lnTo>
                  <a:lnTo>
                    <a:pt x="465" y="455"/>
                  </a:lnTo>
                  <a:lnTo>
                    <a:pt x="482" y="436"/>
                  </a:lnTo>
                  <a:lnTo>
                    <a:pt x="498" y="415"/>
                  </a:lnTo>
                  <a:lnTo>
                    <a:pt x="511" y="391"/>
                  </a:lnTo>
                  <a:lnTo>
                    <a:pt x="521" y="367"/>
                  </a:lnTo>
                  <a:lnTo>
                    <a:pt x="530" y="341"/>
                  </a:lnTo>
                  <a:lnTo>
                    <a:pt x="530" y="341"/>
                  </a:lnTo>
                  <a:lnTo>
                    <a:pt x="536" y="313"/>
                  </a:lnTo>
                  <a:lnTo>
                    <a:pt x="540" y="286"/>
                  </a:lnTo>
                  <a:lnTo>
                    <a:pt x="540" y="260"/>
                  </a:lnTo>
                  <a:lnTo>
                    <a:pt x="537" y="232"/>
                  </a:lnTo>
                  <a:lnTo>
                    <a:pt x="532" y="208"/>
                  </a:lnTo>
                  <a:lnTo>
                    <a:pt x="525" y="182"/>
                  </a:lnTo>
                  <a:lnTo>
                    <a:pt x="515" y="158"/>
                  </a:lnTo>
                  <a:lnTo>
                    <a:pt x="503" y="135"/>
                  </a:lnTo>
                  <a:lnTo>
                    <a:pt x="489" y="114"/>
                  </a:lnTo>
                  <a:lnTo>
                    <a:pt x="473" y="93"/>
                  </a:lnTo>
                  <a:lnTo>
                    <a:pt x="455" y="73"/>
                  </a:lnTo>
                  <a:lnTo>
                    <a:pt x="435" y="56"/>
                  </a:lnTo>
                  <a:lnTo>
                    <a:pt x="413" y="42"/>
                  </a:lnTo>
                  <a:lnTo>
                    <a:pt x="391" y="29"/>
                  </a:lnTo>
                  <a:lnTo>
                    <a:pt x="365" y="17"/>
                  </a:lnTo>
                  <a:lnTo>
                    <a:pt x="339" y="10"/>
                  </a:lnTo>
                  <a:lnTo>
                    <a:pt x="33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3" name="Freeform 141"/>
            <p:cNvSpPr>
              <a:spLocks/>
            </p:cNvSpPr>
            <p:nvPr userDrawn="1"/>
          </p:nvSpPr>
          <p:spPr bwMode="auto">
            <a:xfrm>
              <a:off x="2192" y="2227"/>
              <a:ext cx="115" cy="115"/>
            </a:xfrm>
            <a:custGeom>
              <a:avLst/>
              <a:gdLst>
                <a:gd name="T0" fmla="*/ 290 w 460"/>
                <a:gd name="T1" fmla="*/ 8 h 460"/>
                <a:gd name="T2" fmla="*/ 244 w 460"/>
                <a:gd name="T3" fmla="*/ 1 h 460"/>
                <a:gd name="T4" fmla="*/ 198 w 460"/>
                <a:gd name="T5" fmla="*/ 3 h 460"/>
                <a:gd name="T6" fmla="*/ 155 w 460"/>
                <a:gd name="T7" fmla="*/ 13 h 460"/>
                <a:gd name="T8" fmla="*/ 115 w 460"/>
                <a:gd name="T9" fmla="*/ 31 h 460"/>
                <a:gd name="T10" fmla="*/ 80 w 460"/>
                <a:gd name="T11" fmla="*/ 57 h 460"/>
                <a:gd name="T12" fmla="*/ 48 w 460"/>
                <a:gd name="T13" fmla="*/ 89 h 460"/>
                <a:gd name="T14" fmla="*/ 25 w 460"/>
                <a:gd name="T15" fmla="*/ 128 h 460"/>
                <a:gd name="T16" fmla="*/ 8 w 460"/>
                <a:gd name="T17" fmla="*/ 171 h 460"/>
                <a:gd name="T18" fmla="*/ 4 w 460"/>
                <a:gd name="T19" fmla="*/ 194 h 460"/>
                <a:gd name="T20" fmla="*/ 0 w 460"/>
                <a:gd name="T21" fmla="*/ 240 h 460"/>
                <a:gd name="T22" fmla="*/ 7 w 460"/>
                <a:gd name="T23" fmla="*/ 284 h 460"/>
                <a:gd name="T24" fmla="*/ 21 w 460"/>
                <a:gd name="T25" fmla="*/ 326 h 460"/>
                <a:gd name="T26" fmla="*/ 43 w 460"/>
                <a:gd name="T27" fmla="*/ 364 h 460"/>
                <a:gd name="T28" fmla="*/ 72 w 460"/>
                <a:gd name="T29" fmla="*/ 396 h 460"/>
                <a:gd name="T30" fmla="*/ 107 w 460"/>
                <a:gd name="T31" fmla="*/ 423 h 460"/>
                <a:gd name="T32" fmla="*/ 149 w 460"/>
                <a:gd name="T33" fmla="*/ 444 h 460"/>
                <a:gd name="T34" fmla="*/ 171 w 460"/>
                <a:gd name="T35" fmla="*/ 452 h 460"/>
                <a:gd name="T36" fmla="*/ 217 w 460"/>
                <a:gd name="T37" fmla="*/ 459 h 460"/>
                <a:gd name="T38" fmla="*/ 262 w 460"/>
                <a:gd name="T39" fmla="*/ 457 h 460"/>
                <a:gd name="T40" fmla="*/ 305 w 460"/>
                <a:gd name="T41" fmla="*/ 447 h 460"/>
                <a:gd name="T42" fmla="*/ 346 w 460"/>
                <a:gd name="T43" fmla="*/ 429 h 460"/>
                <a:gd name="T44" fmla="*/ 381 w 460"/>
                <a:gd name="T45" fmla="*/ 403 h 460"/>
                <a:gd name="T46" fmla="*/ 412 w 460"/>
                <a:gd name="T47" fmla="*/ 371 h 460"/>
                <a:gd name="T48" fmla="*/ 435 w 460"/>
                <a:gd name="T49" fmla="*/ 332 h 460"/>
                <a:gd name="T50" fmla="*/ 452 w 460"/>
                <a:gd name="T51" fmla="*/ 289 h 460"/>
                <a:gd name="T52" fmla="*/ 456 w 460"/>
                <a:gd name="T53" fmla="*/ 266 h 460"/>
                <a:gd name="T54" fmla="*/ 460 w 460"/>
                <a:gd name="T55" fmla="*/ 220 h 460"/>
                <a:gd name="T56" fmla="*/ 454 w 460"/>
                <a:gd name="T57" fmla="*/ 177 h 460"/>
                <a:gd name="T58" fmla="*/ 439 w 460"/>
                <a:gd name="T59" fmla="*/ 136 h 460"/>
                <a:gd name="T60" fmla="*/ 417 w 460"/>
                <a:gd name="T61" fmla="*/ 96 h 460"/>
                <a:gd name="T62" fmla="*/ 389 w 460"/>
                <a:gd name="T63" fmla="*/ 64 h 460"/>
                <a:gd name="T64" fmla="*/ 353 w 460"/>
                <a:gd name="T65" fmla="*/ 36 h 460"/>
                <a:gd name="T66" fmla="*/ 312 w 460"/>
                <a:gd name="T67" fmla="*/ 16 h 460"/>
                <a:gd name="T68" fmla="*/ 290 w 460"/>
                <a:gd name="T69" fmla="*/ 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90" y="8"/>
                  </a:moveTo>
                  <a:lnTo>
                    <a:pt x="290" y="8"/>
                  </a:lnTo>
                  <a:lnTo>
                    <a:pt x="266" y="4"/>
                  </a:lnTo>
                  <a:lnTo>
                    <a:pt x="244" y="1"/>
                  </a:lnTo>
                  <a:lnTo>
                    <a:pt x="220" y="0"/>
                  </a:lnTo>
                  <a:lnTo>
                    <a:pt x="198" y="3"/>
                  </a:lnTo>
                  <a:lnTo>
                    <a:pt x="177" y="7"/>
                  </a:lnTo>
                  <a:lnTo>
                    <a:pt x="155" y="13"/>
                  </a:lnTo>
                  <a:lnTo>
                    <a:pt x="134" y="21"/>
                  </a:lnTo>
                  <a:lnTo>
                    <a:pt x="115" y="31"/>
                  </a:lnTo>
                  <a:lnTo>
                    <a:pt x="97" y="43"/>
                  </a:lnTo>
                  <a:lnTo>
                    <a:pt x="80" y="57"/>
                  </a:lnTo>
                  <a:lnTo>
                    <a:pt x="64" y="72"/>
                  </a:lnTo>
                  <a:lnTo>
                    <a:pt x="48" y="89"/>
                  </a:lnTo>
                  <a:lnTo>
                    <a:pt x="37" y="107"/>
                  </a:lnTo>
                  <a:lnTo>
                    <a:pt x="25" y="128"/>
                  </a:lnTo>
                  <a:lnTo>
                    <a:pt x="16" y="149"/>
                  </a:lnTo>
                  <a:lnTo>
                    <a:pt x="8" y="171"/>
                  </a:lnTo>
                  <a:lnTo>
                    <a:pt x="8" y="171"/>
                  </a:lnTo>
                  <a:lnTo>
                    <a:pt x="4" y="194"/>
                  </a:lnTo>
                  <a:lnTo>
                    <a:pt x="2" y="216"/>
                  </a:lnTo>
                  <a:lnTo>
                    <a:pt x="0" y="240"/>
                  </a:lnTo>
                  <a:lnTo>
                    <a:pt x="3" y="262"/>
                  </a:lnTo>
                  <a:lnTo>
                    <a:pt x="7" y="284"/>
                  </a:lnTo>
                  <a:lnTo>
                    <a:pt x="13" y="305"/>
                  </a:lnTo>
                  <a:lnTo>
                    <a:pt x="21" y="326"/>
                  </a:lnTo>
                  <a:lnTo>
                    <a:pt x="31" y="345"/>
                  </a:lnTo>
                  <a:lnTo>
                    <a:pt x="43" y="364"/>
                  </a:lnTo>
                  <a:lnTo>
                    <a:pt x="58" y="380"/>
                  </a:lnTo>
                  <a:lnTo>
                    <a:pt x="72" y="396"/>
                  </a:lnTo>
                  <a:lnTo>
                    <a:pt x="89" y="412"/>
                  </a:lnTo>
                  <a:lnTo>
                    <a:pt x="107" y="423"/>
                  </a:lnTo>
                  <a:lnTo>
                    <a:pt x="128" y="435"/>
                  </a:lnTo>
                  <a:lnTo>
                    <a:pt x="149" y="444"/>
                  </a:lnTo>
                  <a:lnTo>
                    <a:pt x="171" y="452"/>
                  </a:lnTo>
                  <a:lnTo>
                    <a:pt x="171" y="452"/>
                  </a:lnTo>
                  <a:lnTo>
                    <a:pt x="194" y="456"/>
                  </a:lnTo>
                  <a:lnTo>
                    <a:pt x="217" y="459"/>
                  </a:lnTo>
                  <a:lnTo>
                    <a:pt x="240" y="460"/>
                  </a:lnTo>
                  <a:lnTo>
                    <a:pt x="262" y="457"/>
                  </a:lnTo>
                  <a:lnTo>
                    <a:pt x="284" y="453"/>
                  </a:lnTo>
                  <a:lnTo>
                    <a:pt x="305" y="447"/>
                  </a:lnTo>
                  <a:lnTo>
                    <a:pt x="326" y="439"/>
                  </a:lnTo>
                  <a:lnTo>
                    <a:pt x="346" y="429"/>
                  </a:lnTo>
                  <a:lnTo>
                    <a:pt x="364" y="417"/>
                  </a:lnTo>
                  <a:lnTo>
                    <a:pt x="381" y="403"/>
                  </a:lnTo>
                  <a:lnTo>
                    <a:pt x="396" y="388"/>
                  </a:lnTo>
                  <a:lnTo>
                    <a:pt x="412" y="371"/>
                  </a:lnTo>
                  <a:lnTo>
                    <a:pt x="424" y="353"/>
                  </a:lnTo>
                  <a:lnTo>
                    <a:pt x="435" y="332"/>
                  </a:lnTo>
                  <a:lnTo>
                    <a:pt x="445" y="311"/>
                  </a:lnTo>
                  <a:lnTo>
                    <a:pt x="452" y="289"/>
                  </a:lnTo>
                  <a:lnTo>
                    <a:pt x="452" y="289"/>
                  </a:lnTo>
                  <a:lnTo>
                    <a:pt x="456" y="266"/>
                  </a:lnTo>
                  <a:lnTo>
                    <a:pt x="459" y="244"/>
                  </a:lnTo>
                  <a:lnTo>
                    <a:pt x="460" y="220"/>
                  </a:lnTo>
                  <a:lnTo>
                    <a:pt x="458" y="198"/>
                  </a:lnTo>
                  <a:lnTo>
                    <a:pt x="454" y="177"/>
                  </a:lnTo>
                  <a:lnTo>
                    <a:pt x="447" y="155"/>
                  </a:lnTo>
                  <a:lnTo>
                    <a:pt x="439" y="136"/>
                  </a:lnTo>
                  <a:lnTo>
                    <a:pt x="429" y="115"/>
                  </a:lnTo>
                  <a:lnTo>
                    <a:pt x="417" y="96"/>
                  </a:lnTo>
                  <a:lnTo>
                    <a:pt x="403" y="79"/>
                  </a:lnTo>
                  <a:lnTo>
                    <a:pt x="389" y="64"/>
                  </a:lnTo>
                  <a:lnTo>
                    <a:pt x="372" y="50"/>
                  </a:lnTo>
                  <a:lnTo>
                    <a:pt x="353" y="36"/>
                  </a:lnTo>
                  <a:lnTo>
                    <a:pt x="333" y="25"/>
                  </a:lnTo>
                  <a:lnTo>
                    <a:pt x="312" y="16"/>
                  </a:lnTo>
                  <a:lnTo>
                    <a:pt x="290" y="8"/>
                  </a:lnTo>
                  <a:lnTo>
                    <a:pt x="29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4" name="Freeform 142"/>
            <p:cNvSpPr>
              <a:spLocks/>
            </p:cNvSpPr>
            <p:nvPr userDrawn="1"/>
          </p:nvSpPr>
          <p:spPr bwMode="auto">
            <a:xfrm>
              <a:off x="2136" y="2482"/>
              <a:ext cx="95" cy="94"/>
            </a:xfrm>
            <a:custGeom>
              <a:avLst/>
              <a:gdLst>
                <a:gd name="T0" fmla="*/ 238 w 378"/>
                <a:gd name="T1" fmla="*/ 6 h 378"/>
                <a:gd name="T2" fmla="*/ 200 w 378"/>
                <a:gd name="T3" fmla="*/ 0 h 378"/>
                <a:gd name="T4" fmla="*/ 163 w 378"/>
                <a:gd name="T5" fmla="*/ 1 h 378"/>
                <a:gd name="T6" fmla="*/ 127 w 378"/>
                <a:gd name="T7" fmla="*/ 10 h 378"/>
                <a:gd name="T8" fmla="*/ 95 w 378"/>
                <a:gd name="T9" fmla="*/ 26 h 378"/>
                <a:gd name="T10" fmla="*/ 65 w 378"/>
                <a:gd name="T11" fmla="*/ 47 h 378"/>
                <a:gd name="T12" fmla="*/ 40 w 378"/>
                <a:gd name="T13" fmla="*/ 73 h 378"/>
                <a:gd name="T14" fmla="*/ 21 w 378"/>
                <a:gd name="T15" fmla="*/ 104 h 378"/>
                <a:gd name="T16" fmla="*/ 6 w 378"/>
                <a:gd name="T17" fmla="*/ 141 h 378"/>
                <a:gd name="T18" fmla="*/ 2 w 378"/>
                <a:gd name="T19" fmla="*/ 159 h 378"/>
                <a:gd name="T20" fmla="*/ 0 w 378"/>
                <a:gd name="T21" fmla="*/ 197 h 378"/>
                <a:gd name="T22" fmla="*/ 5 w 378"/>
                <a:gd name="T23" fmla="*/ 233 h 378"/>
                <a:gd name="T24" fmla="*/ 17 w 378"/>
                <a:gd name="T25" fmla="*/ 267 h 378"/>
                <a:gd name="T26" fmla="*/ 35 w 378"/>
                <a:gd name="T27" fmla="*/ 298 h 378"/>
                <a:gd name="T28" fmla="*/ 60 w 378"/>
                <a:gd name="T29" fmla="*/ 327 h 378"/>
                <a:gd name="T30" fmla="*/ 88 w 378"/>
                <a:gd name="T31" fmla="*/ 349 h 378"/>
                <a:gd name="T32" fmla="*/ 122 w 378"/>
                <a:gd name="T33" fmla="*/ 366 h 378"/>
                <a:gd name="T34" fmla="*/ 140 w 378"/>
                <a:gd name="T35" fmla="*/ 371 h 378"/>
                <a:gd name="T36" fmla="*/ 178 w 378"/>
                <a:gd name="T37" fmla="*/ 378 h 378"/>
                <a:gd name="T38" fmla="*/ 215 w 378"/>
                <a:gd name="T39" fmla="*/ 376 h 378"/>
                <a:gd name="T40" fmla="*/ 251 w 378"/>
                <a:gd name="T41" fmla="*/ 367 h 378"/>
                <a:gd name="T42" fmla="*/ 284 w 378"/>
                <a:gd name="T43" fmla="*/ 353 h 378"/>
                <a:gd name="T44" fmla="*/ 314 w 378"/>
                <a:gd name="T45" fmla="*/ 332 h 378"/>
                <a:gd name="T46" fmla="*/ 338 w 378"/>
                <a:gd name="T47" fmla="*/ 305 h 378"/>
                <a:gd name="T48" fmla="*/ 358 w 378"/>
                <a:gd name="T49" fmla="*/ 273 h 378"/>
                <a:gd name="T50" fmla="*/ 372 w 378"/>
                <a:gd name="T51" fmla="*/ 238 h 378"/>
                <a:gd name="T52" fmla="*/ 376 w 378"/>
                <a:gd name="T53" fmla="*/ 219 h 378"/>
                <a:gd name="T54" fmla="*/ 378 w 378"/>
                <a:gd name="T55" fmla="*/ 181 h 378"/>
                <a:gd name="T56" fmla="*/ 372 w 378"/>
                <a:gd name="T57" fmla="*/ 144 h 378"/>
                <a:gd name="T58" fmla="*/ 361 w 378"/>
                <a:gd name="T59" fmla="*/ 111 h 378"/>
                <a:gd name="T60" fmla="*/ 342 w 378"/>
                <a:gd name="T61" fmla="*/ 79 h 378"/>
                <a:gd name="T62" fmla="*/ 319 w 378"/>
                <a:gd name="T63" fmla="*/ 52 h 378"/>
                <a:gd name="T64" fmla="*/ 290 w 378"/>
                <a:gd name="T65" fmla="*/ 30 h 378"/>
                <a:gd name="T66" fmla="*/ 256 w 378"/>
                <a:gd name="T67" fmla="*/ 13 h 378"/>
                <a:gd name="T68" fmla="*/ 238 w 378"/>
                <a:gd name="T69" fmla="*/ 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6"/>
                  </a:moveTo>
                  <a:lnTo>
                    <a:pt x="238" y="6"/>
                  </a:lnTo>
                  <a:lnTo>
                    <a:pt x="219" y="2"/>
                  </a:lnTo>
                  <a:lnTo>
                    <a:pt x="200" y="0"/>
                  </a:lnTo>
                  <a:lnTo>
                    <a:pt x="182" y="0"/>
                  </a:lnTo>
                  <a:lnTo>
                    <a:pt x="163" y="1"/>
                  </a:lnTo>
                  <a:lnTo>
                    <a:pt x="146" y="5"/>
                  </a:lnTo>
                  <a:lnTo>
                    <a:pt x="127" y="10"/>
                  </a:lnTo>
                  <a:lnTo>
                    <a:pt x="110" y="17"/>
                  </a:lnTo>
                  <a:lnTo>
                    <a:pt x="95" y="26"/>
                  </a:lnTo>
                  <a:lnTo>
                    <a:pt x="79" y="35"/>
                  </a:lnTo>
                  <a:lnTo>
                    <a:pt x="65" y="47"/>
                  </a:lnTo>
                  <a:lnTo>
                    <a:pt x="52" y="58"/>
                  </a:lnTo>
                  <a:lnTo>
                    <a:pt x="40" y="73"/>
                  </a:lnTo>
                  <a:lnTo>
                    <a:pt x="30" y="88"/>
                  </a:lnTo>
                  <a:lnTo>
                    <a:pt x="21" y="104"/>
                  </a:lnTo>
                  <a:lnTo>
                    <a:pt x="13" y="122"/>
                  </a:lnTo>
                  <a:lnTo>
                    <a:pt x="6" y="141"/>
                  </a:lnTo>
                  <a:lnTo>
                    <a:pt x="6" y="141"/>
                  </a:lnTo>
                  <a:lnTo>
                    <a:pt x="2" y="159"/>
                  </a:lnTo>
                  <a:lnTo>
                    <a:pt x="1" y="178"/>
                  </a:lnTo>
                  <a:lnTo>
                    <a:pt x="0" y="197"/>
                  </a:lnTo>
                  <a:lnTo>
                    <a:pt x="2" y="215"/>
                  </a:lnTo>
                  <a:lnTo>
                    <a:pt x="5" y="233"/>
                  </a:lnTo>
                  <a:lnTo>
                    <a:pt x="10" y="250"/>
                  </a:lnTo>
                  <a:lnTo>
                    <a:pt x="17" y="267"/>
                  </a:lnTo>
                  <a:lnTo>
                    <a:pt x="26" y="284"/>
                  </a:lnTo>
                  <a:lnTo>
                    <a:pt x="35" y="298"/>
                  </a:lnTo>
                  <a:lnTo>
                    <a:pt x="47" y="313"/>
                  </a:lnTo>
                  <a:lnTo>
                    <a:pt x="60" y="327"/>
                  </a:lnTo>
                  <a:lnTo>
                    <a:pt x="73" y="339"/>
                  </a:lnTo>
                  <a:lnTo>
                    <a:pt x="88" y="349"/>
                  </a:lnTo>
                  <a:lnTo>
                    <a:pt x="104" y="358"/>
                  </a:lnTo>
                  <a:lnTo>
                    <a:pt x="122" y="366"/>
                  </a:lnTo>
                  <a:lnTo>
                    <a:pt x="140" y="371"/>
                  </a:lnTo>
                  <a:lnTo>
                    <a:pt x="140" y="371"/>
                  </a:lnTo>
                  <a:lnTo>
                    <a:pt x="159" y="375"/>
                  </a:lnTo>
                  <a:lnTo>
                    <a:pt x="178" y="378"/>
                  </a:lnTo>
                  <a:lnTo>
                    <a:pt x="196" y="378"/>
                  </a:lnTo>
                  <a:lnTo>
                    <a:pt x="215" y="376"/>
                  </a:lnTo>
                  <a:lnTo>
                    <a:pt x="233" y="372"/>
                  </a:lnTo>
                  <a:lnTo>
                    <a:pt x="251" y="367"/>
                  </a:lnTo>
                  <a:lnTo>
                    <a:pt x="268" y="361"/>
                  </a:lnTo>
                  <a:lnTo>
                    <a:pt x="284" y="353"/>
                  </a:lnTo>
                  <a:lnTo>
                    <a:pt x="299" y="342"/>
                  </a:lnTo>
                  <a:lnTo>
                    <a:pt x="314" y="332"/>
                  </a:lnTo>
                  <a:lnTo>
                    <a:pt x="327" y="319"/>
                  </a:lnTo>
                  <a:lnTo>
                    <a:pt x="338" y="305"/>
                  </a:lnTo>
                  <a:lnTo>
                    <a:pt x="349" y="290"/>
                  </a:lnTo>
                  <a:lnTo>
                    <a:pt x="358" y="273"/>
                  </a:lnTo>
                  <a:lnTo>
                    <a:pt x="366" y="257"/>
                  </a:lnTo>
                  <a:lnTo>
                    <a:pt x="372" y="238"/>
                  </a:lnTo>
                  <a:lnTo>
                    <a:pt x="372" y="238"/>
                  </a:lnTo>
                  <a:lnTo>
                    <a:pt x="376" y="219"/>
                  </a:lnTo>
                  <a:lnTo>
                    <a:pt x="378" y="200"/>
                  </a:lnTo>
                  <a:lnTo>
                    <a:pt x="378" y="181"/>
                  </a:lnTo>
                  <a:lnTo>
                    <a:pt x="376" y="163"/>
                  </a:lnTo>
                  <a:lnTo>
                    <a:pt x="372" y="144"/>
                  </a:lnTo>
                  <a:lnTo>
                    <a:pt x="368" y="128"/>
                  </a:lnTo>
                  <a:lnTo>
                    <a:pt x="361" y="111"/>
                  </a:lnTo>
                  <a:lnTo>
                    <a:pt x="353" y="95"/>
                  </a:lnTo>
                  <a:lnTo>
                    <a:pt x="342" y="79"/>
                  </a:lnTo>
                  <a:lnTo>
                    <a:pt x="332" y="65"/>
                  </a:lnTo>
                  <a:lnTo>
                    <a:pt x="319" y="52"/>
                  </a:lnTo>
                  <a:lnTo>
                    <a:pt x="306" y="40"/>
                  </a:lnTo>
                  <a:lnTo>
                    <a:pt x="290" y="30"/>
                  </a:lnTo>
                  <a:lnTo>
                    <a:pt x="273" y="19"/>
                  </a:lnTo>
                  <a:lnTo>
                    <a:pt x="256" y="13"/>
                  </a:lnTo>
                  <a:lnTo>
                    <a:pt x="238" y="6"/>
                  </a:lnTo>
                  <a:lnTo>
                    <a:pt x="238"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5" name="Freeform 143"/>
            <p:cNvSpPr>
              <a:spLocks/>
            </p:cNvSpPr>
            <p:nvPr userDrawn="1"/>
          </p:nvSpPr>
          <p:spPr bwMode="auto">
            <a:xfrm>
              <a:off x="2081" y="2736"/>
              <a:ext cx="74" cy="75"/>
            </a:xfrm>
            <a:custGeom>
              <a:avLst/>
              <a:gdLst>
                <a:gd name="T0" fmla="*/ 188 w 297"/>
                <a:gd name="T1" fmla="*/ 5 h 297"/>
                <a:gd name="T2" fmla="*/ 158 w 297"/>
                <a:gd name="T3" fmla="*/ 0 h 297"/>
                <a:gd name="T4" fmla="*/ 129 w 297"/>
                <a:gd name="T5" fmla="*/ 1 h 297"/>
                <a:gd name="T6" fmla="*/ 101 w 297"/>
                <a:gd name="T7" fmla="*/ 7 h 297"/>
                <a:gd name="T8" fmla="*/ 74 w 297"/>
                <a:gd name="T9" fmla="*/ 19 h 297"/>
                <a:gd name="T10" fmla="*/ 51 w 297"/>
                <a:gd name="T11" fmla="*/ 36 h 297"/>
                <a:gd name="T12" fmla="*/ 31 w 297"/>
                <a:gd name="T13" fmla="*/ 57 h 297"/>
                <a:gd name="T14" fmla="*/ 16 w 297"/>
                <a:gd name="T15" fmla="*/ 82 h 297"/>
                <a:gd name="T16" fmla="*/ 5 w 297"/>
                <a:gd name="T17" fmla="*/ 109 h 297"/>
                <a:gd name="T18" fmla="*/ 3 w 297"/>
                <a:gd name="T19" fmla="*/ 125 h 297"/>
                <a:gd name="T20" fmla="*/ 0 w 297"/>
                <a:gd name="T21" fmla="*/ 153 h 297"/>
                <a:gd name="T22" fmla="*/ 4 w 297"/>
                <a:gd name="T23" fmla="*/ 182 h 297"/>
                <a:gd name="T24" fmla="*/ 14 w 297"/>
                <a:gd name="T25" fmla="*/ 209 h 297"/>
                <a:gd name="T26" fmla="*/ 28 w 297"/>
                <a:gd name="T27" fmla="*/ 234 h 297"/>
                <a:gd name="T28" fmla="*/ 47 w 297"/>
                <a:gd name="T29" fmla="*/ 256 h 297"/>
                <a:gd name="T30" fmla="*/ 69 w 297"/>
                <a:gd name="T31" fmla="*/ 273 h 297"/>
                <a:gd name="T32" fmla="*/ 97 w 297"/>
                <a:gd name="T33" fmla="*/ 286 h 297"/>
                <a:gd name="T34" fmla="*/ 111 w 297"/>
                <a:gd name="T35" fmla="*/ 292 h 297"/>
                <a:gd name="T36" fmla="*/ 140 w 297"/>
                <a:gd name="T37" fmla="*/ 297 h 297"/>
                <a:gd name="T38" fmla="*/ 170 w 297"/>
                <a:gd name="T39" fmla="*/ 295 h 297"/>
                <a:gd name="T40" fmla="*/ 197 w 297"/>
                <a:gd name="T41" fmla="*/ 289 h 297"/>
                <a:gd name="T42" fmla="*/ 223 w 297"/>
                <a:gd name="T43" fmla="*/ 277 h 297"/>
                <a:gd name="T44" fmla="*/ 246 w 297"/>
                <a:gd name="T45" fmla="*/ 260 h 297"/>
                <a:gd name="T46" fmla="*/ 266 w 297"/>
                <a:gd name="T47" fmla="*/ 239 h 297"/>
                <a:gd name="T48" fmla="*/ 282 w 297"/>
                <a:gd name="T49" fmla="*/ 215 h 297"/>
                <a:gd name="T50" fmla="*/ 292 w 297"/>
                <a:gd name="T51" fmla="*/ 186 h 297"/>
                <a:gd name="T52" fmla="*/ 296 w 297"/>
                <a:gd name="T53" fmla="*/ 172 h 297"/>
                <a:gd name="T54" fmla="*/ 297 w 297"/>
                <a:gd name="T55" fmla="*/ 142 h 297"/>
                <a:gd name="T56" fmla="*/ 293 w 297"/>
                <a:gd name="T57" fmla="*/ 113 h 297"/>
                <a:gd name="T58" fmla="*/ 284 w 297"/>
                <a:gd name="T59" fmla="*/ 87 h 297"/>
                <a:gd name="T60" fmla="*/ 270 w 297"/>
                <a:gd name="T61" fmla="*/ 62 h 297"/>
                <a:gd name="T62" fmla="*/ 252 w 297"/>
                <a:gd name="T63" fmla="*/ 40 h 297"/>
                <a:gd name="T64" fmla="*/ 228 w 297"/>
                <a:gd name="T65" fmla="*/ 22 h 297"/>
                <a:gd name="T66" fmla="*/ 202 w 297"/>
                <a:gd name="T67" fmla="*/ 9 h 297"/>
                <a:gd name="T68" fmla="*/ 188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8" y="5"/>
                  </a:moveTo>
                  <a:lnTo>
                    <a:pt x="188" y="5"/>
                  </a:lnTo>
                  <a:lnTo>
                    <a:pt x="172" y="1"/>
                  </a:lnTo>
                  <a:lnTo>
                    <a:pt x="158" y="0"/>
                  </a:lnTo>
                  <a:lnTo>
                    <a:pt x="144" y="0"/>
                  </a:lnTo>
                  <a:lnTo>
                    <a:pt x="129" y="1"/>
                  </a:lnTo>
                  <a:lnTo>
                    <a:pt x="115" y="4"/>
                  </a:lnTo>
                  <a:lnTo>
                    <a:pt x="101" y="7"/>
                  </a:lnTo>
                  <a:lnTo>
                    <a:pt x="87" y="13"/>
                  </a:lnTo>
                  <a:lnTo>
                    <a:pt x="74" y="19"/>
                  </a:lnTo>
                  <a:lnTo>
                    <a:pt x="63" y="27"/>
                  </a:lnTo>
                  <a:lnTo>
                    <a:pt x="51" y="36"/>
                  </a:lnTo>
                  <a:lnTo>
                    <a:pt x="41" y="45"/>
                  </a:lnTo>
                  <a:lnTo>
                    <a:pt x="31" y="57"/>
                  </a:lnTo>
                  <a:lnTo>
                    <a:pt x="24" y="69"/>
                  </a:lnTo>
                  <a:lnTo>
                    <a:pt x="16" y="82"/>
                  </a:lnTo>
                  <a:lnTo>
                    <a:pt x="11" y="95"/>
                  </a:lnTo>
                  <a:lnTo>
                    <a:pt x="5" y="109"/>
                  </a:lnTo>
                  <a:lnTo>
                    <a:pt x="5" y="109"/>
                  </a:lnTo>
                  <a:lnTo>
                    <a:pt x="3" y="125"/>
                  </a:lnTo>
                  <a:lnTo>
                    <a:pt x="0" y="139"/>
                  </a:lnTo>
                  <a:lnTo>
                    <a:pt x="0" y="153"/>
                  </a:lnTo>
                  <a:lnTo>
                    <a:pt x="1" y="169"/>
                  </a:lnTo>
                  <a:lnTo>
                    <a:pt x="4" y="182"/>
                  </a:lnTo>
                  <a:lnTo>
                    <a:pt x="8" y="196"/>
                  </a:lnTo>
                  <a:lnTo>
                    <a:pt x="14" y="209"/>
                  </a:lnTo>
                  <a:lnTo>
                    <a:pt x="21" y="222"/>
                  </a:lnTo>
                  <a:lnTo>
                    <a:pt x="28" y="234"/>
                  </a:lnTo>
                  <a:lnTo>
                    <a:pt x="37" y="246"/>
                  </a:lnTo>
                  <a:lnTo>
                    <a:pt x="47" y="256"/>
                  </a:lnTo>
                  <a:lnTo>
                    <a:pt x="57" y="265"/>
                  </a:lnTo>
                  <a:lnTo>
                    <a:pt x="69" y="273"/>
                  </a:lnTo>
                  <a:lnTo>
                    <a:pt x="82" y="281"/>
                  </a:lnTo>
                  <a:lnTo>
                    <a:pt x="97" y="286"/>
                  </a:lnTo>
                  <a:lnTo>
                    <a:pt x="111" y="292"/>
                  </a:lnTo>
                  <a:lnTo>
                    <a:pt x="111" y="292"/>
                  </a:lnTo>
                  <a:lnTo>
                    <a:pt x="125" y="294"/>
                  </a:lnTo>
                  <a:lnTo>
                    <a:pt x="140" y="297"/>
                  </a:lnTo>
                  <a:lnTo>
                    <a:pt x="155" y="297"/>
                  </a:lnTo>
                  <a:lnTo>
                    <a:pt x="170" y="295"/>
                  </a:lnTo>
                  <a:lnTo>
                    <a:pt x="184" y="293"/>
                  </a:lnTo>
                  <a:lnTo>
                    <a:pt x="197" y="289"/>
                  </a:lnTo>
                  <a:lnTo>
                    <a:pt x="210" y="284"/>
                  </a:lnTo>
                  <a:lnTo>
                    <a:pt x="223" y="277"/>
                  </a:lnTo>
                  <a:lnTo>
                    <a:pt x="235" y="269"/>
                  </a:lnTo>
                  <a:lnTo>
                    <a:pt x="246" y="260"/>
                  </a:lnTo>
                  <a:lnTo>
                    <a:pt x="257" y="250"/>
                  </a:lnTo>
                  <a:lnTo>
                    <a:pt x="266" y="239"/>
                  </a:lnTo>
                  <a:lnTo>
                    <a:pt x="275" y="228"/>
                  </a:lnTo>
                  <a:lnTo>
                    <a:pt x="282" y="215"/>
                  </a:lnTo>
                  <a:lnTo>
                    <a:pt x="288" y="200"/>
                  </a:lnTo>
                  <a:lnTo>
                    <a:pt x="292" y="186"/>
                  </a:lnTo>
                  <a:lnTo>
                    <a:pt x="292" y="186"/>
                  </a:lnTo>
                  <a:lnTo>
                    <a:pt x="296" y="172"/>
                  </a:lnTo>
                  <a:lnTo>
                    <a:pt x="297" y="157"/>
                  </a:lnTo>
                  <a:lnTo>
                    <a:pt x="297" y="142"/>
                  </a:lnTo>
                  <a:lnTo>
                    <a:pt x="296" y="127"/>
                  </a:lnTo>
                  <a:lnTo>
                    <a:pt x="293" y="113"/>
                  </a:lnTo>
                  <a:lnTo>
                    <a:pt x="289" y="100"/>
                  </a:lnTo>
                  <a:lnTo>
                    <a:pt x="284" y="87"/>
                  </a:lnTo>
                  <a:lnTo>
                    <a:pt x="278" y="74"/>
                  </a:lnTo>
                  <a:lnTo>
                    <a:pt x="270" y="62"/>
                  </a:lnTo>
                  <a:lnTo>
                    <a:pt x="261" y="50"/>
                  </a:lnTo>
                  <a:lnTo>
                    <a:pt x="252" y="40"/>
                  </a:lnTo>
                  <a:lnTo>
                    <a:pt x="240" y="31"/>
                  </a:lnTo>
                  <a:lnTo>
                    <a:pt x="228" y="22"/>
                  </a:lnTo>
                  <a:lnTo>
                    <a:pt x="215" y="15"/>
                  </a:lnTo>
                  <a:lnTo>
                    <a:pt x="202" y="9"/>
                  </a:lnTo>
                  <a:lnTo>
                    <a:pt x="188" y="5"/>
                  </a:lnTo>
                  <a:lnTo>
                    <a:pt x="18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6" name="Freeform 144"/>
            <p:cNvSpPr>
              <a:spLocks/>
            </p:cNvSpPr>
            <p:nvPr userDrawn="1"/>
          </p:nvSpPr>
          <p:spPr bwMode="auto">
            <a:xfrm>
              <a:off x="2762" y="731"/>
              <a:ext cx="236" cy="236"/>
            </a:xfrm>
            <a:custGeom>
              <a:avLst/>
              <a:gdLst>
                <a:gd name="T0" fmla="*/ 448 w 944"/>
                <a:gd name="T1" fmla="*/ 0 h 944"/>
                <a:gd name="T2" fmla="*/ 376 w 944"/>
                <a:gd name="T3" fmla="*/ 9 h 944"/>
                <a:gd name="T4" fmla="*/ 310 w 944"/>
                <a:gd name="T5" fmla="*/ 28 h 944"/>
                <a:gd name="T6" fmla="*/ 247 w 944"/>
                <a:gd name="T7" fmla="*/ 57 h 944"/>
                <a:gd name="T8" fmla="*/ 189 w 944"/>
                <a:gd name="T9" fmla="*/ 93 h 944"/>
                <a:gd name="T10" fmla="*/ 138 w 944"/>
                <a:gd name="T11" fmla="*/ 138 h 944"/>
                <a:gd name="T12" fmla="*/ 93 w 944"/>
                <a:gd name="T13" fmla="*/ 190 h 944"/>
                <a:gd name="T14" fmla="*/ 57 w 944"/>
                <a:gd name="T15" fmla="*/ 247 h 944"/>
                <a:gd name="T16" fmla="*/ 28 w 944"/>
                <a:gd name="T17" fmla="*/ 310 h 944"/>
                <a:gd name="T18" fmla="*/ 9 w 944"/>
                <a:gd name="T19" fmla="*/ 378 h 944"/>
                <a:gd name="T20" fmla="*/ 0 w 944"/>
                <a:gd name="T21" fmla="*/ 448 h 944"/>
                <a:gd name="T22" fmla="*/ 0 w 944"/>
                <a:gd name="T23" fmla="*/ 496 h 944"/>
                <a:gd name="T24" fmla="*/ 9 w 944"/>
                <a:gd name="T25" fmla="*/ 568 h 944"/>
                <a:gd name="T26" fmla="*/ 28 w 944"/>
                <a:gd name="T27" fmla="*/ 634 h 944"/>
                <a:gd name="T28" fmla="*/ 57 w 944"/>
                <a:gd name="T29" fmla="*/ 697 h 944"/>
                <a:gd name="T30" fmla="*/ 93 w 944"/>
                <a:gd name="T31" fmla="*/ 755 h 944"/>
                <a:gd name="T32" fmla="*/ 138 w 944"/>
                <a:gd name="T33" fmla="*/ 806 h 944"/>
                <a:gd name="T34" fmla="*/ 189 w 944"/>
                <a:gd name="T35" fmla="*/ 850 h 944"/>
                <a:gd name="T36" fmla="*/ 247 w 944"/>
                <a:gd name="T37" fmla="*/ 887 h 944"/>
                <a:gd name="T38" fmla="*/ 310 w 944"/>
                <a:gd name="T39" fmla="*/ 916 h 944"/>
                <a:gd name="T40" fmla="*/ 376 w 944"/>
                <a:gd name="T41" fmla="*/ 935 h 944"/>
                <a:gd name="T42" fmla="*/ 448 w 944"/>
                <a:gd name="T43" fmla="*/ 944 h 944"/>
                <a:gd name="T44" fmla="*/ 496 w 944"/>
                <a:gd name="T45" fmla="*/ 944 h 944"/>
                <a:gd name="T46" fmla="*/ 568 w 944"/>
                <a:gd name="T47" fmla="*/ 935 h 944"/>
                <a:gd name="T48" fmla="*/ 634 w 944"/>
                <a:gd name="T49" fmla="*/ 916 h 944"/>
                <a:gd name="T50" fmla="*/ 697 w 944"/>
                <a:gd name="T51" fmla="*/ 887 h 944"/>
                <a:gd name="T52" fmla="*/ 754 w 944"/>
                <a:gd name="T53" fmla="*/ 850 h 944"/>
                <a:gd name="T54" fmla="*/ 806 w 944"/>
                <a:gd name="T55" fmla="*/ 806 h 944"/>
                <a:gd name="T56" fmla="*/ 851 w 944"/>
                <a:gd name="T57" fmla="*/ 755 h 944"/>
                <a:gd name="T58" fmla="*/ 887 w 944"/>
                <a:gd name="T59" fmla="*/ 697 h 944"/>
                <a:gd name="T60" fmla="*/ 916 w 944"/>
                <a:gd name="T61" fmla="*/ 634 h 944"/>
                <a:gd name="T62" fmla="*/ 935 w 944"/>
                <a:gd name="T63" fmla="*/ 568 h 944"/>
                <a:gd name="T64" fmla="*/ 944 w 944"/>
                <a:gd name="T65" fmla="*/ 496 h 944"/>
                <a:gd name="T66" fmla="*/ 944 w 944"/>
                <a:gd name="T67" fmla="*/ 448 h 944"/>
                <a:gd name="T68" fmla="*/ 935 w 944"/>
                <a:gd name="T69" fmla="*/ 378 h 944"/>
                <a:gd name="T70" fmla="*/ 916 w 944"/>
                <a:gd name="T71" fmla="*/ 310 h 944"/>
                <a:gd name="T72" fmla="*/ 887 w 944"/>
                <a:gd name="T73" fmla="*/ 247 h 944"/>
                <a:gd name="T74" fmla="*/ 851 w 944"/>
                <a:gd name="T75" fmla="*/ 190 h 944"/>
                <a:gd name="T76" fmla="*/ 806 w 944"/>
                <a:gd name="T77" fmla="*/ 138 h 944"/>
                <a:gd name="T78" fmla="*/ 754 w 944"/>
                <a:gd name="T79" fmla="*/ 93 h 944"/>
                <a:gd name="T80" fmla="*/ 697 w 944"/>
                <a:gd name="T81" fmla="*/ 57 h 944"/>
                <a:gd name="T82" fmla="*/ 634 w 944"/>
                <a:gd name="T83" fmla="*/ 28 h 944"/>
                <a:gd name="T84" fmla="*/ 568 w 944"/>
                <a:gd name="T85" fmla="*/ 9 h 944"/>
                <a:gd name="T86" fmla="*/ 496 w 944"/>
                <a:gd name="T87" fmla="*/ 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471" y="0"/>
                  </a:moveTo>
                  <a:lnTo>
                    <a:pt x="471" y="0"/>
                  </a:lnTo>
                  <a:lnTo>
                    <a:pt x="448" y="0"/>
                  </a:lnTo>
                  <a:lnTo>
                    <a:pt x="423" y="2"/>
                  </a:lnTo>
                  <a:lnTo>
                    <a:pt x="400" y="5"/>
                  </a:lnTo>
                  <a:lnTo>
                    <a:pt x="376" y="9"/>
                  </a:lnTo>
                  <a:lnTo>
                    <a:pt x="354" y="14"/>
                  </a:lnTo>
                  <a:lnTo>
                    <a:pt x="332" y="21"/>
                  </a:lnTo>
                  <a:lnTo>
                    <a:pt x="310" y="28"/>
                  </a:lnTo>
                  <a:lnTo>
                    <a:pt x="288" y="36"/>
                  </a:lnTo>
                  <a:lnTo>
                    <a:pt x="267" y="47"/>
                  </a:lnTo>
                  <a:lnTo>
                    <a:pt x="247" y="57"/>
                  </a:lnTo>
                  <a:lnTo>
                    <a:pt x="226" y="67"/>
                  </a:lnTo>
                  <a:lnTo>
                    <a:pt x="208" y="80"/>
                  </a:lnTo>
                  <a:lnTo>
                    <a:pt x="189" y="93"/>
                  </a:lnTo>
                  <a:lnTo>
                    <a:pt x="172" y="108"/>
                  </a:lnTo>
                  <a:lnTo>
                    <a:pt x="155" y="122"/>
                  </a:lnTo>
                  <a:lnTo>
                    <a:pt x="138" y="138"/>
                  </a:lnTo>
                  <a:lnTo>
                    <a:pt x="122" y="155"/>
                  </a:lnTo>
                  <a:lnTo>
                    <a:pt x="108" y="172"/>
                  </a:lnTo>
                  <a:lnTo>
                    <a:pt x="93" y="190"/>
                  </a:lnTo>
                  <a:lnTo>
                    <a:pt x="80" y="208"/>
                  </a:lnTo>
                  <a:lnTo>
                    <a:pt x="67" y="228"/>
                  </a:lnTo>
                  <a:lnTo>
                    <a:pt x="57" y="247"/>
                  </a:lnTo>
                  <a:lnTo>
                    <a:pt x="47" y="267"/>
                  </a:lnTo>
                  <a:lnTo>
                    <a:pt x="36" y="288"/>
                  </a:lnTo>
                  <a:lnTo>
                    <a:pt x="28" y="310"/>
                  </a:lnTo>
                  <a:lnTo>
                    <a:pt x="20" y="332"/>
                  </a:lnTo>
                  <a:lnTo>
                    <a:pt x="14" y="354"/>
                  </a:lnTo>
                  <a:lnTo>
                    <a:pt x="9" y="378"/>
                  </a:lnTo>
                  <a:lnTo>
                    <a:pt x="5" y="400"/>
                  </a:lnTo>
                  <a:lnTo>
                    <a:pt x="2" y="424"/>
                  </a:lnTo>
                  <a:lnTo>
                    <a:pt x="0" y="448"/>
                  </a:lnTo>
                  <a:lnTo>
                    <a:pt x="0" y="473"/>
                  </a:lnTo>
                  <a:lnTo>
                    <a:pt x="0" y="473"/>
                  </a:lnTo>
                  <a:lnTo>
                    <a:pt x="0" y="496"/>
                  </a:lnTo>
                  <a:lnTo>
                    <a:pt x="2" y="521"/>
                  </a:lnTo>
                  <a:lnTo>
                    <a:pt x="5" y="544"/>
                  </a:lnTo>
                  <a:lnTo>
                    <a:pt x="9" y="568"/>
                  </a:lnTo>
                  <a:lnTo>
                    <a:pt x="14" y="590"/>
                  </a:lnTo>
                  <a:lnTo>
                    <a:pt x="20" y="612"/>
                  </a:lnTo>
                  <a:lnTo>
                    <a:pt x="28" y="634"/>
                  </a:lnTo>
                  <a:lnTo>
                    <a:pt x="36" y="656"/>
                  </a:lnTo>
                  <a:lnTo>
                    <a:pt x="47" y="677"/>
                  </a:lnTo>
                  <a:lnTo>
                    <a:pt x="57" y="697"/>
                  </a:lnTo>
                  <a:lnTo>
                    <a:pt x="67" y="718"/>
                  </a:lnTo>
                  <a:lnTo>
                    <a:pt x="80" y="736"/>
                  </a:lnTo>
                  <a:lnTo>
                    <a:pt x="93" y="755"/>
                  </a:lnTo>
                  <a:lnTo>
                    <a:pt x="108" y="772"/>
                  </a:lnTo>
                  <a:lnTo>
                    <a:pt x="122" y="789"/>
                  </a:lnTo>
                  <a:lnTo>
                    <a:pt x="138" y="806"/>
                  </a:lnTo>
                  <a:lnTo>
                    <a:pt x="155" y="822"/>
                  </a:lnTo>
                  <a:lnTo>
                    <a:pt x="172" y="836"/>
                  </a:lnTo>
                  <a:lnTo>
                    <a:pt x="189" y="850"/>
                  </a:lnTo>
                  <a:lnTo>
                    <a:pt x="208" y="863"/>
                  </a:lnTo>
                  <a:lnTo>
                    <a:pt x="226" y="877"/>
                  </a:lnTo>
                  <a:lnTo>
                    <a:pt x="247" y="887"/>
                  </a:lnTo>
                  <a:lnTo>
                    <a:pt x="267" y="897"/>
                  </a:lnTo>
                  <a:lnTo>
                    <a:pt x="288" y="908"/>
                  </a:lnTo>
                  <a:lnTo>
                    <a:pt x="310" y="916"/>
                  </a:lnTo>
                  <a:lnTo>
                    <a:pt x="332" y="923"/>
                  </a:lnTo>
                  <a:lnTo>
                    <a:pt x="354" y="930"/>
                  </a:lnTo>
                  <a:lnTo>
                    <a:pt x="376" y="935"/>
                  </a:lnTo>
                  <a:lnTo>
                    <a:pt x="400" y="939"/>
                  </a:lnTo>
                  <a:lnTo>
                    <a:pt x="423" y="942"/>
                  </a:lnTo>
                  <a:lnTo>
                    <a:pt x="448" y="944"/>
                  </a:lnTo>
                  <a:lnTo>
                    <a:pt x="471" y="944"/>
                  </a:lnTo>
                  <a:lnTo>
                    <a:pt x="471" y="944"/>
                  </a:lnTo>
                  <a:lnTo>
                    <a:pt x="496" y="944"/>
                  </a:lnTo>
                  <a:lnTo>
                    <a:pt x="521" y="942"/>
                  </a:lnTo>
                  <a:lnTo>
                    <a:pt x="544" y="939"/>
                  </a:lnTo>
                  <a:lnTo>
                    <a:pt x="568" y="935"/>
                  </a:lnTo>
                  <a:lnTo>
                    <a:pt x="590" y="930"/>
                  </a:lnTo>
                  <a:lnTo>
                    <a:pt x="612" y="923"/>
                  </a:lnTo>
                  <a:lnTo>
                    <a:pt x="634" y="916"/>
                  </a:lnTo>
                  <a:lnTo>
                    <a:pt x="656" y="908"/>
                  </a:lnTo>
                  <a:lnTo>
                    <a:pt x="677" y="897"/>
                  </a:lnTo>
                  <a:lnTo>
                    <a:pt x="697" y="887"/>
                  </a:lnTo>
                  <a:lnTo>
                    <a:pt x="718" y="877"/>
                  </a:lnTo>
                  <a:lnTo>
                    <a:pt x="736" y="863"/>
                  </a:lnTo>
                  <a:lnTo>
                    <a:pt x="754" y="850"/>
                  </a:lnTo>
                  <a:lnTo>
                    <a:pt x="772" y="836"/>
                  </a:lnTo>
                  <a:lnTo>
                    <a:pt x="789" y="822"/>
                  </a:lnTo>
                  <a:lnTo>
                    <a:pt x="806" y="806"/>
                  </a:lnTo>
                  <a:lnTo>
                    <a:pt x="822" y="789"/>
                  </a:lnTo>
                  <a:lnTo>
                    <a:pt x="836" y="772"/>
                  </a:lnTo>
                  <a:lnTo>
                    <a:pt x="851" y="755"/>
                  </a:lnTo>
                  <a:lnTo>
                    <a:pt x="864" y="736"/>
                  </a:lnTo>
                  <a:lnTo>
                    <a:pt x="877" y="718"/>
                  </a:lnTo>
                  <a:lnTo>
                    <a:pt x="887" y="697"/>
                  </a:lnTo>
                  <a:lnTo>
                    <a:pt x="897" y="677"/>
                  </a:lnTo>
                  <a:lnTo>
                    <a:pt x="908" y="656"/>
                  </a:lnTo>
                  <a:lnTo>
                    <a:pt x="916" y="634"/>
                  </a:lnTo>
                  <a:lnTo>
                    <a:pt x="924" y="612"/>
                  </a:lnTo>
                  <a:lnTo>
                    <a:pt x="930" y="590"/>
                  </a:lnTo>
                  <a:lnTo>
                    <a:pt x="935" y="568"/>
                  </a:lnTo>
                  <a:lnTo>
                    <a:pt x="939" y="544"/>
                  </a:lnTo>
                  <a:lnTo>
                    <a:pt x="942" y="521"/>
                  </a:lnTo>
                  <a:lnTo>
                    <a:pt x="944" y="496"/>
                  </a:lnTo>
                  <a:lnTo>
                    <a:pt x="944" y="473"/>
                  </a:lnTo>
                  <a:lnTo>
                    <a:pt x="944" y="473"/>
                  </a:lnTo>
                  <a:lnTo>
                    <a:pt x="944" y="448"/>
                  </a:lnTo>
                  <a:lnTo>
                    <a:pt x="942" y="424"/>
                  </a:lnTo>
                  <a:lnTo>
                    <a:pt x="939" y="400"/>
                  </a:lnTo>
                  <a:lnTo>
                    <a:pt x="935" y="378"/>
                  </a:lnTo>
                  <a:lnTo>
                    <a:pt x="930" y="354"/>
                  </a:lnTo>
                  <a:lnTo>
                    <a:pt x="924" y="332"/>
                  </a:lnTo>
                  <a:lnTo>
                    <a:pt x="916" y="310"/>
                  </a:lnTo>
                  <a:lnTo>
                    <a:pt x="908" y="288"/>
                  </a:lnTo>
                  <a:lnTo>
                    <a:pt x="897" y="267"/>
                  </a:lnTo>
                  <a:lnTo>
                    <a:pt x="887" y="247"/>
                  </a:lnTo>
                  <a:lnTo>
                    <a:pt x="877" y="228"/>
                  </a:lnTo>
                  <a:lnTo>
                    <a:pt x="864" y="208"/>
                  </a:lnTo>
                  <a:lnTo>
                    <a:pt x="851" y="190"/>
                  </a:lnTo>
                  <a:lnTo>
                    <a:pt x="836" y="172"/>
                  </a:lnTo>
                  <a:lnTo>
                    <a:pt x="822" y="155"/>
                  </a:lnTo>
                  <a:lnTo>
                    <a:pt x="806" y="138"/>
                  </a:lnTo>
                  <a:lnTo>
                    <a:pt x="789" y="122"/>
                  </a:lnTo>
                  <a:lnTo>
                    <a:pt x="772" y="108"/>
                  </a:lnTo>
                  <a:lnTo>
                    <a:pt x="754" y="93"/>
                  </a:lnTo>
                  <a:lnTo>
                    <a:pt x="736" y="80"/>
                  </a:lnTo>
                  <a:lnTo>
                    <a:pt x="718" y="67"/>
                  </a:lnTo>
                  <a:lnTo>
                    <a:pt x="697" y="57"/>
                  </a:lnTo>
                  <a:lnTo>
                    <a:pt x="677" y="47"/>
                  </a:lnTo>
                  <a:lnTo>
                    <a:pt x="656" y="36"/>
                  </a:lnTo>
                  <a:lnTo>
                    <a:pt x="634" y="28"/>
                  </a:lnTo>
                  <a:lnTo>
                    <a:pt x="612" y="21"/>
                  </a:lnTo>
                  <a:lnTo>
                    <a:pt x="590" y="14"/>
                  </a:lnTo>
                  <a:lnTo>
                    <a:pt x="568" y="9"/>
                  </a:lnTo>
                  <a:lnTo>
                    <a:pt x="544" y="5"/>
                  </a:lnTo>
                  <a:lnTo>
                    <a:pt x="521" y="2"/>
                  </a:lnTo>
                  <a:lnTo>
                    <a:pt x="496" y="0"/>
                  </a:lnTo>
                  <a:lnTo>
                    <a:pt x="471" y="0"/>
                  </a:lnTo>
                  <a:lnTo>
                    <a:pt x="47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7" name="Freeform 145"/>
            <p:cNvSpPr>
              <a:spLocks/>
            </p:cNvSpPr>
            <p:nvPr userDrawn="1"/>
          </p:nvSpPr>
          <p:spPr bwMode="auto">
            <a:xfrm>
              <a:off x="2772" y="994"/>
              <a:ext cx="216" cy="216"/>
            </a:xfrm>
            <a:custGeom>
              <a:avLst/>
              <a:gdLst>
                <a:gd name="T0" fmla="*/ 409 w 864"/>
                <a:gd name="T1" fmla="*/ 2 h 864"/>
                <a:gd name="T2" fmla="*/ 345 w 864"/>
                <a:gd name="T3" fmla="*/ 10 h 864"/>
                <a:gd name="T4" fmla="*/ 283 w 864"/>
                <a:gd name="T5" fmla="*/ 26 h 864"/>
                <a:gd name="T6" fmla="*/ 225 w 864"/>
                <a:gd name="T7" fmla="*/ 53 h 864"/>
                <a:gd name="T8" fmla="*/ 173 w 864"/>
                <a:gd name="T9" fmla="*/ 86 h 864"/>
                <a:gd name="T10" fmla="*/ 126 w 864"/>
                <a:gd name="T11" fmla="*/ 127 h 864"/>
                <a:gd name="T12" fmla="*/ 86 w 864"/>
                <a:gd name="T13" fmla="*/ 174 h 864"/>
                <a:gd name="T14" fmla="*/ 52 w 864"/>
                <a:gd name="T15" fmla="*/ 227 h 864"/>
                <a:gd name="T16" fmla="*/ 26 w 864"/>
                <a:gd name="T17" fmla="*/ 284 h 864"/>
                <a:gd name="T18" fmla="*/ 9 w 864"/>
                <a:gd name="T19" fmla="*/ 346 h 864"/>
                <a:gd name="T20" fmla="*/ 0 w 864"/>
                <a:gd name="T21" fmla="*/ 411 h 864"/>
                <a:gd name="T22" fmla="*/ 0 w 864"/>
                <a:gd name="T23" fmla="*/ 455 h 864"/>
                <a:gd name="T24" fmla="*/ 9 w 864"/>
                <a:gd name="T25" fmla="*/ 520 h 864"/>
                <a:gd name="T26" fmla="*/ 26 w 864"/>
                <a:gd name="T27" fmla="*/ 581 h 864"/>
                <a:gd name="T28" fmla="*/ 52 w 864"/>
                <a:gd name="T29" fmla="*/ 639 h 864"/>
                <a:gd name="T30" fmla="*/ 86 w 864"/>
                <a:gd name="T31" fmla="*/ 691 h 864"/>
                <a:gd name="T32" fmla="*/ 126 w 864"/>
                <a:gd name="T33" fmla="*/ 738 h 864"/>
                <a:gd name="T34" fmla="*/ 173 w 864"/>
                <a:gd name="T35" fmla="*/ 778 h 864"/>
                <a:gd name="T36" fmla="*/ 225 w 864"/>
                <a:gd name="T37" fmla="*/ 812 h 864"/>
                <a:gd name="T38" fmla="*/ 283 w 864"/>
                <a:gd name="T39" fmla="*/ 838 h 864"/>
                <a:gd name="T40" fmla="*/ 345 w 864"/>
                <a:gd name="T41" fmla="*/ 856 h 864"/>
                <a:gd name="T42" fmla="*/ 409 w 864"/>
                <a:gd name="T43" fmla="*/ 864 h 864"/>
                <a:gd name="T44" fmla="*/ 455 w 864"/>
                <a:gd name="T45" fmla="*/ 864 h 864"/>
                <a:gd name="T46" fmla="*/ 519 w 864"/>
                <a:gd name="T47" fmla="*/ 856 h 864"/>
                <a:gd name="T48" fmla="*/ 580 w 864"/>
                <a:gd name="T49" fmla="*/ 838 h 864"/>
                <a:gd name="T50" fmla="*/ 639 w 864"/>
                <a:gd name="T51" fmla="*/ 812 h 864"/>
                <a:gd name="T52" fmla="*/ 691 w 864"/>
                <a:gd name="T53" fmla="*/ 778 h 864"/>
                <a:gd name="T54" fmla="*/ 738 w 864"/>
                <a:gd name="T55" fmla="*/ 738 h 864"/>
                <a:gd name="T56" fmla="*/ 778 w 864"/>
                <a:gd name="T57" fmla="*/ 691 h 864"/>
                <a:gd name="T58" fmla="*/ 812 w 864"/>
                <a:gd name="T59" fmla="*/ 639 h 864"/>
                <a:gd name="T60" fmla="*/ 838 w 864"/>
                <a:gd name="T61" fmla="*/ 581 h 864"/>
                <a:gd name="T62" fmla="*/ 855 w 864"/>
                <a:gd name="T63" fmla="*/ 520 h 864"/>
                <a:gd name="T64" fmla="*/ 864 w 864"/>
                <a:gd name="T65" fmla="*/ 455 h 864"/>
                <a:gd name="T66" fmla="*/ 864 w 864"/>
                <a:gd name="T67" fmla="*/ 411 h 864"/>
                <a:gd name="T68" fmla="*/ 855 w 864"/>
                <a:gd name="T69" fmla="*/ 346 h 864"/>
                <a:gd name="T70" fmla="*/ 838 w 864"/>
                <a:gd name="T71" fmla="*/ 284 h 864"/>
                <a:gd name="T72" fmla="*/ 812 w 864"/>
                <a:gd name="T73" fmla="*/ 227 h 864"/>
                <a:gd name="T74" fmla="*/ 778 w 864"/>
                <a:gd name="T75" fmla="*/ 174 h 864"/>
                <a:gd name="T76" fmla="*/ 738 w 864"/>
                <a:gd name="T77" fmla="*/ 127 h 864"/>
                <a:gd name="T78" fmla="*/ 691 w 864"/>
                <a:gd name="T79" fmla="*/ 86 h 864"/>
                <a:gd name="T80" fmla="*/ 639 w 864"/>
                <a:gd name="T81" fmla="*/ 53 h 864"/>
                <a:gd name="T82" fmla="*/ 580 w 864"/>
                <a:gd name="T83" fmla="*/ 26 h 864"/>
                <a:gd name="T84" fmla="*/ 519 w 864"/>
                <a:gd name="T85" fmla="*/ 10 h 864"/>
                <a:gd name="T86" fmla="*/ 455 w 864"/>
                <a:gd name="T87" fmla="*/ 2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431" y="0"/>
                  </a:moveTo>
                  <a:lnTo>
                    <a:pt x="431" y="0"/>
                  </a:lnTo>
                  <a:lnTo>
                    <a:pt x="409" y="2"/>
                  </a:lnTo>
                  <a:lnTo>
                    <a:pt x="388" y="3"/>
                  </a:lnTo>
                  <a:lnTo>
                    <a:pt x="366" y="6"/>
                  </a:lnTo>
                  <a:lnTo>
                    <a:pt x="345" y="10"/>
                  </a:lnTo>
                  <a:lnTo>
                    <a:pt x="324" y="15"/>
                  </a:lnTo>
                  <a:lnTo>
                    <a:pt x="304" y="20"/>
                  </a:lnTo>
                  <a:lnTo>
                    <a:pt x="283" y="26"/>
                  </a:lnTo>
                  <a:lnTo>
                    <a:pt x="263" y="34"/>
                  </a:lnTo>
                  <a:lnTo>
                    <a:pt x="245" y="43"/>
                  </a:lnTo>
                  <a:lnTo>
                    <a:pt x="225" y="53"/>
                  </a:lnTo>
                  <a:lnTo>
                    <a:pt x="209" y="63"/>
                  </a:lnTo>
                  <a:lnTo>
                    <a:pt x="190" y="75"/>
                  </a:lnTo>
                  <a:lnTo>
                    <a:pt x="173" y="86"/>
                  </a:lnTo>
                  <a:lnTo>
                    <a:pt x="158" y="99"/>
                  </a:lnTo>
                  <a:lnTo>
                    <a:pt x="142" y="112"/>
                  </a:lnTo>
                  <a:lnTo>
                    <a:pt x="126" y="127"/>
                  </a:lnTo>
                  <a:lnTo>
                    <a:pt x="112" y="142"/>
                  </a:lnTo>
                  <a:lnTo>
                    <a:pt x="99" y="158"/>
                  </a:lnTo>
                  <a:lnTo>
                    <a:pt x="86" y="174"/>
                  </a:lnTo>
                  <a:lnTo>
                    <a:pt x="74" y="191"/>
                  </a:lnTo>
                  <a:lnTo>
                    <a:pt x="63" y="209"/>
                  </a:lnTo>
                  <a:lnTo>
                    <a:pt x="52" y="227"/>
                  </a:lnTo>
                  <a:lnTo>
                    <a:pt x="43" y="245"/>
                  </a:lnTo>
                  <a:lnTo>
                    <a:pt x="34" y="265"/>
                  </a:lnTo>
                  <a:lnTo>
                    <a:pt x="26" y="284"/>
                  </a:lnTo>
                  <a:lnTo>
                    <a:pt x="20" y="304"/>
                  </a:lnTo>
                  <a:lnTo>
                    <a:pt x="13" y="325"/>
                  </a:lnTo>
                  <a:lnTo>
                    <a:pt x="9" y="346"/>
                  </a:lnTo>
                  <a:lnTo>
                    <a:pt x="5" y="367"/>
                  </a:lnTo>
                  <a:lnTo>
                    <a:pt x="3" y="389"/>
                  </a:lnTo>
                  <a:lnTo>
                    <a:pt x="0" y="411"/>
                  </a:lnTo>
                  <a:lnTo>
                    <a:pt x="0" y="433"/>
                  </a:lnTo>
                  <a:lnTo>
                    <a:pt x="0" y="433"/>
                  </a:lnTo>
                  <a:lnTo>
                    <a:pt x="0" y="455"/>
                  </a:lnTo>
                  <a:lnTo>
                    <a:pt x="3" y="477"/>
                  </a:lnTo>
                  <a:lnTo>
                    <a:pt x="5" y="498"/>
                  </a:lnTo>
                  <a:lnTo>
                    <a:pt x="9" y="520"/>
                  </a:lnTo>
                  <a:lnTo>
                    <a:pt x="13" y="541"/>
                  </a:lnTo>
                  <a:lnTo>
                    <a:pt x="20" y="561"/>
                  </a:lnTo>
                  <a:lnTo>
                    <a:pt x="26" y="581"/>
                  </a:lnTo>
                  <a:lnTo>
                    <a:pt x="34" y="601"/>
                  </a:lnTo>
                  <a:lnTo>
                    <a:pt x="43" y="619"/>
                  </a:lnTo>
                  <a:lnTo>
                    <a:pt x="52" y="639"/>
                  </a:lnTo>
                  <a:lnTo>
                    <a:pt x="63" y="657"/>
                  </a:lnTo>
                  <a:lnTo>
                    <a:pt x="74" y="674"/>
                  </a:lnTo>
                  <a:lnTo>
                    <a:pt x="86" y="691"/>
                  </a:lnTo>
                  <a:lnTo>
                    <a:pt x="99" y="708"/>
                  </a:lnTo>
                  <a:lnTo>
                    <a:pt x="112" y="723"/>
                  </a:lnTo>
                  <a:lnTo>
                    <a:pt x="126" y="738"/>
                  </a:lnTo>
                  <a:lnTo>
                    <a:pt x="142" y="752"/>
                  </a:lnTo>
                  <a:lnTo>
                    <a:pt x="158" y="766"/>
                  </a:lnTo>
                  <a:lnTo>
                    <a:pt x="173" y="778"/>
                  </a:lnTo>
                  <a:lnTo>
                    <a:pt x="190" y="791"/>
                  </a:lnTo>
                  <a:lnTo>
                    <a:pt x="209" y="802"/>
                  </a:lnTo>
                  <a:lnTo>
                    <a:pt x="225" y="812"/>
                  </a:lnTo>
                  <a:lnTo>
                    <a:pt x="245" y="823"/>
                  </a:lnTo>
                  <a:lnTo>
                    <a:pt x="263" y="830"/>
                  </a:lnTo>
                  <a:lnTo>
                    <a:pt x="283" y="838"/>
                  </a:lnTo>
                  <a:lnTo>
                    <a:pt x="304" y="845"/>
                  </a:lnTo>
                  <a:lnTo>
                    <a:pt x="324" y="851"/>
                  </a:lnTo>
                  <a:lnTo>
                    <a:pt x="345" y="856"/>
                  </a:lnTo>
                  <a:lnTo>
                    <a:pt x="366" y="860"/>
                  </a:lnTo>
                  <a:lnTo>
                    <a:pt x="388" y="863"/>
                  </a:lnTo>
                  <a:lnTo>
                    <a:pt x="409" y="864"/>
                  </a:lnTo>
                  <a:lnTo>
                    <a:pt x="431" y="864"/>
                  </a:lnTo>
                  <a:lnTo>
                    <a:pt x="431" y="864"/>
                  </a:lnTo>
                  <a:lnTo>
                    <a:pt x="455" y="864"/>
                  </a:lnTo>
                  <a:lnTo>
                    <a:pt x="476" y="863"/>
                  </a:lnTo>
                  <a:lnTo>
                    <a:pt x="498" y="860"/>
                  </a:lnTo>
                  <a:lnTo>
                    <a:pt x="519" y="856"/>
                  </a:lnTo>
                  <a:lnTo>
                    <a:pt x="540" y="851"/>
                  </a:lnTo>
                  <a:lnTo>
                    <a:pt x="560" y="845"/>
                  </a:lnTo>
                  <a:lnTo>
                    <a:pt x="580" y="838"/>
                  </a:lnTo>
                  <a:lnTo>
                    <a:pt x="601" y="830"/>
                  </a:lnTo>
                  <a:lnTo>
                    <a:pt x="619" y="823"/>
                  </a:lnTo>
                  <a:lnTo>
                    <a:pt x="639" y="812"/>
                  </a:lnTo>
                  <a:lnTo>
                    <a:pt x="655" y="802"/>
                  </a:lnTo>
                  <a:lnTo>
                    <a:pt x="674" y="791"/>
                  </a:lnTo>
                  <a:lnTo>
                    <a:pt x="691" y="778"/>
                  </a:lnTo>
                  <a:lnTo>
                    <a:pt x="706" y="766"/>
                  </a:lnTo>
                  <a:lnTo>
                    <a:pt x="722" y="752"/>
                  </a:lnTo>
                  <a:lnTo>
                    <a:pt x="738" y="738"/>
                  </a:lnTo>
                  <a:lnTo>
                    <a:pt x="752" y="723"/>
                  </a:lnTo>
                  <a:lnTo>
                    <a:pt x="765" y="708"/>
                  </a:lnTo>
                  <a:lnTo>
                    <a:pt x="778" y="691"/>
                  </a:lnTo>
                  <a:lnTo>
                    <a:pt x="790" y="674"/>
                  </a:lnTo>
                  <a:lnTo>
                    <a:pt x="801" y="657"/>
                  </a:lnTo>
                  <a:lnTo>
                    <a:pt x="812" y="639"/>
                  </a:lnTo>
                  <a:lnTo>
                    <a:pt x="821" y="619"/>
                  </a:lnTo>
                  <a:lnTo>
                    <a:pt x="830" y="601"/>
                  </a:lnTo>
                  <a:lnTo>
                    <a:pt x="838" y="581"/>
                  </a:lnTo>
                  <a:lnTo>
                    <a:pt x="844" y="561"/>
                  </a:lnTo>
                  <a:lnTo>
                    <a:pt x="851" y="541"/>
                  </a:lnTo>
                  <a:lnTo>
                    <a:pt x="855" y="520"/>
                  </a:lnTo>
                  <a:lnTo>
                    <a:pt x="859" y="498"/>
                  </a:lnTo>
                  <a:lnTo>
                    <a:pt x="861" y="477"/>
                  </a:lnTo>
                  <a:lnTo>
                    <a:pt x="864" y="455"/>
                  </a:lnTo>
                  <a:lnTo>
                    <a:pt x="864" y="433"/>
                  </a:lnTo>
                  <a:lnTo>
                    <a:pt x="864" y="433"/>
                  </a:lnTo>
                  <a:lnTo>
                    <a:pt x="864" y="411"/>
                  </a:lnTo>
                  <a:lnTo>
                    <a:pt x="861" y="389"/>
                  </a:lnTo>
                  <a:lnTo>
                    <a:pt x="859" y="367"/>
                  </a:lnTo>
                  <a:lnTo>
                    <a:pt x="855" y="346"/>
                  </a:lnTo>
                  <a:lnTo>
                    <a:pt x="851" y="325"/>
                  </a:lnTo>
                  <a:lnTo>
                    <a:pt x="844" y="304"/>
                  </a:lnTo>
                  <a:lnTo>
                    <a:pt x="838" y="284"/>
                  </a:lnTo>
                  <a:lnTo>
                    <a:pt x="830" y="265"/>
                  </a:lnTo>
                  <a:lnTo>
                    <a:pt x="821" y="245"/>
                  </a:lnTo>
                  <a:lnTo>
                    <a:pt x="812" y="227"/>
                  </a:lnTo>
                  <a:lnTo>
                    <a:pt x="801" y="209"/>
                  </a:lnTo>
                  <a:lnTo>
                    <a:pt x="790" y="191"/>
                  </a:lnTo>
                  <a:lnTo>
                    <a:pt x="778" y="174"/>
                  </a:lnTo>
                  <a:lnTo>
                    <a:pt x="765" y="158"/>
                  </a:lnTo>
                  <a:lnTo>
                    <a:pt x="752" y="142"/>
                  </a:lnTo>
                  <a:lnTo>
                    <a:pt x="738" y="127"/>
                  </a:lnTo>
                  <a:lnTo>
                    <a:pt x="722" y="112"/>
                  </a:lnTo>
                  <a:lnTo>
                    <a:pt x="706" y="99"/>
                  </a:lnTo>
                  <a:lnTo>
                    <a:pt x="691" y="86"/>
                  </a:lnTo>
                  <a:lnTo>
                    <a:pt x="674" y="75"/>
                  </a:lnTo>
                  <a:lnTo>
                    <a:pt x="655" y="63"/>
                  </a:lnTo>
                  <a:lnTo>
                    <a:pt x="639" y="53"/>
                  </a:lnTo>
                  <a:lnTo>
                    <a:pt x="619" y="43"/>
                  </a:lnTo>
                  <a:lnTo>
                    <a:pt x="601" y="34"/>
                  </a:lnTo>
                  <a:lnTo>
                    <a:pt x="580" y="26"/>
                  </a:lnTo>
                  <a:lnTo>
                    <a:pt x="560" y="20"/>
                  </a:lnTo>
                  <a:lnTo>
                    <a:pt x="540" y="15"/>
                  </a:lnTo>
                  <a:lnTo>
                    <a:pt x="519" y="10"/>
                  </a:lnTo>
                  <a:lnTo>
                    <a:pt x="498" y="6"/>
                  </a:lnTo>
                  <a:lnTo>
                    <a:pt x="476" y="3"/>
                  </a:lnTo>
                  <a:lnTo>
                    <a:pt x="455" y="2"/>
                  </a:lnTo>
                  <a:lnTo>
                    <a:pt x="431" y="0"/>
                  </a:lnTo>
                  <a:lnTo>
                    <a:pt x="4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8" name="Freeform 146"/>
            <p:cNvSpPr>
              <a:spLocks/>
            </p:cNvSpPr>
            <p:nvPr userDrawn="1"/>
          </p:nvSpPr>
          <p:spPr bwMode="auto">
            <a:xfrm>
              <a:off x="2782" y="1257"/>
              <a:ext cx="196" cy="196"/>
            </a:xfrm>
            <a:custGeom>
              <a:avLst/>
              <a:gdLst>
                <a:gd name="T0" fmla="*/ 372 w 784"/>
                <a:gd name="T1" fmla="*/ 1 h 783"/>
                <a:gd name="T2" fmla="*/ 313 w 784"/>
                <a:gd name="T3" fmla="*/ 8 h 783"/>
                <a:gd name="T4" fmla="*/ 257 w 784"/>
                <a:gd name="T5" fmla="*/ 25 h 783"/>
                <a:gd name="T6" fmla="*/ 205 w 784"/>
                <a:gd name="T7" fmla="*/ 48 h 783"/>
                <a:gd name="T8" fmla="*/ 158 w 784"/>
                <a:gd name="T9" fmla="*/ 78 h 783"/>
                <a:gd name="T10" fmla="*/ 115 w 784"/>
                <a:gd name="T11" fmla="*/ 115 h 783"/>
                <a:gd name="T12" fmla="*/ 79 w 784"/>
                <a:gd name="T13" fmla="*/ 158 h 783"/>
                <a:gd name="T14" fmla="*/ 47 w 784"/>
                <a:gd name="T15" fmla="*/ 206 h 783"/>
                <a:gd name="T16" fmla="*/ 24 w 784"/>
                <a:gd name="T17" fmla="*/ 258 h 783"/>
                <a:gd name="T18" fmla="*/ 8 w 784"/>
                <a:gd name="T19" fmla="*/ 313 h 783"/>
                <a:gd name="T20" fmla="*/ 0 w 784"/>
                <a:gd name="T21" fmla="*/ 371 h 783"/>
                <a:gd name="T22" fmla="*/ 0 w 784"/>
                <a:gd name="T23" fmla="*/ 412 h 783"/>
                <a:gd name="T24" fmla="*/ 8 w 784"/>
                <a:gd name="T25" fmla="*/ 470 h 783"/>
                <a:gd name="T26" fmla="*/ 24 w 784"/>
                <a:gd name="T27" fmla="*/ 526 h 783"/>
                <a:gd name="T28" fmla="*/ 47 w 784"/>
                <a:gd name="T29" fmla="*/ 579 h 783"/>
                <a:gd name="T30" fmla="*/ 79 w 784"/>
                <a:gd name="T31" fmla="*/ 627 h 783"/>
                <a:gd name="T32" fmla="*/ 115 w 784"/>
                <a:gd name="T33" fmla="*/ 668 h 783"/>
                <a:gd name="T34" fmla="*/ 158 w 784"/>
                <a:gd name="T35" fmla="*/ 706 h 783"/>
                <a:gd name="T36" fmla="*/ 205 w 784"/>
                <a:gd name="T37" fmla="*/ 736 h 783"/>
                <a:gd name="T38" fmla="*/ 257 w 784"/>
                <a:gd name="T39" fmla="*/ 760 h 783"/>
                <a:gd name="T40" fmla="*/ 313 w 784"/>
                <a:gd name="T41" fmla="*/ 775 h 783"/>
                <a:gd name="T42" fmla="*/ 372 w 784"/>
                <a:gd name="T43" fmla="*/ 783 h 783"/>
                <a:gd name="T44" fmla="*/ 412 w 784"/>
                <a:gd name="T45" fmla="*/ 783 h 783"/>
                <a:gd name="T46" fmla="*/ 471 w 784"/>
                <a:gd name="T47" fmla="*/ 775 h 783"/>
                <a:gd name="T48" fmla="*/ 527 w 784"/>
                <a:gd name="T49" fmla="*/ 760 h 783"/>
                <a:gd name="T50" fmla="*/ 579 w 784"/>
                <a:gd name="T51" fmla="*/ 736 h 783"/>
                <a:gd name="T52" fmla="*/ 626 w 784"/>
                <a:gd name="T53" fmla="*/ 706 h 783"/>
                <a:gd name="T54" fmla="*/ 669 w 784"/>
                <a:gd name="T55" fmla="*/ 668 h 783"/>
                <a:gd name="T56" fmla="*/ 705 w 784"/>
                <a:gd name="T57" fmla="*/ 627 h 783"/>
                <a:gd name="T58" fmla="*/ 737 w 784"/>
                <a:gd name="T59" fmla="*/ 579 h 783"/>
                <a:gd name="T60" fmla="*/ 760 w 784"/>
                <a:gd name="T61" fmla="*/ 526 h 783"/>
                <a:gd name="T62" fmla="*/ 776 w 784"/>
                <a:gd name="T63" fmla="*/ 470 h 783"/>
                <a:gd name="T64" fmla="*/ 784 w 784"/>
                <a:gd name="T65" fmla="*/ 412 h 783"/>
                <a:gd name="T66" fmla="*/ 784 w 784"/>
                <a:gd name="T67" fmla="*/ 371 h 783"/>
                <a:gd name="T68" fmla="*/ 776 w 784"/>
                <a:gd name="T69" fmla="*/ 313 h 783"/>
                <a:gd name="T70" fmla="*/ 760 w 784"/>
                <a:gd name="T71" fmla="*/ 258 h 783"/>
                <a:gd name="T72" fmla="*/ 737 w 784"/>
                <a:gd name="T73" fmla="*/ 206 h 783"/>
                <a:gd name="T74" fmla="*/ 705 w 784"/>
                <a:gd name="T75" fmla="*/ 158 h 783"/>
                <a:gd name="T76" fmla="*/ 669 w 784"/>
                <a:gd name="T77" fmla="*/ 115 h 783"/>
                <a:gd name="T78" fmla="*/ 626 w 784"/>
                <a:gd name="T79" fmla="*/ 78 h 783"/>
                <a:gd name="T80" fmla="*/ 579 w 784"/>
                <a:gd name="T81" fmla="*/ 48 h 783"/>
                <a:gd name="T82" fmla="*/ 527 w 784"/>
                <a:gd name="T83" fmla="*/ 25 h 783"/>
                <a:gd name="T84" fmla="*/ 471 w 784"/>
                <a:gd name="T85" fmla="*/ 8 h 783"/>
                <a:gd name="T86" fmla="*/ 412 w 784"/>
                <a:gd name="T87" fmla="*/ 1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4" h="783">
                  <a:moveTo>
                    <a:pt x="391" y="0"/>
                  </a:moveTo>
                  <a:lnTo>
                    <a:pt x="391" y="0"/>
                  </a:lnTo>
                  <a:lnTo>
                    <a:pt x="372" y="1"/>
                  </a:lnTo>
                  <a:lnTo>
                    <a:pt x="352" y="3"/>
                  </a:lnTo>
                  <a:lnTo>
                    <a:pt x="333" y="5"/>
                  </a:lnTo>
                  <a:lnTo>
                    <a:pt x="313" y="8"/>
                  </a:lnTo>
                  <a:lnTo>
                    <a:pt x="294" y="13"/>
                  </a:lnTo>
                  <a:lnTo>
                    <a:pt x="275" y="18"/>
                  </a:lnTo>
                  <a:lnTo>
                    <a:pt x="257" y="25"/>
                  </a:lnTo>
                  <a:lnTo>
                    <a:pt x="240" y="31"/>
                  </a:lnTo>
                  <a:lnTo>
                    <a:pt x="222" y="39"/>
                  </a:lnTo>
                  <a:lnTo>
                    <a:pt x="205" y="48"/>
                  </a:lnTo>
                  <a:lnTo>
                    <a:pt x="189" y="57"/>
                  </a:lnTo>
                  <a:lnTo>
                    <a:pt x="172" y="68"/>
                  </a:lnTo>
                  <a:lnTo>
                    <a:pt x="158" y="78"/>
                  </a:lnTo>
                  <a:lnTo>
                    <a:pt x="142" y="90"/>
                  </a:lnTo>
                  <a:lnTo>
                    <a:pt x="128" y="102"/>
                  </a:lnTo>
                  <a:lnTo>
                    <a:pt x="115" y="115"/>
                  </a:lnTo>
                  <a:lnTo>
                    <a:pt x="102" y="129"/>
                  </a:lnTo>
                  <a:lnTo>
                    <a:pt x="90" y="143"/>
                  </a:lnTo>
                  <a:lnTo>
                    <a:pt x="79" y="158"/>
                  </a:lnTo>
                  <a:lnTo>
                    <a:pt x="67" y="173"/>
                  </a:lnTo>
                  <a:lnTo>
                    <a:pt x="56" y="189"/>
                  </a:lnTo>
                  <a:lnTo>
                    <a:pt x="47" y="206"/>
                  </a:lnTo>
                  <a:lnTo>
                    <a:pt x="40" y="223"/>
                  </a:lnTo>
                  <a:lnTo>
                    <a:pt x="32" y="240"/>
                  </a:lnTo>
                  <a:lnTo>
                    <a:pt x="24" y="258"/>
                  </a:lnTo>
                  <a:lnTo>
                    <a:pt x="17" y="276"/>
                  </a:lnTo>
                  <a:lnTo>
                    <a:pt x="12" y="295"/>
                  </a:lnTo>
                  <a:lnTo>
                    <a:pt x="8" y="313"/>
                  </a:lnTo>
                  <a:lnTo>
                    <a:pt x="4" y="332"/>
                  </a:lnTo>
                  <a:lnTo>
                    <a:pt x="3" y="352"/>
                  </a:lnTo>
                  <a:lnTo>
                    <a:pt x="0" y="371"/>
                  </a:lnTo>
                  <a:lnTo>
                    <a:pt x="0" y="392"/>
                  </a:lnTo>
                  <a:lnTo>
                    <a:pt x="0" y="392"/>
                  </a:lnTo>
                  <a:lnTo>
                    <a:pt x="0" y="412"/>
                  </a:lnTo>
                  <a:lnTo>
                    <a:pt x="3" y="433"/>
                  </a:lnTo>
                  <a:lnTo>
                    <a:pt x="4" y="452"/>
                  </a:lnTo>
                  <a:lnTo>
                    <a:pt x="8" y="470"/>
                  </a:lnTo>
                  <a:lnTo>
                    <a:pt x="12" y="490"/>
                  </a:lnTo>
                  <a:lnTo>
                    <a:pt x="17" y="508"/>
                  </a:lnTo>
                  <a:lnTo>
                    <a:pt x="24" y="526"/>
                  </a:lnTo>
                  <a:lnTo>
                    <a:pt x="32" y="545"/>
                  </a:lnTo>
                  <a:lnTo>
                    <a:pt x="40" y="562"/>
                  </a:lnTo>
                  <a:lnTo>
                    <a:pt x="47" y="579"/>
                  </a:lnTo>
                  <a:lnTo>
                    <a:pt x="56" y="596"/>
                  </a:lnTo>
                  <a:lnTo>
                    <a:pt x="67" y="611"/>
                  </a:lnTo>
                  <a:lnTo>
                    <a:pt x="79" y="627"/>
                  </a:lnTo>
                  <a:lnTo>
                    <a:pt x="90" y="641"/>
                  </a:lnTo>
                  <a:lnTo>
                    <a:pt x="102" y="655"/>
                  </a:lnTo>
                  <a:lnTo>
                    <a:pt x="115" y="668"/>
                  </a:lnTo>
                  <a:lnTo>
                    <a:pt x="128" y="681"/>
                  </a:lnTo>
                  <a:lnTo>
                    <a:pt x="142" y="695"/>
                  </a:lnTo>
                  <a:lnTo>
                    <a:pt x="158" y="706"/>
                  </a:lnTo>
                  <a:lnTo>
                    <a:pt x="172" y="717"/>
                  </a:lnTo>
                  <a:lnTo>
                    <a:pt x="189" y="727"/>
                  </a:lnTo>
                  <a:lnTo>
                    <a:pt x="205" y="736"/>
                  </a:lnTo>
                  <a:lnTo>
                    <a:pt x="222" y="745"/>
                  </a:lnTo>
                  <a:lnTo>
                    <a:pt x="240" y="753"/>
                  </a:lnTo>
                  <a:lnTo>
                    <a:pt x="257" y="760"/>
                  </a:lnTo>
                  <a:lnTo>
                    <a:pt x="275" y="766"/>
                  </a:lnTo>
                  <a:lnTo>
                    <a:pt x="294" y="771"/>
                  </a:lnTo>
                  <a:lnTo>
                    <a:pt x="313" y="775"/>
                  </a:lnTo>
                  <a:lnTo>
                    <a:pt x="333" y="779"/>
                  </a:lnTo>
                  <a:lnTo>
                    <a:pt x="352" y="782"/>
                  </a:lnTo>
                  <a:lnTo>
                    <a:pt x="372" y="783"/>
                  </a:lnTo>
                  <a:lnTo>
                    <a:pt x="391" y="783"/>
                  </a:lnTo>
                  <a:lnTo>
                    <a:pt x="391" y="783"/>
                  </a:lnTo>
                  <a:lnTo>
                    <a:pt x="412" y="783"/>
                  </a:lnTo>
                  <a:lnTo>
                    <a:pt x="432" y="782"/>
                  </a:lnTo>
                  <a:lnTo>
                    <a:pt x="451" y="779"/>
                  </a:lnTo>
                  <a:lnTo>
                    <a:pt x="471" y="775"/>
                  </a:lnTo>
                  <a:lnTo>
                    <a:pt x="490" y="771"/>
                  </a:lnTo>
                  <a:lnTo>
                    <a:pt x="509" y="766"/>
                  </a:lnTo>
                  <a:lnTo>
                    <a:pt x="527" y="760"/>
                  </a:lnTo>
                  <a:lnTo>
                    <a:pt x="544" y="753"/>
                  </a:lnTo>
                  <a:lnTo>
                    <a:pt x="562" y="745"/>
                  </a:lnTo>
                  <a:lnTo>
                    <a:pt x="579" y="736"/>
                  </a:lnTo>
                  <a:lnTo>
                    <a:pt x="595" y="727"/>
                  </a:lnTo>
                  <a:lnTo>
                    <a:pt x="610" y="717"/>
                  </a:lnTo>
                  <a:lnTo>
                    <a:pt x="626" y="706"/>
                  </a:lnTo>
                  <a:lnTo>
                    <a:pt x="642" y="695"/>
                  </a:lnTo>
                  <a:lnTo>
                    <a:pt x="656" y="681"/>
                  </a:lnTo>
                  <a:lnTo>
                    <a:pt x="669" y="668"/>
                  </a:lnTo>
                  <a:lnTo>
                    <a:pt x="682" y="655"/>
                  </a:lnTo>
                  <a:lnTo>
                    <a:pt x="694" y="641"/>
                  </a:lnTo>
                  <a:lnTo>
                    <a:pt x="705" y="627"/>
                  </a:lnTo>
                  <a:lnTo>
                    <a:pt x="717" y="611"/>
                  </a:lnTo>
                  <a:lnTo>
                    <a:pt x="726" y="596"/>
                  </a:lnTo>
                  <a:lnTo>
                    <a:pt x="737" y="579"/>
                  </a:lnTo>
                  <a:lnTo>
                    <a:pt x="744" y="562"/>
                  </a:lnTo>
                  <a:lnTo>
                    <a:pt x="752" y="545"/>
                  </a:lnTo>
                  <a:lnTo>
                    <a:pt x="760" y="526"/>
                  </a:lnTo>
                  <a:lnTo>
                    <a:pt x="765" y="508"/>
                  </a:lnTo>
                  <a:lnTo>
                    <a:pt x="772" y="490"/>
                  </a:lnTo>
                  <a:lnTo>
                    <a:pt x="776" y="470"/>
                  </a:lnTo>
                  <a:lnTo>
                    <a:pt x="780" y="452"/>
                  </a:lnTo>
                  <a:lnTo>
                    <a:pt x="781" y="433"/>
                  </a:lnTo>
                  <a:lnTo>
                    <a:pt x="784" y="412"/>
                  </a:lnTo>
                  <a:lnTo>
                    <a:pt x="784" y="392"/>
                  </a:lnTo>
                  <a:lnTo>
                    <a:pt x="784" y="392"/>
                  </a:lnTo>
                  <a:lnTo>
                    <a:pt x="784" y="371"/>
                  </a:lnTo>
                  <a:lnTo>
                    <a:pt x="781" y="352"/>
                  </a:lnTo>
                  <a:lnTo>
                    <a:pt x="780" y="332"/>
                  </a:lnTo>
                  <a:lnTo>
                    <a:pt x="776" y="313"/>
                  </a:lnTo>
                  <a:lnTo>
                    <a:pt x="772" y="295"/>
                  </a:lnTo>
                  <a:lnTo>
                    <a:pt x="765" y="276"/>
                  </a:lnTo>
                  <a:lnTo>
                    <a:pt x="760" y="258"/>
                  </a:lnTo>
                  <a:lnTo>
                    <a:pt x="752" y="240"/>
                  </a:lnTo>
                  <a:lnTo>
                    <a:pt x="744" y="223"/>
                  </a:lnTo>
                  <a:lnTo>
                    <a:pt x="737" y="206"/>
                  </a:lnTo>
                  <a:lnTo>
                    <a:pt x="726" y="189"/>
                  </a:lnTo>
                  <a:lnTo>
                    <a:pt x="717" y="173"/>
                  </a:lnTo>
                  <a:lnTo>
                    <a:pt x="705" y="158"/>
                  </a:lnTo>
                  <a:lnTo>
                    <a:pt x="694" y="143"/>
                  </a:lnTo>
                  <a:lnTo>
                    <a:pt x="682" y="129"/>
                  </a:lnTo>
                  <a:lnTo>
                    <a:pt x="669" y="115"/>
                  </a:lnTo>
                  <a:lnTo>
                    <a:pt x="656" y="102"/>
                  </a:lnTo>
                  <a:lnTo>
                    <a:pt x="642" y="90"/>
                  </a:lnTo>
                  <a:lnTo>
                    <a:pt x="626" y="78"/>
                  </a:lnTo>
                  <a:lnTo>
                    <a:pt x="610" y="68"/>
                  </a:lnTo>
                  <a:lnTo>
                    <a:pt x="595" y="57"/>
                  </a:lnTo>
                  <a:lnTo>
                    <a:pt x="579" y="48"/>
                  </a:lnTo>
                  <a:lnTo>
                    <a:pt x="562" y="39"/>
                  </a:lnTo>
                  <a:lnTo>
                    <a:pt x="544" y="31"/>
                  </a:lnTo>
                  <a:lnTo>
                    <a:pt x="527" y="25"/>
                  </a:lnTo>
                  <a:lnTo>
                    <a:pt x="509" y="18"/>
                  </a:lnTo>
                  <a:lnTo>
                    <a:pt x="490" y="13"/>
                  </a:lnTo>
                  <a:lnTo>
                    <a:pt x="471" y="8"/>
                  </a:lnTo>
                  <a:lnTo>
                    <a:pt x="451" y="5"/>
                  </a:lnTo>
                  <a:lnTo>
                    <a:pt x="432" y="3"/>
                  </a:lnTo>
                  <a:lnTo>
                    <a:pt x="412" y="1"/>
                  </a:lnTo>
                  <a:lnTo>
                    <a:pt x="391" y="0"/>
                  </a:lnTo>
                  <a:lnTo>
                    <a:pt x="3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9" name="Freeform 147"/>
            <p:cNvSpPr>
              <a:spLocks/>
            </p:cNvSpPr>
            <p:nvPr userDrawn="1"/>
          </p:nvSpPr>
          <p:spPr bwMode="auto">
            <a:xfrm>
              <a:off x="2792" y="1521"/>
              <a:ext cx="176" cy="175"/>
            </a:xfrm>
            <a:custGeom>
              <a:avLst/>
              <a:gdLst>
                <a:gd name="T0" fmla="*/ 333 w 702"/>
                <a:gd name="T1" fmla="*/ 0 h 701"/>
                <a:gd name="T2" fmla="*/ 280 w 702"/>
                <a:gd name="T3" fmla="*/ 7 h 701"/>
                <a:gd name="T4" fmla="*/ 230 w 702"/>
                <a:gd name="T5" fmla="*/ 21 h 701"/>
                <a:gd name="T6" fmla="*/ 184 w 702"/>
                <a:gd name="T7" fmla="*/ 42 h 701"/>
                <a:gd name="T8" fmla="*/ 141 w 702"/>
                <a:gd name="T9" fmla="*/ 69 h 701"/>
                <a:gd name="T10" fmla="*/ 103 w 702"/>
                <a:gd name="T11" fmla="*/ 102 h 701"/>
                <a:gd name="T12" fmla="*/ 70 w 702"/>
                <a:gd name="T13" fmla="*/ 141 h 701"/>
                <a:gd name="T14" fmla="*/ 43 w 702"/>
                <a:gd name="T15" fmla="*/ 184 h 701"/>
                <a:gd name="T16" fmla="*/ 21 w 702"/>
                <a:gd name="T17" fmla="*/ 229 h 701"/>
                <a:gd name="T18" fmla="*/ 8 w 702"/>
                <a:gd name="T19" fmla="*/ 280 h 701"/>
                <a:gd name="T20" fmla="*/ 0 w 702"/>
                <a:gd name="T21" fmla="*/ 332 h 701"/>
                <a:gd name="T22" fmla="*/ 0 w 702"/>
                <a:gd name="T23" fmla="*/ 369 h 701"/>
                <a:gd name="T24" fmla="*/ 8 w 702"/>
                <a:gd name="T25" fmla="*/ 421 h 701"/>
                <a:gd name="T26" fmla="*/ 21 w 702"/>
                <a:gd name="T27" fmla="*/ 472 h 701"/>
                <a:gd name="T28" fmla="*/ 43 w 702"/>
                <a:gd name="T29" fmla="*/ 517 h 701"/>
                <a:gd name="T30" fmla="*/ 70 w 702"/>
                <a:gd name="T31" fmla="*/ 560 h 701"/>
                <a:gd name="T32" fmla="*/ 103 w 702"/>
                <a:gd name="T33" fmla="*/ 599 h 701"/>
                <a:gd name="T34" fmla="*/ 141 w 702"/>
                <a:gd name="T35" fmla="*/ 632 h 701"/>
                <a:gd name="T36" fmla="*/ 184 w 702"/>
                <a:gd name="T37" fmla="*/ 659 h 701"/>
                <a:gd name="T38" fmla="*/ 230 w 702"/>
                <a:gd name="T39" fmla="*/ 680 h 701"/>
                <a:gd name="T40" fmla="*/ 280 w 702"/>
                <a:gd name="T41" fmla="*/ 695 h 701"/>
                <a:gd name="T42" fmla="*/ 333 w 702"/>
                <a:gd name="T43" fmla="*/ 701 h 701"/>
                <a:gd name="T44" fmla="*/ 369 w 702"/>
                <a:gd name="T45" fmla="*/ 701 h 701"/>
                <a:gd name="T46" fmla="*/ 422 w 702"/>
                <a:gd name="T47" fmla="*/ 695 h 701"/>
                <a:gd name="T48" fmla="*/ 472 w 702"/>
                <a:gd name="T49" fmla="*/ 680 h 701"/>
                <a:gd name="T50" fmla="*/ 518 w 702"/>
                <a:gd name="T51" fmla="*/ 659 h 701"/>
                <a:gd name="T52" fmla="*/ 561 w 702"/>
                <a:gd name="T53" fmla="*/ 632 h 701"/>
                <a:gd name="T54" fmla="*/ 599 w 702"/>
                <a:gd name="T55" fmla="*/ 599 h 701"/>
                <a:gd name="T56" fmla="*/ 632 w 702"/>
                <a:gd name="T57" fmla="*/ 560 h 701"/>
                <a:gd name="T58" fmla="*/ 659 w 702"/>
                <a:gd name="T59" fmla="*/ 517 h 701"/>
                <a:gd name="T60" fmla="*/ 681 w 702"/>
                <a:gd name="T61" fmla="*/ 472 h 701"/>
                <a:gd name="T62" fmla="*/ 694 w 702"/>
                <a:gd name="T63" fmla="*/ 421 h 701"/>
                <a:gd name="T64" fmla="*/ 702 w 702"/>
                <a:gd name="T65" fmla="*/ 369 h 701"/>
                <a:gd name="T66" fmla="*/ 702 w 702"/>
                <a:gd name="T67" fmla="*/ 332 h 701"/>
                <a:gd name="T68" fmla="*/ 694 w 702"/>
                <a:gd name="T69" fmla="*/ 280 h 701"/>
                <a:gd name="T70" fmla="*/ 681 w 702"/>
                <a:gd name="T71" fmla="*/ 229 h 701"/>
                <a:gd name="T72" fmla="*/ 659 w 702"/>
                <a:gd name="T73" fmla="*/ 184 h 701"/>
                <a:gd name="T74" fmla="*/ 632 w 702"/>
                <a:gd name="T75" fmla="*/ 141 h 701"/>
                <a:gd name="T76" fmla="*/ 599 w 702"/>
                <a:gd name="T77" fmla="*/ 102 h 701"/>
                <a:gd name="T78" fmla="*/ 561 w 702"/>
                <a:gd name="T79" fmla="*/ 69 h 701"/>
                <a:gd name="T80" fmla="*/ 518 w 702"/>
                <a:gd name="T81" fmla="*/ 42 h 701"/>
                <a:gd name="T82" fmla="*/ 472 w 702"/>
                <a:gd name="T83" fmla="*/ 21 h 701"/>
                <a:gd name="T84" fmla="*/ 422 w 702"/>
                <a:gd name="T85" fmla="*/ 7 h 701"/>
                <a:gd name="T86" fmla="*/ 369 w 702"/>
                <a:gd name="T8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1">
                  <a:moveTo>
                    <a:pt x="350" y="0"/>
                  </a:moveTo>
                  <a:lnTo>
                    <a:pt x="350" y="0"/>
                  </a:lnTo>
                  <a:lnTo>
                    <a:pt x="333" y="0"/>
                  </a:lnTo>
                  <a:lnTo>
                    <a:pt x="315" y="1"/>
                  </a:lnTo>
                  <a:lnTo>
                    <a:pt x="297" y="4"/>
                  </a:lnTo>
                  <a:lnTo>
                    <a:pt x="280" y="7"/>
                  </a:lnTo>
                  <a:lnTo>
                    <a:pt x="263" y="11"/>
                  </a:lnTo>
                  <a:lnTo>
                    <a:pt x="246" y="16"/>
                  </a:lnTo>
                  <a:lnTo>
                    <a:pt x="230" y="21"/>
                  </a:lnTo>
                  <a:lnTo>
                    <a:pt x="215" y="27"/>
                  </a:lnTo>
                  <a:lnTo>
                    <a:pt x="199" y="34"/>
                  </a:lnTo>
                  <a:lnTo>
                    <a:pt x="184" y="42"/>
                  </a:lnTo>
                  <a:lnTo>
                    <a:pt x="169" y="51"/>
                  </a:lnTo>
                  <a:lnTo>
                    <a:pt x="155" y="60"/>
                  </a:lnTo>
                  <a:lnTo>
                    <a:pt x="141" y="69"/>
                  </a:lnTo>
                  <a:lnTo>
                    <a:pt x="128" y="80"/>
                  </a:lnTo>
                  <a:lnTo>
                    <a:pt x="114" y="91"/>
                  </a:lnTo>
                  <a:lnTo>
                    <a:pt x="103" y="102"/>
                  </a:lnTo>
                  <a:lnTo>
                    <a:pt x="91" y="115"/>
                  </a:lnTo>
                  <a:lnTo>
                    <a:pt x="81" y="128"/>
                  </a:lnTo>
                  <a:lnTo>
                    <a:pt x="70" y="141"/>
                  </a:lnTo>
                  <a:lnTo>
                    <a:pt x="60" y="154"/>
                  </a:lnTo>
                  <a:lnTo>
                    <a:pt x="51" y="168"/>
                  </a:lnTo>
                  <a:lnTo>
                    <a:pt x="43" y="184"/>
                  </a:lnTo>
                  <a:lnTo>
                    <a:pt x="35" y="198"/>
                  </a:lnTo>
                  <a:lnTo>
                    <a:pt x="27" y="214"/>
                  </a:lnTo>
                  <a:lnTo>
                    <a:pt x="21" y="229"/>
                  </a:lnTo>
                  <a:lnTo>
                    <a:pt x="15" y="246"/>
                  </a:lnTo>
                  <a:lnTo>
                    <a:pt x="12" y="263"/>
                  </a:lnTo>
                  <a:lnTo>
                    <a:pt x="8" y="280"/>
                  </a:lnTo>
                  <a:lnTo>
                    <a:pt x="4" y="297"/>
                  </a:lnTo>
                  <a:lnTo>
                    <a:pt x="1" y="314"/>
                  </a:lnTo>
                  <a:lnTo>
                    <a:pt x="0" y="332"/>
                  </a:lnTo>
                  <a:lnTo>
                    <a:pt x="0" y="351"/>
                  </a:lnTo>
                  <a:lnTo>
                    <a:pt x="0" y="351"/>
                  </a:lnTo>
                  <a:lnTo>
                    <a:pt x="0" y="369"/>
                  </a:lnTo>
                  <a:lnTo>
                    <a:pt x="1" y="387"/>
                  </a:lnTo>
                  <a:lnTo>
                    <a:pt x="4" y="404"/>
                  </a:lnTo>
                  <a:lnTo>
                    <a:pt x="8" y="421"/>
                  </a:lnTo>
                  <a:lnTo>
                    <a:pt x="12" y="438"/>
                  </a:lnTo>
                  <a:lnTo>
                    <a:pt x="15" y="455"/>
                  </a:lnTo>
                  <a:lnTo>
                    <a:pt x="21" y="472"/>
                  </a:lnTo>
                  <a:lnTo>
                    <a:pt x="27" y="487"/>
                  </a:lnTo>
                  <a:lnTo>
                    <a:pt x="35" y="503"/>
                  </a:lnTo>
                  <a:lnTo>
                    <a:pt x="43" y="517"/>
                  </a:lnTo>
                  <a:lnTo>
                    <a:pt x="51" y="533"/>
                  </a:lnTo>
                  <a:lnTo>
                    <a:pt x="60" y="547"/>
                  </a:lnTo>
                  <a:lnTo>
                    <a:pt x="70" y="560"/>
                  </a:lnTo>
                  <a:lnTo>
                    <a:pt x="81" y="573"/>
                  </a:lnTo>
                  <a:lnTo>
                    <a:pt x="91" y="586"/>
                  </a:lnTo>
                  <a:lnTo>
                    <a:pt x="103" y="599"/>
                  </a:lnTo>
                  <a:lnTo>
                    <a:pt x="114" y="610"/>
                  </a:lnTo>
                  <a:lnTo>
                    <a:pt x="128" y="622"/>
                  </a:lnTo>
                  <a:lnTo>
                    <a:pt x="141" y="632"/>
                  </a:lnTo>
                  <a:lnTo>
                    <a:pt x="155" y="641"/>
                  </a:lnTo>
                  <a:lnTo>
                    <a:pt x="169" y="650"/>
                  </a:lnTo>
                  <a:lnTo>
                    <a:pt x="184" y="659"/>
                  </a:lnTo>
                  <a:lnTo>
                    <a:pt x="199" y="667"/>
                  </a:lnTo>
                  <a:lnTo>
                    <a:pt x="215" y="674"/>
                  </a:lnTo>
                  <a:lnTo>
                    <a:pt x="230" y="680"/>
                  </a:lnTo>
                  <a:lnTo>
                    <a:pt x="246" y="685"/>
                  </a:lnTo>
                  <a:lnTo>
                    <a:pt x="263" y="691"/>
                  </a:lnTo>
                  <a:lnTo>
                    <a:pt x="280" y="695"/>
                  </a:lnTo>
                  <a:lnTo>
                    <a:pt x="297" y="697"/>
                  </a:lnTo>
                  <a:lnTo>
                    <a:pt x="315" y="700"/>
                  </a:lnTo>
                  <a:lnTo>
                    <a:pt x="333" y="701"/>
                  </a:lnTo>
                  <a:lnTo>
                    <a:pt x="350" y="701"/>
                  </a:lnTo>
                  <a:lnTo>
                    <a:pt x="350" y="701"/>
                  </a:lnTo>
                  <a:lnTo>
                    <a:pt x="369" y="701"/>
                  </a:lnTo>
                  <a:lnTo>
                    <a:pt x="387" y="700"/>
                  </a:lnTo>
                  <a:lnTo>
                    <a:pt x="404" y="697"/>
                  </a:lnTo>
                  <a:lnTo>
                    <a:pt x="422" y="695"/>
                  </a:lnTo>
                  <a:lnTo>
                    <a:pt x="439" y="691"/>
                  </a:lnTo>
                  <a:lnTo>
                    <a:pt x="456" y="685"/>
                  </a:lnTo>
                  <a:lnTo>
                    <a:pt x="472" y="680"/>
                  </a:lnTo>
                  <a:lnTo>
                    <a:pt x="487" y="674"/>
                  </a:lnTo>
                  <a:lnTo>
                    <a:pt x="503" y="667"/>
                  </a:lnTo>
                  <a:lnTo>
                    <a:pt x="518" y="659"/>
                  </a:lnTo>
                  <a:lnTo>
                    <a:pt x="533" y="650"/>
                  </a:lnTo>
                  <a:lnTo>
                    <a:pt x="547" y="641"/>
                  </a:lnTo>
                  <a:lnTo>
                    <a:pt x="561" y="632"/>
                  </a:lnTo>
                  <a:lnTo>
                    <a:pt x="574" y="622"/>
                  </a:lnTo>
                  <a:lnTo>
                    <a:pt x="588" y="610"/>
                  </a:lnTo>
                  <a:lnTo>
                    <a:pt x="599" y="599"/>
                  </a:lnTo>
                  <a:lnTo>
                    <a:pt x="611" y="586"/>
                  </a:lnTo>
                  <a:lnTo>
                    <a:pt x="621" y="573"/>
                  </a:lnTo>
                  <a:lnTo>
                    <a:pt x="632" y="560"/>
                  </a:lnTo>
                  <a:lnTo>
                    <a:pt x="642" y="547"/>
                  </a:lnTo>
                  <a:lnTo>
                    <a:pt x="651" y="533"/>
                  </a:lnTo>
                  <a:lnTo>
                    <a:pt x="659" y="517"/>
                  </a:lnTo>
                  <a:lnTo>
                    <a:pt x="667" y="503"/>
                  </a:lnTo>
                  <a:lnTo>
                    <a:pt x="675" y="487"/>
                  </a:lnTo>
                  <a:lnTo>
                    <a:pt x="681" y="472"/>
                  </a:lnTo>
                  <a:lnTo>
                    <a:pt x="687" y="455"/>
                  </a:lnTo>
                  <a:lnTo>
                    <a:pt x="690" y="438"/>
                  </a:lnTo>
                  <a:lnTo>
                    <a:pt x="694" y="421"/>
                  </a:lnTo>
                  <a:lnTo>
                    <a:pt x="698" y="404"/>
                  </a:lnTo>
                  <a:lnTo>
                    <a:pt x="700" y="387"/>
                  </a:lnTo>
                  <a:lnTo>
                    <a:pt x="702" y="369"/>
                  </a:lnTo>
                  <a:lnTo>
                    <a:pt x="702" y="351"/>
                  </a:lnTo>
                  <a:lnTo>
                    <a:pt x="702" y="351"/>
                  </a:lnTo>
                  <a:lnTo>
                    <a:pt x="702" y="332"/>
                  </a:lnTo>
                  <a:lnTo>
                    <a:pt x="700" y="314"/>
                  </a:lnTo>
                  <a:lnTo>
                    <a:pt x="698" y="297"/>
                  </a:lnTo>
                  <a:lnTo>
                    <a:pt x="694" y="280"/>
                  </a:lnTo>
                  <a:lnTo>
                    <a:pt x="690" y="263"/>
                  </a:lnTo>
                  <a:lnTo>
                    <a:pt x="687" y="246"/>
                  </a:lnTo>
                  <a:lnTo>
                    <a:pt x="681" y="229"/>
                  </a:lnTo>
                  <a:lnTo>
                    <a:pt x="675" y="214"/>
                  </a:lnTo>
                  <a:lnTo>
                    <a:pt x="667" y="198"/>
                  </a:lnTo>
                  <a:lnTo>
                    <a:pt x="659" y="184"/>
                  </a:lnTo>
                  <a:lnTo>
                    <a:pt x="651" y="168"/>
                  </a:lnTo>
                  <a:lnTo>
                    <a:pt x="642" y="154"/>
                  </a:lnTo>
                  <a:lnTo>
                    <a:pt x="632" y="141"/>
                  </a:lnTo>
                  <a:lnTo>
                    <a:pt x="621" y="128"/>
                  </a:lnTo>
                  <a:lnTo>
                    <a:pt x="611" y="115"/>
                  </a:lnTo>
                  <a:lnTo>
                    <a:pt x="599" y="102"/>
                  </a:lnTo>
                  <a:lnTo>
                    <a:pt x="588" y="91"/>
                  </a:lnTo>
                  <a:lnTo>
                    <a:pt x="574" y="80"/>
                  </a:lnTo>
                  <a:lnTo>
                    <a:pt x="561" y="69"/>
                  </a:lnTo>
                  <a:lnTo>
                    <a:pt x="547" y="60"/>
                  </a:lnTo>
                  <a:lnTo>
                    <a:pt x="533" y="51"/>
                  </a:lnTo>
                  <a:lnTo>
                    <a:pt x="518" y="42"/>
                  </a:lnTo>
                  <a:lnTo>
                    <a:pt x="503" y="34"/>
                  </a:lnTo>
                  <a:lnTo>
                    <a:pt x="487" y="27"/>
                  </a:lnTo>
                  <a:lnTo>
                    <a:pt x="472" y="21"/>
                  </a:lnTo>
                  <a:lnTo>
                    <a:pt x="456" y="16"/>
                  </a:lnTo>
                  <a:lnTo>
                    <a:pt x="439" y="11"/>
                  </a:lnTo>
                  <a:lnTo>
                    <a:pt x="422" y="7"/>
                  </a:lnTo>
                  <a:lnTo>
                    <a:pt x="404" y="4"/>
                  </a:lnTo>
                  <a:lnTo>
                    <a:pt x="387" y="1"/>
                  </a:lnTo>
                  <a:lnTo>
                    <a:pt x="369" y="0"/>
                  </a:lnTo>
                  <a:lnTo>
                    <a:pt x="350" y="0"/>
                  </a:lnTo>
                  <a:lnTo>
                    <a:pt x="35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0" name="Freeform 148"/>
            <p:cNvSpPr>
              <a:spLocks/>
            </p:cNvSpPr>
            <p:nvPr userDrawn="1"/>
          </p:nvSpPr>
          <p:spPr bwMode="auto">
            <a:xfrm>
              <a:off x="2802" y="1784"/>
              <a:ext cx="156" cy="155"/>
            </a:xfrm>
            <a:custGeom>
              <a:avLst/>
              <a:gdLst>
                <a:gd name="T0" fmla="*/ 310 w 622"/>
                <a:gd name="T1" fmla="*/ 0 h 620"/>
                <a:gd name="T2" fmla="*/ 279 w 622"/>
                <a:gd name="T3" fmla="*/ 1 h 620"/>
                <a:gd name="T4" fmla="*/ 248 w 622"/>
                <a:gd name="T5" fmla="*/ 6 h 620"/>
                <a:gd name="T6" fmla="*/ 190 w 622"/>
                <a:gd name="T7" fmla="*/ 25 h 620"/>
                <a:gd name="T8" fmla="*/ 137 w 622"/>
                <a:gd name="T9" fmla="*/ 53 h 620"/>
                <a:gd name="T10" fmla="*/ 91 w 622"/>
                <a:gd name="T11" fmla="*/ 91 h 620"/>
                <a:gd name="T12" fmla="*/ 54 w 622"/>
                <a:gd name="T13" fmla="*/ 137 h 620"/>
                <a:gd name="T14" fmla="*/ 25 w 622"/>
                <a:gd name="T15" fmla="*/ 189 h 620"/>
                <a:gd name="T16" fmla="*/ 7 w 622"/>
                <a:gd name="T17" fmla="*/ 247 h 620"/>
                <a:gd name="T18" fmla="*/ 2 w 622"/>
                <a:gd name="T19" fmla="*/ 279 h 620"/>
                <a:gd name="T20" fmla="*/ 0 w 622"/>
                <a:gd name="T21" fmla="*/ 310 h 620"/>
                <a:gd name="T22" fmla="*/ 0 w 622"/>
                <a:gd name="T23" fmla="*/ 326 h 620"/>
                <a:gd name="T24" fmla="*/ 4 w 622"/>
                <a:gd name="T25" fmla="*/ 357 h 620"/>
                <a:gd name="T26" fmla="*/ 15 w 622"/>
                <a:gd name="T27" fmla="*/ 402 h 620"/>
                <a:gd name="T28" fmla="*/ 38 w 622"/>
                <a:gd name="T29" fmla="*/ 458 h 620"/>
                <a:gd name="T30" fmla="*/ 72 w 622"/>
                <a:gd name="T31" fmla="*/ 508 h 620"/>
                <a:gd name="T32" fmla="*/ 114 w 622"/>
                <a:gd name="T33" fmla="*/ 550 h 620"/>
                <a:gd name="T34" fmla="*/ 163 w 622"/>
                <a:gd name="T35" fmla="*/ 584 h 620"/>
                <a:gd name="T36" fmla="*/ 219 w 622"/>
                <a:gd name="T37" fmla="*/ 607 h 620"/>
                <a:gd name="T38" fmla="*/ 263 w 622"/>
                <a:gd name="T39" fmla="*/ 617 h 620"/>
                <a:gd name="T40" fmla="*/ 295 w 622"/>
                <a:gd name="T41" fmla="*/ 620 h 620"/>
                <a:gd name="T42" fmla="*/ 310 w 622"/>
                <a:gd name="T43" fmla="*/ 620 h 620"/>
                <a:gd name="T44" fmla="*/ 343 w 622"/>
                <a:gd name="T45" fmla="*/ 619 h 620"/>
                <a:gd name="T46" fmla="*/ 374 w 622"/>
                <a:gd name="T47" fmla="*/ 615 h 620"/>
                <a:gd name="T48" fmla="*/ 432 w 622"/>
                <a:gd name="T49" fmla="*/ 597 h 620"/>
                <a:gd name="T50" fmla="*/ 485 w 622"/>
                <a:gd name="T51" fmla="*/ 568 h 620"/>
                <a:gd name="T52" fmla="*/ 531 w 622"/>
                <a:gd name="T53" fmla="*/ 530 h 620"/>
                <a:gd name="T54" fmla="*/ 568 w 622"/>
                <a:gd name="T55" fmla="*/ 483 h 620"/>
                <a:gd name="T56" fmla="*/ 597 w 622"/>
                <a:gd name="T57" fmla="*/ 431 h 620"/>
                <a:gd name="T58" fmla="*/ 615 w 622"/>
                <a:gd name="T59" fmla="*/ 372 h 620"/>
                <a:gd name="T60" fmla="*/ 620 w 622"/>
                <a:gd name="T61" fmla="*/ 342 h 620"/>
                <a:gd name="T62" fmla="*/ 622 w 622"/>
                <a:gd name="T63" fmla="*/ 310 h 620"/>
                <a:gd name="T64" fmla="*/ 620 w 622"/>
                <a:gd name="T65" fmla="*/ 294 h 620"/>
                <a:gd name="T66" fmla="*/ 618 w 622"/>
                <a:gd name="T67" fmla="*/ 263 h 620"/>
                <a:gd name="T68" fmla="*/ 607 w 622"/>
                <a:gd name="T69" fmla="*/ 217 h 620"/>
                <a:gd name="T70" fmla="*/ 584 w 622"/>
                <a:gd name="T71" fmla="*/ 163 h 620"/>
                <a:gd name="T72" fmla="*/ 550 w 622"/>
                <a:gd name="T73" fmla="*/ 113 h 620"/>
                <a:gd name="T74" fmla="*/ 508 w 622"/>
                <a:gd name="T75" fmla="*/ 70 h 620"/>
                <a:gd name="T76" fmla="*/ 459 w 622"/>
                <a:gd name="T77" fmla="*/ 38 h 620"/>
                <a:gd name="T78" fmla="*/ 403 w 622"/>
                <a:gd name="T79" fmla="*/ 14 h 620"/>
                <a:gd name="T80" fmla="*/ 359 w 622"/>
                <a:gd name="T81" fmla="*/ 4 h 620"/>
                <a:gd name="T82" fmla="*/ 327 w 622"/>
                <a:gd name="T83" fmla="*/ 0 h 620"/>
                <a:gd name="T84" fmla="*/ 310 w 622"/>
                <a:gd name="T8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310" y="0"/>
                  </a:moveTo>
                  <a:lnTo>
                    <a:pt x="310" y="0"/>
                  </a:lnTo>
                  <a:lnTo>
                    <a:pt x="295" y="0"/>
                  </a:lnTo>
                  <a:lnTo>
                    <a:pt x="279" y="1"/>
                  </a:lnTo>
                  <a:lnTo>
                    <a:pt x="263" y="4"/>
                  </a:lnTo>
                  <a:lnTo>
                    <a:pt x="248" y="6"/>
                  </a:lnTo>
                  <a:lnTo>
                    <a:pt x="219" y="14"/>
                  </a:lnTo>
                  <a:lnTo>
                    <a:pt x="190" y="25"/>
                  </a:lnTo>
                  <a:lnTo>
                    <a:pt x="163" y="38"/>
                  </a:lnTo>
                  <a:lnTo>
                    <a:pt x="137" y="53"/>
                  </a:lnTo>
                  <a:lnTo>
                    <a:pt x="114" y="70"/>
                  </a:lnTo>
                  <a:lnTo>
                    <a:pt x="91" y="91"/>
                  </a:lnTo>
                  <a:lnTo>
                    <a:pt x="72" y="113"/>
                  </a:lnTo>
                  <a:lnTo>
                    <a:pt x="54" y="137"/>
                  </a:lnTo>
                  <a:lnTo>
                    <a:pt x="38" y="163"/>
                  </a:lnTo>
                  <a:lnTo>
                    <a:pt x="25" y="189"/>
                  </a:lnTo>
                  <a:lnTo>
                    <a:pt x="15" y="217"/>
                  </a:lnTo>
                  <a:lnTo>
                    <a:pt x="7" y="247"/>
                  </a:lnTo>
                  <a:lnTo>
                    <a:pt x="4" y="263"/>
                  </a:lnTo>
                  <a:lnTo>
                    <a:pt x="2" y="279"/>
                  </a:lnTo>
                  <a:lnTo>
                    <a:pt x="0" y="294"/>
                  </a:lnTo>
                  <a:lnTo>
                    <a:pt x="0" y="310"/>
                  </a:lnTo>
                  <a:lnTo>
                    <a:pt x="0" y="310"/>
                  </a:lnTo>
                  <a:lnTo>
                    <a:pt x="0" y="326"/>
                  </a:lnTo>
                  <a:lnTo>
                    <a:pt x="2" y="342"/>
                  </a:lnTo>
                  <a:lnTo>
                    <a:pt x="4" y="357"/>
                  </a:lnTo>
                  <a:lnTo>
                    <a:pt x="7" y="372"/>
                  </a:lnTo>
                  <a:lnTo>
                    <a:pt x="15" y="402"/>
                  </a:lnTo>
                  <a:lnTo>
                    <a:pt x="25" y="431"/>
                  </a:lnTo>
                  <a:lnTo>
                    <a:pt x="38" y="458"/>
                  </a:lnTo>
                  <a:lnTo>
                    <a:pt x="54" y="483"/>
                  </a:lnTo>
                  <a:lnTo>
                    <a:pt x="72" y="508"/>
                  </a:lnTo>
                  <a:lnTo>
                    <a:pt x="91" y="530"/>
                  </a:lnTo>
                  <a:lnTo>
                    <a:pt x="114" y="550"/>
                  </a:lnTo>
                  <a:lnTo>
                    <a:pt x="137" y="568"/>
                  </a:lnTo>
                  <a:lnTo>
                    <a:pt x="163" y="584"/>
                  </a:lnTo>
                  <a:lnTo>
                    <a:pt x="190" y="597"/>
                  </a:lnTo>
                  <a:lnTo>
                    <a:pt x="219" y="607"/>
                  </a:lnTo>
                  <a:lnTo>
                    <a:pt x="248" y="615"/>
                  </a:lnTo>
                  <a:lnTo>
                    <a:pt x="263" y="617"/>
                  </a:lnTo>
                  <a:lnTo>
                    <a:pt x="279" y="619"/>
                  </a:lnTo>
                  <a:lnTo>
                    <a:pt x="295" y="620"/>
                  </a:lnTo>
                  <a:lnTo>
                    <a:pt x="310" y="620"/>
                  </a:lnTo>
                  <a:lnTo>
                    <a:pt x="310" y="620"/>
                  </a:lnTo>
                  <a:lnTo>
                    <a:pt x="327" y="620"/>
                  </a:lnTo>
                  <a:lnTo>
                    <a:pt x="343" y="619"/>
                  </a:lnTo>
                  <a:lnTo>
                    <a:pt x="359" y="617"/>
                  </a:lnTo>
                  <a:lnTo>
                    <a:pt x="374" y="615"/>
                  </a:lnTo>
                  <a:lnTo>
                    <a:pt x="403" y="607"/>
                  </a:lnTo>
                  <a:lnTo>
                    <a:pt x="432" y="597"/>
                  </a:lnTo>
                  <a:lnTo>
                    <a:pt x="459" y="584"/>
                  </a:lnTo>
                  <a:lnTo>
                    <a:pt x="485" y="568"/>
                  </a:lnTo>
                  <a:lnTo>
                    <a:pt x="508" y="550"/>
                  </a:lnTo>
                  <a:lnTo>
                    <a:pt x="531" y="530"/>
                  </a:lnTo>
                  <a:lnTo>
                    <a:pt x="550" y="508"/>
                  </a:lnTo>
                  <a:lnTo>
                    <a:pt x="568" y="483"/>
                  </a:lnTo>
                  <a:lnTo>
                    <a:pt x="584" y="458"/>
                  </a:lnTo>
                  <a:lnTo>
                    <a:pt x="597" y="431"/>
                  </a:lnTo>
                  <a:lnTo>
                    <a:pt x="607" y="402"/>
                  </a:lnTo>
                  <a:lnTo>
                    <a:pt x="615" y="372"/>
                  </a:lnTo>
                  <a:lnTo>
                    <a:pt x="618" y="357"/>
                  </a:lnTo>
                  <a:lnTo>
                    <a:pt x="620" y="342"/>
                  </a:lnTo>
                  <a:lnTo>
                    <a:pt x="620" y="326"/>
                  </a:lnTo>
                  <a:lnTo>
                    <a:pt x="622" y="310"/>
                  </a:lnTo>
                  <a:lnTo>
                    <a:pt x="622" y="310"/>
                  </a:lnTo>
                  <a:lnTo>
                    <a:pt x="620" y="294"/>
                  </a:lnTo>
                  <a:lnTo>
                    <a:pt x="620" y="279"/>
                  </a:lnTo>
                  <a:lnTo>
                    <a:pt x="618" y="263"/>
                  </a:lnTo>
                  <a:lnTo>
                    <a:pt x="615" y="247"/>
                  </a:lnTo>
                  <a:lnTo>
                    <a:pt x="607" y="217"/>
                  </a:lnTo>
                  <a:lnTo>
                    <a:pt x="597" y="189"/>
                  </a:lnTo>
                  <a:lnTo>
                    <a:pt x="584" y="163"/>
                  </a:lnTo>
                  <a:lnTo>
                    <a:pt x="568" y="137"/>
                  </a:lnTo>
                  <a:lnTo>
                    <a:pt x="550" y="113"/>
                  </a:lnTo>
                  <a:lnTo>
                    <a:pt x="531" y="91"/>
                  </a:lnTo>
                  <a:lnTo>
                    <a:pt x="508" y="70"/>
                  </a:lnTo>
                  <a:lnTo>
                    <a:pt x="485" y="53"/>
                  </a:lnTo>
                  <a:lnTo>
                    <a:pt x="459" y="38"/>
                  </a:lnTo>
                  <a:lnTo>
                    <a:pt x="432" y="25"/>
                  </a:lnTo>
                  <a:lnTo>
                    <a:pt x="403" y="14"/>
                  </a:lnTo>
                  <a:lnTo>
                    <a:pt x="374" y="6"/>
                  </a:lnTo>
                  <a:lnTo>
                    <a:pt x="359" y="4"/>
                  </a:lnTo>
                  <a:lnTo>
                    <a:pt x="343" y="1"/>
                  </a:lnTo>
                  <a:lnTo>
                    <a:pt x="327" y="0"/>
                  </a:lnTo>
                  <a:lnTo>
                    <a:pt x="310" y="0"/>
                  </a:lnTo>
                  <a:lnTo>
                    <a:pt x="3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1" name="Freeform 149"/>
            <p:cNvSpPr>
              <a:spLocks/>
            </p:cNvSpPr>
            <p:nvPr userDrawn="1"/>
          </p:nvSpPr>
          <p:spPr bwMode="auto">
            <a:xfrm>
              <a:off x="2812" y="2047"/>
              <a:ext cx="136" cy="135"/>
            </a:xfrm>
            <a:custGeom>
              <a:avLst/>
              <a:gdLst>
                <a:gd name="T0" fmla="*/ 269 w 540"/>
                <a:gd name="T1" fmla="*/ 0 h 540"/>
                <a:gd name="T2" fmla="*/ 216 w 540"/>
                <a:gd name="T3" fmla="*/ 5 h 540"/>
                <a:gd name="T4" fmla="*/ 165 w 540"/>
                <a:gd name="T5" fmla="*/ 20 h 540"/>
                <a:gd name="T6" fmla="*/ 119 w 540"/>
                <a:gd name="T7" fmla="*/ 45 h 540"/>
                <a:gd name="T8" fmla="*/ 79 w 540"/>
                <a:gd name="T9" fmla="*/ 79 h 540"/>
                <a:gd name="T10" fmla="*/ 47 w 540"/>
                <a:gd name="T11" fmla="*/ 118 h 540"/>
                <a:gd name="T12" fmla="*/ 22 w 540"/>
                <a:gd name="T13" fmla="*/ 165 h 540"/>
                <a:gd name="T14" fmla="*/ 5 w 540"/>
                <a:gd name="T15" fmla="*/ 216 h 540"/>
                <a:gd name="T16" fmla="*/ 0 w 540"/>
                <a:gd name="T17" fmla="*/ 269 h 540"/>
                <a:gd name="T18" fmla="*/ 1 w 540"/>
                <a:gd name="T19" fmla="*/ 297 h 540"/>
                <a:gd name="T20" fmla="*/ 13 w 540"/>
                <a:gd name="T21" fmla="*/ 350 h 540"/>
                <a:gd name="T22" fmla="*/ 32 w 540"/>
                <a:gd name="T23" fmla="*/ 398 h 540"/>
                <a:gd name="T24" fmla="*/ 62 w 540"/>
                <a:gd name="T25" fmla="*/ 441 h 540"/>
                <a:gd name="T26" fmla="*/ 99 w 540"/>
                <a:gd name="T27" fmla="*/ 478 h 540"/>
                <a:gd name="T28" fmla="*/ 142 w 540"/>
                <a:gd name="T29" fmla="*/ 508 h 540"/>
                <a:gd name="T30" fmla="*/ 190 w 540"/>
                <a:gd name="T31" fmla="*/ 527 h 540"/>
                <a:gd name="T32" fmla="*/ 242 w 540"/>
                <a:gd name="T33" fmla="*/ 538 h 540"/>
                <a:gd name="T34" fmla="*/ 269 w 540"/>
                <a:gd name="T35" fmla="*/ 540 h 540"/>
                <a:gd name="T36" fmla="*/ 324 w 540"/>
                <a:gd name="T37" fmla="*/ 534 h 540"/>
                <a:gd name="T38" fmla="*/ 375 w 540"/>
                <a:gd name="T39" fmla="*/ 518 h 540"/>
                <a:gd name="T40" fmla="*/ 421 w 540"/>
                <a:gd name="T41" fmla="*/ 493 h 540"/>
                <a:gd name="T42" fmla="*/ 461 w 540"/>
                <a:gd name="T43" fmla="*/ 461 h 540"/>
                <a:gd name="T44" fmla="*/ 493 w 540"/>
                <a:gd name="T45" fmla="*/ 420 h 540"/>
                <a:gd name="T46" fmla="*/ 518 w 540"/>
                <a:gd name="T47" fmla="*/ 375 h 540"/>
                <a:gd name="T48" fmla="*/ 534 w 540"/>
                <a:gd name="T49" fmla="*/ 324 h 540"/>
                <a:gd name="T50" fmla="*/ 540 w 540"/>
                <a:gd name="T51" fmla="*/ 269 h 540"/>
                <a:gd name="T52" fmla="*/ 539 w 540"/>
                <a:gd name="T53" fmla="*/ 242 h 540"/>
                <a:gd name="T54" fmla="*/ 527 w 540"/>
                <a:gd name="T55" fmla="*/ 190 h 540"/>
                <a:gd name="T56" fmla="*/ 508 w 540"/>
                <a:gd name="T57" fmla="*/ 140 h 540"/>
                <a:gd name="T58" fmla="*/ 478 w 540"/>
                <a:gd name="T59" fmla="*/ 97 h 540"/>
                <a:gd name="T60" fmla="*/ 441 w 540"/>
                <a:gd name="T61" fmla="*/ 61 h 540"/>
                <a:gd name="T62" fmla="*/ 398 w 540"/>
                <a:gd name="T63" fmla="*/ 32 h 540"/>
                <a:gd name="T64" fmla="*/ 350 w 540"/>
                <a:gd name="T65" fmla="*/ 11 h 540"/>
                <a:gd name="T66" fmla="*/ 298 w 540"/>
                <a:gd name="T67" fmla="*/ 1 h 540"/>
                <a:gd name="T68" fmla="*/ 269 w 540"/>
                <a:gd name="T6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269" y="0"/>
                  </a:moveTo>
                  <a:lnTo>
                    <a:pt x="269" y="0"/>
                  </a:lnTo>
                  <a:lnTo>
                    <a:pt x="242" y="1"/>
                  </a:lnTo>
                  <a:lnTo>
                    <a:pt x="216" y="5"/>
                  </a:lnTo>
                  <a:lnTo>
                    <a:pt x="190" y="11"/>
                  </a:lnTo>
                  <a:lnTo>
                    <a:pt x="165" y="20"/>
                  </a:lnTo>
                  <a:lnTo>
                    <a:pt x="142" y="32"/>
                  </a:lnTo>
                  <a:lnTo>
                    <a:pt x="119" y="45"/>
                  </a:lnTo>
                  <a:lnTo>
                    <a:pt x="99" y="61"/>
                  </a:lnTo>
                  <a:lnTo>
                    <a:pt x="79" y="79"/>
                  </a:lnTo>
                  <a:lnTo>
                    <a:pt x="62" y="97"/>
                  </a:lnTo>
                  <a:lnTo>
                    <a:pt x="47" y="118"/>
                  </a:lnTo>
                  <a:lnTo>
                    <a:pt x="32" y="140"/>
                  </a:lnTo>
                  <a:lnTo>
                    <a:pt x="22" y="165"/>
                  </a:lnTo>
                  <a:lnTo>
                    <a:pt x="13" y="190"/>
                  </a:lnTo>
                  <a:lnTo>
                    <a:pt x="5" y="216"/>
                  </a:lnTo>
                  <a:lnTo>
                    <a:pt x="1" y="242"/>
                  </a:lnTo>
                  <a:lnTo>
                    <a:pt x="0" y="269"/>
                  </a:lnTo>
                  <a:lnTo>
                    <a:pt x="0" y="269"/>
                  </a:lnTo>
                  <a:lnTo>
                    <a:pt x="1" y="297"/>
                  </a:lnTo>
                  <a:lnTo>
                    <a:pt x="5" y="324"/>
                  </a:lnTo>
                  <a:lnTo>
                    <a:pt x="13" y="350"/>
                  </a:lnTo>
                  <a:lnTo>
                    <a:pt x="22" y="375"/>
                  </a:lnTo>
                  <a:lnTo>
                    <a:pt x="32" y="398"/>
                  </a:lnTo>
                  <a:lnTo>
                    <a:pt x="47" y="420"/>
                  </a:lnTo>
                  <a:lnTo>
                    <a:pt x="62" y="441"/>
                  </a:lnTo>
                  <a:lnTo>
                    <a:pt x="79" y="461"/>
                  </a:lnTo>
                  <a:lnTo>
                    <a:pt x="99" y="478"/>
                  </a:lnTo>
                  <a:lnTo>
                    <a:pt x="119" y="493"/>
                  </a:lnTo>
                  <a:lnTo>
                    <a:pt x="142" y="508"/>
                  </a:lnTo>
                  <a:lnTo>
                    <a:pt x="165" y="518"/>
                  </a:lnTo>
                  <a:lnTo>
                    <a:pt x="190" y="527"/>
                  </a:lnTo>
                  <a:lnTo>
                    <a:pt x="216" y="534"/>
                  </a:lnTo>
                  <a:lnTo>
                    <a:pt x="242" y="538"/>
                  </a:lnTo>
                  <a:lnTo>
                    <a:pt x="269" y="540"/>
                  </a:lnTo>
                  <a:lnTo>
                    <a:pt x="269" y="540"/>
                  </a:lnTo>
                  <a:lnTo>
                    <a:pt x="298" y="538"/>
                  </a:lnTo>
                  <a:lnTo>
                    <a:pt x="324" y="534"/>
                  </a:lnTo>
                  <a:lnTo>
                    <a:pt x="350" y="527"/>
                  </a:lnTo>
                  <a:lnTo>
                    <a:pt x="375" y="518"/>
                  </a:lnTo>
                  <a:lnTo>
                    <a:pt x="398" y="508"/>
                  </a:lnTo>
                  <a:lnTo>
                    <a:pt x="421" y="493"/>
                  </a:lnTo>
                  <a:lnTo>
                    <a:pt x="441" y="478"/>
                  </a:lnTo>
                  <a:lnTo>
                    <a:pt x="461" y="461"/>
                  </a:lnTo>
                  <a:lnTo>
                    <a:pt x="478" y="441"/>
                  </a:lnTo>
                  <a:lnTo>
                    <a:pt x="493" y="420"/>
                  </a:lnTo>
                  <a:lnTo>
                    <a:pt x="508" y="398"/>
                  </a:lnTo>
                  <a:lnTo>
                    <a:pt x="518" y="375"/>
                  </a:lnTo>
                  <a:lnTo>
                    <a:pt x="527" y="350"/>
                  </a:lnTo>
                  <a:lnTo>
                    <a:pt x="534" y="324"/>
                  </a:lnTo>
                  <a:lnTo>
                    <a:pt x="539" y="297"/>
                  </a:lnTo>
                  <a:lnTo>
                    <a:pt x="540" y="269"/>
                  </a:lnTo>
                  <a:lnTo>
                    <a:pt x="540" y="269"/>
                  </a:lnTo>
                  <a:lnTo>
                    <a:pt x="539" y="242"/>
                  </a:lnTo>
                  <a:lnTo>
                    <a:pt x="534" y="216"/>
                  </a:lnTo>
                  <a:lnTo>
                    <a:pt x="527" y="190"/>
                  </a:lnTo>
                  <a:lnTo>
                    <a:pt x="518" y="165"/>
                  </a:lnTo>
                  <a:lnTo>
                    <a:pt x="508" y="140"/>
                  </a:lnTo>
                  <a:lnTo>
                    <a:pt x="493" y="118"/>
                  </a:lnTo>
                  <a:lnTo>
                    <a:pt x="478" y="97"/>
                  </a:lnTo>
                  <a:lnTo>
                    <a:pt x="461" y="79"/>
                  </a:lnTo>
                  <a:lnTo>
                    <a:pt x="441" y="61"/>
                  </a:lnTo>
                  <a:lnTo>
                    <a:pt x="421" y="45"/>
                  </a:lnTo>
                  <a:lnTo>
                    <a:pt x="398" y="32"/>
                  </a:lnTo>
                  <a:lnTo>
                    <a:pt x="375" y="20"/>
                  </a:lnTo>
                  <a:lnTo>
                    <a:pt x="350" y="11"/>
                  </a:lnTo>
                  <a:lnTo>
                    <a:pt x="324" y="5"/>
                  </a:lnTo>
                  <a:lnTo>
                    <a:pt x="298" y="1"/>
                  </a:lnTo>
                  <a:lnTo>
                    <a:pt x="269" y="0"/>
                  </a:lnTo>
                  <a:lnTo>
                    <a:pt x="26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2" name="Freeform 150"/>
            <p:cNvSpPr>
              <a:spLocks/>
            </p:cNvSpPr>
            <p:nvPr userDrawn="1"/>
          </p:nvSpPr>
          <p:spPr bwMode="auto">
            <a:xfrm>
              <a:off x="2823" y="2310"/>
              <a:ext cx="114" cy="115"/>
            </a:xfrm>
            <a:custGeom>
              <a:avLst/>
              <a:gdLst>
                <a:gd name="T0" fmla="*/ 229 w 460"/>
                <a:gd name="T1" fmla="*/ 0 h 460"/>
                <a:gd name="T2" fmla="*/ 184 w 460"/>
                <a:gd name="T3" fmla="*/ 5 h 460"/>
                <a:gd name="T4" fmla="*/ 141 w 460"/>
                <a:gd name="T5" fmla="*/ 18 h 460"/>
                <a:gd name="T6" fmla="*/ 102 w 460"/>
                <a:gd name="T7" fmla="*/ 39 h 460"/>
                <a:gd name="T8" fmla="*/ 68 w 460"/>
                <a:gd name="T9" fmla="*/ 68 h 460"/>
                <a:gd name="T10" fmla="*/ 39 w 460"/>
                <a:gd name="T11" fmla="*/ 102 h 460"/>
                <a:gd name="T12" fmla="*/ 18 w 460"/>
                <a:gd name="T13" fmla="*/ 141 h 460"/>
                <a:gd name="T14" fmla="*/ 5 w 460"/>
                <a:gd name="T15" fmla="*/ 184 h 460"/>
                <a:gd name="T16" fmla="*/ 0 w 460"/>
                <a:gd name="T17" fmla="*/ 230 h 460"/>
                <a:gd name="T18" fmla="*/ 1 w 460"/>
                <a:gd name="T19" fmla="*/ 253 h 460"/>
                <a:gd name="T20" fmla="*/ 10 w 460"/>
                <a:gd name="T21" fmla="*/ 299 h 460"/>
                <a:gd name="T22" fmla="*/ 29 w 460"/>
                <a:gd name="T23" fmla="*/ 339 h 460"/>
                <a:gd name="T24" fmla="*/ 53 w 460"/>
                <a:gd name="T25" fmla="*/ 375 h 460"/>
                <a:gd name="T26" fmla="*/ 83 w 460"/>
                <a:gd name="T27" fmla="*/ 407 h 460"/>
                <a:gd name="T28" fmla="*/ 121 w 460"/>
                <a:gd name="T29" fmla="*/ 431 h 460"/>
                <a:gd name="T30" fmla="*/ 162 w 460"/>
                <a:gd name="T31" fmla="*/ 450 h 460"/>
                <a:gd name="T32" fmla="*/ 206 w 460"/>
                <a:gd name="T33" fmla="*/ 459 h 460"/>
                <a:gd name="T34" fmla="*/ 229 w 460"/>
                <a:gd name="T35" fmla="*/ 460 h 460"/>
                <a:gd name="T36" fmla="*/ 276 w 460"/>
                <a:gd name="T37" fmla="*/ 455 h 460"/>
                <a:gd name="T38" fmla="*/ 319 w 460"/>
                <a:gd name="T39" fmla="*/ 442 h 460"/>
                <a:gd name="T40" fmla="*/ 358 w 460"/>
                <a:gd name="T41" fmla="*/ 420 h 460"/>
                <a:gd name="T42" fmla="*/ 392 w 460"/>
                <a:gd name="T43" fmla="*/ 392 h 460"/>
                <a:gd name="T44" fmla="*/ 421 w 460"/>
                <a:gd name="T45" fmla="*/ 359 h 460"/>
                <a:gd name="T46" fmla="*/ 442 w 460"/>
                <a:gd name="T47" fmla="*/ 319 h 460"/>
                <a:gd name="T48" fmla="*/ 455 w 460"/>
                <a:gd name="T49" fmla="*/ 276 h 460"/>
                <a:gd name="T50" fmla="*/ 460 w 460"/>
                <a:gd name="T51" fmla="*/ 230 h 460"/>
                <a:gd name="T52" fmla="*/ 459 w 460"/>
                <a:gd name="T53" fmla="*/ 206 h 460"/>
                <a:gd name="T54" fmla="*/ 450 w 460"/>
                <a:gd name="T55" fmla="*/ 162 h 460"/>
                <a:gd name="T56" fmla="*/ 431 w 460"/>
                <a:gd name="T57" fmla="*/ 120 h 460"/>
                <a:gd name="T58" fmla="*/ 407 w 460"/>
                <a:gd name="T59" fmla="*/ 84 h 460"/>
                <a:gd name="T60" fmla="*/ 377 w 460"/>
                <a:gd name="T61" fmla="*/ 52 h 460"/>
                <a:gd name="T62" fmla="*/ 339 w 460"/>
                <a:gd name="T63" fmla="*/ 29 h 460"/>
                <a:gd name="T64" fmla="*/ 298 w 460"/>
                <a:gd name="T65" fmla="*/ 11 h 460"/>
                <a:gd name="T66" fmla="*/ 253 w 460"/>
                <a:gd name="T67" fmla="*/ 2 h 460"/>
                <a:gd name="T68" fmla="*/ 229 w 460"/>
                <a:gd name="T6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29" y="0"/>
                  </a:moveTo>
                  <a:lnTo>
                    <a:pt x="229" y="0"/>
                  </a:lnTo>
                  <a:lnTo>
                    <a:pt x="206" y="2"/>
                  </a:lnTo>
                  <a:lnTo>
                    <a:pt x="184" y="5"/>
                  </a:lnTo>
                  <a:lnTo>
                    <a:pt x="162" y="11"/>
                  </a:lnTo>
                  <a:lnTo>
                    <a:pt x="141" y="18"/>
                  </a:lnTo>
                  <a:lnTo>
                    <a:pt x="121" y="29"/>
                  </a:lnTo>
                  <a:lnTo>
                    <a:pt x="102" y="39"/>
                  </a:lnTo>
                  <a:lnTo>
                    <a:pt x="83" y="52"/>
                  </a:lnTo>
                  <a:lnTo>
                    <a:pt x="68" y="68"/>
                  </a:lnTo>
                  <a:lnTo>
                    <a:pt x="53" y="84"/>
                  </a:lnTo>
                  <a:lnTo>
                    <a:pt x="39" y="102"/>
                  </a:lnTo>
                  <a:lnTo>
                    <a:pt x="29" y="120"/>
                  </a:lnTo>
                  <a:lnTo>
                    <a:pt x="18" y="141"/>
                  </a:lnTo>
                  <a:lnTo>
                    <a:pt x="10" y="162"/>
                  </a:lnTo>
                  <a:lnTo>
                    <a:pt x="5" y="184"/>
                  </a:lnTo>
                  <a:lnTo>
                    <a:pt x="1" y="206"/>
                  </a:lnTo>
                  <a:lnTo>
                    <a:pt x="0" y="230"/>
                  </a:lnTo>
                  <a:lnTo>
                    <a:pt x="0" y="230"/>
                  </a:lnTo>
                  <a:lnTo>
                    <a:pt x="1" y="253"/>
                  </a:lnTo>
                  <a:lnTo>
                    <a:pt x="5" y="276"/>
                  </a:lnTo>
                  <a:lnTo>
                    <a:pt x="10" y="299"/>
                  </a:lnTo>
                  <a:lnTo>
                    <a:pt x="18" y="319"/>
                  </a:lnTo>
                  <a:lnTo>
                    <a:pt x="29" y="339"/>
                  </a:lnTo>
                  <a:lnTo>
                    <a:pt x="39" y="359"/>
                  </a:lnTo>
                  <a:lnTo>
                    <a:pt x="53" y="375"/>
                  </a:lnTo>
                  <a:lnTo>
                    <a:pt x="68" y="392"/>
                  </a:lnTo>
                  <a:lnTo>
                    <a:pt x="83" y="407"/>
                  </a:lnTo>
                  <a:lnTo>
                    <a:pt x="102" y="420"/>
                  </a:lnTo>
                  <a:lnTo>
                    <a:pt x="121" y="431"/>
                  </a:lnTo>
                  <a:lnTo>
                    <a:pt x="141" y="442"/>
                  </a:lnTo>
                  <a:lnTo>
                    <a:pt x="162" y="450"/>
                  </a:lnTo>
                  <a:lnTo>
                    <a:pt x="184" y="455"/>
                  </a:lnTo>
                  <a:lnTo>
                    <a:pt x="206" y="459"/>
                  </a:lnTo>
                  <a:lnTo>
                    <a:pt x="229" y="460"/>
                  </a:lnTo>
                  <a:lnTo>
                    <a:pt x="229" y="460"/>
                  </a:lnTo>
                  <a:lnTo>
                    <a:pt x="253" y="459"/>
                  </a:lnTo>
                  <a:lnTo>
                    <a:pt x="276" y="455"/>
                  </a:lnTo>
                  <a:lnTo>
                    <a:pt x="298" y="450"/>
                  </a:lnTo>
                  <a:lnTo>
                    <a:pt x="319" y="442"/>
                  </a:lnTo>
                  <a:lnTo>
                    <a:pt x="339" y="431"/>
                  </a:lnTo>
                  <a:lnTo>
                    <a:pt x="358" y="420"/>
                  </a:lnTo>
                  <a:lnTo>
                    <a:pt x="377" y="407"/>
                  </a:lnTo>
                  <a:lnTo>
                    <a:pt x="392" y="392"/>
                  </a:lnTo>
                  <a:lnTo>
                    <a:pt x="407" y="375"/>
                  </a:lnTo>
                  <a:lnTo>
                    <a:pt x="421" y="359"/>
                  </a:lnTo>
                  <a:lnTo>
                    <a:pt x="431" y="339"/>
                  </a:lnTo>
                  <a:lnTo>
                    <a:pt x="442" y="319"/>
                  </a:lnTo>
                  <a:lnTo>
                    <a:pt x="450" y="299"/>
                  </a:lnTo>
                  <a:lnTo>
                    <a:pt x="455" y="276"/>
                  </a:lnTo>
                  <a:lnTo>
                    <a:pt x="459" y="253"/>
                  </a:lnTo>
                  <a:lnTo>
                    <a:pt x="460" y="230"/>
                  </a:lnTo>
                  <a:lnTo>
                    <a:pt x="460" y="230"/>
                  </a:lnTo>
                  <a:lnTo>
                    <a:pt x="459" y="206"/>
                  </a:lnTo>
                  <a:lnTo>
                    <a:pt x="455" y="184"/>
                  </a:lnTo>
                  <a:lnTo>
                    <a:pt x="450" y="162"/>
                  </a:lnTo>
                  <a:lnTo>
                    <a:pt x="442" y="141"/>
                  </a:lnTo>
                  <a:lnTo>
                    <a:pt x="431" y="120"/>
                  </a:lnTo>
                  <a:lnTo>
                    <a:pt x="421" y="102"/>
                  </a:lnTo>
                  <a:lnTo>
                    <a:pt x="407" y="84"/>
                  </a:lnTo>
                  <a:lnTo>
                    <a:pt x="392" y="68"/>
                  </a:lnTo>
                  <a:lnTo>
                    <a:pt x="377" y="52"/>
                  </a:lnTo>
                  <a:lnTo>
                    <a:pt x="358" y="39"/>
                  </a:lnTo>
                  <a:lnTo>
                    <a:pt x="339" y="29"/>
                  </a:lnTo>
                  <a:lnTo>
                    <a:pt x="319" y="18"/>
                  </a:lnTo>
                  <a:lnTo>
                    <a:pt x="298" y="11"/>
                  </a:lnTo>
                  <a:lnTo>
                    <a:pt x="276" y="5"/>
                  </a:lnTo>
                  <a:lnTo>
                    <a:pt x="253" y="2"/>
                  </a:lnTo>
                  <a:lnTo>
                    <a:pt x="229" y="0"/>
                  </a:lnTo>
                  <a:lnTo>
                    <a:pt x="2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3" name="Freeform 151"/>
            <p:cNvSpPr>
              <a:spLocks/>
            </p:cNvSpPr>
            <p:nvPr userDrawn="1"/>
          </p:nvSpPr>
          <p:spPr bwMode="auto">
            <a:xfrm>
              <a:off x="2833" y="2573"/>
              <a:ext cx="94" cy="95"/>
            </a:xfrm>
            <a:custGeom>
              <a:avLst/>
              <a:gdLst>
                <a:gd name="T0" fmla="*/ 189 w 380"/>
                <a:gd name="T1" fmla="*/ 0 h 379"/>
                <a:gd name="T2" fmla="*/ 152 w 380"/>
                <a:gd name="T3" fmla="*/ 4 h 379"/>
                <a:gd name="T4" fmla="*/ 116 w 380"/>
                <a:gd name="T5" fmla="*/ 16 h 379"/>
                <a:gd name="T6" fmla="*/ 84 w 380"/>
                <a:gd name="T7" fmla="*/ 33 h 379"/>
                <a:gd name="T8" fmla="*/ 56 w 380"/>
                <a:gd name="T9" fmla="*/ 56 h 379"/>
                <a:gd name="T10" fmla="*/ 33 w 380"/>
                <a:gd name="T11" fmla="*/ 83 h 379"/>
                <a:gd name="T12" fmla="*/ 16 w 380"/>
                <a:gd name="T13" fmla="*/ 116 h 379"/>
                <a:gd name="T14" fmla="*/ 4 w 380"/>
                <a:gd name="T15" fmla="*/ 151 h 379"/>
                <a:gd name="T16" fmla="*/ 0 w 380"/>
                <a:gd name="T17" fmla="*/ 190 h 379"/>
                <a:gd name="T18" fmla="*/ 2 w 380"/>
                <a:gd name="T19" fmla="*/ 208 h 379"/>
                <a:gd name="T20" fmla="*/ 10 w 380"/>
                <a:gd name="T21" fmla="*/ 246 h 379"/>
                <a:gd name="T22" fmla="*/ 24 w 380"/>
                <a:gd name="T23" fmla="*/ 280 h 379"/>
                <a:gd name="T24" fmla="*/ 45 w 380"/>
                <a:gd name="T25" fmla="*/ 310 h 379"/>
                <a:gd name="T26" fmla="*/ 69 w 380"/>
                <a:gd name="T27" fmla="*/ 336 h 379"/>
                <a:gd name="T28" fmla="*/ 99 w 380"/>
                <a:gd name="T29" fmla="*/ 356 h 379"/>
                <a:gd name="T30" fmla="*/ 133 w 380"/>
                <a:gd name="T31" fmla="*/ 370 h 379"/>
                <a:gd name="T32" fmla="*/ 171 w 380"/>
                <a:gd name="T33" fmla="*/ 378 h 379"/>
                <a:gd name="T34" fmla="*/ 189 w 380"/>
                <a:gd name="T35" fmla="*/ 379 h 379"/>
                <a:gd name="T36" fmla="*/ 228 w 380"/>
                <a:gd name="T37" fmla="*/ 375 h 379"/>
                <a:gd name="T38" fmla="*/ 264 w 380"/>
                <a:gd name="T39" fmla="*/ 363 h 379"/>
                <a:gd name="T40" fmla="*/ 296 w 380"/>
                <a:gd name="T41" fmla="*/ 346 h 379"/>
                <a:gd name="T42" fmla="*/ 324 w 380"/>
                <a:gd name="T43" fmla="*/ 323 h 379"/>
                <a:gd name="T44" fmla="*/ 347 w 380"/>
                <a:gd name="T45" fmla="*/ 296 h 379"/>
                <a:gd name="T46" fmla="*/ 364 w 380"/>
                <a:gd name="T47" fmla="*/ 263 h 379"/>
                <a:gd name="T48" fmla="*/ 376 w 380"/>
                <a:gd name="T49" fmla="*/ 228 h 379"/>
                <a:gd name="T50" fmla="*/ 380 w 380"/>
                <a:gd name="T51" fmla="*/ 190 h 379"/>
                <a:gd name="T52" fmla="*/ 378 w 380"/>
                <a:gd name="T53" fmla="*/ 171 h 379"/>
                <a:gd name="T54" fmla="*/ 370 w 380"/>
                <a:gd name="T55" fmla="*/ 133 h 379"/>
                <a:gd name="T56" fmla="*/ 356 w 380"/>
                <a:gd name="T57" fmla="*/ 99 h 379"/>
                <a:gd name="T58" fmla="*/ 335 w 380"/>
                <a:gd name="T59" fmla="*/ 69 h 379"/>
                <a:gd name="T60" fmla="*/ 311 w 380"/>
                <a:gd name="T61" fmla="*/ 44 h 379"/>
                <a:gd name="T62" fmla="*/ 281 w 380"/>
                <a:gd name="T63" fmla="*/ 23 h 379"/>
                <a:gd name="T64" fmla="*/ 247 w 380"/>
                <a:gd name="T65" fmla="*/ 9 h 379"/>
                <a:gd name="T66" fmla="*/ 209 w 380"/>
                <a:gd name="T67" fmla="*/ 1 h 379"/>
                <a:gd name="T68" fmla="*/ 189 w 380"/>
                <a:gd name="T69"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0" h="379">
                  <a:moveTo>
                    <a:pt x="189" y="0"/>
                  </a:moveTo>
                  <a:lnTo>
                    <a:pt x="189" y="0"/>
                  </a:lnTo>
                  <a:lnTo>
                    <a:pt x="171" y="1"/>
                  </a:lnTo>
                  <a:lnTo>
                    <a:pt x="152" y="4"/>
                  </a:lnTo>
                  <a:lnTo>
                    <a:pt x="133" y="9"/>
                  </a:lnTo>
                  <a:lnTo>
                    <a:pt x="116" y="16"/>
                  </a:lnTo>
                  <a:lnTo>
                    <a:pt x="99" y="23"/>
                  </a:lnTo>
                  <a:lnTo>
                    <a:pt x="84" y="33"/>
                  </a:lnTo>
                  <a:lnTo>
                    <a:pt x="69" y="44"/>
                  </a:lnTo>
                  <a:lnTo>
                    <a:pt x="56" y="56"/>
                  </a:lnTo>
                  <a:lnTo>
                    <a:pt x="45" y="69"/>
                  </a:lnTo>
                  <a:lnTo>
                    <a:pt x="33" y="83"/>
                  </a:lnTo>
                  <a:lnTo>
                    <a:pt x="24" y="99"/>
                  </a:lnTo>
                  <a:lnTo>
                    <a:pt x="16" y="116"/>
                  </a:lnTo>
                  <a:lnTo>
                    <a:pt x="10" y="133"/>
                  </a:lnTo>
                  <a:lnTo>
                    <a:pt x="4" y="151"/>
                  </a:lnTo>
                  <a:lnTo>
                    <a:pt x="2" y="171"/>
                  </a:lnTo>
                  <a:lnTo>
                    <a:pt x="0" y="190"/>
                  </a:lnTo>
                  <a:lnTo>
                    <a:pt x="0" y="190"/>
                  </a:lnTo>
                  <a:lnTo>
                    <a:pt x="2" y="208"/>
                  </a:lnTo>
                  <a:lnTo>
                    <a:pt x="4" y="228"/>
                  </a:lnTo>
                  <a:lnTo>
                    <a:pt x="10" y="246"/>
                  </a:lnTo>
                  <a:lnTo>
                    <a:pt x="16" y="263"/>
                  </a:lnTo>
                  <a:lnTo>
                    <a:pt x="24" y="280"/>
                  </a:lnTo>
                  <a:lnTo>
                    <a:pt x="33" y="296"/>
                  </a:lnTo>
                  <a:lnTo>
                    <a:pt x="45" y="310"/>
                  </a:lnTo>
                  <a:lnTo>
                    <a:pt x="56" y="323"/>
                  </a:lnTo>
                  <a:lnTo>
                    <a:pt x="69" y="336"/>
                  </a:lnTo>
                  <a:lnTo>
                    <a:pt x="84" y="346"/>
                  </a:lnTo>
                  <a:lnTo>
                    <a:pt x="99" y="356"/>
                  </a:lnTo>
                  <a:lnTo>
                    <a:pt x="116" y="363"/>
                  </a:lnTo>
                  <a:lnTo>
                    <a:pt x="133" y="370"/>
                  </a:lnTo>
                  <a:lnTo>
                    <a:pt x="152" y="375"/>
                  </a:lnTo>
                  <a:lnTo>
                    <a:pt x="171" y="378"/>
                  </a:lnTo>
                  <a:lnTo>
                    <a:pt x="189" y="379"/>
                  </a:lnTo>
                  <a:lnTo>
                    <a:pt x="189" y="379"/>
                  </a:lnTo>
                  <a:lnTo>
                    <a:pt x="209" y="378"/>
                  </a:lnTo>
                  <a:lnTo>
                    <a:pt x="228" y="375"/>
                  </a:lnTo>
                  <a:lnTo>
                    <a:pt x="247" y="370"/>
                  </a:lnTo>
                  <a:lnTo>
                    <a:pt x="264" y="363"/>
                  </a:lnTo>
                  <a:lnTo>
                    <a:pt x="281" y="356"/>
                  </a:lnTo>
                  <a:lnTo>
                    <a:pt x="296" y="346"/>
                  </a:lnTo>
                  <a:lnTo>
                    <a:pt x="311" y="336"/>
                  </a:lnTo>
                  <a:lnTo>
                    <a:pt x="324" y="323"/>
                  </a:lnTo>
                  <a:lnTo>
                    <a:pt x="335" y="310"/>
                  </a:lnTo>
                  <a:lnTo>
                    <a:pt x="347" y="296"/>
                  </a:lnTo>
                  <a:lnTo>
                    <a:pt x="356" y="280"/>
                  </a:lnTo>
                  <a:lnTo>
                    <a:pt x="364" y="263"/>
                  </a:lnTo>
                  <a:lnTo>
                    <a:pt x="370" y="246"/>
                  </a:lnTo>
                  <a:lnTo>
                    <a:pt x="376" y="228"/>
                  </a:lnTo>
                  <a:lnTo>
                    <a:pt x="378" y="208"/>
                  </a:lnTo>
                  <a:lnTo>
                    <a:pt x="380" y="190"/>
                  </a:lnTo>
                  <a:lnTo>
                    <a:pt x="380" y="190"/>
                  </a:lnTo>
                  <a:lnTo>
                    <a:pt x="378" y="171"/>
                  </a:lnTo>
                  <a:lnTo>
                    <a:pt x="376" y="151"/>
                  </a:lnTo>
                  <a:lnTo>
                    <a:pt x="370" y="133"/>
                  </a:lnTo>
                  <a:lnTo>
                    <a:pt x="364" y="116"/>
                  </a:lnTo>
                  <a:lnTo>
                    <a:pt x="356" y="99"/>
                  </a:lnTo>
                  <a:lnTo>
                    <a:pt x="347" y="83"/>
                  </a:lnTo>
                  <a:lnTo>
                    <a:pt x="335" y="69"/>
                  </a:lnTo>
                  <a:lnTo>
                    <a:pt x="324" y="56"/>
                  </a:lnTo>
                  <a:lnTo>
                    <a:pt x="311" y="44"/>
                  </a:lnTo>
                  <a:lnTo>
                    <a:pt x="296" y="33"/>
                  </a:lnTo>
                  <a:lnTo>
                    <a:pt x="281" y="23"/>
                  </a:lnTo>
                  <a:lnTo>
                    <a:pt x="264" y="16"/>
                  </a:lnTo>
                  <a:lnTo>
                    <a:pt x="247" y="9"/>
                  </a:lnTo>
                  <a:lnTo>
                    <a:pt x="228" y="4"/>
                  </a:lnTo>
                  <a:lnTo>
                    <a:pt x="209" y="1"/>
                  </a:lnTo>
                  <a:lnTo>
                    <a:pt x="189" y="0"/>
                  </a:lnTo>
                  <a:lnTo>
                    <a:pt x="18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4" name="Freeform 152"/>
            <p:cNvSpPr>
              <a:spLocks/>
            </p:cNvSpPr>
            <p:nvPr userDrawn="1"/>
          </p:nvSpPr>
          <p:spPr bwMode="auto">
            <a:xfrm>
              <a:off x="2843" y="2837"/>
              <a:ext cx="74" cy="74"/>
            </a:xfrm>
            <a:custGeom>
              <a:avLst/>
              <a:gdLst>
                <a:gd name="T0" fmla="*/ 148 w 297"/>
                <a:gd name="T1" fmla="*/ 0 h 297"/>
                <a:gd name="T2" fmla="*/ 120 w 297"/>
                <a:gd name="T3" fmla="*/ 3 h 297"/>
                <a:gd name="T4" fmla="*/ 91 w 297"/>
                <a:gd name="T5" fmla="*/ 12 h 297"/>
                <a:gd name="T6" fmla="*/ 66 w 297"/>
                <a:gd name="T7" fmla="*/ 25 h 297"/>
                <a:gd name="T8" fmla="*/ 44 w 297"/>
                <a:gd name="T9" fmla="*/ 43 h 297"/>
                <a:gd name="T10" fmla="*/ 26 w 297"/>
                <a:gd name="T11" fmla="*/ 65 h 297"/>
                <a:gd name="T12" fmla="*/ 12 w 297"/>
                <a:gd name="T13" fmla="*/ 90 h 297"/>
                <a:gd name="T14" fmla="*/ 4 w 297"/>
                <a:gd name="T15" fmla="*/ 119 h 297"/>
                <a:gd name="T16" fmla="*/ 0 w 297"/>
                <a:gd name="T17" fmla="*/ 148 h 297"/>
                <a:gd name="T18" fmla="*/ 1 w 297"/>
                <a:gd name="T19" fmla="*/ 163 h 297"/>
                <a:gd name="T20" fmla="*/ 8 w 297"/>
                <a:gd name="T21" fmla="*/ 193 h 297"/>
                <a:gd name="T22" fmla="*/ 18 w 297"/>
                <a:gd name="T23" fmla="*/ 219 h 297"/>
                <a:gd name="T24" fmla="*/ 35 w 297"/>
                <a:gd name="T25" fmla="*/ 242 h 297"/>
                <a:gd name="T26" fmla="*/ 55 w 297"/>
                <a:gd name="T27" fmla="*/ 263 h 297"/>
                <a:gd name="T28" fmla="*/ 78 w 297"/>
                <a:gd name="T29" fmla="*/ 279 h 297"/>
                <a:gd name="T30" fmla="*/ 105 w 297"/>
                <a:gd name="T31" fmla="*/ 290 h 297"/>
                <a:gd name="T32" fmla="*/ 134 w 297"/>
                <a:gd name="T33" fmla="*/ 296 h 297"/>
                <a:gd name="T34" fmla="*/ 148 w 297"/>
                <a:gd name="T35" fmla="*/ 297 h 297"/>
                <a:gd name="T36" fmla="*/ 178 w 297"/>
                <a:gd name="T37" fmla="*/ 293 h 297"/>
                <a:gd name="T38" fmla="*/ 207 w 297"/>
                <a:gd name="T39" fmla="*/ 285 h 297"/>
                <a:gd name="T40" fmla="*/ 232 w 297"/>
                <a:gd name="T41" fmla="*/ 271 h 297"/>
                <a:gd name="T42" fmla="*/ 254 w 297"/>
                <a:gd name="T43" fmla="*/ 253 h 297"/>
                <a:gd name="T44" fmla="*/ 272 w 297"/>
                <a:gd name="T45" fmla="*/ 231 h 297"/>
                <a:gd name="T46" fmla="*/ 286 w 297"/>
                <a:gd name="T47" fmla="*/ 206 h 297"/>
                <a:gd name="T48" fmla="*/ 294 w 297"/>
                <a:gd name="T49" fmla="*/ 178 h 297"/>
                <a:gd name="T50" fmla="*/ 297 w 297"/>
                <a:gd name="T51" fmla="*/ 148 h 297"/>
                <a:gd name="T52" fmla="*/ 297 w 297"/>
                <a:gd name="T53" fmla="*/ 133 h 297"/>
                <a:gd name="T54" fmla="*/ 290 w 297"/>
                <a:gd name="T55" fmla="*/ 104 h 297"/>
                <a:gd name="T56" fmla="*/ 280 w 297"/>
                <a:gd name="T57" fmla="*/ 77 h 297"/>
                <a:gd name="T58" fmla="*/ 263 w 297"/>
                <a:gd name="T59" fmla="*/ 53 h 297"/>
                <a:gd name="T60" fmla="*/ 243 w 297"/>
                <a:gd name="T61" fmla="*/ 34 h 297"/>
                <a:gd name="T62" fmla="*/ 220 w 297"/>
                <a:gd name="T63" fmla="*/ 17 h 297"/>
                <a:gd name="T64" fmla="*/ 193 w 297"/>
                <a:gd name="T65" fmla="*/ 6 h 297"/>
                <a:gd name="T66" fmla="*/ 164 w 297"/>
                <a:gd name="T67" fmla="*/ 0 h 297"/>
                <a:gd name="T68" fmla="*/ 148 w 297"/>
                <a:gd name="T69"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48" y="0"/>
                  </a:moveTo>
                  <a:lnTo>
                    <a:pt x="148" y="0"/>
                  </a:lnTo>
                  <a:lnTo>
                    <a:pt x="134" y="0"/>
                  </a:lnTo>
                  <a:lnTo>
                    <a:pt x="120" y="3"/>
                  </a:lnTo>
                  <a:lnTo>
                    <a:pt x="105" y="6"/>
                  </a:lnTo>
                  <a:lnTo>
                    <a:pt x="91" y="12"/>
                  </a:lnTo>
                  <a:lnTo>
                    <a:pt x="78" y="17"/>
                  </a:lnTo>
                  <a:lnTo>
                    <a:pt x="66" y="25"/>
                  </a:lnTo>
                  <a:lnTo>
                    <a:pt x="55" y="34"/>
                  </a:lnTo>
                  <a:lnTo>
                    <a:pt x="44" y="43"/>
                  </a:lnTo>
                  <a:lnTo>
                    <a:pt x="35" y="53"/>
                  </a:lnTo>
                  <a:lnTo>
                    <a:pt x="26" y="65"/>
                  </a:lnTo>
                  <a:lnTo>
                    <a:pt x="18" y="77"/>
                  </a:lnTo>
                  <a:lnTo>
                    <a:pt x="12" y="90"/>
                  </a:lnTo>
                  <a:lnTo>
                    <a:pt x="8" y="104"/>
                  </a:lnTo>
                  <a:lnTo>
                    <a:pt x="4" y="119"/>
                  </a:lnTo>
                  <a:lnTo>
                    <a:pt x="1" y="133"/>
                  </a:lnTo>
                  <a:lnTo>
                    <a:pt x="0" y="148"/>
                  </a:lnTo>
                  <a:lnTo>
                    <a:pt x="0" y="148"/>
                  </a:lnTo>
                  <a:lnTo>
                    <a:pt x="1" y="163"/>
                  </a:lnTo>
                  <a:lnTo>
                    <a:pt x="4" y="178"/>
                  </a:lnTo>
                  <a:lnTo>
                    <a:pt x="8" y="193"/>
                  </a:lnTo>
                  <a:lnTo>
                    <a:pt x="12" y="206"/>
                  </a:lnTo>
                  <a:lnTo>
                    <a:pt x="18" y="219"/>
                  </a:lnTo>
                  <a:lnTo>
                    <a:pt x="26" y="231"/>
                  </a:lnTo>
                  <a:lnTo>
                    <a:pt x="35" y="242"/>
                  </a:lnTo>
                  <a:lnTo>
                    <a:pt x="44" y="253"/>
                  </a:lnTo>
                  <a:lnTo>
                    <a:pt x="55" y="263"/>
                  </a:lnTo>
                  <a:lnTo>
                    <a:pt x="66" y="271"/>
                  </a:lnTo>
                  <a:lnTo>
                    <a:pt x="78" y="279"/>
                  </a:lnTo>
                  <a:lnTo>
                    <a:pt x="91" y="285"/>
                  </a:lnTo>
                  <a:lnTo>
                    <a:pt x="105" y="290"/>
                  </a:lnTo>
                  <a:lnTo>
                    <a:pt x="120" y="293"/>
                  </a:lnTo>
                  <a:lnTo>
                    <a:pt x="134" y="296"/>
                  </a:lnTo>
                  <a:lnTo>
                    <a:pt x="148" y="297"/>
                  </a:lnTo>
                  <a:lnTo>
                    <a:pt x="148" y="297"/>
                  </a:lnTo>
                  <a:lnTo>
                    <a:pt x="164" y="296"/>
                  </a:lnTo>
                  <a:lnTo>
                    <a:pt x="178" y="293"/>
                  </a:lnTo>
                  <a:lnTo>
                    <a:pt x="193" y="290"/>
                  </a:lnTo>
                  <a:lnTo>
                    <a:pt x="207" y="285"/>
                  </a:lnTo>
                  <a:lnTo>
                    <a:pt x="220" y="279"/>
                  </a:lnTo>
                  <a:lnTo>
                    <a:pt x="232" y="271"/>
                  </a:lnTo>
                  <a:lnTo>
                    <a:pt x="243" y="263"/>
                  </a:lnTo>
                  <a:lnTo>
                    <a:pt x="254" y="253"/>
                  </a:lnTo>
                  <a:lnTo>
                    <a:pt x="263" y="242"/>
                  </a:lnTo>
                  <a:lnTo>
                    <a:pt x="272" y="231"/>
                  </a:lnTo>
                  <a:lnTo>
                    <a:pt x="280" y="219"/>
                  </a:lnTo>
                  <a:lnTo>
                    <a:pt x="286" y="206"/>
                  </a:lnTo>
                  <a:lnTo>
                    <a:pt x="290" y="193"/>
                  </a:lnTo>
                  <a:lnTo>
                    <a:pt x="294" y="178"/>
                  </a:lnTo>
                  <a:lnTo>
                    <a:pt x="297" y="163"/>
                  </a:lnTo>
                  <a:lnTo>
                    <a:pt x="297" y="148"/>
                  </a:lnTo>
                  <a:lnTo>
                    <a:pt x="297" y="148"/>
                  </a:lnTo>
                  <a:lnTo>
                    <a:pt x="297" y="133"/>
                  </a:lnTo>
                  <a:lnTo>
                    <a:pt x="294" y="119"/>
                  </a:lnTo>
                  <a:lnTo>
                    <a:pt x="290" y="104"/>
                  </a:lnTo>
                  <a:lnTo>
                    <a:pt x="286" y="90"/>
                  </a:lnTo>
                  <a:lnTo>
                    <a:pt x="280" y="77"/>
                  </a:lnTo>
                  <a:lnTo>
                    <a:pt x="272" y="65"/>
                  </a:lnTo>
                  <a:lnTo>
                    <a:pt x="263" y="53"/>
                  </a:lnTo>
                  <a:lnTo>
                    <a:pt x="254" y="43"/>
                  </a:lnTo>
                  <a:lnTo>
                    <a:pt x="243" y="34"/>
                  </a:lnTo>
                  <a:lnTo>
                    <a:pt x="232" y="25"/>
                  </a:lnTo>
                  <a:lnTo>
                    <a:pt x="220" y="17"/>
                  </a:lnTo>
                  <a:lnTo>
                    <a:pt x="207" y="12"/>
                  </a:lnTo>
                  <a:lnTo>
                    <a:pt x="193" y="6"/>
                  </a:lnTo>
                  <a:lnTo>
                    <a:pt x="178" y="3"/>
                  </a:lnTo>
                  <a:lnTo>
                    <a:pt x="164" y="0"/>
                  </a:lnTo>
                  <a:lnTo>
                    <a:pt x="148" y="0"/>
                  </a:ln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659964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Divider slide, light green">
    <p:spTree>
      <p:nvGrpSpPr>
        <p:cNvPr id="1" name=""/>
        <p:cNvGrpSpPr/>
        <p:nvPr/>
      </p:nvGrpSpPr>
      <p:grpSpPr>
        <a:xfrm>
          <a:off x="0" y="0"/>
          <a:ext cx="0" cy="0"/>
          <a:chOff x="0" y="0"/>
          <a:chExt cx="0" cy="0"/>
        </a:xfrm>
      </p:grpSpPr>
      <p:sp>
        <p:nvSpPr>
          <p:cNvPr id="329" name="Rectangle 328"/>
          <p:cNvSpPr/>
          <p:nvPr userDrawn="1"/>
        </p:nvSpPr>
        <p:spPr>
          <a:xfrm>
            <a:off x="0" y="-1429"/>
            <a:ext cx="9144000" cy="5149692"/>
          </a:xfrm>
          <a:prstGeom prst="rect">
            <a:avLst/>
          </a:prstGeom>
          <a:solidFill>
            <a:srgbClr val="D2E7E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Title 1"/>
          <p:cNvSpPr>
            <a:spLocks noGrp="1"/>
          </p:cNvSpPr>
          <p:nvPr>
            <p:ph type="ctrTitle" hasCustomPrompt="1"/>
          </p:nvPr>
        </p:nvSpPr>
        <p:spPr>
          <a:xfrm>
            <a:off x="312737" y="1757567"/>
            <a:ext cx="8518530" cy="793704"/>
          </a:xfrm>
          <a:prstGeom prst="rect">
            <a:avLst/>
          </a:prstGeom>
        </p:spPr>
        <p:txBody>
          <a:bodyPr lIns="0" tIns="0" rIns="0" bIns="0" anchor="b">
            <a:noAutofit/>
          </a:bodyPr>
          <a:lstStyle>
            <a:lvl1pPr>
              <a:lnSpc>
                <a:spcPct val="90000"/>
              </a:lnSpc>
              <a:defRPr sz="3200">
                <a:solidFill>
                  <a:schemeClr val="tx1"/>
                </a:solidFill>
              </a:defRPr>
            </a:lvl1pPr>
          </a:lstStyle>
          <a:p>
            <a:r>
              <a:rPr lang="en-US" dirty="0"/>
              <a:t>Click to Edit Master Title Style</a:t>
            </a:r>
          </a:p>
        </p:txBody>
      </p:sp>
      <p:sp>
        <p:nvSpPr>
          <p:cNvPr id="3" name="Subtitle 2"/>
          <p:cNvSpPr>
            <a:spLocks noGrp="1"/>
          </p:cNvSpPr>
          <p:nvPr>
            <p:ph type="subTitle" idx="1" hasCustomPrompt="1"/>
          </p:nvPr>
        </p:nvSpPr>
        <p:spPr>
          <a:xfrm>
            <a:off x="312737" y="2596991"/>
            <a:ext cx="8518530" cy="565617"/>
          </a:xfrm>
          <a:prstGeom prst="rect">
            <a:avLst/>
          </a:prstGeom>
        </p:spPr>
        <p:txBody>
          <a:bodyPr lIns="0" tIns="0" rIns="0" bIns="0" anchor="t">
            <a:noAutofit/>
          </a:bodyPr>
          <a:lstStyle>
            <a:lvl1pPr marL="0" indent="0" algn="l">
              <a:lnSpc>
                <a:spcPct val="90000"/>
              </a:lnSpc>
              <a:spcBef>
                <a:spcPts val="0"/>
              </a:spcBef>
              <a:spcAft>
                <a:spcPts val="0"/>
              </a:spcAft>
              <a:buNone/>
              <a:defRPr sz="1800" b="0">
                <a:solidFill>
                  <a:schemeClr val="tx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grpSp>
        <p:nvGrpSpPr>
          <p:cNvPr id="288" name="Group 4"/>
          <p:cNvGrpSpPr>
            <a:grpSpLocks noChangeAspect="1"/>
          </p:cNvGrpSpPr>
          <p:nvPr userDrawn="1"/>
        </p:nvGrpSpPr>
        <p:grpSpPr bwMode="auto">
          <a:xfrm>
            <a:off x="7948181" y="4838899"/>
            <a:ext cx="883081" cy="128016"/>
            <a:chOff x="-1130" y="731"/>
            <a:chExt cx="5760" cy="835"/>
          </a:xfrm>
          <a:solidFill>
            <a:schemeClr val="tx1"/>
          </a:solidFill>
        </p:grpSpPr>
        <p:sp>
          <p:nvSpPr>
            <p:cNvPr id="289" name="Freeform 5"/>
            <p:cNvSpPr>
              <a:spLocks noEditPoints="1"/>
            </p:cNvSpPr>
            <p:nvPr userDrawn="1"/>
          </p:nvSpPr>
          <p:spPr bwMode="auto">
            <a:xfrm>
              <a:off x="-1130" y="796"/>
              <a:ext cx="521" cy="756"/>
            </a:xfrm>
            <a:custGeom>
              <a:avLst/>
              <a:gdLst>
                <a:gd name="T0" fmla="*/ 268 w 1564"/>
                <a:gd name="T1" fmla="*/ 1587 h 2268"/>
                <a:gd name="T2" fmla="*/ 0 w 1564"/>
                <a:gd name="T3" fmla="*/ 1587 h 2268"/>
                <a:gd name="T4" fmla="*/ 0 w 1564"/>
                <a:gd name="T5" fmla="*/ 1322 h 2268"/>
                <a:gd name="T6" fmla="*/ 297 w 1564"/>
                <a:gd name="T7" fmla="*/ 1322 h 2268"/>
                <a:gd name="T8" fmla="*/ 352 w 1564"/>
                <a:gd name="T9" fmla="*/ 872 h 2268"/>
                <a:gd name="T10" fmla="*/ 70 w 1564"/>
                <a:gd name="T11" fmla="*/ 872 h 2268"/>
                <a:gd name="T12" fmla="*/ 70 w 1564"/>
                <a:gd name="T13" fmla="*/ 607 h 2268"/>
                <a:gd name="T14" fmla="*/ 387 w 1564"/>
                <a:gd name="T15" fmla="*/ 607 h 2268"/>
                <a:gd name="T16" fmla="*/ 464 w 1564"/>
                <a:gd name="T17" fmla="*/ 0 h 2268"/>
                <a:gd name="T18" fmla="*/ 705 w 1564"/>
                <a:gd name="T19" fmla="*/ 0 h 2268"/>
                <a:gd name="T20" fmla="*/ 631 w 1564"/>
                <a:gd name="T21" fmla="*/ 607 h 2268"/>
                <a:gd name="T22" fmla="*/ 1040 w 1564"/>
                <a:gd name="T23" fmla="*/ 607 h 2268"/>
                <a:gd name="T24" fmla="*/ 1121 w 1564"/>
                <a:gd name="T25" fmla="*/ 0 h 2268"/>
                <a:gd name="T26" fmla="*/ 1358 w 1564"/>
                <a:gd name="T27" fmla="*/ 0 h 2268"/>
                <a:gd name="T28" fmla="*/ 1284 w 1564"/>
                <a:gd name="T29" fmla="*/ 607 h 2268"/>
                <a:gd name="T30" fmla="*/ 1564 w 1564"/>
                <a:gd name="T31" fmla="*/ 607 h 2268"/>
                <a:gd name="T32" fmla="*/ 1564 w 1564"/>
                <a:gd name="T33" fmla="*/ 872 h 2268"/>
                <a:gd name="T34" fmla="*/ 1253 w 1564"/>
                <a:gd name="T35" fmla="*/ 872 h 2268"/>
                <a:gd name="T36" fmla="*/ 1197 w 1564"/>
                <a:gd name="T37" fmla="*/ 1322 h 2268"/>
                <a:gd name="T38" fmla="*/ 1494 w 1564"/>
                <a:gd name="T39" fmla="*/ 1322 h 2268"/>
                <a:gd name="T40" fmla="*/ 1494 w 1564"/>
                <a:gd name="T41" fmla="*/ 1587 h 2268"/>
                <a:gd name="T42" fmla="*/ 1166 w 1564"/>
                <a:gd name="T43" fmla="*/ 1587 h 2268"/>
                <a:gd name="T44" fmla="*/ 1085 w 1564"/>
                <a:gd name="T45" fmla="*/ 2268 h 2268"/>
                <a:gd name="T46" fmla="*/ 841 w 1564"/>
                <a:gd name="T47" fmla="*/ 2268 h 2268"/>
                <a:gd name="T48" fmla="*/ 921 w 1564"/>
                <a:gd name="T49" fmla="*/ 1587 h 2268"/>
                <a:gd name="T50" fmla="*/ 514 w 1564"/>
                <a:gd name="T51" fmla="*/ 1587 h 2268"/>
                <a:gd name="T52" fmla="*/ 430 w 1564"/>
                <a:gd name="T53" fmla="*/ 2268 h 2268"/>
                <a:gd name="T54" fmla="*/ 184 w 1564"/>
                <a:gd name="T55" fmla="*/ 2268 h 2268"/>
                <a:gd name="T56" fmla="*/ 268 w 1564"/>
                <a:gd name="T57" fmla="*/ 1587 h 2268"/>
                <a:gd name="T58" fmla="*/ 953 w 1564"/>
                <a:gd name="T59" fmla="*/ 1322 h 2268"/>
                <a:gd name="T60" fmla="*/ 1009 w 1564"/>
                <a:gd name="T61" fmla="*/ 872 h 2268"/>
                <a:gd name="T62" fmla="*/ 597 w 1564"/>
                <a:gd name="T63" fmla="*/ 872 h 2268"/>
                <a:gd name="T64" fmla="*/ 541 w 1564"/>
                <a:gd name="T65" fmla="*/ 1322 h 2268"/>
                <a:gd name="T66" fmla="*/ 953 w 1564"/>
                <a:gd name="T67" fmla="*/ 1322 h 2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4" h="2268">
                  <a:moveTo>
                    <a:pt x="268" y="1587"/>
                  </a:moveTo>
                  <a:lnTo>
                    <a:pt x="0" y="1587"/>
                  </a:lnTo>
                  <a:lnTo>
                    <a:pt x="0" y="1322"/>
                  </a:lnTo>
                  <a:lnTo>
                    <a:pt x="297" y="1322"/>
                  </a:lnTo>
                  <a:lnTo>
                    <a:pt x="352" y="872"/>
                  </a:lnTo>
                  <a:lnTo>
                    <a:pt x="70" y="872"/>
                  </a:lnTo>
                  <a:lnTo>
                    <a:pt x="70" y="607"/>
                  </a:lnTo>
                  <a:lnTo>
                    <a:pt x="387" y="607"/>
                  </a:lnTo>
                  <a:lnTo>
                    <a:pt x="464" y="0"/>
                  </a:lnTo>
                  <a:lnTo>
                    <a:pt x="705" y="0"/>
                  </a:lnTo>
                  <a:lnTo>
                    <a:pt x="631" y="607"/>
                  </a:lnTo>
                  <a:lnTo>
                    <a:pt x="1040" y="607"/>
                  </a:lnTo>
                  <a:lnTo>
                    <a:pt x="1121" y="0"/>
                  </a:lnTo>
                  <a:lnTo>
                    <a:pt x="1358" y="0"/>
                  </a:lnTo>
                  <a:lnTo>
                    <a:pt x="1284" y="607"/>
                  </a:lnTo>
                  <a:lnTo>
                    <a:pt x="1564" y="607"/>
                  </a:lnTo>
                  <a:lnTo>
                    <a:pt x="1564" y="872"/>
                  </a:lnTo>
                  <a:lnTo>
                    <a:pt x="1253" y="872"/>
                  </a:lnTo>
                  <a:lnTo>
                    <a:pt x="1197" y="1322"/>
                  </a:lnTo>
                  <a:lnTo>
                    <a:pt x="1494" y="1322"/>
                  </a:lnTo>
                  <a:lnTo>
                    <a:pt x="1494" y="1587"/>
                  </a:lnTo>
                  <a:lnTo>
                    <a:pt x="1166" y="1587"/>
                  </a:lnTo>
                  <a:lnTo>
                    <a:pt x="1085" y="2268"/>
                  </a:lnTo>
                  <a:lnTo>
                    <a:pt x="841" y="2268"/>
                  </a:lnTo>
                  <a:lnTo>
                    <a:pt x="921" y="1587"/>
                  </a:lnTo>
                  <a:lnTo>
                    <a:pt x="514" y="1587"/>
                  </a:lnTo>
                  <a:lnTo>
                    <a:pt x="430" y="2268"/>
                  </a:lnTo>
                  <a:lnTo>
                    <a:pt x="184" y="2268"/>
                  </a:lnTo>
                  <a:lnTo>
                    <a:pt x="268" y="1587"/>
                  </a:lnTo>
                  <a:close/>
                  <a:moveTo>
                    <a:pt x="953" y="1322"/>
                  </a:moveTo>
                  <a:lnTo>
                    <a:pt x="1009" y="872"/>
                  </a:lnTo>
                  <a:lnTo>
                    <a:pt x="597" y="872"/>
                  </a:lnTo>
                  <a:lnTo>
                    <a:pt x="541" y="1322"/>
                  </a:lnTo>
                  <a:lnTo>
                    <a:pt x="953" y="13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0" name="Freeform 6"/>
            <p:cNvSpPr>
              <a:spLocks noEditPoints="1"/>
            </p:cNvSpPr>
            <p:nvPr userDrawn="1"/>
          </p:nvSpPr>
          <p:spPr bwMode="auto">
            <a:xfrm>
              <a:off x="-498" y="792"/>
              <a:ext cx="556" cy="760"/>
            </a:xfrm>
            <a:custGeom>
              <a:avLst/>
              <a:gdLst>
                <a:gd name="T0" fmla="*/ 773 w 1666"/>
                <a:gd name="T1" fmla="*/ 0 h 2282"/>
                <a:gd name="T2" fmla="*/ 939 w 1666"/>
                <a:gd name="T3" fmla="*/ 11 h 2282"/>
                <a:gd name="T4" fmla="*/ 1091 w 1666"/>
                <a:gd name="T5" fmla="*/ 36 h 2282"/>
                <a:gd name="T6" fmla="*/ 1224 w 1666"/>
                <a:gd name="T7" fmla="*/ 79 h 2282"/>
                <a:gd name="T8" fmla="*/ 1338 w 1666"/>
                <a:gd name="T9" fmla="*/ 140 h 2282"/>
                <a:gd name="T10" fmla="*/ 1430 w 1666"/>
                <a:gd name="T11" fmla="*/ 222 h 2282"/>
                <a:gd name="T12" fmla="*/ 1495 w 1666"/>
                <a:gd name="T13" fmla="*/ 324 h 2282"/>
                <a:gd name="T14" fmla="*/ 1534 w 1666"/>
                <a:gd name="T15" fmla="*/ 451 h 2282"/>
                <a:gd name="T16" fmla="*/ 1544 w 1666"/>
                <a:gd name="T17" fmla="*/ 561 h 2282"/>
                <a:gd name="T18" fmla="*/ 1520 w 1666"/>
                <a:gd name="T19" fmla="*/ 720 h 2282"/>
                <a:gd name="T20" fmla="*/ 1471 w 1666"/>
                <a:gd name="T21" fmla="*/ 831 h 2282"/>
                <a:gd name="T22" fmla="*/ 1423 w 1666"/>
                <a:gd name="T23" fmla="*/ 896 h 2282"/>
                <a:gd name="T24" fmla="*/ 1362 w 1666"/>
                <a:gd name="T25" fmla="*/ 954 h 2282"/>
                <a:gd name="T26" fmla="*/ 1288 w 1666"/>
                <a:gd name="T27" fmla="*/ 1004 h 2282"/>
                <a:gd name="T28" fmla="*/ 1200 w 1666"/>
                <a:gd name="T29" fmla="*/ 1042 h 2282"/>
                <a:gd name="T30" fmla="*/ 1152 w 1666"/>
                <a:gd name="T31" fmla="*/ 1071 h 2282"/>
                <a:gd name="T32" fmla="*/ 1268 w 1666"/>
                <a:gd name="T33" fmla="*/ 1097 h 2282"/>
                <a:gd name="T34" fmla="*/ 1371 w 1666"/>
                <a:gd name="T35" fmla="*/ 1136 h 2282"/>
                <a:gd name="T36" fmla="*/ 1459 w 1666"/>
                <a:gd name="T37" fmla="*/ 1185 h 2282"/>
                <a:gd name="T38" fmla="*/ 1532 w 1666"/>
                <a:gd name="T39" fmla="*/ 1246 h 2282"/>
                <a:gd name="T40" fmla="*/ 1589 w 1666"/>
                <a:gd name="T41" fmla="*/ 1320 h 2282"/>
                <a:gd name="T42" fmla="*/ 1632 w 1666"/>
                <a:gd name="T43" fmla="*/ 1405 h 2282"/>
                <a:gd name="T44" fmla="*/ 1657 w 1666"/>
                <a:gd name="T45" fmla="*/ 1503 h 2282"/>
                <a:gd name="T46" fmla="*/ 1666 w 1666"/>
                <a:gd name="T47" fmla="*/ 1611 h 2282"/>
                <a:gd name="T48" fmla="*/ 1656 w 1666"/>
                <a:gd name="T49" fmla="*/ 1734 h 2282"/>
                <a:gd name="T50" fmla="*/ 1615 w 1666"/>
                <a:gd name="T51" fmla="*/ 1876 h 2282"/>
                <a:gd name="T52" fmla="*/ 1542 w 1666"/>
                <a:gd name="T53" fmla="*/ 1998 h 2282"/>
                <a:gd name="T54" fmla="*/ 1444 w 1666"/>
                <a:gd name="T55" fmla="*/ 2096 h 2282"/>
                <a:gd name="T56" fmla="*/ 1321 w 1666"/>
                <a:gd name="T57" fmla="*/ 2174 h 2282"/>
                <a:gd name="T58" fmla="*/ 1178 w 1666"/>
                <a:gd name="T59" fmla="*/ 2231 h 2282"/>
                <a:gd name="T60" fmla="*/ 1014 w 1666"/>
                <a:gd name="T61" fmla="*/ 2266 h 2282"/>
                <a:gd name="T62" fmla="*/ 836 w 1666"/>
                <a:gd name="T63" fmla="*/ 2280 h 2282"/>
                <a:gd name="T64" fmla="*/ 691 w 1666"/>
                <a:gd name="T65" fmla="*/ 946 h 2282"/>
                <a:gd name="T66" fmla="*/ 853 w 1666"/>
                <a:gd name="T67" fmla="*/ 933 h 2282"/>
                <a:gd name="T68" fmla="*/ 939 w 1666"/>
                <a:gd name="T69" fmla="*/ 910 h 2282"/>
                <a:gd name="T70" fmla="*/ 1009 w 1666"/>
                <a:gd name="T71" fmla="*/ 878 h 2282"/>
                <a:gd name="T72" fmla="*/ 1064 w 1666"/>
                <a:gd name="T73" fmla="*/ 835 h 2282"/>
                <a:gd name="T74" fmla="*/ 1105 w 1666"/>
                <a:gd name="T75" fmla="*/ 783 h 2282"/>
                <a:gd name="T76" fmla="*/ 1131 w 1666"/>
                <a:gd name="T77" fmla="*/ 720 h 2282"/>
                <a:gd name="T78" fmla="*/ 1144 w 1666"/>
                <a:gd name="T79" fmla="*/ 649 h 2282"/>
                <a:gd name="T80" fmla="*/ 1144 w 1666"/>
                <a:gd name="T81" fmla="*/ 573 h 2282"/>
                <a:gd name="T82" fmla="*/ 1129 w 1666"/>
                <a:gd name="T83" fmla="*/ 505 h 2282"/>
                <a:gd name="T84" fmla="*/ 1102 w 1666"/>
                <a:gd name="T85" fmla="*/ 449 h 2282"/>
                <a:gd name="T86" fmla="*/ 1061 w 1666"/>
                <a:gd name="T87" fmla="*/ 402 h 2282"/>
                <a:gd name="T88" fmla="*/ 1006 w 1666"/>
                <a:gd name="T89" fmla="*/ 367 h 2282"/>
                <a:gd name="T90" fmla="*/ 897 w 1666"/>
                <a:gd name="T91" fmla="*/ 330 h 2282"/>
                <a:gd name="T92" fmla="*/ 702 w 1666"/>
                <a:gd name="T93" fmla="*/ 313 h 2282"/>
                <a:gd name="T94" fmla="*/ 748 w 1666"/>
                <a:gd name="T95" fmla="*/ 1967 h 2282"/>
                <a:gd name="T96" fmla="*/ 894 w 1666"/>
                <a:gd name="T97" fmla="*/ 1958 h 2282"/>
                <a:gd name="T98" fmla="*/ 993 w 1666"/>
                <a:gd name="T99" fmla="*/ 1937 h 2282"/>
                <a:gd name="T100" fmla="*/ 1080 w 1666"/>
                <a:gd name="T101" fmla="*/ 1905 h 2282"/>
                <a:gd name="T102" fmla="*/ 1149 w 1666"/>
                <a:gd name="T103" fmla="*/ 1861 h 2282"/>
                <a:gd name="T104" fmla="*/ 1203 w 1666"/>
                <a:gd name="T105" fmla="*/ 1804 h 2282"/>
                <a:gd name="T106" fmla="*/ 1241 w 1666"/>
                <a:gd name="T107" fmla="*/ 1734 h 2282"/>
                <a:gd name="T108" fmla="*/ 1263 w 1666"/>
                <a:gd name="T109" fmla="*/ 1653 h 2282"/>
                <a:gd name="T110" fmla="*/ 1267 w 1666"/>
                <a:gd name="T111" fmla="*/ 1584 h 2282"/>
                <a:gd name="T112" fmla="*/ 1258 w 1666"/>
                <a:gd name="T113" fmla="*/ 1500 h 2282"/>
                <a:gd name="T114" fmla="*/ 1234 w 1666"/>
                <a:gd name="T115" fmla="*/ 1429 h 2282"/>
                <a:gd name="T116" fmla="*/ 1192 w 1666"/>
                <a:gd name="T117" fmla="*/ 1368 h 2282"/>
                <a:gd name="T118" fmla="*/ 1135 w 1666"/>
                <a:gd name="T119" fmla="*/ 1320 h 2282"/>
                <a:gd name="T120" fmla="*/ 1061 w 1666"/>
                <a:gd name="T121" fmla="*/ 1283 h 2282"/>
                <a:gd name="T122" fmla="*/ 972 w 1666"/>
                <a:gd name="T123" fmla="*/ 1256 h 2282"/>
                <a:gd name="T124" fmla="*/ 748 w 1666"/>
                <a:gd name="T125" fmla="*/ 1235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66" h="2282">
                  <a:moveTo>
                    <a:pt x="0" y="0"/>
                  </a:moveTo>
                  <a:lnTo>
                    <a:pt x="729" y="0"/>
                  </a:lnTo>
                  <a:lnTo>
                    <a:pt x="729" y="0"/>
                  </a:lnTo>
                  <a:lnTo>
                    <a:pt x="773" y="0"/>
                  </a:lnTo>
                  <a:lnTo>
                    <a:pt x="816" y="1"/>
                  </a:lnTo>
                  <a:lnTo>
                    <a:pt x="858" y="4"/>
                  </a:lnTo>
                  <a:lnTo>
                    <a:pt x="900" y="7"/>
                  </a:lnTo>
                  <a:lnTo>
                    <a:pt x="939" y="11"/>
                  </a:lnTo>
                  <a:lnTo>
                    <a:pt x="979" y="15"/>
                  </a:lnTo>
                  <a:lnTo>
                    <a:pt x="1017" y="21"/>
                  </a:lnTo>
                  <a:lnTo>
                    <a:pt x="1054" y="28"/>
                  </a:lnTo>
                  <a:lnTo>
                    <a:pt x="1091" y="36"/>
                  </a:lnTo>
                  <a:lnTo>
                    <a:pt x="1125" y="45"/>
                  </a:lnTo>
                  <a:lnTo>
                    <a:pt x="1159" y="55"/>
                  </a:lnTo>
                  <a:lnTo>
                    <a:pt x="1193" y="66"/>
                  </a:lnTo>
                  <a:lnTo>
                    <a:pt x="1224" y="79"/>
                  </a:lnTo>
                  <a:lnTo>
                    <a:pt x="1256" y="93"/>
                  </a:lnTo>
                  <a:lnTo>
                    <a:pt x="1284" y="107"/>
                  </a:lnTo>
                  <a:lnTo>
                    <a:pt x="1312" y="123"/>
                  </a:lnTo>
                  <a:lnTo>
                    <a:pt x="1338" y="140"/>
                  </a:lnTo>
                  <a:lnTo>
                    <a:pt x="1363" y="158"/>
                  </a:lnTo>
                  <a:lnTo>
                    <a:pt x="1388" y="178"/>
                  </a:lnTo>
                  <a:lnTo>
                    <a:pt x="1409" y="200"/>
                  </a:lnTo>
                  <a:lnTo>
                    <a:pt x="1430" y="222"/>
                  </a:lnTo>
                  <a:lnTo>
                    <a:pt x="1449" y="245"/>
                  </a:lnTo>
                  <a:lnTo>
                    <a:pt x="1466" y="270"/>
                  </a:lnTo>
                  <a:lnTo>
                    <a:pt x="1481" y="297"/>
                  </a:lnTo>
                  <a:lnTo>
                    <a:pt x="1495" y="324"/>
                  </a:lnTo>
                  <a:lnTo>
                    <a:pt x="1508" y="354"/>
                  </a:lnTo>
                  <a:lnTo>
                    <a:pt x="1518" y="384"/>
                  </a:lnTo>
                  <a:lnTo>
                    <a:pt x="1528" y="417"/>
                  </a:lnTo>
                  <a:lnTo>
                    <a:pt x="1534" y="451"/>
                  </a:lnTo>
                  <a:lnTo>
                    <a:pt x="1539" y="486"/>
                  </a:lnTo>
                  <a:lnTo>
                    <a:pt x="1542" y="523"/>
                  </a:lnTo>
                  <a:lnTo>
                    <a:pt x="1544" y="561"/>
                  </a:lnTo>
                  <a:lnTo>
                    <a:pt x="1544" y="561"/>
                  </a:lnTo>
                  <a:lnTo>
                    <a:pt x="1542" y="602"/>
                  </a:lnTo>
                  <a:lnTo>
                    <a:pt x="1538" y="642"/>
                  </a:lnTo>
                  <a:lnTo>
                    <a:pt x="1529" y="682"/>
                  </a:lnTo>
                  <a:lnTo>
                    <a:pt x="1520" y="720"/>
                  </a:lnTo>
                  <a:lnTo>
                    <a:pt x="1507" y="758"/>
                  </a:lnTo>
                  <a:lnTo>
                    <a:pt x="1490" y="795"/>
                  </a:lnTo>
                  <a:lnTo>
                    <a:pt x="1481" y="812"/>
                  </a:lnTo>
                  <a:lnTo>
                    <a:pt x="1471" y="831"/>
                  </a:lnTo>
                  <a:lnTo>
                    <a:pt x="1460" y="848"/>
                  </a:lnTo>
                  <a:lnTo>
                    <a:pt x="1449" y="863"/>
                  </a:lnTo>
                  <a:lnTo>
                    <a:pt x="1436" y="880"/>
                  </a:lnTo>
                  <a:lnTo>
                    <a:pt x="1423" y="896"/>
                  </a:lnTo>
                  <a:lnTo>
                    <a:pt x="1409" y="912"/>
                  </a:lnTo>
                  <a:lnTo>
                    <a:pt x="1395" y="926"/>
                  </a:lnTo>
                  <a:lnTo>
                    <a:pt x="1379" y="940"/>
                  </a:lnTo>
                  <a:lnTo>
                    <a:pt x="1362" y="954"/>
                  </a:lnTo>
                  <a:lnTo>
                    <a:pt x="1345" y="968"/>
                  </a:lnTo>
                  <a:lnTo>
                    <a:pt x="1327" y="980"/>
                  </a:lnTo>
                  <a:lnTo>
                    <a:pt x="1308" y="992"/>
                  </a:lnTo>
                  <a:lnTo>
                    <a:pt x="1288" y="1004"/>
                  </a:lnTo>
                  <a:lnTo>
                    <a:pt x="1267" y="1014"/>
                  </a:lnTo>
                  <a:lnTo>
                    <a:pt x="1246" y="1024"/>
                  </a:lnTo>
                  <a:lnTo>
                    <a:pt x="1224" y="1034"/>
                  </a:lnTo>
                  <a:lnTo>
                    <a:pt x="1200" y="1042"/>
                  </a:lnTo>
                  <a:lnTo>
                    <a:pt x="1178" y="1049"/>
                  </a:lnTo>
                  <a:lnTo>
                    <a:pt x="1152" y="1056"/>
                  </a:lnTo>
                  <a:lnTo>
                    <a:pt x="1152" y="1071"/>
                  </a:lnTo>
                  <a:lnTo>
                    <a:pt x="1152" y="1071"/>
                  </a:lnTo>
                  <a:lnTo>
                    <a:pt x="1183" y="1076"/>
                  </a:lnTo>
                  <a:lnTo>
                    <a:pt x="1212" y="1083"/>
                  </a:lnTo>
                  <a:lnTo>
                    <a:pt x="1240" y="1090"/>
                  </a:lnTo>
                  <a:lnTo>
                    <a:pt x="1268" y="1097"/>
                  </a:lnTo>
                  <a:lnTo>
                    <a:pt x="1295" y="1106"/>
                  </a:lnTo>
                  <a:lnTo>
                    <a:pt x="1321" y="1114"/>
                  </a:lnTo>
                  <a:lnTo>
                    <a:pt x="1346" y="1124"/>
                  </a:lnTo>
                  <a:lnTo>
                    <a:pt x="1371" y="1136"/>
                  </a:lnTo>
                  <a:lnTo>
                    <a:pt x="1395" y="1147"/>
                  </a:lnTo>
                  <a:lnTo>
                    <a:pt x="1416" y="1158"/>
                  </a:lnTo>
                  <a:lnTo>
                    <a:pt x="1439" y="1171"/>
                  </a:lnTo>
                  <a:lnTo>
                    <a:pt x="1459" y="1185"/>
                  </a:lnTo>
                  <a:lnTo>
                    <a:pt x="1478" y="1200"/>
                  </a:lnTo>
                  <a:lnTo>
                    <a:pt x="1497" y="1215"/>
                  </a:lnTo>
                  <a:lnTo>
                    <a:pt x="1515" y="1231"/>
                  </a:lnTo>
                  <a:lnTo>
                    <a:pt x="1532" y="1246"/>
                  </a:lnTo>
                  <a:lnTo>
                    <a:pt x="1548" y="1265"/>
                  </a:lnTo>
                  <a:lnTo>
                    <a:pt x="1562" y="1282"/>
                  </a:lnTo>
                  <a:lnTo>
                    <a:pt x="1576" y="1300"/>
                  </a:lnTo>
                  <a:lnTo>
                    <a:pt x="1589" y="1320"/>
                  </a:lnTo>
                  <a:lnTo>
                    <a:pt x="1602" y="1340"/>
                  </a:lnTo>
                  <a:lnTo>
                    <a:pt x="1612" y="1361"/>
                  </a:lnTo>
                  <a:lnTo>
                    <a:pt x="1622" y="1383"/>
                  </a:lnTo>
                  <a:lnTo>
                    <a:pt x="1632" y="1405"/>
                  </a:lnTo>
                  <a:lnTo>
                    <a:pt x="1639" y="1428"/>
                  </a:lnTo>
                  <a:lnTo>
                    <a:pt x="1646" y="1452"/>
                  </a:lnTo>
                  <a:lnTo>
                    <a:pt x="1652" y="1478"/>
                  </a:lnTo>
                  <a:lnTo>
                    <a:pt x="1657" y="1503"/>
                  </a:lnTo>
                  <a:lnTo>
                    <a:pt x="1660" y="1529"/>
                  </a:lnTo>
                  <a:lnTo>
                    <a:pt x="1663" y="1556"/>
                  </a:lnTo>
                  <a:lnTo>
                    <a:pt x="1664" y="1583"/>
                  </a:lnTo>
                  <a:lnTo>
                    <a:pt x="1666" y="1611"/>
                  </a:lnTo>
                  <a:lnTo>
                    <a:pt x="1666" y="1611"/>
                  </a:lnTo>
                  <a:lnTo>
                    <a:pt x="1664" y="1653"/>
                  </a:lnTo>
                  <a:lnTo>
                    <a:pt x="1661" y="1695"/>
                  </a:lnTo>
                  <a:lnTo>
                    <a:pt x="1656" y="1734"/>
                  </a:lnTo>
                  <a:lnTo>
                    <a:pt x="1649" y="1771"/>
                  </a:lnTo>
                  <a:lnTo>
                    <a:pt x="1639" y="1808"/>
                  </a:lnTo>
                  <a:lnTo>
                    <a:pt x="1627" y="1844"/>
                  </a:lnTo>
                  <a:lnTo>
                    <a:pt x="1615" y="1876"/>
                  </a:lnTo>
                  <a:lnTo>
                    <a:pt x="1599" y="1909"/>
                  </a:lnTo>
                  <a:lnTo>
                    <a:pt x="1582" y="1940"/>
                  </a:lnTo>
                  <a:lnTo>
                    <a:pt x="1564" y="1970"/>
                  </a:lnTo>
                  <a:lnTo>
                    <a:pt x="1542" y="1998"/>
                  </a:lnTo>
                  <a:lnTo>
                    <a:pt x="1521" y="2025"/>
                  </a:lnTo>
                  <a:lnTo>
                    <a:pt x="1497" y="2049"/>
                  </a:lnTo>
                  <a:lnTo>
                    <a:pt x="1471" y="2073"/>
                  </a:lnTo>
                  <a:lnTo>
                    <a:pt x="1444" y="2096"/>
                  </a:lnTo>
                  <a:lnTo>
                    <a:pt x="1416" y="2117"/>
                  </a:lnTo>
                  <a:lnTo>
                    <a:pt x="1386" y="2139"/>
                  </a:lnTo>
                  <a:lnTo>
                    <a:pt x="1355" y="2157"/>
                  </a:lnTo>
                  <a:lnTo>
                    <a:pt x="1321" y="2174"/>
                  </a:lnTo>
                  <a:lnTo>
                    <a:pt x="1287" y="2190"/>
                  </a:lnTo>
                  <a:lnTo>
                    <a:pt x="1251" y="2205"/>
                  </a:lnTo>
                  <a:lnTo>
                    <a:pt x="1215" y="2218"/>
                  </a:lnTo>
                  <a:lnTo>
                    <a:pt x="1178" y="2231"/>
                  </a:lnTo>
                  <a:lnTo>
                    <a:pt x="1138" y="2241"/>
                  </a:lnTo>
                  <a:lnTo>
                    <a:pt x="1098" y="2251"/>
                  </a:lnTo>
                  <a:lnTo>
                    <a:pt x="1057" y="2259"/>
                  </a:lnTo>
                  <a:lnTo>
                    <a:pt x="1014" y="2266"/>
                  </a:lnTo>
                  <a:lnTo>
                    <a:pt x="972" y="2272"/>
                  </a:lnTo>
                  <a:lnTo>
                    <a:pt x="926" y="2276"/>
                  </a:lnTo>
                  <a:lnTo>
                    <a:pt x="882" y="2279"/>
                  </a:lnTo>
                  <a:lnTo>
                    <a:pt x="836" y="2280"/>
                  </a:lnTo>
                  <a:lnTo>
                    <a:pt x="789" y="2282"/>
                  </a:lnTo>
                  <a:lnTo>
                    <a:pt x="0" y="2282"/>
                  </a:lnTo>
                  <a:lnTo>
                    <a:pt x="0" y="0"/>
                  </a:lnTo>
                  <a:close/>
                  <a:moveTo>
                    <a:pt x="691" y="946"/>
                  </a:moveTo>
                  <a:lnTo>
                    <a:pt x="691" y="946"/>
                  </a:lnTo>
                  <a:lnTo>
                    <a:pt x="749" y="944"/>
                  </a:lnTo>
                  <a:lnTo>
                    <a:pt x="803" y="940"/>
                  </a:lnTo>
                  <a:lnTo>
                    <a:pt x="853" y="933"/>
                  </a:lnTo>
                  <a:lnTo>
                    <a:pt x="875" y="927"/>
                  </a:lnTo>
                  <a:lnTo>
                    <a:pt x="898" y="923"/>
                  </a:lnTo>
                  <a:lnTo>
                    <a:pt x="919" y="917"/>
                  </a:lnTo>
                  <a:lnTo>
                    <a:pt x="939" y="910"/>
                  </a:lnTo>
                  <a:lnTo>
                    <a:pt x="958" y="903"/>
                  </a:lnTo>
                  <a:lnTo>
                    <a:pt x="976" y="895"/>
                  </a:lnTo>
                  <a:lnTo>
                    <a:pt x="993" y="886"/>
                  </a:lnTo>
                  <a:lnTo>
                    <a:pt x="1009" y="878"/>
                  </a:lnTo>
                  <a:lnTo>
                    <a:pt x="1024" y="868"/>
                  </a:lnTo>
                  <a:lnTo>
                    <a:pt x="1039" y="858"/>
                  </a:lnTo>
                  <a:lnTo>
                    <a:pt x="1053" y="846"/>
                  </a:lnTo>
                  <a:lnTo>
                    <a:pt x="1064" y="835"/>
                  </a:lnTo>
                  <a:lnTo>
                    <a:pt x="1075" y="822"/>
                  </a:lnTo>
                  <a:lnTo>
                    <a:pt x="1087" y="810"/>
                  </a:lnTo>
                  <a:lnTo>
                    <a:pt x="1095" y="797"/>
                  </a:lnTo>
                  <a:lnTo>
                    <a:pt x="1105" y="783"/>
                  </a:lnTo>
                  <a:lnTo>
                    <a:pt x="1112" y="767"/>
                  </a:lnTo>
                  <a:lnTo>
                    <a:pt x="1119" y="753"/>
                  </a:lnTo>
                  <a:lnTo>
                    <a:pt x="1125" y="736"/>
                  </a:lnTo>
                  <a:lnTo>
                    <a:pt x="1131" y="720"/>
                  </a:lnTo>
                  <a:lnTo>
                    <a:pt x="1135" y="703"/>
                  </a:lnTo>
                  <a:lnTo>
                    <a:pt x="1139" y="686"/>
                  </a:lnTo>
                  <a:lnTo>
                    <a:pt x="1142" y="668"/>
                  </a:lnTo>
                  <a:lnTo>
                    <a:pt x="1144" y="649"/>
                  </a:lnTo>
                  <a:lnTo>
                    <a:pt x="1145" y="610"/>
                  </a:lnTo>
                  <a:lnTo>
                    <a:pt x="1145" y="610"/>
                  </a:lnTo>
                  <a:lnTo>
                    <a:pt x="1145" y="591"/>
                  </a:lnTo>
                  <a:lnTo>
                    <a:pt x="1144" y="573"/>
                  </a:lnTo>
                  <a:lnTo>
                    <a:pt x="1141" y="554"/>
                  </a:lnTo>
                  <a:lnTo>
                    <a:pt x="1138" y="537"/>
                  </a:lnTo>
                  <a:lnTo>
                    <a:pt x="1135" y="520"/>
                  </a:lnTo>
                  <a:lnTo>
                    <a:pt x="1129" y="505"/>
                  </a:lnTo>
                  <a:lnTo>
                    <a:pt x="1124" y="490"/>
                  </a:lnTo>
                  <a:lnTo>
                    <a:pt x="1118" y="475"/>
                  </a:lnTo>
                  <a:lnTo>
                    <a:pt x="1111" y="462"/>
                  </a:lnTo>
                  <a:lnTo>
                    <a:pt x="1102" y="449"/>
                  </a:lnTo>
                  <a:lnTo>
                    <a:pt x="1092" y="436"/>
                  </a:lnTo>
                  <a:lnTo>
                    <a:pt x="1083" y="424"/>
                  </a:lnTo>
                  <a:lnTo>
                    <a:pt x="1073" y="414"/>
                  </a:lnTo>
                  <a:lnTo>
                    <a:pt x="1061" y="402"/>
                  </a:lnTo>
                  <a:lnTo>
                    <a:pt x="1049" y="392"/>
                  </a:lnTo>
                  <a:lnTo>
                    <a:pt x="1034" y="384"/>
                  </a:lnTo>
                  <a:lnTo>
                    <a:pt x="1020" y="374"/>
                  </a:lnTo>
                  <a:lnTo>
                    <a:pt x="1006" y="367"/>
                  </a:lnTo>
                  <a:lnTo>
                    <a:pt x="989" y="358"/>
                  </a:lnTo>
                  <a:lnTo>
                    <a:pt x="973" y="353"/>
                  </a:lnTo>
                  <a:lnTo>
                    <a:pt x="936" y="340"/>
                  </a:lnTo>
                  <a:lnTo>
                    <a:pt x="897" y="330"/>
                  </a:lnTo>
                  <a:lnTo>
                    <a:pt x="853" y="323"/>
                  </a:lnTo>
                  <a:lnTo>
                    <a:pt x="806" y="317"/>
                  </a:lnTo>
                  <a:lnTo>
                    <a:pt x="756" y="314"/>
                  </a:lnTo>
                  <a:lnTo>
                    <a:pt x="702" y="313"/>
                  </a:lnTo>
                  <a:lnTo>
                    <a:pt x="406" y="313"/>
                  </a:lnTo>
                  <a:lnTo>
                    <a:pt x="406" y="946"/>
                  </a:lnTo>
                  <a:lnTo>
                    <a:pt x="691" y="946"/>
                  </a:lnTo>
                  <a:close/>
                  <a:moveTo>
                    <a:pt x="748" y="1967"/>
                  </a:moveTo>
                  <a:lnTo>
                    <a:pt x="748" y="1967"/>
                  </a:lnTo>
                  <a:lnTo>
                    <a:pt x="809" y="1966"/>
                  </a:lnTo>
                  <a:lnTo>
                    <a:pt x="865" y="1961"/>
                  </a:lnTo>
                  <a:lnTo>
                    <a:pt x="894" y="1958"/>
                  </a:lnTo>
                  <a:lnTo>
                    <a:pt x="919" y="1954"/>
                  </a:lnTo>
                  <a:lnTo>
                    <a:pt x="945" y="1950"/>
                  </a:lnTo>
                  <a:lnTo>
                    <a:pt x="970" y="1944"/>
                  </a:lnTo>
                  <a:lnTo>
                    <a:pt x="993" y="1937"/>
                  </a:lnTo>
                  <a:lnTo>
                    <a:pt x="1016" y="1930"/>
                  </a:lnTo>
                  <a:lnTo>
                    <a:pt x="1039" y="1923"/>
                  </a:lnTo>
                  <a:lnTo>
                    <a:pt x="1060" y="1914"/>
                  </a:lnTo>
                  <a:lnTo>
                    <a:pt x="1080" y="1905"/>
                  </a:lnTo>
                  <a:lnTo>
                    <a:pt x="1098" y="1895"/>
                  </a:lnTo>
                  <a:lnTo>
                    <a:pt x="1117" y="1885"/>
                  </a:lnTo>
                  <a:lnTo>
                    <a:pt x="1134" y="1872"/>
                  </a:lnTo>
                  <a:lnTo>
                    <a:pt x="1149" y="1861"/>
                  </a:lnTo>
                  <a:lnTo>
                    <a:pt x="1165" y="1846"/>
                  </a:lnTo>
                  <a:lnTo>
                    <a:pt x="1178" y="1834"/>
                  </a:lnTo>
                  <a:lnTo>
                    <a:pt x="1192" y="1818"/>
                  </a:lnTo>
                  <a:lnTo>
                    <a:pt x="1203" y="1804"/>
                  </a:lnTo>
                  <a:lnTo>
                    <a:pt x="1215" y="1787"/>
                  </a:lnTo>
                  <a:lnTo>
                    <a:pt x="1224" y="1770"/>
                  </a:lnTo>
                  <a:lnTo>
                    <a:pt x="1233" y="1753"/>
                  </a:lnTo>
                  <a:lnTo>
                    <a:pt x="1241" y="1734"/>
                  </a:lnTo>
                  <a:lnTo>
                    <a:pt x="1249" y="1714"/>
                  </a:lnTo>
                  <a:lnTo>
                    <a:pt x="1254" y="1695"/>
                  </a:lnTo>
                  <a:lnTo>
                    <a:pt x="1258" y="1675"/>
                  </a:lnTo>
                  <a:lnTo>
                    <a:pt x="1263" y="1653"/>
                  </a:lnTo>
                  <a:lnTo>
                    <a:pt x="1266" y="1631"/>
                  </a:lnTo>
                  <a:lnTo>
                    <a:pt x="1267" y="1608"/>
                  </a:lnTo>
                  <a:lnTo>
                    <a:pt x="1267" y="1584"/>
                  </a:lnTo>
                  <a:lnTo>
                    <a:pt x="1267" y="1584"/>
                  </a:lnTo>
                  <a:lnTo>
                    <a:pt x="1267" y="1561"/>
                  </a:lnTo>
                  <a:lnTo>
                    <a:pt x="1266" y="1540"/>
                  </a:lnTo>
                  <a:lnTo>
                    <a:pt x="1263" y="1520"/>
                  </a:lnTo>
                  <a:lnTo>
                    <a:pt x="1258" y="1500"/>
                  </a:lnTo>
                  <a:lnTo>
                    <a:pt x="1254" y="1482"/>
                  </a:lnTo>
                  <a:lnTo>
                    <a:pt x="1249" y="1463"/>
                  </a:lnTo>
                  <a:lnTo>
                    <a:pt x="1241" y="1446"/>
                  </a:lnTo>
                  <a:lnTo>
                    <a:pt x="1234" y="1429"/>
                  </a:lnTo>
                  <a:lnTo>
                    <a:pt x="1224" y="1412"/>
                  </a:lnTo>
                  <a:lnTo>
                    <a:pt x="1215" y="1398"/>
                  </a:lnTo>
                  <a:lnTo>
                    <a:pt x="1205" y="1383"/>
                  </a:lnTo>
                  <a:lnTo>
                    <a:pt x="1192" y="1368"/>
                  </a:lnTo>
                  <a:lnTo>
                    <a:pt x="1179" y="1356"/>
                  </a:lnTo>
                  <a:lnTo>
                    <a:pt x="1165" y="1343"/>
                  </a:lnTo>
                  <a:lnTo>
                    <a:pt x="1151" y="1331"/>
                  </a:lnTo>
                  <a:lnTo>
                    <a:pt x="1135" y="1320"/>
                  </a:lnTo>
                  <a:lnTo>
                    <a:pt x="1118" y="1310"/>
                  </a:lnTo>
                  <a:lnTo>
                    <a:pt x="1100" y="1300"/>
                  </a:lnTo>
                  <a:lnTo>
                    <a:pt x="1081" y="1290"/>
                  </a:lnTo>
                  <a:lnTo>
                    <a:pt x="1061" y="1283"/>
                  </a:lnTo>
                  <a:lnTo>
                    <a:pt x="1040" y="1275"/>
                  </a:lnTo>
                  <a:lnTo>
                    <a:pt x="1019" y="1268"/>
                  </a:lnTo>
                  <a:lnTo>
                    <a:pt x="995" y="1262"/>
                  </a:lnTo>
                  <a:lnTo>
                    <a:pt x="972" y="1256"/>
                  </a:lnTo>
                  <a:lnTo>
                    <a:pt x="921" y="1246"/>
                  </a:lnTo>
                  <a:lnTo>
                    <a:pt x="867" y="1239"/>
                  </a:lnTo>
                  <a:lnTo>
                    <a:pt x="809" y="1236"/>
                  </a:lnTo>
                  <a:lnTo>
                    <a:pt x="748" y="1235"/>
                  </a:lnTo>
                  <a:lnTo>
                    <a:pt x="406" y="1235"/>
                  </a:lnTo>
                  <a:lnTo>
                    <a:pt x="406" y="1967"/>
                  </a:lnTo>
                  <a:lnTo>
                    <a:pt x="748" y="19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1" name="Freeform 7"/>
            <p:cNvSpPr>
              <a:spLocks noEditPoints="1"/>
            </p:cNvSpPr>
            <p:nvPr userDrawn="1"/>
          </p:nvSpPr>
          <p:spPr bwMode="auto">
            <a:xfrm>
              <a:off x="168" y="731"/>
              <a:ext cx="521" cy="835"/>
            </a:xfrm>
            <a:custGeom>
              <a:avLst/>
              <a:gdLst>
                <a:gd name="T0" fmla="*/ 390 w 1564"/>
                <a:gd name="T1" fmla="*/ 921 h 2505"/>
                <a:gd name="T2" fmla="*/ 474 w 1564"/>
                <a:gd name="T3" fmla="*/ 855 h 2505"/>
                <a:gd name="T4" fmla="*/ 596 w 1564"/>
                <a:gd name="T5" fmla="*/ 783 h 2505"/>
                <a:gd name="T6" fmla="*/ 722 w 1564"/>
                <a:gd name="T7" fmla="*/ 732 h 2505"/>
                <a:gd name="T8" fmla="*/ 854 w 1564"/>
                <a:gd name="T9" fmla="*/ 709 h 2505"/>
                <a:gd name="T10" fmla="*/ 965 w 1564"/>
                <a:gd name="T11" fmla="*/ 712 h 2505"/>
                <a:gd name="T12" fmla="*/ 1108 w 1564"/>
                <a:gd name="T13" fmla="*/ 743 h 2505"/>
                <a:gd name="T14" fmla="*/ 1233 w 1564"/>
                <a:gd name="T15" fmla="*/ 804 h 2505"/>
                <a:gd name="T16" fmla="*/ 1340 w 1564"/>
                <a:gd name="T17" fmla="*/ 892 h 2505"/>
                <a:gd name="T18" fmla="*/ 1426 w 1564"/>
                <a:gd name="T19" fmla="*/ 1006 h 2505"/>
                <a:gd name="T20" fmla="*/ 1493 w 1564"/>
                <a:gd name="T21" fmla="*/ 1142 h 2505"/>
                <a:gd name="T22" fmla="*/ 1538 w 1564"/>
                <a:gd name="T23" fmla="*/ 1301 h 2505"/>
                <a:gd name="T24" fmla="*/ 1561 w 1564"/>
                <a:gd name="T25" fmla="*/ 1481 h 2505"/>
                <a:gd name="T26" fmla="*/ 1562 w 1564"/>
                <a:gd name="T27" fmla="*/ 1631 h 2505"/>
                <a:gd name="T28" fmla="*/ 1540 w 1564"/>
                <a:gd name="T29" fmla="*/ 1835 h 2505"/>
                <a:gd name="T30" fmla="*/ 1487 w 1564"/>
                <a:gd name="T31" fmla="*/ 2013 h 2505"/>
                <a:gd name="T32" fmla="*/ 1411 w 1564"/>
                <a:gd name="T33" fmla="*/ 2166 h 2505"/>
                <a:gd name="T34" fmla="*/ 1314 w 1564"/>
                <a:gd name="T35" fmla="*/ 2291 h 2505"/>
                <a:gd name="T36" fmla="*/ 1199 w 1564"/>
                <a:gd name="T37" fmla="*/ 2389 h 2505"/>
                <a:gd name="T38" fmla="*/ 1073 w 1564"/>
                <a:gd name="T39" fmla="*/ 2458 h 2505"/>
                <a:gd name="T40" fmla="*/ 937 w 1564"/>
                <a:gd name="T41" fmla="*/ 2496 h 2505"/>
                <a:gd name="T42" fmla="*/ 830 w 1564"/>
                <a:gd name="T43" fmla="*/ 2505 h 2505"/>
                <a:gd name="T44" fmla="*/ 711 w 1564"/>
                <a:gd name="T45" fmla="*/ 2491 h 2505"/>
                <a:gd name="T46" fmla="*/ 592 w 1564"/>
                <a:gd name="T47" fmla="*/ 2450 h 2505"/>
                <a:gd name="T48" fmla="*/ 474 w 1564"/>
                <a:gd name="T49" fmla="*/ 2382 h 2505"/>
                <a:gd name="T50" fmla="*/ 364 w 1564"/>
                <a:gd name="T51" fmla="*/ 2289 h 2505"/>
                <a:gd name="T52" fmla="*/ 0 w 1564"/>
                <a:gd name="T53" fmla="*/ 0 h 2505"/>
                <a:gd name="T54" fmla="*/ 789 w 1564"/>
                <a:gd name="T55" fmla="*/ 2172 h 2505"/>
                <a:gd name="T56" fmla="*/ 869 w 1564"/>
                <a:gd name="T57" fmla="*/ 2153 h 2505"/>
                <a:gd name="T58" fmla="*/ 941 w 1564"/>
                <a:gd name="T59" fmla="*/ 2115 h 2505"/>
                <a:gd name="T60" fmla="*/ 1005 w 1564"/>
                <a:gd name="T61" fmla="*/ 2060 h 2505"/>
                <a:gd name="T62" fmla="*/ 1059 w 1564"/>
                <a:gd name="T63" fmla="*/ 1984 h 2505"/>
                <a:gd name="T64" fmla="*/ 1101 w 1564"/>
                <a:gd name="T65" fmla="*/ 1892 h 2505"/>
                <a:gd name="T66" fmla="*/ 1131 w 1564"/>
                <a:gd name="T67" fmla="*/ 1783 h 2505"/>
                <a:gd name="T68" fmla="*/ 1147 w 1564"/>
                <a:gd name="T69" fmla="*/ 1655 h 2505"/>
                <a:gd name="T70" fmla="*/ 1147 w 1564"/>
                <a:gd name="T71" fmla="*/ 1522 h 2505"/>
                <a:gd name="T72" fmla="*/ 1127 w 1564"/>
                <a:gd name="T73" fmla="*/ 1355 h 2505"/>
                <a:gd name="T74" fmla="*/ 1100 w 1564"/>
                <a:gd name="T75" fmla="*/ 1261 h 2505"/>
                <a:gd name="T76" fmla="*/ 1060 w 1564"/>
                <a:gd name="T77" fmla="*/ 1184 h 2505"/>
                <a:gd name="T78" fmla="*/ 1009 w 1564"/>
                <a:gd name="T79" fmla="*/ 1122 h 2505"/>
                <a:gd name="T80" fmla="*/ 945 w 1564"/>
                <a:gd name="T81" fmla="*/ 1077 h 2505"/>
                <a:gd name="T82" fmla="*/ 869 w 1564"/>
                <a:gd name="T83" fmla="*/ 1050 h 2505"/>
                <a:gd name="T84" fmla="*/ 778 w 1564"/>
                <a:gd name="T85" fmla="*/ 1040 h 2505"/>
                <a:gd name="T86" fmla="*/ 708 w 1564"/>
                <a:gd name="T87" fmla="*/ 1047 h 2505"/>
                <a:gd name="T88" fmla="*/ 616 w 1564"/>
                <a:gd name="T89" fmla="*/ 1077 h 2505"/>
                <a:gd name="T90" fmla="*/ 522 w 1564"/>
                <a:gd name="T91" fmla="*/ 1131 h 2505"/>
                <a:gd name="T92" fmla="*/ 426 w 1564"/>
                <a:gd name="T93" fmla="*/ 1209 h 2505"/>
                <a:gd name="T94" fmla="*/ 425 w 1564"/>
                <a:gd name="T95" fmla="*/ 2050 h 2505"/>
                <a:gd name="T96" fmla="*/ 515 w 1564"/>
                <a:gd name="T97" fmla="*/ 2111 h 2505"/>
                <a:gd name="T98" fmla="*/ 603 w 1564"/>
                <a:gd name="T99" fmla="*/ 2149 h 2505"/>
                <a:gd name="T100" fmla="*/ 688 w 1564"/>
                <a:gd name="T101" fmla="*/ 2170 h 2505"/>
                <a:gd name="T102" fmla="*/ 747 w 1564"/>
                <a:gd name="T103" fmla="*/ 217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4" h="2505">
                  <a:moveTo>
                    <a:pt x="0" y="0"/>
                  </a:moveTo>
                  <a:lnTo>
                    <a:pt x="402" y="0"/>
                  </a:lnTo>
                  <a:lnTo>
                    <a:pt x="402" y="635"/>
                  </a:lnTo>
                  <a:lnTo>
                    <a:pt x="390" y="921"/>
                  </a:lnTo>
                  <a:lnTo>
                    <a:pt x="390" y="921"/>
                  </a:lnTo>
                  <a:lnTo>
                    <a:pt x="417" y="898"/>
                  </a:lnTo>
                  <a:lnTo>
                    <a:pt x="446" y="877"/>
                  </a:lnTo>
                  <a:lnTo>
                    <a:pt x="474" y="855"/>
                  </a:lnTo>
                  <a:lnTo>
                    <a:pt x="504" y="835"/>
                  </a:lnTo>
                  <a:lnTo>
                    <a:pt x="534" y="816"/>
                  </a:lnTo>
                  <a:lnTo>
                    <a:pt x="565" y="799"/>
                  </a:lnTo>
                  <a:lnTo>
                    <a:pt x="596" y="783"/>
                  </a:lnTo>
                  <a:lnTo>
                    <a:pt x="627" y="767"/>
                  </a:lnTo>
                  <a:lnTo>
                    <a:pt x="659" y="755"/>
                  </a:lnTo>
                  <a:lnTo>
                    <a:pt x="691" y="743"/>
                  </a:lnTo>
                  <a:lnTo>
                    <a:pt x="722" y="732"/>
                  </a:lnTo>
                  <a:lnTo>
                    <a:pt x="755" y="723"/>
                  </a:lnTo>
                  <a:lnTo>
                    <a:pt x="788" y="718"/>
                  </a:lnTo>
                  <a:lnTo>
                    <a:pt x="820" y="712"/>
                  </a:lnTo>
                  <a:lnTo>
                    <a:pt x="854" y="709"/>
                  </a:lnTo>
                  <a:lnTo>
                    <a:pt x="887" y="708"/>
                  </a:lnTo>
                  <a:lnTo>
                    <a:pt x="887" y="708"/>
                  </a:lnTo>
                  <a:lnTo>
                    <a:pt x="927" y="709"/>
                  </a:lnTo>
                  <a:lnTo>
                    <a:pt x="965" y="712"/>
                  </a:lnTo>
                  <a:lnTo>
                    <a:pt x="1002" y="718"/>
                  </a:lnTo>
                  <a:lnTo>
                    <a:pt x="1039" y="723"/>
                  </a:lnTo>
                  <a:lnTo>
                    <a:pt x="1074" y="733"/>
                  </a:lnTo>
                  <a:lnTo>
                    <a:pt x="1108" y="743"/>
                  </a:lnTo>
                  <a:lnTo>
                    <a:pt x="1141" y="756"/>
                  </a:lnTo>
                  <a:lnTo>
                    <a:pt x="1174" y="770"/>
                  </a:lnTo>
                  <a:lnTo>
                    <a:pt x="1205" y="786"/>
                  </a:lnTo>
                  <a:lnTo>
                    <a:pt x="1233" y="804"/>
                  </a:lnTo>
                  <a:lnTo>
                    <a:pt x="1262" y="823"/>
                  </a:lnTo>
                  <a:lnTo>
                    <a:pt x="1290" y="844"/>
                  </a:lnTo>
                  <a:lnTo>
                    <a:pt x="1316" y="867"/>
                  </a:lnTo>
                  <a:lnTo>
                    <a:pt x="1340" y="892"/>
                  </a:lnTo>
                  <a:lnTo>
                    <a:pt x="1364" y="918"/>
                  </a:lnTo>
                  <a:lnTo>
                    <a:pt x="1386" y="945"/>
                  </a:lnTo>
                  <a:lnTo>
                    <a:pt x="1408" y="974"/>
                  </a:lnTo>
                  <a:lnTo>
                    <a:pt x="1426" y="1006"/>
                  </a:lnTo>
                  <a:lnTo>
                    <a:pt x="1446" y="1037"/>
                  </a:lnTo>
                  <a:lnTo>
                    <a:pt x="1463" y="1071"/>
                  </a:lnTo>
                  <a:lnTo>
                    <a:pt x="1479" y="1106"/>
                  </a:lnTo>
                  <a:lnTo>
                    <a:pt x="1493" y="1142"/>
                  </a:lnTo>
                  <a:lnTo>
                    <a:pt x="1506" y="1180"/>
                  </a:lnTo>
                  <a:lnTo>
                    <a:pt x="1518" y="1220"/>
                  </a:lnTo>
                  <a:lnTo>
                    <a:pt x="1528" y="1260"/>
                  </a:lnTo>
                  <a:lnTo>
                    <a:pt x="1538" y="1301"/>
                  </a:lnTo>
                  <a:lnTo>
                    <a:pt x="1545" y="1345"/>
                  </a:lnTo>
                  <a:lnTo>
                    <a:pt x="1552" y="1389"/>
                  </a:lnTo>
                  <a:lnTo>
                    <a:pt x="1557" y="1434"/>
                  </a:lnTo>
                  <a:lnTo>
                    <a:pt x="1561" y="1481"/>
                  </a:lnTo>
                  <a:lnTo>
                    <a:pt x="1562" y="1529"/>
                  </a:lnTo>
                  <a:lnTo>
                    <a:pt x="1564" y="1577"/>
                  </a:lnTo>
                  <a:lnTo>
                    <a:pt x="1564" y="1577"/>
                  </a:lnTo>
                  <a:lnTo>
                    <a:pt x="1562" y="1631"/>
                  </a:lnTo>
                  <a:lnTo>
                    <a:pt x="1560" y="1685"/>
                  </a:lnTo>
                  <a:lnTo>
                    <a:pt x="1554" y="1736"/>
                  </a:lnTo>
                  <a:lnTo>
                    <a:pt x="1548" y="1786"/>
                  </a:lnTo>
                  <a:lnTo>
                    <a:pt x="1540" y="1835"/>
                  </a:lnTo>
                  <a:lnTo>
                    <a:pt x="1528" y="1882"/>
                  </a:lnTo>
                  <a:lnTo>
                    <a:pt x="1517" y="1928"/>
                  </a:lnTo>
                  <a:lnTo>
                    <a:pt x="1503" y="1972"/>
                  </a:lnTo>
                  <a:lnTo>
                    <a:pt x="1487" y="2013"/>
                  </a:lnTo>
                  <a:lnTo>
                    <a:pt x="1470" y="2054"/>
                  </a:lnTo>
                  <a:lnTo>
                    <a:pt x="1452" y="2092"/>
                  </a:lnTo>
                  <a:lnTo>
                    <a:pt x="1432" y="2131"/>
                  </a:lnTo>
                  <a:lnTo>
                    <a:pt x="1411" y="2166"/>
                  </a:lnTo>
                  <a:lnTo>
                    <a:pt x="1388" y="2200"/>
                  </a:lnTo>
                  <a:lnTo>
                    <a:pt x="1365" y="2233"/>
                  </a:lnTo>
                  <a:lnTo>
                    <a:pt x="1340" y="2262"/>
                  </a:lnTo>
                  <a:lnTo>
                    <a:pt x="1314" y="2291"/>
                  </a:lnTo>
                  <a:lnTo>
                    <a:pt x="1287" y="2318"/>
                  </a:lnTo>
                  <a:lnTo>
                    <a:pt x="1259" y="2343"/>
                  </a:lnTo>
                  <a:lnTo>
                    <a:pt x="1230" y="2367"/>
                  </a:lnTo>
                  <a:lnTo>
                    <a:pt x="1199" y="2389"/>
                  </a:lnTo>
                  <a:lnTo>
                    <a:pt x="1169" y="2409"/>
                  </a:lnTo>
                  <a:lnTo>
                    <a:pt x="1138" y="2427"/>
                  </a:lnTo>
                  <a:lnTo>
                    <a:pt x="1106" y="2444"/>
                  </a:lnTo>
                  <a:lnTo>
                    <a:pt x="1073" y="2458"/>
                  </a:lnTo>
                  <a:lnTo>
                    <a:pt x="1039" y="2471"/>
                  </a:lnTo>
                  <a:lnTo>
                    <a:pt x="1006" y="2481"/>
                  </a:lnTo>
                  <a:lnTo>
                    <a:pt x="971" y="2489"/>
                  </a:lnTo>
                  <a:lnTo>
                    <a:pt x="937" y="2496"/>
                  </a:lnTo>
                  <a:lnTo>
                    <a:pt x="901" y="2502"/>
                  </a:lnTo>
                  <a:lnTo>
                    <a:pt x="866" y="2505"/>
                  </a:lnTo>
                  <a:lnTo>
                    <a:pt x="830" y="2505"/>
                  </a:lnTo>
                  <a:lnTo>
                    <a:pt x="830" y="2505"/>
                  </a:lnTo>
                  <a:lnTo>
                    <a:pt x="801" y="2505"/>
                  </a:lnTo>
                  <a:lnTo>
                    <a:pt x="771" y="2502"/>
                  </a:lnTo>
                  <a:lnTo>
                    <a:pt x="741" y="2498"/>
                  </a:lnTo>
                  <a:lnTo>
                    <a:pt x="711" y="2491"/>
                  </a:lnTo>
                  <a:lnTo>
                    <a:pt x="681" y="2484"/>
                  </a:lnTo>
                  <a:lnTo>
                    <a:pt x="652" y="2474"/>
                  </a:lnTo>
                  <a:lnTo>
                    <a:pt x="622" y="2462"/>
                  </a:lnTo>
                  <a:lnTo>
                    <a:pt x="592" y="2450"/>
                  </a:lnTo>
                  <a:lnTo>
                    <a:pt x="562" y="2435"/>
                  </a:lnTo>
                  <a:lnTo>
                    <a:pt x="532" y="2418"/>
                  </a:lnTo>
                  <a:lnTo>
                    <a:pt x="503" y="2401"/>
                  </a:lnTo>
                  <a:lnTo>
                    <a:pt x="474" y="2382"/>
                  </a:lnTo>
                  <a:lnTo>
                    <a:pt x="446" y="2360"/>
                  </a:lnTo>
                  <a:lnTo>
                    <a:pt x="417" y="2339"/>
                  </a:lnTo>
                  <a:lnTo>
                    <a:pt x="390" y="2315"/>
                  </a:lnTo>
                  <a:lnTo>
                    <a:pt x="364" y="2289"/>
                  </a:lnTo>
                  <a:lnTo>
                    <a:pt x="352" y="2289"/>
                  </a:lnTo>
                  <a:lnTo>
                    <a:pt x="318" y="2464"/>
                  </a:lnTo>
                  <a:lnTo>
                    <a:pt x="0" y="2464"/>
                  </a:lnTo>
                  <a:lnTo>
                    <a:pt x="0" y="0"/>
                  </a:lnTo>
                  <a:close/>
                  <a:moveTo>
                    <a:pt x="747" y="2174"/>
                  </a:moveTo>
                  <a:lnTo>
                    <a:pt x="747" y="2174"/>
                  </a:lnTo>
                  <a:lnTo>
                    <a:pt x="768" y="2173"/>
                  </a:lnTo>
                  <a:lnTo>
                    <a:pt x="789" y="2172"/>
                  </a:lnTo>
                  <a:lnTo>
                    <a:pt x="809" y="2169"/>
                  </a:lnTo>
                  <a:lnTo>
                    <a:pt x="829" y="2165"/>
                  </a:lnTo>
                  <a:lnTo>
                    <a:pt x="849" y="2159"/>
                  </a:lnTo>
                  <a:lnTo>
                    <a:pt x="869" y="2153"/>
                  </a:lnTo>
                  <a:lnTo>
                    <a:pt x="887" y="2145"/>
                  </a:lnTo>
                  <a:lnTo>
                    <a:pt x="906" y="2136"/>
                  </a:lnTo>
                  <a:lnTo>
                    <a:pt x="923" y="2126"/>
                  </a:lnTo>
                  <a:lnTo>
                    <a:pt x="941" y="2115"/>
                  </a:lnTo>
                  <a:lnTo>
                    <a:pt x="958" y="2104"/>
                  </a:lnTo>
                  <a:lnTo>
                    <a:pt x="974" y="2089"/>
                  </a:lnTo>
                  <a:lnTo>
                    <a:pt x="989" y="2075"/>
                  </a:lnTo>
                  <a:lnTo>
                    <a:pt x="1005" y="2060"/>
                  </a:lnTo>
                  <a:lnTo>
                    <a:pt x="1019" y="2043"/>
                  </a:lnTo>
                  <a:lnTo>
                    <a:pt x="1033" y="2024"/>
                  </a:lnTo>
                  <a:lnTo>
                    <a:pt x="1046" y="2006"/>
                  </a:lnTo>
                  <a:lnTo>
                    <a:pt x="1059" y="1984"/>
                  </a:lnTo>
                  <a:lnTo>
                    <a:pt x="1070" y="1963"/>
                  </a:lnTo>
                  <a:lnTo>
                    <a:pt x="1081" y="1940"/>
                  </a:lnTo>
                  <a:lnTo>
                    <a:pt x="1091" y="1918"/>
                  </a:lnTo>
                  <a:lnTo>
                    <a:pt x="1101" y="1892"/>
                  </a:lnTo>
                  <a:lnTo>
                    <a:pt x="1110" y="1867"/>
                  </a:lnTo>
                  <a:lnTo>
                    <a:pt x="1117" y="1840"/>
                  </a:lnTo>
                  <a:lnTo>
                    <a:pt x="1124" y="1811"/>
                  </a:lnTo>
                  <a:lnTo>
                    <a:pt x="1131" y="1783"/>
                  </a:lnTo>
                  <a:lnTo>
                    <a:pt x="1135" y="1752"/>
                  </a:lnTo>
                  <a:lnTo>
                    <a:pt x="1141" y="1721"/>
                  </a:lnTo>
                  <a:lnTo>
                    <a:pt x="1144" y="1688"/>
                  </a:lnTo>
                  <a:lnTo>
                    <a:pt x="1147" y="1655"/>
                  </a:lnTo>
                  <a:lnTo>
                    <a:pt x="1148" y="1620"/>
                  </a:lnTo>
                  <a:lnTo>
                    <a:pt x="1148" y="1584"/>
                  </a:lnTo>
                  <a:lnTo>
                    <a:pt x="1148" y="1584"/>
                  </a:lnTo>
                  <a:lnTo>
                    <a:pt x="1147" y="1522"/>
                  </a:lnTo>
                  <a:lnTo>
                    <a:pt x="1142" y="1462"/>
                  </a:lnTo>
                  <a:lnTo>
                    <a:pt x="1137" y="1407"/>
                  </a:lnTo>
                  <a:lnTo>
                    <a:pt x="1133" y="1380"/>
                  </a:lnTo>
                  <a:lnTo>
                    <a:pt x="1127" y="1355"/>
                  </a:lnTo>
                  <a:lnTo>
                    <a:pt x="1121" y="1331"/>
                  </a:lnTo>
                  <a:lnTo>
                    <a:pt x="1114" y="1306"/>
                  </a:lnTo>
                  <a:lnTo>
                    <a:pt x="1107" y="1284"/>
                  </a:lnTo>
                  <a:lnTo>
                    <a:pt x="1100" y="1261"/>
                  </a:lnTo>
                  <a:lnTo>
                    <a:pt x="1090" y="1241"/>
                  </a:lnTo>
                  <a:lnTo>
                    <a:pt x="1081" y="1221"/>
                  </a:lnTo>
                  <a:lnTo>
                    <a:pt x="1072" y="1201"/>
                  </a:lnTo>
                  <a:lnTo>
                    <a:pt x="1060" y="1184"/>
                  </a:lnTo>
                  <a:lnTo>
                    <a:pt x="1049" y="1167"/>
                  </a:lnTo>
                  <a:lnTo>
                    <a:pt x="1036" y="1150"/>
                  </a:lnTo>
                  <a:lnTo>
                    <a:pt x="1023" y="1136"/>
                  </a:lnTo>
                  <a:lnTo>
                    <a:pt x="1009" y="1122"/>
                  </a:lnTo>
                  <a:lnTo>
                    <a:pt x="993" y="1109"/>
                  </a:lnTo>
                  <a:lnTo>
                    <a:pt x="978" y="1098"/>
                  </a:lnTo>
                  <a:lnTo>
                    <a:pt x="962" y="1087"/>
                  </a:lnTo>
                  <a:lnTo>
                    <a:pt x="945" y="1077"/>
                  </a:lnTo>
                  <a:lnTo>
                    <a:pt x="927" y="1068"/>
                  </a:lnTo>
                  <a:lnTo>
                    <a:pt x="908" y="1061"/>
                  </a:lnTo>
                  <a:lnTo>
                    <a:pt x="888" y="1054"/>
                  </a:lnTo>
                  <a:lnTo>
                    <a:pt x="869" y="1050"/>
                  </a:lnTo>
                  <a:lnTo>
                    <a:pt x="847" y="1045"/>
                  </a:lnTo>
                  <a:lnTo>
                    <a:pt x="825" y="1043"/>
                  </a:lnTo>
                  <a:lnTo>
                    <a:pt x="802" y="1041"/>
                  </a:lnTo>
                  <a:lnTo>
                    <a:pt x="778" y="1040"/>
                  </a:lnTo>
                  <a:lnTo>
                    <a:pt x="778" y="1040"/>
                  </a:lnTo>
                  <a:lnTo>
                    <a:pt x="755" y="1041"/>
                  </a:lnTo>
                  <a:lnTo>
                    <a:pt x="731" y="1043"/>
                  </a:lnTo>
                  <a:lnTo>
                    <a:pt x="708" y="1047"/>
                  </a:lnTo>
                  <a:lnTo>
                    <a:pt x="686" y="1051"/>
                  </a:lnTo>
                  <a:lnTo>
                    <a:pt x="661" y="1058"/>
                  </a:lnTo>
                  <a:lnTo>
                    <a:pt x="639" y="1067"/>
                  </a:lnTo>
                  <a:lnTo>
                    <a:pt x="616" y="1077"/>
                  </a:lnTo>
                  <a:lnTo>
                    <a:pt x="592" y="1088"/>
                  </a:lnTo>
                  <a:lnTo>
                    <a:pt x="569" y="1101"/>
                  </a:lnTo>
                  <a:lnTo>
                    <a:pt x="545" y="1115"/>
                  </a:lnTo>
                  <a:lnTo>
                    <a:pt x="522" y="1131"/>
                  </a:lnTo>
                  <a:lnTo>
                    <a:pt x="498" y="1148"/>
                  </a:lnTo>
                  <a:lnTo>
                    <a:pt x="474" y="1166"/>
                  </a:lnTo>
                  <a:lnTo>
                    <a:pt x="450" y="1186"/>
                  </a:lnTo>
                  <a:lnTo>
                    <a:pt x="426" y="1209"/>
                  </a:lnTo>
                  <a:lnTo>
                    <a:pt x="402" y="1231"/>
                  </a:lnTo>
                  <a:lnTo>
                    <a:pt x="402" y="2031"/>
                  </a:lnTo>
                  <a:lnTo>
                    <a:pt x="402" y="2031"/>
                  </a:lnTo>
                  <a:lnTo>
                    <a:pt x="425" y="2050"/>
                  </a:lnTo>
                  <a:lnTo>
                    <a:pt x="447" y="2067"/>
                  </a:lnTo>
                  <a:lnTo>
                    <a:pt x="470" y="2082"/>
                  </a:lnTo>
                  <a:lnTo>
                    <a:pt x="493" y="2098"/>
                  </a:lnTo>
                  <a:lnTo>
                    <a:pt x="515" y="2111"/>
                  </a:lnTo>
                  <a:lnTo>
                    <a:pt x="538" y="2122"/>
                  </a:lnTo>
                  <a:lnTo>
                    <a:pt x="559" y="2132"/>
                  </a:lnTo>
                  <a:lnTo>
                    <a:pt x="582" y="2142"/>
                  </a:lnTo>
                  <a:lnTo>
                    <a:pt x="603" y="2149"/>
                  </a:lnTo>
                  <a:lnTo>
                    <a:pt x="625" y="2156"/>
                  </a:lnTo>
                  <a:lnTo>
                    <a:pt x="646" y="2162"/>
                  </a:lnTo>
                  <a:lnTo>
                    <a:pt x="667" y="2166"/>
                  </a:lnTo>
                  <a:lnTo>
                    <a:pt x="688" y="2170"/>
                  </a:lnTo>
                  <a:lnTo>
                    <a:pt x="708" y="2172"/>
                  </a:lnTo>
                  <a:lnTo>
                    <a:pt x="728" y="2173"/>
                  </a:lnTo>
                  <a:lnTo>
                    <a:pt x="747" y="2174"/>
                  </a:lnTo>
                  <a:lnTo>
                    <a:pt x="747"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2" name="Freeform 8"/>
            <p:cNvSpPr>
              <a:spLocks/>
            </p:cNvSpPr>
            <p:nvPr userDrawn="1"/>
          </p:nvSpPr>
          <p:spPr bwMode="auto">
            <a:xfrm>
              <a:off x="722" y="792"/>
              <a:ext cx="889" cy="760"/>
            </a:xfrm>
            <a:custGeom>
              <a:avLst/>
              <a:gdLst>
                <a:gd name="T0" fmla="*/ 0 w 2668"/>
                <a:gd name="T1" fmla="*/ 0 h 2282"/>
                <a:gd name="T2" fmla="*/ 420 w 2668"/>
                <a:gd name="T3" fmla="*/ 0 h 2282"/>
                <a:gd name="T4" fmla="*/ 615 w 2668"/>
                <a:gd name="T5" fmla="*/ 1151 h 2282"/>
                <a:gd name="T6" fmla="*/ 615 w 2668"/>
                <a:gd name="T7" fmla="*/ 1151 h 2282"/>
                <a:gd name="T8" fmla="*/ 731 w 2668"/>
                <a:gd name="T9" fmla="*/ 1880 h 2282"/>
                <a:gd name="T10" fmla="*/ 744 w 2668"/>
                <a:gd name="T11" fmla="*/ 1880 h 2282"/>
                <a:gd name="T12" fmla="*/ 744 w 2668"/>
                <a:gd name="T13" fmla="*/ 1880 h 2282"/>
                <a:gd name="T14" fmla="*/ 779 w 2668"/>
                <a:gd name="T15" fmla="*/ 1699 h 2282"/>
                <a:gd name="T16" fmla="*/ 816 w 2668"/>
                <a:gd name="T17" fmla="*/ 1516 h 2282"/>
                <a:gd name="T18" fmla="*/ 891 w 2668"/>
                <a:gd name="T19" fmla="*/ 1151 h 2282"/>
                <a:gd name="T20" fmla="*/ 1174 w 2668"/>
                <a:gd name="T21" fmla="*/ 0 h 2282"/>
                <a:gd name="T22" fmla="*/ 1523 w 2668"/>
                <a:gd name="T23" fmla="*/ 0 h 2282"/>
                <a:gd name="T24" fmla="*/ 1805 w 2668"/>
                <a:gd name="T25" fmla="*/ 1151 h 2282"/>
                <a:gd name="T26" fmla="*/ 1805 w 2668"/>
                <a:gd name="T27" fmla="*/ 1151 h 2282"/>
                <a:gd name="T28" fmla="*/ 1880 w 2668"/>
                <a:gd name="T29" fmla="*/ 1513 h 2282"/>
                <a:gd name="T30" fmla="*/ 1955 w 2668"/>
                <a:gd name="T31" fmla="*/ 1880 h 2282"/>
                <a:gd name="T32" fmla="*/ 1970 w 2668"/>
                <a:gd name="T33" fmla="*/ 1880 h 2282"/>
                <a:gd name="T34" fmla="*/ 1970 w 2668"/>
                <a:gd name="T35" fmla="*/ 1880 h 2282"/>
                <a:gd name="T36" fmla="*/ 2025 w 2668"/>
                <a:gd name="T37" fmla="*/ 1514 h 2282"/>
                <a:gd name="T38" fmla="*/ 2053 w 2668"/>
                <a:gd name="T39" fmla="*/ 1331 h 2282"/>
                <a:gd name="T40" fmla="*/ 2082 w 2668"/>
                <a:gd name="T41" fmla="*/ 1151 h 2282"/>
                <a:gd name="T42" fmla="*/ 2276 w 2668"/>
                <a:gd name="T43" fmla="*/ 0 h 2282"/>
                <a:gd name="T44" fmla="*/ 2668 w 2668"/>
                <a:gd name="T45" fmla="*/ 0 h 2282"/>
                <a:gd name="T46" fmla="*/ 2228 w 2668"/>
                <a:gd name="T47" fmla="*/ 2282 h 2282"/>
                <a:gd name="T48" fmla="*/ 1725 w 2668"/>
                <a:gd name="T49" fmla="*/ 2282 h 2282"/>
                <a:gd name="T50" fmla="*/ 1442 w 2668"/>
                <a:gd name="T51" fmla="*/ 1082 h 2282"/>
                <a:gd name="T52" fmla="*/ 1442 w 2668"/>
                <a:gd name="T53" fmla="*/ 1082 h 2282"/>
                <a:gd name="T54" fmla="*/ 1415 w 2668"/>
                <a:gd name="T55" fmla="*/ 949 h 2282"/>
                <a:gd name="T56" fmla="*/ 1389 w 2668"/>
                <a:gd name="T57" fmla="*/ 817 h 2282"/>
                <a:gd name="T58" fmla="*/ 1341 w 2668"/>
                <a:gd name="T59" fmla="*/ 554 h 2282"/>
                <a:gd name="T60" fmla="*/ 1327 w 2668"/>
                <a:gd name="T61" fmla="*/ 554 h 2282"/>
                <a:gd name="T62" fmla="*/ 1327 w 2668"/>
                <a:gd name="T63" fmla="*/ 554 h 2282"/>
                <a:gd name="T64" fmla="*/ 1279 w 2668"/>
                <a:gd name="T65" fmla="*/ 817 h 2282"/>
                <a:gd name="T66" fmla="*/ 1253 w 2668"/>
                <a:gd name="T67" fmla="*/ 949 h 2282"/>
                <a:gd name="T68" fmla="*/ 1226 w 2668"/>
                <a:gd name="T69" fmla="*/ 1082 h 2282"/>
                <a:gd name="T70" fmla="*/ 951 w 2668"/>
                <a:gd name="T71" fmla="*/ 2282 h 2282"/>
                <a:gd name="T72" fmla="*/ 454 w 2668"/>
                <a:gd name="T73" fmla="*/ 2282 h 2282"/>
                <a:gd name="T74" fmla="*/ 0 w 2668"/>
                <a:gd name="T75" fmla="*/ 0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68" h="2282">
                  <a:moveTo>
                    <a:pt x="0" y="0"/>
                  </a:moveTo>
                  <a:lnTo>
                    <a:pt x="420" y="0"/>
                  </a:lnTo>
                  <a:lnTo>
                    <a:pt x="615" y="1151"/>
                  </a:lnTo>
                  <a:lnTo>
                    <a:pt x="615" y="1151"/>
                  </a:lnTo>
                  <a:lnTo>
                    <a:pt x="731" y="1880"/>
                  </a:lnTo>
                  <a:lnTo>
                    <a:pt x="744" y="1880"/>
                  </a:lnTo>
                  <a:lnTo>
                    <a:pt x="744" y="1880"/>
                  </a:lnTo>
                  <a:lnTo>
                    <a:pt x="779" y="1699"/>
                  </a:lnTo>
                  <a:lnTo>
                    <a:pt x="816" y="1516"/>
                  </a:lnTo>
                  <a:lnTo>
                    <a:pt x="891" y="1151"/>
                  </a:lnTo>
                  <a:lnTo>
                    <a:pt x="1174" y="0"/>
                  </a:lnTo>
                  <a:lnTo>
                    <a:pt x="1523" y="0"/>
                  </a:lnTo>
                  <a:lnTo>
                    <a:pt x="1805" y="1151"/>
                  </a:lnTo>
                  <a:lnTo>
                    <a:pt x="1805" y="1151"/>
                  </a:lnTo>
                  <a:lnTo>
                    <a:pt x="1880" y="1513"/>
                  </a:lnTo>
                  <a:lnTo>
                    <a:pt x="1955" y="1880"/>
                  </a:lnTo>
                  <a:lnTo>
                    <a:pt x="1970" y="1880"/>
                  </a:lnTo>
                  <a:lnTo>
                    <a:pt x="1970" y="1880"/>
                  </a:lnTo>
                  <a:lnTo>
                    <a:pt x="2025" y="1514"/>
                  </a:lnTo>
                  <a:lnTo>
                    <a:pt x="2053" y="1331"/>
                  </a:lnTo>
                  <a:lnTo>
                    <a:pt x="2082" y="1151"/>
                  </a:lnTo>
                  <a:lnTo>
                    <a:pt x="2276" y="0"/>
                  </a:lnTo>
                  <a:lnTo>
                    <a:pt x="2668" y="0"/>
                  </a:lnTo>
                  <a:lnTo>
                    <a:pt x="2228" y="2282"/>
                  </a:lnTo>
                  <a:lnTo>
                    <a:pt x="1725" y="2282"/>
                  </a:lnTo>
                  <a:lnTo>
                    <a:pt x="1442" y="1082"/>
                  </a:lnTo>
                  <a:lnTo>
                    <a:pt x="1442" y="1082"/>
                  </a:lnTo>
                  <a:lnTo>
                    <a:pt x="1415" y="949"/>
                  </a:lnTo>
                  <a:lnTo>
                    <a:pt x="1389" y="817"/>
                  </a:lnTo>
                  <a:lnTo>
                    <a:pt x="1341" y="554"/>
                  </a:lnTo>
                  <a:lnTo>
                    <a:pt x="1327" y="554"/>
                  </a:lnTo>
                  <a:lnTo>
                    <a:pt x="1327" y="554"/>
                  </a:lnTo>
                  <a:lnTo>
                    <a:pt x="1279" y="817"/>
                  </a:lnTo>
                  <a:lnTo>
                    <a:pt x="1253" y="949"/>
                  </a:lnTo>
                  <a:lnTo>
                    <a:pt x="1226" y="1082"/>
                  </a:lnTo>
                  <a:lnTo>
                    <a:pt x="951" y="2282"/>
                  </a:lnTo>
                  <a:lnTo>
                    <a:pt x="454" y="228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3" name="Freeform 9"/>
            <p:cNvSpPr>
              <a:spLocks noEditPoints="1"/>
            </p:cNvSpPr>
            <p:nvPr userDrawn="1"/>
          </p:nvSpPr>
          <p:spPr bwMode="auto">
            <a:xfrm>
              <a:off x="1645" y="967"/>
              <a:ext cx="544" cy="599"/>
            </a:xfrm>
            <a:custGeom>
              <a:avLst/>
              <a:gdLst>
                <a:gd name="T0" fmla="*/ 932 w 1630"/>
                <a:gd name="T1" fmla="*/ 8 h 1797"/>
                <a:gd name="T2" fmla="*/ 1122 w 1630"/>
                <a:gd name="T3" fmla="*/ 61 h 1797"/>
                <a:gd name="T4" fmla="*/ 1292 w 1630"/>
                <a:gd name="T5" fmla="*/ 157 h 1797"/>
                <a:gd name="T6" fmla="*/ 1437 w 1630"/>
                <a:gd name="T7" fmla="*/ 296 h 1797"/>
                <a:gd name="T8" fmla="*/ 1546 w 1630"/>
                <a:gd name="T9" fmla="*/ 478 h 1797"/>
                <a:gd name="T10" fmla="*/ 1613 w 1630"/>
                <a:gd name="T11" fmla="*/ 698 h 1797"/>
                <a:gd name="T12" fmla="*/ 1630 w 1630"/>
                <a:gd name="T13" fmla="*/ 901 h 1797"/>
                <a:gd name="T14" fmla="*/ 1603 w 1630"/>
                <a:gd name="T15" fmla="*/ 1149 h 1797"/>
                <a:gd name="T16" fmla="*/ 1526 w 1630"/>
                <a:gd name="T17" fmla="*/ 1360 h 1797"/>
                <a:gd name="T18" fmla="*/ 1410 w 1630"/>
                <a:gd name="T19" fmla="*/ 1533 h 1797"/>
                <a:gd name="T20" fmla="*/ 1260 w 1630"/>
                <a:gd name="T21" fmla="*/ 1664 h 1797"/>
                <a:gd name="T22" fmla="*/ 1085 w 1630"/>
                <a:gd name="T23" fmla="*/ 1752 h 1797"/>
                <a:gd name="T24" fmla="*/ 894 w 1630"/>
                <a:gd name="T25" fmla="*/ 1794 h 1797"/>
                <a:gd name="T26" fmla="*/ 733 w 1630"/>
                <a:gd name="T27" fmla="*/ 1794 h 1797"/>
                <a:gd name="T28" fmla="*/ 543 w 1630"/>
                <a:gd name="T29" fmla="*/ 1752 h 1797"/>
                <a:gd name="T30" fmla="*/ 369 w 1630"/>
                <a:gd name="T31" fmla="*/ 1664 h 1797"/>
                <a:gd name="T32" fmla="*/ 220 w 1630"/>
                <a:gd name="T33" fmla="*/ 1533 h 1797"/>
                <a:gd name="T34" fmla="*/ 103 w 1630"/>
                <a:gd name="T35" fmla="*/ 1360 h 1797"/>
                <a:gd name="T36" fmla="*/ 27 w 1630"/>
                <a:gd name="T37" fmla="*/ 1149 h 1797"/>
                <a:gd name="T38" fmla="*/ 0 w 1630"/>
                <a:gd name="T39" fmla="*/ 901 h 1797"/>
                <a:gd name="T40" fmla="*/ 17 w 1630"/>
                <a:gd name="T41" fmla="*/ 698 h 1797"/>
                <a:gd name="T42" fmla="*/ 83 w 1630"/>
                <a:gd name="T43" fmla="*/ 478 h 1797"/>
                <a:gd name="T44" fmla="*/ 193 w 1630"/>
                <a:gd name="T45" fmla="*/ 296 h 1797"/>
                <a:gd name="T46" fmla="*/ 336 w 1630"/>
                <a:gd name="T47" fmla="*/ 157 h 1797"/>
                <a:gd name="T48" fmla="*/ 506 w 1630"/>
                <a:gd name="T49" fmla="*/ 61 h 1797"/>
                <a:gd name="T50" fmla="*/ 695 w 1630"/>
                <a:gd name="T51" fmla="*/ 8 h 1797"/>
                <a:gd name="T52" fmla="*/ 813 w 1630"/>
                <a:gd name="T53" fmla="*/ 1469 h 1797"/>
                <a:gd name="T54" fmla="*/ 902 w 1630"/>
                <a:gd name="T55" fmla="*/ 1459 h 1797"/>
                <a:gd name="T56" fmla="*/ 1000 w 1630"/>
                <a:gd name="T57" fmla="*/ 1418 h 1797"/>
                <a:gd name="T58" fmla="*/ 1082 w 1630"/>
                <a:gd name="T59" fmla="*/ 1349 h 1797"/>
                <a:gd name="T60" fmla="*/ 1146 w 1630"/>
                <a:gd name="T61" fmla="*/ 1252 h 1797"/>
                <a:gd name="T62" fmla="*/ 1190 w 1630"/>
                <a:gd name="T63" fmla="*/ 1133 h 1797"/>
                <a:gd name="T64" fmla="*/ 1214 w 1630"/>
                <a:gd name="T65" fmla="*/ 994 h 1797"/>
                <a:gd name="T66" fmla="*/ 1217 w 1630"/>
                <a:gd name="T67" fmla="*/ 869 h 1797"/>
                <a:gd name="T68" fmla="*/ 1201 w 1630"/>
                <a:gd name="T69" fmla="*/ 719 h 1797"/>
                <a:gd name="T70" fmla="*/ 1166 w 1630"/>
                <a:gd name="T71" fmla="*/ 591 h 1797"/>
                <a:gd name="T72" fmla="*/ 1109 w 1630"/>
                <a:gd name="T73" fmla="*/ 485 h 1797"/>
                <a:gd name="T74" fmla="*/ 1035 w 1630"/>
                <a:gd name="T75" fmla="*/ 404 h 1797"/>
                <a:gd name="T76" fmla="*/ 943 w 1630"/>
                <a:gd name="T77" fmla="*/ 352 h 1797"/>
                <a:gd name="T78" fmla="*/ 837 w 1630"/>
                <a:gd name="T79" fmla="*/ 329 h 1797"/>
                <a:gd name="T80" fmla="*/ 745 w 1630"/>
                <a:gd name="T81" fmla="*/ 335 h 1797"/>
                <a:gd name="T82" fmla="*/ 644 w 1630"/>
                <a:gd name="T83" fmla="*/ 369 h 1797"/>
                <a:gd name="T84" fmla="*/ 560 w 1630"/>
                <a:gd name="T85" fmla="*/ 434 h 1797"/>
                <a:gd name="T86" fmla="*/ 493 w 1630"/>
                <a:gd name="T87" fmla="*/ 525 h 1797"/>
                <a:gd name="T88" fmla="*/ 447 w 1630"/>
                <a:gd name="T89" fmla="*/ 640 h 1797"/>
                <a:gd name="T90" fmla="*/ 418 w 1630"/>
                <a:gd name="T91" fmla="*/ 777 h 1797"/>
                <a:gd name="T92" fmla="*/ 411 w 1630"/>
                <a:gd name="T93" fmla="*/ 901 h 1797"/>
                <a:gd name="T94" fmla="*/ 423 w 1630"/>
                <a:gd name="T95" fmla="*/ 1052 h 1797"/>
                <a:gd name="T96" fmla="*/ 454 w 1630"/>
                <a:gd name="T97" fmla="*/ 1184 h 1797"/>
                <a:gd name="T98" fmla="*/ 506 w 1630"/>
                <a:gd name="T99" fmla="*/ 1293 h 1797"/>
                <a:gd name="T100" fmla="*/ 576 w 1630"/>
                <a:gd name="T101" fmla="*/ 1380 h 1797"/>
                <a:gd name="T102" fmla="*/ 664 w 1630"/>
                <a:gd name="T103" fmla="*/ 1438 h 1797"/>
                <a:gd name="T104" fmla="*/ 767 w 1630"/>
                <a:gd name="T105" fmla="*/ 1466 h 1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30" h="1797">
                  <a:moveTo>
                    <a:pt x="813" y="0"/>
                  </a:moveTo>
                  <a:lnTo>
                    <a:pt x="813" y="0"/>
                  </a:lnTo>
                  <a:lnTo>
                    <a:pt x="854" y="1"/>
                  </a:lnTo>
                  <a:lnTo>
                    <a:pt x="894" y="4"/>
                  </a:lnTo>
                  <a:lnTo>
                    <a:pt x="932" y="8"/>
                  </a:lnTo>
                  <a:lnTo>
                    <a:pt x="972" y="15"/>
                  </a:lnTo>
                  <a:lnTo>
                    <a:pt x="1010" y="24"/>
                  </a:lnTo>
                  <a:lnTo>
                    <a:pt x="1048" y="34"/>
                  </a:lnTo>
                  <a:lnTo>
                    <a:pt x="1085" y="47"/>
                  </a:lnTo>
                  <a:lnTo>
                    <a:pt x="1122" y="61"/>
                  </a:lnTo>
                  <a:lnTo>
                    <a:pt x="1157" y="76"/>
                  </a:lnTo>
                  <a:lnTo>
                    <a:pt x="1193" y="93"/>
                  </a:lnTo>
                  <a:lnTo>
                    <a:pt x="1227" y="113"/>
                  </a:lnTo>
                  <a:lnTo>
                    <a:pt x="1260" y="135"/>
                  </a:lnTo>
                  <a:lnTo>
                    <a:pt x="1292" y="157"/>
                  </a:lnTo>
                  <a:lnTo>
                    <a:pt x="1324" y="181"/>
                  </a:lnTo>
                  <a:lnTo>
                    <a:pt x="1353" y="208"/>
                  </a:lnTo>
                  <a:lnTo>
                    <a:pt x="1383" y="235"/>
                  </a:lnTo>
                  <a:lnTo>
                    <a:pt x="1410" y="265"/>
                  </a:lnTo>
                  <a:lnTo>
                    <a:pt x="1437" y="296"/>
                  </a:lnTo>
                  <a:lnTo>
                    <a:pt x="1461" y="330"/>
                  </a:lnTo>
                  <a:lnTo>
                    <a:pt x="1485" y="364"/>
                  </a:lnTo>
                  <a:lnTo>
                    <a:pt x="1507" y="400"/>
                  </a:lnTo>
                  <a:lnTo>
                    <a:pt x="1526" y="438"/>
                  </a:lnTo>
                  <a:lnTo>
                    <a:pt x="1546" y="478"/>
                  </a:lnTo>
                  <a:lnTo>
                    <a:pt x="1563" y="519"/>
                  </a:lnTo>
                  <a:lnTo>
                    <a:pt x="1577" y="562"/>
                  </a:lnTo>
                  <a:lnTo>
                    <a:pt x="1592" y="605"/>
                  </a:lnTo>
                  <a:lnTo>
                    <a:pt x="1603" y="651"/>
                  </a:lnTo>
                  <a:lnTo>
                    <a:pt x="1613" y="698"/>
                  </a:lnTo>
                  <a:lnTo>
                    <a:pt x="1620" y="746"/>
                  </a:lnTo>
                  <a:lnTo>
                    <a:pt x="1626" y="796"/>
                  </a:lnTo>
                  <a:lnTo>
                    <a:pt x="1629" y="848"/>
                  </a:lnTo>
                  <a:lnTo>
                    <a:pt x="1630" y="901"/>
                  </a:lnTo>
                  <a:lnTo>
                    <a:pt x="1630" y="901"/>
                  </a:lnTo>
                  <a:lnTo>
                    <a:pt x="1629" y="953"/>
                  </a:lnTo>
                  <a:lnTo>
                    <a:pt x="1626" y="1004"/>
                  </a:lnTo>
                  <a:lnTo>
                    <a:pt x="1620" y="1054"/>
                  </a:lnTo>
                  <a:lnTo>
                    <a:pt x="1613" y="1102"/>
                  </a:lnTo>
                  <a:lnTo>
                    <a:pt x="1603" y="1149"/>
                  </a:lnTo>
                  <a:lnTo>
                    <a:pt x="1592" y="1194"/>
                  </a:lnTo>
                  <a:lnTo>
                    <a:pt x="1577" y="1238"/>
                  </a:lnTo>
                  <a:lnTo>
                    <a:pt x="1563" y="1281"/>
                  </a:lnTo>
                  <a:lnTo>
                    <a:pt x="1546" y="1322"/>
                  </a:lnTo>
                  <a:lnTo>
                    <a:pt x="1526" y="1360"/>
                  </a:lnTo>
                  <a:lnTo>
                    <a:pt x="1507" y="1398"/>
                  </a:lnTo>
                  <a:lnTo>
                    <a:pt x="1485" y="1434"/>
                  </a:lnTo>
                  <a:lnTo>
                    <a:pt x="1461" y="1469"/>
                  </a:lnTo>
                  <a:lnTo>
                    <a:pt x="1437" y="1502"/>
                  </a:lnTo>
                  <a:lnTo>
                    <a:pt x="1410" y="1533"/>
                  </a:lnTo>
                  <a:lnTo>
                    <a:pt x="1383" y="1563"/>
                  </a:lnTo>
                  <a:lnTo>
                    <a:pt x="1353" y="1590"/>
                  </a:lnTo>
                  <a:lnTo>
                    <a:pt x="1324" y="1617"/>
                  </a:lnTo>
                  <a:lnTo>
                    <a:pt x="1292" y="1641"/>
                  </a:lnTo>
                  <a:lnTo>
                    <a:pt x="1260" y="1664"/>
                  </a:lnTo>
                  <a:lnTo>
                    <a:pt x="1227" y="1685"/>
                  </a:lnTo>
                  <a:lnTo>
                    <a:pt x="1193" y="1703"/>
                  </a:lnTo>
                  <a:lnTo>
                    <a:pt x="1157" y="1722"/>
                  </a:lnTo>
                  <a:lnTo>
                    <a:pt x="1122" y="1737"/>
                  </a:lnTo>
                  <a:lnTo>
                    <a:pt x="1085" y="1752"/>
                  </a:lnTo>
                  <a:lnTo>
                    <a:pt x="1048" y="1763"/>
                  </a:lnTo>
                  <a:lnTo>
                    <a:pt x="1010" y="1774"/>
                  </a:lnTo>
                  <a:lnTo>
                    <a:pt x="972" y="1783"/>
                  </a:lnTo>
                  <a:lnTo>
                    <a:pt x="932" y="1788"/>
                  </a:lnTo>
                  <a:lnTo>
                    <a:pt x="894" y="1794"/>
                  </a:lnTo>
                  <a:lnTo>
                    <a:pt x="854" y="1797"/>
                  </a:lnTo>
                  <a:lnTo>
                    <a:pt x="813" y="1797"/>
                  </a:lnTo>
                  <a:lnTo>
                    <a:pt x="813" y="1797"/>
                  </a:lnTo>
                  <a:lnTo>
                    <a:pt x="773" y="1797"/>
                  </a:lnTo>
                  <a:lnTo>
                    <a:pt x="733" y="1794"/>
                  </a:lnTo>
                  <a:lnTo>
                    <a:pt x="695" y="1788"/>
                  </a:lnTo>
                  <a:lnTo>
                    <a:pt x="655" y="1783"/>
                  </a:lnTo>
                  <a:lnTo>
                    <a:pt x="617" y="1774"/>
                  </a:lnTo>
                  <a:lnTo>
                    <a:pt x="580" y="1763"/>
                  </a:lnTo>
                  <a:lnTo>
                    <a:pt x="543" y="1752"/>
                  </a:lnTo>
                  <a:lnTo>
                    <a:pt x="506" y="1737"/>
                  </a:lnTo>
                  <a:lnTo>
                    <a:pt x="471" y="1722"/>
                  </a:lnTo>
                  <a:lnTo>
                    <a:pt x="435" y="1703"/>
                  </a:lnTo>
                  <a:lnTo>
                    <a:pt x="401" y="1685"/>
                  </a:lnTo>
                  <a:lnTo>
                    <a:pt x="369" y="1664"/>
                  </a:lnTo>
                  <a:lnTo>
                    <a:pt x="336" y="1641"/>
                  </a:lnTo>
                  <a:lnTo>
                    <a:pt x="305" y="1617"/>
                  </a:lnTo>
                  <a:lnTo>
                    <a:pt x="275" y="1590"/>
                  </a:lnTo>
                  <a:lnTo>
                    <a:pt x="247" y="1563"/>
                  </a:lnTo>
                  <a:lnTo>
                    <a:pt x="220" y="1533"/>
                  </a:lnTo>
                  <a:lnTo>
                    <a:pt x="193" y="1502"/>
                  </a:lnTo>
                  <a:lnTo>
                    <a:pt x="169" y="1469"/>
                  </a:lnTo>
                  <a:lnTo>
                    <a:pt x="144" y="1434"/>
                  </a:lnTo>
                  <a:lnTo>
                    <a:pt x="123" y="1398"/>
                  </a:lnTo>
                  <a:lnTo>
                    <a:pt x="103" y="1360"/>
                  </a:lnTo>
                  <a:lnTo>
                    <a:pt x="83" y="1322"/>
                  </a:lnTo>
                  <a:lnTo>
                    <a:pt x="66" y="1281"/>
                  </a:lnTo>
                  <a:lnTo>
                    <a:pt x="52" y="1238"/>
                  </a:lnTo>
                  <a:lnTo>
                    <a:pt x="38" y="1194"/>
                  </a:lnTo>
                  <a:lnTo>
                    <a:pt x="27" y="1149"/>
                  </a:lnTo>
                  <a:lnTo>
                    <a:pt x="17" y="1102"/>
                  </a:lnTo>
                  <a:lnTo>
                    <a:pt x="10" y="1054"/>
                  </a:lnTo>
                  <a:lnTo>
                    <a:pt x="4" y="1004"/>
                  </a:lnTo>
                  <a:lnTo>
                    <a:pt x="1" y="953"/>
                  </a:lnTo>
                  <a:lnTo>
                    <a:pt x="0" y="901"/>
                  </a:lnTo>
                  <a:lnTo>
                    <a:pt x="0" y="901"/>
                  </a:lnTo>
                  <a:lnTo>
                    <a:pt x="1" y="848"/>
                  </a:lnTo>
                  <a:lnTo>
                    <a:pt x="4" y="796"/>
                  </a:lnTo>
                  <a:lnTo>
                    <a:pt x="10" y="746"/>
                  </a:lnTo>
                  <a:lnTo>
                    <a:pt x="17" y="698"/>
                  </a:lnTo>
                  <a:lnTo>
                    <a:pt x="27" y="651"/>
                  </a:lnTo>
                  <a:lnTo>
                    <a:pt x="38" y="605"/>
                  </a:lnTo>
                  <a:lnTo>
                    <a:pt x="52" y="562"/>
                  </a:lnTo>
                  <a:lnTo>
                    <a:pt x="66" y="519"/>
                  </a:lnTo>
                  <a:lnTo>
                    <a:pt x="83" y="478"/>
                  </a:lnTo>
                  <a:lnTo>
                    <a:pt x="103" y="438"/>
                  </a:lnTo>
                  <a:lnTo>
                    <a:pt x="123" y="400"/>
                  </a:lnTo>
                  <a:lnTo>
                    <a:pt x="144" y="364"/>
                  </a:lnTo>
                  <a:lnTo>
                    <a:pt x="169" y="330"/>
                  </a:lnTo>
                  <a:lnTo>
                    <a:pt x="193" y="296"/>
                  </a:lnTo>
                  <a:lnTo>
                    <a:pt x="220" y="265"/>
                  </a:lnTo>
                  <a:lnTo>
                    <a:pt x="247" y="235"/>
                  </a:lnTo>
                  <a:lnTo>
                    <a:pt x="275" y="208"/>
                  </a:lnTo>
                  <a:lnTo>
                    <a:pt x="305" y="181"/>
                  </a:lnTo>
                  <a:lnTo>
                    <a:pt x="336" y="157"/>
                  </a:lnTo>
                  <a:lnTo>
                    <a:pt x="369" y="135"/>
                  </a:lnTo>
                  <a:lnTo>
                    <a:pt x="401" y="113"/>
                  </a:lnTo>
                  <a:lnTo>
                    <a:pt x="435" y="93"/>
                  </a:lnTo>
                  <a:lnTo>
                    <a:pt x="471" y="76"/>
                  </a:lnTo>
                  <a:lnTo>
                    <a:pt x="506" y="61"/>
                  </a:lnTo>
                  <a:lnTo>
                    <a:pt x="543" y="47"/>
                  </a:lnTo>
                  <a:lnTo>
                    <a:pt x="580" y="34"/>
                  </a:lnTo>
                  <a:lnTo>
                    <a:pt x="617" y="24"/>
                  </a:lnTo>
                  <a:lnTo>
                    <a:pt x="655" y="15"/>
                  </a:lnTo>
                  <a:lnTo>
                    <a:pt x="695" y="8"/>
                  </a:lnTo>
                  <a:lnTo>
                    <a:pt x="733" y="4"/>
                  </a:lnTo>
                  <a:lnTo>
                    <a:pt x="773" y="1"/>
                  </a:lnTo>
                  <a:lnTo>
                    <a:pt x="813" y="0"/>
                  </a:lnTo>
                  <a:lnTo>
                    <a:pt x="813" y="0"/>
                  </a:lnTo>
                  <a:close/>
                  <a:moveTo>
                    <a:pt x="813" y="1469"/>
                  </a:moveTo>
                  <a:lnTo>
                    <a:pt x="813" y="1469"/>
                  </a:lnTo>
                  <a:lnTo>
                    <a:pt x="837" y="1469"/>
                  </a:lnTo>
                  <a:lnTo>
                    <a:pt x="860" y="1466"/>
                  </a:lnTo>
                  <a:lnTo>
                    <a:pt x="881" y="1464"/>
                  </a:lnTo>
                  <a:lnTo>
                    <a:pt x="902" y="1459"/>
                  </a:lnTo>
                  <a:lnTo>
                    <a:pt x="923" y="1454"/>
                  </a:lnTo>
                  <a:lnTo>
                    <a:pt x="943" y="1447"/>
                  </a:lnTo>
                  <a:lnTo>
                    <a:pt x="963" y="1438"/>
                  </a:lnTo>
                  <a:lnTo>
                    <a:pt x="983" y="1428"/>
                  </a:lnTo>
                  <a:lnTo>
                    <a:pt x="1000" y="1418"/>
                  </a:lnTo>
                  <a:lnTo>
                    <a:pt x="1018" y="1407"/>
                  </a:lnTo>
                  <a:lnTo>
                    <a:pt x="1035" y="1394"/>
                  </a:lnTo>
                  <a:lnTo>
                    <a:pt x="1051" y="1380"/>
                  </a:lnTo>
                  <a:lnTo>
                    <a:pt x="1067" y="1364"/>
                  </a:lnTo>
                  <a:lnTo>
                    <a:pt x="1082" y="1349"/>
                  </a:lnTo>
                  <a:lnTo>
                    <a:pt x="1096" y="1332"/>
                  </a:lnTo>
                  <a:lnTo>
                    <a:pt x="1109" y="1313"/>
                  </a:lnTo>
                  <a:lnTo>
                    <a:pt x="1122" y="1293"/>
                  </a:lnTo>
                  <a:lnTo>
                    <a:pt x="1135" y="1274"/>
                  </a:lnTo>
                  <a:lnTo>
                    <a:pt x="1146" y="1252"/>
                  </a:lnTo>
                  <a:lnTo>
                    <a:pt x="1156" y="1231"/>
                  </a:lnTo>
                  <a:lnTo>
                    <a:pt x="1166" y="1208"/>
                  </a:lnTo>
                  <a:lnTo>
                    <a:pt x="1175" y="1184"/>
                  </a:lnTo>
                  <a:lnTo>
                    <a:pt x="1183" y="1159"/>
                  </a:lnTo>
                  <a:lnTo>
                    <a:pt x="1190" y="1133"/>
                  </a:lnTo>
                  <a:lnTo>
                    <a:pt x="1196" y="1108"/>
                  </a:lnTo>
                  <a:lnTo>
                    <a:pt x="1201" y="1081"/>
                  </a:lnTo>
                  <a:lnTo>
                    <a:pt x="1207" y="1052"/>
                  </a:lnTo>
                  <a:lnTo>
                    <a:pt x="1211" y="1024"/>
                  </a:lnTo>
                  <a:lnTo>
                    <a:pt x="1214" y="994"/>
                  </a:lnTo>
                  <a:lnTo>
                    <a:pt x="1216" y="963"/>
                  </a:lnTo>
                  <a:lnTo>
                    <a:pt x="1217" y="932"/>
                  </a:lnTo>
                  <a:lnTo>
                    <a:pt x="1219" y="901"/>
                  </a:lnTo>
                  <a:lnTo>
                    <a:pt x="1219" y="901"/>
                  </a:lnTo>
                  <a:lnTo>
                    <a:pt x="1217" y="869"/>
                  </a:lnTo>
                  <a:lnTo>
                    <a:pt x="1216" y="837"/>
                  </a:lnTo>
                  <a:lnTo>
                    <a:pt x="1214" y="807"/>
                  </a:lnTo>
                  <a:lnTo>
                    <a:pt x="1211" y="777"/>
                  </a:lnTo>
                  <a:lnTo>
                    <a:pt x="1207" y="747"/>
                  </a:lnTo>
                  <a:lnTo>
                    <a:pt x="1201" y="719"/>
                  </a:lnTo>
                  <a:lnTo>
                    <a:pt x="1196" y="692"/>
                  </a:lnTo>
                  <a:lnTo>
                    <a:pt x="1190" y="665"/>
                  </a:lnTo>
                  <a:lnTo>
                    <a:pt x="1183" y="640"/>
                  </a:lnTo>
                  <a:lnTo>
                    <a:pt x="1175" y="615"/>
                  </a:lnTo>
                  <a:lnTo>
                    <a:pt x="1166" y="591"/>
                  </a:lnTo>
                  <a:lnTo>
                    <a:pt x="1156" y="567"/>
                  </a:lnTo>
                  <a:lnTo>
                    <a:pt x="1146" y="546"/>
                  </a:lnTo>
                  <a:lnTo>
                    <a:pt x="1135" y="525"/>
                  </a:lnTo>
                  <a:lnTo>
                    <a:pt x="1122" y="505"/>
                  </a:lnTo>
                  <a:lnTo>
                    <a:pt x="1109" y="485"/>
                  </a:lnTo>
                  <a:lnTo>
                    <a:pt x="1096" y="466"/>
                  </a:lnTo>
                  <a:lnTo>
                    <a:pt x="1082" y="449"/>
                  </a:lnTo>
                  <a:lnTo>
                    <a:pt x="1067" y="434"/>
                  </a:lnTo>
                  <a:lnTo>
                    <a:pt x="1051" y="418"/>
                  </a:lnTo>
                  <a:lnTo>
                    <a:pt x="1035" y="404"/>
                  </a:lnTo>
                  <a:lnTo>
                    <a:pt x="1018" y="391"/>
                  </a:lnTo>
                  <a:lnTo>
                    <a:pt x="1000" y="380"/>
                  </a:lnTo>
                  <a:lnTo>
                    <a:pt x="983" y="369"/>
                  </a:lnTo>
                  <a:lnTo>
                    <a:pt x="963" y="360"/>
                  </a:lnTo>
                  <a:lnTo>
                    <a:pt x="943" y="352"/>
                  </a:lnTo>
                  <a:lnTo>
                    <a:pt x="923" y="344"/>
                  </a:lnTo>
                  <a:lnTo>
                    <a:pt x="902" y="339"/>
                  </a:lnTo>
                  <a:lnTo>
                    <a:pt x="881" y="335"/>
                  </a:lnTo>
                  <a:lnTo>
                    <a:pt x="860" y="330"/>
                  </a:lnTo>
                  <a:lnTo>
                    <a:pt x="837" y="329"/>
                  </a:lnTo>
                  <a:lnTo>
                    <a:pt x="813" y="329"/>
                  </a:lnTo>
                  <a:lnTo>
                    <a:pt x="813" y="329"/>
                  </a:lnTo>
                  <a:lnTo>
                    <a:pt x="790" y="329"/>
                  </a:lnTo>
                  <a:lnTo>
                    <a:pt x="767" y="330"/>
                  </a:lnTo>
                  <a:lnTo>
                    <a:pt x="745" y="335"/>
                  </a:lnTo>
                  <a:lnTo>
                    <a:pt x="723" y="339"/>
                  </a:lnTo>
                  <a:lnTo>
                    <a:pt x="703" y="344"/>
                  </a:lnTo>
                  <a:lnTo>
                    <a:pt x="682" y="352"/>
                  </a:lnTo>
                  <a:lnTo>
                    <a:pt x="664" y="360"/>
                  </a:lnTo>
                  <a:lnTo>
                    <a:pt x="644" y="369"/>
                  </a:lnTo>
                  <a:lnTo>
                    <a:pt x="627" y="380"/>
                  </a:lnTo>
                  <a:lnTo>
                    <a:pt x="608" y="391"/>
                  </a:lnTo>
                  <a:lnTo>
                    <a:pt x="591" y="404"/>
                  </a:lnTo>
                  <a:lnTo>
                    <a:pt x="576" y="418"/>
                  </a:lnTo>
                  <a:lnTo>
                    <a:pt x="560" y="434"/>
                  </a:lnTo>
                  <a:lnTo>
                    <a:pt x="546" y="449"/>
                  </a:lnTo>
                  <a:lnTo>
                    <a:pt x="532" y="466"/>
                  </a:lnTo>
                  <a:lnTo>
                    <a:pt x="518" y="485"/>
                  </a:lnTo>
                  <a:lnTo>
                    <a:pt x="506" y="505"/>
                  </a:lnTo>
                  <a:lnTo>
                    <a:pt x="493" y="525"/>
                  </a:lnTo>
                  <a:lnTo>
                    <a:pt x="482" y="546"/>
                  </a:lnTo>
                  <a:lnTo>
                    <a:pt x="472" y="567"/>
                  </a:lnTo>
                  <a:lnTo>
                    <a:pt x="462" y="591"/>
                  </a:lnTo>
                  <a:lnTo>
                    <a:pt x="454" y="615"/>
                  </a:lnTo>
                  <a:lnTo>
                    <a:pt x="447" y="640"/>
                  </a:lnTo>
                  <a:lnTo>
                    <a:pt x="440" y="665"/>
                  </a:lnTo>
                  <a:lnTo>
                    <a:pt x="432" y="692"/>
                  </a:lnTo>
                  <a:lnTo>
                    <a:pt x="427" y="719"/>
                  </a:lnTo>
                  <a:lnTo>
                    <a:pt x="423" y="747"/>
                  </a:lnTo>
                  <a:lnTo>
                    <a:pt x="418" y="777"/>
                  </a:lnTo>
                  <a:lnTo>
                    <a:pt x="415" y="807"/>
                  </a:lnTo>
                  <a:lnTo>
                    <a:pt x="414" y="837"/>
                  </a:lnTo>
                  <a:lnTo>
                    <a:pt x="413" y="869"/>
                  </a:lnTo>
                  <a:lnTo>
                    <a:pt x="411" y="901"/>
                  </a:lnTo>
                  <a:lnTo>
                    <a:pt x="411" y="901"/>
                  </a:lnTo>
                  <a:lnTo>
                    <a:pt x="413" y="932"/>
                  </a:lnTo>
                  <a:lnTo>
                    <a:pt x="414" y="963"/>
                  </a:lnTo>
                  <a:lnTo>
                    <a:pt x="415" y="994"/>
                  </a:lnTo>
                  <a:lnTo>
                    <a:pt x="418" y="1024"/>
                  </a:lnTo>
                  <a:lnTo>
                    <a:pt x="423" y="1052"/>
                  </a:lnTo>
                  <a:lnTo>
                    <a:pt x="427" y="1081"/>
                  </a:lnTo>
                  <a:lnTo>
                    <a:pt x="432" y="1108"/>
                  </a:lnTo>
                  <a:lnTo>
                    <a:pt x="440" y="1133"/>
                  </a:lnTo>
                  <a:lnTo>
                    <a:pt x="447" y="1159"/>
                  </a:lnTo>
                  <a:lnTo>
                    <a:pt x="454" y="1184"/>
                  </a:lnTo>
                  <a:lnTo>
                    <a:pt x="462" y="1208"/>
                  </a:lnTo>
                  <a:lnTo>
                    <a:pt x="472" y="1231"/>
                  </a:lnTo>
                  <a:lnTo>
                    <a:pt x="482" y="1252"/>
                  </a:lnTo>
                  <a:lnTo>
                    <a:pt x="493" y="1274"/>
                  </a:lnTo>
                  <a:lnTo>
                    <a:pt x="506" y="1293"/>
                  </a:lnTo>
                  <a:lnTo>
                    <a:pt x="518" y="1313"/>
                  </a:lnTo>
                  <a:lnTo>
                    <a:pt x="532" y="1332"/>
                  </a:lnTo>
                  <a:lnTo>
                    <a:pt x="546" y="1349"/>
                  </a:lnTo>
                  <a:lnTo>
                    <a:pt x="560" y="1364"/>
                  </a:lnTo>
                  <a:lnTo>
                    <a:pt x="576" y="1380"/>
                  </a:lnTo>
                  <a:lnTo>
                    <a:pt x="591" y="1394"/>
                  </a:lnTo>
                  <a:lnTo>
                    <a:pt x="608" y="1407"/>
                  </a:lnTo>
                  <a:lnTo>
                    <a:pt x="627" y="1418"/>
                  </a:lnTo>
                  <a:lnTo>
                    <a:pt x="644" y="1428"/>
                  </a:lnTo>
                  <a:lnTo>
                    <a:pt x="664" y="1438"/>
                  </a:lnTo>
                  <a:lnTo>
                    <a:pt x="682" y="1447"/>
                  </a:lnTo>
                  <a:lnTo>
                    <a:pt x="703" y="1454"/>
                  </a:lnTo>
                  <a:lnTo>
                    <a:pt x="723" y="1459"/>
                  </a:lnTo>
                  <a:lnTo>
                    <a:pt x="745" y="1464"/>
                  </a:lnTo>
                  <a:lnTo>
                    <a:pt x="767" y="1466"/>
                  </a:lnTo>
                  <a:lnTo>
                    <a:pt x="790" y="1469"/>
                  </a:lnTo>
                  <a:lnTo>
                    <a:pt x="813" y="1469"/>
                  </a:lnTo>
                  <a:lnTo>
                    <a:pt x="813" y="14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 name="Freeform 10"/>
            <p:cNvSpPr>
              <a:spLocks/>
            </p:cNvSpPr>
            <p:nvPr userDrawn="1"/>
          </p:nvSpPr>
          <p:spPr bwMode="auto">
            <a:xfrm>
              <a:off x="2298" y="967"/>
              <a:ext cx="351" cy="585"/>
            </a:xfrm>
            <a:custGeom>
              <a:avLst/>
              <a:gdLst>
                <a:gd name="T0" fmla="*/ 0 w 1054"/>
                <a:gd name="T1" fmla="*/ 42 h 1756"/>
                <a:gd name="T2" fmla="*/ 332 w 1054"/>
                <a:gd name="T3" fmla="*/ 42 h 1756"/>
                <a:gd name="T4" fmla="*/ 360 w 1054"/>
                <a:gd name="T5" fmla="*/ 346 h 1756"/>
                <a:gd name="T6" fmla="*/ 374 w 1054"/>
                <a:gd name="T7" fmla="*/ 346 h 1756"/>
                <a:gd name="T8" fmla="*/ 374 w 1054"/>
                <a:gd name="T9" fmla="*/ 346 h 1756"/>
                <a:gd name="T10" fmla="*/ 397 w 1054"/>
                <a:gd name="T11" fmla="*/ 305 h 1756"/>
                <a:gd name="T12" fmla="*/ 423 w 1054"/>
                <a:gd name="T13" fmla="*/ 266 h 1756"/>
                <a:gd name="T14" fmla="*/ 448 w 1054"/>
                <a:gd name="T15" fmla="*/ 231 h 1756"/>
                <a:gd name="T16" fmla="*/ 475 w 1054"/>
                <a:gd name="T17" fmla="*/ 197 h 1756"/>
                <a:gd name="T18" fmla="*/ 503 w 1054"/>
                <a:gd name="T19" fmla="*/ 167 h 1756"/>
                <a:gd name="T20" fmla="*/ 533 w 1054"/>
                <a:gd name="T21" fmla="*/ 139 h 1756"/>
                <a:gd name="T22" fmla="*/ 563 w 1054"/>
                <a:gd name="T23" fmla="*/ 112 h 1756"/>
                <a:gd name="T24" fmla="*/ 594 w 1054"/>
                <a:gd name="T25" fmla="*/ 89 h 1756"/>
                <a:gd name="T26" fmla="*/ 625 w 1054"/>
                <a:gd name="T27" fmla="*/ 69 h 1756"/>
                <a:gd name="T28" fmla="*/ 658 w 1054"/>
                <a:gd name="T29" fmla="*/ 51 h 1756"/>
                <a:gd name="T30" fmla="*/ 691 w 1054"/>
                <a:gd name="T31" fmla="*/ 35 h 1756"/>
                <a:gd name="T32" fmla="*/ 723 w 1054"/>
                <a:gd name="T33" fmla="*/ 23 h 1756"/>
                <a:gd name="T34" fmla="*/ 757 w 1054"/>
                <a:gd name="T35" fmla="*/ 13 h 1756"/>
                <a:gd name="T36" fmla="*/ 791 w 1054"/>
                <a:gd name="T37" fmla="*/ 5 h 1756"/>
                <a:gd name="T38" fmla="*/ 825 w 1054"/>
                <a:gd name="T39" fmla="*/ 1 h 1756"/>
                <a:gd name="T40" fmla="*/ 860 w 1054"/>
                <a:gd name="T41" fmla="*/ 0 h 1756"/>
                <a:gd name="T42" fmla="*/ 860 w 1054"/>
                <a:gd name="T43" fmla="*/ 0 h 1756"/>
                <a:gd name="T44" fmla="*/ 891 w 1054"/>
                <a:gd name="T45" fmla="*/ 1 h 1756"/>
                <a:gd name="T46" fmla="*/ 919 w 1054"/>
                <a:gd name="T47" fmla="*/ 3 h 1756"/>
                <a:gd name="T48" fmla="*/ 945 w 1054"/>
                <a:gd name="T49" fmla="*/ 5 h 1756"/>
                <a:gd name="T50" fmla="*/ 970 w 1054"/>
                <a:gd name="T51" fmla="*/ 8 h 1756"/>
                <a:gd name="T52" fmla="*/ 993 w 1054"/>
                <a:gd name="T53" fmla="*/ 14 h 1756"/>
                <a:gd name="T54" fmla="*/ 1014 w 1054"/>
                <a:gd name="T55" fmla="*/ 20 h 1756"/>
                <a:gd name="T56" fmla="*/ 1034 w 1054"/>
                <a:gd name="T57" fmla="*/ 27 h 1756"/>
                <a:gd name="T58" fmla="*/ 1054 w 1054"/>
                <a:gd name="T59" fmla="*/ 35 h 1756"/>
                <a:gd name="T60" fmla="*/ 984 w 1054"/>
                <a:gd name="T61" fmla="*/ 384 h 1756"/>
                <a:gd name="T62" fmla="*/ 984 w 1054"/>
                <a:gd name="T63" fmla="*/ 384 h 1756"/>
                <a:gd name="T64" fmla="*/ 942 w 1054"/>
                <a:gd name="T65" fmla="*/ 373 h 1756"/>
                <a:gd name="T66" fmla="*/ 901 w 1054"/>
                <a:gd name="T67" fmla="*/ 364 h 1756"/>
                <a:gd name="T68" fmla="*/ 879 w 1054"/>
                <a:gd name="T69" fmla="*/ 360 h 1756"/>
                <a:gd name="T70" fmla="*/ 857 w 1054"/>
                <a:gd name="T71" fmla="*/ 359 h 1756"/>
                <a:gd name="T72" fmla="*/ 833 w 1054"/>
                <a:gd name="T73" fmla="*/ 357 h 1756"/>
                <a:gd name="T74" fmla="*/ 807 w 1054"/>
                <a:gd name="T75" fmla="*/ 356 h 1756"/>
                <a:gd name="T76" fmla="*/ 807 w 1054"/>
                <a:gd name="T77" fmla="*/ 356 h 1756"/>
                <a:gd name="T78" fmla="*/ 780 w 1054"/>
                <a:gd name="T79" fmla="*/ 357 h 1756"/>
                <a:gd name="T80" fmla="*/ 755 w 1054"/>
                <a:gd name="T81" fmla="*/ 362 h 1756"/>
                <a:gd name="T82" fmla="*/ 728 w 1054"/>
                <a:gd name="T83" fmla="*/ 367 h 1756"/>
                <a:gd name="T84" fmla="*/ 701 w 1054"/>
                <a:gd name="T85" fmla="*/ 376 h 1756"/>
                <a:gd name="T86" fmla="*/ 674 w 1054"/>
                <a:gd name="T87" fmla="*/ 386 h 1756"/>
                <a:gd name="T88" fmla="*/ 647 w 1054"/>
                <a:gd name="T89" fmla="*/ 400 h 1756"/>
                <a:gd name="T90" fmla="*/ 620 w 1054"/>
                <a:gd name="T91" fmla="*/ 417 h 1756"/>
                <a:gd name="T92" fmla="*/ 593 w 1054"/>
                <a:gd name="T93" fmla="*/ 435 h 1756"/>
                <a:gd name="T94" fmla="*/ 566 w 1054"/>
                <a:gd name="T95" fmla="*/ 458 h 1756"/>
                <a:gd name="T96" fmla="*/ 540 w 1054"/>
                <a:gd name="T97" fmla="*/ 484 h 1756"/>
                <a:gd name="T98" fmla="*/ 515 w 1054"/>
                <a:gd name="T99" fmla="*/ 512 h 1756"/>
                <a:gd name="T100" fmla="*/ 491 w 1054"/>
                <a:gd name="T101" fmla="*/ 545 h 1756"/>
                <a:gd name="T102" fmla="*/ 467 w 1054"/>
                <a:gd name="T103" fmla="*/ 580 h 1756"/>
                <a:gd name="T104" fmla="*/ 444 w 1054"/>
                <a:gd name="T105" fmla="*/ 620 h 1756"/>
                <a:gd name="T106" fmla="*/ 423 w 1054"/>
                <a:gd name="T107" fmla="*/ 662 h 1756"/>
                <a:gd name="T108" fmla="*/ 401 w 1054"/>
                <a:gd name="T109" fmla="*/ 709 h 1756"/>
                <a:gd name="T110" fmla="*/ 401 w 1054"/>
                <a:gd name="T111" fmla="*/ 1756 h 1756"/>
                <a:gd name="T112" fmla="*/ 0 w 1054"/>
                <a:gd name="T113" fmla="*/ 1756 h 1756"/>
                <a:gd name="T114" fmla="*/ 0 w 1054"/>
                <a:gd name="T115" fmla="*/ 42 h 1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54" h="1756">
                  <a:moveTo>
                    <a:pt x="0" y="42"/>
                  </a:moveTo>
                  <a:lnTo>
                    <a:pt x="332" y="42"/>
                  </a:lnTo>
                  <a:lnTo>
                    <a:pt x="360" y="346"/>
                  </a:lnTo>
                  <a:lnTo>
                    <a:pt x="374" y="346"/>
                  </a:lnTo>
                  <a:lnTo>
                    <a:pt x="374" y="346"/>
                  </a:lnTo>
                  <a:lnTo>
                    <a:pt x="397" y="305"/>
                  </a:lnTo>
                  <a:lnTo>
                    <a:pt x="423" y="266"/>
                  </a:lnTo>
                  <a:lnTo>
                    <a:pt x="448" y="231"/>
                  </a:lnTo>
                  <a:lnTo>
                    <a:pt x="475" y="197"/>
                  </a:lnTo>
                  <a:lnTo>
                    <a:pt x="503" y="167"/>
                  </a:lnTo>
                  <a:lnTo>
                    <a:pt x="533" y="139"/>
                  </a:lnTo>
                  <a:lnTo>
                    <a:pt x="563" y="112"/>
                  </a:lnTo>
                  <a:lnTo>
                    <a:pt x="594" y="89"/>
                  </a:lnTo>
                  <a:lnTo>
                    <a:pt x="625" y="69"/>
                  </a:lnTo>
                  <a:lnTo>
                    <a:pt x="658" y="51"/>
                  </a:lnTo>
                  <a:lnTo>
                    <a:pt x="691" y="35"/>
                  </a:lnTo>
                  <a:lnTo>
                    <a:pt x="723" y="23"/>
                  </a:lnTo>
                  <a:lnTo>
                    <a:pt x="757" y="13"/>
                  </a:lnTo>
                  <a:lnTo>
                    <a:pt x="791" y="5"/>
                  </a:lnTo>
                  <a:lnTo>
                    <a:pt x="825" y="1"/>
                  </a:lnTo>
                  <a:lnTo>
                    <a:pt x="860" y="0"/>
                  </a:lnTo>
                  <a:lnTo>
                    <a:pt x="860" y="0"/>
                  </a:lnTo>
                  <a:lnTo>
                    <a:pt x="891" y="1"/>
                  </a:lnTo>
                  <a:lnTo>
                    <a:pt x="919" y="3"/>
                  </a:lnTo>
                  <a:lnTo>
                    <a:pt x="945" y="5"/>
                  </a:lnTo>
                  <a:lnTo>
                    <a:pt x="970" y="8"/>
                  </a:lnTo>
                  <a:lnTo>
                    <a:pt x="993" y="14"/>
                  </a:lnTo>
                  <a:lnTo>
                    <a:pt x="1014" y="20"/>
                  </a:lnTo>
                  <a:lnTo>
                    <a:pt x="1034" y="27"/>
                  </a:lnTo>
                  <a:lnTo>
                    <a:pt x="1054" y="35"/>
                  </a:lnTo>
                  <a:lnTo>
                    <a:pt x="984" y="384"/>
                  </a:lnTo>
                  <a:lnTo>
                    <a:pt x="984" y="384"/>
                  </a:lnTo>
                  <a:lnTo>
                    <a:pt x="942" y="373"/>
                  </a:lnTo>
                  <a:lnTo>
                    <a:pt x="901" y="364"/>
                  </a:lnTo>
                  <a:lnTo>
                    <a:pt x="879" y="360"/>
                  </a:lnTo>
                  <a:lnTo>
                    <a:pt x="857" y="359"/>
                  </a:lnTo>
                  <a:lnTo>
                    <a:pt x="833" y="357"/>
                  </a:lnTo>
                  <a:lnTo>
                    <a:pt x="807" y="356"/>
                  </a:lnTo>
                  <a:lnTo>
                    <a:pt x="807" y="356"/>
                  </a:lnTo>
                  <a:lnTo>
                    <a:pt x="780" y="357"/>
                  </a:lnTo>
                  <a:lnTo>
                    <a:pt x="755" y="362"/>
                  </a:lnTo>
                  <a:lnTo>
                    <a:pt x="728" y="367"/>
                  </a:lnTo>
                  <a:lnTo>
                    <a:pt x="701" y="376"/>
                  </a:lnTo>
                  <a:lnTo>
                    <a:pt x="674" y="386"/>
                  </a:lnTo>
                  <a:lnTo>
                    <a:pt x="647" y="400"/>
                  </a:lnTo>
                  <a:lnTo>
                    <a:pt x="620" y="417"/>
                  </a:lnTo>
                  <a:lnTo>
                    <a:pt x="593" y="435"/>
                  </a:lnTo>
                  <a:lnTo>
                    <a:pt x="566" y="458"/>
                  </a:lnTo>
                  <a:lnTo>
                    <a:pt x="540" y="484"/>
                  </a:lnTo>
                  <a:lnTo>
                    <a:pt x="515" y="512"/>
                  </a:lnTo>
                  <a:lnTo>
                    <a:pt x="491" y="545"/>
                  </a:lnTo>
                  <a:lnTo>
                    <a:pt x="467" y="580"/>
                  </a:lnTo>
                  <a:lnTo>
                    <a:pt x="444" y="620"/>
                  </a:lnTo>
                  <a:lnTo>
                    <a:pt x="423" y="662"/>
                  </a:lnTo>
                  <a:lnTo>
                    <a:pt x="401" y="709"/>
                  </a:lnTo>
                  <a:lnTo>
                    <a:pt x="401" y="1756"/>
                  </a:lnTo>
                  <a:lnTo>
                    <a:pt x="0" y="1756"/>
                  </a:lnTo>
                  <a:lnTo>
                    <a:pt x="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 name="Freeform 11"/>
            <p:cNvSpPr>
              <a:spLocks/>
            </p:cNvSpPr>
            <p:nvPr userDrawn="1"/>
          </p:nvSpPr>
          <p:spPr bwMode="auto">
            <a:xfrm>
              <a:off x="2718" y="731"/>
              <a:ext cx="202" cy="835"/>
            </a:xfrm>
            <a:custGeom>
              <a:avLst/>
              <a:gdLst>
                <a:gd name="T0" fmla="*/ 402 w 604"/>
                <a:gd name="T1" fmla="*/ 0 h 2505"/>
                <a:gd name="T2" fmla="*/ 402 w 604"/>
                <a:gd name="T3" fmla="*/ 2045 h 2505"/>
                <a:gd name="T4" fmla="*/ 403 w 604"/>
                <a:gd name="T5" fmla="*/ 2078 h 2505"/>
                <a:gd name="T6" fmla="*/ 409 w 604"/>
                <a:gd name="T7" fmla="*/ 2106 h 2505"/>
                <a:gd name="T8" fmla="*/ 419 w 604"/>
                <a:gd name="T9" fmla="*/ 2129 h 2505"/>
                <a:gd name="T10" fmla="*/ 430 w 604"/>
                <a:gd name="T11" fmla="*/ 2148 h 2505"/>
                <a:gd name="T12" fmla="*/ 443 w 604"/>
                <a:gd name="T13" fmla="*/ 2162 h 2505"/>
                <a:gd name="T14" fmla="*/ 457 w 604"/>
                <a:gd name="T15" fmla="*/ 2170 h 2505"/>
                <a:gd name="T16" fmla="*/ 473 w 604"/>
                <a:gd name="T17" fmla="*/ 2176 h 2505"/>
                <a:gd name="T18" fmla="*/ 488 w 604"/>
                <a:gd name="T19" fmla="*/ 2177 h 2505"/>
                <a:gd name="T20" fmla="*/ 515 w 604"/>
                <a:gd name="T21" fmla="*/ 2176 h 2505"/>
                <a:gd name="T22" fmla="*/ 552 w 604"/>
                <a:gd name="T23" fmla="*/ 2170 h 2505"/>
                <a:gd name="T24" fmla="*/ 604 w 604"/>
                <a:gd name="T25" fmla="*/ 2471 h 2505"/>
                <a:gd name="T26" fmla="*/ 563 w 604"/>
                <a:gd name="T27" fmla="*/ 2485 h 2505"/>
                <a:gd name="T28" fmla="*/ 515 w 604"/>
                <a:gd name="T29" fmla="*/ 2496 h 2505"/>
                <a:gd name="T30" fmla="*/ 457 w 604"/>
                <a:gd name="T31" fmla="*/ 2504 h 2505"/>
                <a:gd name="T32" fmla="*/ 392 w 604"/>
                <a:gd name="T33" fmla="*/ 2505 h 2505"/>
                <a:gd name="T34" fmla="*/ 365 w 604"/>
                <a:gd name="T35" fmla="*/ 2505 h 2505"/>
                <a:gd name="T36" fmla="*/ 315 w 604"/>
                <a:gd name="T37" fmla="*/ 2501 h 2505"/>
                <a:gd name="T38" fmla="*/ 270 w 604"/>
                <a:gd name="T39" fmla="*/ 2492 h 2505"/>
                <a:gd name="T40" fmla="*/ 228 w 604"/>
                <a:gd name="T41" fmla="*/ 2479 h 2505"/>
                <a:gd name="T42" fmla="*/ 190 w 604"/>
                <a:gd name="T43" fmla="*/ 2464 h 2505"/>
                <a:gd name="T44" fmla="*/ 158 w 604"/>
                <a:gd name="T45" fmla="*/ 2443 h 2505"/>
                <a:gd name="T46" fmla="*/ 126 w 604"/>
                <a:gd name="T47" fmla="*/ 2418 h 2505"/>
                <a:gd name="T48" fmla="*/ 101 w 604"/>
                <a:gd name="T49" fmla="*/ 2392 h 2505"/>
                <a:gd name="T50" fmla="*/ 77 w 604"/>
                <a:gd name="T51" fmla="*/ 2360 h 2505"/>
                <a:gd name="T52" fmla="*/ 57 w 604"/>
                <a:gd name="T53" fmla="*/ 2325 h 2505"/>
                <a:gd name="T54" fmla="*/ 40 w 604"/>
                <a:gd name="T55" fmla="*/ 2287 h 2505"/>
                <a:gd name="T56" fmla="*/ 27 w 604"/>
                <a:gd name="T57" fmla="*/ 2245 h 2505"/>
                <a:gd name="T58" fmla="*/ 16 w 604"/>
                <a:gd name="T59" fmla="*/ 2201 h 2505"/>
                <a:gd name="T60" fmla="*/ 6 w 604"/>
                <a:gd name="T61" fmla="*/ 2129 h 2505"/>
                <a:gd name="T62" fmla="*/ 0 w 604"/>
                <a:gd name="T63" fmla="*/ 202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4" h="2505">
                  <a:moveTo>
                    <a:pt x="0" y="0"/>
                  </a:moveTo>
                  <a:lnTo>
                    <a:pt x="402" y="0"/>
                  </a:lnTo>
                  <a:lnTo>
                    <a:pt x="402" y="2045"/>
                  </a:lnTo>
                  <a:lnTo>
                    <a:pt x="402" y="2045"/>
                  </a:lnTo>
                  <a:lnTo>
                    <a:pt x="402" y="2062"/>
                  </a:lnTo>
                  <a:lnTo>
                    <a:pt x="403" y="2078"/>
                  </a:lnTo>
                  <a:lnTo>
                    <a:pt x="406" y="2094"/>
                  </a:lnTo>
                  <a:lnTo>
                    <a:pt x="409" y="2106"/>
                  </a:lnTo>
                  <a:lnTo>
                    <a:pt x="413" y="2119"/>
                  </a:lnTo>
                  <a:lnTo>
                    <a:pt x="419" y="2129"/>
                  </a:lnTo>
                  <a:lnTo>
                    <a:pt x="423" y="2139"/>
                  </a:lnTo>
                  <a:lnTo>
                    <a:pt x="430" y="2148"/>
                  </a:lnTo>
                  <a:lnTo>
                    <a:pt x="436" y="2155"/>
                  </a:lnTo>
                  <a:lnTo>
                    <a:pt x="443" y="2162"/>
                  </a:lnTo>
                  <a:lnTo>
                    <a:pt x="450" y="2166"/>
                  </a:lnTo>
                  <a:lnTo>
                    <a:pt x="457" y="2170"/>
                  </a:lnTo>
                  <a:lnTo>
                    <a:pt x="465" y="2173"/>
                  </a:lnTo>
                  <a:lnTo>
                    <a:pt x="473" y="2176"/>
                  </a:lnTo>
                  <a:lnTo>
                    <a:pt x="481" y="2177"/>
                  </a:lnTo>
                  <a:lnTo>
                    <a:pt x="488" y="2177"/>
                  </a:lnTo>
                  <a:lnTo>
                    <a:pt x="488" y="2177"/>
                  </a:lnTo>
                  <a:lnTo>
                    <a:pt x="515" y="2176"/>
                  </a:lnTo>
                  <a:lnTo>
                    <a:pt x="531" y="2174"/>
                  </a:lnTo>
                  <a:lnTo>
                    <a:pt x="552" y="2170"/>
                  </a:lnTo>
                  <a:lnTo>
                    <a:pt x="604" y="2471"/>
                  </a:lnTo>
                  <a:lnTo>
                    <a:pt x="604" y="2471"/>
                  </a:lnTo>
                  <a:lnTo>
                    <a:pt x="585" y="2478"/>
                  </a:lnTo>
                  <a:lnTo>
                    <a:pt x="563" y="2485"/>
                  </a:lnTo>
                  <a:lnTo>
                    <a:pt x="539" y="2491"/>
                  </a:lnTo>
                  <a:lnTo>
                    <a:pt x="515" y="2496"/>
                  </a:lnTo>
                  <a:lnTo>
                    <a:pt x="487" y="2499"/>
                  </a:lnTo>
                  <a:lnTo>
                    <a:pt x="457" y="2504"/>
                  </a:lnTo>
                  <a:lnTo>
                    <a:pt x="426" y="2505"/>
                  </a:lnTo>
                  <a:lnTo>
                    <a:pt x="392" y="2505"/>
                  </a:lnTo>
                  <a:lnTo>
                    <a:pt x="392" y="2505"/>
                  </a:lnTo>
                  <a:lnTo>
                    <a:pt x="365" y="2505"/>
                  </a:lnTo>
                  <a:lnTo>
                    <a:pt x="339" y="2504"/>
                  </a:lnTo>
                  <a:lnTo>
                    <a:pt x="315" y="2501"/>
                  </a:lnTo>
                  <a:lnTo>
                    <a:pt x="292" y="2496"/>
                  </a:lnTo>
                  <a:lnTo>
                    <a:pt x="270" y="2492"/>
                  </a:lnTo>
                  <a:lnTo>
                    <a:pt x="248" y="2487"/>
                  </a:lnTo>
                  <a:lnTo>
                    <a:pt x="228" y="2479"/>
                  </a:lnTo>
                  <a:lnTo>
                    <a:pt x="209" y="2472"/>
                  </a:lnTo>
                  <a:lnTo>
                    <a:pt x="190" y="2464"/>
                  </a:lnTo>
                  <a:lnTo>
                    <a:pt x="173" y="2454"/>
                  </a:lnTo>
                  <a:lnTo>
                    <a:pt x="158" y="2443"/>
                  </a:lnTo>
                  <a:lnTo>
                    <a:pt x="142" y="2431"/>
                  </a:lnTo>
                  <a:lnTo>
                    <a:pt x="126" y="2418"/>
                  </a:lnTo>
                  <a:lnTo>
                    <a:pt x="114" y="2406"/>
                  </a:lnTo>
                  <a:lnTo>
                    <a:pt x="101" y="2392"/>
                  </a:lnTo>
                  <a:lnTo>
                    <a:pt x="88" y="2376"/>
                  </a:lnTo>
                  <a:lnTo>
                    <a:pt x="77" y="2360"/>
                  </a:lnTo>
                  <a:lnTo>
                    <a:pt x="67" y="2343"/>
                  </a:lnTo>
                  <a:lnTo>
                    <a:pt x="57" y="2325"/>
                  </a:lnTo>
                  <a:lnTo>
                    <a:pt x="48" y="2306"/>
                  </a:lnTo>
                  <a:lnTo>
                    <a:pt x="40" y="2287"/>
                  </a:lnTo>
                  <a:lnTo>
                    <a:pt x="33" y="2267"/>
                  </a:lnTo>
                  <a:lnTo>
                    <a:pt x="27" y="2245"/>
                  </a:lnTo>
                  <a:lnTo>
                    <a:pt x="21" y="2224"/>
                  </a:lnTo>
                  <a:lnTo>
                    <a:pt x="16" y="2201"/>
                  </a:lnTo>
                  <a:lnTo>
                    <a:pt x="11" y="2179"/>
                  </a:lnTo>
                  <a:lnTo>
                    <a:pt x="6" y="2129"/>
                  </a:lnTo>
                  <a:lnTo>
                    <a:pt x="1" y="2078"/>
                  </a:lnTo>
                  <a:lnTo>
                    <a:pt x="0" y="202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 name="Freeform 12"/>
            <p:cNvSpPr>
              <a:spLocks noEditPoints="1"/>
            </p:cNvSpPr>
            <p:nvPr userDrawn="1"/>
          </p:nvSpPr>
          <p:spPr bwMode="auto">
            <a:xfrm>
              <a:off x="2970" y="731"/>
              <a:ext cx="521" cy="835"/>
            </a:xfrm>
            <a:custGeom>
              <a:avLst/>
              <a:gdLst>
                <a:gd name="T0" fmla="*/ 796 w 1563"/>
                <a:gd name="T1" fmla="*/ 712 h 2505"/>
                <a:gd name="T2" fmla="*/ 919 w 1563"/>
                <a:gd name="T3" fmla="*/ 738 h 2505"/>
                <a:gd name="T4" fmla="*/ 1027 w 1563"/>
                <a:gd name="T5" fmla="*/ 787 h 2505"/>
                <a:gd name="T6" fmla="*/ 1126 w 1563"/>
                <a:gd name="T7" fmla="*/ 855 h 2505"/>
                <a:gd name="T8" fmla="*/ 1563 w 1563"/>
                <a:gd name="T9" fmla="*/ 0 h 2505"/>
                <a:gd name="T10" fmla="*/ 1190 w 1563"/>
                <a:gd name="T11" fmla="*/ 2278 h 2505"/>
                <a:gd name="T12" fmla="*/ 1114 w 1563"/>
                <a:gd name="T13" fmla="*/ 2346 h 2505"/>
                <a:gd name="T14" fmla="*/ 1000 w 1563"/>
                <a:gd name="T15" fmla="*/ 2423 h 2505"/>
                <a:gd name="T16" fmla="*/ 874 w 1563"/>
                <a:gd name="T17" fmla="*/ 2478 h 2505"/>
                <a:gd name="T18" fmla="*/ 739 w 1563"/>
                <a:gd name="T19" fmla="*/ 2505 h 2505"/>
                <a:gd name="T20" fmla="*/ 626 w 1563"/>
                <a:gd name="T21" fmla="*/ 2502 h 2505"/>
                <a:gd name="T22" fmla="*/ 481 w 1563"/>
                <a:gd name="T23" fmla="*/ 2471 h 2505"/>
                <a:gd name="T24" fmla="*/ 350 w 1563"/>
                <a:gd name="T25" fmla="*/ 2411 h 2505"/>
                <a:gd name="T26" fmla="*/ 240 w 1563"/>
                <a:gd name="T27" fmla="*/ 2323 h 2505"/>
                <a:gd name="T28" fmla="*/ 147 w 1563"/>
                <a:gd name="T29" fmla="*/ 2209 h 2505"/>
                <a:gd name="T30" fmla="*/ 77 w 1563"/>
                <a:gd name="T31" fmla="*/ 2067 h 2505"/>
                <a:gd name="T32" fmla="*/ 28 w 1563"/>
                <a:gd name="T33" fmla="*/ 1901 h 2505"/>
                <a:gd name="T34" fmla="*/ 3 w 1563"/>
                <a:gd name="T35" fmla="*/ 1712 h 2505"/>
                <a:gd name="T36" fmla="*/ 1 w 1563"/>
                <a:gd name="T37" fmla="*/ 1557 h 2505"/>
                <a:gd name="T38" fmla="*/ 24 w 1563"/>
                <a:gd name="T39" fmla="*/ 1363 h 2505"/>
                <a:gd name="T40" fmla="*/ 77 w 1563"/>
                <a:gd name="T41" fmla="*/ 1192 h 2505"/>
                <a:gd name="T42" fmla="*/ 152 w 1563"/>
                <a:gd name="T43" fmla="*/ 1044 h 2505"/>
                <a:gd name="T44" fmla="*/ 248 w 1563"/>
                <a:gd name="T45" fmla="*/ 921 h 2505"/>
                <a:gd name="T46" fmla="*/ 362 w 1563"/>
                <a:gd name="T47" fmla="*/ 824 h 2505"/>
                <a:gd name="T48" fmla="*/ 487 w 1563"/>
                <a:gd name="T49" fmla="*/ 756 h 2505"/>
                <a:gd name="T50" fmla="*/ 621 w 1563"/>
                <a:gd name="T51" fmla="*/ 718 h 2505"/>
                <a:gd name="T52" fmla="*/ 726 w 1563"/>
                <a:gd name="T53" fmla="*/ 708 h 2505"/>
                <a:gd name="T54" fmla="*/ 851 w 1563"/>
                <a:gd name="T55" fmla="*/ 2172 h 2505"/>
                <a:gd name="T56" fmla="*/ 945 w 1563"/>
                <a:gd name="T57" fmla="*/ 2148 h 2505"/>
                <a:gd name="T58" fmla="*/ 1033 w 1563"/>
                <a:gd name="T59" fmla="*/ 2101 h 2505"/>
                <a:gd name="T60" fmla="*/ 1119 w 1563"/>
                <a:gd name="T61" fmla="*/ 2028 h 2505"/>
                <a:gd name="T62" fmla="*/ 1162 w 1563"/>
                <a:gd name="T63" fmla="*/ 1183 h 2505"/>
                <a:gd name="T64" fmla="*/ 1074 w 1563"/>
                <a:gd name="T65" fmla="*/ 1116 h 2505"/>
                <a:gd name="T66" fmla="*/ 986 w 1563"/>
                <a:gd name="T67" fmla="*/ 1072 h 2505"/>
                <a:gd name="T68" fmla="*/ 899 w 1563"/>
                <a:gd name="T69" fmla="*/ 1047 h 2505"/>
                <a:gd name="T70" fmla="*/ 813 w 1563"/>
                <a:gd name="T71" fmla="*/ 1040 h 2505"/>
                <a:gd name="T72" fmla="*/ 752 w 1563"/>
                <a:gd name="T73" fmla="*/ 1045 h 2505"/>
                <a:gd name="T74" fmla="*/ 677 w 1563"/>
                <a:gd name="T75" fmla="*/ 1070 h 2505"/>
                <a:gd name="T76" fmla="*/ 607 w 1563"/>
                <a:gd name="T77" fmla="*/ 1111 h 2505"/>
                <a:gd name="T78" fmla="*/ 545 w 1563"/>
                <a:gd name="T79" fmla="*/ 1170 h 2505"/>
                <a:gd name="T80" fmla="*/ 494 w 1563"/>
                <a:gd name="T81" fmla="*/ 1247 h 2505"/>
                <a:gd name="T82" fmla="*/ 454 w 1563"/>
                <a:gd name="T83" fmla="*/ 1339 h 2505"/>
                <a:gd name="T84" fmla="*/ 427 w 1563"/>
                <a:gd name="T85" fmla="*/ 1448 h 2505"/>
                <a:gd name="T86" fmla="*/ 416 w 1563"/>
                <a:gd name="T87" fmla="*/ 1572 h 2505"/>
                <a:gd name="T88" fmla="*/ 418 w 1563"/>
                <a:gd name="T89" fmla="*/ 1705 h 2505"/>
                <a:gd name="T90" fmla="*/ 434 w 1563"/>
                <a:gd name="T91" fmla="*/ 1823 h 2505"/>
                <a:gd name="T92" fmla="*/ 464 w 1563"/>
                <a:gd name="T93" fmla="*/ 1925 h 2505"/>
                <a:gd name="T94" fmla="*/ 504 w 1563"/>
                <a:gd name="T95" fmla="*/ 2010 h 2505"/>
                <a:gd name="T96" fmla="*/ 556 w 1563"/>
                <a:gd name="T97" fmla="*/ 2078 h 2505"/>
                <a:gd name="T98" fmla="*/ 620 w 1563"/>
                <a:gd name="T99" fmla="*/ 2128 h 2505"/>
                <a:gd name="T100" fmla="*/ 694 w 1563"/>
                <a:gd name="T101" fmla="*/ 2159 h 2505"/>
                <a:gd name="T102" fmla="*/ 780 w 1563"/>
                <a:gd name="T103" fmla="*/ 2173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3" h="2505">
                  <a:moveTo>
                    <a:pt x="726" y="708"/>
                  </a:moveTo>
                  <a:lnTo>
                    <a:pt x="726" y="708"/>
                  </a:lnTo>
                  <a:lnTo>
                    <a:pt x="762" y="709"/>
                  </a:lnTo>
                  <a:lnTo>
                    <a:pt x="796" y="712"/>
                  </a:lnTo>
                  <a:lnTo>
                    <a:pt x="828" y="716"/>
                  </a:lnTo>
                  <a:lnTo>
                    <a:pt x="860" y="722"/>
                  </a:lnTo>
                  <a:lnTo>
                    <a:pt x="889" y="729"/>
                  </a:lnTo>
                  <a:lnTo>
                    <a:pt x="919" y="738"/>
                  </a:lnTo>
                  <a:lnTo>
                    <a:pt x="948" y="748"/>
                  </a:lnTo>
                  <a:lnTo>
                    <a:pt x="975" y="759"/>
                  </a:lnTo>
                  <a:lnTo>
                    <a:pt x="1000" y="772"/>
                  </a:lnTo>
                  <a:lnTo>
                    <a:pt x="1027" y="787"/>
                  </a:lnTo>
                  <a:lnTo>
                    <a:pt x="1053" y="801"/>
                  </a:lnTo>
                  <a:lnTo>
                    <a:pt x="1077" y="818"/>
                  </a:lnTo>
                  <a:lnTo>
                    <a:pt x="1102" y="837"/>
                  </a:lnTo>
                  <a:lnTo>
                    <a:pt x="1126" y="855"/>
                  </a:lnTo>
                  <a:lnTo>
                    <a:pt x="1176" y="896"/>
                  </a:lnTo>
                  <a:lnTo>
                    <a:pt x="1162" y="621"/>
                  </a:lnTo>
                  <a:lnTo>
                    <a:pt x="1162" y="0"/>
                  </a:lnTo>
                  <a:lnTo>
                    <a:pt x="1563" y="0"/>
                  </a:lnTo>
                  <a:lnTo>
                    <a:pt x="1563" y="2464"/>
                  </a:lnTo>
                  <a:lnTo>
                    <a:pt x="1231" y="2464"/>
                  </a:lnTo>
                  <a:lnTo>
                    <a:pt x="1204" y="2278"/>
                  </a:lnTo>
                  <a:lnTo>
                    <a:pt x="1190" y="2278"/>
                  </a:lnTo>
                  <a:lnTo>
                    <a:pt x="1190" y="2278"/>
                  </a:lnTo>
                  <a:lnTo>
                    <a:pt x="1166" y="2302"/>
                  </a:lnTo>
                  <a:lnTo>
                    <a:pt x="1141" y="2325"/>
                  </a:lnTo>
                  <a:lnTo>
                    <a:pt x="1114" y="2346"/>
                  </a:lnTo>
                  <a:lnTo>
                    <a:pt x="1087" y="2367"/>
                  </a:lnTo>
                  <a:lnTo>
                    <a:pt x="1058" y="2387"/>
                  </a:lnTo>
                  <a:lnTo>
                    <a:pt x="1030" y="2406"/>
                  </a:lnTo>
                  <a:lnTo>
                    <a:pt x="1000" y="2423"/>
                  </a:lnTo>
                  <a:lnTo>
                    <a:pt x="969" y="2440"/>
                  </a:lnTo>
                  <a:lnTo>
                    <a:pt x="938" y="2454"/>
                  </a:lnTo>
                  <a:lnTo>
                    <a:pt x="907" y="2467"/>
                  </a:lnTo>
                  <a:lnTo>
                    <a:pt x="874" y="2478"/>
                  </a:lnTo>
                  <a:lnTo>
                    <a:pt x="841" y="2488"/>
                  </a:lnTo>
                  <a:lnTo>
                    <a:pt x="807" y="2495"/>
                  </a:lnTo>
                  <a:lnTo>
                    <a:pt x="773" y="2501"/>
                  </a:lnTo>
                  <a:lnTo>
                    <a:pt x="739" y="2505"/>
                  </a:lnTo>
                  <a:lnTo>
                    <a:pt x="705" y="2505"/>
                  </a:lnTo>
                  <a:lnTo>
                    <a:pt x="705" y="2505"/>
                  </a:lnTo>
                  <a:lnTo>
                    <a:pt x="665" y="2505"/>
                  </a:lnTo>
                  <a:lnTo>
                    <a:pt x="626" y="2502"/>
                  </a:lnTo>
                  <a:lnTo>
                    <a:pt x="589" y="2496"/>
                  </a:lnTo>
                  <a:lnTo>
                    <a:pt x="552" y="2491"/>
                  </a:lnTo>
                  <a:lnTo>
                    <a:pt x="515" y="2481"/>
                  </a:lnTo>
                  <a:lnTo>
                    <a:pt x="481" y="2471"/>
                  </a:lnTo>
                  <a:lnTo>
                    <a:pt x="447" y="2458"/>
                  </a:lnTo>
                  <a:lnTo>
                    <a:pt x="413" y="2445"/>
                  </a:lnTo>
                  <a:lnTo>
                    <a:pt x="382" y="2428"/>
                  </a:lnTo>
                  <a:lnTo>
                    <a:pt x="350" y="2411"/>
                  </a:lnTo>
                  <a:lnTo>
                    <a:pt x="322" y="2392"/>
                  </a:lnTo>
                  <a:lnTo>
                    <a:pt x="294" y="2370"/>
                  </a:lnTo>
                  <a:lnTo>
                    <a:pt x="265" y="2348"/>
                  </a:lnTo>
                  <a:lnTo>
                    <a:pt x="240" y="2323"/>
                  </a:lnTo>
                  <a:lnTo>
                    <a:pt x="214" y="2296"/>
                  </a:lnTo>
                  <a:lnTo>
                    <a:pt x="191" y="2270"/>
                  </a:lnTo>
                  <a:lnTo>
                    <a:pt x="169" y="2240"/>
                  </a:lnTo>
                  <a:lnTo>
                    <a:pt x="147" y="2209"/>
                  </a:lnTo>
                  <a:lnTo>
                    <a:pt x="128" y="2176"/>
                  </a:lnTo>
                  <a:lnTo>
                    <a:pt x="109" y="2140"/>
                  </a:lnTo>
                  <a:lnTo>
                    <a:pt x="92" y="2105"/>
                  </a:lnTo>
                  <a:lnTo>
                    <a:pt x="77" y="2067"/>
                  </a:lnTo>
                  <a:lnTo>
                    <a:pt x="62" y="2028"/>
                  </a:lnTo>
                  <a:lnTo>
                    <a:pt x="50" y="1987"/>
                  </a:lnTo>
                  <a:lnTo>
                    <a:pt x="38" y="1945"/>
                  </a:lnTo>
                  <a:lnTo>
                    <a:pt x="28" y="1901"/>
                  </a:lnTo>
                  <a:lnTo>
                    <a:pt x="20" y="1857"/>
                  </a:lnTo>
                  <a:lnTo>
                    <a:pt x="13" y="1810"/>
                  </a:lnTo>
                  <a:lnTo>
                    <a:pt x="7" y="1762"/>
                  </a:lnTo>
                  <a:lnTo>
                    <a:pt x="3" y="1712"/>
                  </a:lnTo>
                  <a:lnTo>
                    <a:pt x="0" y="1661"/>
                  </a:lnTo>
                  <a:lnTo>
                    <a:pt x="0" y="1609"/>
                  </a:lnTo>
                  <a:lnTo>
                    <a:pt x="0" y="1609"/>
                  </a:lnTo>
                  <a:lnTo>
                    <a:pt x="1" y="1557"/>
                  </a:lnTo>
                  <a:lnTo>
                    <a:pt x="4" y="1506"/>
                  </a:lnTo>
                  <a:lnTo>
                    <a:pt x="8" y="1457"/>
                  </a:lnTo>
                  <a:lnTo>
                    <a:pt x="15" y="1410"/>
                  </a:lnTo>
                  <a:lnTo>
                    <a:pt x="24" y="1363"/>
                  </a:lnTo>
                  <a:lnTo>
                    <a:pt x="35" y="1318"/>
                  </a:lnTo>
                  <a:lnTo>
                    <a:pt x="47" y="1275"/>
                  </a:lnTo>
                  <a:lnTo>
                    <a:pt x="61" y="1233"/>
                  </a:lnTo>
                  <a:lnTo>
                    <a:pt x="77" y="1192"/>
                  </a:lnTo>
                  <a:lnTo>
                    <a:pt x="94" y="1152"/>
                  </a:lnTo>
                  <a:lnTo>
                    <a:pt x="111" y="1115"/>
                  </a:lnTo>
                  <a:lnTo>
                    <a:pt x="130" y="1078"/>
                  </a:lnTo>
                  <a:lnTo>
                    <a:pt x="152" y="1044"/>
                  </a:lnTo>
                  <a:lnTo>
                    <a:pt x="174" y="1010"/>
                  </a:lnTo>
                  <a:lnTo>
                    <a:pt x="199" y="979"/>
                  </a:lnTo>
                  <a:lnTo>
                    <a:pt x="223" y="949"/>
                  </a:lnTo>
                  <a:lnTo>
                    <a:pt x="248" y="921"/>
                  </a:lnTo>
                  <a:lnTo>
                    <a:pt x="275" y="894"/>
                  </a:lnTo>
                  <a:lnTo>
                    <a:pt x="304" y="870"/>
                  </a:lnTo>
                  <a:lnTo>
                    <a:pt x="332" y="845"/>
                  </a:lnTo>
                  <a:lnTo>
                    <a:pt x="362" y="824"/>
                  </a:lnTo>
                  <a:lnTo>
                    <a:pt x="391" y="804"/>
                  </a:lnTo>
                  <a:lnTo>
                    <a:pt x="423" y="787"/>
                  </a:lnTo>
                  <a:lnTo>
                    <a:pt x="455" y="770"/>
                  </a:lnTo>
                  <a:lnTo>
                    <a:pt x="487" y="756"/>
                  </a:lnTo>
                  <a:lnTo>
                    <a:pt x="521" y="743"/>
                  </a:lnTo>
                  <a:lnTo>
                    <a:pt x="553" y="733"/>
                  </a:lnTo>
                  <a:lnTo>
                    <a:pt x="587" y="725"/>
                  </a:lnTo>
                  <a:lnTo>
                    <a:pt x="621" y="718"/>
                  </a:lnTo>
                  <a:lnTo>
                    <a:pt x="655" y="712"/>
                  </a:lnTo>
                  <a:lnTo>
                    <a:pt x="691" y="709"/>
                  </a:lnTo>
                  <a:lnTo>
                    <a:pt x="726" y="708"/>
                  </a:lnTo>
                  <a:lnTo>
                    <a:pt x="726" y="708"/>
                  </a:lnTo>
                  <a:close/>
                  <a:moveTo>
                    <a:pt x="803" y="2174"/>
                  </a:moveTo>
                  <a:lnTo>
                    <a:pt x="803" y="2174"/>
                  </a:lnTo>
                  <a:lnTo>
                    <a:pt x="827" y="2173"/>
                  </a:lnTo>
                  <a:lnTo>
                    <a:pt x="851" y="2172"/>
                  </a:lnTo>
                  <a:lnTo>
                    <a:pt x="875" y="2167"/>
                  </a:lnTo>
                  <a:lnTo>
                    <a:pt x="898" y="2163"/>
                  </a:lnTo>
                  <a:lnTo>
                    <a:pt x="921" y="2156"/>
                  </a:lnTo>
                  <a:lnTo>
                    <a:pt x="945" y="2148"/>
                  </a:lnTo>
                  <a:lnTo>
                    <a:pt x="966" y="2139"/>
                  </a:lnTo>
                  <a:lnTo>
                    <a:pt x="989" y="2128"/>
                  </a:lnTo>
                  <a:lnTo>
                    <a:pt x="1010" y="2115"/>
                  </a:lnTo>
                  <a:lnTo>
                    <a:pt x="1033" y="2101"/>
                  </a:lnTo>
                  <a:lnTo>
                    <a:pt x="1054" y="2085"/>
                  </a:lnTo>
                  <a:lnTo>
                    <a:pt x="1075" y="2068"/>
                  </a:lnTo>
                  <a:lnTo>
                    <a:pt x="1098" y="2050"/>
                  </a:lnTo>
                  <a:lnTo>
                    <a:pt x="1119" y="2028"/>
                  </a:lnTo>
                  <a:lnTo>
                    <a:pt x="1141" y="2006"/>
                  </a:lnTo>
                  <a:lnTo>
                    <a:pt x="1162" y="1982"/>
                  </a:lnTo>
                  <a:lnTo>
                    <a:pt x="1162" y="1183"/>
                  </a:lnTo>
                  <a:lnTo>
                    <a:pt x="1162" y="1183"/>
                  </a:lnTo>
                  <a:lnTo>
                    <a:pt x="1139" y="1165"/>
                  </a:lnTo>
                  <a:lnTo>
                    <a:pt x="1118" y="1146"/>
                  </a:lnTo>
                  <a:lnTo>
                    <a:pt x="1095" y="1131"/>
                  </a:lnTo>
                  <a:lnTo>
                    <a:pt x="1074" y="1116"/>
                  </a:lnTo>
                  <a:lnTo>
                    <a:pt x="1051" y="1104"/>
                  </a:lnTo>
                  <a:lnTo>
                    <a:pt x="1030" y="1092"/>
                  </a:lnTo>
                  <a:lnTo>
                    <a:pt x="1007" y="1081"/>
                  </a:lnTo>
                  <a:lnTo>
                    <a:pt x="986" y="1072"/>
                  </a:lnTo>
                  <a:lnTo>
                    <a:pt x="965" y="1064"/>
                  </a:lnTo>
                  <a:lnTo>
                    <a:pt x="942" y="1058"/>
                  </a:lnTo>
                  <a:lnTo>
                    <a:pt x="921" y="1052"/>
                  </a:lnTo>
                  <a:lnTo>
                    <a:pt x="899" y="1047"/>
                  </a:lnTo>
                  <a:lnTo>
                    <a:pt x="878" y="1044"/>
                  </a:lnTo>
                  <a:lnTo>
                    <a:pt x="855" y="1041"/>
                  </a:lnTo>
                  <a:lnTo>
                    <a:pt x="834" y="1040"/>
                  </a:lnTo>
                  <a:lnTo>
                    <a:pt x="813" y="1040"/>
                  </a:lnTo>
                  <a:lnTo>
                    <a:pt x="813" y="1040"/>
                  </a:lnTo>
                  <a:lnTo>
                    <a:pt x="793" y="1041"/>
                  </a:lnTo>
                  <a:lnTo>
                    <a:pt x="772" y="1043"/>
                  </a:lnTo>
                  <a:lnTo>
                    <a:pt x="752" y="1045"/>
                  </a:lnTo>
                  <a:lnTo>
                    <a:pt x="732" y="1050"/>
                  </a:lnTo>
                  <a:lnTo>
                    <a:pt x="714" y="1055"/>
                  </a:lnTo>
                  <a:lnTo>
                    <a:pt x="695" y="1061"/>
                  </a:lnTo>
                  <a:lnTo>
                    <a:pt x="677" y="1070"/>
                  </a:lnTo>
                  <a:lnTo>
                    <a:pt x="658" y="1078"/>
                  </a:lnTo>
                  <a:lnTo>
                    <a:pt x="640" y="1088"/>
                  </a:lnTo>
                  <a:lnTo>
                    <a:pt x="623" y="1098"/>
                  </a:lnTo>
                  <a:lnTo>
                    <a:pt x="607" y="1111"/>
                  </a:lnTo>
                  <a:lnTo>
                    <a:pt x="590" y="1123"/>
                  </a:lnTo>
                  <a:lnTo>
                    <a:pt x="575" y="1138"/>
                  </a:lnTo>
                  <a:lnTo>
                    <a:pt x="560" y="1153"/>
                  </a:lnTo>
                  <a:lnTo>
                    <a:pt x="545" y="1170"/>
                  </a:lnTo>
                  <a:lnTo>
                    <a:pt x="532" y="1187"/>
                  </a:lnTo>
                  <a:lnTo>
                    <a:pt x="518" y="1206"/>
                  </a:lnTo>
                  <a:lnTo>
                    <a:pt x="506" y="1226"/>
                  </a:lnTo>
                  <a:lnTo>
                    <a:pt x="494" y="1247"/>
                  </a:lnTo>
                  <a:lnTo>
                    <a:pt x="482" y="1268"/>
                  </a:lnTo>
                  <a:lnTo>
                    <a:pt x="472" y="1291"/>
                  </a:lnTo>
                  <a:lnTo>
                    <a:pt x="462" y="1315"/>
                  </a:lnTo>
                  <a:lnTo>
                    <a:pt x="454" y="1339"/>
                  </a:lnTo>
                  <a:lnTo>
                    <a:pt x="447" y="1365"/>
                  </a:lnTo>
                  <a:lnTo>
                    <a:pt x="440" y="1392"/>
                  </a:lnTo>
                  <a:lnTo>
                    <a:pt x="433" y="1420"/>
                  </a:lnTo>
                  <a:lnTo>
                    <a:pt x="427" y="1448"/>
                  </a:lnTo>
                  <a:lnTo>
                    <a:pt x="423" y="1478"/>
                  </a:lnTo>
                  <a:lnTo>
                    <a:pt x="420" y="1508"/>
                  </a:lnTo>
                  <a:lnTo>
                    <a:pt x="417" y="1539"/>
                  </a:lnTo>
                  <a:lnTo>
                    <a:pt x="416" y="1572"/>
                  </a:lnTo>
                  <a:lnTo>
                    <a:pt x="416" y="1606"/>
                  </a:lnTo>
                  <a:lnTo>
                    <a:pt x="416" y="1606"/>
                  </a:lnTo>
                  <a:lnTo>
                    <a:pt x="417" y="1672"/>
                  </a:lnTo>
                  <a:lnTo>
                    <a:pt x="418" y="1705"/>
                  </a:lnTo>
                  <a:lnTo>
                    <a:pt x="421" y="1736"/>
                  </a:lnTo>
                  <a:lnTo>
                    <a:pt x="426" y="1766"/>
                  </a:lnTo>
                  <a:lnTo>
                    <a:pt x="430" y="1794"/>
                  </a:lnTo>
                  <a:lnTo>
                    <a:pt x="434" y="1823"/>
                  </a:lnTo>
                  <a:lnTo>
                    <a:pt x="441" y="1850"/>
                  </a:lnTo>
                  <a:lnTo>
                    <a:pt x="447" y="1877"/>
                  </a:lnTo>
                  <a:lnTo>
                    <a:pt x="455" y="1901"/>
                  </a:lnTo>
                  <a:lnTo>
                    <a:pt x="464" y="1925"/>
                  </a:lnTo>
                  <a:lnTo>
                    <a:pt x="472" y="1948"/>
                  </a:lnTo>
                  <a:lnTo>
                    <a:pt x="482" y="1969"/>
                  </a:lnTo>
                  <a:lnTo>
                    <a:pt x="492" y="1990"/>
                  </a:lnTo>
                  <a:lnTo>
                    <a:pt x="504" y="2010"/>
                  </a:lnTo>
                  <a:lnTo>
                    <a:pt x="516" y="2028"/>
                  </a:lnTo>
                  <a:lnTo>
                    <a:pt x="529" y="2045"/>
                  </a:lnTo>
                  <a:lnTo>
                    <a:pt x="542" y="2062"/>
                  </a:lnTo>
                  <a:lnTo>
                    <a:pt x="556" y="2078"/>
                  </a:lnTo>
                  <a:lnTo>
                    <a:pt x="570" y="2092"/>
                  </a:lnTo>
                  <a:lnTo>
                    <a:pt x="586" y="2105"/>
                  </a:lnTo>
                  <a:lnTo>
                    <a:pt x="603" y="2116"/>
                  </a:lnTo>
                  <a:lnTo>
                    <a:pt x="620" y="2128"/>
                  </a:lnTo>
                  <a:lnTo>
                    <a:pt x="637" y="2138"/>
                  </a:lnTo>
                  <a:lnTo>
                    <a:pt x="655" y="2146"/>
                  </a:lnTo>
                  <a:lnTo>
                    <a:pt x="675" y="2153"/>
                  </a:lnTo>
                  <a:lnTo>
                    <a:pt x="694" y="2159"/>
                  </a:lnTo>
                  <a:lnTo>
                    <a:pt x="715" y="2165"/>
                  </a:lnTo>
                  <a:lnTo>
                    <a:pt x="736" y="2169"/>
                  </a:lnTo>
                  <a:lnTo>
                    <a:pt x="758" y="2172"/>
                  </a:lnTo>
                  <a:lnTo>
                    <a:pt x="780" y="2173"/>
                  </a:lnTo>
                  <a:lnTo>
                    <a:pt x="803" y="2174"/>
                  </a:lnTo>
                  <a:lnTo>
                    <a:pt x="803"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 name="Freeform 13"/>
            <p:cNvSpPr>
              <a:spLocks/>
            </p:cNvSpPr>
            <p:nvPr userDrawn="1"/>
          </p:nvSpPr>
          <p:spPr bwMode="auto">
            <a:xfrm>
              <a:off x="3603" y="812"/>
              <a:ext cx="446" cy="740"/>
            </a:xfrm>
            <a:custGeom>
              <a:avLst/>
              <a:gdLst>
                <a:gd name="T0" fmla="*/ 0 w 1338"/>
                <a:gd name="T1" fmla="*/ 1892 h 2220"/>
                <a:gd name="T2" fmla="*/ 496 w 1338"/>
                <a:gd name="T3" fmla="*/ 1892 h 2220"/>
                <a:gd name="T4" fmla="*/ 496 w 1338"/>
                <a:gd name="T5" fmla="*/ 433 h 2220"/>
                <a:gd name="T6" fmla="*/ 88 w 1338"/>
                <a:gd name="T7" fmla="*/ 433 h 2220"/>
                <a:gd name="T8" fmla="*/ 88 w 1338"/>
                <a:gd name="T9" fmla="*/ 182 h 2220"/>
                <a:gd name="T10" fmla="*/ 88 w 1338"/>
                <a:gd name="T11" fmla="*/ 182 h 2220"/>
                <a:gd name="T12" fmla="*/ 167 w 1338"/>
                <a:gd name="T13" fmla="*/ 166 h 2220"/>
                <a:gd name="T14" fmla="*/ 241 w 1338"/>
                <a:gd name="T15" fmla="*/ 147 h 2220"/>
                <a:gd name="T16" fmla="*/ 309 w 1338"/>
                <a:gd name="T17" fmla="*/ 128 h 2220"/>
                <a:gd name="T18" fmla="*/ 374 w 1338"/>
                <a:gd name="T19" fmla="*/ 106 h 2220"/>
                <a:gd name="T20" fmla="*/ 435 w 1338"/>
                <a:gd name="T21" fmla="*/ 84 h 2220"/>
                <a:gd name="T22" fmla="*/ 492 w 1338"/>
                <a:gd name="T23" fmla="*/ 58 h 2220"/>
                <a:gd name="T24" fmla="*/ 547 w 1338"/>
                <a:gd name="T25" fmla="*/ 30 h 2220"/>
                <a:gd name="T26" fmla="*/ 600 w 1338"/>
                <a:gd name="T27" fmla="*/ 0 h 2220"/>
                <a:gd name="T28" fmla="*/ 901 w 1338"/>
                <a:gd name="T29" fmla="*/ 0 h 2220"/>
                <a:gd name="T30" fmla="*/ 901 w 1338"/>
                <a:gd name="T31" fmla="*/ 1892 h 2220"/>
                <a:gd name="T32" fmla="*/ 1338 w 1338"/>
                <a:gd name="T33" fmla="*/ 1892 h 2220"/>
                <a:gd name="T34" fmla="*/ 1338 w 1338"/>
                <a:gd name="T35" fmla="*/ 2220 h 2220"/>
                <a:gd name="T36" fmla="*/ 0 w 1338"/>
                <a:gd name="T37" fmla="*/ 2220 h 2220"/>
                <a:gd name="T38" fmla="*/ 0 w 1338"/>
                <a:gd name="T39" fmla="*/ 1892 h 2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8" h="2220">
                  <a:moveTo>
                    <a:pt x="0" y="1892"/>
                  </a:moveTo>
                  <a:lnTo>
                    <a:pt x="496" y="1892"/>
                  </a:lnTo>
                  <a:lnTo>
                    <a:pt x="496" y="433"/>
                  </a:lnTo>
                  <a:lnTo>
                    <a:pt x="88" y="433"/>
                  </a:lnTo>
                  <a:lnTo>
                    <a:pt x="88" y="182"/>
                  </a:lnTo>
                  <a:lnTo>
                    <a:pt x="88" y="182"/>
                  </a:lnTo>
                  <a:lnTo>
                    <a:pt x="167" y="166"/>
                  </a:lnTo>
                  <a:lnTo>
                    <a:pt x="241" y="147"/>
                  </a:lnTo>
                  <a:lnTo>
                    <a:pt x="309" y="128"/>
                  </a:lnTo>
                  <a:lnTo>
                    <a:pt x="374" y="106"/>
                  </a:lnTo>
                  <a:lnTo>
                    <a:pt x="435" y="84"/>
                  </a:lnTo>
                  <a:lnTo>
                    <a:pt x="492" y="58"/>
                  </a:lnTo>
                  <a:lnTo>
                    <a:pt x="547" y="30"/>
                  </a:lnTo>
                  <a:lnTo>
                    <a:pt x="600" y="0"/>
                  </a:lnTo>
                  <a:lnTo>
                    <a:pt x="901" y="0"/>
                  </a:lnTo>
                  <a:lnTo>
                    <a:pt x="901" y="1892"/>
                  </a:lnTo>
                  <a:lnTo>
                    <a:pt x="1338" y="1892"/>
                  </a:lnTo>
                  <a:lnTo>
                    <a:pt x="1338" y="2220"/>
                  </a:lnTo>
                  <a:lnTo>
                    <a:pt x="0" y="2220"/>
                  </a:lnTo>
                  <a:lnTo>
                    <a:pt x="0" y="18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 name="Freeform 14"/>
            <p:cNvSpPr>
              <a:spLocks noEditPoints="1"/>
            </p:cNvSpPr>
            <p:nvPr userDrawn="1"/>
          </p:nvSpPr>
          <p:spPr bwMode="auto">
            <a:xfrm>
              <a:off x="4130" y="799"/>
              <a:ext cx="500" cy="767"/>
            </a:xfrm>
            <a:custGeom>
              <a:avLst/>
              <a:gdLst>
                <a:gd name="T0" fmla="*/ 323 w 1501"/>
                <a:gd name="T1" fmla="*/ 1875 h 2302"/>
                <a:gd name="T2" fmla="*/ 457 w 1501"/>
                <a:gd name="T3" fmla="*/ 1947 h 2302"/>
                <a:gd name="T4" fmla="*/ 607 w 1501"/>
                <a:gd name="T5" fmla="*/ 1974 h 2302"/>
                <a:gd name="T6" fmla="*/ 733 w 1501"/>
                <a:gd name="T7" fmla="*/ 1959 h 2302"/>
                <a:gd name="T8" fmla="*/ 870 w 1501"/>
                <a:gd name="T9" fmla="*/ 1893 h 2302"/>
                <a:gd name="T10" fmla="*/ 985 w 1501"/>
                <a:gd name="T11" fmla="*/ 1770 h 2302"/>
                <a:gd name="T12" fmla="*/ 1070 w 1501"/>
                <a:gd name="T13" fmla="*/ 1580 h 2302"/>
                <a:gd name="T14" fmla="*/ 1121 w 1501"/>
                <a:gd name="T15" fmla="*/ 1316 h 2302"/>
                <a:gd name="T16" fmla="*/ 1080 w 1501"/>
                <a:gd name="T17" fmla="*/ 1211 h 2302"/>
                <a:gd name="T18" fmla="*/ 899 w 1501"/>
                <a:gd name="T19" fmla="*/ 1343 h 2302"/>
                <a:gd name="T20" fmla="*/ 706 w 1501"/>
                <a:gd name="T21" fmla="*/ 1408 h 2302"/>
                <a:gd name="T22" fmla="*/ 542 w 1501"/>
                <a:gd name="T23" fmla="*/ 1407 h 2302"/>
                <a:gd name="T24" fmla="*/ 355 w 1501"/>
                <a:gd name="T25" fmla="*/ 1359 h 2302"/>
                <a:gd name="T26" fmla="*/ 201 w 1501"/>
                <a:gd name="T27" fmla="*/ 1264 h 2302"/>
                <a:gd name="T28" fmla="*/ 88 w 1501"/>
                <a:gd name="T29" fmla="*/ 1119 h 2302"/>
                <a:gd name="T30" fmla="*/ 18 w 1501"/>
                <a:gd name="T31" fmla="*/ 925 h 2302"/>
                <a:gd name="T32" fmla="*/ 0 w 1501"/>
                <a:gd name="T33" fmla="*/ 725 h 2302"/>
                <a:gd name="T34" fmla="*/ 31 w 1501"/>
                <a:gd name="T35" fmla="*/ 493 h 2302"/>
                <a:gd name="T36" fmla="*/ 120 w 1501"/>
                <a:gd name="T37" fmla="*/ 301 h 2302"/>
                <a:gd name="T38" fmla="*/ 255 w 1501"/>
                <a:gd name="T39" fmla="*/ 152 h 2302"/>
                <a:gd name="T40" fmla="*/ 428 w 1501"/>
                <a:gd name="T41" fmla="*/ 51 h 2302"/>
                <a:gd name="T42" fmla="*/ 627 w 1501"/>
                <a:gd name="T43" fmla="*/ 3 h 2302"/>
                <a:gd name="T44" fmla="*/ 817 w 1501"/>
                <a:gd name="T45" fmla="*/ 8 h 2302"/>
                <a:gd name="T46" fmla="*/ 1041 w 1501"/>
                <a:gd name="T47" fmla="*/ 81 h 2302"/>
                <a:gd name="T48" fmla="*/ 1233 w 1501"/>
                <a:gd name="T49" fmla="*/ 228 h 2302"/>
                <a:gd name="T50" fmla="*/ 1382 w 1501"/>
                <a:gd name="T51" fmla="*/ 454 h 2302"/>
                <a:gd name="T52" fmla="*/ 1474 w 1501"/>
                <a:gd name="T53" fmla="*/ 762 h 2302"/>
                <a:gd name="T54" fmla="*/ 1501 w 1501"/>
                <a:gd name="T55" fmla="*/ 1081 h 2302"/>
                <a:gd name="T56" fmla="*/ 1458 w 1501"/>
                <a:gd name="T57" fmla="*/ 1513 h 2302"/>
                <a:gd name="T58" fmla="*/ 1345 w 1501"/>
                <a:gd name="T59" fmla="*/ 1847 h 2302"/>
                <a:gd name="T60" fmla="*/ 1173 w 1501"/>
                <a:gd name="T61" fmla="*/ 2084 h 2302"/>
                <a:gd name="T62" fmla="*/ 958 w 1501"/>
                <a:gd name="T63" fmla="*/ 2232 h 2302"/>
                <a:gd name="T64" fmla="*/ 714 w 1501"/>
                <a:gd name="T65" fmla="*/ 2298 h 2302"/>
                <a:gd name="T66" fmla="*/ 487 w 1501"/>
                <a:gd name="T67" fmla="*/ 2291 h 2302"/>
                <a:gd name="T68" fmla="*/ 245 w 1501"/>
                <a:gd name="T69" fmla="*/ 2211 h 2302"/>
                <a:gd name="T70" fmla="*/ 59 w 1501"/>
                <a:gd name="T71" fmla="*/ 2076 h 2302"/>
                <a:gd name="T72" fmla="*/ 1105 w 1501"/>
                <a:gd name="T73" fmla="*/ 760 h 2302"/>
                <a:gd name="T74" fmla="*/ 1058 w 1501"/>
                <a:gd name="T75" fmla="*/ 587 h 2302"/>
                <a:gd name="T76" fmla="*/ 989 w 1501"/>
                <a:gd name="T77" fmla="*/ 457 h 2302"/>
                <a:gd name="T78" fmla="*/ 902 w 1501"/>
                <a:gd name="T79" fmla="*/ 369 h 2302"/>
                <a:gd name="T80" fmla="*/ 799 w 1501"/>
                <a:gd name="T81" fmla="*/ 319 h 2302"/>
                <a:gd name="T82" fmla="*/ 701 w 1501"/>
                <a:gd name="T83" fmla="*/ 306 h 2302"/>
                <a:gd name="T84" fmla="*/ 603 w 1501"/>
                <a:gd name="T85" fmla="*/ 322 h 2302"/>
                <a:gd name="T86" fmla="*/ 516 w 1501"/>
                <a:gd name="T87" fmla="*/ 369 h 2302"/>
                <a:gd name="T88" fmla="*/ 445 w 1501"/>
                <a:gd name="T89" fmla="*/ 444 h 2302"/>
                <a:gd name="T90" fmla="*/ 396 w 1501"/>
                <a:gd name="T91" fmla="*/ 546 h 2302"/>
                <a:gd name="T92" fmla="*/ 372 w 1501"/>
                <a:gd name="T93" fmla="*/ 676 h 2302"/>
                <a:gd name="T94" fmla="*/ 383 w 1501"/>
                <a:gd name="T95" fmla="*/ 859 h 2302"/>
                <a:gd name="T96" fmla="*/ 423 w 1501"/>
                <a:gd name="T97" fmla="*/ 966 h 2302"/>
                <a:gd name="T98" fmla="*/ 487 w 1501"/>
                <a:gd name="T99" fmla="*/ 1045 h 2302"/>
                <a:gd name="T100" fmla="*/ 573 w 1501"/>
                <a:gd name="T101" fmla="*/ 1098 h 2302"/>
                <a:gd name="T102" fmla="*/ 681 w 1501"/>
                <a:gd name="T103" fmla="*/ 1122 h 2302"/>
                <a:gd name="T104" fmla="*/ 820 w 1501"/>
                <a:gd name="T105" fmla="*/ 1109 h 2302"/>
                <a:gd name="T106" fmla="*/ 973 w 1501"/>
                <a:gd name="T107" fmla="*/ 1028 h 2302"/>
                <a:gd name="T108" fmla="*/ 1119 w 1501"/>
                <a:gd name="T109" fmla="*/ 865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01" h="2302">
                  <a:moveTo>
                    <a:pt x="251" y="1807"/>
                  </a:moveTo>
                  <a:lnTo>
                    <a:pt x="251" y="1807"/>
                  </a:lnTo>
                  <a:lnTo>
                    <a:pt x="267" y="1825"/>
                  </a:lnTo>
                  <a:lnTo>
                    <a:pt x="285" y="1842"/>
                  </a:lnTo>
                  <a:lnTo>
                    <a:pt x="304" y="1858"/>
                  </a:lnTo>
                  <a:lnTo>
                    <a:pt x="323" y="1875"/>
                  </a:lnTo>
                  <a:lnTo>
                    <a:pt x="343" y="1889"/>
                  </a:lnTo>
                  <a:lnTo>
                    <a:pt x="365" y="1903"/>
                  </a:lnTo>
                  <a:lnTo>
                    <a:pt x="386" y="1916"/>
                  </a:lnTo>
                  <a:lnTo>
                    <a:pt x="410" y="1928"/>
                  </a:lnTo>
                  <a:lnTo>
                    <a:pt x="433" y="1937"/>
                  </a:lnTo>
                  <a:lnTo>
                    <a:pt x="457" y="1947"/>
                  </a:lnTo>
                  <a:lnTo>
                    <a:pt x="481" y="1956"/>
                  </a:lnTo>
                  <a:lnTo>
                    <a:pt x="505" y="1962"/>
                  </a:lnTo>
                  <a:lnTo>
                    <a:pt x="531" y="1967"/>
                  </a:lnTo>
                  <a:lnTo>
                    <a:pt x="556" y="1971"/>
                  </a:lnTo>
                  <a:lnTo>
                    <a:pt x="582" y="1974"/>
                  </a:lnTo>
                  <a:lnTo>
                    <a:pt x="607" y="1974"/>
                  </a:lnTo>
                  <a:lnTo>
                    <a:pt x="607" y="1974"/>
                  </a:lnTo>
                  <a:lnTo>
                    <a:pt x="633" y="1974"/>
                  </a:lnTo>
                  <a:lnTo>
                    <a:pt x="658" y="1971"/>
                  </a:lnTo>
                  <a:lnTo>
                    <a:pt x="684" y="1969"/>
                  </a:lnTo>
                  <a:lnTo>
                    <a:pt x="709" y="1964"/>
                  </a:lnTo>
                  <a:lnTo>
                    <a:pt x="733" y="1959"/>
                  </a:lnTo>
                  <a:lnTo>
                    <a:pt x="758" y="1952"/>
                  </a:lnTo>
                  <a:lnTo>
                    <a:pt x="782" y="1943"/>
                  </a:lnTo>
                  <a:lnTo>
                    <a:pt x="804" y="1933"/>
                  </a:lnTo>
                  <a:lnTo>
                    <a:pt x="827" y="1920"/>
                  </a:lnTo>
                  <a:lnTo>
                    <a:pt x="848" y="1908"/>
                  </a:lnTo>
                  <a:lnTo>
                    <a:pt x="870" y="1893"/>
                  </a:lnTo>
                  <a:lnTo>
                    <a:pt x="891" y="1876"/>
                  </a:lnTo>
                  <a:lnTo>
                    <a:pt x="911" y="1859"/>
                  </a:lnTo>
                  <a:lnTo>
                    <a:pt x="931" y="1840"/>
                  </a:lnTo>
                  <a:lnTo>
                    <a:pt x="949" y="1818"/>
                  </a:lnTo>
                  <a:lnTo>
                    <a:pt x="968" y="1794"/>
                  </a:lnTo>
                  <a:lnTo>
                    <a:pt x="985" y="1770"/>
                  </a:lnTo>
                  <a:lnTo>
                    <a:pt x="1000" y="1743"/>
                  </a:lnTo>
                  <a:lnTo>
                    <a:pt x="1016" y="1715"/>
                  </a:lnTo>
                  <a:lnTo>
                    <a:pt x="1031" y="1684"/>
                  </a:lnTo>
                  <a:lnTo>
                    <a:pt x="1044" y="1651"/>
                  </a:lnTo>
                  <a:lnTo>
                    <a:pt x="1057" y="1617"/>
                  </a:lnTo>
                  <a:lnTo>
                    <a:pt x="1070" y="1580"/>
                  </a:lnTo>
                  <a:lnTo>
                    <a:pt x="1081" y="1542"/>
                  </a:lnTo>
                  <a:lnTo>
                    <a:pt x="1091" y="1501"/>
                  </a:lnTo>
                  <a:lnTo>
                    <a:pt x="1099" y="1458"/>
                  </a:lnTo>
                  <a:lnTo>
                    <a:pt x="1108" y="1413"/>
                  </a:lnTo>
                  <a:lnTo>
                    <a:pt x="1115" y="1366"/>
                  </a:lnTo>
                  <a:lnTo>
                    <a:pt x="1121" y="1316"/>
                  </a:lnTo>
                  <a:lnTo>
                    <a:pt x="1125" y="1265"/>
                  </a:lnTo>
                  <a:lnTo>
                    <a:pt x="1128" y="1211"/>
                  </a:lnTo>
                  <a:lnTo>
                    <a:pt x="1131" y="1154"/>
                  </a:lnTo>
                  <a:lnTo>
                    <a:pt x="1131" y="1154"/>
                  </a:lnTo>
                  <a:lnTo>
                    <a:pt x="1105" y="1184"/>
                  </a:lnTo>
                  <a:lnTo>
                    <a:pt x="1080" y="1211"/>
                  </a:lnTo>
                  <a:lnTo>
                    <a:pt x="1051" y="1238"/>
                  </a:lnTo>
                  <a:lnTo>
                    <a:pt x="1023" y="1262"/>
                  </a:lnTo>
                  <a:lnTo>
                    <a:pt x="993" y="1285"/>
                  </a:lnTo>
                  <a:lnTo>
                    <a:pt x="962" y="1306"/>
                  </a:lnTo>
                  <a:lnTo>
                    <a:pt x="932" y="1326"/>
                  </a:lnTo>
                  <a:lnTo>
                    <a:pt x="899" y="1343"/>
                  </a:lnTo>
                  <a:lnTo>
                    <a:pt x="868" y="1360"/>
                  </a:lnTo>
                  <a:lnTo>
                    <a:pt x="836" y="1373"/>
                  </a:lnTo>
                  <a:lnTo>
                    <a:pt x="803" y="1386"/>
                  </a:lnTo>
                  <a:lnTo>
                    <a:pt x="770" y="1394"/>
                  </a:lnTo>
                  <a:lnTo>
                    <a:pt x="739" y="1403"/>
                  </a:lnTo>
                  <a:lnTo>
                    <a:pt x="706" y="1408"/>
                  </a:lnTo>
                  <a:lnTo>
                    <a:pt x="675" y="1411"/>
                  </a:lnTo>
                  <a:lnTo>
                    <a:pt x="645" y="1413"/>
                  </a:lnTo>
                  <a:lnTo>
                    <a:pt x="645" y="1413"/>
                  </a:lnTo>
                  <a:lnTo>
                    <a:pt x="610" y="1413"/>
                  </a:lnTo>
                  <a:lnTo>
                    <a:pt x="576" y="1410"/>
                  </a:lnTo>
                  <a:lnTo>
                    <a:pt x="542" y="1407"/>
                  </a:lnTo>
                  <a:lnTo>
                    <a:pt x="508" y="1403"/>
                  </a:lnTo>
                  <a:lnTo>
                    <a:pt x="477" y="1396"/>
                  </a:lnTo>
                  <a:lnTo>
                    <a:pt x="444" y="1389"/>
                  </a:lnTo>
                  <a:lnTo>
                    <a:pt x="414" y="1380"/>
                  </a:lnTo>
                  <a:lnTo>
                    <a:pt x="384" y="1370"/>
                  </a:lnTo>
                  <a:lnTo>
                    <a:pt x="355" y="1359"/>
                  </a:lnTo>
                  <a:lnTo>
                    <a:pt x="328" y="1347"/>
                  </a:lnTo>
                  <a:lnTo>
                    <a:pt x="299" y="1333"/>
                  </a:lnTo>
                  <a:lnTo>
                    <a:pt x="274" y="1318"/>
                  </a:lnTo>
                  <a:lnTo>
                    <a:pt x="248" y="1301"/>
                  </a:lnTo>
                  <a:lnTo>
                    <a:pt x="224" y="1284"/>
                  </a:lnTo>
                  <a:lnTo>
                    <a:pt x="201" y="1264"/>
                  </a:lnTo>
                  <a:lnTo>
                    <a:pt x="180" y="1242"/>
                  </a:lnTo>
                  <a:lnTo>
                    <a:pt x="159" y="1221"/>
                  </a:lnTo>
                  <a:lnTo>
                    <a:pt x="139" y="1197"/>
                  </a:lnTo>
                  <a:lnTo>
                    <a:pt x="120" y="1173"/>
                  </a:lnTo>
                  <a:lnTo>
                    <a:pt x="103" y="1146"/>
                  </a:lnTo>
                  <a:lnTo>
                    <a:pt x="88" y="1119"/>
                  </a:lnTo>
                  <a:lnTo>
                    <a:pt x="72" y="1091"/>
                  </a:lnTo>
                  <a:lnTo>
                    <a:pt x="59" y="1059"/>
                  </a:lnTo>
                  <a:lnTo>
                    <a:pt x="47" y="1028"/>
                  </a:lnTo>
                  <a:lnTo>
                    <a:pt x="37" y="996"/>
                  </a:lnTo>
                  <a:lnTo>
                    <a:pt x="27" y="962"/>
                  </a:lnTo>
                  <a:lnTo>
                    <a:pt x="18" y="925"/>
                  </a:lnTo>
                  <a:lnTo>
                    <a:pt x="11" y="888"/>
                  </a:lnTo>
                  <a:lnTo>
                    <a:pt x="7" y="849"/>
                  </a:lnTo>
                  <a:lnTo>
                    <a:pt x="3" y="810"/>
                  </a:lnTo>
                  <a:lnTo>
                    <a:pt x="0" y="769"/>
                  </a:lnTo>
                  <a:lnTo>
                    <a:pt x="0" y="725"/>
                  </a:lnTo>
                  <a:lnTo>
                    <a:pt x="0" y="725"/>
                  </a:lnTo>
                  <a:lnTo>
                    <a:pt x="0" y="684"/>
                  </a:lnTo>
                  <a:lnTo>
                    <a:pt x="3" y="644"/>
                  </a:lnTo>
                  <a:lnTo>
                    <a:pt x="8" y="606"/>
                  </a:lnTo>
                  <a:lnTo>
                    <a:pt x="14" y="567"/>
                  </a:lnTo>
                  <a:lnTo>
                    <a:pt x="21" y="530"/>
                  </a:lnTo>
                  <a:lnTo>
                    <a:pt x="31" y="493"/>
                  </a:lnTo>
                  <a:lnTo>
                    <a:pt x="42" y="458"/>
                  </a:lnTo>
                  <a:lnTo>
                    <a:pt x="55" y="425"/>
                  </a:lnTo>
                  <a:lnTo>
                    <a:pt x="69" y="393"/>
                  </a:lnTo>
                  <a:lnTo>
                    <a:pt x="85" y="360"/>
                  </a:lnTo>
                  <a:lnTo>
                    <a:pt x="102" y="330"/>
                  </a:lnTo>
                  <a:lnTo>
                    <a:pt x="120" y="301"/>
                  </a:lnTo>
                  <a:lnTo>
                    <a:pt x="140" y="272"/>
                  </a:lnTo>
                  <a:lnTo>
                    <a:pt x="160" y="245"/>
                  </a:lnTo>
                  <a:lnTo>
                    <a:pt x="183" y="220"/>
                  </a:lnTo>
                  <a:lnTo>
                    <a:pt x="206" y="196"/>
                  </a:lnTo>
                  <a:lnTo>
                    <a:pt x="230" y="173"/>
                  </a:lnTo>
                  <a:lnTo>
                    <a:pt x="255" y="152"/>
                  </a:lnTo>
                  <a:lnTo>
                    <a:pt x="282" y="132"/>
                  </a:lnTo>
                  <a:lnTo>
                    <a:pt x="309" y="112"/>
                  </a:lnTo>
                  <a:lnTo>
                    <a:pt x="338" y="95"/>
                  </a:lnTo>
                  <a:lnTo>
                    <a:pt x="367" y="78"/>
                  </a:lnTo>
                  <a:lnTo>
                    <a:pt x="397" y="64"/>
                  </a:lnTo>
                  <a:lnTo>
                    <a:pt x="428" y="51"/>
                  </a:lnTo>
                  <a:lnTo>
                    <a:pt x="460" y="38"/>
                  </a:lnTo>
                  <a:lnTo>
                    <a:pt x="492" y="28"/>
                  </a:lnTo>
                  <a:lnTo>
                    <a:pt x="525" y="20"/>
                  </a:lnTo>
                  <a:lnTo>
                    <a:pt x="559" y="13"/>
                  </a:lnTo>
                  <a:lnTo>
                    <a:pt x="593" y="7"/>
                  </a:lnTo>
                  <a:lnTo>
                    <a:pt x="627" y="3"/>
                  </a:lnTo>
                  <a:lnTo>
                    <a:pt x="662" y="0"/>
                  </a:lnTo>
                  <a:lnTo>
                    <a:pt x="698" y="0"/>
                  </a:lnTo>
                  <a:lnTo>
                    <a:pt x="698" y="0"/>
                  </a:lnTo>
                  <a:lnTo>
                    <a:pt x="738" y="0"/>
                  </a:lnTo>
                  <a:lnTo>
                    <a:pt x="777" y="3"/>
                  </a:lnTo>
                  <a:lnTo>
                    <a:pt x="817" y="8"/>
                  </a:lnTo>
                  <a:lnTo>
                    <a:pt x="857" y="15"/>
                  </a:lnTo>
                  <a:lnTo>
                    <a:pt x="895" y="24"/>
                  </a:lnTo>
                  <a:lnTo>
                    <a:pt x="932" y="35"/>
                  </a:lnTo>
                  <a:lnTo>
                    <a:pt x="969" y="48"/>
                  </a:lnTo>
                  <a:lnTo>
                    <a:pt x="1006" y="64"/>
                  </a:lnTo>
                  <a:lnTo>
                    <a:pt x="1041" y="81"/>
                  </a:lnTo>
                  <a:lnTo>
                    <a:pt x="1075" y="101"/>
                  </a:lnTo>
                  <a:lnTo>
                    <a:pt x="1109" y="122"/>
                  </a:lnTo>
                  <a:lnTo>
                    <a:pt x="1142" y="145"/>
                  </a:lnTo>
                  <a:lnTo>
                    <a:pt x="1173" y="170"/>
                  </a:lnTo>
                  <a:lnTo>
                    <a:pt x="1204" y="198"/>
                  </a:lnTo>
                  <a:lnTo>
                    <a:pt x="1233" y="228"/>
                  </a:lnTo>
                  <a:lnTo>
                    <a:pt x="1261" y="261"/>
                  </a:lnTo>
                  <a:lnTo>
                    <a:pt x="1288" y="295"/>
                  </a:lnTo>
                  <a:lnTo>
                    <a:pt x="1314" y="330"/>
                  </a:lnTo>
                  <a:lnTo>
                    <a:pt x="1338" y="370"/>
                  </a:lnTo>
                  <a:lnTo>
                    <a:pt x="1361" y="411"/>
                  </a:lnTo>
                  <a:lnTo>
                    <a:pt x="1382" y="454"/>
                  </a:lnTo>
                  <a:lnTo>
                    <a:pt x="1402" y="499"/>
                  </a:lnTo>
                  <a:lnTo>
                    <a:pt x="1420" y="547"/>
                  </a:lnTo>
                  <a:lnTo>
                    <a:pt x="1436" y="597"/>
                  </a:lnTo>
                  <a:lnTo>
                    <a:pt x="1450" y="649"/>
                  </a:lnTo>
                  <a:lnTo>
                    <a:pt x="1464" y="703"/>
                  </a:lnTo>
                  <a:lnTo>
                    <a:pt x="1474" y="762"/>
                  </a:lnTo>
                  <a:lnTo>
                    <a:pt x="1484" y="820"/>
                  </a:lnTo>
                  <a:lnTo>
                    <a:pt x="1491" y="882"/>
                  </a:lnTo>
                  <a:lnTo>
                    <a:pt x="1497" y="946"/>
                  </a:lnTo>
                  <a:lnTo>
                    <a:pt x="1500" y="1013"/>
                  </a:lnTo>
                  <a:lnTo>
                    <a:pt x="1501" y="1081"/>
                  </a:lnTo>
                  <a:lnTo>
                    <a:pt x="1501" y="1081"/>
                  </a:lnTo>
                  <a:lnTo>
                    <a:pt x="1500" y="1160"/>
                  </a:lnTo>
                  <a:lnTo>
                    <a:pt x="1495" y="1237"/>
                  </a:lnTo>
                  <a:lnTo>
                    <a:pt x="1490" y="1310"/>
                  </a:lnTo>
                  <a:lnTo>
                    <a:pt x="1481" y="1381"/>
                  </a:lnTo>
                  <a:lnTo>
                    <a:pt x="1471" y="1450"/>
                  </a:lnTo>
                  <a:lnTo>
                    <a:pt x="1458" y="1513"/>
                  </a:lnTo>
                  <a:lnTo>
                    <a:pt x="1444" y="1576"/>
                  </a:lnTo>
                  <a:lnTo>
                    <a:pt x="1429" y="1635"/>
                  </a:lnTo>
                  <a:lnTo>
                    <a:pt x="1410" y="1692"/>
                  </a:lnTo>
                  <a:lnTo>
                    <a:pt x="1390" y="1746"/>
                  </a:lnTo>
                  <a:lnTo>
                    <a:pt x="1369" y="1797"/>
                  </a:lnTo>
                  <a:lnTo>
                    <a:pt x="1345" y="1847"/>
                  </a:lnTo>
                  <a:lnTo>
                    <a:pt x="1319" y="1892"/>
                  </a:lnTo>
                  <a:lnTo>
                    <a:pt x="1294" y="1936"/>
                  </a:lnTo>
                  <a:lnTo>
                    <a:pt x="1265" y="1977"/>
                  </a:lnTo>
                  <a:lnTo>
                    <a:pt x="1236" y="2015"/>
                  </a:lnTo>
                  <a:lnTo>
                    <a:pt x="1204" y="2051"/>
                  </a:lnTo>
                  <a:lnTo>
                    <a:pt x="1173" y="2084"/>
                  </a:lnTo>
                  <a:lnTo>
                    <a:pt x="1139" y="2115"/>
                  </a:lnTo>
                  <a:lnTo>
                    <a:pt x="1105" y="2143"/>
                  </a:lnTo>
                  <a:lnTo>
                    <a:pt x="1070" y="2169"/>
                  </a:lnTo>
                  <a:lnTo>
                    <a:pt x="1033" y="2193"/>
                  </a:lnTo>
                  <a:lnTo>
                    <a:pt x="996" y="2214"/>
                  </a:lnTo>
                  <a:lnTo>
                    <a:pt x="958" y="2232"/>
                  </a:lnTo>
                  <a:lnTo>
                    <a:pt x="918" y="2250"/>
                  </a:lnTo>
                  <a:lnTo>
                    <a:pt x="878" y="2264"/>
                  </a:lnTo>
                  <a:lnTo>
                    <a:pt x="837" y="2275"/>
                  </a:lnTo>
                  <a:lnTo>
                    <a:pt x="797" y="2285"/>
                  </a:lnTo>
                  <a:lnTo>
                    <a:pt x="755" y="2293"/>
                  </a:lnTo>
                  <a:lnTo>
                    <a:pt x="714" y="2298"/>
                  </a:lnTo>
                  <a:lnTo>
                    <a:pt x="671" y="2302"/>
                  </a:lnTo>
                  <a:lnTo>
                    <a:pt x="628" y="2302"/>
                  </a:lnTo>
                  <a:lnTo>
                    <a:pt x="628" y="2302"/>
                  </a:lnTo>
                  <a:lnTo>
                    <a:pt x="579" y="2301"/>
                  </a:lnTo>
                  <a:lnTo>
                    <a:pt x="532" y="2298"/>
                  </a:lnTo>
                  <a:lnTo>
                    <a:pt x="487" y="2291"/>
                  </a:lnTo>
                  <a:lnTo>
                    <a:pt x="443" y="2282"/>
                  </a:lnTo>
                  <a:lnTo>
                    <a:pt x="400" y="2272"/>
                  </a:lnTo>
                  <a:lnTo>
                    <a:pt x="359" y="2259"/>
                  </a:lnTo>
                  <a:lnTo>
                    <a:pt x="319" y="2245"/>
                  </a:lnTo>
                  <a:lnTo>
                    <a:pt x="281" y="2230"/>
                  </a:lnTo>
                  <a:lnTo>
                    <a:pt x="245" y="2211"/>
                  </a:lnTo>
                  <a:lnTo>
                    <a:pt x="210" y="2191"/>
                  </a:lnTo>
                  <a:lnTo>
                    <a:pt x="177" y="2172"/>
                  </a:lnTo>
                  <a:lnTo>
                    <a:pt x="146" y="2149"/>
                  </a:lnTo>
                  <a:lnTo>
                    <a:pt x="116" y="2126"/>
                  </a:lnTo>
                  <a:lnTo>
                    <a:pt x="88" y="2102"/>
                  </a:lnTo>
                  <a:lnTo>
                    <a:pt x="59" y="2076"/>
                  </a:lnTo>
                  <a:lnTo>
                    <a:pt x="34" y="2051"/>
                  </a:lnTo>
                  <a:lnTo>
                    <a:pt x="251" y="1807"/>
                  </a:lnTo>
                  <a:close/>
                  <a:moveTo>
                    <a:pt x="1119" y="865"/>
                  </a:moveTo>
                  <a:lnTo>
                    <a:pt x="1119" y="865"/>
                  </a:lnTo>
                  <a:lnTo>
                    <a:pt x="1111" y="794"/>
                  </a:lnTo>
                  <a:lnTo>
                    <a:pt x="1105" y="760"/>
                  </a:lnTo>
                  <a:lnTo>
                    <a:pt x="1099" y="729"/>
                  </a:lnTo>
                  <a:lnTo>
                    <a:pt x="1092" y="698"/>
                  </a:lnTo>
                  <a:lnTo>
                    <a:pt x="1084" y="668"/>
                  </a:lnTo>
                  <a:lnTo>
                    <a:pt x="1077" y="640"/>
                  </a:lnTo>
                  <a:lnTo>
                    <a:pt x="1067" y="613"/>
                  </a:lnTo>
                  <a:lnTo>
                    <a:pt x="1058" y="587"/>
                  </a:lnTo>
                  <a:lnTo>
                    <a:pt x="1048" y="562"/>
                  </a:lnTo>
                  <a:lnTo>
                    <a:pt x="1037" y="539"/>
                  </a:lnTo>
                  <a:lnTo>
                    <a:pt x="1026" y="516"/>
                  </a:lnTo>
                  <a:lnTo>
                    <a:pt x="1014" y="495"/>
                  </a:lnTo>
                  <a:lnTo>
                    <a:pt x="1002" y="475"/>
                  </a:lnTo>
                  <a:lnTo>
                    <a:pt x="989" y="457"/>
                  </a:lnTo>
                  <a:lnTo>
                    <a:pt x="976" y="440"/>
                  </a:lnTo>
                  <a:lnTo>
                    <a:pt x="962" y="423"/>
                  </a:lnTo>
                  <a:lnTo>
                    <a:pt x="948" y="407"/>
                  </a:lnTo>
                  <a:lnTo>
                    <a:pt x="933" y="393"/>
                  </a:lnTo>
                  <a:lnTo>
                    <a:pt x="918" y="380"/>
                  </a:lnTo>
                  <a:lnTo>
                    <a:pt x="902" y="369"/>
                  </a:lnTo>
                  <a:lnTo>
                    <a:pt x="885" y="357"/>
                  </a:lnTo>
                  <a:lnTo>
                    <a:pt x="870" y="347"/>
                  </a:lnTo>
                  <a:lnTo>
                    <a:pt x="853" y="339"/>
                  </a:lnTo>
                  <a:lnTo>
                    <a:pt x="834" y="332"/>
                  </a:lnTo>
                  <a:lnTo>
                    <a:pt x="817" y="325"/>
                  </a:lnTo>
                  <a:lnTo>
                    <a:pt x="799" y="319"/>
                  </a:lnTo>
                  <a:lnTo>
                    <a:pt x="780" y="315"/>
                  </a:lnTo>
                  <a:lnTo>
                    <a:pt x="760" y="310"/>
                  </a:lnTo>
                  <a:lnTo>
                    <a:pt x="741" y="309"/>
                  </a:lnTo>
                  <a:lnTo>
                    <a:pt x="721" y="308"/>
                  </a:lnTo>
                  <a:lnTo>
                    <a:pt x="701" y="306"/>
                  </a:lnTo>
                  <a:lnTo>
                    <a:pt x="701" y="306"/>
                  </a:lnTo>
                  <a:lnTo>
                    <a:pt x="684" y="306"/>
                  </a:lnTo>
                  <a:lnTo>
                    <a:pt x="668" y="308"/>
                  </a:lnTo>
                  <a:lnTo>
                    <a:pt x="651" y="310"/>
                  </a:lnTo>
                  <a:lnTo>
                    <a:pt x="634" y="313"/>
                  </a:lnTo>
                  <a:lnTo>
                    <a:pt x="618" y="318"/>
                  </a:lnTo>
                  <a:lnTo>
                    <a:pt x="603" y="322"/>
                  </a:lnTo>
                  <a:lnTo>
                    <a:pt x="587" y="328"/>
                  </a:lnTo>
                  <a:lnTo>
                    <a:pt x="573" y="335"/>
                  </a:lnTo>
                  <a:lnTo>
                    <a:pt x="557" y="342"/>
                  </a:lnTo>
                  <a:lnTo>
                    <a:pt x="543" y="349"/>
                  </a:lnTo>
                  <a:lnTo>
                    <a:pt x="531" y="359"/>
                  </a:lnTo>
                  <a:lnTo>
                    <a:pt x="516" y="369"/>
                  </a:lnTo>
                  <a:lnTo>
                    <a:pt x="504" y="379"/>
                  </a:lnTo>
                  <a:lnTo>
                    <a:pt x="491" y="390"/>
                  </a:lnTo>
                  <a:lnTo>
                    <a:pt x="479" y="403"/>
                  </a:lnTo>
                  <a:lnTo>
                    <a:pt x="467" y="415"/>
                  </a:lnTo>
                  <a:lnTo>
                    <a:pt x="457" y="428"/>
                  </a:lnTo>
                  <a:lnTo>
                    <a:pt x="445" y="444"/>
                  </a:lnTo>
                  <a:lnTo>
                    <a:pt x="435" y="458"/>
                  </a:lnTo>
                  <a:lnTo>
                    <a:pt x="427" y="475"/>
                  </a:lnTo>
                  <a:lnTo>
                    <a:pt x="418" y="492"/>
                  </a:lnTo>
                  <a:lnTo>
                    <a:pt x="410" y="509"/>
                  </a:lnTo>
                  <a:lnTo>
                    <a:pt x="403" y="528"/>
                  </a:lnTo>
                  <a:lnTo>
                    <a:pt x="396" y="546"/>
                  </a:lnTo>
                  <a:lnTo>
                    <a:pt x="390" y="566"/>
                  </a:lnTo>
                  <a:lnTo>
                    <a:pt x="384" y="587"/>
                  </a:lnTo>
                  <a:lnTo>
                    <a:pt x="380" y="608"/>
                  </a:lnTo>
                  <a:lnTo>
                    <a:pt x="376" y="630"/>
                  </a:lnTo>
                  <a:lnTo>
                    <a:pt x="373" y="652"/>
                  </a:lnTo>
                  <a:lnTo>
                    <a:pt x="372" y="676"/>
                  </a:lnTo>
                  <a:lnTo>
                    <a:pt x="370" y="701"/>
                  </a:lnTo>
                  <a:lnTo>
                    <a:pt x="370" y="725"/>
                  </a:lnTo>
                  <a:lnTo>
                    <a:pt x="370" y="725"/>
                  </a:lnTo>
                  <a:lnTo>
                    <a:pt x="372" y="773"/>
                  </a:lnTo>
                  <a:lnTo>
                    <a:pt x="376" y="817"/>
                  </a:lnTo>
                  <a:lnTo>
                    <a:pt x="383" y="859"/>
                  </a:lnTo>
                  <a:lnTo>
                    <a:pt x="387" y="879"/>
                  </a:lnTo>
                  <a:lnTo>
                    <a:pt x="393" y="898"/>
                  </a:lnTo>
                  <a:lnTo>
                    <a:pt x="400" y="916"/>
                  </a:lnTo>
                  <a:lnTo>
                    <a:pt x="406" y="933"/>
                  </a:lnTo>
                  <a:lnTo>
                    <a:pt x="414" y="950"/>
                  </a:lnTo>
                  <a:lnTo>
                    <a:pt x="423" y="966"/>
                  </a:lnTo>
                  <a:lnTo>
                    <a:pt x="431" y="981"/>
                  </a:lnTo>
                  <a:lnTo>
                    <a:pt x="441" y="996"/>
                  </a:lnTo>
                  <a:lnTo>
                    <a:pt x="451" y="1010"/>
                  </a:lnTo>
                  <a:lnTo>
                    <a:pt x="462" y="1023"/>
                  </a:lnTo>
                  <a:lnTo>
                    <a:pt x="474" y="1034"/>
                  </a:lnTo>
                  <a:lnTo>
                    <a:pt x="487" y="1045"/>
                  </a:lnTo>
                  <a:lnTo>
                    <a:pt x="499" y="1057"/>
                  </a:lnTo>
                  <a:lnTo>
                    <a:pt x="512" y="1067"/>
                  </a:lnTo>
                  <a:lnTo>
                    <a:pt x="526" y="1075"/>
                  </a:lnTo>
                  <a:lnTo>
                    <a:pt x="542" y="1084"/>
                  </a:lnTo>
                  <a:lnTo>
                    <a:pt x="556" y="1091"/>
                  </a:lnTo>
                  <a:lnTo>
                    <a:pt x="573" y="1098"/>
                  </a:lnTo>
                  <a:lnTo>
                    <a:pt x="589" y="1103"/>
                  </a:lnTo>
                  <a:lnTo>
                    <a:pt x="607" y="1109"/>
                  </a:lnTo>
                  <a:lnTo>
                    <a:pt x="624" y="1113"/>
                  </a:lnTo>
                  <a:lnTo>
                    <a:pt x="643" y="1116"/>
                  </a:lnTo>
                  <a:lnTo>
                    <a:pt x="662" y="1119"/>
                  </a:lnTo>
                  <a:lnTo>
                    <a:pt x="681" y="1122"/>
                  </a:lnTo>
                  <a:lnTo>
                    <a:pt x="722" y="1123"/>
                  </a:lnTo>
                  <a:lnTo>
                    <a:pt x="722" y="1123"/>
                  </a:lnTo>
                  <a:lnTo>
                    <a:pt x="746" y="1122"/>
                  </a:lnTo>
                  <a:lnTo>
                    <a:pt x="770" y="1119"/>
                  </a:lnTo>
                  <a:lnTo>
                    <a:pt x="794" y="1115"/>
                  </a:lnTo>
                  <a:lnTo>
                    <a:pt x="820" y="1109"/>
                  </a:lnTo>
                  <a:lnTo>
                    <a:pt x="845" y="1101"/>
                  </a:lnTo>
                  <a:lnTo>
                    <a:pt x="871" y="1091"/>
                  </a:lnTo>
                  <a:lnTo>
                    <a:pt x="897" y="1078"/>
                  </a:lnTo>
                  <a:lnTo>
                    <a:pt x="922" y="1064"/>
                  </a:lnTo>
                  <a:lnTo>
                    <a:pt x="948" y="1047"/>
                  </a:lnTo>
                  <a:lnTo>
                    <a:pt x="973" y="1028"/>
                  </a:lnTo>
                  <a:lnTo>
                    <a:pt x="999" y="1007"/>
                  </a:lnTo>
                  <a:lnTo>
                    <a:pt x="1024" y="983"/>
                  </a:lnTo>
                  <a:lnTo>
                    <a:pt x="1048" y="957"/>
                  </a:lnTo>
                  <a:lnTo>
                    <a:pt x="1073" y="929"/>
                  </a:lnTo>
                  <a:lnTo>
                    <a:pt x="1097" y="898"/>
                  </a:lnTo>
                  <a:lnTo>
                    <a:pt x="1119" y="865"/>
                  </a:lnTo>
                  <a:lnTo>
                    <a:pt x="1119" y="8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99" name="Group 298" descr="Blackboard logo" title="Blackboard logo"/>
          <p:cNvGrpSpPr>
            <a:grpSpLocks noChangeAspect="1"/>
          </p:cNvGrpSpPr>
          <p:nvPr userDrawn="1"/>
        </p:nvGrpSpPr>
        <p:grpSpPr>
          <a:xfrm>
            <a:off x="312738" y="4843751"/>
            <a:ext cx="878003" cy="123164"/>
            <a:chOff x="311150" y="4851501"/>
            <a:chExt cx="768114" cy="107749"/>
          </a:xfrm>
          <a:solidFill>
            <a:schemeClr val="tx1"/>
          </a:solidFill>
        </p:grpSpPr>
        <p:sp>
          <p:nvSpPr>
            <p:cNvPr id="300" name="Freeform 5" descr=" " title=" "/>
            <p:cNvSpPr>
              <a:spLocks noEditPoints="1"/>
            </p:cNvSpPr>
            <p:nvPr userDrawn="1"/>
          </p:nvSpPr>
          <p:spPr bwMode="auto">
            <a:xfrm>
              <a:off x="311150" y="4855768"/>
              <a:ext cx="84679" cy="101748"/>
            </a:xfrm>
            <a:custGeom>
              <a:avLst/>
              <a:gdLst>
                <a:gd name="T0" fmla="*/ 1001 w 1271"/>
                <a:gd name="T1" fmla="*/ 1053 h 1526"/>
                <a:gd name="T2" fmla="*/ 983 w 1271"/>
                <a:gd name="T3" fmla="*/ 989 h 1526"/>
                <a:gd name="T4" fmla="*/ 943 w 1271"/>
                <a:gd name="T5" fmla="*/ 939 h 1526"/>
                <a:gd name="T6" fmla="*/ 881 w 1271"/>
                <a:gd name="T7" fmla="*/ 901 h 1526"/>
                <a:gd name="T8" fmla="*/ 797 w 1271"/>
                <a:gd name="T9" fmla="*/ 878 h 1526"/>
                <a:gd name="T10" fmla="*/ 689 w 1271"/>
                <a:gd name="T11" fmla="*/ 870 h 1526"/>
                <a:gd name="T12" fmla="*/ 708 w 1271"/>
                <a:gd name="T13" fmla="*/ 1289 h 1526"/>
                <a:gd name="T14" fmla="*/ 773 w 1271"/>
                <a:gd name="T15" fmla="*/ 1286 h 1526"/>
                <a:gd name="T16" fmla="*/ 857 w 1271"/>
                <a:gd name="T17" fmla="*/ 1268 h 1526"/>
                <a:gd name="T18" fmla="*/ 924 w 1271"/>
                <a:gd name="T19" fmla="*/ 1235 h 1526"/>
                <a:gd name="T20" fmla="*/ 971 w 1271"/>
                <a:gd name="T21" fmla="*/ 1188 h 1526"/>
                <a:gd name="T22" fmla="*/ 997 w 1271"/>
                <a:gd name="T23" fmla="*/ 1127 h 1526"/>
                <a:gd name="T24" fmla="*/ 917 w 1271"/>
                <a:gd name="T25" fmla="*/ 434 h 1526"/>
                <a:gd name="T26" fmla="*/ 912 w 1271"/>
                <a:gd name="T27" fmla="*/ 390 h 1526"/>
                <a:gd name="T28" fmla="*/ 890 w 1271"/>
                <a:gd name="T29" fmla="*/ 334 h 1526"/>
                <a:gd name="T30" fmla="*/ 848 w 1271"/>
                <a:gd name="T31" fmla="*/ 290 h 1526"/>
                <a:gd name="T32" fmla="*/ 788 w 1271"/>
                <a:gd name="T33" fmla="*/ 258 h 1526"/>
                <a:gd name="T34" fmla="*/ 711 w 1271"/>
                <a:gd name="T35" fmla="*/ 242 h 1526"/>
                <a:gd name="T36" fmla="*/ 264 w 1271"/>
                <a:gd name="T37" fmla="*/ 238 h 1526"/>
                <a:gd name="T38" fmla="*/ 629 w 1271"/>
                <a:gd name="T39" fmla="*/ 643 h 1526"/>
                <a:gd name="T40" fmla="*/ 720 w 1271"/>
                <a:gd name="T41" fmla="*/ 636 h 1526"/>
                <a:gd name="T42" fmla="*/ 797 w 1271"/>
                <a:gd name="T43" fmla="*/ 614 h 1526"/>
                <a:gd name="T44" fmla="*/ 856 w 1271"/>
                <a:gd name="T45" fmla="*/ 579 h 1526"/>
                <a:gd name="T46" fmla="*/ 891 w 1271"/>
                <a:gd name="T47" fmla="*/ 537 h 1526"/>
                <a:gd name="T48" fmla="*/ 905 w 1271"/>
                <a:gd name="T49" fmla="*/ 507 h 1526"/>
                <a:gd name="T50" fmla="*/ 916 w 1271"/>
                <a:gd name="T51" fmla="*/ 460 h 1526"/>
                <a:gd name="T52" fmla="*/ 1186 w 1271"/>
                <a:gd name="T53" fmla="*/ 391 h 1526"/>
                <a:gd name="T54" fmla="*/ 1175 w 1271"/>
                <a:gd name="T55" fmla="*/ 487 h 1526"/>
                <a:gd name="T56" fmla="*/ 1147 w 1271"/>
                <a:gd name="T57" fmla="*/ 565 h 1526"/>
                <a:gd name="T58" fmla="*/ 1104 w 1271"/>
                <a:gd name="T59" fmla="*/ 630 h 1526"/>
                <a:gd name="T60" fmla="*/ 1050 w 1271"/>
                <a:gd name="T61" fmla="*/ 681 h 1526"/>
                <a:gd name="T62" fmla="*/ 989 w 1271"/>
                <a:gd name="T63" fmla="*/ 722 h 1526"/>
                <a:gd name="T64" fmla="*/ 1001 w 1271"/>
                <a:gd name="T65" fmla="*/ 745 h 1526"/>
                <a:gd name="T66" fmla="*/ 1090 w 1271"/>
                <a:gd name="T67" fmla="*/ 788 h 1526"/>
                <a:gd name="T68" fmla="*/ 1164 w 1271"/>
                <a:gd name="T69" fmla="*/ 843 h 1526"/>
                <a:gd name="T70" fmla="*/ 1213 w 1271"/>
                <a:gd name="T71" fmla="*/ 899 h 1526"/>
                <a:gd name="T72" fmla="*/ 1236 w 1271"/>
                <a:gd name="T73" fmla="*/ 939 h 1526"/>
                <a:gd name="T74" fmla="*/ 1253 w 1271"/>
                <a:gd name="T75" fmla="*/ 983 h 1526"/>
                <a:gd name="T76" fmla="*/ 1265 w 1271"/>
                <a:gd name="T77" fmla="*/ 1032 h 1526"/>
                <a:gd name="T78" fmla="*/ 1270 w 1271"/>
                <a:gd name="T79" fmla="*/ 1086 h 1526"/>
                <a:gd name="T80" fmla="*/ 1270 w 1271"/>
                <a:gd name="T81" fmla="*/ 1130 h 1526"/>
                <a:gd name="T82" fmla="*/ 1260 w 1271"/>
                <a:gd name="T83" fmla="*/ 1202 h 1526"/>
                <a:gd name="T84" fmla="*/ 1240 w 1271"/>
                <a:gd name="T85" fmla="*/ 1268 h 1526"/>
                <a:gd name="T86" fmla="*/ 1207 w 1271"/>
                <a:gd name="T87" fmla="*/ 1325 h 1526"/>
                <a:gd name="T88" fmla="*/ 1167 w 1271"/>
                <a:gd name="T89" fmla="*/ 1375 h 1526"/>
                <a:gd name="T90" fmla="*/ 1115 w 1271"/>
                <a:gd name="T91" fmla="*/ 1419 h 1526"/>
                <a:gd name="T92" fmla="*/ 1056 w 1271"/>
                <a:gd name="T93" fmla="*/ 1455 h 1526"/>
                <a:gd name="T94" fmla="*/ 988 w 1271"/>
                <a:gd name="T95" fmla="*/ 1484 h 1526"/>
                <a:gd name="T96" fmla="*/ 911 w 1271"/>
                <a:gd name="T97" fmla="*/ 1505 h 1526"/>
                <a:gd name="T98" fmla="*/ 828 w 1271"/>
                <a:gd name="T99" fmla="*/ 1520 h 1526"/>
                <a:gd name="T100" fmla="*/ 738 w 1271"/>
                <a:gd name="T101" fmla="*/ 1526 h 1526"/>
                <a:gd name="T102" fmla="*/ 0 w 1271"/>
                <a:gd name="T103" fmla="*/ 0 h 1526"/>
                <a:gd name="T104" fmla="*/ 713 w 1271"/>
                <a:gd name="T105" fmla="*/ 0 h 1526"/>
                <a:gd name="T106" fmla="*/ 794 w 1271"/>
                <a:gd name="T107" fmla="*/ 8 h 1526"/>
                <a:gd name="T108" fmla="*/ 868 w 1271"/>
                <a:gd name="T109" fmla="*/ 22 h 1526"/>
                <a:gd name="T110" fmla="*/ 936 w 1271"/>
                <a:gd name="T111" fmla="*/ 42 h 1526"/>
                <a:gd name="T112" fmla="*/ 997 w 1271"/>
                <a:gd name="T113" fmla="*/ 71 h 1526"/>
                <a:gd name="T114" fmla="*/ 1050 w 1271"/>
                <a:gd name="T115" fmla="*/ 106 h 1526"/>
                <a:gd name="T116" fmla="*/ 1095 w 1271"/>
                <a:gd name="T117" fmla="*/ 147 h 1526"/>
                <a:gd name="T118" fmla="*/ 1131 w 1271"/>
                <a:gd name="T119" fmla="*/ 194 h 1526"/>
                <a:gd name="T120" fmla="*/ 1158 w 1271"/>
                <a:gd name="T121" fmla="*/ 247 h 1526"/>
                <a:gd name="T122" fmla="*/ 1176 w 1271"/>
                <a:gd name="T123" fmla="*/ 305 h 1526"/>
                <a:gd name="T124" fmla="*/ 1185 w 1271"/>
                <a:gd name="T125" fmla="*/ 368 h 1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1" h="1526">
                  <a:moveTo>
                    <a:pt x="1002" y="1077"/>
                  </a:moveTo>
                  <a:lnTo>
                    <a:pt x="1002" y="1077"/>
                  </a:lnTo>
                  <a:lnTo>
                    <a:pt x="1001" y="1053"/>
                  </a:lnTo>
                  <a:lnTo>
                    <a:pt x="997" y="1031"/>
                  </a:lnTo>
                  <a:lnTo>
                    <a:pt x="991" y="1010"/>
                  </a:lnTo>
                  <a:lnTo>
                    <a:pt x="983" y="989"/>
                  </a:lnTo>
                  <a:lnTo>
                    <a:pt x="972" y="972"/>
                  </a:lnTo>
                  <a:lnTo>
                    <a:pt x="959" y="955"/>
                  </a:lnTo>
                  <a:lnTo>
                    <a:pt x="943" y="939"/>
                  </a:lnTo>
                  <a:lnTo>
                    <a:pt x="924" y="925"/>
                  </a:lnTo>
                  <a:lnTo>
                    <a:pt x="904" y="912"/>
                  </a:lnTo>
                  <a:lnTo>
                    <a:pt x="881" y="901"/>
                  </a:lnTo>
                  <a:lnTo>
                    <a:pt x="855" y="892"/>
                  </a:lnTo>
                  <a:lnTo>
                    <a:pt x="826" y="884"/>
                  </a:lnTo>
                  <a:lnTo>
                    <a:pt x="797" y="878"/>
                  </a:lnTo>
                  <a:lnTo>
                    <a:pt x="763" y="874"/>
                  </a:lnTo>
                  <a:lnTo>
                    <a:pt x="727" y="871"/>
                  </a:lnTo>
                  <a:lnTo>
                    <a:pt x="689" y="870"/>
                  </a:lnTo>
                  <a:lnTo>
                    <a:pt x="264" y="870"/>
                  </a:lnTo>
                  <a:lnTo>
                    <a:pt x="264" y="1289"/>
                  </a:lnTo>
                  <a:lnTo>
                    <a:pt x="708" y="1289"/>
                  </a:lnTo>
                  <a:lnTo>
                    <a:pt x="708" y="1289"/>
                  </a:lnTo>
                  <a:lnTo>
                    <a:pt x="742" y="1288"/>
                  </a:lnTo>
                  <a:lnTo>
                    <a:pt x="773" y="1286"/>
                  </a:lnTo>
                  <a:lnTo>
                    <a:pt x="804" y="1281"/>
                  </a:lnTo>
                  <a:lnTo>
                    <a:pt x="831" y="1275"/>
                  </a:lnTo>
                  <a:lnTo>
                    <a:pt x="857" y="1268"/>
                  </a:lnTo>
                  <a:lnTo>
                    <a:pt x="881" y="1258"/>
                  </a:lnTo>
                  <a:lnTo>
                    <a:pt x="904" y="1247"/>
                  </a:lnTo>
                  <a:lnTo>
                    <a:pt x="924" y="1235"/>
                  </a:lnTo>
                  <a:lnTo>
                    <a:pt x="942" y="1221"/>
                  </a:lnTo>
                  <a:lnTo>
                    <a:pt x="958" y="1206"/>
                  </a:lnTo>
                  <a:lnTo>
                    <a:pt x="971" y="1188"/>
                  </a:lnTo>
                  <a:lnTo>
                    <a:pt x="982" y="1169"/>
                  </a:lnTo>
                  <a:lnTo>
                    <a:pt x="991" y="1148"/>
                  </a:lnTo>
                  <a:lnTo>
                    <a:pt x="997" y="1127"/>
                  </a:lnTo>
                  <a:lnTo>
                    <a:pt x="1001" y="1103"/>
                  </a:lnTo>
                  <a:lnTo>
                    <a:pt x="1002" y="1077"/>
                  </a:lnTo>
                  <a:close/>
                  <a:moveTo>
                    <a:pt x="917" y="434"/>
                  </a:moveTo>
                  <a:lnTo>
                    <a:pt x="917" y="434"/>
                  </a:lnTo>
                  <a:lnTo>
                    <a:pt x="916" y="411"/>
                  </a:lnTo>
                  <a:lnTo>
                    <a:pt x="912" y="390"/>
                  </a:lnTo>
                  <a:lnTo>
                    <a:pt x="908" y="371"/>
                  </a:lnTo>
                  <a:lnTo>
                    <a:pt x="899" y="352"/>
                  </a:lnTo>
                  <a:lnTo>
                    <a:pt x="890" y="334"/>
                  </a:lnTo>
                  <a:lnTo>
                    <a:pt x="878" y="318"/>
                  </a:lnTo>
                  <a:lnTo>
                    <a:pt x="863" y="303"/>
                  </a:lnTo>
                  <a:lnTo>
                    <a:pt x="848" y="290"/>
                  </a:lnTo>
                  <a:lnTo>
                    <a:pt x="830" y="278"/>
                  </a:lnTo>
                  <a:lnTo>
                    <a:pt x="810" y="268"/>
                  </a:lnTo>
                  <a:lnTo>
                    <a:pt x="788" y="258"/>
                  </a:lnTo>
                  <a:lnTo>
                    <a:pt x="764" y="251"/>
                  </a:lnTo>
                  <a:lnTo>
                    <a:pt x="738" y="245"/>
                  </a:lnTo>
                  <a:lnTo>
                    <a:pt x="711" y="242"/>
                  </a:lnTo>
                  <a:lnTo>
                    <a:pt x="681" y="239"/>
                  </a:lnTo>
                  <a:lnTo>
                    <a:pt x="650" y="238"/>
                  </a:lnTo>
                  <a:lnTo>
                    <a:pt x="264" y="238"/>
                  </a:lnTo>
                  <a:lnTo>
                    <a:pt x="264" y="643"/>
                  </a:lnTo>
                  <a:lnTo>
                    <a:pt x="629" y="643"/>
                  </a:lnTo>
                  <a:lnTo>
                    <a:pt x="629" y="643"/>
                  </a:lnTo>
                  <a:lnTo>
                    <a:pt x="662" y="643"/>
                  </a:lnTo>
                  <a:lnTo>
                    <a:pt x="691" y="641"/>
                  </a:lnTo>
                  <a:lnTo>
                    <a:pt x="720" y="636"/>
                  </a:lnTo>
                  <a:lnTo>
                    <a:pt x="748" y="631"/>
                  </a:lnTo>
                  <a:lnTo>
                    <a:pt x="773" y="624"/>
                  </a:lnTo>
                  <a:lnTo>
                    <a:pt x="797" y="614"/>
                  </a:lnTo>
                  <a:lnTo>
                    <a:pt x="818" y="605"/>
                  </a:lnTo>
                  <a:lnTo>
                    <a:pt x="838" y="592"/>
                  </a:lnTo>
                  <a:lnTo>
                    <a:pt x="856" y="579"/>
                  </a:lnTo>
                  <a:lnTo>
                    <a:pt x="872" y="563"/>
                  </a:lnTo>
                  <a:lnTo>
                    <a:pt x="885" y="546"/>
                  </a:lnTo>
                  <a:lnTo>
                    <a:pt x="891" y="537"/>
                  </a:lnTo>
                  <a:lnTo>
                    <a:pt x="897" y="527"/>
                  </a:lnTo>
                  <a:lnTo>
                    <a:pt x="902" y="516"/>
                  </a:lnTo>
                  <a:lnTo>
                    <a:pt x="905" y="507"/>
                  </a:lnTo>
                  <a:lnTo>
                    <a:pt x="909" y="495"/>
                  </a:lnTo>
                  <a:lnTo>
                    <a:pt x="912" y="484"/>
                  </a:lnTo>
                  <a:lnTo>
                    <a:pt x="916" y="460"/>
                  </a:lnTo>
                  <a:lnTo>
                    <a:pt x="917" y="434"/>
                  </a:lnTo>
                  <a:close/>
                  <a:moveTo>
                    <a:pt x="1186" y="391"/>
                  </a:moveTo>
                  <a:lnTo>
                    <a:pt x="1186" y="391"/>
                  </a:lnTo>
                  <a:lnTo>
                    <a:pt x="1185" y="425"/>
                  </a:lnTo>
                  <a:lnTo>
                    <a:pt x="1181" y="457"/>
                  </a:lnTo>
                  <a:lnTo>
                    <a:pt x="1175" y="487"/>
                  </a:lnTo>
                  <a:lnTo>
                    <a:pt x="1167" y="515"/>
                  </a:lnTo>
                  <a:lnTo>
                    <a:pt x="1157" y="542"/>
                  </a:lnTo>
                  <a:lnTo>
                    <a:pt x="1147" y="565"/>
                  </a:lnTo>
                  <a:lnTo>
                    <a:pt x="1133" y="589"/>
                  </a:lnTo>
                  <a:lnTo>
                    <a:pt x="1119" y="610"/>
                  </a:lnTo>
                  <a:lnTo>
                    <a:pt x="1104" y="630"/>
                  </a:lnTo>
                  <a:lnTo>
                    <a:pt x="1087" y="648"/>
                  </a:lnTo>
                  <a:lnTo>
                    <a:pt x="1069" y="666"/>
                  </a:lnTo>
                  <a:lnTo>
                    <a:pt x="1050" y="681"/>
                  </a:lnTo>
                  <a:lnTo>
                    <a:pt x="1029" y="696"/>
                  </a:lnTo>
                  <a:lnTo>
                    <a:pt x="1009" y="709"/>
                  </a:lnTo>
                  <a:lnTo>
                    <a:pt x="989" y="722"/>
                  </a:lnTo>
                  <a:lnTo>
                    <a:pt x="967" y="733"/>
                  </a:lnTo>
                  <a:lnTo>
                    <a:pt x="967" y="733"/>
                  </a:lnTo>
                  <a:lnTo>
                    <a:pt x="1001" y="745"/>
                  </a:lnTo>
                  <a:lnTo>
                    <a:pt x="1032" y="758"/>
                  </a:lnTo>
                  <a:lnTo>
                    <a:pt x="1062" y="772"/>
                  </a:lnTo>
                  <a:lnTo>
                    <a:pt x="1090" y="788"/>
                  </a:lnTo>
                  <a:lnTo>
                    <a:pt x="1117" y="804"/>
                  </a:lnTo>
                  <a:lnTo>
                    <a:pt x="1142" y="822"/>
                  </a:lnTo>
                  <a:lnTo>
                    <a:pt x="1164" y="843"/>
                  </a:lnTo>
                  <a:lnTo>
                    <a:pt x="1186" y="864"/>
                  </a:lnTo>
                  <a:lnTo>
                    <a:pt x="1205" y="887"/>
                  </a:lnTo>
                  <a:lnTo>
                    <a:pt x="1213" y="899"/>
                  </a:lnTo>
                  <a:lnTo>
                    <a:pt x="1222" y="912"/>
                  </a:lnTo>
                  <a:lnTo>
                    <a:pt x="1229" y="925"/>
                  </a:lnTo>
                  <a:lnTo>
                    <a:pt x="1236" y="939"/>
                  </a:lnTo>
                  <a:lnTo>
                    <a:pt x="1242" y="952"/>
                  </a:lnTo>
                  <a:lnTo>
                    <a:pt x="1248" y="968"/>
                  </a:lnTo>
                  <a:lnTo>
                    <a:pt x="1253" y="983"/>
                  </a:lnTo>
                  <a:lnTo>
                    <a:pt x="1258" y="999"/>
                  </a:lnTo>
                  <a:lnTo>
                    <a:pt x="1261" y="1016"/>
                  </a:lnTo>
                  <a:lnTo>
                    <a:pt x="1265" y="1032"/>
                  </a:lnTo>
                  <a:lnTo>
                    <a:pt x="1267" y="1049"/>
                  </a:lnTo>
                  <a:lnTo>
                    <a:pt x="1268" y="1067"/>
                  </a:lnTo>
                  <a:lnTo>
                    <a:pt x="1270" y="1086"/>
                  </a:lnTo>
                  <a:lnTo>
                    <a:pt x="1271" y="1105"/>
                  </a:lnTo>
                  <a:lnTo>
                    <a:pt x="1271" y="1105"/>
                  </a:lnTo>
                  <a:lnTo>
                    <a:pt x="1270" y="1130"/>
                  </a:lnTo>
                  <a:lnTo>
                    <a:pt x="1267" y="1155"/>
                  </a:lnTo>
                  <a:lnTo>
                    <a:pt x="1265" y="1179"/>
                  </a:lnTo>
                  <a:lnTo>
                    <a:pt x="1260" y="1202"/>
                  </a:lnTo>
                  <a:lnTo>
                    <a:pt x="1254" y="1225"/>
                  </a:lnTo>
                  <a:lnTo>
                    <a:pt x="1247" y="1246"/>
                  </a:lnTo>
                  <a:lnTo>
                    <a:pt x="1240" y="1268"/>
                  </a:lnTo>
                  <a:lnTo>
                    <a:pt x="1230" y="1287"/>
                  </a:lnTo>
                  <a:lnTo>
                    <a:pt x="1219" y="1306"/>
                  </a:lnTo>
                  <a:lnTo>
                    <a:pt x="1207" y="1325"/>
                  </a:lnTo>
                  <a:lnTo>
                    <a:pt x="1195" y="1343"/>
                  </a:lnTo>
                  <a:lnTo>
                    <a:pt x="1181" y="1360"/>
                  </a:lnTo>
                  <a:lnTo>
                    <a:pt x="1167" y="1375"/>
                  </a:lnTo>
                  <a:lnTo>
                    <a:pt x="1150" y="1391"/>
                  </a:lnTo>
                  <a:lnTo>
                    <a:pt x="1133" y="1405"/>
                  </a:lnTo>
                  <a:lnTo>
                    <a:pt x="1115" y="1419"/>
                  </a:lnTo>
                  <a:lnTo>
                    <a:pt x="1096" y="1431"/>
                  </a:lnTo>
                  <a:lnTo>
                    <a:pt x="1077" y="1445"/>
                  </a:lnTo>
                  <a:lnTo>
                    <a:pt x="1056" y="1455"/>
                  </a:lnTo>
                  <a:lnTo>
                    <a:pt x="1034" y="1466"/>
                  </a:lnTo>
                  <a:lnTo>
                    <a:pt x="1012" y="1476"/>
                  </a:lnTo>
                  <a:lnTo>
                    <a:pt x="988" y="1484"/>
                  </a:lnTo>
                  <a:lnTo>
                    <a:pt x="963" y="1492"/>
                  </a:lnTo>
                  <a:lnTo>
                    <a:pt x="938" y="1499"/>
                  </a:lnTo>
                  <a:lnTo>
                    <a:pt x="911" y="1505"/>
                  </a:lnTo>
                  <a:lnTo>
                    <a:pt x="885" y="1511"/>
                  </a:lnTo>
                  <a:lnTo>
                    <a:pt x="856" y="1516"/>
                  </a:lnTo>
                  <a:lnTo>
                    <a:pt x="828" y="1520"/>
                  </a:lnTo>
                  <a:lnTo>
                    <a:pt x="799" y="1522"/>
                  </a:lnTo>
                  <a:lnTo>
                    <a:pt x="768" y="1525"/>
                  </a:lnTo>
                  <a:lnTo>
                    <a:pt x="738" y="1526"/>
                  </a:lnTo>
                  <a:lnTo>
                    <a:pt x="706" y="1526"/>
                  </a:lnTo>
                  <a:lnTo>
                    <a:pt x="0" y="1526"/>
                  </a:lnTo>
                  <a:lnTo>
                    <a:pt x="0" y="0"/>
                  </a:lnTo>
                  <a:lnTo>
                    <a:pt x="684" y="0"/>
                  </a:lnTo>
                  <a:lnTo>
                    <a:pt x="684" y="0"/>
                  </a:lnTo>
                  <a:lnTo>
                    <a:pt x="713" y="0"/>
                  </a:lnTo>
                  <a:lnTo>
                    <a:pt x="740" y="3"/>
                  </a:lnTo>
                  <a:lnTo>
                    <a:pt x="768" y="4"/>
                  </a:lnTo>
                  <a:lnTo>
                    <a:pt x="794" y="8"/>
                  </a:lnTo>
                  <a:lnTo>
                    <a:pt x="819" y="11"/>
                  </a:lnTo>
                  <a:lnTo>
                    <a:pt x="844" y="16"/>
                  </a:lnTo>
                  <a:lnTo>
                    <a:pt x="868" y="22"/>
                  </a:lnTo>
                  <a:lnTo>
                    <a:pt x="892" y="28"/>
                  </a:lnTo>
                  <a:lnTo>
                    <a:pt x="915" y="35"/>
                  </a:lnTo>
                  <a:lnTo>
                    <a:pt x="936" y="42"/>
                  </a:lnTo>
                  <a:lnTo>
                    <a:pt x="958" y="52"/>
                  </a:lnTo>
                  <a:lnTo>
                    <a:pt x="978" y="61"/>
                  </a:lnTo>
                  <a:lnTo>
                    <a:pt x="997" y="71"/>
                  </a:lnTo>
                  <a:lnTo>
                    <a:pt x="1015" y="82"/>
                  </a:lnTo>
                  <a:lnTo>
                    <a:pt x="1033" y="94"/>
                  </a:lnTo>
                  <a:lnTo>
                    <a:pt x="1050" y="106"/>
                  </a:lnTo>
                  <a:lnTo>
                    <a:pt x="1065" y="119"/>
                  </a:lnTo>
                  <a:lnTo>
                    <a:pt x="1081" y="133"/>
                  </a:lnTo>
                  <a:lnTo>
                    <a:pt x="1095" y="147"/>
                  </a:lnTo>
                  <a:lnTo>
                    <a:pt x="1108" y="162"/>
                  </a:lnTo>
                  <a:lnTo>
                    <a:pt x="1120" y="177"/>
                  </a:lnTo>
                  <a:lnTo>
                    <a:pt x="1131" y="194"/>
                  </a:lnTo>
                  <a:lnTo>
                    <a:pt x="1142" y="211"/>
                  </a:lnTo>
                  <a:lnTo>
                    <a:pt x="1150" y="229"/>
                  </a:lnTo>
                  <a:lnTo>
                    <a:pt x="1158" y="247"/>
                  </a:lnTo>
                  <a:lnTo>
                    <a:pt x="1166" y="266"/>
                  </a:lnTo>
                  <a:lnTo>
                    <a:pt x="1172" y="285"/>
                  </a:lnTo>
                  <a:lnTo>
                    <a:pt x="1176" y="305"/>
                  </a:lnTo>
                  <a:lnTo>
                    <a:pt x="1180" y="325"/>
                  </a:lnTo>
                  <a:lnTo>
                    <a:pt x="1184" y="347"/>
                  </a:lnTo>
                  <a:lnTo>
                    <a:pt x="1185" y="368"/>
                  </a:lnTo>
                  <a:lnTo>
                    <a:pt x="1186"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1" name="Rectangle 9" descr=" " title=" "/>
            <p:cNvSpPr>
              <a:spLocks noChangeArrowheads="1"/>
            </p:cNvSpPr>
            <p:nvPr userDrawn="1"/>
          </p:nvSpPr>
          <p:spPr bwMode="auto">
            <a:xfrm>
              <a:off x="407698" y="4851501"/>
              <a:ext cx="17603" cy="1060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2" name="Freeform 10" descr=" " title=" "/>
            <p:cNvSpPr>
              <a:spLocks noEditPoints="1"/>
            </p:cNvSpPr>
            <p:nvPr userDrawn="1"/>
          </p:nvSpPr>
          <p:spPr bwMode="auto">
            <a:xfrm>
              <a:off x="435835" y="4879638"/>
              <a:ext cx="69477" cy="79478"/>
            </a:xfrm>
            <a:custGeom>
              <a:avLst/>
              <a:gdLst>
                <a:gd name="T0" fmla="*/ 735 w 1044"/>
                <a:gd name="T1" fmla="*/ 661 h 1192"/>
                <a:gd name="T2" fmla="*/ 601 w 1044"/>
                <a:gd name="T3" fmla="*/ 636 h 1192"/>
                <a:gd name="T4" fmla="*/ 496 w 1044"/>
                <a:gd name="T5" fmla="*/ 634 h 1192"/>
                <a:gd name="T6" fmla="*/ 392 w 1044"/>
                <a:gd name="T7" fmla="*/ 653 h 1192"/>
                <a:gd name="T8" fmla="*/ 315 w 1044"/>
                <a:gd name="T9" fmla="*/ 695 h 1192"/>
                <a:gd name="T10" fmla="*/ 272 w 1044"/>
                <a:gd name="T11" fmla="*/ 758 h 1192"/>
                <a:gd name="T12" fmla="*/ 262 w 1044"/>
                <a:gd name="T13" fmla="*/ 823 h 1192"/>
                <a:gd name="T14" fmla="*/ 272 w 1044"/>
                <a:gd name="T15" fmla="*/ 879 h 1192"/>
                <a:gd name="T16" fmla="*/ 313 w 1044"/>
                <a:gd name="T17" fmla="*/ 937 h 1192"/>
                <a:gd name="T18" fmla="*/ 377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89 w 1044"/>
                <a:gd name="T33" fmla="*/ 679 h 1192"/>
                <a:gd name="T34" fmla="*/ 768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4 w 1044"/>
                <a:gd name="T47" fmla="*/ 1168 h 1192"/>
                <a:gd name="T48" fmla="*/ 185 w 1044"/>
                <a:gd name="T49" fmla="*/ 1139 h 1192"/>
                <a:gd name="T50" fmla="*/ 123 w 1044"/>
                <a:gd name="T51" fmla="*/ 1100 h 1192"/>
                <a:gd name="T52" fmla="*/ 73 w 1044"/>
                <a:gd name="T53" fmla="*/ 1050 h 1192"/>
                <a:gd name="T54" fmla="*/ 33 w 1044"/>
                <a:gd name="T55" fmla="*/ 989 h 1192"/>
                <a:gd name="T56" fmla="*/ 10 w 1044"/>
                <a:gd name="T57" fmla="*/ 917 h 1192"/>
                <a:gd name="T58" fmla="*/ 0 w 1044"/>
                <a:gd name="T59" fmla="*/ 836 h 1192"/>
                <a:gd name="T60" fmla="*/ 2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5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6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89" y="679"/>
                  </a:moveTo>
                  <a:lnTo>
                    <a:pt x="789" y="679"/>
                  </a:lnTo>
                  <a:lnTo>
                    <a:pt x="763" y="670"/>
                  </a:lnTo>
                  <a:lnTo>
                    <a:pt x="735" y="661"/>
                  </a:lnTo>
                  <a:lnTo>
                    <a:pt x="703" y="653"/>
                  </a:lnTo>
                  <a:lnTo>
                    <a:pt x="670" y="646"/>
                  </a:lnTo>
                  <a:lnTo>
                    <a:pt x="637" y="641"/>
                  </a:lnTo>
                  <a:lnTo>
                    <a:pt x="601" y="636"/>
                  </a:lnTo>
                  <a:lnTo>
                    <a:pt x="564" y="634"/>
                  </a:lnTo>
                  <a:lnTo>
                    <a:pt x="526" y="633"/>
                  </a:lnTo>
                  <a:lnTo>
                    <a:pt x="526" y="633"/>
                  </a:lnTo>
                  <a:lnTo>
                    <a:pt x="496" y="634"/>
                  </a:lnTo>
                  <a:lnTo>
                    <a:pt x="467" y="636"/>
                  </a:lnTo>
                  <a:lnTo>
                    <a:pt x="440" y="640"/>
                  </a:lnTo>
                  <a:lnTo>
                    <a:pt x="414" y="646"/>
                  </a:lnTo>
                  <a:lnTo>
                    <a:pt x="392" y="653"/>
                  </a:lnTo>
                  <a:lnTo>
                    <a:pt x="369" y="661"/>
                  </a:lnTo>
                  <a:lnTo>
                    <a:pt x="350" y="671"/>
                  </a:lnTo>
                  <a:lnTo>
                    <a:pt x="332" y="682"/>
                  </a:lnTo>
                  <a:lnTo>
                    <a:pt x="315" y="695"/>
                  </a:lnTo>
                  <a:lnTo>
                    <a:pt x="302" y="708"/>
                  </a:lnTo>
                  <a:lnTo>
                    <a:pt x="290" y="724"/>
                  </a:lnTo>
                  <a:lnTo>
                    <a:pt x="280" y="740"/>
                  </a:lnTo>
                  <a:lnTo>
                    <a:pt x="272" y="758"/>
                  </a:lnTo>
                  <a:lnTo>
                    <a:pt x="266" y="777"/>
                  </a:lnTo>
                  <a:lnTo>
                    <a:pt x="263" y="798"/>
                  </a:lnTo>
                  <a:lnTo>
                    <a:pt x="262" y="819"/>
                  </a:lnTo>
                  <a:lnTo>
                    <a:pt x="262" y="823"/>
                  </a:lnTo>
                  <a:lnTo>
                    <a:pt x="262" y="823"/>
                  </a:lnTo>
                  <a:lnTo>
                    <a:pt x="263" y="843"/>
                  </a:lnTo>
                  <a:lnTo>
                    <a:pt x="266" y="861"/>
                  </a:lnTo>
                  <a:lnTo>
                    <a:pt x="272" y="879"/>
                  </a:lnTo>
                  <a:lnTo>
                    <a:pt x="280" y="896"/>
                  </a:lnTo>
                  <a:lnTo>
                    <a:pt x="289" y="911"/>
                  </a:lnTo>
                  <a:lnTo>
                    <a:pt x="300" y="924"/>
                  </a:lnTo>
                  <a:lnTo>
                    <a:pt x="313" y="937"/>
                  </a:lnTo>
                  <a:lnTo>
                    <a:pt x="326" y="948"/>
                  </a:lnTo>
                  <a:lnTo>
                    <a:pt x="343" y="959"/>
                  </a:lnTo>
                  <a:lnTo>
                    <a:pt x="360" y="967"/>
                  </a:lnTo>
                  <a:lnTo>
                    <a:pt x="377" y="976"/>
                  </a:lnTo>
                  <a:lnTo>
                    <a:pt x="398" y="982"/>
                  </a:lnTo>
                  <a:lnTo>
                    <a:pt x="418" y="986"/>
                  </a:lnTo>
                  <a:lnTo>
                    <a:pt x="440" y="990"/>
                  </a:lnTo>
                  <a:lnTo>
                    <a:pt x="461" y="992"/>
                  </a:lnTo>
                  <a:lnTo>
                    <a:pt x="485" y="992"/>
                  </a:lnTo>
                  <a:lnTo>
                    <a:pt x="485"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3" y="802"/>
                  </a:lnTo>
                  <a:lnTo>
                    <a:pt x="786" y="790"/>
                  </a:lnTo>
                  <a:lnTo>
                    <a:pt x="788" y="777"/>
                  </a:lnTo>
                  <a:lnTo>
                    <a:pt x="788" y="764"/>
                  </a:lnTo>
                  <a:lnTo>
                    <a:pt x="789" y="751"/>
                  </a:lnTo>
                  <a:lnTo>
                    <a:pt x="789" y="679"/>
                  </a:lnTo>
                  <a:close/>
                  <a:moveTo>
                    <a:pt x="782" y="1167"/>
                  </a:moveTo>
                  <a:lnTo>
                    <a:pt x="782" y="1026"/>
                  </a:lnTo>
                  <a:lnTo>
                    <a:pt x="782" y="1026"/>
                  </a:lnTo>
                  <a:lnTo>
                    <a:pt x="768" y="1043"/>
                  </a:lnTo>
                  <a:lnTo>
                    <a:pt x="751" y="1059"/>
                  </a:lnTo>
                  <a:lnTo>
                    <a:pt x="735" y="1076"/>
                  </a:lnTo>
                  <a:lnTo>
                    <a:pt x="715"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50" y="1188"/>
                  </a:lnTo>
                  <a:lnTo>
                    <a:pt x="330" y="1186"/>
                  </a:lnTo>
                  <a:lnTo>
                    <a:pt x="311" y="1182"/>
                  </a:lnTo>
                  <a:lnTo>
                    <a:pt x="291" y="1179"/>
                  </a:lnTo>
                  <a:lnTo>
                    <a:pt x="272" y="1174"/>
                  </a:lnTo>
                  <a:lnTo>
                    <a:pt x="254" y="1168"/>
                  </a:lnTo>
                  <a:lnTo>
                    <a:pt x="237" y="1162"/>
                  </a:lnTo>
                  <a:lnTo>
                    <a:pt x="219" y="1155"/>
                  </a:lnTo>
                  <a:lnTo>
                    <a:pt x="202" y="1148"/>
                  </a:lnTo>
                  <a:lnTo>
                    <a:pt x="185" y="1139"/>
                  </a:lnTo>
                  <a:lnTo>
                    <a:pt x="168" y="1131"/>
                  </a:lnTo>
                  <a:lnTo>
                    <a:pt x="153" y="1121"/>
                  </a:lnTo>
                  <a:lnTo>
                    <a:pt x="137" y="1111"/>
                  </a:lnTo>
                  <a:lnTo>
                    <a:pt x="123" y="1100"/>
                  </a:lnTo>
                  <a:lnTo>
                    <a:pt x="110" y="1089"/>
                  </a:lnTo>
                  <a:lnTo>
                    <a:pt x="97" y="1076"/>
                  </a:lnTo>
                  <a:lnTo>
                    <a:pt x="85" y="1064"/>
                  </a:lnTo>
                  <a:lnTo>
                    <a:pt x="73" y="1050"/>
                  </a:lnTo>
                  <a:lnTo>
                    <a:pt x="62" y="1035"/>
                  </a:lnTo>
                  <a:lnTo>
                    <a:pt x="51" y="1021"/>
                  </a:lnTo>
                  <a:lnTo>
                    <a:pt x="42" y="1005"/>
                  </a:lnTo>
                  <a:lnTo>
                    <a:pt x="33" y="989"/>
                  </a:lnTo>
                  <a:lnTo>
                    <a:pt x="26" y="972"/>
                  </a:lnTo>
                  <a:lnTo>
                    <a:pt x="19" y="954"/>
                  </a:lnTo>
                  <a:lnTo>
                    <a:pt x="14" y="936"/>
                  </a:lnTo>
                  <a:lnTo>
                    <a:pt x="10" y="917"/>
                  </a:lnTo>
                  <a:lnTo>
                    <a:pt x="6" y="898"/>
                  </a:lnTo>
                  <a:lnTo>
                    <a:pt x="2" y="878"/>
                  </a:lnTo>
                  <a:lnTo>
                    <a:pt x="1" y="857"/>
                  </a:lnTo>
                  <a:lnTo>
                    <a:pt x="0" y="836"/>
                  </a:lnTo>
                  <a:lnTo>
                    <a:pt x="0" y="831"/>
                  </a:lnTo>
                  <a:lnTo>
                    <a:pt x="0" y="831"/>
                  </a:lnTo>
                  <a:lnTo>
                    <a:pt x="1" y="808"/>
                  </a:lnTo>
                  <a:lnTo>
                    <a:pt x="2" y="787"/>
                  </a:lnTo>
                  <a:lnTo>
                    <a:pt x="6"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0" y="491"/>
                  </a:lnTo>
                  <a:lnTo>
                    <a:pt x="281" y="485"/>
                  </a:lnTo>
                  <a:lnTo>
                    <a:pt x="302" y="479"/>
                  </a:lnTo>
                  <a:lnTo>
                    <a:pt x="324" y="474"/>
                  </a:lnTo>
                  <a:lnTo>
                    <a:pt x="346" y="470"/>
                  </a:lnTo>
                  <a:lnTo>
                    <a:pt x="370"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3" y="451"/>
                  </a:lnTo>
                  <a:lnTo>
                    <a:pt x="780" y="425"/>
                  </a:lnTo>
                  <a:lnTo>
                    <a:pt x="775" y="399"/>
                  </a:lnTo>
                  <a:lnTo>
                    <a:pt x="767" y="375"/>
                  </a:lnTo>
                  <a:lnTo>
                    <a:pt x="756" y="353"/>
                  </a:lnTo>
                  <a:lnTo>
                    <a:pt x="744" y="333"/>
                  </a:lnTo>
                  <a:lnTo>
                    <a:pt x="729" y="315"/>
                  </a:lnTo>
                  <a:lnTo>
                    <a:pt x="712" y="298"/>
                  </a:lnTo>
                  <a:lnTo>
                    <a:pt x="693" y="283"/>
                  </a:lnTo>
                  <a:lnTo>
                    <a:pt x="671" y="271"/>
                  </a:lnTo>
                  <a:lnTo>
                    <a:pt x="649" y="260"/>
                  </a:lnTo>
                  <a:lnTo>
                    <a:pt x="623" y="251"/>
                  </a:lnTo>
                  <a:lnTo>
                    <a:pt x="596" y="243"/>
                  </a:lnTo>
                  <a:lnTo>
                    <a:pt x="566" y="239"/>
                  </a:lnTo>
                  <a:lnTo>
                    <a:pt x="535" y="236"/>
                  </a:lnTo>
                  <a:lnTo>
                    <a:pt x="502" y="235"/>
                  </a:lnTo>
                  <a:lnTo>
                    <a:pt x="502" y="235"/>
                  </a:lnTo>
                  <a:lnTo>
                    <a:pt x="455" y="236"/>
                  </a:lnTo>
                  <a:lnTo>
                    <a:pt x="411" y="240"/>
                  </a:lnTo>
                  <a:lnTo>
                    <a:pt x="369" y="246"/>
                  </a:lnTo>
                  <a:lnTo>
                    <a:pt x="328" y="254"/>
                  </a:lnTo>
                  <a:lnTo>
                    <a:pt x="289" y="265"/>
                  </a:lnTo>
                  <a:lnTo>
                    <a:pt x="250" y="277"/>
                  </a:lnTo>
                  <a:lnTo>
                    <a:pt x="211" y="290"/>
                  </a:lnTo>
                  <a:lnTo>
                    <a:pt x="173" y="307"/>
                  </a:lnTo>
                  <a:lnTo>
                    <a:pt x="100" y="95"/>
                  </a:lnTo>
                  <a:lnTo>
                    <a:pt x="100" y="95"/>
                  </a:lnTo>
                  <a:lnTo>
                    <a:pt x="148" y="75"/>
                  </a:lnTo>
                  <a:lnTo>
                    <a:pt x="196" y="56"/>
                  </a:lnTo>
                  <a:lnTo>
                    <a:pt x="246" y="39"/>
                  </a:lnTo>
                  <a:lnTo>
                    <a:pt x="271" y="32"/>
                  </a:lnTo>
                  <a:lnTo>
                    <a:pt x="297" y="26"/>
                  </a:lnTo>
                  <a:lnTo>
                    <a:pt x="324" y="20"/>
                  </a:lnTo>
                  <a:lnTo>
                    <a:pt x="351" y="14"/>
                  </a:lnTo>
                  <a:lnTo>
                    <a:pt x="380" y="11"/>
                  </a:lnTo>
                  <a:lnTo>
                    <a:pt x="410" y="6"/>
                  </a:lnTo>
                  <a:lnTo>
                    <a:pt x="440" y="3"/>
                  </a:lnTo>
                  <a:lnTo>
                    <a:pt x="472" y="1"/>
                  </a:lnTo>
                  <a:lnTo>
                    <a:pt x="504" y="0"/>
                  </a:lnTo>
                  <a:lnTo>
                    <a:pt x="539" y="0"/>
                  </a:lnTo>
                  <a:lnTo>
                    <a:pt x="539" y="0"/>
                  </a:lnTo>
                  <a:lnTo>
                    <a:pt x="570" y="0"/>
                  </a:lnTo>
                  <a:lnTo>
                    <a:pt x="601" y="1"/>
                  </a:lnTo>
                  <a:lnTo>
                    <a:pt x="629"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8" y="126"/>
                  </a:lnTo>
                  <a:lnTo>
                    <a:pt x="934" y="143"/>
                  </a:lnTo>
                  <a:lnTo>
                    <a:pt x="948" y="160"/>
                  </a:lnTo>
                  <a:lnTo>
                    <a:pt x="961" y="178"/>
                  </a:lnTo>
                  <a:lnTo>
                    <a:pt x="973" y="197"/>
                  </a:lnTo>
                  <a:lnTo>
                    <a:pt x="985" y="216"/>
                  </a:lnTo>
                  <a:lnTo>
                    <a:pt x="996" y="236"/>
                  </a:lnTo>
                  <a:lnTo>
                    <a:pt x="1004"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3" name="Freeform 11" descr=" " title=" "/>
            <p:cNvSpPr>
              <a:spLocks/>
            </p:cNvSpPr>
            <p:nvPr userDrawn="1"/>
          </p:nvSpPr>
          <p:spPr bwMode="auto">
            <a:xfrm>
              <a:off x="514780" y="4879238"/>
              <a:ext cx="71077" cy="80012"/>
            </a:xfrm>
            <a:custGeom>
              <a:avLst/>
              <a:gdLst>
                <a:gd name="T0" fmla="*/ 531 w 1065"/>
                <a:gd name="T1" fmla="*/ 1198 h 1200"/>
                <a:gd name="T2" fmla="*/ 413 w 1065"/>
                <a:gd name="T3" fmla="*/ 1174 h 1200"/>
                <a:gd name="T4" fmla="*/ 306 w 1065"/>
                <a:gd name="T5" fmla="*/ 1128 h 1200"/>
                <a:gd name="T6" fmla="*/ 211 w 1065"/>
                <a:gd name="T7" fmla="*/ 1064 h 1200"/>
                <a:gd name="T8" fmla="*/ 131 w 1065"/>
                <a:gd name="T9" fmla="*/ 983 h 1200"/>
                <a:gd name="T10" fmla="*/ 69 w 1065"/>
                <a:gd name="T11" fmla="*/ 887 h 1200"/>
                <a:gd name="T12" fmla="*/ 25 w 1065"/>
                <a:gd name="T13" fmla="*/ 781 h 1200"/>
                <a:gd name="T14" fmla="*/ 4 w 1065"/>
                <a:gd name="T15" fmla="*/ 665 h 1200"/>
                <a:gd name="T16" fmla="*/ 1 w 1065"/>
                <a:gd name="T17" fmla="*/ 573 h 1200"/>
                <a:gd name="T18" fmla="*/ 18 w 1065"/>
                <a:gd name="T19" fmla="*/ 454 h 1200"/>
                <a:gd name="T20" fmla="*/ 56 w 1065"/>
                <a:gd name="T21" fmla="*/ 344 h 1200"/>
                <a:gd name="T22" fmla="*/ 115 w 1065"/>
                <a:gd name="T23" fmla="*/ 244 h 1200"/>
                <a:gd name="T24" fmla="*/ 190 w 1065"/>
                <a:gd name="T25" fmla="*/ 158 h 1200"/>
                <a:gd name="T26" fmla="*/ 281 w 1065"/>
                <a:gd name="T27" fmla="*/ 88 h 1200"/>
                <a:gd name="T28" fmla="*/ 386 w 1065"/>
                <a:gd name="T29" fmla="*/ 37 h 1200"/>
                <a:gd name="T30" fmla="*/ 503 w 1065"/>
                <a:gd name="T31" fmla="*/ 7 h 1200"/>
                <a:gd name="T32" fmla="*/ 597 w 1065"/>
                <a:gd name="T33" fmla="*/ 0 h 1200"/>
                <a:gd name="T34" fmla="*/ 745 w 1065"/>
                <a:gd name="T35" fmla="*/ 14 h 1200"/>
                <a:gd name="T36" fmla="*/ 868 w 1065"/>
                <a:gd name="T37" fmla="*/ 55 h 1200"/>
                <a:gd name="T38" fmla="*/ 971 w 1065"/>
                <a:gd name="T39" fmla="*/ 118 h 1200"/>
                <a:gd name="T40" fmla="*/ 1057 w 1065"/>
                <a:gd name="T41" fmla="*/ 198 h 1200"/>
                <a:gd name="T42" fmla="*/ 847 w 1065"/>
                <a:gd name="T43" fmla="*/ 329 h 1200"/>
                <a:gd name="T44" fmla="*/ 781 w 1065"/>
                <a:gd name="T45" fmla="*/ 280 h 1200"/>
                <a:gd name="T46" fmla="*/ 707 w 1065"/>
                <a:gd name="T47" fmla="*/ 247 h 1200"/>
                <a:gd name="T48" fmla="*/ 619 w 1065"/>
                <a:gd name="T49" fmla="*/ 231 h 1200"/>
                <a:gd name="T50" fmla="*/ 559 w 1065"/>
                <a:gd name="T51" fmla="*/ 233 h 1200"/>
                <a:gd name="T52" fmla="*/ 493 w 1065"/>
                <a:gd name="T53" fmla="*/ 247 h 1200"/>
                <a:gd name="T54" fmla="*/ 433 w 1065"/>
                <a:gd name="T55" fmla="*/ 276 h 1200"/>
                <a:gd name="T56" fmla="*/ 381 w 1065"/>
                <a:gd name="T57" fmla="*/ 315 h 1200"/>
                <a:gd name="T58" fmla="*/ 337 w 1065"/>
                <a:gd name="T59" fmla="*/ 365 h 1200"/>
                <a:gd name="T60" fmla="*/ 302 w 1065"/>
                <a:gd name="T61" fmla="*/ 424 h 1200"/>
                <a:gd name="T62" fmla="*/ 278 w 1065"/>
                <a:gd name="T63" fmla="*/ 489 h 1200"/>
                <a:gd name="T64" fmla="*/ 265 w 1065"/>
                <a:gd name="T65" fmla="*/ 561 h 1200"/>
                <a:gd name="T66" fmla="*/ 264 w 1065"/>
                <a:gd name="T67" fmla="*/ 618 h 1200"/>
                <a:gd name="T68" fmla="*/ 273 w 1065"/>
                <a:gd name="T69" fmla="*/ 692 h 1200"/>
                <a:gd name="T70" fmla="*/ 295 w 1065"/>
                <a:gd name="T71" fmla="*/ 762 h 1200"/>
                <a:gd name="T72" fmla="*/ 328 w 1065"/>
                <a:gd name="T73" fmla="*/ 823 h 1200"/>
                <a:gd name="T74" fmla="*/ 371 w 1065"/>
                <a:gd name="T75" fmla="*/ 875 h 1200"/>
                <a:gd name="T76" fmla="*/ 424 w 1065"/>
                <a:gd name="T77" fmla="*/ 918 h 1200"/>
                <a:gd name="T78" fmla="*/ 485 w 1065"/>
                <a:gd name="T79" fmla="*/ 949 h 1200"/>
                <a:gd name="T80" fmla="*/ 553 w 1065"/>
                <a:gd name="T81" fmla="*/ 967 h 1200"/>
                <a:gd name="T82" fmla="*/ 608 w 1065"/>
                <a:gd name="T83" fmla="*/ 972 h 1200"/>
                <a:gd name="T84" fmla="*/ 695 w 1065"/>
                <a:gd name="T85" fmla="*/ 961 h 1200"/>
                <a:gd name="T86" fmla="*/ 773 w 1065"/>
                <a:gd name="T87" fmla="*/ 931 h 1200"/>
                <a:gd name="T88" fmla="*/ 842 w 1065"/>
                <a:gd name="T89" fmla="*/ 886 h 1200"/>
                <a:gd name="T90" fmla="*/ 1065 w 1065"/>
                <a:gd name="T91" fmla="*/ 985 h 1200"/>
                <a:gd name="T92" fmla="*/ 1000 w 1065"/>
                <a:gd name="T93" fmla="*/ 1052 h 1200"/>
                <a:gd name="T94" fmla="*/ 899 w 1065"/>
                <a:gd name="T95" fmla="*/ 1125 h 1200"/>
                <a:gd name="T96" fmla="*/ 781 w 1065"/>
                <a:gd name="T97" fmla="*/ 1176 h 1200"/>
                <a:gd name="T98" fmla="*/ 635 w 1065"/>
                <a:gd name="T99" fmla="*/ 1199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65" h="1200">
                  <a:moveTo>
                    <a:pt x="595" y="1200"/>
                  </a:moveTo>
                  <a:lnTo>
                    <a:pt x="595" y="1200"/>
                  </a:lnTo>
                  <a:lnTo>
                    <a:pt x="562" y="1200"/>
                  </a:lnTo>
                  <a:lnTo>
                    <a:pt x="531" y="1198"/>
                  </a:lnTo>
                  <a:lnTo>
                    <a:pt x="502" y="1194"/>
                  </a:lnTo>
                  <a:lnTo>
                    <a:pt x="471" y="1188"/>
                  </a:lnTo>
                  <a:lnTo>
                    <a:pt x="442" y="1182"/>
                  </a:lnTo>
                  <a:lnTo>
                    <a:pt x="413" y="1174"/>
                  </a:lnTo>
                  <a:lnTo>
                    <a:pt x="385" y="1164"/>
                  </a:lnTo>
                  <a:lnTo>
                    <a:pt x="357" y="1153"/>
                  </a:lnTo>
                  <a:lnTo>
                    <a:pt x="331" y="1141"/>
                  </a:lnTo>
                  <a:lnTo>
                    <a:pt x="306" y="1128"/>
                  </a:lnTo>
                  <a:lnTo>
                    <a:pt x="281" y="1114"/>
                  </a:lnTo>
                  <a:lnTo>
                    <a:pt x="257" y="1098"/>
                  </a:lnTo>
                  <a:lnTo>
                    <a:pt x="233" y="1082"/>
                  </a:lnTo>
                  <a:lnTo>
                    <a:pt x="211" y="1064"/>
                  </a:lnTo>
                  <a:lnTo>
                    <a:pt x="190" y="1045"/>
                  </a:lnTo>
                  <a:lnTo>
                    <a:pt x="170" y="1026"/>
                  </a:lnTo>
                  <a:lnTo>
                    <a:pt x="149" y="1004"/>
                  </a:lnTo>
                  <a:lnTo>
                    <a:pt x="131" y="983"/>
                  </a:lnTo>
                  <a:lnTo>
                    <a:pt x="115" y="960"/>
                  </a:lnTo>
                  <a:lnTo>
                    <a:pt x="98" y="937"/>
                  </a:lnTo>
                  <a:lnTo>
                    <a:pt x="84" y="912"/>
                  </a:lnTo>
                  <a:lnTo>
                    <a:pt x="69" y="887"/>
                  </a:lnTo>
                  <a:lnTo>
                    <a:pt x="56" y="862"/>
                  </a:lnTo>
                  <a:lnTo>
                    <a:pt x="45" y="836"/>
                  </a:lnTo>
                  <a:lnTo>
                    <a:pt x="35" y="808"/>
                  </a:lnTo>
                  <a:lnTo>
                    <a:pt x="25" y="781"/>
                  </a:lnTo>
                  <a:lnTo>
                    <a:pt x="18" y="752"/>
                  </a:lnTo>
                  <a:lnTo>
                    <a:pt x="12" y="723"/>
                  </a:lnTo>
                  <a:lnTo>
                    <a:pt x="7" y="694"/>
                  </a:lnTo>
                  <a:lnTo>
                    <a:pt x="4" y="665"/>
                  </a:lnTo>
                  <a:lnTo>
                    <a:pt x="1" y="634"/>
                  </a:lnTo>
                  <a:lnTo>
                    <a:pt x="0" y="604"/>
                  </a:lnTo>
                  <a:lnTo>
                    <a:pt x="0" y="604"/>
                  </a:lnTo>
                  <a:lnTo>
                    <a:pt x="1" y="573"/>
                  </a:lnTo>
                  <a:lnTo>
                    <a:pt x="4" y="542"/>
                  </a:lnTo>
                  <a:lnTo>
                    <a:pt x="7" y="512"/>
                  </a:lnTo>
                  <a:lnTo>
                    <a:pt x="12" y="483"/>
                  </a:lnTo>
                  <a:lnTo>
                    <a:pt x="18" y="454"/>
                  </a:lnTo>
                  <a:lnTo>
                    <a:pt x="25" y="426"/>
                  </a:lnTo>
                  <a:lnTo>
                    <a:pt x="35" y="397"/>
                  </a:lnTo>
                  <a:lnTo>
                    <a:pt x="45" y="370"/>
                  </a:lnTo>
                  <a:lnTo>
                    <a:pt x="56" y="344"/>
                  </a:lnTo>
                  <a:lnTo>
                    <a:pt x="69" y="317"/>
                  </a:lnTo>
                  <a:lnTo>
                    <a:pt x="84" y="292"/>
                  </a:lnTo>
                  <a:lnTo>
                    <a:pt x="98" y="267"/>
                  </a:lnTo>
                  <a:lnTo>
                    <a:pt x="115" y="244"/>
                  </a:lnTo>
                  <a:lnTo>
                    <a:pt x="131" y="221"/>
                  </a:lnTo>
                  <a:lnTo>
                    <a:pt x="150" y="199"/>
                  </a:lnTo>
                  <a:lnTo>
                    <a:pt x="170" y="178"/>
                  </a:lnTo>
                  <a:lnTo>
                    <a:pt x="190" y="158"/>
                  </a:lnTo>
                  <a:lnTo>
                    <a:pt x="211" y="139"/>
                  </a:lnTo>
                  <a:lnTo>
                    <a:pt x="234" y="121"/>
                  </a:lnTo>
                  <a:lnTo>
                    <a:pt x="257" y="104"/>
                  </a:lnTo>
                  <a:lnTo>
                    <a:pt x="281" y="88"/>
                  </a:lnTo>
                  <a:lnTo>
                    <a:pt x="306" y="74"/>
                  </a:lnTo>
                  <a:lnTo>
                    <a:pt x="332" y="61"/>
                  </a:lnTo>
                  <a:lnTo>
                    <a:pt x="358" y="47"/>
                  </a:lnTo>
                  <a:lnTo>
                    <a:pt x="386" y="37"/>
                  </a:lnTo>
                  <a:lnTo>
                    <a:pt x="414" y="27"/>
                  </a:lnTo>
                  <a:lnTo>
                    <a:pt x="443" y="19"/>
                  </a:lnTo>
                  <a:lnTo>
                    <a:pt x="473" y="12"/>
                  </a:lnTo>
                  <a:lnTo>
                    <a:pt x="503" y="7"/>
                  </a:lnTo>
                  <a:lnTo>
                    <a:pt x="534" y="3"/>
                  </a:lnTo>
                  <a:lnTo>
                    <a:pt x="565" y="1"/>
                  </a:lnTo>
                  <a:lnTo>
                    <a:pt x="597" y="0"/>
                  </a:lnTo>
                  <a:lnTo>
                    <a:pt x="597" y="0"/>
                  </a:lnTo>
                  <a:lnTo>
                    <a:pt x="637" y="1"/>
                  </a:lnTo>
                  <a:lnTo>
                    <a:pt x="675" y="3"/>
                  </a:lnTo>
                  <a:lnTo>
                    <a:pt x="711" y="8"/>
                  </a:lnTo>
                  <a:lnTo>
                    <a:pt x="745" y="14"/>
                  </a:lnTo>
                  <a:lnTo>
                    <a:pt x="779" y="22"/>
                  </a:lnTo>
                  <a:lnTo>
                    <a:pt x="810" y="32"/>
                  </a:lnTo>
                  <a:lnTo>
                    <a:pt x="840" y="43"/>
                  </a:lnTo>
                  <a:lnTo>
                    <a:pt x="868" y="55"/>
                  </a:lnTo>
                  <a:lnTo>
                    <a:pt x="896" y="69"/>
                  </a:lnTo>
                  <a:lnTo>
                    <a:pt x="922" y="83"/>
                  </a:lnTo>
                  <a:lnTo>
                    <a:pt x="947" y="100"/>
                  </a:lnTo>
                  <a:lnTo>
                    <a:pt x="971" y="118"/>
                  </a:lnTo>
                  <a:lnTo>
                    <a:pt x="994" y="136"/>
                  </a:lnTo>
                  <a:lnTo>
                    <a:pt x="1015" y="156"/>
                  </a:lnTo>
                  <a:lnTo>
                    <a:pt x="1037" y="176"/>
                  </a:lnTo>
                  <a:lnTo>
                    <a:pt x="1057" y="198"/>
                  </a:lnTo>
                  <a:lnTo>
                    <a:pt x="893" y="375"/>
                  </a:lnTo>
                  <a:lnTo>
                    <a:pt x="893" y="375"/>
                  </a:lnTo>
                  <a:lnTo>
                    <a:pt x="862" y="344"/>
                  </a:lnTo>
                  <a:lnTo>
                    <a:pt x="847" y="329"/>
                  </a:lnTo>
                  <a:lnTo>
                    <a:pt x="831" y="316"/>
                  </a:lnTo>
                  <a:lnTo>
                    <a:pt x="814" y="303"/>
                  </a:lnTo>
                  <a:lnTo>
                    <a:pt x="798" y="291"/>
                  </a:lnTo>
                  <a:lnTo>
                    <a:pt x="781" y="280"/>
                  </a:lnTo>
                  <a:lnTo>
                    <a:pt x="763" y="271"/>
                  </a:lnTo>
                  <a:lnTo>
                    <a:pt x="745" y="261"/>
                  </a:lnTo>
                  <a:lnTo>
                    <a:pt x="726" y="254"/>
                  </a:lnTo>
                  <a:lnTo>
                    <a:pt x="707" y="247"/>
                  </a:lnTo>
                  <a:lnTo>
                    <a:pt x="685" y="241"/>
                  </a:lnTo>
                  <a:lnTo>
                    <a:pt x="665" y="236"/>
                  </a:lnTo>
                  <a:lnTo>
                    <a:pt x="642" y="233"/>
                  </a:lnTo>
                  <a:lnTo>
                    <a:pt x="619" y="231"/>
                  </a:lnTo>
                  <a:lnTo>
                    <a:pt x="595" y="230"/>
                  </a:lnTo>
                  <a:lnTo>
                    <a:pt x="595" y="230"/>
                  </a:lnTo>
                  <a:lnTo>
                    <a:pt x="577" y="231"/>
                  </a:lnTo>
                  <a:lnTo>
                    <a:pt x="559" y="233"/>
                  </a:lnTo>
                  <a:lnTo>
                    <a:pt x="542" y="235"/>
                  </a:lnTo>
                  <a:lnTo>
                    <a:pt x="525" y="239"/>
                  </a:lnTo>
                  <a:lnTo>
                    <a:pt x="509" y="242"/>
                  </a:lnTo>
                  <a:lnTo>
                    <a:pt x="493" y="247"/>
                  </a:lnTo>
                  <a:lnTo>
                    <a:pt x="478" y="253"/>
                  </a:lnTo>
                  <a:lnTo>
                    <a:pt x="462" y="260"/>
                  </a:lnTo>
                  <a:lnTo>
                    <a:pt x="448" y="267"/>
                  </a:lnTo>
                  <a:lnTo>
                    <a:pt x="433" y="276"/>
                  </a:lnTo>
                  <a:lnTo>
                    <a:pt x="419" y="284"/>
                  </a:lnTo>
                  <a:lnTo>
                    <a:pt x="406" y="293"/>
                  </a:lnTo>
                  <a:lnTo>
                    <a:pt x="393" y="304"/>
                  </a:lnTo>
                  <a:lnTo>
                    <a:pt x="381" y="315"/>
                  </a:lnTo>
                  <a:lnTo>
                    <a:pt x="369" y="327"/>
                  </a:lnTo>
                  <a:lnTo>
                    <a:pt x="357" y="339"/>
                  </a:lnTo>
                  <a:lnTo>
                    <a:pt x="346" y="352"/>
                  </a:lnTo>
                  <a:lnTo>
                    <a:pt x="337" y="365"/>
                  </a:lnTo>
                  <a:lnTo>
                    <a:pt x="327" y="378"/>
                  </a:lnTo>
                  <a:lnTo>
                    <a:pt x="318" y="394"/>
                  </a:lnTo>
                  <a:lnTo>
                    <a:pt x="309" y="408"/>
                  </a:lnTo>
                  <a:lnTo>
                    <a:pt x="302" y="424"/>
                  </a:lnTo>
                  <a:lnTo>
                    <a:pt x="295" y="439"/>
                  </a:lnTo>
                  <a:lnTo>
                    <a:pt x="288" y="456"/>
                  </a:lnTo>
                  <a:lnTo>
                    <a:pt x="283" y="473"/>
                  </a:lnTo>
                  <a:lnTo>
                    <a:pt x="278" y="489"/>
                  </a:lnTo>
                  <a:lnTo>
                    <a:pt x="273" y="507"/>
                  </a:lnTo>
                  <a:lnTo>
                    <a:pt x="270" y="525"/>
                  </a:lnTo>
                  <a:lnTo>
                    <a:pt x="267" y="543"/>
                  </a:lnTo>
                  <a:lnTo>
                    <a:pt x="265" y="561"/>
                  </a:lnTo>
                  <a:lnTo>
                    <a:pt x="264" y="580"/>
                  </a:lnTo>
                  <a:lnTo>
                    <a:pt x="264" y="599"/>
                  </a:lnTo>
                  <a:lnTo>
                    <a:pt x="264" y="599"/>
                  </a:lnTo>
                  <a:lnTo>
                    <a:pt x="264" y="618"/>
                  </a:lnTo>
                  <a:lnTo>
                    <a:pt x="265" y="637"/>
                  </a:lnTo>
                  <a:lnTo>
                    <a:pt x="267" y="657"/>
                  </a:lnTo>
                  <a:lnTo>
                    <a:pt x="270" y="674"/>
                  </a:lnTo>
                  <a:lnTo>
                    <a:pt x="273" y="692"/>
                  </a:lnTo>
                  <a:lnTo>
                    <a:pt x="278" y="710"/>
                  </a:lnTo>
                  <a:lnTo>
                    <a:pt x="283" y="727"/>
                  </a:lnTo>
                  <a:lnTo>
                    <a:pt x="289" y="745"/>
                  </a:lnTo>
                  <a:lnTo>
                    <a:pt x="295" y="762"/>
                  </a:lnTo>
                  <a:lnTo>
                    <a:pt x="302" y="777"/>
                  </a:lnTo>
                  <a:lnTo>
                    <a:pt x="310" y="793"/>
                  </a:lnTo>
                  <a:lnTo>
                    <a:pt x="319" y="808"/>
                  </a:lnTo>
                  <a:lnTo>
                    <a:pt x="328" y="823"/>
                  </a:lnTo>
                  <a:lnTo>
                    <a:pt x="338" y="837"/>
                  </a:lnTo>
                  <a:lnTo>
                    <a:pt x="349" y="850"/>
                  </a:lnTo>
                  <a:lnTo>
                    <a:pt x="359" y="863"/>
                  </a:lnTo>
                  <a:lnTo>
                    <a:pt x="371" y="875"/>
                  </a:lnTo>
                  <a:lnTo>
                    <a:pt x="383" y="887"/>
                  </a:lnTo>
                  <a:lnTo>
                    <a:pt x="396" y="898"/>
                  </a:lnTo>
                  <a:lnTo>
                    <a:pt x="410" y="909"/>
                  </a:lnTo>
                  <a:lnTo>
                    <a:pt x="424" y="918"/>
                  </a:lnTo>
                  <a:lnTo>
                    <a:pt x="438" y="926"/>
                  </a:lnTo>
                  <a:lnTo>
                    <a:pt x="453" y="935"/>
                  </a:lnTo>
                  <a:lnTo>
                    <a:pt x="468" y="942"/>
                  </a:lnTo>
                  <a:lnTo>
                    <a:pt x="485" y="949"/>
                  </a:lnTo>
                  <a:lnTo>
                    <a:pt x="500" y="955"/>
                  </a:lnTo>
                  <a:lnTo>
                    <a:pt x="517" y="960"/>
                  </a:lnTo>
                  <a:lnTo>
                    <a:pt x="535" y="964"/>
                  </a:lnTo>
                  <a:lnTo>
                    <a:pt x="553" y="967"/>
                  </a:lnTo>
                  <a:lnTo>
                    <a:pt x="571" y="969"/>
                  </a:lnTo>
                  <a:lnTo>
                    <a:pt x="589" y="971"/>
                  </a:lnTo>
                  <a:lnTo>
                    <a:pt x="608" y="972"/>
                  </a:lnTo>
                  <a:lnTo>
                    <a:pt x="608" y="972"/>
                  </a:lnTo>
                  <a:lnTo>
                    <a:pt x="631" y="971"/>
                  </a:lnTo>
                  <a:lnTo>
                    <a:pt x="653" y="968"/>
                  </a:lnTo>
                  <a:lnTo>
                    <a:pt x="675" y="966"/>
                  </a:lnTo>
                  <a:lnTo>
                    <a:pt x="695" y="961"/>
                  </a:lnTo>
                  <a:lnTo>
                    <a:pt x="715" y="955"/>
                  </a:lnTo>
                  <a:lnTo>
                    <a:pt x="734" y="948"/>
                  </a:lnTo>
                  <a:lnTo>
                    <a:pt x="754" y="941"/>
                  </a:lnTo>
                  <a:lnTo>
                    <a:pt x="773" y="931"/>
                  </a:lnTo>
                  <a:lnTo>
                    <a:pt x="791" y="922"/>
                  </a:lnTo>
                  <a:lnTo>
                    <a:pt x="808" y="911"/>
                  </a:lnTo>
                  <a:lnTo>
                    <a:pt x="825" y="899"/>
                  </a:lnTo>
                  <a:lnTo>
                    <a:pt x="842" y="886"/>
                  </a:lnTo>
                  <a:lnTo>
                    <a:pt x="859" y="873"/>
                  </a:lnTo>
                  <a:lnTo>
                    <a:pt x="875" y="858"/>
                  </a:lnTo>
                  <a:lnTo>
                    <a:pt x="906" y="827"/>
                  </a:lnTo>
                  <a:lnTo>
                    <a:pt x="1065" y="985"/>
                  </a:lnTo>
                  <a:lnTo>
                    <a:pt x="1065" y="985"/>
                  </a:lnTo>
                  <a:lnTo>
                    <a:pt x="1044" y="1008"/>
                  </a:lnTo>
                  <a:lnTo>
                    <a:pt x="1022" y="1030"/>
                  </a:lnTo>
                  <a:lnTo>
                    <a:pt x="1000" y="1052"/>
                  </a:lnTo>
                  <a:lnTo>
                    <a:pt x="976" y="1072"/>
                  </a:lnTo>
                  <a:lnTo>
                    <a:pt x="951" y="1090"/>
                  </a:lnTo>
                  <a:lnTo>
                    <a:pt x="926" y="1108"/>
                  </a:lnTo>
                  <a:lnTo>
                    <a:pt x="899" y="1125"/>
                  </a:lnTo>
                  <a:lnTo>
                    <a:pt x="872" y="1140"/>
                  </a:lnTo>
                  <a:lnTo>
                    <a:pt x="843" y="1153"/>
                  </a:lnTo>
                  <a:lnTo>
                    <a:pt x="812" y="1165"/>
                  </a:lnTo>
                  <a:lnTo>
                    <a:pt x="781" y="1176"/>
                  </a:lnTo>
                  <a:lnTo>
                    <a:pt x="748" y="1184"/>
                  </a:lnTo>
                  <a:lnTo>
                    <a:pt x="712" y="1192"/>
                  </a:lnTo>
                  <a:lnTo>
                    <a:pt x="675" y="1196"/>
                  </a:lnTo>
                  <a:lnTo>
                    <a:pt x="635" y="1199"/>
                  </a:lnTo>
                  <a:lnTo>
                    <a:pt x="595"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4" name="Freeform 13" descr=" " title=" "/>
            <p:cNvSpPr>
              <a:spLocks/>
            </p:cNvSpPr>
            <p:nvPr userDrawn="1"/>
          </p:nvSpPr>
          <p:spPr bwMode="auto">
            <a:xfrm>
              <a:off x="594659" y="4851501"/>
              <a:ext cx="71744" cy="106015"/>
            </a:xfrm>
            <a:custGeom>
              <a:avLst/>
              <a:gdLst>
                <a:gd name="T0" fmla="*/ 1076 w 1076"/>
                <a:gd name="T1" fmla="*/ 1590 h 1590"/>
                <a:gd name="T2" fmla="*/ 771 w 1076"/>
                <a:gd name="T3" fmla="*/ 1590 h 1590"/>
                <a:gd name="T4" fmla="*/ 425 w 1076"/>
                <a:gd name="T5" fmla="*/ 1093 h 1590"/>
                <a:gd name="T6" fmla="*/ 264 w 1076"/>
                <a:gd name="T7" fmla="*/ 1261 h 1590"/>
                <a:gd name="T8" fmla="*/ 264 w 1076"/>
                <a:gd name="T9" fmla="*/ 1590 h 1590"/>
                <a:gd name="T10" fmla="*/ 0 w 1076"/>
                <a:gd name="T11" fmla="*/ 1590 h 1590"/>
                <a:gd name="T12" fmla="*/ 0 w 1076"/>
                <a:gd name="T13" fmla="*/ 0 h 1590"/>
                <a:gd name="T14" fmla="*/ 264 w 1076"/>
                <a:gd name="T15" fmla="*/ 0 h 1590"/>
                <a:gd name="T16" fmla="*/ 264 w 1076"/>
                <a:gd name="T17" fmla="*/ 950 h 1590"/>
                <a:gd name="T18" fmla="*/ 741 w 1076"/>
                <a:gd name="T19" fmla="*/ 440 h 1590"/>
                <a:gd name="T20" fmla="*/ 1062 w 1076"/>
                <a:gd name="T21" fmla="*/ 440 h 1590"/>
                <a:gd name="T22" fmla="*/ 604 w 1076"/>
                <a:gd name="T23" fmla="*/ 908 h 1590"/>
                <a:gd name="T24" fmla="*/ 1076 w 1076"/>
                <a:gd name="T25" fmla="*/ 1590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6" h="1590">
                  <a:moveTo>
                    <a:pt x="1076" y="1590"/>
                  </a:moveTo>
                  <a:lnTo>
                    <a:pt x="771" y="1590"/>
                  </a:lnTo>
                  <a:lnTo>
                    <a:pt x="425" y="1093"/>
                  </a:lnTo>
                  <a:lnTo>
                    <a:pt x="264" y="1261"/>
                  </a:lnTo>
                  <a:lnTo>
                    <a:pt x="264" y="1590"/>
                  </a:lnTo>
                  <a:lnTo>
                    <a:pt x="0" y="1590"/>
                  </a:lnTo>
                  <a:lnTo>
                    <a:pt x="0" y="0"/>
                  </a:lnTo>
                  <a:lnTo>
                    <a:pt x="264" y="0"/>
                  </a:lnTo>
                  <a:lnTo>
                    <a:pt x="264" y="950"/>
                  </a:lnTo>
                  <a:lnTo>
                    <a:pt x="741" y="440"/>
                  </a:lnTo>
                  <a:lnTo>
                    <a:pt x="1062" y="440"/>
                  </a:lnTo>
                  <a:lnTo>
                    <a:pt x="604" y="908"/>
                  </a:lnTo>
                  <a:lnTo>
                    <a:pt x="1076"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5" name="Freeform 14" descr=" " title=" "/>
            <p:cNvSpPr>
              <a:spLocks noEditPoints="1"/>
            </p:cNvSpPr>
            <p:nvPr userDrawn="1"/>
          </p:nvSpPr>
          <p:spPr bwMode="auto">
            <a:xfrm>
              <a:off x="675871" y="4851501"/>
              <a:ext cx="79478" cy="107616"/>
            </a:xfrm>
            <a:custGeom>
              <a:avLst/>
              <a:gdLst>
                <a:gd name="T0" fmla="*/ 560 w 1191"/>
                <a:gd name="T1" fmla="*/ 646 h 1615"/>
                <a:gd name="T2" fmla="*/ 496 w 1191"/>
                <a:gd name="T3" fmla="*/ 659 h 1615"/>
                <a:gd name="T4" fmla="*/ 436 w 1191"/>
                <a:gd name="T5" fmla="*/ 686 h 1615"/>
                <a:gd name="T6" fmla="*/ 382 w 1191"/>
                <a:gd name="T7" fmla="*/ 723 h 1615"/>
                <a:gd name="T8" fmla="*/ 337 w 1191"/>
                <a:gd name="T9" fmla="*/ 770 h 1615"/>
                <a:gd name="T10" fmla="*/ 300 w 1191"/>
                <a:gd name="T11" fmla="*/ 829 h 1615"/>
                <a:gd name="T12" fmla="*/ 273 w 1191"/>
                <a:gd name="T13" fmla="*/ 897 h 1615"/>
                <a:gd name="T14" fmla="*/ 259 w 1191"/>
                <a:gd name="T15" fmla="*/ 973 h 1615"/>
                <a:gd name="T16" fmla="*/ 258 w 1191"/>
                <a:gd name="T17" fmla="*/ 1036 h 1615"/>
                <a:gd name="T18" fmla="*/ 269 w 1191"/>
                <a:gd name="T19" fmla="*/ 1114 h 1615"/>
                <a:gd name="T20" fmla="*/ 291 w 1191"/>
                <a:gd name="T21" fmla="*/ 1184 h 1615"/>
                <a:gd name="T22" fmla="*/ 326 w 1191"/>
                <a:gd name="T23" fmla="*/ 1245 h 1615"/>
                <a:gd name="T24" fmla="*/ 370 w 1191"/>
                <a:gd name="T25" fmla="*/ 1296 h 1615"/>
                <a:gd name="T26" fmla="*/ 422 w 1191"/>
                <a:gd name="T27" fmla="*/ 1337 h 1615"/>
                <a:gd name="T28" fmla="*/ 480 w 1191"/>
                <a:gd name="T29" fmla="*/ 1365 h 1615"/>
                <a:gd name="T30" fmla="*/ 543 w 1191"/>
                <a:gd name="T31" fmla="*/ 1382 h 1615"/>
                <a:gd name="T32" fmla="*/ 594 w 1191"/>
                <a:gd name="T33" fmla="*/ 1385 h 1615"/>
                <a:gd name="T34" fmla="*/ 659 w 1191"/>
                <a:gd name="T35" fmla="*/ 1378 h 1615"/>
                <a:gd name="T36" fmla="*/ 720 w 1191"/>
                <a:gd name="T37" fmla="*/ 1359 h 1615"/>
                <a:gd name="T38" fmla="*/ 776 w 1191"/>
                <a:gd name="T39" fmla="*/ 1328 h 1615"/>
                <a:gd name="T40" fmla="*/ 825 w 1191"/>
                <a:gd name="T41" fmla="*/ 1286 h 1615"/>
                <a:gd name="T42" fmla="*/ 866 w 1191"/>
                <a:gd name="T43" fmla="*/ 1233 h 1615"/>
                <a:gd name="T44" fmla="*/ 896 w 1191"/>
                <a:gd name="T45" fmla="*/ 1169 h 1615"/>
                <a:gd name="T46" fmla="*/ 915 w 1191"/>
                <a:gd name="T47" fmla="*/ 1096 h 1615"/>
                <a:gd name="T48" fmla="*/ 922 w 1191"/>
                <a:gd name="T49" fmla="*/ 1015 h 1615"/>
                <a:gd name="T50" fmla="*/ 918 w 1191"/>
                <a:gd name="T51" fmla="*/ 953 h 1615"/>
                <a:gd name="T52" fmla="*/ 902 w 1191"/>
                <a:gd name="T53" fmla="*/ 879 h 1615"/>
                <a:gd name="T54" fmla="*/ 874 w 1191"/>
                <a:gd name="T55" fmla="*/ 813 h 1615"/>
                <a:gd name="T56" fmla="*/ 836 w 1191"/>
                <a:gd name="T57" fmla="*/ 757 h 1615"/>
                <a:gd name="T58" fmla="*/ 788 w 1191"/>
                <a:gd name="T59" fmla="*/ 712 h 1615"/>
                <a:gd name="T60" fmla="*/ 734 w 1191"/>
                <a:gd name="T61" fmla="*/ 677 h 1615"/>
                <a:gd name="T62" fmla="*/ 675 w 1191"/>
                <a:gd name="T63" fmla="*/ 655 h 1615"/>
                <a:gd name="T64" fmla="*/ 610 w 1191"/>
                <a:gd name="T65" fmla="*/ 645 h 1615"/>
                <a:gd name="T66" fmla="*/ 620 w 1191"/>
                <a:gd name="T67" fmla="*/ 1614 h 1615"/>
                <a:gd name="T68" fmla="*/ 496 w 1191"/>
                <a:gd name="T69" fmla="*/ 1589 h 1615"/>
                <a:gd name="T70" fmla="*/ 395 w 1191"/>
                <a:gd name="T71" fmla="*/ 1538 h 1615"/>
                <a:gd name="T72" fmla="*/ 314 w 1191"/>
                <a:gd name="T73" fmla="*/ 1470 h 1615"/>
                <a:gd name="T74" fmla="*/ 264 w 1191"/>
                <a:gd name="T75" fmla="*/ 1590 h 1615"/>
                <a:gd name="T76" fmla="*/ 264 w 1191"/>
                <a:gd name="T77" fmla="*/ 632 h 1615"/>
                <a:gd name="T78" fmla="*/ 315 w 1191"/>
                <a:gd name="T79" fmla="*/ 567 h 1615"/>
                <a:gd name="T80" fmla="*/ 398 w 1191"/>
                <a:gd name="T81" fmla="*/ 493 h 1615"/>
                <a:gd name="T82" fmla="*/ 498 w 1191"/>
                <a:gd name="T83" fmla="*/ 442 h 1615"/>
                <a:gd name="T84" fmla="*/ 620 w 1191"/>
                <a:gd name="T85" fmla="*/ 417 h 1615"/>
                <a:gd name="T86" fmla="*/ 705 w 1191"/>
                <a:gd name="T87" fmla="*/ 418 h 1615"/>
                <a:gd name="T88" fmla="*/ 805 w 1191"/>
                <a:gd name="T89" fmla="*/ 438 h 1615"/>
                <a:gd name="T90" fmla="*/ 899 w 1191"/>
                <a:gd name="T91" fmla="*/ 478 h 1615"/>
                <a:gd name="T92" fmla="*/ 985 w 1191"/>
                <a:gd name="T93" fmla="*/ 535 h 1615"/>
                <a:gd name="T94" fmla="*/ 1061 w 1191"/>
                <a:gd name="T95" fmla="*/ 612 h 1615"/>
                <a:gd name="T96" fmla="*/ 1120 w 1191"/>
                <a:gd name="T97" fmla="*/ 706 h 1615"/>
                <a:gd name="T98" fmla="*/ 1164 w 1191"/>
                <a:gd name="T99" fmla="*/ 817 h 1615"/>
                <a:gd name="T100" fmla="*/ 1187 w 1191"/>
                <a:gd name="T101" fmla="*/ 945 h 1615"/>
                <a:gd name="T102" fmla="*/ 1189 w 1191"/>
                <a:gd name="T103" fmla="*/ 1050 h 1615"/>
                <a:gd name="T104" fmla="*/ 1172 w 1191"/>
                <a:gd name="T105" fmla="*/ 1182 h 1615"/>
                <a:gd name="T106" fmla="*/ 1133 w 1191"/>
                <a:gd name="T107" fmla="*/ 1297 h 1615"/>
                <a:gd name="T108" fmla="*/ 1077 w 1191"/>
                <a:gd name="T109" fmla="*/ 1396 h 1615"/>
                <a:gd name="T110" fmla="*/ 1006 w 1191"/>
                <a:gd name="T111" fmla="*/ 1477 h 1615"/>
                <a:gd name="T112" fmla="*/ 922 w 1191"/>
                <a:gd name="T113" fmla="*/ 1540 h 1615"/>
                <a:gd name="T114" fmla="*/ 830 w 1191"/>
                <a:gd name="T115" fmla="*/ 1584 h 1615"/>
                <a:gd name="T116" fmla="*/ 731 w 1191"/>
                <a:gd name="T117" fmla="*/ 1609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4" y="644"/>
                  </a:moveTo>
                  <a:lnTo>
                    <a:pt x="594" y="644"/>
                  </a:lnTo>
                  <a:lnTo>
                    <a:pt x="577" y="645"/>
                  </a:lnTo>
                  <a:lnTo>
                    <a:pt x="560" y="646"/>
                  </a:lnTo>
                  <a:lnTo>
                    <a:pt x="543" y="649"/>
                  </a:lnTo>
                  <a:lnTo>
                    <a:pt x="528" y="651"/>
                  </a:lnTo>
                  <a:lnTo>
                    <a:pt x="511" y="655"/>
                  </a:lnTo>
                  <a:lnTo>
                    <a:pt x="496" y="659"/>
                  </a:lnTo>
                  <a:lnTo>
                    <a:pt x="480" y="664"/>
                  </a:lnTo>
                  <a:lnTo>
                    <a:pt x="466" y="671"/>
                  </a:lnTo>
                  <a:lnTo>
                    <a:pt x="450" y="677"/>
                  </a:lnTo>
                  <a:lnTo>
                    <a:pt x="436" y="686"/>
                  </a:lnTo>
                  <a:lnTo>
                    <a:pt x="422" y="694"/>
                  </a:lnTo>
                  <a:lnTo>
                    <a:pt x="408" y="702"/>
                  </a:lnTo>
                  <a:lnTo>
                    <a:pt x="395" y="712"/>
                  </a:lnTo>
                  <a:lnTo>
                    <a:pt x="382" y="723"/>
                  </a:lnTo>
                  <a:lnTo>
                    <a:pt x="370" y="733"/>
                  </a:lnTo>
                  <a:lnTo>
                    <a:pt x="358" y="745"/>
                  </a:lnTo>
                  <a:lnTo>
                    <a:pt x="346" y="758"/>
                  </a:lnTo>
                  <a:lnTo>
                    <a:pt x="337" y="770"/>
                  </a:lnTo>
                  <a:lnTo>
                    <a:pt x="326" y="785"/>
                  </a:lnTo>
                  <a:lnTo>
                    <a:pt x="316" y="799"/>
                  </a:lnTo>
                  <a:lnTo>
                    <a:pt x="308" y="813"/>
                  </a:lnTo>
                  <a:lnTo>
                    <a:pt x="300" y="829"/>
                  </a:lnTo>
                  <a:lnTo>
                    <a:pt x="291" y="846"/>
                  </a:lnTo>
                  <a:lnTo>
                    <a:pt x="284" y="862"/>
                  </a:lnTo>
                  <a:lnTo>
                    <a:pt x="278" y="879"/>
                  </a:lnTo>
                  <a:lnTo>
                    <a:pt x="273" y="897"/>
                  </a:lnTo>
                  <a:lnTo>
                    <a:pt x="269" y="916"/>
                  </a:lnTo>
                  <a:lnTo>
                    <a:pt x="264" y="934"/>
                  </a:lnTo>
                  <a:lnTo>
                    <a:pt x="262" y="954"/>
                  </a:lnTo>
                  <a:lnTo>
                    <a:pt x="259" y="973"/>
                  </a:lnTo>
                  <a:lnTo>
                    <a:pt x="258" y="994"/>
                  </a:lnTo>
                  <a:lnTo>
                    <a:pt x="257" y="1015"/>
                  </a:lnTo>
                  <a:lnTo>
                    <a:pt x="257" y="1015"/>
                  </a:lnTo>
                  <a:lnTo>
                    <a:pt x="258" y="1036"/>
                  </a:lnTo>
                  <a:lnTo>
                    <a:pt x="259" y="1056"/>
                  </a:lnTo>
                  <a:lnTo>
                    <a:pt x="262" y="1076"/>
                  </a:lnTo>
                  <a:lnTo>
                    <a:pt x="264" y="1095"/>
                  </a:lnTo>
                  <a:lnTo>
                    <a:pt x="269" y="1114"/>
                  </a:lnTo>
                  <a:lnTo>
                    <a:pt x="273" y="1132"/>
                  </a:lnTo>
                  <a:lnTo>
                    <a:pt x="278" y="1150"/>
                  </a:lnTo>
                  <a:lnTo>
                    <a:pt x="284" y="1167"/>
                  </a:lnTo>
                  <a:lnTo>
                    <a:pt x="291" y="1184"/>
                  </a:lnTo>
                  <a:lnTo>
                    <a:pt x="300" y="1200"/>
                  </a:lnTo>
                  <a:lnTo>
                    <a:pt x="308" y="1216"/>
                  </a:lnTo>
                  <a:lnTo>
                    <a:pt x="316" y="1230"/>
                  </a:lnTo>
                  <a:lnTo>
                    <a:pt x="326" y="1245"/>
                  </a:lnTo>
                  <a:lnTo>
                    <a:pt x="337" y="1259"/>
                  </a:lnTo>
                  <a:lnTo>
                    <a:pt x="346" y="1272"/>
                  </a:lnTo>
                  <a:lnTo>
                    <a:pt x="358" y="1284"/>
                  </a:lnTo>
                  <a:lnTo>
                    <a:pt x="370" y="1296"/>
                  </a:lnTo>
                  <a:lnTo>
                    <a:pt x="382" y="1307"/>
                  </a:lnTo>
                  <a:lnTo>
                    <a:pt x="395" y="1317"/>
                  </a:lnTo>
                  <a:lnTo>
                    <a:pt x="408" y="1327"/>
                  </a:lnTo>
                  <a:lnTo>
                    <a:pt x="422" y="1337"/>
                  </a:lnTo>
                  <a:lnTo>
                    <a:pt x="436" y="1345"/>
                  </a:lnTo>
                  <a:lnTo>
                    <a:pt x="450" y="1352"/>
                  </a:lnTo>
                  <a:lnTo>
                    <a:pt x="466" y="1359"/>
                  </a:lnTo>
                  <a:lnTo>
                    <a:pt x="480" y="1365"/>
                  </a:lnTo>
                  <a:lnTo>
                    <a:pt x="496" y="1370"/>
                  </a:lnTo>
                  <a:lnTo>
                    <a:pt x="511" y="1375"/>
                  </a:lnTo>
                  <a:lnTo>
                    <a:pt x="528" y="1378"/>
                  </a:lnTo>
                  <a:lnTo>
                    <a:pt x="543" y="1382"/>
                  </a:lnTo>
                  <a:lnTo>
                    <a:pt x="560" y="1383"/>
                  </a:lnTo>
                  <a:lnTo>
                    <a:pt x="577" y="1384"/>
                  </a:lnTo>
                  <a:lnTo>
                    <a:pt x="594" y="1385"/>
                  </a:lnTo>
                  <a:lnTo>
                    <a:pt x="594" y="1385"/>
                  </a:lnTo>
                  <a:lnTo>
                    <a:pt x="610" y="1385"/>
                  </a:lnTo>
                  <a:lnTo>
                    <a:pt x="627" y="1383"/>
                  </a:lnTo>
                  <a:lnTo>
                    <a:pt x="643" y="1382"/>
                  </a:lnTo>
                  <a:lnTo>
                    <a:pt x="659" y="1378"/>
                  </a:lnTo>
                  <a:lnTo>
                    <a:pt x="675" y="1375"/>
                  </a:lnTo>
                  <a:lnTo>
                    <a:pt x="690" y="1371"/>
                  </a:lnTo>
                  <a:lnTo>
                    <a:pt x="706" y="1365"/>
                  </a:lnTo>
                  <a:lnTo>
                    <a:pt x="720" y="1359"/>
                  </a:lnTo>
                  <a:lnTo>
                    <a:pt x="736" y="1353"/>
                  </a:lnTo>
                  <a:lnTo>
                    <a:pt x="750" y="1346"/>
                  </a:lnTo>
                  <a:lnTo>
                    <a:pt x="763" y="1338"/>
                  </a:lnTo>
                  <a:lnTo>
                    <a:pt x="776" y="1328"/>
                  </a:lnTo>
                  <a:lnTo>
                    <a:pt x="789" y="1319"/>
                  </a:lnTo>
                  <a:lnTo>
                    <a:pt x="801" y="1309"/>
                  </a:lnTo>
                  <a:lnTo>
                    <a:pt x="813" y="1297"/>
                  </a:lnTo>
                  <a:lnTo>
                    <a:pt x="825" y="1286"/>
                  </a:lnTo>
                  <a:lnTo>
                    <a:pt x="836" y="1273"/>
                  </a:lnTo>
                  <a:lnTo>
                    <a:pt x="847" y="1260"/>
                  </a:lnTo>
                  <a:lnTo>
                    <a:pt x="856" y="1247"/>
                  </a:lnTo>
                  <a:lnTo>
                    <a:pt x="866" y="1233"/>
                  </a:lnTo>
                  <a:lnTo>
                    <a:pt x="874" y="1218"/>
                  </a:lnTo>
                  <a:lnTo>
                    <a:pt x="883" y="1203"/>
                  </a:lnTo>
                  <a:lnTo>
                    <a:pt x="890" y="1186"/>
                  </a:lnTo>
                  <a:lnTo>
                    <a:pt x="896" y="1169"/>
                  </a:lnTo>
                  <a:lnTo>
                    <a:pt x="902" y="1153"/>
                  </a:lnTo>
                  <a:lnTo>
                    <a:pt x="908" y="1135"/>
                  </a:lnTo>
                  <a:lnTo>
                    <a:pt x="911" y="1116"/>
                  </a:lnTo>
                  <a:lnTo>
                    <a:pt x="915" y="1096"/>
                  </a:lnTo>
                  <a:lnTo>
                    <a:pt x="918" y="1077"/>
                  </a:lnTo>
                  <a:lnTo>
                    <a:pt x="921" y="1057"/>
                  </a:lnTo>
                  <a:lnTo>
                    <a:pt x="922" y="1037"/>
                  </a:lnTo>
                  <a:lnTo>
                    <a:pt x="922" y="1015"/>
                  </a:lnTo>
                  <a:lnTo>
                    <a:pt x="922" y="1015"/>
                  </a:lnTo>
                  <a:lnTo>
                    <a:pt x="922" y="994"/>
                  </a:lnTo>
                  <a:lnTo>
                    <a:pt x="921" y="973"/>
                  </a:lnTo>
                  <a:lnTo>
                    <a:pt x="918" y="953"/>
                  </a:lnTo>
                  <a:lnTo>
                    <a:pt x="915" y="934"/>
                  </a:lnTo>
                  <a:lnTo>
                    <a:pt x="911" y="915"/>
                  </a:lnTo>
                  <a:lnTo>
                    <a:pt x="906" y="897"/>
                  </a:lnTo>
                  <a:lnTo>
                    <a:pt x="902" y="879"/>
                  </a:lnTo>
                  <a:lnTo>
                    <a:pt x="896" y="861"/>
                  </a:lnTo>
                  <a:lnTo>
                    <a:pt x="889" y="844"/>
                  </a:lnTo>
                  <a:lnTo>
                    <a:pt x="881" y="829"/>
                  </a:lnTo>
                  <a:lnTo>
                    <a:pt x="874" y="813"/>
                  </a:lnTo>
                  <a:lnTo>
                    <a:pt x="865" y="798"/>
                  </a:lnTo>
                  <a:lnTo>
                    <a:pt x="856" y="784"/>
                  </a:lnTo>
                  <a:lnTo>
                    <a:pt x="846" y="770"/>
                  </a:lnTo>
                  <a:lnTo>
                    <a:pt x="836" y="757"/>
                  </a:lnTo>
                  <a:lnTo>
                    <a:pt x="824" y="745"/>
                  </a:lnTo>
                  <a:lnTo>
                    <a:pt x="813" y="733"/>
                  </a:lnTo>
                  <a:lnTo>
                    <a:pt x="801" y="721"/>
                  </a:lnTo>
                  <a:lnTo>
                    <a:pt x="788" y="712"/>
                  </a:lnTo>
                  <a:lnTo>
                    <a:pt x="775" y="702"/>
                  </a:lnTo>
                  <a:lnTo>
                    <a:pt x="762" y="693"/>
                  </a:lnTo>
                  <a:lnTo>
                    <a:pt x="749" y="684"/>
                  </a:lnTo>
                  <a:lnTo>
                    <a:pt x="734" y="677"/>
                  </a:lnTo>
                  <a:lnTo>
                    <a:pt x="720" y="670"/>
                  </a:lnTo>
                  <a:lnTo>
                    <a:pt x="705" y="664"/>
                  </a:lnTo>
                  <a:lnTo>
                    <a:pt x="690" y="659"/>
                  </a:lnTo>
                  <a:lnTo>
                    <a:pt x="675" y="655"/>
                  </a:lnTo>
                  <a:lnTo>
                    <a:pt x="658" y="651"/>
                  </a:lnTo>
                  <a:lnTo>
                    <a:pt x="643" y="649"/>
                  </a:lnTo>
                  <a:lnTo>
                    <a:pt x="626" y="646"/>
                  </a:lnTo>
                  <a:lnTo>
                    <a:pt x="610" y="645"/>
                  </a:lnTo>
                  <a:lnTo>
                    <a:pt x="594" y="644"/>
                  </a:lnTo>
                  <a:close/>
                  <a:moveTo>
                    <a:pt x="654" y="1615"/>
                  </a:moveTo>
                  <a:lnTo>
                    <a:pt x="654" y="1615"/>
                  </a:lnTo>
                  <a:lnTo>
                    <a:pt x="620" y="1614"/>
                  </a:lnTo>
                  <a:lnTo>
                    <a:pt x="586" y="1610"/>
                  </a:lnTo>
                  <a:lnTo>
                    <a:pt x="554" y="1605"/>
                  </a:lnTo>
                  <a:lnTo>
                    <a:pt x="524" y="1598"/>
                  </a:lnTo>
                  <a:lnTo>
                    <a:pt x="496" y="1589"/>
                  </a:lnTo>
                  <a:lnTo>
                    <a:pt x="468" y="1578"/>
                  </a:lnTo>
                  <a:lnTo>
                    <a:pt x="443" y="1566"/>
                  </a:lnTo>
                  <a:lnTo>
                    <a:pt x="418" y="1553"/>
                  </a:lnTo>
                  <a:lnTo>
                    <a:pt x="395" y="1538"/>
                  </a:lnTo>
                  <a:lnTo>
                    <a:pt x="373" y="1523"/>
                  </a:lnTo>
                  <a:lnTo>
                    <a:pt x="352" y="1506"/>
                  </a:lnTo>
                  <a:lnTo>
                    <a:pt x="332" y="1488"/>
                  </a:lnTo>
                  <a:lnTo>
                    <a:pt x="314" y="1470"/>
                  </a:lnTo>
                  <a:lnTo>
                    <a:pt x="296" y="1451"/>
                  </a:lnTo>
                  <a:lnTo>
                    <a:pt x="279" y="1431"/>
                  </a:lnTo>
                  <a:lnTo>
                    <a:pt x="264" y="1412"/>
                  </a:lnTo>
                  <a:lnTo>
                    <a:pt x="264" y="1590"/>
                  </a:lnTo>
                  <a:lnTo>
                    <a:pt x="0" y="1590"/>
                  </a:lnTo>
                  <a:lnTo>
                    <a:pt x="0" y="0"/>
                  </a:lnTo>
                  <a:lnTo>
                    <a:pt x="264" y="0"/>
                  </a:lnTo>
                  <a:lnTo>
                    <a:pt x="264" y="632"/>
                  </a:lnTo>
                  <a:lnTo>
                    <a:pt x="264" y="632"/>
                  </a:lnTo>
                  <a:lnTo>
                    <a:pt x="281" y="609"/>
                  </a:lnTo>
                  <a:lnTo>
                    <a:pt x="297" y="588"/>
                  </a:lnTo>
                  <a:lnTo>
                    <a:pt x="315" y="567"/>
                  </a:lnTo>
                  <a:lnTo>
                    <a:pt x="334" y="547"/>
                  </a:lnTo>
                  <a:lnTo>
                    <a:pt x="355" y="528"/>
                  </a:lnTo>
                  <a:lnTo>
                    <a:pt x="376" y="510"/>
                  </a:lnTo>
                  <a:lnTo>
                    <a:pt x="398" y="493"/>
                  </a:lnTo>
                  <a:lnTo>
                    <a:pt x="422" y="479"/>
                  </a:lnTo>
                  <a:lnTo>
                    <a:pt x="445" y="465"/>
                  </a:lnTo>
                  <a:lnTo>
                    <a:pt x="472" y="453"/>
                  </a:lnTo>
                  <a:lnTo>
                    <a:pt x="498" y="442"/>
                  </a:lnTo>
                  <a:lnTo>
                    <a:pt x="527" y="432"/>
                  </a:lnTo>
                  <a:lnTo>
                    <a:pt x="557" y="425"/>
                  </a:lnTo>
                  <a:lnTo>
                    <a:pt x="588" y="420"/>
                  </a:lnTo>
                  <a:lnTo>
                    <a:pt x="620" y="417"/>
                  </a:lnTo>
                  <a:lnTo>
                    <a:pt x="654" y="416"/>
                  </a:lnTo>
                  <a:lnTo>
                    <a:pt x="654" y="416"/>
                  </a:lnTo>
                  <a:lnTo>
                    <a:pt x="680" y="417"/>
                  </a:lnTo>
                  <a:lnTo>
                    <a:pt x="705" y="418"/>
                  </a:lnTo>
                  <a:lnTo>
                    <a:pt x="730" y="422"/>
                  </a:lnTo>
                  <a:lnTo>
                    <a:pt x="755" y="425"/>
                  </a:lnTo>
                  <a:lnTo>
                    <a:pt x="780" y="431"/>
                  </a:lnTo>
                  <a:lnTo>
                    <a:pt x="805" y="438"/>
                  </a:lnTo>
                  <a:lnTo>
                    <a:pt x="829" y="447"/>
                  </a:lnTo>
                  <a:lnTo>
                    <a:pt x="853" y="455"/>
                  </a:lnTo>
                  <a:lnTo>
                    <a:pt x="877" y="466"/>
                  </a:lnTo>
                  <a:lnTo>
                    <a:pt x="899" y="478"/>
                  </a:lnTo>
                  <a:lnTo>
                    <a:pt x="922" y="490"/>
                  </a:lnTo>
                  <a:lnTo>
                    <a:pt x="943" y="504"/>
                  </a:lnTo>
                  <a:lnTo>
                    <a:pt x="965" y="520"/>
                  </a:lnTo>
                  <a:lnTo>
                    <a:pt x="985" y="535"/>
                  </a:lnTo>
                  <a:lnTo>
                    <a:pt x="1006" y="553"/>
                  </a:lnTo>
                  <a:lnTo>
                    <a:pt x="1025" y="571"/>
                  </a:lnTo>
                  <a:lnTo>
                    <a:pt x="1043" y="591"/>
                  </a:lnTo>
                  <a:lnTo>
                    <a:pt x="1061" y="612"/>
                  </a:lnTo>
                  <a:lnTo>
                    <a:pt x="1077" y="634"/>
                  </a:lnTo>
                  <a:lnTo>
                    <a:pt x="1093" y="657"/>
                  </a:lnTo>
                  <a:lnTo>
                    <a:pt x="1107" y="681"/>
                  </a:lnTo>
                  <a:lnTo>
                    <a:pt x="1120" y="706"/>
                  </a:lnTo>
                  <a:lnTo>
                    <a:pt x="1133" y="732"/>
                  </a:lnTo>
                  <a:lnTo>
                    <a:pt x="1144" y="760"/>
                  </a:lnTo>
                  <a:lnTo>
                    <a:pt x="1155" y="788"/>
                  </a:lnTo>
                  <a:lnTo>
                    <a:pt x="1164" y="817"/>
                  </a:lnTo>
                  <a:lnTo>
                    <a:pt x="1172" y="848"/>
                  </a:lnTo>
                  <a:lnTo>
                    <a:pt x="1179" y="879"/>
                  </a:lnTo>
                  <a:lnTo>
                    <a:pt x="1184" y="911"/>
                  </a:lnTo>
                  <a:lnTo>
                    <a:pt x="1187" y="945"/>
                  </a:lnTo>
                  <a:lnTo>
                    <a:pt x="1189" y="979"/>
                  </a:lnTo>
                  <a:lnTo>
                    <a:pt x="1191" y="1015"/>
                  </a:lnTo>
                  <a:lnTo>
                    <a:pt x="1191" y="1015"/>
                  </a:lnTo>
                  <a:lnTo>
                    <a:pt x="1189" y="1050"/>
                  </a:lnTo>
                  <a:lnTo>
                    <a:pt x="1187" y="1084"/>
                  </a:lnTo>
                  <a:lnTo>
                    <a:pt x="1184" y="1118"/>
                  </a:lnTo>
                  <a:lnTo>
                    <a:pt x="1179" y="1151"/>
                  </a:lnTo>
                  <a:lnTo>
                    <a:pt x="1172" y="1182"/>
                  </a:lnTo>
                  <a:lnTo>
                    <a:pt x="1164" y="1212"/>
                  </a:lnTo>
                  <a:lnTo>
                    <a:pt x="1155" y="1242"/>
                  </a:lnTo>
                  <a:lnTo>
                    <a:pt x="1145" y="1271"/>
                  </a:lnTo>
                  <a:lnTo>
                    <a:pt x="1133" y="1297"/>
                  </a:lnTo>
                  <a:lnTo>
                    <a:pt x="1121" y="1323"/>
                  </a:lnTo>
                  <a:lnTo>
                    <a:pt x="1107" y="1348"/>
                  </a:lnTo>
                  <a:lnTo>
                    <a:pt x="1093" y="1374"/>
                  </a:lnTo>
                  <a:lnTo>
                    <a:pt x="1077" y="1396"/>
                  </a:lnTo>
                  <a:lnTo>
                    <a:pt x="1061" y="1418"/>
                  </a:lnTo>
                  <a:lnTo>
                    <a:pt x="1044" y="1439"/>
                  </a:lnTo>
                  <a:lnTo>
                    <a:pt x="1025" y="1458"/>
                  </a:lnTo>
                  <a:lnTo>
                    <a:pt x="1006" y="1477"/>
                  </a:lnTo>
                  <a:lnTo>
                    <a:pt x="986" y="1494"/>
                  </a:lnTo>
                  <a:lnTo>
                    <a:pt x="965" y="1511"/>
                  </a:lnTo>
                  <a:lnTo>
                    <a:pt x="945" y="1525"/>
                  </a:lnTo>
                  <a:lnTo>
                    <a:pt x="922" y="1540"/>
                  </a:lnTo>
                  <a:lnTo>
                    <a:pt x="900" y="1553"/>
                  </a:lnTo>
                  <a:lnTo>
                    <a:pt x="877" y="1565"/>
                  </a:lnTo>
                  <a:lnTo>
                    <a:pt x="854" y="1574"/>
                  </a:lnTo>
                  <a:lnTo>
                    <a:pt x="830" y="1584"/>
                  </a:lnTo>
                  <a:lnTo>
                    <a:pt x="805" y="1592"/>
                  </a:lnTo>
                  <a:lnTo>
                    <a:pt x="781" y="1598"/>
                  </a:lnTo>
                  <a:lnTo>
                    <a:pt x="756" y="1604"/>
                  </a:lnTo>
                  <a:lnTo>
                    <a:pt x="731" y="1609"/>
                  </a:lnTo>
                  <a:lnTo>
                    <a:pt x="706" y="1611"/>
                  </a:lnTo>
                  <a:lnTo>
                    <a:pt x="680" y="1614"/>
                  </a:lnTo>
                  <a:lnTo>
                    <a:pt x="654" y="16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6" name="Freeform 17" descr=" " title=" "/>
            <p:cNvSpPr>
              <a:spLocks noEditPoints="1"/>
            </p:cNvSpPr>
            <p:nvPr userDrawn="1"/>
          </p:nvSpPr>
          <p:spPr bwMode="auto">
            <a:xfrm>
              <a:off x="761884" y="4879238"/>
              <a:ext cx="81745" cy="80012"/>
            </a:xfrm>
            <a:custGeom>
              <a:avLst/>
              <a:gdLst>
                <a:gd name="T0" fmla="*/ 551 w 1226"/>
                <a:gd name="T1" fmla="*/ 235 h 1200"/>
                <a:gd name="T2" fmla="*/ 465 w 1226"/>
                <a:gd name="T3" fmla="*/ 260 h 1200"/>
                <a:gd name="T4" fmla="*/ 394 w 1226"/>
                <a:gd name="T5" fmla="*/ 304 h 1200"/>
                <a:gd name="T6" fmla="*/ 335 w 1226"/>
                <a:gd name="T7" fmla="*/ 365 h 1200"/>
                <a:gd name="T8" fmla="*/ 293 w 1226"/>
                <a:gd name="T9" fmla="*/ 439 h 1200"/>
                <a:gd name="T10" fmla="*/ 268 w 1226"/>
                <a:gd name="T11" fmla="*/ 525 h 1200"/>
                <a:gd name="T12" fmla="*/ 262 w 1226"/>
                <a:gd name="T13" fmla="*/ 599 h 1200"/>
                <a:gd name="T14" fmla="*/ 273 w 1226"/>
                <a:gd name="T15" fmla="*/ 691 h 1200"/>
                <a:gd name="T16" fmla="*/ 303 w 1226"/>
                <a:gd name="T17" fmla="*/ 776 h 1200"/>
                <a:gd name="T18" fmla="*/ 350 w 1226"/>
                <a:gd name="T19" fmla="*/ 849 h 1200"/>
                <a:gd name="T20" fmla="*/ 413 w 1226"/>
                <a:gd name="T21" fmla="*/ 907 h 1200"/>
                <a:gd name="T22" fmla="*/ 488 w 1226"/>
                <a:gd name="T23" fmla="*/ 949 h 1200"/>
                <a:gd name="T24" fmla="*/ 575 w 1226"/>
                <a:gd name="T25" fmla="*/ 969 h 1200"/>
                <a:gd name="T26" fmla="*/ 653 w 1226"/>
                <a:gd name="T27" fmla="*/ 969 h 1200"/>
                <a:gd name="T28" fmla="*/ 741 w 1226"/>
                <a:gd name="T29" fmla="*/ 949 h 1200"/>
                <a:gd name="T30" fmla="*/ 818 w 1226"/>
                <a:gd name="T31" fmla="*/ 909 h 1200"/>
                <a:gd name="T32" fmla="*/ 879 w 1226"/>
                <a:gd name="T33" fmla="*/ 851 h 1200"/>
                <a:gd name="T34" fmla="*/ 924 w 1226"/>
                <a:gd name="T35" fmla="*/ 778 h 1200"/>
                <a:gd name="T36" fmla="*/ 953 w 1226"/>
                <a:gd name="T37" fmla="*/ 695 h 1200"/>
                <a:gd name="T38" fmla="*/ 962 w 1226"/>
                <a:gd name="T39" fmla="*/ 604 h 1200"/>
                <a:gd name="T40" fmla="*/ 955 w 1226"/>
                <a:gd name="T41" fmla="*/ 529 h 1200"/>
                <a:gd name="T42" fmla="*/ 930 w 1226"/>
                <a:gd name="T43" fmla="*/ 443 h 1200"/>
                <a:gd name="T44" fmla="*/ 886 w 1226"/>
                <a:gd name="T45" fmla="*/ 366 h 1200"/>
                <a:gd name="T46" fmla="*/ 826 w 1226"/>
                <a:gd name="T47" fmla="*/ 305 h 1200"/>
                <a:gd name="T48" fmla="*/ 752 w 1226"/>
                <a:gd name="T49" fmla="*/ 260 h 1200"/>
                <a:gd name="T50" fmla="*/ 666 w 1226"/>
                <a:gd name="T51" fmla="*/ 235 h 1200"/>
                <a:gd name="T52" fmla="*/ 609 w 1226"/>
                <a:gd name="T53" fmla="*/ 1200 h 1200"/>
                <a:gd name="T54" fmla="*/ 452 w 1226"/>
                <a:gd name="T55" fmla="*/ 1182 h 1200"/>
                <a:gd name="T56" fmla="*/ 313 w 1226"/>
                <a:gd name="T57" fmla="*/ 1128 h 1200"/>
                <a:gd name="T58" fmla="*/ 193 w 1226"/>
                <a:gd name="T59" fmla="*/ 1045 h 1200"/>
                <a:gd name="T60" fmla="*/ 100 w 1226"/>
                <a:gd name="T61" fmla="*/ 937 h 1200"/>
                <a:gd name="T62" fmla="*/ 34 w 1226"/>
                <a:gd name="T63" fmla="*/ 808 h 1200"/>
                <a:gd name="T64" fmla="*/ 2 w 1226"/>
                <a:gd name="T65" fmla="*/ 665 h 1200"/>
                <a:gd name="T66" fmla="*/ 2 w 1226"/>
                <a:gd name="T67" fmla="*/ 542 h 1200"/>
                <a:gd name="T68" fmla="*/ 34 w 1226"/>
                <a:gd name="T69" fmla="*/ 396 h 1200"/>
                <a:gd name="T70" fmla="*/ 100 w 1226"/>
                <a:gd name="T71" fmla="*/ 267 h 1200"/>
                <a:gd name="T72" fmla="*/ 195 w 1226"/>
                <a:gd name="T73" fmla="*/ 157 h 1200"/>
                <a:gd name="T74" fmla="*/ 315 w 1226"/>
                <a:gd name="T75" fmla="*/ 73 h 1200"/>
                <a:gd name="T76" fmla="*/ 456 w 1226"/>
                <a:gd name="T77" fmla="*/ 19 h 1200"/>
                <a:gd name="T78" fmla="*/ 613 w 1226"/>
                <a:gd name="T79" fmla="*/ 0 h 1200"/>
                <a:gd name="T80" fmla="*/ 741 w 1226"/>
                <a:gd name="T81" fmla="*/ 12 h 1200"/>
                <a:gd name="T82" fmla="*/ 886 w 1226"/>
                <a:gd name="T83" fmla="*/ 58 h 1200"/>
                <a:gd name="T84" fmla="*/ 1009 w 1226"/>
                <a:gd name="T85" fmla="*/ 137 h 1200"/>
                <a:gd name="T86" fmla="*/ 1109 w 1226"/>
                <a:gd name="T87" fmla="*/ 240 h 1200"/>
                <a:gd name="T88" fmla="*/ 1180 w 1226"/>
                <a:gd name="T89" fmla="*/ 365 h 1200"/>
                <a:gd name="T90" fmla="*/ 1219 w 1226"/>
                <a:gd name="T91" fmla="*/ 507 h 1200"/>
                <a:gd name="T92" fmla="*/ 1225 w 1226"/>
                <a:gd name="T93" fmla="*/ 629 h 1200"/>
                <a:gd name="T94" fmla="*/ 1200 w 1226"/>
                <a:gd name="T95" fmla="*/ 777 h 1200"/>
                <a:gd name="T96" fmla="*/ 1140 w 1226"/>
                <a:gd name="T97" fmla="*/ 910 h 1200"/>
                <a:gd name="T98" fmla="*/ 1051 w 1226"/>
                <a:gd name="T99" fmla="*/ 1023 h 1200"/>
                <a:gd name="T100" fmla="*/ 936 w 1226"/>
                <a:gd name="T101" fmla="*/ 1113 h 1200"/>
                <a:gd name="T102" fmla="*/ 797 w 1226"/>
                <a:gd name="T103" fmla="*/ 1173 h 1200"/>
                <a:gd name="T104" fmla="*/ 642 w 1226"/>
                <a:gd name="T105" fmla="*/ 1200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26" h="1200">
                  <a:moveTo>
                    <a:pt x="609" y="230"/>
                  </a:moveTo>
                  <a:lnTo>
                    <a:pt x="609" y="230"/>
                  </a:lnTo>
                  <a:lnTo>
                    <a:pt x="590" y="231"/>
                  </a:lnTo>
                  <a:lnTo>
                    <a:pt x="570" y="233"/>
                  </a:lnTo>
                  <a:lnTo>
                    <a:pt x="551" y="235"/>
                  </a:lnTo>
                  <a:lnTo>
                    <a:pt x="533" y="239"/>
                  </a:lnTo>
                  <a:lnTo>
                    <a:pt x="516" y="242"/>
                  </a:lnTo>
                  <a:lnTo>
                    <a:pt x="499" y="247"/>
                  </a:lnTo>
                  <a:lnTo>
                    <a:pt x="482" y="253"/>
                  </a:lnTo>
                  <a:lnTo>
                    <a:pt x="465" y="260"/>
                  </a:lnTo>
                  <a:lnTo>
                    <a:pt x="450" y="267"/>
                  </a:lnTo>
                  <a:lnTo>
                    <a:pt x="436" y="276"/>
                  </a:lnTo>
                  <a:lnTo>
                    <a:pt x="421" y="284"/>
                  </a:lnTo>
                  <a:lnTo>
                    <a:pt x="407" y="293"/>
                  </a:lnTo>
                  <a:lnTo>
                    <a:pt x="394" y="304"/>
                  </a:lnTo>
                  <a:lnTo>
                    <a:pt x="381" y="315"/>
                  </a:lnTo>
                  <a:lnTo>
                    <a:pt x="369" y="327"/>
                  </a:lnTo>
                  <a:lnTo>
                    <a:pt x="357" y="339"/>
                  </a:lnTo>
                  <a:lnTo>
                    <a:pt x="346" y="352"/>
                  </a:lnTo>
                  <a:lnTo>
                    <a:pt x="335" y="365"/>
                  </a:lnTo>
                  <a:lnTo>
                    <a:pt x="326" y="378"/>
                  </a:lnTo>
                  <a:lnTo>
                    <a:pt x="316" y="394"/>
                  </a:lnTo>
                  <a:lnTo>
                    <a:pt x="308" y="408"/>
                  </a:lnTo>
                  <a:lnTo>
                    <a:pt x="301" y="424"/>
                  </a:lnTo>
                  <a:lnTo>
                    <a:pt x="293" y="439"/>
                  </a:lnTo>
                  <a:lnTo>
                    <a:pt x="287" y="456"/>
                  </a:lnTo>
                  <a:lnTo>
                    <a:pt x="281" y="473"/>
                  </a:lnTo>
                  <a:lnTo>
                    <a:pt x="277" y="489"/>
                  </a:lnTo>
                  <a:lnTo>
                    <a:pt x="272" y="507"/>
                  </a:lnTo>
                  <a:lnTo>
                    <a:pt x="268" y="525"/>
                  </a:lnTo>
                  <a:lnTo>
                    <a:pt x="266" y="543"/>
                  </a:lnTo>
                  <a:lnTo>
                    <a:pt x="265" y="561"/>
                  </a:lnTo>
                  <a:lnTo>
                    <a:pt x="264" y="580"/>
                  </a:lnTo>
                  <a:lnTo>
                    <a:pt x="262" y="599"/>
                  </a:lnTo>
                  <a:lnTo>
                    <a:pt x="262" y="599"/>
                  </a:lnTo>
                  <a:lnTo>
                    <a:pt x="264" y="618"/>
                  </a:lnTo>
                  <a:lnTo>
                    <a:pt x="265" y="637"/>
                  </a:lnTo>
                  <a:lnTo>
                    <a:pt x="266" y="655"/>
                  </a:lnTo>
                  <a:lnTo>
                    <a:pt x="270" y="673"/>
                  </a:lnTo>
                  <a:lnTo>
                    <a:pt x="273" y="691"/>
                  </a:lnTo>
                  <a:lnTo>
                    <a:pt x="278" y="709"/>
                  </a:lnTo>
                  <a:lnTo>
                    <a:pt x="283" y="727"/>
                  </a:lnTo>
                  <a:lnTo>
                    <a:pt x="289" y="744"/>
                  </a:lnTo>
                  <a:lnTo>
                    <a:pt x="296" y="760"/>
                  </a:lnTo>
                  <a:lnTo>
                    <a:pt x="303" y="776"/>
                  </a:lnTo>
                  <a:lnTo>
                    <a:pt x="311" y="792"/>
                  </a:lnTo>
                  <a:lnTo>
                    <a:pt x="320" y="807"/>
                  </a:lnTo>
                  <a:lnTo>
                    <a:pt x="329" y="821"/>
                  </a:lnTo>
                  <a:lnTo>
                    <a:pt x="339" y="836"/>
                  </a:lnTo>
                  <a:lnTo>
                    <a:pt x="350" y="849"/>
                  </a:lnTo>
                  <a:lnTo>
                    <a:pt x="361" y="862"/>
                  </a:lnTo>
                  <a:lnTo>
                    <a:pt x="373" y="874"/>
                  </a:lnTo>
                  <a:lnTo>
                    <a:pt x="385" y="886"/>
                  </a:lnTo>
                  <a:lnTo>
                    <a:pt x="398" y="898"/>
                  </a:lnTo>
                  <a:lnTo>
                    <a:pt x="413" y="907"/>
                  </a:lnTo>
                  <a:lnTo>
                    <a:pt x="426" y="917"/>
                  </a:lnTo>
                  <a:lnTo>
                    <a:pt x="441" y="926"/>
                  </a:lnTo>
                  <a:lnTo>
                    <a:pt x="457" y="935"/>
                  </a:lnTo>
                  <a:lnTo>
                    <a:pt x="473" y="942"/>
                  </a:lnTo>
                  <a:lnTo>
                    <a:pt x="488" y="949"/>
                  </a:lnTo>
                  <a:lnTo>
                    <a:pt x="505" y="955"/>
                  </a:lnTo>
                  <a:lnTo>
                    <a:pt x="522" y="960"/>
                  </a:lnTo>
                  <a:lnTo>
                    <a:pt x="539" y="964"/>
                  </a:lnTo>
                  <a:lnTo>
                    <a:pt x="557" y="967"/>
                  </a:lnTo>
                  <a:lnTo>
                    <a:pt x="575" y="969"/>
                  </a:lnTo>
                  <a:lnTo>
                    <a:pt x="594" y="971"/>
                  </a:lnTo>
                  <a:lnTo>
                    <a:pt x="613" y="972"/>
                  </a:lnTo>
                  <a:lnTo>
                    <a:pt x="613" y="972"/>
                  </a:lnTo>
                  <a:lnTo>
                    <a:pt x="634" y="971"/>
                  </a:lnTo>
                  <a:lnTo>
                    <a:pt x="653" y="969"/>
                  </a:lnTo>
                  <a:lnTo>
                    <a:pt x="672" y="967"/>
                  </a:lnTo>
                  <a:lnTo>
                    <a:pt x="690" y="964"/>
                  </a:lnTo>
                  <a:lnTo>
                    <a:pt x="708" y="960"/>
                  </a:lnTo>
                  <a:lnTo>
                    <a:pt x="725" y="955"/>
                  </a:lnTo>
                  <a:lnTo>
                    <a:pt x="741" y="949"/>
                  </a:lnTo>
                  <a:lnTo>
                    <a:pt x="758" y="942"/>
                  </a:lnTo>
                  <a:lnTo>
                    <a:pt x="774" y="935"/>
                  </a:lnTo>
                  <a:lnTo>
                    <a:pt x="789" y="926"/>
                  </a:lnTo>
                  <a:lnTo>
                    <a:pt x="803" y="918"/>
                  </a:lnTo>
                  <a:lnTo>
                    <a:pt x="818" y="909"/>
                  </a:lnTo>
                  <a:lnTo>
                    <a:pt x="831" y="898"/>
                  </a:lnTo>
                  <a:lnTo>
                    <a:pt x="844" y="887"/>
                  </a:lnTo>
                  <a:lnTo>
                    <a:pt x="856" y="875"/>
                  </a:lnTo>
                  <a:lnTo>
                    <a:pt x="868" y="863"/>
                  </a:lnTo>
                  <a:lnTo>
                    <a:pt x="879" y="851"/>
                  </a:lnTo>
                  <a:lnTo>
                    <a:pt x="889" y="837"/>
                  </a:lnTo>
                  <a:lnTo>
                    <a:pt x="899" y="824"/>
                  </a:lnTo>
                  <a:lnTo>
                    <a:pt x="908" y="809"/>
                  </a:lnTo>
                  <a:lnTo>
                    <a:pt x="917" y="794"/>
                  </a:lnTo>
                  <a:lnTo>
                    <a:pt x="924" y="778"/>
                  </a:lnTo>
                  <a:lnTo>
                    <a:pt x="931" y="763"/>
                  </a:lnTo>
                  <a:lnTo>
                    <a:pt x="938" y="746"/>
                  </a:lnTo>
                  <a:lnTo>
                    <a:pt x="943" y="729"/>
                  </a:lnTo>
                  <a:lnTo>
                    <a:pt x="948" y="713"/>
                  </a:lnTo>
                  <a:lnTo>
                    <a:pt x="953" y="695"/>
                  </a:lnTo>
                  <a:lnTo>
                    <a:pt x="956" y="677"/>
                  </a:lnTo>
                  <a:lnTo>
                    <a:pt x="959" y="659"/>
                  </a:lnTo>
                  <a:lnTo>
                    <a:pt x="961" y="641"/>
                  </a:lnTo>
                  <a:lnTo>
                    <a:pt x="962" y="622"/>
                  </a:lnTo>
                  <a:lnTo>
                    <a:pt x="962" y="604"/>
                  </a:lnTo>
                  <a:lnTo>
                    <a:pt x="962" y="604"/>
                  </a:lnTo>
                  <a:lnTo>
                    <a:pt x="962" y="585"/>
                  </a:lnTo>
                  <a:lnTo>
                    <a:pt x="961" y="566"/>
                  </a:lnTo>
                  <a:lnTo>
                    <a:pt x="959" y="547"/>
                  </a:lnTo>
                  <a:lnTo>
                    <a:pt x="955" y="529"/>
                  </a:lnTo>
                  <a:lnTo>
                    <a:pt x="951" y="511"/>
                  </a:lnTo>
                  <a:lnTo>
                    <a:pt x="948" y="493"/>
                  </a:lnTo>
                  <a:lnTo>
                    <a:pt x="942" y="476"/>
                  </a:lnTo>
                  <a:lnTo>
                    <a:pt x="936" y="458"/>
                  </a:lnTo>
                  <a:lnTo>
                    <a:pt x="930" y="443"/>
                  </a:lnTo>
                  <a:lnTo>
                    <a:pt x="922" y="426"/>
                  </a:lnTo>
                  <a:lnTo>
                    <a:pt x="914" y="411"/>
                  </a:lnTo>
                  <a:lnTo>
                    <a:pt x="905" y="395"/>
                  </a:lnTo>
                  <a:lnTo>
                    <a:pt x="895" y="381"/>
                  </a:lnTo>
                  <a:lnTo>
                    <a:pt x="886" y="366"/>
                  </a:lnTo>
                  <a:lnTo>
                    <a:pt x="875" y="353"/>
                  </a:lnTo>
                  <a:lnTo>
                    <a:pt x="863" y="340"/>
                  </a:lnTo>
                  <a:lnTo>
                    <a:pt x="851" y="328"/>
                  </a:lnTo>
                  <a:lnTo>
                    <a:pt x="839" y="316"/>
                  </a:lnTo>
                  <a:lnTo>
                    <a:pt x="826" y="305"/>
                  </a:lnTo>
                  <a:lnTo>
                    <a:pt x="812" y="295"/>
                  </a:lnTo>
                  <a:lnTo>
                    <a:pt x="797" y="285"/>
                  </a:lnTo>
                  <a:lnTo>
                    <a:pt x="783" y="276"/>
                  </a:lnTo>
                  <a:lnTo>
                    <a:pt x="768" y="267"/>
                  </a:lnTo>
                  <a:lnTo>
                    <a:pt x="752" y="260"/>
                  </a:lnTo>
                  <a:lnTo>
                    <a:pt x="735" y="253"/>
                  </a:lnTo>
                  <a:lnTo>
                    <a:pt x="719" y="247"/>
                  </a:lnTo>
                  <a:lnTo>
                    <a:pt x="702" y="242"/>
                  </a:lnTo>
                  <a:lnTo>
                    <a:pt x="684" y="239"/>
                  </a:lnTo>
                  <a:lnTo>
                    <a:pt x="666" y="235"/>
                  </a:lnTo>
                  <a:lnTo>
                    <a:pt x="647" y="233"/>
                  </a:lnTo>
                  <a:lnTo>
                    <a:pt x="629" y="231"/>
                  </a:lnTo>
                  <a:lnTo>
                    <a:pt x="609" y="230"/>
                  </a:lnTo>
                  <a:close/>
                  <a:moveTo>
                    <a:pt x="609" y="1200"/>
                  </a:moveTo>
                  <a:lnTo>
                    <a:pt x="609" y="1200"/>
                  </a:lnTo>
                  <a:lnTo>
                    <a:pt x="576" y="1200"/>
                  </a:lnTo>
                  <a:lnTo>
                    <a:pt x="544" y="1198"/>
                  </a:lnTo>
                  <a:lnTo>
                    <a:pt x="513" y="1194"/>
                  </a:lnTo>
                  <a:lnTo>
                    <a:pt x="482" y="1188"/>
                  </a:lnTo>
                  <a:lnTo>
                    <a:pt x="452" y="1182"/>
                  </a:lnTo>
                  <a:lnTo>
                    <a:pt x="422" y="1174"/>
                  </a:lnTo>
                  <a:lnTo>
                    <a:pt x="394" y="1164"/>
                  </a:lnTo>
                  <a:lnTo>
                    <a:pt x="366" y="1153"/>
                  </a:lnTo>
                  <a:lnTo>
                    <a:pt x="339" y="1141"/>
                  </a:lnTo>
                  <a:lnTo>
                    <a:pt x="313" y="1128"/>
                  </a:lnTo>
                  <a:lnTo>
                    <a:pt x="286" y="1114"/>
                  </a:lnTo>
                  <a:lnTo>
                    <a:pt x="262" y="1098"/>
                  </a:lnTo>
                  <a:lnTo>
                    <a:pt x="238" y="1082"/>
                  </a:lnTo>
                  <a:lnTo>
                    <a:pt x="216" y="1064"/>
                  </a:lnTo>
                  <a:lnTo>
                    <a:pt x="193" y="1045"/>
                  </a:lnTo>
                  <a:lnTo>
                    <a:pt x="173" y="1026"/>
                  </a:lnTo>
                  <a:lnTo>
                    <a:pt x="152" y="1004"/>
                  </a:lnTo>
                  <a:lnTo>
                    <a:pt x="133" y="983"/>
                  </a:lnTo>
                  <a:lnTo>
                    <a:pt x="117" y="960"/>
                  </a:lnTo>
                  <a:lnTo>
                    <a:pt x="100" y="937"/>
                  </a:lnTo>
                  <a:lnTo>
                    <a:pt x="84" y="912"/>
                  </a:lnTo>
                  <a:lnTo>
                    <a:pt x="70" y="887"/>
                  </a:lnTo>
                  <a:lnTo>
                    <a:pt x="57" y="862"/>
                  </a:lnTo>
                  <a:lnTo>
                    <a:pt x="45" y="836"/>
                  </a:lnTo>
                  <a:lnTo>
                    <a:pt x="34" y="808"/>
                  </a:lnTo>
                  <a:lnTo>
                    <a:pt x="26" y="781"/>
                  </a:lnTo>
                  <a:lnTo>
                    <a:pt x="18" y="752"/>
                  </a:lnTo>
                  <a:lnTo>
                    <a:pt x="10" y="723"/>
                  </a:lnTo>
                  <a:lnTo>
                    <a:pt x="6" y="694"/>
                  </a:lnTo>
                  <a:lnTo>
                    <a:pt x="2" y="665"/>
                  </a:lnTo>
                  <a:lnTo>
                    <a:pt x="0" y="634"/>
                  </a:lnTo>
                  <a:lnTo>
                    <a:pt x="0" y="604"/>
                  </a:lnTo>
                  <a:lnTo>
                    <a:pt x="0" y="604"/>
                  </a:lnTo>
                  <a:lnTo>
                    <a:pt x="0" y="573"/>
                  </a:lnTo>
                  <a:lnTo>
                    <a:pt x="2" y="542"/>
                  </a:lnTo>
                  <a:lnTo>
                    <a:pt x="6" y="512"/>
                  </a:lnTo>
                  <a:lnTo>
                    <a:pt x="12" y="482"/>
                  </a:lnTo>
                  <a:lnTo>
                    <a:pt x="18" y="454"/>
                  </a:lnTo>
                  <a:lnTo>
                    <a:pt x="26" y="425"/>
                  </a:lnTo>
                  <a:lnTo>
                    <a:pt x="34" y="396"/>
                  </a:lnTo>
                  <a:lnTo>
                    <a:pt x="45" y="370"/>
                  </a:lnTo>
                  <a:lnTo>
                    <a:pt x="57" y="342"/>
                  </a:lnTo>
                  <a:lnTo>
                    <a:pt x="70" y="316"/>
                  </a:lnTo>
                  <a:lnTo>
                    <a:pt x="84" y="291"/>
                  </a:lnTo>
                  <a:lnTo>
                    <a:pt x="100" y="267"/>
                  </a:lnTo>
                  <a:lnTo>
                    <a:pt x="117" y="243"/>
                  </a:lnTo>
                  <a:lnTo>
                    <a:pt x="135" y="221"/>
                  </a:lnTo>
                  <a:lnTo>
                    <a:pt x="154" y="198"/>
                  </a:lnTo>
                  <a:lnTo>
                    <a:pt x="174" y="178"/>
                  </a:lnTo>
                  <a:lnTo>
                    <a:pt x="195" y="157"/>
                  </a:lnTo>
                  <a:lnTo>
                    <a:pt x="217" y="138"/>
                  </a:lnTo>
                  <a:lnTo>
                    <a:pt x="240" y="120"/>
                  </a:lnTo>
                  <a:lnTo>
                    <a:pt x="264" y="104"/>
                  </a:lnTo>
                  <a:lnTo>
                    <a:pt x="289" y="88"/>
                  </a:lnTo>
                  <a:lnTo>
                    <a:pt x="315" y="73"/>
                  </a:lnTo>
                  <a:lnTo>
                    <a:pt x="341" y="59"/>
                  </a:lnTo>
                  <a:lnTo>
                    <a:pt x="369" y="47"/>
                  </a:lnTo>
                  <a:lnTo>
                    <a:pt x="397" y="37"/>
                  </a:lnTo>
                  <a:lnTo>
                    <a:pt x="426" y="27"/>
                  </a:lnTo>
                  <a:lnTo>
                    <a:pt x="456" y="19"/>
                  </a:lnTo>
                  <a:lnTo>
                    <a:pt x="486" y="12"/>
                  </a:lnTo>
                  <a:lnTo>
                    <a:pt x="517" y="7"/>
                  </a:lnTo>
                  <a:lnTo>
                    <a:pt x="549" y="3"/>
                  </a:lnTo>
                  <a:lnTo>
                    <a:pt x="581" y="1"/>
                  </a:lnTo>
                  <a:lnTo>
                    <a:pt x="613" y="0"/>
                  </a:lnTo>
                  <a:lnTo>
                    <a:pt x="613" y="0"/>
                  </a:lnTo>
                  <a:lnTo>
                    <a:pt x="647" y="1"/>
                  </a:lnTo>
                  <a:lnTo>
                    <a:pt x="679" y="3"/>
                  </a:lnTo>
                  <a:lnTo>
                    <a:pt x="710" y="7"/>
                  </a:lnTo>
                  <a:lnTo>
                    <a:pt x="741" y="12"/>
                  </a:lnTo>
                  <a:lnTo>
                    <a:pt x="771" y="19"/>
                  </a:lnTo>
                  <a:lnTo>
                    <a:pt x="801" y="27"/>
                  </a:lnTo>
                  <a:lnTo>
                    <a:pt x="830" y="35"/>
                  </a:lnTo>
                  <a:lnTo>
                    <a:pt x="858" y="46"/>
                  </a:lnTo>
                  <a:lnTo>
                    <a:pt x="886" y="58"/>
                  </a:lnTo>
                  <a:lnTo>
                    <a:pt x="912" y="73"/>
                  </a:lnTo>
                  <a:lnTo>
                    <a:pt x="937" y="87"/>
                  </a:lnTo>
                  <a:lnTo>
                    <a:pt x="962" y="102"/>
                  </a:lnTo>
                  <a:lnTo>
                    <a:pt x="986" y="119"/>
                  </a:lnTo>
                  <a:lnTo>
                    <a:pt x="1009" y="137"/>
                  </a:lnTo>
                  <a:lnTo>
                    <a:pt x="1031" y="155"/>
                  </a:lnTo>
                  <a:lnTo>
                    <a:pt x="1052" y="175"/>
                  </a:lnTo>
                  <a:lnTo>
                    <a:pt x="1072" y="196"/>
                  </a:lnTo>
                  <a:lnTo>
                    <a:pt x="1091" y="218"/>
                  </a:lnTo>
                  <a:lnTo>
                    <a:pt x="1109" y="240"/>
                  </a:lnTo>
                  <a:lnTo>
                    <a:pt x="1125" y="264"/>
                  </a:lnTo>
                  <a:lnTo>
                    <a:pt x="1140" y="289"/>
                  </a:lnTo>
                  <a:lnTo>
                    <a:pt x="1154" y="314"/>
                  </a:lnTo>
                  <a:lnTo>
                    <a:pt x="1168" y="339"/>
                  </a:lnTo>
                  <a:lnTo>
                    <a:pt x="1180" y="365"/>
                  </a:lnTo>
                  <a:lnTo>
                    <a:pt x="1190" y="393"/>
                  </a:lnTo>
                  <a:lnTo>
                    <a:pt x="1200" y="420"/>
                  </a:lnTo>
                  <a:lnTo>
                    <a:pt x="1207" y="449"/>
                  </a:lnTo>
                  <a:lnTo>
                    <a:pt x="1214" y="479"/>
                  </a:lnTo>
                  <a:lnTo>
                    <a:pt x="1219" y="507"/>
                  </a:lnTo>
                  <a:lnTo>
                    <a:pt x="1223" y="537"/>
                  </a:lnTo>
                  <a:lnTo>
                    <a:pt x="1225" y="568"/>
                  </a:lnTo>
                  <a:lnTo>
                    <a:pt x="1226" y="599"/>
                  </a:lnTo>
                  <a:lnTo>
                    <a:pt x="1226" y="599"/>
                  </a:lnTo>
                  <a:lnTo>
                    <a:pt x="1225" y="629"/>
                  </a:lnTo>
                  <a:lnTo>
                    <a:pt x="1223" y="660"/>
                  </a:lnTo>
                  <a:lnTo>
                    <a:pt x="1219" y="690"/>
                  </a:lnTo>
                  <a:lnTo>
                    <a:pt x="1214" y="720"/>
                  </a:lnTo>
                  <a:lnTo>
                    <a:pt x="1207" y="749"/>
                  </a:lnTo>
                  <a:lnTo>
                    <a:pt x="1200" y="777"/>
                  </a:lnTo>
                  <a:lnTo>
                    <a:pt x="1190" y="805"/>
                  </a:lnTo>
                  <a:lnTo>
                    <a:pt x="1180" y="832"/>
                  </a:lnTo>
                  <a:lnTo>
                    <a:pt x="1168" y="858"/>
                  </a:lnTo>
                  <a:lnTo>
                    <a:pt x="1154" y="885"/>
                  </a:lnTo>
                  <a:lnTo>
                    <a:pt x="1140" y="910"/>
                  </a:lnTo>
                  <a:lnTo>
                    <a:pt x="1125" y="934"/>
                  </a:lnTo>
                  <a:lnTo>
                    <a:pt x="1108" y="958"/>
                  </a:lnTo>
                  <a:lnTo>
                    <a:pt x="1090" y="980"/>
                  </a:lnTo>
                  <a:lnTo>
                    <a:pt x="1071" y="1002"/>
                  </a:lnTo>
                  <a:lnTo>
                    <a:pt x="1051" y="1023"/>
                  </a:lnTo>
                  <a:lnTo>
                    <a:pt x="1029" y="1044"/>
                  </a:lnTo>
                  <a:lnTo>
                    <a:pt x="1008" y="1061"/>
                  </a:lnTo>
                  <a:lnTo>
                    <a:pt x="985" y="1081"/>
                  </a:lnTo>
                  <a:lnTo>
                    <a:pt x="960" y="1097"/>
                  </a:lnTo>
                  <a:lnTo>
                    <a:pt x="936" y="1113"/>
                  </a:lnTo>
                  <a:lnTo>
                    <a:pt x="910" y="1127"/>
                  </a:lnTo>
                  <a:lnTo>
                    <a:pt x="883" y="1140"/>
                  </a:lnTo>
                  <a:lnTo>
                    <a:pt x="856" y="1152"/>
                  </a:lnTo>
                  <a:lnTo>
                    <a:pt x="827" y="1163"/>
                  </a:lnTo>
                  <a:lnTo>
                    <a:pt x="797" y="1173"/>
                  </a:lnTo>
                  <a:lnTo>
                    <a:pt x="769" y="1181"/>
                  </a:lnTo>
                  <a:lnTo>
                    <a:pt x="738" y="1188"/>
                  </a:lnTo>
                  <a:lnTo>
                    <a:pt x="707" y="1193"/>
                  </a:lnTo>
                  <a:lnTo>
                    <a:pt x="674" y="1198"/>
                  </a:lnTo>
                  <a:lnTo>
                    <a:pt x="642" y="1200"/>
                  </a:lnTo>
                  <a:lnTo>
                    <a:pt x="609"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7" name="Freeform 20" descr=" " title=" "/>
            <p:cNvSpPr>
              <a:spLocks noEditPoints="1"/>
            </p:cNvSpPr>
            <p:nvPr userDrawn="1"/>
          </p:nvSpPr>
          <p:spPr bwMode="auto">
            <a:xfrm>
              <a:off x="848963" y="4879638"/>
              <a:ext cx="69610" cy="79478"/>
            </a:xfrm>
            <a:custGeom>
              <a:avLst/>
              <a:gdLst>
                <a:gd name="T0" fmla="*/ 733 w 1044"/>
                <a:gd name="T1" fmla="*/ 661 h 1192"/>
                <a:gd name="T2" fmla="*/ 601 w 1044"/>
                <a:gd name="T3" fmla="*/ 636 h 1192"/>
                <a:gd name="T4" fmla="*/ 496 w 1044"/>
                <a:gd name="T5" fmla="*/ 634 h 1192"/>
                <a:gd name="T6" fmla="*/ 391 w 1044"/>
                <a:gd name="T7" fmla="*/ 653 h 1192"/>
                <a:gd name="T8" fmla="*/ 315 w 1044"/>
                <a:gd name="T9" fmla="*/ 695 h 1192"/>
                <a:gd name="T10" fmla="*/ 272 w 1044"/>
                <a:gd name="T11" fmla="*/ 758 h 1192"/>
                <a:gd name="T12" fmla="*/ 262 w 1044"/>
                <a:gd name="T13" fmla="*/ 823 h 1192"/>
                <a:gd name="T14" fmla="*/ 271 w 1044"/>
                <a:gd name="T15" fmla="*/ 879 h 1192"/>
                <a:gd name="T16" fmla="*/ 312 w 1044"/>
                <a:gd name="T17" fmla="*/ 937 h 1192"/>
                <a:gd name="T18" fmla="*/ 378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90 w 1044"/>
                <a:gd name="T33" fmla="*/ 679 h 1192"/>
                <a:gd name="T34" fmla="*/ 767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5 w 1044"/>
                <a:gd name="T47" fmla="*/ 1168 h 1192"/>
                <a:gd name="T48" fmla="*/ 184 w 1044"/>
                <a:gd name="T49" fmla="*/ 1139 h 1192"/>
                <a:gd name="T50" fmla="*/ 123 w 1044"/>
                <a:gd name="T51" fmla="*/ 1100 h 1192"/>
                <a:gd name="T52" fmla="*/ 73 w 1044"/>
                <a:gd name="T53" fmla="*/ 1050 h 1192"/>
                <a:gd name="T54" fmla="*/ 34 w 1044"/>
                <a:gd name="T55" fmla="*/ 989 h 1192"/>
                <a:gd name="T56" fmla="*/ 9 w 1044"/>
                <a:gd name="T57" fmla="*/ 917 h 1192"/>
                <a:gd name="T58" fmla="*/ 0 w 1044"/>
                <a:gd name="T59" fmla="*/ 836 h 1192"/>
                <a:gd name="T60" fmla="*/ 3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4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5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90" y="679"/>
                  </a:moveTo>
                  <a:lnTo>
                    <a:pt x="790" y="679"/>
                  </a:lnTo>
                  <a:lnTo>
                    <a:pt x="762" y="670"/>
                  </a:lnTo>
                  <a:lnTo>
                    <a:pt x="733" y="661"/>
                  </a:lnTo>
                  <a:lnTo>
                    <a:pt x="704" y="653"/>
                  </a:lnTo>
                  <a:lnTo>
                    <a:pt x="670" y="646"/>
                  </a:lnTo>
                  <a:lnTo>
                    <a:pt x="637" y="641"/>
                  </a:lnTo>
                  <a:lnTo>
                    <a:pt x="601" y="636"/>
                  </a:lnTo>
                  <a:lnTo>
                    <a:pt x="564" y="634"/>
                  </a:lnTo>
                  <a:lnTo>
                    <a:pt x="526" y="633"/>
                  </a:lnTo>
                  <a:lnTo>
                    <a:pt x="526" y="633"/>
                  </a:lnTo>
                  <a:lnTo>
                    <a:pt x="496" y="634"/>
                  </a:lnTo>
                  <a:lnTo>
                    <a:pt x="467" y="636"/>
                  </a:lnTo>
                  <a:lnTo>
                    <a:pt x="440" y="640"/>
                  </a:lnTo>
                  <a:lnTo>
                    <a:pt x="415" y="646"/>
                  </a:lnTo>
                  <a:lnTo>
                    <a:pt x="391" y="653"/>
                  </a:lnTo>
                  <a:lnTo>
                    <a:pt x="369" y="661"/>
                  </a:lnTo>
                  <a:lnTo>
                    <a:pt x="350" y="671"/>
                  </a:lnTo>
                  <a:lnTo>
                    <a:pt x="332" y="682"/>
                  </a:lnTo>
                  <a:lnTo>
                    <a:pt x="315" y="695"/>
                  </a:lnTo>
                  <a:lnTo>
                    <a:pt x="301" y="708"/>
                  </a:lnTo>
                  <a:lnTo>
                    <a:pt x="289" y="724"/>
                  </a:lnTo>
                  <a:lnTo>
                    <a:pt x="280" y="740"/>
                  </a:lnTo>
                  <a:lnTo>
                    <a:pt x="272" y="758"/>
                  </a:lnTo>
                  <a:lnTo>
                    <a:pt x="266" y="777"/>
                  </a:lnTo>
                  <a:lnTo>
                    <a:pt x="263" y="798"/>
                  </a:lnTo>
                  <a:lnTo>
                    <a:pt x="262" y="819"/>
                  </a:lnTo>
                  <a:lnTo>
                    <a:pt x="262" y="823"/>
                  </a:lnTo>
                  <a:lnTo>
                    <a:pt x="262" y="823"/>
                  </a:lnTo>
                  <a:lnTo>
                    <a:pt x="263" y="843"/>
                  </a:lnTo>
                  <a:lnTo>
                    <a:pt x="266" y="861"/>
                  </a:lnTo>
                  <a:lnTo>
                    <a:pt x="271" y="879"/>
                  </a:lnTo>
                  <a:lnTo>
                    <a:pt x="280" y="896"/>
                  </a:lnTo>
                  <a:lnTo>
                    <a:pt x="288" y="911"/>
                  </a:lnTo>
                  <a:lnTo>
                    <a:pt x="300" y="924"/>
                  </a:lnTo>
                  <a:lnTo>
                    <a:pt x="312" y="937"/>
                  </a:lnTo>
                  <a:lnTo>
                    <a:pt x="326" y="948"/>
                  </a:lnTo>
                  <a:lnTo>
                    <a:pt x="342" y="959"/>
                  </a:lnTo>
                  <a:lnTo>
                    <a:pt x="360" y="967"/>
                  </a:lnTo>
                  <a:lnTo>
                    <a:pt x="378" y="976"/>
                  </a:lnTo>
                  <a:lnTo>
                    <a:pt x="397" y="982"/>
                  </a:lnTo>
                  <a:lnTo>
                    <a:pt x="417" y="986"/>
                  </a:lnTo>
                  <a:lnTo>
                    <a:pt x="438" y="990"/>
                  </a:lnTo>
                  <a:lnTo>
                    <a:pt x="461" y="992"/>
                  </a:lnTo>
                  <a:lnTo>
                    <a:pt x="484" y="992"/>
                  </a:lnTo>
                  <a:lnTo>
                    <a:pt x="484"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4" y="802"/>
                  </a:lnTo>
                  <a:lnTo>
                    <a:pt x="786" y="790"/>
                  </a:lnTo>
                  <a:lnTo>
                    <a:pt x="787" y="777"/>
                  </a:lnTo>
                  <a:lnTo>
                    <a:pt x="788" y="764"/>
                  </a:lnTo>
                  <a:lnTo>
                    <a:pt x="790" y="751"/>
                  </a:lnTo>
                  <a:lnTo>
                    <a:pt x="790" y="679"/>
                  </a:lnTo>
                  <a:close/>
                  <a:moveTo>
                    <a:pt x="782" y="1167"/>
                  </a:moveTo>
                  <a:lnTo>
                    <a:pt x="782" y="1026"/>
                  </a:lnTo>
                  <a:lnTo>
                    <a:pt x="782" y="1026"/>
                  </a:lnTo>
                  <a:lnTo>
                    <a:pt x="767" y="1043"/>
                  </a:lnTo>
                  <a:lnTo>
                    <a:pt x="751" y="1059"/>
                  </a:lnTo>
                  <a:lnTo>
                    <a:pt x="733" y="1076"/>
                  </a:lnTo>
                  <a:lnTo>
                    <a:pt x="716"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49" y="1188"/>
                  </a:lnTo>
                  <a:lnTo>
                    <a:pt x="330" y="1186"/>
                  </a:lnTo>
                  <a:lnTo>
                    <a:pt x="311" y="1182"/>
                  </a:lnTo>
                  <a:lnTo>
                    <a:pt x="292" y="1179"/>
                  </a:lnTo>
                  <a:lnTo>
                    <a:pt x="272" y="1174"/>
                  </a:lnTo>
                  <a:lnTo>
                    <a:pt x="255" y="1168"/>
                  </a:lnTo>
                  <a:lnTo>
                    <a:pt x="235" y="1162"/>
                  </a:lnTo>
                  <a:lnTo>
                    <a:pt x="219" y="1155"/>
                  </a:lnTo>
                  <a:lnTo>
                    <a:pt x="201" y="1148"/>
                  </a:lnTo>
                  <a:lnTo>
                    <a:pt x="184" y="1139"/>
                  </a:lnTo>
                  <a:lnTo>
                    <a:pt x="169" y="1131"/>
                  </a:lnTo>
                  <a:lnTo>
                    <a:pt x="153" y="1121"/>
                  </a:lnTo>
                  <a:lnTo>
                    <a:pt x="137" y="1111"/>
                  </a:lnTo>
                  <a:lnTo>
                    <a:pt x="123" y="1100"/>
                  </a:lnTo>
                  <a:lnTo>
                    <a:pt x="110" y="1089"/>
                  </a:lnTo>
                  <a:lnTo>
                    <a:pt x="97" y="1076"/>
                  </a:lnTo>
                  <a:lnTo>
                    <a:pt x="84" y="1064"/>
                  </a:lnTo>
                  <a:lnTo>
                    <a:pt x="73" y="1050"/>
                  </a:lnTo>
                  <a:lnTo>
                    <a:pt x="61" y="1035"/>
                  </a:lnTo>
                  <a:lnTo>
                    <a:pt x="52" y="1021"/>
                  </a:lnTo>
                  <a:lnTo>
                    <a:pt x="42" y="1005"/>
                  </a:lnTo>
                  <a:lnTo>
                    <a:pt x="34" y="989"/>
                  </a:lnTo>
                  <a:lnTo>
                    <a:pt x="26" y="972"/>
                  </a:lnTo>
                  <a:lnTo>
                    <a:pt x="19" y="954"/>
                  </a:lnTo>
                  <a:lnTo>
                    <a:pt x="13" y="936"/>
                  </a:lnTo>
                  <a:lnTo>
                    <a:pt x="9" y="917"/>
                  </a:lnTo>
                  <a:lnTo>
                    <a:pt x="5" y="898"/>
                  </a:lnTo>
                  <a:lnTo>
                    <a:pt x="3" y="878"/>
                  </a:lnTo>
                  <a:lnTo>
                    <a:pt x="1" y="857"/>
                  </a:lnTo>
                  <a:lnTo>
                    <a:pt x="0" y="836"/>
                  </a:lnTo>
                  <a:lnTo>
                    <a:pt x="0" y="831"/>
                  </a:lnTo>
                  <a:lnTo>
                    <a:pt x="0" y="831"/>
                  </a:lnTo>
                  <a:lnTo>
                    <a:pt x="1" y="808"/>
                  </a:lnTo>
                  <a:lnTo>
                    <a:pt x="3" y="787"/>
                  </a:lnTo>
                  <a:lnTo>
                    <a:pt x="5"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1" y="491"/>
                  </a:lnTo>
                  <a:lnTo>
                    <a:pt x="281" y="485"/>
                  </a:lnTo>
                  <a:lnTo>
                    <a:pt x="302" y="479"/>
                  </a:lnTo>
                  <a:lnTo>
                    <a:pt x="324" y="474"/>
                  </a:lnTo>
                  <a:lnTo>
                    <a:pt x="346" y="470"/>
                  </a:lnTo>
                  <a:lnTo>
                    <a:pt x="369"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4" y="451"/>
                  </a:lnTo>
                  <a:lnTo>
                    <a:pt x="780" y="425"/>
                  </a:lnTo>
                  <a:lnTo>
                    <a:pt x="774" y="399"/>
                  </a:lnTo>
                  <a:lnTo>
                    <a:pt x="767" y="375"/>
                  </a:lnTo>
                  <a:lnTo>
                    <a:pt x="756" y="353"/>
                  </a:lnTo>
                  <a:lnTo>
                    <a:pt x="743" y="333"/>
                  </a:lnTo>
                  <a:lnTo>
                    <a:pt x="729" y="315"/>
                  </a:lnTo>
                  <a:lnTo>
                    <a:pt x="712" y="298"/>
                  </a:lnTo>
                  <a:lnTo>
                    <a:pt x="693" y="283"/>
                  </a:lnTo>
                  <a:lnTo>
                    <a:pt x="671" y="271"/>
                  </a:lnTo>
                  <a:lnTo>
                    <a:pt x="649" y="260"/>
                  </a:lnTo>
                  <a:lnTo>
                    <a:pt x="624" y="251"/>
                  </a:lnTo>
                  <a:lnTo>
                    <a:pt x="596" y="243"/>
                  </a:lnTo>
                  <a:lnTo>
                    <a:pt x="566" y="239"/>
                  </a:lnTo>
                  <a:lnTo>
                    <a:pt x="535" y="236"/>
                  </a:lnTo>
                  <a:lnTo>
                    <a:pt x="502" y="235"/>
                  </a:lnTo>
                  <a:lnTo>
                    <a:pt x="502" y="235"/>
                  </a:lnTo>
                  <a:lnTo>
                    <a:pt x="455" y="236"/>
                  </a:lnTo>
                  <a:lnTo>
                    <a:pt x="411" y="240"/>
                  </a:lnTo>
                  <a:lnTo>
                    <a:pt x="368" y="246"/>
                  </a:lnTo>
                  <a:lnTo>
                    <a:pt x="329" y="254"/>
                  </a:lnTo>
                  <a:lnTo>
                    <a:pt x="289" y="265"/>
                  </a:lnTo>
                  <a:lnTo>
                    <a:pt x="250" y="277"/>
                  </a:lnTo>
                  <a:lnTo>
                    <a:pt x="212" y="290"/>
                  </a:lnTo>
                  <a:lnTo>
                    <a:pt x="172" y="307"/>
                  </a:lnTo>
                  <a:lnTo>
                    <a:pt x="100" y="95"/>
                  </a:lnTo>
                  <a:lnTo>
                    <a:pt x="100" y="95"/>
                  </a:lnTo>
                  <a:lnTo>
                    <a:pt x="148" y="75"/>
                  </a:lnTo>
                  <a:lnTo>
                    <a:pt x="196" y="56"/>
                  </a:lnTo>
                  <a:lnTo>
                    <a:pt x="245" y="39"/>
                  </a:lnTo>
                  <a:lnTo>
                    <a:pt x="271" y="32"/>
                  </a:lnTo>
                  <a:lnTo>
                    <a:pt x="296" y="26"/>
                  </a:lnTo>
                  <a:lnTo>
                    <a:pt x="324" y="20"/>
                  </a:lnTo>
                  <a:lnTo>
                    <a:pt x="351" y="14"/>
                  </a:lnTo>
                  <a:lnTo>
                    <a:pt x="380" y="11"/>
                  </a:lnTo>
                  <a:lnTo>
                    <a:pt x="409" y="6"/>
                  </a:lnTo>
                  <a:lnTo>
                    <a:pt x="440" y="3"/>
                  </a:lnTo>
                  <a:lnTo>
                    <a:pt x="471" y="1"/>
                  </a:lnTo>
                  <a:lnTo>
                    <a:pt x="504" y="0"/>
                  </a:lnTo>
                  <a:lnTo>
                    <a:pt x="539" y="0"/>
                  </a:lnTo>
                  <a:lnTo>
                    <a:pt x="539" y="0"/>
                  </a:lnTo>
                  <a:lnTo>
                    <a:pt x="570" y="0"/>
                  </a:lnTo>
                  <a:lnTo>
                    <a:pt x="601" y="1"/>
                  </a:lnTo>
                  <a:lnTo>
                    <a:pt x="630"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9" y="126"/>
                  </a:lnTo>
                  <a:lnTo>
                    <a:pt x="934" y="143"/>
                  </a:lnTo>
                  <a:lnTo>
                    <a:pt x="948" y="160"/>
                  </a:lnTo>
                  <a:lnTo>
                    <a:pt x="962" y="178"/>
                  </a:lnTo>
                  <a:lnTo>
                    <a:pt x="973" y="197"/>
                  </a:lnTo>
                  <a:lnTo>
                    <a:pt x="985" y="216"/>
                  </a:lnTo>
                  <a:lnTo>
                    <a:pt x="995" y="236"/>
                  </a:lnTo>
                  <a:lnTo>
                    <a:pt x="1005"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8" name="Freeform 21" descr=" " title=" "/>
            <p:cNvSpPr>
              <a:spLocks/>
            </p:cNvSpPr>
            <p:nvPr userDrawn="1"/>
          </p:nvSpPr>
          <p:spPr bwMode="auto">
            <a:xfrm>
              <a:off x="932309" y="4879372"/>
              <a:ext cx="44673" cy="78145"/>
            </a:xfrm>
            <a:custGeom>
              <a:avLst/>
              <a:gdLst>
                <a:gd name="T0" fmla="*/ 263 w 672"/>
                <a:gd name="T1" fmla="*/ 1172 h 1172"/>
                <a:gd name="T2" fmla="*/ 0 w 672"/>
                <a:gd name="T3" fmla="*/ 1172 h 1172"/>
                <a:gd name="T4" fmla="*/ 0 w 672"/>
                <a:gd name="T5" fmla="*/ 22 h 1172"/>
                <a:gd name="T6" fmla="*/ 263 w 672"/>
                <a:gd name="T7" fmla="*/ 22 h 1172"/>
                <a:gd name="T8" fmla="*/ 263 w 672"/>
                <a:gd name="T9" fmla="*/ 281 h 1172"/>
                <a:gd name="T10" fmla="*/ 263 w 672"/>
                <a:gd name="T11" fmla="*/ 281 h 1172"/>
                <a:gd name="T12" fmla="*/ 277 w 672"/>
                <a:gd name="T13" fmla="*/ 250 h 1172"/>
                <a:gd name="T14" fmla="*/ 293 w 672"/>
                <a:gd name="T15" fmla="*/ 220 h 1172"/>
                <a:gd name="T16" fmla="*/ 311 w 672"/>
                <a:gd name="T17" fmla="*/ 190 h 1172"/>
                <a:gd name="T18" fmla="*/ 329 w 672"/>
                <a:gd name="T19" fmla="*/ 164 h 1172"/>
                <a:gd name="T20" fmla="*/ 349 w 672"/>
                <a:gd name="T21" fmla="*/ 137 h 1172"/>
                <a:gd name="T22" fmla="*/ 371 w 672"/>
                <a:gd name="T23" fmla="*/ 115 h 1172"/>
                <a:gd name="T24" fmla="*/ 393 w 672"/>
                <a:gd name="T25" fmla="*/ 92 h 1172"/>
                <a:gd name="T26" fmla="*/ 418 w 672"/>
                <a:gd name="T27" fmla="*/ 73 h 1172"/>
                <a:gd name="T28" fmla="*/ 445 w 672"/>
                <a:gd name="T29" fmla="*/ 55 h 1172"/>
                <a:gd name="T30" fmla="*/ 472 w 672"/>
                <a:gd name="T31" fmla="*/ 39 h 1172"/>
                <a:gd name="T32" fmla="*/ 501 w 672"/>
                <a:gd name="T33" fmla="*/ 26 h 1172"/>
                <a:gd name="T34" fmla="*/ 516 w 672"/>
                <a:gd name="T35" fmla="*/ 22 h 1172"/>
                <a:gd name="T36" fmla="*/ 532 w 672"/>
                <a:gd name="T37" fmla="*/ 16 h 1172"/>
                <a:gd name="T38" fmla="*/ 549 w 672"/>
                <a:gd name="T39" fmla="*/ 12 h 1172"/>
                <a:gd name="T40" fmla="*/ 564 w 672"/>
                <a:gd name="T41" fmla="*/ 8 h 1172"/>
                <a:gd name="T42" fmla="*/ 581 w 672"/>
                <a:gd name="T43" fmla="*/ 5 h 1172"/>
                <a:gd name="T44" fmla="*/ 599 w 672"/>
                <a:gd name="T45" fmla="*/ 2 h 1172"/>
                <a:gd name="T46" fmla="*/ 615 w 672"/>
                <a:gd name="T47" fmla="*/ 1 h 1172"/>
                <a:gd name="T48" fmla="*/ 633 w 672"/>
                <a:gd name="T49" fmla="*/ 0 h 1172"/>
                <a:gd name="T50" fmla="*/ 652 w 672"/>
                <a:gd name="T51" fmla="*/ 0 h 1172"/>
                <a:gd name="T52" fmla="*/ 672 w 672"/>
                <a:gd name="T53" fmla="*/ 0 h 1172"/>
                <a:gd name="T54" fmla="*/ 672 w 672"/>
                <a:gd name="T55" fmla="*/ 278 h 1172"/>
                <a:gd name="T56" fmla="*/ 656 w 672"/>
                <a:gd name="T57" fmla="*/ 278 h 1172"/>
                <a:gd name="T58" fmla="*/ 656 w 672"/>
                <a:gd name="T59" fmla="*/ 278 h 1172"/>
                <a:gd name="T60" fmla="*/ 635 w 672"/>
                <a:gd name="T61" fmla="*/ 280 h 1172"/>
                <a:gd name="T62" fmla="*/ 613 w 672"/>
                <a:gd name="T63" fmla="*/ 281 h 1172"/>
                <a:gd name="T64" fmla="*/ 593 w 672"/>
                <a:gd name="T65" fmla="*/ 283 h 1172"/>
                <a:gd name="T66" fmla="*/ 572 w 672"/>
                <a:gd name="T67" fmla="*/ 285 h 1172"/>
                <a:gd name="T68" fmla="*/ 553 w 672"/>
                <a:gd name="T69" fmla="*/ 290 h 1172"/>
                <a:gd name="T70" fmla="*/ 534 w 672"/>
                <a:gd name="T71" fmla="*/ 295 h 1172"/>
                <a:gd name="T72" fmla="*/ 515 w 672"/>
                <a:gd name="T73" fmla="*/ 301 h 1172"/>
                <a:gd name="T74" fmla="*/ 497 w 672"/>
                <a:gd name="T75" fmla="*/ 307 h 1172"/>
                <a:gd name="T76" fmla="*/ 479 w 672"/>
                <a:gd name="T77" fmla="*/ 314 h 1172"/>
                <a:gd name="T78" fmla="*/ 463 w 672"/>
                <a:gd name="T79" fmla="*/ 323 h 1172"/>
                <a:gd name="T80" fmla="*/ 446 w 672"/>
                <a:gd name="T81" fmla="*/ 332 h 1172"/>
                <a:gd name="T82" fmla="*/ 430 w 672"/>
                <a:gd name="T83" fmla="*/ 343 h 1172"/>
                <a:gd name="T84" fmla="*/ 415 w 672"/>
                <a:gd name="T85" fmla="*/ 354 h 1172"/>
                <a:gd name="T86" fmla="*/ 400 w 672"/>
                <a:gd name="T87" fmla="*/ 366 h 1172"/>
                <a:gd name="T88" fmla="*/ 386 w 672"/>
                <a:gd name="T89" fmla="*/ 379 h 1172"/>
                <a:gd name="T90" fmla="*/ 373 w 672"/>
                <a:gd name="T91" fmla="*/ 392 h 1172"/>
                <a:gd name="T92" fmla="*/ 360 w 672"/>
                <a:gd name="T93" fmla="*/ 407 h 1172"/>
                <a:gd name="T94" fmla="*/ 348 w 672"/>
                <a:gd name="T95" fmla="*/ 423 h 1172"/>
                <a:gd name="T96" fmla="*/ 337 w 672"/>
                <a:gd name="T97" fmla="*/ 438 h 1172"/>
                <a:gd name="T98" fmla="*/ 326 w 672"/>
                <a:gd name="T99" fmla="*/ 456 h 1172"/>
                <a:gd name="T100" fmla="*/ 317 w 672"/>
                <a:gd name="T101" fmla="*/ 474 h 1172"/>
                <a:gd name="T102" fmla="*/ 308 w 672"/>
                <a:gd name="T103" fmla="*/ 493 h 1172"/>
                <a:gd name="T104" fmla="*/ 300 w 672"/>
                <a:gd name="T105" fmla="*/ 514 h 1172"/>
                <a:gd name="T106" fmla="*/ 292 w 672"/>
                <a:gd name="T107" fmla="*/ 534 h 1172"/>
                <a:gd name="T108" fmla="*/ 286 w 672"/>
                <a:gd name="T109" fmla="*/ 557 h 1172"/>
                <a:gd name="T110" fmla="*/ 280 w 672"/>
                <a:gd name="T111" fmla="*/ 579 h 1172"/>
                <a:gd name="T112" fmla="*/ 275 w 672"/>
                <a:gd name="T113" fmla="*/ 602 h 1172"/>
                <a:gd name="T114" fmla="*/ 270 w 672"/>
                <a:gd name="T115" fmla="*/ 627 h 1172"/>
                <a:gd name="T116" fmla="*/ 268 w 672"/>
                <a:gd name="T117" fmla="*/ 652 h 1172"/>
                <a:gd name="T118" fmla="*/ 265 w 672"/>
                <a:gd name="T119" fmla="*/ 678 h 1172"/>
                <a:gd name="T120" fmla="*/ 264 w 672"/>
                <a:gd name="T121" fmla="*/ 706 h 1172"/>
                <a:gd name="T122" fmla="*/ 263 w 672"/>
                <a:gd name="T123" fmla="*/ 735 h 1172"/>
                <a:gd name="T124" fmla="*/ 263 w 672"/>
                <a:gd name="T125" fmla="*/ 1172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2" h="1172">
                  <a:moveTo>
                    <a:pt x="263" y="1172"/>
                  </a:moveTo>
                  <a:lnTo>
                    <a:pt x="0" y="1172"/>
                  </a:lnTo>
                  <a:lnTo>
                    <a:pt x="0" y="22"/>
                  </a:lnTo>
                  <a:lnTo>
                    <a:pt x="263" y="22"/>
                  </a:lnTo>
                  <a:lnTo>
                    <a:pt x="263" y="281"/>
                  </a:lnTo>
                  <a:lnTo>
                    <a:pt x="263" y="281"/>
                  </a:lnTo>
                  <a:lnTo>
                    <a:pt x="277" y="250"/>
                  </a:lnTo>
                  <a:lnTo>
                    <a:pt x="293" y="220"/>
                  </a:lnTo>
                  <a:lnTo>
                    <a:pt x="311" y="190"/>
                  </a:lnTo>
                  <a:lnTo>
                    <a:pt x="329" y="164"/>
                  </a:lnTo>
                  <a:lnTo>
                    <a:pt x="349" y="137"/>
                  </a:lnTo>
                  <a:lnTo>
                    <a:pt x="371" y="115"/>
                  </a:lnTo>
                  <a:lnTo>
                    <a:pt x="393" y="92"/>
                  </a:lnTo>
                  <a:lnTo>
                    <a:pt x="418" y="73"/>
                  </a:lnTo>
                  <a:lnTo>
                    <a:pt x="445" y="55"/>
                  </a:lnTo>
                  <a:lnTo>
                    <a:pt x="472" y="39"/>
                  </a:lnTo>
                  <a:lnTo>
                    <a:pt x="501" y="26"/>
                  </a:lnTo>
                  <a:lnTo>
                    <a:pt x="516" y="22"/>
                  </a:lnTo>
                  <a:lnTo>
                    <a:pt x="532" y="16"/>
                  </a:lnTo>
                  <a:lnTo>
                    <a:pt x="549" y="12"/>
                  </a:lnTo>
                  <a:lnTo>
                    <a:pt x="564" y="8"/>
                  </a:lnTo>
                  <a:lnTo>
                    <a:pt x="581" y="5"/>
                  </a:lnTo>
                  <a:lnTo>
                    <a:pt x="599" y="2"/>
                  </a:lnTo>
                  <a:lnTo>
                    <a:pt x="615" y="1"/>
                  </a:lnTo>
                  <a:lnTo>
                    <a:pt x="633" y="0"/>
                  </a:lnTo>
                  <a:lnTo>
                    <a:pt x="652" y="0"/>
                  </a:lnTo>
                  <a:lnTo>
                    <a:pt x="672" y="0"/>
                  </a:lnTo>
                  <a:lnTo>
                    <a:pt x="672" y="278"/>
                  </a:lnTo>
                  <a:lnTo>
                    <a:pt x="656" y="278"/>
                  </a:lnTo>
                  <a:lnTo>
                    <a:pt x="656" y="278"/>
                  </a:lnTo>
                  <a:lnTo>
                    <a:pt x="635" y="280"/>
                  </a:lnTo>
                  <a:lnTo>
                    <a:pt x="613" y="281"/>
                  </a:lnTo>
                  <a:lnTo>
                    <a:pt x="593" y="283"/>
                  </a:lnTo>
                  <a:lnTo>
                    <a:pt x="572" y="285"/>
                  </a:lnTo>
                  <a:lnTo>
                    <a:pt x="553" y="290"/>
                  </a:lnTo>
                  <a:lnTo>
                    <a:pt x="534" y="295"/>
                  </a:lnTo>
                  <a:lnTo>
                    <a:pt x="515" y="301"/>
                  </a:lnTo>
                  <a:lnTo>
                    <a:pt x="497" y="307"/>
                  </a:lnTo>
                  <a:lnTo>
                    <a:pt x="479" y="314"/>
                  </a:lnTo>
                  <a:lnTo>
                    <a:pt x="463" y="323"/>
                  </a:lnTo>
                  <a:lnTo>
                    <a:pt x="446" y="332"/>
                  </a:lnTo>
                  <a:lnTo>
                    <a:pt x="430" y="343"/>
                  </a:lnTo>
                  <a:lnTo>
                    <a:pt x="415" y="354"/>
                  </a:lnTo>
                  <a:lnTo>
                    <a:pt x="400" y="366"/>
                  </a:lnTo>
                  <a:lnTo>
                    <a:pt x="386" y="379"/>
                  </a:lnTo>
                  <a:lnTo>
                    <a:pt x="373" y="392"/>
                  </a:lnTo>
                  <a:lnTo>
                    <a:pt x="360" y="407"/>
                  </a:lnTo>
                  <a:lnTo>
                    <a:pt x="348" y="423"/>
                  </a:lnTo>
                  <a:lnTo>
                    <a:pt x="337" y="438"/>
                  </a:lnTo>
                  <a:lnTo>
                    <a:pt x="326" y="456"/>
                  </a:lnTo>
                  <a:lnTo>
                    <a:pt x="317" y="474"/>
                  </a:lnTo>
                  <a:lnTo>
                    <a:pt x="308" y="493"/>
                  </a:lnTo>
                  <a:lnTo>
                    <a:pt x="300" y="514"/>
                  </a:lnTo>
                  <a:lnTo>
                    <a:pt x="292" y="534"/>
                  </a:lnTo>
                  <a:lnTo>
                    <a:pt x="286" y="557"/>
                  </a:lnTo>
                  <a:lnTo>
                    <a:pt x="280" y="579"/>
                  </a:lnTo>
                  <a:lnTo>
                    <a:pt x="275" y="602"/>
                  </a:lnTo>
                  <a:lnTo>
                    <a:pt x="270" y="627"/>
                  </a:lnTo>
                  <a:lnTo>
                    <a:pt x="268" y="652"/>
                  </a:lnTo>
                  <a:lnTo>
                    <a:pt x="265" y="678"/>
                  </a:lnTo>
                  <a:lnTo>
                    <a:pt x="264" y="706"/>
                  </a:lnTo>
                  <a:lnTo>
                    <a:pt x="263" y="735"/>
                  </a:lnTo>
                  <a:lnTo>
                    <a:pt x="263" y="11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9" name="Freeform 22" descr=" " title=" "/>
            <p:cNvSpPr>
              <a:spLocks noEditPoints="1"/>
            </p:cNvSpPr>
            <p:nvPr userDrawn="1"/>
          </p:nvSpPr>
          <p:spPr bwMode="auto">
            <a:xfrm>
              <a:off x="978849" y="4851501"/>
              <a:ext cx="79345" cy="107616"/>
            </a:xfrm>
            <a:custGeom>
              <a:avLst/>
              <a:gdLst>
                <a:gd name="T0" fmla="*/ 564 w 1191"/>
                <a:gd name="T1" fmla="*/ 646 h 1615"/>
                <a:gd name="T2" fmla="*/ 499 w 1191"/>
                <a:gd name="T3" fmla="*/ 659 h 1615"/>
                <a:gd name="T4" fmla="*/ 441 w 1191"/>
                <a:gd name="T5" fmla="*/ 683 h 1615"/>
                <a:gd name="T6" fmla="*/ 388 w 1191"/>
                <a:gd name="T7" fmla="*/ 720 h 1615"/>
                <a:gd name="T8" fmla="*/ 343 w 1191"/>
                <a:gd name="T9" fmla="*/ 768 h 1615"/>
                <a:gd name="T10" fmla="*/ 307 w 1191"/>
                <a:gd name="T11" fmla="*/ 827 h 1615"/>
                <a:gd name="T12" fmla="*/ 282 w 1191"/>
                <a:gd name="T13" fmla="*/ 895 h 1615"/>
                <a:gd name="T14" fmla="*/ 268 w 1191"/>
                <a:gd name="T15" fmla="*/ 972 h 1615"/>
                <a:gd name="T16" fmla="*/ 266 w 1191"/>
                <a:gd name="T17" fmla="*/ 1036 h 1615"/>
                <a:gd name="T18" fmla="*/ 277 w 1191"/>
                <a:gd name="T19" fmla="*/ 1114 h 1615"/>
                <a:gd name="T20" fmla="*/ 300 w 1191"/>
                <a:gd name="T21" fmla="*/ 1185 h 1615"/>
                <a:gd name="T22" fmla="*/ 333 w 1191"/>
                <a:gd name="T23" fmla="*/ 1246 h 1615"/>
                <a:gd name="T24" fmla="*/ 376 w 1191"/>
                <a:gd name="T25" fmla="*/ 1297 h 1615"/>
                <a:gd name="T26" fmla="*/ 428 w 1191"/>
                <a:gd name="T27" fmla="*/ 1337 h 1615"/>
                <a:gd name="T28" fmla="*/ 485 w 1191"/>
                <a:gd name="T29" fmla="*/ 1365 h 1615"/>
                <a:gd name="T30" fmla="*/ 548 w 1191"/>
                <a:gd name="T31" fmla="*/ 1382 h 1615"/>
                <a:gd name="T32" fmla="*/ 597 w 1191"/>
                <a:gd name="T33" fmla="*/ 1385 h 1615"/>
                <a:gd name="T34" fmla="*/ 663 w 1191"/>
                <a:gd name="T35" fmla="*/ 1378 h 1615"/>
                <a:gd name="T36" fmla="*/ 724 w 1191"/>
                <a:gd name="T37" fmla="*/ 1359 h 1615"/>
                <a:gd name="T38" fmla="*/ 780 w 1191"/>
                <a:gd name="T39" fmla="*/ 1327 h 1615"/>
                <a:gd name="T40" fmla="*/ 830 w 1191"/>
                <a:gd name="T41" fmla="*/ 1284 h 1615"/>
                <a:gd name="T42" fmla="*/ 872 w 1191"/>
                <a:gd name="T43" fmla="*/ 1230 h 1615"/>
                <a:gd name="T44" fmla="*/ 904 w 1191"/>
                <a:gd name="T45" fmla="*/ 1167 h 1615"/>
                <a:gd name="T46" fmla="*/ 924 w 1191"/>
                <a:gd name="T47" fmla="*/ 1095 h 1615"/>
                <a:gd name="T48" fmla="*/ 930 w 1191"/>
                <a:gd name="T49" fmla="*/ 1015 h 1615"/>
                <a:gd name="T50" fmla="*/ 927 w 1191"/>
                <a:gd name="T51" fmla="*/ 954 h 1615"/>
                <a:gd name="T52" fmla="*/ 910 w 1191"/>
                <a:gd name="T53" fmla="*/ 879 h 1615"/>
                <a:gd name="T54" fmla="*/ 881 w 1191"/>
                <a:gd name="T55" fmla="*/ 813 h 1615"/>
                <a:gd name="T56" fmla="*/ 842 w 1191"/>
                <a:gd name="T57" fmla="*/ 758 h 1615"/>
                <a:gd name="T58" fmla="*/ 793 w 1191"/>
                <a:gd name="T59" fmla="*/ 712 h 1615"/>
                <a:gd name="T60" fmla="*/ 738 w 1191"/>
                <a:gd name="T61" fmla="*/ 677 h 1615"/>
                <a:gd name="T62" fmla="*/ 678 w 1191"/>
                <a:gd name="T63" fmla="*/ 655 h 1615"/>
                <a:gd name="T64" fmla="*/ 614 w 1191"/>
                <a:gd name="T65" fmla="*/ 645 h 1615"/>
                <a:gd name="T66" fmla="*/ 927 w 1191"/>
                <a:gd name="T67" fmla="*/ 1399 h 1615"/>
                <a:gd name="T68" fmla="*/ 856 w 1191"/>
                <a:gd name="T69" fmla="*/ 1482 h 1615"/>
                <a:gd name="T70" fmla="*/ 769 w 1191"/>
                <a:gd name="T71" fmla="*/ 1552 h 1615"/>
                <a:gd name="T72" fmla="*/ 663 w 1191"/>
                <a:gd name="T73" fmla="*/ 1597 h 1615"/>
                <a:gd name="T74" fmla="*/ 534 w 1191"/>
                <a:gd name="T75" fmla="*/ 1615 h 1615"/>
                <a:gd name="T76" fmla="*/ 459 w 1191"/>
                <a:gd name="T77" fmla="*/ 1609 h 1615"/>
                <a:gd name="T78" fmla="*/ 361 w 1191"/>
                <a:gd name="T79" fmla="*/ 1584 h 1615"/>
                <a:gd name="T80" fmla="*/ 269 w 1191"/>
                <a:gd name="T81" fmla="*/ 1540 h 1615"/>
                <a:gd name="T82" fmla="*/ 185 w 1191"/>
                <a:gd name="T83" fmla="*/ 1477 h 1615"/>
                <a:gd name="T84" fmla="*/ 113 w 1191"/>
                <a:gd name="T85" fmla="*/ 1396 h 1615"/>
                <a:gd name="T86" fmla="*/ 57 w 1191"/>
                <a:gd name="T87" fmla="*/ 1297 h 1615"/>
                <a:gd name="T88" fmla="*/ 19 w 1191"/>
                <a:gd name="T89" fmla="*/ 1182 h 1615"/>
                <a:gd name="T90" fmla="*/ 1 w 1191"/>
                <a:gd name="T91" fmla="*/ 1050 h 1615"/>
                <a:gd name="T92" fmla="*/ 4 w 1191"/>
                <a:gd name="T93" fmla="*/ 945 h 1615"/>
                <a:gd name="T94" fmla="*/ 26 w 1191"/>
                <a:gd name="T95" fmla="*/ 817 h 1615"/>
                <a:gd name="T96" fmla="*/ 69 w 1191"/>
                <a:gd name="T97" fmla="*/ 706 h 1615"/>
                <a:gd name="T98" fmla="*/ 129 w 1191"/>
                <a:gd name="T99" fmla="*/ 612 h 1615"/>
                <a:gd name="T100" fmla="*/ 203 w 1191"/>
                <a:gd name="T101" fmla="*/ 535 h 1615"/>
                <a:gd name="T102" fmla="*/ 289 w 1191"/>
                <a:gd name="T103" fmla="*/ 478 h 1615"/>
                <a:gd name="T104" fmla="*/ 383 w 1191"/>
                <a:gd name="T105" fmla="*/ 438 h 1615"/>
                <a:gd name="T106" fmla="*/ 484 w 1191"/>
                <a:gd name="T107" fmla="*/ 418 h 1615"/>
                <a:gd name="T108" fmla="*/ 570 w 1191"/>
                <a:gd name="T109" fmla="*/ 417 h 1615"/>
                <a:gd name="T110" fmla="*/ 693 w 1191"/>
                <a:gd name="T111" fmla="*/ 441 h 1615"/>
                <a:gd name="T112" fmla="*/ 794 w 1191"/>
                <a:gd name="T113" fmla="*/ 492 h 1615"/>
                <a:gd name="T114" fmla="*/ 875 w 1191"/>
                <a:gd name="T115" fmla="*/ 560 h 1615"/>
                <a:gd name="T116" fmla="*/ 927 w 1191"/>
                <a:gd name="T117" fmla="*/ 0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7" y="644"/>
                  </a:moveTo>
                  <a:lnTo>
                    <a:pt x="597" y="644"/>
                  </a:lnTo>
                  <a:lnTo>
                    <a:pt x="580" y="645"/>
                  </a:lnTo>
                  <a:lnTo>
                    <a:pt x="564" y="646"/>
                  </a:lnTo>
                  <a:lnTo>
                    <a:pt x="547" y="649"/>
                  </a:lnTo>
                  <a:lnTo>
                    <a:pt x="531" y="651"/>
                  </a:lnTo>
                  <a:lnTo>
                    <a:pt x="516" y="655"/>
                  </a:lnTo>
                  <a:lnTo>
                    <a:pt x="499" y="659"/>
                  </a:lnTo>
                  <a:lnTo>
                    <a:pt x="485" y="664"/>
                  </a:lnTo>
                  <a:lnTo>
                    <a:pt x="469" y="670"/>
                  </a:lnTo>
                  <a:lnTo>
                    <a:pt x="455" y="676"/>
                  </a:lnTo>
                  <a:lnTo>
                    <a:pt x="441" y="683"/>
                  </a:lnTo>
                  <a:lnTo>
                    <a:pt x="426" y="692"/>
                  </a:lnTo>
                  <a:lnTo>
                    <a:pt x="413" y="701"/>
                  </a:lnTo>
                  <a:lnTo>
                    <a:pt x="400" y="711"/>
                  </a:lnTo>
                  <a:lnTo>
                    <a:pt x="388" y="720"/>
                  </a:lnTo>
                  <a:lnTo>
                    <a:pt x="375" y="731"/>
                  </a:lnTo>
                  <a:lnTo>
                    <a:pt x="364" y="743"/>
                  </a:lnTo>
                  <a:lnTo>
                    <a:pt x="354" y="755"/>
                  </a:lnTo>
                  <a:lnTo>
                    <a:pt x="343" y="768"/>
                  </a:lnTo>
                  <a:lnTo>
                    <a:pt x="333" y="782"/>
                  </a:lnTo>
                  <a:lnTo>
                    <a:pt x="324" y="797"/>
                  </a:lnTo>
                  <a:lnTo>
                    <a:pt x="315" y="811"/>
                  </a:lnTo>
                  <a:lnTo>
                    <a:pt x="307" y="827"/>
                  </a:lnTo>
                  <a:lnTo>
                    <a:pt x="300" y="843"/>
                  </a:lnTo>
                  <a:lnTo>
                    <a:pt x="293" y="860"/>
                  </a:lnTo>
                  <a:lnTo>
                    <a:pt x="287" y="877"/>
                  </a:lnTo>
                  <a:lnTo>
                    <a:pt x="282" y="895"/>
                  </a:lnTo>
                  <a:lnTo>
                    <a:pt x="277" y="914"/>
                  </a:lnTo>
                  <a:lnTo>
                    <a:pt x="274" y="933"/>
                  </a:lnTo>
                  <a:lnTo>
                    <a:pt x="270" y="952"/>
                  </a:lnTo>
                  <a:lnTo>
                    <a:pt x="268" y="972"/>
                  </a:lnTo>
                  <a:lnTo>
                    <a:pt x="266" y="994"/>
                  </a:lnTo>
                  <a:lnTo>
                    <a:pt x="266" y="1015"/>
                  </a:lnTo>
                  <a:lnTo>
                    <a:pt x="266" y="1015"/>
                  </a:lnTo>
                  <a:lnTo>
                    <a:pt x="266" y="1036"/>
                  </a:lnTo>
                  <a:lnTo>
                    <a:pt x="268" y="1057"/>
                  </a:lnTo>
                  <a:lnTo>
                    <a:pt x="270" y="1076"/>
                  </a:lnTo>
                  <a:lnTo>
                    <a:pt x="274" y="1096"/>
                  </a:lnTo>
                  <a:lnTo>
                    <a:pt x="277" y="1114"/>
                  </a:lnTo>
                  <a:lnTo>
                    <a:pt x="282" y="1133"/>
                  </a:lnTo>
                  <a:lnTo>
                    <a:pt x="287" y="1151"/>
                  </a:lnTo>
                  <a:lnTo>
                    <a:pt x="293" y="1168"/>
                  </a:lnTo>
                  <a:lnTo>
                    <a:pt x="300" y="1185"/>
                  </a:lnTo>
                  <a:lnTo>
                    <a:pt x="307" y="1202"/>
                  </a:lnTo>
                  <a:lnTo>
                    <a:pt x="315" y="1217"/>
                  </a:lnTo>
                  <a:lnTo>
                    <a:pt x="324" y="1231"/>
                  </a:lnTo>
                  <a:lnTo>
                    <a:pt x="333" y="1246"/>
                  </a:lnTo>
                  <a:lnTo>
                    <a:pt x="343" y="1260"/>
                  </a:lnTo>
                  <a:lnTo>
                    <a:pt x="354" y="1273"/>
                  </a:lnTo>
                  <a:lnTo>
                    <a:pt x="365" y="1285"/>
                  </a:lnTo>
                  <a:lnTo>
                    <a:pt x="376" y="1297"/>
                  </a:lnTo>
                  <a:lnTo>
                    <a:pt x="388" y="1308"/>
                  </a:lnTo>
                  <a:lnTo>
                    <a:pt x="401" y="1319"/>
                  </a:lnTo>
                  <a:lnTo>
                    <a:pt x="414" y="1328"/>
                  </a:lnTo>
                  <a:lnTo>
                    <a:pt x="428" y="1337"/>
                  </a:lnTo>
                  <a:lnTo>
                    <a:pt x="442" y="1345"/>
                  </a:lnTo>
                  <a:lnTo>
                    <a:pt x="456" y="1352"/>
                  </a:lnTo>
                  <a:lnTo>
                    <a:pt x="471" y="1359"/>
                  </a:lnTo>
                  <a:lnTo>
                    <a:pt x="485" y="1365"/>
                  </a:lnTo>
                  <a:lnTo>
                    <a:pt x="500" y="1371"/>
                  </a:lnTo>
                  <a:lnTo>
                    <a:pt x="516" y="1375"/>
                  </a:lnTo>
                  <a:lnTo>
                    <a:pt x="531" y="1378"/>
                  </a:lnTo>
                  <a:lnTo>
                    <a:pt x="548" y="1382"/>
                  </a:lnTo>
                  <a:lnTo>
                    <a:pt x="565" y="1383"/>
                  </a:lnTo>
                  <a:lnTo>
                    <a:pt x="580" y="1385"/>
                  </a:lnTo>
                  <a:lnTo>
                    <a:pt x="597" y="1385"/>
                  </a:lnTo>
                  <a:lnTo>
                    <a:pt x="597" y="1385"/>
                  </a:lnTo>
                  <a:lnTo>
                    <a:pt x="614" y="1384"/>
                  </a:lnTo>
                  <a:lnTo>
                    <a:pt x="631" y="1383"/>
                  </a:lnTo>
                  <a:lnTo>
                    <a:pt x="646" y="1382"/>
                  </a:lnTo>
                  <a:lnTo>
                    <a:pt x="663" y="1378"/>
                  </a:lnTo>
                  <a:lnTo>
                    <a:pt x="678" y="1375"/>
                  </a:lnTo>
                  <a:lnTo>
                    <a:pt x="694" y="1370"/>
                  </a:lnTo>
                  <a:lnTo>
                    <a:pt x="709" y="1365"/>
                  </a:lnTo>
                  <a:lnTo>
                    <a:pt x="724" y="1359"/>
                  </a:lnTo>
                  <a:lnTo>
                    <a:pt x="738" y="1352"/>
                  </a:lnTo>
                  <a:lnTo>
                    <a:pt x="752" y="1345"/>
                  </a:lnTo>
                  <a:lnTo>
                    <a:pt x="767" y="1337"/>
                  </a:lnTo>
                  <a:lnTo>
                    <a:pt x="780" y="1327"/>
                  </a:lnTo>
                  <a:lnTo>
                    <a:pt x="793" y="1317"/>
                  </a:lnTo>
                  <a:lnTo>
                    <a:pt x="806" y="1307"/>
                  </a:lnTo>
                  <a:lnTo>
                    <a:pt x="818" y="1296"/>
                  </a:lnTo>
                  <a:lnTo>
                    <a:pt x="830" y="1284"/>
                  </a:lnTo>
                  <a:lnTo>
                    <a:pt x="842" y="1272"/>
                  </a:lnTo>
                  <a:lnTo>
                    <a:pt x="853" y="1259"/>
                  </a:lnTo>
                  <a:lnTo>
                    <a:pt x="862" y="1245"/>
                  </a:lnTo>
                  <a:lnTo>
                    <a:pt x="872" y="1230"/>
                  </a:lnTo>
                  <a:lnTo>
                    <a:pt x="881" y="1216"/>
                  </a:lnTo>
                  <a:lnTo>
                    <a:pt x="889" y="1200"/>
                  </a:lnTo>
                  <a:lnTo>
                    <a:pt x="897" y="1184"/>
                  </a:lnTo>
                  <a:lnTo>
                    <a:pt x="904" y="1167"/>
                  </a:lnTo>
                  <a:lnTo>
                    <a:pt x="910" y="1150"/>
                  </a:lnTo>
                  <a:lnTo>
                    <a:pt x="915" y="1132"/>
                  </a:lnTo>
                  <a:lnTo>
                    <a:pt x="920" y="1114"/>
                  </a:lnTo>
                  <a:lnTo>
                    <a:pt x="924" y="1095"/>
                  </a:lnTo>
                  <a:lnTo>
                    <a:pt x="927" y="1076"/>
                  </a:lnTo>
                  <a:lnTo>
                    <a:pt x="929" y="1056"/>
                  </a:lnTo>
                  <a:lnTo>
                    <a:pt x="930" y="1036"/>
                  </a:lnTo>
                  <a:lnTo>
                    <a:pt x="930" y="1015"/>
                  </a:lnTo>
                  <a:lnTo>
                    <a:pt x="930" y="1015"/>
                  </a:lnTo>
                  <a:lnTo>
                    <a:pt x="930" y="994"/>
                  </a:lnTo>
                  <a:lnTo>
                    <a:pt x="929" y="973"/>
                  </a:lnTo>
                  <a:lnTo>
                    <a:pt x="927" y="954"/>
                  </a:lnTo>
                  <a:lnTo>
                    <a:pt x="924" y="934"/>
                  </a:lnTo>
                  <a:lnTo>
                    <a:pt x="920" y="916"/>
                  </a:lnTo>
                  <a:lnTo>
                    <a:pt x="915" y="897"/>
                  </a:lnTo>
                  <a:lnTo>
                    <a:pt x="910" y="879"/>
                  </a:lnTo>
                  <a:lnTo>
                    <a:pt x="904" y="862"/>
                  </a:lnTo>
                  <a:lnTo>
                    <a:pt x="897" y="846"/>
                  </a:lnTo>
                  <a:lnTo>
                    <a:pt x="889" y="829"/>
                  </a:lnTo>
                  <a:lnTo>
                    <a:pt x="881" y="813"/>
                  </a:lnTo>
                  <a:lnTo>
                    <a:pt x="872" y="799"/>
                  </a:lnTo>
                  <a:lnTo>
                    <a:pt x="862" y="785"/>
                  </a:lnTo>
                  <a:lnTo>
                    <a:pt x="853" y="770"/>
                  </a:lnTo>
                  <a:lnTo>
                    <a:pt x="842" y="758"/>
                  </a:lnTo>
                  <a:lnTo>
                    <a:pt x="830" y="745"/>
                  </a:lnTo>
                  <a:lnTo>
                    <a:pt x="818" y="733"/>
                  </a:lnTo>
                  <a:lnTo>
                    <a:pt x="806" y="723"/>
                  </a:lnTo>
                  <a:lnTo>
                    <a:pt x="793" y="712"/>
                  </a:lnTo>
                  <a:lnTo>
                    <a:pt x="780" y="702"/>
                  </a:lnTo>
                  <a:lnTo>
                    <a:pt x="767" y="694"/>
                  </a:lnTo>
                  <a:lnTo>
                    <a:pt x="752" y="686"/>
                  </a:lnTo>
                  <a:lnTo>
                    <a:pt x="738" y="677"/>
                  </a:lnTo>
                  <a:lnTo>
                    <a:pt x="724" y="671"/>
                  </a:lnTo>
                  <a:lnTo>
                    <a:pt x="709" y="664"/>
                  </a:lnTo>
                  <a:lnTo>
                    <a:pt x="694" y="659"/>
                  </a:lnTo>
                  <a:lnTo>
                    <a:pt x="678" y="655"/>
                  </a:lnTo>
                  <a:lnTo>
                    <a:pt x="663" y="651"/>
                  </a:lnTo>
                  <a:lnTo>
                    <a:pt x="646" y="649"/>
                  </a:lnTo>
                  <a:lnTo>
                    <a:pt x="631" y="646"/>
                  </a:lnTo>
                  <a:lnTo>
                    <a:pt x="614" y="645"/>
                  </a:lnTo>
                  <a:lnTo>
                    <a:pt x="597" y="644"/>
                  </a:lnTo>
                  <a:close/>
                  <a:moveTo>
                    <a:pt x="927" y="1590"/>
                  </a:moveTo>
                  <a:lnTo>
                    <a:pt x="927" y="1399"/>
                  </a:lnTo>
                  <a:lnTo>
                    <a:pt x="927" y="1399"/>
                  </a:lnTo>
                  <a:lnTo>
                    <a:pt x="910" y="1420"/>
                  </a:lnTo>
                  <a:lnTo>
                    <a:pt x="893" y="1442"/>
                  </a:lnTo>
                  <a:lnTo>
                    <a:pt x="875" y="1463"/>
                  </a:lnTo>
                  <a:lnTo>
                    <a:pt x="856" y="1482"/>
                  </a:lnTo>
                  <a:lnTo>
                    <a:pt x="836" y="1501"/>
                  </a:lnTo>
                  <a:lnTo>
                    <a:pt x="815" y="1519"/>
                  </a:lnTo>
                  <a:lnTo>
                    <a:pt x="792" y="1536"/>
                  </a:lnTo>
                  <a:lnTo>
                    <a:pt x="769" y="1552"/>
                  </a:lnTo>
                  <a:lnTo>
                    <a:pt x="744" y="1565"/>
                  </a:lnTo>
                  <a:lnTo>
                    <a:pt x="719" y="1578"/>
                  </a:lnTo>
                  <a:lnTo>
                    <a:pt x="692" y="1589"/>
                  </a:lnTo>
                  <a:lnTo>
                    <a:pt x="663" y="1597"/>
                  </a:lnTo>
                  <a:lnTo>
                    <a:pt x="633" y="1604"/>
                  </a:lnTo>
                  <a:lnTo>
                    <a:pt x="602" y="1610"/>
                  </a:lnTo>
                  <a:lnTo>
                    <a:pt x="568" y="1614"/>
                  </a:lnTo>
                  <a:lnTo>
                    <a:pt x="534" y="1615"/>
                  </a:lnTo>
                  <a:lnTo>
                    <a:pt x="534" y="1615"/>
                  </a:lnTo>
                  <a:lnTo>
                    <a:pt x="509" y="1614"/>
                  </a:lnTo>
                  <a:lnTo>
                    <a:pt x="484" y="1611"/>
                  </a:lnTo>
                  <a:lnTo>
                    <a:pt x="459" y="1609"/>
                  </a:lnTo>
                  <a:lnTo>
                    <a:pt x="434" y="1604"/>
                  </a:lnTo>
                  <a:lnTo>
                    <a:pt x="410" y="1598"/>
                  </a:lnTo>
                  <a:lnTo>
                    <a:pt x="385" y="1592"/>
                  </a:lnTo>
                  <a:lnTo>
                    <a:pt x="361" y="1584"/>
                  </a:lnTo>
                  <a:lnTo>
                    <a:pt x="337" y="1574"/>
                  </a:lnTo>
                  <a:lnTo>
                    <a:pt x="314" y="1565"/>
                  </a:lnTo>
                  <a:lnTo>
                    <a:pt x="290" y="1553"/>
                  </a:lnTo>
                  <a:lnTo>
                    <a:pt x="269" y="1540"/>
                  </a:lnTo>
                  <a:lnTo>
                    <a:pt x="247" y="1525"/>
                  </a:lnTo>
                  <a:lnTo>
                    <a:pt x="226" y="1511"/>
                  </a:lnTo>
                  <a:lnTo>
                    <a:pt x="205" y="1494"/>
                  </a:lnTo>
                  <a:lnTo>
                    <a:pt x="185" y="1477"/>
                  </a:lnTo>
                  <a:lnTo>
                    <a:pt x="166" y="1458"/>
                  </a:lnTo>
                  <a:lnTo>
                    <a:pt x="148" y="1439"/>
                  </a:lnTo>
                  <a:lnTo>
                    <a:pt x="130" y="1418"/>
                  </a:lnTo>
                  <a:lnTo>
                    <a:pt x="113" y="1396"/>
                  </a:lnTo>
                  <a:lnTo>
                    <a:pt x="98" y="1374"/>
                  </a:lnTo>
                  <a:lnTo>
                    <a:pt x="84" y="1348"/>
                  </a:lnTo>
                  <a:lnTo>
                    <a:pt x="70" y="1323"/>
                  </a:lnTo>
                  <a:lnTo>
                    <a:pt x="57" y="1297"/>
                  </a:lnTo>
                  <a:lnTo>
                    <a:pt x="45" y="1271"/>
                  </a:lnTo>
                  <a:lnTo>
                    <a:pt x="36" y="1242"/>
                  </a:lnTo>
                  <a:lnTo>
                    <a:pt x="26" y="1212"/>
                  </a:lnTo>
                  <a:lnTo>
                    <a:pt x="19" y="1182"/>
                  </a:lnTo>
                  <a:lnTo>
                    <a:pt x="12" y="1151"/>
                  </a:lnTo>
                  <a:lnTo>
                    <a:pt x="7" y="1118"/>
                  </a:lnTo>
                  <a:lnTo>
                    <a:pt x="4" y="1084"/>
                  </a:lnTo>
                  <a:lnTo>
                    <a:pt x="1" y="1050"/>
                  </a:lnTo>
                  <a:lnTo>
                    <a:pt x="0" y="1015"/>
                  </a:lnTo>
                  <a:lnTo>
                    <a:pt x="0" y="1015"/>
                  </a:lnTo>
                  <a:lnTo>
                    <a:pt x="1" y="979"/>
                  </a:lnTo>
                  <a:lnTo>
                    <a:pt x="4" y="945"/>
                  </a:lnTo>
                  <a:lnTo>
                    <a:pt x="7" y="911"/>
                  </a:lnTo>
                  <a:lnTo>
                    <a:pt x="12" y="879"/>
                  </a:lnTo>
                  <a:lnTo>
                    <a:pt x="19" y="848"/>
                  </a:lnTo>
                  <a:lnTo>
                    <a:pt x="26" y="817"/>
                  </a:lnTo>
                  <a:lnTo>
                    <a:pt x="35" y="788"/>
                  </a:lnTo>
                  <a:lnTo>
                    <a:pt x="45" y="760"/>
                  </a:lnTo>
                  <a:lnTo>
                    <a:pt x="56" y="732"/>
                  </a:lnTo>
                  <a:lnTo>
                    <a:pt x="69" y="706"/>
                  </a:lnTo>
                  <a:lnTo>
                    <a:pt x="82" y="681"/>
                  </a:lnTo>
                  <a:lnTo>
                    <a:pt x="97" y="657"/>
                  </a:lnTo>
                  <a:lnTo>
                    <a:pt x="112" y="634"/>
                  </a:lnTo>
                  <a:lnTo>
                    <a:pt x="129" y="612"/>
                  </a:lnTo>
                  <a:lnTo>
                    <a:pt x="146" y="591"/>
                  </a:lnTo>
                  <a:lnTo>
                    <a:pt x="165" y="571"/>
                  </a:lnTo>
                  <a:lnTo>
                    <a:pt x="184" y="553"/>
                  </a:lnTo>
                  <a:lnTo>
                    <a:pt x="203" y="535"/>
                  </a:lnTo>
                  <a:lnTo>
                    <a:pt x="223" y="520"/>
                  </a:lnTo>
                  <a:lnTo>
                    <a:pt x="245" y="504"/>
                  </a:lnTo>
                  <a:lnTo>
                    <a:pt x="266" y="490"/>
                  </a:lnTo>
                  <a:lnTo>
                    <a:pt x="289" y="478"/>
                  </a:lnTo>
                  <a:lnTo>
                    <a:pt x="312" y="466"/>
                  </a:lnTo>
                  <a:lnTo>
                    <a:pt x="336" y="455"/>
                  </a:lnTo>
                  <a:lnTo>
                    <a:pt x="359" y="447"/>
                  </a:lnTo>
                  <a:lnTo>
                    <a:pt x="383" y="438"/>
                  </a:lnTo>
                  <a:lnTo>
                    <a:pt x="407" y="431"/>
                  </a:lnTo>
                  <a:lnTo>
                    <a:pt x="432" y="425"/>
                  </a:lnTo>
                  <a:lnTo>
                    <a:pt x="457" y="422"/>
                  </a:lnTo>
                  <a:lnTo>
                    <a:pt x="484" y="418"/>
                  </a:lnTo>
                  <a:lnTo>
                    <a:pt x="509" y="417"/>
                  </a:lnTo>
                  <a:lnTo>
                    <a:pt x="534" y="416"/>
                  </a:lnTo>
                  <a:lnTo>
                    <a:pt x="534" y="416"/>
                  </a:lnTo>
                  <a:lnTo>
                    <a:pt x="570" y="417"/>
                  </a:lnTo>
                  <a:lnTo>
                    <a:pt x="602" y="420"/>
                  </a:lnTo>
                  <a:lnTo>
                    <a:pt x="634" y="425"/>
                  </a:lnTo>
                  <a:lnTo>
                    <a:pt x="664" y="432"/>
                  </a:lnTo>
                  <a:lnTo>
                    <a:pt x="693" y="441"/>
                  </a:lnTo>
                  <a:lnTo>
                    <a:pt x="720" y="451"/>
                  </a:lnTo>
                  <a:lnTo>
                    <a:pt x="745" y="463"/>
                  </a:lnTo>
                  <a:lnTo>
                    <a:pt x="770" y="477"/>
                  </a:lnTo>
                  <a:lnTo>
                    <a:pt x="794" y="492"/>
                  </a:lnTo>
                  <a:lnTo>
                    <a:pt x="816" y="508"/>
                  </a:lnTo>
                  <a:lnTo>
                    <a:pt x="837" y="524"/>
                  </a:lnTo>
                  <a:lnTo>
                    <a:pt x="858" y="541"/>
                  </a:lnTo>
                  <a:lnTo>
                    <a:pt x="875" y="560"/>
                  </a:lnTo>
                  <a:lnTo>
                    <a:pt x="893" y="579"/>
                  </a:lnTo>
                  <a:lnTo>
                    <a:pt x="910" y="598"/>
                  </a:lnTo>
                  <a:lnTo>
                    <a:pt x="927" y="619"/>
                  </a:lnTo>
                  <a:lnTo>
                    <a:pt x="927" y="0"/>
                  </a:lnTo>
                  <a:lnTo>
                    <a:pt x="1191" y="0"/>
                  </a:lnTo>
                  <a:lnTo>
                    <a:pt x="1191" y="1590"/>
                  </a:lnTo>
                  <a:lnTo>
                    <a:pt x="927"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10" name="Freeform 309" descr=" " title=" "/>
            <p:cNvSpPr>
              <a:spLocks noEditPoints="1"/>
            </p:cNvSpPr>
            <p:nvPr userDrawn="1"/>
          </p:nvSpPr>
          <p:spPr bwMode="auto">
            <a:xfrm>
              <a:off x="1066862" y="4851501"/>
              <a:ext cx="12402" cy="12402"/>
            </a:xfrm>
            <a:custGeom>
              <a:avLst/>
              <a:gdLst>
                <a:gd name="T0" fmla="*/ 95 w 186"/>
                <a:gd name="T1" fmla="*/ 85 h 185"/>
                <a:gd name="T2" fmla="*/ 111 w 186"/>
                <a:gd name="T3" fmla="*/ 80 h 185"/>
                <a:gd name="T4" fmla="*/ 111 w 186"/>
                <a:gd name="T5" fmla="*/ 69 h 185"/>
                <a:gd name="T6" fmla="*/ 95 w 186"/>
                <a:gd name="T7" fmla="*/ 64 h 185"/>
                <a:gd name="T8" fmla="*/ 99 w 186"/>
                <a:gd name="T9" fmla="*/ 43 h 185"/>
                <a:gd name="T10" fmla="*/ 114 w 186"/>
                <a:gd name="T11" fmla="*/ 45 h 185"/>
                <a:gd name="T12" fmla="*/ 130 w 186"/>
                <a:gd name="T13" fmla="*/ 55 h 185"/>
                <a:gd name="T14" fmla="*/ 135 w 186"/>
                <a:gd name="T15" fmla="*/ 73 h 185"/>
                <a:gd name="T16" fmla="*/ 131 w 186"/>
                <a:gd name="T17" fmla="*/ 86 h 185"/>
                <a:gd name="T18" fmla="*/ 123 w 186"/>
                <a:gd name="T19" fmla="*/ 94 h 185"/>
                <a:gd name="T20" fmla="*/ 131 w 186"/>
                <a:gd name="T21" fmla="*/ 109 h 185"/>
                <a:gd name="T22" fmla="*/ 133 w 186"/>
                <a:gd name="T23" fmla="*/ 130 h 185"/>
                <a:gd name="T24" fmla="*/ 139 w 186"/>
                <a:gd name="T25" fmla="*/ 142 h 185"/>
                <a:gd name="T26" fmla="*/ 110 w 186"/>
                <a:gd name="T27" fmla="*/ 135 h 185"/>
                <a:gd name="T28" fmla="*/ 108 w 186"/>
                <a:gd name="T29" fmla="*/ 113 h 185"/>
                <a:gd name="T30" fmla="*/ 105 w 186"/>
                <a:gd name="T31" fmla="*/ 106 h 185"/>
                <a:gd name="T32" fmla="*/ 79 w 186"/>
                <a:gd name="T33" fmla="*/ 105 h 185"/>
                <a:gd name="T34" fmla="*/ 55 w 186"/>
                <a:gd name="T35" fmla="*/ 43 h 185"/>
                <a:gd name="T36" fmla="*/ 18 w 186"/>
                <a:gd name="T37" fmla="*/ 92 h 185"/>
                <a:gd name="T38" fmla="*/ 21 w 186"/>
                <a:gd name="T39" fmla="*/ 115 h 185"/>
                <a:gd name="T40" fmla="*/ 40 w 186"/>
                <a:gd name="T41" fmla="*/ 146 h 185"/>
                <a:gd name="T42" fmla="*/ 70 w 186"/>
                <a:gd name="T43" fmla="*/ 165 h 185"/>
                <a:gd name="T44" fmla="*/ 93 w 186"/>
                <a:gd name="T45" fmla="*/ 168 h 185"/>
                <a:gd name="T46" fmla="*/ 107 w 186"/>
                <a:gd name="T47" fmla="*/ 166 h 185"/>
                <a:gd name="T48" fmla="*/ 135 w 186"/>
                <a:gd name="T49" fmla="*/ 155 h 185"/>
                <a:gd name="T50" fmla="*/ 161 w 186"/>
                <a:gd name="T51" fmla="*/ 122 h 185"/>
                <a:gd name="T52" fmla="*/ 167 w 186"/>
                <a:gd name="T53" fmla="*/ 100 h 185"/>
                <a:gd name="T54" fmla="*/ 167 w 186"/>
                <a:gd name="T55" fmla="*/ 85 h 185"/>
                <a:gd name="T56" fmla="*/ 161 w 186"/>
                <a:gd name="T57" fmla="*/ 63 h 185"/>
                <a:gd name="T58" fmla="*/ 135 w 186"/>
                <a:gd name="T59" fmla="*/ 30 h 185"/>
                <a:gd name="T60" fmla="*/ 107 w 186"/>
                <a:gd name="T61" fmla="*/ 19 h 185"/>
                <a:gd name="T62" fmla="*/ 93 w 186"/>
                <a:gd name="T63" fmla="*/ 17 h 185"/>
                <a:gd name="T64" fmla="*/ 70 w 186"/>
                <a:gd name="T65" fmla="*/ 20 h 185"/>
                <a:gd name="T66" fmla="*/ 40 w 186"/>
                <a:gd name="T67" fmla="*/ 39 h 185"/>
                <a:gd name="T68" fmla="*/ 21 w 186"/>
                <a:gd name="T69" fmla="*/ 70 h 185"/>
                <a:gd name="T70" fmla="*/ 18 w 186"/>
                <a:gd name="T71" fmla="*/ 92 h 185"/>
                <a:gd name="T72" fmla="*/ 185 w 186"/>
                <a:gd name="T73" fmla="*/ 102 h 185"/>
                <a:gd name="T74" fmla="*/ 178 w 186"/>
                <a:gd name="T75" fmla="*/ 129 h 185"/>
                <a:gd name="T76" fmla="*/ 165 w 186"/>
                <a:gd name="T77" fmla="*/ 152 h 185"/>
                <a:gd name="T78" fmla="*/ 144 w 186"/>
                <a:gd name="T79" fmla="*/ 170 h 185"/>
                <a:gd name="T80" fmla="*/ 120 w 186"/>
                <a:gd name="T81" fmla="*/ 182 h 185"/>
                <a:gd name="T82" fmla="*/ 93 w 186"/>
                <a:gd name="T83" fmla="*/ 185 h 185"/>
                <a:gd name="T84" fmla="*/ 74 w 186"/>
                <a:gd name="T85" fmla="*/ 184 h 185"/>
                <a:gd name="T86" fmla="*/ 49 w 186"/>
                <a:gd name="T87" fmla="*/ 174 h 185"/>
                <a:gd name="T88" fmla="*/ 27 w 186"/>
                <a:gd name="T89" fmla="*/ 158 h 185"/>
                <a:gd name="T90" fmla="*/ 10 w 186"/>
                <a:gd name="T91" fmla="*/ 137 h 185"/>
                <a:gd name="T92" fmla="*/ 2 w 186"/>
                <a:gd name="T93" fmla="*/ 111 h 185"/>
                <a:gd name="T94" fmla="*/ 0 w 186"/>
                <a:gd name="T95" fmla="*/ 92 h 185"/>
                <a:gd name="T96" fmla="*/ 4 w 186"/>
                <a:gd name="T97" fmla="*/ 64 h 185"/>
                <a:gd name="T98" fmla="*/ 15 w 186"/>
                <a:gd name="T99" fmla="*/ 41 h 185"/>
                <a:gd name="T100" fmla="*/ 33 w 186"/>
                <a:gd name="T101" fmla="*/ 20 h 185"/>
                <a:gd name="T102" fmla="*/ 57 w 186"/>
                <a:gd name="T103" fmla="*/ 7 h 185"/>
                <a:gd name="T104" fmla="*/ 83 w 186"/>
                <a:gd name="T105" fmla="*/ 0 h 185"/>
                <a:gd name="T106" fmla="*/ 102 w 186"/>
                <a:gd name="T107" fmla="*/ 0 h 185"/>
                <a:gd name="T108" fmla="*/ 129 w 186"/>
                <a:gd name="T109" fmla="*/ 7 h 185"/>
                <a:gd name="T110" fmla="*/ 151 w 186"/>
                <a:gd name="T111" fmla="*/ 20 h 185"/>
                <a:gd name="T112" fmla="*/ 169 w 186"/>
                <a:gd name="T113" fmla="*/ 41 h 185"/>
                <a:gd name="T114" fmla="*/ 181 w 186"/>
                <a:gd name="T115" fmla="*/ 64 h 185"/>
                <a:gd name="T116" fmla="*/ 186 w 186"/>
                <a:gd name="T117" fmla="*/ 92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79" y="85"/>
                  </a:moveTo>
                  <a:lnTo>
                    <a:pt x="95" y="85"/>
                  </a:lnTo>
                  <a:lnTo>
                    <a:pt x="95" y="85"/>
                  </a:lnTo>
                  <a:lnTo>
                    <a:pt x="102" y="85"/>
                  </a:lnTo>
                  <a:lnTo>
                    <a:pt x="107" y="82"/>
                  </a:lnTo>
                  <a:lnTo>
                    <a:pt x="111" y="80"/>
                  </a:lnTo>
                  <a:lnTo>
                    <a:pt x="111" y="74"/>
                  </a:lnTo>
                  <a:lnTo>
                    <a:pt x="111" y="74"/>
                  </a:lnTo>
                  <a:lnTo>
                    <a:pt x="111" y="69"/>
                  </a:lnTo>
                  <a:lnTo>
                    <a:pt x="108" y="66"/>
                  </a:lnTo>
                  <a:lnTo>
                    <a:pt x="102" y="64"/>
                  </a:lnTo>
                  <a:lnTo>
                    <a:pt x="95" y="64"/>
                  </a:lnTo>
                  <a:lnTo>
                    <a:pt x="79" y="64"/>
                  </a:lnTo>
                  <a:lnTo>
                    <a:pt x="79" y="85"/>
                  </a:lnTo>
                  <a:close/>
                  <a:moveTo>
                    <a:pt x="99" y="43"/>
                  </a:moveTo>
                  <a:lnTo>
                    <a:pt x="99" y="43"/>
                  </a:lnTo>
                  <a:lnTo>
                    <a:pt x="107" y="44"/>
                  </a:lnTo>
                  <a:lnTo>
                    <a:pt x="114" y="45"/>
                  </a:lnTo>
                  <a:lnTo>
                    <a:pt x="120" y="48"/>
                  </a:lnTo>
                  <a:lnTo>
                    <a:pt x="125" y="50"/>
                  </a:lnTo>
                  <a:lnTo>
                    <a:pt x="130" y="55"/>
                  </a:lnTo>
                  <a:lnTo>
                    <a:pt x="132" y="60"/>
                  </a:lnTo>
                  <a:lnTo>
                    <a:pt x="133" y="66"/>
                  </a:lnTo>
                  <a:lnTo>
                    <a:pt x="135" y="73"/>
                  </a:lnTo>
                  <a:lnTo>
                    <a:pt x="135" y="73"/>
                  </a:lnTo>
                  <a:lnTo>
                    <a:pt x="133" y="80"/>
                  </a:lnTo>
                  <a:lnTo>
                    <a:pt x="131" y="86"/>
                  </a:lnTo>
                  <a:lnTo>
                    <a:pt x="129" y="91"/>
                  </a:lnTo>
                  <a:lnTo>
                    <a:pt x="123" y="94"/>
                  </a:lnTo>
                  <a:lnTo>
                    <a:pt x="123" y="94"/>
                  </a:lnTo>
                  <a:lnTo>
                    <a:pt x="127" y="98"/>
                  </a:lnTo>
                  <a:lnTo>
                    <a:pt x="130" y="103"/>
                  </a:lnTo>
                  <a:lnTo>
                    <a:pt x="131" y="109"/>
                  </a:lnTo>
                  <a:lnTo>
                    <a:pt x="132" y="121"/>
                  </a:lnTo>
                  <a:lnTo>
                    <a:pt x="132" y="121"/>
                  </a:lnTo>
                  <a:lnTo>
                    <a:pt x="133" y="130"/>
                  </a:lnTo>
                  <a:lnTo>
                    <a:pt x="133" y="136"/>
                  </a:lnTo>
                  <a:lnTo>
                    <a:pt x="136" y="140"/>
                  </a:lnTo>
                  <a:lnTo>
                    <a:pt x="139" y="142"/>
                  </a:lnTo>
                  <a:lnTo>
                    <a:pt x="112" y="142"/>
                  </a:lnTo>
                  <a:lnTo>
                    <a:pt x="112" y="142"/>
                  </a:lnTo>
                  <a:lnTo>
                    <a:pt x="110" y="135"/>
                  </a:lnTo>
                  <a:lnTo>
                    <a:pt x="108" y="125"/>
                  </a:lnTo>
                  <a:lnTo>
                    <a:pt x="108" y="125"/>
                  </a:lnTo>
                  <a:lnTo>
                    <a:pt x="108" y="113"/>
                  </a:lnTo>
                  <a:lnTo>
                    <a:pt x="107" y="110"/>
                  </a:lnTo>
                  <a:lnTo>
                    <a:pt x="106" y="107"/>
                  </a:lnTo>
                  <a:lnTo>
                    <a:pt x="105" y="106"/>
                  </a:lnTo>
                  <a:lnTo>
                    <a:pt x="102" y="105"/>
                  </a:lnTo>
                  <a:lnTo>
                    <a:pt x="94" y="105"/>
                  </a:lnTo>
                  <a:lnTo>
                    <a:pt x="79" y="105"/>
                  </a:lnTo>
                  <a:lnTo>
                    <a:pt x="79" y="142"/>
                  </a:lnTo>
                  <a:lnTo>
                    <a:pt x="55" y="142"/>
                  </a:lnTo>
                  <a:lnTo>
                    <a:pt x="55" y="43"/>
                  </a:lnTo>
                  <a:lnTo>
                    <a:pt x="99" y="43"/>
                  </a:lnTo>
                  <a:close/>
                  <a:moveTo>
                    <a:pt x="18" y="92"/>
                  </a:moveTo>
                  <a:lnTo>
                    <a:pt x="18" y="92"/>
                  </a:lnTo>
                  <a:lnTo>
                    <a:pt x="19" y="100"/>
                  </a:lnTo>
                  <a:lnTo>
                    <a:pt x="20" y="107"/>
                  </a:lnTo>
                  <a:lnTo>
                    <a:pt x="21" y="115"/>
                  </a:lnTo>
                  <a:lnTo>
                    <a:pt x="24" y="122"/>
                  </a:lnTo>
                  <a:lnTo>
                    <a:pt x="31" y="135"/>
                  </a:lnTo>
                  <a:lnTo>
                    <a:pt x="40" y="146"/>
                  </a:lnTo>
                  <a:lnTo>
                    <a:pt x="51" y="155"/>
                  </a:lnTo>
                  <a:lnTo>
                    <a:pt x="64" y="162"/>
                  </a:lnTo>
                  <a:lnTo>
                    <a:pt x="70" y="165"/>
                  </a:lnTo>
                  <a:lnTo>
                    <a:pt x="77" y="166"/>
                  </a:lnTo>
                  <a:lnTo>
                    <a:pt x="84" y="167"/>
                  </a:lnTo>
                  <a:lnTo>
                    <a:pt x="93" y="168"/>
                  </a:lnTo>
                  <a:lnTo>
                    <a:pt x="93" y="168"/>
                  </a:lnTo>
                  <a:lnTo>
                    <a:pt x="100" y="167"/>
                  </a:lnTo>
                  <a:lnTo>
                    <a:pt x="107" y="166"/>
                  </a:lnTo>
                  <a:lnTo>
                    <a:pt x="114" y="165"/>
                  </a:lnTo>
                  <a:lnTo>
                    <a:pt x="122" y="162"/>
                  </a:lnTo>
                  <a:lnTo>
                    <a:pt x="135" y="155"/>
                  </a:lnTo>
                  <a:lnTo>
                    <a:pt x="145" y="146"/>
                  </a:lnTo>
                  <a:lnTo>
                    <a:pt x="155" y="135"/>
                  </a:lnTo>
                  <a:lnTo>
                    <a:pt x="161" y="122"/>
                  </a:lnTo>
                  <a:lnTo>
                    <a:pt x="163" y="115"/>
                  </a:lnTo>
                  <a:lnTo>
                    <a:pt x="166" y="107"/>
                  </a:lnTo>
                  <a:lnTo>
                    <a:pt x="167" y="100"/>
                  </a:lnTo>
                  <a:lnTo>
                    <a:pt x="167" y="92"/>
                  </a:lnTo>
                  <a:lnTo>
                    <a:pt x="167" y="92"/>
                  </a:lnTo>
                  <a:lnTo>
                    <a:pt x="167" y="85"/>
                  </a:lnTo>
                  <a:lnTo>
                    <a:pt x="166" y="78"/>
                  </a:lnTo>
                  <a:lnTo>
                    <a:pt x="163" y="70"/>
                  </a:lnTo>
                  <a:lnTo>
                    <a:pt x="161" y="63"/>
                  </a:lnTo>
                  <a:lnTo>
                    <a:pt x="155" y="50"/>
                  </a:lnTo>
                  <a:lnTo>
                    <a:pt x="145" y="39"/>
                  </a:lnTo>
                  <a:lnTo>
                    <a:pt x="135" y="30"/>
                  </a:lnTo>
                  <a:lnTo>
                    <a:pt x="122" y="23"/>
                  </a:lnTo>
                  <a:lnTo>
                    <a:pt x="114" y="20"/>
                  </a:lnTo>
                  <a:lnTo>
                    <a:pt x="107" y="19"/>
                  </a:lnTo>
                  <a:lnTo>
                    <a:pt x="100" y="18"/>
                  </a:lnTo>
                  <a:lnTo>
                    <a:pt x="93" y="17"/>
                  </a:lnTo>
                  <a:lnTo>
                    <a:pt x="93" y="17"/>
                  </a:lnTo>
                  <a:lnTo>
                    <a:pt x="84" y="18"/>
                  </a:lnTo>
                  <a:lnTo>
                    <a:pt x="77" y="19"/>
                  </a:lnTo>
                  <a:lnTo>
                    <a:pt x="70" y="20"/>
                  </a:lnTo>
                  <a:lnTo>
                    <a:pt x="63" y="23"/>
                  </a:lnTo>
                  <a:lnTo>
                    <a:pt x="51" y="30"/>
                  </a:lnTo>
                  <a:lnTo>
                    <a:pt x="40" y="39"/>
                  </a:lnTo>
                  <a:lnTo>
                    <a:pt x="31" y="50"/>
                  </a:lnTo>
                  <a:lnTo>
                    <a:pt x="24" y="63"/>
                  </a:lnTo>
                  <a:lnTo>
                    <a:pt x="21" y="70"/>
                  </a:lnTo>
                  <a:lnTo>
                    <a:pt x="20" y="78"/>
                  </a:lnTo>
                  <a:lnTo>
                    <a:pt x="19" y="85"/>
                  </a:lnTo>
                  <a:lnTo>
                    <a:pt x="18" y="92"/>
                  </a:lnTo>
                  <a:close/>
                  <a:moveTo>
                    <a:pt x="186" y="92"/>
                  </a:moveTo>
                  <a:lnTo>
                    <a:pt x="186" y="92"/>
                  </a:lnTo>
                  <a:lnTo>
                    <a:pt x="185" y="102"/>
                  </a:lnTo>
                  <a:lnTo>
                    <a:pt x="184" y="111"/>
                  </a:lnTo>
                  <a:lnTo>
                    <a:pt x="181" y="121"/>
                  </a:lnTo>
                  <a:lnTo>
                    <a:pt x="178" y="129"/>
                  </a:lnTo>
                  <a:lnTo>
                    <a:pt x="174" y="137"/>
                  </a:lnTo>
                  <a:lnTo>
                    <a:pt x="169" y="145"/>
                  </a:lnTo>
                  <a:lnTo>
                    <a:pt x="165" y="152"/>
                  </a:lnTo>
                  <a:lnTo>
                    <a:pt x="159" y="158"/>
                  </a:lnTo>
                  <a:lnTo>
                    <a:pt x="151" y="165"/>
                  </a:lnTo>
                  <a:lnTo>
                    <a:pt x="144" y="170"/>
                  </a:lnTo>
                  <a:lnTo>
                    <a:pt x="137" y="174"/>
                  </a:lnTo>
                  <a:lnTo>
                    <a:pt x="129" y="178"/>
                  </a:lnTo>
                  <a:lnTo>
                    <a:pt x="120" y="182"/>
                  </a:lnTo>
                  <a:lnTo>
                    <a:pt x="112" y="184"/>
                  </a:lnTo>
                  <a:lnTo>
                    <a:pt x="102" y="185"/>
                  </a:lnTo>
                  <a:lnTo>
                    <a:pt x="93" y="185"/>
                  </a:lnTo>
                  <a:lnTo>
                    <a:pt x="93" y="185"/>
                  </a:lnTo>
                  <a:lnTo>
                    <a:pt x="83" y="185"/>
                  </a:lnTo>
                  <a:lnTo>
                    <a:pt x="74" y="184"/>
                  </a:lnTo>
                  <a:lnTo>
                    <a:pt x="65" y="182"/>
                  </a:lnTo>
                  <a:lnTo>
                    <a:pt x="57" y="178"/>
                  </a:lnTo>
                  <a:lnTo>
                    <a:pt x="49" y="174"/>
                  </a:lnTo>
                  <a:lnTo>
                    <a:pt x="40" y="170"/>
                  </a:lnTo>
                  <a:lnTo>
                    <a:pt x="33" y="165"/>
                  </a:lnTo>
                  <a:lnTo>
                    <a:pt x="27" y="158"/>
                  </a:lnTo>
                  <a:lnTo>
                    <a:pt x="21" y="152"/>
                  </a:lnTo>
                  <a:lnTo>
                    <a:pt x="15" y="145"/>
                  </a:lnTo>
                  <a:lnTo>
                    <a:pt x="10" y="137"/>
                  </a:lnTo>
                  <a:lnTo>
                    <a:pt x="7" y="129"/>
                  </a:lnTo>
                  <a:lnTo>
                    <a:pt x="4" y="121"/>
                  </a:lnTo>
                  <a:lnTo>
                    <a:pt x="2" y="111"/>
                  </a:lnTo>
                  <a:lnTo>
                    <a:pt x="0" y="102"/>
                  </a:lnTo>
                  <a:lnTo>
                    <a:pt x="0" y="92"/>
                  </a:lnTo>
                  <a:lnTo>
                    <a:pt x="0" y="92"/>
                  </a:lnTo>
                  <a:lnTo>
                    <a:pt x="0" y="82"/>
                  </a:lnTo>
                  <a:lnTo>
                    <a:pt x="2" y="74"/>
                  </a:lnTo>
                  <a:lnTo>
                    <a:pt x="4" y="64"/>
                  </a:lnTo>
                  <a:lnTo>
                    <a:pt x="7" y="56"/>
                  </a:lnTo>
                  <a:lnTo>
                    <a:pt x="10" y="48"/>
                  </a:lnTo>
                  <a:lnTo>
                    <a:pt x="15" y="41"/>
                  </a:lnTo>
                  <a:lnTo>
                    <a:pt x="21" y="33"/>
                  </a:lnTo>
                  <a:lnTo>
                    <a:pt x="27" y="26"/>
                  </a:lnTo>
                  <a:lnTo>
                    <a:pt x="33" y="20"/>
                  </a:lnTo>
                  <a:lnTo>
                    <a:pt x="40" y="16"/>
                  </a:lnTo>
                  <a:lnTo>
                    <a:pt x="49" y="11"/>
                  </a:lnTo>
                  <a:lnTo>
                    <a:pt x="57" y="7"/>
                  </a:lnTo>
                  <a:lnTo>
                    <a:pt x="65" y="4"/>
                  </a:lnTo>
                  <a:lnTo>
                    <a:pt x="74" y="1"/>
                  </a:lnTo>
                  <a:lnTo>
                    <a:pt x="83" y="0"/>
                  </a:lnTo>
                  <a:lnTo>
                    <a:pt x="93" y="0"/>
                  </a:lnTo>
                  <a:lnTo>
                    <a:pt x="93" y="0"/>
                  </a:lnTo>
                  <a:lnTo>
                    <a:pt x="102" y="0"/>
                  </a:lnTo>
                  <a:lnTo>
                    <a:pt x="112" y="1"/>
                  </a:lnTo>
                  <a:lnTo>
                    <a:pt x="120" y="4"/>
                  </a:lnTo>
                  <a:lnTo>
                    <a:pt x="129" y="7"/>
                  </a:lnTo>
                  <a:lnTo>
                    <a:pt x="137" y="11"/>
                  </a:lnTo>
                  <a:lnTo>
                    <a:pt x="144" y="16"/>
                  </a:lnTo>
                  <a:lnTo>
                    <a:pt x="151" y="20"/>
                  </a:lnTo>
                  <a:lnTo>
                    <a:pt x="159" y="26"/>
                  </a:lnTo>
                  <a:lnTo>
                    <a:pt x="165" y="33"/>
                  </a:lnTo>
                  <a:lnTo>
                    <a:pt x="169" y="41"/>
                  </a:lnTo>
                  <a:lnTo>
                    <a:pt x="174" y="48"/>
                  </a:lnTo>
                  <a:lnTo>
                    <a:pt x="178" y="56"/>
                  </a:lnTo>
                  <a:lnTo>
                    <a:pt x="181" y="64"/>
                  </a:lnTo>
                  <a:lnTo>
                    <a:pt x="184" y="74"/>
                  </a:lnTo>
                  <a:lnTo>
                    <a:pt x="185" y="82"/>
                  </a:lnTo>
                  <a:lnTo>
                    <a:pt x="186"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207" name="Group 54"/>
          <p:cNvGrpSpPr>
            <a:grpSpLocks noChangeAspect="1"/>
          </p:cNvGrpSpPr>
          <p:nvPr userDrawn="1"/>
        </p:nvGrpSpPr>
        <p:grpSpPr bwMode="auto">
          <a:xfrm flipV="1">
            <a:off x="3318794" y="3502343"/>
            <a:ext cx="3676037" cy="1645920"/>
            <a:chOff x="0" y="332"/>
            <a:chExt cx="5760" cy="2579"/>
          </a:xfrm>
          <a:solidFill>
            <a:schemeClr val="accent6"/>
          </a:solidFill>
        </p:grpSpPr>
        <p:sp>
          <p:nvSpPr>
            <p:cNvPr id="208" name="Freeform 55"/>
            <p:cNvSpPr>
              <a:spLocks/>
            </p:cNvSpPr>
            <p:nvPr userDrawn="1"/>
          </p:nvSpPr>
          <p:spPr bwMode="auto">
            <a:xfrm>
              <a:off x="2999" y="699"/>
              <a:ext cx="237" cy="237"/>
            </a:xfrm>
            <a:custGeom>
              <a:avLst/>
              <a:gdLst>
                <a:gd name="T0" fmla="*/ 617 w 944"/>
                <a:gd name="T1" fmla="*/ 922 h 944"/>
                <a:gd name="T2" fmla="*/ 684 w 944"/>
                <a:gd name="T3" fmla="*/ 895 h 944"/>
                <a:gd name="T4" fmla="*/ 744 w 944"/>
                <a:gd name="T5" fmla="*/ 858 h 944"/>
                <a:gd name="T6" fmla="*/ 797 w 944"/>
                <a:gd name="T7" fmla="*/ 815 h 944"/>
                <a:gd name="T8" fmla="*/ 843 w 944"/>
                <a:gd name="T9" fmla="*/ 764 h 944"/>
                <a:gd name="T10" fmla="*/ 882 w 944"/>
                <a:gd name="T11" fmla="*/ 708 h 944"/>
                <a:gd name="T12" fmla="*/ 910 w 944"/>
                <a:gd name="T13" fmla="*/ 647 h 944"/>
                <a:gd name="T14" fmla="*/ 931 w 944"/>
                <a:gd name="T15" fmla="*/ 582 h 944"/>
                <a:gd name="T16" fmla="*/ 943 w 944"/>
                <a:gd name="T17" fmla="*/ 514 h 944"/>
                <a:gd name="T18" fmla="*/ 944 w 944"/>
                <a:gd name="T19" fmla="*/ 444 h 944"/>
                <a:gd name="T20" fmla="*/ 934 w 944"/>
                <a:gd name="T21" fmla="*/ 374 h 944"/>
                <a:gd name="T22" fmla="*/ 922 w 944"/>
                <a:gd name="T23" fmla="*/ 327 h 944"/>
                <a:gd name="T24" fmla="*/ 895 w 944"/>
                <a:gd name="T25" fmla="*/ 260 h 944"/>
                <a:gd name="T26" fmla="*/ 858 w 944"/>
                <a:gd name="T27" fmla="*/ 200 h 944"/>
                <a:gd name="T28" fmla="*/ 815 w 944"/>
                <a:gd name="T29" fmla="*/ 147 h 944"/>
                <a:gd name="T30" fmla="*/ 764 w 944"/>
                <a:gd name="T31" fmla="*/ 101 h 944"/>
                <a:gd name="T32" fmla="*/ 708 w 944"/>
                <a:gd name="T33" fmla="*/ 63 h 944"/>
                <a:gd name="T34" fmla="*/ 647 w 944"/>
                <a:gd name="T35" fmla="*/ 33 h 944"/>
                <a:gd name="T36" fmla="*/ 582 w 944"/>
                <a:gd name="T37" fmla="*/ 13 h 944"/>
                <a:gd name="T38" fmla="*/ 514 w 944"/>
                <a:gd name="T39" fmla="*/ 1 h 944"/>
                <a:gd name="T40" fmla="*/ 444 w 944"/>
                <a:gd name="T41" fmla="*/ 1 h 944"/>
                <a:gd name="T42" fmla="*/ 374 w 944"/>
                <a:gd name="T43" fmla="*/ 10 h 944"/>
                <a:gd name="T44" fmla="*/ 327 w 944"/>
                <a:gd name="T45" fmla="*/ 23 h 944"/>
                <a:gd name="T46" fmla="*/ 260 w 944"/>
                <a:gd name="T47" fmla="*/ 49 h 944"/>
                <a:gd name="T48" fmla="*/ 200 w 944"/>
                <a:gd name="T49" fmla="*/ 86 h 944"/>
                <a:gd name="T50" fmla="*/ 147 w 944"/>
                <a:gd name="T51" fmla="*/ 129 h 944"/>
                <a:gd name="T52" fmla="*/ 101 w 944"/>
                <a:gd name="T53" fmla="*/ 179 h 944"/>
                <a:gd name="T54" fmla="*/ 63 w 944"/>
                <a:gd name="T55" fmla="*/ 235 h 944"/>
                <a:gd name="T56" fmla="*/ 33 w 944"/>
                <a:gd name="T57" fmla="*/ 297 h 944"/>
                <a:gd name="T58" fmla="*/ 13 w 944"/>
                <a:gd name="T59" fmla="*/ 362 h 944"/>
                <a:gd name="T60" fmla="*/ 1 w 944"/>
                <a:gd name="T61" fmla="*/ 430 h 944"/>
                <a:gd name="T62" fmla="*/ 1 w 944"/>
                <a:gd name="T63" fmla="*/ 500 h 944"/>
                <a:gd name="T64" fmla="*/ 10 w 944"/>
                <a:gd name="T65" fmla="*/ 570 h 944"/>
                <a:gd name="T66" fmla="*/ 23 w 944"/>
                <a:gd name="T67" fmla="*/ 617 h 944"/>
                <a:gd name="T68" fmla="*/ 49 w 944"/>
                <a:gd name="T69" fmla="*/ 684 h 944"/>
                <a:gd name="T70" fmla="*/ 86 w 944"/>
                <a:gd name="T71" fmla="*/ 744 h 944"/>
                <a:gd name="T72" fmla="*/ 129 w 944"/>
                <a:gd name="T73" fmla="*/ 797 h 944"/>
                <a:gd name="T74" fmla="*/ 179 w 944"/>
                <a:gd name="T75" fmla="*/ 843 h 944"/>
                <a:gd name="T76" fmla="*/ 235 w 944"/>
                <a:gd name="T77" fmla="*/ 882 h 944"/>
                <a:gd name="T78" fmla="*/ 297 w 944"/>
                <a:gd name="T79" fmla="*/ 910 h 944"/>
                <a:gd name="T80" fmla="*/ 362 w 944"/>
                <a:gd name="T81" fmla="*/ 931 h 944"/>
                <a:gd name="T82" fmla="*/ 430 w 944"/>
                <a:gd name="T83" fmla="*/ 943 h 944"/>
                <a:gd name="T84" fmla="*/ 500 w 944"/>
                <a:gd name="T85" fmla="*/ 944 h 944"/>
                <a:gd name="T86" fmla="*/ 570 w 944"/>
                <a:gd name="T87" fmla="*/ 934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929"/>
                  </a:moveTo>
                  <a:lnTo>
                    <a:pt x="594" y="929"/>
                  </a:lnTo>
                  <a:lnTo>
                    <a:pt x="617" y="922"/>
                  </a:lnTo>
                  <a:lnTo>
                    <a:pt x="641" y="914"/>
                  </a:lnTo>
                  <a:lnTo>
                    <a:pt x="663" y="905"/>
                  </a:lnTo>
                  <a:lnTo>
                    <a:pt x="684" y="895"/>
                  </a:lnTo>
                  <a:lnTo>
                    <a:pt x="705" y="883"/>
                  </a:lnTo>
                  <a:lnTo>
                    <a:pt x="724" y="871"/>
                  </a:lnTo>
                  <a:lnTo>
                    <a:pt x="744" y="858"/>
                  </a:lnTo>
                  <a:lnTo>
                    <a:pt x="762" y="845"/>
                  </a:lnTo>
                  <a:lnTo>
                    <a:pt x="780" y="831"/>
                  </a:lnTo>
                  <a:lnTo>
                    <a:pt x="797" y="815"/>
                  </a:lnTo>
                  <a:lnTo>
                    <a:pt x="814" y="800"/>
                  </a:lnTo>
                  <a:lnTo>
                    <a:pt x="828" y="783"/>
                  </a:lnTo>
                  <a:lnTo>
                    <a:pt x="843" y="764"/>
                  </a:lnTo>
                  <a:lnTo>
                    <a:pt x="857" y="746"/>
                  </a:lnTo>
                  <a:lnTo>
                    <a:pt x="870" y="728"/>
                  </a:lnTo>
                  <a:lnTo>
                    <a:pt x="882" y="708"/>
                  </a:lnTo>
                  <a:lnTo>
                    <a:pt x="892" y="689"/>
                  </a:lnTo>
                  <a:lnTo>
                    <a:pt x="903" y="668"/>
                  </a:lnTo>
                  <a:lnTo>
                    <a:pt x="910" y="647"/>
                  </a:lnTo>
                  <a:lnTo>
                    <a:pt x="920" y="626"/>
                  </a:lnTo>
                  <a:lnTo>
                    <a:pt x="926" y="604"/>
                  </a:lnTo>
                  <a:lnTo>
                    <a:pt x="931" y="582"/>
                  </a:lnTo>
                  <a:lnTo>
                    <a:pt x="937" y="560"/>
                  </a:lnTo>
                  <a:lnTo>
                    <a:pt x="940" y="536"/>
                  </a:lnTo>
                  <a:lnTo>
                    <a:pt x="943" y="514"/>
                  </a:lnTo>
                  <a:lnTo>
                    <a:pt x="944" y="491"/>
                  </a:lnTo>
                  <a:lnTo>
                    <a:pt x="944" y="467"/>
                  </a:lnTo>
                  <a:lnTo>
                    <a:pt x="944" y="444"/>
                  </a:lnTo>
                  <a:lnTo>
                    <a:pt x="942" y="420"/>
                  </a:lnTo>
                  <a:lnTo>
                    <a:pt x="939" y="397"/>
                  </a:lnTo>
                  <a:lnTo>
                    <a:pt x="934" y="374"/>
                  </a:lnTo>
                  <a:lnTo>
                    <a:pt x="929" y="350"/>
                  </a:lnTo>
                  <a:lnTo>
                    <a:pt x="929" y="350"/>
                  </a:lnTo>
                  <a:lnTo>
                    <a:pt x="922" y="327"/>
                  </a:lnTo>
                  <a:lnTo>
                    <a:pt x="913" y="303"/>
                  </a:lnTo>
                  <a:lnTo>
                    <a:pt x="905" y="281"/>
                  </a:lnTo>
                  <a:lnTo>
                    <a:pt x="895" y="260"/>
                  </a:lnTo>
                  <a:lnTo>
                    <a:pt x="883" y="239"/>
                  </a:lnTo>
                  <a:lnTo>
                    <a:pt x="871" y="220"/>
                  </a:lnTo>
                  <a:lnTo>
                    <a:pt x="858" y="200"/>
                  </a:lnTo>
                  <a:lnTo>
                    <a:pt x="845" y="182"/>
                  </a:lnTo>
                  <a:lnTo>
                    <a:pt x="831" y="164"/>
                  </a:lnTo>
                  <a:lnTo>
                    <a:pt x="815" y="147"/>
                  </a:lnTo>
                  <a:lnTo>
                    <a:pt x="800" y="131"/>
                  </a:lnTo>
                  <a:lnTo>
                    <a:pt x="783" y="116"/>
                  </a:lnTo>
                  <a:lnTo>
                    <a:pt x="764" y="101"/>
                  </a:lnTo>
                  <a:lnTo>
                    <a:pt x="746" y="87"/>
                  </a:lnTo>
                  <a:lnTo>
                    <a:pt x="728" y="75"/>
                  </a:lnTo>
                  <a:lnTo>
                    <a:pt x="708" y="63"/>
                  </a:lnTo>
                  <a:lnTo>
                    <a:pt x="689" y="52"/>
                  </a:lnTo>
                  <a:lnTo>
                    <a:pt x="668" y="43"/>
                  </a:lnTo>
                  <a:lnTo>
                    <a:pt x="647" y="33"/>
                  </a:lnTo>
                  <a:lnTo>
                    <a:pt x="626" y="26"/>
                  </a:lnTo>
                  <a:lnTo>
                    <a:pt x="604" y="18"/>
                  </a:lnTo>
                  <a:lnTo>
                    <a:pt x="582" y="13"/>
                  </a:lnTo>
                  <a:lnTo>
                    <a:pt x="560" y="7"/>
                  </a:lnTo>
                  <a:lnTo>
                    <a:pt x="536" y="4"/>
                  </a:lnTo>
                  <a:lnTo>
                    <a:pt x="514" y="1"/>
                  </a:lnTo>
                  <a:lnTo>
                    <a:pt x="491" y="0"/>
                  </a:lnTo>
                  <a:lnTo>
                    <a:pt x="467" y="0"/>
                  </a:lnTo>
                  <a:lnTo>
                    <a:pt x="444" y="1"/>
                  </a:lnTo>
                  <a:lnTo>
                    <a:pt x="420" y="2"/>
                  </a:lnTo>
                  <a:lnTo>
                    <a:pt x="397" y="6"/>
                  </a:lnTo>
                  <a:lnTo>
                    <a:pt x="374" y="10"/>
                  </a:lnTo>
                  <a:lnTo>
                    <a:pt x="350" y="15"/>
                  </a:lnTo>
                  <a:lnTo>
                    <a:pt x="350" y="15"/>
                  </a:lnTo>
                  <a:lnTo>
                    <a:pt x="327" y="23"/>
                  </a:lnTo>
                  <a:lnTo>
                    <a:pt x="303" y="31"/>
                  </a:lnTo>
                  <a:lnTo>
                    <a:pt x="281" y="40"/>
                  </a:lnTo>
                  <a:lnTo>
                    <a:pt x="260" y="49"/>
                  </a:lnTo>
                  <a:lnTo>
                    <a:pt x="239" y="61"/>
                  </a:lnTo>
                  <a:lnTo>
                    <a:pt x="220" y="73"/>
                  </a:lnTo>
                  <a:lnTo>
                    <a:pt x="200" y="86"/>
                  </a:lnTo>
                  <a:lnTo>
                    <a:pt x="182" y="99"/>
                  </a:lnTo>
                  <a:lnTo>
                    <a:pt x="164" y="114"/>
                  </a:lnTo>
                  <a:lnTo>
                    <a:pt x="147" y="129"/>
                  </a:lnTo>
                  <a:lnTo>
                    <a:pt x="131" y="146"/>
                  </a:lnTo>
                  <a:lnTo>
                    <a:pt x="116" y="162"/>
                  </a:lnTo>
                  <a:lnTo>
                    <a:pt x="101" y="179"/>
                  </a:lnTo>
                  <a:lnTo>
                    <a:pt x="87" y="198"/>
                  </a:lnTo>
                  <a:lnTo>
                    <a:pt x="75" y="216"/>
                  </a:lnTo>
                  <a:lnTo>
                    <a:pt x="63" y="235"/>
                  </a:lnTo>
                  <a:lnTo>
                    <a:pt x="52" y="256"/>
                  </a:lnTo>
                  <a:lnTo>
                    <a:pt x="43" y="276"/>
                  </a:lnTo>
                  <a:lnTo>
                    <a:pt x="33" y="297"/>
                  </a:lnTo>
                  <a:lnTo>
                    <a:pt x="26" y="319"/>
                  </a:lnTo>
                  <a:lnTo>
                    <a:pt x="18" y="340"/>
                  </a:lnTo>
                  <a:lnTo>
                    <a:pt x="13" y="362"/>
                  </a:lnTo>
                  <a:lnTo>
                    <a:pt x="7" y="384"/>
                  </a:lnTo>
                  <a:lnTo>
                    <a:pt x="3" y="407"/>
                  </a:lnTo>
                  <a:lnTo>
                    <a:pt x="1" y="430"/>
                  </a:lnTo>
                  <a:lnTo>
                    <a:pt x="0" y="453"/>
                  </a:lnTo>
                  <a:lnTo>
                    <a:pt x="0" y="476"/>
                  </a:lnTo>
                  <a:lnTo>
                    <a:pt x="1" y="500"/>
                  </a:lnTo>
                  <a:lnTo>
                    <a:pt x="2" y="523"/>
                  </a:lnTo>
                  <a:lnTo>
                    <a:pt x="6" y="547"/>
                  </a:lnTo>
                  <a:lnTo>
                    <a:pt x="10" y="570"/>
                  </a:lnTo>
                  <a:lnTo>
                    <a:pt x="15" y="594"/>
                  </a:lnTo>
                  <a:lnTo>
                    <a:pt x="15" y="594"/>
                  </a:lnTo>
                  <a:lnTo>
                    <a:pt x="23" y="617"/>
                  </a:lnTo>
                  <a:lnTo>
                    <a:pt x="31" y="641"/>
                  </a:lnTo>
                  <a:lnTo>
                    <a:pt x="40" y="663"/>
                  </a:lnTo>
                  <a:lnTo>
                    <a:pt x="49" y="684"/>
                  </a:lnTo>
                  <a:lnTo>
                    <a:pt x="61" y="704"/>
                  </a:lnTo>
                  <a:lnTo>
                    <a:pt x="73" y="724"/>
                  </a:lnTo>
                  <a:lnTo>
                    <a:pt x="86" y="744"/>
                  </a:lnTo>
                  <a:lnTo>
                    <a:pt x="99" y="762"/>
                  </a:lnTo>
                  <a:lnTo>
                    <a:pt x="114" y="780"/>
                  </a:lnTo>
                  <a:lnTo>
                    <a:pt x="129" y="797"/>
                  </a:lnTo>
                  <a:lnTo>
                    <a:pt x="146" y="814"/>
                  </a:lnTo>
                  <a:lnTo>
                    <a:pt x="162" y="828"/>
                  </a:lnTo>
                  <a:lnTo>
                    <a:pt x="179" y="843"/>
                  </a:lnTo>
                  <a:lnTo>
                    <a:pt x="198" y="857"/>
                  </a:lnTo>
                  <a:lnTo>
                    <a:pt x="216" y="870"/>
                  </a:lnTo>
                  <a:lnTo>
                    <a:pt x="235" y="882"/>
                  </a:lnTo>
                  <a:lnTo>
                    <a:pt x="256" y="892"/>
                  </a:lnTo>
                  <a:lnTo>
                    <a:pt x="276" y="902"/>
                  </a:lnTo>
                  <a:lnTo>
                    <a:pt x="297" y="910"/>
                  </a:lnTo>
                  <a:lnTo>
                    <a:pt x="319" y="919"/>
                  </a:lnTo>
                  <a:lnTo>
                    <a:pt x="340" y="926"/>
                  </a:lnTo>
                  <a:lnTo>
                    <a:pt x="362" y="931"/>
                  </a:lnTo>
                  <a:lnTo>
                    <a:pt x="384" y="936"/>
                  </a:lnTo>
                  <a:lnTo>
                    <a:pt x="407" y="940"/>
                  </a:lnTo>
                  <a:lnTo>
                    <a:pt x="430" y="943"/>
                  </a:lnTo>
                  <a:lnTo>
                    <a:pt x="453" y="944"/>
                  </a:lnTo>
                  <a:lnTo>
                    <a:pt x="477" y="944"/>
                  </a:lnTo>
                  <a:lnTo>
                    <a:pt x="500" y="944"/>
                  </a:lnTo>
                  <a:lnTo>
                    <a:pt x="523" y="942"/>
                  </a:lnTo>
                  <a:lnTo>
                    <a:pt x="547" y="939"/>
                  </a:lnTo>
                  <a:lnTo>
                    <a:pt x="570" y="934"/>
                  </a:lnTo>
                  <a:lnTo>
                    <a:pt x="594" y="929"/>
                  </a:lnTo>
                  <a:lnTo>
                    <a:pt x="594"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 name="Freeform 56"/>
            <p:cNvSpPr>
              <a:spLocks/>
            </p:cNvSpPr>
            <p:nvPr userDrawn="1"/>
          </p:nvSpPr>
          <p:spPr bwMode="auto">
            <a:xfrm>
              <a:off x="3075" y="954"/>
              <a:ext cx="216" cy="216"/>
            </a:xfrm>
            <a:custGeom>
              <a:avLst/>
              <a:gdLst>
                <a:gd name="T0" fmla="*/ 565 w 864"/>
                <a:gd name="T1" fmla="*/ 843 h 864"/>
                <a:gd name="T2" fmla="*/ 625 w 864"/>
                <a:gd name="T3" fmla="*/ 819 h 864"/>
                <a:gd name="T4" fmla="*/ 680 w 864"/>
                <a:gd name="T5" fmla="*/ 786 h 864"/>
                <a:gd name="T6" fmla="*/ 730 w 864"/>
                <a:gd name="T7" fmla="*/ 746 h 864"/>
                <a:gd name="T8" fmla="*/ 771 w 864"/>
                <a:gd name="T9" fmla="*/ 700 h 864"/>
                <a:gd name="T10" fmla="*/ 807 w 864"/>
                <a:gd name="T11" fmla="*/ 648 h 864"/>
                <a:gd name="T12" fmla="*/ 834 w 864"/>
                <a:gd name="T13" fmla="*/ 592 h 864"/>
                <a:gd name="T14" fmla="*/ 852 w 864"/>
                <a:gd name="T15" fmla="*/ 532 h 864"/>
                <a:gd name="T16" fmla="*/ 863 w 864"/>
                <a:gd name="T17" fmla="*/ 471 h 864"/>
                <a:gd name="T18" fmla="*/ 864 w 864"/>
                <a:gd name="T19" fmla="*/ 407 h 864"/>
                <a:gd name="T20" fmla="*/ 855 w 864"/>
                <a:gd name="T21" fmla="*/ 342 h 864"/>
                <a:gd name="T22" fmla="*/ 843 w 864"/>
                <a:gd name="T23" fmla="*/ 299 h 864"/>
                <a:gd name="T24" fmla="*/ 818 w 864"/>
                <a:gd name="T25" fmla="*/ 239 h 864"/>
                <a:gd name="T26" fmla="*/ 786 w 864"/>
                <a:gd name="T27" fmla="*/ 184 h 864"/>
                <a:gd name="T28" fmla="*/ 745 w 864"/>
                <a:gd name="T29" fmla="*/ 135 h 864"/>
                <a:gd name="T30" fmla="*/ 700 w 864"/>
                <a:gd name="T31" fmla="*/ 93 h 864"/>
                <a:gd name="T32" fmla="*/ 649 w 864"/>
                <a:gd name="T33" fmla="*/ 58 h 864"/>
                <a:gd name="T34" fmla="*/ 593 w 864"/>
                <a:gd name="T35" fmla="*/ 30 h 864"/>
                <a:gd name="T36" fmla="*/ 533 w 864"/>
                <a:gd name="T37" fmla="*/ 12 h 864"/>
                <a:gd name="T38" fmla="*/ 470 w 864"/>
                <a:gd name="T39" fmla="*/ 2 h 864"/>
                <a:gd name="T40" fmla="*/ 406 w 864"/>
                <a:gd name="T41" fmla="*/ 0 h 864"/>
                <a:gd name="T42" fmla="*/ 343 w 864"/>
                <a:gd name="T43" fmla="*/ 10 h 864"/>
                <a:gd name="T44" fmla="*/ 300 w 864"/>
                <a:gd name="T45" fmla="*/ 21 h 864"/>
                <a:gd name="T46" fmla="*/ 238 w 864"/>
                <a:gd name="T47" fmla="*/ 46 h 864"/>
                <a:gd name="T48" fmla="*/ 184 w 864"/>
                <a:gd name="T49" fmla="*/ 79 h 864"/>
                <a:gd name="T50" fmla="*/ 135 w 864"/>
                <a:gd name="T51" fmla="*/ 119 h 864"/>
                <a:gd name="T52" fmla="*/ 92 w 864"/>
                <a:gd name="T53" fmla="*/ 165 h 864"/>
                <a:gd name="T54" fmla="*/ 59 w 864"/>
                <a:gd name="T55" fmla="*/ 215 h 864"/>
                <a:gd name="T56" fmla="*/ 31 w 864"/>
                <a:gd name="T57" fmla="*/ 271 h 864"/>
                <a:gd name="T58" fmla="*/ 12 w 864"/>
                <a:gd name="T59" fmla="*/ 331 h 864"/>
                <a:gd name="T60" fmla="*/ 1 w 864"/>
                <a:gd name="T61" fmla="*/ 394 h 864"/>
                <a:gd name="T62" fmla="*/ 1 w 864"/>
                <a:gd name="T63" fmla="*/ 458 h 864"/>
                <a:gd name="T64" fmla="*/ 9 w 864"/>
                <a:gd name="T65" fmla="*/ 522 h 864"/>
                <a:gd name="T66" fmla="*/ 21 w 864"/>
                <a:gd name="T67" fmla="*/ 565 h 864"/>
                <a:gd name="T68" fmla="*/ 46 w 864"/>
                <a:gd name="T69" fmla="*/ 626 h 864"/>
                <a:gd name="T70" fmla="*/ 78 w 864"/>
                <a:gd name="T71" fmla="*/ 681 h 864"/>
                <a:gd name="T72" fmla="*/ 118 w 864"/>
                <a:gd name="T73" fmla="*/ 729 h 864"/>
                <a:gd name="T74" fmla="*/ 164 w 864"/>
                <a:gd name="T75" fmla="*/ 772 h 864"/>
                <a:gd name="T76" fmla="*/ 216 w 864"/>
                <a:gd name="T77" fmla="*/ 806 h 864"/>
                <a:gd name="T78" fmla="*/ 272 w 864"/>
                <a:gd name="T79" fmla="*/ 833 h 864"/>
                <a:gd name="T80" fmla="*/ 332 w 864"/>
                <a:gd name="T81" fmla="*/ 853 h 864"/>
                <a:gd name="T82" fmla="*/ 393 w 864"/>
                <a:gd name="T83" fmla="*/ 863 h 864"/>
                <a:gd name="T84" fmla="*/ 457 w 864"/>
                <a:gd name="T85" fmla="*/ 863 h 864"/>
                <a:gd name="T86" fmla="*/ 522 w 864"/>
                <a:gd name="T87" fmla="*/ 85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5" y="850"/>
                  </a:moveTo>
                  <a:lnTo>
                    <a:pt x="545" y="850"/>
                  </a:lnTo>
                  <a:lnTo>
                    <a:pt x="565" y="843"/>
                  </a:lnTo>
                  <a:lnTo>
                    <a:pt x="586" y="836"/>
                  </a:lnTo>
                  <a:lnTo>
                    <a:pt x="606" y="828"/>
                  </a:lnTo>
                  <a:lnTo>
                    <a:pt x="625" y="819"/>
                  </a:lnTo>
                  <a:lnTo>
                    <a:pt x="645" y="808"/>
                  </a:lnTo>
                  <a:lnTo>
                    <a:pt x="663" y="798"/>
                  </a:lnTo>
                  <a:lnTo>
                    <a:pt x="680" y="786"/>
                  </a:lnTo>
                  <a:lnTo>
                    <a:pt x="697" y="773"/>
                  </a:lnTo>
                  <a:lnTo>
                    <a:pt x="714" y="760"/>
                  </a:lnTo>
                  <a:lnTo>
                    <a:pt x="730" y="746"/>
                  </a:lnTo>
                  <a:lnTo>
                    <a:pt x="744" y="731"/>
                  </a:lnTo>
                  <a:lnTo>
                    <a:pt x="758" y="716"/>
                  </a:lnTo>
                  <a:lnTo>
                    <a:pt x="771" y="700"/>
                  </a:lnTo>
                  <a:lnTo>
                    <a:pt x="784" y="683"/>
                  </a:lnTo>
                  <a:lnTo>
                    <a:pt x="796" y="666"/>
                  </a:lnTo>
                  <a:lnTo>
                    <a:pt x="807" y="648"/>
                  </a:lnTo>
                  <a:lnTo>
                    <a:pt x="817" y="630"/>
                  </a:lnTo>
                  <a:lnTo>
                    <a:pt x="825" y="611"/>
                  </a:lnTo>
                  <a:lnTo>
                    <a:pt x="834" y="592"/>
                  </a:lnTo>
                  <a:lnTo>
                    <a:pt x="840" y="572"/>
                  </a:lnTo>
                  <a:lnTo>
                    <a:pt x="847" y="553"/>
                  </a:lnTo>
                  <a:lnTo>
                    <a:pt x="852" y="532"/>
                  </a:lnTo>
                  <a:lnTo>
                    <a:pt x="857" y="512"/>
                  </a:lnTo>
                  <a:lnTo>
                    <a:pt x="860" y="492"/>
                  </a:lnTo>
                  <a:lnTo>
                    <a:pt x="863" y="471"/>
                  </a:lnTo>
                  <a:lnTo>
                    <a:pt x="864" y="450"/>
                  </a:lnTo>
                  <a:lnTo>
                    <a:pt x="864" y="428"/>
                  </a:lnTo>
                  <a:lnTo>
                    <a:pt x="864" y="407"/>
                  </a:lnTo>
                  <a:lnTo>
                    <a:pt x="861" y="385"/>
                  </a:lnTo>
                  <a:lnTo>
                    <a:pt x="859" y="364"/>
                  </a:lnTo>
                  <a:lnTo>
                    <a:pt x="855" y="342"/>
                  </a:lnTo>
                  <a:lnTo>
                    <a:pt x="850" y="320"/>
                  </a:lnTo>
                  <a:lnTo>
                    <a:pt x="850" y="320"/>
                  </a:lnTo>
                  <a:lnTo>
                    <a:pt x="843" y="299"/>
                  </a:lnTo>
                  <a:lnTo>
                    <a:pt x="836" y="278"/>
                  </a:lnTo>
                  <a:lnTo>
                    <a:pt x="827" y="258"/>
                  </a:lnTo>
                  <a:lnTo>
                    <a:pt x="818" y="239"/>
                  </a:lnTo>
                  <a:lnTo>
                    <a:pt x="808" y="219"/>
                  </a:lnTo>
                  <a:lnTo>
                    <a:pt x="797" y="201"/>
                  </a:lnTo>
                  <a:lnTo>
                    <a:pt x="786" y="184"/>
                  </a:lnTo>
                  <a:lnTo>
                    <a:pt x="773" y="167"/>
                  </a:lnTo>
                  <a:lnTo>
                    <a:pt x="760" y="150"/>
                  </a:lnTo>
                  <a:lnTo>
                    <a:pt x="745" y="135"/>
                  </a:lnTo>
                  <a:lnTo>
                    <a:pt x="731" y="120"/>
                  </a:lnTo>
                  <a:lnTo>
                    <a:pt x="715" y="106"/>
                  </a:lnTo>
                  <a:lnTo>
                    <a:pt x="700" y="93"/>
                  </a:lnTo>
                  <a:lnTo>
                    <a:pt x="683" y="80"/>
                  </a:lnTo>
                  <a:lnTo>
                    <a:pt x="666" y="68"/>
                  </a:lnTo>
                  <a:lnTo>
                    <a:pt x="649" y="58"/>
                  </a:lnTo>
                  <a:lnTo>
                    <a:pt x="631" y="47"/>
                  </a:lnTo>
                  <a:lnTo>
                    <a:pt x="611" y="40"/>
                  </a:lnTo>
                  <a:lnTo>
                    <a:pt x="593" y="30"/>
                  </a:lnTo>
                  <a:lnTo>
                    <a:pt x="573" y="24"/>
                  </a:lnTo>
                  <a:lnTo>
                    <a:pt x="552" y="17"/>
                  </a:lnTo>
                  <a:lnTo>
                    <a:pt x="533" y="12"/>
                  </a:lnTo>
                  <a:lnTo>
                    <a:pt x="512" y="7"/>
                  </a:lnTo>
                  <a:lnTo>
                    <a:pt x="491" y="4"/>
                  </a:lnTo>
                  <a:lnTo>
                    <a:pt x="470" y="2"/>
                  </a:lnTo>
                  <a:lnTo>
                    <a:pt x="449" y="0"/>
                  </a:lnTo>
                  <a:lnTo>
                    <a:pt x="429" y="0"/>
                  </a:lnTo>
                  <a:lnTo>
                    <a:pt x="406" y="0"/>
                  </a:lnTo>
                  <a:lnTo>
                    <a:pt x="386" y="3"/>
                  </a:lnTo>
                  <a:lnTo>
                    <a:pt x="363" y="6"/>
                  </a:lnTo>
                  <a:lnTo>
                    <a:pt x="343" y="10"/>
                  </a:lnTo>
                  <a:lnTo>
                    <a:pt x="320" y="15"/>
                  </a:lnTo>
                  <a:lnTo>
                    <a:pt x="320" y="15"/>
                  </a:lnTo>
                  <a:lnTo>
                    <a:pt x="300" y="21"/>
                  </a:lnTo>
                  <a:lnTo>
                    <a:pt x="279" y="28"/>
                  </a:lnTo>
                  <a:lnTo>
                    <a:pt x="258" y="37"/>
                  </a:lnTo>
                  <a:lnTo>
                    <a:pt x="238" y="46"/>
                  </a:lnTo>
                  <a:lnTo>
                    <a:pt x="220" y="56"/>
                  </a:lnTo>
                  <a:lnTo>
                    <a:pt x="202" y="67"/>
                  </a:lnTo>
                  <a:lnTo>
                    <a:pt x="184" y="79"/>
                  </a:lnTo>
                  <a:lnTo>
                    <a:pt x="167" y="92"/>
                  </a:lnTo>
                  <a:lnTo>
                    <a:pt x="151" y="105"/>
                  </a:lnTo>
                  <a:lnTo>
                    <a:pt x="135" y="119"/>
                  </a:lnTo>
                  <a:lnTo>
                    <a:pt x="120" y="133"/>
                  </a:lnTo>
                  <a:lnTo>
                    <a:pt x="107" y="149"/>
                  </a:lnTo>
                  <a:lnTo>
                    <a:pt x="92" y="165"/>
                  </a:lnTo>
                  <a:lnTo>
                    <a:pt x="81" y="182"/>
                  </a:lnTo>
                  <a:lnTo>
                    <a:pt x="69" y="198"/>
                  </a:lnTo>
                  <a:lnTo>
                    <a:pt x="59" y="215"/>
                  </a:lnTo>
                  <a:lnTo>
                    <a:pt x="48" y="234"/>
                  </a:lnTo>
                  <a:lnTo>
                    <a:pt x="39" y="253"/>
                  </a:lnTo>
                  <a:lnTo>
                    <a:pt x="31" y="271"/>
                  </a:lnTo>
                  <a:lnTo>
                    <a:pt x="23" y="291"/>
                  </a:lnTo>
                  <a:lnTo>
                    <a:pt x="17" y="312"/>
                  </a:lnTo>
                  <a:lnTo>
                    <a:pt x="12" y="331"/>
                  </a:lnTo>
                  <a:lnTo>
                    <a:pt x="8" y="352"/>
                  </a:lnTo>
                  <a:lnTo>
                    <a:pt x="4" y="373"/>
                  </a:lnTo>
                  <a:lnTo>
                    <a:pt x="1" y="394"/>
                  </a:lnTo>
                  <a:lnTo>
                    <a:pt x="0" y="415"/>
                  </a:lnTo>
                  <a:lnTo>
                    <a:pt x="0" y="436"/>
                  </a:lnTo>
                  <a:lnTo>
                    <a:pt x="1" y="458"/>
                  </a:lnTo>
                  <a:lnTo>
                    <a:pt x="3" y="479"/>
                  </a:lnTo>
                  <a:lnTo>
                    <a:pt x="5" y="501"/>
                  </a:lnTo>
                  <a:lnTo>
                    <a:pt x="9" y="522"/>
                  </a:lnTo>
                  <a:lnTo>
                    <a:pt x="14" y="544"/>
                  </a:lnTo>
                  <a:lnTo>
                    <a:pt x="14" y="544"/>
                  </a:lnTo>
                  <a:lnTo>
                    <a:pt x="21" y="565"/>
                  </a:lnTo>
                  <a:lnTo>
                    <a:pt x="29" y="585"/>
                  </a:lnTo>
                  <a:lnTo>
                    <a:pt x="36" y="606"/>
                  </a:lnTo>
                  <a:lnTo>
                    <a:pt x="46" y="626"/>
                  </a:lnTo>
                  <a:lnTo>
                    <a:pt x="56" y="644"/>
                  </a:lnTo>
                  <a:lnTo>
                    <a:pt x="66" y="662"/>
                  </a:lnTo>
                  <a:lnTo>
                    <a:pt x="78" y="681"/>
                  </a:lnTo>
                  <a:lnTo>
                    <a:pt x="91" y="697"/>
                  </a:lnTo>
                  <a:lnTo>
                    <a:pt x="104" y="713"/>
                  </a:lnTo>
                  <a:lnTo>
                    <a:pt x="118" y="729"/>
                  </a:lnTo>
                  <a:lnTo>
                    <a:pt x="133" y="744"/>
                  </a:lnTo>
                  <a:lnTo>
                    <a:pt x="148" y="757"/>
                  </a:lnTo>
                  <a:lnTo>
                    <a:pt x="164" y="772"/>
                  </a:lnTo>
                  <a:lnTo>
                    <a:pt x="181" y="783"/>
                  </a:lnTo>
                  <a:lnTo>
                    <a:pt x="198" y="795"/>
                  </a:lnTo>
                  <a:lnTo>
                    <a:pt x="216" y="806"/>
                  </a:lnTo>
                  <a:lnTo>
                    <a:pt x="234" y="816"/>
                  </a:lnTo>
                  <a:lnTo>
                    <a:pt x="253" y="825"/>
                  </a:lnTo>
                  <a:lnTo>
                    <a:pt x="272" y="833"/>
                  </a:lnTo>
                  <a:lnTo>
                    <a:pt x="292" y="841"/>
                  </a:lnTo>
                  <a:lnTo>
                    <a:pt x="311" y="847"/>
                  </a:lnTo>
                  <a:lnTo>
                    <a:pt x="332" y="853"/>
                  </a:lnTo>
                  <a:lnTo>
                    <a:pt x="352" y="856"/>
                  </a:lnTo>
                  <a:lnTo>
                    <a:pt x="373" y="860"/>
                  </a:lnTo>
                  <a:lnTo>
                    <a:pt x="393" y="863"/>
                  </a:lnTo>
                  <a:lnTo>
                    <a:pt x="414" y="864"/>
                  </a:lnTo>
                  <a:lnTo>
                    <a:pt x="436" y="864"/>
                  </a:lnTo>
                  <a:lnTo>
                    <a:pt x="457" y="863"/>
                  </a:lnTo>
                  <a:lnTo>
                    <a:pt x="479" y="862"/>
                  </a:lnTo>
                  <a:lnTo>
                    <a:pt x="500" y="859"/>
                  </a:lnTo>
                  <a:lnTo>
                    <a:pt x="522" y="855"/>
                  </a:lnTo>
                  <a:lnTo>
                    <a:pt x="545" y="850"/>
                  </a:lnTo>
                  <a:lnTo>
                    <a:pt x="545" y="8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 name="Freeform 57"/>
            <p:cNvSpPr>
              <a:spLocks/>
            </p:cNvSpPr>
            <p:nvPr userDrawn="1"/>
          </p:nvSpPr>
          <p:spPr bwMode="auto">
            <a:xfrm>
              <a:off x="3151" y="1208"/>
              <a:ext cx="195" cy="196"/>
            </a:xfrm>
            <a:custGeom>
              <a:avLst/>
              <a:gdLst>
                <a:gd name="T0" fmla="*/ 512 w 783"/>
                <a:gd name="T1" fmla="*/ 765 h 783"/>
                <a:gd name="T2" fmla="*/ 568 w 783"/>
                <a:gd name="T3" fmla="*/ 743 h 783"/>
                <a:gd name="T4" fmla="*/ 618 w 783"/>
                <a:gd name="T5" fmla="*/ 713 h 783"/>
                <a:gd name="T6" fmla="*/ 662 w 783"/>
                <a:gd name="T7" fmla="*/ 676 h 783"/>
                <a:gd name="T8" fmla="*/ 700 w 783"/>
                <a:gd name="T9" fmla="*/ 634 h 783"/>
                <a:gd name="T10" fmla="*/ 731 w 783"/>
                <a:gd name="T11" fmla="*/ 588 h 783"/>
                <a:gd name="T12" fmla="*/ 756 w 783"/>
                <a:gd name="T13" fmla="*/ 537 h 783"/>
                <a:gd name="T14" fmla="*/ 773 w 783"/>
                <a:gd name="T15" fmla="*/ 483 h 783"/>
                <a:gd name="T16" fmla="*/ 782 w 783"/>
                <a:gd name="T17" fmla="*/ 427 h 783"/>
                <a:gd name="T18" fmla="*/ 783 w 783"/>
                <a:gd name="T19" fmla="*/ 369 h 783"/>
                <a:gd name="T20" fmla="*/ 776 w 783"/>
                <a:gd name="T21" fmla="*/ 310 h 783"/>
                <a:gd name="T22" fmla="*/ 765 w 783"/>
                <a:gd name="T23" fmla="*/ 271 h 783"/>
                <a:gd name="T24" fmla="*/ 743 w 783"/>
                <a:gd name="T25" fmla="*/ 216 h 783"/>
                <a:gd name="T26" fmla="*/ 713 w 783"/>
                <a:gd name="T27" fmla="*/ 167 h 783"/>
                <a:gd name="T28" fmla="*/ 677 w 783"/>
                <a:gd name="T29" fmla="*/ 122 h 783"/>
                <a:gd name="T30" fmla="*/ 635 w 783"/>
                <a:gd name="T31" fmla="*/ 85 h 783"/>
                <a:gd name="T32" fmla="*/ 588 w 783"/>
                <a:gd name="T33" fmla="*/ 53 h 783"/>
                <a:gd name="T34" fmla="*/ 537 w 783"/>
                <a:gd name="T35" fmla="*/ 29 h 783"/>
                <a:gd name="T36" fmla="*/ 484 w 783"/>
                <a:gd name="T37" fmla="*/ 12 h 783"/>
                <a:gd name="T38" fmla="*/ 428 w 783"/>
                <a:gd name="T39" fmla="*/ 3 h 783"/>
                <a:gd name="T40" fmla="*/ 369 w 783"/>
                <a:gd name="T41" fmla="*/ 1 h 783"/>
                <a:gd name="T42" fmla="*/ 310 w 783"/>
                <a:gd name="T43" fmla="*/ 9 h 783"/>
                <a:gd name="T44" fmla="*/ 271 w 783"/>
                <a:gd name="T45" fmla="*/ 20 h 783"/>
                <a:gd name="T46" fmla="*/ 217 w 783"/>
                <a:gd name="T47" fmla="*/ 42 h 783"/>
                <a:gd name="T48" fmla="*/ 167 w 783"/>
                <a:gd name="T49" fmla="*/ 72 h 783"/>
                <a:gd name="T50" fmla="*/ 123 w 783"/>
                <a:gd name="T51" fmla="*/ 108 h 783"/>
                <a:gd name="T52" fmla="*/ 85 w 783"/>
                <a:gd name="T53" fmla="*/ 150 h 783"/>
                <a:gd name="T54" fmla="*/ 54 w 783"/>
                <a:gd name="T55" fmla="*/ 197 h 783"/>
                <a:gd name="T56" fmla="*/ 29 w 783"/>
                <a:gd name="T57" fmla="*/ 248 h 783"/>
                <a:gd name="T58" fmla="*/ 12 w 783"/>
                <a:gd name="T59" fmla="*/ 301 h 783"/>
                <a:gd name="T60" fmla="*/ 3 w 783"/>
                <a:gd name="T61" fmla="*/ 357 h 783"/>
                <a:gd name="T62" fmla="*/ 2 w 783"/>
                <a:gd name="T63" fmla="*/ 416 h 783"/>
                <a:gd name="T64" fmla="*/ 9 w 783"/>
                <a:gd name="T65" fmla="*/ 474 h 783"/>
                <a:gd name="T66" fmla="*/ 20 w 783"/>
                <a:gd name="T67" fmla="*/ 513 h 783"/>
                <a:gd name="T68" fmla="*/ 42 w 783"/>
                <a:gd name="T69" fmla="*/ 568 h 783"/>
                <a:gd name="T70" fmla="*/ 72 w 783"/>
                <a:gd name="T71" fmla="*/ 618 h 783"/>
                <a:gd name="T72" fmla="*/ 108 w 783"/>
                <a:gd name="T73" fmla="*/ 662 h 783"/>
                <a:gd name="T74" fmla="*/ 150 w 783"/>
                <a:gd name="T75" fmla="*/ 700 h 783"/>
                <a:gd name="T76" fmla="*/ 197 w 783"/>
                <a:gd name="T77" fmla="*/ 731 h 783"/>
                <a:gd name="T78" fmla="*/ 248 w 783"/>
                <a:gd name="T79" fmla="*/ 756 h 783"/>
                <a:gd name="T80" fmla="*/ 301 w 783"/>
                <a:gd name="T81" fmla="*/ 773 h 783"/>
                <a:gd name="T82" fmla="*/ 357 w 783"/>
                <a:gd name="T83" fmla="*/ 782 h 783"/>
                <a:gd name="T84" fmla="*/ 416 w 783"/>
                <a:gd name="T85" fmla="*/ 783 h 783"/>
                <a:gd name="T86" fmla="*/ 475 w 783"/>
                <a:gd name="T87" fmla="*/ 775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4" y="770"/>
                  </a:moveTo>
                  <a:lnTo>
                    <a:pt x="494" y="770"/>
                  </a:lnTo>
                  <a:lnTo>
                    <a:pt x="512" y="765"/>
                  </a:lnTo>
                  <a:lnTo>
                    <a:pt x="532" y="758"/>
                  </a:lnTo>
                  <a:lnTo>
                    <a:pt x="550" y="750"/>
                  </a:lnTo>
                  <a:lnTo>
                    <a:pt x="568" y="743"/>
                  </a:lnTo>
                  <a:lnTo>
                    <a:pt x="585" y="733"/>
                  </a:lnTo>
                  <a:lnTo>
                    <a:pt x="601" y="723"/>
                  </a:lnTo>
                  <a:lnTo>
                    <a:pt x="618" y="713"/>
                  </a:lnTo>
                  <a:lnTo>
                    <a:pt x="634" y="701"/>
                  </a:lnTo>
                  <a:lnTo>
                    <a:pt x="648" y="689"/>
                  </a:lnTo>
                  <a:lnTo>
                    <a:pt x="662" y="676"/>
                  </a:lnTo>
                  <a:lnTo>
                    <a:pt x="675" y="663"/>
                  </a:lnTo>
                  <a:lnTo>
                    <a:pt x="688" y="649"/>
                  </a:lnTo>
                  <a:lnTo>
                    <a:pt x="700" y="634"/>
                  </a:lnTo>
                  <a:lnTo>
                    <a:pt x="712" y="619"/>
                  </a:lnTo>
                  <a:lnTo>
                    <a:pt x="722" y="603"/>
                  </a:lnTo>
                  <a:lnTo>
                    <a:pt x="731" y="588"/>
                  </a:lnTo>
                  <a:lnTo>
                    <a:pt x="740" y="572"/>
                  </a:lnTo>
                  <a:lnTo>
                    <a:pt x="748" y="555"/>
                  </a:lnTo>
                  <a:lnTo>
                    <a:pt x="756" y="537"/>
                  </a:lnTo>
                  <a:lnTo>
                    <a:pt x="763" y="520"/>
                  </a:lnTo>
                  <a:lnTo>
                    <a:pt x="768" y="502"/>
                  </a:lnTo>
                  <a:lnTo>
                    <a:pt x="773" y="483"/>
                  </a:lnTo>
                  <a:lnTo>
                    <a:pt x="777" y="465"/>
                  </a:lnTo>
                  <a:lnTo>
                    <a:pt x="781" y="446"/>
                  </a:lnTo>
                  <a:lnTo>
                    <a:pt x="782" y="427"/>
                  </a:lnTo>
                  <a:lnTo>
                    <a:pt x="783" y="408"/>
                  </a:lnTo>
                  <a:lnTo>
                    <a:pt x="783" y="388"/>
                  </a:lnTo>
                  <a:lnTo>
                    <a:pt x="783" y="369"/>
                  </a:lnTo>
                  <a:lnTo>
                    <a:pt x="782" y="349"/>
                  </a:lnTo>
                  <a:lnTo>
                    <a:pt x="779" y="330"/>
                  </a:lnTo>
                  <a:lnTo>
                    <a:pt x="776" y="310"/>
                  </a:lnTo>
                  <a:lnTo>
                    <a:pt x="770" y="291"/>
                  </a:lnTo>
                  <a:lnTo>
                    <a:pt x="770" y="291"/>
                  </a:lnTo>
                  <a:lnTo>
                    <a:pt x="765" y="271"/>
                  </a:lnTo>
                  <a:lnTo>
                    <a:pt x="759" y="253"/>
                  </a:lnTo>
                  <a:lnTo>
                    <a:pt x="751" y="234"/>
                  </a:lnTo>
                  <a:lnTo>
                    <a:pt x="743" y="216"/>
                  </a:lnTo>
                  <a:lnTo>
                    <a:pt x="734" y="199"/>
                  </a:lnTo>
                  <a:lnTo>
                    <a:pt x="723" y="182"/>
                  </a:lnTo>
                  <a:lnTo>
                    <a:pt x="713" y="167"/>
                  </a:lnTo>
                  <a:lnTo>
                    <a:pt x="701" y="151"/>
                  </a:lnTo>
                  <a:lnTo>
                    <a:pt x="690" y="137"/>
                  </a:lnTo>
                  <a:lnTo>
                    <a:pt x="677" y="122"/>
                  </a:lnTo>
                  <a:lnTo>
                    <a:pt x="663" y="109"/>
                  </a:lnTo>
                  <a:lnTo>
                    <a:pt x="649" y="96"/>
                  </a:lnTo>
                  <a:lnTo>
                    <a:pt x="635" y="85"/>
                  </a:lnTo>
                  <a:lnTo>
                    <a:pt x="619" y="73"/>
                  </a:lnTo>
                  <a:lnTo>
                    <a:pt x="604" y="63"/>
                  </a:lnTo>
                  <a:lnTo>
                    <a:pt x="588" y="53"/>
                  </a:lnTo>
                  <a:lnTo>
                    <a:pt x="571" y="44"/>
                  </a:lnTo>
                  <a:lnTo>
                    <a:pt x="554" y="35"/>
                  </a:lnTo>
                  <a:lnTo>
                    <a:pt x="537" y="29"/>
                  </a:lnTo>
                  <a:lnTo>
                    <a:pt x="520" y="22"/>
                  </a:lnTo>
                  <a:lnTo>
                    <a:pt x="502" y="16"/>
                  </a:lnTo>
                  <a:lnTo>
                    <a:pt x="484" y="12"/>
                  </a:lnTo>
                  <a:lnTo>
                    <a:pt x="465" y="8"/>
                  </a:lnTo>
                  <a:lnTo>
                    <a:pt x="446" y="4"/>
                  </a:lnTo>
                  <a:lnTo>
                    <a:pt x="428" y="3"/>
                  </a:lnTo>
                  <a:lnTo>
                    <a:pt x="408" y="1"/>
                  </a:lnTo>
                  <a:lnTo>
                    <a:pt x="389" y="0"/>
                  </a:lnTo>
                  <a:lnTo>
                    <a:pt x="369" y="1"/>
                  </a:lnTo>
                  <a:lnTo>
                    <a:pt x="349" y="3"/>
                  </a:lnTo>
                  <a:lnTo>
                    <a:pt x="330" y="5"/>
                  </a:lnTo>
                  <a:lnTo>
                    <a:pt x="310" y="9"/>
                  </a:lnTo>
                  <a:lnTo>
                    <a:pt x="291" y="14"/>
                  </a:lnTo>
                  <a:lnTo>
                    <a:pt x="291" y="14"/>
                  </a:lnTo>
                  <a:lnTo>
                    <a:pt x="271" y="20"/>
                  </a:lnTo>
                  <a:lnTo>
                    <a:pt x="253" y="26"/>
                  </a:lnTo>
                  <a:lnTo>
                    <a:pt x="235" y="34"/>
                  </a:lnTo>
                  <a:lnTo>
                    <a:pt x="217" y="42"/>
                  </a:lnTo>
                  <a:lnTo>
                    <a:pt x="200" y="51"/>
                  </a:lnTo>
                  <a:lnTo>
                    <a:pt x="183" y="61"/>
                  </a:lnTo>
                  <a:lnTo>
                    <a:pt x="167" y="72"/>
                  </a:lnTo>
                  <a:lnTo>
                    <a:pt x="151" y="83"/>
                  </a:lnTo>
                  <a:lnTo>
                    <a:pt x="137" y="95"/>
                  </a:lnTo>
                  <a:lnTo>
                    <a:pt x="123" y="108"/>
                  </a:lnTo>
                  <a:lnTo>
                    <a:pt x="110" y="121"/>
                  </a:lnTo>
                  <a:lnTo>
                    <a:pt x="97" y="135"/>
                  </a:lnTo>
                  <a:lnTo>
                    <a:pt x="85" y="150"/>
                  </a:lnTo>
                  <a:lnTo>
                    <a:pt x="73" y="164"/>
                  </a:lnTo>
                  <a:lnTo>
                    <a:pt x="63" y="180"/>
                  </a:lnTo>
                  <a:lnTo>
                    <a:pt x="54" y="197"/>
                  </a:lnTo>
                  <a:lnTo>
                    <a:pt x="45" y="212"/>
                  </a:lnTo>
                  <a:lnTo>
                    <a:pt x="35" y="229"/>
                  </a:lnTo>
                  <a:lnTo>
                    <a:pt x="29" y="248"/>
                  </a:lnTo>
                  <a:lnTo>
                    <a:pt x="22" y="264"/>
                  </a:lnTo>
                  <a:lnTo>
                    <a:pt x="16" y="283"/>
                  </a:lnTo>
                  <a:lnTo>
                    <a:pt x="12" y="301"/>
                  </a:lnTo>
                  <a:lnTo>
                    <a:pt x="8" y="319"/>
                  </a:lnTo>
                  <a:lnTo>
                    <a:pt x="4" y="339"/>
                  </a:lnTo>
                  <a:lnTo>
                    <a:pt x="3" y="357"/>
                  </a:lnTo>
                  <a:lnTo>
                    <a:pt x="2" y="377"/>
                  </a:lnTo>
                  <a:lnTo>
                    <a:pt x="0" y="396"/>
                  </a:lnTo>
                  <a:lnTo>
                    <a:pt x="2" y="416"/>
                  </a:lnTo>
                  <a:lnTo>
                    <a:pt x="3" y="435"/>
                  </a:lnTo>
                  <a:lnTo>
                    <a:pt x="5" y="455"/>
                  </a:lnTo>
                  <a:lnTo>
                    <a:pt x="9" y="474"/>
                  </a:lnTo>
                  <a:lnTo>
                    <a:pt x="15" y="494"/>
                  </a:lnTo>
                  <a:lnTo>
                    <a:pt x="15" y="494"/>
                  </a:lnTo>
                  <a:lnTo>
                    <a:pt x="20" y="513"/>
                  </a:lnTo>
                  <a:lnTo>
                    <a:pt x="26" y="532"/>
                  </a:lnTo>
                  <a:lnTo>
                    <a:pt x="34" y="550"/>
                  </a:lnTo>
                  <a:lnTo>
                    <a:pt x="42" y="568"/>
                  </a:lnTo>
                  <a:lnTo>
                    <a:pt x="51" y="585"/>
                  </a:lnTo>
                  <a:lnTo>
                    <a:pt x="61" y="602"/>
                  </a:lnTo>
                  <a:lnTo>
                    <a:pt x="72" y="618"/>
                  </a:lnTo>
                  <a:lnTo>
                    <a:pt x="84" y="633"/>
                  </a:lnTo>
                  <a:lnTo>
                    <a:pt x="95" y="647"/>
                  </a:lnTo>
                  <a:lnTo>
                    <a:pt x="108" y="662"/>
                  </a:lnTo>
                  <a:lnTo>
                    <a:pt x="121" y="675"/>
                  </a:lnTo>
                  <a:lnTo>
                    <a:pt x="136" y="688"/>
                  </a:lnTo>
                  <a:lnTo>
                    <a:pt x="150" y="700"/>
                  </a:lnTo>
                  <a:lnTo>
                    <a:pt x="164" y="711"/>
                  </a:lnTo>
                  <a:lnTo>
                    <a:pt x="180" y="722"/>
                  </a:lnTo>
                  <a:lnTo>
                    <a:pt x="197" y="731"/>
                  </a:lnTo>
                  <a:lnTo>
                    <a:pt x="213" y="740"/>
                  </a:lnTo>
                  <a:lnTo>
                    <a:pt x="230" y="748"/>
                  </a:lnTo>
                  <a:lnTo>
                    <a:pt x="248" y="756"/>
                  </a:lnTo>
                  <a:lnTo>
                    <a:pt x="265" y="762"/>
                  </a:lnTo>
                  <a:lnTo>
                    <a:pt x="283" y="767"/>
                  </a:lnTo>
                  <a:lnTo>
                    <a:pt x="301" y="773"/>
                  </a:lnTo>
                  <a:lnTo>
                    <a:pt x="319" y="776"/>
                  </a:lnTo>
                  <a:lnTo>
                    <a:pt x="339" y="780"/>
                  </a:lnTo>
                  <a:lnTo>
                    <a:pt x="357" y="782"/>
                  </a:lnTo>
                  <a:lnTo>
                    <a:pt x="377" y="783"/>
                  </a:lnTo>
                  <a:lnTo>
                    <a:pt x="396" y="783"/>
                  </a:lnTo>
                  <a:lnTo>
                    <a:pt x="416" y="783"/>
                  </a:lnTo>
                  <a:lnTo>
                    <a:pt x="435" y="782"/>
                  </a:lnTo>
                  <a:lnTo>
                    <a:pt x="455" y="779"/>
                  </a:lnTo>
                  <a:lnTo>
                    <a:pt x="475" y="775"/>
                  </a:lnTo>
                  <a:lnTo>
                    <a:pt x="494" y="770"/>
                  </a:lnTo>
                  <a:lnTo>
                    <a:pt x="494" y="7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Freeform 58"/>
            <p:cNvSpPr>
              <a:spLocks/>
            </p:cNvSpPr>
            <p:nvPr userDrawn="1"/>
          </p:nvSpPr>
          <p:spPr bwMode="auto">
            <a:xfrm>
              <a:off x="3226" y="1463"/>
              <a:ext cx="176" cy="176"/>
            </a:xfrm>
            <a:custGeom>
              <a:avLst/>
              <a:gdLst>
                <a:gd name="T0" fmla="*/ 459 w 701"/>
                <a:gd name="T1" fmla="*/ 685 h 702"/>
                <a:gd name="T2" fmla="*/ 508 w 701"/>
                <a:gd name="T3" fmla="*/ 664 h 702"/>
                <a:gd name="T4" fmla="*/ 552 w 701"/>
                <a:gd name="T5" fmla="*/ 638 h 702"/>
                <a:gd name="T6" fmla="*/ 591 w 701"/>
                <a:gd name="T7" fmla="*/ 606 h 702"/>
                <a:gd name="T8" fmla="*/ 627 w 701"/>
                <a:gd name="T9" fmla="*/ 568 h 702"/>
                <a:gd name="T10" fmla="*/ 654 w 701"/>
                <a:gd name="T11" fmla="*/ 526 h 702"/>
                <a:gd name="T12" fmla="*/ 676 w 701"/>
                <a:gd name="T13" fmla="*/ 481 h 702"/>
                <a:gd name="T14" fmla="*/ 692 w 701"/>
                <a:gd name="T15" fmla="*/ 432 h 702"/>
                <a:gd name="T16" fmla="*/ 700 w 701"/>
                <a:gd name="T17" fmla="*/ 383 h 702"/>
                <a:gd name="T18" fmla="*/ 701 w 701"/>
                <a:gd name="T19" fmla="*/ 331 h 702"/>
                <a:gd name="T20" fmla="*/ 694 w 701"/>
                <a:gd name="T21" fmla="*/ 277 h 702"/>
                <a:gd name="T22" fmla="*/ 684 w 701"/>
                <a:gd name="T23" fmla="*/ 243 h 702"/>
                <a:gd name="T24" fmla="*/ 664 w 701"/>
                <a:gd name="T25" fmla="*/ 194 h 702"/>
                <a:gd name="T26" fmla="*/ 637 w 701"/>
                <a:gd name="T27" fmla="*/ 150 h 702"/>
                <a:gd name="T28" fmla="*/ 606 w 701"/>
                <a:gd name="T29" fmla="*/ 109 h 702"/>
                <a:gd name="T30" fmla="*/ 568 w 701"/>
                <a:gd name="T31" fmla="*/ 75 h 702"/>
                <a:gd name="T32" fmla="*/ 526 w 701"/>
                <a:gd name="T33" fmla="*/ 47 h 702"/>
                <a:gd name="T34" fmla="*/ 481 w 701"/>
                <a:gd name="T35" fmla="*/ 25 h 702"/>
                <a:gd name="T36" fmla="*/ 432 w 701"/>
                <a:gd name="T37" fmla="*/ 10 h 702"/>
                <a:gd name="T38" fmla="*/ 382 w 701"/>
                <a:gd name="T39" fmla="*/ 1 h 702"/>
                <a:gd name="T40" fmla="*/ 330 w 701"/>
                <a:gd name="T41" fmla="*/ 1 h 702"/>
                <a:gd name="T42" fmla="*/ 277 w 701"/>
                <a:gd name="T43" fmla="*/ 8 h 702"/>
                <a:gd name="T44" fmla="*/ 242 w 701"/>
                <a:gd name="T45" fmla="*/ 17 h 702"/>
                <a:gd name="T46" fmla="*/ 193 w 701"/>
                <a:gd name="T47" fmla="*/ 38 h 702"/>
                <a:gd name="T48" fmla="*/ 148 w 701"/>
                <a:gd name="T49" fmla="*/ 64 h 702"/>
                <a:gd name="T50" fmla="*/ 109 w 701"/>
                <a:gd name="T51" fmla="*/ 96 h 702"/>
                <a:gd name="T52" fmla="*/ 74 w 701"/>
                <a:gd name="T53" fmla="*/ 134 h 702"/>
                <a:gd name="T54" fmla="*/ 47 w 701"/>
                <a:gd name="T55" fmla="*/ 176 h 702"/>
                <a:gd name="T56" fmla="*/ 25 w 701"/>
                <a:gd name="T57" fmla="*/ 221 h 702"/>
                <a:gd name="T58" fmla="*/ 9 w 701"/>
                <a:gd name="T59" fmla="*/ 270 h 702"/>
                <a:gd name="T60" fmla="*/ 1 w 701"/>
                <a:gd name="T61" fmla="*/ 320 h 702"/>
                <a:gd name="T62" fmla="*/ 0 w 701"/>
                <a:gd name="T63" fmla="*/ 371 h 702"/>
                <a:gd name="T64" fmla="*/ 8 w 701"/>
                <a:gd name="T65" fmla="*/ 425 h 702"/>
                <a:gd name="T66" fmla="*/ 17 w 701"/>
                <a:gd name="T67" fmla="*/ 460 h 702"/>
                <a:gd name="T68" fmla="*/ 36 w 701"/>
                <a:gd name="T69" fmla="*/ 508 h 702"/>
                <a:gd name="T70" fmla="*/ 64 w 701"/>
                <a:gd name="T71" fmla="*/ 554 h 702"/>
                <a:gd name="T72" fmla="*/ 95 w 701"/>
                <a:gd name="T73" fmla="*/ 593 h 702"/>
                <a:gd name="T74" fmla="*/ 133 w 701"/>
                <a:gd name="T75" fmla="*/ 626 h 702"/>
                <a:gd name="T76" fmla="*/ 174 w 701"/>
                <a:gd name="T77" fmla="*/ 655 h 702"/>
                <a:gd name="T78" fmla="*/ 220 w 701"/>
                <a:gd name="T79" fmla="*/ 677 h 702"/>
                <a:gd name="T80" fmla="*/ 268 w 701"/>
                <a:gd name="T81" fmla="*/ 693 h 702"/>
                <a:gd name="T82" fmla="*/ 319 w 701"/>
                <a:gd name="T83" fmla="*/ 701 h 702"/>
                <a:gd name="T84" fmla="*/ 371 w 701"/>
                <a:gd name="T85" fmla="*/ 702 h 702"/>
                <a:gd name="T86" fmla="*/ 423 w 701"/>
                <a:gd name="T87" fmla="*/ 694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2">
                  <a:moveTo>
                    <a:pt x="442" y="690"/>
                  </a:moveTo>
                  <a:lnTo>
                    <a:pt x="442" y="690"/>
                  </a:lnTo>
                  <a:lnTo>
                    <a:pt x="459" y="685"/>
                  </a:lnTo>
                  <a:lnTo>
                    <a:pt x="475" y="679"/>
                  </a:lnTo>
                  <a:lnTo>
                    <a:pt x="492" y="672"/>
                  </a:lnTo>
                  <a:lnTo>
                    <a:pt x="508" y="664"/>
                  </a:lnTo>
                  <a:lnTo>
                    <a:pt x="524" y="656"/>
                  </a:lnTo>
                  <a:lnTo>
                    <a:pt x="538" y="647"/>
                  </a:lnTo>
                  <a:lnTo>
                    <a:pt x="552" y="638"/>
                  </a:lnTo>
                  <a:lnTo>
                    <a:pt x="567" y="628"/>
                  </a:lnTo>
                  <a:lnTo>
                    <a:pt x="580" y="617"/>
                  </a:lnTo>
                  <a:lnTo>
                    <a:pt x="591" y="606"/>
                  </a:lnTo>
                  <a:lnTo>
                    <a:pt x="604" y="594"/>
                  </a:lnTo>
                  <a:lnTo>
                    <a:pt x="615" y="581"/>
                  </a:lnTo>
                  <a:lnTo>
                    <a:pt x="627" y="568"/>
                  </a:lnTo>
                  <a:lnTo>
                    <a:pt x="636" y="555"/>
                  </a:lnTo>
                  <a:lnTo>
                    <a:pt x="646" y="540"/>
                  </a:lnTo>
                  <a:lnTo>
                    <a:pt x="654" y="526"/>
                  </a:lnTo>
                  <a:lnTo>
                    <a:pt x="663" y="512"/>
                  </a:lnTo>
                  <a:lnTo>
                    <a:pt x="670" y="496"/>
                  </a:lnTo>
                  <a:lnTo>
                    <a:pt x="676" y="481"/>
                  </a:lnTo>
                  <a:lnTo>
                    <a:pt x="683" y="465"/>
                  </a:lnTo>
                  <a:lnTo>
                    <a:pt x="688" y="449"/>
                  </a:lnTo>
                  <a:lnTo>
                    <a:pt x="692" y="432"/>
                  </a:lnTo>
                  <a:lnTo>
                    <a:pt x="696" y="417"/>
                  </a:lnTo>
                  <a:lnTo>
                    <a:pt x="698" y="400"/>
                  </a:lnTo>
                  <a:lnTo>
                    <a:pt x="700" y="383"/>
                  </a:lnTo>
                  <a:lnTo>
                    <a:pt x="701" y="365"/>
                  </a:lnTo>
                  <a:lnTo>
                    <a:pt x="701" y="348"/>
                  </a:lnTo>
                  <a:lnTo>
                    <a:pt x="701" y="331"/>
                  </a:lnTo>
                  <a:lnTo>
                    <a:pt x="700" y="312"/>
                  </a:lnTo>
                  <a:lnTo>
                    <a:pt x="697" y="296"/>
                  </a:lnTo>
                  <a:lnTo>
                    <a:pt x="694" y="277"/>
                  </a:lnTo>
                  <a:lnTo>
                    <a:pt x="689" y="260"/>
                  </a:lnTo>
                  <a:lnTo>
                    <a:pt x="689" y="260"/>
                  </a:lnTo>
                  <a:lnTo>
                    <a:pt x="684" y="243"/>
                  </a:lnTo>
                  <a:lnTo>
                    <a:pt x="679" y="227"/>
                  </a:lnTo>
                  <a:lnTo>
                    <a:pt x="672" y="210"/>
                  </a:lnTo>
                  <a:lnTo>
                    <a:pt x="664" y="194"/>
                  </a:lnTo>
                  <a:lnTo>
                    <a:pt x="657" y="178"/>
                  </a:lnTo>
                  <a:lnTo>
                    <a:pt x="647" y="164"/>
                  </a:lnTo>
                  <a:lnTo>
                    <a:pt x="637" y="150"/>
                  </a:lnTo>
                  <a:lnTo>
                    <a:pt x="628" y="135"/>
                  </a:lnTo>
                  <a:lnTo>
                    <a:pt x="616" y="122"/>
                  </a:lnTo>
                  <a:lnTo>
                    <a:pt x="606" y="109"/>
                  </a:lnTo>
                  <a:lnTo>
                    <a:pt x="593" y="98"/>
                  </a:lnTo>
                  <a:lnTo>
                    <a:pt x="581" y="86"/>
                  </a:lnTo>
                  <a:lnTo>
                    <a:pt x="568" y="75"/>
                  </a:lnTo>
                  <a:lnTo>
                    <a:pt x="554" y="65"/>
                  </a:lnTo>
                  <a:lnTo>
                    <a:pt x="541" y="56"/>
                  </a:lnTo>
                  <a:lnTo>
                    <a:pt x="526" y="47"/>
                  </a:lnTo>
                  <a:lnTo>
                    <a:pt x="511" y="39"/>
                  </a:lnTo>
                  <a:lnTo>
                    <a:pt x="496" y="31"/>
                  </a:lnTo>
                  <a:lnTo>
                    <a:pt x="481" y="25"/>
                  </a:lnTo>
                  <a:lnTo>
                    <a:pt x="465" y="19"/>
                  </a:lnTo>
                  <a:lnTo>
                    <a:pt x="448" y="14"/>
                  </a:lnTo>
                  <a:lnTo>
                    <a:pt x="432" y="10"/>
                  </a:lnTo>
                  <a:lnTo>
                    <a:pt x="416" y="6"/>
                  </a:lnTo>
                  <a:lnTo>
                    <a:pt x="399" y="4"/>
                  </a:lnTo>
                  <a:lnTo>
                    <a:pt x="382" y="1"/>
                  </a:lnTo>
                  <a:lnTo>
                    <a:pt x="365" y="0"/>
                  </a:lnTo>
                  <a:lnTo>
                    <a:pt x="348" y="0"/>
                  </a:lnTo>
                  <a:lnTo>
                    <a:pt x="330" y="1"/>
                  </a:lnTo>
                  <a:lnTo>
                    <a:pt x="313" y="2"/>
                  </a:lnTo>
                  <a:lnTo>
                    <a:pt x="294" y="5"/>
                  </a:lnTo>
                  <a:lnTo>
                    <a:pt x="277" y="8"/>
                  </a:lnTo>
                  <a:lnTo>
                    <a:pt x="259" y="12"/>
                  </a:lnTo>
                  <a:lnTo>
                    <a:pt x="259" y="12"/>
                  </a:lnTo>
                  <a:lnTo>
                    <a:pt x="242" y="17"/>
                  </a:lnTo>
                  <a:lnTo>
                    <a:pt x="225" y="23"/>
                  </a:lnTo>
                  <a:lnTo>
                    <a:pt x="208" y="30"/>
                  </a:lnTo>
                  <a:lnTo>
                    <a:pt x="193" y="38"/>
                  </a:lnTo>
                  <a:lnTo>
                    <a:pt x="177" y="45"/>
                  </a:lnTo>
                  <a:lnTo>
                    <a:pt x="163" y="55"/>
                  </a:lnTo>
                  <a:lnTo>
                    <a:pt x="148" y="64"/>
                  </a:lnTo>
                  <a:lnTo>
                    <a:pt x="134" y="74"/>
                  </a:lnTo>
                  <a:lnTo>
                    <a:pt x="121" y="84"/>
                  </a:lnTo>
                  <a:lnTo>
                    <a:pt x="109" y="96"/>
                  </a:lnTo>
                  <a:lnTo>
                    <a:pt x="96" y="108"/>
                  </a:lnTo>
                  <a:lnTo>
                    <a:pt x="86" y="121"/>
                  </a:lnTo>
                  <a:lnTo>
                    <a:pt x="74" y="134"/>
                  </a:lnTo>
                  <a:lnTo>
                    <a:pt x="65" y="147"/>
                  </a:lnTo>
                  <a:lnTo>
                    <a:pt x="55" y="161"/>
                  </a:lnTo>
                  <a:lnTo>
                    <a:pt x="47" y="176"/>
                  </a:lnTo>
                  <a:lnTo>
                    <a:pt x="39" y="190"/>
                  </a:lnTo>
                  <a:lnTo>
                    <a:pt x="31" y="206"/>
                  </a:lnTo>
                  <a:lnTo>
                    <a:pt x="25" y="221"/>
                  </a:lnTo>
                  <a:lnTo>
                    <a:pt x="18" y="237"/>
                  </a:lnTo>
                  <a:lnTo>
                    <a:pt x="13" y="253"/>
                  </a:lnTo>
                  <a:lnTo>
                    <a:pt x="9" y="270"/>
                  </a:lnTo>
                  <a:lnTo>
                    <a:pt x="5" y="286"/>
                  </a:lnTo>
                  <a:lnTo>
                    <a:pt x="2" y="303"/>
                  </a:lnTo>
                  <a:lnTo>
                    <a:pt x="1" y="320"/>
                  </a:lnTo>
                  <a:lnTo>
                    <a:pt x="0" y="337"/>
                  </a:lnTo>
                  <a:lnTo>
                    <a:pt x="0" y="354"/>
                  </a:lnTo>
                  <a:lnTo>
                    <a:pt x="0" y="371"/>
                  </a:lnTo>
                  <a:lnTo>
                    <a:pt x="1" y="389"/>
                  </a:lnTo>
                  <a:lnTo>
                    <a:pt x="4" y="406"/>
                  </a:lnTo>
                  <a:lnTo>
                    <a:pt x="8" y="425"/>
                  </a:lnTo>
                  <a:lnTo>
                    <a:pt x="12" y="441"/>
                  </a:lnTo>
                  <a:lnTo>
                    <a:pt x="12" y="441"/>
                  </a:lnTo>
                  <a:lnTo>
                    <a:pt x="17" y="460"/>
                  </a:lnTo>
                  <a:lnTo>
                    <a:pt x="22" y="477"/>
                  </a:lnTo>
                  <a:lnTo>
                    <a:pt x="29" y="492"/>
                  </a:lnTo>
                  <a:lnTo>
                    <a:pt x="36" y="508"/>
                  </a:lnTo>
                  <a:lnTo>
                    <a:pt x="44" y="524"/>
                  </a:lnTo>
                  <a:lnTo>
                    <a:pt x="53" y="539"/>
                  </a:lnTo>
                  <a:lnTo>
                    <a:pt x="64" y="554"/>
                  </a:lnTo>
                  <a:lnTo>
                    <a:pt x="73" y="567"/>
                  </a:lnTo>
                  <a:lnTo>
                    <a:pt x="85" y="580"/>
                  </a:lnTo>
                  <a:lnTo>
                    <a:pt x="95" y="593"/>
                  </a:lnTo>
                  <a:lnTo>
                    <a:pt x="108" y="604"/>
                  </a:lnTo>
                  <a:lnTo>
                    <a:pt x="120" y="616"/>
                  </a:lnTo>
                  <a:lnTo>
                    <a:pt x="133" y="626"/>
                  </a:lnTo>
                  <a:lnTo>
                    <a:pt x="147" y="637"/>
                  </a:lnTo>
                  <a:lnTo>
                    <a:pt x="160" y="646"/>
                  </a:lnTo>
                  <a:lnTo>
                    <a:pt x="174" y="655"/>
                  </a:lnTo>
                  <a:lnTo>
                    <a:pt x="190" y="663"/>
                  </a:lnTo>
                  <a:lnTo>
                    <a:pt x="204" y="671"/>
                  </a:lnTo>
                  <a:lnTo>
                    <a:pt x="220" y="677"/>
                  </a:lnTo>
                  <a:lnTo>
                    <a:pt x="236" y="683"/>
                  </a:lnTo>
                  <a:lnTo>
                    <a:pt x="253" y="688"/>
                  </a:lnTo>
                  <a:lnTo>
                    <a:pt x="268" y="693"/>
                  </a:lnTo>
                  <a:lnTo>
                    <a:pt x="285" y="696"/>
                  </a:lnTo>
                  <a:lnTo>
                    <a:pt x="302" y="699"/>
                  </a:lnTo>
                  <a:lnTo>
                    <a:pt x="319" y="701"/>
                  </a:lnTo>
                  <a:lnTo>
                    <a:pt x="336" y="702"/>
                  </a:lnTo>
                  <a:lnTo>
                    <a:pt x="354" y="702"/>
                  </a:lnTo>
                  <a:lnTo>
                    <a:pt x="371" y="702"/>
                  </a:lnTo>
                  <a:lnTo>
                    <a:pt x="388" y="699"/>
                  </a:lnTo>
                  <a:lnTo>
                    <a:pt x="406" y="698"/>
                  </a:lnTo>
                  <a:lnTo>
                    <a:pt x="423" y="694"/>
                  </a:lnTo>
                  <a:lnTo>
                    <a:pt x="442" y="690"/>
                  </a:lnTo>
                  <a:lnTo>
                    <a:pt x="442" y="6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2" name="Freeform 59"/>
            <p:cNvSpPr>
              <a:spLocks/>
            </p:cNvSpPr>
            <p:nvPr userDrawn="1"/>
          </p:nvSpPr>
          <p:spPr bwMode="auto">
            <a:xfrm>
              <a:off x="3302" y="1718"/>
              <a:ext cx="155" cy="155"/>
            </a:xfrm>
            <a:custGeom>
              <a:avLst/>
              <a:gdLst>
                <a:gd name="T0" fmla="*/ 391 w 620"/>
                <a:gd name="T1" fmla="*/ 609 h 620"/>
                <a:gd name="T2" fmla="*/ 421 w 620"/>
                <a:gd name="T3" fmla="*/ 600 h 620"/>
                <a:gd name="T4" fmla="*/ 450 w 620"/>
                <a:gd name="T5" fmla="*/ 587 h 620"/>
                <a:gd name="T6" fmla="*/ 502 w 620"/>
                <a:gd name="T7" fmla="*/ 555 h 620"/>
                <a:gd name="T8" fmla="*/ 545 w 620"/>
                <a:gd name="T9" fmla="*/ 514 h 620"/>
                <a:gd name="T10" fmla="*/ 580 w 620"/>
                <a:gd name="T11" fmla="*/ 465 h 620"/>
                <a:gd name="T12" fmla="*/ 605 w 620"/>
                <a:gd name="T13" fmla="*/ 411 h 620"/>
                <a:gd name="T14" fmla="*/ 618 w 620"/>
                <a:gd name="T15" fmla="*/ 353 h 620"/>
                <a:gd name="T16" fmla="*/ 620 w 620"/>
                <a:gd name="T17" fmla="*/ 291 h 620"/>
                <a:gd name="T18" fmla="*/ 617 w 620"/>
                <a:gd name="T19" fmla="*/ 260 h 620"/>
                <a:gd name="T20" fmla="*/ 610 w 620"/>
                <a:gd name="T21" fmla="*/ 230 h 620"/>
                <a:gd name="T22" fmla="*/ 606 w 620"/>
                <a:gd name="T23" fmla="*/ 215 h 620"/>
                <a:gd name="T24" fmla="*/ 594 w 620"/>
                <a:gd name="T25" fmla="*/ 185 h 620"/>
                <a:gd name="T26" fmla="*/ 574 w 620"/>
                <a:gd name="T27" fmla="*/ 144 h 620"/>
                <a:gd name="T28" fmla="*/ 536 w 620"/>
                <a:gd name="T29" fmla="*/ 96 h 620"/>
                <a:gd name="T30" fmla="*/ 491 w 620"/>
                <a:gd name="T31" fmla="*/ 57 h 620"/>
                <a:gd name="T32" fmla="*/ 439 w 620"/>
                <a:gd name="T33" fmla="*/ 27 h 620"/>
                <a:gd name="T34" fmla="*/ 383 w 620"/>
                <a:gd name="T35" fmla="*/ 7 h 620"/>
                <a:gd name="T36" fmla="*/ 323 w 620"/>
                <a:gd name="T37" fmla="*/ 0 h 620"/>
                <a:gd name="T38" fmla="*/ 276 w 620"/>
                <a:gd name="T39" fmla="*/ 1 h 620"/>
                <a:gd name="T40" fmla="*/ 245 w 620"/>
                <a:gd name="T41" fmla="*/ 6 h 620"/>
                <a:gd name="T42" fmla="*/ 230 w 620"/>
                <a:gd name="T43" fmla="*/ 10 h 620"/>
                <a:gd name="T44" fmla="*/ 200 w 620"/>
                <a:gd name="T45" fmla="*/ 20 h 620"/>
                <a:gd name="T46" fmla="*/ 171 w 620"/>
                <a:gd name="T47" fmla="*/ 32 h 620"/>
                <a:gd name="T48" fmla="*/ 120 w 620"/>
                <a:gd name="T49" fmla="*/ 65 h 620"/>
                <a:gd name="T50" fmla="*/ 76 w 620"/>
                <a:gd name="T51" fmla="*/ 106 h 620"/>
                <a:gd name="T52" fmla="*/ 42 w 620"/>
                <a:gd name="T53" fmla="*/ 155 h 620"/>
                <a:gd name="T54" fmla="*/ 17 w 620"/>
                <a:gd name="T55" fmla="*/ 209 h 620"/>
                <a:gd name="T56" fmla="*/ 3 w 620"/>
                <a:gd name="T57" fmla="*/ 267 h 620"/>
                <a:gd name="T58" fmla="*/ 0 w 620"/>
                <a:gd name="T59" fmla="*/ 328 h 620"/>
                <a:gd name="T60" fmla="*/ 4 w 620"/>
                <a:gd name="T61" fmla="*/ 359 h 620"/>
                <a:gd name="T62" fmla="*/ 11 w 620"/>
                <a:gd name="T63" fmla="*/ 391 h 620"/>
                <a:gd name="T64" fmla="*/ 14 w 620"/>
                <a:gd name="T65" fmla="*/ 406 h 620"/>
                <a:gd name="T66" fmla="*/ 26 w 620"/>
                <a:gd name="T67" fmla="*/ 435 h 620"/>
                <a:gd name="T68" fmla="*/ 48 w 620"/>
                <a:gd name="T69" fmla="*/ 476 h 620"/>
                <a:gd name="T70" fmla="*/ 85 w 620"/>
                <a:gd name="T71" fmla="*/ 523 h 620"/>
                <a:gd name="T72" fmla="*/ 130 w 620"/>
                <a:gd name="T73" fmla="*/ 562 h 620"/>
                <a:gd name="T74" fmla="*/ 181 w 620"/>
                <a:gd name="T75" fmla="*/ 592 h 620"/>
                <a:gd name="T76" fmla="*/ 239 w 620"/>
                <a:gd name="T77" fmla="*/ 612 h 620"/>
                <a:gd name="T78" fmla="*/ 299 w 620"/>
                <a:gd name="T79" fmla="*/ 620 h 620"/>
                <a:gd name="T80" fmla="*/ 344 w 620"/>
                <a:gd name="T81" fmla="*/ 619 h 620"/>
                <a:gd name="T82" fmla="*/ 375 w 620"/>
                <a:gd name="T83" fmla="*/ 613 h 620"/>
                <a:gd name="T84" fmla="*/ 391 w 620"/>
                <a:gd name="T85" fmla="*/ 60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91" y="609"/>
                  </a:moveTo>
                  <a:lnTo>
                    <a:pt x="391" y="609"/>
                  </a:lnTo>
                  <a:lnTo>
                    <a:pt x="407" y="605"/>
                  </a:lnTo>
                  <a:lnTo>
                    <a:pt x="421" y="600"/>
                  </a:lnTo>
                  <a:lnTo>
                    <a:pt x="435" y="594"/>
                  </a:lnTo>
                  <a:lnTo>
                    <a:pt x="450" y="587"/>
                  </a:lnTo>
                  <a:lnTo>
                    <a:pt x="477" y="573"/>
                  </a:lnTo>
                  <a:lnTo>
                    <a:pt x="502" y="555"/>
                  </a:lnTo>
                  <a:lnTo>
                    <a:pt x="524" y="535"/>
                  </a:lnTo>
                  <a:lnTo>
                    <a:pt x="545" y="514"/>
                  </a:lnTo>
                  <a:lnTo>
                    <a:pt x="563" y="491"/>
                  </a:lnTo>
                  <a:lnTo>
                    <a:pt x="580" y="465"/>
                  </a:lnTo>
                  <a:lnTo>
                    <a:pt x="593" y="439"/>
                  </a:lnTo>
                  <a:lnTo>
                    <a:pt x="605" y="411"/>
                  </a:lnTo>
                  <a:lnTo>
                    <a:pt x="613" y="383"/>
                  </a:lnTo>
                  <a:lnTo>
                    <a:pt x="618" y="353"/>
                  </a:lnTo>
                  <a:lnTo>
                    <a:pt x="620" y="323"/>
                  </a:lnTo>
                  <a:lnTo>
                    <a:pt x="620" y="291"/>
                  </a:lnTo>
                  <a:lnTo>
                    <a:pt x="619" y="276"/>
                  </a:lnTo>
                  <a:lnTo>
                    <a:pt x="617" y="260"/>
                  </a:lnTo>
                  <a:lnTo>
                    <a:pt x="614" y="245"/>
                  </a:lnTo>
                  <a:lnTo>
                    <a:pt x="610" y="230"/>
                  </a:lnTo>
                  <a:lnTo>
                    <a:pt x="610" y="230"/>
                  </a:lnTo>
                  <a:lnTo>
                    <a:pt x="606" y="215"/>
                  </a:lnTo>
                  <a:lnTo>
                    <a:pt x="601" y="199"/>
                  </a:lnTo>
                  <a:lnTo>
                    <a:pt x="594" y="185"/>
                  </a:lnTo>
                  <a:lnTo>
                    <a:pt x="588" y="170"/>
                  </a:lnTo>
                  <a:lnTo>
                    <a:pt x="574" y="144"/>
                  </a:lnTo>
                  <a:lnTo>
                    <a:pt x="555" y="120"/>
                  </a:lnTo>
                  <a:lnTo>
                    <a:pt x="536" y="96"/>
                  </a:lnTo>
                  <a:lnTo>
                    <a:pt x="515" y="75"/>
                  </a:lnTo>
                  <a:lnTo>
                    <a:pt x="491" y="57"/>
                  </a:lnTo>
                  <a:lnTo>
                    <a:pt x="465" y="41"/>
                  </a:lnTo>
                  <a:lnTo>
                    <a:pt x="439" y="27"/>
                  </a:lnTo>
                  <a:lnTo>
                    <a:pt x="412" y="17"/>
                  </a:lnTo>
                  <a:lnTo>
                    <a:pt x="383" y="7"/>
                  </a:lnTo>
                  <a:lnTo>
                    <a:pt x="353" y="2"/>
                  </a:lnTo>
                  <a:lnTo>
                    <a:pt x="323" y="0"/>
                  </a:lnTo>
                  <a:lnTo>
                    <a:pt x="292" y="0"/>
                  </a:lnTo>
                  <a:lnTo>
                    <a:pt x="276" y="1"/>
                  </a:lnTo>
                  <a:lnTo>
                    <a:pt x="261" y="4"/>
                  </a:lnTo>
                  <a:lnTo>
                    <a:pt x="245" y="6"/>
                  </a:lnTo>
                  <a:lnTo>
                    <a:pt x="230" y="10"/>
                  </a:lnTo>
                  <a:lnTo>
                    <a:pt x="230" y="10"/>
                  </a:lnTo>
                  <a:lnTo>
                    <a:pt x="215" y="14"/>
                  </a:lnTo>
                  <a:lnTo>
                    <a:pt x="200" y="20"/>
                  </a:lnTo>
                  <a:lnTo>
                    <a:pt x="185" y="26"/>
                  </a:lnTo>
                  <a:lnTo>
                    <a:pt x="171" y="32"/>
                  </a:lnTo>
                  <a:lnTo>
                    <a:pt x="145" y="48"/>
                  </a:lnTo>
                  <a:lnTo>
                    <a:pt x="120" y="65"/>
                  </a:lnTo>
                  <a:lnTo>
                    <a:pt x="97" y="84"/>
                  </a:lnTo>
                  <a:lnTo>
                    <a:pt x="76" y="106"/>
                  </a:lnTo>
                  <a:lnTo>
                    <a:pt x="57" y="130"/>
                  </a:lnTo>
                  <a:lnTo>
                    <a:pt x="42" y="155"/>
                  </a:lnTo>
                  <a:lnTo>
                    <a:pt x="28" y="181"/>
                  </a:lnTo>
                  <a:lnTo>
                    <a:pt x="17" y="209"/>
                  </a:lnTo>
                  <a:lnTo>
                    <a:pt x="8" y="238"/>
                  </a:lnTo>
                  <a:lnTo>
                    <a:pt x="3" y="267"/>
                  </a:lnTo>
                  <a:lnTo>
                    <a:pt x="0" y="298"/>
                  </a:lnTo>
                  <a:lnTo>
                    <a:pt x="0" y="328"/>
                  </a:lnTo>
                  <a:lnTo>
                    <a:pt x="1" y="344"/>
                  </a:lnTo>
                  <a:lnTo>
                    <a:pt x="4" y="359"/>
                  </a:lnTo>
                  <a:lnTo>
                    <a:pt x="7" y="375"/>
                  </a:lnTo>
                  <a:lnTo>
                    <a:pt x="11" y="391"/>
                  </a:lnTo>
                  <a:lnTo>
                    <a:pt x="11" y="391"/>
                  </a:lnTo>
                  <a:lnTo>
                    <a:pt x="14" y="406"/>
                  </a:lnTo>
                  <a:lnTo>
                    <a:pt x="20" y="420"/>
                  </a:lnTo>
                  <a:lnTo>
                    <a:pt x="26" y="435"/>
                  </a:lnTo>
                  <a:lnTo>
                    <a:pt x="33" y="449"/>
                  </a:lnTo>
                  <a:lnTo>
                    <a:pt x="48" y="476"/>
                  </a:lnTo>
                  <a:lnTo>
                    <a:pt x="65" y="501"/>
                  </a:lnTo>
                  <a:lnTo>
                    <a:pt x="85" y="523"/>
                  </a:lnTo>
                  <a:lnTo>
                    <a:pt x="107" y="544"/>
                  </a:lnTo>
                  <a:lnTo>
                    <a:pt x="130" y="562"/>
                  </a:lnTo>
                  <a:lnTo>
                    <a:pt x="155" y="579"/>
                  </a:lnTo>
                  <a:lnTo>
                    <a:pt x="181" y="592"/>
                  </a:lnTo>
                  <a:lnTo>
                    <a:pt x="210" y="604"/>
                  </a:lnTo>
                  <a:lnTo>
                    <a:pt x="239" y="612"/>
                  </a:lnTo>
                  <a:lnTo>
                    <a:pt x="267" y="617"/>
                  </a:lnTo>
                  <a:lnTo>
                    <a:pt x="299" y="620"/>
                  </a:lnTo>
                  <a:lnTo>
                    <a:pt x="329" y="620"/>
                  </a:lnTo>
                  <a:lnTo>
                    <a:pt x="344" y="619"/>
                  </a:lnTo>
                  <a:lnTo>
                    <a:pt x="360" y="617"/>
                  </a:lnTo>
                  <a:lnTo>
                    <a:pt x="375" y="613"/>
                  </a:lnTo>
                  <a:lnTo>
                    <a:pt x="391" y="609"/>
                  </a:lnTo>
                  <a:lnTo>
                    <a:pt x="391" y="6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3" name="Freeform 60"/>
            <p:cNvSpPr>
              <a:spLocks/>
            </p:cNvSpPr>
            <p:nvPr userDrawn="1"/>
          </p:nvSpPr>
          <p:spPr bwMode="auto">
            <a:xfrm>
              <a:off x="3378" y="1973"/>
              <a:ext cx="134" cy="134"/>
            </a:xfrm>
            <a:custGeom>
              <a:avLst/>
              <a:gdLst>
                <a:gd name="T0" fmla="*/ 531 w 540"/>
                <a:gd name="T1" fmla="*/ 200 h 540"/>
                <a:gd name="T2" fmla="*/ 513 w 540"/>
                <a:gd name="T3" fmla="*/ 149 h 540"/>
                <a:gd name="T4" fmla="*/ 484 w 540"/>
                <a:gd name="T5" fmla="*/ 105 h 540"/>
                <a:gd name="T6" fmla="*/ 447 w 540"/>
                <a:gd name="T7" fmla="*/ 66 h 540"/>
                <a:gd name="T8" fmla="*/ 406 w 540"/>
                <a:gd name="T9" fmla="*/ 36 h 540"/>
                <a:gd name="T10" fmla="*/ 359 w 540"/>
                <a:gd name="T11" fmla="*/ 15 h 540"/>
                <a:gd name="T12" fmla="*/ 308 w 540"/>
                <a:gd name="T13" fmla="*/ 3 h 540"/>
                <a:gd name="T14" fmla="*/ 255 w 540"/>
                <a:gd name="T15" fmla="*/ 0 h 540"/>
                <a:gd name="T16" fmla="*/ 201 w 540"/>
                <a:gd name="T17" fmla="*/ 10 h 540"/>
                <a:gd name="T18" fmla="*/ 174 w 540"/>
                <a:gd name="T19" fmla="*/ 17 h 540"/>
                <a:gd name="T20" fmla="*/ 127 w 540"/>
                <a:gd name="T21" fmla="*/ 42 h 540"/>
                <a:gd name="T22" fmla="*/ 85 w 540"/>
                <a:gd name="T23" fmla="*/ 73 h 540"/>
                <a:gd name="T24" fmla="*/ 51 w 540"/>
                <a:gd name="T25" fmla="*/ 114 h 540"/>
                <a:gd name="T26" fmla="*/ 25 w 540"/>
                <a:gd name="T27" fmla="*/ 158 h 540"/>
                <a:gd name="T28" fmla="*/ 8 w 540"/>
                <a:gd name="T29" fmla="*/ 208 h 540"/>
                <a:gd name="T30" fmla="*/ 0 w 540"/>
                <a:gd name="T31" fmla="*/ 260 h 540"/>
                <a:gd name="T32" fmla="*/ 4 w 540"/>
                <a:gd name="T33" fmla="*/ 313 h 540"/>
                <a:gd name="T34" fmla="*/ 10 w 540"/>
                <a:gd name="T35" fmla="*/ 341 h 540"/>
                <a:gd name="T36" fmla="*/ 29 w 540"/>
                <a:gd name="T37" fmla="*/ 391 h 540"/>
                <a:gd name="T38" fmla="*/ 58 w 540"/>
                <a:gd name="T39" fmla="*/ 436 h 540"/>
                <a:gd name="T40" fmla="*/ 93 w 540"/>
                <a:gd name="T41" fmla="*/ 473 h 540"/>
                <a:gd name="T42" fmla="*/ 136 w 540"/>
                <a:gd name="T43" fmla="*/ 503 h 540"/>
                <a:gd name="T44" fmla="*/ 183 w 540"/>
                <a:gd name="T45" fmla="*/ 526 h 540"/>
                <a:gd name="T46" fmla="*/ 234 w 540"/>
                <a:gd name="T47" fmla="*/ 537 h 540"/>
                <a:gd name="T48" fmla="*/ 287 w 540"/>
                <a:gd name="T49" fmla="*/ 540 h 540"/>
                <a:gd name="T50" fmla="*/ 341 w 540"/>
                <a:gd name="T51" fmla="*/ 531 h 540"/>
                <a:gd name="T52" fmla="*/ 367 w 540"/>
                <a:gd name="T53" fmla="*/ 523 h 540"/>
                <a:gd name="T54" fmla="*/ 415 w 540"/>
                <a:gd name="T55" fmla="*/ 498 h 540"/>
                <a:gd name="T56" fmla="*/ 457 w 540"/>
                <a:gd name="T57" fmla="*/ 466 h 540"/>
                <a:gd name="T58" fmla="*/ 490 w 540"/>
                <a:gd name="T59" fmla="*/ 427 h 540"/>
                <a:gd name="T60" fmla="*/ 517 w 540"/>
                <a:gd name="T61" fmla="*/ 382 h 540"/>
                <a:gd name="T62" fmla="*/ 533 w 540"/>
                <a:gd name="T63" fmla="*/ 333 h 540"/>
                <a:gd name="T64" fmla="*/ 540 w 540"/>
                <a:gd name="T65" fmla="*/ 281 h 540"/>
                <a:gd name="T66" fmla="*/ 537 w 540"/>
                <a:gd name="T67" fmla="*/ 227 h 540"/>
                <a:gd name="T68" fmla="*/ 531 w 540"/>
                <a:gd name="T69" fmla="*/ 20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531" y="200"/>
                  </a:moveTo>
                  <a:lnTo>
                    <a:pt x="531" y="200"/>
                  </a:lnTo>
                  <a:lnTo>
                    <a:pt x="523" y="174"/>
                  </a:lnTo>
                  <a:lnTo>
                    <a:pt x="513" y="149"/>
                  </a:lnTo>
                  <a:lnTo>
                    <a:pt x="500" y="126"/>
                  </a:lnTo>
                  <a:lnTo>
                    <a:pt x="484" y="105"/>
                  </a:lnTo>
                  <a:lnTo>
                    <a:pt x="467" y="84"/>
                  </a:lnTo>
                  <a:lnTo>
                    <a:pt x="447" y="66"/>
                  </a:lnTo>
                  <a:lnTo>
                    <a:pt x="428" y="50"/>
                  </a:lnTo>
                  <a:lnTo>
                    <a:pt x="406" y="36"/>
                  </a:lnTo>
                  <a:lnTo>
                    <a:pt x="382" y="24"/>
                  </a:lnTo>
                  <a:lnTo>
                    <a:pt x="359" y="15"/>
                  </a:lnTo>
                  <a:lnTo>
                    <a:pt x="334" y="7"/>
                  </a:lnTo>
                  <a:lnTo>
                    <a:pt x="308" y="3"/>
                  </a:lnTo>
                  <a:lnTo>
                    <a:pt x="282" y="0"/>
                  </a:lnTo>
                  <a:lnTo>
                    <a:pt x="255" y="0"/>
                  </a:lnTo>
                  <a:lnTo>
                    <a:pt x="227" y="3"/>
                  </a:lnTo>
                  <a:lnTo>
                    <a:pt x="201" y="10"/>
                  </a:lnTo>
                  <a:lnTo>
                    <a:pt x="201" y="10"/>
                  </a:lnTo>
                  <a:lnTo>
                    <a:pt x="174" y="17"/>
                  </a:lnTo>
                  <a:lnTo>
                    <a:pt x="149" y="29"/>
                  </a:lnTo>
                  <a:lnTo>
                    <a:pt x="127" y="42"/>
                  </a:lnTo>
                  <a:lnTo>
                    <a:pt x="105" y="56"/>
                  </a:lnTo>
                  <a:lnTo>
                    <a:pt x="85" y="73"/>
                  </a:lnTo>
                  <a:lnTo>
                    <a:pt x="67" y="93"/>
                  </a:lnTo>
                  <a:lnTo>
                    <a:pt x="51" y="114"/>
                  </a:lnTo>
                  <a:lnTo>
                    <a:pt x="37" y="135"/>
                  </a:lnTo>
                  <a:lnTo>
                    <a:pt x="25" y="158"/>
                  </a:lnTo>
                  <a:lnTo>
                    <a:pt x="15" y="182"/>
                  </a:lnTo>
                  <a:lnTo>
                    <a:pt x="8" y="208"/>
                  </a:lnTo>
                  <a:lnTo>
                    <a:pt x="3" y="232"/>
                  </a:lnTo>
                  <a:lnTo>
                    <a:pt x="0" y="260"/>
                  </a:lnTo>
                  <a:lnTo>
                    <a:pt x="0" y="286"/>
                  </a:lnTo>
                  <a:lnTo>
                    <a:pt x="4" y="313"/>
                  </a:lnTo>
                  <a:lnTo>
                    <a:pt x="10" y="341"/>
                  </a:lnTo>
                  <a:lnTo>
                    <a:pt x="10" y="341"/>
                  </a:lnTo>
                  <a:lnTo>
                    <a:pt x="19" y="367"/>
                  </a:lnTo>
                  <a:lnTo>
                    <a:pt x="29" y="391"/>
                  </a:lnTo>
                  <a:lnTo>
                    <a:pt x="42" y="415"/>
                  </a:lnTo>
                  <a:lnTo>
                    <a:pt x="58" y="436"/>
                  </a:lnTo>
                  <a:lnTo>
                    <a:pt x="75" y="455"/>
                  </a:lnTo>
                  <a:lnTo>
                    <a:pt x="93" y="473"/>
                  </a:lnTo>
                  <a:lnTo>
                    <a:pt x="114" y="490"/>
                  </a:lnTo>
                  <a:lnTo>
                    <a:pt x="136" y="503"/>
                  </a:lnTo>
                  <a:lnTo>
                    <a:pt x="158" y="515"/>
                  </a:lnTo>
                  <a:lnTo>
                    <a:pt x="183" y="526"/>
                  </a:lnTo>
                  <a:lnTo>
                    <a:pt x="208" y="532"/>
                  </a:lnTo>
                  <a:lnTo>
                    <a:pt x="234" y="537"/>
                  </a:lnTo>
                  <a:lnTo>
                    <a:pt x="260" y="540"/>
                  </a:lnTo>
                  <a:lnTo>
                    <a:pt x="287" y="540"/>
                  </a:lnTo>
                  <a:lnTo>
                    <a:pt x="313" y="537"/>
                  </a:lnTo>
                  <a:lnTo>
                    <a:pt x="341" y="531"/>
                  </a:lnTo>
                  <a:lnTo>
                    <a:pt x="341" y="531"/>
                  </a:lnTo>
                  <a:lnTo>
                    <a:pt x="367" y="523"/>
                  </a:lnTo>
                  <a:lnTo>
                    <a:pt x="391" y="511"/>
                  </a:lnTo>
                  <a:lnTo>
                    <a:pt x="415" y="498"/>
                  </a:lnTo>
                  <a:lnTo>
                    <a:pt x="437" y="483"/>
                  </a:lnTo>
                  <a:lnTo>
                    <a:pt x="457" y="466"/>
                  </a:lnTo>
                  <a:lnTo>
                    <a:pt x="475" y="447"/>
                  </a:lnTo>
                  <a:lnTo>
                    <a:pt x="490" y="427"/>
                  </a:lnTo>
                  <a:lnTo>
                    <a:pt x="505" y="406"/>
                  </a:lnTo>
                  <a:lnTo>
                    <a:pt x="517" y="382"/>
                  </a:lnTo>
                  <a:lnTo>
                    <a:pt x="526" y="357"/>
                  </a:lnTo>
                  <a:lnTo>
                    <a:pt x="533" y="333"/>
                  </a:lnTo>
                  <a:lnTo>
                    <a:pt x="539" y="307"/>
                  </a:lnTo>
                  <a:lnTo>
                    <a:pt x="540" y="281"/>
                  </a:lnTo>
                  <a:lnTo>
                    <a:pt x="540" y="255"/>
                  </a:lnTo>
                  <a:lnTo>
                    <a:pt x="537" y="227"/>
                  </a:lnTo>
                  <a:lnTo>
                    <a:pt x="531" y="200"/>
                  </a:lnTo>
                  <a:lnTo>
                    <a:pt x="531" y="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4" name="Freeform 61"/>
            <p:cNvSpPr>
              <a:spLocks/>
            </p:cNvSpPr>
            <p:nvPr userDrawn="1"/>
          </p:nvSpPr>
          <p:spPr bwMode="auto">
            <a:xfrm>
              <a:off x="3453" y="2227"/>
              <a:ext cx="115" cy="115"/>
            </a:xfrm>
            <a:custGeom>
              <a:avLst/>
              <a:gdLst>
                <a:gd name="T0" fmla="*/ 452 w 458"/>
                <a:gd name="T1" fmla="*/ 171 h 460"/>
                <a:gd name="T2" fmla="*/ 435 w 458"/>
                <a:gd name="T3" fmla="*/ 128 h 460"/>
                <a:gd name="T4" fmla="*/ 410 w 458"/>
                <a:gd name="T5" fmla="*/ 89 h 460"/>
                <a:gd name="T6" fmla="*/ 380 w 458"/>
                <a:gd name="T7" fmla="*/ 57 h 460"/>
                <a:gd name="T8" fmla="*/ 344 w 458"/>
                <a:gd name="T9" fmla="*/ 31 h 460"/>
                <a:gd name="T10" fmla="*/ 305 w 458"/>
                <a:gd name="T11" fmla="*/ 13 h 460"/>
                <a:gd name="T12" fmla="*/ 262 w 458"/>
                <a:gd name="T13" fmla="*/ 3 h 460"/>
                <a:gd name="T14" fmla="*/ 216 w 458"/>
                <a:gd name="T15" fmla="*/ 1 h 460"/>
                <a:gd name="T16" fmla="*/ 170 w 458"/>
                <a:gd name="T17" fmla="*/ 8 h 460"/>
                <a:gd name="T18" fmla="*/ 148 w 458"/>
                <a:gd name="T19" fmla="*/ 16 h 460"/>
                <a:gd name="T20" fmla="*/ 107 w 458"/>
                <a:gd name="T21" fmla="*/ 36 h 460"/>
                <a:gd name="T22" fmla="*/ 71 w 458"/>
                <a:gd name="T23" fmla="*/ 64 h 460"/>
                <a:gd name="T24" fmla="*/ 43 w 458"/>
                <a:gd name="T25" fmla="*/ 96 h 460"/>
                <a:gd name="T26" fmla="*/ 21 w 458"/>
                <a:gd name="T27" fmla="*/ 134 h 460"/>
                <a:gd name="T28" fmla="*/ 6 w 458"/>
                <a:gd name="T29" fmla="*/ 177 h 460"/>
                <a:gd name="T30" fmla="*/ 0 w 458"/>
                <a:gd name="T31" fmla="*/ 220 h 460"/>
                <a:gd name="T32" fmla="*/ 2 w 458"/>
                <a:gd name="T33" fmla="*/ 266 h 460"/>
                <a:gd name="T34" fmla="*/ 8 w 458"/>
                <a:gd name="T35" fmla="*/ 289 h 460"/>
                <a:gd name="T36" fmla="*/ 25 w 458"/>
                <a:gd name="T37" fmla="*/ 332 h 460"/>
                <a:gd name="T38" fmla="*/ 48 w 458"/>
                <a:gd name="T39" fmla="*/ 371 h 460"/>
                <a:gd name="T40" fmla="*/ 79 w 458"/>
                <a:gd name="T41" fmla="*/ 403 h 460"/>
                <a:gd name="T42" fmla="*/ 114 w 458"/>
                <a:gd name="T43" fmla="*/ 429 h 460"/>
                <a:gd name="T44" fmla="*/ 155 w 458"/>
                <a:gd name="T45" fmla="*/ 447 h 460"/>
                <a:gd name="T46" fmla="*/ 198 w 458"/>
                <a:gd name="T47" fmla="*/ 457 h 460"/>
                <a:gd name="T48" fmla="*/ 243 w 458"/>
                <a:gd name="T49" fmla="*/ 459 h 460"/>
                <a:gd name="T50" fmla="*/ 289 w 458"/>
                <a:gd name="T51" fmla="*/ 452 h 460"/>
                <a:gd name="T52" fmla="*/ 311 w 458"/>
                <a:gd name="T53" fmla="*/ 444 h 460"/>
                <a:gd name="T54" fmla="*/ 353 w 458"/>
                <a:gd name="T55" fmla="*/ 423 h 460"/>
                <a:gd name="T56" fmla="*/ 388 w 458"/>
                <a:gd name="T57" fmla="*/ 396 h 460"/>
                <a:gd name="T58" fmla="*/ 417 w 458"/>
                <a:gd name="T59" fmla="*/ 364 h 460"/>
                <a:gd name="T60" fmla="*/ 439 w 458"/>
                <a:gd name="T61" fmla="*/ 326 h 460"/>
                <a:gd name="T62" fmla="*/ 453 w 458"/>
                <a:gd name="T63" fmla="*/ 284 h 460"/>
                <a:gd name="T64" fmla="*/ 458 w 458"/>
                <a:gd name="T65" fmla="*/ 240 h 460"/>
                <a:gd name="T66" fmla="*/ 456 w 458"/>
                <a:gd name="T67" fmla="*/ 194 h 460"/>
                <a:gd name="T68" fmla="*/ 452 w 458"/>
                <a:gd name="T69" fmla="*/ 17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8" h="460">
                  <a:moveTo>
                    <a:pt x="452" y="171"/>
                  </a:moveTo>
                  <a:lnTo>
                    <a:pt x="452" y="171"/>
                  </a:lnTo>
                  <a:lnTo>
                    <a:pt x="444" y="149"/>
                  </a:lnTo>
                  <a:lnTo>
                    <a:pt x="435" y="128"/>
                  </a:lnTo>
                  <a:lnTo>
                    <a:pt x="423" y="107"/>
                  </a:lnTo>
                  <a:lnTo>
                    <a:pt x="410" y="89"/>
                  </a:lnTo>
                  <a:lnTo>
                    <a:pt x="396" y="72"/>
                  </a:lnTo>
                  <a:lnTo>
                    <a:pt x="380" y="57"/>
                  </a:lnTo>
                  <a:lnTo>
                    <a:pt x="363" y="43"/>
                  </a:lnTo>
                  <a:lnTo>
                    <a:pt x="344" y="31"/>
                  </a:lnTo>
                  <a:lnTo>
                    <a:pt x="324" y="21"/>
                  </a:lnTo>
                  <a:lnTo>
                    <a:pt x="305" y="13"/>
                  </a:lnTo>
                  <a:lnTo>
                    <a:pt x="283" y="7"/>
                  </a:lnTo>
                  <a:lnTo>
                    <a:pt x="262" y="3"/>
                  </a:lnTo>
                  <a:lnTo>
                    <a:pt x="238" y="0"/>
                  </a:lnTo>
                  <a:lnTo>
                    <a:pt x="216" y="1"/>
                  </a:lnTo>
                  <a:lnTo>
                    <a:pt x="193" y="4"/>
                  </a:lnTo>
                  <a:lnTo>
                    <a:pt x="170" y="8"/>
                  </a:lnTo>
                  <a:lnTo>
                    <a:pt x="170" y="8"/>
                  </a:lnTo>
                  <a:lnTo>
                    <a:pt x="148" y="16"/>
                  </a:lnTo>
                  <a:lnTo>
                    <a:pt x="126" y="25"/>
                  </a:lnTo>
                  <a:lnTo>
                    <a:pt x="107" y="36"/>
                  </a:lnTo>
                  <a:lnTo>
                    <a:pt x="88" y="50"/>
                  </a:lnTo>
                  <a:lnTo>
                    <a:pt x="71" y="64"/>
                  </a:lnTo>
                  <a:lnTo>
                    <a:pt x="56" y="79"/>
                  </a:lnTo>
                  <a:lnTo>
                    <a:pt x="43" y="96"/>
                  </a:lnTo>
                  <a:lnTo>
                    <a:pt x="31" y="115"/>
                  </a:lnTo>
                  <a:lnTo>
                    <a:pt x="21" y="134"/>
                  </a:lnTo>
                  <a:lnTo>
                    <a:pt x="13" y="155"/>
                  </a:lnTo>
                  <a:lnTo>
                    <a:pt x="6" y="177"/>
                  </a:lnTo>
                  <a:lnTo>
                    <a:pt x="2" y="198"/>
                  </a:lnTo>
                  <a:lnTo>
                    <a:pt x="0" y="220"/>
                  </a:lnTo>
                  <a:lnTo>
                    <a:pt x="1" y="244"/>
                  </a:lnTo>
                  <a:lnTo>
                    <a:pt x="2" y="266"/>
                  </a:lnTo>
                  <a:lnTo>
                    <a:pt x="8" y="289"/>
                  </a:lnTo>
                  <a:lnTo>
                    <a:pt x="8" y="289"/>
                  </a:lnTo>
                  <a:lnTo>
                    <a:pt x="15" y="311"/>
                  </a:lnTo>
                  <a:lnTo>
                    <a:pt x="25" y="332"/>
                  </a:lnTo>
                  <a:lnTo>
                    <a:pt x="35" y="353"/>
                  </a:lnTo>
                  <a:lnTo>
                    <a:pt x="48" y="371"/>
                  </a:lnTo>
                  <a:lnTo>
                    <a:pt x="64" y="388"/>
                  </a:lnTo>
                  <a:lnTo>
                    <a:pt x="79" y="403"/>
                  </a:lnTo>
                  <a:lnTo>
                    <a:pt x="96" y="417"/>
                  </a:lnTo>
                  <a:lnTo>
                    <a:pt x="114" y="429"/>
                  </a:lnTo>
                  <a:lnTo>
                    <a:pt x="134" y="439"/>
                  </a:lnTo>
                  <a:lnTo>
                    <a:pt x="155" y="447"/>
                  </a:lnTo>
                  <a:lnTo>
                    <a:pt x="176" y="453"/>
                  </a:lnTo>
                  <a:lnTo>
                    <a:pt x="198" y="457"/>
                  </a:lnTo>
                  <a:lnTo>
                    <a:pt x="220" y="460"/>
                  </a:lnTo>
                  <a:lnTo>
                    <a:pt x="243" y="459"/>
                  </a:lnTo>
                  <a:lnTo>
                    <a:pt x="266" y="456"/>
                  </a:lnTo>
                  <a:lnTo>
                    <a:pt x="289" y="452"/>
                  </a:lnTo>
                  <a:lnTo>
                    <a:pt x="289" y="452"/>
                  </a:lnTo>
                  <a:lnTo>
                    <a:pt x="311" y="444"/>
                  </a:lnTo>
                  <a:lnTo>
                    <a:pt x="332" y="435"/>
                  </a:lnTo>
                  <a:lnTo>
                    <a:pt x="353" y="423"/>
                  </a:lnTo>
                  <a:lnTo>
                    <a:pt x="371" y="412"/>
                  </a:lnTo>
                  <a:lnTo>
                    <a:pt x="388" y="396"/>
                  </a:lnTo>
                  <a:lnTo>
                    <a:pt x="402" y="380"/>
                  </a:lnTo>
                  <a:lnTo>
                    <a:pt x="417" y="364"/>
                  </a:lnTo>
                  <a:lnTo>
                    <a:pt x="429" y="345"/>
                  </a:lnTo>
                  <a:lnTo>
                    <a:pt x="439" y="326"/>
                  </a:lnTo>
                  <a:lnTo>
                    <a:pt x="447" y="305"/>
                  </a:lnTo>
                  <a:lnTo>
                    <a:pt x="453" y="284"/>
                  </a:lnTo>
                  <a:lnTo>
                    <a:pt x="457" y="262"/>
                  </a:lnTo>
                  <a:lnTo>
                    <a:pt x="458" y="240"/>
                  </a:lnTo>
                  <a:lnTo>
                    <a:pt x="458" y="216"/>
                  </a:lnTo>
                  <a:lnTo>
                    <a:pt x="456" y="194"/>
                  </a:lnTo>
                  <a:lnTo>
                    <a:pt x="452" y="171"/>
                  </a:lnTo>
                  <a:lnTo>
                    <a:pt x="452" y="1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5" name="Freeform 62"/>
            <p:cNvSpPr>
              <a:spLocks/>
            </p:cNvSpPr>
            <p:nvPr userDrawn="1"/>
          </p:nvSpPr>
          <p:spPr bwMode="auto">
            <a:xfrm>
              <a:off x="3529" y="2482"/>
              <a:ext cx="95" cy="94"/>
            </a:xfrm>
            <a:custGeom>
              <a:avLst/>
              <a:gdLst>
                <a:gd name="T0" fmla="*/ 372 w 378"/>
                <a:gd name="T1" fmla="*/ 141 h 378"/>
                <a:gd name="T2" fmla="*/ 357 w 378"/>
                <a:gd name="T3" fmla="*/ 104 h 378"/>
                <a:gd name="T4" fmla="*/ 338 w 378"/>
                <a:gd name="T5" fmla="*/ 73 h 378"/>
                <a:gd name="T6" fmla="*/ 313 w 378"/>
                <a:gd name="T7" fmla="*/ 47 h 378"/>
                <a:gd name="T8" fmla="*/ 283 w 378"/>
                <a:gd name="T9" fmla="*/ 26 h 378"/>
                <a:gd name="T10" fmla="*/ 251 w 378"/>
                <a:gd name="T11" fmla="*/ 10 h 378"/>
                <a:gd name="T12" fmla="*/ 215 w 378"/>
                <a:gd name="T13" fmla="*/ 1 h 378"/>
                <a:gd name="T14" fmla="*/ 178 w 378"/>
                <a:gd name="T15" fmla="*/ 0 h 378"/>
                <a:gd name="T16" fmla="*/ 140 w 378"/>
                <a:gd name="T17" fmla="*/ 6 h 378"/>
                <a:gd name="T18" fmla="*/ 122 w 378"/>
                <a:gd name="T19" fmla="*/ 13 h 378"/>
                <a:gd name="T20" fmla="*/ 88 w 378"/>
                <a:gd name="T21" fmla="*/ 30 h 378"/>
                <a:gd name="T22" fmla="*/ 59 w 378"/>
                <a:gd name="T23" fmla="*/ 52 h 378"/>
                <a:gd name="T24" fmla="*/ 34 w 378"/>
                <a:gd name="T25" fmla="*/ 79 h 378"/>
                <a:gd name="T26" fmla="*/ 17 w 378"/>
                <a:gd name="T27" fmla="*/ 111 h 378"/>
                <a:gd name="T28" fmla="*/ 4 w 378"/>
                <a:gd name="T29" fmla="*/ 144 h 378"/>
                <a:gd name="T30" fmla="*/ 0 w 378"/>
                <a:gd name="T31" fmla="*/ 181 h 378"/>
                <a:gd name="T32" fmla="*/ 2 w 378"/>
                <a:gd name="T33" fmla="*/ 219 h 378"/>
                <a:gd name="T34" fmla="*/ 6 w 378"/>
                <a:gd name="T35" fmla="*/ 238 h 378"/>
                <a:gd name="T36" fmla="*/ 20 w 378"/>
                <a:gd name="T37" fmla="*/ 273 h 378"/>
                <a:gd name="T38" fmla="*/ 40 w 378"/>
                <a:gd name="T39" fmla="*/ 305 h 378"/>
                <a:gd name="T40" fmla="*/ 64 w 378"/>
                <a:gd name="T41" fmla="*/ 332 h 378"/>
                <a:gd name="T42" fmla="*/ 94 w 378"/>
                <a:gd name="T43" fmla="*/ 353 h 378"/>
                <a:gd name="T44" fmla="*/ 127 w 378"/>
                <a:gd name="T45" fmla="*/ 367 h 378"/>
                <a:gd name="T46" fmla="*/ 163 w 378"/>
                <a:gd name="T47" fmla="*/ 376 h 378"/>
                <a:gd name="T48" fmla="*/ 200 w 378"/>
                <a:gd name="T49" fmla="*/ 378 h 378"/>
                <a:gd name="T50" fmla="*/ 238 w 378"/>
                <a:gd name="T51" fmla="*/ 371 h 378"/>
                <a:gd name="T52" fmla="*/ 256 w 378"/>
                <a:gd name="T53" fmla="*/ 366 h 378"/>
                <a:gd name="T54" fmla="*/ 290 w 378"/>
                <a:gd name="T55" fmla="*/ 349 h 378"/>
                <a:gd name="T56" fmla="*/ 318 w 378"/>
                <a:gd name="T57" fmla="*/ 327 h 378"/>
                <a:gd name="T58" fmla="*/ 343 w 378"/>
                <a:gd name="T59" fmla="*/ 298 h 378"/>
                <a:gd name="T60" fmla="*/ 361 w 378"/>
                <a:gd name="T61" fmla="*/ 267 h 378"/>
                <a:gd name="T62" fmla="*/ 373 w 378"/>
                <a:gd name="T63" fmla="*/ 233 h 378"/>
                <a:gd name="T64" fmla="*/ 378 w 378"/>
                <a:gd name="T65" fmla="*/ 197 h 378"/>
                <a:gd name="T66" fmla="*/ 376 w 378"/>
                <a:gd name="T67" fmla="*/ 159 h 378"/>
                <a:gd name="T68" fmla="*/ 372 w 378"/>
                <a:gd name="T69" fmla="*/ 141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41"/>
                  </a:moveTo>
                  <a:lnTo>
                    <a:pt x="372" y="141"/>
                  </a:lnTo>
                  <a:lnTo>
                    <a:pt x="365" y="122"/>
                  </a:lnTo>
                  <a:lnTo>
                    <a:pt x="357" y="104"/>
                  </a:lnTo>
                  <a:lnTo>
                    <a:pt x="348" y="88"/>
                  </a:lnTo>
                  <a:lnTo>
                    <a:pt x="338" y="73"/>
                  </a:lnTo>
                  <a:lnTo>
                    <a:pt x="326" y="58"/>
                  </a:lnTo>
                  <a:lnTo>
                    <a:pt x="313" y="47"/>
                  </a:lnTo>
                  <a:lnTo>
                    <a:pt x="299" y="35"/>
                  </a:lnTo>
                  <a:lnTo>
                    <a:pt x="283" y="26"/>
                  </a:lnTo>
                  <a:lnTo>
                    <a:pt x="268" y="17"/>
                  </a:lnTo>
                  <a:lnTo>
                    <a:pt x="251" y="10"/>
                  </a:lnTo>
                  <a:lnTo>
                    <a:pt x="232" y="5"/>
                  </a:lnTo>
                  <a:lnTo>
                    <a:pt x="215" y="1"/>
                  </a:lnTo>
                  <a:lnTo>
                    <a:pt x="196" y="0"/>
                  </a:lnTo>
                  <a:lnTo>
                    <a:pt x="178" y="0"/>
                  </a:lnTo>
                  <a:lnTo>
                    <a:pt x="159" y="2"/>
                  </a:lnTo>
                  <a:lnTo>
                    <a:pt x="140" y="6"/>
                  </a:lnTo>
                  <a:lnTo>
                    <a:pt x="140" y="6"/>
                  </a:lnTo>
                  <a:lnTo>
                    <a:pt x="122" y="13"/>
                  </a:lnTo>
                  <a:lnTo>
                    <a:pt x="105" y="19"/>
                  </a:lnTo>
                  <a:lnTo>
                    <a:pt x="88" y="30"/>
                  </a:lnTo>
                  <a:lnTo>
                    <a:pt x="72" y="40"/>
                  </a:lnTo>
                  <a:lnTo>
                    <a:pt x="59" y="52"/>
                  </a:lnTo>
                  <a:lnTo>
                    <a:pt x="46" y="65"/>
                  </a:lnTo>
                  <a:lnTo>
                    <a:pt x="34" y="79"/>
                  </a:lnTo>
                  <a:lnTo>
                    <a:pt x="25" y="95"/>
                  </a:lnTo>
                  <a:lnTo>
                    <a:pt x="17" y="111"/>
                  </a:lnTo>
                  <a:lnTo>
                    <a:pt x="10" y="128"/>
                  </a:lnTo>
                  <a:lnTo>
                    <a:pt x="4" y="144"/>
                  </a:lnTo>
                  <a:lnTo>
                    <a:pt x="2" y="163"/>
                  </a:lnTo>
                  <a:lnTo>
                    <a:pt x="0" y="181"/>
                  </a:lnTo>
                  <a:lnTo>
                    <a:pt x="0" y="200"/>
                  </a:lnTo>
                  <a:lnTo>
                    <a:pt x="2" y="219"/>
                  </a:lnTo>
                  <a:lnTo>
                    <a:pt x="6" y="238"/>
                  </a:lnTo>
                  <a:lnTo>
                    <a:pt x="6" y="238"/>
                  </a:lnTo>
                  <a:lnTo>
                    <a:pt x="12" y="257"/>
                  </a:lnTo>
                  <a:lnTo>
                    <a:pt x="20" y="273"/>
                  </a:lnTo>
                  <a:lnTo>
                    <a:pt x="29" y="290"/>
                  </a:lnTo>
                  <a:lnTo>
                    <a:pt x="40" y="305"/>
                  </a:lnTo>
                  <a:lnTo>
                    <a:pt x="51" y="319"/>
                  </a:lnTo>
                  <a:lnTo>
                    <a:pt x="64" y="332"/>
                  </a:lnTo>
                  <a:lnTo>
                    <a:pt x="79" y="342"/>
                  </a:lnTo>
                  <a:lnTo>
                    <a:pt x="94" y="353"/>
                  </a:lnTo>
                  <a:lnTo>
                    <a:pt x="110" y="361"/>
                  </a:lnTo>
                  <a:lnTo>
                    <a:pt x="127" y="367"/>
                  </a:lnTo>
                  <a:lnTo>
                    <a:pt x="145" y="372"/>
                  </a:lnTo>
                  <a:lnTo>
                    <a:pt x="163" y="376"/>
                  </a:lnTo>
                  <a:lnTo>
                    <a:pt x="182" y="378"/>
                  </a:lnTo>
                  <a:lnTo>
                    <a:pt x="200" y="378"/>
                  </a:lnTo>
                  <a:lnTo>
                    <a:pt x="219" y="375"/>
                  </a:lnTo>
                  <a:lnTo>
                    <a:pt x="238" y="371"/>
                  </a:lnTo>
                  <a:lnTo>
                    <a:pt x="238" y="371"/>
                  </a:lnTo>
                  <a:lnTo>
                    <a:pt x="256" y="366"/>
                  </a:lnTo>
                  <a:lnTo>
                    <a:pt x="274" y="358"/>
                  </a:lnTo>
                  <a:lnTo>
                    <a:pt x="290" y="349"/>
                  </a:lnTo>
                  <a:lnTo>
                    <a:pt x="305" y="339"/>
                  </a:lnTo>
                  <a:lnTo>
                    <a:pt x="318" y="327"/>
                  </a:lnTo>
                  <a:lnTo>
                    <a:pt x="331" y="313"/>
                  </a:lnTo>
                  <a:lnTo>
                    <a:pt x="343" y="298"/>
                  </a:lnTo>
                  <a:lnTo>
                    <a:pt x="352" y="284"/>
                  </a:lnTo>
                  <a:lnTo>
                    <a:pt x="361" y="267"/>
                  </a:lnTo>
                  <a:lnTo>
                    <a:pt x="368" y="250"/>
                  </a:lnTo>
                  <a:lnTo>
                    <a:pt x="373" y="233"/>
                  </a:lnTo>
                  <a:lnTo>
                    <a:pt x="376" y="215"/>
                  </a:lnTo>
                  <a:lnTo>
                    <a:pt x="378" y="197"/>
                  </a:lnTo>
                  <a:lnTo>
                    <a:pt x="377" y="178"/>
                  </a:lnTo>
                  <a:lnTo>
                    <a:pt x="376" y="159"/>
                  </a:lnTo>
                  <a:lnTo>
                    <a:pt x="372" y="141"/>
                  </a:lnTo>
                  <a:lnTo>
                    <a:pt x="37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6" name="Freeform 63"/>
            <p:cNvSpPr>
              <a:spLocks/>
            </p:cNvSpPr>
            <p:nvPr userDrawn="1"/>
          </p:nvSpPr>
          <p:spPr bwMode="auto">
            <a:xfrm>
              <a:off x="3605" y="2736"/>
              <a:ext cx="74" cy="75"/>
            </a:xfrm>
            <a:custGeom>
              <a:avLst/>
              <a:gdLst>
                <a:gd name="T0" fmla="*/ 109 w 297"/>
                <a:gd name="T1" fmla="*/ 5 h 297"/>
                <a:gd name="T2" fmla="*/ 82 w 297"/>
                <a:gd name="T3" fmla="*/ 15 h 297"/>
                <a:gd name="T4" fmla="*/ 57 w 297"/>
                <a:gd name="T5" fmla="*/ 31 h 297"/>
                <a:gd name="T6" fmla="*/ 36 w 297"/>
                <a:gd name="T7" fmla="*/ 50 h 297"/>
                <a:gd name="T8" fmla="*/ 19 w 297"/>
                <a:gd name="T9" fmla="*/ 74 h 297"/>
                <a:gd name="T10" fmla="*/ 8 w 297"/>
                <a:gd name="T11" fmla="*/ 100 h 297"/>
                <a:gd name="T12" fmla="*/ 1 w 297"/>
                <a:gd name="T13" fmla="*/ 127 h 297"/>
                <a:gd name="T14" fmla="*/ 0 w 297"/>
                <a:gd name="T15" fmla="*/ 157 h 297"/>
                <a:gd name="T16" fmla="*/ 5 w 297"/>
                <a:gd name="T17" fmla="*/ 186 h 297"/>
                <a:gd name="T18" fmla="*/ 9 w 297"/>
                <a:gd name="T19" fmla="*/ 200 h 297"/>
                <a:gd name="T20" fmla="*/ 22 w 297"/>
                <a:gd name="T21" fmla="*/ 228 h 297"/>
                <a:gd name="T22" fmla="*/ 40 w 297"/>
                <a:gd name="T23" fmla="*/ 250 h 297"/>
                <a:gd name="T24" fmla="*/ 62 w 297"/>
                <a:gd name="T25" fmla="*/ 269 h 297"/>
                <a:gd name="T26" fmla="*/ 86 w 297"/>
                <a:gd name="T27" fmla="*/ 284 h 297"/>
                <a:gd name="T28" fmla="*/ 113 w 297"/>
                <a:gd name="T29" fmla="*/ 293 h 297"/>
                <a:gd name="T30" fmla="*/ 142 w 297"/>
                <a:gd name="T31" fmla="*/ 297 h 297"/>
                <a:gd name="T32" fmla="*/ 172 w 297"/>
                <a:gd name="T33" fmla="*/ 294 h 297"/>
                <a:gd name="T34" fmla="*/ 186 w 297"/>
                <a:gd name="T35" fmla="*/ 292 h 297"/>
                <a:gd name="T36" fmla="*/ 215 w 297"/>
                <a:gd name="T37" fmla="*/ 281 h 297"/>
                <a:gd name="T38" fmla="*/ 240 w 297"/>
                <a:gd name="T39" fmla="*/ 265 h 297"/>
                <a:gd name="T40" fmla="*/ 260 w 297"/>
                <a:gd name="T41" fmla="*/ 246 h 297"/>
                <a:gd name="T42" fmla="*/ 276 w 297"/>
                <a:gd name="T43" fmla="*/ 222 h 297"/>
                <a:gd name="T44" fmla="*/ 288 w 297"/>
                <a:gd name="T45" fmla="*/ 196 h 297"/>
                <a:gd name="T46" fmla="*/ 296 w 297"/>
                <a:gd name="T47" fmla="*/ 169 h 297"/>
                <a:gd name="T48" fmla="*/ 297 w 297"/>
                <a:gd name="T49" fmla="*/ 139 h 297"/>
                <a:gd name="T50" fmla="*/ 292 w 297"/>
                <a:gd name="T51" fmla="*/ 109 h 297"/>
                <a:gd name="T52" fmla="*/ 286 w 297"/>
                <a:gd name="T53" fmla="*/ 95 h 297"/>
                <a:gd name="T54" fmla="*/ 273 w 297"/>
                <a:gd name="T55" fmla="*/ 69 h 297"/>
                <a:gd name="T56" fmla="*/ 255 w 297"/>
                <a:gd name="T57" fmla="*/ 45 h 297"/>
                <a:gd name="T58" fmla="*/ 234 w 297"/>
                <a:gd name="T59" fmla="*/ 27 h 297"/>
                <a:gd name="T60" fmla="*/ 210 w 297"/>
                <a:gd name="T61" fmla="*/ 13 h 297"/>
                <a:gd name="T62" fmla="*/ 182 w 297"/>
                <a:gd name="T63" fmla="*/ 4 h 297"/>
                <a:gd name="T64" fmla="*/ 153 w 297"/>
                <a:gd name="T65" fmla="*/ 0 h 297"/>
                <a:gd name="T66" fmla="*/ 125 w 297"/>
                <a:gd name="T67" fmla="*/ 1 h 297"/>
                <a:gd name="T68" fmla="*/ 109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09" y="5"/>
                  </a:moveTo>
                  <a:lnTo>
                    <a:pt x="109" y="5"/>
                  </a:lnTo>
                  <a:lnTo>
                    <a:pt x="95" y="9"/>
                  </a:lnTo>
                  <a:lnTo>
                    <a:pt x="82" y="15"/>
                  </a:lnTo>
                  <a:lnTo>
                    <a:pt x="69" y="22"/>
                  </a:lnTo>
                  <a:lnTo>
                    <a:pt x="57" y="31"/>
                  </a:lnTo>
                  <a:lnTo>
                    <a:pt x="45" y="40"/>
                  </a:lnTo>
                  <a:lnTo>
                    <a:pt x="36" y="50"/>
                  </a:lnTo>
                  <a:lnTo>
                    <a:pt x="27" y="62"/>
                  </a:lnTo>
                  <a:lnTo>
                    <a:pt x="19" y="74"/>
                  </a:lnTo>
                  <a:lnTo>
                    <a:pt x="13" y="87"/>
                  </a:lnTo>
                  <a:lnTo>
                    <a:pt x="8" y="100"/>
                  </a:lnTo>
                  <a:lnTo>
                    <a:pt x="4" y="113"/>
                  </a:lnTo>
                  <a:lnTo>
                    <a:pt x="1" y="127"/>
                  </a:lnTo>
                  <a:lnTo>
                    <a:pt x="0" y="142"/>
                  </a:lnTo>
                  <a:lnTo>
                    <a:pt x="0" y="157"/>
                  </a:lnTo>
                  <a:lnTo>
                    <a:pt x="1" y="172"/>
                  </a:lnTo>
                  <a:lnTo>
                    <a:pt x="5" y="186"/>
                  </a:lnTo>
                  <a:lnTo>
                    <a:pt x="5" y="186"/>
                  </a:lnTo>
                  <a:lnTo>
                    <a:pt x="9" y="200"/>
                  </a:lnTo>
                  <a:lnTo>
                    <a:pt x="15" y="215"/>
                  </a:lnTo>
                  <a:lnTo>
                    <a:pt x="22" y="228"/>
                  </a:lnTo>
                  <a:lnTo>
                    <a:pt x="31" y="239"/>
                  </a:lnTo>
                  <a:lnTo>
                    <a:pt x="40" y="250"/>
                  </a:lnTo>
                  <a:lnTo>
                    <a:pt x="51" y="260"/>
                  </a:lnTo>
                  <a:lnTo>
                    <a:pt x="62" y="269"/>
                  </a:lnTo>
                  <a:lnTo>
                    <a:pt x="74" y="277"/>
                  </a:lnTo>
                  <a:lnTo>
                    <a:pt x="86" y="284"/>
                  </a:lnTo>
                  <a:lnTo>
                    <a:pt x="100" y="289"/>
                  </a:lnTo>
                  <a:lnTo>
                    <a:pt x="113" y="293"/>
                  </a:lnTo>
                  <a:lnTo>
                    <a:pt x="127" y="295"/>
                  </a:lnTo>
                  <a:lnTo>
                    <a:pt x="142" y="297"/>
                  </a:lnTo>
                  <a:lnTo>
                    <a:pt x="156" y="297"/>
                  </a:lnTo>
                  <a:lnTo>
                    <a:pt x="172" y="294"/>
                  </a:lnTo>
                  <a:lnTo>
                    <a:pt x="186" y="292"/>
                  </a:lnTo>
                  <a:lnTo>
                    <a:pt x="186" y="292"/>
                  </a:lnTo>
                  <a:lnTo>
                    <a:pt x="200" y="286"/>
                  </a:lnTo>
                  <a:lnTo>
                    <a:pt x="215" y="281"/>
                  </a:lnTo>
                  <a:lnTo>
                    <a:pt x="228" y="273"/>
                  </a:lnTo>
                  <a:lnTo>
                    <a:pt x="240" y="265"/>
                  </a:lnTo>
                  <a:lnTo>
                    <a:pt x="250" y="256"/>
                  </a:lnTo>
                  <a:lnTo>
                    <a:pt x="260" y="246"/>
                  </a:lnTo>
                  <a:lnTo>
                    <a:pt x="269" y="234"/>
                  </a:lnTo>
                  <a:lnTo>
                    <a:pt x="276" y="222"/>
                  </a:lnTo>
                  <a:lnTo>
                    <a:pt x="283" y="209"/>
                  </a:lnTo>
                  <a:lnTo>
                    <a:pt x="288" y="196"/>
                  </a:lnTo>
                  <a:lnTo>
                    <a:pt x="293" y="182"/>
                  </a:lnTo>
                  <a:lnTo>
                    <a:pt x="296" y="169"/>
                  </a:lnTo>
                  <a:lnTo>
                    <a:pt x="297" y="153"/>
                  </a:lnTo>
                  <a:lnTo>
                    <a:pt x="297" y="139"/>
                  </a:lnTo>
                  <a:lnTo>
                    <a:pt x="294" y="125"/>
                  </a:lnTo>
                  <a:lnTo>
                    <a:pt x="292" y="109"/>
                  </a:lnTo>
                  <a:lnTo>
                    <a:pt x="292" y="109"/>
                  </a:lnTo>
                  <a:lnTo>
                    <a:pt x="286" y="95"/>
                  </a:lnTo>
                  <a:lnTo>
                    <a:pt x="281" y="82"/>
                  </a:lnTo>
                  <a:lnTo>
                    <a:pt x="273" y="69"/>
                  </a:lnTo>
                  <a:lnTo>
                    <a:pt x="266" y="57"/>
                  </a:lnTo>
                  <a:lnTo>
                    <a:pt x="255" y="45"/>
                  </a:lnTo>
                  <a:lnTo>
                    <a:pt x="246" y="36"/>
                  </a:lnTo>
                  <a:lnTo>
                    <a:pt x="234" y="27"/>
                  </a:lnTo>
                  <a:lnTo>
                    <a:pt x="223" y="19"/>
                  </a:lnTo>
                  <a:lnTo>
                    <a:pt x="210" y="13"/>
                  </a:lnTo>
                  <a:lnTo>
                    <a:pt x="196" y="7"/>
                  </a:lnTo>
                  <a:lnTo>
                    <a:pt x="182" y="4"/>
                  </a:lnTo>
                  <a:lnTo>
                    <a:pt x="168" y="1"/>
                  </a:lnTo>
                  <a:lnTo>
                    <a:pt x="153" y="0"/>
                  </a:lnTo>
                  <a:lnTo>
                    <a:pt x="139" y="0"/>
                  </a:lnTo>
                  <a:lnTo>
                    <a:pt x="125" y="1"/>
                  </a:lnTo>
                  <a:lnTo>
                    <a:pt x="109" y="5"/>
                  </a:lnTo>
                  <a:lnTo>
                    <a:pt x="10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7" name="Freeform 64"/>
            <p:cNvSpPr>
              <a:spLocks/>
            </p:cNvSpPr>
            <p:nvPr userDrawn="1"/>
          </p:nvSpPr>
          <p:spPr bwMode="auto">
            <a:xfrm>
              <a:off x="3221" y="608"/>
              <a:ext cx="236" cy="236"/>
            </a:xfrm>
            <a:custGeom>
              <a:avLst/>
              <a:gdLst>
                <a:gd name="T0" fmla="*/ 217 w 946"/>
                <a:gd name="T1" fmla="*/ 75 h 944"/>
                <a:gd name="T2" fmla="*/ 159 w 946"/>
                <a:gd name="T3" fmla="*/ 118 h 944"/>
                <a:gd name="T4" fmla="*/ 111 w 946"/>
                <a:gd name="T5" fmla="*/ 169 h 944"/>
                <a:gd name="T6" fmla="*/ 71 w 946"/>
                <a:gd name="T7" fmla="*/ 224 h 944"/>
                <a:gd name="T8" fmla="*/ 39 w 946"/>
                <a:gd name="T9" fmla="*/ 285 h 944"/>
                <a:gd name="T10" fmla="*/ 17 w 946"/>
                <a:gd name="T11" fmla="*/ 349 h 944"/>
                <a:gd name="T12" fmla="*/ 4 w 946"/>
                <a:gd name="T13" fmla="*/ 416 h 944"/>
                <a:gd name="T14" fmla="*/ 0 w 946"/>
                <a:gd name="T15" fmla="*/ 484 h 944"/>
                <a:gd name="T16" fmla="*/ 8 w 946"/>
                <a:gd name="T17" fmla="*/ 553 h 944"/>
                <a:gd name="T18" fmla="*/ 25 w 946"/>
                <a:gd name="T19" fmla="*/ 621 h 944"/>
                <a:gd name="T20" fmla="*/ 53 w 946"/>
                <a:gd name="T21" fmla="*/ 686 h 944"/>
                <a:gd name="T22" fmla="*/ 77 w 946"/>
                <a:gd name="T23" fmla="*/ 728 h 944"/>
                <a:gd name="T24" fmla="*/ 120 w 946"/>
                <a:gd name="T25" fmla="*/ 785 h 944"/>
                <a:gd name="T26" fmla="*/ 170 w 946"/>
                <a:gd name="T27" fmla="*/ 833 h 944"/>
                <a:gd name="T28" fmla="*/ 226 w 946"/>
                <a:gd name="T29" fmla="*/ 874 h 944"/>
                <a:gd name="T30" fmla="*/ 287 w 946"/>
                <a:gd name="T31" fmla="*/ 905 h 944"/>
                <a:gd name="T32" fmla="*/ 351 w 946"/>
                <a:gd name="T33" fmla="*/ 927 h 944"/>
                <a:gd name="T34" fmla="*/ 417 w 946"/>
                <a:gd name="T35" fmla="*/ 940 h 944"/>
                <a:gd name="T36" fmla="*/ 486 w 946"/>
                <a:gd name="T37" fmla="*/ 944 h 944"/>
                <a:gd name="T38" fmla="*/ 554 w 946"/>
                <a:gd name="T39" fmla="*/ 938 h 944"/>
                <a:gd name="T40" fmla="*/ 622 w 946"/>
                <a:gd name="T41" fmla="*/ 919 h 944"/>
                <a:gd name="T42" fmla="*/ 688 w 946"/>
                <a:gd name="T43" fmla="*/ 892 h 944"/>
                <a:gd name="T44" fmla="*/ 730 w 946"/>
                <a:gd name="T45" fmla="*/ 869 h 944"/>
                <a:gd name="T46" fmla="*/ 787 w 946"/>
                <a:gd name="T47" fmla="*/ 824 h 944"/>
                <a:gd name="T48" fmla="*/ 836 w 946"/>
                <a:gd name="T49" fmla="*/ 775 h 944"/>
                <a:gd name="T50" fmla="*/ 876 w 946"/>
                <a:gd name="T51" fmla="*/ 719 h 944"/>
                <a:gd name="T52" fmla="*/ 907 w 946"/>
                <a:gd name="T53" fmla="*/ 657 h 944"/>
                <a:gd name="T54" fmla="*/ 929 w 946"/>
                <a:gd name="T55" fmla="*/ 594 h 944"/>
                <a:gd name="T56" fmla="*/ 943 w 946"/>
                <a:gd name="T57" fmla="*/ 527 h 944"/>
                <a:gd name="T58" fmla="*/ 946 w 946"/>
                <a:gd name="T59" fmla="*/ 458 h 944"/>
                <a:gd name="T60" fmla="*/ 939 w 946"/>
                <a:gd name="T61" fmla="*/ 390 h 944"/>
                <a:gd name="T62" fmla="*/ 922 w 946"/>
                <a:gd name="T63" fmla="*/ 323 h 944"/>
                <a:gd name="T64" fmla="*/ 894 w 946"/>
                <a:gd name="T65" fmla="*/ 256 h 944"/>
                <a:gd name="T66" fmla="*/ 870 w 946"/>
                <a:gd name="T67" fmla="*/ 214 h 944"/>
                <a:gd name="T68" fmla="*/ 827 w 946"/>
                <a:gd name="T69" fmla="*/ 157 h 944"/>
                <a:gd name="T70" fmla="*/ 777 w 946"/>
                <a:gd name="T71" fmla="*/ 109 h 944"/>
                <a:gd name="T72" fmla="*/ 721 w 946"/>
                <a:gd name="T73" fmla="*/ 69 h 944"/>
                <a:gd name="T74" fmla="*/ 660 w 946"/>
                <a:gd name="T75" fmla="*/ 37 h 944"/>
                <a:gd name="T76" fmla="*/ 596 w 946"/>
                <a:gd name="T77" fmla="*/ 15 h 944"/>
                <a:gd name="T78" fmla="*/ 529 w 946"/>
                <a:gd name="T79" fmla="*/ 2 h 944"/>
                <a:gd name="T80" fmla="*/ 460 w 946"/>
                <a:gd name="T81" fmla="*/ 0 h 944"/>
                <a:gd name="T82" fmla="*/ 393 w 946"/>
                <a:gd name="T83" fmla="*/ 6 h 944"/>
                <a:gd name="T84" fmla="*/ 325 w 946"/>
                <a:gd name="T85" fmla="*/ 23 h 944"/>
                <a:gd name="T86" fmla="*/ 258 w 946"/>
                <a:gd name="T87" fmla="*/ 5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238" y="62"/>
                  </a:moveTo>
                  <a:lnTo>
                    <a:pt x="238" y="62"/>
                  </a:lnTo>
                  <a:lnTo>
                    <a:pt x="217" y="75"/>
                  </a:lnTo>
                  <a:lnTo>
                    <a:pt x="197" y="88"/>
                  </a:lnTo>
                  <a:lnTo>
                    <a:pt x="178" y="102"/>
                  </a:lnTo>
                  <a:lnTo>
                    <a:pt x="159" y="118"/>
                  </a:lnTo>
                  <a:lnTo>
                    <a:pt x="142" y="134"/>
                  </a:lnTo>
                  <a:lnTo>
                    <a:pt x="125" y="151"/>
                  </a:lnTo>
                  <a:lnTo>
                    <a:pt x="111" y="169"/>
                  </a:lnTo>
                  <a:lnTo>
                    <a:pt x="97" y="186"/>
                  </a:lnTo>
                  <a:lnTo>
                    <a:pt x="82" y="205"/>
                  </a:lnTo>
                  <a:lnTo>
                    <a:pt x="71" y="224"/>
                  </a:lnTo>
                  <a:lnTo>
                    <a:pt x="59" y="244"/>
                  </a:lnTo>
                  <a:lnTo>
                    <a:pt x="49" y="264"/>
                  </a:lnTo>
                  <a:lnTo>
                    <a:pt x="39" y="285"/>
                  </a:lnTo>
                  <a:lnTo>
                    <a:pt x="30" y="306"/>
                  </a:lnTo>
                  <a:lnTo>
                    <a:pt x="24" y="328"/>
                  </a:lnTo>
                  <a:lnTo>
                    <a:pt x="17" y="349"/>
                  </a:lnTo>
                  <a:lnTo>
                    <a:pt x="12" y="371"/>
                  </a:lnTo>
                  <a:lnTo>
                    <a:pt x="7" y="393"/>
                  </a:lnTo>
                  <a:lnTo>
                    <a:pt x="4" y="416"/>
                  </a:lnTo>
                  <a:lnTo>
                    <a:pt x="2" y="439"/>
                  </a:lnTo>
                  <a:lnTo>
                    <a:pt x="0" y="461"/>
                  </a:lnTo>
                  <a:lnTo>
                    <a:pt x="0" y="484"/>
                  </a:lnTo>
                  <a:lnTo>
                    <a:pt x="2" y="506"/>
                  </a:lnTo>
                  <a:lnTo>
                    <a:pt x="4" y="530"/>
                  </a:lnTo>
                  <a:lnTo>
                    <a:pt x="8" y="553"/>
                  </a:lnTo>
                  <a:lnTo>
                    <a:pt x="12" y="575"/>
                  </a:lnTo>
                  <a:lnTo>
                    <a:pt x="19" y="598"/>
                  </a:lnTo>
                  <a:lnTo>
                    <a:pt x="25" y="621"/>
                  </a:lnTo>
                  <a:lnTo>
                    <a:pt x="33" y="643"/>
                  </a:lnTo>
                  <a:lnTo>
                    <a:pt x="42" y="664"/>
                  </a:lnTo>
                  <a:lnTo>
                    <a:pt x="53" y="686"/>
                  </a:lnTo>
                  <a:lnTo>
                    <a:pt x="64" y="707"/>
                  </a:lnTo>
                  <a:lnTo>
                    <a:pt x="64" y="707"/>
                  </a:lnTo>
                  <a:lnTo>
                    <a:pt x="77" y="728"/>
                  </a:lnTo>
                  <a:lnTo>
                    <a:pt x="90" y="749"/>
                  </a:lnTo>
                  <a:lnTo>
                    <a:pt x="105" y="767"/>
                  </a:lnTo>
                  <a:lnTo>
                    <a:pt x="120" y="785"/>
                  </a:lnTo>
                  <a:lnTo>
                    <a:pt x="136" y="802"/>
                  </a:lnTo>
                  <a:lnTo>
                    <a:pt x="153" y="819"/>
                  </a:lnTo>
                  <a:lnTo>
                    <a:pt x="170" y="833"/>
                  </a:lnTo>
                  <a:lnTo>
                    <a:pt x="188" y="848"/>
                  </a:lnTo>
                  <a:lnTo>
                    <a:pt x="208" y="862"/>
                  </a:lnTo>
                  <a:lnTo>
                    <a:pt x="226" y="874"/>
                  </a:lnTo>
                  <a:lnTo>
                    <a:pt x="245" y="885"/>
                  </a:lnTo>
                  <a:lnTo>
                    <a:pt x="266" y="896"/>
                  </a:lnTo>
                  <a:lnTo>
                    <a:pt x="287" y="905"/>
                  </a:lnTo>
                  <a:lnTo>
                    <a:pt x="308" y="914"/>
                  </a:lnTo>
                  <a:lnTo>
                    <a:pt x="329" y="922"/>
                  </a:lnTo>
                  <a:lnTo>
                    <a:pt x="351" y="927"/>
                  </a:lnTo>
                  <a:lnTo>
                    <a:pt x="373" y="934"/>
                  </a:lnTo>
                  <a:lnTo>
                    <a:pt x="395" y="938"/>
                  </a:lnTo>
                  <a:lnTo>
                    <a:pt x="417" y="940"/>
                  </a:lnTo>
                  <a:lnTo>
                    <a:pt x="441" y="943"/>
                  </a:lnTo>
                  <a:lnTo>
                    <a:pt x="463" y="944"/>
                  </a:lnTo>
                  <a:lnTo>
                    <a:pt x="486" y="944"/>
                  </a:lnTo>
                  <a:lnTo>
                    <a:pt x="509" y="943"/>
                  </a:lnTo>
                  <a:lnTo>
                    <a:pt x="532" y="940"/>
                  </a:lnTo>
                  <a:lnTo>
                    <a:pt x="554" y="938"/>
                  </a:lnTo>
                  <a:lnTo>
                    <a:pt x="578" y="932"/>
                  </a:lnTo>
                  <a:lnTo>
                    <a:pt x="600" y="927"/>
                  </a:lnTo>
                  <a:lnTo>
                    <a:pt x="622" y="919"/>
                  </a:lnTo>
                  <a:lnTo>
                    <a:pt x="644" y="912"/>
                  </a:lnTo>
                  <a:lnTo>
                    <a:pt x="666" y="902"/>
                  </a:lnTo>
                  <a:lnTo>
                    <a:pt x="688" y="892"/>
                  </a:lnTo>
                  <a:lnTo>
                    <a:pt x="709" y="880"/>
                  </a:lnTo>
                  <a:lnTo>
                    <a:pt x="709" y="880"/>
                  </a:lnTo>
                  <a:lnTo>
                    <a:pt x="730" y="869"/>
                  </a:lnTo>
                  <a:lnTo>
                    <a:pt x="751" y="854"/>
                  </a:lnTo>
                  <a:lnTo>
                    <a:pt x="769" y="840"/>
                  </a:lnTo>
                  <a:lnTo>
                    <a:pt x="787" y="824"/>
                  </a:lnTo>
                  <a:lnTo>
                    <a:pt x="804" y="809"/>
                  </a:lnTo>
                  <a:lnTo>
                    <a:pt x="821" y="792"/>
                  </a:lnTo>
                  <a:lnTo>
                    <a:pt x="836" y="775"/>
                  </a:lnTo>
                  <a:lnTo>
                    <a:pt x="850" y="756"/>
                  </a:lnTo>
                  <a:lnTo>
                    <a:pt x="864" y="738"/>
                  </a:lnTo>
                  <a:lnTo>
                    <a:pt x="876" y="719"/>
                  </a:lnTo>
                  <a:lnTo>
                    <a:pt x="888" y="699"/>
                  </a:lnTo>
                  <a:lnTo>
                    <a:pt x="898" y="678"/>
                  </a:lnTo>
                  <a:lnTo>
                    <a:pt x="907" y="657"/>
                  </a:lnTo>
                  <a:lnTo>
                    <a:pt x="916" y="637"/>
                  </a:lnTo>
                  <a:lnTo>
                    <a:pt x="923" y="616"/>
                  </a:lnTo>
                  <a:lnTo>
                    <a:pt x="929" y="594"/>
                  </a:lnTo>
                  <a:lnTo>
                    <a:pt x="935" y="571"/>
                  </a:lnTo>
                  <a:lnTo>
                    <a:pt x="940" y="549"/>
                  </a:lnTo>
                  <a:lnTo>
                    <a:pt x="943" y="527"/>
                  </a:lnTo>
                  <a:lnTo>
                    <a:pt x="945" y="504"/>
                  </a:lnTo>
                  <a:lnTo>
                    <a:pt x="946" y="482"/>
                  </a:lnTo>
                  <a:lnTo>
                    <a:pt x="946" y="458"/>
                  </a:lnTo>
                  <a:lnTo>
                    <a:pt x="945" y="436"/>
                  </a:lnTo>
                  <a:lnTo>
                    <a:pt x="943" y="413"/>
                  </a:lnTo>
                  <a:lnTo>
                    <a:pt x="939" y="390"/>
                  </a:lnTo>
                  <a:lnTo>
                    <a:pt x="935" y="367"/>
                  </a:lnTo>
                  <a:lnTo>
                    <a:pt x="929" y="345"/>
                  </a:lnTo>
                  <a:lnTo>
                    <a:pt x="922" y="323"/>
                  </a:lnTo>
                  <a:lnTo>
                    <a:pt x="914" y="300"/>
                  </a:lnTo>
                  <a:lnTo>
                    <a:pt x="905" y="278"/>
                  </a:lnTo>
                  <a:lnTo>
                    <a:pt x="894" y="256"/>
                  </a:lnTo>
                  <a:lnTo>
                    <a:pt x="883" y="235"/>
                  </a:lnTo>
                  <a:lnTo>
                    <a:pt x="883" y="235"/>
                  </a:lnTo>
                  <a:lnTo>
                    <a:pt x="870" y="214"/>
                  </a:lnTo>
                  <a:lnTo>
                    <a:pt x="857" y="195"/>
                  </a:lnTo>
                  <a:lnTo>
                    <a:pt x="842" y="175"/>
                  </a:lnTo>
                  <a:lnTo>
                    <a:pt x="827" y="157"/>
                  </a:lnTo>
                  <a:lnTo>
                    <a:pt x="811" y="140"/>
                  </a:lnTo>
                  <a:lnTo>
                    <a:pt x="794" y="125"/>
                  </a:lnTo>
                  <a:lnTo>
                    <a:pt x="777" y="109"/>
                  </a:lnTo>
                  <a:lnTo>
                    <a:pt x="759" y="95"/>
                  </a:lnTo>
                  <a:lnTo>
                    <a:pt x="741" y="82"/>
                  </a:lnTo>
                  <a:lnTo>
                    <a:pt x="721" y="69"/>
                  </a:lnTo>
                  <a:lnTo>
                    <a:pt x="701" y="57"/>
                  </a:lnTo>
                  <a:lnTo>
                    <a:pt x="681" y="46"/>
                  </a:lnTo>
                  <a:lnTo>
                    <a:pt x="660" y="37"/>
                  </a:lnTo>
                  <a:lnTo>
                    <a:pt x="639" y="28"/>
                  </a:lnTo>
                  <a:lnTo>
                    <a:pt x="618" y="22"/>
                  </a:lnTo>
                  <a:lnTo>
                    <a:pt x="596" y="15"/>
                  </a:lnTo>
                  <a:lnTo>
                    <a:pt x="574" y="10"/>
                  </a:lnTo>
                  <a:lnTo>
                    <a:pt x="552" y="5"/>
                  </a:lnTo>
                  <a:lnTo>
                    <a:pt x="529" y="2"/>
                  </a:lnTo>
                  <a:lnTo>
                    <a:pt x="506" y="0"/>
                  </a:lnTo>
                  <a:lnTo>
                    <a:pt x="484" y="0"/>
                  </a:lnTo>
                  <a:lnTo>
                    <a:pt x="460" y="0"/>
                  </a:lnTo>
                  <a:lnTo>
                    <a:pt x="438" y="0"/>
                  </a:lnTo>
                  <a:lnTo>
                    <a:pt x="415" y="2"/>
                  </a:lnTo>
                  <a:lnTo>
                    <a:pt x="393" y="6"/>
                  </a:lnTo>
                  <a:lnTo>
                    <a:pt x="369" y="10"/>
                  </a:lnTo>
                  <a:lnTo>
                    <a:pt x="347" y="16"/>
                  </a:lnTo>
                  <a:lnTo>
                    <a:pt x="325" y="23"/>
                  </a:lnTo>
                  <a:lnTo>
                    <a:pt x="303" y="31"/>
                  </a:lnTo>
                  <a:lnTo>
                    <a:pt x="281" y="40"/>
                  </a:lnTo>
                  <a:lnTo>
                    <a:pt x="258" y="50"/>
                  </a:lnTo>
                  <a:lnTo>
                    <a:pt x="238" y="62"/>
                  </a:lnTo>
                  <a:lnTo>
                    <a:pt x="23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8" name="Freeform 65"/>
            <p:cNvSpPr>
              <a:spLocks/>
            </p:cNvSpPr>
            <p:nvPr userDrawn="1"/>
          </p:nvSpPr>
          <p:spPr bwMode="auto">
            <a:xfrm>
              <a:off x="3357" y="837"/>
              <a:ext cx="216" cy="216"/>
            </a:xfrm>
            <a:custGeom>
              <a:avLst/>
              <a:gdLst>
                <a:gd name="T0" fmla="*/ 667 w 864"/>
                <a:gd name="T1" fmla="*/ 793 h 864"/>
                <a:gd name="T2" fmla="*/ 719 w 864"/>
                <a:gd name="T3" fmla="*/ 754 h 864"/>
                <a:gd name="T4" fmla="*/ 763 w 864"/>
                <a:gd name="T5" fmla="*/ 708 h 864"/>
                <a:gd name="T6" fmla="*/ 800 w 864"/>
                <a:gd name="T7" fmla="*/ 658 h 864"/>
                <a:gd name="T8" fmla="*/ 828 w 864"/>
                <a:gd name="T9" fmla="*/ 602 h 864"/>
                <a:gd name="T10" fmla="*/ 849 w 864"/>
                <a:gd name="T11" fmla="*/ 543 h 864"/>
                <a:gd name="T12" fmla="*/ 861 w 864"/>
                <a:gd name="T13" fmla="*/ 482 h 864"/>
                <a:gd name="T14" fmla="*/ 864 w 864"/>
                <a:gd name="T15" fmla="*/ 419 h 864"/>
                <a:gd name="T16" fmla="*/ 857 w 864"/>
                <a:gd name="T17" fmla="*/ 357 h 864"/>
                <a:gd name="T18" fmla="*/ 841 w 864"/>
                <a:gd name="T19" fmla="*/ 295 h 864"/>
                <a:gd name="T20" fmla="*/ 817 w 864"/>
                <a:gd name="T21" fmla="*/ 234 h 864"/>
                <a:gd name="T22" fmla="*/ 795 w 864"/>
                <a:gd name="T23" fmla="*/ 196 h 864"/>
                <a:gd name="T24" fmla="*/ 755 w 864"/>
                <a:gd name="T25" fmla="*/ 144 h 864"/>
                <a:gd name="T26" fmla="*/ 709 w 864"/>
                <a:gd name="T27" fmla="*/ 100 h 864"/>
                <a:gd name="T28" fmla="*/ 658 w 864"/>
                <a:gd name="T29" fmla="*/ 64 h 864"/>
                <a:gd name="T30" fmla="*/ 603 w 864"/>
                <a:gd name="T31" fmla="*/ 35 h 864"/>
                <a:gd name="T32" fmla="*/ 543 w 864"/>
                <a:gd name="T33" fmla="*/ 14 h 864"/>
                <a:gd name="T34" fmla="*/ 483 w 864"/>
                <a:gd name="T35" fmla="*/ 2 h 864"/>
                <a:gd name="T36" fmla="*/ 421 w 864"/>
                <a:gd name="T37" fmla="*/ 0 h 864"/>
                <a:gd name="T38" fmla="*/ 358 w 864"/>
                <a:gd name="T39" fmla="*/ 5 h 864"/>
                <a:gd name="T40" fmla="*/ 295 w 864"/>
                <a:gd name="T41" fmla="*/ 21 h 864"/>
                <a:gd name="T42" fmla="*/ 236 w 864"/>
                <a:gd name="T43" fmla="*/ 47 h 864"/>
                <a:gd name="T44" fmla="*/ 196 w 864"/>
                <a:gd name="T45" fmla="*/ 69 h 864"/>
                <a:gd name="T46" fmla="*/ 144 w 864"/>
                <a:gd name="T47" fmla="*/ 108 h 864"/>
                <a:gd name="T48" fmla="*/ 100 w 864"/>
                <a:gd name="T49" fmla="*/ 153 h 864"/>
                <a:gd name="T50" fmla="*/ 64 w 864"/>
                <a:gd name="T51" fmla="*/ 206 h 864"/>
                <a:gd name="T52" fmla="*/ 35 w 864"/>
                <a:gd name="T53" fmla="*/ 260 h 864"/>
                <a:gd name="T54" fmla="*/ 14 w 864"/>
                <a:gd name="T55" fmla="*/ 319 h 864"/>
                <a:gd name="T56" fmla="*/ 2 w 864"/>
                <a:gd name="T57" fmla="*/ 380 h 864"/>
                <a:gd name="T58" fmla="*/ 0 w 864"/>
                <a:gd name="T59" fmla="*/ 443 h 864"/>
                <a:gd name="T60" fmla="*/ 6 w 864"/>
                <a:gd name="T61" fmla="*/ 505 h 864"/>
                <a:gd name="T62" fmla="*/ 22 w 864"/>
                <a:gd name="T63" fmla="*/ 568 h 864"/>
                <a:gd name="T64" fmla="*/ 47 w 864"/>
                <a:gd name="T65" fmla="*/ 628 h 864"/>
                <a:gd name="T66" fmla="*/ 69 w 864"/>
                <a:gd name="T67" fmla="*/ 667 h 864"/>
                <a:gd name="T68" fmla="*/ 109 w 864"/>
                <a:gd name="T69" fmla="*/ 718 h 864"/>
                <a:gd name="T70" fmla="*/ 155 w 864"/>
                <a:gd name="T71" fmla="*/ 763 h 864"/>
                <a:gd name="T72" fmla="*/ 206 w 864"/>
                <a:gd name="T73" fmla="*/ 800 h 864"/>
                <a:gd name="T74" fmla="*/ 262 w 864"/>
                <a:gd name="T75" fmla="*/ 828 h 864"/>
                <a:gd name="T76" fmla="*/ 320 w 864"/>
                <a:gd name="T77" fmla="*/ 848 h 864"/>
                <a:gd name="T78" fmla="*/ 381 w 864"/>
                <a:gd name="T79" fmla="*/ 860 h 864"/>
                <a:gd name="T80" fmla="*/ 444 w 864"/>
                <a:gd name="T81" fmla="*/ 864 h 864"/>
                <a:gd name="T82" fmla="*/ 507 w 864"/>
                <a:gd name="T83" fmla="*/ 857 h 864"/>
                <a:gd name="T84" fmla="*/ 568 w 864"/>
                <a:gd name="T85" fmla="*/ 841 h 864"/>
                <a:gd name="T86" fmla="*/ 628 w 864"/>
                <a:gd name="T87" fmla="*/ 81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647" y="805"/>
                  </a:moveTo>
                  <a:lnTo>
                    <a:pt x="647" y="805"/>
                  </a:lnTo>
                  <a:lnTo>
                    <a:pt x="667" y="793"/>
                  </a:lnTo>
                  <a:lnTo>
                    <a:pt x="685" y="781"/>
                  </a:lnTo>
                  <a:lnTo>
                    <a:pt x="702" y="768"/>
                  </a:lnTo>
                  <a:lnTo>
                    <a:pt x="719" y="754"/>
                  </a:lnTo>
                  <a:lnTo>
                    <a:pt x="735" y="740"/>
                  </a:lnTo>
                  <a:lnTo>
                    <a:pt x="749" y="724"/>
                  </a:lnTo>
                  <a:lnTo>
                    <a:pt x="763" y="708"/>
                  </a:lnTo>
                  <a:lnTo>
                    <a:pt x="776" y="692"/>
                  </a:lnTo>
                  <a:lnTo>
                    <a:pt x="789" y="675"/>
                  </a:lnTo>
                  <a:lnTo>
                    <a:pt x="800" y="658"/>
                  </a:lnTo>
                  <a:lnTo>
                    <a:pt x="810" y="639"/>
                  </a:lnTo>
                  <a:lnTo>
                    <a:pt x="821" y="621"/>
                  </a:lnTo>
                  <a:lnTo>
                    <a:pt x="828" y="602"/>
                  </a:lnTo>
                  <a:lnTo>
                    <a:pt x="836" y="582"/>
                  </a:lnTo>
                  <a:lnTo>
                    <a:pt x="843" y="563"/>
                  </a:lnTo>
                  <a:lnTo>
                    <a:pt x="849" y="543"/>
                  </a:lnTo>
                  <a:lnTo>
                    <a:pt x="855" y="523"/>
                  </a:lnTo>
                  <a:lnTo>
                    <a:pt x="858" y="503"/>
                  </a:lnTo>
                  <a:lnTo>
                    <a:pt x="861" y="482"/>
                  </a:lnTo>
                  <a:lnTo>
                    <a:pt x="862" y="461"/>
                  </a:lnTo>
                  <a:lnTo>
                    <a:pt x="864" y="440"/>
                  </a:lnTo>
                  <a:lnTo>
                    <a:pt x="864" y="419"/>
                  </a:lnTo>
                  <a:lnTo>
                    <a:pt x="862" y="398"/>
                  </a:lnTo>
                  <a:lnTo>
                    <a:pt x="861" y="378"/>
                  </a:lnTo>
                  <a:lnTo>
                    <a:pt x="857" y="357"/>
                  </a:lnTo>
                  <a:lnTo>
                    <a:pt x="853" y="336"/>
                  </a:lnTo>
                  <a:lnTo>
                    <a:pt x="848" y="315"/>
                  </a:lnTo>
                  <a:lnTo>
                    <a:pt x="841" y="295"/>
                  </a:lnTo>
                  <a:lnTo>
                    <a:pt x="835" y="275"/>
                  </a:lnTo>
                  <a:lnTo>
                    <a:pt x="826" y="255"/>
                  </a:lnTo>
                  <a:lnTo>
                    <a:pt x="817" y="234"/>
                  </a:lnTo>
                  <a:lnTo>
                    <a:pt x="806" y="215"/>
                  </a:lnTo>
                  <a:lnTo>
                    <a:pt x="806" y="215"/>
                  </a:lnTo>
                  <a:lnTo>
                    <a:pt x="795" y="196"/>
                  </a:lnTo>
                  <a:lnTo>
                    <a:pt x="782" y="178"/>
                  </a:lnTo>
                  <a:lnTo>
                    <a:pt x="769" y="161"/>
                  </a:lnTo>
                  <a:lnTo>
                    <a:pt x="755" y="144"/>
                  </a:lnTo>
                  <a:lnTo>
                    <a:pt x="740" y="129"/>
                  </a:lnTo>
                  <a:lnTo>
                    <a:pt x="726" y="113"/>
                  </a:lnTo>
                  <a:lnTo>
                    <a:pt x="709" y="100"/>
                  </a:lnTo>
                  <a:lnTo>
                    <a:pt x="693" y="87"/>
                  </a:lnTo>
                  <a:lnTo>
                    <a:pt x="676" y="74"/>
                  </a:lnTo>
                  <a:lnTo>
                    <a:pt x="658" y="64"/>
                  </a:lnTo>
                  <a:lnTo>
                    <a:pt x="640" y="53"/>
                  </a:lnTo>
                  <a:lnTo>
                    <a:pt x="621" y="43"/>
                  </a:lnTo>
                  <a:lnTo>
                    <a:pt x="603" y="35"/>
                  </a:lnTo>
                  <a:lnTo>
                    <a:pt x="583" y="27"/>
                  </a:lnTo>
                  <a:lnTo>
                    <a:pt x="564" y="19"/>
                  </a:lnTo>
                  <a:lnTo>
                    <a:pt x="543" y="14"/>
                  </a:lnTo>
                  <a:lnTo>
                    <a:pt x="524" y="9"/>
                  </a:lnTo>
                  <a:lnTo>
                    <a:pt x="503" y="5"/>
                  </a:lnTo>
                  <a:lnTo>
                    <a:pt x="483" y="2"/>
                  </a:lnTo>
                  <a:lnTo>
                    <a:pt x="462" y="0"/>
                  </a:lnTo>
                  <a:lnTo>
                    <a:pt x="441" y="0"/>
                  </a:lnTo>
                  <a:lnTo>
                    <a:pt x="421" y="0"/>
                  </a:lnTo>
                  <a:lnTo>
                    <a:pt x="400" y="0"/>
                  </a:lnTo>
                  <a:lnTo>
                    <a:pt x="379" y="2"/>
                  </a:lnTo>
                  <a:lnTo>
                    <a:pt x="358" y="5"/>
                  </a:lnTo>
                  <a:lnTo>
                    <a:pt x="337" y="10"/>
                  </a:lnTo>
                  <a:lnTo>
                    <a:pt x="316" y="15"/>
                  </a:lnTo>
                  <a:lnTo>
                    <a:pt x="295" y="21"/>
                  </a:lnTo>
                  <a:lnTo>
                    <a:pt x="275" y="28"/>
                  </a:lnTo>
                  <a:lnTo>
                    <a:pt x="255" y="38"/>
                  </a:lnTo>
                  <a:lnTo>
                    <a:pt x="236" y="47"/>
                  </a:lnTo>
                  <a:lnTo>
                    <a:pt x="216" y="57"/>
                  </a:lnTo>
                  <a:lnTo>
                    <a:pt x="216" y="57"/>
                  </a:lnTo>
                  <a:lnTo>
                    <a:pt x="196" y="69"/>
                  </a:lnTo>
                  <a:lnTo>
                    <a:pt x="178" y="81"/>
                  </a:lnTo>
                  <a:lnTo>
                    <a:pt x="161" y="95"/>
                  </a:lnTo>
                  <a:lnTo>
                    <a:pt x="144" y="108"/>
                  </a:lnTo>
                  <a:lnTo>
                    <a:pt x="129" y="123"/>
                  </a:lnTo>
                  <a:lnTo>
                    <a:pt x="114" y="138"/>
                  </a:lnTo>
                  <a:lnTo>
                    <a:pt x="100" y="153"/>
                  </a:lnTo>
                  <a:lnTo>
                    <a:pt x="87" y="170"/>
                  </a:lnTo>
                  <a:lnTo>
                    <a:pt x="75" y="187"/>
                  </a:lnTo>
                  <a:lnTo>
                    <a:pt x="64" y="206"/>
                  </a:lnTo>
                  <a:lnTo>
                    <a:pt x="53" y="224"/>
                  </a:lnTo>
                  <a:lnTo>
                    <a:pt x="44" y="242"/>
                  </a:lnTo>
                  <a:lnTo>
                    <a:pt x="35" y="260"/>
                  </a:lnTo>
                  <a:lnTo>
                    <a:pt x="27" y="280"/>
                  </a:lnTo>
                  <a:lnTo>
                    <a:pt x="21" y="299"/>
                  </a:lnTo>
                  <a:lnTo>
                    <a:pt x="14" y="319"/>
                  </a:lnTo>
                  <a:lnTo>
                    <a:pt x="10" y="340"/>
                  </a:lnTo>
                  <a:lnTo>
                    <a:pt x="6" y="359"/>
                  </a:lnTo>
                  <a:lnTo>
                    <a:pt x="2" y="380"/>
                  </a:lnTo>
                  <a:lnTo>
                    <a:pt x="1" y="401"/>
                  </a:lnTo>
                  <a:lnTo>
                    <a:pt x="0" y="422"/>
                  </a:lnTo>
                  <a:lnTo>
                    <a:pt x="0" y="443"/>
                  </a:lnTo>
                  <a:lnTo>
                    <a:pt x="1" y="464"/>
                  </a:lnTo>
                  <a:lnTo>
                    <a:pt x="2" y="484"/>
                  </a:lnTo>
                  <a:lnTo>
                    <a:pt x="6" y="505"/>
                  </a:lnTo>
                  <a:lnTo>
                    <a:pt x="10" y="526"/>
                  </a:lnTo>
                  <a:lnTo>
                    <a:pt x="15" y="547"/>
                  </a:lnTo>
                  <a:lnTo>
                    <a:pt x="22" y="568"/>
                  </a:lnTo>
                  <a:lnTo>
                    <a:pt x="30" y="587"/>
                  </a:lnTo>
                  <a:lnTo>
                    <a:pt x="37" y="608"/>
                  </a:lnTo>
                  <a:lnTo>
                    <a:pt x="47" y="628"/>
                  </a:lnTo>
                  <a:lnTo>
                    <a:pt x="57" y="647"/>
                  </a:lnTo>
                  <a:lnTo>
                    <a:pt x="57" y="647"/>
                  </a:lnTo>
                  <a:lnTo>
                    <a:pt x="69" y="667"/>
                  </a:lnTo>
                  <a:lnTo>
                    <a:pt x="82" y="684"/>
                  </a:lnTo>
                  <a:lnTo>
                    <a:pt x="95" y="702"/>
                  </a:lnTo>
                  <a:lnTo>
                    <a:pt x="109" y="718"/>
                  </a:lnTo>
                  <a:lnTo>
                    <a:pt x="123" y="735"/>
                  </a:lnTo>
                  <a:lnTo>
                    <a:pt x="139" y="749"/>
                  </a:lnTo>
                  <a:lnTo>
                    <a:pt x="155" y="763"/>
                  </a:lnTo>
                  <a:lnTo>
                    <a:pt x="172" y="776"/>
                  </a:lnTo>
                  <a:lnTo>
                    <a:pt x="189" y="788"/>
                  </a:lnTo>
                  <a:lnTo>
                    <a:pt x="206" y="800"/>
                  </a:lnTo>
                  <a:lnTo>
                    <a:pt x="224" y="810"/>
                  </a:lnTo>
                  <a:lnTo>
                    <a:pt x="242" y="819"/>
                  </a:lnTo>
                  <a:lnTo>
                    <a:pt x="262" y="828"/>
                  </a:lnTo>
                  <a:lnTo>
                    <a:pt x="280" y="836"/>
                  </a:lnTo>
                  <a:lnTo>
                    <a:pt x="301" y="843"/>
                  </a:lnTo>
                  <a:lnTo>
                    <a:pt x="320" y="848"/>
                  </a:lnTo>
                  <a:lnTo>
                    <a:pt x="340" y="853"/>
                  </a:lnTo>
                  <a:lnTo>
                    <a:pt x="361" y="857"/>
                  </a:lnTo>
                  <a:lnTo>
                    <a:pt x="381" y="860"/>
                  </a:lnTo>
                  <a:lnTo>
                    <a:pt x="402" y="862"/>
                  </a:lnTo>
                  <a:lnTo>
                    <a:pt x="422" y="864"/>
                  </a:lnTo>
                  <a:lnTo>
                    <a:pt x="444" y="864"/>
                  </a:lnTo>
                  <a:lnTo>
                    <a:pt x="465" y="862"/>
                  </a:lnTo>
                  <a:lnTo>
                    <a:pt x="486" y="860"/>
                  </a:lnTo>
                  <a:lnTo>
                    <a:pt x="507" y="857"/>
                  </a:lnTo>
                  <a:lnTo>
                    <a:pt x="527" y="853"/>
                  </a:lnTo>
                  <a:lnTo>
                    <a:pt x="547" y="848"/>
                  </a:lnTo>
                  <a:lnTo>
                    <a:pt x="568" y="841"/>
                  </a:lnTo>
                  <a:lnTo>
                    <a:pt x="589" y="834"/>
                  </a:lnTo>
                  <a:lnTo>
                    <a:pt x="608" y="826"/>
                  </a:lnTo>
                  <a:lnTo>
                    <a:pt x="628" y="815"/>
                  </a:lnTo>
                  <a:lnTo>
                    <a:pt x="647" y="805"/>
                  </a:lnTo>
                  <a:lnTo>
                    <a:pt x="647"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9" name="Freeform 66"/>
            <p:cNvSpPr>
              <a:spLocks/>
            </p:cNvSpPr>
            <p:nvPr userDrawn="1"/>
          </p:nvSpPr>
          <p:spPr bwMode="auto">
            <a:xfrm>
              <a:off x="3494" y="1066"/>
              <a:ext cx="196" cy="196"/>
            </a:xfrm>
            <a:custGeom>
              <a:avLst/>
              <a:gdLst>
                <a:gd name="T0" fmla="*/ 605 w 783"/>
                <a:gd name="T1" fmla="*/ 719 h 783"/>
                <a:gd name="T2" fmla="*/ 652 w 783"/>
                <a:gd name="T3" fmla="*/ 684 h 783"/>
                <a:gd name="T4" fmla="*/ 692 w 783"/>
                <a:gd name="T5" fmla="*/ 642 h 783"/>
                <a:gd name="T6" fmla="*/ 725 w 783"/>
                <a:gd name="T7" fmla="*/ 595 h 783"/>
                <a:gd name="T8" fmla="*/ 751 w 783"/>
                <a:gd name="T9" fmla="*/ 546 h 783"/>
                <a:gd name="T10" fmla="*/ 769 w 783"/>
                <a:gd name="T11" fmla="*/ 492 h 783"/>
                <a:gd name="T12" fmla="*/ 781 w 783"/>
                <a:gd name="T13" fmla="*/ 438 h 783"/>
                <a:gd name="T14" fmla="*/ 783 w 783"/>
                <a:gd name="T15" fmla="*/ 380 h 783"/>
                <a:gd name="T16" fmla="*/ 777 w 783"/>
                <a:gd name="T17" fmla="*/ 324 h 783"/>
                <a:gd name="T18" fmla="*/ 762 w 783"/>
                <a:gd name="T19" fmla="*/ 267 h 783"/>
                <a:gd name="T20" fmla="*/ 740 w 783"/>
                <a:gd name="T21" fmla="*/ 214 h 783"/>
                <a:gd name="T22" fmla="*/ 719 w 783"/>
                <a:gd name="T23" fmla="*/ 178 h 783"/>
                <a:gd name="T24" fmla="*/ 684 w 783"/>
                <a:gd name="T25" fmla="*/ 132 h 783"/>
                <a:gd name="T26" fmla="*/ 642 w 783"/>
                <a:gd name="T27" fmla="*/ 91 h 783"/>
                <a:gd name="T28" fmla="*/ 595 w 783"/>
                <a:gd name="T29" fmla="*/ 57 h 783"/>
                <a:gd name="T30" fmla="*/ 546 w 783"/>
                <a:gd name="T31" fmla="*/ 31 h 783"/>
                <a:gd name="T32" fmla="*/ 493 w 783"/>
                <a:gd name="T33" fmla="*/ 13 h 783"/>
                <a:gd name="T34" fmla="*/ 437 w 783"/>
                <a:gd name="T35" fmla="*/ 3 h 783"/>
                <a:gd name="T36" fmla="*/ 380 w 783"/>
                <a:gd name="T37" fmla="*/ 0 h 783"/>
                <a:gd name="T38" fmla="*/ 324 w 783"/>
                <a:gd name="T39" fmla="*/ 5 h 783"/>
                <a:gd name="T40" fmla="*/ 267 w 783"/>
                <a:gd name="T41" fmla="*/ 19 h 783"/>
                <a:gd name="T42" fmla="*/ 214 w 783"/>
                <a:gd name="T43" fmla="*/ 43 h 783"/>
                <a:gd name="T44" fmla="*/ 179 w 783"/>
                <a:gd name="T45" fmla="*/ 62 h 783"/>
                <a:gd name="T46" fmla="*/ 132 w 783"/>
                <a:gd name="T47" fmla="*/ 99 h 783"/>
                <a:gd name="T48" fmla="*/ 91 w 783"/>
                <a:gd name="T49" fmla="*/ 139 h 783"/>
                <a:gd name="T50" fmla="*/ 57 w 783"/>
                <a:gd name="T51" fmla="*/ 186 h 783"/>
                <a:gd name="T52" fmla="*/ 31 w 783"/>
                <a:gd name="T53" fmla="*/ 237 h 783"/>
                <a:gd name="T54" fmla="*/ 13 w 783"/>
                <a:gd name="T55" fmla="*/ 289 h 783"/>
                <a:gd name="T56" fmla="*/ 3 w 783"/>
                <a:gd name="T57" fmla="*/ 345 h 783"/>
                <a:gd name="T58" fmla="*/ 0 w 783"/>
                <a:gd name="T59" fmla="*/ 401 h 783"/>
                <a:gd name="T60" fmla="*/ 5 w 783"/>
                <a:gd name="T61" fmla="*/ 459 h 783"/>
                <a:gd name="T62" fmla="*/ 20 w 783"/>
                <a:gd name="T63" fmla="*/ 515 h 783"/>
                <a:gd name="T64" fmla="*/ 43 w 783"/>
                <a:gd name="T65" fmla="*/ 569 h 783"/>
                <a:gd name="T66" fmla="*/ 63 w 783"/>
                <a:gd name="T67" fmla="*/ 604 h 783"/>
                <a:gd name="T68" fmla="*/ 99 w 783"/>
                <a:gd name="T69" fmla="*/ 651 h 783"/>
                <a:gd name="T70" fmla="*/ 139 w 783"/>
                <a:gd name="T71" fmla="*/ 692 h 783"/>
                <a:gd name="T72" fmla="*/ 186 w 783"/>
                <a:gd name="T73" fmla="*/ 724 h 783"/>
                <a:gd name="T74" fmla="*/ 237 w 783"/>
                <a:gd name="T75" fmla="*/ 750 h 783"/>
                <a:gd name="T76" fmla="*/ 289 w 783"/>
                <a:gd name="T77" fmla="*/ 769 h 783"/>
                <a:gd name="T78" fmla="*/ 345 w 783"/>
                <a:gd name="T79" fmla="*/ 780 h 783"/>
                <a:gd name="T80" fmla="*/ 401 w 783"/>
                <a:gd name="T81" fmla="*/ 783 h 783"/>
                <a:gd name="T82" fmla="*/ 459 w 783"/>
                <a:gd name="T83" fmla="*/ 776 h 783"/>
                <a:gd name="T84" fmla="*/ 515 w 783"/>
                <a:gd name="T85" fmla="*/ 762 h 783"/>
                <a:gd name="T86" fmla="*/ 569 w 783"/>
                <a:gd name="T87" fmla="*/ 74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86" y="730"/>
                  </a:moveTo>
                  <a:lnTo>
                    <a:pt x="586" y="730"/>
                  </a:lnTo>
                  <a:lnTo>
                    <a:pt x="605" y="719"/>
                  </a:lnTo>
                  <a:lnTo>
                    <a:pt x="620" y="709"/>
                  </a:lnTo>
                  <a:lnTo>
                    <a:pt x="636" y="697"/>
                  </a:lnTo>
                  <a:lnTo>
                    <a:pt x="652" y="684"/>
                  </a:lnTo>
                  <a:lnTo>
                    <a:pt x="666" y="671"/>
                  </a:lnTo>
                  <a:lnTo>
                    <a:pt x="679" y="657"/>
                  </a:lnTo>
                  <a:lnTo>
                    <a:pt x="692" y="642"/>
                  </a:lnTo>
                  <a:lnTo>
                    <a:pt x="704" y="628"/>
                  </a:lnTo>
                  <a:lnTo>
                    <a:pt x="714" y="612"/>
                  </a:lnTo>
                  <a:lnTo>
                    <a:pt x="725" y="595"/>
                  </a:lnTo>
                  <a:lnTo>
                    <a:pt x="735" y="580"/>
                  </a:lnTo>
                  <a:lnTo>
                    <a:pt x="743" y="563"/>
                  </a:lnTo>
                  <a:lnTo>
                    <a:pt x="751" y="546"/>
                  </a:lnTo>
                  <a:lnTo>
                    <a:pt x="758" y="528"/>
                  </a:lnTo>
                  <a:lnTo>
                    <a:pt x="764" y="511"/>
                  </a:lnTo>
                  <a:lnTo>
                    <a:pt x="769" y="492"/>
                  </a:lnTo>
                  <a:lnTo>
                    <a:pt x="774" y="474"/>
                  </a:lnTo>
                  <a:lnTo>
                    <a:pt x="778" y="456"/>
                  </a:lnTo>
                  <a:lnTo>
                    <a:pt x="781" y="438"/>
                  </a:lnTo>
                  <a:lnTo>
                    <a:pt x="782" y="418"/>
                  </a:lnTo>
                  <a:lnTo>
                    <a:pt x="783" y="400"/>
                  </a:lnTo>
                  <a:lnTo>
                    <a:pt x="783" y="380"/>
                  </a:lnTo>
                  <a:lnTo>
                    <a:pt x="782" y="362"/>
                  </a:lnTo>
                  <a:lnTo>
                    <a:pt x="779" y="343"/>
                  </a:lnTo>
                  <a:lnTo>
                    <a:pt x="777" y="324"/>
                  </a:lnTo>
                  <a:lnTo>
                    <a:pt x="773" y="305"/>
                  </a:lnTo>
                  <a:lnTo>
                    <a:pt x="769" y="287"/>
                  </a:lnTo>
                  <a:lnTo>
                    <a:pt x="762" y="267"/>
                  </a:lnTo>
                  <a:lnTo>
                    <a:pt x="756" y="249"/>
                  </a:lnTo>
                  <a:lnTo>
                    <a:pt x="748" y="231"/>
                  </a:lnTo>
                  <a:lnTo>
                    <a:pt x="740" y="214"/>
                  </a:lnTo>
                  <a:lnTo>
                    <a:pt x="730" y="195"/>
                  </a:lnTo>
                  <a:lnTo>
                    <a:pt x="730" y="195"/>
                  </a:lnTo>
                  <a:lnTo>
                    <a:pt x="719" y="178"/>
                  </a:lnTo>
                  <a:lnTo>
                    <a:pt x="709" y="161"/>
                  </a:lnTo>
                  <a:lnTo>
                    <a:pt x="697" y="146"/>
                  </a:lnTo>
                  <a:lnTo>
                    <a:pt x="684" y="132"/>
                  </a:lnTo>
                  <a:lnTo>
                    <a:pt x="671" y="117"/>
                  </a:lnTo>
                  <a:lnTo>
                    <a:pt x="657" y="103"/>
                  </a:lnTo>
                  <a:lnTo>
                    <a:pt x="642" y="91"/>
                  </a:lnTo>
                  <a:lnTo>
                    <a:pt x="627" y="78"/>
                  </a:lnTo>
                  <a:lnTo>
                    <a:pt x="612" y="68"/>
                  </a:lnTo>
                  <a:lnTo>
                    <a:pt x="595" y="57"/>
                  </a:lnTo>
                  <a:lnTo>
                    <a:pt x="580" y="48"/>
                  </a:lnTo>
                  <a:lnTo>
                    <a:pt x="563" y="39"/>
                  </a:lnTo>
                  <a:lnTo>
                    <a:pt x="546" y="31"/>
                  </a:lnTo>
                  <a:lnTo>
                    <a:pt x="528" y="25"/>
                  </a:lnTo>
                  <a:lnTo>
                    <a:pt x="511" y="18"/>
                  </a:lnTo>
                  <a:lnTo>
                    <a:pt x="493" y="13"/>
                  </a:lnTo>
                  <a:lnTo>
                    <a:pt x="474" y="9"/>
                  </a:lnTo>
                  <a:lnTo>
                    <a:pt x="456" y="5"/>
                  </a:lnTo>
                  <a:lnTo>
                    <a:pt x="437" y="3"/>
                  </a:lnTo>
                  <a:lnTo>
                    <a:pt x="418" y="0"/>
                  </a:lnTo>
                  <a:lnTo>
                    <a:pt x="400" y="0"/>
                  </a:lnTo>
                  <a:lnTo>
                    <a:pt x="380" y="0"/>
                  </a:lnTo>
                  <a:lnTo>
                    <a:pt x="362" y="0"/>
                  </a:lnTo>
                  <a:lnTo>
                    <a:pt x="343" y="3"/>
                  </a:lnTo>
                  <a:lnTo>
                    <a:pt x="324" y="5"/>
                  </a:lnTo>
                  <a:lnTo>
                    <a:pt x="305" y="9"/>
                  </a:lnTo>
                  <a:lnTo>
                    <a:pt x="287" y="14"/>
                  </a:lnTo>
                  <a:lnTo>
                    <a:pt x="267" y="19"/>
                  </a:lnTo>
                  <a:lnTo>
                    <a:pt x="249" y="26"/>
                  </a:lnTo>
                  <a:lnTo>
                    <a:pt x="231" y="34"/>
                  </a:lnTo>
                  <a:lnTo>
                    <a:pt x="214" y="43"/>
                  </a:lnTo>
                  <a:lnTo>
                    <a:pt x="195" y="52"/>
                  </a:lnTo>
                  <a:lnTo>
                    <a:pt x="195" y="52"/>
                  </a:lnTo>
                  <a:lnTo>
                    <a:pt x="179" y="62"/>
                  </a:lnTo>
                  <a:lnTo>
                    <a:pt x="162" y="74"/>
                  </a:lnTo>
                  <a:lnTo>
                    <a:pt x="146" y="86"/>
                  </a:lnTo>
                  <a:lnTo>
                    <a:pt x="132" y="99"/>
                  </a:lnTo>
                  <a:lnTo>
                    <a:pt x="117" y="112"/>
                  </a:lnTo>
                  <a:lnTo>
                    <a:pt x="103" y="125"/>
                  </a:lnTo>
                  <a:lnTo>
                    <a:pt x="91" y="139"/>
                  </a:lnTo>
                  <a:lnTo>
                    <a:pt x="78" y="155"/>
                  </a:lnTo>
                  <a:lnTo>
                    <a:pt x="68" y="171"/>
                  </a:lnTo>
                  <a:lnTo>
                    <a:pt x="57" y="186"/>
                  </a:lnTo>
                  <a:lnTo>
                    <a:pt x="48" y="203"/>
                  </a:lnTo>
                  <a:lnTo>
                    <a:pt x="39" y="219"/>
                  </a:lnTo>
                  <a:lnTo>
                    <a:pt x="31" y="237"/>
                  </a:lnTo>
                  <a:lnTo>
                    <a:pt x="25" y="254"/>
                  </a:lnTo>
                  <a:lnTo>
                    <a:pt x="18" y="272"/>
                  </a:lnTo>
                  <a:lnTo>
                    <a:pt x="13" y="289"/>
                  </a:lnTo>
                  <a:lnTo>
                    <a:pt x="9" y="307"/>
                  </a:lnTo>
                  <a:lnTo>
                    <a:pt x="5" y="327"/>
                  </a:lnTo>
                  <a:lnTo>
                    <a:pt x="3" y="345"/>
                  </a:lnTo>
                  <a:lnTo>
                    <a:pt x="0" y="363"/>
                  </a:lnTo>
                  <a:lnTo>
                    <a:pt x="0" y="383"/>
                  </a:lnTo>
                  <a:lnTo>
                    <a:pt x="0" y="401"/>
                  </a:lnTo>
                  <a:lnTo>
                    <a:pt x="0" y="421"/>
                  </a:lnTo>
                  <a:lnTo>
                    <a:pt x="3" y="439"/>
                  </a:lnTo>
                  <a:lnTo>
                    <a:pt x="5" y="459"/>
                  </a:lnTo>
                  <a:lnTo>
                    <a:pt x="9" y="477"/>
                  </a:lnTo>
                  <a:lnTo>
                    <a:pt x="14" y="496"/>
                  </a:lnTo>
                  <a:lnTo>
                    <a:pt x="20" y="515"/>
                  </a:lnTo>
                  <a:lnTo>
                    <a:pt x="26" y="533"/>
                  </a:lnTo>
                  <a:lnTo>
                    <a:pt x="34" y="551"/>
                  </a:lnTo>
                  <a:lnTo>
                    <a:pt x="43" y="569"/>
                  </a:lnTo>
                  <a:lnTo>
                    <a:pt x="52" y="586"/>
                  </a:lnTo>
                  <a:lnTo>
                    <a:pt x="52" y="586"/>
                  </a:lnTo>
                  <a:lnTo>
                    <a:pt x="63" y="604"/>
                  </a:lnTo>
                  <a:lnTo>
                    <a:pt x="74" y="620"/>
                  </a:lnTo>
                  <a:lnTo>
                    <a:pt x="86" y="636"/>
                  </a:lnTo>
                  <a:lnTo>
                    <a:pt x="99" y="651"/>
                  </a:lnTo>
                  <a:lnTo>
                    <a:pt x="112" y="666"/>
                  </a:lnTo>
                  <a:lnTo>
                    <a:pt x="125" y="679"/>
                  </a:lnTo>
                  <a:lnTo>
                    <a:pt x="139" y="692"/>
                  </a:lnTo>
                  <a:lnTo>
                    <a:pt x="155" y="703"/>
                  </a:lnTo>
                  <a:lnTo>
                    <a:pt x="171" y="714"/>
                  </a:lnTo>
                  <a:lnTo>
                    <a:pt x="186" y="724"/>
                  </a:lnTo>
                  <a:lnTo>
                    <a:pt x="203" y="735"/>
                  </a:lnTo>
                  <a:lnTo>
                    <a:pt x="219" y="743"/>
                  </a:lnTo>
                  <a:lnTo>
                    <a:pt x="237" y="750"/>
                  </a:lnTo>
                  <a:lnTo>
                    <a:pt x="254" y="758"/>
                  </a:lnTo>
                  <a:lnTo>
                    <a:pt x="272" y="763"/>
                  </a:lnTo>
                  <a:lnTo>
                    <a:pt x="289" y="769"/>
                  </a:lnTo>
                  <a:lnTo>
                    <a:pt x="308" y="774"/>
                  </a:lnTo>
                  <a:lnTo>
                    <a:pt x="327" y="778"/>
                  </a:lnTo>
                  <a:lnTo>
                    <a:pt x="345" y="780"/>
                  </a:lnTo>
                  <a:lnTo>
                    <a:pt x="364" y="782"/>
                  </a:lnTo>
                  <a:lnTo>
                    <a:pt x="383" y="783"/>
                  </a:lnTo>
                  <a:lnTo>
                    <a:pt x="401" y="783"/>
                  </a:lnTo>
                  <a:lnTo>
                    <a:pt x="421" y="782"/>
                  </a:lnTo>
                  <a:lnTo>
                    <a:pt x="439" y="779"/>
                  </a:lnTo>
                  <a:lnTo>
                    <a:pt x="459" y="776"/>
                  </a:lnTo>
                  <a:lnTo>
                    <a:pt x="477" y="773"/>
                  </a:lnTo>
                  <a:lnTo>
                    <a:pt x="496" y="769"/>
                  </a:lnTo>
                  <a:lnTo>
                    <a:pt x="515" y="762"/>
                  </a:lnTo>
                  <a:lnTo>
                    <a:pt x="533" y="756"/>
                  </a:lnTo>
                  <a:lnTo>
                    <a:pt x="551" y="748"/>
                  </a:lnTo>
                  <a:lnTo>
                    <a:pt x="569" y="740"/>
                  </a:lnTo>
                  <a:lnTo>
                    <a:pt x="586" y="730"/>
                  </a:lnTo>
                  <a:lnTo>
                    <a:pt x="586"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0" name="Freeform 67"/>
            <p:cNvSpPr>
              <a:spLocks/>
            </p:cNvSpPr>
            <p:nvPr userDrawn="1"/>
          </p:nvSpPr>
          <p:spPr bwMode="auto">
            <a:xfrm>
              <a:off x="3631" y="1296"/>
              <a:ext cx="175" cy="175"/>
            </a:xfrm>
            <a:custGeom>
              <a:avLst/>
              <a:gdLst>
                <a:gd name="T0" fmla="*/ 646 w 702"/>
                <a:gd name="T1" fmla="*/ 160 h 702"/>
                <a:gd name="T2" fmla="*/ 614 w 702"/>
                <a:gd name="T3" fmla="*/ 117 h 702"/>
                <a:gd name="T4" fmla="*/ 577 w 702"/>
                <a:gd name="T5" fmla="*/ 81 h 702"/>
                <a:gd name="T6" fmla="*/ 536 w 702"/>
                <a:gd name="T7" fmla="*/ 52 h 702"/>
                <a:gd name="T8" fmla="*/ 490 w 702"/>
                <a:gd name="T9" fmla="*/ 29 h 702"/>
                <a:gd name="T10" fmla="*/ 442 w 702"/>
                <a:gd name="T11" fmla="*/ 12 h 702"/>
                <a:gd name="T12" fmla="*/ 392 w 702"/>
                <a:gd name="T13" fmla="*/ 3 h 702"/>
                <a:gd name="T14" fmla="*/ 343 w 702"/>
                <a:gd name="T15" fmla="*/ 0 h 702"/>
                <a:gd name="T16" fmla="*/ 291 w 702"/>
                <a:gd name="T17" fmla="*/ 5 h 702"/>
                <a:gd name="T18" fmla="*/ 241 w 702"/>
                <a:gd name="T19" fmla="*/ 18 h 702"/>
                <a:gd name="T20" fmla="*/ 192 w 702"/>
                <a:gd name="T21" fmla="*/ 38 h 702"/>
                <a:gd name="T22" fmla="*/ 160 w 702"/>
                <a:gd name="T23" fmla="*/ 56 h 702"/>
                <a:gd name="T24" fmla="*/ 119 w 702"/>
                <a:gd name="T25" fmla="*/ 89 h 702"/>
                <a:gd name="T26" fmla="*/ 82 w 702"/>
                <a:gd name="T27" fmla="*/ 125 h 702"/>
                <a:gd name="T28" fmla="*/ 52 w 702"/>
                <a:gd name="T29" fmla="*/ 167 h 702"/>
                <a:gd name="T30" fmla="*/ 29 w 702"/>
                <a:gd name="T31" fmla="*/ 213 h 702"/>
                <a:gd name="T32" fmla="*/ 13 w 702"/>
                <a:gd name="T33" fmla="*/ 259 h 702"/>
                <a:gd name="T34" fmla="*/ 3 w 702"/>
                <a:gd name="T35" fmla="*/ 310 h 702"/>
                <a:gd name="T36" fmla="*/ 0 w 702"/>
                <a:gd name="T37" fmla="*/ 360 h 702"/>
                <a:gd name="T38" fmla="*/ 5 w 702"/>
                <a:gd name="T39" fmla="*/ 412 h 702"/>
                <a:gd name="T40" fmla="*/ 18 w 702"/>
                <a:gd name="T41" fmla="*/ 461 h 702"/>
                <a:gd name="T42" fmla="*/ 39 w 702"/>
                <a:gd name="T43" fmla="*/ 511 h 702"/>
                <a:gd name="T44" fmla="*/ 57 w 702"/>
                <a:gd name="T45" fmla="*/ 542 h 702"/>
                <a:gd name="T46" fmla="*/ 89 w 702"/>
                <a:gd name="T47" fmla="*/ 584 h 702"/>
                <a:gd name="T48" fmla="*/ 126 w 702"/>
                <a:gd name="T49" fmla="*/ 620 h 702"/>
                <a:gd name="T50" fmla="*/ 168 w 702"/>
                <a:gd name="T51" fmla="*/ 650 h 702"/>
                <a:gd name="T52" fmla="*/ 212 w 702"/>
                <a:gd name="T53" fmla="*/ 674 h 702"/>
                <a:gd name="T54" fmla="*/ 261 w 702"/>
                <a:gd name="T55" fmla="*/ 689 h 702"/>
                <a:gd name="T56" fmla="*/ 310 w 702"/>
                <a:gd name="T57" fmla="*/ 700 h 702"/>
                <a:gd name="T58" fmla="*/ 361 w 702"/>
                <a:gd name="T59" fmla="*/ 702 h 702"/>
                <a:gd name="T60" fmla="*/ 412 w 702"/>
                <a:gd name="T61" fmla="*/ 697 h 702"/>
                <a:gd name="T62" fmla="*/ 463 w 702"/>
                <a:gd name="T63" fmla="*/ 684 h 702"/>
                <a:gd name="T64" fmla="*/ 511 w 702"/>
                <a:gd name="T65" fmla="*/ 663 h 702"/>
                <a:gd name="T66" fmla="*/ 542 w 702"/>
                <a:gd name="T67" fmla="*/ 645 h 702"/>
                <a:gd name="T68" fmla="*/ 585 w 702"/>
                <a:gd name="T69" fmla="*/ 614 h 702"/>
                <a:gd name="T70" fmla="*/ 622 w 702"/>
                <a:gd name="T71" fmla="*/ 576 h 702"/>
                <a:gd name="T72" fmla="*/ 650 w 702"/>
                <a:gd name="T73" fmla="*/ 534 h 702"/>
                <a:gd name="T74" fmla="*/ 674 w 702"/>
                <a:gd name="T75" fmla="*/ 490 h 702"/>
                <a:gd name="T76" fmla="*/ 691 w 702"/>
                <a:gd name="T77" fmla="*/ 442 h 702"/>
                <a:gd name="T78" fmla="*/ 700 w 702"/>
                <a:gd name="T79" fmla="*/ 392 h 702"/>
                <a:gd name="T80" fmla="*/ 702 w 702"/>
                <a:gd name="T81" fmla="*/ 341 h 702"/>
                <a:gd name="T82" fmla="*/ 697 w 702"/>
                <a:gd name="T83" fmla="*/ 291 h 702"/>
                <a:gd name="T84" fmla="*/ 684 w 702"/>
                <a:gd name="T85" fmla="*/ 240 h 702"/>
                <a:gd name="T86" fmla="*/ 665 w 702"/>
                <a:gd name="T87" fmla="*/ 19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5" y="176"/>
                  </a:moveTo>
                  <a:lnTo>
                    <a:pt x="655" y="176"/>
                  </a:lnTo>
                  <a:lnTo>
                    <a:pt x="646" y="160"/>
                  </a:lnTo>
                  <a:lnTo>
                    <a:pt x="636" y="145"/>
                  </a:lnTo>
                  <a:lnTo>
                    <a:pt x="625" y="132"/>
                  </a:lnTo>
                  <a:lnTo>
                    <a:pt x="614" y="117"/>
                  </a:lnTo>
                  <a:lnTo>
                    <a:pt x="602" y="104"/>
                  </a:lnTo>
                  <a:lnTo>
                    <a:pt x="590" y="93"/>
                  </a:lnTo>
                  <a:lnTo>
                    <a:pt x="577" y="81"/>
                  </a:lnTo>
                  <a:lnTo>
                    <a:pt x="563" y="70"/>
                  </a:lnTo>
                  <a:lnTo>
                    <a:pt x="550" y="61"/>
                  </a:lnTo>
                  <a:lnTo>
                    <a:pt x="536" y="52"/>
                  </a:lnTo>
                  <a:lnTo>
                    <a:pt x="520" y="43"/>
                  </a:lnTo>
                  <a:lnTo>
                    <a:pt x="506" y="35"/>
                  </a:lnTo>
                  <a:lnTo>
                    <a:pt x="490" y="29"/>
                  </a:lnTo>
                  <a:lnTo>
                    <a:pt x="474" y="22"/>
                  </a:lnTo>
                  <a:lnTo>
                    <a:pt x="459" y="17"/>
                  </a:lnTo>
                  <a:lnTo>
                    <a:pt x="442" y="12"/>
                  </a:lnTo>
                  <a:lnTo>
                    <a:pt x="426" y="8"/>
                  </a:lnTo>
                  <a:lnTo>
                    <a:pt x="409" y="5"/>
                  </a:lnTo>
                  <a:lnTo>
                    <a:pt x="392" y="3"/>
                  </a:lnTo>
                  <a:lnTo>
                    <a:pt x="375" y="0"/>
                  </a:lnTo>
                  <a:lnTo>
                    <a:pt x="360" y="0"/>
                  </a:lnTo>
                  <a:lnTo>
                    <a:pt x="343" y="0"/>
                  </a:lnTo>
                  <a:lnTo>
                    <a:pt x="324" y="1"/>
                  </a:lnTo>
                  <a:lnTo>
                    <a:pt x="308" y="3"/>
                  </a:lnTo>
                  <a:lnTo>
                    <a:pt x="291" y="5"/>
                  </a:lnTo>
                  <a:lnTo>
                    <a:pt x="274" y="8"/>
                  </a:lnTo>
                  <a:lnTo>
                    <a:pt x="258" y="13"/>
                  </a:lnTo>
                  <a:lnTo>
                    <a:pt x="241" y="18"/>
                  </a:lnTo>
                  <a:lnTo>
                    <a:pt x="224" y="24"/>
                  </a:lnTo>
                  <a:lnTo>
                    <a:pt x="208" y="30"/>
                  </a:lnTo>
                  <a:lnTo>
                    <a:pt x="192" y="38"/>
                  </a:lnTo>
                  <a:lnTo>
                    <a:pt x="176" y="47"/>
                  </a:lnTo>
                  <a:lnTo>
                    <a:pt x="176" y="47"/>
                  </a:lnTo>
                  <a:lnTo>
                    <a:pt x="160" y="56"/>
                  </a:lnTo>
                  <a:lnTo>
                    <a:pt x="146" y="67"/>
                  </a:lnTo>
                  <a:lnTo>
                    <a:pt x="132" y="77"/>
                  </a:lnTo>
                  <a:lnTo>
                    <a:pt x="119" y="89"/>
                  </a:lnTo>
                  <a:lnTo>
                    <a:pt x="106" y="100"/>
                  </a:lnTo>
                  <a:lnTo>
                    <a:pt x="94" y="112"/>
                  </a:lnTo>
                  <a:lnTo>
                    <a:pt x="82" y="125"/>
                  </a:lnTo>
                  <a:lnTo>
                    <a:pt x="72" y="140"/>
                  </a:lnTo>
                  <a:lnTo>
                    <a:pt x="61" y="153"/>
                  </a:lnTo>
                  <a:lnTo>
                    <a:pt x="52" y="167"/>
                  </a:lnTo>
                  <a:lnTo>
                    <a:pt x="44" y="183"/>
                  </a:lnTo>
                  <a:lnTo>
                    <a:pt x="36" y="197"/>
                  </a:lnTo>
                  <a:lnTo>
                    <a:pt x="29" y="213"/>
                  </a:lnTo>
                  <a:lnTo>
                    <a:pt x="22" y="228"/>
                  </a:lnTo>
                  <a:lnTo>
                    <a:pt x="17" y="244"/>
                  </a:lnTo>
                  <a:lnTo>
                    <a:pt x="13" y="259"/>
                  </a:lnTo>
                  <a:lnTo>
                    <a:pt x="8" y="276"/>
                  </a:lnTo>
                  <a:lnTo>
                    <a:pt x="5" y="293"/>
                  </a:lnTo>
                  <a:lnTo>
                    <a:pt x="3" y="310"/>
                  </a:lnTo>
                  <a:lnTo>
                    <a:pt x="1" y="326"/>
                  </a:lnTo>
                  <a:lnTo>
                    <a:pt x="0" y="343"/>
                  </a:lnTo>
                  <a:lnTo>
                    <a:pt x="0" y="360"/>
                  </a:lnTo>
                  <a:lnTo>
                    <a:pt x="1" y="378"/>
                  </a:lnTo>
                  <a:lnTo>
                    <a:pt x="3" y="395"/>
                  </a:lnTo>
                  <a:lnTo>
                    <a:pt x="5" y="412"/>
                  </a:lnTo>
                  <a:lnTo>
                    <a:pt x="9" y="429"/>
                  </a:lnTo>
                  <a:lnTo>
                    <a:pt x="13" y="444"/>
                  </a:lnTo>
                  <a:lnTo>
                    <a:pt x="18" y="461"/>
                  </a:lnTo>
                  <a:lnTo>
                    <a:pt x="25" y="478"/>
                  </a:lnTo>
                  <a:lnTo>
                    <a:pt x="31" y="494"/>
                  </a:lnTo>
                  <a:lnTo>
                    <a:pt x="39" y="511"/>
                  </a:lnTo>
                  <a:lnTo>
                    <a:pt x="47" y="526"/>
                  </a:lnTo>
                  <a:lnTo>
                    <a:pt x="47" y="526"/>
                  </a:lnTo>
                  <a:lnTo>
                    <a:pt x="57" y="542"/>
                  </a:lnTo>
                  <a:lnTo>
                    <a:pt x="66" y="556"/>
                  </a:lnTo>
                  <a:lnTo>
                    <a:pt x="78" y="571"/>
                  </a:lnTo>
                  <a:lnTo>
                    <a:pt x="89" y="584"/>
                  </a:lnTo>
                  <a:lnTo>
                    <a:pt x="100" y="597"/>
                  </a:lnTo>
                  <a:lnTo>
                    <a:pt x="113" y="609"/>
                  </a:lnTo>
                  <a:lnTo>
                    <a:pt x="126" y="620"/>
                  </a:lnTo>
                  <a:lnTo>
                    <a:pt x="139" y="631"/>
                  </a:lnTo>
                  <a:lnTo>
                    <a:pt x="154" y="641"/>
                  </a:lnTo>
                  <a:lnTo>
                    <a:pt x="168" y="650"/>
                  </a:lnTo>
                  <a:lnTo>
                    <a:pt x="182" y="658"/>
                  </a:lnTo>
                  <a:lnTo>
                    <a:pt x="198" y="666"/>
                  </a:lnTo>
                  <a:lnTo>
                    <a:pt x="212" y="674"/>
                  </a:lnTo>
                  <a:lnTo>
                    <a:pt x="228" y="680"/>
                  </a:lnTo>
                  <a:lnTo>
                    <a:pt x="245" y="685"/>
                  </a:lnTo>
                  <a:lnTo>
                    <a:pt x="261" y="689"/>
                  </a:lnTo>
                  <a:lnTo>
                    <a:pt x="278" y="695"/>
                  </a:lnTo>
                  <a:lnTo>
                    <a:pt x="293" y="697"/>
                  </a:lnTo>
                  <a:lnTo>
                    <a:pt x="310" y="700"/>
                  </a:lnTo>
                  <a:lnTo>
                    <a:pt x="327" y="701"/>
                  </a:lnTo>
                  <a:lnTo>
                    <a:pt x="344" y="702"/>
                  </a:lnTo>
                  <a:lnTo>
                    <a:pt x="361" y="702"/>
                  </a:lnTo>
                  <a:lnTo>
                    <a:pt x="378" y="701"/>
                  </a:lnTo>
                  <a:lnTo>
                    <a:pt x="395" y="700"/>
                  </a:lnTo>
                  <a:lnTo>
                    <a:pt x="412" y="697"/>
                  </a:lnTo>
                  <a:lnTo>
                    <a:pt x="429" y="693"/>
                  </a:lnTo>
                  <a:lnTo>
                    <a:pt x="446" y="689"/>
                  </a:lnTo>
                  <a:lnTo>
                    <a:pt x="463" y="684"/>
                  </a:lnTo>
                  <a:lnTo>
                    <a:pt x="478" y="678"/>
                  </a:lnTo>
                  <a:lnTo>
                    <a:pt x="495" y="671"/>
                  </a:lnTo>
                  <a:lnTo>
                    <a:pt x="511" y="663"/>
                  </a:lnTo>
                  <a:lnTo>
                    <a:pt x="526" y="655"/>
                  </a:lnTo>
                  <a:lnTo>
                    <a:pt x="526" y="655"/>
                  </a:lnTo>
                  <a:lnTo>
                    <a:pt x="542" y="645"/>
                  </a:lnTo>
                  <a:lnTo>
                    <a:pt x="558" y="636"/>
                  </a:lnTo>
                  <a:lnTo>
                    <a:pt x="571" y="624"/>
                  </a:lnTo>
                  <a:lnTo>
                    <a:pt x="585" y="614"/>
                  </a:lnTo>
                  <a:lnTo>
                    <a:pt x="598" y="602"/>
                  </a:lnTo>
                  <a:lnTo>
                    <a:pt x="610" y="589"/>
                  </a:lnTo>
                  <a:lnTo>
                    <a:pt x="622" y="576"/>
                  </a:lnTo>
                  <a:lnTo>
                    <a:pt x="632" y="563"/>
                  </a:lnTo>
                  <a:lnTo>
                    <a:pt x="641" y="549"/>
                  </a:lnTo>
                  <a:lnTo>
                    <a:pt x="650" y="534"/>
                  </a:lnTo>
                  <a:lnTo>
                    <a:pt x="659" y="520"/>
                  </a:lnTo>
                  <a:lnTo>
                    <a:pt x="667" y="504"/>
                  </a:lnTo>
                  <a:lnTo>
                    <a:pt x="674" y="490"/>
                  </a:lnTo>
                  <a:lnTo>
                    <a:pt x="680" y="474"/>
                  </a:lnTo>
                  <a:lnTo>
                    <a:pt x="685" y="457"/>
                  </a:lnTo>
                  <a:lnTo>
                    <a:pt x="691" y="442"/>
                  </a:lnTo>
                  <a:lnTo>
                    <a:pt x="695" y="425"/>
                  </a:lnTo>
                  <a:lnTo>
                    <a:pt x="697" y="409"/>
                  </a:lnTo>
                  <a:lnTo>
                    <a:pt x="700" y="392"/>
                  </a:lnTo>
                  <a:lnTo>
                    <a:pt x="702" y="375"/>
                  </a:lnTo>
                  <a:lnTo>
                    <a:pt x="702" y="358"/>
                  </a:lnTo>
                  <a:lnTo>
                    <a:pt x="702" y="341"/>
                  </a:lnTo>
                  <a:lnTo>
                    <a:pt x="701" y="325"/>
                  </a:lnTo>
                  <a:lnTo>
                    <a:pt x="700" y="308"/>
                  </a:lnTo>
                  <a:lnTo>
                    <a:pt x="697" y="291"/>
                  </a:lnTo>
                  <a:lnTo>
                    <a:pt x="695" y="274"/>
                  </a:lnTo>
                  <a:lnTo>
                    <a:pt x="689" y="257"/>
                  </a:lnTo>
                  <a:lnTo>
                    <a:pt x="684" y="240"/>
                  </a:lnTo>
                  <a:lnTo>
                    <a:pt x="679" y="224"/>
                  </a:lnTo>
                  <a:lnTo>
                    <a:pt x="672" y="207"/>
                  </a:lnTo>
                  <a:lnTo>
                    <a:pt x="665" y="192"/>
                  </a:lnTo>
                  <a:lnTo>
                    <a:pt x="655" y="176"/>
                  </a:lnTo>
                  <a:lnTo>
                    <a:pt x="655"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1" name="Freeform 68"/>
            <p:cNvSpPr>
              <a:spLocks/>
            </p:cNvSpPr>
            <p:nvPr userDrawn="1"/>
          </p:nvSpPr>
          <p:spPr bwMode="auto">
            <a:xfrm>
              <a:off x="3768" y="1525"/>
              <a:ext cx="155" cy="155"/>
            </a:xfrm>
            <a:custGeom>
              <a:avLst/>
              <a:gdLst>
                <a:gd name="T0" fmla="*/ 580 w 622"/>
                <a:gd name="T1" fmla="*/ 155 h 622"/>
                <a:gd name="T2" fmla="*/ 562 w 622"/>
                <a:gd name="T3" fmla="*/ 129 h 622"/>
                <a:gd name="T4" fmla="*/ 544 w 622"/>
                <a:gd name="T5" fmla="*/ 105 h 622"/>
                <a:gd name="T6" fmla="*/ 498 w 622"/>
                <a:gd name="T7" fmla="*/ 63 h 622"/>
                <a:gd name="T8" fmla="*/ 447 w 622"/>
                <a:gd name="T9" fmla="*/ 32 h 622"/>
                <a:gd name="T10" fmla="*/ 391 w 622"/>
                <a:gd name="T11" fmla="*/ 11 h 622"/>
                <a:gd name="T12" fmla="*/ 333 w 622"/>
                <a:gd name="T13" fmla="*/ 2 h 622"/>
                <a:gd name="T14" fmla="*/ 273 w 622"/>
                <a:gd name="T15" fmla="*/ 3 h 622"/>
                <a:gd name="T16" fmla="*/ 213 w 622"/>
                <a:gd name="T17" fmla="*/ 16 h 622"/>
                <a:gd name="T18" fmla="*/ 184 w 622"/>
                <a:gd name="T19" fmla="*/ 28 h 622"/>
                <a:gd name="T20" fmla="*/ 155 w 622"/>
                <a:gd name="T21" fmla="*/ 42 h 622"/>
                <a:gd name="T22" fmla="*/ 142 w 622"/>
                <a:gd name="T23" fmla="*/ 50 h 622"/>
                <a:gd name="T24" fmla="*/ 116 w 622"/>
                <a:gd name="T25" fmla="*/ 68 h 622"/>
                <a:gd name="T26" fmla="*/ 82 w 622"/>
                <a:gd name="T27" fmla="*/ 101 h 622"/>
                <a:gd name="T28" fmla="*/ 46 w 622"/>
                <a:gd name="T29" fmla="*/ 149 h 622"/>
                <a:gd name="T30" fmla="*/ 20 w 622"/>
                <a:gd name="T31" fmla="*/ 202 h 622"/>
                <a:gd name="T32" fmla="*/ 4 w 622"/>
                <a:gd name="T33" fmla="*/ 260 h 622"/>
                <a:gd name="T34" fmla="*/ 0 w 622"/>
                <a:gd name="T35" fmla="*/ 320 h 622"/>
                <a:gd name="T36" fmla="*/ 8 w 622"/>
                <a:gd name="T37" fmla="*/ 379 h 622"/>
                <a:gd name="T38" fmla="*/ 21 w 622"/>
                <a:gd name="T39" fmla="*/ 424 h 622"/>
                <a:gd name="T40" fmla="*/ 34 w 622"/>
                <a:gd name="T41" fmla="*/ 452 h 622"/>
                <a:gd name="T42" fmla="*/ 42 w 622"/>
                <a:gd name="T43" fmla="*/ 465 h 622"/>
                <a:gd name="T44" fmla="*/ 59 w 622"/>
                <a:gd name="T45" fmla="*/ 493 h 622"/>
                <a:gd name="T46" fmla="*/ 78 w 622"/>
                <a:gd name="T47" fmla="*/ 518 h 622"/>
                <a:gd name="T48" fmla="*/ 124 w 622"/>
                <a:gd name="T49" fmla="*/ 558 h 622"/>
                <a:gd name="T50" fmla="*/ 175 w 622"/>
                <a:gd name="T51" fmla="*/ 589 h 622"/>
                <a:gd name="T52" fmla="*/ 231 w 622"/>
                <a:gd name="T53" fmla="*/ 610 h 622"/>
                <a:gd name="T54" fmla="*/ 290 w 622"/>
                <a:gd name="T55" fmla="*/ 621 h 622"/>
                <a:gd name="T56" fmla="*/ 350 w 622"/>
                <a:gd name="T57" fmla="*/ 619 h 622"/>
                <a:gd name="T58" fmla="*/ 408 w 622"/>
                <a:gd name="T59" fmla="*/ 605 h 622"/>
                <a:gd name="T60" fmla="*/ 438 w 622"/>
                <a:gd name="T61" fmla="*/ 594 h 622"/>
                <a:gd name="T62" fmla="*/ 465 w 622"/>
                <a:gd name="T63" fmla="*/ 580 h 622"/>
                <a:gd name="T64" fmla="*/ 480 w 622"/>
                <a:gd name="T65" fmla="*/ 571 h 622"/>
                <a:gd name="T66" fmla="*/ 506 w 622"/>
                <a:gd name="T67" fmla="*/ 553 h 622"/>
                <a:gd name="T68" fmla="*/ 540 w 622"/>
                <a:gd name="T69" fmla="*/ 521 h 622"/>
                <a:gd name="T70" fmla="*/ 575 w 622"/>
                <a:gd name="T71" fmla="*/ 473 h 622"/>
                <a:gd name="T72" fmla="*/ 602 w 622"/>
                <a:gd name="T73" fmla="*/ 420 h 622"/>
                <a:gd name="T74" fmla="*/ 617 w 622"/>
                <a:gd name="T75" fmla="*/ 363 h 622"/>
                <a:gd name="T76" fmla="*/ 622 w 622"/>
                <a:gd name="T77" fmla="*/ 303 h 622"/>
                <a:gd name="T78" fmla="*/ 614 w 622"/>
                <a:gd name="T79" fmla="*/ 243 h 622"/>
                <a:gd name="T80" fmla="*/ 600 w 622"/>
                <a:gd name="T81" fmla="*/ 198 h 622"/>
                <a:gd name="T82" fmla="*/ 588 w 622"/>
                <a:gd name="T83" fmla="*/ 170 h 622"/>
                <a:gd name="T84" fmla="*/ 580 w 622"/>
                <a:gd name="T85" fmla="*/ 15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80" y="155"/>
                  </a:moveTo>
                  <a:lnTo>
                    <a:pt x="580" y="155"/>
                  </a:lnTo>
                  <a:lnTo>
                    <a:pt x="571" y="142"/>
                  </a:lnTo>
                  <a:lnTo>
                    <a:pt x="562" y="129"/>
                  </a:lnTo>
                  <a:lnTo>
                    <a:pt x="553" y="116"/>
                  </a:lnTo>
                  <a:lnTo>
                    <a:pt x="544" y="105"/>
                  </a:lnTo>
                  <a:lnTo>
                    <a:pt x="522" y="82"/>
                  </a:lnTo>
                  <a:lnTo>
                    <a:pt x="498" y="63"/>
                  </a:lnTo>
                  <a:lnTo>
                    <a:pt x="473" y="46"/>
                  </a:lnTo>
                  <a:lnTo>
                    <a:pt x="447" y="32"/>
                  </a:lnTo>
                  <a:lnTo>
                    <a:pt x="420" y="20"/>
                  </a:lnTo>
                  <a:lnTo>
                    <a:pt x="391" y="11"/>
                  </a:lnTo>
                  <a:lnTo>
                    <a:pt x="363" y="4"/>
                  </a:lnTo>
                  <a:lnTo>
                    <a:pt x="333" y="2"/>
                  </a:lnTo>
                  <a:lnTo>
                    <a:pt x="303" y="0"/>
                  </a:lnTo>
                  <a:lnTo>
                    <a:pt x="273" y="3"/>
                  </a:lnTo>
                  <a:lnTo>
                    <a:pt x="243" y="8"/>
                  </a:lnTo>
                  <a:lnTo>
                    <a:pt x="213" y="16"/>
                  </a:lnTo>
                  <a:lnTo>
                    <a:pt x="198" y="21"/>
                  </a:lnTo>
                  <a:lnTo>
                    <a:pt x="184" y="28"/>
                  </a:lnTo>
                  <a:lnTo>
                    <a:pt x="170" y="34"/>
                  </a:lnTo>
                  <a:lnTo>
                    <a:pt x="155" y="42"/>
                  </a:lnTo>
                  <a:lnTo>
                    <a:pt x="155" y="42"/>
                  </a:lnTo>
                  <a:lnTo>
                    <a:pt x="142" y="50"/>
                  </a:lnTo>
                  <a:lnTo>
                    <a:pt x="129" y="59"/>
                  </a:lnTo>
                  <a:lnTo>
                    <a:pt x="116" y="68"/>
                  </a:lnTo>
                  <a:lnTo>
                    <a:pt x="105" y="79"/>
                  </a:lnTo>
                  <a:lnTo>
                    <a:pt x="82" y="101"/>
                  </a:lnTo>
                  <a:lnTo>
                    <a:pt x="63" y="123"/>
                  </a:lnTo>
                  <a:lnTo>
                    <a:pt x="46" y="149"/>
                  </a:lnTo>
                  <a:lnTo>
                    <a:pt x="32" y="175"/>
                  </a:lnTo>
                  <a:lnTo>
                    <a:pt x="20" y="202"/>
                  </a:lnTo>
                  <a:lnTo>
                    <a:pt x="11" y="231"/>
                  </a:lnTo>
                  <a:lnTo>
                    <a:pt x="4" y="260"/>
                  </a:lnTo>
                  <a:lnTo>
                    <a:pt x="2" y="290"/>
                  </a:lnTo>
                  <a:lnTo>
                    <a:pt x="0" y="320"/>
                  </a:lnTo>
                  <a:lnTo>
                    <a:pt x="3" y="350"/>
                  </a:lnTo>
                  <a:lnTo>
                    <a:pt x="8" y="379"/>
                  </a:lnTo>
                  <a:lnTo>
                    <a:pt x="16" y="408"/>
                  </a:lnTo>
                  <a:lnTo>
                    <a:pt x="21" y="424"/>
                  </a:lnTo>
                  <a:lnTo>
                    <a:pt x="28" y="438"/>
                  </a:lnTo>
                  <a:lnTo>
                    <a:pt x="34" y="452"/>
                  </a:lnTo>
                  <a:lnTo>
                    <a:pt x="42" y="465"/>
                  </a:lnTo>
                  <a:lnTo>
                    <a:pt x="42" y="465"/>
                  </a:lnTo>
                  <a:lnTo>
                    <a:pt x="50" y="480"/>
                  </a:lnTo>
                  <a:lnTo>
                    <a:pt x="59" y="493"/>
                  </a:lnTo>
                  <a:lnTo>
                    <a:pt x="68" y="505"/>
                  </a:lnTo>
                  <a:lnTo>
                    <a:pt x="78" y="518"/>
                  </a:lnTo>
                  <a:lnTo>
                    <a:pt x="101" y="538"/>
                  </a:lnTo>
                  <a:lnTo>
                    <a:pt x="124" y="558"/>
                  </a:lnTo>
                  <a:lnTo>
                    <a:pt x="149" y="575"/>
                  </a:lnTo>
                  <a:lnTo>
                    <a:pt x="175" y="589"/>
                  </a:lnTo>
                  <a:lnTo>
                    <a:pt x="202" y="601"/>
                  </a:lnTo>
                  <a:lnTo>
                    <a:pt x="231" y="610"/>
                  </a:lnTo>
                  <a:lnTo>
                    <a:pt x="260" y="617"/>
                  </a:lnTo>
                  <a:lnTo>
                    <a:pt x="290" y="621"/>
                  </a:lnTo>
                  <a:lnTo>
                    <a:pt x="320" y="622"/>
                  </a:lnTo>
                  <a:lnTo>
                    <a:pt x="350" y="619"/>
                  </a:lnTo>
                  <a:lnTo>
                    <a:pt x="379" y="614"/>
                  </a:lnTo>
                  <a:lnTo>
                    <a:pt x="408" y="605"/>
                  </a:lnTo>
                  <a:lnTo>
                    <a:pt x="424" y="600"/>
                  </a:lnTo>
                  <a:lnTo>
                    <a:pt x="438" y="594"/>
                  </a:lnTo>
                  <a:lnTo>
                    <a:pt x="452" y="587"/>
                  </a:lnTo>
                  <a:lnTo>
                    <a:pt x="465" y="580"/>
                  </a:lnTo>
                  <a:lnTo>
                    <a:pt x="465" y="580"/>
                  </a:lnTo>
                  <a:lnTo>
                    <a:pt x="480" y="571"/>
                  </a:lnTo>
                  <a:lnTo>
                    <a:pt x="493" y="562"/>
                  </a:lnTo>
                  <a:lnTo>
                    <a:pt x="506" y="553"/>
                  </a:lnTo>
                  <a:lnTo>
                    <a:pt x="518" y="542"/>
                  </a:lnTo>
                  <a:lnTo>
                    <a:pt x="540" y="521"/>
                  </a:lnTo>
                  <a:lnTo>
                    <a:pt x="558" y="498"/>
                  </a:lnTo>
                  <a:lnTo>
                    <a:pt x="575" y="473"/>
                  </a:lnTo>
                  <a:lnTo>
                    <a:pt x="591" y="447"/>
                  </a:lnTo>
                  <a:lnTo>
                    <a:pt x="602" y="420"/>
                  </a:lnTo>
                  <a:lnTo>
                    <a:pt x="611" y="391"/>
                  </a:lnTo>
                  <a:lnTo>
                    <a:pt x="617" y="363"/>
                  </a:lnTo>
                  <a:lnTo>
                    <a:pt x="621" y="333"/>
                  </a:lnTo>
                  <a:lnTo>
                    <a:pt x="622" y="303"/>
                  </a:lnTo>
                  <a:lnTo>
                    <a:pt x="619" y="273"/>
                  </a:lnTo>
                  <a:lnTo>
                    <a:pt x="614" y="243"/>
                  </a:lnTo>
                  <a:lnTo>
                    <a:pt x="606" y="213"/>
                  </a:lnTo>
                  <a:lnTo>
                    <a:pt x="600" y="198"/>
                  </a:lnTo>
                  <a:lnTo>
                    <a:pt x="594" y="184"/>
                  </a:lnTo>
                  <a:lnTo>
                    <a:pt x="588" y="170"/>
                  </a:lnTo>
                  <a:lnTo>
                    <a:pt x="580" y="155"/>
                  </a:lnTo>
                  <a:lnTo>
                    <a:pt x="580" y="1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2" name="Freeform 69"/>
            <p:cNvSpPr>
              <a:spLocks/>
            </p:cNvSpPr>
            <p:nvPr userDrawn="1"/>
          </p:nvSpPr>
          <p:spPr bwMode="auto">
            <a:xfrm>
              <a:off x="3904" y="1754"/>
              <a:ext cx="135" cy="135"/>
            </a:xfrm>
            <a:custGeom>
              <a:avLst/>
              <a:gdLst>
                <a:gd name="T0" fmla="*/ 134 w 539"/>
                <a:gd name="T1" fmla="*/ 36 h 539"/>
                <a:gd name="T2" fmla="*/ 89 w 539"/>
                <a:gd name="T3" fmla="*/ 67 h 539"/>
                <a:gd name="T4" fmla="*/ 54 w 539"/>
                <a:gd name="T5" fmla="*/ 106 h 539"/>
                <a:gd name="T6" fmla="*/ 27 w 539"/>
                <a:gd name="T7" fmla="*/ 151 h 539"/>
                <a:gd name="T8" fmla="*/ 9 w 539"/>
                <a:gd name="T9" fmla="*/ 200 h 539"/>
                <a:gd name="T10" fmla="*/ 0 w 539"/>
                <a:gd name="T11" fmla="*/ 251 h 539"/>
                <a:gd name="T12" fmla="*/ 1 w 539"/>
                <a:gd name="T13" fmla="*/ 303 h 539"/>
                <a:gd name="T14" fmla="*/ 13 w 539"/>
                <a:gd name="T15" fmla="*/ 355 h 539"/>
                <a:gd name="T16" fmla="*/ 35 w 539"/>
                <a:gd name="T17" fmla="*/ 405 h 539"/>
                <a:gd name="T18" fmla="*/ 50 w 539"/>
                <a:gd name="T19" fmla="*/ 428 h 539"/>
                <a:gd name="T20" fmla="*/ 86 w 539"/>
                <a:gd name="T21" fmla="*/ 469 h 539"/>
                <a:gd name="T22" fmla="*/ 127 w 539"/>
                <a:gd name="T23" fmla="*/ 500 h 539"/>
                <a:gd name="T24" fmla="*/ 174 w 539"/>
                <a:gd name="T25" fmla="*/ 522 h 539"/>
                <a:gd name="T26" fmla="*/ 225 w 539"/>
                <a:gd name="T27" fmla="*/ 536 h 539"/>
                <a:gd name="T28" fmla="*/ 276 w 539"/>
                <a:gd name="T29" fmla="*/ 539 h 539"/>
                <a:gd name="T30" fmla="*/ 328 w 539"/>
                <a:gd name="T31" fmla="*/ 532 h 539"/>
                <a:gd name="T32" fmla="*/ 380 w 539"/>
                <a:gd name="T33" fmla="*/ 515 h 539"/>
                <a:gd name="T34" fmla="*/ 404 w 539"/>
                <a:gd name="T35" fmla="*/ 504 h 539"/>
                <a:gd name="T36" fmla="*/ 449 w 539"/>
                <a:gd name="T37" fmla="*/ 471 h 539"/>
                <a:gd name="T38" fmla="*/ 484 w 539"/>
                <a:gd name="T39" fmla="*/ 432 h 539"/>
                <a:gd name="T40" fmla="*/ 512 w 539"/>
                <a:gd name="T41" fmla="*/ 388 h 539"/>
                <a:gd name="T42" fmla="*/ 530 w 539"/>
                <a:gd name="T43" fmla="*/ 340 h 539"/>
                <a:gd name="T44" fmla="*/ 539 w 539"/>
                <a:gd name="T45" fmla="*/ 289 h 539"/>
                <a:gd name="T46" fmla="*/ 538 w 539"/>
                <a:gd name="T47" fmla="*/ 237 h 539"/>
                <a:gd name="T48" fmla="*/ 526 w 539"/>
                <a:gd name="T49" fmla="*/ 185 h 539"/>
                <a:gd name="T50" fmla="*/ 503 w 539"/>
                <a:gd name="T51" fmla="*/ 135 h 539"/>
                <a:gd name="T52" fmla="*/ 488 w 539"/>
                <a:gd name="T53" fmla="*/ 112 h 539"/>
                <a:gd name="T54" fmla="*/ 452 w 539"/>
                <a:gd name="T55" fmla="*/ 71 h 539"/>
                <a:gd name="T56" fmla="*/ 410 w 539"/>
                <a:gd name="T57" fmla="*/ 40 h 539"/>
                <a:gd name="T58" fmla="*/ 363 w 539"/>
                <a:gd name="T59" fmla="*/ 17 h 539"/>
                <a:gd name="T60" fmla="*/ 314 w 539"/>
                <a:gd name="T61" fmla="*/ 3 h 539"/>
                <a:gd name="T62" fmla="*/ 262 w 539"/>
                <a:gd name="T63" fmla="*/ 0 h 539"/>
                <a:gd name="T64" fmla="*/ 209 w 539"/>
                <a:gd name="T65" fmla="*/ 6 h 539"/>
                <a:gd name="T66" fmla="*/ 159 w 539"/>
                <a:gd name="T67" fmla="*/ 23 h 539"/>
                <a:gd name="T68" fmla="*/ 134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134" y="36"/>
                  </a:moveTo>
                  <a:lnTo>
                    <a:pt x="134" y="36"/>
                  </a:lnTo>
                  <a:lnTo>
                    <a:pt x="110" y="50"/>
                  </a:lnTo>
                  <a:lnTo>
                    <a:pt x="89" y="67"/>
                  </a:lnTo>
                  <a:lnTo>
                    <a:pt x="71" y="87"/>
                  </a:lnTo>
                  <a:lnTo>
                    <a:pt x="54" y="106"/>
                  </a:lnTo>
                  <a:lnTo>
                    <a:pt x="39" y="129"/>
                  </a:lnTo>
                  <a:lnTo>
                    <a:pt x="27" y="151"/>
                  </a:lnTo>
                  <a:lnTo>
                    <a:pt x="17" y="175"/>
                  </a:lnTo>
                  <a:lnTo>
                    <a:pt x="9" y="200"/>
                  </a:lnTo>
                  <a:lnTo>
                    <a:pt x="2" y="225"/>
                  </a:lnTo>
                  <a:lnTo>
                    <a:pt x="0" y="251"/>
                  </a:lnTo>
                  <a:lnTo>
                    <a:pt x="0" y="277"/>
                  </a:lnTo>
                  <a:lnTo>
                    <a:pt x="1" y="303"/>
                  </a:lnTo>
                  <a:lnTo>
                    <a:pt x="6" y="329"/>
                  </a:lnTo>
                  <a:lnTo>
                    <a:pt x="13" y="355"/>
                  </a:lnTo>
                  <a:lnTo>
                    <a:pt x="23" y="380"/>
                  </a:lnTo>
                  <a:lnTo>
                    <a:pt x="35" y="405"/>
                  </a:lnTo>
                  <a:lnTo>
                    <a:pt x="35" y="405"/>
                  </a:lnTo>
                  <a:lnTo>
                    <a:pt x="50" y="428"/>
                  </a:lnTo>
                  <a:lnTo>
                    <a:pt x="67" y="449"/>
                  </a:lnTo>
                  <a:lnTo>
                    <a:pt x="86" y="469"/>
                  </a:lnTo>
                  <a:lnTo>
                    <a:pt x="106" y="486"/>
                  </a:lnTo>
                  <a:lnTo>
                    <a:pt x="127" y="500"/>
                  </a:lnTo>
                  <a:lnTo>
                    <a:pt x="151" y="513"/>
                  </a:lnTo>
                  <a:lnTo>
                    <a:pt x="174" y="522"/>
                  </a:lnTo>
                  <a:lnTo>
                    <a:pt x="199" y="530"/>
                  </a:lnTo>
                  <a:lnTo>
                    <a:pt x="225" y="536"/>
                  </a:lnTo>
                  <a:lnTo>
                    <a:pt x="250" y="539"/>
                  </a:lnTo>
                  <a:lnTo>
                    <a:pt x="276" y="539"/>
                  </a:lnTo>
                  <a:lnTo>
                    <a:pt x="303" y="538"/>
                  </a:lnTo>
                  <a:lnTo>
                    <a:pt x="328" y="532"/>
                  </a:lnTo>
                  <a:lnTo>
                    <a:pt x="354" y="526"/>
                  </a:lnTo>
                  <a:lnTo>
                    <a:pt x="380" y="515"/>
                  </a:lnTo>
                  <a:lnTo>
                    <a:pt x="404" y="504"/>
                  </a:lnTo>
                  <a:lnTo>
                    <a:pt x="404" y="504"/>
                  </a:lnTo>
                  <a:lnTo>
                    <a:pt x="427" y="488"/>
                  </a:lnTo>
                  <a:lnTo>
                    <a:pt x="449" y="471"/>
                  </a:lnTo>
                  <a:lnTo>
                    <a:pt x="467" y="453"/>
                  </a:lnTo>
                  <a:lnTo>
                    <a:pt x="484" y="432"/>
                  </a:lnTo>
                  <a:lnTo>
                    <a:pt x="500" y="411"/>
                  </a:lnTo>
                  <a:lnTo>
                    <a:pt x="512" y="388"/>
                  </a:lnTo>
                  <a:lnTo>
                    <a:pt x="522" y="364"/>
                  </a:lnTo>
                  <a:lnTo>
                    <a:pt x="530" y="340"/>
                  </a:lnTo>
                  <a:lnTo>
                    <a:pt x="535" y="314"/>
                  </a:lnTo>
                  <a:lnTo>
                    <a:pt x="539" y="289"/>
                  </a:lnTo>
                  <a:lnTo>
                    <a:pt x="539" y="263"/>
                  </a:lnTo>
                  <a:lnTo>
                    <a:pt x="538" y="237"/>
                  </a:lnTo>
                  <a:lnTo>
                    <a:pt x="533" y="211"/>
                  </a:lnTo>
                  <a:lnTo>
                    <a:pt x="526" y="185"/>
                  </a:lnTo>
                  <a:lnTo>
                    <a:pt x="516" y="160"/>
                  </a:lnTo>
                  <a:lnTo>
                    <a:pt x="503" y="135"/>
                  </a:lnTo>
                  <a:lnTo>
                    <a:pt x="503" y="135"/>
                  </a:lnTo>
                  <a:lnTo>
                    <a:pt x="488" y="112"/>
                  </a:lnTo>
                  <a:lnTo>
                    <a:pt x="471" y="91"/>
                  </a:lnTo>
                  <a:lnTo>
                    <a:pt x="452" y="71"/>
                  </a:lnTo>
                  <a:lnTo>
                    <a:pt x="432" y="54"/>
                  </a:lnTo>
                  <a:lnTo>
                    <a:pt x="410" y="40"/>
                  </a:lnTo>
                  <a:lnTo>
                    <a:pt x="388" y="27"/>
                  </a:lnTo>
                  <a:lnTo>
                    <a:pt x="363" y="17"/>
                  </a:lnTo>
                  <a:lnTo>
                    <a:pt x="340" y="9"/>
                  </a:lnTo>
                  <a:lnTo>
                    <a:pt x="314" y="3"/>
                  </a:lnTo>
                  <a:lnTo>
                    <a:pt x="288" y="1"/>
                  </a:lnTo>
                  <a:lnTo>
                    <a:pt x="262" y="0"/>
                  </a:lnTo>
                  <a:lnTo>
                    <a:pt x="235" y="2"/>
                  </a:lnTo>
                  <a:lnTo>
                    <a:pt x="209" y="6"/>
                  </a:lnTo>
                  <a:lnTo>
                    <a:pt x="185" y="14"/>
                  </a:lnTo>
                  <a:lnTo>
                    <a:pt x="159" y="23"/>
                  </a:lnTo>
                  <a:lnTo>
                    <a:pt x="134" y="36"/>
                  </a:lnTo>
                  <a:lnTo>
                    <a:pt x="134"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3" name="Freeform 70"/>
            <p:cNvSpPr>
              <a:spLocks/>
            </p:cNvSpPr>
            <p:nvPr userDrawn="1"/>
          </p:nvSpPr>
          <p:spPr bwMode="auto">
            <a:xfrm>
              <a:off x="4041" y="1984"/>
              <a:ext cx="115" cy="114"/>
            </a:xfrm>
            <a:custGeom>
              <a:avLst/>
              <a:gdLst>
                <a:gd name="T0" fmla="*/ 114 w 460"/>
                <a:gd name="T1" fmla="*/ 31 h 458"/>
                <a:gd name="T2" fmla="*/ 76 w 460"/>
                <a:gd name="T3" fmla="*/ 58 h 458"/>
                <a:gd name="T4" fmla="*/ 46 w 460"/>
                <a:gd name="T5" fmla="*/ 91 h 458"/>
                <a:gd name="T6" fmla="*/ 23 w 460"/>
                <a:gd name="T7" fmla="*/ 129 h 458"/>
                <a:gd name="T8" fmla="*/ 7 w 460"/>
                <a:gd name="T9" fmla="*/ 170 h 458"/>
                <a:gd name="T10" fmla="*/ 1 w 460"/>
                <a:gd name="T11" fmla="*/ 213 h 458"/>
                <a:gd name="T12" fmla="*/ 2 w 460"/>
                <a:gd name="T13" fmla="*/ 258 h 458"/>
                <a:gd name="T14" fmla="*/ 11 w 460"/>
                <a:gd name="T15" fmla="*/ 302 h 458"/>
                <a:gd name="T16" fmla="*/ 31 w 460"/>
                <a:gd name="T17" fmla="*/ 344 h 458"/>
                <a:gd name="T18" fmla="*/ 44 w 460"/>
                <a:gd name="T19" fmla="*/ 365 h 458"/>
                <a:gd name="T20" fmla="*/ 74 w 460"/>
                <a:gd name="T21" fmla="*/ 398 h 458"/>
                <a:gd name="T22" fmla="*/ 109 w 460"/>
                <a:gd name="T23" fmla="*/ 425 h 458"/>
                <a:gd name="T24" fmla="*/ 149 w 460"/>
                <a:gd name="T25" fmla="*/ 444 h 458"/>
                <a:gd name="T26" fmla="*/ 191 w 460"/>
                <a:gd name="T27" fmla="*/ 456 h 458"/>
                <a:gd name="T28" fmla="*/ 235 w 460"/>
                <a:gd name="T29" fmla="*/ 458 h 458"/>
                <a:gd name="T30" fmla="*/ 280 w 460"/>
                <a:gd name="T31" fmla="*/ 453 h 458"/>
                <a:gd name="T32" fmla="*/ 323 w 460"/>
                <a:gd name="T33" fmla="*/ 439 h 458"/>
                <a:gd name="T34" fmla="*/ 345 w 460"/>
                <a:gd name="T35" fmla="*/ 428 h 458"/>
                <a:gd name="T36" fmla="*/ 381 w 460"/>
                <a:gd name="T37" fmla="*/ 401 h 458"/>
                <a:gd name="T38" fmla="*/ 413 w 460"/>
                <a:gd name="T39" fmla="*/ 368 h 458"/>
                <a:gd name="T40" fmla="*/ 436 w 460"/>
                <a:gd name="T41" fmla="*/ 331 h 458"/>
                <a:gd name="T42" fmla="*/ 452 w 460"/>
                <a:gd name="T43" fmla="*/ 289 h 458"/>
                <a:gd name="T44" fmla="*/ 458 w 460"/>
                <a:gd name="T45" fmla="*/ 246 h 458"/>
                <a:gd name="T46" fmla="*/ 457 w 460"/>
                <a:gd name="T47" fmla="*/ 202 h 458"/>
                <a:gd name="T48" fmla="*/ 448 w 460"/>
                <a:gd name="T49" fmla="*/ 157 h 458"/>
                <a:gd name="T50" fmla="*/ 428 w 460"/>
                <a:gd name="T51" fmla="*/ 114 h 458"/>
                <a:gd name="T52" fmla="*/ 415 w 460"/>
                <a:gd name="T53" fmla="*/ 95 h 458"/>
                <a:gd name="T54" fmla="*/ 385 w 460"/>
                <a:gd name="T55" fmla="*/ 61 h 458"/>
                <a:gd name="T56" fmla="*/ 350 w 460"/>
                <a:gd name="T57" fmla="*/ 34 h 458"/>
                <a:gd name="T58" fmla="*/ 310 w 460"/>
                <a:gd name="T59" fmla="*/ 14 h 458"/>
                <a:gd name="T60" fmla="*/ 268 w 460"/>
                <a:gd name="T61" fmla="*/ 4 h 458"/>
                <a:gd name="T62" fmla="*/ 224 w 460"/>
                <a:gd name="T63" fmla="*/ 0 h 458"/>
                <a:gd name="T64" fmla="*/ 179 w 460"/>
                <a:gd name="T65" fmla="*/ 5 h 458"/>
                <a:gd name="T66" fmla="*/ 135 w 460"/>
                <a:gd name="T67" fmla="*/ 21 h 458"/>
                <a:gd name="T68" fmla="*/ 114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114" y="31"/>
                  </a:moveTo>
                  <a:lnTo>
                    <a:pt x="114" y="31"/>
                  </a:lnTo>
                  <a:lnTo>
                    <a:pt x="95" y="44"/>
                  </a:lnTo>
                  <a:lnTo>
                    <a:pt x="76" y="58"/>
                  </a:lnTo>
                  <a:lnTo>
                    <a:pt x="61" y="74"/>
                  </a:lnTo>
                  <a:lnTo>
                    <a:pt x="46" y="91"/>
                  </a:lnTo>
                  <a:lnTo>
                    <a:pt x="33" y="109"/>
                  </a:lnTo>
                  <a:lnTo>
                    <a:pt x="23" y="129"/>
                  </a:lnTo>
                  <a:lnTo>
                    <a:pt x="14" y="150"/>
                  </a:lnTo>
                  <a:lnTo>
                    <a:pt x="7" y="170"/>
                  </a:lnTo>
                  <a:lnTo>
                    <a:pt x="3" y="191"/>
                  </a:lnTo>
                  <a:lnTo>
                    <a:pt x="1" y="213"/>
                  </a:lnTo>
                  <a:lnTo>
                    <a:pt x="0" y="236"/>
                  </a:lnTo>
                  <a:lnTo>
                    <a:pt x="2" y="258"/>
                  </a:lnTo>
                  <a:lnTo>
                    <a:pt x="6" y="280"/>
                  </a:lnTo>
                  <a:lnTo>
                    <a:pt x="11" y="302"/>
                  </a:lnTo>
                  <a:lnTo>
                    <a:pt x="20" y="323"/>
                  </a:lnTo>
                  <a:lnTo>
                    <a:pt x="31" y="344"/>
                  </a:lnTo>
                  <a:lnTo>
                    <a:pt x="31" y="344"/>
                  </a:lnTo>
                  <a:lnTo>
                    <a:pt x="44" y="365"/>
                  </a:lnTo>
                  <a:lnTo>
                    <a:pt x="58" y="382"/>
                  </a:lnTo>
                  <a:lnTo>
                    <a:pt x="74" y="398"/>
                  </a:lnTo>
                  <a:lnTo>
                    <a:pt x="91" y="413"/>
                  </a:lnTo>
                  <a:lnTo>
                    <a:pt x="109" y="425"/>
                  </a:lnTo>
                  <a:lnTo>
                    <a:pt x="129" y="436"/>
                  </a:lnTo>
                  <a:lnTo>
                    <a:pt x="149" y="444"/>
                  </a:lnTo>
                  <a:lnTo>
                    <a:pt x="170" y="451"/>
                  </a:lnTo>
                  <a:lnTo>
                    <a:pt x="191" y="456"/>
                  </a:lnTo>
                  <a:lnTo>
                    <a:pt x="213" y="458"/>
                  </a:lnTo>
                  <a:lnTo>
                    <a:pt x="235" y="458"/>
                  </a:lnTo>
                  <a:lnTo>
                    <a:pt x="258" y="457"/>
                  </a:lnTo>
                  <a:lnTo>
                    <a:pt x="280" y="453"/>
                  </a:lnTo>
                  <a:lnTo>
                    <a:pt x="302" y="447"/>
                  </a:lnTo>
                  <a:lnTo>
                    <a:pt x="323" y="439"/>
                  </a:lnTo>
                  <a:lnTo>
                    <a:pt x="345" y="428"/>
                  </a:lnTo>
                  <a:lnTo>
                    <a:pt x="345" y="428"/>
                  </a:lnTo>
                  <a:lnTo>
                    <a:pt x="364" y="415"/>
                  </a:lnTo>
                  <a:lnTo>
                    <a:pt x="381" y="401"/>
                  </a:lnTo>
                  <a:lnTo>
                    <a:pt x="398" y="385"/>
                  </a:lnTo>
                  <a:lnTo>
                    <a:pt x="413" y="368"/>
                  </a:lnTo>
                  <a:lnTo>
                    <a:pt x="426" y="349"/>
                  </a:lnTo>
                  <a:lnTo>
                    <a:pt x="436" y="331"/>
                  </a:lnTo>
                  <a:lnTo>
                    <a:pt x="444" y="310"/>
                  </a:lnTo>
                  <a:lnTo>
                    <a:pt x="452" y="289"/>
                  </a:lnTo>
                  <a:lnTo>
                    <a:pt x="456" y="267"/>
                  </a:lnTo>
                  <a:lnTo>
                    <a:pt x="458" y="246"/>
                  </a:lnTo>
                  <a:lnTo>
                    <a:pt x="460" y="224"/>
                  </a:lnTo>
                  <a:lnTo>
                    <a:pt x="457" y="202"/>
                  </a:lnTo>
                  <a:lnTo>
                    <a:pt x="453" y="180"/>
                  </a:lnTo>
                  <a:lnTo>
                    <a:pt x="448" y="157"/>
                  </a:lnTo>
                  <a:lnTo>
                    <a:pt x="439" y="135"/>
                  </a:lnTo>
                  <a:lnTo>
                    <a:pt x="428" y="114"/>
                  </a:lnTo>
                  <a:lnTo>
                    <a:pt x="428" y="114"/>
                  </a:lnTo>
                  <a:lnTo>
                    <a:pt x="415" y="95"/>
                  </a:lnTo>
                  <a:lnTo>
                    <a:pt x="401" y="77"/>
                  </a:lnTo>
                  <a:lnTo>
                    <a:pt x="385" y="61"/>
                  </a:lnTo>
                  <a:lnTo>
                    <a:pt x="368" y="47"/>
                  </a:lnTo>
                  <a:lnTo>
                    <a:pt x="350" y="34"/>
                  </a:lnTo>
                  <a:lnTo>
                    <a:pt x="331" y="23"/>
                  </a:lnTo>
                  <a:lnTo>
                    <a:pt x="310" y="14"/>
                  </a:lnTo>
                  <a:lnTo>
                    <a:pt x="289" y="8"/>
                  </a:lnTo>
                  <a:lnTo>
                    <a:pt x="268" y="4"/>
                  </a:lnTo>
                  <a:lnTo>
                    <a:pt x="246" y="1"/>
                  </a:lnTo>
                  <a:lnTo>
                    <a:pt x="224" y="0"/>
                  </a:lnTo>
                  <a:lnTo>
                    <a:pt x="202" y="1"/>
                  </a:lnTo>
                  <a:lnTo>
                    <a:pt x="179" y="5"/>
                  </a:lnTo>
                  <a:lnTo>
                    <a:pt x="157" y="11"/>
                  </a:lnTo>
                  <a:lnTo>
                    <a:pt x="135" y="21"/>
                  </a:lnTo>
                  <a:lnTo>
                    <a:pt x="114" y="31"/>
                  </a:lnTo>
                  <a:lnTo>
                    <a:pt x="11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Freeform 71"/>
            <p:cNvSpPr>
              <a:spLocks/>
            </p:cNvSpPr>
            <p:nvPr userDrawn="1"/>
          </p:nvSpPr>
          <p:spPr bwMode="auto">
            <a:xfrm>
              <a:off x="4178" y="2213"/>
              <a:ext cx="94" cy="94"/>
            </a:xfrm>
            <a:custGeom>
              <a:avLst/>
              <a:gdLst>
                <a:gd name="T0" fmla="*/ 95 w 378"/>
                <a:gd name="T1" fmla="*/ 26 h 378"/>
                <a:gd name="T2" fmla="*/ 64 w 378"/>
                <a:gd name="T3" fmla="*/ 48 h 378"/>
                <a:gd name="T4" fmla="*/ 38 w 378"/>
                <a:gd name="T5" fmla="*/ 76 h 378"/>
                <a:gd name="T6" fmla="*/ 19 w 378"/>
                <a:gd name="T7" fmla="*/ 107 h 378"/>
                <a:gd name="T8" fmla="*/ 6 w 378"/>
                <a:gd name="T9" fmla="*/ 141 h 378"/>
                <a:gd name="T10" fmla="*/ 0 w 378"/>
                <a:gd name="T11" fmla="*/ 176 h 378"/>
                <a:gd name="T12" fmla="*/ 1 w 378"/>
                <a:gd name="T13" fmla="*/ 212 h 378"/>
                <a:gd name="T14" fmla="*/ 9 w 378"/>
                <a:gd name="T15" fmla="*/ 249 h 378"/>
                <a:gd name="T16" fmla="*/ 25 w 378"/>
                <a:gd name="T17" fmla="*/ 284 h 378"/>
                <a:gd name="T18" fmla="*/ 35 w 378"/>
                <a:gd name="T19" fmla="*/ 300 h 378"/>
                <a:gd name="T20" fmla="*/ 61 w 378"/>
                <a:gd name="T21" fmla="*/ 328 h 378"/>
                <a:gd name="T22" fmla="*/ 90 w 378"/>
                <a:gd name="T23" fmla="*/ 350 h 378"/>
                <a:gd name="T24" fmla="*/ 122 w 378"/>
                <a:gd name="T25" fmla="*/ 366 h 378"/>
                <a:gd name="T26" fmla="*/ 158 w 378"/>
                <a:gd name="T27" fmla="*/ 375 h 378"/>
                <a:gd name="T28" fmla="*/ 194 w 378"/>
                <a:gd name="T29" fmla="*/ 378 h 378"/>
                <a:gd name="T30" fmla="*/ 231 w 378"/>
                <a:gd name="T31" fmla="*/ 374 h 378"/>
                <a:gd name="T32" fmla="*/ 266 w 378"/>
                <a:gd name="T33" fmla="*/ 362 h 378"/>
                <a:gd name="T34" fmla="*/ 284 w 378"/>
                <a:gd name="T35" fmla="*/ 353 h 378"/>
                <a:gd name="T36" fmla="*/ 314 w 378"/>
                <a:gd name="T37" fmla="*/ 331 h 378"/>
                <a:gd name="T38" fmla="*/ 340 w 378"/>
                <a:gd name="T39" fmla="*/ 304 h 378"/>
                <a:gd name="T40" fmla="*/ 358 w 378"/>
                <a:gd name="T41" fmla="*/ 272 h 378"/>
                <a:gd name="T42" fmla="*/ 371 w 378"/>
                <a:gd name="T43" fmla="*/ 238 h 378"/>
                <a:gd name="T44" fmla="*/ 378 w 378"/>
                <a:gd name="T45" fmla="*/ 202 h 378"/>
                <a:gd name="T46" fmla="*/ 376 w 378"/>
                <a:gd name="T47" fmla="*/ 165 h 378"/>
                <a:gd name="T48" fmla="*/ 369 w 378"/>
                <a:gd name="T49" fmla="*/ 130 h 378"/>
                <a:gd name="T50" fmla="*/ 353 w 378"/>
                <a:gd name="T51" fmla="*/ 95 h 378"/>
                <a:gd name="T52" fmla="*/ 343 w 378"/>
                <a:gd name="T53" fmla="*/ 78 h 378"/>
                <a:gd name="T54" fmla="*/ 317 w 378"/>
                <a:gd name="T55" fmla="*/ 51 h 378"/>
                <a:gd name="T56" fmla="*/ 288 w 378"/>
                <a:gd name="T57" fmla="*/ 29 h 378"/>
                <a:gd name="T58" fmla="*/ 255 w 378"/>
                <a:gd name="T59" fmla="*/ 12 h 378"/>
                <a:gd name="T60" fmla="*/ 220 w 378"/>
                <a:gd name="T61" fmla="*/ 3 h 378"/>
                <a:gd name="T62" fmla="*/ 184 w 378"/>
                <a:gd name="T63" fmla="*/ 0 h 378"/>
                <a:gd name="T64" fmla="*/ 147 w 378"/>
                <a:gd name="T65" fmla="*/ 5 h 378"/>
                <a:gd name="T66" fmla="*/ 112 w 378"/>
                <a:gd name="T67" fmla="*/ 17 h 378"/>
                <a:gd name="T68" fmla="*/ 95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5" y="26"/>
                  </a:moveTo>
                  <a:lnTo>
                    <a:pt x="95" y="26"/>
                  </a:lnTo>
                  <a:lnTo>
                    <a:pt x="78" y="36"/>
                  </a:lnTo>
                  <a:lnTo>
                    <a:pt x="64" y="48"/>
                  </a:lnTo>
                  <a:lnTo>
                    <a:pt x="49" y="61"/>
                  </a:lnTo>
                  <a:lnTo>
                    <a:pt x="38" y="76"/>
                  </a:lnTo>
                  <a:lnTo>
                    <a:pt x="27" y="90"/>
                  </a:lnTo>
                  <a:lnTo>
                    <a:pt x="19" y="107"/>
                  </a:lnTo>
                  <a:lnTo>
                    <a:pt x="12" y="124"/>
                  </a:lnTo>
                  <a:lnTo>
                    <a:pt x="6" y="141"/>
                  </a:lnTo>
                  <a:lnTo>
                    <a:pt x="2" y="158"/>
                  </a:lnTo>
                  <a:lnTo>
                    <a:pt x="0" y="176"/>
                  </a:lnTo>
                  <a:lnTo>
                    <a:pt x="0" y="194"/>
                  </a:lnTo>
                  <a:lnTo>
                    <a:pt x="1" y="212"/>
                  </a:lnTo>
                  <a:lnTo>
                    <a:pt x="4" y="231"/>
                  </a:lnTo>
                  <a:lnTo>
                    <a:pt x="9" y="249"/>
                  </a:lnTo>
                  <a:lnTo>
                    <a:pt x="17" y="267"/>
                  </a:lnTo>
                  <a:lnTo>
                    <a:pt x="25" y="284"/>
                  </a:lnTo>
                  <a:lnTo>
                    <a:pt x="25" y="284"/>
                  </a:lnTo>
                  <a:lnTo>
                    <a:pt x="35" y="300"/>
                  </a:lnTo>
                  <a:lnTo>
                    <a:pt x="48" y="315"/>
                  </a:lnTo>
                  <a:lnTo>
                    <a:pt x="61" y="328"/>
                  </a:lnTo>
                  <a:lnTo>
                    <a:pt x="74" y="340"/>
                  </a:lnTo>
                  <a:lnTo>
                    <a:pt x="90" y="350"/>
                  </a:lnTo>
                  <a:lnTo>
                    <a:pt x="105" y="360"/>
                  </a:lnTo>
                  <a:lnTo>
                    <a:pt x="122" y="366"/>
                  </a:lnTo>
                  <a:lnTo>
                    <a:pt x="139" y="371"/>
                  </a:lnTo>
                  <a:lnTo>
                    <a:pt x="158" y="375"/>
                  </a:lnTo>
                  <a:lnTo>
                    <a:pt x="176" y="378"/>
                  </a:lnTo>
                  <a:lnTo>
                    <a:pt x="194" y="378"/>
                  </a:lnTo>
                  <a:lnTo>
                    <a:pt x="212" y="377"/>
                  </a:lnTo>
                  <a:lnTo>
                    <a:pt x="231" y="374"/>
                  </a:lnTo>
                  <a:lnTo>
                    <a:pt x="249" y="369"/>
                  </a:lnTo>
                  <a:lnTo>
                    <a:pt x="266" y="362"/>
                  </a:lnTo>
                  <a:lnTo>
                    <a:pt x="284" y="353"/>
                  </a:lnTo>
                  <a:lnTo>
                    <a:pt x="284" y="353"/>
                  </a:lnTo>
                  <a:lnTo>
                    <a:pt x="300" y="343"/>
                  </a:lnTo>
                  <a:lnTo>
                    <a:pt x="314" y="331"/>
                  </a:lnTo>
                  <a:lnTo>
                    <a:pt x="328" y="318"/>
                  </a:lnTo>
                  <a:lnTo>
                    <a:pt x="340" y="304"/>
                  </a:lnTo>
                  <a:lnTo>
                    <a:pt x="350" y="288"/>
                  </a:lnTo>
                  <a:lnTo>
                    <a:pt x="358" y="272"/>
                  </a:lnTo>
                  <a:lnTo>
                    <a:pt x="366" y="255"/>
                  </a:lnTo>
                  <a:lnTo>
                    <a:pt x="371" y="238"/>
                  </a:lnTo>
                  <a:lnTo>
                    <a:pt x="375" y="220"/>
                  </a:lnTo>
                  <a:lnTo>
                    <a:pt x="378" y="202"/>
                  </a:lnTo>
                  <a:lnTo>
                    <a:pt x="378" y="184"/>
                  </a:lnTo>
                  <a:lnTo>
                    <a:pt x="376" y="165"/>
                  </a:lnTo>
                  <a:lnTo>
                    <a:pt x="374" y="147"/>
                  </a:lnTo>
                  <a:lnTo>
                    <a:pt x="369" y="130"/>
                  </a:lnTo>
                  <a:lnTo>
                    <a:pt x="361" y="112"/>
                  </a:lnTo>
                  <a:lnTo>
                    <a:pt x="353" y="95"/>
                  </a:lnTo>
                  <a:lnTo>
                    <a:pt x="353" y="95"/>
                  </a:lnTo>
                  <a:lnTo>
                    <a:pt x="343" y="78"/>
                  </a:lnTo>
                  <a:lnTo>
                    <a:pt x="330" y="64"/>
                  </a:lnTo>
                  <a:lnTo>
                    <a:pt x="317" y="51"/>
                  </a:lnTo>
                  <a:lnTo>
                    <a:pt x="303" y="39"/>
                  </a:lnTo>
                  <a:lnTo>
                    <a:pt x="288" y="29"/>
                  </a:lnTo>
                  <a:lnTo>
                    <a:pt x="272" y="20"/>
                  </a:lnTo>
                  <a:lnTo>
                    <a:pt x="255" y="12"/>
                  </a:lnTo>
                  <a:lnTo>
                    <a:pt x="238" y="6"/>
                  </a:lnTo>
                  <a:lnTo>
                    <a:pt x="220" y="3"/>
                  </a:lnTo>
                  <a:lnTo>
                    <a:pt x="202" y="1"/>
                  </a:lnTo>
                  <a:lnTo>
                    <a:pt x="184" y="0"/>
                  </a:lnTo>
                  <a:lnTo>
                    <a:pt x="165" y="1"/>
                  </a:lnTo>
                  <a:lnTo>
                    <a:pt x="147" y="5"/>
                  </a:lnTo>
                  <a:lnTo>
                    <a:pt x="129" y="10"/>
                  </a:lnTo>
                  <a:lnTo>
                    <a:pt x="112" y="17"/>
                  </a:lnTo>
                  <a:lnTo>
                    <a:pt x="95" y="26"/>
                  </a:lnTo>
                  <a:lnTo>
                    <a:pt x="9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5" name="Freeform 72"/>
            <p:cNvSpPr>
              <a:spLocks/>
            </p:cNvSpPr>
            <p:nvPr userDrawn="1"/>
          </p:nvSpPr>
          <p:spPr bwMode="auto">
            <a:xfrm>
              <a:off x="4315" y="2442"/>
              <a:ext cx="74" cy="75"/>
            </a:xfrm>
            <a:custGeom>
              <a:avLst/>
              <a:gdLst>
                <a:gd name="T0" fmla="*/ 74 w 297"/>
                <a:gd name="T1" fmla="*/ 21 h 297"/>
                <a:gd name="T2" fmla="*/ 50 w 297"/>
                <a:gd name="T3" fmla="*/ 38 h 297"/>
                <a:gd name="T4" fmla="*/ 30 w 297"/>
                <a:gd name="T5" fmla="*/ 60 h 297"/>
                <a:gd name="T6" fmla="*/ 15 w 297"/>
                <a:gd name="T7" fmla="*/ 84 h 297"/>
                <a:gd name="T8" fmla="*/ 5 w 297"/>
                <a:gd name="T9" fmla="*/ 111 h 297"/>
                <a:gd name="T10" fmla="*/ 0 w 297"/>
                <a:gd name="T11" fmla="*/ 138 h 297"/>
                <a:gd name="T12" fmla="*/ 0 w 297"/>
                <a:gd name="T13" fmla="*/ 167 h 297"/>
                <a:gd name="T14" fmla="*/ 7 w 297"/>
                <a:gd name="T15" fmla="*/ 196 h 297"/>
                <a:gd name="T16" fmla="*/ 20 w 297"/>
                <a:gd name="T17" fmla="*/ 223 h 297"/>
                <a:gd name="T18" fmla="*/ 28 w 297"/>
                <a:gd name="T19" fmla="*/ 236 h 297"/>
                <a:gd name="T20" fmla="*/ 47 w 297"/>
                <a:gd name="T21" fmla="*/ 258 h 297"/>
                <a:gd name="T22" fmla="*/ 71 w 297"/>
                <a:gd name="T23" fmla="*/ 275 h 297"/>
                <a:gd name="T24" fmla="*/ 97 w 297"/>
                <a:gd name="T25" fmla="*/ 288 h 297"/>
                <a:gd name="T26" fmla="*/ 124 w 297"/>
                <a:gd name="T27" fmla="*/ 296 h 297"/>
                <a:gd name="T28" fmla="*/ 153 w 297"/>
                <a:gd name="T29" fmla="*/ 297 h 297"/>
                <a:gd name="T30" fmla="*/ 181 w 297"/>
                <a:gd name="T31" fmla="*/ 295 h 297"/>
                <a:gd name="T32" fmla="*/ 209 w 297"/>
                <a:gd name="T33" fmla="*/ 284 h 297"/>
                <a:gd name="T34" fmla="*/ 223 w 297"/>
                <a:gd name="T35" fmla="*/ 278 h 297"/>
                <a:gd name="T36" fmla="*/ 246 w 297"/>
                <a:gd name="T37" fmla="*/ 261 h 297"/>
                <a:gd name="T38" fmla="*/ 267 w 297"/>
                <a:gd name="T39" fmla="*/ 239 h 297"/>
                <a:gd name="T40" fmla="*/ 282 w 297"/>
                <a:gd name="T41" fmla="*/ 214 h 297"/>
                <a:gd name="T42" fmla="*/ 292 w 297"/>
                <a:gd name="T43" fmla="*/ 188 h 297"/>
                <a:gd name="T44" fmla="*/ 296 w 297"/>
                <a:gd name="T45" fmla="*/ 159 h 297"/>
                <a:gd name="T46" fmla="*/ 296 w 297"/>
                <a:gd name="T47" fmla="*/ 130 h 297"/>
                <a:gd name="T48" fmla="*/ 289 w 297"/>
                <a:gd name="T49" fmla="*/ 102 h 297"/>
                <a:gd name="T50" fmla="*/ 276 w 297"/>
                <a:gd name="T51" fmla="*/ 74 h 297"/>
                <a:gd name="T52" fmla="*/ 269 w 297"/>
                <a:gd name="T53" fmla="*/ 63 h 297"/>
                <a:gd name="T54" fmla="*/ 249 w 297"/>
                <a:gd name="T55" fmla="*/ 41 h 297"/>
                <a:gd name="T56" fmla="*/ 226 w 297"/>
                <a:gd name="T57" fmla="*/ 22 h 297"/>
                <a:gd name="T58" fmla="*/ 201 w 297"/>
                <a:gd name="T59" fmla="*/ 11 h 297"/>
                <a:gd name="T60" fmla="*/ 172 w 297"/>
                <a:gd name="T61" fmla="*/ 3 h 297"/>
                <a:gd name="T62" fmla="*/ 145 w 297"/>
                <a:gd name="T63" fmla="*/ 0 h 297"/>
                <a:gd name="T64" fmla="*/ 116 w 297"/>
                <a:gd name="T65" fmla="*/ 4 h 297"/>
                <a:gd name="T66" fmla="*/ 87 w 297"/>
                <a:gd name="T67" fmla="*/ 13 h 297"/>
                <a:gd name="T68" fmla="*/ 74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21"/>
                  </a:moveTo>
                  <a:lnTo>
                    <a:pt x="74" y="21"/>
                  </a:lnTo>
                  <a:lnTo>
                    <a:pt x="61" y="29"/>
                  </a:lnTo>
                  <a:lnTo>
                    <a:pt x="50" y="38"/>
                  </a:lnTo>
                  <a:lnTo>
                    <a:pt x="39" y="48"/>
                  </a:lnTo>
                  <a:lnTo>
                    <a:pt x="30" y="60"/>
                  </a:lnTo>
                  <a:lnTo>
                    <a:pt x="21" y="72"/>
                  </a:lnTo>
                  <a:lnTo>
                    <a:pt x="15" y="84"/>
                  </a:lnTo>
                  <a:lnTo>
                    <a:pt x="9" y="97"/>
                  </a:lnTo>
                  <a:lnTo>
                    <a:pt x="5" y="111"/>
                  </a:lnTo>
                  <a:lnTo>
                    <a:pt x="1" y="125"/>
                  </a:lnTo>
                  <a:lnTo>
                    <a:pt x="0" y="138"/>
                  </a:lnTo>
                  <a:lnTo>
                    <a:pt x="0" y="153"/>
                  </a:lnTo>
                  <a:lnTo>
                    <a:pt x="0" y="167"/>
                  </a:lnTo>
                  <a:lnTo>
                    <a:pt x="3" y="181"/>
                  </a:lnTo>
                  <a:lnTo>
                    <a:pt x="7" y="196"/>
                  </a:lnTo>
                  <a:lnTo>
                    <a:pt x="13" y="210"/>
                  </a:lnTo>
                  <a:lnTo>
                    <a:pt x="20" y="223"/>
                  </a:lnTo>
                  <a:lnTo>
                    <a:pt x="20" y="223"/>
                  </a:lnTo>
                  <a:lnTo>
                    <a:pt x="28" y="236"/>
                  </a:lnTo>
                  <a:lnTo>
                    <a:pt x="37" y="248"/>
                  </a:lnTo>
                  <a:lnTo>
                    <a:pt x="47" y="258"/>
                  </a:lnTo>
                  <a:lnTo>
                    <a:pt x="59" y="267"/>
                  </a:lnTo>
                  <a:lnTo>
                    <a:pt x="71" y="275"/>
                  </a:lnTo>
                  <a:lnTo>
                    <a:pt x="84" y="283"/>
                  </a:lnTo>
                  <a:lnTo>
                    <a:pt x="97" y="288"/>
                  </a:lnTo>
                  <a:lnTo>
                    <a:pt x="110" y="292"/>
                  </a:lnTo>
                  <a:lnTo>
                    <a:pt x="124" y="296"/>
                  </a:lnTo>
                  <a:lnTo>
                    <a:pt x="138" y="297"/>
                  </a:lnTo>
                  <a:lnTo>
                    <a:pt x="153" y="297"/>
                  </a:lnTo>
                  <a:lnTo>
                    <a:pt x="167" y="296"/>
                  </a:lnTo>
                  <a:lnTo>
                    <a:pt x="181" y="295"/>
                  </a:lnTo>
                  <a:lnTo>
                    <a:pt x="196" y="291"/>
                  </a:lnTo>
                  <a:lnTo>
                    <a:pt x="209" y="284"/>
                  </a:lnTo>
                  <a:lnTo>
                    <a:pt x="223" y="278"/>
                  </a:lnTo>
                  <a:lnTo>
                    <a:pt x="223" y="278"/>
                  </a:lnTo>
                  <a:lnTo>
                    <a:pt x="235" y="270"/>
                  </a:lnTo>
                  <a:lnTo>
                    <a:pt x="246" y="261"/>
                  </a:lnTo>
                  <a:lnTo>
                    <a:pt x="257" y="250"/>
                  </a:lnTo>
                  <a:lnTo>
                    <a:pt x="267" y="239"/>
                  </a:lnTo>
                  <a:lnTo>
                    <a:pt x="275" y="227"/>
                  </a:lnTo>
                  <a:lnTo>
                    <a:pt x="282" y="214"/>
                  </a:lnTo>
                  <a:lnTo>
                    <a:pt x="287" y="201"/>
                  </a:lnTo>
                  <a:lnTo>
                    <a:pt x="292" y="188"/>
                  </a:lnTo>
                  <a:lnTo>
                    <a:pt x="295" y="173"/>
                  </a:lnTo>
                  <a:lnTo>
                    <a:pt x="296" y="159"/>
                  </a:lnTo>
                  <a:lnTo>
                    <a:pt x="297" y="145"/>
                  </a:lnTo>
                  <a:lnTo>
                    <a:pt x="296" y="130"/>
                  </a:lnTo>
                  <a:lnTo>
                    <a:pt x="293" y="116"/>
                  </a:lnTo>
                  <a:lnTo>
                    <a:pt x="289" y="102"/>
                  </a:lnTo>
                  <a:lnTo>
                    <a:pt x="284" y="89"/>
                  </a:lnTo>
                  <a:lnTo>
                    <a:pt x="276" y="74"/>
                  </a:lnTo>
                  <a:lnTo>
                    <a:pt x="276" y="74"/>
                  </a:lnTo>
                  <a:lnTo>
                    <a:pt x="269" y="63"/>
                  </a:lnTo>
                  <a:lnTo>
                    <a:pt x="259" y="51"/>
                  </a:lnTo>
                  <a:lnTo>
                    <a:pt x="249" y="41"/>
                  </a:lnTo>
                  <a:lnTo>
                    <a:pt x="237" y="30"/>
                  </a:lnTo>
                  <a:lnTo>
                    <a:pt x="226" y="22"/>
                  </a:lnTo>
                  <a:lnTo>
                    <a:pt x="214" y="16"/>
                  </a:lnTo>
                  <a:lnTo>
                    <a:pt x="201" y="11"/>
                  </a:lnTo>
                  <a:lnTo>
                    <a:pt x="187" y="5"/>
                  </a:lnTo>
                  <a:lnTo>
                    <a:pt x="172" y="3"/>
                  </a:lnTo>
                  <a:lnTo>
                    <a:pt x="159" y="1"/>
                  </a:lnTo>
                  <a:lnTo>
                    <a:pt x="145" y="0"/>
                  </a:lnTo>
                  <a:lnTo>
                    <a:pt x="130" y="1"/>
                  </a:lnTo>
                  <a:lnTo>
                    <a:pt x="116" y="4"/>
                  </a:lnTo>
                  <a:lnTo>
                    <a:pt x="102" y="8"/>
                  </a:lnTo>
                  <a:lnTo>
                    <a:pt x="87" y="13"/>
                  </a:lnTo>
                  <a:lnTo>
                    <a:pt x="74" y="21"/>
                  </a:lnTo>
                  <a:lnTo>
                    <a:pt x="7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6" name="Freeform 73"/>
            <p:cNvSpPr>
              <a:spLocks/>
            </p:cNvSpPr>
            <p:nvPr userDrawn="1"/>
          </p:nvSpPr>
          <p:spPr bwMode="auto">
            <a:xfrm>
              <a:off x="3411" y="462"/>
              <a:ext cx="236" cy="236"/>
            </a:xfrm>
            <a:custGeom>
              <a:avLst/>
              <a:gdLst>
                <a:gd name="T0" fmla="*/ 824 w 945"/>
                <a:gd name="T1" fmla="*/ 788 h 944"/>
                <a:gd name="T2" fmla="*/ 867 w 945"/>
                <a:gd name="T3" fmla="*/ 732 h 944"/>
                <a:gd name="T4" fmla="*/ 902 w 945"/>
                <a:gd name="T5" fmla="*/ 671 h 944"/>
                <a:gd name="T6" fmla="*/ 926 w 945"/>
                <a:gd name="T7" fmla="*/ 607 h 944"/>
                <a:gd name="T8" fmla="*/ 940 w 945"/>
                <a:gd name="T9" fmla="*/ 541 h 944"/>
                <a:gd name="T10" fmla="*/ 945 w 945"/>
                <a:gd name="T11" fmla="*/ 471 h 944"/>
                <a:gd name="T12" fmla="*/ 940 w 945"/>
                <a:gd name="T13" fmla="*/ 404 h 944"/>
                <a:gd name="T14" fmla="*/ 926 w 945"/>
                <a:gd name="T15" fmla="*/ 337 h 944"/>
                <a:gd name="T16" fmla="*/ 902 w 945"/>
                <a:gd name="T17" fmla="*/ 273 h 944"/>
                <a:gd name="T18" fmla="*/ 867 w 945"/>
                <a:gd name="T19" fmla="*/ 212 h 944"/>
                <a:gd name="T20" fmla="*/ 824 w 945"/>
                <a:gd name="T21" fmla="*/ 156 h 944"/>
                <a:gd name="T22" fmla="*/ 789 w 945"/>
                <a:gd name="T23" fmla="*/ 121 h 944"/>
                <a:gd name="T24" fmla="*/ 733 w 945"/>
                <a:gd name="T25" fmla="*/ 78 h 944"/>
                <a:gd name="T26" fmla="*/ 671 w 945"/>
                <a:gd name="T27" fmla="*/ 43 h 944"/>
                <a:gd name="T28" fmla="*/ 608 w 945"/>
                <a:gd name="T29" fmla="*/ 19 h 944"/>
                <a:gd name="T30" fmla="*/ 541 w 945"/>
                <a:gd name="T31" fmla="*/ 5 h 944"/>
                <a:gd name="T32" fmla="*/ 473 w 945"/>
                <a:gd name="T33" fmla="*/ 0 h 944"/>
                <a:gd name="T34" fmla="*/ 404 w 945"/>
                <a:gd name="T35" fmla="*/ 5 h 944"/>
                <a:gd name="T36" fmla="*/ 338 w 945"/>
                <a:gd name="T37" fmla="*/ 19 h 944"/>
                <a:gd name="T38" fmla="*/ 274 w 945"/>
                <a:gd name="T39" fmla="*/ 43 h 944"/>
                <a:gd name="T40" fmla="*/ 213 w 945"/>
                <a:gd name="T41" fmla="*/ 78 h 944"/>
                <a:gd name="T42" fmla="*/ 157 w 945"/>
                <a:gd name="T43" fmla="*/ 121 h 944"/>
                <a:gd name="T44" fmla="*/ 122 w 945"/>
                <a:gd name="T45" fmla="*/ 156 h 944"/>
                <a:gd name="T46" fmla="*/ 79 w 945"/>
                <a:gd name="T47" fmla="*/ 212 h 944"/>
                <a:gd name="T48" fmla="*/ 43 w 945"/>
                <a:gd name="T49" fmla="*/ 273 h 944"/>
                <a:gd name="T50" fmla="*/ 20 w 945"/>
                <a:gd name="T51" fmla="*/ 337 h 944"/>
                <a:gd name="T52" fmla="*/ 6 w 945"/>
                <a:gd name="T53" fmla="*/ 404 h 944"/>
                <a:gd name="T54" fmla="*/ 0 w 945"/>
                <a:gd name="T55" fmla="*/ 471 h 944"/>
                <a:gd name="T56" fmla="*/ 6 w 945"/>
                <a:gd name="T57" fmla="*/ 541 h 944"/>
                <a:gd name="T58" fmla="*/ 20 w 945"/>
                <a:gd name="T59" fmla="*/ 607 h 944"/>
                <a:gd name="T60" fmla="*/ 43 w 945"/>
                <a:gd name="T61" fmla="*/ 671 h 944"/>
                <a:gd name="T62" fmla="*/ 79 w 945"/>
                <a:gd name="T63" fmla="*/ 732 h 944"/>
                <a:gd name="T64" fmla="*/ 122 w 945"/>
                <a:gd name="T65" fmla="*/ 788 h 944"/>
                <a:gd name="T66" fmla="*/ 157 w 945"/>
                <a:gd name="T67" fmla="*/ 823 h 944"/>
                <a:gd name="T68" fmla="*/ 213 w 945"/>
                <a:gd name="T69" fmla="*/ 866 h 944"/>
                <a:gd name="T70" fmla="*/ 274 w 945"/>
                <a:gd name="T71" fmla="*/ 901 h 944"/>
                <a:gd name="T72" fmla="*/ 338 w 945"/>
                <a:gd name="T73" fmla="*/ 925 h 944"/>
                <a:gd name="T74" fmla="*/ 404 w 945"/>
                <a:gd name="T75" fmla="*/ 939 h 944"/>
                <a:gd name="T76" fmla="*/ 473 w 945"/>
                <a:gd name="T77" fmla="*/ 944 h 944"/>
                <a:gd name="T78" fmla="*/ 541 w 945"/>
                <a:gd name="T79" fmla="*/ 939 h 944"/>
                <a:gd name="T80" fmla="*/ 608 w 945"/>
                <a:gd name="T81" fmla="*/ 925 h 944"/>
                <a:gd name="T82" fmla="*/ 671 w 945"/>
                <a:gd name="T83" fmla="*/ 901 h 944"/>
                <a:gd name="T84" fmla="*/ 733 w 945"/>
                <a:gd name="T85" fmla="*/ 866 h 944"/>
                <a:gd name="T86" fmla="*/ 789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7" y="806"/>
                  </a:moveTo>
                  <a:lnTo>
                    <a:pt x="807" y="806"/>
                  </a:lnTo>
                  <a:lnTo>
                    <a:pt x="824" y="788"/>
                  </a:lnTo>
                  <a:lnTo>
                    <a:pt x="840" y="770"/>
                  </a:lnTo>
                  <a:lnTo>
                    <a:pt x="854" y="752"/>
                  </a:lnTo>
                  <a:lnTo>
                    <a:pt x="867" y="732"/>
                  </a:lnTo>
                  <a:lnTo>
                    <a:pt x="880" y="713"/>
                  </a:lnTo>
                  <a:lnTo>
                    <a:pt x="892" y="692"/>
                  </a:lnTo>
                  <a:lnTo>
                    <a:pt x="902" y="671"/>
                  </a:lnTo>
                  <a:lnTo>
                    <a:pt x="911" y="650"/>
                  </a:lnTo>
                  <a:lnTo>
                    <a:pt x="919" y="628"/>
                  </a:lnTo>
                  <a:lnTo>
                    <a:pt x="926" y="607"/>
                  </a:lnTo>
                  <a:lnTo>
                    <a:pt x="932" y="585"/>
                  </a:lnTo>
                  <a:lnTo>
                    <a:pt x="937" y="563"/>
                  </a:lnTo>
                  <a:lnTo>
                    <a:pt x="940" y="541"/>
                  </a:lnTo>
                  <a:lnTo>
                    <a:pt x="944" y="517"/>
                  </a:lnTo>
                  <a:lnTo>
                    <a:pt x="945" y="495"/>
                  </a:lnTo>
                  <a:lnTo>
                    <a:pt x="945" y="471"/>
                  </a:lnTo>
                  <a:lnTo>
                    <a:pt x="945" y="449"/>
                  </a:lnTo>
                  <a:lnTo>
                    <a:pt x="944" y="427"/>
                  </a:lnTo>
                  <a:lnTo>
                    <a:pt x="940" y="404"/>
                  </a:lnTo>
                  <a:lnTo>
                    <a:pt x="937" y="382"/>
                  </a:lnTo>
                  <a:lnTo>
                    <a:pt x="932" y="359"/>
                  </a:lnTo>
                  <a:lnTo>
                    <a:pt x="926" y="337"/>
                  </a:lnTo>
                  <a:lnTo>
                    <a:pt x="919" y="315"/>
                  </a:lnTo>
                  <a:lnTo>
                    <a:pt x="911" y="294"/>
                  </a:lnTo>
                  <a:lnTo>
                    <a:pt x="902" y="273"/>
                  </a:lnTo>
                  <a:lnTo>
                    <a:pt x="892" y="253"/>
                  </a:lnTo>
                  <a:lnTo>
                    <a:pt x="880" y="232"/>
                  </a:lnTo>
                  <a:lnTo>
                    <a:pt x="867" y="212"/>
                  </a:lnTo>
                  <a:lnTo>
                    <a:pt x="854" y="193"/>
                  </a:lnTo>
                  <a:lnTo>
                    <a:pt x="840" y="174"/>
                  </a:lnTo>
                  <a:lnTo>
                    <a:pt x="824" y="156"/>
                  </a:lnTo>
                  <a:lnTo>
                    <a:pt x="807" y="138"/>
                  </a:lnTo>
                  <a:lnTo>
                    <a:pt x="807" y="138"/>
                  </a:lnTo>
                  <a:lnTo>
                    <a:pt x="789" y="121"/>
                  </a:lnTo>
                  <a:lnTo>
                    <a:pt x="771" y="105"/>
                  </a:lnTo>
                  <a:lnTo>
                    <a:pt x="752" y="91"/>
                  </a:lnTo>
                  <a:lnTo>
                    <a:pt x="733" y="78"/>
                  </a:lnTo>
                  <a:lnTo>
                    <a:pt x="713" y="65"/>
                  </a:lnTo>
                  <a:lnTo>
                    <a:pt x="692" y="53"/>
                  </a:lnTo>
                  <a:lnTo>
                    <a:pt x="671" y="43"/>
                  </a:lnTo>
                  <a:lnTo>
                    <a:pt x="651" y="34"/>
                  </a:lnTo>
                  <a:lnTo>
                    <a:pt x="628" y="26"/>
                  </a:lnTo>
                  <a:lnTo>
                    <a:pt x="608" y="19"/>
                  </a:lnTo>
                  <a:lnTo>
                    <a:pt x="585" y="13"/>
                  </a:lnTo>
                  <a:lnTo>
                    <a:pt x="563" y="8"/>
                  </a:lnTo>
                  <a:lnTo>
                    <a:pt x="541" y="5"/>
                  </a:lnTo>
                  <a:lnTo>
                    <a:pt x="518" y="1"/>
                  </a:lnTo>
                  <a:lnTo>
                    <a:pt x="496" y="0"/>
                  </a:lnTo>
                  <a:lnTo>
                    <a:pt x="473" y="0"/>
                  </a:lnTo>
                  <a:lnTo>
                    <a:pt x="450" y="0"/>
                  </a:lnTo>
                  <a:lnTo>
                    <a:pt x="428" y="1"/>
                  </a:lnTo>
                  <a:lnTo>
                    <a:pt x="404" y="5"/>
                  </a:lnTo>
                  <a:lnTo>
                    <a:pt x="382" y="8"/>
                  </a:lnTo>
                  <a:lnTo>
                    <a:pt x="360" y="13"/>
                  </a:lnTo>
                  <a:lnTo>
                    <a:pt x="338" y="19"/>
                  </a:lnTo>
                  <a:lnTo>
                    <a:pt x="317" y="26"/>
                  </a:lnTo>
                  <a:lnTo>
                    <a:pt x="295" y="34"/>
                  </a:lnTo>
                  <a:lnTo>
                    <a:pt x="274" y="43"/>
                  </a:lnTo>
                  <a:lnTo>
                    <a:pt x="253" y="53"/>
                  </a:lnTo>
                  <a:lnTo>
                    <a:pt x="232" y="65"/>
                  </a:lnTo>
                  <a:lnTo>
                    <a:pt x="213" y="78"/>
                  </a:lnTo>
                  <a:lnTo>
                    <a:pt x="193" y="91"/>
                  </a:lnTo>
                  <a:lnTo>
                    <a:pt x="175" y="105"/>
                  </a:lnTo>
                  <a:lnTo>
                    <a:pt x="157" y="121"/>
                  </a:lnTo>
                  <a:lnTo>
                    <a:pt x="139" y="138"/>
                  </a:lnTo>
                  <a:lnTo>
                    <a:pt x="139" y="138"/>
                  </a:lnTo>
                  <a:lnTo>
                    <a:pt x="122" y="156"/>
                  </a:lnTo>
                  <a:lnTo>
                    <a:pt x="106" y="174"/>
                  </a:lnTo>
                  <a:lnTo>
                    <a:pt x="92" y="193"/>
                  </a:lnTo>
                  <a:lnTo>
                    <a:pt x="79" y="212"/>
                  </a:lnTo>
                  <a:lnTo>
                    <a:pt x="66" y="232"/>
                  </a:lnTo>
                  <a:lnTo>
                    <a:pt x="54" y="253"/>
                  </a:lnTo>
                  <a:lnTo>
                    <a:pt x="43" y="273"/>
                  </a:lnTo>
                  <a:lnTo>
                    <a:pt x="34" y="294"/>
                  </a:lnTo>
                  <a:lnTo>
                    <a:pt x="26" y="315"/>
                  </a:lnTo>
                  <a:lnTo>
                    <a:pt x="20" y="337"/>
                  </a:lnTo>
                  <a:lnTo>
                    <a:pt x="13" y="359"/>
                  </a:lnTo>
                  <a:lnTo>
                    <a:pt x="8" y="382"/>
                  </a:lnTo>
                  <a:lnTo>
                    <a:pt x="6" y="404"/>
                  </a:lnTo>
                  <a:lnTo>
                    <a:pt x="3" y="427"/>
                  </a:lnTo>
                  <a:lnTo>
                    <a:pt x="0" y="449"/>
                  </a:lnTo>
                  <a:lnTo>
                    <a:pt x="0" y="471"/>
                  </a:lnTo>
                  <a:lnTo>
                    <a:pt x="0" y="495"/>
                  </a:lnTo>
                  <a:lnTo>
                    <a:pt x="3" y="517"/>
                  </a:lnTo>
                  <a:lnTo>
                    <a:pt x="6" y="541"/>
                  </a:lnTo>
                  <a:lnTo>
                    <a:pt x="8" y="563"/>
                  </a:lnTo>
                  <a:lnTo>
                    <a:pt x="13" y="585"/>
                  </a:lnTo>
                  <a:lnTo>
                    <a:pt x="20" y="607"/>
                  </a:lnTo>
                  <a:lnTo>
                    <a:pt x="26" y="628"/>
                  </a:lnTo>
                  <a:lnTo>
                    <a:pt x="34" y="650"/>
                  </a:lnTo>
                  <a:lnTo>
                    <a:pt x="43" y="671"/>
                  </a:lnTo>
                  <a:lnTo>
                    <a:pt x="54" y="692"/>
                  </a:lnTo>
                  <a:lnTo>
                    <a:pt x="66" y="713"/>
                  </a:lnTo>
                  <a:lnTo>
                    <a:pt x="79" y="732"/>
                  </a:lnTo>
                  <a:lnTo>
                    <a:pt x="92" y="752"/>
                  </a:lnTo>
                  <a:lnTo>
                    <a:pt x="106" y="770"/>
                  </a:lnTo>
                  <a:lnTo>
                    <a:pt x="122" y="788"/>
                  </a:lnTo>
                  <a:lnTo>
                    <a:pt x="139" y="806"/>
                  </a:lnTo>
                  <a:lnTo>
                    <a:pt x="139" y="806"/>
                  </a:lnTo>
                  <a:lnTo>
                    <a:pt x="157" y="823"/>
                  </a:lnTo>
                  <a:lnTo>
                    <a:pt x="175" y="839"/>
                  </a:lnTo>
                  <a:lnTo>
                    <a:pt x="193" y="853"/>
                  </a:lnTo>
                  <a:lnTo>
                    <a:pt x="213" y="866"/>
                  </a:lnTo>
                  <a:lnTo>
                    <a:pt x="232" y="879"/>
                  </a:lnTo>
                  <a:lnTo>
                    <a:pt x="253" y="891"/>
                  </a:lnTo>
                  <a:lnTo>
                    <a:pt x="274" y="901"/>
                  </a:lnTo>
                  <a:lnTo>
                    <a:pt x="295" y="911"/>
                  </a:lnTo>
                  <a:lnTo>
                    <a:pt x="317" y="918"/>
                  </a:lnTo>
                  <a:lnTo>
                    <a:pt x="338" y="925"/>
                  </a:lnTo>
                  <a:lnTo>
                    <a:pt x="360" y="931"/>
                  </a:lnTo>
                  <a:lnTo>
                    <a:pt x="382" y="937"/>
                  </a:lnTo>
                  <a:lnTo>
                    <a:pt x="404" y="939"/>
                  </a:lnTo>
                  <a:lnTo>
                    <a:pt x="428" y="942"/>
                  </a:lnTo>
                  <a:lnTo>
                    <a:pt x="450" y="944"/>
                  </a:lnTo>
                  <a:lnTo>
                    <a:pt x="473" y="944"/>
                  </a:lnTo>
                  <a:lnTo>
                    <a:pt x="496" y="944"/>
                  </a:lnTo>
                  <a:lnTo>
                    <a:pt x="518" y="942"/>
                  </a:lnTo>
                  <a:lnTo>
                    <a:pt x="541" y="939"/>
                  </a:lnTo>
                  <a:lnTo>
                    <a:pt x="563" y="937"/>
                  </a:lnTo>
                  <a:lnTo>
                    <a:pt x="585" y="931"/>
                  </a:lnTo>
                  <a:lnTo>
                    <a:pt x="608" y="925"/>
                  </a:lnTo>
                  <a:lnTo>
                    <a:pt x="628" y="918"/>
                  </a:lnTo>
                  <a:lnTo>
                    <a:pt x="651" y="911"/>
                  </a:lnTo>
                  <a:lnTo>
                    <a:pt x="671" y="901"/>
                  </a:lnTo>
                  <a:lnTo>
                    <a:pt x="692" y="891"/>
                  </a:lnTo>
                  <a:lnTo>
                    <a:pt x="713" y="879"/>
                  </a:lnTo>
                  <a:lnTo>
                    <a:pt x="733" y="866"/>
                  </a:lnTo>
                  <a:lnTo>
                    <a:pt x="752" y="853"/>
                  </a:lnTo>
                  <a:lnTo>
                    <a:pt x="771" y="839"/>
                  </a:lnTo>
                  <a:lnTo>
                    <a:pt x="789" y="823"/>
                  </a:lnTo>
                  <a:lnTo>
                    <a:pt x="807" y="806"/>
                  </a:lnTo>
                  <a:lnTo>
                    <a:pt x="807"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7" name="Freeform 74"/>
            <p:cNvSpPr>
              <a:spLocks/>
            </p:cNvSpPr>
            <p:nvPr userDrawn="1"/>
          </p:nvSpPr>
          <p:spPr bwMode="auto">
            <a:xfrm>
              <a:off x="3600" y="651"/>
              <a:ext cx="216" cy="216"/>
            </a:xfrm>
            <a:custGeom>
              <a:avLst/>
              <a:gdLst>
                <a:gd name="T0" fmla="*/ 753 w 865"/>
                <a:gd name="T1" fmla="*/ 722 h 866"/>
                <a:gd name="T2" fmla="*/ 794 w 865"/>
                <a:gd name="T3" fmla="*/ 670 h 866"/>
                <a:gd name="T4" fmla="*/ 825 w 865"/>
                <a:gd name="T5" fmla="*/ 615 h 866"/>
                <a:gd name="T6" fmla="*/ 847 w 865"/>
                <a:gd name="T7" fmla="*/ 556 h 866"/>
                <a:gd name="T8" fmla="*/ 860 w 865"/>
                <a:gd name="T9" fmla="*/ 496 h 866"/>
                <a:gd name="T10" fmla="*/ 865 w 865"/>
                <a:gd name="T11" fmla="*/ 433 h 866"/>
                <a:gd name="T12" fmla="*/ 860 w 865"/>
                <a:gd name="T13" fmla="*/ 371 h 866"/>
                <a:gd name="T14" fmla="*/ 847 w 865"/>
                <a:gd name="T15" fmla="*/ 311 h 866"/>
                <a:gd name="T16" fmla="*/ 825 w 865"/>
                <a:gd name="T17" fmla="*/ 251 h 866"/>
                <a:gd name="T18" fmla="*/ 794 w 865"/>
                <a:gd name="T19" fmla="*/ 196 h 866"/>
                <a:gd name="T20" fmla="*/ 753 w 865"/>
                <a:gd name="T21" fmla="*/ 144 h 866"/>
                <a:gd name="T22" fmla="*/ 722 w 865"/>
                <a:gd name="T23" fmla="*/ 113 h 866"/>
                <a:gd name="T24" fmla="*/ 670 w 865"/>
                <a:gd name="T25" fmla="*/ 72 h 866"/>
                <a:gd name="T26" fmla="*/ 615 w 865"/>
                <a:gd name="T27" fmla="*/ 41 h 866"/>
                <a:gd name="T28" fmla="*/ 555 w 865"/>
                <a:gd name="T29" fmla="*/ 19 h 866"/>
                <a:gd name="T30" fmla="*/ 495 w 865"/>
                <a:gd name="T31" fmla="*/ 6 h 866"/>
                <a:gd name="T32" fmla="*/ 433 w 865"/>
                <a:gd name="T33" fmla="*/ 0 h 866"/>
                <a:gd name="T34" fmla="*/ 370 w 865"/>
                <a:gd name="T35" fmla="*/ 6 h 866"/>
                <a:gd name="T36" fmla="*/ 310 w 865"/>
                <a:gd name="T37" fmla="*/ 19 h 866"/>
                <a:gd name="T38" fmla="*/ 250 w 865"/>
                <a:gd name="T39" fmla="*/ 41 h 866"/>
                <a:gd name="T40" fmla="*/ 196 w 865"/>
                <a:gd name="T41" fmla="*/ 72 h 866"/>
                <a:gd name="T42" fmla="*/ 144 w 865"/>
                <a:gd name="T43" fmla="*/ 113 h 866"/>
                <a:gd name="T44" fmla="*/ 112 w 865"/>
                <a:gd name="T45" fmla="*/ 144 h 866"/>
                <a:gd name="T46" fmla="*/ 72 w 865"/>
                <a:gd name="T47" fmla="*/ 196 h 866"/>
                <a:gd name="T48" fmla="*/ 41 w 865"/>
                <a:gd name="T49" fmla="*/ 251 h 866"/>
                <a:gd name="T50" fmla="*/ 18 w 865"/>
                <a:gd name="T51" fmla="*/ 311 h 866"/>
                <a:gd name="T52" fmla="*/ 5 w 865"/>
                <a:gd name="T53" fmla="*/ 371 h 866"/>
                <a:gd name="T54" fmla="*/ 0 w 865"/>
                <a:gd name="T55" fmla="*/ 433 h 866"/>
                <a:gd name="T56" fmla="*/ 5 w 865"/>
                <a:gd name="T57" fmla="*/ 496 h 866"/>
                <a:gd name="T58" fmla="*/ 18 w 865"/>
                <a:gd name="T59" fmla="*/ 556 h 866"/>
                <a:gd name="T60" fmla="*/ 41 w 865"/>
                <a:gd name="T61" fmla="*/ 615 h 866"/>
                <a:gd name="T62" fmla="*/ 72 w 865"/>
                <a:gd name="T63" fmla="*/ 670 h 866"/>
                <a:gd name="T64" fmla="*/ 112 w 865"/>
                <a:gd name="T65" fmla="*/ 722 h 866"/>
                <a:gd name="T66" fmla="*/ 144 w 865"/>
                <a:gd name="T67" fmla="*/ 754 h 866"/>
                <a:gd name="T68" fmla="*/ 196 w 865"/>
                <a:gd name="T69" fmla="*/ 794 h 866"/>
                <a:gd name="T70" fmla="*/ 250 w 865"/>
                <a:gd name="T71" fmla="*/ 825 h 866"/>
                <a:gd name="T72" fmla="*/ 310 w 865"/>
                <a:gd name="T73" fmla="*/ 847 h 866"/>
                <a:gd name="T74" fmla="*/ 370 w 865"/>
                <a:gd name="T75" fmla="*/ 860 h 866"/>
                <a:gd name="T76" fmla="*/ 433 w 865"/>
                <a:gd name="T77" fmla="*/ 866 h 866"/>
                <a:gd name="T78" fmla="*/ 495 w 865"/>
                <a:gd name="T79" fmla="*/ 860 h 866"/>
                <a:gd name="T80" fmla="*/ 555 w 865"/>
                <a:gd name="T81" fmla="*/ 847 h 866"/>
                <a:gd name="T82" fmla="*/ 615 w 865"/>
                <a:gd name="T83" fmla="*/ 825 h 866"/>
                <a:gd name="T84" fmla="*/ 670 w 865"/>
                <a:gd name="T85" fmla="*/ 794 h 866"/>
                <a:gd name="T86" fmla="*/ 722 w 865"/>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5" h="866">
                  <a:moveTo>
                    <a:pt x="738" y="738"/>
                  </a:moveTo>
                  <a:lnTo>
                    <a:pt x="738" y="738"/>
                  </a:lnTo>
                  <a:lnTo>
                    <a:pt x="753" y="722"/>
                  </a:lnTo>
                  <a:lnTo>
                    <a:pt x="768" y="705"/>
                  </a:lnTo>
                  <a:lnTo>
                    <a:pt x="781" y="688"/>
                  </a:lnTo>
                  <a:lnTo>
                    <a:pt x="794" y="670"/>
                  </a:lnTo>
                  <a:lnTo>
                    <a:pt x="805" y="652"/>
                  </a:lnTo>
                  <a:lnTo>
                    <a:pt x="816" y="634"/>
                  </a:lnTo>
                  <a:lnTo>
                    <a:pt x="825" y="615"/>
                  </a:lnTo>
                  <a:lnTo>
                    <a:pt x="833" y="596"/>
                  </a:lnTo>
                  <a:lnTo>
                    <a:pt x="841" y="576"/>
                  </a:lnTo>
                  <a:lnTo>
                    <a:pt x="847" y="556"/>
                  </a:lnTo>
                  <a:lnTo>
                    <a:pt x="852" y="536"/>
                  </a:lnTo>
                  <a:lnTo>
                    <a:pt x="858" y="515"/>
                  </a:lnTo>
                  <a:lnTo>
                    <a:pt x="860" y="496"/>
                  </a:lnTo>
                  <a:lnTo>
                    <a:pt x="863" y="475"/>
                  </a:lnTo>
                  <a:lnTo>
                    <a:pt x="864" y="454"/>
                  </a:lnTo>
                  <a:lnTo>
                    <a:pt x="865" y="433"/>
                  </a:lnTo>
                  <a:lnTo>
                    <a:pt x="864" y="412"/>
                  </a:lnTo>
                  <a:lnTo>
                    <a:pt x="863" y="391"/>
                  </a:lnTo>
                  <a:lnTo>
                    <a:pt x="860" y="371"/>
                  </a:lnTo>
                  <a:lnTo>
                    <a:pt x="858" y="351"/>
                  </a:lnTo>
                  <a:lnTo>
                    <a:pt x="852" y="330"/>
                  </a:lnTo>
                  <a:lnTo>
                    <a:pt x="847" y="311"/>
                  </a:lnTo>
                  <a:lnTo>
                    <a:pt x="841" y="290"/>
                  </a:lnTo>
                  <a:lnTo>
                    <a:pt x="833" y="270"/>
                  </a:lnTo>
                  <a:lnTo>
                    <a:pt x="825" y="251"/>
                  </a:lnTo>
                  <a:lnTo>
                    <a:pt x="816" y="232"/>
                  </a:lnTo>
                  <a:lnTo>
                    <a:pt x="805" y="214"/>
                  </a:lnTo>
                  <a:lnTo>
                    <a:pt x="794" y="196"/>
                  </a:lnTo>
                  <a:lnTo>
                    <a:pt x="781" y="178"/>
                  </a:lnTo>
                  <a:lnTo>
                    <a:pt x="768" y="161"/>
                  </a:lnTo>
                  <a:lnTo>
                    <a:pt x="753" y="144"/>
                  </a:lnTo>
                  <a:lnTo>
                    <a:pt x="738" y="128"/>
                  </a:lnTo>
                  <a:lnTo>
                    <a:pt x="738" y="128"/>
                  </a:lnTo>
                  <a:lnTo>
                    <a:pt x="722" y="113"/>
                  </a:lnTo>
                  <a:lnTo>
                    <a:pt x="705" y="98"/>
                  </a:lnTo>
                  <a:lnTo>
                    <a:pt x="688" y="85"/>
                  </a:lnTo>
                  <a:lnTo>
                    <a:pt x="670" y="72"/>
                  </a:lnTo>
                  <a:lnTo>
                    <a:pt x="652" y="60"/>
                  </a:lnTo>
                  <a:lnTo>
                    <a:pt x="633" y="50"/>
                  </a:lnTo>
                  <a:lnTo>
                    <a:pt x="615" y="41"/>
                  </a:lnTo>
                  <a:lnTo>
                    <a:pt x="596" y="33"/>
                  </a:lnTo>
                  <a:lnTo>
                    <a:pt x="576" y="25"/>
                  </a:lnTo>
                  <a:lnTo>
                    <a:pt x="555" y="19"/>
                  </a:lnTo>
                  <a:lnTo>
                    <a:pt x="536" y="14"/>
                  </a:lnTo>
                  <a:lnTo>
                    <a:pt x="515" y="8"/>
                  </a:lnTo>
                  <a:lnTo>
                    <a:pt x="495" y="6"/>
                  </a:lnTo>
                  <a:lnTo>
                    <a:pt x="475" y="3"/>
                  </a:lnTo>
                  <a:lnTo>
                    <a:pt x="454" y="2"/>
                  </a:lnTo>
                  <a:lnTo>
                    <a:pt x="433" y="0"/>
                  </a:lnTo>
                  <a:lnTo>
                    <a:pt x="412" y="2"/>
                  </a:lnTo>
                  <a:lnTo>
                    <a:pt x="391" y="3"/>
                  </a:lnTo>
                  <a:lnTo>
                    <a:pt x="370" y="6"/>
                  </a:lnTo>
                  <a:lnTo>
                    <a:pt x="351" y="8"/>
                  </a:lnTo>
                  <a:lnTo>
                    <a:pt x="330" y="14"/>
                  </a:lnTo>
                  <a:lnTo>
                    <a:pt x="310" y="19"/>
                  </a:lnTo>
                  <a:lnTo>
                    <a:pt x="289" y="25"/>
                  </a:lnTo>
                  <a:lnTo>
                    <a:pt x="270" y="33"/>
                  </a:lnTo>
                  <a:lnTo>
                    <a:pt x="250" y="41"/>
                  </a:lnTo>
                  <a:lnTo>
                    <a:pt x="232" y="50"/>
                  </a:lnTo>
                  <a:lnTo>
                    <a:pt x="214" y="60"/>
                  </a:lnTo>
                  <a:lnTo>
                    <a:pt x="196" y="72"/>
                  </a:lnTo>
                  <a:lnTo>
                    <a:pt x="177" y="85"/>
                  </a:lnTo>
                  <a:lnTo>
                    <a:pt x="160" y="98"/>
                  </a:lnTo>
                  <a:lnTo>
                    <a:pt x="144" y="113"/>
                  </a:lnTo>
                  <a:lnTo>
                    <a:pt x="128" y="128"/>
                  </a:lnTo>
                  <a:lnTo>
                    <a:pt x="128" y="128"/>
                  </a:lnTo>
                  <a:lnTo>
                    <a:pt x="112" y="144"/>
                  </a:lnTo>
                  <a:lnTo>
                    <a:pt x="98" y="161"/>
                  </a:lnTo>
                  <a:lnTo>
                    <a:pt x="85" y="178"/>
                  </a:lnTo>
                  <a:lnTo>
                    <a:pt x="72" y="196"/>
                  </a:lnTo>
                  <a:lnTo>
                    <a:pt x="60" y="214"/>
                  </a:lnTo>
                  <a:lnTo>
                    <a:pt x="50" y="232"/>
                  </a:lnTo>
                  <a:lnTo>
                    <a:pt x="41" y="251"/>
                  </a:lnTo>
                  <a:lnTo>
                    <a:pt x="33" y="270"/>
                  </a:lnTo>
                  <a:lnTo>
                    <a:pt x="25" y="290"/>
                  </a:lnTo>
                  <a:lnTo>
                    <a:pt x="18" y="311"/>
                  </a:lnTo>
                  <a:lnTo>
                    <a:pt x="13" y="330"/>
                  </a:lnTo>
                  <a:lnTo>
                    <a:pt x="9" y="351"/>
                  </a:lnTo>
                  <a:lnTo>
                    <a:pt x="5" y="371"/>
                  </a:lnTo>
                  <a:lnTo>
                    <a:pt x="3" y="391"/>
                  </a:lnTo>
                  <a:lnTo>
                    <a:pt x="1" y="412"/>
                  </a:lnTo>
                  <a:lnTo>
                    <a:pt x="0" y="433"/>
                  </a:lnTo>
                  <a:lnTo>
                    <a:pt x="1" y="454"/>
                  </a:lnTo>
                  <a:lnTo>
                    <a:pt x="3" y="475"/>
                  </a:lnTo>
                  <a:lnTo>
                    <a:pt x="5" y="496"/>
                  </a:lnTo>
                  <a:lnTo>
                    <a:pt x="9" y="515"/>
                  </a:lnTo>
                  <a:lnTo>
                    <a:pt x="13" y="536"/>
                  </a:lnTo>
                  <a:lnTo>
                    <a:pt x="18" y="556"/>
                  </a:lnTo>
                  <a:lnTo>
                    <a:pt x="25" y="576"/>
                  </a:lnTo>
                  <a:lnTo>
                    <a:pt x="33" y="596"/>
                  </a:lnTo>
                  <a:lnTo>
                    <a:pt x="41" y="615"/>
                  </a:lnTo>
                  <a:lnTo>
                    <a:pt x="50" y="634"/>
                  </a:lnTo>
                  <a:lnTo>
                    <a:pt x="60" y="652"/>
                  </a:lnTo>
                  <a:lnTo>
                    <a:pt x="72" y="670"/>
                  </a:lnTo>
                  <a:lnTo>
                    <a:pt x="85" y="688"/>
                  </a:lnTo>
                  <a:lnTo>
                    <a:pt x="98" y="705"/>
                  </a:lnTo>
                  <a:lnTo>
                    <a:pt x="112" y="722"/>
                  </a:lnTo>
                  <a:lnTo>
                    <a:pt x="128" y="738"/>
                  </a:lnTo>
                  <a:lnTo>
                    <a:pt x="128" y="738"/>
                  </a:lnTo>
                  <a:lnTo>
                    <a:pt x="144" y="754"/>
                  </a:lnTo>
                  <a:lnTo>
                    <a:pt x="160" y="768"/>
                  </a:lnTo>
                  <a:lnTo>
                    <a:pt x="177" y="781"/>
                  </a:lnTo>
                  <a:lnTo>
                    <a:pt x="196" y="794"/>
                  </a:lnTo>
                  <a:lnTo>
                    <a:pt x="214" y="806"/>
                  </a:lnTo>
                  <a:lnTo>
                    <a:pt x="232" y="816"/>
                  </a:lnTo>
                  <a:lnTo>
                    <a:pt x="250" y="825"/>
                  </a:lnTo>
                  <a:lnTo>
                    <a:pt x="270" y="833"/>
                  </a:lnTo>
                  <a:lnTo>
                    <a:pt x="289" y="841"/>
                  </a:lnTo>
                  <a:lnTo>
                    <a:pt x="310" y="847"/>
                  </a:lnTo>
                  <a:lnTo>
                    <a:pt x="330" y="853"/>
                  </a:lnTo>
                  <a:lnTo>
                    <a:pt x="351" y="856"/>
                  </a:lnTo>
                  <a:lnTo>
                    <a:pt x="370" y="860"/>
                  </a:lnTo>
                  <a:lnTo>
                    <a:pt x="391" y="863"/>
                  </a:lnTo>
                  <a:lnTo>
                    <a:pt x="412" y="864"/>
                  </a:lnTo>
                  <a:lnTo>
                    <a:pt x="433" y="866"/>
                  </a:lnTo>
                  <a:lnTo>
                    <a:pt x="454" y="864"/>
                  </a:lnTo>
                  <a:lnTo>
                    <a:pt x="475" y="863"/>
                  </a:lnTo>
                  <a:lnTo>
                    <a:pt x="495" y="860"/>
                  </a:lnTo>
                  <a:lnTo>
                    <a:pt x="515" y="856"/>
                  </a:lnTo>
                  <a:lnTo>
                    <a:pt x="536" y="853"/>
                  </a:lnTo>
                  <a:lnTo>
                    <a:pt x="555" y="847"/>
                  </a:lnTo>
                  <a:lnTo>
                    <a:pt x="576" y="841"/>
                  </a:lnTo>
                  <a:lnTo>
                    <a:pt x="596" y="833"/>
                  </a:lnTo>
                  <a:lnTo>
                    <a:pt x="615" y="825"/>
                  </a:lnTo>
                  <a:lnTo>
                    <a:pt x="633" y="816"/>
                  </a:lnTo>
                  <a:lnTo>
                    <a:pt x="652" y="806"/>
                  </a:lnTo>
                  <a:lnTo>
                    <a:pt x="670" y="794"/>
                  </a:lnTo>
                  <a:lnTo>
                    <a:pt x="688" y="781"/>
                  </a:lnTo>
                  <a:lnTo>
                    <a:pt x="705" y="768"/>
                  </a:lnTo>
                  <a:lnTo>
                    <a:pt x="722" y="754"/>
                  </a:lnTo>
                  <a:lnTo>
                    <a:pt x="738" y="738"/>
                  </a:lnTo>
                  <a:lnTo>
                    <a:pt x="738"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8" name="Freeform 75"/>
            <p:cNvSpPr>
              <a:spLocks/>
            </p:cNvSpPr>
            <p:nvPr userDrawn="1"/>
          </p:nvSpPr>
          <p:spPr bwMode="auto">
            <a:xfrm>
              <a:off x="3789" y="840"/>
              <a:ext cx="196" cy="196"/>
            </a:xfrm>
            <a:custGeom>
              <a:avLst/>
              <a:gdLst>
                <a:gd name="T0" fmla="*/ 683 w 783"/>
                <a:gd name="T1" fmla="*/ 654 h 783"/>
                <a:gd name="T2" fmla="*/ 720 w 783"/>
                <a:gd name="T3" fmla="*/ 608 h 783"/>
                <a:gd name="T4" fmla="*/ 747 w 783"/>
                <a:gd name="T5" fmla="*/ 557 h 783"/>
                <a:gd name="T6" fmla="*/ 768 w 783"/>
                <a:gd name="T7" fmla="*/ 503 h 783"/>
                <a:gd name="T8" fmla="*/ 780 w 783"/>
                <a:gd name="T9" fmla="*/ 449 h 783"/>
                <a:gd name="T10" fmla="*/ 783 w 783"/>
                <a:gd name="T11" fmla="*/ 393 h 783"/>
                <a:gd name="T12" fmla="*/ 780 w 783"/>
                <a:gd name="T13" fmla="*/ 335 h 783"/>
                <a:gd name="T14" fmla="*/ 768 w 783"/>
                <a:gd name="T15" fmla="*/ 281 h 783"/>
                <a:gd name="T16" fmla="*/ 747 w 783"/>
                <a:gd name="T17" fmla="*/ 227 h 783"/>
                <a:gd name="T18" fmla="*/ 720 w 783"/>
                <a:gd name="T19" fmla="*/ 176 h 783"/>
                <a:gd name="T20" fmla="*/ 683 w 783"/>
                <a:gd name="T21" fmla="*/ 129 h 783"/>
                <a:gd name="T22" fmla="*/ 654 w 783"/>
                <a:gd name="T23" fmla="*/ 101 h 783"/>
                <a:gd name="T24" fmla="*/ 608 w 783"/>
                <a:gd name="T25" fmla="*/ 66 h 783"/>
                <a:gd name="T26" fmla="*/ 557 w 783"/>
                <a:gd name="T27" fmla="*/ 37 h 783"/>
                <a:gd name="T28" fmla="*/ 503 w 783"/>
                <a:gd name="T29" fmla="*/ 16 h 783"/>
                <a:gd name="T30" fmla="*/ 449 w 783"/>
                <a:gd name="T31" fmla="*/ 4 h 783"/>
                <a:gd name="T32" fmla="*/ 393 w 783"/>
                <a:gd name="T33" fmla="*/ 0 h 783"/>
                <a:gd name="T34" fmla="*/ 335 w 783"/>
                <a:gd name="T35" fmla="*/ 4 h 783"/>
                <a:gd name="T36" fmla="*/ 280 w 783"/>
                <a:gd name="T37" fmla="*/ 16 h 783"/>
                <a:gd name="T38" fmla="*/ 227 w 783"/>
                <a:gd name="T39" fmla="*/ 37 h 783"/>
                <a:gd name="T40" fmla="*/ 176 w 783"/>
                <a:gd name="T41" fmla="*/ 66 h 783"/>
                <a:gd name="T42" fmla="*/ 129 w 783"/>
                <a:gd name="T43" fmla="*/ 101 h 783"/>
                <a:gd name="T44" fmla="*/ 101 w 783"/>
                <a:gd name="T45" fmla="*/ 129 h 783"/>
                <a:gd name="T46" fmla="*/ 65 w 783"/>
                <a:gd name="T47" fmla="*/ 176 h 783"/>
                <a:gd name="T48" fmla="*/ 37 w 783"/>
                <a:gd name="T49" fmla="*/ 227 h 783"/>
                <a:gd name="T50" fmla="*/ 16 w 783"/>
                <a:gd name="T51" fmla="*/ 281 h 783"/>
                <a:gd name="T52" fmla="*/ 4 w 783"/>
                <a:gd name="T53" fmla="*/ 335 h 783"/>
                <a:gd name="T54" fmla="*/ 0 w 783"/>
                <a:gd name="T55" fmla="*/ 393 h 783"/>
                <a:gd name="T56" fmla="*/ 4 w 783"/>
                <a:gd name="T57" fmla="*/ 449 h 783"/>
                <a:gd name="T58" fmla="*/ 16 w 783"/>
                <a:gd name="T59" fmla="*/ 503 h 783"/>
                <a:gd name="T60" fmla="*/ 37 w 783"/>
                <a:gd name="T61" fmla="*/ 557 h 783"/>
                <a:gd name="T62" fmla="*/ 65 w 783"/>
                <a:gd name="T63" fmla="*/ 608 h 783"/>
                <a:gd name="T64" fmla="*/ 101 w 783"/>
                <a:gd name="T65" fmla="*/ 654 h 783"/>
                <a:gd name="T66" fmla="*/ 129 w 783"/>
                <a:gd name="T67" fmla="*/ 683 h 783"/>
                <a:gd name="T68" fmla="*/ 176 w 783"/>
                <a:gd name="T69" fmla="*/ 718 h 783"/>
                <a:gd name="T70" fmla="*/ 227 w 783"/>
                <a:gd name="T71" fmla="*/ 747 h 783"/>
                <a:gd name="T72" fmla="*/ 280 w 783"/>
                <a:gd name="T73" fmla="*/ 768 h 783"/>
                <a:gd name="T74" fmla="*/ 335 w 783"/>
                <a:gd name="T75" fmla="*/ 780 h 783"/>
                <a:gd name="T76" fmla="*/ 393 w 783"/>
                <a:gd name="T77" fmla="*/ 783 h 783"/>
                <a:gd name="T78" fmla="*/ 449 w 783"/>
                <a:gd name="T79" fmla="*/ 780 h 783"/>
                <a:gd name="T80" fmla="*/ 503 w 783"/>
                <a:gd name="T81" fmla="*/ 768 h 783"/>
                <a:gd name="T82" fmla="*/ 557 w 783"/>
                <a:gd name="T83" fmla="*/ 747 h 783"/>
                <a:gd name="T84" fmla="*/ 608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9" y="669"/>
                  </a:moveTo>
                  <a:lnTo>
                    <a:pt x="669" y="669"/>
                  </a:lnTo>
                  <a:lnTo>
                    <a:pt x="683" y="654"/>
                  </a:lnTo>
                  <a:lnTo>
                    <a:pt x="696" y="639"/>
                  </a:lnTo>
                  <a:lnTo>
                    <a:pt x="708" y="623"/>
                  </a:lnTo>
                  <a:lnTo>
                    <a:pt x="720" y="608"/>
                  </a:lnTo>
                  <a:lnTo>
                    <a:pt x="729" y="591"/>
                  </a:lnTo>
                  <a:lnTo>
                    <a:pt x="739" y="574"/>
                  </a:lnTo>
                  <a:lnTo>
                    <a:pt x="747" y="557"/>
                  </a:lnTo>
                  <a:lnTo>
                    <a:pt x="755" y="540"/>
                  </a:lnTo>
                  <a:lnTo>
                    <a:pt x="761" y="522"/>
                  </a:lnTo>
                  <a:lnTo>
                    <a:pt x="768" y="503"/>
                  </a:lnTo>
                  <a:lnTo>
                    <a:pt x="772" y="485"/>
                  </a:lnTo>
                  <a:lnTo>
                    <a:pt x="777" y="467"/>
                  </a:lnTo>
                  <a:lnTo>
                    <a:pt x="780" y="449"/>
                  </a:lnTo>
                  <a:lnTo>
                    <a:pt x="782" y="429"/>
                  </a:lnTo>
                  <a:lnTo>
                    <a:pt x="783" y="411"/>
                  </a:lnTo>
                  <a:lnTo>
                    <a:pt x="783" y="393"/>
                  </a:lnTo>
                  <a:lnTo>
                    <a:pt x="783" y="373"/>
                  </a:lnTo>
                  <a:lnTo>
                    <a:pt x="782" y="355"/>
                  </a:lnTo>
                  <a:lnTo>
                    <a:pt x="780" y="335"/>
                  </a:lnTo>
                  <a:lnTo>
                    <a:pt x="777" y="317"/>
                  </a:lnTo>
                  <a:lnTo>
                    <a:pt x="772" y="299"/>
                  </a:lnTo>
                  <a:lnTo>
                    <a:pt x="768" y="281"/>
                  </a:lnTo>
                  <a:lnTo>
                    <a:pt x="761" y="262"/>
                  </a:lnTo>
                  <a:lnTo>
                    <a:pt x="755" y="244"/>
                  </a:lnTo>
                  <a:lnTo>
                    <a:pt x="747" y="227"/>
                  </a:lnTo>
                  <a:lnTo>
                    <a:pt x="739" y="210"/>
                  </a:lnTo>
                  <a:lnTo>
                    <a:pt x="729" y="193"/>
                  </a:lnTo>
                  <a:lnTo>
                    <a:pt x="720" y="176"/>
                  </a:lnTo>
                  <a:lnTo>
                    <a:pt x="708" y="161"/>
                  </a:lnTo>
                  <a:lnTo>
                    <a:pt x="696" y="145"/>
                  </a:lnTo>
                  <a:lnTo>
                    <a:pt x="683" y="129"/>
                  </a:lnTo>
                  <a:lnTo>
                    <a:pt x="669" y="115"/>
                  </a:lnTo>
                  <a:lnTo>
                    <a:pt x="669" y="115"/>
                  </a:lnTo>
                  <a:lnTo>
                    <a:pt x="654" y="101"/>
                  </a:lnTo>
                  <a:lnTo>
                    <a:pt x="639" y="88"/>
                  </a:lnTo>
                  <a:lnTo>
                    <a:pt x="623" y="76"/>
                  </a:lnTo>
                  <a:lnTo>
                    <a:pt x="608" y="66"/>
                  </a:lnTo>
                  <a:lnTo>
                    <a:pt x="591" y="55"/>
                  </a:lnTo>
                  <a:lnTo>
                    <a:pt x="574" y="45"/>
                  </a:lnTo>
                  <a:lnTo>
                    <a:pt x="557" y="37"/>
                  </a:lnTo>
                  <a:lnTo>
                    <a:pt x="540" y="29"/>
                  </a:lnTo>
                  <a:lnTo>
                    <a:pt x="522" y="23"/>
                  </a:lnTo>
                  <a:lnTo>
                    <a:pt x="503" y="16"/>
                  </a:lnTo>
                  <a:lnTo>
                    <a:pt x="485" y="12"/>
                  </a:lnTo>
                  <a:lnTo>
                    <a:pt x="467" y="8"/>
                  </a:lnTo>
                  <a:lnTo>
                    <a:pt x="449" y="4"/>
                  </a:lnTo>
                  <a:lnTo>
                    <a:pt x="429" y="2"/>
                  </a:lnTo>
                  <a:lnTo>
                    <a:pt x="411" y="0"/>
                  </a:lnTo>
                  <a:lnTo>
                    <a:pt x="393" y="0"/>
                  </a:lnTo>
                  <a:lnTo>
                    <a:pt x="373" y="0"/>
                  </a:lnTo>
                  <a:lnTo>
                    <a:pt x="355" y="2"/>
                  </a:lnTo>
                  <a:lnTo>
                    <a:pt x="335" y="4"/>
                  </a:lnTo>
                  <a:lnTo>
                    <a:pt x="317" y="8"/>
                  </a:lnTo>
                  <a:lnTo>
                    <a:pt x="299" y="12"/>
                  </a:lnTo>
                  <a:lnTo>
                    <a:pt x="280" y="16"/>
                  </a:lnTo>
                  <a:lnTo>
                    <a:pt x="262" y="23"/>
                  </a:lnTo>
                  <a:lnTo>
                    <a:pt x="244" y="29"/>
                  </a:lnTo>
                  <a:lnTo>
                    <a:pt x="227" y="37"/>
                  </a:lnTo>
                  <a:lnTo>
                    <a:pt x="210" y="45"/>
                  </a:lnTo>
                  <a:lnTo>
                    <a:pt x="193" y="55"/>
                  </a:lnTo>
                  <a:lnTo>
                    <a:pt x="176" y="66"/>
                  </a:lnTo>
                  <a:lnTo>
                    <a:pt x="161" y="76"/>
                  </a:lnTo>
                  <a:lnTo>
                    <a:pt x="145" y="88"/>
                  </a:lnTo>
                  <a:lnTo>
                    <a:pt x="129" y="101"/>
                  </a:lnTo>
                  <a:lnTo>
                    <a:pt x="115" y="115"/>
                  </a:lnTo>
                  <a:lnTo>
                    <a:pt x="115" y="115"/>
                  </a:lnTo>
                  <a:lnTo>
                    <a:pt x="101" y="129"/>
                  </a:lnTo>
                  <a:lnTo>
                    <a:pt x="88" y="145"/>
                  </a:lnTo>
                  <a:lnTo>
                    <a:pt x="76" y="161"/>
                  </a:lnTo>
                  <a:lnTo>
                    <a:pt x="65" y="176"/>
                  </a:lnTo>
                  <a:lnTo>
                    <a:pt x="55" y="193"/>
                  </a:lnTo>
                  <a:lnTo>
                    <a:pt x="45" y="210"/>
                  </a:lnTo>
                  <a:lnTo>
                    <a:pt x="37" y="227"/>
                  </a:lnTo>
                  <a:lnTo>
                    <a:pt x="29" y="244"/>
                  </a:lnTo>
                  <a:lnTo>
                    <a:pt x="22" y="262"/>
                  </a:lnTo>
                  <a:lnTo>
                    <a:pt x="16" y="281"/>
                  </a:lnTo>
                  <a:lnTo>
                    <a:pt x="12" y="299"/>
                  </a:lnTo>
                  <a:lnTo>
                    <a:pt x="8" y="317"/>
                  </a:lnTo>
                  <a:lnTo>
                    <a:pt x="4" y="335"/>
                  </a:lnTo>
                  <a:lnTo>
                    <a:pt x="2" y="355"/>
                  </a:lnTo>
                  <a:lnTo>
                    <a:pt x="0" y="373"/>
                  </a:lnTo>
                  <a:lnTo>
                    <a:pt x="0" y="393"/>
                  </a:lnTo>
                  <a:lnTo>
                    <a:pt x="0" y="411"/>
                  </a:lnTo>
                  <a:lnTo>
                    <a:pt x="2" y="429"/>
                  </a:lnTo>
                  <a:lnTo>
                    <a:pt x="4" y="449"/>
                  </a:lnTo>
                  <a:lnTo>
                    <a:pt x="8" y="467"/>
                  </a:lnTo>
                  <a:lnTo>
                    <a:pt x="12" y="485"/>
                  </a:lnTo>
                  <a:lnTo>
                    <a:pt x="16" y="503"/>
                  </a:lnTo>
                  <a:lnTo>
                    <a:pt x="22" y="522"/>
                  </a:lnTo>
                  <a:lnTo>
                    <a:pt x="29" y="540"/>
                  </a:lnTo>
                  <a:lnTo>
                    <a:pt x="37" y="557"/>
                  </a:lnTo>
                  <a:lnTo>
                    <a:pt x="45" y="574"/>
                  </a:lnTo>
                  <a:lnTo>
                    <a:pt x="55" y="591"/>
                  </a:lnTo>
                  <a:lnTo>
                    <a:pt x="65" y="608"/>
                  </a:lnTo>
                  <a:lnTo>
                    <a:pt x="76" y="623"/>
                  </a:lnTo>
                  <a:lnTo>
                    <a:pt x="88" y="639"/>
                  </a:lnTo>
                  <a:lnTo>
                    <a:pt x="101" y="654"/>
                  </a:lnTo>
                  <a:lnTo>
                    <a:pt x="115" y="669"/>
                  </a:lnTo>
                  <a:lnTo>
                    <a:pt x="115" y="669"/>
                  </a:lnTo>
                  <a:lnTo>
                    <a:pt x="129" y="683"/>
                  </a:lnTo>
                  <a:lnTo>
                    <a:pt x="145" y="696"/>
                  </a:lnTo>
                  <a:lnTo>
                    <a:pt x="161" y="708"/>
                  </a:lnTo>
                  <a:lnTo>
                    <a:pt x="176" y="718"/>
                  </a:lnTo>
                  <a:lnTo>
                    <a:pt x="193" y="729"/>
                  </a:lnTo>
                  <a:lnTo>
                    <a:pt x="210" y="739"/>
                  </a:lnTo>
                  <a:lnTo>
                    <a:pt x="227" y="747"/>
                  </a:lnTo>
                  <a:lnTo>
                    <a:pt x="244" y="755"/>
                  </a:lnTo>
                  <a:lnTo>
                    <a:pt x="262" y="761"/>
                  </a:lnTo>
                  <a:lnTo>
                    <a:pt x="280" y="768"/>
                  </a:lnTo>
                  <a:lnTo>
                    <a:pt x="299" y="772"/>
                  </a:lnTo>
                  <a:lnTo>
                    <a:pt x="317" y="777"/>
                  </a:lnTo>
                  <a:lnTo>
                    <a:pt x="335" y="780"/>
                  </a:lnTo>
                  <a:lnTo>
                    <a:pt x="355" y="782"/>
                  </a:lnTo>
                  <a:lnTo>
                    <a:pt x="373" y="783"/>
                  </a:lnTo>
                  <a:lnTo>
                    <a:pt x="393" y="783"/>
                  </a:lnTo>
                  <a:lnTo>
                    <a:pt x="411" y="783"/>
                  </a:lnTo>
                  <a:lnTo>
                    <a:pt x="429" y="782"/>
                  </a:lnTo>
                  <a:lnTo>
                    <a:pt x="449" y="780"/>
                  </a:lnTo>
                  <a:lnTo>
                    <a:pt x="467" y="777"/>
                  </a:lnTo>
                  <a:lnTo>
                    <a:pt x="485" y="772"/>
                  </a:lnTo>
                  <a:lnTo>
                    <a:pt x="503" y="768"/>
                  </a:lnTo>
                  <a:lnTo>
                    <a:pt x="522" y="761"/>
                  </a:lnTo>
                  <a:lnTo>
                    <a:pt x="540" y="755"/>
                  </a:lnTo>
                  <a:lnTo>
                    <a:pt x="557" y="747"/>
                  </a:lnTo>
                  <a:lnTo>
                    <a:pt x="574" y="739"/>
                  </a:lnTo>
                  <a:lnTo>
                    <a:pt x="591" y="729"/>
                  </a:lnTo>
                  <a:lnTo>
                    <a:pt x="608" y="718"/>
                  </a:lnTo>
                  <a:lnTo>
                    <a:pt x="623" y="708"/>
                  </a:lnTo>
                  <a:lnTo>
                    <a:pt x="639" y="696"/>
                  </a:lnTo>
                  <a:lnTo>
                    <a:pt x="654" y="683"/>
                  </a:lnTo>
                  <a:lnTo>
                    <a:pt x="669" y="669"/>
                  </a:lnTo>
                  <a:lnTo>
                    <a:pt x="669"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9" name="Freeform 76"/>
            <p:cNvSpPr>
              <a:spLocks/>
            </p:cNvSpPr>
            <p:nvPr userDrawn="1"/>
          </p:nvSpPr>
          <p:spPr bwMode="auto">
            <a:xfrm>
              <a:off x="3978" y="1029"/>
              <a:ext cx="176" cy="176"/>
            </a:xfrm>
            <a:custGeom>
              <a:avLst/>
              <a:gdLst>
                <a:gd name="T0" fmla="*/ 612 w 701"/>
                <a:gd name="T1" fmla="*/ 585 h 701"/>
                <a:gd name="T2" fmla="*/ 644 w 701"/>
                <a:gd name="T3" fmla="*/ 544 h 701"/>
                <a:gd name="T4" fmla="*/ 670 w 701"/>
                <a:gd name="T5" fmla="*/ 498 h 701"/>
                <a:gd name="T6" fmla="*/ 687 w 701"/>
                <a:gd name="T7" fmla="*/ 451 h 701"/>
                <a:gd name="T8" fmla="*/ 699 w 701"/>
                <a:gd name="T9" fmla="*/ 402 h 701"/>
                <a:gd name="T10" fmla="*/ 701 w 701"/>
                <a:gd name="T11" fmla="*/ 351 h 701"/>
                <a:gd name="T12" fmla="*/ 699 w 701"/>
                <a:gd name="T13" fmla="*/ 300 h 701"/>
                <a:gd name="T14" fmla="*/ 687 w 701"/>
                <a:gd name="T15" fmla="*/ 251 h 701"/>
                <a:gd name="T16" fmla="*/ 670 w 701"/>
                <a:gd name="T17" fmla="*/ 204 h 701"/>
                <a:gd name="T18" fmla="*/ 644 w 701"/>
                <a:gd name="T19" fmla="*/ 158 h 701"/>
                <a:gd name="T20" fmla="*/ 612 w 701"/>
                <a:gd name="T21" fmla="*/ 116 h 701"/>
                <a:gd name="T22" fmla="*/ 587 w 701"/>
                <a:gd name="T23" fmla="*/ 90 h 701"/>
                <a:gd name="T24" fmla="*/ 544 w 701"/>
                <a:gd name="T25" fmla="*/ 58 h 701"/>
                <a:gd name="T26" fmla="*/ 498 w 701"/>
                <a:gd name="T27" fmla="*/ 33 h 701"/>
                <a:gd name="T28" fmla="*/ 451 w 701"/>
                <a:gd name="T29" fmla="*/ 15 h 701"/>
                <a:gd name="T30" fmla="*/ 402 w 701"/>
                <a:gd name="T31" fmla="*/ 3 h 701"/>
                <a:gd name="T32" fmla="*/ 351 w 701"/>
                <a:gd name="T33" fmla="*/ 0 h 701"/>
                <a:gd name="T34" fmla="*/ 300 w 701"/>
                <a:gd name="T35" fmla="*/ 3 h 701"/>
                <a:gd name="T36" fmla="*/ 251 w 701"/>
                <a:gd name="T37" fmla="*/ 15 h 701"/>
                <a:gd name="T38" fmla="*/ 204 w 701"/>
                <a:gd name="T39" fmla="*/ 33 h 701"/>
                <a:gd name="T40" fmla="*/ 158 w 701"/>
                <a:gd name="T41" fmla="*/ 58 h 701"/>
                <a:gd name="T42" fmla="*/ 116 w 701"/>
                <a:gd name="T43" fmla="*/ 90 h 701"/>
                <a:gd name="T44" fmla="*/ 90 w 701"/>
                <a:gd name="T45" fmla="*/ 116 h 701"/>
                <a:gd name="T46" fmla="*/ 58 w 701"/>
                <a:gd name="T47" fmla="*/ 158 h 701"/>
                <a:gd name="T48" fmla="*/ 33 w 701"/>
                <a:gd name="T49" fmla="*/ 204 h 701"/>
                <a:gd name="T50" fmla="*/ 15 w 701"/>
                <a:gd name="T51" fmla="*/ 251 h 701"/>
                <a:gd name="T52" fmla="*/ 3 w 701"/>
                <a:gd name="T53" fmla="*/ 300 h 701"/>
                <a:gd name="T54" fmla="*/ 0 w 701"/>
                <a:gd name="T55" fmla="*/ 351 h 701"/>
                <a:gd name="T56" fmla="*/ 3 w 701"/>
                <a:gd name="T57" fmla="*/ 402 h 701"/>
                <a:gd name="T58" fmla="*/ 15 w 701"/>
                <a:gd name="T59" fmla="*/ 451 h 701"/>
                <a:gd name="T60" fmla="*/ 33 w 701"/>
                <a:gd name="T61" fmla="*/ 498 h 701"/>
                <a:gd name="T62" fmla="*/ 58 w 701"/>
                <a:gd name="T63" fmla="*/ 544 h 701"/>
                <a:gd name="T64" fmla="*/ 90 w 701"/>
                <a:gd name="T65" fmla="*/ 585 h 701"/>
                <a:gd name="T66" fmla="*/ 116 w 701"/>
                <a:gd name="T67" fmla="*/ 611 h 701"/>
                <a:gd name="T68" fmla="*/ 158 w 701"/>
                <a:gd name="T69" fmla="*/ 644 h 701"/>
                <a:gd name="T70" fmla="*/ 204 w 701"/>
                <a:gd name="T71" fmla="*/ 669 h 701"/>
                <a:gd name="T72" fmla="*/ 251 w 701"/>
                <a:gd name="T73" fmla="*/ 687 h 701"/>
                <a:gd name="T74" fmla="*/ 300 w 701"/>
                <a:gd name="T75" fmla="*/ 699 h 701"/>
                <a:gd name="T76" fmla="*/ 351 w 701"/>
                <a:gd name="T77" fmla="*/ 701 h 701"/>
                <a:gd name="T78" fmla="*/ 402 w 701"/>
                <a:gd name="T79" fmla="*/ 699 h 701"/>
                <a:gd name="T80" fmla="*/ 451 w 701"/>
                <a:gd name="T81" fmla="*/ 687 h 701"/>
                <a:gd name="T82" fmla="*/ 498 w 701"/>
                <a:gd name="T83" fmla="*/ 669 h 701"/>
                <a:gd name="T84" fmla="*/ 544 w 701"/>
                <a:gd name="T85" fmla="*/ 644 h 701"/>
                <a:gd name="T86" fmla="*/ 587 w 701"/>
                <a:gd name="T87" fmla="*/ 611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1">
                  <a:moveTo>
                    <a:pt x="600" y="600"/>
                  </a:moveTo>
                  <a:lnTo>
                    <a:pt x="600" y="600"/>
                  </a:lnTo>
                  <a:lnTo>
                    <a:pt x="612" y="585"/>
                  </a:lnTo>
                  <a:lnTo>
                    <a:pt x="623" y="572"/>
                  </a:lnTo>
                  <a:lnTo>
                    <a:pt x="634" y="558"/>
                  </a:lnTo>
                  <a:lnTo>
                    <a:pt x="644" y="544"/>
                  </a:lnTo>
                  <a:lnTo>
                    <a:pt x="653" y="529"/>
                  </a:lnTo>
                  <a:lnTo>
                    <a:pt x="662" y="514"/>
                  </a:lnTo>
                  <a:lnTo>
                    <a:pt x="670" y="498"/>
                  </a:lnTo>
                  <a:lnTo>
                    <a:pt x="677" y="482"/>
                  </a:lnTo>
                  <a:lnTo>
                    <a:pt x="682" y="467"/>
                  </a:lnTo>
                  <a:lnTo>
                    <a:pt x="687" y="451"/>
                  </a:lnTo>
                  <a:lnTo>
                    <a:pt x="692" y="434"/>
                  </a:lnTo>
                  <a:lnTo>
                    <a:pt x="696" y="417"/>
                  </a:lnTo>
                  <a:lnTo>
                    <a:pt x="699" y="402"/>
                  </a:lnTo>
                  <a:lnTo>
                    <a:pt x="700" y="385"/>
                  </a:lnTo>
                  <a:lnTo>
                    <a:pt x="701" y="368"/>
                  </a:lnTo>
                  <a:lnTo>
                    <a:pt x="701" y="351"/>
                  </a:lnTo>
                  <a:lnTo>
                    <a:pt x="701" y="334"/>
                  </a:lnTo>
                  <a:lnTo>
                    <a:pt x="700" y="317"/>
                  </a:lnTo>
                  <a:lnTo>
                    <a:pt x="699" y="300"/>
                  </a:lnTo>
                  <a:lnTo>
                    <a:pt x="696" y="284"/>
                  </a:lnTo>
                  <a:lnTo>
                    <a:pt x="692" y="267"/>
                  </a:lnTo>
                  <a:lnTo>
                    <a:pt x="687" y="251"/>
                  </a:lnTo>
                  <a:lnTo>
                    <a:pt x="682" y="235"/>
                  </a:lnTo>
                  <a:lnTo>
                    <a:pt x="677" y="219"/>
                  </a:lnTo>
                  <a:lnTo>
                    <a:pt x="670" y="204"/>
                  </a:lnTo>
                  <a:lnTo>
                    <a:pt x="662" y="188"/>
                  </a:lnTo>
                  <a:lnTo>
                    <a:pt x="653" y="172"/>
                  </a:lnTo>
                  <a:lnTo>
                    <a:pt x="644" y="158"/>
                  </a:lnTo>
                  <a:lnTo>
                    <a:pt x="634" y="144"/>
                  </a:lnTo>
                  <a:lnTo>
                    <a:pt x="623" y="129"/>
                  </a:lnTo>
                  <a:lnTo>
                    <a:pt x="612" y="116"/>
                  </a:lnTo>
                  <a:lnTo>
                    <a:pt x="600" y="103"/>
                  </a:lnTo>
                  <a:lnTo>
                    <a:pt x="600" y="103"/>
                  </a:lnTo>
                  <a:lnTo>
                    <a:pt x="587" y="90"/>
                  </a:lnTo>
                  <a:lnTo>
                    <a:pt x="572" y="79"/>
                  </a:lnTo>
                  <a:lnTo>
                    <a:pt x="558" y="68"/>
                  </a:lnTo>
                  <a:lnTo>
                    <a:pt x="544" y="58"/>
                  </a:lnTo>
                  <a:lnTo>
                    <a:pt x="529" y="49"/>
                  </a:lnTo>
                  <a:lnTo>
                    <a:pt x="514" y="39"/>
                  </a:lnTo>
                  <a:lnTo>
                    <a:pt x="498" y="33"/>
                  </a:lnTo>
                  <a:lnTo>
                    <a:pt x="483" y="25"/>
                  </a:lnTo>
                  <a:lnTo>
                    <a:pt x="467" y="20"/>
                  </a:lnTo>
                  <a:lnTo>
                    <a:pt x="451" y="15"/>
                  </a:lnTo>
                  <a:lnTo>
                    <a:pt x="434" y="10"/>
                  </a:lnTo>
                  <a:lnTo>
                    <a:pt x="419" y="7"/>
                  </a:lnTo>
                  <a:lnTo>
                    <a:pt x="402" y="3"/>
                  </a:lnTo>
                  <a:lnTo>
                    <a:pt x="385" y="2"/>
                  </a:lnTo>
                  <a:lnTo>
                    <a:pt x="368" y="0"/>
                  </a:lnTo>
                  <a:lnTo>
                    <a:pt x="351" y="0"/>
                  </a:lnTo>
                  <a:lnTo>
                    <a:pt x="334" y="0"/>
                  </a:lnTo>
                  <a:lnTo>
                    <a:pt x="317" y="2"/>
                  </a:lnTo>
                  <a:lnTo>
                    <a:pt x="300" y="3"/>
                  </a:lnTo>
                  <a:lnTo>
                    <a:pt x="284" y="7"/>
                  </a:lnTo>
                  <a:lnTo>
                    <a:pt x="268" y="10"/>
                  </a:lnTo>
                  <a:lnTo>
                    <a:pt x="251" y="15"/>
                  </a:lnTo>
                  <a:lnTo>
                    <a:pt x="235" y="20"/>
                  </a:lnTo>
                  <a:lnTo>
                    <a:pt x="219" y="25"/>
                  </a:lnTo>
                  <a:lnTo>
                    <a:pt x="204" y="33"/>
                  </a:lnTo>
                  <a:lnTo>
                    <a:pt x="188" y="39"/>
                  </a:lnTo>
                  <a:lnTo>
                    <a:pt x="172" y="49"/>
                  </a:lnTo>
                  <a:lnTo>
                    <a:pt x="158" y="58"/>
                  </a:lnTo>
                  <a:lnTo>
                    <a:pt x="144" y="68"/>
                  </a:lnTo>
                  <a:lnTo>
                    <a:pt x="129" y="79"/>
                  </a:lnTo>
                  <a:lnTo>
                    <a:pt x="116" y="90"/>
                  </a:lnTo>
                  <a:lnTo>
                    <a:pt x="103" y="103"/>
                  </a:lnTo>
                  <a:lnTo>
                    <a:pt x="103" y="103"/>
                  </a:lnTo>
                  <a:lnTo>
                    <a:pt x="90" y="116"/>
                  </a:lnTo>
                  <a:lnTo>
                    <a:pt x="79" y="129"/>
                  </a:lnTo>
                  <a:lnTo>
                    <a:pt x="68" y="144"/>
                  </a:lnTo>
                  <a:lnTo>
                    <a:pt x="58" y="158"/>
                  </a:lnTo>
                  <a:lnTo>
                    <a:pt x="49" y="172"/>
                  </a:lnTo>
                  <a:lnTo>
                    <a:pt x="39" y="188"/>
                  </a:lnTo>
                  <a:lnTo>
                    <a:pt x="33" y="204"/>
                  </a:lnTo>
                  <a:lnTo>
                    <a:pt x="25" y="219"/>
                  </a:lnTo>
                  <a:lnTo>
                    <a:pt x="20" y="235"/>
                  </a:lnTo>
                  <a:lnTo>
                    <a:pt x="15" y="251"/>
                  </a:lnTo>
                  <a:lnTo>
                    <a:pt x="10" y="267"/>
                  </a:lnTo>
                  <a:lnTo>
                    <a:pt x="7" y="284"/>
                  </a:lnTo>
                  <a:lnTo>
                    <a:pt x="3" y="300"/>
                  </a:lnTo>
                  <a:lnTo>
                    <a:pt x="2" y="317"/>
                  </a:lnTo>
                  <a:lnTo>
                    <a:pt x="0" y="334"/>
                  </a:lnTo>
                  <a:lnTo>
                    <a:pt x="0" y="351"/>
                  </a:lnTo>
                  <a:lnTo>
                    <a:pt x="0" y="368"/>
                  </a:lnTo>
                  <a:lnTo>
                    <a:pt x="2" y="385"/>
                  </a:lnTo>
                  <a:lnTo>
                    <a:pt x="3" y="402"/>
                  </a:lnTo>
                  <a:lnTo>
                    <a:pt x="7" y="417"/>
                  </a:lnTo>
                  <a:lnTo>
                    <a:pt x="10" y="434"/>
                  </a:lnTo>
                  <a:lnTo>
                    <a:pt x="15" y="451"/>
                  </a:lnTo>
                  <a:lnTo>
                    <a:pt x="20" y="467"/>
                  </a:lnTo>
                  <a:lnTo>
                    <a:pt x="25" y="482"/>
                  </a:lnTo>
                  <a:lnTo>
                    <a:pt x="33" y="498"/>
                  </a:lnTo>
                  <a:lnTo>
                    <a:pt x="39" y="514"/>
                  </a:lnTo>
                  <a:lnTo>
                    <a:pt x="49" y="529"/>
                  </a:lnTo>
                  <a:lnTo>
                    <a:pt x="58" y="544"/>
                  </a:lnTo>
                  <a:lnTo>
                    <a:pt x="68" y="558"/>
                  </a:lnTo>
                  <a:lnTo>
                    <a:pt x="79" y="572"/>
                  </a:lnTo>
                  <a:lnTo>
                    <a:pt x="90" y="585"/>
                  </a:lnTo>
                  <a:lnTo>
                    <a:pt x="103" y="600"/>
                  </a:lnTo>
                  <a:lnTo>
                    <a:pt x="103" y="600"/>
                  </a:lnTo>
                  <a:lnTo>
                    <a:pt x="116" y="611"/>
                  </a:lnTo>
                  <a:lnTo>
                    <a:pt x="129" y="623"/>
                  </a:lnTo>
                  <a:lnTo>
                    <a:pt x="144" y="634"/>
                  </a:lnTo>
                  <a:lnTo>
                    <a:pt x="158" y="644"/>
                  </a:lnTo>
                  <a:lnTo>
                    <a:pt x="172" y="653"/>
                  </a:lnTo>
                  <a:lnTo>
                    <a:pt x="188" y="662"/>
                  </a:lnTo>
                  <a:lnTo>
                    <a:pt x="204" y="669"/>
                  </a:lnTo>
                  <a:lnTo>
                    <a:pt x="219" y="677"/>
                  </a:lnTo>
                  <a:lnTo>
                    <a:pt x="235" y="682"/>
                  </a:lnTo>
                  <a:lnTo>
                    <a:pt x="251" y="687"/>
                  </a:lnTo>
                  <a:lnTo>
                    <a:pt x="268" y="692"/>
                  </a:lnTo>
                  <a:lnTo>
                    <a:pt x="284" y="695"/>
                  </a:lnTo>
                  <a:lnTo>
                    <a:pt x="300" y="699"/>
                  </a:lnTo>
                  <a:lnTo>
                    <a:pt x="317" y="700"/>
                  </a:lnTo>
                  <a:lnTo>
                    <a:pt x="334" y="701"/>
                  </a:lnTo>
                  <a:lnTo>
                    <a:pt x="351" y="701"/>
                  </a:lnTo>
                  <a:lnTo>
                    <a:pt x="368" y="701"/>
                  </a:lnTo>
                  <a:lnTo>
                    <a:pt x="385" y="700"/>
                  </a:lnTo>
                  <a:lnTo>
                    <a:pt x="402" y="699"/>
                  </a:lnTo>
                  <a:lnTo>
                    <a:pt x="419" y="695"/>
                  </a:lnTo>
                  <a:lnTo>
                    <a:pt x="434" y="692"/>
                  </a:lnTo>
                  <a:lnTo>
                    <a:pt x="451" y="687"/>
                  </a:lnTo>
                  <a:lnTo>
                    <a:pt x="467" y="682"/>
                  </a:lnTo>
                  <a:lnTo>
                    <a:pt x="483" y="677"/>
                  </a:lnTo>
                  <a:lnTo>
                    <a:pt x="498" y="669"/>
                  </a:lnTo>
                  <a:lnTo>
                    <a:pt x="514" y="662"/>
                  </a:lnTo>
                  <a:lnTo>
                    <a:pt x="529" y="653"/>
                  </a:lnTo>
                  <a:lnTo>
                    <a:pt x="544" y="644"/>
                  </a:lnTo>
                  <a:lnTo>
                    <a:pt x="558" y="634"/>
                  </a:lnTo>
                  <a:lnTo>
                    <a:pt x="572" y="623"/>
                  </a:lnTo>
                  <a:lnTo>
                    <a:pt x="587" y="611"/>
                  </a:lnTo>
                  <a:lnTo>
                    <a:pt x="600" y="600"/>
                  </a:lnTo>
                  <a:lnTo>
                    <a:pt x="600"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0" name="Freeform 77"/>
            <p:cNvSpPr>
              <a:spLocks/>
            </p:cNvSpPr>
            <p:nvPr userDrawn="1"/>
          </p:nvSpPr>
          <p:spPr bwMode="auto">
            <a:xfrm>
              <a:off x="4167" y="1218"/>
              <a:ext cx="156" cy="156"/>
            </a:xfrm>
            <a:custGeom>
              <a:avLst/>
              <a:gdLst>
                <a:gd name="T0" fmla="*/ 531 w 622"/>
                <a:gd name="T1" fmla="*/ 91 h 622"/>
                <a:gd name="T2" fmla="*/ 507 w 622"/>
                <a:gd name="T3" fmla="*/ 70 h 622"/>
                <a:gd name="T4" fmla="*/ 482 w 622"/>
                <a:gd name="T5" fmla="*/ 51 h 622"/>
                <a:gd name="T6" fmla="*/ 428 w 622"/>
                <a:gd name="T7" fmla="*/ 24 h 622"/>
                <a:gd name="T8" fmla="*/ 370 w 622"/>
                <a:gd name="T9" fmla="*/ 7 h 622"/>
                <a:gd name="T10" fmla="*/ 312 w 622"/>
                <a:gd name="T11" fmla="*/ 0 h 622"/>
                <a:gd name="T12" fmla="*/ 252 w 622"/>
                <a:gd name="T13" fmla="*/ 7 h 622"/>
                <a:gd name="T14" fmla="*/ 194 w 622"/>
                <a:gd name="T15" fmla="*/ 24 h 622"/>
                <a:gd name="T16" fmla="*/ 140 w 622"/>
                <a:gd name="T17" fmla="*/ 51 h 622"/>
                <a:gd name="T18" fmla="*/ 115 w 622"/>
                <a:gd name="T19" fmla="*/ 70 h 622"/>
                <a:gd name="T20" fmla="*/ 91 w 622"/>
                <a:gd name="T21" fmla="*/ 91 h 622"/>
                <a:gd name="T22" fmla="*/ 81 w 622"/>
                <a:gd name="T23" fmla="*/ 103 h 622"/>
                <a:gd name="T24" fmla="*/ 60 w 622"/>
                <a:gd name="T25" fmla="*/ 128 h 622"/>
                <a:gd name="T26" fmla="*/ 37 w 622"/>
                <a:gd name="T27" fmla="*/ 167 h 622"/>
                <a:gd name="T28" fmla="*/ 13 w 622"/>
                <a:gd name="T29" fmla="*/ 223 h 622"/>
                <a:gd name="T30" fmla="*/ 1 w 622"/>
                <a:gd name="T31" fmla="*/ 281 h 622"/>
                <a:gd name="T32" fmla="*/ 1 w 622"/>
                <a:gd name="T33" fmla="*/ 340 h 622"/>
                <a:gd name="T34" fmla="*/ 13 w 622"/>
                <a:gd name="T35" fmla="*/ 399 h 622"/>
                <a:gd name="T36" fmla="*/ 37 w 622"/>
                <a:gd name="T37" fmla="*/ 455 h 622"/>
                <a:gd name="T38" fmla="*/ 60 w 622"/>
                <a:gd name="T39" fmla="*/ 494 h 622"/>
                <a:gd name="T40" fmla="*/ 81 w 622"/>
                <a:gd name="T41" fmla="*/ 519 h 622"/>
                <a:gd name="T42" fmla="*/ 91 w 622"/>
                <a:gd name="T43" fmla="*/ 530 h 622"/>
                <a:gd name="T44" fmla="*/ 115 w 622"/>
                <a:gd name="T45" fmla="*/ 551 h 622"/>
                <a:gd name="T46" fmla="*/ 140 w 622"/>
                <a:gd name="T47" fmla="*/ 571 h 622"/>
                <a:gd name="T48" fmla="*/ 194 w 622"/>
                <a:gd name="T49" fmla="*/ 598 h 622"/>
                <a:gd name="T50" fmla="*/ 252 w 622"/>
                <a:gd name="T51" fmla="*/ 615 h 622"/>
                <a:gd name="T52" fmla="*/ 312 w 622"/>
                <a:gd name="T53" fmla="*/ 622 h 622"/>
                <a:gd name="T54" fmla="*/ 370 w 622"/>
                <a:gd name="T55" fmla="*/ 615 h 622"/>
                <a:gd name="T56" fmla="*/ 428 w 622"/>
                <a:gd name="T57" fmla="*/ 598 h 622"/>
                <a:gd name="T58" fmla="*/ 482 w 622"/>
                <a:gd name="T59" fmla="*/ 571 h 622"/>
                <a:gd name="T60" fmla="*/ 507 w 622"/>
                <a:gd name="T61" fmla="*/ 551 h 622"/>
                <a:gd name="T62" fmla="*/ 531 w 622"/>
                <a:gd name="T63" fmla="*/ 530 h 622"/>
                <a:gd name="T64" fmla="*/ 542 w 622"/>
                <a:gd name="T65" fmla="*/ 519 h 622"/>
                <a:gd name="T66" fmla="*/ 562 w 622"/>
                <a:gd name="T67" fmla="*/ 494 h 622"/>
                <a:gd name="T68" fmla="*/ 587 w 622"/>
                <a:gd name="T69" fmla="*/ 455 h 622"/>
                <a:gd name="T70" fmla="*/ 609 w 622"/>
                <a:gd name="T71" fmla="*/ 399 h 622"/>
                <a:gd name="T72" fmla="*/ 620 w 622"/>
                <a:gd name="T73" fmla="*/ 340 h 622"/>
                <a:gd name="T74" fmla="*/ 620 w 622"/>
                <a:gd name="T75" fmla="*/ 281 h 622"/>
                <a:gd name="T76" fmla="*/ 609 w 622"/>
                <a:gd name="T77" fmla="*/ 223 h 622"/>
                <a:gd name="T78" fmla="*/ 587 w 622"/>
                <a:gd name="T79" fmla="*/ 167 h 622"/>
                <a:gd name="T80" fmla="*/ 562 w 622"/>
                <a:gd name="T81" fmla="*/ 128 h 622"/>
                <a:gd name="T82" fmla="*/ 542 w 622"/>
                <a:gd name="T83" fmla="*/ 103 h 622"/>
                <a:gd name="T84" fmla="*/ 53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31" y="91"/>
                  </a:moveTo>
                  <a:lnTo>
                    <a:pt x="531" y="91"/>
                  </a:lnTo>
                  <a:lnTo>
                    <a:pt x="519" y="81"/>
                  </a:lnTo>
                  <a:lnTo>
                    <a:pt x="507" y="70"/>
                  </a:lnTo>
                  <a:lnTo>
                    <a:pt x="494" y="60"/>
                  </a:lnTo>
                  <a:lnTo>
                    <a:pt x="482" y="51"/>
                  </a:lnTo>
                  <a:lnTo>
                    <a:pt x="455" y="35"/>
                  </a:lnTo>
                  <a:lnTo>
                    <a:pt x="428" y="24"/>
                  </a:lnTo>
                  <a:lnTo>
                    <a:pt x="399" y="13"/>
                  </a:lnTo>
                  <a:lnTo>
                    <a:pt x="370" y="7"/>
                  </a:lnTo>
                  <a:lnTo>
                    <a:pt x="340" y="1"/>
                  </a:lnTo>
                  <a:lnTo>
                    <a:pt x="312" y="0"/>
                  </a:lnTo>
                  <a:lnTo>
                    <a:pt x="282" y="1"/>
                  </a:lnTo>
                  <a:lnTo>
                    <a:pt x="252" y="7"/>
                  </a:lnTo>
                  <a:lnTo>
                    <a:pt x="223" y="13"/>
                  </a:lnTo>
                  <a:lnTo>
                    <a:pt x="194" y="24"/>
                  </a:lnTo>
                  <a:lnTo>
                    <a:pt x="167" y="35"/>
                  </a:lnTo>
                  <a:lnTo>
                    <a:pt x="140" y="51"/>
                  </a:lnTo>
                  <a:lnTo>
                    <a:pt x="128" y="60"/>
                  </a:lnTo>
                  <a:lnTo>
                    <a:pt x="115" y="70"/>
                  </a:lnTo>
                  <a:lnTo>
                    <a:pt x="103" y="81"/>
                  </a:lnTo>
                  <a:lnTo>
                    <a:pt x="91" y="91"/>
                  </a:lnTo>
                  <a:lnTo>
                    <a:pt x="91" y="91"/>
                  </a:lnTo>
                  <a:lnTo>
                    <a:pt x="81" y="103"/>
                  </a:lnTo>
                  <a:lnTo>
                    <a:pt x="71" y="115"/>
                  </a:lnTo>
                  <a:lnTo>
                    <a:pt x="60" y="128"/>
                  </a:lnTo>
                  <a:lnTo>
                    <a:pt x="52" y="139"/>
                  </a:lnTo>
                  <a:lnTo>
                    <a:pt x="37" y="167"/>
                  </a:lnTo>
                  <a:lnTo>
                    <a:pt x="24" y="194"/>
                  </a:lnTo>
                  <a:lnTo>
                    <a:pt x="13" y="223"/>
                  </a:lnTo>
                  <a:lnTo>
                    <a:pt x="7" y="252"/>
                  </a:lnTo>
                  <a:lnTo>
                    <a:pt x="1" y="281"/>
                  </a:lnTo>
                  <a:lnTo>
                    <a:pt x="0" y="311"/>
                  </a:lnTo>
                  <a:lnTo>
                    <a:pt x="1" y="340"/>
                  </a:lnTo>
                  <a:lnTo>
                    <a:pt x="7" y="370"/>
                  </a:lnTo>
                  <a:lnTo>
                    <a:pt x="13" y="399"/>
                  </a:lnTo>
                  <a:lnTo>
                    <a:pt x="24" y="427"/>
                  </a:lnTo>
                  <a:lnTo>
                    <a:pt x="37" y="455"/>
                  </a:lnTo>
                  <a:lnTo>
                    <a:pt x="52" y="482"/>
                  </a:lnTo>
                  <a:lnTo>
                    <a:pt x="60" y="494"/>
                  </a:lnTo>
                  <a:lnTo>
                    <a:pt x="71" y="507"/>
                  </a:lnTo>
                  <a:lnTo>
                    <a:pt x="81" y="519"/>
                  </a:lnTo>
                  <a:lnTo>
                    <a:pt x="91" y="530"/>
                  </a:lnTo>
                  <a:lnTo>
                    <a:pt x="91" y="530"/>
                  </a:lnTo>
                  <a:lnTo>
                    <a:pt x="103" y="542"/>
                  </a:lnTo>
                  <a:lnTo>
                    <a:pt x="115" y="551"/>
                  </a:lnTo>
                  <a:lnTo>
                    <a:pt x="128" y="562"/>
                  </a:lnTo>
                  <a:lnTo>
                    <a:pt x="140" y="571"/>
                  </a:lnTo>
                  <a:lnTo>
                    <a:pt x="167" y="586"/>
                  </a:lnTo>
                  <a:lnTo>
                    <a:pt x="194" y="598"/>
                  </a:lnTo>
                  <a:lnTo>
                    <a:pt x="223" y="608"/>
                  </a:lnTo>
                  <a:lnTo>
                    <a:pt x="252" y="615"/>
                  </a:lnTo>
                  <a:lnTo>
                    <a:pt x="282" y="620"/>
                  </a:lnTo>
                  <a:lnTo>
                    <a:pt x="312" y="622"/>
                  </a:lnTo>
                  <a:lnTo>
                    <a:pt x="340" y="620"/>
                  </a:lnTo>
                  <a:lnTo>
                    <a:pt x="370" y="615"/>
                  </a:lnTo>
                  <a:lnTo>
                    <a:pt x="399" y="608"/>
                  </a:lnTo>
                  <a:lnTo>
                    <a:pt x="428" y="598"/>
                  </a:lnTo>
                  <a:lnTo>
                    <a:pt x="455" y="586"/>
                  </a:lnTo>
                  <a:lnTo>
                    <a:pt x="482" y="571"/>
                  </a:lnTo>
                  <a:lnTo>
                    <a:pt x="494" y="562"/>
                  </a:lnTo>
                  <a:lnTo>
                    <a:pt x="507" y="551"/>
                  </a:lnTo>
                  <a:lnTo>
                    <a:pt x="519" y="542"/>
                  </a:lnTo>
                  <a:lnTo>
                    <a:pt x="531" y="530"/>
                  </a:lnTo>
                  <a:lnTo>
                    <a:pt x="531" y="530"/>
                  </a:lnTo>
                  <a:lnTo>
                    <a:pt x="542" y="519"/>
                  </a:lnTo>
                  <a:lnTo>
                    <a:pt x="551" y="507"/>
                  </a:lnTo>
                  <a:lnTo>
                    <a:pt x="562" y="494"/>
                  </a:lnTo>
                  <a:lnTo>
                    <a:pt x="571" y="482"/>
                  </a:lnTo>
                  <a:lnTo>
                    <a:pt x="587" y="455"/>
                  </a:lnTo>
                  <a:lnTo>
                    <a:pt x="598" y="427"/>
                  </a:lnTo>
                  <a:lnTo>
                    <a:pt x="609" y="399"/>
                  </a:lnTo>
                  <a:lnTo>
                    <a:pt x="617" y="370"/>
                  </a:lnTo>
                  <a:lnTo>
                    <a:pt x="620" y="340"/>
                  </a:lnTo>
                  <a:lnTo>
                    <a:pt x="622" y="311"/>
                  </a:lnTo>
                  <a:lnTo>
                    <a:pt x="620" y="281"/>
                  </a:lnTo>
                  <a:lnTo>
                    <a:pt x="617" y="252"/>
                  </a:lnTo>
                  <a:lnTo>
                    <a:pt x="609" y="223"/>
                  </a:lnTo>
                  <a:lnTo>
                    <a:pt x="598" y="194"/>
                  </a:lnTo>
                  <a:lnTo>
                    <a:pt x="587" y="167"/>
                  </a:lnTo>
                  <a:lnTo>
                    <a:pt x="571" y="139"/>
                  </a:lnTo>
                  <a:lnTo>
                    <a:pt x="562" y="128"/>
                  </a:lnTo>
                  <a:lnTo>
                    <a:pt x="551" y="115"/>
                  </a:lnTo>
                  <a:lnTo>
                    <a:pt x="542" y="103"/>
                  </a:lnTo>
                  <a:lnTo>
                    <a:pt x="531" y="91"/>
                  </a:lnTo>
                  <a:lnTo>
                    <a:pt x="53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1" name="Freeform 78"/>
            <p:cNvSpPr>
              <a:spLocks/>
            </p:cNvSpPr>
            <p:nvPr userDrawn="1"/>
          </p:nvSpPr>
          <p:spPr bwMode="auto">
            <a:xfrm>
              <a:off x="4357" y="1408"/>
              <a:ext cx="134" cy="134"/>
            </a:xfrm>
            <a:custGeom>
              <a:avLst/>
              <a:gdLst>
                <a:gd name="T0" fmla="*/ 80 w 540"/>
                <a:gd name="T1" fmla="*/ 79 h 539"/>
                <a:gd name="T2" fmla="*/ 45 w 540"/>
                <a:gd name="T3" fmla="*/ 121 h 539"/>
                <a:gd name="T4" fmla="*/ 20 w 540"/>
                <a:gd name="T5" fmla="*/ 168 h 539"/>
                <a:gd name="T6" fmla="*/ 5 w 540"/>
                <a:gd name="T7" fmla="*/ 218 h 539"/>
                <a:gd name="T8" fmla="*/ 0 w 540"/>
                <a:gd name="T9" fmla="*/ 270 h 539"/>
                <a:gd name="T10" fmla="*/ 5 w 540"/>
                <a:gd name="T11" fmla="*/ 322 h 539"/>
                <a:gd name="T12" fmla="*/ 20 w 540"/>
                <a:gd name="T13" fmla="*/ 371 h 539"/>
                <a:gd name="T14" fmla="*/ 45 w 540"/>
                <a:gd name="T15" fmla="*/ 418 h 539"/>
                <a:gd name="T16" fmla="*/ 80 w 540"/>
                <a:gd name="T17" fmla="*/ 461 h 539"/>
                <a:gd name="T18" fmla="*/ 99 w 540"/>
                <a:gd name="T19" fmla="*/ 479 h 539"/>
                <a:gd name="T20" fmla="*/ 145 w 540"/>
                <a:gd name="T21" fmla="*/ 509 h 539"/>
                <a:gd name="T22" fmla="*/ 193 w 540"/>
                <a:gd name="T23" fmla="*/ 529 h 539"/>
                <a:gd name="T24" fmla="*/ 244 w 540"/>
                <a:gd name="T25" fmla="*/ 538 h 539"/>
                <a:gd name="T26" fmla="*/ 296 w 540"/>
                <a:gd name="T27" fmla="*/ 538 h 539"/>
                <a:gd name="T28" fmla="*/ 347 w 540"/>
                <a:gd name="T29" fmla="*/ 529 h 539"/>
                <a:gd name="T30" fmla="*/ 395 w 540"/>
                <a:gd name="T31" fmla="*/ 509 h 539"/>
                <a:gd name="T32" fmla="*/ 441 w 540"/>
                <a:gd name="T33" fmla="*/ 479 h 539"/>
                <a:gd name="T34" fmla="*/ 462 w 540"/>
                <a:gd name="T35" fmla="*/ 461 h 539"/>
                <a:gd name="T36" fmla="*/ 495 w 540"/>
                <a:gd name="T37" fmla="*/ 418 h 539"/>
                <a:gd name="T38" fmla="*/ 520 w 540"/>
                <a:gd name="T39" fmla="*/ 371 h 539"/>
                <a:gd name="T40" fmla="*/ 536 w 540"/>
                <a:gd name="T41" fmla="*/ 322 h 539"/>
                <a:gd name="T42" fmla="*/ 540 w 540"/>
                <a:gd name="T43" fmla="*/ 270 h 539"/>
                <a:gd name="T44" fmla="*/ 536 w 540"/>
                <a:gd name="T45" fmla="*/ 218 h 539"/>
                <a:gd name="T46" fmla="*/ 520 w 540"/>
                <a:gd name="T47" fmla="*/ 168 h 539"/>
                <a:gd name="T48" fmla="*/ 495 w 540"/>
                <a:gd name="T49" fmla="*/ 121 h 539"/>
                <a:gd name="T50" fmla="*/ 462 w 540"/>
                <a:gd name="T51" fmla="*/ 79 h 539"/>
                <a:gd name="T52" fmla="*/ 441 w 540"/>
                <a:gd name="T53" fmla="*/ 60 h 539"/>
                <a:gd name="T54" fmla="*/ 395 w 540"/>
                <a:gd name="T55" fmla="*/ 31 h 539"/>
                <a:gd name="T56" fmla="*/ 347 w 540"/>
                <a:gd name="T57" fmla="*/ 10 h 539"/>
                <a:gd name="T58" fmla="*/ 296 w 540"/>
                <a:gd name="T59" fmla="*/ 1 h 539"/>
                <a:gd name="T60" fmla="*/ 244 w 540"/>
                <a:gd name="T61" fmla="*/ 1 h 539"/>
                <a:gd name="T62" fmla="*/ 193 w 540"/>
                <a:gd name="T63" fmla="*/ 10 h 539"/>
                <a:gd name="T64" fmla="*/ 145 w 540"/>
                <a:gd name="T65" fmla="*/ 31 h 539"/>
                <a:gd name="T66" fmla="*/ 99 w 540"/>
                <a:gd name="T67" fmla="*/ 60 h 539"/>
                <a:gd name="T68" fmla="*/ 8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80" y="79"/>
                  </a:moveTo>
                  <a:lnTo>
                    <a:pt x="80" y="79"/>
                  </a:lnTo>
                  <a:lnTo>
                    <a:pt x="60" y="99"/>
                  </a:lnTo>
                  <a:lnTo>
                    <a:pt x="45" y="121"/>
                  </a:lnTo>
                  <a:lnTo>
                    <a:pt x="32" y="145"/>
                  </a:lnTo>
                  <a:lnTo>
                    <a:pt x="20" y="168"/>
                  </a:lnTo>
                  <a:lnTo>
                    <a:pt x="11" y="193"/>
                  </a:lnTo>
                  <a:lnTo>
                    <a:pt x="5" y="218"/>
                  </a:lnTo>
                  <a:lnTo>
                    <a:pt x="2" y="244"/>
                  </a:lnTo>
                  <a:lnTo>
                    <a:pt x="0" y="270"/>
                  </a:lnTo>
                  <a:lnTo>
                    <a:pt x="2" y="296"/>
                  </a:lnTo>
                  <a:lnTo>
                    <a:pt x="5" y="322"/>
                  </a:lnTo>
                  <a:lnTo>
                    <a:pt x="11" y="347"/>
                  </a:lnTo>
                  <a:lnTo>
                    <a:pt x="20" y="371"/>
                  </a:lnTo>
                  <a:lnTo>
                    <a:pt x="32" y="395"/>
                  </a:lnTo>
                  <a:lnTo>
                    <a:pt x="45" y="418"/>
                  </a:lnTo>
                  <a:lnTo>
                    <a:pt x="60" y="440"/>
                  </a:lnTo>
                  <a:lnTo>
                    <a:pt x="80" y="461"/>
                  </a:lnTo>
                  <a:lnTo>
                    <a:pt x="80" y="461"/>
                  </a:lnTo>
                  <a:lnTo>
                    <a:pt x="99" y="479"/>
                  </a:lnTo>
                  <a:lnTo>
                    <a:pt x="121" y="495"/>
                  </a:lnTo>
                  <a:lnTo>
                    <a:pt x="145" y="509"/>
                  </a:lnTo>
                  <a:lnTo>
                    <a:pt x="168" y="520"/>
                  </a:lnTo>
                  <a:lnTo>
                    <a:pt x="193" y="529"/>
                  </a:lnTo>
                  <a:lnTo>
                    <a:pt x="219" y="535"/>
                  </a:lnTo>
                  <a:lnTo>
                    <a:pt x="244" y="538"/>
                  </a:lnTo>
                  <a:lnTo>
                    <a:pt x="270" y="539"/>
                  </a:lnTo>
                  <a:lnTo>
                    <a:pt x="296" y="538"/>
                  </a:lnTo>
                  <a:lnTo>
                    <a:pt x="322" y="535"/>
                  </a:lnTo>
                  <a:lnTo>
                    <a:pt x="347" y="529"/>
                  </a:lnTo>
                  <a:lnTo>
                    <a:pt x="372" y="520"/>
                  </a:lnTo>
                  <a:lnTo>
                    <a:pt x="395" y="509"/>
                  </a:lnTo>
                  <a:lnTo>
                    <a:pt x="419" y="495"/>
                  </a:lnTo>
                  <a:lnTo>
                    <a:pt x="441" y="479"/>
                  </a:lnTo>
                  <a:lnTo>
                    <a:pt x="462" y="461"/>
                  </a:lnTo>
                  <a:lnTo>
                    <a:pt x="462" y="461"/>
                  </a:lnTo>
                  <a:lnTo>
                    <a:pt x="480" y="440"/>
                  </a:lnTo>
                  <a:lnTo>
                    <a:pt x="495" y="418"/>
                  </a:lnTo>
                  <a:lnTo>
                    <a:pt x="510" y="395"/>
                  </a:lnTo>
                  <a:lnTo>
                    <a:pt x="520" y="371"/>
                  </a:lnTo>
                  <a:lnTo>
                    <a:pt x="529" y="347"/>
                  </a:lnTo>
                  <a:lnTo>
                    <a:pt x="536" y="322"/>
                  </a:lnTo>
                  <a:lnTo>
                    <a:pt x="538" y="296"/>
                  </a:lnTo>
                  <a:lnTo>
                    <a:pt x="540" y="270"/>
                  </a:lnTo>
                  <a:lnTo>
                    <a:pt x="538" y="244"/>
                  </a:lnTo>
                  <a:lnTo>
                    <a:pt x="536" y="218"/>
                  </a:lnTo>
                  <a:lnTo>
                    <a:pt x="529" y="193"/>
                  </a:lnTo>
                  <a:lnTo>
                    <a:pt x="520" y="168"/>
                  </a:lnTo>
                  <a:lnTo>
                    <a:pt x="510" y="145"/>
                  </a:lnTo>
                  <a:lnTo>
                    <a:pt x="495" y="121"/>
                  </a:lnTo>
                  <a:lnTo>
                    <a:pt x="480" y="99"/>
                  </a:lnTo>
                  <a:lnTo>
                    <a:pt x="462" y="79"/>
                  </a:lnTo>
                  <a:lnTo>
                    <a:pt x="462" y="79"/>
                  </a:lnTo>
                  <a:lnTo>
                    <a:pt x="441" y="60"/>
                  </a:lnTo>
                  <a:lnTo>
                    <a:pt x="419" y="44"/>
                  </a:lnTo>
                  <a:lnTo>
                    <a:pt x="395" y="31"/>
                  </a:lnTo>
                  <a:lnTo>
                    <a:pt x="372" y="20"/>
                  </a:lnTo>
                  <a:lnTo>
                    <a:pt x="347" y="10"/>
                  </a:lnTo>
                  <a:lnTo>
                    <a:pt x="322" y="5"/>
                  </a:lnTo>
                  <a:lnTo>
                    <a:pt x="296" y="1"/>
                  </a:lnTo>
                  <a:lnTo>
                    <a:pt x="270" y="0"/>
                  </a:lnTo>
                  <a:lnTo>
                    <a:pt x="244" y="1"/>
                  </a:lnTo>
                  <a:lnTo>
                    <a:pt x="219" y="5"/>
                  </a:lnTo>
                  <a:lnTo>
                    <a:pt x="193" y="10"/>
                  </a:lnTo>
                  <a:lnTo>
                    <a:pt x="168" y="20"/>
                  </a:lnTo>
                  <a:lnTo>
                    <a:pt x="145" y="31"/>
                  </a:lnTo>
                  <a:lnTo>
                    <a:pt x="121" y="44"/>
                  </a:lnTo>
                  <a:lnTo>
                    <a:pt x="99" y="60"/>
                  </a:lnTo>
                  <a:lnTo>
                    <a:pt x="80" y="79"/>
                  </a:lnTo>
                  <a:lnTo>
                    <a:pt x="8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2" name="Freeform 79"/>
            <p:cNvSpPr>
              <a:spLocks/>
            </p:cNvSpPr>
            <p:nvPr userDrawn="1"/>
          </p:nvSpPr>
          <p:spPr bwMode="auto">
            <a:xfrm>
              <a:off x="4546" y="1596"/>
              <a:ext cx="115" cy="115"/>
            </a:xfrm>
            <a:custGeom>
              <a:avLst/>
              <a:gdLst>
                <a:gd name="T0" fmla="*/ 68 w 460"/>
                <a:gd name="T1" fmla="*/ 67 h 460"/>
                <a:gd name="T2" fmla="*/ 38 w 460"/>
                <a:gd name="T3" fmla="*/ 104 h 460"/>
                <a:gd name="T4" fmla="*/ 17 w 460"/>
                <a:gd name="T5" fmla="*/ 143 h 460"/>
                <a:gd name="T6" fmla="*/ 5 w 460"/>
                <a:gd name="T7" fmla="*/ 186 h 460"/>
                <a:gd name="T8" fmla="*/ 0 w 460"/>
                <a:gd name="T9" fmla="*/ 230 h 460"/>
                <a:gd name="T10" fmla="*/ 5 w 460"/>
                <a:gd name="T11" fmla="*/ 273 h 460"/>
                <a:gd name="T12" fmla="*/ 17 w 460"/>
                <a:gd name="T13" fmla="*/ 316 h 460"/>
                <a:gd name="T14" fmla="*/ 38 w 460"/>
                <a:gd name="T15" fmla="*/ 357 h 460"/>
                <a:gd name="T16" fmla="*/ 68 w 460"/>
                <a:gd name="T17" fmla="*/ 392 h 460"/>
                <a:gd name="T18" fmla="*/ 85 w 460"/>
                <a:gd name="T19" fmla="*/ 407 h 460"/>
                <a:gd name="T20" fmla="*/ 124 w 460"/>
                <a:gd name="T21" fmla="*/ 434 h 460"/>
                <a:gd name="T22" fmla="*/ 164 w 460"/>
                <a:gd name="T23" fmla="*/ 449 h 460"/>
                <a:gd name="T24" fmla="*/ 209 w 460"/>
                <a:gd name="T25" fmla="*/ 458 h 460"/>
                <a:gd name="T26" fmla="*/ 252 w 460"/>
                <a:gd name="T27" fmla="*/ 458 h 460"/>
                <a:gd name="T28" fmla="*/ 296 w 460"/>
                <a:gd name="T29" fmla="*/ 449 h 460"/>
                <a:gd name="T30" fmla="*/ 338 w 460"/>
                <a:gd name="T31" fmla="*/ 434 h 460"/>
                <a:gd name="T32" fmla="*/ 375 w 460"/>
                <a:gd name="T33" fmla="*/ 407 h 460"/>
                <a:gd name="T34" fmla="*/ 392 w 460"/>
                <a:gd name="T35" fmla="*/ 392 h 460"/>
                <a:gd name="T36" fmla="*/ 422 w 460"/>
                <a:gd name="T37" fmla="*/ 357 h 460"/>
                <a:gd name="T38" fmla="*/ 443 w 460"/>
                <a:gd name="T39" fmla="*/ 316 h 460"/>
                <a:gd name="T40" fmla="*/ 456 w 460"/>
                <a:gd name="T41" fmla="*/ 273 h 460"/>
                <a:gd name="T42" fmla="*/ 460 w 460"/>
                <a:gd name="T43" fmla="*/ 230 h 460"/>
                <a:gd name="T44" fmla="*/ 456 w 460"/>
                <a:gd name="T45" fmla="*/ 186 h 460"/>
                <a:gd name="T46" fmla="*/ 443 w 460"/>
                <a:gd name="T47" fmla="*/ 143 h 460"/>
                <a:gd name="T48" fmla="*/ 422 w 460"/>
                <a:gd name="T49" fmla="*/ 104 h 460"/>
                <a:gd name="T50" fmla="*/ 392 w 460"/>
                <a:gd name="T51" fmla="*/ 67 h 460"/>
                <a:gd name="T52" fmla="*/ 375 w 460"/>
                <a:gd name="T53" fmla="*/ 52 h 460"/>
                <a:gd name="T54" fmla="*/ 338 w 460"/>
                <a:gd name="T55" fmla="*/ 27 h 460"/>
                <a:gd name="T56" fmla="*/ 296 w 460"/>
                <a:gd name="T57" fmla="*/ 10 h 460"/>
                <a:gd name="T58" fmla="*/ 252 w 460"/>
                <a:gd name="T59" fmla="*/ 1 h 460"/>
                <a:gd name="T60" fmla="*/ 209 w 460"/>
                <a:gd name="T61" fmla="*/ 1 h 460"/>
                <a:gd name="T62" fmla="*/ 164 w 460"/>
                <a:gd name="T63" fmla="*/ 10 h 460"/>
                <a:gd name="T64" fmla="*/ 124 w 460"/>
                <a:gd name="T65" fmla="*/ 27 h 460"/>
                <a:gd name="T66" fmla="*/ 85 w 460"/>
                <a:gd name="T67" fmla="*/ 52 h 460"/>
                <a:gd name="T68" fmla="*/ 68 w 460"/>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68" y="67"/>
                  </a:moveTo>
                  <a:lnTo>
                    <a:pt x="68" y="67"/>
                  </a:lnTo>
                  <a:lnTo>
                    <a:pt x="52" y="84"/>
                  </a:lnTo>
                  <a:lnTo>
                    <a:pt x="38" y="104"/>
                  </a:lnTo>
                  <a:lnTo>
                    <a:pt x="27" y="123"/>
                  </a:lnTo>
                  <a:lnTo>
                    <a:pt x="17" y="143"/>
                  </a:lnTo>
                  <a:lnTo>
                    <a:pt x="10" y="164"/>
                  </a:lnTo>
                  <a:lnTo>
                    <a:pt x="5" y="186"/>
                  </a:lnTo>
                  <a:lnTo>
                    <a:pt x="1" y="208"/>
                  </a:lnTo>
                  <a:lnTo>
                    <a:pt x="0" y="230"/>
                  </a:lnTo>
                  <a:lnTo>
                    <a:pt x="1" y="251"/>
                  </a:lnTo>
                  <a:lnTo>
                    <a:pt x="5" y="273"/>
                  </a:lnTo>
                  <a:lnTo>
                    <a:pt x="10" y="295"/>
                  </a:lnTo>
                  <a:lnTo>
                    <a:pt x="17" y="316"/>
                  </a:lnTo>
                  <a:lnTo>
                    <a:pt x="27" y="337"/>
                  </a:lnTo>
                  <a:lnTo>
                    <a:pt x="38" y="357"/>
                  </a:lnTo>
                  <a:lnTo>
                    <a:pt x="52" y="375"/>
                  </a:lnTo>
                  <a:lnTo>
                    <a:pt x="68" y="392"/>
                  </a:lnTo>
                  <a:lnTo>
                    <a:pt x="68" y="392"/>
                  </a:lnTo>
                  <a:lnTo>
                    <a:pt x="85" y="407"/>
                  </a:lnTo>
                  <a:lnTo>
                    <a:pt x="104" y="422"/>
                  </a:lnTo>
                  <a:lnTo>
                    <a:pt x="124" y="434"/>
                  </a:lnTo>
                  <a:lnTo>
                    <a:pt x="143" y="443"/>
                  </a:lnTo>
                  <a:lnTo>
                    <a:pt x="164" y="449"/>
                  </a:lnTo>
                  <a:lnTo>
                    <a:pt x="186" y="456"/>
                  </a:lnTo>
                  <a:lnTo>
                    <a:pt x="209" y="458"/>
                  </a:lnTo>
                  <a:lnTo>
                    <a:pt x="231" y="460"/>
                  </a:lnTo>
                  <a:lnTo>
                    <a:pt x="252" y="458"/>
                  </a:lnTo>
                  <a:lnTo>
                    <a:pt x="274" y="456"/>
                  </a:lnTo>
                  <a:lnTo>
                    <a:pt x="296" y="449"/>
                  </a:lnTo>
                  <a:lnTo>
                    <a:pt x="317" y="443"/>
                  </a:lnTo>
                  <a:lnTo>
                    <a:pt x="338" y="434"/>
                  </a:lnTo>
                  <a:lnTo>
                    <a:pt x="357" y="422"/>
                  </a:lnTo>
                  <a:lnTo>
                    <a:pt x="375" y="407"/>
                  </a:lnTo>
                  <a:lnTo>
                    <a:pt x="392" y="392"/>
                  </a:lnTo>
                  <a:lnTo>
                    <a:pt x="392" y="392"/>
                  </a:lnTo>
                  <a:lnTo>
                    <a:pt x="408" y="375"/>
                  </a:lnTo>
                  <a:lnTo>
                    <a:pt x="422" y="357"/>
                  </a:lnTo>
                  <a:lnTo>
                    <a:pt x="434" y="337"/>
                  </a:lnTo>
                  <a:lnTo>
                    <a:pt x="443" y="316"/>
                  </a:lnTo>
                  <a:lnTo>
                    <a:pt x="451" y="295"/>
                  </a:lnTo>
                  <a:lnTo>
                    <a:pt x="456" y="273"/>
                  </a:lnTo>
                  <a:lnTo>
                    <a:pt x="459" y="251"/>
                  </a:lnTo>
                  <a:lnTo>
                    <a:pt x="460" y="230"/>
                  </a:lnTo>
                  <a:lnTo>
                    <a:pt x="459" y="208"/>
                  </a:lnTo>
                  <a:lnTo>
                    <a:pt x="456" y="186"/>
                  </a:lnTo>
                  <a:lnTo>
                    <a:pt x="451" y="164"/>
                  </a:lnTo>
                  <a:lnTo>
                    <a:pt x="443" y="143"/>
                  </a:lnTo>
                  <a:lnTo>
                    <a:pt x="434" y="123"/>
                  </a:lnTo>
                  <a:lnTo>
                    <a:pt x="422" y="104"/>
                  </a:lnTo>
                  <a:lnTo>
                    <a:pt x="408" y="84"/>
                  </a:lnTo>
                  <a:lnTo>
                    <a:pt x="392" y="67"/>
                  </a:lnTo>
                  <a:lnTo>
                    <a:pt x="392" y="67"/>
                  </a:lnTo>
                  <a:lnTo>
                    <a:pt x="375" y="52"/>
                  </a:lnTo>
                  <a:lnTo>
                    <a:pt x="357" y="37"/>
                  </a:lnTo>
                  <a:lnTo>
                    <a:pt x="338" y="27"/>
                  </a:lnTo>
                  <a:lnTo>
                    <a:pt x="317" y="17"/>
                  </a:lnTo>
                  <a:lnTo>
                    <a:pt x="296" y="10"/>
                  </a:lnTo>
                  <a:lnTo>
                    <a:pt x="274" y="5"/>
                  </a:lnTo>
                  <a:lnTo>
                    <a:pt x="252" y="1"/>
                  </a:lnTo>
                  <a:lnTo>
                    <a:pt x="231" y="0"/>
                  </a:lnTo>
                  <a:lnTo>
                    <a:pt x="209" y="1"/>
                  </a:lnTo>
                  <a:lnTo>
                    <a:pt x="186" y="5"/>
                  </a:lnTo>
                  <a:lnTo>
                    <a:pt x="164" y="10"/>
                  </a:lnTo>
                  <a:lnTo>
                    <a:pt x="143" y="17"/>
                  </a:lnTo>
                  <a:lnTo>
                    <a:pt x="124" y="27"/>
                  </a:lnTo>
                  <a:lnTo>
                    <a:pt x="104"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3" name="Freeform 80"/>
            <p:cNvSpPr>
              <a:spLocks/>
            </p:cNvSpPr>
            <p:nvPr userDrawn="1"/>
          </p:nvSpPr>
          <p:spPr bwMode="auto">
            <a:xfrm>
              <a:off x="4735" y="1786"/>
              <a:ext cx="94" cy="94"/>
            </a:xfrm>
            <a:custGeom>
              <a:avLst/>
              <a:gdLst>
                <a:gd name="T0" fmla="*/ 56 w 378"/>
                <a:gd name="T1" fmla="*/ 56 h 377"/>
                <a:gd name="T2" fmla="*/ 31 w 378"/>
                <a:gd name="T3" fmla="*/ 84 h 377"/>
                <a:gd name="T4" fmla="*/ 14 w 378"/>
                <a:gd name="T5" fmla="*/ 118 h 377"/>
                <a:gd name="T6" fmla="*/ 4 w 378"/>
                <a:gd name="T7" fmla="*/ 152 h 377"/>
                <a:gd name="T8" fmla="*/ 0 w 378"/>
                <a:gd name="T9" fmla="*/ 189 h 377"/>
                <a:gd name="T10" fmla="*/ 4 w 378"/>
                <a:gd name="T11" fmla="*/ 225 h 377"/>
                <a:gd name="T12" fmla="*/ 14 w 378"/>
                <a:gd name="T13" fmla="*/ 260 h 377"/>
                <a:gd name="T14" fmla="*/ 31 w 378"/>
                <a:gd name="T15" fmla="*/ 293 h 377"/>
                <a:gd name="T16" fmla="*/ 56 w 378"/>
                <a:gd name="T17" fmla="*/ 323 h 377"/>
                <a:gd name="T18" fmla="*/ 71 w 378"/>
                <a:gd name="T19" fmla="*/ 336 h 377"/>
                <a:gd name="T20" fmla="*/ 102 w 378"/>
                <a:gd name="T21" fmla="*/ 357 h 377"/>
                <a:gd name="T22" fmla="*/ 136 w 378"/>
                <a:gd name="T23" fmla="*/ 370 h 377"/>
                <a:gd name="T24" fmla="*/ 171 w 378"/>
                <a:gd name="T25" fmla="*/ 376 h 377"/>
                <a:gd name="T26" fmla="*/ 207 w 378"/>
                <a:gd name="T27" fmla="*/ 376 h 377"/>
                <a:gd name="T28" fmla="*/ 243 w 378"/>
                <a:gd name="T29" fmla="*/ 370 h 377"/>
                <a:gd name="T30" fmla="*/ 278 w 378"/>
                <a:gd name="T31" fmla="*/ 357 h 377"/>
                <a:gd name="T32" fmla="*/ 309 w 378"/>
                <a:gd name="T33" fmla="*/ 336 h 377"/>
                <a:gd name="T34" fmla="*/ 323 w 378"/>
                <a:gd name="T35" fmla="*/ 323 h 377"/>
                <a:gd name="T36" fmla="*/ 347 w 378"/>
                <a:gd name="T37" fmla="*/ 293 h 377"/>
                <a:gd name="T38" fmla="*/ 365 w 378"/>
                <a:gd name="T39" fmla="*/ 260 h 377"/>
                <a:gd name="T40" fmla="*/ 375 w 378"/>
                <a:gd name="T41" fmla="*/ 225 h 377"/>
                <a:gd name="T42" fmla="*/ 378 w 378"/>
                <a:gd name="T43" fmla="*/ 189 h 377"/>
                <a:gd name="T44" fmla="*/ 375 w 378"/>
                <a:gd name="T45" fmla="*/ 152 h 377"/>
                <a:gd name="T46" fmla="*/ 365 w 378"/>
                <a:gd name="T47" fmla="*/ 118 h 377"/>
                <a:gd name="T48" fmla="*/ 347 w 378"/>
                <a:gd name="T49" fmla="*/ 84 h 377"/>
                <a:gd name="T50" fmla="*/ 323 w 378"/>
                <a:gd name="T51" fmla="*/ 56 h 377"/>
                <a:gd name="T52" fmla="*/ 309 w 378"/>
                <a:gd name="T53" fmla="*/ 43 h 377"/>
                <a:gd name="T54" fmla="*/ 278 w 378"/>
                <a:gd name="T55" fmla="*/ 22 h 377"/>
                <a:gd name="T56" fmla="*/ 243 w 378"/>
                <a:gd name="T57" fmla="*/ 7 h 377"/>
                <a:gd name="T58" fmla="*/ 207 w 378"/>
                <a:gd name="T59" fmla="*/ 1 h 377"/>
                <a:gd name="T60" fmla="*/ 171 w 378"/>
                <a:gd name="T61" fmla="*/ 1 h 377"/>
                <a:gd name="T62" fmla="*/ 136 w 378"/>
                <a:gd name="T63" fmla="*/ 7 h 377"/>
                <a:gd name="T64" fmla="*/ 102 w 378"/>
                <a:gd name="T65" fmla="*/ 22 h 377"/>
                <a:gd name="T66" fmla="*/ 71 w 378"/>
                <a:gd name="T67" fmla="*/ 43 h 377"/>
                <a:gd name="T68" fmla="*/ 56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6" y="56"/>
                  </a:moveTo>
                  <a:lnTo>
                    <a:pt x="56" y="56"/>
                  </a:lnTo>
                  <a:lnTo>
                    <a:pt x="43" y="70"/>
                  </a:lnTo>
                  <a:lnTo>
                    <a:pt x="31" y="84"/>
                  </a:lnTo>
                  <a:lnTo>
                    <a:pt x="22" y="101"/>
                  </a:lnTo>
                  <a:lnTo>
                    <a:pt x="14" y="118"/>
                  </a:lnTo>
                  <a:lnTo>
                    <a:pt x="8" y="135"/>
                  </a:lnTo>
                  <a:lnTo>
                    <a:pt x="4" y="152"/>
                  </a:lnTo>
                  <a:lnTo>
                    <a:pt x="1" y="170"/>
                  </a:lnTo>
                  <a:lnTo>
                    <a:pt x="0" y="189"/>
                  </a:lnTo>
                  <a:lnTo>
                    <a:pt x="1" y="207"/>
                  </a:lnTo>
                  <a:lnTo>
                    <a:pt x="4" y="225"/>
                  </a:lnTo>
                  <a:lnTo>
                    <a:pt x="8" y="242"/>
                  </a:lnTo>
                  <a:lnTo>
                    <a:pt x="14" y="260"/>
                  </a:lnTo>
                  <a:lnTo>
                    <a:pt x="22" y="277"/>
                  </a:lnTo>
                  <a:lnTo>
                    <a:pt x="31" y="293"/>
                  </a:lnTo>
                  <a:lnTo>
                    <a:pt x="43" y="308"/>
                  </a:lnTo>
                  <a:lnTo>
                    <a:pt x="56" y="323"/>
                  </a:lnTo>
                  <a:lnTo>
                    <a:pt x="56" y="323"/>
                  </a:lnTo>
                  <a:lnTo>
                    <a:pt x="71" y="336"/>
                  </a:lnTo>
                  <a:lnTo>
                    <a:pt x="85" y="346"/>
                  </a:lnTo>
                  <a:lnTo>
                    <a:pt x="102" y="357"/>
                  </a:lnTo>
                  <a:lnTo>
                    <a:pt x="119" y="364"/>
                  </a:lnTo>
                  <a:lnTo>
                    <a:pt x="136" y="370"/>
                  </a:lnTo>
                  <a:lnTo>
                    <a:pt x="153" y="375"/>
                  </a:lnTo>
                  <a:lnTo>
                    <a:pt x="171" y="376"/>
                  </a:lnTo>
                  <a:lnTo>
                    <a:pt x="189" y="377"/>
                  </a:lnTo>
                  <a:lnTo>
                    <a:pt x="207" y="376"/>
                  </a:lnTo>
                  <a:lnTo>
                    <a:pt x="226" y="375"/>
                  </a:lnTo>
                  <a:lnTo>
                    <a:pt x="243" y="370"/>
                  </a:lnTo>
                  <a:lnTo>
                    <a:pt x="261" y="364"/>
                  </a:lnTo>
                  <a:lnTo>
                    <a:pt x="278" y="357"/>
                  </a:lnTo>
                  <a:lnTo>
                    <a:pt x="293" y="346"/>
                  </a:lnTo>
                  <a:lnTo>
                    <a:pt x="309" y="336"/>
                  </a:lnTo>
                  <a:lnTo>
                    <a:pt x="323" y="323"/>
                  </a:lnTo>
                  <a:lnTo>
                    <a:pt x="323" y="323"/>
                  </a:lnTo>
                  <a:lnTo>
                    <a:pt x="336" y="308"/>
                  </a:lnTo>
                  <a:lnTo>
                    <a:pt x="347" y="293"/>
                  </a:lnTo>
                  <a:lnTo>
                    <a:pt x="357" y="277"/>
                  </a:lnTo>
                  <a:lnTo>
                    <a:pt x="365" y="260"/>
                  </a:lnTo>
                  <a:lnTo>
                    <a:pt x="370" y="242"/>
                  </a:lnTo>
                  <a:lnTo>
                    <a:pt x="375" y="225"/>
                  </a:lnTo>
                  <a:lnTo>
                    <a:pt x="378" y="207"/>
                  </a:lnTo>
                  <a:lnTo>
                    <a:pt x="378" y="189"/>
                  </a:lnTo>
                  <a:lnTo>
                    <a:pt x="378" y="170"/>
                  </a:lnTo>
                  <a:lnTo>
                    <a:pt x="375" y="152"/>
                  </a:lnTo>
                  <a:lnTo>
                    <a:pt x="370" y="135"/>
                  </a:lnTo>
                  <a:lnTo>
                    <a:pt x="365" y="118"/>
                  </a:lnTo>
                  <a:lnTo>
                    <a:pt x="357" y="101"/>
                  </a:lnTo>
                  <a:lnTo>
                    <a:pt x="347" y="84"/>
                  </a:lnTo>
                  <a:lnTo>
                    <a:pt x="336" y="70"/>
                  </a:lnTo>
                  <a:lnTo>
                    <a:pt x="323" y="56"/>
                  </a:lnTo>
                  <a:lnTo>
                    <a:pt x="323" y="56"/>
                  </a:lnTo>
                  <a:lnTo>
                    <a:pt x="309" y="43"/>
                  </a:lnTo>
                  <a:lnTo>
                    <a:pt x="293" y="31"/>
                  </a:lnTo>
                  <a:lnTo>
                    <a:pt x="278" y="22"/>
                  </a:lnTo>
                  <a:lnTo>
                    <a:pt x="261" y="14"/>
                  </a:lnTo>
                  <a:lnTo>
                    <a:pt x="243" y="7"/>
                  </a:lnTo>
                  <a:lnTo>
                    <a:pt x="226" y="4"/>
                  </a:lnTo>
                  <a:lnTo>
                    <a:pt x="207" y="1"/>
                  </a:lnTo>
                  <a:lnTo>
                    <a:pt x="189" y="0"/>
                  </a:lnTo>
                  <a:lnTo>
                    <a:pt x="171" y="1"/>
                  </a:lnTo>
                  <a:lnTo>
                    <a:pt x="153" y="4"/>
                  </a:lnTo>
                  <a:lnTo>
                    <a:pt x="136" y="7"/>
                  </a:lnTo>
                  <a:lnTo>
                    <a:pt x="119" y="14"/>
                  </a:lnTo>
                  <a:lnTo>
                    <a:pt x="102" y="22"/>
                  </a:lnTo>
                  <a:lnTo>
                    <a:pt x="85" y="31"/>
                  </a:lnTo>
                  <a:lnTo>
                    <a:pt x="71" y="43"/>
                  </a:lnTo>
                  <a:lnTo>
                    <a:pt x="56" y="56"/>
                  </a:lnTo>
                  <a:lnTo>
                    <a:pt x="56"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4" name="Freeform 81"/>
            <p:cNvSpPr>
              <a:spLocks/>
            </p:cNvSpPr>
            <p:nvPr userDrawn="1"/>
          </p:nvSpPr>
          <p:spPr bwMode="auto">
            <a:xfrm>
              <a:off x="4924" y="1975"/>
              <a:ext cx="74" cy="74"/>
            </a:xfrm>
            <a:custGeom>
              <a:avLst/>
              <a:gdLst>
                <a:gd name="T0" fmla="*/ 43 w 297"/>
                <a:gd name="T1" fmla="*/ 43 h 297"/>
                <a:gd name="T2" fmla="*/ 24 w 297"/>
                <a:gd name="T3" fmla="*/ 66 h 297"/>
                <a:gd name="T4" fmla="*/ 11 w 297"/>
                <a:gd name="T5" fmla="*/ 92 h 297"/>
                <a:gd name="T6" fmla="*/ 3 w 297"/>
                <a:gd name="T7" fmla="*/ 119 h 297"/>
                <a:gd name="T8" fmla="*/ 0 w 297"/>
                <a:gd name="T9" fmla="*/ 148 h 297"/>
                <a:gd name="T10" fmla="*/ 3 w 297"/>
                <a:gd name="T11" fmla="*/ 175 h 297"/>
                <a:gd name="T12" fmla="*/ 11 w 297"/>
                <a:gd name="T13" fmla="*/ 204 h 297"/>
                <a:gd name="T14" fmla="*/ 24 w 297"/>
                <a:gd name="T15" fmla="*/ 229 h 297"/>
                <a:gd name="T16" fmla="*/ 43 w 297"/>
                <a:gd name="T17" fmla="*/ 252 h 297"/>
                <a:gd name="T18" fmla="*/ 55 w 297"/>
                <a:gd name="T19" fmla="*/ 263 h 297"/>
                <a:gd name="T20" fmla="*/ 80 w 297"/>
                <a:gd name="T21" fmla="*/ 280 h 297"/>
                <a:gd name="T22" fmla="*/ 106 w 297"/>
                <a:gd name="T23" fmla="*/ 290 h 297"/>
                <a:gd name="T24" fmla="*/ 134 w 297"/>
                <a:gd name="T25" fmla="*/ 295 h 297"/>
                <a:gd name="T26" fmla="*/ 163 w 297"/>
                <a:gd name="T27" fmla="*/ 295 h 297"/>
                <a:gd name="T28" fmla="*/ 191 w 297"/>
                <a:gd name="T29" fmla="*/ 290 h 297"/>
                <a:gd name="T30" fmla="*/ 218 w 297"/>
                <a:gd name="T31" fmla="*/ 280 h 297"/>
                <a:gd name="T32" fmla="*/ 243 w 297"/>
                <a:gd name="T33" fmla="*/ 263 h 297"/>
                <a:gd name="T34" fmla="*/ 253 w 297"/>
                <a:gd name="T35" fmla="*/ 252 h 297"/>
                <a:gd name="T36" fmla="*/ 273 w 297"/>
                <a:gd name="T37" fmla="*/ 229 h 297"/>
                <a:gd name="T38" fmla="*/ 286 w 297"/>
                <a:gd name="T39" fmla="*/ 204 h 297"/>
                <a:gd name="T40" fmla="*/ 295 w 297"/>
                <a:gd name="T41" fmla="*/ 175 h 297"/>
                <a:gd name="T42" fmla="*/ 297 w 297"/>
                <a:gd name="T43" fmla="*/ 148 h 297"/>
                <a:gd name="T44" fmla="*/ 295 w 297"/>
                <a:gd name="T45" fmla="*/ 119 h 297"/>
                <a:gd name="T46" fmla="*/ 286 w 297"/>
                <a:gd name="T47" fmla="*/ 92 h 297"/>
                <a:gd name="T48" fmla="*/ 273 w 297"/>
                <a:gd name="T49" fmla="*/ 66 h 297"/>
                <a:gd name="T50" fmla="*/ 253 w 297"/>
                <a:gd name="T51" fmla="*/ 43 h 297"/>
                <a:gd name="T52" fmla="*/ 243 w 297"/>
                <a:gd name="T53" fmla="*/ 32 h 297"/>
                <a:gd name="T54" fmla="*/ 218 w 297"/>
                <a:gd name="T55" fmla="*/ 17 h 297"/>
                <a:gd name="T56" fmla="*/ 191 w 297"/>
                <a:gd name="T57" fmla="*/ 5 h 297"/>
                <a:gd name="T58" fmla="*/ 163 w 297"/>
                <a:gd name="T59" fmla="*/ 0 h 297"/>
                <a:gd name="T60" fmla="*/ 134 w 297"/>
                <a:gd name="T61" fmla="*/ 0 h 297"/>
                <a:gd name="T62" fmla="*/ 106 w 297"/>
                <a:gd name="T63" fmla="*/ 5 h 297"/>
                <a:gd name="T64" fmla="*/ 80 w 297"/>
                <a:gd name="T65" fmla="*/ 17 h 297"/>
                <a:gd name="T66" fmla="*/ 55 w 297"/>
                <a:gd name="T67" fmla="*/ 32 h 297"/>
                <a:gd name="T68" fmla="*/ 43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3" y="43"/>
                  </a:moveTo>
                  <a:lnTo>
                    <a:pt x="43" y="43"/>
                  </a:lnTo>
                  <a:lnTo>
                    <a:pt x="33" y="54"/>
                  </a:lnTo>
                  <a:lnTo>
                    <a:pt x="24" y="66"/>
                  </a:lnTo>
                  <a:lnTo>
                    <a:pt x="17" y="79"/>
                  </a:lnTo>
                  <a:lnTo>
                    <a:pt x="11" y="92"/>
                  </a:lnTo>
                  <a:lnTo>
                    <a:pt x="5" y="105"/>
                  </a:lnTo>
                  <a:lnTo>
                    <a:pt x="3" y="119"/>
                  </a:lnTo>
                  <a:lnTo>
                    <a:pt x="0" y="134"/>
                  </a:lnTo>
                  <a:lnTo>
                    <a:pt x="0" y="148"/>
                  </a:lnTo>
                  <a:lnTo>
                    <a:pt x="0" y="162"/>
                  </a:lnTo>
                  <a:lnTo>
                    <a:pt x="3" y="175"/>
                  </a:lnTo>
                  <a:lnTo>
                    <a:pt x="5" y="190"/>
                  </a:lnTo>
                  <a:lnTo>
                    <a:pt x="11" y="204"/>
                  </a:lnTo>
                  <a:lnTo>
                    <a:pt x="17" y="217"/>
                  </a:lnTo>
                  <a:lnTo>
                    <a:pt x="24" y="229"/>
                  </a:lnTo>
                  <a:lnTo>
                    <a:pt x="33" y="242"/>
                  </a:lnTo>
                  <a:lnTo>
                    <a:pt x="43" y="252"/>
                  </a:lnTo>
                  <a:lnTo>
                    <a:pt x="43" y="252"/>
                  </a:lnTo>
                  <a:lnTo>
                    <a:pt x="55" y="263"/>
                  </a:lnTo>
                  <a:lnTo>
                    <a:pt x="67" y="272"/>
                  </a:lnTo>
                  <a:lnTo>
                    <a:pt x="80" y="280"/>
                  </a:lnTo>
                  <a:lnTo>
                    <a:pt x="93" y="285"/>
                  </a:lnTo>
                  <a:lnTo>
                    <a:pt x="106" y="290"/>
                  </a:lnTo>
                  <a:lnTo>
                    <a:pt x="120" y="294"/>
                  </a:lnTo>
                  <a:lnTo>
                    <a:pt x="134" y="295"/>
                  </a:lnTo>
                  <a:lnTo>
                    <a:pt x="149" y="297"/>
                  </a:lnTo>
                  <a:lnTo>
                    <a:pt x="163" y="295"/>
                  </a:lnTo>
                  <a:lnTo>
                    <a:pt x="176" y="294"/>
                  </a:lnTo>
                  <a:lnTo>
                    <a:pt x="191" y="290"/>
                  </a:lnTo>
                  <a:lnTo>
                    <a:pt x="205" y="285"/>
                  </a:lnTo>
                  <a:lnTo>
                    <a:pt x="218" y="280"/>
                  </a:lnTo>
                  <a:lnTo>
                    <a:pt x="230" y="272"/>
                  </a:lnTo>
                  <a:lnTo>
                    <a:pt x="243" y="263"/>
                  </a:lnTo>
                  <a:lnTo>
                    <a:pt x="253" y="252"/>
                  </a:lnTo>
                  <a:lnTo>
                    <a:pt x="253" y="252"/>
                  </a:lnTo>
                  <a:lnTo>
                    <a:pt x="263" y="242"/>
                  </a:lnTo>
                  <a:lnTo>
                    <a:pt x="273" y="229"/>
                  </a:lnTo>
                  <a:lnTo>
                    <a:pt x="280" y="217"/>
                  </a:lnTo>
                  <a:lnTo>
                    <a:pt x="286" y="204"/>
                  </a:lnTo>
                  <a:lnTo>
                    <a:pt x="291" y="190"/>
                  </a:lnTo>
                  <a:lnTo>
                    <a:pt x="295" y="175"/>
                  </a:lnTo>
                  <a:lnTo>
                    <a:pt x="296" y="162"/>
                  </a:lnTo>
                  <a:lnTo>
                    <a:pt x="297" y="148"/>
                  </a:lnTo>
                  <a:lnTo>
                    <a:pt x="296" y="134"/>
                  </a:lnTo>
                  <a:lnTo>
                    <a:pt x="295" y="119"/>
                  </a:lnTo>
                  <a:lnTo>
                    <a:pt x="291" y="105"/>
                  </a:lnTo>
                  <a:lnTo>
                    <a:pt x="286" y="92"/>
                  </a:lnTo>
                  <a:lnTo>
                    <a:pt x="280" y="79"/>
                  </a:lnTo>
                  <a:lnTo>
                    <a:pt x="273" y="66"/>
                  </a:lnTo>
                  <a:lnTo>
                    <a:pt x="263" y="54"/>
                  </a:lnTo>
                  <a:lnTo>
                    <a:pt x="253" y="43"/>
                  </a:lnTo>
                  <a:lnTo>
                    <a:pt x="253" y="43"/>
                  </a:lnTo>
                  <a:lnTo>
                    <a:pt x="243" y="32"/>
                  </a:lnTo>
                  <a:lnTo>
                    <a:pt x="230" y="23"/>
                  </a:lnTo>
                  <a:lnTo>
                    <a:pt x="218" y="17"/>
                  </a:lnTo>
                  <a:lnTo>
                    <a:pt x="205" y="10"/>
                  </a:lnTo>
                  <a:lnTo>
                    <a:pt x="191" y="5"/>
                  </a:lnTo>
                  <a:lnTo>
                    <a:pt x="176" y="2"/>
                  </a:lnTo>
                  <a:lnTo>
                    <a:pt x="163" y="0"/>
                  </a:lnTo>
                  <a:lnTo>
                    <a:pt x="149" y="0"/>
                  </a:lnTo>
                  <a:lnTo>
                    <a:pt x="134" y="0"/>
                  </a:lnTo>
                  <a:lnTo>
                    <a:pt x="120" y="2"/>
                  </a:lnTo>
                  <a:lnTo>
                    <a:pt x="106" y="5"/>
                  </a:lnTo>
                  <a:lnTo>
                    <a:pt x="93" y="10"/>
                  </a:lnTo>
                  <a:lnTo>
                    <a:pt x="80" y="17"/>
                  </a:lnTo>
                  <a:lnTo>
                    <a:pt x="67" y="23"/>
                  </a:lnTo>
                  <a:lnTo>
                    <a:pt x="55" y="32"/>
                  </a:lnTo>
                  <a:lnTo>
                    <a:pt x="43" y="43"/>
                  </a:lnTo>
                  <a:lnTo>
                    <a:pt x="43"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5" name="Freeform 82"/>
            <p:cNvSpPr>
              <a:spLocks/>
            </p:cNvSpPr>
            <p:nvPr userDrawn="1"/>
          </p:nvSpPr>
          <p:spPr bwMode="auto">
            <a:xfrm>
              <a:off x="3557" y="332"/>
              <a:ext cx="236" cy="176"/>
            </a:xfrm>
            <a:custGeom>
              <a:avLst/>
              <a:gdLst>
                <a:gd name="T0" fmla="*/ 236 w 944"/>
                <a:gd name="T1" fmla="*/ 641 h 705"/>
                <a:gd name="T2" fmla="*/ 279 w 944"/>
                <a:gd name="T3" fmla="*/ 663 h 705"/>
                <a:gd name="T4" fmla="*/ 323 w 944"/>
                <a:gd name="T5" fmla="*/ 680 h 705"/>
                <a:gd name="T6" fmla="*/ 368 w 944"/>
                <a:gd name="T7" fmla="*/ 693 h 705"/>
                <a:gd name="T8" fmla="*/ 413 w 944"/>
                <a:gd name="T9" fmla="*/ 701 h 705"/>
                <a:gd name="T10" fmla="*/ 459 w 944"/>
                <a:gd name="T11" fmla="*/ 705 h 705"/>
                <a:gd name="T12" fmla="*/ 504 w 944"/>
                <a:gd name="T13" fmla="*/ 704 h 705"/>
                <a:gd name="T14" fmla="*/ 550 w 944"/>
                <a:gd name="T15" fmla="*/ 698 h 705"/>
                <a:gd name="T16" fmla="*/ 594 w 944"/>
                <a:gd name="T17" fmla="*/ 688 h 705"/>
                <a:gd name="T18" fmla="*/ 637 w 944"/>
                <a:gd name="T19" fmla="*/ 675 h 705"/>
                <a:gd name="T20" fmla="*/ 679 w 944"/>
                <a:gd name="T21" fmla="*/ 657 h 705"/>
                <a:gd name="T22" fmla="*/ 719 w 944"/>
                <a:gd name="T23" fmla="*/ 634 h 705"/>
                <a:gd name="T24" fmla="*/ 757 w 944"/>
                <a:gd name="T25" fmla="*/ 608 h 705"/>
                <a:gd name="T26" fmla="*/ 792 w 944"/>
                <a:gd name="T27" fmla="*/ 580 h 705"/>
                <a:gd name="T28" fmla="*/ 825 w 944"/>
                <a:gd name="T29" fmla="*/ 546 h 705"/>
                <a:gd name="T30" fmla="*/ 855 w 944"/>
                <a:gd name="T31" fmla="*/ 509 h 705"/>
                <a:gd name="T32" fmla="*/ 881 w 944"/>
                <a:gd name="T33" fmla="*/ 468 h 705"/>
                <a:gd name="T34" fmla="*/ 897 w 944"/>
                <a:gd name="T35" fmla="*/ 439 h 705"/>
                <a:gd name="T36" fmla="*/ 920 w 944"/>
                <a:gd name="T37" fmla="*/ 382 h 705"/>
                <a:gd name="T38" fmla="*/ 936 w 944"/>
                <a:gd name="T39" fmla="*/ 322 h 705"/>
                <a:gd name="T40" fmla="*/ 944 w 944"/>
                <a:gd name="T41" fmla="*/ 261 h 705"/>
                <a:gd name="T42" fmla="*/ 942 w 944"/>
                <a:gd name="T43" fmla="*/ 201 h 705"/>
                <a:gd name="T44" fmla="*/ 934 w 944"/>
                <a:gd name="T45" fmla="*/ 141 h 705"/>
                <a:gd name="T46" fmla="*/ 919 w 944"/>
                <a:gd name="T47" fmla="*/ 82 h 705"/>
                <a:gd name="T48" fmla="*/ 895 w 944"/>
                <a:gd name="T49" fmla="*/ 26 h 705"/>
                <a:gd name="T50" fmla="*/ 61 w 944"/>
                <a:gd name="T51" fmla="*/ 0 h 705"/>
                <a:gd name="T52" fmla="*/ 50 w 944"/>
                <a:gd name="T53" fmla="*/ 21 h 705"/>
                <a:gd name="T54" fmla="*/ 30 w 944"/>
                <a:gd name="T55" fmla="*/ 64 h 705"/>
                <a:gd name="T56" fmla="*/ 16 w 944"/>
                <a:gd name="T57" fmla="*/ 109 h 705"/>
                <a:gd name="T58" fmla="*/ 7 w 944"/>
                <a:gd name="T59" fmla="*/ 154 h 705"/>
                <a:gd name="T60" fmla="*/ 1 w 944"/>
                <a:gd name="T61" fmla="*/ 199 h 705"/>
                <a:gd name="T62" fmla="*/ 0 w 944"/>
                <a:gd name="T63" fmla="*/ 245 h 705"/>
                <a:gd name="T64" fmla="*/ 3 w 944"/>
                <a:gd name="T65" fmla="*/ 291 h 705"/>
                <a:gd name="T66" fmla="*/ 11 w 944"/>
                <a:gd name="T67" fmla="*/ 335 h 705"/>
                <a:gd name="T68" fmla="*/ 22 w 944"/>
                <a:gd name="T69" fmla="*/ 378 h 705"/>
                <a:gd name="T70" fmla="*/ 39 w 944"/>
                <a:gd name="T71" fmla="*/ 420 h 705"/>
                <a:gd name="T72" fmla="*/ 59 w 944"/>
                <a:gd name="T73" fmla="*/ 461 h 705"/>
                <a:gd name="T74" fmla="*/ 82 w 944"/>
                <a:gd name="T75" fmla="*/ 499 h 705"/>
                <a:gd name="T76" fmla="*/ 110 w 944"/>
                <a:gd name="T77" fmla="*/ 535 h 705"/>
                <a:gd name="T78" fmla="*/ 141 w 944"/>
                <a:gd name="T79" fmla="*/ 569 h 705"/>
                <a:gd name="T80" fmla="*/ 176 w 944"/>
                <a:gd name="T81" fmla="*/ 601 h 705"/>
                <a:gd name="T82" fmla="*/ 215 w 944"/>
                <a:gd name="T83" fmla="*/ 628 h 705"/>
                <a:gd name="T84" fmla="*/ 236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236" y="641"/>
                  </a:moveTo>
                  <a:lnTo>
                    <a:pt x="236" y="641"/>
                  </a:lnTo>
                  <a:lnTo>
                    <a:pt x="257" y="653"/>
                  </a:lnTo>
                  <a:lnTo>
                    <a:pt x="279" y="663"/>
                  </a:lnTo>
                  <a:lnTo>
                    <a:pt x="301" y="672"/>
                  </a:lnTo>
                  <a:lnTo>
                    <a:pt x="323" y="680"/>
                  </a:lnTo>
                  <a:lnTo>
                    <a:pt x="345" y="688"/>
                  </a:lnTo>
                  <a:lnTo>
                    <a:pt x="368" y="693"/>
                  </a:lnTo>
                  <a:lnTo>
                    <a:pt x="391" y="697"/>
                  </a:lnTo>
                  <a:lnTo>
                    <a:pt x="413" y="701"/>
                  </a:lnTo>
                  <a:lnTo>
                    <a:pt x="437" y="704"/>
                  </a:lnTo>
                  <a:lnTo>
                    <a:pt x="459" y="705"/>
                  </a:lnTo>
                  <a:lnTo>
                    <a:pt x="482" y="705"/>
                  </a:lnTo>
                  <a:lnTo>
                    <a:pt x="504" y="704"/>
                  </a:lnTo>
                  <a:lnTo>
                    <a:pt x="528" y="701"/>
                  </a:lnTo>
                  <a:lnTo>
                    <a:pt x="550" y="698"/>
                  </a:lnTo>
                  <a:lnTo>
                    <a:pt x="572" y="693"/>
                  </a:lnTo>
                  <a:lnTo>
                    <a:pt x="594" y="688"/>
                  </a:lnTo>
                  <a:lnTo>
                    <a:pt x="617" y="681"/>
                  </a:lnTo>
                  <a:lnTo>
                    <a:pt x="637" y="675"/>
                  </a:lnTo>
                  <a:lnTo>
                    <a:pt x="658" y="666"/>
                  </a:lnTo>
                  <a:lnTo>
                    <a:pt x="679" y="657"/>
                  </a:lnTo>
                  <a:lnTo>
                    <a:pt x="700" y="646"/>
                  </a:lnTo>
                  <a:lnTo>
                    <a:pt x="719" y="634"/>
                  </a:lnTo>
                  <a:lnTo>
                    <a:pt x="739" y="623"/>
                  </a:lnTo>
                  <a:lnTo>
                    <a:pt x="757" y="608"/>
                  </a:lnTo>
                  <a:lnTo>
                    <a:pt x="776" y="594"/>
                  </a:lnTo>
                  <a:lnTo>
                    <a:pt x="792" y="580"/>
                  </a:lnTo>
                  <a:lnTo>
                    <a:pt x="809" y="563"/>
                  </a:lnTo>
                  <a:lnTo>
                    <a:pt x="825" y="546"/>
                  </a:lnTo>
                  <a:lnTo>
                    <a:pt x="841" y="528"/>
                  </a:lnTo>
                  <a:lnTo>
                    <a:pt x="855" y="509"/>
                  </a:lnTo>
                  <a:lnTo>
                    <a:pt x="869" y="489"/>
                  </a:lnTo>
                  <a:lnTo>
                    <a:pt x="881" y="468"/>
                  </a:lnTo>
                  <a:lnTo>
                    <a:pt x="881" y="468"/>
                  </a:lnTo>
                  <a:lnTo>
                    <a:pt x="897" y="439"/>
                  </a:lnTo>
                  <a:lnTo>
                    <a:pt x="910" y="410"/>
                  </a:lnTo>
                  <a:lnTo>
                    <a:pt x="920" y="382"/>
                  </a:lnTo>
                  <a:lnTo>
                    <a:pt x="929" y="352"/>
                  </a:lnTo>
                  <a:lnTo>
                    <a:pt x="936" y="322"/>
                  </a:lnTo>
                  <a:lnTo>
                    <a:pt x="941" y="291"/>
                  </a:lnTo>
                  <a:lnTo>
                    <a:pt x="944" y="261"/>
                  </a:lnTo>
                  <a:lnTo>
                    <a:pt x="944" y="231"/>
                  </a:lnTo>
                  <a:lnTo>
                    <a:pt x="942" y="201"/>
                  </a:lnTo>
                  <a:lnTo>
                    <a:pt x="940" y="171"/>
                  </a:lnTo>
                  <a:lnTo>
                    <a:pt x="934" y="141"/>
                  </a:lnTo>
                  <a:lnTo>
                    <a:pt x="928" y="111"/>
                  </a:lnTo>
                  <a:lnTo>
                    <a:pt x="919" y="82"/>
                  </a:lnTo>
                  <a:lnTo>
                    <a:pt x="908" y="53"/>
                  </a:lnTo>
                  <a:lnTo>
                    <a:pt x="895" y="26"/>
                  </a:lnTo>
                  <a:lnTo>
                    <a:pt x="881" y="0"/>
                  </a:lnTo>
                  <a:lnTo>
                    <a:pt x="61" y="0"/>
                  </a:lnTo>
                  <a:lnTo>
                    <a:pt x="61" y="0"/>
                  </a:lnTo>
                  <a:lnTo>
                    <a:pt x="50" y="21"/>
                  </a:lnTo>
                  <a:lnTo>
                    <a:pt x="39" y="43"/>
                  </a:lnTo>
                  <a:lnTo>
                    <a:pt x="30" y="64"/>
                  </a:lnTo>
                  <a:lnTo>
                    <a:pt x="22" y="86"/>
                  </a:lnTo>
                  <a:lnTo>
                    <a:pt x="16" y="109"/>
                  </a:lnTo>
                  <a:lnTo>
                    <a:pt x="11" y="132"/>
                  </a:lnTo>
                  <a:lnTo>
                    <a:pt x="7" y="154"/>
                  </a:lnTo>
                  <a:lnTo>
                    <a:pt x="3" y="177"/>
                  </a:lnTo>
                  <a:lnTo>
                    <a:pt x="1" y="199"/>
                  </a:lnTo>
                  <a:lnTo>
                    <a:pt x="0" y="223"/>
                  </a:lnTo>
                  <a:lnTo>
                    <a:pt x="0" y="245"/>
                  </a:lnTo>
                  <a:lnTo>
                    <a:pt x="1" y="267"/>
                  </a:lnTo>
                  <a:lnTo>
                    <a:pt x="3" y="291"/>
                  </a:lnTo>
                  <a:lnTo>
                    <a:pt x="7" y="313"/>
                  </a:lnTo>
                  <a:lnTo>
                    <a:pt x="11" y="335"/>
                  </a:lnTo>
                  <a:lnTo>
                    <a:pt x="16" y="356"/>
                  </a:lnTo>
                  <a:lnTo>
                    <a:pt x="22" y="378"/>
                  </a:lnTo>
                  <a:lnTo>
                    <a:pt x="30" y="399"/>
                  </a:lnTo>
                  <a:lnTo>
                    <a:pt x="39" y="420"/>
                  </a:lnTo>
                  <a:lnTo>
                    <a:pt x="48" y="440"/>
                  </a:lnTo>
                  <a:lnTo>
                    <a:pt x="59" y="461"/>
                  </a:lnTo>
                  <a:lnTo>
                    <a:pt x="71" y="481"/>
                  </a:lnTo>
                  <a:lnTo>
                    <a:pt x="82" y="499"/>
                  </a:lnTo>
                  <a:lnTo>
                    <a:pt x="95" y="517"/>
                  </a:lnTo>
                  <a:lnTo>
                    <a:pt x="110" y="535"/>
                  </a:lnTo>
                  <a:lnTo>
                    <a:pt x="125" y="554"/>
                  </a:lnTo>
                  <a:lnTo>
                    <a:pt x="141" y="569"/>
                  </a:lnTo>
                  <a:lnTo>
                    <a:pt x="159" y="585"/>
                  </a:lnTo>
                  <a:lnTo>
                    <a:pt x="176" y="601"/>
                  </a:lnTo>
                  <a:lnTo>
                    <a:pt x="196" y="615"/>
                  </a:lnTo>
                  <a:lnTo>
                    <a:pt x="215" y="628"/>
                  </a:lnTo>
                  <a:lnTo>
                    <a:pt x="236" y="641"/>
                  </a:lnTo>
                  <a:lnTo>
                    <a:pt x="236"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6" name="Freeform 83"/>
            <p:cNvSpPr>
              <a:spLocks/>
            </p:cNvSpPr>
            <p:nvPr userDrawn="1"/>
          </p:nvSpPr>
          <p:spPr bwMode="auto">
            <a:xfrm>
              <a:off x="3786" y="409"/>
              <a:ext cx="216" cy="215"/>
            </a:xfrm>
            <a:custGeom>
              <a:avLst/>
              <a:gdLst>
                <a:gd name="T0" fmla="*/ 234 w 864"/>
                <a:gd name="T1" fmla="*/ 817 h 864"/>
                <a:gd name="T2" fmla="*/ 295 w 864"/>
                <a:gd name="T3" fmla="*/ 842 h 864"/>
                <a:gd name="T4" fmla="*/ 357 w 864"/>
                <a:gd name="T5" fmla="*/ 857 h 864"/>
                <a:gd name="T6" fmla="*/ 419 w 864"/>
                <a:gd name="T7" fmla="*/ 864 h 864"/>
                <a:gd name="T8" fmla="*/ 482 w 864"/>
                <a:gd name="T9" fmla="*/ 861 h 864"/>
                <a:gd name="T10" fmla="*/ 543 w 864"/>
                <a:gd name="T11" fmla="*/ 850 h 864"/>
                <a:gd name="T12" fmla="*/ 602 w 864"/>
                <a:gd name="T13" fmla="*/ 829 h 864"/>
                <a:gd name="T14" fmla="*/ 658 w 864"/>
                <a:gd name="T15" fmla="*/ 800 h 864"/>
                <a:gd name="T16" fmla="*/ 708 w 864"/>
                <a:gd name="T17" fmla="*/ 764 h 864"/>
                <a:gd name="T18" fmla="*/ 754 w 864"/>
                <a:gd name="T19" fmla="*/ 719 h 864"/>
                <a:gd name="T20" fmla="*/ 793 w 864"/>
                <a:gd name="T21" fmla="*/ 667 h 864"/>
                <a:gd name="T22" fmla="*/ 817 w 864"/>
                <a:gd name="T23" fmla="*/ 628 h 864"/>
                <a:gd name="T24" fmla="*/ 841 w 864"/>
                <a:gd name="T25" fmla="*/ 568 h 864"/>
                <a:gd name="T26" fmla="*/ 857 w 864"/>
                <a:gd name="T27" fmla="*/ 507 h 864"/>
                <a:gd name="T28" fmla="*/ 864 w 864"/>
                <a:gd name="T29" fmla="*/ 443 h 864"/>
                <a:gd name="T30" fmla="*/ 861 w 864"/>
                <a:gd name="T31" fmla="*/ 382 h 864"/>
                <a:gd name="T32" fmla="*/ 848 w 864"/>
                <a:gd name="T33" fmla="*/ 321 h 864"/>
                <a:gd name="T34" fmla="*/ 828 w 864"/>
                <a:gd name="T35" fmla="*/ 262 h 864"/>
                <a:gd name="T36" fmla="*/ 800 w 864"/>
                <a:gd name="T37" fmla="*/ 206 h 864"/>
                <a:gd name="T38" fmla="*/ 763 w 864"/>
                <a:gd name="T39" fmla="*/ 155 h 864"/>
                <a:gd name="T40" fmla="*/ 719 w 864"/>
                <a:gd name="T41" fmla="*/ 110 h 864"/>
                <a:gd name="T42" fmla="*/ 667 w 864"/>
                <a:gd name="T43" fmla="*/ 69 h 864"/>
                <a:gd name="T44" fmla="*/ 628 w 864"/>
                <a:gd name="T45" fmla="*/ 47 h 864"/>
                <a:gd name="T46" fmla="*/ 568 w 864"/>
                <a:gd name="T47" fmla="*/ 22 h 864"/>
                <a:gd name="T48" fmla="*/ 505 w 864"/>
                <a:gd name="T49" fmla="*/ 7 h 864"/>
                <a:gd name="T50" fmla="*/ 443 w 864"/>
                <a:gd name="T51" fmla="*/ 0 h 864"/>
                <a:gd name="T52" fmla="*/ 380 w 864"/>
                <a:gd name="T53" fmla="*/ 3 h 864"/>
                <a:gd name="T54" fmla="*/ 319 w 864"/>
                <a:gd name="T55" fmla="*/ 15 h 864"/>
                <a:gd name="T56" fmla="*/ 260 w 864"/>
                <a:gd name="T57" fmla="*/ 35 h 864"/>
                <a:gd name="T58" fmla="*/ 205 w 864"/>
                <a:gd name="T59" fmla="*/ 64 h 864"/>
                <a:gd name="T60" fmla="*/ 153 w 864"/>
                <a:gd name="T61" fmla="*/ 100 h 864"/>
                <a:gd name="T62" fmla="*/ 108 w 864"/>
                <a:gd name="T63" fmla="*/ 145 h 864"/>
                <a:gd name="T64" fmla="*/ 69 w 864"/>
                <a:gd name="T65" fmla="*/ 197 h 864"/>
                <a:gd name="T66" fmla="*/ 46 w 864"/>
                <a:gd name="T67" fmla="*/ 236 h 864"/>
                <a:gd name="T68" fmla="*/ 20 w 864"/>
                <a:gd name="T69" fmla="*/ 296 h 864"/>
                <a:gd name="T70" fmla="*/ 5 w 864"/>
                <a:gd name="T71" fmla="*/ 358 h 864"/>
                <a:gd name="T72" fmla="*/ 0 w 864"/>
                <a:gd name="T73" fmla="*/ 421 h 864"/>
                <a:gd name="T74" fmla="*/ 2 w 864"/>
                <a:gd name="T75" fmla="*/ 484 h 864"/>
                <a:gd name="T76" fmla="*/ 14 w 864"/>
                <a:gd name="T77" fmla="*/ 543 h 864"/>
                <a:gd name="T78" fmla="*/ 35 w 864"/>
                <a:gd name="T79" fmla="*/ 603 h 864"/>
                <a:gd name="T80" fmla="*/ 63 w 864"/>
                <a:gd name="T81" fmla="*/ 658 h 864"/>
                <a:gd name="T82" fmla="*/ 100 w 864"/>
                <a:gd name="T83" fmla="*/ 709 h 864"/>
                <a:gd name="T84" fmla="*/ 144 w 864"/>
                <a:gd name="T85" fmla="*/ 756 h 864"/>
                <a:gd name="T86" fmla="*/ 196 w 864"/>
                <a:gd name="T87" fmla="*/ 79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215" y="807"/>
                  </a:moveTo>
                  <a:lnTo>
                    <a:pt x="215" y="807"/>
                  </a:lnTo>
                  <a:lnTo>
                    <a:pt x="234" y="817"/>
                  </a:lnTo>
                  <a:lnTo>
                    <a:pt x="255" y="826"/>
                  </a:lnTo>
                  <a:lnTo>
                    <a:pt x="275" y="835"/>
                  </a:lnTo>
                  <a:lnTo>
                    <a:pt x="295" y="842"/>
                  </a:lnTo>
                  <a:lnTo>
                    <a:pt x="315" y="848"/>
                  </a:lnTo>
                  <a:lnTo>
                    <a:pt x="336" y="854"/>
                  </a:lnTo>
                  <a:lnTo>
                    <a:pt x="357" y="857"/>
                  </a:lnTo>
                  <a:lnTo>
                    <a:pt x="377" y="861"/>
                  </a:lnTo>
                  <a:lnTo>
                    <a:pt x="398" y="863"/>
                  </a:lnTo>
                  <a:lnTo>
                    <a:pt x="419" y="864"/>
                  </a:lnTo>
                  <a:lnTo>
                    <a:pt x="440" y="864"/>
                  </a:lnTo>
                  <a:lnTo>
                    <a:pt x="461" y="863"/>
                  </a:lnTo>
                  <a:lnTo>
                    <a:pt x="482" y="861"/>
                  </a:lnTo>
                  <a:lnTo>
                    <a:pt x="503" y="859"/>
                  </a:lnTo>
                  <a:lnTo>
                    <a:pt x="523" y="855"/>
                  </a:lnTo>
                  <a:lnTo>
                    <a:pt x="543" y="850"/>
                  </a:lnTo>
                  <a:lnTo>
                    <a:pt x="562" y="843"/>
                  </a:lnTo>
                  <a:lnTo>
                    <a:pt x="582" y="837"/>
                  </a:lnTo>
                  <a:lnTo>
                    <a:pt x="602" y="829"/>
                  </a:lnTo>
                  <a:lnTo>
                    <a:pt x="621" y="821"/>
                  </a:lnTo>
                  <a:lnTo>
                    <a:pt x="639" y="811"/>
                  </a:lnTo>
                  <a:lnTo>
                    <a:pt x="658" y="800"/>
                  </a:lnTo>
                  <a:lnTo>
                    <a:pt x="675" y="790"/>
                  </a:lnTo>
                  <a:lnTo>
                    <a:pt x="691" y="777"/>
                  </a:lnTo>
                  <a:lnTo>
                    <a:pt x="708" y="764"/>
                  </a:lnTo>
                  <a:lnTo>
                    <a:pt x="724" y="749"/>
                  </a:lnTo>
                  <a:lnTo>
                    <a:pt x="740" y="735"/>
                  </a:lnTo>
                  <a:lnTo>
                    <a:pt x="754" y="719"/>
                  </a:lnTo>
                  <a:lnTo>
                    <a:pt x="768" y="702"/>
                  </a:lnTo>
                  <a:lnTo>
                    <a:pt x="781" y="685"/>
                  </a:lnTo>
                  <a:lnTo>
                    <a:pt x="793" y="667"/>
                  </a:lnTo>
                  <a:lnTo>
                    <a:pt x="805" y="648"/>
                  </a:lnTo>
                  <a:lnTo>
                    <a:pt x="805" y="648"/>
                  </a:lnTo>
                  <a:lnTo>
                    <a:pt x="817" y="628"/>
                  </a:lnTo>
                  <a:lnTo>
                    <a:pt x="826" y="609"/>
                  </a:lnTo>
                  <a:lnTo>
                    <a:pt x="834" y="589"/>
                  </a:lnTo>
                  <a:lnTo>
                    <a:pt x="841" y="568"/>
                  </a:lnTo>
                  <a:lnTo>
                    <a:pt x="848" y="547"/>
                  </a:lnTo>
                  <a:lnTo>
                    <a:pt x="853" y="528"/>
                  </a:lnTo>
                  <a:lnTo>
                    <a:pt x="857" y="507"/>
                  </a:lnTo>
                  <a:lnTo>
                    <a:pt x="860" y="486"/>
                  </a:lnTo>
                  <a:lnTo>
                    <a:pt x="862" y="465"/>
                  </a:lnTo>
                  <a:lnTo>
                    <a:pt x="864" y="443"/>
                  </a:lnTo>
                  <a:lnTo>
                    <a:pt x="864" y="422"/>
                  </a:lnTo>
                  <a:lnTo>
                    <a:pt x="862" y="403"/>
                  </a:lnTo>
                  <a:lnTo>
                    <a:pt x="861" y="382"/>
                  </a:lnTo>
                  <a:lnTo>
                    <a:pt x="857" y="361"/>
                  </a:lnTo>
                  <a:lnTo>
                    <a:pt x="853" y="340"/>
                  </a:lnTo>
                  <a:lnTo>
                    <a:pt x="848" y="321"/>
                  </a:lnTo>
                  <a:lnTo>
                    <a:pt x="843" y="301"/>
                  </a:lnTo>
                  <a:lnTo>
                    <a:pt x="836" y="280"/>
                  </a:lnTo>
                  <a:lnTo>
                    <a:pt x="828" y="262"/>
                  </a:lnTo>
                  <a:lnTo>
                    <a:pt x="819" y="243"/>
                  </a:lnTo>
                  <a:lnTo>
                    <a:pt x="810" y="224"/>
                  </a:lnTo>
                  <a:lnTo>
                    <a:pt x="800" y="206"/>
                  </a:lnTo>
                  <a:lnTo>
                    <a:pt x="788" y="189"/>
                  </a:lnTo>
                  <a:lnTo>
                    <a:pt x="776" y="172"/>
                  </a:lnTo>
                  <a:lnTo>
                    <a:pt x="763" y="155"/>
                  </a:lnTo>
                  <a:lnTo>
                    <a:pt x="749" y="140"/>
                  </a:lnTo>
                  <a:lnTo>
                    <a:pt x="735" y="124"/>
                  </a:lnTo>
                  <a:lnTo>
                    <a:pt x="719" y="110"/>
                  </a:lnTo>
                  <a:lnTo>
                    <a:pt x="702" y="95"/>
                  </a:lnTo>
                  <a:lnTo>
                    <a:pt x="685" y="82"/>
                  </a:lnTo>
                  <a:lnTo>
                    <a:pt x="667" y="69"/>
                  </a:lnTo>
                  <a:lnTo>
                    <a:pt x="647" y="57"/>
                  </a:lnTo>
                  <a:lnTo>
                    <a:pt x="647" y="57"/>
                  </a:lnTo>
                  <a:lnTo>
                    <a:pt x="628" y="47"/>
                  </a:lnTo>
                  <a:lnTo>
                    <a:pt x="608" y="38"/>
                  </a:lnTo>
                  <a:lnTo>
                    <a:pt x="587" y="29"/>
                  </a:lnTo>
                  <a:lnTo>
                    <a:pt x="568" y="22"/>
                  </a:lnTo>
                  <a:lnTo>
                    <a:pt x="547" y="16"/>
                  </a:lnTo>
                  <a:lnTo>
                    <a:pt x="526" y="11"/>
                  </a:lnTo>
                  <a:lnTo>
                    <a:pt x="505" y="7"/>
                  </a:lnTo>
                  <a:lnTo>
                    <a:pt x="484" y="3"/>
                  </a:lnTo>
                  <a:lnTo>
                    <a:pt x="463" y="1"/>
                  </a:lnTo>
                  <a:lnTo>
                    <a:pt x="443" y="0"/>
                  </a:lnTo>
                  <a:lnTo>
                    <a:pt x="422" y="0"/>
                  </a:lnTo>
                  <a:lnTo>
                    <a:pt x="401" y="1"/>
                  </a:lnTo>
                  <a:lnTo>
                    <a:pt x="380" y="3"/>
                  </a:lnTo>
                  <a:lnTo>
                    <a:pt x="359" y="7"/>
                  </a:lnTo>
                  <a:lnTo>
                    <a:pt x="340" y="11"/>
                  </a:lnTo>
                  <a:lnTo>
                    <a:pt x="319" y="15"/>
                  </a:lnTo>
                  <a:lnTo>
                    <a:pt x="299" y="21"/>
                  </a:lnTo>
                  <a:lnTo>
                    <a:pt x="280" y="28"/>
                  </a:lnTo>
                  <a:lnTo>
                    <a:pt x="260" y="35"/>
                  </a:lnTo>
                  <a:lnTo>
                    <a:pt x="242" y="44"/>
                  </a:lnTo>
                  <a:lnTo>
                    <a:pt x="224" y="54"/>
                  </a:lnTo>
                  <a:lnTo>
                    <a:pt x="205" y="64"/>
                  </a:lnTo>
                  <a:lnTo>
                    <a:pt x="187" y="76"/>
                  </a:lnTo>
                  <a:lnTo>
                    <a:pt x="170" y="87"/>
                  </a:lnTo>
                  <a:lnTo>
                    <a:pt x="153" y="100"/>
                  </a:lnTo>
                  <a:lnTo>
                    <a:pt x="138" y="115"/>
                  </a:lnTo>
                  <a:lnTo>
                    <a:pt x="123" y="129"/>
                  </a:lnTo>
                  <a:lnTo>
                    <a:pt x="108" y="145"/>
                  </a:lnTo>
                  <a:lnTo>
                    <a:pt x="95" y="162"/>
                  </a:lnTo>
                  <a:lnTo>
                    <a:pt x="80" y="179"/>
                  </a:lnTo>
                  <a:lnTo>
                    <a:pt x="69" y="197"/>
                  </a:lnTo>
                  <a:lnTo>
                    <a:pt x="57" y="216"/>
                  </a:lnTo>
                  <a:lnTo>
                    <a:pt x="57" y="216"/>
                  </a:lnTo>
                  <a:lnTo>
                    <a:pt x="46" y="236"/>
                  </a:lnTo>
                  <a:lnTo>
                    <a:pt x="37" y="256"/>
                  </a:lnTo>
                  <a:lnTo>
                    <a:pt x="28" y="275"/>
                  </a:lnTo>
                  <a:lnTo>
                    <a:pt x="20" y="296"/>
                  </a:lnTo>
                  <a:lnTo>
                    <a:pt x="15" y="317"/>
                  </a:lnTo>
                  <a:lnTo>
                    <a:pt x="10" y="338"/>
                  </a:lnTo>
                  <a:lnTo>
                    <a:pt x="5" y="358"/>
                  </a:lnTo>
                  <a:lnTo>
                    <a:pt x="2" y="379"/>
                  </a:lnTo>
                  <a:lnTo>
                    <a:pt x="1" y="400"/>
                  </a:lnTo>
                  <a:lnTo>
                    <a:pt x="0" y="421"/>
                  </a:lnTo>
                  <a:lnTo>
                    <a:pt x="0" y="442"/>
                  </a:lnTo>
                  <a:lnTo>
                    <a:pt x="0" y="463"/>
                  </a:lnTo>
                  <a:lnTo>
                    <a:pt x="2" y="484"/>
                  </a:lnTo>
                  <a:lnTo>
                    <a:pt x="5" y="503"/>
                  </a:lnTo>
                  <a:lnTo>
                    <a:pt x="9" y="524"/>
                  </a:lnTo>
                  <a:lnTo>
                    <a:pt x="14" y="543"/>
                  </a:lnTo>
                  <a:lnTo>
                    <a:pt x="19" y="564"/>
                  </a:lnTo>
                  <a:lnTo>
                    <a:pt x="27" y="584"/>
                  </a:lnTo>
                  <a:lnTo>
                    <a:pt x="35" y="603"/>
                  </a:lnTo>
                  <a:lnTo>
                    <a:pt x="43" y="622"/>
                  </a:lnTo>
                  <a:lnTo>
                    <a:pt x="53" y="640"/>
                  </a:lnTo>
                  <a:lnTo>
                    <a:pt x="63" y="658"/>
                  </a:lnTo>
                  <a:lnTo>
                    <a:pt x="74" y="676"/>
                  </a:lnTo>
                  <a:lnTo>
                    <a:pt x="87" y="693"/>
                  </a:lnTo>
                  <a:lnTo>
                    <a:pt x="100" y="709"/>
                  </a:lnTo>
                  <a:lnTo>
                    <a:pt x="113" y="726"/>
                  </a:lnTo>
                  <a:lnTo>
                    <a:pt x="129" y="740"/>
                  </a:lnTo>
                  <a:lnTo>
                    <a:pt x="144" y="756"/>
                  </a:lnTo>
                  <a:lnTo>
                    <a:pt x="161" y="769"/>
                  </a:lnTo>
                  <a:lnTo>
                    <a:pt x="178" y="782"/>
                  </a:lnTo>
                  <a:lnTo>
                    <a:pt x="196" y="795"/>
                  </a:lnTo>
                  <a:lnTo>
                    <a:pt x="215" y="807"/>
                  </a:lnTo>
                  <a:lnTo>
                    <a:pt x="215" y="8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7" name="Freeform 84"/>
            <p:cNvSpPr>
              <a:spLocks/>
            </p:cNvSpPr>
            <p:nvPr userDrawn="1"/>
          </p:nvSpPr>
          <p:spPr bwMode="auto">
            <a:xfrm>
              <a:off x="4015" y="545"/>
              <a:ext cx="196" cy="196"/>
            </a:xfrm>
            <a:custGeom>
              <a:avLst/>
              <a:gdLst>
                <a:gd name="T0" fmla="*/ 43 w 783"/>
                <a:gd name="T1" fmla="*/ 213 h 783"/>
                <a:gd name="T2" fmla="*/ 19 w 783"/>
                <a:gd name="T3" fmla="*/ 267 h 783"/>
                <a:gd name="T4" fmla="*/ 5 w 783"/>
                <a:gd name="T5" fmla="*/ 323 h 783"/>
                <a:gd name="T6" fmla="*/ 0 w 783"/>
                <a:gd name="T7" fmla="*/ 381 h 783"/>
                <a:gd name="T8" fmla="*/ 3 w 783"/>
                <a:gd name="T9" fmla="*/ 437 h 783"/>
                <a:gd name="T10" fmla="*/ 13 w 783"/>
                <a:gd name="T11" fmla="*/ 493 h 783"/>
                <a:gd name="T12" fmla="*/ 31 w 783"/>
                <a:gd name="T13" fmla="*/ 546 h 783"/>
                <a:gd name="T14" fmla="*/ 57 w 783"/>
                <a:gd name="T15" fmla="*/ 596 h 783"/>
                <a:gd name="T16" fmla="*/ 91 w 783"/>
                <a:gd name="T17" fmla="*/ 643 h 783"/>
                <a:gd name="T18" fmla="*/ 132 w 783"/>
                <a:gd name="T19" fmla="*/ 684 h 783"/>
                <a:gd name="T20" fmla="*/ 178 w 783"/>
                <a:gd name="T21" fmla="*/ 720 h 783"/>
                <a:gd name="T22" fmla="*/ 214 w 783"/>
                <a:gd name="T23" fmla="*/ 740 h 783"/>
                <a:gd name="T24" fmla="*/ 267 w 783"/>
                <a:gd name="T25" fmla="*/ 763 h 783"/>
                <a:gd name="T26" fmla="*/ 324 w 783"/>
                <a:gd name="T27" fmla="*/ 777 h 783"/>
                <a:gd name="T28" fmla="*/ 380 w 783"/>
                <a:gd name="T29" fmla="*/ 783 h 783"/>
                <a:gd name="T30" fmla="*/ 438 w 783"/>
                <a:gd name="T31" fmla="*/ 781 h 783"/>
                <a:gd name="T32" fmla="*/ 493 w 783"/>
                <a:gd name="T33" fmla="*/ 769 h 783"/>
                <a:gd name="T34" fmla="*/ 546 w 783"/>
                <a:gd name="T35" fmla="*/ 751 h 783"/>
                <a:gd name="T36" fmla="*/ 595 w 783"/>
                <a:gd name="T37" fmla="*/ 725 h 783"/>
                <a:gd name="T38" fmla="*/ 642 w 783"/>
                <a:gd name="T39" fmla="*/ 692 h 783"/>
                <a:gd name="T40" fmla="*/ 684 w 783"/>
                <a:gd name="T41" fmla="*/ 652 h 783"/>
                <a:gd name="T42" fmla="*/ 719 w 783"/>
                <a:gd name="T43" fmla="*/ 605 h 783"/>
                <a:gd name="T44" fmla="*/ 740 w 783"/>
                <a:gd name="T45" fmla="*/ 570 h 783"/>
                <a:gd name="T46" fmla="*/ 762 w 783"/>
                <a:gd name="T47" fmla="*/ 515 h 783"/>
                <a:gd name="T48" fmla="*/ 777 w 783"/>
                <a:gd name="T49" fmla="*/ 459 h 783"/>
                <a:gd name="T50" fmla="*/ 783 w 783"/>
                <a:gd name="T51" fmla="*/ 402 h 783"/>
                <a:gd name="T52" fmla="*/ 780 w 783"/>
                <a:gd name="T53" fmla="*/ 346 h 783"/>
                <a:gd name="T54" fmla="*/ 769 w 783"/>
                <a:gd name="T55" fmla="*/ 290 h 783"/>
                <a:gd name="T56" fmla="*/ 751 w 783"/>
                <a:gd name="T57" fmla="*/ 237 h 783"/>
                <a:gd name="T58" fmla="*/ 724 w 783"/>
                <a:gd name="T59" fmla="*/ 187 h 783"/>
                <a:gd name="T60" fmla="*/ 692 w 783"/>
                <a:gd name="T61" fmla="*/ 140 h 783"/>
                <a:gd name="T62" fmla="*/ 651 w 783"/>
                <a:gd name="T63" fmla="*/ 98 h 783"/>
                <a:gd name="T64" fmla="*/ 605 w 783"/>
                <a:gd name="T65" fmla="*/ 63 h 783"/>
                <a:gd name="T66" fmla="*/ 569 w 783"/>
                <a:gd name="T67" fmla="*/ 43 h 783"/>
                <a:gd name="T68" fmla="*/ 515 w 783"/>
                <a:gd name="T69" fmla="*/ 20 h 783"/>
                <a:gd name="T70" fmla="*/ 459 w 783"/>
                <a:gd name="T71" fmla="*/ 6 h 783"/>
                <a:gd name="T72" fmla="*/ 401 w 783"/>
                <a:gd name="T73" fmla="*/ 0 h 783"/>
                <a:gd name="T74" fmla="*/ 345 w 783"/>
                <a:gd name="T75" fmla="*/ 3 h 783"/>
                <a:gd name="T76" fmla="*/ 289 w 783"/>
                <a:gd name="T77" fmla="*/ 13 h 783"/>
                <a:gd name="T78" fmla="*/ 237 w 783"/>
                <a:gd name="T79" fmla="*/ 32 h 783"/>
                <a:gd name="T80" fmla="*/ 186 w 783"/>
                <a:gd name="T81" fmla="*/ 58 h 783"/>
                <a:gd name="T82" fmla="*/ 139 w 783"/>
                <a:gd name="T83" fmla="*/ 92 h 783"/>
                <a:gd name="T84" fmla="*/ 99 w 783"/>
                <a:gd name="T85" fmla="*/ 131 h 783"/>
                <a:gd name="T86" fmla="*/ 62 w 783"/>
                <a:gd name="T87" fmla="*/ 17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196"/>
                  </a:moveTo>
                  <a:lnTo>
                    <a:pt x="52" y="196"/>
                  </a:lnTo>
                  <a:lnTo>
                    <a:pt x="43" y="213"/>
                  </a:lnTo>
                  <a:lnTo>
                    <a:pt x="34" y="231"/>
                  </a:lnTo>
                  <a:lnTo>
                    <a:pt x="26" y="249"/>
                  </a:lnTo>
                  <a:lnTo>
                    <a:pt x="19" y="267"/>
                  </a:lnTo>
                  <a:lnTo>
                    <a:pt x="14" y="287"/>
                  </a:lnTo>
                  <a:lnTo>
                    <a:pt x="9" y="305"/>
                  </a:lnTo>
                  <a:lnTo>
                    <a:pt x="5" y="323"/>
                  </a:lnTo>
                  <a:lnTo>
                    <a:pt x="3" y="343"/>
                  </a:lnTo>
                  <a:lnTo>
                    <a:pt x="1" y="363"/>
                  </a:lnTo>
                  <a:lnTo>
                    <a:pt x="0" y="381"/>
                  </a:lnTo>
                  <a:lnTo>
                    <a:pt x="0" y="400"/>
                  </a:lnTo>
                  <a:lnTo>
                    <a:pt x="0" y="419"/>
                  </a:lnTo>
                  <a:lnTo>
                    <a:pt x="3" y="437"/>
                  </a:lnTo>
                  <a:lnTo>
                    <a:pt x="5" y="456"/>
                  </a:lnTo>
                  <a:lnTo>
                    <a:pt x="9" y="475"/>
                  </a:lnTo>
                  <a:lnTo>
                    <a:pt x="13" y="493"/>
                  </a:lnTo>
                  <a:lnTo>
                    <a:pt x="18" y="511"/>
                  </a:lnTo>
                  <a:lnTo>
                    <a:pt x="25" y="528"/>
                  </a:lnTo>
                  <a:lnTo>
                    <a:pt x="31" y="546"/>
                  </a:lnTo>
                  <a:lnTo>
                    <a:pt x="39" y="563"/>
                  </a:lnTo>
                  <a:lnTo>
                    <a:pt x="48" y="580"/>
                  </a:lnTo>
                  <a:lnTo>
                    <a:pt x="57" y="596"/>
                  </a:lnTo>
                  <a:lnTo>
                    <a:pt x="68" y="613"/>
                  </a:lnTo>
                  <a:lnTo>
                    <a:pt x="79" y="627"/>
                  </a:lnTo>
                  <a:lnTo>
                    <a:pt x="91" y="643"/>
                  </a:lnTo>
                  <a:lnTo>
                    <a:pt x="103" y="657"/>
                  </a:lnTo>
                  <a:lnTo>
                    <a:pt x="117" y="671"/>
                  </a:lnTo>
                  <a:lnTo>
                    <a:pt x="132" y="684"/>
                  </a:lnTo>
                  <a:lnTo>
                    <a:pt x="146" y="697"/>
                  </a:lnTo>
                  <a:lnTo>
                    <a:pt x="162" y="709"/>
                  </a:lnTo>
                  <a:lnTo>
                    <a:pt x="178" y="720"/>
                  </a:lnTo>
                  <a:lnTo>
                    <a:pt x="195" y="730"/>
                  </a:lnTo>
                  <a:lnTo>
                    <a:pt x="195" y="730"/>
                  </a:lnTo>
                  <a:lnTo>
                    <a:pt x="214" y="740"/>
                  </a:lnTo>
                  <a:lnTo>
                    <a:pt x="231" y="748"/>
                  </a:lnTo>
                  <a:lnTo>
                    <a:pt x="249" y="756"/>
                  </a:lnTo>
                  <a:lnTo>
                    <a:pt x="267" y="763"/>
                  </a:lnTo>
                  <a:lnTo>
                    <a:pt x="287" y="769"/>
                  </a:lnTo>
                  <a:lnTo>
                    <a:pt x="305" y="773"/>
                  </a:lnTo>
                  <a:lnTo>
                    <a:pt x="324" y="777"/>
                  </a:lnTo>
                  <a:lnTo>
                    <a:pt x="343" y="779"/>
                  </a:lnTo>
                  <a:lnTo>
                    <a:pt x="362" y="782"/>
                  </a:lnTo>
                  <a:lnTo>
                    <a:pt x="380" y="783"/>
                  </a:lnTo>
                  <a:lnTo>
                    <a:pt x="400" y="783"/>
                  </a:lnTo>
                  <a:lnTo>
                    <a:pt x="418" y="782"/>
                  </a:lnTo>
                  <a:lnTo>
                    <a:pt x="438" y="781"/>
                  </a:lnTo>
                  <a:lnTo>
                    <a:pt x="456" y="778"/>
                  </a:lnTo>
                  <a:lnTo>
                    <a:pt x="474" y="774"/>
                  </a:lnTo>
                  <a:lnTo>
                    <a:pt x="493" y="769"/>
                  </a:lnTo>
                  <a:lnTo>
                    <a:pt x="511" y="764"/>
                  </a:lnTo>
                  <a:lnTo>
                    <a:pt x="528" y="759"/>
                  </a:lnTo>
                  <a:lnTo>
                    <a:pt x="546" y="751"/>
                  </a:lnTo>
                  <a:lnTo>
                    <a:pt x="563" y="743"/>
                  </a:lnTo>
                  <a:lnTo>
                    <a:pt x="580" y="735"/>
                  </a:lnTo>
                  <a:lnTo>
                    <a:pt x="595" y="725"/>
                  </a:lnTo>
                  <a:lnTo>
                    <a:pt x="612" y="714"/>
                  </a:lnTo>
                  <a:lnTo>
                    <a:pt x="628" y="704"/>
                  </a:lnTo>
                  <a:lnTo>
                    <a:pt x="642" y="692"/>
                  </a:lnTo>
                  <a:lnTo>
                    <a:pt x="657" y="679"/>
                  </a:lnTo>
                  <a:lnTo>
                    <a:pt x="671" y="666"/>
                  </a:lnTo>
                  <a:lnTo>
                    <a:pt x="684" y="652"/>
                  </a:lnTo>
                  <a:lnTo>
                    <a:pt x="697" y="636"/>
                  </a:lnTo>
                  <a:lnTo>
                    <a:pt x="709" y="621"/>
                  </a:lnTo>
                  <a:lnTo>
                    <a:pt x="719" y="605"/>
                  </a:lnTo>
                  <a:lnTo>
                    <a:pt x="730" y="587"/>
                  </a:lnTo>
                  <a:lnTo>
                    <a:pt x="730" y="587"/>
                  </a:lnTo>
                  <a:lnTo>
                    <a:pt x="740" y="570"/>
                  </a:lnTo>
                  <a:lnTo>
                    <a:pt x="748" y="551"/>
                  </a:lnTo>
                  <a:lnTo>
                    <a:pt x="756" y="533"/>
                  </a:lnTo>
                  <a:lnTo>
                    <a:pt x="762" y="515"/>
                  </a:lnTo>
                  <a:lnTo>
                    <a:pt x="769" y="497"/>
                  </a:lnTo>
                  <a:lnTo>
                    <a:pt x="773" y="477"/>
                  </a:lnTo>
                  <a:lnTo>
                    <a:pt x="777" y="459"/>
                  </a:lnTo>
                  <a:lnTo>
                    <a:pt x="779" y="439"/>
                  </a:lnTo>
                  <a:lnTo>
                    <a:pt x="782" y="421"/>
                  </a:lnTo>
                  <a:lnTo>
                    <a:pt x="783" y="402"/>
                  </a:lnTo>
                  <a:lnTo>
                    <a:pt x="783" y="383"/>
                  </a:lnTo>
                  <a:lnTo>
                    <a:pt x="782" y="364"/>
                  </a:lnTo>
                  <a:lnTo>
                    <a:pt x="780" y="346"/>
                  </a:lnTo>
                  <a:lnTo>
                    <a:pt x="778" y="327"/>
                  </a:lnTo>
                  <a:lnTo>
                    <a:pt x="774" y="308"/>
                  </a:lnTo>
                  <a:lnTo>
                    <a:pt x="769" y="290"/>
                  </a:lnTo>
                  <a:lnTo>
                    <a:pt x="764" y="273"/>
                  </a:lnTo>
                  <a:lnTo>
                    <a:pt x="758" y="254"/>
                  </a:lnTo>
                  <a:lnTo>
                    <a:pt x="751" y="237"/>
                  </a:lnTo>
                  <a:lnTo>
                    <a:pt x="743" y="219"/>
                  </a:lnTo>
                  <a:lnTo>
                    <a:pt x="735" y="202"/>
                  </a:lnTo>
                  <a:lnTo>
                    <a:pt x="724" y="187"/>
                  </a:lnTo>
                  <a:lnTo>
                    <a:pt x="714" y="171"/>
                  </a:lnTo>
                  <a:lnTo>
                    <a:pt x="704" y="155"/>
                  </a:lnTo>
                  <a:lnTo>
                    <a:pt x="692" y="140"/>
                  </a:lnTo>
                  <a:lnTo>
                    <a:pt x="679" y="125"/>
                  </a:lnTo>
                  <a:lnTo>
                    <a:pt x="666" y="112"/>
                  </a:lnTo>
                  <a:lnTo>
                    <a:pt x="651" y="98"/>
                  </a:lnTo>
                  <a:lnTo>
                    <a:pt x="636" y="86"/>
                  </a:lnTo>
                  <a:lnTo>
                    <a:pt x="620" y="75"/>
                  </a:lnTo>
                  <a:lnTo>
                    <a:pt x="605" y="63"/>
                  </a:lnTo>
                  <a:lnTo>
                    <a:pt x="586" y="52"/>
                  </a:lnTo>
                  <a:lnTo>
                    <a:pt x="586" y="52"/>
                  </a:lnTo>
                  <a:lnTo>
                    <a:pt x="569" y="43"/>
                  </a:lnTo>
                  <a:lnTo>
                    <a:pt x="551" y="34"/>
                  </a:lnTo>
                  <a:lnTo>
                    <a:pt x="533" y="26"/>
                  </a:lnTo>
                  <a:lnTo>
                    <a:pt x="515" y="20"/>
                  </a:lnTo>
                  <a:lnTo>
                    <a:pt x="496" y="15"/>
                  </a:lnTo>
                  <a:lnTo>
                    <a:pt x="477" y="9"/>
                  </a:lnTo>
                  <a:lnTo>
                    <a:pt x="459" y="6"/>
                  </a:lnTo>
                  <a:lnTo>
                    <a:pt x="439" y="3"/>
                  </a:lnTo>
                  <a:lnTo>
                    <a:pt x="421" y="0"/>
                  </a:lnTo>
                  <a:lnTo>
                    <a:pt x="401" y="0"/>
                  </a:lnTo>
                  <a:lnTo>
                    <a:pt x="383" y="0"/>
                  </a:lnTo>
                  <a:lnTo>
                    <a:pt x="363" y="0"/>
                  </a:lnTo>
                  <a:lnTo>
                    <a:pt x="345" y="3"/>
                  </a:lnTo>
                  <a:lnTo>
                    <a:pt x="327" y="6"/>
                  </a:lnTo>
                  <a:lnTo>
                    <a:pt x="307" y="8"/>
                  </a:lnTo>
                  <a:lnTo>
                    <a:pt x="289" y="13"/>
                  </a:lnTo>
                  <a:lnTo>
                    <a:pt x="272" y="19"/>
                  </a:lnTo>
                  <a:lnTo>
                    <a:pt x="254" y="25"/>
                  </a:lnTo>
                  <a:lnTo>
                    <a:pt x="237" y="32"/>
                  </a:lnTo>
                  <a:lnTo>
                    <a:pt x="219" y="39"/>
                  </a:lnTo>
                  <a:lnTo>
                    <a:pt x="203" y="49"/>
                  </a:lnTo>
                  <a:lnTo>
                    <a:pt x="186" y="58"/>
                  </a:lnTo>
                  <a:lnTo>
                    <a:pt x="171" y="68"/>
                  </a:lnTo>
                  <a:lnTo>
                    <a:pt x="155" y="79"/>
                  </a:lnTo>
                  <a:lnTo>
                    <a:pt x="139" y="92"/>
                  </a:lnTo>
                  <a:lnTo>
                    <a:pt x="125" y="103"/>
                  </a:lnTo>
                  <a:lnTo>
                    <a:pt x="112" y="118"/>
                  </a:lnTo>
                  <a:lnTo>
                    <a:pt x="99" y="131"/>
                  </a:lnTo>
                  <a:lnTo>
                    <a:pt x="86" y="146"/>
                  </a:lnTo>
                  <a:lnTo>
                    <a:pt x="74" y="162"/>
                  </a:lnTo>
                  <a:lnTo>
                    <a:pt x="62" y="179"/>
                  </a:lnTo>
                  <a:lnTo>
                    <a:pt x="52" y="196"/>
                  </a:lnTo>
                  <a:lnTo>
                    <a:pt x="52"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8" name="Freeform 85"/>
            <p:cNvSpPr>
              <a:spLocks/>
            </p:cNvSpPr>
            <p:nvPr userDrawn="1"/>
          </p:nvSpPr>
          <p:spPr bwMode="auto">
            <a:xfrm>
              <a:off x="4245" y="682"/>
              <a:ext cx="175" cy="175"/>
            </a:xfrm>
            <a:custGeom>
              <a:avLst/>
              <a:gdLst>
                <a:gd name="T0" fmla="*/ 38 w 703"/>
                <a:gd name="T1" fmla="*/ 192 h 703"/>
                <a:gd name="T2" fmla="*/ 19 w 703"/>
                <a:gd name="T3" fmla="*/ 241 h 703"/>
                <a:gd name="T4" fmla="*/ 6 w 703"/>
                <a:gd name="T5" fmla="*/ 291 h 703"/>
                <a:gd name="T6" fmla="*/ 0 w 703"/>
                <a:gd name="T7" fmla="*/ 342 h 703"/>
                <a:gd name="T8" fmla="*/ 3 w 703"/>
                <a:gd name="T9" fmla="*/ 392 h 703"/>
                <a:gd name="T10" fmla="*/ 12 w 703"/>
                <a:gd name="T11" fmla="*/ 442 h 703"/>
                <a:gd name="T12" fmla="*/ 29 w 703"/>
                <a:gd name="T13" fmla="*/ 490 h 703"/>
                <a:gd name="T14" fmla="*/ 52 w 703"/>
                <a:gd name="T15" fmla="*/ 536 h 703"/>
                <a:gd name="T16" fmla="*/ 82 w 703"/>
                <a:gd name="T17" fmla="*/ 577 h 703"/>
                <a:gd name="T18" fmla="*/ 118 w 703"/>
                <a:gd name="T19" fmla="*/ 614 h 703"/>
                <a:gd name="T20" fmla="*/ 161 w 703"/>
                <a:gd name="T21" fmla="*/ 646 h 703"/>
                <a:gd name="T22" fmla="*/ 192 w 703"/>
                <a:gd name="T23" fmla="*/ 665 h 703"/>
                <a:gd name="T24" fmla="*/ 240 w 703"/>
                <a:gd name="T25" fmla="*/ 684 h 703"/>
                <a:gd name="T26" fmla="*/ 291 w 703"/>
                <a:gd name="T27" fmla="*/ 697 h 703"/>
                <a:gd name="T28" fmla="*/ 342 w 703"/>
                <a:gd name="T29" fmla="*/ 703 h 703"/>
                <a:gd name="T30" fmla="*/ 393 w 703"/>
                <a:gd name="T31" fmla="*/ 700 h 703"/>
                <a:gd name="T32" fmla="*/ 442 w 703"/>
                <a:gd name="T33" fmla="*/ 691 h 703"/>
                <a:gd name="T34" fmla="*/ 490 w 703"/>
                <a:gd name="T35" fmla="*/ 674 h 703"/>
                <a:gd name="T36" fmla="*/ 535 w 703"/>
                <a:gd name="T37" fmla="*/ 650 h 703"/>
                <a:gd name="T38" fmla="*/ 576 w 703"/>
                <a:gd name="T39" fmla="*/ 620 h 703"/>
                <a:gd name="T40" fmla="*/ 614 w 703"/>
                <a:gd name="T41" fmla="*/ 585 h 703"/>
                <a:gd name="T42" fmla="*/ 645 w 703"/>
                <a:gd name="T43" fmla="*/ 542 h 703"/>
                <a:gd name="T44" fmla="*/ 664 w 703"/>
                <a:gd name="T45" fmla="*/ 511 h 703"/>
                <a:gd name="T46" fmla="*/ 684 w 703"/>
                <a:gd name="T47" fmla="*/ 463 h 703"/>
                <a:gd name="T48" fmla="*/ 697 w 703"/>
                <a:gd name="T49" fmla="*/ 412 h 703"/>
                <a:gd name="T50" fmla="*/ 703 w 703"/>
                <a:gd name="T51" fmla="*/ 361 h 703"/>
                <a:gd name="T52" fmla="*/ 700 w 703"/>
                <a:gd name="T53" fmla="*/ 310 h 703"/>
                <a:gd name="T54" fmla="*/ 690 w 703"/>
                <a:gd name="T55" fmla="*/ 261 h 703"/>
                <a:gd name="T56" fmla="*/ 674 w 703"/>
                <a:gd name="T57" fmla="*/ 213 h 703"/>
                <a:gd name="T58" fmla="*/ 651 w 703"/>
                <a:gd name="T59" fmla="*/ 168 h 703"/>
                <a:gd name="T60" fmla="*/ 621 w 703"/>
                <a:gd name="T61" fmla="*/ 127 h 703"/>
                <a:gd name="T62" fmla="*/ 584 w 703"/>
                <a:gd name="T63" fmla="*/ 89 h 703"/>
                <a:gd name="T64" fmla="*/ 542 w 703"/>
                <a:gd name="T65" fmla="*/ 58 h 703"/>
                <a:gd name="T66" fmla="*/ 511 w 703"/>
                <a:gd name="T67" fmla="*/ 39 h 703"/>
                <a:gd name="T68" fmla="*/ 462 w 703"/>
                <a:gd name="T69" fmla="*/ 19 h 703"/>
                <a:gd name="T70" fmla="*/ 412 w 703"/>
                <a:gd name="T71" fmla="*/ 5 h 703"/>
                <a:gd name="T72" fmla="*/ 360 w 703"/>
                <a:gd name="T73" fmla="*/ 0 h 703"/>
                <a:gd name="T74" fmla="*/ 310 w 703"/>
                <a:gd name="T75" fmla="*/ 3 h 703"/>
                <a:gd name="T76" fmla="*/ 261 w 703"/>
                <a:gd name="T77" fmla="*/ 13 h 703"/>
                <a:gd name="T78" fmla="*/ 213 w 703"/>
                <a:gd name="T79" fmla="*/ 29 h 703"/>
                <a:gd name="T80" fmla="*/ 167 w 703"/>
                <a:gd name="T81" fmla="*/ 52 h 703"/>
                <a:gd name="T82" fmla="*/ 125 w 703"/>
                <a:gd name="T83" fmla="*/ 82 h 703"/>
                <a:gd name="T84" fmla="*/ 89 w 703"/>
                <a:gd name="T85" fmla="*/ 119 h 703"/>
                <a:gd name="T86" fmla="*/ 56 w 703"/>
                <a:gd name="T87" fmla="*/ 16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176"/>
                  </a:moveTo>
                  <a:lnTo>
                    <a:pt x="47" y="176"/>
                  </a:lnTo>
                  <a:lnTo>
                    <a:pt x="38" y="192"/>
                  </a:lnTo>
                  <a:lnTo>
                    <a:pt x="30" y="209"/>
                  </a:lnTo>
                  <a:lnTo>
                    <a:pt x="24" y="224"/>
                  </a:lnTo>
                  <a:lnTo>
                    <a:pt x="19" y="241"/>
                  </a:lnTo>
                  <a:lnTo>
                    <a:pt x="13" y="258"/>
                  </a:lnTo>
                  <a:lnTo>
                    <a:pt x="8" y="274"/>
                  </a:lnTo>
                  <a:lnTo>
                    <a:pt x="6" y="291"/>
                  </a:lnTo>
                  <a:lnTo>
                    <a:pt x="3" y="308"/>
                  </a:lnTo>
                  <a:lnTo>
                    <a:pt x="2" y="325"/>
                  </a:lnTo>
                  <a:lnTo>
                    <a:pt x="0" y="342"/>
                  </a:lnTo>
                  <a:lnTo>
                    <a:pt x="0" y="359"/>
                  </a:lnTo>
                  <a:lnTo>
                    <a:pt x="0" y="375"/>
                  </a:lnTo>
                  <a:lnTo>
                    <a:pt x="3" y="392"/>
                  </a:lnTo>
                  <a:lnTo>
                    <a:pt x="6" y="409"/>
                  </a:lnTo>
                  <a:lnTo>
                    <a:pt x="8" y="426"/>
                  </a:lnTo>
                  <a:lnTo>
                    <a:pt x="12" y="442"/>
                  </a:lnTo>
                  <a:lnTo>
                    <a:pt x="17" y="459"/>
                  </a:lnTo>
                  <a:lnTo>
                    <a:pt x="22" y="475"/>
                  </a:lnTo>
                  <a:lnTo>
                    <a:pt x="29" y="490"/>
                  </a:lnTo>
                  <a:lnTo>
                    <a:pt x="35" y="506"/>
                  </a:lnTo>
                  <a:lnTo>
                    <a:pt x="43" y="520"/>
                  </a:lnTo>
                  <a:lnTo>
                    <a:pt x="52" y="536"/>
                  </a:lnTo>
                  <a:lnTo>
                    <a:pt x="62" y="550"/>
                  </a:lnTo>
                  <a:lnTo>
                    <a:pt x="71" y="563"/>
                  </a:lnTo>
                  <a:lnTo>
                    <a:pt x="82" y="577"/>
                  </a:lnTo>
                  <a:lnTo>
                    <a:pt x="93" y="589"/>
                  </a:lnTo>
                  <a:lnTo>
                    <a:pt x="105" y="602"/>
                  </a:lnTo>
                  <a:lnTo>
                    <a:pt x="118" y="614"/>
                  </a:lnTo>
                  <a:lnTo>
                    <a:pt x="132" y="626"/>
                  </a:lnTo>
                  <a:lnTo>
                    <a:pt x="145" y="636"/>
                  </a:lnTo>
                  <a:lnTo>
                    <a:pt x="161" y="646"/>
                  </a:lnTo>
                  <a:lnTo>
                    <a:pt x="176" y="656"/>
                  </a:lnTo>
                  <a:lnTo>
                    <a:pt x="176" y="656"/>
                  </a:lnTo>
                  <a:lnTo>
                    <a:pt x="192" y="665"/>
                  </a:lnTo>
                  <a:lnTo>
                    <a:pt x="208" y="673"/>
                  </a:lnTo>
                  <a:lnTo>
                    <a:pt x="224" y="679"/>
                  </a:lnTo>
                  <a:lnTo>
                    <a:pt x="240" y="684"/>
                  </a:lnTo>
                  <a:lnTo>
                    <a:pt x="257" y="689"/>
                  </a:lnTo>
                  <a:lnTo>
                    <a:pt x="274" y="695"/>
                  </a:lnTo>
                  <a:lnTo>
                    <a:pt x="291" y="697"/>
                  </a:lnTo>
                  <a:lnTo>
                    <a:pt x="308" y="700"/>
                  </a:lnTo>
                  <a:lnTo>
                    <a:pt x="325" y="701"/>
                  </a:lnTo>
                  <a:lnTo>
                    <a:pt x="342" y="703"/>
                  </a:lnTo>
                  <a:lnTo>
                    <a:pt x="359" y="703"/>
                  </a:lnTo>
                  <a:lnTo>
                    <a:pt x="376" y="703"/>
                  </a:lnTo>
                  <a:lnTo>
                    <a:pt x="393" y="700"/>
                  </a:lnTo>
                  <a:lnTo>
                    <a:pt x="409" y="697"/>
                  </a:lnTo>
                  <a:lnTo>
                    <a:pt x="425" y="695"/>
                  </a:lnTo>
                  <a:lnTo>
                    <a:pt x="442" y="691"/>
                  </a:lnTo>
                  <a:lnTo>
                    <a:pt x="458" y="686"/>
                  </a:lnTo>
                  <a:lnTo>
                    <a:pt x="475" y="680"/>
                  </a:lnTo>
                  <a:lnTo>
                    <a:pt x="490" y="674"/>
                  </a:lnTo>
                  <a:lnTo>
                    <a:pt x="505" y="667"/>
                  </a:lnTo>
                  <a:lnTo>
                    <a:pt x="520" y="660"/>
                  </a:lnTo>
                  <a:lnTo>
                    <a:pt x="535" y="650"/>
                  </a:lnTo>
                  <a:lnTo>
                    <a:pt x="549" y="641"/>
                  </a:lnTo>
                  <a:lnTo>
                    <a:pt x="563" y="632"/>
                  </a:lnTo>
                  <a:lnTo>
                    <a:pt x="576" y="620"/>
                  </a:lnTo>
                  <a:lnTo>
                    <a:pt x="589" y="610"/>
                  </a:lnTo>
                  <a:lnTo>
                    <a:pt x="602" y="598"/>
                  </a:lnTo>
                  <a:lnTo>
                    <a:pt x="614" y="585"/>
                  </a:lnTo>
                  <a:lnTo>
                    <a:pt x="624" y="571"/>
                  </a:lnTo>
                  <a:lnTo>
                    <a:pt x="636" y="558"/>
                  </a:lnTo>
                  <a:lnTo>
                    <a:pt x="645" y="542"/>
                  </a:lnTo>
                  <a:lnTo>
                    <a:pt x="656" y="527"/>
                  </a:lnTo>
                  <a:lnTo>
                    <a:pt x="656" y="527"/>
                  </a:lnTo>
                  <a:lnTo>
                    <a:pt x="664" y="511"/>
                  </a:lnTo>
                  <a:lnTo>
                    <a:pt x="671" y="495"/>
                  </a:lnTo>
                  <a:lnTo>
                    <a:pt x="678" y="478"/>
                  </a:lnTo>
                  <a:lnTo>
                    <a:pt x="684" y="463"/>
                  </a:lnTo>
                  <a:lnTo>
                    <a:pt x="690" y="446"/>
                  </a:lnTo>
                  <a:lnTo>
                    <a:pt x="694" y="429"/>
                  </a:lnTo>
                  <a:lnTo>
                    <a:pt x="697" y="412"/>
                  </a:lnTo>
                  <a:lnTo>
                    <a:pt x="700" y="395"/>
                  </a:lnTo>
                  <a:lnTo>
                    <a:pt x="701" y="378"/>
                  </a:lnTo>
                  <a:lnTo>
                    <a:pt x="703" y="361"/>
                  </a:lnTo>
                  <a:lnTo>
                    <a:pt x="703" y="344"/>
                  </a:lnTo>
                  <a:lnTo>
                    <a:pt x="701" y="327"/>
                  </a:lnTo>
                  <a:lnTo>
                    <a:pt x="700" y="310"/>
                  </a:lnTo>
                  <a:lnTo>
                    <a:pt x="697" y="293"/>
                  </a:lnTo>
                  <a:lnTo>
                    <a:pt x="695" y="278"/>
                  </a:lnTo>
                  <a:lnTo>
                    <a:pt x="690" y="261"/>
                  </a:lnTo>
                  <a:lnTo>
                    <a:pt x="686" y="245"/>
                  </a:lnTo>
                  <a:lnTo>
                    <a:pt x="681" y="228"/>
                  </a:lnTo>
                  <a:lnTo>
                    <a:pt x="674" y="213"/>
                  </a:lnTo>
                  <a:lnTo>
                    <a:pt x="666" y="198"/>
                  </a:lnTo>
                  <a:lnTo>
                    <a:pt x="658" y="183"/>
                  </a:lnTo>
                  <a:lnTo>
                    <a:pt x="651" y="168"/>
                  </a:lnTo>
                  <a:lnTo>
                    <a:pt x="641" y="154"/>
                  </a:lnTo>
                  <a:lnTo>
                    <a:pt x="631" y="140"/>
                  </a:lnTo>
                  <a:lnTo>
                    <a:pt x="621" y="127"/>
                  </a:lnTo>
                  <a:lnTo>
                    <a:pt x="609" y="114"/>
                  </a:lnTo>
                  <a:lnTo>
                    <a:pt x="597" y="101"/>
                  </a:lnTo>
                  <a:lnTo>
                    <a:pt x="584" y="89"/>
                  </a:lnTo>
                  <a:lnTo>
                    <a:pt x="571" y="78"/>
                  </a:lnTo>
                  <a:lnTo>
                    <a:pt x="557" y="67"/>
                  </a:lnTo>
                  <a:lnTo>
                    <a:pt x="542" y="58"/>
                  </a:lnTo>
                  <a:lnTo>
                    <a:pt x="527" y="47"/>
                  </a:lnTo>
                  <a:lnTo>
                    <a:pt x="527" y="47"/>
                  </a:lnTo>
                  <a:lnTo>
                    <a:pt x="511" y="39"/>
                  </a:lnTo>
                  <a:lnTo>
                    <a:pt x="494" y="32"/>
                  </a:lnTo>
                  <a:lnTo>
                    <a:pt x="479" y="25"/>
                  </a:lnTo>
                  <a:lnTo>
                    <a:pt x="462" y="19"/>
                  </a:lnTo>
                  <a:lnTo>
                    <a:pt x="445" y="13"/>
                  </a:lnTo>
                  <a:lnTo>
                    <a:pt x="429" y="9"/>
                  </a:lnTo>
                  <a:lnTo>
                    <a:pt x="412" y="5"/>
                  </a:lnTo>
                  <a:lnTo>
                    <a:pt x="395" y="3"/>
                  </a:lnTo>
                  <a:lnTo>
                    <a:pt x="378" y="2"/>
                  </a:lnTo>
                  <a:lnTo>
                    <a:pt x="360" y="0"/>
                  </a:lnTo>
                  <a:lnTo>
                    <a:pt x="343" y="0"/>
                  </a:lnTo>
                  <a:lnTo>
                    <a:pt x="327" y="2"/>
                  </a:lnTo>
                  <a:lnTo>
                    <a:pt x="310" y="3"/>
                  </a:lnTo>
                  <a:lnTo>
                    <a:pt x="294" y="5"/>
                  </a:lnTo>
                  <a:lnTo>
                    <a:pt x="277" y="8"/>
                  </a:lnTo>
                  <a:lnTo>
                    <a:pt x="261" y="13"/>
                  </a:lnTo>
                  <a:lnTo>
                    <a:pt x="244" y="17"/>
                  </a:lnTo>
                  <a:lnTo>
                    <a:pt x="228" y="22"/>
                  </a:lnTo>
                  <a:lnTo>
                    <a:pt x="213" y="29"/>
                  </a:lnTo>
                  <a:lnTo>
                    <a:pt x="197" y="37"/>
                  </a:lnTo>
                  <a:lnTo>
                    <a:pt x="183" y="45"/>
                  </a:lnTo>
                  <a:lnTo>
                    <a:pt x="167" y="52"/>
                  </a:lnTo>
                  <a:lnTo>
                    <a:pt x="153" y="61"/>
                  </a:lnTo>
                  <a:lnTo>
                    <a:pt x="140" y="72"/>
                  </a:lnTo>
                  <a:lnTo>
                    <a:pt x="125" y="82"/>
                  </a:lnTo>
                  <a:lnTo>
                    <a:pt x="114" y="94"/>
                  </a:lnTo>
                  <a:lnTo>
                    <a:pt x="101" y="106"/>
                  </a:lnTo>
                  <a:lnTo>
                    <a:pt x="89" y="119"/>
                  </a:lnTo>
                  <a:lnTo>
                    <a:pt x="77" y="132"/>
                  </a:lnTo>
                  <a:lnTo>
                    <a:pt x="67" y="146"/>
                  </a:lnTo>
                  <a:lnTo>
                    <a:pt x="56" y="161"/>
                  </a:lnTo>
                  <a:lnTo>
                    <a:pt x="47" y="176"/>
                  </a:lnTo>
                  <a:lnTo>
                    <a:pt x="47"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9" name="Freeform 86"/>
            <p:cNvSpPr>
              <a:spLocks/>
            </p:cNvSpPr>
            <p:nvPr userDrawn="1"/>
          </p:nvSpPr>
          <p:spPr bwMode="auto">
            <a:xfrm>
              <a:off x="4474" y="819"/>
              <a:ext cx="156" cy="155"/>
            </a:xfrm>
            <a:custGeom>
              <a:avLst/>
              <a:gdLst>
                <a:gd name="T0" fmla="*/ 580 w 621"/>
                <a:gd name="T1" fmla="*/ 466 h 622"/>
                <a:gd name="T2" fmla="*/ 594 w 621"/>
                <a:gd name="T3" fmla="*/ 438 h 622"/>
                <a:gd name="T4" fmla="*/ 604 w 621"/>
                <a:gd name="T5" fmla="*/ 408 h 622"/>
                <a:gd name="T6" fmla="*/ 619 w 621"/>
                <a:gd name="T7" fmla="*/ 350 h 622"/>
                <a:gd name="T8" fmla="*/ 620 w 621"/>
                <a:gd name="T9" fmla="*/ 290 h 622"/>
                <a:gd name="T10" fmla="*/ 610 w 621"/>
                <a:gd name="T11" fmla="*/ 231 h 622"/>
                <a:gd name="T12" fmla="*/ 589 w 621"/>
                <a:gd name="T13" fmla="*/ 175 h 622"/>
                <a:gd name="T14" fmla="*/ 557 w 621"/>
                <a:gd name="T15" fmla="*/ 123 h 622"/>
                <a:gd name="T16" fmla="*/ 517 w 621"/>
                <a:gd name="T17" fmla="*/ 79 h 622"/>
                <a:gd name="T18" fmla="*/ 492 w 621"/>
                <a:gd name="T19" fmla="*/ 59 h 622"/>
                <a:gd name="T20" fmla="*/ 465 w 621"/>
                <a:gd name="T21" fmla="*/ 42 h 622"/>
                <a:gd name="T22" fmla="*/ 452 w 621"/>
                <a:gd name="T23" fmla="*/ 34 h 622"/>
                <a:gd name="T24" fmla="*/ 423 w 621"/>
                <a:gd name="T25" fmla="*/ 21 h 622"/>
                <a:gd name="T26" fmla="*/ 379 w 621"/>
                <a:gd name="T27" fmla="*/ 8 h 622"/>
                <a:gd name="T28" fmla="*/ 319 w 621"/>
                <a:gd name="T29" fmla="*/ 0 h 622"/>
                <a:gd name="T30" fmla="*/ 259 w 621"/>
                <a:gd name="T31" fmla="*/ 4 h 622"/>
                <a:gd name="T32" fmla="*/ 202 w 621"/>
                <a:gd name="T33" fmla="*/ 20 h 622"/>
                <a:gd name="T34" fmla="*/ 148 w 621"/>
                <a:gd name="T35" fmla="*/ 46 h 622"/>
                <a:gd name="T36" fmla="*/ 100 w 621"/>
                <a:gd name="T37" fmla="*/ 83 h 622"/>
                <a:gd name="T38" fmla="*/ 67 w 621"/>
                <a:gd name="T39" fmla="*/ 116 h 622"/>
                <a:gd name="T40" fmla="*/ 49 w 621"/>
                <a:gd name="T41" fmla="*/ 142 h 622"/>
                <a:gd name="T42" fmla="*/ 41 w 621"/>
                <a:gd name="T43" fmla="*/ 156 h 622"/>
                <a:gd name="T44" fmla="*/ 27 w 621"/>
                <a:gd name="T45" fmla="*/ 184 h 622"/>
                <a:gd name="T46" fmla="*/ 15 w 621"/>
                <a:gd name="T47" fmla="*/ 213 h 622"/>
                <a:gd name="T48" fmla="*/ 2 w 621"/>
                <a:gd name="T49" fmla="*/ 273 h 622"/>
                <a:gd name="T50" fmla="*/ 1 w 621"/>
                <a:gd name="T51" fmla="*/ 333 h 622"/>
                <a:gd name="T52" fmla="*/ 10 w 621"/>
                <a:gd name="T53" fmla="*/ 391 h 622"/>
                <a:gd name="T54" fmla="*/ 31 w 621"/>
                <a:gd name="T55" fmla="*/ 447 h 622"/>
                <a:gd name="T56" fmla="*/ 62 w 621"/>
                <a:gd name="T57" fmla="*/ 498 h 622"/>
                <a:gd name="T58" fmla="*/ 104 w 621"/>
                <a:gd name="T59" fmla="*/ 542 h 622"/>
                <a:gd name="T60" fmla="*/ 129 w 621"/>
                <a:gd name="T61" fmla="*/ 562 h 622"/>
                <a:gd name="T62" fmla="*/ 155 w 621"/>
                <a:gd name="T63" fmla="*/ 580 h 622"/>
                <a:gd name="T64" fmla="*/ 169 w 621"/>
                <a:gd name="T65" fmla="*/ 588 h 622"/>
                <a:gd name="T66" fmla="*/ 198 w 621"/>
                <a:gd name="T67" fmla="*/ 600 h 622"/>
                <a:gd name="T68" fmla="*/ 242 w 621"/>
                <a:gd name="T69" fmla="*/ 614 h 622"/>
                <a:gd name="T70" fmla="*/ 302 w 621"/>
                <a:gd name="T71" fmla="*/ 622 h 622"/>
                <a:gd name="T72" fmla="*/ 362 w 621"/>
                <a:gd name="T73" fmla="*/ 617 h 622"/>
                <a:gd name="T74" fmla="*/ 419 w 621"/>
                <a:gd name="T75" fmla="*/ 602 h 622"/>
                <a:gd name="T76" fmla="*/ 473 w 621"/>
                <a:gd name="T77" fmla="*/ 575 h 622"/>
                <a:gd name="T78" fmla="*/ 521 w 621"/>
                <a:gd name="T79" fmla="*/ 539 h 622"/>
                <a:gd name="T80" fmla="*/ 552 w 621"/>
                <a:gd name="T81" fmla="*/ 505 h 622"/>
                <a:gd name="T82" fmla="*/ 570 w 621"/>
                <a:gd name="T83" fmla="*/ 480 h 622"/>
                <a:gd name="T84" fmla="*/ 580 w 621"/>
                <a:gd name="T85" fmla="*/ 46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466"/>
                  </a:moveTo>
                  <a:lnTo>
                    <a:pt x="580" y="466"/>
                  </a:lnTo>
                  <a:lnTo>
                    <a:pt x="587" y="453"/>
                  </a:lnTo>
                  <a:lnTo>
                    <a:pt x="594" y="438"/>
                  </a:lnTo>
                  <a:lnTo>
                    <a:pt x="599" y="424"/>
                  </a:lnTo>
                  <a:lnTo>
                    <a:pt x="604" y="408"/>
                  </a:lnTo>
                  <a:lnTo>
                    <a:pt x="613" y="380"/>
                  </a:lnTo>
                  <a:lnTo>
                    <a:pt x="619" y="350"/>
                  </a:lnTo>
                  <a:lnTo>
                    <a:pt x="621" y="320"/>
                  </a:lnTo>
                  <a:lnTo>
                    <a:pt x="620" y="290"/>
                  </a:lnTo>
                  <a:lnTo>
                    <a:pt x="616" y="260"/>
                  </a:lnTo>
                  <a:lnTo>
                    <a:pt x="610" y="231"/>
                  </a:lnTo>
                  <a:lnTo>
                    <a:pt x="602" y="202"/>
                  </a:lnTo>
                  <a:lnTo>
                    <a:pt x="589" y="175"/>
                  </a:lnTo>
                  <a:lnTo>
                    <a:pt x="574" y="149"/>
                  </a:lnTo>
                  <a:lnTo>
                    <a:pt x="557" y="123"/>
                  </a:lnTo>
                  <a:lnTo>
                    <a:pt x="538" y="101"/>
                  </a:lnTo>
                  <a:lnTo>
                    <a:pt x="517" y="79"/>
                  </a:lnTo>
                  <a:lnTo>
                    <a:pt x="505" y="68"/>
                  </a:lnTo>
                  <a:lnTo>
                    <a:pt x="492" y="59"/>
                  </a:lnTo>
                  <a:lnTo>
                    <a:pt x="479" y="50"/>
                  </a:lnTo>
                  <a:lnTo>
                    <a:pt x="465" y="42"/>
                  </a:lnTo>
                  <a:lnTo>
                    <a:pt x="465" y="42"/>
                  </a:lnTo>
                  <a:lnTo>
                    <a:pt x="452" y="34"/>
                  </a:lnTo>
                  <a:lnTo>
                    <a:pt x="438" y="28"/>
                  </a:lnTo>
                  <a:lnTo>
                    <a:pt x="423" y="21"/>
                  </a:lnTo>
                  <a:lnTo>
                    <a:pt x="408" y="16"/>
                  </a:lnTo>
                  <a:lnTo>
                    <a:pt x="379" y="8"/>
                  </a:lnTo>
                  <a:lnTo>
                    <a:pt x="349" y="3"/>
                  </a:lnTo>
                  <a:lnTo>
                    <a:pt x="319" y="0"/>
                  </a:lnTo>
                  <a:lnTo>
                    <a:pt x="289" y="2"/>
                  </a:lnTo>
                  <a:lnTo>
                    <a:pt x="259" y="4"/>
                  </a:lnTo>
                  <a:lnTo>
                    <a:pt x="230" y="11"/>
                  </a:lnTo>
                  <a:lnTo>
                    <a:pt x="202" y="20"/>
                  </a:lnTo>
                  <a:lnTo>
                    <a:pt x="174" y="32"/>
                  </a:lnTo>
                  <a:lnTo>
                    <a:pt x="148" y="46"/>
                  </a:lnTo>
                  <a:lnTo>
                    <a:pt x="122" y="63"/>
                  </a:lnTo>
                  <a:lnTo>
                    <a:pt x="100" y="83"/>
                  </a:lnTo>
                  <a:lnTo>
                    <a:pt x="78" y="105"/>
                  </a:lnTo>
                  <a:lnTo>
                    <a:pt x="67" y="116"/>
                  </a:lnTo>
                  <a:lnTo>
                    <a:pt x="58" y="129"/>
                  </a:lnTo>
                  <a:lnTo>
                    <a:pt x="49" y="142"/>
                  </a:lnTo>
                  <a:lnTo>
                    <a:pt x="41" y="156"/>
                  </a:lnTo>
                  <a:lnTo>
                    <a:pt x="41" y="156"/>
                  </a:lnTo>
                  <a:lnTo>
                    <a:pt x="34" y="170"/>
                  </a:lnTo>
                  <a:lnTo>
                    <a:pt x="27" y="184"/>
                  </a:lnTo>
                  <a:lnTo>
                    <a:pt x="21" y="198"/>
                  </a:lnTo>
                  <a:lnTo>
                    <a:pt x="15" y="213"/>
                  </a:lnTo>
                  <a:lnTo>
                    <a:pt x="8" y="243"/>
                  </a:lnTo>
                  <a:lnTo>
                    <a:pt x="2" y="273"/>
                  </a:lnTo>
                  <a:lnTo>
                    <a:pt x="0" y="303"/>
                  </a:lnTo>
                  <a:lnTo>
                    <a:pt x="1" y="333"/>
                  </a:lnTo>
                  <a:lnTo>
                    <a:pt x="4" y="363"/>
                  </a:lnTo>
                  <a:lnTo>
                    <a:pt x="10" y="391"/>
                  </a:lnTo>
                  <a:lnTo>
                    <a:pt x="19" y="420"/>
                  </a:lnTo>
                  <a:lnTo>
                    <a:pt x="31" y="447"/>
                  </a:lnTo>
                  <a:lnTo>
                    <a:pt x="45" y="473"/>
                  </a:lnTo>
                  <a:lnTo>
                    <a:pt x="62" y="498"/>
                  </a:lnTo>
                  <a:lnTo>
                    <a:pt x="82" y="522"/>
                  </a:lnTo>
                  <a:lnTo>
                    <a:pt x="104" y="542"/>
                  </a:lnTo>
                  <a:lnTo>
                    <a:pt x="116" y="553"/>
                  </a:lnTo>
                  <a:lnTo>
                    <a:pt x="129" y="562"/>
                  </a:lnTo>
                  <a:lnTo>
                    <a:pt x="142" y="571"/>
                  </a:lnTo>
                  <a:lnTo>
                    <a:pt x="155" y="580"/>
                  </a:lnTo>
                  <a:lnTo>
                    <a:pt x="155" y="580"/>
                  </a:lnTo>
                  <a:lnTo>
                    <a:pt x="169" y="588"/>
                  </a:lnTo>
                  <a:lnTo>
                    <a:pt x="183" y="595"/>
                  </a:lnTo>
                  <a:lnTo>
                    <a:pt x="198" y="600"/>
                  </a:lnTo>
                  <a:lnTo>
                    <a:pt x="212" y="606"/>
                  </a:lnTo>
                  <a:lnTo>
                    <a:pt x="242" y="614"/>
                  </a:lnTo>
                  <a:lnTo>
                    <a:pt x="272" y="619"/>
                  </a:lnTo>
                  <a:lnTo>
                    <a:pt x="302" y="622"/>
                  </a:lnTo>
                  <a:lnTo>
                    <a:pt x="332" y="621"/>
                  </a:lnTo>
                  <a:lnTo>
                    <a:pt x="362" y="617"/>
                  </a:lnTo>
                  <a:lnTo>
                    <a:pt x="391" y="610"/>
                  </a:lnTo>
                  <a:lnTo>
                    <a:pt x="419" y="602"/>
                  </a:lnTo>
                  <a:lnTo>
                    <a:pt x="447" y="589"/>
                  </a:lnTo>
                  <a:lnTo>
                    <a:pt x="473" y="575"/>
                  </a:lnTo>
                  <a:lnTo>
                    <a:pt x="497" y="558"/>
                  </a:lnTo>
                  <a:lnTo>
                    <a:pt x="521" y="539"/>
                  </a:lnTo>
                  <a:lnTo>
                    <a:pt x="542" y="518"/>
                  </a:lnTo>
                  <a:lnTo>
                    <a:pt x="552" y="505"/>
                  </a:lnTo>
                  <a:lnTo>
                    <a:pt x="561" y="493"/>
                  </a:lnTo>
                  <a:lnTo>
                    <a:pt x="570" y="480"/>
                  </a:lnTo>
                  <a:lnTo>
                    <a:pt x="580" y="466"/>
                  </a:lnTo>
                  <a:lnTo>
                    <a:pt x="58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0" name="Freeform 87"/>
            <p:cNvSpPr>
              <a:spLocks/>
            </p:cNvSpPr>
            <p:nvPr userDrawn="1"/>
          </p:nvSpPr>
          <p:spPr bwMode="auto">
            <a:xfrm>
              <a:off x="4704" y="955"/>
              <a:ext cx="135" cy="135"/>
            </a:xfrm>
            <a:custGeom>
              <a:avLst/>
              <a:gdLst>
                <a:gd name="T0" fmla="*/ 405 w 541"/>
                <a:gd name="T1" fmla="*/ 35 h 539"/>
                <a:gd name="T2" fmla="*/ 356 w 541"/>
                <a:gd name="T3" fmla="*/ 13 h 539"/>
                <a:gd name="T4" fmla="*/ 304 w 541"/>
                <a:gd name="T5" fmla="*/ 1 h 539"/>
                <a:gd name="T6" fmla="*/ 252 w 541"/>
                <a:gd name="T7" fmla="*/ 0 h 539"/>
                <a:gd name="T8" fmla="*/ 201 w 541"/>
                <a:gd name="T9" fmla="*/ 9 h 539"/>
                <a:gd name="T10" fmla="*/ 151 w 541"/>
                <a:gd name="T11" fmla="*/ 27 h 539"/>
                <a:gd name="T12" fmla="*/ 107 w 541"/>
                <a:gd name="T13" fmla="*/ 54 h 539"/>
                <a:gd name="T14" fmla="*/ 68 w 541"/>
                <a:gd name="T15" fmla="*/ 90 h 539"/>
                <a:gd name="T16" fmla="*/ 37 w 541"/>
                <a:gd name="T17" fmla="*/ 134 h 539"/>
                <a:gd name="T18" fmla="*/ 24 w 541"/>
                <a:gd name="T19" fmla="*/ 159 h 539"/>
                <a:gd name="T20" fmla="*/ 7 w 541"/>
                <a:gd name="T21" fmla="*/ 209 h 539"/>
                <a:gd name="T22" fmla="*/ 0 w 541"/>
                <a:gd name="T23" fmla="*/ 262 h 539"/>
                <a:gd name="T24" fmla="*/ 4 w 541"/>
                <a:gd name="T25" fmla="*/ 314 h 539"/>
                <a:gd name="T26" fmla="*/ 17 w 541"/>
                <a:gd name="T27" fmla="*/ 363 h 539"/>
                <a:gd name="T28" fmla="*/ 40 w 541"/>
                <a:gd name="T29" fmla="*/ 410 h 539"/>
                <a:gd name="T30" fmla="*/ 72 w 541"/>
                <a:gd name="T31" fmla="*/ 452 h 539"/>
                <a:gd name="T32" fmla="*/ 112 w 541"/>
                <a:gd name="T33" fmla="*/ 488 h 539"/>
                <a:gd name="T34" fmla="*/ 136 w 541"/>
                <a:gd name="T35" fmla="*/ 503 h 539"/>
                <a:gd name="T36" fmla="*/ 185 w 541"/>
                <a:gd name="T37" fmla="*/ 526 h 539"/>
                <a:gd name="T38" fmla="*/ 237 w 541"/>
                <a:gd name="T39" fmla="*/ 538 h 539"/>
                <a:gd name="T40" fmla="*/ 289 w 541"/>
                <a:gd name="T41" fmla="*/ 539 h 539"/>
                <a:gd name="T42" fmla="*/ 340 w 541"/>
                <a:gd name="T43" fmla="*/ 530 h 539"/>
                <a:gd name="T44" fmla="*/ 388 w 541"/>
                <a:gd name="T45" fmla="*/ 512 h 539"/>
                <a:gd name="T46" fmla="*/ 433 w 541"/>
                <a:gd name="T47" fmla="*/ 484 h 539"/>
                <a:gd name="T48" fmla="*/ 472 w 541"/>
                <a:gd name="T49" fmla="*/ 449 h 539"/>
                <a:gd name="T50" fmla="*/ 504 w 541"/>
                <a:gd name="T51" fmla="*/ 404 h 539"/>
                <a:gd name="T52" fmla="*/ 516 w 541"/>
                <a:gd name="T53" fmla="*/ 380 h 539"/>
                <a:gd name="T54" fmla="*/ 534 w 541"/>
                <a:gd name="T55" fmla="*/ 328 h 539"/>
                <a:gd name="T56" fmla="*/ 541 w 541"/>
                <a:gd name="T57" fmla="*/ 276 h 539"/>
                <a:gd name="T58" fmla="*/ 537 w 541"/>
                <a:gd name="T59" fmla="*/ 225 h 539"/>
                <a:gd name="T60" fmla="*/ 523 w 541"/>
                <a:gd name="T61" fmla="*/ 174 h 539"/>
                <a:gd name="T62" fmla="*/ 500 w 541"/>
                <a:gd name="T63" fmla="*/ 127 h 539"/>
                <a:gd name="T64" fmla="*/ 469 w 541"/>
                <a:gd name="T65" fmla="*/ 86 h 539"/>
                <a:gd name="T66" fmla="*/ 429 w 541"/>
                <a:gd name="T67" fmla="*/ 50 h 539"/>
                <a:gd name="T68" fmla="*/ 405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405" y="35"/>
                  </a:moveTo>
                  <a:lnTo>
                    <a:pt x="405" y="35"/>
                  </a:lnTo>
                  <a:lnTo>
                    <a:pt x="381" y="23"/>
                  </a:lnTo>
                  <a:lnTo>
                    <a:pt x="356" y="13"/>
                  </a:lnTo>
                  <a:lnTo>
                    <a:pt x="330" y="6"/>
                  </a:lnTo>
                  <a:lnTo>
                    <a:pt x="304" y="1"/>
                  </a:lnTo>
                  <a:lnTo>
                    <a:pt x="278" y="0"/>
                  </a:lnTo>
                  <a:lnTo>
                    <a:pt x="252" y="0"/>
                  </a:lnTo>
                  <a:lnTo>
                    <a:pt x="226" y="2"/>
                  </a:lnTo>
                  <a:lnTo>
                    <a:pt x="201" y="9"/>
                  </a:lnTo>
                  <a:lnTo>
                    <a:pt x="176" y="17"/>
                  </a:lnTo>
                  <a:lnTo>
                    <a:pt x="151" y="27"/>
                  </a:lnTo>
                  <a:lnTo>
                    <a:pt x="129" y="39"/>
                  </a:lnTo>
                  <a:lnTo>
                    <a:pt x="107" y="54"/>
                  </a:lnTo>
                  <a:lnTo>
                    <a:pt x="87" y="71"/>
                  </a:lnTo>
                  <a:lnTo>
                    <a:pt x="68" y="90"/>
                  </a:lnTo>
                  <a:lnTo>
                    <a:pt x="51" y="110"/>
                  </a:lnTo>
                  <a:lnTo>
                    <a:pt x="37" y="134"/>
                  </a:lnTo>
                  <a:lnTo>
                    <a:pt x="37" y="134"/>
                  </a:lnTo>
                  <a:lnTo>
                    <a:pt x="24" y="159"/>
                  </a:lnTo>
                  <a:lnTo>
                    <a:pt x="14" y="185"/>
                  </a:lnTo>
                  <a:lnTo>
                    <a:pt x="7" y="209"/>
                  </a:lnTo>
                  <a:lnTo>
                    <a:pt x="3" y="235"/>
                  </a:lnTo>
                  <a:lnTo>
                    <a:pt x="0" y="262"/>
                  </a:lnTo>
                  <a:lnTo>
                    <a:pt x="1" y="288"/>
                  </a:lnTo>
                  <a:lnTo>
                    <a:pt x="4" y="314"/>
                  </a:lnTo>
                  <a:lnTo>
                    <a:pt x="9" y="338"/>
                  </a:lnTo>
                  <a:lnTo>
                    <a:pt x="17" y="363"/>
                  </a:lnTo>
                  <a:lnTo>
                    <a:pt x="27" y="388"/>
                  </a:lnTo>
                  <a:lnTo>
                    <a:pt x="40" y="410"/>
                  </a:lnTo>
                  <a:lnTo>
                    <a:pt x="55" y="432"/>
                  </a:lnTo>
                  <a:lnTo>
                    <a:pt x="72" y="452"/>
                  </a:lnTo>
                  <a:lnTo>
                    <a:pt x="91" y="471"/>
                  </a:lnTo>
                  <a:lnTo>
                    <a:pt x="112" y="488"/>
                  </a:lnTo>
                  <a:lnTo>
                    <a:pt x="136" y="503"/>
                  </a:lnTo>
                  <a:lnTo>
                    <a:pt x="136" y="503"/>
                  </a:lnTo>
                  <a:lnTo>
                    <a:pt x="160" y="516"/>
                  </a:lnTo>
                  <a:lnTo>
                    <a:pt x="185" y="526"/>
                  </a:lnTo>
                  <a:lnTo>
                    <a:pt x="211" y="533"/>
                  </a:lnTo>
                  <a:lnTo>
                    <a:pt x="237" y="538"/>
                  </a:lnTo>
                  <a:lnTo>
                    <a:pt x="263" y="539"/>
                  </a:lnTo>
                  <a:lnTo>
                    <a:pt x="289" y="539"/>
                  </a:lnTo>
                  <a:lnTo>
                    <a:pt x="315" y="535"/>
                  </a:lnTo>
                  <a:lnTo>
                    <a:pt x="340" y="530"/>
                  </a:lnTo>
                  <a:lnTo>
                    <a:pt x="365" y="522"/>
                  </a:lnTo>
                  <a:lnTo>
                    <a:pt x="388" y="512"/>
                  </a:lnTo>
                  <a:lnTo>
                    <a:pt x="412" y="500"/>
                  </a:lnTo>
                  <a:lnTo>
                    <a:pt x="433" y="484"/>
                  </a:lnTo>
                  <a:lnTo>
                    <a:pt x="454" y="467"/>
                  </a:lnTo>
                  <a:lnTo>
                    <a:pt x="472" y="449"/>
                  </a:lnTo>
                  <a:lnTo>
                    <a:pt x="489" y="427"/>
                  </a:lnTo>
                  <a:lnTo>
                    <a:pt x="504" y="404"/>
                  </a:lnTo>
                  <a:lnTo>
                    <a:pt x="504" y="404"/>
                  </a:lnTo>
                  <a:lnTo>
                    <a:pt x="516" y="380"/>
                  </a:lnTo>
                  <a:lnTo>
                    <a:pt x="527" y="354"/>
                  </a:lnTo>
                  <a:lnTo>
                    <a:pt x="534" y="328"/>
                  </a:lnTo>
                  <a:lnTo>
                    <a:pt x="538" y="302"/>
                  </a:lnTo>
                  <a:lnTo>
                    <a:pt x="541" y="276"/>
                  </a:lnTo>
                  <a:lnTo>
                    <a:pt x="540" y="250"/>
                  </a:lnTo>
                  <a:lnTo>
                    <a:pt x="537" y="225"/>
                  </a:lnTo>
                  <a:lnTo>
                    <a:pt x="530" y="199"/>
                  </a:lnTo>
                  <a:lnTo>
                    <a:pt x="523" y="174"/>
                  </a:lnTo>
                  <a:lnTo>
                    <a:pt x="513" y="151"/>
                  </a:lnTo>
                  <a:lnTo>
                    <a:pt x="500" y="127"/>
                  </a:lnTo>
                  <a:lnTo>
                    <a:pt x="486" y="106"/>
                  </a:lnTo>
                  <a:lnTo>
                    <a:pt x="469" y="86"/>
                  </a:lnTo>
                  <a:lnTo>
                    <a:pt x="450" y="67"/>
                  </a:lnTo>
                  <a:lnTo>
                    <a:pt x="429" y="50"/>
                  </a:lnTo>
                  <a:lnTo>
                    <a:pt x="405" y="35"/>
                  </a:lnTo>
                  <a:lnTo>
                    <a:pt x="40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1" name="Freeform 88"/>
            <p:cNvSpPr>
              <a:spLocks/>
            </p:cNvSpPr>
            <p:nvPr userDrawn="1"/>
          </p:nvSpPr>
          <p:spPr bwMode="auto">
            <a:xfrm>
              <a:off x="4933" y="1092"/>
              <a:ext cx="115" cy="115"/>
            </a:xfrm>
            <a:custGeom>
              <a:avLst/>
              <a:gdLst>
                <a:gd name="T0" fmla="*/ 344 w 459"/>
                <a:gd name="T1" fmla="*/ 31 h 459"/>
                <a:gd name="T2" fmla="*/ 303 w 459"/>
                <a:gd name="T3" fmla="*/ 11 h 459"/>
                <a:gd name="T4" fmla="*/ 258 w 459"/>
                <a:gd name="T5" fmla="*/ 2 h 459"/>
                <a:gd name="T6" fmla="*/ 214 w 459"/>
                <a:gd name="T7" fmla="*/ 1 h 459"/>
                <a:gd name="T8" fmla="*/ 171 w 459"/>
                <a:gd name="T9" fmla="*/ 7 h 459"/>
                <a:gd name="T10" fmla="*/ 129 w 459"/>
                <a:gd name="T11" fmla="*/ 23 h 459"/>
                <a:gd name="T12" fmla="*/ 92 w 459"/>
                <a:gd name="T13" fmla="*/ 46 h 459"/>
                <a:gd name="T14" fmla="*/ 59 w 459"/>
                <a:gd name="T15" fmla="*/ 76 h 459"/>
                <a:gd name="T16" fmla="*/ 32 w 459"/>
                <a:gd name="T17" fmla="*/ 114 h 459"/>
                <a:gd name="T18" fmla="*/ 21 w 459"/>
                <a:gd name="T19" fmla="*/ 135 h 459"/>
                <a:gd name="T20" fmla="*/ 6 w 459"/>
                <a:gd name="T21" fmla="*/ 179 h 459"/>
                <a:gd name="T22" fmla="*/ 0 w 459"/>
                <a:gd name="T23" fmla="*/ 224 h 459"/>
                <a:gd name="T24" fmla="*/ 4 w 459"/>
                <a:gd name="T25" fmla="*/ 267 h 459"/>
                <a:gd name="T26" fmla="*/ 15 w 459"/>
                <a:gd name="T27" fmla="*/ 310 h 459"/>
                <a:gd name="T28" fmla="*/ 34 w 459"/>
                <a:gd name="T29" fmla="*/ 350 h 459"/>
                <a:gd name="T30" fmla="*/ 62 w 459"/>
                <a:gd name="T31" fmla="*/ 385 h 459"/>
                <a:gd name="T32" fmla="*/ 96 w 459"/>
                <a:gd name="T33" fmla="*/ 415 h 459"/>
                <a:gd name="T34" fmla="*/ 115 w 459"/>
                <a:gd name="T35" fmla="*/ 428 h 459"/>
                <a:gd name="T36" fmla="*/ 158 w 459"/>
                <a:gd name="T37" fmla="*/ 448 h 459"/>
                <a:gd name="T38" fmla="*/ 202 w 459"/>
                <a:gd name="T39" fmla="*/ 457 h 459"/>
                <a:gd name="T40" fmla="*/ 247 w 459"/>
                <a:gd name="T41" fmla="*/ 458 h 459"/>
                <a:gd name="T42" fmla="*/ 290 w 459"/>
                <a:gd name="T43" fmla="*/ 452 h 459"/>
                <a:gd name="T44" fmla="*/ 331 w 459"/>
                <a:gd name="T45" fmla="*/ 436 h 459"/>
                <a:gd name="T46" fmla="*/ 369 w 459"/>
                <a:gd name="T47" fmla="*/ 413 h 459"/>
                <a:gd name="T48" fmla="*/ 402 w 459"/>
                <a:gd name="T49" fmla="*/ 381 h 459"/>
                <a:gd name="T50" fmla="*/ 429 w 459"/>
                <a:gd name="T51" fmla="*/ 345 h 459"/>
                <a:gd name="T52" fmla="*/ 440 w 459"/>
                <a:gd name="T53" fmla="*/ 323 h 459"/>
                <a:gd name="T54" fmla="*/ 454 w 459"/>
                <a:gd name="T55" fmla="*/ 280 h 459"/>
                <a:gd name="T56" fmla="*/ 459 w 459"/>
                <a:gd name="T57" fmla="*/ 235 h 459"/>
                <a:gd name="T58" fmla="*/ 457 w 459"/>
                <a:gd name="T59" fmla="*/ 191 h 459"/>
                <a:gd name="T60" fmla="*/ 445 w 459"/>
                <a:gd name="T61" fmla="*/ 149 h 459"/>
                <a:gd name="T62" fmla="*/ 425 w 459"/>
                <a:gd name="T63" fmla="*/ 109 h 459"/>
                <a:gd name="T64" fmla="*/ 399 w 459"/>
                <a:gd name="T65" fmla="*/ 74 h 459"/>
                <a:gd name="T66" fmla="*/ 365 w 459"/>
                <a:gd name="T67" fmla="*/ 44 h 459"/>
                <a:gd name="T68" fmla="*/ 344 w 459"/>
                <a:gd name="T69" fmla="*/ 31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344" y="31"/>
                  </a:moveTo>
                  <a:lnTo>
                    <a:pt x="344" y="31"/>
                  </a:lnTo>
                  <a:lnTo>
                    <a:pt x="324" y="20"/>
                  </a:lnTo>
                  <a:lnTo>
                    <a:pt x="303" y="11"/>
                  </a:lnTo>
                  <a:lnTo>
                    <a:pt x="281" y="6"/>
                  </a:lnTo>
                  <a:lnTo>
                    <a:pt x="258" y="2"/>
                  </a:lnTo>
                  <a:lnTo>
                    <a:pt x="236" y="0"/>
                  </a:lnTo>
                  <a:lnTo>
                    <a:pt x="214" y="1"/>
                  </a:lnTo>
                  <a:lnTo>
                    <a:pt x="192" y="3"/>
                  </a:lnTo>
                  <a:lnTo>
                    <a:pt x="171" y="7"/>
                  </a:lnTo>
                  <a:lnTo>
                    <a:pt x="150" y="14"/>
                  </a:lnTo>
                  <a:lnTo>
                    <a:pt x="129" y="23"/>
                  </a:lnTo>
                  <a:lnTo>
                    <a:pt x="110" y="33"/>
                  </a:lnTo>
                  <a:lnTo>
                    <a:pt x="92" y="46"/>
                  </a:lnTo>
                  <a:lnTo>
                    <a:pt x="75" y="61"/>
                  </a:lnTo>
                  <a:lnTo>
                    <a:pt x="59" y="76"/>
                  </a:lnTo>
                  <a:lnTo>
                    <a:pt x="45" y="95"/>
                  </a:lnTo>
                  <a:lnTo>
                    <a:pt x="32" y="114"/>
                  </a:lnTo>
                  <a:lnTo>
                    <a:pt x="32" y="114"/>
                  </a:lnTo>
                  <a:lnTo>
                    <a:pt x="21" y="135"/>
                  </a:lnTo>
                  <a:lnTo>
                    <a:pt x="12" y="157"/>
                  </a:lnTo>
                  <a:lnTo>
                    <a:pt x="6" y="179"/>
                  </a:lnTo>
                  <a:lnTo>
                    <a:pt x="2" y="202"/>
                  </a:lnTo>
                  <a:lnTo>
                    <a:pt x="0" y="224"/>
                  </a:lnTo>
                  <a:lnTo>
                    <a:pt x="2" y="246"/>
                  </a:lnTo>
                  <a:lnTo>
                    <a:pt x="4" y="267"/>
                  </a:lnTo>
                  <a:lnTo>
                    <a:pt x="8" y="289"/>
                  </a:lnTo>
                  <a:lnTo>
                    <a:pt x="15" y="310"/>
                  </a:lnTo>
                  <a:lnTo>
                    <a:pt x="24" y="330"/>
                  </a:lnTo>
                  <a:lnTo>
                    <a:pt x="34" y="350"/>
                  </a:lnTo>
                  <a:lnTo>
                    <a:pt x="47" y="368"/>
                  </a:lnTo>
                  <a:lnTo>
                    <a:pt x="62" y="385"/>
                  </a:lnTo>
                  <a:lnTo>
                    <a:pt x="77" y="401"/>
                  </a:lnTo>
                  <a:lnTo>
                    <a:pt x="96" y="415"/>
                  </a:lnTo>
                  <a:lnTo>
                    <a:pt x="115" y="428"/>
                  </a:lnTo>
                  <a:lnTo>
                    <a:pt x="115" y="428"/>
                  </a:lnTo>
                  <a:lnTo>
                    <a:pt x="136" y="439"/>
                  </a:lnTo>
                  <a:lnTo>
                    <a:pt x="158" y="448"/>
                  </a:lnTo>
                  <a:lnTo>
                    <a:pt x="180" y="453"/>
                  </a:lnTo>
                  <a:lnTo>
                    <a:pt x="202" y="457"/>
                  </a:lnTo>
                  <a:lnTo>
                    <a:pt x="225" y="459"/>
                  </a:lnTo>
                  <a:lnTo>
                    <a:pt x="247" y="458"/>
                  </a:lnTo>
                  <a:lnTo>
                    <a:pt x="268" y="456"/>
                  </a:lnTo>
                  <a:lnTo>
                    <a:pt x="290" y="452"/>
                  </a:lnTo>
                  <a:lnTo>
                    <a:pt x="311" y="444"/>
                  </a:lnTo>
                  <a:lnTo>
                    <a:pt x="331" y="436"/>
                  </a:lnTo>
                  <a:lnTo>
                    <a:pt x="350" y="426"/>
                  </a:lnTo>
                  <a:lnTo>
                    <a:pt x="369" y="413"/>
                  </a:lnTo>
                  <a:lnTo>
                    <a:pt x="386" y="398"/>
                  </a:lnTo>
                  <a:lnTo>
                    <a:pt x="402" y="381"/>
                  </a:lnTo>
                  <a:lnTo>
                    <a:pt x="416" y="364"/>
                  </a:lnTo>
                  <a:lnTo>
                    <a:pt x="429" y="345"/>
                  </a:lnTo>
                  <a:lnTo>
                    <a:pt x="429" y="345"/>
                  </a:lnTo>
                  <a:lnTo>
                    <a:pt x="440" y="323"/>
                  </a:lnTo>
                  <a:lnTo>
                    <a:pt x="449" y="302"/>
                  </a:lnTo>
                  <a:lnTo>
                    <a:pt x="454" y="280"/>
                  </a:lnTo>
                  <a:lnTo>
                    <a:pt x="458" y="258"/>
                  </a:lnTo>
                  <a:lnTo>
                    <a:pt x="459" y="235"/>
                  </a:lnTo>
                  <a:lnTo>
                    <a:pt x="459" y="213"/>
                  </a:lnTo>
                  <a:lnTo>
                    <a:pt x="457" y="191"/>
                  </a:lnTo>
                  <a:lnTo>
                    <a:pt x="451" y="170"/>
                  </a:lnTo>
                  <a:lnTo>
                    <a:pt x="445" y="149"/>
                  </a:lnTo>
                  <a:lnTo>
                    <a:pt x="437" y="129"/>
                  </a:lnTo>
                  <a:lnTo>
                    <a:pt x="425" y="109"/>
                  </a:lnTo>
                  <a:lnTo>
                    <a:pt x="414" y="91"/>
                  </a:lnTo>
                  <a:lnTo>
                    <a:pt x="399" y="74"/>
                  </a:lnTo>
                  <a:lnTo>
                    <a:pt x="382" y="58"/>
                  </a:lnTo>
                  <a:lnTo>
                    <a:pt x="365" y="44"/>
                  </a:lnTo>
                  <a:lnTo>
                    <a:pt x="344" y="31"/>
                  </a:lnTo>
                  <a:lnTo>
                    <a:pt x="34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Freeform 89"/>
            <p:cNvSpPr>
              <a:spLocks/>
            </p:cNvSpPr>
            <p:nvPr userDrawn="1"/>
          </p:nvSpPr>
          <p:spPr bwMode="auto">
            <a:xfrm>
              <a:off x="5162" y="1229"/>
              <a:ext cx="95" cy="94"/>
            </a:xfrm>
            <a:custGeom>
              <a:avLst/>
              <a:gdLst>
                <a:gd name="T0" fmla="*/ 284 w 378"/>
                <a:gd name="T1" fmla="*/ 25 h 378"/>
                <a:gd name="T2" fmla="*/ 249 w 378"/>
                <a:gd name="T3" fmla="*/ 9 h 378"/>
                <a:gd name="T4" fmla="*/ 212 w 378"/>
                <a:gd name="T5" fmla="*/ 1 h 378"/>
                <a:gd name="T6" fmla="*/ 176 w 378"/>
                <a:gd name="T7" fmla="*/ 0 h 378"/>
                <a:gd name="T8" fmla="*/ 141 w 378"/>
                <a:gd name="T9" fmla="*/ 6 h 378"/>
                <a:gd name="T10" fmla="*/ 107 w 378"/>
                <a:gd name="T11" fmla="*/ 19 h 378"/>
                <a:gd name="T12" fmla="*/ 75 w 378"/>
                <a:gd name="T13" fmla="*/ 38 h 378"/>
                <a:gd name="T14" fmla="*/ 48 w 378"/>
                <a:gd name="T15" fmla="*/ 64 h 378"/>
                <a:gd name="T16" fmla="*/ 26 w 378"/>
                <a:gd name="T17" fmla="*/ 94 h 378"/>
                <a:gd name="T18" fmla="*/ 17 w 378"/>
                <a:gd name="T19" fmla="*/ 112 h 378"/>
                <a:gd name="T20" fmla="*/ 5 w 378"/>
                <a:gd name="T21" fmla="*/ 147 h 378"/>
                <a:gd name="T22" fmla="*/ 0 w 378"/>
                <a:gd name="T23" fmla="*/ 183 h 378"/>
                <a:gd name="T24" fmla="*/ 2 w 378"/>
                <a:gd name="T25" fmla="*/ 220 h 378"/>
                <a:gd name="T26" fmla="*/ 12 w 378"/>
                <a:gd name="T27" fmla="*/ 255 h 378"/>
                <a:gd name="T28" fmla="*/ 28 w 378"/>
                <a:gd name="T29" fmla="*/ 288 h 378"/>
                <a:gd name="T30" fmla="*/ 51 w 378"/>
                <a:gd name="T31" fmla="*/ 316 h 378"/>
                <a:gd name="T32" fmla="*/ 78 w 378"/>
                <a:gd name="T33" fmla="*/ 342 h 378"/>
                <a:gd name="T34" fmla="*/ 95 w 378"/>
                <a:gd name="T35" fmla="*/ 353 h 378"/>
                <a:gd name="T36" fmla="*/ 130 w 378"/>
                <a:gd name="T37" fmla="*/ 368 h 378"/>
                <a:gd name="T38" fmla="*/ 165 w 378"/>
                <a:gd name="T39" fmla="*/ 376 h 378"/>
                <a:gd name="T40" fmla="*/ 202 w 378"/>
                <a:gd name="T41" fmla="*/ 378 h 378"/>
                <a:gd name="T42" fmla="*/ 238 w 378"/>
                <a:gd name="T43" fmla="*/ 371 h 378"/>
                <a:gd name="T44" fmla="*/ 272 w 378"/>
                <a:gd name="T45" fmla="*/ 358 h 378"/>
                <a:gd name="T46" fmla="*/ 303 w 378"/>
                <a:gd name="T47" fmla="*/ 340 h 378"/>
                <a:gd name="T48" fmla="*/ 331 w 378"/>
                <a:gd name="T49" fmla="*/ 314 h 378"/>
                <a:gd name="T50" fmla="*/ 353 w 378"/>
                <a:gd name="T51" fmla="*/ 284 h 378"/>
                <a:gd name="T52" fmla="*/ 362 w 378"/>
                <a:gd name="T53" fmla="*/ 266 h 378"/>
                <a:gd name="T54" fmla="*/ 374 w 378"/>
                <a:gd name="T55" fmla="*/ 230 h 378"/>
                <a:gd name="T56" fmla="*/ 378 w 378"/>
                <a:gd name="T57" fmla="*/ 194 h 378"/>
                <a:gd name="T58" fmla="*/ 375 w 378"/>
                <a:gd name="T59" fmla="*/ 157 h 378"/>
                <a:gd name="T60" fmla="*/ 366 w 378"/>
                <a:gd name="T61" fmla="*/ 122 h 378"/>
                <a:gd name="T62" fmla="*/ 350 w 378"/>
                <a:gd name="T63" fmla="*/ 90 h 378"/>
                <a:gd name="T64" fmla="*/ 328 w 378"/>
                <a:gd name="T65" fmla="*/ 61 h 378"/>
                <a:gd name="T66" fmla="*/ 300 w 378"/>
                <a:gd name="T67" fmla="*/ 35 h 378"/>
                <a:gd name="T68" fmla="*/ 28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4" y="25"/>
                  </a:moveTo>
                  <a:lnTo>
                    <a:pt x="284" y="25"/>
                  </a:lnTo>
                  <a:lnTo>
                    <a:pt x="267" y="17"/>
                  </a:lnTo>
                  <a:lnTo>
                    <a:pt x="249" y="9"/>
                  </a:lnTo>
                  <a:lnTo>
                    <a:pt x="230" y="4"/>
                  </a:lnTo>
                  <a:lnTo>
                    <a:pt x="212" y="1"/>
                  </a:lnTo>
                  <a:lnTo>
                    <a:pt x="194" y="0"/>
                  </a:lnTo>
                  <a:lnTo>
                    <a:pt x="176" y="0"/>
                  </a:lnTo>
                  <a:lnTo>
                    <a:pt x="157" y="2"/>
                  </a:lnTo>
                  <a:lnTo>
                    <a:pt x="141" y="6"/>
                  </a:lnTo>
                  <a:lnTo>
                    <a:pt x="124" y="11"/>
                  </a:lnTo>
                  <a:lnTo>
                    <a:pt x="107" y="19"/>
                  </a:lnTo>
                  <a:lnTo>
                    <a:pt x="90" y="27"/>
                  </a:lnTo>
                  <a:lnTo>
                    <a:pt x="75" y="38"/>
                  </a:lnTo>
                  <a:lnTo>
                    <a:pt x="61" y="49"/>
                  </a:lnTo>
                  <a:lnTo>
                    <a:pt x="48" y="64"/>
                  </a:lnTo>
                  <a:lnTo>
                    <a:pt x="36" y="78"/>
                  </a:lnTo>
                  <a:lnTo>
                    <a:pt x="26" y="94"/>
                  </a:lnTo>
                  <a:lnTo>
                    <a:pt x="26" y="94"/>
                  </a:lnTo>
                  <a:lnTo>
                    <a:pt x="17" y="112"/>
                  </a:lnTo>
                  <a:lnTo>
                    <a:pt x="10" y="129"/>
                  </a:lnTo>
                  <a:lnTo>
                    <a:pt x="5" y="147"/>
                  </a:lnTo>
                  <a:lnTo>
                    <a:pt x="1" y="165"/>
                  </a:lnTo>
                  <a:lnTo>
                    <a:pt x="0" y="183"/>
                  </a:lnTo>
                  <a:lnTo>
                    <a:pt x="1" y="202"/>
                  </a:lnTo>
                  <a:lnTo>
                    <a:pt x="2" y="220"/>
                  </a:lnTo>
                  <a:lnTo>
                    <a:pt x="6" y="238"/>
                  </a:lnTo>
                  <a:lnTo>
                    <a:pt x="12" y="255"/>
                  </a:lnTo>
                  <a:lnTo>
                    <a:pt x="19" y="272"/>
                  </a:lnTo>
                  <a:lnTo>
                    <a:pt x="28" y="288"/>
                  </a:lnTo>
                  <a:lnTo>
                    <a:pt x="39" y="303"/>
                  </a:lnTo>
                  <a:lnTo>
                    <a:pt x="51" y="316"/>
                  </a:lnTo>
                  <a:lnTo>
                    <a:pt x="64" y="329"/>
                  </a:lnTo>
                  <a:lnTo>
                    <a:pt x="78" y="342"/>
                  </a:lnTo>
                  <a:lnTo>
                    <a:pt x="95" y="353"/>
                  </a:lnTo>
                  <a:lnTo>
                    <a:pt x="95" y="353"/>
                  </a:lnTo>
                  <a:lnTo>
                    <a:pt x="112" y="361"/>
                  </a:lnTo>
                  <a:lnTo>
                    <a:pt x="130" y="368"/>
                  </a:lnTo>
                  <a:lnTo>
                    <a:pt x="147" y="374"/>
                  </a:lnTo>
                  <a:lnTo>
                    <a:pt x="165" y="376"/>
                  </a:lnTo>
                  <a:lnTo>
                    <a:pt x="184" y="378"/>
                  </a:lnTo>
                  <a:lnTo>
                    <a:pt x="202" y="378"/>
                  </a:lnTo>
                  <a:lnTo>
                    <a:pt x="220" y="375"/>
                  </a:lnTo>
                  <a:lnTo>
                    <a:pt x="238" y="371"/>
                  </a:lnTo>
                  <a:lnTo>
                    <a:pt x="255" y="366"/>
                  </a:lnTo>
                  <a:lnTo>
                    <a:pt x="272" y="358"/>
                  </a:lnTo>
                  <a:lnTo>
                    <a:pt x="288" y="350"/>
                  </a:lnTo>
                  <a:lnTo>
                    <a:pt x="303" y="340"/>
                  </a:lnTo>
                  <a:lnTo>
                    <a:pt x="318" y="328"/>
                  </a:lnTo>
                  <a:lnTo>
                    <a:pt x="331" y="314"/>
                  </a:lnTo>
                  <a:lnTo>
                    <a:pt x="343" y="299"/>
                  </a:lnTo>
                  <a:lnTo>
                    <a:pt x="353" y="284"/>
                  </a:lnTo>
                  <a:lnTo>
                    <a:pt x="353" y="284"/>
                  </a:lnTo>
                  <a:lnTo>
                    <a:pt x="362" y="266"/>
                  </a:lnTo>
                  <a:lnTo>
                    <a:pt x="369" y="249"/>
                  </a:lnTo>
                  <a:lnTo>
                    <a:pt x="374" y="230"/>
                  </a:lnTo>
                  <a:lnTo>
                    <a:pt x="376" y="212"/>
                  </a:lnTo>
                  <a:lnTo>
                    <a:pt x="378" y="194"/>
                  </a:lnTo>
                  <a:lnTo>
                    <a:pt x="378" y="176"/>
                  </a:lnTo>
                  <a:lnTo>
                    <a:pt x="375" y="157"/>
                  </a:lnTo>
                  <a:lnTo>
                    <a:pt x="371" y="139"/>
                  </a:lnTo>
                  <a:lnTo>
                    <a:pt x="366" y="122"/>
                  </a:lnTo>
                  <a:lnTo>
                    <a:pt x="359" y="105"/>
                  </a:lnTo>
                  <a:lnTo>
                    <a:pt x="350" y="90"/>
                  </a:lnTo>
                  <a:lnTo>
                    <a:pt x="340" y="74"/>
                  </a:lnTo>
                  <a:lnTo>
                    <a:pt x="328" y="61"/>
                  </a:lnTo>
                  <a:lnTo>
                    <a:pt x="315" y="48"/>
                  </a:lnTo>
                  <a:lnTo>
                    <a:pt x="300" y="35"/>
                  </a:lnTo>
                  <a:lnTo>
                    <a:pt x="284" y="25"/>
                  </a:lnTo>
                  <a:lnTo>
                    <a:pt x="28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3" name="Freeform 90"/>
            <p:cNvSpPr>
              <a:spLocks/>
            </p:cNvSpPr>
            <p:nvPr userDrawn="1"/>
          </p:nvSpPr>
          <p:spPr bwMode="auto">
            <a:xfrm>
              <a:off x="5392" y="1365"/>
              <a:ext cx="74" cy="75"/>
            </a:xfrm>
            <a:custGeom>
              <a:avLst/>
              <a:gdLst>
                <a:gd name="T0" fmla="*/ 223 w 297"/>
                <a:gd name="T1" fmla="*/ 19 h 297"/>
                <a:gd name="T2" fmla="*/ 196 w 297"/>
                <a:gd name="T3" fmla="*/ 6 h 297"/>
                <a:gd name="T4" fmla="*/ 167 w 297"/>
                <a:gd name="T5" fmla="*/ 0 h 297"/>
                <a:gd name="T6" fmla="*/ 138 w 297"/>
                <a:gd name="T7" fmla="*/ 0 h 297"/>
                <a:gd name="T8" fmla="*/ 111 w 297"/>
                <a:gd name="T9" fmla="*/ 4 h 297"/>
                <a:gd name="T10" fmla="*/ 84 w 297"/>
                <a:gd name="T11" fmla="*/ 14 h 297"/>
                <a:gd name="T12" fmla="*/ 60 w 297"/>
                <a:gd name="T13" fmla="*/ 30 h 297"/>
                <a:gd name="T14" fmla="*/ 38 w 297"/>
                <a:gd name="T15" fmla="*/ 49 h 297"/>
                <a:gd name="T16" fmla="*/ 21 w 297"/>
                <a:gd name="T17" fmla="*/ 74 h 297"/>
                <a:gd name="T18" fmla="*/ 13 w 297"/>
                <a:gd name="T19" fmla="*/ 87 h 297"/>
                <a:gd name="T20" fmla="*/ 4 w 297"/>
                <a:gd name="T21" fmla="*/ 115 h 297"/>
                <a:gd name="T22" fmla="*/ 0 w 297"/>
                <a:gd name="T23" fmla="*/ 143 h 297"/>
                <a:gd name="T24" fmla="*/ 3 w 297"/>
                <a:gd name="T25" fmla="*/ 172 h 297"/>
                <a:gd name="T26" fmla="*/ 11 w 297"/>
                <a:gd name="T27" fmla="*/ 199 h 297"/>
                <a:gd name="T28" fmla="*/ 22 w 297"/>
                <a:gd name="T29" fmla="*/ 225 h 297"/>
                <a:gd name="T30" fmla="*/ 41 w 297"/>
                <a:gd name="T31" fmla="*/ 249 h 297"/>
                <a:gd name="T32" fmla="*/ 63 w 297"/>
                <a:gd name="T33" fmla="*/ 268 h 297"/>
                <a:gd name="T34" fmla="*/ 74 w 297"/>
                <a:gd name="T35" fmla="*/ 276 h 297"/>
                <a:gd name="T36" fmla="*/ 102 w 297"/>
                <a:gd name="T37" fmla="*/ 289 h 297"/>
                <a:gd name="T38" fmla="*/ 131 w 297"/>
                <a:gd name="T39" fmla="*/ 296 h 297"/>
                <a:gd name="T40" fmla="*/ 159 w 297"/>
                <a:gd name="T41" fmla="*/ 296 h 297"/>
                <a:gd name="T42" fmla="*/ 188 w 297"/>
                <a:gd name="T43" fmla="*/ 292 h 297"/>
                <a:gd name="T44" fmla="*/ 214 w 297"/>
                <a:gd name="T45" fmla="*/ 281 h 297"/>
                <a:gd name="T46" fmla="*/ 239 w 297"/>
                <a:gd name="T47" fmla="*/ 266 h 297"/>
                <a:gd name="T48" fmla="*/ 261 w 297"/>
                <a:gd name="T49" fmla="*/ 246 h 297"/>
                <a:gd name="T50" fmla="*/ 278 w 297"/>
                <a:gd name="T51" fmla="*/ 223 h 297"/>
                <a:gd name="T52" fmla="*/ 284 w 297"/>
                <a:gd name="T53" fmla="*/ 208 h 297"/>
                <a:gd name="T54" fmla="*/ 295 w 297"/>
                <a:gd name="T55" fmla="*/ 181 h 297"/>
                <a:gd name="T56" fmla="*/ 297 w 297"/>
                <a:gd name="T57" fmla="*/ 152 h 297"/>
                <a:gd name="T58" fmla="*/ 296 w 297"/>
                <a:gd name="T59" fmla="*/ 124 h 297"/>
                <a:gd name="T60" fmla="*/ 288 w 297"/>
                <a:gd name="T61" fmla="*/ 96 h 297"/>
                <a:gd name="T62" fmla="*/ 276 w 297"/>
                <a:gd name="T63" fmla="*/ 70 h 297"/>
                <a:gd name="T64" fmla="*/ 258 w 297"/>
                <a:gd name="T65" fmla="*/ 47 h 297"/>
                <a:gd name="T66" fmla="*/ 236 w 297"/>
                <a:gd name="T67" fmla="*/ 27 h 297"/>
                <a:gd name="T68" fmla="*/ 223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19"/>
                  </a:moveTo>
                  <a:lnTo>
                    <a:pt x="223" y="19"/>
                  </a:lnTo>
                  <a:lnTo>
                    <a:pt x="210" y="13"/>
                  </a:lnTo>
                  <a:lnTo>
                    <a:pt x="196" y="6"/>
                  </a:lnTo>
                  <a:lnTo>
                    <a:pt x="181" y="3"/>
                  </a:lnTo>
                  <a:lnTo>
                    <a:pt x="167" y="0"/>
                  </a:lnTo>
                  <a:lnTo>
                    <a:pt x="153" y="0"/>
                  </a:lnTo>
                  <a:lnTo>
                    <a:pt x="138" y="0"/>
                  </a:lnTo>
                  <a:lnTo>
                    <a:pt x="125" y="1"/>
                  </a:lnTo>
                  <a:lnTo>
                    <a:pt x="111" y="4"/>
                  </a:lnTo>
                  <a:lnTo>
                    <a:pt x="97" y="9"/>
                  </a:lnTo>
                  <a:lnTo>
                    <a:pt x="84" y="14"/>
                  </a:lnTo>
                  <a:lnTo>
                    <a:pt x="72" y="21"/>
                  </a:lnTo>
                  <a:lnTo>
                    <a:pt x="60" y="30"/>
                  </a:lnTo>
                  <a:lnTo>
                    <a:pt x="48" y="39"/>
                  </a:lnTo>
                  <a:lnTo>
                    <a:pt x="38" y="49"/>
                  </a:lnTo>
                  <a:lnTo>
                    <a:pt x="29" y="61"/>
                  </a:lnTo>
                  <a:lnTo>
                    <a:pt x="21" y="74"/>
                  </a:lnTo>
                  <a:lnTo>
                    <a:pt x="21" y="74"/>
                  </a:lnTo>
                  <a:lnTo>
                    <a:pt x="13" y="87"/>
                  </a:lnTo>
                  <a:lnTo>
                    <a:pt x="8" y="102"/>
                  </a:lnTo>
                  <a:lnTo>
                    <a:pt x="4" y="115"/>
                  </a:lnTo>
                  <a:lnTo>
                    <a:pt x="2" y="129"/>
                  </a:lnTo>
                  <a:lnTo>
                    <a:pt x="0" y="143"/>
                  </a:lnTo>
                  <a:lnTo>
                    <a:pt x="2" y="158"/>
                  </a:lnTo>
                  <a:lnTo>
                    <a:pt x="3" y="172"/>
                  </a:lnTo>
                  <a:lnTo>
                    <a:pt x="5" y="186"/>
                  </a:lnTo>
                  <a:lnTo>
                    <a:pt x="11" y="199"/>
                  </a:lnTo>
                  <a:lnTo>
                    <a:pt x="16" y="214"/>
                  </a:lnTo>
                  <a:lnTo>
                    <a:pt x="22" y="225"/>
                  </a:lnTo>
                  <a:lnTo>
                    <a:pt x="30" y="237"/>
                  </a:lnTo>
                  <a:lnTo>
                    <a:pt x="41" y="249"/>
                  </a:lnTo>
                  <a:lnTo>
                    <a:pt x="51" y="259"/>
                  </a:lnTo>
                  <a:lnTo>
                    <a:pt x="63" y="268"/>
                  </a:lnTo>
                  <a:lnTo>
                    <a:pt x="74" y="276"/>
                  </a:lnTo>
                  <a:lnTo>
                    <a:pt x="74" y="276"/>
                  </a:lnTo>
                  <a:lnTo>
                    <a:pt x="89" y="284"/>
                  </a:lnTo>
                  <a:lnTo>
                    <a:pt x="102" y="289"/>
                  </a:lnTo>
                  <a:lnTo>
                    <a:pt x="116" y="293"/>
                  </a:lnTo>
                  <a:lnTo>
                    <a:pt x="131" y="296"/>
                  </a:lnTo>
                  <a:lnTo>
                    <a:pt x="145" y="297"/>
                  </a:lnTo>
                  <a:lnTo>
                    <a:pt x="159" y="296"/>
                  </a:lnTo>
                  <a:lnTo>
                    <a:pt x="174" y="294"/>
                  </a:lnTo>
                  <a:lnTo>
                    <a:pt x="188" y="292"/>
                  </a:lnTo>
                  <a:lnTo>
                    <a:pt x="201" y="287"/>
                  </a:lnTo>
                  <a:lnTo>
                    <a:pt x="214" y="281"/>
                  </a:lnTo>
                  <a:lnTo>
                    <a:pt x="227" y="275"/>
                  </a:lnTo>
                  <a:lnTo>
                    <a:pt x="239" y="266"/>
                  </a:lnTo>
                  <a:lnTo>
                    <a:pt x="250" y="257"/>
                  </a:lnTo>
                  <a:lnTo>
                    <a:pt x="261" y="246"/>
                  </a:lnTo>
                  <a:lnTo>
                    <a:pt x="270" y="234"/>
                  </a:lnTo>
                  <a:lnTo>
                    <a:pt x="278" y="223"/>
                  </a:lnTo>
                  <a:lnTo>
                    <a:pt x="278" y="223"/>
                  </a:lnTo>
                  <a:lnTo>
                    <a:pt x="284" y="208"/>
                  </a:lnTo>
                  <a:lnTo>
                    <a:pt x="291" y="195"/>
                  </a:lnTo>
                  <a:lnTo>
                    <a:pt x="295" y="181"/>
                  </a:lnTo>
                  <a:lnTo>
                    <a:pt x="297" y="167"/>
                  </a:lnTo>
                  <a:lnTo>
                    <a:pt x="297" y="152"/>
                  </a:lnTo>
                  <a:lnTo>
                    <a:pt x="297" y="138"/>
                  </a:lnTo>
                  <a:lnTo>
                    <a:pt x="296" y="124"/>
                  </a:lnTo>
                  <a:lnTo>
                    <a:pt x="292" y="109"/>
                  </a:lnTo>
                  <a:lnTo>
                    <a:pt x="288" y="96"/>
                  </a:lnTo>
                  <a:lnTo>
                    <a:pt x="283" y="83"/>
                  </a:lnTo>
                  <a:lnTo>
                    <a:pt x="276" y="70"/>
                  </a:lnTo>
                  <a:lnTo>
                    <a:pt x="267" y="59"/>
                  </a:lnTo>
                  <a:lnTo>
                    <a:pt x="258" y="47"/>
                  </a:lnTo>
                  <a:lnTo>
                    <a:pt x="248" y="36"/>
                  </a:lnTo>
                  <a:lnTo>
                    <a:pt x="236" y="27"/>
                  </a:lnTo>
                  <a:lnTo>
                    <a:pt x="223" y="19"/>
                  </a:lnTo>
                  <a:lnTo>
                    <a:pt x="223"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4" name="Freeform 91"/>
            <p:cNvSpPr>
              <a:spLocks/>
            </p:cNvSpPr>
            <p:nvPr userDrawn="1"/>
          </p:nvSpPr>
          <p:spPr bwMode="auto">
            <a:xfrm>
              <a:off x="3966" y="332"/>
              <a:ext cx="90" cy="10"/>
            </a:xfrm>
            <a:custGeom>
              <a:avLst/>
              <a:gdLst>
                <a:gd name="T0" fmla="*/ 361 w 361"/>
                <a:gd name="T1" fmla="*/ 0 h 40"/>
                <a:gd name="T2" fmla="*/ 0 w 361"/>
                <a:gd name="T3" fmla="*/ 0 h 40"/>
                <a:gd name="T4" fmla="*/ 0 w 361"/>
                <a:gd name="T5" fmla="*/ 0 h 40"/>
                <a:gd name="T6" fmla="*/ 33 w 361"/>
                <a:gd name="T7" fmla="*/ 14 h 40"/>
                <a:gd name="T8" fmla="*/ 52 w 361"/>
                <a:gd name="T9" fmla="*/ 21 h 40"/>
                <a:gd name="T10" fmla="*/ 69 w 361"/>
                <a:gd name="T11" fmla="*/ 26 h 40"/>
                <a:gd name="T12" fmla="*/ 69 w 361"/>
                <a:gd name="T13" fmla="*/ 26 h 40"/>
                <a:gd name="T14" fmla="*/ 88 w 361"/>
                <a:gd name="T15" fmla="*/ 31 h 40"/>
                <a:gd name="T16" fmla="*/ 108 w 361"/>
                <a:gd name="T17" fmla="*/ 34 h 40"/>
                <a:gd name="T18" fmla="*/ 126 w 361"/>
                <a:gd name="T19" fmla="*/ 38 h 40"/>
                <a:gd name="T20" fmla="*/ 146 w 361"/>
                <a:gd name="T21" fmla="*/ 39 h 40"/>
                <a:gd name="T22" fmla="*/ 164 w 361"/>
                <a:gd name="T23" fmla="*/ 40 h 40"/>
                <a:gd name="T24" fmla="*/ 182 w 361"/>
                <a:gd name="T25" fmla="*/ 40 h 40"/>
                <a:gd name="T26" fmla="*/ 202 w 361"/>
                <a:gd name="T27" fmla="*/ 39 h 40"/>
                <a:gd name="T28" fmla="*/ 220 w 361"/>
                <a:gd name="T29" fmla="*/ 38 h 40"/>
                <a:gd name="T30" fmla="*/ 238 w 361"/>
                <a:gd name="T31" fmla="*/ 36 h 40"/>
                <a:gd name="T32" fmla="*/ 256 w 361"/>
                <a:gd name="T33" fmla="*/ 33 h 40"/>
                <a:gd name="T34" fmla="*/ 291 w 361"/>
                <a:gd name="T35" fmla="*/ 25 h 40"/>
                <a:gd name="T36" fmla="*/ 327 w 361"/>
                <a:gd name="T37" fmla="*/ 13 h 40"/>
                <a:gd name="T38" fmla="*/ 361 w 361"/>
                <a:gd name="T39" fmla="*/ 0 h 40"/>
                <a:gd name="T40" fmla="*/ 361 w 36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361" y="0"/>
                  </a:moveTo>
                  <a:lnTo>
                    <a:pt x="0" y="0"/>
                  </a:lnTo>
                  <a:lnTo>
                    <a:pt x="0" y="0"/>
                  </a:lnTo>
                  <a:lnTo>
                    <a:pt x="33" y="14"/>
                  </a:lnTo>
                  <a:lnTo>
                    <a:pt x="52" y="21"/>
                  </a:lnTo>
                  <a:lnTo>
                    <a:pt x="69" y="26"/>
                  </a:lnTo>
                  <a:lnTo>
                    <a:pt x="69" y="26"/>
                  </a:lnTo>
                  <a:lnTo>
                    <a:pt x="88" y="31"/>
                  </a:lnTo>
                  <a:lnTo>
                    <a:pt x="108" y="34"/>
                  </a:lnTo>
                  <a:lnTo>
                    <a:pt x="126" y="38"/>
                  </a:lnTo>
                  <a:lnTo>
                    <a:pt x="146" y="39"/>
                  </a:lnTo>
                  <a:lnTo>
                    <a:pt x="164" y="40"/>
                  </a:lnTo>
                  <a:lnTo>
                    <a:pt x="182" y="40"/>
                  </a:lnTo>
                  <a:lnTo>
                    <a:pt x="202" y="39"/>
                  </a:lnTo>
                  <a:lnTo>
                    <a:pt x="220" y="38"/>
                  </a:lnTo>
                  <a:lnTo>
                    <a:pt x="238" y="36"/>
                  </a:lnTo>
                  <a:lnTo>
                    <a:pt x="256" y="33"/>
                  </a:lnTo>
                  <a:lnTo>
                    <a:pt x="291" y="25"/>
                  </a:lnTo>
                  <a:lnTo>
                    <a:pt x="327" y="13"/>
                  </a:lnTo>
                  <a:lnTo>
                    <a:pt x="361" y="0"/>
                  </a:lnTo>
                  <a:lnTo>
                    <a:pt x="36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5" name="Freeform 92"/>
            <p:cNvSpPr>
              <a:spLocks/>
            </p:cNvSpPr>
            <p:nvPr userDrawn="1"/>
          </p:nvSpPr>
          <p:spPr bwMode="auto">
            <a:xfrm>
              <a:off x="4163" y="332"/>
              <a:ext cx="184" cy="65"/>
            </a:xfrm>
            <a:custGeom>
              <a:avLst/>
              <a:gdLst>
                <a:gd name="T0" fmla="*/ 269 w 738"/>
                <a:gd name="T1" fmla="*/ 249 h 262"/>
                <a:gd name="T2" fmla="*/ 269 w 738"/>
                <a:gd name="T3" fmla="*/ 249 h 262"/>
                <a:gd name="T4" fmla="*/ 288 w 738"/>
                <a:gd name="T5" fmla="*/ 254 h 262"/>
                <a:gd name="T6" fmla="*/ 306 w 738"/>
                <a:gd name="T7" fmla="*/ 257 h 262"/>
                <a:gd name="T8" fmla="*/ 325 w 738"/>
                <a:gd name="T9" fmla="*/ 259 h 262"/>
                <a:gd name="T10" fmla="*/ 343 w 738"/>
                <a:gd name="T11" fmla="*/ 262 h 262"/>
                <a:gd name="T12" fmla="*/ 362 w 738"/>
                <a:gd name="T13" fmla="*/ 262 h 262"/>
                <a:gd name="T14" fmla="*/ 381 w 738"/>
                <a:gd name="T15" fmla="*/ 262 h 262"/>
                <a:gd name="T16" fmla="*/ 399 w 738"/>
                <a:gd name="T17" fmla="*/ 262 h 262"/>
                <a:gd name="T18" fmla="*/ 417 w 738"/>
                <a:gd name="T19" fmla="*/ 259 h 262"/>
                <a:gd name="T20" fmla="*/ 434 w 738"/>
                <a:gd name="T21" fmla="*/ 257 h 262"/>
                <a:gd name="T22" fmla="*/ 452 w 738"/>
                <a:gd name="T23" fmla="*/ 253 h 262"/>
                <a:gd name="T24" fmla="*/ 469 w 738"/>
                <a:gd name="T25" fmla="*/ 249 h 262"/>
                <a:gd name="T26" fmla="*/ 488 w 738"/>
                <a:gd name="T27" fmla="*/ 244 h 262"/>
                <a:gd name="T28" fmla="*/ 505 w 738"/>
                <a:gd name="T29" fmla="*/ 238 h 262"/>
                <a:gd name="T30" fmla="*/ 520 w 738"/>
                <a:gd name="T31" fmla="*/ 232 h 262"/>
                <a:gd name="T32" fmla="*/ 537 w 738"/>
                <a:gd name="T33" fmla="*/ 224 h 262"/>
                <a:gd name="T34" fmla="*/ 553 w 738"/>
                <a:gd name="T35" fmla="*/ 216 h 262"/>
                <a:gd name="T36" fmla="*/ 568 w 738"/>
                <a:gd name="T37" fmla="*/ 207 h 262"/>
                <a:gd name="T38" fmla="*/ 584 w 738"/>
                <a:gd name="T39" fmla="*/ 198 h 262"/>
                <a:gd name="T40" fmla="*/ 598 w 738"/>
                <a:gd name="T41" fmla="*/ 188 h 262"/>
                <a:gd name="T42" fmla="*/ 613 w 738"/>
                <a:gd name="T43" fmla="*/ 177 h 262"/>
                <a:gd name="T44" fmla="*/ 627 w 738"/>
                <a:gd name="T45" fmla="*/ 165 h 262"/>
                <a:gd name="T46" fmla="*/ 640 w 738"/>
                <a:gd name="T47" fmla="*/ 152 h 262"/>
                <a:gd name="T48" fmla="*/ 652 w 738"/>
                <a:gd name="T49" fmla="*/ 141 h 262"/>
                <a:gd name="T50" fmla="*/ 665 w 738"/>
                <a:gd name="T51" fmla="*/ 126 h 262"/>
                <a:gd name="T52" fmla="*/ 677 w 738"/>
                <a:gd name="T53" fmla="*/ 113 h 262"/>
                <a:gd name="T54" fmla="*/ 687 w 738"/>
                <a:gd name="T55" fmla="*/ 98 h 262"/>
                <a:gd name="T56" fmla="*/ 697 w 738"/>
                <a:gd name="T57" fmla="*/ 83 h 262"/>
                <a:gd name="T58" fmla="*/ 707 w 738"/>
                <a:gd name="T59" fmla="*/ 68 h 262"/>
                <a:gd name="T60" fmla="*/ 716 w 738"/>
                <a:gd name="T61" fmla="*/ 51 h 262"/>
                <a:gd name="T62" fmla="*/ 723 w 738"/>
                <a:gd name="T63" fmla="*/ 35 h 262"/>
                <a:gd name="T64" fmla="*/ 731 w 738"/>
                <a:gd name="T65" fmla="*/ 17 h 262"/>
                <a:gd name="T66" fmla="*/ 738 w 738"/>
                <a:gd name="T67" fmla="*/ 0 h 262"/>
                <a:gd name="T68" fmla="*/ 0 w 738"/>
                <a:gd name="T69" fmla="*/ 0 h 262"/>
                <a:gd name="T70" fmla="*/ 0 w 738"/>
                <a:gd name="T71" fmla="*/ 0 h 262"/>
                <a:gd name="T72" fmla="*/ 9 w 738"/>
                <a:gd name="T73" fmla="*/ 21 h 262"/>
                <a:gd name="T74" fmla="*/ 18 w 738"/>
                <a:gd name="T75" fmla="*/ 43 h 262"/>
                <a:gd name="T76" fmla="*/ 29 w 738"/>
                <a:gd name="T77" fmla="*/ 64 h 262"/>
                <a:gd name="T78" fmla="*/ 42 w 738"/>
                <a:gd name="T79" fmla="*/ 83 h 262"/>
                <a:gd name="T80" fmla="*/ 55 w 738"/>
                <a:gd name="T81" fmla="*/ 103 h 262"/>
                <a:gd name="T82" fmla="*/ 69 w 738"/>
                <a:gd name="T83" fmla="*/ 121 h 262"/>
                <a:gd name="T84" fmla="*/ 85 w 738"/>
                <a:gd name="T85" fmla="*/ 139 h 262"/>
                <a:gd name="T86" fmla="*/ 102 w 738"/>
                <a:gd name="T87" fmla="*/ 155 h 262"/>
                <a:gd name="T88" fmla="*/ 119 w 738"/>
                <a:gd name="T89" fmla="*/ 171 h 262"/>
                <a:gd name="T90" fmla="*/ 138 w 738"/>
                <a:gd name="T91" fmla="*/ 186 h 262"/>
                <a:gd name="T92" fmla="*/ 158 w 738"/>
                <a:gd name="T93" fmla="*/ 199 h 262"/>
                <a:gd name="T94" fmla="*/ 177 w 738"/>
                <a:gd name="T95" fmla="*/ 212 h 262"/>
                <a:gd name="T96" fmla="*/ 200 w 738"/>
                <a:gd name="T97" fmla="*/ 223 h 262"/>
                <a:gd name="T98" fmla="*/ 222 w 738"/>
                <a:gd name="T99" fmla="*/ 233 h 262"/>
                <a:gd name="T100" fmla="*/ 245 w 738"/>
                <a:gd name="T101" fmla="*/ 242 h 262"/>
                <a:gd name="T102" fmla="*/ 269 w 738"/>
                <a:gd name="T103" fmla="*/ 249 h 262"/>
                <a:gd name="T104" fmla="*/ 2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269" y="249"/>
                  </a:moveTo>
                  <a:lnTo>
                    <a:pt x="269" y="249"/>
                  </a:lnTo>
                  <a:lnTo>
                    <a:pt x="288" y="254"/>
                  </a:lnTo>
                  <a:lnTo>
                    <a:pt x="306" y="257"/>
                  </a:lnTo>
                  <a:lnTo>
                    <a:pt x="325" y="259"/>
                  </a:lnTo>
                  <a:lnTo>
                    <a:pt x="343" y="262"/>
                  </a:lnTo>
                  <a:lnTo>
                    <a:pt x="362" y="262"/>
                  </a:lnTo>
                  <a:lnTo>
                    <a:pt x="381" y="262"/>
                  </a:lnTo>
                  <a:lnTo>
                    <a:pt x="399" y="262"/>
                  </a:lnTo>
                  <a:lnTo>
                    <a:pt x="417" y="259"/>
                  </a:lnTo>
                  <a:lnTo>
                    <a:pt x="434" y="257"/>
                  </a:lnTo>
                  <a:lnTo>
                    <a:pt x="452" y="253"/>
                  </a:lnTo>
                  <a:lnTo>
                    <a:pt x="469" y="249"/>
                  </a:lnTo>
                  <a:lnTo>
                    <a:pt x="488" y="244"/>
                  </a:lnTo>
                  <a:lnTo>
                    <a:pt x="505" y="238"/>
                  </a:lnTo>
                  <a:lnTo>
                    <a:pt x="520" y="232"/>
                  </a:lnTo>
                  <a:lnTo>
                    <a:pt x="537" y="224"/>
                  </a:lnTo>
                  <a:lnTo>
                    <a:pt x="553" y="216"/>
                  </a:lnTo>
                  <a:lnTo>
                    <a:pt x="568" y="207"/>
                  </a:lnTo>
                  <a:lnTo>
                    <a:pt x="584" y="198"/>
                  </a:lnTo>
                  <a:lnTo>
                    <a:pt x="598" y="188"/>
                  </a:lnTo>
                  <a:lnTo>
                    <a:pt x="613" y="177"/>
                  </a:lnTo>
                  <a:lnTo>
                    <a:pt x="627" y="165"/>
                  </a:lnTo>
                  <a:lnTo>
                    <a:pt x="640" y="152"/>
                  </a:lnTo>
                  <a:lnTo>
                    <a:pt x="652" y="141"/>
                  </a:lnTo>
                  <a:lnTo>
                    <a:pt x="665" y="126"/>
                  </a:lnTo>
                  <a:lnTo>
                    <a:pt x="677" y="113"/>
                  </a:lnTo>
                  <a:lnTo>
                    <a:pt x="687" y="98"/>
                  </a:lnTo>
                  <a:lnTo>
                    <a:pt x="697" y="83"/>
                  </a:lnTo>
                  <a:lnTo>
                    <a:pt x="707" y="68"/>
                  </a:lnTo>
                  <a:lnTo>
                    <a:pt x="716" y="51"/>
                  </a:lnTo>
                  <a:lnTo>
                    <a:pt x="723" y="35"/>
                  </a:lnTo>
                  <a:lnTo>
                    <a:pt x="731" y="17"/>
                  </a:lnTo>
                  <a:lnTo>
                    <a:pt x="738" y="0"/>
                  </a:lnTo>
                  <a:lnTo>
                    <a:pt x="0" y="0"/>
                  </a:lnTo>
                  <a:lnTo>
                    <a:pt x="0" y="0"/>
                  </a:lnTo>
                  <a:lnTo>
                    <a:pt x="9" y="21"/>
                  </a:lnTo>
                  <a:lnTo>
                    <a:pt x="18" y="43"/>
                  </a:lnTo>
                  <a:lnTo>
                    <a:pt x="29" y="64"/>
                  </a:lnTo>
                  <a:lnTo>
                    <a:pt x="42" y="83"/>
                  </a:lnTo>
                  <a:lnTo>
                    <a:pt x="55" y="103"/>
                  </a:lnTo>
                  <a:lnTo>
                    <a:pt x="69" y="121"/>
                  </a:lnTo>
                  <a:lnTo>
                    <a:pt x="85" y="139"/>
                  </a:lnTo>
                  <a:lnTo>
                    <a:pt x="102" y="155"/>
                  </a:lnTo>
                  <a:lnTo>
                    <a:pt x="119" y="171"/>
                  </a:lnTo>
                  <a:lnTo>
                    <a:pt x="138" y="186"/>
                  </a:lnTo>
                  <a:lnTo>
                    <a:pt x="158" y="199"/>
                  </a:lnTo>
                  <a:lnTo>
                    <a:pt x="177" y="212"/>
                  </a:lnTo>
                  <a:lnTo>
                    <a:pt x="200" y="223"/>
                  </a:lnTo>
                  <a:lnTo>
                    <a:pt x="222" y="233"/>
                  </a:lnTo>
                  <a:lnTo>
                    <a:pt x="245" y="242"/>
                  </a:lnTo>
                  <a:lnTo>
                    <a:pt x="269" y="249"/>
                  </a:lnTo>
                  <a:lnTo>
                    <a:pt x="2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6" name="Freeform 93"/>
            <p:cNvSpPr>
              <a:spLocks/>
            </p:cNvSpPr>
            <p:nvPr userDrawn="1"/>
          </p:nvSpPr>
          <p:spPr bwMode="auto">
            <a:xfrm>
              <a:off x="4412" y="332"/>
              <a:ext cx="176" cy="121"/>
            </a:xfrm>
            <a:custGeom>
              <a:avLst/>
              <a:gdLst>
                <a:gd name="T0" fmla="*/ 261 w 702"/>
                <a:gd name="T1" fmla="*/ 472 h 483"/>
                <a:gd name="T2" fmla="*/ 296 w 702"/>
                <a:gd name="T3" fmla="*/ 479 h 483"/>
                <a:gd name="T4" fmla="*/ 331 w 702"/>
                <a:gd name="T5" fmla="*/ 483 h 483"/>
                <a:gd name="T6" fmla="*/ 365 w 702"/>
                <a:gd name="T7" fmla="*/ 483 h 483"/>
                <a:gd name="T8" fmla="*/ 400 w 702"/>
                <a:gd name="T9" fmla="*/ 481 h 483"/>
                <a:gd name="T10" fmla="*/ 433 w 702"/>
                <a:gd name="T11" fmla="*/ 474 h 483"/>
                <a:gd name="T12" fmla="*/ 465 w 702"/>
                <a:gd name="T13" fmla="*/ 465 h 483"/>
                <a:gd name="T14" fmla="*/ 497 w 702"/>
                <a:gd name="T15" fmla="*/ 452 h 483"/>
                <a:gd name="T16" fmla="*/ 527 w 702"/>
                <a:gd name="T17" fmla="*/ 436 h 483"/>
                <a:gd name="T18" fmla="*/ 555 w 702"/>
                <a:gd name="T19" fmla="*/ 418 h 483"/>
                <a:gd name="T20" fmla="*/ 581 w 702"/>
                <a:gd name="T21" fmla="*/ 397 h 483"/>
                <a:gd name="T22" fmla="*/ 606 w 702"/>
                <a:gd name="T23" fmla="*/ 374 h 483"/>
                <a:gd name="T24" fmla="*/ 628 w 702"/>
                <a:gd name="T25" fmla="*/ 349 h 483"/>
                <a:gd name="T26" fmla="*/ 648 w 702"/>
                <a:gd name="T27" fmla="*/ 321 h 483"/>
                <a:gd name="T28" fmla="*/ 665 w 702"/>
                <a:gd name="T29" fmla="*/ 291 h 483"/>
                <a:gd name="T30" fmla="*/ 679 w 702"/>
                <a:gd name="T31" fmla="*/ 258 h 483"/>
                <a:gd name="T32" fmla="*/ 691 w 702"/>
                <a:gd name="T33" fmla="*/ 224 h 483"/>
                <a:gd name="T34" fmla="*/ 697 w 702"/>
                <a:gd name="T35" fmla="*/ 194 h 483"/>
                <a:gd name="T36" fmla="*/ 702 w 702"/>
                <a:gd name="T37" fmla="*/ 137 h 483"/>
                <a:gd name="T38" fmla="*/ 697 w 702"/>
                <a:gd name="T39" fmla="*/ 81 h 483"/>
                <a:gd name="T40" fmla="*/ 684 w 702"/>
                <a:gd name="T41" fmla="*/ 26 h 483"/>
                <a:gd name="T42" fmla="*/ 29 w 702"/>
                <a:gd name="T43" fmla="*/ 0 h 483"/>
                <a:gd name="T44" fmla="*/ 20 w 702"/>
                <a:gd name="T45" fmla="*/ 21 h 483"/>
                <a:gd name="T46" fmla="*/ 12 w 702"/>
                <a:gd name="T47" fmla="*/ 42 h 483"/>
                <a:gd name="T48" fmla="*/ 8 w 702"/>
                <a:gd name="T49" fmla="*/ 60 h 483"/>
                <a:gd name="T50" fmla="*/ 3 w 702"/>
                <a:gd name="T51" fmla="*/ 95 h 483"/>
                <a:gd name="T52" fmla="*/ 0 w 702"/>
                <a:gd name="T53" fmla="*/ 129 h 483"/>
                <a:gd name="T54" fmla="*/ 1 w 702"/>
                <a:gd name="T55" fmla="*/ 164 h 483"/>
                <a:gd name="T56" fmla="*/ 7 w 702"/>
                <a:gd name="T57" fmla="*/ 198 h 483"/>
                <a:gd name="T58" fmla="*/ 14 w 702"/>
                <a:gd name="T59" fmla="*/ 231 h 483"/>
                <a:gd name="T60" fmla="*/ 25 w 702"/>
                <a:gd name="T61" fmla="*/ 263 h 483"/>
                <a:gd name="T62" fmla="*/ 39 w 702"/>
                <a:gd name="T63" fmla="*/ 293 h 483"/>
                <a:gd name="T64" fmla="*/ 56 w 702"/>
                <a:gd name="T65" fmla="*/ 323 h 483"/>
                <a:gd name="T66" fmla="*/ 76 w 702"/>
                <a:gd name="T67" fmla="*/ 350 h 483"/>
                <a:gd name="T68" fmla="*/ 98 w 702"/>
                <a:gd name="T69" fmla="*/ 375 h 483"/>
                <a:gd name="T70" fmla="*/ 123 w 702"/>
                <a:gd name="T71" fmla="*/ 399 h 483"/>
                <a:gd name="T72" fmla="*/ 150 w 702"/>
                <a:gd name="T73" fmla="*/ 420 h 483"/>
                <a:gd name="T74" fmla="*/ 179 w 702"/>
                <a:gd name="T75" fmla="*/ 439 h 483"/>
                <a:gd name="T76" fmla="*/ 210 w 702"/>
                <a:gd name="T77" fmla="*/ 455 h 483"/>
                <a:gd name="T78" fmla="*/ 244 w 702"/>
                <a:gd name="T79" fmla="*/ 466 h 483"/>
                <a:gd name="T80" fmla="*/ 26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261" y="472"/>
                  </a:moveTo>
                  <a:lnTo>
                    <a:pt x="261" y="472"/>
                  </a:lnTo>
                  <a:lnTo>
                    <a:pt x="278" y="476"/>
                  </a:lnTo>
                  <a:lnTo>
                    <a:pt x="296" y="479"/>
                  </a:lnTo>
                  <a:lnTo>
                    <a:pt x="313" y="482"/>
                  </a:lnTo>
                  <a:lnTo>
                    <a:pt x="331" y="483"/>
                  </a:lnTo>
                  <a:lnTo>
                    <a:pt x="348" y="483"/>
                  </a:lnTo>
                  <a:lnTo>
                    <a:pt x="365" y="483"/>
                  </a:lnTo>
                  <a:lnTo>
                    <a:pt x="383" y="482"/>
                  </a:lnTo>
                  <a:lnTo>
                    <a:pt x="400" y="481"/>
                  </a:lnTo>
                  <a:lnTo>
                    <a:pt x="417" y="478"/>
                  </a:lnTo>
                  <a:lnTo>
                    <a:pt x="433" y="474"/>
                  </a:lnTo>
                  <a:lnTo>
                    <a:pt x="450" y="470"/>
                  </a:lnTo>
                  <a:lnTo>
                    <a:pt x="465" y="465"/>
                  </a:lnTo>
                  <a:lnTo>
                    <a:pt x="481" y="459"/>
                  </a:lnTo>
                  <a:lnTo>
                    <a:pt x="497" y="452"/>
                  </a:lnTo>
                  <a:lnTo>
                    <a:pt x="512" y="444"/>
                  </a:lnTo>
                  <a:lnTo>
                    <a:pt x="527" y="436"/>
                  </a:lnTo>
                  <a:lnTo>
                    <a:pt x="541" y="429"/>
                  </a:lnTo>
                  <a:lnTo>
                    <a:pt x="555" y="418"/>
                  </a:lnTo>
                  <a:lnTo>
                    <a:pt x="568" y="409"/>
                  </a:lnTo>
                  <a:lnTo>
                    <a:pt x="581" y="397"/>
                  </a:lnTo>
                  <a:lnTo>
                    <a:pt x="594" y="387"/>
                  </a:lnTo>
                  <a:lnTo>
                    <a:pt x="606" y="374"/>
                  </a:lnTo>
                  <a:lnTo>
                    <a:pt x="618" y="362"/>
                  </a:lnTo>
                  <a:lnTo>
                    <a:pt x="628" y="349"/>
                  </a:lnTo>
                  <a:lnTo>
                    <a:pt x="639" y="335"/>
                  </a:lnTo>
                  <a:lnTo>
                    <a:pt x="648" y="321"/>
                  </a:lnTo>
                  <a:lnTo>
                    <a:pt x="657" y="306"/>
                  </a:lnTo>
                  <a:lnTo>
                    <a:pt x="665" y="291"/>
                  </a:lnTo>
                  <a:lnTo>
                    <a:pt x="672" y="275"/>
                  </a:lnTo>
                  <a:lnTo>
                    <a:pt x="679" y="258"/>
                  </a:lnTo>
                  <a:lnTo>
                    <a:pt x="686" y="241"/>
                  </a:lnTo>
                  <a:lnTo>
                    <a:pt x="691" y="224"/>
                  </a:lnTo>
                  <a:lnTo>
                    <a:pt x="691" y="224"/>
                  </a:lnTo>
                  <a:lnTo>
                    <a:pt x="697" y="194"/>
                  </a:lnTo>
                  <a:lnTo>
                    <a:pt x="701" y="165"/>
                  </a:lnTo>
                  <a:lnTo>
                    <a:pt x="702" y="137"/>
                  </a:lnTo>
                  <a:lnTo>
                    <a:pt x="701" y="108"/>
                  </a:lnTo>
                  <a:lnTo>
                    <a:pt x="697" y="81"/>
                  </a:lnTo>
                  <a:lnTo>
                    <a:pt x="692" y="52"/>
                  </a:lnTo>
                  <a:lnTo>
                    <a:pt x="684" y="26"/>
                  </a:lnTo>
                  <a:lnTo>
                    <a:pt x="675" y="0"/>
                  </a:lnTo>
                  <a:lnTo>
                    <a:pt x="29" y="0"/>
                  </a:lnTo>
                  <a:lnTo>
                    <a:pt x="29" y="0"/>
                  </a:lnTo>
                  <a:lnTo>
                    <a:pt x="20" y="21"/>
                  </a:lnTo>
                  <a:lnTo>
                    <a:pt x="16" y="31"/>
                  </a:lnTo>
                  <a:lnTo>
                    <a:pt x="12" y="42"/>
                  </a:lnTo>
                  <a:lnTo>
                    <a:pt x="12" y="42"/>
                  </a:lnTo>
                  <a:lnTo>
                    <a:pt x="8" y="60"/>
                  </a:lnTo>
                  <a:lnTo>
                    <a:pt x="5" y="77"/>
                  </a:lnTo>
                  <a:lnTo>
                    <a:pt x="3" y="95"/>
                  </a:lnTo>
                  <a:lnTo>
                    <a:pt x="1" y="112"/>
                  </a:lnTo>
                  <a:lnTo>
                    <a:pt x="0" y="129"/>
                  </a:lnTo>
                  <a:lnTo>
                    <a:pt x="0" y="147"/>
                  </a:lnTo>
                  <a:lnTo>
                    <a:pt x="1" y="164"/>
                  </a:lnTo>
                  <a:lnTo>
                    <a:pt x="4" y="181"/>
                  </a:lnTo>
                  <a:lnTo>
                    <a:pt x="7" y="198"/>
                  </a:lnTo>
                  <a:lnTo>
                    <a:pt x="11" y="215"/>
                  </a:lnTo>
                  <a:lnTo>
                    <a:pt x="14" y="231"/>
                  </a:lnTo>
                  <a:lnTo>
                    <a:pt x="20" y="248"/>
                  </a:lnTo>
                  <a:lnTo>
                    <a:pt x="25" y="263"/>
                  </a:lnTo>
                  <a:lnTo>
                    <a:pt x="31" y="279"/>
                  </a:lnTo>
                  <a:lnTo>
                    <a:pt x="39" y="293"/>
                  </a:lnTo>
                  <a:lnTo>
                    <a:pt x="47" y="309"/>
                  </a:lnTo>
                  <a:lnTo>
                    <a:pt x="56" y="323"/>
                  </a:lnTo>
                  <a:lnTo>
                    <a:pt x="65" y="336"/>
                  </a:lnTo>
                  <a:lnTo>
                    <a:pt x="76" y="350"/>
                  </a:lnTo>
                  <a:lnTo>
                    <a:pt x="86" y="363"/>
                  </a:lnTo>
                  <a:lnTo>
                    <a:pt x="98" y="375"/>
                  </a:lnTo>
                  <a:lnTo>
                    <a:pt x="110" y="388"/>
                  </a:lnTo>
                  <a:lnTo>
                    <a:pt x="123" y="399"/>
                  </a:lnTo>
                  <a:lnTo>
                    <a:pt x="136" y="410"/>
                  </a:lnTo>
                  <a:lnTo>
                    <a:pt x="150" y="420"/>
                  </a:lnTo>
                  <a:lnTo>
                    <a:pt x="164" y="430"/>
                  </a:lnTo>
                  <a:lnTo>
                    <a:pt x="179" y="439"/>
                  </a:lnTo>
                  <a:lnTo>
                    <a:pt x="194" y="447"/>
                  </a:lnTo>
                  <a:lnTo>
                    <a:pt x="210" y="455"/>
                  </a:lnTo>
                  <a:lnTo>
                    <a:pt x="227" y="461"/>
                  </a:lnTo>
                  <a:lnTo>
                    <a:pt x="244" y="466"/>
                  </a:lnTo>
                  <a:lnTo>
                    <a:pt x="261" y="472"/>
                  </a:lnTo>
                  <a:lnTo>
                    <a:pt x="26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7" name="Freeform 94"/>
            <p:cNvSpPr>
              <a:spLocks/>
            </p:cNvSpPr>
            <p:nvPr userDrawn="1"/>
          </p:nvSpPr>
          <p:spPr bwMode="auto">
            <a:xfrm>
              <a:off x="4667" y="353"/>
              <a:ext cx="155" cy="155"/>
            </a:xfrm>
            <a:custGeom>
              <a:avLst/>
              <a:gdLst>
                <a:gd name="T0" fmla="*/ 610 w 620"/>
                <a:gd name="T1" fmla="*/ 391 h 620"/>
                <a:gd name="T2" fmla="*/ 618 w 620"/>
                <a:gd name="T3" fmla="*/ 359 h 620"/>
                <a:gd name="T4" fmla="*/ 620 w 620"/>
                <a:gd name="T5" fmla="*/ 328 h 620"/>
                <a:gd name="T6" fmla="*/ 618 w 620"/>
                <a:gd name="T7" fmla="*/ 267 h 620"/>
                <a:gd name="T8" fmla="*/ 605 w 620"/>
                <a:gd name="T9" fmla="*/ 209 h 620"/>
                <a:gd name="T10" fmla="*/ 580 w 620"/>
                <a:gd name="T11" fmla="*/ 155 h 620"/>
                <a:gd name="T12" fmla="*/ 545 w 620"/>
                <a:gd name="T13" fmla="*/ 107 h 620"/>
                <a:gd name="T14" fmla="*/ 502 w 620"/>
                <a:gd name="T15" fmla="*/ 65 h 620"/>
                <a:gd name="T16" fmla="*/ 450 w 620"/>
                <a:gd name="T17" fmla="*/ 32 h 620"/>
                <a:gd name="T18" fmla="*/ 421 w 620"/>
                <a:gd name="T19" fmla="*/ 19 h 620"/>
                <a:gd name="T20" fmla="*/ 391 w 620"/>
                <a:gd name="T21" fmla="*/ 10 h 620"/>
                <a:gd name="T22" fmla="*/ 375 w 620"/>
                <a:gd name="T23" fmla="*/ 6 h 620"/>
                <a:gd name="T24" fmla="*/ 344 w 620"/>
                <a:gd name="T25" fmla="*/ 1 h 620"/>
                <a:gd name="T26" fmla="*/ 299 w 620"/>
                <a:gd name="T27" fmla="*/ 0 h 620"/>
                <a:gd name="T28" fmla="*/ 239 w 620"/>
                <a:gd name="T29" fmla="*/ 8 h 620"/>
                <a:gd name="T30" fmla="*/ 181 w 620"/>
                <a:gd name="T31" fmla="*/ 27 h 620"/>
                <a:gd name="T32" fmla="*/ 130 w 620"/>
                <a:gd name="T33" fmla="*/ 57 h 620"/>
                <a:gd name="T34" fmla="*/ 85 w 620"/>
                <a:gd name="T35" fmla="*/ 96 h 620"/>
                <a:gd name="T36" fmla="*/ 48 w 620"/>
                <a:gd name="T37" fmla="*/ 144 h 620"/>
                <a:gd name="T38" fmla="*/ 26 w 620"/>
                <a:gd name="T39" fmla="*/ 185 h 620"/>
                <a:gd name="T40" fmla="*/ 16 w 620"/>
                <a:gd name="T41" fmla="*/ 215 h 620"/>
                <a:gd name="T42" fmla="*/ 11 w 620"/>
                <a:gd name="T43" fmla="*/ 229 h 620"/>
                <a:gd name="T44" fmla="*/ 4 w 620"/>
                <a:gd name="T45" fmla="*/ 260 h 620"/>
                <a:gd name="T46" fmla="*/ 0 w 620"/>
                <a:gd name="T47" fmla="*/ 292 h 620"/>
                <a:gd name="T48" fmla="*/ 3 w 620"/>
                <a:gd name="T49" fmla="*/ 353 h 620"/>
                <a:gd name="T50" fmla="*/ 17 w 620"/>
                <a:gd name="T51" fmla="*/ 411 h 620"/>
                <a:gd name="T52" fmla="*/ 42 w 620"/>
                <a:gd name="T53" fmla="*/ 465 h 620"/>
                <a:gd name="T54" fmla="*/ 76 w 620"/>
                <a:gd name="T55" fmla="*/ 514 h 620"/>
                <a:gd name="T56" fmla="*/ 120 w 620"/>
                <a:gd name="T57" fmla="*/ 555 h 620"/>
                <a:gd name="T58" fmla="*/ 171 w 620"/>
                <a:gd name="T59" fmla="*/ 587 h 620"/>
                <a:gd name="T60" fmla="*/ 199 w 620"/>
                <a:gd name="T61" fmla="*/ 600 h 620"/>
                <a:gd name="T62" fmla="*/ 231 w 620"/>
                <a:gd name="T63" fmla="*/ 609 h 620"/>
                <a:gd name="T64" fmla="*/ 246 w 620"/>
                <a:gd name="T65" fmla="*/ 613 h 620"/>
                <a:gd name="T66" fmla="*/ 276 w 620"/>
                <a:gd name="T67" fmla="*/ 619 h 620"/>
                <a:gd name="T68" fmla="*/ 323 w 620"/>
                <a:gd name="T69" fmla="*/ 620 h 620"/>
                <a:gd name="T70" fmla="*/ 383 w 620"/>
                <a:gd name="T71" fmla="*/ 612 h 620"/>
                <a:gd name="T72" fmla="*/ 439 w 620"/>
                <a:gd name="T73" fmla="*/ 592 h 620"/>
                <a:gd name="T74" fmla="*/ 491 w 620"/>
                <a:gd name="T75" fmla="*/ 563 h 620"/>
                <a:gd name="T76" fmla="*/ 536 w 620"/>
                <a:gd name="T77" fmla="*/ 523 h 620"/>
                <a:gd name="T78" fmla="*/ 573 w 620"/>
                <a:gd name="T79" fmla="*/ 475 h 620"/>
                <a:gd name="T80" fmla="*/ 594 w 620"/>
                <a:gd name="T81" fmla="*/ 435 h 620"/>
                <a:gd name="T82" fmla="*/ 606 w 620"/>
                <a:gd name="T83" fmla="*/ 406 h 620"/>
                <a:gd name="T84" fmla="*/ 610 w 620"/>
                <a:gd name="T85" fmla="*/ 391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610" y="391"/>
                  </a:moveTo>
                  <a:lnTo>
                    <a:pt x="610" y="391"/>
                  </a:lnTo>
                  <a:lnTo>
                    <a:pt x="614" y="375"/>
                  </a:lnTo>
                  <a:lnTo>
                    <a:pt x="618" y="359"/>
                  </a:lnTo>
                  <a:lnTo>
                    <a:pt x="619" y="344"/>
                  </a:lnTo>
                  <a:lnTo>
                    <a:pt x="620" y="328"/>
                  </a:lnTo>
                  <a:lnTo>
                    <a:pt x="620" y="298"/>
                  </a:lnTo>
                  <a:lnTo>
                    <a:pt x="618" y="267"/>
                  </a:lnTo>
                  <a:lnTo>
                    <a:pt x="613" y="238"/>
                  </a:lnTo>
                  <a:lnTo>
                    <a:pt x="605" y="209"/>
                  </a:lnTo>
                  <a:lnTo>
                    <a:pt x="593" y="181"/>
                  </a:lnTo>
                  <a:lnTo>
                    <a:pt x="580" y="155"/>
                  </a:lnTo>
                  <a:lnTo>
                    <a:pt x="563" y="130"/>
                  </a:lnTo>
                  <a:lnTo>
                    <a:pt x="545" y="107"/>
                  </a:lnTo>
                  <a:lnTo>
                    <a:pt x="524" y="84"/>
                  </a:lnTo>
                  <a:lnTo>
                    <a:pt x="502" y="65"/>
                  </a:lnTo>
                  <a:lnTo>
                    <a:pt x="477" y="48"/>
                  </a:lnTo>
                  <a:lnTo>
                    <a:pt x="450" y="32"/>
                  </a:lnTo>
                  <a:lnTo>
                    <a:pt x="435" y="26"/>
                  </a:lnTo>
                  <a:lnTo>
                    <a:pt x="421" y="19"/>
                  </a:lnTo>
                  <a:lnTo>
                    <a:pt x="407" y="14"/>
                  </a:lnTo>
                  <a:lnTo>
                    <a:pt x="391" y="10"/>
                  </a:lnTo>
                  <a:lnTo>
                    <a:pt x="391" y="10"/>
                  </a:lnTo>
                  <a:lnTo>
                    <a:pt x="375" y="6"/>
                  </a:lnTo>
                  <a:lnTo>
                    <a:pt x="360" y="4"/>
                  </a:lnTo>
                  <a:lnTo>
                    <a:pt x="344" y="1"/>
                  </a:lnTo>
                  <a:lnTo>
                    <a:pt x="329" y="0"/>
                  </a:lnTo>
                  <a:lnTo>
                    <a:pt x="299" y="0"/>
                  </a:lnTo>
                  <a:lnTo>
                    <a:pt x="267" y="2"/>
                  </a:lnTo>
                  <a:lnTo>
                    <a:pt x="239" y="8"/>
                  </a:lnTo>
                  <a:lnTo>
                    <a:pt x="210" y="17"/>
                  </a:lnTo>
                  <a:lnTo>
                    <a:pt x="181" y="27"/>
                  </a:lnTo>
                  <a:lnTo>
                    <a:pt x="155" y="41"/>
                  </a:lnTo>
                  <a:lnTo>
                    <a:pt x="130" y="57"/>
                  </a:lnTo>
                  <a:lnTo>
                    <a:pt x="107" y="75"/>
                  </a:lnTo>
                  <a:lnTo>
                    <a:pt x="85" y="96"/>
                  </a:lnTo>
                  <a:lnTo>
                    <a:pt x="65" y="120"/>
                  </a:lnTo>
                  <a:lnTo>
                    <a:pt x="48" y="144"/>
                  </a:lnTo>
                  <a:lnTo>
                    <a:pt x="33" y="170"/>
                  </a:lnTo>
                  <a:lnTo>
                    <a:pt x="26" y="185"/>
                  </a:lnTo>
                  <a:lnTo>
                    <a:pt x="21" y="199"/>
                  </a:lnTo>
                  <a:lnTo>
                    <a:pt x="16" y="215"/>
                  </a:lnTo>
                  <a:lnTo>
                    <a:pt x="11" y="229"/>
                  </a:lnTo>
                  <a:lnTo>
                    <a:pt x="11" y="229"/>
                  </a:lnTo>
                  <a:lnTo>
                    <a:pt x="7" y="245"/>
                  </a:lnTo>
                  <a:lnTo>
                    <a:pt x="4" y="260"/>
                  </a:lnTo>
                  <a:lnTo>
                    <a:pt x="1" y="276"/>
                  </a:lnTo>
                  <a:lnTo>
                    <a:pt x="0" y="292"/>
                  </a:lnTo>
                  <a:lnTo>
                    <a:pt x="0" y="323"/>
                  </a:lnTo>
                  <a:lnTo>
                    <a:pt x="3" y="353"/>
                  </a:lnTo>
                  <a:lnTo>
                    <a:pt x="8" y="383"/>
                  </a:lnTo>
                  <a:lnTo>
                    <a:pt x="17" y="411"/>
                  </a:lnTo>
                  <a:lnTo>
                    <a:pt x="27" y="439"/>
                  </a:lnTo>
                  <a:lnTo>
                    <a:pt x="42" y="465"/>
                  </a:lnTo>
                  <a:lnTo>
                    <a:pt x="57" y="491"/>
                  </a:lnTo>
                  <a:lnTo>
                    <a:pt x="76" y="514"/>
                  </a:lnTo>
                  <a:lnTo>
                    <a:pt x="97" y="535"/>
                  </a:lnTo>
                  <a:lnTo>
                    <a:pt x="120" y="555"/>
                  </a:lnTo>
                  <a:lnTo>
                    <a:pt x="145" y="573"/>
                  </a:lnTo>
                  <a:lnTo>
                    <a:pt x="171" y="587"/>
                  </a:lnTo>
                  <a:lnTo>
                    <a:pt x="185" y="594"/>
                  </a:lnTo>
                  <a:lnTo>
                    <a:pt x="199" y="600"/>
                  </a:lnTo>
                  <a:lnTo>
                    <a:pt x="215" y="606"/>
                  </a:lnTo>
                  <a:lnTo>
                    <a:pt x="231" y="609"/>
                  </a:lnTo>
                  <a:lnTo>
                    <a:pt x="231" y="609"/>
                  </a:lnTo>
                  <a:lnTo>
                    <a:pt x="246" y="613"/>
                  </a:lnTo>
                  <a:lnTo>
                    <a:pt x="261" y="616"/>
                  </a:lnTo>
                  <a:lnTo>
                    <a:pt x="276" y="619"/>
                  </a:lnTo>
                  <a:lnTo>
                    <a:pt x="292" y="620"/>
                  </a:lnTo>
                  <a:lnTo>
                    <a:pt x="323" y="620"/>
                  </a:lnTo>
                  <a:lnTo>
                    <a:pt x="353" y="617"/>
                  </a:lnTo>
                  <a:lnTo>
                    <a:pt x="383" y="612"/>
                  </a:lnTo>
                  <a:lnTo>
                    <a:pt x="412" y="604"/>
                  </a:lnTo>
                  <a:lnTo>
                    <a:pt x="439" y="592"/>
                  </a:lnTo>
                  <a:lnTo>
                    <a:pt x="465" y="579"/>
                  </a:lnTo>
                  <a:lnTo>
                    <a:pt x="491" y="563"/>
                  </a:lnTo>
                  <a:lnTo>
                    <a:pt x="515" y="544"/>
                  </a:lnTo>
                  <a:lnTo>
                    <a:pt x="536" y="523"/>
                  </a:lnTo>
                  <a:lnTo>
                    <a:pt x="555" y="501"/>
                  </a:lnTo>
                  <a:lnTo>
                    <a:pt x="573" y="475"/>
                  </a:lnTo>
                  <a:lnTo>
                    <a:pt x="588" y="449"/>
                  </a:lnTo>
                  <a:lnTo>
                    <a:pt x="594" y="435"/>
                  </a:lnTo>
                  <a:lnTo>
                    <a:pt x="601" y="421"/>
                  </a:lnTo>
                  <a:lnTo>
                    <a:pt x="606" y="406"/>
                  </a:lnTo>
                  <a:lnTo>
                    <a:pt x="610" y="391"/>
                  </a:lnTo>
                  <a:lnTo>
                    <a:pt x="610"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8" name="Freeform 95"/>
            <p:cNvSpPr>
              <a:spLocks/>
            </p:cNvSpPr>
            <p:nvPr userDrawn="1"/>
          </p:nvSpPr>
          <p:spPr bwMode="auto">
            <a:xfrm>
              <a:off x="4922" y="429"/>
              <a:ext cx="135" cy="135"/>
            </a:xfrm>
            <a:custGeom>
              <a:avLst/>
              <a:gdLst>
                <a:gd name="T0" fmla="*/ 340 w 540"/>
                <a:gd name="T1" fmla="*/ 9 h 539"/>
                <a:gd name="T2" fmla="*/ 286 w 540"/>
                <a:gd name="T3" fmla="*/ 0 h 539"/>
                <a:gd name="T4" fmla="*/ 232 w 540"/>
                <a:gd name="T5" fmla="*/ 3 h 539"/>
                <a:gd name="T6" fmla="*/ 181 w 540"/>
                <a:gd name="T7" fmla="*/ 14 h 539"/>
                <a:gd name="T8" fmla="*/ 134 w 540"/>
                <a:gd name="T9" fmla="*/ 36 h 539"/>
                <a:gd name="T10" fmla="*/ 93 w 540"/>
                <a:gd name="T11" fmla="*/ 66 h 539"/>
                <a:gd name="T12" fmla="*/ 56 w 540"/>
                <a:gd name="T13" fmla="*/ 104 h 539"/>
                <a:gd name="T14" fmla="*/ 29 w 540"/>
                <a:gd name="T15" fmla="*/ 148 h 539"/>
                <a:gd name="T16" fmla="*/ 9 w 540"/>
                <a:gd name="T17" fmla="*/ 201 h 539"/>
                <a:gd name="T18" fmla="*/ 3 w 540"/>
                <a:gd name="T19" fmla="*/ 227 h 539"/>
                <a:gd name="T20" fmla="*/ 0 w 540"/>
                <a:gd name="T21" fmla="*/ 281 h 539"/>
                <a:gd name="T22" fmla="*/ 7 w 540"/>
                <a:gd name="T23" fmla="*/ 333 h 539"/>
                <a:gd name="T24" fmla="*/ 24 w 540"/>
                <a:gd name="T25" fmla="*/ 382 h 539"/>
                <a:gd name="T26" fmla="*/ 50 w 540"/>
                <a:gd name="T27" fmla="*/ 427 h 539"/>
                <a:gd name="T28" fmla="*/ 84 w 540"/>
                <a:gd name="T29" fmla="*/ 466 h 539"/>
                <a:gd name="T30" fmla="*/ 125 w 540"/>
                <a:gd name="T31" fmla="*/ 498 h 539"/>
                <a:gd name="T32" fmla="*/ 173 w 540"/>
                <a:gd name="T33" fmla="*/ 522 h 539"/>
                <a:gd name="T34" fmla="*/ 200 w 540"/>
                <a:gd name="T35" fmla="*/ 530 h 539"/>
                <a:gd name="T36" fmla="*/ 254 w 540"/>
                <a:gd name="T37" fmla="*/ 539 h 539"/>
                <a:gd name="T38" fmla="*/ 306 w 540"/>
                <a:gd name="T39" fmla="*/ 538 h 539"/>
                <a:gd name="T40" fmla="*/ 357 w 540"/>
                <a:gd name="T41" fmla="*/ 525 h 539"/>
                <a:gd name="T42" fmla="*/ 405 w 540"/>
                <a:gd name="T43" fmla="*/ 504 h 539"/>
                <a:gd name="T44" fmla="*/ 447 w 540"/>
                <a:gd name="T45" fmla="*/ 474 h 539"/>
                <a:gd name="T46" fmla="*/ 482 w 540"/>
                <a:gd name="T47" fmla="*/ 436 h 539"/>
                <a:gd name="T48" fmla="*/ 511 w 540"/>
                <a:gd name="T49" fmla="*/ 391 h 539"/>
                <a:gd name="T50" fmla="*/ 530 w 540"/>
                <a:gd name="T51" fmla="*/ 340 h 539"/>
                <a:gd name="T52" fmla="*/ 537 w 540"/>
                <a:gd name="T53" fmla="*/ 313 h 539"/>
                <a:gd name="T54" fmla="*/ 540 w 540"/>
                <a:gd name="T55" fmla="*/ 259 h 539"/>
                <a:gd name="T56" fmla="*/ 532 w 540"/>
                <a:gd name="T57" fmla="*/ 207 h 539"/>
                <a:gd name="T58" fmla="*/ 515 w 540"/>
                <a:gd name="T59" fmla="*/ 158 h 539"/>
                <a:gd name="T60" fmla="*/ 490 w 540"/>
                <a:gd name="T61" fmla="*/ 113 h 539"/>
                <a:gd name="T62" fmla="*/ 456 w 540"/>
                <a:gd name="T63" fmla="*/ 74 h 539"/>
                <a:gd name="T64" fmla="*/ 415 w 540"/>
                <a:gd name="T65" fmla="*/ 42 h 539"/>
                <a:gd name="T66" fmla="*/ 366 w 540"/>
                <a:gd name="T67" fmla="*/ 18 h 539"/>
                <a:gd name="T68" fmla="*/ 34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340" y="9"/>
                  </a:moveTo>
                  <a:lnTo>
                    <a:pt x="340" y="9"/>
                  </a:lnTo>
                  <a:lnTo>
                    <a:pt x="313" y="4"/>
                  </a:lnTo>
                  <a:lnTo>
                    <a:pt x="286" y="0"/>
                  </a:lnTo>
                  <a:lnTo>
                    <a:pt x="259" y="0"/>
                  </a:lnTo>
                  <a:lnTo>
                    <a:pt x="232" y="3"/>
                  </a:lnTo>
                  <a:lnTo>
                    <a:pt x="207" y="8"/>
                  </a:lnTo>
                  <a:lnTo>
                    <a:pt x="181" y="14"/>
                  </a:lnTo>
                  <a:lnTo>
                    <a:pt x="158" y="25"/>
                  </a:lnTo>
                  <a:lnTo>
                    <a:pt x="134" y="36"/>
                  </a:lnTo>
                  <a:lnTo>
                    <a:pt x="114" y="51"/>
                  </a:lnTo>
                  <a:lnTo>
                    <a:pt x="93" y="66"/>
                  </a:lnTo>
                  <a:lnTo>
                    <a:pt x="73" y="85"/>
                  </a:lnTo>
                  <a:lnTo>
                    <a:pt x="56" y="104"/>
                  </a:lnTo>
                  <a:lnTo>
                    <a:pt x="42" y="126"/>
                  </a:lnTo>
                  <a:lnTo>
                    <a:pt x="29" y="148"/>
                  </a:lnTo>
                  <a:lnTo>
                    <a:pt x="17" y="173"/>
                  </a:lnTo>
                  <a:lnTo>
                    <a:pt x="9" y="201"/>
                  </a:lnTo>
                  <a:lnTo>
                    <a:pt x="9" y="201"/>
                  </a:lnTo>
                  <a:lnTo>
                    <a:pt x="3" y="227"/>
                  </a:lnTo>
                  <a:lnTo>
                    <a:pt x="0" y="254"/>
                  </a:lnTo>
                  <a:lnTo>
                    <a:pt x="0" y="281"/>
                  </a:lnTo>
                  <a:lnTo>
                    <a:pt x="3" y="307"/>
                  </a:lnTo>
                  <a:lnTo>
                    <a:pt x="7" y="333"/>
                  </a:lnTo>
                  <a:lnTo>
                    <a:pt x="14" y="358"/>
                  </a:lnTo>
                  <a:lnTo>
                    <a:pt x="24" y="382"/>
                  </a:lnTo>
                  <a:lnTo>
                    <a:pt x="35" y="405"/>
                  </a:lnTo>
                  <a:lnTo>
                    <a:pt x="50" y="427"/>
                  </a:lnTo>
                  <a:lnTo>
                    <a:pt x="67" y="447"/>
                  </a:lnTo>
                  <a:lnTo>
                    <a:pt x="84" y="466"/>
                  </a:lnTo>
                  <a:lnTo>
                    <a:pt x="104" y="483"/>
                  </a:lnTo>
                  <a:lnTo>
                    <a:pt x="125" y="498"/>
                  </a:lnTo>
                  <a:lnTo>
                    <a:pt x="149" y="512"/>
                  </a:lnTo>
                  <a:lnTo>
                    <a:pt x="173" y="522"/>
                  </a:lnTo>
                  <a:lnTo>
                    <a:pt x="200" y="530"/>
                  </a:lnTo>
                  <a:lnTo>
                    <a:pt x="200" y="530"/>
                  </a:lnTo>
                  <a:lnTo>
                    <a:pt x="227" y="537"/>
                  </a:lnTo>
                  <a:lnTo>
                    <a:pt x="254" y="539"/>
                  </a:lnTo>
                  <a:lnTo>
                    <a:pt x="280" y="539"/>
                  </a:lnTo>
                  <a:lnTo>
                    <a:pt x="306" y="538"/>
                  </a:lnTo>
                  <a:lnTo>
                    <a:pt x="332" y="533"/>
                  </a:lnTo>
                  <a:lnTo>
                    <a:pt x="357" y="525"/>
                  </a:lnTo>
                  <a:lnTo>
                    <a:pt x="382" y="516"/>
                  </a:lnTo>
                  <a:lnTo>
                    <a:pt x="405" y="504"/>
                  </a:lnTo>
                  <a:lnTo>
                    <a:pt x="426" y="490"/>
                  </a:lnTo>
                  <a:lnTo>
                    <a:pt x="447" y="474"/>
                  </a:lnTo>
                  <a:lnTo>
                    <a:pt x="465" y="456"/>
                  </a:lnTo>
                  <a:lnTo>
                    <a:pt x="482" y="436"/>
                  </a:lnTo>
                  <a:lnTo>
                    <a:pt x="498" y="414"/>
                  </a:lnTo>
                  <a:lnTo>
                    <a:pt x="511" y="391"/>
                  </a:lnTo>
                  <a:lnTo>
                    <a:pt x="523" y="366"/>
                  </a:lnTo>
                  <a:lnTo>
                    <a:pt x="530" y="340"/>
                  </a:lnTo>
                  <a:lnTo>
                    <a:pt x="530" y="340"/>
                  </a:lnTo>
                  <a:lnTo>
                    <a:pt x="537" y="313"/>
                  </a:lnTo>
                  <a:lnTo>
                    <a:pt x="540" y="285"/>
                  </a:lnTo>
                  <a:lnTo>
                    <a:pt x="540" y="259"/>
                  </a:lnTo>
                  <a:lnTo>
                    <a:pt x="537" y="233"/>
                  </a:lnTo>
                  <a:lnTo>
                    <a:pt x="532" y="207"/>
                  </a:lnTo>
                  <a:lnTo>
                    <a:pt x="525" y="182"/>
                  </a:lnTo>
                  <a:lnTo>
                    <a:pt x="515" y="158"/>
                  </a:lnTo>
                  <a:lnTo>
                    <a:pt x="503" y="135"/>
                  </a:lnTo>
                  <a:lnTo>
                    <a:pt x="490" y="113"/>
                  </a:lnTo>
                  <a:lnTo>
                    <a:pt x="473" y="92"/>
                  </a:lnTo>
                  <a:lnTo>
                    <a:pt x="456" y="74"/>
                  </a:lnTo>
                  <a:lnTo>
                    <a:pt x="435" y="57"/>
                  </a:lnTo>
                  <a:lnTo>
                    <a:pt x="415" y="42"/>
                  </a:lnTo>
                  <a:lnTo>
                    <a:pt x="391" y="29"/>
                  </a:lnTo>
                  <a:lnTo>
                    <a:pt x="366" y="18"/>
                  </a:lnTo>
                  <a:lnTo>
                    <a:pt x="340" y="9"/>
                  </a:lnTo>
                  <a:lnTo>
                    <a:pt x="34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9" name="Freeform 96"/>
            <p:cNvSpPr>
              <a:spLocks/>
            </p:cNvSpPr>
            <p:nvPr userDrawn="1"/>
          </p:nvSpPr>
          <p:spPr bwMode="auto">
            <a:xfrm>
              <a:off x="5177" y="504"/>
              <a:ext cx="114" cy="115"/>
            </a:xfrm>
            <a:custGeom>
              <a:avLst/>
              <a:gdLst>
                <a:gd name="T0" fmla="*/ 288 w 459"/>
                <a:gd name="T1" fmla="*/ 8 h 459"/>
                <a:gd name="T2" fmla="*/ 243 w 459"/>
                <a:gd name="T3" fmla="*/ 2 h 459"/>
                <a:gd name="T4" fmla="*/ 197 w 459"/>
                <a:gd name="T5" fmla="*/ 3 h 459"/>
                <a:gd name="T6" fmla="*/ 154 w 459"/>
                <a:gd name="T7" fmla="*/ 13 h 459"/>
                <a:gd name="T8" fmla="*/ 115 w 459"/>
                <a:gd name="T9" fmla="*/ 31 h 459"/>
                <a:gd name="T10" fmla="*/ 78 w 459"/>
                <a:gd name="T11" fmla="*/ 56 h 459"/>
                <a:gd name="T12" fmla="*/ 48 w 459"/>
                <a:gd name="T13" fmla="*/ 89 h 459"/>
                <a:gd name="T14" fmla="*/ 24 w 459"/>
                <a:gd name="T15" fmla="*/ 127 h 459"/>
                <a:gd name="T16" fmla="*/ 7 w 459"/>
                <a:gd name="T17" fmla="*/ 171 h 459"/>
                <a:gd name="T18" fmla="*/ 3 w 459"/>
                <a:gd name="T19" fmla="*/ 193 h 459"/>
                <a:gd name="T20" fmla="*/ 0 w 459"/>
                <a:gd name="T21" fmla="*/ 239 h 459"/>
                <a:gd name="T22" fmla="*/ 5 w 459"/>
                <a:gd name="T23" fmla="*/ 283 h 459"/>
                <a:gd name="T24" fmla="*/ 20 w 459"/>
                <a:gd name="T25" fmla="*/ 325 h 459"/>
                <a:gd name="T26" fmla="*/ 42 w 459"/>
                <a:gd name="T27" fmla="*/ 364 h 459"/>
                <a:gd name="T28" fmla="*/ 71 w 459"/>
                <a:gd name="T29" fmla="*/ 396 h 459"/>
                <a:gd name="T30" fmla="*/ 106 w 459"/>
                <a:gd name="T31" fmla="*/ 424 h 459"/>
                <a:gd name="T32" fmla="*/ 147 w 459"/>
                <a:gd name="T33" fmla="*/ 444 h 459"/>
                <a:gd name="T34" fmla="*/ 170 w 459"/>
                <a:gd name="T35" fmla="*/ 452 h 459"/>
                <a:gd name="T36" fmla="*/ 215 w 459"/>
                <a:gd name="T37" fmla="*/ 459 h 459"/>
                <a:gd name="T38" fmla="*/ 261 w 459"/>
                <a:gd name="T39" fmla="*/ 458 h 459"/>
                <a:gd name="T40" fmla="*/ 304 w 459"/>
                <a:gd name="T41" fmla="*/ 447 h 459"/>
                <a:gd name="T42" fmla="*/ 344 w 459"/>
                <a:gd name="T43" fmla="*/ 429 h 459"/>
                <a:gd name="T44" fmla="*/ 379 w 459"/>
                <a:gd name="T45" fmla="*/ 403 h 459"/>
                <a:gd name="T46" fmla="*/ 411 w 459"/>
                <a:gd name="T47" fmla="*/ 372 h 459"/>
                <a:gd name="T48" fmla="*/ 434 w 459"/>
                <a:gd name="T49" fmla="*/ 332 h 459"/>
                <a:gd name="T50" fmla="*/ 451 w 459"/>
                <a:gd name="T51" fmla="*/ 289 h 459"/>
                <a:gd name="T52" fmla="*/ 456 w 459"/>
                <a:gd name="T53" fmla="*/ 266 h 459"/>
                <a:gd name="T54" fmla="*/ 459 w 459"/>
                <a:gd name="T55" fmla="*/ 220 h 459"/>
                <a:gd name="T56" fmla="*/ 452 w 459"/>
                <a:gd name="T57" fmla="*/ 176 h 459"/>
                <a:gd name="T58" fmla="*/ 438 w 459"/>
                <a:gd name="T59" fmla="*/ 134 h 459"/>
                <a:gd name="T60" fmla="*/ 416 w 459"/>
                <a:gd name="T61" fmla="*/ 97 h 459"/>
                <a:gd name="T62" fmla="*/ 387 w 459"/>
                <a:gd name="T63" fmla="*/ 64 h 459"/>
                <a:gd name="T64" fmla="*/ 352 w 459"/>
                <a:gd name="T65" fmla="*/ 35 h 459"/>
                <a:gd name="T66" fmla="*/ 310 w 459"/>
                <a:gd name="T67" fmla="*/ 16 h 459"/>
                <a:gd name="T68" fmla="*/ 288 w 459"/>
                <a:gd name="T69" fmla="*/ 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8" y="8"/>
                  </a:moveTo>
                  <a:lnTo>
                    <a:pt x="288" y="8"/>
                  </a:lnTo>
                  <a:lnTo>
                    <a:pt x="266" y="3"/>
                  </a:lnTo>
                  <a:lnTo>
                    <a:pt x="243" y="2"/>
                  </a:lnTo>
                  <a:lnTo>
                    <a:pt x="220" y="0"/>
                  </a:lnTo>
                  <a:lnTo>
                    <a:pt x="197" y="3"/>
                  </a:lnTo>
                  <a:lnTo>
                    <a:pt x="176" y="7"/>
                  </a:lnTo>
                  <a:lnTo>
                    <a:pt x="154" y="13"/>
                  </a:lnTo>
                  <a:lnTo>
                    <a:pt x="134" y="21"/>
                  </a:lnTo>
                  <a:lnTo>
                    <a:pt x="115" y="31"/>
                  </a:lnTo>
                  <a:lnTo>
                    <a:pt x="95" y="43"/>
                  </a:lnTo>
                  <a:lnTo>
                    <a:pt x="78" y="56"/>
                  </a:lnTo>
                  <a:lnTo>
                    <a:pt x="63" y="72"/>
                  </a:lnTo>
                  <a:lnTo>
                    <a:pt x="48" y="89"/>
                  </a:lnTo>
                  <a:lnTo>
                    <a:pt x="35" y="107"/>
                  </a:lnTo>
                  <a:lnTo>
                    <a:pt x="24" y="127"/>
                  </a:lnTo>
                  <a:lnTo>
                    <a:pt x="14" y="149"/>
                  </a:lnTo>
                  <a:lnTo>
                    <a:pt x="7" y="171"/>
                  </a:lnTo>
                  <a:lnTo>
                    <a:pt x="7" y="171"/>
                  </a:lnTo>
                  <a:lnTo>
                    <a:pt x="3" y="193"/>
                  </a:lnTo>
                  <a:lnTo>
                    <a:pt x="0" y="216"/>
                  </a:lnTo>
                  <a:lnTo>
                    <a:pt x="0" y="239"/>
                  </a:lnTo>
                  <a:lnTo>
                    <a:pt x="1" y="262"/>
                  </a:lnTo>
                  <a:lnTo>
                    <a:pt x="5" y="283"/>
                  </a:lnTo>
                  <a:lnTo>
                    <a:pt x="12" y="305"/>
                  </a:lnTo>
                  <a:lnTo>
                    <a:pt x="20" y="325"/>
                  </a:lnTo>
                  <a:lnTo>
                    <a:pt x="30" y="344"/>
                  </a:lnTo>
                  <a:lnTo>
                    <a:pt x="42" y="364"/>
                  </a:lnTo>
                  <a:lnTo>
                    <a:pt x="56" y="381"/>
                  </a:lnTo>
                  <a:lnTo>
                    <a:pt x="71" y="396"/>
                  </a:lnTo>
                  <a:lnTo>
                    <a:pt x="87" y="411"/>
                  </a:lnTo>
                  <a:lnTo>
                    <a:pt x="106" y="424"/>
                  </a:lnTo>
                  <a:lnTo>
                    <a:pt x="127" y="435"/>
                  </a:lnTo>
                  <a:lnTo>
                    <a:pt x="147" y="444"/>
                  </a:lnTo>
                  <a:lnTo>
                    <a:pt x="170" y="452"/>
                  </a:lnTo>
                  <a:lnTo>
                    <a:pt x="170" y="452"/>
                  </a:lnTo>
                  <a:lnTo>
                    <a:pt x="193" y="456"/>
                  </a:lnTo>
                  <a:lnTo>
                    <a:pt x="215" y="459"/>
                  </a:lnTo>
                  <a:lnTo>
                    <a:pt x="239" y="459"/>
                  </a:lnTo>
                  <a:lnTo>
                    <a:pt x="261" y="458"/>
                  </a:lnTo>
                  <a:lnTo>
                    <a:pt x="283" y="454"/>
                  </a:lnTo>
                  <a:lnTo>
                    <a:pt x="304" y="447"/>
                  </a:lnTo>
                  <a:lnTo>
                    <a:pt x="325" y="439"/>
                  </a:lnTo>
                  <a:lnTo>
                    <a:pt x="344" y="429"/>
                  </a:lnTo>
                  <a:lnTo>
                    <a:pt x="362" y="417"/>
                  </a:lnTo>
                  <a:lnTo>
                    <a:pt x="379" y="403"/>
                  </a:lnTo>
                  <a:lnTo>
                    <a:pt x="395" y="388"/>
                  </a:lnTo>
                  <a:lnTo>
                    <a:pt x="411" y="372"/>
                  </a:lnTo>
                  <a:lnTo>
                    <a:pt x="424" y="353"/>
                  </a:lnTo>
                  <a:lnTo>
                    <a:pt x="434" y="332"/>
                  </a:lnTo>
                  <a:lnTo>
                    <a:pt x="443" y="312"/>
                  </a:lnTo>
                  <a:lnTo>
                    <a:pt x="451" y="289"/>
                  </a:lnTo>
                  <a:lnTo>
                    <a:pt x="451" y="289"/>
                  </a:lnTo>
                  <a:lnTo>
                    <a:pt x="456" y="266"/>
                  </a:lnTo>
                  <a:lnTo>
                    <a:pt x="458" y="244"/>
                  </a:lnTo>
                  <a:lnTo>
                    <a:pt x="459" y="220"/>
                  </a:lnTo>
                  <a:lnTo>
                    <a:pt x="456" y="198"/>
                  </a:lnTo>
                  <a:lnTo>
                    <a:pt x="452" y="176"/>
                  </a:lnTo>
                  <a:lnTo>
                    <a:pt x="446" y="155"/>
                  </a:lnTo>
                  <a:lnTo>
                    <a:pt x="438" y="134"/>
                  </a:lnTo>
                  <a:lnTo>
                    <a:pt x="428" y="115"/>
                  </a:lnTo>
                  <a:lnTo>
                    <a:pt x="416" y="97"/>
                  </a:lnTo>
                  <a:lnTo>
                    <a:pt x="403" y="80"/>
                  </a:lnTo>
                  <a:lnTo>
                    <a:pt x="387" y="64"/>
                  </a:lnTo>
                  <a:lnTo>
                    <a:pt x="370" y="48"/>
                  </a:lnTo>
                  <a:lnTo>
                    <a:pt x="352" y="35"/>
                  </a:lnTo>
                  <a:lnTo>
                    <a:pt x="332" y="25"/>
                  </a:lnTo>
                  <a:lnTo>
                    <a:pt x="310" y="16"/>
                  </a:lnTo>
                  <a:lnTo>
                    <a:pt x="288" y="8"/>
                  </a:lnTo>
                  <a:lnTo>
                    <a:pt x="28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0" name="Freeform 97"/>
            <p:cNvSpPr>
              <a:spLocks/>
            </p:cNvSpPr>
            <p:nvPr userDrawn="1"/>
          </p:nvSpPr>
          <p:spPr bwMode="auto">
            <a:xfrm>
              <a:off x="5431" y="580"/>
              <a:ext cx="94" cy="95"/>
            </a:xfrm>
            <a:custGeom>
              <a:avLst/>
              <a:gdLst>
                <a:gd name="T0" fmla="*/ 238 w 378"/>
                <a:gd name="T1" fmla="*/ 5 h 378"/>
                <a:gd name="T2" fmla="*/ 201 w 378"/>
                <a:gd name="T3" fmla="*/ 0 h 378"/>
                <a:gd name="T4" fmla="*/ 163 w 378"/>
                <a:gd name="T5" fmla="*/ 1 h 378"/>
                <a:gd name="T6" fmla="*/ 128 w 378"/>
                <a:gd name="T7" fmla="*/ 9 h 378"/>
                <a:gd name="T8" fmla="*/ 95 w 378"/>
                <a:gd name="T9" fmla="*/ 25 h 378"/>
                <a:gd name="T10" fmla="*/ 65 w 378"/>
                <a:gd name="T11" fmla="*/ 45 h 378"/>
                <a:gd name="T12" fmla="*/ 40 w 378"/>
                <a:gd name="T13" fmla="*/ 71 h 378"/>
                <a:gd name="T14" fmla="*/ 21 w 378"/>
                <a:gd name="T15" fmla="*/ 104 h 378"/>
                <a:gd name="T16" fmla="*/ 6 w 378"/>
                <a:gd name="T17" fmla="*/ 139 h 378"/>
                <a:gd name="T18" fmla="*/ 2 w 378"/>
                <a:gd name="T19" fmla="*/ 159 h 378"/>
                <a:gd name="T20" fmla="*/ 0 w 378"/>
                <a:gd name="T21" fmla="*/ 195 h 378"/>
                <a:gd name="T22" fmla="*/ 5 w 378"/>
                <a:gd name="T23" fmla="*/ 232 h 378"/>
                <a:gd name="T24" fmla="*/ 17 w 378"/>
                <a:gd name="T25" fmla="*/ 267 h 378"/>
                <a:gd name="T26" fmla="*/ 35 w 378"/>
                <a:gd name="T27" fmla="*/ 298 h 378"/>
                <a:gd name="T28" fmla="*/ 59 w 378"/>
                <a:gd name="T29" fmla="*/ 325 h 378"/>
                <a:gd name="T30" fmla="*/ 88 w 378"/>
                <a:gd name="T31" fmla="*/ 348 h 378"/>
                <a:gd name="T32" fmla="*/ 122 w 378"/>
                <a:gd name="T33" fmla="*/ 365 h 378"/>
                <a:gd name="T34" fmla="*/ 141 w 378"/>
                <a:gd name="T35" fmla="*/ 371 h 378"/>
                <a:gd name="T36" fmla="*/ 178 w 378"/>
                <a:gd name="T37" fmla="*/ 376 h 378"/>
                <a:gd name="T38" fmla="*/ 215 w 378"/>
                <a:gd name="T39" fmla="*/ 375 h 378"/>
                <a:gd name="T40" fmla="*/ 250 w 378"/>
                <a:gd name="T41" fmla="*/ 367 h 378"/>
                <a:gd name="T42" fmla="*/ 284 w 378"/>
                <a:gd name="T43" fmla="*/ 352 h 378"/>
                <a:gd name="T44" fmla="*/ 313 w 378"/>
                <a:gd name="T45" fmla="*/ 331 h 378"/>
                <a:gd name="T46" fmla="*/ 339 w 378"/>
                <a:gd name="T47" fmla="*/ 305 h 378"/>
                <a:gd name="T48" fmla="*/ 358 w 378"/>
                <a:gd name="T49" fmla="*/ 273 h 378"/>
                <a:gd name="T50" fmla="*/ 371 w 378"/>
                <a:gd name="T51" fmla="*/ 237 h 378"/>
                <a:gd name="T52" fmla="*/ 375 w 378"/>
                <a:gd name="T53" fmla="*/ 219 h 378"/>
                <a:gd name="T54" fmla="*/ 378 w 378"/>
                <a:gd name="T55" fmla="*/ 181 h 378"/>
                <a:gd name="T56" fmla="*/ 373 w 378"/>
                <a:gd name="T57" fmla="*/ 144 h 378"/>
                <a:gd name="T58" fmla="*/ 361 w 378"/>
                <a:gd name="T59" fmla="*/ 109 h 378"/>
                <a:gd name="T60" fmla="*/ 343 w 378"/>
                <a:gd name="T61" fmla="*/ 78 h 378"/>
                <a:gd name="T62" fmla="*/ 319 w 378"/>
                <a:gd name="T63" fmla="*/ 51 h 378"/>
                <a:gd name="T64" fmla="*/ 290 w 378"/>
                <a:gd name="T65" fmla="*/ 28 h 378"/>
                <a:gd name="T66" fmla="*/ 257 w 378"/>
                <a:gd name="T67" fmla="*/ 12 h 378"/>
                <a:gd name="T68" fmla="*/ 238 w 378"/>
                <a:gd name="T69" fmla="*/ 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5"/>
                  </a:moveTo>
                  <a:lnTo>
                    <a:pt x="238" y="5"/>
                  </a:lnTo>
                  <a:lnTo>
                    <a:pt x="219" y="1"/>
                  </a:lnTo>
                  <a:lnTo>
                    <a:pt x="201" y="0"/>
                  </a:lnTo>
                  <a:lnTo>
                    <a:pt x="181" y="0"/>
                  </a:lnTo>
                  <a:lnTo>
                    <a:pt x="163" y="1"/>
                  </a:lnTo>
                  <a:lnTo>
                    <a:pt x="145" y="4"/>
                  </a:lnTo>
                  <a:lnTo>
                    <a:pt x="128" y="9"/>
                  </a:lnTo>
                  <a:lnTo>
                    <a:pt x="111" y="17"/>
                  </a:lnTo>
                  <a:lnTo>
                    <a:pt x="95" y="25"/>
                  </a:lnTo>
                  <a:lnTo>
                    <a:pt x="79" y="34"/>
                  </a:lnTo>
                  <a:lnTo>
                    <a:pt x="65" y="45"/>
                  </a:lnTo>
                  <a:lnTo>
                    <a:pt x="52" y="58"/>
                  </a:lnTo>
                  <a:lnTo>
                    <a:pt x="40" y="71"/>
                  </a:lnTo>
                  <a:lnTo>
                    <a:pt x="30" y="87"/>
                  </a:lnTo>
                  <a:lnTo>
                    <a:pt x="21" y="104"/>
                  </a:lnTo>
                  <a:lnTo>
                    <a:pt x="13" y="121"/>
                  </a:lnTo>
                  <a:lnTo>
                    <a:pt x="6" y="139"/>
                  </a:lnTo>
                  <a:lnTo>
                    <a:pt x="6" y="139"/>
                  </a:lnTo>
                  <a:lnTo>
                    <a:pt x="2" y="159"/>
                  </a:lnTo>
                  <a:lnTo>
                    <a:pt x="0" y="177"/>
                  </a:lnTo>
                  <a:lnTo>
                    <a:pt x="0" y="195"/>
                  </a:lnTo>
                  <a:lnTo>
                    <a:pt x="2" y="213"/>
                  </a:lnTo>
                  <a:lnTo>
                    <a:pt x="5" y="232"/>
                  </a:lnTo>
                  <a:lnTo>
                    <a:pt x="10" y="250"/>
                  </a:lnTo>
                  <a:lnTo>
                    <a:pt x="17" y="267"/>
                  </a:lnTo>
                  <a:lnTo>
                    <a:pt x="26" y="282"/>
                  </a:lnTo>
                  <a:lnTo>
                    <a:pt x="35" y="298"/>
                  </a:lnTo>
                  <a:lnTo>
                    <a:pt x="47" y="312"/>
                  </a:lnTo>
                  <a:lnTo>
                    <a:pt x="59" y="325"/>
                  </a:lnTo>
                  <a:lnTo>
                    <a:pt x="73" y="337"/>
                  </a:lnTo>
                  <a:lnTo>
                    <a:pt x="88" y="348"/>
                  </a:lnTo>
                  <a:lnTo>
                    <a:pt x="104" y="357"/>
                  </a:lnTo>
                  <a:lnTo>
                    <a:pt x="122" y="365"/>
                  </a:lnTo>
                  <a:lnTo>
                    <a:pt x="141" y="371"/>
                  </a:lnTo>
                  <a:lnTo>
                    <a:pt x="141" y="371"/>
                  </a:lnTo>
                  <a:lnTo>
                    <a:pt x="159" y="375"/>
                  </a:lnTo>
                  <a:lnTo>
                    <a:pt x="178" y="376"/>
                  </a:lnTo>
                  <a:lnTo>
                    <a:pt x="197" y="378"/>
                  </a:lnTo>
                  <a:lnTo>
                    <a:pt x="215" y="375"/>
                  </a:lnTo>
                  <a:lnTo>
                    <a:pt x="233" y="372"/>
                  </a:lnTo>
                  <a:lnTo>
                    <a:pt x="250" y="367"/>
                  </a:lnTo>
                  <a:lnTo>
                    <a:pt x="267" y="361"/>
                  </a:lnTo>
                  <a:lnTo>
                    <a:pt x="284" y="352"/>
                  </a:lnTo>
                  <a:lnTo>
                    <a:pt x="298" y="342"/>
                  </a:lnTo>
                  <a:lnTo>
                    <a:pt x="313" y="331"/>
                  </a:lnTo>
                  <a:lnTo>
                    <a:pt x="327" y="318"/>
                  </a:lnTo>
                  <a:lnTo>
                    <a:pt x="339" y="305"/>
                  </a:lnTo>
                  <a:lnTo>
                    <a:pt x="349" y="289"/>
                  </a:lnTo>
                  <a:lnTo>
                    <a:pt x="358" y="273"/>
                  </a:lnTo>
                  <a:lnTo>
                    <a:pt x="366" y="255"/>
                  </a:lnTo>
                  <a:lnTo>
                    <a:pt x="371" y="237"/>
                  </a:lnTo>
                  <a:lnTo>
                    <a:pt x="371" y="237"/>
                  </a:lnTo>
                  <a:lnTo>
                    <a:pt x="375" y="219"/>
                  </a:lnTo>
                  <a:lnTo>
                    <a:pt x="378" y="199"/>
                  </a:lnTo>
                  <a:lnTo>
                    <a:pt x="378" y="181"/>
                  </a:lnTo>
                  <a:lnTo>
                    <a:pt x="376" y="163"/>
                  </a:lnTo>
                  <a:lnTo>
                    <a:pt x="373" y="144"/>
                  </a:lnTo>
                  <a:lnTo>
                    <a:pt x="367" y="126"/>
                  </a:lnTo>
                  <a:lnTo>
                    <a:pt x="361" y="109"/>
                  </a:lnTo>
                  <a:lnTo>
                    <a:pt x="353" y="94"/>
                  </a:lnTo>
                  <a:lnTo>
                    <a:pt x="343" y="78"/>
                  </a:lnTo>
                  <a:lnTo>
                    <a:pt x="332" y="64"/>
                  </a:lnTo>
                  <a:lnTo>
                    <a:pt x="319" y="51"/>
                  </a:lnTo>
                  <a:lnTo>
                    <a:pt x="305" y="39"/>
                  </a:lnTo>
                  <a:lnTo>
                    <a:pt x="290" y="28"/>
                  </a:lnTo>
                  <a:lnTo>
                    <a:pt x="274" y="19"/>
                  </a:lnTo>
                  <a:lnTo>
                    <a:pt x="257" y="12"/>
                  </a:lnTo>
                  <a:lnTo>
                    <a:pt x="238" y="5"/>
                  </a:lnTo>
                  <a:lnTo>
                    <a:pt x="23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1" name="Freeform 98"/>
            <p:cNvSpPr>
              <a:spLocks/>
            </p:cNvSpPr>
            <p:nvPr userDrawn="1"/>
          </p:nvSpPr>
          <p:spPr bwMode="auto">
            <a:xfrm>
              <a:off x="5686" y="656"/>
              <a:ext cx="74" cy="74"/>
            </a:xfrm>
            <a:custGeom>
              <a:avLst/>
              <a:gdLst>
                <a:gd name="T0" fmla="*/ 186 w 297"/>
                <a:gd name="T1" fmla="*/ 5 h 297"/>
                <a:gd name="T2" fmla="*/ 158 w 297"/>
                <a:gd name="T3" fmla="*/ 0 h 297"/>
                <a:gd name="T4" fmla="*/ 128 w 297"/>
                <a:gd name="T5" fmla="*/ 1 h 297"/>
                <a:gd name="T6" fmla="*/ 100 w 297"/>
                <a:gd name="T7" fmla="*/ 8 h 297"/>
                <a:gd name="T8" fmla="*/ 74 w 297"/>
                <a:gd name="T9" fmla="*/ 20 h 297"/>
                <a:gd name="T10" fmla="*/ 51 w 297"/>
                <a:gd name="T11" fmla="*/ 37 h 297"/>
                <a:gd name="T12" fmla="*/ 31 w 297"/>
                <a:gd name="T13" fmla="*/ 57 h 297"/>
                <a:gd name="T14" fmla="*/ 16 w 297"/>
                <a:gd name="T15" fmla="*/ 82 h 297"/>
                <a:gd name="T16" fmla="*/ 5 w 297"/>
                <a:gd name="T17" fmla="*/ 109 h 297"/>
                <a:gd name="T18" fmla="*/ 1 w 297"/>
                <a:gd name="T19" fmla="*/ 125 h 297"/>
                <a:gd name="T20" fmla="*/ 0 w 297"/>
                <a:gd name="T21" fmla="*/ 154 h 297"/>
                <a:gd name="T22" fmla="*/ 4 w 297"/>
                <a:gd name="T23" fmla="*/ 182 h 297"/>
                <a:gd name="T24" fmla="*/ 13 w 297"/>
                <a:gd name="T25" fmla="*/ 210 h 297"/>
                <a:gd name="T26" fmla="*/ 27 w 297"/>
                <a:gd name="T27" fmla="*/ 235 h 297"/>
                <a:gd name="T28" fmla="*/ 46 w 297"/>
                <a:gd name="T29" fmla="*/ 255 h 297"/>
                <a:gd name="T30" fmla="*/ 69 w 297"/>
                <a:gd name="T31" fmla="*/ 274 h 297"/>
                <a:gd name="T32" fmla="*/ 95 w 297"/>
                <a:gd name="T33" fmla="*/ 287 h 297"/>
                <a:gd name="T34" fmla="*/ 109 w 297"/>
                <a:gd name="T35" fmla="*/ 292 h 297"/>
                <a:gd name="T36" fmla="*/ 139 w 297"/>
                <a:gd name="T37" fmla="*/ 296 h 297"/>
                <a:gd name="T38" fmla="*/ 169 w 297"/>
                <a:gd name="T39" fmla="*/ 296 h 297"/>
                <a:gd name="T40" fmla="*/ 197 w 297"/>
                <a:gd name="T41" fmla="*/ 288 h 297"/>
                <a:gd name="T42" fmla="*/ 223 w 297"/>
                <a:gd name="T43" fmla="*/ 276 h 297"/>
                <a:gd name="T44" fmla="*/ 246 w 297"/>
                <a:gd name="T45" fmla="*/ 261 h 297"/>
                <a:gd name="T46" fmla="*/ 266 w 297"/>
                <a:gd name="T47" fmla="*/ 240 h 297"/>
                <a:gd name="T48" fmla="*/ 281 w 297"/>
                <a:gd name="T49" fmla="*/ 215 h 297"/>
                <a:gd name="T50" fmla="*/ 292 w 297"/>
                <a:gd name="T51" fmla="*/ 186 h 297"/>
                <a:gd name="T52" fmla="*/ 294 w 297"/>
                <a:gd name="T53" fmla="*/ 172 h 297"/>
                <a:gd name="T54" fmla="*/ 297 w 297"/>
                <a:gd name="T55" fmla="*/ 142 h 297"/>
                <a:gd name="T56" fmla="*/ 293 w 297"/>
                <a:gd name="T57" fmla="*/ 113 h 297"/>
                <a:gd name="T58" fmla="*/ 284 w 297"/>
                <a:gd name="T59" fmla="*/ 86 h 297"/>
                <a:gd name="T60" fmla="*/ 270 w 297"/>
                <a:gd name="T61" fmla="*/ 63 h 297"/>
                <a:gd name="T62" fmla="*/ 250 w 297"/>
                <a:gd name="T63" fmla="*/ 40 h 297"/>
                <a:gd name="T64" fmla="*/ 228 w 297"/>
                <a:gd name="T65" fmla="*/ 22 h 297"/>
                <a:gd name="T66" fmla="*/ 201 w 297"/>
                <a:gd name="T67" fmla="*/ 9 h 297"/>
                <a:gd name="T68" fmla="*/ 186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6" y="5"/>
                  </a:moveTo>
                  <a:lnTo>
                    <a:pt x="186" y="5"/>
                  </a:lnTo>
                  <a:lnTo>
                    <a:pt x="172" y="1"/>
                  </a:lnTo>
                  <a:lnTo>
                    <a:pt x="158" y="0"/>
                  </a:lnTo>
                  <a:lnTo>
                    <a:pt x="142" y="0"/>
                  </a:lnTo>
                  <a:lnTo>
                    <a:pt x="128" y="1"/>
                  </a:lnTo>
                  <a:lnTo>
                    <a:pt x="113" y="4"/>
                  </a:lnTo>
                  <a:lnTo>
                    <a:pt x="100" y="8"/>
                  </a:lnTo>
                  <a:lnTo>
                    <a:pt x="87" y="13"/>
                  </a:lnTo>
                  <a:lnTo>
                    <a:pt x="74" y="20"/>
                  </a:lnTo>
                  <a:lnTo>
                    <a:pt x="62" y="27"/>
                  </a:lnTo>
                  <a:lnTo>
                    <a:pt x="51" y="37"/>
                  </a:lnTo>
                  <a:lnTo>
                    <a:pt x="40" y="46"/>
                  </a:lnTo>
                  <a:lnTo>
                    <a:pt x="31" y="57"/>
                  </a:lnTo>
                  <a:lnTo>
                    <a:pt x="23" y="69"/>
                  </a:lnTo>
                  <a:lnTo>
                    <a:pt x="16" y="82"/>
                  </a:lnTo>
                  <a:lnTo>
                    <a:pt x="9" y="95"/>
                  </a:lnTo>
                  <a:lnTo>
                    <a:pt x="5" y="109"/>
                  </a:lnTo>
                  <a:lnTo>
                    <a:pt x="5" y="109"/>
                  </a:lnTo>
                  <a:lnTo>
                    <a:pt x="1" y="125"/>
                  </a:lnTo>
                  <a:lnTo>
                    <a:pt x="0" y="139"/>
                  </a:lnTo>
                  <a:lnTo>
                    <a:pt x="0" y="154"/>
                  </a:lnTo>
                  <a:lnTo>
                    <a:pt x="1" y="168"/>
                  </a:lnTo>
                  <a:lnTo>
                    <a:pt x="4" y="182"/>
                  </a:lnTo>
                  <a:lnTo>
                    <a:pt x="8" y="197"/>
                  </a:lnTo>
                  <a:lnTo>
                    <a:pt x="13" y="210"/>
                  </a:lnTo>
                  <a:lnTo>
                    <a:pt x="19" y="223"/>
                  </a:lnTo>
                  <a:lnTo>
                    <a:pt x="27" y="235"/>
                  </a:lnTo>
                  <a:lnTo>
                    <a:pt x="36" y="245"/>
                  </a:lnTo>
                  <a:lnTo>
                    <a:pt x="46" y="255"/>
                  </a:lnTo>
                  <a:lnTo>
                    <a:pt x="57" y="266"/>
                  </a:lnTo>
                  <a:lnTo>
                    <a:pt x="69" y="274"/>
                  </a:lnTo>
                  <a:lnTo>
                    <a:pt x="82" y="281"/>
                  </a:lnTo>
                  <a:lnTo>
                    <a:pt x="95" y="287"/>
                  </a:lnTo>
                  <a:lnTo>
                    <a:pt x="109" y="292"/>
                  </a:lnTo>
                  <a:lnTo>
                    <a:pt x="109" y="292"/>
                  </a:lnTo>
                  <a:lnTo>
                    <a:pt x="125" y="294"/>
                  </a:lnTo>
                  <a:lnTo>
                    <a:pt x="139" y="296"/>
                  </a:lnTo>
                  <a:lnTo>
                    <a:pt x="154" y="297"/>
                  </a:lnTo>
                  <a:lnTo>
                    <a:pt x="169" y="296"/>
                  </a:lnTo>
                  <a:lnTo>
                    <a:pt x="182" y="293"/>
                  </a:lnTo>
                  <a:lnTo>
                    <a:pt x="197" y="288"/>
                  </a:lnTo>
                  <a:lnTo>
                    <a:pt x="210" y="283"/>
                  </a:lnTo>
                  <a:lnTo>
                    <a:pt x="223" y="276"/>
                  </a:lnTo>
                  <a:lnTo>
                    <a:pt x="234" y="268"/>
                  </a:lnTo>
                  <a:lnTo>
                    <a:pt x="246" y="261"/>
                  </a:lnTo>
                  <a:lnTo>
                    <a:pt x="257" y="250"/>
                  </a:lnTo>
                  <a:lnTo>
                    <a:pt x="266" y="240"/>
                  </a:lnTo>
                  <a:lnTo>
                    <a:pt x="274" y="228"/>
                  </a:lnTo>
                  <a:lnTo>
                    <a:pt x="281" y="215"/>
                  </a:lnTo>
                  <a:lnTo>
                    <a:pt x="287" y="201"/>
                  </a:lnTo>
                  <a:lnTo>
                    <a:pt x="292" y="186"/>
                  </a:lnTo>
                  <a:lnTo>
                    <a:pt x="292" y="186"/>
                  </a:lnTo>
                  <a:lnTo>
                    <a:pt x="294" y="172"/>
                  </a:lnTo>
                  <a:lnTo>
                    <a:pt x="297" y="156"/>
                  </a:lnTo>
                  <a:lnTo>
                    <a:pt x="297" y="142"/>
                  </a:lnTo>
                  <a:lnTo>
                    <a:pt x="296" y="128"/>
                  </a:lnTo>
                  <a:lnTo>
                    <a:pt x="293" y="113"/>
                  </a:lnTo>
                  <a:lnTo>
                    <a:pt x="289" y="100"/>
                  </a:lnTo>
                  <a:lnTo>
                    <a:pt x="284" y="86"/>
                  </a:lnTo>
                  <a:lnTo>
                    <a:pt x="277" y="74"/>
                  </a:lnTo>
                  <a:lnTo>
                    <a:pt x="270" y="63"/>
                  </a:lnTo>
                  <a:lnTo>
                    <a:pt x="261" y="51"/>
                  </a:lnTo>
                  <a:lnTo>
                    <a:pt x="250" y="40"/>
                  </a:lnTo>
                  <a:lnTo>
                    <a:pt x="240" y="31"/>
                  </a:lnTo>
                  <a:lnTo>
                    <a:pt x="228" y="22"/>
                  </a:lnTo>
                  <a:lnTo>
                    <a:pt x="215" y="16"/>
                  </a:lnTo>
                  <a:lnTo>
                    <a:pt x="201" y="9"/>
                  </a:lnTo>
                  <a:lnTo>
                    <a:pt x="186" y="5"/>
                  </a:lnTo>
                  <a:lnTo>
                    <a:pt x="18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2" name="Freeform 99"/>
            <p:cNvSpPr>
              <a:spLocks/>
            </p:cNvSpPr>
            <p:nvPr userDrawn="1"/>
          </p:nvSpPr>
          <p:spPr bwMode="auto">
            <a:xfrm>
              <a:off x="1704" y="332"/>
              <a:ext cx="90" cy="10"/>
            </a:xfrm>
            <a:custGeom>
              <a:avLst/>
              <a:gdLst>
                <a:gd name="T0" fmla="*/ 291 w 361"/>
                <a:gd name="T1" fmla="*/ 26 h 40"/>
                <a:gd name="T2" fmla="*/ 291 w 361"/>
                <a:gd name="T3" fmla="*/ 26 h 40"/>
                <a:gd name="T4" fmla="*/ 309 w 361"/>
                <a:gd name="T5" fmla="*/ 21 h 40"/>
                <a:gd name="T6" fmla="*/ 328 w 361"/>
                <a:gd name="T7" fmla="*/ 14 h 40"/>
                <a:gd name="T8" fmla="*/ 361 w 361"/>
                <a:gd name="T9" fmla="*/ 0 h 40"/>
                <a:gd name="T10" fmla="*/ 0 w 361"/>
                <a:gd name="T11" fmla="*/ 0 h 40"/>
                <a:gd name="T12" fmla="*/ 0 w 361"/>
                <a:gd name="T13" fmla="*/ 0 h 40"/>
                <a:gd name="T14" fmla="*/ 34 w 361"/>
                <a:gd name="T15" fmla="*/ 13 h 40"/>
                <a:gd name="T16" fmla="*/ 70 w 361"/>
                <a:gd name="T17" fmla="*/ 25 h 40"/>
                <a:gd name="T18" fmla="*/ 105 w 361"/>
                <a:gd name="T19" fmla="*/ 33 h 40"/>
                <a:gd name="T20" fmla="*/ 123 w 361"/>
                <a:gd name="T21" fmla="*/ 36 h 40"/>
                <a:gd name="T22" fmla="*/ 141 w 361"/>
                <a:gd name="T23" fmla="*/ 38 h 40"/>
                <a:gd name="T24" fmla="*/ 159 w 361"/>
                <a:gd name="T25" fmla="*/ 39 h 40"/>
                <a:gd name="T26" fmla="*/ 178 w 361"/>
                <a:gd name="T27" fmla="*/ 40 h 40"/>
                <a:gd name="T28" fmla="*/ 197 w 361"/>
                <a:gd name="T29" fmla="*/ 40 h 40"/>
                <a:gd name="T30" fmla="*/ 215 w 361"/>
                <a:gd name="T31" fmla="*/ 39 h 40"/>
                <a:gd name="T32" fmla="*/ 235 w 361"/>
                <a:gd name="T33" fmla="*/ 38 h 40"/>
                <a:gd name="T34" fmla="*/ 253 w 361"/>
                <a:gd name="T35" fmla="*/ 34 h 40"/>
                <a:gd name="T36" fmla="*/ 273 w 361"/>
                <a:gd name="T37" fmla="*/ 31 h 40"/>
                <a:gd name="T38" fmla="*/ 291 w 361"/>
                <a:gd name="T39" fmla="*/ 26 h 40"/>
                <a:gd name="T40" fmla="*/ 291 w 361"/>
                <a:gd name="T41"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291" y="26"/>
                  </a:moveTo>
                  <a:lnTo>
                    <a:pt x="291" y="26"/>
                  </a:lnTo>
                  <a:lnTo>
                    <a:pt x="309" y="21"/>
                  </a:lnTo>
                  <a:lnTo>
                    <a:pt x="328" y="14"/>
                  </a:lnTo>
                  <a:lnTo>
                    <a:pt x="361" y="0"/>
                  </a:lnTo>
                  <a:lnTo>
                    <a:pt x="0" y="0"/>
                  </a:lnTo>
                  <a:lnTo>
                    <a:pt x="0" y="0"/>
                  </a:lnTo>
                  <a:lnTo>
                    <a:pt x="34" y="13"/>
                  </a:lnTo>
                  <a:lnTo>
                    <a:pt x="70" y="25"/>
                  </a:lnTo>
                  <a:lnTo>
                    <a:pt x="105" y="33"/>
                  </a:lnTo>
                  <a:lnTo>
                    <a:pt x="123" y="36"/>
                  </a:lnTo>
                  <a:lnTo>
                    <a:pt x="141" y="38"/>
                  </a:lnTo>
                  <a:lnTo>
                    <a:pt x="159" y="39"/>
                  </a:lnTo>
                  <a:lnTo>
                    <a:pt x="178" y="40"/>
                  </a:lnTo>
                  <a:lnTo>
                    <a:pt x="197" y="40"/>
                  </a:lnTo>
                  <a:lnTo>
                    <a:pt x="215" y="39"/>
                  </a:lnTo>
                  <a:lnTo>
                    <a:pt x="235" y="38"/>
                  </a:lnTo>
                  <a:lnTo>
                    <a:pt x="253" y="34"/>
                  </a:lnTo>
                  <a:lnTo>
                    <a:pt x="273" y="31"/>
                  </a:lnTo>
                  <a:lnTo>
                    <a:pt x="291" y="26"/>
                  </a:lnTo>
                  <a:lnTo>
                    <a:pt x="29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3" name="Freeform 100"/>
            <p:cNvSpPr>
              <a:spLocks/>
            </p:cNvSpPr>
            <p:nvPr userDrawn="1"/>
          </p:nvSpPr>
          <p:spPr bwMode="auto">
            <a:xfrm>
              <a:off x="1413" y="332"/>
              <a:ext cx="184" cy="65"/>
            </a:xfrm>
            <a:custGeom>
              <a:avLst/>
              <a:gdLst>
                <a:gd name="T0" fmla="*/ 469 w 738"/>
                <a:gd name="T1" fmla="*/ 249 h 262"/>
                <a:gd name="T2" fmla="*/ 469 w 738"/>
                <a:gd name="T3" fmla="*/ 249 h 262"/>
                <a:gd name="T4" fmla="*/ 493 w 738"/>
                <a:gd name="T5" fmla="*/ 242 h 262"/>
                <a:gd name="T6" fmla="*/ 516 w 738"/>
                <a:gd name="T7" fmla="*/ 233 h 262"/>
                <a:gd name="T8" fmla="*/ 538 w 738"/>
                <a:gd name="T9" fmla="*/ 223 h 262"/>
                <a:gd name="T10" fmla="*/ 561 w 738"/>
                <a:gd name="T11" fmla="*/ 212 h 262"/>
                <a:gd name="T12" fmla="*/ 580 w 738"/>
                <a:gd name="T13" fmla="*/ 199 h 262"/>
                <a:gd name="T14" fmla="*/ 600 w 738"/>
                <a:gd name="T15" fmla="*/ 186 h 262"/>
                <a:gd name="T16" fmla="*/ 619 w 738"/>
                <a:gd name="T17" fmla="*/ 171 h 262"/>
                <a:gd name="T18" fmla="*/ 636 w 738"/>
                <a:gd name="T19" fmla="*/ 155 h 262"/>
                <a:gd name="T20" fmla="*/ 653 w 738"/>
                <a:gd name="T21" fmla="*/ 139 h 262"/>
                <a:gd name="T22" fmla="*/ 669 w 738"/>
                <a:gd name="T23" fmla="*/ 121 h 262"/>
                <a:gd name="T24" fmla="*/ 683 w 738"/>
                <a:gd name="T25" fmla="*/ 103 h 262"/>
                <a:gd name="T26" fmla="*/ 696 w 738"/>
                <a:gd name="T27" fmla="*/ 83 h 262"/>
                <a:gd name="T28" fmla="*/ 708 w 738"/>
                <a:gd name="T29" fmla="*/ 64 h 262"/>
                <a:gd name="T30" fmla="*/ 720 w 738"/>
                <a:gd name="T31" fmla="*/ 43 h 262"/>
                <a:gd name="T32" fmla="*/ 729 w 738"/>
                <a:gd name="T33" fmla="*/ 21 h 262"/>
                <a:gd name="T34" fmla="*/ 738 w 738"/>
                <a:gd name="T35" fmla="*/ 0 h 262"/>
                <a:gd name="T36" fmla="*/ 0 w 738"/>
                <a:gd name="T37" fmla="*/ 0 h 262"/>
                <a:gd name="T38" fmla="*/ 0 w 738"/>
                <a:gd name="T39" fmla="*/ 0 h 262"/>
                <a:gd name="T40" fmla="*/ 7 w 738"/>
                <a:gd name="T41" fmla="*/ 17 h 262"/>
                <a:gd name="T42" fmla="*/ 15 w 738"/>
                <a:gd name="T43" fmla="*/ 35 h 262"/>
                <a:gd name="T44" fmla="*/ 22 w 738"/>
                <a:gd name="T45" fmla="*/ 51 h 262"/>
                <a:gd name="T46" fmla="*/ 31 w 738"/>
                <a:gd name="T47" fmla="*/ 68 h 262"/>
                <a:gd name="T48" fmla="*/ 41 w 738"/>
                <a:gd name="T49" fmla="*/ 83 h 262"/>
                <a:gd name="T50" fmla="*/ 51 w 738"/>
                <a:gd name="T51" fmla="*/ 98 h 262"/>
                <a:gd name="T52" fmla="*/ 61 w 738"/>
                <a:gd name="T53" fmla="*/ 113 h 262"/>
                <a:gd name="T54" fmla="*/ 73 w 738"/>
                <a:gd name="T55" fmla="*/ 126 h 262"/>
                <a:gd name="T56" fmla="*/ 86 w 738"/>
                <a:gd name="T57" fmla="*/ 141 h 262"/>
                <a:gd name="T58" fmla="*/ 98 w 738"/>
                <a:gd name="T59" fmla="*/ 152 h 262"/>
                <a:gd name="T60" fmla="*/ 111 w 738"/>
                <a:gd name="T61" fmla="*/ 165 h 262"/>
                <a:gd name="T62" fmla="*/ 125 w 738"/>
                <a:gd name="T63" fmla="*/ 177 h 262"/>
                <a:gd name="T64" fmla="*/ 140 w 738"/>
                <a:gd name="T65" fmla="*/ 188 h 262"/>
                <a:gd name="T66" fmla="*/ 154 w 738"/>
                <a:gd name="T67" fmla="*/ 198 h 262"/>
                <a:gd name="T68" fmla="*/ 170 w 738"/>
                <a:gd name="T69" fmla="*/ 207 h 262"/>
                <a:gd name="T70" fmla="*/ 185 w 738"/>
                <a:gd name="T71" fmla="*/ 216 h 262"/>
                <a:gd name="T72" fmla="*/ 201 w 738"/>
                <a:gd name="T73" fmla="*/ 224 h 262"/>
                <a:gd name="T74" fmla="*/ 217 w 738"/>
                <a:gd name="T75" fmla="*/ 232 h 262"/>
                <a:gd name="T76" fmla="*/ 233 w 738"/>
                <a:gd name="T77" fmla="*/ 238 h 262"/>
                <a:gd name="T78" fmla="*/ 250 w 738"/>
                <a:gd name="T79" fmla="*/ 244 h 262"/>
                <a:gd name="T80" fmla="*/ 267 w 738"/>
                <a:gd name="T81" fmla="*/ 249 h 262"/>
                <a:gd name="T82" fmla="*/ 286 w 738"/>
                <a:gd name="T83" fmla="*/ 253 h 262"/>
                <a:gd name="T84" fmla="*/ 303 w 738"/>
                <a:gd name="T85" fmla="*/ 257 h 262"/>
                <a:gd name="T86" fmla="*/ 321 w 738"/>
                <a:gd name="T87" fmla="*/ 259 h 262"/>
                <a:gd name="T88" fmla="*/ 339 w 738"/>
                <a:gd name="T89" fmla="*/ 262 h 262"/>
                <a:gd name="T90" fmla="*/ 357 w 738"/>
                <a:gd name="T91" fmla="*/ 262 h 262"/>
                <a:gd name="T92" fmla="*/ 376 w 738"/>
                <a:gd name="T93" fmla="*/ 262 h 262"/>
                <a:gd name="T94" fmla="*/ 395 w 738"/>
                <a:gd name="T95" fmla="*/ 262 h 262"/>
                <a:gd name="T96" fmla="*/ 413 w 738"/>
                <a:gd name="T97" fmla="*/ 259 h 262"/>
                <a:gd name="T98" fmla="*/ 432 w 738"/>
                <a:gd name="T99" fmla="*/ 257 h 262"/>
                <a:gd name="T100" fmla="*/ 450 w 738"/>
                <a:gd name="T101" fmla="*/ 254 h 262"/>
                <a:gd name="T102" fmla="*/ 469 w 738"/>
                <a:gd name="T103" fmla="*/ 249 h 262"/>
                <a:gd name="T104" fmla="*/ 4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469" y="249"/>
                  </a:moveTo>
                  <a:lnTo>
                    <a:pt x="469" y="249"/>
                  </a:lnTo>
                  <a:lnTo>
                    <a:pt x="493" y="242"/>
                  </a:lnTo>
                  <a:lnTo>
                    <a:pt x="516" y="233"/>
                  </a:lnTo>
                  <a:lnTo>
                    <a:pt x="538" y="223"/>
                  </a:lnTo>
                  <a:lnTo>
                    <a:pt x="561" y="212"/>
                  </a:lnTo>
                  <a:lnTo>
                    <a:pt x="580" y="199"/>
                  </a:lnTo>
                  <a:lnTo>
                    <a:pt x="600" y="186"/>
                  </a:lnTo>
                  <a:lnTo>
                    <a:pt x="619" y="171"/>
                  </a:lnTo>
                  <a:lnTo>
                    <a:pt x="636" y="155"/>
                  </a:lnTo>
                  <a:lnTo>
                    <a:pt x="653" y="139"/>
                  </a:lnTo>
                  <a:lnTo>
                    <a:pt x="669" y="121"/>
                  </a:lnTo>
                  <a:lnTo>
                    <a:pt x="683" y="103"/>
                  </a:lnTo>
                  <a:lnTo>
                    <a:pt x="696" y="83"/>
                  </a:lnTo>
                  <a:lnTo>
                    <a:pt x="708" y="64"/>
                  </a:lnTo>
                  <a:lnTo>
                    <a:pt x="720" y="43"/>
                  </a:lnTo>
                  <a:lnTo>
                    <a:pt x="729" y="21"/>
                  </a:lnTo>
                  <a:lnTo>
                    <a:pt x="738" y="0"/>
                  </a:lnTo>
                  <a:lnTo>
                    <a:pt x="0" y="0"/>
                  </a:lnTo>
                  <a:lnTo>
                    <a:pt x="0" y="0"/>
                  </a:lnTo>
                  <a:lnTo>
                    <a:pt x="7" y="17"/>
                  </a:lnTo>
                  <a:lnTo>
                    <a:pt x="15" y="35"/>
                  </a:lnTo>
                  <a:lnTo>
                    <a:pt x="22" y="51"/>
                  </a:lnTo>
                  <a:lnTo>
                    <a:pt x="31" y="68"/>
                  </a:lnTo>
                  <a:lnTo>
                    <a:pt x="41" y="83"/>
                  </a:lnTo>
                  <a:lnTo>
                    <a:pt x="51" y="98"/>
                  </a:lnTo>
                  <a:lnTo>
                    <a:pt x="61" y="113"/>
                  </a:lnTo>
                  <a:lnTo>
                    <a:pt x="73" y="126"/>
                  </a:lnTo>
                  <a:lnTo>
                    <a:pt x="86" y="141"/>
                  </a:lnTo>
                  <a:lnTo>
                    <a:pt x="98" y="152"/>
                  </a:lnTo>
                  <a:lnTo>
                    <a:pt x="111" y="165"/>
                  </a:lnTo>
                  <a:lnTo>
                    <a:pt x="125" y="177"/>
                  </a:lnTo>
                  <a:lnTo>
                    <a:pt x="140" y="188"/>
                  </a:lnTo>
                  <a:lnTo>
                    <a:pt x="154" y="198"/>
                  </a:lnTo>
                  <a:lnTo>
                    <a:pt x="170" y="207"/>
                  </a:lnTo>
                  <a:lnTo>
                    <a:pt x="185" y="216"/>
                  </a:lnTo>
                  <a:lnTo>
                    <a:pt x="201" y="224"/>
                  </a:lnTo>
                  <a:lnTo>
                    <a:pt x="217" y="232"/>
                  </a:lnTo>
                  <a:lnTo>
                    <a:pt x="233" y="238"/>
                  </a:lnTo>
                  <a:lnTo>
                    <a:pt x="250" y="244"/>
                  </a:lnTo>
                  <a:lnTo>
                    <a:pt x="267" y="249"/>
                  </a:lnTo>
                  <a:lnTo>
                    <a:pt x="286" y="253"/>
                  </a:lnTo>
                  <a:lnTo>
                    <a:pt x="303" y="257"/>
                  </a:lnTo>
                  <a:lnTo>
                    <a:pt x="321" y="259"/>
                  </a:lnTo>
                  <a:lnTo>
                    <a:pt x="339" y="262"/>
                  </a:lnTo>
                  <a:lnTo>
                    <a:pt x="357" y="262"/>
                  </a:lnTo>
                  <a:lnTo>
                    <a:pt x="376" y="262"/>
                  </a:lnTo>
                  <a:lnTo>
                    <a:pt x="395" y="262"/>
                  </a:lnTo>
                  <a:lnTo>
                    <a:pt x="413" y="259"/>
                  </a:lnTo>
                  <a:lnTo>
                    <a:pt x="432" y="257"/>
                  </a:lnTo>
                  <a:lnTo>
                    <a:pt x="450" y="254"/>
                  </a:lnTo>
                  <a:lnTo>
                    <a:pt x="469" y="249"/>
                  </a:lnTo>
                  <a:lnTo>
                    <a:pt x="4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4" name="Freeform 101"/>
            <p:cNvSpPr>
              <a:spLocks/>
            </p:cNvSpPr>
            <p:nvPr userDrawn="1"/>
          </p:nvSpPr>
          <p:spPr bwMode="auto">
            <a:xfrm>
              <a:off x="1172" y="332"/>
              <a:ext cx="176" cy="121"/>
            </a:xfrm>
            <a:custGeom>
              <a:avLst/>
              <a:gdLst>
                <a:gd name="T0" fmla="*/ 441 w 702"/>
                <a:gd name="T1" fmla="*/ 472 h 483"/>
                <a:gd name="T2" fmla="*/ 475 w 702"/>
                <a:gd name="T3" fmla="*/ 461 h 483"/>
                <a:gd name="T4" fmla="*/ 508 w 702"/>
                <a:gd name="T5" fmla="*/ 447 h 483"/>
                <a:gd name="T6" fmla="*/ 538 w 702"/>
                <a:gd name="T7" fmla="*/ 430 h 483"/>
                <a:gd name="T8" fmla="*/ 566 w 702"/>
                <a:gd name="T9" fmla="*/ 410 h 483"/>
                <a:gd name="T10" fmla="*/ 592 w 702"/>
                <a:gd name="T11" fmla="*/ 388 h 483"/>
                <a:gd name="T12" fmla="*/ 616 w 702"/>
                <a:gd name="T13" fmla="*/ 363 h 483"/>
                <a:gd name="T14" fmla="*/ 637 w 702"/>
                <a:gd name="T15" fmla="*/ 336 h 483"/>
                <a:gd name="T16" fmla="*/ 655 w 702"/>
                <a:gd name="T17" fmla="*/ 309 h 483"/>
                <a:gd name="T18" fmla="*/ 669 w 702"/>
                <a:gd name="T19" fmla="*/ 279 h 483"/>
                <a:gd name="T20" fmla="*/ 682 w 702"/>
                <a:gd name="T21" fmla="*/ 248 h 483"/>
                <a:gd name="T22" fmla="*/ 691 w 702"/>
                <a:gd name="T23" fmla="*/ 215 h 483"/>
                <a:gd name="T24" fmla="*/ 698 w 702"/>
                <a:gd name="T25" fmla="*/ 181 h 483"/>
                <a:gd name="T26" fmla="*/ 702 w 702"/>
                <a:gd name="T27" fmla="*/ 147 h 483"/>
                <a:gd name="T28" fmla="*/ 701 w 702"/>
                <a:gd name="T29" fmla="*/ 112 h 483"/>
                <a:gd name="T30" fmla="*/ 697 w 702"/>
                <a:gd name="T31" fmla="*/ 77 h 483"/>
                <a:gd name="T32" fmla="*/ 690 w 702"/>
                <a:gd name="T33" fmla="*/ 42 h 483"/>
                <a:gd name="T34" fmla="*/ 686 w 702"/>
                <a:gd name="T35" fmla="*/ 31 h 483"/>
                <a:gd name="T36" fmla="*/ 673 w 702"/>
                <a:gd name="T37" fmla="*/ 0 h 483"/>
                <a:gd name="T38" fmla="*/ 27 w 702"/>
                <a:gd name="T39" fmla="*/ 0 h 483"/>
                <a:gd name="T40" fmla="*/ 10 w 702"/>
                <a:gd name="T41" fmla="*/ 52 h 483"/>
                <a:gd name="T42" fmla="*/ 1 w 702"/>
                <a:gd name="T43" fmla="*/ 108 h 483"/>
                <a:gd name="T44" fmla="*/ 1 w 702"/>
                <a:gd name="T45" fmla="*/ 165 h 483"/>
                <a:gd name="T46" fmla="*/ 11 w 702"/>
                <a:gd name="T47" fmla="*/ 224 h 483"/>
                <a:gd name="T48" fmla="*/ 16 w 702"/>
                <a:gd name="T49" fmla="*/ 241 h 483"/>
                <a:gd name="T50" fmla="*/ 30 w 702"/>
                <a:gd name="T51" fmla="*/ 275 h 483"/>
                <a:gd name="T52" fmla="*/ 45 w 702"/>
                <a:gd name="T53" fmla="*/ 306 h 483"/>
                <a:gd name="T54" fmla="*/ 63 w 702"/>
                <a:gd name="T55" fmla="*/ 335 h 483"/>
                <a:gd name="T56" fmla="*/ 84 w 702"/>
                <a:gd name="T57" fmla="*/ 362 h 483"/>
                <a:gd name="T58" fmla="*/ 108 w 702"/>
                <a:gd name="T59" fmla="*/ 387 h 483"/>
                <a:gd name="T60" fmla="*/ 134 w 702"/>
                <a:gd name="T61" fmla="*/ 409 h 483"/>
                <a:gd name="T62" fmla="*/ 161 w 702"/>
                <a:gd name="T63" fmla="*/ 429 h 483"/>
                <a:gd name="T64" fmla="*/ 190 w 702"/>
                <a:gd name="T65" fmla="*/ 444 h 483"/>
                <a:gd name="T66" fmla="*/ 221 w 702"/>
                <a:gd name="T67" fmla="*/ 459 h 483"/>
                <a:gd name="T68" fmla="*/ 252 w 702"/>
                <a:gd name="T69" fmla="*/ 470 h 483"/>
                <a:gd name="T70" fmla="*/ 285 w 702"/>
                <a:gd name="T71" fmla="*/ 478 h 483"/>
                <a:gd name="T72" fmla="*/ 319 w 702"/>
                <a:gd name="T73" fmla="*/ 482 h 483"/>
                <a:gd name="T74" fmla="*/ 354 w 702"/>
                <a:gd name="T75" fmla="*/ 483 h 483"/>
                <a:gd name="T76" fmla="*/ 389 w 702"/>
                <a:gd name="T77" fmla="*/ 482 h 483"/>
                <a:gd name="T78" fmla="*/ 424 w 702"/>
                <a:gd name="T79" fmla="*/ 476 h 483"/>
                <a:gd name="T80" fmla="*/ 44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441" y="472"/>
                  </a:moveTo>
                  <a:lnTo>
                    <a:pt x="441" y="472"/>
                  </a:lnTo>
                  <a:lnTo>
                    <a:pt x="458" y="466"/>
                  </a:lnTo>
                  <a:lnTo>
                    <a:pt x="475" y="461"/>
                  </a:lnTo>
                  <a:lnTo>
                    <a:pt x="492" y="455"/>
                  </a:lnTo>
                  <a:lnTo>
                    <a:pt x="508" y="447"/>
                  </a:lnTo>
                  <a:lnTo>
                    <a:pt x="523" y="439"/>
                  </a:lnTo>
                  <a:lnTo>
                    <a:pt x="538" y="430"/>
                  </a:lnTo>
                  <a:lnTo>
                    <a:pt x="552" y="420"/>
                  </a:lnTo>
                  <a:lnTo>
                    <a:pt x="566" y="410"/>
                  </a:lnTo>
                  <a:lnTo>
                    <a:pt x="579" y="399"/>
                  </a:lnTo>
                  <a:lnTo>
                    <a:pt x="592" y="388"/>
                  </a:lnTo>
                  <a:lnTo>
                    <a:pt x="604" y="375"/>
                  </a:lnTo>
                  <a:lnTo>
                    <a:pt x="616" y="363"/>
                  </a:lnTo>
                  <a:lnTo>
                    <a:pt x="626" y="350"/>
                  </a:lnTo>
                  <a:lnTo>
                    <a:pt x="637" y="336"/>
                  </a:lnTo>
                  <a:lnTo>
                    <a:pt x="646" y="323"/>
                  </a:lnTo>
                  <a:lnTo>
                    <a:pt x="655" y="309"/>
                  </a:lnTo>
                  <a:lnTo>
                    <a:pt x="663" y="293"/>
                  </a:lnTo>
                  <a:lnTo>
                    <a:pt x="669" y="279"/>
                  </a:lnTo>
                  <a:lnTo>
                    <a:pt x="677" y="263"/>
                  </a:lnTo>
                  <a:lnTo>
                    <a:pt x="682" y="248"/>
                  </a:lnTo>
                  <a:lnTo>
                    <a:pt x="688" y="231"/>
                  </a:lnTo>
                  <a:lnTo>
                    <a:pt x="691" y="215"/>
                  </a:lnTo>
                  <a:lnTo>
                    <a:pt x="695" y="198"/>
                  </a:lnTo>
                  <a:lnTo>
                    <a:pt x="698" y="181"/>
                  </a:lnTo>
                  <a:lnTo>
                    <a:pt x="701" y="164"/>
                  </a:lnTo>
                  <a:lnTo>
                    <a:pt x="702" y="147"/>
                  </a:lnTo>
                  <a:lnTo>
                    <a:pt x="702" y="129"/>
                  </a:lnTo>
                  <a:lnTo>
                    <a:pt x="701" y="112"/>
                  </a:lnTo>
                  <a:lnTo>
                    <a:pt x="699" y="95"/>
                  </a:lnTo>
                  <a:lnTo>
                    <a:pt x="697" y="77"/>
                  </a:lnTo>
                  <a:lnTo>
                    <a:pt x="694" y="60"/>
                  </a:lnTo>
                  <a:lnTo>
                    <a:pt x="690" y="42"/>
                  </a:lnTo>
                  <a:lnTo>
                    <a:pt x="690" y="42"/>
                  </a:lnTo>
                  <a:lnTo>
                    <a:pt x="686" y="31"/>
                  </a:lnTo>
                  <a:lnTo>
                    <a:pt x="682" y="21"/>
                  </a:lnTo>
                  <a:lnTo>
                    <a:pt x="673" y="0"/>
                  </a:lnTo>
                  <a:lnTo>
                    <a:pt x="27" y="0"/>
                  </a:lnTo>
                  <a:lnTo>
                    <a:pt x="27" y="0"/>
                  </a:lnTo>
                  <a:lnTo>
                    <a:pt x="18" y="26"/>
                  </a:lnTo>
                  <a:lnTo>
                    <a:pt x="10" y="52"/>
                  </a:lnTo>
                  <a:lnTo>
                    <a:pt x="5" y="81"/>
                  </a:lnTo>
                  <a:lnTo>
                    <a:pt x="1" y="108"/>
                  </a:lnTo>
                  <a:lnTo>
                    <a:pt x="0" y="137"/>
                  </a:lnTo>
                  <a:lnTo>
                    <a:pt x="1" y="165"/>
                  </a:lnTo>
                  <a:lnTo>
                    <a:pt x="5" y="194"/>
                  </a:lnTo>
                  <a:lnTo>
                    <a:pt x="11" y="224"/>
                  </a:lnTo>
                  <a:lnTo>
                    <a:pt x="11" y="224"/>
                  </a:lnTo>
                  <a:lnTo>
                    <a:pt x="16" y="241"/>
                  </a:lnTo>
                  <a:lnTo>
                    <a:pt x="23" y="258"/>
                  </a:lnTo>
                  <a:lnTo>
                    <a:pt x="30" y="275"/>
                  </a:lnTo>
                  <a:lnTo>
                    <a:pt x="36" y="291"/>
                  </a:lnTo>
                  <a:lnTo>
                    <a:pt x="45" y="306"/>
                  </a:lnTo>
                  <a:lnTo>
                    <a:pt x="54" y="321"/>
                  </a:lnTo>
                  <a:lnTo>
                    <a:pt x="63" y="335"/>
                  </a:lnTo>
                  <a:lnTo>
                    <a:pt x="74" y="349"/>
                  </a:lnTo>
                  <a:lnTo>
                    <a:pt x="84" y="362"/>
                  </a:lnTo>
                  <a:lnTo>
                    <a:pt x="96" y="374"/>
                  </a:lnTo>
                  <a:lnTo>
                    <a:pt x="108" y="387"/>
                  </a:lnTo>
                  <a:lnTo>
                    <a:pt x="121" y="397"/>
                  </a:lnTo>
                  <a:lnTo>
                    <a:pt x="134" y="409"/>
                  </a:lnTo>
                  <a:lnTo>
                    <a:pt x="147" y="418"/>
                  </a:lnTo>
                  <a:lnTo>
                    <a:pt x="161" y="429"/>
                  </a:lnTo>
                  <a:lnTo>
                    <a:pt x="175" y="436"/>
                  </a:lnTo>
                  <a:lnTo>
                    <a:pt x="190" y="444"/>
                  </a:lnTo>
                  <a:lnTo>
                    <a:pt x="205" y="452"/>
                  </a:lnTo>
                  <a:lnTo>
                    <a:pt x="221" y="459"/>
                  </a:lnTo>
                  <a:lnTo>
                    <a:pt x="237" y="465"/>
                  </a:lnTo>
                  <a:lnTo>
                    <a:pt x="252" y="470"/>
                  </a:lnTo>
                  <a:lnTo>
                    <a:pt x="269" y="474"/>
                  </a:lnTo>
                  <a:lnTo>
                    <a:pt x="285" y="478"/>
                  </a:lnTo>
                  <a:lnTo>
                    <a:pt x="302" y="481"/>
                  </a:lnTo>
                  <a:lnTo>
                    <a:pt x="319" y="482"/>
                  </a:lnTo>
                  <a:lnTo>
                    <a:pt x="337" y="483"/>
                  </a:lnTo>
                  <a:lnTo>
                    <a:pt x="354" y="483"/>
                  </a:lnTo>
                  <a:lnTo>
                    <a:pt x="371" y="483"/>
                  </a:lnTo>
                  <a:lnTo>
                    <a:pt x="389" y="482"/>
                  </a:lnTo>
                  <a:lnTo>
                    <a:pt x="406" y="479"/>
                  </a:lnTo>
                  <a:lnTo>
                    <a:pt x="424" y="476"/>
                  </a:lnTo>
                  <a:lnTo>
                    <a:pt x="441" y="472"/>
                  </a:lnTo>
                  <a:lnTo>
                    <a:pt x="44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5" name="Freeform 102"/>
            <p:cNvSpPr>
              <a:spLocks/>
            </p:cNvSpPr>
            <p:nvPr userDrawn="1"/>
          </p:nvSpPr>
          <p:spPr bwMode="auto">
            <a:xfrm>
              <a:off x="938" y="353"/>
              <a:ext cx="155" cy="155"/>
            </a:xfrm>
            <a:custGeom>
              <a:avLst/>
              <a:gdLst>
                <a:gd name="T0" fmla="*/ 231 w 622"/>
                <a:gd name="T1" fmla="*/ 10 h 620"/>
                <a:gd name="T2" fmla="*/ 201 w 622"/>
                <a:gd name="T3" fmla="*/ 19 h 620"/>
                <a:gd name="T4" fmla="*/ 172 w 622"/>
                <a:gd name="T5" fmla="*/ 32 h 620"/>
                <a:gd name="T6" fmla="*/ 120 w 622"/>
                <a:gd name="T7" fmla="*/ 65 h 620"/>
                <a:gd name="T8" fmla="*/ 77 w 622"/>
                <a:gd name="T9" fmla="*/ 107 h 620"/>
                <a:gd name="T10" fmla="*/ 42 w 622"/>
                <a:gd name="T11" fmla="*/ 155 h 620"/>
                <a:gd name="T12" fmla="*/ 17 w 622"/>
                <a:gd name="T13" fmla="*/ 209 h 620"/>
                <a:gd name="T14" fmla="*/ 4 w 622"/>
                <a:gd name="T15" fmla="*/ 267 h 620"/>
                <a:gd name="T16" fmla="*/ 2 w 622"/>
                <a:gd name="T17" fmla="*/ 328 h 620"/>
                <a:gd name="T18" fmla="*/ 4 w 622"/>
                <a:gd name="T19" fmla="*/ 359 h 620"/>
                <a:gd name="T20" fmla="*/ 11 w 622"/>
                <a:gd name="T21" fmla="*/ 391 h 620"/>
                <a:gd name="T22" fmla="*/ 16 w 622"/>
                <a:gd name="T23" fmla="*/ 406 h 620"/>
                <a:gd name="T24" fmla="*/ 28 w 622"/>
                <a:gd name="T25" fmla="*/ 435 h 620"/>
                <a:gd name="T26" fmla="*/ 49 w 622"/>
                <a:gd name="T27" fmla="*/ 475 h 620"/>
                <a:gd name="T28" fmla="*/ 86 w 622"/>
                <a:gd name="T29" fmla="*/ 523 h 620"/>
                <a:gd name="T30" fmla="*/ 131 w 622"/>
                <a:gd name="T31" fmla="*/ 563 h 620"/>
                <a:gd name="T32" fmla="*/ 183 w 622"/>
                <a:gd name="T33" fmla="*/ 592 h 620"/>
                <a:gd name="T34" fmla="*/ 239 w 622"/>
                <a:gd name="T35" fmla="*/ 612 h 620"/>
                <a:gd name="T36" fmla="*/ 299 w 622"/>
                <a:gd name="T37" fmla="*/ 620 h 620"/>
                <a:gd name="T38" fmla="*/ 346 w 622"/>
                <a:gd name="T39" fmla="*/ 619 h 620"/>
                <a:gd name="T40" fmla="*/ 376 w 622"/>
                <a:gd name="T41" fmla="*/ 613 h 620"/>
                <a:gd name="T42" fmla="*/ 391 w 622"/>
                <a:gd name="T43" fmla="*/ 609 h 620"/>
                <a:gd name="T44" fmla="*/ 423 w 622"/>
                <a:gd name="T45" fmla="*/ 600 h 620"/>
                <a:gd name="T46" fmla="*/ 451 w 622"/>
                <a:gd name="T47" fmla="*/ 587 h 620"/>
                <a:gd name="T48" fmla="*/ 502 w 622"/>
                <a:gd name="T49" fmla="*/ 555 h 620"/>
                <a:gd name="T50" fmla="*/ 546 w 622"/>
                <a:gd name="T51" fmla="*/ 514 h 620"/>
                <a:gd name="T52" fmla="*/ 580 w 622"/>
                <a:gd name="T53" fmla="*/ 465 h 620"/>
                <a:gd name="T54" fmla="*/ 605 w 622"/>
                <a:gd name="T55" fmla="*/ 411 h 620"/>
                <a:gd name="T56" fmla="*/ 619 w 622"/>
                <a:gd name="T57" fmla="*/ 353 h 620"/>
                <a:gd name="T58" fmla="*/ 622 w 622"/>
                <a:gd name="T59" fmla="*/ 292 h 620"/>
                <a:gd name="T60" fmla="*/ 618 w 622"/>
                <a:gd name="T61" fmla="*/ 260 h 620"/>
                <a:gd name="T62" fmla="*/ 611 w 622"/>
                <a:gd name="T63" fmla="*/ 229 h 620"/>
                <a:gd name="T64" fmla="*/ 606 w 622"/>
                <a:gd name="T65" fmla="*/ 215 h 620"/>
                <a:gd name="T66" fmla="*/ 596 w 622"/>
                <a:gd name="T67" fmla="*/ 185 h 620"/>
                <a:gd name="T68" fmla="*/ 574 w 622"/>
                <a:gd name="T69" fmla="*/ 144 h 620"/>
                <a:gd name="T70" fmla="*/ 537 w 622"/>
                <a:gd name="T71" fmla="*/ 96 h 620"/>
                <a:gd name="T72" fmla="*/ 492 w 622"/>
                <a:gd name="T73" fmla="*/ 57 h 620"/>
                <a:gd name="T74" fmla="*/ 441 w 622"/>
                <a:gd name="T75" fmla="*/ 27 h 620"/>
                <a:gd name="T76" fmla="*/ 383 w 622"/>
                <a:gd name="T77" fmla="*/ 8 h 620"/>
                <a:gd name="T78" fmla="*/ 323 w 622"/>
                <a:gd name="T79" fmla="*/ 0 h 620"/>
                <a:gd name="T80" fmla="*/ 278 w 622"/>
                <a:gd name="T81" fmla="*/ 1 h 620"/>
                <a:gd name="T82" fmla="*/ 247 w 622"/>
                <a:gd name="T83" fmla="*/ 6 h 620"/>
                <a:gd name="T84" fmla="*/ 231 w 622"/>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231" y="10"/>
                  </a:moveTo>
                  <a:lnTo>
                    <a:pt x="231" y="10"/>
                  </a:lnTo>
                  <a:lnTo>
                    <a:pt x="215" y="14"/>
                  </a:lnTo>
                  <a:lnTo>
                    <a:pt x="201" y="19"/>
                  </a:lnTo>
                  <a:lnTo>
                    <a:pt x="187" y="26"/>
                  </a:lnTo>
                  <a:lnTo>
                    <a:pt x="172" y="32"/>
                  </a:lnTo>
                  <a:lnTo>
                    <a:pt x="145" y="48"/>
                  </a:lnTo>
                  <a:lnTo>
                    <a:pt x="120" y="65"/>
                  </a:lnTo>
                  <a:lnTo>
                    <a:pt x="98" y="84"/>
                  </a:lnTo>
                  <a:lnTo>
                    <a:pt x="77" y="107"/>
                  </a:lnTo>
                  <a:lnTo>
                    <a:pt x="59" y="130"/>
                  </a:lnTo>
                  <a:lnTo>
                    <a:pt x="42" y="155"/>
                  </a:lnTo>
                  <a:lnTo>
                    <a:pt x="29" y="181"/>
                  </a:lnTo>
                  <a:lnTo>
                    <a:pt x="17" y="209"/>
                  </a:lnTo>
                  <a:lnTo>
                    <a:pt x="9" y="238"/>
                  </a:lnTo>
                  <a:lnTo>
                    <a:pt x="4" y="267"/>
                  </a:lnTo>
                  <a:lnTo>
                    <a:pt x="0" y="298"/>
                  </a:lnTo>
                  <a:lnTo>
                    <a:pt x="2" y="328"/>
                  </a:lnTo>
                  <a:lnTo>
                    <a:pt x="3" y="344"/>
                  </a:lnTo>
                  <a:lnTo>
                    <a:pt x="4" y="359"/>
                  </a:lnTo>
                  <a:lnTo>
                    <a:pt x="8" y="375"/>
                  </a:lnTo>
                  <a:lnTo>
                    <a:pt x="11" y="391"/>
                  </a:lnTo>
                  <a:lnTo>
                    <a:pt x="11" y="391"/>
                  </a:lnTo>
                  <a:lnTo>
                    <a:pt x="16" y="406"/>
                  </a:lnTo>
                  <a:lnTo>
                    <a:pt x="21" y="421"/>
                  </a:lnTo>
                  <a:lnTo>
                    <a:pt x="28" y="435"/>
                  </a:lnTo>
                  <a:lnTo>
                    <a:pt x="34" y="449"/>
                  </a:lnTo>
                  <a:lnTo>
                    <a:pt x="49" y="475"/>
                  </a:lnTo>
                  <a:lnTo>
                    <a:pt x="67" y="501"/>
                  </a:lnTo>
                  <a:lnTo>
                    <a:pt x="86" y="523"/>
                  </a:lnTo>
                  <a:lnTo>
                    <a:pt x="107" y="544"/>
                  </a:lnTo>
                  <a:lnTo>
                    <a:pt x="131" y="563"/>
                  </a:lnTo>
                  <a:lnTo>
                    <a:pt x="157" y="579"/>
                  </a:lnTo>
                  <a:lnTo>
                    <a:pt x="183" y="592"/>
                  </a:lnTo>
                  <a:lnTo>
                    <a:pt x="210" y="603"/>
                  </a:lnTo>
                  <a:lnTo>
                    <a:pt x="239" y="612"/>
                  </a:lnTo>
                  <a:lnTo>
                    <a:pt x="269" y="617"/>
                  </a:lnTo>
                  <a:lnTo>
                    <a:pt x="299" y="620"/>
                  </a:lnTo>
                  <a:lnTo>
                    <a:pt x="330" y="620"/>
                  </a:lnTo>
                  <a:lnTo>
                    <a:pt x="346" y="619"/>
                  </a:lnTo>
                  <a:lnTo>
                    <a:pt x="361" y="616"/>
                  </a:lnTo>
                  <a:lnTo>
                    <a:pt x="376" y="613"/>
                  </a:lnTo>
                  <a:lnTo>
                    <a:pt x="391" y="609"/>
                  </a:lnTo>
                  <a:lnTo>
                    <a:pt x="391" y="609"/>
                  </a:lnTo>
                  <a:lnTo>
                    <a:pt x="407" y="606"/>
                  </a:lnTo>
                  <a:lnTo>
                    <a:pt x="423" y="600"/>
                  </a:lnTo>
                  <a:lnTo>
                    <a:pt x="437" y="594"/>
                  </a:lnTo>
                  <a:lnTo>
                    <a:pt x="451" y="587"/>
                  </a:lnTo>
                  <a:lnTo>
                    <a:pt x="477" y="573"/>
                  </a:lnTo>
                  <a:lnTo>
                    <a:pt x="502" y="555"/>
                  </a:lnTo>
                  <a:lnTo>
                    <a:pt x="525" y="535"/>
                  </a:lnTo>
                  <a:lnTo>
                    <a:pt x="546" y="514"/>
                  </a:lnTo>
                  <a:lnTo>
                    <a:pt x="565" y="491"/>
                  </a:lnTo>
                  <a:lnTo>
                    <a:pt x="580" y="465"/>
                  </a:lnTo>
                  <a:lnTo>
                    <a:pt x="595" y="439"/>
                  </a:lnTo>
                  <a:lnTo>
                    <a:pt x="605" y="411"/>
                  </a:lnTo>
                  <a:lnTo>
                    <a:pt x="614" y="383"/>
                  </a:lnTo>
                  <a:lnTo>
                    <a:pt x="619" y="353"/>
                  </a:lnTo>
                  <a:lnTo>
                    <a:pt x="622" y="323"/>
                  </a:lnTo>
                  <a:lnTo>
                    <a:pt x="622" y="292"/>
                  </a:lnTo>
                  <a:lnTo>
                    <a:pt x="621" y="276"/>
                  </a:lnTo>
                  <a:lnTo>
                    <a:pt x="618" y="260"/>
                  </a:lnTo>
                  <a:lnTo>
                    <a:pt x="615" y="245"/>
                  </a:lnTo>
                  <a:lnTo>
                    <a:pt x="611" y="229"/>
                  </a:lnTo>
                  <a:lnTo>
                    <a:pt x="611" y="229"/>
                  </a:lnTo>
                  <a:lnTo>
                    <a:pt x="606" y="215"/>
                  </a:lnTo>
                  <a:lnTo>
                    <a:pt x="601" y="199"/>
                  </a:lnTo>
                  <a:lnTo>
                    <a:pt x="596" y="185"/>
                  </a:lnTo>
                  <a:lnTo>
                    <a:pt x="589" y="170"/>
                  </a:lnTo>
                  <a:lnTo>
                    <a:pt x="574" y="144"/>
                  </a:lnTo>
                  <a:lnTo>
                    <a:pt x="557" y="120"/>
                  </a:lnTo>
                  <a:lnTo>
                    <a:pt x="537" y="96"/>
                  </a:lnTo>
                  <a:lnTo>
                    <a:pt x="515" y="75"/>
                  </a:lnTo>
                  <a:lnTo>
                    <a:pt x="492" y="57"/>
                  </a:lnTo>
                  <a:lnTo>
                    <a:pt x="467" y="41"/>
                  </a:lnTo>
                  <a:lnTo>
                    <a:pt x="441" y="27"/>
                  </a:lnTo>
                  <a:lnTo>
                    <a:pt x="412" y="17"/>
                  </a:lnTo>
                  <a:lnTo>
                    <a:pt x="383" y="8"/>
                  </a:lnTo>
                  <a:lnTo>
                    <a:pt x="353" y="2"/>
                  </a:lnTo>
                  <a:lnTo>
                    <a:pt x="323" y="0"/>
                  </a:lnTo>
                  <a:lnTo>
                    <a:pt x="293" y="0"/>
                  </a:lnTo>
                  <a:lnTo>
                    <a:pt x="278" y="1"/>
                  </a:lnTo>
                  <a:lnTo>
                    <a:pt x="262" y="4"/>
                  </a:lnTo>
                  <a:lnTo>
                    <a:pt x="247" y="6"/>
                  </a:lnTo>
                  <a:lnTo>
                    <a:pt x="231" y="10"/>
                  </a:lnTo>
                  <a:lnTo>
                    <a:pt x="23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 name="Freeform 103"/>
            <p:cNvSpPr>
              <a:spLocks/>
            </p:cNvSpPr>
            <p:nvPr userDrawn="1"/>
          </p:nvSpPr>
          <p:spPr bwMode="auto">
            <a:xfrm>
              <a:off x="703" y="429"/>
              <a:ext cx="135" cy="135"/>
            </a:xfrm>
            <a:custGeom>
              <a:avLst/>
              <a:gdLst>
                <a:gd name="T0" fmla="*/ 200 w 540"/>
                <a:gd name="T1" fmla="*/ 9 h 539"/>
                <a:gd name="T2" fmla="*/ 149 w 540"/>
                <a:gd name="T3" fmla="*/ 29 h 539"/>
                <a:gd name="T4" fmla="*/ 105 w 540"/>
                <a:gd name="T5" fmla="*/ 57 h 539"/>
                <a:gd name="T6" fmla="*/ 67 w 540"/>
                <a:gd name="T7" fmla="*/ 92 h 539"/>
                <a:gd name="T8" fmla="*/ 37 w 540"/>
                <a:gd name="T9" fmla="*/ 135 h 539"/>
                <a:gd name="T10" fmla="*/ 15 w 540"/>
                <a:gd name="T11" fmla="*/ 182 h 539"/>
                <a:gd name="T12" fmla="*/ 3 w 540"/>
                <a:gd name="T13" fmla="*/ 233 h 539"/>
                <a:gd name="T14" fmla="*/ 0 w 540"/>
                <a:gd name="T15" fmla="*/ 285 h 539"/>
                <a:gd name="T16" fmla="*/ 10 w 540"/>
                <a:gd name="T17" fmla="*/ 340 h 539"/>
                <a:gd name="T18" fmla="*/ 17 w 540"/>
                <a:gd name="T19" fmla="*/ 366 h 539"/>
                <a:gd name="T20" fmla="*/ 42 w 540"/>
                <a:gd name="T21" fmla="*/ 414 h 539"/>
                <a:gd name="T22" fmla="*/ 75 w 540"/>
                <a:gd name="T23" fmla="*/ 456 h 539"/>
                <a:gd name="T24" fmla="*/ 114 w 540"/>
                <a:gd name="T25" fmla="*/ 490 h 539"/>
                <a:gd name="T26" fmla="*/ 158 w 540"/>
                <a:gd name="T27" fmla="*/ 516 h 539"/>
                <a:gd name="T28" fmla="*/ 208 w 540"/>
                <a:gd name="T29" fmla="*/ 533 h 539"/>
                <a:gd name="T30" fmla="*/ 260 w 540"/>
                <a:gd name="T31" fmla="*/ 539 h 539"/>
                <a:gd name="T32" fmla="*/ 313 w 540"/>
                <a:gd name="T33" fmla="*/ 537 h 539"/>
                <a:gd name="T34" fmla="*/ 340 w 540"/>
                <a:gd name="T35" fmla="*/ 530 h 539"/>
                <a:gd name="T36" fmla="*/ 391 w 540"/>
                <a:gd name="T37" fmla="*/ 512 h 539"/>
                <a:gd name="T38" fmla="*/ 436 w 540"/>
                <a:gd name="T39" fmla="*/ 483 h 539"/>
                <a:gd name="T40" fmla="*/ 473 w 540"/>
                <a:gd name="T41" fmla="*/ 447 h 539"/>
                <a:gd name="T42" fmla="*/ 503 w 540"/>
                <a:gd name="T43" fmla="*/ 405 h 539"/>
                <a:gd name="T44" fmla="*/ 526 w 540"/>
                <a:gd name="T45" fmla="*/ 358 h 539"/>
                <a:gd name="T46" fmla="*/ 537 w 540"/>
                <a:gd name="T47" fmla="*/ 307 h 539"/>
                <a:gd name="T48" fmla="*/ 540 w 540"/>
                <a:gd name="T49" fmla="*/ 254 h 539"/>
                <a:gd name="T50" fmla="*/ 531 w 540"/>
                <a:gd name="T51" fmla="*/ 201 h 539"/>
                <a:gd name="T52" fmla="*/ 523 w 540"/>
                <a:gd name="T53" fmla="*/ 173 h 539"/>
                <a:gd name="T54" fmla="*/ 498 w 540"/>
                <a:gd name="T55" fmla="*/ 126 h 539"/>
                <a:gd name="T56" fmla="*/ 466 w 540"/>
                <a:gd name="T57" fmla="*/ 85 h 539"/>
                <a:gd name="T58" fmla="*/ 426 w 540"/>
                <a:gd name="T59" fmla="*/ 51 h 539"/>
                <a:gd name="T60" fmla="*/ 382 w 540"/>
                <a:gd name="T61" fmla="*/ 25 h 539"/>
                <a:gd name="T62" fmla="*/ 333 w 540"/>
                <a:gd name="T63" fmla="*/ 8 h 539"/>
                <a:gd name="T64" fmla="*/ 281 w 540"/>
                <a:gd name="T65" fmla="*/ 0 h 539"/>
                <a:gd name="T66" fmla="*/ 227 w 540"/>
                <a:gd name="T67" fmla="*/ 4 h 539"/>
                <a:gd name="T68" fmla="*/ 20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200" y="9"/>
                  </a:moveTo>
                  <a:lnTo>
                    <a:pt x="200" y="9"/>
                  </a:lnTo>
                  <a:lnTo>
                    <a:pt x="174" y="18"/>
                  </a:lnTo>
                  <a:lnTo>
                    <a:pt x="149" y="29"/>
                  </a:lnTo>
                  <a:lnTo>
                    <a:pt x="125" y="42"/>
                  </a:lnTo>
                  <a:lnTo>
                    <a:pt x="105" y="57"/>
                  </a:lnTo>
                  <a:lnTo>
                    <a:pt x="84" y="74"/>
                  </a:lnTo>
                  <a:lnTo>
                    <a:pt x="67" y="92"/>
                  </a:lnTo>
                  <a:lnTo>
                    <a:pt x="50" y="113"/>
                  </a:lnTo>
                  <a:lnTo>
                    <a:pt x="37" y="135"/>
                  </a:lnTo>
                  <a:lnTo>
                    <a:pt x="24" y="158"/>
                  </a:lnTo>
                  <a:lnTo>
                    <a:pt x="15" y="182"/>
                  </a:lnTo>
                  <a:lnTo>
                    <a:pt x="7" y="207"/>
                  </a:lnTo>
                  <a:lnTo>
                    <a:pt x="3" y="233"/>
                  </a:lnTo>
                  <a:lnTo>
                    <a:pt x="0" y="259"/>
                  </a:lnTo>
                  <a:lnTo>
                    <a:pt x="0" y="285"/>
                  </a:lnTo>
                  <a:lnTo>
                    <a:pt x="3" y="313"/>
                  </a:lnTo>
                  <a:lnTo>
                    <a:pt x="10" y="340"/>
                  </a:lnTo>
                  <a:lnTo>
                    <a:pt x="10" y="340"/>
                  </a:lnTo>
                  <a:lnTo>
                    <a:pt x="17" y="366"/>
                  </a:lnTo>
                  <a:lnTo>
                    <a:pt x="29" y="391"/>
                  </a:lnTo>
                  <a:lnTo>
                    <a:pt x="42" y="414"/>
                  </a:lnTo>
                  <a:lnTo>
                    <a:pt x="56" y="436"/>
                  </a:lnTo>
                  <a:lnTo>
                    <a:pt x="75" y="456"/>
                  </a:lnTo>
                  <a:lnTo>
                    <a:pt x="93" y="474"/>
                  </a:lnTo>
                  <a:lnTo>
                    <a:pt x="114" y="490"/>
                  </a:lnTo>
                  <a:lnTo>
                    <a:pt x="135" y="504"/>
                  </a:lnTo>
                  <a:lnTo>
                    <a:pt x="158" y="516"/>
                  </a:lnTo>
                  <a:lnTo>
                    <a:pt x="183" y="525"/>
                  </a:lnTo>
                  <a:lnTo>
                    <a:pt x="208" y="533"/>
                  </a:lnTo>
                  <a:lnTo>
                    <a:pt x="234" y="538"/>
                  </a:lnTo>
                  <a:lnTo>
                    <a:pt x="260" y="539"/>
                  </a:lnTo>
                  <a:lnTo>
                    <a:pt x="286" y="539"/>
                  </a:lnTo>
                  <a:lnTo>
                    <a:pt x="313" y="537"/>
                  </a:lnTo>
                  <a:lnTo>
                    <a:pt x="340" y="530"/>
                  </a:lnTo>
                  <a:lnTo>
                    <a:pt x="340" y="530"/>
                  </a:lnTo>
                  <a:lnTo>
                    <a:pt x="367" y="522"/>
                  </a:lnTo>
                  <a:lnTo>
                    <a:pt x="391" y="512"/>
                  </a:lnTo>
                  <a:lnTo>
                    <a:pt x="415" y="498"/>
                  </a:lnTo>
                  <a:lnTo>
                    <a:pt x="436" y="483"/>
                  </a:lnTo>
                  <a:lnTo>
                    <a:pt x="456" y="466"/>
                  </a:lnTo>
                  <a:lnTo>
                    <a:pt x="473" y="447"/>
                  </a:lnTo>
                  <a:lnTo>
                    <a:pt x="490" y="427"/>
                  </a:lnTo>
                  <a:lnTo>
                    <a:pt x="503" y="405"/>
                  </a:lnTo>
                  <a:lnTo>
                    <a:pt x="516" y="382"/>
                  </a:lnTo>
                  <a:lnTo>
                    <a:pt x="526" y="358"/>
                  </a:lnTo>
                  <a:lnTo>
                    <a:pt x="533" y="333"/>
                  </a:lnTo>
                  <a:lnTo>
                    <a:pt x="537" y="307"/>
                  </a:lnTo>
                  <a:lnTo>
                    <a:pt x="540" y="281"/>
                  </a:lnTo>
                  <a:lnTo>
                    <a:pt x="540" y="254"/>
                  </a:lnTo>
                  <a:lnTo>
                    <a:pt x="537" y="227"/>
                  </a:lnTo>
                  <a:lnTo>
                    <a:pt x="531" y="201"/>
                  </a:lnTo>
                  <a:lnTo>
                    <a:pt x="531" y="201"/>
                  </a:lnTo>
                  <a:lnTo>
                    <a:pt x="523" y="173"/>
                  </a:lnTo>
                  <a:lnTo>
                    <a:pt x="511" y="148"/>
                  </a:lnTo>
                  <a:lnTo>
                    <a:pt x="498" y="126"/>
                  </a:lnTo>
                  <a:lnTo>
                    <a:pt x="484" y="104"/>
                  </a:lnTo>
                  <a:lnTo>
                    <a:pt x="466" y="85"/>
                  </a:lnTo>
                  <a:lnTo>
                    <a:pt x="447" y="66"/>
                  </a:lnTo>
                  <a:lnTo>
                    <a:pt x="426" y="51"/>
                  </a:lnTo>
                  <a:lnTo>
                    <a:pt x="406" y="36"/>
                  </a:lnTo>
                  <a:lnTo>
                    <a:pt x="382" y="25"/>
                  </a:lnTo>
                  <a:lnTo>
                    <a:pt x="357" y="14"/>
                  </a:lnTo>
                  <a:lnTo>
                    <a:pt x="333" y="8"/>
                  </a:lnTo>
                  <a:lnTo>
                    <a:pt x="308" y="3"/>
                  </a:lnTo>
                  <a:lnTo>
                    <a:pt x="281" y="0"/>
                  </a:lnTo>
                  <a:lnTo>
                    <a:pt x="254" y="0"/>
                  </a:lnTo>
                  <a:lnTo>
                    <a:pt x="227" y="4"/>
                  </a:lnTo>
                  <a:lnTo>
                    <a:pt x="200" y="9"/>
                  </a:lnTo>
                  <a:lnTo>
                    <a:pt x="20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Freeform 104"/>
            <p:cNvSpPr>
              <a:spLocks/>
            </p:cNvSpPr>
            <p:nvPr userDrawn="1"/>
          </p:nvSpPr>
          <p:spPr bwMode="auto">
            <a:xfrm>
              <a:off x="469" y="504"/>
              <a:ext cx="114" cy="115"/>
            </a:xfrm>
            <a:custGeom>
              <a:avLst/>
              <a:gdLst>
                <a:gd name="T0" fmla="*/ 289 w 459"/>
                <a:gd name="T1" fmla="*/ 452 h 459"/>
                <a:gd name="T2" fmla="*/ 332 w 459"/>
                <a:gd name="T3" fmla="*/ 435 h 459"/>
                <a:gd name="T4" fmla="*/ 372 w 459"/>
                <a:gd name="T5" fmla="*/ 411 h 459"/>
                <a:gd name="T6" fmla="*/ 403 w 459"/>
                <a:gd name="T7" fmla="*/ 381 h 459"/>
                <a:gd name="T8" fmla="*/ 429 w 459"/>
                <a:gd name="T9" fmla="*/ 344 h 459"/>
                <a:gd name="T10" fmla="*/ 447 w 459"/>
                <a:gd name="T11" fmla="*/ 305 h 459"/>
                <a:gd name="T12" fmla="*/ 458 w 459"/>
                <a:gd name="T13" fmla="*/ 262 h 459"/>
                <a:gd name="T14" fmla="*/ 459 w 459"/>
                <a:gd name="T15" fmla="*/ 216 h 459"/>
                <a:gd name="T16" fmla="*/ 452 w 459"/>
                <a:gd name="T17" fmla="*/ 171 h 459"/>
                <a:gd name="T18" fmla="*/ 445 w 459"/>
                <a:gd name="T19" fmla="*/ 149 h 459"/>
                <a:gd name="T20" fmla="*/ 424 w 459"/>
                <a:gd name="T21" fmla="*/ 107 h 459"/>
                <a:gd name="T22" fmla="*/ 396 w 459"/>
                <a:gd name="T23" fmla="*/ 72 h 459"/>
                <a:gd name="T24" fmla="*/ 364 w 459"/>
                <a:gd name="T25" fmla="*/ 43 h 459"/>
                <a:gd name="T26" fmla="*/ 325 w 459"/>
                <a:gd name="T27" fmla="*/ 21 h 459"/>
                <a:gd name="T28" fmla="*/ 283 w 459"/>
                <a:gd name="T29" fmla="*/ 7 h 459"/>
                <a:gd name="T30" fmla="*/ 239 w 459"/>
                <a:gd name="T31" fmla="*/ 0 h 459"/>
                <a:gd name="T32" fmla="*/ 193 w 459"/>
                <a:gd name="T33" fmla="*/ 3 h 459"/>
                <a:gd name="T34" fmla="*/ 171 w 459"/>
                <a:gd name="T35" fmla="*/ 8 h 459"/>
                <a:gd name="T36" fmla="*/ 127 w 459"/>
                <a:gd name="T37" fmla="*/ 25 h 459"/>
                <a:gd name="T38" fmla="*/ 89 w 459"/>
                <a:gd name="T39" fmla="*/ 48 h 459"/>
                <a:gd name="T40" fmla="*/ 56 w 459"/>
                <a:gd name="T41" fmla="*/ 80 h 459"/>
                <a:gd name="T42" fmla="*/ 31 w 459"/>
                <a:gd name="T43" fmla="*/ 115 h 459"/>
                <a:gd name="T44" fmla="*/ 13 w 459"/>
                <a:gd name="T45" fmla="*/ 155 h 459"/>
                <a:gd name="T46" fmla="*/ 3 w 459"/>
                <a:gd name="T47" fmla="*/ 198 h 459"/>
                <a:gd name="T48" fmla="*/ 0 w 459"/>
                <a:gd name="T49" fmla="*/ 244 h 459"/>
                <a:gd name="T50" fmla="*/ 8 w 459"/>
                <a:gd name="T51" fmla="*/ 289 h 459"/>
                <a:gd name="T52" fmla="*/ 16 w 459"/>
                <a:gd name="T53" fmla="*/ 312 h 459"/>
                <a:gd name="T54" fmla="*/ 35 w 459"/>
                <a:gd name="T55" fmla="*/ 353 h 459"/>
                <a:gd name="T56" fmla="*/ 63 w 459"/>
                <a:gd name="T57" fmla="*/ 388 h 459"/>
                <a:gd name="T58" fmla="*/ 97 w 459"/>
                <a:gd name="T59" fmla="*/ 417 h 459"/>
                <a:gd name="T60" fmla="*/ 134 w 459"/>
                <a:gd name="T61" fmla="*/ 439 h 459"/>
                <a:gd name="T62" fmla="*/ 176 w 459"/>
                <a:gd name="T63" fmla="*/ 454 h 459"/>
                <a:gd name="T64" fmla="*/ 220 w 459"/>
                <a:gd name="T65" fmla="*/ 459 h 459"/>
                <a:gd name="T66" fmla="*/ 266 w 459"/>
                <a:gd name="T67" fmla="*/ 456 h 459"/>
                <a:gd name="T68" fmla="*/ 289 w 459"/>
                <a:gd name="T69" fmla="*/ 452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9" y="452"/>
                  </a:moveTo>
                  <a:lnTo>
                    <a:pt x="289" y="452"/>
                  </a:lnTo>
                  <a:lnTo>
                    <a:pt x="312" y="444"/>
                  </a:lnTo>
                  <a:lnTo>
                    <a:pt x="332" y="435"/>
                  </a:lnTo>
                  <a:lnTo>
                    <a:pt x="353" y="424"/>
                  </a:lnTo>
                  <a:lnTo>
                    <a:pt x="372" y="411"/>
                  </a:lnTo>
                  <a:lnTo>
                    <a:pt x="388" y="396"/>
                  </a:lnTo>
                  <a:lnTo>
                    <a:pt x="403" y="381"/>
                  </a:lnTo>
                  <a:lnTo>
                    <a:pt x="417" y="364"/>
                  </a:lnTo>
                  <a:lnTo>
                    <a:pt x="429" y="344"/>
                  </a:lnTo>
                  <a:lnTo>
                    <a:pt x="439" y="325"/>
                  </a:lnTo>
                  <a:lnTo>
                    <a:pt x="447" y="305"/>
                  </a:lnTo>
                  <a:lnTo>
                    <a:pt x="454" y="283"/>
                  </a:lnTo>
                  <a:lnTo>
                    <a:pt x="458" y="262"/>
                  </a:lnTo>
                  <a:lnTo>
                    <a:pt x="459" y="239"/>
                  </a:lnTo>
                  <a:lnTo>
                    <a:pt x="459" y="216"/>
                  </a:lnTo>
                  <a:lnTo>
                    <a:pt x="456" y="193"/>
                  </a:lnTo>
                  <a:lnTo>
                    <a:pt x="452" y="171"/>
                  </a:lnTo>
                  <a:lnTo>
                    <a:pt x="452" y="171"/>
                  </a:lnTo>
                  <a:lnTo>
                    <a:pt x="445" y="149"/>
                  </a:lnTo>
                  <a:lnTo>
                    <a:pt x="435" y="127"/>
                  </a:lnTo>
                  <a:lnTo>
                    <a:pt x="424" y="107"/>
                  </a:lnTo>
                  <a:lnTo>
                    <a:pt x="411" y="89"/>
                  </a:lnTo>
                  <a:lnTo>
                    <a:pt x="396" y="72"/>
                  </a:lnTo>
                  <a:lnTo>
                    <a:pt x="381" y="56"/>
                  </a:lnTo>
                  <a:lnTo>
                    <a:pt x="364" y="43"/>
                  </a:lnTo>
                  <a:lnTo>
                    <a:pt x="344" y="31"/>
                  </a:lnTo>
                  <a:lnTo>
                    <a:pt x="325" y="21"/>
                  </a:lnTo>
                  <a:lnTo>
                    <a:pt x="305" y="13"/>
                  </a:lnTo>
                  <a:lnTo>
                    <a:pt x="283" y="7"/>
                  </a:lnTo>
                  <a:lnTo>
                    <a:pt x="262" y="3"/>
                  </a:lnTo>
                  <a:lnTo>
                    <a:pt x="239" y="0"/>
                  </a:lnTo>
                  <a:lnTo>
                    <a:pt x="216" y="2"/>
                  </a:lnTo>
                  <a:lnTo>
                    <a:pt x="193" y="3"/>
                  </a:lnTo>
                  <a:lnTo>
                    <a:pt x="171" y="8"/>
                  </a:lnTo>
                  <a:lnTo>
                    <a:pt x="171" y="8"/>
                  </a:lnTo>
                  <a:lnTo>
                    <a:pt x="149" y="16"/>
                  </a:lnTo>
                  <a:lnTo>
                    <a:pt x="127" y="25"/>
                  </a:lnTo>
                  <a:lnTo>
                    <a:pt x="107" y="35"/>
                  </a:lnTo>
                  <a:lnTo>
                    <a:pt x="89" y="48"/>
                  </a:lnTo>
                  <a:lnTo>
                    <a:pt x="72" y="64"/>
                  </a:lnTo>
                  <a:lnTo>
                    <a:pt x="56" y="80"/>
                  </a:lnTo>
                  <a:lnTo>
                    <a:pt x="43" y="97"/>
                  </a:lnTo>
                  <a:lnTo>
                    <a:pt x="31" y="115"/>
                  </a:lnTo>
                  <a:lnTo>
                    <a:pt x="21" y="134"/>
                  </a:lnTo>
                  <a:lnTo>
                    <a:pt x="13" y="155"/>
                  </a:lnTo>
                  <a:lnTo>
                    <a:pt x="7" y="176"/>
                  </a:lnTo>
                  <a:lnTo>
                    <a:pt x="3" y="198"/>
                  </a:lnTo>
                  <a:lnTo>
                    <a:pt x="0" y="220"/>
                  </a:lnTo>
                  <a:lnTo>
                    <a:pt x="0" y="244"/>
                  </a:lnTo>
                  <a:lnTo>
                    <a:pt x="3" y="266"/>
                  </a:lnTo>
                  <a:lnTo>
                    <a:pt x="8" y="289"/>
                  </a:lnTo>
                  <a:lnTo>
                    <a:pt x="8" y="289"/>
                  </a:lnTo>
                  <a:lnTo>
                    <a:pt x="16" y="312"/>
                  </a:lnTo>
                  <a:lnTo>
                    <a:pt x="25" y="332"/>
                  </a:lnTo>
                  <a:lnTo>
                    <a:pt x="35" y="353"/>
                  </a:lnTo>
                  <a:lnTo>
                    <a:pt x="48" y="372"/>
                  </a:lnTo>
                  <a:lnTo>
                    <a:pt x="63" y="388"/>
                  </a:lnTo>
                  <a:lnTo>
                    <a:pt x="80" y="403"/>
                  </a:lnTo>
                  <a:lnTo>
                    <a:pt x="97" y="417"/>
                  </a:lnTo>
                  <a:lnTo>
                    <a:pt x="115" y="429"/>
                  </a:lnTo>
                  <a:lnTo>
                    <a:pt x="134" y="439"/>
                  </a:lnTo>
                  <a:lnTo>
                    <a:pt x="155" y="447"/>
                  </a:lnTo>
                  <a:lnTo>
                    <a:pt x="176" y="454"/>
                  </a:lnTo>
                  <a:lnTo>
                    <a:pt x="198" y="458"/>
                  </a:lnTo>
                  <a:lnTo>
                    <a:pt x="220" y="459"/>
                  </a:lnTo>
                  <a:lnTo>
                    <a:pt x="244" y="459"/>
                  </a:lnTo>
                  <a:lnTo>
                    <a:pt x="266" y="456"/>
                  </a:lnTo>
                  <a:lnTo>
                    <a:pt x="289" y="452"/>
                  </a:lnTo>
                  <a:lnTo>
                    <a:pt x="289" y="4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8" name="Freeform 105"/>
            <p:cNvSpPr>
              <a:spLocks/>
            </p:cNvSpPr>
            <p:nvPr userDrawn="1"/>
          </p:nvSpPr>
          <p:spPr bwMode="auto">
            <a:xfrm>
              <a:off x="235" y="580"/>
              <a:ext cx="94" cy="95"/>
            </a:xfrm>
            <a:custGeom>
              <a:avLst/>
              <a:gdLst>
                <a:gd name="T0" fmla="*/ 372 w 378"/>
                <a:gd name="T1" fmla="*/ 139 h 378"/>
                <a:gd name="T2" fmla="*/ 357 w 378"/>
                <a:gd name="T3" fmla="*/ 104 h 378"/>
                <a:gd name="T4" fmla="*/ 338 w 378"/>
                <a:gd name="T5" fmla="*/ 71 h 378"/>
                <a:gd name="T6" fmla="*/ 313 w 378"/>
                <a:gd name="T7" fmla="*/ 45 h 378"/>
                <a:gd name="T8" fmla="*/ 283 w 378"/>
                <a:gd name="T9" fmla="*/ 25 h 378"/>
                <a:gd name="T10" fmla="*/ 250 w 378"/>
                <a:gd name="T11" fmla="*/ 9 h 378"/>
                <a:gd name="T12" fmla="*/ 215 w 378"/>
                <a:gd name="T13" fmla="*/ 1 h 378"/>
                <a:gd name="T14" fmla="*/ 177 w 378"/>
                <a:gd name="T15" fmla="*/ 0 h 378"/>
                <a:gd name="T16" fmla="*/ 140 w 378"/>
                <a:gd name="T17" fmla="*/ 5 h 378"/>
                <a:gd name="T18" fmla="*/ 121 w 378"/>
                <a:gd name="T19" fmla="*/ 12 h 378"/>
                <a:gd name="T20" fmla="*/ 88 w 378"/>
                <a:gd name="T21" fmla="*/ 28 h 378"/>
                <a:gd name="T22" fmla="*/ 59 w 378"/>
                <a:gd name="T23" fmla="*/ 51 h 378"/>
                <a:gd name="T24" fmla="*/ 35 w 378"/>
                <a:gd name="T25" fmla="*/ 78 h 378"/>
                <a:gd name="T26" fmla="*/ 17 w 378"/>
                <a:gd name="T27" fmla="*/ 109 h 378"/>
                <a:gd name="T28" fmla="*/ 5 w 378"/>
                <a:gd name="T29" fmla="*/ 144 h 378"/>
                <a:gd name="T30" fmla="*/ 0 w 378"/>
                <a:gd name="T31" fmla="*/ 181 h 378"/>
                <a:gd name="T32" fmla="*/ 2 w 378"/>
                <a:gd name="T33" fmla="*/ 219 h 378"/>
                <a:gd name="T34" fmla="*/ 7 w 378"/>
                <a:gd name="T35" fmla="*/ 237 h 378"/>
                <a:gd name="T36" fmla="*/ 20 w 378"/>
                <a:gd name="T37" fmla="*/ 273 h 378"/>
                <a:gd name="T38" fmla="*/ 39 w 378"/>
                <a:gd name="T39" fmla="*/ 305 h 378"/>
                <a:gd name="T40" fmla="*/ 65 w 378"/>
                <a:gd name="T41" fmla="*/ 331 h 378"/>
                <a:gd name="T42" fmla="*/ 94 w 378"/>
                <a:gd name="T43" fmla="*/ 352 h 378"/>
                <a:gd name="T44" fmla="*/ 127 w 378"/>
                <a:gd name="T45" fmla="*/ 367 h 378"/>
                <a:gd name="T46" fmla="*/ 163 w 378"/>
                <a:gd name="T47" fmla="*/ 375 h 378"/>
                <a:gd name="T48" fmla="*/ 200 w 378"/>
                <a:gd name="T49" fmla="*/ 376 h 378"/>
                <a:gd name="T50" fmla="*/ 237 w 378"/>
                <a:gd name="T51" fmla="*/ 371 h 378"/>
                <a:gd name="T52" fmla="*/ 256 w 378"/>
                <a:gd name="T53" fmla="*/ 365 h 378"/>
                <a:gd name="T54" fmla="*/ 290 w 378"/>
                <a:gd name="T55" fmla="*/ 348 h 378"/>
                <a:gd name="T56" fmla="*/ 319 w 378"/>
                <a:gd name="T57" fmla="*/ 325 h 378"/>
                <a:gd name="T58" fmla="*/ 343 w 378"/>
                <a:gd name="T59" fmla="*/ 298 h 378"/>
                <a:gd name="T60" fmla="*/ 361 w 378"/>
                <a:gd name="T61" fmla="*/ 267 h 378"/>
                <a:gd name="T62" fmla="*/ 373 w 378"/>
                <a:gd name="T63" fmla="*/ 232 h 378"/>
                <a:gd name="T64" fmla="*/ 378 w 378"/>
                <a:gd name="T65" fmla="*/ 195 h 378"/>
                <a:gd name="T66" fmla="*/ 376 w 378"/>
                <a:gd name="T67" fmla="*/ 159 h 378"/>
                <a:gd name="T68" fmla="*/ 372 w 378"/>
                <a:gd name="T69" fmla="*/ 13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39"/>
                  </a:moveTo>
                  <a:lnTo>
                    <a:pt x="372" y="139"/>
                  </a:lnTo>
                  <a:lnTo>
                    <a:pt x="365" y="121"/>
                  </a:lnTo>
                  <a:lnTo>
                    <a:pt x="357" y="104"/>
                  </a:lnTo>
                  <a:lnTo>
                    <a:pt x="348" y="87"/>
                  </a:lnTo>
                  <a:lnTo>
                    <a:pt x="338" y="71"/>
                  </a:lnTo>
                  <a:lnTo>
                    <a:pt x="326" y="58"/>
                  </a:lnTo>
                  <a:lnTo>
                    <a:pt x="313" y="45"/>
                  </a:lnTo>
                  <a:lnTo>
                    <a:pt x="299" y="34"/>
                  </a:lnTo>
                  <a:lnTo>
                    <a:pt x="283" y="25"/>
                  </a:lnTo>
                  <a:lnTo>
                    <a:pt x="267" y="17"/>
                  </a:lnTo>
                  <a:lnTo>
                    <a:pt x="250" y="9"/>
                  </a:lnTo>
                  <a:lnTo>
                    <a:pt x="232" y="4"/>
                  </a:lnTo>
                  <a:lnTo>
                    <a:pt x="215" y="1"/>
                  </a:lnTo>
                  <a:lnTo>
                    <a:pt x="197" y="0"/>
                  </a:lnTo>
                  <a:lnTo>
                    <a:pt x="177" y="0"/>
                  </a:lnTo>
                  <a:lnTo>
                    <a:pt x="159" y="1"/>
                  </a:lnTo>
                  <a:lnTo>
                    <a:pt x="140" y="5"/>
                  </a:lnTo>
                  <a:lnTo>
                    <a:pt x="140" y="5"/>
                  </a:lnTo>
                  <a:lnTo>
                    <a:pt x="121" y="12"/>
                  </a:lnTo>
                  <a:lnTo>
                    <a:pt x="104" y="19"/>
                  </a:lnTo>
                  <a:lnTo>
                    <a:pt x="88" y="28"/>
                  </a:lnTo>
                  <a:lnTo>
                    <a:pt x="73" y="39"/>
                  </a:lnTo>
                  <a:lnTo>
                    <a:pt x="59" y="51"/>
                  </a:lnTo>
                  <a:lnTo>
                    <a:pt x="46" y="64"/>
                  </a:lnTo>
                  <a:lnTo>
                    <a:pt x="35" y="78"/>
                  </a:lnTo>
                  <a:lnTo>
                    <a:pt x="25" y="94"/>
                  </a:lnTo>
                  <a:lnTo>
                    <a:pt x="17" y="109"/>
                  </a:lnTo>
                  <a:lnTo>
                    <a:pt x="11" y="126"/>
                  </a:lnTo>
                  <a:lnTo>
                    <a:pt x="5" y="144"/>
                  </a:lnTo>
                  <a:lnTo>
                    <a:pt x="2" y="163"/>
                  </a:lnTo>
                  <a:lnTo>
                    <a:pt x="0" y="181"/>
                  </a:lnTo>
                  <a:lnTo>
                    <a:pt x="0" y="199"/>
                  </a:lnTo>
                  <a:lnTo>
                    <a:pt x="2" y="219"/>
                  </a:lnTo>
                  <a:lnTo>
                    <a:pt x="7" y="237"/>
                  </a:lnTo>
                  <a:lnTo>
                    <a:pt x="7" y="237"/>
                  </a:lnTo>
                  <a:lnTo>
                    <a:pt x="12" y="255"/>
                  </a:lnTo>
                  <a:lnTo>
                    <a:pt x="20" y="273"/>
                  </a:lnTo>
                  <a:lnTo>
                    <a:pt x="29" y="289"/>
                  </a:lnTo>
                  <a:lnTo>
                    <a:pt x="39" y="305"/>
                  </a:lnTo>
                  <a:lnTo>
                    <a:pt x="51" y="318"/>
                  </a:lnTo>
                  <a:lnTo>
                    <a:pt x="65" y="331"/>
                  </a:lnTo>
                  <a:lnTo>
                    <a:pt x="78" y="342"/>
                  </a:lnTo>
                  <a:lnTo>
                    <a:pt x="94" y="352"/>
                  </a:lnTo>
                  <a:lnTo>
                    <a:pt x="111" y="361"/>
                  </a:lnTo>
                  <a:lnTo>
                    <a:pt x="127" y="367"/>
                  </a:lnTo>
                  <a:lnTo>
                    <a:pt x="145" y="372"/>
                  </a:lnTo>
                  <a:lnTo>
                    <a:pt x="163" y="375"/>
                  </a:lnTo>
                  <a:lnTo>
                    <a:pt x="181" y="378"/>
                  </a:lnTo>
                  <a:lnTo>
                    <a:pt x="200" y="376"/>
                  </a:lnTo>
                  <a:lnTo>
                    <a:pt x="219" y="375"/>
                  </a:lnTo>
                  <a:lnTo>
                    <a:pt x="237" y="371"/>
                  </a:lnTo>
                  <a:lnTo>
                    <a:pt x="237" y="371"/>
                  </a:lnTo>
                  <a:lnTo>
                    <a:pt x="256" y="365"/>
                  </a:lnTo>
                  <a:lnTo>
                    <a:pt x="274" y="357"/>
                  </a:lnTo>
                  <a:lnTo>
                    <a:pt x="290" y="348"/>
                  </a:lnTo>
                  <a:lnTo>
                    <a:pt x="305" y="337"/>
                  </a:lnTo>
                  <a:lnTo>
                    <a:pt x="319" y="325"/>
                  </a:lnTo>
                  <a:lnTo>
                    <a:pt x="331" y="312"/>
                  </a:lnTo>
                  <a:lnTo>
                    <a:pt x="343" y="298"/>
                  </a:lnTo>
                  <a:lnTo>
                    <a:pt x="352" y="282"/>
                  </a:lnTo>
                  <a:lnTo>
                    <a:pt x="361" y="267"/>
                  </a:lnTo>
                  <a:lnTo>
                    <a:pt x="368" y="250"/>
                  </a:lnTo>
                  <a:lnTo>
                    <a:pt x="373" y="232"/>
                  </a:lnTo>
                  <a:lnTo>
                    <a:pt x="376" y="213"/>
                  </a:lnTo>
                  <a:lnTo>
                    <a:pt x="378" y="195"/>
                  </a:lnTo>
                  <a:lnTo>
                    <a:pt x="378" y="177"/>
                  </a:lnTo>
                  <a:lnTo>
                    <a:pt x="376" y="159"/>
                  </a:lnTo>
                  <a:lnTo>
                    <a:pt x="372" y="139"/>
                  </a:lnTo>
                  <a:lnTo>
                    <a:pt x="372"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9" name="Freeform 106"/>
            <p:cNvSpPr>
              <a:spLocks/>
            </p:cNvSpPr>
            <p:nvPr userDrawn="1"/>
          </p:nvSpPr>
          <p:spPr bwMode="auto">
            <a:xfrm>
              <a:off x="0" y="656"/>
              <a:ext cx="74" cy="74"/>
            </a:xfrm>
            <a:custGeom>
              <a:avLst/>
              <a:gdLst>
                <a:gd name="T0" fmla="*/ 111 w 297"/>
                <a:gd name="T1" fmla="*/ 5 h 297"/>
                <a:gd name="T2" fmla="*/ 82 w 297"/>
                <a:gd name="T3" fmla="*/ 16 h 297"/>
                <a:gd name="T4" fmla="*/ 57 w 297"/>
                <a:gd name="T5" fmla="*/ 31 h 297"/>
                <a:gd name="T6" fmla="*/ 36 w 297"/>
                <a:gd name="T7" fmla="*/ 51 h 297"/>
                <a:gd name="T8" fmla="*/ 20 w 297"/>
                <a:gd name="T9" fmla="*/ 74 h 297"/>
                <a:gd name="T10" fmla="*/ 8 w 297"/>
                <a:gd name="T11" fmla="*/ 100 h 297"/>
                <a:gd name="T12" fmla="*/ 1 w 297"/>
                <a:gd name="T13" fmla="*/ 128 h 297"/>
                <a:gd name="T14" fmla="*/ 0 w 297"/>
                <a:gd name="T15" fmla="*/ 156 h 297"/>
                <a:gd name="T16" fmla="*/ 5 w 297"/>
                <a:gd name="T17" fmla="*/ 186 h 297"/>
                <a:gd name="T18" fmla="*/ 10 w 297"/>
                <a:gd name="T19" fmla="*/ 201 h 297"/>
                <a:gd name="T20" fmla="*/ 23 w 297"/>
                <a:gd name="T21" fmla="*/ 228 h 297"/>
                <a:gd name="T22" fmla="*/ 40 w 297"/>
                <a:gd name="T23" fmla="*/ 250 h 297"/>
                <a:gd name="T24" fmla="*/ 63 w 297"/>
                <a:gd name="T25" fmla="*/ 268 h 297"/>
                <a:gd name="T26" fmla="*/ 87 w 297"/>
                <a:gd name="T27" fmla="*/ 283 h 297"/>
                <a:gd name="T28" fmla="*/ 115 w 297"/>
                <a:gd name="T29" fmla="*/ 293 h 297"/>
                <a:gd name="T30" fmla="*/ 142 w 297"/>
                <a:gd name="T31" fmla="*/ 297 h 297"/>
                <a:gd name="T32" fmla="*/ 172 w 297"/>
                <a:gd name="T33" fmla="*/ 294 h 297"/>
                <a:gd name="T34" fmla="*/ 188 w 297"/>
                <a:gd name="T35" fmla="*/ 292 h 297"/>
                <a:gd name="T36" fmla="*/ 215 w 297"/>
                <a:gd name="T37" fmla="*/ 281 h 297"/>
                <a:gd name="T38" fmla="*/ 240 w 297"/>
                <a:gd name="T39" fmla="*/ 266 h 297"/>
                <a:gd name="T40" fmla="*/ 261 w 297"/>
                <a:gd name="T41" fmla="*/ 245 h 297"/>
                <a:gd name="T42" fmla="*/ 278 w 297"/>
                <a:gd name="T43" fmla="*/ 223 h 297"/>
                <a:gd name="T44" fmla="*/ 289 w 297"/>
                <a:gd name="T45" fmla="*/ 197 h 297"/>
                <a:gd name="T46" fmla="*/ 296 w 297"/>
                <a:gd name="T47" fmla="*/ 168 h 297"/>
                <a:gd name="T48" fmla="*/ 297 w 297"/>
                <a:gd name="T49" fmla="*/ 139 h 297"/>
                <a:gd name="T50" fmla="*/ 292 w 297"/>
                <a:gd name="T51" fmla="*/ 109 h 297"/>
                <a:gd name="T52" fmla="*/ 288 w 297"/>
                <a:gd name="T53" fmla="*/ 95 h 297"/>
                <a:gd name="T54" fmla="*/ 274 w 297"/>
                <a:gd name="T55" fmla="*/ 69 h 297"/>
                <a:gd name="T56" fmla="*/ 257 w 297"/>
                <a:gd name="T57" fmla="*/ 46 h 297"/>
                <a:gd name="T58" fmla="*/ 235 w 297"/>
                <a:gd name="T59" fmla="*/ 27 h 297"/>
                <a:gd name="T60" fmla="*/ 210 w 297"/>
                <a:gd name="T61" fmla="*/ 13 h 297"/>
                <a:gd name="T62" fmla="*/ 184 w 297"/>
                <a:gd name="T63" fmla="*/ 4 h 297"/>
                <a:gd name="T64" fmla="*/ 155 w 297"/>
                <a:gd name="T65" fmla="*/ 0 h 297"/>
                <a:gd name="T66" fmla="*/ 125 w 297"/>
                <a:gd name="T67" fmla="*/ 1 h 297"/>
                <a:gd name="T68" fmla="*/ 111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11" y="5"/>
                  </a:moveTo>
                  <a:lnTo>
                    <a:pt x="111" y="5"/>
                  </a:lnTo>
                  <a:lnTo>
                    <a:pt x="95" y="9"/>
                  </a:lnTo>
                  <a:lnTo>
                    <a:pt x="82" y="16"/>
                  </a:lnTo>
                  <a:lnTo>
                    <a:pt x="69" y="22"/>
                  </a:lnTo>
                  <a:lnTo>
                    <a:pt x="57" y="31"/>
                  </a:lnTo>
                  <a:lnTo>
                    <a:pt x="47" y="40"/>
                  </a:lnTo>
                  <a:lnTo>
                    <a:pt x="36" y="51"/>
                  </a:lnTo>
                  <a:lnTo>
                    <a:pt x="27" y="61"/>
                  </a:lnTo>
                  <a:lnTo>
                    <a:pt x="20" y="74"/>
                  </a:lnTo>
                  <a:lnTo>
                    <a:pt x="13" y="86"/>
                  </a:lnTo>
                  <a:lnTo>
                    <a:pt x="8" y="100"/>
                  </a:lnTo>
                  <a:lnTo>
                    <a:pt x="4" y="113"/>
                  </a:lnTo>
                  <a:lnTo>
                    <a:pt x="1" y="128"/>
                  </a:lnTo>
                  <a:lnTo>
                    <a:pt x="0" y="142"/>
                  </a:lnTo>
                  <a:lnTo>
                    <a:pt x="0" y="156"/>
                  </a:lnTo>
                  <a:lnTo>
                    <a:pt x="1" y="172"/>
                  </a:lnTo>
                  <a:lnTo>
                    <a:pt x="5" y="186"/>
                  </a:lnTo>
                  <a:lnTo>
                    <a:pt x="5" y="186"/>
                  </a:lnTo>
                  <a:lnTo>
                    <a:pt x="10" y="201"/>
                  </a:lnTo>
                  <a:lnTo>
                    <a:pt x="16" y="215"/>
                  </a:lnTo>
                  <a:lnTo>
                    <a:pt x="23" y="228"/>
                  </a:lnTo>
                  <a:lnTo>
                    <a:pt x="31" y="240"/>
                  </a:lnTo>
                  <a:lnTo>
                    <a:pt x="40" y="250"/>
                  </a:lnTo>
                  <a:lnTo>
                    <a:pt x="51" y="261"/>
                  </a:lnTo>
                  <a:lnTo>
                    <a:pt x="63" y="268"/>
                  </a:lnTo>
                  <a:lnTo>
                    <a:pt x="74" y="276"/>
                  </a:lnTo>
                  <a:lnTo>
                    <a:pt x="87" y="283"/>
                  </a:lnTo>
                  <a:lnTo>
                    <a:pt x="100" y="288"/>
                  </a:lnTo>
                  <a:lnTo>
                    <a:pt x="115" y="293"/>
                  </a:lnTo>
                  <a:lnTo>
                    <a:pt x="128" y="296"/>
                  </a:lnTo>
                  <a:lnTo>
                    <a:pt x="142" y="297"/>
                  </a:lnTo>
                  <a:lnTo>
                    <a:pt x="158" y="296"/>
                  </a:lnTo>
                  <a:lnTo>
                    <a:pt x="172" y="294"/>
                  </a:lnTo>
                  <a:lnTo>
                    <a:pt x="188" y="292"/>
                  </a:lnTo>
                  <a:lnTo>
                    <a:pt x="188" y="292"/>
                  </a:lnTo>
                  <a:lnTo>
                    <a:pt x="202" y="287"/>
                  </a:lnTo>
                  <a:lnTo>
                    <a:pt x="215" y="281"/>
                  </a:lnTo>
                  <a:lnTo>
                    <a:pt x="228" y="274"/>
                  </a:lnTo>
                  <a:lnTo>
                    <a:pt x="240" y="266"/>
                  </a:lnTo>
                  <a:lnTo>
                    <a:pt x="250" y="255"/>
                  </a:lnTo>
                  <a:lnTo>
                    <a:pt x="261" y="245"/>
                  </a:lnTo>
                  <a:lnTo>
                    <a:pt x="270" y="235"/>
                  </a:lnTo>
                  <a:lnTo>
                    <a:pt x="278" y="223"/>
                  </a:lnTo>
                  <a:lnTo>
                    <a:pt x="284" y="210"/>
                  </a:lnTo>
                  <a:lnTo>
                    <a:pt x="289" y="197"/>
                  </a:lnTo>
                  <a:lnTo>
                    <a:pt x="293" y="182"/>
                  </a:lnTo>
                  <a:lnTo>
                    <a:pt x="296" y="168"/>
                  </a:lnTo>
                  <a:lnTo>
                    <a:pt x="297" y="154"/>
                  </a:lnTo>
                  <a:lnTo>
                    <a:pt x="297" y="139"/>
                  </a:lnTo>
                  <a:lnTo>
                    <a:pt x="296" y="125"/>
                  </a:lnTo>
                  <a:lnTo>
                    <a:pt x="292" y="109"/>
                  </a:lnTo>
                  <a:lnTo>
                    <a:pt x="292" y="109"/>
                  </a:lnTo>
                  <a:lnTo>
                    <a:pt x="288" y="95"/>
                  </a:lnTo>
                  <a:lnTo>
                    <a:pt x="281" y="82"/>
                  </a:lnTo>
                  <a:lnTo>
                    <a:pt x="274" y="69"/>
                  </a:lnTo>
                  <a:lnTo>
                    <a:pt x="266" y="57"/>
                  </a:lnTo>
                  <a:lnTo>
                    <a:pt x="257" y="46"/>
                  </a:lnTo>
                  <a:lnTo>
                    <a:pt x="246" y="37"/>
                  </a:lnTo>
                  <a:lnTo>
                    <a:pt x="235" y="27"/>
                  </a:lnTo>
                  <a:lnTo>
                    <a:pt x="223" y="20"/>
                  </a:lnTo>
                  <a:lnTo>
                    <a:pt x="210" y="13"/>
                  </a:lnTo>
                  <a:lnTo>
                    <a:pt x="197" y="8"/>
                  </a:lnTo>
                  <a:lnTo>
                    <a:pt x="184" y="4"/>
                  </a:lnTo>
                  <a:lnTo>
                    <a:pt x="169" y="1"/>
                  </a:lnTo>
                  <a:lnTo>
                    <a:pt x="155" y="0"/>
                  </a:lnTo>
                  <a:lnTo>
                    <a:pt x="139" y="0"/>
                  </a:lnTo>
                  <a:lnTo>
                    <a:pt x="125" y="1"/>
                  </a:lnTo>
                  <a:lnTo>
                    <a:pt x="111" y="5"/>
                  </a:lnTo>
                  <a:lnTo>
                    <a:pt x="11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0" name="Freeform 107"/>
            <p:cNvSpPr>
              <a:spLocks noEditPoints="1"/>
            </p:cNvSpPr>
            <p:nvPr userDrawn="1"/>
          </p:nvSpPr>
          <p:spPr bwMode="auto">
            <a:xfrm>
              <a:off x="2196" y="332"/>
              <a:ext cx="1368" cy="392"/>
            </a:xfrm>
            <a:custGeom>
              <a:avLst/>
              <a:gdLst>
                <a:gd name="T0" fmla="*/ 352 w 5472"/>
                <a:gd name="T1" fmla="*/ 367 h 1567"/>
                <a:gd name="T2" fmla="*/ 421 w 5472"/>
                <a:gd name="T3" fmla="*/ 549 h 1567"/>
                <a:gd name="T4" fmla="*/ 537 w 5472"/>
                <a:gd name="T5" fmla="*/ 677 h 1567"/>
                <a:gd name="T6" fmla="*/ 710 w 5472"/>
                <a:gd name="T7" fmla="*/ 769 h 1567"/>
                <a:gd name="T8" fmla="*/ 902 w 5472"/>
                <a:gd name="T9" fmla="*/ 787 h 1567"/>
                <a:gd name="T10" fmla="*/ 955 w 5472"/>
                <a:gd name="T11" fmla="*/ 942 h 1567"/>
                <a:gd name="T12" fmla="*/ 1079 w 5472"/>
                <a:gd name="T13" fmla="*/ 1093 h 1567"/>
                <a:gd name="T14" fmla="*/ 1229 w 5472"/>
                <a:gd name="T15" fmla="*/ 1180 h 1567"/>
                <a:gd name="T16" fmla="*/ 1422 w 5472"/>
                <a:gd name="T17" fmla="*/ 1212 h 1567"/>
                <a:gd name="T18" fmla="*/ 1582 w 5472"/>
                <a:gd name="T19" fmla="*/ 1180 h 1567"/>
                <a:gd name="T20" fmla="*/ 1694 w 5472"/>
                <a:gd name="T21" fmla="*/ 1335 h 1567"/>
                <a:gd name="T22" fmla="*/ 1860 w 5472"/>
                <a:gd name="T23" fmla="*/ 1441 h 1567"/>
                <a:gd name="T24" fmla="*/ 2029 w 5472"/>
                <a:gd name="T25" fmla="*/ 1477 h 1567"/>
                <a:gd name="T26" fmla="*/ 2221 w 5472"/>
                <a:gd name="T27" fmla="*/ 1447 h 1567"/>
                <a:gd name="T28" fmla="*/ 2361 w 5472"/>
                <a:gd name="T29" fmla="*/ 1404 h 1567"/>
                <a:gd name="T30" fmla="*/ 2515 w 5472"/>
                <a:gd name="T31" fmla="*/ 1518 h 1567"/>
                <a:gd name="T32" fmla="*/ 2707 w 5472"/>
                <a:gd name="T33" fmla="*/ 1567 h 1567"/>
                <a:gd name="T34" fmla="*/ 2879 w 5472"/>
                <a:gd name="T35" fmla="*/ 1548 h 1567"/>
                <a:gd name="T36" fmla="*/ 3051 w 5472"/>
                <a:gd name="T37" fmla="*/ 1460 h 1567"/>
                <a:gd name="T38" fmla="*/ 3176 w 5472"/>
                <a:gd name="T39" fmla="*/ 1414 h 1567"/>
                <a:gd name="T40" fmla="*/ 3358 w 5472"/>
                <a:gd name="T41" fmla="*/ 1474 h 1567"/>
                <a:gd name="T42" fmla="*/ 3556 w 5472"/>
                <a:gd name="T43" fmla="*/ 1459 h 1567"/>
                <a:gd name="T44" fmla="*/ 3713 w 5472"/>
                <a:gd name="T45" fmla="*/ 1389 h 1567"/>
                <a:gd name="T46" fmla="*/ 3848 w 5472"/>
                <a:gd name="T47" fmla="*/ 1252 h 1567"/>
                <a:gd name="T48" fmla="*/ 3968 w 5472"/>
                <a:gd name="T49" fmla="*/ 1203 h 1567"/>
                <a:gd name="T50" fmla="*/ 4161 w 5472"/>
                <a:gd name="T51" fmla="*/ 1203 h 1567"/>
                <a:gd name="T52" fmla="*/ 4321 w 5472"/>
                <a:gd name="T53" fmla="*/ 1143 h 1567"/>
                <a:gd name="T54" fmla="*/ 4471 w 5472"/>
                <a:gd name="T55" fmla="*/ 1012 h 1567"/>
                <a:gd name="T56" fmla="*/ 4558 w 5472"/>
                <a:gd name="T57" fmla="*/ 840 h 1567"/>
                <a:gd name="T58" fmla="*/ 4680 w 5472"/>
                <a:gd name="T59" fmla="*/ 786 h 1567"/>
                <a:gd name="T60" fmla="*/ 4863 w 5472"/>
                <a:gd name="T61" fmla="*/ 726 h 1567"/>
                <a:gd name="T62" fmla="*/ 4999 w 5472"/>
                <a:gd name="T63" fmla="*/ 618 h 1567"/>
                <a:gd name="T64" fmla="*/ 5099 w 5472"/>
                <a:gd name="T65" fmla="*/ 448 h 1567"/>
                <a:gd name="T66" fmla="*/ 5128 w 5472"/>
                <a:gd name="T67" fmla="*/ 258 h 1567"/>
                <a:gd name="T68" fmla="*/ 5252 w 5472"/>
                <a:gd name="T69" fmla="*/ 192 h 1567"/>
                <a:gd name="T70" fmla="*/ 5403 w 5472"/>
                <a:gd name="T71" fmla="*/ 86 h 1567"/>
                <a:gd name="T72" fmla="*/ 4235 w 5472"/>
                <a:gd name="T73" fmla="*/ 0 h 1567"/>
                <a:gd name="T74" fmla="*/ 2863 w 5472"/>
                <a:gd name="T75" fmla="*/ 0 h 1567"/>
                <a:gd name="T76" fmla="*/ 1288 w 5472"/>
                <a:gd name="T77" fmla="*/ 0 h 1567"/>
                <a:gd name="T78" fmla="*/ 33 w 5472"/>
                <a:gd name="T79" fmla="*/ 44 h 1567"/>
                <a:gd name="T80" fmla="*/ 173 w 5472"/>
                <a:gd name="T81" fmla="*/ 168 h 1567"/>
                <a:gd name="T82" fmla="*/ 345 w 5472"/>
                <a:gd name="T83" fmla="*/ 231 h 1567"/>
                <a:gd name="T84" fmla="*/ 3599 w 5472"/>
                <a:gd name="T85" fmla="*/ 482 h 1567"/>
                <a:gd name="T86" fmla="*/ 3486 w 5472"/>
                <a:gd name="T87" fmla="*/ 435 h 1567"/>
                <a:gd name="T88" fmla="*/ 3648 w 5472"/>
                <a:gd name="T89" fmla="*/ 369 h 1567"/>
                <a:gd name="T90" fmla="*/ 3055 w 5472"/>
                <a:gd name="T91" fmla="*/ 608 h 1567"/>
                <a:gd name="T92" fmla="*/ 2903 w 5472"/>
                <a:gd name="T93" fmla="*/ 569 h 1567"/>
                <a:gd name="T94" fmla="*/ 3075 w 5472"/>
                <a:gd name="T95" fmla="*/ 533 h 1567"/>
                <a:gd name="T96" fmla="*/ 2502 w 5472"/>
                <a:gd name="T97" fmla="*/ 598 h 1567"/>
                <a:gd name="T98" fmla="*/ 2335 w 5472"/>
                <a:gd name="T99" fmla="*/ 539 h 1567"/>
                <a:gd name="T100" fmla="*/ 2483 w 5472"/>
                <a:gd name="T101" fmla="*/ 534 h 1567"/>
                <a:gd name="T102" fmla="*/ 1976 w 5472"/>
                <a:gd name="T103" fmla="*/ 456 h 1567"/>
                <a:gd name="T104" fmla="*/ 1817 w 5472"/>
                <a:gd name="T105" fmla="*/ 391 h 1567"/>
                <a:gd name="T106" fmla="*/ 1917 w 5472"/>
                <a:gd name="T107" fmla="*/ 375 h 1567"/>
                <a:gd name="T108" fmla="*/ 4156 w 5472"/>
                <a:gd name="T109" fmla="*/ 51 h 1567"/>
                <a:gd name="T110" fmla="*/ 4040 w 5472"/>
                <a:gd name="T111" fmla="*/ 186 h 1567"/>
                <a:gd name="T112" fmla="*/ 4040 w 5472"/>
                <a:gd name="T113" fmla="*/ 95 h 1567"/>
                <a:gd name="T114" fmla="*/ 1432 w 5472"/>
                <a:gd name="T115" fmla="*/ 95 h 1567"/>
                <a:gd name="T116" fmla="*/ 1469 w 5472"/>
                <a:gd name="T117" fmla="*/ 189 h 1567"/>
                <a:gd name="T118" fmla="*/ 1332 w 5472"/>
                <a:gd name="T119" fmla="*/ 83 h 1567"/>
                <a:gd name="T120" fmla="*/ 1432 w 5472"/>
                <a:gd name="T121" fmla="*/ 95 h 1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72" h="1567">
                  <a:moveTo>
                    <a:pt x="345" y="231"/>
                  </a:moveTo>
                  <a:lnTo>
                    <a:pt x="345" y="231"/>
                  </a:lnTo>
                  <a:lnTo>
                    <a:pt x="344" y="258"/>
                  </a:lnTo>
                  <a:lnTo>
                    <a:pt x="344" y="285"/>
                  </a:lnTo>
                  <a:lnTo>
                    <a:pt x="345" y="313"/>
                  </a:lnTo>
                  <a:lnTo>
                    <a:pt x="348" y="340"/>
                  </a:lnTo>
                  <a:lnTo>
                    <a:pt x="352" y="367"/>
                  </a:lnTo>
                  <a:lnTo>
                    <a:pt x="357" y="395"/>
                  </a:lnTo>
                  <a:lnTo>
                    <a:pt x="364" y="421"/>
                  </a:lnTo>
                  <a:lnTo>
                    <a:pt x="373" y="448"/>
                  </a:lnTo>
                  <a:lnTo>
                    <a:pt x="383" y="474"/>
                  </a:lnTo>
                  <a:lnTo>
                    <a:pt x="394" y="499"/>
                  </a:lnTo>
                  <a:lnTo>
                    <a:pt x="407" y="524"/>
                  </a:lnTo>
                  <a:lnTo>
                    <a:pt x="421" y="549"/>
                  </a:lnTo>
                  <a:lnTo>
                    <a:pt x="437" y="572"/>
                  </a:lnTo>
                  <a:lnTo>
                    <a:pt x="455" y="595"/>
                  </a:lnTo>
                  <a:lnTo>
                    <a:pt x="473" y="618"/>
                  </a:lnTo>
                  <a:lnTo>
                    <a:pt x="494" y="638"/>
                  </a:lnTo>
                  <a:lnTo>
                    <a:pt x="494" y="638"/>
                  </a:lnTo>
                  <a:lnTo>
                    <a:pt x="515" y="659"/>
                  </a:lnTo>
                  <a:lnTo>
                    <a:pt x="537" y="677"/>
                  </a:lnTo>
                  <a:lnTo>
                    <a:pt x="560" y="696"/>
                  </a:lnTo>
                  <a:lnTo>
                    <a:pt x="584" y="711"/>
                  </a:lnTo>
                  <a:lnTo>
                    <a:pt x="609" y="726"/>
                  </a:lnTo>
                  <a:lnTo>
                    <a:pt x="633" y="739"/>
                  </a:lnTo>
                  <a:lnTo>
                    <a:pt x="658" y="749"/>
                  </a:lnTo>
                  <a:lnTo>
                    <a:pt x="684" y="760"/>
                  </a:lnTo>
                  <a:lnTo>
                    <a:pt x="710" y="769"/>
                  </a:lnTo>
                  <a:lnTo>
                    <a:pt x="738" y="775"/>
                  </a:lnTo>
                  <a:lnTo>
                    <a:pt x="765" y="780"/>
                  </a:lnTo>
                  <a:lnTo>
                    <a:pt x="792" y="786"/>
                  </a:lnTo>
                  <a:lnTo>
                    <a:pt x="820" y="788"/>
                  </a:lnTo>
                  <a:lnTo>
                    <a:pt x="847" y="790"/>
                  </a:lnTo>
                  <a:lnTo>
                    <a:pt x="875" y="788"/>
                  </a:lnTo>
                  <a:lnTo>
                    <a:pt x="902" y="787"/>
                  </a:lnTo>
                  <a:lnTo>
                    <a:pt x="902" y="787"/>
                  </a:lnTo>
                  <a:lnTo>
                    <a:pt x="907" y="814"/>
                  </a:lnTo>
                  <a:lnTo>
                    <a:pt x="914" y="840"/>
                  </a:lnTo>
                  <a:lnTo>
                    <a:pt x="923" y="866"/>
                  </a:lnTo>
                  <a:lnTo>
                    <a:pt x="932" y="892"/>
                  </a:lnTo>
                  <a:lnTo>
                    <a:pt x="942" y="917"/>
                  </a:lnTo>
                  <a:lnTo>
                    <a:pt x="955" y="942"/>
                  </a:lnTo>
                  <a:lnTo>
                    <a:pt x="968" y="967"/>
                  </a:lnTo>
                  <a:lnTo>
                    <a:pt x="984" y="989"/>
                  </a:lnTo>
                  <a:lnTo>
                    <a:pt x="1001" y="1012"/>
                  </a:lnTo>
                  <a:lnTo>
                    <a:pt x="1018" y="1033"/>
                  </a:lnTo>
                  <a:lnTo>
                    <a:pt x="1037" y="1054"/>
                  </a:lnTo>
                  <a:lnTo>
                    <a:pt x="1057" y="1074"/>
                  </a:lnTo>
                  <a:lnTo>
                    <a:pt x="1079" y="1093"/>
                  </a:lnTo>
                  <a:lnTo>
                    <a:pt x="1101" y="1111"/>
                  </a:lnTo>
                  <a:lnTo>
                    <a:pt x="1125" y="1127"/>
                  </a:lnTo>
                  <a:lnTo>
                    <a:pt x="1151" y="1143"/>
                  </a:lnTo>
                  <a:lnTo>
                    <a:pt x="1151" y="1143"/>
                  </a:lnTo>
                  <a:lnTo>
                    <a:pt x="1176" y="1157"/>
                  </a:lnTo>
                  <a:lnTo>
                    <a:pt x="1203" y="1169"/>
                  </a:lnTo>
                  <a:lnTo>
                    <a:pt x="1229" y="1180"/>
                  </a:lnTo>
                  <a:lnTo>
                    <a:pt x="1256" y="1190"/>
                  </a:lnTo>
                  <a:lnTo>
                    <a:pt x="1284" y="1196"/>
                  </a:lnTo>
                  <a:lnTo>
                    <a:pt x="1311" y="1203"/>
                  </a:lnTo>
                  <a:lnTo>
                    <a:pt x="1338" y="1206"/>
                  </a:lnTo>
                  <a:lnTo>
                    <a:pt x="1366" y="1210"/>
                  </a:lnTo>
                  <a:lnTo>
                    <a:pt x="1394" y="1212"/>
                  </a:lnTo>
                  <a:lnTo>
                    <a:pt x="1422" y="1212"/>
                  </a:lnTo>
                  <a:lnTo>
                    <a:pt x="1449" y="1210"/>
                  </a:lnTo>
                  <a:lnTo>
                    <a:pt x="1477" y="1206"/>
                  </a:lnTo>
                  <a:lnTo>
                    <a:pt x="1504" y="1203"/>
                  </a:lnTo>
                  <a:lnTo>
                    <a:pt x="1530" y="1196"/>
                  </a:lnTo>
                  <a:lnTo>
                    <a:pt x="1556" y="1190"/>
                  </a:lnTo>
                  <a:lnTo>
                    <a:pt x="1582" y="1180"/>
                  </a:lnTo>
                  <a:lnTo>
                    <a:pt x="1582" y="1180"/>
                  </a:lnTo>
                  <a:lnTo>
                    <a:pt x="1595" y="1205"/>
                  </a:lnTo>
                  <a:lnTo>
                    <a:pt x="1608" y="1229"/>
                  </a:lnTo>
                  <a:lnTo>
                    <a:pt x="1624" y="1252"/>
                  </a:lnTo>
                  <a:lnTo>
                    <a:pt x="1639" y="1274"/>
                  </a:lnTo>
                  <a:lnTo>
                    <a:pt x="1656" y="1296"/>
                  </a:lnTo>
                  <a:lnTo>
                    <a:pt x="1675" y="1316"/>
                  </a:lnTo>
                  <a:lnTo>
                    <a:pt x="1694" y="1335"/>
                  </a:lnTo>
                  <a:lnTo>
                    <a:pt x="1715" y="1355"/>
                  </a:lnTo>
                  <a:lnTo>
                    <a:pt x="1737" y="1372"/>
                  </a:lnTo>
                  <a:lnTo>
                    <a:pt x="1759" y="1389"/>
                  </a:lnTo>
                  <a:lnTo>
                    <a:pt x="1783" y="1403"/>
                  </a:lnTo>
                  <a:lnTo>
                    <a:pt x="1808" y="1418"/>
                  </a:lnTo>
                  <a:lnTo>
                    <a:pt x="1834" y="1431"/>
                  </a:lnTo>
                  <a:lnTo>
                    <a:pt x="1860" y="1441"/>
                  </a:lnTo>
                  <a:lnTo>
                    <a:pt x="1887" y="1451"/>
                  </a:lnTo>
                  <a:lnTo>
                    <a:pt x="1916" y="1459"/>
                  </a:lnTo>
                  <a:lnTo>
                    <a:pt x="1916" y="1459"/>
                  </a:lnTo>
                  <a:lnTo>
                    <a:pt x="1944" y="1466"/>
                  </a:lnTo>
                  <a:lnTo>
                    <a:pt x="1973" y="1471"/>
                  </a:lnTo>
                  <a:lnTo>
                    <a:pt x="2000" y="1475"/>
                  </a:lnTo>
                  <a:lnTo>
                    <a:pt x="2029" y="1477"/>
                  </a:lnTo>
                  <a:lnTo>
                    <a:pt x="2058" y="1477"/>
                  </a:lnTo>
                  <a:lnTo>
                    <a:pt x="2086" y="1476"/>
                  </a:lnTo>
                  <a:lnTo>
                    <a:pt x="2114" y="1474"/>
                  </a:lnTo>
                  <a:lnTo>
                    <a:pt x="2141" y="1468"/>
                  </a:lnTo>
                  <a:lnTo>
                    <a:pt x="2169" y="1463"/>
                  </a:lnTo>
                  <a:lnTo>
                    <a:pt x="2195" y="1455"/>
                  </a:lnTo>
                  <a:lnTo>
                    <a:pt x="2221" y="1447"/>
                  </a:lnTo>
                  <a:lnTo>
                    <a:pt x="2247" y="1437"/>
                  </a:lnTo>
                  <a:lnTo>
                    <a:pt x="2271" y="1425"/>
                  </a:lnTo>
                  <a:lnTo>
                    <a:pt x="2296" y="1414"/>
                  </a:lnTo>
                  <a:lnTo>
                    <a:pt x="2320" y="1399"/>
                  </a:lnTo>
                  <a:lnTo>
                    <a:pt x="2343" y="1384"/>
                  </a:lnTo>
                  <a:lnTo>
                    <a:pt x="2343" y="1384"/>
                  </a:lnTo>
                  <a:lnTo>
                    <a:pt x="2361" y="1404"/>
                  </a:lnTo>
                  <a:lnTo>
                    <a:pt x="2380" y="1424"/>
                  </a:lnTo>
                  <a:lnTo>
                    <a:pt x="2400" y="1442"/>
                  </a:lnTo>
                  <a:lnTo>
                    <a:pt x="2421" y="1460"/>
                  </a:lnTo>
                  <a:lnTo>
                    <a:pt x="2443" y="1476"/>
                  </a:lnTo>
                  <a:lnTo>
                    <a:pt x="2467" y="1492"/>
                  </a:lnTo>
                  <a:lnTo>
                    <a:pt x="2490" y="1505"/>
                  </a:lnTo>
                  <a:lnTo>
                    <a:pt x="2515" y="1518"/>
                  </a:lnTo>
                  <a:lnTo>
                    <a:pt x="2541" y="1530"/>
                  </a:lnTo>
                  <a:lnTo>
                    <a:pt x="2567" y="1539"/>
                  </a:lnTo>
                  <a:lnTo>
                    <a:pt x="2593" y="1548"/>
                  </a:lnTo>
                  <a:lnTo>
                    <a:pt x="2621" y="1554"/>
                  </a:lnTo>
                  <a:lnTo>
                    <a:pt x="2649" y="1561"/>
                  </a:lnTo>
                  <a:lnTo>
                    <a:pt x="2678" y="1565"/>
                  </a:lnTo>
                  <a:lnTo>
                    <a:pt x="2707" y="1567"/>
                  </a:lnTo>
                  <a:lnTo>
                    <a:pt x="2735" y="1567"/>
                  </a:lnTo>
                  <a:lnTo>
                    <a:pt x="2735" y="1567"/>
                  </a:lnTo>
                  <a:lnTo>
                    <a:pt x="2765" y="1567"/>
                  </a:lnTo>
                  <a:lnTo>
                    <a:pt x="2794" y="1565"/>
                  </a:lnTo>
                  <a:lnTo>
                    <a:pt x="2823" y="1561"/>
                  </a:lnTo>
                  <a:lnTo>
                    <a:pt x="2851" y="1554"/>
                  </a:lnTo>
                  <a:lnTo>
                    <a:pt x="2879" y="1548"/>
                  </a:lnTo>
                  <a:lnTo>
                    <a:pt x="2905" y="1539"/>
                  </a:lnTo>
                  <a:lnTo>
                    <a:pt x="2931" y="1530"/>
                  </a:lnTo>
                  <a:lnTo>
                    <a:pt x="2957" y="1518"/>
                  </a:lnTo>
                  <a:lnTo>
                    <a:pt x="2982" y="1505"/>
                  </a:lnTo>
                  <a:lnTo>
                    <a:pt x="3005" y="1492"/>
                  </a:lnTo>
                  <a:lnTo>
                    <a:pt x="3029" y="1476"/>
                  </a:lnTo>
                  <a:lnTo>
                    <a:pt x="3051" y="1460"/>
                  </a:lnTo>
                  <a:lnTo>
                    <a:pt x="3072" y="1442"/>
                  </a:lnTo>
                  <a:lnTo>
                    <a:pt x="3092" y="1424"/>
                  </a:lnTo>
                  <a:lnTo>
                    <a:pt x="3111" y="1404"/>
                  </a:lnTo>
                  <a:lnTo>
                    <a:pt x="3129" y="1384"/>
                  </a:lnTo>
                  <a:lnTo>
                    <a:pt x="3129" y="1384"/>
                  </a:lnTo>
                  <a:lnTo>
                    <a:pt x="3152" y="1399"/>
                  </a:lnTo>
                  <a:lnTo>
                    <a:pt x="3176" y="1414"/>
                  </a:lnTo>
                  <a:lnTo>
                    <a:pt x="3201" y="1425"/>
                  </a:lnTo>
                  <a:lnTo>
                    <a:pt x="3225" y="1437"/>
                  </a:lnTo>
                  <a:lnTo>
                    <a:pt x="3251" y="1447"/>
                  </a:lnTo>
                  <a:lnTo>
                    <a:pt x="3277" y="1455"/>
                  </a:lnTo>
                  <a:lnTo>
                    <a:pt x="3303" y="1463"/>
                  </a:lnTo>
                  <a:lnTo>
                    <a:pt x="3331" y="1468"/>
                  </a:lnTo>
                  <a:lnTo>
                    <a:pt x="3358" y="1474"/>
                  </a:lnTo>
                  <a:lnTo>
                    <a:pt x="3386" y="1476"/>
                  </a:lnTo>
                  <a:lnTo>
                    <a:pt x="3414" y="1477"/>
                  </a:lnTo>
                  <a:lnTo>
                    <a:pt x="3443" y="1477"/>
                  </a:lnTo>
                  <a:lnTo>
                    <a:pt x="3472" y="1475"/>
                  </a:lnTo>
                  <a:lnTo>
                    <a:pt x="3499" y="1471"/>
                  </a:lnTo>
                  <a:lnTo>
                    <a:pt x="3528" y="1466"/>
                  </a:lnTo>
                  <a:lnTo>
                    <a:pt x="3556" y="1459"/>
                  </a:lnTo>
                  <a:lnTo>
                    <a:pt x="3556" y="1459"/>
                  </a:lnTo>
                  <a:lnTo>
                    <a:pt x="3585" y="1451"/>
                  </a:lnTo>
                  <a:lnTo>
                    <a:pt x="3612" y="1441"/>
                  </a:lnTo>
                  <a:lnTo>
                    <a:pt x="3638" y="1431"/>
                  </a:lnTo>
                  <a:lnTo>
                    <a:pt x="3664" y="1418"/>
                  </a:lnTo>
                  <a:lnTo>
                    <a:pt x="3689" y="1403"/>
                  </a:lnTo>
                  <a:lnTo>
                    <a:pt x="3713" y="1389"/>
                  </a:lnTo>
                  <a:lnTo>
                    <a:pt x="3735" y="1372"/>
                  </a:lnTo>
                  <a:lnTo>
                    <a:pt x="3757" y="1355"/>
                  </a:lnTo>
                  <a:lnTo>
                    <a:pt x="3778" y="1335"/>
                  </a:lnTo>
                  <a:lnTo>
                    <a:pt x="3797" y="1316"/>
                  </a:lnTo>
                  <a:lnTo>
                    <a:pt x="3816" y="1296"/>
                  </a:lnTo>
                  <a:lnTo>
                    <a:pt x="3833" y="1274"/>
                  </a:lnTo>
                  <a:lnTo>
                    <a:pt x="3848" y="1252"/>
                  </a:lnTo>
                  <a:lnTo>
                    <a:pt x="3864" y="1229"/>
                  </a:lnTo>
                  <a:lnTo>
                    <a:pt x="3877" y="1205"/>
                  </a:lnTo>
                  <a:lnTo>
                    <a:pt x="3889" y="1180"/>
                  </a:lnTo>
                  <a:lnTo>
                    <a:pt x="3889" y="1180"/>
                  </a:lnTo>
                  <a:lnTo>
                    <a:pt x="3915" y="1190"/>
                  </a:lnTo>
                  <a:lnTo>
                    <a:pt x="3942" y="1196"/>
                  </a:lnTo>
                  <a:lnTo>
                    <a:pt x="3968" y="1203"/>
                  </a:lnTo>
                  <a:lnTo>
                    <a:pt x="3995" y="1206"/>
                  </a:lnTo>
                  <a:lnTo>
                    <a:pt x="4023" y="1210"/>
                  </a:lnTo>
                  <a:lnTo>
                    <a:pt x="4050" y="1212"/>
                  </a:lnTo>
                  <a:lnTo>
                    <a:pt x="4078" y="1212"/>
                  </a:lnTo>
                  <a:lnTo>
                    <a:pt x="4106" y="1210"/>
                  </a:lnTo>
                  <a:lnTo>
                    <a:pt x="4134" y="1206"/>
                  </a:lnTo>
                  <a:lnTo>
                    <a:pt x="4161" y="1203"/>
                  </a:lnTo>
                  <a:lnTo>
                    <a:pt x="4188" y="1196"/>
                  </a:lnTo>
                  <a:lnTo>
                    <a:pt x="4216" y="1190"/>
                  </a:lnTo>
                  <a:lnTo>
                    <a:pt x="4243" y="1180"/>
                  </a:lnTo>
                  <a:lnTo>
                    <a:pt x="4269" y="1169"/>
                  </a:lnTo>
                  <a:lnTo>
                    <a:pt x="4296" y="1157"/>
                  </a:lnTo>
                  <a:lnTo>
                    <a:pt x="4321" y="1143"/>
                  </a:lnTo>
                  <a:lnTo>
                    <a:pt x="4321" y="1143"/>
                  </a:lnTo>
                  <a:lnTo>
                    <a:pt x="4347" y="1127"/>
                  </a:lnTo>
                  <a:lnTo>
                    <a:pt x="4371" y="1111"/>
                  </a:lnTo>
                  <a:lnTo>
                    <a:pt x="4393" y="1093"/>
                  </a:lnTo>
                  <a:lnTo>
                    <a:pt x="4415" y="1074"/>
                  </a:lnTo>
                  <a:lnTo>
                    <a:pt x="4435" y="1054"/>
                  </a:lnTo>
                  <a:lnTo>
                    <a:pt x="4454" y="1033"/>
                  </a:lnTo>
                  <a:lnTo>
                    <a:pt x="4471" y="1012"/>
                  </a:lnTo>
                  <a:lnTo>
                    <a:pt x="4488" y="989"/>
                  </a:lnTo>
                  <a:lnTo>
                    <a:pt x="4502" y="967"/>
                  </a:lnTo>
                  <a:lnTo>
                    <a:pt x="4517" y="942"/>
                  </a:lnTo>
                  <a:lnTo>
                    <a:pt x="4530" y="917"/>
                  </a:lnTo>
                  <a:lnTo>
                    <a:pt x="4540" y="892"/>
                  </a:lnTo>
                  <a:lnTo>
                    <a:pt x="4549" y="866"/>
                  </a:lnTo>
                  <a:lnTo>
                    <a:pt x="4558" y="840"/>
                  </a:lnTo>
                  <a:lnTo>
                    <a:pt x="4565" y="814"/>
                  </a:lnTo>
                  <a:lnTo>
                    <a:pt x="4570" y="787"/>
                  </a:lnTo>
                  <a:lnTo>
                    <a:pt x="4570" y="787"/>
                  </a:lnTo>
                  <a:lnTo>
                    <a:pt x="4597" y="788"/>
                  </a:lnTo>
                  <a:lnTo>
                    <a:pt x="4625" y="790"/>
                  </a:lnTo>
                  <a:lnTo>
                    <a:pt x="4652" y="788"/>
                  </a:lnTo>
                  <a:lnTo>
                    <a:pt x="4680" y="786"/>
                  </a:lnTo>
                  <a:lnTo>
                    <a:pt x="4707" y="780"/>
                  </a:lnTo>
                  <a:lnTo>
                    <a:pt x="4734" y="775"/>
                  </a:lnTo>
                  <a:lnTo>
                    <a:pt x="4760" y="769"/>
                  </a:lnTo>
                  <a:lnTo>
                    <a:pt x="4788" y="760"/>
                  </a:lnTo>
                  <a:lnTo>
                    <a:pt x="4814" y="749"/>
                  </a:lnTo>
                  <a:lnTo>
                    <a:pt x="4839" y="739"/>
                  </a:lnTo>
                  <a:lnTo>
                    <a:pt x="4863" y="726"/>
                  </a:lnTo>
                  <a:lnTo>
                    <a:pt x="4888" y="711"/>
                  </a:lnTo>
                  <a:lnTo>
                    <a:pt x="4912" y="696"/>
                  </a:lnTo>
                  <a:lnTo>
                    <a:pt x="4935" y="677"/>
                  </a:lnTo>
                  <a:lnTo>
                    <a:pt x="4957" y="659"/>
                  </a:lnTo>
                  <a:lnTo>
                    <a:pt x="4978" y="638"/>
                  </a:lnTo>
                  <a:lnTo>
                    <a:pt x="4978" y="638"/>
                  </a:lnTo>
                  <a:lnTo>
                    <a:pt x="4999" y="618"/>
                  </a:lnTo>
                  <a:lnTo>
                    <a:pt x="5017" y="595"/>
                  </a:lnTo>
                  <a:lnTo>
                    <a:pt x="5035" y="572"/>
                  </a:lnTo>
                  <a:lnTo>
                    <a:pt x="5051" y="549"/>
                  </a:lnTo>
                  <a:lnTo>
                    <a:pt x="5065" y="524"/>
                  </a:lnTo>
                  <a:lnTo>
                    <a:pt x="5078" y="499"/>
                  </a:lnTo>
                  <a:lnTo>
                    <a:pt x="5089" y="474"/>
                  </a:lnTo>
                  <a:lnTo>
                    <a:pt x="5099" y="448"/>
                  </a:lnTo>
                  <a:lnTo>
                    <a:pt x="5108" y="421"/>
                  </a:lnTo>
                  <a:lnTo>
                    <a:pt x="5115" y="395"/>
                  </a:lnTo>
                  <a:lnTo>
                    <a:pt x="5120" y="367"/>
                  </a:lnTo>
                  <a:lnTo>
                    <a:pt x="5124" y="340"/>
                  </a:lnTo>
                  <a:lnTo>
                    <a:pt x="5127" y="313"/>
                  </a:lnTo>
                  <a:lnTo>
                    <a:pt x="5128" y="285"/>
                  </a:lnTo>
                  <a:lnTo>
                    <a:pt x="5128" y="258"/>
                  </a:lnTo>
                  <a:lnTo>
                    <a:pt x="5127" y="231"/>
                  </a:lnTo>
                  <a:lnTo>
                    <a:pt x="5127" y="231"/>
                  </a:lnTo>
                  <a:lnTo>
                    <a:pt x="5153" y="225"/>
                  </a:lnTo>
                  <a:lnTo>
                    <a:pt x="5177" y="219"/>
                  </a:lnTo>
                  <a:lnTo>
                    <a:pt x="5202" y="211"/>
                  </a:lnTo>
                  <a:lnTo>
                    <a:pt x="5227" y="202"/>
                  </a:lnTo>
                  <a:lnTo>
                    <a:pt x="5252" y="192"/>
                  </a:lnTo>
                  <a:lnTo>
                    <a:pt x="5275" y="180"/>
                  </a:lnTo>
                  <a:lnTo>
                    <a:pt x="5299" y="168"/>
                  </a:lnTo>
                  <a:lnTo>
                    <a:pt x="5321" y="154"/>
                  </a:lnTo>
                  <a:lnTo>
                    <a:pt x="5343" y="138"/>
                  </a:lnTo>
                  <a:lnTo>
                    <a:pt x="5364" y="122"/>
                  </a:lnTo>
                  <a:lnTo>
                    <a:pt x="5383" y="104"/>
                  </a:lnTo>
                  <a:lnTo>
                    <a:pt x="5403" y="86"/>
                  </a:lnTo>
                  <a:lnTo>
                    <a:pt x="5421" y="66"/>
                  </a:lnTo>
                  <a:lnTo>
                    <a:pt x="5439" y="44"/>
                  </a:lnTo>
                  <a:lnTo>
                    <a:pt x="5456" y="22"/>
                  </a:lnTo>
                  <a:lnTo>
                    <a:pt x="5472" y="0"/>
                  </a:lnTo>
                  <a:lnTo>
                    <a:pt x="5047" y="0"/>
                  </a:lnTo>
                  <a:lnTo>
                    <a:pt x="4604" y="0"/>
                  </a:lnTo>
                  <a:lnTo>
                    <a:pt x="4235" y="0"/>
                  </a:lnTo>
                  <a:lnTo>
                    <a:pt x="4184" y="0"/>
                  </a:lnTo>
                  <a:lnTo>
                    <a:pt x="4083" y="0"/>
                  </a:lnTo>
                  <a:lnTo>
                    <a:pt x="3715" y="0"/>
                  </a:lnTo>
                  <a:lnTo>
                    <a:pt x="3564" y="0"/>
                  </a:lnTo>
                  <a:lnTo>
                    <a:pt x="3288" y="0"/>
                  </a:lnTo>
                  <a:lnTo>
                    <a:pt x="3035" y="0"/>
                  </a:lnTo>
                  <a:lnTo>
                    <a:pt x="2863" y="0"/>
                  </a:lnTo>
                  <a:lnTo>
                    <a:pt x="2609" y="0"/>
                  </a:lnTo>
                  <a:lnTo>
                    <a:pt x="2437" y="0"/>
                  </a:lnTo>
                  <a:lnTo>
                    <a:pt x="2184" y="0"/>
                  </a:lnTo>
                  <a:lnTo>
                    <a:pt x="1908" y="0"/>
                  </a:lnTo>
                  <a:lnTo>
                    <a:pt x="1757" y="0"/>
                  </a:lnTo>
                  <a:lnTo>
                    <a:pt x="1389" y="0"/>
                  </a:lnTo>
                  <a:lnTo>
                    <a:pt x="1288" y="0"/>
                  </a:lnTo>
                  <a:lnTo>
                    <a:pt x="1237" y="0"/>
                  </a:lnTo>
                  <a:lnTo>
                    <a:pt x="868" y="0"/>
                  </a:lnTo>
                  <a:lnTo>
                    <a:pt x="425" y="0"/>
                  </a:lnTo>
                  <a:lnTo>
                    <a:pt x="0" y="0"/>
                  </a:lnTo>
                  <a:lnTo>
                    <a:pt x="0" y="0"/>
                  </a:lnTo>
                  <a:lnTo>
                    <a:pt x="16" y="22"/>
                  </a:lnTo>
                  <a:lnTo>
                    <a:pt x="33" y="44"/>
                  </a:lnTo>
                  <a:lnTo>
                    <a:pt x="51" y="66"/>
                  </a:lnTo>
                  <a:lnTo>
                    <a:pt x="69" y="86"/>
                  </a:lnTo>
                  <a:lnTo>
                    <a:pt x="89" y="104"/>
                  </a:lnTo>
                  <a:lnTo>
                    <a:pt x="108" y="122"/>
                  </a:lnTo>
                  <a:lnTo>
                    <a:pt x="129" y="138"/>
                  </a:lnTo>
                  <a:lnTo>
                    <a:pt x="151" y="154"/>
                  </a:lnTo>
                  <a:lnTo>
                    <a:pt x="173" y="168"/>
                  </a:lnTo>
                  <a:lnTo>
                    <a:pt x="197" y="180"/>
                  </a:lnTo>
                  <a:lnTo>
                    <a:pt x="220" y="192"/>
                  </a:lnTo>
                  <a:lnTo>
                    <a:pt x="245" y="202"/>
                  </a:lnTo>
                  <a:lnTo>
                    <a:pt x="270" y="211"/>
                  </a:lnTo>
                  <a:lnTo>
                    <a:pt x="295" y="219"/>
                  </a:lnTo>
                  <a:lnTo>
                    <a:pt x="319" y="225"/>
                  </a:lnTo>
                  <a:lnTo>
                    <a:pt x="345" y="231"/>
                  </a:lnTo>
                  <a:lnTo>
                    <a:pt x="345" y="231"/>
                  </a:lnTo>
                  <a:close/>
                  <a:moveTo>
                    <a:pt x="3677" y="362"/>
                  </a:moveTo>
                  <a:lnTo>
                    <a:pt x="3677" y="362"/>
                  </a:lnTo>
                  <a:lnTo>
                    <a:pt x="3655" y="391"/>
                  </a:lnTo>
                  <a:lnTo>
                    <a:pt x="3634" y="420"/>
                  </a:lnTo>
                  <a:lnTo>
                    <a:pt x="3616" y="451"/>
                  </a:lnTo>
                  <a:lnTo>
                    <a:pt x="3599" y="482"/>
                  </a:lnTo>
                  <a:lnTo>
                    <a:pt x="3599" y="482"/>
                  </a:lnTo>
                  <a:lnTo>
                    <a:pt x="3567" y="472"/>
                  </a:lnTo>
                  <a:lnTo>
                    <a:pt x="3532" y="463"/>
                  </a:lnTo>
                  <a:lnTo>
                    <a:pt x="3496" y="456"/>
                  </a:lnTo>
                  <a:lnTo>
                    <a:pt x="3460" y="452"/>
                  </a:lnTo>
                  <a:lnTo>
                    <a:pt x="3460" y="452"/>
                  </a:lnTo>
                  <a:lnTo>
                    <a:pt x="3486" y="435"/>
                  </a:lnTo>
                  <a:lnTo>
                    <a:pt x="3511" y="416"/>
                  </a:lnTo>
                  <a:lnTo>
                    <a:pt x="3534" y="396"/>
                  </a:lnTo>
                  <a:lnTo>
                    <a:pt x="3555" y="375"/>
                  </a:lnTo>
                  <a:lnTo>
                    <a:pt x="3555" y="375"/>
                  </a:lnTo>
                  <a:lnTo>
                    <a:pt x="3586" y="375"/>
                  </a:lnTo>
                  <a:lnTo>
                    <a:pt x="3616" y="373"/>
                  </a:lnTo>
                  <a:lnTo>
                    <a:pt x="3648" y="369"/>
                  </a:lnTo>
                  <a:lnTo>
                    <a:pt x="3677" y="362"/>
                  </a:lnTo>
                  <a:lnTo>
                    <a:pt x="3677" y="362"/>
                  </a:lnTo>
                  <a:close/>
                  <a:moveTo>
                    <a:pt x="3137" y="539"/>
                  </a:moveTo>
                  <a:lnTo>
                    <a:pt x="3137" y="539"/>
                  </a:lnTo>
                  <a:lnTo>
                    <a:pt x="3107" y="560"/>
                  </a:lnTo>
                  <a:lnTo>
                    <a:pt x="3079" y="584"/>
                  </a:lnTo>
                  <a:lnTo>
                    <a:pt x="3055" y="608"/>
                  </a:lnTo>
                  <a:lnTo>
                    <a:pt x="3031" y="634"/>
                  </a:lnTo>
                  <a:lnTo>
                    <a:pt x="3031" y="634"/>
                  </a:lnTo>
                  <a:lnTo>
                    <a:pt x="3001" y="615"/>
                  </a:lnTo>
                  <a:lnTo>
                    <a:pt x="2970" y="598"/>
                  </a:lnTo>
                  <a:lnTo>
                    <a:pt x="2937" y="582"/>
                  </a:lnTo>
                  <a:lnTo>
                    <a:pt x="2903" y="569"/>
                  </a:lnTo>
                  <a:lnTo>
                    <a:pt x="2903" y="569"/>
                  </a:lnTo>
                  <a:lnTo>
                    <a:pt x="2933" y="559"/>
                  </a:lnTo>
                  <a:lnTo>
                    <a:pt x="2961" y="547"/>
                  </a:lnTo>
                  <a:lnTo>
                    <a:pt x="2989" y="534"/>
                  </a:lnTo>
                  <a:lnTo>
                    <a:pt x="3016" y="520"/>
                  </a:lnTo>
                  <a:lnTo>
                    <a:pt x="3016" y="520"/>
                  </a:lnTo>
                  <a:lnTo>
                    <a:pt x="3045" y="528"/>
                  </a:lnTo>
                  <a:lnTo>
                    <a:pt x="3075" y="533"/>
                  </a:lnTo>
                  <a:lnTo>
                    <a:pt x="3105" y="537"/>
                  </a:lnTo>
                  <a:lnTo>
                    <a:pt x="3137" y="539"/>
                  </a:lnTo>
                  <a:lnTo>
                    <a:pt x="3137" y="539"/>
                  </a:lnTo>
                  <a:close/>
                  <a:moveTo>
                    <a:pt x="2569" y="569"/>
                  </a:moveTo>
                  <a:lnTo>
                    <a:pt x="2569" y="569"/>
                  </a:lnTo>
                  <a:lnTo>
                    <a:pt x="2535" y="582"/>
                  </a:lnTo>
                  <a:lnTo>
                    <a:pt x="2502" y="598"/>
                  </a:lnTo>
                  <a:lnTo>
                    <a:pt x="2471" y="615"/>
                  </a:lnTo>
                  <a:lnTo>
                    <a:pt x="2441" y="634"/>
                  </a:lnTo>
                  <a:lnTo>
                    <a:pt x="2441" y="634"/>
                  </a:lnTo>
                  <a:lnTo>
                    <a:pt x="2417" y="608"/>
                  </a:lnTo>
                  <a:lnTo>
                    <a:pt x="2391" y="584"/>
                  </a:lnTo>
                  <a:lnTo>
                    <a:pt x="2364" y="560"/>
                  </a:lnTo>
                  <a:lnTo>
                    <a:pt x="2335" y="539"/>
                  </a:lnTo>
                  <a:lnTo>
                    <a:pt x="2335" y="539"/>
                  </a:lnTo>
                  <a:lnTo>
                    <a:pt x="2367" y="537"/>
                  </a:lnTo>
                  <a:lnTo>
                    <a:pt x="2397" y="533"/>
                  </a:lnTo>
                  <a:lnTo>
                    <a:pt x="2427" y="528"/>
                  </a:lnTo>
                  <a:lnTo>
                    <a:pt x="2456" y="520"/>
                  </a:lnTo>
                  <a:lnTo>
                    <a:pt x="2456" y="520"/>
                  </a:lnTo>
                  <a:lnTo>
                    <a:pt x="2483" y="534"/>
                  </a:lnTo>
                  <a:lnTo>
                    <a:pt x="2511" y="547"/>
                  </a:lnTo>
                  <a:lnTo>
                    <a:pt x="2539" y="559"/>
                  </a:lnTo>
                  <a:lnTo>
                    <a:pt x="2569" y="569"/>
                  </a:lnTo>
                  <a:lnTo>
                    <a:pt x="2569" y="569"/>
                  </a:lnTo>
                  <a:close/>
                  <a:moveTo>
                    <a:pt x="2012" y="452"/>
                  </a:moveTo>
                  <a:lnTo>
                    <a:pt x="2012" y="452"/>
                  </a:lnTo>
                  <a:lnTo>
                    <a:pt x="1976" y="456"/>
                  </a:lnTo>
                  <a:lnTo>
                    <a:pt x="1940" y="463"/>
                  </a:lnTo>
                  <a:lnTo>
                    <a:pt x="1905" y="472"/>
                  </a:lnTo>
                  <a:lnTo>
                    <a:pt x="1871" y="482"/>
                  </a:lnTo>
                  <a:lnTo>
                    <a:pt x="1871" y="482"/>
                  </a:lnTo>
                  <a:lnTo>
                    <a:pt x="1856" y="451"/>
                  </a:lnTo>
                  <a:lnTo>
                    <a:pt x="1838" y="420"/>
                  </a:lnTo>
                  <a:lnTo>
                    <a:pt x="1817" y="391"/>
                  </a:lnTo>
                  <a:lnTo>
                    <a:pt x="1795" y="362"/>
                  </a:lnTo>
                  <a:lnTo>
                    <a:pt x="1795" y="362"/>
                  </a:lnTo>
                  <a:lnTo>
                    <a:pt x="1824" y="369"/>
                  </a:lnTo>
                  <a:lnTo>
                    <a:pt x="1856" y="373"/>
                  </a:lnTo>
                  <a:lnTo>
                    <a:pt x="1886" y="375"/>
                  </a:lnTo>
                  <a:lnTo>
                    <a:pt x="1917" y="375"/>
                  </a:lnTo>
                  <a:lnTo>
                    <a:pt x="1917" y="375"/>
                  </a:lnTo>
                  <a:lnTo>
                    <a:pt x="1938" y="396"/>
                  </a:lnTo>
                  <a:lnTo>
                    <a:pt x="1961" y="416"/>
                  </a:lnTo>
                  <a:lnTo>
                    <a:pt x="1986" y="435"/>
                  </a:lnTo>
                  <a:lnTo>
                    <a:pt x="2012" y="452"/>
                  </a:lnTo>
                  <a:lnTo>
                    <a:pt x="2012" y="452"/>
                  </a:lnTo>
                  <a:close/>
                  <a:moveTo>
                    <a:pt x="4156" y="51"/>
                  </a:moveTo>
                  <a:lnTo>
                    <a:pt x="4156" y="51"/>
                  </a:lnTo>
                  <a:lnTo>
                    <a:pt x="4140" y="83"/>
                  </a:lnTo>
                  <a:lnTo>
                    <a:pt x="4128" y="117"/>
                  </a:lnTo>
                  <a:lnTo>
                    <a:pt x="4118" y="152"/>
                  </a:lnTo>
                  <a:lnTo>
                    <a:pt x="4111" y="188"/>
                  </a:lnTo>
                  <a:lnTo>
                    <a:pt x="4111" y="188"/>
                  </a:lnTo>
                  <a:lnTo>
                    <a:pt x="4075" y="185"/>
                  </a:lnTo>
                  <a:lnTo>
                    <a:pt x="4040" y="186"/>
                  </a:lnTo>
                  <a:lnTo>
                    <a:pt x="4003" y="189"/>
                  </a:lnTo>
                  <a:lnTo>
                    <a:pt x="3968" y="195"/>
                  </a:lnTo>
                  <a:lnTo>
                    <a:pt x="3968" y="195"/>
                  </a:lnTo>
                  <a:lnTo>
                    <a:pt x="3988" y="171"/>
                  </a:lnTo>
                  <a:lnTo>
                    <a:pt x="4006" y="147"/>
                  </a:lnTo>
                  <a:lnTo>
                    <a:pt x="4024" y="121"/>
                  </a:lnTo>
                  <a:lnTo>
                    <a:pt x="4040" y="95"/>
                  </a:lnTo>
                  <a:lnTo>
                    <a:pt x="4040" y="95"/>
                  </a:lnTo>
                  <a:lnTo>
                    <a:pt x="4070" y="86"/>
                  </a:lnTo>
                  <a:lnTo>
                    <a:pt x="4098" y="76"/>
                  </a:lnTo>
                  <a:lnTo>
                    <a:pt x="4127" y="64"/>
                  </a:lnTo>
                  <a:lnTo>
                    <a:pt x="4156" y="51"/>
                  </a:lnTo>
                  <a:lnTo>
                    <a:pt x="4156" y="51"/>
                  </a:lnTo>
                  <a:close/>
                  <a:moveTo>
                    <a:pt x="1432" y="95"/>
                  </a:moveTo>
                  <a:lnTo>
                    <a:pt x="1432" y="95"/>
                  </a:lnTo>
                  <a:lnTo>
                    <a:pt x="1448" y="121"/>
                  </a:lnTo>
                  <a:lnTo>
                    <a:pt x="1465" y="147"/>
                  </a:lnTo>
                  <a:lnTo>
                    <a:pt x="1484" y="171"/>
                  </a:lnTo>
                  <a:lnTo>
                    <a:pt x="1504" y="195"/>
                  </a:lnTo>
                  <a:lnTo>
                    <a:pt x="1504" y="195"/>
                  </a:lnTo>
                  <a:lnTo>
                    <a:pt x="1469" y="189"/>
                  </a:lnTo>
                  <a:lnTo>
                    <a:pt x="1432" y="186"/>
                  </a:lnTo>
                  <a:lnTo>
                    <a:pt x="1397" y="185"/>
                  </a:lnTo>
                  <a:lnTo>
                    <a:pt x="1361" y="188"/>
                  </a:lnTo>
                  <a:lnTo>
                    <a:pt x="1361" y="188"/>
                  </a:lnTo>
                  <a:lnTo>
                    <a:pt x="1354" y="152"/>
                  </a:lnTo>
                  <a:lnTo>
                    <a:pt x="1344" y="117"/>
                  </a:lnTo>
                  <a:lnTo>
                    <a:pt x="1332" y="83"/>
                  </a:lnTo>
                  <a:lnTo>
                    <a:pt x="1316" y="51"/>
                  </a:lnTo>
                  <a:lnTo>
                    <a:pt x="1316" y="51"/>
                  </a:lnTo>
                  <a:lnTo>
                    <a:pt x="1345" y="64"/>
                  </a:lnTo>
                  <a:lnTo>
                    <a:pt x="1374" y="76"/>
                  </a:lnTo>
                  <a:lnTo>
                    <a:pt x="1402" y="86"/>
                  </a:lnTo>
                  <a:lnTo>
                    <a:pt x="1432" y="95"/>
                  </a:lnTo>
                  <a:lnTo>
                    <a:pt x="143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1" name="Freeform 108"/>
            <p:cNvSpPr>
              <a:spLocks/>
            </p:cNvSpPr>
            <p:nvPr userDrawn="1"/>
          </p:nvSpPr>
          <p:spPr bwMode="auto">
            <a:xfrm>
              <a:off x="1967" y="332"/>
              <a:ext cx="236" cy="176"/>
            </a:xfrm>
            <a:custGeom>
              <a:avLst/>
              <a:gdLst>
                <a:gd name="T0" fmla="*/ 708 w 944"/>
                <a:gd name="T1" fmla="*/ 641 h 705"/>
                <a:gd name="T2" fmla="*/ 748 w 944"/>
                <a:gd name="T3" fmla="*/ 615 h 705"/>
                <a:gd name="T4" fmla="*/ 785 w 944"/>
                <a:gd name="T5" fmla="*/ 585 h 705"/>
                <a:gd name="T6" fmla="*/ 819 w 944"/>
                <a:gd name="T7" fmla="*/ 554 h 705"/>
                <a:gd name="T8" fmla="*/ 849 w 944"/>
                <a:gd name="T9" fmla="*/ 517 h 705"/>
                <a:gd name="T10" fmla="*/ 873 w 944"/>
                <a:gd name="T11" fmla="*/ 481 h 705"/>
                <a:gd name="T12" fmla="*/ 896 w 944"/>
                <a:gd name="T13" fmla="*/ 440 h 705"/>
                <a:gd name="T14" fmla="*/ 914 w 944"/>
                <a:gd name="T15" fmla="*/ 399 h 705"/>
                <a:gd name="T16" fmla="*/ 927 w 944"/>
                <a:gd name="T17" fmla="*/ 356 h 705"/>
                <a:gd name="T18" fmla="*/ 937 w 944"/>
                <a:gd name="T19" fmla="*/ 313 h 705"/>
                <a:gd name="T20" fmla="*/ 943 w 944"/>
                <a:gd name="T21" fmla="*/ 267 h 705"/>
                <a:gd name="T22" fmla="*/ 944 w 944"/>
                <a:gd name="T23" fmla="*/ 223 h 705"/>
                <a:gd name="T24" fmla="*/ 941 w 944"/>
                <a:gd name="T25" fmla="*/ 177 h 705"/>
                <a:gd name="T26" fmla="*/ 933 w 944"/>
                <a:gd name="T27" fmla="*/ 132 h 705"/>
                <a:gd name="T28" fmla="*/ 922 w 944"/>
                <a:gd name="T29" fmla="*/ 86 h 705"/>
                <a:gd name="T30" fmla="*/ 905 w 944"/>
                <a:gd name="T31" fmla="*/ 43 h 705"/>
                <a:gd name="T32" fmla="*/ 883 w 944"/>
                <a:gd name="T33" fmla="*/ 0 h 705"/>
                <a:gd name="T34" fmla="*/ 63 w 944"/>
                <a:gd name="T35" fmla="*/ 0 h 705"/>
                <a:gd name="T36" fmla="*/ 36 w 944"/>
                <a:gd name="T37" fmla="*/ 53 h 705"/>
                <a:gd name="T38" fmla="*/ 16 w 944"/>
                <a:gd name="T39" fmla="*/ 111 h 705"/>
                <a:gd name="T40" fmla="*/ 4 w 944"/>
                <a:gd name="T41" fmla="*/ 171 h 705"/>
                <a:gd name="T42" fmla="*/ 0 w 944"/>
                <a:gd name="T43" fmla="*/ 231 h 705"/>
                <a:gd name="T44" fmla="*/ 3 w 944"/>
                <a:gd name="T45" fmla="*/ 291 h 705"/>
                <a:gd name="T46" fmla="*/ 15 w 944"/>
                <a:gd name="T47" fmla="*/ 352 h 705"/>
                <a:gd name="T48" fmla="*/ 34 w 944"/>
                <a:gd name="T49" fmla="*/ 410 h 705"/>
                <a:gd name="T50" fmla="*/ 63 w 944"/>
                <a:gd name="T51" fmla="*/ 468 h 705"/>
                <a:gd name="T52" fmla="*/ 75 w 944"/>
                <a:gd name="T53" fmla="*/ 489 h 705"/>
                <a:gd name="T54" fmla="*/ 103 w 944"/>
                <a:gd name="T55" fmla="*/ 528 h 705"/>
                <a:gd name="T56" fmla="*/ 135 w 944"/>
                <a:gd name="T57" fmla="*/ 563 h 705"/>
                <a:gd name="T58" fmla="*/ 168 w 944"/>
                <a:gd name="T59" fmla="*/ 594 h 705"/>
                <a:gd name="T60" fmla="*/ 205 w 944"/>
                <a:gd name="T61" fmla="*/ 623 h 705"/>
                <a:gd name="T62" fmla="*/ 244 w 944"/>
                <a:gd name="T63" fmla="*/ 646 h 705"/>
                <a:gd name="T64" fmla="*/ 286 w 944"/>
                <a:gd name="T65" fmla="*/ 666 h 705"/>
                <a:gd name="T66" fmla="*/ 327 w 944"/>
                <a:gd name="T67" fmla="*/ 681 h 705"/>
                <a:gd name="T68" fmla="*/ 372 w 944"/>
                <a:gd name="T69" fmla="*/ 693 h 705"/>
                <a:gd name="T70" fmla="*/ 416 w 944"/>
                <a:gd name="T71" fmla="*/ 701 h 705"/>
                <a:gd name="T72" fmla="*/ 462 w 944"/>
                <a:gd name="T73" fmla="*/ 705 h 705"/>
                <a:gd name="T74" fmla="*/ 507 w 944"/>
                <a:gd name="T75" fmla="*/ 704 h 705"/>
                <a:gd name="T76" fmla="*/ 553 w 944"/>
                <a:gd name="T77" fmla="*/ 697 h 705"/>
                <a:gd name="T78" fmla="*/ 599 w 944"/>
                <a:gd name="T79" fmla="*/ 688 h 705"/>
                <a:gd name="T80" fmla="*/ 643 w 944"/>
                <a:gd name="T81" fmla="*/ 672 h 705"/>
                <a:gd name="T82" fmla="*/ 687 w 944"/>
                <a:gd name="T83" fmla="*/ 653 h 705"/>
                <a:gd name="T84" fmla="*/ 708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708" y="641"/>
                  </a:moveTo>
                  <a:lnTo>
                    <a:pt x="708" y="641"/>
                  </a:lnTo>
                  <a:lnTo>
                    <a:pt x="729" y="628"/>
                  </a:lnTo>
                  <a:lnTo>
                    <a:pt x="748" y="615"/>
                  </a:lnTo>
                  <a:lnTo>
                    <a:pt x="768" y="601"/>
                  </a:lnTo>
                  <a:lnTo>
                    <a:pt x="785" y="585"/>
                  </a:lnTo>
                  <a:lnTo>
                    <a:pt x="802" y="569"/>
                  </a:lnTo>
                  <a:lnTo>
                    <a:pt x="819" y="554"/>
                  </a:lnTo>
                  <a:lnTo>
                    <a:pt x="834" y="535"/>
                  </a:lnTo>
                  <a:lnTo>
                    <a:pt x="849" y="517"/>
                  </a:lnTo>
                  <a:lnTo>
                    <a:pt x="862" y="499"/>
                  </a:lnTo>
                  <a:lnTo>
                    <a:pt x="873" y="481"/>
                  </a:lnTo>
                  <a:lnTo>
                    <a:pt x="885" y="461"/>
                  </a:lnTo>
                  <a:lnTo>
                    <a:pt x="896" y="440"/>
                  </a:lnTo>
                  <a:lnTo>
                    <a:pt x="905" y="420"/>
                  </a:lnTo>
                  <a:lnTo>
                    <a:pt x="914" y="399"/>
                  </a:lnTo>
                  <a:lnTo>
                    <a:pt x="922" y="378"/>
                  </a:lnTo>
                  <a:lnTo>
                    <a:pt x="927" y="356"/>
                  </a:lnTo>
                  <a:lnTo>
                    <a:pt x="933" y="335"/>
                  </a:lnTo>
                  <a:lnTo>
                    <a:pt x="937" y="313"/>
                  </a:lnTo>
                  <a:lnTo>
                    <a:pt x="940" y="291"/>
                  </a:lnTo>
                  <a:lnTo>
                    <a:pt x="943" y="267"/>
                  </a:lnTo>
                  <a:lnTo>
                    <a:pt x="944" y="245"/>
                  </a:lnTo>
                  <a:lnTo>
                    <a:pt x="944" y="223"/>
                  </a:lnTo>
                  <a:lnTo>
                    <a:pt x="943" y="199"/>
                  </a:lnTo>
                  <a:lnTo>
                    <a:pt x="941" y="177"/>
                  </a:lnTo>
                  <a:lnTo>
                    <a:pt x="937" y="154"/>
                  </a:lnTo>
                  <a:lnTo>
                    <a:pt x="933" y="132"/>
                  </a:lnTo>
                  <a:lnTo>
                    <a:pt x="928" y="109"/>
                  </a:lnTo>
                  <a:lnTo>
                    <a:pt x="922" y="86"/>
                  </a:lnTo>
                  <a:lnTo>
                    <a:pt x="914" y="64"/>
                  </a:lnTo>
                  <a:lnTo>
                    <a:pt x="905" y="43"/>
                  </a:lnTo>
                  <a:lnTo>
                    <a:pt x="894" y="21"/>
                  </a:lnTo>
                  <a:lnTo>
                    <a:pt x="883" y="0"/>
                  </a:lnTo>
                  <a:lnTo>
                    <a:pt x="63" y="0"/>
                  </a:lnTo>
                  <a:lnTo>
                    <a:pt x="63" y="0"/>
                  </a:lnTo>
                  <a:lnTo>
                    <a:pt x="49" y="26"/>
                  </a:lnTo>
                  <a:lnTo>
                    <a:pt x="36" y="53"/>
                  </a:lnTo>
                  <a:lnTo>
                    <a:pt x="25" y="82"/>
                  </a:lnTo>
                  <a:lnTo>
                    <a:pt x="16" y="111"/>
                  </a:lnTo>
                  <a:lnTo>
                    <a:pt x="10" y="141"/>
                  </a:lnTo>
                  <a:lnTo>
                    <a:pt x="4" y="171"/>
                  </a:lnTo>
                  <a:lnTo>
                    <a:pt x="2" y="201"/>
                  </a:lnTo>
                  <a:lnTo>
                    <a:pt x="0" y="231"/>
                  </a:lnTo>
                  <a:lnTo>
                    <a:pt x="0" y="261"/>
                  </a:lnTo>
                  <a:lnTo>
                    <a:pt x="3" y="291"/>
                  </a:lnTo>
                  <a:lnTo>
                    <a:pt x="8" y="322"/>
                  </a:lnTo>
                  <a:lnTo>
                    <a:pt x="15" y="352"/>
                  </a:lnTo>
                  <a:lnTo>
                    <a:pt x="24" y="382"/>
                  </a:lnTo>
                  <a:lnTo>
                    <a:pt x="34" y="410"/>
                  </a:lnTo>
                  <a:lnTo>
                    <a:pt x="47" y="439"/>
                  </a:lnTo>
                  <a:lnTo>
                    <a:pt x="63" y="468"/>
                  </a:lnTo>
                  <a:lnTo>
                    <a:pt x="63" y="468"/>
                  </a:lnTo>
                  <a:lnTo>
                    <a:pt x="75" y="489"/>
                  </a:lnTo>
                  <a:lnTo>
                    <a:pt x="89" y="509"/>
                  </a:lnTo>
                  <a:lnTo>
                    <a:pt x="103" y="528"/>
                  </a:lnTo>
                  <a:lnTo>
                    <a:pt x="119" y="546"/>
                  </a:lnTo>
                  <a:lnTo>
                    <a:pt x="135" y="563"/>
                  </a:lnTo>
                  <a:lnTo>
                    <a:pt x="152" y="580"/>
                  </a:lnTo>
                  <a:lnTo>
                    <a:pt x="168" y="594"/>
                  </a:lnTo>
                  <a:lnTo>
                    <a:pt x="187" y="608"/>
                  </a:lnTo>
                  <a:lnTo>
                    <a:pt x="205" y="623"/>
                  </a:lnTo>
                  <a:lnTo>
                    <a:pt x="225" y="634"/>
                  </a:lnTo>
                  <a:lnTo>
                    <a:pt x="244" y="646"/>
                  </a:lnTo>
                  <a:lnTo>
                    <a:pt x="265" y="657"/>
                  </a:lnTo>
                  <a:lnTo>
                    <a:pt x="286" y="666"/>
                  </a:lnTo>
                  <a:lnTo>
                    <a:pt x="307" y="675"/>
                  </a:lnTo>
                  <a:lnTo>
                    <a:pt x="327" y="681"/>
                  </a:lnTo>
                  <a:lnTo>
                    <a:pt x="350" y="688"/>
                  </a:lnTo>
                  <a:lnTo>
                    <a:pt x="372" y="693"/>
                  </a:lnTo>
                  <a:lnTo>
                    <a:pt x="394" y="698"/>
                  </a:lnTo>
                  <a:lnTo>
                    <a:pt x="416" y="701"/>
                  </a:lnTo>
                  <a:lnTo>
                    <a:pt x="440" y="704"/>
                  </a:lnTo>
                  <a:lnTo>
                    <a:pt x="462" y="705"/>
                  </a:lnTo>
                  <a:lnTo>
                    <a:pt x="484" y="705"/>
                  </a:lnTo>
                  <a:lnTo>
                    <a:pt x="507" y="704"/>
                  </a:lnTo>
                  <a:lnTo>
                    <a:pt x="531" y="701"/>
                  </a:lnTo>
                  <a:lnTo>
                    <a:pt x="553" y="697"/>
                  </a:lnTo>
                  <a:lnTo>
                    <a:pt x="576" y="693"/>
                  </a:lnTo>
                  <a:lnTo>
                    <a:pt x="599" y="688"/>
                  </a:lnTo>
                  <a:lnTo>
                    <a:pt x="621" y="680"/>
                  </a:lnTo>
                  <a:lnTo>
                    <a:pt x="643" y="672"/>
                  </a:lnTo>
                  <a:lnTo>
                    <a:pt x="665" y="663"/>
                  </a:lnTo>
                  <a:lnTo>
                    <a:pt x="687" y="653"/>
                  </a:lnTo>
                  <a:lnTo>
                    <a:pt x="708" y="641"/>
                  </a:lnTo>
                  <a:lnTo>
                    <a:pt x="708"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2" name="Freeform 109"/>
            <p:cNvSpPr>
              <a:spLocks/>
            </p:cNvSpPr>
            <p:nvPr userDrawn="1"/>
          </p:nvSpPr>
          <p:spPr bwMode="auto">
            <a:xfrm>
              <a:off x="1758" y="409"/>
              <a:ext cx="216" cy="215"/>
            </a:xfrm>
            <a:custGeom>
              <a:avLst/>
              <a:gdLst>
                <a:gd name="T0" fmla="*/ 70 w 864"/>
                <a:gd name="T1" fmla="*/ 667 h 864"/>
                <a:gd name="T2" fmla="*/ 110 w 864"/>
                <a:gd name="T3" fmla="*/ 719 h 864"/>
                <a:gd name="T4" fmla="*/ 156 w 864"/>
                <a:gd name="T5" fmla="*/ 764 h 864"/>
                <a:gd name="T6" fmla="*/ 206 w 864"/>
                <a:gd name="T7" fmla="*/ 800 h 864"/>
                <a:gd name="T8" fmla="*/ 262 w 864"/>
                <a:gd name="T9" fmla="*/ 829 h 864"/>
                <a:gd name="T10" fmla="*/ 321 w 864"/>
                <a:gd name="T11" fmla="*/ 850 h 864"/>
                <a:gd name="T12" fmla="*/ 382 w 864"/>
                <a:gd name="T13" fmla="*/ 861 h 864"/>
                <a:gd name="T14" fmla="*/ 445 w 864"/>
                <a:gd name="T15" fmla="*/ 864 h 864"/>
                <a:gd name="T16" fmla="*/ 507 w 864"/>
                <a:gd name="T17" fmla="*/ 857 h 864"/>
                <a:gd name="T18" fmla="*/ 569 w 864"/>
                <a:gd name="T19" fmla="*/ 842 h 864"/>
                <a:gd name="T20" fmla="*/ 630 w 864"/>
                <a:gd name="T21" fmla="*/ 817 h 864"/>
                <a:gd name="T22" fmla="*/ 668 w 864"/>
                <a:gd name="T23" fmla="*/ 795 h 864"/>
                <a:gd name="T24" fmla="*/ 720 w 864"/>
                <a:gd name="T25" fmla="*/ 755 h 864"/>
                <a:gd name="T26" fmla="*/ 764 w 864"/>
                <a:gd name="T27" fmla="*/ 709 h 864"/>
                <a:gd name="T28" fmla="*/ 801 w 864"/>
                <a:gd name="T29" fmla="*/ 658 h 864"/>
                <a:gd name="T30" fmla="*/ 829 w 864"/>
                <a:gd name="T31" fmla="*/ 603 h 864"/>
                <a:gd name="T32" fmla="*/ 850 w 864"/>
                <a:gd name="T33" fmla="*/ 543 h 864"/>
                <a:gd name="T34" fmla="*/ 862 w 864"/>
                <a:gd name="T35" fmla="*/ 484 h 864"/>
                <a:gd name="T36" fmla="*/ 864 w 864"/>
                <a:gd name="T37" fmla="*/ 421 h 864"/>
                <a:gd name="T38" fmla="*/ 858 w 864"/>
                <a:gd name="T39" fmla="*/ 358 h 864"/>
                <a:gd name="T40" fmla="*/ 842 w 864"/>
                <a:gd name="T41" fmla="*/ 296 h 864"/>
                <a:gd name="T42" fmla="*/ 818 w 864"/>
                <a:gd name="T43" fmla="*/ 236 h 864"/>
                <a:gd name="T44" fmla="*/ 795 w 864"/>
                <a:gd name="T45" fmla="*/ 197 h 864"/>
                <a:gd name="T46" fmla="*/ 756 w 864"/>
                <a:gd name="T47" fmla="*/ 145 h 864"/>
                <a:gd name="T48" fmla="*/ 709 w 864"/>
                <a:gd name="T49" fmla="*/ 100 h 864"/>
                <a:gd name="T50" fmla="*/ 659 w 864"/>
                <a:gd name="T51" fmla="*/ 64 h 864"/>
                <a:gd name="T52" fmla="*/ 604 w 864"/>
                <a:gd name="T53" fmla="*/ 35 h 864"/>
                <a:gd name="T54" fmla="*/ 545 w 864"/>
                <a:gd name="T55" fmla="*/ 15 h 864"/>
                <a:gd name="T56" fmla="*/ 484 w 864"/>
                <a:gd name="T57" fmla="*/ 3 h 864"/>
                <a:gd name="T58" fmla="*/ 421 w 864"/>
                <a:gd name="T59" fmla="*/ 0 h 864"/>
                <a:gd name="T60" fmla="*/ 359 w 864"/>
                <a:gd name="T61" fmla="*/ 7 h 864"/>
                <a:gd name="T62" fmla="*/ 296 w 864"/>
                <a:gd name="T63" fmla="*/ 22 h 864"/>
                <a:gd name="T64" fmla="*/ 236 w 864"/>
                <a:gd name="T65" fmla="*/ 47 h 864"/>
                <a:gd name="T66" fmla="*/ 197 w 864"/>
                <a:gd name="T67" fmla="*/ 69 h 864"/>
                <a:gd name="T68" fmla="*/ 145 w 864"/>
                <a:gd name="T69" fmla="*/ 110 h 864"/>
                <a:gd name="T70" fmla="*/ 101 w 864"/>
                <a:gd name="T71" fmla="*/ 155 h 864"/>
                <a:gd name="T72" fmla="*/ 64 w 864"/>
                <a:gd name="T73" fmla="*/ 206 h 864"/>
                <a:gd name="T74" fmla="*/ 36 w 864"/>
                <a:gd name="T75" fmla="*/ 262 h 864"/>
                <a:gd name="T76" fmla="*/ 15 w 864"/>
                <a:gd name="T77" fmla="*/ 321 h 864"/>
                <a:gd name="T78" fmla="*/ 3 w 864"/>
                <a:gd name="T79" fmla="*/ 382 h 864"/>
                <a:gd name="T80" fmla="*/ 0 w 864"/>
                <a:gd name="T81" fmla="*/ 443 h 864"/>
                <a:gd name="T82" fmla="*/ 7 w 864"/>
                <a:gd name="T83" fmla="*/ 507 h 864"/>
                <a:gd name="T84" fmla="*/ 23 w 864"/>
                <a:gd name="T85" fmla="*/ 568 h 864"/>
                <a:gd name="T86" fmla="*/ 47 w 864"/>
                <a:gd name="T87" fmla="*/ 628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9" y="648"/>
                  </a:moveTo>
                  <a:lnTo>
                    <a:pt x="59" y="648"/>
                  </a:lnTo>
                  <a:lnTo>
                    <a:pt x="70" y="667"/>
                  </a:lnTo>
                  <a:lnTo>
                    <a:pt x="83" y="685"/>
                  </a:lnTo>
                  <a:lnTo>
                    <a:pt x="96" y="702"/>
                  </a:lnTo>
                  <a:lnTo>
                    <a:pt x="110" y="719"/>
                  </a:lnTo>
                  <a:lnTo>
                    <a:pt x="124" y="735"/>
                  </a:lnTo>
                  <a:lnTo>
                    <a:pt x="140" y="749"/>
                  </a:lnTo>
                  <a:lnTo>
                    <a:pt x="156" y="764"/>
                  </a:lnTo>
                  <a:lnTo>
                    <a:pt x="173" y="777"/>
                  </a:lnTo>
                  <a:lnTo>
                    <a:pt x="189" y="790"/>
                  </a:lnTo>
                  <a:lnTo>
                    <a:pt x="206" y="800"/>
                  </a:lnTo>
                  <a:lnTo>
                    <a:pt x="225" y="811"/>
                  </a:lnTo>
                  <a:lnTo>
                    <a:pt x="243" y="821"/>
                  </a:lnTo>
                  <a:lnTo>
                    <a:pt x="262" y="829"/>
                  </a:lnTo>
                  <a:lnTo>
                    <a:pt x="282" y="837"/>
                  </a:lnTo>
                  <a:lnTo>
                    <a:pt x="302" y="843"/>
                  </a:lnTo>
                  <a:lnTo>
                    <a:pt x="321" y="850"/>
                  </a:lnTo>
                  <a:lnTo>
                    <a:pt x="341" y="855"/>
                  </a:lnTo>
                  <a:lnTo>
                    <a:pt x="361" y="859"/>
                  </a:lnTo>
                  <a:lnTo>
                    <a:pt x="382" y="861"/>
                  </a:lnTo>
                  <a:lnTo>
                    <a:pt x="403" y="863"/>
                  </a:lnTo>
                  <a:lnTo>
                    <a:pt x="424" y="864"/>
                  </a:lnTo>
                  <a:lnTo>
                    <a:pt x="445" y="864"/>
                  </a:lnTo>
                  <a:lnTo>
                    <a:pt x="466" y="863"/>
                  </a:lnTo>
                  <a:lnTo>
                    <a:pt x="487" y="861"/>
                  </a:lnTo>
                  <a:lnTo>
                    <a:pt x="507" y="857"/>
                  </a:lnTo>
                  <a:lnTo>
                    <a:pt x="528" y="854"/>
                  </a:lnTo>
                  <a:lnTo>
                    <a:pt x="549" y="848"/>
                  </a:lnTo>
                  <a:lnTo>
                    <a:pt x="569" y="842"/>
                  </a:lnTo>
                  <a:lnTo>
                    <a:pt x="589" y="835"/>
                  </a:lnTo>
                  <a:lnTo>
                    <a:pt x="609" y="826"/>
                  </a:lnTo>
                  <a:lnTo>
                    <a:pt x="630" y="817"/>
                  </a:lnTo>
                  <a:lnTo>
                    <a:pt x="649" y="807"/>
                  </a:lnTo>
                  <a:lnTo>
                    <a:pt x="649" y="807"/>
                  </a:lnTo>
                  <a:lnTo>
                    <a:pt x="668" y="795"/>
                  </a:lnTo>
                  <a:lnTo>
                    <a:pt x="686" y="782"/>
                  </a:lnTo>
                  <a:lnTo>
                    <a:pt x="703" y="769"/>
                  </a:lnTo>
                  <a:lnTo>
                    <a:pt x="720" y="755"/>
                  </a:lnTo>
                  <a:lnTo>
                    <a:pt x="735" y="740"/>
                  </a:lnTo>
                  <a:lnTo>
                    <a:pt x="750" y="726"/>
                  </a:lnTo>
                  <a:lnTo>
                    <a:pt x="764" y="709"/>
                  </a:lnTo>
                  <a:lnTo>
                    <a:pt x="777" y="693"/>
                  </a:lnTo>
                  <a:lnTo>
                    <a:pt x="790" y="676"/>
                  </a:lnTo>
                  <a:lnTo>
                    <a:pt x="801" y="658"/>
                  </a:lnTo>
                  <a:lnTo>
                    <a:pt x="811" y="640"/>
                  </a:lnTo>
                  <a:lnTo>
                    <a:pt x="821" y="622"/>
                  </a:lnTo>
                  <a:lnTo>
                    <a:pt x="829" y="603"/>
                  </a:lnTo>
                  <a:lnTo>
                    <a:pt x="837" y="584"/>
                  </a:lnTo>
                  <a:lnTo>
                    <a:pt x="845" y="564"/>
                  </a:lnTo>
                  <a:lnTo>
                    <a:pt x="850" y="543"/>
                  </a:lnTo>
                  <a:lnTo>
                    <a:pt x="855" y="524"/>
                  </a:lnTo>
                  <a:lnTo>
                    <a:pt x="859" y="503"/>
                  </a:lnTo>
                  <a:lnTo>
                    <a:pt x="862" y="484"/>
                  </a:lnTo>
                  <a:lnTo>
                    <a:pt x="864" y="463"/>
                  </a:lnTo>
                  <a:lnTo>
                    <a:pt x="864" y="442"/>
                  </a:lnTo>
                  <a:lnTo>
                    <a:pt x="864" y="421"/>
                  </a:lnTo>
                  <a:lnTo>
                    <a:pt x="863" y="400"/>
                  </a:lnTo>
                  <a:lnTo>
                    <a:pt x="862" y="379"/>
                  </a:lnTo>
                  <a:lnTo>
                    <a:pt x="858" y="358"/>
                  </a:lnTo>
                  <a:lnTo>
                    <a:pt x="854" y="338"/>
                  </a:lnTo>
                  <a:lnTo>
                    <a:pt x="849" y="317"/>
                  </a:lnTo>
                  <a:lnTo>
                    <a:pt x="842" y="296"/>
                  </a:lnTo>
                  <a:lnTo>
                    <a:pt x="836" y="275"/>
                  </a:lnTo>
                  <a:lnTo>
                    <a:pt x="827" y="256"/>
                  </a:lnTo>
                  <a:lnTo>
                    <a:pt x="818" y="236"/>
                  </a:lnTo>
                  <a:lnTo>
                    <a:pt x="807" y="216"/>
                  </a:lnTo>
                  <a:lnTo>
                    <a:pt x="807" y="216"/>
                  </a:lnTo>
                  <a:lnTo>
                    <a:pt x="795" y="197"/>
                  </a:lnTo>
                  <a:lnTo>
                    <a:pt x="782" y="179"/>
                  </a:lnTo>
                  <a:lnTo>
                    <a:pt x="769" y="162"/>
                  </a:lnTo>
                  <a:lnTo>
                    <a:pt x="756" y="145"/>
                  </a:lnTo>
                  <a:lnTo>
                    <a:pt x="741" y="129"/>
                  </a:lnTo>
                  <a:lnTo>
                    <a:pt x="726" y="115"/>
                  </a:lnTo>
                  <a:lnTo>
                    <a:pt x="709" y="100"/>
                  </a:lnTo>
                  <a:lnTo>
                    <a:pt x="694" y="87"/>
                  </a:lnTo>
                  <a:lnTo>
                    <a:pt x="677" y="76"/>
                  </a:lnTo>
                  <a:lnTo>
                    <a:pt x="659" y="64"/>
                  </a:lnTo>
                  <a:lnTo>
                    <a:pt x="640" y="54"/>
                  </a:lnTo>
                  <a:lnTo>
                    <a:pt x="622" y="44"/>
                  </a:lnTo>
                  <a:lnTo>
                    <a:pt x="604" y="35"/>
                  </a:lnTo>
                  <a:lnTo>
                    <a:pt x="584" y="28"/>
                  </a:lnTo>
                  <a:lnTo>
                    <a:pt x="565" y="21"/>
                  </a:lnTo>
                  <a:lnTo>
                    <a:pt x="545" y="15"/>
                  </a:lnTo>
                  <a:lnTo>
                    <a:pt x="524" y="11"/>
                  </a:lnTo>
                  <a:lnTo>
                    <a:pt x="503" y="7"/>
                  </a:lnTo>
                  <a:lnTo>
                    <a:pt x="484" y="3"/>
                  </a:lnTo>
                  <a:lnTo>
                    <a:pt x="463" y="1"/>
                  </a:lnTo>
                  <a:lnTo>
                    <a:pt x="442" y="0"/>
                  </a:lnTo>
                  <a:lnTo>
                    <a:pt x="421" y="0"/>
                  </a:lnTo>
                  <a:lnTo>
                    <a:pt x="401" y="1"/>
                  </a:lnTo>
                  <a:lnTo>
                    <a:pt x="380" y="3"/>
                  </a:lnTo>
                  <a:lnTo>
                    <a:pt x="359" y="7"/>
                  </a:lnTo>
                  <a:lnTo>
                    <a:pt x="338" y="11"/>
                  </a:lnTo>
                  <a:lnTo>
                    <a:pt x="317" y="16"/>
                  </a:lnTo>
                  <a:lnTo>
                    <a:pt x="296" y="22"/>
                  </a:lnTo>
                  <a:lnTo>
                    <a:pt x="277" y="29"/>
                  </a:lnTo>
                  <a:lnTo>
                    <a:pt x="256" y="38"/>
                  </a:lnTo>
                  <a:lnTo>
                    <a:pt x="236" y="47"/>
                  </a:lnTo>
                  <a:lnTo>
                    <a:pt x="217" y="57"/>
                  </a:lnTo>
                  <a:lnTo>
                    <a:pt x="217" y="57"/>
                  </a:lnTo>
                  <a:lnTo>
                    <a:pt x="197" y="69"/>
                  </a:lnTo>
                  <a:lnTo>
                    <a:pt x="179" y="82"/>
                  </a:lnTo>
                  <a:lnTo>
                    <a:pt x="162" y="95"/>
                  </a:lnTo>
                  <a:lnTo>
                    <a:pt x="145" y="110"/>
                  </a:lnTo>
                  <a:lnTo>
                    <a:pt x="129" y="124"/>
                  </a:lnTo>
                  <a:lnTo>
                    <a:pt x="115" y="140"/>
                  </a:lnTo>
                  <a:lnTo>
                    <a:pt x="101" y="155"/>
                  </a:lnTo>
                  <a:lnTo>
                    <a:pt x="88" y="172"/>
                  </a:lnTo>
                  <a:lnTo>
                    <a:pt x="76" y="189"/>
                  </a:lnTo>
                  <a:lnTo>
                    <a:pt x="64" y="206"/>
                  </a:lnTo>
                  <a:lnTo>
                    <a:pt x="54" y="224"/>
                  </a:lnTo>
                  <a:lnTo>
                    <a:pt x="45" y="243"/>
                  </a:lnTo>
                  <a:lnTo>
                    <a:pt x="36" y="262"/>
                  </a:lnTo>
                  <a:lnTo>
                    <a:pt x="28" y="280"/>
                  </a:lnTo>
                  <a:lnTo>
                    <a:pt x="21" y="300"/>
                  </a:lnTo>
                  <a:lnTo>
                    <a:pt x="15" y="321"/>
                  </a:lnTo>
                  <a:lnTo>
                    <a:pt x="11" y="340"/>
                  </a:lnTo>
                  <a:lnTo>
                    <a:pt x="7" y="361"/>
                  </a:lnTo>
                  <a:lnTo>
                    <a:pt x="3" y="382"/>
                  </a:lnTo>
                  <a:lnTo>
                    <a:pt x="2" y="403"/>
                  </a:lnTo>
                  <a:lnTo>
                    <a:pt x="0" y="422"/>
                  </a:lnTo>
                  <a:lnTo>
                    <a:pt x="0" y="443"/>
                  </a:lnTo>
                  <a:lnTo>
                    <a:pt x="2" y="465"/>
                  </a:lnTo>
                  <a:lnTo>
                    <a:pt x="4" y="486"/>
                  </a:lnTo>
                  <a:lnTo>
                    <a:pt x="7" y="507"/>
                  </a:lnTo>
                  <a:lnTo>
                    <a:pt x="11" y="528"/>
                  </a:lnTo>
                  <a:lnTo>
                    <a:pt x="16" y="547"/>
                  </a:lnTo>
                  <a:lnTo>
                    <a:pt x="23" y="568"/>
                  </a:lnTo>
                  <a:lnTo>
                    <a:pt x="30" y="589"/>
                  </a:lnTo>
                  <a:lnTo>
                    <a:pt x="38" y="609"/>
                  </a:lnTo>
                  <a:lnTo>
                    <a:pt x="47" y="628"/>
                  </a:lnTo>
                  <a:lnTo>
                    <a:pt x="59" y="648"/>
                  </a:lnTo>
                  <a:lnTo>
                    <a:pt x="59" y="6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3" name="Freeform 110"/>
            <p:cNvSpPr>
              <a:spLocks/>
            </p:cNvSpPr>
            <p:nvPr userDrawn="1"/>
          </p:nvSpPr>
          <p:spPr bwMode="auto">
            <a:xfrm>
              <a:off x="1549" y="545"/>
              <a:ext cx="196" cy="196"/>
            </a:xfrm>
            <a:custGeom>
              <a:avLst/>
              <a:gdLst>
                <a:gd name="T0" fmla="*/ 64 w 783"/>
                <a:gd name="T1" fmla="*/ 605 h 783"/>
                <a:gd name="T2" fmla="*/ 99 w 783"/>
                <a:gd name="T3" fmla="*/ 652 h 783"/>
                <a:gd name="T4" fmla="*/ 141 w 783"/>
                <a:gd name="T5" fmla="*/ 692 h 783"/>
                <a:gd name="T6" fmla="*/ 186 w 783"/>
                <a:gd name="T7" fmla="*/ 725 h 783"/>
                <a:gd name="T8" fmla="*/ 237 w 783"/>
                <a:gd name="T9" fmla="*/ 751 h 783"/>
                <a:gd name="T10" fmla="*/ 290 w 783"/>
                <a:gd name="T11" fmla="*/ 769 h 783"/>
                <a:gd name="T12" fmla="*/ 345 w 783"/>
                <a:gd name="T13" fmla="*/ 781 h 783"/>
                <a:gd name="T14" fmla="*/ 403 w 783"/>
                <a:gd name="T15" fmla="*/ 783 h 783"/>
                <a:gd name="T16" fmla="*/ 459 w 783"/>
                <a:gd name="T17" fmla="*/ 777 h 783"/>
                <a:gd name="T18" fmla="*/ 515 w 783"/>
                <a:gd name="T19" fmla="*/ 763 h 783"/>
                <a:gd name="T20" fmla="*/ 569 w 783"/>
                <a:gd name="T21" fmla="*/ 740 h 783"/>
                <a:gd name="T22" fmla="*/ 605 w 783"/>
                <a:gd name="T23" fmla="*/ 720 h 783"/>
                <a:gd name="T24" fmla="*/ 651 w 783"/>
                <a:gd name="T25" fmla="*/ 684 h 783"/>
                <a:gd name="T26" fmla="*/ 692 w 783"/>
                <a:gd name="T27" fmla="*/ 643 h 783"/>
                <a:gd name="T28" fmla="*/ 726 w 783"/>
                <a:gd name="T29" fmla="*/ 596 h 783"/>
                <a:gd name="T30" fmla="*/ 752 w 783"/>
                <a:gd name="T31" fmla="*/ 546 h 783"/>
                <a:gd name="T32" fmla="*/ 770 w 783"/>
                <a:gd name="T33" fmla="*/ 493 h 783"/>
                <a:gd name="T34" fmla="*/ 780 w 783"/>
                <a:gd name="T35" fmla="*/ 437 h 783"/>
                <a:gd name="T36" fmla="*/ 783 w 783"/>
                <a:gd name="T37" fmla="*/ 381 h 783"/>
                <a:gd name="T38" fmla="*/ 778 w 783"/>
                <a:gd name="T39" fmla="*/ 323 h 783"/>
                <a:gd name="T40" fmla="*/ 764 w 783"/>
                <a:gd name="T41" fmla="*/ 267 h 783"/>
                <a:gd name="T42" fmla="*/ 740 w 783"/>
                <a:gd name="T43" fmla="*/ 213 h 783"/>
                <a:gd name="T44" fmla="*/ 721 w 783"/>
                <a:gd name="T45" fmla="*/ 179 h 783"/>
                <a:gd name="T46" fmla="*/ 684 w 783"/>
                <a:gd name="T47" fmla="*/ 132 h 783"/>
                <a:gd name="T48" fmla="*/ 642 w 783"/>
                <a:gd name="T49" fmla="*/ 92 h 783"/>
                <a:gd name="T50" fmla="*/ 597 w 783"/>
                <a:gd name="T51" fmla="*/ 58 h 783"/>
                <a:gd name="T52" fmla="*/ 546 w 783"/>
                <a:gd name="T53" fmla="*/ 32 h 783"/>
                <a:gd name="T54" fmla="*/ 492 w 783"/>
                <a:gd name="T55" fmla="*/ 13 h 783"/>
                <a:gd name="T56" fmla="*/ 438 w 783"/>
                <a:gd name="T57" fmla="*/ 3 h 783"/>
                <a:gd name="T58" fmla="*/ 382 w 783"/>
                <a:gd name="T59" fmla="*/ 0 h 783"/>
                <a:gd name="T60" fmla="*/ 324 w 783"/>
                <a:gd name="T61" fmla="*/ 6 h 783"/>
                <a:gd name="T62" fmla="*/ 268 w 783"/>
                <a:gd name="T63" fmla="*/ 20 h 783"/>
                <a:gd name="T64" fmla="*/ 214 w 783"/>
                <a:gd name="T65" fmla="*/ 43 h 783"/>
                <a:gd name="T66" fmla="*/ 178 w 783"/>
                <a:gd name="T67" fmla="*/ 63 h 783"/>
                <a:gd name="T68" fmla="*/ 132 w 783"/>
                <a:gd name="T69" fmla="*/ 98 h 783"/>
                <a:gd name="T70" fmla="*/ 91 w 783"/>
                <a:gd name="T71" fmla="*/ 140 h 783"/>
                <a:gd name="T72" fmla="*/ 59 w 783"/>
                <a:gd name="T73" fmla="*/ 187 h 783"/>
                <a:gd name="T74" fmla="*/ 32 w 783"/>
                <a:gd name="T75" fmla="*/ 237 h 783"/>
                <a:gd name="T76" fmla="*/ 13 w 783"/>
                <a:gd name="T77" fmla="*/ 290 h 783"/>
                <a:gd name="T78" fmla="*/ 3 w 783"/>
                <a:gd name="T79" fmla="*/ 346 h 783"/>
                <a:gd name="T80" fmla="*/ 0 w 783"/>
                <a:gd name="T81" fmla="*/ 402 h 783"/>
                <a:gd name="T82" fmla="*/ 6 w 783"/>
                <a:gd name="T83" fmla="*/ 459 h 783"/>
                <a:gd name="T84" fmla="*/ 19 w 783"/>
                <a:gd name="T85" fmla="*/ 515 h 783"/>
                <a:gd name="T86" fmla="*/ 43 w 783"/>
                <a:gd name="T87" fmla="*/ 57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587"/>
                  </a:moveTo>
                  <a:lnTo>
                    <a:pt x="52" y="587"/>
                  </a:lnTo>
                  <a:lnTo>
                    <a:pt x="64" y="605"/>
                  </a:lnTo>
                  <a:lnTo>
                    <a:pt x="74" y="621"/>
                  </a:lnTo>
                  <a:lnTo>
                    <a:pt x="86" y="636"/>
                  </a:lnTo>
                  <a:lnTo>
                    <a:pt x="99" y="652"/>
                  </a:lnTo>
                  <a:lnTo>
                    <a:pt x="112" y="666"/>
                  </a:lnTo>
                  <a:lnTo>
                    <a:pt x="126" y="679"/>
                  </a:lnTo>
                  <a:lnTo>
                    <a:pt x="141" y="692"/>
                  </a:lnTo>
                  <a:lnTo>
                    <a:pt x="155" y="704"/>
                  </a:lnTo>
                  <a:lnTo>
                    <a:pt x="171" y="714"/>
                  </a:lnTo>
                  <a:lnTo>
                    <a:pt x="186" y="725"/>
                  </a:lnTo>
                  <a:lnTo>
                    <a:pt x="203" y="735"/>
                  </a:lnTo>
                  <a:lnTo>
                    <a:pt x="220" y="743"/>
                  </a:lnTo>
                  <a:lnTo>
                    <a:pt x="237" y="751"/>
                  </a:lnTo>
                  <a:lnTo>
                    <a:pt x="254" y="759"/>
                  </a:lnTo>
                  <a:lnTo>
                    <a:pt x="272" y="764"/>
                  </a:lnTo>
                  <a:lnTo>
                    <a:pt x="290" y="769"/>
                  </a:lnTo>
                  <a:lnTo>
                    <a:pt x="309" y="774"/>
                  </a:lnTo>
                  <a:lnTo>
                    <a:pt x="327" y="778"/>
                  </a:lnTo>
                  <a:lnTo>
                    <a:pt x="345" y="781"/>
                  </a:lnTo>
                  <a:lnTo>
                    <a:pt x="365" y="782"/>
                  </a:lnTo>
                  <a:lnTo>
                    <a:pt x="383" y="783"/>
                  </a:lnTo>
                  <a:lnTo>
                    <a:pt x="403" y="783"/>
                  </a:lnTo>
                  <a:lnTo>
                    <a:pt x="421" y="782"/>
                  </a:lnTo>
                  <a:lnTo>
                    <a:pt x="440" y="779"/>
                  </a:lnTo>
                  <a:lnTo>
                    <a:pt x="459" y="777"/>
                  </a:lnTo>
                  <a:lnTo>
                    <a:pt x="478" y="773"/>
                  </a:lnTo>
                  <a:lnTo>
                    <a:pt x="496" y="769"/>
                  </a:lnTo>
                  <a:lnTo>
                    <a:pt x="515" y="763"/>
                  </a:lnTo>
                  <a:lnTo>
                    <a:pt x="534" y="756"/>
                  </a:lnTo>
                  <a:lnTo>
                    <a:pt x="552" y="748"/>
                  </a:lnTo>
                  <a:lnTo>
                    <a:pt x="569" y="740"/>
                  </a:lnTo>
                  <a:lnTo>
                    <a:pt x="588" y="730"/>
                  </a:lnTo>
                  <a:lnTo>
                    <a:pt x="588" y="730"/>
                  </a:lnTo>
                  <a:lnTo>
                    <a:pt x="605" y="720"/>
                  </a:lnTo>
                  <a:lnTo>
                    <a:pt x="621" y="709"/>
                  </a:lnTo>
                  <a:lnTo>
                    <a:pt x="637" y="697"/>
                  </a:lnTo>
                  <a:lnTo>
                    <a:pt x="651" y="684"/>
                  </a:lnTo>
                  <a:lnTo>
                    <a:pt x="666" y="671"/>
                  </a:lnTo>
                  <a:lnTo>
                    <a:pt x="680" y="657"/>
                  </a:lnTo>
                  <a:lnTo>
                    <a:pt x="692" y="643"/>
                  </a:lnTo>
                  <a:lnTo>
                    <a:pt x="704" y="627"/>
                  </a:lnTo>
                  <a:lnTo>
                    <a:pt x="715" y="613"/>
                  </a:lnTo>
                  <a:lnTo>
                    <a:pt x="726" y="596"/>
                  </a:lnTo>
                  <a:lnTo>
                    <a:pt x="735" y="580"/>
                  </a:lnTo>
                  <a:lnTo>
                    <a:pt x="744" y="563"/>
                  </a:lnTo>
                  <a:lnTo>
                    <a:pt x="752" y="546"/>
                  </a:lnTo>
                  <a:lnTo>
                    <a:pt x="758" y="528"/>
                  </a:lnTo>
                  <a:lnTo>
                    <a:pt x="765" y="511"/>
                  </a:lnTo>
                  <a:lnTo>
                    <a:pt x="770" y="493"/>
                  </a:lnTo>
                  <a:lnTo>
                    <a:pt x="774" y="475"/>
                  </a:lnTo>
                  <a:lnTo>
                    <a:pt x="778" y="456"/>
                  </a:lnTo>
                  <a:lnTo>
                    <a:pt x="780" y="437"/>
                  </a:lnTo>
                  <a:lnTo>
                    <a:pt x="782" y="419"/>
                  </a:lnTo>
                  <a:lnTo>
                    <a:pt x="783" y="400"/>
                  </a:lnTo>
                  <a:lnTo>
                    <a:pt x="783" y="381"/>
                  </a:lnTo>
                  <a:lnTo>
                    <a:pt x="782" y="363"/>
                  </a:lnTo>
                  <a:lnTo>
                    <a:pt x="780" y="343"/>
                  </a:lnTo>
                  <a:lnTo>
                    <a:pt x="778" y="323"/>
                  </a:lnTo>
                  <a:lnTo>
                    <a:pt x="774" y="305"/>
                  </a:lnTo>
                  <a:lnTo>
                    <a:pt x="769" y="287"/>
                  </a:lnTo>
                  <a:lnTo>
                    <a:pt x="764" y="267"/>
                  </a:lnTo>
                  <a:lnTo>
                    <a:pt x="757" y="249"/>
                  </a:lnTo>
                  <a:lnTo>
                    <a:pt x="749" y="231"/>
                  </a:lnTo>
                  <a:lnTo>
                    <a:pt x="740" y="213"/>
                  </a:lnTo>
                  <a:lnTo>
                    <a:pt x="731" y="196"/>
                  </a:lnTo>
                  <a:lnTo>
                    <a:pt x="731" y="196"/>
                  </a:lnTo>
                  <a:lnTo>
                    <a:pt x="721" y="179"/>
                  </a:lnTo>
                  <a:lnTo>
                    <a:pt x="709" y="162"/>
                  </a:lnTo>
                  <a:lnTo>
                    <a:pt x="697" y="146"/>
                  </a:lnTo>
                  <a:lnTo>
                    <a:pt x="684" y="132"/>
                  </a:lnTo>
                  <a:lnTo>
                    <a:pt x="671" y="118"/>
                  </a:lnTo>
                  <a:lnTo>
                    <a:pt x="658" y="103"/>
                  </a:lnTo>
                  <a:lnTo>
                    <a:pt x="642" y="92"/>
                  </a:lnTo>
                  <a:lnTo>
                    <a:pt x="628" y="79"/>
                  </a:lnTo>
                  <a:lnTo>
                    <a:pt x="612" y="68"/>
                  </a:lnTo>
                  <a:lnTo>
                    <a:pt x="597" y="58"/>
                  </a:lnTo>
                  <a:lnTo>
                    <a:pt x="580" y="49"/>
                  </a:lnTo>
                  <a:lnTo>
                    <a:pt x="563" y="39"/>
                  </a:lnTo>
                  <a:lnTo>
                    <a:pt x="546" y="32"/>
                  </a:lnTo>
                  <a:lnTo>
                    <a:pt x="529" y="25"/>
                  </a:lnTo>
                  <a:lnTo>
                    <a:pt x="511" y="19"/>
                  </a:lnTo>
                  <a:lnTo>
                    <a:pt x="492" y="13"/>
                  </a:lnTo>
                  <a:lnTo>
                    <a:pt x="474" y="8"/>
                  </a:lnTo>
                  <a:lnTo>
                    <a:pt x="456" y="6"/>
                  </a:lnTo>
                  <a:lnTo>
                    <a:pt x="438" y="3"/>
                  </a:lnTo>
                  <a:lnTo>
                    <a:pt x="420" y="0"/>
                  </a:lnTo>
                  <a:lnTo>
                    <a:pt x="400" y="0"/>
                  </a:lnTo>
                  <a:lnTo>
                    <a:pt x="382" y="0"/>
                  </a:lnTo>
                  <a:lnTo>
                    <a:pt x="362" y="0"/>
                  </a:lnTo>
                  <a:lnTo>
                    <a:pt x="344" y="3"/>
                  </a:lnTo>
                  <a:lnTo>
                    <a:pt x="324" y="6"/>
                  </a:lnTo>
                  <a:lnTo>
                    <a:pt x="306" y="9"/>
                  </a:lnTo>
                  <a:lnTo>
                    <a:pt x="287" y="15"/>
                  </a:lnTo>
                  <a:lnTo>
                    <a:pt x="268" y="20"/>
                  </a:lnTo>
                  <a:lnTo>
                    <a:pt x="250" y="26"/>
                  </a:lnTo>
                  <a:lnTo>
                    <a:pt x="232" y="34"/>
                  </a:lnTo>
                  <a:lnTo>
                    <a:pt x="214" y="43"/>
                  </a:lnTo>
                  <a:lnTo>
                    <a:pt x="195" y="52"/>
                  </a:lnTo>
                  <a:lnTo>
                    <a:pt x="195" y="52"/>
                  </a:lnTo>
                  <a:lnTo>
                    <a:pt x="178" y="63"/>
                  </a:lnTo>
                  <a:lnTo>
                    <a:pt x="163" y="75"/>
                  </a:lnTo>
                  <a:lnTo>
                    <a:pt x="147" y="86"/>
                  </a:lnTo>
                  <a:lnTo>
                    <a:pt x="132" y="98"/>
                  </a:lnTo>
                  <a:lnTo>
                    <a:pt x="117" y="112"/>
                  </a:lnTo>
                  <a:lnTo>
                    <a:pt x="104" y="125"/>
                  </a:lnTo>
                  <a:lnTo>
                    <a:pt x="91" y="140"/>
                  </a:lnTo>
                  <a:lnTo>
                    <a:pt x="79" y="155"/>
                  </a:lnTo>
                  <a:lnTo>
                    <a:pt x="68" y="171"/>
                  </a:lnTo>
                  <a:lnTo>
                    <a:pt x="59" y="187"/>
                  </a:lnTo>
                  <a:lnTo>
                    <a:pt x="48" y="202"/>
                  </a:lnTo>
                  <a:lnTo>
                    <a:pt x="40" y="219"/>
                  </a:lnTo>
                  <a:lnTo>
                    <a:pt x="32" y="237"/>
                  </a:lnTo>
                  <a:lnTo>
                    <a:pt x="25" y="254"/>
                  </a:lnTo>
                  <a:lnTo>
                    <a:pt x="19" y="273"/>
                  </a:lnTo>
                  <a:lnTo>
                    <a:pt x="13" y="290"/>
                  </a:lnTo>
                  <a:lnTo>
                    <a:pt x="9" y="308"/>
                  </a:lnTo>
                  <a:lnTo>
                    <a:pt x="5" y="327"/>
                  </a:lnTo>
                  <a:lnTo>
                    <a:pt x="3" y="346"/>
                  </a:lnTo>
                  <a:lnTo>
                    <a:pt x="1" y="364"/>
                  </a:lnTo>
                  <a:lnTo>
                    <a:pt x="0" y="383"/>
                  </a:lnTo>
                  <a:lnTo>
                    <a:pt x="0" y="402"/>
                  </a:lnTo>
                  <a:lnTo>
                    <a:pt x="1" y="421"/>
                  </a:lnTo>
                  <a:lnTo>
                    <a:pt x="3" y="439"/>
                  </a:lnTo>
                  <a:lnTo>
                    <a:pt x="6" y="459"/>
                  </a:lnTo>
                  <a:lnTo>
                    <a:pt x="9" y="477"/>
                  </a:lnTo>
                  <a:lnTo>
                    <a:pt x="14" y="497"/>
                  </a:lnTo>
                  <a:lnTo>
                    <a:pt x="19" y="515"/>
                  </a:lnTo>
                  <a:lnTo>
                    <a:pt x="27" y="533"/>
                  </a:lnTo>
                  <a:lnTo>
                    <a:pt x="34" y="551"/>
                  </a:lnTo>
                  <a:lnTo>
                    <a:pt x="43" y="570"/>
                  </a:lnTo>
                  <a:lnTo>
                    <a:pt x="52" y="587"/>
                  </a:lnTo>
                  <a:lnTo>
                    <a:pt x="52" y="5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4" name="Freeform 111"/>
            <p:cNvSpPr>
              <a:spLocks/>
            </p:cNvSpPr>
            <p:nvPr userDrawn="1"/>
          </p:nvSpPr>
          <p:spPr bwMode="auto">
            <a:xfrm>
              <a:off x="1340" y="682"/>
              <a:ext cx="175" cy="175"/>
            </a:xfrm>
            <a:custGeom>
              <a:avLst/>
              <a:gdLst>
                <a:gd name="T0" fmla="*/ 58 w 703"/>
                <a:gd name="T1" fmla="*/ 542 h 703"/>
                <a:gd name="T2" fmla="*/ 89 w 703"/>
                <a:gd name="T3" fmla="*/ 585 h 703"/>
                <a:gd name="T4" fmla="*/ 127 w 703"/>
                <a:gd name="T5" fmla="*/ 620 h 703"/>
                <a:gd name="T6" fmla="*/ 168 w 703"/>
                <a:gd name="T7" fmla="*/ 650 h 703"/>
                <a:gd name="T8" fmla="*/ 213 w 703"/>
                <a:gd name="T9" fmla="*/ 674 h 703"/>
                <a:gd name="T10" fmla="*/ 261 w 703"/>
                <a:gd name="T11" fmla="*/ 691 h 703"/>
                <a:gd name="T12" fmla="*/ 310 w 703"/>
                <a:gd name="T13" fmla="*/ 700 h 703"/>
                <a:gd name="T14" fmla="*/ 361 w 703"/>
                <a:gd name="T15" fmla="*/ 703 h 703"/>
                <a:gd name="T16" fmla="*/ 412 w 703"/>
                <a:gd name="T17" fmla="*/ 697 h 703"/>
                <a:gd name="T18" fmla="*/ 463 w 703"/>
                <a:gd name="T19" fmla="*/ 684 h 703"/>
                <a:gd name="T20" fmla="*/ 511 w 703"/>
                <a:gd name="T21" fmla="*/ 665 h 703"/>
                <a:gd name="T22" fmla="*/ 542 w 703"/>
                <a:gd name="T23" fmla="*/ 646 h 703"/>
                <a:gd name="T24" fmla="*/ 585 w 703"/>
                <a:gd name="T25" fmla="*/ 614 h 703"/>
                <a:gd name="T26" fmla="*/ 621 w 703"/>
                <a:gd name="T27" fmla="*/ 577 h 703"/>
                <a:gd name="T28" fmla="*/ 651 w 703"/>
                <a:gd name="T29" fmla="*/ 536 h 703"/>
                <a:gd name="T30" fmla="*/ 674 w 703"/>
                <a:gd name="T31" fmla="*/ 490 h 703"/>
                <a:gd name="T32" fmla="*/ 691 w 703"/>
                <a:gd name="T33" fmla="*/ 442 h 703"/>
                <a:gd name="T34" fmla="*/ 700 w 703"/>
                <a:gd name="T35" fmla="*/ 392 h 703"/>
                <a:gd name="T36" fmla="*/ 703 w 703"/>
                <a:gd name="T37" fmla="*/ 342 h 703"/>
                <a:gd name="T38" fmla="*/ 697 w 703"/>
                <a:gd name="T39" fmla="*/ 291 h 703"/>
                <a:gd name="T40" fmla="*/ 684 w 703"/>
                <a:gd name="T41" fmla="*/ 241 h 703"/>
                <a:gd name="T42" fmla="*/ 665 w 703"/>
                <a:gd name="T43" fmla="*/ 192 h 703"/>
                <a:gd name="T44" fmla="*/ 647 w 703"/>
                <a:gd name="T45" fmla="*/ 161 h 703"/>
                <a:gd name="T46" fmla="*/ 614 w 703"/>
                <a:gd name="T47" fmla="*/ 119 h 703"/>
                <a:gd name="T48" fmla="*/ 578 w 703"/>
                <a:gd name="T49" fmla="*/ 82 h 703"/>
                <a:gd name="T50" fmla="*/ 536 w 703"/>
                <a:gd name="T51" fmla="*/ 52 h 703"/>
                <a:gd name="T52" fmla="*/ 490 w 703"/>
                <a:gd name="T53" fmla="*/ 29 h 703"/>
                <a:gd name="T54" fmla="*/ 442 w 703"/>
                <a:gd name="T55" fmla="*/ 12 h 703"/>
                <a:gd name="T56" fmla="*/ 393 w 703"/>
                <a:gd name="T57" fmla="*/ 3 h 703"/>
                <a:gd name="T58" fmla="*/ 342 w 703"/>
                <a:gd name="T59" fmla="*/ 0 h 703"/>
                <a:gd name="T60" fmla="*/ 291 w 703"/>
                <a:gd name="T61" fmla="*/ 5 h 703"/>
                <a:gd name="T62" fmla="*/ 241 w 703"/>
                <a:gd name="T63" fmla="*/ 19 h 703"/>
                <a:gd name="T64" fmla="*/ 192 w 703"/>
                <a:gd name="T65" fmla="*/ 39 h 703"/>
                <a:gd name="T66" fmla="*/ 161 w 703"/>
                <a:gd name="T67" fmla="*/ 58 h 703"/>
                <a:gd name="T68" fmla="*/ 119 w 703"/>
                <a:gd name="T69" fmla="*/ 89 h 703"/>
                <a:gd name="T70" fmla="*/ 82 w 703"/>
                <a:gd name="T71" fmla="*/ 127 h 703"/>
                <a:gd name="T72" fmla="*/ 52 w 703"/>
                <a:gd name="T73" fmla="*/ 168 h 703"/>
                <a:gd name="T74" fmla="*/ 29 w 703"/>
                <a:gd name="T75" fmla="*/ 213 h 703"/>
                <a:gd name="T76" fmla="*/ 12 w 703"/>
                <a:gd name="T77" fmla="*/ 261 h 703"/>
                <a:gd name="T78" fmla="*/ 3 w 703"/>
                <a:gd name="T79" fmla="*/ 310 h 703"/>
                <a:gd name="T80" fmla="*/ 0 w 703"/>
                <a:gd name="T81" fmla="*/ 361 h 703"/>
                <a:gd name="T82" fmla="*/ 6 w 703"/>
                <a:gd name="T83" fmla="*/ 412 h 703"/>
                <a:gd name="T84" fmla="*/ 19 w 703"/>
                <a:gd name="T85" fmla="*/ 463 h 703"/>
                <a:gd name="T86" fmla="*/ 39 w 703"/>
                <a:gd name="T87" fmla="*/ 51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527"/>
                  </a:moveTo>
                  <a:lnTo>
                    <a:pt x="47" y="527"/>
                  </a:lnTo>
                  <a:lnTo>
                    <a:pt x="58" y="542"/>
                  </a:lnTo>
                  <a:lnTo>
                    <a:pt x="67" y="558"/>
                  </a:lnTo>
                  <a:lnTo>
                    <a:pt x="79" y="571"/>
                  </a:lnTo>
                  <a:lnTo>
                    <a:pt x="89" y="585"/>
                  </a:lnTo>
                  <a:lnTo>
                    <a:pt x="101" y="597"/>
                  </a:lnTo>
                  <a:lnTo>
                    <a:pt x="114" y="610"/>
                  </a:lnTo>
                  <a:lnTo>
                    <a:pt x="127" y="620"/>
                  </a:lnTo>
                  <a:lnTo>
                    <a:pt x="140" y="632"/>
                  </a:lnTo>
                  <a:lnTo>
                    <a:pt x="154" y="641"/>
                  </a:lnTo>
                  <a:lnTo>
                    <a:pt x="168" y="650"/>
                  </a:lnTo>
                  <a:lnTo>
                    <a:pt x="183" y="660"/>
                  </a:lnTo>
                  <a:lnTo>
                    <a:pt x="198" y="667"/>
                  </a:lnTo>
                  <a:lnTo>
                    <a:pt x="213" y="674"/>
                  </a:lnTo>
                  <a:lnTo>
                    <a:pt x="228" y="680"/>
                  </a:lnTo>
                  <a:lnTo>
                    <a:pt x="245" y="686"/>
                  </a:lnTo>
                  <a:lnTo>
                    <a:pt x="261" y="691"/>
                  </a:lnTo>
                  <a:lnTo>
                    <a:pt x="278" y="695"/>
                  </a:lnTo>
                  <a:lnTo>
                    <a:pt x="294" y="697"/>
                  </a:lnTo>
                  <a:lnTo>
                    <a:pt x="310" y="700"/>
                  </a:lnTo>
                  <a:lnTo>
                    <a:pt x="327" y="703"/>
                  </a:lnTo>
                  <a:lnTo>
                    <a:pt x="344" y="703"/>
                  </a:lnTo>
                  <a:lnTo>
                    <a:pt x="361" y="703"/>
                  </a:lnTo>
                  <a:lnTo>
                    <a:pt x="378" y="701"/>
                  </a:lnTo>
                  <a:lnTo>
                    <a:pt x="395" y="700"/>
                  </a:lnTo>
                  <a:lnTo>
                    <a:pt x="412" y="697"/>
                  </a:lnTo>
                  <a:lnTo>
                    <a:pt x="429" y="695"/>
                  </a:lnTo>
                  <a:lnTo>
                    <a:pt x="446" y="689"/>
                  </a:lnTo>
                  <a:lnTo>
                    <a:pt x="463" y="684"/>
                  </a:lnTo>
                  <a:lnTo>
                    <a:pt x="479" y="679"/>
                  </a:lnTo>
                  <a:lnTo>
                    <a:pt x="495" y="673"/>
                  </a:lnTo>
                  <a:lnTo>
                    <a:pt x="511" y="665"/>
                  </a:lnTo>
                  <a:lnTo>
                    <a:pt x="527" y="656"/>
                  </a:lnTo>
                  <a:lnTo>
                    <a:pt x="527" y="656"/>
                  </a:lnTo>
                  <a:lnTo>
                    <a:pt x="542" y="646"/>
                  </a:lnTo>
                  <a:lnTo>
                    <a:pt x="558" y="636"/>
                  </a:lnTo>
                  <a:lnTo>
                    <a:pt x="571" y="626"/>
                  </a:lnTo>
                  <a:lnTo>
                    <a:pt x="585" y="614"/>
                  </a:lnTo>
                  <a:lnTo>
                    <a:pt x="597" y="602"/>
                  </a:lnTo>
                  <a:lnTo>
                    <a:pt x="610" y="589"/>
                  </a:lnTo>
                  <a:lnTo>
                    <a:pt x="621" y="577"/>
                  </a:lnTo>
                  <a:lnTo>
                    <a:pt x="632" y="563"/>
                  </a:lnTo>
                  <a:lnTo>
                    <a:pt x="641" y="550"/>
                  </a:lnTo>
                  <a:lnTo>
                    <a:pt x="651" y="536"/>
                  </a:lnTo>
                  <a:lnTo>
                    <a:pt x="660" y="520"/>
                  </a:lnTo>
                  <a:lnTo>
                    <a:pt x="668" y="506"/>
                  </a:lnTo>
                  <a:lnTo>
                    <a:pt x="674" y="490"/>
                  </a:lnTo>
                  <a:lnTo>
                    <a:pt x="681" y="475"/>
                  </a:lnTo>
                  <a:lnTo>
                    <a:pt x="686" y="459"/>
                  </a:lnTo>
                  <a:lnTo>
                    <a:pt x="691" y="442"/>
                  </a:lnTo>
                  <a:lnTo>
                    <a:pt x="695" y="426"/>
                  </a:lnTo>
                  <a:lnTo>
                    <a:pt x="697" y="409"/>
                  </a:lnTo>
                  <a:lnTo>
                    <a:pt x="700" y="392"/>
                  </a:lnTo>
                  <a:lnTo>
                    <a:pt x="701" y="375"/>
                  </a:lnTo>
                  <a:lnTo>
                    <a:pt x="703" y="359"/>
                  </a:lnTo>
                  <a:lnTo>
                    <a:pt x="703" y="342"/>
                  </a:lnTo>
                  <a:lnTo>
                    <a:pt x="701" y="325"/>
                  </a:lnTo>
                  <a:lnTo>
                    <a:pt x="700" y="308"/>
                  </a:lnTo>
                  <a:lnTo>
                    <a:pt x="697" y="291"/>
                  </a:lnTo>
                  <a:lnTo>
                    <a:pt x="695" y="274"/>
                  </a:lnTo>
                  <a:lnTo>
                    <a:pt x="690" y="258"/>
                  </a:lnTo>
                  <a:lnTo>
                    <a:pt x="684" y="241"/>
                  </a:lnTo>
                  <a:lnTo>
                    <a:pt x="679" y="224"/>
                  </a:lnTo>
                  <a:lnTo>
                    <a:pt x="673" y="209"/>
                  </a:lnTo>
                  <a:lnTo>
                    <a:pt x="665" y="192"/>
                  </a:lnTo>
                  <a:lnTo>
                    <a:pt x="656" y="176"/>
                  </a:lnTo>
                  <a:lnTo>
                    <a:pt x="656" y="176"/>
                  </a:lnTo>
                  <a:lnTo>
                    <a:pt x="647" y="161"/>
                  </a:lnTo>
                  <a:lnTo>
                    <a:pt x="636" y="146"/>
                  </a:lnTo>
                  <a:lnTo>
                    <a:pt x="626" y="132"/>
                  </a:lnTo>
                  <a:lnTo>
                    <a:pt x="614" y="119"/>
                  </a:lnTo>
                  <a:lnTo>
                    <a:pt x="602" y="106"/>
                  </a:lnTo>
                  <a:lnTo>
                    <a:pt x="589" y="94"/>
                  </a:lnTo>
                  <a:lnTo>
                    <a:pt x="578" y="82"/>
                  </a:lnTo>
                  <a:lnTo>
                    <a:pt x="563" y="72"/>
                  </a:lnTo>
                  <a:lnTo>
                    <a:pt x="550" y="61"/>
                  </a:lnTo>
                  <a:lnTo>
                    <a:pt x="536" y="52"/>
                  </a:lnTo>
                  <a:lnTo>
                    <a:pt x="520" y="45"/>
                  </a:lnTo>
                  <a:lnTo>
                    <a:pt x="506" y="37"/>
                  </a:lnTo>
                  <a:lnTo>
                    <a:pt x="490" y="29"/>
                  </a:lnTo>
                  <a:lnTo>
                    <a:pt x="475" y="22"/>
                  </a:lnTo>
                  <a:lnTo>
                    <a:pt x="459" y="17"/>
                  </a:lnTo>
                  <a:lnTo>
                    <a:pt x="442" y="12"/>
                  </a:lnTo>
                  <a:lnTo>
                    <a:pt x="426" y="8"/>
                  </a:lnTo>
                  <a:lnTo>
                    <a:pt x="409" y="5"/>
                  </a:lnTo>
                  <a:lnTo>
                    <a:pt x="393" y="3"/>
                  </a:lnTo>
                  <a:lnTo>
                    <a:pt x="376" y="2"/>
                  </a:lnTo>
                  <a:lnTo>
                    <a:pt x="359" y="0"/>
                  </a:lnTo>
                  <a:lnTo>
                    <a:pt x="342" y="0"/>
                  </a:lnTo>
                  <a:lnTo>
                    <a:pt x="325" y="2"/>
                  </a:lnTo>
                  <a:lnTo>
                    <a:pt x="308" y="3"/>
                  </a:lnTo>
                  <a:lnTo>
                    <a:pt x="291" y="5"/>
                  </a:lnTo>
                  <a:lnTo>
                    <a:pt x="274" y="9"/>
                  </a:lnTo>
                  <a:lnTo>
                    <a:pt x="258" y="13"/>
                  </a:lnTo>
                  <a:lnTo>
                    <a:pt x="241" y="19"/>
                  </a:lnTo>
                  <a:lnTo>
                    <a:pt x="224" y="25"/>
                  </a:lnTo>
                  <a:lnTo>
                    <a:pt x="209" y="32"/>
                  </a:lnTo>
                  <a:lnTo>
                    <a:pt x="192" y="39"/>
                  </a:lnTo>
                  <a:lnTo>
                    <a:pt x="176" y="47"/>
                  </a:lnTo>
                  <a:lnTo>
                    <a:pt x="176" y="47"/>
                  </a:lnTo>
                  <a:lnTo>
                    <a:pt x="161" y="58"/>
                  </a:lnTo>
                  <a:lnTo>
                    <a:pt x="146" y="67"/>
                  </a:lnTo>
                  <a:lnTo>
                    <a:pt x="132" y="78"/>
                  </a:lnTo>
                  <a:lnTo>
                    <a:pt x="119" y="89"/>
                  </a:lnTo>
                  <a:lnTo>
                    <a:pt x="106" y="101"/>
                  </a:lnTo>
                  <a:lnTo>
                    <a:pt x="94" y="114"/>
                  </a:lnTo>
                  <a:lnTo>
                    <a:pt x="82" y="127"/>
                  </a:lnTo>
                  <a:lnTo>
                    <a:pt x="72" y="140"/>
                  </a:lnTo>
                  <a:lnTo>
                    <a:pt x="62" y="154"/>
                  </a:lnTo>
                  <a:lnTo>
                    <a:pt x="52" y="168"/>
                  </a:lnTo>
                  <a:lnTo>
                    <a:pt x="45" y="183"/>
                  </a:lnTo>
                  <a:lnTo>
                    <a:pt x="37" y="198"/>
                  </a:lnTo>
                  <a:lnTo>
                    <a:pt x="29" y="213"/>
                  </a:lnTo>
                  <a:lnTo>
                    <a:pt x="22" y="228"/>
                  </a:lnTo>
                  <a:lnTo>
                    <a:pt x="17" y="245"/>
                  </a:lnTo>
                  <a:lnTo>
                    <a:pt x="12" y="261"/>
                  </a:lnTo>
                  <a:lnTo>
                    <a:pt x="8" y="278"/>
                  </a:lnTo>
                  <a:lnTo>
                    <a:pt x="6" y="293"/>
                  </a:lnTo>
                  <a:lnTo>
                    <a:pt x="3" y="310"/>
                  </a:lnTo>
                  <a:lnTo>
                    <a:pt x="2" y="327"/>
                  </a:lnTo>
                  <a:lnTo>
                    <a:pt x="0" y="344"/>
                  </a:lnTo>
                  <a:lnTo>
                    <a:pt x="0" y="361"/>
                  </a:lnTo>
                  <a:lnTo>
                    <a:pt x="2" y="378"/>
                  </a:lnTo>
                  <a:lnTo>
                    <a:pt x="3" y="395"/>
                  </a:lnTo>
                  <a:lnTo>
                    <a:pt x="6" y="412"/>
                  </a:lnTo>
                  <a:lnTo>
                    <a:pt x="9" y="429"/>
                  </a:lnTo>
                  <a:lnTo>
                    <a:pt x="13" y="446"/>
                  </a:lnTo>
                  <a:lnTo>
                    <a:pt x="19" y="463"/>
                  </a:lnTo>
                  <a:lnTo>
                    <a:pt x="25" y="478"/>
                  </a:lnTo>
                  <a:lnTo>
                    <a:pt x="32" y="495"/>
                  </a:lnTo>
                  <a:lnTo>
                    <a:pt x="39" y="511"/>
                  </a:lnTo>
                  <a:lnTo>
                    <a:pt x="47" y="527"/>
                  </a:lnTo>
                  <a:lnTo>
                    <a:pt x="47" y="5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5" name="Freeform 112"/>
            <p:cNvSpPr>
              <a:spLocks/>
            </p:cNvSpPr>
            <p:nvPr userDrawn="1"/>
          </p:nvSpPr>
          <p:spPr bwMode="auto">
            <a:xfrm>
              <a:off x="1130" y="819"/>
              <a:ext cx="156" cy="155"/>
            </a:xfrm>
            <a:custGeom>
              <a:avLst/>
              <a:gdLst>
                <a:gd name="T0" fmla="*/ 580 w 621"/>
                <a:gd name="T1" fmla="*/ 156 h 622"/>
                <a:gd name="T2" fmla="*/ 563 w 621"/>
                <a:gd name="T3" fmla="*/ 129 h 622"/>
                <a:gd name="T4" fmla="*/ 543 w 621"/>
                <a:gd name="T5" fmla="*/ 105 h 622"/>
                <a:gd name="T6" fmla="*/ 498 w 621"/>
                <a:gd name="T7" fmla="*/ 63 h 622"/>
                <a:gd name="T8" fmla="*/ 447 w 621"/>
                <a:gd name="T9" fmla="*/ 32 h 622"/>
                <a:gd name="T10" fmla="*/ 391 w 621"/>
                <a:gd name="T11" fmla="*/ 11 h 622"/>
                <a:gd name="T12" fmla="*/ 332 w 621"/>
                <a:gd name="T13" fmla="*/ 2 h 622"/>
                <a:gd name="T14" fmla="*/ 272 w 621"/>
                <a:gd name="T15" fmla="*/ 3 h 622"/>
                <a:gd name="T16" fmla="*/ 213 w 621"/>
                <a:gd name="T17" fmla="*/ 16 h 622"/>
                <a:gd name="T18" fmla="*/ 183 w 621"/>
                <a:gd name="T19" fmla="*/ 28 h 622"/>
                <a:gd name="T20" fmla="*/ 155 w 621"/>
                <a:gd name="T21" fmla="*/ 42 h 622"/>
                <a:gd name="T22" fmla="*/ 142 w 621"/>
                <a:gd name="T23" fmla="*/ 50 h 622"/>
                <a:gd name="T24" fmla="*/ 116 w 621"/>
                <a:gd name="T25" fmla="*/ 68 h 622"/>
                <a:gd name="T26" fmla="*/ 82 w 621"/>
                <a:gd name="T27" fmla="*/ 101 h 622"/>
                <a:gd name="T28" fmla="*/ 47 w 621"/>
                <a:gd name="T29" fmla="*/ 149 h 622"/>
                <a:gd name="T30" fmla="*/ 19 w 621"/>
                <a:gd name="T31" fmla="*/ 202 h 622"/>
                <a:gd name="T32" fmla="*/ 5 w 621"/>
                <a:gd name="T33" fmla="*/ 260 h 622"/>
                <a:gd name="T34" fmla="*/ 0 w 621"/>
                <a:gd name="T35" fmla="*/ 320 h 622"/>
                <a:gd name="T36" fmla="*/ 8 w 621"/>
                <a:gd name="T37" fmla="*/ 380 h 622"/>
                <a:gd name="T38" fmla="*/ 22 w 621"/>
                <a:gd name="T39" fmla="*/ 424 h 622"/>
                <a:gd name="T40" fmla="*/ 34 w 621"/>
                <a:gd name="T41" fmla="*/ 453 h 622"/>
                <a:gd name="T42" fmla="*/ 41 w 621"/>
                <a:gd name="T43" fmla="*/ 466 h 622"/>
                <a:gd name="T44" fmla="*/ 60 w 621"/>
                <a:gd name="T45" fmla="*/ 493 h 622"/>
                <a:gd name="T46" fmla="*/ 78 w 621"/>
                <a:gd name="T47" fmla="*/ 518 h 622"/>
                <a:gd name="T48" fmla="*/ 124 w 621"/>
                <a:gd name="T49" fmla="*/ 558 h 622"/>
                <a:gd name="T50" fmla="*/ 174 w 621"/>
                <a:gd name="T51" fmla="*/ 591 h 622"/>
                <a:gd name="T52" fmla="*/ 230 w 621"/>
                <a:gd name="T53" fmla="*/ 610 h 622"/>
                <a:gd name="T54" fmla="*/ 289 w 621"/>
                <a:gd name="T55" fmla="*/ 621 h 622"/>
                <a:gd name="T56" fmla="*/ 349 w 621"/>
                <a:gd name="T57" fmla="*/ 619 h 622"/>
                <a:gd name="T58" fmla="*/ 409 w 621"/>
                <a:gd name="T59" fmla="*/ 606 h 622"/>
                <a:gd name="T60" fmla="*/ 438 w 621"/>
                <a:gd name="T61" fmla="*/ 595 h 622"/>
                <a:gd name="T62" fmla="*/ 466 w 621"/>
                <a:gd name="T63" fmla="*/ 580 h 622"/>
                <a:gd name="T64" fmla="*/ 479 w 621"/>
                <a:gd name="T65" fmla="*/ 571 h 622"/>
                <a:gd name="T66" fmla="*/ 505 w 621"/>
                <a:gd name="T67" fmla="*/ 553 h 622"/>
                <a:gd name="T68" fmla="*/ 539 w 621"/>
                <a:gd name="T69" fmla="*/ 522 h 622"/>
                <a:gd name="T70" fmla="*/ 576 w 621"/>
                <a:gd name="T71" fmla="*/ 473 h 622"/>
                <a:gd name="T72" fmla="*/ 602 w 621"/>
                <a:gd name="T73" fmla="*/ 420 h 622"/>
                <a:gd name="T74" fmla="*/ 617 w 621"/>
                <a:gd name="T75" fmla="*/ 363 h 622"/>
                <a:gd name="T76" fmla="*/ 621 w 621"/>
                <a:gd name="T77" fmla="*/ 303 h 622"/>
                <a:gd name="T78" fmla="*/ 613 w 621"/>
                <a:gd name="T79" fmla="*/ 243 h 622"/>
                <a:gd name="T80" fmla="*/ 600 w 621"/>
                <a:gd name="T81" fmla="*/ 198 h 622"/>
                <a:gd name="T82" fmla="*/ 587 w 621"/>
                <a:gd name="T83" fmla="*/ 170 h 622"/>
                <a:gd name="T84" fmla="*/ 580 w 621"/>
                <a:gd name="T85" fmla="*/ 15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156"/>
                  </a:moveTo>
                  <a:lnTo>
                    <a:pt x="580" y="156"/>
                  </a:lnTo>
                  <a:lnTo>
                    <a:pt x="572" y="142"/>
                  </a:lnTo>
                  <a:lnTo>
                    <a:pt x="563" y="129"/>
                  </a:lnTo>
                  <a:lnTo>
                    <a:pt x="554" y="116"/>
                  </a:lnTo>
                  <a:lnTo>
                    <a:pt x="543" y="105"/>
                  </a:lnTo>
                  <a:lnTo>
                    <a:pt x="521" y="83"/>
                  </a:lnTo>
                  <a:lnTo>
                    <a:pt x="498" y="63"/>
                  </a:lnTo>
                  <a:lnTo>
                    <a:pt x="473" y="46"/>
                  </a:lnTo>
                  <a:lnTo>
                    <a:pt x="447" y="32"/>
                  </a:lnTo>
                  <a:lnTo>
                    <a:pt x="419" y="20"/>
                  </a:lnTo>
                  <a:lnTo>
                    <a:pt x="391" y="11"/>
                  </a:lnTo>
                  <a:lnTo>
                    <a:pt x="362" y="4"/>
                  </a:lnTo>
                  <a:lnTo>
                    <a:pt x="332" y="2"/>
                  </a:lnTo>
                  <a:lnTo>
                    <a:pt x="302" y="0"/>
                  </a:lnTo>
                  <a:lnTo>
                    <a:pt x="272" y="3"/>
                  </a:lnTo>
                  <a:lnTo>
                    <a:pt x="242" y="8"/>
                  </a:lnTo>
                  <a:lnTo>
                    <a:pt x="213" y="16"/>
                  </a:lnTo>
                  <a:lnTo>
                    <a:pt x="198" y="21"/>
                  </a:lnTo>
                  <a:lnTo>
                    <a:pt x="183" y="28"/>
                  </a:lnTo>
                  <a:lnTo>
                    <a:pt x="169" y="34"/>
                  </a:lnTo>
                  <a:lnTo>
                    <a:pt x="155" y="42"/>
                  </a:lnTo>
                  <a:lnTo>
                    <a:pt x="155" y="42"/>
                  </a:lnTo>
                  <a:lnTo>
                    <a:pt x="142" y="50"/>
                  </a:lnTo>
                  <a:lnTo>
                    <a:pt x="129" y="59"/>
                  </a:lnTo>
                  <a:lnTo>
                    <a:pt x="116" y="68"/>
                  </a:lnTo>
                  <a:lnTo>
                    <a:pt x="104" y="79"/>
                  </a:lnTo>
                  <a:lnTo>
                    <a:pt x="82" y="101"/>
                  </a:lnTo>
                  <a:lnTo>
                    <a:pt x="64" y="124"/>
                  </a:lnTo>
                  <a:lnTo>
                    <a:pt x="47" y="149"/>
                  </a:lnTo>
                  <a:lnTo>
                    <a:pt x="31" y="175"/>
                  </a:lnTo>
                  <a:lnTo>
                    <a:pt x="19" y="202"/>
                  </a:lnTo>
                  <a:lnTo>
                    <a:pt x="10" y="231"/>
                  </a:lnTo>
                  <a:lnTo>
                    <a:pt x="5" y="260"/>
                  </a:lnTo>
                  <a:lnTo>
                    <a:pt x="1" y="290"/>
                  </a:lnTo>
                  <a:lnTo>
                    <a:pt x="0" y="320"/>
                  </a:lnTo>
                  <a:lnTo>
                    <a:pt x="2" y="350"/>
                  </a:lnTo>
                  <a:lnTo>
                    <a:pt x="8" y="380"/>
                  </a:lnTo>
                  <a:lnTo>
                    <a:pt x="15" y="408"/>
                  </a:lnTo>
                  <a:lnTo>
                    <a:pt x="22" y="424"/>
                  </a:lnTo>
                  <a:lnTo>
                    <a:pt x="27" y="438"/>
                  </a:lnTo>
                  <a:lnTo>
                    <a:pt x="34" y="453"/>
                  </a:lnTo>
                  <a:lnTo>
                    <a:pt x="41" y="466"/>
                  </a:lnTo>
                  <a:lnTo>
                    <a:pt x="41" y="466"/>
                  </a:lnTo>
                  <a:lnTo>
                    <a:pt x="51" y="480"/>
                  </a:lnTo>
                  <a:lnTo>
                    <a:pt x="60" y="493"/>
                  </a:lnTo>
                  <a:lnTo>
                    <a:pt x="69" y="506"/>
                  </a:lnTo>
                  <a:lnTo>
                    <a:pt x="78" y="518"/>
                  </a:lnTo>
                  <a:lnTo>
                    <a:pt x="100" y="539"/>
                  </a:lnTo>
                  <a:lnTo>
                    <a:pt x="124" y="558"/>
                  </a:lnTo>
                  <a:lnTo>
                    <a:pt x="148" y="575"/>
                  </a:lnTo>
                  <a:lnTo>
                    <a:pt x="174" y="591"/>
                  </a:lnTo>
                  <a:lnTo>
                    <a:pt x="202" y="602"/>
                  </a:lnTo>
                  <a:lnTo>
                    <a:pt x="230" y="610"/>
                  </a:lnTo>
                  <a:lnTo>
                    <a:pt x="259" y="617"/>
                  </a:lnTo>
                  <a:lnTo>
                    <a:pt x="289" y="621"/>
                  </a:lnTo>
                  <a:lnTo>
                    <a:pt x="319" y="622"/>
                  </a:lnTo>
                  <a:lnTo>
                    <a:pt x="349" y="619"/>
                  </a:lnTo>
                  <a:lnTo>
                    <a:pt x="379" y="614"/>
                  </a:lnTo>
                  <a:lnTo>
                    <a:pt x="409" y="606"/>
                  </a:lnTo>
                  <a:lnTo>
                    <a:pt x="423" y="600"/>
                  </a:lnTo>
                  <a:lnTo>
                    <a:pt x="438" y="595"/>
                  </a:lnTo>
                  <a:lnTo>
                    <a:pt x="452" y="588"/>
                  </a:lnTo>
                  <a:lnTo>
                    <a:pt x="466" y="580"/>
                  </a:lnTo>
                  <a:lnTo>
                    <a:pt x="466" y="580"/>
                  </a:lnTo>
                  <a:lnTo>
                    <a:pt x="479" y="571"/>
                  </a:lnTo>
                  <a:lnTo>
                    <a:pt x="492" y="562"/>
                  </a:lnTo>
                  <a:lnTo>
                    <a:pt x="505" y="553"/>
                  </a:lnTo>
                  <a:lnTo>
                    <a:pt x="517" y="542"/>
                  </a:lnTo>
                  <a:lnTo>
                    <a:pt x="539" y="522"/>
                  </a:lnTo>
                  <a:lnTo>
                    <a:pt x="559" y="498"/>
                  </a:lnTo>
                  <a:lnTo>
                    <a:pt x="576" y="473"/>
                  </a:lnTo>
                  <a:lnTo>
                    <a:pt x="590" y="447"/>
                  </a:lnTo>
                  <a:lnTo>
                    <a:pt x="602" y="420"/>
                  </a:lnTo>
                  <a:lnTo>
                    <a:pt x="611" y="391"/>
                  </a:lnTo>
                  <a:lnTo>
                    <a:pt x="617" y="363"/>
                  </a:lnTo>
                  <a:lnTo>
                    <a:pt x="620" y="333"/>
                  </a:lnTo>
                  <a:lnTo>
                    <a:pt x="621" y="303"/>
                  </a:lnTo>
                  <a:lnTo>
                    <a:pt x="619" y="273"/>
                  </a:lnTo>
                  <a:lnTo>
                    <a:pt x="613" y="243"/>
                  </a:lnTo>
                  <a:lnTo>
                    <a:pt x="606" y="213"/>
                  </a:lnTo>
                  <a:lnTo>
                    <a:pt x="600" y="198"/>
                  </a:lnTo>
                  <a:lnTo>
                    <a:pt x="594" y="184"/>
                  </a:lnTo>
                  <a:lnTo>
                    <a:pt x="587" y="170"/>
                  </a:lnTo>
                  <a:lnTo>
                    <a:pt x="580" y="156"/>
                  </a:lnTo>
                  <a:lnTo>
                    <a:pt x="580"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6" name="Freeform 113"/>
            <p:cNvSpPr>
              <a:spLocks/>
            </p:cNvSpPr>
            <p:nvPr userDrawn="1"/>
          </p:nvSpPr>
          <p:spPr bwMode="auto">
            <a:xfrm>
              <a:off x="921" y="955"/>
              <a:ext cx="135" cy="135"/>
            </a:xfrm>
            <a:custGeom>
              <a:avLst/>
              <a:gdLst>
                <a:gd name="T0" fmla="*/ 136 w 541"/>
                <a:gd name="T1" fmla="*/ 35 h 539"/>
                <a:gd name="T2" fmla="*/ 91 w 541"/>
                <a:gd name="T3" fmla="*/ 67 h 539"/>
                <a:gd name="T4" fmla="*/ 55 w 541"/>
                <a:gd name="T5" fmla="*/ 106 h 539"/>
                <a:gd name="T6" fmla="*/ 28 w 541"/>
                <a:gd name="T7" fmla="*/ 151 h 539"/>
                <a:gd name="T8" fmla="*/ 9 w 541"/>
                <a:gd name="T9" fmla="*/ 199 h 539"/>
                <a:gd name="T10" fmla="*/ 1 w 541"/>
                <a:gd name="T11" fmla="*/ 250 h 539"/>
                <a:gd name="T12" fmla="*/ 3 w 541"/>
                <a:gd name="T13" fmla="*/ 302 h 539"/>
                <a:gd name="T14" fmla="*/ 14 w 541"/>
                <a:gd name="T15" fmla="*/ 354 h 539"/>
                <a:gd name="T16" fmla="*/ 37 w 541"/>
                <a:gd name="T17" fmla="*/ 404 h 539"/>
                <a:gd name="T18" fmla="*/ 52 w 541"/>
                <a:gd name="T19" fmla="*/ 427 h 539"/>
                <a:gd name="T20" fmla="*/ 87 w 541"/>
                <a:gd name="T21" fmla="*/ 467 h 539"/>
                <a:gd name="T22" fmla="*/ 129 w 541"/>
                <a:gd name="T23" fmla="*/ 500 h 539"/>
                <a:gd name="T24" fmla="*/ 176 w 541"/>
                <a:gd name="T25" fmla="*/ 522 h 539"/>
                <a:gd name="T26" fmla="*/ 226 w 541"/>
                <a:gd name="T27" fmla="*/ 535 h 539"/>
                <a:gd name="T28" fmla="*/ 278 w 541"/>
                <a:gd name="T29" fmla="*/ 539 h 539"/>
                <a:gd name="T30" fmla="*/ 330 w 541"/>
                <a:gd name="T31" fmla="*/ 533 h 539"/>
                <a:gd name="T32" fmla="*/ 381 w 541"/>
                <a:gd name="T33" fmla="*/ 516 h 539"/>
                <a:gd name="T34" fmla="*/ 405 w 541"/>
                <a:gd name="T35" fmla="*/ 503 h 539"/>
                <a:gd name="T36" fmla="*/ 450 w 541"/>
                <a:gd name="T37" fmla="*/ 471 h 539"/>
                <a:gd name="T38" fmla="*/ 486 w 541"/>
                <a:gd name="T39" fmla="*/ 432 h 539"/>
                <a:gd name="T40" fmla="*/ 514 w 541"/>
                <a:gd name="T41" fmla="*/ 388 h 539"/>
                <a:gd name="T42" fmla="*/ 532 w 541"/>
                <a:gd name="T43" fmla="*/ 338 h 539"/>
                <a:gd name="T44" fmla="*/ 540 w 541"/>
                <a:gd name="T45" fmla="*/ 288 h 539"/>
                <a:gd name="T46" fmla="*/ 538 w 541"/>
                <a:gd name="T47" fmla="*/ 235 h 539"/>
                <a:gd name="T48" fmla="*/ 527 w 541"/>
                <a:gd name="T49" fmla="*/ 185 h 539"/>
                <a:gd name="T50" fmla="*/ 504 w 541"/>
                <a:gd name="T51" fmla="*/ 134 h 539"/>
                <a:gd name="T52" fmla="*/ 490 w 541"/>
                <a:gd name="T53" fmla="*/ 110 h 539"/>
                <a:gd name="T54" fmla="*/ 454 w 541"/>
                <a:gd name="T55" fmla="*/ 71 h 539"/>
                <a:gd name="T56" fmla="*/ 412 w 541"/>
                <a:gd name="T57" fmla="*/ 39 h 539"/>
                <a:gd name="T58" fmla="*/ 365 w 541"/>
                <a:gd name="T59" fmla="*/ 17 h 539"/>
                <a:gd name="T60" fmla="*/ 315 w 541"/>
                <a:gd name="T61" fmla="*/ 2 h 539"/>
                <a:gd name="T62" fmla="*/ 263 w 541"/>
                <a:gd name="T63" fmla="*/ 0 h 539"/>
                <a:gd name="T64" fmla="*/ 211 w 541"/>
                <a:gd name="T65" fmla="*/ 6 h 539"/>
                <a:gd name="T66" fmla="*/ 160 w 541"/>
                <a:gd name="T67" fmla="*/ 23 h 539"/>
                <a:gd name="T68" fmla="*/ 136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136" y="35"/>
                  </a:moveTo>
                  <a:lnTo>
                    <a:pt x="136" y="35"/>
                  </a:lnTo>
                  <a:lnTo>
                    <a:pt x="112" y="50"/>
                  </a:lnTo>
                  <a:lnTo>
                    <a:pt x="91" y="67"/>
                  </a:lnTo>
                  <a:lnTo>
                    <a:pt x="72" y="86"/>
                  </a:lnTo>
                  <a:lnTo>
                    <a:pt x="55" y="106"/>
                  </a:lnTo>
                  <a:lnTo>
                    <a:pt x="41" y="127"/>
                  </a:lnTo>
                  <a:lnTo>
                    <a:pt x="28" y="151"/>
                  </a:lnTo>
                  <a:lnTo>
                    <a:pt x="18" y="174"/>
                  </a:lnTo>
                  <a:lnTo>
                    <a:pt x="9" y="199"/>
                  </a:lnTo>
                  <a:lnTo>
                    <a:pt x="4" y="225"/>
                  </a:lnTo>
                  <a:lnTo>
                    <a:pt x="1" y="250"/>
                  </a:lnTo>
                  <a:lnTo>
                    <a:pt x="0" y="276"/>
                  </a:lnTo>
                  <a:lnTo>
                    <a:pt x="3" y="302"/>
                  </a:lnTo>
                  <a:lnTo>
                    <a:pt x="7" y="328"/>
                  </a:lnTo>
                  <a:lnTo>
                    <a:pt x="14" y="354"/>
                  </a:lnTo>
                  <a:lnTo>
                    <a:pt x="25" y="380"/>
                  </a:lnTo>
                  <a:lnTo>
                    <a:pt x="37" y="404"/>
                  </a:lnTo>
                  <a:lnTo>
                    <a:pt x="37" y="404"/>
                  </a:lnTo>
                  <a:lnTo>
                    <a:pt x="52" y="427"/>
                  </a:lnTo>
                  <a:lnTo>
                    <a:pt x="69" y="449"/>
                  </a:lnTo>
                  <a:lnTo>
                    <a:pt x="87" y="467"/>
                  </a:lnTo>
                  <a:lnTo>
                    <a:pt x="108" y="484"/>
                  </a:lnTo>
                  <a:lnTo>
                    <a:pt x="129" y="500"/>
                  </a:lnTo>
                  <a:lnTo>
                    <a:pt x="153" y="512"/>
                  </a:lnTo>
                  <a:lnTo>
                    <a:pt x="176" y="522"/>
                  </a:lnTo>
                  <a:lnTo>
                    <a:pt x="201" y="530"/>
                  </a:lnTo>
                  <a:lnTo>
                    <a:pt x="226" y="535"/>
                  </a:lnTo>
                  <a:lnTo>
                    <a:pt x="252" y="539"/>
                  </a:lnTo>
                  <a:lnTo>
                    <a:pt x="278" y="539"/>
                  </a:lnTo>
                  <a:lnTo>
                    <a:pt x="304" y="538"/>
                  </a:lnTo>
                  <a:lnTo>
                    <a:pt x="330" y="533"/>
                  </a:lnTo>
                  <a:lnTo>
                    <a:pt x="356" y="526"/>
                  </a:lnTo>
                  <a:lnTo>
                    <a:pt x="381" y="516"/>
                  </a:lnTo>
                  <a:lnTo>
                    <a:pt x="405" y="503"/>
                  </a:lnTo>
                  <a:lnTo>
                    <a:pt x="405" y="503"/>
                  </a:lnTo>
                  <a:lnTo>
                    <a:pt x="429" y="488"/>
                  </a:lnTo>
                  <a:lnTo>
                    <a:pt x="450" y="471"/>
                  </a:lnTo>
                  <a:lnTo>
                    <a:pt x="469" y="452"/>
                  </a:lnTo>
                  <a:lnTo>
                    <a:pt x="486" y="432"/>
                  </a:lnTo>
                  <a:lnTo>
                    <a:pt x="501" y="410"/>
                  </a:lnTo>
                  <a:lnTo>
                    <a:pt x="514" y="388"/>
                  </a:lnTo>
                  <a:lnTo>
                    <a:pt x="524" y="363"/>
                  </a:lnTo>
                  <a:lnTo>
                    <a:pt x="532" y="338"/>
                  </a:lnTo>
                  <a:lnTo>
                    <a:pt x="537" y="314"/>
                  </a:lnTo>
                  <a:lnTo>
                    <a:pt x="540" y="288"/>
                  </a:lnTo>
                  <a:lnTo>
                    <a:pt x="541" y="262"/>
                  </a:lnTo>
                  <a:lnTo>
                    <a:pt x="538" y="235"/>
                  </a:lnTo>
                  <a:lnTo>
                    <a:pt x="534" y="209"/>
                  </a:lnTo>
                  <a:lnTo>
                    <a:pt x="527" y="185"/>
                  </a:lnTo>
                  <a:lnTo>
                    <a:pt x="517" y="159"/>
                  </a:lnTo>
                  <a:lnTo>
                    <a:pt x="504" y="134"/>
                  </a:lnTo>
                  <a:lnTo>
                    <a:pt x="504" y="134"/>
                  </a:lnTo>
                  <a:lnTo>
                    <a:pt x="490" y="110"/>
                  </a:lnTo>
                  <a:lnTo>
                    <a:pt x="473" y="90"/>
                  </a:lnTo>
                  <a:lnTo>
                    <a:pt x="454" y="71"/>
                  </a:lnTo>
                  <a:lnTo>
                    <a:pt x="434" y="54"/>
                  </a:lnTo>
                  <a:lnTo>
                    <a:pt x="412" y="39"/>
                  </a:lnTo>
                  <a:lnTo>
                    <a:pt x="390" y="27"/>
                  </a:lnTo>
                  <a:lnTo>
                    <a:pt x="365" y="17"/>
                  </a:lnTo>
                  <a:lnTo>
                    <a:pt x="340" y="9"/>
                  </a:lnTo>
                  <a:lnTo>
                    <a:pt x="315" y="2"/>
                  </a:lnTo>
                  <a:lnTo>
                    <a:pt x="289" y="0"/>
                  </a:lnTo>
                  <a:lnTo>
                    <a:pt x="263" y="0"/>
                  </a:lnTo>
                  <a:lnTo>
                    <a:pt x="237" y="1"/>
                  </a:lnTo>
                  <a:lnTo>
                    <a:pt x="211" y="6"/>
                  </a:lnTo>
                  <a:lnTo>
                    <a:pt x="185" y="13"/>
                  </a:lnTo>
                  <a:lnTo>
                    <a:pt x="160" y="23"/>
                  </a:lnTo>
                  <a:lnTo>
                    <a:pt x="136" y="35"/>
                  </a:lnTo>
                  <a:lnTo>
                    <a:pt x="136"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7" name="Freeform 114"/>
            <p:cNvSpPr>
              <a:spLocks/>
            </p:cNvSpPr>
            <p:nvPr userDrawn="1"/>
          </p:nvSpPr>
          <p:spPr bwMode="auto">
            <a:xfrm>
              <a:off x="712" y="1092"/>
              <a:ext cx="115" cy="115"/>
            </a:xfrm>
            <a:custGeom>
              <a:avLst/>
              <a:gdLst>
                <a:gd name="T0" fmla="*/ 345 w 460"/>
                <a:gd name="T1" fmla="*/ 428 h 459"/>
                <a:gd name="T2" fmla="*/ 383 w 460"/>
                <a:gd name="T3" fmla="*/ 401 h 459"/>
                <a:gd name="T4" fmla="*/ 413 w 460"/>
                <a:gd name="T5" fmla="*/ 368 h 459"/>
                <a:gd name="T6" fmla="*/ 436 w 460"/>
                <a:gd name="T7" fmla="*/ 330 h 459"/>
                <a:gd name="T8" fmla="*/ 452 w 460"/>
                <a:gd name="T9" fmla="*/ 289 h 459"/>
                <a:gd name="T10" fmla="*/ 458 w 460"/>
                <a:gd name="T11" fmla="*/ 246 h 459"/>
                <a:gd name="T12" fmla="*/ 457 w 460"/>
                <a:gd name="T13" fmla="*/ 202 h 459"/>
                <a:gd name="T14" fmla="*/ 448 w 460"/>
                <a:gd name="T15" fmla="*/ 157 h 459"/>
                <a:gd name="T16" fmla="*/ 428 w 460"/>
                <a:gd name="T17" fmla="*/ 114 h 459"/>
                <a:gd name="T18" fmla="*/ 415 w 460"/>
                <a:gd name="T19" fmla="*/ 95 h 459"/>
                <a:gd name="T20" fmla="*/ 385 w 460"/>
                <a:gd name="T21" fmla="*/ 61 h 459"/>
                <a:gd name="T22" fmla="*/ 350 w 460"/>
                <a:gd name="T23" fmla="*/ 33 h 459"/>
                <a:gd name="T24" fmla="*/ 310 w 460"/>
                <a:gd name="T25" fmla="*/ 14 h 459"/>
                <a:gd name="T26" fmla="*/ 268 w 460"/>
                <a:gd name="T27" fmla="*/ 3 h 459"/>
                <a:gd name="T28" fmla="*/ 224 w 460"/>
                <a:gd name="T29" fmla="*/ 0 h 459"/>
                <a:gd name="T30" fmla="*/ 179 w 460"/>
                <a:gd name="T31" fmla="*/ 6 h 459"/>
                <a:gd name="T32" fmla="*/ 136 w 460"/>
                <a:gd name="T33" fmla="*/ 20 h 459"/>
                <a:gd name="T34" fmla="*/ 116 w 460"/>
                <a:gd name="T35" fmla="*/ 31 h 459"/>
                <a:gd name="T36" fmla="*/ 78 w 460"/>
                <a:gd name="T37" fmla="*/ 58 h 459"/>
                <a:gd name="T38" fmla="*/ 46 w 460"/>
                <a:gd name="T39" fmla="*/ 91 h 459"/>
                <a:gd name="T40" fmla="*/ 23 w 460"/>
                <a:gd name="T41" fmla="*/ 129 h 459"/>
                <a:gd name="T42" fmla="*/ 7 w 460"/>
                <a:gd name="T43" fmla="*/ 170 h 459"/>
                <a:gd name="T44" fmla="*/ 1 w 460"/>
                <a:gd name="T45" fmla="*/ 213 h 459"/>
                <a:gd name="T46" fmla="*/ 2 w 460"/>
                <a:gd name="T47" fmla="*/ 258 h 459"/>
                <a:gd name="T48" fmla="*/ 11 w 460"/>
                <a:gd name="T49" fmla="*/ 302 h 459"/>
                <a:gd name="T50" fmla="*/ 31 w 460"/>
                <a:gd name="T51" fmla="*/ 345 h 459"/>
                <a:gd name="T52" fmla="*/ 44 w 460"/>
                <a:gd name="T53" fmla="*/ 364 h 459"/>
                <a:gd name="T54" fmla="*/ 74 w 460"/>
                <a:gd name="T55" fmla="*/ 398 h 459"/>
                <a:gd name="T56" fmla="*/ 109 w 460"/>
                <a:gd name="T57" fmla="*/ 426 h 459"/>
                <a:gd name="T58" fmla="*/ 149 w 460"/>
                <a:gd name="T59" fmla="*/ 444 h 459"/>
                <a:gd name="T60" fmla="*/ 192 w 460"/>
                <a:gd name="T61" fmla="*/ 456 h 459"/>
                <a:gd name="T62" fmla="*/ 235 w 460"/>
                <a:gd name="T63" fmla="*/ 459 h 459"/>
                <a:gd name="T64" fmla="*/ 280 w 460"/>
                <a:gd name="T65" fmla="*/ 453 h 459"/>
                <a:gd name="T66" fmla="*/ 324 w 460"/>
                <a:gd name="T67" fmla="*/ 439 h 459"/>
                <a:gd name="T68" fmla="*/ 345 w 460"/>
                <a:gd name="T69" fmla="*/ 42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9">
                  <a:moveTo>
                    <a:pt x="345" y="428"/>
                  </a:moveTo>
                  <a:lnTo>
                    <a:pt x="345" y="428"/>
                  </a:lnTo>
                  <a:lnTo>
                    <a:pt x="364" y="415"/>
                  </a:lnTo>
                  <a:lnTo>
                    <a:pt x="383" y="401"/>
                  </a:lnTo>
                  <a:lnTo>
                    <a:pt x="398" y="385"/>
                  </a:lnTo>
                  <a:lnTo>
                    <a:pt x="413" y="368"/>
                  </a:lnTo>
                  <a:lnTo>
                    <a:pt x="426" y="350"/>
                  </a:lnTo>
                  <a:lnTo>
                    <a:pt x="436" y="330"/>
                  </a:lnTo>
                  <a:lnTo>
                    <a:pt x="445" y="310"/>
                  </a:lnTo>
                  <a:lnTo>
                    <a:pt x="452" y="289"/>
                  </a:lnTo>
                  <a:lnTo>
                    <a:pt x="456" y="267"/>
                  </a:lnTo>
                  <a:lnTo>
                    <a:pt x="458" y="246"/>
                  </a:lnTo>
                  <a:lnTo>
                    <a:pt x="460" y="224"/>
                  </a:lnTo>
                  <a:lnTo>
                    <a:pt x="457" y="202"/>
                  </a:lnTo>
                  <a:lnTo>
                    <a:pt x="454" y="179"/>
                  </a:lnTo>
                  <a:lnTo>
                    <a:pt x="448" y="157"/>
                  </a:lnTo>
                  <a:lnTo>
                    <a:pt x="439" y="135"/>
                  </a:lnTo>
                  <a:lnTo>
                    <a:pt x="428" y="114"/>
                  </a:lnTo>
                  <a:lnTo>
                    <a:pt x="428" y="114"/>
                  </a:lnTo>
                  <a:lnTo>
                    <a:pt x="415" y="95"/>
                  </a:lnTo>
                  <a:lnTo>
                    <a:pt x="401" y="76"/>
                  </a:lnTo>
                  <a:lnTo>
                    <a:pt x="385" y="61"/>
                  </a:lnTo>
                  <a:lnTo>
                    <a:pt x="368" y="46"/>
                  </a:lnTo>
                  <a:lnTo>
                    <a:pt x="350" y="33"/>
                  </a:lnTo>
                  <a:lnTo>
                    <a:pt x="331" y="23"/>
                  </a:lnTo>
                  <a:lnTo>
                    <a:pt x="310" y="14"/>
                  </a:lnTo>
                  <a:lnTo>
                    <a:pt x="289" y="7"/>
                  </a:lnTo>
                  <a:lnTo>
                    <a:pt x="268" y="3"/>
                  </a:lnTo>
                  <a:lnTo>
                    <a:pt x="246" y="1"/>
                  </a:lnTo>
                  <a:lnTo>
                    <a:pt x="224" y="0"/>
                  </a:lnTo>
                  <a:lnTo>
                    <a:pt x="202" y="2"/>
                  </a:lnTo>
                  <a:lnTo>
                    <a:pt x="179" y="6"/>
                  </a:lnTo>
                  <a:lnTo>
                    <a:pt x="157" y="11"/>
                  </a:lnTo>
                  <a:lnTo>
                    <a:pt x="136" y="20"/>
                  </a:lnTo>
                  <a:lnTo>
                    <a:pt x="116" y="31"/>
                  </a:lnTo>
                  <a:lnTo>
                    <a:pt x="116" y="31"/>
                  </a:lnTo>
                  <a:lnTo>
                    <a:pt x="95" y="44"/>
                  </a:lnTo>
                  <a:lnTo>
                    <a:pt x="78" y="58"/>
                  </a:lnTo>
                  <a:lnTo>
                    <a:pt x="61" y="74"/>
                  </a:lnTo>
                  <a:lnTo>
                    <a:pt x="46" y="91"/>
                  </a:lnTo>
                  <a:lnTo>
                    <a:pt x="33" y="109"/>
                  </a:lnTo>
                  <a:lnTo>
                    <a:pt x="23" y="129"/>
                  </a:lnTo>
                  <a:lnTo>
                    <a:pt x="15" y="149"/>
                  </a:lnTo>
                  <a:lnTo>
                    <a:pt x="7" y="170"/>
                  </a:lnTo>
                  <a:lnTo>
                    <a:pt x="3" y="191"/>
                  </a:lnTo>
                  <a:lnTo>
                    <a:pt x="1" y="213"/>
                  </a:lnTo>
                  <a:lnTo>
                    <a:pt x="0" y="235"/>
                  </a:lnTo>
                  <a:lnTo>
                    <a:pt x="2" y="258"/>
                  </a:lnTo>
                  <a:lnTo>
                    <a:pt x="6" y="280"/>
                  </a:lnTo>
                  <a:lnTo>
                    <a:pt x="11" y="302"/>
                  </a:lnTo>
                  <a:lnTo>
                    <a:pt x="20" y="323"/>
                  </a:lnTo>
                  <a:lnTo>
                    <a:pt x="31" y="345"/>
                  </a:lnTo>
                  <a:lnTo>
                    <a:pt x="31" y="345"/>
                  </a:lnTo>
                  <a:lnTo>
                    <a:pt x="44" y="364"/>
                  </a:lnTo>
                  <a:lnTo>
                    <a:pt x="58" y="381"/>
                  </a:lnTo>
                  <a:lnTo>
                    <a:pt x="74" y="398"/>
                  </a:lnTo>
                  <a:lnTo>
                    <a:pt x="91" y="413"/>
                  </a:lnTo>
                  <a:lnTo>
                    <a:pt x="109" y="426"/>
                  </a:lnTo>
                  <a:lnTo>
                    <a:pt x="129" y="436"/>
                  </a:lnTo>
                  <a:lnTo>
                    <a:pt x="149" y="444"/>
                  </a:lnTo>
                  <a:lnTo>
                    <a:pt x="170" y="452"/>
                  </a:lnTo>
                  <a:lnTo>
                    <a:pt x="192" y="456"/>
                  </a:lnTo>
                  <a:lnTo>
                    <a:pt x="213" y="458"/>
                  </a:lnTo>
                  <a:lnTo>
                    <a:pt x="235" y="459"/>
                  </a:lnTo>
                  <a:lnTo>
                    <a:pt x="258" y="457"/>
                  </a:lnTo>
                  <a:lnTo>
                    <a:pt x="280" y="453"/>
                  </a:lnTo>
                  <a:lnTo>
                    <a:pt x="302" y="448"/>
                  </a:lnTo>
                  <a:lnTo>
                    <a:pt x="324" y="439"/>
                  </a:lnTo>
                  <a:lnTo>
                    <a:pt x="345" y="428"/>
                  </a:lnTo>
                  <a:lnTo>
                    <a:pt x="345" y="4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8" name="Freeform 115"/>
            <p:cNvSpPr>
              <a:spLocks/>
            </p:cNvSpPr>
            <p:nvPr userDrawn="1"/>
          </p:nvSpPr>
          <p:spPr bwMode="auto">
            <a:xfrm>
              <a:off x="503" y="1229"/>
              <a:ext cx="95" cy="94"/>
            </a:xfrm>
            <a:custGeom>
              <a:avLst/>
              <a:gdLst>
                <a:gd name="T0" fmla="*/ 94 w 378"/>
                <a:gd name="T1" fmla="*/ 25 h 378"/>
                <a:gd name="T2" fmla="*/ 63 w 378"/>
                <a:gd name="T3" fmla="*/ 48 h 378"/>
                <a:gd name="T4" fmla="*/ 38 w 378"/>
                <a:gd name="T5" fmla="*/ 74 h 378"/>
                <a:gd name="T6" fmla="*/ 19 w 378"/>
                <a:gd name="T7" fmla="*/ 105 h 378"/>
                <a:gd name="T8" fmla="*/ 5 w 378"/>
                <a:gd name="T9" fmla="*/ 139 h 378"/>
                <a:gd name="T10" fmla="*/ 0 w 378"/>
                <a:gd name="T11" fmla="*/ 176 h 378"/>
                <a:gd name="T12" fmla="*/ 2 w 378"/>
                <a:gd name="T13" fmla="*/ 212 h 378"/>
                <a:gd name="T14" fmla="*/ 9 w 378"/>
                <a:gd name="T15" fmla="*/ 249 h 378"/>
                <a:gd name="T16" fmla="*/ 25 w 378"/>
                <a:gd name="T17" fmla="*/ 284 h 378"/>
                <a:gd name="T18" fmla="*/ 35 w 378"/>
                <a:gd name="T19" fmla="*/ 299 h 378"/>
                <a:gd name="T20" fmla="*/ 60 w 378"/>
                <a:gd name="T21" fmla="*/ 328 h 378"/>
                <a:gd name="T22" fmla="*/ 90 w 378"/>
                <a:gd name="T23" fmla="*/ 350 h 378"/>
                <a:gd name="T24" fmla="*/ 123 w 378"/>
                <a:gd name="T25" fmla="*/ 366 h 378"/>
                <a:gd name="T26" fmla="*/ 158 w 378"/>
                <a:gd name="T27" fmla="*/ 375 h 378"/>
                <a:gd name="T28" fmla="*/ 193 w 378"/>
                <a:gd name="T29" fmla="*/ 378 h 378"/>
                <a:gd name="T30" fmla="*/ 231 w 378"/>
                <a:gd name="T31" fmla="*/ 374 h 378"/>
                <a:gd name="T32" fmla="*/ 266 w 378"/>
                <a:gd name="T33" fmla="*/ 361 h 378"/>
                <a:gd name="T34" fmla="*/ 283 w 378"/>
                <a:gd name="T35" fmla="*/ 353 h 378"/>
                <a:gd name="T36" fmla="*/ 314 w 378"/>
                <a:gd name="T37" fmla="*/ 329 h 378"/>
                <a:gd name="T38" fmla="*/ 339 w 378"/>
                <a:gd name="T39" fmla="*/ 303 h 378"/>
                <a:gd name="T40" fmla="*/ 359 w 378"/>
                <a:gd name="T41" fmla="*/ 272 h 378"/>
                <a:gd name="T42" fmla="*/ 372 w 378"/>
                <a:gd name="T43" fmla="*/ 238 h 378"/>
                <a:gd name="T44" fmla="*/ 377 w 378"/>
                <a:gd name="T45" fmla="*/ 202 h 378"/>
                <a:gd name="T46" fmla="*/ 377 w 378"/>
                <a:gd name="T47" fmla="*/ 165 h 378"/>
                <a:gd name="T48" fmla="*/ 368 w 378"/>
                <a:gd name="T49" fmla="*/ 129 h 378"/>
                <a:gd name="T50" fmla="*/ 352 w 378"/>
                <a:gd name="T51" fmla="*/ 94 h 378"/>
                <a:gd name="T52" fmla="*/ 342 w 378"/>
                <a:gd name="T53" fmla="*/ 78 h 378"/>
                <a:gd name="T54" fmla="*/ 317 w 378"/>
                <a:gd name="T55" fmla="*/ 49 h 378"/>
                <a:gd name="T56" fmla="*/ 287 w 378"/>
                <a:gd name="T57" fmla="*/ 27 h 378"/>
                <a:gd name="T58" fmla="*/ 254 w 378"/>
                <a:gd name="T59" fmla="*/ 11 h 378"/>
                <a:gd name="T60" fmla="*/ 221 w 378"/>
                <a:gd name="T61" fmla="*/ 2 h 378"/>
                <a:gd name="T62" fmla="*/ 184 w 378"/>
                <a:gd name="T63" fmla="*/ 0 h 378"/>
                <a:gd name="T64" fmla="*/ 148 w 378"/>
                <a:gd name="T65" fmla="*/ 4 h 378"/>
                <a:gd name="T66" fmla="*/ 111 w 378"/>
                <a:gd name="T67" fmla="*/ 17 h 378"/>
                <a:gd name="T68" fmla="*/ 9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4" y="25"/>
                  </a:moveTo>
                  <a:lnTo>
                    <a:pt x="94" y="25"/>
                  </a:lnTo>
                  <a:lnTo>
                    <a:pt x="78" y="35"/>
                  </a:lnTo>
                  <a:lnTo>
                    <a:pt x="63" y="48"/>
                  </a:lnTo>
                  <a:lnTo>
                    <a:pt x="50" y="61"/>
                  </a:lnTo>
                  <a:lnTo>
                    <a:pt x="38" y="74"/>
                  </a:lnTo>
                  <a:lnTo>
                    <a:pt x="28" y="90"/>
                  </a:lnTo>
                  <a:lnTo>
                    <a:pt x="19" y="105"/>
                  </a:lnTo>
                  <a:lnTo>
                    <a:pt x="12" y="122"/>
                  </a:lnTo>
                  <a:lnTo>
                    <a:pt x="5" y="139"/>
                  </a:lnTo>
                  <a:lnTo>
                    <a:pt x="3" y="157"/>
                  </a:lnTo>
                  <a:lnTo>
                    <a:pt x="0" y="176"/>
                  </a:lnTo>
                  <a:lnTo>
                    <a:pt x="0" y="194"/>
                  </a:lnTo>
                  <a:lnTo>
                    <a:pt x="2" y="212"/>
                  </a:lnTo>
                  <a:lnTo>
                    <a:pt x="4" y="230"/>
                  </a:lnTo>
                  <a:lnTo>
                    <a:pt x="9" y="249"/>
                  </a:lnTo>
                  <a:lnTo>
                    <a:pt x="16" y="266"/>
                  </a:lnTo>
                  <a:lnTo>
                    <a:pt x="25" y="284"/>
                  </a:lnTo>
                  <a:lnTo>
                    <a:pt x="25" y="284"/>
                  </a:lnTo>
                  <a:lnTo>
                    <a:pt x="35" y="299"/>
                  </a:lnTo>
                  <a:lnTo>
                    <a:pt x="47" y="314"/>
                  </a:lnTo>
                  <a:lnTo>
                    <a:pt x="60" y="328"/>
                  </a:lnTo>
                  <a:lnTo>
                    <a:pt x="75" y="340"/>
                  </a:lnTo>
                  <a:lnTo>
                    <a:pt x="90" y="350"/>
                  </a:lnTo>
                  <a:lnTo>
                    <a:pt x="106" y="358"/>
                  </a:lnTo>
                  <a:lnTo>
                    <a:pt x="123" y="366"/>
                  </a:lnTo>
                  <a:lnTo>
                    <a:pt x="140" y="371"/>
                  </a:lnTo>
                  <a:lnTo>
                    <a:pt x="158" y="375"/>
                  </a:lnTo>
                  <a:lnTo>
                    <a:pt x="175" y="378"/>
                  </a:lnTo>
                  <a:lnTo>
                    <a:pt x="193" y="378"/>
                  </a:lnTo>
                  <a:lnTo>
                    <a:pt x="213" y="376"/>
                  </a:lnTo>
                  <a:lnTo>
                    <a:pt x="231" y="374"/>
                  </a:lnTo>
                  <a:lnTo>
                    <a:pt x="248" y="368"/>
                  </a:lnTo>
                  <a:lnTo>
                    <a:pt x="266" y="361"/>
                  </a:lnTo>
                  <a:lnTo>
                    <a:pt x="283" y="353"/>
                  </a:lnTo>
                  <a:lnTo>
                    <a:pt x="283" y="353"/>
                  </a:lnTo>
                  <a:lnTo>
                    <a:pt x="300" y="342"/>
                  </a:lnTo>
                  <a:lnTo>
                    <a:pt x="314" y="329"/>
                  </a:lnTo>
                  <a:lnTo>
                    <a:pt x="327" y="316"/>
                  </a:lnTo>
                  <a:lnTo>
                    <a:pt x="339" y="303"/>
                  </a:lnTo>
                  <a:lnTo>
                    <a:pt x="350" y="288"/>
                  </a:lnTo>
                  <a:lnTo>
                    <a:pt x="359" y="272"/>
                  </a:lnTo>
                  <a:lnTo>
                    <a:pt x="365" y="255"/>
                  </a:lnTo>
                  <a:lnTo>
                    <a:pt x="372" y="238"/>
                  </a:lnTo>
                  <a:lnTo>
                    <a:pt x="376" y="220"/>
                  </a:lnTo>
                  <a:lnTo>
                    <a:pt x="377" y="202"/>
                  </a:lnTo>
                  <a:lnTo>
                    <a:pt x="378" y="183"/>
                  </a:lnTo>
                  <a:lnTo>
                    <a:pt x="377" y="165"/>
                  </a:lnTo>
                  <a:lnTo>
                    <a:pt x="373" y="147"/>
                  </a:lnTo>
                  <a:lnTo>
                    <a:pt x="368" y="129"/>
                  </a:lnTo>
                  <a:lnTo>
                    <a:pt x="361" y="112"/>
                  </a:lnTo>
                  <a:lnTo>
                    <a:pt x="352" y="94"/>
                  </a:lnTo>
                  <a:lnTo>
                    <a:pt x="352" y="94"/>
                  </a:lnTo>
                  <a:lnTo>
                    <a:pt x="342" y="78"/>
                  </a:lnTo>
                  <a:lnTo>
                    <a:pt x="330" y="64"/>
                  </a:lnTo>
                  <a:lnTo>
                    <a:pt x="317" y="49"/>
                  </a:lnTo>
                  <a:lnTo>
                    <a:pt x="303" y="38"/>
                  </a:lnTo>
                  <a:lnTo>
                    <a:pt x="287" y="27"/>
                  </a:lnTo>
                  <a:lnTo>
                    <a:pt x="271" y="19"/>
                  </a:lnTo>
                  <a:lnTo>
                    <a:pt x="254" y="11"/>
                  </a:lnTo>
                  <a:lnTo>
                    <a:pt x="237" y="6"/>
                  </a:lnTo>
                  <a:lnTo>
                    <a:pt x="221" y="2"/>
                  </a:lnTo>
                  <a:lnTo>
                    <a:pt x="202" y="0"/>
                  </a:lnTo>
                  <a:lnTo>
                    <a:pt x="184" y="0"/>
                  </a:lnTo>
                  <a:lnTo>
                    <a:pt x="166" y="1"/>
                  </a:lnTo>
                  <a:lnTo>
                    <a:pt x="148" y="4"/>
                  </a:lnTo>
                  <a:lnTo>
                    <a:pt x="129" y="9"/>
                  </a:lnTo>
                  <a:lnTo>
                    <a:pt x="111" y="17"/>
                  </a:lnTo>
                  <a:lnTo>
                    <a:pt x="94" y="25"/>
                  </a:lnTo>
                  <a:lnTo>
                    <a:pt x="9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9" name="Freeform 116"/>
            <p:cNvSpPr>
              <a:spLocks/>
            </p:cNvSpPr>
            <p:nvPr userDrawn="1"/>
          </p:nvSpPr>
          <p:spPr bwMode="auto">
            <a:xfrm>
              <a:off x="294" y="1365"/>
              <a:ext cx="74" cy="75"/>
            </a:xfrm>
            <a:custGeom>
              <a:avLst/>
              <a:gdLst>
                <a:gd name="T0" fmla="*/ 74 w 297"/>
                <a:gd name="T1" fmla="*/ 19 h 297"/>
                <a:gd name="T2" fmla="*/ 49 w 297"/>
                <a:gd name="T3" fmla="*/ 36 h 297"/>
                <a:gd name="T4" fmla="*/ 30 w 297"/>
                <a:gd name="T5" fmla="*/ 59 h 297"/>
                <a:gd name="T6" fmla="*/ 14 w 297"/>
                <a:gd name="T7" fmla="*/ 83 h 297"/>
                <a:gd name="T8" fmla="*/ 4 w 297"/>
                <a:gd name="T9" fmla="*/ 109 h 297"/>
                <a:gd name="T10" fmla="*/ 0 w 297"/>
                <a:gd name="T11" fmla="*/ 138 h 297"/>
                <a:gd name="T12" fmla="*/ 0 w 297"/>
                <a:gd name="T13" fmla="*/ 167 h 297"/>
                <a:gd name="T14" fmla="*/ 6 w 297"/>
                <a:gd name="T15" fmla="*/ 195 h 297"/>
                <a:gd name="T16" fmla="*/ 19 w 297"/>
                <a:gd name="T17" fmla="*/ 223 h 297"/>
                <a:gd name="T18" fmla="*/ 27 w 297"/>
                <a:gd name="T19" fmla="*/ 234 h 297"/>
                <a:gd name="T20" fmla="*/ 47 w 297"/>
                <a:gd name="T21" fmla="*/ 257 h 297"/>
                <a:gd name="T22" fmla="*/ 70 w 297"/>
                <a:gd name="T23" fmla="*/ 275 h 297"/>
                <a:gd name="T24" fmla="*/ 96 w 297"/>
                <a:gd name="T25" fmla="*/ 287 h 297"/>
                <a:gd name="T26" fmla="*/ 123 w 297"/>
                <a:gd name="T27" fmla="*/ 294 h 297"/>
                <a:gd name="T28" fmla="*/ 152 w 297"/>
                <a:gd name="T29" fmla="*/ 297 h 297"/>
                <a:gd name="T30" fmla="*/ 181 w 297"/>
                <a:gd name="T31" fmla="*/ 293 h 297"/>
                <a:gd name="T32" fmla="*/ 208 w 297"/>
                <a:gd name="T33" fmla="*/ 284 h 297"/>
                <a:gd name="T34" fmla="*/ 223 w 297"/>
                <a:gd name="T35" fmla="*/ 276 h 297"/>
                <a:gd name="T36" fmla="*/ 246 w 297"/>
                <a:gd name="T37" fmla="*/ 259 h 297"/>
                <a:gd name="T38" fmla="*/ 267 w 297"/>
                <a:gd name="T39" fmla="*/ 237 h 297"/>
                <a:gd name="T40" fmla="*/ 281 w 297"/>
                <a:gd name="T41" fmla="*/ 214 h 297"/>
                <a:gd name="T42" fmla="*/ 292 w 297"/>
                <a:gd name="T43" fmla="*/ 186 h 297"/>
                <a:gd name="T44" fmla="*/ 295 w 297"/>
                <a:gd name="T45" fmla="*/ 158 h 297"/>
                <a:gd name="T46" fmla="*/ 295 w 297"/>
                <a:gd name="T47" fmla="*/ 129 h 297"/>
                <a:gd name="T48" fmla="*/ 289 w 297"/>
                <a:gd name="T49" fmla="*/ 102 h 297"/>
                <a:gd name="T50" fmla="*/ 276 w 297"/>
                <a:gd name="T51" fmla="*/ 74 h 297"/>
                <a:gd name="T52" fmla="*/ 268 w 297"/>
                <a:gd name="T53" fmla="*/ 61 h 297"/>
                <a:gd name="T54" fmla="*/ 249 w 297"/>
                <a:gd name="T55" fmla="*/ 39 h 297"/>
                <a:gd name="T56" fmla="*/ 225 w 297"/>
                <a:gd name="T57" fmla="*/ 21 h 297"/>
                <a:gd name="T58" fmla="*/ 199 w 297"/>
                <a:gd name="T59" fmla="*/ 9 h 297"/>
                <a:gd name="T60" fmla="*/ 172 w 297"/>
                <a:gd name="T61" fmla="*/ 1 h 297"/>
                <a:gd name="T62" fmla="*/ 144 w 297"/>
                <a:gd name="T63" fmla="*/ 0 h 297"/>
                <a:gd name="T64" fmla="*/ 116 w 297"/>
                <a:gd name="T65" fmla="*/ 3 h 297"/>
                <a:gd name="T66" fmla="*/ 87 w 297"/>
                <a:gd name="T67" fmla="*/ 13 h 297"/>
                <a:gd name="T68" fmla="*/ 74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19"/>
                  </a:moveTo>
                  <a:lnTo>
                    <a:pt x="74" y="19"/>
                  </a:lnTo>
                  <a:lnTo>
                    <a:pt x="61" y="27"/>
                  </a:lnTo>
                  <a:lnTo>
                    <a:pt x="49" y="36"/>
                  </a:lnTo>
                  <a:lnTo>
                    <a:pt x="39" y="47"/>
                  </a:lnTo>
                  <a:lnTo>
                    <a:pt x="30" y="59"/>
                  </a:lnTo>
                  <a:lnTo>
                    <a:pt x="21" y="70"/>
                  </a:lnTo>
                  <a:lnTo>
                    <a:pt x="14" y="83"/>
                  </a:lnTo>
                  <a:lnTo>
                    <a:pt x="9" y="96"/>
                  </a:lnTo>
                  <a:lnTo>
                    <a:pt x="4" y="109"/>
                  </a:lnTo>
                  <a:lnTo>
                    <a:pt x="1" y="124"/>
                  </a:lnTo>
                  <a:lnTo>
                    <a:pt x="0" y="138"/>
                  </a:lnTo>
                  <a:lnTo>
                    <a:pt x="0" y="152"/>
                  </a:lnTo>
                  <a:lnTo>
                    <a:pt x="0" y="167"/>
                  </a:lnTo>
                  <a:lnTo>
                    <a:pt x="2" y="181"/>
                  </a:lnTo>
                  <a:lnTo>
                    <a:pt x="6" y="195"/>
                  </a:lnTo>
                  <a:lnTo>
                    <a:pt x="13" y="208"/>
                  </a:lnTo>
                  <a:lnTo>
                    <a:pt x="19" y="223"/>
                  </a:lnTo>
                  <a:lnTo>
                    <a:pt x="19" y="223"/>
                  </a:lnTo>
                  <a:lnTo>
                    <a:pt x="27" y="234"/>
                  </a:lnTo>
                  <a:lnTo>
                    <a:pt x="36" y="246"/>
                  </a:lnTo>
                  <a:lnTo>
                    <a:pt x="47" y="257"/>
                  </a:lnTo>
                  <a:lnTo>
                    <a:pt x="58" y="266"/>
                  </a:lnTo>
                  <a:lnTo>
                    <a:pt x="70" y="275"/>
                  </a:lnTo>
                  <a:lnTo>
                    <a:pt x="83" y="281"/>
                  </a:lnTo>
                  <a:lnTo>
                    <a:pt x="96" y="287"/>
                  </a:lnTo>
                  <a:lnTo>
                    <a:pt x="109" y="292"/>
                  </a:lnTo>
                  <a:lnTo>
                    <a:pt x="123" y="294"/>
                  </a:lnTo>
                  <a:lnTo>
                    <a:pt x="138" y="296"/>
                  </a:lnTo>
                  <a:lnTo>
                    <a:pt x="152" y="297"/>
                  </a:lnTo>
                  <a:lnTo>
                    <a:pt x="166" y="296"/>
                  </a:lnTo>
                  <a:lnTo>
                    <a:pt x="181" y="293"/>
                  </a:lnTo>
                  <a:lnTo>
                    <a:pt x="195" y="289"/>
                  </a:lnTo>
                  <a:lnTo>
                    <a:pt x="208" y="284"/>
                  </a:lnTo>
                  <a:lnTo>
                    <a:pt x="223" y="276"/>
                  </a:lnTo>
                  <a:lnTo>
                    <a:pt x="223" y="276"/>
                  </a:lnTo>
                  <a:lnTo>
                    <a:pt x="234" y="268"/>
                  </a:lnTo>
                  <a:lnTo>
                    <a:pt x="246" y="259"/>
                  </a:lnTo>
                  <a:lnTo>
                    <a:pt x="256" y="249"/>
                  </a:lnTo>
                  <a:lnTo>
                    <a:pt x="267" y="237"/>
                  </a:lnTo>
                  <a:lnTo>
                    <a:pt x="275" y="225"/>
                  </a:lnTo>
                  <a:lnTo>
                    <a:pt x="281" y="214"/>
                  </a:lnTo>
                  <a:lnTo>
                    <a:pt x="286" y="199"/>
                  </a:lnTo>
                  <a:lnTo>
                    <a:pt x="292" y="186"/>
                  </a:lnTo>
                  <a:lnTo>
                    <a:pt x="294" y="172"/>
                  </a:lnTo>
                  <a:lnTo>
                    <a:pt x="295" y="158"/>
                  </a:lnTo>
                  <a:lnTo>
                    <a:pt x="297" y="143"/>
                  </a:lnTo>
                  <a:lnTo>
                    <a:pt x="295" y="129"/>
                  </a:lnTo>
                  <a:lnTo>
                    <a:pt x="293" y="115"/>
                  </a:lnTo>
                  <a:lnTo>
                    <a:pt x="289" y="102"/>
                  </a:lnTo>
                  <a:lnTo>
                    <a:pt x="284" y="87"/>
                  </a:lnTo>
                  <a:lnTo>
                    <a:pt x="276" y="74"/>
                  </a:lnTo>
                  <a:lnTo>
                    <a:pt x="276" y="74"/>
                  </a:lnTo>
                  <a:lnTo>
                    <a:pt x="268" y="61"/>
                  </a:lnTo>
                  <a:lnTo>
                    <a:pt x="259" y="49"/>
                  </a:lnTo>
                  <a:lnTo>
                    <a:pt x="249" y="39"/>
                  </a:lnTo>
                  <a:lnTo>
                    <a:pt x="237" y="30"/>
                  </a:lnTo>
                  <a:lnTo>
                    <a:pt x="225" y="21"/>
                  </a:lnTo>
                  <a:lnTo>
                    <a:pt x="213" y="14"/>
                  </a:lnTo>
                  <a:lnTo>
                    <a:pt x="199" y="9"/>
                  </a:lnTo>
                  <a:lnTo>
                    <a:pt x="186" y="4"/>
                  </a:lnTo>
                  <a:lnTo>
                    <a:pt x="172" y="1"/>
                  </a:lnTo>
                  <a:lnTo>
                    <a:pt x="159" y="0"/>
                  </a:lnTo>
                  <a:lnTo>
                    <a:pt x="144" y="0"/>
                  </a:lnTo>
                  <a:lnTo>
                    <a:pt x="129" y="0"/>
                  </a:lnTo>
                  <a:lnTo>
                    <a:pt x="116" y="3"/>
                  </a:lnTo>
                  <a:lnTo>
                    <a:pt x="101" y="6"/>
                  </a:lnTo>
                  <a:lnTo>
                    <a:pt x="87" y="13"/>
                  </a:lnTo>
                  <a:lnTo>
                    <a:pt x="74" y="19"/>
                  </a:lnTo>
                  <a:lnTo>
                    <a:pt x="7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0" name="Freeform 117"/>
            <p:cNvSpPr>
              <a:spLocks/>
            </p:cNvSpPr>
            <p:nvPr userDrawn="1"/>
          </p:nvSpPr>
          <p:spPr bwMode="auto">
            <a:xfrm>
              <a:off x="2113" y="462"/>
              <a:ext cx="236" cy="236"/>
            </a:xfrm>
            <a:custGeom>
              <a:avLst/>
              <a:gdLst>
                <a:gd name="T0" fmla="*/ 823 w 945"/>
                <a:gd name="T1" fmla="*/ 788 h 944"/>
                <a:gd name="T2" fmla="*/ 866 w 945"/>
                <a:gd name="T3" fmla="*/ 732 h 944"/>
                <a:gd name="T4" fmla="*/ 902 w 945"/>
                <a:gd name="T5" fmla="*/ 671 h 944"/>
                <a:gd name="T6" fmla="*/ 925 w 945"/>
                <a:gd name="T7" fmla="*/ 607 h 944"/>
                <a:gd name="T8" fmla="*/ 939 w 945"/>
                <a:gd name="T9" fmla="*/ 541 h 944"/>
                <a:gd name="T10" fmla="*/ 945 w 945"/>
                <a:gd name="T11" fmla="*/ 471 h 944"/>
                <a:gd name="T12" fmla="*/ 939 w 945"/>
                <a:gd name="T13" fmla="*/ 404 h 944"/>
                <a:gd name="T14" fmla="*/ 925 w 945"/>
                <a:gd name="T15" fmla="*/ 337 h 944"/>
                <a:gd name="T16" fmla="*/ 902 w 945"/>
                <a:gd name="T17" fmla="*/ 273 h 944"/>
                <a:gd name="T18" fmla="*/ 866 w 945"/>
                <a:gd name="T19" fmla="*/ 212 h 944"/>
                <a:gd name="T20" fmla="*/ 823 w 945"/>
                <a:gd name="T21" fmla="*/ 156 h 944"/>
                <a:gd name="T22" fmla="*/ 788 w 945"/>
                <a:gd name="T23" fmla="*/ 121 h 944"/>
                <a:gd name="T24" fmla="*/ 732 w 945"/>
                <a:gd name="T25" fmla="*/ 78 h 944"/>
                <a:gd name="T26" fmla="*/ 671 w 945"/>
                <a:gd name="T27" fmla="*/ 43 h 944"/>
                <a:gd name="T28" fmla="*/ 607 w 945"/>
                <a:gd name="T29" fmla="*/ 19 h 944"/>
                <a:gd name="T30" fmla="*/ 541 w 945"/>
                <a:gd name="T31" fmla="*/ 5 h 944"/>
                <a:gd name="T32" fmla="*/ 472 w 945"/>
                <a:gd name="T33" fmla="*/ 0 h 944"/>
                <a:gd name="T34" fmla="*/ 404 w 945"/>
                <a:gd name="T35" fmla="*/ 5 h 944"/>
                <a:gd name="T36" fmla="*/ 337 w 945"/>
                <a:gd name="T37" fmla="*/ 19 h 944"/>
                <a:gd name="T38" fmla="*/ 274 w 945"/>
                <a:gd name="T39" fmla="*/ 43 h 944"/>
                <a:gd name="T40" fmla="*/ 212 w 945"/>
                <a:gd name="T41" fmla="*/ 78 h 944"/>
                <a:gd name="T42" fmla="*/ 156 w 945"/>
                <a:gd name="T43" fmla="*/ 121 h 944"/>
                <a:gd name="T44" fmla="*/ 121 w 945"/>
                <a:gd name="T45" fmla="*/ 156 h 944"/>
                <a:gd name="T46" fmla="*/ 78 w 945"/>
                <a:gd name="T47" fmla="*/ 212 h 944"/>
                <a:gd name="T48" fmla="*/ 43 w 945"/>
                <a:gd name="T49" fmla="*/ 273 h 944"/>
                <a:gd name="T50" fmla="*/ 19 w 945"/>
                <a:gd name="T51" fmla="*/ 337 h 944"/>
                <a:gd name="T52" fmla="*/ 5 w 945"/>
                <a:gd name="T53" fmla="*/ 404 h 944"/>
                <a:gd name="T54" fmla="*/ 0 w 945"/>
                <a:gd name="T55" fmla="*/ 471 h 944"/>
                <a:gd name="T56" fmla="*/ 5 w 945"/>
                <a:gd name="T57" fmla="*/ 541 h 944"/>
                <a:gd name="T58" fmla="*/ 19 w 945"/>
                <a:gd name="T59" fmla="*/ 607 h 944"/>
                <a:gd name="T60" fmla="*/ 43 w 945"/>
                <a:gd name="T61" fmla="*/ 671 h 944"/>
                <a:gd name="T62" fmla="*/ 78 w 945"/>
                <a:gd name="T63" fmla="*/ 732 h 944"/>
                <a:gd name="T64" fmla="*/ 121 w 945"/>
                <a:gd name="T65" fmla="*/ 788 h 944"/>
                <a:gd name="T66" fmla="*/ 156 w 945"/>
                <a:gd name="T67" fmla="*/ 823 h 944"/>
                <a:gd name="T68" fmla="*/ 212 w 945"/>
                <a:gd name="T69" fmla="*/ 866 h 944"/>
                <a:gd name="T70" fmla="*/ 274 w 945"/>
                <a:gd name="T71" fmla="*/ 901 h 944"/>
                <a:gd name="T72" fmla="*/ 337 w 945"/>
                <a:gd name="T73" fmla="*/ 925 h 944"/>
                <a:gd name="T74" fmla="*/ 404 w 945"/>
                <a:gd name="T75" fmla="*/ 939 h 944"/>
                <a:gd name="T76" fmla="*/ 472 w 945"/>
                <a:gd name="T77" fmla="*/ 944 h 944"/>
                <a:gd name="T78" fmla="*/ 541 w 945"/>
                <a:gd name="T79" fmla="*/ 939 h 944"/>
                <a:gd name="T80" fmla="*/ 607 w 945"/>
                <a:gd name="T81" fmla="*/ 925 h 944"/>
                <a:gd name="T82" fmla="*/ 671 w 945"/>
                <a:gd name="T83" fmla="*/ 901 h 944"/>
                <a:gd name="T84" fmla="*/ 732 w 945"/>
                <a:gd name="T85" fmla="*/ 866 h 944"/>
                <a:gd name="T86" fmla="*/ 788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6" y="806"/>
                  </a:moveTo>
                  <a:lnTo>
                    <a:pt x="806" y="806"/>
                  </a:lnTo>
                  <a:lnTo>
                    <a:pt x="823" y="788"/>
                  </a:lnTo>
                  <a:lnTo>
                    <a:pt x="839" y="770"/>
                  </a:lnTo>
                  <a:lnTo>
                    <a:pt x="853" y="752"/>
                  </a:lnTo>
                  <a:lnTo>
                    <a:pt x="866" y="732"/>
                  </a:lnTo>
                  <a:lnTo>
                    <a:pt x="879" y="713"/>
                  </a:lnTo>
                  <a:lnTo>
                    <a:pt x="891" y="692"/>
                  </a:lnTo>
                  <a:lnTo>
                    <a:pt x="902" y="671"/>
                  </a:lnTo>
                  <a:lnTo>
                    <a:pt x="911" y="650"/>
                  </a:lnTo>
                  <a:lnTo>
                    <a:pt x="919" y="628"/>
                  </a:lnTo>
                  <a:lnTo>
                    <a:pt x="925" y="607"/>
                  </a:lnTo>
                  <a:lnTo>
                    <a:pt x="932" y="585"/>
                  </a:lnTo>
                  <a:lnTo>
                    <a:pt x="935" y="563"/>
                  </a:lnTo>
                  <a:lnTo>
                    <a:pt x="939" y="541"/>
                  </a:lnTo>
                  <a:lnTo>
                    <a:pt x="942" y="517"/>
                  </a:lnTo>
                  <a:lnTo>
                    <a:pt x="945" y="495"/>
                  </a:lnTo>
                  <a:lnTo>
                    <a:pt x="945" y="471"/>
                  </a:lnTo>
                  <a:lnTo>
                    <a:pt x="945" y="449"/>
                  </a:lnTo>
                  <a:lnTo>
                    <a:pt x="942" y="427"/>
                  </a:lnTo>
                  <a:lnTo>
                    <a:pt x="939" y="404"/>
                  </a:lnTo>
                  <a:lnTo>
                    <a:pt x="935" y="382"/>
                  </a:lnTo>
                  <a:lnTo>
                    <a:pt x="932" y="359"/>
                  </a:lnTo>
                  <a:lnTo>
                    <a:pt x="925" y="337"/>
                  </a:lnTo>
                  <a:lnTo>
                    <a:pt x="919" y="315"/>
                  </a:lnTo>
                  <a:lnTo>
                    <a:pt x="911" y="294"/>
                  </a:lnTo>
                  <a:lnTo>
                    <a:pt x="902" y="273"/>
                  </a:lnTo>
                  <a:lnTo>
                    <a:pt x="891" y="253"/>
                  </a:lnTo>
                  <a:lnTo>
                    <a:pt x="879" y="232"/>
                  </a:lnTo>
                  <a:lnTo>
                    <a:pt x="866" y="212"/>
                  </a:lnTo>
                  <a:lnTo>
                    <a:pt x="853" y="193"/>
                  </a:lnTo>
                  <a:lnTo>
                    <a:pt x="839" y="174"/>
                  </a:lnTo>
                  <a:lnTo>
                    <a:pt x="823" y="156"/>
                  </a:lnTo>
                  <a:lnTo>
                    <a:pt x="806" y="138"/>
                  </a:lnTo>
                  <a:lnTo>
                    <a:pt x="806" y="138"/>
                  </a:lnTo>
                  <a:lnTo>
                    <a:pt x="788" y="121"/>
                  </a:lnTo>
                  <a:lnTo>
                    <a:pt x="770" y="105"/>
                  </a:lnTo>
                  <a:lnTo>
                    <a:pt x="752" y="91"/>
                  </a:lnTo>
                  <a:lnTo>
                    <a:pt x="732" y="78"/>
                  </a:lnTo>
                  <a:lnTo>
                    <a:pt x="713" y="65"/>
                  </a:lnTo>
                  <a:lnTo>
                    <a:pt x="692" y="53"/>
                  </a:lnTo>
                  <a:lnTo>
                    <a:pt x="671" y="43"/>
                  </a:lnTo>
                  <a:lnTo>
                    <a:pt x="650" y="34"/>
                  </a:lnTo>
                  <a:lnTo>
                    <a:pt x="628" y="26"/>
                  </a:lnTo>
                  <a:lnTo>
                    <a:pt x="607" y="19"/>
                  </a:lnTo>
                  <a:lnTo>
                    <a:pt x="585" y="13"/>
                  </a:lnTo>
                  <a:lnTo>
                    <a:pt x="563" y="8"/>
                  </a:lnTo>
                  <a:lnTo>
                    <a:pt x="541" y="5"/>
                  </a:lnTo>
                  <a:lnTo>
                    <a:pt x="517" y="1"/>
                  </a:lnTo>
                  <a:lnTo>
                    <a:pt x="495" y="0"/>
                  </a:lnTo>
                  <a:lnTo>
                    <a:pt x="472" y="0"/>
                  </a:lnTo>
                  <a:lnTo>
                    <a:pt x="449" y="0"/>
                  </a:lnTo>
                  <a:lnTo>
                    <a:pt x="427" y="1"/>
                  </a:lnTo>
                  <a:lnTo>
                    <a:pt x="404" y="5"/>
                  </a:lnTo>
                  <a:lnTo>
                    <a:pt x="382" y="8"/>
                  </a:lnTo>
                  <a:lnTo>
                    <a:pt x="360" y="13"/>
                  </a:lnTo>
                  <a:lnTo>
                    <a:pt x="337" y="19"/>
                  </a:lnTo>
                  <a:lnTo>
                    <a:pt x="315" y="26"/>
                  </a:lnTo>
                  <a:lnTo>
                    <a:pt x="294" y="34"/>
                  </a:lnTo>
                  <a:lnTo>
                    <a:pt x="274" y="43"/>
                  </a:lnTo>
                  <a:lnTo>
                    <a:pt x="253" y="53"/>
                  </a:lnTo>
                  <a:lnTo>
                    <a:pt x="232" y="65"/>
                  </a:lnTo>
                  <a:lnTo>
                    <a:pt x="212" y="78"/>
                  </a:lnTo>
                  <a:lnTo>
                    <a:pt x="193" y="91"/>
                  </a:lnTo>
                  <a:lnTo>
                    <a:pt x="174" y="105"/>
                  </a:lnTo>
                  <a:lnTo>
                    <a:pt x="156" y="121"/>
                  </a:lnTo>
                  <a:lnTo>
                    <a:pt x="138" y="138"/>
                  </a:lnTo>
                  <a:lnTo>
                    <a:pt x="138" y="138"/>
                  </a:lnTo>
                  <a:lnTo>
                    <a:pt x="121" y="156"/>
                  </a:lnTo>
                  <a:lnTo>
                    <a:pt x="105" y="174"/>
                  </a:lnTo>
                  <a:lnTo>
                    <a:pt x="91" y="193"/>
                  </a:lnTo>
                  <a:lnTo>
                    <a:pt x="78" y="212"/>
                  </a:lnTo>
                  <a:lnTo>
                    <a:pt x="65" y="232"/>
                  </a:lnTo>
                  <a:lnTo>
                    <a:pt x="53" y="253"/>
                  </a:lnTo>
                  <a:lnTo>
                    <a:pt x="43" y="273"/>
                  </a:lnTo>
                  <a:lnTo>
                    <a:pt x="34" y="294"/>
                  </a:lnTo>
                  <a:lnTo>
                    <a:pt x="26" y="315"/>
                  </a:lnTo>
                  <a:lnTo>
                    <a:pt x="19" y="337"/>
                  </a:lnTo>
                  <a:lnTo>
                    <a:pt x="13" y="359"/>
                  </a:lnTo>
                  <a:lnTo>
                    <a:pt x="8" y="382"/>
                  </a:lnTo>
                  <a:lnTo>
                    <a:pt x="5" y="404"/>
                  </a:lnTo>
                  <a:lnTo>
                    <a:pt x="1" y="427"/>
                  </a:lnTo>
                  <a:lnTo>
                    <a:pt x="0" y="449"/>
                  </a:lnTo>
                  <a:lnTo>
                    <a:pt x="0" y="471"/>
                  </a:lnTo>
                  <a:lnTo>
                    <a:pt x="0" y="495"/>
                  </a:lnTo>
                  <a:lnTo>
                    <a:pt x="1" y="517"/>
                  </a:lnTo>
                  <a:lnTo>
                    <a:pt x="5" y="541"/>
                  </a:lnTo>
                  <a:lnTo>
                    <a:pt x="8" y="563"/>
                  </a:lnTo>
                  <a:lnTo>
                    <a:pt x="13" y="585"/>
                  </a:lnTo>
                  <a:lnTo>
                    <a:pt x="19" y="607"/>
                  </a:lnTo>
                  <a:lnTo>
                    <a:pt x="26" y="628"/>
                  </a:lnTo>
                  <a:lnTo>
                    <a:pt x="34" y="650"/>
                  </a:lnTo>
                  <a:lnTo>
                    <a:pt x="43" y="671"/>
                  </a:lnTo>
                  <a:lnTo>
                    <a:pt x="53" y="692"/>
                  </a:lnTo>
                  <a:lnTo>
                    <a:pt x="65" y="713"/>
                  </a:lnTo>
                  <a:lnTo>
                    <a:pt x="78" y="732"/>
                  </a:lnTo>
                  <a:lnTo>
                    <a:pt x="91" y="752"/>
                  </a:lnTo>
                  <a:lnTo>
                    <a:pt x="105" y="770"/>
                  </a:lnTo>
                  <a:lnTo>
                    <a:pt x="121" y="788"/>
                  </a:lnTo>
                  <a:lnTo>
                    <a:pt x="138" y="806"/>
                  </a:lnTo>
                  <a:lnTo>
                    <a:pt x="138" y="806"/>
                  </a:lnTo>
                  <a:lnTo>
                    <a:pt x="156" y="823"/>
                  </a:lnTo>
                  <a:lnTo>
                    <a:pt x="174" y="839"/>
                  </a:lnTo>
                  <a:lnTo>
                    <a:pt x="193" y="853"/>
                  </a:lnTo>
                  <a:lnTo>
                    <a:pt x="212" y="866"/>
                  </a:lnTo>
                  <a:lnTo>
                    <a:pt x="232" y="879"/>
                  </a:lnTo>
                  <a:lnTo>
                    <a:pt x="253" y="891"/>
                  </a:lnTo>
                  <a:lnTo>
                    <a:pt x="274" y="901"/>
                  </a:lnTo>
                  <a:lnTo>
                    <a:pt x="294" y="911"/>
                  </a:lnTo>
                  <a:lnTo>
                    <a:pt x="315" y="918"/>
                  </a:lnTo>
                  <a:lnTo>
                    <a:pt x="337" y="925"/>
                  </a:lnTo>
                  <a:lnTo>
                    <a:pt x="360" y="931"/>
                  </a:lnTo>
                  <a:lnTo>
                    <a:pt x="382" y="937"/>
                  </a:lnTo>
                  <a:lnTo>
                    <a:pt x="404" y="939"/>
                  </a:lnTo>
                  <a:lnTo>
                    <a:pt x="427" y="942"/>
                  </a:lnTo>
                  <a:lnTo>
                    <a:pt x="449" y="944"/>
                  </a:lnTo>
                  <a:lnTo>
                    <a:pt x="472" y="944"/>
                  </a:lnTo>
                  <a:lnTo>
                    <a:pt x="495" y="944"/>
                  </a:lnTo>
                  <a:lnTo>
                    <a:pt x="517" y="942"/>
                  </a:lnTo>
                  <a:lnTo>
                    <a:pt x="541" y="939"/>
                  </a:lnTo>
                  <a:lnTo>
                    <a:pt x="563" y="937"/>
                  </a:lnTo>
                  <a:lnTo>
                    <a:pt x="585" y="931"/>
                  </a:lnTo>
                  <a:lnTo>
                    <a:pt x="607" y="925"/>
                  </a:lnTo>
                  <a:lnTo>
                    <a:pt x="628" y="918"/>
                  </a:lnTo>
                  <a:lnTo>
                    <a:pt x="650" y="911"/>
                  </a:lnTo>
                  <a:lnTo>
                    <a:pt x="671" y="901"/>
                  </a:lnTo>
                  <a:lnTo>
                    <a:pt x="692" y="891"/>
                  </a:lnTo>
                  <a:lnTo>
                    <a:pt x="713" y="879"/>
                  </a:lnTo>
                  <a:lnTo>
                    <a:pt x="732" y="866"/>
                  </a:lnTo>
                  <a:lnTo>
                    <a:pt x="752" y="853"/>
                  </a:lnTo>
                  <a:lnTo>
                    <a:pt x="770" y="839"/>
                  </a:lnTo>
                  <a:lnTo>
                    <a:pt x="788" y="823"/>
                  </a:lnTo>
                  <a:lnTo>
                    <a:pt x="806" y="806"/>
                  </a:lnTo>
                  <a:lnTo>
                    <a:pt x="806"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1" name="Freeform 118"/>
            <p:cNvSpPr>
              <a:spLocks/>
            </p:cNvSpPr>
            <p:nvPr userDrawn="1"/>
          </p:nvSpPr>
          <p:spPr bwMode="auto">
            <a:xfrm>
              <a:off x="1944" y="651"/>
              <a:ext cx="216" cy="216"/>
            </a:xfrm>
            <a:custGeom>
              <a:avLst/>
              <a:gdLst>
                <a:gd name="T0" fmla="*/ 753 w 864"/>
                <a:gd name="T1" fmla="*/ 722 h 866"/>
                <a:gd name="T2" fmla="*/ 793 w 864"/>
                <a:gd name="T3" fmla="*/ 670 h 866"/>
                <a:gd name="T4" fmla="*/ 824 w 864"/>
                <a:gd name="T5" fmla="*/ 615 h 866"/>
                <a:gd name="T6" fmla="*/ 847 w 864"/>
                <a:gd name="T7" fmla="*/ 556 h 866"/>
                <a:gd name="T8" fmla="*/ 860 w 864"/>
                <a:gd name="T9" fmla="*/ 496 h 866"/>
                <a:gd name="T10" fmla="*/ 864 w 864"/>
                <a:gd name="T11" fmla="*/ 433 h 866"/>
                <a:gd name="T12" fmla="*/ 860 w 864"/>
                <a:gd name="T13" fmla="*/ 371 h 866"/>
                <a:gd name="T14" fmla="*/ 847 w 864"/>
                <a:gd name="T15" fmla="*/ 311 h 866"/>
                <a:gd name="T16" fmla="*/ 824 w 864"/>
                <a:gd name="T17" fmla="*/ 251 h 866"/>
                <a:gd name="T18" fmla="*/ 793 w 864"/>
                <a:gd name="T19" fmla="*/ 196 h 866"/>
                <a:gd name="T20" fmla="*/ 753 w 864"/>
                <a:gd name="T21" fmla="*/ 144 h 866"/>
                <a:gd name="T22" fmla="*/ 721 w 864"/>
                <a:gd name="T23" fmla="*/ 113 h 866"/>
                <a:gd name="T24" fmla="*/ 669 w 864"/>
                <a:gd name="T25" fmla="*/ 72 h 866"/>
                <a:gd name="T26" fmla="*/ 615 w 864"/>
                <a:gd name="T27" fmla="*/ 41 h 866"/>
                <a:gd name="T28" fmla="*/ 555 w 864"/>
                <a:gd name="T29" fmla="*/ 19 h 866"/>
                <a:gd name="T30" fmla="*/ 495 w 864"/>
                <a:gd name="T31" fmla="*/ 6 h 866"/>
                <a:gd name="T32" fmla="*/ 432 w 864"/>
                <a:gd name="T33" fmla="*/ 0 h 866"/>
                <a:gd name="T34" fmla="*/ 370 w 864"/>
                <a:gd name="T35" fmla="*/ 6 h 866"/>
                <a:gd name="T36" fmla="*/ 310 w 864"/>
                <a:gd name="T37" fmla="*/ 19 h 866"/>
                <a:gd name="T38" fmla="*/ 250 w 864"/>
                <a:gd name="T39" fmla="*/ 41 h 866"/>
                <a:gd name="T40" fmla="*/ 194 w 864"/>
                <a:gd name="T41" fmla="*/ 72 h 866"/>
                <a:gd name="T42" fmla="*/ 143 w 864"/>
                <a:gd name="T43" fmla="*/ 113 h 866"/>
                <a:gd name="T44" fmla="*/ 112 w 864"/>
                <a:gd name="T45" fmla="*/ 144 h 866"/>
                <a:gd name="T46" fmla="*/ 71 w 864"/>
                <a:gd name="T47" fmla="*/ 196 h 866"/>
                <a:gd name="T48" fmla="*/ 40 w 864"/>
                <a:gd name="T49" fmla="*/ 251 h 866"/>
                <a:gd name="T50" fmla="*/ 18 w 864"/>
                <a:gd name="T51" fmla="*/ 311 h 866"/>
                <a:gd name="T52" fmla="*/ 5 w 864"/>
                <a:gd name="T53" fmla="*/ 371 h 866"/>
                <a:gd name="T54" fmla="*/ 0 w 864"/>
                <a:gd name="T55" fmla="*/ 433 h 866"/>
                <a:gd name="T56" fmla="*/ 5 w 864"/>
                <a:gd name="T57" fmla="*/ 496 h 866"/>
                <a:gd name="T58" fmla="*/ 18 w 864"/>
                <a:gd name="T59" fmla="*/ 556 h 866"/>
                <a:gd name="T60" fmla="*/ 40 w 864"/>
                <a:gd name="T61" fmla="*/ 615 h 866"/>
                <a:gd name="T62" fmla="*/ 71 w 864"/>
                <a:gd name="T63" fmla="*/ 670 h 866"/>
                <a:gd name="T64" fmla="*/ 112 w 864"/>
                <a:gd name="T65" fmla="*/ 722 h 866"/>
                <a:gd name="T66" fmla="*/ 143 w 864"/>
                <a:gd name="T67" fmla="*/ 754 h 866"/>
                <a:gd name="T68" fmla="*/ 194 w 864"/>
                <a:gd name="T69" fmla="*/ 794 h 866"/>
                <a:gd name="T70" fmla="*/ 250 w 864"/>
                <a:gd name="T71" fmla="*/ 825 h 866"/>
                <a:gd name="T72" fmla="*/ 310 w 864"/>
                <a:gd name="T73" fmla="*/ 847 h 866"/>
                <a:gd name="T74" fmla="*/ 370 w 864"/>
                <a:gd name="T75" fmla="*/ 860 h 866"/>
                <a:gd name="T76" fmla="*/ 432 w 864"/>
                <a:gd name="T77" fmla="*/ 866 h 866"/>
                <a:gd name="T78" fmla="*/ 495 w 864"/>
                <a:gd name="T79" fmla="*/ 860 h 866"/>
                <a:gd name="T80" fmla="*/ 555 w 864"/>
                <a:gd name="T81" fmla="*/ 847 h 866"/>
                <a:gd name="T82" fmla="*/ 615 w 864"/>
                <a:gd name="T83" fmla="*/ 825 h 866"/>
                <a:gd name="T84" fmla="*/ 669 w 864"/>
                <a:gd name="T85" fmla="*/ 794 h 866"/>
                <a:gd name="T86" fmla="*/ 721 w 864"/>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6">
                  <a:moveTo>
                    <a:pt x="737" y="738"/>
                  </a:moveTo>
                  <a:lnTo>
                    <a:pt x="737" y="738"/>
                  </a:lnTo>
                  <a:lnTo>
                    <a:pt x="753" y="722"/>
                  </a:lnTo>
                  <a:lnTo>
                    <a:pt x="767" y="705"/>
                  </a:lnTo>
                  <a:lnTo>
                    <a:pt x="780" y="688"/>
                  </a:lnTo>
                  <a:lnTo>
                    <a:pt x="793" y="670"/>
                  </a:lnTo>
                  <a:lnTo>
                    <a:pt x="805" y="652"/>
                  </a:lnTo>
                  <a:lnTo>
                    <a:pt x="815" y="634"/>
                  </a:lnTo>
                  <a:lnTo>
                    <a:pt x="824" y="615"/>
                  </a:lnTo>
                  <a:lnTo>
                    <a:pt x="832" y="596"/>
                  </a:lnTo>
                  <a:lnTo>
                    <a:pt x="840" y="576"/>
                  </a:lnTo>
                  <a:lnTo>
                    <a:pt x="847" y="556"/>
                  </a:lnTo>
                  <a:lnTo>
                    <a:pt x="852" y="536"/>
                  </a:lnTo>
                  <a:lnTo>
                    <a:pt x="856" y="515"/>
                  </a:lnTo>
                  <a:lnTo>
                    <a:pt x="860" y="496"/>
                  </a:lnTo>
                  <a:lnTo>
                    <a:pt x="862" y="475"/>
                  </a:lnTo>
                  <a:lnTo>
                    <a:pt x="864" y="454"/>
                  </a:lnTo>
                  <a:lnTo>
                    <a:pt x="864" y="433"/>
                  </a:lnTo>
                  <a:lnTo>
                    <a:pt x="864" y="412"/>
                  </a:lnTo>
                  <a:lnTo>
                    <a:pt x="862" y="391"/>
                  </a:lnTo>
                  <a:lnTo>
                    <a:pt x="860" y="371"/>
                  </a:lnTo>
                  <a:lnTo>
                    <a:pt x="856" y="351"/>
                  </a:lnTo>
                  <a:lnTo>
                    <a:pt x="852" y="330"/>
                  </a:lnTo>
                  <a:lnTo>
                    <a:pt x="847" y="311"/>
                  </a:lnTo>
                  <a:lnTo>
                    <a:pt x="840" y="290"/>
                  </a:lnTo>
                  <a:lnTo>
                    <a:pt x="832" y="270"/>
                  </a:lnTo>
                  <a:lnTo>
                    <a:pt x="824" y="251"/>
                  </a:lnTo>
                  <a:lnTo>
                    <a:pt x="815" y="232"/>
                  </a:lnTo>
                  <a:lnTo>
                    <a:pt x="805" y="214"/>
                  </a:lnTo>
                  <a:lnTo>
                    <a:pt x="793" y="196"/>
                  </a:lnTo>
                  <a:lnTo>
                    <a:pt x="780" y="178"/>
                  </a:lnTo>
                  <a:lnTo>
                    <a:pt x="767" y="161"/>
                  </a:lnTo>
                  <a:lnTo>
                    <a:pt x="753" y="144"/>
                  </a:lnTo>
                  <a:lnTo>
                    <a:pt x="737" y="128"/>
                  </a:lnTo>
                  <a:lnTo>
                    <a:pt x="737" y="128"/>
                  </a:lnTo>
                  <a:lnTo>
                    <a:pt x="721" y="113"/>
                  </a:lnTo>
                  <a:lnTo>
                    <a:pt x="705" y="98"/>
                  </a:lnTo>
                  <a:lnTo>
                    <a:pt x="688" y="85"/>
                  </a:lnTo>
                  <a:lnTo>
                    <a:pt x="669" y="72"/>
                  </a:lnTo>
                  <a:lnTo>
                    <a:pt x="651" y="60"/>
                  </a:lnTo>
                  <a:lnTo>
                    <a:pt x="633" y="50"/>
                  </a:lnTo>
                  <a:lnTo>
                    <a:pt x="615" y="41"/>
                  </a:lnTo>
                  <a:lnTo>
                    <a:pt x="595" y="33"/>
                  </a:lnTo>
                  <a:lnTo>
                    <a:pt x="576" y="25"/>
                  </a:lnTo>
                  <a:lnTo>
                    <a:pt x="555" y="19"/>
                  </a:lnTo>
                  <a:lnTo>
                    <a:pt x="535" y="14"/>
                  </a:lnTo>
                  <a:lnTo>
                    <a:pt x="514" y="10"/>
                  </a:lnTo>
                  <a:lnTo>
                    <a:pt x="495" y="6"/>
                  </a:lnTo>
                  <a:lnTo>
                    <a:pt x="474" y="3"/>
                  </a:lnTo>
                  <a:lnTo>
                    <a:pt x="453" y="2"/>
                  </a:lnTo>
                  <a:lnTo>
                    <a:pt x="432" y="0"/>
                  </a:lnTo>
                  <a:lnTo>
                    <a:pt x="411" y="2"/>
                  </a:lnTo>
                  <a:lnTo>
                    <a:pt x="390" y="3"/>
                  </a:lnTo>
                  <a:lnTo>
                    <a:pt x="370" y="6"/>
                  </a:lnTo>
                  <a:lnTo>
                    <a:pt x="350" y="10"/>
                  </a:lnTo>
                  <a:lnTo>
                    <a:pt x="329" y="14"/>
                  </a:lnTo>
                  <a:lnTo>
                    <a:pt x="310" y="19"/>
                  </a:lnTo>
                  <a:lnTo>
                    <a:pt x="289" y="25"/>
                  </a:lnTo>
                  <a:lnTo>
                    <a:pt x="269" y="33"/>
                  </a:lnTo>
                  <a:lnTo>
                    <a:pt x="250" y="41"/>
                  </a:lnTo>
                  <a:lnTo>
                    <a:pt x="232" y="50"/>
                  </a:lnTo>
                  <a:lnTo>
                    <a:pt x="212" y="60"/>
                  </a:lnTo>
                  <a:lnTo>
                    <a:pt x="194" y="72"/>
                  </a:lnTo>
                  <a:lnTo>
                    <a:pt x="177" y="85"/>
                  </a:lnTo>
                  <a:lnTo>
                    <a:pt x="160" y="98"/>
                  </a:lnTo>
                  <a:lnTo>
                    <a:pt x="143" y="113"/>
                  </a:lnTo>
                  <a:lnTo>
                    <a:pt x="126" y="128"/>
                  </a:lnTo>
                  <a:lnTo>
                    <a:pt x="126" y="128"/>
                  </a:lnTo>
                  <a:lnTo>
                    <a:pt x="112" y="144"/>
                  </a:lnTo>
                  <a:lnTo>
                    <a:pt x="97" y="161"/>
                  </a:lnTo>
                  <a:lnTo>
                    <a:pt x="83" y="178"/>
                  </a:lnTo>
                  <a:lnTo>
                    <a:pt x="71" y="196"/>
                  </a:lnTo>
                  <a:lnTo>
                    <a:pt x="60" y="214"/>
                  </a:lnTo>
                  <a:lnTo>
                    <a:pt x="49" y="232"/>
                  </a:lnTo>
                  <a:lnTo>
                    <a:pt x="40" y="251"/>
                  </a:lnTo>
                  <a:lnTo>
                    <a:pt x="32" y="270"/>
                  </a:lnTo>
                  <a:lnTo>
                    <a:pt x="24" y="290"/>
                  </a:lnTo>
                  <a:lnTo>
                    <a:pt x="18" y="311"/>
                  </a:lnTo>
                  <a:lnTo>
                    <a:pt x="13" y="330"/>
                  </a:lnTo>
                  <a:lnTo>
                    <a:pt x="7" y="351"/>
                  </a:lnTo>
                  <a:lnTo>
                    <a:pt x="5" y="371"/>
                  </a:lnTo>
                  <a:lnTo>
                    <a:pt x="2" y="391"/>
                  </a:lnTo>
                  <a:lnTo>
                    <a:pt x="1" y="412"/>
                  </a:lnTo>
                  <a:lnTo>
                    <a:pt x="0" y="433"/>
                  </a:lnTo>
                  <a:lnTo>
                    <a:pt x="1" y="454"/>
                  </a:lnTo>
                  <a:lnTo>
                    <a:pt x="2" y="475"/>
                  </a:lnTo>
                  <a:lnTo>
                    <a:pt x="5" y="496"/>
                  </a:lnTo>
                  <a:lnTo>
                    <a:pt x="7" y="515"/>
                  </a:lnTo>
                  <a:lnTo>
                    <a:pt x="13" y="536"/>
                  </a:lnTo>
                  <a:lnTo>
                    <a:pt x="18" y="556"/>
                  </a:lnTo>
                  <a:lnTo>
                    <a:pt x="24" y="576"/>
                  </a:lnTo>
                  <a:lnTo>
                    <a:pt x="32" y="596"/>
                  </a:lnTo>
                  <a:lnTo>
                    <a:pt x="40" y="615"/>
                  </a:lnTo>
                  <a:lnTo>
                    <a:pt x="49" y="634"/>
                  </a:lnTo>
                  <a:lnTo>
                    <a:pt x="60" y="652"/>
                  </a:lnTo>
                  <a:lnTo>
                    <a:pt x="71" y="670"/>
                  </a:lnTo>
                  <a:lnTo>
                    <a:pt x="83" y="688"/>
                  </a:lnTo>
                  <a:lnTo>
                    <a:pt x="97" y="705"/>
                  </a:lnTo>
                  <a:lnTo>
                    <a:pt x="112" y="722"/>
                  </a:lnTo>
                  <a:lnTo>
                    <a:pt x="126" y="738"/>
                  </a:lnTo>
                  <a:lnTo>
                    <a:pt x="126" y="738"/>
                  </a:lnTo>
                  <a:lnTo>
                    <a:pt x="143" y="754"/>
                  </a:lnTo>
                  <a:lnTo>
                    <a:pt x="160" y="768"/>
                  </a:lnTo>
                  <a:lnTo>
                    <a:pt x="177" y="781"/>
                  </a:lnTo>
                  <a:lnTo>
                    <a:pt x="194" y="794"/>
                  </a:lnTo>
                  <a:lnTo>
                    <a:pt x="212" y="806"/>
                  </a:lnTo>
                  <a:lnTo>
                    <a:pt x="232" y="816"/>
                  </a:lnTo>
                  <a:lnTo>
                    <a:pt x="250" y="825"/>
                  </a:lnTo>
                  <a:lnTo>
                    <a:pt x="269" y="833"/>
                  </a:lnTo>
                  <a:lnTo>
                    <a:pt x="289" y="841"/>
                  </a:lnTo>
                  <a:lnTo>
                    <a:pt x="310" y="847"/>
                  </a:lnTo>
                  <a:lnTo>
                    <a:pt x="329" y="853"/>
                  </a:lnTo>
                  <a:lnTo>
                    <a:pt x="350" y="856"/>
                  </a:lnTo>
                  <a:lnTo>
                    <a:pt x="370" y="860"/>
                  </a:lnTo>
                  <a:lnTo>
                    <a:pt x="390" y="863"/>
                  </a:lnTo>
                  <a:lnTo>
                    <a:pt x="411" y="864"/>
                  </a:lnTo>
                  <a:lnTo>
                    <a:pt x="432" y="866"/>
                  </a:lnTo>
                  <a:lnTo>
                    <a:pt x="453" y="864"/>
                  </a:lnTo>
                  <a:lnTo>
                    <a:pt x="474" y="863"/>
                  </a:lnTo>
                  <a:lnTo>
                    <a:pt x="495" y="860"/>
                  </a:lnTo>
                  <a:lnTo>
                    <a:pt x="514" y="856"/>
                  </a:lnTo>
                  <a:lnTo>
                    <a:pt x="535" y="853"/>
                  </a:lnTo>
                  <a:lnTo>
                    <a:pt x="555" y="847"/>
                  </a:lnTo>
                  <a:lnTo>
                    <a:pt x="576" y="841"/>
                  </a:lnTo>
                  <a:lnTo>
                    <a:pt x="595" y="833"/>
                  </a:lnTo>
                  <a:lnTo>
                    <a:pt x="615" y="825"/>
                  </a:lnTo>
                  <a:lnTo>
                    <a:pt x="633" y="816"/>
                  </a:lnTo>
                  <a:lnTo>
                    <a:pt x="651" y="806"/>
                  </a:lnTo>
                  <a:lnTo>
                    <a:pt x="669" y="794"/>
                  </a:lnTo>
                  <a:lnTo>
                    <a:pt x="688" y="781"/>
                  </a:lnTo>
                  <a:lnTo>
                    <a:pt x="705" y="768"/>
                  </a:lnTo>
                  <a:lnTo>
                    <a:pt x="721" y="754"/>
                  </a:lnTo>
                  <a:lnTo>
                    <a:pt x="737" y="738"/>
                  </a:lnTo>
                  <a:lnTo>
                    <a:pt x="737"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2" name="Freeform 119"/>
            <p:cNvSpPr>
              <a:spLocks/>
            </p:cNvSpPr>
            <p:nvPr userDrawn="1"/>
          </p:nvSpPr>
          <p:spPr bwMode="auto">
            <a:xfrm>
              <a:off x="1775" y="840"/>
              <a:ext cx="196" cy="196"/>
            </a:xfrm>
            <a:custGeom>
              <a:avLst/>
              <a:gdLst>
                <a:gd name="T0" fmla="*/ 682 w 783"/>
                <a:gd name="T1" fmla="*/ 654 h 783"/>
                <a:gd name="T2" fmla="*/ 718 w 783"/>
                <a:gd name="T3" fmla="*/ 608 h 783"/>
                <a:gd name="T4" fmla="*/ 746 w 783"/>
                <a:gd name="T5" fmla="*/ 557 h 783"/>
                <a:gd name="T6" fmla="*/ 767 w 783"/>
                <a:gd name="T7" fmla="*/ 503 h 783"/>
                <a:gd name="T8" fmla="*/ 779 w 783"/>
                <a:gd name="T9" fmla="*/ 449 h 783"/>
                <a:gd name="T10" fmla="*/ 783 w 783"/>
                <a:gd name="T11" fmla="*/ 393 h 783"/>
                <a:gd name="T12" fmla="*/ 779 w 783"/>
                <a:gd name="T13" fmla="*/ 335 h 783"/>
                <a:gd name="T14" fmla="*/ 767 w 783"/>
                <a:gd name="T15" fmla="*/ 281 h 783"/>
                <a:gd name="T16" fmla="*/ 746 w 783"/>
                <a:gd name="T17" fmla="*/ 227 h 783"/>
                <a:gd name="T18" fmla="*/ 718 w 783"/>
                <a:gd name="T19" fmla="*/ 176 h 783"/>
                <a:gd name="T20" fmla="*/ 682 w 783"/>
                <a:gd name="T21" fmla="*/ 129 h 783"/>
                <a:gd name="T22" fmla="*/ 654 w 783"/>
                <a:gd name="T23" fmla="*/ 101 h 783"/>
                <a:gd name="T24" fmla="*/ 607 w 783"/>
                <a:gd name="T25" fmla="*/ 66 h 783"/>
                <a:gd name="T26" fmla="*/ 556 w 783"/>
                <a:gd name="T27" fmla="*/ 37 h 783"/>
                <a:gd name="T28" fmla="*/ 503 w 783"/>
                <a:gd name="T29" fmla="*/ 16 h 783"/>
                <a:gd name="T30" fmla="*/ 448 w 783"/>
                <a:gd name="T31" fmla="*/ 4 h 783"/>
                <a:gd name="T32" fmla="*/ 390 w 783"/>
                <a:gd name="T33" fmla="*/ 0 h 783"/>
                <a:gd name="T34" fmla="*/ 334 w 783"/>
                <a:gd name="T35" fmla="*/ 4 h 783"/>
                <a:gd name="T36" fmla="*/ 280 w 783"/>
                <a:gd name="T37" fmla="*/ 16 h 783"/>
                <a:gd name="T38" fmla="*/ 226 w 783"/>
                <a:gd name="T39" fmla="*/ 37 h 783"/>
                <a:gd name="T40" fmla="*/ 175 w 783"/>
                <a:gd name="T41" fmla="*/ 66 h 783"/>
                <a:gd name="T42" fmla="*/ 129 w 783"/>
                <a:gd name="T43" fmla="*/ 101 h 783"/>
                <a:gd name="T44" fmla="*/ 100 w 783"/>
                <a:gd name="T45" fmla="*/ 129 h 783"/>
                <a:gd name="T46" fmla="*/ 63 w 783"/>
                <a:gd name="T47" fmla="*/ 176 h 783"/>
                <a:gd name="T48" fmla="*/ 36 w 783"/>
                <a:gd name="T49" fmla="*/ 227 h 783"/>
                <a:gd name="T50" fmla="*/ 15 w 783"/>
                <a:gd name="T51" fmla="*/ 281 h 783"/>
                <a:gd name="T52" fmla="*/ 3 w 783"/>
                <a:gd name="T53" fmla="*/ 335 h 783"/>
                <a:gd name="T54" fmla="*/ 0 w 783"/>
                <a:gd name="T55" fmla="*/ 393 h 783"/>
                <a:gd name="T56" fmla="*/ 3 w 783"/>
                <a:gd name="T57" fmla="*/ 449 h 783"/>
                <a:gd name="T58" fmla="*/ 15 w 783"/>
                <a:gd name="T59" fmla="*/ 503 h 783"/>
                <a:gd name="T60" fmla="*/ 36 w 783"/>
                <a:gd name="T61" fmla="*/ 557 h 783"/>
                <a:gd name="T62" fmla="*/ 63 w 783"/>
                <a:gd name="T63" fmla="*/ 608 h 783"/>
                <a:gd name="T64" fmla="*/ 100 w 783"/>
                <a:gd name="T65" fmla="*/ 654 h 783"/>
                <a:gd name="T66" fmla="*/ 129 w 783"/>
                <a:gd name="T67" fmla="*/ 683 h 783"/>
                <a:gd name="T68" fmla="*/ 175 w 783"/>
                <a:gd name="T69" fmla="*/ 718 h 783"/>
                <a:gd name="T70" fmla="*/ 226 w 783"/>
                <a:gd name="T71" fmla="*/ 747 h 783"/>
                <a:gd name="T72" fmla="*/ 280 w 783"/>
                <a:gd name="T73" fmla="*/ 768 h 783"/>
                <a:gd name="T74" fmla="*/ 334 w 783"/>
                <a:gd name="T75" fmla="*/ 780 h 783"/>
                <a:gd name="T76" fmla="*/ 390 w 783"/>
                <a:gd name="T77" fmla="*/ 783 h 783"/>
                <a:gd name="T78" fmla="*/ 448 w 783"/>
                <a:gd name="T79" fmla="*/ 780 h 783"/>
                <a:gd name="T80" fmla="*/ 503 w 783"/>
                <a:gd name="T81" fmla="*/ 768 h 783"/>
                <a:gd name="T82" fmla="*/ 556 w 783"/>
                <a:gd name="T83" fmla="*/ 747 h 783"/>
                <a:gd name="T84" fmla="*/ 607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8" y="669"/>
                  </a:moveTo>
                  <a:lnTo>
                    <a:pt x="668" y="669"/>
                  </a:lnTo>
                  <a:lnTo>
                    <a:pt x="682" y="654"/>
                  </a:lnTo>
                  <a:lnTo>
                    <a:pt x="695" y="639"/>
                  </a:lnTo>
                  <a:lnTo>
                    <a:pt x="707" y="623"/>
                  </a:lnTo>
                  <a:lnTo>
                    <a:pt x="718" y="608"/>
                  </a:lnTo>
                  <a:lnTo>
                    <a:pt x="728" y="591"/>
                  </a:lnTo>
                  <a:lnTo>
                    <a:pt x="738" y="574"/>
                  </a:lnTo>
                  <a:lnTo>
                    <a:pt x="746" y="557"/>
                  </a:lnTo>
                  <a:lnTo>
                    <a:pt x="754" y="540"/>
                  </a:lnTo>
                  <a:lnTo>
                    <a:pt x="761" y="522"/>
                  </a:lnTo>
                  <a:lnTo>
                    <a:pt x="767" y="503"/>
                  </a:lnTo>
                  <a:lnTo>
                    <a:pt x="771" y="485"/>
                  </a:lnTo>
                  <a:lnTo>
                    <a:pt x="775" y="467"/>
                  </a:lnTo>
                  <a:lnTo>
                    <a:pt x="779" y="449"/>
                  </a:lnTo>
                  <a:lnTo>
                    <a:pt x="781" y="429"/>
                  </a:lnTo>
                  <a:lnTo>
                    <a:pt x="783" y="411"/>
                  </a:lnTo>
                  <a:lnTo>
                    <a:pt x="783" y="393"/>
                  </a:lnTo>
                  <a:lnTo>
                    <a:pt x="783" y="373"/>
                  </a:lnTo>
                  <a:lnTo>
                    <a:pt x="781" y="355"/>
                  </a:lnTo>
                  <a:lnTo>
                    <a:pt x="779" y="335"/>
                  </a:lnTo>
                  <a:lnTo>
                    <a:pt x="775" y="317"/>
                  </a:lnTo>
                  <a:lnTo>
                    <a:pt x="771" y="299"/>
                  </a:lnTo>
                  <a:lnTo>
                    <a:pt x="767" y="281"/>
                  </a:lnTo>
                  <a:lnTo>
                    <a:pt x="761" y="262"/>
                  </a:lnTo>
                  <a:lnTo>
                    <a:pt x="754" y="244"/>
                  </a:lnTo>
                  <a:lnTo>
                    <a:pt x="746" y="227"/>
                  </a:lnTo>
                  <a:lnTo>
                    <a:pt x="738" y="210"/>
                  </a:lnTo>
                  <a:lnTo>
                    <a:pt x="728" y="193"/>
                  </a:lnTo>
                  <a:lnTo>
                    <a:pt x="718" y="176"/>
                  </a:lnTo>
                  <a:lnTo>
                    <a:pt x="707" y="161"/>
                  </a:lnTo>
                  <a:lnTo>
                    <a:pt x="695" y="145"/>
                  </a:lnTo>
                  <a:lnTo>
                    <a:pt x="682" y="129"/>
                  </a:lnTo>
                  <a:lnTo>
                    <a:pt x="668" y="115"/>
                  </a:lnTo>
                  <a:lnTo>
                    <a:pt x="668" y="115"/>
                  </a:lnTo>
                  <a:lnTo>
                    <a:pt x="654" y="101"/>
                  </a:lnTo>
                  <a:lnTo>
                    <a:pt x="638" y="88"/>
                  </a:lnTo>
                  <a:lnTo>
                    <a:pt x="622" y="76"/>
                  </a:lnTo>
                  <a:lnTo>
                    <a:pt x="607" y="66"/>
                  </a:lnTo>
                  <a:lnTo>
                    <a:pt x="590" y="55"/>
                  </a:lnTo>
                  <a:lnTo>
                    <a:pt x="573" y="45"/>
                  </a:lnTo>
                  <a:lnTo>
                    <a:pt x="556" y="37"/>
                  </a:lnTo>
                  <a:lnTo>
                    <a:pt x="539" y="29"/>
                  </a:lnTo>
                  <a:lnTo>
                    <a:pt x="521" y="23"/>
                  </a:lnTo>
                  <a:lnTo>
                    <a:pt x="503" y="16"/>
                  </a:lnTo>
                  <a:lnTo>
                    <a:pt x="484" y="12"/>
                  </a:lnTo>
                  <a:lnTo>
                    <a:pt x="466" y="8"/>
                  </a:lnTo>
                  <a:lnTo>
                    <a:pt x="448" y="4"/>
                  </a:lnTo>
                  <a:lnTo>
                    <a:pt x="428" y="2"/>
                  </a:lnTo>
                  <a:lnTo>
                    <a:pt x="410" y="0"/>
                  </a:lnTo>
                  <a:lnTo>
                    <a:pt x="390" y="0"/>
                  </a:lnTo>
                  <a:lnTo>
                    <a:pt x="372" y="0"/>
                  </a:lnTo>
                  <a:lnTo>
                    <a:pt x="354" y="2"/>
                  </a:lnTo>
                  <a:lnTo>
                    <a:pt x="334" y="4"/>
                  </a:lnTo>
                  <a:lnTo>
                    <a:pt x="316" y="8"/>
                  </a:lnTo>
                  <a:lnTo>
                    <a:pt x="298" y="12"/>
                  </a:lnTo>
                  <a:lnTo>
                    <a:pt x="280" y="16"/>
                  </a:lnTo>
                  <a:lnTo>
                    <a:pt x="261" y="23"/>
                  </a:lnTo>
                  <a:lnTo>
                    <a:pt x="243" y="29"/>
                  </a:lnTo>
                  <a:lnTo>
                    <a:pt x="226" y="37"/>
                  </a:lnTo>
                  <a:lnTo>
                    <a:pt x="209" y="45"/>
                  </a:lnTo>
                  <a:lnTo>
                    <a:pt x="192" y="55"/>
                  </a:lnTo>
                  <a:lnTo>
                    <a:pt x="175" y="66"/>
                  </a:lnTo>
                  <a:lnTo>
                    <a:pt x="160" y="76"/>
                  </a:lnTo>
                  <a:lnTo>
                    <a:pt x="144" y="88"/>
                  </a:lnTo>
                  <a:lnTo>
                    <a:pt x="129" y="101"/>
                  </a:lnTo>
                  <a:lnTo>
                    <a:pt x="114" y="115"/>
                  </a:lnTo>
                  <a:lnTo>
                    <a:pt x="114" y="115"/>
                  </a:lnTo>
                  <a:lnTo>
                    <a:pt x="100" y="129"/>
                  </a:lnTo>
                  <a:lnTo>
                    <a:pt x="87" y="145"/>
                  </a:lnTo>
                  <a:lnTo>
                    <a:pt x="75" y="161"/>
                  </a:lnTo>
                  <a:lnTo>
                    <a:pt x="63" y="176"/>
                  </a:lnTo>
                  <a:lnTo>
                    <a:pt x="54" y="193"/>
                  </a:lnTo>
                  <a:lnTo>
                    <a:pt x="44" y="210"/>
                  </a:lnTo>
                  <a:lnTo>
                    <a:pt x="36" y="227"/>
                  </a:lnTo>
                  <a:lnTo>
                    <a:pt x="28" y="244"/>
                  </a:lnTo>
                  <a:lnTo>
                    <a:pt x="22" y="262"/>
                  </a:lnTo>
                  <a:lnTo>
                    <a:pt x="15" y="281"/>
                  </a:lnTo>
                  <a:lnTo>
                    <a:pt x="11" y="299"/>
                  </a:lnTo>
                  <a:lnTo>
                    <a:pt x="6" y="317"/>
                  </a:lnTo>
                  <a:lnTo>
                    <a:pt x="3" y="335"/>
                  </a:lnTo>
                  <a:lnTo>
                    <a:pt x="1" y="355"/>
                  </a:lnTo>
                  <a:lnTo>
                    <a:pt x="0" y="373"/>
                  </a:lnTo>
                  <a:lnTo>
                    <a:pt x="0" y="393"/>
                  </a:lnTo>
                  <a:lnTo>
                    <a:pt x="0" y="411"/>
                  </a:lnTo>
                  <a:lnTo>
                    <a:pt x="1" y="429"/>
                  </a:lnTo>
                  <a:lnTo>
                    <a:pt x="3" y="449"/>
                  </a:lnTo>
                  <a:lnTo>
                    <a:pt x="6" y="467"/>
                  </a:lnTo>
                  <a:lnTo>
                    <a:pt x="11" y="485"/>
                  </a:lnTo>
                  <a:lnTo>
                    <a:pt x="15" y="503"/>
                  </a:lnTo>
                  <a:lnTo>
                    <a:pt x="22" y="522"/>
                  </a:lnTo>
                  <a:lnTo>
                    <a:pt x="28" y="540"/>
                  </a:lnTo>
                  <a:lnTo>
                    <a:pt x="36" y="557"/>
                  </a:lnTo>
                  <a:lnTo>
                    <a:pt x="44" y="574"/>
                  </a:lnTo>
                  <a:lnTo>
                    <a:pt x="54" y="591"/>
                  </a:lnTo>
                  <a:lnTo>
                    <a:pt x="63" y="608"/>
                  </a:lnTo>
                  <a:lnTo>
                    <a:pt x="75" y="623"/>
                  </a:lnTo>
                  <a:lnTo>
                    <a:pt x="87" y="639"/>
                  </a:lnTo>
                  <a:lnTo>
                    <a:pt x="100" y="654"/>
                  </a:lnTo>
                  <a:lnTo>
                    <a:pt x="114" y="669"/>
                  </a:lnTo>
                  <a:lnTo>
                    <a:pt x="114" y="669"/>
                  </a:lnTo>
                  <a:lnTo>
                    <a:pt x="129" y="683"/>
                  </a:lnTo>
                  <a:lnTo>
                    <a:pt x="144" y="696"/>
                  </a:lnTo>
                  <a:lnTo>
                    <a:pt x="160" y="708"/>
                  </a:lnTo>
                  <a:lnTo>
                    <a:pt x="175" y="718"/>
                  </a:lnTo>
                  <a:lnTo>
                    <a:pt x="192" y="729"/>
                  </a:lnTo>
                  <a:lnTo>
                    <a:pt x="209" y="739"/>
                  </a:lnTo>
                  <a:lnTo>
                    <a:pt x="226" y="747"/>
                  </a:lnTo>
                  <a:lnTo>
                    <a:pt x="243" y="755"/>
                  </a:lnTo>
                  <a:lnTo>
                    <a:pt x="261" y="761"/>
                  </a:lnTo>
                  <a:lnTo>
                    <a:pt x="280" y="768"/>
                  </a:lnTo>
                  <a:lnTo>
                    <a:pt x="298" y="772"/>
                  </a:lnTo>
                  <a:lnTo>
                    <a:pt x="316" y="776"/>
                  </a:lnTo>
                  <a:lnTo>
                    <a:pt x="334" y="780"/>
                  </a:lnTo>
                  <a:lnTo>
                    <a:pt x="354" y="782"/>
                  </a:lnTo>
                  <a:lnTo>
                    <a:pt x="372" y="783"/>
                  </a:lnTo>
                  <a:lnTo>
                    <a:pt x="390" y="783"/>
                  </a:lnTo>
                  <a:lnTo>
                    <a:pt x="410" y="783"/>
                  </a:lnTo>
                  <a:lnTo>
                    <a:pt x="428" y="782"/>
                  </a:lnTo>
                  <a:lnTo>
                    <a:pt x="448" y="780"/>
                  </a:lnTo>
                  <a:lnTo>
                    <a:pt x="466" y="776"/>
                  </a:lnTo>
                  <a:lnTo>
                    <a:pt x="484" y="772"/>
                  </a:lnTo>
                  <a:lnTo>
                    <a:pt x="503" y="768"/>
                  </a:lnTo>
                  <a:lnTo>
                    <a:pt x="521" y="761"/>
                  </a:lnTo>
                  <a:lnTo>
                    <a:pt x="539" y="755"/>
                  </a:lnTo>
                  <a:lnTo>
                    <a:pt x="556" y="747"/>
                  </a:lnTo>
                  <a:lnTo>
                    <a:pt x="573" y="739"/>
                  </a:lnTo>
                  <a:lnTo>
                    <a:pt x="590" y="729"/>
                  </a:lnTo>
                  <a:lnTo>
                    <a:pt x="607" y="718"/>
                  </a:lnTo>
                  <a:lnTo>
                    <a:pt x="622" y="708"/>
                  </a:lnTo>
                  <a:lnTo>
                    <a:pt x="638" y="696"/>
                  </a:lnTo>
                  <a:lnTo>
                    <a:pt x="654" y="683"/>
                  </a:lnTo>
                  <a:lnTo>
                    <a:pt x="668" y="669"/>
                  </a:lnTo>
                  <a:lnTo>
                    <a:pt x="668"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3" name="Freeform 120"/>
            <p:cNvSpPr>
              <a:spLocks/>
            </p:cNvSpPr>
            <p:nvPr userDrawn="1"/>
          </p:nvSpPr>
          <p:spPr bwMode="auto">
            <a:xfrm>
              <a:off x="1606" y="1029"/>
              <a:ext cx="176" cy="176"/>
            </a:xfrm>
            <a:custGeom>
              <a:avLst/>
              <a:gdLst>
                <a:gd name="T0" fmla="*/ 91 w 703"/>
                <a:gd name="T1" fmla="*/ 116 h 701"/>
                <a:gd name="T2" fmla="*/ 59 w 703"/>
                <a:gd name="T3" fmla="*/ 158 h 701"/>
                <a:gd name="T4" fmla="*/ 33 w 703"/>
                <a:gd name="T5" fmla="*/ 204 h 701"/>
                <a:gd name="T6" fmla="*/ 16 w 703"/>
                <a:gd name="T7" fmla="*/ 251 h 701"/>
                <a:gd name="T8" fmla="*/ 4 w 703"/>
                <a:gd name="T9" fmla="*/ 300 h 701"/>
                <a:gd name="T10" fmla="*/ 0 w 703"/>
                <a:gd name="T11" fmla="*/ 351 h 701"/>
                <a:gd name="T12" fmla="*/ 4 w 703"/>
                <a:gd name="T13" fmla="*/ 402 h 701"/>
                <a:gd name="T14" fmla="*/ 16 w 703"/>
                <a:gd name="T15" fmla="*/ 451 h 701"/>
                <a:gd name="T16" fmla="*/ 33 w 703"/>
                <a:gd name="T17" fmla="*/ 498 h 701"/>
                <a:gd name="T18" fmla="*/ 59 w 703"/>
                <a:gd name="T19" fmla="*/ 544 h 701"/>
                <a:gd name="T20" fmla="*/ 91 w 703"/>
                <a:gd name="T21" fmla="*/ 585 h 701"/>
                <a:gd name="T22" fmla="*/ 116 w 703"/>
                <a:gd name="T23" fmla="*/ 611 h 701"/>
                <a:gd name="T24" fmla="*/ 159 w 703"/>
                <a:gd name="T25" fmla="*/ 644 h 701"/>
                <a:gd name="T26" fmla="*/ 204 w 703"/>
                <a:gd name="T27" fmla="*/ 669 h 701"/>
                <a:gd name="T28" fmla="*/ 252 w 703"/>
                <a:gd name="T29" fmla="*/ 687 h 701"/>
                <a:gd name="T30" fmla="*/ 301 w 703"/>
                <a:gd name="T31" fmla="*/ 699 h 701"/>
                <a:gd name="T32" fmla="*/ 352 w 703"/>
                <a:gd name="T33" fmla="*/ 701 h 701"/>
                <a:gd name="T34" fmla="*/ 403 w 703"/>
                <a:gd name="T35" fmla="*/ 699 h 701"/>
                <a:gd name="T36" fmla="*/ 452 w 703"/>
                <a:gd name="T37" fmla="*/ 687 h 701"/>
                <a:gd name="T38" fmla="*/ 499 w 703"/>
                <a:gd name="T39" fmla="*/ 669 h 701"/>
                <a:gd name="T40" fmla="*/ 545 w 703"/>
                <a:gd name="T41" fmla="*/ 644 h 701"/>
                <a:gd name="T42" fmla="*/ 587 w 703"/>
                <a:gd name="T43" fmla="*/ 611 h 701"/>
                <a:gd name="T44" fmla="*/ 613 w 703"/>
                <a:gd name="T45" fmla="*/ 585 h 701"/>
                <a:gd name="T46" fmla="*/ 645 w 703"/>
                <a:gd name="T47" fmla="*/ 544 h 701"/>
                <a:gd name="T48" fmla="*/ 670 w 703"/>
                <a:gd name="T49" fmla="*/ 498 h 701"/>
                <a:gd name="T50" fmla="*/ 688 w 703"/>
                <a:gd name="T51" fmla="*/ 451 h 701"/>
                <a:gd name="T52" fmla="*/ 700 w 703"/>
                <a:gd name="T53" fmla="*/ 402 h 701"/>
                <a:gd name="T54" fmla="*/ 703 w 703"/>
                <a:gd name="T55" fmla="*/ 351 h 701"/>
                <a:gd name="T56" fmla="*/ 700 w 703"/>
                <a:gd name="T57" fmla="*/ 300 h 701"/>
                <a:gd name="T58" fmla="*/ 688 w 703"/>
                <a:gd name="T59" fmla="*/ 251 h 701"/>
                <a:gd name="T60" fmla="*/ 670 w 703"/>
                <a:gd name="T61" fmla="*/ 204 h 701"/>
                <a:gd name="T62" fmla="*/ 645 w 703"/>
                <a:gd name="T63" fmla="*/ 158 h 701"/>
                <a:gd name="T64" fmla="*/ 613 w 703"/>
                <a:gd name="T65" fmla="*/ 116 h 701"/>
                <a:gd name="T66" fmla="*/ 587 w 703"/>
                <a:gd name="T67" fmla="*/ 90 h 701"/>
                <a:gd name="T68" fmla="*/ 545 w 703"/>
                <a:gd name="T69" fmla="*/ 58 h 701"/>
                <a:gd name="T70" fmla="*/ 499 w 703"/>
                <a:gd name="T71" fmla="*/ 33 h 701"/>
                <a:gd name="T72" fmla="*/ 452 w 703"/>
                <a:gd name="T73" fmla="*/ 15 h 701"/>
                <a:gd name="T74" fmla="*/ 403 w 703"/>
                <a:gd name="T75" fmla="*/ 3 h 701"/>
                <a:gd name="T76" fmla="*/ 352 w 703"/>
                <a:gd name="T77" fmla="*/ 0 h 701"/>
                <a:gd name="T78" fmla="*/ 301 w 703"/>
                <a:gd name="T79" fmla="*/ 3 h 701"/>
                <a:gd name="T80" fmla="*/ 252 w 703"/>
                <a:gd name="T81" fmla="*/ 15 h 701"/>
                <a:gd name="T82" fmla="*/ 204 w 703"/>
                <a:gd name="T83" fmla="*/ 33 h 701"/>
                <a:gd name="T84" fmla="*/ 159 w 703"/>
                <a:gd name="T85" fmla="*/ 58 h 701"/>
                <a:gd name="T86" fmla="*/ 116 w 703"/>
                <a:gd name="T87" fmla="*/ 9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1">
                  <a:moveTo>
                    <a:pt x="103" y="103"/>
                  </a:moveTo>
                  <a:lnTo>
                    <a:pt x="103" y="103"/>
                  </a:lnTo>
                  <a:lnTo>
                    <a:pt x="91" y="116"/>
                  </a:lnTo>
                  <a:lnTo>
                    <a:pt x="80" y="129"/>
                  </a:lnTo>
                  <a:lnTo>
                    <a:pt x="69" y="144"/>
                  </a:lnTo>
                  <a:lnTo>
                    <a:pt x="59" y="158"/>
                  </a:lnTo>
                  <a:lnTo>
                    <a:pt x="50" y="172"/>
                  </a:lnTo>
                  <a:lnTo>
                    <a:pt x="41" y="188"/>
                  </a:lnTo>
                  <a:lnTo>
                    <a:pt x="33" y="204"/>
                  </a:lnTo>
                  <a:lnTo>
                    <a:pt x="26" y="219"/>
                  </a:lnTo>
                  <a:lnTo>
                    <a:pt x="21" y="235"/>
                  </a:lnTo>
                  <a:lnTo>
                    <a:pt x="16" y="251"/>
                  </a:lnTo>
                  <a:lnTo>
                    <a:pt x="11" y="267"/>
                  </a:lnTo>
                  <a:lnTo>
                    <a:pt x="7" y="284"/>
                  </a:lnTo>
                  <a:lnTo>
                    <a:pt x="4" y="300"/>
                  </a:lnTo>
                  <a:lnTo>
                    <a:pt x="3" y="317"/>
                  </a:lnTo>
                  <a:lnTo>
                    <a:pt x="2" y="334"/>
                  </a:lnTo>
                  <a:lnTo>
                    <a:pt x="0" y="351"/>
                  </a:lnTo>
                  <a:lnTo>
                    <a:pt x="2" y="368"/>
                  </a:lnTo>
                  <a:lnTo>
                    <a:pt x="3" y="385"/>
                  </a:lnTo>
                  <a:lnTo>
                    <a:pt x="4" y="402"/>
                  </a:lnTo>
                  <a:lnTo>
                    <a:pt x="7" y="417"/>
                  </a:lnTo>
                  <a:lnTo>
                    <a:pt x="11" y="434"/>
                  </a:lnTo>
                  <a:lnTo>
                    <a:pt x="16" y="451"/>
                  </a:lnTo>
                  <a:lnTo>
                    <a:pt x="21" y="467"/>
                  </a:lnTo>
                  <a:lnTo>
                    <a:pt x="26" y="482"/>
                  </a:lnTo>
                  <a:lnTo>
                    <a:pt x="33" y="498"/>
                  </a:lnTo>
                  <a:lnTo>
                    <a:pt x="41" y="514"/>
                  </a:lnTo>
                  <a:lnTo>
                    <a:pt x="50" y="529"/>
                  </a:lnTo>
                  <a:lnTo>
                    <a:pt x="59" y="544"/>
                  </a:lnTo>
                  <a:lnTo>
                    <a:pt x="69" y="558"/>
                  </a:lnTo>
                  <a:lnTo>
                    <a:pt x="80" y="572"/>
                  </a:lnTo>
                  <a:lnTo>
                    <a:pt x="91" y="585"/>
                  </a:lnTo>
                  <a:lnTo>
                    <a:pt x="103" y="600"/>
                  </a:lnTo>
                  <a:lnTo>
                    <a:pt x="103" y="600"/>
                  </a:lnTo>
                  <a:lnTo>
                    <a:pt x="116" y="611"/>
                  </a:lnTo>
                  <a:lnTo>
                    <a:pt x="131" y="623"/>
                  </a:lnTo>
                  <a:lnTo>
                    <a:pt x="145" y="634"/>
                  </a:lnTo>
                  <a:lnTo>
                    <a:pt x="159" y="644"/>
                  </a:lnTo>
                  <a:lnTo>
                    <a:pt x="174" y="653"/>
                  </a:lnTo>
                  <a:lnTo>
                    <a:pt x="189" y="662"/>
                  </a:lnTo>
                  <a:lnTo>
                    <a:pt x="204" y="669"/>
                  </a:lnTo>
                  <a:lnTo>
                    <a:pt x="220" y="677"/>
                  </a:lnTo>
                  <a:lnTo>
                    <a:pt x="236" y="682"/>
                  </a:lnTo>
                  <a:lnTo>
                    <a:pt x="252" y="687"/>
                  </a:lnTo>
                  <a:lnTo>
                    <a:pt x="269" y="692"/>
                  </a:lnTo>
                  <a:lnTo>
                    <a:pt x="284" y="696"/>
                  </a:lnTo>
                  <a:lnTo>
                    <a:pt x="301" y="699"/>
                  </a:lnTo>
                  <a:lnTo>
                    <a:pt x="318" y="700"/>
                  </a:lnTo>
                  <a:lnTo>
                    <a:pt x="335" y="701"/>
                  </a:lnTo>
                  <a:lnTo>
                    <a:pt x="352" y="701"/>
                  </a:lnTo>
                  <a:lnTo>
                    <a:pt x="369" y="701"/>
                  </a:lnTo>
                  <a:lnTo>
                    <a:pt x="386" y="700"/>
                  </a:lnTo>
                  <a:lnTo>
                    <a:pt x="403" y="699"/>
                  </a:lnTo>
                  <a:lnTo>
                    <a:pt x="419" y="696"/>
                  </a:lnTo>
                  <a:lnTo>
                    <a:pt x="435" y="692"/>
                  </a:lnTo>
                  <a:lnTo>
                    <a:pt x="452" y="687"/>
                  </a:lnTo>
                  <a:lnTo>
                    <a:pt x="468" y="682"/>
                  </a:lnTo>
                  <a:lnTo>
                    <a:pt x="484" y="677"/>
                  </a:lnTo>
                  <a:lnTo>
                    <a:pt x="499" y="669"/>
                  </a:lnTo>
                  <a:lnTo>
                    <a:pt x="515" y="662"/>
                  </a:lnTo>
                  <a:lnTo>
                    <a:pt x="531" y="653"/>
                  </a:lnTo>
                  <a:lnTo>
                    <a:pt x="545" y="644"/>
                  </a:lnTo>
                  <a:lnTo>
                    <a:pt x="559" y="634"/>
                  </a:lnTo>
                  <a:lnTo>
                    <a:pt x="574" y="623"/>
                  </a:lnTo>
                  <a:lnTo>
                    <a:pt x="587" y="611"/>
                  </a:lnTo>
                  <a:lnTo>
                    <a:pt x="600" y="600"/>
                  </a:lnTo>
                  <a:lnTo>
                    <a:pt x="600" y="600"/>
                  </a:lnTo>
                  <a:lnTo>
                    <a:pt x="613" y="585"/>
                  </a:lnTo>
                  <a:lnTo>
                    <a:pt x="624" y="572"/>
                  </a:lnTo>
                  <a:lnTo>
                    <a:pt x="635" y="558"/>
                  </a:lnTo>
                  <a:lnTo>
                    <a:pt x="645" y="544"/>
                  </a:lnTo>
                  <a:lnTo>
                    <a:pt x="654" y="529"/>
                  </a:lnTo>
                  <a:lnTo>
                    <a:pt x="662" y="514"/>
                  </a:lnTo>
                  <a:lnTo>
                    <a:pt x="670" y="498"/>
                  </a:lnTo>
                  <a:lnTo>
                    <a:pt x="678" y="482"/>
                  </a:lnTo>
                  <a:lnTo>
                    <a:pt x="683" y="467"/>
                  </a:lnTo>
                  <a:lnTo>
                    <a:pt x="688" y="451"/>
                  </a:lnTo>
                  <a:lnTo>
                    <a:pt x="693" y="434"/>
                  </a:lnTo>
                  <a:lnTo>
                    <a:pt x="696" y="417"/>
                  </a:lnTo>
                  <a:lnTo>
                    <a:pt x="700" y="402"/>
                  </a:lnTo>
                  <a:lnTo>
                    <a:pt x="701" y="385"/>
                  </a:lnTo>
                  <a:lnTo>
                    <a:pt x="703" y="368"/>
                  </a:lnTo>
                  <a:lnTo>
                    <a:pt x="703" y="351"/>
                  </a:lnTo>
                  <a:lnTo>
                    <a:pt x="703" y="334"/>
                  </a:lnTo>
                  <a:lnTo>
                    <a:pt x="701" y="317"/>
                  </a:lnTo>
                  <a:lnTo>
                    <a:pt x="700" y="300"/>
                  </a:lnTo>
                  <a:lnTo>
                    <a:pt x="696" y="284"/>
                  </a:lnTo>
                  <a:lnTo>
                    <a:pt x="693" y="267"/>
                  </a:lnTo>
                  <a:lnTo>
                    <a:pt x="688" y="251"/>
                  </a:lnTo>
                  <a:lnTo>
                    <a:pt x="683" y="235"/>
                  </a:lnTo>
                  <a:lnTo>
                    <a:pt x="678" y="219"/>
                  </a:lnTo>
                  <a:lnTo>
                    <a:pt x="670" y="204"/>
                  </a:lnTo>
                  <a:lnTo>
                    <a:pt x="662" y="188"/>
                  </a:lnTo>
                  <a:lnTo>
                    <a:pt x="654" y="172"/>
                  </a:lnTo>
                  <a:lnTo>
                    <a:pt x="645" y="158"/>
                  </a:lnTo>
                  <a:lnTo>
                    <a:pt x="635" y="144"/>
                  </a:lnTo>
                  <a:lnTo>
                    <a:pt x="624" y="129"/>
                  </a:lnTo>
                  <a:lnTo>
                    <a:pt x="613" y="116"/>
                  </a:lnTo>
                  <a:lnTo>
                    <a:pt x="600" y="103"/>
                  </a:lnTo>
                  <a:lnTo>
                    <a:pt x="600" y="103"/>
                  </a:lnTo>
                  <a:lnTo>
                    <a:pt x="587" y="90"/>
                  </a:lnTo>
                  <a:lnTo>
                    <a:pt x="574" y="79"/>
                  </a:lnTo>
                  <a:lnTo>
                    <a:pt x="559" y="68"/>
                  </a:lnTo>
                  <a:lnTo>
                    <a:pt x="545" y="58"/>
                  </a:lnTo>
                  <a:lnTo>
                    <a:pt x="531" y="49"/>
                  </a:lnTo>
                  <a:lnTo>
                    <a:pt x="515" y="39"/>
                  </a:lnTo>
                  <a:lnTo>
                    <a:pt x="499" y="33"/>
                  </a:lnTo>
                  <a:lnTo>
                    <a:pt x="484" y="25"/>
                  </a:lnTo>
                  <a:lnTo>
                    <a:pt x="468" y="20"/>
                  </a:lnTo>
                  <a:lnTo>
                    <a:pt x="452" y="15"/>
                  </a:lnTo>
                  <a:lnTo>
                    <a:pt x="435" y="10"/>
                  </a:lnTo>
                  <a:lnTo>
                    <a:pt x="419" y="7"/>
                  </a:lnTo>
                  <a:lnTo>
                    <a:pt x="403" y="3"/>
                  </a:lnTo>
                  <a:lnTo>
                    <a:pt x="386" y="2"/>
                  </a:lnTo>
                  <a:lnTo>
                    <a:pt x="369" y="0"/>
                  </a:lnTo>
                  <a:lnTo>
                    <a:pt x="352" y="0"/>
                  </a:lnTo>
                  <a:lnTo>
                    <a:pt x="335" y="0"/>
                  </a:lnTo>
                  <a:lnTo>
                    <a:pt x="318" y="2"/>
                  </a:lnTo>
                  <a:lnTo>
                    <a:pt x="301" y="3"/>
                  </a:lnTo>
                  <a:lnTo>
                    <a:pt x="284" y="7"/>
                  </a:lnTo>
                  <a:lnTo>
                    <a:pt x="269" y="10"/>
                  </a:lnTo>
                  <a:lnTo>
                    <a:pt x="252" y="15"/>
                  </a:lnTo>
                  <a:lnTo>
                    <a:pt x="236" y="20"/>
                  </a:lnTo>
                  <a:lnTo>
                    <a:pt x="220" y="25"/>
                  </a:lnTo>
                  <a:lnTo>
                    <a:pt x="204" y="33"/>
                  </a:lnTo>
                  <a:lnTo>
                    <a:pt x="189" y="39"/>
                  </a:lnTo>
                  <a:lnTo>
                    <a:pt x="174" y="49"/>
                  </a:lnTo>
                  <a:lnTo>
                    <a:pt x="159" y="58"/>
                  </a:lnTo>
                  <a:lnTo>
                    <a:pt x="145" y="68"/>
                  </a:lnTo>
                  <a:lnTo>
                    <a:pt x="131" y="79"/>
                  </a:lnTo>
                  <a:lnTo>
                    <a:pt x="116" y="90"/>
                  </a:lnTo>
                  <a:lnTo>
                    <a:pt x="103" y="103"/>
                  </a:lnTo>
                  <a:lnTo>
                    <a:pt x="103"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4" name="Freeform 121"/>
            <p:cNvSpPr>
              <a:spLocks/>
            </p:cNvSpPr>
            <p:nvPr userDrawn="1"/>
          </p:nvSpPr>
          <p:spPr bwMode="auto">
            <a:xfrm>
              <a:off x="1437" y="1218"/>
              <a:ext cx="156" cy="156"/>
            </a:xfrm>
            <a:custGeom>
              <a:avLst/>
              <a:gdLst>
                <a:gd name="T0" fmla="*/ 91 w 622"/>
                <a:gd name="T1" fmla="*/ 91 h 622"/>
                <a:gd name="T2" fmla="*/ 69 w 622"/>
                <a:gd name="T3" fmla="*/ 115 h 622"/>
                <a:gd name="T4" fmla="*/ 51 w 622"/>
                <a:gd name="T5" fmla="*/ 139 h 622"/>
                <a:gd name="T6" fmla="*/ 24 w 622"/>
                <a:gd name="T7" fmla="*/ 194 h 622"/>
                <a:gd name="T8" fmla="*/ 5 w 622"/>
                <a:gd name="T9" fmla="*/ 252 h 622"/>
                <a:gd name="T10" fmla="*/ 0 w 622"/>
                <a:gd name="T11" fmla="*/ 311 h 622"/>
                <a:gd name="T12" fmla="*/ 5 w 622"/>
                <a:gd name="T13" fmla="*/ 370 h 622"/>
                <a:gd name="T14" fmla="*/ 24 w 622"/>
                <a:gd name="T15" fmla="*/ 427 h 622"/>
                <a:gd name="T16" fmla="*/ 51 w 622"/>
                <a:gd name="T17" fmla="*/ 482 h 622"/>
                <a:gd name="T18" fmla="*/ 69 w 622"/>
                <a:gd name="T19" fmla="*/ 507 h 622"/>
                <a:gd name="T20" fmla="*/ 91 w 622"/>
                <a:gd name="T21" fmla="*/ 530 h 622"/>
                <a:gd name="T22" fmla="*/ 103 w 622"/>
                <a:gd name="T23" fmla="*/ 542 h 622"/>
                <a:gd name="T24" fmla="*/ 127 w 622"/>
                <a:gd name="T25" fmla="*/ 562 h 622"/>
                <a:gd name="T26" fmla="*/ 167 w 622"/>
                <a:gd name="T27" fmla="*/ 586 h 622"/>
                <a:gd name="T28" fmla="*/ 223 w 622"/>
                <a:gd name="T29" fmla="*/ 608 h 622"/>
                <a:gd name="T30" fmla="*/ 282 w 622"/>
                <a:gd name="T31" fmla="*/ 620 h 622"/>
                <a:gd name="T32" fmla="*/ 340 w 622"/>
                <a:gd name="T33" fmla="*/ 620 h 622"/>
                <a:gd name="T34" fmla="*/ 399 w 622"/>
                <a:gd name="T35" fmla="*/ 608 h 622"/>
                <a:gd name="T36" fmla="*/ 455 w 622"/>
                <a:gd name="T37" fmla="*/ 586 h 622"/>
                <a:gd name="T38" fmla="*/ 494 w 622"/>
                <a:gd name="T39" fmla="*/ 562 h 622"/>
                <a:gd name="T40" fmla="*/ 519 w 622"/>
                <a:gd name="T41" fmla="*/ 542 h 622"/>
                <a:gd name="T42" fmla="*/ 531 w 622"/>
                <a:gd name="T43" fmla="*/ 530 h 622"/>
                <a:gd name="T44" fmla="*/ 551 w 622"/>
                <a:gd name="T45" fmla="*/ 507 h 622"/>
                <a:gd name="T46" fmla="*/ 570 w 622"/>
                <a:gd name="T47" fmla="*/ 482 h 622"/>
                <a:gd name="T48" fmla="*/ 598 w 622"/>
                <a:gd name="T49" fmla="*/ 427 h 622"/>
                <a:gd name="T50" fmla="*/ 615 w 622"/>
                <a:gd name="T51" fmla="*/ 370 h 622"/>
                <a:gd name="T52" fmla="*/ 622 w 622"/>
                <a:gd name="T53" fmla="*/ 311 h 622"/>
                <a:gd name="T54" fmla="*/ 615 w 622"/>
                <a:gd name="T55" fmla="*/ 252 h 622"/>
                <a:gd name="T56" fmla="*/ 598 w 622"/>
                <a:gd name="T57" fmla="*/ 194 h 622"/>
                <a:gd name="T58" fmla="*/ 570 w 622"/>
                <a:gd name="T59" fmla="*/ 139 h 622"/>
                <a:gd name="T60" fmla="*/ 551 w 622"/>
                <a:gd name="T61" fmla="*/ 115 h 622"/>
                <a:gd name="T62" fmla="*/ 531 w 622"/>
                <a:gd name="T63" fmla="*/ 91 h 622"/>
                <a:gd name="T64" fmla="*/ 519 w 622"/>
                <a:gd name="T65" fmla="*/ 81 h 622"/>
                <a:gd name="T66" fmla="*/ 494 w 622"/>
                <a:gd name="T67" fmla="*/ 60 h 622"/>
                <a:gd name="T68" fmla="*/ 455 w 622"/>
                <a:gd name="T69" fmla="*/ 35 h 622"/>
                <a:gd name="T70" fmla="*/ 399 w 622"/>
                <a:gd name="T71" fmla="*/ 13 h 622"/>
                <a:gd name="T72" fmla="*/ 340 w 622"/>
                <a:gd name="T73" fmla="*/ 1 h 622"/>
                <a:gd name="T74" fmla="*/ 282 w 622"/>
                <a:gd name="T75" fmla="*/ 1 h 622"/>
                <a:gd name="T76" fmla="*/ 223 w 622"/>
                <a:gd name="T77" fmla="*/ 13 h 622"/>
                <a:gd name="T78" fmla="*/ 167 w 622"/>
                <a:gd name="T79" fmla="*/ 35 h 622"/>
                <a:gd name="T80" fmla="*/ 127 w 622"/>
                <a:gd name="T81" fmla="*/ 60 h 622"/>
                <a:gd name="T82" fmla="*/ 103 w 622"/>
                <a:gd name="T83" fmla="*/ 81 h 622"/>
                <a:gd name="T84" fmla="*/ 9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91" y="91"/>
                  </a:moveTo>
                  <a:lnTo>
                    <a:pt x="91" y="91"/>
                  </a:lnTo>
                  <a:lnTo>
                    <a:pt x="80" y="103"/>
                  </a:lnTo>
                  <a:lnTo>
                    <a:pt x="69" y="115"/>
                  </a:lnTo>
                  <a:lnTo>
                    <a:pt x="60" y="128"/>
                  </a:lnTo>
                  <a:lnTo>
                    <a:pt x="51" y="139"/>
                  </a:lnTo>
                  <a:lnTo>
                    <a:pt x="35" y="167"/>
                  </a:lnTo>
                  <a:lnTo>
                    <a:pt x="24" y="194"/>
                  </a:lnTo>
                  <a:lnTo>
                    <a:pt x="13" y="223"/>
                  </a:lnTo>
                  <a:lnTo>
                    <a:pt x="5" y="252"/>
                  </a:lnTo>
                  <a:lnTo>
                    <a:pt x="2" y="281"/>
                  </a:lnTo>
                  <a:lnTo>
                    <a:pt x="0" y="311"/>
                  </a:lnTo>
                  <a:lnTo>
                    <a:pt x="2" y="340"/>
                  </a:lnTo>
                  <a:lnTo>
                    <a:pt x="5" y="370"/>
                  </a:lnTo>
                  <a:lnTo>
                    <a:pt x="13" y="399"/>
                  </a:lnTo>
                  <a:lnTo>
                    <a:pt x="24" y="427"/>
                  </a:lnTo>
                  <a:lnTo>
                    <a:pt x="35" y="455"/>
                  </a:lnTo>
                  <a:lnTo>
                    <a:pt x="51" y="482"/>
                  </a:lnTo>
                  <a:lnTo>
                    <a:pt x="60" y="494"/>
                  </a:lnTo>
                  <a:lnTo>
                    <a:pt x="69" y="507"/>
                  </a:lnTo>
                  <a:lnTo>
                    <a:pt x="80" y="519"/>
                  </a:lnTo>
                  <a:lnTo>
                    <a:pt x="91" y="530"/>
                  </a:lnTo>
                  <a:lnTo>
                    <a:pt x="91" y="530"/>
                  </a:lnTo>
                  <a:lnTo>
                    <a:pt x="103" y="542"/>
                  </a:lnTo>
                  <a:lnTo>
                    <a:pt x="115" y="551"/>
                  </a:lnTo>
                  <a:lnTo>
                    <a:pt x="127" y="562"/>
                  </a:lnTo>
                  <a:lnTo>
                    <a:pt x="140" y="571"/>
                  </a:lnTo>
                  <a:lnTo>
                    <a:pt x="167" y="586"/>
                  </a:lnTo>
                  <a:lnTo>
                    <a:pt x="194" y="598"/>
                  </a:lnTo>
                  <a:lnTo>
                    <a:pt x="223" y="608"/>
                  </a:lnTo>
                  <a:lnTo>
                    <a:pt x="252" y="616"/>
                  </a:lnTo>
                  <a:lnTo>
                    <a:pt x="282" y="620"/>
                  </a:lnTo>
                  <a:lnTo>
                    <a:pt x="310" y="622"/>
                  </a:lnTo>
                  <a:lnTo>
                    <a:pt x="340" y="620"/>
                  </a:lnTo>
                  <a:lnTo>
                    <a:pt x="370" y="616"/>
                  </a:lnTo>
                  <a:lnTo>
                    <a:pt x="399" y="608"/>
                  </a:lnTo>
                  <a:lnTo>
                    <a:pt x="428" y="598"/>
                  </a:lnTo>
                  <a:lnTo>
                    <a:pt x="455" y="586"/>
                  </a:lnTo>
                  <a:lnTo>
                    <a:pt x="482" y="571"/>
                  </a:lnTo>
                  <a:lnTo>
                    <a:pt x="494" y="562"/>
                  </a:lnTo>
                  <a:lnTo>
                    <a:pt x="507" y="551"/>
                  </a:lnTo>
                  <a:lnTo>
                    <a:pt x="519" y="542"/>
                  </a:lnTo>
                  <a:lnTo>
                    <a:pt x="531" y="530"/>
                  </a:lnTo>
                  <a:lnTo>
                    <a:pt x="531" y="530"/>
                  </a:lnTo>
                  <a:lnTo>
                    <a:pt x="541" y="519"/>
                  </a:lnTo>
                  <a:lnTo>
                    <a:pt x="551" y="507"/>
                  </a:lnTo>
                  <a:lnTo>
                    <a:pt x="562" y="494"/>
                  </a:lnTo>
                  <a:lnTo>
                    <a:pt x="570" y="482"/>
                  </a:lnTo>
                  <a:lnTo>
                    <a:pt x="585" y="455"/>
                  </a:lnTo>
                  <a:lnTo>
                    <a:pt x="598" y="427"/>
                  </a:lnTo>
                  <a:lnTo>
                    <a:pt x="609" y="399"/>
                  </a:lnTo>
                  <a:lnTo>
                    <a:pt x="615" y="370"/>
                  </a:lnTo>
                  <a:lnTo>
                    <a:pt x="621" y="340"/>
                  </a:lnTo>
                  <a:lnTo>
                    <a:pt x="622" y="311"/>
                  </a:lnTo>
                  <a:lnTo>
                    <a:pt x="621" y="281"/>
                  </a:lnTo>
                  <a:lnTo>
                    <a:pt x="615" y="252"/>
                  </a:lnTo>
                  <a:lnTo>
                    <a:pt x="609" y="223"/>
                  </a:lnTo>
                  <a:lnTo>
                    <a:pt x="598" y="194"/>
                  </a:lnTo>
                  <a:lnTo>
                    <a:pt x="585" y="167"/>
                  </a:lnTo>
                  <a:lnTo>
                    <a:pt x="570" y="139"/>
                  </a:lnTo>
                  <a:lnTo>
                    <a:pt x="562" y="128"/>
                  </a:lnTo>
                  <a:lnTo>
                    <a:pt x="551" y="115"/>
                  </a:lnTo>
                  <a:lnTo>
                    <a:pt x="541" y="103"/>
                  </a:lnTo>
                  <a:lnTo>
                    <a:pt x="531" y="91"/>
                  </a:lnTo>
                  <a:lnTo>
                    <a:pt x="531" y="91"/>
                  </a:lnTo>
                  <a:lnTo>
                    <a:pt x="519" y="81"/>
                  </a:lnTo>
                  <a:lnTo>
                    <a:pt x="507" y="70"/>
                  </a:lnTo>
                  <a:lnTo>
                    <a:pt x="494" y="60"/>
                  </a:lnTo>
                  <a:lnTo>
                    <a:pt x="482" y="51"/>
                  </a:lnTo>
                  <a:lnTo>
                    <a:pt x="455" y="35"/>
                  </a:lnTo>
                  <a:lnTo>
                    <a:pt x="428" y="24"/>
                  </a:lnTo>
                  <a:lnTo>
                    <a:pt x="399" y="13"/>
                  </a:lnTo>
                  <a:lnTo>
                    <a:pt x="370" y="7"/>
                  </a:lnTo>
                  <a:lnTo>
                    <a:pt x="340" y="1"/>
                  </a:lnTo>
                  <a:lnTo>
                    <a:pt x="310" y="0"/>
                  </a:lnTo>
                  <a:lnTo>
                    <a:pt x="282" y="1"/>
                  </a:lnTo>
                  <a:lnTo>
                    <a:pt x="252" y="7"/>
                  </a:lnTo>
                  <a:lnTo>
                    <a:pt x="223" y="13"/>
                  </a:lnTo>
                  <a:lnTo>
                    <a:pt x="194" y="24"/>
                  </a:lnTo>
                  <a:lnTo>
                    <a:pt x="167" y="35"/>
                  </a:lnTo>
                  <a:lnTo>
                    <a:pt x="140" y="51"/>
                  </a:lnTo>
                  <a:lnTo>
                    <a:pt x="127" y="60"/>
                  </a:lnTo>
                  <a:lnTo>
                    <a:pt x="115" y="70"/>
                  </a:lnTo>
                  <a:lnTo>
                    <a:pt x="103" y="81"/>
                  </a:lnTo>
                  <a:lnTo>
                    <a:pt x="91" y="91"/>
                  </a:lnTo>
                  <a:lnTo>
                    <a:pt x="9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5" name="Freeform 122"/>
            <p:cNvSpPr>
              <a:spLocks/>
            </p:cNvSpPr>
            <p:nvPr userDrawn="1"/>
          </p:nvSpPr>
          <p:spPr bwMode="auto">
            <a:xfrm>
              <a:off x="1269" y="1408"/>
              <a:ext cx="134" cy="134"/>
            </a:xfrm>
            <a:custGeom>
              <a:avLst/>
              <a:gdLst>
                <a:gd name="T0" fmla="*/ 460 w 540"/>
                <a:gd name="T1" fmla="*/ 79 h 539"/>
                <a:gd name="T2" fmla="*/ 419 w 540"/>
                <a:gd name="T3" fmla="*/ 44 h 539"/>
                <a:gd name="T4" fmla="*/ 372 w 540"/>
                <a:gd name="T5" fmla="*/ 20 h 539"/>
                <a:gd name="T6" fmla="*/ 321 w 540"/>
                <a:gd name="T7" fmla="*/ 5 h 539"/>
                <a:gd name="T8" fmla="*/ 270 w 540"/>
                <a:gd name="T9" fmla="*/ 0 h 539"/>
                <a:gd name="T10" fmla="*/ 218 w 540"/>
                <a:gd name="T11" fmla="*/ 5 h 539"/>
                <a:gd name="T12" fmla="*/ 168 w 540"/>
                <a:gd name="T13" fmla="*/ 20 h 539"/>
                <a:gd name="T14" fmla="*/ 121 w 540"/>
                <a:gd name="T15" fmla="*/ 44 h 539"/>
                <a:gd name="T16" fmla="*/ 78 w 540"/>
                <a:gd name="T17" fmla="*/ 79 h 539"/>
                <a:gd name="T18" fmla="*/ 60 w 540"/>
                <a:gd name="T19" fmla="*/ 99 h 539"/>
                <a:gd name="T20" fmla="*/ 30 w 540"/>
                <a:gd name="T21" fmla="*/ 145 h 539"/>
                <a:gd name="T22" fmla="*/ 11 w 540"/>
                <a:gd name="T23" fmla="*/ 193 h 539"/>
                <a:gd name="T24" fmla="*/ 2 w 540"/>
                <a:gd name="T25" fmla="*/ 244 h 539"/>
                <a:gd name="T26" fmla="*/ 2 w 540"/>
                <a:gd name="T27" fmla="*/ 296 h 539"/>
                <a:gd name="T28" fmla="*/ 11 w 540"/>
                <a:gd name="T29" fmla="*/ 347 h 539"/>
                <a:gd name="T30" fmla="*/ 30 w 540"/>
                <a:gd name="T31" fmla="*/ 395 h 539"/>
                <a:gd name="T32" fmla="*/ 60 w 540"/>
                <a:gd name="T33" fmla="*/ 440 h 539"/>
                <a:gd name="T34" fmla="*/ 78 w 540"/>
                <a:gd name="T35" fmla="*/ 461 h 539"/>
                <a:gd name="T36" fmla="*/ 121 w 540"/>
                <a:gd name="T37" fmla="*/ 495 h 539"/>
                <a:gd name="T38" fmla="*/ 168 w 540"/>
                <a:gd name="T39" fmla="*/ 520 h 539"/>
                <a:gd name="T40" fmla="*/ 218 w 540"/>
                <a:gd name="T41" fmla="*/ 535 h 539"/>
                <a:gd name="T42" fmla="*/ 270 w 540"/>
                <a:gd name="T43" fmla="*/ 539 h 539"/>
                <a:gd name="T44" fmla="*/ 321 w 540"/>
                <a:gd name="T45" fmla="*/ 535 h 539"/>
                <a:gd name="T46" fmla="*/ 372 w 540"/>
                <a:gd name="T47" fmla="*/ 520 h 539"/>
                <a:gd name="T48" fmla="*/ 419 w 540"/>
                <a:gd name="T49" fmla="*/ 495 h 539"/>
                <a:gd name="T50" fmla="*/ 460 w 540"/>
                <a:gd name="T51" fmla="*/ 461 h 539"/>
                <a:gd name="T52" fmla="*/ 480 w 540"/>
                <a:gd name="T53" fmla="*/ 440 h 539"/>
                <a:gd name="T54" fmla="*/ 508 w 540"/>
                <a:gd name="T55" fmla="*/ 395 h 539"/>
                <a:gd name="T56" fmla="*/ 529 w 540"/>
                <a:gd name="T57" fmla="*/ 347 h 539"/>
                <a:gd name="T58" fmla="*/ 538 w 540"/>
                <a:gd name="T59" fmla="*/ 296 h 539"/>
                <a:gd name="T60" fmla="*/ 538 w 540"/>
                <a:gd name="T61" fmla="*/ 244 h 539"/>
                <a:gd name="T62" fmla="*/ 529 w 540"/>
                <a:gd name="T63" fmla="*/ 193 h 539"/>
                <a:gd name="T64" fmla="*/ 508 w 540"/>
                <a:gd name="T65" fmla="*/ 145 h 539"/>
                <a:gd name="T66" fmla="*/ 480 w 540"/>
                <a:gd name="T67" fmla="*/ 99 h 539"/>
                <a:gd name="T68" fmla="*/ 46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460" y="79"/>
                  </a:moveTo>
                  <a:lnTo>
                    <a:pt x="460" y="79"/>
                  </a:lnTo>
                  <a:lnTo>
                    <a:pt x="441" y="60"/>
                  </a:lnTo>
                  <a:lnTo>
                    <a:pt x="419" y="44"/>
                  </a:lnTo>
                  <a:lnTo>
                    <a:pt x="395" y="31"/>
                  </a:lnTo>
                  <a:lnTo>
                    <a:pt x="372" y="20"/>
                  </a:lnTo>
                  <a:lnTo>
                    <a:pt x="347" y="10"/>
                  </a:lnTo>
                  <a:lnTo>
                    <a:pt x="321" y="5"/>
                  </a:lnTo>
                  <a:lnTo>
                    <a:pt x="296" y="1"/>
                  </a:lnTo>
                  <a:lnTo>
                    <a:pt x="270" y="0"/>
                  </a:lnTo>
                  <a:lnTo>
                    <a:pt x="244" y="1"/>
                  </a:lnTo>
                  <a:lnTo>
                    <a:pt x="218" y="5"/>
                  </a:lnTo>
                  <a:lnTo>
                    <a:pt x="193" y="10"/>
                  </a:lnTo>
                  <a:lnTo>
                    <a:pt x="168" y="20"/>
                  </a:lnTo>
                  <a:lnTo>
                    <a:pt x="144" y="31"/>
                  </a:lnTo>
                  <a:lnTo>
                    <a:pt x="121" y="44"/>
                  </a:lnTo>
                  <a:lnTo>
                    <a:pt x="99" y="60"/>
                  </a:lnTo>
                  <a:lnTo>
                    <a:pt x="78" y="79"/>
                  </a:lnTo>
                  <a:lnTo>
                    <a:pt x="78" y="79"/>
                  </a:lnTo>
                  <a:lnTo>
                    <a:pt x="60" y="99"/>
                  </a:lnTo>
                  <a:lnTo>
                    <a:pt x="45" y="121"/>
                  </a:lnTo>
                  <a:lnTo>
                    <a:pt x="30" y="145"/>
                  </a:lnTo>
                  <a:lnTo>
                    <a:pt x="20" y="168"/>
                  </a:lnTo>
                  <a:lnTo>
                    <a:pt x="11" y="193"/>
                  </a:lnTo>
                  <a:lnTo>
                    <a:pt x="4" y="218"/>
                  </a:lnTo>
                  <a:lnTo>
                    <a:pt x="2" y="244"/>
                  </a:lnTo>
                  <a:lnTo>
                    <a:pt x="0" y="270"/>
                  </a:lnTo>
                  <a:lnTo>
                    <a:pt x="2" y="296"/>
                  </a:lnTo>
                  <a:lnTo>
                    <a:pt x="4" y="322"/>
                  </a:lnTo>
                  <a:lnTo>
                    <a:pt x="11" y="347"/>
                  </a:lnTo>
                  <a:lnTo>
                    <a:pt x="20" y="371"/>
                  </a:lnTo>
                  <a:lnTo>
                    <a:pt x="30" y="395"/>
                  </a:lnTo>
                  <a:lnTo>
                    <a:pt x="45" y="418"/>
                  </a:lnTo>
                  <a:lnTo>
                    <a:pt x="60" y="440"/>
                  </a:lnTo>
                  <a:lnTo>
                    <a:pt x="78" y="461"/>
                  </a:lnTo>
                  <a:lnTo>
                    <a:pt x="78" y="461"/>
                  </a:lnTo>
                  <a:lnTo>
                    <a:pt x="99" y="479"/>
                  </a:lnTo>
                  <a:lnTo>
                    <a:pt x="121" y="495"/>
                  </a:lnTo>
                  <a:lnTo>
                    <a:pt x="144" y="509"/>
                  </a:lnTo>
                  <a:lnTo>
                    <a:pt x="168" y="520"/>
                  </a:lnTo>
                  <a:lnTo>
                    <a:pt x="193" y="529"/>
                  </a:lnTo>
                  <a:lnTo>
                    <a:pt x="218" y="535"/>
                  </a:lnTo>
                  <a:lnTo>
                    <a:pt x="244" y="538"/>
                  </a:lnTo>
                  <a:lnTo>
                    <a:pt x="270" y="539"/>
                  </a:lnTo>
                  <a:lnTo>
                    <a:pt x="296" y="538"/>
                  </a:lnTo>
                  <a:lnTo>
                    <a:pt x="321" y="535"/>
                  </a:lnTo>
                  <a:lnTo>
                    <a:pt x="347" y="529"/>
                  </a:lnTo>
                  <a:lnTo>
                    <a:pt x="372" y="520"/>
                  </a:lnTo>
                  <a:lnTo>
                    <a:pt x="395" y="509"/>
                  </a:lnTo>
                  <a:lnTo>
                    <a:pt x="419" y="495"/>
                  </a:lnTo>
                  <a:lnTo>
                    <a:pt x="441" y="479"/>
                  </a:lnTo>
                  <a:lnTo>
                    <a:pt x="460" y="461"/>
                  </a:lnTo>
                  <a:lnTo>
                    <a:pt x="460" y="461"/>
                  </a:lnTo>
                  <a:lnTo>
                    <a:pt x="480" y="440"/>
                  </a:lnTo>
                  <a:lnTo>
                    <a:pt x="495" y="418"/>
                  </a:lnTo>
                  <a:lnTo>
                    <a:pt x="508" y="395"/>
                  </a:lnTo>
                  <a:lnTo>
                    <a:pt x="520" y="371"/>
                  </a:lnTo>
                  <a:lnTo>
                    <a:pt x="529" y="347"/>
                  </a:lnTo>
                  <a:lnTo>
                    <a:pt x="535" y="322"/>
                  </a:lnTo>
                  <a:lnTo>
                    <a:pt x="538" y="296"/>
                  </a:lnTo>
                  <a:lnTo>
                    <a:pt x="540" y="270"/>
                  </a:lnTo>
                  <a:lnTo>
                    <a:pt x="538" y="244"/>
                  </a:lnTo>
                  <a:lnTo>
                    <a:pt x="535" y="218"/>
                  </a:lnTo>
                  <a:lnTo>
                    <a:pt x="529" y="193"/>
                  </a:lnTo>
                  <a:lnTo>
                    <a:pt x="520" y="168"/>
                  </a:lnTo>
                  <a:lnTo>
                    <a:pt x="508" y="145"/>
                  </a:lnTo>
                  <a:lnTo>
                    <a:pt x="495" y="121"/>
                  </a:lnTo>
                  <a:lnTo>
                    <a:pt x="480" y="99"/>
                  </a:lnTo>
                  <a:lnTo>
                    <a:pt x="460" y="79"/>
                  </a:lnTo>
                  <a:lnTo>
                    <a:pt x="46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6" name="Freeform 123"/>
            <p:cNvSpPr>
              <a:spLocks/>
            </p:cNvSpPr>
            <p:nvPr userDrawn="1"/>
          </p:nvSpPr>
          <p:spPr bwMode="auto">
            <a:xfrm>
              <a:off x="1099" y="1596"/>
              <a:ext cx="115" cy="115"/>
            </a:xfrm>
            <a:custGeom>
              <a:avLst/>
              <a:gdLst>
                <a:gd name="T0" fmla="*/ 68 w 459"/>
                <a:gd name="T1" fmla="*/ 67 h 460"/>
                <a:gd name="T2" fmla="*/ 38 w 459"/>
                <a:gd name="T3" fmla="*/ 104 h 460"/>
                <a:gd name="T4" fmla="*/ 17 w 459"/>
                <a:gd name="T5" fmla="*/ 143 h 460"/>
                <a:gd name="T6" fmla="*/ 4 w 459"/>
                <a:gd name="T7" fmla="*/ 186 h 460"/>
                <a:gd name="T8" fmla="*/ 0 w 459"/>
                <a:gd name="T9" fmla="*/ 230 h 460"/>
                <a:gd name="T10" fmla="*/ 4 w 459"/>
                <a:gd name="T11" fmla="*/ 273 h 460"/>
                <a:gd name="T12" fmla="*/ 17 w 459"/>
                <a:gd name="T13" fmla="*/ 316 h 460"/>
                <a:gd name="T14" fmla="*/ 38 w 459"/>
                <a:gd name="T15" fmla="*/ 357 h 460"/>
                <a:gd name="T16" fmla="*/ 68 w 459"/>
                <a:gd name="T17" fmla="*/ 392 h 460"/>
                <a:gd name="T18" fmla="*/ 85 w 459"/>
                <a:gd name="T19" fmla="*/ 407 h 460"/>
                <a:gd name="T20" fmla="*/ 122 w 459"/>
                <a:gd name="T21" fmla="*/ 434 h 460"/>
                <a:gd name="T22" fmla="*/ 164 w 459"/>
                <a:gd name="T23" fmla="*/ 449 h 460"/>
                <a:gd name="T24" fmla="*/ 207 w 459"/>
                <a:gd name="T25" fmla="*/ 458 h 460"/>
                <a:gd name="T26" fmla="*/ 251 w 459"/>
                <a:gd name="T27" fmla="*/ 458 h 460"/>
                <a:gd name="T28" fmla="*/ 294 w 459"/>
                <a:gd name="T29" fmla="*/ 449 h 460"/>
                <a:gd name="T30" fmla="*/ 336 w 459"/>
                <a:gd name="T31" fmla="*/ 434 h 460"/>
                <a:gd name="T32" fmla="*/ 375 w 459"/>
                <a:gd name="T33" fmla="*/ 407 h 460"/>
                <a:gd name="T34" fmla="*/ 392 w 459"/>
                <a:gd name="T35" fmla="*/ 392 h 460"/>
                <a:gd name="T36" fmla="*/ 421 w 459"/>
                <a:gd name="T37" fmla="*/ 357 h 460"/>
                <a:gd name="T38" fmla="*/ 443 w 459"/>
                <a:gd name="T39" fmla="*/ 316 h 460"/>
                <a:gd name="T40" fmla="*/ 455 w 459"/>
                <a:gd name="T41" fmla="*/ 273 h 460"/>
                <a:gd name="T42" fmla="*/ 459 w 459"/>
                <a:gd name="T43" fmla="*/ 230 h 460"/>
                <a:gd name="T44" fmla="*/ 455 w 459"/>
                <a:gd name="T45" fmla="*/ 186 h 460"/>
                <a:gd name="T46" fmla="*/ 443 w 459"/>
                <a:gd name="T47" fmla="*/ 143 h 460"/>
                <a:gd name="T48" fmla="*/ 421 w 459"/>
                <a:gd name="T49" fmla="*/ 104 h 460"/>
                <a:gd name="T50" fmla="*/ 392 w 459"/>
                <a:gd name="T51" fmla="*/ 67 h 460"/>
                <a:gd name="T52" fmla="*/ 375 w 459"/>
                <a:gd name="T53" fmla="*/ 52 h 460"/>
                <a:gd name="T54" fmla="*/ 336 w 459"/>
                <a:gd name="T55" fmla="*/ 27 h 460"/>
                <a:gd name="T56" fmla="*/ 294 w 459"/>
                <a:gd name="T57" fmla="*/ 10 h 460"/>
                <a:gd name="T58" fmla="*/ 251 w 459"/>
                <a:gd name="T59" fmla="*/ 1 h 460"/>
                <a:gd name="T60" fmla="*/ 207 w 459"/>
                <a:gd name="T61" fmla="*/ 1 h 460"/>
                <a:gd name="T62" fmla="*/ 164 w 459"/>
                <a:gd name="T63" fmla="*/ 10 h 460"/>
                <a:gd name="T64" fmla="*/ 122 w 459"/>
                <a:gd name="T65" fmla="*/ 27 h 460"/>
                <a:gd name="T66" fmla="*/ 85 w 459"/>
                <a:gd name="T67" fmla="*/ 52 h 460"/>
                <a:gd name="T68" fmla="*/ 68 w 459"/>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60">
                  <a:moveTo>
                    <a:pt x="68" y="67"/>
                  </a:moveTo>
                  <a:lnTo>
                    <a:pt x="68" y="67"/>
                  </a:lnTo>
                  <a:lnTo>
                    <a:pt x="52" y="84"/>
                  </a:lnTo>
                  <a:lnTo>
                    <a:pt x="38" y="104"/>
                  </a:lnTo>
                  <a:lnTo>
                    <a:pt x="26" y="123"/>
                  </a:lnTo>
                  <a:lnTo>
                    <a:pt x="17" y="143"/>
                  </a:lnTo>
                  <a:lnTo>
                    <a:pt x="9" y="164"/>
                  </a:lnTo>
                  <a:lnTo>
                    <a:pt x="4" y="186"/>
                  </a:lnTo>
                  <a:lnTo>
                    <a:pt x="1" y="208"/>
                  </a:lnTo>
                  <a:lnTo>
                    <a:pt x="0" y="230"/>
                  </a:lnTo>
                  <a:lnTo>
                    <a:pt x="1" y="251"/>
                  </a:lnTo>
                  <a:lnTo>
                    <a:pt x="4" y="273"/>
                  </a:lnTo>
                  <a:lnTo>
                    <a:pt x="9" y="295"/>
                  </a:lnTo>
                  <a:lnTo>
                    <a:pt x="17" y="316"/>
                  </a:lnTo>
                  <a:lnTo>
                    <a:pt x="26" y="337"/>
                  </a:lnTo>
                  <a:lnTo>
                    <a:pt x="38" y="357"/>
                  </a:lnTo>
                  <a:lnTo>
                    <a:pt x="52" y="375"/>
                  </a:lnTo>
                  <a:lnTo>
                    <a:pt x="68" y="392"/>
                  </a:lnTo>
                  <a:lnTo>
                    <a:pt x="68" y="392"/>
                  </a:lnTo>
                  <a:lnTo>
                    <a:pt x="85" y="407"/>
                  </a:lnTo>
                  <a:lnTo>
                    <a:pt x="103" y="422"/>
                  </a:lnTo>
                  <a:lnTo>
                    <a:pt x="122" y="434"/>
                  </a:lnTo>
                  <a:lnTo>
                    <a:pt x="143" y="443"/>
                  </a:lnTo>
                  <a:lnTo>
                    <a:pt x="164" y="449"/>
                  </a:lnTo>
                  <a:lnTo>
                    <a:pt x="186" y="456"/>
                  </a:lnTo>
                  <a:lnTo>
                    <a:pt x="207" y="458"/>
                  </a:lnTo>
                  <a:lnTo>
                    <a:pt x="229" y="460"/>
                  </a:lnTo>
                  <a:lnTo>
                    <a:pt x="251" y="458"/>
                  </a:lnTo>
                  <a:lnTo>
                    <a:pt x="274" y="456"/>
                  </a:lnTo>
                  <a:lnTo>
                    <a:pt x="294" y="449"/>
                  </a:lnTo>
                  <a:lnTo>
                    <a:pt x="317" y="443"/>
                  </a:lnTo>
                  <a:lnTo>
                    <a:pt x="336" y="434"/>
                  </a:lnTo>
                  <a:lnTo>
                    <a:pt x="356" y="422"/>
                  </a:lnTo>
                  <a:lnTo>
                    <a:pt x="375" y="407"/>
                  </a:lnTo>
                  <a:lnTo>
                    <a:pt x="392" y="392"/>
                  </a:lnTo>
                  <a:lnTo>
                    <a:pt x="392" y="392"/>
                  </a:lnTo>
                  <a:lnTo>
                    <a:pt x="408" y="375"/>
                  </a:lnTo>
                  <a:lnTo>
                    <a:pt x="421" y="357"/>
                  </a:lnTo>
                  <a:lnTo>
                    <a:pt x="433" y="337"/>
                  </a:lnTo>
                  <a:lnTo>
                    <a:pt x="443" y="316"/>
                  </a:lnTo>
                  <a:lnTo>
                    <a:pt x="450" y="295"/>
                  </a:lnTo>
                  <a:lnTo>
                    <a:pt x="455" y="273"/>
                  </a:lnTo>
                  <a:lnTo>
                    <a:pt x="459" y="251"/>
                  </a:lnTo>
                  <a:lnTo>
                    <a:pt x="459" y="230"/>
                  </a:lnTo>
                  <a:lnTo>
                    <a:pt x="459" y="208"/>
                  </a:lnTo>
                  <a:lnTo>
                    <a:pt x="455" y="186"/>
                  </a:lnTo>
                  <a:lnTo>
                    <a:pt x="450" y="164"/>
                  </a:lnTo>
                  <a:lnTo>
                    <a:pt x="443" y="143"/>
                  </a:lnTo>
                  <a:lnTo>
                    <a:pt x="433" y="123"/>
                  </a:lnTo>
                  <a:lnTo>
                    <a:pt x="421" y="104"/>
                  </a:lnTo>
                  <a:lnTo>
                    <a:pt x="408" y="84"/>
                  </a:lnTo>
                  <a:lnTo>
                    <a:pt x="392" y="67"/>
                  </a:lnTo>
                  <a:lnTo>
                    <a:pt x="392" y="67"/>
                  </a:lnTo>
                  <a:lnTo>
                    <a:pt x="375" y="52"/>
                  </a:lnTo>
                  <a:lnTo>
                    <a:pt x="356" y="37"/>
                  </a:lnTo>
                  <a:lnTo>
                    <a:pt x="336" y="27"/>
                  </a:lnTo>
                  <a:lnTo>
                    <a:pt x="317" y="17"/>
                  </a:lnTo>
                  <a:lnTo>
                    <a:pt x="294" y="10"/>
                  </a:lnTo>
                  <a:lnTo>
                    <a:pt x="274" y="5"/>
                  </a:lnTo>
                  <a:lnTo>
                    <a:pt x="251" y="1"/>
                  </a:lnTo>
                  <a:lnTo>
                    <a:pt x="229" y="0"/>
                  </a:lnTo>
                  <a:lnTo>
                    <a:pt x="207" y="1"/>
                  </a:lnTo>
                  <a:lnTo>
                    <a:pt x="186" y="5"/>
                  </a:lnTo>
                  <a:lnTo>
                    <a:pt x="164" y="10"/>
                  </a:lnTo>
                  <a:lnTo>
                    <a:pt x="143" y="17"/>
                  </a:lnTo>
                  <a:lnTo>
                    <a:pt x="122" y="27"/>
                  </a:lnTo>
                  <a:lnTo>
                    <a:pt x="103"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7" name="Freeform 124"/>
            <p:cNvSpPr>
              <a:spLocks/>
            </p:cNvSpPr>
            <p:nvPr userDrawn="1"/>
          </p:nvSpPr>
          <p:spPr bwMode="auto">
            <a:xfrm>
              <a:off x="931" y="1786"/>
              <a:ext cx="94" cy="94"/>
            </a:xfrm>
            <a:custGeom>
              <a:avLst/>
              <a:gdLst>
                <a:gd name="T0" fmla="*/ 55 w 378"/>
                <a:gd name="T1" fmla="*/ 56 h 377"/>
                <a:gd name="T2" fmla="*/ 31 w 378"/>
                <a:gd name="T3" fmla="*/ 84 h 377"/>
                <a:gd name="T4" fmla="*/ 13 w 378"/>
                <a:gd name="T5" fmla="*/ 118 h 377"/>
                <a:gd name="T6" fmla="*/ 3 w 378"/>
                <a:gd name="T7" fmla="*/ 152 h 377"/>
                <a:gd name="T8" fmla="*/ 0 w 378"/>
                <a:gd name="T9" fmla="*/ 189 h 377"/>
                <a:gd name="T10" fmla="*/ 3 w 378"/>
                <a:gd name="T11" fmla="*/ 225 h 377"/>
                <a:gd name="T12" fmla="*/ 13 w 378"/>
                <a:gd name="T13" fmla="*/ 260 h 377"/>
                <a:gd name="T14" fmla="*/ 31 w 378"/>
                <a:gd name="T15" fmla="*/ 293 h 377"/>
                <a:gd name="T16" fmla="*/ 55 w 378"/>
                <a:gd name="T17" fmla="*/ 323 h 377"/>
                <a:gd name="T18" fmla="*/ 69 w 378"/>
                <a:gd name="T19" fmla="*/ 336 h 377"/>
                <a:gd name="T20" fmla="*/ 100 w 378"/>
                <a:gd name="T21" fmla="*/ 357 h 377"/>
                <a:gd name="T22" fmla="*/ 135 w 378"/>
                <a:gd name="T23" fmla="*/ 370 h 377"/>
                <a:gd name="T24" fmla="*/ 171 w 378"/>
                <a:gd name="T25" fmla="*/ 377 h 377"/>
                <a:gd name="T26" fmla="*/ 207 w 378"/>
                <a:gd name="T27" fmla="*/ 377 h 377"/>
                <a:gd name="T28" fmla="*/ 242 w 378"/>
                <a:gd name="T29" fmla="*/ 370 h 377"/>
                <a:gd name="T30" fmla="*/ 276 w 378"/>
                <a:gd name="T31" fmla="*/ 357 h 377"/>
                <a:gd name="T32" fmla="*/ 307 w 378"/>
                <a:gd name="T33" fmla="*/ 336 h 377"/>
                <a:gd name="T34" fmla="*/ 322 w 378"/>
                <a:gd name="T35" fmla="*/ 323 h 377"/>
                <a:gd name="T36" fmla="*/ 347 w 378"/>
                <a:gd name="T37" fmla="*/ 293 h 377"/>
                <a:gd name="T38" fmla="*/ 364 w 378"/>
                <a:gd name="T39" fmla="*/ 260 h 377"/>
                <a:gd name="T40" fmla="*/ 374 w 378"/>
                <a:gd name="T41" fmla="*/ 225 h 377"/>
                <a:gd name="T42" fmla="*/ 378 w 378"/>
                <a:gd name="T43" fmla="*/ 189 h 377"/>
                <a:gd name="T44" fmla="*/ 374 w 378"/>
                <a:gd name="T45" fmla="*/ 152 h 377"/>
                <a:gd name="T46" fmla="*/ 364 w 378"/>
                <a:gd name="T47" fmla="*/ 118 h 377"/>
                <a:gd name="T48" fmla="*/ 347 w 378"/>
                <a:gd name="T49" fmla="*/ 84 h 377"/>
                <a:gd name="T50" fmla="*/ 322 w 378"/>
                <a:gd name="T51" fmla="*/ 56 h 377"/>
                <a:gd name="T52" fmla="*/ 307 w 378"/>
                <a:gd name="T53" fmla="*/ 43 h 377"/>
                <a:gd name="T54" fmla="*/ 276 w 378"/>
                <a:gd name="T55" fmla="*/ 22 h 377"/>
                <a:gd name="T56" fmla="*/ 242 w 378"/>
                <a:gd name="T57" fmla="*/ 7 h 377"/>
                <a:gd name="T58" fmla="*/ 207 w 378"/>
                <a:gd name="T59" fmla="*/ 1 h 377"/>
                <a:gd name="T60" fmla="*/ 171 w 378"/>
                <a:gd name="T61" fmla="*/ 1 h 377"/>
                <a:gd name="T62" fmla="*/ 135 w 378"/>
                <a:gd name="T63" fmla="*/ 7 h 377"/>
                <a:gd name="T64" fmla="*/ 100 w 378"/>
                <a:gd name="T65" fmla="*/ 22 h 377"/>
                <a:gd name="T66" fmla="*/ 69 w 378"/>
                <a:gd name="T67" fmla="*/ 43 h 377"/>
                <a:gd name="T68" fmla="*/ 55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5" y="56"/>
                  </a:moveTo>
                  <a:lnTo>
                    <a:pt x="55" y="56"/>
                  </a:lnTo>
                  <a:lnTo>
                    <a:pt x="42" y="70"/>
                  </a:lnTo>
                  <a:lnTo>
                    <a:pt x="31" y="84"/>
                  </a:lnTo>
                  <a:lnTo>
                    <a:pt x="21" y="101"/>
                  </a:lnTo>
                  <a:lnTo>
                    <a:pt x="13" y="118"/>
                  </a:lnTo>
                  <a:lnTo>
                    <a:pt x="8" y="135"/>
                  </a:lnTo>
                  <a:lnTo>
                    <a:pt x="3" y="152"/>
                  </a:lnTo>
                  <a:lnTo>
                    <a:pt x="0" y="170"/>
                  </a:lnTo>
                  <a:lnTo>
                    <a:pt x="0" y="189"/>
                  </a:lnTo>
                  <a:lnTo>
                    <a:pt x="0" y="207"/>
                  </a:lnTo>
                  <a:lnTo>
                    <a:pt x="3" y="225"/>
                  </a:lnTo>
                  <a:lnTo>
                    <a:pt x="8" y="242"/>
                  </a:lnTo>
                  <a:lnTo>
                    <a:pt x="13" y="260"/>
                  </a:lnTo>
                  <a:lnTo>
                    <a:pt x="21" y="277"/>
                  </a:lnTo>
                  <a:lnTo>
                    <a:pt x="31" y="293"/>
                  </a:lnTo>
                  <a:lnTo>
                    <a:pt x="42" y="308"/>
                  </a:lnTo>
                  <a:lnTo>
                    <a:pt x="55" y="323"/>
                  </a:lnTo>
                  <a:lnTo>
                    <a:pt x="55" y="323"/>
                  </a:lnTo>
                  <a:lnTo>
                    <a:pt x="69" y="336"/>
                  </a:lnTo>
                  <a:lnTo>
                    <a:pt x="85" y="346"/>
                  </a:lnTo>
                  <a:lnTo>
                    <a:pt x="100" y="357"/>
                  </a:lnTo>
                  <a:lnTo>
                    <a:pt x="117" y="364"/>
                  </a:lnTo>
                  <a:lnTo>
                    <a:pt x="135" y="370"/>
                  </a:lnTo>
                  <a:lnTo>
                    <a:pt x="152" y="375"/>
                  </a:lnTo>
                  <a:lnTo>
                    <a:pt x="171" y="377"/>
                  </a:lnTo>
                  <a:lnTo>
                    <a:pt x="189" y="377"/>
                  </a:lnTo>
                  <a:lnTo>
                    <a:pt x="207" y="377"/>
                  </a:lnTo>
                  <a:lnTo>
                    <a:pt x="225" y="375"/>
                  </a:lnTo>
                  <a:lnTo>
                    <a:pt x="242" y="370"/>
                  </a:lnTo>
                  <a:lnTo>
                    <a:pt x="259" y="364"/>
                  </a:lnTo>
                  <a:lnTo>
                    <a:pt x="276" y="357"/>
                  </a:lnTo>
                  <a:lnTo>
                    <a:pt x="293" y="346"/>
                  </a:lnTo>
                  <a:lnTo>
                    <a:pt x="307" y="336"/>
                  </a:lnTo>
                  <a:lnTo>
                    <a:pt x="322" y="323"/>
                  </a:lnTo>
                  <a:lnTo>
                    <a:pt x="322" y="323"/>
                  </a:lnTo>
                  <a:lnTo>
                    <a:pt x="335" y="308"/>
                  </a:lnTo>
                  <a:lnTo>
                    <a:pt x="347" y="293"/>
                  </a:lnTo>
                  <a:lnTo>
                    <a:pt x="356" y="277"/>
                  </a:lnTo>
                  <a:lnTo>
                    <a:pt x="364" y="260"/>
                  </a:lnTo>
                  <a:lnTo>
                    <a:pt x="370" y="242"/>
                  </a:lnTo>
                  <a:lnTo>
                    <a:pt x="374" y="225"/>
                  </a:lnTo>
                  <a:lnTo>
                    <a:pt x="377" y="207"/>
                  </a:lnTo>
                  <a:lnTo>
                    <a:pt x="378" y="189"/>
                  </a:lnTo>
                  <a:lnTo>
                    <a:pt x="377" y="170"/>
                  </a:lnTo>
                  <a:lnTo>
                    <a:pt x="374" y="152"/>
                  </a:lnTo>
                  <a:lnTo>
                    <a:pt x="370" y="135"/>
                  </a:lnTo>
                  <a:lnTo>
                    <a:pt x="364" y="118"/>
                  </a:lnTo>
                  <a:lnTo>
                    <a:pt x="356" y="101"/>
                  </a:lnTo>
                  <a:lnTo>
                    <a:pt x="347" y="84"/>
                  </a:lnTo>
                  <a:lnTo>
                    <a:pt x="335" y="70"/>
                  </a:lnTo>
                  <a:lnTo>
                    <a:pt x="322" y="56"/>
                  </a:lnTo>
                  <a:lnTo>
                    <a:pt x="322" y="56"/>
                  </a:lnTo>
                  <a:lnTo>
                    <a:pt x="307" y="43"/>
                  </a:lnTo>
                  <a:lnTo>
                    <a:pt x="293" y="31"/>
                  </a:lnTo>
                  <a:lnTo>
                    <a:pt x="276" y="22"/>
                  </a:lnTo>
                  <a:lnTo>
                    <a:pt x="259" y="14"/>
                  </a:lnTo>
                  <a:lnTo>
                    <a:pt x="242" y="7"/>
                  </a:lnTo>
                  <a:lnTo>
                    <a:pt x="225" y="4"/>
                  </a:lnTo>
                  <a:lnTo>
                    <a:pt x="207" y="1"/>
                  </a:lnTo>
                  <a:lnTo>
                    <a:pt x="189" y="0"/>
                  </a:lnTo>
                  <a:lnTo>
                    <a:pt x="171" y="1"/>
                  </a:lnTo>
                  <a:lnTo>
                    <a:pt x="152" y="4"/>
                  </a:lnTo>
                  <a:lnTo>
                    <a:pt x="135" y="7"/>
                  </a:lnTo>
                  <a:lnTo>
                    <a:pt x="117" y="14"/>
                  </a:lnTo>
                  <a:lnTo>
                    <a:pt x="100" y="22"/>
                  </a:lnTo>
                  <a:lnTo>
                    <a:pt x="85" y="31"/>
                  </a:lnTo>
                  <a:lnTo>
                    <a:pt x="69" y="43"/>
                  </a:lnTo>
                  <a:lnTo>
                    <a:pt x="55" y="56"/>
                  </a:lnTo>
                  <a:lnTo>
                    <a:pt x="5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8" name="Freeform 125"/>
            <p:cNvSpPr>
              <a:spLocks/>
            </p:cNvSpPr>
            <p:nvPr userDrawn="1"/>
          </p:nvSpPr>
          <p:spPr bwMode="auto">
            <a:xfrm>
              <a:off x="762" y="1975"/>
              <a:ext cx="74" cy="74"/>
            </a:xfrm>
            <a:custGeom>
              <a:avLst/>
              <a:gdLst>
                <a:gd name="T0" fmla="*/ 44 w 297"/>
                <a:gd name="T1" fmla="*/ 43 h 297"/>
                <a:gd name="T2" fmla="*/ 24 w 297"/>
                <a:gd name="T3" fmla="*/ 66 h 297"/>
                <a:gd name="T4" fmla="*/ 11 w 297"/>
                <a:gd name="T5" fmla="*/ 92 h 297"/>
                <a:gd name="T6" fmla="*/ 2 w 297"/>
                <a:gd name="T7" fmla="*/ 119 h 297"/>
                <a:gd name="T8" fmla="*/ 0 w 297"/>
                <a:gd name="T9" fmla="*/ 148 h 297"/>
                <a:gd name="T10" fmla="*/ 2 w 297"/>
                <a:gd name="T11" fmla="*/ 175 h 297"/>
                <a:gd name="T12" fmla="*/ 11 w 297"/>
                <a:gd name="T13" fmla="*/ 204 h 297"/>
                <a:gd name="T14" fmla="*/ 24 w 297"/>
                <a:gd name="T15" fmla="*/ 229 h 297"/>
                <a:gd name="T16" fmla="*/ 44 w 297"/>
                <a:gd name="T17" fmla="*/ 252 h 297"/>
                <a:gd name="T18" fmla="*/ 54 w 297"/>
                <a:gd name="T19" fmla="*/ 263 h 297"/>
                <a:gd name="T20" fmla="*/ 79 w 297"/>
                <a:gd name="T21" fmla="*/ 280 h 297"/>
                <a:gd name="T22" fmla="*/ 106 w 297"/>
                <a:gd name="T23" fmla="*/ 290 h 297"/>
                <a:gd name="T24" fmla="*/ 134 w 297"/>
                <a:gd name="T25" fmla="*/ 295 h 297"/>
                <a:gd name="T26" fmla="*/ 163 w 297"/>
                <a:gd name="T27" fmla="*/ 295 h 297"/>
                <a:gd name="T28" fmla="*/ 191 w 297"/>
                <a:gd name="T29" fmla="*/ 290 h 297"/>
                <a:gd name="T30" fmla="*/ 217 w 297"/>
                <a:gd name="T31" fmla="*/ 280 h 297"/>
                <a:gd name="T32" fmla="*/ 242 w 297"/>
                <a:gd name="T33" fmla="*/ 263 h 297"/>
                <a:gd name="T34" fmla="*/ 254 w 297"/>
                <a:gd name="T35" fmla="*/ 252 h 297"/>
                <a:gd name="T36" fmla="*/ 272 w 297"/>
                <a:gd name="T37" fmla="*/ 229 h 297"/>
                <a:gd name="T38" fmla="*/ 286 w 297"/>
                <a:gd name="T39" fmla="*/ 204 h 297"/>
                <a:gd name="T40" fmla="*/ 294 w 297"/>
                <a:gd name="T41" fmla="*/ 175 h 297"/>
                <a:gd name="T42" fmla="*/ 297 w 297"/>
                <a:gd name="T43" fmla="*/ 148 h 297"/>
                <a:gd name="T44" fmla="*/ 294 w 297"/>
                <a:gd name="T45" fmla="*/ 119 h 297"/>
                <a:gd name="T46" fmla="*/ 286 w 297"/>
                <a:gd name="T47" fmla="*/ 92 h 297"/>
                <a:gd name="T48" fmla="*/ 272 w 297"/>
                <a:gd name="T49" fmla="*/ 66 h 297"/>
                <a:gd name="T50" fmla="*/ 254 w 297"/>
                <a:gd name="T51" fmla="*/ 43 h 297"/>
                <a:gd name="T52" fmla="*/ 242 w 297"/>
                <a:gd name="T53" fmla="*/ 32 h 297"/>
                <a:gd name="T54" fmla="*/ 217 w 297"/>
                <a:gd name="T55" fmla="*/ 17 h 297"/>
                <a:gd name="T56" fmla="*/ 191 w 297"/>
                <a:gd name="T57" fmla="*/ 5 h 297"/>
                <a:gd name="T58" fmla="*/ 163 w 297"/>
                <a:gd name="T59" fmla="*/ 0 h 297"/>
                <a:gd name="T60" fmla="*/ 134 w 297"/>
                <a:gd name="T61" fmla="*/ 0 h 297"/>
                <a:gd name="T62" fmla="*/ 106 w 297"/>
                <a:gd name="T63" fmla="*/ 5 h 297"/>
                <a:gd name="T64" fmla="*/ 79 w 297"/>
                <a:gd name="T65" fmla="*/ 17 h 297"/>
                <a:gd name="T66" fmla="*/ 54 w 297"/>
                <a:gd name="T67" fmla="*/ 32 h 297"/>
                <a:gd name="T68" fmla="*/ 44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4" y="43"/>
                  </a:moveTo>
                  <a:lnTo>
                    <a:pt x="44" y="43"/>
                  </a:lnTo>
                  <a:lnTo>
                    <a:pt x="34" y="54"/>
                  </a:lnTo>
                  <a:lnTo>
                    <a:pt x="24" y="66"/>
                  </a:lnTo>
                  <a:lnTo>
                    <a:pt x="17" y="79"/>
                  </a:lnTo>
                  <a:lnTo>
                    <a:pt x="11" y="92"/>
                  </a:lnTo>
                  <a:lnTo>
                    <a:pt x="6" y="105"/>
                  </a:lnTo>
                  <a:lnTo>
                    <a:pt x="2" y="119"/>
                  </a:lnTo>
                  <a:lnTo>
                    <a:pt x="1" y="134"/>
                  </a:lnTo>
                  <a:lnTo>
                    <a:pt x="0" y="148"/>
                  </a:lnTo>
                  <a:lnTo>
                    <a:pt x="1" y="162"/>
                  </a:lnTo>
                  <a:lnTo>
                    <a:pt x="2" y="175"/>
                  </a:lnTo>
                  <a:lnTo>
                    <a:pt x="6" y="190"/>
                  </a:lnTo>
                  <a:lnTo>
                    <a:pt x="11" y="204"/>
                  </a:lnTo>
                  <a:lnTo>
                    <a:pt x="17" y="217"/>
                  </a:lnTo>
                  <a:lnTo>
                    <a:pt x="24" y="229"/>
                  </a:lnTo>
                  <a:lnTo>
                    <a:pt x="34" y="242"/>
                  </a:lnTo>
                  <a:lnTo>
                    <a:pt x="44" y="252"/>
                  </a:lnTo>
                  <a:lnTo>
                    <a:pt x="44" y="252"/>
                  </a:lnTo>
                  <a:lnTo>
                    <a:pt x="54" y="263"/>
                  </a:lnTo>
                  <a:lnTo>
                    <a:pt x="67" y="272"/>
                  </a:lnTo>
                  <a:lnTo>
                    <a:pt x="79" y="280"/>
                  </a:lnTo>
                  <a:lnTo>
                    <a:pt x="92" y="285"/>
                  </a:lnTo>
                  <a:lnTo>
                    <a:pt x="106" y="290"/>
                  </a:lnTo>
                  <a:lnTo>
                    <a:pt x="121" y="294"/>
                  </a:lnTo>
                  <a:lnTo>
                    <a:pt x="134" y="295"/>
                  </a:lnTo>
                  <a:lnTo>
                    <a:pt x="148" y="297"/>
                  </a:lnTo>
                  <a:lnTo>
                    <a:pt x="163" y="295"/>
                  </a:lnTo>
                  <a:lnTo>
                    <a:pt x="177" y="294"/>
                  </a:lnTo>
                  <a:lnTo>
                    <a:pt x="191" y="290"/>
                  </a:lnTo>
                  <a:lnTo>
                    <a:pt x="204" y="285"/>
                  </a:lnTo>
                  <a:lnTo>
                    <a:pt x="217" y="280"/>
                  </a:lnTo>
                  <a:lnTo>
                    <a:pt x="230" y="272"/>
                  </a:lnTo>
                  <a:lnTo>
                    <a:pt x="242" y="263"/>
                  </a:lnTo>
                  <a:lnTo>
                    <a:pt x="254" y="252"/>
                  </a:lnTo>
                  <a:lnTo>
                    <a:pt x="254" y="252"/>
                  </a:lnTo>
                  <a:lnTo>
                    <a:pt x="264" y="242"/>
                  </a:lnTo>
                  <a:lnTo>
                    <a:pt x="272" y="229"/>
                  </a:lnTo>
                  <a:lnTo>
                    <a:pt x="280" y="217"/>
                  </a:lnTo>
                  <a:lnTo>
                    <a:pt x="286" y="204"/>
                  </a:lnTo>
                  <a:lnTo>
                    <a:pt x="292" y="190"/>
                  </a:lnTo>
                  <a:lnTo>
                    <a:pt x="294" y="175"/>
                  </a:lnTo>
                  <a:lnTo>
                    <a:pt x="297" y="162"/>
                  </a:lnTo>
                  <a:lnTo>
                    <a:pt x="297" y="148"/>
                  </a:lnTo>
                  <a:lnTo>
                    <a:pt x="297" y="134"/>
                  </a:lnTo>
                  <a:lnTo>
                    <a:pt x="294" y="119"/>
                  </a:lnTo>
                  <a:lnTo>
                    <a:pt x="292" y="105"/>
                  </a:lnTo>
                  <a:lnTo>
                    <a:pt x="286" y="92"/>
                  </a:lnTo>
                  <a:lnTo>
                    <a:pt x="280" y="79"/>
                  </a:lnTo>
                  <a:lnTo>
                    <a:pt x="272" y="66"/>
                  </a:lnTo>
                  <a:lnTo>
                    <a:pt x="264" y="54"/>
                  </a:lnTo>
                  <a:lnTo>
                    <a:pt x="254" y="43"/>
                  </a:lnTo>
                  <a:lnTo>
                    <a:pt x="254" y="43"/>
                  </a:lnTo>
                  <a:lnTo>
                    <a:pt x="242" y="32"/>
                  </a:lnTo>
                  <a:lnTo>
                    <a:pt x="230" y="23"/>
                  </a:lnTo>
                  <a:lnTo>
                    <a:pt x="217" y="17"/>
                  </a:lnTo>
                  <a:lnTo>
                    <a:pt x="204" y="10"/>
                  </a:lnTo>
                  <a:lnTo>
                    <a:pt x="191" y="5"/>
                  </a:lnTo>
                  <a:lnTo>
                    <a:pt x="177" y="2"/>
                  </a:lnTo>
                  <a:lnTo>
                    <a:pt x="163" y="0"/>
                  </a:lnTo>
                  <a:lnTo>
                    <a:pt x="148" y="0"/>
                  </a:lnTo>
                  <a:lnTo>
                    <a:pt x="134" y="0"/>
                  </a:lnTo>
                  <a:lnTo>
                    <a:pt x="121" y="2"/>
                  </a:lnTo>
                  <a:lnTo>
                    <a:pt x="106" y="5"/>
                  </a:lnTo>
                  <a:lnTo>
                    <a:pt x="92" y="10"/>
                  </a:lnTo>
                  <a:lnTo>
                    <a:pt x="79" y="17"/>
                  </a:lnTo>
                  <a:lnTo>
                    <a:pt x="67" y="23"/>
                  </a:lnTo>
                  <a:lnTo>
                    <a:pt x="54" y="32"/>
                  </a:lnTo>
                  <a:lnTo>
                    <a:pt x="44" y="43"/>
                  </a:lnTo>
                  <a:lnTo>
                    <a:pt x="44"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Freeform 126"/>
            <p:cNvSpPr>
              <a:spLocks/>
            </p:cNvSpPr>
            <p:nvPr userDrawn="1"/>
          </p:nvSpPr>
          <p:spPr bwMode="auto">
            <a:xfrm>
              <a:off x="2303" y="608"/>
              <a:ext cx="236" cy="236"/>
            </a:xfrm>
            <a:custGeom>
              <a:avLst/>
              <a:gdLst>
                <a:gd name="T0" fmla="*/ 893 w 946"/>
                <a:gd name="T1" fmla="*/ 686 h 944"/>
                <a:gd name="T2" fmla="*/ 921 w 946"/>
                <a:gd name="T3" fmla="*/ 621 h 944"/>
                <a:gd name="T4" fmla="*/ 938 w 946"/>
                <a:gd name="T5" fmla="*/ 553 h 944"/>
                <a:gd name="T6" fmla="*/ 944 w 946"/>
                <a:gd name="T7" fmla="*/ 484 h 944"/>
                <a:gd name="T8" fmla="*/ 942 w 946"/>
                <a:gd name="T9" fmla="*/ 416 h 944"/>
                <a:gd name="T10" fmla="*/ 929 w 946"/>
                <a:gd name="T11" fmla="*/ 349 h 944"/>
                <a:gd name="T12" fmla="*/ 907 w 946"/>
                <a:gd name="T13" fmla="*/ 285 h 944"/>
                <a:gd name="T14" fmla="*/ 875 w 946"/>
                <a:gd name="T15" fmla="*/ 224 h 944"/>
                <a:gd name="T16" fmla="*/ 835 w 946"/>
                <a:gd name="T17" fmla="*/ 168 h 944"/>
                <a:gd name="T18" fmla="*/ 787 w 946"/>
                <a:gd name="T19" fmla="*/ 118 h 944"/>
                <a:gd name="T20" fmla="*/ 729 w 946"/>
                <a:gd name="T21" fmla="*/ 75 h 944"/>
                <a:gd name="T22" fmla="*/ 688 w 946"/>
                <a:gd name="T23" fmla="*/ 50 h 944"/>
                <a:gd name="T24" fmla="*/ 621 w 946"/>
                <a:gd name="T25" fmla="*/ 23 h 944"/>
                <a:gd name="T26" fmla="*/ 553 w 946"/>
                <a:gd name="T27" fmla="*/ 6 h 944"/>
                <a:gd name="T28" fmla="*/ 486 w 946"/>
                <a:gd name="T29" fmla="*/ 0 h 944"/>
                <a:gd name="T30" fmla="*/ 417 w 946"/>
                <a:gd name="T31" fmla="*/ 2 h 944"/>
                <a:gd name="T32" fmla="*/ 350 w 946"/>
                <a:gd name="T33" fmla="*/ 15 h 944"/>
                <a:gd name="T34" fmla="*/ 286 w 946"/>
                <a:gd name="T35" fmla="*/ 37 h 944"/>
                <a:gd name="T36" fmla="*/ 225 w 946"/>
                <a:gd name="T37" fmla="*/ 69 h 944"/>
                <a:gd name="T38" fmla="*/ 169 w 946"/>
                <a:gd name="T39" fmla="*/ 109 h 944"/>
                <a:gd name="T40" fmla="*/ 119 w 946"/>
                <a:gd name="T41" fmla="*/ 157 h 944"/>
                <a:gd name="T42" fmla="*/ 76 w 946"/>
                <a:gd name="T43" fmla="*/ 214 h 944"/>
                <a:gd name="T44" fmla="*/ 52 w 946"/>
                <a:gd name="T45" fmla="*/ 256 h 944"/>
                <a:gd name="T46" fmla="*/ 24 w 946"/>
                <a:gd name="T47" fmla="*/ 323 h 944"/>
                <a:gd name="T48" fmla="*/ 7 w 946"/>
                <a:gd name="T49" fmla="*/ 390 h 944"/>
                <a:gd name="T50" fmla="*/ 0 w 946"/>
                <a:gd name="T51" fmla="*/ 458 h 944"/>
                <a:gd name="T52" fmla="*/ 3 w 946"/>
                <a:gd name="T53" fmla="*/ 527 h 944"/>
                <a:gd name="T54" fmla="*/ 17 w 946"/>
                <a:gd name="T55" fmla="*/ 594 h 944"/>
                <a:gd name="T56" fmla="*/ 39 w 946"/>
                <a:gd name="T57" fmla="*/ 657 h 944"/>
                <a:gd name="T58" fmla="*/ 70 w 946"/>
                <a:gd name="T59" fmla="*/ 719 h 944"/>
                <a:gd name="T60" fmla="*/ 110 w 946"/>
                <a:gd name="T61" fmla="*/ 775 h 944"/>
                <a:gd name="T62" fmla="*/ 159 w 946"/>
                <a:gd name="T63" fmla="*/ 824 h 944"/>
                <a:gd name="T64" fmla="*/ 216 w 946"/>
                <a:gd name="T65" fmla="*/ 869 h 944"/>
                <a:gd name="T66" fmla="*/ 258 w 946"/>
                <a:gd name="T67" fmla="*/ 892 h 944"/>
                <a:gd name="T68" fmla="*/ 324 w 946"/>
                <a:gd name="T69" fmla="*/ 919 h 944"/>
                <a:gd name="T70" fmla="*/ 392 w 946"/>
                <a:gd name="T71" fmla="*/ 938 h 944"/>
                <a:gd name="T72" fmla="*/ 460 w 946"/>
                <a:gd name="T73" fmla="*/ 944 h 944"/>
                <a:gd name="T74" fmla="*/ 529 w 946"/>
                <a:gd name="T75" fmla="*/ 940 h 944"/>
                <a:gd name="T76" fmla="*/ 595 w 946"/>
                <a:gd name="T77" fmla="*/ 927 h 944"/>
                <a:gd name="T78" fmla="*/ 659 w 946"/>
                <a:gd name="T79" fmla="*/ 905 h 944"/>
                <a:gd name="T80" fmla="*/ 720 w 946"/>
                <a:gd name="T81" fmla="*/ 874 h 944"/>
                <a:gd name="T82" fmla="*/ 776 w 946"/>
                <a:gd name="T83" fmla="*/ 833 h 944"/>
                <a:gd name="T84" fmla="*/ 826 w 946"/>
                <a:gd name="T85" fmla="*/ 785 h 944"/>
                <a:gd name="T86" fmla="*/ 869 w 946"/>
                <a:gd name="T87" fmla="*/ 728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882" y="708"/>
                  </a:moveTo>
                  <a:lnTo>
                    <a:pt x="882" y="708"/>
                  </a:lnTo>
                  <a:lnTo>
                    <a:pt x="893" y="686"/>
                  </a:lnTo>
                  <a:lnTo>
                    <a:pt x="904" y="664"/>
                  </a:lnTo>
                  <a:lnTo>
                    <a:pt x="913" y="643"/>
                  </a:lnTo>
                  <a:lnTo>
                    <a:pt x="921" y="621"/>
                  </a:lnTo>
                  <a:lnTo>
                    <a:pt x="927" y="598"/>
                  </a:lnTo>
                  <a:lnTo>
                    <a:pt x="934" y="575"/>
                  </a:lnTo>
                  <a:lnTo>
                    <a:pt x="938" y="553"/>
                  </a:lnTo>
                  <a:lnTo>
                    <a:pt x="942" y="530"/>
                  </a:lnTo>
                  <a:lnTo>
                    <a:pt x="944" y="506"/>
                  </a:lnTo>
                  <a:lnTo>
                    <a:pt x="944" y="484"/>
                  </a:lnTo>
                  <a:lnTo>
                    <a:pt x="946" y="461"/>
                  </a:lnTo>
                  <a:lnTo>
                    <a:pt x="944" y="439"/>
                  </a:lnTo>
                  <a:lnTo>
                    <a:pt x="942" y="416"/>
                  </a:lnTo>
                  <a:lnTo>
                    <a:pt x="939" y="393"/>
                  </a:lnTo>
                  <a:lnTo>
                    <a:pt x="934" y="371"/>
                  </a:lnTo>
                  <a:lnTo>
                    <a:pt x="929" y="349"/>
                  </a:lnTo>
                  <a:lnTo>
                    <a:pt x="922" y="328"/>
                  </a:lnTo>
                  <a:lnTo>
                    <a:pt x="916" y="306"/>
                  </a:lnTo>
                  <a:lnTo>
                    <a:pt x="907" y="285"/>
                  </a:lnTo>
                  <a:lnTo>
                    <a:pt x="897" y="264"/>
                  </a:lnTo>
                  <a:lnTo>
                    <a:pt x="887" y="244"/>
                  </a:lnTo>
                  <a:lnTo>
                    <a:pt x="875" y="224"/>
                  </a:lnTo>
                  <a:lnTo>
                    <a:pt x="864" y="205"/>
                  </a:lnTo>
                  <a:lnTo>
                    <a:pt x="849" y="186"/>
                  </a:lnTo>
                  <a:lnTo>
                    <a:pt x="835" y="168"/>
                  </a:lnTo>
                  <a:lnTo>
                    <a:pt x="819" y="151"/>
                  </a:lnTo>
                  <a:lnTo>
                    <a:pt x="804" y="134"/>
                  </a:lnTo>
                  <a:lnTo>
                    <a:pt x="787" y="118"/>
                  </a:lnTo>
                  <a:lnTo>
                    <a:pt x="768" y="102"/>
                  </a:lnTo>
                  <a:lnTo>
                    <a:pt x="749" y="88"/>
                  </a:lnTo>
                  <a:lnTo>
                    <a:pt x="729" y="75"/>
                  </a:lnTo>
                  <a:lnTo>
                    <a:pt x="708" y="62"/>
                  </a:lnTo>
                  <a:lnTo>
                    <a:pt x="708" y="62"/>
                  </a:lnTo>
                  <a:lnTo>
                    <a:pt x="688" y="50"/>
                  </a:lnTo>
                  <a:lnTo>
                    <a:pt x="665" y="40"/>
                  </a:lnTo>
                  <a:lnTo>
                    <a:pt x="643" y="31"/>
                  </a:lnTo>
                  <a:lnTo>
                    <a:pt x="621" y="23"/>
                  </a:lnTo>
                  <a:lnTo>
                    <a:pt x="599" y="16"/>
                  </a:lnTo>
                  <a:lnTo>
                    <a:pt x="577" y="10"/>
                  </a:lnTo>
                  <a:lnTo>
                    <a:pt x="553" y="6"/>
                  </a:lnTo>
                  <a:lnTo>
                    <a:pt x="531" y="2"/>
                  </a:lnTo>
                  <a:lnTo>
                    <a:pt x="508" y="0"/>
                  </a:lnTo>
                  <a:lnTo>
                    <a:pt x="486" y="0"/>
                  </a:lnTo>
                  <a:lnTo>
                    <a:pt x="462" y="0"/>
                  </a:lnTo>
                  <a:lnTo>
                    <a:pt x="440" y="0"/>
                  </a:lnTo>
                  <a:lnTo>
                    <a:pt x="417" y="2"/>
                  </a:lnTo>
                  <a:lnTo>
                    <a:pt x="394" y="5"/>
                  </a:lnTo>
                  <a:lnTo>
                    <a:pt x="372" y="10"/>
                  </a:lnTo>
                  <a:lnTo>
                    <a:pt x="350" y="15"/>
                  </a:lnTo>
                  <a:lnTo>
                    <a:pt x="328" y="22"/>
                  </a:lnTo>
                  <a:lnTo>
                    <a:pt x="307" y="28"/>
                  </a:lnTo>
                  <a:lnTo>
                    <a:pt x="286" y="37"/>
                  </a:lnTo>
                  <a:lnTo>
                    <a:pt x="265" y="46"/>
                  </a:lnTo>
                  <a:lnTo>
                    <a:pt x="245" y="57"/>
                  </a:lnTo>
                  <a:lnTo>
                    <a:pt x="225" y="69"/>
                  </a:lnTo>
                  <a:lnTo>
                    <a:pt x="205" y="82"/>
                  </a:lnTo>
                  <a:lnTo>
                    <a:pt x="187" y="95"/>
                  </a:lnTo>
                  <a:lnTo>
                    <a:pt x="169" y="109"/>
                  </a:lnTo>
                  <a:lnTo>
                    <a:pt x="152" y="125"/>
                  </a:lnTo>
                  <a:lnTo>
                    <a:pt x="135" y="140"/>
                  </a:lnTo>
                  <a:lnTo>
                    <a:pt x="119" y="157"/>
                  </a:lnTo>
                  <a:lnTo>
                    <a:pt x="104" y="175"/>
                  </a:lnTo>
                  <a:lnTo>
                    <a:pt x="89" y="195"/>
                  </a:lnTo>
                  <a:lnTo>
                    <a:pt x="76" y="214"/>
                  </a:lnTo>
                  <a:lnTo>
                    <a:pt x="63" y="235"/>
                  </a:lnTo>
                  <a:lnTo>
                    <a:pt x="63" y="235"/>
                  </a:lnTo>
                  <a:lnTo>
                    <a:pt x="52" y="256"/>
                  </a:lnTo>
                  <a:lnTo>
                    <a:pt x="41" y="278"/>
                  </a:lnTo>
                  <a:lnTo>
                    <a:pt x="32" y="300"/>
                  </a:lnTo>
                  <a:lnTo>
                    <a:pt x="24" y="323"/>
                  </a:lnTo>
                  <a:lnTo>
                    <a:pt x="17" y="345"/>
                  </a:lnTo>
                  <a:lnTo>
                    <a:pt x="11" y="367"/>
                  </a:lnTo>
                  <a:lnTo>
                    <a:pt x="7" y="390"/>
                  </a:lnTo>
                  <a:lnTo>
                    <a:pt x="3" y="413"/>
                  </a:lnTo>
                  <a:lnTo>
                    <a:pt x="1" y="436"/>
                  </a:lnTo>
                  <a:lnTo>
                    <a:pt x="0" y="458"/>
                  </a:lnTo>
                  <a:lnTo>
                    <a:pt x="0" y="482"/>
                  </a:lnTo>
                  <a:lnTo>
                    <a:pt x="1" y="504"/>
                  </a:lnTo>
                  <a:lnTo>
                    <a:pt x="3" y="527"/>
                  </a:lnTo>
                  <a:lnTo>
                    <a:pt x="6" y="549"/>
                  </a:lnTo>
                  <a:lnTo>
                    <a:pt x="10" y="571"/>
                  </a:lnTo>
                  <a:lnTo>
                    <a:pt x="17" y="594"/>
                  </a:lnTo>
                  <a:lnTo>
                    <a:pt x="23" y="616"/>
                  </a:lnTo>
                  <a:lnTo>
                    <a:pt x="30" y="637"/>
                  </a:lnTo>
                  <a:lnTo>
                    <a:pt x="39" y="657"/>
                  </a:lnTo>
                  <a:lnTo>
                    <a:pt x="48" y="678"/>
                  </a:lnTo>
                  <a:lnTo>
                    <a:pt x="58" y="699"/>
                  </a:lnTo>
                  <a:lnTo>
                    <a:pt x="70" y="719"/>
                  </a:lnTo>
                  <a:lnTo>
                    <a:pt x="82" y="738"/>
                  </a:lnTo>
                  <a:lnTo>
                    <a:pt x="96" y="756"/>
                  </a:lnTo>
                  <a:lnTo>
                    <a:pt x="110" y="775"/>
                  </a:lnTo>
                  <a:lnTo>
                    <a:pt x="125" y="792"/>
                  </a:lnTo>
                  <a:lnTo>
                    <a:pt x="142" y="809"/>
                  </a:lnTo>
                  <a:lnTo>
                    <a:pt x="159" y="824"/>
                  </a:lnTo>
                  <a:lnTo>
                    <a:pt x="177" y="840"/>
                  </a:lnTo>
                  <a:lnTo>
                    <a:pt x="195" y="854"/>
                  </a:lnTo>
                  <a:lnTo>
                    <a:pt x="216" y="869"/>
                  </a:lnTo>
                  <a:lnTo>
                    <a:pt x="237" y="880"/>
                  </a:lnTo>
                  <a:lnTo>
                    <a:pt x="237" y="880"/>
                  </a:lnTo>
                  <a:lnTo>
                    <a:pt x="258" y="892"/>
                  </a:lnTo>
                  <a:lnTo>
                    <a:pt x="280" y="902"/>
                  </a:lnTo>
                  <a:lnTo>
                    <a:pt x="301" y="912"/>
                  </a:lnTo>
                  <a:lnTo>
                    <a:pt x="324" y="919"/>
                  </a:lnTo>
                  <a:lnTo>
                    <a:pt x="346" y="927"/>
                  </a:lnTo>
                  <a:lnTo>
                    <a:pt x="368" y="932"/>
                  </a:lnTo>
                  <a:lnTo>
                    <a:pt x="392" y="938"/>
                  </a:lnTo>
                  <a:lnTo>
                    <a:pt x="414" y="940"/>
                  </a:lnTo>
                  <a:lnTo>
                    <a:pt x="437" y="943"/>
                  </a:lnTo>
                  <a:lnTo>
                    <a:pt x="460" y="944"/>
                  </a:lnTo>
                  <a:lnTo>
                    <a:pt x="483" y="944"/>
                  </a:lnTo>
                  <a:lnTo>
                    <a:pt x="505" y="943"/>
                  </a:lnTo>
                  <a:lnTo>
                    <a:pt x="529" y="940"/>
                  </a:lnTo>
                  <a:lnTo>
                    <a:pt x="551" y="938"/>
                  </a:lnTo>
                  <a:lnTo>
                    <a:pt x="573" y="934"/>
                  </a:lnTo>
                  <a:lnTo>
                    <a:pt x="595" y="927"/>
                  </a:lnTo>
                  <a:lnTo>
                    <a:pt x="616" y="922"/>
                  </a:lnTo>
                  <a:lnTo>
                    <a:pt x="638" y="914"/>
                  </a:lnTo>
                  <a:lnTo>
                    <a:pt x="659" y="905"/>
                  </a:lnTo>
                  <a:lnTo>
                    <a:pt x="680" y="896"/>
                  </a:lnTo>
                  <a:lnTo>
                    <a:pt x="699" y="885"/>
                  </a:lnTo>
                  <a:lnTo>
                    <a:pt x="720" y="874"/>
                  </a:lnTo>
                  <a:lnTo>
                    <a:pt x="738" y="862"/>
                  </a:lnTo>
                  <a:lnTo>
                    <a:pt x="758" y="848"/>
                  </a:lnTo>
                  <a:lnTo>
                    <a:pt x="776" y="833"/>
                  </a:lnTo>
                  <a:lnTo>
                    <a:pt x="793" y="819"/>
                  </a:lnTo>
                  <a:lnTo>
                    <a:pt x="810" y="802"/>
                  </a:lnTo>
                  <a:lnTo>
                    <a:pt x="826" y="785"/>
                  </a:lnTo>
                  <a:lnTo>
                    <a:pt x="841" y="767"/>
                  </a:lnTo>
                  <a:lnTo>
                    <a:pt x="856" y="749"/>
                  </a:lnTo>
                  <a:lnTo>
                    <a:pt x="869" y="728"/>
                  </a:lnTo>
                  <a:lnTo>
                    <a:pt x="882" y="708"/>
                  </a:lnTo>
                  <a:lnTo>
                    <a:pt x="882" y="70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0" name="Freeform 127"/>
            <p:cNvSpPr>
              <a:spLocks/>
            </p:cNvSpPr>
            <p:nvPr userDrawn="1"/>
          </p:nvSpPr>
          <p:spPr bwMode="auto">
            <a:xfrm>
              <a:off x="2187" y="837"/>
              <a:ext cx="216" cy="216"/>
            </a:xfrm>
            <a:custGeom>
              <a:avLst/>
              <a:gdLst>
                <a:gd name="T0" fmla="*/ 817 w 864"/>
                <a:gd name="T1" fmla="*/ 628 h 864"/>
                <a:gd name="T2" fmla="*/ 842 w 864"/>
                <a:gd name="T3" fmla="*/ 568 h 864"/>
                <a:gd name="T4" fmla="*/ 858 w 864"/>
                <a:gd name="T5" fmla="*/ 505 h 864"/>
                <a:gd name="T6" fmla="*/ 864 w 864"/>
                <a:gd name="T7" fmla="*/ 443 h 864"/>
                <a:gd name="T8" fmla="*/ 862 w 864"/>
                <a:gd name="T9" fmla="*/ 380 h 864"/>
                <a:gd name="T10" fmla="*/ 850 w 864"/>
                <a:gd name="T11" fmla="*/ 319 h 864"/>
                <a:gd name="T12" fmla="*/ 829 w 864"/>
                <a:gd name="T13" fmla="*/ 260 h 864"/>
                <a:gd name="T14" fmla="*/ 800 w 864"/>
                <a:gd name="T15" fmla="*/ 206 h 864"/>
                <a:gd name="T16" fmla="*/ 764 w 864"/>
                <a:gd name="T17" fmla="*/ 153 h 864"/>
                <a:gd name="T18" fmla="*/ 720 w 864"/>
                <a:gd name="T19" fmla="*/ 108 h 864"/>
                <a:gd name="T20" fmla="*/ 668 w 864"/>
                <a:gd name="T21" fmla="*/ 69 h 864"/>
                <a:gd name="T22" fmla="*/ 628 w 864"/>
                <a:gd name="T23" fmla="*/ 47 h 864"/>
                <a:gd name="T24" fmla="*/ 569 w 864"/>
                <a:gd name="T25" fmla="*/ 21 h 864"/>
                <a:gd name="T26" fmla="*/ 506 w 864"/>
                <a:gd name="T27" fmla="*/ 5 h 864"/>
                <a:gd name="T28" fmla="*/ 443 w 864"/>
                <a:gd name="T29" fmla="*/ 0 h 864"/>
                <a:gd name="T30" fmla="*/ 381 w 864"/>
                <a:gd name="T31" fmla="*/ 2 h 864"/>
                <a:gd name="T32" fmla="*/ 320 w 864"/>
                <a:gd name="T33" fmla="*/ 14 h 864"/>
                <a:gd name="T34" fmla="*/ 261 w 864"/>
                <a:gd name="T35" fmla="*/ 35 h 864"/>
                <a:gd name="T36" fmla="*/ 206 w 864"/>
                <a:gd name="T37" fmla="*/ 64 h 864"/>
                <a:gd name="T38" fmla="*/ 155 w 864"/>
                <a:gd name="T39" fmla="*/ 100 h 864"/>
                <a:gd name="T40" fmla="*/ 109 w 864"/>
                <a:gd name="T41" fmla="*/ 144 h 864"/>
                <a:gd name="T42" fmla="*/ 69 w 864"/>
                <a:gd name="T43" fmla="*/ 196 h 864"/>
                <a:gd name="T44" fmla="*/ 47 w 864"/>
                <a:gd name="T45" fmla="*/ 234 h 864"/>
                <a:gd name="T46" fmla="*/ 23 w 864"/>
                <a:gd name="T47" fmla="*/ 295 h 864"/>
                <a:gd name="T48" fmla="*/ 7 w 864"/>
                <a:gd name="T49" fmla="*/ 357 h 864"/>
                <a:gd name="T50" fmla="*/ 0 w 864"/>
                <a:gd name="T51" fmla="*/ 419 h 864"/>
                <a:gd name="T52" fmla="*/ 3 w 864"/>
                <a:gd name="T53" fmla="*/ 482 h 864"/>
                <a:gd name="T54" fmla="*/ 15 w 864"/>
                <a:gd name="T55" fmla="*/ 543 h 864"/>
                <a:gd name="T56" fmla="*/ 36 w 864"/>
                <a:gd name="T57" fmla="*/ 602 h 864"/>
                <a:gd name="T58" fmla="*/ 64 w 864"/>
                <a:gd name="T59" fmla="*/ 658 h 864"/>
                <a:gd name="T60" fmla="*/ 101 w 864"/>
                <a:gd name="T61" fmla="*/ 708 h 864"/>
                <a:gd name="T62" fmla="*/ 145 w 864"/>
                <a:gd name="T63" fmla="*/ 754 h 864"/>
                <a:gd name="T64" fmla="*/ 197 w 864"/>
                <a:gd name="T65" fmla="*/ 793 h 864"/>
                <a:gd name="T66" fmla="*/ 236 w 864"/>
                <a:gd name="T67" fmla="*/ 815 h 864"/>
                <a:gd name="T68" fmla="*/ 296 w 864"/>
                <a:gd name="T69" fmla="*/ 841 h 864"/>
                <a:gd name="T70" fmla="*/ 357 w 864"/>
                <a:gd name="T71" fmla="*/ 857 h 864"/>
                <a:gd name="T72" fmla="*/ 420 w 864"/>
                <a:gd name="T73" fmla="*/ 864 h 864"/>
                <a:gd name="T74" fmla="*/ 483 w 864"/>
                <a:gd name="T75" fmla="*/ 860 h 864"/>
                <a:gd name="T76" fmla="*/ 544 w 864"/>
                <a:gd name="T77" fmla="*/ 848 h 864"/>
                <a:gd name="T78" fmla="*/ 602 w 864"/>
                <a:gd name="T79" fmla="*/ 828 h 864"/>
                <a:gd name="T80" fmla="*/ 658 w 864"/>
                <a:gd name="T81" fmla="*/ 800 h 864"/>
                <a:gd name="T82" fmla="*/ 709 w 864"/>
                <a:gd name="T83" fmla="*/ 763 h 864"/>
                <a:gd name="T84" fmla="*/ 755 w 864"/>
                <a:gd name="T85" fmla="*/ 718 h 864"/>
                <a:gd name="T86" fmla="*/ 795 w 864"/>
                <a:gd name="T87" fmla="*/ 667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806" y="647"/>
                  </a:moveTo>
                  <a:lnTo>
                    <a:pt x="806" y="647"/>
                  </a:lnTo>
                  <a:lnTo>
                    <a:pt x="817" y="628"/>
                  </a:lnTo>
                  <a:lnTo>
                    <a:pt x="827" y="608"/>
                  </a:lnTo>
                  <a:lnTo>
                    <a:pt x="834" y="587"/>
                  </a:lnTo>
                  <a:lnTo>
                    <a:pt x="842" y="568"/>
                  </a:lnTo>
                  <a:lnTo>
                    <a:pt x="849" y="547"/>
                  </a:lnTo>
                  <a:lnTo>
                    <a:pt x="854" y="526"/>
                  </a:lnTo>
                  <a:lnTo>
                    <a:pt x="858" y="505"/>
                  </a:lnTo>
                  <a:lnTo>
                    <a:pt x="860" y="484"/>
                  </a:lnTo>
                  <a:lnTo>
                    <a:pt x="863" y="464"/>
                  </a:lnTo>
                  <a:lnTo>
                    <a:pt x="864" y="443"/>
                  </a:lnTo>
                  <a:lnTo>
                    <a:pt x="864" y="422"/>
                  </a:lnTo>
                  <a:lnTo>
                    <a:pt x="863" y="401"/>
                  </a:lnTo>
                  <a:lnTo>
                    <a:pt x="862" y="380"/>
                  </a:lnTo>
                  <a:lnTo>
                    <a:pt x="858" y="359"/>
                  </a:lnTo>
                  <a:lnTo>
                    <a:pt x="854" y="340"/>
                  </a:lnTo>
                  <a:lnTo>
                    <a:pt x="850" y="319"/>
                  </a:lnTo>
                  <a:lnTo>
                    <a:pt x="843" y="299"/>
                  </a:lnTo>
                  <a:lnTo>
                    <a:pt x="837" y="280"/>
                  </a:lnTo>
                  <a:lnTo>
                    <a:pt x="829" y="260"/>
                  </a:lnTo>
                  <a:lnTo>
                    <a:pt x="820" y="242"/>
                  </a:lnTo>
                  <a:lnTo>
                    <a:pt x="811" y="224"/>
                  </a:lnTo>
                  <a:lnTo>
                    <a:pt x="800" y="206"/>
                  </a:lnTo>
                  <a:lnTo>
                    <a:pt x="789" y="187"/>
                  </a:lnTo>
                  <a:lnTo>
                    <a:pt x="777" y="170"/>
                  </a:lnTo>
                  <a:lnTo>
                    <a:pt x="764" y="153"/>
                  </a:lnTo>
                  <a:lnTo>
                    <a:pt x="750" y="138"/>
                  </a:lnTo>
                  <a:lnTo>
                    <a:pt x="735" y="123"/>
                  </a:lnTo>
                  <a:lnTo>
                    <a:pt x="720" y="108"/>
                  </a:lnTo>
                  <a:lnTo>
                    <a:pt x="703" y="95"/>
                  </a:lnTo>
                  <a:lnTo>
                    <a:pt x="686" y="81"/>
                  </a:lnTo>
                  <a:lnTo>
                    <a:pt x="668" y="69"/>
                  </a:lnTo>
                  <a:lnTo>
                    <a:pt x="648" y="57"/>
                  </a:lnTo>
                  <a:lnTo>
                    <a:pt x="648" y="57"/>
                  </a:lnTo>
                  <a:lnTo>
                    <a:pt x="628" y="47"/>
                  </a:lnTo>
                  <a:lnTo>
                    <a:pt x="609" y="38"/>
                  </a:lnTo>
                  <a:lnTo>
                    <a:pt x="588" y="28"/>
                  </a:lnTo>
                  <a:lnTo>
                    <a:pt x="569" y="21"/>
                  </a:lnTo>
                  <a:lnTo>
                    <a:pt x="548" y="15"/>
                  </a:lnTo>
                  <a:lnTo>
                    <a:pt x="527" y="10"/>
                  </a:lnTo>
                  <a:lnTo>
                    <a:pt x="506" y="5"/>
                  </a:lnTo>
                  <a:lnTo>
                    <a:pt x="485" y="2"/>
                  </a:lnTo>
                  <a:lnTo>
                    <a:pt x="464" y="0"/>
                  </a:lnTo>
                  <a:lnTo>
                    <a:pt x="443" y="0"/>
                  </a:lnTo>
                  <a:lnTo>
                    <a:pt x="423" y="0"/>
                  </a:lnTo>
                  <a:lnTo>
                    <a:pt x="402" y="0"/>
                  </a:lnTo>
                  <a:lnTo>
                    <a:pt x="381" y="2"/>
                  </a:lnTo>
                  <a:lnTo>
                    <a:pt x="361" y="5"/>
                  </a:lnTo>
                  <a:lnTo>
                    <a:pt x="340" y="9"/>
                  </a:lnTo>
                  <a:lnTo>
                    <a:pt x="320" y="14"/>
                  </a:lnTo>
                  <a:lnTo>
                    <a:pt x="300" y="19"/>
                  </a:lnTo>
                  <a:lnTo>
                    <a:pt x="281" y="27"/>
                  </a:lnTo>
                  <a:lnTo>
                    <a:pt x="261" y="35"/>
                  </a:lnTo>
                  <a:lnTo>
                    <a:pt x="243" y="43"/>
                  </a:lnTo>
                  <a:lnTo>
                    <a:pt x="224" y="53"/>
                  </a:lnTo>
                  <a:lnTo>
                    <a:pt x="206" y="64"/>
                  </a:lnTo>
                  <a:lnTo>
                    <a:pt x="188" y="74"/>
                  </a:lnTo>
                  <a:lnTo>
                    <a:pt x="171" y="87"/>
                  </a:lnTo>
                  <a:lnTo>
                    <a:pt x="155" y="100"/>
                  </a:lnTo>
                  <a:lnTo>
                    <a:pt x="138" y="113"/>
                  </a:lnTo>
                  <a:lnTo>
                    <a:pt x="124" y="129"/>
                  </a:lnTo>
                  <a:lnTo>
                    <a:pt x="109" y="144"/>
                  </a:lnTo>
                  <a:lnTo>
                    <a:pt x="95" y="161"/>
                  </a:lnTo>
                  <a:lnTo>
                    <a:pt x="82" y="178"/>
                  </a:lnTo>
                  <a:lnTo>
                    <a:pt x="69" y="196"/>
                  </a:lnTo>
                  <a:lnTo>
                    <a:pt x="58" y="215"/>
                  </a:lnTo>
                  <a:lnTo>
                    <a:pt x="58" y="215"/>
                  </a:lnTo>
                  <a:lnTo>
                    <a:pt x="47" y="234"/>
                  </a:lnTo>
                  <a:lnTo>
                    <a:pt x="38" y="255"/>
                  </a:lnTo>
                  <a:lnTo>
                    <a:pt x="29" y="275"/>
                  </a:lnTo>
                  <a:lnTo>
                    <a:pt x="23" y="295"/>
                  </a:lnTo>
                  <a:lnTo>
                    <a:pt x="16" y="315"/>
                  </a:lnTo>
                  <a:lnTo>
                    <a:pt x="11" y="336"/>
                  </a:lnTo>
                  <a:lnTo>
                    <a:pt x="7" y="357"/>
                  </a:lnTo>
                  <a:lnTo>
                    <a:pt x="3" y="378"/>
                  </a:lnTo>
                  <a:lnTo>
                    <a:pt x="2" y="398"/>
                  </a:lnTo>
                  <a:lnTo>
                    <a:pt x="0" y="419"/>
                  </a:lnTo>
                  <a:lnTo>
                    <a:pt x="0" y="440"/>
                  </a:lnTo>
                  <a:lnTo>
                    <a:pt x="2" y="461"/>
                  </a:lnTo>
                  <a:lnTo>
                    <a:pt x="3" y="482"/>
                  </a:lnTo>
                  <a:lnTo>
                    <a:pt x="6" y="503"/>
                  </a:lnTo>
                  <a:lnTo>
                    <a:pt x="9" y="523"/>
                  </a:lnTo>
                  <a:lnTo>
                    <a:pt x="15" y="543"/>
                  </a:lnTo>
                  <a:lnTo>
                    <a:pt x="21" y="563"/>
                  </a:lnTo>
                  <a:lnTo>
                    <a:pt x="28" y="582"/>
                  </a:lnTo>
                  <a:lnTo>
                    <a:pt x="36" y="602"/>
                  </a:lnTo>
                  <a:lnTo>
                    <a:pt x="43" y="621"/>
                  </a:lnTo>
                  <a:lnTo>
                    <a:pt x="54" y="639"/>
                  </a:lnTo>
                  <a:lnTo>
                    <a:pt x="64" y="658"/>
                  </a:lnTo>
                  <a:lnTo>
                    <a:pt x="75" y="675"/>
                  </a:lnTo>
                  <a:lnTo>
                    <a:pt x="88" y="692"/>
                  </a:lnTo>
                  <a:lnTo>
                    <a:pt x="101" y="708"/>
                  </a:lnTo>
                  <a:lnTo>
                    <a:pt x="115" y="724"/>
                  </a:lnTo>
                  <a:lnTo>
                    <a:pt x="129" y="740"/>
                  </a:lnTo>
                  <a:lnTo>
                    <a:pt x="145" y="754"/>
                  </a:lnTo>
                  <a:lnTo>
                    <a:pt x="162" y="768"/>
                  </a:lnTo>
                  <a:lnTo>
                    <a:pt x="179" y="781"/>
                  </a:lnTo>
                  <a:lnTo>
                    <a:pt x="197" y="793"/>
                  </a:lnTo>
                  <a:lnTo>
                    <a:pt x="217" y="805"/>
                  </a:lnTo>
                  <a:lnTo>
                    <a:pt x="217" y="805"/>
                  </a:lnTo>
                  <a:lnTo>
                    <a:pt x="236" y="815"/>
                  </a:lnTo>
                  <a:lnTo>
                    <a:pt x="256" y="826"/>
                  </a:lnTo>
                  <a:lnTo>
                    <a:pt x="275" y="834"/>
                  </a:lnTo>
                  <a:lnTo>
                    <a:pt x="296" y="841"/>
                  </a:lnTo>
                  <a:lnTo>
                    <a:pt x="317" y="848"/>
                  </a:lnTo>
                  <a:lnTo>
                    <a:pt x="337" y="853"/>
                  </a:lnTo>
                  <a:lnTo>
                    <a:pt x="357" y="857"/>
                  </a:lnTo>
                  <a:lnTo>
                    <a:pt x="378" y="860"/>
                  </a:lnTo>
                  <a:lnTo>
                    <a:pt x="399" y="862"/>
                  </a:lnTo>
                  <a:lnTo>
                    <a:pt x="420" y="864"/>
                  </a:lnTo>
                  <a:lnTo>
                    <a:pt x="441" y="864"/>
                  </a:lnTo>
                  <a:lnTo>
                    <a:pt x="462" y="862"/>
                  </a:lnTo>
                  <a:lnTo>
                    <a:pt x="483" y="860"/>
                  </a:lnTo>
                  <a:lnTo>
                    <a:pt x="503" y="857"/>
                  </a:lnTo>
                  <a:lnTo>
                    <a:pt x="524" y="853"/>
                  </a:lnTo>
                  <a:lnTo>
                    <a:pt x="544" y="848"/>
                  </a:lnTo>
                  <a:lnTo>
                    <a:pt x="563" y="843"/>
                  </a:lnTo>
                  <a:lnTo>
                    <a:pt x="583" y="836"/>
                  </a:lnTo>
                  <a:lnTo>
                    <a:pt x="602" y="828"/>
                  </a:lnTo>
                  <a:lnTo>
                    <a:pt x="622" y="819"/>
                  </a:lnTo>
                  <a:lnTo>
                    <a:pt x="640" y="810"/>
                  </a:lnTo>
                  <a:lnTo>
                    <a:pt x="658" y="800"/>
                  </a:lnTo>
                  <a:lnTo>
                    <a:pt x="675" y="788"/>
                  </a:lnTo>
                  <a:lnTo>
                    <a:pt x="692" y="776"/>
                  </a:lnTo>
                  <a:lnTo>
                    <a:pt x="709" y="763"/>
                  </a:lnTo>
                  <a:lnTo>
                    <a:pt x="725" y="749"/>
                  </a:lnTo>
                  <a:lnTo>
                    <a:pt x="741" y="735"/>
                  </a:lnTo>
                  <a:lnTo>
                    <a:pt x="755" y="718"/>
                  </a:lnTo>
                  <a:lnTo>
                    <a:pt x="769" y="702"/>
                  </a:lnTo>
                  <a:lnTo>
                    <a:pt x="782" y="684"/>
                  </a:lnTo>
                  <a:lnTo>
                    <a:pt x="795" y="667"/>
                  </a:lnTo>
                  <a:lnTo>
                    <a:pt x="806" y="647"/>
                  </a:lnTo>
                  <a:lnTo>
                    <a:pt x="806" y="6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1" name="Freeform 128"/>
            <p:cNvSpPr>
              <a:spLocks/>
            </p:cNvSpPr>
            <p:nvPr userDrawn="1"/>
          </p:nvSpPr>
          <p:spPr bwMode="auto">
            <a:xfrm>
              <a:off x="2070" y="1066"/>
              <a:ext cx="196" cy="196"/>
            </a:xfrm>
            <a:custGeom>
              <a:avLst/>
              <a:gdLst>
                <a:gd name="T0" fmla="*/ 214 w 783"/>
                <a:gd name="T1" fmla="*/ 740 h 783"/>
                <a:gd name="T2" fmla="*/ 268 w 783"/>
                <a:gd name="T3" fmla="*/ 762 h 783"/>
                <a:gd name="T4" fmla="*/ 324 w 783"/>
                <a:gd name="T5" fmla="*/ 776 h 783"/>
                <a:gd name="T6" fmla="*/ 382 w 783"/>
                <a:gd name="T7" fmla="*/ 783 h 783"/>
                <a:gd name="T8" fmla="*/ 438 w 783"/>
                <a:gd name="T9" fmla="*/ 780 h 783"/>
                <a:gd name="T10" fmla="*/ 494 w 783"/>
                <a:gd name="T11" fmla="*/ 769 h 783"/>
                <a:gd name="T12" fmla="*/ 546 w 783"/>
                <a:gd name="T13" fmla="*/ 750 h 783"/>
                <a:gd name="T14" fmla="*/ 597 w 783"/>
                <a:gd name="T15" fmla="*/ 724 h 783"/>
                <a:gd name="T16" fmla="*/ 644 w 783"/>
                <a:gd name="T17" fmla="*/ 692 h 783"/>
                <a:gd name="T18" fmla="*/ 684 w 783"/>
                <a:gd name="T19" fmla="*/ 651 h 783"/>
                <a:gd name="T20" fmla="*/ 720 w 783"/>
                <a:gd name="T21" fmla="*/ 604 h 783"/>
                <a:gd name="T22" fmla="*/ 740 w 783"/>
                <a:gd name="T23" fmla="*/ 569 h 783"/>
                <a:gd name="T24" fmla="*/ 763 w 783"/>
                <a:gd name="T25" fmla="*/ 515 h 783"/>
                <a:gd name="T26" fmla="*/ 778 w 783"/>
                <a:gd name="T27" fmla="*/ 459 h 783"/>
                <a:gd name="T28" fmla="*/ 783 w 783"/>
                <a:gd name="T29" fmla="*/ 401 h 783"/>
                <a:gd name="T30" fmla="*/ 780 w 783"/>
                <a:gd name="T31" fmla="*/ 345 h 783"/>
                <a:gd name="T32" fmla="*/ 770 w 783"/>
                <a:gd name="T33" fmla="*/ 289 h 783"/>
                <a:gd name="T34" fmla="*/ 752 w 783"/>
                <a:gd name="T35" fmla="*/ 237 h 783"/>
                <a:gd name="T36" fmla="*/ 726 w 783"/>
                <a:gd name="T37" fmla="*/ 186 h 783"/>
                <a:gd name="T38" fmla="*/ 692 w 783"/>
                <a:gd name="T39" fmla="*/ 139 h 783"/>
                <a:gd name="T40" fmla="*/ 651 w 783"/>
                <a:gd name="T41" fmla="*/ 99 h 783"/>
                <a:gd name="T42" fmla="*/ 604 w 783"/>
                <a:gd name="T43" fmla="*/ 62 h 783"/>
                <a:gd name="T44" fmla="*/ 569 w 783"/>
                <a:gd name="T45" fmla="*/ 43 h 783"/>
                <a:gd name="T46" fmla="*/ 516 w 783"/>
                <a:gd name="T47" fmla="*/ 19 h 783"/>
                <a:gd name="T48" fmla="*/ 459 w 783"/>
                <a:gd name="T49" fmla="*/ 5 h 783"/>
                <a:gd name="T50" fmla="*/ 403 w 783"/>
                <a:gd name="T51" fmla="*/ 0 h 783"/>
                <a:gd name="T52" fmla="*/ 345 w 783"/>
                <a:gd name="T53" fmla="*/ 3 h 783"/>
                <a:gd name="T54" fmla="*/ 290 w 783"/>
                <a:gd name="T55" fmla="*/ 13 h 783"/>
                <a:gd name="T56" fmla="*/ 237 w 783"/>
                <a:gd name="T57" fmla="*/ 31 h 783"/>
                <a:gd name="T58" fmla="*/ 188 w 783"/>
                <a:gd name="T59" fmla="*/ 57 h 783"/>
                <a:gd name="T60" fmla="*/ 141 w 783"/>
                <a:gd name="T61" fmla="*/ 91 h 783"/>
                <a:gd name="T62" fmla="*/ 99 w 783"/>
                <a:gd name="T63" fmla="*/ 132 h 783"/>
                <a:gd name="T64" fmla="*/ 64 w 783"/>
                <a:gd name="T65" fmla="*/ 178 h 783"/>
                <a:gd name="T66" fmla="*/ 43 w 783"/>
                <a:gd name="T67" fmla="*/ 214 h 783"/>
                <a:gd name="T68" fmla="*/ 21 w 783"/>
                <a:gd name="T69" fmla="*/ 267 h 783"/>
                <a:gd name="T70" fmla="*/ 6 w 783"/>
                <a:gd name="T71" fmla="*/ 324 h 783"/>
                <a:gd name="T72" fmla="*/ 0 w 783"/>
                <a:gd name="T73" fmla="*/ 380 h 783"/>
                <a:gd name="T74" fmla="*/ 2 w 783"/>
                <a:gd name="T75" fmla="*/ 438 h 783"/>
                <a:gd name="T76" fmla="*/ 13 w 783"/>
                <a:gd name="T77" fmla="*/ 492 h 783"/>
                <a:gd name="T78" fmla="*/ 32 w 783"/>
                <a:gd name="T79" fmla="*/ 546 h 783"/>
                <a:gd name="T80" fmla="*/ 58 w 783"/>
                <a:gd name="T81" fmla="*/ 595 h 783"/>
                <a:gd name="T82" fmla="*/ 91 w 783"/>
                <a:gd name="T83" fmla="*/ 642 h 783"/>
                <a:gd name="T84" fmla="*/ 131 w 783"/>
                <a:gd name="T85" fmla="*/ 684 h 783"/>
                <a:gd name="T86" fmla="*/ 178 w 783"/>
                <a:gd name="T87" fmla="*/ 71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197" y="730"/>
                  </a:moveTo>
                  <a:lnTo>
                    <a:pt x="197" y="730"/>
                  </a:lnTo>
                  <a:lnTo>
                    <a:pt x="214" y="740"/>
                  </a:lnTo>
                  <a:lnTo>
                    <a:pt x="232" y="748"/>
                  </a:lnTo>
                  <a:lnTo>
                    <a:pt x="250" y="756"/>
                  </a:lnTo>
                  <a:lnTo>
                    <a:pt x="268" y="762"/>
                  </a:lnTo>
                  <a:lnTo>
                    <a:pt x="287" y="769"/>
                  </a:lnTo>
                  <a:lnTo>
                    <a:pt x="306" y="773"/>
                  </a:lnTo>
                  <a:lnTo>
                    <a:pt x="324" y="776"/>
                  </a:lnTo>
                  <a:lnTo>
                    <a:pt x="344" y="779"/>
                  </a:lnTo>
                  <a:lnTo>
                    <a:pt x="362" y="782"/>
                  </a:lnTo>
                  <a:lnTo>
                    <a:pt x="382" y="783"/>
                  </a:lnTo>
                  <a:lnTo>
                    <a:pt x="400" y="783"/>
                  </a:lnTo>
                  <a:lnTo>
                    <a:pt x="419" y="782"/>
                  </a:lnTo>
                  <a:lnTo>
                    <a:pt x="438" y="780"/>
                  </a:lnTo>
                  <a:lnTo>
                    <a:pt x="456" y="778"/>
                  </a:lnTo>
                  <a:lnTo>
                    <a:pt x="475" y="774"/>
                  </a:lnTo>
                  <a:lnTo>
                    <a:pt x="494" y="769"/>
                  </a:lnTo>
                  <a:lnTo>
                    <a:pt x="511" y="763"/>
                  </a:lnTo>
                  <a:lnTo>
                    <a:pt x="529" y="758"/>
                  </a:lnTo>
                  <a:lnTo>
                    <a:pt x="546" y="750"/>
                  </a:lnTo>
                  <a:lnTo>
                    <a:pt x="564" y="743"/>
                  </a:lnTo>
                  <a:lnTo>
                    <a:pt x="580" y="735"/>
                  </a:lnTo>
                  <a:lnTo>
                    <a:pt x="597" y="724"/>
                  </a:lnTo>
                  <a:lnTo>
                    <a:pt x="612" y="714"/>
                  </a:lnTo>
                  <a:lnTo>
                    <a:pt x="628" y="703"/>
                  </a:lnTo>
                  <a:lnTo>
                    <a:pt x="644" y="692"/>
                  </a:lnTo>
                  <a:lnTo>
                    <a:pt x="658" y="679"/>
                  </a:lnTo>
                  <a:lnTo>
                    <a:pt x="671" y="666"/>
                  </a:lnTo>
                  <a:lnTo>
                    <a:pt x="684" y="651"/>
                  </a:lnTo>
                  <a:lnTo>
                    <a:pt x="697" y="636"/>
                  </a:lnTo>
                  <a:lnTo>
                    <a:pt x="709" y="620"/>
                  </a:lnTo>
                  <a:lnTo>
                    <a:pt x="720" y="604"/>
                  </a:lnTo>
                  <a:lnTo>
                    <a:pt x="731" y="586"/>
                  </a:lnTo>
                  <a:lnTo>
                    <a:pt x="731" y="586"/>
                  </a:lnTo>
                  <a:lnTo>
                    <a:pt x="740" y="569"/>
                  </a:lnTo>
                  <a:lnTo>
                    <a:pt x="749" y="551"/>
                  </a:lnTo>
                  <a:lnTo>
                    <a:pt x="757" y="533"/>
                  </a:lnTo>
                  <a:lnTo>
                    <a:pt x="763" y="515"/>
                  </a:lnTo>
                  <a:lnTo>
                    <a:pt x="769" y="496"/>
                  </a:lnTo>
                  <a:lnTo>
                    <a:pt x="774" y="477"/>
                  </a:lnTo>
                  <a:lnTo>
                    <a:pt x="778" y="459"/>
                  </a:lnTo>
                  <a:lnTo>
                    <a:pt x="780" y="439"/>
                  </a:lnTo>
                  <a:lnTo>
                    <a:pt x="782" y="421"/>
                  </a:lnTo>
                  <a:lnTo>
                    <a:pt x="783" y="401"/>
                  </a:lnTo>
                  <a:lnTo>
                    <a:pt x="783" y="383"/>
                  </a:lnTo>
                  <a:lnTo>
                    <a:pt x="783" y="363"/>
                  </a:lnTo>
                  <a:lnTo>
                    <a:pt x="780" y="345"/>
                  </a:lnTo>
                  <a:lnTo>
                    <a:pt x="778" y="327"/>
                  </a:lnTo>
                  <a:lnTo>
                    <a:pt x="774" y="307"/>
                  </a:lnTo>
                  <a:lnTo>
                    <a:pt x="770" y="289"/>
                  </a:lnTo>
                  <a:lnTo>
                    <a:pt x="765" y="272"/>
                  </a:lnTo>
                  <a:lnTo>
                    <a:pt x="758" y="254"/>
                  </a:lnTo>
                  <a:lnTo>
                    <a:pt x="752" y="237"/>
                  </a:lnTo>
                  <a:lnTo>
                    <a:pt x="744" y="219"/>
                  </a:lnTo>
                  <a:lnTo>
                    <a:pt x="735" y="203"/>
                  </a:lnTo>
                  <a:lnTo>
                    <a:pt x="726" y="186"/>
                  </a:lnTo>
                  <a:lnTo>
                    <a:pt x="715" y="171"/>
                  </a:lnTo>
                  <a:lnTo>
                    <a:pt x="705" y="155"/>
                  </a:lnTo>
                  <a:lnTo>
                    <a:pt x="692" y="139"/>
                  </a:lnTo>
                  <a:lnTo>
                    <a:pt x="680" y="125"/>
                  </a:lnTo>
                  <a:lnTo>
                    <a:pt x="666" y="112"/>
                  </a:lnTo>
                  <a:lnTo>
                    <a:pt x="651" y="99"/>
                  </a:lnTo>
                  <a:lnTo>
                    <a:pt x="637" y="86"/>
                  </a:lnTo>
                  <a:lnTo>
                    <a:pt x="621" y="74"/>
                  </a:lnTo>
                  <a:lnTo>
                    <a:pt x="604" y="62"/>
                  </a:lnTo>
                  <a:lnTo>
                    <a:pt x="588" y="52"/>
                  </a:lnTo>
                  <a:lnTo>
                    <a:pt x="588" y="52"/>
                  </a:lnTo>
                  <a:lnTo>
                    <a:pt x="569" y="43"/>
                  </a:lnTo>
                  <a:lnTo>
                    <a:pt x="552" y="34"/>
                  </a:lnTo>
                  <a:lnTo>
                    <a:pt x="534" y="26"/>
                  </a:lnTo>
                  <a:lnTo>
                    <a:pt x="516" y="19"/>
                  </a:lnTo>
                  <a:lnTo>
                    <a:pt x="496" y="14"/>
                  </a:lnTo>
                  <a:lnTo>
                    <a:pt x="478" y="9"/>
                  </a:lnTo>
                  <a:lnTo>
                    <a:pt x="459" y="5"/>
                  </a:lnTo>
                  <a:lnTo>
                    <a:pt x="440" y="3"/>
                  </a:lnTo>
                  <a:lnTo>
                    <a:pt x="421" y="0"/>
                  </a:lnTo>
                  <a:lnTo>
                    <a:pt x="403" y="0"/>
                  </a:lnTo>
                  <a:lnTo>
                    <a:pt x="383" y="0"/>
                  </a:lnTo>
                  <a:lnTo>
                    <a:pt x="365" y="0"/>
                  </a:lnTo>
                  <a:lnTo>
                    <a:pt x="345" y="3"/>
                  </a:lnTo>
                  <a:lnTo>
                    <a:pt x="327" y="5"/>
                  </a:lnTo>
                  <a:lnTo>
                    <a:pt x="309" y="9"/>
                  </a:lnTo>
                  <a:lnTo>
                    <a:pt x="290" y="13"/>
                  </a:lnTo>
                  <a:lnTo>
                    <a:pt x="272" y="18"/>
                  </a:lnTo>
                  <a:lnTo>
                    <a:pt x="255" y="25"/>
                  </a:lnTo>
                  <a:lnTo>
                    <a:pt x="237" y="31"/>
                  </a:lnTo>
                  <a:lnTo>
                    <a:pt x="220" y="39"/>
                  </a:lnTo>
                  <a:lnTo>
                    <a:pt x="203" y="48"/>
                  </a:lnTo>
                  <a:lnTo>
                    <a:pt x="188" y="57"/>
                  </a:lnTo>
                  <a:lnTo>
                    <a:pt x="171" y="68"/>
                  </a:lnTo>
                  <a:lnTo>
                    <a:pt x="155" y="78"/>
                  </a:lnTo>
                  <a:lnTo>
                    <a:pt x="141" y="91"/>
                  </a:lnTo>
                  <a:lnTo>
                    <a:pt x="126" y="103"/>
                  </a:lnTo>
                  <a:lnTo>
                    <a:pt x="112" y="117"/>
                  </a:lnTo>
                  <a:lnTo>
                    <a:pt x="99" y="132"/>
                  </a:lnTo>
                  <a:lnTo>
                    <a:pt x="86" y="146"/>
                  </a:lnTo>
                  <a:lnTo>
                    <a:pt x="74" y="161"/>
                  </a:lnTo>
                  <a:lnTo>
                    <a:pt x="64" y="178"/>
                  </a:lnTo>
                  <a:lnTo>
                    <a:pt x="53" y="195"/>
                  </a:lnTo>
                  <a:lnTo>
                    <a:pt x="53" y="195"/>
                  </a:lnTo>
                  <a:lnTo>
                    <a:pt x="43" y="214"/>
                  </a:lnTo>
                  <a:lnTo>
                    <a:pt x="35" y="231"/>
                  </a:lnTo>
                  <a:lnTo>
                    <a:pt x="27" y="249"/>
                  </a:lnTo>
                  <a:lnTo>
                    <a:pt x="21" y="267"/>
                  </a:lnTo>
                  <a:lnTo>
                    <a:pt x="14" y="287"/>
                  </a:lnTo>
                  <a:lnTo>
                    <a:pt x="10" y="305"/>
                  </a:lnTo>
                  <a:lnTo>
                    <a:pt x="6" y="324"/>
                  </a:lnTo>
                  <a:lnTo>
                    <a:pt x="2" y="343"/>
                  </a:lnTo>
                  <a:lnTo>
                    <a:pt x="1" y="362"/>
                  </a:lnTo>
                  <a:lnTo>
                    <a:pt x="0" y="380"/>
                  </a:lnTo>
                  <a:lnTo>
                    <a:pt x="0" y="400"/>
                  </a:lnTo>
                  <a:lnTo>
                    <a:pt x="1" y="418"/>
                  </a:lnTo>
                  <a:lnTo>
                    <a:pt x="2" y="438"/>
                  </a:lnTo>
                  <a:lnTo>
                    <a:pt x="5" y="456"/>
                  </a:lnTo>
                  <a:lnTo>
                    <a:pt x="9" y="474"/>
                  </a:lnTo>
                  <a:lnTo>
                    <a:pt x="13" y="492"/>
                  </a:lnTo>
                  <a:lnTo>
                    <a:pt x="19" y="511"/>
                  </a:lnTo>
                  <a:lnTo>
                    <a:pt x="25" y="528"/>
                  </a:lnTo>
                  <a:lnTo>
                    <a:pt x="32" y="546"/>
                  </a:lnTo>
                  <a:lnTo>
                    <a:pt x="40" y="563"/>
                  </a:lnTo>
                  <a:lnTo>
                    <a:pt x="48" y="580"/>
                  </a:lnTo>
                  <a:lnTo>
                    <a:pt x="58" y="595"/>
                  </a:lnTo>
                  <a:lnTo>
                    <a:pt x="68" y="612"/>
                  </a:lnTo>
                  <a:lnTo>
                    <a:pt x="79" y="628"/>
                  </a:lnTo>
                  <a:lnTo>
                    <a:pt x="91" y="642"/>
                  </a:lnTo>
                  <a:lnTo>
                    <a:pt x="104" y="657"/>
                  </a:lnTo>
                  <a:lnTo>
                    <a:pt x="117" y="671"/>
                  </a:lnTo>
                  <a:lnTo>
                    <a:pt x="131" y="684"/>
                  </a:lnTo>
                  <a:lnTo>
                    <a:pt x="147" y="697"/>
                  </a:lnTo>
                  <a:lnTo>
                    <a:pt x="163" y="709"/>
                  </a:lnTo>
                  <a:lnTo>
                    <a:pt x="178" y="719"/>
                  </a:lnTo>
                  <a:lnTo>
                    <a:pt x="197" y="730"/>
                  </a:lnTo>
                  <a:lnTo>
                    <a:pt x="197"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129"/>
            <p:cNvSpPr>
              <a:spLocks/>
            </p:cNvSpPr>
            <p:nvPr userDrawn="1"/>
          </p:nvSpPr>
          <p:spPr bwMode="auto">
            <a:xfrm>
              <a:off x="1954" y="1296"/>
              <a:ext cx="175" cy="175"/>
            </a:xfrm>
            <a:custGeom>
              <a:avLst/>
              <a:gdLst>
                <a:gd name="T0" fmla="*/ 663 w 702"/>
                <a:gd name="T1" fmla="*/ 511 h 702"/>
                <a:gd name="T2" fmla="*/ 684 w 702"/>
                <a:gd name="T3" fmla="*/ 461 h 702"/>
                <a:gd name="T4" fmla="*/ 697 w 702"/>
                <a:gd name="T5" fmla="*/ 412 h 702"/>
                <a:gd name="T6" fmla="*/ 702 w 702"/>
                <a:gd name="T7" fmla="*/ 360 h 702"/>
                <a:gd name="T8" fmla="*/ 699 w 702"/>
                <a:gd name="T9" fmla="*/ 310 h 702"/>
                <a:gd name="T10" fmla="*/ 689 w 702"/>
                <a:gd name="T11" fmla="*/ 261 h 702"/>
                <a:gd name="T12" fmla="*/ 673 w 702"/>
                <a:gd name="T13" fmla="*/ 213 h 702"/>
                <a:gd name="T14" fmla="*/ 650 w 702"/>
                <a:gd name="T15" fmla="*/ 167 h 702"/>
                <a:gd name="T16" fmla="*/ 620 w 702"/>
                <a:gd name="T17" fmla="*/ 125 h 702"/>
                <a:gd name="T18" fmla="*/ 583 w 702"/>
                <a:gd name="T19" fmla="*/ 89 h 702"/>
                <a:gd name="T20" fmla="*/ 542 w 702"/>
                <a:gd name="T21" fmla="*/ 56 h 702"/>
                <a:gd name="T22" fmla="*/ 510 w 702"/>
                <a:gd name="T23" fmla="*/ 38 h 702"/>
                <a:gd name="T24" fmla="*/ 461 w 702"/>
                <a:gd name="T25" fmla="*/ 18 h 702"/>
                <a:gd name="T26" fmla="*/ 410 w 702"/>
                <a:gd name="T27" fmla="*/ 5 h 702"/>
                <a:gd name="T28" fmla="*/ 359 w 702"/>
                <a:gd name="T29" fmla="*/ 0 h 702"/>
                <a:gd name="T30" fmla="*/ 310 w 702"/>
                <a:gd name="T31" fmla="*/ 3 h 702"/>
                <a:gd name="T32" fmla="*/ 259 w 702"/>
                <a:gd name="T33" fmla="*/ 12 h 702"/>
                <a:gd name="T34" fmla="*/ 212 w 702"/>
                <a:gd name="T35" fmla="*/ 29 h 702"/>
                <a:gd name="T36" fmla="*/ 166 w 702"/>
                <a:gd name="T37" fmla="*/ 52 h 702"/>
                <a:gd name="T38" fmla="*/ 125 w 702"/>
                <a:gd name="T39" fmla="*/ 81 h 702"/>
                <a:gd name="T40" fmla="*/ 88 w 702"/>
                <a:gd name="T41" fmla="*/ 117 h 702"/>
                <a:gd name="T42" fmla="*/ 56 w 702"/>
                <a:gd name="T43" fmla="*/ 160 h 702"/>
                <a:gd name="T44" fmla="*/ 37 w 702"/>
                <a:gd name="T45" fmla="*/ 192 h 702"/>
                <a:gd name="T46" fmla="*/ 17 w 702"/>
                <a:gd name="T47" fmla="*/ 240 h 702"/>
                <a:gd name="T48" fmla="*/ 5 w 702"/>
                <a:gd name="T49" fmla="*/ 291 h 702"/>
                <a:gd name="T50" fmla="*/ 0 w 702"/>
                <a:gd name="T51" fmla="*/ 341 h 702"/>
                <a:gd name="T52" fmla="*/ 2 w 702"/>
                <a:gd name="T53" fmla="*/ 392 h 702"/>
                <a:gd name="T54" fmla="*/ 11 w 702"/>
                <a:gd name="T55" fmla="*/ 442 h 702"/>
                <a:gd name="T56" fmla="*/ 28 w 702"/>
                <a:gd name="T57" fmla="*/ 490 h 702"/>
                <a:gd name="T58" fmla="*/ 52 w 702"/>
                <a:gd name="T59" fmla="*/ 534 h 702"/>
                <a:gd name="T60" fmla="*/ 80 w 702"/>
                <a:gd name="T61" fmla="*/ 576 h 702"/>
                <a:gd name="T62" fmla="*/ 117 w 702"/>
                <a:gd name="T63" fmla="*/ 614 h 702"/>
                <a:gd name="T64" fmla="*/ 160 w 702"/>
                <a:gd name="T65" fmla="*/ 645 h 702"/>
                <a:gd name="T66" fmla="*/ 191 w 702"/>
                <a:gd name="T67" fmla="*/ 663 h 702"/>
                <a:gd name="T68" fmla="*/ 239 w 702"/>
                <a:gd name="T69" fmla="*/ 684 h 702"/>
                <a:gd name="T70" fmla="*/ 290 w 702"/>
                <a:gd name="T71" fmla="*/ 697 h 702"/>
                <a:gd name="T72" fmla="*/ 341 w 702"/>
                <a:gd name="T73" fmla="*/ 702 h 702"/>
                <a:gd name="T74" fmla="*/ 392 w 702"/>
                <a:gd name="T75" fmla="*/ 700 h 702"/>
                <a:gd name="T76" fmla="*/ 441 w 702"/>
                <a:gd name="T77" fmla="*/ 689 h 702"/>
                <a:gd name="T78" fmla="*/ 490 w 702"/>
                <a:gd name="T79" fmla="*/ 674 h 702"/>
                <a:gd name="T80" fmla="*/ 534 w 702"/>
                <a:gd name="T81" fmla="*/ 650 h 702"/>
                <a:gd name="T82" fmla="*/ 576 w 702"/>
                <a:gd name="T83" fmla="*/ 620 h 702"/>
                <a:gd name="T84" fmla="*/ 613 w 702"/>
                <a:gd name="T85" fmla="*/ 584 h 702"/>
                <a:gd name="T86" fmla="*/ 645 w 702"/>
                <a:gd name="T87" fmla="*/ 54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4" y="526"/>
                  </a:moveTo>
                  <a:lnTo>
                    <a:pt x="654" y="526"/>
                  </a:lnTo>
                  <a:lnTo>
                    <a:pt x="663" y="511"/>
                  </a:lnTo>
                  <a:lnTo>
                    <a:pt x="671" y="494"/>
                  </a:lnTo>
                  <a:lnTo>
                    <a:pt x="677" y="478"/>
                  </a:lnTo>
                  <a:lnTo>
                    <a:pt x="684" y="461"/>
                  </a:lnTo>
                  <a:lnTo>
                    <a:pt x="689" y="444"/>
                  </a:lnTo>
                  <a:lnTo>
                    <a:pt x="693" y="427"/>
                  </a:lnTo>
                  <a:lnTo>
                    <a:pt x="697" y="412"/>
                  </a:lnTo>
                  <a:lnTo>
                    <a:pt x="699" y="395"/>
                  </a:lnTo>
                  <a:lnTo>
                    <a:pt x="701" y="377"/>
                  </a:lnTo>
                  <a:lnTo>
                    <a:pt x="702" y="360"/>
                  </a:lnTo>
                  <a:lnTo>
                    <a:pt x="702" y="343"/>
                  </a:lnTo>
                  <a:lnTo>
                    <a:pt x="701" y="326"/>
                  </a:lnTo>
                  <a:lnTo>
                    <a:pt x="699" y="310"/>
                  </a:lnTo>
                  <a:lnTo>
                    <a:pt x="697" y="293"/>
                  </a:lnTo>
                  <a:lnTo>
                    <a:pt x="693" y="276"/>
                  </a:lnTo>
                  <a:lnTo>
                    <a:pt x="689" y="261"/>
                  </a:lnTo>
                  <a:lnTo>
                    <a:pt x="685" y="244"/>
                  </a:lnTo>
                  <a:lnTo>
                    <a:pt x="680" y="228"/>
                  </a:lnTo>
                  <a:lnTo>
                    <a:pt x="673" y="213"/>
                  </a:lnTo>
                  <a:lnTo>
                    <a:pt x="666" y="197"/>
                  </a:lnTo>
                  <a:lnTo>
                    <a:pt x="658" y="183"/>
                  </a:lnTo>
                  <a:lnTo>
                    <a:pt x="650" y="167"/>
                  </a:lnTo>
                  <a:lnTo>
                    <a:pt x="641" y="153"/>
                  </a:lnTo>
                  <a:lnTo>
                    <a:pt x="630" y="140"/>
                  </a:lnTo>
                  <a:lnTo>
                    <a:pt x="620" y="125"/>
                  </a:lnTo>
                  <a:lnTo>
                    <a:pt x="608" y="112"/>
                  </a:lnTo>
                  <a:lnTo>
                    <a:pt x="596" y="100"/>
                  </a:lnTo>
                  <a:lnTo>
                    <a:pt x="583" y="89"/>
                  </a:lnTo>
                  <a:lnTo>
                    <a:pt x="570" y="77"/>
                  </a:lnTo>
                  <a:lnTo>
                    <a:pt x="556" y="67"/>
                  </a:lnTo>
                  <a:lnTo>
                    <a:pt x="542" y="56"/>
                  </a:lnTo>
                  <a:lnTo>
                    <a:pt x="526" y="47"/>
                  </a:lnTo>
                  <a:lnTo>
                    <a:pt x="526" y="47"/>
                  </a:lnTo>
                  <a:lnTo>
                    <a:pt x="510" y="38"/>
                  </a:lnTo>
                  <a:lnTo>
                    <a:pt x="494" y="30"/>
                  </a:lnTo>
                  <a:lnTo>
                    <a:pt x="478" y="24"/>
                  </a:lnTo>
                  <a:lnTo>
                    <a:pt x="461" y="18"/>
                  </a:lnTo>
                  <a:lnTo>
                    <a:pt x="444" y="13"/>
                  </a:lnTo>
                  <a:lnTo>
                    <a:pt x="427" y="8"/>
                  </a:lnTo>
                  <a:lnTo>
                    <a:pt x="410" y="5"/>
                  </a:lnTo>
                  <a:lnTo>
                    <a:pt x="393" y="3"/>
                  </a:lnTo>
                  <a:lnTo>
                    <a:pt x="376" y="1"/>
                  </a:lnTo>
                  <a:lnTo>
                    <a:pt x="359" y="0"/>
                  </a:lnTo>
                  <a:lnTo>
                    <a:pt x="342" y="0"/>
                  </a:lnTo>
                  <a:lnTo>
                    <a:pt x="325" y="0"/>
                  </a:lnTo>
                  <a:lnTo>
                    <a:pt x="310" y="3"/>
                  </a:lnTo>
                  <a:lnTo>
                    <a:pt x="293" y="5"/>
                  </a:lnTo>
                  <a:lnTo>
                    <a:pt x="276" y="8"/>
                  </a:lnTo>
                  <a:lnTo>
                    <a:pt x="259" y="12"/>
                  </a:lnTo>
                  <a:lnTo>
                    <a:pt x="243" y="17"/>
                  </a:lnTo>
                  <a:lnTo>
                    <a:pt x="228" y="22"/>
                  </a:lnTo>
                  <a:lnTo>
                    <a:pt x="212" y="29"/>
                  </a:lnTo>
                  <a:lnTo>
                    <a:pt x="196" y="35"/>
                  </a:lnTo>
                  <a:lnTo>
                    <a:pt x="181" y="43"/>
                  </a:lnTo>
                  <a:lnTo>
                    <a:pt x="166" y="52"/>
                  </a:lnTo>
                  <a:lnTo>
                    <a:pt x="152" y="61"/>
                  </a:lnTo>
                  <a:lnTo>
                    <a:pt x="139" y="70"/>
                  </a:lnTo>
                  <a:lnTo>
                    <a:pt x="125" y="81"/>
                  </a:lnTo>
                  <a:lnTo>
                    <a:pt x="112" y="93"/>
                  </a:lnTo>
                  <a:lnTo>
                    <a:pt x="100" y="104"/>
                  </a:lnTo>
                  <a:lnTo>
                    <a:pt x="88" y="117"/>
                  </a:lnTo>
                  <a:lnTo>
                    <a:pt x="77" y="132"/>
                  </a:lnTo>
                  <a:lnTo>
                    <a:pt x="66" y="145"/>
                  </a:lnTo>
                  <a:lnTo>
                    <a:pt x="56" y="160"/>
                  </a:lnTo>
                  <a:lnTo>
                    <a:pt x="47" y="176"/>
                  </a:lnTo>
                  <a:lnTo>
                    <a:pt x="47" y="176"/>
                  </a:lnTo>
                  <a:lnTo>
                    <a:pt x="37" y="192"/>
                  </a:lnTo>
                  <a:lnTo>
                    <a:pt x="30" y="207"/>
                  </a:lnTo>
                  <a:lnTo>
                    <a:pt x="23" y="224"/>
                  </a:lnTo>
                  <a:lnTo>
                    <a:pt x="17" y="240"/>
                  </a:lnTo>
                  <a:lnTo>
                    <a:pt x="13" y="257"/>
                  </a:lnTo>
                  <a:lnTo>
                    <a:pt x="7" y="274"/>
                  </a:lnTo>
                  <a:lnTo>
                    <a:pt x="5" y="291"/>
                  </a:lnTo>
                  <a:lnTo>
                    <a:pt x="2" y="308"/>
                  </a:lnTo>
                  <a:lnTo>
                    <a:pt x="0" y="325"/>
                  </a:lnTo>
                  <a:lnTo>
                    <a:pt x="0" y="341"/>
                  </a:lnTo>
                  <a:lnTo>
                    <a:pt x="0" y="358"/>
                  </a:lnTo>
                  <a:lnTo>
                    <a:pt x="0" y="375"/>
                  </a:lnTo>
                  <a:lnTo>
                    <a:pt x="2" y="392"/>
                  </a:lnTo>
                  <a:lnTo>
                    <a:pt x="4" y="409"/>
                  </a:lnTo>
                  <a:lnTo>
                    <a:pt x="7" y="425"/>
                  </a:lnTo>
                  <a:lnTo>
                    <a:pt x="11" y="442"/>
                  </a:lnTo>
                  <a:lnTo>
                    <a:pt x="17" y="457"/>
                  </a:lnTo>
                  <a:lnTo>
                    <a:pt x="22" y="474"/>
                  </a:lnTo>
                  <a:lnTo>
                    <a:pt x="28" y="490"/>
                  </a:lnTo>
                  <a:lnTo>
                    <a:pt x="35" y="504"/>
                  </a:lnTo>
                  <a:lnTo>
                    <a:pt x="43" y="520"/>
                  </a:lnTo>
                  <a:lnTo>
                    <a:pt x="52" y="534"/>
                  </a:lnTo>
                  <a:lnTo>
                    <a:pt x="61" y="549"/>
                  </a:lnTo>
                  <a:lnTo>
                    <a:pt x="70" y="563"/>
                  </a:lnTo>
                  <a:lnTo>
                    <a:pt x="80" y="576"/>
                  </a:lnTo>
                  <a:lnTo>
                    <a:pt x="92" y="589"/>
                  </a:lnTo>
                  <a:lnTo>
                    <a:pt x="104" y="602"/>
                  </a:lnTo>
                  <a:lnTo>
                    <a:pt x="117" y="614"/>
                  </a:lnTo>
                  <a:lnTo>
                    <a:pt x="131" y="624"/>
                  </a:lnTo>
                  <a:lnTo>
                    <a:pt x="144" y="636"/>
                  </a:lnTo>
                  <a:lnTo>
                    <a:pt x="160" y="645"/>
                  </a:lnTo>
                  <a:lnTo>
                    <a:pt x="176" y="655"/>
                  </a:lnTo>
                  <a:lnTo>
                    <a:pt x="176" y="655"/>
                  </a:lnTo>
                  <a:lnTo>
                    <a:pt x="191" y="663"/>
                  </a:lnTo>
                  <a:lnTo>
                    <a:pt x="207" y="671"/>
                  </a:lnTo>
                  <a:lnTo>
                    <a:pt x="224" y="678"/>
                  </a:lnTo>
                  <a:lnTo>
                    <a:pt x="239" y="684"/>
                  </a:lnTo>
                  <a:lnTo>
                    <a:pt x="256" y="689"/>
                  </a:lnTo>
                  <a:lnTo>
                    <a:pt x="273" y="693"/>
                  </a:lnTo>
                  <a:lnTo>
                    <a:pt x="290" y="697"/>
                  </a:lnTo>
                  <a:lnTo>
                    <a:pt x="307" y="700"/>
                  </a:lnTo>
                  <a:lnTo>
                    <a:pt x="324" y="701"/>
                  </a:lnTo>
                  <a:lnTo>
                    <a:pt x="341" y="702"/>
                  </a:lnTo>
                  <a:lnTo>
                    <a:pt x="358" y="702"/>
                  </a:lnTo>
                  <a:lnTo>
                    <a:pt x="375" y="701"/>
                  </a:lnTo>
                  <a:lnTo>
                    <a:pt x="392" y="700"/>
                  </a:lnTo>
                  <a:lnTo>
                    <a:pt x="409" y="697"/>
                  </a:lnTo>
                  <a:lnTo>
                    <a:pt x="424" y="695"/>
                  </a:lnTo>
                  <a:lnTo>
                    <a:pt x="441" y="689"/>
                  </a:lnTo>
                  <a:lnTo>
                    <a:pt x="457" y="685"/>
                  </a:lnTo>
                  <a:lnTo>
                    <a:pt x="474" y="680"/>
                  </a:lnTo>
                  <a:lnTo>
                    <a:pt x="490" y="674"/>
                  </a:lnTo>
                  <a:lnTo>
                    <a:pt x="504" y="666"/>
                  </a:lnTo>
                  <a:lnTo>
                    <a:pt x="520" y="658"/>
                  </a:lnTo>
                  <a:lnTo>
                    <a:pt x="534" y="650"/>
                  </a:lnTo>
                  <a:lnTo>
                    <a:pt x="548" y="641"/>
                  </a:lnTo>
                  <a:lnTo>
                    <a:pt x="563" y="631"/>
                  </a:lnTo>
                  <a:lnTo>
                    <a:pt x="576" y="620"/>
                  </a:lnTo>
                  <a:lnTo>
                    <a:pt x="589" y="609"/>
                  </a:lnTo>
                  <a:lnTo>
                    <a:pt x="600" y="597"/>
                  </a:lnTo>
                  <a:lnTo>
                    <a:pt x="613" y="584"/>
                  </a:lnTo>
                  <a:lnTo>
                    <a:pt x="624" y="571"/>
                  </a:lnTo>
                  <a:lnTo>
                    <a:pt x="636" y="556"/>
                  </a:lnTo>
                  <a:lnTo>
                    <a:pt x="645" y="542"/>
                  </a:lnTo>
                  <a:lnTo>
                    <a:pt x="654" y="526"/>
                  </a:lnTo>
                  <a:lnTo>
                    <a:pt x="654" y="5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3" name="Freeform 130"/>
            <p:cNvSpPr>
              <a:spLocks/>
            </p:cNvSpPr>
            <p:nvPr userDrawn="1"/>
          </p:nvSpPr>
          <p:spPr bwMode="auto">
            <a:xfrm>
              <a:off x="1837" y="1525"/>
              <a:ext cx="155" cy="155"/>
            </a:xfrm>
            <a:custGeom>
              <a:avLst/>
              <a:gdLst>
                <a:gd name="T0" fmla="*/ 467 w 622"/>
                <a:gd name="T1" fmla="*/ 42 h 622"/>
                <a:gd name="T2" fmla="*/ 438 w 622"/>
                <a:gd name="T3" fmla="*/ 28 h 622"/>
                <a:gd name="T4" fmla="*/ 409 w 622"/>
                <a:gd name="T5" fmla="*/ 16 h 622"/>
                <a:gd name="T6" fmla="*/ 349 w 622"/>
                <a:gd name="T7" fmla="*/ 3 h 622"/>
                <a:gd name="T8" fmla="*/ 289 w 622"/>
                <a:gd name="T9" fmla="*/ 0 h 622"/>
                <a:gd name="T10" fmla="*/ 231 w 622"/>
                <a:gd name="T11" fmla="*/ 11 h 622"/>
                <a:gd name="T12" fmla="*/ 175 w 622"/>
                <a:gd name="T13" fmla="*/ 32 h 622"/>
                <a:gd name="T14" fmla="*/ 124 w 622"/>
                <a:gd name="T15" fmla="*/ 63 h 622"/>
                <a:gd name="T16" fmla="*/ 78 w 622"/>
                <a:gd name="T17" fmla="*/ 105 h 622"/>
                <a:gd name="T18" fmla="*/ 59 w 622"/>
                <a:gd name="T19" fmla="*/ 129 h 622"/>
                <a:gd name="T20" fmla="*/ 42 w 622"/>
                <a:gd name="T21" fmla="*/ 155 h 622"/>
                <a:gd name="T22" fmla="*/ 34 w 622"/>
                <a:gd name="T23" fmla="*/ 170 h 622"/>
                <a:gd name="T24" fmla="*/ 21 w 622"/>
                <a:gd name="T25" fmla="*/ 198 h 622"/>
                <a:gd name="T26" fmla="*/ 8 w 622"/>
                <a:gd name="T27" fmla="*/ 243 h 622"/>
                <a:gd name="T28" fmla="*/ 0 w 622"/>
                <a:gd name="T29" fmla="*/ 303 h 622"/>
                <a:gd name="T30" fmla="*/ 5 w 622"/>
                <a:gd name="T31" fmla="*/ 363 h 622"/>
                <a:gd name="T32" fmla="*/ 20 w 622"/>
                <a:gd name="T33" fmla="*/ 420 h 622"/>
                <a:gd name="T34" fmla="*/ 46 w 622"/>
                <a:gd name="T35" fmla="*/ 473 h 622"/>
                <a:gd name="T36" fmla="*/ 82 w 622"/>
                <a:gd name="T37" fmla="*/ 521 h 622"/>
                <a:gd name="T38" fmla="*/ 116 w 622"/>
                <a:gd name="T39" fmla="*/ 553 h 622"/>
                <a:gd name="T40" fmla="*/ 142 w 622"/>
                <a:gd name="T41" fmla="*/ 571 h 622"/>
                <a:gd name="T42" fmla="*/ 155 w 622"/>
                <a:gd name="T43" fmla="*/ 580 h 622"/>
                <a:gd name="T44" fmla="*/ 184 w 622"/>
                <a:gd name="T45" fmla="*/ 594 h 622"/>
                <a:gd name="T46" fmla="*/ 213 w 622"/>
                <a:gd name="T47" fmla="*/ 605 h 622"/>
                <a:gd name="T48" fmla="*/ 272 w 622"/>
                <a:gd name="T49" fmla="*/ 619 h 622"/>
                <a:gd name="T50" fmla="*/ 332 w 622"/>
                <a:gd name="T51" fmla="*/ 621 h 622"/>
                <a:gd name="T52" fmla="*/ 391 w 622"/>
                <a:gd name="T53" fmla="*/ 610 h 622"/>
                <a:gd name="T54" fmla="*/ 447 w 622"/>
                <a:gd name="T55" fmla="*/ 589 h 622"/>
                <a:gd name="T56" fmla="*/ 498 w 622"/>
                <a:gd name="T57" fmla="*/ 558 h 622"/>
                <a:gd name="T58" fmla="*/ 544 w 622"/>
                <a:gd name="T59" fmla="*/ 518 h 622"/>
                <a:gd name="T60" fmla="*/ 563 w 622"/>
                <a:gd name="T61" fmla="*/ 493 h 622"/>
                <a:gd name="T62" fmla="*/ 580 w 622"/>
                <a:gd name="T63" fmla="*/ 465 h 622"/>
                <a:gd name="T64" fmla="*/ 588 w 622"/>
                <a:gd name="T65" fmla="*/ 452 h 622"/>
                <a:gd name="T66" fmla="*/ 601 w 622"/>
                <a:gd name="T67" fmla="*/ 424 h 622"/>
                <a:gd name="T68" fmla="*/ 614 w 622"/>
                <a:gd name="T69" fmla="*/ 379 h 622"/>
                <a:gd name="T70" fmla="*/ 622 w 622"/>
                <a:gd name="T71" fmla="*/ 320 h 622"/>
                <a:gd name="T72" fmla="*/ 618 w 622"/>
                <a:gd name="T73" fmla="*/ 260 h 622"/>
                <a:gd name="T74" fmla="*/ 602 w 622"/>
                <a:gd name="T75" fmla="*/ 202 h 622"/>
                <a:gd name="T76" fmla="*/ 576 w 622"/>
                <a:gd name="T77" fmla="*/ 149 h 622"/>
                <a:gd name="T78" fmla="*/ 540 w 622"/>
                <a:gd name="T79" fmla="*/ 101 h 622"/>
                <a:gd name="T80" fmla="*/ 506 w 622"/>
                <a:gd name="T81" fmla="*/ 68 h 622"/>
                <a:gd name="T82" fmla="*/ 480 w 622"/>
                <a:gd name="T83" fmla="*/ 50 h 622"/>
                <a:gd name="T84" fmla="*/ 467 w 622"/>
                <a:gd name="T85" fmla="*/ 42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467" y="42"/>
                  </a:moveTo>
                  <a:lnTo>
                    <a:pt x="467" y="42"/>
                  </a:lnTo>
                  <a:lnTo>
                    <a:pt x="452" y="34"/>
                  </a:lnTo>
                  <a:lnTo>
                    <a:pt x="438" y="28"/>
                  </a:lnTo>
                  <a:lnTo>
                    <a:pt x="424" y="21"/>
                  </a:lnTo>
                  <a:lnTo>
                    <a:pt x="409" y="16"/>
                  </a:lnTo>
                  <a:lnTo>
                    <a:pt x="379" y="8"/>
                  </a:lnTo>
                  <a:lnTo>
                    <a:pt x="349" y="3"/>
                  </a:lnTo>
                  <a:lnTo>
                    <a:pt x="319" y="0"/>
                  </a:lnTo>
                  <a:lnTo>
                    <a:pt x="289" y="0"/>
                  </a:lnTo>
                  <a:lnTo>
                    <a:pt x="259" y="4"/>
                  </a:lnTo>
                  <a:lnTo>
                    <a:pt x="231" y="11"/>
                  </a:lnTo>
                  <a:lnTo>
                    <a:pt x="202" y="20"/>
                  </a:lnTo>
                  <a:lnTo>
                    <a:pt x="175" y="32"/>
                  </a:lnTo>
                  <a:lnTo>
                    <a:pt x="149" y="46"/>
                  </a:lnTo>
                  <a:lnTo>
                    <a:pt x="124" y="63"/>
                  </a:lnTo>
                  <a:lnTo>
                    <a:pt x="100" y="82"/>
                  </a:lnTo>
                  <a:lnTo>
                    <a:pt x="78" y="105"/>
                  </a:lnTo>
                  <a:lnTo>
                    <a:pt x="69" y="116"/>
                  </a:lnTo>
                  <a:lnTo>
                    <a:pt x="59" y="129"/>
                  </a:lnTo>
                  <a:lnTo>
                    <a:pt x="51" y="142"/>
                  </a:lnTo>
                  <a:lnTo>
                    <a:pt x="42" y="155"/>
                  </a:lnTo>
                  <a:lnTo>
                    <a:pt x="42" y="155"/>
                  </a:lnTo>
                  <a:lnTo>
                    <a:pt x="34" y="170"/>
                  </a:lnTo>
                  <a:lnTo>
                    <a:pt x="28" y="184"/>
                  </a:lnTo>
                  <a:lnTo>
                    <a:pt x="21" y="198"/>
                  </a:lnTo>
                  <a:lnTo>
                    <a:pt x="16" y="213"/>
                  </a:lnTo>
                  <a:lnTo>
                    <a:pt x="8" y="243"/>
                  </a:lnTo>
                  <a:lnTo>
                    <a:pt x="3" y="273"/>
                  </a:lnTo>
                  <a:lnTo>
                    <a:pt x="0" y="303"/>
                  </a:lnTo>
                  <a:lnTo>
                    <a:pt x="1" y="333"/>
                  </a:lnTo>
                  <a:lnTo>
                    <a:pt x="5" y="363"/>
                  </a:lnTo>
                  <a:lnTo>
                    <a:pt x="11" y="391"/>
                  </a:lnTo>
                  <a:lnTo>
                    <a:pt x="20" y="420"/>
                  </a:lnTo>
                  <a:lnTo>
                    <a:pt x="31" y="447"/>
                  </a:lnTo>
                  <a:lnTo>
                    <a:pt x="46" y="473"/>
                  </a:lnTo>
                  <a:lnTo>
                    <a:pt x="63" y="498"/>
                  </a:lnTo>
                  <a:lnTo>
                    <a:pt x="82" y="521"/>
                  </a:lnTo>
                  <a:lnTo>
                    <a:pt x="104" y="542"/>
                  </a:lnTo>
                  <a:lnTo>
                    <a:pt x="116" y="553"/>
                  </a:lnTo>
                  <a:lnTo>
                    <a:pt x="129" y="562"/>
                  </a:lnTo>
                  <a:lnTo>
                    <a:pt x="142" y="571"/>
                  </a:lnTo>
                  <a:lnTo>
                    <a:pt x="155" y="580"/>
                  </a:lnTo>
                  <a:lnTo>
                    <a:pt x="155" y="580"/>
                  </a:lnTo>
                  <a:lnTo>
                    <a:pt x="170" y="587"/>
                  </a:lnTo>
                  <a:lnTo>
                    <a:pt x="184" y="594"/>
                  </a:lnTo>
                  <a:lnTo>
                    <a:pt x="198" y="600"/>
                  </a:lnTo>
                  <a:lnTo>
                    <a:pt x="213" y="605"/>
                  </a:lnTo>
                  <a:lnTo>
                    <a:pt x="243" y="614"/>
                  </a:lnTo>
                  <a:lnTo>
                    <a:pt x="272" y="619"/>
                  </a:lnTo>
                  <a:lnTo>
                    <a:pt x="302" y="622"/>
                  </a:lnTo>
                  <a:lnTo>
                    <a:pt x="332" y="621"/>
                  </a:lnTo>
                  <a:lnTo>
                    <a:pt x="362" y="617"/>
                  </a:lnTo>
                  <a:lnTo>
                    <a:pt x="391" y="610"/>
                  </a:lnTo>
                  <a:lnTo>
                    <a:pt x="420" y="601"/>
                  </a:lnTo>
                  <a:lnTo>
                    <a:pt x="447" y="589"/>
                  </a:lnTo>
                  <a:lnTo>
                    <a:pt x="473" y="575"/>
                  </a:lnTo>
                  <a:lnTo>
                    <a:pt x="498" y="558"/>
                  </a:lnTo>
                  <a:lnTo>
                    <a:pt x="521" y="538"/>
                  </a:lnTo>
                  <a:lnTo>
                    <a:pt x="544" y="518"/>
                  </a:lnTo>
                  <a:lnTo>
                    <a:pt x="553" y="505"/>
                  </a:lnTo>
                  <a:lnTo>
                    <a:pt x="563" y="493"/>
                  </a:lnTo>
                  <a:lnTo>
                    <a:pt x="572" y="480"/>
                  </a:lnTo>
                  <a:lnTo>
                    <a:pt x="580" y="465"/>
                  </a:lnTo>
                  <a:lnTo>
                    <a:pt x="580" y="465"/>
                  </a:lnTo>
                  <a:lnTo>
                    <a:pt x="588" y="452"/>
                  </a:lnTo>
                  <a:lnTo>
                    <a:pt x="594" y="438"/>
                  </a:lnTo>
                  <a:lnTo>
                    <a:pt x="601" y="424"/>
                  </a:lnTo>
                  <a:lnTo>
                    <a:pt x="606" y="408"/>
                  </a:lnTo>
                  <a:lnTo>
                    <a:pt x="614" y="379"/>
                  </a:lnTo>
                  <a:lnTo>
                    <a:pt x="619" y="350"/>
                  </a:lnTo>
                  <a:lnTo>
                    <a:pt x="622" y="320"/>
                  </a:lnTo>
                  <a:lnTo>
                    <a:pt x="620" y="290"/>
                  </a:lnTo>
                  <a:lnTo>
                    <a:pt x="618" y="260"/>
                  </a:lnTo>
                  <a:lnTo>
                    <a:pt x="611" y="231"/>
                  </a:lnTo>
                  <a:lnTo>
                    <a:pt x="602" y="202"/>
                  </a:lnTo>
                  <a:lnTo>
                    <a:pt x="590" y="175"/>
                  </a:lnTo>
                  <a:lnTo>
                    <a:pt x="576" y="149"/>
                  </a:lnTo>
                  <a:lnTo>
                    <a:pt x="559" y="123"/>
                  </a:lnTo>
                  <a:lnTo>
                    <a:pt x="540" y="101"/>
                  </a:lnTo>
                  <a:lnTo>
                    <a:pt x="517" y="79"/>
                  </a:lnTo>
                  <a:lnTo>
                    <a:pt x="506" y="68"/>
                  </a:lnTo>
                  <a:lnTo>
                    <a:pt x="493" y="59"/>
                  </a:lnTo>
                  <a:lnTo>
                    <a:pt x="480" y="50"/>
                  </a:lnTo>
                  <a:lnTo>
                    <a:pt x="467" y="42"/>
                  </a:lnTo>
                  <a:lnTo>
                    <a:pt x="467"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4" name="Freeform 131"/>
            <p:cNvSpPr>
              <a:spLocks/>
            </p:cNvSpPr>
            <p:nvPr userDrawn="1"/>
          </p:nvSpPr>
          <p:spPr bwMode="auto">
            <a:xfrm>
              <a:off x="1721" y="1754"/>
              <a:ext cx="135" cy="135"/>
            </a:xfrm>
            <a:custGeom>
              <a:avLst/>
              <a:gdLst>
                <a:gd name="T0" fmla="*/ 405 w 539"/>
                <a:gd name="T1" fmla="*/ 36 h 539"/>
                <a:gd name="T2" fmla="*/ 354 w 539"/>
                <a:gd name="T3" fmla="*/ 14 h 539"/>
                <a:gd name="T4" fmla="*/ 304 w 539"/>
                <a:gd name="T5" fmla="*/ 2 h 539"/>
                <a:gd name="T6" fmla="*/ 251 w 539"/>
                <a:gd name="T7" fmla="*/ 1 h 539"/>
                <a:gd name="T8" fmla="*/ 199 w 539"/>
                <a:gd name="T9" fmla="*/ 9 h 539"/>
                <a:gd name="T10" fmla="*/ 151 w 539"/>
                <a:gd name="T11" fmla="*/ 27 h 539"/>
                <a:gd name="T12" fmla="*/ 107 w 539"/>
                <a:gd name="T13" fmla="*/ 54 h 539"/>
                <a:gd name="T14" fmla="*/ 68 w 539"/>
                <a:gd name="T15" fmla="*/ 91 h 539"/>
                <a:gd name="T16" fmla="*/ 36 w 539"/>
                <a:gd name="T17" fmla="*/ 135 h 539"/>
                <a:gd name="T18" fmla="*/ 23 w 539"/>
                <a:gd name="T19" fmla="*/ 160 h 539"/>
                <a:gd name="T20" fmla="*/ 6 w 539"/>
                <a:gd name="T21" fmla="*/ 211 h 539"/>
                <a:gd name="T22" fmla="*/ 0 w 539"/>
                <a:gd name="T23" fmla="*/ 263 h 539"/>
                <a:gd name="T24" fmla="*/ 4 w 539"/>
                <a:gd name="T25" fmla="*/ 314 h 539"/>
                <a:gd name="T26" fmla="*/ 17 w 539"/>
                <a:gd name="T27" fmla="*/ 364 h 539"/>
                <a:gd name="T28" fmla="*/ 39 w 539"/>
                <a:gd name="T29" fmla="*/ 411 h 539"/>
                <a:gd name="T30" fmla="*/ 72 w 539"/>
                <a:gd name="T31" fmla="*/ 453 h 539"/>
                <a:gd name="T32" fmla="*/ 112 w 539"/>
                <a:gd name="T33" fmla="*/ 488 h 539"/>
                <a:gd name="T34" fmla="*/ 134 w 539"/>
                <a:gd name="T35" fmla="*/ 504 h 539"/>
                <a:gd name="T36" fmla="*/ 185 w 539"/>
                <a:gd name="T37" fmla="*/ 526 h 539"/>
                <a:gd name="T38" fmla="*/ 236 w 539"/>
                <a:gd name="T39" fmla="*/ 538 h 539"/>
                <a:gd name="T40" fmla="*/ 288 w 539"/>
                <a:gd name="T41" fmla="*/ 539 h 539"/>
                <a:gd name="T42" fmla="*/ 340 w 539"/>
                <a:gd name="T43" fmla="*/ 530 h 539"/>
                <a:gd name="T44" fmla="*/ 388 w 539"/>
                <a:gd name="T45" fmla="*/ 513 h 539"/>
                <a:gd name="T46" fmla="*/ 433 w 539"/>
                <a:gd name="T47" fmla="*/ 486 h 539"/>
                <a:gd name="T48" fmla="*/ 472 w 539"/>
                <a:gd name="T49" fmla="*/ 449 h 539"/>
                <a:gd name="T50" fmla="*/ 504 w 539"/>
                <a:gd name="T51" fmla="*/ 405 h 539"/>
                <a:gd name="T52" fmla="*/ 516 w 539"/>
                <a:gd name="T53" fmla="*/ 380 h 539"/>
                <a:gd name="T54" fmla="*/ 533 w 539"/>
                <a:gd name="T55" fmla="*/ 329 h 539"/>
                <a:gd name="T56" fmla="*/ 539 w 539"/>
                <a:gd name="T57" fmla="*/ 277 h 539"/>
                <a:gd name="T58" fmla="*/ 536 w 539"/>
                <a:gd name="T59" fmla="*/ 225 h 539"/>
                <a:gd name="T60" fmla="*/ 522 w 539"/>
                <a:gd name="T61" fmla="*/ 175 h 539"/>
                <a:gd name="T62" fmla="*/ 500 w 539"/>
                <a:gd name="T63" fmla="*/ 129 h 539"/>
                <a:gd name="T64" fmla="*/ 468 w 539"/>
                <a:gd name="T65" fmla="*/ 87 h 539"/>
                <a:gd name="T66" fmla="*/ 427 w 539"/>
                <a:gd name="T67" fmla="*/ 50 h 539"/>
                <a:gd name="T68" fmla="*/ 405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405" y="36"/>
                  </a:moveTo>
                  <a:lnTo>
                    <a:pt x="405" y="36"/>
                  </a:lnTo>
                  <a:lnTo>
                    <a:pt x="380" y="23"/>
                  </a:lnTo>
                  <a:lnTo>
                    <a:pt x="354" y="14"/>
                  </a:lnTo>
                  <a:lnTo>
                    <a:pt x="330" y="6"/>
                  </a:lnTo>
                  <a:lnTo>
                    <a:pt x="304" y="2"/>
                  </a:lnTo>
                  <a:lnTo>
                    <a:pt x="277" y="0"/>
                  </a:lnTo>
                  <a:lnTo>
                    <a:pt x="251" y="1"/>
                  </a:lnTo>
                  <a:lnTo>
                    <a:pt x="225" y="3"/>
                  </a:lnTo>
                  <a:lnTo>
                    <a:pt x="199" y="9"/>
                  </a:lnTo>
                  <a:lnTo>
                    <a:pt x="175" y="17"/>
                  </a:lnTo>
                  <a:lnTo>
                    <a:pt x="151" y="27"/>
                  </a:lnTo>
                  <a:lnTo>
                    <a:pt x="129" y="40"/>
                  </a:lnTo>
                  <a:lnTo>
                    <a:pt x="107" y="54"/>
                  </a:lnTo>
                  <a:lnTo>
                    <a:pt x="86" y="71"/>
                  </a:lnTo>
                  <a:lnTo>
                    <a:pt x="68" y="91"/>
                  </a:lnTo>
                  <a:lnTo>
                    <a:pt x="51" y="112"/>
                  </a:lnTo>
                  <a:lnTo>
                    <a:pt x="36" y="135"/>
                  </a:lnTo>
                  <a:lnTo>
                    <a:pt x="36" y="135"/>
                  </a:lnTo>
                  <a:lnTo>
                    <a:pt x="23" y="160"/>
                  </a:lnTo>
                  <a:lnTo>
                    <a:pt x="13" y="185"/>
                  </a:lnTo>
                  <a:lnTo>
                    <a:pt x="6" y="211"/>
                  </a:lnTo>
                  <a:lnTo>
                    <a:pt x="1" y="237"/>
                  </a:lnTo>
                  <a:lnTo>
                    <a:pt x="0" y="263"/>
                  </a:lnTo>
                  <a:lnTo>
                    <a:pt x="0" y="289"/>
                  </a:lnTo>
                  <a:lnTo>
                    <a:pt x="4" y="314"/>
                  </a:lnTo>
                  <a:lnTo>
                    <a:pt x="9" y="340"/>
                  </a:lnTo>
                  <a:lnTo>
                    <a:pt x="17" y="364"/>
                  </a:lnTo>
                  <a:lnTo>
                    <a:pt x="27" y="388"/>
                  </a:lnTo>
                  <a:lnTo>
                    <a:pt x="39" y="411"/>
                  </a:lnTo>
                  <a:lnTo>
                    <a:pt x="55" y="432"/>
                  </a:lnTo>
                  <a:lnTo>
                    <a:pt x="72" y="453"/>
                  </a:lnTo>
                  <a:lnTo>
                    <a:pt x="90" y="471"/>
                  </a:lnTo>
                  <a:lnTo>
                    <a:pt x="112" y="488"/>
                  </a:lnTo>
                  <a:lnTo>
                    <a:pt x="134" y="504"/>
                  </a:lnTo>
                  <a:lnTo>
                    <a:pt x="134" y="504"/>
                  </a:lnTo>
                  <a:lnTo>
                    <a:pt x="159" y="515"/>
                  </a:lnTo>
                  <a:lnTo>
                    <a:pt x="185" y="526"/>
                  </a:lnTo>
                  <a:lnTo>
                    <a:pt x="210" y="534"/>
                  </a:lnTo>
                  <a:lnTo>
                    <a:pt x="236" y="538"/>
                  </a:lnTo>
                  <a:lnTo>
                    <a:pt x="262" y="539"/>
                  </a:lnTo>
                  <a:lnTo>
                    <a:pt x="288" y="539"/>
                  </a:lnTo>
                  <a:lnTo>
                    <a:pt x="314" y="536"/>
                  </a:lnTo>
                  <a:lnTo>
                    <a:pt x="340" y="530"/>
                  </a:lnTo>
                  <a:lnTo>
                    <a:pt x="365" y="522"/>
                  </a:lnTo>
                  <a:lnTo>
                    <a:pt x="388" y="513"/>
                  </a:lnTo>
                  <a:lnTo>
                    <a:pt x="410" y="500"/>
                  </a:lnTo>
                  <a:lnTo>
                    <a:pt x="433" y="486"/>
                  </a:lnTo>
                  <a:lnTo>
                    <a:pt x="453" y="469"/>
                  </a:lnTo>
                  <a:lnTo>
                    <a:pt x="472" y="449"/>
                  </a:lnTo>
                  <a:lnTo>
                    <a:pt x="489" y="428"/>
                  </a:lnTo>
                  <a:lnTo>
                    <a:pt x="504" y="405"/>
                  </a:lnTo>
                  <a:lnTo>
                    <a:pt x="504" y="405"/>
                  </a:lnTo>
                  <a:lnTo>
                    <a:pt x="516" y="380"/>
                  </a:lnTo>
                  <a:lnTo>
                    <a:pt x="526" y="355"/>
                  </a:lnTo>
                  <a:lnTo>
                    <a:pt x="533" y="329"/>
                  </a:lnTo>
                  <a:lnTo>
                    <a:pt x="538" y="303"/>
                  </a:lnTo>
                  <a:lnTo>
                    <a:pt x="539" y="277"/>
                  </a:lnTo>
                  <a:lnTo>
                    <a:pt x="539" y="251"/>
                  </a:lnTo>
                  <a:lnTo>
                    <a:pt x="536" y="225"/>
                  </a:lnTo>
                  <a:lnTo>
                    <a:pt x="530" y="200"/>
                  </a:lnTo>
                  <a:lnTo>
                    <a:pt x="522" y="175"/>
                  </a:lnTo>
                  <a:lnTo>
                    <a:pt x="512" y="151"/>
                  </a:lnTo>
                  <a:lnTo>
                    <a:pt x="500" y="129"/>
                  </a:lnTo>
                  <a:lnTo>
                    <a:pt x="485" y="106"/>
                  </a:lnTo>
                  <a:lnTo>
                    <a:pt x="468" y="87"/>
                  </a:lnTo>
                  <a:lnTo>
                    <a:pt x="450" y="67"/>
                  </a:lnTo>
                  <a:lnTo>
                    <a:pt x="427" y="50"/>
                  </a:lnTo>
                  <a:lnTo>
                    <a:pt x="405" y="36"/>
                  </a:lnTo>
                  <a:lnTo>
                    <a:pt x="405"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Freeform 132"/>
            <p:cNvSpPr>
              <a:spLocks/>
            </p:cNvSpPr>
            <p:nvPr userDrawn="1"/>
          </p:nvSpPr>
          <p:spPr bwMode="auto">
            <a:xfrm>
              <a:off x="1604" y="1984"/>
              <a:ext cx="115" cy="114"/>
            </a:xfrm>
            <a:custGeom>
              <a:avLst/>
              <a:gdLst>
                <a:gd name="T0" fmla="*/ 346 w 460"/>
                <a:gd name="T1" fmla="*/ 31 h 458"/>
                <a:gd name="T2" fmla="*/ 303 w 460"/>
                <a:gd name="T3" fmla="*/ 11 h 458"/>
                <a:gd name="T4" fmla="*/ 258 w 460"/>
                <a:gd name="T5" fmla="*/ 1 h 458"/>
                <a:gd name="T6" fmla="*/ 214 w 460"/>
                <a:gd name="T7" fmla="*/ 1 h 458"/>
                <a:gd name="T8" fmla="*/ 171 w 460"/>
                <a:gd name="T9" fmla="*/ 8 h 458"/>
                <a:gd name="T10" fmla="*/ 129 w 460"/>
                <a:gd name="T11" fmla="*/ 23 h 458"/>
                <a:gd name="T12" fmla="*/ 92 w 460"/>
                <a:gd name="T13" fmla="*/ 47 h 458"/>
                <a:gd name="T14" fmla="*/ 59 w 460"/>
                <a:gd name="T15" fmla="*/ 77 h 458"/>
                <a:gd name="T16" fmla="*/ 32 w 460"/>
                <a:gd name="T17" fmla="*/ 114 h 458"/>
                <a:gd name="T18" fmla="*/ 21 w 460"/>
                <a:gd name="T19" fmla="*/ 135 h 458"/>
                <a:gd name="T20" fmla="*/ 7 w 460"/>
                <a:gd name="T21" fmla="*/ 180 h 458"/>
                <a:gd name="T22" fmla="*/ 0 w 460"/>
                <a:gd name="T23" fmla="*/ 224 h 458"/>
                <a:gd name="T24" fmla="*/ 4 w 460"/>
                <a:gd name="T25" fmla="*/ 267 h 458"/>
                <a:gd name="T26" fmla="*/ 15 w 460"/>
                <a:gd name="T27" fmla="*/ 310 h 458"/>
                <a:gd name="T28" fmla="*/ 34 w 460"/>
                <a:gd name="T29" fmla="*/ 349 h 458"/>
                <a:gd name="T30" fmla="*/ 62 w 460"/>
                <a:gd name="T31" fmla="*/ 385 h 458"/>
                <a:gd name="T32" fmla="*/ 96 w 460"/>
                <a:gd name="T33" fmla="*/ 415 h 458"/>
                <a:gd name="T34" fmla="*/ 115 w 460"/>
                <a:gd name="T35" fmla="*/ 428 h 458"/>
                <a:gd name="T36" fmla="*/ 158 w 460"/>
                <a:gd name="T37" fmla="*/ 447 h 458"/>
                <a:gd name="T38" fmla="*/ 202 w 460"/>
                <a:gd name="T39" fmla="*/ 457 h 458"/>
                <a:gd name="T40" fmla="*/ 247 w 460"/>
                <a:gd name="T41" fmla="*/ 458 h 458"/>
                <a:gd name="T42" fmla="*/ 290 w 460"/>
                <a:gd name="T43" fmla="*/ 451 h 458"/>
                <a:gd name="T44" fmla="*/ 331 w 460"/>
                <a:gd name="T45" fmla="*/ 436 h 458"/>
                <a:gd name="T46" fmla="*/ 369 w 460"/>
                <a:gd name="T47" fmla="*/ 413 h 458"/>
                <a:gd name="T48" fmla="*/ 402 w 460"/>
                <a:gd name="T49" fmla="*/ 382 h 458"/>
                <a:gd name="T50" fmla="*/ 429 w 460"/>
                <a:gd name="T51" fmla="*/ 344 h 458"/>
                <a:gd name="T52" fmla="*/ 440 w 460"/>
                <a:gd name="T53" fmla="*/ 323 h 458"/>
                <a:gd name="T54" fmla="*/ 454 w 460"/>
                <a:gd name="T55" fmla="*/ 280 h 458"/>
                <a:gd name="T56" fmla="*/ 460 w 460"/>
                <a:gd name="T57" fmla="*/ 236 h 458"/>
                <a:gd name="T58" fmla="*/ 457 w 460"/>
                <a:gd name="T59" fmla="*/ 191 h 458"/>
                <a:gd name="T60" fmla="*/ 445 w 460"/>
                <a:gd name="T61" fmla="*/ 150 h 458"/>
                <a:gd name="T62" fmla="*/ 427 w 460"/>
                <a:gd name="T63" fmla="*/ 109 h 458"/>
                <a:gd name="T64" fmla="*/ 399 w 460"/>
                <a:gd name="T65" fmla="*/ 74 h 458"/>
                <a:gd name="T66" fmla="*/ 365 w 460"/>
                <a:gd name="T67" fmla="*/ 44 h 458"/>
                <a:gd name="T68" fmla="*/ 346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346" y="31"/>
                  </a:moveTo>
                  <a:lnTo>
                    <a:pt x="346" y="31"/>
                  </a:lnTo>
                  <a:lnTo>
                    <a:pt x="325" y="21"/>
                  </a:lnTo>
                  <a:lnTo>
                    <a:pt x="303" y="11"/>
                  </a:lnTo>
                  <a:lnTo>
                    <a:pt x="281" y="5"/>
                  </a:lnTo>
                  <a:lnTo>
                    <a:pt x="258" y="1"/>
                  </a:lnTo>
                  <a:lnTo>
                    <a:pt x="236" y="0"/>
                  </a:lnTo>
                  <a:lnTo>
                    <a:pt x="214" y="1"/>
                  </a:lnTo>
                  <a:lnTo>
                    <a:pt x="192" y="4"/>
                  </a:lnTo>
                  <a:lnTo>
                    <a:pt x="171" y="8"/>
                  </a:lnTo>
                  <a:lnTo>
                    <a:pt x="150" y="14"/>
                  </a:lnTo>
                  <a:lnTo>
                    <a:pt x="129" y="23"/>
                  </a:lnTo>
                  <a:lnTo>
                    <a:pt x="110" y="34"/>
                  </a:lnTo>
                  <a:lnTo>
                    <a:pt x="92" y="47"/>
                  </a:lnTo>
                  <a:lnTo>
                    <a:pt x="75" y="61"/>
                  </a:lnTo>
                  <a:lnTo>
                    <a:pt x="59" y="77"/>
                  </a:lnTo>
                  <a:lnTo>
                    <a:pt x="45" y="95"/>
                  </a:lnTo>
                  <a:lnTo>
                    <a:pt x="32" y="114"/>
                  </a:lnTo>
                  <a:lnTo>
                    <a:pt x="32" y="114"/>
                  </a:lnTo>
                  <a:lnTo>
                    <a:pt x="21" y="135"/>
                  </a:lnTo>
                  <a:lnTo>
                    <a:pt x="12" y="157"/>
                  </a:lnTo>
                  <a:lnTo>
                    <a:pt x="7" y="180"/>
                  </a:lnTo>
                  <a:lnTo>
                    <a:pt x="3" y="202"/>
                  </a:lnTo>
                  <a:lnTo>
                    <a:pt x="0" y="224"/>
                  </a:lnTo>
                  <a:lnTo>
                    <a:pt x="2" y="246"/>
                  </a:lnTo>
                  <a:lnTo>
                    <a:pt x="4" y="267"/>
                  </a:lnTo>
                  <a:lnTo>
                    <a:pt x="8" y="289"/>
                  </a:lnTo>
                  <a:lnTo>
                    <a:pt x="15" y="310"/>
                  </a:lnTo>
                  <a:lnTo>
                    <a:pt x="24" y="331"/>
                  </a:lnTo>
                  <a:lnTo>
                    <a:pt x="34" y="349"/>
                  </a:lnTo>
                  <a:lnTo>
                    <a:pt x="47" y="368"/>
                  </a:lnTo>
                  <a:lnTo>
                    <a:pt x="62" y="385"/>
                  </a:lnTo>
                  <a:lnTo>
                    <a:pt x="77" y="401"/>
                  </a:lnTo>
                  <a:lnTo>
                    <a:pt x="96" y="415"/>
                  </a:lnTo>
                  <a:lnTo>
                    <a:pt x="115" y="428"/>
                  </a:lnTo>
                  <a:lnTo>
                    <a:pt x="115" y="428"/>
                  </a:lnTo>
                  <a:lnTo>
                    <a:pt x="136" y="439"/>
                  </a:lnTo>
                  <a:lnTo>
                    <a:pt x="158" y="447"/>
                  </a:lnTo>
                  <a:lnTo>
                    <a:pt x="180" y="453"/>
                  </a:lnTo>
                  <a:lnTo>
                    <a:pt x="202" y="457"/>
                  </a:lnTo>
                  <a:lnTo>
                    <a:pt x="225" y="458"/>
                  </a:lnTo>
                  <a:lnTo>
                    <a:pt x="247" y="458"/>
                  </a:lnTo>
                  <a:lnTo>
                    <a:pt x="269" y="456"/>
                  </a:lnTo>
                  <a:lnTo>
                    <a:pt x="290" y="451"/>
                  </a:lnTo>
                  <a:lnTo>
                    <a:pt x="311" y="444"/>
                  </a:lnTo>
                  <a:lnTo>
                    <a:pt x="331" y="436"/>
                  </a:lnTo>
                  <a:lnTo>
                    <a:pt x="351" y="425"/>
                  </a:lnTo>
                  <a:lnTo>
                    <a:pt x="369" y="413"/>
                  </a:lnTo>
                  <a:lnTo>
                    <a:pt x="386" y="398"/>
                  </a:lnTo>
                  <a:lnTo>
                    <a:pt x="402" y="382"/>
                  </a:lnTo>
                  <a:lnTo>
                    <a:pt x="416" y="365"/>
                  </a:lnTo>
                  <a:lnTo>
                    <a:pt x="429" y="344"/>
                  </a:lnTo>
                  <a:lnTo>
                    <a:pt x="429" y="344"/>
                  </a:lnTo>
                  <a:lnTo>
                    <a:pt x="440" y="323"/>
                  </a:lnTo>
                  <a:lnTo>
                    <a:pt x="449" y="302"/>
                  </a:lnTo>
                  <a:lnTo>
                    <a:pt x="454" y="280"/>
                  </a:lnTo>
                  <a:lnTo>
                    <a:pt x="458" y="258"/>
                  </a:lnTo>
                  <a:lnTo>
                    <a:pt x="460" y="236"/>
                  </a:lnTo>
                  <a:lnTo>
                    <a:pt x="459" y="213"/>
                  </a:lnTo>
                  <a:lnTo>
                    <a:pt x="457" y="191"/>
                  </a:lnTo>
                  <a:lnTo>
                    <a:pt x="453" y="170"/>
                  </a:lnTo>
                  <a:lnTo>
                    <a:pt x="445" y="150"/>
                  </a:lnTo>
                  <a:lnTo>
                    <a:pt x="437" y="129"/>
                  </a:lnTo>
                  <a:lnTo>
                    <a:pt x="427" y="109"/>
                  </a:lnTo>
                  <a:lnTo>
                    <a:pt x="414" y="91"/>
                  </a:lnTo>
                  <a:lnTo>
                    <a:pt x="399" y="74"/>
                  </a:lnTo>
                  <a:lnTo>
                    <a:pt x="384" y="58"/>
                  </a:lnTo>
                  <a:lnTo>
                    <a:pt x="365" y="44"/>
                  </a:lnTo>
                  <a:lnTo>
                    <a:pt x="346" y="31"/>
                  </a:lnTo>
                  <a:lnTo>
                    <a:pt x="346"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6" name="Freeform 133"/>
            <p:cNvSpPr>
              <a:spLocks/>
            </p:cNvSpPr>
            <p:nvPr userDrawn="1"/>
          </p:nvSpPr>
          <p:spPr bwMode="auto">
            <a:xfrm>
              <a:off x="1488" y="2213"/>
              <a:ext cx="94" cy="94"/>
            </a:xfrm>
            <a:custGeom>
              <a:avLst/>
              <a:gdLst>
                <a:gd name="T0" fmla="*/ 283 w 378"/>
                <a:gd name="T1" fmla="*/ 26 h 378"/>
                <a:gd name="T2" fmla="*/ 249 w 378"/>
                <a:gd name="T3" fmla="*/ 10 h 378"/>
                <a:gd name="T4" fmla="*/ 213 w 378"/>
                <a:gd name="T5" fmla="*/ 1 h 378"/>
                <a:gd name="T6" fmla="*/ 176 w 378"/>
                <a:gd name="T7" fmla="*/ 1 h 378"/>
                <a:gd name="T8" fmla="*/ 140 w 378"/>
                <a:gd name="T9" fmla="*/ 6 h 378"/>
                <a:gd name="T10" fmla="*/ 106 w 378"/>
                <a:gd name="T11" fmla="*/ 20 h 378"/>
                <a:gd name="T12" fmla="*/ 75 w 378"/>
                <a:gd name="T13" fmla="*/ 39 h 378"/>
                <a:gd name="T14" fmla="*/ 47 w 378"/>
                <a:gd name="T15" fmla="*/ 64 h 378"/>
                <a:gd name="T16" fmla="*/ 25 w 378"/>
                <a:gd name="T17" fmla="*/ 95 h 378"/>
                <a:gd name="T18" fmla="*/ 17 w 378"/>
                <a:gd name="T19" fmla="*/ 112 h 378"/>
                <a:gd name="T20" fmla="*/ 4 w 378"/>
                <a:gd name="T21" fmla="*/ 147 h 378"/>
                <a:gd name="T22" fmla="*/ 0 w 378"/>
                <a:gd name="T23" fmla="*/ 184 h 378"/>
                <a:gd name="T24" fmla="*/ 3 w 378"/>
                <a:gd name="T25" fmla="*/ 220 h 378"/>
                <a:gd name="T26" fmla="*/ 12 w 378"/>
                <a:gd name="T27" fmla="*/ 255 h 378"/>
                <a:gd name="T28" fmla="*/ 28 w 378"/>
                <a:gd name="T29" fmla="*/ 288 h 378"/>
                <a:gd name="T30" fmla="*/ 50 w 378"/>
                <a:gd name="T31" fmla="*/ 318 h 378"/>
                <a:gd name="T32" fmla="*/ 78 w 378"/>
                <a:gd name="T33" fmla="*/ 343 h 378"/>
                <a:gd name="T34" fmla="*/ 94 w 378"/>
                <a:gd name="T35" fmla="*/ 353 h 378"/>
                <a:gd name="T36" fmla="*/ 129 w 378"/>
                <a:gd name="T37" fmla="*/ 369 h 378"/>
                <a:gd name="T38" fmla="*/ 166 w 378"/>
                <a:gd name="T39" fmla="*/ 377 h 378"/>
                <a:gd name="T40" fmla="*/ 202 w 378"/>
                <a:gd name="T41" fmla="*/ 378 h 378"/>
                <a:gd name="T42" fmla="*/ 237 w 378"/>
                <a:gd name="T43" fmla="*/ 371 h 378"/>
                <a:gd name="T44" fmla="*/ 273 w 378"/>
                <a:gd name="T45" fmla="*/ 360 h 378"/>
                <a:gd name="T46" fmla="*/ 303 w 378"/>
                <a:gd name="T47" fmla="*/ 340 h 378"/>
                <a:gd name="T48" fmla="*/ 330 w 378"/>
                <a:gd name="T49" fmla="*/ 315 h 378"/>
                <a:gd name="T50" fmla="*/ 353 w 378"/>
                <a:gd name="T51" fmla="*/ 284 h 378"/>
                <a:gd name="T52" fmla="*/ 361 w 378"/>
                <a:gd name="T53" fmla="*/ 267 h 378"/>
                <a:gd name="T54" fmla="*/ 373 w 378"/>
                <a:gd name="T55" fmla="*/ 231 h 378"/>
                <a:gd name="T56" fmla="*/ 378 w 378"/>
                <a:gd name="T57" fmla="*/ 194 h 378"/>
                <a:gd name="T58" fmla="*/ 376 w 378"/>
                <a:gd name="T59" fmla="*/ 158 h 378"/>
                <a:gd name="T60" fmla="*/ 366 w 378"/>
                <a:gd name="T61" fmla="*/ 124 h 378"/>
                <a:gd name="T62" fmla="*/ 351 w 378"/>
                <a:gd name="T63" fmla="*/ 90 h 378"/>
                <a:gd name="T64" fmla="*/ 329 w 378"/>
                <a:gd name="T65" fmla="*/ 61 h 378"/>
                <a:gd name="T66" fmla="*/ 300 w 378"/>
                <a:gd name="T67" fmla="*/ 36 h 378"/>
                <a:gd name="T68" fmla="*/ 283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3" y="26"/>
                  </a:moveTo>
                  <a:lnTo>
                    <a:pt x="283" y="26"/>
                  </a:lnTo>
                  <a:lnTo>
                    <a:pt x="266" y="17"/>
                  </a:lnTo>
                  <a:lnTo>
                    <a:pt x="249" y="10"/>
                  </a:lnTo>
                  <a:lnTo>
                    <a:pt x="231" y="5"/>
                  </a:lnTo>
                  <a:lnTo>
                    <a:pt x="213" y="1"/>
                  </a:lnTo>
                  <a:lnTo>
                    <a:pt x="194" y="0"/>
                  </a:lnTo>
                  <a:lnTo>
                    <a:pt x="176" y="1"/>
                  </a:lnTo>
                  <a:lnTo>
                    <a:pt x="158" y="3"/>
                  </a:lnTo>
                  <a:lnTo>
                    <a:pt x="140" y="6"/>
                  </a:lnTo>
                  <a:lnTo>
                    <a:pt x="123" y="12"/>
                  </a:lnTo>
                  <a:lnTo>
                    <a:pt x="106" y="20"/>
                  </a:lnTo>
                  <a:lnTo>
                    <a:pt x="90" y="29"/>
                  </a:lnTo>
                  <a:lnTo>
                    <a:pt x="75" y="39"/>
                  </a:lnTo>
                  <a:lnTo>
                    <a:pt x="60" y="51"/>
                  </a:lnTo>
                  <a:lnTo>
                    <a:pt x="47" y="64"/>
                  </a:lnTo>
                  <a:lnTo>
                    <a:pt x="35" y="78"/>
                  </a:lnTo>
                  <a:lnTo>
                    <a:pt x="25" y="95"/>
                  </a:lnTo>
                  <a:lnTo>
                    <a:pt x="25" y="95"/>
                  </a:lnTo>
                  <a:lnTo>
                    <a:pt x="17" y="112"/>
                  </a:lnTo>
                  <a:lnTo>
                    <a:pt x="9" y="130"/>
                  </a:lnTo>
                  <a:lnTo>
                    <a:pt x="4" y="147"/>
                  </a:lnTo>
                  <a:lnTo>
                    <a:pt x="2" y="165"/>
                  </a:lnTo>
                  <a:lnTo>
                    <a:pt x="0" y="184"/>
                  </a:lnTo>
                  <a:lnTo>
                    <a:pt x="0" y="202"/>
                  </a:lnTo>
                  <a:lnTo>
                    <a:pt x="3" y="220"/>
                  </a:lnTo>
                  <a:lnTo>
                    <a:pt x="7" y="238"/>
                  </a:lnTo>
                  <a:lnTo>
                    <a:pt x="12" y="255"/>
                  </a:lnTo>
                  <a:lnTo>
                    <a:pt x="20" y="272"/>
                  </a:lnTo>
                  <a:lnTo>
                    <a:pt x="28" y="288"/>
                  </a:lnTo>
                  <a:lnTo>
                    <a:pt x="38" y="304"/>
                  </a:lnTo>
                  <a:lnTo>
                    <a:pt x="50" y="318"/>
                  </a:lnTo>
                  <a:lnTo>
                    <a:pt x="64" y="331"/>
                  </a:lnTo>
                  <a:lnTo>
                    <a:pt x="78" y="343"/>
                  </a:lnTo>
                  <a:lnTo>
                    <a:pt x="94" y="353"/>
                  </a:lnTo>
                  <a:lnTo>
                    <a:pt x="94" y="353"/>
                  </a:lnTo>
                  <a:lnTo>
                    <a:pt x="112" y="362"/>
                  </a:lnTo>
                  <a:lnTo>
                    <a:pt x="129" y="369"/>
                  </a:lnTo>
                  <a:lnTo>
                    <a:pt x="147" y="374"/>
                  </a:lnTo>
                  <a:lnTo>
                    <a:pt x="166" y="377"/>
                  </a:lnTo>
                  <a:lnTo>
                    <a:pt x="184" y="378"/>
                  </a:lnTo>
                  <a:lnTo>
                    <a:pt x="202" y="378"/>
                  </a:lnTo>
                  <a:lnTo>
                    <a:pt x="220" y="375"/>
                  </a:lnTo>
                  <a:lnTo>
                    <a:pt x="237" y="371"/>
                  </a:lnTo>
                  <a:lnTo>
                    <a:pt x="256" y="366"/>
                  </a:lnTo>
                  <a:lnTo>
                    <a:pt x="273" y="360"/>
                  </a:lnTo>
                  <a:lnTo>
                    <a:pt x="288" y="350"/>
                  </a:lnTo>
                  <a:lnTo>
                    <a:pt x="303" y="340"/>
                  </a:lnTo>
                  <a:lnTo>
                    <a:pt x="317" y="328"/>
                  </a:lnTo>
                  <a:lnTo>
                    <a:pt x="330" y="315"/>
                  </a:lnTo>
                  <a:lnTo>
                    <a:pt x="342" y="300"/>
                  </a:lnTo>
                  <a:lnTo>
                    <a:pt x="353" y="284"/>
                  </a:lnTo>
                  <a:lnTo>
                    <a:pt x="353" y="284"/>
                  </a:lnTo>
                  <a:lnTo>
                    <a:pt x="361" y="267"/>
                  </a:lnTo>
                  <a:lnTo>
                    <a:pt x="369" y="249"/>
                  </a:lnTo>
                  <a:lnTo>
                    <a:pt x="373" y="231"/>
                  </a:lnTo>
                  <a:lnTo>
                    <a:pt x="377" y="212"/>
                  </a:lnTo>
                  <a:lnTo>
                    <a:pt x="378" y="194"/>
                  </a:lnTo>
                  <a:lnTo>
                    <a:pt x="378" y="176"/>
                  </a:lnTo>
                  <a:lnTo>
                    <a:pt x="376" y="158"/>
                  </a:lnTo>
                  <a:lnTo>
                    <a:pt x="372" y="141"/>
                  </a:lnTo>
                  <a:lnTo>
                    <a:pt x="366" y="124"/>
                  </a:lnTo>
                  <a:lnTo>
                    <a:pt x="359" y="107"/>
                  </a:lnTo>
                  <a:lnTo>
                    <a:pt x="351" y="90"/>
                  </a:lnTo>
                  <a:lnTo>
                    <a:pt x="340" y="76"/>
                  </a:lnTo>
                  <a:lnTo>
                    <a:pt x="329" y="61"/>
                  </a:lnTo>
                  <a:lnTo>
                    <a:pt x="314" y="48"/>
                  </a:lnTo>
                  <a:lnTo>
                    <a:pt x="300" y="36"/>
                  </a:lnTo>
                  <a:lnTo>
                    <a:pt x="283" y="26"/>
                  </a:lnTo>
                  <a:lnTo>
                    <a:pt x="28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7" name="Freeform 134"/>
            <p:cNvSpPr>
              <a:spLocks/>
            </p:cNvSpPr>
            <p:nvPr userDrawn="1"/>
          </p:nvSpPr>
          <p:spPr bwMode="auto">
            <a:xfrm>
              <a:off x="1371" y="2442"/>
              <a:ext cx="74" cy="75"/>
            </a:xfrm>
            <a:custGeom>
              <a:avLst/>
              <a:gdLst>
                <a:gd name="T0" fmla="*/ 223 w 297"/>
                <a:gd name="T1" fmla="*/ 21 h 297"/>
                <a:gd name="T2" fmla="*/ 195 w 297"/>
                <a:gd name="T3" fmla="*/ 8 h 297"/>
                <a:gd name="T4" fmla="*/ 167 w 297"/>
                <a:gd name="T5" fmla="*/ 1 h 297"/>
                <a:gd name="T6" fmla="*/ 138 w 297"/>
                <a:gd name="T7" fmla="*/ 1 h 297"/>
                <a:gd name="T8" fmla="*/ 110 w 297"/>
                <a:gd name="T9" fmla="*/ 5 h 297"/>
                <a:gd name="T10" fmla="*/ 83 w 297"/>
                <a:gd name="T11" fmla="*/ 16 h 297"/>
                <a:gd name="T12" fmla="*/ 60 w 297"/>
                <a:gd name="T13" fmla="*/ 30 h 297"/>
                <a:gd name="T14" fmla="*/ 38 w 297"/>
                <a:gd name="T15" fmla="*/ 51 h 297"/>
                <a:gd name="T16" fmla="*/ 21 w 297"/>
                <a:gd name="T17" fmla="*/ 74 h 297"/>
                <a:gd name="T18" fmla="*/ 13 w 297"/>
                <a:gd name="T19" fmla="*/ 89 h 297"/>
                <a:gd name="T20" fmla="*/ 4 w 297"/>
                <a:gd name="T21" fmla="*/ 116 h 297"/>
                <a:gd name="T22" fmla="*/ 0 w 297"/>
                <a:gd name="T23" fmla="*/ 145 h 297"/>
                <a:gd name="T24" fmla="*/ 2 w 297"/>
                <a:gd name="T25" fmla="*/ 173 h 297"/>
                <a:gd name="T26" fmla="*/ 10 w 297"/>
                <a:gd name="T27" fmla="*/ 201 h 297"/>
                <a:gd name="T28" fmla="*/ 22 w 297"/>
                <a:gd name="T29" fmla="*/ 227 h 297"/>
                <a:gd name="T30" fmla="*/ 40 w 297"/>
                <a:gd name="T31" fmla="*/ 250 h 297"/>
                <a:gd name="T32" fmla="*/ 62 w 297"/>
                <a:gd name="T33" fmla="*/ 270 h 297"/>
                <a:gd name="T34" fmla="*/ 74 w 297"/>
                <a:gd name="T35" fmla="*/ 278 h 297"/>
                <a:gd name="T36" fmla="*/ 101 w 297"/>
                <a:gd name="T37" fmla="*/ 291 h 297"/>
                <a:gd name="T38" fmla="*/ 130 w 297"/>
                <a:gd name="T39" fmla="*/ 296 h 297"/>
                <a:gd name="T40" fmla="*/ 159 w 297"/>
                <a:gd name="T41" fmla="*/ 297 h 297"/>
                <a:gd name="T42" fmla="*/ 187 w 297"/>
                <a:gd name="T43" fmla="*/ 292 h 297"/>
                <a:gd name="T44" fmla="*/ 213 w 297"/>
                <a:gd name="T45" fmla="*/ 283 h 297"/>
                <a:gd name="T46" fmla="*/ 238 w 297"/>
                <a:gd name="T47" fmla="*/ 267 h 297"/>
                <a:gd name="T48" fmla="*/ 260 w 297"/>
                <a:gd name="T49" fmla="*/ 248 h 297"/>
                <a:gd name="T50" fmla="*/ 277 w 297"/>
                <a:gd name="T51" fmla="*/ 223 h 297"/>
                <a:gd name="T52" fmla="*/ 284 w 297"/>
                <a:gd name="T53" fmla="*/ 210 h 297"/>
                <a:gd name="T54" fmla="*/ 294 w 297"/>
                <a:gd name="T55" fmla="*/ 181 h 297"/>
                <a:gd name="T56" fmla="*/ 297 w 297"/>
                <a:gd name="T57" fmla="*/ 153 h 297"/>
                <a:gd name="T58" fmla="*/ 296 w 297"/>
                <a:gd name="T59" fmla="*/ 125 h 297"/>
                <a:gd name="T60" fmla="*/ 288 w 297"/>
                <a:gd name="T61" fmla="*/ 97 h 297"/>
                <a:gd name="T62" fmla="*/ 275 w 297"/>
                <a:gd name="T63" fmla="*/ 72 h 297"/>
                <a:gd name="T64" fmla="*/ 258 w 297"/>
                <a:gd name="T65" fmla="*/ 48 h 297"/>
                <a:gd name="T66" fmla="*/ 236 w 297"/>
                <a:gd name="T67" fmla="*/ 29 h 297"/>
                <a:gd name="T68" fmla="*/ 223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21"/>
                  </a:moveTo>
                  <a:lnTo>
                    <a:pt x="223" y="21"/>
                  </a:lnTo>
                  <a:lnTo>
                    <a:pt x="210" y="13"/>
                  </a:lnTo>
                  <a:lnTo>
                    <a:pt x="195" y="8"/>
                  </a:lnTo>
                  <a:lnTo>
                    <a:pt x="181" y="4"/>
                  </a:lnTo>
                  <a:lnTo>
                    <a:pt x="167" y="1"/>
                  </a:lnTo>
                  <a:lnTo>
                    <a:pt x="152" y="0"/>
                  </a:lnTo>
                  <a:lnTo>
                    <a:pt x="138" y="1"/>
                  </a:lnTo>
                  <a:lnTo>
                    <a:pt x="125" y="3"/>
                  </a:lnTo>
                  <a:lnTo>
                    <a:pt x="110" y="5"/>
                  </a:lnTo>
                  <a:lnTo>
                    <a:pt x="96" y="11"/>
                  </a:lnTo>
                  <a:lnTo>
                    <a:pt x="83" y="16"/>
                  </a:lnTo>
                  <a:lnTo>
                    <a:pt x="71" y="22"/>
                  </a:lnTo>
                  <a:lnTo>
                    <a:pt x="60" y="30"/>
                  </a:lnTo>
                  <a:lnTo>
                    <a:pt x="48" y="41"/>
                  </a:lnTo>
                  <a:lnTo>
                    <a:pt x="38" y="51"/>
                  </a:lnTo>
                  <a:lnTo>
                    <a:pt x="28" y="63"/>
                  </a:lnTo>
                  <a:lnTo>
                    <a:pt x="21" y="74"/>
                  </a:lnTo>
                  <a:lnTo>
                    <a:pt x="21" y="74"/>
                  </a:lnTo>
                  <a:lnTo>
                    <a:pt x="13" y="89"/>
                  </a:lnTo>
                  <a:lnTo>
                    <a:pt x="8" y="102"/>
                  </a:lnTo>
                  <a:lnTo>
                    <a:pt x="4" y="116"/>
                  </a:lnTo>
                  <a:lnTo>
                    <a:pt x="1" y="130"/>
                  </a:lnTo>
                  <a:lnTo>
                    <a:pt x="0" y="145"/>
                  </a:lnTo>
                  <a:lnTo>
                    <a:pt x="1" y="159"/>
                  </a:lnTo>
                  <a:lnTo>
                    <a:pt x="2" y="173"/>
                  </a:lnTo>
                  <a:lnTo>
                    <a:pt x="5" y="188"/>
                  </a:lnTo>
                  <a:lnTo>
                    <a:pt x="10" y="201"/>
                  </a:lnTo>
                  <a:lnTo>
                    <a:pt x="15" y="214"/>
                  </a:lnTo>
                  <a:lnTo>
                    <a:pt x="22" y="227"/>
                  </a:lnTo>
                  <a:lnTo>
                    <a:pt x="30" y="239"/>
                  </a:lnTo>
                  <a:lnTo>
                    <a:pt x="40" y="250"/>
                  </a:lnTo>
                  <a:lnTo>
                    <a:pt x="51" y="261"/>
                  </a:lnTo>
                  <a:lnTo>
                    <a:pt x="62" y="270"/>
                  </a:lnTo>
                  <a:lnTo>
                    <a:pt x="74" y="278"/>
                  </a:lnTo>
                  <a:lnTo>
                    <a:pt x="74" y="278"/>
                  </a:lnTo>
                  <a:lnTo>
                    <a:pt x="88" y="284"/>
                  </a:lnTo>
                  <a:lnTo>
                    <a:pt x="101" y="291"/>
                  </a:lnTo>
                  <a:lnTo>
                    <a:pt x="116" y="295"/>
                  </a:lnTo>
                  <a:lnTo>
                    <a:pt x="130" y="296"/>
                  </a:lnTo>
                  <a:lnTo>
                    <a:pt x="144" y="297"/>
                  </a:lnTo>
                  <a:lnTo>
                    <a:pt x="159" y="297"/>
                  </a:lnTo>
                  <a:lnTo>
                    <a:pt x="173" y="296"/>
                  </a:lnTo>
                  <a:lnTo>
                    <a:pt x="187" y="292"/>
                  </a:lnTo>
                  <a:lnTo>
                    <a:pt x="200" y="288"/>
                  </a:lnTo>
                  <a:lnTo>
                    <a:pt x="213" y="283"/>
                  </a:lnTo>
                  <a:lnTo>
                    <a:pt x="226" y="275"/>
                  </a:lnTo>
                  <a:lnTo>
                    <a:pt x="238" y="267"/>
                  </a:lnTo>
                  <a:lnTo>
                    <a:pt x="250" y="258"/>
                  </a:lnTo>
                  <a:lnTo>
                    <a:pt x="260" y="248"/>
                  </a:lnTo>
                  <a:lnTo>
                    <a:pt x="269" y="236"/>
                  </a:lnTo>
                  <a:lnTo>
                    <a:pt x="277" y="223"/>
                  </a:lnTo>
                  <a:lnTo>
                    <a:pt x="277" y="223"/>
                  </a:lnTo>
                  <a:lnTo>
                    <a:pt x="284" y="210"/>
                  </a:lnTo>
                  <a:lnTo>
                    <a:pt x="290" y="196"/>
                  </a:lnTo>
                  <a:lnTo>
                    <a:pt x="294" y="181"/>
                  </a:lnTo>
                  <a:lnTo>
                    <a:pt x="296" y="167"/>
                  </a:lnTo>
                  <a:lnTo>
                    <a:pt x="297" y="153"/>
                  </a:lnTo>
                  <a:lnTo>
                    <a:pt x="297" y="138"/>
                  </a:lnTo>
                  <a:lnTo>
                    <a:pt x="296" y="125"/>
                  </a:lnTo>
                  <a:lnTo>
                    <a:pt x="292" y="111"/>
                  </a:lnTo>
                  <a:lnTo>
                    <a:pt x="288" y="97"/>
                  </a:lnTo>
                  <a:lnTo>
                    <a:pt x="282" y="84"/>
                  </a:lnTo>
                  <a:lnTo>
                    <a:pt x="275" y="72"/>
                  </a:lnTo>
                  <a:lnTo>
                    <a:pt x="267" y="60"/>
                  </a:lnTo>
                  <a:lnTo>
                    <a:pt x="258" y="48"/>
                  </a:lnTo>
                  <a:lnTo>
                    <a:pt x="247" y="38"/>
                  </a:lnTo>
                  <a:lnTo>
                    <a:pt x="236" y="29"/>
                  </a:lnTo>
                  <a:lnTo>
                    <a:pt x="223" y="21"/>
                  </a:lnTo>
                  <a:lnTo>
                    <a:pt x="22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1" name="Freeform 135"/>
            <p:cNvSpPr>
              <a:spLocks/>
            </p:cNvSpPr>
            <p:nvPr userDrawn="1"/>
          </p:nvSpPr>
          <p:spPr bwMode="auto">
            <a:xfrm>
              <a:off x="2524" y="699"/>
              <a:ext cx="237" cy="237"/>
            </a:xfrm>
            <a:custGeom>
              <a:avLst/>
              <a:gdLst>
                <a:gd name="T0" fmla="*/ 570 w 944"/>
                <a:gd name="T1" fmla="*/ 10 h 944"/>
                <a:gd name="T2" fmla="*/ 500 w 944"/>
                <a:gd name="T3" fmla="*/ 0 h 944"/>
                <a:gd name="T4" fmla="*/ 430 w 944"/>
                <a:gd name="T5" fmla="*/ 1 h 944"/>
                <a:gd name="T6" fmla="*/ 362 w 944"/>
                <a:gd name="T7" fmla="*/ 13 h 944"/>
                <a:gd name="T8" fmla="*/ 297 w 944"/>
                <a:gd name="T9" fmla="*/ 33 h 944"/>
                <a:gd name="T10" fmla="*/ 236 w 944"/>
                <a:gd name="T11" fmla="*/ 63 h 944"/>
                <a:gd name="T12" fmla="*/ 180 w 944"/>
                <a:gd name="T13" fmla="*/ 101 h 944"/>
                <a:gd name="T14" fmla="*/ 129 w 944"/>
                <a:gd name="T15" fmla="*/ 147 h 944"/>
                <a:gd name="T16" fmla="*/ 86 w 944"/>
                <a:gd name="T17" fmla="*/ 200 h 944"/>
                <a:gd name="T18" fmla="*/ 49 w 944"/>
                <a:gd name="T19" fmla="*/ 260 h 944"/>
                <a:gd name="T20" fmla="*/ 22 w 944"/>
                <a:gd name="T21" fmla="*/ 327 h 944"/>
                <a:gd name="T22" fmla="*/ 10 w 944"/>
                <a:gd name="T23" fmla="*/ 374 h 944"/>
                <a:gd name="T24" fmla="*/ 0 w 944"/>
                <a:gd name="T25" fmla="*/ 444 h 944"/>
                <a:gd name="T26" fmla="*/ 1 w 944"/>
                <a:gd name="T27" fmla="*/ 514 h 944"/>
                <a:gd name="T28" fmla="*/ 13 w 944"/>
                <a:gd name="T29" fmla="*/ 582 h 944"/>
                <a:gd name="T30" fmla="*/ 32 w 944"/>
                <a:gd name="T31" fmla="*/ 647 h 944"/>
                <a:gd name="T32" fmla="*/ 62 w 944"/>
                <a:gd name="T33" fmla="*/ 708 h 944"/>
                <a:gd name="T34" fmla="*/ 101 w 944"/>
                <a:gd name="T35" fmla="*/ 764 h 944"/>
                <a:gd name="T36" fmla="*/ 147 w 944"/>
                <a:gd name="T37" fmla="*/ 815 h 944"/>
                <a:gd name="T38" fmla="*/ 200 w 944"/>
                <a:gd name="T39" fmla="*/ 858 h 944"/>
                <a:gd name="T40" fmla="*/ 260 w 944"/>
                <a:gd name="T41" fmla="*/ 895 h 944"/>
                <a:gd name="T42" fmla="*/ 327 w 944"/>
                <a:gd name="T43" fmla="*/ 922 h 944"/>
                <a:gd name="T44" fmla="*/ 374 w 944"/>
                <a:gd name="T45" fmla="*/ 934 h 944"/>
                <a:gd name="T46" fmla="*/ 444 w 944"/>
                <a:gd name="T47" fmla="*/ 944 h 944"/>
                <a:gd name="T48" fmla="*/ 514 w 944"/>
                <a:gd name="T49" fmla="*/ 943 h 944"/>
                <a:gd name="T50" fmla="*/ 582 w 944"/>
                <a:gd name="T51" fmla="*/ 931 h 944"/>
                <a:gd name="T52" fmla="*/ 647 w 944"/>
                <a:gd name="T53" fmla="*/ 910 h 944"/>
                <a:gd name="T54" fmla="*/ 709 w 944"/>
                <a:gd name="T55" fmla="*/ 882 h 944"/>
                <a:gd name="T56" fmla="*/ 765 w 944"/>
                <a:gd name="T57" fmla="*/ 843 h 944"/>
                <a:gd name="T58" fmla="*/ 815 w 944"/>
                <a:gd name="T59" fmla="*/ 797 h 944"/>
                <a:gd name="T60" fmla="*/ 858 w 944"/>
                <a:gd name="T61" fmla="*/ 744 h 944"/>
                <a:gd name="T62" fmla="*/ 895 w 944"/>
                <a:gd name="T63" fmla="*/ 684 h 944"/>
                <a:gd name="T64" fmla="*/ 921 w 944"/>
                <a:gd name="T65" fmla="*/ 617 h 944"/>
                <a:gd name="T66" fmla="*/ 934 w 944"/>
                <a:gd name="T67" fmla="*/ 570 h 944"/>
                <a:gd name="T68" fmla="*/ 943 w 944"/>
                <a:gd name="T69" fmla="*/ 500 h 944"/>
                <a:gd name="T70" fmla="*/ 943 w 944"/>
                <a:gd name="T71" fmla="*/ 430 h 944"/>
                <a:gd name="T72" fmla="*/ 931 w 944"/>
                <a:gd name="T73" fmla="*/ 362 h 944"/>
                <a:gd name="T74" fmla="*/ 911 w 944"/>
                <a:gd name="T75" fmla="*/ 297 h 944"/>
                <a:gd name="T76" fmla="*/ 881 w 944"/>
                <a:gd name="T77" fmla="*/ 235 h 944"/>
                <a:gd name="T78" fmla="*/ 843 w 944"/>
                <a:gd name="T79" fmla="*/ 179 h 944"/>
                <a:gd name="T80" fmla="*/ 797 w 944"/>
                <a:gd name="T81" fmla="*/ 129 h 944"/>
                <a:gd name="T82" fmla="*/ 744 w 944"/>
                <a:gd name="T83" fmla="*/ 86 h 944"/>
                <a:gd name="T84" fmla="*/ 684 w 944"/>
                <a:gd name="T85" fmla="*/ 49 h 944"/>
                <a:gd name="T86" fmla="*/ 617 w 944"/>
                <a:gd name="T87" fmla="*/ 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15"/>
                  </a:moveTo>
                  <a:lnTo>
                    <a:pt x="594" y="15"/>
                  </a:lnTo>
                  <a:lnTo>
                    <a:pt x="570" y="10"/>
                  </a:lnTo>
                  <a:lnTo>
                    <a:pt x="547" y="5"/>
                  </a:lnTo>
                  <a:lnTo>
                    <a:pt x="524" y="2"/>
                  </a:lnTo>
                  <a:lnTo>
                    <a:pt x="500" y="0"/>
                  </a:lnTo>
                  <a:lnTo>
                    <a:pt x="477" y="0"/>
                  </a:lnTo>
                  <a:lnTo>
                    <a:pt x="453" y="0"/>
                  </a:lnTo>
                  <a:lnTo>
                    <a:pt x="430" y="1"/>
                  </a:lnTo>
                  <a:lnTo>
                    <a:pt x="406" y="4"/>
                  </a:lnTo>
                  <a:lnTo>
                    <a:pt x="384" y="7"/>
                  </a:lnTo>
                  <a:lnTo>
                    <a:pt x="362" y="13"/>
                  </a:lnTo>
                  <a:lnTo>
                    <a:pt x="340" y="18"/>
                  </a:lnTo>
                  <a:lnTo>
                    <a:pt x="318" y="26"/>
                  </a:lnTo>
                  <a:lnTo>
                    <a:pt x="297" y="33"/>
                  </a:lnTo>
                  <a:lnTo>
                    <a:pt x="276" y="43"/>
                  </a:lnTo>
                  <a:lnTo>
                    <a:pt x="255" y="52"/>
                  </a:lnTo>
                  <a:lnTo>
                    <a:pt x="236" y="63"/>
                  </a:lnTo>
                  <a:lnTo>
                    <a:pt x="216" y="75"/>
                  </a:lnTo>
                  <a:lnTo>
                    <a:pt x="198" y="87"/>
                  </a:lnTo>
                  <a:lnTo>
                    <a:pt x="180" y="101"/>
                  </a:lnTo>
                  <a:lnTo>
                    <a:pt x="161" y="116"/>
                  </a:lnTo>
                  <a:lnTo>
                    <a:pt x="144" y="131"/>
                  </a:lnTo>
                  <a:lnTo>
                    <a:pt x="129" y="147"/>
                  </a:lnTo>
                  <a:lnTo>
                    <a:pt x="113" y="164"/>
                  </a:lnTo>
                  <a:lnTo>
                    <a:pt x="99" y="182"/>
                  </a:lnTo>
                  <a:lnTo>
                    <a:pt x="86" y="200"/>
                  </a:lnTo>
                  <a:lnTo>
                    <a:pt x="73" y="220"/>
                  </a:lnTo>
                  <a:lnTo>
                    <a:pt x="61" y="239"/>
                  </a:lnTo>
                  <a:lnTo>
                    <a:pt x="49" y="260"/>
                  </a:lnTo>
                  <a:lnTo>
                    <a:pt x="39" y="281"/>
                  </a:lnTo>
                  <a:lnTo>
                    <a:pt x="30" y="303"/>
                  </a:lnTo>
                  <a:lnTo>
                    <a:pt x="22" y="327"/>
                  </a:lnTo>
                  <a:lnTo>
                    <a:pt x="15" y="350"/>
                  </a:lnTo>
                  <a:lnTo>
                    <a:pt x="15" y="350"/>
                  </a:lnTo>
                  <a:lnTo>
                    <a:pt x="10" y="374"/>
                  </a:lnTo>
                  <a:lnTo>
                    <a:pt x="5" y="397"/>
                  </a:lnTo>
                  <a:lnTo>
                    <a:pt x="2" y="420"/>
                  </a:lnTo>
                  <a:lnTo>
                    <a:pt x="0" y="444"/>
                  </a:lnTo>
                  <a:lnTo>
                    <a:pt x="0" y="467"/>
                  </a:lnTo>
                  <a:lnTo>
                    <a:pt x="0" y="491"/>
                  </a:lnTo>
                  <a:lnTo>
                    <a:pt x="1" y="514"/>
                  </a:lnTo>
                  <a:lnTo>
                    <a:pt x="4" y="536"/>
                  </a:lnTo>
                  <a:lnTo>
                    <a:pt x="7" y="560"/>
                  </a:lnTo>
                  <a:lnTo>
                    <a:pt x="13" y="582"/>
                  </a:lnTo>
                  <a:lnTo>
                    <a:pt x="18" y="604"/>
                  </a:lnTo>
                  <a:lnTo>
                    <a:pt x="24" y="626"/>
                  </a:lnTo>
                  <a:lnTo>
                    <a:pt x="32" y="647"/>
                  </a:lnTo>
                  <a:lnTo>
                    <a:pt x="41" y="668"/>
                  </a:lnTo>
                  <a:lnTo>
                    <a:pt x="52" y="689"/>
                  </a:lnTo>
                  <a:lnTo>
                    <a:pt x="62" y="708"/>
                  </a:lnTo>
                  <a:lnTo>
                    <a:pt x="74" y="728"/>
                  </a:lnTo>
                  <a:lnTo>
                    <a:pt x="87" y="746"/>
                  </a:lnTo>
                  <a:lnTo>
                    <a:pt x="101" y="764"/>
                  </a:lnTo>
                  <a:lnTo>
                    <a:pt x="116" y="783"/>
                  </a:lnTo>
                  <a:lnTo>
                    <a:pt x="130" y="800"/>
                  </a:lnTo>
                  <a:lnTo>
                    <a:pt x="147" y="815"/>
                  </a:lnTo>
                  <a:lnTo>
                    <a:pt x="164" y="831"/>
                  </a:lnTo>
                  <a:lnTo>
                    <a:pt x="181" y="845"/>
                  </a:lnTo>
                  <a:lnTo>
                    <a:pt x="200" y="858"/>
                  </a:lnTo>
                  <a:lnTo>
                    <a:pt x="220" y="871"/>
                  </a:lnTo>
                  <a:lnTo>
                    <a:pt x="239" y="883"/>
                  </a:lnTo>
                  <a:lnTo>
                    <a:pt x="260" y="895"/>
                  </a:lnTo>
                  <a:lnTo>
                    <a:pt x="281" y="905"/>
                  </a:lnTo>
                  <a:lnTo>
                    <a:pt x="303" y="914"/>
                  </a:lnTo>
                  <a:lnTo>
                    <a:pt x="327" y="922"/>
                  </a:lnTo>
                  <a:lnTo>
                    <a:pt x="349" y="929"/>
                  </a:lnTo>
                  <a:lnTo>
                    <a:pt x="349" y="929"/>
                  </a:lnTo>
                  <a:lnTo>
                    <a:pt x="374" y="934"/>
                  </a:lnTo>
                  <a:lnTo>
                    <a:pt x="397" y="939"/>
                  </a:lnTo>
                  <a:lnTo>
                    <a:pt x="421" y="942"/>
                  </a:lnTo>
                  <a:lnTo>
                    <a:pt x="444" y="944"/>
                  </a:lnTo>
                  <a:lnTo>
                    <a:pt x="467" y="944"/>
                  </a:lnTo>
                  <a:lnTo>
                    <a:pt x="491" y="944"/>
                  </a:lnTo>
                  <a:lnTo>
                    <a:pt x="514" y="943"/>
                  </a:lnTo>
                  <a:lnTo>
                    <a:pt x="537" y="940"/>
                  </a:lnTo>
                  <a:lnTo>
                    <a:pt x="560" y="936"/>
                  </a:lnTo>
                  <a:lnTo>
                    <a:pt x="582" y="931"/>
                  </a:lnTo>
                  <a:lnTo>
                    <a:pt x="604" y="926"/>
                  </a:lnTo>
                  <a:lnTo>
                    <a:pt x="625" y="919"/>
                  </a:lnTo>
                  <a:lnTo>
                    <a:pt x="647" y="910"/>
                  </a:lnTo>
                  <a:lnTo>
                    <a:pt x="668" y="902"/>
                  </a:lnTo>
                  <a:lnTo>
                    <a:pt x="688" y="892"/>
                  </a:lnTo>
                  <a:lnTo>
                    <a:pt x="709" y="882"/>
                  </a:lnTo>
                  <a:lnTo>
                    <a:pt x="728" y="870"/>
                  </a:lnTo>
                  <a:lnTo>
                    <a:pt x="746" y="857"/>
                  </a:lnTo>
                  <a:lnTo>
                    <a:pt x="765" y="843"/>
                  </a:lnTo>
                  <a:lnTo>
                    <a:pt x="782" y="828"/>
                  </a:lnTo>
                  <a:lnTo>
                    <a:pt x="798" y="814"/>
                  </a:lnTo>
                  <a:lnTo>
                    <a:pt x="815" y="797"/>
                  </a:lnTo>
                  <a:lnTo>
                    <a:pt x="830" y="780"/>
                  </a:lnTo>
                  <a:lnTo>
                    <a:pt x="845" y="762"/>
                  </a:lnTo>
                  <a:lnTo>
                    <a:pt x="858" y="744"/>
                  </a:lnTo>
                  <a:lnTo>
                    <a:pt x="871" y="724"/>
                  </a:lnTo>
                  <a:lnTo>
                    <a:pt x="883" y="704"/>
                  </a:lnTo>
                  <a:lnTo>
                    <a:pt x="895" y="684"/>
                  </a:lnTo>
                  <a:lnTo>
                    <a:pt x="904" y="663"/>
                  </a:lnTo>
                  <a:lnTo>
                    <a:pt x="913" y="641"/>
                  </a:lnTo>
                  <a:lnTo>
                    <a:pt x="921" y="617"/>
                  </a:lnTo>
                  <a:lnTo>
                    <a:pt x="929" y="594"/>
                  </a:lnTo>
                  <a:lnTo>
                    <a:pt x="929" y="594"/>
                  </a:lnTo>
                  <a:lnTo>
                    <a:pt x="934" y="570"/>
                  </a:lnTo>
                  <a:lnTo>
                    <a:pt x="938" y="547"/>
                  </a:lnTo>
                  <a:lnTo>
                    <a:pt x="942" y="523"/>
                  </a:lnTo>
                  <a:lnTo>
                    <a:pt x="943" y="500"/>
                  </a:lnTo>
                  <a:lnTo>
                    <a:pt x="944" y="476"/>
                  </a:lnTo>
                  <a:lnTo>
                    <a:pt x="944" y="453"/>
                  </a:lnTo>
                  <a:lnTo>
                    <a:pt x="943" y="430"/>
                  </a:lnTo>
                  <a:lnTo>
                    <a:pt x="941" y="407"/>
                  </a:lnTo>
                  <a:lnTo>
                    <a:pt x="937" y="384"/>
                  </a:lnTo>
                  <a:lnTo>
                    <a:pt x="931" y="362"/>
                  </a:lnTo>
                  <a:lnTo>
                    <a:pt x="926" y="340"/>
                  </a:lnTo>
                  <a:lnTo>
                    <a:pt x="918" y="319"/>
                  </a:lnTo>
                  <a:lnTo>
                    <a:pt x="911" y="297"/>
                  </a:lnTo>
                  <a:lnTo>
                    <a:pt x="901" y="276"/>
                  </a:lnTo>
                  <a:lnTo>
                    <a:pt x="892" y="256"/>
                  </a:lnTo>
                  <a:lnTo>
                    <a:pt x="881" y="235"/>
                  </a:lnTo>
                  <a:lnTo>
                    <a:pt x="869" y="216"/>
                  </a:lnTo>
                  <a:lnTo>
                    <a:pt x="857" y="198"/>
                  </a:lnTo>
                  <a:lnTo>
                    <a:pt x="843" y="179"/>
                  </a:lnTo>
                  <a:lnTo>
                    <a:pt x="828" y="162"/>
                  </a:lnTo>
                  <a:lnTo>
                    <a:pt x="813" y="146"/>
                  </a:lnTo>
                  <a:lnTo>
                    <a:pt x="797" y="129"/>
                  </a:lnTo>
                  <a:lnTo>
                    <a:pt x="780" y="114"/>
                  </a:lnTo>
                  <a:lnTo>
                    <a:pt x="762" y="99"/>
                  </a:lnTo>
                  <a:lnTo>
                    <a:pt x="744" y="86"/>
                  </a:lnTo>
                  <a:lnTo>
                    <a:pt x="724" y="73"/>
                  </a:lnTo>
                  <a:lnTo>
                    <a:pt x="705" y="61"/>
                  </a:lnTo>
                  <a:lnTo>
                    <a:pt x="684" y="49"/>
                  </a:lnTo>
                  <a:lnTo>
                    <a:pt x="662" y="40"/>
                  </a:lnTo>
                  <a:lnTo>
                    <a:pt x="641" y="31"/>
                  </a:lnTo>
                  <a:lnTo>
                    <a:pt x="617" y="23"/>
                  </a:lnTo>
                  <a:lnTo>
                    <a:pt x="594" y="15"/>
                  </a:lnTo>
                  <a:lnTo>
                    <a:pt x="59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2" name="Freeform 136"/>
            <p:cNvSpPr>
              <a:spLocks/>
            </p:cNvSpPr>
            <p:nvPr userDrawn="1"/>
          </p:nvSpPr>
          <p:spPr bwMode="auto">
            <a:xfrm>
              <a:off x="2469" y="954"/>
              <a:ext cx="216" cy="216"/>
            </a:xfrm>
            <a:custGeom>
              <a:avLst/>
              <a:gdLst>
                <a:gd name="T0" fmla="*/ 521 w 864"/>
                <a:gd name="T1" fmla="*/ 10 h 864"/>
                <a:gd name="T2" fmla="*/ 458 w 864"/>
                <a:gd name="T3" fmla="*/ 0 h 864"/>
                <a:gd name="T4" fmla="*/ 394 w 864"/>
                <a:gd name="T5" fmla="*/ 2 h 864"/>
                <a:gd name="T6" fmla="*/ 331 w 864"/>
                <a:gd name="T7" fmla="*/ 12 h 864"/>
                <a:gd name="T8" fmla="*/ 271 w 864"/>
                <a:gd name="T9" fmla="*/ 30 h 864"/>
                <a:gd name="T10" fmla="*/ 215 w 864"/>
                <a:gd name="T11" fmla="*/ 58 h 864"/>
                <a:gd name="T12" fmla="*/ 164 w 864"/>
                <a:gd name="T13" fmla="*/ 93 h 864"/>
                <a:gd name="T14" fmla="*/ 117 w 864"/>
                <a:gd name="T15" fmla="*/ 135 h 864"/>
                <a:gd name="T16" fmla="*/ 78 w 864"/>
                <a:gd name="T17" fmla="*/ 184 h 864"/>
                <a:gd name="T18" fmla="*/ 46 w 864"/>
                <a:gd name="T19" fmla="*/ 239 h 864"/>
                <a:gd name="T20" fmla="*/ 21 w 864"/>
                <a:gd name="T21" fmla="*/ 299 h 864"/>
                <a:gd name="T22" fmla="*/ 9 w 864"/>
                <a:gd name="T23" fmla="*/ 342 h 864"/>
                <a:gd name="T24" fmla="*/ 0 w 864"/>
                <a:gd name="T25" fmla="*/ 407 h 864"/>
                <a:gd name="T26" fmla="*/ 1 w 864"/>
                <a:gd name="T27" fmla="*/ 471 h 864"/>
                <a:gd name="T28" fmla="*/ 12 w 864"/>
                <a:gd name="T29" fmla="*/ 532 h 864"/>
                <a:gd name="T30" fmla="*/ 30 w 864"/>
                <a:gd name="T31" fmla="*/ 592 h 864"/>
                <a:gd name="T32" fmla="*/ 57 w 864"/>
                <a:gd name="T33" fmla="*/ 648 h 864"/>
                <a:gd name="T34" fmla="*/ 93 w 864"/>
                <a:gd name="T35" fmla="*/ 700 h 864"/>
                <a:gd name="T36" fmla="*/ 134 w 864"/>
                <a:gd name="T37" fmla="*/ 746 h 864"/>
                <a:gd name="T38" fmla="*/ 183 w 864"/>
                <a:gd name="T39" fmla="*/ 786 h 864"/>
                <a:gd name="T40" fmla="*/ 239 w 864"/>
                <a:gd name="T41" fmla="*/ 819 h 864"/>
                <a:gd name="T42" fmla="*/ 299 w 864"/>
                <a:gd name="T43" fmla="*/ 843 h 864"/>
                <a:gd name="T44" fmla="*/ 342 w 864"/>
                <a:gd name="T45" fmla="*/ 855 h 864"/>
                <a:gd name="T46" fmla="*/ 407 w 864"/>
                <a:gd name="T47" fmla="*/ 863 h 864"/>
                <a:gd name="T48" fmla="*/ 471 w 864"/>
                <a:gd name="T49" fmla="*/ 863 h 864"/>
                <a:gd name="T50" fmla="*/ 532 w 864"/>
                <a:gd name="T51" fmla="*/ 853 h 864"/>
                <a:gd name="T52" fmla="*/ 592 w 864"/>
                <a:gd name="T53" fmla="*/ 833 h 864"/>
                <a:gd name="T54" fmla="*/ 648 w 864"/>
                <a:gd name="T55" fmla="*/ 806 h 864"/>
                <a:gd name="T56" fmla="*/ 700 w 864"/>
                <a:gd name="T57" fmla="*/ 772 h 864"/>
                <a:gd name="T58" fmla="*/ 746 w 864"/>
                <a:gd name="T59" fmla="*/ 729 h 864"/>
                <a:gd name="T60" fmla="*/ 786 w 864"/>
                <a:gd name="T61" fmla="*/ 681 h 864"/>
                <a:gd name="T62" fmla="*/ 818 w 864"/>
                <a:gd name="T63" fmla="*/ 626 h 864"/>
                <a:gd name="T64" fmla="*/ 843 w 864"/>
                <a:gd name="T65" fmla="*/ 565 h 864"/>
                <a:gd name="T66" fmla="*/ 854 w 864"/>
                <a:gd name="T67" fmla="*/ 522 h 864"/>
                <a:gd name="T68" fmla="*/ 863 w 864"/>
                <a:gd name="T69" fmla="*/ 458 h 864"/>
                <a:gd name="T70" fmla="*/ 863 w 864"/>
                <a:gd name="T71" fmla="*/ 394 h 864"/>
                <a:gd name="T72" fmla="*/ 852 w 864"/>
                <a:gd name="T73" fmla="*/ 331 h 864"/>
                <a:gd name="T74" fmla="*/ 833 w 864"/>
                <a:gd name="T75" fmla="*/ 271 h 864"/>
                <a:gd name="T76" fmla="*/ 805 w 864"/>
                <a:gd name="T77" fmla="*/ 215 h 864"/>
                <a:gd name="T78" fmla="*/ 772 w 864"/>
                <a:gd name="T79" fmla="*/ 165 h 864"/>
                <a:gd name="T80" fmla="*/ 729 w 864"/>
                <a:gd name="T81" fmla="*/ 119 h 864"/>
                <a:gd name="T82" fmla="*/ 680 w 864"/>
                <a:gd name="T83" fmla="*/ 79 h 864"/>
                <a:gd name="T84" fmla="*/ 626 w 864"/>
                <a:gd name="T85" fmla="*/ 46 h 864"/>
                <a:gd name="T86" fmla="*/ 564 w 864"/>
                <a:gd name="T87" fmla="*/ 21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4" y="15"/>
                  </a:moveTo>
                  <a:lnTo>
                    <a:pt x="544" y="15"/>
                  </a:lnTo>
                  <a:lnTo>
                    <a:pt x="521" y="10"/>
                  </a:lnTo>
                  <a:lnTo>
                    <a:pt x="501" y="6"/>
                  </a:lnTo>
                  <a:lnTo>
                    <a:pt x="478" y="3"/>
                  </a:lnTo>
                  <a:lnTo>
                    <a:pt x="458" y="0"/>
                  </a:lnTo>
                  <a:lnTo>
                    <a:pt x="435" y="0"/>
                  </a:lnTo>
                  <a:lnTo>
                    <a:pt x="415" y="0"/>
                  </a:lnTo>
                  <a:lnTo>
                    <a:pt x="394" y="2"/>
                  </a:lnTo>
                  <a:lnTo>
                    <a:pt x="373" y="4"/>
                  </a:lnTo>
                  <a:lnTo>
                    <a:pt x="352" y="7"/>
                  </a:lnTo>
                  <a:lnTo>
                    <a:pt x="331" y="12"/>
                  </a:lnTo>
                  <a:lnTo>
                    <a:pt x="312" y="17"/>
                  </a:lnTo>
                  <a:lnTo>
                    <a:pt x="291" y="24"/>
                  </a:lnTo>
                  <a:lnTo>
                    <a:pt x="271" y="30"/>
                  </a:lnTo>
                  <a:lnTo>
                    <a:pt x="253" y="40"/>
                  </a:lnTo>
                  <a:lnTo>
                    <a:pt x="233" y="47"/>
                  </a:lnTo>
                  <a:lnTo>
                    <a:pt x="215" y="58"/>
                  </a:lnTo>
                  <a:lnTo>
                    <a:pt x="198" y="68"/>
                  </a:lnTo>
                  <a:lnTo>
                    <a:pt x="181" y="80"/>
                  </a:lnTo>
                  <a:lnTo>
                    <a:pt x="164" y="93"/>
                  </a:lnTo>
                  <a:lnTo>
                    <a:pt x="149" y="106"/>
                  </a:lnTo>
                  <a:lnTo>
                    <a:pt x="133" y="120"/>
                  </a:lnTo>
                  <a:lnTo>
                    <a:pt x="117" y="135"/>
                  </a:lnTo>
                  <a:lnTo>
                    <a:pt x="104" y="150"/>
                  </a:lnTo>
                  <a:lnTo>
                    <a:pt x="90" y="167"/>
                  </a:lnTo>
                  <a:lnTo>
                    <a:pt x="78" y="184"/>
                  </a:lnTo>
                  <a:lnTo>
                    <a:pt x="67" y="201"/>
                  </a:lnTo>
                  <a:lnTo>
                    <a:pt x="55" y="219"/>
                  </a:lnTo>
                  <a:lnTo>
                    <a:pt x="46" y="239"/>
                  </a:lnTo>
                  <a:lnTo>
                    <a:pt x="37" y="258"/>
                  </a:lnTo>
                  <a:lnTo>
                    <a:pt x="28" y="278"/>
                  </a:lnTo>
                  <a:lnTo>
                    <a:pt x="21" y="299"/>
                  </a:lnTo>
                  <a:lnTo>
                    <a:pt x="14" y="320"/>
                  </a:lnTo>
                  <a:lnTo>
                    <a:pt x="14" y="320"/>
                  </a:lnTo>
                  <a:lnTo>
                    <a:pt x="9" y="342"/>
                  </a:lnTo>
                  <a:lnTo>
                    <a:pt x="5" y="364"/>
                  </a:lnTo>
                  <a:lnTo>
                    <a:pt x="3" y="385"/>
                  </a:lnTo>
                  <a:lnTo>
                    <a:pt x="0" y="407"/>
                  </a:lnTo>
                  <a:lnTo>
                    <a:pt x="0" y="428"/>
                  </a:lnTo>
                  <a:lnTo>
                    <a:pt x="0" y="450"/>
                  </a:lnTo>
                  <a:lnTo>
                    <a:pt x="1" y="471"/>
                  </a:lnTo>
                  <a:lnTo>
                    <a:pt x="4" y="492"/>
                  </a:lnTo>
                  <a:lnTo>
                    <a:pt x="7" y="512"/>
                  </a:lnTo>
                  <a:lnTo>
                    <a:pt x="12" y="532"/>
                  </a:lnTo>
                  <a:lnTo>
                    <a:pt x="17" y="553"/>
                  </a:lnTo>
                  <a:lnTo>
                    <a:pt x="24" y="572"/>
                  </a:lnTo>
                  <a:lnTo>
                    <a:pt x="30" y="592"/>
                  </a:lnTo>
                  <a:lnTo>
                    <a:pt x="38" y="611"/>
                  </a:lnTo>
                  <a:lnTo>
                    <a:pt x="47" y="630"/>
                  </a:lnTo>
                  <a:lnTo>
                    <a:pt x="57" y="648"/>
                  </a:lnTo>
                  <a:lnTo>
                    <a:pt x="68" y="666"/>
                  </a:lnTo>
                  <a:lnTo>
                    <a:pt x="80" y="683"/>
                  </a:lnTo>
                  <a:lnTo>
                    <a:pt x="93" y="700"/>
                  </a:lnTo>
                  <a:lnTo>
                    <a:pt x="106" y="716"/>
                  </a:lnTo>
                  <a:lnTo>
                    <a:pt x="120" y="731"/>
                  </a:lnTo>
                  <a:lnTo>
                    <a:pt x="134" y="746"/>
                  </a:lnTo>
                  <a:lnTo>
                    <a:pt x="150" y="760"/>
                  </a:lnTo>
                  <a:lnTo>
                    <a:pt x="166" y="773"/>
                  </a:lnTo>
                  <a:lnTo>
                    <a:pt x="183" y="786"/>
                  </a:lnTo>
                  <a:lnTo>
                    <a:pt x="201" y="798"/>
                  </a:lnTo>
                  <a:lnTo>
                    <a:pt x="219" y="808"/>
                  </a:lnTo>
                  <a:lnTo>
                    <a:pt x="239" y="819"/>
                  </a:lnTo>
                  <a:lnTo>
                    <a:pt x="258" y="828"/>
                  </a:lnTo>
                  <a:lnTo>
                    <a:pt x="278" y="836"/>
                  </a:lnTo>
                  <a:lnTo>
                    <a:pt x="299" y="843"/>
                  </a:lnTo>
                  <a:lnTo>
                    <a:pt x="319" y="850"/>
                  </a:lnTo>
                  <a:lnTo>
                    <a:pt x="319" y="850"/>
                  </a:lnTo>
                  <a:lnTo>
                    <a:pt x="342" y="855"/>
                  </a:lnTo>
                  <a:lnTo>
                    <a:pt x="364" y="859"/>
                  </a:lnTo>
                  <a:lnTo>
                    <a:pt x="385" y="862"/>
                  </a:lnTo>
                  <a:lnTo>
                    <a:pt x="407" y="863"/>
                  </a:lnTo>
                  <a:lnTo>
                    <a:pt x="428" y="864"/>
                  </a:lnTo>
                  <a:lnTo>
                    <a:pt x="448" y="864"/>
                  </a:lnTo>
                  <a:lnTo>
                    <a:pt x="471" y="863"/>
                  </a:lnTo>
                  <a:lnTo>
                    <a:pt x="491" y="860"/>
                  </a:lnTo>
                  <a:lnTo>
                    <a:pt x="512" y="856"/>
                  </a:lnTo>
                  <a:lnTo>
                    <a:pt x="532" y="853"/>
                  </a:lnTo>
                  <a:lnTo>
                    <a:pt x="553" y="847"/>
                  </a:lnTo>
                  <a:lnTo>
                    <a:pt x="572" y="841"/>
                  </a:lnTo>
                  <a:lnTo>
                    <a:pt x="592" y="833"/>
                  </a:lnTo>
                  <a:lnTo>
                    <a:pt x="611" y="825"/>
                  </a:lnTo>
                  <a:lnTo>
                    <a:pt x="630" y="816"/>
                  </a:lnTo>
                  <a:lnTo>
                    <a:pt x="648" y="806"/>
                  </a:lnTo>
                  <a:lnTo>
                    <a:pt x="666" y="795"/>
                  </a:lnTo>
                  <a:lnTo>
                    <a:pt x="683" y="783"/>
                  </a:lnTo>
                  <a:lnTo>
                    <a:pt x="700" y="772"/>
                  </a:lnTo>
                  <a:lnTo>
                    <a:pt x="716" y="757"/>
                  </a:lnTo>
                  <a:lnTo>
                    <a:pt x="731" y="744"/>
                  </a:lnTo>
                  <a:lnTo>
                    <a:pt x="746" y="729"/>
                  </a:lnTo>
                  <a:lnTo>
                    <a:pt x="760" y="713"/>
                  </a:lnTo>
                  <a:lnTo>
                    <a:pt x="773" y="697"/>
                  </a:lnTo>
                  <a:lnTo>
                    <a:pt x="786" y="681"/>
                  </a:lnTo>
                  <a:lnTo>
                    <a:pt x="798" y="662"/>
                  </a:lnTo>
                  <a:lnTo>
                    <a:pt x="808" y="644"/>
                  </a:lnTo>
                  <a:lnTo>
                    <a:pt x="818" y="626"/>
                  </a:lnTo>
                  <a:lnTo>
                    <a:pt x="828" y="606"/>
                  </a:lnTo>
                  <a:lnTo>
                    <a:pt x="835" y="585"/>
                  </a:lnTo>
                  <a:lnTo>
                    <a:pt x="843" y="565"/>
                  </a:lnTo>
                  <a:lnTo>
                    <a:pt x="848" y="544"/>
                  </a:lnTo>
                  <a:lnTo>
                    <a:pt x="848" y="544"/>
                  </a:lnTo>
                  <a:lnTo>
                    <a:pt x="854" y="522"/>
                  </a:lnTo>
                  <a:lnTo>
                    <a:pt x="859" y="501"/>
                  </a:lnTo>
                  <a:lnTo>
                    <a:pt x="861" y="479"/>
                  </a:lnTo>
                  <a:lnTo>
                    <a:pt x="863" y="458"/>
                  </a:lnTo>
                  <a:lnTo>
                    <a:pt x="864" y="436"/>
                  </a:lnTo>
                  <a:lnTo>
                    <a:pt x="864" y="415"/>
                  </a:lnTo>
                  <a:lnTo>
                    <a:pt x="863" y="394"/>
                  </a:lnTo>
                  <a:lnTo>
                    <a:pt x="860" y="373"/>
                  </a:lnTo>
                  <a:lnTo>
                    <a:pt x="856" y="352"/>
                  </a:lnTo>
                  <a:lnTo>
                    <a:pt x="852" y="331"/>
                  </a:lnTo>
                  <a:lnTo>
                    <a:pt x="847" y="312"/>
                  </a:lnTo>
                  <a:lnTo>
                    <a:pt x="841" y="291"/>
                  </a:lnTo>
                  <a:lnTo>
                    <a:pt x="833" y="271"/>
                  </a:lnTo>
                  <a:lnTo>
                    <a:pt x="825" y="253"/>
                  </a:lnTo>
                  <a:lnTo>
                    <a:pt x="816" y="234"/>
                  </a:lnTo>
                  <a:lnTo>
                    <a:pt x="805" y="215"/>
                  </a:lnTo>
                  <a:lnTo>
                    <a:pt x="795" y="198"/>
                  </a:lnTo>
                  <a:lnTo>
                    <a:pt x="783" y="182"/>
                  </a:lnTo>
                  <a:lnTo>
                    <a:pt x="772" y="165"/>
                  </a:lnTo>
                  <a:lnTo>
                    <a:pt x="757" y="149"/>
                  </a:lnTo>
                  <a:lnTo>
                    <a:pt x="744" y="133"/>
                  </a:lnTo>
                  <a:lnTo>
                    <a:pt x="729" y="119"/>
                  </a:lnTo>
                  <a:lnTo>
                    <a:pt x="713" y="105"/>
                  </a:lnTo>
                  <a:lnTo>
                    <a:pt x="697" y="92"/>
                  </a:lnTo>
                  <a:lnTo>
                    <a:pt x="680" y="79"/>
                  </a:lnTo>
                  <a:lnTo>
                    <a:pt x="662" y="67"/>
                  </a:lnTo>
                  <a:lnTo>
                    <a:pt x="644" y="56"/>
                  </a:lnTo>
                  <a:lnTo>
                    <a:pt x="626" y="46"/>
                  </a:lnTo>
                  <a:lnTo>
                    <a:pt x="606" y="37"/>
                  </a:lnTo>
                  <a:lnTo>
                    <a:pt x="585" y="28"/>
                  </a:lnTo>
                  <a:lnTo>
                    <a:pt x="564" y="21"/>
                  </a:lnTo>
                  <a:lnTo>
                    <a:pt x="544" y="15"/>
                  </a:lnTo>
                  <a:lnTo>
                    <a:pt x="54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3" name="Freeform 137"/>
            <p:cNvSpPr>
              <a:spLocks/>
            </p:cNvSpPr>
            <p:nvPr userDrawn="1"/>
          </p:nvSpPr>
          <p:spPr bwMode="auto">
            <a:xfrm>
              <a:off x="2414" y="1208"/>
              <a:ext cx="195" cy="196"/>
            </a:xfrm>
            <a:custGeom>
              <a:avLst/>
              <a:gdLst>
                <a:gd name="T0" fmla="*/ 473 w 783"/>
                <a:gd name="T1" fmla="*/ 9 h 783"/>
                <a:gd name="T2" fmla="*/ 414 w 783"/>
                <a:gd name="T3" fmla="*/ 1 h 783"/>
                <a:gd name="T4" fmla="*/ 355 w 783"/>
                <a:gd name="T5" fmla="*/ 3 h 783"/>
                <a:gd name="T6" fmla="*/ 299 w 783"/>
                <a:gd name="T7" fmla="*/ 12 h 783"/>
                <a:gd name="T8" fmla="*/ 246 w 783"/>
                <a:gd name="T9" fmla="*/ 29 h 783"/>
                <a:gd name="T10" fmla="*/ 195 w 783"/>
                <a:gd name="T11" fmla="*/ 53 h 783"/>
                <a:gd name="T12" fmla="*/ 148 w 783"/>
                <a:gd name="T13" fmla="*/ 85 h 783"/>
                <a:gd name="T14" fmla="*/ 106 w 783"/>
                <a:gd name="T15" fmla="*/ 122 h 783"/>
                <a:gd name="T16" fmla="*/ 70 w 783"/>
                <a:gd name="T17" fmla="*/ 167 h 783"/>
                <a:gd name="T18" fmla="*/ 40 w 783"/>
                <a:gd name="T19" fmla="*/ 216 h 783"/>
                <a:gd name="T20" fmla="*/ 18 w 783"/>
                <a:gd name="T21" fmla="*/ 271 h 783"/>
                <a:gd name="T22" fmla="*/ 7 w 783"/>
                <a:gd name="T23" fmla="*/ 310 h 783"/>
                <a:gd name="T24" fmla="*/ 0 w 783"/>
                <a:gd name="T25" fmla="*/ 369 h 783"/>
                <a:gd name="T26" fmla="*/ 1 w 783"/>
                <a:gd name="T27" fmla="*/ 427 h 783"/>
                <a:gd name="T28" fmla="*/ 10 w 783"/>
                <a:gd name="T29" fmla="*/ 483 h 783"/>
                <a:gd name="T30" fmla="*/ 27 w 783"/>
                <a:gd name="T31" fmla="*/ 537 h 783"/>
                <a:gd name="T32" fmla="*/ 52 w 783"/>
                <a:gd name="T33" fmla="*/ 588 h 783"/>
                <a:gd name="T34" fmla="*/ 83 w 783"/>
                <a:gd name="T35" fmla="*/ 634 h 783"/>
                <a:gd name="T36" fmla="*/ 121 w 783"/>
                <a:gd name="T37" fmla="*/ 676 h 783"/>
                <a:gd name="T38" fmla="*/ 165 w 783"/>
                <a:gd name="T39" fmla="*/ 713 h 783"/>
                <a:gd name="T40" fmla="*/ 215 w 783"/>
                <a:gd name="T41" fmla="*/ 743 h 783"/>
                <a:gd name="T42" fmla="*/ 269 w 783"/>
                <a:gd name="T43" fmla="*/ 765 h 783"/>
                <a:gd name="T44" fmla="*/ 308 w 783"/>
                <a:gd name="T45" fmla="*/ 775 h 783"/>
                <a:gd name="T46" fmla="*/ 367 w 783"/>
                <a:gd name="T47" fmla="*/ 783 h 783"/>
                <a:gd name="T48" fmla="*/ 426 w 783"/>
                <a:gd name="T49" fmla="*/ 782 h 783"/>
                <a:gd name="T50" fmla="*/ 482 w 783"/>
                <a:gd name="T51" fmla="*/ 773 h 783"/>
                <a:gd name="T52" fmla="*/ 535 w 783"/>
                <a:gd name="T53" fmla="*/ 756 h 783"/>
                <a:gd name="T54" fmla="*/ 586 w 783"/>
                <a:gd name="T55" fmla="*/ 731 h 783"/>
                <a:gd name="T56" fmla="*/ 633 w 783"/>
                <a:gd name="T57" fmla="*/ 700 h 783"/>
                <a:gd name="T58" fmla="*/ 675 w 783"/>
                <a:gd name="T59" fmla="*/ 662 h 783"/>
                <a:gd name="T60" fmla="*/ 711 w 783"/>
                <a:gd name="T61" fmla="*/ 618 h 783"/>
                <a:gd name="T62" fmla="*/ 741 w 783"/>
                <a:gd name="T63" fmla="*/ 568 h 783"/>
                <a:gd name="T64" fmla="*/ 763 w 783"/>
                <a:gd name="T65" fmla="*/ 513 h 783"/>
                <a:gd name="T66" fmla="*/ 774 w 783"/>
                <a:gd name="T67" fmla="*/ 474 h 783"/>
                <a:gd name="T68" fmla="*/ 781 w 783"/>
                <a:gd name="T69" fmla="*/ 416 h 783"/>
                <a:gd name="T70" fmla="*/ 780 w 783"/>
                <a:gd name="T71" fmla="*/ 357 h 783"/>
                <a:gd name="T72" fmla="*/ 771 w 783"/>
                <a:gd name="T73" fmla="*/ 301 h 783"/>
                <a:gd name="T74" fmla="*/ 754 w 783"/>
                <a:gd name="T75" fmla="*/ 248 h 783"/>
                <a:gd name="T76" fmla="*/ 729 w 783"/>
                <a:gd name="T77" fmla="*/ 197 h 783"/>
                <a:gd name="T78" fmla="*/ 698 w 783"/>
                <a:gd name="T79" fmla="*/ 150 h 783"/>
                <a:gd name="T80" fmla="*/ 660 w 783"/>
                <a:gd name="T81" fmla="*/ 108 h 783"/>
                <a:gd name="T82" fmla="*/ 616 w 783"/>
                <a:gd name="T83" fmla="*/ 72 h 783"/>
                <a:gd name="T84" fmla="*/ 566 w 783"/>
                <a:gd name="T85" fmla="*/ 42 h 783"/>
                <a:gd name="T86" fmla="*/ 512 w 783"/>
                <a:gd name="T87" fmla="*/ 2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2" y="14"/>
                  </a:moveTo>
                  <a:lnTo>
                    <a:pt x="492" y="14"/>
                  </a:lnTo>
                  <a:lnTo>
                    <a:pt x="473" y="9"/>
                  </a:lnTo>
                  <a:lnTo>
                    <a:pt x="453" y="5"/>
                  </a:lnTo>
                  <a:lnTo>
                    <a:pt x="434" y="3"/>
                  </a:lnTo>
                  <a:lnTo>
                    <a:pt x="414" y="1"/>
                  </a:lnTo>
                  <a:lnTo>
                    <a:pt x="394" y="0"/>
                  </a:lnTo>
                  <a:lnTo>
                    <a:pt x="375" y="1"/>
                  </a:lnTo>
                  <a:lnTo>
                    <a:pt x="355" y="3"/>
                  </a:lnTo>
                  <a:lnTo>
                    <a:pt x="337" y="4"/>
                  </a:lnTo>
                  <a:lnTo>
                    <a:pt x="318" y="8"/>
                  </a:lnTo>
                  <a:lnTo>
                    <a:pt x="299" y="12"/>
                  </a:lnTo>
                  <a:lnTo>
                    <a:pt x="281" y="16"/>
                  </a:lnTo>
                  <a:lnTo>
                    <a:pt x="263" y="22"/>
                  </a:lnTo>
                  <a:lnTo>
                    <a:pt x="246" y="29"/>
                  </a:lnTo>
                  <a:lnTo>
                    <a:pt x="228" y="35"/>
                  </a:lnTo>
                  <a:lnTo>
                    <a:pt x="211" y="44"/>
                  </a:lnTo>
                  <a:lnTo>
                    <a:pt x="195" y="53"/>
                  </a:lnTo>
                  <a:lnTo>
                    <a:pt x="179" y="63"/>
                  </a:lnTo>
                  <a:lnTo>
                    <a:pt x="164" y="73"/>
                  </a:lnTo>
                  <a:lnTo>
                    <a:pt x="148" y="85"/>
                  </a:lnTo>
                  <a:lnTo>
                    <a:pt x="134" y="96"/>
                  </a:lnTo>
                  <a:lnTo>
                    <a:pt x="120" y="109"/>
                  </a:lnTo>
                  <a:lnTo>
                    <a:pt x="106" y="122"/>
                  </a:lnTo>
                  <a:lnTo>
                    <a:pt x="93" y="137"/>
                  </a:lnTo>
                  <a:lnTo>
                    <a:pt x="82" y="151"/>
                  </a:lnTo>
                  <a:lnTo>
                    <a:pt x="70" y="167"/>
                  </a:lnTo>
                  <a:lnTo>
                    <a:pt x="60" y="182"/>
                  </a:lnTo>
                  <a:lnTo>
                    <a:pt x="49" y="199"/>
                  </a:lnTo>
                  <a:lnTo>
                    <a:pt x="40" y="216"/>
                  </a:lnTo>
                  <a:lnTo>
                    <a:pt x="32" y="234"/>
                  </a:lnTo>
                  <a:lnTo>
                    <a:pt x="24" y="253"/>
                  </a:lnTo>
                  <a:lnTo>
                    <a:pt x="18" y="271"/>
                  </a:lnTo>
                  <a:lnTo>
                    <a:pt x="13" y="291"/>
                  </a:lnTo>
                  <a:lnTo>
                    <a:pt x="13" y="291"/>
                  </a:lnTo>
                  <a:lnTo>
                    <a:pt x="7" y="310"/>
                  </a:lnTo>
                  <a:lnTo>
                    <a:pt x="4" y="330"/>
                  </a:lnTo>
                  <a:lnTo>
                    <a:pt x="1" y="349"/>
                  </a:lnTo>
                  <a:lnTo>
                    <a:pt x="0" y="369"/>
                  </a:lnTo>
                  <a:lnTo>
                    <a:pt x="0" y="388"/>
                  </a:lnTo>
                  <a:lnTo>
                    <a:pt x="0" y="408"/>
                  </a:lnTo>
                  <a:lnTo>
                    <a:pt x="1" y="427"/>
                  </a:lnTo>
                  <a:lnTo>
                    <a:pt x="2" y="446"/>
                  </a:lnTo>
                  <a:lnTo>
                    <a:pt x="6" y="465"/>
                  </a:lnTo>
                  <a:lnTo>
                    <a:pt x="10" y="483"/>
                  </a:lnTo>
                  <a:lnTo>
                    <a:pt x="14" y="502"/>
                  </a:lnTo>
                  <a:lnTo>
                    <a:pt x="20" y="520"/>
                  </a:lnTo>
                  <a:lnTo>
                    <a:pt x="27" y="537"/>
                  </a:lnTo>
                  <a:lnTo>
                    <a:pt x="35" y="555"/>
                  </a:lnTo>
                  <a:lnTo>
                    <a:pt x="43" y="572"/>
                  </a:lnTo>
                  <a:lnTo>
                    <a:pt x="52" y="588"/>
                  </a:lnTo>
                  <a:lnTo>
                    <a:pt x="61" y="603"/>
                  </a:lnTo>
                  <a:lnTo>
                    <a:pt x="71" y="619"/>
                  </a:lnTo>
                  <a:lnTo>
                    <a:pt x="83" y="634"/>
                  </a:lnTo>
                  <a:lnTo>
                    <a:pt x="95" y="649"/>
                  </a:lnTo>
                  <a:lnTo>
                    <a:pt x="108" y="663"/>
                  </a:lnTo>
                  <a:lnTo>
                    <a:pt x="121" y="676"/>
                  </a:lnTo>
                  <a:lnTo>
                    <a:pt x="135" y="689"/>
                  </a:lnTo>
                  <a:lnTo>
                    <a:pt x="149" y="701"/>
                  </a:lnTo>
                  <a:lnTo>
                    <a:pt x="165" y="713"/>
                  </a:lnTo>
                  <a:lnTo>
                    <a:pt x="181" y="723"/>
                  </a:lnTo>
                  <a:lnTo>
                    <a:pt x="198" y="733"/>
                  </a:lnTo>
                  <a:lnTo>
                    <a:pt x="215" y="743"/>
                  </a:lnTo>
                  <a:lnTo>
                    <a:pt x="233" y="750"/>
                  </a:lnTo>
                  <a:lnTo>
                    <a:pt x="251" y="758"/>
                  </a:lnTo>
                  <a:lnTo>
                    <a:pt x="269" y="765"/>
                  </a:lnTo>
                  <a:lnTo>
                    <a:pt x="289" y="770"/>
                  </a:lnTo>
                  <a:lnTo>
                    <a:pt x="289" y="770"/>
                  </a:lnTo>
                  <a:lnTo>
                    <a:pt x="308" y="775"/>
                  </a:lnTo>
                  <a:lnTo>
                    <a:pt x="328" y="779"/>
                  </a:lnTo>
                  <a:lnTo>
                    <a:pt x="348" y="782"/>
                  </a:lnTo>
                  <a:lnTo>
                    <a:pt x="367" y="783"/>
                  </a:lnTo>
                  <a:lnTo>
                    <a:pt x="387" y="783"/>
                  </a:lnTo>
                  <a:lnTo>
                    <a:pt x="406" y="783"/>
                  </a:lnTo>
                  <a:lnTo>
                    <a:pt x="426" y="782"/>
                  </a:lnTo>
                  <a:lnTo>
                    <a:pt x="444" y="780"/>
                  </a:lnTo>
                  <a:lnTo>
                    <a:pt x="464" y="776"/>
                  </a:lnTo>
                  <a:lnTo>
                    <a:pt x="482" y="773"/>
                  </a:lnTo>
                  <a:lnTo>
                    <a:pt x="500" y="767"/>
                  </a:lnTo>
                  <a:lnTo>
                    <a:pt x="518" y="762"/>
                  </a:lnTo>
                  <a:lnTo>
                    <a:pt x="535" y="756"/>
                  </a:lnTo>
                  <a:lnTo>
                    <a:pt x="553" y="748"/>
                  </a:lnTo>
                  <a:lnTo>
                    <a:pt x="570" y="740"/>
                  </a:lnTo>
                  <a:lnTo>
                    <a:pt x="586" y="731"/>
                  </a:lnTo>
                  <a:lnTo>
                    <a:pt x="603" y="722"/>
                  </a:lnTo>
                  <a:lnTo>
                    <a:pt x="619" y="711"/>
                  </a:lnTo>
                  <a:lnTo>
                    <a:pt x="633" y="700"/>
                  </a:lnTo>
                  <a:lnTo>
                    <a:pt x="647" y="688"/>
                  </a:lnTo>
                  <a:lnTo>
                    <a:pt x="662" y="675"/>
                  </a:lnTo>
                  <a:lnTo>
                    <a:pt x="675" y="662"/>
                  </a:lnTo>
                  <a:lnTo>
                    <a:pt x="688" y="647"/>
                  </a:lnTo>
                  <a:lnTo>
                    <a:pt x="699" y="633"/>
                  </a:lnTo>
                  <a:lnTo>
                    <a:pt x="711" y="618"/>
                  </a:lnTo>
                  <a:lnTo>
                    <a:pt x="722" y="602"/>
                  </a:lnTo>
                  <a:lnTo>
                    <a:pt x="732" y="585"/>
                  </a:lnTo>
                  <a:lnTo>
                    <a:pt x="741" y="568"/>
                  </a:lnTo>
                  <a:lnTo>
                    <a:pt x="749" y="550"/>
                  </a:lnTo>
                  <a:lnTo>
                    <a:pt x="757" y="532"/>
                  </a:lnTo>
                  <a:lnTo>
                    <a:pt x="763" y="513"/>
                  </a:lnTo>
                  <a:lnTo>
                    <a:pt x="768" y="494"/>
                  </a:lnTo>
                  <a:lnTo>
                    <a:pt x="768" y="494"/>
                  </a:lnTo>
                  <a:lnTo>
                    <a:pt x="774" y="474"/>
                  </a:lnTo>
                  <a:lnTo>
                    <a:pt x="778" y="455"/>
                  </a:lnTo>
                  <a:lnTo>
                    <a:pt x="780" y="435"/>
                  </a:lnTo>
                  <a:lnTo>
                    <a:pt x="781" y="416"/>
                  </a:lnTo>
                  <a:lnTo>
                    <a:pt x="783" y="396"/>
                  </a:lnTo>
                  <a:lnTo>
                    <a:pt x="781" y="377"/>
                  </a:lnTo>
                  <a:lnTo>
                    <a:pt x="780" y="357"/>
                  </a:lnTo>
                  <a:lnTo>
                    <a:pt x="779" y="339"/>
                  </a:lnTo>
                  <a:lnTo>
                    <a:pt x="775" y="319"/>
                  </a:lnTo>
                  <a:lnTo>
                    <a:pt x="771" y="301"/>
                  </a:lnTo>
                  <a:lnTo>
                    <a:pt x="767" y="283"/>
                  </a:lnTo>
                  <a:lnTo>
                    <a:pt x="761" y="264"/>
                  </a:lnTo>
                  <a:lnTo>
                    <a:pt x="754" y="248"/>
                  </a:lnTo>
                  <a:lnTo>
                    <a:pt x="748" y="229"/>
                  </a:lnTo>
                  <a:lnTo>
                    <a:pt x="738" y="212"/>
                  </a:lnTo>
                  <a:lnTo>
                    <a:pt x="729" y="197"/>
                  </a:lnTo>
                  <a:lnTo>
                    <a:pt x="720" y="180"/>
                  </a:lnTo>
                  <a:lnTo>
                    <a:pt x="710" y="164"/>
                  </a:lnTo>
                  <a:lnTo>
                    <a:pt x="698" y="150"/>
                  </a:lnTo>
                  <a:lnTo>
                    <a:pt x="686" y="135"/>
                  </a:lnTo>
                  <a:lnTo>
                    <a:pt x="673" y="121"/>
                  </a:lnTo>
                  <a:lnTo>
                    <a:pt x="660" y="108"/>
                  </a:lnTo>
                  <a:lnTo>
                    <a:pt x="646" y="95"/>
                  </a:lnTo>
                  <a:lnTo>
                    <a:pt x="632" y="83"/>
                  </a:lnTo>
                  <a:lnTo>
                    <a:pt x="616" y="72"/>
                  </a:lnTo>
                  <a:lnTo>
                    <a:pt x="600" y="61"/>
                  </a:lnTo>
                  <a:lnTo>
                    <a:pt x="583" y="51"/>
                  </a:lnTo>
                  <a:lnTo>
                    <a:pt x="566" y="42"/>
                  </a:lnTo>
                  <a:lnTo>
                    <a:pt x="548" y="34"/>
                  </a:lnTo>
                  <a:lnTo>
                    <a:pt x="530" y="26"/>
                  </a:lnTo>
                  <a:lnTo>
                    <a:pt x="512" y="20"/>
                  </a:lnTo>
                  <a:lnTo>
                    <a:pt x="492" y="14"/>
                  </a:lnTo>
                  <a:lnTo>
                    <a:pt x="49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4" name="Freeform 138"/>
            <p:cNvSpPr>
              <a:spLocks/>
            </p:cNvSpPr>
            <p:nvPr userDrawn="1"/>
          </p:nvSpPr>
          <p:spPr bwMode="auto">
            <a:xfrm>
              <a:off x="2358" y="1463"/>
              <a:ext cx="176" cy="176"/>
            </a:xfrm>
            <a:custGeom>
              <a:avLst/>
              <a:gdLst>
                <a:gd name="T0" fmla="*/ 425 w 702"/>
                <a:gd name="T1" fmla="*/ 8 h 702"/>
                <a:gd name="T2" fmla="*/ 372 w 702"/>
                <a:gd name="T3" fmla="*/ 1 h 702"/>
                <a:gd name="T4" fmla="*/ 320 w 702"/>
                <a:gd name="T5" fmla="*/ 1 h 702"/>
                <a:gd name="T6" fmla="*/ 270 w 702"/>
                <a:gd name="T7" fmla="*/ 10 h 702"/>
                <a:gd name="T8" fmla="*/ 221 w 702"/>
                <a:gd name="T9" fmla="*/ 25 h 702"/>
                <a:gd name="T10" fmla="*/ 176 w 702"/>
                <a:gd name="T11" fmla="*/ 47 h 702"/>
                <a:gd name="T12" fmla="*/ 134 w 702"/>
                <a:gd name="T13" fmla="*/ 75 h 702"/>
                <a:gd name="T14" fmla="*/ 96 w 702"/>
                <a:gd name="T15" fmla="*/ 109 h 702"/>
                <a:gd name="T16" fmla="*/ 64 w 702"/>
                <a:gd name="T17" fmla="*/ 150 h 702"/>
                <a:gd name="T18" fmla="*/ 38 w 702"/>
                <a:gd name="T19" fmla="*/ 194 h 702"/>
                <a:gd name="T20" fmla="*/ 18 w 702"/>
                <a:gd name="T21" fmla="*/ 243 h 702"/>
                <a:gd name="T22" fmla="*/ 8 w 702"/>
                <a:gd name="T23" fmla="*/ 277 h 702"/>
                <a:gd name="T24" fmla="*/ 1 w 702"/>
                <a:gd name="T25" fmla="*/ 331 h 702"/>
                <a:gd name="T26" fmla="*/ 2 w 702"/>
                <a:gd name="T27" fmla="*/ 383 h 702"/>
                <a:gd name="T28" fmla="*/ 10 w 702"/>
                <a:gd name="T29" fmla="*/ 432 h 702"/>
                <a:gd name="T30" fmla="*/ 26 w 702"/>
                <a:gd name="T31" fmla="*/ 481 h 702"/>
                <a:gd name="T32" fmla="*/ 48 w 702"/>
                <a:gd name="T33" fmla="*/ 526 h 702"/>
                <a:gd name="T34" fmla="*/ 75 w 702"/>
                <a:gd name="T35" fmla="*/ 568 h 702"/>
                <a:gd name="T36" fmla="*/ 111 w 702"/>
                <a:gd name="T37" fmla="*/ 606 h 702"/>
                <a:gd name="T38" fmla="*/ 150 w 702"/>
                <a:gd name="T39" fmla="*/ 638 h 702"/>
                <a:gd name="T40" fmla="*/ 194 w 702"/>
                <a:gd name="T41" fmla="*/ 664 h 702"/>
                <a:gd name="T42" fmla="*/ 243 w 702"/>
                <a:gd name="T43" fmla="*/ 685 h 702"/>
                <a:gd name="T44" fmla="*/ 279 w 702"/>
                <a:gd name="T45" fmla="*/ 694 h 702"/>
                <a:gd name="T46" fmla="*/ 331 w 702"/>
                <a:gd name="T47" fmla="*/ 702 h 702"/>
                <a:gd name="T48" fmla="*/ 383 w 702"/>
                <a:gd name="T49" fmla="*/ 701 h 702"/>
                <a:gd name="T50" fmla="*/ 434 w 702"/>
                <a:gd name="T51" fmla="*/ 693 h 702"/>
                <a:gd name="T52" fmla="*/ 482 w 702"/>
                <a:gd name="T53" fmla="*/ 677 h 702"/>
                <a:gd name="T54" fmla="*/ 528 w 702"/>
                <a:gd name="T55" fmla="*/ 655 h 702"/>
                <a:gd name="T56" fmla="*/ 569 w 702"/>
                <a:gd name="T57" fmla="*/ 626 h 702"/>
                <a:gd name="T58" fmla="*/ 607 w 702"/>
                <a:gd name="T59" fmla="*/ 593 h 702"/>
                <a:gd name="T60" fmla="*/ 638 w 702"/>
                <a:gd name="T61" fmla="*/ 554 h 702"/>
                <a:gd name="T62" fmla="*/ 666 w 702"/>
                <a:gd name="T63" fmla="*/ 508 h 702"/>
                <a:gd name="T64" fmla="*/ 685 w 702"/>
                <a:gd name="T65" fmla="*/ 460 h 702"/>
                <a:gd name="T66" fmla="*/ 694 w 702"/>
                <a:gd name="T67" fmla="*/ 425 h 702"/>
                <a:gd name="T68" fmla="*/ 702 w 702"/>
                <a:gd name="T69" fmla="*/ 371 h 702"/>
                <a:gd name="T70" fmla="*/ 701 w 702"/>
                <a:gd name="T71" fmla="*/ 320 h 702"/>
                <a:gd name="T72" fmla="*/ 693 w 702"/>
                <a:gd name="T73" fmla="*/ 270 h 702"/>
                <a:gd name="T74" fmla="*/ 677 w 702"/>
                <a:gd name="T75" fmla="*/ 221 h 702"/>
                <a:gd name="T76" fmla="*/ 655 w 702"/>
                <a:gd name="T77" fmla="*/ 176 h 702"/>
                <a:gd name="T78" fmla="*/ 628 w 702"/>
                <a:gd name="T79" fmla="*/ 134 h 702"/>
                <a:gd name="T80" fmla="*/ 593 w 702"/>
                <a:gd name="T81" fmla="*/ 96 h 702"/>
                <a:gd name="T82" fmla="*/ 554 w 702"/>
                <a:gd name="T83" fmla="*/ 64 h 702"/>
                <a:gd name="T84" fmla="*/ 509 w 702"/>
                <a:gd name="T85" fmla="*/ 38 h 702"/>
                <a:gd name="T86" fmla="*/ 460 w 702"/>
                <a:gd name="T87" fmla="*/ 1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443" y="12"/>
                  </a:moveTo>
                  <a:lnTo>
                    <a:pt x="443" y="12"/>
                  </a:lnTo>
                  <a:lnTo>
                    <a:pt x="425" y="8"/>
                  </a:lnTo>
                  <a:lnTo>
                    <a:pt x="408" y="5"/>
                  </a:lnTo>
                  <a:lnTo>
                    <a:pt x="389" y="2"/>
                  </a:lnTo>
                  <a:lnTo>
                    <a:pt x="372" y="1"/>
                  </a:lnTo>
                  <a:lnTo>
                    <a:pt x="354" y="0"/>
                  </a:lnTo>
                  <a:lnTo>
                    <a:pt x="337" y="0"/>
                  </a:lnTo>
                  <a:lnTo>
                    <a:pt x="320" y="1"/>
                  </a:lnTo>
                  <a:lnTo>
                    <a:pt x="303" y="4"/>
                  </a:lnTo>
                  <a:lnTo>
                    <a:pt x="286" y="6"/>
                  </a:lnTo>
                  <a:lnTo>
                    <a:pt x="270" y="10"/>
                  </a:lnTo>
                  <a:lnTo>
                    <a:pt x="254" y="14"/>
                  </a:lnTo>
                  <a:lnTo>
                    <a:pt x="237" y="19"/>
                  </a:lnTo>
                  <a:lnTo>
                    <a:pt x="221" y="25"/>
                  </a:lnTo>
                  <a:lnTo>
                    <a:pt x="206" y="31"/>
                  </a:lnTo>
                  <a:lnTo>
                    <a:pt x="191" y="39"/>
                  </a:lnTo>
                  <a:lnTo>
                    <a:pt x="176" y="47"/>
                  </a:lnTo>
                  <a:lnTo>
                    <a:pt x="161" y="56"/>
                  </a:lnTo>
                  <a:lnTo>
                    <a:pt x="147" y="65"/>
                  </a:lnTo>
                  <a:lnTo>
                    <a:pt x="134" y="75"/>
                  </a:lnTo>
                  <a:lnTo>
                    <a:pt x="121" y="86"/>
                  </a:lnTo>
                  <a:lnTo>
                    <a:pt x="109" y="98"/>
                  </a:lnTo>
                  <a:lnTo>
                    <a:pt x="96" y="109"/>
                  </a:lnTo>
                  <a:lnTo>
                    <a:pt x="86" y="122"/>
                  </a:lnTo>
                  <a:lnTo>
                    <a:pt x="74" y="135"/>
                  </a:lnTo>
                  <a:lnTo>
                    <a:pt x="64" y="150"/>
                  </a:lnTo>
                  <a:lnTo>
                    <a:pt x="55" y="164"/>
                  </a:lnTo>
                  <a:lnTo>
                    <a:pt x="45" y="178"/>
                  </a:lnTo>
                  <a:lnTo>
                    <a:pt x="38" y="194"/>
                  </a:lnTo>
                  <a:lnTo>
                    <a:pt x="30" y="210"/>
                  </a:lnTo>
                  <a:lnTo>
                    <a:pt x="23" y="227"/>
                  </a:lnTo>
                  <a:lnTo>
                    <a:pt x="18" y="243"/>
                  </a:lnTo>
                  <a:lnTo>
                    <a:pt x="13" y="260"/>
                  </a:lnTo>
                  <a:lnTo>
                    <a:pt x="13" y="260"/>
                  </a:lnTo>
                  <a:lnTo>
                    <a:pt x="8" y="277"/>
                  </a:lnTo>
                  <a:lnTo>
                    <a:pt x="5" y="296"/>
                  </a:lnTo>
                  <a:lnTo>
                    <a:pt x="2" y="312"/>
                  </a:lnTo>
                  <a:lnTo>
                    <a:pt x="1" y="331"/>
                  </a:lnTo>
                  <a:lnTo>
                    <a:pt x="0" y="348"/>
                  </a:lnTo>
                  <a:lnTo>
                    <a:pt x="1" y="365"/>
                  </a:lnTo>
                  <a:lnTo>
                    <a:pt x="2" y="383"/>
                  </a:lnTo>
                  <a:lnTo>
                    <a:pt x="4" y="400"/>
                  </a:lnTo>
                  <a:lnTo>
                    <a:pt x="6" y="417"/>
                  </a:lnTo>
                  <a:lnTo>
                    <a:pt x="10" y="432"/>
                  </a:lnTo>
                  <a:lnTo>
                    <a:pt x="14" y="449"/>
                  </a:lnTo>
                  <a:lnTo>
                    <a:pt x="19" y="465"/>
                  </a:lnTo>
                  <a:lnTo>
                    <a:pt x="26" y="481"/>
                  </a:lnTo>
                  <a:lnTo>
                    <a:pt x="32" y="496"/>
                  </a:lnTo>
                  <a:lnTo>
                    <a:pt x="39" y="512"/>
                  </a:lnTo>
                  <a:lnTo>
                    <a:pt x="48" y="526"/>
                  </a:lnTo>
                  <a:lnTo>
                    <a:pt x="56" y="540"/>
                  </a:lnTo>
                  <a:lnTo>
                    <a:pt x="66" y="555"/>
                  </a:lnTo>
                  <a:lnTo>
                    <a:pt x="75" y="568"/>
                  </a:lnTo>
                  <a:lnTo>
                    <a:pt x="87" y="581"/>
                  </a:lnTo>
                  <a:lnTo>
                    <a:pt x="98" y="594"/>
                  </a:lnTo>
                  <a:lnTo>
                    <a:pt x="111" y="606"/>
                  </a:lnTo>
                  <a:lnTo>
                    <a:pt x="122" y="617"/>
                  </a:lnTo>
                  <a:lnTo>
                    <a:pt x="135" y="628"/>
                  </a:lnTo>
                  <a:lnTo>
                    <a:pt x="150" y="638"/>
                  </a:lnTo>
                  <a:lnTo>
                    <a:pt x="164" y="647"/>
                  </a:lnTo>
                  <a:lnTo>
                    <a:pt x="178" y="656"/>
                  </a:lnTo>
                  <a:lnTo>
                    <a:pt x="194" y="664"/>
                  </a:lnTo>
                  <a:lnTo>
                    <a:pt x="210" y="672"/>
                  </a:lnTo>
                  <a:lnTo>
                    <a:pt x="227" y="679"/>
                  </a:lnTo>
                  <a:lnTo>
                    <a:pt x="243" y="685"/>
                  </a:lnTo>
                  <a:lnTo>
                    <a:pt x="260" y="690"/>
                  </a:lnTo>
                  <a:lnTo>
                    <a:pt x="260" y="690"/>
                  </a:lnTo>
                  <a:lnTo>
                    <a:pt x="279" y="694"/>
                  </a:lnTo>
                  <a:lnTo>
                    <a:pt x="296" y="698"/>
                  </a:lnTo>
                  <a:lnTo>
                    <a:pt x="314" y="699"/>
                  </a:lnTo>
                  <a:lnTo>
                    <a:pt x="331" y="702"/>
                  </a:lnTo>
                  <a:lnTo>
                    <a:pt x="348" y="702"/>
                  </a:lnTo>
                  <a:lnTo>
                    <a:pt x="366" y="702"/>
                  </a:lnTo>
                  <a:lnTo>
                    <a:pt x="383" y="701"/>
                  </a:lnTo>
                  <a:lnTo>
                    <a:pt x="400" y="699"/>
                  </a:lnTo>
                  <a:lnTo>
                    <a:pt x="417" y="696"/>
                  </a:lnTo>
                  <a:lnTo>
                    <a:pt x="434" y="693"/>
                  </a:lnTo>
                  <a:lnTo>
                    <a:pt x="449" y="688"/>
                  </a:lnTo>
                  <a:lnTo>
                    <a:pt x="466" y="683"/>
                  </a:lnTo>
                  <a:lnTo>
                    <a:pt x="482" y="677"/>
                  </a:lnTo>
                  <a:lnTo>
                    <a:pt x="498" y="671"/>
                  </a:lnTo>
                  <a:lnTo>
                    <a:pt x="512" y="663"/>
                  </a:lnTo>
                  <a:lnTo>
                    <a:pt x="528" y="655"/>
                  </a:lnTo>
                  <a:lnTo>
                    <a:pt x="542" y="646"/>
                  </a:lnTo>
                  <a:lnTo>
                    <a:pt x="555" y="637"/>
                  </a:lnTo>
                  <a:lnTo>
                    <a:pt x="569" y="626"/>
                  </a:lnTo>
                  <a:lnTo>
                    <a:pt x="582" y="616"/>
                  </a:lnTo>
                  <a:lnTo>
                    <a:pt x="594" y="604"/>
                  </a:lnTo>
                  <a:lnTo>
                    <a:pt x="607" y="593"/>
                  </a:lnTo>
                  <a:lnTo>
                    <a:pt x="617" y="580"/>
                  </a:lnTo>
                  <a:lnTo>
                    <a:pt x="629" y="567"/>
                  </a:lnTo>
                  <a:lnTo>
                    <a:pt x="638" y="554"/>
                  </a:lnTo>
                  <a:lnTo>
                    <a:pt x="649" y="539"/>
                  </a:lnTo>
                  <a:lnTo>
                    <a:pt x="658" y="524"/>
                  </a:lnTo>
                  <a:lnTo>
                    <a:pt x="666" y="508"/>
                  </a:lnTo>
                  <a:lnTo>
                    <a:pt x="673" y="492"/>
                  </a:lnTo>
                  <a:lnTo>
                    <a:pt x="680" y="477"/>
                  </a:lnTo>
                  <a:lnTo>
                    <a:pt x="685" y="460"/>
                  </a:lnTo>
                  <a:lnTo>
                    <a:pt x="690" y="441"/>
                  </a:lnTo>
                  <a:lnTo>
                    <a:pt x="690" y="441"/>
                  </a:lnTo>
                  <a:lnTo>
                    <a:pt x="694" y="425"/>
                  </a:lnTo>
                  <a:lnTo>
                    <a:pt x="698" y="406"/>
                  </a:lnTo>
                  <a:lnTo>
                    <a:pt x="701" y="389"/>
                  </a:lnTo>
                  <a:lnTo>
                    <a:pt x="702" y="371"/>
                  </a:lnTo>
                  <a:lnTo>
                    <a:pt x="702" y="354"/>
                  </a:lnTo>
                  <a:lnTo>
                    <a:pt x="702" y="337"/>
                  </a:lnTo>
                  <a:lnTo>
                    <a:pt x="701" y="320"/>
                  </a:lnTo>
                  <a:lnTo>
                    <a:pt x="700" y="303"/>
                  </a:lnTo>
                  <a:lnTo>
                    <a:pt x="697" y="286"/>
                  </a:lnTo>
                  <a:lnTo>
                    <a:pt x="693" y="270"/>
                  </a:lnTo>
                  <a:lnTo>
                    <a:pt x="689" y="253"/>
                  </a:lnTo>
                  <a:lnTo>
                    <a:pt x="684" y="237"/>
                  </a:lnTo>
                  <a:lnTo>
                    <a:pt x="677" y="221"/>
                  </a:lnTo>
                  <a:lnTo>
                    <a:pt x="671" y="206"/>
                  </a:lnTo>
                  <a:lnTo>
                    <a:pt x="663" y="190"/>
                  </a:lnTo>
                  <a:lnTo>
                    <a:pt x="655" y="176"/>
                  </a:lnTo>
                  <a:lnTo>
                    <a:pt x="647" y="161"/>
                  </a:lnTo>
                  <a:lnTo>
                    <a:pt x="637" y="147"/>
                  </a:lnTo>
                  <a:lnTo>
                    <a:pt x="628" y="134"/>
                  </a:lnTo>
                  <a:lnTo>
                    <a:pt x="616" y="121"/>
                  </a:lnTo>
                  <a:lnTo>
                    <a:pt x="604" y="108"/>
                  </a:lnTo>
                  <a:lnTo>
                    <a:pt x="593" y="96"/>
                  </a:lnTo>
                  <a:lnTo>
                    <a:pt x="581" y="84"/>
                  </a:lnTo>
                  <a:lnTo>
                    <a:pt x="567" y="74"/>
                  </a:lnTo>
                  <a:lnTo>
                    <a:pt x="554" y="64"/>
                  </a:lnTo>
                  <a:lnTo>
                    <a:pt x="539" y="55"/>
                  </a:lnTo>
                  <a:lnTo>
                    <a:pt x="524" y="45"/>
                  </a:lnTo>
                  <a:lnTo>
                    <a:pt x="509" y="38"/>
                  </a:lnTo>
                  <a:lnTo>
                    <a:pt x="492" y="30"/>
                  </a:lnTo>
                  <a:lnTo>
                    <a:pt x="477" y="23"/>
                  </a:lnTo>
                  <a:lnTo>
                    <a:pt x="460" y="17"/>
                  </a:lnTo>
                  <a:lnTo>
                    <a:pt x="443" y="12"/>
                  </a:lnTo>
                  <a:lnTo>
                    <a:pt x="44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5" name="Freeform 139"/>
            <p:cNvSpPr>
              <a:spLocks/>
            </p:cNvSpPr>
            <p:nvPr userDrawn="1"/>
          </p:nvSpPr>
          <p:spPr bwMode="auto">
            <a:xfrm>
              <a:off x="2303" y="1718"/>
              <a:ext cx="155" cy="155"/>
            </a:xfrm>
            <a:custGeom>
              <a:avLst/>
              <a:gdLst>
                <a:gd name="T0" fmla="*/ 389 w 620"/>
                <a:gd name="T1" fmla="*/ 10 h 620"/>
                <a:gd name="T2" fmla="*/ 359 w 620"/>
                <a:gd name="T3" fmla="*/ 4 h 620"/>
                <a:gd name="T4" fmla="*/ 328 w 620"/>
                <a:gd name="T5" fmla="*/ 0 h 620"/>
                <a:gd name="T6" fmla="*/ 267 w 620"/>
                <a:gd name="T7" fmla="*/ 2 h 620"/>
                <a:gd name="T8" fmla="*/ 208 w 620"/>
                <a:gd name="T9" fmla="*/ 17 h 620"/>
                <a:gd name="T10" fmla="*/ 155 w 620"/>
                <a:gd name="T11" fmla="*/ 41 h 620"/>
                <a:gd name="T12" fmla="*/ 105 w 620"/>
                <a:gd name="T13" fmla="*/ 75 h 620"/>
                <a:gd name="T14" fmla="*/ 65 w 620"/>
                <a:gd name="T15" fmla="*/ 120 h 620"/>
                <a:gd name="T16" fmla="*/ 32 w 620"/>
                <a:gd name="T17" fmla="*/ 170 h 620"/>
                <a:gd name="T18" fmla="*/ 19 w 620"/>
                <a:gd name="T19" fmla="*/ 199 h 620"/>
                <a:gd name="T20" fmla="*/ 10 w 620"/>
                <a:gd name="T21" fmla="*/ 230 h 620"/>
                <a:gd name="T22" fmla="*/ 6 w 620"/>
                <a:gd name="T23" fmla="*/ 245 h 620"/>
                <a:gd name="T24" fmla="*/ 1 w 620"/>
                <a:gd name="T25" fmla="*/ 276 h 620"/>
                <a:gd name="T26" fmla="*/ 0 w 620"/>
                <a:gd name="T27" fmla="*/ 323 h 620"/>
                <a:gd name="T28" fmla="*/ 7 w 620"/>
                <a:gd name="T29" fmla="*/ 383 h 620"/>
                <a:gd name="T30" fmla="*/ 27 w 620"/>
                <a:gd name="T31" fmla="*/ 439 h 620"/>
                <a:gd name="T32" fmla="*/ 57 w 620"/>
                <a:gd name="T33" fmla="*/ 491 h 620"/>
                <a:gd name="T34" fmla="*/ 96 w 620"/>
                <a:gd name="T35" fmla="*/ 535 h 620"/>
                <a:gd name="T36" fmla="*/ 143 w 620"/>
                <a:gd name="T37" fmla="*/ 573 h 620"/>
                <a:gd name="T38" fmla="*/ 185 w 620"/>
                <a:gd name="T39" fmla="*/ 594 h 620"/>
                <a:gd name="T40" fmla="*/ 213 w 620"/>
                <a:gd name="T41" fmla="*/ 605 h 620"/>
                <a:gd name="T42" fmla="*/ 229 w 620"/>
                <a:gd name="T43" fmla="*/ 609 h 620"/>
                <a:gd name="T44" fmla="*/ 260 w 620"/>
                <a:gd name="T45" fmla="*/ 617 h 620"/>
                <a:gd name="T46" fmla="*/ 291 w 620"/>
                <a:gd name="T47" fmla="*/ 620 h 620"/>
                <a:gd name="T48" fmla="*/ 353 w 620"/>
                <a:gd name="T49" fmla="*/ 617 h 620"/>
                <a:gd name="T50" fmla="*/ 410 w 620"/>
                <a:gd name="T51" fmla="*/ 604 h 620"/>
                <a:gd name="T52" fmla="*/ 465 w 620"/>
                <a:gd name="T53" fmla="*/ 579 h 620"/>
                <a:gd name="T54" fmla="*/ 513 w 620"/>
                <a:gd name="T55" fmla="*/ 544 h 620"/>
                <a:gd name="T56" fmla="*/ 555 w 620"/>
                <a:gd name="T57" fmla="*/ 501 h 620"/>
                <a:gd name="T58" fmla="*/ 587 w 620"/>
                <a:gd name="T59" fmla="*/ 449 h 620"/>
                <a:gd name="T60" fmla="*/ 599 w 620"/>
                <a:gd name="T61" fmla="*/ 420 h 620"/>
                <a:gd name="T62" fmla="*/ 609 w 620"/>
                <a:gd name="T63" fmla="*/ 391 h 620"/>
                <a:gd name="T64" fmla="*/ 613 w 620"/>
                <a:gd name="T65" fmla="*/ 375 h 620"/>
                <a:gd name="T66" fmla="*/ 619 w 620"/>
                <a:gd name="T67" fmla="*/ 344 h 620"/>
                <a:gd name="T68" fmla="*/ 620 w 620"/>
                <a:gd name="T69" fmla="*/ 298 h 620"/>
                <a:gd name="T70" fmla="*/ 612 w 620"/>
                <a:gd name="T71" fmla="*/ 238 h 620"/>
                <a:gd name="T72" fmla="*/ 592 w 620"/>
                <a:gd name="T73" fmla="*/ 181 h 620"/>
                <a:gd name="T74" fmla="*/ 563 w 620"/>
                <a:gd name="T75" fmla="*/ 130 h 620"/>
                <a:gd name="T76" fmla="*/ 523 w 620"/>
                <a:gd name="T77" fmla="*/ 84 h 620"/>
                <a:gd name="T78" fmla="*/ 475 w 620"/>
                <a:gd name="T79" fmla="*/ 48 h 620"/>
                <a:gd name="T80" fmla="*/ 435 w 620"/>
                <a:gd name="T81" fmla="*/ 26 h 620"/>
                <a:gd name="T82" fmla="*/ 405 w 620"/>
                <a:gd name="T83" fmla="*/ 14 h 620"/>
                <a:gd name="T84" fmla="*/ 389 w 620"/>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89" y="10"/>
                  </a:moveTo>
                  <a:lnTo>
                    <a:pt x="389" y="10"/>
                  </a:lnTo>
                  <a:lnTo>
                    <a:pt x="375" y="6"/>
                  </a:lnTo>
                  <a:lnTo>
                    <a:pt x="359" y="4"/>
                  </a:lnTo>
                  <a:lnTo>
                    <a:pt x="344" y="1"/>
                  </a:lnTo>
                  <a:lnTo>
                    <a:pt x="328" y="0"/>
                  </a:lnTo>
                  <a:lnTo>
                    <a:pt x="297" y="0"/>
                  </a:lnTo>
                  <a:lnTo>
                    <a:pt x="267" y="2"/>
                  </a:lnTo>
                  <a:lnTo>
                    <a:pt x="237" y="7"/>
                  </a:lnTo>
                  <a:lnTo>
                    <a:pt x="208" y="17"/>
                  </a:lnTo>
                  <a:lnTo>
                    <a:pt x="181" y="27"/>
                  </a:lnTo>
                  <a:lnTo>
                    <a:pt x="155" y="41"/>
                  </a:lnTo>
                  <a:lnTo>
                    <a:pt x="129" y="57"/>
                  </a:lnTo>
                  <a:lnTo>
                    <a:pt x="105" y="75"/>
                  </a:lnTo>
                  <a:lnTo>
                    <a:pt x="84" y="96"/>
                  </a:lnTo>
                  <a:lnTo>
                    <a:pt x="65" y="120"/>
                  </a:lnTo>
                  <a:lnTo>
                    <a:pt x="46" y="144"/>
                  </a:lnTo>
                  <a:lnTo>
                    <a:pt x="32" y="170"/>
                  </a:lnTo>
                  <a:lnTo>
                    <a:pt x="26" y="185"/>
                  </a:lnTo>
                  <a:lnTo>
                    <a:pt x="19" y="199"/>
                  </a:lnTo>
                  <a:lnTo>
                    <a:pt x="14" y="215"/>
                  </a:lnTo>
                  <a:lnTo>
                    <a:pt x="10" y="230"/>
                  </a:lnTo>
                  <a:lnTo>
                    <a:pt x="10" y="230"/>
                  </a:lnTo>
                  <a:lnTo>
                    <a:pt x="6" y="245"/>
                  </a:lnTo>
                  <a:lnTo>
                    <a:pt x="2" y="260"/>
                  </a:lnTo>
                  <a:lnTo>
                    <a:pt x="1" y="276"/>
                  </a:lnTo>
                  <a:lnTo>
                    <a:pt x="0" y="291"/>
                  </a:lnTo>
                  <a:lnTo>
                    <a:pt x="0" y="323"/>
                  </a:lnTo>
                  <a:lnTo>
                    <a:pt x="2" y="353"/>
                  </a:lnTo>
                  <a:lnTo>
                    <a:pt x="7" y="383"/>
                  </a:lnTo>
                  <a:lnTo>
                    <a:pt x="15" y="411"/>
                  </a:lnTo>
                  <a:lnTo>
                    <a:pt x="27" y="439"/>
                  </a:lnTo>
                  <a:lnTo>
                    <a:pt x="40" y="465"/>
                  </a:lnTo>
                  <a:lnTo>
                    <a:pt x="57" y="491"/>
                  </a:lnTo>
                  <a:lnTo>
                    <a:pt x="75" y="514"/>
                  </a:lnTo>
                  <a:lnTo>
                    <a:pt x="96" y="535"/>
                  </a:lnTo>
                  <a:lnTo>
                    <a:pt x="118" y="555"/>
                  </a:lnTo>
                  <a:lnTo>
                    <a:pt x="143" y="573"/>
                  </a:lnTo>
                  <a:lnTo>
                    <a:pt x="170" y="587"/>
                  </a:lnTo>
                  <a:lnTo>
                    <a:pt x="185" y="594"/>
                  </a:lnTo>
                  <a:lnTo>
                    <a:pt x="199" y="600"/>
                  </a:lnTo>
                  <a:lnTo>
                    <a:pt x="213" y="605"/>
                  </a:lnTo>
                  <a:lnTo>
                    <a:pt x="229" y="609"/>
                  </a:lnTo>
                  <a:lnTo>
                    <a:pt x="229" y="609"/>
                  </a:lnTo>
                  <a:lnTo>
                    <a:pt x="245" y="613"/>
                  </a:lnTo>
                  <a:lnTo>
                    <a:pt x="260" y="617"/>
                  </a:lnTo>
                  <a:lnTo>
                    <a:pt x="276" y="619"/>
                  </a:lnTo>
                  <a:lnTo>
                    <a:pt x="291" y="620"/>
                  </a:lnTo>
                  <a:lnTo>
                    <a:pt x="321" y="620"/>
                  </a:lnTo>
                  <a:lnTo>
                    <a:pt x="353" y="617"/>
                  </a:lnTo>
                  <a:lnTo>
                    <a:pt x="381" y="612"/>
                  </a:lnTo>
                  <a:lnTo>
                    <a:pt x="410" y="604"/>
                  </a:lnTo>
                  <a:lnTo>
                    <a:pt x="439" y="592"/>
                  </a:lnTo>
                  <a:lnTo>
                    <a:pt x="465" y="579"/>
                  </a:lnTo>
                  <a:lnTo>
                    <a:pt x="490" y="562"/>
                  </a:lnTo>
                  <a:lnTo>
                    <a:pt x="513" y="544"/>
                  </a:lnTo>
                  <a:lnTo>
                    <a:pt x="535" y="523"/>
                  </a:lnTo>
                  <a:lnTo>
                    <a:pt x="555" y="501"/>
                  </a:lnTo>
                  <a:lnTo>
                    <a:pt x="572" y="476"/>
                  </a:lnTo>
                  <a:lnTo>
                    <a:pt x="587" y="449"/>
                  </a:lnTo>
                  <a:lnTo>
                    <a:pt x="594" y="435"/>
                  </a:lnTo>
                  <a:lnTo>
                    <a:pt x="599" y="420"/>
                  </a:lnTo>
                  <a:lnTo>
                    <a:pt x="606" y="406"/>
                  </a:lnTo>
                  <a:lnTo>
                    <a:pt x="609" y="391"/>
                  </a:lnTo>
                  <a:lnTo>
                    <a:pt x="609" y="391"/>
                  </a:lnTo>
                  <a:lnTo>
                    <a:pt x="613" y="375"/>
                  </a:lnTo>
                  <a:lnTo>
                    <a:pt x="616" y="359"/>
                  </a:lnTo>
                  <a:lnTo>
                    <a:pt x="619" y="344"/>
                  </a:lnTo>
                  <a:lnTo>
                    <a:pt x="620" y="328"/>
                  </a:lnTo>
                  <a:lnTo>
                    <a:pt x="620" y="298"/>
                  </a:lnTo>
                  <a:lnTo>
                    <a:pt x="617" y="267"/>
                  </a:lnTo>
                  <a:lnTo>
                    <a:pt x="612" y="238"/>
                  </a:lnTo>
                  <a:lnTo>
                    <a:pt x="603" y="209"/>
                  </a:lnTo>
                  <a:lnTo>
                    <a:pt x="592" y="181"/>
                  </a:lnTo>
                  <a:lnTo>
                    <a:pt x="578" y="155"/>
                  </a:lnTo>
                  <a:lnTo>
                    <a:pt x="563" y="130"/>
                  </a:lnTo>
                  <a:lnTo>
                    <a:pt x="544" y="106"/>
                  </a:lnTo>
                  <a:lnTo>
                    <a:pt x="523" y="84"/>
                  </a:lnTo>
                  <a:lnTo>
                    <a:pt x="500" y="65"/>
                  </a:lnTo>
                  <a:lnTo>
                    <a:pt x="475" y="48"/>
                  </a:lnTo>
                  <a:lnTo>
                    <a:pt x="449" y="32"/>
                  </a:lnTo>
                  <a:lnTo>
                    <a:pt x="435" y="26"/>
                  </a:lnTo>
                  <a:lnTo>
                    <a:pt x="420" y="20"/>
                  </a:lnTo>
                  <a:lnTo>
                    <a:pt x="405" y="14"/>
                  </a:lnTo>
                  <a:lnTo>
                    <a:pt x="389" y="10"/>
                  </a:lnTo>
                  <a:lnTo>
                    <a:pt x="38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6" name="Freeform 140"/>
            <p:cNvSpPr>
              <a:spLocks/>
            </p:cNvSpPr>
            <p:nvPr userDrawn="1"/>
          </p:nvSpPr>
          <p:spPr bwMode="auto">
            <a:xfrm>
              <a:off x="2248" y="1973"/>
              <a:ext cx="134" cy="134"/>
            </a:xfrm>
            <a:custGeom>
              <a:avLst/>
              <a:gdLst>
                <a:gd name="T0" fmla="*/ 339 w 540"/>
                <a:gd name="T1" fmla="*/ 10 h 540"/>
                <a:gd name="T2" fmla="*/ 285 w 540"/>
                <a:gd name="T3" fmla="*/ 0 h 540"/>
                <a:gd name="T4" fmla="*/ 232 w 540"/>
                <a:gd name="T5" fmla="*/ 3 h 540"/>
                <a:gd name="T6" fmla="*/ 181 w 540"/>
                <a:gd name="T7" fmla="*/ 15 h 540"/>
                <a:gd name="T8" fmla="*/ 134 w 540"/>
                <a:gd name="T9" fmla="*/ 36 h 540"/>
                <a:gd name="T10" fmla="*/ 93 w 540"/>
                <a:gd name="T11" fmla="*/ 66 h 540"/>
                <a:gd name="T12" fmla="*/ 56 w 540"/>
                <a:gd name="T13" fmla="*/ 105 h 540"/>
                <a:gd name="T14" fmla="*/ 27 w 540"/>
                <a:gd name="T15" fmla="*/ 149 h 540"/>
                <a:gd name="T16" fmla="*/ 8 w 540"/>
                <a:gd name="T17" fmla="*/ 200 h 540"/>
                <a:gd name="T18" fmla="*/ 3 w 540"/>
                <a:gd name="T19" fmla="*/ 227 h 540"/>
                <a:gd name="T20" fmla="*/ 0 w 540"/>
                <a:gd name="T21" fmla="*/ 281 h 540"/>
                <a:gd name="T22" fmla="*/ 7 w 540"/>
                <a:gd name="T23" fmla="*/ 333 h 540"/>
                <a:gd name="T24" fmla="*/ 23 w 540"/>
                <a:gd name="T25" fmla="*/ 382 h 540"/>
                <a:gd name="T26" fmla="*/ 50 w 540"/>
                <a:gd name="T27" fmla="*/ 427 h 540"/>
                <a:gd name="T28" fmla="*/ 83 w 540"/>
                <a:gd name="T29" fmla="*/ 466 h 540"/>
                <a:gd name="T30" fmla="*/ 125 w 540"/>
                <a:gd name="T31" fmla="*/ 498 h 540"/>
                <a:gd name="T32" fmla="*/ 173 w 540"/>
                <a:gd name="T33" fmla="*/ 523 h 540"/>
                <a:gd name="T34" fmla="*/ 199 w 540"/>
                <a:gd name="T35" fmla="*/ 531 h 540"/>
                <a:gd name="T36" fmla="*/ 253 w 540"/>
                <a:gd name="T37" fmla="*/ 540 h 540"/>
                <a:gd name="T38" fmla="*/ 306 w 540"/>
                <a:gd name="T39" fmla="*/ 537 h 540"/>
                <a:gd name="T40" fmla="*/ 357 w 540"/>
                <a:gd name="T41" fmla="*/ 526 h 540"/>
                <a:gd name="T42" fmla="*/ 404 w 540"/>
                <a:gd name="T43" fmla="*/ 503 h 540"/>
                <a:gd name="T44" fmla="*/ 447 w 540"/>
                <a:gd name="T45" fmla="*/ 473 h 540"/>
                <a:gd name="T46" fmla="*/ 482 w 540"/>
                <a:gd name="T47" fmla="*/ 436 h 540"/>
                <a:gd name="T48" fmla="*/ 511 w 540"/>
                <a:gd name="T49" fmla="*/ 391 h 540"/>
                <a:gd name="T50" fmla="*/ 530 w 540"/>
                <a:gd name="T51" fmla="*/ 341 h 540"/>
                <a:gd name="T52" fmla="*/ 536 w 540"/>
                <a:gd name="T53" fmla="*/ 313 h 540"/>
                <a:gd name="T54" fmla="*/ 540 w 540"/>
                <a:gd name="T55" fmla="*/ 260 h 540"/>
                <a:gd name="T56" fmla="*/ 532 w 540"/>
                <a:gd name="T57" fmla="*/ 208 h 540"/>
                <a:gd name="T58" fmla="*/ 515 w 540"/>
                <a:gd name="T59" fmla="*/ 158 h 540"/>
                <a:gd name="T60" fmla="*/ 489 w 540"/>
                <a:gd name="T61" fmla="*/ 114 h 540"/>
                <a:gd name="T62" fmla="*/ 455 w 540"/>
                <a:gd name="T63" fmla="*/ 73 h 540"/>
                <a:gd name="T64" fmla="*/ 413 w 540"/>
                <a:gd name="T65" fmla="*/ 42 h 540"/>
                <a:gd name="T66" fmla="*/ 365 w 540"/>
                <a:gd name="T67" fmla="*/ 17 h 540"/>
                <a:gd name="T68" fmla="*/ 339 w 540"/>
                <a:gd name="T69" fmla="*/ 1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339" y="10"/>
                  </a:moveTo>
                  <a:lnTo>
                    <a:pt x="339" y="10"/>
                  </a:lnTo>
                  <a:lnTo>
                    <a:pt x="313" y="3"/>
                  </a:lnTo>
                  <a:lnTo>
                    <a:pt x="285" y="0"/>
                  </a:lnTo>
                  <a:lnTo>
                    <a:pt x="258" y="0"/>
                  </a:lnTo>
                  <a:lnTo>
                    <a:pt x="232" y="3"/>
                  </a:lnTo>
                  <a:lnTo>
                    <a:pt x="206" y="7"/>
                  </a:lnTo>
                  <a:lnTo>
                    <a:pt x="181" y="15"/>
                  </a:lnTo>
                  <a:lnTo>
                    <a:pt x="158" y="24"/>
                  </a:lnTo>
                  <a:lnTo>
                    <a:pt x="134" y="36"/>
                  </a:lnTo>
                  <a:lnTo>
                    <a:pt x="112" y="50"/>
                  </a:lnTo>
                  <a:lnTo>
                    <a:pt x="93" y="66"/>
                  </a:lnTo>
                  <a:lnTo>
                    <a:pt x="73" y="84"/>
                  </a:lnTo>
                  <a:lnTo>
                    <a:pt x="56" y="105"/>
                  </a:lnTo>
                  <a:lnTo>
                    <a:pt x="40" y="126"/>
                  </a:lnTo>
                  <a:lnTo>
                    <a:pt x="27" y="149"/>
                  </a:lnTo>
                  <a:lnTo>
                    <a:pt x="17" y="174"/>
                  </a:lnTo>
                  <a:lnTo>
                    <a:pt x="8" y="200"/>
                  </a:lnTo>
                  <a:lnTo>
                    <a:pt x="8" y="200"/>
                  </a:lnTo>
                  <a:lnTo>
                    <a:pt x="3" y="227"/>
                  </a:lnTo>
                  <a:lnTo>
                    <a:pt x="0" y="255"/>
                  </a:lnTo>
                  <a:lnTo>
                    <a:pt x="0" y="281"/>
                  </a:lnTo>
                  <a:lnTo>
                    <a:pt x="1" y="307"/>
                  </a:lnTo>
                  <a:lnTo>
                    <a:pt x="7" y="333"/>
                  </a:lnTo>
                  <a:lnTo>
                    <a:pt x="14" y="357"/>
                  </a:lnTo>
                  <a:lnTo>
                    <a:pt x="23" y="382"/>
                  </a:lnTo>
                  <a:lnTo>
                    <a:pt x="35" y="406"/>
                  </a:lnTo>
                  <a:lnTo>
                    <a:pt x="50" y="427"/>
                  </a:lnTo>
                  <a:lnTo>
                    <a:pt x="65" y="447"/>
                  </a:lnTo>
                  <a:lnTo>
                    <a:pt x="83" y="466"/>
                  </a:lnTo>
                  <a:lnTo>
                    <a:pt x="103" y="483"/>
                  </a:lnTo>
                  <a:lnTo>
                    <a:pt x="125" y="498"/>
                  </a:lnTo>
                  <a:lnTo>
                    <a:pt x="149" y="511"/>
                  </a:lnTo>
                  <a:lnTo>
                    <a:pt x="173" y="523"/>
                  </a:lnTo>
                  <a:lnTo>
                    <a:pt x="199" y="531"/>
                  </a:lnTo>
                  <a:lnTo>
                    <a:pt x="199" y="531"/>
                  </a:lnTo>
                  <a:lnTo>
                    <a:pt x="227" y="537"/>
                  </a:lnTo>
                  <a:lnTo>
                    <a:pt x="253" y="540"/>
                  </a:lnTo>
                  <a:lnTo>
                    <a:pt x="280" y="540"/>
                  </a:lnTo>
                  <a:lnTo>
                    <a:pt x="306" y="537"/>
                  </a:lnTo>
                  <a:lnTo>
                    <a:pt x="332" y="532"/>
                  </a:lnTo>
                  <a:lnTo>
                    <a:pt x="357" y="526"/>
                  </a:lnTo>
                  <a:lnTo>
                    <a:pt x="382" y="515"/>
                  </a:lnTo>
                  <a:lnTo>
                    <a:pt x="404" y="503"/>
                  </a:lnTo>
                  <a:lnTo>
                    <a:pt x="426" y="490"/>
                  </a:lnTo>
                  <a:lnTo>
                    <a:pt x="447" y="473"/>
                  </a:lnTo>
                  <a:lnTo>
                    <a:pt x="465" y="455"/>
                  </a:lnTo>
                  <a:lnTo>
                    <a:pt x="482" y="436"/>
                  </a:lnTo>
                  <a:lnTo>
                    <a:pt x="498" y="415"/>
                  </a:lnTo>
                  <a:lnTo>
                    <a:pt x="511" y="391"/>
                  </a:lnTo>
                  <a:lnTo>
                    <a:pt x="521" y="367"/>
                  </a:lnTo>
                  <a:lnTo>
                    <a:pt x="530" y="341"/>
                  </a:lnTo>
                  <a:lnTo>
                    <a:pt x="530" y="341"/>
                  </a:lnTo>
                  <a:lnTo>
                    <a:pt x="536" y="313"/>
                  </a:lnTo>
                  <a:lnTo>
                    <a:pt x="540" y="286"/>
                  </a:lnTo>
                  <a:lnTo>
                    <a:pt x="540" y="260"/>
                  </a:lnTo>
                  <a:lnTo>
                    <a:pt x="537" y="232"/>
                  </a:lnTo>
                  <a:lnTo>
                    <a:pt x="532" y="208"/>
                  </a:lnTo>
                  <a:lnTo>
                    <a:pt x="525" y="182"/>
                  </a:lnTo>
                  <a:lnTo>
                    <a:pt x="515" y="158"/>
                  </a:lnTo>
                  <a:lnTo>
                    <a:pt x="503" y="135"/>
                  </a:lnTo>
                  <a:lnTo>
                    <a:pt x="489" y="114"/>
                  </a:lnTo>
                  <a:lnTo>
                    <a:pt x="473" y="93"/>
                  </a:lnTo>
                  <a:lnTo>
                    <a:pt x="455" y="73"/>
                  </a:lnTo>
                  <a:lnTo>
                    <a:pt x="435" y="56"/>
                  </a:lnTo>
                  <a:lnTo>
                    <a:pt x="413" y="42"/>
                  </a:lnTo>
                  <a:lnTo>
                    <a:pt x="391" y="29"/>
                  </a:lnTo>
                  <a:lnTo>
                    <a:pt x="365" y="17"/>
                  </a:lnTo>
                  <a:lnTo>
                    <a:pt x="339" y="10"/>
                  </a:lnTo>
                  <a:lnTo>
                    <a:pt x="33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7" name="Freeform 141"/>
            <p:cNvSpPr>
              <a:spLocks/>
            </p:cNvSpPr>
            <p:nvPr userDrawn="1"/>
          </p:nvSpPr>
          <p:spPr bwMode="auto">
            <a:xfrm>
              <a:off x="2192" y="2227"/>
              <a:ext cx="115" cy="115"/>
            </a:xfrm>
            <a:custGeom>
              <a:avLst/>
              <a:gdLst>
                <a:gd name="T0" fmla="*/ 290 w 460"/>
                <a:gd name="T1" fmla="*/ 8 h 460"/>
                <a:gd name="T2" fmla="*/ 244 w 460"/>
                <a:gd name="T3" fmla="*/ 1 h 460"/>
                <a:gd name="T4" fmla="*/ 198 w 460"/>
                <a:gd name="T5" fmla="*/ 3 h 460"/>
                <a:gd name="T6" fmla="*/ 155 w 460"/>
                <a:gd name="T7" fmla="*/ 13 h 460"/>
                <a:gd name="T8" fmla="*/ 115 w 460"/>
                <a:gd name="T9" fmla="*/ 31 h 460"/>
                <a:gd name="T10" fmla="*/ 80 w 460"/>
                <a:gd name="T11" fmla="*/ 57 h 460"/>
                <a:gd name="T12" fmla="*/ 48 w 460"/>
                <a:gd name="T13" fmla="*/ 89 h 460"/>
                <a:gd name="T14" fmla="*/ 25 w 460"/>
                <a:gd name="T15" fmla="*/ 128 h 460"/>
                <a:gd name="T16" fmla="*/ 8 w 460"/>
                <a:gd name="T17" fmla="*/ 171 h 460"/>
                <a:gd name="T18" fmla="*/ 4 w 460"/>
                <a:gd name="T19" fmla="*/ 194 h 460"/>
                <a:gd name="T20" fmla="*/ 0 w 460"/>
                <a:gd name="T21" fmla="*/ 240 h 460"/>
                <a:gd name="T22" fmla="*/ 7 w 460"/>
                <a:gd name="T23" fmla="*/ 284 h 460"/>
                <a:gd name="T24" fmla="*/ 21 w 460"/>
                <a:gd name="T25" fmla="*/ 326 h 460"/>
                <a:gd name="T26" fmla="*/ 43 w 460"/>
                <a:gd name="T27" fmla="*/ 364 h 460"/>
                <a:gd name="T28" fmla="*/ 72 w 460"/>
                <a:gd name="T29" fmla="*/ 396 h 460"/>
                <a:gd name="T30" fmla="*/ 107 w 460"/>
                <a:gd name="T31" fmla="*/ 423 h 460"/>
                <a:gd name="T32" fmla="*/ 149 w 460"/>
                <a:gd name="T33" fmla="*/ 444 h 460"/>
                <a:gd name="T34" fmla="*/ 171 w 460"/>
                <a:gd name="T35" fmla="*/ 452 h 460"/>
                <a:gd name="T36" fmla="*/ 217 w 460"/>
                <a:gd name="T37" fmla="*/ 459 h 460"/>
                <a:gd name="T38" fmla="*/ 262 w 460"/>
                <a:gd name="T39" fmla="*/ 457 h 460"/>
                <a:gd name="T40" fmla="*/ 305 w 460"/>
                <a:gd name="T41" fmla="*/ 447 h 460"/>
                <a:gd name="T42" fmla="*/ 346 w 460"/>
                <a:gd name="T43" fmla="*/ 429 h 460"/>
                <a:gd name="T44" fmla="*/ 381 w 460"/>
                <a:gd name="T45" fmla="*/ 403 h 460"/>
                <a:gd name="T46" fmla="*/ 412 w 460"/>
                <a:gd name="T47" fmla="*/ 371 h 460"/>
                <a:gd name="T48" fmla="*/ 435 w 460"/>
                <a:gd name="T49" fmla="*/ 332 h 460"/>
                <a:gd name="T50" fmla="*/ 452 w 460"/>
                <a:gd name="T51" fmla="*/ 289 h 460"/>
                <a:gd name="T52" fmla="*/ 456 w 460"/>
                <a:gd name="T53" fmla="*/ 266 h 460"/>
                <a:gd name="T54" fmla="*/ 460 w 460"/>
                <a:gd name="T55" fmla="*/ 220 h 460"/>
                <a:gd name="T56" fmla="*/ 454 w 460"/>
                <a:gd name="T57" fmla="*/ 177 h 460"/>
                <a:gd name="T58" fmla="*/ 439 w 460"/>
                <a:gd name="T59" fmla="*/ 136 h 460"/>
                <a:gd name="T60" fmla="*/ 417 w 460"/>
                <a:gd name="T61" fmla="*/ 96 h 460"/>
                <a:gd name="T62" fmla="*/ 389 w 460"/>
                <a:gd name="T63" fmla="*/ 64 h 460"/>
                <a:gd name="T64" fmla="*/ 353 w 460"/>
                <a:gd name="T65" fmla="*/ 36 h 460"/>
                <a:gd name="T66" fmla="*/ 312 w 460"/>
                <a:gd name="T67" fmla="*/ 16 h 460"/>
                <a:gd name="T68" fmla="*/ 290 w 460"/>
                <a:gd name="T69" fmla="*/ 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90" y="8"/>
                  </a:moveTo>
                  <a:lnTo>
                    <a:pt x="290" y="8"/>
                  </a:lnTo>
                  <a:lnTo>
                    <a:pt x="266" y="4"/>
                  </a:lnTo>
                  <a:lnTo>
                    <a:pt x="244" y="1"/>
                  </a:lnTo>
                  <a:lnTo>
                    <a:pt x="220" y="0"/>
                  </a:lnTo>
                  <a:lnTo>
                    <a:pt x="198" y="3"/>
                  </a:lnTo>
                  <a:lnTo>
                    <a:pt x="177" y="7"/>
                  </a:lnTo>
                  <a:lnTo>
                    <a:pt x="155" y="13"/>
                  </a:lnTo>
                  <a:lnTo>
                    <a:pt x="134" y="21"/>
                  </a:lnTo>
                  <a:lnTo>
                    <a:pt x="115" y="31"/>
                  </a:lnTo>
                  <a:lnTo>
                    <a:pt x="97" y="43"/>
                  </a:lnTo>
                  <a:lnTo>
                    <a:pt x="80" y="57"/>
                  </a:lnTo>
                  <a:lnTo>
                    <a:pt x="64" y="72"/>
                  </a:lnTo>
                  <a:lnTo>
                    <a:pt x="48" y="89"/>
                  </a:lnTo>
                  <a:lnTo>
                    <a:pt x="37" y="107"/>
                  </a:lnTo>
                  <a:lnTo>
                    <a:pt x="25" y="128"/>
                  </a:lnTo>
                  <a:lnTo>
                    <a:pt x="16" y="149"/>
                  </a:lnTo>
                  <a:lnTo>
                    <a:pt x="8" y="171"/>
                  </a:lnTo>
                  <a:lnTo>
                    <a:pt x="8" y="171"/>
                  </a:lnTo>
                  <a:lnTo>
                    <a:pt x="4" y="194"/>
                  </a:lnTo>
                  <a:lnTo>
                    <a:pt x="2" y="216"/>
                  </a:lnTo>
                  <a:lnTo>
                    <a:pt x="0" y="240"/>
                  </a:lnTo>
                  <a:lnTo>
                    <a:pt x="3" y="262"/>
                  </a:lnTo>
                  <a:lnTo>
                    <a:pt x="7" y="284"/>
                  </a:lnTo>
                  <a:lnTo>
                    <a:pt x="13" y="305"/>
                  </a:lnTo>
                  <a:lnTo>
                    <a:pt x="21" y="326"/>
                  </a:lnTo>
                  <a:lnTo>
                    <a:pt x="31" y="345"/>
                  </a:lnTo>
                  <a:lnTo>
                    <a:pt x="43" y="364"/>
                  </a:lnTo>
                  <a:lnTo>
                    <a:pt x="58" y="380"/>
                  </a:lnTo>
                  <a:lnTo>
                    <a:pt x="72" y="396"/>
                  </a:lnTo>
                  <a:lnTo>
                    <a:pt x="89" y="412"/>
                  </a:lnTo>
                  <a:lnTo>
                    <a:pt x="107" y="423"/>
                  </a:lnTo>
                  <a:lnTo>
                    <a:pt x="128" y="435"/>
                  </a:lnTo>
                  <a:lnTo>
                    <a:pt x="149" y="444"/>
                  </a:lnTo>
                  <a:lnTo>
                    <a:pt x="171" y="452"/>
                  </a:lnTo>
                  <a:lnTo>
                    <a:pt x="171" y="452"/>
                  </a:lnTo>
                  <a:lnTo>
                    <a:pt x="194" y="456"/>
                  </a:lnTo>
                  <a:lnTo>
                    <a:pt x="217" y="459"/>
                  </a:lnTo>
                  <a:lnTo>
                    <a:pt x="240" y="460"/>
                  </a:lnTo>
                  <a:lnTo>
                    <a:pt x="262" y="457"/>
                  </a:lnTo>
                  <a:lnTo>
                    <a:pt x="284" y="453"/>
                  </a:lnTo>
                  <a:lnTo>
                    <a:pt x="305" y="447"/>
                  </a:lnTo>
                  <a:lnTo>
                    <a:pt x="326" y="439"/>
                  </a:lnTo>
                  <a:lnTo>
                    <a:pt x="346" y="429"/>
                  </a:lnTo>
                  <a:lnTo>
                    <a:pt x="364" y="417"/>
                  </a:lnTo>
                  <a:lnTo>
                    <a:pt x="381" y="403"/>
                  </a:lnTo>
                  <a:lnTo>
                    <a:pt x="396" y="388"/>
                  </a:lnTo>
                  <a:lnTo>
                    <a:pt x="412" y="371"/>
                  </a:lnTo>
                  <a:lnTo>
                    <a:pt x="424" y="353"/>
                  </a:lnTo>
                  <a:lnTo>
                    <a:pt x="435" y="332"/>
                  </a:lnTo>
                  <a:lnTo>
                    <a:pt x="445" y="311"/>
                  </a:lnTo>
                  <a:lnTo>
                    <a:pt x="452" y="289"/>
                  </a:lnTo>
                  <a:lnTo>
                    <a:pt x="452" y="289"/>
                  </a:lnTo>
                  <a:lnTo>
                    <a:pt x="456" y="266"/>
                  </a:lnTo>
                  <a:lnTo>
                    <a:pt x="459" y="244"/>
                  </a:lnTo>
                  <a:lnTo>
                    <a:pt x="460" y="220"/>
                  </a:lnTo>
                  <a:lnTo>
                    <a:pt x="458" y="198"/>
                  </a:lnTo>
                  <a:lnTo>
                    <a:pt x="454" y="177"/>
                  </a:lnTo>
                  <a:lnTo>
                    <a:pt x="447" y="155"/>
                  </a:lnTo>
                  <a:lnTo>
                    <a:pt x="439" y="136"/>
                  </a:lnTo>
                  <a:lnTo>
                    <a:pt x="429" y="115"/>
                  </a:lnTo>
                  <a:lnTo>
                    <a:pt x="417" y="96"/>
                  </a:lnTo>
                  <a:lnTo>
                    <a:pt x="403" y="79"/>
                  </a:lnTo>
                  <a:lnTo>
                    <a:pt x="389" y="64"/>
                  </a:lnTo>
                  <a:lnTo>
                    <a:pt x="372" y="50"/>
                  </a:lnTo>
                  <a:lnTo>
                    <a:pt x="353" y="36"/>
                  </a:lnTo>
                  <a:lnTo>
                    <a:pt x="333" y="25"/>
                  </a:lnTo>
                  <a:lnTo>
                    <a:pt x="312" y="16"/>
                  </a:lnTo>
                  <a:lnTo>
                    <a:pt x="290" y="8"/>
                  </a:lnTo>
                  <a:lnTo>
                    <a:pt x="29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8" name="Freeform 142"/>
            <p:cNvSpPr>
              <a:spLocks/>
            </p:cNvSpPr>
            <p:nvPr userDrawn="1"/>
          </p:nvSpPr>
          <p:spPr bwMode="auto">
            <a:xfrm>
              <a:off x="2136" y="2482"/>
              <a:ext cx="95" cy="94"/>
            </a:xfrm>
            <a:custGeom>
              <a:avLst/>
              <a:gdLst>
                <a:gd name="T0" fmla="*/ 238 w 378"/>
                <a:gd name="T1" fmla="*/ 6 h 378"/>
                <a:gd name="T2" fmla="*/ 200 w 378"/>
                <a:gd name="T3" fmla="*/ 0 h 378"/>
                <a:gd name="T4" fmla="*/ 163 w 378"/>
                <a:gd name="T5" fmla="*/ 1 h 378"/>
                <a:gd name="T6" fmla="*/ 127 w 378"/>
                <a:gd name="T7" fmla="*/ 10 h 378"/>
                <a:gd name="T8" fmla="*/ 95 w 378"/>
                <a:gd name="T9" fmla="*/ 26 h 378"/>
                <a:gd name="T10" fmla="*/ 65 w 378"/>
                <a:gd name="T11" fmla="*/ 47 h 378"/>
                <a:gd name="T12" fmla="*/ 40 w 378"/>
                <a:gd name="T13" fmla="*/ 73 h 378"/>
                <a:gd name="T14" fmla="*/ 21 w 378"/>
                <a:gd name="T15" fmla="*/ 104 h 378"/>
                <a:gd name="T16" fmla="*/ 6 w 378"/>
                <a:gd name="T17" fmla="*/ 141 h 378"/>
                <a:gd name="T18" fmla="*/ 2 w 378"/>
                <a:gd name="T19" fmla="*/ 159 h 378"/>
                <a:gd name="T20" fmla="*/ 0 w 378"/>
                <a:gd name="T21" fmla="*/ 197 h 378"/>
                <a:gd name="T22" fmla="*/ 5 w 378"/>
                <a:gd name="T23" fmla="*/ 233 h 378"/>
                <a:gd name="T24" fmla="*/ 17 w 378"/>
                <a:gd name="T25" fmla="*/ 267 h 378"/>
                <a:gd name="T26" fmla="*/ 35 w 378"/>
                <a:gd name="T27" fmla="*/ 298 h 378"/>
                <a:gd name="T28" fmla="*/ 60 w 378"/>
                <a:gd name="T29" fmla="*/ 327 h 378"/>
                <a:gd name="T30" fmla="*/ 88 w 378"/>
                <a:gd name="T31" fmla="*/ 349 h 378"/>
                <a:gd name="T32" fmla="*/ 122 w 378"/>
                <a:gd name="T33" fmla="*/ 366 h 378"/>
                <a:gd name="T34" fmla="*/ 140 w 378"/>
                <a:gd name="T35" fmla="*/ 371 h 378"/>
                <a:gd name="T36" fmla="*/ 178 w 378"/>
                <a:gd name="T37" fmla="*/ 378 h 378"/>
                <a:gd name="T38" fmla="*/ 215 w 378"/>
                <a:gd name="T39" fmla="*/ 376 h 378"/>
                <a:gd name="T40" fmla="*/ 251 w 378"/>
                <a:gd name="T41" fmla="*/ 367 h 378"/>
                <a:gd name="T42" fmla="*/ 284 w 378"/>
                <a:gd name="T43" fmla="*/ 353 h 378"/>
                <a:gd name="T44" fmla="*/ 314 w 378"/>
                <a:gd name="T45" fmla="*/ 332 h 378"/>
                <a:gd name="T46" fmla="*/ 338 w 378"/>
                <a:gd name="T47" fmla="*/ 305 h 378"/>
                <a:gd name="T48" fmla="*/ 358 w 378"/>
                <a:gd name="T49" fmla="*/ 273 h 378"/>
                <a:gd name="T50" fmla="*/ 372 w 378"/>
                <a:gd name="T51" fmla="*/ 238 h 378"/>
                <a:gd name="T52" fmla="*/ 376 w 378"/>
                <a:gd name="T53" fmla="*/ 219 h 378"/>
                <a:gd name="T54" fmla="*/ 378 w 378"/>
                <a:gd name="T55" fmla="*/ 181 h 378"/>
                <a:gd name="T56" fmla="*/ 372 w 378"/>
                <a:gd name="T57" fmla="*/ 144 h 378"/>
                <a:gd name="T58" fmla="*/ 361 w 378"/>
                <a:gd name="T59" fmla="*/ 111 h 378"/>
                <a:gd name="T60" fmla="*/ 342 w 378"/>
                <a:gd name="T61" fmla="*/ 79 h 378"/>
                <a:gd name="T62" fmla="*/ 319 w 378"/>
                <a:gd name="T63" fmla="*/ 52 h 378"/>
                <a:gd name="T64" fmla="*/ 290 w 378"/>
                <a:gd name="T65" fmla="*/ 30 h 378"/>
                <a:gd name="T66" fmla="*/ 256 w 378"/>
                <a:gd name="T67" fmla="*/ 13 h 378"/>
                <a:gd name="T68" fmla="*/ 238 w 378"/>
                <a:gd name="T69" fmla="*/ 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6"/>
                  </a:moveTo>
                  <a:lnTo>
                    <a:pt x="238" y="6"/>
                  </a:lnTo>
                  <a:lnTo>
                    <a:pt x="219" y="2"/>
                  </a:lnTo>
                  <a:lnTo>
                    <a:pt x="200" y="0"/>
                  </a:lnTo>
                  <a:lnTo>
                    <a:pt x="182" y="0"/>
                  </a:lnTo>
                  <a:lnTo>
                    <a:pt x="163" y="1"/>
                  </a:lnTo>
                  <a:lnTo>
                    <a:pt x="146" y="5"/>
                  </a:lnTo>
                  <a:lnTo>
                    <a:pt x="127" y="10"/>
                  </a:lnTo>
                  <a:lnTo>
                    <a:pt x="110" y="17"/>
                  </a:lnTo>
                  <a:lnTo>
                    <a:pt x="95" y="26"/>
                  </a:lnTo>
                  <a:lnTo>
                    <a:pt x="79" y="35"/>
                  </a:lnTo>
                  <a:lnTo>
                    <a:pt x="65" y="47"/>
                  </a:lnTo>
                  <a:lnTo>
                    <a:pt x="52" y="58"/>
                  </a:lnTo>
                  <a:lnTo>
                    <a:pt x="40" y="73"/>
                  </a:lnTo>
                  <a:lnTo>
                    <a:pt x="30" y="88"/>
                  </a:lnTo>
                  <a:lnTo>
                    <a:pt x="21" y="104"/>
                  </a:lnTo>
                  <a:lnTo>
                    <a:pt x="13" y="122"/>
                  </a:lnTo>
                  <a:lnTo>
                    <a:pt x="6" y="141"/>
                  </a:lnTo>
                  <a:lnTo>
                    <a:pt x="6" y="141"/>
                  </a:lnTo>
                  <a:lnTo>
                    <a:pt x="2" y="159"/>
                  </a:lnTo>
                  <a:lnTo>
                    <a:pt x="1" y="178"/>
                  </a:lnTo>
                  <a:lnTo>
                    <a:pt x="0" y="197"/>
                  </a:lnTo>
                  <a:lnTo>
                    <a:pt x="2" y="215"/>
                  </a:lnTo>
                  <a:lnTo>
                    <a:pt x="5" y="233"/>
                  </a:lnTo>
                  <a:lnTo>
                    <a:pt x="10" y="250"/>
                  </a:lnTo>
                  <a:lnTo>
                    <a:pt x="17" y="267"/>
                  </a:lnTo>
                  <a:lnTo>
                    <a:pt x="26" y="284"/>
                  </a:lnTo>
                  <a:lnTo>
                    <a:pt x="35" y="298"/>
                  </a:lnTo>
                  <a:lnTo>
                    <a:pt x="47" y="313"/>
                  </a:lnTo>
                  <a:lnTo>
                    <a:pt x="60" y="327"/>
                  </a:lnTo>
                  <a:lnTo>
                    <a:pt x="73" y="339"/>
                  </a:lnTo>
                  <a:lnTo>
                    <a:pt x="88" y="349"/>
                  </a:lnTo>
                  <a:lnTo>
                    <a:pt x="104" y="358"/>
                  </a:lnTo>
                  <a:lnTo>
                    <a:pt x="122" y="366"/>
                  </a:lnTo>
                  <a:lnTo>
                    <a:pt x="140" y="371"/>
                  </a:lnTo>
                  <a:lnTo>
                    <a:pt x="140" y="371"/>
                  </a:lnTo>
                  <a:lnTo>
                    <a:pt x="159" y="375"/>
                  </a:lnTo>
                  <a:lnTo>
                    <a:pt x="178" y="378"/>
                  </a:lnTo>
                  <a:lnTo>
                    <a:pt x="196" y="378"/>
                  </a:lnTo>
                  <a:lnTo>
                    <a:pt x="215" y="376"/>
                  </a:lnTo>
                  <a:lnTo>
                    <a:pt x="233" y="372"/>
                  </a:lnTo>
                  <a:lnTo>
                    <a:pt x="251" y="367"/>
                  </a:lnTo>
                  <a:lnTo>
                    <a:pt x="268" y="361"/>
                  </a:lnTo>
                  <a:lnTo>
                    <a:pt x="284" y="353"/>
                  </a:lnTo>
                  <a:lnTo>
                    <a:pt x="299" y="342"/>
                  </a:lnTo>
                  <a:lnTo>
                    <a:pt x="314" y="332"/>
                  </a:lnTo>
                  <a:lnTo>
                    <a:pt x="327" y="319"/>
                  </a:lnTo>
                  <a:lnTo>
                    <a:pt x="338" y="305"/>
                  </a:lnTo>
                  <a:lnTo>
                    <a:pt x="349" y="290"/>
                  </a:lnTo>
                  <a:lnTo>
                    <a:pt x="358" y="273"/>
                  </a:lnTo>
                  <a:lnTo>
                    <a:pt x="366" y="257"/>
                  </a:lnTo>
                  <a:lnTo>
                    <a:pt x="372" y="238"/>
                  </a:lnTo>
                  <a:lnTo>
                    <a:pt x="372" y="238"/>
                  </a:lnTo>
                  <a:lnTo>
                    <a:pt x="376" y="219"/>
                  </a:lnTo>
                  <a:lnTo>
                    <a:pt x="378" y="200"/>
                  </a:lnTo>
                  <a:lnTo>
                    <a:pt x="378" y="181"/>
                  </a:lnTo>
                  <a:lnTo>
                    <a:pt x="376" y="163"/>
                  </a:lnTo>
                  <a:lnTo>
                    <a:pt x="372" y="144"/>
                  </a:lnTo>
                  <a:lnTo>
                    <a:pt x="368" y="128"/>
                  </a:lnTo>
                  <a:lnTo>
                    <a:pt x="361" y="111"/>
                  </a:lnTo>
                  <a:lnTo>
                    <a:pt x="353" y="95"/>
                  </a:lnTo>
                  <a:lnTo>
                    <a:pt x="342" y="79"/>
                  </a:lnTo>
                  <a:lnTo>
                    <a:pt x="332" y="65"/>
                  </a:lnTo>
                  <a:lnTo>
                    <a:pt x="319" y="52"/>
                  </a:lnTo>
                  <a:lnTo>
                    <a:pt x="306" y="40"/>
                  </a:lnTo>
                  <a:lnTo>
                    <a:pt x="290" y="30"/>
                  </a:lnTo>
                  <a:lnTo>
                    <a:pt x="273" y="19"/>
                  </a:lnTo>
                  <a:lnTo>
                    <a:pt x="256" y="13"/>
                  </a:lnTo>
                  <a:lnTo>
                    <a:pt x="238" y="6"/>
                  </a:lnTo>
                  <a:lnTo>
                    <a:pt x="238"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9" name="Freeform 143"/>
            <p:cNvSpPr>
              <a:spLocks/>
            </p:cNvSpPr>
            <p:nvPr userDrawn="1"/>
          </p:nvSpPr>
          <p:spPr bwMode="auto">
            <a:xfrm>
              <a:off x="2081" y="2736"/>
              <a:ext cx="74" cy="75"/>
            </a:xfrm>
            <a:custGeom>
              <a:avLst/>
              <a:gdLst>
                <a:gd name="T0" fmla="*/ 188 w 297"/>
                <a:gd name="T1" fmla="*/ 5 h 297"/>
                <a:gd name="T2" fmla="*/ 158 w 297"/>
                <a:gd name="T3" fmla="*/ 0 h 297"/>
                <a:gd name="T4" fmla="*/ 129 w 297"/>
                <a:gd name="T5" fmla="*/ 1 h 297"/>
                <a:gd name="T6" fmla="*/ 101 w 297"/>
                <a:gd name="T7" fmla="*/ 7 h 297"/>
                <a:gd name="T8" fmla="*/ 74 w 297"/>
                <a:gd name="T9" fmla="*/ 19 h 297"/>
                <a:gd name="T10" fmla="*/ 51 w 297"/>
                <a:gd name="T11" fmla="*/ 36 h 297"/>
                <a:gd name="T12" fmla="*/ 31 w 297"/>
                <a:gd name="T13" fmla="*/ 57 h 297"/>
                <a:gd name="T14" fmla="*/ 16 w 297"/>
                <a:gd name="T15" fmla="*/ 82 h 297"/>
                <a:gd name="T16" fmla="*/ 5 w 297"/>
                <a:gd name="T17" fmla="*/ 109 h 297"/>
                <a:gd name="T18" fmla="*/ 3 w 297"/>
                <a:gd name="T19" fmla="*/ 125 h 297"/>
                <a:gd name="T20" fmla="*/ 0 w 297"/>
                <a:gd name="T21" fmla="*/ 153 h 297"/>
                <a:gd name="T22" fmla="*/ 4 w 297"/>
                <a:gd name="T23" fmla="*/ 182 h 297"/>
                <a:gd name="T24" fmla="*/ 14 w 297"/>
                <a:gd name="T25" fmla="*/ 209 h 297"/>
                <a:gd name="T26" fmla="*/ 28 w 297"/>
                <a:gd name="T27" fmla="*/ 234 h 297"/>
                <a:gd name="T28" fmla="*/ 47 w 297"/>
                <a:gd name="T29" fmla="*/ 256 h 297"/>
                <a:gd name="T30" fmla="*/ 69 w 297"/>
                <a:gd name="T31" fmla="*/ 273 h 297"/>
                <a:gd name="T32" fmla="*/ 97 w 297"/>
                <a:gd name="T33" fmla="*/ 286 h 297"/>
                <a:gd name="T34" fmla="*/ 111 w 297"/>
                <a:gd name="T35" fmla="*/ 292 h 297"/>
                <a:gd name="T36" fmla="*/ 140 w 297"/>
                <a:gd name="T37" fmla="*/ 297 h 297"/>
                <a:gd name="T38" fmla="*/ 170 w 297"/>
                <a:gd name="T39" fmla="*/ 295 h 297"/>
                <a:gd name="T40" fmla="*/ 197 w 297"/>
                <a:gd name="T41" fmla="*/ 289 h 297"/>
                <a:gd name="T42" fmla="*/ 223 w 297"/>
                <a:gd name="T43" fmla="*/ 277 h 297"/>
                <a:gd name="T44" fmla="*/ 246 w 297"/>
                <a:gd name="T45" fmla="*/ 260 h 297"/>
                <a:gd name="T46" fmla="*/ 266 w 297"/>
                <a:gd name="T47" fmla="*/ 239 h 297"/>
                <a:gd name="T48" fmla="*/ 282 w 297"/>
                <a:gd name="T49" fmla="*/ 215 h 297"/>
                <a:gd name="T50" fmla="*/ 292 w 297"/>
                <a:gd name="T51" fmla="*/ 186 h 297"/>
                <a:gd name="T52" fmla="*/ 296 w 297"/>
                <a:gd name="T53" fmla="*/ 172 h 297"/>
                <a:gd name="T54" fmla="*/ 297 w 297"/>
                <a:gd name="T55" fmla="*/ 142 h 297"/>
                <a:gd name="T56" fmla="*/ 293 w 297"/>
                <a:gd name="T57" fmla="*/ 113 h 297"/>
                <a:gd name="T58" fmla="*/ 284 w 297"/>
                <a:gd name="T59" fmla="*/ 87 h 297"/>
                <a:gd name="T60" fmla="*/ 270 w 297"/>
                <a:gd name="T61" fmla="*/ 62 h 297"/>
                <a:gd name="T62" fmla="*/ 252 w 297"/>
                <a:gd name="T63" fmla="*/ 40 h 297"/>
                <a:gd name="T64" fmla="*/ 228 w 297"/>
                <a:gd name="T65" fmla="*/ 22 h 297"/>
                <a:gd name="T66" fmla="*/ 202 w 297"/>
                <a:gd name="T67" fmla="*/ 9 h 297"/>
                <a:gd name="T68" fmla="*/ 188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8" y="5"/>
                  </a:moveTo>
                  <a:lnTo>
                    <a:pt x="188" y="5"/>
                  </a:lnTo>
                  <a:lnTo>
                    <a:pt x="172" y="1"/>
                  </a:lnTo>
                  <a:lnTo>
                    <a:pt x="158" y="0"/>
                  </a:lnTo>
                  <a:lnTo>
                    <a:pt x="144" y="0"/>
                  </a:lnTo>
                  <a:lnTo>
                    <a:pt x="129" y="1"/>
                  </a:lnTo>
                  <a:lnTo>
                    <a:pt x="115" y="4"/>
                  </a:lnTo>
                  <a:lnTo>
                    <a:pt x="101" y="7"/>
                  </a:lnTo>
                  <a:lnTo>
                    <a:pt x="87" y="13"/>
                  </a:lnTo>
                  <a:lnTo>
                    <a:pt x="74" y="19"/>
                  </a:lnTo>
                  <a:lnTo>
                    <a:pt x="63" y="27"/>
                  </a:lnTo>
                  <a:lnTo>
                    <a:pt x="51" y="36"/>
                  </a:lnTo>
                  <a:lnTo>
                    <a:pt x="41" y="45"/>
                  </a:lnTo>
                  <a:lnTo>
                    <a:pt x="31" y="57"/>
                  </a:lnTo>
                  <a:lnTo>
                    <a:pt x="24" y="69"/>
                  </a:lnTo>
                  <a:lnTo>
                    <a:pt x="16" y="82"/>
                  </a:lnTo>
                  <a:lnTo>
                    <a:pt x="11" y="95"/>
                  </a:lnTo>
                  <a:lnTo>
                    <a:pt x="5" y="109"/>
                  </a:lnTo>
                  <a:lnTo>
                    <a:pt x="5" y="109"/>
                  </a:lnTo>
                  <a:lnTo>
                    <a:pt x="3" y="125"/>
                  </a:lnTo>
                  <a:lnTo>
                    <a:pt x="0" y="139"/>
                  </a:lnTo>
                  <a:lnTo>
                    <a:pt x="0" y="153"/>
                  </a:lnTo>
                  <a:lnTo>
                    <a:pt x="1" y="169"/>
                  </a:lnTo>
                  <a:lnTo>
                    <a:pt x="4" y="182"/>
                  </a:lnTo>
                  <a:lnTo>
                    <a:pt x="8" y="196"/>
                  </a:lnTo>
                  <a:lnTo>
                    <a:pt x="14" y="209"/>
                  </a:lnTo>
                  <a:lnTo>
                    <a:pt x="21" y="222"/>
                  </a:lnTo>
                  <a:lnTo>
                    <a:pt x="28" y="234"/>
                  </a:lnTo>
                  <a:lnTo>
                    <a:pt x="37" y="246"/>
                  </a:lnTo>
                  <a:lnTo>
                    <a:pt x="47" y="256"/>
                  </a:lnTo>
                  <a:lnTo>
                    <a:pt x="57" y="265"/>
                  </a:lnTo>
                  <a:lnTo>
                    <a:pt x="69" y="273"/>
                  </a:lnTo>
                  <a:lnTo>
                    <a:pt x="82" y="281"/>
                  </a:lnTo>
                  <a:lnTo>
                    <a:pt x="97" y="286"/>
                  </a:lnTo>
                  <a:lnTo>
                    <a:pt x="111" y="292"/>
                  </a:lnTo>
                  <a:lnTo>
                    <a:pt x="111" y="292"/>
                  </a:lnTo>
                  <a:lnTo>
                    <a:pt x="125" y="294"/>
                  </a:lnTo>
                  <a:lnTo>
                    <a:pt x="140" y="297"/>
                  </a:lnTo>
                  <a:lnTo>
                    <a:pt x="155" y="297"/>
                  </a:lnTo>
                  <a:lnTo>
                    <a:pt x="170" y="295"/>
                  </a:lnTo>
                  <a:lnTo>
                    <a:pt x="184" y="293"/>
                  </a:lnTo>
                  <a:lnTo>
                    <a:pt x="197" y="289"/>
                  </a:lnTo>
                  <a:lnTo>
                    <a:pt x="210" y="284"/>
                  </a:lnTo>
                  <a:lnTo>
                    <a:pt x="223" y="277"/>
                  </a:lnTo>
                  <a:lnTo>
                    <a:pt x="235" y="269"/>
                  </a:lnTo>
                  <a:lnTo>
                    <a:pt x="246" y="260"/>
                  </a:lnTo>
                  <a:lnTo>
                    <a:pt x="257" y="250"/>
                  </a:lnTo>
                  <a:lnTo>
                    <a:pt x="266" y="239"/>
                  </a:lnTo>
                  <a:lnTo>
                    <a:pt x="275" y="228"/>
                  </a:lnTo>
                  <a:lnTo>
                    <a:pt x="282" y="215"/>
                  </a:lnTo>
                  <a:lnTo>
                    <a:pt x="288" y="200"/>
                  </a:lnTo>
                  <a:lnTo>
                    <a:pt x="292" y="186"/>
                  </a:lnTo>
                  <a:lnTo>
                    <a:pt x="292" y="186"/>
                  </a:lnTo>
                  <a:lnTo>
                    <a:pt x="296" y="172"/>
                  </a:lnTo>
                  <a:lnTo>
                    <a:pt x="297" y="157"/>
                  </a:lnTo>
                  <a:lnTo>
                    <a:pt x="297" y="142"/>
                  </a:lnTo>
                  <a:lnTo>
                    <a:pt x="296" y="127"/>
                  </a:lnTo>
                  <a:lnTo>
                    <a:pt x="293" y="113"/>
                  </a:lnTo>
                  <a:lnTo>
                    <a:pt x="289" y="100"/>
                  </a:lnTo>
                  <a:lnTo>
                    <a:pt x="284" y="87"/>
                  </a:lnTo>
                  <a:lnTo>
                    <a:pt x="278" y="74"/>
                  </a:lnTo>
                  <a:lnTo>
                    <a:pt x="270" y="62"/>
                  </a:lnTo>
                  <a:lnTo>
                    <a:pt x="261" y="50"/>
                  </a:lnTo>
                  <a:lnTo>
                    <a:pt x="252" y="40"/>
                  </a:lnTo>
                  <a:lnTo>
                    <a:pt x="240" y="31"/>
                  </a:lnTo>
                  <a:lnTo>
                    <a:pt x="228" y="22"/>
                  </a:lnTo>
                  <a:lnTo>
                    <a:pt x="215" y="15"/>
                  </a:lnTo>
                  <a:lnTo>
                    <a:pt x="202" y="9"/>
                  </a:lnTo>
                  <a:lnTo>
                    <a:pt x="188" y="5"/>
                  </a:lnTo>
                  <a:lnTo>
                    <a:pt x="18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0" name="Freeform 144"/>
            <p:cNvSpPr>
              <a:spLocks/>
            </p:cNvSpPr>
            <p:nvPr userDrawn="1"/>
          </p:nvSpPr>
          <p:spPr bwMode="auto">
            <a:xfrm>
              <a:off x="2762" y="731"/>
              <a:ext cx="236" cy="236"/>
            </a:xfrm>
            <a:custGeom>
              <a:avLst/>
              <a:gdLst>
                <a:gd name="T0" fmla="*/ 448 w 944"/>
                <a:gd name="T1" fmla="*/ 0 h 944"/>
                <a:gd name="T2" fmla="*/ 376 w 944"/>
                <a:gd name="T3" fmla="*/ 9 h 944"/>
                <a:gd name="T4" fmla="*/ 310 w 944"/>
                <a:gd name="T5" fmla="*/ 28 h 944"/>
                <a:gd name="T6" fmla="*/ 247 w 944"/>
                <a:gd name="T7" fmla="*/ 57 h 944"/>
                <a:gd name="T8" fmla="*/ 189 w 944"/>
                <a:gd name="T9" fmla="*/ 93 h 944"/>
                <a:gd name="T10" fmla="*/ 138 w 944"/>
                <a:gd name="T11" fmla="*/ 138 h 944"/>
                <a:gd name="T12" fmla="*/ 93 w 944"/>
                <a:gd name="T13" fmla="*/ 190 h 944"/>
                <a:gd name="T14" fmla="*/ 57 w 944"/>
                <a:gd name="T15" fmla="*/ 247 h 944"/>
                <a:gd name="T16" fmla="*/ 28 w 944"/>
                <a:gd name="T17" fmla="*/ 310 h 944"/>
                <a:gd name="T18" fmla="*/ 9 w 944"/>
                <a:gd name="T19" fmla="*/ 378 h 944"/>
                <a:gd name="T20" fmla="*/ 0 w 944"/>
                <a:gd name="T21" fmla="*/ 448 h 944"/>
                <a:gd name="T22" fmla="*/ 0 w 944"/>
                <a:gd name="T23" fmla="*/ 496 h 944"/>
                <a:gd name="T24" fmla="*/ 9 w 944"/>
                <a:gd name="T25" fmla="*/ 568 h 944"/>
                <a:gd name="T26" fmla="*/ 28 w 944"/>
                <a:gd name="T27" fmla="*/ 634 h 944"/>
                <a:gd name="T28" fmla="*/ 57 w 944"/>
                <a:gd name="T29" fmla="*/ 697 h 944"/>
                <a:gd name="T30" fmla="*/ 93 w 944"/>
                <a:gd name="T31" fmla="*/ 755 h 944"/>
                <a:gd name="T32" fmla="*/ 138 w 944"/>
                <a:gd name="T33" fmla="*/ 806 h 944"/>
                <a:gd name="T34" fmla="*/ 189 w 944"/>
                <a:gd name="T35" fmla="*/ 850 h 944"/>
                <a:gd name="T36" fmla="*/ 247 w 944"/>
                <a:gd name="T37" fmla="*/ 887 h 944"/>
                <a:gd name="T38" fmla="*/ 310 w 944"/>
                <a:gd name="T39" fmla="*/ 916 h 944"/>
                <a:gd name="T40" fmla="*/ 376 w 944"/>
                <a:gd name="T41" fmla="*/ 935 h 944"/>
                <a:gd name="T42" fmla="*/ 448 w 944"/>
                <a:gd name="T43" fmla="*/ 944 h 944"/>
                <a:gd name="T44" fmla="*/ 496 w 944"/>
                <a:gd name="T45" fmla="*/ 944 h 944"/>
                <a:gd name="T46" fmla="*/ 568 w 944"/>
                <a:gd name="T47" fmla="*/ 935 h 944"/>
                <a:gd name="T48" fmla="*/ 634 w 944"/>
                <a:gd name="T49" fmla="*/ 916 h 944"/>
                <a:gd name="T50" fmla="*/ 697 w 944"/>
                <a:gd name="T51" fmla="*/ 887 h 944"/>
                <a:gd name="T52" fmla="*/ 754 w 944"/>
                <a:gd name="T53" fmla="*/ 850 h 944"/>
                <a:gd name="T54" fmla="*/ 806 w 944"/>
                <a:gd name="T55" fmla="*/ 806 h 944"/>
                <a:gd name="T56" fmla="*/ 851 w 944"/>
                <a:gd name="T57" fmla="*/ 755 h 944"/>
                <a:gd name="T58" fmla="*/ 887 w 944"/>
                <a:gd name="T59" fmla="*/ 697 h 944"/>
                <a:gd name="T60" fmla="*/ 916 w 944"/>
                <a:gd name="T61" fmla="*/ 634 h 944"/>
                <a:gd name="T62" fmla="*/ 935 w 944"/>
                <a:gd name="T63" fmla="*/ 568 h 944"/>
                <a:gd name="T64" fmla="*/ 944 w 944"/>
                <a:gd name="T65" fmla="*/ 496 h 944"/>
                <a:gd name="T66" fmla="*/ 944 w 944"/>
                <a:gd name="T67" fmla="*/ 448 h 944"/>
                <a:gd name="T68" fmla="*/ 935 w 944"/>
                <a:gd name="T69" fmla="*/ 378 h 944"/>
                <a:gd name="T70" fmla="*/ 916 w 944"/>
                <a:gd name="T71" fmla="*/ 310 h 944"/>
                <a:gd name="T72" fmla="*/ 887 w 944"/>
                <a:gd name="T73" fmla="*/ 247 h 944"/>
                <a:gd name="T74" fmla="*/ 851 w 944"/>
                <a:gd name="T75" fmla="*/ 190 h 944"/>
                <a:gd name="T76" fmla="*/ 806 w 944"/>
                <a:gd name="T77" fmla="*/ 138 h 944"/>
                <a:gd name="T78" fmla="*/ 754 w 944"/>
                <a:gd name="T79" fmla="*/ 93 h 944"/>
                <a:gd name="T80" fmla="*/ 697 w 944"/>
                <a:gd name="T81" fmla="*/ 57 h 944"/>
                <a:gd name="T82" fmla="*/ 634 w 944"/>
                <a:gd name="T83" fmla="*/ 28 h 944"/>
                <a:gd name="T84" fmla="*/ 568 w 944"/>
                <a:gd name="T85" fmla="*/ 9 h 944"/>
                <a:gd name="T86" fmla="*/ 496 w 944"/>
                <a:gd name="T87" fmla="*/ 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471" y="0"/>
                  </a:moveTo>
                  <a:lnTo>
                    <a:pt x="471" y="0"/>
                  </a:lnTo>
                  <a:lnTo>
                    <a:pt x="448" y="0"/>
                  </a:lnTo>
                  <a:lnTo>
                    <a:pt x="423" y="2"/>
                  </a:lnTo>
                  <a:lnTo>
                    <a:pt x="400" y="5"/>
                  </a:lnTo>
                  <a:lnTo>
                    <a:pt x="376" y="9"/>
                  </a:lnTo>
                  <a:lnTo>
                    <a:pt x="354" y="14"/>
                  </a:lnTo>
                  <a:lnTo>
                    <a:pt x="332" y="21"/>
                  </a:lnTo>
                  <a:lnTo>
                    <a:pt x="310" y="28"/>
                  </a:lnTo>
                  <a:lnTo>
                    <a:pt x="288" y="36"/>
                  </a:lnTo>
                  <a:lnTo>
                    <a:pt x="267" y="47"/>
                  </a:lnTo>
                  <a:lnTo>
                    <a:pt x="247" y="57"/>
                  </a:lnTo>
                  <a:lnTo>
                    <a:pt x="226" y="67"/>
                  </a:lnTo>
                  <a:lnTo>
                    <a:pt x="208" y="80"/>
                  </a:lnTo>
                  <a:lnTo>
                    <a:pt x="189" y="93"/>
                  </a:lnTo>
                  <a:lnTo>
                    <a:pt x="172" y="108"/>
                  </a:lnTo>
                  <a:lnTo>
                    <a:pt x="155" y="122"/>
                  </a:lnTo>
                  <a:lnTo>
                    <a:pt x="138" y="138"/>
                  </a:lnTo>
                  <a:lnTo>
                    <a:pt x="122" y="155"/>
                  </a:lnTo>
                  <a:lnTo>
                    <a:pt x="108" y="172"/>
                  </a:lnTo>
                  <a:lnTo>
                    <a:pt x="93" y="190"/>
                  </a:lnTo>
                  <a:lnTo>
                    <a:pt x="80" y="208"/>
                  </a:lnTo>
                  <a:lnTo>
                    <a:pt x="67" y="228"/>
                  </a:lnTo>
                  <a:lnTo>
                    <a:pt x="57" y="247"/>
                  </a:lnTo>
                  <a:lnTo>
                    <a:pt x="47" y="267"/>
                  </a:lnTo>
                  <a:lnTo>
                    <a:pt x="36" y="288"/>
                  </a:lnTo>
                  <a:lnTo>
                    <a:pt x="28" y="310"/>
                  </a:lnTo>
                  <a:lnTo>
                    <a:pt x="20" y="332"/>
                  </a:lnTo>
                  <a:lnTo>
                    <a:pt x="14" y="354"/>
                  </a:lnTo>
                  <a:lnTo>
                    <a:pt x="9" y="378"/>
                  </a:lnTo>
                  <a:lnTo>
                    <a:pt x="5" y="400"/>
                  </a:lnTo>
                  <a:lnTo>
                    <a:pt x="2" y="424"/>
                  </a:lnTo>
                  <a:lnTo>
                    <a:pt x="0" y="448"/>
                  </a:lnTo>
                  <a:lnTo>
                    <a:pt x="0" y="473"/>
                  </a:lnTo>
                  <a:lnTo>
                    <a:pt x="0" y="473"/>
                  </a:lnTo>
                  <a:lnTo>
                    <a:pt x="0" y="496"/>
                  </a:lnTo>
                  <a:lnTo>
                    <a:pt x="2" y="521"/>
                  </a:lnTo>
                  <a:lnTo>
                    <a:pt x="5" y="544"/>
                  </a:lnTo>
                  <a:lnTo>
                    <a:pt x="9" y="568"/>
                  </a:lnTo>
                  <a:lnTo>
                    <a:pt x="14" y="590"/>
                  </a:lnTo>
                  <a:lnTo>
                    <a:pt x="20" y="612"/>
                  </a:lnTo>
                  <a:lnTo>
                    <a:pt x="28" y="634"/>
                  </a:lnTo>
                  <a:lnTo>
                    <a:pt x="36" y="656"/>
                  </a:lnTo>
                  <a:lnTo>
                    <a:pt x="47" y="677"/>
                  </a:lnTo>
                  <a:lnTo>
                    <a:pt x="57" y="697"/>
                  </a:lnTo>
                  <a:lnTo>
                    <a:pt x="67" y="718"/>
                  </a:lnTo>
                  <a:lnTo>
                    <a:pt x="80" y="736"/>
                  </a:lnTo>
                  <a:lnTo>
                    <a:pt x="93" y="755"/>
                  </a:lnTo>
                  <a:lnTo>
                    <a:pt x="108" y="772"/>
                  </a:lnTo>
                  <a:lnTo>
                    <a:pt x="122" y="789"/>
                  </a:lnTo>
                  <a:lnTo>
                    <a:pt x="138" y="806"/>
                  </a:lnTo>
                  <a:lnTo>
                    <a:pt x="155" y="822"/>
                  </a:lnTo>
                  <a:lnTo>
                    <a:pt x="172" y="836"/>
                  </a:lnTo>
                  <a:lnTo>
                    <a:pt x="189" y="850"/>
                  </a:lnTo>
                  <a:lnTo>
                    <a:pt x="208" y="863"/>
                  </a:lnTo>
                  <a:lnTo>
                    <a:pt x="226" y="877"/>
                  </a:lnTo>
                  <a:lnTo>
                    <a:pt x="247" y="887"/>
                  </a:lnTo>
                  <a:lnTo>
                    <a:pt x="267" y="897"/>
                  </a:lnTo>
                  <a:lnTo>
                    <a:pt x="288" y="908"/>
                  </a:lnTo>
                  <a:lnTo>
                    <a:pt x="310" y="916"/>
                  </a:lnTo>
                  <a:lnTo>
                    <a:pt x="332" y="923"/>
                  </a:lnTo>
                  <a:lnTo>
                    <a:pt x="354" y="930"/>
                  </a:lnTo>
                  <a:lnTo>
                    <a:pt x="376" y="935"/>
                  </a:lnTo>
                  <a:lnTo>
                    <a:pt x="400" y="939"/>
                  </a:lnTo>
                  <a:lnTo>
                    <a:pt x="423" y="942"/>
                  </a:lnTo>
                  <a:lnTo>
                    <a:pt x="448" y="944"/>
                  </a:lnTo>
                  <a:lnTo>
                    <a:pt x="471" y="944"/>
                  </a:lnTo>
                  <a:lnTo>
                    <a:pt x="471" y="944"/>
                  </a:lnTo>
                  <a:lnTo>
                    <a:pt x="496" y="944"/>
                  </a:lnTo>
                  <a:lnTo>
                    <a:pt x="521" y="942"/>
                  </a:lnTo>
                  <a:lnTo>
                    <a:pt x="544" y="939"/>
                  </a:lnTo>
                  <a:lnTo>
                    <a:pt x="568" y="935"/>
                  </a:lnTo>
                  <a:lnTo>
                    <a:pt x="590" y="930"/>
                  </a:lnTo>
                  <a:lnTo>
                    <a:pt x="612" y="923"/>
                  </a:lnTo>
                  <a:lnTo>
                    <a:pt x="634" y="916"/>
                  </a:lnTo>
                  <a:lnTo>
                    <a:pt x="656" y="908"/>
                  </a:lnTo>
                  <a:lnTo>
                    <a:pt x="677" y="897"/>
                  </a:lnTo>
                  <a:lnTo>
                    <a:pt x="697" y="887"/>
                  </a:lnTo>
                  <a:lnTo>
                    <a:pt x="718" y="877"/>
                  </a:lnTo>
                  <a:lnTo>
                    <a:pt x="736" y="863"/>
                  </a:lnTo>
                  <a:lnTo>
                    <a:pt x="754" y="850"/>
                  </a:lnTo>
                  <a:lnTo>
                    <a:pt x="772" y="836"/>
                  </a:lnTo>
                  <a:lnTo>
                    <a:pt x="789" y="822"/>
                  </a:lnTo>
                  <a:lnTo>
                    <a:pt x="806" y="806"/>
                  </a:lnTo>
                  <a:lnTo>
                    <a:pt x="822" y="789"/>
                  </a:lnTo>
                  <a:lnTo>
                    <a:pt x="836" y="772"/>
                  </a:lnTo>
                  <a:lnTo>
                    <a:pt x="851" y="755"/>
                  </a:lnTo>
                  <a:lnTo>
                    <a:pt x="864" y="736"/>
                  </a:lnTo>
                  <a:lnTo>
                    <a:pt x="877" y="718"/>
                  </a:lnTo>
                  <a:lnTo>
                    <a:pt x="887" y="697"/>
                  </a:lnTo>
                  <a:lnTo>
                    <a:pt x="897" y="677"/>
                  </a:lnTo>
                  <a:lnTo>
                    <a:pt x="908" y="656"/>
                  </a:lnTo>
                  <a:lnTo>
                    <a:pt x="916" y="634"/>
                  </a:lnTo>
                  <a:lnTo>
                    <a:pt x="924" y="612"/>
                  </a:lnTo>
                  <a:lnTo>
                    <a:pt x="930" y="590"/>
                  </a:lnTo>
                  <a:lnTo>
                    <a:pt x="935" y="568"/>
                  </a:lnTo>
                  <a:lnTo>
                    <a:pt x="939" y="544"/>
                  </a:lnTo>
                  <a:lnTo>
                    <a:pt x="942" y="521"/>
                  </a:lnTo>
                  <a:lnTo>
                    <a:pt x="944" y="496"/>
                  </a:lnTo>
                  <a:lnTo>
                    <a:pt x="944" y="473"/>
                  </a:lnTo>
                  <a:lnTo>
                    <a:pt x="944" y="473"/>
                  </a:lnTo>
                  <a:lnTo>
                    <a:pt x="944" y="448"/>
                  </a:lnTo>
                  <a:lnTo>
                    <a:pt x="942" y="424"/>
                  </a:lnTo>
                  <a:lnTo>
                    <a:pt x="939" y="400"/>
                  </a:lnTo>
                  <a:lnTo>
                    <a:pt x="935" y="378"/>
                  </a:lnTo>
                  <a:lnTo>
                    <a:pt x="930" y="354"/>
                  </a:lnTo>
                  <a:lnTo>
                    <a:pt x="924" y="332"/>
                  </a:lnTo>
                  <a:lnTo>
                    <a:pt x="916" y="310"/>
                  </a:lnTo>
                  <a:lnTo>
                    <a:pt x="908" y="288"/>
                  </a:lnTo>
                  <a:lnTo>
                    <a:pt x="897" y="267"/>
                  </a:lnTo>
                  <a:lnTo>
                    <a:pt x="887" y="247"/>
                  </a:lnTo>
                  <a:lnTo>
                    <a:pt x="877" y="228"/>
                  </a:lnTo>
                  <a:lnTo>
                    <a:pt x="864" y="208"/>
                  </a:lnTo>
                  <a:lnTo>
                    <a:pt x="851" y="190"/>
                  </a:lnTo>
                  <a:lnTo>
                    <a:pt x="836" y="172"/>
                  </a:lnTo>
                  <a:lnTo>
                    <a:pt x="822" y="155"/>
                  </a:lnTo>
                  <a:lnTo>
                    <a:pt x="806" y="138"/>
                  </a:lnTo>
                  <a:lnTo>
                    <a:pt x="789" y="122"/>
                  </a:lnTo>
                  <a:lnTo>
                    <a:pt x="772" y="108"/>
                  </a:lnTo>
                  <a:lnTo>
                    <a:pt x="754" y="93"/>
                  </a:lnTo>
                  <a:lnTo>
                    <a:pt x="736" y="80"/>
                  </a:lnTo>
                  <a:lnTo>
                    <a:pt x="718" y="67"/>
                  </a:lnTo>
                  <a:lnTo>
                    <a:pt x="697" y="57"/>
                  </a:lnTo>
                  <a:lnTo>
                    <a:pt x="677" y="47"/>
                  </a:lnTo>
                  <a:lnTo>
                    <a:pt x="656" y="36"/>
                  </a:lnTo>
                  <a:lnTo>
                    <a:pt x="634" y="28"/>
                  </a:lnTo>
                  <a:lnTo>
                    <a:pt x="612" y="21"/>
                  </a:lnTo>
                  <a:lnTo>
                    <a:pt x="590" y="14"/>
                  </a:lnTo>
                  <a:lnTo>
                    <a:pt x="568" y="9"/>
                  </a:lnTo>
                  <a:lnTo>
                    <a:pt x="544" y="5"/>
                  </a:lnTo>
                  <a:lnTo>
                    <a:pt x="521" y="2"/>
                  </a:lnTo>
                  <a:lnTo>
                    <a:pt x="496" y="0"/>
                  </a:lnTo>
                  <a:lnTo>
                    <a:pt x="471" y="0"/>
                  </a:lnTo>
                  <a:lnTo>
                    <a:pt x="47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 name="Freeform 145"/>
            <p:cNvSpPr>
              <a:spLocks/>
            </p:cNvSpPr>
            <p:nvPr userDrawn="1"/>
          </p:nvSpPr>
          <p:spPr bwMode="auto">
            <a:xfrm>
              <a:off x="2772" y="994"/>
              <a:ext cx="216" cy="216"/>
            </a:xfrm>
            <a:custGeom>
              <a:avLst/>
              <a:gdLst>
                <a:gd name="T0" fmla="*/ 409 w 864"/>
                <a:gd name="T1" fmla="*/ 2 h 864"/>
                <a:gd name="T2" fmla="*/ 345 w 864"/>
                <a:gd name="T3" fmla="*/ 10 h 864"/>
                <a:gd name="T4" fmla="*/ 283 w 864"/>
                <a:gd name="T5" fmla="*/ 26 h 864"/>
                <a:gd name="T6" fmla="*/ 225 w 864"/>
                <a:gd name="T7" fmla="*/ 53 h 864"/>
                <a:gd name="T8" fmla="*/ 173 w 864"/>
                <a:gd name="T9" fmla="*/ 86 h 864"/>
                <a:gd name="T10" fmla="*/ 126 w 864"/>
                <a:gd name="T11" fmla="*/ 127 h 864"/>
                <a:gd name="T12" fmla="*/ 86 w 864"/>
                <a:gd name="T13" fmla="*/ 174 h 864"/>
                <a:gd name="T14" fmla="*/ 52 w 864"/>
                <a:gd name="T15" fmla="*/ 227 h 864"/>
                <a:gd name="T16" fmla="*/ 26 w 864"/>
                <a:gd name="T17" fmla="*/ 284 h 864"/>
                <a:gd name="T18" fmla="*/ 9 w 864"/>
                <a:gd name="T19" fmla="*/ 346 h 864"/>
                <a:gd name="T20" fmla="*/ 0 w 864"/>
                <a:gd name="T21" fmla="*/ 411 h 864"/>
                <a:gd name="T22" fmla="*/ 0 w 864"/>
                <a:gd name="T23" fmla="*/ 455 h 864"/>
                <a:gd name="T24" fmla="*/ 9 w 864"/>
                <a:gd name="T25" fmla="*/ 520 h 864"/>
                <a:gd name="T26" fmla="*/ 26 w 864"/>
                <a:gd name="T27" fmla="*/ 581 h 864"/>
                <a:gd name="T28" fmla="*/ 52 w 864"/>
                <a:gd name="T29" fmla="*/ 639 h 864"/>
                <a:gd name="T30" fmla="*/ 86 w 864"/>
                <a:gd name="T31" fmla="*/ 691 h 864"/>
                <a:gd name="T32" fmla="*/ 126 w 864"/>
                <a:gd name="T33" fmla="*/ 738 h 864"/>
                <a:gd name="T34" fmla="*/ 173 w 864"/>
                <a:gd name="T35" fmla="*/ 778 h 864"/>
                <a:gd name="T36" fmla="*/ 225 w 864"/>
                <a:gd name="T37" fmla="*/ 812 h 864"/>
                <a:gd name="T38" fmla="*/ 283 w 864"/>
                <a:gd name="T39" fmla="*/ 838 h 864"/>
                <a:gd name="T40" fmla="*/ 345 w 864"/>
                <a:gd name="T41" fmla="*/ 856 h 864"/>
                <a:gd name="T42" fmla="*/ 409 w 864"/>
                <a:gd name="T43" fmla="*/ 864 h 864"/>
                <a:gd name="T44" fmla="*/ 455 w 864"/>
                <a:gd name="T45" fmla="*/ 864 h 864"/>
                <a:gd name="T46" fmla="*/ 519 w 864"/>
                <a:gd name="T47" fmla="*/ 856 h 864"/>
                <a:gd name="T48" fmla="*/ 580 w 864"/>
                <a:gd name="T49" fmla="*/ 838 h 864"/>
                <a:gd name="T50" fmla="*/ 639 w 864"/>
                <a:gd name="T51" fmla="*/ 812 h 864"/>
                <a:gd name="T52" fmla="*/ 691 w 864"/>
                <a:gd name="T53" fmla="*/ 778 h 864"/>
                <a:gd name="T54" fmla="*/ 738 w 864"/>
                <a:gd name="T55" fmla="*/ 738 h 864"/>
                <a:gd name="T56" fmla="*/ 778 w 864"/>
                <a:gd name="T57" fmla="*/ 691 h 864"/>
                <a:gd name="T58" fmla="*/ 812 w 864"/>
                <a:gd name="T59" fmla="*/ 639 h 864"/>
                <a:gd name="T60" fmla="*/ 838 w 864"/>
                <a:gd name="T61" fmla="*/ 581 h 864"/>
                <a:gd name="T62" fmla="*/ 855 w 864"/>
                <a:gd name="T63" fmla="*/ 520 h 864"/>
                <a:gd name="T64" fmla="*/ 864 w 864"/>
                <a:gd name="T65" fmla="*/ 455 h 864"/>
                <a:gd name="T66" fmla="*/ 864 w 864"/>
                <a:gd name="T67" fmla="*/ 411 h 864"/>
                <a:gd name="T68" fmla="*/ 855 w 864"/>
                <a:gd name="T69" fmla="*/ 346 h 864"/>
                <a:gd name="T70" fmla="*/ 838 w 864"/>
                <a:gd name="T71" fmla="*/ 284 h 864"/>
                <a:gd name="T72" fmla="*/ 812 w 864"/>
                <a:gd name="T73" fmla="*/ 227 h 864"/>
                <a:gd name="T74" fmla="*/ 778 w 864"/>
                <a:gd name="T75" fmla="*/ 174 h 864"/>
                <a:gd name="T76" fmla="*/ 738 w 864"/>
                <a:gd name="T77" fmla="*/ 127 h 864"/>
                <a:gd name="T78" fmla="*/ 691 w 864"/>
                <a:gd name="T79" fmla="*/ 86 h 864"/>
                <a:gd name="T80" fmla="*/ 639 w 864"/>
                <a:gd name="T81" fmla="*/ 53 h 864"/>
                <a:gd name="T82" fmla="*/ 580 w 864"/>
                <a:gd name="T83" fmla="*/ 26 h 864"/>
                <a:gd name="T84" fmla="*/ 519 w 864"/>
                <a:gd name="T85" fmla="*/ 10 h 864"/>
                <a:gd name="T86" fmla="*/ 455 w 864"/>
                <a:gd name="T87" fmla="*/ 2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431" y="0"/>
                  </a:moveTo>
                  <a:lnTo>
                    <a:pt x="431" y="0"/>
                  </a:lnTo>
                  <a:lnTo>
                    <a:pt x="409" y="2"/>
                  </a:lnTo>
                  <a:lnTo>
                    <a:pt x="388" y="3"/>
                  </a:lnTo>
                  <a:lnTo>
                    <a:pt x="366" y="6"/>
                  </a:lnTo>
                  <a:lnTo>
                    <a:pt x="345" y="10"/>
                  </a:lnTo>
                  <a:lnTo>
                    <a:pt x="324" y="15"/>
                  </a:lnTo>
                  <a:lnTo>
                    <a:pt x="304" y="20"/>
                  </a:lnTo>
                  <a:lnTo>
                    <a:pt x="283" y="26"/>
                  </a:lnTo>
                  <a:lnTo>
                    <a:pt x="263" y="34"/>
                  </a:lnTo>
                  <a:lnTo>
                    <a:pt x="245" y="43"/>
                  </a:lnTo>
                  <a:lnTo>
                    <a:pt x="225" y="53"/>
                  </a:lnTo>
                  <a:lnTo>
                    <a:pt x="209" y="63"/>
                  </a:lnTo>
                  <a:lnTo>
                    <a:pt x="190" y="75"/>
                  </a:lnTo>
                  <a:lnTo>
                    <a:pt x="173" y="86"/>
                  </a:lnTo>
                  <a:lnTo>
                    <a:pt x="158" y="99"/>
                  </a:lnTo>
                  <a:lnTo>
                    <a:pt x="142" y="112"/>
                  </a:lnTo>
                  <a:lnTo>
                    <a:pt x="126" y="127"/>
                  </a:lnTo>
                  <a:lnTo>
                    <a:pt x="112" y="142"/>
                  </a:lnTo>
                  <a:lnTo>
                    <a:pt x="99" y="158"/>
                  </a:lnTo>
                  <a:lnTo>
                    <a:pt x="86" y="174"/>
                  </a:lnTo>
                  <a:lnTo>
                    <a:pt x="74" y="191"/>
                  </a:lnTo>
                  <a:lnTo>
                    <a:pt x="63" y="209"/>
                  </a:lnTo>
                  <a:lnTo>
                    <a:pt x="52" y="227"/>
                  </a:lnTo>
                  <a:lnTo>
                    <a:pt x="43" y="245"/>
                  </a:lnTo>
                  <a:lnTo>
                    <a:pt x="34" y="265"/>
                  </a:lnTo>
                  <a:lnTo>
                    <a:pt x="26" y="284"/>
                  </a:lnTo>
                  <a:lnTo>
                    <a:pt x="20" y="304"/>
                  </a:lnTo>
                  <a:lnTo>
                    <a:pt x="13" y="325"/>
                  </a:lnTo>
                  <a:lnTo>
                    <a:pt x="9" y="346"/>
                  </a:lnTo>
                  <a:lnTo>
                    <a:pt x="5" y="367"/>
                  </a:lnTo>
                  <a:lnTo>
                    <a:pt x="3" y="389"/>
                  </a:lnTo>
                  <a:lnTo>
                    <a:pt x="0" y="411"/>
                  </a:lnTo>
                  <a:lnTo>
                    <a:pt x="0" y="433"/>
                  </a:lnTo>
                  <a:lnTo>
                    <a:pt x="0" y="433"/>
                  </a:lnTo>
                  <a:lnTo>
                    <a:pt x="0" y="455"/>
                  </a:lnTo>
                  <a:lnTo>
                    <a:pt x="3" y="477"/>
                  </a:lnTo>
                  <a:lnTo>
                    <a:pt x="5" y="498"/>
                  </a:lnTo>
                  <a:lnTo>
                    <a:pt x="9" y="520"/>
                  </a:lnTo>
                  <a:lnTo>
                    <a:pt x="13" y="541"/>
                  </a:lnTo>
                  <a:lnTo>
                    <a:pt x="20" y="561"/>
                  </a:lnTo>
                  <a:lnTo>
                    <a:pt x="26" y="581"/>
                  </a:lnTo>
                  <a:lnTo>
                    <a:pt x="34" y="601"/>
                  </a:lnTo>
                  <a:lnTo>
                    <a:pt x="43" y="619"/>
                  </a:lnTo>
                  <a:lnTo>
                    <a:pt x="52" y="639"/>
                  </a:lnTo>
                  <a:lnTo>
                    <a:pt x="63" y="657"/>
                  </a:lnTo>
                  <a:lnTo>
                    <a:pt x="74" y="674"/>
                  </a:lnTo>
                  <a:lnTo>
                    <a:pt x="86" y="691"/>
                  </a:lnTo>
                  <a:lnTo>
                    <a:pt x="99" y="708"/>
                  </a:lnTo>
                  <a:lnTo>
                    <a:pt x="112" y="723"/>
                  </a:lnTo>
                  <a:lnTo>
                    <a:pt x="126" y="738"/>
                  </a:lnTo>
                  <a:lnTo>
                    <a:pt x="142" y="752"/>
                  </a:lnTo>
                  <a:lnTo>
                    <a:pt x="158" y="766"/>
                  </a:lnTo>
                  <a:lnTo>
                    <a:pt x="173" y="778"/>
                  </a:lnTo>
                  <a:lnTo>
                    <a:pt x="190" y="791"/>
                  </a:lnTo>
                  <a:lnTo>
                    <a:pt x="209" y="802"/>
                  </a:lnTo>
                  <a:lnTo>
                    <a:pt x="225" y="812"/>
                  </a:lnTo>
                  <a:lnTo>
                    <a:pt x="245" y="823"/>
                  </a:lnTo>
                  <a:lnTo>
                    <a:pt x="263" y="830"/>
                  </a:lnTo>
                  <a:lnTo>
                    <a:pt x="283" y="838"/>
                  </a:lnTo>
                  <a:lnTo>
                    <a:pt x="304" y="845"/>
                  </a:lnTo>
                  <a:lnTo>
                    <a:pt x="324" y="851"/>
                  </a:lnTo>
                  <a:lnTo>
                    <a:pt x="345" y="856"/>
                  </a:lnTo>
                  <a:lnTo>
                    <a:pt x="366" y="860"/>
                  </a:lnTo>
                  <a:lnTo>
                    <a:pt x="388" y="863"/>
                  </a:lnTo>
                  <a:lnTo>
                    <a:pt x="409" y="864"/>
                  </a:lnTo>
                  <a:lnTo>
                    <a:pt x="431" y="864"/>
                  </a:lnTo>
                  <a:lnTo>
                    <a:pt x="431" y="864"/>
                  </a:lnTo>
                  <a:lnTo>
                    <a:pt x="455" y="864"/>
                  </a:lnTo>
                  <a:lnTo>
                    <a:pt x="476" y="863"/>
                  </a:lnTo>
                  <a:lnTo>
                    <a:pt x="498" y="860"/>
                  </a:lnTo>
                  <a:lnTo>
                    <a:pt x="519" y="856"/>
                  </a:lnTo>
                  <a:lnTo>
                    <a:pt x="540" y="851"/>
                  </a:lnTo>
                  <a:lnTo>
                    <a:pt x="560" y="845"/>
                  </a:lnTo>
                  <a:lnTo>
                    <a:pt x="580" y="838"/>
                  </a:lnTo>
                  <a:lnTo>
                    <a:pt x="601" y="830"/>
                  </a:lnTo>
                  <a:lnTo>
                    <a:pt x="619" y="823"/>
                  </a:lnTo>
                  <a:lnTo>
                    <a:pt x="639" y="812"/>
                  </a:lnTo>
                  <a:lnTo>
                    <a:pt x="655" y="802"/>
                  </a:lnTo>
                  <a:lnTo>
                    <a:pt x="674" y="791"/>
                  </a:lnTo>
                  <a:lnTo>
                    <a:pt x="691" y="778"/>
                  </a:lnTo>
                  <a:lnTo>
                    <a:pt x="706" y="766"/>
                  </a:lnTo>
                  <a:lnTo>
                    <a:pt x="722" y="752"/>
                  </a:lnTo>
                  <a:lnTo>
                    <a:pt x="738" y="738"/>
                  </a:lnTo>
                  <a:lnTo>
                    <a:pt x="752" y="723"/>
                  </a:lnTo>
                  <a:lnTo>
                    <a:pt x="765" y="708"/>
                  </a:lnTo>
                  <a:lnTo>
                    <a:pt x="778" y="691"/>
                  </a:lnTo>
                  <a:lnTo>
                    <a:pt x="790" y="674"/>
                  </a:lnTo>
                  <a:lnTo>
                    <a:pt x="801" y="657"/>
                  </a:lnTo>
                  <a:lnTo>
                    <a:pt x="812" y="639"/>
                  </a:lnTo>
                  <a:lnTo>
                    <a:pt x="821" y="619"/>
                  </a:lnTo>
                  <a:lnTo>
                    <a:pt x="830" y="601"/>
                  </a:lnTo>
                  <a:lnTo>
                    <a:pt x="838" y="581"/>
                  </a:lnTo>
                  <a:lnTo>
                    <a:pt x="844" y="561"/>
                  </a:lnTo>
                  <a:lnTo>
                    <a:pt x="851" y="541"/>
                  </a:lnTo>
                  <a:lnTo>
                    <a:pt x="855" y="520"/>
                  </a:lnTo>
                  <a:lnTo>
                    <a:pt x="859" y="498"/>
                  </a:lnTo>
                  <a:lnTo>
                    <a:pt x="861" y="477"/>
                  </a:lnTo>
                  <a:lnTo>
                    <a:pt x="864" y="455"/>
                  </a:lnTo>
                  <a:lnTo>
                    <a:pt x="864" y="433"/>
                  </a:lnTo>
                  <a:lnTo>
                    <a:pt x="864" y="433"/>
                  </a:lnTo>
                  <a:lnTo>
                    <a:pt x="864" y="411"/>
                  </a:lnTo>
                  <a:lnTo>
                    <a:pt x="861" y="389"/>
                  </a:lnTo>
                  <a:lnTo>
                    <a:pt x="859" y="367"/>
                  </a:lnTo>
                  <a:lnTo>
                    <a:pt x="855" y="346"/>
                  </a:lnTo>
                  <a:lnTo>
                    <a:pt x="851" y="325"/>
                  </a:lnTo>
                  <a:lnTo>
                    <a:pt x="844" y="304"/>
                  </a:lnTo>
                  <a:lnTo>
                    <a:pt x="838" y="284"/>
                  </a:lnTo>
                  <a:lnTo>
                    <a:pt x="830" y="265"/>
                  </a:lnTo>
                  <a:lnTo>
                    <a:pt x="821" y="245"/>
                  </a:lnTo>
                  <a:lnTo>
                    <a:pt x="812" y="227"/>
                  </a:lnTo>
                  <a:lnTo>
                    <a:pt x="801" y="209"/>
                  </a:lnTo>
                  <a:lnTo>
                    <a:pt x="790" y="191"/>
                  </a:lnTo>
                  <a:lnTo>
                    <a:pt x="778" y="174"/>
                  </a:lnTo>
                  <a:lnTo>
                    <a:pt x="765" y="158"/>
                  </a:lnTo>
                  <a:lnTo>
                    <a:pt x="752" y="142"/>
                  </a:lnTo>
                  <a:lnTo>
                    <a:pt x="738" y="127"/>
                  </a:lnTo>
                  <a:lnTo>
                    <a:pt x="722" y="112"/>
                  </a:lnTo>
                  <a:lnTo>
                    <a:pt x="706" y="99"/>
                  </a:lnTo>
                  <a:lnTo>
                    <a:pt x="691" y="86"/>
                  </a:lnTo>
                  <a:lnTo>
                    <a:pt x="674" y="75"/>
                  </a:lnTo>
                  <a:lnTo>
                    <a:pt x="655" y="63"/>
                  </a:lnTo>
                  <a:lnTo>
                    <a:pt x="639" y="53"/>
                  </a:lnTo>
                  <a:lnTo>
                    <a:pt x="619" y="43"/>
                  </a:lnTo>
                  <a:lnTo>
                    <a:pt x="601" y="34"/>
                  </a:lnTo>
                  <a:lnTo>
                    <a:pt x="580" y="26"/>
                  </a:lnTo>
                  <a:lnTo>
                    <a:pt x="560" y="20"/>
                  </a:lnTo>
                  <a:lnTo>
                    <a:pt x="540" y="15"/>
                  </a:lnTo>
                  <a:lnTo>
                    <a:pt x="519" y="10"/>
                  </a:lnTo>
                  <a:lnTo>
                    <a:pt x="498" y="6"/>
                  </a:lnTo>
                  <a:lnTo>
                    <a:pt x="476" y="3"/>
                  </a:lnTo>
                  <a:lnTo>
                    <a:pt x="455" y="2"/>
                  </a:lnTo>
                  <a:lnTo>
                    <a:pt x="431" y="0"/>
                  </a:lnTo>
                  <a:lnTo>
                    <a:pt x="4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 name="Freeform 146"/>
            <p:cNvSpPr>
              <a:spLocks/>
            </p:cNvSpPr>
            <p:nvPr userDrawn="1"/>
          </p:nvSpPr>
          <p:spPr bwMode="auto">
            <a:xfrm>
              <a:off x="2782" y="1257"/>
              <a:ext cx="196" cy="196"/>
            </a:xfrm>
            <a:custGeom>
              <a:avLst/>
              <a:gdLst>
                <a:gd name="T0" fmla="*/ 372 w 784"/>
                <a:gd name="T1" fmla="*/ 1 h 783"/>
                <a:gd name="T2" fmla="*/ 313 w 784"/>
                <a:gd name="T3" fmla="*/ 8 h 783"/>
                <a:gd name="T4" fmla="*/ 257 w 784"/>
                <a:gd name="T5" fmla="*/ 25 h 783"/>
                <a:gd name="T6" fmla="*/ 205 w 784"/>
                <a:gd name="T7" fmla="*/ 48 h 783"/>
                <a:gd name="T8" fmla="*/ 158 w 784"/>
                <a:gd name="T9" fmla="*/ 78 h 783"/>
                <a:gd name="T10" fmla="*/ 115 w 784"/>
                <a:gd name="T11" fmla="*/ 115 h 783"/>
                <a:gd name="T12" fmla="*/ 79 w 784"/>
                <a:gd name="T13" fmla="*/ 158 h 783"/>
                <a:gd name="T14" fmla="*/ 47 w 784"/>
                <a:gd name="T15" fmla="*/ 206 h 783"/>
                <a:gd name="T16" fmla="*/ 24 w 784"/>
                <a:gd name="T17" fmla="*/ 258 h 783"/>
                <a:gd name="T18" fmla="*/ 8 w 784"/>
                <a:gd name="T19" fmla="*/ 313 h 783"/>
                <a:gd name="T20" fmla="*/ 0 w 784"/>
                <a:gd name="T21" fmla="*/ 371 h 783"/>
                <a:gd name="T22" fmla="*/ 0 w 784"/>
                <a:gd name="T23" fmla="*/ 412 h 783"/>
                <a:gd name="T24" fmla="*/ 8 w 784"/>
                <a:gd name="T25" fmla="*/ 470 h 783"/>
                <a:gd name="T26" fmla="*/ 24 w 784"/>
                <a:gd name="T27" fmla="*/ 526 h 783"/>
                <a:gd name="T28" fmla="*/ 47 w 784"/>
                <a:gd name="T29" fmla="*/ 579 h 783"/>
                <a:gd name="T30" fmla="*/ 79 w 784"/>
                <a:gd name="T31" fmla="*/ 627 h 783"/>
                <a:gd name="T32" fmla="*/ 115 w 784"/>
                <a:gd name="T33" fmla="*/ 668 h 783"/>
                <a:gd name="T34" fmla="*/ 158 w 784"/>
                <a:gd name="T35" fmla="*/ 706 h 783"/>
                <a:gd name="T36" fmla="*/ 205 w 784"/>
                <a:gd name="T37" fmla="*/ 736 h 783"/>
                <a:gd name="T38" fmla="*/ 257 w 784"/>
                <a:gd name="T39" fmla="*/ 760 h 783"/>
                <a:gd name="T40" fmla="*/ 313 w 784"/>
                <a:gd name="T41" fmla="*/ 775 h 783"/>
                <a:gd name="T42" fmla="*/ 372 w 784"/>
                <a:gd name="T43" fmla="*/ 783 h 783"/>
                <a:gd name="T44" fmla="*/ 412 w 784"/>
                <a:gd name="T45" fmla="*/ 783 h 783"/>
                <a:gd name="T46" fmla="*/ 471 w 784"/>
                <a:gd name="T47" fmla="*/ 775 h 783"/>
                <a:gd name="T48" fmla="*/ 527 w 784"/>
                <a:gd name="T49" fmla="*/ 760 h 783"/>
                <a:gd name="T50" fmla="*/ 579 w 784"/>
                <a:gd name="T51" fmla="*/ 736 h 783"/>
                <a:gd name="T52" fmla="*/ 626 w 784"/>
                <a:gd name="T53" fmla="*/ 706 h 783"/>
                <a:gd name="T54" fmla="*/ 669 w 784"/>
                <a:gd name="T55" fmla="*/ 668 h 783"/>
                <a:gd name="T56" fmla="*/ 705 w 784"/>
                <a:gd name="T57" fmla="*/ 627 h 783"/>
                <a:gd name="T58" fmla="*/ 737 w 784"/>
                <a:gd name="T59" fmla="*/ 579 h 783"/>
                <a:gd name="T60" fmla="*/ 760 w 784"/>
                <a:gd name="T61" fmla="*/ 526 h 783"/>
                <a:gd name="T62" fmla="*/ 776 w 784"/>
                <a:gd name="T63" fmla="*/ 470 h 783"/>
                <a:gd name="T64" fmla="*/ 784 w 784"/>
                <a:gd name="T65" fmla="*/ 412 h 783"/>
                <a:gd name="T66" fmla="*/ 784 w 784"/>
                <a:gd name="T67" fmla="*/ 371 h 783"/>
                <a:gd name="T68" fmla="*/ 776 w 784"/>
                <a:gd name="T69" fmla="*/ 313 h 783"/>
                <a:gd name="T70" fmla="*/ 760 w 784"/>
                <a:gd name="T71" fmla="*/ 258 h 783"/>
                <a:gd name="T72" fmla="*/ 737 w 784"/>
                <a:gd name="T73" fmla="*/ 206 h 783"/>
                <a:gd name="T74" fmla="*/ 705 w 784"/>
                <a:gd name="T75" fmla="*/ 158 h 783"/>
                <a:gd name="T76" fmla="*/ 669 w 784"/>
                <a:gd name="T77" fmla="*/ 115 h 783"/>
                <a:gd name="T78" fmla="*/ 626 w 784"/>
                <a:gd name="T79" fmla="*/ 78 h 783"/>
                <a:gd name="T80" fmla="*/ 579 w 784"/>
                <a:gd name="T81" fmla="*/ 48 h 783"/>
                <a:gd name="T82" fmla="*/ 527 w 784"/>
                <a:gd name="T83" fmla="*/ 25 h 783"/>
                <a:gd name="T84" fmla="*/ 471 w 784"/>
                <a:gd name="T85" fmla="*/ 8 h 783"/>
                <a:gd name="T86" fmla="*/ 412 w 784"/>
                <a:gd name="T87" fmla="*/ 1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4" h="783">
                  <a:moveTo>
                    <a:pt x="391" y="0"/>
                  </a:moveTo>
                  <a:lnTo>
                    <a:pt x="391" y="0"/>
                  </a:lnTo>
                  <a:lnTo>
                    <a:pt x="372" y="1"/>
                  </a:lnTo>
                  <a:lnTo>
                    <a:pt x="352" y="3"/>
                  </a:lnTo>
                  <a:lnTo>
                    <a:pt x="333" y="5"/>
                  </a:lnTo>
                  <a:lnTo>
                    <a:pt x="313" y="8"/>
                  </a:lnTo>
                  <a:lnTo>
                    <a:pt x="294" y="13"/>
                  </a:lnTo>
                  <a:lnTo>
                    <a:pt x="275" y="18"/>
                  </a:lnTo>
                  <a:lnTo>
                    <a:pt x="257" y="25"/>
                  </a:lnTo>
                  <a:lnTo>
                    <a:pt x="240" y="31"/>
                  </a:lnTo>
                  <a:lnTo>
                    <a:pt x="222" y="39"/>
                  </a:lnTo>
                  <a:lnTo>
                    <a:pt x="205" y="48"/>
                  </a:lnTo>
                  <a:lnTo>
                    <a:pt x="189" y="57"/>
                  </a:lnTo>
                  <a:lnTo>
                    <a:pt x="172" y="68"/>
                  </a:lnTo>
                  <a:lnTo>
                    <a:pt x="158" y="78"/>
                  </a:lnTo>
                  <a:lnTo>
                    <a:pt x="142" y="90"/>
                  </a:lnTo>
                  <a:lnTo>
                    <a:pt x="128" y="102"/>
                  </a:lnTo>
                  <a:lnTo>
                    <a:pt x="115" y="115"/>
                  </a:lnTo>
                  <a:lnTo>
                    <a:pt x="102" y="129"/>
                  </a:lnTo>
                  <a:lnTo>
                    <a:pt x="90" y="143"/>
                  </a:lnTo>
                  <a:lnTo>
                    <a:pt x="79" y="158"/>
                  </a:lnTo>
                  <a:lnTo>
                    <a:pt x="67" y="173"/>
                  </a:lnTo>
                  <a:lnTo>
                    <a:pt x="56" y="189"/>
                  </a:lnTo>
                  <a:lnTo>
                    <a:pt x="47" y="206"/>
                  </a:lnTo>
                  <a:lnTo>
                    <a:pt x="40" y="223"/>
                  </a:lnTo>
                  <a:lnTo>
                    <a:pt x="32" y="240"/>
                  </a:lnTo>
                  <a:lnTo>
                    <a:pt x="24" y="258"/>
                  </a:lnTo>
                  <a:lnTo>
                    <a:pt x="17" y="276"/>
                  </a:lnTo>
                  <a:lnTo>
                    <a:pt x="12" y="295"/>
                  </a:lnTo>
                  <a:lnTo>
                    <a:pt x="8" y="313"/>
                  </a:lnTo>
                  <a:lnTo>
                    <a:pt x="4" y="332"/>
                  </a:lnTo>
                  <a:lnTo>
                    <a:pt x="3" y="352"/>
                  </a:lnTo>
                  <a:lnTo>
                    <a:pt x="0" y="371"/>
                  </a:lnTo>
                  <a:lnTo>
                    <a:pt x="0" y="392"/>
                  </a:lnTo>
                  <a:lnTo>
                    <a:pt x="0" y="392"/>
                  </a:lnTo>
                  <a:lnTo>
                    <a:pt x="0" y="412"/>
                  </a:lnTo>
                  <a:lnTo>
                    <a:pt x="3" y="433"/>
                  </a:lnTo>
                  <a:lnTo>
                    <a:pt x="4" y="452"/>
                  </a:lnTo>
                  <a:lnTo>
                    <a:pt x="8" y="470"/>
                  </a:lnTo>
                  <a:lnTo>
                    <a:pt x="12" y="490"/>
                  </a:lnTo>
                  <a:lnTo>
                    <a:pt x="17" y="508"/>
                  </a:lnTo>
                  <a:lnTo>
                    <a:pt x="24" y="526"/>
                  </a:lnTo>
                  <a:lnTo>
                    <a:pt x="32" y="545"/>
                  </a:lnTo>
                  <a:lnTo>
                    <a:pt x="40" y="562"/>
                  </a:lnTo>
                  <a:lnTo>
                    <a:pt x="47" y="579"/>
                  </a:lnTo>
                  <a:lnTo>
                    <a:pt x="56" y="596"/>
                  </a:lnTo>
                  <a:lnTo>
                    <a:pt x="67" y="611"/>
                  </a:lnTo>
                  <a:lnTo>
                    <a:pt x="79" y="627"/>
                  </a:lnTo>
                  <a:lnTo>
                    <a:pt x="90" y="641"/>
                  </a:lnTo>
                  <a:lnTo>
                    <a:pt x="102" y="655"/>
                  </a:lnTo>
                  <a:lnTo>
                    <a:pt x="115" y="668"/>
                  </a:lnTo>
                  <a:lnTo>
                    <a:pt x="128" y="681"/>
                  </a:lnTo>
                  <a:lnTo>
                    <a:pt x="142" y="695"/>
                  </a:lnTo>
                  <a:lnTo>
                    <a:pt x="158" y="706"/>
                  </a:lnTo>
                  <a:lnTo>
                    <a:pt x="172" y="717"/>
                  </a:lnTo>
                  <a:lnTo>
                    <a:pt x="189" y="727"/>
                  </a:lnTo>
                  <a:lnTo>
                    <a:pt x="205" y="736"/>
                  </a:lnTo>
                  <a:lnTo>
                    <a:pt x="222" y="745"/>
                  </a:lnTo>
                  <a:lnTo>
                    <a:pt x="240" y="753"/>
                  </a:lnTo>
                  <a:lnTo>
                    <a:pt x="257" y="760"/>
                  </a:lnTo>
                  <a:lnTo>
                    <a:pt x="275" y="766"/>
                  </a:lnTo>
                  <a:lnTo>
                    <a:pt x="294" y="771"/>
                  </a:lnTo>
                  <a:lnTo>
                    <a:pt x="313" y="775"/>
                  </a:lnTo>
                  <a:lnTo>
                    <a:pt x="333" y="779"/>
                  </a:lnTo>
                  <a:lnTo>
                    <a:pt x="352" y="782"/>
                  </a:lnTo>
                  <a:lnTo>
                    <a:pt x="372" y="783"/>
                  </a:lnTo>
                  <a:lnTo>
                    <a:pt x="391" y="783"/>
                  </a:lnTo>
                  <a:lnTo>
                    <a:pt x="391" y="783"/>
                  </a:lnTo>
                  <a:lnTo>
                    <a:pt x="412" y="783"/>
                  </a:lnTo>
                  <a:lnTo>
                    <a:pt x="432" y="782"/>
                  </a:lnTo>
                  <a:lnTo>
                    <a:pt x="451" y="779"/>
                  </a:lnTo>
                  <a:lnTo>
                    <a:pt x="471" y="775"/>
                  </a:lnTo>
                  <a:lnTo>
                    <a:pt x="490" y="771"/>
                  </a:lnTo>
                  <a:lnTo>
                    <a:pt x="509" y="766"/>
                  </a:lnTo>
                  <a:lnTo>
                    <a:pt x="527" y="760"/>
                  </a:lnTo>
                  <a:lnTo>
                    <a:pt x="544" y="753"/>
                  </a:lnTo>
                  <a:lnTo>
                    <a:pt x="562" y="745"/>
                  </a:lnTo>
                  <a:lnTo>
                    <a:pt x="579" y="736"/>
                  </a:lnTo>
                  <a:lnTo>
                    <a:pt x="595" y="727"/>
                  </a:lnTo>
                  <a:lnTo>
                    <a:pt x="610" y="717"/>
                  </a:lnTo>
                  <a:lnTo>
                    <a:pt x="626" y="706"/>
                  </a:lnTo>
                  <a:lnTo>
                    <a:pt x="642" y="695"/>
                  </a:lnTo>
                  <a:lnTo>
                    <a:pt x="656" y="681"/>
                  </a:lnTo>
                  <a:lnTo>
                    <a:pt x="669" y="668"/>
                  </a:lnTo>
                  <a:lnTo>
                    <a:pt x="682" y="655"/>
                  </a:lnTo>
                  <a:lnTo>
                    <a:pt x="694" y="641"/>
                  </a:lnTo>
                  <a:lnTo>
                    <a:pt x="705" y="627"/>
                  </a:lnTo>
                  <a:lnTo>
                    <a:pt x="717" y="611"/>
                  </a:lnTo>
                  <a:lnTo>
                    <a:pt x="726" y="596"/>
                  </a:lnTo>
                  <a:lnTo>
                    <a:pt x="737" y="579"/>
                  </a:lnTo>
                  <a:lnTo>
                    <a:pt x="744" y="562"/>
                  </a:lnTo>
                  <a:lnTo>
                    <a:pt x="752" y="545"/>
                  </a:lnTo>
                  <a:lnTo>
                    <a:pt x="760" y="526"/>
                  </a:lnTo>
                  <a:lnTo>
                    <a:pt x="765" y="508"/>
                  </a:lnTo>
                  <a:lnTo>
                    <a:pt x="772" y="490"/>
                  </a:lnTo>
                  <a:lnTo>
                    <a:pt x="776" y="470"/>
                  </a:lnTo>
                  <a:lnTo>
                    <a:pt x="780" y="452"/>
                  </a:lnTo>
                  <a:lnTo>
                    <a:pt x="781" y="433"/>
                  </a:lnTo>
                  <a:lnTo>
                    <a:pt x="784" y="412"/>
                  </a:lnTo>
                  <a:lnTo>
                    <a:pt x="784" y="392"/>
                  </a:lnTo>
                  <a:lnTo>
                    <a:pt x="784" y="392"/>
                  </a:lnTo>
                  <a:lnTo>
                    <a:pt x="784" y="371"/>
                  </a:lnTo>
                  <a:lnTo>
                    <a:pt x="781" y="352"/>
                  </a:lnTo>
                  <a:lnTo>
                    <a:pt x="780" y="332"/>
                  </a:lnTo>
                  <a:lnTo>
                    <a:pt x="776" y="313"/>
                  </a:lnTo>
                  <a:lnTo>
                    <a:pt x="772" y="295"/>
                  </a:lnTo>
                  <a:lnTo>
                    <a:pt x="765" y="276"/>
                  </a:lnTo>
                  <a:lnTo>
                    <a:pt x="760" y="258"/>
                  </a:lnTo>
                  <a:lnTo>
                    <a:pt x="752" y="240"/>
                  </a:lnTo>
                  <a:lnTo>
                    <a:pt x="744" y="223"/>
                  </a:lnTo>
                  <a:lnTo>
                    <a:pt x="737" y="206"/>
                  </a:lnTo>
                  <a:lnTo>
                    <a:pt x="726" y="189"/>
                  </a:lnTo>
                  <a:lnTo>
                    <a:pt x="717" y="173"/>
                  </a:lnTo>
                  <a:lnTo>
                    <a:pt x="705" y="158"/>
                  </a:lnTo>
                  <a:lnTo>
                    <a:pt x="694" y="143"/>
                  </a:lnTo>
                  <a:lnTo>
                    <a:pt x="682" y="129"/>
                  </a:lnTo>
                  <a:lnTo>
                    <a:pt x="669" y="115"/>
                  </a:lnTo>
                  <a:lnTo>
                    <a:pt x="656" y="102"/>
                  </a:lnTo>
                  <a:lnTo>
                    <a:pt x="642" y="90"/>
                  </a:lnTo>
                  <a:lnTo>
                    <a:pt x="626" y="78"/>
                  </a:lnTo>
                  <a:lnTo>
                    <a:pt x="610" y="68"/>
                  </a:lnTo>
                  <a:lnTo>
                    <a:pt x="595" y="57"/>
                  </a:lnTo>
                  <a:lnTo>
                    <a:pt x="579" y="48"/>
                  </a:lnTo>
                  <a:lnTo>
                    <a:pt x="562" y="39"/>
                  </a:lnTo>
                  <a:lnTo>
                    <a:pt x="544" y="31"/>
                  </a:lnTo>
                  <a:lnTo>
                    <a:pt x="527" y="25"/>
                  </a:lnTo>
                  <a:lnTo>
                    <a:pt x="509" y="18"/>
                  </a:lnTo>
                  <a:lnTo>
                    <a:pt x="490" y="13"/>
                  </a:lnTo>
                  <a:lnTo>
                    <a:pt x="471" y="8"/>
                  </a:lnTo>
                  <a:lnTo>
                    <a:pt x="451" y="5"/>
                  </a:lnTo>
                  <a:lnTo>
                    <a:pt x="432" y="3"/>
                  </a:lnTo>
                  <a:lnTo>
                    <a:pt x="412" y="1"/>
                  </a:lnTo>
                  <a:lnTo>
                    <a:pt x="391" y="0"/>
                  </a:lnTo>
                  <a:lnTo>
                    <a:pt x="3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 name="Freeform 147"/>
            <p:cNvSpPr>
              <a:spLocks/>
            </p:cNvSpPr>
            <p:nvPr userDrawn="1"/>
          </p:nvSpPr>
          <p:spPr bwMode="auto">
            <a:xfrm>
              <a:off x="2792" y="1521"/>
              <a:ext cx="176" cy="175"/>
            </a:xfrm>
            <a:custGeom>
              <a:avLst/>
              <a:gdLst>
                <a:gd name="T0" fmla="*/ 333 w 702"/>
                <a:gd name="T1" fmla="*/ 0 h 701"/>
                <a:gd name="T2" fmla="*/ 280 w 702"/>
                <a:gd name="T3" fmla="*/ 7 h 701"/>
                <a:gd name="T4" fmla="*/ 230 w 702"/>
                <a:gd name="T5" fmla="*/ 21 h 701"/>
                <a:gd name="T6" fmla="*/ 184 w 702"/>
                <a:gd name="T7" fmla="*/ 42 h 701"/>
                <a:gd name="T8" fmla="*/ 141 w 702"/>
                <a:gd name="T9" fmla="*/ 69 h 701"/>
                <a:gd name="T10" fmla="*/ 103 w 702"/>
                <a:gd name="T11" fmla="*/ 102 h 701"/>
                <a:gd name="T12" fmla="*/ 70 w 702"/>
                <a:gd name="T13" fmla="*/ 141 h 701"/>
                <a:gd name="T14" fmla="*/ 43 w 702"/>
                <a:gd name="T15" fmla="*/ 184 h 701"/>
                <a:gd name="T16" fmla="*/ 21 w 702"/>
                <a:gd name="T17" fmla="*/ 229 h 701"/>
                <a:gd name="T18" fmla="*/ 8 w 702"/>
                <a:gd name="T19" fmla="*/ 280 h 701"/>
                <a:gd name="T20" fmla="*/ 0 w 702"/>
                <a:gd name="T21" fmla="*/ 332 h 701"/>
                <a:gd name="T22" fmla="*/ 0 w 702"/>
                <a:gd name="T23" fmla="*/ 369 h 701"/>
                <a:gd name="T24" fmla="*/ 8 w 702"/>
                <a:gd name="T25" fmla="*/ 421 h 701"/>
                <a:gd name="T26" fmla="*/ 21 w 702"/>
                <a:gd name="T27" fmla="*/ 472 h 701"/>
                <a:gd name="T28" fmla="*/ 43 w 702"/>
                <a:gd name="T29" fmla="*/ 517 h 701"/>
                <a:gd name="T30" fmla="*/ 70 w 702"/>
                <a:gd name="T31" fmla="*/ 560 h 701"/>
                <a:gd name="T32" fmla="*/ 103 w 702"/>
                <a:gd name="T33" fmla="*/ 599 h 701"/>
                <a:gd name="T34" fmla="*/ 141 w 702"/>
                <a:gd name="T35" fmla="*/ 632 h 701"/>
                <a:gd name="T36" fmla="*/ 184 w 702"/>
                <a:gd name="T37" fmla="*/ 659 h 701"/>
                <a:gd name="T38" fmla="*/ 230 w 702"/>
                <a:gd name="T39" fmla="*/ 680 h 701"/>
                <a:gd name="T40" fmla="*/ 280 w 702"/>
                <a:gd name="T41" fmla="*/ 695 h 701"/>
                <a:gd name="T42" fmla="*/ 333 w 702"/>
                <a:gd name="T43" fmla="*/ 701 h 701"/>
                <a:gd name="T44" fmla="*/ 369 w 702"/>
                <a:gd name="T45" fmla="*/ 701 h 701"/>
                <a:gd name="T46" fmla="*/ 422 w 702"/>
                <a:gd name="T47" fmla="*/ 695 h 701"/>
                <a:gd name="T48" fmla="*/ 472 w 702"/>
                <a:gd name="T49" fmla="*/ 680 h 701"/>
                <a:gd name="T50" fmla="*/ 518 w 702"/>
                <a:gd name="T51" fmla="*/ 659 h 701"/>
                <a:gd name="T52" fmla="*/ 561 w 702"/>
                <a:gd name="T53" fmla="*/ 632 h 701"/>
                <a:gd name="T54" fmla="*/ 599 w 702"/>
                <a:gd name="T55" fmla="*/ 599 h 701"/>
                <a:gd name="T56" fmla="*/ 632 w 702"/>
                <a:gd name="T57" fmla="*/ 560 h 701"/>
                <a:gd name="T58" fmla="*/ 659 w 702"/>
                <a:gd name="T59" fmla="*/ 517 h 701"/>
                <a:gd name="T60" fmla="*/ 681 w 702"/>
                <a:gd name="T61" fmla="*/ 472 h 701"/>
                <a:gd name="T62" fmla="*/ 694 w 702"/>
                <a:gd name="T63" fmla="*/ 421 h 701"/>
                <a:gd name="T64" fmla="*/ 702 w 702"/>
                <a:gd name="T65" fmla="*/ 369 h 701"/>
                <a:gd name="T66" fmla="*/ 702 w 702"/>
                <a:gd name="T67" fmla="*/ 332 h 701"/>
                <a:gd name="T68" fmla="*/ 694 w 702"/>
                <a:gd name="T69" fmla="*/ 280 h 701"/>
                <a:gd name="T70" fmla="*/ 681 w 702"/>
                <a:gd name="T71" fmla="*/ 229 h 701"/>
                <a:gd name="T72" fmla="*/ 659 w 702"/>
                <a:gd name="T73" fmla="*/ 184 h 701"/>
                <a:gd name="T74" fmla="*/ 632 w 702"/>
                <a:gd name="T75" fmla="*/ 141 h 701"/>
                <a:gd name="T76" fmla="*/ 599 w 702"/>
                <a:gd name="T77" fmla="*/ 102 h 701"/>
                <a:gd name="T78" fmla="*/ 561 w 702"/>
                <a:gd name="T79" fmla="*/ 69 h 701"/>
                <a:gd name="T80" fmla="*/ 518 w 702"/>
                <a:gd name="T81" fmla="*/ 42 h 701"/>
                <a:gd name="T82" fmla="*/ 472 w 702"/>
                <a:gd name="T83" fmla="*/ 21 h 701"/>
                <a:gd name="T84" fmla="*/ 422 w 702"/>
                <a:gd name="T85" fmla="*/ 7 h 701"/>
                <a:gd name="T86" fmla="*/ 369 w 702"/>
                <a:gd name="T8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1">
                  <a:moveTo>
                    <a:pt x="350" y="0"/>
                  </a:moveTo>
                  <a:lnTo>
                    <a:pt x="350" y="0"/>
                  </a:lnTo>
                  <a:lnTo>
                    <a:pt x="333" y="0"/>
                  </a:lnTo>
                  <a:lnTo>
                    <a:pt x="315" y="1"/>
                  </a:lnTo>
                  <a:lnTo>
                    <a:pt x="297" y="4"/>
                  </a:lnTo>
                  <a:lnTo>
                    <a:pt x="280" y="7"/>
                  </a:lnTo>
                  <a:lnTo>
                    <a:pt x="263" y="11"/>
                  </a:lnTo>
                  <a:lnTo>
                    <a:pt x="246" y="16"/>
                  </a:lnTo>
                  <a:lnTo>
                    <a:pt x="230" y="21"/>
                  </a:lnTo>
                  <a:lnTo>
                    <a:pt x="215" y="27"/>
                  </a:lnTo>
                  <a:lnTo>
                    <a:pt x="199" y="34"/>
                  </a:lnTo>
                  <a:lnTo>
                    <a:pt x="184" y="42"/>
                  </a:lnTo>
                  <a:lnTo>
                    <a:pt x="169" y="51"/>
                  </a:lnTo>
                  <a:lnTo>
                    <a:pt x="155" y="60"/>
                  </a:lnTo>
                  <a:lnTo>
                    <a:pt x="141" y="69"/>
                  </a:lnTo>
                  <a:lnTo>
                    <a:pt x="128" y="80"/>
                  </a:lnTo>
                  <a:lnTo>
                    <a:pt x="114" y="91"/>
                  </a:lnTo>
                  <a:lnTo>
                    <a:pt x="103" y="102"/>
                  </a:lnTo>
                  <a:lnTo>
                    <a:pt x="91" y="115"/>
                  </a:lnTo>
                  <a:lnTo>
                    <a:pt x="81" y="128"/>
                  </a:lnTo>
                  <a:lnTo>
                    <a:pt x="70" y="141"/>
                  </a:lnTo>
                  <a:lnTo>
                    <a:pt x="60" y="154"/>
                  </a:lnTo>
                  <a:lnTo>
                    <a:pt x="51" y="168"/>
                  </a:lnTo>
                  <a:lnTo>
                    <a:pt x="43" y="184"/>
                  </a:lnTo>
                  <a:lnTo>
                    <a:pt x="35" y="198"/>
                  </a:lnTo>
                  <a:lnTo>
                    <a:pt x="27" y="214"/>
                  </a:lnTo>
                  <a:lnTo>
                    <a:pt x="21" y="229"/>
                  </a:lnTo>
                  <a:lnTo>
                    <a:pt x="15" y="246"/>
                  </a:lnTo>
                  <a:lnTo>
                    <a:pt x="12" y="263"/>
                  </a:lnTo>
                  <a:lnTo>
                    <a:pt x="8" y="280"/>
                  </a:lnTo>
                  <a:lnTo>
                    <a:pt x="4" y="297"/>
                  </a:lnTo>
                  <a:lnTo>
                    <a:pt x="1" y="314"/>
                  </a:lnTo>
                  <a:lnTo>
                    <a:pt x="0" y="332"/>
                  </a:lnTo>
                  <a:lnTo>
                    <a:pt x="0" y="351"/>
                  </a:lnTo>
                  <a:lnTo>
                    <a:pt x="0" y="351"/>
                  </a:lnTo>
                  <a:lnTo>
                    <a:pt x="0" y="369"/>
                  </a:lnTo>
                  <a:lnTo>
                    <a:pt x="1" y="387"/>
                  </a:lnTo>
                  <a:lnTo>
                    <a:pt x="4" y="404"/>
                  </a:lnTo>
                  <a:lnTo>
                    <a:pt x="8" y="421"/>
                  </a:lnTo>
                  <a:lnTo>
                    <a:pt x="12" y="438"/>
                  </a:lnTo>
                  <a:lnTo>
                    <a:pt x="15" y="455"/>
                  </a:lnTo>
                  <a:lnTo>
                    <a:pt x="21" y="472"/>
                  </a:lnTo>
                  <a:lnTo>
                    <a:pt x="27" y="487"/>
                  </a:lnTo>
                  <a:lnTo>
                    <a:pt x="35" y="503"/>
                  </a:lnTo>
                  <a:lnTo>
                    <a:pt x="43" y="517"/>
                  </a:lnTo>
                  <a:lnTo>
                    <a:pt x="51" y="533"/>
                  </a:lnTo>
                  <a:lnTo>
                    <a:pt x="60" y="547"/>
                  </a:lnTo>
                  <a:lnTo>
                    <a:pt x="70" y="560"/>
                  </a:lnTo>
                  <a:lnTo>
                    <a:pt x="81" y="573"/>
                  </a:lnTo>
                  <a:lnTo>
                    <a:pt x="91" y="586"/>
                  </a:lnTo>
                  <a:lnTo>
                    <a:pt x="103" y="599"/>
                  </a:lnTo>
                  <a:lnTo>
                    <a:pt x="114" y="610"/>
                  </a:lnTo>
                  <a:lnTo>
                    <a:pt x="128" y="622"/>
                  </a:lnTo>
                  <a:lnTo>
                    <a:pt x="141" y="632"/>
                  </a:lnTo>
                  <a:lnTo>
                    <a:pt x="155" y="641"/>
                  </a:lnTo>
                  <a:lnTo>
                    <a:pt x="169" y="650"/>
                  </a:lnTo>
                  <a:lnTo>
                    <a:pt x="184" y="659"/>
                  </a:lnTo>
                  <a:lnTo>
                    <a:pt x="199" y="667"/>
                  </a:lnTo>
                  <a:lnTo>
                    <a:pt x="215" y="674"/>
                  </a:lnTo>
                  <a:lnTo>
                    <a:pt x="230" y="680"/>
                  </a:lnTo>
                  <a:lnTo>
                    <a:pt x="246" y="685"/>
                  </a:lnTo>
                  <a:lnTo>
                    <a:pt x="263" y="691"/>
                  </a:lnTo>
                  <a:lnTo>
                    <a:pt x="280" y="695"/>
                  </a:lnTo>
                  <a:lnTo>
                    <a:pt x="297" y="697"/>
                  </a:lnTo>
                  <a:lnTo>
                    <a:pt x="315" y="700"/>
                  </a:lnTo>
                  <a:lnTo>
                    <a:pt x="333" y="701"/>
                  </a:lnTo>
                  <a:lnTo>
                    <a:pt x="350" y="701"/>
                  </a:lnTo>
                  <a:lnTo>
                    <a:pt x="350" y="701"/>
                  </a:lnTo>
                  <a:lnTo>
                    <a:pt x="369" y="701"/>
                  </a:lnTo>
                  <a:lnTo>
                    <a:pt x="387" y="700"/>
                  </a:lnTo>
                  <a:lnTo>
                    <a:pt x="404" y="697"/>
                  </a:lnTo>
                  <a:lnTo>
                    <a:pt x="422" y="695"/>
                  </a:lnTo>
                  <a:lnTo>
                    <a:pt x="439" y="691"/>
                  </a:lnTo>
                  <a:lnTo>
                    <a:pt x="456" y="685"/>
                  </a:lnTo>
                  <a:lnTo>
                    <a:pt x="472" y="680"/>
                  </a:lnTo>
                  <a:lnTo>
                    <a:pt x="487" y="674"/>
                  </a:lnTo>
                  <a:lnTo>
                    <a:pt x="503" y="667"/>
                  </a:lnTo>
                  <a:lnTo>
                    <a:pt x="518" y="659"/>
                  </a:lnTo>
                  <a:lnTo>
                    <a:pt x="533" y="650"/>
                  </a:lnTo>
                  <a:lnTo>
                    <a:pt x="547" y="641"/>
                  </a:lnTo>
                  <a:lnTo>
                    <a:pt x="561" y="632"/>
                  </a:lnTo>
                  <a:lnTo>
                    <a:pt x="574" y="622"/>
                  </a:lnTo>
                  <a:lnTo>
                    <a:pt x="588" y="610"/>
                  </a:lnTo>
                  <a:lnTo>
                    <a:pt x="599" y="599"/>
                  </a:lnTo>
                  <a:lnTo>
                    <a:pt x="611" y="586"/>
                  </a:lnTo>
                  <a:lnTo>
                    <a:pt x="621" y="573"/>
                  </a:lnTo>
                  <a:lnTo>
                    <a:pt x="632" y="560"/>
                  </a:lnTo>
                  <a:lnTo>
                    <a:pt x="642" y="547"/>
                  </a:lnTo>
                  <a:lnTo>
                    <a:pt x="651" y="533"/>
                  </a:lnTo>
                  <a:lnTo>
                    <a:pt x="659" y="517"/>
                  </a:lnTo>
                  <a:lnTo>
                    <a:pt x="667" y="503"/>
                  </a:lnTo>
                  <a:lnTo>
                    <a:pt x="675" y="487"/>
                  </a:lnTo>
                  <a:lnTo>
                    <a:pt x="681" y="472"/>
                  </a:lnTo>
                  <a:lnTo>
                    <a:pt x="687" y="455"/>
                  </a:lnTo>
                  <a:lnTo>
                    <a:pt x="690" y="438"/>
                  </a:lnTo>
                  <a:lnTo>
                    <a:pt x="694" y="421"/>
                  </a:lnTo>
                  <a:lnTo>
                    <a:pt x="698" y="404"/>
                  </a:lnTo>
                  <a:lnTo>
                    <a:pt x="700" y="387"/>
                  </a:lnTo>
                  <a:lnTo>
                    <a:pt x="702" y="369"/>
                  </a:lnTo>
                  <a:lnTo>
                    <a:pt x="702" y="351"/>
                  </a:lnTo>
                  <a:lnTo>
                    <a:pt x="702" y="351"/>
                  </a:lnTo>
                  <a:lnTo>
                    <a:pt x="702" y="332"/>
                  </a:lnTo>
                  <a:lnTo>
                    <a:pt x="700" y="314"/>
                  </a:lnTo>
                  <a:lnTo>
                    <a:pt x="698" y="297"/>
                  </a:lnTo>
                  <a:lnTo>
                    <a:pt x="694" y="280"/>
                  </a:lnTo>
                  <a:lnTo>
                    <a:pt x="690" y="263"/>
                  </a:lnTo>
                  <a:lnTo>
                    <a:pt x="687" y="246"/>
                  </a:lnTo>
                  <a:lnTo>
                    <a:pt x="681" y="229"/>
                  </a:lnTo>
                  <a:lnTo>
                    <a:pt x="675" y="214"/>
                  </a:lnTo>
                  <a:lnTo>
                    <a:pt x="667" y="198"/>
                  </a:lnTo>
                  <a:lnTo>
                    <a:pt x="659" y="184"/>
                  </a:lnTo>
                  <a:lnTo>
                    <a:pt x="651" y="168"/>
                  </a:lnTo>
                  <a:lnTo>
                    <a:pt x="642" y="154"/>
                  </a:lnTo>
                  <a:lnTo>
                    <a:pt x="632" y="141"/>
                  </a:lnTo>
                  <a:lnTo>
                    <a:pt x="621" y="128"/>
                  </a:lnTo>
                  <a:lnTo>
                    <a:pt x="611" y="115"/>
                  </a:lnTo>
                  <a:lnTo>
                    <a:pt x="599" y="102"/>
                  </a:lnTo>
                  <a:lnTo>
                    <a:pt x="588" y="91"/>
                  </a:lnTo>
                  <a:lnTo>
                    <a:pt x="574" y="80"/>
                  </a:lnTo>
                  <a:lnTo>
                    <a:pt x="561" y="69"/>
                  </a:lnTo>
                  <a:lnTo>
                    <a:pt x="547" y="60"/>
                  </a:lnTo>
                  <a:lnTo>
                    <a:pt x="533" y="51"/>
                  </a:lnTo>
                  <a:lnTo>
                    <a:pt x="518" y="42"/>
                  </a:lnTo>
                  <a:lnTo>
                    <a:pt x="503" y="34"/>
                  </a:lnTo>
                  <a:lnTo>
                    <a:pt x="487" y="27"/>
                  </a:lnTo>
                  <a:lnTo>
                    <a:pt x="472" y="21"/>
                  </a:lnTo>
                  <a:lnTo>
                    <a:pt x="456" y="16"/>
                  </a:lnTo>
                  <a:lnTo>
                    <a:pt x="439" y="11"/>
                  </a:lnTo>
                  <a:lnTo>
                    <a:pt x="422" y="7"/>
                  </a:lnTo>
                  <a:lnTo>
                    <a:pt x="404" y="4"/>
                  </a:lnTo>
                  <a:lnTo>
                    <a:pt x="387" y="1"/>
                  </a:lnTo>
                  <a:lnTo>
                    <a:pt x="369" y="0"/>
                  </a:lnTo>
                  <a:lnTo>
                    <a:pt x="350" y="0"/>
                  </a:lnTo>
                  <a:lnTo>
                    <a:pt x="35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 name="Freeform 148"/>
            <p:cNvSpPr>
              <a:spLocks/>
            </p:cNvSpPr>
            <p:nvPr userDrawn="1"/>
          </p:nvSpPr>
          <p:spPr bwMode="auto">
            <a:xfrm>
              <a:off x="2802" y="1784"/>
              <a:ext cx="156" cy="155"/>
            </a:xfrm>
            <a:custGeom>
              <a:avLst/>
              <a:gdLst>
                <a:gd name="T0" fmla="*/ 310 w 622"/>
                <a:gd name="T1" fmla="*/ 0 h 620"/>
                <a:gd name="T2" fmla="*/ 279 w 622"/>
                <a:gd name="T3" fmla="*/ 1 h 620"/>
                <a:gd name="T4" fmla="*/ 248 w 622"/>
                <a:gd name="T5" fmla="*/ 6 h 620"/>
                <a:gd name="T6" fmla="*/ 190 w 622"/>
                <a:gd name="T7" fmla="*/ 25 h 620"/>
                <a:gd name="T8" fmla="*/ 137 w 622"/>
                <a:gd name="T9" fmla="*/ 53 h 620"/>
                <a:gd name="T10" fmla="*/ 91 w 622"/>
                <a:gd name="T11" fmla="*/ 91 h 620"/>
                <a:gd name="T12" fmla="*/ 54 w 622"/>
                <a:gd name="T13" fmla="*/ 137 h 620"/>
                <a:gd name="T14" fmla="*/ 25 w 622"/>
                <a:gd name="T15" fmla="*/ 189 h 620"/>
                <a:gd name="T16" fmla="*/ 7 w 622"/>
                <a:gd name="T17" fmla="*/ 247 h 620"/>
                <a:gd name="T18" fmla="*/ 2 w 622"/>
                <a:gd name="T19" fmla="*/ 279 h 620"/>
                <a:gd name="T20" fmla="*/ 0 w 622"/>
                <a:gd name="T21" fmla="*/ 310 h 620"/>
                <a:gd name="T22" fmla="*/ 0 w 622"/>
                <a:gd name="T23" fmla="*/ 326 h 620"/>
                <a:gd name="T24" fmla="*/ 4 w 622"/>
                <a:gd name="T25" fmla="*/ 357 h 620"/>
                <a:gd name="T26" fmla="*/ 15 w 622"/>
                <a:gd name="T27" fmla="*/ 402 h 620"/>
                <a:gd name="T28" fmla="*/ 38 w 622"/>
                <a:gd name="T29" fmla="*/ 458 h 620"/>
                <a:gd name="T30" fmla="*/ 72 w 622"/>
                <a:gd name="T31" fmla="*/ 508 h 620"/>
                <a:gd name="T32" fmla="*/ 114 w 622"/>
                <a:gd name="T33" fmla="*/ 550 h 620"/>
                <a:gd name="T34" fmla="*/ 163 w 622"/>
                <a:gd name="T35" fmla="*/ 584 h 620"/>
                <a:gd name="T36" fmla="*/ 219 w 622"/>
                <a:gd name="T37" fmla="*/ 607 h 620"/>
                <a:gd name="T38" fmla="*/ 263 w 622"/>
                <a:gd name="T39" fmla="*/ 617 h 620"/>
                <a:gd name="T40" fmla="*/ 295 w 622"/>
                <a:gd name="T41" fmla="*/ 620 h 620"/>
                <a:gd name="T42" fmla="*/ 310 w 622"/>
                <a:gd name="T43" fmla="*/ 620 h 620"/>
                <a:gd name="T44" fmla="*/ 343 w 622"/>
                <a:gd name="T45" fmla="*/ 619 h 620"/>
                <a:gd name="T46" fmla="*/ 374 w 622"/>
                <a:gd name="T47" fmla="*/ 615 h 620"/>
                <a:gd name="T48" fmla="*/ 432 w 622"/>
                <a:gd name="T49" fmla="*/ 597 h 620"/>
                <a:gd name="T50" fmla="*/ 485 w 622"/>
                <a:gd name="T51" fmla="*/ 568 h 620"/>
                <a:gd name="T52" fmla="*/ 531 w 622"/>
                <a:gd name="T53" fmla="*/ 530 h 620"/>
                <a:gd name="T54" fmla="*/ 568 w 622"/>
                <a:gd name="T55" fmla="*/ 483 h 620"/>
                <a:gd name="T56" fmla="*/ 597 w 622"/>
                <a:gd name="T57" fmla="*/ 431 h 620"/>
                <a:gd name="T58" fmla="*/ 615 w 622"/>
                <a:gd name="T59" fmla="*/ 372 h 620"/>
                <a:gd name="T60" fmla="*/ 620 w 622"/>
                <a:gd name="T61" fmla="*/ 342 h 620"/>
                <a:gd name="T62" fmla="*/ 622 w 622"/>
                <a:gd name="T63" fmla="*/ 310 h 620"/>
                <a:gd name="T64" fmla="*/ 620 w 622"/>
                <a:gd name="T65" fmla="*/ 294 h 620"/>
                <a:gd name="T66" fmla="*/ 618 w 622"/>
                <a:gd name="T67" fmla="*/ 263 h 620"/>
                <a:gd name="T68" fmla="*/ 607 w 622"/>
                <a:gd name="T69" fmla="*/ 217 h 620"/>
                <a:gd name="T70" fmla="*/ 584 w 622"/>
                <a:gd name="T71" fmla="*/ 163 h 620"/>
                <a:gd name="T72" fmla="*/ 550 w 622"/>
                <a:gd name="T73" fmla="*/ 113 h 620"/>
                <a:gd name="T74" fmla="*/ 508 w 622"/>
                <a:gd name="T75" fmla="*/ 70 h 620"/>
                <a:gd name="T76" fmla="*/ 459 w 622"/>
                <a:gd name="T77" fmla="*/ 38 h 620"/>
                <a:gd name="T78" fmla="*/ 403 w 622"/>
                <a:gd name="T79" fmla="*/ 14 h 620"/>
                <a:gd name="T80" fmla="*/ 359 w 622"/>
                <a:gd name="T81" fmla="*/ 4 h 620"/>
                <a:gd name="T82" fmla="*/ 327 w 622"/>
                <a:gd name="T83" fmla="*/ 0 h 620"/>
                <a:gd name="T84" fmla="*/ 310 w 622"/>
                <a:gd name="T8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310" y="0"/>
                  </a:moveTo>
                  <a:lnTo>
                    <a:pt x="310" y="0"/>
                  </a:lnTo>
                  <a:lnTo>
                    <a:pt x="295" y="0"/>
                  </a:lnTo>
                  <a:lnTo>
                    <a:pt x="279" y="1"/>
                  </a:lnTo>
                  <a:lnTo>
                    <a:pt x="263" y="4"/>
                  </a:lnTo>
                  <a:lnTo>
                    <a:pt x="248" y="6"/>
                  </a:lnTo>
                  <a:lnTo>
                    <a:pt x="219" y="14"/>
                  </a:lnTo>
                  <a:lnTo>
                    <a:pt x="190" y="25"/>
                  </a:lnTo>
                  <a:lnTo>
                    <a:pt x="163" y="38"/>
                  </a:lnTo>
                  <a:lnTo>
                    <a:pt x="137" y="53"/>
                  </a:lnTo>
                  <a:lnTo>
                    <a:pt x="114" y="70"/>
                  </a:lnTo>
                  <a:lnTo>
                    <a:pt x="91" y="91"/>
                  </a:lnTo>
                  <a:lnTo>
                    <a:pt x="72" y="113"/>
                  </a:lnTo>
                  <a:lnTo>
                    <a:pt x="54" y="137"/>
                  </a:lnTo>
                  <a:lnTo>
                    <a:pt x="38" y="163"/>
                  </a:lnTo>
                  <a:lnTo>
                    <a:pt x="25" y="189"/>
                  </a:lnTo>
                  <a:lnTo>
                    <a:pt x="15" y="217"/>
                  </a:lnTo>
                  <a:lnTo>
                    <a:pt x="7" y="247"/>
                  </a:lnTo>
                  <a:lnTo>
                    <a:pt x="4" y="263"/>
                  </a:lnTo>
                  <a:lnTo>
                    <a:pt x="2" y="279"/>
                  </a:lnTo>
                  <a:lnTo>
                    <a:pt x="0" y="294"/>
                  </a:lnTo>
                  <a:lnTo>
                    <a:pt x="0" y="310"/>
                  </a:lnTo>
                  <a:lnTo>
                    <a:pt x="0" y="310"/>
                  </a:lnTo>
                  <a:lnTo>
                    <a:pt x="0" y="326"/>
                  </a:lnTo>
                  <a:lnTo>
                    <a:pt x="2" y="342"/>
                  </a:lnTo>
                  <a:lnTo>
                    <a:pt x="4" y="357"/>
                  </a:lnTo>
                  <a:lnTo>
                    <a:pt x="7" y="372"/>
                  </a:lnTo>
                  <a:lnTo>
                    <a:pt x="15" y="402"/>
                  </a:lnTo>
                  <a:lnTo>
                    <a:pt x="25" y="431"/>
                  </a:lnTo>
                  <a:lnTo>
                    <a:pt x="38" y="458"/>
                  </a:lnTo>
                  <a:lnTo>
                    <a:pt x="54" y="483"/>
                  </a:lnTo>
                  <a:lnTo>
                    <a:pt x="72" y="508"/>
                  </a:lnTo>
                  <a:lnTo>
                    <a:pt x="91" y="530"/>
                  </a:lnTo>
                  <a:lnTo>
                    <a:pt x="114" y="550"/>
                  </a:lnTo>
                  <a:lnTo>
                    <a:pt x="137" y="568"/>
                  </a:lnTo>
                  <a:lnTo>
                    <a:pt x="163" y="584"/>
                  </a:lnTo>
                  <a:lnTo>
                    <a:pt x="190" y="597"/>
                  </a:lnTo>
                  <a:lnTo>
                    <a:pt x="219" y="607"/>
                  </a:lnTo>
                  <a:lnTo>
                    <a:pt x="248" y="615"/>
                  </a:lnTo>
                  <a:lnTo>
                    <a:pt x="263" y="617"/>
                  </a:lnTo>
                  <a:lnTo>
                    <a:pt x="279" y="619"/>
                  </a:lnTo>
                  <a:lnTo>
                    <a:pt x="295" y="620"/>
                  </a:lnTo>
                  <a:lnTo>
                    <a:pt x="310" y="620"/>
                  </a:lnTo>
                  <a:lnTo>
                    <a:pt x="310" y="620"/>
                  </a:lnTo>
                  <a:lnTo>
                    <a:pt x="327" y="620"/>
                  </a:lnTo>
                  <a:lnTo>
                    <a:pt x="343" y="619"/>
                  </a:lnTo>
                  <a:lnTo>
                    <a:pt x="359" y="617"/>
                  </a:lnTo>
                  <a:lnTo>
                    <a:pt x="374" y="615"/>
                  </a:lnTo>
                  <a:lnTo>
                    <a:pt x="403" y="607"/>
                  </a:lnTo>
                  <a:lnTo>
                    <a:pt x="432" y="597"/>
                  </a:lnTo>
                  <a:lnTo>
                    <a:pt x="459" y="584"/>
                  </a:lnTo>
                  <a:lnTo>
                    <a:pt x="485" y="568"/>
                  </a:lnTo>
                  <a:lnTo>
                    <a:pt x="508" y="550"/>
                  </a:lnTo>
                  <a:lnTo>
                    <a:pt x="531" y="530"/>
                  </a:lnTo>
                  <a:lnTo>
                    <a:pt x="550" y="508"/>
                  </a:lnTo>
                  <a:lnTo>
                    <a:pt x="568" y="483"/>
                  </a:lnTo>
                  <a:lnTo>
                    <a:pt x="584" y="458"/>
                  </a:lnTo>
                  <a:lnTo>
                    <a:pt x="597" y="431"/>
                  </a:lnTo>
                  <a:lnTo>
                    <a:pt x="607" y="402"/>
                  </a:lnTo>
                  <a:lnTo>
                    <a:pt x="615" y="372"/>
                  </a:lnTo>
                  <a:lnTo>
                    <a:pt x="618" y="357"/>
                  </a:lnTo>
                  <a:lnTo>
                    <a:pt x="620" y="342"/>
                  </a:lnTo>
                  <a:lnTo>
                    <a:pt x="620" y="326"/>
                  </a:lnTo>
                  <a:lnTo>
                    <a:pt x="622" y="310"/>
                  </a:lnTo>
                  <a:lnTo>
                    <a:pt x="622" y="310"/>
                  </a:lnTo>
                  <a:lnTo>
                    <a:pt x="620" y="294"/>
                  </a:lnTo>
                  <a:lnTo>
                    <a:pt x="620" y="279"/>
                  </a:lnTo>
                  <a:lnTo>
                    <a:pt x="618" y="263"/>
                  </a:lnTo>
                  <a:lnTo>
                    <a:pt x="615" y="247"/>
                  </a:lnTo>
                  <a:lnTo>
                    <a:pt x="607" y="217"/>
                  </a:lnTo>
                  <a:lnTo>
                    <a:pt x="597" y="189"/>
                  </a:lnTo>
                  <a:lnTo>
                    <a:pt x="584" y="163"/>
                  </a:lnTo>
                  <a:lnTo>
                    <a:pt x="568" y="137"/>
                  </a:lnTo>
                  <a:lnTo>
                    <a:pt x="550" y="113"/>
                  </a:lnTo>
                  <a:lnTo>
                    <a:pt x="531" y="91"/>
                  </a:lnTo>
                  <a:lnTo>
                    <a:pt x="508" y="70"/>
                  </a:lnTo>
                  <a:lnTo>
                    <a:pt x="485" y="53"/>
                  </a:lnTo>
                  <a:lnTo>
                    <a:pt x="459" y="38"/>
                  </a:lnTo>
                  <a:lnTo>
                    <a:pt x="432" y="25"/>
                  </a:lnTo>
                  <a:lnTo>
                    <a:pt x="403" y="14"/>
                  </a:lnTo>
                  <a:lnTo>
                    <a:pt x="374" y="6"/>
                  </a:lnTo>
                  <a:lnTo>
                    <a:pt x="359" y="4"/>
                  </a:lnTo>
                  <a:lnTo>
                    <a:pt x="343" y="1"/>
                  </a:lnTo>
                  <a:lnTo>
                    <a:pt x="327" y="0"/>
                  </a:lnTo>
                  <a:lnTo>
                    <a:pt x="310" y="0"/>
                  </a:lnTo>
                  <a:lnTo>
                    <a:pt x="3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 name="Freeform 149"/>
            <p:cNvSpPr>
              <a:spLocks/>
            </p:cNvSpPr>
            <p:nvPr userDrawn="1"/>
          </p:nvSpPr>
          <p:spPr bwMode="auto">
            <a:xfrm>
              <a:off x="2812" y="2047"/>
              <a:ext cx="136" cy="135"/>
            </a:xfrm>
            <a:custGeom>
              <a:avLst/>
              <a:gdLst>
                <a:gd name="T0" fmla="*/ 269 w 540"/>
                <a:gd name="T1" fmla="*/ 0 h 540"/>
                <a:gd name="T2" fmla="*/ 216 w 540"/>
                <a:gd name="T3" fmla="*/ 5 h 540"/>
                <a:gd name="T4" fmla="*/ 165 w 540"/>
                <a:gd name="T5" fmla="*/ 20 h 540"/>
                <a:gd name="T6" fmla="*/ 119 w 540"/>
                <a:gd name="T7" fmla="*/ 45 h 540"/>
                <a:gd name="T8" fmla="*/ 79 w 540"/>
                <a:gd name="T9" fmla="*/ 79 h 540"/>
                <a:gd name="T10" fmla="*/ 47 w 540"/>
                <a:gd name="T11" fmla="*/ 118 h 540"/>
                <a:gd name="T12" fmla="*/ 22 w 540"/>
                <a:gd name="T13" fmla="*/ 165 h 540"/>
                <a:gd name="T14" fmla="*/ 5 w 540"/>
                <a:gd name="T15" fmla="*/ 216 h 540"/>
                <a:gd name="T16" fmla="*/ 0 w 540"/>
                <a:gd name="T17" fmla="*/ 269 h 540"/>
                <a:gd name="T18" fmla="*/ 1 w 540"/>
                <a:gd name="T19" fmla="*/ 297 h 540"/>
                <a:gd name="T20" fmla="*/ 13 w 540"/>
                <a:gd name="T21" fmla="*/ 350 h 540"/>
                <a:gd name="T22" fmla="*/ 32 w 540"/>
                <a:gd name="T23" fmla="*/ 398 h 540"/>
                <a:gd name="T24" fmla="*/ 62 w 540"/>
                <a:gd name="T25" fmla="*/ 441 h 540"/>
                <a:gd name="T26" fmla="*/ 99 w 540"/>
                <a:gd name="T27" fmla="*/ 478 h 540"/>
                <a:gd name="T28" fmla="*/ 142 w 540"/>
                <a:gd name="T29" fmla="*/ 508 h 540"/>
                <a:gd name="T30" fmla="*/ 190 w 540"/>
                <a:gd name="T31" fmla="*/ 527 h 540"/>
                <a:gd name="T32" fmla="*/ 242 w 540"/>
                <a:gd name="T33" fmla="*/ 538 h 540"/>
                <a:gd name="T34" fmla="*/ 269 w 540"/>
                <a:gd name="T35" fmla="*/ 540 h 540"/>
                <a:gd name="T36" fmla="*/ 324 w 540"/>
                <a:gd name="T37" fmla="*/ 534 h 540"/>
                <a:gd name="T38" fmla="*/ 375 w 540"/>
                <a:gd name="T39" fmla="*/ 518 h 540"/>
                <a:gd name="T40" fmla="*/ 421 w 540"/>
                <a:gd name="T41" fmla="*/ 493 h 540"/>
                <a:gd name="T42" fmla="*/ 461 w 540"/>
                <a:gd name="T43" fmla="*/ 461 h 540"/>
                <a:gd name="T44" fmla="*/ 493 w 540"/>
                <a:gd name="T45" fmla="*/ 420 h 540"/>
                <a:gd name="T46" fmla="*/ 518 w 540"/>
                <a:gd name="T47" fmla="*/ 375 h 540"/>
                <a:gd name="T48" fmla="*/ 534 w 540"/>
                <a:gd name="T49" fmla="*/ 324 h 540"/>
                <a:gd name="T50" fmla="*/ 540 w 540"/>
                <a:gd name="T51" fmla="*/ 269 h 540"/>
                <a:gd name="T52" fmla="*/ 539 w 540"/>
                <a:gd name="T53" fmla="*/ 242 h 540"/>
                <a:gd name="T54" fmla="*/ 527 w 540"/>
                <a:gd name="T55" fmla="*/ 190 h 540"/>
                <a:gd name="T56" fmla="*/ 508 w 540"/>
                <a:gd name="T57" fmla="*/ 140 h 540"/>
                <a:gd name="T58" fmla="*/ 478 w 540"/>
                <a:gd name="T59" fmla="*/ 97 h 540"/>
                <a:gd name="T60" fmla="*/ 441 w 540"/>
                <a:gd name="T61" fmla="*/ 61 h 540"/>
                <a:gd name="T62" fmla="*/ 398 w 540"/>
                <a:gd name="T63" fmla="*/ 32 h 540"/>
                <a:gd name="T64" fmla="*/ 350 w 540"/>
                <a:gd name="T65" fmla="*/ 11 h 540"/>
                <a:gd name="T66" fmla="*/ 298 w 540"/>
                <a:gd name="T67" fmla="*/ 1 h 540"/>
                <a:gd name="T68" fmla="*/ 269 w 540"/>
                <a:gd name="T6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269" y="0"/>
                  </a:moveTo>
                  <a:lnTo>
                    <a:pt x="269" y="0"/>
                  </a:lnTo>
                  <a:lnTo>
                    <a:pt x="242" y="1"/>
                  </a:lnTo>
                  <a:lnTo>
                    <a:pt x="216" y="5"/>
                  </a:lnTo>
                  <a:lnTo>
                    <a:pt x="190" y="11"/>
                  </a:lnTo>
                  <a:lnTo>
                    <a:pt x="165" y="20"/>
                  </a:lnTo>
                  <a:lnTo>
                    <a:pt x="142" y="32"/>
                  </a:lnTo>
                  <a:lnTo>
                    <a:pt x="119" y="45"/>
                  </a:lnTo>
                  <a:lnTo>
                    <a:pt x="99" y="61"/>
                  </a:lnTo>
                  <a:lnTo>
                    <a:pt x="79" y="79"/>
                  </a:lnTo>
                  <a:lnTo>
                    <a:pt x="62" y="97"/>
                  </a:lnTo>
                  <a:lnTo>
                    <a:pt x="47" y="118"/>
                  </a:lnTo>
                  <a:lnTo>
                    <a:pt x="32" y="140"/>
                  </a:lnTo>
                  <a:lnTo>
                    <a:pt x="22" y="165"/>
                  </a:lnTo>
                  <a:lnTo>
                    <a:pt x="13" y="190"/>
                  </a:lnTo>
                  <a:lnTo>
                    <a:pt x="5" y="216"/>
                  </a:lnTo>
                  <a:lnTo>
                    <a:pt x="1" y="242"/>
                  </a:lnTo>
                  <a:lnTo>
                    <a:pt x="0" y="269"/>
                  </a:lnTo>
                  <a:lnTo>
                    <a:pt x="0" y="269"/>
                  </a:lnTo>
                  <a:lnTo>
                    <a:pt x="1" y="297"/>
                  </a:lnTo>
                  <a:lnTo>
                    <a:pt x="5" y="324"/>
                  </a:lnTo>
                  <a:lnTo>
                    <a:pt x="13" y="350"/>
                  </a:lnTo>
                  <a:lnTo>
                    <a:pt x="22" y="375"/>
                  </a:lnTo>
                  <a:lnTo>
                    <a:pt x="32" y="398"/>
                  </a:lnTo>
                  <a:lnTo>
                    <a:pt x="47" y="420"/>
                  </a:lnTo>
                  <a:lnTo>
                    <a:pt x="62" y="441"/>
                  </a:lnTo>
                  <a:lnTo>
                    <a:pt x="79" y="461"/>
                  </a:lnTo>
                  <a:lnTo>
                    <a:pt x="99" y="478"/>
                  </a:lnTo>
                  <a:lnTo>
                    <a:pt x="119" y="493"/>
                  </a:lnTo>
                  <a:lnTo>
                    <a:pt x="142" y="508"/>
                  </a:lnTo>
                  <a:lnTo>
                    <a:pt x="165" y="518"/>
                  </a:lnTo>
                  <a:lnTo>
                    <a:pt x="190" y="527"/>
                  </a:lnTo>
                  <a:lnTo>
                    <a:pt x="216" y="534"/>
                  </a:lnTo>
                  <a:lnTo>
                    <a:pt x="242" y="538"/>
                  </a:lnTo>
                  <a:lnTo>
                    <a:pt x="269" y="540"/>
                  </a:lnTo>
                  <a:lnTo>
                    <a:pt x="269" y="540"/>
                  </a:lnTo>
                  <a:lnTo>
                    <a:pt x="298" y="538"/>
                  </a:lnTo>
                  <a:lnTo>
                    <a:pt x="324" y="534"/>
                  </a:lnTo>
                  <a:lnTo>
                    <a:pt x="350" y="527"/>
                  </a:lnTo>
                  <a:lnTo>
                    <a:pt x="375" y="518"/>
                  </a:lnTo>
                  <a:lnTo>
                    <a:pt x="398" y="508"/>
                  </a:lnTo>
                  <a:lnTo>
                    <a:pt x="421" y="493"/>
                  </a:lnTo>
                  <a:lnTo>
                    <a:pt x="441" y="478"/>
                  </a:lnTo>
                  <a:lnTo>
                    <a:pt x="461" y="461"/>
                  </a:lnTo>
                  <a:lnTo>
                    <a:pt x="478" y="441"/>
                  </a:lnTo>
                  <a:lnTo>
                    <a:pt x="493" y="420"/>
                  </a:lnTo>
                  <a:lnTo>
                    <a:pt x="508" y="398"/>
                  </a:lnTo>
                  <a:lnTo>
                    <a:pt x="518" y="375"/>
                  </a:lnTo>
                  <a:lnTo>
                    <a:pt x="527" y="350"/>
                  </a:lnTo>
                  <a:lnTo>
                    <a:pt x="534" y="324"/>
                  </a:lnTo>
                  <a:lnTo>
                    <a:pt x="539" y="297"/>
                  </a:lnTo>
                  <a:lnTo>
                    <a:pt x="540" y="269"/>
                  </a:lnTo>
                  <a:lnTo>
                    <a:pt x="540" y="269"/>
                  </a:lnTo>
                  <a:lnTo>
                    <a:pt x="539" y="242"/>
                  </a:lnTo>
                  <a:lnTo>
                    <a:pt x="534" y="216"/>
                  </a:lnTo>
                  <a:lnTo>
                    <a:pt x="527" y="190"/>
                  </a:lnTo>
                  <a:lnTo>
                    <a:pt x="518" y="165"/>
                  </a:lnTo>
                  <a:lnTo>
                    <a:pt x="508" y="140"/>
                  </a:lnTo>
                  <a:lnTo>
                    <a:pt x="493" y="118"/>
                  </a:lnTo>
                  <a:lnTo>
                    <a:pt x="478" y="97"/>
                  </a:lnTo>
                  <a:lnTo>
                    <a:pt x="461" y="79"/>
                  </a:lnTo>
                  <a:lnTo>
                    <a:pt x="441" y="61"/>
                  </a:lnTo>
                  <a:lnTo>
                    <a:pt x="421" y="45"/>
                  </a:lnTo>
                  <a:lnTo>
                    <a:pt x="398" y="32"/>
                  </a:lnTo>
                  <a:lnTo>
                    <a:pt x="375" y="20"/>
                  </a:lnTo>
                  <a:lnTo>
                    <a:pt x="350" y="11"/>
                  </a:lnTo>
                  <a:lnTo>
                    <a:pt x="324" y="5"/>
                  </a:lnTo>
                  <a:lnTo>
                    <a:pt x="298" y="1"/>
                  </a:lnTo>
                  <a:lnTo>
                    <a:pt x="269" y="0"/>
                  </a:lnTo>
                  <a:lnTo>
                    <a:pt x="26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6" name="Freeform 150"/>
            <p:cNvSpPr>
              <a:spLocks/>
            </p:cNvSpPr>
            <p:nvPr userDrawn="1"/>
          </p:nvSpPr>
          <p:spPr bwMode="auto">
            <a:xfrm>
              <a:off x="2823" y="2310"/>
              <a:ext cx="114" cy="115"/>
            </a:xfrm>
            <a:custGeom>
              <a:avLst/>
              <a:gdLst>
                <a:gd name="T0" fmla="*/ 229 w 460"/>
                <a:gd name="T1" fmla="*/ 0 h 460"/>
                <a:gd name="T2" fmla="*/ 184 w 460"/>
                <a:gd name="T3" fmla="*/ 5 h 460"/>
                <a:gd name="T4" fmla="*/ 141 w 460"/>
                <a:gd name="T5" fmla="*/ 18 h 460"/>
                <a:gd name="T6" fmla="*/ 102 w 460"/>
                <a:gd name="T7" fmla="*/ 39 h 460"/>
                <a:gd name="T8" fmla="*/ 68 w 460"/>
                <a:gd name="T9" fmla="*/ 68 h 460"/>
                <a:gd name="T10" fmla="*/ 39 w 460"/>
                <a:gd name="T11" fmla="*/ 102 h 460"/>
                <a:gd name="T12" fmla="*/ 18 w 460"/>
                <a:gd name="T13" fmla="*/ 141 h 460"/>
                <a:gd name="T14" fmla="*/ 5 w 460"/>
                <a:gd name="T15" fmla="*/ 184 h 460"/>
                <a:gd name="T16" fmla="*/ 0 w 460"/>
                <a:gd name="T17" fmla="*/ 230 h 460"/>
                <a:gd name="T18" fmla="*/ 1 w 460"/>
                <a:gd name="T19" fmla="*/ 253 h 460"/>
                <a:gd name="T20" fmla="*/ 10 w 460"/>
                <a:gd name="T21" fmla="*/ 299 h 460"/>
                <a:gd name="T22" fmla="*/ 29 w 460"/>
                <a:gd name="T23" fmla="*/ 339 h 460"/>
                <a:gd name="T24" fmla="*/ 53 w 460"/>
                <a:gd name="T25" fmla="*/ 375 h 460"/>
                <a:gd name="T26" fmla="*/ 83 w 460"/>
                <a:gd name="T27" fmla="*/ 407 h 460"/>
                <a:gd name="T28" fmla="*/ 121 w 460"/>
                <a:gd name="T29" fmla="*/ 431 h 460"/>
                <a:gd name="T30" fmla="*/ 162 w 460"/>
                <a:gd name="T31" fmla="*/ 450 h 460"/>
                <a:gd name="T32" fmla="*/ 206 w 460"/>
                <a:gd name="T33" fmla="*/ 459 h 460"/>
                <a:gd name="T34" fmla="*/ 229 w 460"/>
                <a:gd name="T35" fmla="*/ 460 h 460"/>
                <a:gd name="T36" fmla="*/ 276 w 460"/>
                <a:gd name="T37" fmla="*/ 455 h 460"/>
                <a:gd name="T38" fmla="*/ 319 w 460"/>
                <a:gd name="T39" fmla="*/ 442 h 460"/>
                <a:gd name="T40" fmla="*/ 358 w 460"/>
                <a:gd name="T41" fmla="*/ 420 h 460"/>
                <a:gd name="T42" fmla="*/ 392 w 460"/>
                <a:gd name="T43" fmla="*/ 392 h 460"/>
                <a:gd name="T44" fmla="*/ 421 w 460"/>
                <a:gd name="T45" fmla="*/ 359 h 460"/>
                <a:gd name="T46" fmla="*/ 442 w 460"/>
                <a:gd name="T47" fmla="*/ 319 h 460"/>
                <a:gd name="T48" fmla="*/ 455 w 460"/>
                <a:gd name="T49" fmla="*/ 276 h 460"/>
                <a:gd name="T50" fmla="*/ 460 w 460"/>
                <a:gd name="T51" fmla="*/ 230 h 460"/>
                <a:gd name="T52" fmla="*/ 459 w 460"/>
                <a:gd name="T53" fmla="*/ 206 h 460"/>
                <a:gd name="T54" fmla="*/ 450 w 460"/>
                <a:gd name="T55" fmla="*/ 162 h 460"/>
                <a:gd name="T56" fmla="*/ 431 w 460"/>
                <a:gd name="T57" fmla="*/ 120 h 460"/>
                <a:gd name="T58" fmla="*/ 407 w 460"/>
                <a:gd name="T59" fmla="*/ 84 h 460"/>
                <a:gd name="T60" fmla="*/ 377 w 460"/>
                <a:gd name="T61" fmla="*/ 52 h 460"/>
                <a:gd name="T62" fmla="*/ 339 w 460"/>
                <a:gd name="T63" fmla="*/ 29 h 460"/>
                <a:gd name="T64" fmla="*/ 298 w 460"/>
                <a:gd name="T65" fmla="*/ 11 h 460"/>
                <a:gd name="T66" fmla="*/ 253 w 460"/>
                <a:gd name="T67" fmla="*/ 2 h 460"/>
                <a:gd name="T68" fmla="*/ 229 w 460"/>
                <a:gd name="T6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29" y="0"/>
                  </a:moveTo>
                  <a:lnTo>
                    <a:pt x="229" y="0"/>
                  </a:lnTo>
                  <a:lnTo>
                    <a:pt x="206" y="2"/>
                  </a:lnTo>
                  <a:lnTo>
                    <a:pt x="184" y="5"/>
                  </a:lnTo>
                  <a:lnTo>
                    <a:pt x="162" y="11"/>
                  </a:lnTo>
                  <a:lnTo>
                    <a:pt x="141" y="18"/>
                  </a:lnTo>
                  <a:lnTo>
                    <a:pt x="121" y="29"/>
                  </a:lnTo>
                  <a:lnTo>
                    <a:pt x="102" y="39"/>
                  </a:lnTo>
                  <a:lnTo>
                    <a:pt x="83" y="52"/>
                  </a:lnTo>
                  <a:lnTo>
                    <a:pt x="68" y="68"/>
                  </a:lnTo>
                  <a:lnTo>
                    <a:pt x="53" y="84"/>
                  </a:lnTo>
                  <a:lnTo>
                    <a:pt x="39" y="102"/>
                  </a:lnTo>
                  <a:lnTo>
                    <a:pt x="29" y="120"/>
                  </a:lnTo>
                  <a:lnTo>
                    <a:pt x="18" y="141"/>
                  </a:lnTo>
                  <a:lnTo>
                    <a:pt x="10" y="162"/>
                  </a:lnTo>
                  <a:lnTo>
                    <a:pt x="5" y="184"/>
                  </a:lnTo>
                  <a:lnTo>
                    <a:pt x="1" y="206"/>
                  </a:lnTo>
                  <a:lnTo>
                    <a:pt x="0" y="230"/>
                  </a:lnTo>
                  <a:lnTo>
                    <a:pt x="0" y="230"/>
                  </a:lnTo>
                  <a:lnTo>
                    <a:pt x="1" y="253"/>
                  </a:lnTo>
                  <a:lnTo>
                    <a:pt x="5" y="276"/>
                  </a:lnTo>
                  <a:lnTo>
                    <a:pt x="10" y="299"/>
                  </a:lnTo>
                  <a:lnTo>
                    <a:pt x="18" y="319"/>
                  </a:lnTo>
                  <a:lnTo>
                    <a:pt x="29" y="339"/>
                  </a:lnTo>
                  <a:lnTo>
                    <a:pt x="39" y="359"/>
                  </a:lnTo>
                  <a:lnTo>
                    <a:pt x="53" y="375"/>
                  </a:lnTo>
                  <a:lnTo>
                    <a:pt x="68" y="392"/>
                  </a:lnTo>
                  <a:lnTo>
                    <a:pt x="83" y="407"/>
                  </a:lnTo>
                  <a:lnTo>
                    <a:pt x="102" y="420"/>
                  </a:lnTo>
                  <a:lnTo>
                    <a:pt x="121" y="431"/>
                  </a:lnTo>
                  <a:lnTo>
                    <a:pt x="141" y="442"/>
                  </a:lnTo>
                  <a:lnTo>
                    <a:pt x="162" y="450"/>
                  </a:lnTo>
                  <a:lnTo>
                    <a:pt x="184" y="455"/>
                  </a:lnTo>
                  <a:lnTo>
                    <a:pt x="206" y="459"/>
                  </a:lnTo>
                  <a:lnTo>
                    <a:pt x="229" y="460"/>
                  </a:lnTo>
                  <a:lnTo>
                    <a:pt x="229" y="460"/>
                  </a:lnTo>
                  <a:lnTo>
                    <a:pt x="253" y="459"/>
                  </a:lnTo>
                  <a:lnTo>
                    <a:pt x="276" y="455"/>
                  </a:lnTo>
                  <a:lnTo>
                    <a:pt x="298" y="450"/>
                  </a:lnTo>
                  <a:lnTo>
                    <a:pt x="319" y="442"/>
                  </a:lnTo>
                  <a:lnTo>
                    <a:pt x="339" y="431"/>
                  </a:lnTo>
                  <a:lnTo>
                    <a:pt x="358" y="420"/>
                  </a:lnTo>
                  <a:lnTo>
                    <a:pt x="377" y="407"/>
                  </a:lnTo>
                  <a:lnTo>
                    <a:pt x="392" y="392"/>
                  </a:lnTo>
                  <a:lnTo>
                    <a:pt x="407" y="375"/>
                  </a:lnTo>
                  <a:lnTo>
                    <a:pt x="421" y="359"/>
                  </a:lnTo>
                  <a:lnTo>
                    <a:pt x="431" y="339"/>
                  </a:lnTo>
                  <a:lnTo>
                    <a:pt x="442" y="319"/>
                  </a:lnTo>
                  <a:lnTo>
                    <a:pt x="450" y="299"/>
                  </a:lnTo>
                  <a:lnTo>
                    <a:pt x="455" y="276"/>
                  </a:lnTo>
                  <a:lnTo>
                    <a:pt x="459" y="253"/>
                  </a:lnTo>
                  <a:lnTo>
                    <a:pt x="460" y="230"/>
                  </a:lnTo>
                  <a:lnTo>
                    <a:pt x="460" y="230"/>
                  </a:lnTo>
                  <a:lnTo>
                    <a:pt x="459" y="206"/>
                  </a:lnTo>
                  <a:lnTo>
                    <a:pt x="455" y="184"/>
                  </a:lnTo>
                  <a:lnTo>
                    <a:pt x="450" y="162"/>
                  </a:lnTo>
                  <a:lnTo>
                    <a:pt x="442" y="141"/>
                  </a:lnTo>
                  <a:lnTo>
                    <a:pt x="431" y="120"/>
                  </a:lnTo>
                  <a:lnTo>
                    <a:pt x="421" y="102"/>
                  </a:lnTo>
                  <a:lnTo>
                    <a:pt x="407" y="84"/>
                  </a:lnTo>
                  <a:lnTo>
                    <a:pt x="392" y="68"/>
                  </a:lnTo>
                  <a:lnTo>
                    <a:pt x="377" y="52"/>
                  </a:lnTo>
                  <a:lnTo>
                    <a:pt x="358" y="39"/>
                  </a:lnTo>
                  <a:lnTo>
                    <a:pt x="339" y="29"/>
                  </a:lnTo>
                  <a:lnTo>
                    <a:pt x="319" y="18"/>
                  </a:lnTo>
                  <a:lnTo>
                    <a:pt x="298" y="11"/>
                  </a:lnTo>
                  <a:lnTo>
                    <a:pt x="276" y="5"/>
                  </a:lnTo>
                  <a:lnTo>
                    <a:pt x="253" y="2"/>
                  </a:lnTo>
                  <a:lnTo>
                    <a:pt x="229" y="0"/>
                  </a:lnTo>
                  <a:lnTo>
                    <a:pt x="2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7" name="Freeform 151"/>
            <p:cNvSpPr>
              <a:spLocks/>
            </p:cNvSpPr>
            <p:nvPr userDrawn="1"/>
          </p:nvSpPr>
          <p:spPr bwMode="auto">
            <a:xfrm>
              <a:off x="2833" y="2573"/>
              <a:ext cx="94" cy="95"/>
            </a:xfrm>
            <a:custGeom>
              <a:avLst/>
              <a:gdLst>
                <a:gd name="T0" fmla="*/ 189 w 380"/>
                <a:gd name="T1" fmla="*/ 0 h 379"/>
                <a:gd name="T2" fmla="*/ 152 w 380"/>
                <a:gd name="T3" fmla="*/ 4 h 379"/>
                <a:gd name="T4" fmla="*/ 116 w 380"/>
                <a:gd name="T5" fmla="*/ 16 h 379"/>
                <a:gd name="T6" fmla="*/ 84 w 380"/>
                <a:gd name="T7" fmla="*/ 33 h 379"/>
                <a:gd name="T8" fmla="*/ 56 w 380"/>
                <a:gd name="T9" fmla="*/ 56 h 379"/>
                <a:gd name="T10" fmla="*/ 33 w 380"/>
                <a:gd name="T11" fmla="*/ 83 h 379"/>
                <a:gd name="T12" fmla="*/ 16 w 380"/>
                <a:gd name="T13" fmla="*/ 116 h 379"/>
                <a:gd name="T14" fmla="*/ 4 w 380"/>
                <a:gd name="T15" fmla="*/ 151 h 379"/>
                <a:gd name="T16" fmla="*/ 0 w 380"/>
                <a:gd name="T17" fmla="*/ 190 h 379"/>
                <a:gd name="T18" fmla="*/ 2 w 380"/>
                <a:gd name="T19" fmla="*/ 208 h 379"/>
                <a:gd name="T20" fmla="*/ 10 w 380"/>
                <a:gd name="T21" fmla="*/ 246 h 379"/>
                <a:gd name="T22" fmla="*/ 24 w 380"/>
                <a:gd name="T23" fmla="*/ 280 h 379"/>
                <a:gd name="T24" fmla="*/ 45 w 380"/>
                <a:gd name="T25" fmla="*/ 310 h 379"/>
                <a:gd name="T26" fmla="*/ 69 w 380"/>
                <a:gd name="T27" fmla="*/ 336 h 379"/>
                <a:gd name="T28" fmla="*/ 99 w 380"/>
                <a:gd name="T29" fmla="*/ 356 h 379"/>
                <a:gd name="T30" fmla="*/ 133 w 380"/>
                <a:gd name="T31" fmla="*/ 370 h 379"/>
                <a:gd name="T32" fmla="*/ 171 w 380"/>
                <a:gd name="T33" fmla="*/ 378 h 379"/>
                <a:gd name="T34" fmla="*/ 189 w 380"/>
                <a:gd name="T35" fmla="*/ 379 h 379"/>
                <a:gd name="T36" fmla="*/ 228 w 380"/>
                <a:gd name="T37" fmla="*/ 375 h 379"/>
                <a:gd name="T38" fmla="*/ 264 w 380"/>
                <a:gd name="T39" fmla="*/ 363 h 379"/>
                <a:gd name="T40" fmla="*/ 296 w 380"/>
                <a:gd name="T41" fmla="*/ 346 h 379"/>
                <a:gd name="T42" fmla="*/ 324 w 380"/>
                <a:gd name="T43" fmla="*/ 323 h 379"/>
                <a:gd name="T44" fmla="*/ 347 w 380"/>
                <a:gd name="T45" fmla="*/ 296 h 379"/>
                <a:gd name="T46" fmla="*/ 364 w 380"/>
                <a:gd name="T47" fmla="*/ 263 h 379"/>
                <a:gd name="T48" fmla="*/ 376 w 380"/>
                <a:gd name="T49" fmla="*/ 228 h 379"/>
                <a:gd name="T50" fmla="*/ 380 w 380"/>
                <a:gd name="T51" fmla="*/ 190 h 379"/>
                <a:gd name="T52" fmla="*/ 378 w 380"/>
                <a:gd name="T53" fmla="*/ 171 h 379"/>
                <a:gd name="T54" fmla="*/ 370 w 380"/>
                <a:gd name="T55" fmla="*/ 133 h 379"/>
                <a:gd name="T56" fmla="*/ 356 w 380"/>
                <a:gd name="T57" fmla="*/ 99 h 379"/>
                <a:gd name="T58" fmla="*/ 335 w 380"/>
                <a:gd name="T59" fmla="*/ 69 h 379"/>
                <a:gd name="T60" fmla="*/ 311 w 380"/>
                <a:gd name="T61" fmla="*/ 44 h 379"/>
                <a:gd name="T62" fmla="*/ 281 w 380"/>
                <a:gd name="T63" fmla="*/ 23 h 379"/>
                <a:gd name="T64" fmla="*/ 247 w 380"/>
                <a:gd name="T65" fmla="*/ 9 h 379"/>
                <a:gd name="T66" fmla="*/ 209 w 380"/>
                <a:gd name="T67" fmla="*/ 1 h 379"/>
                <a:gd name="T68" fmla="*/ 189 w 380"/>
                <a:gd name="T69"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0" h="379">
                  <a:moveTo>
                    <a:pt x="189" y="0"/>
                  </a:moveTo>
                  <a:lnTo>
                    <a:pt x="189" y="0"/>
                  </a:lnTo>
                  <a:lnTo>
                    <a:pt x="171" y="1"/>
                  </a:lnTo>
                  <a:lnTo>
                    <a:pt x="152" y="4"/>
                  </a:lnTo>
                  <a:lnTo>
                    <a:pt x="133" y="9"/>
                  </a:lnTo>
                  <a:lnTo>
                    <a:pt x="116" y="16"/>
                  </a:lnTo>
                  <a:lnTo>
                    <a:pt x="99" y="23"/>
                  </a:lnTo>
                  <a:lnTo>
                    <a:pt x="84" y="33"/>
                  </a:lnTo>
                  <a:lnTo>
                    <a:pt x="69" y="44"/>
                  </a:lnTo>
                  <a:lnTo>
                    <a:pt x="56" y="56"/>
                  </a:lnTo>
                  <a:lnTo>
                    <a:pt x="45" y="69"/>
                  </a:lnTo>
                  <a:lnTo>
                    <a:pt x="33" y="83"/>
                  </a:lnTo>
                  <a:lnTo>
                    <a:pt x="24" y="99"/>
                  </a:lnTo>
                  <a:lnTo>
                    <a:pt x="16" y="116"/>
                  </a:lnTo>
                  <a:lnTo>
                    <a:pt x="10" y="133"/>
                  </a:lnTo>
                  <a:lnTo>
                    <a:pt x="4" y="151"/>
                  </a:lnTo>
                  <a:lnTo>
                    <a:pt x="2" y="171"/>
                  </a:lnTo>
                  <a:lnTo>
                    <a:pt x="0" y="190"/>
                  </a:lnTo>
                  <a:lnTo>
                    <a:pt x="0" y="190"/>
                  </a:lnTo>
                  <a:lnTo>
                    <a:pt x="2" y="208"/>
                  </a:lnTo>
                  <a:lnTo>
                    <a:pt x="4" y="228"/>
                  </a:lnTo>
                  <a:lnTo>
                    <a:pt x="10" y="246"/>
                  </a:lnTo>
                  <a:lnTo>
                    <a:pt x="16" y="263"/>
                  </a:lnTo>
                  <a:lnTo>
                    <a:pt x="24" y="280"/>
                  </a:lnTo>
                  <a:lnTo>
                    <a:pt x="33" y="296"/>
                  </a:lnTo>
                  <a:lnTo>
                    <a:pt x="45" y="310"/>
                  </a:lnTo>
                  <a:lnTo>
                    <a:pt x="56" y="323"/>
                  </a:lnTo>
                  <a:lnTo>
                    <a:pt x="69" y="336"/>
                  </a:lnTo>
                  <a:lnTo>
                    <a:pt x="84" y="346"/>
                  </a:lnTo>
                  <a:lnTo>
                    <a:pt x="99" y="356"/>
                  </a:lnTo>
                  <a:lnTo>
                    <a:pt x="116" y="363"/>
                  </a:lnTo>
                  <a:lnTo>
                    <a:pt x="133" y="370"/>
                  </a:lnTo>
                  <a:lnTo>
                    <a:pt x="152" y="375"/>
                  </a:lnTo>
                  <a:lnTo>
                    <a:pt x="171" y="378"/>
                  </a:lnTo>
                  <a:lnTo>
                    <a:pt x="189" y="379"/>
                  </a:lnTo>
                  <a:lnTo>
                    <a:pt x="189" y="379"/>
                  </a:lnTo>
                  <a:lnTo>
                    <a:pt x="209" y="378"/>
                  </a:lnTo>
                  <a:lnTo>
                    <a:pt x="228" y="375"/>
                  </a:lnTo>
                  <a:lnTo>
                    <a:pt x="247" y="370"/>
                  </a:lnTo>
                  <a:lnTo>
                    <a:pt x="264" y="363"/>
                  </a:lnTo>
                  <a:lnTo>
                    <a:pt x="281" y="356"/>
                  </a:lnTo>
                  <a:lnTo>
                    <a:pt x="296" y="346"/>
                  </a:lnTo>
                  <a:lnTo>
                    <a:pt x="311" y="336"/>
                  </a:lnTo>
                  <a:lnTo>
                    <a:pt x="324" y="323"/>
                  </a:lnTo>
                  <a:lnTo>
                    <a:pt x="335" y="310"/>
                  </a:lnTo>
                  <a:lnTo>
                    <a:pt x="347" y="296"/>
                  </a:lnTo>
                  <a:lnTo>
                    <a:pt x="356" y="280"/>
                  </a:lnTo>
                  <a:lnTo>
                    <a:pt x="364" y="263"/>
                  </a:lnTo>
                  <a:lnTo>
                    <a:pt x="370" y="246"/>
                  </a:lnTo>
                  <a:lnTo>
                    <a:pt x="376" y="228"/>
                  </a:lnTo>
                  <a:lnTo>
                    <a:pt x="378" y="208"/>
                  </a:lnTo>
                  <a:lnTo>
                    <a:pt x="380" y="190"/>
                  </a:lnTo>
                  <a:lnTo>
                    <a:pt x="380" y="190"/>
                  </a:lnTo>
                  <a:lnTo>
                    <a:pt x="378" y="171"/>
                  </a:lnTo>
                  <a:lnTo>
                    <a:pt x="376" y="151"/>
                  </a:lnTo>
                  <a:lnTo>
                    <a:pt x="370" y="133"/>
                  </a:lnTo>
                  <a:lnTo>
                    <a:pt x="364" y="116"/>
                  </a:lnTo>
                  <a:lnTo>
                    <a:pt x="356" y="99"/>
                  </a:lnTo>
                  <a:lnTo>
                    <a:pt x="347" y="83"/>
                  </a:lnTo>
                  <a:lnTo>
                    <a:pt x="335" y="69"/>
                  </a:lnTo>
                  <a:lnTo>
                    <a:pt x="324" y="56"/>
                  </a:lnTo>
                  <a:lnTo>
                    <a:pt x="311" y="44"/>
                  </a:lnTo>
                  <a:lnTo>
                    <a:pt x="296" y="33"/>
                  </a:lnTo>
                  <a:lnTo>
                    <a:pt x="281" y="23"/>
                  </a:lnTo>
                  <a:lnTo>
                    <a:pt x="264" y="16"/>
                  </a:lnTo>
                  <a:lnTo>
                    <a:pt x="247" y="9"/>
                  </a:lnTo>
                  <a:lnTo>
                    <a:pt x="228" y="4"/>
                  </a:lnTo>
                  <a:lnTo>
                    <a:pt x="209" y="1"/>
                  </a:lnTo>
                  <a:lnTo>
                    <a:pt x="189" y="0"/>
                  </a:lnTo>
                  <a:lnTo>
                    <a:pt x="18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8" name="Freeform 152"/>
            <p:cNvSpPr>
              <a:spLocks/>
            </p:cNvSpPr>
            <p:nvPr userDrawn="1"/>
          </p:nvSpPr>
          <p:spPr bwMode="auto">
            <a:xfrm>
              <a:off x="2843" y="2837"/>
              <a:ext cx="74" cy="74"/>
            </a:xfrm>
            <a:custGeom>
              <a:avLst/>
              <a:gdLst>
                <a:gd name="T0" fmla="*/ 148 w 297"/>
                <a:gd name="T1" fmla="*/ 0 h 297"/>
                <a:gd name="T2" fmla="*/ 120 w 297"/>
                <a:gd name="T3" fmla="*/ 3 h 297"/>
                <a:gd name="T4" fmla="*/ 91 w 297"/>
                <a:gd name="T5" fmla="*/ 12 h 297"/>
                <a:gd name="T6" fmla="*/ 66 w 297"/>
                <a:gd name="T7" fmla="*/ 25 h 297"/>
                <a:gd name="T8" fmla="*/ 44 w 297"/>
                <a:gd name="T9" fmla="*/ 43 h 297"/>
                <a:gd name="T10" fmla="*/ 26 w 297"/>
                <a:gd name="T11" fmla="*/ 65 h 297"/>
                <a:gd name="T12" fmla="*/ 12 w 297"/>
                <a:gd name="T13" fmla="*/ 90 h 297"/>
                <a:gd name="T14" fmla="*/ 4 w 297"/>
                <a:gd name="T15" fmla="*/ 119 h 297"/>
                <a:gd name="T16" fmla="*/ 0 w 297"/>
                <a:gd name="T17" fmla="*/ 148 h 297"/>
                <a:gd name="T18" fmla="*/ 1 w 297"/>
                <a:gd name="T19" fmla="*/ 163 h 297"/>
                <a:gd name="T20" fmla="*/ 8 w 297"/>
                <a:gd name="T21" fmla="*/ 193 h 297"/>
                <a:gd name="T22" fmla="*/ 18 w 297"/>
                <a:gd name="T23" fmla="*/ 219 h 297"/>
                <a:gd name="T24" fmla="*/ 35 w 297"/>
                <a:gd name="T25" fmla="*/ 242 h 297"/>
                <a:gd name="T26" fmla="*/ 55 w 297"/>
                <a:gd name="T27" fmla="*/ 263 h 297"/>
                <a:gd name="T28" fmla="*/ 78 w 297"/>
                <a:gd name="T29" fmla="*/ 279 h 297"/>
                <a:gd name="T30" fmla="*/ 105 w 297"/>
                <a:gd name="T31" fmla="*/ 290 h 297"/>
                <a:gd name="T32" fmla="*/ 134 w 297"/>
                <a:gd name="T33" fmla="*/ 296 h 297"/>
                <a:gd name="T34" fmla="*/ 148 w 297"/>
                <a:gd name="T35" fmla="*/ 297 h 297"/>
                <a:gd name="T36" fmla="*/ 178 w 297"/>
                <a:gd name="T37" fmla="*/ 293 h 297"/>
                <a:gd name="T38" fmla="*/ 207 w 297"/>
                <a:gd name="T39" fmla="*/ 285 h 297"/>
                <a:gd name="T40" fmla="*/ 232 w 297"/>
                <a:gd name="T41" fmla="*/ 271 h 297"/>
                <a:gd name="T42" fmla="*/ 254 w 297"/>
                <a:gd name="T43" fmla="*/ 253 h 297"/>
                <a:gd name="T44" fmla="*/ 272 w 297"/>
                <a:gd name="T45" fmla="*/ 231 h 297"/>
                <a:gd name="T46" fmla="*/ 286 w 297"/>
                <a:gd name="T47" fmla="*/ 206 h 297"/>
                <a:gd name="T48" fmla="*/ 294 w 297"/>
                <a:gd name="T49" fmla="*/ 178 h 297"/>
                <a:gd name="T50" fmla="*/ 297 w 297"/>
                <a:gd name="T51" fmla="*/ 148 h 297"/>
                <a:gd name="T52" fmla="*/ 297 w 297"/>
                <a:gd name="T53" fmla="*/ 133 h 297"/>
                <a:gd name="T54" fmla="*/ 290 w 297"/>
                <a:gd name="T55" fmla="*/ 104 h 297"/>
                <a:gd name="T56" fmla="*/ 280 w 297"/>
                <a:gd name="T57" fmla="*/ 77 h 297"/>
                <a:gd name="T58" fmla="*/ 263 w 297"/>
                <a:gd name="T59" fmla="*/ 53 h 297"/>
                <a:gd name="T60" fmla="*/ 243 w 297"/>
                <a:gd name="T61" fmla="*/ 34 h 297"/>
                <a:gd name="T62" fmla="*/ 220 w 297"/>
                <a:gd name="T63" fmla="*/ 17 h 297"/>
                <a:gd name="T64" fmla="*/ 193 w 297"/>
                <a:gd name="T65" fmla="*/ 6 h 297"/>
                <a:gd name="T66" fmla="*/ 164 w 297"/>
                <a:gd name="T67" fmla="*/ 0 h 297"/>
                <a:gd name="T68" fmla="*/ 148 w 297"/>
                <a:gd name="T69"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48" y="0"/>
                  </a:moveTo>
                  <a:lnTo>
                    <a:pt x="148" y="0"/>
                  </a:lnTo>
                  <a:lnTo>
                    <a:pt x="134" y="0"/>
                  </a:lnTo>
                  <a:lnTo>
                    <a:pt x="120" y="3"/>
                  </a:lnTo>
                  <a:lnTo>
                    <a:pt x="105" y="6"/>
                  </a:lnTo>
                  <a:lnTo>
                    <a:pt x="91" y="12"/>
                  </a:lnTo>
                  <a:lnTo>
                    <a:pt x="78" y="17"/>
                  </a:lnTo>
                  <a:lnTo>
                    <a:pt x="66" y="25"/>
                  </a:lnTo>
                  <a:lnTo>
                    <a:pt x="55" y="34"/>
                  </a:lnTo>
                  <a:lnTo>
                    <a:pt x="44" y="43"/>
                  </a:lnTo>
                  <a:lnTo>
                    <a:pt x="35" y="53"/>
                  </a:lnTo>
                  <a:lnTo>
                    <a:pt x="26" y="65"/>
                  </a:lnTo>
                  <a:lnTo>
                    <a:pt x="18" y="77"/>
                  </a:lnTo>
                  <a:lnTo>
                    <a:pt x="12" y="90"/>
                  </a:lnTo>
                  <a:lnTo>
                    <a:pt x="8" y="104"/>
                  </a:lnTo>
                  <a:lnTo>
                    <a:pt x="4" y="119"/>
                  </a:lnTo>
                  <a:lnTo>
                    <a:pt x="1" y="133"/>
                  </a:lnTo>
                  <a:lnTo>
                    <a:pt x="0" y="148"/>
                  </a:lnTo>
                  <a:lnTo>
                    <a:pt x="0" y="148"/>
                  </a:lnTo>
                  <a:lnTo>
                    <a:pt x="1" y="163"/>
                  </a:lnTo>
                  <a:lnTo>
                    <a:pt x="4" y="178"/>
                  </a:lnTo>
                  <a:lnTo>
                    <a:pt x="8" y="193"/>
                  </a:lnTo>
                  <a:lnTo>
                    <a:pt x="12" y="206"/>
                  </a:lnTo>
                  <a:lnTo>
                    <a:pt x="18" y="219"/>
                  </a:lnTo>
                  <a:lnTo>
                    <a:pt x="26" y="231"/>
                  </a:lnTo>
                  <a:lnTo>
                    <a:pt x="35" y="242"/>
                  </a:lnTo>
                  <a:lnTo>
                    <a:pt x="44" y="253"/>
                  </a:lnTo>
                  <a:lnTo>
                    <a:pt x="55" y="263"/>
                  </a:lnTo>
                  <a:lnTo>
                    <a:pt x="66" y="271"/>
                  </a:lnTo>
                  <a:lnTo>
                    <a:pt x="78" y="279"/>
                  </a:lnTo>
                  <a:lnTo>
                    <a:pt x="91" y="285"/>
                  </a:lnTo>
                  <a:lnTo>
                    <a:pt x="105" y="290"/>
                  </a:lnTo>
                  <a:lnTo>
                    <a:pt x="120" y="293"/>
                  </a:lnTo>
                  <a:lnTo>
                    <a:pt x="134" y="296"/>
                  </a:lnTo>
                  <a:lnTo>
                    <a:pt x="148" y="297"/>
                  </a:lnTo>
                  <a:lnTo>
                    <a:pt x="148" y="297"/>
                  </a:lnTo>
                  <a:lnTo>
                    <a:pt x="164" y="296"/>
                  </a:lnTo>
                  <a:lnTo>
                    <a:pt x="178" y="293"/>
                  </a:lnTo>
                  <a:lnTo>
                    <a:pt x="193" y="290"/>
                  </a:lnTo>
                  <a:lnTo>
                    <a:pt x="207" y="285"/>
                  </a:lnTo>
                  <a:lnTo>
                    <a:pt x="220" y="279"/>
                  </a:lnTo>
                  <a:lnTo>
                    <a:pt x="232" y="271"/>
                  </a:lnTo>
                  <a:lnTo>
                    <a:pt x="243" y="263"/>
                  </a:lnTo>
                  <a:lnTo>
                    <a:pt x="254" y="253"/>
                  </a:lnTo>
                  <a:lnTo>
                    <a:pt x="263" y="242"/>
                  </a:lnTo>
                  <a:lnTo>
                    <a:pt x="272" y="231"/>
                  </a:lnTo>
                  <a:lnTo>
                    <a:pt x="280" y="219"/>
                  </a:lnTo>
                  <a:lnTo>
                    <a:pt x="286" y="206"/>
                  </a:lnTo>
                  <a:lnTo>
                    <a:pt x="290" y="193"/>
                  </a:lnTo>
                  <a:lnTo>
                    <a:pt x="294" y="178"/>
                  </a:lnTo>
                  <a:lnTo>
                    <a:pt x="297" y="163"/>
                  </a:lnTo>
                  <a:lnTo>
                    <a:pt x="297" y="148"/>
                  </a:lnTo>
                  <a:lnTo>
                    <a:pt x="297" y="148"/>
                  </a:lnTo>
                  <a:lnTo>
                    <a:pt x="297" y="133"/>
                  </a:lnTo>
                  <a:lnTo>
                    <a:pt x="294" y="119"/>
                  </a:lnTo>
                  <a:lnTo>
                    <a:pt x="290" y="104"/>
                  </a:lnTo>
                  <a:lnTo>
                    <a:pt x="286" y="90"/>
                  </a:lnTo>
                  <a:lnTo>
                    <a:pt x="280" y="77"/>
                  </a:lnTo>
                  <a:lnTo>
                    <a:pt x="272" y="65"/>
                  </a:lnTo>
                  <a:lnTo>
                    <a:pt x="263" y="53"/>
                  </a:lnTo>
                  <a:lnTo>
                    <a:pt x="254" y="43"/>
                  </a:lnTo>
                  <a:lnTo>
                    <a:pt x="243" y="34"/>
                  </a:lnTo>
                  <a:lnTo>
                    <a:pt x="232" y="25"/>
                  </a:lnTo>
                  <a:lnTo>
                    <a:pt x="220" y="17"/>
                  </a:lnTo>
                  <a:lnTo>
                    <a:pt x="207" y="12"/>
                  </a:lnTo>
                  <a:lnTo>
                    <a:pt x="193" y="6"/>
                  </a:lnTo>
                  <a:lnTo>
                    <a:pt x="178" y="3"/>
                  </a:lnTo>
                  <a:lnTo>
                    <a:pt x="164" y="0"/>
                  </a:lnTo>
                  <a:lnTo>
                    <a:pt x="148" y="0"/>
                  </a:ln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28" name="Group 4"/>
          <p:cNvGrpSpPr>
            <a:grpSpLocks noChangeAspect="1"/>
          </p:cNvGrpSpPr>
          <p:nvPr userDrawn="1"/>
        </p:nvGrpSpPr>
        <p:grpSpPr bwMode="auto">
          <a:xfrm>
            <a:off x="312736" y="479424"/>
            <a:ext cx="1692330" cy="448056"/>
            <a:chOff x="0" y="859"/>
            <a:chExt cx="5760" cy="1525"/>
          </a:xfrm>
          <a:solidFill>
            <a:schemeClr val="tx1"/>
          </a:solidFill>
        </p:grpSpPr>
        <p:sp>
          <p:nvSpPr>
            <p:cNvPr id="429" name="Freeform 5"/>
            <p:cNvSpPr>
              <a:spLocks noEditPoints="1"/>
            </p:cNvSpPr>
            <p:nvPr userDrawn="1"/>
          </p:nvSpPr>
          <p:spPr bwMode="auto">
            <a:xfrm>
              <a:off x="4233" y="859"/>
              <a:ext cx="1527" cy="1525"/>
            </a:xfrm>
            <a:custGeom>
              <a:avLst/>
              <a:gdLst>
                <a:gd name="T0" fmla="*/ 2290 w 6110"/>
                <a:gd name="T1" fmla="*/ 86 h 6100"/>
                <a:gd name="T2" fmla="*/ 1696 w 6110"/>
                <a:gd name="T3" fmla="*/ 308 h 6100"/>
                <a:gd name="T4" fmla="*/ 1166 w 6110"/>
                <a:gd name="T5" fmla="*/ 644 h 6100"/>
                <a:gd name="T6" fmla="*/ 718 w 6110"/>
                <a:gd name="T7" fmla="*/ 1079 h 6100"/>
                <a:gd name="T8" fmla="*/ 365 w 6110"/>
                <a:gd name="T9" fmla="*/ 1597 h 6100"/>
                <a:gd name="T10" fmla="*/ 124 w 6110"/>
                <a:gd name="T11" fmla="*/ 2182 h 6100"/>
                <a:gd name="T12" fmla="*/ 9 w 6110"/>
                <a:gd name="T13" fmla="*/ 2821 h 6100"/>
                <a:gd name="T14" fmla="*/ 26 w 6110"/>
                <a:gd name="T15" fmla="*/ 3433 h 6100"/>
                <a:gd name="T16" fmla="*/ 186 w 6110"/>
                <a:gd name="T17" fmla="*/ 4094 h 6100"/>
                <a:gd name="T18" fmla="*/ 483 w 6110"/>
                <a:gd name="T19" fmla="*/ 4690 h 6100"/>
                <a:gd name="T20" fmla="*/ 897 w 6110"/>
                <a:gd name="T21" fmla="*/ 5204 h 6100"/>
                <a:gd name="T22" fmla="*/ 1410 w 6110"/>
                <a:gd name="T23" fmla="*/ 5617 h 6100"/>
                <a:gd name="T24" fmla="*/ 2006 w 6110"/>
                <a:gd name="T25" fmla="*/ 5914 h 6100"/>
                <a:gd name="T26" fmla="*/ 2667 w 6110"/>
                <a:gd name="T27" fmla="*/ 6075 h 6100"/>
                <a:gd name="T28" fmla="*/ 3291 w 6110"/>
                <a:gd name="T29" fmla="*/ 6091 h 6100"/>
                <a:gd name="T30" fmla="*/ 3963 w 6110"/>
                <a:gd name="T31" fmla="*/ 5962 h 6100"/>
                <a:gd name="T32" fmla="*/ 4575 w 6110"/>
                <a:gd name="T33" fmla="*/ 5694 h 6100"/>
                <a:gd name="T34" fmla="*/ 5108 w 6110"/>
                <a:gd name="T35" fmla="*/ 5305 h 6100"/>
                <a:gd name="T36" fmla="*/ 5545 w 6110"/>
                <a:gd name="T37" fmla="*/ 4811 h 6100"/>
                <a:gd name="T38" fmla="*/ 5870 w 6110"/>
                <a:gd name="T39" fmla="*/ 4233 h 6100"/>
                <a:gd name="T40" fmla="*/ 6062 w 6110"/>
                <a:gd name="T41" fmla="*/ 3584 h 6100"/>
                <a:gd name="T42" fmla="*/ 6109 w 6110"/>
                <a:gd name="T43" fmla="*/ 2969 h 6100"/>
                <a:gd name="T44" fmla="*/ 6024 w 6110"/>
                <a:gd name="T45" fmla="*/ 2321 h 6100"/>
                <a:gd name="T46" fmla="*/ 5809 w 6110"/>
                <a:gd name="T47" fmla="*/ 1721 h 6100"/>
                <a:gd name="T48" fmla="*/ 5480 w 6110"/>
                <a:gd name="T49" fmla="*/ 1188 h 6100"/>
                <a:gd name="T50" fmla="*/ 5052 w 6110"/>
                <a:gd name="T51" fmla="*/ 733 h 6100"/>
                <a:gd name="T52" fmla="*/ 4540 w 6110"/>
                <a:gd name="T53" fmla="*/ 374 h 6100"/>
                <a:gd name="T54" fmla="*/ 3958 w 6110"/>
                <a:gd name="T55" fmla="*/ 125 h 6100"/>
                <a:gd name="T56" fmla="*/ 3322 w 6110"/>
                <a:gd name="T57" fmla="*/ 0 h 6100"/>
                <a:gd name="T58" fmla="*/ 233 w 6110"/>
                <a:gd name="T59" fmla="*/ 2609 h 6100"/>
                <a:gd name="T60" fmla="*/ 398 w 6110"/>
                <a:gd name="T61" fmla="*/ 1998 h 6100"/>
                <a:gd name="T62" fmla="*/ 688 w 6110"/>
                <a:gd name="T63" fmla="*/ 1448 h 6100"/>
                <a:gd name="T64" fmla="*/ 1087 w 6110"/>
                <a:gd name="T65" fmla="*/ 977 h 6100"/>
                <a:gd name="T66" fmla="*/ 1576 w 6110"/>
                <a:gd name="T67" fmla="*/ 601 h 6100"/>
                <a:gd name="T68" fmla="*/ 2140 w 6110"/>
                <a:gd name="T69" fmla="*/ 337 h 6100"/>
                <a:gd name="T70" fmla="*/ 2764 w 6110"/>
                <a:gd name="T71" fmla="*/ 202 h 6100"/>
                <a:gd name="T72" fmla="*/ 3348 w 6110"/>
                <a:gd name="T73" fmla="*/ 202 h 6100"/>
                <a:gd name="T74" fmla="*/ 3970 w 6110"/>
                <a:gd name="T75" fmla="*/ 337 h 6100"/>
                <a:gd name="T76" fmla="*/ 4535 w 6110"/>
                <a:gd name="T77" fmla="*/ 601 h 6100"/>
                <a:gd name="T78" fmla="*/ 5025 w 6110"/>
                <a:gd name="T79" fmla="*/ 977 h 6100"/>
                <a:gd name="T80" fmla="*/ 5423 w 6110"/>
                <a:gd name="T81" fmla="*/ 1448 h 6100"/>
                <a:gd name="T82" fmla="*/ 5713 w 6110"/>
                <a:gd name="T83" fmla="*/ 1998 h 6100"/>
                <a:gd name="T84" fmla="*/ 5879 w 6110"/>
                <a:gd name="T85" fmla="*/ 2609 h 6100"/>
                <a:gd name="T86" fmla="*/ 5908 w 6110"/>
                <a:gd name="T87" fmla="*/ 3192 h 6100"/>
                <a:gd name="T88" fmla="*/ 5803 w 6110"/>
                <a:gd name="T89" fmla="*/ 3826 h 6100"/>
                <a:gd name="T90" fmla="*/ 5567 w 6110"/>
                <a:gd name="T91" fmla="*/ 4404 h 6100"/>
                <a:gd name="T92" fmla="*/ 5214 w 6110"/>
                <a:gd name="T93" fmla="*/ 4912 h 6100"/>
                <a:gd name="T94" fmla="*/ 4764 w 6110"/>
                <a:gd name="T95" fmla="*/ 5333 h 6100"/>
                <a:gd name="T96" fmla="*/ 4231 w 6110"/>
                <a:gd name="T97" fmla="*/ 5648 h 6100"/>
                <a:gd name="T98" fmla="*/ 3631 w 6110"/>
                <a:gd name="T99" fmla="*/ 5842 h 6100"/>
                <a:gd name="T100" fmla="*/ 3056 w 6110"/>
                <a:gd name="T101" fmla="*/ 5900 h 6100"/>
                <a:gd name="T102" fmla="*/ 2412 w 6110"/>
                <a:gd name="T103" fmla="*/ 5827 h 6100"/>
                <a:gd name="T104" fmla="*/ 1818 w 6110"/>
                <a:gd name="T105" fmla="*/ 5619 h 6100"/>
                <a:gd name="T106" fmla="*/ 1294 w 6110"/>
                <a:gd name="T107" fmla="*/ 5290 h 6100"/>
                <a:gd name="T108" fmla="*/ 853 w 6110"/>
                <a:gd name="T109" fmla="*/ 4861 h 6100"/>
                <a:gd name="T110" fmla="*/ 512 w 6110"/>
                <a:gd name="T111" fmla="*/ 4344 h 6100"/>
                <a:gd name="T112" fmla="*/ 290 w 6110"/>
                <a:gd name="T113" fmla="*/ 3758 h 6100"/>
                <a:gd name="T114" fmla="*/ 200 w 6110"/>
                <a:gd name="T115" fmla="*/ 3118 h 6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110" h="6100">
                  <a:moveTo>
                    <a:pt x="2789" y="0"/>
                  </a:moveTo>
                  <a:lnTo>
                    <a:pt x="2789" y="0"/>
                  </a:lnTo>
                  <a:lnTo>
                    <a:pt x="2716" y="8"/>
                  </a:lnTo>
                  <a:lnTo>
                    <a:pt x="2644" y="16"/>
                  </a:lnTo>
                  <a:lnTo>
                    <a:pt x="2572" y="27"/>
                  </a:lnTo>
                  <a:lnTo>
                    <a:pt x="2501" y="39"/>
                  </a:lnTo>
                  <a:lnTo>
                    <a:pt x="2431" y="53"/>
                  </a:lnTo>
                  <a:lnTo>
                    <a:pt x="2360" y="68"/>
                  </a:lnTo>
                  <a:lnTo>
                    <a:pt x="2290" y="86"/>
                  </a:lnTo>
                  <a:lnTo>
                    <a:pt x="2222" y="105"/>
                  </a:lnTo>
                  <a:lnTo>
                    <a:pt x="2154" y="125"/>
                  </a:lnTo>
                  <a:lnTo>
                    <a:pt x="2086" y="147"/>
                  </a:lnTo>
                  <a:lnTo>
                    <a:pt x="2019" y="169"/>
                  </a:lnTo>
                  <a:lnTo>
                    <a:pt x="1953" y="195"/>
                  </a:lnTo>
                  <a:lnTo>
                    <a:pt x="1887" y="221"/>
                  </a:lnTo>
                  <a:lnTo>
                    <a:pt x="1823" y="249"/>
                  </a:lnTo>
                  <a:lnTo>
                    <a:pt x="1759" y="278"/>
                  </a:lnTo>
                  <a:lnTo>
                    <a:pt x="1696" y="308"/>
                  </a:lnTo>
                  <a:lnTo>
                    <a:pt x="1634" y="340"/>
                  </a:lnTo>
                  <a:lnTo>
                    <a:pt x="1572" y="374"/>
                  </a:lnTo>
                  <a:lnTo>
                    <a:pt x="1511" y="408"/>
                  </a:lnTo>
                  <a:lnTo>
                    <a:pt x="1452" y="445"/>
                  </a:lnTo>
                  <a:lnTo>
                    <a:pt x="1392" y="483"/>
                  </a:lnTo>
                  <a:lnTo>
                    <a:pt x="1334" y="521"/>
                  </a:lnTo>
                  <a:lnTo>
                    <a:pt x="1277" y="561"/>
                  </a:lnTo>
                  <a:lnTo>
                    <a:pt x="1222" y="603"/>
                  </a:lnTo>
                  <a:lnTo>
                    <a:pt x="1166" y="644"/>
                  </a:lnTo>
                  <a:lnTo>
                    <a:pt x="1112" y="689"/>
                  </a:lnTo>
                  <a:lnTo>
                    <a:pt x="1059" y="733"/>
                  </a:lnTo>
                  <a:lnTo>
                    <a:pt x="1007" y="780"/>
                  </a:lnTo>
                  <a:lnTo>
                    <a:pt x="957" y="826"/>
                  </a:lnTo>
                  <a:lnTo>
                    <a:pt x="906" y="874"/>
                  </a:lnTo>
                  <a:lnTo>
                    <a:pt x="858" y="924"/>
                  </a:lnTo>
                  <a:lnTo>
                    <a:pt x="810" y="974"/>
                  </a:lnTo>
                  <a:lnTo>
                    <a:pt x="763" y="1026"/>
                  </a:lnTo>
                  <a:lnTo>
                    <a:pt x="718" y="1079"/>
                  </a:lnTo>
                  <a:lnTo>
                    <a:pt x="674" y="1132"/>
                  </a:lnTo>
                  <a:lnTo>
                    <a:pt x="631" y="1188"/>
                  </a:lnTo>
                  <a:lnTo>
                    <a:pt x="589" y="1243"/>
                  </a:lnTo>
                  <a:lnTo>
                    <a:pt x="549" y="1300"/>
                  </a:lnTo>
                  <a:lnTo>
                    <a:pt x="509" y="1357"/>
                  </a:lnTo>
                  <a:lnTo>
                    <a:pt x="472" y="1415"/>
                  </a:lnTo>
                  <a:lnTo>
                    <a:pt x="435" y="1474"/>
                  </a:lnTo>
                  <a:lnTo>
                    <a:pt x="400" y="1535"/>
                  </a:lnTo>
                  <a:lnTo>
                    <a:pt x="365" y="1597"/>
                  </a:lnTo>
                  <a:lnTo>
                    <a:pt x="334" y="1659"/>
                  </a:lnTo>
                  <a:lnTo>
                    <a:pt x="302" y="1721"/>
                  </a:lnTo>
                  <a:lnTo>
                    <a:pt x="272" y="1785"/>
                  </a:lnTo>
                  <a:lnTo>
                    <a:pt x="244" y="1850"/>
                  </a:lnTo>
                  <a:lnTo>
                    <a:pt x="218" y="1914"/>
                  </a:lnTo>
                  <a:lnTo>
                    <a:pt x="191" y="1980"/>
                  </a:lnTo>
                  <a:lnTo>
                    <a:pt x="168" y="2047"/>
                  </a:lnTo>
                  <a:lnTo>
                    <a:pt x="146" y="2114"/>
                  </a:lnTo>
                  <a:lnTo>
                    <a:pt x="124" y="2182"/>
                  </a:lnTo>
                  <a:lnTo>
                    <a:pt x="105" y="2251"/>
                  </a:lnTo>
                  <a:lnTo>
                    <a:pt x="88" y="2321"/>
                  </a:lnTo>
                  <a:lnTo>
                    <a:pt x="71" y="2390"/>
                  </a:lnTo>
                  <a:lnTo>
                    <a:pt x="57" y="2461"/>
                  </a:lnTo>
                  <a:lnTo>
                    <a:pt x="43" y="2532"/>
                  </a:lnTo>
                  <a:lnTo>
                    <a:pt x="32" y="2604"/>
                  </a:lnTo>
                  <a:lnTo>
                    <a:pt x="23" y="2676"/>
                  </a:lnTo>
                  <a:lnTo>
                    <a:pt x="16" y="2748"/>
                  </a:lnTo>
                  <a:lnTo>
                    <a:pt x="9" y="2821"/>
                  </a:lnTo>
                  <a:lnTo>
                    <a:pt x="4" y="2896"/>
                  </a:lnTo>
                  <a:lnTo>
                    <a:pt x="2" y="2969"/>
                  </a:lnTo>
                  <a:lnTo>
                    <a:pt x="0" y="3044"/>
                  </a:lnTo>
                  <a:lnTo>
                    <a:pt x="0" y="3044"/>
                  </a:lnTo>
                  <a:lnTo>
                    <a:pt x="2" y="3123"/>
                  </a:lnTo>
                  <a:lnTo>
                    <a:pt x="5" y="3202"/>
                  </a:lnTo>
                  <a:lnTo>
                    <a:pt x="9" y="3279"/>
                  </a:lnTo>
                  <a:lnTo>
                    <a:pt x="17" y="3356"/>
                  </a:lnTo>
                  <a:lnTo>
                    <a:pt x="26" y="3433"/>
                  </a:lnTo>
                  <a:lnTo>
                    <a:pt x="36" y="3509"/>
                  </a:lnTo>
                  <a:lnTo>
                    <a:pt x="48" y="3584"/>
                  </a:lnTo>
                  <a:lnTo>
                    <a:pt x="64" y="3659"/>
                  </a:lnTo>
                  <a:lnTo>
                    <a:pt x="79" y="3734"/>
                  </a:lnTo>
                  <a:lnTo>
                    <a:pt x="98" y="3807"/>
                  </a:lnTo>
                  <a:lnTo>
                    <a:pt x="117" y="3880"/>
                  </a:lnTo>
                  <a:lnTo>
                    <a:pt x="138" y="3952"/>
                  </a:lnTo>
                  <a:lnTo>
                    <a:pt x="162" y="4023"/>
                  </a:lnTo>
                  <a:lnTo>
                    <a:pt x="186" y="4094"/>
                  </a:lnTo>
                  <a:lnTo>
                    <a:pt x="213" y="4163"/>
                  </a:lnTo>
                  <a:lnTo>
                    <a:pt x="242" y="4233"/>
                  </a:lnTo>
                  <a:lnTo>
                    <a:pt x="271" y="4301"/>
                  </a:lnTo>
                  <a:lnTo>
                    <a:pt x="302" y="4368"/>
                  </a:lnTo>
                  <a:lnTo>
                    <a:pt x="335" y="4433"/>
                  </a:lnTo>
                  <a:lnTo>
                    <a:pt x="371" y="4499"/>
                  </a:lnTo>
                  <a:lnTo>
                    <a:pt x="406" y="4564"/>
                  </a:lnTo>
                  <a:lnTo>
                    <a:pt x="444" y="4627"/>
                  </a:lnTo>
                  <a:lnTo>
                    <a:pt x="483" y="4690"/>
                  </a:lnTo>
                  <a:lnTo>
                    <a:pt x="523" y="4751"/>
                  </a:lnTo>
                  <a:lnTo>
                    <a:pt x="565" y="4811"/>
                  </a:lnTo>
                  <a:lnTo>
                    <a:pt x="608" y="4871"/>
                  </a:lnTo>
                  <a:lnTo>
                    <a:pt x="653" y="4929"/>
                  </a:lnTo>
                  <a:lnTo>
                    <a:pt x="699" y="4987"/>
                  </a:lnTo>
                  <a:lnTo>
                    <a:pt x="747" y="5042"/>
                  </a:lnTo>
                  <a:lnTo>
                    <a:pt x="795" y="5098"/>
                  </a:lnTo>
                  <a:lnTo>
                    <a:pt x="845" y="5151"/>
                  </a:lnTo>
                  <a:lnTo>
                    <a:pt x="897" y="5204"/>
                  </a:lnTo>
                  <a:lnTo>
                    <a:pt x="949" y="5255"/>
                  </a:lnTo>
                  <a:lnTo>
                    <a:pt x="1003" y="5305"/>
                  </a:lnTo>
                  <a:lnTo>
                    <a:pt x="1058" y="5353"/>
                  </a:lnTo>
                  <a:lnTo>
                    <a:pt x="1113" y="5401"/>
                  </a:lnTo>
                  <a:lnTo>
                    <a:pt x="1171" y="5447"/>
                  </a:lnTo>
                  <a:lnTo>
                    <a:pt x="1229" y="5492"/>
                  </a:lnTo>
                  <a:lnTo>
                    <a:pt x="1289" y="5535"/>
                  </a:lnTo>
                  <a:lnTo>
                    <a:pt x="1349" y="5577"/>
                  </a:lnTo>
                  <a:lnTo>
                    <a:pt x="1410" y="5617"/>
                  </a:lnTo>
                  <a:lnTo>
                    <a:pt x="1473" y="5657"/>
                  </a:lnTo>
                  <a:lnTo>
                    <a:pt x="1536" y="5694"/>
                  </a:lnTo>
                  <a:lnTo>
                    <a:pt x="1601" y="5730"/>
                  </a:lnTo>
                  <a:lnTo>
                    <a:pt x="1666" y="5765"/>
                  </a:lnTo>
                  <a:lnTo>
                    <a:pt x="1732" y="5798"/>
                  </a:lnTo>
                  <a:lnTo>
                    <a:pt x="1800" y="5830"/>
                  </a:lnTo>
                  <a:lnTo>
                    <a:pt x="1867" y="5859"/>
                  </a:lnTo>
                  <a:lnTo>
                    <a:pt x="1937" y="5888"/>
                  </a:lnTo>
                  <a:lnTo>
                    <a:pt x="2006" y="5914"/>
                  </a:lnTo>
                  <a:lnTo>
                    <a:pt x="2077" y="5938"/>
                  </a:lnTo>
                  <a:lnTo>
                    <a:pt x="2149" y="5962"/>
                  </a:lnTo>
                  <a:lnTo>
                    <a:pt x="2221" y="5984"/>
                  </a:lnTo>
                  <a:lnTo>
                    <a:pt x="2293" y="6003"/>
                  </a:lnTo>
                  <a:lnTo>
                    <a:pt x="2366" y="6022"/>
                  </a:lnTo>
                  <a:lnTo>
                    <a:pt x="2441" y="6037"/>
                  </a:lnTo>
                  <a:lnTo>
                    <a:pt x="2515" y="6052"/>
                  </a:lnTo>
                  <a:lnTo>
                    <a:pt x="2591" y="6065"/>
                  </a:lnTo>
                  <a:lnTo>
                    <a:pt x="2667" y="6075"/>
                  </a:lnTo>
                  <a:lnTo>
                    <a:pt x="2744" y="6084"/>
                  </a:lnTo>
                  <a:lnTo>
                    <a:pt x="2821" y="6091"/>
                  </a:lnTo>
                  <a:lnTo>
                    <a:pt x="2899" y="6095"/>
                  </a:lnTo>
                  <a:lnTo>
                    <a:pt x="2978" y="6099"/>
                  </a:lnTo>
                  <a:lnTo>
                    <a:pt x="3056" y="6100"/>
                  </a:lnTo>
                  <a:lnTo>
                    <a:pt x="3056" y="6100"/>
                  </a:lnTo>
                  <a:lnTo>
                    <a:pt x="3134" y="6099"/>
                  </a:lnTo>
                  <a:lnTo>
                    <a:pt x="3212" y="6095"/>
                  </a:lnTo>
                  <a:lnTo>
                    <a:pt x="3291" y="6091"/>
                  </a:lnTo>
                  <a:lnTo>
                    <a:pt x="3368" y="6084"/>
                  </a:lnTo>
                  <a:lnTo>
                    <a:pt x="3445" y="6075"/>
                  </a:lnTo>
                  <a:lnTo>
                    <a:pt x="3521" y="6065"/>
                  </a:lnTo>
                  <a:lnTo>
                    <a:pt x="3595" y="6052"/>
                  </a:lnTo>
                  <a:lnTo>
                    <a:pt x="3671" y="6037"/>
                  </a:lnTo>
                  <a:lnTo>
                    <a:pt x="3744" y="6022"/>
                  </a:lnTo>
                  <a:lnTo>
                    <a:pt x="3819" y="6003"/>
                  </a:lnTo>
                  <a:lnTo>
                    <a:pt x="3891" y="5984"/>
                  </a:lnTo>
                  <a:lnTo>
                    <a:pt x="3963" y="5962"/>
                  </a:lnTo>
                  <a:lnTo>
                    <a:pt x="4035" y="5938"/>
                  </a:lnTo>
                  <a:lnTo>
                    <a:pt x="4105" y="5914"/>
                  </a:lnTo>
                  <a:lnTo>
                    <a:pt x="4175" y="5888"/>
                  </a:lnTo>
                  <a:lnTo>
                    <a:pt x="4243" y="5859"/>
                  </a:lnTo>
                  <a:lnTo>
                    <a:pt x="4311" y="5830"/>
                  </a:lnTo>
                  <a:lnTo>
                    <a:pt x="4378" y="5798"/>
                  </a:lnTo>
                  <a:lnTo>
                    <a:pt x="4445" y="5765"/>
                  </a:lnTo>
                  <a:lnTo>
                    <a:pt x="4511" y="5730"/>
                  </a:lnTo>
                  <a:lnTo>
                    <a:pt x="4575" y="5694"/>
                  </a:lnTo>
                  <a:lnTo>
                    <a:pt x="4639" y="5657"/>
                  </a:lnTo>
                  <a:lnTo>
                    <a:pt x="4700" y="5617"/>
                  </a:lnTo>
                  <a:lnTo>
                    <a:pt x="4762" y="5577"/>
                  </a:lnTo>
                  <a:lnTo>
                    <a:pt x="4823" y="5535"/>
                  </a:lnTo>
                  <a:lnTo>
                    <a:pt x="4882" y="5492"/>
                  </a:lnTo>
                  <a:lnTo>
                    <a:pt x="4940" y="5447"/>
                  </a:lnTo>
                  <a:lnTo>
                    <a:pt x="4997" y="5401"/>
                  </a:lnTo>
                  <a:lnTo>
                    <a:pt x="5054" y="5353"/>
                  </a:lnTo>
                  <a:lnTo>
                    <a:pt x="5108" y="5305"/>
                  </a:lnTo>
                  <a:lnTo>
                    <a:pt x="5161" y="5255"/>
                  </a:lnTo>
                  <a:lnTo>
                    <a:pt x="5214" y="5204"/>
                  </a:lnTo>
                  <a:lnTo>
                    <a:pt x="5266" y="5151"/>
                  </a:lnTo>
                  <a:lnTo>
                    <a:pt x="5316" y="5098"/>
                  </a:lnTo>
                  <a:lnTo>
                    <a:pt x="5365" y="5042"/>
                  </a:lnTo>
                  <a:lnTo>
                    <a:pt x="5412" y="4987"/>
                  </a:lnTo>
                  <a:lnTo>
                    <a:pt x="5458" y="4929"/>
                  </a:lnTo>
                  <a:lnTo>
                    <a:pt x="5502" y="4871"/>
                  </a:lnTo>
                  <a:lnTo>
                    <a:pt x="5545" y="4811"/>
                  </a:lnTo>
                  <a:lnTo>
                    <a:pt x="5588" y="4751"/>
                  </a:lnTo>
                  <a:lnTo>
                    <a:pt x="5629" y="4690"/>
                  </a:lnTo>
                  <a:lnTo>
                    <a:pt x="5668" y="4627"/>
                  </a:lnTo>
                  <a:lnTo>
                    <a:pt x="5705" y="4564"/>
                  </a:lnTo>
                  <a:lnTo>
                    <a:pt x="5741" y="4499"/>
                  </a:lnTo>
                  <a:lnTo>
                    <a:pt x="5775" y="4433"/>
                  </a:lnTo>
                  <a:lnTo>
                    <a:pt x="5808" y="4368"/>
                  </a:lnTo>
                  <a:lnTo>
                    <a:pt x="5840" y="4301"/>
                  </a:lnTo>
                  <a:lnTo>
                    <a:pt x="5870" y="4233"/>
                  </a:lnTo>
                  <a:lnTo>
                    <a:pt x="5898" y="4163"/>
                  </a:lnTo>
                  <a:lnTo>
                    <a:pt x="5924" y="4094"/>
                  </a:lnTo>
                  <a:lnTo>
                    <a:pt x="5950" y="4023"/>
                  </a:lnTo>
                  <a:lnTo>
                    <a:pt x="5972" y="3952"/>
                  </a:lnTo>
                  <a:lnTo>
                    <a:pt x="5994" y="3880"/>
                  </a:lnTo>
                  <a:lnTo>
                    <a:pt x="6014" y="3807"/>
                  </a:lnTo>
                  <a:lnTo>
                    <a:pt x="6032" y="3734"/>
                  </a:lnTo>
                  <a:lnTo>
                    <a:pt x="6048" y="3659"/>
                  </a:lnTo>
                  <a:lnTo>
                    <a:pt x="6062" y="3584"/>
                  </a:lnTo>
                  <a:lnTo>
                    <a:pt x="6075" y="3509"/>
                  </a:lnTo>
                  <a:lnTo>
                    <a:pt x="6086" y="3433"/>
                  </a:lnTo>
                  <a:lnTo>
                    <a:pt x="6095" y="3356"/>
                  </a:lnTo>
                  <a:lnTo>
                    <a:pt x="6101" y="3279"/>
                  </a:lnTo>
                  <a:lnTo>
                    <a:pt x="6106" y="3202"/>
                  </a:lnTo>
                  <a:lnTo>
                    <a:pt x="6109" y="3123"/>
                  </a:lnTo>
                  <a:lnTo>
                    <a:pt x="6110" y="3044"/>
                  </a:lnTo>
                  <a:lnTo>
                    <a:pt x="6110" y="3044"/>
                  </a:lnTo>
                  <a:lnTo>
                    <a:pt x="6109" y="2969"/>
                  </a:lnTo>
                  <a:lnTo>
                    <a:pt x="6106" y="2896"/>
                  </a:lnTo>
                  <a:lnTo>
                    <a:pt x="6102" y="2821"/>
                  </a:lnTo>
                  <a:lnTo>
                    <a:pt x="6096" y="2748"/>
                  </a:lnTo>
                  <a:lnTo>
                    <a:pt x="6089" y="2676"/>
                  </a:lnTo>
                  <a:lnTo>
                    <a:pt x="6078" y="2604"/>
                  </a:lnTo>
                  <a:lnTo>
                    <a:pt x="6067" y="2532"/>
                  </a:lnTo>
                  <a:lnTo>
                    <a:pt x="6054" y="2461"/>
                  </a:lnTo>
                  <a:lnTo>
                    <a:pt x="6039" y="2390"/>
                  </a:lnTo>
                  <a:lnTo>
                    <a:pt x="6024" y="2321"/>
                  </a:lnTo>
                  <a:lnTo>
                    <a:pt x="6006" y="2251"/>
                  </a:lnTo>
                  <a:lnTo>
                    <a:pt x="5986" y="2182"/>
                  </a:lnTo>
                  <a:lnTo>
                    <a:pt x="5966" y="2114"/>
                  </a:lnTo>
                  <a:lnTo>
                    <a:pt x="5943" y="2047"/>
                  </a:lnTo>
                  <a:lnTo>
                    <a:pt x="5919" y="1980"/>
                  </a:lnTo>
                  <a:lnTo>
                    <a:pt x="5894" y="1914"/>
                  </a:lnTo>
                  <a:lnTo>
                    <a:pt x="5867" y="1850"/>
                  </a:lnTo>
                  <a:lnTo>
                    <a:pt x="5838" y="1785"/>
                  </a:lnTo>
                  <a:lnTo>
                    <a:pt x="5809" y="1721"/>
                  </a:lnTo>
                  <a:lnTo>
                    <a:pt x="5778" y="1659"/>
                  </a:lnTo>
                  <a:lnTo>
                    <a:pt x="5745" y="1597"/>
                  </a:lnTo>
                  <a:lnTo>
                    <a:pt x="5711" y="1535"/>
                  </a:lnTo>
                  <a:lnTo>
                    <a:pt x="5675" y="1474"/>
                  </a:lnTo>
                  <a:lnTo>
                    <a:pt x="5639" y="1415"/>
                  </a:lnTo>
                  <a:lnTo>
                    <a:pt x="5601" y="1357"/>
                  </a:lnTo>
                  <a:lnTo>
                    <a:pt x="5562" y="1300"/>
                  </a:lnTo>
                  <a:lnTo>
                    <a:pt x="5521" y="1243"/>
                  </a:lnTo>
                  <a:lnTo>
                    <a:pt x="5480" y="1188"/>
                  </a:lnTo>
                  <a:lnTo>
                    <a:pt x="5437" y="1132"/>
                  </a:lnTo>
                  <a:lnTo>
                    <a:pt x="5393" y="1079"/>
                  </a:lnTo>
                  <a:lnTo>
                    <a:pt x="5347" y="1026"/>
                  </a:lnTo>
                  <a:lnTo>
                    <a:pt x="5302" y="974"/>
                  </a:lnTo>
                  <a:lnTo>
                    <a:pt x="5254" y="924"/>
                  </a:lnTo>
                  <a:lnTo>
                    <a:pt x="5204" y="874"/>
                  </a:lnTo>
                  <a:lnTo>
                    <a:pt x="5155" y="826"/>
                  </a:lnTo>
                  <a:lnTo>
                    <a:pt x="5103" y="780"/>
                  </a:lnTo>
                  <a:lnTo>
                    <a:pt x="5052" y="733"/>
                  </a:lnTo>
                  <a:lnTo>
                    <a:pt x="4998" y="689"/>
                  </a:lnTo>
                  <a:lnTo>
                    <a:pt x="4945" y="644"/>
                  </a:lnTo>
                  <a:lnTo>
                    <a:pt x="4890" y="603"/>
                  </a:lnTo>
                  <a:lnTo>
                    <a:pt x="4834" y="561"/>
                  </a:lnTo>
                  <a:lnTo>
                    <a:pt x="4776" y="521"/>
                  </a:lnTo>
                  <a:lnTo>
                    <a:pt x="4719" y="483"/>
                  </a:lnTo>
                  <a:lnTo>
                    <a:pt x="4660" y="445"/>
                  </a:lnTo>
                  <a:lnTo>
                    <a:pt x="4601" y="408"/>
                  </a:lnTo>
                  <a:lnTo>
                    <a:pt x="4540" y="374"/>
                  </a:lnTo>
                  <a:lnTo>
                    <a:pt x="4478" y="340"/>
                  </a:lnTo>
                  <a:lnTo>
                    <a:pt x="4416" y="308"/>
                  </a:lnTo>
                  <a:lnTo>
                    <a:pt x="4353" y="278"/>
                  </a:lnTo>
                  <a:lnTo>
                    <a:pt x="4289" y="249"/>
                  </a:lnTo>
                  <a:lnTo>
                    <a:pt x="4224" y="221"/>
                  </a:lnTo>
                  <a:lnTo>
                    <a:pt x="4159" y="195"/>
                  </a:lnTo>
                  <a:lnTo>
                    <a:pt x="4093" y="169"/>
                  </a:lnTo>
                  <a:lnTo>
                    <a:pt x="4026" y="147"/>
                  </a:lnTo>
                  <a:lnTo>
                    <a:pt x="3958" y="125"/>
                  </a:lnTo>
                  <a:lnTo>
                    <a:pt x="3889" y="105"/>
                  </a:lnTo>
                  <a:lnTo>
                    <a:pt x="3821" y="86"/>
                  </a:lnTo>
                  <a:lnTo>
                    <a:pt x="3752" y="68"/>
                  </a:lnTo>
                  <a:lnTo>
                    <a:pt x="3681" y="53"/>
                  </a:lnTo>
                  <a:lnTo>
                    <a:pt x="3610" y="39"/>
                  </a:lnTo>
                  <a:lnTo>
                    <a:pt x="3540" y="27"/>
                  </a:lnTo>
                  <a:lnTo>
                    <a:pt x="3468" y="16"/>
                  </a:lnTo>
                  <a:lnTo>
                    <a:pt x="3394" y="8"/>
                  </a:lnTo>
                  <a:lnTo>
                    <a:pt x="3322" y="0"/>
                  </a:lnTo>
                  <a:lnTo>
                    <a:pt x="2789" y="0"/>
                  </a:lnTo>
                  <a:close/>
                  <a:moveTo>
                    <a:pt x="200" y="3044"/>
                  </a:moveTo>
                  <a:lnTo>
                    <a:pt x="200" y="3044"/>
                  </a:lnTo>
                  <a:lnTo>
                    <a:pt x="200" y="2970"/>
                  </a:lnTo>
                  <a:lnTo>
                    <a:pt x="204" y="2897"/>
                  </a:lnTo>
                  <a:lnTo>
                    <a:pt x="208" y="2825"/>
                  </a:lnTo>
                  <a:lnTo>
                    <a:pt x="214" y="2752"/>
                  </a:lnTo>
                  <a:lnTo>
                    <a:pt x="223" y="2681"/>
                  </a:lnTo>
                  <a:lnTo>
                    <a:pt x="233" y="2609"/>
                  </a:lnTo>
                  <a:lnTo>
                    <a:pt x="244" y="2540"/>
                  </a:lnTo>
                  <a:lnTo>
                    <a:pt x="258" y="2469"/>
                  </a:lnTo>
                  <a:lnTo>
                    <a:pt x="273" y="2399"/>
                  </a:lnTo>
                  <a:lnTo>
                    <a:pt x="290" y="2331"/>
                  </a:lnTo>
                  <a:lnTo>
                    <a:pt x="309" y="2263"/>
                  </a:lnTo>
                  <a:lnTo>
                    <a:pt x="329" y="2196"/>
                  </a:lnTo>
                  <a:lnTo>
                    <a:pt x="350" y="2129"/>
                  </a:lnTo>
                  <a:lnTo>
                    <a:pt x="373" y="2063"/>
                  </a:lnTo>
                  <a:lnTo>
                    <a:pt x="398" y="1998"/>
                  </a:lnTo>
                  <a:lnTo>
                    <a:pt x="425" y="1933"/>
                  </a:lnTo>
                  <a:lnTo>
                    <a:pt x="453" y="1870"/>
                  </a:lnTo>
                  <a:lnTo>
                    <a:pt x="482" y="1807"/>
                  </a:lnTo>
                  <a:lnTo>
                    <a:pt x="512" y="1745"/>
                  </a:lnTo>
                  <a:lnTo>
                    <a:pt x="545" y="1683"/>
                  </a:lnTo>
                  <a:lnTo>
                    <a:pt x="579" y="1624"/>
                  </a:lnTo>
                  <a:lnTo>
                    <a:pt x="614" y="1564"/>
                  </a:lnTo>
                  <a:lnTo>
                    <a:pt x="650" y="1505"/>
                  </a:lnTo>
                  <a:lnTo>
                    <a:pt x="688" y="1448"/>
                  </a:lnTo>
                  <a:lnTo>
                    <a:pt x="727" y="1391"/>
                  </a:lnTo>
                  <a:lnTo>
                    <a:pt x="767" y="1335"/>
                  </a:lnTo>
                  <a:lnTo>
                    <a:pt x="810" y="1281"/>
                  </a:lnTo>
                  <a:lnTo>
                    <a:pt x="853" y="1228"/>
                  </a:lnTo>
                  <a:lnTo>
                    <a:pt x="897" y="1175"/>
                  </a:lnTo>
                  <a:lnTo>
                    <a:pt x="943" y="1124"/>
                  </a:lnTo>
                  <a:lnTo>
                    <a:pt x="989" y="1074"/>
                  </a:lnTo>
                  <a:lnTo>
                    <a:pt x="1037" y="1025"/>
                  </a:lnTo>
                  <a:lnTo>
                    <a:pt x="1087" y="977"/>
                  </a:lnTo>
                  <a:lnTo>
                    <a:pt x="1136" y="930"/>
                  </a:lnTo>
                  <a:lnTo>
                    <a:pt x="1188" y="884"/>
                  </a:lnTo>
                  <a:lnTo>
                    <a:pt x="1240" y="840"/>
                  </a:lnTo>
                  <a:lnTo>
                    <a:pt x="1294" y="797"/>
                  </a:lnTo>
                  <a:lnTo>
                    <a:pt x="1348" y="756"/>
                  </a:lnTo>
                  <a:lnTo>
                    <a:pt x="1404" y="715"/>
                  </a:lnTo>
                  <a:lnTo>
                    <a:pt x="1461" y="676"/>
                  </a:lnTo>
                  <a:lnTo>
                    <a:pt x="1517" y="638"/>
                  </a:lnTo>
                  <a:lnTo>
                    <a:pt x="1576" y="601"/>
                  </a:lnTo>
                  <a:lnTo>
                    <a:pt x="1635" y="566"/>
                  </a:lnTo>
                  <a:lnTo>
                    <a:pt x="1696" y="532"/>
                  </a:lnTo>
                  <a:lnTo>
                    <a:pt x="1756" y="500"/>
                  </a:lnTo>
                  <a:lnTo>
                    <a:pt x="1818" y="469"/>
                  </a:lnTo>
                  <a:lnTo>
                    <a:pt x="1881" y="440"/>
                  </a:lnTo>
                  <a:lnTo>
                    <a:pt x="1946" y="412"/>
                  </a:lnTo>
                  <a:lnTo>
                    <a:pt x="2010" y="385"/>
                  </a:lnTo>
                  <a:lnTo>
                    <a:pt x="2074" y="361"/>
                  </a:lnTo>
                  <a:lnTo>
                    <a:pt x="2140" y="337"/>
                  </a:lnTo>
                  <a:lnTo>
                    <a:pt x="2207" y="316"/>
                  </a:lnTo>
                  <a:lnTo>
                    <a:pt x="2275" y="296"/>
                  </a:lnTo>
                  <a:lnTo>
                    <a:pt x="2342" y="277"/>
                  </a:lnTo>
                  <a:lnTo>
                    <a:pt x="2412" y="260"/>
                  </a:lnTo>
                  <a:lnTo>
                    <a:pt x="2481" y="245"/>
                  </a:lnTo>
                  <a:lnTo>
                    <a:pt x="2551" y="231"/>
                  </a:lnTo>
                  <a:lnTo>
                    <a:pt x="2621" y="220"/>
                  </a:lnTo>
                  <a:lnTo>
                    <a:pt x="2692" y="210"/>
                  </a:lnTo>
                  <a:lnTo>
                    <a:pt x="2764" y="202"/>
                  </a:lnTo>
                  <a:lnTo>
                    <a:pt x="2836" y="196"/>
                  </a:lnTo>
                  <a:lnTo>
                    <a:pt x="2909" y="191"/>
                  </a:lnTo>
                  <a:lnTo>
                    <a:pt x="2983" y="188"/>
                  </a:lnTo>
                  <a:lnTo>
                    <a:pt x="3056" y="187"/>
                  </a:lnTo>
                  <a:lnTo>
                    <a:pt x="3056" y="187"/>
                  </a:lnTo>
                  <a:lnTo>
                    <a:pt x="3129" y="188"/>
                  </a:lnTo>
                  <a:lnTo>
                    <a:pt x="3202" y="191"/>
                  </a:lnTo>
                  <a:lnTo>
                    <a:pt x="3276" y="196"/>
                  </a:lnTo>
                  <a:lnTo>
                    <a:pt x="3348" y="202"/>
                  </a:lnTo>
                  <a:lnTo>
                    <a:pt x="3420" y="210"/>
                  </a:lnTo>
                  <a:lnTo>
                    <a:pt x="3490" y="220"/>
                  </a:lnTo>
                  <a:lnTo>
                    <a:pt x="3561" y="231"/>
                  </a:lnTo>
                  <a:lnTo>
                    <a:pt x="3631" y="245"/>
                  </a:lnTo>
                  <a:lnTo>
                    <a:pt x="3700" y="260"/>
                  </a:lnTo>
                  <a:lnTo>
                    <a:pt x="3768" y="277"/>
                  </a:lnTo>
                  <a:lnTo>
                    <a:pt x="3836" y="296"/>
                  </a:lnTo>
                  <a:lnTo>
                    <a:pt x="3905" y="316"/>
                  </a:lnTo>
                  <a:lnTo>
                    <a:pt x="3970" y="337"/>
                  </a:lnTo>
                  <a:lnTo>
                    <a:pt x="4037" y="361"/>
                  </a:lnTo>
                  <a:lnTo>
                    <a:pt x="4102" y="385"/>
                  </a:lnTo>
                  <a:lnTo>
                    <a:pt x="4166" y="412"/>
                  </a:lnTo>
                  <a:lnTo>
                    <a:pt x="4231" y="440"/>
                  </a:lnTo>
                  <a:lnTo>
                    <a:pt x="4292" y="469"/>
                  </a:lnTo>
                  <a:lnTo>
                    <a:pt x="4354" y="500"/>
                  </a:lnTo>
                  <a:lnTo>
                    <a:pt x="4416" y="532"/>
                  </a:lnTo>
                  <a:lnTo>
                    <a:pt x="4476" y="566"/>
                  </a:lnTo>
                  <a:lnTo>
                    <a:pt x="4535" y="601"/>
                  </a:lnTo>
                  <a:lnTo>
                    <a:pt x="4594" y="638"/>
                  </a:lnTo>
                  <a:lnTo>
                    <a:pt x="4651" y="676"/>
                  </a:lnTo>
                  <a:lnTo>
                    <a:pt x="4708" y="715"/>
                  </a:lnTo>
                  <a:lnTo>
                    <a:pt x="4764" y="756"/>
                  </a:lnTo>
                  <a:lnTo>
                    <a:pt x="4818" y="797"/>
                  </a:lnTo>
                  <a:lnTo>
                    <a:pt x="4871" y="840"/>
                  </a:lnTo>
                  <a:lnTo>
                    <a:pt x="4924" y="884"/>
                  </a:lnTo>
                  <a:lnTo>
                    <a:pt x="4974" y="930"/>
                  </a:lnTo>
                  <a:lnTo>
                    <a:pt x="5025" y="977"/>
                  </a:lnTo>
                  <a:lnTo>
                    <a:pt x="5074" y="1025"/>
                  </a:lnTo>
                  <a:lnTo>
                    <a:pt x="5122" y="1074"/>
                  </a:lnTo>
                  <a:lnTo>
                    <a:pt x="5169" y="1124"/>
                  </a:lnTo>
                  <a:lnTo>
                    <a:pt x="5214" y="1175"/>
                  </a:lnTo>
                  <a:lnTo>
                    <a:pt x="5259" y="1228"/>
                  </a:lnTo>
                  <a:lnTo>
                    <a:pt x="5302" y="1281"/>
                  </a:lnTo>
                  <a:lnTo>
                    <a:pt x="5343" y="1335"/>
                  </a:lnTo>
                  <a:lnTo>
                    <a:pt x="5384" y="1391"/>
                  </a:lnTo>
                  <a:lnTo>
                    <a:pt x="5423" y="1448"/>
                  </a:lnTo>
                  <a:lnTo>
                    <a:pt x="5461" y="1505"/>
                  </a:lnTo>
                  <a:lnTo>
                    <a:pt x="5497" y="1564"/>
                  </a:lnTo>
                  <a:lnTo>
                    <a:pt x="5533" y="1624"/>
                  </a:lnTo>
                  <a:lnTo>
                    <a:pt x="5567" y="1683"/>
                  </a:lnTo>
                  <a:lnTo>
                    <a:pt x="5598" y="1745"/>
                  </a:lnTo>
                  <a:lnTo>
                    <a:pt x="5630" y="1807"/>
                  </a:lnTo>
                  <a:lnTo>
                    <a:pt x="5659" y="1870"/>
                  </a:lnTo>
                  <a:lnTo>
                    <a:pt x="5687" y="1933"/>
                  </a:lnTo>
                  <a:lnTo>
                    <a:pt x="5713" y="1998"/>
                  </a:lnTo>
                  <a:lnTo>
                    <a:pt x="5739" y="2063"/>
                  </a:lnTo>
                  <a:lnTo>
                    <a:pt x="5761" y="2129"/>
                  </a:lnTo>
                  <a:lnTo>
                    <a:pt x="5783" y="2196"/>
                  </a:lnTo>
                  <a:lnTo>
                    <a:pt x="5803" y="2263"/>
                  </a:lnTo>
                  <a:lnTo>
                    <a:pt x="5822" y="2331"/>
                  </a:lnTo>
                  <a:lnTo>
                    <a:pt x="5838" y="2399"/>
                  </a:lnTo>
                  <a:lnTo>
                    <a:pt x="5854" y="2469"/>
                  </a:lnTo>
                  <a:lnTo>
                    <a:pt x="5867" y="2540"/>
                  </a:lnTo>
                  <a:lnTo>
                    <a:pt x="5879" y="2609"/>
                  </a:lnTo>
                  <a:lnTo>
                    <a:pt x="5889" y="2681"/>
                  </a:lnTo>
                  <a:lnTo>
                    <a:pt x="5897" y="2752"/>
                  </a:lnTo>
                  <a:lnTo>
                    <a:pt x="5903" y="2825"/>
                  </a:lnTo>
                  <a:lnTo>
                    <a:pt x="5908" y="2897"/>
                  </a:lnTo>
                  <a:lnTo>
                    <a:pt x="5910" y="2970"/>
                  </a:lnTo>
                  <a:lnTo>
                    <a:pt x="5912" y="3044"/>
                  </a:lnTo>
                  <a:lnTo>
                    <a:pt x="5912" y="3044"/>
                  </a:lnTo>
                  <a:lnTo>
                    <a:pt x="5910" y="3118"/>
                  </a:lnTo>
                  <a:lnTo>
                    <a:pt x="5908" y="3192"/>
                  </a:lnTo>
                  <a:lnTo>
                    <a:pt x="5903" y="3264"/>
                  </a:lnTo>
                  <a:lnTo>
                    <a:pt x="5897" y="3336"/>
                  </a:lnTo>
                  <a:lnTo>
                    <a:pt x="5889" y="3408"/>
                  </a:lnTo>
                  <a:lnTo>
                    <a:pt x="5879" y="3478"/>
                  </a:lnTo>
                  <a:lnTo>
                    <a:pt x="5867" y="3549"/>
                  </a:lnTo>
                  <a:lnTo>
                    <a:pt x="5854" y="3619"/>
                  </a:lnTo>
                  <a:lnTo>
                    <a:pt x="5838" y="3688"/>
                  </a:lnTo>
                  <a:lnTo>
                    <a:pt x="5822" y="3758"/>
                  </a:lnTo>
                  <a:lnTo>
                    <a:pt x="5803" y="3826"/>
                  </a:lnTo>
                  <a:lnTo>
                    <a:pt x="5783" y="3893"/>
                  </a:lnTo>
                  <a:lnTo>
                    <a:pt x="5761" y="3960"/>
                  </a:lnTo>
                  <a:lnTo>
                    <a:pt x="5739" y="4025"/>
                  </a:lnTo>
                  <a:lnTo>
                    <a:pt x="5713" y="4091"/>
                  </a:lnTo>
                  <a:lnTo>
                    <a:pt x="5687" y="4156"/>
                  </a:lnTo>
                  <a:lnTo>
                    <a:pt x="5659" y="4219"/>
                  </a:lnTo>
                  <a:lnTo>
                    <a:pt x="5630" y="4282"/>
                  </a:lnTo>
                  <a:lnTo>
                    <a:pt x="5598" y="4344"/>
                  </a:lnTo>
                  <a:lnTo>
                    <a:pt x="5567" y="4404"/>
                  </a:lnTo>
                  <a:lnTo>
                    <a:pt x="5533" y="4465"/>
                  </a:lnTo>
                  <a:lnTo>
                    <a:pt x="5497" y="4524"/>
                  </a:lnTo>
                  <a:lnTo>
                    <a:pt x="5461" y="4583"/>
                  </a:lnTo>
                  <a:lnTo>
                    <a:pt x="5423" y="4641"/>
                  </a:lnTo>
                  <a:lnTo>
                    <a:pt x="5384" y="4696"/>
                  </a:lnTo>
                  <a:lnTo>
                    <a:pt x="5343" y="4752"/>
                  </a:lnTo>
                  <a:lnTo>
                    <a:pt x="5302" y="4806"/>
                  </a:lnTo>
                  <a:lnTo>
                    <a:pt x="5259" y="4861"/>
                  </a:lnTo>
                  <a:lnTo>
                    <a:pt x="5214" y="4912"/>
                  </a:lnTo>
                  <a:lnTo>
                    <a:pt x="5169" y="4964"/>
                  </a:lnTo>
                  <a:lnTo>
                    <a:pt x="5122" y="5015"/>
                  </a:lnTo>
                  <a:lnTo>
                    <a:pt x="5074" y="5063"/>
                  </a:lnTo>
                  <a:lnTo>
                    <a:pt x="5025" y="5111"/>
                  </a:lnTo>
                  <a:lnTo>
                    <a:pt x="4974" y="5157"/>
                  </a:lnTo>
                  <a:lnTo>
                    <a:pt x="4924" y="5203"/>
                  </a:lnTo>
                  <a:lnTo>
                    <a:pt x="4871" y="5247"/>
                  </a:lnTo>
                  <a:lnTo>
                    <a:pt x="4818" y="5290"/>
                  </a:lnTo>
                  <a:lnTo>
                    <a:pt x="4764" y="5333"/>
                  </a:lnTo>
                  <a:lnTo>
                    <a:pt x="4708" y="5374"/>
                  </a:lnTo>
                  <a:lnTo>
                    <a:pt x="4651" y="5413"/>
                  </a:lnTo>
                  <a:lnTo>
                    <a:pt x="4594" y="5451"/>
                  </a:lnTo>
                  <a:lnTo>
                    <a:pt x="4535" y="5487"/>
                  </a:lnTo>
                  <a:lnTo>
                    <a:pt x="4476" y="5521"/>
                  </a:lnTo>
                  <a:lnTo>
                    <a:pt x="4416" y="5555"/>
                  </a:lnTo>
                  <a:lnTo>
                    <a:pt x="4354" y="5588"/>
                  </a:lnTo>
                  <a:lnTo>
                    <a:pt x="4292" y="5619"/>
                  </a:lnTo>
                  <a:lnTo>
                    <a:pt x="4231" y="5648"/>
                  </a:lnTo>
                  <a:lnTo>
                    <a:pt x="4166" y="5675"/>
                  </a:lnTo>
                  <a:lnTo>
                    <a:pt x="4102" y="5702"/>
                  </a:lnTo>
                  <a:lnTo>
                    <a:pt x="4037" y="5727"/>
                  </a:lnTo>
                  <a:lnTo>
                    <a:pt x="3970" y="5750"/>
                  </a:lnTo>
                  <a:lnTo>
                    <a:pt x="3905" y="5773"/>
                  </a:lnTo>
                  <a:lnTo>
                    <a:pt x="3836" y="5792"/>
                  </a:lnTo>
                  <a:lnTo>
                    <a:pt x="3768" y="5811"/>
                  </a:lnTo>
                  <a:lnTo>
                    <a:pt x="3700" y="5827"/>
                  </a:lnTo>
                  <a:lnTo>
                    <a:pt x="3631" y="5842"/>
                  </a:lnTo>
                  <a:lnTo>
                    <a:pt x="3561" y="5856"/>
                  </a:lnTo>
                  <a:lnTo>
                    <a:pt x="3490" y="5868"/>
                  </a:lnTo>
                  <a:lnTo>
                    <a:pt x="3420" y="5878"/>
                  </a:lnTo>
                  <a:lnTo>
                    <a:pt x="3348" y="5886"/>
                  </a:lnTo>
                  <a:lnTo>
                    <a:pt x="3276" y="5893"/>
                  </a:lnTo>
                  <a:lnTo>
                    <a:pt x="3202" y="5897"/>
                  </a:lnTo>
                  <a:lnTo>
                    <a:pt x="3129" y="5900"/>
                  </a:lnTo>
                  <a:lnTo>
                    <a:pt x="3056" y="5900"/>
                  </a:lnTo>
                  <a:lnTo>
                    <a:pt x="3056" y="5900"/>
                  </a:lnTo>
                  <a:lnTo>
                    <a:pt x="2983" y="5900"/>
                  </a:lnTo>
                  <a:lnTo>
                    <a:pt x="2909" y="5897"/>
                  </a:lnTo>
                  <a:lnTo>
                    <a:pt x="2836" y="5893"/>
                  </a:lnTo>
                  <a:lnTo>
                    <a:pt x="2764" y="5886"/>
                  </a:lnTo>
                  <a:lnTo>
                    <a:pt x="2692" y="5878"/>
                  </a:lnTo>
                  <a:lnTo>
                    <a:pt x="2621" y="5868"/>
                  </a:lnTo>
                  <a:lnTo>
                    <a:pt x="2551" y="5856"/>
                  </a:lnTo>
                  <a:lnTo>
                    <a:pt x="2481" y="5842"/>
                  </a:lnTo>
                  <a:lnTo>
                    <a:pt x="2412" y="5827"/>
                  </a:lnTo>
                  <a:lnTo>
                    <a:pt x="2342" y="5811"/>
                  </a:lnTo>
                  <a:lnTo>
                    <a:pt x="2275" y="5792"/>
                  </a:lnTo>
                  <a:lnTo>
                    <a:pt x="2207" y="5773"/>
                  </a:lnTo>
                  <a:lnTo>
                    <a:pt x="2140" y="5750"/>
                  </a:lnTo>
                  <a:lnTo>
                    <a:pt x="2074" y="5727"/>
                  </a:lnTo>
                  <a:lnTo>
                    <a:pt x="2010" y="5702"/>
                  </a:lnTo>
                  <a:lnTo>
                    <a:pt x="1946" y="5675"/>
                  </a:lnTo>
                  <a:lnTo>
                    <a:pt x="1881" y="5648"/>
                  </a:lnTo>
                  <a:lnTo>
                    <a:pt x="1818" y="5619"/>
                  </a:lnTo>
                  <a:lnTo>
                    <a:pt x="1756" y="5588"/>
                  </a:lnTo>
                  <a:lnTo>
                    <a:pt x="1696" y="5555"/>
                  </a:lnTo>
                  <a:lnTo>
                    <a:pt x="1635" y="5521"/>
                  </a:lnTo>
                  <a:lnTo>
                    <a:pt x="1576" y="5487"/>
                  </a:lnTo>
                  <a:lnTo>
                    <a:pt x="1517" y="5451"/>
                  </a:lnTo>
                  <a:lnTo>
                    <a:pt x="1461" y="5413"/>
                  </a:lnTo>
                  <a:lnTo>
                    <a:pt x="1404" y="5374"/>
                  </a:lnTo>
                  <a:lnTo>
                    <a:pt x="1348" y="5333"/>
                  </a:lnTo>
                  <a:lnTo>
                    <a:pt x="1294" y="5290"/>
                  </a:lnTo>
                  <a:lnTo>
                    <a:pt x="1240" y="5247"/>
                  </a:lnTo>
                  <a:lnTo>
                    <a:pt x="1188" y="5203"/>
                  </a:lnTo>
                  <a:lnTo>
                    <a:pt x="1136" y="5157"/>
                  </a:lnTo>
                  <a:lnTo>
                    <a:pt x="1087" y="5111"/>
                  </a:lnTo>
                  <a:lnTo>
                    <a:pt x="1037" y="5063"/>
                  </a:lnTo>
                  <a:lnTo>
                    <a:pt x="989" y="5015"/>
                  </a:lnTo>
                  <a:lnTo>
                    <a:pt x="943" y="4964"/>
                  </a:lnTo>
                  <a:lnTo>
                    <a:pt x="897" y="4912"/>
                  </a:lnTo>
                  <a:lnTo>
                    <a:pt x="853" y="4861"/>
                  </a:lnTo>
                  <a:lnTo>
                    <a:pt x="810" y="4806"/>
                  </a:lnTo>
                  <a:lnTo>
                    <a:pt x="767" y="4752"/>
                  </a:lnTo>
                  <a:lnTo>
                    <a:pt x="727" y="4696"/>
                  </a:lnTo>
                  <a:lnTo>
                    <a:pt x="688" y="4641"/>
                  </a:lnTo>
                  <a:lnTo>
                    <a:pt x="650" y="4583"/>
                  </a:lnTo>
                  <a:lnTo>
                    <a:pt x="614" y="4524"/>
                  </a:lnTo>
                  <a:lnTo>
                    <a:pt x="579" y="4465"/>
                  </a:lnTo>
                  <a:lnTo>
                    <a:pt x="545" y="4404"/>
                  </a:lnTo>
                  <a:lnTo>
                    <a:pt x="512" y="4344"/>
                  </a:lnTo>
                  <a:lnTo>
                    <a:pt x="482" y="4282"/>
                  </a:lnTo>
                  <a:lnTo>
                    <a:pt x="453" y="4219"/>
                  </a:lnTo>
                  <a:lnTo>
                    <a:pt x="425" y="4156"/>
                  </a:lnTo>
                  <a:lnTo>
                    <a:pt x="398" y="4091"/>
                  </a:lnTo>
                  <a:lnTo>
                    <a:pt x="373" y="4025"/>
                  </a:lnTo>
                  <a:lnTo>
                    <a:pt x="350" y="3960"/>
                  </a:lnTo>
                  <a:lnTo>
                    <a:pt x="329" y="3893"/>
                  </a:lnTo>
                  <a:lnTo>
                    <a:pt x="309" y="3826"/>
                  </a:lnTo>
                  <a:lnTo>
                    <a:pt x="290" y="3758"/>
                  </a:lnTo>
                  <a:lnTo>
                    <a:pt x="273" y="3688"/>
                  </a:lnTo>
                  <a:lnTo>
                    <a:pt x="258" y="3619"/>
                  </a:lnTo>
                  <a:lnTo>
                    <a:pt x="244" y="3549"/>
                  </a:lnTo>
                  <a:lnTo>
                    <a:pt x="233" y="3478"/>
                  </a:lnTo>
                  <a:lnTo>
                    <a:pt x="223" y="3408"/>
                  </a:lnTo>
                  <a:lnTo>
                    <a:pt x="214" y="3336"/>
                  </a:lnTo>
                  <a:lnTo>
                    <a:pt x="208" y="3264"/>
                  </a:lnTo>
                  <a:lnTo>
                    <a:pt x="204" y="3192"/>
                  </a:lnTo>
                  <a:lnTo>
                    <a:pt x="200" y="3118"/>
                  </a:lnTo>
                  <a:lnTo>
                    <a:pt x="200" y="30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8"/>
            <p:cNvSpPr>
              <a:spLocks noEditPoints="1"/>
            </p:cNvSpPr>
            <p:nvPr userDrawn="1"/>
          </p:nvSpPr>
          <p:spPr bwMode="auto">
            <a:xfrm>
              <a:off x="2342" y="2046"/>
              <a:ext cx="299" cy="311"/>
            </a:xfrm>
            <a:custGeom>
              <a:avLst/>
              <a:gdLst>
                <a:gd name="T0" fmla="*/ 511 w 1193"/>
                <a:gd name="T1" fmla="*/ 1016 h 1241"/>
                <a:gd name="T2" fmla="*/ 574 w 1193"/>
                <a:gd name="T3" fmla="*/ 996 h 1241"/>
                <a:gd name="T4" fmla="*/ 641 w 1193"/>
                <a:gd name="T5" fmla="*/ 944 h 1241"/>
                <a:gd name="T6" fmla="*/ 711 w 1193"/>
                <a:gd name="T7" fmla="*/ 842 h 1241"/>
                <a:gd name="T8" fmla="*/ 744 w 1193"/>
                <a:gd name="T9" fmla="*/ 699 h 1241"/>
                <a:gd name="T10" fmla="*/ 637 w 1193"/>
                <a:gd name="T11" fmla="*/ 661 h 1241"/>
                <a:gd name="T12" fmla="*/ 487 w 1193"/>
                <a:gd name="T13" fmla="*/ 684 h 1241"/>
                <a:gd name="T14" fmla="*/ 404 w 1193"/>
                <a:gd name="T15" fmla="*/ 708 h 1241"/>
                <a:gd name="T16" fmla="*/ 339 w 1193"/>
                <a:gd name="T17" fmla="*/ 751 h 1241"/>
                <a:gd name="T18" fmla="*/ 304 w 1193"/>
                <a:gd name="T19" fmla="*/ 813 h 1241"/>
                <a:gd name="T20" fmla="*/ 298 w 1193"/>
                <a:gd name="T21" fmla="*/ 875 h 1241"/>
                <a:gd name="T22" fmla="*/ 324 w 1193"/>
                <a:gd name="T23" fmla="*/ 949 h 1241"/>
                <a:gd name="T24" fmla="*/ 382 w 1193"/>
                <a:gd name="T25" fmla="*/ 1001 h 1241"/>
                <a:gd name="T26" fmla="*/ 469 w 1193"/>
                <a:gd name="T27" fmla="*/ 1020 h 1241"/>
                <a:gd name="T28" fmla="*/ 235 w 1193"/>
                <a:gd name="T29" fmla="*/ 555 h 1241"/>
                <a:gd name="T30" fmla="*/ 351 w 1193"/>
                <a:gd name="T31" fmla="*/ 518 h 1241"/>
                <a:gd name="T32" fmla="*/ 559 w 1193"/>
                <a:gd name="T33" fmla="*/ 483 h 1241"/>
                <a:gd name="T34" fmla="*/ 741 w 1193"/>
                <a:gd name="T35" fmla="*/ 441 h 1241"/>
                <a:gd name="T36" fmla="*/ 720 w 1193"/>
                <a:gd name="T37" fmla="*/ 334 h 1241"/>
                <a:gd name="T38" fmla="*/ 655 w 1193"/>
                <a:gd name="T39" fmla="*/ 266 h 1241"/>
                <a:gd name="T40" fmla="*/ 549 w 1193"/>
                <a:gd name="T41" fmla="*/ 238 h 1241"/>
                <a:gd name="T42" fmla="*/ 462 w 1193"/>
                <a:gd name="T43" fmla="*/ 242 h 1241"/>
                <a:gd name="T44" fmla="*/ 288 w 1193"/>
                <a:gd name="T45" fmla="*/ 292 h 1241"/>
                <a:gd name="T46" fmla="*/ 79 w 1193"/>
                <a:gd name="T47" fmla="*/ 147 h 1241"/>
                <a:gd name="T48" fmla="*/ 161 w 1193"/>
                <a:gd name="T49" fmla="*/ 94 h 1241"/>
                <a:gd name="T50" fmla="*/ 328 w 1193"/>
                <a:gd name="T51" fmla="*/ 32 h 1241"/>
                <a:gd name="T52" fmla="*/ 483 w 1193"/>
                <a:gd name="T53" fmla="*/ 3 h 1241"/>
                <a:gd name="T54" fmla="*/ 606 w 1193"/>
                <a:gd name="T55" fmla="*/ 2 h 1241"/>
                <a:gd name="T56" fmla="*/ 735 w 1193"/>
                <a:gd name="T57" fmla="*/ 23 h 1241"/>
                <a:gd name="T58" fmla="*/ 842 w 1193"/>
                <a:gd name="T59" fmla="*/ 67 h 1241"/>
                <a:gd name="T60" fmla="*/ 927 w 1193"/>
                <a:gd name="T61" fmla="*/ 134 h 1241"/>
                <a:gd name="T62" fmla="*/ 986 w 1193"/>
                <a:gd name="T63" fmla="*/ 224 h 1241"/>
                <a:gd name="T64" fmla="*/ 1024 w 1193"/>
                <a:gd name="T65" fmla="*/ 335 h 1241"/>
                <a:gd name="T66" fmla="*/ 1035 w 1193"/>
                <a:gd name="T67" fmla="*/ 467 h 1241"/>
                <a:gd name="T68" fmla="*/ 1043 w 1193"/>
                <a:gd name="T69" fmla="*/ 973 h 1241"/>
                <a:gd name="T70" fmla="*/ 1087 w 1193"/>
                <a:gd name="T71" fmla="*/ 992 h 1241"/>
                <a:gd name="T72" fmla="*/ 896 w 1193"/>
                <a:gd name="T73" fmla="*/ 1212 h 1241"/>
                <a:gd name="T74" fmla="*/ 822 w 1193"/>
                <a:gd name="T75" fmla="*/ 1193 h 1241"/>
                <a:gd name="T76" fmla="*/ 779 w 1193"/>
                <a:gd name="T77" fmla="*/ 1150 h 1241"/>
                <a:gd name="T78" fmla="*/ 764 w 1193"/>
                <a:gd name="T79" fmla="*/ 1087 h 1241"/>
                <a:gd name="T80" fmla="*/ 761 w 1193"/>
                <a:gd name="T81" fmla="*/ 1022 h 1241"/>
                <a:gd name="T82" fmla="*/ 689 w 1193"/>
                <a:gd name="T83" fmla="*/ 1117 h 1241"/>
                <a:gd name="T84" fmla="*/ 612 w 1193"/>
                <a:gd name="T85" fmla="*/ 1180 h 1241"/>
                <a:gd name="T86" fmla="*/ 504 w 1193"/>
                <a:gd name="T87" fmla="*/ 1227 h 1241"/>
                <a:gd name="T88" fmla="*/ 392 w 1193"/>
                <a:gd name="T89" fmla="*/ 1241 h 1241"/>
                <a:gd name="T90" fmla="*/ 259 w 1193"/>
                <a:gd name="T91" fmla="*/ 1223 h 1241"/>
                <a:gd name="T92" fmla="*/ 174 w 1193"/>
                <a:gd name="T93" fmla="*/ 1189 h 1241"/>
                <a:gd name="T94" fmla="*/ 113 w 1193"/>
                <a:gd name="T95" fmla="*/ 1148 h 1241"/>
                <a:gd name="T96" fmla="*/ 53 w 1193"/>
                <a:gd name="T97" fmla="*/ 1081 h 1241"/>
                <a:gd name="T98" fmla="*/ 16 w 1193"/>
                <a:gd name="T99" fmla="*/ 998 h 1241"/>
                <a:gd name="T100" fmla="*/ 0 w 1193"/>
                <a:gd name="T101" fmla="*/ 901 h 1241"/>
                <a:gd name="T102" fmla="*/ 7 w 1193"/>
                <a:gd name="T103" fmla="*/ 806 h 1241"/>
                <a:gd name="T104" fmla="*/ 53 w 1193"/>
                <a:gd name="T105" fmla="*/ 700 h 1241"/>
                <a:gd name="T106" fmla="*/ 125 w 1193"/>
                <a:gd name="T107" fmla="*/ 6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93" h="1241">
                  <a:moveTo>
                    <a:pt x="469" y="1020"/>
                  </a:moveTo>
                  <a:lnTo>
                    <a:pt x="469" y="1020"/>
                  </a:lnTo>
                  <a:lnTo>
                    <a:pt x="483" y="1020"/>
                  </a:lnTo>
                  <a:lnTo>
                    <a:pt x="497" y="1019"/>
                  </a:lnTo>
                  <a:lnTo>
                    <a:pt x="511" y="1016"/>
                  </a:lnTo>
                  <a:lnTo>
                    <a:pt x="524" y="1014"/>
                  </a:lnTo>
                  <a:lnTo>
                    <a:pt x="536" y="1010"/>
                  </a:lnTo>
                  <a:lnTo>
                    <a:pt x="549" y="1006"/>
                  </a:lnTo>
                  <a:lnTo>
                    <a:pt x="562" y="1001"/>
                  </a:lnTo>
                  <a:lnTo>
                    <a:pt x="574" y="996"/>
                  </a:lnTo>
                  <a:lnTo>
                    <a:pt x="586" y="988"/>
                  </a:lnTo>
                  <a:lnTo>
                    <a:pt x="597" y="981"/>
                  </a:lnTo>
                  <a:lnTo>
                    <a:pt x="608" y="973"/>
                  </a:lnTo>
                  <a:lnTo>
                    <a:pt x="620" y="964"/>
                  </a:lnTo>
                  <a:lnTo>
                    <a:pt x="641" y="944"/>
                  </a:lnTo>
                  <a:lnTo>
                    <a:pt x="661" y="920"/>
                  </a:lnTo>
                  <a:lnTo>
                    <a:pt x="661" y="920"/>
                  </a:lnTo>
                  <a:lnTo>
                    <a:pt x="680" y="895"/>
                  </a:lnTo>
                  <a:lnTo>
                    <a:pt x="697" y="868"/>
                  </a:lnTo>
                  <a:lnTo>
                    <a:pt x="711" y="842"/>
                  </a:lnTo>
                  <a:lnTo>
                    <a:pt x="722" y="814"/>
                  </a:lnTo>
                  <a:lnTo>
                    <a:pt x="731" y="786"/>
                  </a:lnTo>
                  <a:lnTo>
                    <a:pt x="737" y="757"/>
                  </a:lnTo>
                  <a:lnTo>
                    <a:pt x="742" y="729"/>
                  </a:lnTo>
                  <a:lnTo>
                    <a:pt x="744" y="699"/>
                  </a:lnTo>
                  <a:lnTo>
                    <a:pt x="744" y="660"/>
                  </a:lnTo>
                  <a:lnTo>
                    <a:pt x="694" y="660"/>
                  </a:lnTo>
                  <a:lnTo>
                    <a:pt x="694" y="660"/>
                  </a:lnTo>
                  <a:lnTo>
                    <a:pt x="665" y="660"/>
                  </a:lnTo>
                  <a:lnTo>
                    <a:pt x="637" y="661"/>
                  </a:lnTo>
                  <a:lnTo>
                    <a:pt x="610" y="664"/>
                  </a:lnTo>
                  <a:lnTo>
                    <a:pt x="581" y="666"/>
                  </a:lnTo>
                  <a:lnTo>
                    <a:pt x="550" y="671"/>
                  </a:lnTo>
                  <a:lnTo>
                    <a:pt x="520" y="676"/>
                  </a:lnTo>
                  <a:lnTo>
                    <a:pt x="487" y="684"/>
                  </a:lnTo>
                  <a:lnTo>
                    <a:pt x="453" y="693"/>
                  </a:lnTo>
                  <a:lnTo>
                    <a:pt x="453" y="693"/>
                  </a:lnTo>
                  <a:lnTo>
                    <a:pt x="435" y="697"/>
                  </a:lnTo>
                  <a:lnTo>
                    <a:pt x="419" y="702"/>
                  </a:lnTo>
                  <a:lnTo>
                    <a:pt x="404" y="708"/>
                  </a:lnTo>
                  <a:lnTo>
                    <a:pt x="389" y="715"/>
                  </a:lnTo>
                  <a:lnTo>
                    <a:pt x="375" y="723"/>
                  </a:lnTo>
                  <a:lnTo>
                    <a:pt x="362" y="732"/>
                  </a:lnTo>
                  <a:lnTo>
                    <a:pt x="351" y="741"/>
                  </a:lnTo>
                  <a:lnTo>
                    <a:pt x="339" y="751"/>
                  </a:lnTo>
                  <a:lnTo>
                    <a:pt x="331" y="762"/>
                  </a:lnTo>
                  <a:lnTo>
                    <a:pt x="322" y="774"/>
                  </a:lnTo>
                  <a:lnTo>
                    <a:pt x="314" y="786"/>
                  </a:lnTo>
                  <a:lnTo>
                    <a:pt x="308" y="799"/>
                  </a:lnTo>
                  <a:lnTo>
                    <a:pt x="304" y="813"/>
                  </a:lnTo>
                  <a:lnTo>
                    <a:pt x="300" y="827"/>
                  </a:lnTo>
                  <a:lnTo>
                    <a:pt x="298" y="842"/>
                  </a:lnTo>
                  <a:lnTo>
                    <a:pt x="296" y="857"/>
                  </a:lnTo>
                  <a:lnTo>
                    <a:pt x="296" y="857"/>
                  </a:lnTo>
                  <a:lnTo>
                    <a:pt x="298" y="875"/>
                  </a:lnTo>
                  <a:lnTo>
                    <a:pt x="300" y="891"/>
                  </a:lnTo>
                  <a:lnTo>
                    <a:pt x="304" y="908"/>
                  </a:lnTo>
                  <a:lnTo>
                    <a:pt x="309" y="923"/>
                  </a:lnTo>
                  <a:lnTo>
                    <a:pt x="315" y="937"/>
                  </a:lnTo>
                  <a:lnTo>
                    <a:pt x="324" y="949"/>
                  </a:lnTo>
                  <a:lnTo>
                    <a:pt x="333" y="962"/>
                  </a:lnTo>
                  <a:lnTo>
                    <a:pt x="343" y="973"/>
                  </a:lnTo>
                  <a:lnTo>
                    <a:pt x="356" y="983"/>
                  </a:lnTo>
                  <a:lnTo>
                    <a:pt x="368" y="993"/>
                  </a:lnTo>
                  <a:lnTo>
                    <a:pt x="382" y="1001"/>
                  </a:lnTo>
                  <a:lnTo>
                    <a:pt x="397" y="1007"/>
                  </a:lnTo>
                  <a:lnTo>
                    <a:pt x="414" y="1012"/>
                  </a:lnTo>
                  <a:lnTo>
                    <a:pt x="432" y="1017"/>
                  </a:lnTo>
                  <a:lnTo>
                    <a:pt x="449" y="1019"/>
                  </a:lnTo>
                  <a:lnTo>
                    <a:pt x="469" y="1020"/>
                  </a:lnTo>
                  <a:close/>
                  <a:moveTo>
                    <a:pt x="176" y="583"/>
                  </a:moveTo>
                  <a:lnTo>
                    <a:pt x="176" y="583"/>
                  </a:lnTo>
                  <a:lnTo>
                    <a:pt x="195" y="573"/>
                  </a:lnTo>
                  <a:lnTo>
                    <a:pt x="214" y="564"/>
                  </a:lnTo>
                  <a:lnTo>
                    <a:pt x="235" y="555"/>
                  </a:lnTo>
                  <a:lnTo>
                    <a:pt x="256" y="546"/>
                  </a:lnTo>
                  <a:lnTo>
                    <a:pt x="279" y="539"/>
                  </a:lnTo>
                  <a:lnTo>
                    <a:pt x="301" y="531"/>
                  </a:lnTo>
                  <a:lnTo>
                    <a:pt x="351" y="518"/>
                  </a:lnTo>
                  <a:lnTo>
                    <a:pt x="351" y="518"/>
                  </a:lnTo>
                  <a:lnTo>
                    <a:pt x="397" y="507"/>
                  </a:lnTo>
                  <a:lnTo>
                    <a:pt x="442" y="498"/>
                  </a:lnTo>
                  <a:lnTo>
                    <a:pt x="483" y="491"/>
                  </a:lnTo>
                  <a:lnTo>
                    <a:pt x="523" y="487"/>
                  </a:lnTo>
                  <a:lnTo>
                    <a:pt x="559" y="483"/>
                  </a:lnTo>
                  <a:lnTo>
                    <a:pt x="596" y="482"/>
                  </a:lnTo>
                  <a:lnTo>
                    <a:pt x="667" y="480"/>
                  </a:lnTo>
                  <a:lnTo>
                    <a:pt x="741" y="480"/>
                  </a:lnTo>
                  <a:lnTo>
                    <a:pt x="741" y="441"/>
                  </a:lnTo>
                  <a:lnTo>
                    <a:pt x="741" y="441"/>
                  </a:lnTo>
                  <a:lnTo>
                    <a:pt x="740" y="416"/>
                  </a:lnTo>
                  <a:lnTo>
                    <a:pt x="737" y="393"/>
                  </a:lnTo>
                  <a:lnTo>
                    <a:pt x="733" y="372"/>
                  </a:lnTo>
                  <a:lnTo>
                    <a:pt x="727" y="352"/>
                  </a:lnTo>
                  <a:lnTo>
                    <a:pt x="720" y="334"/>
                  </a:lnTo>
                  <a:lnTo>
                    <a:pt x="711" y="316"/>
                  </a:lnTo>
                  <a:lnTo>
                    <a:pt x="699" y="301"/>
                  </a:lnTo>
                  <a:lnTo>
                    <a:pt x="687" y="288"/>
                  </a:lnTo>
                  <a:lnTo>
                    <a:pt x="672" y="276"/>
                  </a:lnTo>
                  <a:lnTo>
                    <a:pt x="655" y="266"/>
                  </a:lnTo>
                  <a:lnTo>
                    <a:pt x="637" y="257"/>
                  </a:lnTo>
                  <a:lnTo>
                    <a:pt x="619" y="249"/>
                  </a:lnTo>
                  <a:lnTo>
                    <a:pt x="597" y="244"/>
                  </a:lnTo>
                  <a:lnTo>
                    <a:pt x="574" y="240"/>
                  </a:lnTo>
                  <a:lnTo>
                    <a:pt x="549" y="238"/>
                  </a:lnTo>
                  <a:lnTo>
                    <a:pt x="523" y="237"/>
                  </a:lnTo>
                  <a:lnTo>
                    <a:pt x="523" y="237"/>
                  </a:lnTo>
                  <a:lnTo>
                    <a:pt x="502" y="238"/>
                  </a:lnTo>
                  <a:lnTo>
                    <a:pt x="482" y="239"/>
                  </a:lnTo>
                  <a:lnTo>
                    <a:pt x="462" y="242"/>
                  </a:lnTo>
                  <a:lnTo>
                    <a:pt x="440" y="245"/>
                  </a:lnTo>
                  <a:lnTo>
                    <a:pt x="400" y="254"/>
                  </a:lnTo>
                  <a:lnTo>
                    <a:pt x="360" y="264"/>
                  </a:lnTo>
                  <a:lnTo>
                    <a:pt x="322" y="278"/>
                  </a:lnTo>
                  <a:lnTo>
                    <a:pt x="288" y="292"/>
                  </a:lnTo>
                  <a:lnTo>
                    <a:pt x="257" y="306"/>
                  </a:lnTo>
                  <a:lnTo>
                    <a:pt x="232" y="321"/>
                  </a:lnTo>
                  <a:lnTo>
                    <a:pt x="188" y="350"/>
                  </a:lnTo>
                  <a:lnTo>
                    <a:pt x="79" y="147"/>
                  </a:lnTo>
                  <a:lnTo>
                    <a:pt x="79" y="147"/>
                  </a:lnTo>
                  <a:lnTo>
                    <a:pt x="91" y="138"/>
                  </a:lnTo>
                  <a:lnTo>
                    <a:pt x="103" y="128"/>
                  </a:lnTo>
                  <a:lnTo>
                    <a:pt x="137" y="106"/>
                  </a:lnTo>
                  <a:lnTo>
                    <a:pt x="137" y="106"/>
                  </a:lnTo>
                  <a:lnTo>
                    <a:pt x="161" y="94"/>
                  </a:lnTo>
                  <a:lnTo>
                    <a:pt x="195" y="77"/>
                  </a:lnTo>
                  <a:lnTo>
                    <a:pt x="241" y="61"/>
                  </a:lnTo>
                  <a:lnTo>
                    <a:pt x="296" y="42"/>
                  </a:lnTo>
                  <a:lnTo>
                    <a:pt x="296" y="42"/>
                  </a:lnTo>
                  <a:lnTo>
                    <a:pt x="328" y="32"/>
                  </a:lnTo>
                  <a:lnTo>
                    <a:pt x="358" y="23"/>
                  </a:lnTo>
                  <a:lnTo>
                    <a:pt x="390" y="17"/>
                  </a:lnTo>
                  <a:lnTo>
                    <a:pt x="420" y="10"/>
                  </a:lnTo>
                  <a:lnTo>
                    <a:pt x="452" y="5"/>
                  </a:lnTo>
                  <a:lnTo>
                    <a:pt x="483" y="3"/>
                  </a:lnTo>
                  <a:lnTo>
                    <a:pt x="516" y="0"/>
                  </a:lnTo>
                  <a:lnTo>
                    <a:pt x="548" y="0"/>
                  </a:lnTo>
                  <a:lnTo>
                    <a:pt x="548" y="0"/>
                  </a:lnTo>
                  <a:lnTo>
                    <a:pt x="577" y="0"/>
                  </a:lnTo>
                  <a:lnTo>
                    <a:pt x="606" y="2"/>
                  </a:lnTo>
                  <a:lnTo>
                    <a:pt x="634" y="4"/>
                  </a:lnTo>
                  <a:lnTo>
                    <a:pt x="660" y="8"/>
                  </a:lnTo>
                  <a:lnTo>
                    <a:pt x="685" y="12"/>
                  </a:lnTo>
                  <a:lnTo>
                    <a:pt x="711" y="17"/>
                  </a:lnTo>
                  <a:lnTo>
                    <a:pt x="735" y="23"/>
                  </a:lnTo>
                  <a:lnTo>
                    <a:pt x="759" y="31"/>
                  </a:lnTo>
                  <a:lnTo>
                    <a:pt x="780" y="38"/>
                  </a:lnTo>
                  <a:lnTo>
                    <a:pt x="802" y="47"/>
                  </a:lnTo>
                  <a:lnTo>
                    <a:pt x="822" y="57"/>
                  </a:lnTo>
                  <a:lnTo>
                    <a:pt x="842" y="67"/>
                  </a:lnTo>
                  <a:lnTo>
                    <a:pt x="861" y="79"/>
                  </a:lnTo>
                  <a:lnTo>
                    <a:pt x="879" y="91"/>
                  </a:lnTo>
                  <a:lnTo>
                    <a:pt x="895" y="105"/>
                  </a:lnTo>
                  <a:lnTo>
                    <a:pt x="912" y="119"/>
                  </a:lnTo>
                  <a:lnTo>
                    <a:pt x="927" y="134"/>
                  </a:lnTo>
                  <a:lnTo>
                    <a:pt x="941" y="151"/>
                  </a:lnTo>
                  <a:lnTo>
                    <a:pt x="953" y="167"/>
                  </a:lnTo>
                  <a:lnTo>
                    <a:pt x="966" y="186"/>
                  </a:lnTo>
                  <a:lnTo>
                    <a:pt x="976" y="204"/>
                  </a:lnTo>
                  <a:lnTo>
                    <a:pt x="986" y="224"/>
                  </a:lnTo>
                  <a:lnTo>
                    <a:pt x="996" y="244"/>
                  </a:lnTo>
                  <a:lnTo>
                    <a:pt x="1004" y="266"/>
                  </a:lnTo>
                  <a:lnTo>
                    <a:pt x="1011" y="288"/>
                  </a:lnTo>
                  <a:lnTo>
                    <a:pt x="1018" y="311"/>
                  </a:lnTo>
                  <a:lnTo>
                    <a:pt x="1024" y="335"/>
                  </a:lnTo>
                  <a:lnTo>
                    <a:pt x="1028" y="359"/>
                  </a:lnTo>
                  <a:lnTo>
                    <a:pt x="1032" y="386"/>
                  </a:lnTo>
                  <a:lnTo>
                    <a:pt x="1034" y="412"/>
                  </a:lnTo>
                  <a:lnTo>
                    <a:pt x="1035" y="439"/>
                  </a:lnTo>
                  <a:lnTo>
                    <a:pt x="1035" y="467"/>
                  </a:lnTo>
                  <a:lnTo>
                    <a:pt x="1035" y="942"/>
                  </a:lnTo>
                  <a:lnTo>
                    <a:pt x="1035" y="942"/>
                  </a:lnTo>
                  <a:lnTo>
                    <a:pt x="1037" y="953"/>
                  </a:lnTo>
                  <a:lnTo>
                    <a:pt x="1039" y="964"/>
                  </a:lnTo>
                  <a:lnTo>
                    <a:pt x="1043" y="973"/>
                  </a:lnTo>
                  <a:lnTo>
                    <a:pt x="1048" y="980"/>
                  </a:lnTo>
                  <a:lnTo>
                    <a:pt x="1056" y="986"/>
                  </a:lnTo>
                  <a:lnTo>
                    <a:pt x="1064" y="990"/>
                  </a:lnTo>
                  <a:lnTo>
                    <a:pt x="1074" y="991"/>
                  </a:lnTo>
                  <a:lnTo>
                    <a:pt x="1087" y="992"/>
                  </a:lnTo>
                  <a:lnTo>
                    <a:pt x="1193" y="992"/>
                  </a:lnTo>
                  <a:lnTo>
                    <a:pt x="1193" y="1213"/>
                  </a:lnTo>
                  <a:lnTo>
                    <a:pt x="915" y="1213"/>
                  </a:lnTo>
                  <a:lnTo>
                    <a:pt x="915" y="1213"/>
                  </a:lnTo>
                  <a:lnTo>
                    <a:pt x="896" y="1212"/>
                  </a:lnTo>
                  <a:lnTo>
                    <a:pt x="879" y="1211"/>
                  </a:lnTo>
                  <a:lnTo>
                    <a:pt x="864" y="1208"/>
                  </a:lnTo>
                  <a:lnTo>
                    <a:pt x="848" y="1204"/>
                  </a:lnTo>
                  <a:lnTo>
                    <a:pt x="834" y="1199"/>
                  </a:lnTo>
                  <a:lnTo>
                    <a:pt x="822" y="1193"/>
                  </a:lnTo>
                  <a:lnTo>
                    <a:pt x="810" y="1185"/>
                  </a:lnTo>
                  <a:lnTo>
                    <a:pt x="802" y="1178"/>
                  </a:lnTo>
                  <a:lnTo>
                    <a:pt x="793" y="1169"/>
                  </a:lnTo>
                  <a:lnTo>
                    <a:pt x="785" y="1160"/>
                  </a:lnTo>
                  <a:lnTo>
                    <a:pt x="779" y="1150"/>
                  </a:lnTo>
                  <a:lnTo>
                    <a:pt x="773" y="1139"/>
                  </a:lnTo>
                  <a:lnTo>
                    <a:pt x="769" y="1126"/>
                  </a:lnTo>
                  <a:lnTo>
                    <a:pt x="766" y="1115"/>
                  </a:lnTo>
                  <a:lnTo>
                    <a:pt x="765" y="1101"/>
                  </a:lnTo>
                  <a:lnTo>
                    <a:pt x="764" y="1087"/>
                  </a:lnTo>
                  <a:lnTo>
                    <a:pt x="764" y="1073"/>
                  </a:lnTo>
                  <a:lnTo>
                    <a:pt x="771" y="1014"/>
                  </a:lnTo>
                  <a:lnTo>
                    <a:pt x="766" y="1014"/>
                  </a:lnTo>
                  <a:lnTo>
                    <a:pt x="766" y="1014"/>
                  </a:lnTo>
                  <a:lnTo>
                    <a:pt x="761" y="1022"/>
                  </a:lnTo>
                  <a:lnTo>
                    <a:pt x="754" y="1036"/>
                  </a:lnTo>
                  <a:lnTo>
                    <a:pt x="738" y="1059"/>
                  </a:lnTo>
                  <a:lnTo>
                    <a:pt x="713" y="1092"/>
                  </a:lnTo>
                  <a:lnTo>
                    <a:pt x="713" y="1092"/>
                  </a:lnTo>
                  <a:lnTo>
                    <a:pt x="689" y="1117"/>
                  </a:lnTo>
                  <a:lnTo>
                    <a:pt x="677" y="1131"/>
                  </a:lnTo>
                  <a:lnTo>
                    <a:pt x="663" y="1144"/>
                  </a:lnTo>
                  <a:lnTo>
                    <a:pt x="648" y="1156"/>
                  </a:lnTo>
                  <a:lnTo>
                    <a:pt x="630" y="1169"/>
                  </a:lnTo>
                  <a:lnTo>
                    <a:pt x="612" y="1180"/>
                  </a:lnTo>
                  <a:lnTo>
                    <a:pt x="593" y="1192"/>
                  </a:lnTo>
                  <a:lnTo>
                    <a:pt x="573" y="1202"/>
                  </a:lnTo>
                  <a:lnTo>
                    <a:pt x="552" y="1212"/>
                  </a:lnTo>
                  <a:lnTo>
                    <a:pt x="529" y="1220"/>
                  </a:lnTo>
                  <a:lnTo>
                    <a:pt x="504" y="1227"/>
                  </a:lnTo>
                  <a:lnTo>
                    <a:pt x="478" y="1233"/>
                  </a:lnTo>
                  <a:lnTo>
                    <a:pt x="451" y="1237"/>
                  </a:lnTo>
                  <a:lnTo>
                    <a:pt x="423" y="1240"/>
                  </a:lnTo>
                  <a:lnTo>
                    <a:pt x="392" y="1241"/>
                  </a:lnTo>
                  <a:lnTo>
                    <a:pt x="392" y="1241"/>
                  </a:lnTo>
                  <a:lnTo>
                    <a:pt x="352" y="1240"/>
                  </a:lnTo>
                  <a:lnTo>
                    <a:pt x="313" y="1235"/>
                  </a:lnTo>
                  <a:lnTo>
                    <a:pt x="295" y="1232"/>
                  </a:lnTo>
                  <a:lnTo>
                    <a:pt x="276" y="1228"/>
                  </a:lnTo>
                  <a:lnTo>
                    <a:pt x="259" y="1223"/>
                  </a:lnTo>
                  <a:lnTo>
                    <a:pt x="241" y="1218"/>
                  </a:lnTo>
                  <a:lnTo>
                    <a:pt x="223" y="1212"/>
                  </a:lnTo>
                  <a:lnTo>
                    <a:pt x="207" y="1204"/>
                  </a:lnTo>
                  <a:lnTo>
                    <a:pt x="190" y="1197"/>
                  </a:lnTo>
                  <a:lnTo>
                    <a:pt x="174" y="1189"/>
                  </a:lnTo>
                  <a:lnTo>
                    <a:pt x="159" y="1179"/>
                  </a:lnTo>
                  <a:lnTo>
                    <a:pt x="144" y="1170"/>
                  </a:lnTo>
                  <a:lnTo>
                    <a:pt x="128" y="1159"/>
                  </a:lnTo>
                  <a:lnTo>
                    <a:pt x="113" y="1148"/>
                  </a:lnTo>
                  <a:lnTo>
                    <a:pt x="113" y="1148"/>
                  </a:lnTo>
                  <a:lnTo>
                    <a:pt x="99" y="1136"/>
                  </a:lnTo>
                  <a:lnTo>
                    <a:pt x="87" y="1124"/>
                  </a:lnTo>
                  <a:lnTo>
                    <a:pt x="74" y="1110"/>
                  </a:lnTo>
                  <a:lnTo>
                    <a:pt x="63" y="1096"/>
                  </a:lnTo>
                  <a:lnTo>
                    <a:pt x="53" y="1081"/>
                  </a:lnTo>
                  <a:lnTo>
                    <a:pt x="44" y="1065"/>
                  </a:lnTo>
                  <a:lnTo>
                    <a:pt x="35" y="1050"/>
                  </a:lnTo>
                  <a:lnTo>
                    <a:pt x="27" y="1034"/>
                  </a:lnTo>
                  <a:lnTo>
                    <a:pt x="21" y="1016"/>
                  </a:lnTo>
                  <a:lnTo>
                    <a:pt x="16" y="998"/>
                  </a:lnTo>
                  <a:lnTo>
                    <a:pt x="11" y="981"/>
                  </a:lnTo>
                  <a:lnTo>
                    <a:pt x="7" y="962"/>
                  </a:lnTo>
                  <a:lnTo>
                    <a:pt x="3" y="942"/>
                  </a:lnTo>
                  <a:lnTo>
                    <a:pt x="1" y="923"/>
                  </a:lnTo>
                  <a:lnTo>
                    <a:pt x="0" y="901"/>
                  </a:lnTo>
                  <a:lnTo>
                    <a:pt x="0" y="881"/>
                  </a:lnTo>
                  <a:lnTo>
                    <a:pt x="0" y="881"/>
                  </a:lnTo>
                  <a:lnTo>
                    <a:pt x="1" y="856"/>
                  </a:lnTo>
                  <a:lnTo>
                    <a:pt x="3" y="830"/>
                  </a:lnTo>
                  <a:lnTo>
                    <a:pt x="7" y="806"/>
                  </a:lnTo>
                  <a:lnTo>
                    <a:pt x="13" y="784"/>
                  </a:lnTo>
                  <a:lnTo>
                    <a:pt x="21" y="762"/>
                  </a:lnTo>
                  <a:lnTo>
                    <a:pt x="30" y="741"/>
                  </a:lnTo>
                  <a:lnTo>
                    <a:pt x="41" y="721"/>
                  </a:lnTo>
                  <a:lnTo>
                    <a:pt x="53" y="700"/>
                  </a:lnTo>
                  <a:lnTo>
                    <a:pt x="65" y="683"/>
                  </a:lnTo>
                  <a:lnTo>
                    <a:pt x="78" y="665"/>
                  </a:lnTo>
                  <a:lnTo>
                    <a:pt x="93" y="649"/>
                  </a:lnTo>
                  <a:lnTo>
                    <a:pt x="108" y="633"/>
                  </a:lnTo>
                  <a:lnTo>
                    <a:pt x="125" y="618"/>
                  </a:lnTo>
                  <a:lnTo>
                    <a:pt x="141" y="606"/>
                  </a:lnTo>
                  <a:lnTo>
                    <a:pt x="159" y="594"/>
                  </a:lnTo>
                  <a:lnTo>
                    <a:pt x="176" y="5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 name="Freeform 11"/>
            <p:cNvSpPr>
              <a:spLocks/>
            </p:cNvSpPr>
            <p:nvPr userDrawn="1"/>
          </p:nvSpPr>
          <p:spPr bwMode="auto">
            <a:xfrm>
              <a:off x="2648" y="2053"/>
              <a:ext cx="363" cy="304"/>
            </a:xfrm>
            <a:custGeom>
              <a:avLst/>
              <a:gdLst>
                <a:gd name="T0" fmla="*/ 0 w 1452"/>
                <a:gd name="T1" fmla="*/ 0 h 1213"/>
                <a:gd name="T2" fmla="*/ 479 w 1452"/>
                <a:gd name="T3" fmla="*/ 711 h 1213"/>
                <a:gd name="T4" fmla="*/ 484 w 1452"/>
                <a:gd name="T5" fmla="*/ 791 h 1213"/>
                <a:gd name="T6" fmla="*/ 500 w 1452"/>
                <a:gd name="T7" fmla="*/ 856 h 1213"/>
                <a:gd name="T8" fmla="*/ 531 w 1452"/>
                <a:gd name="T9" fmla="*/ 904 h 1213"/>
                <a:gd name="T10" fmla="*/ 576 w 1452"/>
                <a:gd name="T11" fmla="*/ 935 h 1213"/>
                <a:gd name="T12" fmla="*/ 639 w 1452"/>
                <a:gd name="T13" fmla="*/ 949 h 1213"/>
                <a:gd name="T14" fmla="*/ 682 w 1452"/>
                <a:gd name="T15" fmla="*/ 950 h 1213"/>
                <a:gd name="T16" fmla="*/ 734 w 1452"/>
                <a:gd name="T17" fmla="*/ 943 h 1213"/>
                <a:gd name="T18" fmla="*/ 782 w 1452"/>
                <a:gd name="T19" fmla="*/ 926 h 1213"/>
                <a:gd name="T20" fmla="*/ 825 w 1452"/>
                <a:gd name="T21" fmla="*/ 901 h 1213"/>
                <a:gd name="T22" fmla="*/ 865 w 1452"/>
                <a:gd name="T23" fmla="*/ 867 h 1213"/>
                <a:gd name="T24" fmla="*/ 901 w 1452"/>
                <a:gd name="T25" fmla="*/ 825 h 1213"/>
                <a:gd name="T26" fmla="*/ 932 w 1452"/>
                <a:gd name="T27" fmla="*/ 775 h 1213"/>
                <a:gd name="T28" fmla="*/ 956 w 1452"/>
                <a:gd name="T29" fmla="*/ 723 h 1213"/>
                <a:gd name="T30" fmla="*/ 974 w 1452"/>
                <a:gd name="T31" fmla="*/ 667 h 1213"/>
                <a:gd name="T32" fmla="*/ 987 w 1452"/>
                <a:gd name="T33" fmla="*/ 609 h 1213"/>
                <a:gd name="T34" fmla="*/ 992 w 1452"/>
                <a:gd name="T35" fmla="*/ 221 h 1213"/>
                <a:gd name="T36" fmla="*/ 1287 w 1452"/>
                <a:gd name="T37" fmla="*/ 0 h 1213"/>
                <a:gd name="T38" fmla="*/ 1287 w 1452"/>
                <a:gd name="T39" fmla="*/ 928 h 1213"/>
                <a:gd name="T40" fmla="*/ 1299 w 1452"/>
                <a:gd name="T41" fmla="*/ 954 h 1213"/>
                <a:gd name="T42" fmla="*/ 1325 w 1452"/>
                <a:gd name="T43" fmla="*/ 965 h 1213"/>
                <a:gd name="T44" fmla="*/ 1452 w 1452"/>
                <a:gd name="T45" fmla="*/ 1185 h 1213"/>
                <a:gd name="T46" fmla="*/ 1141 w 1452"/>
                <a:gd name="T47" fmla="*/ 1184 h 1213"/>
                <a:gd name="T48" fmla="*/ 1092 w 1452"/>
                <a:gd name="T49" fmla="*/ 1176 h 1213"/>
                <a:gd name="T50" fmla="*/ 1054 w 1452"/>
                <a:gd name="T51" fmla="*/ 1160 h 1213"/>
                <a:gd name="T52" fmla="*/ 1027 w 1452"/>
                <a:gd name="T53" fmla="*/ 1133 h 1213"/>
                <a:gd name="T54" fmla="*/ 1011 w 1452"/>
                <a:gd name="T55" fmla="*/ 1098 h 1213"/>
                <a:gd name="T56" fmla="*/ 1006 w 1452"/>
                <a:gd name="T57" fmla="*/ 1053 h 1213"/>
                <a:gd name="T58" fmla="*/ 1003 w 1452"/>
                <a:gd name="T59" fmla="*/ 953 h 1213"/>
                <a:gd name="T60" fmla="*/ 992 w 1452"/>
                <a:gd name="T61" fmla="*/ 979 h 1213"/>
                <a:gd name="T62" fmla="*/ 956 w 1452"/>
                <a:gd name="T63" fmla="*/ 1030 h 1213"/>
                <a:gd name="T64" fmla="*/ 895 w 1452"/>
                <a:gd name="T65" fmla="*/ 1097 h 1213"/>
                <a:gd name="T66" fmla="*/ 867 w 1452"/>
                <a:gd name="T67" fmla="*/ 1121 h 1213"/>
                <a:gd name="T68" fmla="*/ 819 w 1452"/>
                <a:gd name="T69" fmla="*/ 1152 h 1213"/>
                <a:gd name="T70" fmla="*/ 759 w 1452"/>
                <a:gd name="T71" fmla="*/ 1179 h 1213"/>
                <a:gd name="T72" fmla="*/ 694 w 1452"/>
                <a:gd name="T73" fmla="*/ 1199 h 1213"/>
                <a:gd name="T74" fmla="*/ 622 w 1452"/>
                <a:gd name="T75" fmla="*/ 1211 h 1213"/>
                <a:gd name="T76" fmla="*/ 571 w 1452"/>
                <a:gd name="T77" fmla="*/ 1213 h 1213"/>
                <a:gd name="T78" fmla="*/ 502 w 1452"/>
                <a:gd name="T79" fmla="*/ 1209 h 1213"/>
                <a:gd name="T80" fmla="*/ 440 w 1452"/>
                <a:gd name="T81" fmla="*/ 1197 h 1213"/>
                <a:gd name="T82" fmla="*/ 384 w 1452"/>
                <a:gd name="T83" fmla="*/ 1178 h 1213"/>
                <a:gd name="T84" fmla="*/ 335 w 1452"/>
                <a:gd name="T85" fmla="*/ 1150 h 1213"/>
                <a:gd name="T86" fmla="*/ 293 w 1452"/>
                <a:gd name="T87" fmla="*/ 1113 h 1213"/>
                <a:gd name="T88" fmla="*/ 258 w 1452"/>
                <a:gd name="T89" fmla="*/ 1070 h 1213"/>
                <a:gd name="T90" fmla="*/ 229 w 1452"/>
                <a:gd name="T91" fmla="*/ 1019 h 1213"/>
                <a:gd name="T92" fmla="*/ 207 w 1452"/>
                <a:gd name="T93" fmla="*/ 959 h 1213"/>
                <a:gd name="T94" fmla="*/ 194 w 1452"/>
                <a:gd name="T95" fmla="*/ 892 h 1213"/>
                <a:gd name="T96" fmla="*/ 185 w 1452"/>
                <a:gd name="T97" fmla="*/ 816 h 1213"/>
                <a:gd name="T98" fmla="*/ 183 w 1452"/>
                <a:gd name="T99" fmla="*/ 221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52" h="1213">
                  <a:moveTo>
                    <a:pt x="183" y="221"/>
                  </a:moveTo>
                  <a:lnTo>
                    <a:pt x="0" y="221"/>
                  </a:lnTo>
                  <a:lnTo>
                    <a:pt x="0" y="0"/>
                  </a:lnTo>
                  <a:lnTo>
                    <a:pt x="479" y="0"/>
                  </a:lnTo>
                  <a:lnTo>
                    <a:pt x="479" y="711"/>
                  </a:lnTo>
                  <a:lnTo>
                    <a:pt x="479" y="711"/>
                  </a:lnTo>
                  <a:lnTo>
                    <a:pt x="479" y="739"/>
                  </a:lnTo>
                  <a:lnTo>
                    <a:pt x="480" y="766"/>
                  </a:lnTo>
                  <a:lnTo>
                    <a:pt x="484" y="791"/>
                  </a:lnTo>
                  <a:lnTo>
                    <a:pt x="488" y="814"/>
                  </a:lnTo>
                  <a:lnTo>
                    <a:pt x="494" y="835"/>
                  </a:lnTo>
                  <a:lnTo>
                    <a:pt x="500" y="856"/>
                  </a:lnTo>
                  <a:lnTo>
                    <a:pt x="509" y="873"/>
                  </a:lnTo>
                  <a:lnTo>
                    <a:pt x="519" y="890"/>
                  </a:lnTo>
                  <a:lnTo>
                    <a:pt x="531" y="904"/>
                  </a:lnTo>
                  <a:lnTo>
                    <a:pt x="545" y="916"/>
                  </a:lnTo>
                  <a:lnTo>
                    <a:pt x="560" y="926"/>
                  </a:lnTo>
                  <a:lnTo>
                    <a:pt x="576" y="935"/>
                  </a:lnTo>
                  <a:lnTo>
                    <a:pt x="595" y="941"/>
                  </a:lnTo>
                  <a:lnTo>
                    <a:pt x="617" y="946"/>
                  </a:lnTo>
                  <a:lnTo>
                    <a:pt x="639" y="949"/>
                  </a:lnTo>
                  <a:lnTo>
                    <a:pt x="665" y="950"/>
                  </a:lnTo>
                  <a:lnTo>
                    <a:pt x="665" y="950"/>
                  </a:lnTo>
                  <a:lnTo>
                    <a:pt x="682" y="950"/>
                  </a:lnTo>
                  <a:lnTo>
                    <a:pt x="700" y="949"/>
                  </a:lnTo>
                  <a:lnTo>
                    <a:pt x="718" y="946"/>
                  </a:lnTo>
                  <a:lnTo>
                    <a:pt x="734" y="943"/>
                  </a:lnTo>
                  <a:lnTo>
                    <a:pt x="751" y="938"/>
                  </a:lnTo>
                  <a:lnTo>
                    <a:pt x="766" y="933"/>
                  </a:lnTo>
                  <a:lnTo>
                    <a:pt x="782" y="926"/>
                  </a:lnTo>
                  <a:lnTo>
                    <a:pt x="797" y="919"/>
                  </a:lnTo>
                  <a:lnTo>
                    <a:pt x="811" y="911"/>
                  </a:lnTo>
                  <a:lnTo>
                    <a:pt x="825" y="901"/>
                  </a:lnTo>
                  <a:lnTo>
                    <a:pt x="839" y="891"/>
                  </a:lnTo>
                  <a:lnTo>
                    <a:pt x="853" y="880"/>
                  </a:lnTo>
                  <a:lnTo>
                    <a:pt x="865" y="867"/>
                  </a:lnTo>
                  <a:lnTo>
                    <a:pt x="878" y="854"/>
                  </a:lnTo>
                  <a:lnTo>
                    <a:pt x="889" y="840"/>
                  </a:lnTo>
                  <a:lnTo>
                    <a:pt x="901" y="825"/>
                  </a:lnTo>
                  <a:lnTo>
                    <a:pt x="901" y="825"/>
                  </a:lnTo>
                  <a:lnTo>
                    <a:pt x="922" y="792"/>
                  </a:lnTo>
                  <a:lnTo>
                    <a:pt x="932" y="775"/>
                  </a:lnTo>
                  <a:lnTo>
                    <a:pt x="941" y="758"/>
                  </a:lnTo>
                  <a:lnTo>
                    <a:pt x="949" y="741"/>
                  </a:lnTo>
                  <a:lnTo>
                    <a:pt x="956" y="723"/>
                  </a:lnTo>
                  <a:lnTo>
                    <a:pt x="963" y="705"/>
                  </a:lnTo>
                  <a:lnTo>
                    <a:pt x="969" y="686"/>
                  </a:lnTo>
                  <a:lnTo>
                    <a:pt x="974" y="667"/>
                  </a:lnTo>
                  <a:lnTo>
                    <a:pt x="979" y="648"/>
                  </a:lnTo>
                  <a:lnTo>
                    <a:pt x="983" y="629"/>
                  </a:lnTo>
                  <a:lnTo>
                    <a:pt x="987" y="609"/>
                  </a:lnTo>
                  <a:lnTo>
                    <a:pt x="991" y="569"/>
                  </a:lnTo>
                  <a:lnTo>
                    <a:pt x="992" y="527"/>
                  </a:lnTo>
                  <a:lnTo>
                    <a:pt x="992" y="221"/>
                  </a:lnTo>
                  <a:lnTo>
                    <a:pt x="811" y="221"/>
                  </a:lnTo>
                  <a:lnTo>
                    <a:pt x="811" y="0"/>
                  </a:lnTo>
                  <a:lnTo>
                    <a:pt x="1287" y="0"/>
                  </a:lnTo>
                  <a:lnTo>
                    <a:pt x="1287" y="915"/>
                  </a:lnTo>
                  <a:lnTo>
                    <a:pt x="1287" y="915"/>
                  </a:lnTo>
                  <a:lnTo>
                    <a:pt x="1287" y="928"/>
                  </a:lnTo>
                  <a:lnTo>
                    <a:pt x="1290" y="938"/>
                  </a:lnTo>
                  <a:lnTo>
                    <a:pt x="1294" y="946"/>
                  </a:lnTo>
                  <a:lnTo>
                    <a:pt x="1299" y="954"/>
                  </a:lnTo>
                  <a:lnTo>
                    <a:pt x="1306" y="959"/>
                  </a:lnTo>
                  <a:lnTo>
                    <a:pt x="1315" y="963"/>
                  </a:lnTo>
                  <a:lnTo>
                    <a:pt x="1325" y="965"/>
                  </a:lnTo>
                  <a:lnTo>
                    <a:pt x="1338" y="967"/>
                  </a:lnTo>
                  <a:lnTo>
                    <a:pt x="1452" y="967"/>
                  </a:lnTo>
                  <a:lnTo>
                    <a:pt x="1452" y="1185"/>
                  </a:lnTo>
                  <a:lnTo>
                    <a:pt x="1159" y="1185"/>
                  </a:lnTo>
                  <a:lnTo>
                    <a:pt x="1159" y="1185"/>
                  </a:lnTo>
                  <a:lnTo>
                    <a:pt x="1141" y="1184"/>
                  </a:lnTo>
                  <a:lnTo>
                    <a:pt x="1123" y="1183"/>
                  </a:lnTo>
                  <a:lnTo>
                    <a:pt x="1107" y="1180"/>
                  </a:lnTo>
                  <a:lnTo>
                    <a:pt x="1092" y="1176"/>
                  </a:lnTo>
                  <a:lnTo>
                    <a:pt x="1078" y="1171"/>
                  </a:lnTo>
                  <a:lnTo>
                    <a:pt x="1065" y="1166"/>
                  </a:lnTo>
                  <a:lnTo>
                    <a:pt x="1054" y="1160"/>
                  </a:lnTo>
                  <a:lnTo>
                    <a:pt x="1044" y="1152"/>
                  </a:lnTo>
                  <a:lnTo>
                    <a:pt x="1035" y="1144"/>
                  </a:lnTo>
                  <a:lnTo>
                    <a:pt x="1027" y="1133"/>
                  </a:lnTo>
                  <a:lnTo>
                    <a:pt x="1021" y="1122"/>
                  </a:lnTo>
                  <a:lnTo>
                    <a:pt x="1016" y="1111"/>
                  </a:lnTo>
                  <a:lnTo>
                    <a:pt x="1011" y="1098"/>
                  </a:lnTo>
                  <a:lnTo>
                    <a:pt x="1008" y="1084"/>
                  </a:lnTo>
                  <a:lnTo>
                    <a:pt x="1007" y="1069"/>
                  </a:lnTo>
                  <a:lnTo>
                    <a:pt x="1006" y="1053"/>
                  </a:lnTo>
                  <a:lnTo>
                    <a:pt x="1006" y="1008"/>
                  </a:lnTo>
                  <a:lnTo>
                    <a:pt x="1008" y="953"/>
                  </a:lnTo>
                  <a:lnTo>
                    <a:pt x="1003" y="953"/>
                  </a:lnTo>
                  <a:lnTo>
                    <a:pt x="1003" y="953"/>
                  </a:lnTo>
                  <a:lnTo>
                    <a:pt x="999" y="965"/>
                  </a:lnTo>
                  <a:lnTo>
                    <a:pt x="992" y="979"/>
                  </a:lnTo>
                  <a:lnTo>
                    <a:pt x="983" y="994"/>
                  </a:lnTo>
                  <a:lnTo>
                    <a:pt x="970" y="1012"/>
                  </a:lnTo>
                  <a:lnTo>
                    <a:pt x="956" y="1030"/>
                  </a:lnTo>
                  <a:lnTo>
                    <a:pt x="939" y="1051"/>
                  </a:lnTo>
                  <a:lnTo>
                    <a:pt x="917" y="1073"/>
                  </a:lnTo>
                  <a:lnTo>
                    <a:pt x="895" y="1097"/>
                  </a:lnTo>
                  <a:lnTo>
                    <a:pt x="895" y="1097"/>
                  </a:lnTo>
                  <a:lnTo>
                    <a:pt x="882" y="1108"/>
                  </a:lnTo>
                  <a:lnTo>
                    <a:pt x="867" y="1121"/>
                  </a:lnTo>
                  <a:lnTo>
                    <a:pt x="852" y="1131"/>
                  </a:lnTo>
                  <a:lnTo>
                    <a:pt x="835" y="1142"/>
                  </a:lnTo>
                  <a:lnTo>
                    <a:pt x="819" y="1152"/>
                  </a:lnTo>
                  <a:lnTo>
                    <a:pt x="800" y="1163"/>
                  </a:lnTo>
                  <a:lnTo>
                    <a:pt x="780" y="1171"/>
                  </a:lnTo>
                  <a:lnTo>
                    <a:pt x="759" y="1179"/>
                  </a:lnTo>
                  <a:lnTo>
                    <a:pt x="739" y="1187"/>
                  </a:lnTo>
                  <a:lnTo>
                    <a:pt x="716" y="1193"/>
                  </a:lnTo>
                  <a:lnTo>
                    <a:pt x="694" y="1199"/>
                  </a:lnTo>
                  <a:lnTo>
                    <a:pt x="671" y="1204"/>
                  </a:lnTo>
                  <a:lnTo>
                    <a:pt x="647" y="1208"/>
                  </a:lnTo>
                  <a:lnTo>
                    <a:pt x="622" y="1211"/>
                  </a:lnTo>
                  <a:lnTo>
                    <a:pt x="596" y="1212"/>
                  </a:lnTo>
                  <a:lnTo>
                    <a:pt x="571" y="1213"/>
                  </a:lnTo>
                  <a:lnTo>
                    <a:pt x="571" y="1213"/>
                  </a:lnTo>
                  <a:lnTo>
                    <a:pt x="547" y="1213"/>
                  </a:lnTo>
                  <a:lnTo>
                    <a:pt x="524" y="1211"/>
                  </a:lnTo>
                  <a:lnTo>
                    <a:pt x="502" y="1209"/>
                  </a:lnTo>
                  <a:lnTo>
                    <a:pt x="480" y="1205"/>
                  </a:lnTo>
                  <a:lnTo>
                    <a:pt x="460" y="1202"/>
                  </a:lnTo>
                  <a:lnTo>
                    <a:pt x="440" y="1197"/>
                  </a:lnTo>
                  <a:lnTo>
                    <a:pt x="421" y="1192"/>
                  </a:lnTo>
                  <a:lnTo>
                    <a:pt x="402" y="1184"/>
                  </a:lnTo>
                  <a:lnTo>
                    <a:pt x="384" y="1178"/>
                  </a:lnTo>
                  <a:lnTo>
                    <a:pt x="367" y="1169"/>
                  </a:lnTo>
                  <a:lnTo>
                    <a:pt x="351" y="1160"/>
                  </a:lnTo>
                  <a:lnTo>
                    <a:pt x="335" y="1150"/>
                  </a:lnTo>
                  <a:lnTo>
                    <a:pt x="321" y="1139"/>
                  </a:lnTo>
                  <a:lnTo>
                    <a:pt x="306" y="1126"/>
                  </a:lnTo>
                  <a:lnTo>
                    <a:pt x="293" y="1113"/>
                  </a:lnTo>
                  <a:lnTo>
                    <a:pt x="281" y="1099"/>
                  </a:lnTo>
                  <a:lnTo>
                    <a:pt x="269" y="1085"/>
                  </a:lnTo>
                  <a:lnTo>
                    <a:pt x="258" y="1070"/>
                  </a:lnTo>
                  <a:lnTo>
                    <a:pt x="248" y="1054"/>
                  </a:lnTo>
                  <a:lnTo>
                    <a:pt x="238" y="1036"/>
                  </a:lnTo>
                  <a:lnTo>
                    <a:pt x="229" y="1019"/>
                  </a:lnTo>
                  <a:lnTo>
                    <a:pt x="221" y="1000"/>
                  </a:lnTo>
                  <a:lnTo>
                    <a:pt x="214" y="979"/>
                  </a:lnTo>
                  <a:lnTo>
                    <a:pt x="207" y="959"/>
                  </a:lnTo>
                  <a:lnTo>
                    <a:pt x="202" y="938"/>
                  </a:lnTo>
                  <a:lnTo>
                    <a:pt x="197" y="915"/>
                  </a:lnTo>
                  <a:lnTo>
                    <a:pt x="194" y="892"/>
                  </a:lnTo>
                  <a:lnTo>
                    <a:pt x="190" y="867"/>
                  </a:lnTo>
                  <a:lnTo>
                    <a:pt x="187" y="843"/>
                  </a:lnTo>
                  <a:lnTo>
                    <a:pt x="185" y="816"/>
                  </a:lnTo>
                  <a:lnTo>
                    <a:pt x="183" y="790"/>
                  </a:lnTo>
                  <a:lnTo>
                    <a:pt x="183" y="762"/>
                  </a:lnTo>
                  <a:lnTo>
                    <a:pt x="183" y="2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Freeform 12"/>
            <p:cNvSpPr>
              <a:spLocks/>
            </p:cNvSpPr>
            <p:nvPr userDrawn="1"/>
          </p:nvSpPr>
          <p:spPr bwMode="auto">
            <a:xfrm>
              <a:off x="3034" y="2046"/>
              <a:ext cx="245" cy="311"/>
            </a:xfrm>
            <a:custGeom>
              <a:avLst/>
              <a:gdLst>
                <a:gd name="T0" fmla="*/ 253 w 981"/>
                <a:gd name="T1" fmla="*/ 901 h 1241"/>
                <a:gd name="T2" fmla="*/ 291 w 981"/>
                <a:gd name="T3" fmla="*/ 961 h 1241"/>
                <a:gd name="T4" fmla="*/ 372 w 981"/>
                <a:gd name="T5" fmla="*/ 997 h 1241"/>
                <a:gd name="T6" fmla="*/ 484 w 981"/>
                <a:gd name="T7" fmla="*/ 1011 h 1241"/>
                <a:gd name="T8" fmla="*/ 566 w 981"/>
                <a:gd name="T9" fmla="*/ 1002 h 1241"/>
                <a:gd name="T10" fmla="*/ 643 w 981"/>
                <a:gd name="T11" fmla="*/ 971 h 1241"/>
                <a:gd name="T12" fmla="*/ 683 w 981"/>
                <a:gd name="T13" fmla="*/ 918 h 1241"/>
                <a:gd name="T14" fmla="*/ 681 w 981"/>
                <a:gd name="T15" fmla="*/ 856 h 1241"/>
                <a:gd name="T16" fmla="*/ 627 w 981"/>
                <a:gd name="T17" fmla="*/ 793 h 1241"/>
                <a:gd name="T18" fmla="*/ 526 w 981"/>
                <a:gd name="T19" fmla="*/ 746 h 1241"/>
                <a:gd name="T20" fmla="*/ 416 w 981"/>
                <a:gd name="T21" fmla="*/ 707 h 1241"/>
                <a:gd name="T22" fmla="*/ 253 w 981"/>
                <a:gd name="T23" fmla="*/ 640 h 1241"/>
                <a:gd name="T24" fmla="*/ 151 w 981"/>
                <a:gd name="T25" fmla="*/ 576 h 1241"/>
                <a:gd name="T26" fmla="*/ 91 w 981"/>
                <a:gd name="T27" fmla="*/ 512 h 1241"/>
                <a:gd name="T28" fmla="*/ 55 w 981"/>
                <a:gd name="T29" fmla="*/ 434 h 1241"/>
                <a:gd name="T30" fmla="*/ 42 w 981"/>
                <a:gd name="T31" fmla="*/ 339 h 1241"/>
                <a:gd name="T32" fmla="*/ 51 w 981"/>
                <a:gd name="T33" fmla="*/ 259 h 1241"/>
                <a:gd name="T34" fmla="*/ 86 w 981"/>
                <a:gd name="T35" fmla="*/ 173 h 1241"/>
                <a:gd name="T36" fmla="*/ 150 w 981"/>
                <a:gd name="T37" fmla="*/ 106 h 1241"/>
                <a:gd name="T38" fmla="*/ 254 w 981"/>
                <a:gd name="T39" fmla="*/ 47 h 1241"/>
                <a:gd name="T40" fmla="*/ 463 w 981"/>
                <a:gd name="T41" fmla="*/ 2 h 1241"/>
                <a:gd name="T42" fmla="*/ 623 w 981"/>
                <a:gd name="T43" fmla="*/ 9 h 1241"/>
                <a:gd name="T44" fmla="*/ 800 w 981"/>
                <a:gd name="T45" fmla="*/ 62 h 1241"/>
                <a:gd name="T46" fmla="*/ 859 w 981"/>
                <a:gd name="T47" fmla="*/ 98 h 1241"/>
                <a:gd name="T48" fmla="*/ 910 w 981"/>
                <a:gd name="T49" fmla="*/ 152 h 1241"/>
                <a:gd name="T50" fmla="*/ 935 w 981"/>
                <a:gd name="T51" fmla="*/ 216 h 1241"/>
                <a:gd name="T52" fmla="*/ 684 w 981"/>
                <a:gd name="T53" fmla="*/ 330 h 1241"/>
                <a:gd name="T54" fmla="*/ 671 w 981"/>
                <a:gd name="T55" fmla="*/ 290 h 1241"/>
                <a:gd name="T56" fmla="*/ 623 w 981"/>
                <a:gd name="T57" fmla="*/ 253 h 1241"/>
                <a:gd name="T58" fmla="*/ 547 w 981"/>
                <a:gd name="T59" fmla="*/ 234 h 1241"/>
                <a:gd name="T60" fmla="*/ 473 w 981"/>
                <a:gd name="T61" fmla="*/ 234 h 1241"/>
                <a:gd name="T62" fmla="*/ 398 w 981"/>
                <a:gd name="T63" fmla="*/ 253 h 1241"/>
                <a:gd name="T64" fmla="*/ 350 w 981"/>
                <a:gd name="T65" fmla="*/ 292 h 1241"/>
                <a:gd name="T66" fmla="*/ 338 w 981"/>
                <a:gd name="T67" fmla="*/ 339 h 1241"/>
                <a:gd name="T68" fmla="*/ 352 w 981"/>
                <a:gd name="T69" fmla="*/ 393 h 1241"/>
                <a:gd name="T70" fmla="*/ 395 w 981"/>
                <a:gd name="T71" fmla="*/ 436 h 1241"/>
                <a:gd name="T72" fmla="*/ 515 w 981"/>
                <a:gd name="T73" fmla="*/ 493 h 1241"/>
                <a:gd name="T74" fmla="*/ 728 w 981"/>
                <a:gd name="T75" fmla="*/ 566 h 1241"/>
                <a:gd name="T76" fmla="*/ 848 w 981"/>
                <a:gd name="T77" fmla="*/ 632 h 1241"/>
                <a:gd name="T78" fmla="*/ 920 w 981"/>
                <a:gd name="T79" fmla="*/ 691 h 1241"/>
                <a:gd name="T80" fmla="*/ 963 w 981"/>
                <a:gd name="T81" fmla="*/ 767 h 1241"/>
                <a:gd name="T82" fmla="*/ 981 w 981"/>
                <a:gd name="T83" fmla="*/ 861 h 1241"/>
                <a:gd name="T84" fmla="*/ 976 w 981"/>
                <a:gd name="T85" fmla="*/ 942 h 1241"/>
                <a:gd name="T86" fmla="*/ 945 w 981"/>
                <a:gd name="T87" fmla="*/ 1034 h 1241"/>
                <a:gd name="T88" fmla="*/ 887 w 981"/>
                <a:gd name="T89" fmla="*/ 1110 h 1241"/>
                <a:gd name="T90" fmla="*/ 822 w 981"/>
                <a:gd name="T91" fmla="*/ 1159 h 1241"/>
                <a:gd name="T92" fmla="*/ 722 w 981"/>
                <a:gd name="T93" fmla="*/ 1204 h 1241"/>
                <a:gd name="T94" fmla="*/ 609 w 981"/>
                <a:gd name="T95" fmla="*/ 1232 h 1241"/>
                <a:gd name="T96" fmla="*/ 482 w 981"/>
                <a:gd name="T97" fmla="*/ 1241 h 1241"/>
                <a:gd name="T98" fmla="*/ 275 w 981"/>
                <a:gd name="T99" fmla="*/ 1213 h 1241"/>
                <a:gd name="T100" fmla="*/ 127 w 981"/>
                <a:gd name="T101" fmla="*/ 1150 h 1241"/>
                <a:gd name="T102" fmla="*/ 56 w 981"/>
                <a:gd name="T103" fmla="*/ 1093 h 1241"/>
                <a:gd name="T104" fmla="*/ 13 w 981"/>
                <a:gd name="T105" fmla="*/ 1022 h 1241"/>
                <a:gd name="T106" fmla="*/ 0 w 981"/>
                <a:gd name="T107" fmla="*/ 8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1" h="1241">
                  <a:moveTo>
                    <a:pt x="0" y="818"/>
                  </a:moveTo>
                  <a:lnTo>
                    <a:pt x="252" y="818"/>
                  </a:lnTo>
                  <a:lnTo>
                    <a:pt x="252" y="887"/>
                  </a:lnTo>
                  <a:lnTo>
                    <a:pt x="252" y="887"/>
                  </a:lnTo>
                  <a:lnTo>
                    <a:pt x="253" y="901"/>
                  </a:lnTo>
                  <a:lnTo>
                    <a:pt x="256" y="915"/>
                  </a:lnTo>
                  <a:lnTo>
                    <a:pt x="262" y="928"/>
                  </a:lnTo>
                  <a:lnTo>
                    <a:pt x="270" y="939"/>
                  </a:lnTo>
                  <a:lnTo>
                    <a:pt x="280" y="950"/>
                  </a:lnTo>
                  <a:lnTo>
                    <a:pt x="291" y="961"/>
                  </a:lnTo>
                  <a:lnTo>
                    <a:pt x="304" y="969"/>
                  </a:lnTo>
                  <a:lnTo>
                    <a:pt x="319" y="978"/>
                  </a:lnTo>
                  <a:lnTo>
                    <a:pt x="335" y="986"/>
                  </a:lnTo>
                  <a:lnTo>
                    <a:pt x="353" y="992"/>
                  </a:lnTo>
                  <a:lnTo>
                    <a:pt x="372" y="997"/>
                  </a:lnTo>
                  <a:lnTo>
                    <a:pt x="393" y="1002"/>
                  </a:lnTo>
                  <a:lnTo>
                    <a:pt x="415" y="1006"/>
                  </a:lnTo>
                  <a:lnTo>
                    <a:pt x="436" y="1009"/>
                  </a:lnTo>
                  <a:lnTo>
                    <a:pt x="460" y="1010"/>
                  </a:lnTo>
                  <a:lnTo>
                    <a:pt x="484" y="1011"/>
                  </a:lnTo>
                  <a:lnTo>
                    <a:pt x="484" y="1011"/>
                  </a:lnTo>
                  <a:lnTo>
                    <a:pt x="506" y="1010"/>
                  </a:lnTo>
                  <a:lnTo>
                    <a:pt x="527" y="1009"/>
                  </a:lnTo>
                  <a:lnTo>
                    <a:pt x="547" y="1006"/>
                  </a:lnTo>
                  <a:lnTo>
                    <a:pt x="566" y="1002"/>
                  </a:lnTo>
                  <a:lnTo>
                    <a:pt x="584" y="998"/>
                  </a:lnTo>
                  <a:lnTo>
                    <a:pt x="600" y="992"/>
                  </a:lnTo>
                  <a:lnTo>
                    <a:pt x="617" y="986"/>
                  </a:lnTo>
                  <a:lnTo>
                    <a:pt x="631" y="980"/>
                  </a:lnTo>
                  <a:lnTo>
                    <a:pt x="643" y="971"/>
                  </a:lnTo>
                  <a:lnTo>
                    <a:pt x="654" y="962"/>
                  </a:lnTo>
                  <a:lnTo>
                    <a:pt x="664" y="952"/>
                  </a:lnTo>
                  <a:lnTo>
                    <a:pt x="671" y="942"/>
                  </a:lnTo>
                  <a:lnTo>
                    <a:pt x="678" y="929"/>
                  </a:lnTo>
                  <a:lnTo>
                    <a:pt x="683" y="918"/>
                  </a:lnTo>
                  <a:lnTo>
                    <a:pt x="685" y="904"/>
                  </a:lnTo>
                  <a:lnTo>
                    <a:pt x="686" y="890"/>
                  </a:lnTo>
                  <a:lnTo>
                    <a:pt x="686" y="890"/>
                  </a:lnTo>
                  <a:lnTo>
                    <a:pt x="685" y="872"/>
                  </a:lnTo>
                  <a:lnTo>
                    <a:pt x="681" y="856"/>
                  </a:lnTo>
                  <a:lnTo>
                    <a:pt x="675" y="841"/>
                  </a:lnTo>
                  <a:lnTo>
                    <a:pt x="666" y="827"/>
                  </a:lnTo>
                  <a:lnTo>
                    <a:pt x="656" y="814"/>
                  </a:lnTo>
                  <a:lnTo>
                    <a:pt x="643" y="804"/>
                  </a:lnTo>
                  <a:lnTo>
                    <a:pt x="627" y="793"/>
                  </a:lnTo>
                  <a:lnTo>
                    <a:pt x="609" y="784"/>
                  </a:lnTo>
                  <a:lnTo>
                    <a:pt x="609" y="784"/>
                  </a:lnTo>
                  <a:lnTo>
                    <a:pt x="593" y="775"/>
                  </a:lnTo>
                  <a:lnTo>
                    <a:pt x="569" y="765"/>
                  </a:lnTo>
                  <a:lnTo>
                    <a:pt x="526" y="746"/>
                  </a:lnTo>
                  <a:lnTo>
                    <a:pt x="526" y="746"/>
                  </a:lnTo>
                  <a:lnTo>
                    <a:pt x="503" y="737"/>
                  </a:lnTo>
                  <a:lnTo>
                    <a:pt x="473" y="726"/>
                  </a:lnTo>
                  <a:lnTo>
                    <a:pt x="416" y="707"/>
                  </a:lnTo>
                  <a:lnTo>
                    <a:pt x="416" y="707"/>
                  </a:lnTo>
                  <a:lnTo>
                    <a:pt x="378" y="693"/>
                  </a:lnTo>
                  <a:lnTo>
                    <a:pt x="343" y="680"/>
                  </a:lnTo>
                  <a:lnTo>
                    <a:pt x="311" y="667"/>
                  </a:lnTo>
                  <a:lnTo>
                    <a:pt x="281" y="654"/>
                  </a:lnTo>
                  <a:lnTo>
                    <a:pt x="253" y="640"/>
                  </a:lnTo>
                  <a:lnTo>
                    <a:pt x="225" y="625"/>
                  </a:lnTo>
                  <a:lnTo>
                    <a:pt x="196" y="608"/>
                  </a:lnTo>
                  <a:lnTo>
                    <a:pt x="166" y="588"/>
                  </a:lnTo>
                  <a:lnTo>
                    <a:pt x="166" y="588"/>
                  </a:lnTo>
                  <a:lnTo>
                    <a:pt x="151" y="576"/>
                  </a:lnTo>
                  <a:lnTo>
                    <a:pt x="137" y="565"/>
                  </a:lnTo>
                  <a:lnTo>
                    <a:pt x="124" y="552"/>
                  </a:lnTo>
                  <a:lnTo>
                    <a:pt x="112" y="540"/>
                  </a:lnTo>
                  <a:lnTo>
                    <a:pt x="102" y="526"/>
                  </a:lnTo>
                  <a:lnTo>
                    <a:pt x="91" y="512"/>
                  </a:lnTo>
                  <a:lnTo>
                    <a:pt x="81" y="498"/>
                  </a:lnTo>
                  <a:lnTo>
                    <a:pt x="74" y="483"/>
                  </a:lnTo>
                  <a:lnTo>
                    <a:pt x="66" y="467"/>
                  </a:lnTo>
                  <a:lnTo>
                    <a:pt x="60" y="450"/>
                  </a:lnTo>
                  <a:lnTo>
                    <a:pt x="55" y="434"/>
                  </a:lnTo>
                  <a:lnTo>
                    <a:pt x="50" y="416"/>
                  </a:lnTo>
                  <a:lnTo>
                    <a:pt x="47" y="398"/>
                  </a:lnTo>
                  <a:lnTo>
                    <a:pt x="45" y="379"/>
                  </a:lnTo>
                  <a:lnTo>
                    <a:pt x="43" y="359"/>
                  </a:lnTo>
                  <a:lnTo>
                    <a:pt x="42" y="339"/>
                  </a:lnTo>
                  <a:lnTo>
                    <a:pt x="42" y="339"/>
                  </a:lnTo>
                  <a:lnTo>
                    <a:pt x="43" y="319"/>
                  </a:lnTo>
                  <a:lnTo>
                    <a:pt x="45" y="299"/>
                  </a:lnTo>
                  <a:lnTo>
                    <a:pt x="47" y="278"/>
                  </a:lnTo>
                  <a:lnTo>
                    <a:pt x="51" y="259"/>
                  </a:lnTo>
                  <a:lnTo>
                    <a:pt x="56" y="240"/>
                  </a:lnTo>
                  <a:lnTo>
                    <a:pt x="62" y="223"/>
                  </a:lnTo>
                  <a:lnTo>
                    <a:pt x="69" y="206"/>
                  </a:lnTo>
                  <a:lnTo>
                    <a:pt x="78" y="190"/>
                  </a:lnTo>
                  <a:lnTo>
                    <a:pt x="86" y="173"/>
                  </a:lnTo>
                  <a:lnTo>
                    <a:pt x="96" y="160"/>
                  </a:lnTo>
                  <a:lnTo>
                    <a:pt x="108" y="144"/>
                  </a:lnTo>
                  <a:lnTo>
                    <a:pt x="120" y="132"/>
                  </a:lnTo>
                  <a:lnTo>
                    <a:pt x="134" y="118"/>
                  </a:lnTo>
                  <a:lnTo>
                    <a:pt x="150" y="106"/>
                  </a:lnTo>
                  <a:lnTo>
                    <a:pt x="165" y="95"/>
                  </a:lnTo>
                  <a:lnTo>
                    <a:pt x="182" y="84"/>
                  </a:lnTo>
                  <a:lnTo>
                    <a:pt x="182" y="84"/>
                  </a:lnTo>
                  <a:lnTo>
                    <a:pt x="218" y="64"/>
                  </a:lnTo>
                  <a:lnTo>
                    <a:pt x="254" y="47"/>
                  </a:lnTo>
                  <a:lnTo>
                    <a:pt x="294" y="33"/>
                  </a:lnTo>
                  <a:lnTo>
                    <a:pt x="334" y="21"/>
                  </a:lnTo>
                  <a:lnTo>
                    <a:pt x="376" y="12"/>
                  </a:lnTo>
                  <a:lnTo>
                    <a:pt x="419" y="5"/>
                  </a:lnTo>
                  <a:lnTo>
                    <a:pt x="463" y="2"/>
                  </a:lnTo>
                  <a:lnTo>
                    <a:pt x="510" y="0"/>
                  </a:lnTo>
                  <a:lnTo>
                    <a:pt x="510" y="0"/>
                  </a:lnTo>
                  <a:lnTo>
                    <a:pt x="549" y="2"/>
                  </a:lnTo>
                  <a:lnTo>
                    <a:pt x="587" y="4"/>
                  </a:lnTo>
                  <a:lnTo>
                    <a:pt x="623" y="9"/>
                  </a:lnTo>
                  <a:lnTo>
                    <a:pt x="660" y="16"/>
                  </a:lnTo>
                  <a:lnTo>
                    <a:pt x="695" y="24"/>
                  </a:lnTo>
                  <a:lnTo>
                    <a:pt x="731" y="36"/>
                  </a:lnTo>
                  <a:lnTo>
                    <a:pt x="766" y="48"/>
                  </a:lnTo>
                  <a:lnTo>
                    <a:pt x="800" y="62"/>
                  </a:lnTo>
                  <a:lnTo>
                    <a:pt x="800" y="62"/>
                  </a:lnTo>
                  <a:lnTo>
                    <a:pt x="816" y="71"/>
                  </a:lnTo>
                  <a:lnTo>
                    <a:pt x="832" y="80"/>
                  </a:lnTo>
                  <a:lnTo>
                    <a:pt x="845" y="89"/>
                  </a:lnTo>
                  <a:lnTo>
                    <a:pt x="859" y="98"/>
                  </a:lnTo>
                  <a:lnTo>
                    <a:pt x="872" y="108"/>
                  </a:lnTo>
                  <a:lnTo>
                    <a:pt x="883" y="118"/>
                  </a:lnTo>
                  <a:lnTo>
                    <a:pt x="893" y="128"/>
                  </a:lnTo>
                  <a:lnTo>
                    <a:pt x="902" y="139"/>
                  </a:lnTo>
                  <a:lnTo>
                    <a:pt x="910" y="152"/>
                  </a:lnTo>
                  <a:lnTo>
                    <a:pt x="917" y="163"/>
                  </a:lnTo>
                  <a:lnTo>
                    <a:pt x="924" y="176"/>
                  </a:lnTo>
                  <a:lnTo>
                    <a:pt x="928" y="189"/>
                  </a:lnTo>
                  <a:lnTo>
                    <a:pt x="933" y="203"/>
                  </a:lnTo>
                  <a:lnTo>
                    <a:pt x="935" y="216"/>
                  </a:lnTo>
                  <a:lnTo>
                    <a:pt x="936" y="232"/>
                  </a:lnTo>
                  <a:lnTo>
                    <a:pt x="936" y="247"/>
                  </a:lnTo>
                  <a:lnTo>
                    <a:pt x="936" y="397"/>
                  </a:lnTo>
                  <a:lnTo>
                    <a:pt x="684" y="397"/>
                  </a:lnTo>
                  <a:lnTo>
                    <a:pt x="684" y="330"/>
                  </a:lnTo>
                  <a:lnTo>
                    <a:pt x="684" y="330"/>
                  </a:lnTo>
                  <a:lnTo>
                    <a:pt x="683" y="319"/>
                  </a:lnTo>
                  <a:lnTo>
                    <a:pt x="680" y="309"/>
                  </a:lnTo>
                  <a:lnTo>
                    <a:pt x="676" y="300"/>
                  </a:lnTo>
                  <a:lnTo>
                    <a:pt x="671" y="290"/>
                  </a:lnTo>
                  <a:lnTo>
                    <a:pt x="665" y="282"/>
                  </a:lnTo>
                  <a:lnTo>
                    <a:pt x="656" y="273"/>
                  </a:lnTo>
                  <a:lnTo>
                    <a:pt x="646" y="266"/>
                  </a:lnTo>
                  <a:lnTo>
                    <a:pt x="636" y="259"/>
                  </a:lnTo>
                  <a:lnTo>
                    <a:pt x="623" y="253"/>
                  </a:lnTo>
                  <a:lnTo>
                    <a:pt x="611" y="248"/>
                  </a:lnTo>
                  <a:lnTo>
                    <a:pt x="597" y="243"/>
                  </a:lnTo>
                  <a:lnTo>
                    <a:pt x="580" y="239"/>
                  </a:lnTo>
                  <a:lnTo>
                    <a:pt x="564" y="237"/>
                  </a:lnTo>
                  <a:lnTo>
                    <a:pt x="547" y="234"/>
                  </a:lnTo>
                  <a:lnTo>
                    <a:pt x="528" y="233"/>
                  </a:lnTo>
                  <a:lnTo>
                    <a:pt x="510" y="233"/>
                  </a:lnTo>
                  <a:lnTo>
                    <a:pt x="510" y="233"/>
                  </a:lnTo>
                  <a:lnTo>
                    <a:pt x="491" y="233"/>
                  </a:lnTo>
                  <a:lnTo>
                    <a:pt x="473" y="234"/>
                  </a:lnTo>
                  <a:lnTo>
                    <a:pt x="456" y="237"/>
                  </a:lnTo>
                  <a:lnTo>
                    <a:pt x="440" y="239"/>
                  </a:lnTo>
                  <a:lnTo>
                    <a:pt x="425" y="243"/>
                  </a:lnTo>
                  <a:lnTo>
                    <a:pt x="411" y="247"/>
                  </a:lnTo>
                  <a:lnTo>
                    <a:pt x="398" y="253"/>
                  </a:lnTo>
                  <a:lnTo>
                    <a:pt x="386" y="259"/>
                  </a:lnTo>
                  <a:lnTo>
                    <a:pt x="376" y="266"/>
                  </a:lnTo>
                  <a:lnTo>
                    <a:pt x="366" y="273"/>
                  </a:lnTo>
                  <a:lnTo>
                    <a:pt x="358" y="282"/>
                  </a:lnTo>
                  <a:lnTo>
                    <a:pt x="350" y="292"/>
                  </a:lnTo>
                  <a:lnTo>
                    <a:pt x="345" y="302"/>
                  </a:lnTo>
                  <a:lnTo>
                    <a:pt x="340" y="314"/>
                  </a:lnTo>
                  <a:lnTo>
                    <a:pt x="339" y="326"/>
                  </a:lnTo>
                  <a:lnTo>
                    <a:pt x="338" y="339"/>
                  </a:lnTo>
                  <a:lnTo>
                    <a:pt x="338" y="339"/>
                  </a:lnTo>
                  <a:lnTo>
                    <a:pt x="338" y="350"/>
                  </a:lnTo>
                  <a:lnTo>
                    <a:pt x="340" y="362"/>
                  </a:lnTo>
                  <a:lnTo>
                    <a:pt x="343" y="372"/>
                  </a:lnTo>
                  <a:lnTo>
                    <a:pt x="347" y="383"/>
                  </a:lnTo>
                  <a:lnTo>
                    <a:pt x="352" y="393"/>
                  </a:lnTo>
                  <a:lnTo>
                    <a:pt x="358" y="402"/>
                  </a:lnTo>
                  <a:lnTo>
                    <a:pt x="366" y="412"/>
                  </a:lnTo>
                  <a:lnTo>
                    <a:pt x="374" y="421"/>
                  </a:lnTo>
                  <a:lnTo>
                    <a:pt x="374" y="421"/>
                  </a:lnTo>
                  <a:lnTo>
                    <a:pt x="395" y="436"/>
                  </a:lnTo>
                  <a:lnTo>
                    <a:pt x="415" y="450"/>
                  </a:lnTo>
                  <a:lnTo>
                    <a:pt x="436" y="462"/>
                  </a:lnTo>
                  <a:lnTo>
                    <a:pt x="459" y="473"/>
                  </a:lnTo>
                  <a:lnTo>
                    <a:pt x="486" y="483"/>
                  </a:lnTo>
                  <a:lnTo>
                    <a:pt x="515" y="493"/>
                  </a:lnTo>
                  <a:lnTo>
                    <a:pt x="587" y="516"/>
                  </a:lnTo>
                  <a:lnTo>
                    <a:pt x="587" y="516"/>
                  </a:lnTo>
                  <a:lnTo>
                    <a:pt x="665" y="541"/>
                  </a:lnTo>
                  <a:lnTo>
                    <a:pt x="698" y="554"/>
                  </a:lnTo>
                  <a:lnTo>
                    <a:pt x="728" y="566"/>
                  </a:lnTo>
                  <a:lnTo>
                    <a:pt x="757" y="579"/>
                  </a:lnTo>
                  <a:lnTo>
                    <a:pt x="786" y="594"/>
                  </a:lnTo>
                  <a:lnTo>
                    <a:pt x="816" y="612"/>
                  </a:lnTo>
                  <a:lnTo>
                    <a:pt x="848" y="632"/>
                  </a:lnTo>
                  <a:lnTo>
                    <a:pt x="848" y="632"/>
                  </a:lnTo>
                  <a:lnTo>
                    <a:pt x="864" y="643"/>
                  </a:lnTo>
                  <a:lnTo>
                    <a:pt x="881" y="655"/>
                  </a:lnTo>
                  <a:lnTo>
                    <a:pt x="895" y="666"/>
                  </a:lnTo>
                  <a:lnTo>
                    <a:pt x="907" y="679"/>
                  </a:lnTo>
                  <a:lnTo>
                    <a:pt x="920" y="691"/>
                  </a:lnTo>
                  <a:lnTo>
                    <a:pt x="930" y="705"/>
                  </a:lnTo>
                  <a:lnTo>
                    <a:pt x="940" y="721"/>
                  </a:lnTo>
                  <a:lnTo>
                    <a:pt x="949" y="736"/>
                  </a:lnTo>
                  <a:lnTo>
                    <a:pt x="957" y="751"/>
                  </a:lnTo>
                  <a:lnTo>
                    <a:pt x="963" y="767"/>
                  </a:lnTo>
                  <a:lnTo>
                    <a:pt x="968" y="785"/>
                  </a:lnTo>
                  <a:lnTo>
                    <a:pt x="973" y="803"/>
                  </a:lnTo>
                  <a:lnTo>
                    <a:pt x="977" y="822"/>
                  </a:lnTo>
                  <a:lnTo>
                    <a:pt x="979" y="841"/>
                  </a:lnTo>
                  <a:lnTo>
                    <a:pt x="981" y="861"/>
                  </a:lnTo>
                  <a:lnTo>
                    <a:pt x="981" y="881"/>
                  </a:lnTo>
                  <a:lnTo>
                    <a:pt x="981" y="881"/>
                  </a:lnTo>
                  <a:lnTo>
                    <a:pt x="981" y="901"/>
                  </a:lnTo>
                  <a:lnTo>
                    <a:pt x="978" y="923"/>
                  </a:lnTo>
                  <a:lnTo>
                    <a:pt x="976" y="942"/>
                  </a:lnTo>
                  <a:lnTo>
                    <a:pt x="972" y="962"/>
                  </a:lnTo>
                  <a:lnTo>
                    <a:pt x="967" y="981"/>
                  </a:lnTo>
                  <a:lnTo>
                    <a:pt x="962" y="998"/>
                  </a:lnTo>
                  <a:lnTo>
                    <a:pt x="954" y="1016"/>
                  </a:lnTo>
                  <a:lnTo>
                    <a:pt x="945" y="1034"/>
                  </a:lnTo>
                  <a:lnTo>
                    <a:pt x="936" y="1050"/>
                  </a:lnTo>
                  <a:lnTo>
                    <a:pt x="926" y="1065"/>
                  </a:lnTo>
                  <a:lnTo>
                    <a:pt x="914" y="1081"/>
                  </a:lnTo>
                  <a:lnTo>
                    <a:pt x="901" y="1096"/>
                  </a:lnTo>
                  <a:lnTo>
                    <a:pt x="887" y="1110"/>
                  </a:lnTo>
                  <a:lnTo>
                    <a:pt x="873" y="1124"/>
                  </a:lnTo>
                  <a:lnTo>
                    <a:pt x="857" y="1136"/>
                  </a:lnTo>
                  <a:lnTo>
                    <a:pt x="839" y="1148"/>
                  </a:lnTo>
                  <a:lnTo>
                    <a:pt x="839" y="1148"/>
                  </a:lnTo>
                  <a:lnTo>
                    <a:pt x="822" y="1159"/>
                  </a:lnTo>
                  <a:lnTo>
                    <a:pt x="803" y="1170"/>
                  </a:lnTo>
                  <a:lnTo>
                    <a:pt x="784" y="1179"/>
                  </a:lnTo>
                  <a:lnTo>
                    <a:pt x="763" y="1189"/>
                  </a:lnTo>
                  <a:lnTo>
                    <a:pt x="743" y="1197"/>
                  </a:lnTo>
                  <a:lnTo>
                    <a:pt x="722" y="1204"/>
                  </a:lnTo>
                  <a:lnTo>
                    <a:pt x="700" y="1212"/>
                  </a:lnTo>
                  <a:lnTo>
                    <a:pt x="679" y="1218"/>
                  </a:lnTo>
                  <a:lnTo>
                    <a:pt x="656" y="1223"/>
                  </a:lnTo>
                  <a:lnTo>
                    <a:pt x="633" y="1228"/>
                  </a:lnTo>
                  <a:lnTo>
                    <a:pt x="609" y="1232"/>
                  </a:lnTo>
                  <a:lnTo>
                    <a:pt x="585" y="1235"/>
                  </a:lnTo>
                  <a:lnTo>
                    <a:pt x="560" y="1237"/>
                  </a:lnTo>
                  <a:lnTo>
                    <a:pt x="535" y="1240"/>
                  </a:lnTo>
                  <a:lnTo>
                    <a:pt x="482" y="1241"/>
                  </a:lnTo>
                  <a:lnTo>
                    <a:pt x="482" y="1241"/>
                  </a:lnTo>
                  <a:lnTo>
                    <a:pt x="440" y="1240"/>
                  </a:lnTo>
                  <a:lnTo>
                    <a:pt x="398" y="1236"/>
                  </a:lnTo>
                  <a:lnTo>
                    <a:pt x="357" y="1231"/>
                  </a:lnTo>
                  <a:lnTo>
                    <a:pt x="315" y="1223"/>
                  </a:lnTo>
                  <a:lnTo>
                    <a:pt x="275" y="1213"/>
                  </a:lnTo>
                  <a:lnTo>
                    <a:pt x="234" y="1201"/>
                  </a:lnTo>
                  <a:lnTo>
                    <a:pt x="196" y="1185"/>
                  </a:lnTo>
                  <a:lnTo>
                    <a:pt x="160" y="1169"/>
                  </a:lnTo>
                  <a:lnTo>
                    <a:pt x="143" y="1160"/>
                  </a:lnTo>
                  <a:lnTo>
                    <a:pt x="127" y="1150"/>
                  </a:lnTo>
                  <a:lnTo>
                    <a:pt x="110" y="1140"/>
                  </a:lnTo>
                  <a:lnTo>
                    <a:pt x="96" y="1129"/>
                  </a:lnTo>
                  <a:lnTo>
                    <a:pt x="81" y="1117"/>
                  </a:lnTo>
                  <a:lnTo>
                    <a:pt x="69" y="1106"/>
                  </a:lnTo>
                  <a:lnTo>
                    <a:pt x="56" y="1093"/>
                  </a:lnTo>
                  <a:lnTo>
                    <a:pt x="46" y="1081"/>
                  </a:lnTo>
                  <a:lnTo>
                    <a:pt x="36" y="1067"/>
                  </a:lnTo>
                  <a:lnTo>
                    <a:pt x="27" y="1052"/>
                  </a:lnTo>
                  <a:lnTo>
                    <a:pt x="19" y="1038"/>
                  </a:lnTo>
                  <a:lnTo>
                    <a:pt x="13" y="1022"/>
                  </a:lnTo>
                  <a:lnTo>
                    <a:pt x="8" y="1006"/>
                  </a:lnTo>
                  <a:lnTo>
                    <a:pt x="4" y="990"/>
                  </a:lnTo>
                  <a:lnTo>
                    <a:pt x="2" y="972"/>
                  </a:lnTo>
                  <a:lnTo>
                    <a:pt x="0" y="956"/>
                  </a:lnTo>
                  <a:lnTo>
                    <a:pt x="0" y="8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Freeform 13"/>
            <p:cNvSpPr>
              <a:spLocks/>
            </p:cNvSpPr>
            <p:nvPr userDrawn="1"/>
          </p:nvSpPr>
          <p:spPr bwMode="auto">
            <a:xfrm>
              <a:off x="3311" y="1972"/>
              <a:ext cx="192" cy="380"/>
            </a:xfrm>
            <a:custGeom>
              <a:avLst/>
              <a:gdLst>
                <a:gd name="T0" fmla="*/ 0 w 766"/>
                <a:gd name="T1" fmla="*/ 544 h 1520"/>
                <a:gd name="T2" fmla="*/ 190 w 766"/>
                <a:gd name="T3" fmla="*/ 323 h 1520"/>
                <a:gd name="T4" fmla="*/ 476 w 766"/>
                <a:gd name="T5" fmla="*/ 0 h 1520"/>
                <a:gd name="T6" fmla="*/ 746 w 766"/>
                <a:gd name="T7" fmla="*/ 323 h 1520"/>
                <a:gd name="T8" fmla="*/ 476 w 766"/>
                <a:gd name="T9" fmla="*/ 544 h 1520"/>
                <a:gd name="T10" fmla="*/ 476 w 766"/>
                <a:gd name="T11" fmla="*/ 1043 h 1520"/>
                <a:gd name="T12" fmla="*/ 477 w 766"/>
                <a:gd name="T13" fmla="*/ 1079 h 1520"/>
                <a:gd name="T14" fmla="*/ 482 w 766"/>
                <a:gd name="T15" fmla="*/ 1112 h 1520"/>
                <a:gd name="T16" fmla="*/ 491 w 766"/>
                <a:gd name="T17" fmla="*/ 1139 h 1520"/>
                <a:gd name="T18" fmla="*/ 501 w 766"/>
                <a:gd name="T19" fmla="*/ 1165 h 1520"/>
                <a:gd name="T20" fmla="*/ 514 w 766"/>
                <a:gd name="T21" fmla="*/ 1186 h 1520"/>
                <a:gd name="T22" fmla="*/ 529 w 766"/>
                <a:gd name="T23" fmla="*/ 1205 h 1520"/>
                <a:gd name="T24" fmla="*/ 563 w 766"/>
                <a:gd name="T25" fmla="*/ 1234 h 1520"/>
                <a:gd name="T26" fmla="*/ 601 w 766"/>
                <a:gd name="T27" fmla="*/ 1254 h 1520"/>
                <a:gd name="T28" fmla="*/ 640 w 766"/>
                <a:gd name="T29" fmla="*/ 1266 h 1520"/>
                <a:gd name="T30" fmla="*/ 679 w 766"/>
                <a:gd name="T31" fmla="*/ 1272 h 1520"/>
                <a:gd name="T32" fmla="*/ 713 w 766"/>
                <a:gd name="T33" fmla="*/ 1273 h 1520"/>
                <a:gd name="T34" fmla="*/ 766 w 766"/>
                <a:gd name="T35" fmla="*/ 1512 h 1520"/>
                <a:gd name="T36" fmla="*/ 746 w 766"/>
                <a:gd name="T37" fmla="*/ 1516 h 1520"/>
                <a:gd name="T38" fmla="*/ 701 w 766"/>
                <a:gd name="T39" fmla="*/ 1520 h 1520"/>
                <a:gd name="T40" fmla="*/ 675 w 766"/>
                <a:gd name="T41" fmla="*/ 1520 h 1520"/>
                <a:gd name="T42" fmla="*/ 616 w 766"/>
                <a:gd name="T43" fmla="*/ 1518 h 1520"/>
                <a:gd name="T44" fmla="*/ 558 w 766"/>
                <a:gd name="T45" fmla="*/ 1511 h 1520"/>
                <a:gd name="T46" fmla="*/ 497 w 766"/>
                <a:gd name="T47" fmla="*/ 1498 h 1520"/>
                <a:gd name="T48" fmla="*/ 429 w 766"/>
                <a:gd name="T49" fmla="*/ 1475 h 1520"/>
                <a:gd name="T50" fmla="*/ 405 w 766"/>
                <a:gd name="T51" fmla="*/ 1465 h 1520"/>
                <a:gd name="T52" fmla="*/ 357 w 766"/>
                <a:gd name="T53" fmla="*/ 1440 h 1520"/>
                <a:gd name="T54" fmla="*/ 313 w 766"/>
                <a:gd name="T55" fmla="*/ 1407 h 1520"/>
                <a:gd name="T56" fmla="*/ 274 w 766"/>
                <a:gd name="T57" fmla="*/ 1368 h 1520"/>
                <a:gd name="T58" fmla="*/ 240 w 766"/>
                <a:gd name="T59" fmla="*/ 1320 h 1520"/>
                <a:gd name="T60" fmla="*/ 212 w 766"/>
                <a:gd name="T61" fmla="*/ 1262 h 1520"/>
                <a:gd name="T62" fmla="*/ 193 w 766"/>
                <a:gd name="T63" fmla="*/ 1195 h 1520"/>
                <a:gd name="T64" fmla="*/ 183 w 766"/>
                <a:gd name="T65" fmla="*/ 1117 h 1520"/>
                <a:gd name="T66" fmla="*/ 182 w 766"/>
                <a:gd name="T67" fmla="*/ 544 h 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66" h="1520">
                  <a:moveTo>
                    <a:pt x="182" y="544"/>
                  </a:moveTo>
                  <a:lnTo>
                    <a:pt x="0" y="544"/>
                  </a:lnTo>
                  <a:lnTo>
                    <a:pt x="0" y="323"/>
                  </a:lnTo>
                  <a:lnTo>
                    <a:pt x="190" y="323"/>
                  </a:lnTo>
                  <a:lnTo>
                    <a:pt x="190" y="0"/>
                  </a:lnTo>
                  <a:lnTo>
                    <a:pt x="476" y="0"/>
                  </a:lnTo>
                  <a:lnTo>
                    <a:pt x="476" y="323"/>
                  </a:lnTo>
                  <a:lnTo>
                    <a:pt x="746" y="323"/>
                  </a:lnTo>
                  <a:lnTo>
                    <a:pt x="746" y="544"/>
                  </a:lnTo>
                  <a:lnTo>
                    <a:pt x="476" y="544"/>
                  </a:lnTo>
                  <a:lnTo>
                    <a:pt x="476" y="1043"/>
                  </a:lnTo>
                  <a:lnTo>
                    <a:pt x="476" y="1043"/>
                  </a:lnTo>
                  <a:lnTo>
                    <a:pt x="476" y="1062"/>
                  </a:lnTo>
                  <a:lnTo>
                    <a:pt x="477" y="1079"/>
                  </a:lnTo>
                  <a:lnTo>
                    <a:pt x="480" y="1095"/>
                  </a:lnTo>
                  <a:lnTo>
                    <a:pt x="482" y="1112"/>
                  </a:lnTo>
                  <a:lnTo>
                    <a:pt x="486" y="1125"/>
                  </a:lnTo>
                  <a:lnTo>
                    <a:pt x="491" y="1139"/>
                  </a:lnTo>
                  <a:lnTo>
                    <a:pt x="496" y="1152"/>
                  </a:lnTo>
                  <a:lnTo>
                    <a:pt x="501" y="1165"/>
                  </a:lnTo>
                  <a:lnTo>
                    <a:pt x="508" y="1176"/>
                  </a:lnTo>
                  <a:lnTo>
                    <a:pt x="514" y="1186"/>
                  </a:lnTo>
                  <a:lnTo>
                    <a:pt x="521" y="1196"/>
                  </a:lnTo>
                  <a:lnTo>
                    <a:pt x="529" y="1205"/>
                  </a:lnTo>
                  <a:lnTo>
                    <a:pt x="545" y="1220"/>
                  </a:lnTo>
                  <a:lnTo>
                    <a:pt x="563" y="1234"/>
                  </a:lnTo>
                  <a:lnTo>
                    <a:pt x="582" y="1245"/>
                  </a:lnTo>
                  <a:lnTo>
                    <a:pt x="601" y="1254"/>
                  </a:lnTo>
                  <a:lnTo>
                    <a:pt x="621" y="1261"/>
                  </a:lnTo>
                  <a:lnTo>
                    <a:pt x="640" y="1266"/>
                  </a:lnTo>
                  <a:lnTo>
                    <a:pt x="660" y="1269"/>
                  </a:lnTo>
                  <a:lnTo>
                    <a:pt x="679" y="1272"/>
                  </a:lnTo>
                  <a:lnTo>
                    <a:pt x="697" y="1273"/>
                  </a:lnTo>
                  <a:lnTo>
                    <a:pt x="713" y="1273"/>
                  </a:lnTo>
                  <a:lnTo>
                    <a:pt x="766" y="1271"/>
                  </a:lnTo>
                  <a:lnTo>
                    <a:pt x="766" y="1512"/>
                  </a:lnTo>
                  <a:lnTo>
                    <a:pt x="766" y="1512"/>
                  </a:lnTo>
                  <a:lnTo>
                    <a:pt x="746" y="1516"/>
                  </a:lnTo>
                  <a:lnTo>
                    <a:pt x="725" y="1518"/>
                  </a:lnTo>
                  <a:lnTo>
                    <a:pt x="701" y="1520"/>
                  </a:lnTo>
                  <a:lnTo>
                    <a:pt x="675" y="1520"/>
                  </a:lnTo>
                  <a:lnTo>
                    <a:pt x="675" y="1520"/>
                  </a:lnTo>
                  <a:lnTo>
                    <a:pt x="646" y="1520"/>
                  </a:lnTo>
                  <a:lnTo>
                    <a:pt x="616" y="1518"/>
                  </a:lnTo>
                  <a:lnTo>
                    <a:pt x="587" y="1516"/>
                  </a:lnTo>
                  <a:lnTo>
                    <a:pt x="558" y="1511"/>
                  </a:lnTo>
                  <a:lnTo>
                    <a:pt x="528" y="1506"/>
                  </a:lnTo>
                  <a:lnTo>
                    <a:pt x="497" y="1498"/>
                  </a:lnTo>
                  <a:lnTo>
                    <a:pt x="465" y="1488"/>
                  </a:lnTo>
                  <a:lnTo>
                    <a:pt x="429" y="1475"/>
                  </a:lnTo>
                  <a:lnTo>
                    <a:pt x="429" y="1475"/>
                  </a:lnTo>
                  <a:lnTo>
                    <a:pt x="405" y="1465"/>
                  </a:lnTo>
                  <a:lnTo>
                    <a:pt x="381" y="1453"/>
                  </a:lnTo>
                  <a:lnTo>
                    <a:pt x="357" y="1440"/>
                  </a:lnTo>
                  <a:lnTo>
                    <a:pt x="334" y="1425"/>
                  </a:lnTo>
                  <a:lnTo>
                    <a:pt x="313" y="1407"/>
                  </a:lnTo>
                  <a:lnTo>
                    <a:pt x="293" y="1388"/>
                  </a:lnTo>
                  <a:lnTo>
                    <a:pt x="274" y="1368"/>
                  </a:lnTo>
                  <a:lnTo>
                    <a:pt x="256" y="1345"/>
                  </a:lnTo>
                  <a:lnTo>
                    <a:pt x="240" y="1320"/>
                  </a:lnTo>
                  <a:lnTo>
                    <a:pt x="225" y="1292"/>
                  </a:lnTo>
                  <a:lnTo>
                    <a:pt x="212" y="1262"/>
                  </a:lnTo>
                  <a:lnTo>
                    <a:pt x="202" y="1230"/>
                  </a:lnTo>
                  <a:lnTo>
                    <a:pt x="193" y="1195"/>
                  </a:lnTo>
                  <a:lnTo>
                    <a:pt x="187" y="1157"/>
                  </a:lnTo>
                  <a:lnTo>
                    <a:pt x="183" y="1117"/>
                  </a:lnTo>
                  <a:lnTo>
                    <a:pt x="182" y="1074"/>
                  </a:lnTo>
                  <a:lnTo>
                    <a:pt x="182" y="5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Freeform 14"/>
            <p:cNvSpPr>
              <a:spLocks noEditPoints="1"/>
            </p:cNvSpPr>
            <p:nvPr userDrawn="1"/>
          </p:nvSpPr>
          <p:spPr bwMode="auto">
            <a:xfrm>
              <a:off x="3545" y="1937"/>
              <a:ext cx="162" cy="413"/>
            </a:xfrm>
            <a:custGeom>
              <a:avLst/>
              <a:gdLst>
                <a:gd name="T0" fmla="*/ 0 w 648"/>
                <a:gd name="T1" fmla="*/ 465 h 1650"/>
                <a:gd name="T2" fmla="*/ 0 w 648"/>
                <a:gd name="T3" fmla="*/ 685 h 1650"/>
                <a:gd name="T4" fmla="*/ 185 w 648"/>
                <a:gd name="T5" fmla="*/ 685 h 1650"/>
                <a:gd name="T6" fmla="*/ 185 w 648"/>
                <a:gd name="T7" fmla="*/ 1429 h 1650"/>
                <a:gd name="T8" fmla="*/ 12 w 648"/>
                <a:gd name="T9" fmla="*/ 1429 h 1650"/>
                <a:gd name="T10" fmla="*/ 12 w 648"/>
                <a:gd name="T11" fmla="*/ 1650 h 1650"/>
                <a:gd name="T12" fmla="*/ 648 w 648"/>
                <a:gd name="T13" fmla="*/ 1650 h 1650"/>
                <a:gd name="T14" fmla="*/ 648 w 648"/>
                <a:gd name="T15" fmla="*/ 1429 h 1650"/>
                <a:gd name="T16" fmla="*/ 479 w 648"/>
                <a:gd name="T17" fmla="*/ 1429 h 1650"/>
                <a:gd name="T18" fmla="*/ 479 w 648"/>
                <a:gd name="T19" fmla="*/ 465 h 1650"/>
                <a:gd name="T20" fmla="*/ 0 w 648"/>
                <a:gd name="T21" fmla="*/ 465 h 1650"/>
                <a:gd name="T22" fmla="*/ 182 w 648"/>
                <a:gd name="T23" fmla="*/ 263 h 1650"/>
                <a:gd name="T24" fmla="*/ 479 w 648"/>
                <a:gd name="T25" fmla="*/ 263 h 1650"/>
                <a:gd name="T26" fmla="*/ 479 w 648"/>
                <a:gd name="T27" fmla="*/ 0 h 1650"/>
                <a:gd name="T28" fmla="*/ 182 w 648"/>
                <a:gd name="T29" fmla="*/ 0 h 1650"/>
                <a:gd name="T30" fmla="*/ 182 w 648"/>
                <a:gd name="T31" fmla="*/ 263 h 1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8" h="1650">
                  <a:moveTo>
                    <a:pt x="0" y="465"/>
                  </a:moveTo>
                  <a:lnTo>
                    <a:pt x="0" y="685"/>
                  </a:lnTo>
                  <a:lnTo>
                    <a:pt x="185" y="685"/>
                  </a:lnTo>
                  <a:lnTo>
                    <a:pt x="185" y="1429"/>
                  </a:lnTo>
                  <a:lnTo>
                    <a:pt x="12" y="1429"/>
                  </a:lnTo>
                  <a:lnTo>
                    <a:pt x="12" y="1650"/>
                  </a:lnTo>
                  <a:lnTo>
                    <a:pt x="648" y="1650"/>
                  </a:lnTo>
                  <a:lnTo>
                    <a:pt x="648" y="1429"/>
                  </a:lnTo>
                  <a:lnTo>
                    <a:pt x="479" y="1429"/>
                  </a:lnTo>
                  <a:lnTo>
                    <a:pt x="479" y="465"/>
                  </a:lnTo>
                  <a:lnTo>
                    <a:pt x="0" y="465"/>
                  </a:lnTo>
                  <a:close/>
                  <a:moveTo>
                    <a:pt x="182" y="263"/>
                  </a:moveTo>
                  <a:lnTo>
                    <a:pt x="479" y="263"/>
                  </a:lnTo>
                  <a:lnTo>
                    <a:pt x="479" y="0"/>
                  </a:lnTo>
                  <a:lnTo>
                    <a:pt x="182" y="0"/>
                  </a:lnTo>
                  <a:lnTo>
                    <a:pt x="182" y="2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Freeform 15"/>
            <p:cNvSpPr>
              <a:spLocks/>
            </p:cNvSpPr>
            <p:nvPr userDrawn="1"/>
          </p:nvSpPr>
          <p:spPr bwMode="auto">
            <a:xfrm>
              <a:off x="3704" y="2046"/>
              <a:ext cx="368" cy="304"/>
            </a:xfrm>
            <a:custGeom>
              <a:avLst/>
              <a:gdLst>
                <a:gd name="T0" fmla="*/ 185 w 1471"/>
                <a:gd name="T1" fmla="*/ 992 h 1213"/>
                <a:gd name="T2" fmla="*/ 183 w 1471"/>
                <a:gd name="T3" fmla="*/ 287 h 1213"/>
                <a:gd name="T4" fmla="*/ 172 w 1471"/>
                <a:gd name="T5" fmla="*/ 261 h 1213"/>
                <a:gd name="T6" fmla="*/ 146 w 1471"/>
                <a:gd name="T7" fmla="*/ 249 h 1213"/>
                <a:gd name="T8" fmla="*/ 0 w 1471"/>
                <a:gd name="T9" fmla="*/ 28 h 1213"/>
                <a:gd name="T10" fmla="*/ 330 w 1471"/>
                <a:gd name="T11" fmla="*/ 28 h 1213"/>
                <a:gd name="T12" fmla="*/ 379 w 1471"/>
                <a:gd name="T13" fmla="*/ 36 h 1213"/>
                <a:gd name="T14" fmla="*/ 417 w 1471"/>
                <a:gd name="T15" fmla="*/ 53 h 1213"/>
                <a:gd name="T16" fmla="*/ 444 w 1471"/>
                <a:gd name="T17" fmla="*/ 80 h 1213"/>
                <a:gd name="T18" fmla="*/ 460 w 1471"/>
                <a:gd name="T19" fmla="*/ 115 h 1213"/>
                <a:gd name="T20" fmla="*/ 465 w 1471"/>
                <a:gd name="T21" fmla="*/ 161 h 1213"/>
                <a:gd name="T22" fmla="*/ 465 w 1471"/>
                <a:gd name="T23" fmla="*/ 264 h 1213"/>
                <a:gd name="T24" fmla="*/ 478 w 1471"/>
                <a:gd name="T25" fmla="*/ 239 h 1213"/>
                <a:gd name="T26" fmla="*/ 514 w 1471"/>
                <a:gd name="T27" fmla="*/ 187 h 1213"/>
                <a:gd name="T28" fmla="*/ 574 w 1471"/>
                <a:gd name="T29" fmla="*/ 120 h 1213"/>
                <a:gd name="T30" fmla="*/ 602 w 1471"/>
                <a:gd name="T31" fmla="*/ 96 h 1213"/>
                <a:gd name="T32" fmla="*/ 652 w 1471"/>
                <a:gd name="T33" fmla="*/ 64 h 1213"/>
                <a:gd name="T34" fmla="*/ 711 w 1471"/>
                <a:gd name="T35" fmla="*/ 36 h 1213"/>
                <a:gd name="T36" fmla="*/ 778 w 1471"/>
                <a:gd name="T37" fmla="*/ 14 h 1213"/>
                <a:gd name="T38" fmla="*/ 852 w 1471"/>
                <a:gd name="T39" fmla="*/ 3 h 1213"/>
                <a:gd name="T40" fmla="*/ 902 w 1471"/>
                <a:gd name="T41" fmla="*/ 0 h 1213"/>
                <a:gd name="T42" fmla="*/ 973 w 1471"/>
                <a:gd name="T43" fmla="*/ 4 h 1213"/>
                <a:gd name="T44" fmla="*/ 1037 w 1471"/>
                <a:gd name="T45" fmla="*/ 16 h 1213"/>
                <a:gd name="T46" fmla="*/ 1094 w 1471"/>
                <a:gd name="T47" fmla="*/ 36 h 1213"/>
                <a:gd name="T48" fmla="*/ 1143 w 1471"/>
                <a:gd name="T49" fmla="*/ 64 h 1213"/>
                <a:gd name="T50" fmla="*/ 1186 w 1471"/>
                <a:gd name="T51" fmla="*/ 99 h 1213"/>
                <a:gd name="T52" fmla="*/ 1223 w 1471"/>
                <a:gd name="T53" fmla="*/ 143 h 1213"/>
                <a:gd name="T54" fmla="*/ 1252 w 1471"/>
                <a:gd name="T55" fmla="*/ 195 h 1213"/>
                <a:gd name="T56" fmla="*/ 1275 w 1471"/>
                <a:gd name="T57" fmla="*/ 254 h 1213"/>
                <a:gd name="T58" fmla="*/ 1289 w 1471"/>
                <a:gd name="T59" fmla="*/ 321 h 1213"/>
                <a:gd name="T60" fmla="*/ 1297 w 1471"/>
                <a:gd name="T61" fmla="*/ 396 h 1213"/>
                <a:gd name="T62" fmla="*/ 1299 w 1471"/>
                <a:gd name="T63" fmla="*/ 992 h 1213"/>
                <a:gd name="T64" fmla="*/ 1007 w 1471"/>
                <a:gd name="T65" fmla="*/ 1213 h 1213"/>
                <a:gd name="T66" fmla="*/ 1006 w 1471"/>
                <a:gd name="T67" fmla="*/ 483 h 1213"/>
                <a:gd name="T68" fmla="*/ 997 w 1471"/>
                <a:gd name="T69" fmla="*/ 407 h 1213"/>
                <a:gd name="T70" fmla="*/ 975 w 1471"/>
                <a:gd name="T71" fmla="*/ 348 h 1213"/>
                <a:gd name="T72" fmla="*/ 939 w 1471"/>
                <a:gd name="T73" fmla="*/ 305 h 1213"/>
                <a:gd name="T74" fmla="*/ 887 w 1471"/>
                <a:gd name="T75" fmla="*/ 278 h 1213"/>
                <a:gd name="T76" fmla="*/ 819 w 1471"/>
                <a:gd name="T77" fmla="*/ 269 h 1213"/>
                <a:gd name="T78" fmla="*/ 781 w 1471"/>
                <a:gd name="T79" fmla="*/ 272 h 1213"/>
                <a:gd name="T80" fmla="*/ 728 w 1471"/>
                <a:gd name="T81" fmla="*/ 282 h 1213"/>
                <a:gd name="T82" fmla="*/ 680 w 1471"/>
                <a:gd name="T83" fmla="*/ 301 h 1213"/>
                <a:gd name="T84" fmla="*/ 637 w 1471"/>
                <a:gd name="T85" fmla="*/ 328 h 1213"/>
                <a:gd name="T86" fmla="*/ 596 w 1471"/>
                <a:gd name="T87" fmla="*/ 364 h 1213"/>
                <a:gd name="T88" fmla="*/ 572 w 1471"/>
                <a:gd name="T89" fmla="*/ 393 h 1213"/>
                <a:gd name="T90" fmla="*/ 540 w 1471"/>
                <a:gd name="T91" fmla="*/ 440 h 1213"/>
                <a:gd name="T92" fmla="*/ 516 w 1471"/>
                <a:gd name="T93" fmla="*/ 491 h 1213"/>
                <a:gd name="T94" fmla="*/ 497 w 1471"/>
                <a:gd name="T95" fmla="*/ 545 h 1213"/>
                <a:gd name="T96" fmla="*/ 485 w 1471"/>
                <a:gd name="T97" fmla="*/ 602 h 1213"/>
                <a:gd name="T98" fmla="*/ 479 w 1471"/>
                <a:gd name="T99" fmla="*/ 992 h 1213"/>
                <a:gd name="T100" fmla="*/ 12 w 1471"/>
                <a:gd name="T101" fmla="*/ 1213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71" h="1213">
                  <a:moveTo>
                    <a:pt x="12" y="1213"/>
                  </a:moveTo>
                  <a:lnTo>
                    <a:pt x="12" y="992"/>
                  </a:lnTo>
                  <a:lnTo>
                    <a:pt x="185" y="992"/>
                  </a:lnTo>
                  <a:lnTo>
                    <a:pt x="185" y="300"/>
                  </a:lnTo>
                  <a:lnTo>
                    <a:pt x="185" y="300"/>
                  </a:lnTo>
                  <a:lnTo>
                    <a:pt x="183" y="287"/>
                  </a:lnTo>
                  <a:lnTo>
                    <a:pt x="181" y="277"/>
                  </a:lnTo>
                  <a:lnTo>
                    <a:pt x="177" y="268"/>
                  </a:lnTo>
                  <a:lnTo>
                    <a:pt x="172" y="261"/>
                  </a:lnTo>
                  <a:lnTo>
                    <a:pt x="164" y="256"/>
                  </a:lnTo>
                  <a:lnTo>
                    <a:pt x="156" y="252"/>
                  </a:lnTo>
                  <a:lnTo>
                    <a:pt x="146" y="249"/>
                  </a:lnTo>
                  <a:lnTo>
                    <a:pt x="133" y="249"/>
                  </a:lnTo>
                  <a:lnTo>
                    <a:pt x="0" y="249"/>
                  </a:lnTo>
                  <a:lnTo>
                    <a:pt x="0" y="28"/>
                  </a:lnTo>
                  <a:lnTo>
                    <a:pt x="312" y="28"/>
                  </a:lnTo>
                  <a:lnTo>
                    <a:pt x="312" y="28"/>
                  </a:lnTo>
                  <a:lnTo>
                    <a:pt x="330" y="28"/>
                  </a:lnTo>
                  <a:lnTo>
                    <a:pt x="348" y="31"/>
                  </a:lnTo>
                  <a:lnTo>
                    <a:pt x="364" y="33"/>
                  </a:lnTo>
                  <a:lnTo>
                    <a:pt x="379" y="36"/>
                  </a:lnTo>
                  <a:lnTo>
                    <a:pt x="393" y="41"/>
                  </a:lnTo>
                  <a:lnTo>
                    <a:pt x="406" y="47"/>
                  </a:lnTo>
                  <a:lnTo>
                    <a:pt x="417" y="53"/>
                  </a:lnTo>
                  <a:lnTo>
                    <a:pt x="427" y="61"/>
                  </a:lnTo>
                  <a:lnTo>
                    <a:pt x="436" y="70"/>
                  </a:lnTo>
                  <a:lnTo>
                    <a:pt x="444" y="80"/>
                  </a:lnTo>
                  <a:lnTo>
                    <a:pt x="450" y="90"/>
                  </a:lnTo>
                  <a:lnTo>
                    <a:pt x="455" y="103"/>
                  </a:lnTo>
                  <a:lnTo>
                    <a:pt x="460" y="115"/>
                  </a:lnTo>
                  <a:lnTo>
                    <a:pt x="463" y="129"/>
                  </a:lnTo>
                  <a:lnTo>
                    <a:pt x="465" y="144"/>
                  </a:lnTo>
                  <a:lnTo>
                    <a:pt x="465" y="161"/>
                  </a:lnTo>
                  <a:lnTo>
                    <a:pt x="465" y="214"/>
                  </a:lnTo>
                  <a:lnTo>
                    <a:pt x="460" y="264"/>
                  </a:lnTo>
                  <a:lnTo>
                    <a:pt x="465" y="264"/>
                  </a:lnTo>
                  <a:lnTo>
                    <a:pt x="465" y="264"/>
                  </a:lnTo>
                  <a:lnTo>
                    <a:pt x="470" y="253"/>
                  </a:lnTo>
                  <a:lnTo>
                    <a:pt x="478" y="239"/>
                  </a:lnTo>
                  <a:lnTo>
                    <a:pt x="488" y="223"/>
                  </a:lnTo>
                  <a:lnTo>
                    <a:pt x="499" y="206"/>
                  </a:lnTo>
                  <a:lnTo>
                    <a:pt x="514" y="187"/>
                  </a:lnTo>
                  <a:lnTo>
                    <a:pt x="532" y="167"/>
                  </a:lnTo>
                  <a:lnTo>
                    <a:pt x="551" y="144"/>
                  </a:lnTo>
                  <a:lnTo>
                    <a:pt x="574" y="120"/>
                  </a:lnTo>
                  <a:lnTo>
                    <a:pt x="574" y="120"/>
                  </a:lnTo>
                  <a:lnTo>
                    <a:pt x="588" y="109"/>
                  </a:lnTo>
                  <a:lnTo>
                    <a:pt x="602" y="96"/>
                  </a:lnTo>
                  <a:lnTo>
                    <a:pt x="618" y="85"/>
                  </a:lnTo>
                  <a:lnTo>
                    <a:pt x="634" y="74"/>
                  </a:lnTo>
                  <a:lnTo>
                    <a:pt x="652" y="64"/>
                  </a:lnTo>
                  <a:lnTo>
                    <a:pt x="671" y="53"/>
                  </a:lnTo>
                  <a:lnTo>
                    <a:pt x="691" y="43"/>
                  </a:lnTo>
                  <a:lnTo>
                    <a:pt x="711" y="36"/>
                  </a:lnTo>
                  <a:lnTo>
                    <a:pt x="733" y="27"/>
                  </a:lnTo>
                  <a:lnTo>
                    <a:pt x="756" y="21"/>
                  </a:lnTo>
                  <a:lnTo>
                    <a:pt x="778" y="14"/>
                  </a:lnTo>
                  <a:lnTo>
                    <a:pt x="802" y="9"/>
                  </a:lnTo>
                  <a:lnTo>
                    <a:pt x="826" y="5"/>
                  </a:lnTo>
                  <a:lnTo>
                    <a:pt x="852" y="3"/>
                  </a:lnTo>
                  <a:lnTo>
                    <a:pt x="877" y="0"/>
                  </a:lnTo>
                  <a:lnTo>
                    <a:pt x="902" y="0"/>
                  </a:lnTo>
                  <a:lnTo>
                    <a:pt x="902" y="0"/>
                  </a:lnTo>
                  <a:lnTo>
                    <a:pt x="926" y="0"/>
                  </a:lnTo>
                  <a:lnTo>
                    <a:pt x="950" y="2"/>
                  </a:lnTo>
                  <a:lnTo>
                    <a:pt x="973" y="4"/>
                  </a:lnTo>
                  <a:lnTo>
                    <a:pt x="994" y="7"/>
                  </a:lnTo>
                  <a:lnTo>
                    <a:pt x="1016" y="10"/>
                  </a:lnTo>
                  <a:lnTo>
                    <a:pt x="1037" y="16"/>
                  </a:lnTo>
                  <a:lnTo>
                    <a:pt x="1056" y="22"/>
                  </a:lnTo>
                  <a:lnTo>
                    <a:pt x="1075" y="28"/>
                  </a:lnTo>
                  <a:lnTo>
                    <a:pt x="1094" y="36"/>
                  </a:lnTo>
                  <a:lnTo>
                    <a:pt x="1112" y="45"/>
                  </a:lnTo>
                  <a:lnTo>
                    <a:pt x="1128" y="53"/>
                  </a:lnTo>
                  <a:lnTo>
                    <a:pt x="1143" y="64"/>
                  </a:lnTo>
                  <a:lnTo>
                    <a:pt x="1159" y="75"/>
                  </a:lnTo>
                  <a:lnTo>
                    <a:pt x="1174" y="86"/>
                  </a:lnTo>
                  <a:lnTo>
                    <a:pt x="1186" y="99"/>
                  </a:lnTo>
                  <a:lnTo>
                    <a:pt x="1200" y="113"/>
                  </a:lnTo>
                  <a:lnTo>
                    <a:pt x="1212" y="128"/>
                  </a:lnTo>
                  <a:lnTo>
                    <a:pt x="1223" y="143"/>
                  </a:lnTo>
                  <a:lnTo>
                    <a:pt x="1233" y="160"/>
                  </a:lnTo>
                  <a:lnTo>
                    <a:pt x="1243" y="176"/>
                  </a:lnTo>
                  <a:lnTo>
                    <a:pt x="1252" y="195"/>
                  </a:lnTo>
                  <a:lnTo>
                    <a:pt x="1260" y="214"/>
                  </a:lnTo>
                  <a:lnTo>
                    <a:pt x="1267" y="233"/>
                  </a:lnTo>
                  <a:lnTo>
                    <a:pt x="1275" y="254"/>
                  </a:lnTo>
                  <a:lnTo>
                    <a:pt x="1280" y="276"/>
                  </a:lnTo>
                  <a:lnTo>
                    <a:pt x="1285" y="299"/>
                  </a:lnTo>
                  <a:lnTo>
                    <a:pt x="1289" y="321"/>
                  </a:lnTo>
                  <a:lnTo>
                    <a:pt x="1292" y="345"/>
                  </a:lnTo>
                  <a:lnTo>
                    <a:pt x="1295" y="371"/>
                  </a:lnTo>
                  <a:lnTo>
                    <a:pt x="1297" y="396"/>
                  </a:lnTo>
                  <a:lnTo>
                    <a:pt x="1299" y="424"/>
                  </a:lnTo>
                  <a:lnTo>
                    <a:pt x="1299" y="451"/>
                  </a:lnTo>
                  <a:lnTo>
                    <a:pt x="1299" y="992"/>
                  </a:lnTo>
                  <a:lnTo>
                    <a:pt x="1471" y="992"/>
                  </a:lnTo>
                  <a:lnTo>
                    <a:pt x="1471" y="1213"/>
                  </a:lnTo>
                  <a:lnTo>
                    <a:pt x="1007" y="1213"/>
                  </a:lnTo>
                  <a:lnTo>
                    <a:pt x="1007" y="511"/>
                  </a:lnTo>
                  <a:lnTo>
                    <a:pt x="1007" y="511"/>
                  </a:lnTo>
                  <a:lnTo>
                    <a:pt x="1006" y="483"/>
                  </a:lnTo>
                  <a:lnTo>
                    <a:pt x="1004" y="455"/>
                  </a:lnTo>
                  <a:lnTo>
                    <a:pt x="1001" y="430"/>
                  </a:lnTo>
                  <a:lnTo>
                    <a:pt x="997" y="407"/>
                  </a:lnTo>
                  <a:lnTo>
                    <a:pt x="991" y="386"/>
                  </a:lnTo>
                  <a:lnTo>
                    <a:pt x="984" y="365"/>
                  </a:lnTo>
                  <a:lnTo>
                    <a:pt x="975" y="348"/>
                  </a:lnTo>
                  <a:lnTo>
                    <a:pt x="964" y="331"/>
                  </a:lnTo>
                  <a:lnTo>
                    <a:pt x="953" y="316"/>
                  </a:lnTo>
                  <a:lnTo>
                    <a:pt x="939" y="305"/>
                  </a:lnTo>
                  <a:lnTo>
                    <a:pt x="924" y="293"/>
                  </a:lnTo>
                  <a:lnTo>
                    <a:pt x="906" y="285"/>
                  </a:lnTo>
                  <a:lnTo>
                    <a:pt x="887" y="278"/>
                  </a:lnTo>
                  <a:lnTo>
                    <a:pt x="867" y="273"/>
                  </a:lnTo>
                  <a:lnTo>
                    <a:pt x="843" y="271"/>
                  </a:lnTo>
                  <a:lnTo>
                    <a:pt x="819" y="269"/>
                  </a:lnTo>
                  <a:lnTo>
                    <a:pt x="819" y="269"/>
                  </a:lnTo>
                  <a:lnTo>
                    <a:pt x="800" y="269"/>
                  </a:lnTo>
                  <a:lnTo>
                    <a:pt x="781" y="272"/>
                  </a:lnTo>
                  <a:lnTo>
                    <a:pt x="763" y="275"/>
                  </a:lnTo>
                  <a:lnTo>
                    <a:pt x="746" y="277"/>
                  </a:lnTo>
                  <a:lnTo>
                    <a:pt x="728" y="282"/>
                  </a:lnTo>
                  <a:lnTo>
                    <a:pt x="711" y="287"/>
                  </a:lnTo>
                  <a:lnTo>
                    <a:pt x="696" y="293"/>
                  </a:lnTo>
                  <a:lnTo>
                    <a:pt x="680" y="301"/>
                  </a:lnTo>
                  <a:lnTo>
                    <a:pt x="665" y="309"/>
                  </a:lnTo>
                  <a:lnTo>
                    <a:pt x="651" y="317"/>
                  </a:lnTo>
                  <a:lnTo>
                    <a:pt x="637" y="328"/>
                  </a:lnTo>
                  <a:lnTo>
                    <a:pt x="623" y="339"/>
                  </a:lnTo>
                  <a:lnTo>
                    <a:pt x="609" y="352"/>
                  </a:lnTo>
                  <a:lnTo>
                    <a:pt x="596" y="364"/>
                  </a:lnTo>
                  <a:lnTo>
                    <a:pt x="584" y="378"/>
                  </a:lnTo>
                  <a:lnTo>
                    <a:pt x="572" y="393"/>
                  </a:lnTo>
                  <a:lnTo>
                    <a:pt x="572" y="393"/>
                  </a:lnTo>
                  <a:lnTo>
                    <a:pt x="561" y="408"/>
                  </a:lnTo>
                  <a:lnTo>
                    <a:pt x="550" y="424"/>
                  </a:lnTo>
                  <a:lnTo>
                    <a:pt x="540" y="440"/>
                  </a:lnTo>
                  <a:lnTo>
                    <a:pt x="531" y="456"/>
                  </a:lnTo>
                  <a:lnTo>
                    <a:pt x="523" y="474"/>
                  </a:lnTo>
                  <a:lnTo>
                    <a:pt x="516" y="491"/>
                  </a:lnTo>
                  <a:lnTo>
                    <a:pt x="508" y="508"/>
                  </a:lnTo>
                  <a:lnTo>
                    <a:pt x="502" y="526"/>
                  </a:lnTo>
                  <a:lnTo>
                    <a:pt x="497" y="545"/>
                  </a:lnTo>
                  <a:lnTo>
                    <a:pt x="492" y="563"/>
                  </a:lnTo>
                  <a:lnTo>
                    <a:pt x="488" y="582"/>
                  </a:lnTo>
                  <a:lnTo>
                    <a:pt x="485" y="602"/>
                  </a:lnTo>
                  <a:lnTo>
                    <a:pt x="480" y="641"/>
                  </a:lnTo>
                  <a:lnTo>
                    <a:pt x="479" y="681"/>
                  </a:lnTo>
                  <a:lnTo>
                    <a:pt x="479" y="992"/>
                  </a:lnTo>
                  <a:lnTo>
                    <a:pt x="648" y="992"/>
                  </a:lnTo>
                  <a:lnTo>
                    <a:pt x="648" y="1213"/>
                  </a:lnTo>
                  <a:lnTo>
                    <a:pt x="12" y="12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Freeform 16"/>
            <p:cNvSpPr>
              <a:spLocks noEditPoints="1"/>
            </p:cNvSpPr>
            <p:nvPr userDrawn="1"/>
          </p:nvSpPr>
          <p:spPr bwMode="auto">
            <a:xfrm>
              <a:off x="4999" y="1287"/>
              <a:ext cx="423" cy="692"/>
            </a:xfrm>
            <a:custGeom>
              <a:avLst/>
              <a:gdLst>
                <a:gd name="T0" fmla="*/ 1257 w 1691"/>
                <a:gd name="T1" fmla="*/ 1228 h 2767"/>
                <a:gd name="T2" fmla="*/ 1038 w 1691"/>
                <a:gd name="T3" fmla="*/ 1385 h 2767"/>
                <a:gd name="T4" fmla="*/ 845 w 1691"/>
                <a:gd name="T5" fmla="*/ 1438 h 2767"/>
                <a:gd name="T6" fmla="*/ 719 w 1691"/>
                <a:gd name="T7" fmla="*/ 1433 h 2767"/>
                <a:gd name="T8" fmla="*/ 565 w 1691"/>
                <a:gd name="T9" fmla="*/ 1389 h 2767"/>
                <a:gd name="T10" fmla="*/ 442 w 1691"/>
                <a:gd name="T11" fmla="*/ 1303 h 2767"/>
                <a:gd name="T12" fmla="*/ 355 w 1691"/>
                <a:gd name="T13" fmla="*/ 1178 h 2767"/>
                <a:gd name="T14" fmla="*/ 304 w 1691"/>
                <a:gd name="T15" fmla="*/ 1014 h 2767"/>
                <a:gd name="T16" fmla="*/ 290 w 1691"/>
                <a:gd name="T17" fmla="*/ 851 h 2767"/>
                <a:gd name="T18" fmla="*/ 311 w 1691"/>
                <a:gd name="T19" fmla="*/ 662 h 2767"/>
                <a:gd name="T20" fmla="*/ 370 w 1691"/>
                <a:gd name="T21" fmla="*/ 502 h 2767"/>
                <a:gd name="T22" fmla="*/ 462 w 1691"/>
                <a:gd name="T23" fmla="*/ 374 h 2767"/>
                <a:gd name="T24" fmla="*/ 582 w 1691"/>
                <a:gd name="T25" fmla="*/ 286 h 2767"/>
                <a:gd name="T26" fmla="*/ 725 w 1691"/>
                <a:gd name="T27" fmla="*/ 243 h 2767"/>
                <a:gd name="T28" fmla="*/ 873 w 1691"/>
                <a:gd name="T29" fmla="*/ 248 h 2767"/>
                <a:gd name="T30" fmla="*/ 1042 w 1691"/>
                <a:gd name="T31" fmla="*/ 306 h 2767"/>
                <a:gd name="T32" fmla="*/ 1180 w 1691"/>
                <a:gd name="T33" fmla="*/ 424 h 2767"/>
                <a:gd name="T34" fmla="*/ 1285 w 1691"/>
                <a:gd name="T35" fmla="*/ 598 h 2767"/>
                <a:gd name="T36" fmla="*/ 1358 w 1691"/>
                <a:gd name="T37" fmla="*/ 828 h 2767"/>
                <a:gd name="T38" fmla="*/ 1392 w 1691"/>
                <a:gd name="T39" fmla="*/ 1067 h 2767"/>
                <a:gd name="T40" fmla="*/ 655 w 1691"/>
                <a:gd name="T41" fmla="*/ 9 h 2767"/>
                <a:gd name="T42" fmla="*/ 434 w 1691"/>
                <a:gd name="T43" fmla="*/ 81 h 2767"/>
                <a:gd name="T44" fmla="*/ 249 w 1691"/>
                <a:gd name="T45" fmla="*/ 215 h 2767"/>
                <a:gd name="T46" fmla="*/ 109 w 1691"/>
                <a:gd name="T47" fmla="*/ 402 h 2767"/>
                <a:gd name="T48" fmla="*/ 23 w 1691"/>
                <a:gd name="T49" fmla="*/ 632 h 2767"/>
                <a:gd name="T50" fmla="*/ 0 w 1691"/>
                <a:gd name="T51" fmla="*/ 851 h 2767"/>
                <a:gd name="T52" fmla="*/ 28 w 1691"/>
                <a:gd name="T53" fmla="*/ 1118 h 2767"/>
                <a:gd name="T54" fmla="*/ 111 w 1691"/>
                <a:gd name="T55" fmla="*/ 1336 h 2767"/>
                <a:gd name="T56" fmla="*/ 246 w 1691"/>
                <a:gd name="T57" fmla="*/ 1501 h 2767"/>
                <a:gd name="T58" fmla="*/ 431 w 1691"/>
                <a:gd name="T59" fmla="*/ 1611 h 2767"/>
                <a:gd name="T60" fmla="*/ 661 w 1691"/>
                <a:gd name="T61" fmla="*/ 1663 h 2767"/>
                <a:gd name="T62" fmla="*/ 873 w 1691"/>
                <a:gd name="T63" fmla="*/ 1653 h 2767"/>
                <a:gd name="T64" fmla="*/ 1119 w 1691"/>
                <a:gd name="T65" fmla="*/ 1552 h 2767"/>
                <a:gd name="T66" fmla="*/ 1338 w 1691"/>
                <a:gd name="T67" fmla="*/ 1365 h 2767"/>
                <a:gd name="T68" fmla="*/ 1396 w 1691"/>
                <a:gd name="T69" fmla="*/ 1467 h 2767"/>
                <a:gd name="T70" fmla="*/ 1363 w 1691"/>
                <a:gd name="T71" fmla="*/ 1755 h 2767"/>
                <a:gd name="T72" fmla="*/ 1283 w 1691"/>
                <a:gd name="T73" fmla="*/ 2045 h 2767"/>
                <a:gd name="T74" fmla="*/ 1157 w 1691"/>
                <a:gd name="T75" fmla="*/ 2277 h 2767"/>
                <a:gd name="T76" fmla="*/ 1061 w 1691"/>
                <a:gd name="T77" fmla="*/ 2377 h 2767"/>
                <a:gd name="T78" fmla="*/ 945 w 1691"/>
                <a:gd name="T79" fmla="*/ 2454 h 2767"/>
                <a:gd name="T80" fmla="*/ 805 w 1691"/>
                <a:gd name="T81" fmla="*/ 2501 h 2767"/>
                <a:gd name="T82" fmla="*/ 667 w 1691"/>
                <a:gd name="T83" fmla="*/ 2515 h 2767"/>
                <a:gd name="T84" fmla="*/ 485 w 1691"/>
                <a:gd name="T85" fmla="*/ 2483 h 2767"/>
                <a:gd name="T86" fmla="*/ 318 w 1691"/>
                <a:gd name="T87" fmla="*/ 2395 h 2767"/>
                <a:gd name="T88" fmla="*/ 52 w 1691"/>
                <a:gd name="T89" fmla="*/ 2501 h 2767"/>
                <a:gd name="T90" fmla="*/ 222 w 1691"/>
                <a:gd name="T91" fmla="*/ 2640 h 2767"/>
                <a:gd name="T92" fmla="*/ 470 w 1691"/>
                <a:gd name="T93" fmla="*/ 2743 h 2767"/>
                <a:gd name="T94" fmla="*/ 652 w 1691"/>
                <a:gd name="T95" fmla="*/ 2766 h 2767"/>
                <a:gd name="T96" fmla="*/ 796 w 1691"/>
                <a:gd name="T97" fmla="*/ 2761 h 2767"/>
                <a:gd name="T98" fmla="*/ 957 w 1691"/>
                <a:gd name="T99" fmla="*/ 2727 h 2767"/>
                <a:gd name="T100" fmla="*/ 1105 w 1691"/>
                <a:gd name="T101" fmla="*/ 2665 h 2767"/>
                <a:gd name="T102" fmla="*/ 1238 w 1691"/>
                <a:gd name="T103" fmla="*/ 2578 h 2767"/>
                <a:gd name="T104" fmla="*/ 1354 w 1691"/>
                <a:gd name="T105" fmla="*/ 2463 h 2767"/>
                <a:gd name="T106" fmla="*/ 1454 w 1691"/>
                <a:gd name="T107" fmla="*/ 2324 h 2767"/>
                <a:gd name="T108" fmla="*/ 1604 w 1691"/>
                <a:gd name="T109" fmla="*/ 1974 h 2767"/>
                <a:gd name="T110" fmla="*/ 1681 w 1691"/>
                <a:gd name="T111" fmla="*/ 1533 h 2767"/>
                <a:gd name="T112" fmla="*/ 1686 w 1691"/>
                <a:gd name="T113" fmla="*/ 1135 h 2767"/>
                <a:gd name="T114" fmla="*/ 1628 w 1691"/>
                <a:gd name="T115" fmla="*/ 743 h 2767"/>
                <a:gd name="T116" fmla="*/ 1504 w 1691"/>
                <a:gd name="T117" fmla="*/ 427 h 2767"/>
                <a:gd name="T118" fmla="*/ 1317 w 1691"/>
                <a:gd name="T119" fmla="*/ 194 h 2767"/>
                <a:gd name="T120" fmla="*/ 1074 w 1691"/>
                <a:gd name="T121" fmla="*/ 50 h 2767"/>
                <a:gd name="T122" fmla="*/ 778 w 1691"/>
                <a:gd name="T123" fmla="*/ 0 h 2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91" h="2767">
                  <a:moveTo>
                    <a:pt x="1388" y="1072"/>
                  </a:moveTo>
                  <a:lnTo>
                    <a:pt x="1388" y="1072"/>
                  </a:lnTo>
                  <a:lnTo>
                    <a:pt x="1357" y="1115"/>
                  </a:lnTo>
                  <a:lnTo>
                    <a:pt x="1325" y="1155"/>
                  </a:lnTo>
                  <a:lnTo>
                    <a:pt x="1291" y="1193"/>
                  </a:lnTo>
                  <a:lnTo>
                    <a:pt x="1257" y="1228"/>
                  </a:lnTo>
                  <a:lnTo>
                    <a:pt x="1223" y="1260"/>
                  </a:lnTo>
                  <a:lnTo>
                    <a:pt x="1186" y="1290"/>
                  </a:lnTo>
                  <a:lnTo>
                    <a:pt x="1149" y="1318"/>
                  </a:lnTo>
                  <a:lnTo>
                    <a:pt x="1113" y="1343"/>
                  </a:lnTo>
                  <a:lnTo>
                    <a:pt x="1076" y="1365"/>
                  </a:lnTo>
                  <a:lnTo>
                    <a:pt x="1038" y="1385"/>
                  </a:lnTo>
                  <a:lnTo>
                    <a:pt x="999" y="1401"/>
                  </a:lnTo>
                  <a:lnTo>
                    <a:pt x="961" y="1414"/>
                  </a:lnTo>
                  <a:lnTo>
                    <a:pt x="923" y="1425"/>
                  </a:lnTo>
                  <a:lnTo>
                    <a:pt x="884" y="1433"/>
                  </a:lnTo>
                  <a:lnTo>
                    <a:pt x="865" y="1436"/>
                  </a:lnTo>
                  <a:lnTo>
                    <a:pt x="845" y="1438"/>
                  </a:lnTo>
                  <a:lnTo>
                    <a:pt x="826" y="1439"/>
                  </a:lnTo>
                  <a:lnTo>
                    <a:pt x="807" y="1439"/>
                  </a:lnTo>
                  <a:lnTo>
                    <a:pt x="807" y="1439"/>
                  </a:lnTo>
                  <a:lnTo>
                    <a:pt x="777" y="1438"/>
                  </a:lnTo>
                  <a:lnTo>
                    <a:pt x="748" y="1437"/>
                  </a:lnTo>
                  <a:lnTo>
                    <a:pt x="719" y="1433"/>
                  </a:lnTo>
                  <a:lnTo>
                    <a:pt x="691" y="1429"/>
                  </a:lnTo>
                  <a:lnTo>
                    <a:pt x="663" y="1424"/>
                  </a:lnTo>
                  <a:lnTo>
                    <a:pt x="638" y="1417"/>
                  </a:lnTo>
                  <a:lnTo>
                    <a:pt x="613" y="1409"/>
                  </a:lnTo>
                  <a:lnTo>
                    <a:pt x="587" y="1400"/>
                  </a:lnTo>
                  <a:lnTo>
                    <a:pt x="565" y="1389"/>
                  </a:lnTo>
                  <a:lnTo>
                    <a:pt x="542" y="1377"/>
                  </a:lnTo>
                  <a:lnTo>
                    <a:pt x="520" y="1365"/>
                  </a:lnTo>
                  <a:lnTo>
                    <a:pt x="499" y="1351"/>
                  </a:lnTo>
                  <a:lnTo>
                    <a:pt x="480" y="1337"/>
                  </a:lnTo>
                  <a:lnTo>
                    <a:pt x="461" y="1321"/>
                  </a:lnTo>
                  <a:lnTo>
                    <a:pt x="442" y="1303"/>
                  </a:lnTo>
                  <a:lnTo>
                    <a:pt x="426" y="1285"/>
                  </a:lnTo>
                  <a:lnTo>
                    <a:pt x="409" y="1265"/>
                  </a:lnTo>
                  <a:lnTo>
                    <a:pt x="394" y="1245"/>
                  </a:lnTo>
                  <a:lnTo>
                    <a:pt x="380" y="1223"/>
                  </a:lnTo>
                  <a:lnTo>
                    <a:pt x="368" y="1201"/>
                  </a:lnTo>
                  <a:lnTo>
                    <a:pt x="355" y="1178"/>
                  </a:lnTo>
                  <a:lnTo>
                    <a:pt x="344" y="1153"/>
                  </a:lnTo>
                  <a:lnTo>
                    <a:pt x="333" y="1127"/>
                  </a:lnTo>
                  <a:lnTo>
                    <a:pt x="325" y="1099"/>
                  </a:lnTo>
                  <a:lnTo>
                    <a:pt x="317" y="1072"/>
                  </a:lnTo>
                  <a:lnTo>
                    <a:pt x="309" y="1044"/>
                  </a:lnTo>
                  <a:lnTo>
                    <a:pt x="304" y="1014"/>
                  </a:lnTo>
                  <a:lnTo>
                    <a:pt x="299" y="983"/>
                  </a:lnTo>
                  <a:lnTo>
                    <a:pt x="296" y="952"/>
                  </a:lnTo>
                  <a:lnTo>
                    <a:pt x="293" y="919"/>
                  </a:lnTo>
                  <a:lnTo>
                    <a:pt x="290" y="885"/>
                  </a:lnTo>
                  <a:lnTo>
                    <a:pt x="290" y="851"/>
                  </a:lnTo>
                  <a:lnTo>
                    <a:pt x="290" y="851"/>
                  </a:lnTo>
                  <a:lnTo>
                    <a:pt x="290" y="818"/>
                  </a:lnTo>
                  <a:lnTo>
                    <a:pt x="293" y="785"/>
                  </a:lnTo>
                  <a:lnTo>
                    <a:pt x="296" y="753"/>
                  </a:lnTo>
                  <a:lnTo>
                    <a:pt x="299" y="723"/>
                  </a:lnTo>
                  <a:lnTo>
                    <a:pt x="304" y="693"/>
                  </a:lnTo>
                  <a:lnTo>
                    <a:pt x="311" y="662"/>
                  </a:lnTo>
                  <a:lnTo>
                    <a:pt x="318" y="633"/>
                  </a:lnTo>
                  <a:lnTo>
                    <a:pt x="327" y="605"/>
                  </a:lnTo>
                  <a:lnTo>
                    <a:pt x="336" y="579"/>
                  </a:lnTo>
                  <a:lnTo>
                    <a:pt x="346" y="552"/>
                  </a:lnTo>
                  <a:lnTo>
                    <a:pt x="357" y="526"/>
                  </a:lnTo>
                  <a:lnTo>
                    <a:pt x="370" y="502"/>
                  </a:lnTo>
                  <a:lnTo>
                    <a:pt x="383" y="478"/>
                  </a:lnTo>
                  <a:lnTo>
                    <a:pt x="398" y="455"/>
                  </a:lnTo>
                  <a:lnTo>
                    <a:pt x="412" y="434"/>
                  </a:lnTo>
                  <a:lnTo>
                    <a:pt x="428" y="412"/>
                  </a:lnTo>
                  <a:lnTo>
                    <a:pt x="445" y="393"/>
                  </a:lnTo>
                  <a:lnTo>
                    <a:pt x="462" y="374"/>
                  </a:lnTo>
                  <a:lnTo>
                    <a:pt x="480" y="357"/>
                  </a:lnTo>
                  <a:lnTo>
                    <a:pt x="499" y="340"/>
                  </a:lnTo>
                  <a:lnTo>
                    <a:pt x="519" y="325"/>
                  </a:lnTo>
                  <a:lnTo>
                    <a:pt x="539" y="310"/>
                  </a:lnTo>
                  <a:lnTo>
                    <a:pt x="561" y="297"/>
                  </a:lnTo>
                  <a:lnTo>
                    <a:pt x="582" y="286"/>
                  </a:lnTo>
                  <a:lnTo>
                    <a:pt x="605" y="276"/>
                  </a:lnTo>
                  <a:lnTo>
                    <a:pt x="628" y="266"/>
                  </a:lnTo>
                  <a:lnTo>
                    <a:pt x="652" y="258"/>
                  </a:lnTo>
                  <a:lnTo>
                    <a:pt x="676" y="252"/>
                  </a:lnTo>
                  <a:lnTo>
                    <a:pt x="700" y="247"/>
                  </a:lnTo>
                  <a:lnTo>
                    <a:pt x="725" y="243"/>
                  </a:lnTo>
                  <a:lnTo>
                    <a:pt x="751" y="240"/>
                  </a:lnTo>
                  <a:lnTo>
                    <a:pt x="778" y="240"/>
                  </a:lnTo>
                  <a:lnTo>
                    <a:pt x="778" y="240"/>
                  </a:lnTo>
                  <a:lnTo>
                    <a:pt x="811" y="240"/>
                  </a:lnTo>
                  <a:lnTo>
                    <a:pt x="842" y="243"/>
                  </a:lnTo>
                  <a:lnTo>
                    <a:pt x="873" y="248"/>
                  </a:lnTo>
                  <a:lnTo>
                    <a:pt x="903" y="253"/>
                  </a:lnTo>
                  <a:lnTo>
                    <a:pt x="933" y="261"/>
                  </a:lnTo>
                  <a:lnTo>
                    <a:pt x="961" y="269"/>
                  </a:lnTo>
                  <a:lnTo>
                    <a:pt x="989" y="281"/>
                  </a:lnTo>
                  <a:lnTo>
                    <a:pt x="1017" y="292"/>
                  </a:lnTo>
                  <a:lnTo>
                    <a:pt x="1042" y="306"/>
                  </a:lnTo>
                  <a:lnTo>
                    <a:pt x="1067" y="322"/>
                  </a:lnTo>
                  <a:lnTo>
                    <a:pt x="1091" y="339"/>
                  </a:lnTo>
                  <a:lnTo>
                    <a:pt x="1115" y="358"/>
                  </a:lnTo>
                  <a:lnTo>
                    <a:pt x="1138" y="378"/>
                  </a:lnTo>
                  <a:lnTo>
                    <a:pt x="1159" y="401"/>
                  </a:lnTo>
                  <a:lnTo>
                    <a:pt x="1180" y="424"/>
                  </a:lnTo>
                  <a:lnTo>
                    <a:pt x="1200" y="449"/>
                  </a:lnTo>
                  <a:lnTo>
                    <a:pt x="1219" y="475"/>
                  </a:lnTo>
                  <a:lnTo>
                    <a:pt x="1237" y="503"/>
                  </a:lnTo>
                  <a:lnTo>
                    <a:pt x="1253" y="533"/>
                  </a:lnTo>
                  <a:lnTo>
                    <a:pt x="1269" y="565"/>
                  </a:lnTo>
                  <a:lnTo>
                    <a:pt x="1285" y="598"/>
                  </a:lnTo>
                  <a:lnTo>
                    <a:pt x="1300" y="632"/>
                  </a:lnTo>
                  <a:lnTo>
                    <a:pt x="1312" y="669"/>
                  </a:lnTo>
                  <a:lnTo>
                    <a:pt x="1325" y="705"/>
                  </a:lnTo>
                  <a:lnTo>
                    <a:pt x="1336" y="744"/>
                  </a:lnTo>
                  <a:lnTo>
                    <a:pt x="1348" y="785"/>
                  </a:lnTo>
                  <a:lnTo>
                    <a:pt x="1358" y="828"/>
                  </a:lnTo>
                  <a:lnTo>
                    <a:pt x="1367" y="871"/>
                  </a:lnTo>
                  <a:lnTo>
                    <a:pt x="1374" y="916"/>
                  </a:lnTo>
                  <a:lnTo>
                    <a:pt x="1381" y="963"/>
                  </a:lnTo>
                  <a:lnTo>
                    <a:pt x="1387" y="1011"/>
                  </a:lnTo>
                  <a:lnTo>
                    <a:pt x="1392" y="1060"/>
                  </a:lnTo>
                  <a:lnTo>
                    <a:pt x="1392" y="1067"/>
                  </a:lnTo>
                  <a:lnTo>
                    <a:pt x="1388" y="1072"/>
                  </a:lnTo>
                  <a:close/>
                  <a:moveTo>
                    <a:pt x="778" y="0"/>
                  </a:moveTo>
                  <a:lnTo>
                    <a:pt x="778" y="0"/>
                  </a:lnTo>
                  <a:lnTo>
                    <a:pt x="736" y="2"/>
                  </a:lnTo>
                  <a:lnTo>
                    <a:pt x="696" y="4"/>
                  </a:lnTo>
                  <a:lnTo>
                    <a:pt x="655" y="9"/>
                  </a:lnTo>
                  <a:lnTo>
                    <a:pt x="616" y="17"/>
                  </a:lnTo>
                  <a:lnTo>
                    <a:pt x="578" y="26"/>
                  </a:lnTo>
                  <a:lnTo>
                    <a:pt x="541" y="37"/>
                  </a:lnTo>
                  <a:lnTo>
                    <a:pt x="504" y="50"/>
                  </a:lnTo>
                  <a:lnTo>
                    <a:pt x="469" y="65"/>
                  </a:lnTo>
                  <a:lnTo>
                    <a:pt x="434" y="81"/>
                  </a:lnTo>
                  <a:lnTo>
                    <a:pt x="400" y="100"/>
                  </a:lnTo>
                  <a:lnTo>
                    <a:pt x="368" y="119"/>
                  </a:lnTo>
                  <a:lnTo>
                    <a:pt x="336" y="142"/>
                  </a:lnTo>
                  <a:lnTo>
                    <a:pt x="306" y="165"/>
                  </a:lnTo>
                  <a:lnTo>
                    <a:pt x="277" y="190"/>
                  </a:lnTo>
                  <a:lnTo>
                    <a:pt x="249" y="215"/>
                  </a:lnTo>
                  <a:lnTo>
                    <a:pt x="222" y="243"/>
                  </a:lnTo>
                  <a:lnTo>
                    <a:pt x="197" y="272"/>
                  </a:lnTo>
                  <a:lnTo>
                    <a:pt x="173" y="303"/>
                  </a:lnTo>
                  <a:lnTo>
                    <a:pt x="150" y="335"/>
                  </a:lnTo>
                  <a:lnTo>
                    <a:pt x="129" y="368"/>
                  </a:lnTo>
                  <a:lnTo>
                    <a:pt x="109" y="402"/>
                  </a:lnTo>
                  <a:lnTo>
                    <a:pt x="91" y="439"/>
                  </a:lnTo>
                  <a:lnTo>
                    <a:pt x="74" y="475"/>
                  </a:lnTo>
                  <a:lnTo>
                    <a:pt x="59" y="513"/>
                  </a:lnTo>
                  <a:lnTo>
                    <a:pt x="45" y="551"/>
                  </a:lnTo>
                  <a:lnTo>
                    <a:pt x="34" y="592"/>
                  </a:lnTo>
                  <a:lnTo>
                    <a:pt x="23" y="632"/>
                  </a:lnTo>
                  <a:lnTo>
                    <a:pt x="15" y="675"/>
                  </a:lnTo>
                  <a:lnTo>
                    <a:pt x="9" y="717"/>
                  </a:lnTo>
                  <a:lnTo>
                    <a:pt x="4" y="761"/>
                  </a:lnTo>
                  <a:lnTo>
                    <a:pt x="1" y="805"/>
                  </a:lnTo>
                  <a:lnTo>
                    <a:pt x="0" y="851"/>
                  </a:lnTo>
                  <a:lnTo>
                    <a:pt x="0" y="851"/>
                  </a:lnTo>
                  <a:lnTo>
                    <a:pt x="0" y="899"/>
                  </a:lnTo>
                  <a:lnTo>
                    <a:pt x="2" y="944"/>
                  </a:lnTo>
                  <a:lnTo>
                    <a:pt x="6" y="990"/>
                  </a:lnTo>
                  <a:lnTo>
                    <a:pt x="13" y="1034"/>
                  </a:lnTo>
                  <a:lnTo>
                    <a:pt x="19" y="1077"/>
                  </a:lnTo>
                  <a:lnTo>
                    <a:pt x="28" y="1118"/>
                  </a:lnTo>
                  <a:lnTo>
                    <a:pt x="38" y="1158"/>
                  </a:lnTo>
                  <a:lnTo>
                    <a:pt x="49" y="1197"/>
                  </a:lnTo>
                  <a:lnTo>
                    <a:pt x="63" y="1233"/>
                  </a:lnTo>
                  <a:lnTo>
                    <a:pt x="77" y="1269"/>
                  </a:lnTo>
                  <a:lnTo>
                    <a:pt x="93" y="1303"/>
                  </a:lnTo>
                  <a:lnTo>
                    <a:pt x="111" y="1336"/>
                  </a:lnTo>
                  <a:lnTo>
                    <a:pt x="130" y="1367"/>
                  </a:lnTo>
                  <a:lnTo>
                    <a:pt x="150" y="1398"/>
                  </a:lnTo>
                  <a:lnTo>
                    <a:pt x="172" y="1425"/>
                  </a:lnTo>
                  <a:lnTo>
                    <a:pt x="196" y="1453"/>
                  </a:lnTo>
                  <a:lnTo>
                    <a:pt x="220" y="1479"/>
                  </a:lnTo>
                  <a:lnTo>
                    <a:pt x="246" y="1501"/>
                  </a:lnTo>
                  <a:lnTo>
                    <a:pt x="274" y="1524"/>
                  </a:lnTo>
                  <a:lnTo>
                    <a:pt x="302" y="1544"/>
                  </a:lnTo>
                  <a:lnTo>
                    <a:pt x="332" y="1564"/>
                  </a:lnTo>
                  <a:lnTo>
                    <a:pt x="364" y="1581"/>
                  </a:lnTo>
                  <a:lnTo>
                    <a:pt x="397" y="1597"/>
                  </a:lnTo>
                  <a:lnTo>
                    <a:pt x="431" y="1611"/>
                  </a:lnTo>
                  <a:lnTo>
                    <a:pt x="466" y="1624"/>
                  </a:lnTo>
                  <a:lnTo>
                    <a:pt x="503" y="1635"/>
                  </a:lnTo>
                  <a:lnTo>
                    <a:pt x="541" y="1645"/>
                  </a:lnTo>
                  <a:lnTo>
                    <a:pt x="580" y="1653"/>
                  </a:lnTo>
                  <a:lnTo>
                    <a:pt x="620" y="1658"/>
                  </a:lnTo>
                  <a:lnTo>
                    <a:pt x="661" y="1663"/>
                  </a:lnTo>
                  <a:lnTo>
                    <a:pt x="703" y="1666"/>
                  </a:lnTo>
                  <a:lnTo>
                    <a:pt x="748" y="1667"/>
                  </a:lnTo>
                  <a:lnTo>
                    <a:pt x="748" y="1667"/>
                  </a:lnTo>
                  <a:lnTo>
                    <a:pt x="789" y="1664"/>
                  </a:lnTo>
                  <a:lnTo>
                    <a:pt x="831" y="1660"/>
                  </a:lnTo>
                  <a:lnTo>
                    <a:pt x="873" y="1653"/>
                  </a:lnTo>
                  <a:lnTo>
                    <a:pt x="914" y="1643"/>
                  </a:lnTo>
                  <a:lnTo>
                    <a:pt x="956" y="1630"/>
                  </a:lnTo>
                  <a:lnTo>
                    <a:pt x="997" y="1614"/>
                  </a:lnTo>
                  <a:lnTo>
                    <a:pt x="1038" y="1596"/>
                  </a:lnTo>
                  <a:lnTo>
                    <a:pt x="1079" y="1575"/>
                  </a:lnTo>
                  <a:lnTo>
                    <a:pt x="1119" y="1552"/>
                  </a:lnTo>
                  <a:lnTo>
                    <a:pt x="1158" y="1525"/>
                  </a:lnTo>
                  <a:lnTo>
                    <a:pt x="1196" y="1497"/>
                  </a:lnTo>
                  <a:lnTo>
                    <a:pt x="1233" y="1467"/>
                  </a:lnTo>
                  <a:lnTo>
                    <a:pt x="1269" y="1436"/>
                  </a:lnTo>
                  <a:lnTo>
                    <a:pt x="1303" y="1400"/>
                  </a:lnTo>
                  <a:lnTo>
                    <a:pt x="1338" y="1365"/>
                  </a:lnTo>
                  <a:lnTo>
                    <a:pt x="1369" y="1326"/>
                  </a:lnTo>
                  <a:lnTo>
                    <a:pt x="1401" y="1285"/>
                  </a:lnTo>
                  <a:lnTo>
                    <a:pt x="1401" y="1337"/>
                  </a:lnTo>
                  <a:lnTo>
                    <a:pt x="1401" y="1337"/>
                  </a:lnTo>
                  <a:lnTo>
                    <a:pt x="1398" y="1423"/>
                  </a:lnTo>
                  <a:lnTo>
                    <a:pt x="1396" y="1467"/>
                  </a:lnTo>
                  <a:lnTo>
                    <a:pt x="1392" y="1514"/>
                  </a:lnTo>
                  <a:lnTo>
                    <a:pt x="1388" y="1561"/>
                  </a:lnTo>
                  <a:lnTo>
                    <a:pt x="1383" y="1609"/>
                  </a:lnTo>
                  <a:lnTo>
                    <a:pt x="1378" y="1658"/>
                  </a:lnTo>
                  <a:lnTo>
                    <a:pt x="1370" y="1706"/>
                  </a:lnTo>
                  <a:lnTo>
                    <a:pt x="1363" y="1755"/>
                  </a:lnTo>
                  <a:lnTo>
                    <a:pt x="1353" y="1804"/>
                  </a:lnTo>
                  <a:lnTo>
                    <a:pt x="1341" y="1854"/>
                  </a:lnTo>
                  <a:lnTo>
                    <a:pt x="1330" y="1903"/>
                  </a:lnTo>
                  <a:lnTo>
                    <a:pt x="1316" y="1951"/>
                  </a:lnTo>
                  <a:lnTo>
                    <a:pt x="1301" y="1998"/>
                  </a:lnTo>
                  <a:lnTo>
                    <a:pt x="1283" y="2045"/>
                  </a:lnTo>
                  <a:lnTo>
                    <a:pt x="1264" y="2090"/>
                  </a:lnTo>
                  <a:lnTo>
                    <a:pt x="1244" y="2134"/>
                  </a:lnTo>
                  <a:lnTo>
                    <a:pt x="1221" y="2177"/>
                  </a:lnTo>
                  <a:lnTo>
                    <a:pt x="1197" y="2219"/>
                  </a:lnTo>
                  <a:lnTo>
                    <a:pt x="1171" y="2258"/>
                  </a:lnTo>
                  <a:lnTo>
                    <a:pt x="1157" y="2277"/>
                  </a:lnTo>
                  <a:lnTo>
                    <a:pt x="1143" y="2295"/>
                  </a:lnTo>
                  <a:lnTo>
                    <a:pt x="1128" y="2312"/>
                  </a:lnTo>
                  <a:lnTo>
                    <a:pt x="1111" y="2330"/>
                  </a:lnTo>
                  <a:lnTo>
                    <a:pt x="1096" y="2347"/>
                  </a:lnTo>
                  <a:lnTo>
                    <a:pt x="1079" y="2362"/>
                  </a:lnTo>
                  <a:lnTo>
                    <a:pt x="1061" y="2377"/>
                  </a:lnTo>
                  <a:lnTo>
                    <a:pt x="1043" y="2392"/>
                  </a:lnTo>
                  <a:lnTo>
                    <a:pt x="1026" y="2406"/>
                  </a:lnTo>
                  <a:lnTo>
                    <a:pt x="1005" y="2419"/>
                  </a:lnTo>
                  <a:lnTo>
                    <a:pt x="986" y="2431"/>
                  </a:lnTo>
                  <a:lnTo>
                    <a:pt x="966" y="2444"/>
                  </a:lnTo>
                  <a:lnTo>
                    <a:pt x="945" y="2454"/>
                  </a:lnTo>
                  <a:lnTo>
                    <a:pt x="923" y="2464"/>
                  </a:lnTo>
                  <a:lnTo>
                    <a:pt x="901" y="2473"/>
                  </a:lnTo>
                  <a:lnTo>
                    <a:pt x="878" y="2482"/>
                  </a:lnTo>
                  <a:lnTo>
                    <a:pt x="854" y="2489"/>
                  </a:lnTo>
                  <a:lnTo>
                    <a:pt x="830" y="2496"/>
                  </a:lnTo>
                  <a:lnTo>
                    <a:pt x="805" y="2501"/>
                  </a:lnTo>
                  <a:lnTo>
                    <a:pt x="778" y="2506"/>
                  </a:lnTo>
                  <a:lnTo>
                    <a:pt x="751" y="2509"/>
                  </a:lnTo>
                  <a:lnTo>
                    <a:pt x="724" y="2512"/>
                  </a:lnTo>
                  <a:lnTo>
                    <a:pt x="696" y="2513"/>
                  </a:lnTo>
                  <a:lnTo>
                    <a:pt x="667" y="2515"/>
                  </a:lnTo>
                  <a:lnTo>
                    <a:pt x="667" y="2515"/>
                  </a:lnTo>
                  <a:lnTo>
                    <a:pt x="637" y="2513"/>
                  </a:lnTo>
                  <a:lnTo>
                    <a:pt x="606" y="2511"/>
                  </a:lnTo>
                  <a:lnTo>
                    <a:pt x="576" y="2506"/>
                  </a:lnTo>
                  <a:lnTo>
                    <a:pt x="546" y="2501"/>
                  </a:lnTo>
                  <a:lnTo>
                    <a:pt x="515" y="2492"/>
                  </a:lnTo>
                  <a:lnTo>
                    <a:pt x="485" y="2483"/>
                  </a:lnTo>
                  <a:lnTo>
                    <a:pt x="456" y="2472"/>
                  </a:lnTo>
                  <a:lnTo>
                    <a:pt x="427" y="2459"/>
                  </a:lnTo>
                  <a:lnTo>
                    <a:pt x="399" y="2445"/>
                  </a:lnTo>
                  <a:lnTo>
                    <a:pt x="371" y="2430"/>
                  </a:lnTo>
                  <a:lnTo>
                    <a:pt x="345" y="2413"/>
                  </a:lnTo>
                  <a:lnTo>
                    <a:pt x="318" y="2395"/>
                  </a:lnTo>
                  <a:lnTo>
                    <a:pt x="293" y="2374"/>
                  </a:lnTo>
                  <a:lnTo>
                    <a:pt x="269" y="2354"/>
                  </a:lnTo>
                  <a:lnTo>
                    <a:pt x="245" y="2331"/>
                  </a:lnTo>
                  <a:lnTo>
                    <a:pt x="224" y="2307"/>
                  </a:lnTo>
                  <a:lnTo>
                    <a:pt x="52" y="2501"/>
                  </a:lnTo>
                  <a:lnTo>
                    <a:pt x="52" y="2501"/>
                  </a:lnTo>
                  <a:lnTo>
                    <a:pt x="76" y="2523"/>
                  </a:lnTo>
                  <a:lnTo>
                    <a:pt x="101" y="2547"/>
                  </a:lnTo>
                  <a:lnTo>
                    <a:pt x="128" y="2571"/>
                  </a:lnTo>
                  <a:lnTo>
                    <a:pt x="158" y="2594"/>
                  </a:lnTo>
                  <a:lnTo>
                    <a:pt x="188" y="2617"/>
                  </a:lnTo>
                  <a:lnTo>
                    <a:pt x="222" y="2640"/>
                  </a:lnTo>
                  <a:lnTo>
                    <a:pt x="258" y="2660"/>
                  </a:lnTo>
                  <a:lnTo>
                    <a:pt x="296" y="2680"/>
                  </a:lnTo>
                  <a:lnTo>
                    <a:pt x="336" y="2699"/>
                  </a:lnTo>
                  <a:lnTo>
                    <a:pt x="378" y="2715"/>
                  </a:lnTo>
                  <a:lnTo>
                    <a:pt x="422" y="2731"/>
                  </a:lnTo>
                  <a:lnTo>
                    <a:pt x="470" y="2743"/>
                  </a:lnTo>
                  <a:lnTo>
                    <a:pt x="518" y="2753"/>
                  </a:lnTo>
                  <a:lnTo>
                    <a:pt x="544" y="2757"/>
                  </a:lnTo>
                  <a:lnTo>
                    <a:pt x="570" y="2761"/>
                  </a:lnTo>
                  <a:lnTo>
                    <a:pt x="596" y="2763"/>
                  </a:lnTo>
                  <a:lnTo>
                    <a:pt x="624" y="2765"/>
                  </a:lnTo>
                  <a:lnTo>
                    <a:pt x="652" y="2766"/>
                  </a:lnTo>
                  <a:lnTo>
                    <a:pt x="681" y="2767"/>
                  </a:lnTo>
                  <a:lnTo>
                    <a:pt x="681" y="2767"/>
                  </a:lnTo>
                  <a:lnTo>
                    <a:pt x="710" y="2766"/>
                  </a:lnTo>
                  <a:lnTo>
                    <a:pt x="739" y="2765"/>
                  </a:lnTo>
                  <a:lnTo>
                    <a:pt x="768" y="2763"/>
                  </a:lnTo>
                  <a:lnTo>
                    <a:pt x="796" y="2761"/>
                  </a:lnTo>
                  <a:lnTo>
                    <a:pt x="823" y="2757"/>
                  </a:lnTo>
                  <a:lnTo>
                    <a:pt x="851" y="2752"/>
                  </a:lnTo>
                  <a:lnTo>
                    <a:pt x="879" y="2747"/>
                  </a:lnTo>
                  <a:lnTo>
                    <a:pt x="906" y="2741"/>
                  </a:lnTo>
                  <a:lnTo>
                    <a:pt x="932" y="2734"/>
                  </a:lnTo>
                  <a:lnTo>
                    <a:pt x="957" y="2727"/>
                  </a:lnTo>
                  <a:lnTo>
                    <a:pt x="983" y="2718"/>
                  </a:lnTo>
                  <a:lnTo>
                    <a:pt x="1008" y="2709"/>
                  </a:lnTo>
                  <a:lnTo>
                    <a:pt x="1033" y="2699"/>
                  </a:lnTo>
                  <a:lnTo>
                    <a:pt x="1057" y="2689"/>
                  </a:lnTo>
                  <a:lnTo>
                    <a:pt x="1081" y="2678"/>
                  </a:lnTo>
                  <a:lnTo>
                    <a:pt x="1105" y="2665"/>
                  </a:lnTo>
                  <a:lnTo>
                    <a:pt x="1128" y="2652"/>
                  </a:lnTo>
                  <a:lnTo>
                    <a:pt x="1151" y="2640"/>
                  </a:lnTo>
                  <a:lnTo>
                    <a:pt x="1173" y="2624"/>
                  </a:lnTo>
                  <a:lnTo>
                    <a:pt x="1195" y="2609"/>
                  </a:lnTo>
                  <a:lnTo>
                    <a:pt x="1216" y="2594"/>
                  </a:lnTo>
                  <a:lnTo>
                    <a:pt x="1238" y="2578"/>
                  </a:lnTo>
                  <a:lnTo>
                    <a:pt x="1258" y="2560"/>
                  </a:lnTo>
                  <a:lnTo>
                    <a:pt x="1278" y="2542"/>
                  </a:lnTo>
                  <a:lnTo>
                    <a:pt x="1297" y="2523"/>
                  </a:lnTo>
                  <a:lnTo>
                    <a:pt x="1317" y="2504"/>
                  </a:lnTo>
                  <a:lnTo>
                    <a:pt x="1336" y="2484"/>
                  </a:lnTo>
                  <a:lnTo>
                    <a:pt x="1354" y="2463"/>
                  </a:lnTo>
                  <a:lnTo>
                    <a:pt x="1372" y="2441"/>
                  </a:lnTo>
                  <a:lnTo>
                    <a:pt x="1389" y="2420"/>
                  </a:lnTo>
                  <a:lnTo>
                    <a:pt x="1406" y="2397"/>
                  </a:lnTo>
                  <a:lnTo>
                    <a:pt x="1422" y="2373"/>
                  </a:lnTo>
                  <a:lnTo>
                    <a:pt x="1439" y="2349"/>
                  </a:lnTo>
                  <a:lnTo>
                    <a:pt x="1454" y="2324"/>
                  </a:lnTo>
                  <a:lnTo>
                    <a:pt x="1484" y="2272"/>
                  </a:lnTo>
                  <a:lnTo>
                    <a:pt x="1512" y="2218"/>
                  </a:lnTo>
                  <a:lnTo>
                    <a:pt x="1538" y="2161"/>
                  </a:lnTo>
                  <a:lnTo>
                    <a:pt x="1562" y="2100"/>
                  </a:lnTo>
                  <a:lnTo>
                    <a:pt x="1584" y="2038"/>
                  </a:lnTo>
                  <a:lnTo>
                    <a:pt x="1604" y="1974"/>
                  </a:lnTo>
                  <a:lnTo>
                    <a:pt x="1622" y="1906"/>
                  </a:lnTo>
                  <a:lnTo>
                    <a:pt x="1638" y="1836"/>
                  </a:lnTo>
                  <a:lnTo>
                    <a:pt x="1652" y="1764"/>
                  </a:lnTo>
                  <a:lnTo>
                    <a:pt x="1663" y="1690"/>
                  </a:lnTo>
                  <a:lnTo>
                    <a:pt x="1674" y="1612"/>
                  </a:lnTo>
                  <a:lnTo>
                    <a:pt x="1681" y="1533"/>
                  </a:lnTo>
                  <a:lnTo>
                    <a:pt x="1686" y="1452"/>
                  </a:lnTo>
                  <a:lnTo>
                    <a:pt x="1690" y="1367"/>
                  </a:lnTo>
                  <a:lnTo>
                    <a:pt x="1691" y="1281"/>
                  </a:lnTo>
                  <a:lnTo>
                    <a:pt x="1691" y="1281"/>
                  </a:lnTo>
                  <a:lnTo>
                    <a:pt x="1690" y="1207"/>
                  </a:lnTo>
                  <a:lnTo>
                    <a:pt x="1686" y="1135"/>
                  </a:lnTo>
                  <a:lnTo>
                    <a:pt x="1682" y="1064"/>
                  </a:lnTo>
                  <a:lnTo>
                    <a:pt x="1675" y="996"/>
                  </a:lnTo>
                  <a:lnTo>
                    <a:pt x="1666" y="930"/>
                  </a:lnTo>
                  <a:lnTo>
                    <a:pt x="1656" y="866"/>
                  </a:lnTo>
                  <a:lnTo>
                    <a:pt x="1643" y="803"/>
                  </a:lnTo>
                  <a:lnTo>
                    <a:pt x="1628" y="743"/>
                  </a:lnTo>
                  <a:lnTo>
                    <a:pt x="1612" y="685"/>
                  </a:lnTo>
                  <a:lnTo>
                    <a:pt x="1594" y="629"/>
                  </a:lnTo>
                  <a:lnTo>
                    <a:pt x="1574" y="575"/>
                  </a:lnTo>
                  <a:lnTo>
                    <a:pt x="1552" y="523"/>
                  </a:lnTo>
                  <a:lnTo>
                    <a:pt x="1530" y="474"/>
                  </a:lnTo>
                  <a:lnTo>
                    <a:pt x="1504" y="427"/>
                  </a:lnTo>
                  <a:lnTo>
                    <a:pt x="1477" y="382"/>
                  </a:lnTo>
                  <a:lnTo>
                    <a:pt x="1449" y="340"/>
                  </a:lnTo>
                  <a:lnTo>
                    <a:pt x="1418" y="300"/>
                  </a:lnTo>
                  <a:lnTo>
                    <a:pt x="1387" y="262"/>
                  </a:lnTo>
                  <a:lnTo>
                    <a:pt x="1353" y="226"/>
                  </a:lnTo>
                  <a:lnTo>
                    <a:pt x="1317" y="194"/>
                  </a:lnTo>
                  <a:lnTo>
                    <a:pt x="1281" y="163"/>
                  </a:lnTo>
                  <a:lnTo>
                    <a:pt x="1243" y="135"/>
                  </a:lnTo>
                  <a:lnTo>
                    <a:pt x="1202" y="110"/>
                  </a:lnTo>
                  <a:lnTo>
                    <a:pt x="1162" y="87"/>
                  </a:lnTo>
                  <a:lnTo>
                    <a:pt x="1119" y="67"/>
                  </a:lnTo>
                  <a:lnTo>
                    <a:pt x="1074" y="50"/>
                  </a:lnTo>
                  <a:lnTo>
                    <a:pt x="1028" y="34"/>
                  </a:lnTo>
                  <a:lnTo>
                    <a:pt x="981" y="22"/>
                  </a:lnTo>
                  <a:lnTo>
                    <a:pt x="932" y="13"/>
                  </a:lnTo>
                  <a:lnTo>
                    <a:pt x="882" y="5"/>
                  </a:lnTo>
                  <a:lnTo>
                    <a:pt x="830" y="2"/>
                  </a:lnTo>
                  <a:lnTo>
                    <a:pt x="77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Freeform 19"/>
            <p:cNvSpPr>
              <a:spLocks/>
            </p:cNvSpPr>
            <p:nvPr userDrawn="1"/>
          </p:nvSpPr>
          <p:spPr bwMode="auto">
            <a:xfrm>
              <a:off x="4557" y="1300"/>
              <a:ext cx="372" cy="666"/>
            </a:xfrm>
            <a:custGeom>
              <a:avLst/>
              <a:gdLst>
                <a:gd name="T0" fmla="*/ 0 w 1488"/>
                <a:gd name="T1" fmla="*/ 2664 h 2664"/>
                <a:gd name="T2" fmla="*/ 1488 w 1488"/>
                <a:gd name="T3" fmla="*/ 2664 h 2664"/>
                <a:gd name="T4" fmla="*/ 1488 w 1488"/>
                <a:gd name="T5" fmla="*/ 2412 h 2664"/>
                <a:gd name="T6" fmla="*/ 930 w 1488"/>
                <a:gd name="T7" fmla="*/ 2412 h 2664"/>
                <a:gd name="T8" fmla="*/ 930 w 1488"/>
                <a:gd name="T9" fmla="*/ 0 h 2664"/>
                <a:gd name="T10" fmla="*/ 686 w 1488"/>
                <a:gd name="T11" fmla="*/ 0 h 2664"/>
                <a:gd name="T12" fmla="*/ 686 w 1488"/>
                <a:gd name="T13" fmla="*/ 0 h 2664"/>
                <a:gd name="T14" fmla="*/ 656 w 1488"/>
                <a:gd name="T15" fmla="*/ 17 h 2664"/>
                <a:gd name="T16" fmla="*/ 626 w 1488"/>
                <a:gd name="T17" fmla="*/ 34 h 2664"/>
                <a:gd name="T18" fmla="*/ 595 w 1488"/>
                <a:gd name="T19" fmla="*/ 49 h 2664"/>
                <a:gd name="T20" fmla="*/ 564 w 1488"/>
                <a:gd name="T21" fmla="*/ 64 h 2664"/>
                <a:gd name="T22" fmla="*/ 532 w 1488"/>
                <a:gd name="T23" fmla="*/ 79 h 2664"/>
                <a:gd name="T24" fmla="*/ 499 w 1488"/>
                <a:gd name="T25" fmla="*/ 92 h 2664"/>
                <a:gd name="T26" fmla="*/ 465 w 1488"/>
                <a:gd name="T27" fmla="*/ 106 h 2664"/>
                <a:gd name="T28" fmla="*/ 431 w 1488"/>
                <a:gd name="T29" fmla="*/ 119 h 2664"/>
                <a:gd name="T30" fmla="*/ 397 w 1488"/>
                <a:gd name="T31" fmla="*/ 130 h 2664"/>
                <a:gd name="T32" fmla="*/ 360 w 1488"/>
                <a:gd name="T33" fmla="*/ 141 h 2664"/>
                <a:gd name="T34" fmla="*/ 324 w 1488"/>
                <a:gd name="T35" fmla="*/ 151 h 2664"/>
                <a:gd name="T36" fmla="*/ 287 w 1488"/>
                <a:gd name="T37" fmla="*/ 162 h 2664"/>
                <a:gd name="T38" fmla="*/ 248 w 1488"/>
                <a:gd name="T39" fmla="*/ 172 h 2664"/>
                <a:gd name="T40" fmla="*/ 209 w 1488"/>
                <a:gd name="T41" fmla="*/ 180 h 2664"/>
                <a:gd name="T42" fmla="*/ 128 w 1488"/>
                <a:gd name="T43" fmla="*/ 196 h 2664"/>
                <a:gd name="T44" fmla="*/ 128 w 1488"/>
                <a:gd name="T45" fmla="*/ 388 h 2664"/>
                <a:gd name="T46" fmla="*/ 618 w 1488"/>
                <a:gd name="T47" fmla="*/ 388 h 2664"/>
                <a:gd name="T48" fmla="*/ 618 w 1488"/>
                <a:gd name="T49" fmla="*/ 2412 h 2664"/>
                <a:gd name="T50" fmla="*/ 0 w 1488"/>
                <a:gd name="T51" fmla="*/ 2412 h 2664"/>
                <a:gd name="T52" fmla="*/ 0 w 1488"/>
                <a:gd name="T53" fmla="*/ 2664 h 2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88" h="2664">
                  <a:moveTo>
                    <a:pt x="0" y="2664"/>
                  </a:moveTo>
                  <a:lnTo>
                    <a:pt x="1488" y="2664"/>
                  </a:lnTo>
                  <a:lnTo>
                    <a:pt x="1488" y="2412"/>
                  </a:lnTo>
                  <a:lnTo>
                    <a:pt x="930" y="2412"/>
                  </a:lnTo>
                  <a:lnTo>
                    <a:pt x="930" y="0"/>
                  </a:lnTo>
                  <a:lnTo>
                    <a:pt x="686" y="0"/>
                  </a:lnTo>
                  <a:lnTo>
                    <a:pt x="686" y="0"/>
                  </a:lnTo>
                  <a:lnTo>
                    <a:pt x="656" y="17"/>
                  </a:lnTo>
                  <a:lnTo>
                    <a:pt x="626" y="34"/>
                  </a:lnTo>
                  <a:lnTo>
                    <a:pt x="595" y="49"/>
                  </a:lnTo>
                  <a:lnTo>
                    <a:pt x="564" y="64"/>
                  </a:lnTo>
                  <a:lnTo>
                    <a:pt x="532" y="79"/>
                  </a:lnTo>
                  <a:lnTo>
                    <a:pt x="499" y="92"/>
                  </a:lnTo>
                  <a:lnTo>
                    <a:pt x="465" y="106"/>
                  </a:lnTo>
                  <a:lnTo>
                    <a:pt x="431" y="119"/>
                  </a:lnTo>
                  <a:lnTo>
                    <a:pt x="397" y="130"/>
                  </a:lnTo>
                  <a:lnTo>
                    <a:pt x="360" y="141"/>
                  </a:lnTo>
                  <a:lnTo>
                    <a:pt x="324" y="151"/>
                  </a:lnTo>
                  <a:lnTo>
                    <a:pt x="287" y="162"/>
                  </a:lnTo>
                  <a:lnTo>
                    <a:pt x="248" y="172"/>
                  </a:lnTo>
                  <a:lnTo>
                    <a:pt x="209" y="180"/>
                  </a:lnTo>
                  <a:lnTo>
                    <a:pt x="128" y="196"/>
                  </a:lnTo>
                  <a:lnTo>
                    <a:pt x="128" y="388"/>
                  </a:lnTo>
                  <a:lnTo>
                    <a:pt x="618" y="388"/>
                  </a:lnTo>
                  <a:lnTo>
                    <a:pt x="618" y="2412"/>
                  </a:lnTo>
                  <a:lnTo>
                    <a:pt x="0" y="2412"/>
                  </a:lnTo>
                  <a:lnTo>
                    <a:pt x="0" y="26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Freeform 20"/>
            <p:cNvSpPr>
              <a:spLocks noEditPoints="1"/>
            </p:cNvSpPr>
            <p:nvPr userDrawn="1"/>
          </p:nvSpPr>
          <p:spPr bwMode="auto">
            <a:xfrm>
              <a:off x="0" y="1113"/>
              <a:ext cx="634" cy="688"/>
            </a:xfrm>
            <a:custGeom>
              <a:avLst/>
              <a:gdLst>
                <a:gd name="T0" fmla="*/ 1074 w 2536"/>
                <a:gd name="T1" fmla="*/ 2206 h 2752"/>
                <a:gd name="T2" fmla="*/ 1252 w 2536"/>
                <a:gd name="T3" fmla="*/ 2191 h 2752"/>
                <a:gd name="T4" fmla="*/ 1412 w 2536"/>
                <a:gd name="T5" fmla="*/ 2145 h 2752"/>
                <a:gd name="T6" fmla="*/ 1554 w 2536"/>
                <a:gd name="T7" fmla="*/ 2074 h 2752"/>
                <a:gd name="T8" fmla="*/ 1675 w 2536"/>
                <a:gd name="T9" fmla="*/ 1977 h 2752"/>
                <a:gd name="T10" fmla="*/ 1771 w 2536"/>
                <a:gd name="T11" fmla="*/ 1858 h 2752"/>
                <a:gd name="T12" fmla="*/ 1843 w 2536"/>
                <a:gd name="T13" fmla="*/ 1718 h 2752"/>
                <a:gd name="T14" fmla="*/ 1888 w 2536"/>
                <a:gd name="T15" fmla="*/ 1559 h 2752"/>
                <a:gd name="T16" fmla="*/ 1903 w 2536"/>
                <a:gd name="T17" fmla="*/ 1383 h 2752"/>
                <a:gd name="T18" fmla="*/ 1900 w 2536"/>
                <a:gd name="T19" fmla="*/ 1286 h 2752"/>
                <a:gd name="T20" fmla="*/ 1869 w 2536"/>
                <a:gd name="T21" fmla="*/ 1118 h 2752"/>
                <a:gd name="T22" fmla="*/ 1810 w 2536"/>
                <a:gd name="T23" fmla="*/ 968 h 2752"/>
                <a:gd name="T24" fmla="*/ 1725 w 2536"/>
                <a:gd name="T25" fmla="*/ 836 h 2752"/>
                <a:gd name="T26" fmla="*/ 1617 w 2536"/>
                <a:gd name="T27" fmla="*/ 726 h 2752"/>
                <a:gd name="T28" fmla="*/ 1485 w 2536"/>
                <a:gd name="T29" fmla="*/ 640 h 2752"/>
                <a:gd name="T30" fmla="*/ 1334 w 2536"/>
                <a:gd name="T31" fmla="*/ 581 h 2752"/>
                <a:gd name="T32" fmla="*/ 1165 w 2536"/>
                <a:gd name="T33" fmla="*/ 549 h 2752"/>
                <a:gd name="T34" fmla="*/ 0 w 2536"/>
                <a:gd name="T35" fmla="*/ 0 h 2752"/>
                <a:gd name="T36" fmla="*/ 1154 w 2536"/>
                <a:gd name="T37" fmla="*/ 1 h 2752"/>
                <a:gd name="T38" fmla="*/ 1310 w 2536"/>
                <a:gd name="T39" fmla="*/ 15 h 2752"/>
                <a:gd name="T40" fmla="*/ 1458 w 2536"/>
                <a:gd name="T41" fmla="*/ 42 h 2752"/>
                <a:gd name="T42" fmla="*/ 1599 w 2536"/>
                <a:gd name="T43" fmla="*/ 81 h 2752"/>
                <a:gd name="T44" fmla="*/ 1733 w 2536"/>
                <a:gd name="T45" fmla="*/ 131 h 2752"/>
                <a:gd name="T46" fmla="*/ 1858 w 2536"/>
                <a:gd name="T47" fmla="*/ 193 h 2752"/>
                <a:gd name="T48" fmla="*/ 1973 w 2536"/>
                <a:gd name="T49" fmla="*/ 266 h 2752"/>
                <a:gd name="T50" fmla="*/ 2080 w 2536"/>
                <a:gd name="T51" fmla="*/ 349 h 2752"/>
                <a:gd name="T52" fmla="*/ 2176 w 2536"/>
                <a:gd name="T53" fmla="*/ 441 h 2752"/>
                <a:gd name="T54" fmla="*/ 2262 w 2536"/>
                <a:gd name="T55" fmla="*/ 541 h 2752"/>
                <a:gd name="T56" fmla="*/ 2338 w 2536"/>
                <a:gd name="T57" fmla="*/ 651 h 2752"/>
                <a:gd name="T58" fmla="*/ 2401 w 2536"/>
                <a:gd name="T59" fmla="*/ 767 h 2752"/>
                <a:gd name="T60" fmla="*/ 2454 w 2536"/>
                <a:gd name="T61" fmla="*/ 889 h 2752"/>
                <a:gd name="T62" fmla="*/ 2493 w 2536"/>
                <a:gd name="T63" fmla="*/ 1019 h 2752"/>
                <a:gd name="T64" fmla="*/ 2521 w 2536"/>
                <a:gd name="T65" fmla="*/ 1155 h 2752"/>
                <a:gd name="T66" fmla="*/ 2534 w 2536"/>
                <a:gd name="T67" fmla="*/ 1296 h 2752"/>
                <a:gd name="T68" fmla="*/ 2536 w 2536"/>
                <a:gd name="T69" fmla="*/ 1376 h 2752"/>
                <a:gd name="T70" fmla="*/ 2529 w 2536"/>
                <a:gd name="T71" fmla="*/ 1519 h 2752"/>
                <a:gd name="T72" fmla="*/ 2508 w 2536"/>
                <a:gd name="T73" fmla="*/ 1657 h 2752"/>
                <a:gd name="T74" fmla="*/ 2476 w 2536"/>
                <a:gd name="T75" fmla="*/ 1790 h 2752"/>
                <a:gd name="T76" fmla="*/ 2429 w 2536"/>
                <a:gd name="T77" fmla="*/ 1918 h 2752"/>
                <a:gd name="T78" fmla="*/ 2371 w 2536"/>
                <a:gd name="T79" fmla="*/ 2038 h 2752"/>
                <a:gd name="T80" fmla="*/ 2301 w 2536"/>
                <a:gd name="T81" fmla="*/ 2152 h 2752"/>
                <a:gd name="T82" fmla="*/ 2221 w 2536"/>
                <a:gd name="T83" fmla="*/ 2258 h 2752"/>
                <a:gd name="T84" fmla="*/ 2130 w 2536"/>
                <a:gd name="T85" fmla="*/ 2355 h 2752"/>
                <a:gd name="T86" fmla="*/ 2027 w 2536"/>
                <a:gd name="T87" fmla="*/ 2442 h 2752"/>
                <a:gd name="T88" fmla="*/ 1916 w 2536"/>
                <a:gd name="T89" fmla="*/ 2520 h 2752"/>
                <a:gd name="T90" fmla="*/ 1796 w 2536"/>
                <a:gd name="T91" fmla="*/ 2589 h 2752"/>
                <a:gd name="T92" fmla="*/ 1667 w 2536"/>
                <a:gd name="T93" fmla="*/ 2646 h 2752"/>
                <a:gd name="T94" fmla="*/ 1530 w 2536"/>
                <a:gd name="T95" fmla="*/ 2691 h 2752"/>
                <a:gd name="T96" fmla="*/ 1384 w 2536"/>
                <a:gd name="T97" fmla="*/ 2725 h 2752"/>
                <a:gd name="T98" fmla="*/ 1233 w 2536"/>
                <a:gd name="T99" fmla="*/ 2745 h 2752"/>
                <a:gd name="T100" fmla="*/ 1074 w 2536"/>
                <a:gd name="T101" fmla="*/ 2752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36" h="2752">
                  <a:moveTo>
                    <a:pt x="606" y="546"/>
                  </a:moveTo>
                  <a:lnTo>
                    <a:pt x="606" y="2206"/>
                  </a:lnTo>
                  <a:lnTo>
                    <a:pt x="1074" y="2206"/>
                  </a:lnTo>
                  <a:lnTo>
                    <a:pt x="1074" y="2206"/>
                  </a:lnTo>
                  <a:lnTo>
                    <a:pt x="1119" y="2205"/>
                  </a:lnTo>
                  <a:lnTo>
                    <a:pt x="1165" y="2202"/>
                  </a:lnTo>
                  <a:lnTo>
                    <a:pt x="1209" y="2197"/>
                  </a:lnTo>
                  <a:lnTo>
                    <a:pt x="1252" y="2191"/>
                  </a:lnTo>
                  <a:lnTo>
                    <a:pt x="1293" y="2182"/>
                  </a:lnTo>
                  <a:lnTo>
                    <a:pt x="1334" y="2172"/>
                  </a:lnTo>
                  <a:lnTo>
                    <a:pt x="1374" y="2159"/>
                  </a:lnTo>
                  <a:lnTo>
                    <a:pt x="1412" y="2145"/>
                  </a:lnTo>
                  <a:lnTo>
                    <a:pt x="1450" y="2130"/>
                  </a:lnTo>
                  <a:lnTo>
                    <a:pt x="1485" y="2114"/>
                  </a:lnTo>
                  <a:lnTo>
                    <a:pt x="1521" y="2095"/>
                  </a:lnTo>
                  <a:lnTo>
                    <a:pt x="1554" y="2074"/>
                  </a:lnTo>
                  <a:lnTo>
                    <a:pt x="1586" y="2052"/>
                  </a:lnTo>
                  <a:lnTo>
                    <a:pt x="1617" y="2029"/>
                  </a:lnTo>
                  <a:lnTo>
                    <a:pt x="1646" y="2004"/>
                  </a:lnTo>
                  <a:lnTo>
                    <a:pt x="1675" y="1977"/>
                  </a:lnTo>
                  <a:lnTo>
                    <a:pt x="1701" y="1949"/>
                  </a:lnTo>
                  <a:lnTo>
                    <a:pt x="1725" y="1920"/>
                  </a:lnTo>
                  <a:lnTo>
                    <a:pt x="1749" y="1890"/>
                  </a:lnTo>
                  <a:lnTo>
                    <a:pt x="1771" y="1858"/>
                  </a:lnTo>
                  <a:lnTo>
                    <a:pt x="1792" y="1824"/>
                  </a:lnTo>
                  <a:lnTo>
                    <a:pt x="1810" y="1790"/>
                  </a:lnTo>
                  <a:lnTo>
                    <a:pt x="1828" y="1755"/>
                  </a:lnTo>
                  <a:lnTo>
                    <a:pt x="1843" y="1718"/>
                  </a:lnTo>
                  <a:lnTo>
                    <a:pt x="1857" y="1680"/>
                  </a:lnTo>
                  <a:lnTo>
                    <a:pt x="1869" y="1641"/>
                  </a:lnTo>
                  <a:lnTo>
                    <a:pt x="1879" y="1601"/>
                  </a:lnTo>
                  <a:lnTo>
                    <a:pt x="1888" y="1559"/>
                  </a:lnTo>
                  <a:lnTo>
                    <a:pt x="1895" y="1516"/>
                  </a:lnTo>
                  <a:lnTo>
                    <a:pt x="1900" y="1473"/>
                  </a:lnTo>
                  <a:lnTo>
                    <a:pt x="1902" y="1429"/>
                  </a:lnTo>
                  <a:lnTo>
                    <a:pt x="1903" y="1383"/>
                  </a:lnTo>
                  <a:lnTo>
                    <a:pt x="1903" y="1376"/>
                  </a:lnTo>
                  <a:lnTo>
                    <a:pt x="1903" y="1376"/>
                  </a:lnTo>
                  <a:lnTo>
                    <a:pt x="1902" y="1330"/>
                  </a:lnTo>
                  <a:lnTo>
                    <a:pt x="1900" y="1286"/>
                  </a:lnTo>
                  <a:lnTo>
                    <a:pt x="1895" y="1243"/>
                  </a:lnTo>
                  <a:lnTo>
                    <a:pt x="1888" y="1200"/>
                  </a:lnTo>
                  <a:lnTo>
                    <a:pt x="1879" y="1158"/>
                  </a:lnTo>
                  <a:lnTo>
                    <a:pt x="1869" y="1118"/>
                  </a:lnTo>
                  <a:lnTo>
                    <a:pt x="1857" y="1079"/>
                  </a:lnTo>
                  <a:lnTo>
                    <a:pt x="1843" y="1041"/>
                  </a:lnTo>
                  <a:lnTo>
                    <a:pt x="1828" y="1003"/>
                  </a:lnTo>
                  <a:lnTo>
                    <a:pt x="1810" y="968"/>
                  </a:lnTo>
                  <a:lnTo>
                    <a:pt x="1792" y="932"/>
                  </a:lnTo>
                  <a:lnTo>
                    <a:pt x="1771" y="899"/>
                  </a:lnTo>
                  <a:lnTo>
                    <a:pt x="1749" y="867"/>
                  </a:lnTo>
                  <a:lnTo>
                    <a:pt x="1725" y="836"/>
                  </a:lnTo>
                  <a:lnTo>
                    <a:pt x="1701" y="806"/>
                  </a:lnTo>
                  <a:lnTo>
                    <a:pt x="1675" y="778"/>
                  </a:lnTo>
                  <a:lnTo>
                    <a:pt x="1646" y="752"/>
                  </a:lnTo>
                  <a:lnTo>
                    <a:pt x="1617" y="726"/>
                  </a:lnTo>
                  <a:lnTo>
                    <a:pt x="1586" y="702"/>
                  </a:lnTo>
                  <a:lnTo>
                    <a:pt x="1554" y="680"/>
                  </a:lnTo>
                  <a:lnTo>
                    <a:pt x="1521" y="659"/>
                  </a:lnTo>
                  <a:lnTo>
                    <a:pt x="1485" y="640"/>
                  </a:lnTo>
                  <a:lnTo>
                    <a:pt x="1450" y="623"/>
                  </a:lnTo>
                  <a:lnTo>
                    <a:pt x="1412" y="608"/>
                  </a:lnTo>
                  <a:lnTo>
                    <a:pt x="1374" y="594"/>
                  </a:lnTo>
                  <a:lnTo>
                    <a:pt x="1334" y="581"/>
                  </a:lnTo>
                  <a:lnTo>
                    <a:pt x="1293" y="571"/>
                  </a:lnTo>
                  <a:lnTo>
                    <a:pt x="1252" y="562"/>
                  </a:lnTo>
                  <a:lnTo>
                    <a:pt x="1209" y="554"/>
                  </a:lnTo>
                  <a:lnTo>
                    <a:pt x="1165" y="549"/>
                  </a:lnTo>
                  <a:lnTo>
                    <a:pt x="1119" y="547"/>
                  </a:lnTo>
                  <a:lnTo>
                    <a:pt x="1074" y="546"/>
                  </a:lnTo>
                  <a:lnTo>
                    <a:pt x="606" y="546"/>
                  </a:lnTo>
                  <a:close/>
                  <a:moveTo>
                    <a:pt x="0" y="0"/>
                  </a:moveTo>
                  <a:lnTo>
                    <a:pt x="1074" y="0"/>
                  </a:lnTo>
                  <a:lnTo>
                    <a:pt x="1074" y="0"/>
                  </a:lnTo>
                  <a:lnTo>
                    <a:pt x="1114" y="0"/>
                  </a:lnTo>
                  <a:lnTo>
                    <a:pt x="1154" y="1"/>
                  </a:lnTo>
                  <a:lnTo>
                    <a:pt x="1194" y="4"/>
                  </a:lnTo>
                  <a:lnTo>
                    <a:pt x="1233" y="6"/>
                  </a:lnTo>
                  <a:lnTo>
                    <a:pt x="1271" y="10"/>
                  </a:lnTo>
                  <a:lnTo>
                    <a:pt x="1310" y="15"/>
                  </a:lnTo>
                  <a:lnTo>
                    <a:pt x="1348" y="20"/>
                  </a:lnTo>
                  <a:lnTo>
                    <a:pt x="1384" y="26"/>
                  </a:lnTo>
                  <a:lnTo>
                    <a:pt x="1422" y="34"/>
                  </a:lnTo>
                  <a:lnTo>
                    <a:pt x="1458" y="42"/>
                  </a:lnTo>
                  <a:lnTo>
                    <a:pt x="1494" y="50"/>
                  </a:lnTo>
                  <a:lnTo>
                    <a:pt x="1530" y="59"/>
                  </a:lnTo>
                  <a:lnTo>
                    <a:pt x="1565" y="69"/>
                  </a:lnTo>
                  <a:lnTo>
                    <a:pt x="1599" y="81"/>
                  </a:lnTo>
                  <a:lnTo>
                    <a:pt x="1633" y="92"/>
                  </a:lnTo>
                  <a:lnTo>
                    <a:pt x="1667" y="105"/>
                  </a:lnTo>
                  <a:lnTo>
                    <a:pt x="1700" y="117"/>
                  </a:lnTo>
                  <a:lnTo>
                    <a:pt x="1733" y="131"/>
                  </a:lnTo>
                  <a:lnTo>
                    <a:pt x="1765" y="145"/>
                  </a:lnTo>
                  <a:lnTo>
                    <a:pt x="1796" y="160"/>
                  </a:lnTo>
                  <a:lnTo>
                    <a:pt x="1826" y="177"/>
                  </a:lnTo>
                  <a:lnTo>
                    <a:pt x="1858" y="193"/>
                  </a:lnTo>
                  <a:lnTo>
                    <a:pt x="1887" y="211"/>
                  </a:lnTo>
                  <a:lnTo>
                    <a:pt x="1916" y="229"/>
                  </a:lnTo>
                  <a:lnTo>
                    <a:pt x="1945" y="246"/>
                  </a:lnTo>
                  <a:lnTo>
                    <a:pt x="1973" y="266"/>
                  </a:lnTo>
                  <a:lnTo>
                    <a:pt x="2001" y="285"/>
                  </a:lnTo>
                  <a:lnTo>
                    <a:pt x="2027" y="306"/>
                  </a:lnTo>
                  <a:lnTo>
                    <a:pt x="2054" y="327"/>
                  </a:lnTo>
                  <a:lnTo>
                    <a:pt x="2080" y="349"/>
                  </a:lnTo>
                  <a:lnTo>
                    <a:pt x="2104" y="370"/>
                  </a:lnTo>
                  <a:lnTo>
                    <a:pt x="2130" y="393"/>
                  </a:lnTo>
                  <a:lnTo>
                    <a:pt x="2154" y="417"/>
                  </a:lnTo>
                  <a:lnTo>
                    <a:pt x="2176" y="441"/>
                  </a:lnTo>
                  <a:lnTo>
                    <a:pt x="2199" y="465"/>
                  </a:lnTo>
                  <a:lnTo>
                    <a:pt x="2221" y="490"/>
                  </a:lnTo>
                  <a:lnTo>
                    <a:pt x="2242" y="515"/>
                  </a:lnTo>
                  <a:lnTo>
                    <a:pt x="2262" y="541"/>
                  </a:lnTo>
                  <a:lnTo>
                    <a:pt x="2282" y="567"/>
                  </a:lnTo>
                  <a:lnTo>
                    <a:pt x="2301" y="595"/>
                  </a:lnTo>
                  <a:lnTo>
                    <a:pt x="2320" y="621"/>
                  </a:lnTo>
                  <a:lnTo>
                    <a:pt x="2338" y="651"/>
                  </a:lnTo>
                  <a:lnTo>
                    <a:pt x="2354" y="678"/>
                  </a:lnTo>
                  <a:lnTo>
                    <a:pt x="2371" y="707"/>
                  </a:lnTo>
                  <a:lnTo>
                    <a:pt x="2387" y="736"/>
                  </a:lnTo>
                  <a:lnTo>
                    <a:pt x="2401" y="767"/>
                  </a:lnTo>
                  <a:lnTo>
                    <a:pt x="2416" y="797"/>
                  </a:lnTo>
                  <a:lnTo>
                    <a:pt x="2429" y="827"/>
                  </a:lnTo>
                  <a:lnTo>
                    <a:pt x="2442" y="859"/>
                  </a:lnTo>
                  <a:lnTo>
                    <a:pt x="2454" y="889"/>
                  </a:lnTo>
                  <a:lnTo>
                    <a:pt x="2464" y="922"/>
                  </a:lnTo>
                  <a:lnTo>
                    <a:pt x="2476" y="954"/>
                  </a:lnTo>
                  <a:lnTo>
                    <a:pt x="2484" y="987"/>
                  </a:lnTo>
                  <a:lnTo>
                    <a:pt x="2493" y="1019"/>
                  </a:lnTo>
                  <a:lnTo>
                    <a:pt x="2502" y="1054"/>
                  </a:lnTo>
                  <a:lnTo>
                    <a:pt x="2508" y="1086"/>
                  </a:lnTo>
                  <a:lnTo>
                    <a:pt x="2515" y="1121"/>
                  </a:lnTo>
                  <a:lnTo>
                    <a:pt x="2521" y="1155"/>
                  </a:lnTo>
                  <a:lnTo>
                    <a:pt x="2525" y="1190"/>
                  </a:lnTo>
                  <a:lnTo>
                    <a:pt x="2529" y="1225"/>
                  </a:lnTo>
                  <a:lnTo>
                    <a:pt x="2532" y="1261"/>
                  </a:lnTo>
                  <a:lnTo>
                    <a:pt x="2534" y="1296"/>
                  </a:lnTo>
                  <a:lnTo>
                    <a:pt x="2536" y="1332"/>
                  </a:lnTo>
                  <a:lnTo>
                    <a:pt x="2536" y="1368"/>
                  </a:lnTo>
                  <a:lnTo>
                    <a:pt x="2536" y="1376"/>
                  </a:lnTo>
                  <a:lnTo>
                    <a:pt x="2536" y="1376"/>
                  </a:lnTo>
                  <a:lnTo>
                    <a:pt x="2536" y="1412"/>
                  </a:lnTo>
                  <a:lnTo>
                    <a:pt x="2534" y="1448"/>
                  </a:lnTo>
                  <a:lnTo>
                    <a:pt x="2532" y="1483"/>
                  </a:lnTo>
                  <a:lnTo>
                    <a:pt x="2529" y="1519"/>
                  </a:lnTo>
                  <a:lnTo>
                    <a:pt x="2525" y="1554"/>
                  </a:lnTo>
                  <a:lnTo>
                    <a:pt x="2521" y="1589"/>
                  </a:lnTo>
                  <a:lnTo>
                    <a:pt x="2515" y="1623"/>
                  </a:lnTo>
                  <a:lnTo>
                    <a:pt x="2508" y="1657"/>
                  </a:lnTo>
                  <a:lnTo>
                    <a:pt x="2502" y="1692"/>
                  </a:lnTo>
                  <a:lnTo>
                    <a:pt x="2493" y="1724"/>
                  </a:lnTo>
                  <a:lnTo>
                    <a:pt x="2484" y="1757"/>
                  </a:lnTo>
                  <a:lnTo>
                    <a:pt x="2476" y="1790"/>
                  </a:lnTo>
                  <a:lnTo>
                    <a:pt x="2464" y="1823"/>
                  </a:lnTo>
                  <a:lnTo>
                    <a:pt x="2454" y="1855"/>
                  </a:lnTo>
                  <a:lnTo>
                    <a:pt x="2442" y="1886"/>
                  </a:lnTo>
                  <a:lnTo>
                    <a:pt x="2429" y="1918"/>
                  </a:lnTo>
                  <a:lnTo>
                    <a:pt x="2416" y="1948"/>
                  </a:lnTo>
                  <a:lnTo>
                    <a:pt x="2401" y="1978"/>
                  </a:lnTo>
                  <a:lnTo>
                    <a:pt x="2387" y="2009"/>
                  </a:lnTo>
                  <a:lnTo>
                    <a:pt x="2371" y="2038"/>
                  </a:lnTo>
                  <a:lnTo>
                    <a:pt x="2354" y="2067"/>
                  </a:lnTo>
                  <a:lnTo>
                    <a:pt x="2338" y="2096"/>
                  </a:lnTo>
                  <a:lnTo>
                    <a:pt x="2320" y="2124"/>
                  </a:lnTo>
                  <a:lnTo>
                    <a:pt x="2301" y="2152"/>
                  </a:lnTo>
                  <a:lnTo>
                    <a:pt x="2282" y="2179"/>
                  </a:lnTo>
                  <a:lnTo>
                    <a:pt x="2262" y="2206"/>
                  </a:lnTo>
                  <a:lnTo>
                    <a:pt x="2242" y="2231"/>
                  </a:lnTo>
                  <a:lnTo>
                    <a:pt x="2221" y="2258"/>
                  </a:lnTo>
                  <a:lnTo>
                    <a:pt x="2199" y="2283"/>
                  </a:lnTo>
                  <a:lnTo>
                    <a:pt x="2176" y="2307"/>
                  </a:lnTo>
                  <a:lnTo>
                    <a:pt x="2154" y="2331"/>
                  </a:lnTo>
                  <a:lnTo>
                    <a:pt x="2130" y="2355"/>
                  </a:lnTo>
                  <a:lnTo>
                    <a:pt x="2104" y="2378"/>
                  </a:lnTo>
                  <a:lnTo>
                    <a:pt x="2080" y="2399"/>
                  </a:lnTo>
                  <a:lnTo>
                    <a:pt x="2054" y="2422"/>
                  </a:lnTo>
                  <a:lnTo>
                    <a:pt x="2027" y="2442"/>
                  </a:lnTo>
                  <a:lnTo>
                    <a:pt x="2001" y="2464"/>
                  </a:lnTo>
                  <a:lnTo>
                    <a:pt x="1973" y="2483"/>
                  </a:lnTo>
                  <a:lnTo>
                    <a:pt x="1945" y="2503"/>
                  </a:lnTo>
                  <a:lnTo>
                    <a:pt x="1916" y="2520"/>
                  </a:lnTo>
                  <a:lnTo>
                    <a:pt x="1887" y="2539"/>
                  </a:lnTo>
                  <a:lnTo>
                    <a:pt x="1858" y="2556"/>
                  </a:lnTo>
                  <a:lnTo>
                    <a:pt x="1826" y="2573"/>
                  </a:lnTo>
                  <a:lnTo>
                    <a:pt x="1796" y="2589"/>
                  </a:lnTo>
                  <a:lnTo>
                    <a:pt x="1765" y="2604"/>
                  </a:lnTo>
                  <a:lnTo>
                    <a:pt x="1733" y="2619"/>
                  </a:lnTo>
                  <a:lnTo>
                    <a:pt x="1700" y="2633"/>
                  </a:lnTo>
                  <a:lnTo>
                    <a:pt x="1667" y="2646"/>
                  </a:lnTo>
                  <a:lnTo>
                    <a:pt x="1633" y="2658"/>
                  </a:lnTo>
                  <a:lnTo>
                    <a:pt x="1599" y="2671"/>
                  </a:lnTo>
                  <a:lnTo>
                    <a:pt x="1565" y="2681"/>
                  </a:lnTo>
                  <a:lnTo>
                    <a:pt x="1530" y="2691"/>
                  </a:lnTo>
                  <a:lnTo>
                    <a:pt x="1494" y="2701"/>
                  </a:lnTo>
                  <a:lnTo>
                    <a:pt x="1458" y="2710"/>
                  </a:lnTo>
                  <a:lnTo>
                    <a:pt x="1422" y="2718"/>
                  </a:lnTo>
                  <a:lnTo>
                    <a:pt x="1384" y="2725"/>
                  </a:lnTo>
                  <a:lnTo>
                    <a:pt x="1348" y="2731"/>
                  </a:lnTo>
                  <a:lnTo>
                    <a:pt x="1310" y="2736"/>
                  </a:lnTo>
                  <a:lnTo>
                    <a:pt x="1271" y="2742"/>
                  </a:lnTo>
                  <a:lnTo>
                    <a:pt x="1233" y="2745"/>
                  </a:lnTo>
                  <a:lnTo>
                    <a:pt x="1194" y="2748"/>
                  </a:lnTo>
                  <a:lnTo>
                    <a:pt x="1154" y="2750"/>
                  </a:lnTo>
                  <a:lnTo>
                    <a:pt x="1114" y="2752"/>
                  </a:lnTo>
                  <a:lnTo>
                    <a:pt x="1074"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Freeform 21"/>
            <p:cNvSpPr>
              <a:spLocks/>
            </p:cNvSpPr>
            <p:nvPr userDrawn="1"/>
          </p:nvSpPr>
          <p:spPr bwMode="auto">
            <a:xfrm>
              <a:off x="729" y="1113"/>
              <a:ext cx="524" cy="688"/>
            </a:xfrm>
            <a:custGeom>
              <a:avLst/>
              <a:gdLst>
                <a:gd name="T0" fmla="*/ 0 w 2095"/>
                <a:gd name="T1" fmla="*/ 0 h 2752"/>
                <a:gd name="T2" fmla="*/ 2075 w 2095"/>
                <a:gd name="T3" fmla="*/ 0 h 2752"/>
                <a:gd name="T4" fmla="*/ 2075 w 2095"/>
                <a:gd name="T5" fmla="*/ 538 h 2752"/>
                <a:gd name="T6" fmla="*/ 601 w 2095"/>
                <a:gd name="T7" fmla="*/ 538 h 2752"/>
                <a:gd name="T8" fmla="*/ 601 w 2095"/>
                <a:gd name="T9" fmla="*/ 1097 h 2752"/>
                <a:gd name="T10" fmla="*/ 1898 w 2095"/>
                <a:gd name="T11" fmla="*/ 1097 h 2752"/>
                <a:gd name="T12" fmla="*/ 1898 w 2095"/>
                <a:gd name="T13" fmla="*/ 1635 h 2752"/>
                <a:gd name="T14" fmla="*/ 601 w 2095"/>
                <a:gd name="T15" fmla="*/ 1635 h 2752"/>
                <a:gd name="T16" fmla="*/ 601 w 2095"/>
                <a:gd name="T17" fmla="*/ 2213 h 2752"/>
                <a:gd name="T18" fmla="*/ 2095 w 2095"/>
                <a:gd name="T19" fmla="*/ 2213 h 2752"/>
                <a:gd name="T20" fmla="*/ 2095 w 2095"/>
                <a:gd name="T21" fmla="*/ 2752 h 2752"/>
                <a:gd name="T22" fmla="*/ 0 w 2095"/>
                <a:gd name="T23" fmla="*/ 2752 h 2752"/>
                <a:gd name="T24" fmla="*/ 0 w 2095"/>
                <a:gd name="T25"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95" h="2752">
                  <a:moveTo>
                    <a:pt x="0" y="0"/>
                  </a:moveTo>
                  <a:lnTo>
                    <a:pt x="2075" y="0"/>
                  </a:lnTo>
                  <a:lnTo>
                    <a:pt x="2075" y="538"/>
                  </a:lnTo>
                  <a:lnTo>
                    <a:pt x="601" y="538"/>
                  </a:lnTo>
                  <a:lnTo>
                    <a:pt x="601" y="1097"/>
                  </a:lnTo>
                  <a:lnTo>
                    <a:pt x="1898" y="1097"/>
                  </a:lnTo>
                  <a:lnTo>
                    <a:pt x="1898" y="1635"/>
                  </a:lnTo>
                  <a:lnTo>
                    <a:pt x="601" y="1635"/>
                  </a:lnTo>
                  <a:lnTo>
                    <a:pt x="601" y="2213"/>
                  </a:lnTo>
                  <a:lnTo>
                    <a:pt x="2095" y="2213"/>
                  </a:lnTo>
                  <a:lnTo>
                    <a:pt x="2095"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Freeform 22"/>
            <p:cNvSpPr>
              <a:spLocks/>
            </p:cNvSpPr>
            <p:nvPr userDrawn="1"/>
          </p:nvSpPr>
          <p:spPr bwMode="auto">
            <a:xfrm>
              <a:off x="1297" y="1113"/>
              <a:ext cx="690" cy="693"/>
            </a:xfrm>
            <a:custGeom>
              <a:avLst/>
              <a:gdLst>
                <a:gd name="T0" fmla="*/ 0 w 2760"/>
                <a:gd name="T1" fmla="*/ 0 h 2772"/>
                <a:gd name="T2" fmla="*/ 668 w 2760"/>
                <a:gd name="T3" fmla="*/ 0 h 2772"/>
                <a:gd name="T4" fmla="*/ 1388 w 2760"/>
                <a:gd name="T5" fmla="*/ 1938 h 2772"/>
                <a:gd name="T6" fmla="*/ 2107 w 2760"/>
                <a:gd name="T7" fmla="*/ 0 h 2772"/>
                <a:gd name="T8" fmla="*/ 2760 w 2760"/>
                <a:gd name="T9" fmla="*/ 0 h 2772"/>
                <a:gd name="T10" fmla="*/ 1647 w 2760"/>
                <a:gd name="T11" fmla="*/ 2772 h 2772"/>
                <a:gd name="T12" fmla="*/ 1113 w 2760"/>
                <a:gd name="T13" fmla="*/ 2772 h 2772"/>
                <a:gd name="T14" fmla="*/ 0 w 2760"/>
                <a:gd name="T15" fmla="*/ 0 h 27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60" h="2772">
                  <a:moveTo>
                    <a:pt x="0" y="0"/>
                  </a:moveTo>
                  <a:lnTo>
                    <a:pt x="668" y="0"/>
                  </a:lnTo>
                  <a:lnTo>
                    <a:pt x="1388" y="1938"/>
                  </a:lnTo>
                  <a:lnTo>
                    <a:pt x="2107" y="0"/>
                  </a:lnTo>
                  <a:lnTo>
                    <a:pt x="2760" y="0"/>
                  </a:lnTo>
                  <a:lnTo>
                    <a:pt x="1647" y="2772"/>
                  </a:lnTo>
                  <a:lnTo>
                    <a:pt x="1113" y="277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Freeform 23"/>
            <p:cNvSpPr>
              <a:spLocks/>
            </p:cNvSpPr>
            <p:nvPr userDrawn="1"/>
          </p:nvSpPr>
          <p:spPr bwMode="auto">
            <a:xfrm>
              <a:off x="1988" y="1101"/>
              <a:ext cx="616" cy="712"/>
            </a:xfrm>
            <a:custGeom>
              <a:avLst/>
              <a:gdLst>
                <a:gd name="T0" fmla="*/ 3 w 2460"/>
                <a:gd name="T1" fmla="*/ 1315 h 2848"/>
                <a:gd name="T2" fmla="*/ 34 w 2460"/>
                <a:gd name="T3" fmla="*/ 1104 h 2848"/>
                <a:gd name="T4" fmla="*/ 91 w 2460"/>
                <a:gd name="T5" fmla="*/ 904 h 2848"/>
                <a:gd name="T6" fmla="*/ 175 w 2460"/>
                <a:gd name="T7" fmla="*/ 719 h 2848"/>
                <a:gd name="T8" fmla="*/ 283 w 2460"/>
                <a:gd name="T9" fmla="*/ 548 h 2848"/>
                <a:gd name="T10" fmla="*/ 413 w 2460"/>
                <a:gd name="T11" fmla="*/ 397 h 2848"/>
                <a:gd name="T12" fmla="*/ 564 w 2460"/>
                <a:gd name="T13" fmla="*/ 265 h 2848"/>
                <a:gd name="T14" fmla="*/ 735 w 2460"/>
                <a:gd name="T15" fmla="*/ 158 h 2848"/>
                <a:gd name="T16" fmla="*/ 922 w 2460"/>
                <a:gd name="T17" fmla="*/ 76 h 2848"/>
                <a:gd name="T18" fmla="*/ 1124 w 2460"/>
                <a:gd name="T19" fmla="*/ 23 h 2848"/>
                <a:gd name="T20" fmla="*/ 1339 w 2460"/>
                <a:gd name="T21" fmla="*/ 1 h 2848"/>
                <a:gd name="T22" fmla="*/ 1551 w 2460"/>
                <a:gd name="T23" fmla="*/ 9 h 2848"/>
                <a:gd name="T24" fmla="*/ 1784 w 2460"/>
                <a:gd name="T25" fmla="*/ 50 h 2848"/>
                <a:gd name="T26" fmla="*/ 1988 w 2460"/>
                <a:gd name="T27" fmla="*/ 124 h 2848"/>
                <a:gd name="T28" fmla="*/ 2171 w 2460"/>
                <a:gd name="T29" fmla="*/ 223 h 2848"/>
                <a:gd name="T30" fmla="*/ 2300 w 2460"/>
                <a:gd name="T31" fmla="*/ 590 h 2848"/>
                <a:gd name="T32" fmla="*/ 2061 w 2460"/>
                <a:gd name="T33" fmla="*/ 394 h 2848"/>
                <a:gd name="T34" fmla="*/ 1872 w 2460"/>
                <a:gd name="T35" fmla="*/ 288 h 2848"/>
                <a:gd name="T36" fmla="*/ 1690 w 2460"/>
                <a:gd name="T37" fmla="*/ 223 h 2848"/>
                <a:gd name="T38" fmla="*/ 1484 w 2460"/>
                <a:gd name="T39" fmla="*/ 189 h 2848"/>
                <a:gd name="T40" fmla="*/ 1311 w 2460"/>
                <a:gd name="T41" fmla="*/ 187 h 2848"/>
                <a:gd name="T42" fmla="*/ 1133 w 2460"/>
                <a:gd name="T43" fmla="*/ 210 h 2848"/>
                <a:gd name="T44" fmla="*/ 860 w 2460"/>
                <a:gd name="T45" fmla="*/ 304 h 2848"/>
                <a:gd name="T46" fmla="*/ 584 w 2460"/>
                <a:gd name="T47" fmla="*/ 500 h 2848"/>
                <a:gd name="T48" fmla="*/ 375 w 2460"/>
                <a:gd name="T49" fmla="*/ 772 h 2848"/>
                <a:gd name="T50" fmla="*/ 247 w 2460"/>
                <a:gd name="T51" fmla="*/ 1104 h 2848"/>
                <a:gd name="T52" fmla="*/ 212 w 2460"/>
                <a:gd name="T53" fmla="*/ 1424 h 2848"/>
                <a:gd name="T54" fmla="*/ 247 w 2460"/>
                <a:gd name="T55" fmla="*/ 1737 h 2848"/>
                <a:gd name="T56" fmla="*/ 377 w 2460"/>
                <a:gd name="T57" fmla="*/ 2072 h 2848"/>
                <a:gd name="T58" fmla="*/ 588 w 2460"/>
                <a:gd name="T59" fmla="*/ 2345 h 2848"/>
                <a:gd name="T60" fmla="*/ 865 w 2460"/>
                <a:gd name="T61" fmla="*/ 2542 h 2848"/>
                <a:gd name="T62" fmla="*/ 1138 w 2460"/>
                <a:gd name="T63" fmla="*/ 2638 h 2848"/>
                <a:gd name="T64" fmla="*/ 1315 w 2460"/>
                <a:gd name="T65" fmla="*/ 2661 h 2848"/>
                <a:gd name="T66" fmla="*/ 1484 w 2460"/>
                <a:gd name="T67" fmla="*/ 2658 h 2848"/>
                <a:gd name="T68" fmla="*/ 1683 w 2460"/>
                <a:gd name="T69" fmla="*/ 2627 h 2848"/>
                <a:gd name="T70" fmla="*/ 1865 w 2460"/>
                <a:gd name="T71" fmla="*/ 2565 h 2848"/>
                <a:gd name="T72" fmla="*/ 2032 w 2460"/>
                <a:gd name="T73" fmla="*/ 2474 h 2848"/>
                <a:gd name="T74" fmla="*/ 2322 w 2460"/>
                <a:gd name="T75" fmla="*/ 2234 h 2848"/>
                <a:gd name="T76" fmla="*/ 2235 w 2460"/>
                <a:gd name="T77" fmla="*/ 2563 h 2848"/>
                <a:gd name="T78" fmla="*/ 2052 w 2460"/>
                <a:gd name="T79" fmla="*/ 2682 h 2848"/>
                <a:gd name="T80" fmla="*/ 1851 w 2460"/>
                <a:gd name="T81" fmla="*/ 2771 h 2848"/>
                <a:gd name="T82" fmla="*/ 1625 w 2460"/>
                <a:gd name="T83" fmla="*/ 2827 h 2848"/>
                <a:gd name="T84" fmla="*/ 1368 w 2460"/>
                <a:gd name="T85" fmla="*/ 2848 h 2848"/>
                <a:gd name="T86" fmla="*/ 1187 w 2460"/>
                <a:gd name="T87" fmla="*/ 2836 h 2848"/>
                <a:gd name="T88" fmla="*/ 982 w 2460"/>
                <a:gd name="T89" fmla="*/ 2795 h 2848"/>
                <a:gd name="T90" fmla="*/ 792 w 2460"/>
                <a:gd name="T91" fmla="*/ 2724 h 2848"/>
                <a:gd name="T92" fmla="*/ 617 w 2460"/>
                <a:gd name="T93" fmla="*/ 2627 h 2848"/>
                <a:gd name="T94" fmla="*/ 459 w 2460"/>
                <a:gd name="T95" fmla="*/ 2505 h 2848"/>
                <a:gd name="T96" fmla="*/ 323 w 2460"/>
                <a:gd name="T97" fmla="*/ 2361 h 2848"/>
                <a:gd name="T98" fmla="*/ 208 w 2460"/>
                <a:gd name="T99" fmla="*/ 2198 h 2848"/>
                <a:gd name="T100" fmla="*/ 116 w 2460"/>
                <a:gd name="T101" fmla="*/ 2018 h 2848"/>
                <a:gd name="T102" fmla="*/ 49 w 2460"/>
                <a:gd name="T103" fmla="*/ 1822 h 2848"/>
                <a:gd name="T104" fmla="*/ 10 w 2460"/>
                <a:gd name="T105" fmla="*/ 1613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60" h="2848">
                  <a:moveTo>
                    <a:pt x="0" y="1431"/>
                  </a:moveTo>
                  <a:lnTo>
                    <a:pt x="0" y="1424"/>
                  </a:lnTo>
                  <a:lnTo>
                    <a:pt x="0" y="1424"/>
                  </a:lnTo>
                  <a:lnTo>
                    <a:pt x="0" y="1387"/>
                  </a:lnTo>
                  <a:lnTo>
                    <a:pt x="1" y="1352"/>
                  </a:lnTo>
                  <a:lnTo>
                    <a:pt x="3" y="1315"/>
                  </a:lnTo>
                  <a:lnTo>
                    <a:pt x="6" y="1280"/>
                  </a:lnTo>
                  <a:lnTo>
                    <a:pt x="10" y="1244"/>
                  </a:lnTo>
                  <a:lnTo>
                    <a:pt x="15" y="1209"/>
                  </a:lnTo>
                  <a:lnTo>
                    <a:pt x="20" y="1174"/>
                  </a:lnTo>
                  <a:lnTo>
                    <a:pt x="26" y="1139"/>
                  </a:lnTo>
                  <a:lnTo>
                    <a:pt x="34" y="1104"/>
                  </a:lnTo>
                  <a:lnTo>
                    <a:pt x="41" y="1070"/>
                  </a:lnTo>
                  <a:lnTo>
                    <a:pt x="49" y="1037"/>
                  </a:lnTo>
                  <a:lnTo>
                    <a:pt x="59" y="1003"/>
                  </a:lnTo>
                  <a:lnTo>
                    <a:pt x="69" y="970"/>
                  </a:lnTo>
                  <a:lnTo>
                    <a:pt x="79" y="937"/>
                  </a:lnTo>
                  <a:lnTo>
                    <a:pt x="91" y="904"/>
                  </a:lnTo>
                  <a:lnTo>
                    <a:pt x="103" y="873"/>
                  </a:lnTo>
                  <a:lnTo>
                    <a:pt x="116" y="841"/>
                  </a:lnTo>
                  <a:lnTo>
                    <a:pt x="130" y="810"/>
                  </a:lnTo>
                  <a:lnTo>
                    <a:pt x="144" y="779"/>
                  </a:lnTo>
                  <a:lnTo>
                    <a:pt x="159" y="749"/>
                  </a:lnTo>
                  <a:lnTo>
                    <a:pt x="175" y="719"/>
                  </a:lnTo>
                  <a:lnTo>
                    <a:pt x="190" y="688"/>
                  </a:lnTo>
                  <a:lnTo>
                    <a:pt x="208" y="659"/>
                  </a:lnTo>
                  <a:lnTo>
                    <a:pt x="226" y="632"/>
                  </a:lnTo>
                  <a:lnTo>
                    <a:pt x="243" y="602"/>
                  </a:lnTo>
                  <a:lnTo>
                    <a:pt x="264" y="576"/>
                  </a:lnTo>
                  <a:lnTo>
                    <a:pt x="283" y="548"/>
                  </a:lnTo>
                  <a:lnTo>
                    <a:pt x="303" y="522"/>
                  </a:lnTo>
                  <a:lnTo>
                    <a:pt x="324" y="495"/>
                  </a:lnTo>
                  <a:lnTo>
                    <a:pt x="346" y="470"/>
                  </a:lnTo>
                  <a:lnTo>
                    <a:pt x="367" y="445"/>
                  </a:lnTo>
                  <a:lnTo>
                    <a:pt x="390" y="421"/>
                  </a:lnTo>
                  <a:lnTo>
                    <a:pt x="413" y="397"/>
                  </a:lnTo>
                  <a:lnTo>
                    <a:pt x="437" y="373"/>
                  </a:lnTo>
                  <a:lnTo>
                    <a:pt x="461" y="350"/>
                  </a:lnTo>
                  <a:lnTo>
                    <a:pt x="486" y="328"/>
                  </a:lnTo>
                  <a:lnTo>
                    <a:pt x="511" y="307"/>
                  </a:lnTo>
                  <a:lnTo>
                    <a:pt x="538" y="285"/>
                  </a:lnTo>
                  <a:lnTo>
                    <a:pt x="564" y="265"/>
                  </a:lnTo>
                  <a:lnTo>
                    <a:pt x="591" y="245"/>
                  </a:lnTo>
                  <a:lnTo>
                    <a:pt x="619" y="226"/>
                  </a:lnTo>
                  <a:lnTo>
                    <a:pt x="648" y="208"/>
                  </a:lnTo>
                  <a:lnTo>
                    <a:pt x="675" y="191"/>
                  </a:lnTo>
                  <a:lnTo>
                    <a:pt x="704" y="174"/>
                  </a:lnTo>
                  <a:lnTo>
                    <a:pt x="735" y="158"/>
                  </a:lnTo>
                  <a:lnTo>
                    <a:pt x="764" y="141"/>
                  </a:lnTo>
                  <a:lnTo>
                    <a:pt x="794" y="127"/>
                  </a:lnTo>
                  <a:lnTo>
                    <a:pt x="826" y="114"/>
                  </a:lnTo>
                  <a:lnTo>
                    <a:pt x="857" y="100"/>
                  </a:lnTo>
                  <a:lnTo>
                    <a:pt x="889" y="87"/>
                  </a:lnTo>
                  <a:lnTo>
                    <a:pt x="922" y="76"/>
                  </a:lnTo>
                  <a:lnTo>
                    <a:pt x="953" y="66"/>
                  </a:lnTo>
                  <a:lnTo>
                    <a:pt x="987" y="55"/>
                  </a:lnTo>
                  <a:lnTo>
                    <a:pt x="1020" y="45"/>
                  </a:lnTo>
                  <a:lnTo>
                    <a:pt x="1054" y="38"/>
                  </a:lnTo>
                  <a:lnTo>
                    <a:pt x="1088" y="30"/>
                  </a:lnTo>
                  <a:lnTo>
                    <a:pt x="1124" y="23"/>
                  </a:lnTo>
                  <a:lnTo>
                    <a:pt x="1158" y="18"/>
                  </a:lnTo>
                  <a:lnTo>
                    <a:pt x="1193" y="12"/>
                  </a:lnTo>
                  <a:lnTo>
                    <a:pt x="1230" y="7"/>
                  </a:lnTo>
                  <a:lnTo>
                    <a:pt x="1265" y="5"/>
                  </a:lnTo>
                  <a:lnTo>
                    <a:pt x="1302" y="2"/>
                  </a:lnTo>
                  <a:lnTo>
                    <a:pt x="1339" y="1"/>
                  </a:lnTo>
                  <a:lnTo>
                    <a:pt x="1375" y="0"/>
                  </a:lnTo>
                  <a:lnTo>
                    <a:pt x="1375" y="0"/>
                  </a:lnTo>
                  <a:lnTo>
                    <a:pt x="1421" y="1"/>
                  </a:lnTo>
                  <a:lnTo>
                    <a:pt x="1466" y="2"/>
                  </a:lnTo>
                  <a:lnTo>
                    <a:pt x="1509" y="5"/>
                  </a:lnTo>
                  <a:lnTo>
                    <a:pt x="1551" y="9"/>
                  </a:lnTo>
                  <a:lnTo>
                    <a:pt x="1592" y="14"/>
                  </a:lnTo>
                  <a:lnTo>
                    <a:pt x="1633" y="19"/>
                  </a:lnTo>
                  <a:lnTo>
                    <a:pt x="1672" y="25"/>
                  </a:lnTo>
                  <a:lnTo>
                    <a:pt x="1710" y="33"/>
                  </a:lnTo>
                  <a:lnTo>
                    <a:pt x="1748" y="42"/>
                  </a:lnTo>
                  <a:lnTo>
                    <a:pt x="1784" y="50"/>
                  </a:lnTo>
                  <a:lnTo>
                    <a:pt x="1820" y="60"/>
                  </a:lnTo>
                  <a:lnTo>
                    <a:pt x="1855" y="72"/>
                  </a:lnTo>
                  <a:lnTo>
                    <a:pt x="1889" y="83"/>
                  </a:lnTo>
                  <a:lnTo>
                    <a:pt x="1923" y="96"/>
                  </a:lnTo>
                  <a:lnTo>
                    <a:pt x="1956" y="108"/>
                  </a:lnTo>
                  <a:lnTo>
                    <a:pt x="1988" y="124"/>
                  </a:lnTo>
                  <a:lnTo>
                    <a:pt x="2021" y="138"/>
                  </a:lnTo>
                  <a:lnTo>
                    <a:pt x="2051" y="154"/>
                  </a:lnTo>
                  <a:lnTo>
                    <a:pt x="2081" y="170"/>
                  </a:lnTo>
                  <a:lnTo>
                    <a:pt x="2112" y="187"/>
                  </a:lnTo>
                  <a:lnTo>
                    <a:pt x="2142" y="206"/>
                  </a:lnTo>
                  <a:lnTo>
                    <a:pt x="2171" y="223"/>
                  </a:lnTo>
                  <a:lnTo>
                    <a:pt x="2228" y="263"/>
                  </a:lnTo>
                  <a:lnTo>
                    <a:pt x="2283" y="304"/>
                  </a:lnTo>
                  <a:lnTo>
                    <a:pt x="2338" y="347"/>
                  </a:lnTo>
                  <a:lnTo>
                    <a:pt x="2392" y="393"/>
                  </a:lnTo>
                  <a:lnTo>
                    <a:pt x="2445" y="441"/>
                  </a:lnTo>
                  <a:lnTo>
                    <a:pt x="2300" y="590"/>
                  </a:lnTo>
                  <a:lnTo>
                    <a:pt x="2300" y="590"/>
                  </a:lnTo>
                  <a:lnTo>
                    <a:pt x="2254" y="547"/>
                  </a:lnTo>
                  <a:lnTo>
                    <a:pt x="2208" y="506"/>
                  </a:lnTo>
                  <a:lnTo>
                    <a:pt x="2161" y="466"/>
                  </a:lnTo>
                  <a:lnTo>
                    <a:pt x="2112" y="429"/>
                  </a:lnTo>
                  <a:lnTo>
                    <a:pt x="2061" y="394"/>
                  </a:lnTo>
                  <a:lnTo>
                    <a:pt x="2009" y="360"/>
                  </a:lnTo>
                  <a:lnTo>
                    <a:pt x="1983" y="345"/>
                  </a:lnTo>
                  <a:lnTo>
                    <a:pt x="1956" y="330"/>
                  </a:lnTo>
                  <a:lnTo>
                    <a:pt x="1928" y="314"/>
                  </a:lnTo>
                  <a:lnTo>
                    <a:pt x="1901" y="301"/>
                  </a:lnTo>
                  <a:lnTo>
                    <a:pt x="1872" y="288"/>
                  </a:lnTo>
                  <a:lnTo>
                    <a:pt x="1843" y="275"/>
                  </a:lnTo>
                  <a:lnTo>
                    <a:pt x="1813" y="263"/>
                  </a:lnTo>
                  <a:lnTo>
                    <a:pt x="1783" y="253"/>
                  </a:lnTo>
                  <a:lnTo>
                    <a:pt x="1753" y="242"/>
                  </a:lnTo>
                  <a:lnTo>
                    <a:pt x="1721" y="232"/>
                  </a:lnTo>
                  <a:lnTo>
                    <a:pt x="1690" y="223"/>
                  </a:lnTo>
                  <a:lnTo>
                    <a:pt x="1657" y="216"/>
                  </a:lnTo>
                  <a:lnTo>
                    <a:pt x="1624" y="208"/>
                  </a:lnTo>
                  <a:lnTo>
                    <a:pt x="1590" y="203"/>
                  </a:lnTo>
                  <a:lnTo>
                    <a:pt x="1556" y="197"/>
                  </a:lnTo>
                  <a:lnTo>
                    <a:pt x="1520" y="193"/>
                  </a:lnTo>
                  <a:lnTo>
                    <a:pt x="1484" y="189"/>
                  </a:lnTo>
                  <a:lnTo>
                    <a:pt x="1447" y="187"/>
                  </a:lnTo>
                  <a:lnTo>
                    <a:pt x="1411" y="186"/>
                  </a:lnTo>
                  <a:lnTo>
                    <a:pt x="1371" y="186"/>
                  </a:lnTo>
                  <a:lnTo>
                    <a:pt x="1371" y="186"/>
                  </a:lnTo>
                  <a:lnTo>
                    <a:pt x="1341" y="186"/>
                  </a:lnTo>
                  <a:lnTo>
                    <a:pt x="1311" y="187"/>
                  </a:lnTo>
                  <a:lnTo>
                    <a:pt x="1280" y="188"/>
                  </a:lnTo>
                  <a:lnTo>
                    <a:pt x="1250" y="192"/>
                  </a:lnTo>
                  <a:lnTo>
                    <a:pt x="1220" y="194"/>
                  </a:lnTo>
                  <a:lnTo>
                    <a:pt x="1191" y="199"/>
                  </a:lnTo>
                  <a:lnTo>
                    <a:pt x="1162" y="204"/>
                  </a:lnTo>
                  <a:lnTo>
                    <a:pt x="1133" y="210"/>
                  </a:lnTo>
                  <a:lnTo>
                    <a:pt x="1104" y="216"/>
                  </a:lnTo>
                  <a:lnTo>
                    <a:pt x="1076" y="223"/>
                  </a:lnTo>
                  <a:lnTo>
                    <a:pt x="1019" y="240"/>
                  </a:lnTo>
                  <a:lnTo>
                    <a:pt x="965" y="259"/>
                  </a:lnTo>
                  <a:lnTo>
                    <a:pt x="912" y="280"/>
                  </a:lnTo>
                  <a:lnTo>
                    <a:pt x="860" y="304"/>
                  </a:lnTo>
                  <a:lnTo>
                    <a:pt x="811" y="331"/>
                  </a:lnTo>
                  <a:lnTo>
                    <a:pt x="761" y="360"/>
                  </a:lnTo>
                  <a:lnTo>
                    <a:pt x="715" y="391"/>
                  </a:lnTo>
                  <a:lnTo>
                    <a:pt x="669" y="426"/>
                  </a:lnTo>
                  <a:lnTo>
                    <a:pt x="626" y="462"/>
                  </a:lnTo>
                  <a:lnTo>
                    <a:pt x="584" y="500"/>
                  </a:lnTo>
                  <a:lnTo>
                    <a:pt x="544" y="541"/>
                  </a:lnTo>
                  <a:lnTo>
                    <a:pt x="506" y="584"/>
                  </a:lnTo>
                  <a:lnTo>
                    <a:pt x="471" y="628"/>
                  </a:lnTo>
                  <a:lnTo>
                    <a:pt x="437" y="675"/>
                  </a:lnTo>
                  <a:lnTo>
                    <a:pt x="405" y="723"/>
                  </a:lnTo>
                  <a:lnTo>
                    <a:pt x="375" y="772"/>
                  </a:lnTo>
                  <a:lnTo>
                    <a:pt x="348" y="824"/>
                  </a:lnTo>
                  <a:lnTo>
                    <a:pt x="323" y="877"/>
                  </a:lnTo>
                  <a:lnTo>
                    <a:pt x="300" y="931"/>
                  </a:lnTo>
                  <a:lnTo>
                    <a:pt x="280" y="988"/>
                  </a:lnTo>
                  <a:lnTo>
                    <a:pt x="262" y="1045"/>
                  </a:lnTo>
                  <a:lnTo>
                    <a:pt x="247" y="1104"/>
                  </a:lnTo>
                  <a:lnTo>
                    <a:pt x="235" y="1165"/>
                  </a:lnTo>
                  <a:lnTo>
                    <a:pt x="224" y="1225"/>
                  </a:lnTo>
                  <a:lnTo>
                    <a:pt x="218" y="1287"/>
                  </a:lnTo>
                  <a:lnTo>
                    <a:pt x="213" y="1352"/>
                  </a:lnTo>
                  <a:lnTo>
                    <a:pt x="212" y="1416"/>
                  </a:lnTo>
                  <a:lnTo>
                    <a:pt x="212" y="1424"/>
                  </a:lnTo>
                  <a:lnTo>
                    <a:pt x="212" y="1424"/>
                  </a:lnTo>
                  <a:lnTo>
                    <a:pt x="213" y="1488"/>
                  </a:lnTo>
                  <a:lnTo>
                    <a:pt x="218" y="1553"/>
                  </a:lnTo>
                  <a:lnTo>
                    <a:pt x="224" y="1615"/>
                  </a:lnTo>
                  <a:lnTo>
                    <a:pt x="235" y="1676"/>
                  </a:lnTo>
                  <a:lnTo>
                    <a:pt x="247" y="1737"/>
                  </a:lnTo>
                  <a:lnTo>
                    <a:pt x="264" y="1796"/>
                  </a:lnTo>
                  <a:lnTo>
                    <a:pt x="281" y="1855"/>
                  </a:lnTo>
                  <a:lnTo>
                    <a:pt x="302" y="1911"/>
                  </a:lnTo>
                  <a:lnTo>
                    <a:pt x="324" y="1966"/>
                  </a:lnTo>
                  <a:lnTo>
                    <a:pt x="350" y="2019"/>
                  </a:lnTo>
                  <a:lnTo>
                    <a:pt x="377" y="2072"/>
                  </a:lnTo>
                  <a:lnTo>
                    <a:pt x="408" y="2121"/>
                  </a:lnTo>
                  <a:lnTo>
                    <a:pt x="439" y="2170"/>
                  </a:lnTo>
                  <a:lnTo>
                    <a:pt x="473" y="2216"/>
                  </a:lnTo>
                  <a:lnTo>
                    <a:pt x="510" y="2261"/>
                  </a:lnTo>
                  <a:lnTo>
                    <a:pt x="548" y="2304"/>
                  </a:lnTo>
                  <a:lnTo>
                    <a:pt x="588" y="2345"/>
                  </a:lnTo>
                  <a:lnTo>
                    <a:pt x="630" y="2383"/>
                  </a:lnTo>
                  <a:lnTo>
                    <a:pt x="673" y="2419"/>
                  </a:lnTo>
                  <a:lnTo>
                    <a:pt x="718" y="2453"/>
                  </a:lnTo>
                  <a:lnTo>
                    <a:pt x="766" y="2486"/>
                  </a:lnTo>
                  <a:lnTo>
                    <a:pt x="814" y="2515"/>
                  </a:lnTo>
                  <a:lnTo>
                    <a:pt x="865" y="2542"/>
                  </a:lnTo>
                  <a:lnTo>
                    <a:pt x="917" y="2567"/>
                  </a:lnTo>
                  <a:lnTo>
                    <a:pt x="970" y="2589"/>
                  </a:lnTo>
                  <a:lnTo>
                    <a:pt x="1024" y="2608"/>
                  </a:lnTo>
                  <a:lnTo>
                    <a:pt x="1081" y="2624"/>
                  </a:lnTo>
                  <a:lnTo>
                    <a:pt x="1109" y="2632"/>
                  </a:lnTo>
                  <a:lnTo>
                    <a:pt x="1138" y="2638"/>
                  </a:lnTo>
                  <a:lnTo>
                    <a:pt x="1166" y="2643"/>
                  </a:lnTo>
                  <a:lnTo>
                    <a:pt x="1196" y="2648"/>
                  </a:lnTo>
                  <a:lnTo>
                    <a:pt x="1225" y="2653"/>
                  </a:lnTo>
                  <a:lnTo>
                    <a:pt x="1254" y="2656"/>
                  </a:lnTo>
                  <a:lnTo>
                    <a:pt x="1284" y="2658"/>
                  </a:lnTo>
                  <a:lnTo>
                    <a:pt x="1315" y="2661"/>
                  </a:lnTo>
                  <a:lnTo>
                    <a:pt x="1345" y="2662"/>
                  </a:lnTo>
                  <a:lnTo>
                    <a:pt x="1375" y="2662"/>
                  </a:lnTo>
                  <a:lnTo>
                    <a:pt x="1375" y="2662"/>
                  </a:lnTo>
                  <a:lnTo>
                    <a:pt x="1413" y="2662"/>
                  </a:lnTo>
                  <a:lnTo>
                    <a:pt x="1448" y="2661"/>
                  </a:lnTo>
                  <a:lnTo>
                    <a:pt x="1484" y="2658"/>
                  </a:lnTo>
                  <a:lnTo>
                    <a:pt x="1519" y="2656"/>
                  </a:lnTo>
                  <a:lnTo>
                    <a:pt x="1553" y="2651"/>
                  </a:lnTo>
                  <a:lnTo>
                    <a:pt x="1586" y="2647"/>
                  </a:lnTo>
                  <a:lnTo>
                    <a:pt x="1619" y="2640"/>
                  </a:lnTo>
                  <a:lnTo>
                    <a:pt x="1652" y="2634"/>
                  </a:lnTo>
                  <a:lnTo>
                    <a:pt x="1683" y="2627"/>
                  </a:lnTo>
                  <a:lnTo>
                    <a:pt x="1715" y="2618"/>
                  </a:lnTo>
                  <a:lnTo>
                    <a:pt x="1745" y="2609"/>
                  </a:lnTo>
                  <a:lnTo>
                    <a:pt x="1777" y="2599"/>
                  </a:lnTo>
                  <a:lnTo>
                    <a:pt x="1806" y="2589"/>
                  </a:lnTo>
                  <a:lnTo>
                    <a:pt x="1836" y="2577"/>
                  </a:lnTo>
                  <a:lnTo>
                    <a:pt x="1865" y="2565"/>
                  </a:lnTo>
                  <a:lnTo>
                    <a:pt x="1893" y="2551"/>
                  </a:lnTo>
                  <a:lnTo>
                    <a:pt x="1922" y="2537"/>
                  </a:lnTo>
                  <a:lnTo>
                    <a:pt x="1950" y="2523"/>
                  </a:lnTo>
                  <a:lnTo>
                    <a:pt x="1978" y="2507"/>
                  </a:lnTo>
                  <a:lnTo>
                    <a:pt x="2005" y="2490"/>
                  </a:lnTo>
                  <a:lnTo>
                    <a:pt x="2032" y="2474"/>
                  </a:lnTo>
                  <a:lnTo>
                    <a:pt x="2060" y="2455"/>
                  </a:lnTo>
                  <a:lnTo>
                    <a:pt x="2113" y="2417"/>
                  </a:lnTo>
                  <a:lnTo>
                    <a:pt x="2166" y="2375"/>
                  </a:lnTo>
                  <a:lnTo>
                    <a:pt x="2219" y="2331"/>
                  </a:lnTo>
                  <a:lnTo>
                    <a:pt x="2271" y="2284"/>
                  </a:lnTo>
                  <a:lnTo>
                    <a:pt x="2322" y="2234"/>
                  </a:lnTo>
                  <a:lnTo>
                    <a:pt x="2460" y="2368"/>
                  </a:lnTo>
                  <a:lnTo>
                    <a:pt x="2460" y="2368"/>
                  </a:lnTo>
                  <a:lnTo>
                    <a:pt x="2406" y="2421"/>
                  </a:lnTo>
                  <a:lnTo>
                    <a:pt x="2350" y="2470"/>
                  </a:lnTo>
                  <a:lnTo>
                    <a:pt x="2293" y="2518"/>
                  </a:lnTo>
                  <a:lnTo>
                    <a:pt x="2235" y="2563"/>
                  </a:lnTo>
                  <a:lnTo>
                    <a:pt x="2206" y="2585"/>
                  </a:lnTo>
                  <a:lnTo>
                    <a:pt x="2176" y="2606"/>
                  </a:lnTo>
                  <a:lnTo>
                    <a:pt x="2146" y="2627"/>
                  </a:lnTo>
                  <a:lnTo>
                    <a:pt x="2115" y="2646"/>
                  </a:lnTo>
                  <a:lnTo>
                    <a:pt x="2085" y="2664"/>
                  </a:lnTo>
                  <a:lnTo>
                    <a:pt x="2052" y="2682"/>
                  </a:lnTo>
                  <a:lnTo>
                    <a:pt x="2021" y="2699"/>
                  </a:lnTo>
                  <a:lnTo>
                    <a:pt x="1988" y="2715"/>
                  </a:lnTo>
                  <a:lnTo>
                    <a:pt x="1955" y="2730"/>
                  </a:lnTo>
                  <a:lnTo>
                    <a:pt x="1921" y="2745"/>
                  </a:lnTo>
                  <a:lnTo>
                    <a:pt x="1887" y="2758"/>
                  </a:lnTo>
                  <a:lnTo>
                    <a:pt x="1851" y="2771"/>
                  </a:lnTo>
                  <a:lnTo>
                    <a:pt x="1815" y="2783"/>
                  </a:lnTo>
                  <a:lnTo>
                    <a:pt x="1778" y="2793"/>
                  </a:lnTo>
                  <a:lnTo>
                    <a:pt x="1741" y="2803"/>
                  </a:lnTo>
                  <a:lnTo>
                    <a:pt x="1704" y="2812"/>
                  </a:lnTo>
                  <a:lnTo>
                    <a:pt x="1664" y="2821"/>
                  </a:lnTo>
                  <a:lnTo>
                    <a:pt x="1625" y="2827"/>
                  </a:lnTo>
                  <a:lnTo>
                    <a:pt x="1585" y="2834"/>
                  </a:lnTo>
                  <a:lnTo>
                    <a:pt x="1543" y="2839"/>
                  </a:lnTo>
                  <a:lnTo>
                    <a:pt x="1500" y="2843"/>
                  </a:lnTo>
                  <a:lnTo>
                    <a:pt x="1457" y="2845"/>
                  </a:lnTo>
                  <a:lnTo>
                    <a:pt x="1413" y="2846"/>
                  </a:lnTo>
                  <a:lnTo>
                    <a:pt x="1368" y="2848"/>
                  </a:lnTo>
                  <a:lnTo>
                    <a:pt x="1368" y="2848"/>
                  </a:lnTo>
                  <a:lnTo>
                    <a:pt x="1331" y="2846"/>
                  </a:lnTo>
                  <a:lnTo>
                    <a:pt x="1294" y="2845"/>
                  </a:lnTo>
                  <a:lnTo>
                    <a:pt x="1259" y="2843"/>
                  </a:lnTo>
                  <a:lnTo>
                    <a:pt x="1222" y="2840"/>
                  </a:lnTo>
                  <a:lnTo>
                    <a:pt x="1187" y="2836"/>
                  </a:lnTo>
                  <a:lnTo>
                    <a:pt x="1153" y="2831"/>
                  </a:lnTo>
                  <a:lnTo>
                    <a:pt x="1118" y="2825"/>
                  </a:lnTo>
                  <a:lnTo>
                    <a:pt x="1083" y="2819"/>
                  </a:lnTo>
                  <a:lnTo>
                    <a:pt x="1049" y="2811"/>
                  </a:lnTo>
                  <a:lnTo>
                    <a:pt x="1015" y="2803"/>
                  </a:lnTo>
                  <a:lnTo>
                    <a:pt x="982" y="2795"/>
                  </a:lnTo>
                  <a:lnTo>
                    <a:pt x="950" y="2784"/>
                  </a:lnTo>
                  <a:lnTo>
                    <a:pt x="917" y="2773"/>
                  </a:lnTo>
                  <a:lnTo>
                    <a:pt x="885" y="2762"/>
                  </a:lnTo>
                  <a:lnTo>
                    <a:pt x="854" y="2750"/>
                  </a:lnTo>
                  <a:lnTo>
                    <a:pt x="822" y="2738"/>
                  </a:lnTo>
                  <a:lnTo>
                    <a:pt x="792" y="2724"/>
                  </a:lnTo>
                  <a:lnTo>
                    <a:pt x="761" y="2709"/>
                  </a:lnTo>
                  <a:lnTo>
                    <a:pt x="731" y="2694"/>
                  </a:lnTo>
                  <a:lnTo>
                    <a:pt x="702" y="2678"/>
                  </a:lnTo>
                  <a:lnTo>
                    <a:pt x="673" y="2662"/>
                  </a:lnTo>
                  <a:lnTo>
                    <a:pt x="645" y="2644"/>
                  </a:lnTo>
                  <a:lnTo>
                    <a:pt x="617" y="2627"/>
                  </a:lnTo>
                  <a:lnTo>
                    <a:pt x="590" y="2608"/>
                  </a:lnTo>
                  <a:lnTo>
                    <a:pt x="563" y="2589"/>
                  </a:lnTo>
                  <a:lnTo>
                    <a:pt x="536" y="2568"/>
                  </a:lnTo>
                  <a:lnTo>
                    <a:pt x="510" y="2548"/>
                  </a:lnTo>
                  <a:lnTo>
                    <a:pt x="485" y="2527"/>
                  </a:lnTo>
                  <a:lnTo>
                    <a:pt x="459" y="2505"/>
                  </a:lnTo>
                  <a:lnTo>
                    <a:pt x="435" y="2483"/>
                  </a:lnTo>
                  <a:lnTo>
                    <a:pt x="413" y="2460"/>
                  </a:lnTo>
                  <a:lnTo>
                    <a:pt x="389" y="2436"/>
                  </a:lnTo>
                  <a:lnTo>
                    <a:pt x="366" y="2412"/>
                  </a:lnTo>
                  <a:lnTo>
                    <a:pt x="344" y="2386"/>
                  </a:lnTo>
                  <a:lnTo>
                    <a:pt x="323" y="2361"/>
                  </a:lnTo>
                  <a:lnTo>
                    <a:pt x="303" y="2336"/>
                  </a:lnTo>
                  <a:lnTo>
                    <a:pt x="283" y="2309"/>
                  </a:lnTo>
                  <a:lnTo>
                    <a:pt x="262" y="2283"/>
                  </a:lnTo>
                  <a:lnTo>
                    <a:pt x="243" y="2255"/>
                  </a:lnTo>
                  <a:lnTo>
                    <a:pt x="226" y="2227"/>
                  </a:lnTo>
                  <a:lnTo>
                    <a:pt x="208" y="2198"/>
                  </a:lnTo>
                  <a:lnTo>
                    <a:pt x="190" y="2169"/>
                  </a:lnTo>
                  <a:lnTo>
                    <a:pt x="174" y="2140"/>
                  </a:lnTo>
                  <a:lnTo>
                    <a:pt x="159" y="2110"/>
                  </a:lnTo>
                  <a:lnTo>
                    <a:pt x="144" y="2079"/>
                  </a:lnTo>
                  <a:lnTo>
                    <a:pt x="130" y="2049"/>
                  </a:lnTo>
                  <a:lnTo>
                    <a:pt x="116" y="2018"/>
                  </a:lnTo>
                  <a:lnTo>
                    <a:pt x="103" y="1986"/>
                  </a:lnTo>
                  <a:lnTo>
                    <a:pt x="91" y="1954"/>
                  </a:lnTo>
                  <a:lnTo>
                    <a:pt x="79" y="1922"/>
                  </a:lnTo>
                  <a:lnTo>
                    <a:pt x="69" y="1889"/>
                  </a:lnTo>
                  <a:lnTo>
                    <a:pt x="59" y="1856"/>
                  </a:lnTo>
                  <a:lnTo>
                    <a:pt x="49" y="1822"/>
                  </a:lnTo>
                  <a:lnTo>
                    <a:pt x="41" y="1788"/>
                  </a:lnTo>
                  <a:lnTo>
                    <a:pt x="34" y="1753"/>
                  </a:lnTo>
                  <a:lnTo>
                    <a:pt x="26" y="1719"/>
                  </a:lnTo>
                  <a:lnTo>
                    <a:pt x="20" y="1684"/>
                  </a:lnTo>
                  <a:lnTo>
                    <a:pt x="15" y="1649"/>
                  </a:lnTo>
                  <a:lnTo>
                    <a:pt x="10" y="1613"/>
                  </a:lnTo>
                  <a:lnTo>
                    <a:pt x="6" y="1578"/>
                  </a:lnTo>
                  <a:lnTo>
                    <a:pt x="3" y="1541"/>
                  </a:lnTo>
                  <a:lnTo>
                    <a:pt x="1" y="1505"/>
                  </a:lnTo>
                  <a:lnTo>
                    <a:pt x="0" y="1468"/>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Freeform 25"/>
            <p:cNvSpPr>
              <a:spLocks noEditPoints="1"/>
            </p:cNvSpPr>
            <p:nvPr userDrawn="1"/>
          </p:nvSpPr>
          <p:spPr bwMode="auto">
            <a:xfrm>
              <a:off x="2651" y="1101"/>
              <a:ext cx="692" cy="712"/>
            </a:xfrm>
            <a:custGeom>
              <a:avLst/>
              <a:gdLst>
                <a:gd name="T0" fmla="*/ 2532 w 2767"/>
                <a:gd name="T1" fmla="*/ 1175 h 2848"/>
                <a:gd name="T2" fmla="*/ 2392 w 2767"/>
                <a:gd name="T3" fmla="*/ 783 h 2848"/>
                <a:gd name="T4" fmla="*/ 2139 w 2767"/>
                <a:gd name="T5" fmla="*/ 469 h 2848"/>
                <a:gd name="T6" fmla="*/ 1824 w 2767"/>
                <a:gd name="T7" fmla="*/ 271 h 2848"/>
                <a:gd name="T8" fmla="*/ 1625 w 2767"/>
                <a:gd name="T9" fmla="*/ 211 h 2848"/>
                <a:gd name="T10" fmla="*/ 1410 w 2767"/>
                <a:gd name="T11" fmla="*/ 186 h 2848"/>
                <a:gd name="T12" fmla="*/ 1224 w 2767"/>
                <a:gd name="T13" fmla="*/ 194 h 2848"/>
                <a:gd name="T14" fmla="*/ 1019 w 2767"/>
                <a:gd name="T15" fmla="*/ 240 h 2848"/>
                <a:gd name="T16" fmla="*/ 757 w 2767"/>
                <a:gd name="T17" fmla="*/ 364 h 2848"/>
                <a:gd name="T18" fmla="*/ 467 w 2767"/>
                <a:gd name="T19" fmla="*/ 633 h 2848"/>
                <a:gd name="T20" fmla="*/ 279 w 2767"/>
                <a:gd name="T21" fmla="*/ 993 h 2848"/>
                <a:gd name="T22" fmla="*/ 212 w 2767"/>
                <a:gd name="T23" fmla="*/ 1416 h 2848"/>
                <a:gd name="T24" fmla="*/ 247 w 2767"/>
                <a:gd name="T25" fmla="*/ 1732 h 2848"/>
                <a:gd name="T26" fmla="*/ 404 w 2767"/>
                <a:gd name="T27" fmla="*/ 2115 h 2848"/>
                <a:gd name="T28" fmla="*/ 670 w 2767"/>
                <a:gd name="T29" fmla="*/ 2416 h 2848"/>
                <a:gd name="T30" fmla="*/ 971 w 2767"/>
                <a:gd name="T31" fmla="*/ 2586 h 2848"/>
                <a:gd name="T32" fmla="*/ 1171 w 2767"/>
                <a:gd name="T33" fmla="*/ 2643 h 2848"/>
                <a:gd name="T34" fmla="*/ 1387 w 2767"/>
                <a:gd name="T35" fmla="*/ 2662 h 2848"/>
                <a:gd name="T36" fmla="*/ 1573 w 2767"/>
                <a:gd name="T37" fmla="*/ 2648 h 2848"/>
                <a:gd name="T38" fmla="*/ 1776 w 2767"/>
                <a:gd name="T39" fmla="*/ 2597 h 2848"/>
                <a:gd name="T40" fmla="*/ 2056 w 2767"/>
                <a:gd name="T41" fmla="*/ 2452 h 2848"/>
                <a:gd name="T42" fmla="*/ 2333 w 2767"/>
                <a:gd name="T43" fmla="*/ 2168 h 2848"/>
                <a:gd name="T44" fmla="*/ 2506 w 2767"/>
                <a:gd name="T45" fmla="*/ 1798 h 2848"/>
                <a:gd name="T46" fmla="*/ 0 w 2767"/>
                <a:gd name="T47" fmla="*/ 1431 h 2848"/>
                <a:gd name="T48" fmla="*/ 10 w 2767"/>
                <a:gd name="T49" fmla="*/ 1249 h 2848"/>
                <a:gd name="T50" fmla="*/ 56 w 2767"/>
                <a:gd name="T51" fmla="*/ 1013 h 2848"/>
                <a:gd name="T52" fmla="*/ 139 w 2767"/>
                <a:gd name="T53" fmla="*/ 791 h 2848"/>
                <a:gd name="T54" fmla="*/ 255 w 2767"/>
                <a:gd name="T55" fmla="*/ 587 h 2848"/>
                <a:gd name="T56" fmla="*/ 404 w 2767"/>
                <a:gd name="T57" fmla="*/ 407 h 2848"/>
                <a:gd name="T58" fmla="*/ 582 w 2767"/>
                <a:gd name="T59" fmla="*/ 253 h 2848"/>
                <a:gd name="T60" fmla="*/ 787 w 2767"/>
                <a:gd name="T61" fmla="*/ 131 h 2848"/>
                <a:gd name="T62" fmla="*/ 1018 w 2767"/>
                <a:gd name="T63" fmla="*/ 48 h 2848"/>
                <a:gd name="T64" fmla="*/ 1272 w 2767"/>
                <a:gd name="T65" fmla="*/ 5 h 2848"/>
                <a:gd name="T66" fmla="*/ 1503 w 2767"/>
                <a:gd name="T67" fmla="*/ 5 h 2848"/>
                <a:gd name="T68" fmla="*/ 1755 w 2767"/>
                <a:gd name="T69" fmla="*/ 47 h 2848"/>
                <a:gd name="T70" fmla="*/ 1985 w 2767"/>
                <a:gd name="T71" fmla="*/ 130 h 2848"/>
                <a:gd name="T72" fmla="*/ 2190 w 2767"/>
                <a:gd name="T73" fmla="*/ 250 h 2848"/>
                <a:gd name="T74" fmla="*/ 2367 w 2767"/>
                <a:gd name="T75" fmla="*/ 403 h 2848"/>
                <a:gd name="T76" fmla="*/ 2513 w 2767"/>
                <a:gd name="T77" fmla="*/ 582 h 2848"/>
                <a:gd name="T78" fmla="*/ 2629 w 2767"/>
                <a:gd name="T79" fmla="*/ 784 h 2848"/>
                <a:gd name="T80" fmla="*/ 2711 w 2767"/>
                <a:gd name="T81" fmla="*/ 1007 h 2848"/>
                <a:gd name="T82" fmla="*/ 2757 w 2767"/>
                <a:gd name="T83" fmla="*/ 1242 h 2848"/>
                <a:gd name="T84" fmla="*/ 2767 w 2767"/>
                <a:gd name="T85" fmla="*/ 1424 h 2848"/>
                <a:gd name="T86" fmla="*/ 2747 w 2767"/>
                <a:gd name="T87" fmla="*/ 1666 h 2848"/>
                <a:gd name="T88" fmla="*/ 2690 w 2767"/>
                <a:gd name="T89" fmla="*/ 1899 h 2848"/>
                <a:gd name="T90" fmla="*/ 2598 w 2767"/>
                <a:gd name="T91" fmla="*/ 2116 h 2848"/>
                <a:gd name="T92" fmla="*/ 2471 w 2767"/>
                <a:gd name="T93" fmla="*/ 2314 h 2848"/>
                <a:gd name="T94" fmla="*/ 2315 w 2767"/>
                <a:gd name="T95" fmla="*/ 2489 h 2848"/>
                <a:gd name="T96" fmla="*/ 2129 w 2767"/>
                <a:gd name="T97" fmla="*/ 2633 h 2848"/>
                <a:gd name="T98" fmla="*/ 1916 w 2767"/>
                <a:gd name="T99" fmla="*/ 2744 h 2848"/>
                <a:gd name="T100" fmla="*/ 1678 w 2767"/>
                <a:gd name="T101" fmla="*/ 2817 h 2848"/>
                <a:gd name="T102" fmla="*/ 1418 w 2767"/>
                <a:gd name="T103" fmla="*/ 2846 h 2848"/>
                <a:gd name="T104" fmla="*/ 1189 w 2767"/>
                <a:gd name="T105" fmla="*/ 2835 h 2848"/>
                <a:gd name="T106" fmla="*/ 942 w 2767"/>
                <a:gd name="T107" fmla="*/ 2781 h 2848"/>
                <a:gd name="T108" fmla="*/ 720 w 2767"/>
                <a:gd name="T109" fmla="*/ 2687 h 2848"/>
                <a:gd name="T110" fmla="*/ 523 w 2767"/>
                <a:gd name="T111" fmla="*/ 2557 h 2848"/>
                <a:gd name="T112" fmla="*/ 355 w 2767"/>
                <a:gd name="T113" fmla="*/ 2397 h 2848"/>
                <a:gd name="T114" fmla="*/ 216 w 2767"/>
                <a:gd name="T115" fmla="*/ 2210 h 2848"/>
                <a:gd name="T116" fmla="*/ 110 w 2767"/>
                <a:gd name="T117" fmla="*/ 2001 h 2848"/>
                <a:gd name="T118" fmla="*/ 39 w 2767"/>
                <a:gd name="T119" fmla="*/ 1775 h 2848"/>
                <a:gd name="T120" fmla="*/ 3 w 2767"/>
                <a:gd name="T121" fmla="*/ 1536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67" h="2848">
                  <a:moveTo>
                    <a:pt x="2555" y="1431"/>
                  </a:moveTo>
                  <a:lnTo>
                    <a:pt x="2555" y="1424"/>
                  </a:lnTo>
                  <a:lnTo>
                    <a:pt x="2555" y="1424"/>
                  </a:lnTo>
                  <a:lnTo>
                    <a:pt x="2554" y="1361"/>
                  </a:lnTo>
                  <a:lnTo>
                    <a:pt x="2549" y="1297"/>
                  </a:lnTo>
                  <a:lnTo>
                    <a:pt x="2542" y="1235"/>
                  </a:lnTo>
                  <a:lnTo>
                    <a:pt x="2532" y="1175"/>
                  </a:lnTo>
                  <a:lnTo>
                    <a:pt x="2519" y="1115"/>
                  </a:lnTo>
                  <a:lnTo>
                    <a:pt x="2504" y="1057"/>
                  </a:lnTo>
                  <a:lnTo>
                    <a:pt x="2487" y="999"/>
                  </a:lnTo>
                  <a:lnTo>
                    <a:pt x="2466" y="944"/>
                  </a:lnTo>
                  <a:lnTo>
                    <a:pt x="2444" y="888"/>
                  </a:lnTo>
                  <a:lnTo>
                    <a:pt x="2418" y="835"/>
                  </a:lnTo>
                  <a:lnTo>
                    <a:pt x="2392" y="783"/>
                  </a:lnTo>
                  <a:lnTo>
                    <a:pt x="2362" y="733"/>
                  </a:lnTo>
                  <a:lnTo>
                    <a:pt x="2330" y="685"/>
                  </a:lnTo>
                  <a:lnTo>
                    <a:pt x="2296" y="638"/>
                  </a:lnTo>
                  <a:lnTo>
                    <a:pt x="2261" y="592"/>
                  </a:lnTo>
                  <a:lnTo>
                    <a:pt x="2221" y="549"/>
                  </a:lnTo>
                  <a:lnTo>
                    <a:pt x="2182" y="508"/>
                  </a:lnTo>
                  <a:lnTo>
                    <a:pt x="2139" y="469"/>
                  </a:lnTo>
                  <a:lnTo>
                    <a:pt x="2095" y="432"/>
                  </a:lnTo>
                  <a:lnTo>
                    <a:pt x="2050" y="398"/>
                  </a:lnTo>
                  <a:lnTo>
                    <a:pt x="2003" y="365"/>
                  </a:lnTo>
                  <a:lnTo>
                    <a:pt x="1954" y="336"/>
                  </a:lnTo>
                  <a:lnTo>
                    <a:pt x="1902" y="308"/>
                  </a:lnTo>
                  <a:lnTo>
                    <a:pt x="1850" y="283"/>
                  </a:lnTo>
                  <a:lnTo>
                    <a:pt x="1824" y="271"/>
                  </a:lnTo>
                  <a:lnTo>
                    <a:pt x="1796" y="260"/>
                  </a:lnTo>
                  <a:lnTo>
                    <a:pt x="1768" y="250"/>
                  </a:lnTo>
                  <a:lnTo>
                    <a:pt x="1740" y="241"/>
                  </a:lnTo>
                  <a:lnTo>
                    <a:pt x="1712" y="232"/>
                  </a:lnTo>
                  <a:lnTo>
                    <a:pt x="1683" y="225"/>
                  </a:lnTo>
                  <a:lnTo>
                    <a:pt x="1654" y="217"/>
                  </a:lnTo>
                  <a:lnTo>
                    <a:pt x="1625" y="211"/>
                  </a:lnTo>
                  <a:lnTo>
                    <a:pt x="1595" y="204"/>
                  </a:lnTo>
                  <a:lnTo>
                    <a:pt x="1566" y="199"/>
                  </a:lnTo>
                  <a:lnTo>
                    <a:pt x="1536" y="196"/>
                  </a:lnTo>
                  <a:lnTo>
                    <a:pt x="1504" y="192"/>
                  </a:lnTo>
                  <a:lnTo>
                    <a:pt x="1474" y="189"/>
                  </a:lnTo>
                  <a:lnTo>
                    <a:pt x="1442" y="187"/>
                  </a:lnTo>
                  <a:lnTo>
                    <a:pt x="1410" y="186"/>
                  </a:lnTo>
                  <a:lnTo>
                    <a:pt x="1379" y="186"/>
                  </a:lnTo>
                  <a:lnTo>
                    <a:pt x="1379" y="186"/>
                  </a:lnTo>
                  <a:lnTo>
                    <a:pt x="1347" y="186"/>
                  </a:lnTo>
                  <a:lnTo>
                    <a:pt x="1316" y="187"/>
                  </a:lnTo>
                  <a:lnTo>
                    <a:pt x="1285" y="189"/>
                  </a:lnTo>
                  <a:lnTo>
                    <a:pt x="1254" y="192"/>
                  </a:lnTo>
                  <a:lnTo>
                    <a:pt x="1224" y="194"/>
                  </a:lnTo>
                  <a:lnTo>
                    <a:pt x="1193" y="199"/>
                  </a:lnTo>
                  <a:lnTo>
                    <a:pt x="1163" y="204"/>
                  </a:lnTo>
                  <a:lnTo>
                    <a:pt x="1134" y="210"/>
                  </a:lnTo>
                  <a:lnTo>
                    <a:pt x="1105" y="217"/>
                  </a:lnTo>
                  <a:lnTo>
                    <a:pt x="1076" y="223"/>
                  </a:lnTo>
                  <a:lnTo>
                    <a:pt x="1047" y="232"/>
                  </a:lnTo>
                  <a:lnTo>
                    <a:pt x="1019" y="240"/>
                  </a:lnTo>
                  <a:lnTo>
                    <a:pt x="991" y="250"/>
                  </a:lnTo>
                  <a:lnTo>
                    <a:pt x="963" y="260"/>
                  </a:lnTo>
                  <a:lnTo>
                    <a:pt x="937" y="270"/>
                  </a:lnTo>
                  <a:lnTo>
                    <a:pt x="910" y="282"/>
                  </a:lnTo>
                  <a:lnTo>
                    <a:pt x="857" y="307"/>
                  </a:lnTo>
                  <a:lnTo>
                    <a:pt x="807" y="333"/>
                  </a:lnTo>
                  <a:lnTo>
                    <a:pt x="757" y="364"/>
                  </a:lnTo>
                  <a:lnTo>
                    <a:pt x="711" y="395"/>
                  </a:lnTo>
                  <a:lnTo>
                    <a:pt x="665" y="429"/>
                  </a:lnTo>
                  <a:lnTo>
                    <a:pt x="622" y="466"/>
                  </a:lnTo>
                  <a:lnTo>
                    <a:pt x="581" y="505"/>
                  </a:lnTo>
                  <a:lnTo>
                    <a:pt x="540" y="546"/>
                  </a:lnTo>
                  <a:lnTo>
                    <a:pt x="502" y="589"/>
                  </a:lnTo>
                  <a:lnTo>
                    <a:pt x="467" y="633"/>
                  </a:lnTo>
                  <a:lnTo>
                    <a:pt x="433" y="680"/>
                  </a:lnTo>
                  <a:lnTo>
                    <a:pt x="401" y="728"/>
                  </a:lnTo>
                  <a:lnTo>
                    <a:pt x="372" y="778"/>
                  </a:lnTo>
                  <a:lnTo>
                    <a:pt x="346" y="829"/>
                  </a:lnTo>
                  <a:lnTo>
                    <a:pt x="320" y="882"/>
                  </a:lnTo>
                  <a:lnTo>
                    <a:pt x="299" y="936"/>
                  </a:lnTo>
                  <a:lnTo>
                    <a:pt x="279" y="993"/>
                  </a:lnTo>
                  <a:lnTo>
                    <a:pt x="261" y="1050"/>
                  </a:lnTo>
                  <a:lnTo>
                    <a:pt x="246" y="1108"/>
                  </a:lnTo>
                  <a:lnTo>
                    <a:pt x="235" y="1167"/>
                  </a:lnTo>
                  <a:lnTo>
                    <a:pt x="224" y="1228"/>
                  </a:lnTo>
                  <a:lnTo>
                    <a:pt x="217" y="1290"/>
                  </a:lnTo>
                  <a:lnTo>
                    <a:pt x="213" y="1353"/>
                  </a:lnTo>
                  <a:lnTo>
                    <a:pt x="212" y="1416"/>
                  </a:lnTo>
                  <a:lnTo>
                    <a:pt x="212" y="1424"/>
                  </a:lnTo>
                  <a:lnTo>
                    <a:pt x="212" y="1424"/>
                  </a:lnTo>
                  <a:lnTo>
                    <a:pt x="213" y="1487"/>
                  </a:lnTo>
                  <a:lnTo>
                    <a:pt x="217" y="1550"/>
                  </a:lnTo>
                  <a:lnTo>
                    <a:pt x="224" y="1612"/>
                  </a:lnTo>
                  <a:lnTo>
                    <a:pt x="235" y="1673"/>
                  </a:lnTo>
                  <a:lnTo>
                    <a:pt x="247" y="1732"/>
                  </a:lnTo>
                  <a:lnTo>
                    <a:pt x="262" y="1790"/>
                  </a:lnTo>
                  <a:lnTo>
                    <a:pt x="280" y="1848"/>
                  </a:lnTo>
                  <a:lnTo>
                    <a:pt x="300" y="1904"/>
                  </a:lnTo>
                  <a:lnTo>
                    <a:pt x="322" y="1959"/>
                  </a:lnTo>
                  <a:lnTo>
                    <a:pt x="347" y="2013"/>
                  </a:lnTo>
                  <a:lnTo>
                    <a:pt x="375" y="2064"/>
                  </a:lnTo>
                  <a:lnTo>
                    <a:pt x="404" y="2115"/>
                  </a:lnTo>
                  <a:lnTo>
                    <a:pt x="437" y="2163"/>
                  </a:lnTo>
                  <a:lnTo>
                    <a:pt x="469" y="2210"/>
                  </a:lnTo>
                  <a:lnTo>
                    <a:pt x="506" y="2255"/>
                  </a:lnTo>
                  <a:lnTo>
                    <a:pt x="544" y="2298"/>
                  </a:lnTo>
                  <a:lnTo>
                    <a:pt x="584" y="2340"/>
                  </a:lnTo>
                  <a:lnTo>
                    <a:pt x="626" y="2378"/>
                  </a:lnTo>
                  <a:lnTo>
                    <a:pt x="670" y="2416"/>
                  </a:lnTo>
                  <a:lnTo>
                    <a:pt x="716" y="2450"/>
                  </a:lnTo>
                  <a:lnTo>
                    <a:pt x="764" y="2483"/>
                  </a:lnTo>
                  <a:lnTo>
                    <a:pt x="813" y="2512"/>
                  </a:lnTo>
                  <a:lnTo>
                    <a:pt x="864" y="2539"/>
                  </a:lnTo>
                  <a:lnTo>
                    <a:pt x="917" y="2565"/>
                  </a:lnTo>
                  <a:lnTo>
                    <a:pt x="943" y="2576"/>
                  </a:lnTo>
                  <a:lnTo>
                    <a:pt x="971" y="2586"/>
                  </a:lnTo>
                  <a:lnTo>
                    <a:pt x="999" y="2596"/>
                  </a:lnTo>
                  <a:lnTo>
                    <a:pt x="1027" y="2606"/>
                  </a:lnTo>
                  <a:lnTo>
                    <a:pt x="1054" y="2615"/>
                  </a:lnTo>
                  <a:lnTo>
                    <a:pt x="1083" y="2623"/>
                  </a:lnTo>
                  <a:lnTo>
                    <a:pt x="1112" y="2630"/>
                  </a:lnTo>
                  <a:lnTo>
                    <a:pt x="1141" y="2637"/>
                  </a:lnTo>
                  <a:lnTo>
                    <a:pt x="1171" y="2643"/>
                  </a:lnTo>
                  <a:lnTo>
                    <a:pt x="1201" y="2648"/>
                  </a:lnTo>
                  <a:lnTo>
                    <a:pt x="1231" y="2652"/>
                  </a:lnTo>
                  <a:lnTo>
                    <a:pt x="1261" y="2656"/>
                  </a:lnTo>
                  <a:lnTo>
                    <a:pt x="1293" y="2658"/>
                  </a:lnTo>
                  <a:lnTo>
                    <a:pt x="1323" y="2661"/>
                  </a:lnTo>
                  <a:lnTo>
                    <a:pt x="1355" y="2662"/>
                  </a:lnTo>
                  <a:lnTo>
                    <a:pt x="1387" y="2662"/>
                  </a:lnTo>
                  <a:lnTo>
                    <a:pt x="1387" y="2662"/>
                  </a:lnTo>
                  <a:lnTo>
                    <a:pt x="1419" y="2662"/>
                  </a:lnTo>
                  <a:lnTo>
                    <a:pt x="1450" y="2661"/>
                  </a:lnTo>
                  <a:lnTo>
                    <a:pt x="1481" y="2658"/>
                  </a:lnTo>
                  <a:lnTo>
                    <a:pt x="1513" y="2656"/>
                  </a:lnTo>
                  <a:lnTo>
                    <a:pt x="1543" y="2652"/>
                  </a:lnTo>
                  <a:lnTo>
                    <a:pt x="1573" y="2648"/>
                  </a:lnTo>
                  <a:lnTo>
                    <a:pt x="1602" y="2643"/>
                  </a:lnTo>
                  <a:lnTo>
                    <a:pt x="1633" y="2637"/>
                  </a:lnTo>
                  <a:lnTo>
                    <a:pt x="1662" y="2630"/>
                  </a:lnTo>
                  <a:lnTo>
                    <a:pt x="1691" y="2624"/>
                  </a:lnTo>
                  <a:lnTo>
                    <a:pt x="1719" y="2615"/>
                  </a:lnTo>
                  <a:lnTo>
                    <a:pt x="1748" y="2606"/>
                  </a:lnTo>
                  <a:lnTo>
                    <a:pt x="1776" y="2597"/>
                  </a:lnTo>
                  <a:lnTo>
                    <a:pt x="1802" y="2587"/>
                  </a:lnTo>
                  <a:lnTo>
                    <a:pt x="1830" y="2577"/>
                  </a:lnTo>
                  <a:lnTo>
                    <a:pt x="1856" y="2566"/>
                  </a:lnTo>
                  <a:lnTo>
                    <a:pt x="1908" y="2541"/>
                  </a:lnTo>
                  <a:lnTo>
                    <a:pt x="1959" y="2514"/>
                  </a:lnTo>
                  <a:lnTo>
                    <a:pt x="2008" y="2484"/>
                  </a:lnTo>
                  <a:lnTo>
                    <a:pt x="2056" y="2452"/>
                  </a:lnTo>
                  <a:lnTo>
                    <a:pt x="2100" y="2418"/>
                  </a:lnTo>
                  <a:lnTo>
                    <a:pt x="2144" y="2381"/>
                  </a:lnTo>
                  <a:lnTo>
                    <a:pt x="2186" y="2342"/>
                  </a:lnTo>
                  <a:lnTo>
                    <a:pt x="2226" y="2302"/>
                  </a:lnTo>
                  <a:lnTo>
                    <a:pt x="2263" y="2259"/>
                  </a:lnTo>
                  <a:lnTo>
                    <a:pt x="2300" y="2215"/>
                  </a:lnTo>
                  <a:lnTo>
                    <a:pt x="2333" y="2168"/>
                  </a:lnTo>
                  <a:lnTo>
                    <a:pt x="2364" y="2120"/>
                  </a:lnTo>
                  <a:lnTo>
                    <a:pt x="2393" y="2071"/>
                  </a:lnTo>
                  <a:lnTo>
                    <a:pt x="2421" y="2019"/>
                  </a:lnTo>
                  <a:lnTo>
                    <a:pt x="2445" y="1966"/>
                  </a:lnTo>
                  <a:lnTo>
                    <a:pt x="2468" y="1911"/>
                  </a:lnTo>
                  <a:lnTo>
                    <a:pt x="2488" y="1855"/>
                  </a:lnTo>
                  <a:lnTo>
                    <a:pt x="2506" y="1798"/>
                  </a:lnTo>
                  <a:lnTo>
                    <a:pt x="2519" y="1740"/>
                  </a:lnTo>
                  <a:lnTo>
                    <a:pt x="2532" y="1680"/>
                  </a:lnTo>
                  <a:lnTo>
                    <a:pt x="2542" y="1620"/>
                  </a:lnTo>
                  <a:lnTo>
                    <a:pt x="2549" y="1558"/>
                  </a:lnTo>
                  <a:lnTo>
                    <a:pt x="2554" y="1494"/>
                  </a:lnTo>
                  <a:lnTo>
                    <a:pt x="2555" y="1431"/>
                  </a:lnTo>
                  <a:close/>
                  <a:moveTo>
                    <a:pt x="0" y="1431"/>
                  </a:moveTo>
                  <a:lnTo>
                    <a:pt x="0" y="1424"/>
                  </a:lnTo>
                  <a:lnTo>
                    <a:pt x="0" y="1424"/>
                  </a:lnTo>
                  <a:lnTo>
                    <a:pt x="0" y="1388"/>
                  </a:lnTo>
                  <a:lnTo>
                    <a:pt x="1" y="1353"/>
                  </a:lnTo>
                  <a:lnTo>
                    <a:pt x="3" y="1319"/>
                  </a:lnTo>
                  <a:lnTo>
                    <a:pt x="6" y="1283"/>
                  </a:lnTo>
                  <a:lnTo>
                    <a:pt x="10" y="1249"/>
                  </a:lnTo>
                  <a:lnTo>
                    <a:pt x="14" y="1215"/>
                  </a:lnTo>
                  <a:lnTo>
                    <a:pt x="19" y="1181"/>
                  </a:lnTo>
                  <a:lnTo>
                    <a:pt x="25" y="1147"/>
                  </a:lnTo>
                  <a:lnTo>
                    <a:pt x="31" y="1113"/>
                  </a:lnTo>
                  <a:lnTo>
                    <a:pt x="39" y="1080"/>
                  </a:lnTo>
                  <a:lnTo>
                    <a:pt x="48" y="1046"/>
                  </a:lnTo>
                  <a:lnTo>
                    <a:pt x="56" y="1013"/>
                  </a:lnTo>
                  <a:lnTo>
                    <a:pt x="65" y="980"/>
                  </a:lnTo>
                  <a:lnTo>
                    <a:pt x="75" y="949"/>
                  </a:lnTo>
                  <a:lnTo>
                    <a:pt x="87" y="916"/>
                  </a:lnTo>
                  <a:lnTo>
                    <a:pt x="99" y="884"/>
                  </a:lnTo>
                  <a:lnTo>
                    <a:pt x="112" y="853"/>
                  </a:lnTo>
                  <a:lnTo>
                    <a:pt x="125" y="822"/>
                  </a:lnTo>
                  <a:lnTo>
                    <a:pt x="139" y="791"/>
                  </a:lnTo>
                  <a:lnTo>
                    <a:pt x="154" y="760"/>
                  </a:lnTo>
                  <a:lnTo>
                    <a:pt x="169" y="731"/>
                  </a:lnTo>
                  <a:lnTo>
                    <a:pt x="184" y="701"/>
                  </a:lnTo>
                  <a:lnTo>
                    <a:pt x="202" y="672"/>
                  </a:lnTo>
                  <a:lnTo>
                    <a:pt x="218" y="643"/>
                  </a:lnTo>
                  <a:lnTo>
                    <a:pt x="237" y="615"/>
                  </a:lnTo>
                  <a:lnTo>
                    <a:pt x="255" y="587"/>
                  </a:lnTo>
                  <a:lnTo>
                    <a:pt x="275" y="560"/>
                  </a:lnTo>
                  <a:lnTo>
                    <a:pt x="294" y="533"/>
                  </a:lnTo>
                  <a:lnTo>
                    <a:pt x="315" y="506"/>
                  </a:lnTo>
                  <a:lnTo>
                    <a:pt x="337" y="481"/>
                  </a:lnTo>
                  <a:lnTo>
                    <a:pt x="358" y="455"/>
                  </a:lnTo>
                  <a:lnTo>
                    <a:pt x="381" y="431"/>
                  </a:lnTo>
                  <a:lnTo>
                    <a:pt x="404" y="407"/>
                  </a:lnTo>
                  <a:lnTo>
                    <a:pt x="428" y="383"/>
                  </a:lnTo>
                  <a:lnTo>
                    <a:pt x="452" y="359"/>
                  </a:lnTo>
                  <a:lnTo>
                    <a:pt x="477" y="337"/>
                  </a:lnTo>
                  <a:lnTo>
                    <a:pt x="502" y="314"/>
                  </a:lnTo>
                  <a:lnTo>
                    <a:pt x="528" y="293"/>
                  </a:lnTo>
                  <a:lnTo>
                    <a:pt x="554" y="273"/>
                  </a:lnTo>
                  <a:lnTo>
                    <a:pt x="582" y="253"/>
                  </a:lnTo>
                  <a:lnTo>
                    <a:pt x="610" y="234"/>
                  </a:lnTo>
                  <a:lnTo>
                    <a:pt x="637" y="215"/>
                  </a:lnTo>
                  <a:lnTo>
                    <a:pt x="667" y="197"/>
                  </a:lnTo>
                  <a:lnTo>
                    <a:pt x="696" y="179"/>
                  </a:lnTo>
                  <a:lnTo>
                    <a:pt x="726" y="163"/>
                  </a:lnTo>
                  <a:lnTo>
                    <a:pt x="756" y="146"/>
                  </a:lnTo>
                  <a:lnTo>
                    <a:pt x="787" y="131"/>
                  </a:lnTo>
                  <a:lnTo>
                    <a:pt x="818" y="117"/>
                  </a:lnTo>
                  <a:lnTo>
                    <a:pt x="851" y="103"/>
                  </a:lnTo>
                  <a:lnTo>
                    <a:pt x="883" y="91"/>
                  </a:lnTo>
                  <a:lnTo>
                    <a:pt x="917" y="78"/>
                  </a:lnTo>
                  <a:lnTo>
                    <a:pt x="949" y="67"/>
                  </a:lnTo>
                  <a:lnTo>
                    <a:pt x="984" y="57"/>
                  </a:lnTo>
                  <a:lnTo>
                    <a:pt x="1018" y="48"/>
                  </a:lnTo>
                  <a:lnTo>
                    <a:pt x="1053" y="39"/>
                  </a:lnTo>
                  <a:lnTo>
                    <a:pt x="1088" y="30"/>
                  </a:lnTo>
                  <a:lnTo>
                    <a:pt x="1124" y="24"/>
                  </a:lnTo>
                  <a:lnTo>
                    <a:pt x="1160" y="18"/>
                  </a:lnTo>
                  <a:lnTo>
                    <a:pt x="1197" y="12"/>
                  </a:lnTo>
                  <a:lnTo>
                    <a:pt x="1234" y="7"/>
                  </a:lnTo>
                  <a:lnTo>
                    <a:pt x="1272" y="5"/>
                  </a:lnTo>
                  <a:lnTo>
                    <a:pt x="1309" y="2"/>
                  </a:lnTo>
                  <a:lnTo>
                    <a:pt x="1349" y="1"/>
                  </a:lnTo>
                  <a:lnTo>
                    <a:pt x="1387" y="0"/>
                  </a:lnTo>
                  <a:lnTo>
                    <a:pt x="1387" y="0"/>
                  </a:lnTo>
                  <a:lnTo>
                    <a:pt x="1426" y="1"/>
                  </a:lnTo>
                  <a:lnTo>
                    <a:pt x="1465" y="2"/>
                  </a:lnTo>
                  <a:lnTo>
                    <a:pt x="1503" y="5"/>
                  </a:lnTo>
                  <a:lnTo>
                    <a:pt x="1539" y="7"/>
                  </a:lnTo>
                  <a:lnTo>
                    <a:pt x="1577" y="12"/>
                  </a:lnTo>
                  <a:lnTo>
                    <a:pt x="1614" y="18"/>
                  </a:lnTo>
                  <a:lnTo>
                    <a:pt x="1650" y="24"/>
                  </a:lnTo>
                  <a:lnTo>
                    <a:pt x="1686" y="30"/>
                  </a:lnTo>
                  <a:lnTo>
                    <a:pt x="1721" y="38"/>
                  </a:lnTo>
                  <a:lnTo>
                    <a:pt x="1755" y="47"/>
                  </a:lnTo>
                  <a:lnTo>
                    <a:pt x="1789" y="57"/>
                  </a:lnTo>
                  <a:lnTo>
                    <a:pt x="1824" y="67"/>
                  </a:lnTo>
                  <a:lnTo>
                    <a:pt x="1858" y="78"/>
                  </a:lnTo>
                  <a:lnTo>
                    <a:pt x="1890" y="90"/>
                  </a:lnTo>
                  <a:lnTo>
                    <a:pt x="1922" y="102"/>
                  </a:lnTo>
                  <a:lnTo>
                    <a:pt x="1955" y="116"/>
                  </a:lnTo>
                  <a:lnTo>
                    <a:pt x="1985" y="130"/>
                  </a:lnTo>
                  <a:lnTo>
                    <a:pt x="2017" y="145"/>
                  </a:lnTo>
                  <a:lnTo>
                    <a:pt x="2047" y="160"/>
                  </a:lnTo>
                  <a:lnTo>
                    <a:pt x="2076" y="178"/>
                  </a:lnTo>
                  <a:lnTo>
                    <a:pt x="2105" y="194"/>
                  </a:lnTo>
                  <a:lnTo>
                    <a:pt x="2134" y="212"/>
                  </a:lnTo>
                  <a:lnTo>
                    <a:pt x="2162" y="231"/>
                  </a:lnTo>
                  <a:lnTo>
                    <a:pt x="2190" y="250"/>
                  </a:lnTo>
                  <a:lnTo>
                    <a:pt x="2216" y="270"/>
                  </a:lnTo>
                  <a:lnTo>
                    <a:pt x="2243" y="290"/>
                  </a:lnTo>
                  <a:lnTo>
                    <a:pt x="2269" y="312"/>
                  </a:lnTo>
                  <a:lnTo>
                    <a:pt x="2295" y="333"/>
                  </a:lnTo>
                  <a:lnTo>
                    <a:pt x="2319" y="356"/>
                  </a:lnTo>
                  <a:lnTo>
                    <a:pt x="2343" y="379"/>
                  </a:lnTo>
                  <a:lnTo>
                    <a:pt x="2367" y="403"/>
                  </a:lnTo>
                  <a:lnTo>
                    <a:pt x="2389" y="427"/>
                  </a:lnTo>
                  <a:lnTo>
                    <a:pt x="2412" y="451"/>
                  </a:lnTo>
                  <a:lnTo>
                    <a:pt x="2434" y="476"/>
                  </a:lnTo>
                  <a:lnTo>
                    <a:pt x="2455" y="501"/>
                  </a:lnTo>
                  <a:lnTo>
                    <a:pt x="2475" y="528"/>
                  </a:lnTo>
                  <a:lnTo>
                    <a:pt x="2494" y="554"/>
                  </a:lnTo>
                  <a:lnTo>
                    <a:pt x="2513" y="582"/>
                  </a:lnTo>
                  <a:lnTo>
                    <a:pt x="2532" y="610"/>
                  </a:lnTo>
                  <a:lnTo>
                    <a:pt x="2550" y="638"/>
                  </a:lnTo>
                  <a:lnTo>
                    <a:pt x="2567" y="667"/>
                  </a:lnTo>
                  <a:lnTo>
                    <a:pt x="2584" y="696"/>
                  </a:lnTo>
                  <a:lnTo>
                    <a:pt x="2599" y="725"/>
                  </a:lnTo>
                  <a:lnTo>
                    <a:pt x="2614" y="754"/>
                  </a:lnTo>
                  <a:lnTo>
                    <a:pt x="2629" y="784"/>
                  </a:lnTo>
                  <a:lnTo>
                    <a:pt x="2643" y="816"/>
                  </a:lnTo>
                  <a:lnTo>
                    <a:pt x="2656" y="846"/>
                  </a:lnTo>
                  <a:lnTo>
                    <a:pt x="2669" y="878"/>
                  </a:lnTo>
                  <a:lnTo>
                    <a:pt x="2680" y="910"/>
                  </a:lnTo>
                  <a:lnTo>
                    <a:pt x="2691" y="941"/>
                  </a:lnTo>
                  <a:lnTo>
                    <a:pt x="2701" y="974"/>
                  </a:lnTo>
                  <a:lnTo>
                    <a:pt x="2711" y="1007"/>
                  </a:lnTo>
                  <a:lnTo>
                    <a:pt x="2720" y="1040"/>
                  </a:lnTo>
                  <a:lnTo>
                    <a:pt x="2728" y="1072"/>
                  </a:lnTo>
                  <a:lnTo>
                    <a:pt x="2735" y="1105"/>
                  </a:lnTo>
                  <a:lnTo>
                    <a:pt x="2742" y="1139"/>
                  </a:lnTo>
                  <a:lnTo>
                    <a:pt x="2748" y="1174"/>
                  </a:lnTo>
                  <a:lnTo>
                    <a:pt x="2753" y="1208"/>
                  </a:lnTo>
                  <a:lnTo>
                    <a:pt x="2757" y="1242"/>
                  </a:lnTo>
                  <a:lnTo>
                    <a:pt x="2761" y="1276"/>
                  </a:lnTo>
                  <a:lnTo>
                    <a:pt x="2763" y="1311"/>
                  </a:lnTo>
                  <a:lnTo>
                    <a:pt x="2766" y="1345"/>
                  </a:lnTo>
                  <a:lnTo>
                    <a:pt x="2767" y="1381"/>
                  </a:lnTo>
                  <a:lnTo>
                    <a:pt x="2767" y="1416"/>
                  </a:lnTo>
                  <a:lnTo>
                    <a:pt x="2767" y="1424"/>
                  </a:lnTo>
                  <a:lnTo>
                    <a:pt x="2767" y="1424"/>
                  </a:lnTo>
                  <a:lnTo>
                    <a:pt x="2767" y="1459"/>
                  </a:lnTo>
                  <a:lnTo>
                    <a:pt x="2766" y="1494"/>
                  </a:lnTo>
                  <a:lnTo>
                    <a:pt x="2763" y="1529"/>
                  </a:lnTo>
                  <a:lnTo>
                    <a:pt x="2761" y="1564"/>
                  </a:lnTo>
                  <a:lnTo>
                    <a:pt x="2757" y="1598"/>
                  </a:lnTo>
                  <a:lnTo>
                    <a:pt x="2753" y="1632"/>
                  </a:lnTo>
                  <a:lnTo>
                    <a:pt x="2747" y="1666"/>
                  </a:lnTo>
                  <a:lnTo>
                    <a:pt x="2742" y="1700"/>
                  </a:lnTo>
                  <a:lnTo>
                    <a:pt x="2735" y="1735"/>
                  </a:lnTo>
                  <a:lnTo>
                    <a:pt x="2728" y="1767"/>
                  </a:lnTo>
                  <a:lnTo>
                    <a:pt x="2719" y="1802"/>
                  </a:lnTo>
                  <a:lnTo>
                    <a:pt x="2710" y="1834"/>
                  </a:lnTo>
                  <a:lnTo>
                    <a:pt x="2700" y="1867"/>
                  </a:lnTo>
                  <a:lnTo>
                    <a:pt x="2690" y="1899"/>
                  </a:lnTo>
                  <a:lnTo>
                    <a:pt x="2679" y="1932"/>
                  </a:lnTo>
                  <a:lnTo>
                    <a:pt x="2667" y="1963"/>
                  </a:lnTo>
                  <a:lnTo>
                    <a:pt x="2655" y="1995"/>
                  </a:lnTo>
                  <a:lnTo>
                    <a:pt x="2642" y="2025"/>
                  </a:lnTo>
                  <a:lnTo>
                    <a:pt x="2628" y="2057"/>
                  </a:lnTo>
                  <a:lnTo>
                    <a:pt x="2613" y="2087"/>
                  </a:lnTo>
                  <a:lnTo>
                    <a:pt x="2598" y="2116"/>
                  </a:lnTo>
                  <a:lnTo>
                    <a:pt x="2581" y="2146"/>
                  </a:lnTo>
                  <a:lnTo>
                    <a:pt x="2565" y="2175"/>
                  </a:lnTo>
                  <a:lnTo>
                    <a:pt x="2547" y="2205"/>
                  </a:lnTo>
                  <a:lnTo>
                    <a:pt x="2530" y="2232"/>
                  </a:lnTo>
                  <a:lnTo>
                    <a:pt x="2511" y="2260"/>
                  </a:lnTo>
                  <a:lnTo>
                    <a:pt x="2492" y="2288"/>
                  </a:lnTo>
                  <a:lnTo>
                    <a:pt x="2471" y="2314"/>
                  </a:lnTo>
                  <a:lnTo>
                    <a:pt x="2451" y="2341"/>
                  </a:lnTo>
                  <a:lnTo>
                    <a:pt x="2430" y="2368"/>
                  </a:lnTo>
                  <a:lnTo>
                    <a:pt x="2408" y="2393"/>
                  </a:lnTo>
                  <a:lnTo>
                    <a:pt x="2386" y="2417"/>
                  </a:lnTo>
                  <a:lnTo>
                    <a:pt x="2363" y="2441"/>
                  </a:lnTo>
                  <a:lnTo>
                    <a:pt x="2339" y="2465"/>
                  </a:lnTo>
                  <a:lnTo>
                    <a:pt x="2315" y="2489"/>
                  </a:lnTo>
                  <a:lnTo>
                    <a:pt x="2290" y="2510"/>
                  </a:lnTo>
                  <a:lnTo>
                    <a:pt x="2264" y="2533"/>
                  </a:lnTo>
                  <a:lnTo>
                    <a:pt x="2238" y="2555"/>
                  </a:lnTo>
                  <a:lnTo>
                    <a:pt x="2211" y="2575"/>
                  </a:lnTo>
                  <a:lnTo>
                    <a:pt x="2185" y="2595"/>
                  </a:lnTo>
                  <a:lnTo>
                    <a:pt x="2157" y="2614"/>
                  </a:lnTo>
                  <a:lnTo>
                    <a:pt x="2129" y="2633"/>
                  </a:lnTo>
                  <a:lnTo>
                    <a:pt x="2100" y="2651"/>
                  </a:lnTo>
                  <a:lnTo>
                    <a:pt x="2070" y="2668"/>
                  </a:lnTo>
                  <a:lnTo>
                    <a:pt x="2041" y="2685"/>
                  </a:lnTo>
                  <a:lnTo>
                    <a:pt x="2010" y="2701"/>
                  </a:lnTo>
                  <a:lnTo>
                    <a:pt x="1979" y="2716"/>
                  </a:lnTo>
                  <a:lnTo>
                    <a:pt x="1947" y="2730"/>
                  </a:lnTo>
                  <a:lnTo>
                    <a:pt x="1916" y="2744"/>
                  </a:lnTo>
                  <a:lnTo>
                    <a:pt x="1883" y="2757"/>
                  </a:lnTo>
                  <a:lnTo>
                    <a:pt x="1850" y="2769"/>
                  </a:lnTo>
                  <a:lnTo>
                    <a:pt x="1817" y="2781"/>
                  </a:lnTo>
                  <a:lnTo>
                    <a:pt x="1783" y="2791"/>
                  </a:lnTo>
                  <a:lnTo>
                    <a:pt x="1749" y="2800"/>
                  </a:lnTo>
                  <a:lnTo>
                    <a:pt x="1714" y="2808"/>
                  </a:lnTo>
                  <a:lnTo>
                    <a:pt x="1678" y="2817"/>
                  </a:lnTo>
                  <a:lnTo>
                    <a:pt x="1643" y="2824"/>
                  </a:lnTo>
                  <a:lnTo>
                    <a:pt x="1606" y="2830"/>
                  </a:lnTo>
                  <a:lnTo>
                    <a:pt x="1570" y="2835"/>
                  </a:lnTo>
                  <a:lnTo>
                    <a:pt x="1532" y="2840"/>
                  </a:lnTo>
                  <a:lnTo>
                    <a:pt x="1495" y="2843"/>
                  </a:lnTo>
                  <a:lnTo>
                    <a:pt x="1456" y="2845"/>
                  </a:lnTo>
                  <a:lnTo>
                    <a:pt x="1418" y="2846"/>
                  </a:lnTo>
                  <a:lnTo>
                    <a:pt x="1379" y="2848"/>
                  </a:lnTo>
                  <a:lnTo>
                    <a:pt x="1379" y="2848"/>
                  </a:lnTo>
                  <a:lnTo>
                    <a:pt x="1340" y="2846"/>
                  </a:lnTo>
                  <a:lnTo>
                    <a:pt x="1302" y="2845"/>
                  </a:lnTo>
                  <a:lnTo>
                    <a:pt x="1264" y="2843"/>
                  </a:lnTo>
                  <a:lnTo>
                    <a:pt x="1226" y="2840"/>
                  </a:lnTo>
                  <a:lnTo>
                    <a:pt x="1189" y="2835"/>
                  </a:lnTo>
                  <a:lnTo>
                    <a:pt x="1153" y="2830"/>
                  </a:lnTo>
                  <a:lnTo>
                    <a:pt x="1116" y="2824"/>
                  </a:lnTo>
                  <a:lnTo>
                    <a:pt x="1081" y="2817"/>
                  </a:lnTo>
                  <a:lnTo>
                    <a:pt x="1045" y="2810"/>
                  </a:lnTo>
                  <a:lnTo>
                    <a:pt x="1010" y="2801"/>
                  </a:lnTo>
                  <a:lnTo>
                    <a:pt x="976" y="2791"/>
                  </a:lnTo>
                  <a:lnTo>
                    <a:pt x="942" y="2781"/>
                  </a:lnTo>
                  <a:lnTo>
                    <a:pt x="909" y="2769"/>
                  </a:lnTo>
                  <a:lnTo>
                    <a:pt x="876" y="2758"/>
                  </a:lnTo>
                  <a:lnTo>
                    <a:pt x="843" y="2745"/>
                  </a:lnTo>
                  <a:lnTo>
                    <a:pt x="812" y="2731"/>
                  </a:lnTo>
                  <a:lnTo>
                    <a:pt x="780" y="2718"/>
                  </a:lnTo>
                  <a:lnTo>
                    <a:pt x="750" y="2702"/>
                  </a:lnTo>
                  <a:lnTo>
                    <a:pt x="720" y="2687"/>
                  </a:lnTo>
                  <a:lnTo>
                    <a:pt x="689" y="2671"/>
                  </a:lnTo>
                  <a:lnTo>
                    <a:pt x="660" y="2653"/>
                  </a:lnTo>
                  <a:lnTo>
                    <a:pt x="632" y="2635"/>
                  </a:lnTo>
                  <a:lnTo>
                    <a:pt x="603" y="2616"/>
                  </a:lnTo>
                  <a:lnTo>
                    <a:pt x="577" y="2597"/>
                  </a:lnTo>
                  <a:lnTo>
                    <a:pt x="549" y="2577"/>
                  </a:lnTo>
                  <a:lnTo>
                    <a:pt x="523" y="2557"/>
                  </a:lnTo>
                  <a:lnTo>
                    <a:pt x="497" y="2536"/>
                  </a:lnTo>
                  <a:lnTo>
                    <a:pt x="472" y="2514"/>
                  </a:lnTo>
                  <a:lnTo>
                    <a:pt x="447" y="2491"/>
                  </a:lnTo>
                  <a:lnTo>
                    <a:pt x="423" y="2469"/>
                  </a:lnTo>
                  <a:lnTo>
                    <a:pt x="400" y="2445"/>
                  </a:lnTo>
                  <a:lnTo>
                    <a:pt x="377" y="2421"/>
                  </a:lnTo>
                  <a:lnTo>
                    <a:pt x="355" y="2397"/>
                  </a:lnTo>
                  <a:lnTo>
                    <a:pt x="333" y="2371"/>
                  </a:lnTo>
                  <a:lnTo>
                    <a:pt x="312" y="2346"/>
                  </a:lnTo>
                  <a:lnTo>
                    <a:pt x="291" y="2320"/>
                  </a:lnTo>
                  <a:lnTo>
                    <a:pt x="271" y="2293"/>
                  </a:lnTo>
                  <a:lnTo>
                    <a:pt x="252" y="2265"/>
                  </a:lnTo>
                  <a:lnTo>
                    <a:pt x="235" y="2237"/>
                  </a:lnTo>
                  <a:lnTo>
                    <a:pt x="216" y="2210"/>
                  </a:lnTo>
                  <a:lnTo>
                    <a:pt x="199" y="2181"/>
                  </a:lnTo>
                  <a:lnTo>
                    <a:pt x="183" y="2151"/>
                  </a:lnTo>
                  <a:lnTo>
                    <a:pt x="166" y="2122"/>
                  </a:lnTo>
                  <a:lnTo>
                    <a:pt x="151" y="2092"/>
                  </a:lnTo>
                  <a:lnTo>
                    <a:pt x="137" y="2063"/>
                  </a:lnTo>
                  <a:lnTo>
                    <a:pt x="123" y="2031"/>
                  </a:lnTo>
                  <a:lnTo>
                    <a:pt x="110" y="2001"/>
                  </a:lnTo>
                  <a:lnTo>
                    <a:pt x="98" y="1970"/>
                  </a:lnTo>
                  <a:lnTo>
                    <a:pt x="86" y="1938"/>
                  </a:lnTo>
                  <a:lnTo>
                    <a:pt x="75" y="1906"/>
                  </a:lnTo>
                  <a:lnTo>
                    <a:pt x="65" y="1874"/>
                  </a:lnTo>
                  <a:lnTo>
                    <a:pt x="55" y="1841"/>
                  </a:lnTo>
                  <a:lnTo>
                    <a:pt x="46" y="1808"/>
                  </a:lnTo>
                  <a:lnTo>
                    <a:pt x="39" y="1775"/>
                  </a:lnTo>
                  <a:lnTo>
                    <a:pt x="31" y="1742"/>
                  </a:lnTo>
                  <a:lnTo>
                    <a:pt x="25" y="1708"/>
                  </a:lnTo>
                  <a:lnTo>
                    <a:pt x="19" y="1674"/>
                  </a:lnTo>
                  <a:lnTo>
                    <a:pt x="14" y="1640"/>
                  </a:lnTo>
                  <a:lnTo>
                    <a:pt x="10" y="1606"/>
                  </a:lnTo>
                  <a:lnTo>
                    <a:pt x="6" y="1572"/>
                  </a:lnTo>
                  <a:lnTo>
                    <a:pt x="3" y="1536"/>
                  </a:lnTo>
                  <a:lnTo>
                    <a:pt x="1" y="1502"/>
                  </a:lnTo>
                  <a:lnTo>
                    <a:pt x="0" y="1467"/>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Freeform 28"/>
            <p:cNvSpPr>
              <a:spLocks/>
            </p:cNvSpPr>
            <p:nvPr userDrawn="1"/>
          </p:nvSpPr>
          <p:spPr bwMode="auto">
            <a:xfrm>
              <a:off x="3476" y="1113"/>
              <a:ext cx="572" cy="688"/>
            </a:xfrm>
            <a:custGeom>
              <a:avLst/>
              <a:gdLst>
                <a:gd name="T0" fmla="*/ 2091 w 2287"/>
                <a:gd name="T1" fmla="*/ 0 h 2752"/>
                <a:gd name="T2" fmla="*/ 2091 w 2287"/>
                <a:gd name="T3" fmla="*/ 2394 h 2752"/>
                <a:gd name="T4" fmla="*/ 193 w 2287"/>
                <a:gd name="T5" fmla="*/ 0 h 2752"/>
                <a:gd name="T6" fmla="*/ 0 w 2287"/>
                <a:gd name="T7" fmla="*/ 0 h 2752"/>
                <a:gd name="T8" fmla="*/ 0 w 2287"/>
                <a:gd name="T9" fmla="*/ 2752 h 2752"/>
                <a:gd name="T10" fmla="*/ 197 w 2287"/>
                <a:gd name="T11" fmla="*/ 2752 h 2752"/>
                <a:gd name="T12" fmla="*/ 197 w 2287"/>
                <a:gd name="T13" fmla="*/ 307 h 2752"/>
                <a:gd name="T14" fmla="*/ 2134 w 2287"/>
                <a:gd name="T15" fmla="*/ 2752 h 2752"/>
                <a:gd name="T16" fmla="*/ 2287 w 2287"/>
                <a:gd name="T17" fmla="*/ 2752 h 2752"/>
                <a:gd name="T18" fmla="*/ 2287 w 2287"/>
                <a:gd name="T19" fmla="*/ 0 h 2752"/>
                <a:gd name="T20" fmla="*/ 2091 w 2287"/>
                <a:gd name="T21"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87" h="2752">
                  <a:moveTo>
                    <a:pt x="2091" y="0"/>
                  </a:moveTo>
                  <a:lnTo>
                    <a:pt x="2091" y="2394"/>
                  </a:lnTo>
                  <a:lnTo>
                    <a:pt x="193" y="0"/>
                  </a:lnTo>
                  <a:lnTo>
                    <a:pt x="0" y="0"/>
                  </a:lnTo>
                  <a:lnTo>
                    <a:pt x="0" y="2752"/>
                  </a:lnTo>
                  <a:lnTo>
                    <a:pt x="197" y="2752"/>
                  </a:lnTo>
                  <a:lnTo>
                    <a:pt x="197" y="307"/>
                  </a:lnTo>
                  <a:lnTo>
                    <a:pt x="2134" y="2752"/>
                  </a:lnTo>
                  <a:lnTo>
                    <a:pt x="2287" y="2752"/>
                  </a:lnTo>
                  <a:lnTo>
                    <a:pt x="2287" y="0"/>
                  </a:lnTo>
                  <a:lnTo>
                    <a:pt x="20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44" name="Group 54"/>
          <p:cNvGrpSpPr>
            <a:grpSpLocks noChangeAspect="1"/>
          </p:cNvGrpSpPr>
          <p:nvPr userDrawn="1"/>
        </p:nvGrpSpPr>
        <p:grpSpPr bwMode="auto">
          <a:xfrm>
            <a:off x="4944279" y="1"/>
            <a:ext cx="3657600" cy="1637665"/>
            <a:chOff x="0" y="332"/>
            <a:chExt cx="5760" cy="2579"/>
          </a:xfrm>
          <a:solidFill>
            <a:schemeClr val="accent6"/>
          </a:solidFill>
        </p:grpSpPr>
        <p:sp>
          <p:nvSpPr>
            <p:cNvPr id="445" name="Freeform 55"/>
            <p:cNvSpPr>
              <a:spLocks/>
            </p:cNvSpPr>
            <p:nvPr userDrawn="1"/>
          </p:nvSpPr>
          <p:spPr bwMode="auto">
            <a:xfrm>
              <a:off x="2999" y="699"/>
              <a:ext cx="237" cy="237"/>
            </a:xfrm>
            <a:custGeom>
              <a:avLst/>
              <a:gdLst>
                <a:gd name="T0" fmla="*/ 617 w 944"/>
                <a:gd name="T1" fmla="*/ 922 h 944"/>
                <a:gd name="T2" fmla="*/ 684 w 944"/>
                <a:gd name="T3" fmla="*/ 895 h 944"/>
                <a:gd name="T4" fmla="*/ 744 w 944"/>
                <a:gd name="T5" fmla="*/ 858 h 944"/>
                <a:gd name="T6" fmla="*/ 797 w 944"/>
                <a:gd name="T7" fmla="*/ 815 h 944"/>
                <a:gd name="T8" fmla="*/ 843 w 944"/>
                <a:gd name="T9" fmla="*/ 764 h 944"/>
                <a:gd name="T10" fmla="*/ 882 w 944"/>
                <a:gd name="T11" fmla="*/ 708 h 944"/>
                <a:gd name="T12" fmla="*/ 910 w 944"/>
                <a:gd name="T13" fmla="*/ 647 h 944"/>
                <a:gd name="T14" fmla="*/ 931 w 944"/>
                <a:gd name="T15" fmla="*/ 582 h 944"/>
                <a:gd name="T16" fmla="*/ 943 w 944"/>
                <a:gd name="T17" fmla="*/ 514 h 944"/>
                <a:gd name="T18" fmla="*/ 944 w 944"/>
                <a:gd name="T19" fmla="*/ 444 h 944"/>
                <a:gd name="T20" fmla="*/ 934 w 944"/>
                <a:gd name="T21" fmla="*/ 374 h 944"/>
                <a:gd name="T22" fmla="*/ 922 w 944"/>
                <a:gd name="T23" fmla="*/ 327 h 944"/>
                <a:gd name="T24" fmla="*/ 895 w 944"/>
                <a:gd name="T25" fmla="*/ 260 h 944"/>
                <a:gd name="T26" fmla="*/ 858 w 944"/>
                <a:gd name="T27" fmla="*/ 200 h 944"/>
                <a:gd name="T28" fmla="*/ 815 w 944"/>
                <a:gd name="T29" fmla="*/ 147 h 944"/>
                <a:gd name="T30" fmla="*/ 764 w 944"/>
                <a:gd name="T31" fmla="*/ 101 h 944"/>
                <a:gd name="T32" fmla="*/ 708 w 944"/>
                <a:gd name="T33" fmla="*/ 63 h 944"/>
                <a:gd name="T34" fmla="*/ 647 w 944"/>
                <a:gd name="T35" fmla="*/ 33 h 944"/>
                <a:gd name="T36" fmla="*/ 582 w 944"/>
                <a:gd name="T37" fmla="*/ 13 h 944"/>
                <a:gd name="T38" fmla="*/ 514 w 944"/>
                <a:gd name="T39" fmla="*/ 1 h 944"/>
                <a:gd name="T40" fmla="*/ 444 w 944"/>
                <a:gd name="T41" fmla="*/ 1 h 944"/>
                <a:gd name="T42" fmla="*/ 374 w 944"/>
                <a:gd name="T43" fmla="*/ 10 h 944"/>
                <a:gd name="T44" fmla="*/ 327 w 944"/>
                <a:gd name="T45" fmla="*/ 23 h 944"/>
                <a:gd name="T46" fmla="*/ 260 w 944"/>
                <a:gd name="T47" fmla="*/ 49 h 944"/>
                <a:gd name="T48" fmla="*/ 200 w 944"/>
                <a:gd name="T49" fmla="*/ 86 h 944"/>
                <a:gd name="T50" fmla="*/ 147 w 944"/>
                <a:gd name="T51" fmla="*/ 129 h 944"/>
                <a:gd name="T52" fmla="*/ 101 w 944"/>
                <a:gd name="T53" fmla="*/ 179 h 944"/>
                <a:gd name="T54" fmla="*/ 63 w 944"/>
                <a:gd name="T55" fmla="*/ 235 h 944"/>
                <a:gd name="T56" fmla="*/ 33 w 944"/>
                <a:gd name="T57" fmla="*/ 297 h 944"/>
                <a:gd name="T58" fmla="*/ 13 w 944"/>
                <a:gd name="T59" fmla="*/ 362 h 944"/>
                <a:gd name="T60" fmla="*/ 1 w 944"/>
                <a:gd name="T61" fmla="*/ 430 h 944"/>
                <a:gd name="T62" fmla="*/ 1 w 944"/>
                <a:gd name="T63" fmla="*/ 500 h 944"/>
                <a:gd name="T64" fmla="*/ 10 w 944"/>
                <a:gd name="T65" fmla="*/ 570 h 944"/>
                <a:gd name="T66" fmla="*/ 23 w 944"/>
                <a:gd name="T67" fmla="*/ 617 h 944"/>
                <a:gd name="T68" fmla="*/ 49 w 944"/>
                <a:gd name="T69" fmla="*/ 684 h 944"/>
                <a:gd name="T70" fmla="*/ 86 w 944"/>
                <a:gd name="T71" fmla="*/ 744 h 944"/>
                <a:gd name="T72" fmla="*/ 129 w 944"/>
                <a:gd name="T73" fmla="*/ 797 h 944"/>
                <a:gd name="T74" fmla="*/ 179 w 944"/>
                <a:gd name="T75" fmla="*/ 843 h 944"/>
                <a:gd name="T76" fmla="*/ 235 w 944"/>
                <a:gd name="T77" fmla="*/ 882 h 944"/>
                <a:gd name="T78" fmla="*/ 297 w 944"/>
                <a:gd name="T79" fmla="*/ 910 h 944"/>
                <a:gd name="T80" fmla="*/ 362 w 944"/>
                <a:gd name="T81" fmla="*/ 931 h 944"/>
                <a:gd name="T82" fmla="*/ 430 w 944"/>
                <a:gd name="T83" fmla="*/ 943 h 944"/>
                <a:gd name="T84" fmla="*/ 500 w 944"/>
                <a:gd name="T85" fmla="*/ 944 h 944"/>
                <a:gd name="T86" fmla="*/ 570 w 944"/>
                <a:gd name="T87" fmla="*/ 934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929"/>
                  </a:moveTo>
                  <a:lnTo>
                    <a:pt x="594" y="929"/>
                  </a:lnTo>
                  <a:lnTo>
                    <a:pt x="617" y="922"/>
                  </a:lnTo>
                  <a:lnTo>
                    <a:pt x="641" y="914"/>
                  </a:lnTo>
                  <a:lnTo>
                    <a:pt x="663" y="905"/>
                  </a:lnTo>
                  <a:lnTo>
                    <a:pt x="684" y="895"/>
                  </a:lnTo>
                  <a:lnTo>
                    <a:pt x="705" y="883"/>
                  </a:lnTo>
                  <a:lnTo>
                    <a:pt x="724" y="871"/>
                  </a:lnTo>
                  <a:lnTo>
                    <a:pt x="744" y="858"/>
                  </a:lnTo>
                  <a:lnTo>
                    <a:pt x="762" y="845"/>
                  </a:lnTo>
                  <a:lnTo>
                    <a:pt x="780" y="831"/>
                  </a:lnTo>
                  <a:lnTo>
                    <a:pt x="797" y="815"/>
                  </a:lnTo>
                  <a:lnTo>
                    <a:pt x="814" y="800"/>
                  </a:lnTo>
                  <a:lnTo>
                    <a:pt x="828" y="783"/>
                  </a:lnTo>
                  <a:lnTo>
                    <a:pt x="843" y="764"/>
                  </a:lnTo>
                  <a:lnTo>
                    <a:pt x="857" y="746"/>
                  </a:lnTo>
                  <a:lnTo>
                    <a:pt x="870" y="728"/>
                  </a:lnTo>
                  <a:lnTo>
                    <a:pt x="882" y="708"/>
                  </a:lnTo>
                  <a:lnTo>
                    <a:pt x="892" y="689"/>
                  </a:lnTo>
                  <a:lnTo>
                    <a:pt x="903" y="668"/>
                  </a:lnTo>
                  <a:lnTo>
                    <a:pt x="910" y="647"/>
                  </a:lnTo>
                  <a:lnTo>
                    <a:pt x="920" y="626"/>
                  </a:lnTo>
                  <a:lnTo>
                    <a:pt x="926" y="604"/>
                  </a:lnTo>
                  <a:lnTo>
                    <a:pt x="931" y="582"/>
                  </a:lnTo>
                  <a:lnTo>
                    <a:pt x="937" y="560"/>
                  </a:lnTo>
                  <a:lnTo>
                    <a:pt x="940" y="536"/>
                  </a:lnTo>
                  <a:lnTo>
                    <a:pt x="943" y="514"/>
                  </a:lnTo>
                  <a:lnTo>
                    <a:pt x="944" y="491"/>
                  </a:lnTo>
                  <a:lnTo>
                    <a:pt x="944" y="467"/>
                  </a:lnTo>
                  <a:lnTo>
                    <a:pt x="944" y="444"/>
                  </a:lnTo>
                  <a:lnTo>
                    <a:pt x="942" y="420"/>
                  </a:lnTo>
                  <a:lnTo>
                    <a:pt x="939" y="397"/>
                  </a:lnTo>
                  <a:lnTo>
                    <a:pt x="934" y="374"/>
                  </a:lnTo>
                  <a:lnTo>
                    <a:pt x="929" y="350"/>
                  </a:lnTo>
                  <a:lnTo>
                    <a:pt x="929" y="350"/>
                  </a:lnTo>
                  <a:lnTo>
                    <a:pt x="922" y="327"/>
                  </a:lnTo>
                  <a:lnTo>
                    <a:pt x="913" y="303"/>
                  </a:lnTo>
                  <a:lnTo>
                    <a:pt x="905" y="281"/>
                  </a:lnTo>
                  <a:lnTo>
                    <a:pt x="895" y="260"/>
                  </a:lnTo>
                  <a:lnTo>
                    <a:pt x="883" y="239"/>
                  </a:lnTo>
                  <a:lnTo>
                    <a:pt x="871" y="220"/>
                  </a:lnTo>
                  <a:lnTo>
                    <a:pt x="858" y="200"/>
                  </a:lnTo>
                  <a:lnTo>
                    <a:pt x="845" y="182"/>
                  </a:lnTo>
                  <a:lnTo>
                    <a:pt x="831" y="164"/>
                  </a:lnTo>
                  <a:lnTo>
                    <a:pt x="815" y="147"/>
                  </a:lnTo>
                  <a:lnTo>
                    <a:pt x="800" y="131"/>
                  </a:lnTo>
                  <a:lnTo>
                    <a:pt x="783" y="116"/>
                  </a:lnTo>
                  <a:lnTo>
                    <a:pt x="764" y="101"/>
                  </a:lnTo>
                  <a:lnTo>
                    <a:pt x="746" y="87"/>
                  </a:lnTo>
                  <a:lnTo>
                    <a:pt x="728" y="75"/>
                  </a:lnTo>
                  <a:lnTo>
                    <a:pt x="708" y="63"/>
                  </a:lnTo>
                  <a:lnTo>
                    <a:pt x="689" y="52"/>
                  </a:lnTo>
                  <a:lnTo>
                    <a:pt x="668" y="43"/>
                  </a:lnTo>
                  <a:lnTo>
                    <a:pt x="647" y="33"/>
                  </a:lnTo>
                  <a:lnTo>
                    <a:pt x="626" y="26"/>
                  </a:lnTo>
                  <a:lnTo>
                    <a:pt x="604" y="18"/>
                  </a:lnTo>
                  <a:lnTo>
                    <a:pt x="582" y="13"/>
                  </a:lnTo>
                  <a:lnTo>
                    <a:pt x="560" y="7"/>
                  </a:lnTo>
                  <a:lnTo>
                    <a:pt x="536" y="4"/>
                  </a:lnTo>
                  <a:lnTo>
                    <a:pt x="514" y="1"/>
                  </a:lnTo>
                  <a:lnTo>
                    <a:pt x="491" y="0"/>
                  </a:lnTo>
                  <a:lnTo>
                    <a:pt x="467" y="0"/>
                  </a:lnTo>
                  <a:lnTo>
                    <a:pt x="444" y="1"/>
                  </a:lnTo>
                  <a:lnTo>
                    <a:pt x="420" y="2"/>
                  </a:lnTo>
                  <a:lnTo>
                    <a:pt x="397" y="6"/>
                  </a:lnTo>
                  <a:lnTo>
                    <a:pt x="374" y="10"/>
                  </a:lnTo>
                  <a:lnTo>
                    <a:pt x="350" y="15"/>
                  </a:lnTo>
                  <a:lnTo>
                    <a:pt x="350" y="15"/>
                  </a:lnTo>
                  <a:lnTo>
                    <a:pt x="327" y="23"/>
                  </a:lnTo>
                  <a:lnTo>
                    <a:pt x="303" y="31"/>
                  </a:lnTo>
                  <a:lnTo>
                    <a:pt x="281" y="40"/>
                  </a:lnTo>
                  <a:lnTo>
                    <a:pt x="260" y="49"/>
                  </a:lnTo>
                  <a:lnTo>
                    <a:pt x="239" y="61"/>
                  </a:lnTo>
                  <a:lnTo>
                    <a:pt x="220" y="73"/>
                  </a:lnTo>
                  <a:lnTo>
                    <a:pt x="200" y="86"/>
                  </a:lnTo>
                  <a:lnTo>
                    <a:pt x="182" y="99"/>
                  </a:lnTo>
                  <a:lnTo>
                    <a:pt x="164" y="114"/>
                  </a:lnTo>
                  <a:lnTo>
                    <a:pt x="147" y="129"/>
                  </a:lnTo>
                  <a:lnTo>
                    <a:pt x="131" y="146"/>
                  </a:lnTo>
                  <a:lnTo>
                    <a:pt x="116" y="162"/>
                  </a:lnTo>
                  <a:lnTo>
                    <a:pt x="101" y="179"/>
                  </a:lnTo>
                  <a:lnTo>
                    <a:pt x="87" y="198"/>
                  </a:lnTo>
                  <a:lnTo>
                    <a:pt x="75" y="216"/>
                  </a:lnTo>
                  <a:lnTo>
                    <a:pt x="63" y="235"/>
                  </a:lnTo>
                  <a:lnTo>
                    <a:pt x="52" y="256"/>
                  </a:lnTo>
                  <a:lnTo>
                    <a:pt x="43" y="276"/>
                  </a:lnTo>
                  <a:lnTo>
                    <a:pt x="33" y="297"/>
                  </a:lnTo>
                  <a:lnTo>
                    <a:pt x="26" y="319"/>
                  </a:lnTo>
                  <a:lnTo>
                    <a:pt x="18" y="340"/>
                  </a:lnTo>
                  <a:lnTo>
                    <a:pt x="13" y="362"/>
                  </a:lnTo>
                  <a:lnTo>
                    <a:pt x="7" y="384"/>
                  </a:lnTo>
                  <a:lnTo>
                    <a:pt x="3" y="407"/>
                  </a:lnTo>
                  <a:lnTo>
                    <a:pt x="1" y="430"/>
                  </a:lnTo>
                  <a:lnTo>
                    <a:pt x="0" y="453"/>
                  </a:lnTo>
                  <a:lnTo>
                    <a:pt x="0" y="476"/>
                  </a:lnTo>
                  <a:lnTo>
                    <a:pt x="1" y="500"/>
                  </a:lnTo>
                  <a:lnTo>
                    <a:pt x="2" y="523"/>
                  </a:lnTo>
                  <a:lnTo>
                    <a:pt x="6" y="547"/>
                  </a:lnTo>
                  <a:lnTo>
                    <a:pt x="10" y="570"/>
                  </a:lnTo>
                  <a:lnTo>
                    <a:pt x="15" y="594"/>
                  </a:lnTo>
                  <a:lnTo>
                    <a:pt x="15" y="594"/>
                  </a:lnTo>
                  <a:lnTo>
                    <a:pt x="23" y="617"/>
                  </a:lnTo>
                  <a:lnTo>
                    <a:pt x="31" y="641"/>
                  </a:lnTo>
                  <a:lnTo>
                    <a:pt x="40" y="663"/>
                  </a:lnTo>
                  <a:lnTo>
                    <a:pt x="49" y="684"/>
                  </a:lnTo>
                  <a:lnTo>
                    <a:pt x="61" y="704"/>
                  </a:lnTo>
                  <a:lnTo>
                    <a:pt x="73" y="724"/>
                  </a:lnTo>
                  <a:lnTo>
                    <a:pt x="86" y="744"/>
                  </a:lnTo>
                  <a:lnTo>
                    <a:pt x="99" y="762"/>
                  </a:lnTo>
                  <a:lnTo>
                    <a:pt x="114" y="780"/>
                  </a:lnTo>
                  <a:lnTo>
                    <a:pt x="129" y="797"/>
                  </a:lnTo>
                  <a:lnTo>
                    <a:pt x="146" y="814"/>
                  </a:lnTo>
                  <a:lnTo>
                    <a:pt x="162" y="828"/>
                  </a:lnTo>
                  <a:lnTo>
                    <a:pt x="179" y="843"/>
                  </a:lnTo>
                  <a:lnTo>
                    <a:pt x="198" y="857"/>
                  </a:lnTo>
                  <a:lnTo>
                    <a:pt x="216" y="870"/>
                  </a:lnTo>
                  <a:lnTo>
                    <a:pt x="235" y="882"/>
                  </a:lnTo>
                  <a:lnTo>
                    <a:pt x="256" y="892"/>
                  </a:lnTo>
                  <a:lnTo>
                    <a:pt x="276" y="902"/>
                  </a:lnTo>
                  <a:lnTo>
                    <a:pt x="297" y="910"/>
                  </a:lnTo>
                  <a:lnTo>
                    <a:pt x="319" y="919"/>
                  </a:lnTo>
                  <a:lnTo>
                    <a:pt x="340" y="926"/>
                  </a:lnTo>
                  <a:lnTo>
                    <a:pt x="362" y="931"/>
                  </a:lnTo>
                  <a:lnTo>
                    <a:pt x="384" y="936"/>
                  </a:lnTo>
                  <a:lnTo>
                    <a:pt x="407" y="940"/>
                  </a:lnTo>
                  <a:lnTo>
                    <a:pt x="430" y="943"/>
                  </a:lnTo>
                  <a:lnTo>
                    <a:pt x="453" y="944"/>
                  </a:lnTo>
                  <a:lnTo>
                    <a:pt x="477" y="944"/>
                  </a:lnTo>
                  <a:lnTo>
                    <a:pt x="500" y="944"/>
                  </a:lnTo>
                  <a:lnTo>
                    <a:pt x="523" y="942"/>
                  </a:lnTo>
                  <a:lnTo>
                    <a:pt x="547" y="939"/>
                  </a:lnTo>
                  <a:lnTo>
                    <a:pt x="570" y="934"/>
                  </a:lnTo>
                  <a:lnTo>
                    <a:pt x="594" y="929"/>
                  </a:lnTo>
                  <a:lnTo>
                    <a:pt x="594"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Freeform 56"/>
            <p:cNvSpPr>
              <a:spLocks/>
            </p:cNvSpPr>
            <p:nvPr userDrawn="1"/>
          </p:nvSpPr>
          <p:spPr bwMode="auto">
            <a:xfrm>
              <a:off x="3075" y="954"/>
              <a:ext cx="216" cy="216"/>
            </a:xfrm>
            <a:custGeom>
              <a:avLst/>
              <a:gdLst>
                <a:gd name="T0" fmla="*/ 565 w 864"/>
                <a:gd name="T1" fmla="*/ 843 h 864"/>
                <a:gd name="T2" fmla="*/ 625 w 864"/>
                <a:gd name="T3" fmla="*/ 819 h 864"/>
                <a:gd name="T4" fmla="*/ 680 w 864"/>
                <a:gd name="T5" fmla="*/ 786 h 864"/>
                <a:gd name="T6" fmla="*/ 730 w 864"/>
                <a:gd name="T7" fmla="*/ 746 h 864"/>
                <a:gd name="T8" fmla="*/ 771 w 864"/>
                <a:gd name="T9" fmla="*/ 700 h 864"/>
                <a:gd name="T10" fmla="*/ 807 w 864"/>
                <a:gd name="T11" fmla="*/ 648 h 864"/>
                <a:gd name="T12" fmla="*/ 834 w 864"/>
                <a:gd name="T13" fmla="*/ 592 h 864"/>
                <a:gd name="T14" fmla="*/ 852 w 864"/>
                <a:gd name="T15" fmla="*/ 532 h 864"/>
                <a:gd name="T16" fmla="*/ 863 w 864"/>
                <a:gd name="T17" fmla="*/ 471 h 864"/>
                <a:gd name="T18" fmla="*/ 864 w 864"/>
                <a:gd name="T19" fmla="*/ 407 h 864"/>
                <a:gd name="T20" fmla="*/ 855 w 864"/>
                <a:gd name="T21" fmla="*/ 342 h 864"/>
                <a:gd name="T22" fmla="*/ 843 w 864"/>
                <a:gd name="T23" fmla="*/ 299 h 864"/>
                <a:gd name="T24" fmla="*/ 818 w 864"/>
                <a:gd name="T25" fmla="*/ 239 h 864"/>
                <a:gd name="T26" fmla="*/ 786 w 864"/>
                <a:gd name="T27" fmla="*/ 184 h 864"/>
                <a:gd name="T28" fmla="*/ 745 w 864"/>
                <a:gd name="T29" fmla="*/ 135 h 864"/>
                <a:gd name="T30" fmla="*/ 700 w 864"/>
                <a:gd name="T31" fmla="*/ 93 h 864"/>
                <a:gd name="T32" fmla="*/ 649 w 864"/>
                <a:gd name="T33" fmla="*/ 58 h 864"/>
                <a:gd name="T34" fmla="*/ 593 w 864"/>
                <a:gd name="T35" fmla="*/ 30 h 864"/>
                <a:gd name="T36" fmla="*/ 533 w 864"/>
                <a:gd name="T37" fmla="*/ 12 h 864"/>
                <a:gd name="T38" fmla="*/ 470 w 864"/>
                <a:gd name="T39" fmla="*/ 2 h 864"/>
                <a:gd name="T40" fmla="*/ 406 w 864"/>
                <a:gd name="T41" fmla="*/ 0 h 864"/>
                <a:gd name="T42" fmla="*/ 343 w 864"/>
                <a:gd name="T43" fmla="*/ 10 h 864"/>
                <a:gd name="T44" fmla="*/ 300 w 864"/>
                <a:gd name="T45" fmla="*/ 21 h 864"/>
                <a:gd name="T46" fmla="*/ 238 w 864"/>
                <a:gd name="T47" fmla="*/ 46 h 864"/>
                <a:gd name="T48" fmla="*/ 184 w 864"/>
                <a:gd name="T49" fmla="*/ 79 h 864"/>
                <a:gd name="T50" fmla="*/ 135 w 864"/>
                <a:gd name="T51" fmla="*/ 119 h 864"/>
                <a:gd name="T52" fmla="*/ 92 w 864"/>
                <a:gd name="T53" fmla="*/ 165 h 864"/>
                <a:gd name="T54" fmla="*/ 59 w 864"/>
                <a:gd name="T55" fmla="*/ 215 h 864"/>
                <a:gd name="T56" fmla="*/ 31 w 864"/>
                <a:gd name="T57" fmla="*/ 271 h 864"/>
                <a:gd name="T58" fmla="*/ 12 w 864"/>
                <a:gd name="T59" fmla="*/ 331 h 864"/>
                <a:gd name="T60" fmla="*/ 1 w 864"/>
                <a:gd name="T61" fmla="*/ 394 h 864"/>
                <a:gd name="T62" fmla="*/ 1 w 864"/>
                <a:gd name="T63" fmla="*/ 458 h 864"/>
                <a:gd name="T64" fmla="*/ 9 w 864"/>
                <a:gd name="T65" fmla="*/ 522 h 864"/>
                <a:gd name="T66" fmla="*/ 21 w 864"/>
                <a:gd name="T67" fmla="*/ 565 h 864"/>
                <a:gd name="T68" fmla="*/ 46 w 864"/>
                <a:gd name="T69" fmla="*/ 626 h 864"/>
                <a:gd name="T70" fmla="*/ 78 w 864"/>
                <a:gd name="T71" fmla="*/ 681 h 864"/>
                <a:gd name="T72" fmla="*/ 118 w 864"/>
                <a:gd name="T73" fmla="*/ 729 h 864"/>
                <a:gd name="T74" fmla="*/ 164 w 864"/>
                <a:gd name="T75" fmla="*/ 772 h 864"/>
                <a:gd name="T76" fmla="*/ 216 w 864"/>
                <a:gd name="T77" fmla="*/ 806 h 864"/>
                <a:gd name="T78" fmla="*/ 272 w 864"/>
                <a:gd name="T79" fmla="*/ 833 h 864"/>
                <a:gd name="T80" fmla="*/ 332 w 864"/>
                <a:gd name="T81" fmla="*/ 853 h 864"/>
                <a:gd name="T82" fmla="*/ 393 w 864"/>
                <a:gd name="T83" fmla="*/ 863 h 864"/>
                <a:gd name="T84" fmla="*/ 457 w 864"/>
                <a:gd name="T85" fmla="*/ 863 h 864"/>
                <a:gd name="T86" fmla="*/ 522 w 864"/>
                <a:gd name="T87" fmla="*/ 85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5" y="850"/>
                  </a:moveTo>
                  <a:lnTo>
                    <a:pt x="545" y="850"/>
                  </a:lnTo>
                  <a:lnTo>
                    <a:pt x="565" y="843"/>
                  </a:lnTo>
                  <a:lnTo>
                    <a:pt x="586" y="836"/>
                  </a:lnTo>
                  <a:lnTo>
                    <a:pt x="606" y="828"/>
                  </a:lnTo>
                  <a:lnTo>
                    <a:pt x="625" y="819"/>
                  </a:lnTo>
                  <a:lnTo>
                    <a:pt x="645" y="808"/>
                  </a:lnTo>
                  <a:lnTo>
                    <a:pt x="663" y="798"/>
                  </a:lnTo>
                  <a:lnTo>
                    <a:pt x="680" y="786"/>
                  </a:lnTo>
                  <a:lnTo>
                    <a:pt x="697" y="773"/>
                  </a:lnTo>
                  <a:lnTo>
                    <a:pt x="714" y="760"/>
                  </a:lnTo>
                  <a:lnTo>
                    <a:pt x="730" y="746"/>
                  </a:lnTo>
                  <a:lnTo>
                    <a:pt x="744" y="731"/>
                  </a:lnTo>
                  <a:lnTo>
                    <a:pt x="758" y="716"/>
                  </a:lnTo>
                  <a:lnTo>
                    <a:pt x="771" y="700"/>
                  </a:lnTo>
                  <a:lnTo>
                    <a:pt x="784" y="683"/>
                  </a:lnTo>
                  <a:lnTo>
                    <a:pt x="796" y="666"/>
                  </a:lnTo>
                  <a:lnTo>
                    <a:pt x="807" y="648"/>
                  </a:lnTo>
                  <a:lnTo>
                    <a:pt x="817" y="630"/>
                  </a:lnTo>
                  <a:lnTo>
                    <a:pt x="825" y="611"/>
                  </a:lnTo>
                  <a:lnTo>
                    <a:pt x="834" y="592"/>
                  </a:lnTo>
                  <a:lnTo>
                    <a:pt x="840" y="572"/>
                  </a:lnTo>
                  <a:lnTo>
                    <a:pt x="847" y="553"/>
                  </a:lnTo>
                  <a:lnTo>
                    <a:pt x="852" y="532"/>
                  </a:lnTo>
                  <a:lnTo>
                    <a:pt x="857" y="512"/>
                  </a:lnTo>
                  <a:lnTo>
                    <a:pt x="860" y="492"/>
                  </a:lnTo>
                  <a:lnTo>
                    <a:pt x="863" y="471"/>
                  </a:lnTo>
                  <a:lnTo>
                    <a:pt x="864" y="450"/>
                  </a:lnTo>
                  <a:lnTo>
                    <a:pt x="864" y="428"/>
                  </a:lnTo>
                  <a:lnTo>
                    <a:pt x="864" y="407"/>
                  </a:lnTo>
                  <a:lnTo>
                    <a:pt x="861" y="385"/>
                  </a:lnTo>
                  <a:lnTo>
                    <a:pt x="859" y="364"/>
                  </a:lnTo>
                  <a:lnTo>
                    <a:pt x="855" y="342"/>
                  </a:lnTo>
                  <a:lnTo>
                    <a:pt x="850" y="320"/>
                  </a:lnTo>
                  <a:lnTo>
                    <a:pt x="850" y="320"/>
                  </a:lnTo>
                  <a:lnTo>
                    <a:pt x="843" y="299"/>
                  </a:lnTo>
                  <a:lnTo>
                    <a:pt x="836" y="278"/>
                  </a:lnTo>
                  <a:lnTo>
                    <a:pt x="827" y="258"/>
                  </a:lnTo>
                  <a:lnTo>
                    <a:pt x="818" y="239"/>
                  </a:lnTo>
                  <a:lnTo>
                    <a:pt x="808" y="219"/>
                  </a:lnTo>
                  <a:lnTo>
                    <a:pt x="797" y="201"/>
                  </a:lnTo>
                  <a:lnTo>
                    <a:pt x="786" y="184"/>
                  </a:lnTo>
                  <a:lnTo>
                    <a:pt x="773" y="167"/>
                  </a:lnTo>
                  <a:lnTo>
                    <a:pt x="760" y="150"/>
                  </a:lnTo>
                  <a:lnTo>
                    <a:pt x="745" y="135"/>
                  </a:lnTo>
                  <a:lnTo>
                    <a:pt x="731" y="120"/>
                  </a:lnTo>
                  <a:lnTo>
                    <a:pt x="715" y="106"/>
                  </a:lnTo>
                  <a:lnTo>
                    <a:pt x="700" y="93"/>
                  </a:lnTo>
                  <a:lnTo>
                    <a:pt x="683" y="80"/>
                  </a:lnTo>
                  <a:lnTo>
                    <a:pt x="666" y="68"/>
                  </a:lnTo>
                  <a:lnTo>
                    <a:pt x="649" y="58"/>
                  </a:lnTo>
                  <a:lnTo>
                    <a:pt x="631" y="47"/>
                  </a:lnTo>
                  <a:lnTo>
                    <a:pt x="611" y="40"/>
                  </a:lnTo>
                  <a:lnTo>
                    <a:pt x="593" y="30"/>
                  </a:lnTo>
                  <a:lnTo>
                    <a:pt x="573" y="24"/>
                  </a:lnTo>
                  <a:lnTo>
                    <a:pt x="552" y="17"/>
                  </a:lnTo>
                  <a:lnTo>
                    <a:pt x="533" y="12"/>
                  </a:lnTo>
                  <a:lnTo>
                    <a:pt x="512" y="7"/>
                  </a:lnTo>
                  <a:lnTo>
                    <a:pt x="491" y="4"/>
                  </a:lnTo>
                  <a:lnTo>
                    <a:pt x="470" y="2"/>
                  </a:lnTo>
                  <a:lnTo>
                    <a:pt x="449" y="0"/>
                  </a:lnTo>
                  <a:lnTo>
                    <a:pt x="429" y="0"/>
                  </a:lnTo>
                  <a:lnTo>
                    <a:pt x="406" y="0"/>
                  </a:lnTo>
                  <a:lnTo>
                    <a:pt x="386" y="3"/>
                  </a:lnTo>
                  <a:lnTo>
                    <a:pt x="363" y="6"/>
                  </a:lnTo>
                  <a:lnTo>
                    <a:pt x="343" y="10"/>
                  </a:lnTo>
                  <a:lnTo>
                    <a:pt x="320" y="15"/>
                  </a:lnTo>
                  <a:lnTo>
                    <a:pt x="320" y="15"/>
                  </a:lnTo>
                  <a:lnTo>
                    <a:pt x="300" y="21"/>
                  </a:lnTo>
                  <a:lnTo>
                    <a:pt x="279" y="28"/>
                  </a:lnTo>
                  <a:lnTo>
                    <a:pt x="258" y="37"/>
                  </a:lnTo>
                  <a:lnTo>
                    <a:pt x="238" y="46"/>
                  </a:lnTo>
                  <a:lnTo>
                    <a:pt x="220" y="56"/>
                  </a:lnTo>
                  <a:lnTo>
                    <a:pt x="202" y="67"/>
                  </a:lnTo>
                  <a:lnTo>
                    <a:pt x="184" y="79"/>
                  </a:lnTo>
                  <a:lnTo>
                    <a:pt x="167" y="92"/>
                  </a:lnTo>
                  <a:lnTo>
                    <a:pt x="151" y="105"/>
                  </a:lnTo>
                  <a:lnTo>
                    <a:pt x="135" y="119"/>
                  </a:lnTo>
                  <a:lnTo>
                    <a:pt x="120" y="133"/>
                  </a:lnTo>
                  <a:lnTo>
                    <a:pt x="107" y="149"/>
                  </a:lnTo>
                  <a:lnTo>
                    <a:pt x="92" y="165"/>
                  </a:lnTo>
                  <a:lnTo>
                    <a:pt x="81" y="182"/>
                  </a:lnTo>
                  <a:lnTo>
                    <a:pt x="69" y="198"/>
                  </a:lnTo>
                  <a:lnTo>
                    <a:pt x="59" y="215"/>
                  </a:lnTo>
                  <a:lnTo>
                    <a:pt x="48" y="234"/>
                  </a:lnTo>
                  <a:lnTo>
                    <a:pt x="39" y="253"/>
                  </a:lnTo>
                  <a:lnTo>
                    <a:pt x="31" y="271"/>
                  </a:lnTo>
                  <a:lnTo>
                    <a:pt x="23" y="291"/>
                  </a:lnTo>
                  <a:lnTo>
                    <a:pt x="17" y="312"/>
                  </a:lnTo>
                  <a:lnTo>
                    <a:pt x="12" y="331"/>
                  </a:lnTo>
                  <a:lnTo>
                    <a:pt x="8" y="352"/>
                  </a:lnTo>
                  <a:lnTo>
                    <a:pt x="4" y="373"/>
                  </a:lnTo>
                  <a:lnTo>
                    <a:pt x="1" y="394"/>
                  </a:lnTo>
                  <a:lnTo>
                    <a:pt x="0" y="415"/>
                  </a:lnTo>
                  <a:lnTo>
                    <a:pt x="0" y="436"/>
                  </a:lnTo>
                  <a:lnTo>
                    <a:pt x="1" y="458"/>
                  </a:lnTo>
                  <a:lnTo>
                    <a:pt x="3" y="479"/>
                  </a:lnTo>
                  <a:lnTo>
                    <a:pt x="5" y="501"/>
                  </a:lnTo>
                  <a:lnTo>
                    <a:pt x="9" y="522"/>
                  </a:lnTo>
                  <a:lnTo>
                    <a:pt x="14" y="544"/>
                  </a:lnTo>
                  <a:lnTo>
                    <a:pt x="14" y="544"/>
                  </a:lnTo>
                  <a:lnTo>
                    <a:pt x="21" y="565"/>
                  </a:lnTo>
                  <a:lnTo>
                    <a:pt x="29" y="585"/>
                  </a:lnTo>
                  <a:lnTo>
                    <a:pt x="36" y="606"/>
                  </a:lnTo>
                  <a:lnTo>
                    <a:pt x="46" y="626"/>
                  </a:lnTo>
                  <a:lnTo>
                    <a:pt x="56" y="644"/>
                  </a:lnTo>
                  <a:lnTo>
                    <a:pt x="66" y="662"/>
                  </a:lnTo>
                  <a:lnTo>
                    <a:pt x="78" y="681"/>
                  </a:lnTo>
                  <a:lnTo>
                    <a:pt x="91" y="697"/>
                  </a:lnTo>
                  <a:lnTo>
                    <a:pt x="104" y="713"/>
                  </a:lnTo>
                  <a:lnTo>
                    <a:pt x="118" y="729"/>
                  </a:lnTo>
                  <a:lnTo>
                    <a:pt x="133" y="744"/>
                  </a:lnTo>
                  <a:lnTo>
                    <a:pt x="148" y="757"/>
                  </a:lnTo>
                  <a:lnTo>
                    <a:pt x="164" y="772"/>
                  </a:lnTo>
                  <a:lnTo>
                    <a:pt x="181" y="783"/>
                  </a:lnTo>
                  <a:lnTo>
                    <a:pt x="198" y="795"/>
                  </a:lnTo>
                  <a:lnTo>
                    <a:pt x="216" y="806"/>
                  </a:lnTo>
                  <a:lnTo>
                    <a:pt x="234" y="816"/>
                  </a:lnTo>
                  <a:lnTo>
                    <a:pt x="253" y="825"/>
                  </a:lnTo>
                  <a:lnTo>
                    <a:pt x="272" y="833"/>
                  </a:lnTo>
                  <a:lnTo>
                    <a:pt x="292" y="841"/>
                  </a:lnTo>
                  <a:lnTo>
                    <a:pt x="311" y="847"/>
                  </a:lnTo>
                  <a:lnTo>
                    <a:pt x="332" y="853"/>
                  </a:lnTo>
                  <a:lnTo>
                    <a:pt x="352" y="856"/>
                  </a:lnTo>
                  <a:lnTo>
                    <a:pt x="373" y="860"/>
                  </a:lnTo>
                  <a:lnTo>
                    <a:pt x="393" y="863"/>
                  </a:lnTo>
                  <a:lnTo>
                    <a:pt x="414" y="864"/>
                  </a:lnTo>
                  <a:lnTo>
                    <a:pt x="436" y="864"/>
                  </a:lnTo>
                  <a:lnTo>
                    <a:pt x="457" y="863"/>
                  </a:lnTo>
                  <a:lnTo>
                    <a:pt x="479" y="862"/>
                  </a:lnTo>
                  <a:lnTo>
                    <a:pt x="500" y="859"/>
                  </a:lnTo>
                  <a:lnTo>
                    <a:pt x="522" y="855"/>
                  </a:lnTo>
                  <a:lnTo>
                    <a:pt x="545" y="850"/>
                  </a:lnTo>
                  <a:lnTo>
                    <a:pt x="545" y="8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Freeform 57"/>
            <p:cNvSpPr>
              <a:spLocks/>
            </p:cNvSpPr>
            <p:nvPr userDrawn="1"/>
          </p:nvSpPr>
          <p:spPr bwMode="auto">
            <a:xfrm>
              <a:off x="3151" y="1208"/>
              <a:ext cx="195" cy="196"/>
            </a:xfrm>
            <a:custGeom>
              <a:avLst/>
              <a:gdLst>
                <a:gd name="T0" fmla="*/ 512 w 783"/>
                <a:gd name="T1" fmla="*/ 765 h 783"/>
                <a:gd name="T2" fmla="*/ 568 w 783"/>
                <a:gd name="T3" fmla="*/ 743 h 783"/>
                <a:gd name="T4" fmla="*/ 618 w 783"/>
                <a:gd name="T5" fmla="*/ 713 h 783"/>
                <a:gd name="T6" fmla="*/ 662 w 783"/>
                <a:gd name="T7" fmla="*/ 676 h 783"/>
                <a:gd name="T8" fmla="*/ 700 w 783"/>
                <a:gd name="T9" fmla="*/ 634 h 783"/>
                <a:gd name="T10" fmla="*/ 731 w 783"/>
                <a:gd name="T11" fmla="*/ 588 h 783"/>
                <a:gd name="T12" fmla="*/ 756 w 783"/>
                <a:gd name="T13" fmla="*/ 537 h 783"/>
                <a:gd name="T14" fmla="*/ 773 w 783"/>
                <a:gd name="T15" fmla="*/ 483 h 783"/>
                <a:gd name="T16" fmla="*/ 782 w 783"/>
                <a:gd name="T17" fmla="*/ 427 h 783"/>
                <a:gd name="T18" fmla="*/ 783 w 783"/>
                <a:gd name="T19" fmla="*/ 369 h 783"/>
                <a:gd name="T20" fmla="*/ 776 w 783"/>
                <a:gd name="T21" fmla="*/ 310 h 783"/>
                <a:gd name="T22" fmla="*/ 765 w 783"/>
                <a:gd name="T23" fmla="*/ 271 h 783"/>
                <a:gd name="T24" fmla="*/ 743 w 783"/>
                <a:gd name="T25" fmla="*/ 216 h 783"/>
                <a:gd name="T26" fmla="*/ 713 w 783"/>
                <a:gd name="T27" fmla="*/ 167 h 783"/>
                <a:gd name="T28" fmla="*/ 677 w 783"/>
                <a:gd name="T29" fmla="*/ 122 h 783"/>
                <a:gd name="T30" fmla="*/ 635 w 783"/>
                <a:gd name="T31" fmla="*/ 85 h 783"/>
                <a:gd name="T32" fmla="*/ 588 w 783"/>
                <a:gd name="T33" fmla="*/ 53 h 783"/>
                <a:gd name="T34" fmla="*/ 537 w 783"/>
                <a:gd name="T35" fmla="*/ 29 h 783"/>
                <a:gd name="T36" fmla="*/ 484 w 783"/>
                <a:gd name="T37" fmla="*/ 12 h 783"/>
                <a:gd name="T38" fmla="*/ 428 w 783"/>
                <a:gd name="T39" fmla="*/ 3 h 783"/>
                <a:gd name="T40" fmla="*/ 369 w 783"/>
                <a:gd name="T41" fmla="*/ 1 h 783"/>
                <a:gd name="T42" fmla="*/ 310 w 783"/>
                <a:gd name="T43" fmla="*/ 9 h 783"/>
                <a:gd name="T44" fmla="*/ 271 w 783"/>
                <a:gd name="T45" fmla="*/ 20 h 783"/>
                <a:gd name="T46" fmla="*/ 217 w 783"/>
                <a:gd name="T47" fmla="*/ 42 h 783"/>
                <a:gd name="T48" fmla="*/ 167 w 783"/>
                <a:gd name="T49" fmla="*/ 72 h 783"/>
                <a:gd name="T50" fmla="*/ 123 w 783"/>
                <a:gd name="T51" fmla="*/ 108 h 783"/>
                <a:gd name="T52" fmla="*/ 85 w 783"/>
                <a:gd name="T53" fmla="*/ 150 h 783"/>
                <a:gd name="T54" fmla="*/ 54 w 783"/>
                <a:gd name="T55" fmla="*/ 197 h 783"/>
                <a:gd name="T56" fmla="*/ 29 w 783"/>
                <a:gd name="T57" fmla="*/ 248 h 783"/>
                <a:gd name="T58" fmla="*/ 12 w 783"/>
                <a:gd name="T59" fmla="*/ 301 h 783"/>
                <a:gd name="T60" fmla="*/ 3 w 783"/>
                <a:gd name="T61" fmla="*/ 357 h 783"/>
                <a:gd name="T62" fmla="*/ 2 w 783"/>
                <a:gd name="T63" fmla="*/ 416 h 783"/>
                <a:gd name="T64" fmla="*/ 9 w 783"/>
                <a:gd name="T65" fmla="*/ 474 h 783"/>
                <a:gd name="T66" fmla="*/ 20 w 783"/>
                <a:gd name="T67" fmla="*/ 513 h 783"/>
                <a:gd name="T68" fmla="*/ 42 w 783"/>
                <a:gd name="T69" fmla="*/ 568 h 783"/>
                <a:gd name="T70" fmla="*/ 72 w 783"/>
                <a:gd name="T71" fmla="*/ 618 h 783"/>
                <a:gd name="T72" fmla="*/ 108 w 783"/>
                <a:gd name="T73" fmla="*/ 662 h 783"/>
                <a:gd name="T74" fmla="*/ 150 w 783"/>
                <a:gd name="T75" fmla="*/ 700 h 783"/>
                <a:gd name="T76" fmla="*/ 197 w 783"/>
                <a:gd name="T77" fmla="*/ 731 h 783"/>
                <a:gd name="T78" fmla="*/ 248 w 783"/>
                <a:gd name="T79" fmla="*/ 756 h 783"/>
                <a:gd name="T80" fmla="*/ 301 w 783"/>
                <a:gd name="T81" fmla="*/ 773 h 783"/>
                <a:gd name="T82" fmla="*/ 357 w 783"/>
                <a:gd name="T83" fmla="*/ 782 h 783"/>
                <a:gd name="T84" fmla="*/ 416 w 783"/>
                <a:gd name="T85" fmla="*/ 783 h 783"/>
                <a:gd name="T86" fmla="*/ 475 w 783"/>
                <a:gd name="T87" fmla="*/ 775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4" y="770"/>
                  </a:moveTo>
                  <a:lnTo>
                    <a:pt x="494" y="770"/>
                  </a:lnTo>
                  <a:lnTo>
                    <a:pt x="512" y="765"/>
                  </a:lnTo>
                  <a:lnTo>
                    <a:pt x="532" y="758"/>
                  </a:lnTo>
                  <a:lnTo>
                    <a:pt x="550" y="750"/>
                  </a:lnTo>
                  <a:lnTo>
                    <a:pt x="568" y="743"/>
                  </a:lnTo>
                  <a:lnTo>
                    <a:pt x="585" y="733"/>
                  </a:lnTo>
                  <a:lnTo>
                    <a:pt x="601" y="723"/>
                  </a:lnTo>
                  <a:lnTo>
                    <a:pt x="618" y="713"/>
                  </a:lnTo>
                  <a:lnTo>
                    <a:pt x="634" y="701"/>
                  </a:lnTo>
                  <a:lnTo>
                    <a:pt x="648" y="689"/>
                  </a:lnTo>
                  <a:lnTo>
                    <a:pt x="662" y="676"/>
                  </a:lnTo>
                  <a:lnTo>
                    <a:pt x="675" y="663"/>
                  </a:lnTo>
                  <a:lnTo>
                    <a:pt x="688" y="649"/>
                  </a:lnTo>
                  <a:lnTo>
                    <a:pt x="700" y="634"/>
                  </a:lnTo>
                  <a:lnTo>
                    <a:pt x="712" y="619"/>
                  </a:lnTo>
                  <a:lnTo>
                    <a:pt x="722" y="603"/>
                  </a:lnTo>
                  <a:lnTo>
                    <a:pt x="731" y="588"/>
                  </a:lnTo>
                  <a:lnTo>
                    <a:pt x="740" y="572"/>
                  </a:lnTo>
                  <a:lnTo>
                    <a:pt x="748" y="555"/>
                  </a:lnTo>
                  <a:lnTo>
                    <a:pt x="756" y="537"/>
                  </a:lnTo>
                  <a:lnTo>
                    <a:pt x="763" y="520"/>
                  </a:lnTo>
                  <a:lnTo>
                    <a:pt x="768" y="502"/>
                  </a:lnTo>
                  <a:lnTo>
                    <a:pt x="773" y="483"/>
                  </a:lnTo>
                  <a:lnTo>
                    <a:pt x="777" y="465"/>
                  </a:lnTo>
                  <a:lnTo>
                    <a:pt x="781" y="446"/>
                  </a:lnTo>
                  <a:lnTo>
                    <a:pt x="782" y="427"/>
                  </a:lnTo>
                  <a:lnTo>
                    <a:pt x="783" y="408"/>
                  </a:lnTo>
                  <a:lnTo>
                    <a:pt x="783" y="388"/>
                  </a:lnTo>
                  <a:lnTo>
                    <a:pt x="783" y="369"/>
                  </a:lnTo>
                  <a:lnTo>
                    <a:pt x="782" y="349"/>
                  </a:lnTo>
                  <a:lnTo>
                    <a:pt x="779" y="330"/>
                  </a:lnTo>
                  <a:lnTo>
                    <a:pt x="776" y="310"/>
                  </a:lnTo>
                  <a:lnTo>
                    <a:pt x="770" y="291"/>
                  </a:lnTo>
                  <a:lnTo>
                    <a:pt x="770" y="291"/>
                  </a:lnTo>
                  <a:lnTo>
                    <a:pt x="765" y="271"/>
                  </a:lnTo>
                  <a:lnTo>
                    <a:pt x="759" y="253"/>
                  </a:lnTo>
                  <a:lnTo>
                    <a:pt x="751" y="234"/>
                  </a:lnTo>
                  <a:lnTo>
                    <a:pt x="743" y="216"/>
                  </a:lnTo>
                  <a:lnTo>
                    <a:pt x="734" y="199"/>
                  </a:lnTo>
                  <a:lnTo>
                    <a:pt x="723" y="182"/>
                  </a:lnTo>
                  <a:lnTo>
                    <a:pt x="713" y="167"/>
                  </a:lnTo>
                  <a:lnTo>
                    <a:pt x="701" y="151"/>
                  </a:lnTo>
                  <a:lnTo>
                    <a:pt x="690" y="137"/>
                  </a:lnTo>
                  <a:lnTo>
                    <a:pt x="677" y="122"/>
                  </a:lnTo>
                  <a:lnTo>
                    <a:pt x="663" y="109"/>
                  </a:lnTo>
                  <a:lnTo>
                    <a:pt x="649" y="96"/>
                  </a:lnTo>
                  <a:lnTo>
                    <a:pt x="635" y="85"/>
                  </a:lnTo>
                  <a:lnTo>
                    <a:pt x="619" y="73"/>
                  </a:lnTo>
                  <a:lnTo>
                    <a:pt x="604" y="63"/>
                  </a:lnTo>
                  <a:lnTo>
                    <a:pt x="588" y="53"/>
                  </a:lnTo>
                  <a:lnTo>
                    <a:pt x="571" y="44"/>
                  </a:lnTo>
                  <a:lnTo>
                    <a:pt x="554" y="35"/>
                  </a:lnTo>
                  <a:lnTo>
                    <a:pt x="537" y="29"/>
                  </a:lnTo>
                  <a:lnTo>
                    <a:pt x="520" y="22"/>
                  </a:lnTo>
                  <a:lnTo>
                    <a:pt x="502" y="16"/>
                  </a:lnTo>
                  <a:lnTo>
                    <a:pt x="484" y="12"/>
                  </a:lnTo>
                  <a:lnTo>
                    <a:pt x="465" y="8"/>
                  </a:lnTo>
                  <a:lnTo>
                    <a:pt x="446" y="4"/>
                  </a:lnTo>
                  <a:lnTo>
                    <a:pt x="428" y="3"/>
                  </a:lnTo>
                  <a:lnTo>
                    <a:pt x="408" y="1"/>
                  </a:lnTo>
                  <a:lnTo>
                    <a:pt x="389" y="0"/>
                  </a:lnTo>
                  <a:lnTo>
                    <a:pt x="369" y="1"/>
                  </a:lnTo>
                  <a:lnTo>
                    <a:pt x="349" y="3"/>
                  </a:lnTo>
                  <a:lnTo>
                    <a:pt x="330" y="5"/>
                  </a:lnTo>
                  <a:lnTo>
                    <a:pt x="310" y="9"/>
                  </a:lnTo>
                  <a:lnTo>
                    <a:pt x="291" y="14"/>
                  </a:lnTo>
                  <a:lnTo>
                    <a:pt x="291" y="14"/>
                  </a:lnTo>
                  <a:lnTo>
                    <a:pt x="271" y="20"/>
                  </a:lnTo>
                  <a:lnTo>
                    <a:pt x="253" y="26"/>
                  </a:lnTo>
                  <a:lnTo>
                    <a:pt x="235" y="34"/>
                  </a:lnTo>
                  <a:lnTo>
                    <a:pt x="217" y="42"/>
                  </a:lnTo>
                  <a:lnTo>
                    <a:pt x="200" y="51"/>
                  </a:lnTo>
                  <a:lnTo>
                    <a:pt x="183" y="61"/>
                  </a:lnTo>
                  <a:lnTo>
                    <a:pt x="167" y="72"/>
                  </a:lnTo>
                  <a:lnTo>
                    <a:pt x="151" y="83"/>
                  </a:lnTo>
                  <a:lnTo>
                    <a:pt x="137" y="95"/>
                  </a:lnTo>
                  <a:lnTo>
                    <a:pt x="123" y="108"/>
                  </a:lnTo>
                  <a:lnTo>
                    <a:pt x="110" y="121"/>
                  </a:lnTo>
                  <a:lnTo>
                    <a:pt x="97" y="135"/>
                  </a:lnTo>
                  <a:lnTo>
                    <a:pt x="85" y="150"/>
                  </a:lnTo>
                  <a:lnTo>
                    <a:pt x="73" y="164"/>
                  </a:lnTo>
                  <a:lnTo>
                    <a:pt x="63" y="180"/>
                  </a:lnTo>
                  <a:lnTo>
                    <a:pt x="54" y="197"/>
                  </a:lnTo>
                  <a:lnTo>
                    <a:pt x="45" y="212"/>
                  </a:lnTo>
                  <a:lnTo>
                    <a:pt x="35" y="229"/>
                  </a:lnTo>
                  <a:lnTo>
                    <a:pt x="29" y="248"/>
                  </a:lnTo>
                  <a:lnTo>
                    <a:pt x="22" y="264"/>
                  </a:lnTo>
                  <a:lnTo>
                    <a:pt x="16" y="283"/>
                  </a:lnTo>
                  <a:lnTo>
                    <a:pt x="12" y="301"/>
                  </a:lnTo>
                  <a:lnTo>
                    <a:pt x="8" y="319"/>
                  </a:lnTo>
                  <a:lnTo>
                    <a:pt x="4" y="339"/>
                  </a:lnTo>
                  <a:lnTo>
                    <a:pt x="3" y="357"/>
                  </a:lnTo>
                  <a:lnTo>
                    <a:pt x="2" y="377"/>
                  </a:lnTo>
                  <a:lnTo>
                    <a:pt x="0" y="396"/>
                  </a:lnTo>
                  <a:lnTo>
                    <a:pt x="2" y="416"/>
                  </a:lnTo>
                  <a:lnTo>
                    <a:pt x="3" y="435"/>
                  </a:lnTo>
                  <a:lnTo>
                    <a:pt x="5" y="455"/>
                  </a:lnTo>
                  <a:lnTo>
                    <a:pt x="9" y="474"/>
                  </a:lnTo>
                  <a:lnTo>
                    <a:pt x="15" y="494"/>
                  </a:lnTo>
                  <a:lnTo>
                    <a:pt x="15" y="494"/>
                  </a:lnTo>
                  <a:lnTo>
                    <a:pt x="20" y="513"/>
                  </a:lnTo>
                  <a:lnTo>
                    <a:pt x="26" y="532"/>
                  </a:lnTo>
                  <a:lnTo>
                    <a:pt x="34" y="550"/>
                  </a:lnTo>
                  <a:lnTo>
                    <a:pt x="42" y="568"/>
                  </a:lnTo>
                  <a:lnTo>
                    <a:pt x="51" y="585"/>
                  </a:lnTo>
                  <a:lnTo>
                    <a:pt x="61" y="602"/>
                  </a:lnTo>
                  <a:lnTo>
                    <a:pt x="72" y="618"/>
                  </a:lnTo>
                  <a:lnTo>
                    <a:pt x="84" y="633"/>
                  </a:lnTo>
                  <a:lnTo>
                    <a:pt x="95" y="647"/>
                  </a:lnTo>
                  <a:lnTo>
                    <a:pt x="108" y="662"/>
                  </a:lnTo>
                  <a:lnTo>
                    <a:pt x="121" y="675"/>
                  </a:lnTo>
                  <a:lnTo>
                    <a:pt x="136" y="688"/>
                  </a:lnTo>
                  <a:lnTo>
                    <a:pt x="150" y="700"/>
                  </a:lnTo>
                  <a:lnTo>
                    <a:pt x="164" y="711"/>
                  </a:lnTo>
                  <a:lnTo>
                    <a:pt x="180" y="722"/>
                  </a:lnTo>
                  <a:lnTo>
                    <a:pt x="197" y="731"/>
                  </a:lnTo>
                  <a:lnTo>
                    <a:pt x="213" y="740"/>
                  </a:lnTo>
                  <a:lnTo>
                    <a:pt x="230" y="748"/>
                  </a:lnTo>
                  <a:lnTo>
                    <a:pt x="248" y="756"/>
                  </a:lnTo>
                  <a:lnTo>
                    <a:pt x="265" y="762"/>
                  </a:lnTo>
                  <a:lnTo>
                    <a:pt x="283" y="767"/>
                  </a:lnTo>
                  <a:lnTo>
                    <a:pt x="301" y="773"/>
                  </a:lnTo>
                  <a:lnTo>
                    <a:pt x="319" y="776"/>
                  </a:lnTo>
                  <a:lnTo>
                    <a:pt x="339" y="780"/>
                  </a:lnTo>
                  <a:lnTo>
                    <a:pt x="357" y="782"/>
                  </a:lnTo>
                  <a:lnTo>
                    <a:pt x="377" y="783"/>
                  </a:lnTo>
                  <a:lnTo>
                    <a:pt x="396" y="783"/>
                  </a:lnTo>
                  <a:lnTo>
                    <a:pt x="416" y="783"/>
                  </a:lnTo>
                  <a:lnTo>
                    <a:pt x="435" y="782"/>
                  </a:lnTo>
                  <a:lnTo>
                    <a:pt x="455" y="779"/>
                  </a:lnTo>
                  <a:lnTo>
                    <a:pt x="475" y="775"/>
                  </a:lnTo>
                  <a:lnTo>
                    <a:pt x="494" y="770"/>
                  </a:lnTo>
                  <a:lnTo>
                    <a:pt x="494" y="7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58"/>
            <p:cNvSpPr>
              <a:spLocks/>
            </p:cNvSpPr>
            <p:nvPr userDrawn="1"/>
          </p:nvSpPr>
          <p:spPr bwMode="auto">
            <a:xfrm>
              <a:off x="3226" y="1463"/>
              <a:ext cx="176" cy="176"/>
            </a:xfrm>
            <a:custGeom>
              <a:avLst/>
              <a:gdLst>
                <a:gd name="T0" fmla="*/ 459 w 701"/>
                <a:gd name="T1" fmla="*/ 685 h 702"/>
                <a:gd name="T2" fmla="*/ 508 w 701"/>
                <a:gd name="T3" fmla="*/ 664 h 702"/>
                <a:gd name="T4" fmla="*/ 552 w 701"/>
                <a:gd name="T5" fmla="*/ 638 h 702"/>
                <a:gd name="T6" fmla="*/ 591 w 701"/>
                <a:gd name="T7" fmla="*/ 606 h 702"/>
                <a:gd name="T8" fmla="*/ 627 w 701"/>
                <a:gd name="T9" fmla="*/ 568 h 702"/>
                <a:gd name="T10" fmla="*/ 654 w 701"/>
                <a:gd name="T11" fmla="*/ 526 h 702"/>
                <a:gd name="T12" fmla="*/ 676 w 701"/>
                <a:gd name="T13" fmla="*/ 481 h 702"/>
                <a:gd name="T14" fmla="*/ 692 w 701"/>
                <a:gd name="T15" fmla="*/ 432 h 702"/>
                <a:gd name="T16" fmla="*/ 700 w 701"/>
                <a:gd name="T17" fmla="*/ 383 h 702"/>
                <a:gd name="T18" fmla="*/ 701 w 701"/>
                <a:gd name="T19" fmla="*/ 331 h 702"/>
                <a:gd name="T20" fmla="*/ 694 w 701"/>
                <a:gd name="T21" fmla="*/ 277 h 702"/>
                <a:gd name="T22" fmla="*/ 684 w 701"/>
                <a:gd name="T23" fmla="*/ 243 h 702"/>
                <a:gd name="T24" fmla="*/ 664 w 701"/>
                <a:gd name="T25" fmla="*/ 194 h 702"/>
                <a:gd name="T26" fmla="*/ 637 w 701"/>
                <a:gd name="T27" fmla="*/ 150 h 702"/>
                <a:gd name="T28" fmla="*/ 606 w 701"/>
                <a:gd name="T29" fmla="*/ 109 h 702"/>
                <a:gd name="T30" fmla="*/ 568 w 701"/>
                <a:gd name="T31" fmla="*/ 75 h 702"/>
                <a:gd name="T32" fmla="*/ 526 w 701"/>
                <a:gd name="T33" fmla="*/ 47 h 702"/>
                <a:gd name="T34" fmla="*/ 481 w 701"/>
                <a:gd name="T35" fmla="*/ 25 h 702"/>
                <a:gd name="T36" fmla="*/ 432 w 701"/>
                <a:gd name="T37" fmla="*/ 10 h 702"/>
                <a:gd name="T38" fmla="*/ 382 w 701"/>
                <a:gd name="T39" fmla="*/ 1 h 702"/>
                <a:gd name="T40" fmla="*/ 330 w 701"/>
                <a:gd name="T41" fmla="*/ 1 h 702"/>
                <a:gd name="T42" fmla="*/ 277 w 701"/>
                <a:gd name="T43" fmla="*/ 8 h 702"/>
                <a:gd name="T44" fmla="*/ 242 w 701"/>
                <a:gd name="T45" fmla="*/ 17 h 702"/>
                <a:gd name="T46" fmla="*/ 193 w 701"/>
                <a:gd name="T47" fmla="*/ 38 h 702"/>
                <a:gd name="T48" fmla="*/ 148 w 701"/>
                <a:gd name="T49" fmla="*/ 64 h 702"/>
                <a:gd name="T50" fmla="*/ 109 w 701"/>
                <a:gd name="T51" fmla="*/ 96 h 702"/>
                <a:gd name="T52" fmla="*/ 74 w 701"/>
                <a:gd name="T53" fmla="*/ 134 h 702"/>
                <a:gd name="T54" fmla="*/ 47 w 701"/>
                <a:gd name="T55" fmla="*/ 176 h 702"/>
                <a:gd name="T56" fmla="*/ 25 w 701"/>
                <a:gd name="T57" fmla="*/ 221 h 702"/>
                <a:gd name="T58" fmla="*/ 9 w 701"/>
                <a:gd name="T59" fmla="*/ 270 h 702"/>
                <a:gd name="T60" fmla="*/ 1 w 701"/>
                <a:gd name="T61" fmla="*/ 320 h 702"/>
                <a:gd name="T62" fmla="*/ 0 w 701"/>
                <a:gd name="T63" fmla="*/ 371 h 702"/>
                <a:gd name="T64" fmla="*/ 8 w 701"/>
                <a:gd name="T65" fmla="*/ 425 h 702"/>
                <a:gd name="T66" fmla="*/ 17 w 701"/>
                <a:gd name="T67" fmla="*/ 460 h 702"/>
                <a:gd name="T68" fmla="*/ 36 w 701"/>
                <a:gd name="T69" fmla="*/ 508 h 702"/>
                <a:gd name="T70" fmla="*/ 64 w 701"/>
                <a:gd name="T71" fmla="*/ 554 h 702"/>
                <a:gd name="T72" fmla="*/ 95 w 701"/>
                <a:gd name="T73" fmla="*/ 593 h 702"/>
                <a:gd name="T74" fmla="*/ 133 w 701"/>
                <a:gd name="T75" fmla="*/ 626 h 702"/>
                <a:gd name="T76" fmla="*/ 174 w 701"/>
                <a:gd name="T77" fmla="*/ 655 h 702"/>
                <a:gd name="T78" fmla="*/ 220 w 701"/>
                <a:gd name="T79" fmla="*/ 677 h 702"/>
                <a:gd name="T80" fmla="*/ 268 w 701"/>
                <a:gd name="T81" fmla="*/ 693 h 702"/>
                <a:gd name="T82" fmla="*/ 319 w 701"/>
                <a:gd name="T83" fmla="*/ 701 h 702"/>
                <a:gd name="T84" fmla="*/ 371 w 701"/>
                <a:gd name="T85" fmla="*/ 702 h 702"/>
                <a:gd name="T86" fmla="*/ 423 w 701"/>
                <a:gd name="T87" fmla="*/ 694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2">
                  <a:moveTo>
                    <a:pt x="442" y="690"/>
                  </a:moveTo>
                  <a:lnTo>
                    <a:pt x="442" y="690"/>
                  </a:lnTo>
                  <a:lnTo>
                    <a:pt x="459" y="685"/>
                  </a:lnTo>
                  <a:lnTo>
                    <a:pt x="475" y="679"/>
                  </a:lnTo>
                  <a:lnTo>
                    <a:pt x="492" y="672"/>
                  </a:lnTo>
                  <a:lnTo>
                    <a:pt x="508" y="664"/>
                  </a:lnTo>
                  <a:lnTo>
                    <a:pt x="524" y="656"/>
                  </a:lnTo>
                  <a:lnTo>
                    <a:pt x="538" y="647"/>
                  </a:lnTo>
                  <a:lnTo>
                    <a:pt x="552" y="638"/>
                  </a:lnTo>
                  <a:lnTo>
                    <a:pt x="567" y="628"/>
                  </a:lnTo>
                  <a:lnTo>
                    <a:pt x="580" y="617"/>
                  </a:lnTo>
                  <a:lnTo>
                    <a:pt x="591" y="606"/>
                  </a:lnTo>
                  <a:lnTo>
                    <a:pt x="604" y="594"/>
                  </a:lnTo>
                  <a:lnTo>
                    <a:pt x="615" y="581"/>
                  </a:lnTo>
                  <a:lnTo>
                    <a:pt x="627" y="568"/>
                  </a:lnTo>
                  <a:lnTo>
                    <a:pt x="636" y="555"/>
                  </a:lnTo>
                  <a:lnTo>
                    <a:pt x="646" y="540"/>
                  </a:lnTo>
                  <a:lnTo>
                    <a:pt x="654" y="526"/>
                  </a:lnTo>
                  <a:lnTo>
                    <a:pt x="663" y="512"/>
                  </a:lnTo>
                  <a:lnTo>
                    <a:pt x="670" y="496"/>
                  </a:lnTo>
                  <a:lnTo>
                    <a:pt x="676" y="481"/>
                  </a:lnTo>
                  <a:lnTo>
                    <a:pt x="683" y="465"/>
                  </a:lnTo>
                  <a:lnTo>
                    <a:pt x="688" y="449"/>
                  </a:lnTo>
                  <a:lnTo>
                    <a:pt x="692" y="432"/>
                  </a:lnTo>
                  <a:lnTo>
                    <a:pt x="696" y="417"/>
                  </a:lnTo>
                  <a:lnTo>
                    <a:pt x="698" y="400"/>
                  </a:lnTo>
                  <a:lnTo>
                    <a:pt x="700" y="383"/>
                  </a:lnTo>
                  <a:lnTo>
                    <a:pt x="701" y="365"/>
                  </a:lnTo>
                  <a:lnTo>
                    <a:pt x="701" y="348"/>
                  </a:lnTo>
                  <a:lnTo>
                    <a:pt x="701" y="331"/>
                  </a:lnTo>
                  <a:lnTo>
                    <a:pt x="700" y="312"/>
                  </a:lnTo>
                  <a:lnTo>
                    <a:pt x="697" y="296"/>
                  </a:lnTo>
                  <a:lnTo>
                    <a:pt x="694" y="277"/>
                  </a:lnTo>
                  <a:lnTo>
                    <a:pt x="689" y="260"/>
                  </a:lnTo>
                  <a:lnTo>
                    <a:pt x="689" y="260"/>
                  </a:lnTo>
                  <a:lnTo>
                    <a:pt x="684" y="243"/>
                  </a:lnTo>
                  <a:lnTo>
                    <a:pt x="679" y="227"/>
                  </a:lnTo>
                  <a:lnTo>
                    <a:pt x="672" y="210"/>
                  </a:lnTo>
                  <a:lnTo>
                    <a:pt x="664" y="194"/>
                  </a:lnTo>
                  <a:lnTo>
                    <a:pt x="657" y="178"/>
                  </a:lnTo>
                  <a:lnTo>
                    <a:pt x="647" y="164"/>
                  </a:lnTo>
                  <a:lnTo>
                    <a:pt x="637" y="150"/>
                  </a:lnTo>
                  <a:lnTo>
                    <a:pt x="628" y="135"/>
                  </a:lnTo>
                  <a:lnTo>
                    <a:pt x="616" y="122"/>
                  </a:lnTo>
                  <a:lnTo>
                    <a:pt x="606" y="109"/>
                  </a:lnTo>
                  <a:lnTo>
                    <a:pt x="593" y="98"/>
                  </a:lnTo>
                  <a:lnTo>
                    <a:pt x="581" y="86"/>
                  </a:lnTo>
                  <a:lnTo>
                    <a:pt x="568" y="75"/>
                  </a:lnTo>
                  <a:lnTo>
                    <a:pt x="554" y="65"/>
                  </a:lnTo>
                  <a:lnTo>
                    <a:pt x="541" y="56"/>
                  </a:lnTo>
                  <a:lnTo>
                    <a:pt x="526" y="47"/>
                  </a:lnTo>
                  <a:lnTo>
                    <a:pt x="511" y="39"/>
                  </a:lnTo>
                  <a:lnTo>
                    <a:pt x="496" y="31"/>
                  </a:lnTo>
                  <a:lnTo>
                    <a:pt x="481" y="25"/>
                  </a:lnTo>
                  <a:lnTo>
                    <a:pt x="465" y="19"/>
                  </a:lnTo>
                  <a:lnTo>
                    <a:pt x="448" y="14"/>
                  </a:lnTo>
                  <a:lnTo>
                    <a:pt x="432" y="10"/>
                  </a:lnTo>
                  <a:lnTo>
                    <a:pt x="416" y="6"/>
                  </a:lnTo>
                  <a:lnTo>
                    <a:pt x="399" y="4"/>
                  </a:lnTo>
                  <a:lnTo>
                    <a:pt x="382" y="1"/>
                  </a:lnTo>
                  <a:lnTo>
                    <a:pt x="365" y="0"/>
                  </a:lnTo>
                  <a:lnTo>
                    <a:pt x="348" y="0"/>
                  </a:lnTo>
                  <a:lnTo>
                    <a:pt x="330" y="1"/>
                  </a:lnTo>
                  <a:lnTo>
                    <a:pt x="313" y="2"/>
                  </a:lnTo>
                  <a:lnTo>
                    <a:pt x="294" y="5"/>
                  </a:lnTo>
                  <a:lnTo>
                    <a:pt x="277" y="8"/>
                  </a:lnTo>
                  <a:lnTo>
                    <a:pt x="259" y="12"/>
                  </a:lnTo>
                  <a:lnTo>
                    <a:pt x="259" y="12"/>
                  </a:lnTo>
                  <a:lnTo>
                    <a:pt x="242" y="17"/>
                  </a:lnTo>
                  <a:lnTo>
                    <a:pt x="225" y="23"/>
                  </a:lnTo>
                  <a:lnTo>
                    <a:pt x="208" y="30"/>
                  </a:lnTo>
                  <a:lnTo>
                    <a:pt x="193" y="38"/>
                  </a:lnTo>
                  <a:lnTo>
                    <a:pt x="177" y="45"/>
                  </a:lnTo>
                  <a:lnTo>
                    <a:pt x="163" y="55"/>
                  </a:lnTo>
                  <a:lnTo>
                    <a:pt x="148" y="64"/>
                  </a:lnTo>
                  <a:lnTo>
                    <a:pt x="134" y="74"/>
                  </a:lnTo>
                  <a:lnTo>
                    <a:pt x="121" y="84"/>
                  </a:lnTo>
                  <a:lnTo>
                    <a:pt x="109" y="96"/>
                  </a:lnTo>
                  <a:lnTo>
                    <a:pt x="96" y="108"/>
                  </a:lnTo>
                  <a:lnTo>
                    <a:pt x="86" y="121"/>
                  </a:lnTo>
                  <a:lnTo>
                    <a:pt x="74" y="134"/>
                  </a:lnTo>
                  <a:lnTo>
                    <a:pt x="65" y="147"/>
                  </a:lnTo>
                  <a:lnTo>
                    <a:pt x="55" y="161"/>
                  </a:lnTo>
                  <a:lnTo>
                    <a:pt x="47" y="176"/>
                  </a:lnTo>
                  <a:lnTo>
                    <a:pt x="39" y="190"/>
                  </a:lnTo>
                  <a:lnTo>
                    <a:pt x="31" y="206"/>
                  </a:lnTo>
                  <a:lnTo>
                    <a:pt x="25" y="221"/>
                  </a:lnTo>
                  <a:lnTo>
                    <a:pt x="18" y="237"/>
                  </a:lnTo>
                  <a:lnTo>
                    <a:pt x="13" y="253"/>
                  </a:lnTo>
                  <a:lnTo>
                    <a:pt x="9" y="270"/>
                  </a:lnTo>
                  <a:lnTo>
                    <a:pt x="5" y="286"/>
                  </a:lnTo>
                  <a:lnTo>
                    <a:pt x="2" y="303"/>
                  </a:lnTo>
                  <a:lnTo>
                    <a:pt x="1" y="320"/>
                  </a:lnTo>
                  <a:lnTo>
                    <a:pt x="0" y="337"/>
                  </a:lnTo>
                  <a:lnTo>
                    <a:pt x="0" y="354"/>
                  </a:lnTo>
                  <a:lnTo>
                    <a:pt x="0" y="371"/>
                  </a:lnTo>
                  <a:lnTo>
                    <a:pt x="1" y="389"/>
                  </a:lnTo>
                  <a:lnTo>
                    <a:pt x="4" y="406"/>
                  </a:lnTo>
                  <a:lnTo>
                    <a:pt x="8" y="425"/>
                  </a:lnTo>
                  <a:lnTo>
                    <a:pt x="12" y="441"/>
                  </a:lnTo>
                  <a:lnTo>
                    <a:pt x="12" y="441"/>
                  </a:lnTo>
                  <a:lnTo>
                    <a:pt x="17" y="460"/>
                  </a:lnTo>
                  <a:lnTo>
                    <a:pt x="22" y="477"/>
                  </a:lnTo>
                  <a:lnTo>
                    <a:pt x="29" y="492"/>
                  </a:lnTo>
                  <a:lnTo>
                    <a:pt x="36" y="508"/>
                  </a:lnTo>
                  <a:lnTo>
                    <a:pt x="44" y="524"/>
                  </a:lnTo>
                  <a:lnTo>
                    <a:pt x="53" y="539"/>
                  </a:lnTo>
                  <a:lnTo>
                    <a:pt x="64" y="554"/>
                  </a:lnTo>
                  <a:lnTo>
                    <a:pt x="73" y="567"/>
                  </a:lnTo>
                  <a:lnTo>
                    <a:pt x="85" y="580"/>
                  </a:lnTo>
                  <a:lnTo>
                    <a:pt x="95" y="593"/>
                  </a:lnTo>
                  <a:lnTo>
                    <a:pt x="108" y="604"/>
                  </a:lnTo>
                  <a:lnTo>
                    <a:pt x="120" y="616"/>
                  </a:lnTo>
                  <a:lnTo>
                    <a:pt x="133" y="626"/>
                  </a:lnTo>
                  <a:lnTo>
                    <a:pt x="147" y="637"/>
                  </a:lnTo>
                  <a:lnTo>
                    <a:pt x="160" y="646"/>
                  </a:lnTo>
                  <a:lnTo>
                    <a:pt x="174" y="655"/>
                  </a:lnTo>
                  <a:lnTo>
                    <a:pt x="190" y="663"/>
                  </a:lnTo>
                  <a:lnTo>
                    <a:pt x="204" y="671"/>
                  </a:lnTo>
                  <a:lnTo>
                    <a:pt x="220" y="677"/>
                  </a:lnTo>
                  <a:lnTo>
                    <a:pt x="236" y="683"/>
                  </a:lnTo>
                  <a:lnTo>
                    <a:pt x="253" y="688"/>
                  </a:lnTo>
                  <a:lnTo>
                    <a:pt x="268" y="693"/>
                  </a:lnTo>
                  <a:lnTo>
                    <a:pt x="285" y="696"/>
                  </a:lnTo>
                  <a:lnTo>
                    <a:pt x="302" y="699"/>
                  </a:lnTo>
                  <a:lnTo>
                    <a:pt x="319" y="701"/>
                  </a:lnTo>
                  <a:lnTo>
                    <a:pt x="336" y="702"/>
                  </a:lnTo>
                  <a:lnTo>
                    <a:pt x="354" y="702"/>
                  </a:lnTo>
                  <a:lnTo>
                    <a:pt x="371" y="702"/>
                  </a:lnTo>
                  <a:lnTo>
                    <a:pt x="388" y="699"/>
                  </a:lnTo>
                  <a:lnTo>
                    <a:pt x="406" y="698"/>
                  </a:lnTo>
                  <a:lnTo>
                    <a:pt x="423" y="694"/>
                  </a:lnTo>
                  <a:lnTo>
                    <a:pt x="442" y="690"/>
                  </a:lnTo>
                  <a:lnTo>
                    <a:pt x="442" y="6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59"/>
            <p:cNvSpPr>
              <a:spLocks/>
            </p:cNvSpPr>
            <p:nvPr userDrawn="1"/>
          </p:nvSpPr>
          <p:spPr bwMode="auto">
            <a:xfrm>
              <a:off x="3302" y="1718"/>
              <a:ext cx="155" cy="155"/>
            </a:xfrm>
            <a:custGeom>
              <a:avLst/>
              <a:gdLst>
                <a:gd name="T0" fmla="*/ 391 w 620"/>
                <a:gd name="T1" fmla="*/ 609 h 620"/>
                <a:gd name="T2" fmla="*/ 421 w 620"/>
                <a:gd name="T3" fmla="*/ 600 h 620"/>
                <a:gd name="T4" fmla="*/ 450 w 620"/>
                <a:gd name="T5" fmla="*/ 587 h 620"/>
                <a:gd name="T6" fmla="*/ 502 w 620"/>
                <a:gd name="T7" fmla="*/ 555 h 620"/>
                <a:gd name="T8" fmla="*/ 545 w 620"/>
                <a:gd name="T9" fmla="*/ 514 h 620"/>
                <a:gd name="T10" fmla="*/ 580 w 620"/>
                <a:gd name="T11" fmla="*/ 465 h 620"/>
                <a:gd name="T12" fmla="*/ 605 w 620"/>
                <a:gd name="T13" fmla="*/ 411 h 620"/>
                <a:gd name="T14" fmla="*/ 618 w 620"/>
                <a:gd name="T15" fmla="*/ 353 h 620"/>
                <a:gd name="T16" fmla="*/ 620 w 620"/>
                <a:gd name="T17" fmla="*/ 291 h 620"/>
                <a:gd name="T18" fmla="*/ 617 w 620"/>
                <a:gd name="T19" fmla="*/ 260 h 620"/>
                <a:gd name="T20" fmla="*/ 610 w 620"/>
                <a:gd name="T21" fmla="*/ 230 h 620"/>
                <a:gd name="T22" fmla="*/ 606 w 620"/>
                <a:gd name="T23" fmla="*/ 215 h 620"/>
                <a:gd name="T24" fmla="*/ 594 w 620"/>
                <a:gd name="T25" fmla="*/ 185 h 620"/>
                <a:gd name="T26" fmla="*/ 574 w 620"/>
                <a:gd name="T27" fmla="*/ 144 h 620"/>
                <a:gd name="T28" fmla="*/ 536 w 620"/>
                <a:gd name="T29" fmla="*/ 96 h 620"/>
                <a:gd name="T30" fmla="*/ 491 w 620"/>
                <a:gd name="T31" fmla="*/ 57 h 620"/>
                <a:gd name="T32" fmla="*/ 439 w 620"/>
                <a:gd name="T33" fmla="*/ 27 h 620"/>
                <a:gd name="T34" fmla="*/ 383 w 620"/>
                <a:gd name="T35" fmla="*/ 7 h 620"/>
                <a:gd name="T36" fmla="*/ 323 w 620"/>
                <a:gd name="T37" fmla="*/ 0 h 620"/>
                <a:gd name="T38" fmla="*/ 276 w 620"/>
                <a:gd name="T39" fmla="*/ 1 h 620"/>
                <a:gd name="T40" fmla="*/ 245 w 620"/>
                <a:gd name="T41" fmla="*/ 6 h 620"/>
                <a:gd name="T42" fmla="*/ 230 w 620"/>
                <a:gd name="T43" fmla="*/ 10 h 620"/>
                <a:gd name="T44" fmla="*/ 200 w 620"/>
                <a:gd name="T45" fmla="*/ 20 h 620"/>
                <a:gd name="T46" fmla="*/ 171 w 620"/>
                <a:gd name="T47" fmla="*/ 32 h 620"/>
                <a:gd name="T48" fmla="*/ 120 w 620"/>
                <a:gd name="T49" fmla="*/ 65 h 620"/>
                <a:gd name="T50" fmla="*/ 76 w 620"/>
                <a:gd name="T51" fmla="*/ 106 h 620"/>
                <a:gd name="T52" fmla="*/ 42 w 620"/>
                <a:gd name="T53" fmla="*/ 155 h 620"/>
                <a:gd name="T54" fmla="*/ 17 w 620"/>
                <a:gd name="T55" fmla="*/ 209 h 620"/>
                <a:gd name="T56" fmla="*/ 3 w 620"/>
                <a:gd name="T57" fmla="*/ 267 h 620"/>
                <a:gd name="T58" fmla="*/ 0 w 620"/>
                <a:gd name="T59" fmla="*/ 328 h 620"/>
                <a:gd name="T60" fmla="*/ 4 w 620"/>
                <a:gd name="T61" fmla="*/ 359 h 620"/>
                <a:gd name="T62" fmla="*/ 11 w 620"/>
                <a:gd name="T63" fmla="*/ 391 h 620"/>
                <a:gd name="T64" fmla="*/ 14 w 620"/>
                <a:gd name="T65" fmla="*/ 406 h 620"/>
                <a:gd name="T66" fmla="*/ 26 w 620"/>
                <a:gd name="T67" fmla="*/ 435 h 620"/>
                <a:gd name="T68" fmla="*/ 48 w 620"/>
                <a:gd name="T69" fmla="*/ 476 h 620"/>
                <a:gd name="T70" fmla="*/ 85 w 620"/>
                <a:gd name="T71" fmla="*/ 523 h 620"/>
                <a:gd name="T72" fmla="*/ 130 w 620"/>
                <a:gd name="T73" fmla="*/ 562 h 620"/>
                <a:gd name="T74" fmla="*/ 181 w 620"/>
                <a:gd name="T75" fmla="*/ 592 h 620"/>
                <a:gd name="T76" fmla="*/ 239 w 620"/>
                <a:gd name="T77" fmla="*/ 612 h 620"/>
                <a:gd name="T78" fmla="*/ 299 w 620"/>
                <a:gd name="T79" fmla="*/ 620 h 620"/>
                <a:gd name="T80" fmla="*/ 344 w 620"/>
                <a:gd name="T81" fmla="*/ 619 h 620"/>
                <a:gd name="T82" fmla="*/ 375 w 620"/>
                <a:gd name="T83" fmla="*/ 613 h 620"/>
                <a:gd name="T84" fmla="*/ 391 w 620"/>
                <a:gd name="T85" fmla="*/ 60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91" y="609"/>
                  </a:moveTo>
                  <a:lnTo>
                    <a:pt x="391" y="609"/>
                  </a:lnTo>
                  <a:lnTo>
                    <a:pt x="407" y="605"/>
                  </a:lnTo>
                  <a:lnTo>
                    <a:pt x="421" y="600"/>
                  </a:lnTo>
                  <a:lnTo>
                    <a:pt x="435" y="594"/>
                  </a:lnTo>
                  <a:lnTo>
                    <a:pt x="450" y="587"/>
                  </a:lnTo>
                  <a:lnTo>
                    <a:pt x="477" y="573"/>
                  </a:lnTo>
                  <a:lnTo>
                    <a:pt x="502" y="555"/>
                  </a:lnTo>
                  <a:lnTo>
                    <a:pt x="524" y="535"/>
                  </a:lnTo>
                  <a:lnTo>
                    <a:pt x="545" y="514"/>
                  </a:lnTo>
                  <a:lnTo>
                    <a:pt x="563" y="491"/>
                  </a:lnTo>
                  <a:lnTo>
                    <a:pt x="580" y="465"/>
                  </a:lnTo>
                  <a:lnTo>
                    <a:pt x="593" y="439"/>
                  </a:lnTo>
                  <a:lnTo>
                    <a:pt x="605" y="411"/>
                  </a:lnTo>
                  <a:lnTo>
                    <a:pt x="613" y="383"/>
                  </a:lnTo>
                  <a:lnTo>
                    <a:pt x="618" y="353"/>
                  </a:lnTo>
                  <a:lnTo>
                    <a:pt x="620" y="323"/>
                  </a:lnTo>
                  <a:lnTo>
                    <a:pt x="620" y="291"/>
                  </a:lnTo>
                  <a:lnTo>
                    <a:pt x="619" y="276"/>
                  </a:lnTo>
                  <a:lnTo>
                    <a:pt x="617" y="260"/>
                  </a:lnTo>
                  <a:lnTo>
                    <a:pt x="614" y="245"/>
                  </a:lnTo>
                  <a:lnTo>
                    <a:pt x="610" y="230"/>
                  </a:lnTo>
                  <a:lnTo>
                    <a:pt x="610" y="230"/>
                  </a:lnTo>
                  <a:lnTo>
                    <a:pt x="606" y="215"/>
                  </a:lnTo>
                  <a:lnTo>
                    <a:pt x="601" y="199"/>
                  </a:lnTo>
                  <a:lnTo>
                    <a:pt x="594" y="185"/>
                  </a:lnTo>
                  <a:lnTo>
                    <a:pt x="588" y="170"/>
                  </a:lnTo>
                  <a:lnTo>
                    <a:pt x="574" y="144"/>
                  </a:lnTo>
                  <a:lnTo>
                    <a:pt x="555" y="120"/>
                  </a:lnTo>
                  <a:lnTo>
                    <a:pt x="536" y="96"/>
                  </a:lnTo>
                  <a:lnTo>
                    <a:pt x="515" y="75"/>
                  </a:lnTo>
                  <a:lnTo>
                    <a:pt x="491" y="57"/>
                  </a:lnTo>
                  <a:lnTo>
                    <a:pt x="465" y="41"/>
                  </a:lnTo>
                  <a:lnTo>
                    <a:pt x="439" y="27"/>
                  </a:lnTo>
                  <a:lnTo>
                    <a:pt x="412" y="17"/>
                  </a:lnTo>
                  <a:lnTo>
                    <a:pt x="383" y="7"/>
                  </a:lnTo>
                  <a:lnTo>
                    <a:pt x="353" y="2"/>
                  </a:lnTo>
                  <a:lnTo>
                    <a:pt x="323" y="0"/>
                  </a:lnTo>
                  <a:lnTo>
                    <a:pt x="292" y="0"/>
                  </a:lnTo>
                  <a:lnTo>
                    <a:pt x="276" y="1"/>
                  </a:lnTo>
                  <a:lnTo>
                    <a:pt x="261" y="4"/>
                  </a:lnTo>
                  <a:lnTo>
                    <a:pt x="245" y="6"/>
                  </a:lnTo>
                  <a:lnTo>
                    <a:pt x="230" y="10"/>
                  </a:lnTo>
                  <a:lnTo>
                    <a:pt x="230" y="10"/>
                  </a:lnTo>
                  <a:lnTo>
                    <a:pt x="215" y="14"/>
                  </a:lnTo>
                  <a:lnTo>
                    <a:pt x="200" y="20"/>
                  </a:lnTo>
                  <a:lnTo>
                    <a:pt x="185" y="26"/>
                  </a:lnTo>
                  <a:lnTo>
                    <a:pt x="171" y="32"/>
                  </a:lnTo>
                  <a:lnTo>
                    <a:pt x="145" y="48"/>
                  </a:lnTo>
                  <a:lnTo>
                    <a:pt x="120" y="65"/>
                  </a:lnTo>
                  <a:lnTo>
                    <a:pt x="97" y="84"/>
                  </a:lnTo>
                  <a:lnTo>
                    <a:pt x="76" y="106"/>
                  </a:lnTo>
                  <a:lnTo>
                    <a:pt x="57" y="130"/>
                  </a:lnTo>
                  <a:lnTo>
                    <a:pt x="42" y="155"/>
                  </a:lnTo>
                  <a:lnTo>
                    <a:pt x="28" y="181"/>
                  </a:lnTo>
                  <a:lnTo>
                    <a:pt x="17" y="209"/>
                  </a:lnTo>
                  <a:lnTo>
                    <a:pt x="8" y="238"/>
                  </a:lnTo>
                  <a:lnTo>
                    <a:pt x="3" y="267"/>
                  </a:lnTo>
                  <a:lnTo>
                    <a:pt x="0" y="298"/>
                  </a:lnTo>
                  <a:lnTo>
                    <a:pt x="0" y="328"/>
                  </a:lnTo>
                  <a:lnTo>
                    <a:pt x="1" y="344"/>
                  </a:lnTo>
                  <a:lnTo>
                    <a:pt x="4" y="359"/>
                  </a:lnTo>
                  <a:lnTo>
                    <a:pt x="7" y="375"/>
                  </a:lnTo>
                  <a:lnTo>
                    <a:pt x="11" y="391"/>
                  </a:lnTo>
                  <a:lnTo>
                    <a:pt x="11" y="391"/>
                  </a:lnTo>
                  <a:lnTo>
                    <a:pt x="14" y="406"/>
                  </a:lnTo>
                  <a:lnTo>
                    <a:pt x="20" y="420"/>
                  </a:lnTo>
                  <a:lnTo>
                    <a:pt x="26" y="435"/>
                  </a:lnTo>
                  <a:lnTo>
                    <a:pt x="33" y="449"/>
                  </a:lnTo>
                  <a:lnTo>
                    <a:pt x="48" y="476"/>
                  </a:lnTo>
                  <a:lnTo>
                    <a:pt x="65" y="501"/>
                  </a:lnTo>
                  <a:lnTo>
                    <a:pt x="85" y="523"/>
                  </a:lnTo>
                  <a:lnTo>
                    <a:pt x="107" y="544"/>
                  </a:lnTo>
                  <a:lnTo>
                    <a:pt x="130" y="562"/>
                  </a:lnTo>
                  <a:lnTo>
                    <a:pt x="155" y="579"/>
                  </a:lnTo>
                  <a:lnTo>
                    <a:pt x="181" y="592"/>
                  </a:lnTo>
                  <a:lnTo>
                    <a:pt x="210" y="604"/>
                  </a:lnTo>
                  <a:lnTo>
                    <a:pt x="239" y="612"/>
                  </a:lnTo>
                  <a:lnTo>
                    <a:pt x="267" y="617"/>
                  </a:lnTo>
                  <a:lnTo>
                    <a:pt x="299" y="620"/>
                  </a:lnTo>
                  <a:lnTo>
                    <a:pt x="329" y="620"/>
                  </a:lnTo>
                  <a:lnTo>
                    <a:pt x="344" y="619"/>
                  </a:lnTo>
                  <a:lnTo>
                    <a:pt x="360" y="617"/>
                  </a:lnTo>
                  <a:lnTo>
                    <a:pt x="375" y="613"/>
                  </a:lnTo>
                  <a:lnTo>
                    <a:pt x="391" y="609"/>
                  </a:lnTo>
                  <a:lnTo>
                    <a:pt x="391" y="6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Freeform 60"/>
            <p:cNvSpPr>
              <a:spLocks/>
            </p:cNvSpPr>
            <p:nvPr userDrawn="1"/>
          </p:nvSpPr>
          <p:spPr bwMode="auto">
            <a:xfrm>
              <a:off x="3378" y="1973"/>
              <a:ext cx="134" cy="134"/>
            </a:xfrm>
            <a:custGeom>
              <a:avLst/>
              <a:gdLst>
                <a:gd name="T0" fmla="*/ 531 w 540"/>
                <a:gd name="T1" fmla="*/ 200 h 540"/>
                <a:gd name="T2" fmla="*/ 513 w 540"/>
                <a:gd name="T3" fmla="*/ 149 h 540"/>
                <a:gd name="T4" fmla="*/ 484 w 540"/>
                <a:gd name="T5" fmla="*/ 105 h 540"/>
                <a:gd name="T6" fmla="*/ 447 w 540"/>
                <a:gd name="T7" fmla="*/ 66 h 540"/>
                <a:gd name="T8" fmla="*/ 406 w 540"/>
                <a:gd name="T9" fmla="*/ 36 h 540"/>
                <a:gd name="T10" fmla="*/ 359 w 540"/>
                <a:gd name="T11" fmla="*/ 15 h 540"/>
                <a:gd name="T12" fmla="*/ 308 w 540"/>
                <a:gd name="T13" fmla="*/ 3 h 540"/>
                <a:gd name="T14" fmla="*/ 255 w 540"/>
                <a:gd name="T15" fmla="*/ 0 h 540"/>
                <a:gd name="T16" fmla="*/ 201 w 540"/>
                <a:gd name="T17" fmla="*/ 10 h 540"/>
                <a:gd name="T18" fmla="*/ 174 w 540"/>
                <a:gd name="T19" fmla="*/ 17 h 540"/>
                <a:gd name="T20" fmla="*/ 127 w 540"/>
                <a:gd name="T21" fmla="*/ 42 h 540"/>
                <a:gd name="T22" fmla="*/ 85 w 540"/>
                <a:gd name="T23" fmla="*/ 73 h 540"/>
                <a:gd name="T24" fmla="*/ 51 w 540"/>
                <a:gd name="T25" fmla="*/ 114 h 540"/>
                <a:gd name="T26" fmla="*/ 25 w 540"/>
                <a:gd name="T27" fmla="*/ 158 h 540"/>
                <a:gd name="T28" fmla="*/ 8 w 540"/>
                <a:gd name="T29" fmla="*/ 208 h 540"/>
                <a:gd name="T30" fmla="*/ 0 w 540"/>
                <a:gd name="T31" fmla="*/ 260 h 540"/>
                <a:gd name="T32" fmla="*/ 4 w 540"/>
                <a:gd name="T33" fmla="*/ 313 h 540"/>
                <a:gd name="T34" fmla="*/ 10 w 540"/>
                <a:gd name="T35" fmla="*/ 341 h 540"/>
                <a:gd name="T36" fmla="*/ 29 w 540"/>
                <a:gd name="T37" fmla="*/ 391 h 540"/>
                <a:gd name="T38" fmla="*/ 58 w 540"/>
                <a:gd name="T39" fmla="*/ 436 h 540"/>
                <a:gd name="T40" fmla="*/ 93 w 540"/>
                <a:gd name="T41" fmla="*/ 473 h 540"/>
                <a:gd name="T42" fmla="*/ 136 w 540"/>
                <a:gd name="T43" fmla="*/ 503 h 540"/>
                <a:gd name="T44" fmla="*/ 183 w 540"/>
                <a:gd name="T45" fmla="*/ 526 h 540"/>
                <a:gd name="T46" fmla="*/ 234 w 540"/>
                <a:gd name="T47" fmla="*/ 537 h 540"/>
                <a:gd name="T48" fmla="*/ 287 w 540"/>
                <a:gd name="T49" fmla="*/ 540 h 540"/>
                <a:gd name="T50" fmla="*/ 341 w 540"/>
                <a:gd name="T51" fmla="*/ 531 h 540"/>
                <a:gd name="T52" fmla="*/ 367 w 540"/>
                <a:gd name="T53" fmla="*/ 523 h 540"/>
                <a:gd name="T54" fmla="*/ 415 w 540"/>
                <a:gd name="T55" fmla="*/ 498 h 540"/>
                <a:gd name="T56" fmla="*/ 457 w 540"/>
                <a:gd name="T57" fmla="*/ 466 h 540"/>
                <a:gd name="T58" fmla="*/ 490 w 540"/>
                <a:gd name="T59" fmla="*/ 427 h 540"/>
                <a:gd name="T60" fmla="*/ 517 w 540"/>
                <a:gd name="T61" fmla="*/ 382 h 540"/>
                <a:gd name="T62" fmla="*/ 533 w 540"/>
                <a:gd name="T63" fmla="*/ 333 h 540"/>
                <a:gd name="T64" fmla="*/ 540 w 540"/>
                <a:gd name="T65" fmla="*/ 281 h 540"/>
                <a:gd name="T66" fmla="*/ 537 w 540"/>
                <a:gd name="T67" fmla="*/ 227 h 540"/>
                <a:gd name="T68" fmla="*/ 531 w 540"/>
                <a:gd name="T69" fmla="*/ 20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531" y="200"/>
                  </a:moveTo>
                  <a:lnTo>
                    <a:pt x="531" y="200"/>
                  </a:lnTo>
                  <a:lnTo>
                    <a:pt x="523" y="174"/>
                  </a:lnTo>
                  <a:lnTo>
                    <a:pt x="513" y="149"/>
                  </a:lnTo>
                  <a:lnTo>
                    <a:pt x="500" y="126"/>
                  </a:lnTo>
                  <a:lnTo>
                    <a:pt x="484" y="105"/>
                  </a:lnTo>
                  <a:lnTo>
                    <a:pt x="467" y="84"/>
                  </a:lnTo>
                  <a:lnTo>
                    <a:pt x="447" y="66"/>
                  </a:lnTo>
                  <a:lnTo>
                    <a:pt x="428" y="50"/>
                  </a:lnTo>
                  <a:lnTo>
                    <a:pt x="406" y="36"/>
                  </a:lnTo>
                  <a:lnTo>
                    <a:pt x="382" y="24"/>
                  </a:lnTo>
                  <a:lnTo>
                    <a:pt x="359" y="15"/>
                  </a:lnTo>
                  <a:lnTo>
                    <a:pt x="334" y="7"/>
                  </a:lnTo>
                  <a:lnTo>
                    <a:pt x="308" y="3"/>
                  </a:lnTo>
                  <a:lnTo>
                    <a:pt x="282" y="0"/>
                  </a:lnTo>
                  <a:lnTo>
                    <a:pt x="255" y="0"/>
                  </a:lnTo>
                  <a:lnTo>
                    <a:pt x="227" y="3"/>
                  </a:lnTo>
                  <a:lnTo>
                    <a:pt x="201" y="10"/>
                  </a:lnTo>
                  <a:lnTo>
                    <a:pt x="201" y="10"/>
                  </a:lnTo>
                  <a:lnTo>
                    <a:pt x="174" y="17"/>
                  </a:lnTo>
                  <a:lnTo>
                    <a:pt x="149" y="29"/>
                  </a:lnTo>
                  <a:lnTo>
                    <a:pt x="127" y="42"/>
                  </a:lnTo>
                  <a:lnTo>
                    <a:pt x="105" y="56"/>
                  </a:lnTo>
                  <a:lnTo>
                    <a:pt x="85" y="73"/>
                  </a:lnTo>
                  <a:lnTo>
                    <a:pt x="67" y="93"/>
                  </a:lnTo>
                  <a:lnTo>
                    <a:pt x="51" y="114"/>
                  </a:lnTo>
                  <a:lnTo>
                    <a:pt x="37" y="135"/>
                  </a:lnTo>
                  <a:lnTo>
                    <a:pt x="25" y="158"/>
                  </a:lnTo>
                  <a:lnTo>
                    <a:pt x="15" y="182"/>
                  </a:lnTo>
                  <a:lnTo>
                    <a:pt x="8" y="208"/>
                  </a:lnTo>
                  <a:lnTo>
                    <a:pt x="3" y="232"/>
                  </a:lnTo>
                  <a:lnTo>
                    <a:pt x="0" y="260"/>
                  </a:lnTo>
                  <a:lnTo>
                    <a:pt x="0" y="286"/>
                  </a:lnTo>
                  <a:lnTo>
                    <a:pt x="4" y="313"/>
                  </a:lnTo>
                  <a:lnTo>
                    <a:pt x="10" y="341"/>
                  </a:lnTo>
                  <a:lnTo>
                    <a:pt x="10" y="341"/>
                  </a:lnTo>
                  <a:lnTo>
                    <a:pt x="19" y="367"/>
                  </a:lnTo>
                  <a:lnTo>
                    <a:pt x="29" y="391"/>
                  </a:lnTo>
                  <a:lnTo>
                    <a:pt x="42" y="415"/>
                  </a:lnTo>
                  <a:lnTo>
                    <a:pt x="58" y="436"/>
                  </a:lnTo>
                  <a:lnTo>
                    <a:pt x="75" y="455"/>
                  </a:lnTo>
                  <a:lnTo>
                    <a:pt x="93" y="473"/>
                  </a:lnTo>
                  <a:lnTo>
                    <a:pt x="114" y="490"/>
                  </a:lnTo>
                  <a:lnTo>
                    <a:pt x="136" y="503"/>
                  </a:lnTo>
                  <a:lnTo>
                    <a:pt x="158" y="515"/>
                  </a:lnTo>
                  <a:lnTo>
                    <a:pt x="183" y="526"/>
                  </a:lnTo>
                  <a:lnTo>
                    <a:pt x="208" y="532"/>
                  </a:lnTo>
                  <a:lnTo>
                    <a:pt x="234" y="537"/>
                  </a:lnTo>
                  <a:lnTo>
                    <a:pt x="260" y="540"/>
                  </a:lnTo>
                  <a:lnTo>
                    <a:pt x="287" y="540"/>
                  </a:lnTo>
                  <a:lnTo>
                    <a:pt x="313" y="537"/>
                  </a:lnTo>
                  <a:lnTo>
                    <a:pt x="341" y="531"/>
                  </a:lnTo>
                  <a:lnTo>
                    <a:pt x="341" y="531"/>
                  </a:lnTo>
                  <a:lnTo>
                    <a:pt x="367" y="523"/>
                  </a:lnTo>
                  <a:lnTo>
                    <a:pt x="391" y="511"/>
                  </a:lnTo>
                  <a:lnTo>
                    <a:pt x="415" y="498"/>
                  </a:lnTo>
                  <a:lnTo>
                    <a:pt x="437" y="483"/>
                  </a:lnTo>
                  <a:lnTo>
                    <a:pt x="457" y="466"/>
                  </a:lnTo>
                  <a:lnTo>
                    <a:pt x="475" y="447"/>
                  </a:lnTo>
                  <a:lnTo>
                    <a:pt x="490" y="427"/>
                  </a:lnTo>
                  <a:lnTo>
                    <a:pt x="505" y="406"/>
                  </a:lnTo>
                  <a:lnTo>
                    <a:pt x="517" y="382"/>
                  </a:lnTo>
                  <a:lnTo>
                    <a:pt x="526" y="357"/>
                  </a:lnTo>
                  <a:lnTo>
                    <a:pt x="533" y="333"/>
                  </a:lnTo>
                  <a:lnTo>
                    <a:pt x="539" y="307"/>
                  </a:lnTo>
                  <a:lnTo>
                    <a:pt x="540" y="281"/>
                  </a:lnTo>
                  <a:lnTo>
                    <a:pt x="540" y="255"/>
                  </a:lnTo>
                  <a:lnTo>
                    <a:pt x="537" y="227"/>
                  </a:lnTo>
                  <a:lnTo>
                    <a:pt x="531" y="200"/>
                  </a:lnTo>
                  <a:lnTo>
                    <a:pt x="531" y="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Freeform 61"/>
            <p:cNvSpPr>
              <a:spLocks/>
            </p:cNvSpPr>
            <p:nvPr userDrawn="1"/>
          </p:nvSpPr>
          <p:spPr bwMode="auto">
            <a:xfrm>
              <a:off x="3453" y="2227"/>
              <a:ext cx="115" cy="115"/>
            </a:xfrm>
            <a:custGeom>
              <a:avLst/>
              <a:gdLst>
                <a:gd name="T0" fmla="*/ 452 w 458"/>
                <a:gd name="T1" fmla="*/ 171 h 460"/>
                <a:gd name="T2" fmla="*/ 435 w 458"/>
                <a:gd name="T3" fmla="*/ 128 h 460"/>
                <a:gd name="T4" fmla="*/ 410 w 458"/>
                <a:gd name="T5" fmla="*/ 89 h 460"/>
                <a:gd name="T6" fmla="*/ 380 w 458"/>
                <a:gd name="T7" fmla="*/ 57 h 460"/>
                <a:gd name="T8" fmla="*/ 344 w 458"/>
                <a:gd name="T9" fmla="*/ 31 h 460"/>
                <a:gd name="T10" fmla="*/ 305 w 458"/>
                <a:gd name="T11" fmla="*/ 13 h 460"/>
                <a:gd name="T12" fmla="*/ 262 w 458"/>
                <a:gd name="T13" fmla="*/ 3 h 460"/>
                <a:gd name="T14" fmla="*/ 216 w 458"/>
                <a:gd name="T15" fmla="*/ 1 h 460"/>
                <a:gd name="T16" fmla="*/ 170 w 458"/>
                <a:gd name="T17" fmla="*/ 8 h 460"/>
                <a:gd name="T18" fmla="*/ 148 w 458"/>
                <a:gd name="T19" fmla="*/ 16 h 460"/>
                <a:gd name="T20" fmla="*/ 107 w 458"/>
                <a:gd name="T21" fmla="*/ 36 h 460"/>
                <a:gd name="T22" fmla="*/ 71 w 458"/>
                <a:gd name="T23" fmla="*/ 64 h 460"/>
                <a:gd name="T24" fmla="*/ 43 w 458"/>
                <a:gd name="T25" fmla="*/ 96 h 460"/>
                <a:gd name="T26" fmla="*/ 21 w 458"/>
                <a:gd name="T27" fmla="*/ 134 h 460"/>
                <a:gd name="T28" fmla="*/ 6 w 458"/>
                <a:gd name="T29" fmla="*/ 177 h 460"/>
                <a:gd name="T30" fmla="*/ 0 w 458"/>
                <a:gd name="T31" fmla="*/ 220 h 460"/>
                <a:gd name="T32" fmla="*/ 2 w 458"/>
                <a:gd name="T33" fmla="*/ 266 h 460"/>
                <a:gd name="T34" fmla="*/ 8 w 458"/>
                <a:gd name="T35" fmla="*/ 289 h 460"/>
                <a:gd name="T36" fmla="*/ 25 w 458"/>
                <a:gd name="T37" fmla="*/ 332 h 460"/>
                <a:gd name="T38" fmla="*/ 48 w 458"/>
                <a:gd name="T39" fmla="*/ 371 h 460"/>
                <a:gd name="T40" fmla="*/ 79 w 458"/>
                <a:gd name="T41" fmla="*/ 403 h 460"/>
                <a:gd name="T42" fmla="*/ 114 w 458"/>
                <a:gd name="T43" fmla="*/ 429 h 460"/>
                <a:gd name="T44" fmla="*/ 155 w 458"/>
                <a:gd name="T45" fmla="*/ 447 h 460"/>
                <a:gd name="T46" fmla="*/ 198 w 458"/>
                <a:gd name="T47" fmla="*/ 457 h 460"/>
                <a:gd name="T48" fmla="*/ 243 w 458"/>
                <a:gd name="T49" fmla="*/ 459 h 460"/>
                <a:gd name="T50" fmla="*/ 289 w 458"/>
                <a:gd name="T51" fmla="*/ 452 h 460"/>
                <a:gd name="T52" fmla="*/ 311 w 458"/>
                <a:gd name="T53" fmla="*/ 444 h 460"/>
                <a:gd name="T54" fmla="*/ 353 w 458"/>
                <a:gd name="T55" fmla="*/ 423 h 460"/>
                <a:gd name="T56" fmla="*/ 388 w 458"/>
                <a:gd name="T57" fmla="*/ 396 h 460"/>
                <a:gd name="T58" fmla="*/ 417 w 458"/>
                <a:gd name="T59" fmla="*/ 364 h 460"/>
                <a:gd name="T60" fmla="*/ 439 w 458"/>
                <a:gd name="T61" fmla="*/ 326 h 460"/>
                <a:gd name="T62" fmla="*/ 453 w 458"/>
                <a:gd name="T63" fmla="*/ 284 h 460"/>
                <a:gd name="T64" fmla="*/ 458 w 458"/>
                <a:gd name="T65" fmla="*/ 240 h 460"/>
                <a:gd name="T66" fmla="*/ 456 w 458"/>
                <a:gd name="T67" fmla="*/ 194 h 460"/>
                <a:gd name="T68" fmla="*/ 452 w 458"/>
                <a:gd name="T69" fmla="*/ 17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8" h="460">
                  <a:moveTo>
                    <a:pt x="452" y="171"/>
                  </a:moveTo>
                  <a:lnTo>
                    <a:pt x="452" y="171"/>
                  </a:lnTo>
                  <a:lnTo>
                    <a:pt x="444" y="149"/>
                  </a:lnTo>
                  <a:lnTo>
                    <a:pt x="435" y="128"/>
                  </a:lnTo>
                  <a:lnTo>
                    <a:pt x="423" y="107"/>
                  </a:lnTo>
                  <a:lnTo>
                    <a:pt x="410" y="89"/>
                  </a:lnTo>
                  <a:lnTo>
                    <a:pt x="396" y="72"/>
                  </a:lnTo>
                  <a:lnTo>
                    <a:pt x="380" y="57"/>
                  </a:lnTo>
                  <a:lnTo>
                    <a:pt x="363" y="43"/>
                  </a:lnTo>
                  <a:lnTo>
                    <a:pt x="344" y="31"/>
                  </a:lnTo>
                  <a:lnTo>
                    <a:pt x="324" y="21"/>
                  </a:lnTo>
                  <a:lnTo>
                    <a:pt x="305" y="13"/>
                  </a:lnTo>
                  <a:lnTo>
                    <a:pt x="283" y="7"/>
                  </a:lnTo>
                  <a:lnTo>
                    <a:pt x="262" y="3"/>
                  </a:lnTo>
                  <a:lnTo>
                    <a:pt x="238" y="0"/>
                  </a:lnTo>
                  <a:lnTo>
                    <a:pt x="216" y="1"/>
                  </a:lnTo>
                  <a:lnTo>
                    <a:pt x="193" y="4"/>
                  </a:lnTo>
                  <a:lnTo>
                    <a:pt x="170" y="8"/>
                  </a:lnTo>
                  <a:lnTo>
                    <a:pt x="170" y="8"/>
                  </a:lnTo>
                  <a:lnTo>
                    <a:pt x="148" y="16"/>
                  </a:lnTo>
                  <a:lnTo>
                    <a:pt x="126" y="25"/>
                  </a:lnTo>
                  <a:lnTo>
                    <a:pt x="107" y="36"/>
                  </a:lnTo>
                  <a:lnTo>
                    <a:pt x="88" y="50"/>
                  </a:lnTo>
                  <a:lnTo>
                    <a:pt x="71" y="64"/>
                  </a:lnTo>
                  <a:lnTo>
                    <a:pt x="56" y="79"/>
                  </a:lnTo>
                  <a:lnTo>
                    <a:pt x="43" y="96"/>
                  </a:lnTo>
                  <a:lnTo>
                    <a:pt x="31" y="115"/>
                  </a:lnTo>
                  <a:lnTo>
                    <a:pt x="21" y="134"/>
                  </a:lnTo>
                  <a:lnTo>
                    <a:pt x="13" y="155"/>
                  </a:lnTo>
                  <a:lnTo>
                    <a:pt x="6" y="177"/>
                  </a:lnTo>
                  <a:lnTo>
                    <a:pt x="2" y="198"/>
                  </a:lnTo>
                  <a:lnTo>
                    <a:pt x="0" y="220"/>
                  </a:lnTo>
                  <a:lnTo>
                    <a:pt x="1" y="244"/>
                  </a:lnTo>
                  <a:lnTo>
                    <a:pt x="2" y="266"/>
                  </a:lnTo>
                  <a:lnTo>
                    <a:pt x="8" y="289"/>
                  </a:lnTo>
                  <a:lnTo>
                    <a:pt x="8" y="289"/>
                  </a:lnTo>
                  <a:lnTo>
                    <a:pt x="15" y="311"/>
                  </a:lnTo>
                  <a:lnTo>
                    <a:pt x="25" y="332"/>
                  </a:lnTo>
                  <a:lnTo>
                    <a:pt x="35" y="353"/>
                  </a:lnTo>
                  <a:lnTo>
                    <a:pt x="48" y="371"/>
                  </a:lnTo>
                  <a:lnTo>
                    <a:pt x="64" y="388"/>
                  </a:lnTo>
                  <a:lnTo>
                    <a:pt x="79" y="403"/>
                  </a:lnTo>
                  <a:lnTo>
                    <a:pt x="96" y="417"/>
                  </a:lnTo>
                  <a:lnTo>
                    <a:pt x="114" y="429"/>
                  </a:lnTo>
                  <a:lnTo>
                    <a:pt x="134" y="439"/>
                  </a:lnTo>
                  <a:lnTo>
                    <a:pt x="155" y="447"/>
                  </a:lnTo>
                  <a:lnTo>
                    <a:pt x="176" y="453"/>
                  </a:lnTo>
                  <a:lnTo>
                    <a:pt x="198" y="457"/>
                  </a:lnTo>
                  <a:lnTo>
                    <a:pt x="220" y="460"/>
                  </a:lnTo>
                  <a:lnTo>
                    <a:pt x="243" y="459"/>
                  </a:lnTo>
                  <a:lnTo>
                    <a:pt x="266" y="456"/>
                  </a:lnTo>
                  <a:lnTo>
                    <a:pt x="289" y="452"/>
                  </a:lnTo>
                  <a:lnTo>
                    <a:pt x="289" y="452"/>
                  </a:lnTo>
                  <a:lnTo>
                    <a:pt x="311" y="444"/>
                  </a:lnTo>
                  <a:lnTo>
                    <a:pt x="332" y="435"/>
                  </a:lnTo>
                  <a:lnTo>
                    <a:pt x="353" y="423"/>
                  </a:lnTo>
                  <a:lnTo>
                    <a:pt x="371" y="412"/>
                  </a:lnTo>
                  <a:lnTo>
                    <a:pt x="388" y="396"/>
                  </a:lnTo>
                  <a:lnTo>
                    <a:pt x="402" y="380"/>
                  </a:lnTo>
                  <a:lnTo>
                    <a:pt x="417" y="364"/>
                  </a:lnTo>
                  <a:lnTo>
                    <a:pt x="429" y="345"/>
                  </a:lnTo>
                  <a:lnTo>
                    <a:pt x="439" y="326"/>
                  </a:lnTo>
                  <a:lnTo>
                    <a:pt x="447" y="305"/>
                  </a:lnTo>
                  <a:lnTo>
                    <a:pt x="453" y="284"/>
                  </a:lnTo>
                  <a:lnTo>
                    <a:pt x="457" y="262"/>
                  </a:lnTo>
                  <a:lnTo>
                    <a:pt x="458" y="240"/>
                  </a:lnTo>
                  <a:lnTo>
                    <a:pt x="458" y="216"/>
                  </a:lnTo>
                  <a:lnTo>
                    <a:pt x="456" y="194"/>
                  </a:lnTo>
                  <a:lnTo>
                    <a:pt x="452" y="171"/>
                  </a:lnTo>
                  <a:lnTo>
                    <a:pt x="452" y="1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62"/>
            <p:cNvSpPr>
              <a:spLocks/>
            </p:cNvSpPr>
            <p:nvPr userDrawn="1"/>
          </p:nvSpPr>
          <p:spPr bwMode="auto">
            <a:xfrm>
              <a:off x="3529" y="2482"/>
              <a:ext cx="95" cy="94"/>
            </a:xfrm>
            <a:custGeom>
              <a:avLst/>
              <a:gdLst>
                <a:gd name="T0" fmla="*/ 372 w 378"/>
                <a:gd name="T1" fmla="*/ 141 h 378"/>
                <a:gd name="T2" fmla="*/ 357 w 378"/>
                <a:gd name="T3" fmla="*/ 104 h 378"/>
                <a:gd name="T4" fmla="*/ 338 w 378"/>
                <a:gd name="T5" fmla="*/ 73 h 378"/>
                <a:gd name="T6" fmla="*/ 313 w 378"/>
                <a:gd name="T7" fmla="*/ 47 h 378"/>
                <a:gd name="T8" fmla="*/ 283 w 378"/>
                <a:gd name="T9" fmla="*/ 26 h 378"/>
                <a:gd name="T10" fmla="*/ 251 w 378"/>
                <a:gd name="T11" fmla="*/ 10 h 378"/>
                <a:gd name="T12" fmla="*/ 215 w 378"/>
                <a:gd name="T13" fmla="*/ 1 h 378"/>
                <a:gd name="T14" fmla="*/ 178 w 378"/>
                <a:gd name="T15" fmla="*/ 0 h 378"/>
                <a:gd name="T16" fmla="*/ 140 w 378"/>
                <a:gd name="T17" fmla="*/ 6 h 378"/>
                <a:gd name="T18" fmla="*/ 122 w 378"/>
                <a:gd name="T19" fmla="*/ 13 h 378"/>
                <a:gd name="T20" fmla="*/ 88 w 378"/>
                <a:gd name="T21" fmla="*/ 30 h 378"/>
                <a:gd name="T22" fmla="*/ 59 w 378"/>
                <a:gd name="T23" fmla="*/ 52 h 378"/>
                <a:gd name="T24" fmla="*/ 34 w 378"/>
                <a:gd name="T25" fmla="*/ 79 h 378"/>
                <a:gd name="T26" fmla="*/ 17 w 378"/>
                <a:gd name="T27" fmla="*/ 111 h 378"/>
                <a:gd name="T28" fmla="*/ 4 w 378"/>
                <a:gd name="T29" fmla="*/ 144 h 378"/>
                <a:gd name="T30" fmla="*/ 0 w 378"/>
                <a:gd name="T31" fmla="*/ 181 h 378"/>
                <a:gd name="T32" fmla="*/ 2 w 378"/>
                <a:gd name="T33" fmla="*/ 219 h 378"/>
                <a:gd name="T34" fmla="*/ 6 w 378"/>
                <a:gd name="T35" fmla="*/ 238 h 378"/>
                <a:gd name="T36" fmla="*/ 20 w 378"/>
                <a:gd name="T37" fmla="*/ 273 h 378"/>
                <a:gd name="T38" fmla="*/ 40 w 378"/>
                <a:gd name="T39" fmla="*/ 305 h 378"/>
                <a:gd name="T40" fmla="*/ 64 w 378"/>
                <a:gd name="T41" fmla="*/ 332 h 378"/>
                <a:gd name="T42" fmla="*/ 94 w 378"/>
                <a:gd name="T43" fmla="*/ 353 h 378"/>
                <a:gd name="T44" fmla="*/ 127 w 378"/>
                <a:gd name="T45" fmla="*/ 367 h 378"/>
                <a:gd name="T46" fmla="*/ 163 w 378"/>
                <a:gd name="T47" fmla="*/ 376 h 378"/>
                <a:gd name="T48" fmla="*/ 200 w 378"/>
                <a:gd name="T49" fmla="*/ 378 h 378"/>
                <a:gd name="T50" fmla="*/ 238 w 378"/>
                <a:gd name="T51" fmla="*/ 371 h 378"/>
                <a:gd name="T52" fmla="*/ 256 w 378"/>
                <a:gd name="T53" fmla="*/ 366 h 378"/>
                <a:gd name="T54" fmla="*/ 290 w 378"/>
                <a:gd name="T55" fmla="*/ 349 h 378"/>
                <a:gd name="T56" fmla="*/ 318 w 378"/>
                <a:gd name="T57" fmla="*/ 327 h 378"/>
                <a:gd name="T58" fmla="*/ 343 w 378"/>
                <a:gd name="T59" fmla="*/ 298 h 378"/>
                <a:gd name="T60" fmla="*/ 361 w 378"/>
                <a:gd name="T61" fmla="*/ 267 h 378"/>
                <a:gd name="T62" fmla="*/ 373 w 378"/>
                <a:gd name="T63" fmla="*/ 233 h 378"/>
                <a:gd name="T64" fmla="*/ 378 w 378"/>
                <a:gd name="T65" fmla="*/ 197 h 378"/>
                <a:gd name="T66" fmla="*/ 376 w 378"/>
                <a:gd name="T67" fmla="*/ 159 h 378"/>
                <a:gd name="T68" fmla="*/ 372 w 378"/>
                <a:gd name="T69" fmla="*/ 141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41"/>
                  </a:moveTo>
                  <a:lnTo>
                    <a:pt x="372" y="141"/>
                  </a:lnTo>
                  <a:lnTo>
                    <a:pt x="365" y="122"/>
                  </a:lnTo>
                  <a:lnTo>
                    <a:pt x="357" y="104"/>
                  </a:lnTo>
                  <a:lnTo>
                    <a:pt x="348" y="88"/>
                  </a:lnTo>
                  <a:lnTo>
                    <a:pt x="338" y="73"/>
                  </a:lnTo>
                  <a:lnTo>
                    <a:pt x="326" y="58"/>
                  </a:lnTo>
                  <a:lnTo>
                    <a:pt x="313" y="47"/>
                  </a:lnTo>
                  <a:lnTo>
                    <a:pt x="299" y="35"/>
                  </a:lnTo>
                  <a:lnTo>
                    <a:pt x="283" y="26"/>
                  </a:lnTo>
                  <a:lnTo>
                    <a:pt x="268" y="17"/>
                  </a:lnTo>
                  <a:lnTo>
                    <a:pt x="251" y="10"/>
                  </a:lnTo>
                  <a:lnTo>
                    <a:pt x="232" y="5"/>
                  </a:lnTo>
                  <a:lnTo>
                    <a:pt x="215" y="1"/>
                  </a:lnTo>
                  <a:lnTo>
                    <a:pt x="196" y="0"/>
                  </a:lnTo>
                  <a:lnTo>
                    <a:pt x="178" y="0"/>
                  </a:lnTo>
                  <a:lnTo>
                    <a:pt x="159" y="2"/>
                  </a:lnTo>
                  <a:lnTo>
                    <a:pt x="140" y="6"/>
                  </a:lnTo>
                  <a:lnTo>
                    <a:pt x="140" y="6"/>
                  </a:lnTo>
                  <a:lnTo>
                    <a:pt x="122" y="13"/>
                  </a:lnTo>
                  <a:lnTo>
                    <a:pt x="105" y="19"/>
                  </a:lnTo>
                  <a:lnTo>
                    <a:pt x="88" y="30"/>
                  </a:lnTo>
                  <a:lnTo>
                    <a:pt x="72" y="40"/>
                  </a:lnTo>
                  <a:lnTo>
                    <a:pt x="59" y="52"/>
                  </a:lnTo>
                  <a:lnTo>
                    <a:pt x="46" y="65"/>
                  </a:lnTo>
                  <a:lnTo>
                    <a:pt x="34" y="79"/>
                  </a:lnTo>
                  <a:lnTo>
                    <a:pt x="25" y="95"/>
                  </a:lnTo>
                  <a:lnTo>
                    <a:pt x="17" y="111"/>
                  </a:lnTo>
                  <a:lnTo>
                    <a:pt x="10" y="128"/>
                  </a:lnTo>
                  <a:lnTo>
                    <a:pt x="4" y="144"/>
                  </a:lnTo>
                  <a:lnTo>
                    <a:pt x="2" y="163"/>
                  </a:lnTo>
                  <a:lnTo>
                    <a:pt x="0" y="181"/>
                  </a:lnTo>
                  <a:lnTo>
                    <a:pt x="0" y="200"/>
                  </a:lnTo>
                  <a:lnTo>
                    <a:pt x="2" y="219"/>
                  </a:lnTo>
                  <a:lnTo>
                    <a:pt x="6" y="238"/>
                  </a:lnTo>
                  <a:lnTo>
                    <a:pt x="6" y="238"/>
                  </a:lnTo>
                  <a:lnTo>
                    <a:pt x="12" y="257"/>
                  </a:lnTo>
                  <a:lnTo>
                    <a:pt x="20" y="273"/>
                  </a:lnTo>
                  <a:lnTo>
                    <a:pt x="29" y="290"/>
                  </a:lnTo>
                  <a:lnTo>
                    <a:pt x="40" y="305"/>
                  </a:lnTo>
                  <a:lnTo>
                    <a:pt x="51" y="319"/>
                  </a:lnTo>
                  <a:lnTo>
                    <a:pt x="64" y="332"/>
                  </a:lnTo>
                  <a:lnTo>
                    <a:pt x="79" y="342"/>
                  </a:lnTo>
                  <a:lnTo>
                    <a:pt x="94" y="353"/>
                  </a:lnTo>
                  <a:lnTo>
                    <a:pt x="110" y="361"/>
                  </a:lnTo>
                  <a:lnTo>
                    <a:pt x="127" y="367"/>
                  </a:lnTo>
                  <a:lnTo>
                    <a:pt x="145" y="372"/>
                  </a:lnTo>
                  <a:lnTo>
                    <a:pt x="163" y="376"/>
                  </a:lnTo>
                  <a:lnTo>
                    <a:pt x="182" y="378"/>
                  </a:lnTo>
                  <a:lnTo>
                    <a:pt x="200" y="378"/>
                  </a:lnTo>
                  <a:lnTo>
                    <a:pt x="219" y="375"/>
                  </a:lnTo>
                  <a:lnTo>
                    <a:pt x="238" y="371"/>
                  </a:lnTo>
                  <a:lnTo>
                    <a:pt x="238" y="371"/>
                  </a:lnTo>
                  <a:lnTo>
                    <a:pt x="256" y="366"/>
                  </a:lnTo>
                  <a:lnTo>
                    <a:pt x="274" y="358"/>
                  </a:lnTo>
                  <a:lnTo>
                    <a:pt x="290" y="349"/>
                  </a:lnTo>
                  <a:lnTo>
                    <a:pt x="305" y="339"/>
                  </a:lnTo>
                  <a:lnTo>
                    <a:pt x="318" y="327"/>
                  </a:lnTo>
                  <a:lnTo>
                    <a:pt x="331" y="313"/>
                  </a:lnTo>
                  <a:lnTo>
                    <a:pt x="343" y="298"/>
                  </a:lnTo>
                  <a:lnTo>
                    <a:pt x="352" y="284"/>
                  </a:lnTo>
                  <a:lnTo>
                    <a:pt x="361" y="267"/>
                  </a:lnTo>
                  <a:lnTo>
                    <a:pt x="368" y="250"/>
                  </a:lnTo>
                  <a:lnTo>
                    <a:pt x="373" y="233"/>
                  </a:lnTo>
                  <a:lnTo>
                    <a:pt x="376" y="215"/>
                  </a:lnTo>
                  <a:lnTo>
                    <a:pt x="378" y="197"/>
                  </a:lnTo>
                  <a:lnTo>
                    <a:pt x="377" y="178"/>
                  </a:lnTo>
                  <a:lnTo>
                    <a:pt x="376" y="159"/>
                  </a:lnTo>
                  <a:lnTo>
                    <a:pt x="372" y="141"/>
                  </a:lnTo>
                  <a:lnTo>
                    <a:pt x="37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63"/>
            <p:cNvSpPr>
              <a:spLocks/>
            </p:cNvSpPr>
            <p:nvPr userDrawn="1"/>
          </p:nvSpPr>
          <p:spPr bwMode="auto">
            <a:xfrm>
              <a:off x="3605" y="2736"/>
              <a:ext cx="74" cy="75"/>
            </a:xfrm>
            <a:custGeom>
              <a:avLst/>
              <a:gdLst>
                <a:gd name="T0" fmla="*/ 109 w 297"/>
                <a:gd name="T1" fmla="*/ 5 h 297"/>
                <a:gd name="T2" fmla="*/ 82 w 297"/>
                <a:gd name="T3" fmla="*/ 15 h 297"/>
                <a:gd name="T4" fmla="*/ 57 w 297"/>
                <a:gd name="T5" fmla="*/ 31 h 297"/>
                <a:gd name="T6" fmla="*/ 36 w 297"/>
                <a:gd name="T7" fmla="*/ 50 h 297"/>
                <a:gd name="T8" fmla="*/ 19 w 297"/>
                <a:gd name="T9" fmla="*/ 74 h 297"/>
                <a:gd name="T10" fmla="*/ 8 w 297"/>
                <a:gd name="T11" fmla="*/ 100 h 297"/>
                <a:gd name="T12" fmla="*/ 1 w 297"/>
                <a:gd name="T13" fmla="*/ 127 h 297"/>
                <a:gd name="T14" fmla="*/ 0 w 297"/>
                <a:gd name="T15" fmla="*/ 157 h 297"/>
                <a:gd name="T16" fmla="*/ 5 w 297"/>
                <a:gd name="T17" fmla="*/ 186 h 297"/>
                <a:gd name="T18" fmla="*/ 9 w 297"/>
                <a:gd name="T19" fmla="*/ 200 h 297"/>
                <a:gd name="T20" fmla="*/ 22 w 297"/>
                <a:gd name="T21" fmla="*/ 228 h 297"/>
                <a:gd name="T22" fmla="*/ 40 w 297"/>
                <a:gd name="T23" fmla="*/ 250 h 297"/>
                <a:gd name="T24" fmla="*/ 62 w 297"/>
                <a:gd name="T25" fmla="*/ 269 h 297"/>
                <a:gd name="T26" fmla="*/ 86 w 297"/>
                <a:gd name="T27" fmla="*/ 284 h 297"/>
                <a:gd name="T28" fmla="*/ 113 w 297"/>
                <a:gd name="T29" fmla="*/ 293 h 297"/>
                <a:gd name="T30" fmla="*/ 142 w 297"/>
                <a:gd name="T31" fmla="*/ 297 h 297"/>
                <a:gd name="T32" fmla="*/ 172 w 297"/>
                <a:gd name="T33" fmla="*/ 294 h 297"/>
                <a:gd name="T34" fmla="*/ 186 w 297"/>
                <a:gd name="T35" fmla="*/ 292 h 297"/>
                <a:gd name="T36" fmla="*/ 215 w 297"/>
                <a:gd name="T37" fmla="*/ 281 h 297"/>
                <a:gd name="T38" fmla="*/ 240 w 297"/>
                <a:gd name="T39" fmla="*/ 265 h 297"/>
                <a:gd name="T40" fmla="*/ 260 w 297"/>
                <a:gd name="T41" fmla="*/ 246 h 297"/>
                <a:gd name="T42" fmla="*/ 276 w 297"/>
                <a:gd name="T43" fmla="*/ 222 h 297"/>
                <a:gd name="T44" fmla="*/ 288 w 297"/>
                <a:gd name="T45" fmla="*/ 196 h 297"/>
                <a:gd name="T46" fmla="*/ 296 w 297"/>
                <a:gd name="T47" fmla="*/ 169 h 297"/>
                <a:gd name="T48" fmla="*/ 297 w 297"/>
                <a:gd name="T49" fmla="*/ 139 h 297"/>
                <a:gd name="T50" fmla="*/ 292 w 297"/>
                <a:gd name="T51" fmla="*/ 109 h 297"/>
                <a:gd name="T52" fmla="*/ 286 w 297"/>
                <a:gd name="T53" fmla="*/ 95 h 297"/>
                <a:gd name="T54" fmla="*/ 273 w 297"/>
                <a:gd name="T55" fmla="*/ 69 h 297"/>
                <a:gd name="T56" fmla="*/ 255 w 297"/>
                <a:gd name="T57" fmla="*/ 45 h 297"/>
                <a:gd name="T58" fmla="*/ 234 w 297"/>
                <a:gd name="T59" fmla="*/ 27 h 297"/>
                <a:gd name="T60" fmla="*/ 210 w 297"/>
                <a:gd name="T61" fmla="*/ 13 h 297"/>
                <a:gd name="T62" fmla="*/ 182 w 297"/>
                <a:gd name="T63" fmla="*/ 4 h 297"/>
                <a:gd name="T64" fmla="*/ 153 w 297"/>
                <a:gd name="T65" fmla="*/ 0 h 297"/>
                <a:gd name="T66" fmla="*/ 125 w 297"/>
                <a:gd name="T67" fmla="*/ 1 h 297"/>
                <a:gd name="T68" fmla="*/ 109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09" y="5"/>
                  </a:moveTo>
                  <a:lnTo>
                    <a:pt x="109" y="5"/>
                  </a:lnTo>
                  <a:lnTo>
                    <a:pt x="95" y="9"/>
                  </a:lnTo>
                  <a:lnTo>
                    <a:pt x="82" y="15"/>
                  </a:lnTo>
                  <a:lnTo>
                    <a:pt x="69" y="22"/>
                  </a:lnTo>
                  <a:lnTo>
                    <a:pt x="57" y="31"/>
                  </a:lnTo>
                  <a:lnTo>
                    <a:pt x="45" y="40"/>
                  </a:lnTo>
                  <a:lnTo>
                    <a:pt x="36" y="50"/>
                  </a:lnTo>
                  <a:lnTo>
                    <a:pt x="27" y="62"/>
                  </a:lnTo>
                  <a:lnTo>
                    <a:pt x="19" y="74"/>
                  </a:lnTo>
                  <a:lnTo>
                    <a:pt x="13" y="87"/>
                  </a:lnTo>
                  <a:lnTo>
                    <a:pt x="8" y="100"/>
                  </a:lnTo>
                  <a:lnTo>
                    <a:pt x="4" y="113"/>
                  </a:lnTo>
                  <a:lnTo>
                    <a:pt x="1" y="127"/>
                  </a:lnTo>
                  <a:lnTo>
                    <a:pt x="0" y="142"/>
                  </a:lnTo>
                  <a:lnTo>
                    <a:pt x="0" y="157"/>
                  </a:lnTo>
                  <a:lnTo>
                    <a:pt x="1" y="172"/>
                  </a:lnTo>
                  <a:lnTo>
                    <a:pt x="5" y="186"/>
                  </a:lnTo>
                  <a:lnTo>
                    <a:pt x="5" y="186"/>
                  </a:lnTo>
                  <a:lnTo>
                    <a:pt x="9" y="200"/>
                  </a:lnTo>
                  <a:lnTo>
                    <a:pt x="15" y="215"/>
                  </a:lnTo>
                  <a:lnTo>
                    <a:pt x="22" y="228"/>
                  </a:lnTo>
                  <a:lnTo>
                    <a:pt x="31" y="239"/>
                  </a:lnTo>
                  <a:lnTo>
                    <a:pt x="40" y="250"/>
                  </a:lnTo>
                  <a:lnTo>
                    <a:pt x="51" y="260"/>
                  </a:lnTo>
                  <a:lnTo>
                    <a:pt x="62" y="269"/>
                  </a:lnTo>
                  <a:lnTo>
                    <a:pt x="74" y="277"/>
                  </a:lnTo>
                  <a:lnTo>
                    <a:pt x="86" y="284"/>
                  </a:lnTo>
                  <a:lnTo>
                    <a:pt x="100" y="289"/>
                  </a:lnTo>
                  <a:lnTo>
                    <a:pt x="113" y="293"/>
                  </a:lnTo>
                  <a:lnTo>
                    <a:pt x="127" y="295"/>
                  </a:lnTo>
                  <a:lnTo>
                    <a:pt x="142" y="297"/>
                  </a:lnTo>
                  <a:lnTo>
                    <a:pt x="156" y="297"/>
                  </a:lnTo>
                  <a:lnTo>
                    <a:pt x="172" y="294"/>
                  </a:lnTo>
                  <a:lnTo>
                    <a:pt x="186" y="292"/>
                  </a:lnTo>
                  <a:lnTo>
                    <a:pt x="186" y="292"/>
                  </a:lnTo>
                  <a:lnTo>
                    <a:pt x="200" y="286"/>
                  </a:lnTo>
                  <a:lnTo>
                    <a:pt x="215" y="281"/>
                  </a:lnTo>
                  <a:lnTo>
                    <a:pt x="228" y="273"/>
                  </a:lnTo>
                  <a:lnTo>
                    <a:pt x="240" y="265"/>
                  </a:lnTo>
                  <a:lnTo>
                    <a:pt x="250" y="256"/>
                  </a:lnTo>
                  <a:lnTo>
                    <a:pt x="260" y="246"/>
                  </a:lnTo>
                  <a:lnTo>
                    <a:pt x="269" y="234"/>
                  </a:lnTo>
                  <a:lnTo>
                    <a:pt x="276" y="222"/>
                  </a:lnTo>
                  <a:lnTo>
                    <a:pt x="283" y="209"/>
                  </a:lnTo>
                  <a:lnTo>
                    <a:pt x="288" y="196"/>
                  </a:lnTo>
                  <a:lnTo>
                    <a:pt x="293" y="182"/>
                  </a:lnTo>
                  <a:lnTo>
                    <a:pt x="296" y="169"/>
                  </a:lnTo>
                  <a:lnTo>
                    <a:pt x="297" y="153"/>
                  </a:lnTo>
                  <a:lnTo>
                    <a:pt x="297" y="139"/>
                  </a:lnTo>
                  <a:lnTo>
                    <a:pt x="294" y="125"/>
                  </a:lnTo>
                  <a:lnTo>
                    <a:pt x="292" y="109"/>
                  </a:lnTo>
                  <a:lnTo>
                    <a:pt x="292" y="109"/>
                  </a:lnTo>
                  <a:lnTo>
                    <a:pt x="286" y="95"/>
                  </a:lnTo>
                  <a:lnTo>
                    <a:pt x="281" y="82"/>
                  </a:lnTo>
                  <a:lnTo>
                    <a:pt x="273" y="69"/>
                  </a:lnTo>
                  <a:lnTo>
                    <a:pt x="266" y="57"/>
                  </a:lnTo>
                  <a:lnTo>
                    <a:pt x="255" y="45"/>
                  </a:lnTo>
                  <a:lnTo>
                    <a:pt x="246" y="36"/>
                  </a:lnTo>
                  <a:lnTo>
                    <a:pt x="234" y="27"/>
                  </a:lnTo>
                  <a:lnTo>
                    <a:pt x="223" y="19"/>
                  </a:lnTo>
                  <a:lnTo>
                    <a:pt x="210" y="13"/>
                  </a:lnTo>
                  <a:lnTo>
                    <a:pt x="196" y="7"/>
                  </a:lnTo>
                  <a:lnTo>
                    <a:pt x="182" y="4"/>
                  </a:lnTo>
                  <a:lnTo>
                    <a:pt x="168" y="1"/>
                  </a:lnTo>
                  <a:lnTo>
                    <a:pt x="153" y="0"/>
                  </a:lnTo>
                  <a:lnTo>
                    <a:pt x="139" y="0"/>
                  </a:lnTo>
                  <a:lnTo>
                    <a:pt x="125" y="1"/>
                  </a:lnTo>
                  <a:lnTo>
                    <a:pt x="109" y="5"/>
                  </a:lnTo>
                  <a:lnTo>
                    <a:pt x="10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64"/>
            <p:cNvSpPr>
              <a:spLocks/>
            </p:cNvSpPr>
            <p:nvPr userDrawn="1"/>
          </p:nvSpPr>
          <p:spPr bwMode="auto">
            <a:xfrm>
              <a:off x="3221" y="608"/>
              <a:ext cx="236" cy="236"/>
            </a:xfrm>
            <a:custGeom>
              <a:avLst/>
              <a:gdLst>
                <a:gd name="T0" fmla="*/ 217 w 946"/>
                <a:gd name="T1" fmla="*/ 75 h 944"/>
                <a:gd name="T2" fmla="*/ 159 w 946"/>
                <a:gd name="T3" fmla="*/ 118 h 944"/>
                <a:gd name="T4" fmla="*/ 111 w 946"/>
                <a:gd name="T5" fmla="*/ 169 h 944"/>
                <a:gd name="T6" fmla="*/ 71 w 946"/>
                <a:gd name="T7" fmla="*/ 224 h 944"/>
                <a:gd name="T8" fmla="*/ 39 w 946"/>
                <a:gd name="T9" fmla="*/ 285 h 944"/>
                <a:gd name="T10" fmla="*/ 17 w 946"/>
                <a:gd name="T11" fmla="*/ 349 h 944"/>
                <a:gd name="T12" fmla="*/ 4 w 946"/>
                <a:gd name="T13" fmla="*/ 416 h 944"/>
                <a:gd name="T14" fmla="*/ 0 w 946"/>
                <a:gd name="T15" fmla="*/ 484 h 944"/>
                <a:gd name="T16" fmla="*/ 8 w 946"/>
                <a:gd name="T17" fmla="*/ 553 h 944"/>
                <a:gd name="T18" fmla="*/ 25 w 946"/>
                <a:gd name="T19" fmla="*/ 621 h 944"/>
                <a:gd name="T20" fmla="*/ 53 w 946"/>
                <a:gd name="T21" fmla="*/ 686 h 944"/>
                <a:gd name="T22" fmla="*/ 77 w 946"/>
                <a:gd name="T23" fmla="*/ 728 h 944"/>
                <a:gd name="T24" fmla="*/ 120 w 946"/>
                <a:gd name="T25" fmla="*/ 785 h 944"/>
                <a:gd name="T26" fmla="*/ 170 w 946"/>
                <a:gd name="T27" fmla="*/ 833 h 944"/>
                <a:gd name="T28" fmla="*/ 226 w 946"/>
                <a:gd name="T29" fmla="*/ 874 h 944"/>
                <a:gd name="T30" fmla="*/ 287 w 946"/>
                <a:gd name="T31" fmla="*/ 905 h 944"/>
                <a:gd name="T32" fmla="*/ 351 w 946"/>
                <a:gd name="T33" fmla="*/ 927 h 944"/>
                <a:gd name="T34" fmla="*/ 417 w 946"/>
                <a:gd name="T35" fmla="*/ 940 h 944"/>
                <a:gd name="T36" fmla="*/ 486 w 946"/>
                <a:gd name="T37" fmla="*/ 944 h 944"/>
                <a:gd name="T38" fmla="*/ 554 w 946"/>
                <a:gd name="T39" fmla="*/ 938 h 944"/>
                <a:gd name="T40" fmla="*/ 622 w 946"/>
                <a:gd name="T41" fmla="*/ 919 h 944"/>
                <a:gd name="T42" fmla="*/ 688 w 946"/>
                <a:gd name="T43" fmla="*/ 892 h 944"/>
                <a:gd name="T44" fmla="*/ 730 w 946"/>
                <a:gd name="T45" fmla="*/ 869 h 944"/>
                <a:gd name="T46" fmla="*/ 787 w 946"/>
                <a:gd name="T47" fmla="*/ 824 h 944"/>
                <a:gd name="T48" fmla="*/ 836 w 946"/>
                <a:gd name="T49" fmla="*/ 775 h 944"/>
                <a:gd name="T50" fmla="*/ 876 w 946"/>
                <a:gd name="T51" fmla="*/ 719 h 944"/>
                <a:gd name="T52" fmla="*/ 907 w 946"/>
                <a:gd name="T53" fmla="*/ 657 h 944"/>
                <a:gd name="T54" fmla="*/ 929 w 946"/>
                <a:gd name="T55" fmla="*/ 594 h 944"/>
                <a:gd name="T56" fmla="*/ 943 w 946"/>
                <a:gd name="T57" fmla="*/ 527 h 944"/>
                <a:gd name="T58" fmla="*/ 946 w 946"/>
                <a:gd name="T59" fmla="*/ 458 h 944"/>
                <a:gd name="T60" fmla="*/ 939 w 946"/>
                <a:gd name="T61" fmla="*/ 390 h 944"/>
                <a:gd name="T62" fmla="*/ 922 w 946"/>
                <a:gd name="T63" fmla="*/ 323 h 944"/>
                <a:gd name="T64" fmla="*/ 894 w 946"/>
                <a:gd name="T65" fmla="*/ 256 h 944"/>
                <a:gd name="T66" fmla="*/ 870 w 946"/>
                <a:gd name="T67" fmla="*/ 214 h 944"/>
                <a:gd name="T68" fmla="*/ 827 w 946"/>
                <a:gd name="T69" fmla="*/ 157 h 944"/>
                <a:gd name="T70" fmla="*/ 777 w 946"/>
                <a:gd name="T71" fmla="*/ 109 h 944"/>
                <a:gd name="T72" fmla="*/ 721 w 946"/>
                <a:gd name="T73" fmla="*/ 69 h 944"/>
                <a:gd name="T74" fmla="*/ 660 w 946"/>
                <a:gd name="T75" fmla="*/ 37 h 944"/>
                <a:gd name="T76" fmla="*/ 596 w 946"/>
                <a:gd name="T77" fmla="*/ 15 h 944"/>
                <a:gd name="T78" fmla="*/ 529 w 946"/>
                <a:gd name="T79" fmla="*/ 2 h 944"/>
                <a:gd name="T80" fmla="*/ 460 w 946"/>
                <a:gd name="T81" fmla="*/ 0 h 944"/>
                <a:gd name="T82" fmla="*/ 393 w 946"/>
                <a:gd name="T83" fmla="*/ 6 h 944"/>
                <a:gd name="T84" fmla="*/ 325 w 946"/>
                <a:gd name="T85" fmla="*/ 23 h 944"/>
                <a:gd name="T86" fmla="*/ 258 w 946"/>
                <a:gd name="T87" fmla="*/ 5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238" y="62"/>
                  </a:moveTo>
                  <a:lnTo>
                    <a:pt x="238" y="62"/>
                  </a:lnTo>
                  <a:lnTo>
                    <a:pt x="217" y="75"/>
                  </a:lnTo>
                  <a:lnTo>
                    <a:pt x="197" y="88"/>
                  </a:lnTo>
                  <a:lnTo>
                    <a:pt x="178" y="102"/>
                  </a:lnTo>
                  <a:lnTo>
                    <a:pt x="159" y="118"/>
                  </a:lnTo>
                  <a:lnTo>
                    <a:pt x="142" y="134"/>
                  </a:lnTo>
                  <a:lnTo>
                    <a:pt x="125" y="151"/>
                  </a:lnTo>
                  <a:lnTo>
                    <a:pt x="111" y="169"/>
                  </a:lnTo>
                  <a:lnTo>
                    <a:pt x="97" y="186"/>
                  </a:lnTo>
                  <a:lnTo>
                    <a:pt x="82" y="205"/>
                  </a:lnTo>
                  <a:lnTo>
                    <a:pt x="71" y="224"/>
                  </a:lnTo>
                  <a:lnTo>
                    <a:pt x="59" y="244"/>
                  </a:lnTo>
                  <a:lnTo>
                    <a:pt x="49" y="264"/>
                  </a:lnTo>
                  <a:lnTo>
                    <a:pt x="39" y="285"/>
                  </a:lnTo>
                  <a:lnTo>
                    <a:pt x="30" y="306"/>
                  </a:lnTo>
                  <a:lnTo>
                    <a:pt x="24" y="328"/>
                  </a:lnTo>
                  <a:lnTo>
                    <a:pt x="17" y="349"/>
                  </a:lnTo>
                  <a:lnTo>
                    <a:pt x="12" y="371"/>
                  </a:lnTo>
                  <a:lnTo>
                    <a:pt x="7" y="393"/>
                  </a:lnTo>
                  <a:lnTo>
                    <a:pt x="4" y="416"/>
                  </a:lnTo>
                  <a:lnTo>
                    <a:pt x="2" y="439"/>
                  </a:lnTo>
                  <a:lnTo>
                    <a:pt x="0" y="461"/>
                  </a:lnTo>
                  <a:lnTo>
                    <a:pt x="0" y="484"/>
                  </a:lnTo>
                  <a:lnTo>
                    <a:pt x="2" y="506"/>
                  </a:lnTo>
                  <a:lnTo>
                    <a:pt x="4" y="530"/>
                  </a:lnTo>
                  <a:lnTo>
                    <a:pt x="8" y="553"/>
                  </a:lnTo>
                  <a:lnTo>
                    <a:pt x="12" y="575"/>
                  </a:lnTo>
                  <a:lnTo>
                    <a:pt x="19" y="598"/>
                  </a:lnTo>
                  <a:lnTo>
                    <a:pt x="25" y="621"/>
                  </a:lnTo>
                  <a:lnTo>
                    <a:pt x="33" y="643"/>
                  </a:lnTo>
                  <a:lnTo>
                    <a:pt x="42" y="664"/>
                  </a:lnTo>
                  <a:lnTo>
                    <a:pt x="53" y="686"/>
                  </a:lnTo>
                  <a:lnTo>
                    <a:pt x="64" y="707"/>
                  </a:lnTo>
                  <a:lnTo>
                    <a:pt x="64" y="707"/>
                  </a:lnTo>
                  <a:lnTo>
                    <a:pt x="77" y="728"/>
                  </a:lnTo>
                  <a:lnTo>
                    <a:pt x="90" y="749"/>
                  </a:lnTo>
                  <a:lnTo>
                    <a:pt x="105" y="767"/>
                  </a:lnTo>
                  <a:lnTo>
                    <a:pt x="120" y="785"/>
                  </a:lnTo>
                  <a:lnTo>
                    <a:pt x="136" y="802"/>
                  </a:lnTo>
                  <a:lnTo>
                    <a:pt x="153" y="819"/>
                  </a:lnTo>
                  <a:lnTo>
                    <a:pt x="170" y="833"/>
                  </a:lnTo>
                  <a:lnTo>
                    <a:pt x="188" y="848"/>
                  </a:lnTo>
                  <a:lnTo>
                    <a:pt x="208" y="862"/>
                  </a:lnTo>
                  <a:lnTo>
                    <a:pt x="226" y="874"/>
                  </a:lnTo>
                  <a:lnTo>
                    <a:pt x="245" y="885"/>
                  </a:lnTo>
                  <a:lnTo>
                    <a:pt x="266" y="896"/>
                  </a:lnTo>
                  <a:lnTo>
                    <a:pt x="287" y="905"/>
                  </a:lnTo>
                  <a:lnTo>
                    <a:pt x="308" y="914"/>
                  </a:lnTo>
                  <a:lnTo>
                    <a:pt x="329" y="922"/>
                  </a:lnTo>
                  <a:lnTo>
                    <a:pt x="351" y="927"/>
                  </a:lnTo>
                  <a:lnTo>
                    <a:pt x="373" y="934"/>
                  </a:lnTo>
                  <a:lnTo>
                    <a:pt x="395" y="938"/>
                  </a:lnTo>
                  <a:lnTo>
                    <a:pt x="417" y="940"/>
                  </a:lnTo>
                  <a:lnTo>
                    <a:pt x="441" y="943"/>
                  </a:lnTo>
                  <a:lnTo>
                    <a:pt x="463" y="944"/>
                  </a:lnTo>
                  <a:lnTo>
                    <a:pt x="486" y="944"/>
                  </a:lnTo>
                  <a:lnTo>
                    <a:pt x="509" y="943"/>
                  </a:lnTo>
                  <a:lnTo>
                    <a:pt x="532" y="940"/>
                  </a:lnTo>
                  <a:lnTo>
                    <a:pt x="554" y="938"/>
                  </a:lnTo>
                  <a:lnTo>
                    <a:pt x="578" y="932"/>
                  </a:lnTo>
                  <a:lnTo>
                    <a:pt x="600" y="927"/>
                  </a:lnTo>
                  <a:lnTo>
                    <a:pt x="622" y="919"/>
                  </a:lnTo>
                  <a:lnTo>
                    <a:pt x="644" y="912"/>
                  </a:lnTo>
                  <a:lnTo>
                    <a:pt x="666" y="902"/>
                  </a:lnTo>
                  <a:lnTo>
                    <a:pt x="688" y="892"/>
                  </a:lnTo>
                  <a:lnTo>
                    <a:pt x="709" y="880"/>
                  </a:lnTo>
                  <a:lnTo>
                    <a:pt x="709" y="880"/>
                  </a:lnTo>
                  <a:lnTo>
                    <a:pt x="730" y="869"/>
                  </a:lnTo>
                  <a:lnTo>
                    <a:pt x="751" y="854"/>
                  </a:lnTo>
                  <a:lnTo>
                    <a:pt x="769" y="840"/>
                  </a:lnTo>
                  <a:lnTo>
                    <a:pt x="787" y="824"/>
                  </a:lnTo>
                  <a:lnTo>
                    <a:pt x="804" y="809"/>
                  </a:lnTo>
                  <a:lnTo>
                    <a:pt x="821" y="792"/>
                  </a:lnTo>
                  <a:lnTo>
                    <a:pt x="836" y="775"/>
                  </a:lnTo>
                  <a:lnTo>
                    <a:pt x="850" y="756"/>
                  </a:lnTo>
                  <a:lnTo>
                    <a:pt x="864" y="738"/>
                  </a:lnTo>
                  <a:lnTo>
                    <a:pt x="876" y="719"/>
                  </a:lnTo>
                  <a:lnTo>
                    <a:pt x="888" y="699"/>
                  </a:lnTo>
                  <a:lnTo>
                    <a:pt x="898" y="678"/>
                  </a:lnTo>
                  <a:lnTo>
                    <a:pt x="907" y="657"/>
                  </a:lnTo>
                  <a:lnTo>
                    <a:pt x="916" y="637"/>
                  </a:lnTo>
                  <a:lnTo>
                    <a:pt x="923" y="616"/>
                  </a:lnTo>
                  <a:lnTo>
                    <a:pt x="929" y="594"/>
                  </a:lnTo>
                  <a:lnTo>
                    <a:pt x="935" y="571"/>
                  </a:lnTo>
                  <a:lnTo>
                    <a:pt x="940" y="549"/>
                  </a:lnTo>
                  <a:lnTo>
                    <a:pt x="943" y="527"/>
                  </a:lnTo>
                  <a:lnTo>
                    <a:pt x="945" y="504"/>
                  </a:lnTo>
                  <a:lnTo>
                    <a:pt x="946" y="482"/>
                  </a:lnTo>
                  <a:lnTo>
                    <a:pt x="946" y="458"/>
                  </a:lnTo>
                  <a:lnTo>
                    <a:pt x="945" y="436"/>
                  </a:lnTo>
                  <a:lnTo>
                    <a:pt x="943" y="413"/>
                  </a:lnTo>
                  <a:lnTo>
                    <a:pt x="939" y="390"/>
                  </a:lnTo>
                  <a:lnTo>
                    <a:pt x="935" y="367"/>
                  </a:lnTo>
                  <a:lnTo>
                    <a:pt x="929" y="345"/>
                  </a:lnTo>
                  <a:lnTo>
                    <a:pt x="922" y="323"/>
                  </a:lnTo>
                  <a:lnTo>
                    <a:pt x="914" y="300"/>
                  </a:lnTo>
                  <a:lnTo>
                    <a:pt x="905" y="278"/>
                  </a:lnTo>
                  <a:lnTo>
                    <a:pt x="894" y="256"/>
                  </a:lnTo>
                  <a:lnTo>
                    <a:pt x="883" y="235"/>
                  </a:lnTo>
                  <a:lnTo>
                    <a:pt x="883" y="235"/>
                  </a:lnTo>
                  <a:lnTo>
                    <a:pt x="870" y="214"/>
                  </a:lnTo>
                  <a:lnTo>
                    <a:pt x="857" y="195"/>
                  </a:lnTo>
                  <a:lnTo>
                    <a:pt x="842" y="175"/>
                  </a:lnTo>
                  <a:lnTo>
                    <a:pt x="827" y="157"/>
                  </a:lnTo>
                  <a:lnTo>
                    <a:pt x="811" y="140"/>
                  </a:lnTo>
                  <a:lnTo>
                    <a:pt x="794" y="125"/>
                  </a:lnTo>
                  <a:lnTo>
                    <a:pt x="777" y="109"/>
                  </a:lnTo>
                  <a:lnTo>
                    <a:pt x="759" y="95"/>
                  </a:lnTo>
                  <a:lnTo>
                    <a:pt x="741" y="82"/>
                  </a:lnTo>
                  <a:lnTo>
                    <a:pt x="721" y="69"/>
                  </a:lnTo>
                  <a:lnTo>
                    <a:pt x="701" y="57"/>
                  </a:lnTo>
                  <a:lnTo>
                    <a:pt x="681" y="46"/>
                  </a:lnTo>
                  <a:lnTo>
                    <a:pt x="660" y="37"/>
                  </a:lnTo>
                  <a:lnTo>
                    <a:pt x="639" y="28"/>
                  </a:lnTo>
                  <a:lnTo>
                    <a:pt x="618" y="22"/>
                  </a:lnTo>
                  <a:lnTo>
                    <a:pt x="596" y="15"/>
                  </a:lnTo>
                  <a:lnTo>
                    <a:pt x="574" y="10"/>
                  </a:lnTo>
                  <a:lnTo>
                    <a:pt x="552" y="5"/>
                  </a:lnTo>
                  <a:lnTo>
                    <a:pt x="529" y="2"/>
                  </a:lnTo>
                  <a:lnTo>
                    <a:pt x="506" y="0"/>
                  </a:lnTo>
                  <a:lnTo>
                    <a:pt x="484" y="0"/>
                  </a:lnTo>
                  <a:lnTo>
                    <a:pt x="460" y="0"/>
                  </a:lnTo>
                  <a:lnTo>
                    <a:pt x="438" y="0"/>
                  </a:lnTo>
                  <a:lnTo>
                    <a:pt x="415" y="2"/>
                  </a:lnTo>
                  <a:lnTo>
                    <a:pt x="393" y="6"/>
                  </a:lnTo>
                  <a:lnTo>
                    <a:pt x="369" y="10"/>
                  </a:lnTo>
                  <a:lnTo>
                    <a:pt x="347" y="16"/>
                  </a:lnTo>
                  <a:lnTo>
                    <a:pt x="325" y="23"/>
                  </a:lnTo>
                  <a:lnTo>
                    <a:pt x="303" y="31"/>
                  </a:lnTo>
                  <a:lnTo>
                    <a:pt x="281" y="40"/>
                  </a:lnTo>
                  <a:lnTo>
                    <a:pt x="258" y="50"/>
                  </a:lnTo>
                  <a:lnTo>
                    <a:pt x="238" y="62"/>
                  </a:lnTo>
                  <a:lnTo>
                    <a:pt x="23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65"/>
            <p:cNvSpPr>
              <a:spLocks/>
            </p:cNvSpPr>
            <p:nvPr userDrawn="1"/>
          </p:nvSpPr>
          <p:spPr bwMode="auto">
            <a:xfrm>
              <a:off x="3357" y="837"/>
              <a:ext cx="216" cy="216"/>
            </a:xfrm>
            <a:custGeom>
              <a:avLst/>
              <a:gdLst>
                <a:gd name="T0" fmla="*/ 667 w 864"/>
                <a:gd name="T1" fmla="*/ 793 h 864"/>
                <a:gd name="T2" fmla="*/ 719 w 864"/>
                <a:gd name="T3" fmla="*/ 754 h 864"/>
                <a:gd name="T4" fmla="*/ 763 w 864"/>
                <a:gd name="T5" fmla="*/ 708 h 864"/>
                <a:gd name="T6" fmla="*/ 800 w 864"/>
                <a:gd name="T7" fmla="*/ 658 h 864"/>
                <a:gd name="T8" fmla="*/ 828 w 864"/>
                <a:gd name="T9" fmla="*/ 602 h 864"/>
                <a:gd name="T10" fmla="*/ 849 w 864"/>
                <a:gd name="T11" fmla="*/ 543 h 864"/>
                <a:gd name="T12" fmla="*/ 861 w 864"/>
                <a:gd name="T13" fmla="*/ 482 h 864"/>
                <a:gd name="T14" fmla="*/ 864 w 864"/>
                <a:gd name="T15" fmla="*/ 419 h 864"/>
                <a:gd name="T16" fmla="*/ 857 w 864"/>
                <a:gd name="T17" fmla="*/ 357 h 864"/>
                <a:gd name="T18" fmla="*/ 841 w 864"/>
                <a:gd name="T19" fmla="*/ 295 h 864"/>
                <a:gd name="T20" fmla="*/ 817 w 864"/>
                <a:gd name="T21" fmla="*/ 234 h 864"/>
                <a:gd name="T22" fmla="*/ 795 w 864"/>
                <a:gd name="T23" fmla="*/ 196 h 864"/>
                <a:gd name="T24" fmla="*/ 755 w 864"/>
                <a:gd name="T25" fmla="*/ 144 h 864"/>
                <a:gd name="T26" fmla="*/ 709 w 864"/>
                <a:gd name="T27" fmla="*/ 100 h 864"/>
                <a:gd name="T28" fmla="*/ 658 w 864"/>
                <a:gd name="T29" fmla="*/ 64 h 864"/>
                <a:gd name="T30" fmla="*/ 603 w 864"/>
                <a:gd name="T31" fmla="*/ 35 h 864"/>
                <a:gd name="T32" fmla="*/ 543 w 864"/>
                <a:gd name="T33" fmla="*/ 14 h 864"/>
                <a:gd name="T34" fmla="*/ 483 w 864"/>
                <a:gd name="T35" fmla="*/ 2 h 864"/>
                <a:gd name="T36" fmla="*/ 421 w 864"/>
                <a:gd name="T37" fmla="*/ 0 h 864"/>
                <a:gd name="T38" fmla="*/ 358 w 864"/>
                <a:gd name="T39" fmla="*/ 5 h 864"/>
                <a:gd name="T40" fmla="*/ 295 w 864"/>
                <a:gd name="T41" fmla="*/ 21 h 864"/>
                <a:gd name="T42" fmla="*/ 236 w 864"/>
                <a:gd name="T43" fmla="*/ 47 h 864"/>
                <a:gd name="T44" fmla="*/ 196 w 864"/>
                <a:gd name="T45" fmla="*/ 69 h 864"/>
                <a:gd name="T46" fmla="*/ 144 w 864"/>
                <a:gd name="T47" fmla="*/ 108 h 864"/>
                <a:gd name="T48" fmla="*/ 100 w 864"/>
                <a:gd name="T49" fmla="*/ 153 h 864"/>
                <a:gd name="T50" fmla="*/ 64 w 864"/>
                <a:gd name="T51" fmla="*/ 206 h 864"/>
                <a:gd name="T52" fmla="*/ 35 w 864"/>
                <a:gd name="T53" fmla="*/ 260 h 864"/>
                <a:gd name="T54" fmla="*/ 14 w 864"/>
                <a:gd name="T55" fmla="*/ 319 h 864"/>
                <a:gd name="T56" fmla="*/ 2 w 864"/>
                <a:gd name="T57" fmla="*/ 380 h 864"/>
                <a:gd name="T58" fmla="*/ 0 w 864"/>
                <a:gd name="T59" fmla="*/ 443 h 864"/>
                <a:gd name="T60" fmla="*/ 6 w 864"/>
                <a:gd name="T61" fmla="*/ 505 h 864"/>
                <a:gd name="T62" fmla="*/ 22 w 864"/>
                <a:gd name="T63" fmla="*/ 568 h 864"/>
                <a:gd name="T64" fmla="*/ 47 w 864"/>
                <a:gd name="T65" fmla="*/ 628 h 864"/>
                <a:gd name="T66" fmla="*/ 69 w 864"/>
                <a:gd name="T67" fmla="*/ 667 h 864"/>
                <a:gd name="T68" fmla="*/ 109 w 864"/>
                <a:gd name="T69" fmla="*/ 718 h 864"/>
                <a:gd name="T70" fmla="*/ 155 w 864"/>
                <a:gd name="T71" fmla="*/ 763 h 864"/>
                <a:gd name="T72" fmla="*/ 206 w 864"/>
                <a:gd name="T73" fmla="*/ 800 h 864"/>
                <a:gd name="T74" fmla="*/ 262 w 864"/>
                <a:gd name="T75" fmla="*/ 828 h 864"/>
                <a:gd name="T76" fmla="*/ 320 w 864"/>
                <a:gd name="T77" fmla="*/ 848 h 864"/>
                <a:gd name="T78" fmla="*/ 381 w 864"/>
                <a:gd name="T79" fmla="*/ 860 h 864"/>
                <a:gd name="T80" fmla="*/ 444 w 864"/>
                <a:gd name="T81" fmla="*/ 864 h 864"/>
                <a:gd name="T82" fmla="*/ 507 w 864"/>
                <a:gd name="T83" fmla="*/ 857 h 864"/>
                <a:gd name="T84" fmla="*/ 568 w 864"/>
                <a:gd name="T85" fmla="*/ 841 h 864"/>
                <a:gd name="T86" fmla="*/ 628 w 864"/>
                <a:gd name="T87" fmla="*/ 81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647" y="805"/>
                  </a:moveTo>
                  <a:lnTo>
                    <a:pt x="647" y="805"/>
                  </a:lnTo>
                  <a:lnTo>
                    <a:pt x="667" y="793"/>
                  </a:lnTo>
                  <a:lnTo>
                    <a:pt x="685" y="781"/>
                  </a:lnTo>
                  <a:lnTo>
                    <a:pt x="702" y="768"/>
                  </a:lnTo>
                  <a:lnTo>
                    <a:pt x="719" y="754"/>
                  </a:lnTo>
                  <a:lnTo>
                    <a:pt x="735" y="740"/>
                  </a:lnTo>
                  <a:lnTo>
                    <a:pt x="749" y="724"/>
                  </a:lnTo>
                  <a:lnTo>
                    <a:pt x="763" y="708"/>
                  </a:lnTo>
                  <a:lnTo>
                    <a:pt x="776" y="692"/>
                  </a:lnTo>
                  <a:lnTo>
                    <a:pt x="789" y="675"/>
                  </a:lnTo>
                  <a:lnTo>
                    <a:pt x="800" y="658"/>
                  </a:lnTo>
                  <a:lnTo>
                    <a:pt x="810" y="639"/>
                  </a:lnTo>
                  <a:lnTo>
                    <a:pt x="821" y="621"/>
                  </a:lnTo>
                  <a:lnTo>
                    <a:pt x="828" y="602"/>
                  </a:lnTo>
                  <a:lnTo>
                    <a:pt x="836" y="582"/>
                  </a:lnTo>
                  <a:lnTo>
                    <a:pt x="843" y="563"/>
                  </a:lnTo>
                  <a:lnTo>
                    <a:pt x="849" y="543"/>
                  </a:lnTo>
                  <a:lnTo>
                    <a:pt x="855" y="523"/>
                  </a:lnTo>
                  <a:lnTo>
                    <a:pt x="858" y="503"/>
                  </a:lnTo>
                  <a:lnTo>
                    <a:pt x="861" y="482"/>
                  </a:lnTo>
                  <a:lnTo>
                    <a:pt x="862" y="461"/>
                  </a:lnTo>
                  <a:lnTo>
                    <a:pt x="864" y="440"/>
                  </a:lnTo>
                  <a:lnTo>
                    <a:pt x="864" y="419"/>
                  </a:lnTo>
                  <a:lnTo>
                    <a:pt x="862" y="398"/>
                  </a:lnTo>
                  <a:lnTo>
                    <a:pt x="861" y="378"/>
                  </a:lnTo>
                  <a:lnTo>
                    <a:pt x="857" y="357"/>
                  </a:lnTo>
                  <a:lnTo>
                    <a:pt x="853" y="336"/>
                  </a:lnTo>
                  <a:lnTo>
                    <a:pt x="848" y="315"/>
                  </a:lnTo>
                  <a:lnTo>
                    <a:pt x="841" y="295"/>
                  </a:lnTo>
                  <a:lnTo>
                    <a:pt x="835" y="275"/>
                  </a:lnTo>
                  <a:lnTo>
                    <a:pt x="826" y="255"/>
                  </a:lnTo>
                  <a:lnTo>
                    <a:pt x="817" y="234"/>
                  </a:lnTo>
                  <a:lnTo>
                    <a:pt x="806" y="215"/>
                  </a:lnTo>
                  <a:lnTo>
                    <a:pt x="806" y="215"/>
                  </a:lnTo>
                  <a:lnTo>
                    <a:pt x="795" y="196"/>
                  </a:lnTo>
                  <a:lnTo>
                    <a:pt x="782" y="178"/>
                  </a:lnTo>
                  <a:lnTo>
                    <a:pt x="769" y="161"/>
                  </a:lnTo>
                  <a:lnTo>
                    <a:pt x="755" y="144"/>
                  </a:lnTo>
                  <a:lnTo>
                    <a:pt x="740" y="129"/>
                  </a:lnTo>
                  <a:lnTo>
                    <a:pt x="726" y="113"/>
                  </a:lnTo>
                  <a:lnTo>
                    <a:pt x="709" y="100"/>
                  </a:lnTo>
                  <a:lnTo>
                    <a:pt x="693" y="87"/>
                  </a:lnTo>
                  <a:lnTo>
                    <a:pt x="676" y="74"/>
                  </a:lnTo>
                  <a:lnTo>
                    <a:pt x="658" y="64"/>
                  </a:lnTo>
                  <a:lnTo>
                    <a:pt x="640" y="53"/>
                  </a:lnTo>
                  <a:lnTo>
                    <a:pt x="621" y="43"/>
                  </a:lnTo>
                  <a:lnTo>
                    <a:pt x="603" y="35"/>
                  </a:lnTo>
                  <a:lnTo>
                    <a:pt x="583" y="27"/>
                  </a:lnTo>
                  <a:lnTo>
                    <a:pt x="564" y="19"/>
                  </a:lnTo>
                  <a:lnTo>
                    <a:pt x="543" y="14"/>
                  </a:lnTo>
                  <a:lnTo>
                    <a:pt x="524" y="9"/>
                  </a:lnTo>
                  <a:lnTo>
                    <a:pt x="503" y="5"/>
                  </a:lnTo>
                  <a:lnTo>
                    <a:pt x="483" y="2"/>
                  </a:lnTo>
                  <a:lnTo>
                    <a:pt x="462" y="0"/>
                  </a:lnTo>
                  <a:lnTo>
                    <a:pt x="441" y="0"/>
                  </a:lnTo>
                  <a:lnTo>
                    <a:pt x="421" y="0"/>
                  </a:lnTo>
                  <a:lnTo>
                    <a:pt x="400" y="0"/>
                  </a:lnTo>
                  <a:lnTo>
                    <a:pt x="379" y="2"/>
                  </a:lnTo>
                  <a:lnTo>
                    <a:pt x="358" y="5"/>
                  </a:lnTo>
                  <a:lnTo>
                    <a:pt x="337" y="10"/>
                  </a:lnTo>
                  <a:lnTo>
                    <a:pt x="316" y="15"/>
                  </a:lnTo>
                  <a:lnTo>
                    <a:pt x="295" y="21"/>
                  </a:lnTo>
                  <a:lnTo>
                    <a:pt x="275" y="28"/>
                  </a:lnTo>
                  <a:lnTo>
                    <a:pt x="255" y="38"/>
                  </a:lnTo>
                  <a:lnTo>
                    <a:pt x="236" y="47"/>
                  </a:lnTo>
                  <a:lnTo>
                    <a:pt x="216" y="57"/>
                  </a:lnTo>
                  <a:lnTo>
                    <a:pt x="216" y="57"/>
                  </a:lnTo>
                  <a:lnTo>
                    <a:pt x="196" y="69"/>
                  </a:lnTo>
                  <a:lnTo>
                    <a:pt x="178" y="81"/>
                  </a:lnTo>
                  <a:lnTo>
                    <a:pt x="161" y="95"/>
                  </a:lnTo>
                  <a:lnTo>
                    <a:pt x="144" y="108"/>
                  </a:lnTo>
                  <a:lnTo>
                    <a:pt x="129" y="123"/>
                  </a:lnTo>
                  <a:lnTo>
                    <a:pt x="114" y="138"/>
                  </a:lnTo>
                  <a:lnTo>
                    <a:pt x="100" y="153"/>
                  </a:lnTo>
                  <a:lnTo>
                    <a:pt x="87" y="170"/>
                  </a:lnTo>
                  <a:lnTo>
                    <a:pt x="75" y="187"/>
                  </a:lnTo>
                  <a:lnTo>
                    <a:pt x="64" y="206"/>
                  </a:lnTo>
                  <a:lnTo>
                    <a:pt x="53" y="224"/>
                  </a:lnTo>
                  <a:lnTo>
                    <a:pt x="44" y="242"/>
                  </a:lnTo>
                  <a:lnTo>
                    <a:pt x="35" y="260"/>
                  </a:lnTo>
                  <a:lnTo>
                    <a:pt x="27" y="280"/>
                  </a:lnTo>
                  <a:lnTo>
                    <a:pt x="21" y="299"/>
                  </a:lnTo>
                  <a:lnTo>
                    <a:pt x="14" y="319"/>
                  </a:lnTo>
                  <a:lnTo>
                    <a:pt x="10" y="340"/>
                  </a:lnTo>
                  <a:lnTo>
                    <a:pt x="6" y="359"/>
                  </a:lnTo>
                  <a:lnTo>
                    <a:pt x="2" y="380"/>
                  </a:lnTo>
                  <a:lnTo>
                    <a:pt x="1" y="401"/>
                  </a:lnTo>
                  <a:lnTo>
                    <a:pt x="0" y="422"/>
                  </a:lnTo>
                  <a:lnTo>
                    <a:pt x="0" y="443"/>
                  </a:lnTo>
                  <a:lnTo>
                    <a:pt x="1" y="464"/>
                  </a:lnTo>
                  <a:lnTo>
                    <a:pt x="2" y="484"/>
                  </a:lnTo>
                  <a:lnTo>
                    <a:pt x="6" y="505"/>
                  </a:lnTo>
                  <a:lnTo>
                    <a:pt x="10" y="526"/>
                  </a:lnTo>
                  <a:lnTo>
                    <a:pt x="15" y="547"/>
                  </a:lnTo>
                  <a:lnTo>
                    <a:pt x="22" y="568"/>
                  </a:lnTo>
                  <a:lnTo>
                    <a:pt x="30" y="587"/>
                  </a:lnTo>
                  <a:lnTo>
                    <a:pt x="37" y="608"/>
                  </a:lnTo>
                  <a:lnTo>
                    <a:pt x="47" y="628"/>
                  </a:lnTo>
                  <a:lnTo>
                    <a:pt x="57" y="647"/>
                  </a:lnTo>
                  <a:lnTo>
                    <a:pt x="57" y="647"/>
                  </a:lnTo>
                  <a:lnTo>
                    <a:pt x="69" y="667"/>
                  </a:lnTo>
                  <a:lnTo>
                    <a:pt x="82" y="684"/>
                  </a:lnTo>
                  <a:lnTo>
                    <a:pt x="95" y="702"/>
                  </a:lnTo>
                  <a:lnTo>
                    <a:pt x="109" y="718"/>
                  </a:lnTo>
                  <a:lnTo>
                    <a:pt x="123" y="735"/>
                  </a:lnTo>
                  <a:lnTo>
                    <a:pt x="139" y="749"/>
                  </a:lnTo>
                  <a:lnTo>
                    <a:pt x="155" y="763"/>
                  </a:lnTo>
                  <a:lnTo>
                    <a:pt x="172" y="776"/>
                  </a:lnTo>
                  <a:lnTo>
                    <a:pt x="189" y="788"/>
                  </a:lnTo>
                  <a:lnTo>
                    <a:pt x="206" y="800"/>
                  </a:lnTo>
                  <a:lnTo>
                    <a:pt x="224" y="810"/>
                  </a:lnTo>
                  <a:lnTo>
                    <a:pt x="242" y="819"/>
                  </a:lnTo>
                  <a:lnTo>
                    <a:pt x="262" y="828"/>
                  </a:lnTo>
                  <a:lnTo>
                    <a:pt x="280" y="836"/>
                  </a:lnTo>
                  <a:lnTo>
                    <a:pt x="301" y="843"/>
                  </a:lnTo>
                  <a:lnTo>
                    <a:pt x="320" y="848"/>
                  </a:lnTo>
                  <a:lnTo>
                    <a:pt x="340" y="853"/>
                  </a:lnTo>
                  <a:lnTo>
                    <a:pt x="361" y="857"/>
                  </a:lnTo>
                  <a:lnTo>
                    <a:pt x="381" y="860"/>
                  </a:lnTo>
                  <a:lnTo>
                    <a:pt x="402" y="862"/>
                  </a:lnTo>
                  <a:lnTo>
                    <a:pt x="422" y="864"/>
                  </a:lnTo>
                  <a:lnTo>
                    <a:pt x="444" y="864"/>
                  </a:lnTo>
                  <a:lnTo>
                    <a:pt x="465" y="862"/>
                  </a:lnTo>
                  <a:lnTo>
                    <a:pt x="486" y="860"/>
                  </a:lnTo>
                  <a:lnTo>
                    <a:pt x="507" y="857"/>
                  </a:lnTo>
                  <a:lnTo>
                    <a:pt x="527" y="853"/>
                  </a:lnTo>
                  <a:lnTo>
                    <a:pt x="547" y="848"/>
                  </a:lnTo>
                  <a:lnTo>
                    <a:pt x="568" y="841"/>
                  </a:lnTo>
                  <a:lnTo>
                    <a:pt x="589" y="834"/>
                  </a:lnTo>
                  <a:lnTo>
                    <a:pt x="608" y="826"/>
                  </a:lnTo>
                  <a:lnTo>
                    <a:pt x="628" y="815"/>
                  </a:lnTo>
                  <a:lnTo>
                    <a:pt x="647" y="805"/>
                  </a:lnTo>
                  <a:lnTo>
                    <a:pt x="647"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66"/>
            <p:cNvSpPr>
              <a:spLocks/>
            </p:cNvSpPr>
            <p:nvPr userDrawn="1"/>
          </p:nvSpPr>
          <p:spPr bwMode="auto">
            <a:xfrm>
              <a:off x="3494" y="1066"/>
              <a:ext cx="196" cy="196"/>
            </a:xfrm>
            <a:custGeom>
              <a:avLst/>
              <a:gdLst>
                <a:gd name="T0" fmla="*/ 605 w 783"/>
                <a:gd name="T1" fmla="*/ 719 h 783"/>
                <a:gd name="T2" fmla="*/ 652 w 783"/>
                <a:gd name="T3" fmla="*/ 684 h 783"/>
                <a:gd name="T4" fmla="*/ 692 w 783"/>
                <a:gd name="T5" fmla="*/ 642 h 783"/>
                <a:gd name="T6" fmla="*/ 725 w 783"/>
                <a:gd name="T7" fmla="*/ 595 h 783"/>
                <a:gd name="T8" fmla="*/ 751 w 783"/>
                <a:gd name="T9" fmla="*/ 546 h 783"/>
                <a:gd name="T10" fmla="*/ 769 w 783"/>
                <a:gd name="T11" fmla="*/ 492 h 783"/>
                <a:gd name="T12" fmla="*/ 781 w 783"/>
                <a:gd name="T13" fmla="*/ 438 h 783"/>
                <a:gd name="T14" fmla="*/ 783 w 783"/>
                <a:gd name="T15" fmla="*/ 380 h 783"/>
                <a:gd name="T16" fmla="*/ 777 w 783"/>
                <a:gd name="T17" fmla="*/ 324 h 783"/>
                <a:gd name="T18" fmla="*/ 762 w 783"/>
                <a:gd name="T19" fmla="*/ 267 h 783"/>
                <a:gd name="T20" fmla="*/ 740 w 783"/>
                <a:gd name="T21" fmla="*/ 214 h 783"/>
                <a:gd name="T22" fmla="*/ 719 w 783"/>
                <a:gd name="T23" fmla="*/ 178 h 783"/>
                <a:gd name="T24" fmla="*/ 684 w 783"/>
                <a:gd name="T25" fmla="*/ 132 h 783"/>
                <a:gd name="T26" fmla="*/ 642 w 783"/>
                <a:gd name="T27" fmla="*/ 91 h 783"/>
                <a:gd name="T28" fmla="*/ 595 w 783"/>
                <a:gd name="T29" fmla="*/ 57 h 783"/>
                <a:gd name="T30" fmla="*/ 546 w 783"/>
                <a:gd name="T31" fmla="*/ 31 h 783"/>
                <a:gd name="T32" fmla="*/ 493 w 783"/>
                <a:gd name="T33" fmla="*/ 13 h 783"/>
                <a:gd name="T34" fmla="*/ 437 w 783"/>
                <a:gd name="T35" fmla="*/ 3 h 783"/>
                <a:gd name="T36" fmla="*/ 380 w 783"/>
                <a:gd name="T37" fmla="*/ 0 h 783"/>
                <a:gd name="T38" fmla="*/ 324 w 783"/>
                <a:gd name="T39" fmla="*/ 5 h 783"/>
                <a:gd name="T40" fmla="*/ 267 w 783"/>
                <a:gd name="T41" fmla="*/ 19 h 783"/>
                <a:gd name="T42" fmla="*/ 214 w 783"/>
                <a:gd name="T43" fmla="*/ 43 h 783"/>
                <a:gd name="T44" fmla="*/ 179 w 783"/>
                <a:gd name="T45" fmla="*/ 62 h 783"/>
                <a:gd name="T46" fmla="*/ 132 w 783"/>
                <a:gd name="T47" fmla="*/ 99 h 783"/>
                <a:gd name="T48" fmla="*/ 91 w 783"/>
                <a:gd name="T49" fmla="*/ 139 h 783"/>
                <a:gd name="T50" fmla="*/ 57 w 783"/>
                <a:gd name="T51" fmla="*/ 186 h 783"/>
                <a:gd name="T52" fmla="*/ 31 w 783"/>
                <a:gd name="T53" fmla="*/ 237 h 783"/>
                <a:gd name="T54" fmla="*/ 13 w 783"/>
                <a:gd name="T55" fmla="*/ 289 h 783"/>
                <a:gd name="T56" fmla="*/ 3 w 783"/>
                <a:gd name="T57" fmla="*/ 345 h 783"/>
                <a:gd name="T58" fmla="*/ 0 w 783"/>
                <a:gd name="T59" fmla="*/ 401 h 783"/>
                <a:gd name="T60" fmla="*/ 5 w 783"/>
                <a:gd name="T61" fmla="*/ 459 h 783"/>
                <a:gd name="T62" fmla="*/ 20 w 783"/>
                <a:gd name="T63" fmla="*/ 515 h 783"/>
                <a:gd name="T64" fmla="*/ 43 w 783"/>
                <a:gd name="T65" fmla="*/ 569 h 783"/>
                <a:gd name="T66" fmla="*/ 63 w 783"/>
                <a:gd name="T67" fmla="*/ 604 h 783"/>
                <a:gd name="T68" fmla="*/ 99 w 783"/>
                <a:gd name="T69" fmla="*/ 651 h 783"/>
                <a:gd name="T70" fmla="*/ 139 w 783"/>
                <a:gd name="T71" fmla="*/ 692 h 783"/>
                <a:gd name="T72" fmla="*/ 186 w 783"/>
                <a:gd name="T73" fmla="*/ 724 h 783"/>
                <a:gd name="T74" fmla="*/ 237 w 783"/>
                <a:gd name="T75" fmla="*/ 750 h 783"/>
                <a:gd name="T76" fmla="*/ 289 w 783"/>
                <a:gd name="T77" fmla="*/ 769 h 783"/>
                <a:gd name="T78" fmla="*/ 345 w 783"/>
                <a:gd name="T79" fmla="*/ 780 h 783"/>
                <a:gd name="T80" fmla="*/ 401 w 783"/>
                <a:gd name="T81" fmla="*/ 783 h 783"/>
                <a:gd name="T82" fmla="*/ 459 w 783"/>
                <a:gd name="T83" fmla="*/ 776 h 783"/>
                <a:gd name="T84" fmla="*/ 515 w 783"/>
                <a:gd name="T85" fmla="*/ 762 h 783"/>
                <a:gd name="T86" fmla="*/ 569 w 783"/>
                <a:gd name="T87" fmla="*/ 74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86" y="730"/>
                  </a:moveTo>
                  <a:lnTo>
                    <a:pt x="586" y="730"/>
                  </a:lnTo>
                  <a:lnTo>
                    <a:pt x="605" y="719"/>
                  </a:lnTo>
                  <a:lnTo>
                    <a:pt x="620" y="709"/>
                  </a:lnTo>
                  <a:lnTo>
                    <a:pt x="636" y="697"/>
                  </a:lnTo>
                  <a:lnTo>
                    <a:pt x="652" y="684"/>
                  </a:lnTo>
                  <a:lnTo>
                    <a:pt x="666" y="671"/>
                  </a:lnTo>
                  <a:lnTo>
                    <a:pt x="679" y="657"/>
                  </a:lnTo>
                  <a:lnTo>
                    <a:pt x="692" y="642"/>
                  </a:lnTo>
                  <a:lnTo>
                    <a:pt x="704" y="628"/>
                  </a:lnTo>
                  <a:lnTo>
                    <a:pt x="714" y="612"/>
                  </a:lnTo>
                  <a:lnTo>
                    <a:pt x="725" y="595"/>
                  </a:lnTo>
                  <a:lnTo>
                    <a:pt x="735" y="580"/>
                  </a:lnTo>
                  <a:lnTo>
                    <a:pt x="743" y="563"/>
                  </a:lnTo>
                  <a:lnTo>
                    <a:pt x="751" y="546"/>
                  </a:lnTo>
                  <a:lnTo>
                    <a:pt x="758" y="528"/>
                  </a:lnTo>
                  <a:lnTo>
                    <a:pt x="764" y="511"/>
                  </a:lnTo>
                  <a:lnTo>
                    <a:pt x="769" y="492"/>
                  </a:lnTo>
                  <a:lnTo>
                    <a:pt x="774" y="474"/>
                  </a:lnTo>
                  <a:lnTo>
                    <a:pt x="778" y="456"/>
                  </a:lnTo>
                  <a:lnTo>
                    <a:pt x="781" y="438"/>
                  </a:lnTo>
                  <a:lnTo>
                    <a:pt x="782" y="418"/>
                  </a:lnTo>
                  <a:lnTo>
                    <a:pt x="783" y="400"/>
                  </a:lnTo>
                  <a:lnTo>
                    <a:pt x="783" y="380"/>
                  </a:lnTo>
                  <a:lnTo>
                    <a:pt x="782" y="362"/>
                  </a:lnTo>
                  <a:lnTo>
                    <a:pt x="779" y="343"/>
                  </a:lnTo>
                  <a:lnTo>
                    <a:pt x="777" y="324"/>
                  </a:lnTo>
                  <a:lnTo>
                    <a:pt x="773" y="305"/>
                  </a:lnTo>
                  <a:lnTo>
                    <a:pt x="769" y="287"/>
                  </a:lnTo>
                  <a:lnTo>
                    <a:pt x="762" y="267"/>
                  </a:lnTo>
                  <a:lnTo>
                    <a:pt x="756" y="249"/>
                  </a:lnTo>
                  <a:lnTo>
                    <a:pt x="748" y="231"/>
                  </a:lnTo>
                  <a:lnTo>
                    <a:pt x="740" y="214"/>
                  </a:lnTo>
                  <a:lnTo>
                    <a:pt x="730" y="195"/>
                  </a:lnTo>
                  <a:lnTo>
                    <a:pt x="730" y="195"/>
                  </a:lnTo>
                  <a:lnTo>
                    <a:pt x="719" y="178"/>
                  </a:lnTo>
                  <a:lnTo>
                    <a:pt x="709" y="161"/>
                  </a:lnTo>
                  <a:lnTo>
                    <a:pt x="697" y="146"/>
                  </a:lnTo>
                  <a:lnTo>
                    <a:pt x="684" y="132"/>
                  </a:lnTo>
                  <a:lnTo>
                    <a:pt x="671" y="117"/>
                  </a:lnTo>
                  <a:lnTo>
                    <a:pt x="657" y="103"/>
                  </a:lnTo>
                  <a:lnTo>
                    <a:pt x="642" y="91"/>
                  </a:lnTo>
                  <a:lnTo>
                    <a:pt x="627" y="78"/>
                  </a:lnTo>
                  <a:lnTo>
                    <a:pt x="612" y="68"/>
                  </a:lnTo>
                  <a:lnTo>
                    <a:pt x="595" y="57"/>
                  </a:lnTo>
                  <a:lnTo>
                    <a:pt x="580" y="48"/>
                  </a:lnTo>
                  <a:lnTo>
                    <a:pt x="563" y="39"/>
                  </a:lnTo>
                  <a:lnTo>
                    <a:pt x="546" y="31"/>
                  </a:lnTo>
                  <a:lnTo>
                    <a:pt x="528" y="25"/>
                  </a:lnTo>
                  <a:lnTo>
                    <a:pt x="511" y="18"/>
                  </a:lnTo>
                  <a:lnTo>
                    <a:pt x="493" y="13"/>
                  </a:lnTo>
                  <a:lnTo>
                    <a:pt x="474" y="9"/>
                  </a:lnTo>
                  <a:lnTo>
                    <a:pt x="456" y="5"/>
                  </a:lnTo>
                  <a:lnTo>
                    <a:pt x="437" y="3"/>
                  </a:lnTo>
                  <a:lnTo>
                    <a:pt x="418" y="0"/>
                  </a:lnTo>
                  <a:lnTo>
                    <a:pt x="400" y="0"/>
                  </a:lnTo>
                  <a:lnTo>
                    <a:pt x="380" y="0"/>
                  </a:lnTo>
                  <a:lnTo>
                    <a:pt x="362" y="0"/>
                  </a:lnTo>
                  <a:lnTo>
                    <a:pt x="343" y="3"/>
                  </a:lnTo>
                  <a:lnTo>
                    <a:pt x="324" y="5"/>
                  </a:lnTo>
                  <a:lnTo>
                    <a:pt x="305" y="9"/>
                  </a:lnTo>
                  <a:lnTo>
                    <a:pt x="287" y="14"/>
                  </a:lnTo>
                  <a:lnTo>
                    <a:pt x="267" y="19"/>
                  </a:lnTo>
                  <a:lnTo>
                    <a:pt x="249" y="26"/>
                  </a:lnTo>
                  <a:lnTo>
                    <a:pt x="231" y="34"/>
                  </a:lnTo>
                  <a:lnTo>
                    <a:pt x="214" y="43"/>
                  </a:lnTo>
                  <a:lnTo>
                    <a:pt x="195" y="52"/>
                  </a:lnTo>
                  <a:lnTo>
                    <a:pt x="195" y="52"/>
                  </a:lnTo>
                  <a:lnTo>
                    <a:pt x="179" y="62"/>
                  </a:lnTo>
                  <a:lnTo>
                    <a:pt x="162" y="74"/>
                  </a:lnTo>
                  <a:lnTo>
                    <a:pt x="146" y="86"/>
                  </a:lnTo>
                  <a:lnTo>
                    <a:pt x="132" y="99"/>
                  </a:lnTo>
                  <a:lnTo>
                    <a:pt x="117" y="112"/>
                  </a:lnTo>
                  <a:lnTo>
                    <a:pt x="103" y="125"/>
                  </a:lnTo>
                  <a:lnTo>
                    <a:pt x="91" y="139"/>
                  </a:lnTo>
                  <a:lnTo>
                    <a:pt x="78" y="155"/>
                  </a:lnTo>
                  <a:lnTo>
                    <a:pt x="68" y="171"/>
                  </a:lnTo>
                  <a:lnTo>
                    <a:pt x="57" y="186"/>
                  </a:lnTo>
                  <a:lnTo>
                    <a:pt x="48" y="203"/>
                  </a:lnTo>
                  <a:lnTo>
                    <a:pt x="39" y="219"/>
                  </a:lnTo>
                  <a:lnTo>
                    <a:pt x="31" y="237"/>
                  </a:lnTo>
                  <a:lnTo>
                    <a:pt x="25" y="254"/>
                  </a:lnTo>
                  <a:lnTo>
                    <a:pt x="18" y="272"/>
                  </a:lnTo>
                  <a:lnTo>
                    <a:pt x="13" y="289"/>
                  </a:lnTo>
                  <a:lnTo>
                    <a:pt x="9" y="307"/>
                  </a:lnTo>
                  <a:lnTo>
                    <a:pt x="5" y="327"/>
                  </a:lnTo>
                  <a:lnTo>
                    <a:pt x="3" y="345"/>
                  </a:lnTo>
                  <a:lnTo>
                    <a:pt x="0" y="363"/>
                  </a:lnTo>
                  <a:lnTo>
                    <a:pt x="0" y="383"/>
                  </a:lnTo>
                  <a:lnTo>
                    <a:pt x="0" y="401"/>
                  </a:lnTo>
                  <a:lnTo>
                    <a:pt x="0" y="421"/>
                  </a:lnTo>
                  <a:lnTo>
                    <a:pt x="3" y="439"/>
                  </a:lnTo>
                  <a:lnTo>
                    <a:pt x="5" y="459"/>
                  </a:lnTo>
                  <a:lnTo>
                    <a:pt x="9" y="477"/>
                  </a:lnTo>
                  <a:lnTo>
                    <a:pt x="14" y="496"/>
                  </a:lnTo>
                  <a:lnTo>
                    <a:pt x="20" y="515"/>
                  </a:lnTo>
                  <a:lnTo>
                    <a:pt x="26" y="533"/>
                  </a:lnTo>
                  <a:lnTo>
                    <a:pt x="34" y="551"/>
                  </a:lnTo>
                  <a:lnTo>
                    <a:pt x="43" y="569"/>
                  </a:lnTo>
                  <a:lnTo>
                    <a:pt x="52" y="586"/>
                  </a:lnTo>
                  <a:lnTo>
                    <a:pt x="52" y="586"/>
                  </a:lnTo>
                  <a:lnTo>
                    <a:pt x="63" y="604"/>
                  </a:lnTo>
                  <a:lnTo>
                    <a:pt x="74" y="620"/>
                  </a:lnTo>
                  <a:lnTo>
                    <a:pt x="86" y="636"/>
                  </a:lnTo>
                  <a:lnTo>
                    <a:pt x="99" y="651"/>
                  </a:lnTo>
                  <a:lnTo>
                    <a:pt x="112" y="666"/>
                  </a:lnTo>
                  <a:lnTo>
                    <a:pt x="125" y="679"/>
                  </a:lnTo>
                  <a:lnTo>
                    <a:pt x="139" y="692"/>
                  </a:lnTo>
                  <a:lnTo>
                    <a:pt x="155" y="703"/>
                  </a:lnTo>
                  <a:lnTo>
                    <a:pt x="171" y="714"/>
                  </a:lnTo>
                  <a:lnTo>
                    <a:pt x="186" y="724"/>
                  </a:lnTo>
                  <a:lnTo>
                    <a:pt x="203" y="735"/>
                  </a:lnTo>
                  <a:lnTo>
                    <a:pt x="219" y="743"/>
                  </a:lnTo>
                  <a:lnTo>
                    <a:pt x="237" y="750"/>
                  </a:lnTo>
                  <a:lnTo>
                    <a:pt x="254" y="758"/>
                  </a:lnTo>
                  <a:lnTo>
                    <a:pt x="272" y="763"/>
                  </a:lnTo>
                  <a:lnTo>
                    <a:pt x="289" y="769"/>
                  </a:lnTo>
                  <a:lnTo>
                    <a:pt x="308" y="774"/>
                  </a:lnTo>
                  <a:lnTo>
                    <a:pt x="327" y="778"/>
                  </a:lnTo>
                  <a:lnTo>
                    <a:pt x="345" y="780"/>
                  </a:lnTo>
                  <a:lnTo>
                    <a:pt x="364" y="782"/>
                  </a:lnTo>
                  <a:lnTo>
                    <a:pt x="383" y="783"/>
                  </a:lnTo>
                  <a:lnTo>
                    <a:pt x="401" y="783"/>
                  </a:lnTo>
                  <a:lnTo>
                    <a:pt x="421" y="782"/>
                  </a:lnTo>
                  <a:lnTo>
                    <a:pt x="439" y="779"/>
                  </a:lnTo>
                  <a:lnTo>
                    <a:pt x="459" y="776"/>
                  </a:lnTo>
                  <a:lnTo>
                    <a:pt x="477" y="773"/>
                  </a:lnTo>
                  <a:lnTo>
                    <a:pt x="496" y="769"/>
                  </a:lnTo>
                  <a:lnTo>
                    <a:pt x="515" y="762"/>
                  </a:lnTo>
                  <a:lnTo>
                    <a:pt x="533" y="756"/>
                  </a:lnTo>
                  <a:lnTo>
                    <a:pt x="551" y="748"/>
                  </a:lnTo>
                  <a:lnTo>
                    <a:pt x="569" y="740"/>
                  </a:lnTo>
                  <a:lnTo>
                    <a:pt x="586" y="730"/>
                  </a:lnTo>
                  <a:lnTo>
                    <a:pt x="586"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Freeform 67"/>
            <p:cNvSpPr>
              <a:spLocks/>
            </p:cNvSpPr>
            <p:nvPr userDrawn="1"/>
          </p:nvSpPr>
          <p:spPr bwMode="auto">
            <a:xfrm>
              <a:off x="3631" y="1296"/>
              <a:ext cx="175" cy="175"/>
            </a:xfrm>
            <a:custGeom>
              <a:avLst/>
              <a:gdLst>
                <a:gd name="T0" fmla="*/ 646 w 702"/>
                <a:gd name="T1" fmla="*/ 160 h 702"/>
                <a:gd name="T2" fmla="*/ 614 w 702"/>
                <a:gd name="T3" fmla="*/ 117 h 702"/>
                <a:gd name="T4" fmla="*/ 577 w 702"/>
                <a:gd name="T5" fmla="*/ 81 h 702"/>
                <a:gd name="T6" fmla="*/ 536 w 702"/>
                <a:gd name="T7" fmla="*/ 52 h 702"/>
                <a:gd name="T8" fmla="*/ 490 w 702"/>
                <a:gd name="T9" fmla="*/ 29 h 702"/>
                <a:gd name="T10" fmla="*/ 442 w 702"/>
                <a:gd name="T11" fmla="*/ 12 h 702"/>
                <a:gd name="T12" fmla="*/ 392 w 702"/>
                <a:gd name="T13" fmla="*/ 3 h 702"/>
                <a:gd name="T14" fmla="*/ 343 w 702"/>
                <a:gd name="T15" fmla="*/ 0 h 702"/>
                <a:gd name="T16" fmla="*/ 291 w 702"/>
                <a:gd name="T17" fmla="*/ 5 h 702"/>
                <a:gd name="T18" fmla="*/ 241 w 702"/>
                <a:gd name="T19" fmla="*/ 18 h 702"/>
                <a:gd name="T20" fmla="*/ 192 w 702"/>
                <a:gd name="T21" fmla="*/ 38 h 702"/>
                <a:gd name="T22" fmla="*/ 160 w 702"/>
                <a:gd name="T23" fmla="*/ 56 h 702"/>
                <a:gd name="T24" fmla="*/ 119 w 702"/>
                <a:gd name="T25" fmla="*/ 89 h 702"/>
                <a:gd name="T26" fmla="*/ 82 w 702"/>
                <a:gd name="T27" fmla="*/ 125 h 702"/>
                <a:gd name="T28" fmla="*/ 52 w 702"/>
                <a:gd name="T29" fmla="*/ 167 h 702"/>
                <a:gd name="T30" fmla="*/ 29 w 702"/>
                <a:gd name="T31" fmla="*/ 213 h 702"/>
                <a:gd name="T32" fmla="*/ 13 w 702"/>
                <a:gd name="T33" fmla="*/ 259 h 702"/>
                <a:gd name="T34" fmla="*/ 3 w 702"/>
                <a:gd name="T35" fmla="*/ 310 h 702"/>
                <a:gd name="T36" fmla="*/ 0 w 702"/>
                <a:gd name="T37" fmla="*/ 360 h 702"/>
                <a:gd name="T38" fmla="*/ 5 w 702"/>
                <a:gd name="T39" fmla="*/ 412 h 702"/>
                <a:gd name="T40" fmla="*/ 18 w 702"/>
                <a:gd name="T41" fmla="*/ 461 h 702"/>
                <a:gd name="T42" fmla="*/ 39 w 702"/>
                <a:gd name="T43" fmla="*/ 511 h 702"/>
                <a:gd name="T44" fmla="*/ 57 w 702"/>
                <a:gd name="T45" fmla="*/ 542 h 702"/>
                <a:gd name="T46" fmla="*/ 89 w 702"/>
                <a:gd name="T47" fmla="*/ 584 h 702"/>
                <a:gd name="T48" fmla="*/ 126 w 702"/>
                <a:gd name="T49" fmla="*/ 620 h 702"/>
                <a:gd name="T50" fmla="*/ 168 w 702"/>
                <a:gd name="T51" fmla="*/ 650 h 702"/>
                <a:gd name="T52" fmla="*/ 212 w 702"/>
                <a:gd name="T53" fmla="*/ 674 h 702"/>
                <a:gd name="T54" fmla="*/ 261 w 702"/>
                <a:gd name="T55" fmla="*/ 689 h 702"/>
                <a:gd name="T56" fmla="*/ 310 w 702"/>
                <a:gd name="T57" fmla="*/ 700 h 702"/>
                <a:gd name="T58" fmla="*/ 361 w 702"/>
                <a:gd name="T59" fmla="*/ 702 h 702"/>
                <a:gd name="T60" fmla="*/ 412 w 702"/>
                <a:gd name="T61" fmla="*/ 697 h 702"/>
                <a:gd name="T62" fmla="*/ 463 w 702"/>
                <a:gd name="T63" fmla="*/ 684 h 702"/>
                <a:gd name="T64" fmla="*/ 511 w 702"/>
                <a:gd name="T65" fmla="*/ 663 h 702"/>
                <a:gd name="T66" fmla="*/ 542 w 702"/>
                <a:gd name="T67" fmla="*/ 645 h 702"/>
                <a:gd name="T68" fmla="*/ 585 w 702"/>
                <a:gd name="T69" fmla="*/ 614 h 702"/>
                <a:gd name="T70" fmla="*/ 622 w 702"/>
                <a:gd name="T71" fmla="*/ 576 h 702"/>
                <a:gd name="T72" fmla="*/ 650 w 702"/>
                <a:gd name="T73" fmla="*/ 534 h 702"/>
                <a:gd name="T74" fmla="*/ 674 w 702"/>
                <a:gd name="T75" fmla="*/ 490 h 702"/>
                <a:gd name="T76" fmla="*/ 691 w 702"/>
                <a:gd name="T77" fmla="*/ 442 h 702"/>
                <a:gd name="T78" fmla="*/ 700 w 702"/>
                <a:gd name="T79" fmla="*/ 392 h 702"/>
                <a:gd name="T80" fmla="*/ 702 w 702"/>
                <a:gd name="T81" fmla="*/ 341 h 702"/>
                <a:gd name="T82" fmla="*/ 697 w 702"/>
                <a:gd name="T83" fmla="*/ 291 h 702"/>
                <a:gd name="T84" fmla="*/ 684 w 702"/>
                <a:gd name="T85" fmla="*/ 240 h 702"/>
                <a:gd name="T86" fmla="*/ 665 w 702"/>
                <a:gd name="T87" fmla="*/ 19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5" y="176"/>
                  </a:moveTo>
                  <a:lnTo>
                    <a:pt x="655" y="176"/>
                  </a:lnTo>
                  <a:lnTo>
                    <a:pt x="646" y="160"/>
                  </a:lnTo>
                  <a:lnTo>
                    <a:pt x="636" y="145"/>
                  </a:lnTo>
                  <a:lnTo>
                    <a:pt x="625" y="132"/>
                  </a:lnTo>
                  <a:lnTo>
                    <a:pt x="614" y="117"/>
                  </a:lnTo>
                  <a:lnTo>
                    <a:pt x="602" y="104"/>
                  </a:lnTo>
                  <a:lnTo>
                    <a:pt x="590" y="93"/>
                  </a:lnTo>
                  <a:lnTo>
                    <a:pt x="577" y="81"/>
                  </a:lnTo>
                  <a:lnTo>
                    <a:pt x="563" y="70"/>
                  </a:lnTo>
                  <a:lnTo>
                    <a:pt x="550" y="61"/>
                  </a:lnTo>
                  <a:lnTo>
                    <a:pt x="536" y="52"/>
                  </a:lnTo>
                  <a:lnTo>
                    <a:pt x="520" y="43"/>
                  </a:lnTo>
                  <a:lnTo>
                    <a:pt x="506" y="35"/>
                  </a:lnTo>
                  <a:lnTo>
                    <a:pt x="490" y="29"/>
                  </a:lnTo>
                  <a:lnTo>
                    <a:pt x="474" y="22"/>
                  </a:lnTo>
                  <a:lnTo>
                    <a:pt x="459" y="17"/>
                  </a:lnTo>
                  <a:lnTo>
                    <a:pt x="442" y="12"/>
                  </a:lnTo>
                  <a:lnTo>
                    <a:pt x="426" y="8"/>
                  </a:lnTo>
                  <a:lnTo>
                    <a:pt x="409" y="5"/>
                  </a:lnTo>
                  <a:lnTo>
                    <a:pt x="392" y="3"/>
                  </a:lnTo>
                  <a:lnTo>
                    <a:pt x="375" y="0"/>
                  </a:lnTo>
                  <a:lnTo>
                    <a:pt x="360" y="0"/>
                  </a:lnTo>
                  <a:lnTo>
                    <a:pt x="343" y="0"/>
                  </a:lnTo>
                  <a:lnTo>
                    <a:pt x="324" y="1"/>
                  </a:lnTo>
                  <a:lnTo>
                    <a:pt x="308" y="3"/>
                  </a:lnTo>
                  <a:lnTo>
                    <a:pt x="291" y="5"/>
                  </a:lnTo>
                  <a:lnTo>
                    <a:pt x="274" y="8"/>
                  </a:lnTo>
                  <a:lnTo>
                    <a:pt x="258" y="13"/>
                  </a:lnTo>
                  <a:lnTo>
                    <a:pt x="241" y="18"/>
                  </a:lnTo>
                  <a:lnTo>
                    <a:pt x="224" y="24"/>
                  </a:lnTo>
                  <a:lnTo>
                    <a:pt x="208" y="30"/>
                  </a:lnTo>
                  <a:lnTo>
                    <a:pt x="192" y="38"/>
                  </a:lnTo>
                  <a:lnTo>
                    <a:pt x="176" y="47"/>
                  </a:lnTo>
                  <a:lnTo>
                    <a:pt x="176" y="47"/>
                  </a:lnTo>
                  <a:lnTo>
                    <a:pt x="160" y="56"/>
                  </a:lnTo>
                  <a:lnTo>
                    <a:pt x="146" y="67"/>
                  </a:lnTo>
                  <a:lnTo>
                    <a:pt x="132" y="77"/>
                  </a:lnTo>
                  <a:lnTo>
                    <a:pt x="119" y="89"/>
                  </a:lnTo>
                  <a:lnTo>
                    <a:pt x="106" y="100"/>
                  </a:lnTo>
                  <a:lnTo>
                    <a:pt x="94" y="112"/>
                  </a:lnTo>
                  <a:lnTo>
                    <a:pt x="82" y="125"/>
                  </a:lnTo>
                  <a:lnTo>
                    <a:pt x="72" y="140"/>
                  </a:lnTo>
                  <a:lnTo>
                    <a:pt x="61" y="153"/>
                  </a:lnTo>
                  <a:lnTo>
                    <a:pt x="52" y="167"/>
                  </a:lnTo>
                  <a:lnTo>
                    <a:pt x="44" y="183"/>
                  </a:lnTo>
                  <a:lnTo>
                    <a:pt x="36" y="197"/>
                  </a:lnTo>
                  <a:lnTo>
                    <a:pt x="29" y="213"/>
                  </a:lnTo>
                  <a:lnTo>
                    <a:pt x="22" y="228"/>
                  </a:lnTo>
                  <a:lnTo>
                    <a:pt x="17" y="244"/>
                  </a:lnTo>
                  <a:lnTo>
                    <a:pt x="13" y="259"/>
                  </a:lnTo>
                  <a:lnTo>
                    <a:pt x="8" y="276"/>
                  </a:lnTo>
                  <a:lnTo>
                    <a:pt x="5" y="293"/>
                  </a:lnTo>
                  <a:lnTo>
                    <a:pt x="3" y="310"/>
                  </a:lnTo>
                  <a:lnTo>
                    <a:pt x="1" y="326"/>
                  </a:lnTo>
                  <a:lnTo>
                    <a:pt x="0" y="343"/>
                  </a:lnTo>
                  <a:lnTo>
                    <a:pt x="0" y="360"/>
                  </a:lnTo>
                  <a:lnTo>
                    <a:pt x="1" y="378"/>
                  </a:lnTo>
                  <a:lnTo>
                    <a:pt x="3" y="395"/>
                  </a:lnTo>
                  <a:lnTo>
                    <a:pt x="5" y="412"/>
                  </a:lnTo>
                  <a:lnTo>
                    <a:pt x="9" y="429"/>
                  </a:lnTo>
                  <a:lnTo>
                    <a:pt x="13" y="444"/>
                  </a:lnTo>
                  <a:lnTo>
                    <a:pt x="18" y="461"/>
                  </a:lnTo>
                  <a:lnTo>
                    <a:pt x="25" y="478"/>
                  </a:lnTo>
                  <a:lnTo>
                    <a:pt x="31" y="494"/>
                  </a:lnTo>
                  <a:lnTo>
                    <a:pt x="39" y="511"/>
                  </a:lnTo>
                  <a:lnTo>
                    <a:pt x="47" y="526"/>
                  </a:lnTo>
                  <a:lnTo>
                    <a:pt x="47" y="526"/>
                  </a:lnTo>
                  <a:lnTo>
                    <a:pt x="57" y="542"/>
                  </a:lnTo>
                  <a:lnTo>
                    <a:pt x="66" y="556"/>
                  </a:lnTo>
                  <a:lnTo>
                    <a:pt x="78" y="571"/>
                  </a:lnTo>
                  <a:lnTo>
                    <a:pt x="89" y="584"/>
                  </a:lnTo>
                  <a:lnTo>
                    <a:pt x="100" y="597"/>
                  </a:lnTo>
                  <a:lnTo>
                    <a:pt x="113" y="609"/>
                  </a:lnTo>
                  <a:lnTo>
                    <a:pt x="126" y="620"/>
                  </a:lnTo>
                  <a:lnTo>
                    <a:pt x="139" y="631"/>
                  </a:lnTo>
                  <a:lnTo>
                    <a:pt x="154" y="641"/>
                  </a:lnTo>
                  <a:lnTo>
                    <a:pt x="168" y="650"/>
                  </a:lnTo>
                  <a:lnTo>
                    <a:pt x="182" y="658"/>
                  </a:lnTo>
                  <a:lnTo>
                    <a:pt x="198" y="666"/>
                  </a:lnTo>
                  <a:lnTo>
                    <a:pt x="212" y="674"/>
                  </a:lnTo>
                  <a:lnTo>
                    <a:pt x="228" y="680"/>
                  </a:lnTo>
                  <a:lnTo>
                    <a:pt x="245" y="685"/>
                  </a:lnTo>
                  <a:lnTo>
                    <a:pt x="261" y="689"/>
                  </a:lnTo>
                  <a:lnTo>
                    <a:pt x="278" y="695"/>
                  </a:lnTo>
                  <a:lnTo>
                    <a:pt x="293" y="697"/>
                  </a:lnTo>
                  <a:lnTo>
                    <a:pt x="310" y="700"/>
                  </a:lnTo>
                  <a:lnTo>
                    <a:pt x="327" y="701"/>
                  </a:lnTo>
                  <a:lnTo>
                    <a:pt x="344" y="702"/>
                  </a:lnTo>
                  <a:lnTo>
                    <a:pt x="361" y="702"/>
                  </a:lnTo>
                  <a:lnTo>
                    <a:pt x="378" y="701"/>
                  </a:lnTo>
                  <a:lnTo>
                    <a:pt x="395" y="700"/>
                  </a:lnTo>
                  <a:lnTo>
                    <a:pt x="412" y="697"/>
                  </a:lnTo>
                  <a:lnTo>
                    <a:pt x="429" y="693"/>
                  </a:lnTo>
                  <a:lnTo>
                    <a:pt x="446" y="689"/>
                  </a:lnTo>
                  <a:lnTo>
                    <a:pt x="463" y="684"/>
                  </a:lnTo>
                  <a:lnTo>
                    <a:pt x="478" y="678"/>
                  </a:lnTo>
                  <a:lnTo>
                    <a:pt x="495" y="671"/>
                  </a:lnTo>
                  <a:lnTo>
                    <a:pt x="511" y="663"/>
                  </a:lnTo>
                  <a:lnTo>
                    <a:pt x="526" y="655"/>
                  </a:lnTo>
                  <a:lnTo>
                    <a:pt x="526" y="655"/>
                  </a:lnTo>
                  <a:lnTo>
                    <a:pt x="542" y="645"/>
                  </a:lnTo>
                  <a:lnTo>
                    <a:pt x="558" y="636"/>
                  </a:lnTo>
                  <a:lnTo>
                    <a:pt x="571" y="624"/>
                  </a:lnTo>
                  <a:lnTo>
                    <a:pt x="585" y="614"/>
                  </a:lnTo>
                  <a:lnTo>
                    <a:pt x="598" y="602"/>
                  </a:lnTo>
                  <a:lnTo>
                    <a:pt x="610" y="589"/>
                  </a:lnTo>
                  <a:lnTo>
                    <a:pt x="622" y="576"/>
                  </a:lnTo>
                  <a:lnTo>
                    <a:pt x="632" y="563"/>
                  </a:lnTo>
                  <a:lnTo>
                    <a:pt x="641" y="549"/>
                  </a:lnTo>
                  <a:lnTo>
                    <a:pt x="650" y="534"/>
                  </a:lnTo>
                  <a:lnTo>
                    <a:pt x="659" y="520"/>
                  </a:lnTo>
                  <a:lnTo>
                    <a:pt x="667" y="504"/>
                  </a:lnTo>
                  <a:lnTo>
                    <a:pt x="674" y="490"/>
                  </a:lnTo>
                  <a:lnTo>
                    <a:pt x="680" y="474"/>
                  </a:lnTo>
                  <a:lnTo>
                    <a:pt x="685" y="457"/>
                  </a:lnTo>
                  <a:lnTo>
                    <a:pt x="691" y="442"/>
                  </a:lnTo>
                  <a:lnTo>
                    <a:pt x="695" y="425"/>
                  </a:lnTo>
                  <a:lnTo>
                    <a:pt x="697" y="409"/>
                  </a:lnTo>
                  <a:lnTo>
                    <a:pt x="700" y="392"/>
                  </a:lnTo>
                  <a:lnTo>
                    <a:pt x="702" y="375"/>
                  </a:lnTo>
                  <a:lnTo>
                    <a:pt x="702" y="358"/>
                  </a:lnTo>
                  <a:lnTo>
                    <a:pt x="702" y="341"/>
                  </a:lnTo>
                  <a:lnTo>
                    <a:pt x="701" y="325"/>
                  </a:lnTo>
                  <a:lnTo>
                    <a:pt x="700" y="308"/>
                  </a:lnTo>
                  <a:lnTo>
                    <a:pt x="697" y="291"/>
                  </a:lnTo>
                  <a:lnTo>
                    <a:pt x="695" y="274"/>
                  </a:lnTo>
                  <a:lnTo>
                    <a:pt x="689" y="257"/>
                  </a:lnTo>
                  <a:lnTo>
                    <a:pt x="684" y="240"/>
                  </a:lnTo>
                  <a:lnTo>
                    <a:pt x="679" y="224"/>
                  </a:lnTo>
                  <a:lnTo>
                    <a:pt x="672" y="207"/>
                  </a:lnTo>
                  <a:lnTo>
                    <a:pt x="665" y="192"/>
                  </a:lnTo>
                  <a:lnTo>
                    <a:pt x="655" y="176"/>
                  </a:lnTo>
                  <a:lnTo>
                    <a:pt x="655"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68"/>
            <p:cNvSpPr>
              <a:spLocks/>
            </p:cNvSpPr>
            <p:nvPr userDrawn="1"/>
          </p:nvSpPr>
          <p:spPr bwMode="auto">
            <a:xfrm>
              <a:off x="3768" y="1525"/>
              <a:ext cx="155" cy="155"/>
            </a:xfrm>
            <a:custGeom>
              <a:avLst/>
              <a:gdLst>
                <a:gd name="T0" fmla="*/ 580 w 622"/>
                <a:gd name="T1" fmla="*/ 155 h 622"/>
                <a:gd name="T2" fmla="*/ 562 w 622"/>
                <a:gd name="T3" fmla="*/ 129 h 622"/>
                <a:gd name="T4" fmla="*/ 544 w 622"/>
                <a:gd name="T5" fmla="*/ 105 h 622"/>
                <a:gd name="T6" fmla="*/ 498 w 622"/>
                <a:gd name="T7" fmla="*/ 63 h 622"/>
                <a:gd name="T8" fmla="*/ 447 w 622"/>
                <a:gd name="T9" fmla="*/ 32 h 622"/>
                <a:gd name="T10" fmla="*/ 391 w 622"/>
                <a:gd name="T11" fmla="*/ 11 h 622"/>
                <a:gd name="T12" fmla="*/ 333 w 622"/>
                <a:gd name="T13" fmla="*/ 2 h 622"/>
                <a:gd name="T14" fmla="*/ 273 w 622"/>
                <a:gd name="T15" fmla="*/ 3 h 622"/>
                <a:gd name="T16" fmla="*/ 213 w 622"/>
                <a:gd name="T17" fmla="*/ 16 h 622"/>
                <a:gd name="T18" fmla="*/ 184 w 622"/>
                <a:gd name="T19" fmla="*/ 28 h 622"/>
                <a:gd name="T20" fmla="*/ 155 w 622"/>
                <a:gd name="T21" fmla="*/ 42 h 622"/>
                <a:gd name="T22" fmla="*/ 142 w 622"/>
                <a:gd name="T23" fmla="*/ 50 h 622"/>
                <a:gd name="T24" fmla="*/ 116 w 622"/>
                <a:gd name="T25" fmla="*/ 68 h 622"/>
                <a:gd name="T26" fmla="*/ 82 w 622"/>
                <a:gd name="T27" fmla="*/ 101 h 622"/>
                <a:gd name="T28" fmla="*/ 46 w 622"/>
                <a:gd name="T29" fmla="*/ 149 h 622"/>
                <a:gd name="T30" fmla="*/ 20 w 622"/>
                <a:gd name="T31" fmla="*/ 202 h 622"/>
                <a:gd name="T32" fmla="*/ 4 w 622"/>
                <a:gd name="T33" fmla="*/ 260 h 622"/>
                <a:gd name="T34" fmla="*/ 0 w 622"/>
                <a:gd name="T35" fmla="*/ 320 h 622"/>
                <a:gd name="T36" fmla="*/ 8 w 622"/>
                <a:gd name="T37" fmla="*/ 379 h 622"/>
                <a:gd name="T38" fmla="*/ 21 w 622"/>
                <a:gd name="T39" fmla="*/ 424 h 622"/>
                <a:gd name="T40" fmla="*/ 34 w 622"/>
                <a:gd name="T41" fmla="*/ 452 h 622"/>
                <a:gd name="T42" fmla="*/ 42 w 622"/>
                <a:gd name="T43" fmla="*/ 465 h 622"/>
                <a:gd name="T44" fmla="*/ 59 w 622"/>
                <a:gd name="T45" fmla="*/ 493 h 622"/>
                <a:gd name="T46" fmla="*/ 78 w 622"/>
                <a:gd name="T47" fmla="*/ 518 h 622"/>
                <a:gd name="T48" fmla="*/ 124 w 622"/>
                <a:gd name="T49" fmla="*/ 558 h 622"/>
                <a:gd name="T50" fmla="*/ 175 w 622"/>
                <a:gd name="T51" fmla="*/ 589 h 622"/>
                <a:gd name="T52" fmla="*/ 231 w 622"/>
                <a:gd name="T53" fmla="*/ 610 h 622"/>
                <a:gd name="T54" fmla="*/ 290 w 622"/>
                <a:gd name="T55" fmla="*/ 621 h 622"/>
                <a:gd name="T56" fmla="*/ 350 w 622"/>
                <a:gd name="T57" fmla="*/ 619 h 622"/>
                <a:gd name="T58" fmla="*/ 408 w 622"/>
                <a:gd name="T59" fmla="*/ 605 h 622"/>
                <a:gd name="T60" fmla="*/ 438 w 622"/>
                <a:gd name="T61" fmla="*/ 594 h 622"/>
                <a:gd name="T62" fmla="*/ 465 w 622"/>
                <a:gd name="T63" fmla="*/ 580 h 622"/>
                <a:gd name="T64" fmla="*/ 480 w 622"/>
                <a:gd name="T65" fmla="*/ 571 h 622"/>
                <a:gd name="T66" fmla="*/ 506 w 622"/>
                <a:gd name="T67" fmla="*/ 553 h 622"/>
                <a:gd name="T68" fmla="*/ 540 w 622"/>
                <a:gd name="T69" fmla="*/ 521 h 622"/>
                <a:gd name="T70" fmla="*/ 575 w 622"/>
                <a:gd name="T71" fmla="*/ 473 h 622"/>
                <a:gd name="T72" fmla="*/ 602 w 622"/>
                <a:gd name="T73" fmla="*/ 420 h 622"/>
                <a:gd name="T74" fmla="*/ 617 w 622"/>
                <a:gd name="T75" fmla="*/ 363 h 622"/>
                <a:gd name="T76" fmla="*/ 622 w 622"/>
                <a:gd name="T77" fmla="*/ 303 h 622"/>
                <a:gd name="T78" fmla="*/ 614 w 622"/>
                <a:gd name="T79" fmla="*/ 243 h 622"/>
                <a:gd name="T80" fmla="*/ 600 w 622"/>
                <a:gd name="T81" fmla="*/ 198 h 622"/>
                <a:gd name="T82" fmla="*/ 588 w 622"/>
                <a:gd name="T83" fmla="*/ 170 h 622"/>
                <a:gd name="T84" fmla="*/ 580 w 622"/>
                <a:gd name="T85" fmla="*/ 15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80" y="155"/>
                  </a:moveTo>
                  <a:lnTo>
                    <a:pt x="580" y="155"/>
                  </a:lnTo>
                  <a:lnTo>
                    <a:pt x="571" y="142"/>
                  </a:lnTo>
                  <a:lnTo>
                    <a:pt x="562" y="129"/>
                  </a:lnTo>
                  <a:lnTo>
                    <a:pt x="553" y="116"/>
                  </a:lnTo>
                  <a:lnTo>
                    <a:pt x="544" y="105"/>
                  </a:lnTo>
                  <a:lnTo>
                    <a:pt x="522" y="82"/>
                  </a:lnTo>
                  <a:lnTo>
                    <a:pt x="498" y="63"/>
                  </a:lnTo>
                  <a:lnTo>
                    <a:pt x="473" y="46"/>
                  </a:lnTo>
                  <a:lnTo>
                    <a:pt x="447" y="32"/>
                  </a:lnTo>
                  <a:lnTo>
                    <a:pt x="420" y="20"/>
                  </a:lnTo>
                  <a:lnTo>
                    <a:pt x="391" y="11"/>
                  </a:lnTo>
                  <a:lnTo>
                    <a:pt x="363" y="4"/>
                  </a:lnTo>
                  <a:lnTo>
                    <a:pt x="333" y="2"/>
                  </a:lnTo>
                  <a:lnTo>
                    <a:pt x="303" y="0"/>
                  </a:lnTo>
                  <a:lnTo>
                    <a:pt x="273" y="3"/>
                  </a:lnTo>
                  <a:lnTo>
                    <a:pt x="243" y="8"/>
                  </a:lnTo>
                  <a:lnTo>
                    <a:pt x="213" y="16"/>
                  </a:lnTo>
                  <a:lnTo>
                    <a:pt x="198" y="21"/>
                  </a:lnTo>
                  <a:lnTo>
                    <a:pt x="184" y="28"/>
                  </a:lnTo>
                  <a:lnTo>
                    <a:pt x="170" y="34"/>
                  </a:lnTo>
                  <a:lnTo>
                    <a:pt x="155" y="42"/>
                  </a:lnTo>
                  <a:lnTo>
                    <a:pt x="155" y="42"/>
                  </a:lnTo>
                  <a:lnTo>
                    <a:pt x="142" y="50"/>
                  </a:lnTo>
                  <a:lnTo>
                    <a:pt x="129" y="59"/>
                  </a:lnTo>
                  <a:lnTo>
                    <a:pt x="116" y="68"/>
                  </a:lnTo>
                  <a:lnTo>
                    <a:pt x="105" y="79"/>
                  </a:lnTo>
                  <a:lnTo>
                    <a:pt x="82" y="101"/>
                  </a:lnTo>
                  <a:lnTo>
                    <a:pt x="63" y="123"/>
                  </a:lnTo>
                  <a:lnTo>
                    <a:pt x="46" y="149"/>
                  </a:lnTo>
                  <a:lnTo>
                    <a:pt x="32" y="175"/>
                  </a:lnTo>
                  <a:lnTo>
                    <a:pt x="20" y="202"/>
                  </a:lnTo>
                  <a:lnTo>
                    <a:pt x="11" y="231"/>
                  </a:lnTo>
                  <a:lnTo>
                    <a:pt x="4" y="260"/>
                  </a:lnTo>
                  <a:lnTo>
                    <a:pt x="2" y="290"/>
                  </a:lnTo>
                  <a:lnTo>
                    <a:pt x="0" y="320"/>
                  </a:lnTo>
                  <a:lnTo>
                    <a:pt x="3" y="350"/>
                  </a:lnTo>
                  <a:lnTo>
                    <a:pt x="8" y="379"/>
                  </a:lnTo>
                  <a:lnTo>
                    <a:pt x="16" y="408"/>
                  </a:lnTo>
                  <a:lnTo>
                    <a:pt x="21" y="424"/>
                  </a:lnTo>
                  <a:lnTo>
                    <a:pt x="28" y="438"/>
                  </a:lnTo>
                  <a:lnTo>
                    <a:pt x="34" y="452"/>
                  </a:lnTo>
                  <a:lnTo>
                    <a:pt x="42" y="465"/>
                  </a:lnTo>
                  <a:lnTo>
                    <a:pt x="42" y="465"/>
                  </a:lnTo>
                  <a:lnTo>
                    <a:pt x="50" y="480"/>
                  </a:lnTo>
                  <a:lnTo>
                    <a:pt x="59" y="493"/>
                  </a:lnTo>
                  <a:lnTo>
                    <a:pt x="68" y="505"/>
                  </a:lnTo>
                  <a:lnTo>
                    <a:pt x="78" y="518"/>
                  </a:lnTo>
                  <a:lnTo>
                    <a:pt x="101" y="538"/>
                  </a:lnTo>
                  <a:lnTo>
                    <a:pt x="124" y="558"/>
                  </a:lnTo>
                  <a:lnTo>
                    <a:pt x="149" y="575"/>
                  </a:lnTo>
                  <a:lnTo>
                    <a:pt x="175" y="589"/>
                  </a:lnTo>
                  <a:lnTo>
                    <a:pt x="202" y="601"/>
                  </a:lnTo>
                  <a:lnTo>
                    <a:pt x="231" y="610"/>
                  </a:lnTo>
                  <a:lnTo>
                    <a:pt x="260" y="617"/>
                  </a:lnTo>
                  <a:lnTo>
                    <a:pt x="290" y="621"/>
                  </a:lnTo>
                  <a:lnTo>
                    <a:pt x="320" y="622"/>
                  </a:lnTo>
                  <a:lnTo>
                    <a:pt x="350" y="619"/>
                  </a:lnTo>
                  <a:lnTo>
                    <a:pt x="379" y="614"/>
                  </a:lnTo>
                  <a:lnTo>
                    <a:pt x="408" y="605"/>
                  </a:lnTo>
                  <a:lnTo>
                    <a:pt x="424" y="600"/>
                  </a:lnTo>
                  <a:lnTo>
                    <a:pt x="438" y="594"/>
                  </a:lnTo>
                  <a:lnTo>
                    <a:pt x="452" y="587"/>
                  </a:lnTo>
                  <a:lnTo>
                    <a:pt x="465" y="580"/>
                  </a:lnTo>
                  <a:lnTo>
                    <a:pt x="465" y="580"/>
                  </a:lnTo>
                  <a:lnTo>
                    <a:pt x="480" y="571"/>
                  </a:lnTo>
                  <a:lnTo>
                    <a:pt x="493" y="562"/>
                  </a:lnTo>
                  <a:lnTo>
                    <a:pt x="506" y="553"/>
                  </a:lnTo>
                  <a:lnTo>
                    <a:pt x="518" y="542"/>
                  </a:lnTo>
                  <a:lnTo>
                    <a:pt x="540" y="521"/>
                  </a:lnTo>
                  <a:lnTo>
                    <a:pt x="558" y="498"/>
                  </a:lnTo>
                  <a:lnTo>
                    <a:pt x="575" y="473"/>
                  </a:lnTo>
                  <a:lnTo>
                    <a:pt x="591" y="447"/>
                  </a:lnTo>
                  <a:lnTo>
                    <a:pt x="602" y="420"/>
                  </a:lnTo>
                  <a:lnTo>
                    <a:pt x="611" y="391"/>
                  </a:lnTo>
                  <a:lnTo>
                    <a:pt x="617" y="363"/>
                  </a:lnTo>
                  <a:lnTo>
                    <a:pt x="621" y="333"/>
                  </a:lnTo>
                  <a:lnTo>
                    <a:pt x="622" y="303"/>
                  </a:lnTo>
                  <a:lnTo>
                    <a:pt x="619" y="273"/>
                  </a:lnTo>
                  <a:lnTo>
                    <a:pt x="614" y="243"/>
                  </a:lnTo>
                  <a:lnTo>
                    <a:pt x="606" y="213"/>
                  </a:lnTo>
                  <a:lnTo>
                    <a:pt x="600" y="198"/>
                  </a:lnTo>
                  <a:lnTo>
                    <a:pt x="594" y="184"/>
                  </a:lnTo>
                  <a:lnTo>
                    <a:pt x="588" y="170"/>
                  </a:lnTo>
                  <a:lnTo>
                    <a:pt x="580" y="155"/>
                  </a:lnTo>
                  <a:lnTo>
                    <a:pt x="580" y="1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Freeform 69"/>
            <p:cNvSpPr>
              <a:spLocks/>
            </p:cNvSpPr>
            <p:nvPr userDrawn="1"/>
          </p:nvSpPr>
          <p:spPr bwMode="auto">
            <a:xfrm>
              <a:off x="3904" y="1754"/>
              <a:ext cx="135" cy="135"/>
            </a:xfrm>
            <a:custGeom>
              <a:avLst/>
              <a:gdLst>
                <a:gd name="T0" fmla="*/ 134 w 539"/>
                <a:gd name="T1" fmla="*/ 36 h 539"/>
                <a:gd name="T2" fmla="*/ 89 w 539"/>
                <a:gd name="T3" fmla="*/ 67 h 539"/>
                <a:gd name="T4" fmla="*/ 54 w 539"/>
                <a:gd name="T5" fmla="*/ 106 h 539"/>
                <a:gd name="T6" fmla="*/ 27 w 539"/>
                <a:gd name="T7" fmla="*/ 151 h 539"/>
                <a:gd name="T8" fmla="*/ 9 w 539"/>
                <a:gd name="T9" fmla="*/ 200 h 539"/>
                <a:gd name="T10" fmla="*/ 0 w 539"/>
                <a:gd name="T11" fmla="*/ 251 h 539"/>
                <a:gd name="T12" fmla="*/ 1 w 539"/>
                <a:gd name="T13" fmla="*/ 303 h 539"/>
                <a:gd name="T14" fmla="*/ 13 w 539"/>
                <a:gd name="T15" fmla="*/ 355 h 539"/>
                <a:gd name="T16" fmla="*/ 35 w 539"/>
                <a:gd name="T17" fmla="*/ 405 h 539"/>
                <a:gd name="T18" fmla="*/ 50 w 539"/>
                <a:gd name="T19" fmla="*/ 428 h 539"/>
                <a:gd name="T20" fmla="*/ 86 w 539"/>
                <a:gd name="T21" fmla="*/ 469 h 539"/>
                <a:gd name="T22" fmla="*/ 127 w 539"/>
                <a:gd name="T23" fmla="*/ 500 h 539"/>
                <a:gd name="T24" fmla="*/ 174 w 539"/>
                <a:gd name="T25" fmla="*/ 522 h 539"/>
                <a:gd name="T26" fmla="*/ 225 w 539"/>
                <a:gd name="T27" fmla="*/ 536 h 539"/>
                <a:gd name="T28" fmla="*/ 276 w 539"/>
                <a:gd name="T29" fmla="*/ 539 h 539"/>
                <a:gd name="T30" fmla="*/ 328 w 539"/>
                <a:gd name="T31" fmla="*/ 532 h 539"/>
                <a:gd name="T32" fmla="*/ 380 w 539"/>
                <a:gd name="T33" fmla="*/ 515 h 539"/>
                <a:gd name="T34" fmla="*/ 404 w 539"/>
                <a:gd name="T35" fmla="*/ 504 h 539"/>
                <a:gd name="T36" fmla="*/ 449 w 539"/>
                <a:gd name="T37" fmla="*/ 471 h 539"/>
                <a:gd name="T38" fmla="*/ 484 w 539"/>
                <a:gd name="T39" fmla="*/ 432 h 539"/>
                <a:gd name="T40" fmla="*/ 512 w 539"/>
                <a:gd name="T41" fmla="*/ 388 h 539"/>
                <a:gd name="T42" fmla="*/ 530 w 539"/>
                <a:gd name="T43" fmla="*/ 340 h 539"/>
                <a:gd name="T44" fmla="*/ 539 w 539"/>
                <a:gd name="T45" fmla="*/ 289 h 539"/>
                <a:gd name="T46" fmla="*/ 538 w 539"/>
                <a:gd name="T47" fmla="*/ 237 h 539"/>
                <a:gd name="T48" fmla="*/ 526 w 539"/>
                <a:gd name="T49" fmla="*/ 185 h 539"/>
                <a:gd name="T50" fmla="*/ 503 w 539"/>
                <a:gd name="T51" fmla="*/ 135 h 539"/>
                <a:gd name="T52" fmla="*/ 488 w 539"/>
                <a:gd name="T53" fmla="*/ 112 h 539"/>
                <a:gd name="T54" fmla="*/ 452 w 539"/>
                <a:gd name="T55" fmla="*/ 71 h 539"/>
                <a:gd name="T56" fmla="*/ 410 w 539"/>
                <a:gd name="T57" fmla="*/ 40 h 539"/>
                <a:gd name="T58" fmla="*/ 363 w 539"/>
                <a:gd name="T59" fmla="*/ 17 h 539"/>
                <a:gd name="T60" fmla="*/ 314 w 539"/>
                <a:gd name="T61" fmla="*/ 3 h 539"/>
                <a:gd name="T62" fmla="*/ 262 w 539"/>
                <a:gd name="T63" fmla="*/ 0 h 539"/>
                <a:gd name="T64" fmla="*/ 209 w 539"/>
                <a:gd name="T65" fmla="*/ 6 h 539"/>
                <a:gd name="T66" fmla="*/ 159 w 539"/>
                <a:gd name="T67" fmla="*/ 23 h 539"/>
                <a:gd name="T68" fmla="*/ 134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134" y="36"/>
                  </a:moveTo>
                  <a:lnTo>
                    <a:pt x="134" y="36"/>
                  </a:lnTo>
                  <a:lnTo>
                    <a:pt x="110" y="50"/>
                  </a:lnTo>
                  <a:lnTo>
                    <a:pt x="89" y="67"/>
                  </a:lnTo>
                  <a:lnTo>
                    <a:pt x="71" y="87"/>
                  </a:lnTo>
                  <a:lnTo>
                    <a:pt x="54" y="106"/>
                  </a:lnTo>
                  <a:lnTo>
                    <a:pt x="39" y="129"/>
                  </a:lnTo>
                  <a:lnTo>
                    <a:pt x="27" y="151"/>
                  </a:lnTo>
                  <a:lnTo>
                    <a:pt x="17" y="175"/>
                  </a:lnTo>
                  <a:lnTo>
                    <a:pt x="9" y="200"/>
                  </a:lnTo>
                  <a:lnTo>
                    <a:pt x="2" y="225"/>
                  </a:lnTo>
                  <a:lnTo>
                    <a:pt x="0" y="251"/>
                  </a:lnTo>
                  <a:lnTo>
                    <a:pt x="0" y="277"/>
                  </a:lnTo>
                  <a:lnTo>
                    <a:pt x="1" y="303"/>
                  </a:lnTo>
                  <a:lnTo>
                    <a:pt x="6" y="329"/>
                  </a:lnTo>
                  <a:lnTo>
                    <a:pt x="13" y="355"/>
                  </a:lnTo>
                  <a:lnTo>
                    <a:pt x="23" y="380"/>
                  </a:lnTo>
                  <a:lnTo>
                    <a:pt x="35" y="405"/>
                  </a:lnTo>
                  <a:lnTo>
                    <a:pt x="35" y="405"/>
                  </a:lnTo>
                  <a:lnTo>
                    <a:pt x="50" y="428"/>
                  </a:lnTo>
                  <a:lnTo>
                    <a:pt x="67" y="449"/>
                  </a:lnTo>
                  <a:lnTo>
                    <a:pt x="86" y="469"/>
                  </a:lnTo>
                  <a:lnTo>
                    <a:pt x="106" y="486"/>
                  </a:lnTo>
                  <a:lnTo>
                    <a:pt x="127" y="500"/>
                  </a:lnTo>
                  <a:lnTo>
                    <a:pt x="151" y="513"/>
                  </a:lnTo>
                  <a:lnTo>
                    <a:pt x="174" y="522"/>
                  </a:lnTo>
                  <a:lnTo>
                    <a:pt x="199" y="530"/>
                  </a:lnTo>
                  <a:lnTo>
                    <a:pt x="225" y="536"/>
                  </a:lnTo>
                  <a:lnTo>
                    <a:pt x="250" y="539"/>
                  </a:lnTo>
                  <a:lnTo>
                    <a:pt x="276" y="539"/>
                  </a:lnTo>
                  <a:lnTo>
                    <a:pt x="303" y="538"/>
                  </a:lnTo>
                  <a:lnTo>
                    <a:pt x="328" y="532"/>
                  </a:lnTo>
                  <a:lnTo>
                    <a:pt x="354" y="526"/>
                  </a:lnTo>
                  <a:lnTo>
                    <a:pt x="380" y="515"/>
                  </a:lnTo>
                  <a:lnTo>
                    <a:pt x="404" y="504"/>
                  </a:lnTo>
                  <a:lnTo>
                    <a:pt x="404" y="504"/>
                  </a:lnTo>
                  <a:lnTo>
                    <a:pt x="427" y="488"/>
                  </a:lnTo>
                  <a:lnTo>
                    <a:pt x="449" y="471"/>
                  </a:lnTo>
                  <a:lnTo>
                    <a:pt x="467" y="453"/>
                  </a:lnTo>
                  <a:lnTo>
                    <a:pt x="484" y="432"/>
                  </a:lnTo>
                  <a:lnTo>
                    <a:pt x="500" y="411"/>
                  </a:lnTo>
                  <a:lnTo>
                    <a:pt x="512" y="388"/>
                  </a:lnTo>
                  <a:lnTo>
                    <a:pt x="522" y="364"/>
                  </a:lnTo>
                  <a:lnTo>
                    <a:pt x="530" y="340"/>
                  </a:lnTo>
                  <a:lnTo>
                    <a:pt x="535" y="314"/>
                  </a:lnTo>
                  <a:lnTo>
                    <a:pt x="539" y="289"/>
                  </a:lnTo>
                  <a:lnTo>
                    <a:pt x="539" y="263"/>
                  </a:lnTo>
                  <a:lnTo>
                    <a:pt x="538" y="237"/>
                  </a:lnTo>
                  <a:lnTo>
                    <a:pt x="533" y="211"/>
                  </a:lnTo>
                  <a:lnTo>
                    <a:pt x="526" y="185"/>
                  </a:lnTo>
                  <a:lnTo>
                    <a:pt x="516" y="160"/>
                  </a:lnTo>
                  <a:lnTo>
                    <a:pt x="503" y="135"/>
                  </a:lnTo>
                  <a:lnTo>
                    <a:pt x="503" y="135"/>
                  </a:lnTo>
                  <a:lnTo>
                    <a:pt x="488" y="112"/>
                  </a:lnTo>
                  <a:lnTo>
                    <a:pt x="471" y="91"/>
                  </a:lnTo>
                  <a:lnTo>
                    <a:pt x="452" y="71"/>
                  </a:lnTo>
                  <a:lnTo>
                    <a:pt x="432" y="54"/>
                  </a:lnTo>
                  <a:lnTo>
                    <a:pt x="410" y="40"/>
                  </a:lnTo>
                  <a:lnTo>
                    <a:pt x="388" y="27"/>
                  </a:lnTo>
                  <a:lnTo>
                    <a:pt x="363" y="17"/>
                  </a:lnTo>
                  <a:lnTo>
                    <a:pt x="340" y="9"/>
                  </a:lnTo>
                  <a:lnTo>
                    <a:pt x="314" y="3"/>
                  </a:lnTo>
                  <a:lnTo>
                    <a:pt x="288" y="1"/>
                  </a:lnTo>
                  <a:lnTo>
                    <a:pt x="262" y="0"/>
                  </a:lnTo>
                  <a:lnTo>
                    <a:pt x="235" y="2"/>
                  </a:lnTo>
                  <a:lnTo>
                    <a:pt x="209" y="6"/>
                  </a:lnTo>
                  <a:lnTo>
                    <a:pt x="185" y="14"/>
                  </a:lnTo>
                  <a:lnTo>
                    <a:pt x="159" y="23"/>
                  </a:lnTo>
                  <a:lnTo>
                    <a:pt x="134" y="36"/>
                  </a:lnTo>
                  <a:lnTo>
                    <a:pt x="134"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Freeform 70"/>
            <p:cNvSpPr>
              <a:spLocks/>
            </p:cNvSpPr>
            <p:nvPr userDrawn="1"/>
          </p:nvSpPr>
          <p:spPr bwMode="auto">
            <a:xfrm>
              <a:off x="4041" y="1984"/>
              <a:ext cx="115" cy="114"/>
            </a:xfrm>
            <a:custGeom>
              <a:avLst/>
              <a:gdLst>
                <a:gd name="T0" fmla="*/ 114 w 460"/>
                <a:gd name="T1" fmla="*/ 31 h 458"/>
                <a:gd name="T2" fmla="*/ 76 w 460"/>
                <a:gd name="T3" fmla="*/ 58 h 458"/>
                <a:gd name="T4" fmla="*/ 46 w 460"/>
                <a:gd name="T5" fmla="*/ 91 h 458"/>
                <a:gd name="T6" fmla="*/ 23 w 460"/>
                <a:gd name="T7" fmla="*/ 129 h 458"/>
                <a:gd name="T8" fmla="*/ 7 w 460"/>
                <a:gd name="T9" fmla="*/ 170 h 458"/>
                <a:gd name="T10" fmla="*/ 1 w 460"/>
                <a:gd name="T11" fmla="*/ 213 h 458"/>
                <a:gd name="T12" fmla="*/ 2 w 460"/>
                <a:gd name="T13" fmla="*/ 258 h 458"/>
                <a:gd name="T14" fmla="*/ 11 w 460"/>
                <a:gd name="T15" fmla="*/ 302 h 458"/>
                <a:gd name="T16" fmla="*/ 31 w 460"/>
                <a:gd name="T17" fmla="*/ 344 h 458"/>
                <a:gd name="T18" fmla="*/ 44 w 460"/>
                <a:gd name="T19" fmla="*/ 365 h 458"/>
                <a:gd name="T20" fmla="*/ 74 w 460"/>
                <a:gd name="T21" fmla="*/ 398 h 458"/>
                <a:gd name="T22" fmla="*/ 109 w 460"/>
                <a:gd name="T23" fmla="*/ 425 h 458"/>
                <a:gd name="T24" fmla="*/ 149 w 460"/>
                <a:gd name="T25" fmla="*/ 444 h 458"/>
                <a:gd name="T26" fmla="*/ 191 w 460"/>
                <a:gd name="T27" fmla="*/ 456 h 458"/>
                <a:gd name="T28" fmla="*/ 235 w 460"/>
                <a:gd name="T29" fmla="*/ 458 h 458"/>
                <a:gd name="T30" fmla="*/ 280 w 460"/>
                <a:gd name="T31" fmla="*/ 453 h 458"/>
                <a:gd name="T32" fmla="*/ 323 w 460"/>
                <a:gd name="T33" fmla="*/ 439 h 458"/>
                <a:gd name="T34" fmla="*/ 345 w 460"/>
                <a:gd name="T35" fmla="*/ 428 h 458"/>
                <a:gd name="T36" fmla="*/ 381 w 460"/>
                <a:gd name="T37" fmla="*/ 401 h 458"/>
                <a:gd name="T38" fmla="*/ 413 w 460"/>
                <a:gd name="T39" fmla="*/ 368 h 458"/>
                <a:gd name="T40" fmla="*/ 436 w 460"/>
                <a:gd name="T41" fmla="*/ 331 h 458"/>
                <a:gd name="T42" fmla="*/ 452 w 460"/>
                <a:gd name="T43" fmla="*/ 289 h 458"/>
                <a:gd name="T44" fmla="*/ 458 w 460"/>
                <a:gd name="T45" fmla="*/ 246 h 458"/>
                <a:gd name="T46" fmla="*/ 457 w 460"/>
                <a:gd name="T47" fmla="*/ 202 h 458"/>
                <a:gd name="T48" fmla="*/ 448 w 460"/>
                <a:gd name="T49" fmla="*/ 157 h 458"/>
                <a:gd name="T50" fmla="*/ 428 w 460"/>
                <a:gd name="T51" fmla="*/ 114 h 458"/>
                <a:gd name="T52" fmla="*/ 415 w 460"/>
                <a:gd name="T53" fmla="*/ 95 h 458"/>
                <a:gd name="T54" fmla="*/ 385 w 460"/>
                <a:gd name="T55" fmla="*/ 61 h 458"/>
                <a:gd name="T56" fmla="*/ 350 w 460"/>
                <a:gd name="T57" fmla="*/ 34 h 458"/>
                <a:gd name="T58" fmla="*/ 310 w 460"/>
                <a:gd name="T59" fmla="*/ 14 h 458"/>
                <a:gd name="T60" fmla="*/ 268 w 460"/>
                <a:gd name="T61" fmla="*/ 4 h 458"/>
                <a:gd name="T62" fmla="*/ 224 w 460"/>
                <a:gd name="T63" fmla="*/ 0 h 458"/>
                <a:gd name="T64" fmla="*/ 179 w 460"/>
                <a:gd name="T65" fmla="*/ 5 h 458"/>
                <a:gd name="T66" fmla="*/ 135 w 460"/>
                <a:gd name="T67" fmla="*/ 21 h 458"/>
                <a:gd name="T68" fmla="*/ 114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114" y="31"/>
                  </a:moveTo>
                  <a:lnTo>
                    <a:pt x="114" y="31"/>
                  </a:lnTo>
                  <a:lnTo>
                    <a:pt x="95" y="44"/>
                  </a:lnTo>
                  <a:lnTo>
                    <a:pt x="76" y="58"/>
                  </a:lnTo>
                  <a:lnTo>
                    <a:pt x="61" y="74"/>
                  </a:lnTo>
                  <a:lnTo>
                    <a:pt x="46" y="91"/>
                  </a:lnTo>
                  <a:lnTo>
                    <a:pt x="33" y="109"/>
                  </a:lnTo>
                  <a:lnTo>
                    <a:pt x="23" y="129"/>
                  </a:lnTo>
                  <a:lnTo>
                    <a:pt x="14" y="150"/>
                  </a:lnTo>
                  <a:lnTo>
                    <a:pt x="7" y="170"/>
                  </a:lnTo>
                  <a:lnTo>
                    <a:pt x="3" y="191"/>
                  </a:lnTo>
                  <a:lnTo>
                    <a:pt x="1" y="213"/>
                  </a:lnTo>
                  <a:lnTo>
                    <a:pt x="0" y="236"/>
                  </a:lnTo>
                  <a:lnTo>
                    <a:pt x="2" y="258"/>
                  </a:lnTo>
                  <a:lnTo>
                    <a:pt x="6" y="280"/>
                  </a:lnTo>
                  <a:lnTo>
                    <a:pt x="11" y="302"/>
                  </a:lnTo>
                  <a:lnTo>
                    <a:pt x="20" y="323"/>
                  </a:lnTo>
                  <a:lnTo>
                    <a:pt x="31" y="344"/>
                  </a:lnTo>
                  <a:lnTo>
                    <a:pt x="31" y="344"/>
                  </a:lnTo>
                  <a:lnTo>
                    <a:pt x="44" y="365"/>
                  </a:lnTo>
                  <a:lnTo>
                    <a:pt x="58" y="382"/>
                  </a:lnTo>
                  <a:lnTo>
                    <a:pt x="74" y="398"/>
                  </a:lnTo>
                  <a:lnTo>
                    <a:pt x="91" y="413"/>
                  </a:lnTo>
                  <a:lnTo>
                    <a:pt x="109" y="425"/>
                  </a:lnTo>
                  <a:lnTo>
                    <a:pt x="129" y="436"/>
                  </a:lnTo>
                  <a:lnTo>
                    <a:pt x="149" y="444"/>
                  </a:lnTo>
                  <a:lnTo>
                    <a:pt x="170" y="451"/>
                  </a:lnTo>
                  <a:lnTo>
                    <a:pt x="191" y="456"/>
                  </a:lnTo>
                  <a:lnTo>
                    <a:pt x="213" y="458"/>
                  </a:lnTo>
                  <a:lnTo>
                    <a:pt x="235" y="458"/>
                  </a:lnTo>
                  <a:lnTo>
                    <a:pt x="258" y="457"/>
                  </a:lnTo>
                  <a:lnTo>
                    <a:pt x="280" y="453"/>
                  </a:lnTo>
                  <a:lnTo>
                    <a:pt x="302" y="447"/>
                  </a:lnTo>
                  <a:lnTo>
                    <a:pt x="323" y="439"/>
                  </a:lnTo>
                  <a:lnTo>
                    <a:pt x="345" y="428"/>
                  </a:lnTo>
                  <a:lnTo>
                    <a:pt x="345" y="428"/>
                  </a:lnTo>
                  <a:lnTo>
                    <a:pt x="364" y="415"/>
                  </a:lnTo>
                  <a:lnTo>
                    <a:pt x="381" y="401"/>
                  </a:lnTo>
                  <a:lnTo>
                    <a:pt x="398" y="385"/>
                  </a:lnTo>
                  <a:lnTo>
                    <a:pt x="413" y="368"/>
                  </a:lnTo>
                  <a:lnTo>
                    <a:pt x="426" y="349"/>
                  </a:lnTo>
                  <a:lnTo>
                    <a:pt x="436" y="331"/>
                  </a:lnTo>
                  <a:lnTo>
                    <a:pt x="444" y="310"/>
                  </a:lnTo>
                  <a:lnTo>
                    <a:pt x="452" y="289"/>
                  </a:lnTo>
                  <a:lnTo>
                    <a:pt x="456" y="267"/>
                  </a:lnTo>
                  <a:lnTo>
                    <a:pt x="458" y="246"/>
                  </a:lnTo>
                  <a:lnTo>
                    <a:pt x="460" y="224"/>
                  </a:lnTo>
                  <a:lnTo>
                    <a:pt x="457" y="202"/>
                  </a:lnTo>
                  <a:lnTo>
                    <a:pt x="453" y="180"/>
                  </a:lnTo>
                  <a:lnTo>
                    <a:pt x="448" y="157"/>
                  </a:lnTo>
                  <a:lnTo>
                    <a:pt x="439" y="135"/>
                  </a:lnTo>
                  <a:lnTo>
                    <a:pt x="428" y="114"/>
                  </a:lnTo>
                  <a:lnTo>
                    <a:pt x="428" y="114"/>
                  </a:lnTo>
                  <a:lnTo>
                    <a:pt x="415" y="95"/>
                  </a:lnTo>
                  <a:lnTo>
                    <a:pt x="401" y="77"/>
                  </a:lnTo>
                  <a:lnTo>
                    <a:pt x="385" y="61"/>
                  </a:lnTo>
                  <a:lnTo>
                    <a:pt x="368" y="47"/>
                  </a:lnTo>
                  <a:lnTo>
                    <a:pt x="350" y="34"/>
                  </a:lnTo>
                  <a:lnTo>
                    <a:pt x="331" y="23"/>
                  </a:lnTo>
                  <a:lnTo>
                    <a:pt x="310" y="14"/>
                  </a:lnTo>
                  <a:lnTo>
                    <a:pt x="289" y="8"/>
                  </a:lnTo>
                  <a:lnTo>
                    <a:pt x="268" y="4"/>
                  </a:lnTo>
                  <a:lnTo>
                    <a:pt x="246" y="1"/>
                  </a:lnTo>
                  <a:lnTo>
                    <a:pt x="224" y="0"/>
                  </a:lnTo>
                  <a:lnTo>
                    <a:pt x="202" y="1"/>
                  </a:lnTo>
                  <a:lnTo>
                    <a:pt x="179" y="5"/>
                  </a:lnTo>
                  <a:lnTo>
                    <a:pt x="157" y="11"/>
                  </a:lnTo>
                  <a:lnTo>
                    <a:pt x="135" y="21"/>
                  </a:lnTo>
                  <a:lnTo>
                    <a:pt x="114" y="31"/>
                  </a:lnTo>
                  <a:lnTo>
                    <a:pt x="11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Freeform 71"/>
            <p:cNvSpPr>
              <a:spLocks/>
            </p:cNvSpPr>
            <p:nvPr userDrawn="1"/>
          </p:nvSpPr>
          <p:spPr bwMode="auto">
            <a:xfrm>
              <a:off x="4178" y="2213"/>
              <a:ext cx="94" cy="94"/>
            </a:xfrm>
            <a:custGeom>
              <a:avLst/>
              <a:gdLst>
                <a:gd name="T0" fmla="*/ 95 w 378"/>
                <a:gd name="T1" fmla="*/ 26 h 378"/>
                <a:gd name="T2" fmla="*/ 64 w 378"/>
                <a:gd name="T3" fmla="*/ 48 h 378"/>
                <a:gd name="T4" fmla="*/ 38 w 378"/>
                <a:gd name="T5" fmla="*/ 76 h 378"/>
                <a:gd name="T6" fmla="*/ 19 w 378"/>
                <a:gd name="T7" fmla="*/ 107 h 378"/>
                <a:gd name="T8" fmla="*/ 6 w 378"/>
                <a:gd name="T9" fmla="*/ 141 h 378"/>
                <a:gd name="T10" fmla="*/ 0 w 378"/>
                <a:gd name="T11" fmla="*/ 176 h 378"/>
                <a:gd name="T12" fmla="*/ 1 w 378"/>
                <a:gd name="T13" fmla="*/ 212 h 378"/>
                <a:gd name="T14" fmla="*/ 9 w 378"/>
                <a:gd name="T15" fmla="*/ 249 h 378"/>
                <a:gd name="T16" fmla="*/ 25 w 378"/>
                <a:gd name="T17" fmla="*/ 284 h 378"/>
                <a:gd name="T18" fmla="*/ 35 w 378"/>
                <a:gd name="T19" fmla="*/ 300 h 378"/>
                <a:gd name="T20" fmla="*/ 61 w 378"/>
                <a:gd name="T21" fmla="*/ 328 h 378"/>
                <a:gd name="T22" fmla="*/ 90 w 378"/>
                <a:gd name="T23" fmla="*/ 350 h 378"/>
                <a:gd name="T24" fmla="*/ 122 w 378"/>
                <a:gd name="T25" fmla="*/ 366 h 378"/>
                <a:gd name="T26" fmla="*/ 158 w 378"/>
                <a:gd name="T27" fmla="*/ 375 h 378"/>
                <a:gd name="T28" fmla="*/ 194 w 378"/>
                <a:gd name="T29" fmla="*/ 378 h 378"/>
                <a:gd name="T30" fmla="*/ 231 w 378"/>
                <a:gd name="T31" fmla="*/ 374 h 378"/>
                <a:gd name="T32" fmla="*/ 266 w 378"/>
                <a:gd name="T33" fmla="*/ 362 h 378"/>
                <a:gd name="T34" fmla="*/ 284 w 378"/>
                <a:gd name="T35" fmla="*/ 353 h 378"/>
                <a:gd name="T36" fmla="*/ 314 w 378"/>
                <a:gd name="T37" fmla="*/ 331 h 378"/>
                <a:gd name="T38" fmla="*/ 340 w 378"/>
                <a:gd name="T39" fmla="*/ 304 h 378"/>
                <a:gd name="T40" fmla="*/ 358 w 378"/>
                <a:gd name="T41" fmla="*/ 272 h 378"/>
                <a:gd name="T42" fmla="*/ 371 w 378"/>
                <a:gd name="T43" fmla="*/ 238 h 378"/>
                <a:gd name="T44" fmla="*/ 378 w 378"/>
                <a:gd name="T45" fmla="*/ 202 h 378"/>
                <a:gd name="T46" fmla="*/ 376 w 378"/>
                <a:gd name="T47" fmla="*/ 165 h 378"/>
                <a:gd name="T48" fmla="*/ 369 w 378"/>
                <a:gd name="T49" fmla="*/ 130 h 378"/>
                <a:gd name="T50" fmla="*/ 353 w 378"/>
                <a:gd name="T51" fmla="*/ 95 h 378"/>
                <a:gd name="T52" fmla="*/ 343 w 378"/>
                <a:gd name="T53" fmla="*/ 78 h 378"/>
                <a:gd name="T54" fmla="*/ 317 w 378"/>
                <a:gd name="T55" fmla="*/ 51 h 378"/>
                <a:gd name="T56" fmla="*/ 288 w 378"/>
                <a:gd name="T57" fmla="*/ 29 h 378"/>
                <a:gd name="T58" fmla="*/ 255 w 378"/>
                <a:gd name="T59" fmla="*/ 12 h 378"/>
                <a:gd name="T60" fmla="*/ 220 w 378"/>
                <a:gd name="T61" fmla="*/ 3 h 378"/>
                <a:gd name="T62" fmla="*/ 184 w 378"/>
                <a:gd name="T63" fmla="*/ 0 h 378"/>
                <a:gd name="T64" fmla="*/ 147 w 378"/>
                <a:gd name="T65" fmla="*/ 5 h 378"/>
                <a:gd name="T66" fmla="*/ 112 w 378"/>
                <a:gd name="T67" fmla="*/ 17 h 378"/>
                <a:gd name="T68" fmla="*/ 95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5" y="26"/>
                  </a:moveTo>
                  <a:lnTo>
                    <a:pt x="95" y="26"/>
                  </a:lnTo>
                  <a:lnTo>
                    <a:pt x="78" y="36"/>
                  </a:lnTo>
                  <a:lnTo>
                    <a:pt x="64" y="48"/>
                  </a:lnTo>
                  <a:lnTo>
                    <a:pt x="49" y="61"/>
                  </a:lnTo>
                  <a:lnTo>
                    <a:pt x="38" y="76"/>
                  </a:lnTo>
                  <a:lnTo>
                    <a:pt x="27" y="90"/>
                  </a:lnTo>
                  <a:lnTo>
                    <a:pt x="19" y="107"/>
                  </a:lnTo>
                  <a:lnTo>
                    <a:pt x="12" y="124"/>
                  </a:lnTo>
                  <a:lnTo>
                    <a:pt x="6" y="141"/>
                  </a:lnTo>
                  <a:lnTo>
                    <a:pt x="2" y="158"/>
                  </a:lnTo>
                  <a:lnTo>
                    <a:pt x="0" y="176"/>
                  </a:lnTo>
                  <a:lnTo>
                    <a:pt x="0" y="194"/>
                  </a:lnTo>
                  <a:lnTo>
                    <a:pt x="1" y="212"/>
                  </a:lnTo>
                  <a:lnTo>
                    <a:pt x="4" y="231"/>
                  </a:lnTo>
                  <a:lnTo>
                    <a:pt x="9" y="249"/>
                  </a:lnTo>
                  <a:lnTo>
                    <a:pt x="17" y="267"/>
                  </a:lnTo>
                  <a:lnTo>
                    <a:pt x="25" y="284"/>
                  </a:lnTo>
                  <a:lnTo>
                    <a:pt x="25" y="284"/>
                  </a:lnTo>
                  <a:lnTo>
                    <a:pt x="35" y="300"/>
                  </a:lnTo>
                  <a:lnTo>
                    <a:pt x="48" y="315"/>
                  </a:lnTo>
                  <a:lnTo>
                    <a:pt x="61" y="328"/>
                  </a:lnTo>
                  <a:lnTo>
                    <a:pt x="74" y="340"/>
                  </a:lnTo>
                  <a:lnTo>
                    <a:pt x="90" y="350"/>
                  </a:lnTo>
                  <a:lnTo>
                    <a:pt x="105" y="360"/>
                  </a:lnTo>
                  <a:lnTo>
                    <a:pt x="122" y="366"/>
                  </a:lnTo>
                  <a:lnTo>
                    <a:pt x="139" y="371"/>
                  </a:lnTo>
                  <a:lnTo>
                    <a:pt x="158" y="375"/>
                  </a:lnTo>
                  <a:lnTo>
                    <a:pt x="176" y="378"/>
                  </a:lnTo>
                  <a:lnTo>
                    <a:pt x="194" y="378"/>
                  </a:lnTo>
                  <a:lnTo>
                    <a:pt x="212" y="377"/>
                  </a:lnTo>
                  <a:lnTo>
                    <a:pt x="231" y="374"/>
                  </a:lnTo>
                  <a:lnTo>
                    <a:pt x="249" y="369"/>
                  </a:lnTo>
                  <a:lnTo>
                    <a:pt x="266" y="362"/>
                  </a:lnTo>
                  <a:lnTo>
                    <a:pt x="284" y="353"/>
                  </a:lnTo>
                  <a:lnTo>
                    <a:pt x="284" y="353"/>
                  </a:lnTo>
                  <a:lnTo>
                    <a:pt x="300" y="343"/>
                  </a:lnTo>
                  <a:lnTo>
                    <a:pt x="314" y="331"/>
                  </a:lnTo>
                  <a:lnTo>
                    <a:pt x="328" y="318"/>
                  </a:lnTo>
                  <a:lnTo>
                    <a:pt x="340" y="304"/>
                  </a:lnTo>
                  <a:lnTo>
                    <a:pt x="350" y="288"/>
                  </a:lnTo>
                  <a:lnTo>
                    <a:pt x="358" y="272"/>
                  </a:lnTo>
                  <a:lnTo>
                    <a:pt x="366" y="255"/>
                  </a:lnTo>
                  <a:lnTo>
                    <a:pt x="371" y="238"/>
                  </a:lnTo>
                  <a:lnTo>
                    <a:pt x="375" y="220"/>
                  </a:lnTo>
                  <a:lnTo>
                    <a:pt x="378" y="202"/>
                  </a:lnTo>
                  <a:lnTo>
                    <a:pt x="378" y="184"/>
                  </a:lnTo>
                  <a:lnTo>
                    <a:pt x="376" y="165"/>
                  </a:lnTo>
                  <a:lnTo>
                    <a:pt x="374" y="147"/>
                  </a:lnTo>
                  <a:lnTo>
                    <a:pt x="369" y="130"/>
                  </a:lnTo>
                  <a:lnTo>
                    <a:pt x="361" y="112"/>
                  </a:lnTo>
                  <a:lnTo>
                    <a:pt x="353" y="95"/>
                  </a:lnTo>
                  <a:lnTo>
                    <a:pt x="353" y="95"/>
                  </a:lnTo>
                  <a:lnTo>
                    <a:pt x="343" y="78"/>
                  </a:lnTo>
                  <a:lnTo>
                    <a:pt x="330" y="64"/>
                  </a:lnTo>
                  <a:lnTo>
                    <a:pt x="317" y="51"/>
                  </a:lnTo>
                  <a:lnTo>
                    <a:pt x="303" y="39"/>
                  </a:lnTo>
                  <a:lnTo>
                    <a:pt x="288" y="29"/>
                  </a:lnTo>
                  <a:lnTo>
                    <a:pt x="272" y="20"/>
                  </a:lnTo>
                  <a:lnTo>
                    <a:pt x="255" y="12"/>
                  </a:lnTo>
                  <a:lnTo>
                    <a:pt x="238" y="6"/>
                  </a:lnTo>
                  <a:lnTo>
                    <a:pt x="220" y="3"/>
                  </a:lnTo>
                  <a:lnTo>
                    <a:pt x="202" y="1"/>
                  </a:lnTo>
                  <a:lnTo>
                    <a:pt x="184" y="0"/>
                  </a:lnTo>
                  <a:lnTo>
                    <a:pt x="165" y="1"/>
                  </a:lnTo>
                  <a:lnTo>
                    <a:pt x="147" y="5"/>
                  </a:lnTo>
                  <a:lnTo>
                    <a:pt x="129" y="10"/>
                  </a:lnTo>
                  <a:lnTo>
                    <a:pt x="112" y="17"/>
                  </a:lnTo>
                  <a:lnTo>
                    <a:pt x="95" y="26"/>
                  </a:lnTo>
                  <a:lnTo>
                    <a:pt x="9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72"/>
            <p:cNvSpPr>
              <a:spLocks/>
            </p:cNvSpPr>
            <p:nvPr userDrawn="1"/>
          </p:nvSpPr>
          <p:spPr bwMode="auto">
            <a:xfrm>
              <a:off x="4315" y="2442"/>
              <a:ext cx="74" cy="75"/>
            </a:xfrm>
            <a:custGeom>
              <a:avLst/>
              <a:gdLst>
                <a:gd name="T0" fmla="*/ 74 w 297"/>
                <a:gd name="T1" fmla="*/ 21 h 297"/>
                <a:gd name="T2" fmla="*/ 50 w 297"/>
                <a:gd name="T3" fmla="*/ 38 h 297"/>
                <a:gd name="T4" fmla="*/ 30 w 297"/>
                <a:gd name="T5" fmla="*/ 60 h 297"/>
                <a:gd name="T6" fmla="*/ 15 w 297"/>
                <a:gd name="T7" fmla="*/ 84 h 297"/>
                <a:gd name="T8" fmla="*/ 5 w 297"/>
                <a:gd name="T9" fmla="*/ 111 h 297"/>
                <a:gd name="T10" fmla="*/ 0 w 297"/>
                <a:gd name="T11" fmla="*/ 138 h 297"/>
                <a:gd name="T12" fmla="*/ 0 w 297"/>
                <a:gd name="T13" fmla="*/ 167 h 297"/>
                <a:gd name="T14" fmla="*/ 7 w 297"/>
                <a:gd name="T15" fmla="*/ 196 h 297"/>
                <a:gd name="T16" fmla="*/ 20 w 297"/>
                <a:gd name="T17" fmla="*/ 223 h 297"/>
                <a:gd name="T18" fmla="*/ 28 w 297"/>
                <a:gd name="T19" fmla="*/ 236 h 297"/>
                <a:gd name="T20" fmla="*/ 47 w 297"/>
                <a:gd name="T21" fmla="*/ 258 h 297"/>
                <a:gd name="T22" fmla="*/ 71 w 297"/>
                <a:gd name="T23" fmla="*/ 275 h 297"/>
                <a:gd name="T24" fmla="*/ 97 w 297"/>
                <a:gd name="T25" fmla="*/ 288 h 297"/>
                <a:gd name="T26" fmla="*/ 124 w 297"/>
                <a:gd name="T27" fmla="*/ 296 h 297"/>
                <a:gd name="T28" fmla="*/ 153 w 297"/>
                <a:gd name="T29" fmla="*/ 297 h 297"/>
                <a:gd name="T30" fmla="*/ 181 w 297"/>
                <a:gd name="T31" fmla="*/ 295 h 297"/>
                <a:gd name="T32" fmla="*/ 209 w 297"/>
                <a:gd name="T33" fmla="*/ 284 h 297"/>
                <a:gd name="T34" fmla="*/ 223 w 297"/>
                <a:gd name="T35" fmla="*/ 278 h 297"/>
                <a:gd name="T36" fmla="*/ 246 w 297"/>
                <a:gd name="T37" fmla="*/ 261 h 297"/>
                <a:gd name="T38" fmla="*/ 267 w 297"/>
                <a:gd name="T39" fmla="*/ 239 h 297"/>
                <a:gd name="T40" fmla="*/ 282 w 297"/>
                <a:gd name="T41" fmla="*/ 214 h 297"/>
                <a:gd name="T42" fmla="*/ 292 w 297"/>
                <a:gd name="T43" fmla="*/ 188 h 297"/>
                <a:gd name="T44" fmla="*/ 296 w 297"/>
                <a:gd name="T45" fmla="*/ 159 h 297"/>
                <a:gd name="T46" fmla="*/ 296 w 297"/>
                <a:gd name="T47" fmla="*/ 130 h 297"/>
                <a:gd name="T48" fmla="*/ 289 w 297"/>
                <a:gd name="T49" fmla="*/ 102 h 297"/>
                <a:gd name="T50" fmla="*/ 276 w 297"/>
                <a:gd name="T51" fmla="*/ 74 h 297"/>
                <a:gd name="T52" fmla="*/ 269 w 297"/>
                <a:gd name="T53" fmla="*/ 63 h 297"/>
                <a:gd name="T54" fmla="*/ 249 w 297"/>
                <a:gd name="T55" fmla="*/ 41 h 297"/>
                <a:gd name="T56" fmla="*/ 226 w 297"/>
                <a:gd name="T57" fmla="*/ 22 h 297"/>
                <a:gd name="T58" fmla="*/ 201 w 297"/>
                <a:gd name="T59" fmla="*/ 11 h 297"/>
                <a:gd name="T60" fmla="*/ 172 w 297"/>
                <a:gd name="T61" fmla="*/ 3 h 297"/>
                <a:gd name="T62" fmla="*/ 145 w 297"/>
                <a:gd name="T63" fmla="*/ 0 h 297"/>
                <a:gd name="T64" fmla="*/ 116 w 297"/>
                <a:gd name="T65" fmla="*/ 4 h 297"/>
                <a:gd name="T66" fmla="*/ 87 w 297"/>
                <a:gd name="T67" fmla="*/ 13 h 297"/>
                <a:gd name="T68" fmla="*/ 74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21"/>
                  </a:moveTo>
                  <a:lnTo>
                    <a:pt x="74" y="21"/>
                  </a:lnTo>
                  <a:lnTo>
                    <a:pt x="61" y="29"/>
                  </a:lnTo>
                  <a:lnTo>
                    <a:pt x="50" y="38"/>
                  </a:lnTo>
                  <a:lnTo>
                    <a:pt x="39" y="48"/>
                  </a:lnTo>
                  <a:lnTo>
                    <a:pt x="30" y="60"/>
                  </a:lnTo>
                  <a:lnTo>
                    <a:pt x="21" y="72"/>
                  </a:lnTo>
                  <a:lnTo>
                    <a:pt x="15" y="84"/>
                  </a:lnTo>
                  <a:lnTo>
                    <a:pt x="9" y="97"/>
                  </a:lnTo>
                  <a:lnTo>
                    <a:pt x="5" y="111"/>
                  </a:lnTo>
                  <a:lnTo>
                    <a:pt x="1" y="125"/>
                  </a:lnTo>
                  <a:lnTo>
                    <a:pt x="0" y="138"/>
                  </a:lnTo>
                  <a:lnTo>
                    <a:pt x="0" y="153"/>
                  </a:lnTo>
                  <a:lnTo>
                    <a:pt x="0" y="167"/>
                  </a:lnTo>
                  <a:lnTo>
                    <a:pt x="3" y="181"/>
                  </a:lnTo>
                  <a:lnTo>
                    <a:pt x="7" y="196"/>
                  </a:lnTo>
                  <a:lnTo>
                    <a:pt x="13" y="210"/>
                  </a:lnTo>
                  <a:lnTo>
                    <a:pt x="20" y="223"/>
                  </a:lnTo>
                  <a:lnTo>
                    <a:pt x="20" y="223"/>
                  </a:lnTo>
                  <a:lnTo>
                    <a:pt x="28" y="236"/>
                  </a:lnTo>
                  <a:lnTo>
                    <a:pt x="37" y="248"/>
                  </a:lnTo>
                  <a:lnTo>
                    <a:pt x="47" y="258"/>
                  </a:lnTo>
                  <a:lnTo>
                    <a:pt x="59" y="267"/>
                  </a:lnTo>
                  <a:lnTo>
                    <a:pt x="71" y="275"/>
                  </a:lnTo>
                  <a:lnTo>
                    <a:pt x="84" y="283"/>
                  </a:lnTo>
                  <a:lnTo>
                    <a:pt x="97" y="288"/>
                  </a:lnTo>
                  <a:lnTo>
                    <a:pt x="110" y="292"/>
                  </a:lnTo>
                  <a:lnTo>
                    <a:pt x="124" y="296"/>
                  </a:lnTo>
                  <a:lnTo>
                    <a:pt x="138" y="297"/>
                  </a:lnTo>
                  <a:lnTo>
                    <a:pt x="153" y="297"/>
                  </a:lnTo>
                  <a:lnTo>
                    <a:pt x="167" y="296"/>
                  </a:lnTo>
                  <a:lnTo>
                    <a:pt x="181" y="295"/>
                  </a:lnTo>
                  <a:lnTo>
                    <a:pt x="196" y="291"/>
                  </a:lnTo>
                  <a:lnTo>
                    <a:pt x="209" y="284"/>
                  </a:lnTo>
                  <a:lnTo>
                    <a:pt x="223" y="278"/>
                  </a:lnTo>
                  <a:lnTo>
                    <a:pt x="223" y="278"/>
                  </a:lnTo>
                  <a:lnTo>
                    <a:pt x="235" y="270"/>
                  </a:lnTo>
                  <a:lnTo>
                    <a:pt x="246" y="261"/>
                  </a:lnTo>
                  <a:lnTo>
                    <a:pt x="257" y="250"/>
                  </a:lnTo>
                  <a:lnTo>
                    <a:pt x="267" y="239"/>
                  </a:lnTo>
                  <a:lnTo>
                    <a:pt x="275" y="227"/>
                  </a:lnTo>
                  <a:lnTo>
                    <a:pt x="282" y="214"/>
                  </a:lnTo>
                  <a:lnTo>
                    <a:pt x="287" y="201"/>
                  </a:lnTo>
                  <a:lnTo>
                    <a:pt x="292" y="188"/>
                  </a:lnTo>
                  <a:lnTo>
                    <a:pt x="295" y="173"/>
                  </a:lnTo>
                  <a:lnTo>
                    <a:pt x="296" y="159"/>
                  </a:lnTo>
                  <a:lnTo>
                    <a:pt x="297" y="145"/>
                  </a:lnTo>
                  <a:lnTo>
                    <a:pt x="296" y="130"/>
                  </a:lnTo>
                  <a:lnTo>
                    <a:pt x="293" y="116"/>
                  </a:lnTo>
                  <a:lnTo>
                    <a:pt x="289" y="102"/>
                  </a:lnTo>
                  <a:lnTo>
                    <a:pt x="284" y="89"/>
                  </a:lnTo>
                  <a:lnTo>
                    <a:pt x="276" y="74"/>
                  </a:lnTo>
                  <a:lnTo>
                    <a:pt x="276" y="74"/>
                  </a:lnTo>
                  <a:lnTo>
                    <a:pt x="269" y="63"/>
                  </a:lnTo>
                  <a:lnTo>
                    <a:pt x="259" y="51"/>
                  </a:lnTo>
                  <a:lnTo>
                    <a:pt x="249" y="41"/>
                  </a:lnTo>
                  <a:lnTo>
                    <a:pt x="237" y="30"/>
                  </a:lnTo>
                  <a:lnTo>
                    <a:pt x="226" y="22"/>
                  </a:lnTo>
                  <a:lnTo>
                    <a:pt x="214" y="16"/>
                  </a:lnTo>
                  <a:lnTo>
                    <a:pt x="201" y="11"/>
                  </a:lnTo>
                  <a:lnTo>
                    <a:pt x="187" y="5"/>
                  </a:lnTo>
                  <a:lnTo>
                    <a:pt x="172" y="3"/>
                  </a:lnTo>
                  <a:lnTo>
                    <a:pt x="159" y="1"/>
                  </a:lnTo>
                  <a:lnTo>
                    <a:pt x="145" y="0"/>
                  </a:lnTo>
                  <a:lnTo>
                    <a:pt x="130" y="1"/>
                  </a:lnTo>
                  <a:lnTo>
                    <a:pt x="116" y="4"/>
                  </a:lnTo>
                  <a:lnTo>
                    <a:pt x="102" y="8"/>
                  </a:lnTo>
                  <a:lnTo>
                    <a:pt x="87" y="13"/>
                  </a:lnTo>
                  <a:lnTo>
                    <a:pt x="74" y="21"/>
                  </a:lnTo>
                  <a:lnTo>
                    <a:pt x="7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73"/>
            <p:cNvSpPr>
              <a:spLocks/>
            </p:cNvSpPr>
            <p:nvPr userDrawn="1"/>
          </p:nvSpPr>
          <p:spPr bwMode="auto">
            <a:xfrm>
              <a:off x="3411" y="462"/>
              <a:ext cx="236" cy="236"/>
            </a:xfrm>
            <a:custGeom>
              <a:avLst/>
              <a:gdLst>
                <a:gd name="T0" fmla="*/ 824 w 945"/>
                <a:gd name="T1" fmla="*/ 788 h 944"/>
                <a:gd name="T2" fmla="*/ 867 w 945"/>
                <a:gd name="T3" fmla="*/ 732 h 944"/>
                <a:gd name="T4" fmla="*/ 902 w 945"/>
                <a:gd name="T5" fmla="*/ 671 h 944"/>
                <a:gd name="T6" fmla="*/ 926 w 945"/>
                <a:gd name="T7" fmla="*/ 607 h 944"/>
                <a:gd name="T8" fmla="*/ 940 w 945"/>
                <a:gd name="T9" fmla="*/ 541 h 944"/>
                <a:gd name="T10" fmla="*/ 945 w 945"/>
                <a:gd name="T11" fmla="*/ 471 h 944"/>
                <a:gd name="T12" fmla="*/ 940 w 945"/>
                <a:gd name="T13" fmla="*/ 404 h 944"/>
                <a:gd name="T14" fmla="*/ 926 w 945"/>
                <a:gd name="T15" fmla="*/ 337 h 944"/>
                <a:gd name="T16" fmla="*/ 902 w 945"/>
                <a:gd name="T17" fmla="*/ 273 h 944"/>
                <a:gd name="T18" fmla="*/ 867 w 945"/>
                <a:gd name="T19" fmla="*/ 212 h 944"/>
                <a:gd name="T20" fmla="*/ 824 w 945"/>
                <a:gd name="T21" fmla="*/ 156 h 944"/>
                <a:gd name="T22" fmla="*/ 789 w 945"/>
                <a:gd name="T23" fmla="*/ 121 h 944"/>
                <a:gd name="T24" fmla="*/ 733 w 945"/>
                <a:gd name="T25" fmla="*/ 78 h 944"/>
                <a:gd name="T26" fmla="*/ 671 w 945"/>
                <a:gd name="T27" fmla="*/ 43 h 944"/>
                <a:gd name="T28" fmla="*/ 608 w 945"/>
                <a:gd name="T29" fmla="*/ 19 h 944"/>
                <a:gd name="T30" fmla="*/ 541 w 945"/>
                <a:gd name="T31" fmla="*/ 5 h 944"/>
                <a:gd name="T32" fmla="*/ 473 w 945"/>
                <a:gd name="T33" fmla="*/ 0 h 944"/>
                <a:gd name="T34" fmla="*/ 404 w 945"/>
                <a:gd name="T35" fmla="*/ 5 h 944"/>
                <a:gd name="T36" fmla="*/ 338 w 945"/>
                <a:gd name="T37" fmla="*/ 19 h 944"/>
                <a:gd name="T38" fmla="*/ 274 w 945"/>
                <a:gd name="T39" fmla="*/ 43 h 944"/>
                <a:gd name="T40" fmla="*/ 213 w 945"/>
                <a:gd name="T41" fmla="*/ 78 h 944"/>
                <a:gd name="T42" fmla="*/ 157 w 945"/>
                <a:gd name="T43" fmla="*/ 121 h 944"/>
                <a:gd name="T44" fmla="*/ 122 w 945"/>
                <a:gd name="T45" fmla="*/ 156 h 944"/>
                <a:gd name="T46" fmla="*/ 79 w 945"/>
                <a:gd name="T47" fmla="*/ 212 h 944"/>
                <a:gd name="T48" fmla="*/ 43 w 945"/>
                <a:gd name="T49" fmla="*/ 273 h 944"/>
                <a:gd name="T50" fmla="*/ 20 w 945"/>
                <a:gd name="T51" fmla="*/ 337 h 944"/>
                <a:gd name="T52" fmla="*/ 6 w 945"/>
                <a:gd name="T53" fmla="*/ 404 h 944"/>
                <a:gd name="T54" fmla="*/ 0 w 945"/>
                <a:gd name="T55" fmla="*/ 471 h 944"/>
                <a:gd name="T56" fmla="*/ 6 w 945"/>
                <a:gd name="T57" fmla="*/ 541 h 944"/>
                <a:gd name="T58" fmla="*/ 20 w 945"/>
                <a:gd name="T59" fmla="*/ 607 h 944"/>
                <a:gd name="T60" fmla="*/ 43 w 945"/>
                <a:gd name="T61" fmla="*/ 671 h 944"/>
                <a:gd name="T62" fmla="*/ 79 w 945"/>
                <a:gd name="T63" fmla="*/ 732 h 944"/>
                <a:gd name="T64" fmla="*/ 122 w 945"/>
                <a:gd name="T65" fmla="*/ 788 h 944"/>
                <a:gd name="T66" fmla="*/ 157 w 945"/>
                <a:gd name="T67" fmla="*/ 823 h 944"/>
                <a:gd name="T68" fmla="*/ 213 w 945"/>
                <a:gd name="T69" fmla="*/ 866 h 944"/>
                <a:gd name="T70" fmla="*/ 274 w 945"/>
                <a:gd name="T71" fmla="*/ 901 h 944"/>
                <a:gd name="T72" fmla="*/ 338 w 945"/>
                <a:gd name="T73" fmla="*/ 925 h 944"/>
                <a:gd name="T74" fmla="*/ 404 w 945"/>
                <a:gd name="T75" fmla="*/ 939 h 944"/>
                <a:gd name="T76" fmla="*/ 473 w 945"/>
                <a:gd name="T77" fmla="*/ 944 h 944"/>
                <a:gd name="T78" fmla="*/ 541 w 945"/>
                <a:gd name="T79" fmla="*/ 939 h 944"/>
                <a:gd name="T80" fmla="*/ 608 w 945"/>
                <a:gd name="T81" fmla="*/ 925 h 944"/>
                <a:gd name="T82" fmla="*/ 671 w 945"/>
                <a:gd name="T83" fmla="*/ 901 h 944"/>
                <a:gd name="T84" fmla="*/ 733 w 945"/>
                <a:gd name="T85" fmla="*/ 866 h 944"/>
                <a:gd name="T86" fmla="*/ 789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7" y="806"/>
                  </a:moveTo>
                  <a:lnTo>
                    <a:pt x="807" y="806"/>
                  </a:lnTo>
                  <a:lnTo>
                    <a:pt x="824" y="788"/>
                  </a:lnTo>
                  <a:lnTo>
                    <a:pt x="840" y="770"/>
                  </a:lnTo>
                  <a:lnTo>
                    <a:pt x="854" y="752"/>
                  </a:lnTo>
                  <a:lnTo>
                    <a:pt x="867" y="732"/>
                  </a:lnTo>
                  <a:lnTo>
                    <a:pt x="880" y="713"/>
                  </a:lnTo>
                  <a:lnTo>
                    <a:pt x="892" y="692"/>
                  </a:lnTo>
                  <a:lnTo>
                    <a:pt x="902" y="671"/>
                  </a:lnTo>
                  <a:lnTo>
                    <a:pt x="911" y="650"/>
                  </a:lnTo>
                  <a:lnTo>
                    <a:pt x="919" y="628"/>
                  </a:lnTo>
                  <a:lnTo>
                    <a:pt x="926" y="607"/>
                  </a:lnTo>
                  <a:lnTo>
                    <a:pt x="932" y="585"/>
                  </a:lnTo>
                  <a:lnTo>
                    <a:pt x="937" y="563"/>
                  </a:lnTo>
                  <a:lnTo>
                    <a:pt x="940" y="541"/>
                  </a:lnTo>
                  <a:lnTo>
                    <a:pt x="944" y="517"/>
                  </a:lnTo>
                  <a:lnTo>
                    <a:pt x="945" y="495"/>
                  </a:lnTo>
                  <a:lnTo>
                    <a:pt x="945" y="471"/>
                  </a:lnTo>
                  <a:lnTo>
                    <a:pt x="945" y="449"/>
                  </a:lnTo>
                  <a:lnTo>
                    <a:pt x="944" y="427"/>
                  </a:lnTo>
                  <a:lnTo>
                    <a:pt x="940" y="404"/>
                  </a:lnTo>
                  <a:lnTo>
                    <a:pt x="937" y="382"/>
                  </a:lnTo>
                  <a:lnTo>
                    <a:pt x="932" y="359"/>
                  </a:lnTo>
                  <a:lnTo>
                    <a:pt x="926" y="337"/>
                  </a:lnTo>
                  <a:lnTo>
                    <a:pt x="919" y="315"/>
                  </a:lnTo>
                  <a:lnTo>
                    <a:pt x="911" y="294"/>
                  </a:lnTo>
                  <a:lnTo>
                    <a:pt x="902" y="273"/>
                  </a:lnTo>
                  <a:lnTo>
                    <a:pt x="892" y="253"/>
                  </a:lnTo>
                  <a:lnTo>
                    <a:pt x="880" y="232"/>
                  </a:lnTo>
                  <a:lnTo>
                    <a:pt x="867" y="212"/>
                  </a:lnTo>
                  <a:lnTo>
                    <a:pt x="854" y="193"/>
                  </a:lnTo>
                  <a:lnTo>
                    <a:pt x="840" y="174"/>
                  </a:lnTo>
                  <a:lnTo>
                    <a:pt x="824" y="156"/>
                  </a:lnTo>
                  <a:lnTo>
                    <a:pt x="807" y="138"/>
                  </a:lnTo>
                  <a:lnTo>
                    <a:pt x="807" y="138"/>
                  </a:lnTo>
                  <a:lnTo>
                    <a:pt x="789" y="121"/>
                  </a:lnTo>
                  <a:lnTo>
                    <a:pt x="771" y="105"/>
                  </a:lnTo>
                  <a:lnTo>
                    <a:pt x="752" y="91"/>
                  </a:lnTo>
                  <a:lnTo>
                    <a:pt x="733" y="78"/>
                  </a:lnTo>
                  <a:lnTo>
                    <a:pt x="713" y="65"/>
                  </a:lnTo>
                  <a:lnTo>
                    <a:pt x="692" y="53"/>
                  </a:lnTo>
                  <a:lnTo>
                    <a:pt x="671" y="43"/>
                  </a:lnTo>
                  <a:lnTo>
                    <a:pt x="651" y="34"/>
                  </a:lnTo>
                  <a:lnTo>
                    <a:pt x="628" y="26"/>
                  </a:lnTo>
                  <a:lnTo>
                    <a:pt x="608" y="19"/>
                  </a:lnTo>
                  <a:lnTo>
                    <a:pt x="585" y="13"/>
                  </a:lnTo>
                  <a:lnTo>
                    <a:pt x="563" y="8"/>
                  </a:lnTo>
                  <a:lnTo>
                    <a:pt x="541" y="5"/>
                  </a:lnTo>
                  <a:lnTo>
                    <a:pt x="518" y="1"/>
                  </a:lnTo>
                  <a:lnTo>
                    <a:pt x="496" y="0"/>
                  </a:lnTo>
                  <a:lnTo>
                    <a:pt x="473" y="0"/>
                  </a:lnTo>
                  <a:lnTo>
                    <a:pt x="450" y="0"/>
                  </a:lnTo>
                  <a:lnTo>
                    <a:pt x="428" y="1"/>
                  </a:lnTo>
                  <a:lnTo>
                    <a:pt x="404" y="5"/>
                  </a:lnTo>
                  <a:lnTo>
                    <a:pt x="382" y="8"/>
                  </a:lnTo>
                  <a:lnTo>
                    <a:pt x="360" y="13"/>
                  </a:lnTo>
                  <a:lnTo>
                    <a:pt x="338" y="19"/>
                  </a:lnTo>
                  <a:lnTo>
                    <a:pt x="317" y="26"/>
                  </a:lnTo>
                  <a:lnTo>
                    <a:pt x="295" y="34"/>
                  </a:lnTo>
                  <a:lnTo>
                    <a:pt x="274" y="43"/>
                  </a:lnTo>
                  <a:lnTo>
                    <a:pt x="253" y="53"/>
                  </a:lnTo>
                  <a:lnTo>
                    <a:pt x="232" y="65"/>
                  </a:lnTo>
                  <a:lnTo>
                    <a:pt x="213" y="78"/>
                  </a:lnTo>
                  <a:lnTo>
                    <a:pt x="193" y="91"/>
                  </a:lnTo>
                  <a:lnTo>
                    <a:pt x="175" y="105"/>
                  </a:lnTo>
                  <a:lnTo>
                    <a:pt x="157" y="121"/>
                  </a:lnTo>
                  <a:lnTo>
                    <a:pt x="139" y="138"/>
                  </a:lnTo>
                  <a:lnTo>
                    <a:pt x="139" y="138"/>
                  </a:lnTo>
                  <a:lnTo>
                    <a:pt x="122" y="156"/>
                  </a:lnTo>
                  <a:lnTo>
                    <a:pt x="106" y="174"/>
                  </a:lnTo>
                  <a:lnTo>
                    <a:pt x="92" y="193"/>
                  </a:lnTo>
                  <a:lnTo>
                    <a:pt x="79" y="212"/>
                  </a:lnTo>
                  <a:lnTo>
                    <a:pt x="66" y="232"/>
                  </a:lnTo>
                  <a:lnTo>
                    <a:pt x="54" y="253"/>
                  </a:lnTo>
                  <a:lnTo>
                    <a:pt x="43" y="273"/>
                  </a:lnTo>
                  <a:lnTo>
                    <a:pt x="34" y="294"/>
                  </a:lnTo>
                  <a:lnTo>
                    <a:pt x="26" y="315"/>
                  </a:lnTo>
                  <a:lnTo>
                    <a:pt x="20" y="337"/>
                  </a:lnTo>
                  <a:lnTo>
                    <a:pt x="13" y="359"/>
                  </a:lnTo>
                  <a:lnTo>
                    <a:pt x="8" y="382"/>
                  </a:lnTo>
                  <a:lnTo>
                    <a:pt x="6" y="404"/>
                  </a:lnTo>
                  <a:lnTo>
                    <a:pt x="3" y="427"/>
                  </a:lnTo>
                  <a:lnTo>
                    <a:pt x="0" y="449"/>
                  </a:lnTo>
                  <a:lnTo>
                    <a:pt x="0" y="471"/>
                  </a:lnTo>
                  <a:lnTo>
                    <a:pt x="0" y="495"/>
                  </a:lnTo>
                  <a:lnTo>
                    <a:pt x="3" y="517"/>
                  </a:lnTo>
                  <a:lnTo>
                    <a:pt x="6" y="541"/>
                  </a:lnTo>
                  <a:lnTo>
                    <a:pt x="8" y="563"/>
                  </a:lnTo>
                  <a:lnTo>
                    <a:pt x="13" y="585"/>
                  </a:lnTo>
                  <a:lnTo>
                    <a:pt x="20" y="607"/>
                  </a:lnTo>
                  <a:lnTo>
                    <a:pt x="26" y="628"/>
                  </a:lnTo>
                  <a:lnTo>
                    <a:pt x="34" y="650"/>
                  </a:lnTo>
                  <a:lnTo>
                    <a:pt x="43" y="671"/>
                  </a:lnTo>
                  <a:lnTo>
                    <a:pt x="54" y="692"/>
                  </a:lnTo>
                  <a:lnTo>
                    <a:pt x="66" y="713"/>
                  </a:lnTo>
                  <a:lnTo>
                    <a:pt x="79" y="732"/>
                  </a:lnTo>
                  <a:lnTo>
                    <a:pt x="92" y="752"/>
                  </a:lnTo>
                  <a:lnTo>
                    <a:pt x="106" y="770"/>
                  </a:lnTo>
                  <a:lnTo>
                    <a:pt x="122" y="788"/>
                  </a:lnTo>
                  <a:lnTo>
                    <a:pt x="139" y="806"/>
                  </a:lnTo>
                  <a:lnTo>
                    <a:pt x="139" y="806"/>
                  </a:lnTo>
                  <a:lnTo>
                    <a:pt x="157" y="823"/>
                  </a:lnTo>
                  <a:lnTo>
                    <a:pt x="175" y="839"/>
                  </a:lnTo>
                  <a:lnTo>
                    <a:pt x="193" y="853"/>
                  </a:lnTo>
                  <a:lnTo>
                    <a:pt x="213" y="866"/>
                  </a:lnTo>
                  <a:lnTo>
                    <a:pt x="232" y="879"/>
                  </a:lnTo>
                  <a:lnTo>
                    <a:pt x="253" y="891"/>
                  </a:lnTo>
                  <a:lnTo>
                    <a:pt x="274" y="901"/>
                  </a:lnTo>
                  <a:lnTo>
                    <a:pt x="295" y="911"/>
                  </a:lnTo>
                  <a:lnTo>
                    <a:pt x="317" y="918"/>
                  </a:lnTo>
                  <a:lnTo>
                    <a:pt x="338" y="925"/>
                  </a:lnTo>
                  <a:lnTo>
                    <a:pt x="360" y="931"/>
                  </a:lnTo>
                  <a:lnTo>
                    <a:pt x="382" y="937"/>
                  </a:lnTo>
                  <a:lnTo>
                    <a:pt x="404" y="939"/>
                  </a:lnTo>
                  <a:lnTo>
                    <a:pt x="428" y="942"/>
                  </a:lnTo>
                  <a:lnTo>
                    <a:pt x="450" y="944"/>
                  </a:lnTo>
                  <a:lnTo>
                    <a:pt x="473" y="944"/>
                  </a:lnTo>
                  <a:lnTo>
                    <a:pt x="496" y="944"/>
                  </a:lnTo>
                  <a:lnTo>
                    <a:pt x="518" y="942"/>
                  </a:lnTo>
                  <a:lnTo>
                    <a:pt x="541" y="939"/>
                  </a:lnTo>
                  <a:lnTo>
                    <a:pt x="563" y="937"/>
                  </a:lnTo>
                  <a:lnTo>
                    <a:pt x="585" y="931"/>
                  </a:lnTo>
                  <a:lnTo>
                    <a:pt x="608" y="925"/>
                  </a:lnTo>
                  <a:lnTo>
                    <a:pt x="628" y="918"/>
                  </a:lnTo>
                  <a:lnTo>
                    <a:pt x="651" y="911"/>
                  </a:lnTo>
                  <a:lnTo>
                    <a:pt x="671" y="901"/>
                  </a:lnTo>
                  <a:lnTo>
                    <a:pt x="692" y="891"/>
                  </a:lnTo>
                  <a:lnTo>
                    <a:pt x="713" y="879"/>
                  </a:lnTo>
                  <a:lnTo>
                    <a:pt x="733" y="866"/>
                  </a:lnTo>
                  <a:lnTo>
                    <a:pt x="752" y="853"/>
                  </a:lnTo>
                  <a:lnTo>
                    <a:pt x="771" y="839"/>
                  </a:lnTo>
                  <a:lnTo>
                    <a:pt x="789" y="823"/>
                  </a:lnTo>
                  <a:lnTo>
                    <a:pt x="807" y="806"/>
                  </a:lnTo>
                  <a:lnTo>
                    <a:pt x="807"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74"/>
            <p:cNvSpPr>
              <a:spLocks/>
            </p:cNvSpPr>
            <p:nvPr userDrawn="1"/>
          </p:nvSpPr>
          <p:spPr bwMode="auto">
            <a:xfrm>
              <a:off x="3600" y="651"/>
              <a:ext cx="216" cy="216"/>
            </a:xfrm>
            <a:custGeom>
              <a:avLst/>
              <a:gdLst>
                <a:gd name="T0" fmla="*/ 753 w 865"/>
                <a:gd name="T1" fmla="*/ 722 h 866"/>
                <a:gd name="T2" fmla="*/ 794 w 865"/>
                <a:gd name="T3" fmla="*/ 670 h 866"/>
                <a:gd name="T4" fmla="*/ 825 w 865"/>
                <a:gd name="T5" fmla="*/ 615 h 866"/>
                <a:gd name="T6" fmla="*/ 847 w 865"/>
                <a:gd name="T7" fmla="*/ 556 h 866"/>
                <a:gd name="T8" fmla="*/ 860 w 865"/>
                <a:gd name="T9" fmla="*/ 496 h 866"/>
                <a:gd name="T10" fmla="*/ 865 w 865"/>
                <a:gd name="T11" fmla="*/ 433 h 866"/>
                <a:gd name="T12" fmla="*/ 860 w 865"/>
                <a:gd name="T13" fmla="*/ 371 h 866"/>
                <a:gd name="T14" fmla="*/ 847 w 865"/>
                <a:gd name="T15" fmla="*/ 311 h 866"/>
                <a:gd name="T16" fmla="*/ 825 w 865"/>
                <a:gd name="T17" fmla="*/ 251 h 866"/>
                <a:gd name="T18" fmla="*/ 794 w 865"/>
                <a:gd name="T19" fmla="*/ 196 h 866"/>
                <a:gd name="T20" fmla="*/ 753 w 865"/>
                <a:gd name="T21" fmla="*/ 144 h 866"/>
                <a:gd name="T22" fmla="*/ 722 w 865"/>
                <a:gd name="T23" fmla="*/ 113 h 866"/>
                <a:gd name="T24" fmla="*/ 670 w 865"/>
                <a:gd name="T25" fmla="*/ 72 h 866"/>
                <a:gd name="T26" fmla="*/ 615 w 865"/>
                <a:gd name="T27" fmla="*/ 41 h 866"/>
                <a:gd name="T28" fmla="*/ 555 w 865"/>
                <a:gd name="T29" fmla="*/ 19 h 866"/>
                <a:gd name="T30" fmla="*/ 495 w 865"/>
                <a:gd name="T31" fmla="*/ 6 h 866"/>
                <a:gd name="T32" fmla="*/ 433 w 865"/>
                <a:gd name="T33" fmla="*/ 0 h 866"/>
                <a:gd name="T34" fmla="*/ 370 w 865"/>
                <a:gd name="T35" fmla="*/ 6 h 866"/>
                <a:gd name="T36" fmla="*/ 310 w 865"/>
                <a:gd name="T37" fmla="*/ 19 h 866"/>
                <a:gd name="T38" fmla="*/ 250 w 865"/>
                <a:gd name="T39" fmla="*/ 41 h 866"/>
                <a:gd name="T40" fmla="*/ 196 w 865"/>
                <a:gd name="T41" fmla="*/ 72 h 866"/>
                <a:gd name="T42" fmla="*/ 144 w 865"/>
                <a:gd name="T43" fmla="*/ 113 h 866"/>
                <a:gd name="T44" fmla="*/ 112 w 865"/>
                <a:gd name="T45" fmla="*/ 144 h 866"/>
                <a:gd name="T46" fmla="*/ 72 w 865"/>
                <a:gd name="T47" fmla="*/ 196 h 866"/>
                <a:gd name="T48" fmla="*/ 41 w 865"/>
                <a:gd name="T49" fmla="*/ 251 h 866"/>
                <a:gd name="T50" fmla="*/ 18 w 865"/>
                <a:gd name="T51" fmla="*/ 311 h 866"/>
                <a:gd name="T52" fmla="*/ 5 w 865"/>
                <a:gd name="T53" fmla="*/ 371 h 866"/>
                <a:gd name="T54" fmla="*/ 0 w 865"/>
                <a:gd name="T55" fmla="*/ 433 h 866"/>
                <a:gd name="T56" fmla="*/ 5 w 865"/>
                <a:gd name="T57" fmla="*/ 496 h 866"/>
                <a:gd name="T58" fmla="*/ 18 w 865"/>
                <a:gd name="T59" fmla="*/ 556 h 866"/>
                <a:gd name="T60" fmla="*/ 41 w 865"/>
                <a:gd name="T61" fmla="*/ 615 h 866"/>
                <a:gd name="T62" fmla="*/ 72 w 865"/>
                <a:gd name="T63" fmla="*/ 670 h 866"/>
                <a:gd name="T64" fmla="*/ 112 w 865"/>
                <a:gd name="T65" fmla="*/ 722 h 866"/>
                <a:gd name="T66" fmla="*/ 144 w 865"/>
                <a:gd name="T67" fmla="*/ 754 h 866"/>
                <a:gd name="T68" fmla="*/ 196 w 865"/>
                <a:gd name="T69" fmla="*/ 794 h 866"/>
                <a:gd name="T70" fmla="*/ 250 w 865"/>
                <a:gd name="T71" fmla="*/ 825 h 866"/>
                <a:gd name="T72" fmla="*/ 310 w 865"/>
                <a:gd name="T73" fmla="*/ 847 h 866"/>
                <a:gd name="T74" fmla="*/ 370 w 865"/>
                <a:gd name="T75" fmla="*/ 860 h 866"/>
                <a:gd name="T76" fmla="*/ 433 w 865"/>
                <a:gd name="T77" fmla="*/ 866 h 866"/>
                <a:gd name="T78" fmla="*/ 495 w 865"/>
                <a:gd name="T79" fmla="*/ 860 h 866"/>
                <a:gd name="T80" fmla="*/ 555 w 865"/>
                <a:gd name="T81" fmla="*/ 847 h 866"/>
                <a:gd name="T82" fmla="*/ 615 w 865"/>
                <a:gd name="T83" fmla="*/ 825 h 866"/>
                <a:gd name="T84" fmla="*/ 670 w 865"/>
                <a:gd name="T85" fmla="*/ 794 h 866"/>
                <a:gd name="T86" fmla="*/ 722 w 865"/>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5" h="866">
                  <a:moveTo>
                    <a:pt x="738" y="738"/>
                  </a:moveTo>
                  <a:lnTo>
                    <a:pt x="738" y="738"/>
                  </a:lnTo>
                  <a:lnTo>
                    <a:pt x="753" y="722"/>
                  </a:lnTo>
                  <a:lnTo>
                    <a:pt x="768" y="705"/>
                  </a:lnTo>
                  <a:lnTo>
                    <a:pt x="781" y="688"/>
                  </a:lnTo>
                  <a:lnTo>
                    <a:pt x="794" y="670"/>
                  </a:lnTo>
                  <a:lnTo>
                    <a:pt x="805" y="652"/>
                  </a:lnTo>
                  <a:lnTo>
                    <a:pt x="816" y="634"/>
                  </a:lnTo>
                  <a:lnTo>
                    <a:pt x="825" y="615"/>
                  </a:lnTo>
                  <a:lnTo>
                    <a:pt x="833" y="596"/>
                  </a:lnTo>
                  <a:lnTo>
                    <a:pt x="841" y="576"/>
                  </a:lnTo>
                  <a:lnTo>
                    <a:pt x="847" y="556"/>
                  </a:lnTo>
                  <a:lnTo>
                    <a:pt x="852" y="536"/>
                  </a:lnTo>
                  <a:lnTo>
                    <a:pt x="858" y="515"/>
                  </a:lnTo>
                  <a:lnTo>
                    <a:pt x="860" y="496"/>
                  </a:lnTo>
                  <a:lnTo>
                    <a:pt x="863" y="475"/>
                  </a:lnTo>
                  <a:lnTo>
                    <a:pt x="864" y="454"/>
                  </a:lnTo>
                  <a:lnTo>
                    <a:pt x="865" y="433"/>
                  </a:lnTo>
                  <a:lnTo>
                    <a:pt x="864" y="412"/>
                  </a:lnTo>
                  <a:lnTo>
                    <a:pt x="863" y="391"/>
                  </a:lnTo>
                  <a:lnTo>
                    <a:pt x="860" y="371"/>
                  </a:lnTo>
                  <a:lnTo>
                    <a:pt x="858" y="351"/>
                  </a:lnTo>
                  <a:lnTo>
                    <a:pt x="852" y="330"/>
                  </a:lnTo>
                  <a:lnTo>
                    <a:pt x="847" y="311"/>
                  </a:lnTo>
                  <a:lnTo>
                    <a:pt x="841" y="290"/>
                  </a:lnTo>
                  <a:lnTo>
                    <a:pt x="833" y="270"/>
                  </a:lnTo>
                  <a:lnTo>
                    <a:pt x="825" y="251"/>
                  </a:lnTo>
                  <a:lnTo>
                    <a:pt x="816" y="232"/>
                  </a:lnTo>
                  <a:lnTo>
                    <a:pt x="805" y="214"/>
                  </a:lnTo>
                  <a:lnTo>
                    <a:pt x="794" y="196"/>
                  </a:lnTo>
                  <a:lnTo>
                    <a:pt x="781" y="178"/>
                  </a:lnTo>
                  <a:lnTo>
                    <a:pt x="768" y="161"/>
                  </a:lnTo>
                  <a:lnTo>
                    <a:pt x="753" y="144"/>
                  </a:lnTo>
                  <a:lnTo>
                    <a:pt x="738" y="128"/>
                  </a:lnTo>
                  <a:lnTo>
                    <a:pt x="738" y="128"/>
                  </a:lnTo>
                  <a:lnTo>
                    <a:pt x="722" y="113"/>
                  </a:lnTo>
                  <a:lnTo>
                    <a:pt x="705" y="98"/>
                  </a:lnTo>
                  <a:lnTo>
                    <a:pt x="688" y="85"/>
                  </a:lnTo>
                  <a:lnTo>
                    <a:pt x="670" y="72"/>
                  </a:lnTo>
                  <a:lnTo>
                    <a:pt x="652" y="60"/>
                  </a:lnTo>
                  <a:lnTo>
                    <a:pt x="633" y="50"/>
                  </a:lnTo>
                  <a:lnTo>
                    <a:pt x="615" y="41"/>
                  </a:lnTo>
                  <a:lnTo>
                    <a:pt x="596" y="33"/>
                  </a:lnTo>
                  <a:lnTo>
                    <a:pt x="576" y="25"/>
                  </a:lnTo>
                  <a:lnTo>
                    <a:pt x="555" y="19"/>
                  </a:lnTo>
                  <a:lnTo>
                    <a:pt x="536" y="14"/>
                  </a:lnTo>
                  <a:lnTo>
                    <a:pt x="515" y="8"/>
                  </a:lnTo>
                  <a:lnTo>
                    <a:pt x="495" y="6"/>
                  </a:lnTo>
                  <a:lnTo>
                    <a:pt x="475" y="3"/>
                  </a:lnTo>
                  <a:lnTo>
                    <a:pt x="454" y="2"/>
                  </a:lnTo>
                  <a:lnTo>
                    <a:pt x="433" y="0"/>
                  </a:lnTo>
                  <a:lnTo>
                    <a:pt x="412" y="2"/>
                  </a:lnTo>
                  <a:lnTo>
                    <a:pt x="391" y="3"/>
                  </a:lnTo>
                  <a:lnTo>
                    <a:pt x="370" y="6"/>
                  </a:lnTo>
                  <a:lnTo>
                    <a:pt x="351" y="8"/>
                  </a:lnTo>
                  <a:lnTo>
                    <a:pt x="330" y="14"/>
                  </a:lnTo>
                  <a:lnTo>
                    <a:pt x="310" y="19"/>
                  </a:lnTo>
                  <a:lnTo>
                    <a:pt x="289" y="25"/>
                  </a:lnTo>
                  <a:lnTo>
                    <a:pt x="270" y="33"/>
                  </a:lnTo>
                  <a:lnTo>
                    <a:pt x="250" y="41"/>
                  </a:lnTo>
                  <a:lnTo>
                    <a:pt x="232" y="50"/>
                  </a:lnTo>
                  <a:lnTo>
                    <a:pt x="214" y="60"/>
                  </a:lnTo>
                  <a:lnTo>
                    <a:pt x="196" y="72"/>
                  </a:lnTo>
                  <a:lnTo>
                    <a:pt x="177" y="85"/>
                  </a:lnTo>
                  <a:lnTo>
                    <a:pt x="160" y="98"/>
                  </a:lnTo>
                  <a:lnTo>
                    <a:pt x="144" y="113"/>
                  </a:lnTo>
                  <a:lnTo>
                    <a:pt x="128" y="128"/>
                  </a:lnTo>
                  <a:lnTo>
                    <a:pt x="128" y="128"/>
                  </a:lnTo>
                  <a:lnTo>
                    <a:pt x="112" y="144"/>
                  </a:lnTo>
                  <a:lnTo>
                    <a:pt x="98" y="161"/>
                  </a:lnTo>
                  <a:lnTo>
                    <a:pt x="85" y="178"/>
                  </a:lnTo>
                  <a:lnTo>
                    <a:pt x="72" y="196"/>
                  </a:lnTo>
                  <a:lnTo>
                    <a:pt x="60" y="214"/>
                  </a:lnTo>
                  <a:lnTo>
                    <a:pt x="50" y="232"/>
                  </a:lnTo>
                  <a:lnTo>
                    <a:pt x="41" y="251"/>
                  </a:lnTo>
                  <a:lnTo>
                    <a:pt x="33" y="270"/>
                  </a:lnTo>
                  <a:lnTo>
                    <a:pt x="25" y="290"/>
                  </a:lnTo>
                  <a:lnTo>
                    <a:pt x="18" y="311"/>
                  </a:lnTo>
                  <a:lnTo>
                    <a:pt x="13" y="330"/>
                  </a:lnTo>
                  <a:lnTo>
                    <a:pt x="9" y="351"/>
                  </a:lnTo>
                  <a:lnTo>
                    <a:pt x="5" y="371"/>
                  </a:lnTo>
                  <a:lnTo>
                    <a:pt x="3" y="391"/>
                  </a:lnTo>
                  <a:lnTo>
                    <a:pt x="1" y="412"/>
                  </a:lnTo>
                  <a:lnTo>
                    <a:pt x="0" y="433"/>
                  </a:lnTo>
                  <a:lnTo>
                    <a:pt x="1" y="454"/>
                  </a:lnTo>
                  <a:lnTo>
                    <a:pt x="3" y="475"/>
                  </a:lnTo>
                  <a:lnTo>
                    <a:pt x="5" y="496"/>
                  </a:lnTo>
                  <a:lnTo>
                    <a:pt x="9" y="515"/>
                  </a:lnTo>
                  <a:lnTo>
                    <a:pt x="13" y="536"/>
                  </a:lnTo>
                  <a:lnTo>
                    <a:pt x="18" y="556"/>
                  </a:lnTo>
                  <a:lnTo>
                    <a:pt x="25" y="576"/>
                  </a:lnTo>
                  <a:lnTo>
                    <a:pt x="33" y="596"/>
                  </a:lnTo>
                  <a:lnTo>
                    <a:pt x="41" y="615"/>
                  </a:lnTo>
                  <a:lnTo>
                    <a:pt x="50" y="634"/>
                  </a:lnTo>
                  <a:lnTo>
                    <a:pt x="60" y="652"/>
                  </a:lnTo>
                  <a:lnTo>
                    <a:pt x="72" y="670"/>
                  </a:lnTo>
                  <a:lnTo>
                    <a:pt x="85" y="688"/>
                  </a:lnTo>
                  <a:lnTo>
                    <a:pt x="98" y="705"/>
                  </a:lnTo>
                  <a:lnTo>
                    <a:pt x="112" y="722"/>
                  </a:lnTo>
                  <a:lnTo>
                    <a:pt x="128" y="738"/>
                  </a:lnTo>
                  <a:lnTo>
                    <a:pt x="128" y="738"/>
                  </a:lnTo>
                  <a:lnTo>
                    <a:pt x="144" y="754"/>
                  </a:lnTo>
                  <a:lnTo>
                    <a:pt x="160" y="768"/>
                  </a:lnTo>
                  <a:lnTo>
                    <a:pt x="177" y="781"/>
                  </a:lnTo>
                  <a:lnTo>
                    <a:pt x="196" y="794"/>
                  </a:lnTo>
                  <a:lnTo>
                    <a:pt x="214" y="806"/>
                  </a:lnTo>
                  <a:lnTo>
                    <a:pt x="232" y="816"/>
                  </a:lnTo>
                  <a:lnTo>
                    <a:pt x="250" y="825"/>
                  </a:lnTo>
                  <a:lnTo>
                    <a:pt x="270" y="833"/>
                  </a:lnTo>
                  <a:lnTo>
                    <a:pt x="289" y="841"/>
                  </a:lnTo>
                  <a:lnTo>
                    <a:pt x="310" y="847"/>
                  </a:lnTo>
                  <a:lnTo>
                    <a:pt x="330" y="853"/>
                  </a:lnTo>
                  <a:lnTo>
                    <a:pt x="351" y="856"/>
                  </a:lnTo>
                  <a:lnTo>
                    <a:pt x="370" y="860"/>
                  </a:lnTo>
                  <a:lnTo>
                    <a:pt x="391" y="863"/>
                  </a:lnTo>
                  <a:lnTo>
                    <a:pt x="412" y="864"/>
                  </a:lnTo>
                  <a:lnTo>
                    <a:pt x="433" y="866"/>
                  </a:lnTo>
                  <a:lnTo>
                    <a:pt x="454" y="864"/>
                  </a:lnTo>
                  <a:lnTo>
                    <a:pt x="475" y="863"/>
                  </a:lnTo>
                  <a:lnTo>
                    <a:pt x="495" y="860"/>
                  </a:lnTo>
                  <a:lnTo>
                    <a:pt x="515" y="856"/>
                  </a:lnTo>
                  <a:lnTo>
                    <a:pt x="536" y="853"/>
                  </a:lnTo>
                  <a:lnTo>
                    <a:pt x="555" y="847"/>
                  </a:lnTo>
                  <a:lnTo>
                    <a:pt x="576" y="841"/>
                  </a:lnTo>
                  <a:lnTo>
                    <a:pt x="596" y="833"/>
                  </a:lnTo>
                  <a:lnTo>
                    <a:pt x="615" y="825"/>
                  </a:lnTo>
                  <a:lnTo>
                    <a:pt x="633" y="816"/>
                  </a:lnTo>
                  <a:lnTo>
                    <a:pt x="652" y="806"/>
                  </a:lnTo>
                  <a:lnTo>
                    <a:pt x="670" y="794"/>
                  </a:lnTo>
                  <a:lnTo>
                    <a:pt x="688" y="781"/>
                  </a:lnTo>
                  <a:lnTo>
                    <a:pt x="705" y="768"/>
                  </a:lnTo>
                  <a:lnTo>
                    <a:pt x="722" y="754"/>
                  </a:lnTo>
                  <a:lnTo>
                    <a:pt x="738" y="738"/>
                  </a:lnTo>
                  <a:lnTo>
                    <a:pt x="738"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 name="Freeform 75"/>
            <p:cNvSpPr>
              <a:spLocks/>
            </p:cNvSpPr>
            <p:nvPr userDrawn="1"/>
          </p:nvSpPr>
          <p:spPr bwMode="auto">
            <a:xfrm>
              <a:off x="3789" y="840"/>
              <a:ext cx="196" cy="196"/>
            </a:xfrm>
            <a:custGeom>
              <a:avLst/>
              <a:gdLst>
                <a:gd name="T0" fmla="*/ 683 w 783"/>
                <a:gd name="T1" fmla="*/ 654 h 783"/>
                <a:gd name="T2" fmla="*/ 720 w 783"/>
                <a:gd name="T3" fmla="*/ 608 h 783"/>
                <a:gd name="T4" fmla="*/ 747 w 783"/>
                <a:gd name="T5" fmla="*/ 557 h 783"/>
                <a:gd name="T6" fmla="*/ 768 w 783"/>
                <a:gd name="T7" fmla="*/ 503 h 783"/>
                <a:gd name="T8" fmla="*/ 780 w 783"/>
                <a:gd name="T9" fmla="*/ 449 h 783"/>
                <a:gd name="T10" fmla="*/ 783 w 783"/>
                <a:gd name="T11" fmla="*/ 393 h 783"/>
                <a:gd name="T12" fmla="*/ 780 w 783"/>
                <a:gd name="T13" fmla="*/ 335 h 783"/>
                <a:gd name="T14" fmla="*/ 768 w 783"/>
                <a:gd name="T15" fmla="*/ 281 h 783"/>
                <a:gd name="T16" fmla="*/ 747 w 783"/>
                <a:gd name="T17" fmla="*/ 227 h 783"/>
                <a:gd name="T18" fmla="*/ 720 w 783"/>
                <a:gd name="T19" fmla="*/ 176 h 783"/>
                <a:gd name="T20" fmla="*/ 683 w 783"/>
                <a:gd name="T21" fmla="*/ 129 h 783"/>
                <a:gd name="T22" fmla="*/ 654 w 783"/>
                <a:gd name="T23" fmla="*/ 101 h 783"/>
                <a:gd name="T24" fmla="*/ 608 w 783"/>
                <a:gd name="T25" fmla="*/ 66 h 783"/>
                <a:gd name="T26" fmla="*/ 557 w 783"/>
                <a:gd name="T27" fmla="*/ 37 h 783"/>
                <a:gd name="T28" fmla="*/ 503 w 783"/>
                <a:gd name="T29" fmla="*/ 16 h 783"/>
                <a:gd name="T30" fmla="*/ 449 w 783"/>
                <a:gd name="T31" fmla="*/ 4 h 783"/>
                <a:gd name="T32" fmla="*/ 393 w 783"/>
                <a:gd name="T33" fmla="*/ 0 h 783"/>
                <a:gd name="T34" fmla="*/ 335 w 783"/>
                <a:gd name="T35" fmla="*/ 4 h 783"/>
                <a:gd name="T36" fmla="*/ 280 w 783"/>
                <a:gd name="T37" fmla="*/ 16 h 783"/>
                <a:gd name="T38" fmla="*/ 227 w 783"/>
                <a:gd name="T39" fmla="*/ 37 h 783"/>
                <a:gd name="T40" fmla="*/ 176 w 783"/>
                <a:gd name="T41" fmla="*/ 66 h 783"/>
                <a:gd name="T42" fmla="*/ 129 w 783"/>
                <a:gd name="T43" fmla="*/ 101 h 783"/>
                <a:gd name="T44" fmla="*/ 101 w 783"/>
                <a:gd name="T45" fmla="*/ 129 h 783"/>
                <a:gd name="T46" fmla="*/ 65 w 783"/>
                <a:gd name="T47" fmla="*/ 176 h 783"/>
                <a:gd name="T48" fmla="*/ 37 w 783"/>
                <a:gd name="T49" fmla="*/ 227 h 783"/>
                <a:gd name="T50" fmla="*/ 16 w 783"/>
                <a:gd name="T51" fmla="*/ 281 h 783"/>
                <a:gd name="T52" fmla="*/ 4 w 783"/>
                <a:gd name="T53" fmla="*/ 335 h 783"/>
                <a:gd name="T54" fmla="*/ 0 w 783"/>
                <a:gd name="T55" fmla="*/ 393 h 783"/>
                <a:gd name="T56" fmla="*/ 4 w 783"/>
                <a:gd name="T57" fmla="*/ 449 h 783"/>
                <a:gd name="T58" fmla="*/ 16 w 783"/>
                <a:gd name="T59" fmla="*/ 503 h 783"/>
                <a:gd name="T60" fmla="*/ 37 w 783"/>
                <a:gd name="T61" fmla="*/ 557 h 783"/>
                <a:gd name="T62" fmla="*/ 65 w 783"/>
                <a:gd name="T63" fmla="*/ 608 h 783"/>
                <a:gd name="T64" fmla="*/ 101 w 783"/>
                <a:gd name="T65" fmla="*/ 654 h 783"/>
                <a:gd name="T66" fmla="*/ 129 w 783"/>
                <a:gd name="T67" fmla="*/ 683 h 783"/>
                <a:gd name="T68" fmla="*/ 176 w 783"/>
                <a:gd name="T69" fmla="*/ 718 h 783"/>
                <a:gd name="T70" fmla="*/ 227 w 783"/>
                <a:gd name="T71" fmla="*/ 747 h 783"/>
                <a:gd name="T72" fmla="*/ 280 w 783"/>
                <a:gd name="T73" fmla="*/ 768 h 783"/>
                <a:gd name="T74" fmla="*/ 335 w 783"/>
                <a:gd name="T75" fmla="*/ 780 h 783"/>
                <a:gd name="T76" fmla="*/ 393 w 783"/>
                <a:gd name="T77" fmla="*/ 783 h 783"/>
                <a:gd name="T78" fmla="*/ 449 w 783"/>
                <a:gd name="T79" fmla="*/ 780 h 783"/>
                <a:gd name="T80" fmla="*/ 503 w 783"/>
                <a:gd name="T81" fmla="*/ 768 h 783"/>
                <a:gd name="T82" fmla="*/ 557 w 783"/>
                <a:gd name="T83" fmla="*/ 747 h 783"/>
                <a:gd name="T84" fmla="*/ 608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9" y="669"/>
                  </a:moveTo>
                  <a:lnTo>
                    <a:pt x="669" y="669"/>
                  </a:lnTo>
                  <a:lnTo>
                    <a:pt x="683" y="654"/>
                  </a:lnTo>
                  <a:lnTo>
                    <a:pt x="696" y="639"/>
                  </a:lnTo>
                  <a:lnTo>
                    <a:pt x="708" y="623"/>
                  </a:lnTo>
                  <a:lnTo>
                    <a:pt x="720" y="608"/>
                  </a:lnTo>
                  <a:lnTo>
                    <a:pt x="729" y="591"/>
                  </a:lnTo>
                  <a:lnTo>
                    <a:pt x="739" y="574"/>
                  </a:lnTo>
                  <a:lnTo>
                    <a:pt x="747" y="557"/>
                  </a:lnTo>
                  <a:lnTo>
                    <a:pt x="755" y="540"/>
                  </a:lnTo>
                  <a:lnTo>
                    <a:pt x="761" y="522"/>
                  </a:lnTo>
                  <a:lnTo>
                    <a:pt x="768" y="503"/>
                  </a:lnTo>
                  <a:lnTo>
                    <a:pt x="772" y="485"/>
                  </a:lnTo>
                  <a:lnTo>
                    <a:pt x="777" y="467"/>
                  </a:lnTo>
                  <a:lnTo>
                    <a:pt x="780" y="449"/>
                  </a:lnTo>
                  <a:lnTo>
                    <a:pt x="782" y="429"/>
                  </a:lnTo>
                  <a:lnTo>
                    <a:pt x="783" y="411"/>
                  </a:lnTo>
                  <a:lnTo>
                    <a:pt x="783" y="393"/>
                  </a:lnTo>
                  <a:lnTo>
                    <a:pt x="783" y="373"/>
                  </a:lnTo>
                  <a:lnTo>
                    <a:pt x="782" y="355"/>
                  </a:lnTo>
                  <a:lnTo>
                    <a:pt x="780" y="335"/>
                  </a:lnTo>
                  <a:lnTo>
                    <a:pt x="777" y="317"/>
                  </a:lnTo>
                  <a:lnTo>
                    <a:pt x="772" y="299"/>
                  </a:lnTo>
                  <a:lnTo>
                    <a:pt x="768" y="281"/>
                  </a:lnTo>
                  <a:lnTo>
                    <a:pt x="761" y="262"/>
                  </a:lnTo>
                  <a:lnTo>
                    <a:pt x="755" y="244"/>
                  </a:lnTo>
                  <a:lnTo>
                    <a:pt x="747" y="227"/>
                  </a:lnTo>
                  <a:lnTo>
                    <a:pt x="739" y="210"/>
                  </a:lnTo>
                  <a:lnTo>
                    <a:pt x="729" y="193"/>
                  </a:lnTo>
                  <a:lnTo>
                    <a:pt x="720" y="176"/>
                  </a:lnTo>
                  <a:lnTo>
                    <a:pt x="708" y="161"/>
                  </a:lnTo>
                  <a:lnTo>
                    <a:pt x="696" y="145"/>
                  </a:lnTo>
                  <a:lnTo>
                    <a:pt x="683" y="129"/>
                  </a:lnTo>
                  <a:lnTo>
                    <a:pt x="669" y="115"/>
                  </a:lnTo>
                  <a:lnTo>
                    <a:pt x="669" y="115"/>
                  </a:lnTo>
                  <a:lnTo>
                    <a:pt x="654" y="101"/>
                  </a:lnTo>
                  <a:lnTo>
                    <a:pt x="639" y="88"/>
                  </a:lnTo>
                  <a:lnTo>
                    <a:pt x="623" y="76"/>
                  </a:lnTo>
                  <a:lnTo>
                    <a:pt x="608" y="66"/>
                  </a:lnTo>
                  <a:lnTo>
                    <a:pt x="591" y="55"/>
                  </a:lnTo>
                  <a:lnTo>
                    <a:pt x="574" y="45"/>
                  </a:lnTo>
                  <a:lnTo>
                    <a:pt x="557" y="37"/>
                  </a:lnTo>
                  <a:lnTo>
                    <a:pt x="540" y="29"/>
                  </a:lnTo>
                  <a:lnTo>
                    <a:pt x="522" y="23"/>
                  </a:lnTo>
                  <a:lnTo>
                    <a:pt x="503" y="16"/>
                  </a:lnTo>
                  <a:lnTo>
                    <a:pt x="485" y="12"/>
                  </a:lnTo>
                  <a:lnTo>
                    <a:pt x="467" y="8"/>
                  </a:lnTo>
                  <a:lnTo>
                    <a:pt x="449" y="4"/>
                  </a:lnTo>
                  <a:lnTo>
                    <a:pt x="429" y="2"/>
                  </a:lnTo>
                  <a:lnTo>
                    <a:pt x="411" y="0"/>
                  </a:lnTo>
                  <a:lnTo>
                    <a:pt x="393" y="0"/>
                  </a:lnTo>
                  <a:lnTo>
                    <a:pt x="373" y="0"/>
                  </a:lnTo>
                  <a:lnTo>
                    <a:pt x="355" y="2"/>
                  </a:lnTo>
                  <a:lnTo>
                    <a:pt x="335" y="4"/>
                  </a:lnTo>
                  <a:lnTo>
                    <a:pt x="317" y="8"/>
                  </a:lnTo>
                  <a:lnTo>
                    <a:pt x="299" y="12"/>
                  </a:lnTo>
                  <a:lnTo>
                    <a:pt x="280" y="16"/>
                  </a:lnTo>
                  <a:lnTo>
                    <a:pt x="262" y="23"/>
                  </a:lnTo>
                  <a:lnTo>
                    <a:pt x="244" y="29"/>
                  </a:lnTo>
                  <a:lnTo>
                    <a:pt x="227" y="37"/>
                  </a:lnTo>
                  <a:lnTo>
                    <a:pt x="210" y="45"/>
                  </a:lnTo>
                  <a:lnTo>
                    <a:pt x="193" y="55"/>
                  </a:lnTo>
                  <a:lnTo>
                    <a:pt x="176" y="66"/>
                  </a:lnTo>
                  <a:lnTo>
                    <a:pt x="161" y="76"/>
                  </a:lnTo>
                  <a:lnTo>
                    <a:pt x="145" y="88"/>
                  </a:lnTo>
                  <a:lnTo>
                    <a:pt x="129" y="101"/>
                  </a:lnTo>
                  <a:lnTo>
                    <a:pt x="115" y="115"/>
                  </a:lnTo>
                  <a:lnTo>
                    <a:pt x="115" y="115"/>
                  </a:lnTo>
                  <a:lnTo>
                    <a:pt x="101" y="129"/>
                  </a:lnTo>
                  <a:lnTo>
                    <a:pt x="88" y="145"/>
                  </a:lnTo>
                  <a:lnTo>
                    <a:pt x="76" y="161"/>
                  </a:lnTo>
                  <a:lnTo>
                    <a:pt x="65" y="176"/>
                  </a:lnTo>
                  <a:lnTo>
                    <a:pt x="55" y="193"/>
                  </a:lnTo>
                  <a:lnTo>
                    <a:pt x="45" y="210"/>
                  </a:lnTo>
                  <a:lnTo>
                    <a:pt x="37" y="227"/>
                  </a:lnTo>
                  <a:lnTo>
                    <a:pt x="29" y="244"/>
                  </a:lnTo>
                  <a:lnTo>
                    <a:pt x="22" y="262"/>
                  </a:lnTo>
                  <a:lnTo>
                    <a:pt x="16" y="281"/>
                  </a:lnTo>
                  <a:lnTo>
                    <a:pt x="12" y="299"/>
                  </a:lnTo>
                  <a:lnTo>
                    <a:pt x="8" y="317"/>
                  </a:lnTo>
                  <a:lnTo>
                    <a:pt x="4" y="335"/>
                  </a:lnTo>
                  <a:lnTo>
                    <a:pt x="2" y="355"/>
                  </a:lnTo>
                  <a:lnTo>
                    <a:pt x="0" y="373"/>
                  </a:lnTo>
                  <a:lnTo>
                    <a:pt x="0" y="393"/>
                  </a:lnTo>
                  <a:lnTo>
                    <a:pt x="0" y="411"/>
                  </a:lnTo>
                  <a:lnTo>
                    <a:pt x="2" y="429"/>
                  </a:lnTo>
                  <a:lnTo>
                    <a:pt x="4" y="449"/>
                  </a:lnTo>
                  <a:lnTo>
                    <a:pt x="8" y="467"/>
                  </a:lnTo>
                  <a:lnTo>
                    <a:pt x="12" y="485"/>
                  </a:lnTo>
                  <a:lnTo>
                    <a:pt x="16" y="503"/>
                  </a:lnTo>
                  <a:lnTo>
                    <a:pt x="22" y="522"/>
                  </a:lnTo>
                  <a:lnTo>
                    <a:pt x="29" y="540"/>
                  </a:lnTo>
                  <a:lnTo>
                    <a:pt x="37" y="557"/>
                  </a:lnTo>
                  <a:lnTo>
                    <a:pt x="45" y="574"/>
                  </a:lnTo>
                  <a:lnTo>
                    <a:pt x="55" y="591"/>
                  </a:lnTo>
                  <a:lnTo>
                    <a:pt x="65" y="608"/>
                  </a:lnTo>
                  <a:lnTo>
                    <a:pt x="76" y="623"/>
                  </a:lnTo>
                  <a:lnTo>
                    <a:pt x="88" y="639"/>
                  </a:lnTo>
                  <a:lnTo>
                    <a:pt x="101" y="654"/>
                  </a:lnTo>
                  <a:lnTo>
                    <a:pt x="115" y="669"/>
                  </a:lnTo>
                  <a:lnTo>
                    <a:pt x="115" y="669"/>
                  </a:lnTo>
                  <a:lnTo>
                    <a:pt x="129" y="683"/>
                  </a:lnTo>
                  <a:lnTo>
                    <a:pt x="145" y="696"/>
                  </a:lnTo>
                  <a:lnTo>
                    <a:pt x="161" y="708"/>
                  </a:lnTo>
                  <a:lnTo>
                    <a:pt x="176" y="718"/>
                  </a:lnTo>
                  <a:lnTo>
                    <a:pt x="193" y="729"/>
                  </a:lnTo>
                  <a:lnTo>
                    <a:pt x="210" y="739"/>
                  </a:lnTo>
                  <a:lnTo>
                    <a:pt x="227" y="747"/>
                  </a:lnTo>
                  <a:lnTo>
                    <a:pt x="244" y="755"/>
                  </a:lnTo>
                  <a:lnTo>
                    <a:pt x="262" y="761"/>
                  </a:lnTo>
                  <a:lnTo>
                    <a:pt x="280" y="768"/>
                  </a:lnTo>
                  <a:lnTo>
                    <a:pt x="299" y="772"/>
                  </a:lnTo>
                  <a:lnTo>
                    <a:pt x="317" y="777"/>
                  </a:lnTo>
                  <a:lnTo>
                    <a:pt x="335" y="780"/>
                  </a:lnTo>
                  <a:lnTo>
                    <a:pt x="355" y="782"/>
                  </a:lnTo>
                  <a:lnTo>
                    <a:pt x="373" y="783"/>
                  </a:lnTo>
                  <a:lnTo>
                    <a:pt x="393" y="783"/>
                  </a:lnTo>
                  <a:lnTo>
                    <a:pt x="411" y="783"/>
                  </a:lnTo>
                  <a:lnTo>
                    <a:pt x="429" y="782"/>
                  </a:lnTo>
                  <a:lnTo>
                    <a:pt x="449" y="780"/>
                  </a:lnTo>
                  <a:lnTo>
                    <a:pt x="467" y="777"/>
                  </a:lnTo>
                  <a:lnTo>
                    <a:pt x="485" y="772"/>
                  </a:lnTo>
                  <a:lnTo>
                    <a:pt x="503" y="768"/>
                  </a:lnTo>
                  <a:lnTo>
                    <a:pt x="522" y="761"/>
                  </a:lnTo>
                  <a:lnTo>
                    <a:pt x="540" y="755"/>
                  </a:lnTo>
                  <a:lnTo>
                    <a:pt x="557" y="747"/>
                  </a:lnTo>
                  <a:lnTo>
                    <a:pt x="574" y="739"/>
                  </a:lnTo>
                  <a:lnTo>
                    <a:pt x="591" y="729"/>
                  </a:lnTo>
                  <a:lnTo>
                    <a:pt x="608" y="718"/>
                  </a:lnTo>
                  <a:lnTo>
                    <a:pt x="623" y="708"/>
                  </a:lnTo>
                  <a:lnTo>
                    <a:pt x="639" y="696"/>
                  </a:lnTo>
                  <a:lnTo>
                    <a:pt x="654" y="683"/>
                  </a:lnTo>
                  <a:lnTo>
                    <a:pt x="669" y="669"/>
                  </a:lnTo>
                  <a:lnTo>
                    <a:pt x="669"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 name="Freeform 76"/>
            <p:cNvSpPr>
              <a:spLocks/>
            </p:cNvSpPr>
            <p:nvPr userDrawn="1"/>
          </p:nvSpPr>
          <p:spPr bwMode="auto">
            <a:xfrm>
              <a:off x="3978" y="1029"/>
              <a:ext cx="176" cy="176"/>
            </a:xfrm>
            <a:custGeom>
              <a:avLst/>
              <a:gdLst>
                <a:gd name="T0" fmla="*/ 612 w 701"/>
                <a:gd name="T1" fmla="*/ 585 h 701"/>
                <a:gd name="T2" fmla="*/ 644 w 701"/>
                <a:gd name="T3" fmla="*/ 544 h 701"/>
                <a:gd name="T4" fmla="*/ 670 w 701"/>
                <a:gd name="T5" fmla="*/ 498 h 701"/>
                <a:gd name="T6" fmla="*/ 687 w 701"/>
                <a:gd name="T7" fmla="*/ 451 h 701"/>
                <a:gd name="T8" fmla="*/ 699 w 701"/>
                <a:gd name="T9" fmla="*/ 402 h 701"/>
                <a:gd name="T10" fmla="*/ 701 w 701"/>
                <a:gd name="T11" fmla="*/ 351 h 701"/>
                <a:gd name="T12" fmla="*/ 699 w 701"/>
                <a:gd name="T13" fmla="*/ 300 h 701"/>
                <a:gd name="T14" fmla="*/ 687 w 701"/>
                <a:gd name="T15" fmla="*/ 251 h 701"/>
                <a:gd name="T16" fmla="*/ 670 w 701"/>
                <a:gd name="T17" fmla="*/ 204 h 701"/>
                <a:gd name="T18" fmla="*/ 644 w 701"/>
                <a:gd name="T19" fmla="*/ 158 h 701"/>
                <a:gd name="T20" fmla="*/ 612 w 701"/>
                <a:gd name="T21" fmla="*/ 116 h 701"/>
                <a:gd name="T22" fmla="*/ 587 w 701"/>
                <a:gd name="T23" fmla="*/ 90 h 701"/>
                <a:gd name="T24" fmla="*/ 544 w 701"/>
                <a:gd name="T25" fmla="*/ 58 h 701"/>
                <a:gd name="T26" fmla="*/ 498 w 701"/>
                <a:gd name="T27" fmla="*/ 33 h 701"/>
                <a:gd name="T28" fmla="*/ 451 w 701"/>
                <a:gd name="T29" fmla="*/ 15 h 701"/>
                <a:gd name="T30" fmla="*/ 402 w 701"/>
                <a:gd name="T31" fmla="*/ 3 h 701"/>
                <a:gd name="T32" fmla="*/ 351 w 701"/>
                <a:gd name="T33" fmla="*/ 0 h 701"/>
                <a:gd name="T34" fmla="*/ 300 w 701"/>
                <a:gd name="T35" fmla="*/ 3 h 701"/>
                <a:gd name="T36" fmla="*/ 251 w 701"/>
                <a:gd name="T37" fmla="*/ 15 h 701"/>
                <a:gd name="T38" fmla="*/ 204 w 701"/>
                <a:gd name="T39" fmla="*/ 33 h 701"/>
                <a:gd name="T40" fmla="*/ 158 w 701"/>
                <a:gd name="T41" fmla="*/ 58 h 701"/>
                <a:gd name="T42" fmla="*/ 116 w 701"/>
                <a:gd name="T43" fmla="*/ 90 h 701"/>
                <a:gd name="T44" fmla="*/ 90 w 701"/>
                <a:gd name="T45" fmla="*/ 116 h 701"/>
                <a:gd name="T46" fmla="*/ 58 w 701"/>
                <a:gd name="T47" fmla="*/ 158 h 701"/>
                <a:gd name="T48" fmla="*/ 33 w 701"/>
                <a:gd name="T49" fmla="*/ 204 h 701"/>
                <a:gd name="T50" fmla="*/ 15 w 701"/>
                <a:gd name="T51" fmla="*/ 251 h 701"/>
                <a:gd name="T52" fmla="*/ 3 w 701"/>
                <a:gd name="T53" fmla="*/ 300 h 701"/>
                <a:gd name="T54" fmla="*/ 0 w 701"/>
                <a:gd name="T55" fmla="*/ 351 h 701"/>
                <a:gd name="T56" fmla="*/ 3 w 701"/>
                <a:gd name="T57" fmla="*/ 402 h 701"/>
                <a:gd name="T58" fmla="*/ 15 w 701"/>
                <a:gd name="T59" fmla="*/ 451 h 701"/>
                <a:gd name="T60" fmla="*/ 33 w 701"/>
                <a:gd name="T61" fmla="*/ 498 h 701"/>
                <a:gd name="T62" fmla="*/ 58 w 701"/>
                <a:gd name="T63" fmla="*/ 544 h 701"/>
                <a:gd name="T64" fmla="*/ 90 w 701"/>
                <a:gd name="T65" fmla="*/ 585 h 701"/>
                <a:gd name="T66" fmla="*/ 116 w 701"/>
                <a:gd name="T67" fmla="*/ 611 h 701"/>
                <a:gd name="T68" fmla="*/ 158 w 701"/>
                <a:gd name="T69" fmla="*/ 644 h 701"/>
                <a:gd name="T70" fmla="*/ 204 w 701"/>
                <a:gd name="T71" fmla="*/ 669 h 701"/>
                <a:gd name="T72" fmla="*/ 251 w 701"/>
                <a:gd name="T73" fmla="*/ 687 h 701"/>
                <a:gd name="T74" fmla="*/ 300 w 701"/>
                <a:gd name="T75" fmla="*/ 699 h 701"/>
                <a:gd name="T76" fmla="*/ 351 w 701"/>
                <a:gd name="T77" fmla="*/ 701 h 701"/>
                <a:gd name="T78" fmla="*/ 402 w 701"/>
                <a:gd name="T79" fmla="*/ 699 h 701"/>
                <a:gd name="T80" fmla="*/ 451 w 701"/>
                <a:gd name="T81" fmla="*/ 687 h 701"/>
                <a:gd name="T82" fmla="*/ 498 w 701"/>
                <a:gd name="T83" fmla="*/ 669 h 701"/>
                <a:gd name="T84" fmla="*/ 544 w 701"/>
                <a:gd name="T85" fmla="*/ 644 h 701"/>
                <a:gd name="T86" fmla="*/ 587 w 701"/>
                <a:gd name="T87" fmla="*/ 611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1">
                  <a:moveTo>
                    <a:pt x="600" y="600"/>
                  </a:moveTo>
                  <a:lnTo>
                    <a:pt x="600" y="600"/>
                  </a:lnTo>
                  <a:lnTo>
                    <a:pt x="612" y="585"/>
                  </a:lnTo>
                  <a:lnTo>
                    <a:pt x="623" y="572"/>
                  </a:lnTo>
                  <a:lnTo>
                    <a:pt x="634" y="558"/>
                  </a:lnTo>
                  <a:lnTo>
                    <a:pt x="644" y="544"/>
                  </a:lnTo>
                  <a:lnTo>
                    <a:pt x="653" y="529"/>
                  </a:lnTo>
                  <a:lnTo>
                    <a:pt x="662" y="514"/>
                  </a:lnTo>
                  <a:lnTo>
                    <a:pt x="670" y="498"/>
                  </a:lnTo>
                  <a:lnTo>
                    <a:pt x="677" y="482"/>
                  </a:lnTo>
                  <a:lnTo>
                    <a:pt x="682" y="467"/>
                  </a:lnTo>
                  <a:lnTo>
                    <a:pt x="687" y="451"/>
                  </a:lnTo>
                  <a:lnTo>
                    <a:pt x="692" y="434"/>
                  </a:lnTo>
                  <a:lnTo>
                    <a:pt x="696" y="417"/>
                  </a:lnTo>
                  <a:lnTo>
                    <a:pt x="699" y="402"/>
                  </a:lnTo>
                  <a:lnTo>
                    <a:pt x="700" y="385"/>
                  </a:lnTo>
                  <a:lnTo>
                    <a:pt x="701" y="368"/>
                  </a:lnTo>
                  <a:lnTo>
                    <a:pt x="701" y="351"/>
                  </a:lnTo>
                  <a:lnTo>
                    <a:pt x="701" y="334"/>
                  </a:lnTo>
                  <a:lnTo>
                    <a:pt x="700" y="317"/>
                  </a:lnTo>
                  <a:lnTo>
                    <a:pt x="699" y="300"/>
                  </a:lnTo>
                  <a:lnTo>
                    <a:pt x="696" y="284"/>
                  </a:lnTo>
                  <a:lnTo>
                    <a:pt x="692" y="267"/>
                  </a:lnTo>
                  <a:lnTo>
                    <a:pt x="687" y="251"/>
                  </a:lnTo>
                  <a:lnTo>
                    <a:pt x="682" y="235"/>
                  </a:lnTo>
                  <a:lnTo>
                    <a:pt x="677" y="219"/>
                  </a:lnTo>
                  <a:lnTo>
                    <a:pt x="670" y="204"/>
                  </a:lnTo>
                  <a:lnTo>
                    <a:pt x="662" y="188"/>
                  </a:lnTo>
                  <a:lnTo>
                    <a:pt x="653" y="172"/>
                  </a:lnTo>
                  <a:lnTo>
                    <a:pt x="644" y="158"/>
                  </a:lnTo>
                  <a:lnTo>
                    <a:pt x="634" y="144"/>
                  </a:lnTo>
                  <a:lnTo>
                    <a:pt x="623" y="129"/>
                  </a:lnTo>
                  <a:lnTo>
                    <a:pt x="612" y="116"/>
                  </a:lnTo>
                  <a:lnTo>
                    <a:pt x="600" y="103"/>
                  </a:lnTo>
                  <a:lnTo>
                    <a:pt x="600" y="103"/>
                  </a:lnTo>
                  <a:lnTo>
                    <a:pt x="587" y="90"/>
                  </a:lnTo>
                  <a:lnTo>
                    <a:pt x="572" y="79"/>
                  </a:lnTo>
                  <a:lnTo>
                    <a:pt x="558" y="68"/>
                  </a:lnTo>
                  <a:lnTo>
                    <a:pt x="544" y="58"/>
                  </a:lnTo>
                  <a:lnTo>
                    <a:pt x="529" y="49"/>
                  </a:lnTo>
                  <a:lnTo>
                    <a:pt x="514" y="39"/>
                  </a:lnTo>
                  <a:lnTo>
                    <a:pt x="498" y="33"/>
                  </a:lnTo>
                  <a:lnTo>
                    <a:pt x="483" y="25"/>
                  </a:lnTo>
                  <a:lnTo>
                    <a:pt x="467" y="20"/>
                  </a:lnTo>
                  <a:lnTo>
                    <a:pt x="451" y="15"/>
                  </a:lnTo>
                  <a:lnTo>
                    <a:pt x="434" y="10"/>
                  </a:lnTo>
                  <a:lnTo>
                    <a:pt x="419" y="7"/>
                  </a:lnTo>
                  <a:lnTo>
                    <a:pt x="402" y="3"/>
                  </a:lnTo>
                  <a:lnTo>
                    <a:pt x="385" y="2"/>
                  </a:lnTo>
                  <a:lnTo>
                    <a:pt x="368" y="0"/>
                  </a:lnTo>
                  <a:lnTo>
                    <a:pt x="351" y="0"/>
                  </a:lnTo>
                  <a:lnTo>
                    <a:pt x="334" y="0"/>
                  </a:lnTo>
                  <a:lnTo>
                    <a:pt x="317" y="2"/>
                  </a:lnTo>
                  <a:lnTo>
                    <a:pt x="300" y="3"/>
                  </a:lnTo>
                  <a:lnTo>
                    <a:pt x="284" y="7"/>
                  </a:lnTo>
                  <a:lnTo>
                    <a:pt x="268" y="10"/>
                  </a:lnTo>
                  <a:lnTo>
                    <a:pt x="251" y="15"/>
                  </a:lnTo>
                  <a:lnTo>
                    <a:pt x="235" y="20"/>
                  </a:lnTo>
                  <a:lnTo>
                    <a:pt x="219" y="25"/>
                  </a:lnTo>
                  <a:lnTo>
                    <a:pt x="204" y="33"/>
                  </a:lnTo>
                  <a:lnTo>
                    <a:pt x="188" y="39"/>
                  </a:lnTo>
                  <a:lnTo>
                    <a:pt x="172" y="49"/>
                  </a:lnTo>
                  <a:lnTo>
                    <a:pt x="158" y="58"/>
                  </a:lnTo>
                  <a:lnTo>
                    <a:pt x="144" y="68"/>
                  </a:lnTo>
                  <a:lnTo>
                    <a:pt x="129" y="79"/>
                  </a:lnTo>
                  <a:lnTo>
                    <a:pt x="116" y="90"/>
                  </a:lnTo>
                  <a:lnTo>
                    <a:pt x="103" y="103"/>
                  </a:lnTo>
                  <a:lnTo>
                    <a:pt x="103" y="103"/>
                  </a:lnTo>
                  <a:lnTo>
                    <a:pt x="90" y="116"/>
                  </a:lnTo>
                  <a:lnTo>
                    <a:pt x="79" y="129"/>
                  </a:lnTo>
                  <a:lnTo>
                    <a:pt x="68" y="144"/>
                  </a:lnTo>
                  <a:lnTo>
                    <a:pt x="58" y="158"/>
                  </a:lnTo>
                  <a:lnTo>
                    <a:pt x="49" y="172"/>
                  </a:lnTo>
                  <a:lnTo>
                    <a:pt x="39" y="188"/>
                  </a:lnTo>
                  <a:lnTo>
                    <a:pt x="33" y="204"/>
                  </a:lnTo>
                  <a:lnTo>
                    <a:pt x="25" y="219"/>
                  </a:lnTo>
                  <a:lnTo>
                    <a:pt x="20" y="235"/>
                  </a:lnTo>
                  <a:lnTo>
                    <a:pt x="15" y="251"/>
                  </a:lnTo>
                  <a:lnTo>
                    <a:pt x="10" y="267"/>
                  </a:lnTo>
                  <a:lnTo>
                    <a:pt x="7" y="284"/>
                  </a:lnTo>
                  <a:lnTo>
                    <a:pt x="3" y="300"/>
                  </a:lnTo>
                  <a:lnTo>
                    <a:pt x="2" y="317"/>
                  </a:lnTo>
                  <a:lnTo>
                    <a:pt x="0" y="334"/>
                  </a:lnTo>
                  <a:lnTo>
                    <a:pt x="0" y="351"/>
                  </a:lnTo>
                  <a:lnTo>
                    <a:pt x="0" y="368"/>
                  </a:lnTo>
                  <a:lnTo>
                    <a:pt x="2" y="385"/>
                  </a:lnTo>
                  <a:lnTo>
                    <a:pt x="3" y="402"/>
                  </a:lnTo>
                  <a:lnTo>
                    <a:pt x="7" y="417"/>
                  </a:lnTo>
                  <a:lnTo>
                    <a:pt x="10" y="434"/>
                  </a:lnTo>
                  <a:lnTo>
                    <a:pt x="15" y="451"/>
                  </a:lnTo>
                  <a:lnTo>
                    <a:pt x="20" y="467"/>
                  </a:lnTo>
                  <a:lnTo>
                    <a:pt x="25" y="482"/>
                  </a:lnTo>
                  <a:lnTo>
                    <a:pt x="33" y="498"/>
                  </a:lnTo>
                  <a:lnTo>
                    <a:pt x="39" y="514"/>
                  </a:lnTo>
                  <a:lnTo>
                    <a:pt x="49" y="529"/>
                  </a:lnTo>
                  <a:lnTo>
                    <a:pt x="58" y="544"/>
                  </a:lnTo>
                  <a:lnTo>
                    <a:pt x="68" y="558"/>
                  </a:lnTo>
                  <a:lnTo>
                    <a:pt x="79" y="572"/>
                  </a:lnTo>
                  <a:lnTo>
                    <a:pt x="90" y="585"/>
                  </a:lnTo>
                  <a:lnTo>
                    <a:pt x="103" y="600"/>
                  </a:lnTo>
                  <a:lnTo>
                    <a:pt x="103" y="600"/>
                  </a:lnTo>
                  <a:lnTo>
                    <a:pt x="116" y="611"/>
                  </a:lnTo>
                  <a:lnTo>
                    <a:pt x="129" y="623"/>
                  </a:lnTo>
                  <a:lnTo>
                    <a:pt x="144" y="634"/>
                  </a:lnTo>
                  <a:lnTo>
                    <a:pt x="158" y="644"/>
                  </a:lnTo>
                  <a:lnTo>
                    <a:pt x="172" y="653"/>
                  </a:lnTo>
                  <a:lnTo>
                    <a:pt x="188" y="662"/>
                  </a:lnTo>
                  <a:lnTo>
                    <a:pt x="204" y="669"/>
                  </a:lnTo>
                  <a:lnTo>
                    <a:pt x="219" y="677"/>
                  </a:lnTo>
                  <a:lnTo>
                    <a:pt x="235" y="682"/>
                  </a:lnTo>
                  <a:lnTo>
                    <a:pt x="251" y="687"/>
                  </a:lnTo>
                  <a:lnTo>
                    <a:pt x="268" y="692"/>
                  </a:lnTo>
                  <a:lnTo>
                    <a:pt x="284" y="695"/>
                  </a:lnTo>
                  <a:lnTo>
                    <a:pt x="300" y="699"/>
                  </a:lnTo>
                  <a:lnTo>
                    <a:pt x="317" y="700"/>
                  </a:lnTo>
                  <a:lnTo>
                    <a:pt x="334" y="701"/>
                  </a:lnTo>
                  <a:lnTo>
                    <a:pt x="351" y="701"/>
                  </a:lnTo>
                  <a:lnTo>
                    <a:pt x="368" y="701"/>
                  </a:lnTo>
                  <a:lnTo>
                    <a:pt x="385" y="700"/>
                  </a:lnTo>
                  <a:lnTo>
                    <a:pt x="402" y="699"/>
                  </a:lnTo>
                  <a:lnTo>
                    <a:pt x="419" y="695"/>
                  </a:lnTo>
                  <a:lnTo>
                    <a:pt x="434" y="692"/>
                  </a:lnTo>
                  <a:lnTo>
                    <a:pt x="451" y="687"/>
                  </a:lnTo>
                  <a:lnTo>
                    <a:pt x="467" y="682"/>
                  </a:lnTo>
                  <a:lnTo>
                    <a:pt x="483" y="677"/>
                  </a:lnTo>
                  <a:lnTo>
                    <a:pt x="498" y="669"/>
                  </a:lnTo>
                  <a:lnTo>
                    <a:pt x="514" y="662"/>
                  </a:lnTo>
                  <a:lnTo>
                    <a:pt x="529" y="653"/>
                  </a:lnTo>
                  <a:lnTo>
                    <a:pt x="544" y="644"/>
                  </a:lnTo>
                  <a:lnTo>
                    <a:pt x="558" y="634"/>
                  </a:lnTo>
                  <a:lnTo>
                    <a:pt x="572" y="623"/>
                  </a:lnTo>
                  <a:lnTo>
                    <a:pt x="587" y="611"/>
                  </a:lnTo>
                  <a:lnTo>
                    <a:pt x="600" y="600"/>
                  </a:lnTo>
                  <a:lnTo>
                    <a:pt x="600"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 name="Freeform 77"/>
            <p:cNvSpPr>
              <a:spLocks/>
            </p:cNvSpPr>
            <p:nvPr userDrawn="1"/>
          </p:nvSpPr>
          <p:spPr bwMode="auto">
            <a:xfrm>
              <a:off x="4167" y="1218"/>
              <a:ext cx="156" cy="156"/>
            </a:xfrm>
            <a:custGeom>
              <a:avLst/>
              <a:gdLst>
                <a:gd name="T0" fmla="*/ 531 w 622"/>
                <a:gd name="T1" fmla="*/ 91 h 622"/>
                <a:gd name="T2" fmla="*/ 507 w 622"/>
                <a:gd name="T3" fmla="*/ 70 h 622"/>
                <a:gd name="T4" fmla="*/ 482 w 622"/>
                <a:gd name="T5" fmla="*/ 51 h 622"/>
                <a:gd name="T6" fmla="*/ 428 w 622"/>
                <a:gd name="T7" fmla="*/ 24 h 622"/>
                <a:gd name="T8" fmla="*/ 370 w 622"/>
                <a:gd name="T9" fmla="*/ 7 h 622"/>
                <a:gd name="T10" fmla="*/ 312 w 622"/>
                <a:gd name="T11" fmla="*/ 0 h 622"/>
                <a:gd name="T12" fmla="*/ 252 w 622"/>
                <a:gd name="T13" fmla="*/ 7 h 622"/>
                <a:gd name="T14" fmla="*/ 194 w 622"/>
                <a:gd name="T15" fmla="*/ 24 h 622"/>
                <a:gd name="T16" fmla="*/ 140 w 622"/>
                <a:gd name="T17" fmla="*/ 51 h 622"/>
                <a:gd name="T18" fmla="*/ 115 w 622"/>
                <a:gd name="T19" fmla="*/ 70 h 622"/>
                <a:gd name="T20" fmla="*/ 91 w 622"/>
                <a:gd name="T21" fmla="*/ 91 h 622"/>
                <a:gd name="T22" fmla="*/ 81 w 622"/>
                <a:gd name="T23" fmla="*/ 103 h 622"/>
                <a:gd name="T24" fmla="*/ 60 w 622"/>
                <a:gd name="T25" fmla="*/ 128 h 622"/>
                <a:gd name="T26" fmla="*/ 37 w 622"/>
                <a:gd name="T27" fmla="*/ 167 h 622"/>
                <a:gd name="T28" fmla="*/ 13 w 622"/>
                <a:gd name="T29" fmla="*/ 223 h 622"/>
                <a:gd name="T30" fmla="*/ 1 w 622"/>
                <a:gd name="T31" fmla="*/ 281 h 622"/>
                <a:gd name="T32" fmla="*/ 1 w 622"/>
                <a:gd name="T33" fmla="*/ 340 h 622"/>
                <a:gd name="T34" fmla="*/ 13 w 622"/>
                <a:gd name="T35" fmla="*/ 399 h 622"/>
                <a:gd name="T36" fmla="*/ 37 w 622"/>
                <a:gd name="T37" fmla="*/ 455 h 622"/>
                <a:gd name="T38" fmla="*/ 60 w 622"/>
                <a:gd name="T39" fmla="*/ 494 h 622"/>
                <a:gd name="T40" fmla="*/ 81 w 622"/>
                <a:gd name="T41" fmla="*/ 519 h 622"/>
                <a:gd name="T42" fmla="*/ 91 w 622"/>
                <a:gd name="T43" fmla="*/ 530 h 622"/>
                <a:gd name="T44" fmla="*/ 115 w 622"/>
                <a:gd name="T45" fmla="*/ 551 h 622"/>
                <a:gd name="T46" fmla="*/ 140 w 622"/>
                <a:gd name="T47" fmla="*/ 571 h 622"/>
                <a:gd name="T48" fmla="*/ 194 w 622"/>
                <a:gd name="T49" fmla="*/ 598 h 622"/>
                <a:gd name="T50" fmla="*/ 252 w 622"/>
                <a:gd name="T51" fmla="*/ 615 h 622"/>
                <a:gd name="T52" fmla="*/ 312 w 622"/>
                <a:gd name="T53" fmla="*/ 622 h 622"/>
                <a:gd name="T54" fmla="*/ 370 w 622"/>
                <a:gd name="T55" fmla="*/ 615 h 622"/>
                <a:gd name="T56" fmla="*/ 428 w 622"/>
                <a:gd name="T57" fmla="*/ 598 h 622"/>
                <a:gd name="T58" fmla="*/ 482 w 622"/>
                <a:gd name="T59" fmla="*/ 571 h 622"/>
                <a:gd name="T60" fmla="*/ 507 w 622"/>
                <a:gd name="T61" fmla="*/ 551 h 622"/>
                <a:gd name="T62" fmla="*/ 531 w 622"/>
                <a:gd name="T63" fmla="*/ 530 h 622"/>
                <a:gd name="T64" fmla="*/ 542 w 622"/>
                <a:gd name="T65" fmla="*/ 519 h 622"/>
                <a:gd name="T66" fmla="*/ 562 w 622"/>
                <a:gd name="T67" fmla="*/ 494 h 622"/>
                <a:gd name="T68" fmla="*/ 587 w 622"/>
                <a:gd name="T69" fmla="*/ 455 h 622"/>
                <a:gd name="T70" fmla="*/ 609 w 622"/>
                <a:gd name="T71" fmla="*/ 399 h 622"/>
                <a:gd name="T72" fmla="*/ 620 w 622"/>
                <a:gd name="T73" fmla="*/ 340 h 622"/>
                <a:gd name="T74" fmla="*/ 620 w 622"/>
                <a:gd name="T75" fmla="*/ 281 h 622"/>
                <a:gd name="T76" fmla="*/ 609 w 622"/>
                <a:gd name="T77" fmla="*/ 223 h 622"/>
                <a:gd name="T78" fmla="*/ 587 w 622"/>
                <a:gd name="T79" fmla="*/ 167 h 622"/>
                <a:gd name="T80" fmla="*/ 562 w 622"/>
                <a:gd name="T81" fmla="*/ 128 h 622"/>
                <a:gd name="T82" fmla="*/ 542 w 622"/>
                <a:gd name="T83" fmla="*/ 103 h 622"/>
                <a:gd name="T84" fmla="*/ 53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31" y="91"/>
                  </a:moveTo>
                  <a:lnTo>
                    <a:pt x="531" y="91"/>
                  </a:lnTo>
                  <a:lnTo>
                    <a:pt x="519" y="81"/>
                  </a:lnTo>
                  <a:lnTo>
                    <a:pt x="507" y="70"/>
                  </a:lnTo>
                  <a:lnTo>
                    <a:pt x="494" y="60"/>
                  </a:lnTo>
                  <a:lnTo>
                    <a:pt x="482" y="51"/>
                  </a:lnTo>
                  <a:lnTo>
                    <a:pt x="455" y="35"/>
                  </a:lnTo>
                  <a:lnTo>
                    <a:pt x="428" y="24"/>
                  </a:lnTo>
                  <a:lnTo>
                    <a:pt x="399" y="13"/>
                  </a:lnTo>
                  <a:lnTo>
                    <a:pt x="370" y="7"/>
                  </a:lnTo>
                  <a:lnTo>
                    <a:pt x="340" y="1"/>
                  </a:lnTo>
                  <a:lnTo>
                    <a:pt x="312" y="0"/>
                  </a:lnTo>
                  <a:lnTo>
                    <a:pt x="282" y="1"/>
                  </a:lnTo>
                  <a:lnTo>
                    <a:pt x="252" y="7"/>
                  </a:lnTo>
                  <a:lnTo>
                    <a:pt x="223" y="13"/>
                  </a:lnTo>
                  <a:lnTo>
                    <a:pt x="194" y="24"/>
                  </a:lnTo>
                  <a:lnTo>
                    <a:pt x="167" y="35"/>
                  </a:lnTo>
                  <a:lnTo>
                    <a:pt x="140" y="51"/>
                  </a:lnTo>
                  <a:lnTo>
                    <a:pt x="128" y="60"/>
                  </a:lnTo>
                  <a:lnTo>
                    <a:pt x="115" y="70"/>
                  </a:lnTo>
                  <a:lnTo>
                    <a:pt x="103" y="81"/>
                  </a:lnTo>
                  <a:lnTo>
                    <a:pt x="91" y="91"/>
                  </a:lnTo>
                  <a:lnTo>
                    <a:pt x="91" y="91"/>
                  </a:lnTo>
                  <a:lnTo>
                    <a:pt x="81" y="103"/>
                  </a:lnTo>
                  <a:lnTo>
                    <a:pt x="71" y="115"/>
                  </a:lnTo>
                  <a:lnTo>
                    <a:pt x="60" y="128"/>
                  </a:lnTo>
                  <a:lnTo>
                    <a:pt x="52" y="139"/>
                  </a:lnTo>
                  <a:lnTo>
                    <a:pt x="37" y="167"/>
                  </a:lnTo>
                  <a:lnTo>
                    <a:pt x="24" y="194"/>
                  </a:lnTo>
                  <a:lnTo>
                    <a:pt x="13" y="223"/>
                  </a:lnTo>
                  <a:lnTo>
                    <a:pt x="7" y="252"/>
                  </a:lnTo>
                  <a:lnTo>
                    <a:pt x="1" y="281"/>
                  </a:lnTo>
                  <a:lnTo>
                    <a:pt x="0" y="311"/>
                  </a:lnTo>
                  <a:lnTo>
                    <a:pt x="1" y="340"/>
                  </a:lnTo>
                  <a:lnTo>
                    <a:pt x="7" y="370"/>
                  </a:lnTo>
                  <a:lnTo>
                    <a:pt x="13" y="399"/>
                  </a:lnTo>
                  <a:lnTo>
                    <a:pt x="24" y="427"/>
                  </a:lnTo>
                  <a:lnTo>
                    <a:pt x="37" y="455"/>
                  </a:lnTo>
                  <a:lnTo>
                    <a:pt x="52" y="482"/>
                  </a:lnTo>
                  <a:lnTo>
                    <a:pt x="60" y="494"/>
                  </a:lnTo>
                  <a:lnTo>
                    <a:pt x="71" y="507"/>
                  </a:lnTo>
                  <a:lnTo>
                    <a:pt x="81" y="519"/>
                  </a:lnTo>
                  <a:lnTo>
                    <a:pt x="91" y="530"/>
                  </a:lnTo>
                  <a:lnTo>
                    <a:pt x="91" y="530"/>
                  </a:lnTo>
                  <a:lnTo>
                    <a:pt x="103" y="542"/>
                  </a:lnTo>
                  <a:lnTo>
                    <a:pt x="115" y="551"/>
                  </a:lnTo>
                  <a:lnTo>
                    <a:pt x="128" y="562"/>
                  </a:lnTo>
                  <a:lnTo>
                    <a:pt x="140" y="571"/>
                  </a:lnTo>
                  <a:lnTo>
                    <a:pt x="167" y="586"/>
                  </a:lnTo>
                  <a:lnTo>
                    <a:pt x="194" y="598"/>
                  </a:lnTo>
                  <a:lnTo>
                    <a:pt x="223" y="608"/>
                  </a:lnTo>
                  <a:lnTo>
                    <a:pt x="252" y="615"/>
                  </a:lnTo>
                  <a:lnTo>
                    <a:pt x="282" y="620"/>
                  </a:lnTo>
                  <a:lnTo>
                    <a:pt x="312" y="622"/>
                  </a:lnTo>
                  <a:lnTo>
                    <a:pt x="340" y="620"/>
                  </a:lnTo>
                  <a:lnTo>
                    <a:pt x="370" y="615"/>
                  </a:lnTo>
                  <a:lnTo>
                    <a:pt x="399" y="608"/>
                  </a:lnTo>
                  <a:lnTo>
                    <a:pt x="428" y="598"/>
                  </a:lnTo>
                  <a:lnTo>
                    <a:pt x="455" y="586"/>
                  </a:lnTo>
                  <a:lnTo>
                    <a:pt x="482" y="571"/>
                  </a:lnTo>
                  <a:lnTo>
                    <a:pt x="494" y="562"/>
                  </a:lnTo>
                  <a:lnTo>
                    <a:pt x="507" y="551"/>
                  </a:lnTo>
                  <a:lnTo>
                    <a:pt x="519" y="542"/>
                  </a:lnTo>
                  <a:lnTo>
                    <a:pt x="531" y="530"/>
                  </a:lnTo>
                  <a:lnTo>
                    <a:pt x="531" y="530"/>
                  </a:lnTo>
                  <a:lnTo>
                    <a:pt x="542" y="519"/>
                  </a:lnTo>
                  <a:lnTo>
                    <a:pt x="551" y="507"/>
                  </a:lnTo>
                  <a:lnTo>
                    <a:pt x="562" y="494"/>
                  </a:lnTo>
                  <a:lnTo>
                    <a:pt x="571" y="482"/>
                  </a:lnTo>
                  <a:lnTo>
                    <a:pt x="587" y="455"/>
                  </a:lnTo>
                  <a:lnTo>
                    <a:pt x="598" y="427"/>
                  </a:lnTo>
                  <a:lnTo>
                    <a:pt x="609" y="399"/>
                  </a:lnTo>
                  <a:lnTo>
                    <a:pt x="617" y="370"/>
                  </a:lnTo>
                  <a:lnTo>
                    <a:pt x="620" y="340"/>
                  </a:lnTo>
                  <a:lnTo>
                    <a:pt x="622" y="311"/>
                  </a:lnTo>
                  <a:lnTo>
                    <a:pt x="620" y="281"/>
                  </a:lnTo>
                  <a:lnTo>
                    <a:pt x="617" y="252"/>
                  </a:lnTo>
                  <a:lnTo>
                    <a:pt x="609" y="223"/>
                  </a:lnTo>
                  <a:lnTo>
                    <a:pt x="598" y="194"/>
                  </a:lnTo>
                  <a:lnTo>
                    <a:pt x="587" y="167"/>
                  </a:lnTo>
                  <a:lnTo>
                    <a:pt x="571" y="139"/>
                  </a:lnTo>
                  <a:lnTo>
                    <a:pt x="562" y="128"/>
                  </a:lnTo>
                  <a:lnTo>
                    <a:pt x="551" y="115"/>
                  </a:lnTo>
                  <a:lnTo>
                    <a:pt x="542" y="103"/>
                  </a:lnTo>
                  <a:lnTo>
                    <a:pt x="531" y="91"/>
                  </a:lnTo>
                  <a:lnTo>
                    <a:pt x="53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 name="Freeform 78"/>
            <p:cNvSpPr>
              <a:spLocks/>
            </p:cNvSpPr>
            <p:nvPr userDrawn="1"/>
          </p:nvSpPr>
          <p:spPr bwMode="auto">
            <a:xfrm>
              <a:off x="4357" y="1408"/>
              <a:ext cx="134" cy="134"/>
            </a:xfrm>
            <a:custGeom>
              <a:avLst/>
              <a:gdLst>
                <a:gd name="T0" fmla="*/ 80 w 540"/>
                <a:gd name="T1" fmla="*/ 79 h 539"/>
                <a:gd name="T2" fmla="*/ 45 w 540"/>
                <a:gd name="T3" fmla="*/ 121 h 539"/>
                <a:gd name="T4" fmla="*/ 20 w 540"/>
                <a:gd name="T5" fmla="*/ 168 h 539"/>
                <a:gd name="T6" fmla="*/ 5 w 540"/>
                <a:gd name="T7" fmla="*/ 218 h 539"/>
                <a:gd name="T8" fmla="*/ 0 w 540"/>
                <a:gd name="T9" fmla="*/ 270 h 539"/>
                <a:gd name="T10" fmla="*/ 5 w 540"/>
                <a:gd name="T11" fmla="*/ 322 h 539"/>
                <a:gd name="T12" fmla="*/ 20 w 540"/>
                <a:gd name="T13" fmla="*/ 371 h 539"/>
                <a:gd name="T14" fmla="*/ 45 w 540"/>
                <a:gd name="T15" fmla="*/ 418 h 539"/>
                <a:gd name="T16" fmla="*/ 80 w 540"/>
                <a:gd name="T17" fmla="*/ 461 h 539"/>
                <a:gd name="T18" fmla="*/ 99 w 540"/>
                <a:gd name="T19" fmla="*/ 479 h 539"/>
                <a:gd name="T20" fmla="*/ 145 w 540"/>
                <a:gd name="T21" fmla="*/ 509 h 539"/>
                <a:gd name="T22" fmla="*/ 193 w 540"/>
                <a:gd name="T23" fmla="*/ 529 h 539"/>
                <a:gd name="T24" fmla="*/ 244 w 540"/>
                <a:gd name="T25" fmla="*/ 538 h 539"/>
                <a:gd name="T26" fmla="*/ 296 w 540"/>
                <a:gd name="T27" fmla="*/ 538 h 539"/>
                <a:gd name="T28" fmla="*/ 347 w 540"/>
                <a:gd name="T29" fmla="*/ 529 h 539"/>
                <a:gd name="T30" fmla="*/ 395 w 540"/>
                <a:gd name="T31" fmla="*/ 509 h 539"/>
                <a:gd name="T32" fmla="*/ 441 w 540"/>
                <a:gd name="T33" fmla="*/ 479 h 539"/>
                <a:gd name="T34" fmla="*/ 462 w 540"/>
                <a:gd name="T35" fmla="*/ 461 h 539"/>
                <a:gd name="T36" fmla="*/ 495 w 540"/>
                <a:gd name="T37" fmla="*/ 418 h 539"/>
                <a:gd name="T38" fmla="*/ 520 w 540"/>
                <a:gd name="T39" fmla="*/ 371 h 539"/>
                <a:gd name="T40" fmla="*/ 536 w 540"/>
                <a:gd name="T41" fmla="*/ 322 h 539"/>
                <a:gd name="T42" fmla="*/ 540 w 540"/>
                <a:gd name="T43" fmla="*/ 270 h 539"/>
                <a:gd name="T44" fmla="*/ 536 w 540"/>
                <a:gd name="T45" fmla="*/ 218 h 539"/>
                <a:gd name="T46" fmla="*/ 520 w 540"/>
                <a:gd name="T47" fmla="*/ 168 h 539"/>
                <a:gd name="T48" fmla="*/ 495 w 540"/>
                <a:gd name="T49" fmla="*/ 121 h 539"/>
                <a:gd name="T50" fmla="*/ 462 w 540"/>
                <a:gd name="T51" fmla="*/ 79 h 539"/>
                <a:gd name="T52" fmla="*/ 441 w 540"/>
                <a:gd name="T53" fmla="*/ 60 h 539"/>
                <a:gd name="T54" fmla="*/ 395 w 540"/>
                <a:gd name="T55" fmla="*/ 31 h 539"/>
                <a:gd name="T56" fmla="*/ 347 w 540"/>
                <a:gd name="T57" fmla="*/ 10 h 539"/>
                <a:gd name="T58" fmla="*/ 296 w 540"/>
                <a:gd name="T59" fmla="*/ 1 h 539"/>
                <a:gd name="T60" fmla="*/ 244 w 540"/>
                <a:gd name="T61" fmla="*/ 1 h 539"/>
                <a:gd name="T62" fmla="*/ 193 w 540"/>
                <a:gd name="T63" fmla="*/ 10 h 539"/>
                <a:gd name="T64" fmla="*/ 145 w 540"/>
                <a:gd name="T65" fmla="*/ 31 h 539"/>
                <a:gd name="T66" fmla="*/ 99 w 540"/>
                <a:gd name="T67" fmla="*/ 60 h 539"/>
                <a:gd name="T68" fmla="*/ 8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80" y="79"/>
                  </a:moveTo>
                  <a:lnTo>
                    <a:pt x="80" y="79"/>
                  </a:lnTo>
                  <a:lnTo>
                    <a:pt x="60" y="99"/>
                  </a:lnTo>
                  <a:lnTo>
                    <a:pt x="45" y="121"/>
                  </a:lnTo>
                  <a:lnTo>
                    <a:pt x="32" y="145"/>
                  </a:lnTo>
                  <a:lnTo>
                    <a:pt x="20" y="168"/>
                  </a:lnTo>
                  <a:lnTo>
                    <a:pt x="11" y="193"/>
                  </a:lnTo>
                  <a:lnTo>
                    <a:pt x="5" y="218"/>
                  </a:lnTo>
                  <a:lnTo>
                    <a:pt x="2" y="244"/>
                  </a:lnTo>
                  <a:lnTo>
                    <a:pt x="0" y="270"/>
                  </a:lnTo>
                  <a:lnTo>
                    <a:pt x="2" y="296"/>
                  </a:lnTo>
                  <a:lnTo>
                    <a:pt x="5" y="322"/>
                  </a:lnTo>
                  <a:lnTo>
                    <a:pt x="11" y="347"/>
                  </a:lnTo>
                  <a:lnTo>
                    <a:pt x="20" y="371"/>
                  </a:lnTo>
                  <a:lnTo>
                    <a:pt x="32" y="395"/>
                  </a:lnTo>
                  <a:lnTo>
                    <a:pt x="45" y="418"/>
                  </a:lnTo>
                  <a:lnTo>
                    <a:pt x="60" y="440"/>
                  </a:lnTo>
                  <a:lnTo>
                    <a:pt x="80" y="461"/>
                  </a:lnTo>
                  <a:lnTo>
                    <a:pt x="80" y="461"/>
                  </a:lnTo>
                  <a:lnTo>
                    <a:pt x="99" y="479"/>
                  </a:lnTo>
                  <a:lnTo>
                    <a:pt x="121" y="495"/>
                  </a:lnTo>
                  <a:lnTo>
                    <a:pt x="145" y="509"/>
                  </a:lnTo>
                  <a:lnTo>
                    <a:pt x="168" y="520"/>
                  </a:lnTo>
                  <a:lnTo>
                    <a:pt x="193" y="529"/>
                  </a:lnTo>
                  <a:lnTo>
                    <a:pt x="219" y="535"/>
                  </a:lnTo>
                  <a:lnTo>
                    <a:pt x="244" y="538"/>
                  </a:lnTo>
                  <a:lnTo>
                    <a:pt x="270" y="539"/>
                  </a:lnTo>
                  <a:lnTo>
                    <a:pt x="296" y="538"/>
                  </a:lnTo>
                  <a:lnTo>
                    <a:pt x="322" y="535"/>
                  </a:lnTo>
                  <a:lnTo>
                    <a:pt x="347" y="529"/>
                  </a:lnTo>
                  <a:lnTo>
                    <a:pt x="372" y="520"/>
                  </a:lnTo>
                  <a:lnTo>
                    <a:pt x="395" y="509"/>
                  </a:lnTo>
                  <a:lnTo>
                    <a:pt x="419" y="495"/>
                  </a:lnTo>
                  <a:lnTo>
                    <a:pt x="441" y="479"/>
                  </a:lnTo>
                  <a:lnTo>
                    <a:pt x="462" y="461"/>
                  </a:lnTo>
                  <a:lnTo>
                    <a:pt x="462" y="461"/>
                  </a:lnTo>
                  <a:lnTo>
                    <a:pt x="480" y="440"/>
                  </a:lnTo>
                  <a:lnTo>
                    <a:pt x="495" y="418"/>
                  </a:lnTo>
                  <a:lnTo>
                    <a:pt x="510" y="395"/>
                  </a:lnTo>
                  <a:lnTo>
                    <a:pt x="520" y="371"/>
                  </a:lnTo>
                  <a:lnTo>
                    <a:pt x="529" y="347"/>
                  </a:lnTo>
                  <a:lnTo>
                    <a:pt x="536" y="322"/>
                  </a:lnTo>
                  <a:lnTo>
                    <a:pt x="538" y="296"/>
                  </a:lnTo>
                  <a:lnTo>
                    <a:pt x="540" y="270"/>
                  </a:lnTo>
                  <a:lnTo>
                    <a:pt x="538" y="244"/>
                  </a:lnTo>
                  <a:lnTo>
                    <a:pt x="536" y="218"/>
                  </a:lnTo>
                  <a:lnTo>
                    <a:pt x="529" y="193"/>
                  </a:lnTo>
                  <a:lnTo>
                    <a:pt x="520" y="168"/>
                  </a:lnTo>
                  <a:lnTo>
                    <a:pt x="510" y="145"/>
                  </a:lnTo>
                  <a:lnTo>
                    <a:pt x="495" y="121"/>
                  </a:lnTo>
                  <a:lnTo>
                    <a:pt x="480" y="99"/>
                  </a:lnTo>
                  <a:lnTo>
                    <a:pt x="462" y="79"/>
                  </a:lnTo>
                  <a:lnTo>
                    <a:pt x="462" y="79"/>
                  </a:lnTo>
                  <a:lnTo>
                    <a:pt x="441" y="60"/>
                  </a:lnTo>
                  <a:lnTo>
                    <a:pt x="419" y="44"/>
                  </a:lnTo>
                  <a:lnTo>
                    <a:pt x="395" y="31"/>
                  </a:lnTo>
                  <a:lnTo>
                    <a:pt x="372" y="20"/>
                  </a:lnTo>
                  <a:lnTo>
                    <a:pt x="347" y="10"/>
                  </a:lnTo>
                  <a:lnTo>
                    <a:pt x="322" y="5"/>
                  </a:lnTo>
                  <a:lnTo>
                    <a:pt x="296" y="1"/>
                  </a:lnTo>
                  <a:lnTo>
                    <a:pt x="270" y="0"/>
                  </a:lnTo>
                  <a:lnTo>
                    <a:pt x="244" y="1"/>
                  </a:lnTo>
                  <a:lnTo>
                    <a:pt x="219" y="5"/>
                  </a:lnTo>
                  <a:lnTo>
                    <a:pt x="193" y="10"/>
                  </a:lnTo>
                  <a:lnTo>
                    <a:pt x="168" y="20"/>
                  </a:lnTo>
                  <a:lnTo>
                    <a:pt x="145" y="31"/>
                  </a:lnTo>
                  <a:lnTo>
                    <a:pt x="121" y="44"/>
                  </a:lnTo>
                  <a:lnTo>
                    <a:pt x="99" y="60"/>
                  </a:lnTo>
                  <a:lnTo>
                    <a:pt x="80" y="79"/>
                  </a:lnTo>
                  <a:lnTo>
                    <a:pt x="8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 name="Freeform 79"/>
            <p:cNvSpPr>
              <a:spLocks/>
            </p:cNvSpPr>
            <p:nvPr userDrawn="1"/>
          </p:nvSpPr>
          <p:spPr bwMode="auto">
            <a:xfrm>
              <a:off x="4546" y="1596"/>
              <a:ext cx="115" cy="115"/>
            </a:xfrm>
            <a:custGeom>
              <a:avLst/>
              <a:gdLst>
                <a:gd name="T0" fmla="*/ 68 w 460"/>
                <a:gd name="T1" fmla="*/ 67 h 460"/>
                <a:gd name="T2" fmla="*/ 38 w 460"/>
                <a:gd name="T3" fmla="*/ 104 h 460"/>
                <a:gd name="T4" fmla="*/ 17 w 460"/>
                <a:gd name="T5" fmla="*/ 143 h 460"/>
                <a:gd name="T6" fmla="*/ 5 w 460"/>
                <a:gd name="T7" fmla="*/ 186 h 460"/>
                <a:gd name="T8" fmla="*/ 0 w 460"/>
                <a:gd name="T9" fmla="*/ 230 h 460"/>
                <a:gd name="T10" fmla="*/ 5 w 460"/>
                <a:gd name="T11" fmla="*/ 273 h 460"/>
                <a:gd name="T12" fmla="*/ 17 w 460"/>
                <a:gd name="T13" fmla="*/ 316 h 460"/>
                <a:gd name="T14" fmla="*/ 38 w 460"/>
                <a:gd name="T15" fmla="*/ 357 h 460"/>
                <a:gd name="T16" fmla="*/ 68 w 460"/>
                <a:gd name="T17" fmla="*/ 392 h 460"/>
                <a:gd name="T18" fmla="*/ 85 w 460"/>
                <a:gd name="T19" fmla="*/ 407 h 460"/>
                <a:gd name="T20" fmla="*/ 124 w 460"/>
                <a:gd name="T21" fmla="*/ 434 h 460"/>
                <a:gd name="T22" fmla="*/ 164 w 460"/>
                <a:gd name="T23" fmla="*/ 449 h 460"/>
                <a:gd name="T24" fmla="*/ 209 w 460"/>
                <a:gd name="T25" fmla="*/ 458 h 460"/>
                <a:gd name="T26" fmla="*/ 252 w 460"/>
                <a:gd name="T27" fmla="*/ 458 h 460"/>
                <a:gd name="T28" fmla="*/ 296 w 460"/>
                <a:gd name="T29" fmla="*/ 449 h 460"/>
                <a:gd name="T30" fmla="*/ 338 w 460"/>
                <a:gd name="T31" fmla="*/ 434 h 460"/>
                <a:gd name="T32" fmla="*/ 375 w 460"/>
                <a:gd name="T33" fmla="*/ 407 h 460"/>
                <a:gd name="T34" fmla="*/ 392 w 460"/>
                <a:gd name="T35" fmla="*/ 392 h 460"/>
                <a:gd name="T36" fmla="*/ 422 w 460"/>
                <a:gd name="T37" fmla="*/ 357 h 460"/>
                <a:gd name="T38" fmla="*/ 443 w 460"/>
                <a:gd name="T39" fmla="*/ 316 h 460"/>
                <a:gd name="T40" fmla="*/ 456 w 460"/>
                <a:gd name="T41" fmla="*/ 273 h 460"/>
                <a:gd name="T42" fmla="*/ 460 w 460"/>
                <a:gd name="T43" fmla="*/ 230 h 460"/>
                <a:gd name="T44" fmla="*/ 456 w 460"/>
                <a:gd name="T45" fmla="*/ 186 h 460"/>
                <a:gd name="T46" fmla="*/ 443 w 460"/>
                <a:gd name="T47" fmla="*/ 143 h 460"/>
                <a:gd name="T48" fmla="*/ 422 w 460"/>
                <a:gd name="T49" fmla="*/ 104 h 460"/>
                <a:gd name="T50" fmla="*/ 392 w 460"/>
                <a:gd name="T51" fmla="*/ 67 h 460"/>
                <a:gd name="T52" fmla="*/ 375 w 460"/>
                <a:gd name="T53" fmla="*/ 52 h 460"/>
                <a:gd name="T54" fmla="*/ 338 w 460"/>
                <a:gd name="T55" fmla="*/ 27 h 460"/>
                <a:gd name="T56" fmla="*/ 296 w 460"/>
                <a:gd name="T57" fmla="*/ 10 h 460"/>
                <a:gd name="T58" fmla="*/ 252 w 460"/>
                <a:gd name="T59" fmla="*/ 1 h 460"/>
                <a:gd name="T60" fmla="*/ 209 w 460"/>
                <a:gd name="T61" fmla="*/ 1 h 460"/>
                <a:gd name="T62" fmla="*/ 164 w 460"/>
                <a:gd name="T63" fmla="*/ 10 h 460"/>
                <a:gd name="T64" fmla="*/ 124 w 460"/>
                <a:gd name="T65" fmla="*/ 27 h 460"/>
                <a:gd name="T66" fmla="*/ 85 w 460"/>
                <a:gd name="T67" fmla="*/ 52 h 460"/>
                <a:gd name="T68" fmla="*/ 68 w 460"/>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68" y="67"/>
                  </a:moveTo>
                  <a:lnTo>
                    <a:pt x="68" y="67"/>
                  </a:lnTo>
                  <a:lnTo>
                    <a:pt x="52" y="84"/>
                  </a:lnTo>
                  <a:lnTo>
                    <a:pt x="38" y="104"/>
                  </a:lnTo>
                  <a:lnTo>
                    <a:pt x="27" y="123"/>
                  </a:lnTo>
                  <a:lnTo>
                    <a:pt x="17" y="143"/>
                  </a:lnTo>
                  <a:lnTo>
                    <a:pt x="10" y="164"/>
                  </a:lnTo>
                  <a:lnTo>
                    <a:pt x="5" y="186"/>
                  </a:lnTo>
                  <a:lnTo>
                    <a:pt x="1" y="208"/>
                  </a:lnTo>
                  <a:lnTo>
                    <a:pt x="0" y="230"/>
                  </a:lnTo>
                  <a:lnTo>
                    <a:pt x="1" y="251"/>
                  </a:lnTo>
                  <a:lnTo>
                    <a:pt x="5" y="273"/>
                  </a:lnTo>
                  <a:lnTo>
                    <a:pt x="10" y="295"/>
                  </a:lnTo>
                  <a:lnTo>
                    <a:pt x="17" y="316"/>
                  </a:lnTo>
                  <a:lnTo>
                    <a:pt x="27" y="337"/>
                  </a:lnTo>
                  <a:lnTo>
                    <a:pt x="38" y="357"/>
                  </a:lnTo>
                  <a:lnTo>
                    <a:pt x="52" y="375"/>
                  </a:lnTo>
                  <a:lnTo>
                    <a:pt x="68" y="392"/>
                  </a:lnTo>
                  <a:lnTo>
                    <a:pt x="68" y="392"/>
                  </a:lnTo>
                  <a:lnTo>
                    <a:pt x="85" y="407"/>
                  </a:lnTo>
                  <a:lnTo>
                    <a:pt x="104" y="422"/>
                  </a:lnTo>
                  <a:lnTo>
                    <a:pt x="124" y="434"/>
                  </a:lnTo>
                  <a:lnTo>
                    <a:pt x="143" y="443"/>
                  </a:lnTo>
                  <a:lnTo>
                    <a:pt x="164" y="449"/>
                  </a:lnTo>
                  <a:lnTo>
                    <a:pt x="186" y="456"/>
                  </a:lnTo>
                  <a:lnTo>
                    <a:pt x="209" y="458"/>
                  </a:lnTo>
                  <a:lnTo>
                    <a:pt x="231" y="460"/>
                  </a:lnTo>
                  <a:lnTo>
                    <a:pt x="252" y="458"/>
                  </a:lnTo>
                  <a:lnTo>
                    <a:pt x="274" y="456"/>
                  </a:lnTo>
                  <a:lnTo>
                    <a:pt x="296" y="449"/>
                  </a:lnTo>
                  <a:lnTo>
                    <a:pt x="317" y="443"/>
                  </a:lnTo>
                  <a:lnTo>
                    <a:pt x="338" y="434"/>
                  </a:lnTo>
                  <a:lnTo>
                    <a:pt x="357" y="422"/>
                  </a:lnTo>
                  <a:lnTo>
                    <a:pt x="375" y="407"/>
                  </a:lnTo>
                  <a:lnTo>
                    <a:pt x="392" y="392"/>
                  </a:lnTo>
                  <a:lnTo>
                    <a:pt x="392" y="392"/>
                  </a:lnTo>
                  <a:lnTo>
                    <a:pt x="408" y="375"/>
                  </a:lnTo>
                  <a:lnTo>
                    <a:pt x="422" y="357"/>
                  </a:lnTo>
                  <a:lnTo>
                    <a:pt x="434" y="337"/>
                  </a:lnTo>
                  <a:lnTo>
                    <a:pt x="443" y="316"/>
                  </a:lnTo>
                  <a:lnTo>
                    <a:pt x="451" y="295"/>
                  </a:lnTo>
                  <a:lnTo>
                    <a:pt x="456" y="273"/>
                  </a:lnTo>
                  <a:lnTo>
                    <a:pt x="459" y="251"/>
                  </a:lnTo>
                  <a:lnTo>
                    <a:pt x="460" y="230"/>
                  </a:lnTo>
                  <a:lnTo>
                    <a:pt x="459" y="208"/>
                  </a:lnTo>
                  <a:lnTo>
                    <a:pt x="456" y="186"/>
                  </a:lnTo>
                  <a:lnTo>
                    <a:pt x="451" y="164"/>
                  </a:lnTo>
                  <a:lnTo>
                    <a:pt x="443" y="143"/>
                  </a:lnTo>
                  <a:lnTo>
                    <a:pt x="434" y="123"/>
                  </a:lnTo>
                  <a:lnTo>
                    <a:pt x="422" y="104"/>
                  </a:lnTo>
                  <a:lnTo>
                    <a:pt x="408" y="84"/>
                  </a:lnTo>
                  <a:lnTo>
                    <a:pt x="392" y="67"/>
                  </a:lnTo>
                  <a:lnTo>
                    <a:pt x="392" y="67"/>
                  </a:lnTo>
                  <a:lnTo>
                    <a:pt x="375" y="52"/>
                  </a:lnTo>
                  <a:lnTo>
                    <a:pt x="357" y="37"/>
                  </a:lnTo>
                  <a:lnTo>
                    <a:pt x="338" y="27"/>
                  </a:lnTo>
                  <a:lnTo>
                    <a:pt x="317" y="17"/>
                  </a:lnTo>
                  <a:lnTo>
                    <a:pt x="296" y="10"/>
                  </a:lnTo>
                  <a:lnTo>
                    <a:pt x="274" y="5"/>
                  </a:lnTo>
                  <a:lnTo>
                    <a:pt x="252" y="1"/>
                  </a:lnTo>
                  <a:lnTo>
                    <a:pt x="231" y="0"/>
                  </a:lnTo>
                  <a:lnTo>
                    <a:pt x="209" y="1"/>
                  </a:lnTo>
                  <a:lnTo>
                    <a:pt x="186" y="5"/>
                  </a:lnTo>
                  <a:lnTo>
                    <a:pt x="164" y="10"/>
                  </a:lnTo>
                  <a:lnTo>
                    <a:pt x="143" y="17"/>
                  </a:lnTo>
                  <a:lnTo>
                    <a:pt x="124" y="27"/>
                  </a:lnTo>
                  <a:lnTo>
                    <a:pt x="104"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 name="Freeform 80"/>
            <p:cNvSpPr>
              <a:spLocks/>
            </p:cNvSpPr>
            <p:nvPr userDrawn="1"/>
          </p:nvSpPr>
          <p:spPr bwMode="auto">
            <a:xfrm>
              <a:off x="4735" y="1786"/>
              <a:ext cx="94" cy="94"/>
            </a:xfrm>
            <a:custGeom>
              <a:avLst/>
              <a:gdLst>
                <a:gd name="T0" fmla="*/ 56 w 378"/>
                <a:gd name="T1" fmla="*/ 56 h 377"/>
                <a:gd name="T2" fmla="*/ 31 w 378"/>
                <a:gd name="T3" fmla="*/ 84 h 377"/>
                <a:gd name="T4" fmla="*/ 14 w 378"/>
                <a:gd name="T5" fmla="*/ 118 h 377"/>
                <a:gd name="T6" fmla="*/ 4 w 378"/>
                <a:gd name="T7" fmla="*/ 152 h 377"/>
                <a:gd name="T8" fmla="*/ 0 w 378"/>
                <a:gd name="T9" fmla="*/ 189 h 377"/>
                <a:gd name="T10" fmla="*/ 4 w 378"/>
                <a:gd name="T11" fmla="*/ 225 h 377"/>
                <a:gd name="T12" fmla="*/ 14 w 378"/>
                <a:gd name="T13" fmla="*/ 260 h 377"/>
                <a:gd name="T14" fmla="*/ 31 w 378"/>
                <a:gd name="T15" fmla="*/ 293 h 377"/>
                <a:gd name="T16" fmla="*/ 56 w 378"/>
                <a:gd name="T17" fmla="*/ 323 h 377"/>
                <a:gd name="T18" fmla="*/ 71 w 378"/>
                <a:gd name="T19" fmla="*/ 336 h 377"/>
                <a:gd name="T20" fmla="*/ 102 w 378"/>
                <a:gd name="T21" fmla="*/ 357 h 377"/>
                <a:gd name="T22" fmla="*/ 136 w 378"/>
                <a:gd name="T23" fmla="*/ 370 h 377"/>
                <a:gd name="T24" fmla="*/ 171 w 378"/>
                <a:gd name="T25" fmla="*/ 376 h 377"/>
                <a:gd name="T26" fmla="*/ 207 w 378"/>
                <a:gd name="T27" fmla="*/ 376 h 377"/>
                <a:gd name="T28" fmla="*/ 243 w 378"/>
                <a:gd name="T29" fmla="*/ 370 h 377"/>
                <a:gd name="T30" fmla="*/ 278 w 378"/>
                <a:gd name="T31" fmla="*/ 357 h 377"/>
                <a:gd name="T32" fmla="*/ 309 w 378"/>
                <a:gd name="T33" fmla="*/ 336 h 377"/>
                <a:gd name="T34" fmla="*/ 323 w 378"/>
                <a:gd name="T35" fmla="*/ 323 h 377"/>
                <a:gd name="T36" fmla="*/ 347 w 378"/>
                <a:gd name="T37" fmla="*/ 293 h 377"/>
                <a:gd name="T38" fmla="*/ 365 w 378"/>
                <a:gd name="T39" fmla="*/ 260 h 377"/>
                <a:gd name="T40" fmla="*/ 375 w 378"/>
                <a:gd name="T41" fmla="*/ 225 h 377"/>
                <a:gd name="T42" fmla="*/ 378 w 378"/>
                <a:gd name="T43" fmla="*/ 189 h 377"/>
                <a:gd name="T44" fmla="*/ 375 w 378"/>
                <a:gd name="T45" fmla="*/ 152 h 377"/>
                <a:gd name="T46" fmla="*/ 365 w 378"/>
                <a:gd name="T47" fmla="*/ 118 h 377"/>
                <a:gd name="T48" fmla="*/ 347 w 378"/>
                <a:gd name="T49" fmla="*/ 84 h 377"/>
                <a:gd name="T50" fmla="*/ 323 w 378"/>
                <a:gd name="T51" fmla="*/ 56 h 377"/>
                <a:gd name="T52" fmla="*/ 309 w 378"/>
                <a:gd name="T53" fmla="*/ 43 h 377"/>
                <a:gd name="T54" fmla="*/ 278 w 378"/>
                <a:gd name="T55" fmla="*/ 22 h 377"/>
                <a:gd name="T56" fmla="*/ 243 w 378"/>
                <a:gd name="T57" fmla="*/ 7 h 377"/>
                <a:gd name="T58" fmla="*/ 207 w 378"/>
                <a:gd name="T59" fmla="*/ 1 h 377"/>
                <a:gd name="T60" fmla="*/ 171 w 378"/>
                <a:gd name="T61" fmla="*/ 1 h 377"/>
                <a:gd name="T62" fmla="*/ 136 w 378"/>
                <a:gd name="T63" fmla="*/ 7 h 377"/>
                <a:gd name="T64" fmla="*/ 102 w 378"/>
                <a:gd name="T65" fmla="*/ 22 h 377"/>
                <a:gd name="T66" fmla="*/ 71 w 378"/>
                <a:gd name="T67" fmla="*/ 43 h 377"/>
                <a:gd name="T68" fmla="*/ 56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6" y="56"/>
                  </a:moveTo>
                  <a:lnTo>
                    <a:pt x="56" y="56"/>
                  </a:lnTo>
                  <a:lnTo>
                    <a:pt x="43" y="70"/>
                  </a:lnTo>
                  <a:lnTo>
                    <a:pt x="31" y="84"/>
                  </a:lnTo>
                  <a:lnTo>
                    <a:pt x="22" y="101"/>
                  </a:lnTo>
                  <a:lnTo>
                    <a:pt x="14" y="118"/>
                  </a:lnTo>
                  <a:lnTo>
                    <a:pt x="8" y="135"/>
                  </a:lnTo>
                  <a:lnTo>
                    <a:pt x="4" y="152"/>
                  </a:lnTo>
                  <a:lnTo>
                    <a:pt x="1" y="170"/>
                  </a:lnTo>
                  <a:lnTo>
                    <a:pt x="0" y="189"/>
                  </a:lnTo>
                  <a:lnTo>
                    <a:pt x="1" y="207"/>
                  </a:lnTo>
                  <a:lnTo>
                    <a:pt x="4" y="225"/>
                  </a:lnTo>
                  <a:lnTo>
                    <a:pt x="8" y="242"/>
                  </a:lnTo>
                  <a:lnTo>
                    <a:pt x="14" y="260"/>
                  </a:lnTo>
                  <a:lnTo>
                    <a:pt x="22" y="277"/>
                  </a:lnTo>
                  <a:lnTo>
                    <a:pt x="31" y="293"/>
                  </a:lnTo>
                  <a:lnTo>
                    <a:pt x="43" y="308"/>
                  </a:lnTo>
                  <a:lnTo>
                    <a:pt x="56" y="323"/>
                  </a:lnTo>
                  <a:lnTo>
                    <a:pt x="56" y="323"/>
                  </a:lnTo>
                  <a:lnTo>
                    <a:pt x="71" y="336"/>
                  </a:lnTo>
                  <a:lnTo>
                    <a:pt x="85" y="346"/>
                  </a:lnTo>
                  <a:lnTo>
                    <a:pt x="102" y="357"/>
                  </a:lnTo>
                  <a:lnTo>
                    <a:pt x="119" y="364"/>
                  </a:lnTo>
                  <a:lnTo>
                    <a:pt x="136" y="370"/>
                  </a:lnTo>
                  <a:lnTo>
                    <a:pt x="153" y="375"/>
                  </a:lnTo>
                  <a:lnTo>
                    <a:pt x="171" y="376"/>
                  </a:lnTo>
                  <a:lnTo>
                    <a:pt x="189" y="377"/>
                  </a:lnTo>
                  <a:lnTo>
                    <a:pt x="207" y="376"/>
                  </a:lnTo>
                  <a:lnTo>
                    <a:pt x="226" y="375"/>
                  </a:lnTo>
                  <a:lnTo>
                    <a:pt x="243" y="370"/>
                  </a:lnTo>
                  <a:lnTo>
                    <a:pt x="261" y="364"/>
                  </a:lnTo>
                  <a:lnTo>
                    <a:pt x="278" y="357"/>
                  </a:lnTo>
                  <a:lnTo>
                    <a:pt x="293" y="346"/>
                  </a:lnTo>
                  <a:lnTo>
                    <a:pt x="309" y="336"/>
                  </a:lnTo>
                  <a:lnTo>
                    <a:pt x="323" y="323"/>
                  </a:lnTo>
                  <a:lnTo>
                    <a:pt x="323" y="323"/>
                  </a:lnTo>
                  <a:lnTo>
                    <a:pt x="336" y="308"/>
                  </a:lnTo>
                  <a:lnTo>
                    <a:pt x="347" y="293"/>
                  </a:lnTo>
                  <a:lnTo>
                    <a:pt x="357" y="277"/>
                  </a:lnTo>
                  <a:lnTo>
                    <a:pt x="365" y="260"/>
                  </a:lnTo>
                  <a:lnTo>
                    <a:pt x="370" y="242"/>
                  </a:lnTo>
                  <a:lnTo>
                    <a:pt x="375" y="225"/>
                  </a:lnTo>
                  <a:lnTo>
                    <a:pt x="378" y="207"/>
                  </a:lnTo>
                  <a:lnTo>
                    <a:pt x="378" y="189"/>
                  </a:lnTo>
                  <a:lnTo>
                    <a:pt x="378" y="170"/>
                  </a:lnTo>
                  <a:lnTo>
                    <a:pt x="375" y="152"/>
                  </a:lnTo>
                  <a:lnTo>
                    <a:pt x="370" y="135"/>
                  </a:lnTo>
                  <a:lnTo>
                    <a:pt x="365" y="118"/>
                  </a:lnTo>
                  <a:lnTo>
                    <a:pt x="357" y="101"/>
                  </a:lnTo>
                  <a:lnTo>
                    <a:pt x="347" y="84"/>
                  </a:lnTo>
                  <a:lnTo>
                    <a:pt x="336" y="70"/>
                  </a:lnTo>
                  <a:lnTo>
                    <a:pt x="323" y="56"/>
                  </a:lnTo>
                  <a:lnTo>
                    <a:pt x="323" y="56"/>
                  </a:lnTo>
                  <a:lnTo>
                    <a:pt x="309" y="43"/>
                  </a:lnTo>
                  <a:lnTo>
                    <a:pt x="293" y="31"/>
                  </a:lnTo>
                  <a:lnTo>
                    <a:pt x="278" y="22"/>
                  </a:lnTo>
                  <a:lnTo>
                    <a:pt x="261" y="14"/>
                  </a:lnTo>
                  <a:lnTo>
                    <a:pt x="243" y="7"/>
                  </a:lnTo>
                  <a:lnTo>
                    <a:pt x="226" y="4"/>
                  </a:lnTo>
                  <a:lnTo>
                    <a:pt x="207" y="1"/>
                  </a:lnTo>
                  <a:lnTo>
                    <a:pt x="189" y="0"/>
                  </a:lnTo>
                  <a:lnTo>
                    <a:pt x="171" y="1"/>
                  </a:lnTo>
                  <a:lnTo>
                    <a:pt x="153" y="4"/>
                  </a:lnTo>
                  <a:lnTo>
                    <a:pt x="136" y="7"/>
                  </a:lnTo>
                  <a:lnTo>
                    <a:pt x="119" y="14"/>
                  </a:lnTo>
                  <a:lnTo>
                    <a:pt x="102" y="22"/>
                  </a:lnTo>
                  <a:lnTo>
                    <a:pt x="85" y="31"/>
                  </a:lnTo>
                  <a:lnTo>
                    <a:pt x="71" y="43"/>
                  </a:lnTo>
                  <a:lnTo>
                    <a:pt x="56" y="56"/>
                  </a:lnTo>
                  <a:lnTo>
                    <a:pt x="56"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 name="Freeform 81"/>
            <p:cNvSpPr>
              <a:spLocks/>
            </p:cNvSpPr>
            <p:nvPr userDrawn="1"/>
          </p:nvSpPr>
          <p:spPr bwMode="auto">
            <a:xfrm>
              <a:off x="4924" y="1975"/>
              <a:ext cx="74" cy="74"/>
            </a:xfrm>
            <a:custGeom>
              <a:avLst/>
              <a:gdLst>
                <a:gd name="T0" fmla="*/ 43 w 297"/>
                <a:gd name="T1" fmla="*/ 43 h 297"/>
                <a:gd name="T2" fmla="*/ 24 w 297"/>
                <a:gd name="T3" fmla="*/ 66 h 297"/>
                <a:gd name="T4" fmla="*/ 11 w 297"/>
                <a:gd name="T5" fmla="*/ 92 h 297"/>
                <a:gd name="T6" fmla="*/ 3 w 297"/>
                <a:gd name="T7" fmla="*/ 119 h 297"/>
                <a:gd name="T8" fmla="*/ 0 w 297"/>
                <a:gd name="T9" fmla="*/ 148 h 297"/>
                <a:gd name="T10" fmla="*/ 3 w 297"/>
                <a:gd name="T11" fmla="*/ 175 h 297"/>
                <a:gd name="T12" fmla="*/ 11 w 297"/>
                <a:gd name="T13" fmla="*/ 204 h 297"/>
                <a:gd name="T14" fmla="*/ 24 w 297"/>
                <a:gd name="T15" fmla="*/ 229 h 297"/>
                <a:gd name="T16" fmla="*/ 43 w 297"/>
                <a:gd name="T17" fmla="*/ 252 h 297"/>
                <a:gd name="T18" fmla="*/ 55 w 297"/>
                <a:gd name="T19" fmla="*/ 263 h 297"/>
                <a:gd name="T20" fmla="*/ 80 w 297"/>
                <a:gd name="T21" fmla="*/ 280 h 297"/>
                <a:gd name="T22" fmla="*/ 106 w 297"/>
                <a:gd name="T23" fmla="*/ 290 h 297"/>
                <a:gd name="T24" fmla="*/ 134 w 297"/>
                <a:gd name="T25" fmla="*/ 295 h 297"/>
                <a:gd name="T26" fmla="*/ 163 w 297"/>
                <a:gd name="T27" fmla="*/ 295 h 297"/>
                <a:gd name="T28" fmla="*/ 191 w 297"/>
                <a:gd name="T29" fmla="*/ 290 h 297"/>
                <a:gd name="T30" fmla="*/ 218 w 297"/>
                <a:gd name="T31" fmla="*/ 280 h 297"/>
                <a:gd name="T32" fmla="*/ 243 w 297"/>
                <a:gd name="T33" fmla="*/ 263 h 297"/>
                <a:gd name="T34" fmla="*/ 253 w 297"/>
                <a:gd name="T35" fmla="*/ 252 h 297"/>
                <a:gd name="T36" fmla="*/ 273 w 297"/>
                <a:gd name="T37" fmla="*/ 229 h 297"/>
                <a:gd name="T38" fmla="*/ 286 w 297"/>
                <a:gd name="T39" fmla="*/ 204 h 297"/>
                <a:gd name="T40" fmla="*/ 295 w 297"/>
                <a:gd name="T41" fmla="*/ 175 h 297"/>
                <a:gd name="T42" fmla="*/ 297 w 297"/>
                <a:gd name="T43" fmla="*/ 148 h 297"/>
                <a:gd name="T44" fmla="*/ 295 w 297"/>
                <a:gd name="T45" fmla="*/ 119 h 297"/>
                <a:gd name="T46" fmla="*/ 286 w 297"/>
                <a:gd name="T47" fmla="*/ 92 h 297"/>
                <a:gd name="T48" fmla="*/ 273 w 297"/>
                <a:gd name="T49" fmla="*/ 66 h 297"/>
                <a:gd name="T50" fmla="*/ 253 w 297"/>
                <a:gd name="T51" fmla="*/ 43 h 297"/>
                <a:gd name="T52" fmla="*/ 243 w 297"/>
                <a:gd name="T53" fmla="*/ 32 h 297"/>
                <a:gd name="T54" fmla="*/ 218 w 297"/>
                <a:gd name="T55" fmla="*/ 17 h 297"/>
                <a:gd name="T56" fmla="*/ 191 w 297"/>
                <a:gd name="T57" fmla="*/ 5 h 297"/>
                <a:gd name="T58" fmla="*/ 163 w 297"/>
                <a:gd name="T59" fmla="*/ 0 h 297"/>
                <a:gd name="T60" fmla="*/ 134 w 297"/>
                <a:gd name="T61" fmla="*/ 0 h 297"/>
                <a:gd name="T62" fmla="*/ 106 w 297"/>
                <a:gd name="T63" fmla="*/ 5 h 297"/>
                <a:gd name="T64" fmla="*/ 80 w 297"/>
                <a:gd name="T65" fmla="*/ 17 h 297"/>
                <a:gd name="T66" fmla="*/ 55 w 297"/>
                <a:gd name="T67" fmla="*/ 32 h 297"/>
                <a:gd name="T68" fmla="*/ 43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3" y="43"/>
                  </a:moveTo>
                  <a:lnTo>
                    <a:pt x="43" y="43"/>
                  </a:lnTo>
                  <a:lnTo>
                    <a:pt x="33" y="54"/>
                  </a:lnTo>
                  <a:lnTo>
                    <a:pt x="24" y="66"/>
                  </a:lnTo>
                  <a:lnTo>
                    <a:pt x="17" y="79"/>
                  </a:lnTo>
                  <a:lnTo>
                    <a:pt x="11" y="92"/>
                  </a:lnTo>
                  <a:lnTo>
                    <a:pt x="5" y="105"/>
                  </a:lnTo>
                  <a:lnTo>
                    <a:pt x="3" y="119"/>
                  </a:lnTo>
                  <a:lnTo>
                    <a:pt x="0" y="134"/>
                  </a:lnTo>
                  <a:lnTo>
                    <a:pt x="0" y="148"/>
                  </a:lnTo>
                  <a:lnTo>
                    <a:pt x="0" y="162"/>
                  </a:lnTo>
                  <a:lnTo>
                    <a:pt x="3" y="175"/>
                  </a:lnTo>
                  <a:lnTo>
                    <a:pt x="5" y="190"/>
                  </a:lnTo>
                  <a:lnTo>
                    <a:pt x="11" y="204"/>
                  </a:lnTo>
                  <a:lnTo>
                    <a:pt x="17" y="217"/>
                  </a:lnTo>
                  <a:lnTo>
                    <a:pt x="24" y="229"/>
                  </a:lnTo>
                  <a:lnTo>
                    <a:pt x="33" y="242"/>
                  </a:lnTo>
                  <a:lnTo>
                    <a:pt x="43" y="252"/>
                  </a:lnTo>
                  <a:lnTo>
                    <a:pt x="43" y="252"/>
                  </a:lnTo>
                  <a:lnTo>
                    <a:pt x="55" y="263"/>
                  </a:lnTo>
                  <a:lnTo>
                    <a:pt x="67" y="272"/>
                  </a:lnTo>
                  <a:lnTo>
                    <a:pt x="80" y="280"/>
                  </a:lnTo>
                  <a:lnTo>
                    <a:pt x="93" y="285"/>
                  </a:lnTo>
                  <a:lnTo>
                    <a:pt x="106" y="290"/>
                  </a:lnTo>
                  <a:lnTo>
                    <a:pt x="120" y="294"/>
                  </a:lnTo>
                  <a:lnTo>
                    <a:pt x="134" y="295"/>
                  </a:lnTo>
                  <a:lnTo>
                    <a:pt x="149" y="297"/>
                  </a:lnTo>
                  <a:lnTo>
                    <a:pt x="163" y="295"/>
                  </a:lnTo>
                  <a:lnTo>
                    <a:pt x="176" y="294"/>
                  </a:lnTo>
                  <a:lnTo>
                    <a:pt x="191" y="290"/>
                  </a:lnTo>
                  <a:lnTo>
                    <a:pt x="205" y="285"/>
                  </a:lnTo>
                  <a:lnTo>
                    <a:pt x="218" y="280"/>
                  </a:lnTo>
                  <a:lnTo>
                    <a:pt x="230" y="272"/>
                  </a:lnTo>
                  <a:lnTo>
                    <a:pt x="243" y="263"/>
                  </a:lnTo>
                  <a:lnTo>
                    <a:pt x="253" y="252"/>
                  </a:lnTo>
                  <a:lnTo>
                    <a:pt x="253" y="252"/>
                  </a:lnTo>
                  <a:lnTo>
                    <a:pt x="263" y="242"/>
                  </a:lnTo>
                  <a:lnTo>
                    <a:pt x="273" y="229"/>
                  </a:lnTo>
                  <a:lnTo>
                    <a:pt x="280" y="217"/>
                  </a:lnTo>
                  <a:lnTo>
                    <a:pt x="286" y="204"/>
                  </a:lnTo>
                  <a:lnTo>
                    <a:pt x="291" y="190"/>
                  </a:lnTo>
                  <a:lnTo>
                    <a:pt x="295" y="175"/>
                  </a:lnTo>
                  <a:lnTo>
                    <a:pt x="296" y="162"/>
                  </a:lnTo>
                  <a:lnTo>
                    <a:pt x="297" y="148"/>
                  </a:lnTo>
                  <a:lnTo>
                    <a:pt x="296" y="134"/>
                  </a:lnTo>
                  <a:lnTo>
                    <a:pt x="295" y="119"/>
                  </a:lnTo>
                  <a:lnTo>
                    <a:pt x="291" y="105"/>
                  </a:lnTo>
                  <a:lnTo>
                    <a:pt x="286" y="92"/>
                  </a:lnTo>
                  <a:lnTo>
                    <a:pt x="280" y="79"/>
                  </a:lnTo>
                  <a:lnTo>
                    <a:pt x="273" y="66"/>
                  </a:lnTo>
                  <a:lnTo>
                    <a:pt x="263" y="54"/>
                  </a:lnTo>
                  <a:lnTo>
                    <a:pt x="253" y="43"/>
                  </a:lnTo>
                  <a:lnTo>
                    <a:pt x="253" y="43"/>
                  </a:lnTo>
                  <a:lnTo>
                    <a:pt x="243" y="32"/>
                  </a:lnTo>
                  <a:lnTo>
                    <a:pt x="230" y="23"/>
                  </a:lnTo>
                  <a:lnTo>
                    <a:pt x="218" y="17"/>
                  </a:lnTo>
                  <a:lnTo>
                    <a:pt x="205" y="10"/>
                  </a:lnTo>
                  <a:lnTo>
                    <a:pt x="191" y="5"/>
                  </a:lnTo>
                  <a:lnTo>
                    <a:pt x="176" y="2"/>
                  </a:lnTo>
                  <a:lnTo>
                    <a:pt x="163" y="0"/>
                  </a:lnTo>
                  <a:lnTo>
                    <a:pt x="149" y="0"/>
                  </a:lnTo>
                  <a:lnTo>
                    <a:pt x="134" y="0"/>
                  </a:lnTo>
                  <a:lnTo>
                    <a:pt x="120" y="2"/>
                  </a:lnTo>
                  <a:lnTo>
                    <a:pt x="106" y="5"/>
                  </a:lnTo>
                  <a:lnTo>
                    <a:pt x="93" y="10"/>
                  </a:lnTo>
                  <a:lnTo>
                    <a:pt x="80" y="17"/>
                  </a:lnTo>
                  <a:lnTo>
                    <a:pt x="67" y="23"/>
                  </a:lnTo>
                  <a:lnTo>
                    <a:pt x="55" y="32"/>
                  </a:lnTo>
                  <a:lnTo>
                    <a:pt x="43" y="43"/>
                  </a:lnTo>
                  <a:lnTo>
                    <a:pt x="43"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 name="Freeform 82"/>
            <p:cNvSpPr>
              <a:spLocks/>
            </p:cNvSpPr>
            <p:nvPr userDrawn="1"/>
          </p:nvSpPr>
          <p:spPr bwMode="auto">
            <a:xfrm>
              <a:off x="3557" y="332"/>
              <a:ext cx="236" cy="176"/>
            </a:xfrm>
            <a:custGeom>
              <a:avLst/>
              <a:gdLst>
                <a:gd name="T0" fmla="*/ 236 w 944"/>
                <a:gd name="T1" fmla="*/ 641 h 705"/>
                <a:gd name="T2" fmla="*/ 279 w 944"/>
                <a:gd name="T3" fmla="*/ 663 h 705"/>
                <a:gd name="T4" fmla="*/ 323 w 944"/>
                <a:gd name="T5" fmla="*/ 680 h 705"/>
                <a:gd name="T6" fmla="*/ 368 w 944"/>
                <a:gd name="T7" fmla="*/ 693 h 705"/>
                <a:gd name="T8" fmla="*/ 413 w 944"/>
                <a:gd name="T9" fmla="*/ 701 h 705"/>
                <a:gd name="T10" fmla="*/ 459 w 944"/>
                <a:gd name="T11" fmla="*/ 705 h 705"/>
                <a:gd name="T12" fmla="*/ 504 w 944"/>
                <a:gd name="T13" fmla="*/ 704 h 705"/>
                <a:gd name="T14" fmla="*/ 550 w 944"/>
                <a:gd name="T15" fmla="*/ 698 h 705"/>
                <a:gd name="T16" fmla="*/ 594 w 944"/>
                <a:gd name="T17" fmla="*/ 688 h 705"/>
                <a:gd name="T18" fmla="*/ 637 w 944"/>
                <a:gd name="T19" fmla="*/ 675 h 705"/>
                <a:gd name="T20" fmla="*/ 679 w 944"/>
                <a:gd name="T21" fmla="*/ 657 h 705"/>
                <a:gd name="T22" fmla="*/ 719 w 944"/>
                <a:gd name="T23" fmla="*/ 634 h 705"/>
                <a:gd name="T24" fmla="*/ 757 w 944"/>
                <a:gd name="T25" fmla="*/ 608 h 705"/>
                <a:gd name="T26" fmla="*/ 792 w 944"/>
                <a:gd name="T27" fmla="*/ 580 h 705"/>
                <a:gd name="T28" fmla="*/ 825 w 944"/>
                <a:gd name="T29" fmla="*/ 546 h 705"/>
                <a:gd name="T30" fmla="*/ 855 w 944"/>
                <a:gd name="T31" fmla="*/ 509 h 705"/>
                <a:gd name="T32" fmla="*/ 881 w 944"/>
                <a:gd name="T33" fmla="*/ 468 h 705"/>
                <a:gd name="T34" fmla="*/ 897 w 944"/>
                <a:gd name="T35" fmla="*/ 439 h 705"/>
                <a:gd name="T36" fmla="*/ 920 w 944"/>
                <a:gd name="T37" fmla="*/ 382 h 705"/>
                <a:gd name="T38" fmla="*/ 936 w 944"/>
                <a:gd name="T39" fmla="*/ 322 h 705"/>
                <a:gd name="T40" fmla="*/ 944 w 944"/>
                <a:gd name="T41" fmla="*/ 261 h 705"/>
                <a:gd name="T42" fmla="*/ 942 w 944"/>
                <a:gd name="T43" fmla="*/ 201 h 705"/>
                <a:gd name="T44" fmla="*/ 934 w 944"/>
                <a:gd name="T45" fmla="*/ 141 h 705"/>
                <a:gd name="T46" fmla="*/ 919 w 944"/>
                <a:gd name="T47" fmla="*/ 82 h 705"/>
                <a:gd name="T48" fmla="*/ 895 w 944"/>
                <a:gd name="T49" fmla="*/ 26 h 705"/>
                <a:gd name="T50" fmla="*/ 61 w 944"/>
                <a:gd name="T51" fmla="*/ 0 h 705"/>
                <a:gd name="T52" fmla="*/ 50 w 944"/>
                <a:gd name="T53" fmla="*/ 21 h 705"/>
                <a:gd name="T54" fmla="*/ 30 w 944"/>
                <a:gd name="T55" fmla="*/ 64 h 705"/>
                <a:gd name="T56" fmla="*/ 16 w 944"/>
                <a:gd name="T57" fmla="*/ 109 h 705"/>
                <a:gd name="T58" fmla="*/ 7 w 944"/>
                <a:gd name="T59" fmla="*/ 154 h 705"/>
                <a:gd name="T60" fmla="*/ 1 w 944"/>
                <a:gd name="T61" fmla="*/ 199 h 705"/>
                <a:gd name="T62" fmla="*/ 0 w 944"/>
                <a:gd name="T63" fmla="*/ 245 h 705"/>
                <a:gd name="T64" fmla="*/ 3 w 944"/>
                <a:gd name="T65" fmla="*/ 291 h 705"/>
                <a:gd name="T66" fmla="*/ 11 w 944"/>
                <a:gd name="T67" fmla="*/ 335 h 705"/>
                <a:gd name="T68" fmla="*/ 22 w 944"/>
                <a:gd name="T69" fmla="*/ 378 h 705"/>
                <a:gd name="T70" fmla="*/ 39 w 944"/>
                <a:gd name="T71" fmla="*/ 420 h 705"/>
                <a:gd name="T72" fmla="*/ 59 w 944"/>
                <a:gd name="T73" fmla="*/ 461 h 705"/>
                <a:gd name="T74" fmla="*/ 82 w 944"/>
                <a:gd name="T75" fmla="*/ 499 h 705"/>
                <a:gd name="T76" fmla="*/ 110 w 944"/>
                <a:gd name="T77" fmla="*/ 535 h 705"/>
                <a:gd name="T78" fmla="*/ 141 w 944"/>
                <a:gd name="T79" fmla="*/ 569 h 705"/>
                <a:gd name="T80" fmla="*/ 176 w 944"/>
                <a:gd name="T81" fmla="*/ 601 h 705"/>
                <a:gd name="T82" fmla="*/ 215 w 944"/>
                <a:gd name="T83" fmla="*/ 628 h 705"/>
                <a:gd name="T84" fmla="*/ 236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236" y="641"/>
                  </a:moveTo>
                  <a:lnTo>
                    <a:pt x="236" y="641"/>
                  </a:lnTo>
                  <a:lnTo>
                    <a:pt x="257" y="653"/>
                  </a:lnTo>
                  <a:lnTo>
                    <a:pt x="279" y="663"/>
                  </a:lnTo>
                  <a:lnTo>
                    <a:pt x="301" y="672"/>
                  </a:lnTo>
                  <a:lnTo>
                    <a:pt x="323" y="680"/>
                  </a:lnTo>
                  <a:lnTo>
                    <a:pt x="345" y="688"/>
                  </a:lnTo>
                  <a:lnTo>
                    <a:pt x="368" y="693"/>
                  </a:lnTo>
                  <a:lnTo>
                    <a:pt x="391" y="697"/>
                  </a:lnTo>
                  <a:lnTo>
                    <a:pt x="413" y="701"/>
                  </a:lnTo>
                  <a:lnTo>
                    <a:pt x="437" y="704"/>
                  </a:lnTo>
                  <a:lnTo>
                    <a:pt x="459" y="705"/>
                  </a:lnTo>
                  <a:lnTo>
                    <a:pt x="482" y="705"/>
                  </a:lnTo>
                  <a:lnTo>
                    <a:pt x="504" y="704"/>
                  </a:lnTo>
                  <a:lnTo>
                    <a:pt x="528" y="701"/>
                  </a:lnTo>
                  <a:lnTo>
                    <a:pt x="550" y="698"/>
                  </a:lnTo>
                  <a:lnTo>
                    <a:pt x="572" y="693"/>
                  </a:lnTo>
                  <a:lnTo>
                    <a:pt x="594" y="688"/>
                  </a:lnTo>
                  <a:lnTo>
                    <a:pt x="617" y="681"/>
                  </a:lnTo>
                  <a:lnTo>
                    <a:pt x="637" y="675"/>
                  </a:lnTo>
                  <a:lnTo>
                    <a:pt x="658" y="666"/>
                  </a:lnTo>
                  <a:lnTo>
                    <a:pt x="679" y="657"/>
                  </a:lnTo>
                  <a:lnTo>
                    <a:pt x="700" y="646"/>
                  </a:lnTo>
                  <a:lnTo>
                    <a:pt x="719" y="634"/>
                  </a:lnTo>
                  <a:lnTo>
                    <a:pt x="739" y="623"/>
                  </a:lnTo>
                  <a:lnTo>
                    <a:pt x="757" y="608"/>
                  </a:lnTo>
                  <a:lnTo>
                    <a:pt x="776" y="594"/>
                  </a:lnTo>
                  <a:lnTo>
                    <a:pt x="792" y="580"/>
                  </a:lnTo>
                  <a:lnTo>
                    <a:pt x="809" y="563"/>
                  </a:lnTo>
                  <a:lnTo>
                    <a:pt x="825" y="546"/>
                  </a:lnTo>
                  <a:lnTo>
                    <a:pt x="841" y="528"/>
                  </a:lnTo>
                  <a:lnTo>
                    <a:pt x="855" y="509"/>
                  </a:lnTo>
                  <a:lnTo>
                    <a:pt x="869" y="489"/>
                  </a:lnTo>
                  <a:lnTo>
                    <a:pt x="881" y="468"/>
                  </a:lnTo>
                  <a:lnTo>
                    <a:pt x="881" y="468"/>
                  </a:lnTo>
                  <a:lnTo>
                    <a:pt x="897" y="439"/>
                  </a:lnTo>
                  <a:lnTo>
                    <a:pt x="910" y="410"/>
                  </a:lnTo>
                  <a:lnTo>
                    <a:pt x="920" y="382"/>
                  </a:lnTo>
                  <a:lnTo>
                    <a:pt x="929" y="352"/>
                  </a:lnTo>
                  <a:lnTo>
                    <a:pt x="936" y="322"/>
                  </a:lnTo>
                  <a:lnTo>
                    <a:pt x="941" y="291"/>
                  </a:lnTo>
                  <a:lnTo>
                    <a:pt x="944" y="261"/>
                  </a:lnTo>
                  <a:lnTo>
                    <a:pt x="944" y="231"/>
                  </a:lnTo>
                  <a:lnTo>
                    <a:pt x="942" y="201"/>
                  </a:lnTo>
                  <a:lnTo>
                    <a:pt x="940" y="171"/>
                  </a:lnTo>
                  <a:lnTo>
                    <a:pt x="934" y="141"/>
                  </a:lnTo>
                  <a:lnTo>
                    <a:pt x="928" y="111"/>
                  </a:lnTo>
                  <a:lnTo>
                    <a:pt x="919" y="82"/>
                  </a:lnTo>
                  <a:lnTo>
                    <a:pt x="908" y="53"/>
                  </a:lnTo>
                  <a:lnTo>
                    <a:pt x="895" y="26"/>
                  </a:lnTo>
                  <a:lnTo>
                    <a:pt x="881" y="0"/>
                  </a:lnTo>
                  <a:lnTo>
                    <a:pt x="61" y="0"/>
                  </a:lnTo>
                  <a:lnTo>
                    <a:pt x="61" y="0"/>
                  </a:lnTo>
                  <a:lnTo>
                    <a:pt x="50" y="21"/>
                  </a:lnTo>
                  <a:lnTo>
                    <a:pt x="39" y="43"/>
                  </a:lnTo>
                  <a:lnTo>
                    <a:pt x="30" y="64"/>
                  </a:lnTo>
                  <a:lnTo>
                    <a:pt x="22" y="86"/>
                  </a:lnTo>
                  <a:lnTo>
                    <a:pt x="16" y="109"/>
                  </a:lnTo>
                  <a:lnTo>
                    <a:pt x="11" y="132"/>
                  </a:lnTo>
                  <a:lnTo>
                    <a:pt x="7" y="154"/>
                  </a:lnTo>
                  <a:lnTo>
                    <a:pt x="3" y="177"/>
                  </a:lnTo>
                  <a:lnTo>
                    <a:pt x="1" y="199"/>
                  </a:lnTo>
                  <a:lnTo>
                    <a:pt x="0" y="223"/>
                  </a:lnTo>
                  <a:lnTo>
                    <a:pt x="0" y="245"/>
                  </a:lnTo>
                  <a:lnTo>
                    <a:pt x="1" y="267"/>
                  </a:lnTo>
                  <a:lnTo>
                    <a:pt x="3" y="291"/>
                  </a:lnTo>
                  <a:lnTo>
                    <a:pt x="7" y="313"/>
                  </a:lnTo>
                  <a:lnTo>
                    <a:pt x="11" y="335"/>
                  </a:lnTo>
                  <a:lnTo>
                    <a:pt x="16" y="356"/>
                  </a:lnTo>
                  <a:lnTo>
                    <a:pt x="22" y="378"/>
                  </a:lnTo>
                  <a:lnTo>
                    <a:pt x="30" y="399"/>
                  </a:lnTo>
                  <a:lnTo>
                    <a:pt x="39" y="420"/>
                  </a:lnTo>
                  <a:lnTo>
                    <a:pt x="48" y="440"/>
                  </a:lnTo>
                  <a:lnTo>
                    <a:pt x="59" y="461"/>
                  </a:lnTo>
                  <a:lnTo>
                    <a:pt x="71" y="481"/>
                  </a:lnTo>
                  <a:lnTo>
                    <a:pt x="82" y="499"/>
                  </a:lnTo>
                  <a:lnTo>
                    <a:pt x="95" y="517"/>
                  </a:lnTo>
                  <a:lnTo>
                    <a:pt x="110" y="535"/>
                  </a:lnTo>
                  <a:lnTo>
                    <a:pt x="125" y="554"/>
                  </a:lnTo>
                  <a:lnTo>
                    <a:pt x="141" y="569"/>
                  </a:lnTo>
                  <a:lnTo>
                    <a:pt x="159" y="585"/>
                  </a:lnTo>
                  <a:lnTo>
                    <a:pt x="176" y="601"/>
                  </a:lnTo>
                  <a:lnTo>
                    <a:pt x="196" y="615"/>
                  </a:lnTo>
                  <a:lnTo>
                    <a:pt x="215" y="628"/>
                  </a:lnTo>
                  <a:lnTo>
                    <a:pt x="236" y="641"/>
                  </a:lnTo>
                  <a:lnTo>
                    <a:pt x="236"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 name="Freeform 83"/>
            <p:cNvSpPr>
              <a:spLocks/>
            </p:cNvSpPr>
            <p:nvPr userDrawn="1"/>
          </p:nvSpPr>
          <p:spPr bwMode="auto">
            <a:xfrm>
              <a:off x="3786" y="409"/>
              <a:ext cx="216" cy="215"/>
            </a:xfrm>
            <a:custGeom>
              <a:avLst/>
              <a:gdLst>
                <a:gd name="T0" fmla="*/ 234 w 864"/>
                <a:gd name="T1" fmla="*/ 817 h 864"/>
                <a:gd name="T2" fmla="*/ 295 w 864"/>
                <a:gd name="T3" fmla="*/ 842 h 864"/>
                <a:gd name="T4" fmla="*/ 357 w 864"/>
                <a:gd name="T5" fmla="*/ 857 h 864"/>
                <a:gd name="T6" fmla="*/ 419 w 864"/>
                <a:gd name="T7" fmla="*/ 864 h 864"/>
                <a:gd name="T8" fmla="*/ 482 w 864"/>
                <a:gd name="T9" fmla="*/ 861 h 864"/>
                <a:gd name="T10" fmla="*/ 543 w 864"/>
                <a:gd name="T11" fmla="*/ 850 h 864"/>
                <a:gd name="T12" fmla="*/ 602 w 864"/>
                <a:gd name="T13" fmla="*/ 829 h 864"/>
                <a:gd name="T14" fmla="*/ 658 w 864"/>
                <a:gd name="T15" fmla="*/ 800 h 864"/>
                <a:gd name="T16" fmla="*/ 708 w 864"/>
                <a:gd name="T17" fmla="*/ 764 h 864"/>
                <a:gd name="T18" fmla="*/ 754 w 864"/>
                <a:gd name="T19" fmla="*/ 719 h 864"/>
                <a:gd name="T20" fmla="*/ 793 w 864"/>
                <a:gd name="T21" fmla="*/ 667 h 864"/>
                <a:gd name="T22" fmla="*/ 817 w 864"/>
                <a:gd name="T23" fmla="*/ 628 h 864"/>
                <a:gd name="T24" fmla="*/ 841 w 864"/>
                <a:gd name="T25" fmla="*/ 568 h 864"/>
                <a:gd name="T26" fmla="*/ 857 w 864"/>
                <a:gd name="T27" fmla="*/ 507 h 864"/>
                <a:gd name="T28" fmla="*/ 864 w 864"/>
                <a:gd name="T29" fmla="*/ 443 h 864"/>
                <a:gd name="T30" fmla="*/ 861 w 864"/>
                <a:gd name="T31" fmla="*/ 382 h 864"/>
                <a:gd name="T32" fmla="*/ 848 w 864"/>
                <a:gd name="T33" fmla="*/ 321 h 864"/>
                <a:gd name="T34" fmla="*/ 828 w 864"/>
                <a:gd name="T35" fmla="*/ 262 h 864"/>
                <a:gd name="T36" fmla="*/ 800 w 864"/>
                <a:gd name="T37" fmla="*/ 206 h 864"/>
                <a:gd name="T38" fmla="*/ 763 w 864"/>
                <a:gd name="T39" fmla="*/ 155 h 864"/>
                <a:gd name="T40" fmla="*/ 719 w 864"/>
                <a:gd name="T41" fmla="*/ 110 h 864"/>
                <a:gd name="T42" fmla="*/ 667 w 864"/>
                <a:gd name="T43" fmla="*/ 69 h 864"/>
                <a:gd name="T44" fmla="*/ 628 w 864"/>
                <a:gd name="T45" fmla="*/ 47 h 864"/>
                <a:gd name="T46" fmla="*/ 568 w 864"/>
                <a:gd name="T47" fmla="*/ 22 h 864"/>
                <a:gd name="T48" fmla="*/ 505 w 864"/>
                <a:gd name="T49" fmla="*/ 7 h 864"/>
                <a:gd name="T50" fmla="*/ 443 w 864"/>
                <a:gd name="T51" fmla="*/ 0 h 864"/>
                <a:gd name="T52" fmla="*/ 380 w 864"/>
                <a:gd name="T53" fmla="*/ 3 h 864"/>
                <a:gd name="T54" fmla="*/ 319 w 864"/>
                <a:gd name="T55" fmla="*/ 15 h 864"/>
                <a:gd name="T56" fmla="*/ 260 w 864"/>
                <a:gd name="T57" fmla="*/ 35 h 864"/>
                <a:gd name="T58" fmla="*/ 205 w 864"/>
                <a:gd name="T59" fmla="*/ 64 h 864"/>
                <a:gd name="T60" fmla="*/ 153 w 864"/>
                <a:gd name="T61" fmla="*/ 100 h 864"/>
                <a:gd name="T62" fmla="*/ 108 w 864"/>
                <a:gd name="T63" fmla="*/ 145 h 864"/>
                <a:gd name="T64" fmla="*/ 69 w 864"/>
                <a:gd name="T65" fmla="*/ 197 h 864"/>
                <a:gd name="T66" fmla="*/ 46 w 864"/>
                <a:gd name="T67" fmla="*/ 236 h 864"/>
                <a:gd name="T68" fmla="*/ 20 w 864"/>
                <a:gd name="T69" fmla="*/ 296 h 864"/>
                <a:gd name="T70" fmla="*/ 5 w 864"/>
                <a:gd name="T71" fmla="*/ 358 h 864"/>
                <a:gd name="T72" fmla="*/ 0 w 864"/>
                <a:gd name="T73" fmla="*/ 421 h 864"/>
                <a:gd name="T74" fmla="*/ 2 w 864"/>
                <a:gd name="T75" fmla="*/ 484 h 864"/>
                <a:gd name="T76" fmla="*/ 14 w 864"/>
                <a:gd name="T77" fmla="*/ 543 h 864"/>
                <a:gd name="T78" fmla="*/ 35 w 864"/>
                <a:gd name="T79" fmla="*/ 603 h 864"/>
                <a:gd name="T80" fmla="*/ 63 w 864"/>
                <a:gd name="T81" fmla="*/ 658 h 864"/>
                <a:gd name="T82" fmla="*/ 100 w 864"/>
                <a:gd name="T83" fmla="*/ 709 h 864"/>
                <a:gd name="T84" fmla="*/ 144 w 864"/>
                <a:gd name="T85" fmla="*/ 756 h 864"/>
                <a:gd name="T86" fmla="*/ 196 w 864"/>
                <a:gd name="T87" fmla="*/ 79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215" y="807"/>
                  </a:moveTo>
                  <a:lnTo>
                    <a:pt x="215" y="807"/>
                  </a:lnTo>
                  <a:lnTo>
                    <a:pt x="234" y="817"/>
                  </a:lnTo>
                  <a:lnTo>
                    <a:pt x="255" y="826"/>
                  </a:lnTo>
                  <a:lnTo>
                    <a:pt x="275" y="835"/>
                  </a:lnTo>
                  <a:lnTo>
                    <a:pt x="295" y="842"/>
                  </a:lnTo>
                  <a:lnTo>
                    <a:pt x="315" y="848"/>
                  </a:lnTo>
                  <a:lnTo>
                    <a:pt x="336" y="854"/>
                  </a:lnTo>
                  <a:lnTo>
                    <a:pt x="357" y="857"/>
                  </a:lnTo>
                  <a:lnTo>
                    <a:pt x="377" y="861"/>
                  </a:lnTo>
                  <a:lnTo>
                    <a:pt x="398" y="863"/>
                  </a:lnTo>
                  <a:lnTo>
                    <a:pt x="419" y="864"/>
                  </a:lnTo>
                  <a:lnTo>
                    <a:pt x="440" y="864"/>
                  </a:lnTo>
                  <a:lnTo>
                    <a:pt x="461" y="863"/>
                  </a:lnTo>
                  <a:lnTo>
                    <a:pt x="482" y="861"/>
                  </a:lnTo>
                  <a:lnTo>
                    <a:pt x="503" y="859"/>
                  </a:lnTo>
                  <a:lnTo>
                    <a:pt x="523" y="855"/>
                  </a:lnTo>
                  <a:lnTo>
                    <a:pt x="543" y="850"/>
                  </a:lnTo>
                  <a:lnTo>
                    <a:pt x="562" y="843"/>
                  </a:lnTo>
                  <a:lnTo>
                    <a:pt x="582" y="837"/>
                  </a:lnTo>
                  <a:lnTo>
                    <a:pt x="602" y="829"/>
                  </a:lnTo>
                  <a:lnTo>
                    <a:pt x="621" y="821"/>
                  </a:lnTo>
                  <a:lnTo>
                    <a:pt x="639" y="811"/>
                  </a:lnTo>
                  <a:lnTo>
                    <a:pt x="658" y="800"/>
                  </a:lnTo>
                  <a:lnTo>
                    <a:pt x="675" y="790"/>
                  </a:lnTo>
                  <a:lnTo>
                    <a:pt x="691" y="777"/>
                  </a:lnTo>
                  <a:lnTo>
                    <a:pt x="708" y="764"/>
                  </a:lnTo>
                  <a:lnTo>
                    <a:pt x="724" y="749"/>
                  </a:lnTo>
                  <a:lnTo>
                    <a:pt x="740" y="735"/>
                  </a:lnTo>
                  <a:lnTo>
                    <a:pt x="754" y="719"/>
                  </a:lnTo>
                  <a:lnTo>
                    <a:pt x="768" y="702"/>
                  </a:lnTo>
                  <a:lnTo>
                    <a:pt x="781" y="685"/>
                  </a:lnTo>
                  <a:lnTo>
                    <a:pt x="793" y="667"/>
                  </a:lnTo>
                  <a:lnTo>
                    <a:pt x="805" y="648"/>
                  </a:lnTo>
                  <a:lnTo>
                    <a:pt x="805" y="648"/>
                  </a:lnTo>
                  <a:lnTo>
                    <a:pt x="817" y="628"/>
                  </a:lnTo>
                  <a:lnTo>
                    <a:pt x="826" y="609"/>
                  </a:lnTo>
                  <a:lnTo>
                    <a:pt x="834" y="589"/>
                  </a:lnTo>
                  <a:lnTo>
                    <a:pt x="841" y="568"/>
                  </a:lnTo>
                  <a:lnTo>
                    <a:pt x="848" y="547"/>
                  </a:lnTo>
                  <a:lnTo>
                    <a:pt x="853" y="528"/>
                  </a:lnTo>
                  <a:lnTo>
                    <a:pt x="857" y="507"/>
                  </a:lnTo>
                  <a:lnTo>
                    <a:pt x="860" y="486"/>
                  </a:lnTo>
                  <a:lnTo>
                    <a:pt x="862" y="465"/>
                  </a:lnTo>
                  <a:lnTo>
                    <a:pt x="864" y="443"/>
                  </a:lnTo>
                  <a:lnTo>
                    <a:pt x="864" y="422"/>
                  </a:lnTo>
                  <a:lnTo>
                    <a:pt x="862" y="403"/>
                  </a:lnTo>
                  <a:lnTo>
                    <a:pt x="861" y="382"/>
                  </a:lnTo>
                  <a:lnTo>
                    <a:pt x="857" y="361"/>
                  </a:lnTo>
                  <a:lnTo>
                    <a:pt x="853" y="340"/>
                  </a:lnTo>
                  <a:lnTo>
                    <a:pt x="848" y="321"/>
                  </a:lnTo>
                  <a:lnTo>
                    <a:pt x="843" y="301"/>
                  </a:lnTo>
                  <a:lnTo>
                    <a:pt x="836" y="280"/>
                  </a:lnTo>
                  <a:lnTo>
                    <a:pt x="828" y="262"/>
                  </a:lnTo>
                  <a:lnTo>
                    <a:pt x="819" y="243"/>
                  </a:lnTo>
                  <a:lnTo>
                    <a:pt x="810" y="224"/>
                  </a:lnTo>
                  <a:lnTo>
                    <a:pt x="800" y="206"/>
                  </a:lnTo>
                  <a:lnTo>
                    <a:pt x="788" y="189"/>
                  </a:lnTo>
                  <a:lnTo>
                    <a:pt x="776" y="172"/>
                  </a:lnTo>
                  <a:lnTo>
                    <a:pt x="763" y="155"/>
                  </a:lnTo>
                  <a:lnTo>
                    <a:pt x="749" y="140"/>
                  </a:lnTo>
                  <a:lnTo>
                    <a:pt x="735" y="124"/>
                  </a:lnTo>
                  <a:lnTo>
                    <a:pt x="719" y="110"/>
                  </a:lnTo>
                  <a:lnTo>
                    <a:pt x="702" y="95"/>
                  </a:lnTo>
                  <a:lnTo>
                    <a:pt x="685" y="82"/>
                  </a:lnTo>
                  <a:lnTo>
                    <a:pt x="667" y="69"/>
                  </a:lnTo>
                  <a:lnTo>
                    <a:pt x="647" y="57"/>
                  </a:lnTo>
                  <a:lnTo>
                    <a:pt x="647" y="57"/>
                  </a:lnTo>
                  <a:lnTo>
                    <a:pt x="628" y="47"/>
                  </a:lnTo>
                  <a:lnTo>
                    <a:pt x="608" y="38"/>
                  </a:lnTo>
                  <a:lnTo>
                    <a:pt x="587" y="29"/>
                  </a:lnTo>
                  <a:lnTo>
                    <a:pt x="568" y="22"/>
                  </a:lnTo>
                  <a:lnTo>
                    <a:pt x="547" y="16"/>
                  </a:lnTo>
                  <a:lnTo>
                    <a:pt x="526" y="11"/>
                  </a:lnTo>
                  <a:lnTo>
                    <a:pt x="505" y="7"/>
                  </a:lnTo>
                  <a:lnTo>
                    <a:pt x="484" y="3"/>
                  </a:lnTo>
                  <a:lnTo>
                    <a:pt x="463" y="1"/>
                  </a:lnTo>
                  <a:lnTo>
                    <a:pt x="443" y="0"/>
                  </a:lnTo>
                  <a:lnTo>
                    <a:pt x="422" y="0"/>
                  </a:lnTo>
                  <a:lnTo>
                    <a:pt x="401" y="1"/>
                  </a:lnTo>
                  <a:lnTo>
                    <a:pt x="380" y="3"/>
                  </a:lnTo>
                  <a:lnTo>
                    <a:pt x="359" y="7"/>
                  </a:lnTo>
                  <a:lnTo>
                    <a:pt x="340" y="11"/>
                  </a:lnTo>
                  <a:lnTo>
                    <a:pt x="319" y="15"/>
                  </a:lnTo>
                  <a:lnTo>
                    <a:pt x="299" y="21"/>
                  </a:lnTo>
                  <a:lnTo>
                    <a:pt x="280" y="28"/>
                  </a:lnTo>
                  <a:lnTo>
                    <a:pt x="260" y="35"/>
                  </a:lnTo>
                  <a:lnTo>
                    <a:pt x="242" y="44"/>
                  </a:lnTo>
                  <a:lnTo>
                    <a:pt x="224" y="54"/>
                  </a:lnTo>
                  <a:lnTo>
                    <a:pt x="205" y="64"/>
                  </a:lnTo>
                  <a:lnTo>
                    <a:pt x="187" y="76"/>
                  </a:lnTo>
                  <a:lnTo>
                    <a:pt x="170" y="87"/>
                  </a:lnTo>
                  <a:lnTo>
                    <a:pt x="153" y="100"/>
                  </a:lnTo>
                  <a:lnTo>
                    <a:pt x="138" y="115"/>
                  </a:lnTo>
                  <a:lnTo>
                    <a:pt x="123" y="129"/>
                  </a:lnTo>
                  <a:lnTo>
                    <a:pt x="108" y="145"/>
                  </a:lnTo>
                  <a:lnTo>
                    <a:pt x="95" y="162"/>
                  </a:lnTo>
                  <a:lnTo>
                    <a:pt x="80" y="179"/>
                  </a:lnTo>
                  <a:lnTo>
                    <a:pt x="69" y="197"/>
                  </a:lnTo>
                  <a:lnTo>
                    <a:pt x="57" y="216"/>
                  </a:lnTo>
                  <a:lnTo>
                    <a:pt x="57" y="216"/>
                  </a:lnTo>
                  <a:lnTo>
                    <a:pt x="46" y="236"/>
                  </a:lnTo>
                  <a:lnTo>
                    <a:pt x="37" y="256"/>
                  </a:lnTo>
                  <a:lnTo>
                    <a:pt x="28" y="275"/>
                  </a:lnTo>
                  <a:lnTo>
                    <a:pt x="20" y="296"/>
                  </a:lnTo>
                  <a:lnTo>
                    <a:pt x="15" y="317"/>
                  </a:lnTo>
                  <a:lnTo>
                    <a:pt x="10" y="338"/>
                  </a:lnTo>
                  <a:lnTo>
                    <a:pt x="5" y="358"/>
                  </a:lnTo>
                  <a:lnTo>
                    <a:pt x="2" y="379"/>
                  </a:lnTo>
                  <a:lnTo>
                    <a:pt x="1" y="400"/>
                  </a:lnTo>
                  <a:lnTo>
                    <a:pt x="0" y="421"/>
                  </a:lnTo>
                  <a:lnTo>
                    <a:pt x="0" y="442"/>
                  </a:lnTo>
                  <a:lnTo>
                    <a:pt x="0" y="463"/>
                  </a:lnTo>
                  <a:lnTo>
                    <a:pt x="2" y="484"/>
                  </a:lnTo>
                  <a:lnTo>
                    <a:pt x="5" y="503"/>
                  </a:lnTo>
                  <a:lnTo>
                    <a:pt x="9" y="524"/>
                  </a:lnTo>
                  <a:lnTo>
                    <a:pt x="14" y="543"/>
                  </a:lnTo>
                  <a:lnTo>
                    <a:pt x="19" y="564"/>
                  </a:lnTo>
                  <a:lnTo>
                    <a:pt x="27" y="584"/>
                  </a:lnTo>
                  <a:lnTo>
                    <a:pt x="35" y="603"/>
                  </a:lnTo>
                  <a:lnTo>
                    <a:pt x="43" y="622"/>
                  </a:lnTo>
                  <a:lnTo>
                    <a:pt x="53" y="640"/>
                  </a:lnTo>
                  <a:lnTo>
                    <a:pt x="63" y="658"/>
                  </a:lnTo>
                  <a:lnTo>
                    <a:pt x="74" y="676"/>
                  </a:lnTo>
                  <a:lnTo>
                    <a:pt x="87" y="693"/>
                  </a:lnTo>
                  <a:lnTo>
                    <a:pt x="100" y="709"/>
                  </a:lnTo>
                  <a:lnTo>
                    <a:pt x="113" y="726"/>
                  </a:lnTo>
                  <a:lnTo>
                    <a:pt x="129" y="740"/>
                  </a:lnTo>
                  <a:lnTo>
                    <a:pt x="144" y="756"/>
                  </a:lnTo>
                  <a:lnTo>
                    <a:pt x="161" y="769"/>
                  </a:lnTo>
                  <a:lnTo>
                    <a:pt x="178" y="782"/>
                  </a:lnTo>
                  <a:lnTo>
                    <a:pt x="196" y="795"/>
                  </a:lnTo>
                  <a:lnTo>
                    <a:pt x="215" y="807"/>
                  </a:lnTo>
                  <a:lnTo>
                    <a:pt x="215" y="8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 name="Freeform 84"/>
            <p:cNvSpPr>
              <a:spLocks/>
            </p:cNvSpPr>
            <p:nvPr userDrawn="1"/>
          </p:nvSpPr>
          <p:spPr bwMode="auto">
            <a:xfrm>
              <a:off x="4015" y="545"/>
              <a:ext cx="196" cy="196"/>
            </a:xfrm>
            <a:custGeom>
              <a:avLst/>
              <a:gdLst>
                <a:gd name="T0" fmla="*/ 43 w 783"/>
                <a:gd name="T1" fmla="*/ 213 h 783"/>
                <a:gd name="T2" fmla="*/ 19 w 783"/>
                <a:gd name="T3" fmla="*/ 267 h 783"/>
                <a:gd name="T4" fmla="*/ 5 w 783"/>
                <a:gd name="T5" fmla="*/ 323 h 783"/>
                <a:gd name="T6" fmla="*/ 0 w 783"/>
                <a:gd name="T7" fmla="*/ 381 h 783"/>
                <a:gd name="T8" fmla="*/ 3 w 783"/>
                <a:gd name="T9" fmla="*/ 437 h 783"/>
                <a:gd name="T10" fmla="*/ 13 w 783"/>
                <a:gd name="T11" fmla="*/ 493 h 783"/>
                <a:gd name="T12" fmla="*/ 31 w 783"/>
                <a:gd name="T13" fmla="*/ 546 h 783"/>
                <a:gd name="T14" fmla="*/ 57 w 783"/>
                <a:gd name="T15" fmla="*/ 596 h 783"/>
                <a:gd name="T16" fmla="*/ 91 w 783"/>
                <a:gd name="T17" fmla="*/ 643 h 783"/>
                <a:gd name="T18" fmla="*/ 132 w 783"/>
                <a:gd name="T19" fmla="*/ 684 h 783"/>
                <a:gd name="T20" fmla="*/ 178 w 783"/>
                <a:gd name="T21" fmla="*/ 720 h 783"/>
                <a:gd name="T22" fmla="*/ 214 w 783"/>
                <a:gd name="T23" fmla="*/ 740 h 783"/>
                <a:gd name="T24" fmla="*/ 267 w 783"/>
                <a:gd name="T25" fmla="*/ 763 h 783"/>
                <a:gd name="T26" fmla="*/ 324 w 783"/>
                <a:gd name="T27" fmla="*/ 777 h 783"/>
                <a:gd name="T28" fmla="*/ 380 w 783"/>
                <a:gd name="T29" fmla="*/ 783 h 783"/>
                <a:gd name="T30" fmla="*/ 438 w 783"/>
                <a:gd name="T31" fmla="*/ 781 h 783"/>
                <a:gd name="T32" fmla="*/ 493 w 783"/>
                <a:gd name="T33" fmla="*/ 769 h 783"/>
                <a:gd name="T34" fmla="*/ 546 w 783"/>
                <a:gd name="T35" fmla="*/ 751 h 783"/>
                <a:gd name="T36" fmla="*/ 595 w 783"/>
                <a:gd name="T37" fmla="*/ 725 h 783"/>
                <a:gd name="T38" fmla="*/ 642 w 783"/>
                <a:gd name="T39" fmla="*/ 692 h 783"/>
                <a:gd name="T40" fmla="*/ 684 w 783"/>
                <a:gd name="T41" fmla="*/ 652 h 783"/>
                <a:gd name="T42" fmla="*/ 719 w 783"/>
                <a:gd name="T43" fmla="*/ 605 h 783"/>
                <a:gd name="T44" fmla="*/ 740 w 783"/>
                <a:gd name="T45" fmla="*/ 570 h 783"/>
                <a:gd name="T46" fmla="*/ 762 w 783"/>
                <a:gd name="T47" fmla="*/ 515 h 783"/>
                <a:gd name="T48" fmla="*/ 777 w 783"/>
                <a:gd name="T49" fmla="*/ 459 h 783"/>
                <a:gd name="T50" fmla="*/ 783 w 783"/>
                <a:gd name="T51" fmla="*/ 402 h 783"/>
                <a:gd name="T52" fmla="*/ 780 w 783"/>
                <a:gd name="T53" fmla="*/ 346 h 783"/>
                <a:gd name="T54" fmla="*/ 769 w 783"/>
                <a:gd name="T55" fmla="*/ 290 h 783"/>
                <a:gd name="T56" fmla="*/ 751 w 783"/>
                <a:gd name="T57" fmla="*/ 237 h 783"/>
                <a:gd name="T58" fmla="*/ 724 w 783"/>
                <a:gd name="T59" fmla="*/ 187 h 783"/>
                <a:gd name="T60" fmla="*/ 692 w 783"/>
                <a:gd name="T61" fmla="*/ 140 h 783"/>
                <a:gd name="T62" fmla="*/ 651 w 783"/>
                <a:gd name="T63" fmla="*/ 98 h 783"/>
                <a:gd name="T64" fmla="*/ 605 w 783"/>
                <a:gd name="T65" fmla="*/ 63 h 783"/>
                <a:gd name="T66" fmla="*/ 569 w 783"/>
                <a:gd name="T67" fmla="*/ 43 h 783"/>
                <a:gd name="T68" fmla="*/ 515 w 783"/>
                <a:gd name="T69" fmla="*/ 20 h 783"/>
                <a:gd name="T70" fmla="*/ 459 w 783"/>
                <a:gd name="T71" fmla="*/ 6 h 783"/>
                <a:gd name="T72" fmla="*/ 401 w 783"/>
                <a:gd name="T73" fmla="*/ 0 h 783"/>
                <a:gd name="T74" fmla="*/ 345 w 783"/>
                <a:gd name="T75" fmla="*/ 3 h 783"/>
                <a:gd name="T76" fmla="*/ 289 w 783"/>
                <a:gd name="T77" fmla="*/ 13 h 783"/>
                <a:gd name="T78" fmla="*/ 237 w 783"/>
                <a:gd name="T79" fmla="*/ 32 h 783"/>
                <a:gd name="T80" fmla="*/ 186 w 783"/>
                <a:gd name="T81" fmla="*/ 58 h 783"/>
                <a:gd name="T82" fmla="*/ 139 w 783"/>
                <a:gd name="T83" fmla="*/ 92 h 783"/>
                <a:gd name="T84" fmla="*/ 99 w 783"/>
                <a:gd name="T85" fmla="*/ 131 h 783"/>
                <a:gd name="T86" fmla="*/ 62 w 783"/>
                <a:gd name="T87" fmla="*/ 17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196"/>
                  </a:moveTo>
                  <a:lnTo>
                    <a:pt x="52" y="196"/>
                  </a:lnTo>
                  <a:lnTo>
                    <a:pt x="43" y="213"/>
                  </a:lnTo>
                  <a:lnTo>
                    <a:pt x="34" y="231"/>
                  </a:lnTo>
                  <a:lnTo>
                    <a:pt x="26" y="249"/>
                  </a:lnTo>
                  <a:lnTo>
                    <a:pt x="19" y="267"/>
                  </a:lnTo>
                  <a:lnTo>
                    <a:pt x="14" y="287"/>
                  </a:lnTo>
                  <a:lnTo>
                    <a:pt x="9" y="305"/>
                  </a:lnTo>
                  <a:lnTo>
                    <a:pt x="5" y="323"/>
                  </a:lnTo>
                  <a:lnTo>
                    <a:pt x="3" y="343"/>
                  </a:lnTo>
                  <a:lnTo>
                    <a:pt x="1" y="363"/>
                  </a:lnTo>
                  <a:lnTo>
                    <a:pt x="0" y="381"/>
                  </a:lnTo>
                  <a:lnTo>
                    <a:pt x="0" y="400"/>
                  </a:lnTo>
                  <a:lnTo>
                    <a:pt x="0" y="419"/>
                  </a:lnTo>
                  <a:lnTo>
                    <a:pt x="3" y="437"/>
                  </a:lnTo>
                  <a:lnTo>
                    <a:pt x="5" y="456"/>
                  </a:lnTo>
                  <a:lnTo>
                    <a:pt x="9" y="475"/>
                  </a:lnTo>
                  <a:lnTo>
                    <a:pt x="13" y="493"/>
                  </a:lnTo>
                  <a:lnTo>
                    <a:pt x="18" y="511"/>
                  </a:lnTo>
                  <a:lnTo>
                    <a:pt x="25" y="528"/>
                  </a:lnTo>
                  <a:lnTo>
                    <a:pt x="31" y="546"/>
                  </a:lnTo>
                  <a:lnTo>
                    <a:pt x="39" y="563"/>
                  </a:lnTo>
                  <a:lnTo>
                    <a:pt x="48" y="580"/>
                  </a:lnTo>
                  <a:lnTo>
                    <a:pt x="57" y="596"/>
                  </a:lnTo>
                  <a:lnTo>
                    <a:pt x="68" y="613"/>
                  </a:lnTo>
                  <a:lnTo>
                    <a:pt x="79" y="627"/>
                  </a:lnTo>
                  <a:lnTo>
                    <a:pt x="91" y="643"/>
                  </a:lnTo>
                  <a:lnTo>
                    <a:pt x="103" y="657"/>
                  </a:lnTo>
                  <a:lnTo>
                    <a:pt x="117" y="671"/>
                  </a:lnTo>
                  <a:lnTo>
                    <a:pt x="132" y="684"/>
                  </a:lnTo>
                  <a:lnTo>
                    <a:pt x="146" y="697"/>
                  </a:lnTo>
                  <a:lnTo>
                    <a:pt x="162" y="709"/>
                  </a:lnTo>
                  <a:lnTo>
                    <a:pt x="178" y="720"/>
                  </a:lnTo>
                  <a:lnTo>
                    <a:pt x="195" y="730"/>
                  </a:lnTo>
                  <a:lnTo>
                    <a:pt x="195" y="730"/>
                  </a:lnTo>
                  <a:lnTo>
                    <a:pt x="214" y="740"/>
                  </a:lnTo>
                  <a:lnTo>
                    <a:pt x="231" y="748"/>
                  </a:lnTo>
                  <a:lnTo>
                    <a:pt x="249" y="756"/>
                  </a:lnTo>
                  <a:lnTo>
                    <a:pt x="267" y="763"/>
                  </a:lnTo>
                  <a:lnTo>
                    <a:pt x="287" y="769"/>
                  </a:lnTo>
                  <a:lnTo>
                    <a:pt x="305" y="773"/>
                  </a:lnTo>
                  <a:lnTo>
                    <a:pt x="324" y="777"/>
                  </a:lnTo>
                  <a:lnTo>
                    <a:pt x="343" y="779"/>
                  </a:lnTo>
                  <a:lnTo>
                    <a:pt x="362" y="782"/>
                  </a:lnTo>
                  <a:lnTo>
                    <a:pt x="380" y="783"/>
                  </a:lnTo>
                  <a:lnTo>
                    <a:pt x="400" y="783"/>
                  </a:lnTo>
                  <a:lnTo>
                    <a:pt x="418" y="782"/>
                  </a:lnTo>
                  <a:lnTo>
                    <a:pt x="438" y="781"/>
                  </a:lnTo>
                  <a:lnTo>
                    <a:pt x="456" y="778"/>
                  </a:lnTo>
                  <a:lnTo>
                    <a:pt x="474" y="774"/>
                  </a:lnTo>
                  <a:lnTo>
                    <a:pt x="493" y="769"/>
                  </a:lnTo>
                  <a:lnTo>
                    <a:pt x="511" y="764"/>
                  </a:lnTo>
                  <a:lnTo>
                    <a:pt x="528" y="759"/>
                  </a:lnTo>
                  <a:lnTo>
                    <a:pt x="546" y="751"/>
                  </a:lnTo>
                  <a:lnTo>
                    <a:pt x="563" y="743"/>
                  </a:lnTo>
                  <a:lnTo>
                    <a:pt x="580" y="735"/>
                  </a:lnTo>
                  <a:lnTo>
                    <a:pt x="595" y="725"/>
                  </a:lnTo>
                  <a:lnTo>
                    <a:pt x="612" y="714"/>
                  </a:lnTo>
                  <a:lnTo>
                    <a:pt x="628" y="704"/>
                  </a:lnTo>
                  <a:lnTo>
                    <a:pt x="642" y="692"/>
                  </a:lnTo>
                  <a:lnTo>
                    <a:pt x="657" y="679"/>
                  </a:lnTo>
                  <a:lnTo>
                    <a:pt x="671" y="666"/>
                  </a:lnTo>
                  <a:lnTo>
                    <a:pt x="684" y="652"/>
                  </a:lnTo>
                  <a:lnTo>
                    <a:pt x="697" y="636"/>
                  </a:lnTo>
                  <a:lnTo>
                    <a:pt x="709" y="621"/>
                  </a:lnTo>
                  <a:lnTo>
                    <a:pt x="719" y="605"/>
                  </a:lnTo>
                  <a:lnTo>
                    <a:pt x="730" y="587"/>
                  </a:lnTo>
                  <a:lnTo>
                    <a:pt x="730" y="587"/>
                  </a:lnTo>
                  <a:lnTo>
                    <a:pt x="740" y="570"/>
                  </a:lnTo>
                  <a:lnTo>
                    <a:pt x="748" y="551"/>
                  </a:lnTo>
                  <a:lnTo>
                    <a:pt x="756" y="533"/>
                  </a:lnTo>
                  <a:lnTo>
                    <a:pt x="762" y="515"/>
                  </a:lnTo>
                  <a:lnTo>
                    <a:pt x="769" y="497"/>
                  </a:lnTo>
                  <a:lnTo>
                    <a:pt x="773" y="477"/>
                  </a:lnTo>
                  <a:lnTo>
                    <a:pt x="777" y="459"/>
                  </a:lnTo>
                  <a:lnTo>
                    <a:pt x="779" y="439"/>
                  </a:lnTo>
                  <a:lnTo>
                    <a:pt x="782" y="421"/>
                  </a:lnTo>
                  <a:lnTo>
                    <a:pt x="783" y="402"/>
                  </a:lnTo>
                  <a:lnTo>
                    <a:pt x="783" y="383"/>
                  </a:lnTo>
                  <a:lnTo>
                    <a:pt x="782" y="364"/>
                  </a:lnTo>
                  <a:lnTo>
                    <a:pt x="780" y="346"/>
                  </a:lnTo>
                  <a:lnTo>
                    <a:pt x="778" y="327"/>
                  </a:lnTo>
                  <a:lnTo>
                    <a:pt x="774" y="308"/>
                  </a:lnTo>
                  <a:lnTo>
                    <a:pt x="769" y="290"/>
                  </a:lnTo>
                  <a:lnTo>
                    <a:pt x="764" y="273"/>
                  </a:lnTo>
                  <a:lnTo>
                    <a:pt x="758" y="254"/>
                  </a:lnTo>
                  <a:lnTo>
                    <a:pt x="751" y="237"/>
                  </a:lnTo>
                  <a:lnTo>
                    <a:pt x="743" y="219"/>
                  </a:lnTo>
                  <a:lnTo>
                    <a:pt x="735" y="202"/>
                  </a:lnTo>
                  <a:lnTo>
                    <a:pt x="724" y="187"/>
                  </a:lnTo>
                  <a:lnTo>
                    <a:pt x="714" y="171"/>
                  </a:lnTo>
                  <a:lnTo>
                    <a:pt x="704" y="155"/>
                  </a:lnTo>
                  <a:lnTo>
                    <a:pt x="692" y="140"/>
                  </a:lnTo>
                  <a:lnTo>
                    <a:pt x="679" y="125"/>
                  </a:lnTo>
                  <a:lnTo>
                    <a:pt x="666" y="112"/>
                  </a:lnTo>
                  <a:lnTo>
                    <a:pt x="651" y="98"/>
                  </a:lnTo>
                  <a:lnTo>
                    <a:pt x="636" y="86"/>
                  </a:lnTo>
                  <a:lnTo>
                    <a:pt x="620" y="75"/>
                  </a:lnTo>
                  <a:lnTo>
                    <a:pt x="605" y="63"/>
                  </a:lnTo>
                  <a:lnTo>
                    <a:pt x="586" y="52"/>
                  </a:lnTo>
                  <a:lnTo>
                    <a:pt x="586" y="52"/>
                  </a:lnTo>
                  <a:lnTo>
                    <a:pt x="569" y="43"/>
                  </a:lnTo>
                  <a:lnTo>
                    <a:pt x="551" y="34"/>
                  </a:lnTo>
                  <a:lnTo>
                    <a:pt x="533" y="26"/>
                  </a:lnTo>
                  <a:lnTo>
                    <a:pt x="515" y="20"/>
                  </a:lnTo>
                  <a:lnTo>
                    <a:pt x="496" y="15"/>
                  </a:lnTo>
                  <a:lnTo>
                    <a:pt x="477" y="9"/>
                  </a:lnTo>
                  <a:lnTo>
                    <a:pt x="459" y="6"/>
                  </a:lnTo>
                  <a:lnTo>
                    <a:pt x="439" y="3"/>
                  </a:lnTo>
                  <a:lnTo>
                    <a:pt x="421" y="0"/>
                  </a:lnTo>
                  <a:lnTo>
                    <a:pt x="401" y="0"/>
                  </a:lnTo>
                  <a:lnTo>
                    <a:pt x="383" y="0"/>
                  </a:lnTo>
                  <a:lnTo>
                    <a:pt x="363" y="0"/>
                  </a:lnTo>
                  <a:lnTo>
                    <a:pt x="345" y="3"/>
                  </a:lnTo>
                  <a:lnTo>
                    <a:pt x="327" y="6"/>
                  </a:lnTo>
                  <a:lnTo>
                    <a:pt x="307" y="8"/>
                  </a:lnTo>
                  <a:lnTo>
                    <a:pt x="289" y="13"/>
                  </a:lnTo>
                  <a:lnTo>
                    <a:pt x="272" y="19"/>
                  </a:lnTo>
                  <a:lnTo>
                    <a:pt x="254" y="25"/>
                  </a:lnTo>
                  <a:lnTo>
                    <a:pt x="237" y="32"/>
                  </a:lnTo>
                  <a:lnTo>
                    <a:pt x="219" y="39"/>
                  </a:lnTo>
                  <a:lnTo>
                    <a:pt x="203" y="49"/>
                  </a:lnTo>
                  <a:lnTo>
                    <a:pt x="186" y="58"/>
                  </a:lnTo>
                  <a:lnTo>
                    <a:pt x="171" y="68"/>
                  </a:lnTo>
                  <a:lnTo>
                    <a:pt x="155" y="79"/>
                  </a:lnTo>
                  <a:lnTo>
                    <a:pt x="139" y="92"/>
                  </a:lnTo>
                  <a:lnTo>
                    <a:pt x="125" y="103"/>
                  </a:lnTo>
                  <a:lnTo>
                    <a:pt x="112" y="118"/>
                  </a:lnTo>
                  <a:lnTo>
                    <a:pt x="99" y="131"/>
                  </a:lnTo>
                  <a:lnTo>
                    <a:pt x="86" y="146"/>
                  </a:lnTo>
                  <a:lnTo>
                    <a:pt x="74" y="162"/>
                  </a:lnTo>
                  <a:lnTo>
                    <a:pt x="62" y="179"/>
                  </a:lnTo>
                  <a:lnTo>
                    <a:pt x="52" y="196"/>
                  </a:lnTo>
                  <a:lnTo>
                    <a:pt x="52"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 name="Freeform 85"/>
            <p:cNvSpPr>
              <a:spLocks/>
            </p:cNvSpPr>
            <p:nvPr userDrawn="1"/>
          </p:nvSpPr>
          <p:spPr bwMode="auto">
            <a:xfrm>
              <a:off x="4245" y="682"/>
              <a:ext cx="175" cy="175"/>
            </a:xfrm>
            <a:custGeom>
              <a:avLst/>
              <a:gdLst>
                <a:gd name="T0" fmla="*/ 38 w 703"/>
                <a:gd name="T1" fmla="*/ 192 h 703"/>
                <a:gd name="T2" fmla="*/ 19 w 703"/>
                <a:gd name="T3" fmla="*/ 241 h 703"/>
                <a:gd name="T4" fmla="*/ 6 w 703"/>
                <a:gd name="T5" fmla="*/ 291 h 703"/>
                <a:gd name="T6" fmla="*/ 0 w 703"/>
                <a:gd name="T7" fmla="*/ 342 h 703"/>
                <a:gd name="T8" fmla="*/ 3 w 703"/>
                <a:gd name="T9" fmla="*/ 392 h 703"/>
                <a:gd name="T10" fmla="*/ 12 w 703"/>
                <a:gd name="T11" fmla="*/ 442 h 703"/>
                <a:gd name="T12" fmla="*/ 29 w 703"/>
                <a:gd name="T13" fmla="*/ 490 h 703"/>
                <a:gd name="T14" fmla="*/ 52 w 703"/>
                <a:gd name="T15" fmla="*/ 536 h 703"/>
                <a:gd name="T16" fmla="*/ 82 w 703"/>
                <a:gd name="T17" fmla="*/ 577 h 703"/>
                <a:gd name="T18" fmla="*/ 118 w 703"/>
                <a:gd name="T19" fmla="*/ 614 h 703"/>
                <a:gd name="T20" fmla="*/ 161 w 703"/>
                <a:gd name="T21" fmla="*/ 646 h 703"/>
                <a:gd name="T22" fmla="*/ 192 w 703"/>
                <a:gd name="T23" fmla="*/ 665 h 703"/>
                <a:gd name="T24" fmla="*/ 240 w 703"/>
                <a:gd name="T25" fmla="*/ 684 h 703"/>
                <a:gd name="T26" fmla="*/ 291 w 703"/>
                <a:gd name="T27" fmla="*/ 697 h 703"/>
                <a:gd name="T28" fmla="*/ 342 w 703"/>
                <a:gd name="T29" fmla="*/ 703 h 703"/>
                <a:gd name="T30" fmla="*/ 393 w 703"/>
                <a:gd name="T31" fmla="*/ 700 h 703"/>
                <a:gd name="T32" fmla="*/ 442 w 703"/>
                <a:gd name="T33" fmla="*/ 691 h 703"/>
                <a:gd name="T34" fmla="*/ 490 w 703"/>
                <a:gd name="T35" fmla="*/ 674 h 703"/>
                <a:gd name="T36" fmla="*/ 535 w 703"/>
                <a:gd name="T37" fmla="*/ 650 h 703"/>
                <a:gd name="T38" fmla="*/ 576 w 703"/>
                <a:gd name="T39" fmla="*/ 620 h 703"/>
                <a:gd name="T40" fmla="*/ 614 w 703"/>
                <a:gd name="T41" fmla="*/ 585 h 703"/>
                <a:gd name="T42" fmla="*/ 645 w 703"/>
                <a:gd name="T43" fmla="*/ 542 h 703"/>
                <a:gd name="T44" fmla="*/ 664 w 703"/>
                <a:gd name="T45" fmla="*/ 511 h 703"/>
                <a:gd name="T46" fmla="*/ 684 w 703"/>
                <a:gd name="T47" fmla="*/ 463 h 703"/>
                <a:gd name="T48" fmla="*/ 697 w 703"/>
                <a:gd name="T49" fmla="*/ 412 h 703"/>
                <a:gd name="T50" fmla="*/ 703 w 703"/>
                <a:gd name="T51" fmla="*/ 361 h 703"/>
                <a:gd name="T52" fmla="*/ 700 w 703"/>
                <a:gd name="T53" fmla="*/ 310 h 703"/>
                <a:gd name="T54" fmla="*/ 690 w 703"/>
                <a:gd name="T55" fmla="*/ 261 h 703"/>
                <a:gd name="T56" fmla="*/ 674 w 703"/>
                <a:gd name="T57" fmla="*/ 213 h 703"/>
                <a:gd name="T58" fmla="*/ 651 w 703"/>
                <a:gd name="T59" fmla="*/ 168 h 703"/>
                <a:gd name="T60" fmla="*/ 621 w 703"/>
                <a:gd name="T61" fmla="*/ 127 h 703"/>
                <a:gd name="T62" fmla="*/ 584 w 703"/>
                <a:gd name="T63" fmla="*/ 89 h 703"/>
                <a:gd name="T64" fmla="*/ 542 w 703"/>
                <a:gd name="T65" fmla="*/ 58 h 703"/>
                <a:gd name="T66" fmla="*/ 511 w 703"/>
                <a:gd name="T67" fmla="*/ 39 h 703"/>
                <a:gd name="T68" fmla="*/ 462 w 703"/>
                <a:gd name="T69" fmla="*/ 19 h 703"/>
                <a:gd name="T70" fmla="*/ 412 w 703"/>
                <a:gd name="T71" fmla="*/ 5 h 703"/>
                <a:gd name="T72" fmla="*/ 360 w 703"/>
                <a:gd name="T73" fmla="*/ 0 h 703"/>
                <a:gd name="T74" fmla="*/ 310 w 703"/>
                <a:gd name="T75" fmla="*/ 3 h 703"/>
                <a:gd name="T76" fmla="*/ 261 w 703"/>
                <a:gd name="T77" fmla="*/ 13 h 703"/>
                <a:gd name="T78" fmla="*/ 213 w 703"/>
                <a:gd name="T79" fmla="*/ 29 h 703"/>
                <a:gd name="T80" fmla="*/ 167 w 703"/>
                <a:gd name="T81" fmla="*/ 52 h 703"/>
                <a:gd name="T82" fmla="*/ 125 w 703"/>
                <a:gd name="T83" fmla="*/ 82 h 703"/>
                <a:gd name="T84" fmla="*/ 89 w 703"/>
                <a:gd name="T85" fmla="*/ 119 h 703"/>
                <a:gd name="T86" fmla="*/ 56 w 703"/>
                <a:gd name="T87" fmla="*/ 16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176"/>
                  </a:moveTo>
                  <a:lnTo>
                    <a:pt x="47" y="176"/>
                  </a:lnTo>
                  <a:lnTo>
                    <a:pt x="38" y="192"/>
                  </a:lnTo>
                  <a:lnTo>
                    <a:pt x="30" y="209"/>
                  </a:lnTo>
                  <a:lnTo>
                    <a:pt x="24" y="224"/>
                  </a:lnTo>
                  <a:lnTo>
                    <a:pt x="19" y="241"/>
                  </a:lnTo>
                  <a:lnTo>
                    <a:pt x="13" y="258"/>
                  </a:lnTo>
                  <a:lnTo>
                    <a:pt x="8" y="274"/>
                  </a:lnTo>
                  <a:lnTo>
                    <a:pt x="6" y="291"/>
                  </a:lnTo>
                  <a:lnTo>
                    <a:pt x="3" y="308"/>
                  </a:lnTo>
                  <a:lnTo>
                    <a:pt x="2" y="325"/>
                  </a:lnTo>
                  <a:lnTo>
                    <a:pt x="0" y="342"/>
                  </a:lnTo>
                  <a:lnTo>
                    <a:pt x="0" y="359"/>
                  </a:lnTo>
                  <a:lnTo>
                    <a:pt x="0" y="375"/>
                  </a:lnTo>
                  <a:lnTo>
                    <a:pt x="3" y="392"/>
                  </a:lnTo>
                  <a:lnTo>
                    <a:pt x="6" y="409"/>
                  </a:lnTo>
                  <a:lnTo>
                    <a:pt x="8" y="426"/>
                  </a:lnTo>
                  <a:lnTo>
                    <a:pt x="12" y="442"/>
                  </a:lnTo>
                  <a:lnTo>
                    <a:pt x="17" y="459"/>
                  </a:lnTo>
                  <a:lnTo>
                    <a:pt x="22" y="475"/>
                  </a:lnTo>
                  <a:lnTo>
                    <a:pt x="29" y="490"/>
                  </a:lnTo>
                  <a:lnTo>
                    <a:pt x="35" y="506"/>
                  </a:lnTo>
                  <a:lnTo>
                    <a:pt x="43" y="520"/>
                  </a:lnTo>
                  <a:lnTo>
                    <a:pt x="52" y="536"/>
                  </a:lnTo>
                  <a:lnTo>
                    <a:pt x="62" y="550"/>
                  </a:lnTo>
                  <a:lnTo>
                    <a:pt x="71" y="563"/>
                  </a:lnTo>
                  <a:lnTo>
                    <a:pt x="82" y="577"/>
                  </a:lnTo>
                  <a:lnTo>
                    <a:pt x="93" y="589"/>
                  </a:lnTo>
                  <a:lnTo>
                    <a:pt x="105" y="602"/>
                  </a:lnTo>
                  <a:lnTo>
                    <a:pt x="118" y="614"/>
                  </a:lnTo>
                  <a:lnTo>
                    <a:pt x="132" y="626"/>
                  </a:lnTo>
                  <a:lnTo>
                    <a:pt x="145" y="636"/>
                  </a:lnTo>
                  <a:lnTo>
                    <a:pt x="161" y="646"/>
                  </a:lnTo>
                  <a:lnTo>
                    <a:pt x="176" y="656"/>
                  </a:lnTo>
                  <a:lnTo>
                    <a:pt x="176" y="656"/>
                  </a:lnTo>
                  <a:lnTo>
                    <a:pt x="192" y="665"/>
                  </a:lnTo>
                  <a:lnTo>
                    <a:pt x="208" y="673"/>
                  </a:lnTo>
                  <a:lnTo>
                    <a:pt x="224" y="679"/>
                  </a:lnTo>
                  <a:lnTo>
                    <a:pt x="240" y="684"/>
                  </a:lnTo>
                  <a:lnTo>
                    <a:pt x="257" y="689"/>
                  </a:lnTo>
                  <a:lnTo>
                    <a:pt x="274" y="695"/>
                  </a:lnTo>
                  <a:lnTo>
                    <a:pt x="291" y="697"/>
                  </a:lnTo>
                  <a:lnTo>
                    <a:pt x="308" y="700"/>
                  </a:lnTo>
                  <a:lnTo>
                    <a:pt x="325" y="701"/>
                  </a:lnTo>
                  <a:lnTo>
                    <a:pt x="342" y="703"/>
                  </a:lnTo>
                  <a:lnTo>
                    <a:pt x="359" y="703"/>
                  </a:lnTo>
                  <a:lnTo>
                    <a:pt x="376" y="703"/>
                  </a:lnTo>
                  <a:lnTo>
                    <a:pt x="393" y="700"/>
                  </a:lnTo>
                  <a:lnTo>
                    <a:pt x="409" y="697"/>
                  </a:lnTo>
                  <a:lnTo>
                    <a:pt x="425" y="695"/>
                  </a:lnTo>
                  <a:lnTo>
                    <a:pt x="442" y="691"/>
                  </a:lnTo>
                  <a:lnTo>
                    <a:pt x="458" y="686"/>
                  </a:lnTo>
                  <a:lnTo>
                    <a:pt x="475" y="680"/>
                  </a:lnTo>
                  <a:lnTo>
                    <a:pt x="490" y="674"/>
                  </a:lnTo>
                  <a:lnTo>
                    <a:pt x="505" y="667"/>
                  </a:lnTo>
                  <a:lnTo>
                    <a:pt x="520" y="660"/>
                  </a:lnTo>
                  <a:lnTo>
                    <a:pt x="535" y="650"/>
                  </a:lnTo>
                  <a:lnTo>
                    <a:pt x="549" y="641"/>
                  </a:lnTo>
                  <a:lnTo>
                    <a:pt x="563" y="632"/>
                  </a:lnTo>
                  <a:lnTo>
                    <a:pt x="576" y="620"/>
                  </a:lnTo>
                  <a:lnTo>
                    <a:pt x="589" y="610"/>
                  </a:lnTo>
                  <a:lnTo>
                    <a:pt x="602" y="598"/>
                  </a:lnTo>
                  <a:lnTo>
                    <a:pt x="614" y="585"/>
                  </a:lnTo>
                  <a:lnTo>
                    <a:pt x="624" y="571"/>
                  </a:lnTo>
                  <a:lnTo>
                    <a:pt x="636" y="558"/>
                  </a:lnTo>
                  <a:lnTo>
                    <a:pt x="645" y="542"/>
                  </a:lnTo>
                  <a:lnTo>
                    <a:pt x="656" y="527"/>
                  </a:lnTo>
                  <a:lnTo>
                    <a:pt x="656" y="527"/>
                  </a:lnTo>
                  <a:lnTo>
                    <a:pt x="664" y="511"/>
                  </a:lnTo>
                  <a:lnTo>
                    <a:pt x="671" y="495"/>
                  </a:lnTo>
                  <a:lnTo>
                    <a:pt x="678" y="478"/>
                  </a:lnTo>
                  <a:lnTo>
                    <a:pt x="684" y="463"/>
                  </a:lnTo>
                  <a:lnTo>
                    <a:pt x="690" y="446"/>
                  </a:lnTo>
                  <a:lnTo>
                    <a:pt x="694" y="429"/>
                  </a:lnTo>
                  <a:lnTo>
                    <a:pt x="697" y="412"/>
                  </a:lnTo>
                  <a:lnTo>
                    <a:pt x="700" y="395"/>
                  </a:lnTo>
                  <a:lnTo>
                    <a:pt x="701" y="378"/>
                  </a:lnTo>
                  <a:lnTo>
                    <a:pt x="703" y="361"/>
                  </a:lnTo>
                  <a:lnTo>
                    <a:pt x="703" y="344"/>
                  </a:lnTo>
                  <a:lnTo>
                    <a:pt x="701" y="327"/>
                  </a:lnTo>
                  <a:lnTo>
                    <a:pt x="700" y="310"/>
                  </a:lnTo>
                  <a:lnTo>
                    <a:pt x="697" y="293"/>
                  </a:lnTo>
                  <a:lnTo>
                    <a:pt x="695" y="278"/>
                  </a:lnTo>
                  <a:lnTo>
                    <a:pt x="690" y="261"/>
                  </a:lnTo>
                  <a:lnTo>
                    <a:pt x="686" y="245"/>
                  </a:lnTo>
                  <a:lnTo>
                    <a:pt x="681" y="228"/>
                  </a:lnTo>
                  <a:lnTo>
                    <a:pt x="674" y="213"/>
                  </a:lnTo>
                  <a:lnTo>
                    <a:pt x="666" y="198"/>
                  </a:lnTo>
                  <a:lnTo>
                    <a:pt x="658" y="183"/>
                  </a:lnTo>
                  <a:lnTo>
                    <a:pt x="651" y="168"/>
                  </a:lnTo>
                  <a:lnTo>
                    <a:pt x="641" y="154"/>
                  </a:lnTo>
                  <a:lnTo>
                    <a:pt x="631" y="140"/>
                  </a:lnTo>
                  <a:lnTo>
                    <a:pt x="621" y="127"/>
                  </a:lnTo>
                  <a:lnTo>
                    <a:pt x="609" y="114"/>
                  </a:lnTo>
                  <a:lnTo>
                    <a:pt x="597" y="101"/>
                  </a:lnTo>
                  <a:lnTo>
                    <a:pt x="584" y="89"/>
                  </a:lnTo>
                  <a:lnTo>
                    <a:pt x="571" y="78"/>
                  </a:lnTo>
                  <a:lnTo>
                    <a:pt x="557" y="67"/>
                  </a:lnTo>
                  <a:lnTo>
                    <a:pt x="542" y="58"/>
                  </a:lnTo>
                  <a:lnTo>
                    <a:pt x="527" y="47"/>
                  </a:lnTo>
                  <a:lnTo>
                    <a:pt x="527" y="47"/>
                  </a:lnTo>
                  <a:lnTo>
                    <a:pt x="511" y="39"/>
                  </a:lnTo>
                  <a:lnTo>
                    <a:pt x="494" y="32"/>
                  </a:lnTo>
                  <a:lnTo>
                    <a:pt x="479" y="25"/>
                  </a:lnTo>
                  <a:lnTo>
                    <a:pt x="462" y="19"/>
                  </a:lnTo>
                  <a:lnTo>
                    <a:pt x="445" y="13"/>
                  </a:lnTo>
                  <a:lnTo>
                    <a:pt x="429" y="9"/>
                  </a:lnTo>
                  <a:lnTo>
                    <a:pt x="412" y="5"/>
                  </a:lnTo>
                  <a:lnTo>
                    <a:pt x="395" y="3"/>
                  </a:lnTo>
                  <a:lnTo>
                    <a:pt x="378" y="2"/>
                  </a:lnTo>
                  <a:lnTo>
                    <a:pt x="360" y="0"/>
                  </a:lnTo>
                  <a:lnTo>
                    <a:pt x="343" y="0"/>
                  </a:lnTo>
                  <a:lnTo>
                    <a:pt x="327" y="2"/>
                  </a:lnTo>
                  <a:lnTo>
                    <a:pt x="310" y="3"/>
                  </a:lnTo>
                  <a:lnTo>
                    <a:pt x="294" y="5"/>
                  </a:lnTo>
                  <a:lnTo>
                    <a:pt x="277" y="8"/>
                  </a:lnTo>
                  <a:lnTo>
                    <a:pt x="261" y="13"/>
                  </a:lnTo>
                  <a:lnTo>
                    <a:pt x="244" y="17"/>
                  </a:lnTo>
                  <a:lnTo>
                    <a:pt x="228" y="22"/>
                  </a:lnTo>
                  <a:lnTo>
                    <a:pt x="213" y="29"/>
                  </a:lnTo>
                  <a:lnTo>
                    <a:pt x="197" y="37"/>
                  </a:lnTo>
                  <a:lnTo>
                    <a:pt x="183" y="45"/>
                  </a:lnTo>
                  <a:lnTo>
                    <a:pt x="167" y="52"/>
                  </a:lnTo>
                  <a:lnTo>
                    <a:pt x="153" y="61"/>
                  </a:lnTo>
                  <a:lnTo>
                    <a:pt x="140" y="72"/>
                  </a:lnTo>
                  <a:lnTo>
                    <a:pt x="125" y="82"/>
                  </a:lnTo>
                  <a:lnTo>
                    <a:pt x="114" y="94"/>
                  </a:lnTo>
                  <a:lnTo>
                    <a:pt x="101" y="106"/>
                  </a:lnTo>
                  <a:lnTo>
                    <a:pt x="89" y="119"/>
                  </a:lnTo>
                  <a:lnTo>
                    <a:pt x="77" y="132"/>
                  </a:lnTo>
                  <a:lnTo>
                    <a:pt x="67" y="146"/>
                  </a:lnTo>
                  <a:lnTo>
                    <a:pt x="56" y="161"/>
                  </a:lnTo>
                  <a:lnTo>
                    <a:pt x="47" y="176"/>
                  </a:lnTo>
                  <a:lnTo>
                    <a:pt x="47"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 name="Freeform 86"/>
            <p:cNvSpPr>
              <a:spLocks/>
            </p:cNvSpPr>
            <p:nvPr userDrawn="1"/>
          </p:nvSpPr>
          <p:spPr bwMode="auto">
            <a:xfrm>
              <a:off x="4474" y="819"/>
              <a:ext cx="156" cy="155"/>
            </a:xfrm>
            <a:custGeom>
              <a:avLst/>
              <a:gdLst>
                <a:gd name="T0" fmla="*/ 580 w 621"/>
                <a:gd name="T1" fmla="*/ 466 h 622"/>
                <a:gd name="T2" fmla="*/ 594 w 621"/>
                <a:gd name="T3" fmla="*/ 438 h 622"/>
                <a:gd name="T4" fmla="*/ 604 w 621"/>
                <a:gd name="T5" fmla="*/ 408 h 622"/>
                <a:gd name="T6" fmla="*/ 619 w 621"/>
                <a:gd name="T7" fmla="*/ 350 h 622"/>
                <a:gd name="T8" fmla="*/ 620 w 621"/>
                <a:gd name="T9" fmla="*/ 290 h 622"/>
                <a:gd name="T10" fmla="*/ 610 w 621"/>
                <a:gd name="T11" fmla="*/ 231 h 622"/>
                <a:gd name="T12" fmla="*/ 589 w 621"/>
                <a:gd name="T13" fmla="*/ 175 h 622"/>
                <a:gd name="T14" fmla="*/ 557 w 621"/>
                <a:gd name="T15" fmla="*/ 123 h 622"/>
                <a:gd name="T16" fmla="*/ 517 w 621"/>
                <a:gd name="T17" fmla="*/ 79 h 622"/>
                <a:gd name="T18" fmla="*/ 492 w 621"/>
                <a:gd name="T19" fmla="*/ 59 h 622"/>
                <a:gd name="T20" fmla="*/ 465 w 621"/>
                <a:gd name="T21" fmla="*/ 42 h 622"/>
                <a:gd name="T22" fmla="*/ 452 w 621"/>
                <a:gd name="T23" fmla="*/ 34 h 622"/>
                <a:gd name="T24" fmla="*/ 423 w 621"/>
                <a:gd name="T25" fmla="*/ 21 h 622"/>
                <a:gd name="T26" fmla="*/ 379 w 621"/>
                <a:gd name="T27" fmla="*/ 8 h 622"/>
                <a:gd name="T28" fmla="*/ 319 w 621"/>
                <a:gd name="T29" fmla="*/ 0 h 622"/>
                <a:gd name="T30" fmla="*/ 259 w 621"/>
                <a:gd name="T31" fmla="*/ 4 h 622"/>
                <a:gd name="T32" fmla="*/ 202 w 621"/>
                <a:gd name="T33" fmla="*/ 20 h 622"/>
                <a:gd name="T34" fmla="*/ 148 w 621"/>
                <a:gd name="T35" fmla="*/ 46 h 622"/>
                <a:gd name="T36" fmla="*/ 100 w 621"/>
                <a:gd name="T37" fmla="*/ 83 h 622"/>
                <a:gd name="T38" fmla="*/ 67 w 621"/>
                <a:gd name="T39" fmla="*/ 116 h 622"/>
                <a:gd name="T40" fmla="*/ 49 w 621"/>
                <a:gd name="T41" fmla="*/ 142 h 622"/>
                <a:gd name="T42" fmla="*/ 41 w 621"/>
                <a:gd name="T43" fmla="*/ 156 h 622"/>
                <a:gd name="T44" fmla="*/ 27 w 621"/>
                <a:gd name="T45" fmla="*/ 184 h 622"/>
                <a:gd name="T46" fmla="*/ 15 w 621"/>
                <a:gd name="T47" fmla="*/ 213 h 622"/>
                <a:gd name="T48" fmla="*/ 2 w 621"/>
                <a:gd name="T49" fmla="*/ 273 h 622"/>
                <a:gd name="T50" fmla="*/ 1 w 621"/>
                <a:gd name="T51" fmla="*/ 333 h 622"/>
                <a:gd name="T52" fmla="*/ 10 w 621"/>
                <a:gd name="T53" fmla="*/ 391 h 622"/>
                <a:gd name="T54" fmla="*/ 31 w 621"/>
                <a:gd name="T55" fmla="*/ 447 h 622"/>
                <a:gd name="T56" fmla="*/ 62 w 621"/>
                <a:gd name="T57" fmla="*/ 498 h 622"/>
                <a:gd name="T58" fmla="*/ 104 w 621"/>
                <a:gd name="T59" fmla="*/ 542 h 622"/>
                <a:gd name="T60" fmla="*/ 129 w 621"/>
                <a:gd name="T61" fmla="*/ 562 h 622"/>
                <a:gd name="T62" fmla="*/ 155 w 621"/>
                <a:gd name="T63" fmla="*/ 580 h 622"/>
                <a:gd name="T64" fmla="*/ 169 w 621"/>
                <a:gd name="T65" fmla="*/ 588 h 622"/>
                <a:gd name="T66" fmla="*/ 198 w 621"/>
                <a:gd name="T67" fmla="*/ 600 h 622"/>
                <a:gd name="T68" fmla="*/ 242 w 621"/>
                <a:gd name="T69" fmla="*/ 614 h 622"/>
                <a:gd name="T70" fmla="*/ 302 w 621"/>
                <a:gd name="T71" fmla="*/ 622 h 622"/>
                <a:gd name="T72" fmla="*/ 362 w 621"/>
                <a:gd name="T73" fmla="*/ 617 h 622"/>
                <a:gd name="T74" fmla="*/ 419 w 621"/>
                <a:gd name="T75" fmla="*/ 602 h 622"/>
                <a:gd name="T76" fmla="*/ 473 w 621"/>
                <a:gd name="T77" fmla="*/ 575 h 622"/>
                <a:gd name="T78" fmla="*/ 521 w 621"/>
                <a:gd name="T79" fmla="*/ 539 h 622"/>
                <a:gd name="T80" fmla="*/ 552 w 621"/>
                <a:gd name="T81" fmla="*/ 505 h 622"/>
                <a:gd name="T82" fmla="*/ 570 w 621"/>
                <a:gd name="T83" fmla="*/ 480 h 622"/>
                <a:gd name="T84" fmla="*/ 580 w 621"/>
                <a:gd name="T85" fmla="*/ 46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466"/>
                  </a:moveTo>
                  <a:lnTo>
                    <a:pt x="580" y="466"/>
                  </a:lnTo>
                  <a:lnTo>
                    <a:pt x="587" y="453"/>
                  </a:lnTo>
                  <a:lnTo>
                    <a:pt x="594" y="438"/>
                  </a:lnTo>
                  <a:lnTo>
                    <a:pt x="599" y="424"/>
                  </a:lnTo>
                  <a:lnTo>
                    <a:pt x="604" y="408"/>
                  </a:lnTo>
                  <a:lnTo>
                    <a:pt x="613" y="380"/>
                  </a:lnTo>
                  <a:lnTo>
                    <a:pt x="619" y="350"/>
                  </a:lnTo>
                  <a:lnTo>
                    <a:pt x="621" y="320"/>
                  </a:lnTo>
                  <a:lnTo>
                    <a:pt x="620" y="290"/>
                  </a:lnTo>
                  <a:lnTo>
                    <a:pt x="616" y="260"/>
                  </a:lnTo>
                  <a:lnTo>
                    <a:pt x="610" y="231"/>
                  </a:lnTo>
                  <a:lnTo>
                    <a:pt x="602" y="202"/>
                  </a:lnTo>
                  <a:lnTo>
                    <a:pt x="589" y="175"/>
                  </a:lnTo>
                  <a:lnTo>
                    <a:pt x="574" y="149"/>
                  </a:lnTo>
                  <a:lnTo>
                    <a:pt x="557" y="123"/>
                  </a:lnTo>
                  <a:lnTo>
                    <a:pt x="538" y="101"/>
                  </a:lnTo>
                  <a:lnTo>
                    <a:pt x="517" y="79"/>
                  </a:lnTo>
                  <a:lnTo>
                    <a:pt x="505" y="68"/>
                  </a:lnTo>
                  <a:lnTo>
                    <a:pt x="492" y="59"/>
                  </a:lnTo>
                  <a:lnTo>
                    <a:pt x="479" y="50"/>
                  </a:lnTo>
                  <a:lnTo>
                    <a:pt x="465" y="42"/>
                  </a:lnTo>
                  <a:lnTo>
                    <a:pt x="465" y="42"/>
                  </a:lnTo>
                  <a:lnTo>
                    <a:pt x="452" y="34"/>
                  </a:lnTo>
                  <a:lnTo>
                    <a:pt x="438" y="28"/>
                  </a:lnTo>
                  <a:lnTo>
                    <a:pt x="423" y="21"/>
                  </a:lnTo>
                  <a:lnTo>
                    <a:pt x="408" y="16"/>
                  </a:lnTo>
                  <a:lnTo>
                    <a:pt x="379" y="8"/>
                  </a:lnTo>
                  <a:lnTo>
                    <a:pt x="349" y="3"/>
                  </a:lnTo>
                  <a:lnTo>
                    <a:pt x="319" y="0"/>
                  </a:lnTo>
                  <a:lnTo>
                    <a:pt x="289" y="2"/>
                  </a:lnTo>
                  <a:lnTo>
                    <a:pt x="259" y="4"/>
                  </a:lnTo>
                  <a:lnTo>
                    <a:pt x="230" y="11"/>
                  </a:lnTo>
                  <a:lnTo>
                    <a:pt x="202" y="20"/>
                  </a:lnTo>
                  <a:lnTo>
                    <a:pt x="174" y="32"/>
                  </a:lnTo>
                  <a:lnTo>
                    <a:pt x="148" y="46"/>
                  </a:lnTo>
                  <a:lnTo>
                    <a:pt x="122" y="63"/>
                  </a:lnTo>
                  <a:lnTo>
                    <a:pt x="100" y="83"/>
                  </a:lnTo>
                  <a:lnTo>
                    <a:pt x="78" y="105"/>
                  </a:lnTo>
                  <a:lnTo>
                    <a:pt x="67" y="116"/>
                  </a:lnTo>
                  <a:lnTo>
                    <a:pt x="58" y="129"/>
                  </a:lnTo>
                  <a:lnTo>
                    <a:pt x="49" y="142"/>
                  </a:lnTo>
                  <a:lnTo>
                    <a:pt x="41" y="156"/>
                  </a:lnTo>
                  <a:lnTo>
                    <a:pt x="41" y="156"/>
                  </a:lnTo>
                  <a:lnTo>
                    <a:pt x="34" y="170"/>
                  </a:lnTo>
                  <a:lnTo>
                    <a:pt x="27" y="184"/>
                  </a:lnTo>
                  <a:lnTo>
                    <a:pt x="21" y="198"/>
                  </a:lnTo>
                  <a:lnTo>
                    <a:pt x="15" y="213"/>
                  </a:lnTo>
                  <a:lnTo>
                    <a:pt x="8" y="243"/>
                  </a:lnTo>
                  <a:lnTo>
                    <a:pt x="2" y="273"/>
                  </a:lnTo>
                  <a:lnTo>
                    <a:pt x="0" y="303"/>
                  </a:lnTo>
                  <a:lnTo>
                    <a:pt x="1" y="333"/>
                  </a:lnTo>
                  <a:lnTo>
                    <a:pt x="4" y="363"/>
                  </a:lnTo>
                  <a:lnTo>
                    <a:pt x="10" y="391"/>
                  </a:lnTo>
                  <a:lnTo>
                    <a:pt x="19" y="420"/>
                  </a:lnTo>
                  <a:lnTo>
                    <a:pt x="31" y="447"/>
                  </a:lnTo>
                  <a:lnTo>
                    <a:pt x="45" y="473"/>
                  </a:lnTo>
                  <a:lnTo>
                    <a:pt x="62" y="498"/>
                  </a:lnTo>
                  <a:lnTo>
                    <a:pt x="82" y="522"/>
                  </a:lnTo>
                  <a:lnTo>
                    <a:pt x="104" y="542"/>
                  </a:lnTo>
                  <a:lnTo>
                    <a:pt x="116" y="553"/>
                  </a:lnTo>
                  <a:lnTo>
                    <a:pt x="129" y="562"/>
                  </a:lnTo>
                  <a:lnTo>
                    <a:pt x="142" y="571"/>
                  </a:lnTo>
                  <a:lnTo>
                    <a:pt x="155" y="580"/>
                  </a:lnTo>
                  <a:lnTo>
                    <a:pt x="155" y="580"/>
                  </a:lnTo>
                  <a:lnTo>
                    <a:pt x="169" y="588"/>
                  </a:lnTo>
                  <a:lnTo>
                    <a:pt x="183" y="595"/>
                  </a:lnTo>
                  <a:lnTo>
                    <a:pt x="198" y="600"/>
                  </a:lnTo>
                  <a:lnTo>
                    <a:pt x="212" y="606"/>
                  </a:lnTo>
                  <a:lnTo>
                    <a:pt x="242" y="614"/>
                  </a:lnTo>
                  <a:lnTo>
                    <a:pt x="272" y="619"/>
                  </a:lnTo>
                  <a:lnTo>
                    <a:pt x="302" y="622"/>
                  </a:lnTo>
                  <a:lnTo>
                    <a:pt x="332" y="621"/>
                  </a:lnTo>
                  <a:lnTo>
                    <a:pt x="362" y="617"/>
                  </a:lnTo>
                  <a:lnTo>
                    <a:pt x="391" y="610"/>
                  </a:lnTo>
                  <a:lnTo>
                    <a:pt x="419" y="602"/>
                  </a:lnTo>
                  <a:lnTo>
                    <a:pt x="447" y="589"/>
                  </a:lnTo>
                  <a:lnTo>
                    <a:pt x="473" y="575"/>
                  </a:lnTo>
                  <a:lnTo>
                    <a:pt x="497" y="558"/>
                  </a:lnTo>
                  <a:lnTo>
                    <a:pt x="521" y="539"/>
                  </a:lnTo>
                  <a:lnTo>
                    <a:pt x="542" y="518"/>
                  </a:lnTo>
                  <a:lnTo>
                    <a:pt x="552" y="505"/>
                  </a:lnTo>
                  <a:lnTo>
                    <a:pt x="561" y="493"/>
                  </a:lnTo>
                  <a:lnTo>
                    <a:pt x="570" y="480"/>
                  </a:lnTo>
                  <a:lnTo>
                    <a:pt x="580" y="466"/>
                  </a:lnTo>
                  <a:lnTo>
                    <a:pt x="58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 name="Freeform 87"/>
            <p:cNvSpPr>
              <a:spLocks/>
            </p:cNvSpPr>
            <p:nvPr userDrawn="1"/>
          </p:nvSpPr>
          <p:spPr bwMode="auto">
            <a:xfrm>
              <a:off x="4704" y="955"/>
              <a:ext cx="135" cy="135"/>
            </a:xfrm>
            <a:custGeom>
              <a:avLst/>
              <a:gdLst>
                <a:gd name="T0" fmla="*/ 405 w 541"/>
                <a:gd name="T1" fmla="*/ 35 h 539"/>
                <a:gd name="T2" fmla="*/ 356 w 541"/>
                <a:gd name="T3" fmla="*/ 13 h 539"/>
                <a:gd name="T4" fmla="*/ 304 w 541"/>
                <a:gd name="T5" fmla="*/ 1 h 539"/>
                <a:gd name="T6" fmla="*/ 252 w 541"/>
                <a:gd name="T7" fmla="*/ 0 h 539"/>
                <a:gd name="T8" fmla="*/ 201 w 541"/>
                <a:gd name="T9" fmla="*/ 9 h 539"/>
                <a:gd name="T10" fmla="*/ 151 w 541"/>
                <a:gd name="T11" fmla="*/ 27 h 539"/>
                <a:gd name="T12" fmla="*/ 107 w 541"/>
                <a:gd name="T13" fmla="*/ 54 h 539"/>
                <a:gd name="T14" fmla="*/ 68 w 541"/>
                <a:gd name="T15" fmla="*/ 90 h 539"/>
                <a:gd name="T16" fmla="*/ 37 w 541"/>
                <a:gd name="T17" fmla="*/ 134 h 539"/>
                <a:gd name="T18" fmla="*/ 24 w 541"/>
                <a:gd name="T19" fmla="*/ 159 h 539"/>
                <a:gd name="T20" fmla="*/ 7 w 541"/>
                <a:gd name="T21" fmla="*/ 209 h 539"/>
                <a:gd name="T22" fmla="*/ 0 w 541"/>
                <a:gd name="T23" fmla="*/ 262 h 539"/>
                <a:gd name="T24" fmla="*/ 4 w 541"/>
                <a:gd name="T25" fmla="*/ 314 h 539"/>
                <a:gd name="T26" fmla="*/ 17 w 541"/>
                <a:gd name="T27" fmla="*/ 363 h 539"/>
                <a:gd name="T28" fmla="*/ 40 w 541"/>
                <a:gd name="T29" fmla="*/ 410 h 539"/>
                <a:gd name="T30" fmla="*/ 72 w 541"/>
                <a:gd name="T31" fmla="*/ 452 h 539"/>
                <a:gd name="T32" fmla="*/ 112 w 541"/>
                <a:gd name="T33" fmla="*/ 488 h 539"/>
                <a:gd name="T34" fmla="*/ 136 w 541"/>
                <a:gd name="T35" fmla="*/ 503 h 539"/>
                <a:gd name="T36" fmla="*/ 185 w 541"/>
                <a:gd name="T37" fmla="*/ 526 h 539"/>
                <a:gd name="T38" fmla="*/ 237 w 541"/>
                <a:gd name="T39" fmla="*/ 538 h 539"/>
                <a:gd name="T40" fmla="*/ 289 w 541"/>
                <a:gd name="T41" fmla="*/ 539 h 539"/>
                <a:gd name="T42" fmla="*/ 340 w 541"/>
                <a:gd name="T43" fmla="*/ 530 h 539"/>
                <a:gd name="T44" fmla="*/ 388 w 541"/>
                <a:gd name="T45" fmla="*/ 512 h 539"/>
                <a:gd name="T46" fmla="*/ 433 w 541"/>
                <a:gd name="T47" fmla="*/ 484 h 539"/>
                <a:gd name="T48" fmla="*/ 472 w 541"/>
                <a:gd name="T49" fmla="*/ 449 h 539"/>
                <a:gd name="T50" fmla="*/ 504 w 541"/>
                <a:gd name="T51" fmla="*/ 404 h 539"/>
                <a:gd name="T52" fmla="*/ 516 w 541"/>
                <a:gd name="T53" fmla="*/ 380 h 539"/>
                <a:gd name="T54" fmla="*/ 534 w 541"/>
                <a:gd name="T55" fmla="*/ 328 h 539"/>
                <a:gd name="T56" fmla="*/ 541 w 541"/>
                <a:gd name="T57" fmla="*/ 276 h 539"/>
                <a:gd name="T58" fmla="*/ 537 w 541"/>
                <a:gd name="T59" fmla="*/ 225 h 539"/>
                <a:gd name="T60" fmla="*/ 523 w 541"/>
                <a:gd name="T61" fmla="*/ 174 h 539"/>
                <a:gd name="T62" fmla="*/ 500 w 541"/>
                <a:gd name="T63" fmla="*/ 127 h 539"/>
                <a:gd name="T64" fmla="*/ 469 w 541"/>
                <a:gd name="T65" fmla="*/ 86 h 539"/>
                <a:gd name="T66" fmla="*/ 429 w 541"/>
                <a:gd name="T67" fmla="*/ 50 h 539"/>
                <a:gd name="T68" fmla="*/ 405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405" y="35"/>
                  </a:moveTo>
                  <a:lnTo>
                    <a:pt x="405" y="35"/>
                  </a:lnTo>
                  <a:lnTo>
                    <a:pt x="381" y="23"/>
                  </a:lnTo>
                  <a:lnTo>
                    <a:pt x="356" y="13"/>
                  </a:lnTo>
                  <a:lnTo>
                    <a:pt x="330" y="6"/>
                  </a:lnTo>
                  <a:lnTo>
                    <a:pt x="304" y="1"/>
                  </a:lnTo>
                  <a:lnTo>
                    <a:pt x="278" y="0"/>
                  </a:lnTo>
                  <a:lnTo>
                    <a:pt x="252" y="0"/>
                  </a:lnTo>
                  <a:lnTo>
                    <a:pt x="226" y="2"/>
                  </a:lnTo>
                  <a:lnTo>
                    <a:pt x="201" y="9"/>
                  </a:lnTo>
                  <a:lnTo>
                    <a:pt x="176" y="17"/>
                  </a:lnTo>
                  <a:lnTo>
                    <a:pt x="151" y="27"/>
                  </a:lnTo>
                  <a:lnTo>
                    <a:pt x="129" y="39"/>
                  </a:lnTo>
                  <a:lnTo>
                    <a:pt x="107" y="54"/>
                  </a:lnTo>
                  <a:lnTo>
                    <a:pt x="87" y="71"/>
                  </a:lnTo>
                  <a:lnTo>
                    <a:pt x="68" y="90"/>
                  </a:lnTo>
                  <a:lnTo>
                    <a:pt x="51" y="110"/>
                  </a:lnTo>
                  <a:lnTo>
                    <a:pt x="37" y="134"/>
                  </a:lnTo>
                  <a:lnTo>
                    <a:pt x="37" y="134"/>
                  </a:lnTo>
                  <a:lnTo>
                    <a:pt x="24" y="159"/>
                  </a:lnTo>
                  <a:lnTo>
                    <a:pt x="14" y="185"/>
                  </a:lnTo>
                  <a:lnTo>
                    <a:pt x="7" y="209"/>
                  </a:lnTo>
                  <a:lnTo>
                    <a:pt x="3" y="235"/>
                  </a:lnTo>
                  <a:lnTo>
                    <a:pt x="0" y="262"/>
                  </a:lnTo>
                  <a:lnTo>
                    <a:pt x="1" y="288"/>
                  </a:lnTo>
                  <a:lnTo>
                    <a:pt x="4" y="314"/>
                  </a:lnTo>
                  <a:lnTo>
                    <a:pt x="9" y="338"/>
                  </a:lnTo>
                  <a:lnTo>
                    <a:pt x="17" y="363"/>
                  </a:lnTo>
                  <a:lnTo>
                    <a:pt x="27" y="388"/>
                  </a:lnTo>
                  <a:lnTo>
                    <a:pt x="40" y="410"/>
                  </a:lnTo>
                  <a:lnTo>
                    <a:pt x="55" y="432"/>
                  </a:lnTo>
                  <a:lnTo>
                    <a:pt x="72" y="452"/>
                  </a:lnTo>
                  <a:lnTo>
                    <a:pt x="91" y="471"/>
                  </a:lnTo>
                  <a:lnTo>
                    <a:pt x="112" y="488"/>
                  </a:lnTo>
                  <a:lnTo>
                    <a:pt x="136" y="503"/>
                  </a:lnTo>
                  <a:lnTo>
                    <a:pt x="136" y="503"/>
                  </a:lnTo>
                  <a:lnTo>
                    <a:pt x="160" y="516"/>
                  </a:lnTo>
                  <a:lnTo>
                    <a:pt x="185" y="526"/>
                  </a:lnTo>
                  <a:lnTo>
                    <a:pt x="211" y="533"/>
                  </a:lnTo>
                  <a:lnTo>
                    <a:pt x="237" y="538"/>
                  </a:lnTo>
                  <a:lnTo>
                    <a:pt x="263" y="539"/>
                  </a:lnTo>
                  <a:lnTo>
                    <a:pt x="289" y="539"/>
                  </a:lnTo>
                  <a:lnTo>
                    <a:pt x="315" y="535"/>
                  </a:lnTo>
                  <a:lnTo>
                    <a:pt x="340" y="530"/>
                  </a:lnTo>
                  <a:lnTo>
                    <a:pt x="365" y="522"/>
                  </a:lnTo>
                  <a:lnTo>
                    <a:pt x="388" y="512"/>
                  </a:lnTo>
                  <a:lnTo>
                    <a:pt x="412" y="500"/>
                  </a:lnTo>
                  <a:lnTo>
                    <a:pt x="433" y="484"/>
                  </a:lnTo>
                  <a:lnTo>
                    <a:pt x="454" y="467"/>
                  </a:lnTo>
                  <a:lnTo>
                    <a:pt x="472" y="449"/>
                  </a:lnTo>
                  <a:lnTo>
                    <a:pt x="489" y="427"/>
                  </a:lnTo>
                  <a:lnTo>
                    <a:pt x="504" y="404"/>
                  </a:lnTo>
                  <a:lnTo>
                    <a:pt x="504" y="404"/>
                  </a:lnTo>
                  <a:lnTo>
                    <a:pt x="516" y="380"/>
                  </a:lnTo>
                  <a:lnTo>
                    <a:pt x="527" y="354"/>
                  </a:lnTo>
                  <a:lnTo>
                    <a:pt x="534" y="328"/>
                  </a:lnTo>
                  <a:lnTo>
                    <a:pt x="538" y="302"/>
                  </a:lnTo>
                  <a:lnTo>
                    <a:pt x="541" y="276"/>
                  </a:lnTo>
                  <a:lnTo>
                    <a:pt x="540" y="250"/>
                  </a:lnTo>
                  <a:lnTo>
                    <a:pt x="537" y="225"/>
                  </a:lnTo>
                  <a:lnTo>
                    <a:pt x="530" y="199"/>
                  </a:lnTo>
                  <a:lnTo>
                    <a:pt x="523" y="174"/>
                  </a:lnTo>
                  <a:lnTo>
                    <a:pt x="513" y="151"/>
                  </a:lnTo>
                  <a:lnTo>
                    <a:pt x="500" y="127"/>
                  </a:lnTo>
                  <a:lnTo>
                    <a:pt x="486" y="106"/>
                  </a:lnTo>
                  <a:lnTo>
                    <a:pt x="469" y="86"/>
                  </a:lnTo>
                  <a:lnTo>
                    <a:pt x="450" y="67"/>
                  </a:lnTo>
                  <a:lnTo>
                    <a:pt x="429" y="50"/>
                  </a:lnTo>
                  <a:lnTo>
                    <a:pt x="405" y="35"/>
                  </a:lnTo>
                  <a:lnTo>
                    <a:pt x="40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 name="Freeform 88"/>
            <p:cNvSpPr>
              <a:spLocks/>
            </p:cNvSpPr>
            <p:nvPr userDrawn="1"/>
          </p:nvSpPr>
          <p:spPr bwMode="auto">
            <a:xfrm>
              <a:off x="4933" y="1092"/>
              <a:ext cx="115" cy="115"/>
            </a:xfrm>
            <a:custGeom>
              <a:avLst/>
              <a:gdLst>
                <a:gd name="T0" fmla="*/ 344 w 459"/>
                <a:gd name="T1" fmla="*/ 31 h 459"/>
                <a:gd name="T2" fmla="*/ 303 w 459"/>
                <a:gd name="T3" fmla="*/ 11 h 459"/>
                <a:gd name="T4" fmla="*/ 258 w 459"/>
                <a:gd name="T5" fmla="*/ 2 h 459"/>
                <a:gd name="T6" fmla="*/ 214 w 459"/>
                <a:gd name="T7" fmla="*/ 1 h 459"/>
                <a:gd name="T8" fmla="*/ 171 w 459"/>
                <a:gd name="T9" fmla="*/ 7 h 459"/>
                <a:gd name="T10" fmla="*/ 129 w 459"/>
                <a:gd name="T11" fmla="*/ 23 h 459"/>
                <a:gd name="T12" fmla="*/ 92 w 459"/>
                <a:gd name="T13" fmla="*/ 46 h 459"/>
                <a:gd name="T14" fmla="*/ 59 w 459"/>
                <a:gd name="T15" fmla="*/ 76 h 459"/>
                <a:gd name="T16" fmla="*/ 32 w 459"/>
                <a:gd name="T17" fmla="*/ 114 h 459"/>
                <a:gd name="T18" fmla="*/ 21 w 459"/>
                <a:gd name="T19" fmla="*/ 135 h 459"/>
                <a:gd name="T20" fmla="*/ 6 w 459"/>
                <a:gd name="T21" fmla="*/ 179 h 459"/>
                <a:gd name="T22" fmla="*/ 0 w 459"/>
                <a:gd name="T23" fmla="*/ 224 h 459"/>
                <a:gd name="T24" fmla="*/ 4 w 459"/>
                <a:gd name="T25" fmla="*/ 267 h 459"/>
                <a:gd name="T26" fmla="*/ 15 w 459"/>
                <a:gd name="T27" fmla="*/ 310 h 459"/>
                <a:gd name="T28" fmla="*/ 34 w 459"/>
                <a:gd name="T29" fmla="*/ 350 h 459"/>
                <a:gd name="T30" fmla="*/ 62 w 459"/>
                <a:gd name="T31" fmla="*/ 385 h 459"/>
                <a:gd name="T32" fmla="*/ 96 w 459"/>
                <a:gd name="T33" fmla="*/ 415 h 459"/>
                <a:gd name="T34" fmla="*/ 115 w 459"/>
                <a:gd name="T35" fmla="*/ 428 h 459"/>
                <a:gd name="T36" fmla="*/ 158 w 459"/>
                <a:gd name="T37" fmla="*/ 448 h 459"/>
                <a:gd name="T38" fmla="*/ 202 w 459"/>
                <a:gd name="T39" fmla="*/ 457 h 459"/>
                <a:gd name="T40" fmla="*/ 247 w 459"/>
                <a:gd name="T41" fmla="*/ 458 h 459"/>
                <a:gd name="T42" fmla="*/ 290 w 459"/>
                <a:gd name="T43" fmla="*/ 452 h 459"/>
                <a:gd name="T44" fmla="*/ 331 w 459"/>
                <a:gd name="T45" fmla="*/ 436 h 459"/>
                <a:gd name="T46" fmla="*/ 369 w 459"/>
                <a:gd name="T47" fmla="*/ 413 h 459"/>
                <a:gd name="T48" fmla="*/ 402 w 459"/>
                <a:gd name="T49" fmla="*/ 381 h 459"/>
                <a:gd name="T50" fmla="*/ 429 w 459"/>
                <a:gd name="T51" fmla="*/ 345 h 459"/>
                <a:gd name="T52" fmla="*/ 440 w 459"/>
                <a:gd name="T53" fmla="*/ 323 h 459"/>
                <a:gd name="T54" fmla="*/ 454 w 459"/>
                <a:gd name="T55" fmla="*/ 280 h 459"/>
                <a:gd name="T56" fmla="*/ 459 w 459"/>
                <a:gd name="T57" fmla="*/ 235 h 459"/>
                <a:gd name="T58" fmla="*/ 457 w 459"/>
                <a:gd name="T59" fmla="*/ 191 h 459"/>
                <a:gd name="T60" fmla="*/ 445 w 459"/>
                <a:gd name="T61" fmla="*/ 149 h 459"/>
                <a:gd name="T62" fmla="*/ 425 w 459"/>
                <a:gd name="T63" fmla="*/ 109 h 459"/>
                <a:gd name="T64" fmla="*/ 399 w 459"/>
                <a:gd name="T65" fmla="*/ 74 h 459"/>
                <a:gd name="T66" fmla="*/ 365 w 459"/>
                <a:gd name="T67" fmla="*/ 44 h 459"/>
                <a:gd name="T68" fmla="*/ 344 w 459"/>
                <a:gd name="T69" fmla="*/ 31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344" y="31"/>
                  </a:moveTo>
                  <a:lnTo>
                    <a:pt x="344" y="31"/>
                  </a:lnTo>
                  <a:lnTo>
                    <a:pt x="324" y="20"/>
                  </a:lnTo>
                  <a:lnTo>
                    <a:pt x="303" y="11"/>
                  </a:lnTo>
                  <a:lnTo>
                    <a:pt x="281" y="6"/>
                  </a:lnTo>
                  <a:lnTo>
                    <a:pt x="258" y="2"/>
                  </a:lnTo>
                  <a:lnTo>
                    <a:pt x="236" y="0"/>
                  </a:lnTo>
                  <a:lnTo>
                    <a:pt x="214" y="1"/>
                  </a:lnTo>
                  <a:lnTo>
                    <a:pt x="192" y="3"/>
                  </a:lnTo>
                  <a:lnTo>
                    <a:pt x="171" y="7"/>
                  </a:lnTo>
                  <a:lnTo>
                    <a:pt x="150" y="14"/>
                  </a:lnTo>
                  <a:lnTo>
                    <a:pt x="129" y="23"/>
                  </a:lnTo>
                  <a:lnTo>
                    <a:pt x="110" y="33"/>
                  </a:lnTo>
                  <a:lnTo>
                    <a:pt x="92" y="46"/>
                  </a:lnTo>
                  <a:lnTo>
                    <a:pt x="75" y="61"/>
                  </a:lnTo>
                  <a:lnTo>
                    <a:pt x="59" y="76"/>
                  </a:lnTo>
                  <a:lnTo>
                    <a:pt x="45" y="95"/>
                  </a:lnTo>
                  <a:lnTo>
                    <a:pt x="32" y="114"/>
                  </a:lnTo>
                  <a:lnTo>
                    <a:pt x="32" y="114"/>
                  </a:lnTo>
                  <a:lnTo>
                    <a:pt x="21" y="135"/>
                  </a:lnTo>
                  <a:lnTo>
                    <a:pt x="12" y="157"/>
                  </a:lnTo>
                  <a:lnTo>
                    <a:pt x="6" y="179"/>
                  </a:lnTo>
                  <a:lnTo>
                    <a:pt x="2" y="202"/>
                  </a:lnTo>
                  <a:lnTo>
                    <a:pt x="0" y="224"/>
                  </a:lnTo>
                  <a:lnTo>
                    <a:pt x="2" y="246"/>
                  </a:lnTo>
                  <a:lnTo>
                    <a:pt x="4" y="267"/>
                  </a:lnTo>
                  <a:lnTo>
                    <a:pt x="8" y="289"/>
                  </a:lnTo>
                  <a:lnTo>
                    <a:pt x="15" y="310"/>
                  </a:lnTo>
                  <a:lnTo>
                    <a:pt x="24" y="330"/>
                  </a:lnTo>
                  <a:lnTo>
                    <a:pt x="34" y="350"/>
                  </a:lnTo>
                  <a:lnTo>
                    <a:pt x="47" y="368"/>
                  </a:lnTo>
                  <a:lnTo>
                    <a:pt x="62" y="385"/>
                  </a:lnTo>
                  <a:lnTo>
                    <a:pt x="77" y="401"/>
                  </a:lnTo>
                  <a:lnTo>
                    <a:pt x="96" y="415"/>
                  </a:lnTo>
                  <a:lnTo>
                    <a:pt x="115" y="428"/>
                  </a:lnTo>
                  <a:lnTo>
                    <a:pt x="115" y="428"/>
                  </a:lnTo>
                  <a:lnTo>
                    <a:pt x="136" y="439"/>
                  </a:lnTo>
                  <a:lnTo>
                    <a:pt x="158" y="448"/>
                  </a:lnTo>
                  <a:lnTo>
                    <a:pt x="180" y="453"/>
                  </a:lnTo>
                  <a:lnTo>
                    <a:pt x="202" y="457"/>
                  </a:lnTo>
                  <a:lnTo>
                    <a:pt x="225" y="459"/>
                  </a:lnTo>
                  <a:lnTo>
                    <a:pt x="247" y="458"/>
                  </a:lnTo>
                  <a:lnTo>
                    <a:pt x="268" y="456"/>
                  </a:lnTo>
                  <a:lnTo>
                    <a:pt x="290" y="452"/>
                  </a:lnTo>
                  <a:lnTo>
                    <a:pt x="311" y="444"/>
                  </a:lnTo>
                  <a:lnTo>
                    <a:pt x="331" y="436"/>
                  </a:lnTo>
                  <a:lnTo>
                    <a:pt x="350" y="426"/>
                  </a:lnTo>
                  <a:lnTo>
                    <a:pt x="369" y="413"/>
                  </a:lnTo>
                  <a:lnTo>
                    <a:pt x="386" y="398"/>
                  </a:lnTo>
                  <a:lnTo>
                    <a:pt x="402" y="381"/>
                  </a:lnTo>
                  <a:lnTo>
                    <a:pt x="416" y="364"/>
                  </a:lnTo>
                  <a:lnTo>
                    <a:pt x="429" y="345"/>
                  </a:lnTo>
                  <a:lnTo>
                    <a:pt x="429" y="345"/>
                  </a:lnTo>
                  <a:lnTo>
                    <a:pt x="440" y="323"/>
                  </a:lnTo>
                  <a:lnTo>
                    <a:pt x="449" y="302"/>
                  </a:lnTo>
                  <a:lnTo>
                    <a:pt x="454" y="280"/>
                  </a:lnTo>
                  <a:lnTo>
                    <a:pt x="458" y="258"/>
                  </a:lnTo>
                  <a:lnTo>
                    <a:pt x="459" y="235"/>
                  </a:lnTo>
                  <a:lnTo>
                    <a:pt x="459" y="213"/>
                  </a:lnTo>
                  <a:lnTo>
                    <a:pt x="457" y="191"/>
                  </a:lnTo>
                  <a:lnTo>
                    <a:pt x="451" y="170"/>
                  </a:lnTo>
                  <a:lnTo>
                    <a:pt x="445" y="149"/>
                  </a:lnTo>
                  <a:lnTo>
                    <a:pt x="437" y="129"/>
                  </a:lnTo>
                  <a:lnTo>
                    <a:pt x="425" y="109"/>
                  </a:lnTo>
                  <a:lnTo>
                    <a:pt x="414" y="91"/>
                  </a:lnTo>
                  <a:lnTo>
                    <a:pt x="399" y="74"/>
                  </a:lnTo>
                  <a:lnTo>
                    <a:pt x="382" y="58"/>
                  </a:lnTo>
                  <a:lnTo>
                    <a:pt x="365" y="44"/>
                  </a:lnTo>
                  <a:lnTo>
                    <a:pt x="344" y="31"/>
                  </a:lnTo>
                  <a:lnTo>
                    <a:pt x="34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 name="Freeform 89"/>
            <p:cNvSpPr>
              <a:spLocks/>
            </p:cNvSpPr>
            <p:nvPr userDrawn="1"/>
          </p:nvSpPr>
          <p:spPr bwMode="auto">
            <a:xfrm>
              <a:off x="5162" y="1229"/>
              <a:ext cx="95" cy="94"/>
            </a:xfrm>
            <a:custGeom>
              <a:avLst/>
              <a:gdLst>
                <a:gd name="T0" fmla="*/ 284 w 378"/>
                <a:gd name="T1" fmla="*/ 25 h 378"/>
                <a:gd name="T2" fmla="*/ 249 w 378"/>
                <a:gd name="T3" fmla="*/ 9 h 378"/>
                <a:gd name="T4" fmla="*/ 212 w 378"/>
                <a:gd name="T5" fmla="*/ 1 h 378"/>
                <a:gd name="T6" fmla="*/ 176 w 378"/>
                <a:gd name="T7" fmla="*/ 0 h 378"/>
                <a:gd name="T8" fmla="*/ 141 w 378"/>
                <a:gd name="T9" fmla="*/ 6 h 378"/>
                <a:gd name="T10" fmla="*/ 107 w 378"/>
                <a:gd name="T11" fmla="*/ 19 h 378"/>
                <a:gd name="T12" fmla="*/ 75 w 378"/>
                <a:gd name="T13" fmla="*/ 38 h 378"/>
                <a:gd name="T14" fmla="*/ 48 w 378"/>
                <a:gd name="T15" fmla="*/ 64 h 378"/>
                <a:gd name="T16" fmla="*/ 26 w 378"/>
                <a:gd name="T17" fmla="*/ 94 h 378"/>
                <a:gd name="T18" fmla="*/ 17 w 378"/>
                <a:gd name="T19" fmla="*/ 112 h 378"/>
                <a:gd name="T20" fmla="*/ 5 w 378"/>
                <a:gd name="T21" fmla="*/ 147 h 378"/>
                <a:gd name="T22" fmla="*/ 0 w 378"/>
                <a:gd name="T23" fmla="*/ 183 h 378"/>
                <a:gd name="T24" fmla="*/ 2 w 378"/>
                <a:gd name="T25" fmla="*/ 220 h 378"/>
                <a:gd name="T26" fmla="*/ 12 w 378"/>
                <a:gd name="T27" fmla="*/ 255 h 378"/>
                <a:gd name="T28" fmla="*/ 28 w 378"/>
                <a:gd name="T29" fmla="*/ 288 h 378"/>
                <a:gd name="T30" fmla="*/ 51 w 378"/>
                <a:gd name="T31" fmla="*/ 316 h 378"/>
                <a:gd name="T32" fmla="*/ 78 w 378"/>
                <a:gd name="T33" fmla="*/ 342 h 378"/>
                <a:gd name="T34" fmla="*/ 95 w 378"/>
                <a:gd name="T35" fmla="*/ 353 h 378"/>
                <a:gd name="T36" fmla="*/ 130 w 378"/>
                <a:gd name="T37" fmla="*/ 368 h 378"/>
                <a:gd name="T38" fmla="*/ 165 w 378"/>
                <a:gd name="T39" fmla="*/ 376 h 378"/>
                <a:gd name="T40" fmla="*/ 202 w 378"/>
                <a:gd name="T41" fmla="*/ 378 h 378"/>
                <a:gd name="T42" fmla="*/ 238 w 378"/>
                <a:gd name="T43" fmla="*/ 371 h 378"/>
                <a:gd name="T44" fmla="*/ 272 w 378"/>
                <a:gd name="T45" fmla="*/ 358 h 378"/>
                <a:gd name="T46" fmla="*/ 303 w 378"/>
                <a:gd name="T47" fmla="*/ 340 h 378"/>
                <a:gd name="T48" fmla="*/ 331 w 378"/>
                <a:gd name="T49" fmla="*/ 314 h 378"/>
                <a:gd name="T50" fmla="*/ 353 w 378"/>
                <a:gd name="T51" fmla="*/ 284 h 378"/>
                <a:gd name="T52" fmla="*/ 362 w 378"/>
                <a:gd name="T53" fmla="*/ 266 h 378"/>
                <a:gd name="T54" fmla="*/ 374 w 378"/>
                <a:gd name="T55" fmla="*/ 230 h 378"/>
                <a:gd name="T56" fmla="*/ 378 w 378"/>
                <a:gd name="T57" fmla="*/ 194 h 378"/>
                <a:gd name="T58" fmla="*/ 375 w 378"/>
                <a:gd name="T59" fmla="*/ 157 h 378"/>
                <a:gd name="T60" fmla="*/ 366 w 378"/>
                <a:gd name="T61" fmla="*/ 122 h 378"/>
                <a:gd name="T62" fmla="*/ 350 w 378"/>
                <a:gd name="T63" fmla="*/ 90 h 378"/>
                <a:gd name="T64" fmla="*/ 328 w 378"/>
                <a:gd name="T65" fmla="*/ 61 h 378"/>
                <a:gd name="T66" fmla="*/ 300 w 378"/>
                <a:gd name="T67" fmla="*/ 35 h 378"/>
                <a:gd name="T68" fmla="*/ 28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4" y="25"/>
                  </a:moveTo>
                  <a:lnTo>
                    <a:pt x="284" y="25"/>
                  </a:lnTo>
                  <a:lnTo>
                    <a:pt x="267" y="17"/>
                  </a:lnTo>
                  <a:lnTo>
                    <a:pt x="249" y="9"/>
                  </a:lnTo>
                  <a:lnTo>
                    <a:pt x="230" y="4"/>
                  </a:lnTo>
                  <a:lnTo>
                    <a:pt x="212" y="1"/>
                  </a:lnTo>
                  <a:lnTo>
                    <a:pt x="194" y="0"/>
                  </a:lnTo>
                  <a:lnTo>
                    <a:pt x="176" y="0"/>
                  </a:lnTo>
                  <a:lnTo>
                    <a:pt x="157" y="2"/>
                  </a:lnTo>
                  <a:lnTo>
                    <a:pt x="141" y="6"/>
                  </a:lnTo>
                  <a:lnTo>
                    <a:pt x="124" y="11"/>
                  </a:lnTo>
                  <a:lnTo>
                    <a:pt x="107" y="19"/>
                  </a:lnTo>
                  <a:lnTo>
                    <a:pt x="90" y="27"/>
                  </a:lnTo>
                  <a:lnTo>
                    <a:pt x="75" y="38"/>
                  </a:lnTo>
                  <a:lnTo>
                    <a:pt x="61" y="49"/>
                  </a:lnTo>
                  <a:lnTo>
                    <a:pt x="48" y="64"/>
                  </a:lnTo>
                  <a:lnTo>
                    <a:pt x="36" y="78"/>
                  </a:lnTo>
                  <a:lnTo>
                    <a:pt x="26" y="94"/>
                  </a:lnTo>
                  <a:lnTo>
                    <a:pt x="26" y="94"/>
                  </a:lnTo>
                  <a:lnTo>
                    <a:pt x="17" y="112"/>
                  </a:lnTo>
                  <a:lnTo>
                    <a:pt x="10" y="129"/>
                  </a:lnTo>
                  <a:lnTo>
                    <a:pt x="5" y="147"/>
                  </a:lnTo>
                  <a:lnTo>
                    <a:pt x="1" y="165"/>
                  </a:lnTo>
                  <a:lnTo>
                    <a:pt x="0" y="183"/>
                  </a:lnTo>
                  <a:lnTo>
                    <a:pt x="1" y="202"/>
                  </a:lnTo>
                  <a:lnTo>
                    <a:pt x="2" y="220"/>
                  </a:lnTo>
                  <a:lnTo>
                    <a:pt x="6" y="238"/>
                  </a:lnTo>
                  <a:lnTo>
                    <a:pt x="12" y="255"/>
                  </a:lnTo>
                  <a:lnTo>
                    <a:pt x="19" y="272"/>
                  </a:lnTo>
                  <a:lnTo>
                    <a:pt x="28" y="288"/>
                  </a:lnTo>
                  <a:lnTo>
                    <a:pt x="39" y="303"/>
                  </a:lnTo>
                  <a:lnTo>
                    <a:pt x="51" y="316"/>
                  </a:lnTo>
                  <a:lnTo>
                    <a:pt x="64" y="329"/>
                  </a:lnTo>
                  <a:lnTo>
                    <a:pt x="78" y="342"/>
                  </a:lnTo>
                  <a:lnTo>
                    <a:pt x="95" y="353"/>
                  </a:lnTo>
                  <a:lnTo>
                    <a:pt x="95" y="353"/>
                  </a:lnTo>
                  <a:lnTo>
                    <a:pt x="112" y="361"/>
                  </a:lnTo>
                  <a:lnTo>
                    <a:pt x="130" y="368"/>
                  </a:lnTo>
                  <a:lnTo>
                    <a:pt x="147" y="374"/>
                  </a:lnTo>
                  <a:lnTo>
                    <a:pt x="165" y="376"/>
                  </a:lnTo>
                  <a:lnTo>
                    <a:pt x="184" y="378"/>
                  </a:lnTo>
                  <a:lnTo>
                    <a:pt x="202" y="378"/>
                  </a:lnTo>
                  <a:lnTo>
                    <a:pt x="220" y="375"/>
                  </a:lnTo>
                  <a:lnTo>
                    <a:pt x="238" y="371"/>
                  </a:lnTo>
                  <a:lnTo>
                    <a:pt x="255" y="366"/>
                  </a:lnTo>
                  <a:lnTo>
                    <a:pt x="272" y="358"/>
                  </a:lnTo>
                  <a:lnTo>
                    <a:pt x="288" y="350"/>
                  </a:lnTo>
                  <a:lnTo>
                    <a:pt x="303" y="340"/>
                  </a:lnTo>
                  <a:lnTo>
                    <a:pt x="318" y="328"/>
                  </a:lnTo>
                  <a:lnTo>
                    <a:pt x="331" y="314"/>
                  </a:lnTo>
                  <a:lnTo>
                    <a:pt x="343" y="299"/>
                  </a:lnTo>
                  <a:lnTo>
                    <a:pt x="353" y="284"/>
                  </a:lnTo>
                  <a:lnTo>
                    <a:pt x="353" y="284"/>
                  </a:lnTo>
                  <a:lnTo>
                    <a:pt x="362" y="266"/>
                  </a:lnTo>
                  <a:lnTo>
                    <a:pt x="369" y="249"/>
                  </a:lnTo>
                  <a:lnTo>
                    <a:pt x="374" y="230"/>
                  </a:lnTo>
                  <a:lnTo>
                    <a:pt x="376" y="212"/>
                  </a:lnTo>
                  <a:lnTo>
                    <a:pt x="378" y="194"/>
                  </a:lnTo>
                  <a:lnTo>
                    <a:pt x="378" y="176"/>
                  </a:lnTo>
                  <a:lnTo>
                    <a:pt x="375" y="157"/>
                  </a:lnTo>
                  <a:lnTo>
                    <a:pt x="371" y="139"/>
                  </a:lnTo>
                  <a:lnTo>
                    <a:pt x="366" y="122"/>
                  </a:lnTo>
                  <a:lnTo>
                    <a:pt x="359" y="105"/>
                  </a:lnTo>
                  <a:lnTo>
                    <a:pt x="350" y="90"/>
                  </a:lnTo>
                  <a:lnTo>
                    <a:pt x="340" y="74"/>
                  </a:lnTo>
                  <a:lnTo>
                    <a:pt x="328" y="61"/>
                  </a:lnTo>
                  <a:lnTo>
                    <a:pt x="315" y="48"/>
                  </a:lnTo>
                  <a:lnTo>
                    <a:pt x="300" y="35"/>
                  </a:lnTo>
                  <a:lnTo>
                    <a:pt x="284" y="25"/>
                  </a:lnTo>
                  <a:lnTo>
                    <a:pt x="28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 name="Freeform 90"/>
            <p:cNvSpPr>
              <a:spLocks/>
            </p:cNvSpPr>
            <p:nvPr userDrawn="1"/>
          </p:nvSpPr>
          <p:spPr bwMode="auto">
            <a:xfrm>
              <a:off x="5392" y="1365"/>
              <a:ext cx="74" cy="75"/>
            </a:xfrm>
            <a:custGeom>
              <a:avLst/>
              <a:gdLst>
                <a:gd name="T0" fmla="*/ 223 w 297"/>
                <a:gd name="T1" fmla="*/ 19 h 297"/>
                <a:gd name="T2" fmla="*/ 196 w 297"/>
                <a:gd name="T3" fmla="*/ 6 h 297"/>
                <a:gd name="T4" fmla="*/ 167 w 297"/>
                <a:gd name="T5" fmla="*/ 0 h 297"/>
                <a:gd name="T6" fmla="*/ 138 w 297"/>
                <a:gd name="T7" fmla="*/ 0 h 297"/>
                <a:gd name="T8" fmla="*/ 111 w 297"/>
                <a:gd name="T9" fmla="*/ 4 h 297"/>
                <a:gd name="T10" fmla="*/ 84 w 297"/>
                <a:gd name="T11" fmla="*/ 14 h 297"/>
                <a:gd name="T12" fmla="*/ 60 w 297"/>
                <a:gd name="T13" fmla="*/ 30 h 297"/>
                <a:gd name="T14" fmla="*/ 38 w 297"/>
                <a:gd name="T15" fmla="*/ 49 h 297"/>
                <a:gd name="T16" fmla="*/ 21 w 297"/>
                <a:gd name="T17" fmla="*/ 74 h 297"/>
                <a:gd name="T18" fmla="*/ 13 w 297"/>
                <a:gd name="T19" fmla="*/ 87 h 297"/>
                <a:gd name="T20" fmla="*/ 4 w 297"/>
                <a:gd name="T21" fmla="*/ 115 h 297"/>
                <a:gd name="T22" fmla="*/ 0 w 297"/>
                <a:gd name="T23" fmla="*/ 143 h 297"/>
                <a:gd name="T24" fmla="*/ 3 w 297"/>
                <a:gd name="T25" fmla="*/ 172 h 297"/>
                <a:gd name="T26" fmla="*/ 11 w 297"/>
                <a:gd name="T27" fmla="*/ 199 h 297"/>
                <a:gd name="T28" fmla="*/ 22 w 297"/>
                <a:gd name="T29" fmla="*/ 225 h 297"/>
                <a:gd name="T30" fmla="*/ 41 w 297"/>
                <a:gd name="T31" fmla="*/ 249 h 297"/>
                <a:gd name="T32" fmla="*/ 63 w 297"/>
                <a:gd name="T33" fmla="*/ 268 h 297"/>
                <a:gd name="T34" fmla="*/ 74 w 297"/>
                <a:gd name="T35" fmla="*/ 276 h 297"/>
                <a:gd name="T36" fmla="*/ 102 w 297"/>
                <a:gd name="T37" fmla="*/ 289 h 297"/>
                <a:gd name="T38" fmla="*/ 131 w 297"/>
                <a:gd name="T39" fmla="*/ 296 h 297"/>
                <a:gd name="T40" fmla="*/ 159 w 297"/>
                <a:gd name="T41" fmla="*/ 296 h 297"/>
                <a:gd name="T42" fmla="*/ 188 w 297"/>
                <a:gd name="T43" fmla="*/ 292 h 297"/>
                <a:gd name="T44" fmla="*/ 214 w 297"/>
                <a:gd name="T45" fmla="*/ 281 h 297"/>
                <a:gd name="T46" fmla="*/ 239 w 297"/>
                <a:gd name="T47" fmla="*/ 266 h 297"/>
                <a:gd name="T48" fmla="*/ 261 w 297"/>
                <a:gd name="T49" fmla="*/ 246 h 297"/>
                <a:gd name="T50" fmla="*/ 278 w 297"/>
                <a:gd name="T51" fmla="*/ 223 h 297"/>
                <a:gd name="T52" fmla="*/ 284 w 297"/>
                <a:gd name="T53" fmla="*/ 208 h 297"/>
                <a:gd name="T54" fmla="*/ 295 w 297"/>
                <a:gd name="T55" fmla="*/ 181 h 297"/>
                <a:gd name="T56" fmla="*/ 297 w 297"/>
                <a:gd name="T57" fmla="*/ 152 h 297"/>
                <a:gd name="T58" fmla="*/ 296 w 297"/>
                <a:gd name="T59" fmla="*/ 124 h 297"/>
                <a:gd name="T60" fmla="*/ 288 w 297"/>
                <a:gd name="T61" fmla="*/ 96 h 297"/>
                <a:gd name="T62" fmla="*/ 276 w 297"/>
                <a:gd name="T63" fmla="*/ 70 h 297"/>
                <a:gd name="T64" fmla="*/ 258 w 297"/>
                <a:gd name="T65" fmla="*/ 47 h 297"/>
                <a:gd name="T66" fmla="*/ 236 w 297"/>
                <a:gd name="T67" fmla="*/ 27 h 297"/>
                <a:gd name="T68" fmla="*/ 223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19"/>
                  </a:moveTo>
                  <a:lnTo>
                    <a:pt x="223" y="19"/>
                  </a:lnTo>
                  <a:lnTo>
                    <a:pt x="210" y="13"/>
                  </a:lnTo>
                  <a:lnTo>
                    <a:pt x="196" y="6"/>
                  </a:lnTo>
                  <a:lnTo>
                    <a:pt x="181" y="3"/>
                  </a:lnTo>
                  <a:lnTo>
                    <a:pt x="167" y="0"/>
                  </a:lnTo>
                  <a:lnTo>
                    <a:pt x="153" y="0"/>
                  </a:lnTo>
                  <a:lnTo>
                    <a:pt x="138" y="0"/>
                  </a:lnTo>
                  <a:lnTo>
                    <a:pt x="125" y="1"/>
                  </a:lnTo>
                  <a:lnTo>
                    <a:pt x="111" y="4"/>
                  </a:lnTo>
                  <a:lnTo>
                    <a:pt x="97" y="9"/>
                  </a:lnTo>
                  <a:lnTo>
                    <a:pt x="84" y="14"/>
                  </a:lnTo>
                  <a:lnTo>
                    <a:pt x="72" y="21"/>
                  </a:lnTo>
                  <a:lnTo>
                    <a:pt x="60" y="30"/>
                  </a:lnTo>
                  <a:lnTo>
                    <a:pt x="48" y="39"/>
                  </a:lnTo>
                  <a:lnTo>
                    <a:pt x="38" y="49"/>
                  </a:lnTo>
                  <a:lnTo>
                    <a:pt x="29" y="61"/>
                  </a:lnTo>
                  <a:lnTo>
                    <a:pt x="21" y="74"/>
                  </a:lnTo>
                  <a:lnTo>
                    <a:pt x="21" y="74"/>
                  </a:lnTo>
                  <a:lnTo>
                    <a:pt x="13" y="87"/>
                  </a:lnTo>
                  <a:lnTo>
                    <a:pt x="8" y="102"/>
                  </a:lnTo>
                  <a:lnTo>
                    <a:pt x="4" y="115"/>
                  </a:lnTo>
                  <a:lnTo>
                    <a:pt x="2" y="129"/>
                  </a:lnTo>
                  <a:lnTo>
                    <a:pt x="0" y="143"/>
                  </a:lnTo>
                  <a:lnTo>
                    <a:pt x="2" y="158"/>
                  </a:lnTo>
                  <a:lnTo>
                    <a:pt x="3" y="172"/>
                  </a:lnTo>
                  <a:lnTo>
                    <a:pt x="5" y="186"/>
                  </a:lnTo>
                  <a:lnTo>
                    <a:pt x="11" y="199"/>
                  </a:lnTo>
                  <a:lnTo>
                    <a:pt x="16" y="214"/>
                  </a:lnTo>
                  <a:lnTo>
                    <a:pt x="22" y="225"/>
                  </a:lnTo>
                  <a:lnTo>
                    <a:pt x="30" y="237"/>
                  </a:lnTo>
                  <a:lnTo>
                    <a:pt x="41" y="249"/>
                  </a:lnTo>
                  <a:lnTo>
                    <a:pt x="51" y="259"/>
                  </a:lnTo>
                  <a:lnTo>
                    <a:pt x="63" y="268"/>
                  </a:lnTo>
                  <a:lnTo>
                    <a:pt x="74" y="276"/>
                  </a:lnTo>
                  <a:lnTo>
                    <a:pt x="74" y="276"/>
                  </a:lnTo>
                  <a:lnTo>
                    <a:pt x="89" y="284"/>
                  </a:lnTo>
                  <a:lnTo>
                    <a:pt x="102" y="289"/>
                  </a:lnTo>
                  <a:lnTo>
                    <a:pt x="116" y="293"/>
                  </a:lnTo>
                  <a:lnTo>
                    <a:pt x="131" y="296"/>
                  </a:lnTo>
                  <a:lnTo>
                    <a:pt x="145" y="297"/>
                  </a:lnTo>
                  <a:lnTo>
                    <a:pt x="159" y="296"/>
                  </a:lnTo>
                  <a:lnTo>
                    <a:pt x="174" y="294"/>
                  </a:lnTo>
                  <a:lnTo>
                    <a:pt x="188" y="292"/>
                  </a:lnTo>
                  <a:lnTo>
                    <a:pt x="201" y="287"/>
                  </a:lnTo>
                  <a:lnTo>
                    <a:pt x="214" y="281"/>
                  </a:lnTo>
                  <a:lnTo>
                    <a:pt x="227" y="275"/>
                  </a:lnTo>
                  <a:lnTo>
                    <a:pt x="239" y="266"/>
                  </a:lnTo>
                  <a:lnTo>
                    <a:pt x="250" y="257"/>
                  </a:lnTo>
                  <a:lnTo>
                    <a:pt x="261" y="246"/>
                  </a:lnTo>
                  <a:lnTo>
                    <a:pt x="270" y="234"/>
                  </a:lnTo>
                  <a:lnTo>
                    <a:pt x="278" y="223"/>
                  </a:lnTo>
                  <a:lnTo>
                    <a:pt x="278" y="223"/>
                  </a:lnTo>
                  <a:lnTo>
                    <a:pt x="284" y="208"/>
                  </a:lnTo>
                  <a:lnTo>
                    <a:pt x="291" y="195"/>
                  </a:lnTo>
                  <a:lnTo>
                    <a:pt x="295" y="181"/>
                  </a:lnTo>
                  <a:lnTo>
                    <a:pt x="297" y="167"/>
                  </a:lnTo>
                  <a:lnTo>
                    <a:pt x="297" y="152"/>
                  </a:lnTo>
                  <a:lnTo>
                    <a:pt x="297" y="138"/>
                  </a:lnTo>
                  <a:lnTo>
                    <a:pt x="296" y="124"/>
                  </a:lnTo>
                  <a:lnTo>
                    <a:pt x="292" y="109"/>
                  </a:lnTo>
                  <a:lnTo>
                    <a:pt x="288" y="96"/>
                  </a:lnTo>
                  <a:lnTo>
                    <a:pt x="283" y="83"/>
                  </a:lnTo>
                  <a:lnTo>
                    <a:pt x="276" y="70"/>
                  </a:lnTo>
                  <a:lnTo>
                    <a:pt x="267" y="59"/>
                  </a:lnTo>
                  <a:lnTo>
                    <a:pt x="258" y="47"/>
                  </a:lnTo>
                  <a:lnTo>
                    <a:pt x="248" y="36"/>
                  </a:lnTo>
                  <a:lnTo>
                    <a:pt x="236" y="27"/>
                  </a:lnTo>
                  <a:lnTo>
                    <a:pt x="223" y="19"/>
                  </a:lnTo>
                  <a:lnTo>
                    <a:pt x="223"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 name="Freeform 91"/>
            <p:cNvSpPr>
              <a:spLocks/>
            </p:cNvSpPr>
            <p:nvPr userDrawn="1"/>
          </p:nvSpPr>
          <p:spPr bwMode="auto">
            <a:xfrm>
              <a:off x="3966" y="332"/>
              <a:ext cx="90" cy="10"/>
            </a:xfrm>
            <a:custGeom>
              <a:avLst/>
              <a:gdLst>
                <a:gd name="T0" fmla="*/ 361 w 361"/>
                <a:gd name="T1" fmla="*/ 0 h 40"/>
                <a:gd name="T2" fmla="*/ 0 w 361"/>
                <a:gd name="T3" fmla="*/ 0 h 40"/>
                <a:gd name="T4" fmla="*/ 0 w 361"/>
                <a:gd name="T5" fmla="*/ 0 h 40"/>
                <a:gd name="T6" fmla="*/ 33 w 361"/>
                <a:gd name="T7" fmla="*/ 14 h 40"/>
                <a:gd name="T8" fmla="*/ 52 w 361"/>
                <a:gd name="T9" fmla="*/ 21 h 40"/>
                <a:gd name="T10" fmla="*/ 69 w 361"/>
                <a:gd name="T11" fmla="*/ 26 h 40"/>
                <a:gd name="T12" fmla="*/ 69 w 361"/>
                <a:gd name="T13" fmla="*/ 26 h 40"/>
                <a:gd name="T14" fmla="*/ 88 w 361"/>
                <a:gd name="T15" fmla="*/ 31 h 40"/>
                <a:gd name="T16" fmla="*/ 108 w 361"/>
                <a:gd name="T17" fmla="*/ 34 h 40"/>
                <a:gd name="T18" fmla="*/ 126 w 361"/>
                <a:gd name="T19" fmla="*/ 38 h 40"/>
                <a:gd name="T20" fmla="*/ 146 w 361"/>
                <a:gd name="T21" fmla="*/ 39 h 40"/>
                <a:gd name="T22" fmla="*/ 164 w 361"/>
                <a:gd name="T23" fmla="*/ 40 h 40"/>
                <a:gd name="T24" fmla="*/ 182 w 361"/>
                <a:gd name="T25" fmla="*/ 40 h 40"/>
                <a:gd name="T26" fmla="*/ 202 w 361"/>
                <a:gd name="T27" fmla="*/ 39 h 40"/>
                <a:gd name="T28" fmla="*/ 220 w 361"/>
                <a:gd name="T29" fmla="*/ 38 h 40"/>
                <a:gd name="T30" fmla="*/ 238 w 361"/>
                <a:gd name="T31" fmla="*/ 36 h 40"/>
                <a:gd name="T32" fmla="*/ 256 w 361"/>
                <a:gd name="T33" fmla="*/ 33 h 40"/>
                <a:gd name="T34" fmla="*/ 291 w 361"/>
                <a:gd name="T35" fmla="*/ 25 h 40"/>
                <a:gd name="T36" fmla="*/ 327 w 361"/>
                <a:gd name="T37" fmla="*/ 13 h 40"/>
                <a:gd name="T38" fmla="*/ 361 w 361"/>
                <a:gd name="T39" fmla="*/ 0 h 40"/>
                <a:gd name="T40" fmla="*/ 361 w 36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361" y="0"/>
                  </a:moveTo>
                  <a:lnTo>
                    <a:pt x="0" y="0"/>
                  </a:lnTo>
                  <a:lnTo>
                    <a:pt x="0" y="0"/>
                  </a:lnTo>
                  <a:lnTo>
                    <a:pt x="33" y="14"/>
                  </a:lnTo>
                  <a:lnTo>
                    <a:pt x="52" y="21"/>
                  </a:lnTo>
                  <a:lnTo>
                    <a:pt x="69" y="26"/>
                  </a:lnTo>
                  <a:lnTo>
                    <a:pt x="69" y="26"/>
                  </a:lnTo>
                  <a:lnTo>
                    <a:pt x="88" y="31"/>
                  </a:lnTo>
                  <a:lnTo>
                    <a:pt x="108" y="34"/>
                  </a:lnTo>
                  <a:lnTo>
                    <a:pt x="126" y="38"/>
                  </a:lnTo>
                  <a:lnTo>
                    <a:pt x="146" y="39"/>
                  </a:lnTo>
                  <a:lnTo>
                    <a:pt x="164" y="40"/>
                  </a:lnTo>
                  <a:lnTo>
                    <a:pt x="182" y="40"/>
                  </a:lnTo>
                  <a:lnTo>
                    <a:pt x="202" y="39"/>
                  </a:lnTo>
                  <a:lnTo>
                    <a:pt x="220" y="38"/>
                  </a:lnTo>
                  <a:lnTo>
                    <a:pt x="238" y="36"/>
                  </a:lnTo>
                  <a:lnTo>
                    <a:pt x="256" y="33"/>
                  </a:lnTo>
                  <a:lnTo>
                    <a:pt x="291" y="25"/>
                  </a:lnTo>
                  <a:lnTo>
                    <a:pt x="327" y="13"/>
                  </a:lnTo>
                  <a:lnTo>
                    <a:pt x="361" y="0"/>
                  </a:lnTo>
                  <a:lnTo>
                    <a:pt x="36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 name="Freeform 92"/>
            <p:cNvSpPr>
              <a:spLocks/>
            </p:cNvSpPr>
            <p:nvPr userDrawn="1"/>
          </p:nvSpPr>
          <p:spPr bwMode="auto">
            <a:xfrm>
              <a:off x="4163" y="332"/>
              <a:ext cx="184" cy="65"/>
            </a:xfrm>
            <a:custGeom>
              <a:avLst/>
              <a:gdLst>
                <a:gd name="T0" fmla="*/ 269 w 738"/>
                <a:gd name="T1" fmla="*/ 249 h 262"/>
                <a:gd name="T2" fmla="*/ 269 w 738"/>
                <a:gd name="T3" fmla="*/ 249 h 262"/>
                <a:gd name="T4" fmla="*/ 288 w 738"/>
                <a:gd name="T5" fmla="*/ 254 h 262"/>
                <a:gd name="T6" fmla="*/ 306 w 738"/>
                <a:gd name="T7" fmla="*/ 257 h 262"/>
                <a:gd name="T8" fmla="*/ 325 w 738"/>
                <a:gd name="T9" fmla="*/ 259 h 262"/>
                <a:gd name="T10" fmla="*/ 343 w 738"/>
                <a:gd name="T11" fmla="*/ 262 h 262"/>
                <a:gd name="T12" fmla="*/ 362 w 738"/>
                <a:gd name="T13" fmla="*/ 262 h 262"/>
                <a:gd name="T14" fmla="*/ 381 w 738"/>
                <a:gd name="T15" fmla="*/ 262 h 262"/>
                <a:gd name="T16" fmla="*/ 399 w 738"/>
                <a:gd name="T17" fmla="*/ 262 h 262"/>
                <a:gd name="T18" fmla="*/ 417 w 738"/>
                <a:gd name="T19" fmla="*/ 259 h 262"/>
                <a:gd name="T20" fmla="*/ 434 w 738"/>
                <a:gd name="T21" fmla="*/ 257 h 262"/>
                <a:gd name="T22" fmla="*/ 452 w 738"/>
                <a:gd name="T23" fmla="*/ 253 h 262"/>
                <a:gd name="T24" fmla="*/ 469 w 738"/>
                <a:gd name="T25" fmla="*/ 249 h 262"/>
                <a:gd name="T26" fmla="*/ 488 w 738"/>
                <a:gd name="T27" fmla="*/ 244 h 262"/>
                <a:gd name="T28" fmla="*/ 505 w 738"/>
                <a:gd name="T29" fmla="*/ 238 h 262"/>
                <a:gd name="T30" fmla="*/ 520 w 738"/>
                <a:gd name="T31" fmla="*/ 232 h 262"/>
                <a:gd name="T32" fmla="*/ 537 w 738"/>
                <a:gd name="T33" fmla="*/ 224 h 262"/>
                <a:gd name="T34" fmla="*/ 553 w 738"/>
                <a:gd name="T35" fmla="*/ 216 h 262"/>
                <a:gd name="T36" fmla="*/ 568 w 738"/>
                <a:gd name="T37" fmla="*/ 207 h 262"/>
                <a:gd name="T38" fmla="*/ 584 w 738"/>
                <a:gd name="T39" fmla="*/ 198 h 262"/>
                <a:gd name="T40" fmla="*/ 598 w 738"/>
                <a:gd name="T41" fmla="*/ 188 h 262"/>
                <a:gd name="T42" fmla="*/ 613 w 738"/>
                <a:gd name="T43" fmla="*/ 177 h 262"/>
                <a:gd name="T44" fmla="*/ 627 w 738"/>
                <a:gd name="T45" fmla="*/ 165 h 262"/>
                <a:gd name="T46" fmla="*/ 640 w 738"/>
                <a:gd name="T47" fmla="*/ 152 h 262"/>
                <a:gd name="T48" fmla="*/ 652 w 738"/>
                <a:gd name="T49" fmla="*/ 141 h 262"/>
                <a:gd name="T50" fmla="*/ 665 w 738"/>
                <a:gd name="T51" fmla="*/ 126 h 262"/>
                <a:gd name="T52" fmla="*/ 677 w 738"/>
                <a:gd name="T53" fmla="*/ 113 h 262"/>
                <a:gd name="T54" fmla="*/ 687 w 738"/>
                <a:gd name="T55" fmla="*/ 98 h 262"/>
                <a:gd name="T56" fmla="*/ 697 w 738"/>
                <a:gd name="T57" fmla="*/ 83 h 262"/>
                <a:gd name="T58" fmla="*/ 707 w 738"/>
                <a:gd name="T59" fmla="*/ 68 h 262"/>
                <a:gd name="T60" fmla="*/ 716 w 738"/>
                <a:gd name="T61" fmla="*/ 51 h 262"/>
                <a:gd name="T62" fmla="*/ 723 w 738"/>
                <a:gd name="T63" fmla="*/ 35 h 262"/>
                <a:gd name="T64" fmla="*/ 731 w 738"/>
                <a:gd name="T65" fmla="*/ 17 h 262"/>
                <a:gd name="T66" fmla="*/ 738 w 738"/>
                <a:gd name="T67" fmla="*/ 0 h 262"/>
                <a:gd name="T68" fmla="*/ 0 w 738"/>
                <a:gd name="T69" fmla="*/ 0 h 262"/>
                <a:gd name="T70" fmla="*/ 0 w 738"/>
                <a:gd name="T71" fmla="*/ 0 h 262"/>
                <a:gd name="T72" fmla="*/ 9 w 738"/>
                <a:gd name="T73" fmla="*/ 21 h 262"/>
                <a:gd name="T74" fmla="*/ 18 w 738"/>
                <a:gd name="T75" fmla="*/ 43 h 262"/>
                <a:gd name="T76" fmla="*/ 29 w 738"/>
                <a:gd name="T77" fmla="*/ 64 h 262"/>
                <a:gd name="T78" fmla="*/ 42 w 738"/>
                <a:gd name="T79" fmla="*/ 83 h 262"/>
                <a:gd name="T80" fmla="*/ 55 w 738"/>
                <a:gd name="T81" fmla="*/ 103 h 262"/>
                <a:gd name="T82" fmla="*/ 69 w 738"/>
                <a:gd name="T83" fmla="*/ 121 h 262"/>
                <a:gd name="T84" fmla="*/ 85 w 738"/>
                <a:gd name="T85" fmla="*/ 139 h 262"/>
                <a:gd name="T86" fmla="*/ 102 w 738"/>
                <a:gd name="T87" fmla="*/ 155 h 262"/>
                <a:gd name="T88" fmla="*/ 119 w 738"/>
                <a:gd name="T89" fmla="*/ 171 h 262"/>
                <a:gd name="T90" fmla="*/ 138 w 738"/>
                <a:gd name="T91" fmla="*/ 186 h 262"/>
                <a:gd name="T92" fmla="*/ 158 w 738"/>
                <a:gd name="T93" fmla="*/ 199 h 262"/>
                <a:gd name="T94" fmla="*/ 177 w 738"/>
                <a:gd name="T95" fmla="*/ 212 h 262"/>
                <a:gd name="T96" fmla="*/ 200 w 738"/>
                <a:gd name="T97" fmla="*/ 223 h 262"/>
                <a:gd name="T98" fmla="*/ 222 w 738"/>
                <a:gd name="T99" fmla="*/ 233 h 262"/>
                <a:gd name="T100" fmla="*/ 245 w 738"/>
                <a:gd name="T101" fmla="*/ 242 h 262"/>
                <a:gd name="T102" fmla="*/ 269 w 738"/>
                <a:gd name="T103" fmla="*/ 249 h 262"/>
                <a:gd name="T104" fmla="*/ 2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269" y="249"/>
                  </a:moveTo>
                  <a:lnTo>
                    <a:pt x="269" y="249"/>
                  </a:lnTo>
                  <a:lnTo>
                    <a:pt x="288" y="254"/>
                  </a:lnTo>
                  <a:lnTo>
                    <a:pt x="306" y="257"/>
                  </a:lnTo>
                  <a:lnTo>
                    <a:pt x="325" y="259"/>
                  </a:lnTo>
                  <a:lnTo>
                    <a:pt x="343" y="262"/>
                  </a:lnTo>
                  <a:lnTo>
                    <a:pt x="362" y="262"/>
                  </a:lnTo>
                  <a:lnTo>
                    <a:pt x="381" y="262"/>
                  </a:lnTo>
                  <a:lnTo>
                    <a:pt x="399" y="262"/>
                  </a:lnTo>
                  <a:lnTo>
                    <a:pt x="417" y="259"/>
                  </a:lnTo>
                  <a:lnTo>
                    <a:pt x="434" y="257"/>
                  </a:lnTo>
                  <a:lnTo>
                    <a:pt x="452" y="253"/>
                  </a:lnTo>
                  <a:lnTo>
                    <a:pt x="469" y="249"/>
                  </a:lnTo>
                  <a:lnTo>
                    <a:pt x="488" y="244"/>
                  </a:lnTo>
                  <a:lnTo>
                    <a:pt x="505" y="238"/>
                  </a:lnTo>
                  <a:lnTo>
                    <a:pt x="520" y="232"/>
                  </a:lnTo>
                  <a:lnTo>
                    <a:pt x="537" y="224"/>
                  </a:lnTo>
                  <a:lnTo>
                    <a:pt x="553" y="216"/>
                  </a:lnTo>
                  <a:lnTo>
                    <a:pt x="568" y="207"/>
                  </a:lnTo>
                  <a:lnTo>
                    <a:pt x="584" y="198"/>
                  </a:lnTo>
                  <a:lnTo>
                    <a:pt x="598" y="188"/>
                  </a:lnTo>
                  <a:lnTo>
                    <a:pt x="613" y="177"/>
                  </a:lnTo>
                  <a:lnTo>
                    <a:pt x="627" y="165"/>
                  </a:lnTo>
                  <a:lnTo>
                    <a:pt x="640" y="152"/>
                  </a:lnTo>
                  <a:lnTo>
                    <a:pt x="652" y="141"/>
                  </a:lnTo>
                  <a:lnTo>
                    <a:pt x="665" y="126"/>
                  </a:lnTo>
                  <a:lnTo>
                    <a:pt x="677" y="113"/>
                  </a:lnTo>
                  <a:lnTo>
                    <a:pt x="687" y="98"/>
                  </a:lnTo>
                  <a:lnTo>
                    <a:pt x="697" y="83"/>
                  </a:lnTo>
                  <a:lnTo>
                    <a:pt x="707" y="68"/>
                  </a:lnTo>
                  <a:lnTo>
                    <a:pt x="716" y="51"/>
                  </a:lnTo>
                  <a:lnTo>
                    <a:pt x="723" y="35"/>
                  </a:lnTo>
                  <a:lnTo>
                    <a:pt x="731" y="17"/>
                  </a:lnTo>
                  <a:lnTo>
                    <a:pt x="738" y="0"/>
                  </a:lnTo>
                  <a:lnTo>
                    <a:pt x="0" y="0"/>
                  </a:lnTo>
                  <a:lnTo>
                    <a:pt x="0" y="0"/>
                  </a:lnTo>
                  <a:lnTo>
                    <a:pt x="9" y="21"/>
                  </a:lnTo>
                  <a:lnTo>
                    <a:pt x="18" y="43"/>
                  </a:lnTo>
                  <a:lnTo>
                    <a:pt x="29" y="64"/>
                  </a:lnTo>
                  <a:lnTo>
                    <a:pt x="42" y="83"/>
                  </a:lnTo>
                  <a:lnTo>
                    <a:pt x="55" y="103"/>
                  </a:lnTo>
                  <a:lnTo>
                    <a:pt x="69" y="121"/>
                  </a:lnTo>
                  <a:lnTo>
                    <a:pt x="85" y="139"/>
                  </a:lnTo>
                  <a:lnTo>
                    <a:pt x="102" y="155"/>
                  </a:lnTo>
                  <a:lnTo>
                    <a:pt x="119" y="171"/>
                  </a:lnTo>
                  <a:lnTo>
                    <a:pt x="138" y="186"/>
                  </a:lnTo>
                  <a:lnTo>
                    <a:pt x="158" y="199"/>
                  </a:lnTo>
                  <a:lnTo>
                    <a:pt x="177" y="212"/>
                  </a:lnTo>
                  <a:lnTo>
                    <a:pt x="200" y="223"/>
                  </a:lnTo>
                  <a:lnTo>
                    <a:pt x="222" y="233"/>
                  </a:lnTo>
                  <a:lnTo>
                    <a:pt x="245" y="242"/>
                  </a:lnTo>
                  <a:lnTo>
                    <a:pt x="269" y="249"/>
                  </a:lnTo>
                  <a:lnTo>
                    <a:pt x="2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 name="Freeform 93"/>
            <p:cNvSpPr>
              <a:spLocks/>
            </p:cNvSpPr>
            <p:nvPr userDrawn="1"/>
          </p:nvSpPr>
          <p:spPr bwMode="auto">
            <a:xfrm>
              <a:off x="4412" y="332"/>
              <a:ext cx="176" cy="121"/>
            </a:xfrm>
            <a:custGeom>
              <a:avLst/>
              <a:gdLst>
                <a:gd name="T0" fmla="*/ 261 w 702"/>
                <a:gd name="T1" fmla="*/ 472 h 483"/>
                <a:gd name="T2" fmla="*/ 296 w 702"/>
                <a:gd name="T3" fmla="*/ 479 h 483"/>
                <a:gd name="T4" fmla="*/ 331 w 702"/>
                <a:gd name="T5" fmla="*/ 483 h 483"/>
                <a:gd name="T6" fmla="*/ 365 w 702"/>
                <a:gd name="T7" fmla="*/ 483 h 483"/>
                <a:gd name="T8" fmla="*/ 400 w 702"/>
                <a:gd name="T9" fmla="*/ 481 h 483"/>
                <a:gd name="T10" fmla="*/ 433 w 702"/>
                <a:gd name="T11" fmla="*/ 474 h 483"/>
                <a:gd name="T12" fmla="*/ 465 w 702"/>
                <a:gd name="T13" fmla="*/ 465 h 483"/>
                <a:gd name="T14" fmla="*/ 497 w 702"/>
                <a:gd name="T15" fmla="*/ 452 h 483"/>
                <a:gd name="T16" fmla="*/ 527 w 702"/>
                <a:gd name="T17" fmla="*/ 436 h 483"/>
                <a:gd name="T18" fmla="*/ 555 w 702"/>
                <a:gd name="T19" fmla="*/ 418 h 483"/>
                <a:gd name="T20" fmla="*/ 581 w 702"/>
                <a:gd name="T21" fmla="*/ 397 h 483"/>
                <a:gd name="T22" fmla="*/ 606 w 702"/>
                <a:gd name="T23" fmla="*/ 374 h 483"/>
                <a:gd name="T24" fmla="*/ 628 w 702"/>
                <a:gd name="T25" fmla="*/ 349 h 483"/>
                <a:gd name="T26" fmla="*/ 648 w 702"/>
                <a:gd name="T27" fmla="*/ 321 h 483"/>
                <a:gd name="T28" fmla="*/ 665 w 702"/>
                <a:gd name="T29" fmla="*/ 291 h 483"/>
                <a:gd name="T30" fmla="*/ 679 w 702"/>
                <a:gd name="T31" fmla="*/ 258 h 483"/>
                <a:gd name="T32" fmla="*/ 691 w 702"/>
                <a:gd name="T33" fmla="*/ 224 h 483"/>
                <a:gd name="T34" fmla="*/ 697 w 702"/>
                <a:gd name="T35" fmla="*/ 194 h 483"/>
                <a:gd name="T36" fmla="*/ 702 w 702"/>
                <a:gd name="T37" fmla="*/ 137 h 483"/>
                <a:gd name="T38" fmla="*/ 697 w 702"/>
                <a:gd name="T39" fmla="*/ 81 h 483"/>
                <a:gd name="T40" fmla="*/ 684 w 702"/>
                <a:gd name="T41" fmla="*/ 26 h 483"/>
                <a:gd name="T42" fmla="*/ 29 w 702"/>
                <a:gd name="T43" fmla="*/ 0 h 483"/>
                <a:gd name="T44" fmla="*/ 20 w 702"/>
                <a:gd name="T45" fmla="*/ 21 h 483"/>
                <a:gd name="T46" fmla="*/ 12 w 702"/>
                <a:gd name="T47" fmla="*/ 42 h 483"/>
                <a:gd name="T48" fmla="*/ 8 w 702"/>
                <a:gd name="T49" fmla="*/ 60 h 483"/>
                <a:gd name="T50" fmla="*/ 3 w 702"/>
                <a:gd name="T51" fmla="*/ 95 h 483"/>
                <a:gd name="T52" fmla="*/ 0 w 702"/>
                <a:gd name="T53" fmla="*/ 129 h 483"/>
                <a:gd name="T54" fmla="*/ 1 w 702"/>
                <a:gd name="T55" fmla="*/ 164 h 483"/>
                <a:gd name="T56" fmla="*/ 7 w 702"/>
                <a:gd name="T57" fmla="*/ 198 h 483"/>
                <a:gd name="T58" fmla="*/ 14 w 702"/>
                <a:gd name="T59" fmla="*/ 231 h 483"/>
                <a:gd name="T60" fmla="*/ 25 w 702"/>
                <a:gd name="T61" fmla="*/ 263 h 483"/>
                <a:gd name="T62" fmla="*/ 39 w 702"/>
                <a:gd name="T63" fmla="*/ 293 h 483"/>
                <a:gd name="T64" fmla="*/ 56 w 702"/>
                <a:gd name="T65" fmla="*/ 323 h 483"/>
                <a:gd name="T66" fmla="*/ 76 w 702"/>
                <a:gd name="T67" fmla="*/ 350 h 483"/>
                <a:gd name="T68" fmla="*/ 98 w 702"/>
                <a:gd name="T69" fmla="*/ 375 h 483"/>
                <a:gd name="T70" fmla="*/ 123 w 702"/>
                <a:gd name="T71" fmla="*/ 399 h 483"/>
                <a:gd name="T72" fmla="*/ 150 w 702"/>
                <a:gd name="T73" fmla="*/ 420 h 483"/>
                <a:gd name="T74" fmla="*/ 179 w 702"/>
                <a:gd name="T75" fmla="*/ 439 h 483"/>
                <a:gd name="T76" fmla="*/ 210 w 702"/>
                <a:gd name="T77" fmla="*/ 455 h 483"/>
                <a:gd name="T78" fmla="*/ 244 w 702"/>
                <a:gd name="T79" fmla="*/ 466 h 483"/>
                <a:gd name="T80" fmla="*/ 26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261" y="472"/>
                  </a:moveTo>
                  <a:lnTo>
                    <a:pt x="261" y="472"/>
                  </a:lnTo>
                  <a:lnTo>
                    <a:pt x="278" y="476"/>
                  </a:lnTo>
                  <a:lnTo>
                    <a:pt x="296" y="479"/>
                  </a:lnTo>
                  <a:lnTo>
                    <a:pt x="313" y="482"/>
                  </a:lnTo>
                  <a:lnTo>
                    <a:pt x="331" y="483"/>
                  </a:lnTo>
                  <a:lnTo>
                    <a:pt x="348" y="483"/>
                  </a:lnTo>
                  <a:lnTo>
                    <a:pt x="365" y="483"/>
                  </a:lnTo>
                  <a:lnTo>
                    <a:pt x="383" y="482"/>
                  </a:lnTo>
                  <a:lnTo>
                    <a:pt x="400" y="481"/>
                  </a:lnTo>
                  <a:lnTo>
                    <a:pt x="417" y="478"/>
                  </a:lnTo>
                  <a:lnTo>
                    <a:pt x="433" y="474"/>
                  </a:lnTo>
                  <a:lnTo>
                    <a:pt x="450" y="470"/>
                  </a:lnTo>
                  <a:lnTo>
                    <a:pt x="465" y="465"/>
                  </a:lnTo>
                  <a:lnTo>
                    <a:pt x="481" y="459"/>
                  </a:lnTo>
                  <a:lnTo>
                    <a:pt x="497" y="452"/>
                  </a:lnTo>
                  <a:lnTo>
                    <a:pt x="512" y="444"/>
                  </a:lnTo>
                  <a:lnTo>
                    <a:pt x="527" y="436"/>
                  </a:lnTo>
                  <a:lnTo>
                    <a:pt x="541" y="429"/>
                  </a:lnTo>
                  <a:lnTo>
                    <a:pt x="555" y="418"/>
                  </a:lnTo>
                  <a:lnTo>
                    <a:pt x="568" y="409"/>
                  </a:lnTo>
                  <a:lnTo>
                    <a:pt x="581" y="397"/>
                  </a:lnTo>
                  <a:lnTo>
                    <a:pt x="594" y="387"/>
                  </a:lnTo>
                  <a:lnTo>
                    <a:pt x="606" y="374"/>
                  </a:lnTo>
                  <a:lnTo>
                    <a:pt x="618" y="362"/>
                  </a:lnTo>
                  <a:lnTo>
                    <a:pt x="628" y="349"/>
                  </a:lnTo>
                  <a:lnTo>
                    <a:pt x="639" y="335"/>
                  </a:lnTo>
                  <a:lnTo>
                    <a:pt x="648" y="321"/>
                  </a:lnTo>
                  <a:lnTo>
                    <a:pt x="657" y="306"/>
                  </a:lnTo>
                  <a:lnTo>
                    <a:pt x="665" y="291"/>
                  </a:lnTo>
                  <a:lnTo>
                    <a:pt x="672" y="275"/>
                  </a:lnTo>
                  <a:lnTo>
                    <a:pt x="679" y="258"/>
                  </a:lnTo>
                  <a:lnTo>
                    <a:pt x="686" y="241"/>
                  </a:lnTo>
                  <a:lnTo>
                    <a:pt x="691" y="224"/>
                  </a:lnTo>
                  <a:lnTo>
                    <a:pt x="691" y="224"/>
                  </a:lnTo>
                  <a:lnTo>
                    <a:pt x="697" y="194"/>
                  </a:lnTo>
                  <a:lnTo>
                    <a:pt x="701" y="165"/>
                  </a:lnTo>
                  <a:lnTo>
                    <a:pt x="702" y="137"/>
                  </a:lnTo>
                  <a:lnTo>
                    <a:pt x="701" y="108"/>
                  </a:lnTo>
                  <a:lnTo>
                    <a:pt x="697" y="81"/>
                  </a:lnTo>
                  <a:lnTo>
                    <a:pt x="692" y="52"/>
                  </a:lnTo>
                  <a:lnTo>
                    <a:pt x="684" y="26"/>
                  </a:lnTo>
                  <a:lnTo>
                    <a:pt x="675" y="0"/>
                  </a:lnTo>
                  <a:lnTo>
                    <a:pt x="29" y="0"/>
                  </a:lnTo>
                  <a:lnTo>
                    <a:pt x="29" y="0"/>
                  </a:lnTo>
                  <a:lnTo>
                    <a:pt x="20" y="21"/>
                  </a:lnTo>
                  <a:lnTo>
                    <a:pt x="16" y="31"/>
                  </a:lnTo>
                  <a:lnTo>
                    <a:pt x="12" y="42"/>
                  </a:lnTo>
                  <a:lnTo>
                    <a:pt x="12" y="42"/>
                  </a:lnTo>
                  <a:lnTo>
                    <a:pt x="8" y="60"/>
                  </a:lnTo>
                  <a:lnTo>
                    <a:pt x="5" y="77"/>
                  </a:lnTo>
                  <a:lnTo>
                    <a:pt x="3" y="95"/>
                  </a:lnTo>
                  <a:lnTo>
                    <a:pt x="1" y="112"/>
                  </a:lnTo>
                  <a:lnTo>
                    <a:pt x="0" y="129"/>
                  </a:lnTo>
                  <a:lnTo>
                    <a:pt x="0" y="147"/>
                  </a:lnTo>
                  <a:lnTo>
                    <a:pt x="1" y="164"/>
                  </a:lnTo>
                  <a:lnTo>
                    <a:pt x="4" y="181"/>
                  </a:lnTo>
                  <a:lnTo>
                    <a:pt x="7" y="198"/>
                  </a:lnTo>
                  <a:lnTo>
                    <a:pt x="11" y="215"/>
                  </a:lnTo>
                  <a:lnTo>
                    <a:pt x="14" y="231"/>
                  </a:lnTo>
                  <a:lnTo>
                    <a:pt x="20" y="248"/>
                  </a:lnTo>
                  <a:lnTo>
                    <a:pt x="25" y="263"/>
                  </a:lnTo>
                  <a:lnTo>
                    <a:pt x="31" y="279"/>
                  </a:lnTo>
                  <a:lnTo>
                    <a:pt x="39" y="293"/>
                  </a:lnTo>
                  <a:lnTo>
                    <a:pt x="47" y="309"/>
                  </a:lnTo>
                  <a:lnTo>
                    <a:pt x="56" y="323"/>
                  </a:lnTo>
                  <a:lnTo>
                    <a:pt x="65" y="336"/>
                  </a:lnTo>
                  <a:lnTo>
                    <a:pt x="76" y="350"/>
                  </a:lnTo>
                  <a:lnTo>
                    <a:pt x="86" y="363"/>
                  </a:lnTo>
                  <a:lnTo>
                    <a:pt x="98" y="375"/>
                  </a:lnTo>
                  <a:lnTo>
                    <a:pt x="110" y="388"/>
                  </a:lnTo>
                  <a:lnTo>
                    <a:pt x="123" y="399"/>
                  </a:lnTo>
                  <a:lnTo>
                    <a:pt x="136" y="410"/>
                  </a:lnTo>
                  <a:lnTo>
                    <a:pt x="150" y="420"/>
                  </a:lnTo>
                  <a:lnTo>
                    <a:pt x="164" y="430"/>
                  </a:lnTo>
                  <a:lnTo>
                    <a:pt x="179" y="439"/>
                  </a:lnTo>
                  <a:lnTo>
                    <a:pt x="194" y="447"/>
                  </a:lnTo>
                  <a:lnTo>
                    <a:pt x="210" y="455"/>
                  </a:lnTo>
                  <a:lnTo>
                    <a:pt x="227" y="461"/>
                  </a:lnTo>
                  <a:lnTo>
                    <a:pt x="244" y="466"/>
                  </a:lnTo>
                  <a:lnTo>
                    <a:pt x="261" y="472"/>
                  </a:lnTo>
                  <a:lnTo>
                    <a:pt x="26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 name="Freeform 94"/>
            <p:cNvSpPr>
              <a:spLocks/>
            </p:cNvSpPr>
            <p:nvPr userDrawn="1"/>
          </p:nvSpPr>
          <p:spPr bwMode="auto">
            <a:xfrm>
              <a:off x="4667" y="353"/>
              <a:ext cx="155" cy="155"/>
            </a:xfrm>
            <a:custGeom>
              <a:avLst/>
              <a:gdLst>
                <a:gd name="T0" fmla="*/ 610 w 620"/>
                <a:gd name="T1" fmla="*/ 391 h 620"/>
                <a:gd name="T2" fmla="*/ 618 w 620"/>
                <a:gd name="T3" fmla="*/ 359 h 620"/>
                <a:gd name="T4" fmla="*/ 620 w 620"/>
                <a:gd name="T5" fmla="*/ 328 h 620"/>
                <a:gd name="T6" fmla="*/ 618 w 620"/>
                <a:gd name="T7" fmla="*/ 267 h 620"/>
                <a:gd name="T8" fmla="*/ 605 w 620"/>
                <a:gd name="T9" fmla="*/ 209 h 620"/>
                <a:gd name="T10" fmla="*/ 580 w 620"/>
                <a:gd name="T11" fmla="*/ 155 h 620"/>
                <a:gd name="T12" fmla="*/ 545 w 620"/>
                <a:gd name="T13" fmla="*/ 107 h 620"/>
                <a:gd name="T14" fmla="*/ 502 w 620"/>
                <a:gd name="T15" fmla="*/ 65 h 620"/>
                <a:gd name="T16" fmla="*/ 450 w 620"/>
                <a:gd name="T17" fmla="*/ 32 h 620"/>
                <a:gd name="T18" fmla="*/ 421 w 620"/>
                <a:gd name="T19" fmla="*/ 19 h 620"/>
                <a:gd name="T20" fmla="*/ 391 w 620"/>
                <a:gd name="T21" fmla="*/ 10 h 620"/>
                <a:gd name="T22" fmla="*/ 375 w 620"/>
                <a:gd name="T23" fmla="*/ 6 h 620"/>
                <a:gd name="T24" fmla="*/ 344 w 620"/>
                <a:gd name="T25" fmla="*/ 1 h 620"/>
                <a:gd name="T26" fmla="*/ 299 w 620"/>
                <a:gd name="T27" fmla="*/ 0 h 620"/>
                <a:gd name="T28" fmla="*/ 239 w 620"/>
                <a:gd name="T29" fmla="*/ 8 h 620"/>
                <a:gd name="T30" fmla="*/ 181 w 620"/>
                <a:gd name="T31" fmla="*/ 27 h 620"/>
                <a:gd name="T32" fmla="*/ 130 w 620"/>
                <a:gd name="T33" fmla="*/ 57 h 620"/>
                <a:gd name="T34" fmla="*/ 85 w 620"/>
                <a:gd name="T35" fmla="*/ 96 h 620"/>
                <a:gd name="T36" fmla="*/ 48 w 620"/>
                <a:gd name="T37" fmla="*/ 144 h 620"/>
                <a:gd name="T38" fmla="*/ 26 w 620"/>
                <a:gd name="T39" fmla="*/ 185 h 620"/>
                <a:gd name="T40" fmla="*/ 16 w 620"/>
                <a:gd name="T41" fmla="*/ 215 h 620"/>
                <a:gd name="T42" fmla="*/ 11 w 620"/>
                <a:gd name="T43" fmla="*/ 229 h 620"/>
                <a:gd name="T44" fmla="*/ 4 w 620"/>
                <a:gd name="T45" fmla="*/ 260 h 620"/>
                <a:gd name="T46" fmla="*/ 0 w 620"/>
                <a:gd name="T47" fmla="*/ 292 h 620"/>
                <a:gd name="T48" fmla="*/ 3 w 620"/>
                <a:gd name="T49" fmla="*/ 353 h 620"/>
                <a:gd name="T50" fmla="*/ 17 w 620"/>
                <a:gd name="T51" fmla="*/ 411 h 620"/>
                <a:gd name="T52" fmla="*/ 42 w 620"/>
                <a:gd name="T53" fmla="*/ 465 h 620"/>
                <a:gd name="T54" fmla="*/ 76 w 620"/>
                <a:gd name="T55" fmla="*/ 514 h 620"/>
                <a:gd name="T56" fmla="*/ 120 w 620"/>
                <a:gd name="T57" fmla="*/ 555 h 620"/>
                <a:gd name="T58" fmla="*/ 171 w 620"/>
                <a:gd name="T59" fmla="*/ 587 h 620"/>
                <a:gd name="T60" fmla="*/ 199 w 620"/>
                <a:gd name="T61" fmla="*/ 600 h 620"/>
                <a:gd name="T62" fmla="*/ 231 w 620"/>
                <a:gd name="T63" fmla="*/ 609 h 620"/>
                <a:gd name="T64" fmla="*/ 246 w 620"/>
                <a:gd name="T65" fmla="*/ 613 h 620"/>
                <a:gd name="T66" fmla="*/ 276 w 620"/>
                <a:gd name="T67" fmla="*/ 619 h 620"/>
                <a:gd name="T68" fmla="*/ 323 w 620"/>
                <a:gd name="T69" fmla="*/ 620 h 620"/>
                <a:gd name="T70" fmla="*/ 383 w 620"/>
                <a:gd name="T71" fmla="*/ 612 h 620"/>
                <a:gd name="T72" fmla="*/ 439 w 620"/>
                <a:gd name="T73" fmla="*/ 592 h 620"/>
                <a:gd name="T74" fmla="*/ 491 w 620"/>
                <a:gd name="T75" fmla="*/ 563 h 620"/>
                <a:gd name="T76" fmla="*/ 536 w 620"/>
                <a:gd name="T77" fmla="*/ 523 h 620"/>
                <a:gd name="T78" fmla="*/ 573 w 620"/>
                <a:gd name="T79" fmla="*/ 475 h 620"/>
                <a:gd name="T80" fmla="*/ 594 w 620"/>
                <a:gd name="T81" fmla="*/ 435 h 620"/>
                <a:gd name="T82" fmla="*/ 606 w 620"/>
                <a:gd name="T83" fmla="*/ 406 h 620"/>
                <a:gd name="T84" fmla="*/ 610 w 620"/>
                <a:gd name="T85" fmla="*/ 391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610" y="391"/>
                  </a:moveTo>
                  <a:lnTo>
                    <a:pt x="610" y="391"/>
                  </a:lnTo>
                  <a:lnTo>
                    <a:pt x="614" y="375"/>
                  </a:lnTo>
                  <a:lnTo>
                    <a:pt x="618" y="359"/>
                  </a:lnTo>
                  <a:lnTo>
                    <a:pt x="619" y="344"/>
                  </a:lnTo>
                  <a:lnTo>
                    <a:pt x="620" y="328"/>
                  </a:lnTo>
                  <a:lnTo>
                    <a:pt x="620" y="298"/>
                  </a:lnTo>
                  <a:lnTo>
                    <a:pt x="618" y="267"/>
                  </a:lnTo>
                  <a:lnTo>
                    <a:pt x="613" y="238"/>
                  </a:lnTo>
                  <a:lnTo>
                    <a:pt x="605" y="209"/>
                  </a:lnTo>
                  <a:lnTo>
                    <a:pt x="593" y="181"/>
                  </a:lnTo>
                  <a:lnTo>
                    <a:pt x="580" y="155"/>
                  </a:lnTo>
                  <a:lnTo>
                    <a:pt x="563" y="130"/>
                  </a:lnTo>
                  <a:lnTo>
                    <a:pt x="545" y="107"/>
                  </a:lnTo>
                  <a:lnTo>
                    <a:pt x="524" y="84"/>
                  </a:lnTo>
                  <a:lnTo>
                    <a:pt x="502" y="65"/>
                  </a:lnTo>
                  <a:lnTo>
                    <a:pt x="477" y="48"/>
                  </a:lnTo>
                  <a:lnTo>
                    <a:pt x="450" y="32"/>
                  </a:lnTo>
                  <a:lnTo>
                    <a:pt x="435" y="26"/>
                  </a:lnTo>
                  <a:lnTo>
                    <a:pt x="421" y="19"/>
                  </a:lnTo>
                  <a:lnTo>
                    <a:pt x="407" y="14"/>
                  </a:lnTo>
                  <a:lnTo>
                    <a:pt x="391" y="10"/>
                  </a:lnTo>
                  <a:lnTo>
                    <a:pt x="391" y="10"/>
                  </a:lnTo>
                  <a:lnTo>
                    <a:pt x="375" y="6"/>
                  </a:lnTo>
                  <a:lnTo>
                    <a:pt x="360" y="4"/>
                  </a:lnTo>
                  <a:lnTo>
                    <a:pt x="344" y="1"/>
                  </a:lnTo>
                  <a:lnTo>
                    <a:pt x="329" y="0"/>
                  </a:lnTo>
                  <a:lnTo>
                    <a:pt x="299" y="0"/>
                  </a:lnTo>
                  <a:lnTo>
                    <a:pt x="267" y="2"/>
                  </a:lnTo>
                  <a:lnTo>
                    <a:pt x="239" y="8"/>
                  </a:lnTo>
                  <a:lnTo>
                    <a:pt x="210" y="17"/>
                  </a:lnTo>
                  <a:lnTo>
                    <a:pt x="181" y="27"/>
                  </a:lnTo>
                  <a:lnTo>
                    <a:pt x="155" y="41"/>
                  </a:lnTo>
                  <a:lnTo>
                    <a:pt x="130" y="57"/>
                  </a:lnTo>
                  <a:lnTo>
                    <a:pt x="107" y="75"/>
                  </a:lnTo>
                  <a:lnTo>
                    <a:pt x="85" y="96"/>
                  </a:lnTo>
                  <a:lnTo>
                    <a:pt x="65" y="120"/>
                  </a:lnTo>
                  <a:lnTo>
                    <a:pt x="48" y="144"/>
                  </a:lnTo>
                  <a:lnTo>
                    <a:pt x="33" y="170"/>
                  </a:lnTo>
                  <a:lnTo>
                    <a:pt x="26" y="185"/>
                  </a:lnTo>
                  <a:lnTo>
                    <a:pt x="21" y="199"/>
                  </a:lnTo>
                  <a:lnTo>
                    <a:pt x="16" y="215"/>
                  </a:lnTo>
                  <a:lnTo>
                    <a:pt x="11" y="229"/>
                  </a:lnTo>
                  <a:lnTo>
                    <a:pt x="11" y="229"/>
                  </a:lnTo>
                  <a:lnTo>
                    <a:pt x="7" y="245"/>
                  </a:lnTo>
                  <a:lnTo>
                    <a:pt x="4" y="260"/>
                  </a:lnTo>
                  <a:lnTo>
                    <a:pt x="1" y="276"/>
                  </a:lnTo>
                  <a:lnTo>
                    <a:pt x="0" y="292"/>
                  </a:lnTo>
                  <a:lnTo>
                    <a:pt x="0" y="323"/>
                  </a:lnTo>
                  <a:lnTo>
                    <a:pt x="3" y="353"/>
                  </a:lnTo>
                  <a:lnTo>
                    <a:pt x="8" y="383"/>
                  </a:lnTo>
                  <a:lnTo>
                    <a:pt x="17" y="411"/>
                  </a:lnTo>
                  <a:lnTo>
                    <a:pt x="27" y="439"/>
                  </a:lnTo>
                  <a:lnTo>
                    <a:pt x="42" y="465"/>
                  </a:lnTo>
                  <a:lnTo>
                    <a:pt x="57" y="491"/>
                  </a:lnTo>
                  <a:lnTo>
                    <a:pt x="76" y="514"/>
                  </a:lnTo>
                  <a:lnTo>
                    <a:pt x="97" y="535"/>
                  </a:lnTo>
                  <a:lnTo>
                    <a:pt x="120" y="555"/>
                  </a:lnTo>
                  <a:lnTo>
                    <a:pt x="145" y="573"/>
                  </a:lnTo>
                  <a:lnTo>
                    <a:pt x="171" y="587"/>
                  </a:lnTo>
                  <a:lnTo>
                    <a:pt x="185" y="594"/>
                  </a:lnTo>
                  <a:lnTo>
                    <a:pt x="199" y="600"/>
                  </a:lnTo>
                  <a:lnTo>
                    <a:pt x="215" y="606"/>
                  </a:lnTo>
                  <a:lnTo>
                    <a:pt x="231" y="609"/>
                  </a:lnTo>
                  <a:lnTo>
                    <a:pt x="231" y="609"/>
                  </a:lnTo>
                  <a:lnTo>
                    <a:pt x="246" y="613"/>
                  </a:lnTo>
                  <a:lnTo>
                    <a:pt x="261" y="616"/>
                  </a:lnTo>
                  <a:lnTo>
                    <a:pt x="276" y="619"/>
                  </a:lnTo>
                  <a:lnTo>
                    <a:pt x="292" y="620"/>
                  </a:lnTo>
                  <a:lnTo>
                    <a:pt x="323" y="620"/>
                  </a:lnTo>
                  <a:lnTo>
                    <a:pt x="353" y="617"/>
                  </a:lnTo>
                  <a:lnTo>
                    <a:pt x="383" y="612"/>
                  </a:lnTo>
                  <a:lnTo>
                    <a:pt x="412" y="604"/>
                  </a:lnTo>
                  <a:lnTo>
                    <a:pt x="439" y="592"/>
                  </a:lnTo>
                  <a:lnTo>
                    <a:pt x="465" y="579"/>
                  </a:lnTo>
                  <a:lnTo>
                    <a:pt x="491" y="563"/>
                  </a:lnTo>
                  <a:lnTo>
                    <a:pt x="515" y="544"/>
                  </a:lnTo>
                  <a:lnTo>
                    <a:pt x="536" y="523"/>
                  </a:lnTo>
                  <a:lnTo>
                    <a:pt x="555" y="501"/>
                  </a:lnTo>
                  <a:lnTo>
                    <a:pt x="573" y="475"/>
                  </a:lnTo>
                  <a:lnTo>
                    <a:pt x="588" y="449"/>
                  </a:lnTo>
                  <a:lnTo>
                    <a:pt x="594" y="435"/>
                  </a:lnTo>
                  <a:lnTo>
                    <a:pt x="601" y="421"/>
                  </a:lnTo>
                  <a:lnTo>
                    <a:pt x="606" y="406"/>
                  </a:lnTo>
                  <a:lnTo>
                    <a:pt x="610" y="391"/>
                  </a:lnTo>
                  <a:lnTo>
                    <a:pt x="610"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 name="Freeform 95"/>
            <p:cNvSpPr>
              <a:spLocks/>
            </p:cNvSpPr>
            <p:nvPr userDrawn="1"/>
          </p:nvSpPr>
          <p:spPr bwMode="auto">
            <a:xfrm>
              <a:off x="4922" y="429"/>
              <a:ext cx="135" cy="135"/>
            </a:xfrm>
            <a:custGeom>
              <a:avLst/>
              <a:gdLst>
                <a:gd name="T0" fmla="*/ 340 w 540"/>
                <a:gd name="T1" fmla="*/ 9 h 539"/>
                <a:gd name="T2" fmla="*/ 286 w 540"/>
                <a:gd name="T3" fmla="*/ 0 h 539"/>
                <a:gd name="T4" fmla="*/ 232 w 540"/>
                <a:gd name="T5" fmla="*/ 3 h 539"/>
                <a:gd name="T6" fmla="*/ 181 w 540"/>
                <a:gd name="T7" fmla="*/ 14 h 539"/>
                <a:gd name="T8" fmla="*/ 134 w 540"/>
                <a:gd name="T9" fmla="*/ 36 h 539"/>
                <a:gd name="T10" fmla="*/ 93 w 540"/>
                <a:gd name="T11" fmla="*/ 66 h 539"/>
                <a:gd name="T12" fmla="*/ 56 w 540"/>
                <a:gd name="T13" fmla="*/ 104 h 539"/>
                <a:gd name="T14" fmla="*/ 29 w 540"/>
                <a:gd name="T15" fmla="*/ 148 h 539"/>
                <a:gd name="T16" fmla="*/ 9 w 540"/>
                <a:gd name="T17" fmla="*/ 201 h 539"/>
                <a:gd name="T18" fmla="*/ 3 w 540"/>
                <a:gd name="T19" fmla="*/ 227 h 539"/>
                <a:gd name="T20" fmla="*/ 0 w 540"/>
                <a:gd name="T21" fmla="*/ 281 h 539"/>
                <a:gd name="T22" fmla="*/ 7 w 540"/>
                <a:gd name="T23" fmla="*/ 333 h 539"/>
                <a:gd name="T24" fmla="*/ 24 w 540"/>
                <a:gd name="T25" fmla="*/ 382 h 539"/>
                <a:gd name="T26" fmla="*/ 50 w 540"/>
                <a:gd name="T27" fmla="*/ 427 h 539"/>
                <a:gd name="T28" fmla="*/ 84 w 540"/>
                <a:gd name="T29" fmla="*/ 466 h 539"/>
                <a:gd name="T30" fmla="*/ 125 w 540"/>
                <a:gd name="T31" fmla="*/ 498 h 539"/>
                <a:gd name="T32" fmla="*/ 173 w 540"/>
                <a:gd name="T33" fmla="*/ 522 h 539"/>
                <a:gd name="T34" fmla="*/ 200 w 540"/>
                <a:gd name="T35" fmla="*/ 530 h 539"/>
                <a:gd name="T36" fmla="*/ 254 w 540"/>
                <a:gd name="T37" fmla="*/ 539 h 539"/>
                <a:gd name="T38" fmla="*/ 306 w 540"/>
                <a:gd name="T39" fmla="*/ 538 h 539"/>
                <a:gd name="T40" fmla="*/ 357 w 540"/>
                <a:gd name="T41" fmla="*/ 525 h 539"/>
                <a:gd name="T42" fmla="*/ 405 w 540"/>
                <a:gd name="T43" fmla="*/ 504 h 539"/>
                <a:gd name="T44" fmla="*/ 447 w 540"/>
                <a:gd name="T45" fmla="*/ 474 h 539"/>
                <a:gd name="T46" fmla="*/ 482 w 540"/>
                <a:gd name="T47" fmla="*/ 436 h 539"/>
                <a:gd name="T48" fmla="*/ 511 w 540"/>
                <a:gd name="T49" fmla="*/ 391 h 539"/>
                <a:gd name="T50" fmla="*/ 530 w 540"/>
                <a:gd name="T51" fmla="*/ 340 h 539"/>
                <a:gd name="T52" fmla="*/ 537 w 540"/>
                <a:gd name="T53" fmla="*/ 313 h 539"/>
                <a:gd name="T54" fmla="*/ 540 w 540"/>
                <a:gd name="T55" fmla="*/ 259 h 539"/>
                <a:gd name="T56" fmla="*/ 532 w 540"/>
                <a:gd name="T57" fmla="*/ 207 h 539"/>
                <a:gd name="T58" fmla="*/ 515 w 540"/>
                <a:gd name="T59" fmla="*/ 158 h 539"/>
                <a:gd name="T60" fmla="*/ 490 w 540"/>
                <a:gd name="T61" fmla="*/ 113 h 539"/>
                <a:gd name="T62" fmla="*/ 456 w 540"/>
                <a:gd name="T63" fmla="*/ 74 h 539"/>
                <a:gd name="T64" fmla="*/ 415 w 540"/>
                <a:gd name="T65" fmla="*/ 42 h 539"/>
                <a:gd name="T66" fmla="*/ 366 w 540"/>
                <a:gd name="T67" fmla="*/ 18 h 539"/>
                <a:gd name="T68" fmla="*/ 34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340" y="9"/>
                  </a:moveTo>
                  <a:lnTo>
                    <a:pt x="340" y="9"/>
                  </a:lnTo>
                  <a:lnTo>
                    <a:pt x="313" y="4"/>
                  </a:lnTo>
                  <a:lnTo>
                    <a:pt x="286" y="0"/>
                  </a:lnTo>
                  <a:lnTo>
                    <a:pt x="259" y="0"/>
                  </a:lnTo>
                  <a:lnTo>
                    <a:pt x="232" y="3"/>
                  </a:lnTo>
                  <a:lnTo>
                    <a:pt x="207" y="8"/>
                  </a:lnTo>
                  <a:lnTo>
                    <a:pt x="181" y="14"/>
                  </a:lnTo>
                  <a:lnTo>
                    <a:pt x="158" y="25"/>
                  </a:lnTo>
                  <a:lnTo>
                    <a:pt x="134" y="36"/>
                  </a:lnTo>
                  <a:lnTo>
                    <a:pt x="114" y="51"/>
                  </a:lnTo>
                  <a:lnTo>
                    <a:pt x="93" y="66"/>
                  </a:lnTo>
                  <a:lnTo>
                    <a:pt x="73" y="85"/>
                  </a:lnTo>
                  <a:lnTo>
                    <a:pt x="56" y="104"/>
                  </a:lnTo>
                  <a:lnTo>
                    <a:pt x="42" y="126"/>
                  </a:lnTo>
                  <a:lnTo>
                    <a:pt x="29" y="148"/>
                  </a:lnTo>
                  <a:lnTo>
                    <a:pt x="17" y="173"/>
                  </a:lnTo>
                  <a:lnTo>
                    <a:pt x="9" y="201"/>
                  </a:lnTo>
                  <a:lnTo>
                    <a:pt x="9" y="201"/>
                  </a:lnTo>
                  <a:lnTo>
                    <a:pt x="3" y="227"/>
                  </a:lnTo>
                  <a:lnTo>
                    <a:pt x="0" y="254"/>
                  </a:lnTo>
                  <a:lnTo>
                    <a:pt x="0" y="281"/>
                  </a:lnTo>
                  <a:lnTo>
                    <a:pt x="3" y="307"/>
                  </a:lnTo>
                  <a:lnTo>
                    <a:pt x="7" y="333"/>
                  </a:lnTo>
                  <a:lnTo>
                    <a:pt x="14" y="358"/>
                  </a:lnTo>
                  <a:lnTo>
                    <a:pt x="24" y="382"/>
                  </a:lnTo>
                  <a:lnTo>
                    <a:pt x="35" y="405"/>
                  </a:lnTo>
                  <a:lnTo>
                    <a:pt x="50" y="427"/>
                  </a:lnTo>
                  <a:lnTo>
                    <a:pt x="67" y="447"/>
                  </a:lnTo>
                  <a:lnTo>
                    <a:pt x="84" y="466"/>
                  </a:lnTo>
                  <a:lnTo>
                    <a:pt x="104" y="483"/>
                  </a:lnTo>
                  <a:lnTo>
                    <a:pt x="125" y="498"/>
                  </a:lnTo>
                  <a:lnTo>
                    <a:pt x="149" y="512"/>
                  </a:lnTo>
                  <a:lnTo>
                    <a:pt x="173" y="522"/>
                  </a:lnTo>
                  <a:lnTo>
                    <a:pt x="200" y="530"/>
                  </a:lnTo>
                  <a:lnTo>
                    <a:pt x="200" y="530"/>
                  </a:lnTo>
                  <a:lnTo>
                    <a:pt x="227" y="537"/>
                  </a:lnTo>
                  <a:lnTo>
                    <a:pt x="254" y="539"/>
                  </a:lnTo>
                  <a:lnTo>
                    <a:pt x="280" y="539"/>
                  </a:lnTo>
                  <a:lnTo>
                    <a:pt x="306" y="538"/>
                  </a:lnTo>
                  <a:lnTo>
                    <a:pt x="332" y="533"/>
                  </a:lnTo>
                  <a:lnTo>
                    <a:pt x="357" y="525"/>
                  </a:lnTo>
                  <a:lnTo>
                    <a:pt x="382" y="516"/>
                  </a:lnTo>
                  <a:lnTo>
                    <a:pt x="405" y="504"/>
                  </a:lnTo>
                  <a:lnTo>
                    <a:pt x="426" y="490"/>
                  </a:lnTo>
                  <a:lnTo>
                    <a:pt x="447" y="474"/>
                  </a:lnTo>
                  <a:lnTo>
                    <a:pt x="465" y="456"/>
                  </a:lnTo>
                  <a:lnTo>
                    <a:pt x="482" y="436"/>
                  </a:lnTo>
                  <a:lnTo>
                    <a:pt x="498" y="414"/>
                  </a:lnTo>
                  <a:lnTo>
                    <a:pt x="511" y="391"/>
                  </a:lnTo>
                  <a:lnTo>
                    <a:pt x="523" y="366"/>
                  </a:lnTo>
                  <a:lnTo>
                    <a:pt x="530" y="340"/>
                  </a:lnTo>
                  <a:lnTo>
                    <a:pt x="530" y="340"/>
                  </a:lnTo>
                  <a:lnTo>
                    <a:pt x="537" y="313"/>
                  </a:lnTo>
                  <a:lnTo>
                    <a:pt x="540" y="285"/>
                  </a:lnTo>
                  <a:lnTo>
                    <a:pt x="540" y="259"/>
                  </a:lnTo>
                  <a:lnTo>
                    <a:pt x="537" y="233"/>
                  </a:lnTo>
                  <a:lnTo>
                    <a:pt x="532" y="207"/>
                  </a:lnTo>
                  <a:lnTo>
                    <a:pt x="525" y="182"/>
                  </a:lnTo>
                  <a:lnTo>
                    <a:pt x="515" y="158"/>
                  </a:lnTo>
                  <a:lnTo>
                    <a:pt x="503" y="135"/>
                  </a:lnTo>
                  <a:lnTo>
                    <a:pt x="490" y="113"/>
                  </a:lnTo>
                  <a:lnTo>
                    <a:pt x="473" y="92"/>
                  </a:lnTo>
                  <a:lnTo>
                    <a:pt x="456" y="74"/>
                  </a:lnTo>
                  <a:lnTo>
                    <a:pt x="435" y="57"/>
                  </a:lnTo>
                  <a:lnTo>
                    <a:pt x="415" y="42"/>
                  </a:lnTo>
                  <a:lnTo>
                    <a:pt x="391" y="29"/>
                  </a:lnTo>
                  <a:lnTo>
                    <a:pt x="366" y="18"/>
                  </a:lnTo>
                  <a:lnTo>
                    <a:pt x="340" y="9"/>
                  </a:lnTo>
                  <a:lnTo>
                    <a:pt x="34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 name="Freeform 96"/>
            <p:cNvSpPr>
              <a:spLocks/>
            </p:cNvSpPr>
            <p:nvPr userDrawn="1"/>
          </p:nvSpPr>
          <p:spPr bwMode="auto">
            <a:xfrm>
              <a:off x="5177" y="504"/>
              <a:ext cx="114" cy="115"/>
            </a:xfrm>
            <a:custGeom>
              <a:avLst/>
              <a:gdLst>
                <a:gd name="T0" fmla="*/ 288 w 459"/>
                <a:gd name="T1" fmla="*/ 8 h 459"/>
                <a:gd name="T2" fmla="*/ 243 w 459"/>
                <a:gd name="T3" fmla="*/ 2 h 459"/>
                <a:gd name="T4" fmla="*/ 197 w 459"/>
                <a:gd name="T5" fmla="*/ 3 h 459"/>
                <a:gd name="T6" fmla="*/ 154 w 459"/>
                <a:gd name="T7" fmla="*/ 13 h 459"/>
                <a:gd name="T8" fmla="*/ 115 w 459"/>
                <a:gd name="T9" fmla="*/ 31 h 459"/>
                <a:gd name="T10" fmla="*/ 78 w 459"/>
                <a:gd name="T11" fmla="*/ 56 h 459"/>
                <a:gd name="T12" fmla="*/ 48 w 459"/>
                <a:gd name="T13" fmla="*/ 89 h 459"/>
                <a:gd name="T14" fmla="*/ 24 w 459"/>
                <a:gd name="T15" fmla="*/ 127 h 459"/>
                <a:gd name="T16" fmla="*/ 7 w 459"/>
                <a:gd name="T17" fmla="*/ 171 h 459"/>
                <a:gd name="T18" fmla="*/ 3 w 459"/>
                <a:gd name="T19" fmla="*/ 193 h 459"/>
                <a:gd name="T20" fmla="*/ 0 w 459"/>
                <a:gd name="T21" fmla="*/ 239 h 459"/>
                <a:gd name="T22" fmla="*/ 5 w 459"/>
                <a:gd name="T23" fmla="*/ 283 h 459"/>
                <a:gd name="T24" fmla="*/ 20 w 459"/>
                <a:gd name="T25" fmla="*/ 325 h 459"/>
                <a:gd name="T26" fmla="*/ 42 w 459"/>
                <a:gd name="T27" fmla="*/ 364 h 459"/>
                <a:gd name="T28" fmla="*/ 71 w 459"/>
                <a:gd name="T29" fmla="*/ 396 h 459"/>
                <a:gd name="T30" fmla="*/ 106 w 459"/>
                <a:gd name="T31" fmla="*/ 424 h 459"/>
                <a:gd name="T32" fmla="*/ 147 w 459"/>
                <a:gd name="T33" fmla="*/ 444 h 459"/>
                <a:gd name="T34" fmla="*/ 170 w 459"/>
                <a:gd name="T35" fmla="*/ 452 h 459"/>
                <a:gd name="T36" fmla="*/ 215 w 459"/>
                <a:gd name="T37" fmla="*/ 459 h 459"/>
                <a:gd name="T38" fmla="*/ 261 w 459"/>
                <a:gd name="T39" fmla="*/ 458 h 459"/>
                <a:gd name="T40" fmla="*/ 304 w 459"/>
                <a:gd name="T41" fmla="*/ 447 h 459"/>
                <a:gd name="T42" fmla="*/ 344 w 459"/>
                <a:gd name="T43" fmla="*/ 429 h 459"/>
                <a:gd name="T44" fmla="*/ 379 w 459"/>
                <a:gd name="T45" fmla="*/ 403 h 459"/>
                <a:gd name="T46" fmla="*/ 411 w 459"/>
                <a:gd name="T47" fmla="*/ 372 h 459"/>
                <a:gd name="T48" fmla="*/ 434 w 459"/>
                <a:gd name="T49" fmla="*/ 332 h 459"/>
                <a:gd name="T50" fmla="*/ 451 w 459"/>
                <a:gd name="T51" fmla="*/ 289 h 459"/>
                <a:gd name="T52" fmla="*/ 456 w 459"/>
                <a:gd name="T53" fmla="*/ 266 h 459"/>
                <a:gd name="T54" fmla="*/ 459 w 459"/>
                <a:gd name="T55" fmla="*/ 220 h 459"/>
                <a:gd name="T56" fmla="*/ 452 w 459"/>
                <a:gd name="T57" fmla="*/ 176 h 459"/>
                <a:gd name="T58" fmla="*/ 438 w 459"/>
                <a:gd name="T59" fmla="*/ 134 h 459"/>
                <a:gd name="T60" fmla="*/ 416 w 459"/>
                <a:gd name="T61" fmla="*/ 97 h 459"/>
                <a:gd name="T62" fmla="*/ 387 w 459"/>
                <a:gd name="T63" fmla="*/ 64 h 459"/>
                <a:gd name="T64" fmla="*/ 352 w 459"/>
                <a:gd name="T65" fmla="*/ 35 h 459"/>
                <a:gd name="T66" fmla="*/ 310 w 459"/>
                <a:gd name="T67" fmla="*/ 16 h 459"/>
                <a:gd name="T68" fmla="*/ 288 w 459"/>
                <a:gd name="T69" fmla="*/ 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8" y="8"/>
                  </a:moveTo>
                  <a:lnTo>
                    <a:pt x="288" y="8"/>
                  </a:lnTo>
                  <a:lnTo>
                    <a:pt x="266" y="3"/>
                  </a:lnTo>
                  <a:lnTo>
                    <a:pt x="243" y="2"/>
                  </a:lnTo>
                  <a:lnTo>
                    <a:pt x="220" y="0"/>
                  </a:lnTo>
                  <a:lnTo>
                    <a:pt x="197" y="3"/>
                  </a:lnTo>
                  <a:lnTo>
                    <a:pt x="176" y="7"/>
                  </a:lnTo>
                  <a:lnTo>
                    <a:pt x="154" y="13"/>
                  </a:lnTo>
                  <a:lnTo>
                    <a:pt x="134" y="21"/>
                  </a:lnTo>
                  <a:lnTo>
                    <a:pt x="115" y="31"/>
                  </a:lnTo>
                  <a:lnTo>
                    <a:pt x="95" y="43"/>
                  </a:lnTo>
                  <a:lnTo>
                    <a:pt x="78" y="56"/>
                  </a:lnTo>
                  <a:lnTo>
                    <a:pt x="63" y="72"/>
                  </a:lnTo>
                  <a:lnTo>
                    <a:pt x="48" y="89"/>
                  </a:lnTo>
                  <a:lnTo>
                    <a:pt x="35" y="107"/>
                  </a:lnTo>
                  <a:lnTo>
                    <a:pt x="24" y="127"/>
                  </a:lnTo>
                  <a:lnTo>
                    <a:pt x="14" y="149"/>
                  </a:lnTo>
                  <a:lnTo>
                    <a:pt x="7" y="171"/>
                  </a:lnTo>
                  <a:lnTo>
                    <a:pt x="7" y="171"/>
                  </a:lnTo>
                  <a:lnTo>
                    <a:pt x="3" y="193"/>
                  </a:lnTo>
                  <a:lnTo>
                    <a:pt x="0" y="216"/>
                  </a:lnTo>
                  <a:lnTo>
                    <a:pt x="0" y="239"/>
                  </a:lnTo>
                  <a:lnTo>
                    <a:pt x="1" y="262"/>
                  </a:lnTo>
                  <a:lnTo>
                    <a:pt x="5" y="283"/>
                  </a:lnTo>
                  <a:lnTo>
                    <a:pt x="12" y="305"/>
                  </a:lnTo>
                  <a:lnTo>
                    <a:pt x="20" y="325"/>
                  </a:lnTo>
                  <a:lnTo>
                    <a:pt x="30" y="344"/>
                  </a:lnTo>
                  <a:lnTo>
                    <a:pt x="42" y="364"/>
                  </a:lnTo>
                  <a:lnTo>
                    <a:pt x="56" y="381"/>
                  </a:lnTo>
                  <a:lnTo>
                    <a:pt x="71" y="396"/>
                  </a:lnTo>
                  <a:lnTo>
                    <a:pt x="87" y="411"/>
                  </a:lnTo>
                  <a:lnTo>
                    <a:pt x="106" y="424"/>
                  </a:lnTo>
                  <a:lnTo>
                    <a:pt x="127" y="435"/>
                  </a:lnTo>
                  <a:lnTo>
                    <a:pt x="147" y="444"/>
                  </a:lnTo>
                  <a:lnTo>
                    <a:pt x="170" y="452"/>
                  </a:lnTo>
                  <a:lnTo>
                    <a:pt x="170" y="452"/>
                  </a:lnTo>
                  <a:lnTo>
                    <a:pt x="193" y="456"/>
                  </a:lnTo>
                  <a:lnTo>
                    <a:pt x="215" y="459"/>
                  </a:lnTo>
                  <a:lnTo>
                    <a:pt x="239" y="459"/>
                  </a:lnTo>
                  <a:lnTo>
                    <a:pt x="261" y="458"/>
                  </a:lnTo>
                  <a:lnTo>
                    <a:pt x="283" y="454"/>
                  </a:lnTo>
                  <a:lnTo>
                    <a:pt x="304" y="447"/>
                  </a:lnTo>
                  <a:lnTo>
                    <a:pt x="325" y="439"/>
                  </a:lnTo>
                  <a:lnTo>
                    <a:pt x="344" y="429"/>
                  </a:lnTo>
                  <a:lnTo>
                    <a:pt x="362" y="417"/>
                  </a:lnTo>
                  <a:lnTo>
                    <a:pt x="379" y="403"/>
                  </a:lnTo>
                  <a:lnTo>
                    <a:pt x="395" y="388"/>
                  </a:lnTo>
                  <a:lnTo>
                    <a:pt x="411" y="372"/>
                  </a:lnTo>
                  <a:lnTo>
                    <a:pt x="424" y="353"/>
                  </a:lnTo>
                  <a:lnTo>
                    <a:pt x="434" y="332"/>
                  </a:lnTo>
                  <a:lnTo>
                    <a:pt x="443" y="312"/>
                  </a:lnTo>
                  <a:lnTo>
                    <a:pt x="451" y="289"/>
                  </a:lnTo>
                  <a:lnTo>
                    <a:pt x="451" y="289"/>
                  </a:lnTo>
                  <a:lnTo>
                    <a:pt x="456" y="266"/>
                  </a:lnTo>
                  <a:lnTo>
                    <a:pt x="458" y="244"/>
                  </a:lnTo>
                  <a:lnTo>
                    <a:pt x="459" y="220"/>
                  </a:lnTo>
                  <a:lnTo>
                    <a:pt x="456" y="198"/>
                  </a:lnTo>
                  <a:lnTo>
                    <a:pt x="452" y="176"/>
                  </a:lnTo>
                  <a:lnTo>
                    <a:pt x="446" y="155"/>
                  </a:lnTo>
                  <a:lnTo>
                    <a:pt x="438" y="134"/>
                  </a:lnTo>
                  <a:lnTo>
                    <a:pt x="428" y="115"/>
                  </a:lnTo>
                  <a:lnTo>
                    <a:pt x="416" y="97"/>
                  </a:lnTo>
                  <a:lnTo>
                    <a:pt x="403" y="80"/>
                  </a:lnTo>
                  <a:lnTo>
                    <a:pt x="387" y="64"/>
                  </a:lnTo>
                  <a:lnTo>
                    <a:pt x="370" y="48"/>
                  </a:lnTo>
                  <a:lnTo>
                    <a:pt x="352" y="35"/>
                  </a:lnTo>
                  <a:lnTo>
                    <a:pt x="332" y="25"/>
                  </a:lnTo>
                  <a:lnTo>
                    <a:pt x="310" y="16"/>
                  </a:lnTo>
                  <a:lnTo>
                    <a:pt x="288" y="8"/>
                  </a:lnTo>
                  <a:lnTo>
                    <a:pt x="28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 name="Freeform 97"/>
            <p:cNvSpPr>
              <a:spLocks/>
            </p:cNvSpPr>
            <p:nvPr userDrawn="1"/>
          </p:nvSpPr>
          <p:spPr bwMode="auto">
            <a:xfrm>
              <a:off x="5431" y="580"/>
              <a:ext cx="94" cy="95"/>
            </a:xfrm>
            <a:custGeom>
              <a:avLst/>
              <a:gdLst>
                <a:gd name="T0" fmla="*/ 238 w 378"/>
                <a:gd name="T1" fmla="*/ 5 h 378"/>
                <a:gd name="T2" fmla="*/ 201 w 378"/>
                <a:gd name="T3" fmla="*/ 0 h 378"/>
                <a:gd name="T4" fmla="*/ 163 w 378"/>
                <a:gd name="T5" fmla="*/ 1 h 378"/>
                <a:gd name="T6" fmla="*/ 128 w 378"/>
                <a:gd name="T7" fmla="*/ 9 h 378"/>
                <a:gd name="T8" fmla="*/ 95 w 378"/>
                <a:gd name="T9" fmla="*/ 25 h 378"/>
                <a:gd name="T10" fmla="*/ 65 w 378"/>
                <a:gd name="T11" fmla="*/ 45 h 378"/>
                <a:gd name="T12" fmla="*/ 40 w 378"/>
                <a:gd name="T13" fmla="*/ 71 h 378"/>
                <a:gd name="T14" fmla="*/ 21 w 378"/>
                <a:gd name="T15" fmla="*/ 104 h 378"/>
                <a:gd name="T16" fmla="*/ 6 w 378"/>
                <a:gd name="T17" fmla="*/ 139 h 378"/>
                <a:gd name="T18" fmla="*/ 2 w 378"/>
                <a:gd name="T19" fmla="*/ 159 h 378"/>
                <a:gd name="T20" fmla="*/ 0 w 378"/>
                <a:gd name="T21" fmla="*/ 195 h 378"/>
                <a:gd name="T22" fmla="*/ 5 w 378"/>
                <a:gd name="T23" fmla="*/ 232 h 378"/>
                <a:gd name="T24" fmla="*/ 17 w 378"/>
                <a:gd name="T25" fmla="*/ 267 h 378"/>
                <a:gd name="T26" fmla="*/ 35 w 378"/>
                <a:gd name="T27" fmla="*/ 298 h 378"/>
                <a:gd name="T28" fmla="*/ 59 w 378"/>
                <a:gd name="T29" fmla="*/ 325 h 378"/>
                <a:gd name="T30" fmla="*/ 88 w 378"/>
                <a:gd name="T31" fmla="*/ 348 h 378"/>
                <a:gd name="T32" fmla="*/ 122 w 378"/>
                <a:gd name="T33" fmla="*/ 365 h 378"/>
                <a:gd name="T34" fmla="*/ 141 w 378"/>
                <a:gd name="T35" fmla="*/ 371 h 378"/>
                <a:gd name="T36" fmla="*/ 178 w 378"/>
                <a:gd name="T37" fmla="*/ 376 h 378"/>
                <a:gd name="T38" fmla="*/ 215 w 378"/>
                <a:gd name="T39" fmla="*/ 375 h 378"/>
                <a:gd name="T40" fmla="*/ 250 w 378"/>
                <a:gd name="T41" fmla="*/ 367 h 378"/>
                <a:gd name="T42" fmla="*/ 284 w 378"/>
                <a:gd name="T43" fmla="*/ 352 h 378"/>
                <a:gd name="T44" fmla="*/ 313 w 378"/>
                <a:gd name="T45" fmla="*/ 331 h 378"/>
                <a:gd name="T46" fmla="*/ 339 w 378"/>
                <a:gd name="T47" fmla="*/ 305 h 378"/>
                <a:gd name="T48" fmla="*/ 358 w 378"/>
                <a:gd name="T49" fmla="*/ 273 h 378"/>
                <a:gd name="T50" fmla="*/ 371 w 378"/>
                <a:gd name="T51" fmla="*/ 237 h 378"/>
                <a:gd name="T52" fmla="*/ 375 w 378"/>
                <a:gd name="T53" fmla="*/ 219 h 378"/>
                <a:gd name="T54" fmla="*/ 378 w 378"/>
                <a:gd name="T55" fmla="*/ 181 h 378"/>
                <a:gd name="T56" fmla="*/ 373 w 378"/>
                <a:gd name="T57" fmla="*/ 144 h 378"/>
                <a:gd name="T58" fmla="*/ 361 w 378"/>
                <a:gd name="T59" fmla="*/ 109 h 378"/>
                <a:gd name="T60" fmla="*/ 343 w 378"/>
                <a:gd name="T61" fmla="*/ 78 h 378"/>
                <a:gd name="T62" fmla="*/ 319 w 378"/>
                <a:gd name="T63" fmla="*/ 51 h 378"/>
                <a:gd name="T64" fmla="*/ 290 w 378"/>
                <a:gd name="T65" fmla="*/ 28 h 378"/>
                <a:gd name="T66" fmla="*/ 257 w 378"/>
                <a:gd name="T67" fmla="*/ 12 h 378"/>
                <a:gd name="T68" fmla="*/ 238 w 378"/>
                <a:gd name="T69" fmla="*/ 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5"/>
                  </a:moveTo>
                  <a:lnTo>
                    <a:pt x="238" y="5"/>
                  </a:lnTo>
                  <a:lnTo>
                    <a:pt x="219" y="1"/>
                  </a:lnTo>
                  <a:lnTo>
                    <a:pt x="201" y="0"/>
                  </a:lnTo>
                  <a:lnTo>
                    <a:pt x="181" y="0"/>
                  </a:lnTo>
                  <a:lnTo>
                    <a:pt x="163" y="1"/>
                  </a:lnTo>
                  <a:lnTo>
                    <a:pt x="145" y="4"/>
                  </a:lnTo>
                  <a:lnTo>
                    <a:pt x="128" y="9"/>
                  </a:lnTo>
                  <a:lnTo>
                    <a:pt x="111" y="17"/>
                  </a:lnTo>
                  <a:lnTo>
                    <a:pt x="95" y="25"/>
                  </a:lnTo>
                  <a:lnTo>
                    <a:pt x="79" y="34"/>
                  </a:lnTo>
                  <a:lnTo>
                    <a:pt x="65" y="45"/>
                  </a:lnTo>
                  <a:lnTo>
                    <a:pt x="52" y="58"/>
                  </a:lnTo>
                  <a:lnTo>
                    <a:pt x="40" y="71"/>
                  </a:lnTo>
                  <a:lnTo>
                    <a:pt x="30" y="87"/>
                  </a:lnTo>
                  <a:lnTo>
                    <a:pt x="21" y="104"/>
                  </a:lnTo>
                  <a:lnTo>
                    <a:pt x="13" y="121"/>
                  </a:lnTo>
                  <a:lnTo>
                    <a:pt x="6" y="139"/>
                  </a:lnTo>
                  <a:lnTo>
                    <a:pt x="6" y="139"/>
                  </a:lnTo>
                  <a:lnTo>
                    <a:pt x="2" y="159"/>
                  </a:lnTo>
                  <a:lnTo>
                    <a:pt x="0" y="177"/>
                  </a:lnTo>
                  <a:lnTo>
                    <a:pt x="0" y="195"/>
                  </a:lnTo>
                  <a:lnTo>
                    <a:pt x="2" y="213"/>
                  </a:lnTo>
                  <a:lnTo>
                    <a:pt x="5" y="232"/>
                  </a:lnTo>
                  <a:lnTo>
                    <a:pt x="10" y="250"/>
                  </a:lnTo>
                  <a:lnTo>
                    <a:pt x="17" y="267"/>
                  </a:lnTo>
                  <a:lnTo>
                    <a:pt x="26" y="282"/>
                  </a:lnTo>
                  <a:lnTo>
                    <a:pt x="35" y="298"/>
                  </a:lnTo>
                  <a:lnTo>
                    <a:pt x="47" y="312"/>
                  </a:lnTo>
                  <a:lnTo>
                    <a:pt x="59" y="325"/>
                  </a:lnTo>
                  <a:lnTo>
                    <a:pt x="73" y="337"/>
                  </a:lnTo>
                  <a:lnTo>
                    <a:pt x="88" y="348"/>
                  </a:lnTo>
                  <a:lnTo>
                    <a:pt x="104" y="357"/>
                  </a:lnTo>
                  <a:lnTo>
                    <a:pt x="122" y="365"/>
                  </a:lnTo>
                  <a:lnTo>
                    <a:pt x="141" y="371"/>
                  </a:lnTo>
                  <a:lnTo>
                    <a:pt x="141" y="371"/>
                  </a:lnTo>
                  <a:lnTo>
                    <a:pt x="159" y="375"/>
                  </a:lnTo>
                  <a:lnTo>
                    <a:pt x="178" y="376"/>
                  </a:lnTo>
                  <a:lnTo>
                    <a:pt x="197" y="378"/>
                  </a:lnTo>
                  <a:lnTo>
                    <a:pt x="215" y="375"/>
                  </a:lnTo>
                  <a:lnTo>
                    <a:pt x="233" y="372"/>
                  </a:lnTo>
                  <a:lnTo>
                    <a:pt x="250" y="367"/>
                  </a:lnTo>
                  <a:lnTo>
                    <a:pt x="267" y="361"/>
                  </a:lnTo>
                  <a:lnTo>
                    <a:pt x="284" y="352"/>
                  </a:lnTo>
                  <a:lnTo>
                    <a:pt x="298" y="342"/>
                  </a:lnTo>
                  <a:lnTo>
                    <a:pt x="313" y="331"/>
                  </a:lnTo>
                  <a:lnTo>
                    <a:pt x="327" y="318"/>
                  </a:lnTo>
                  <a:lnTo>
                    <a:pt x="339" y="305"/>
                  </a:lnTo>
                  <a:lnTo>
                    <a:pt x="349" y="289"/>
                  </a:lnTo>
                  <a:lnTo>
                    <a:pt x="358" y="273"/>
                  </a:lnTo>
                  <a:lnTo>
                    <a:pt x="366" y="255"/>
                  </a:lnTo>
                  <a:lnTo>
                    <a:pt x="371" y="237"/>
                  </a:lnTo>
                  <a:lnTo>
                    <a:pt x="371" y="237"/>
                  </a:lnTo>
                  <a:lnTo>
                    <a:pt x="375" y="219"/>
                  </a:lnTo>
                  <a:lnTo>
                    <a:pt x="378" y="199"/>
                  </a:lnTo>
                  <a:lnTo>
                    <a:pt x="378" y="181"/>
                  </a:lnTo>
                  <a:lnTo>
                    <a:pt x="376" y="163"/>
                  </a:lnTo>
                  <a:lnTo>
                    <a:pt x="373" y="144"/>
                  </a:lnTo>
                  <a:lnTo>
                    <a:pt x="367" y="126"/>
                  </a:lnTo>
                  <a:lnTo>
                    <a:pt x="361" y="109"/>
                  </a:lnTo>
                  <a:lnTo>
                    <a:pt x="353" y="94"/>
                  </a:lnTo>
                  <a:lnTo>
                    <a:pt x="343" y="78"/>
                  </a:lnTo>
                  <a:lnTo>
                    <a:pt x="332" y="64"/>
                  </a:lnTo>
                  <a:lnTo>
                    <a:pt x="319" y="51"/>
                  </a:lnTo>
                  <a:lnTo>
                    <a:pt x="305" y="39"/>
                  </a:lnTo>
                  <a:lnTo>
                    <a:pt x="290" y="28"/>
                  </a:lnTo>
                  <a:lnTo>
                    <a:pt x="274" y="19"/>
                  </a:lnTo>
                  <a:lnTo>
                    <a:pt x="257" y="12"/>
                  </a:lnTo>
                  <a:lnTo>
                    <a:pt x="238" y="5"/>
                  </a:lnTo>
                  <a:lnTo>
                    <a:pt x="23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 name="Freeform 98"/>
            <p:cNvSpPr>
              <a:spLocks/>
            </p:cNvSpPr>
            <p:nvPr userDrawn="1"/>
          </p:nvSpPr>
          <p:spPr bwMode="auto">
            <a:xfrm>
              <a:off x="5686" y="656"/>
              <a:ext cx="74" cy="74"/>
            </a:xfrm>
            <a:custGeom>
              <a:avLst/>
              <a:gdLst>
                <a:gd name="T0" fmla="*/ 186 w 297"/>
                <a:gd name="T1" fmla="*/ 5 h 297"/>
                <a:gd name="T2" fmla="*/ 158 w 297"/>
                <a:gd name="T3" fmla="*/ 0 h 297"/>
                <a:gd name="T4" fmla="*/ 128 w 297"/>
                <a:gd name="T5" fmla="*/ 1 h 297"/>
                <a:gd name="T6" fmla="*/ 100 w 297"/>
                <a:gd name="T7" fmla="*/ 8 h 297"/>
                <a:gd name="T8" fmla="*/ 74 w 297"/>
                <a:gd name="T9" fmla="*/ 20 h 297"/>
                <a:gd name="T10" fmla="*/ 51 w 297"/>
                <a:gd name="T11" fmla="*/ 37 h 297"/>
                <a:gd name="T12" fmla="*/ 31 w 297"/>
                <a:gd name="T13" fmla="*/ 57 h 297"/>
                <a:gd name="T14" fmla="*/ 16 w 297"/>
                <a:gd name="T15" fmla="*/ 82 h 297"/>
                <a:gd name="T16" fmla="*/ 5 w 297"/>
                <a:gd name="T17" fmla="*/ 109 h 297"/>
                <a:gd name="T18" fmla="*/ 1 w 297"/>
                <a:gd name="T19" fmla="*/ 125 h 297"/>
                <a:gd name="T20" fmla="*/ 0 w 297"/>
                <a:gd name="T21" fmla="*/ 154 h 297"/>
                <a:gd name="T22" fmla="*/ 4 w 297"/>
                <a:gd name="T23" fmla="*/ 182 h 297"/>
                <a:gd name="T24" fmla="*/ 13 w 297"/>
                <a:gd name="T25" fmla="*/ 210 h 297"/>
                <a:gd name="T26" fmla="*/ 27 w 297"/>
                <a:gd name="T27" fmla="*/ 235 h 297"/>
                <a:gd name="T28" fmla="*/ 46 w 297"/>
                <a:gd name="T29" fmla="*/ 255 h 297"/>
                <a:gd name="T30" fmla="*/ 69 w 297"/>
                <a:gd name="T31" fmla="*/ 274 h 297"/>
                <a:gd name="T32" fmla="*/ 95 w 297"/>
                <a:gd name="T33" fmla="*/ 287 h 297"/>
                <a:gd name="T34" fmla="*/ 109 w 297"/>
                <a:gd name="T35" fmla="*/ 292 h 297"/>
                <a:gd name="T36" fmla="*/ 139 w 297"/>
                <a:gd name="T37" fmla="*/ 296 h 297"/>
                <a:gd name="T38" fmla="*/ 169 w 297"/>
                <a:gd name="T39" fmla="*/ 296 h 297"/>
                <a:gd name="T40" fmla="*/ 197 w 297"/>
                <a:gd name="T41" fmla="*/ 288 h 297"/>
                <a:gd name="T42" fmla="*/ 223 w 297"/>
                <a:gd name="T43" fmla="*/ 276 h 297"/>
                <a:gd name="T44" fmla="*/ 246 w 297"/>
                <a:gd name="T45" fmla="*/ 261 h 297"/>
                <a:gd name="T46" fmla="*/ 266 w 297"/>
                <a:gd name="T47" fmla="*/ 240 h 297"/>
                <a:gd name="T48" fmla="*/ 281 w 297"/>
                <a:gd name="T49" fmla="*/ 215 h 297"/>
                <a:gd name="T50" fmla="*/ 292 w 297"/>
                <a:gd name="T51" fmla="*/ 186 h 297"/>
                <a:gd name="T52" fmla="*/ 294 w 297"/>
                <a:gd name="T53" fmla="*/ 172 h 297"/>
                <a:gd name="T54" fmla="*/ 297 w 297"/>
                <a:gd name="T55" fmla="*/ 142 h 297"/>
                <a:gd name="T56" fmla="*/ 293 w 297"/>
                <a:gd name="T57" fmla="*/ 113 h 297"/>
                <a:gd name="T58" fmla="*/ 284 w 297"/>
                <a:gd name="T59" fmla="*/ 86 h 297"/>
                <a:gd name="T60" fmla="*/ 270 w 297"/>
                <a:gd name="T61" fmla="*/ 63 h 297"/>
                <a:gd name="T62" fmla="*/ 250 w 297"/>
                <a:gd name="T63" fmla="*/ 40 h 297"/>
                <a:gd name="T64" fmla="*/ 228 w 297"/>
                <a:gd name="T65" fmla="*/ 22 h 297"/>
                <a:gd name="T66" fmla="*/ 201 w 297"/>
                <a:gd name="T67" fmla="*/ 9 h 297"/>
                <a:gd name="T68" fmla="*/ 186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6" y="5"/>
                  </a:moveTo>
                  <a:lnTo>
                    <a:pt x="186" y="5"/>
                  </a:lnTo>
                  <a:lnTo>
                    <a:pt x="172" y="1"/>
                  </a:lnTo>
                  <a:lnTo>
                    <a:pt x="158" y="0"/>
                  </a:lnTo>
                  <a:lnTo>
                    <a:pt x="142" y="0"/>
                  </a:lnTo>
                  <a:lnTo>
                    <a:pt x="128" y="1"/>
                  </a:lnTo>
                  <a:lnTo>
                    <a:pt x="113" y="4"/>
                  </a:lnTo>
                  <a:lnTo>
                    <a:pt x="100" y="8"/>
                  </a:lnTo>
                  <a:lnTo>
                    <a:pt x="87" y="13"/>
                  </a:lnTo>
                  <a:lnTo>
                    <a:pt x="74" y="20"/>
                  </a:lnTo>
                  <a:lnTo>
                    <a:pt x="62" y="27"/>
                  </a:lnTo>
                  <a:lnTo>
                    <a:pt x="51" y="37"/>
                  </a:lnTo>
                  <a:lnTo>
                    <a:pt x="40" y="46"/>
                  </a:lnTo>
                  <a:lnTo>
                    <a:pt x="31" y="57"/>
                  </a:lnTo>
                  <a:lnTo>
                    <a:pt x="23" y="69"/>
                  </a:lnTo>
                  <a:lnTo>
                    <a:pt x="16" y="82"/>
                  </a:lnTo>
                  <a:lnTo>
                    <a:pt x="9" y="95"/>
                  </a:lnTo>
                  <a:lnTo>
                    <a:pt x="5" y="109"/>
                  </a:lnTo>
                  <a:lnTo>
                    <a:pt x="5" y="109"/>
                  </a:lnTo>
                  <a:lnTo>
                    <a:pt x="1" y="125"/>
                  </a:lnTo>
                  <a:lnTo>
                    <a:pt x="0" y="139"/>
                  </a:lnTo>
                  <a:lnTo>
                    <a:pt x="0" y="154"/>
                  </a:lnTo>
                  <a:lnTo>
                    <a:pt x="1" y="168"/>
                  </a:lnTo>
                  <a:lnTo>
                    <a:pt x="4" y="182"/>
                  </a:lnTo>
                  <a:lnTo>
                    <a:pt x="8" y="197"/>
                  </a:lnTo>
                  <a:lnTo>
                    <a:pt x="13" y="210"/>
                  </a:lnTo>
                  <a:lnTo>
                    <a:pt x="19" y="223"/>
                  </a:lnTo>
                  <a:lnTo>
                    <a:pt x="27" y="235"/>
                  </a:lnTo>
                  <a:lnTo>
                    <a:pt x="36" y="245"/>
                  </a:lnTo>
                  <a:lnTo>
                    <a:pt x="46" y="255"/>
                  </a:lnTo>
                  <a:lnTo>
                    <a:pt x="57" y="266"/>
                  </a:lnTo>
                  <a:lnTo>
                    <a:pt x="69" y="274"/>
                  </a:lnTo>
                  <a:lnTo>
                    <a:pt x="82" y="281"/>
                  </a:lnTo>
                  <a:lnTo>
                    <a:pt x="95" y="287"/>
                  </a:lnTo>
                  <a:lnTo>
                    <a:pt x="109" y="292"/>
                  </a:lnTo>
                  <a:lnTo>
                    <a:pt x="109" y="292"/>
                  </a:lnTo>
                  <a:lnTo>
                    <a:pt x="125" y="294"/>
                  </a:lnTo>
                  <a:lnTo>
                    <a:pt x="139" y="296"/>
                  </a:lnTo>
                  <a:lnTo>
                    <a:pt x="154" y="297"/>
                  </a:lnTo>
                  <a:lnTo>
                    <a:pt x="169" y="296"/>
                  </a:lnTo>
                  <a:lnTo>
                    <a:pt x="182" y="293"/>
                  </a:lnTo>
                  <a:lnTo>
                    <a:pt x="197" y="288"/>
                  </a:lnTo>
                  <a:lnTo>
                    <a:pt x="210" y="283"/>
                  </a:lnTo>
                  <a:lnTo>
                    <a:pt x="223" y="276"/>
                  </a:lnTo>
                  <a:lnTo>
                    <a:pt x="234" y="268"/>
                  </a:lnTo>
                  <a:lnTo>
                    <a:pt x="246" y="261"/>
                  </a:lnTo>
                  <a:lnTo>
                    <a:pt x="257" y="250"/>
                  </a:lnTo>
                  <a:lnTo>
                    <a:pt x="266" y="240"/>
                  </a:lnTo>
                  <a:lnTo>
                    <a:pt x="274" y="228"/>
                  </a:lnTo>
                  <a:lnTo>
                    <a:pt x="281" y="215"/>
                  </a:lnTo>
                  <a:lnTo>
                    <a:pt x="287" y="201"/>
                  </a:lnTo>
                  <a:lnTo>
                    <a:pt x="292" y="186"/>
                  </a:lnTo>
                  <a:lnTo>
                    <a:pt x="292" y="186"/>
                  </a:lnTo>
                  <a:lnTo>
                    <a:pt x="294" y="172"/>
                  </a:lnTo>
                  <a:lnTo>
                    <a:pt x="297" y="156"/>
                  </a:lnTo>
                  <a:lnTo>
                    <a:pt x="297" y="142"/>
                  </a:lnTo>
                  <a:lnTo>
                    <a:pt x="296" y="128"/>
                  </a:lnTo>
                  <a:lnTo>
                    <a:pt x="293" y="113"/>
                  </a:lnTo>
                  <a:lnTo>
                    <a:pt x="289" y="100"/>
                  </a:lnTo>
                  <a:lnTo>
                    <a:pt x="284" y="86"/>
                  </a:lnTo>
                  <a:lnTo>
                    <a:pt x="277" y="74"/>
                  </a:lnTo>
                  <a:lnTo>
                    <a:pt x="270" y="63"/>
                  </a:lnTo>
                  <a:lnTo>
                    <a:pt x="261" y="51"/>
                  </a:lnTo>
                  <a:lnTo>
                    <a:pt x="250" y="40"/>
                  </a:lnTo>
                  <a:lnTo>
                    <a:pt x="240" y="31"/>
                  </a:lnTo>
                  <a:lnTo>
                    <a:pt x="228" y="22"/>
                  </a:lnTo>
                  <a:lnTo>
                    <a:pt x="215" y="16"/>
                  </a:lnTo>
                  <a:lnTo>
                    <a:pt x="201" y="9"/>
                  </a:lnTo>
                  <a:lnTo>
                    <a:pt x="186" y="5"/>
                  </a:lnTo>
                  <a:lnTo>
                    <a:pt x="18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 name="Freeform 99"/>
            <p:cNvSpPr>
              <a:spLocks/>
            </p:cNvSpPr>
            <p:nvPr userDrawn="1"/>
          </p:nvSpPr>
          <p:spPr bwMode="auto">
            <a:xfrm>
              <a:off x="1704" y="332"/>
              <a:ext cx="90" cy="10"/>
            </a:xfrm>
            <a:custGeom>
              <a:avLst/>
              <a:gdLst>
                <a:gd name="T0" fmla="*/ 291 w 361"/>
                <a:gd name="T1" fmla="*/ 26 h 40"/>
                <a:gd name="T2" fmla="*/ 291 w 361"/>
                <a:gd name="T3" fmla="*/ 26 h 40"/>
                <a:gd name="T4" fmla="*/ 309 w 361"/>
                <a:gd name="T5" fmla="*/ 21 h 40"/>
                <a:gd name="T6" fmla="*/ 328 w 361"/>
                <a:gd name="T7" fmla="*/ 14 h 40"/>
                <a:gd name="T8" fmla="*/ 361 w 361"/>
                <a:gd name="T9" fmla="*/ 0 h 40"/>
                <a:gd name="T10" fmla="*/ 0 w 361"/>
                <a:gd name="T11" fmla="*/ 0 h 40"/>
                <a:gd name="T12" fmla="*/ 0 w 361"/>
                <a:gd name="T13" fmla="*/ 0 h 40"/>
                <a:gd name="T14" fmla="*/ 34 w 361"/>
                <a:gd name="T15" fmla="*/ 13 h 40"/>
                <a:gd name="T16" fmla="*/ 70 w 361"/>
                <a:gd name="T17" fmla="*/ 25 h 40"/>
                <a:gd name="T18" fmla="*/ 105 w 361"/>
                <a:gd name="T19" fmla="*/ 33 h 40"/>
                <a:gd name="T20" fmla="*/ 123 w 361"/>
                <a:gd name="T21" fmla="*/ 36 h 40"/>
                <a:gd name="T22" fmla="*/ 141 w 361"/>
                <a:gd name="T23" fmla="*/ 38 h 40"/>
                <a:gd name="T24" fmla="*/ 159 w 361"/>
                <a:gd name="T25" fmla="*/ 39 h 40"/>
                <a:gd name="T26" fmla="*/ 178 w 361"/>
                <a:gd name="T27" fmla="*/ 40 h 40"/>
                <a:gd name="T28" fmla="*/ 197 w 361"/>
                <a:gd name="T29" fmla="*/ 40 h 40"/>
                <a:gd name="T30" fmla="*/ 215 w 361"/>
                <a:gd name="T31" fmla="*/ 39 h 40"/>
                <a:gd name="T32" fmla="*/ 235 w 361"/>
                <a:gd name="T33" fmla="*/ 38 h 40"/>
                <a:gd name="T34" fmla="*/ 253 w 361"/>
                <a:gd name="T35" fmla="*/ 34 h 40"/>
                <a:gd name="T36" fmla="*/ 273 w 361"/>
                <a:gd name="T37" fmla="*/ 31 h 40"/>
                <a:gd name="T38" fmla="*/ 291 w 361"/>
                <a:gd name="T39" fmla="*/ 26 h 40"/>
                <a:gd name="T40" fmla="*/ 291 w 361"/>
                <a:gd name="T41"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291" y="26"/>
                  </a:moveTo>
                  <a:lnTo>
                    <a:pt x="291" y="26"/>
                  </a:lnTo>
                  <a:lnTo>
                    <a:pt x="309" y="21"/>
                  </a:lnTo>
                  <a:lnTo>
                    <a:pt x="328" y="14"/>
                  </a:lnTo>
                  <a:lnTo>
                    <a:pt x="361" y="0"/>
                  </a:lnTo>
                  <a:lnTo>
                    <a:pt x="0" y="0"/>
                  </a:lnTo>
                  <a:lnTo>
                    <a:pt x="0" y="0"/>
                  </a:lnTo>
                  <a:lnTo>
                    <a:pt x="34" y="13"/>
                  </a:lnTo>
                  <a:lnTo>
                    <a:pt x="70" y="25"/>
                  </a:lnTo>
                  <a:lnTo>
                    <a:pt x="105" y="33"/>
                  </a:lnTo>
                  <a:lnTo>
                    <a:pt x="123" y="36"/>
                  </a:lnTo>
                  <a:lnTo>
                    <a:pt x="141" y="38"/>
                  </a:lnTo>
                  <a:lnTo>
                    <a:pt x="159" y="39"/>
                  </a:lnTo>
                  <a:lnTo>
                    <a:pt x="178" y="40"/>
                  </a:lnTo>
                  <a:lnTo>
                    <a:pt x="197" y="40"/>
                  </a:lnTo>
                  <a:lnTo>
                    <a:pt x="215" y="39"/>
                  </a:lnTo>
                  <a:lnTo>
                    <a:pt x="235" y="38"/>
                  </a:lnTo>
                  <a:lnTo>
                    <a:pt x="253" y="34"/>
                  </a:lnTo>
                  <a:lnTo>
                    <a:pt x="273" y="31"/>
                  </a:lnTo>
                  <a:lnTo>
                    <a:pt x="291" y="26"/>
                  </a:lnTo>
                  <a:lnTo>
                    <a:pt x="29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 name="Freeform 100"/>
            <p:cNvSpPr>
              <a:spLocks/>
            </p:cNvSpPr>
            <p:nvPr userDrawn="1"/>
          </p:nvSpPr>
          <p:spPr bwMode="auto">
            <a:xfrm>
              <a:off x="1413" y="332"/>
              <a:ext cx="184" cy="65"/>
            </a:xfrm>
            <a:custGeom>
              <a:avLst/>
              <a:gdLst>
                <a:gd name="T0" fmla="*/ 469 w 738"/>
                <a:gd name="T1" fmla="*/ 249 h 262"/>
                <a:gd name="T2" fmla="*/ 469 w 738"/>
                <a:gd name="T3" fmla="*/ 249 h 262"/>
                <a:gd name="T4" fmla="*/ 493 w 738"/>
                <a:gd name="T5" fmla="*/ 242 h 262"/>
                <a:gd name="T6" fmla="*/ 516 w 738"/>
                <a:gd name="T7" fmla="*/ 233 h 262"/>
                <a:gd name="T8" fmla="*/ 538 w 738"/>
                <a:gd name="T9" fmla="*/ 223 h 262"/>
                <a:gd name="T10" fmla="*/ 561 w 738"/>
                <a:gd name="T11" fmla="*/ 212 h 262"/>
                <a:gd name="T12" fmla="*/ 580 w 738"/>
                <a:gd name="T13" fmla="*/ 199 h 262"/>
                <a:gd name="T14" fmla="*/ 600 w 738"/>
                <a:gd name="T15" fmla="*/ 186 h 262"/>
                <a:gd name="T16" fmla="*/ 619 w 738"/>
                <a:gd name="T17" fmla="*/ 171 h 262"/>
                <a:gd name="T18" fmla="*/ 636 w 738"/>
                <a:gd name="T19" fmla="*/ 155 h 262"/>
                <a:gd name="T20" fmla="*/ 653 w 738"/>
                <a:gd name="T21" fmla="*/ 139 h 262"/>
                <a:gd name="T22" fmla="*/ 669 w 738"/>
                <a:gd name="T23" fmla="*/ 121 h 262"/>
                <a:gd name="T24" fmla="*/ 683 w 738"/>
                <a:gd name="T25" fmla="*/ 103 h 262"/>
                <a:gd name="T26" fmla="*/ 696 w 738"/>
                <a:gd name="T27" fmla="*/ 83 h 262"/>
                <a:gd name="T28" fmla="*/ 708 w 738"/>
                <a:gd name="T29" fmla="*/ 64 h 262"/>
                <a:gd name="T30" fmla="*/ 720 w 738"/>
                <a:gd name="T31" fmla="*/ 43 h 262"/>
                <a:gd name="T32" fmla="*/ 729 w 738"/>
                <a:gd name="T33" fmla="*/ 21 h 262"/>
                <a:gd name="T34" fmla="*/ 738 w 738"/>
                <a:gd name="T35" fmla="*/ 0 h 262"/>
                <a:gd name="T36" fmla="*/ 0 w 738"/>
                <a:gd name="T37" fmla="*/ 0 h 262"/>
                <a:gd name="T38" fmla="*/ 0 w 738"/>
                <a:gd name="T39" fmla="*/ 0 h 262"/>
                <a:gd name="T40" fmla="*/ 7 w 738"/>
                <a:gd name="T41" fmla="*/ 17 h 262"/>
                <a:gd name="T42" fmla="*/ 15 w 738"/>
                <a:gd name="T43" fmla="*/ 35 h 262"/>
                <a:gd name="T44" fmla="*/ 22 w 738"/>
                <a:gd name="T45" fmla="*/ 51 h 262"/>
                <a:gd name="T46" fmla="*/ 31 w 738"/>
                <a:gd name="T47" fmla="*/ 68 h 262"/>
                <a:gd name="T48" fmla="*/ 41 w 738"/>
                <a:gd name="T49" fmla="*/ 83 h 262"/>
                <a:gd name="T50" fmla="*/ 51 w 738"/>
                <a:gd name="T51" fmla="*/ 98 h 262"/>
                <a:gd name="T52" fmla="*/ 61 w 738"/>
                <a:gd name="T53" fmla="*/ 113 h 262"/>
                <a:gd name="T54" fmla="*/ 73 w 738"/>
                <a:gd name="T55" fmla="*/ 126 h 262"/>
                <a:gd name="T56" fmla="*/ 86 w 738"/>
                <a:gd name="T57" fmla="*/ 141 h 262"/>
                <a:gd name="T58" fmla="*/ 98 w 738"/>
                <a:gd name="T59" fmla="*/ 152 h 262"/>
                <a:gd name="T60" fmla="*/ 111 w 738"/>
                <a:gd name="T61" fmla="*/ 165 h 262"/>
                <a:gd name="T62" fmla="*/ 125 w 738"/>
                <a:gd name="T63" fmla="*/ 177 h 262"/>
                <a:gd name="T64" fmla="*/ 140 w 738"/>
                <a:gd name="T65" fmla="*/ 188 h 262"/>
                <a:gd name="T66" fmla="*/ 154 w 738"/>
                <a:gd name="T67" fmla="*/ 198 h 262"/>
                <a:gd name="T68" fmla="*/ 170 w 738"/>
                <a:gd name="T69" fmla="*/ 207 h 262"/>
                <a:gd name="T70" fmla="*/ 185 w 738"/>
                <a:gd name="T71" fmla="*/ 216 h 262"/>
                <a:gd name="T72" fmla="*/ 201 w 738"/>
                <a:gd name="T73" fmla="*/ 224 h 262"/>
                <a:gd name="T74" fmla="*/ 217 w 738"/>
                <a:gd name="T75" fmla="*/ 232 h 262"/>
                <a:gd name="T76" fmla="*/ 233 w 738"/>
                <a:gd name="T77" fmla="*/ 238 h 262"/>
                <a:gd name="T78" fmla="*/ 250 w 738"/>
                <a:gd name="T79" fmla="*/ 244 h 262"/>
                <a:gd name="T80" fmla="*/ 267 w 738"/>
                <a:gd name="T81" fmla="*/ 249 h 262"/>
                <a:gd name="T82" fmla="*/ 286 w 738"/>
                <a:gd name="T83" fmla="*/ 253 h 262"/>
                <a:gd name="T84" fmla="*/ 303 w 738"/>
                <a:gd name="T85" fmla="*/ 257 h 262"/>
                <a:gd name="T86" fmla="*/ 321 w 738"/>
                <a:gd name="T87" fmla="*/ 259 h 262"/>
                <a:gd name="T88" fmla="*/ 339 w 738"/>
                <a:gd name="T89" fmla="*/ 262 h 262"/>
                <a:gd name="T90" fmla="*/ 357 w 738"/>
                <a:gd name="T91" fmla="*/ 262 h 262"/>
                <a:gd name="T92" fmla="*/ 376 w 738"/>
                <a:gd name="T93" fmla="*/ 262 h 262"/>
                <a:gd name="T94" fmla="*/ 395 w 738"/>
                <a:gd name="T95" fmla="*/ 262 h 262"/>
                <a:gd name="T96" fmla="*/ 413 w 738"/>
                <a:gd name="T97" fmla="*/ 259 h 262"/>
                <a:gd name="T98" fmla="*/ 432 w 738"/>
                <a:gd name="T99" fmla="*/ 257 h 262"/>
                <a:gd name="T100" fmla="*/ 450 w 738"/>
                <a:gd name="T101" fmla="*/ 254 h 262"/>
                <a:gd name="T102" fmla="*/ 469 w 738"/>
                <a:gd name="T103" fmla="*/ 249 h 262"/>
                <a:gd name="T104" fmla="*/ 4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469" y="249"/>
                  </a:moveTo>
                  <a:lnTo>
                    <a:pt x="469" y="249"/>
                  </a:lnTo>
                  <a:lnTo>
                    <a:pt x="493" y="242"/>
                  </a:lnTo>
                  <a:lnTo>
                    <a:pt x="516" y="233"/>
                  </a:lnTo>
                  <a:lnTo>
                    <a:pt x="538" y="223"/>
                  </a:lnTo>
                  <a:lnTo>
                    <a:pt x="561" y="212"/>
                  </a:lnTo>
                  <a:lnTo>
                    <a:pt x="580" y="199"/>
                  </a:lnTo>
                  <a:lnTo>
                    <a:pt x="600" y="186"/>
                  </a:lnTo>
                  <a:lnTo>
                    <a:pt x="619" y="171"/>
                  </a:lnTo>
                  <a:lnTo>
                    <a:pt x="636" y="155"/>
                  </a:lnTo>
                  <a:lnTo>
                    <a:pt x="653" y="139"/>
                  </a:lnTo>
                  <a:lnTo>
                    <a:pt x="669" y="121"/>
                  </a:lnTo>
                  <a:lnTo>
                    <a:pt x="683" y="103"/>
                  </a:lnTo>
                  <a:lnTo>
                    <a:pt x="696" y="83"/>
                  </a:lnTo>
                  <a:lnTo>
                    <a:pt x="708" y="64"/>
                  </a:lnTo>
                  <a:lnTo>
                    <a:pt x="720" y="43"/>
                  </a:lnTo>
                  <a:lnTo>
                    <a:pt x="729" y="21"/>
                  </a:lnTo>
                  <a:lnTo>
                    <a:pt x="738" y="0"/>
                  </a:lnTo>
                  <a:lnTo>
                    <a:pt x="0" y="0"/>
                  </a:lnTo>
                  <a:lnTo>
                    <a:pt x="0" y="0"/>
                  </a:lnTo>
                  <a:lnTo>
                    <a:pt x="7" y="17"/>
                  </a:lnTo>
                  <a:lnTo>
                    <a:pt x="15" y="35"/>
                  </a:lnTo>
                  <a:lnTo>
                    <a:pt x="22" y="51"/>
                  </a:lnTo>
                  <a:lnTo>
                    <a:pt x="31" y="68"/>
                  </a:lnTo>
                  <a:lnTo>
                    <a:pt x="41" y="83"/>
                  </a:lnTo>
                  <a:lnTo>
                    <a:pt x="51" y="98"/>
                  </a:lnTo>
                  <a:lnTo>
                    <a:pt x="61" y="113"/>
                  </a:lnTo>
                  <a:lnTo>
                    <a:pt x="73" y="126"/>
                  </a:lnTo>
                  <a:lnTo>
                    <a:pt x="86" y="141"/>
                  </a:lnTo>
                  <a:lnTo>
                    <a:pt x="98" y="152"/>
                  </a:lnTo>
                  <a:lnTo>
                    <a:pt x="111" y="165"/>
                  </a:lnTo>
                  <a:lnTo>
                    <a:pt x="125" y="177"/>
                  </a:lnTo>
                  <a:lnTo>
                    <a:pt x="140" y="188"/>
                  </a:lnTo>
                  <a:lnTo>
                    <a:pt x="154" y="198"/>
                  </a:lnTo>
                  <a:lnTo>
                    <a:pt x="170" y="207"/>
                  </a:lnTo>
                  <a:lnTo>
                    <a:pt x="185" y="216"/>
                  </a:lnTo>
                  <a:lnTo>
                    <a:pt x="201" y="224"/>
                  </a:lnTo>
                  <a:lnTo>
                    <a:pt x="217" y="232"/>
                  </a:lnTo>
                  <a:lnTo>
                    <a:pt x="233" y="238"/>
                  </a:lnTo>
                  <a:lnTo>
                    <a:pt x="250" y="244"/>
                  </a:lnTo>
                  <a:lnTo>
                    <a:pt x="267" y="249"/>
                  </a:lnTo>
                  <a:lnTo>
                    <a:pt x="286" y="253"/>
                  </a:lnTo>
                  <a:lnTo>
                    <a:pt x="303" y="257"/>
                  </a:lnTo>
                  <a:lnTo>
                    <a:pt x="321" y="259"/>
                  </a:lnTo>
                  <a:lnTo>
                    <a:pt x="339" y="262"/>
                  </a:lnTo>
                  <a:lnTo>
                    <a:pt x="357" y="262"/>
                  </a:lnTo>
                  <a:lnTo>
                    <a:pt x="376" y="262"/>
                  </a:lnTo>
                  <a:lnTo>
                    <a:pt x="395" y="262"/>
                  </a:lnTo>
                  <a:lnTo>
                    <a:pt x="413" y="259"/>
                  </a:lnTo>
                  <a:lnTo>
                    <a:pt x="432" y="257"/>
                  </a:lnTo>
                  <a:lnTo>
                    <a:pt x="450" y="254"/>
                  </a:lnTo>
                  <a:lnTo>
                    <a:pt x="469" y="249"/>
                  </a:lnTo>
                  <a:lnTo>
                    <a:pt x="4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 name="Freeform 101"/>
            <p:cNvSpPr>
              <a:spLocks/>
            </p:cNvSpPr>
            <p:nvPr userDrawn="1"/>
          </p:nvSpPr>
          <p:spPr bwMode="auto">
            <a:xfrm>
              <a:off x="1172" y="332"/>
              <a:ext cx="176" cy="121"/>
            </a:xfrm>
            <a:custGeom>
              <a:avLst/>
              <a:gdLst>
                <a:gd name="T0" fmla="*/ 441 w 702"/>
                <a:gd name="T1" fmla="*/ 472 h 483"/>
                <a:gd name="T2" fmla="*/ 475 w 702"/>
                <a:gd name="T3" fmla="*/ 461 h 483"/>
                <a:gd name="T4" fmla="*/ 508 w 702"/>
                <a:gd name="T5" fmla="*/ 447 h 483"/>
                <a:gd name="T6" fmla="*/ 538 w 702"/>
                <a:gd name="T7" fmla="*/ 430 h 483"/>
                <a:gd name="T8" fmla="*/ 566 w 702"/>
                <a:gd name="T9" fmla="*/ 410 h 483"/>
                <a:gd name="T10" fmla="*/ 592 w 702"/>
                <a:gd name="T11" fmla="*/ 388 h 483"/>
                <a:gd name="T12" fmla="*/ 616 w 702"/>
                <a:gd name="T13" fmla="*/ 363 h 483"/>
                <a:gd name="T14" fmla="*/ 637 w 702"/>
                <a:gd name="T15" fmla="*/ 336 h 483"/>
                <a:gd name="T16" fmla="*/ 655 w 702"/>
                <a:gd name="T17" fmla="*/ 309 h 483"/>
                <a:gd name="T18" fmla="*/ 669 w 702"/>
                <a:gd name="T19" fmla="*/ 279 h 483"/>
                <a:gd name="T20" fmla="*/ 682 w 702"/>
                <a:gd name="T21" fmla="*/ 248 h 483"/>
                <a:gd name="T22" fmla="*/ 691 w 702"/>
                <a:gd name="T23" fmla="*/ 215 h 483"/>
                <a:gd name="T24" fmla="*/ 698 w 702"/>
                <a:gd name="T25" fmla="*/ 181 h 483"/>
                <a:gd name="T26" fmla="*/ 702 w 702"/>
                <a:gd name="T27" fmla="*/ 147 h 483"/>
                <a:gd name="T28" fmla="*/ 701 w 702"/>
                <a:gd name="T29" fmla="*/ 112 h 483"/>
                <a:gd name="T30" fmla="*/ 697 w 702"/>
                <a:gd name="T31" fmla="*/ 77 h 483"/>
                <a:gd name="T32" fmla="*/ 690 w 702"/>
                <a:gd name="T33" fmla="*/ 42 h 483"/>
                <a:gd name="T34" fmla="*/ 686 w 702"/>
                <a:gd name="T35" fmla="*/ 31 h 483"/>
                <a:gd name="T36" fmla="*/ 673 w 702"/>
                <a:gd name="T37" fmla="*/ 0 h 483"/>
                <a:gd name="T38" fmla="*/ 27 w 702"/>
                <a:gd name="T39" fmla="*/ 0 h 483"/>
                <a:gd name="T40" fmla="*/ 10 w 702"/>
                <a:gd name="T41" fmla="*/ 52 h 483"/>
                <a:gd name="T42" fmla="*/ 1 w 702"/>
                <a:gd name="T43" fmla="*/ 108 h 483"/>
                <a:gd name="T44" fmla="*/ 1 w 702"/>
                <a:gd name="T45" fmla="*/ 165 h 483"/>
                <a:gd name="T46" fmla="*/ 11 w 702"/>
                <a:gd name="T47" fmla="*/ 224 h 483"/>
                <a:gd name="T48" fmla="*/ 16 w 702"/>
                <a:gd name="T49" fmla="*/ 241 h 483"/>
                <a:gd name="T50" fmla="*/ 30 w 702"/>
                <a:gd name="T51" fmla="*/ 275 h 483"/>
                <a:gd name="T52" fmla="*/ 45 w 702"/>
                <a:gd name="T53" fmla="*/ 306 h 483"/>
                <a:gd name="T54" fmla="*/ 63 w 702"/>
                <a:gd name="T55" fmla="*/ 335 h 483"/>
                <a:gd name="T56" fmla="*/ 84 w 702"/>
                <a:gd name="T57" fmla="*/ 362 h 483"/>
                <a:gd name="T58" fmla="*/ 108 w 702"/>
                <a:gd name="T59" fmla="*/ 387 h 483"/>
                <a:gd name="T60" fmla="*/ 134 w 702"/>
                <a:gd name="T61" fmla="*/ 409 h 483"/>
                <a:gd name="T62" fmla="*/ 161 w 702"/>
                <a:gd name="T63" fmla="*/ 429 h 483"/>
                <a:gd name="T64" fmla="*/ 190 w 702"/>
                <a:gd name="T65" fmla="*/ 444 h 483"/>
                <a:gd name="T66" fmla="*/ 221 w 702"/>
                <a:gd name="T67" fmla="*/ 459 h 483"/>
                <a:gd name="T68" fmla="*/ 252 w 702"/>
                <a:gd name="T69" fmla="*/ 470 h 483"/>
                <a:gd name="T70" fmla="*/ 285 w 702"/>
                <a:gd name="T71" fmla="*/ 478 h 483"/>
                <a:gd name="T72" fmla="*/ 319 w 702"/>
                <a:gd name="T73" fmla="*/ 482 h 483"/>
                <a:gd name="T74" fmla="*/ 354 w 702"/>
                <a:gd name="T75" fmla="*/ 483 h 483"/>
                <a:gd name="T76" fmla="*/ 389 w 702"/>
                <a:gd name="T77" fmla="*/ 482 h 483"/>
                <a:gd name="T78" fmla="*/ 424 w 702"/>
                <a:gd name="T79" fmla="*/ 476 h 483"/>
                <a:gd name="T80" fmla="*/ 44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441" y="472"/>
                  </a:moveTo>
                  <a:lnTo>
                    <a:pt x="441" y="472"/>
                  </a:lnTo>
                  <a:lnTo>
                    <a:pt x="458" y="466"/>
                  </a:lnTo>
                  <a:lnTo>
                    <a:pt x="475" y="461"/>
                  </a:lnTo>
                  <a:lnTo>
                    <a:pt x="492" y="455"/>
                  </a:lnTo>
                  <a:lnTo>
                    <a:pt x="508" y="447"/>
                  </a:lnTo>
                  <a:lnTo>
                    <a:pt x="523" y="439"/>
                  </a:lnTo>
                  <a:lnTo>
                    <a:pt x="538" y="430"/>
                  </a:lnTo>
                  <a:lnTo>
                    <a:pt x="552" y="420"/>
                  </a:lnTo>
                  <a:lnTo>
                    <a:pt x="566" y="410"/>
                  </a:lnTo>
                  <a:lnTo>
                    <a:pt x="579" y="399"/>
                  </a:lnTo>
                  <a:lnTo>
                    <a:pt x="592" y="388"/>
                  </a:lnTo>
                  <a:lnTo>
                    <a:pt x="604" y="375"/>
                  </a:lnTo>
                  <a:lnTo>
                    <a:pt x="616" y="363"/>
                  </a:lnTo>
                  <a:lnTo>
                    <a:pt x="626" y="350"/>
                  </a:lnTo>
                  <a:lnTo>
                    <a:pt x="637" y="336"/>
                  </a:lnTo>
                  <a:lnTo>
                    <a:pt x="646" y="323"/>
                  </a:lnTo>
                  <a:lnTo>
                    <a:pt x="655" y="309"/>
                  </a:lnTo>
                  <a:lnTo>
                    <a:pt x="663" y="293"/>
                  </a:lnTo>
                  <a:lnTo>
                    <a:pt x="669" y="279"/>
                  </a:lnTo>
                  <a:lnTo>
                    <a:pt x="677" y="263"/>
                  </a:lnTo>
                  <a:lnTo>
                    <a:pt x="682" y="248"/>
                  </a:lnTo>
                  <a:lnTo>
                    <a:pt x="688" y="231"/>
                  </a:lnTo>
                  <a:lnTo>
                    <a:pt x="691" y="215"/>
                  </a:lnTo>
                  <a:lnTo>
                    <a:pt x="695" y="198"/>
                  </a:lnTo>
                  <a:lnTo>
                    <a:pt x="698" y="181"/>
                  </a:lnTo>
                  <a:lnTo>
                    <a:pt x="701" y="164"/>
                  </a:lnTo>
                  <a:lnTo>
                    <a:pt x="702" y="147"/>
                  </a:lnTo>
                  <a:lnTo>
                    <a:pt x="702" y="129"/>
                  </a:lnTo>
                  <a:lnTo>
                    <a:pt x="701" y="112"/>
                  </a:lnTo>
                  <a:lnTo>
                    <a:pt x="699" y="95"/>
                  </a:lnTo>
                  <a:lnTo>
                    <a:pt x="697" y="77"/>
                  </a:lnTo>
                  <a:lnTo>
                    <a:pt x="694" y="60"/>
                  </a:lnTo>
                  <a:lnTo>
                    <a:pt x="690" y="42"/>
                  </a:lnTo>
                  <a:lnTo>
                    <a:pt x="690" y="42"/>
                  </a:lnTo>
                  <a:lnTo>
                    <a:pt x="686" y="31"/>
                  </a:lnTo>
                  <a:lnTo>
                    <a:pt x="682" y="21"/>
                  </a:lnTo>
                  <a:lnTo>
                    <a:pt x="673" y="0"/>
                  </a:lnTo>
                  <a:lnTo>
                    <a:pt x="27" y="0"/>
                  </a:lnTo>
                  <a:lnTo>
                    <a:pt x="27" y="0"/>
                  </a:lnTo>
                  <a:lnTo>
                    <a:pt x="18" y="26"/>
                  </a:lnTo>
                  <a:lnTo>
                    <a:pt x="10" y="52"/>
                  </a:lnTo>
                  <a:lnTo>
                    <a:pt x="5" y="81"/>
                  </a:lnTo>
                  <a:lnTo>
                    <a:pt x="1" y="108"/>
                  </a:lnTo>
                  <a:lnTo>
                    <a:pt x="0" y="137"/>
                  </a:lnTo>
                  <a:lnTo>
                    <a:pt x="1" y="165"/>
                  </a:lnTo>
                  <a:lnTo>
                    <a:pt x="5" y="194"/>
                  </a:lnTo>
                  <a:lnTo>
                    <a:pt x="11" y="224"/>
                  </a:lnTo>
                  <a:lnTo>
                    <a:pt x="11" y="224"/>
                  </a:lnTo>
                  <a:lnTo>
                    <a:pt x="16" y="241"/>
                  </a:lnTo>
                  <a:lnTo>
                    <a:pt x="23" y="258"/>
                  </a:lnTo>
                  <a:lnTo>
                    <a:pt x="30" y="275"/>
                  </a:lnTo>
                  <a:lnTo>
                    <a:pt x="36" y="291"/>
                  </a:lnTo>
                  <a:lnTo>
                    <a:pt x="45" y="306"/>
                  </a:lnTo>
                  <a:lnTo>
                    <a:pt x="54" y="321"/>
                  </a:lnTo>
                  <a:lnTo>
                    <a:pt x="63" y="335"/>
                  </a:lnTo>
                  <a:lnTo>
                    <a:pt x="74" y="349"/>
                  </a:lnTo>
                  <a:lnTo>
                    <a:pt x="84" y="362"/>
                  </a:lnTo>
                  <a:lnTo>
                    <a:pt x="96" y="374"/>
                  </a:lnTo>
                  <a:lnTo>
                    <a:pt x="108" y="387"/>
                  </a:lnTo>
                  <a:lnTo>
                    <a:pt x="121" y="397"/>
                  </a:lnTo>
                  <a:lnTo>
                    <a:pt x="134" y="409"/>
                  </a:lnTo>
                  <a:lnTo>
                    <a:pt x="147" y="418"/>
                  </a:lnTo>
                  <a:lnTo>
                    <a:pt x="161" y="429"/>
                  </a:lnTo>
                  <a:lnTo>
                    <a:pt x="175" y="436"/>
                  </a:lnTo>
                  <a:lnTo>
                    <a:pt x="190" y="444"/>
                  </a:lnTo>
                  <a:lnTo>
                    <a:pt x="205" y="452"/>
                  </a:lnTo>
                  <a:lnTo>
                    <a:pt x="221" y="459"/>
                  </a:lnTo>
                  <a:lnTo>
                    <a:pt x="237" y="465"/>
                  </a:lnTo>
                  <a:lnTo>
                    <a:pt x="252" y="470"/>
                  </a:lnTo>
                  <a:lnTo>
                    <a:pt x="269" y="474"/>
                  </a:lnTo>
                  <a:lnTo>
                    <a:pt x="285" y="478"/>
                  </a:lnTo>
                  <a:lnTo>
                    <a:pt x="302" y="481"/>
                  </a:lnTo>
                  <a:lnTo>
                    <a:pt x="319" y="482"/>
                  </a:lnTo>
                  <a:lnTo>
                    <a:pt x="337" y="483"/>
                  </a:lnTo>
                  <a:lnTo>
                    <a:pt x="354" y="483"/>
                  </a:lnTo>
                  <a:lnTo>
                    <a:pt x="371" y="483"/>
                  </a:lnTo>
                  <a:lnTo>
                    <a:pt x="389" y="482"/>
                  </a:lnTo>
                  <a:lnTo>
                    <a:pt x="406" y="479"/>
                  </a:lnTo>
                  <a:lnTo>
                    <a:pt x="424" y="476"/>
                  </a:lnTo>
                  <a:lnTo>
                    <a:pt x="441" y="472"/>
                  </a:lnTo>
                  <a:lnTo>
                    <a:pt x="44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2" name="Freeform 102"/>
            <p:cNvSpPr>
              <a:spLocks/>
            </p:cNvSpPr>
            <p:nvPr userDrawn="1"/>
          </p:nvSpPr>
          <p:spPr bwMode="auto">
            <a:xfrm>
              <a:off x="938" y="353"/>
              <a:ext cx="155" cy="155"/>
            </a:xfrm>
            <a:custGeom>
              <a:avLst/>
              <a:gdLst>
                <a:gd name="T0" fmla="*/ 231 w 622"/>
                <a:gd name="T1" fmla="*/ 10 h 620"/>
                <a:gd name="T2" fmla="*/ 201 w 622"/>
                <a:gd name="T3" fmla="*/ 19 h 620"/>
                <a:gd name="T4" fmla="*/ 172 w 622"/>
                <a:gd name="T5" fmla="*/ 32 h 620"/>
                <a:gd name="T6" fmla="*/ 120 w 622"/>
                <a:gd name="T7" fmla="*/ 65 h 620"/>
                <a:gd name="T8" fmla="*/ 77 w 622"/>
                <a:gd name="T9" fmla="*/ 107 h 620"/>
                <a:gd name="T10" fmla="*/ 42 w 622"/>
                <a:gd name="T11" fmla="*/ 155 h 620"/>
                <a:gd name="T12" fmla="*/ 17 w 622"/>
                <a:gd name="T13" fmla="*/ 209 h 620"/>
                <a:gd name="T14" fmla="*/ 4 w 622"/>
                <a:gd name="T15" fmla="*/ 267 h 620"/>
                <a:gd name="T16" fmla="*/ 2 w 622"/>
                <a:gd name="T17" fmla="*/ 328 h 620"/>
                <a:gd name="T18" fmla="*/ 4 w 622"/>
                <a:gd name="T19" fmla="*/ 359 h 620"/>
                <a:gd name="T20" fmla="*/ 11 w 622"/>
                <a:gd name="T21" fmla="*/ 391 h 620"/>
                <a:gd name="T22" fmla="*/ 16 w 622"/>
                <a:gd name="T23" fmla="*/ 406 h 620"/>
                <a:gd name="T24" fmla="*/ 28 w 622"/>
                <a:gd name="T25" fmla="*/ 435 h 620"/>
                <a:gd name="T26" fmla="*/ 49 w 622"/>
                <a:gd name="T27" fmla="*/ 475 h 620"/>
                <a:gd name="T28" fmla="*/ 86 w 622"/>
                <a:gd name="T29" fmla="*/ 523 h 620"/>
                <a:gd name="T30" fmla="*/ 131 w 622"/>
                <a:gd name="T31" fmla="*/ 563 h 620"/>
                <a:gd name="T32" fmla="*/ 183 w 622"/>
                <a:gd name="T33" fmla="*/ 592 h 620"/>
                <a:gd name="T34" fmla="*/ 239 w 622"/>
                <a:gd name="T35" fmla="*/ 612 h 620"/>
                <a:gd name="T36" fmla="*/ 299 w 622"/>
                <a:gd name="T37" fmla="*/ 620 h 620"/>
                <a:gd name="T38" fmla="*/ 346 w 622"/>
                <a:gd name="T39" fmla="*/ 619 h 620"/>
                <a:gd name="T40" fmla="*/ 376 w 622"/>
                <a:gd name="T41" fmla="*/ 613 h 620"/>
                <a:gd name="T42" fmla="*/ 391 w 622"/>
                <a:gd name="T43" fmla="*/ 609 h 620"/>
                <a:gd name="T44" fmla="*/ 423 w 622"/>
                <a:gd name="T45" fmla="*/ 600 h 620"/>
                <a:gd name="T46" fmla="*/ 451 w 622"/>
                <a:gd name="T47" fmla="*/ 587 h 620"/>
                <a:gd name="T48" fmla="*/ 502 w 622"/>
                <a:gd name="T49" fmla="*/ 555 h 620"/>
                <a:gd name="T50" fmla="*/ 546 w 622"/>
                <a:gd name="T51" fmla="*/ 514 h 620"/>
                <a:gd name="T52" fmla="*/ 580 w 622"/>
                <a:gd name="T53" fmla="*/ 465 h 620"/>
                <a:gd name="T54" fmla="*/ 605 w 622"/>
                <a:gd name="T55" fmla="*/ 411 h 620"/>
                <a:gd name="T56" fmla="*/ 619 w 622"/>
                <a:gd name="T57" fmla="*/ 353 h 620"/>
                <a:gd name="T58" fmla="*/ 622 w 622"/>
                <a:gd name="T59" fmla="*/ 292 h 620"/>
                <a:gd name="T60" fmla="*/ 618 w 622"/>
                <a:gd name="T61" fmla="*/ 260 h 620"/>
                <a:gd name="T62" fmla="*/ 611 w 622"/>
                <a:gd name="T63" fmla="*/ 229 h 620"/>
                <a:gd name="T64" fmla="*/ 606 w 622"/>
                <a:gd name="T65" fmla="*/ 215 h 620"/>
                <a:gd name="T66" fmla="*/ 596 w 622"/>
                <a:gd name="T67" fmla="*/ 185 h 620"/>
                <a:gd name="T68" fmla="*/ 574 w 622"/>
                <a:gd name="T69" fmla="*/ 144 h 620"/>
                <a:gd name="T70" fmla="*/ 537 w 622"/>
                <a:gd name="T71" fmla="*/ 96 h 620"/>
                <a:gd name="T72" fmla="*/ 492 w 622"/>
                <a:gd name="T73" fmla="*/ 57 h 620"/>
                <a:gd name="T74" fmla="*/ 441 w 622"/>
                <a:gd name="T75" fmla="*/ 27 h 620"/>
                <a:gd name="T76" fmla="*/ 383 w 622"/>
                <a:gd name="T77" fmla="*/ 8 h 620"/>
                <a:gd name="T78" fmla="*/ 323 w 622"/>
                <a:gd name="T79" fmla="*/ 0 h 620"/>
                <a:gd name="T80" fmla="*/ 278 w 622"/>
                <a:gd name="T81" fmla="*/ 1 h 620"/>
                <a:gd name="T82" fmla="*/ 247 w 622"/>
                <a:gd name="T83" fmla="*/ 6 h 620"/>
                <a:gd name="T84" fmla="*/ 231 w 622"/>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231" y="10"/>
                  </a:moveTo>
                  <a:lnTo>
                    <a:pt x="231" y="10"/>
                  </a:lnTo>
                  <a:lnTo>
                    <a:pt x="215" y="14"/>
                  </a:lnTo>
                  <a:lnTo>
                    <a:pt x="201" y="19"/>
                  </a:lnTo>
                  <a:lnTo>
                    <a:pt x="187" y="26"/>
                  </a:lnTo>
                  <a:lnTo>
                    <a:pt x="172" y="32"/>
                  </a:lnTo>
                  <a:lnTo>
                    <a:pt x="145" y="48"/>
                  </a:lnTo>
                  <a:lnTo>
                    <a:pt x="120" y="65"/>
                  </a:lnTo>
                  <a:lnTo>
                    <a:pt x="98" y="84"/>
                  </a:lnTo>
                  <a:lnTo>
                    <a:pt x="77" y="107"/>
                  </a:lnTo>
                  <a:lnTo>
                    <a:pt x="59" y="130"/>
                  </a:lnTo>
                  <a:lnTo>
                    <a:pt x="42" y="155"/>
                  </a:lnTo>
                  <a:lnTo>
                    <a:pt x="29" y="181"/>
                  </a:lnTo>
                  <a:lnTo>
                    <a:pt x="17" y="209"/>
                  </a:lnTo>
                  <a:lnTo>
                    <a:pt x="9" y="238"/>
                  </a:lnTo>
                  <a:lnTo>
                    <a:pt x="4" y="267"/>
                  </a:lnTo>
                  <a:lnTo>
                    <a:pt x="0" y="298"/>
                  </a:lnTo>
                  <a:lnTo>
                    <a:pt x="2" y="328"/>
                  </a:lnTo>
                  <a:lnTo>
                    <a:pt x="3" y="344"/>
                  </a:lnTo>
                  <a:lnTo>
                    <a:pt x="4" y="359"/>
                  </a:lnTo>
                  <a:lnTo>
                    <a:pt x="8" y="375"/>
                  </a:lnTo>
                  <a:lnTo>
                    <a:pt x="11" y="391"/>
                  </a:lnTo>
                  <a:lnTo>
                    <a:pt x="11" y="391"/>
                  </a:lnTo>
                  <a:lnTo>
                    <a:pt x="16" y="406"/>
                  </a:lnTo>
                  <a:lnTo>
                    <a:pt x="21" y="421"/>
                  </a:lnTo>
                  <a:lnTo>
                    <a:pt x="28" y="435"/>
                  </a:lnTo>
                  <a:lnTo>
                    <a:pt x="34" y="449"/>
                  </a:lnTo>
                  <a:lnTo>
                    <a:pt x="49" y="475"/>
                  </a:lnTo>
                  <a:lnTo>
                    <a:pt x="67" y="501"/>
                  </a:lnTo>
                  <a:lnTo>
                    <a:pt x="86" y="523"/>
                  </a:lnTo>
                  <a:lnTo>
                    <a:pt x="107" y="544"/>
                  </a:lnTo>
                  <a:lnTo>
                    <a:pt x="131" y="563"/>
                  </a:lnTo>
                  <a:lnTo>
                    <a:pt x="157" y="579"/>
                  </a:lnTo>
                  <a:lnTo>
                    <a:pt x="183" y="592"/>
                  </a:lnTo>
                  <a:lnTo>
                    <a:pt x="210" y="603"/>
                  </a:lnTo>
                  <a:lnTo>
                    <a:pt x="239" y="612"/>
                  </a:lnTo>
                  <a:lnTo>
                    <a:pt x="269" y="617"/>
                  </a:lnTo>
                  <a:lnTo>
                    <a:pt x="299" y="620"/>
                  </a:lnTo>
                  <a:lnTo>
                    <a:pt x="330" y="620"/>
                  </a:lnTo>
                  <a:lnTo>
                    <a:pt x="346" y="619"/>
                  </a:lnTo>
                  <a:lnTo>
                    <a:pt x="361" y="616"/>
                  </a:lnTo>
                  <a:lnTo>
                    <a:pt x="376" y="613"/>
                  </a:lnTo>
                  <a:lnTo>
                    <a:pt x="391" y="609"/>
                  </a:lnTo>
                  <a:lnTo>
                    <a:pt x="391" y="609"/>
                  </a:lnTo>
                  <a:lnTo>
                    <a:pt x="407" y="606"/>
                  </a:lnTo>
                  <a:lnTo>
                    <a:pt x="423" y="600"/>
                  </a:lnTo>
                  <a:lnTo>
                    <a:pt x="437" y="594"/>
                  </a:lnTo>
                  <a:lnTo>
                    <a:pt x="451" y="587"/>
                  </a:lnTo>
                  <a:lnTo>
                    <a:pt x="477" y="573"/>
                  </a:lnTo>
                  <a:lnTo>
                    <a:pt x="502" y="555"/>
                  </a:lnTo>
                  <a:lnTo>
                    <a:pt x="525" y="535"/>
                  </a:lnTo>
                  <a:lnTo>
                    <a:pt x="546" y="514"/>
                  </a:lnTo>
                  <a:lnTo>
                    <a:pt x="565" y="491"/>
                  </a:lnTo>
                  <a:lnTo>
                    <a:pt x="580" y="465"/>
                  </a:lnTo>
                  <a:lnTo>
                    <a:pt x="595" y="439"/>
                  </a:lnTo>
                  <a:lnTo>
                    <a:pt x="605" y="411"/>
                  </a:lnTo>
                  <a:lnTo>
                    <a:pt x="614" y="383"/>
                  </a:lnTo>
                  <a:lnTo>
                    <a:pt x="619" y="353"/>
                  </a:lnTo>
                  <a:lnTo>
                    <a:pt x="622" y="323"/>
                  </a:lnTo>
                  <a:lnTo>
                    <a:pt x="622" y="292"/>
                  </a:lnTo>
                  <a:lnTo>
                    <a:pt x="621" y="276"/>
                  </a:lnTo>
                  <a:lnTo>
                    <a:pt x="618" y="260"/>
                  </a:lnTo>
                  <a:lnTo>
                    <a:pt x="615" y="245"/>
                  </a:lnTo>
                  <a:lnTo>
                    <a:pt x="611" y="229"/>
                  </a:lnTo>
                  <a:lnTo>
                    <a:pt x="611" y="229"/>
                  </a:lnTo>
                  <a:lnTo>
                    <a:pt x="606" y="215"/>
                  </a:lnTo>
                  <a:lnTo>
                    <a:pt x="601" y="199"/>
                  </a:lnTo>
                  <a:lnTo>
                    <a:pt x="596" y="185"/>
                  </a:lnTo>
                  <a:lnTo>
                    <a:pt x="589" y="170"/>
                  </a:lnTo>
                  <a:lnTo>
                    <a:pt x="574" y="144"/>
                  </a:lnTo>
                  <a:lnTo>
                    <a:pt x="557" y="120"/>
                  </a:lnTo>
                  <a:lnTo>
                    <a:pt x="537" y="96"/>
                  </a:lnTo>
                  <a:lnTo>
                    <a:pt x="515" y="75"/>
                  </a:lnTo>
                  <a:lnTo>
                    <a:pt x="492" y="57"/>
                  </a:lnTo>
                  <a:lnTo>
                    <a:pt x="467" y="41"/>
                  </a:lnTo>
                  <a:lnTo>
                    <a:pt x="441" y="27"/>
                  </a:lnTo>
                  <a:lnTo>
                    <a:pt x="412" y="17"/>
                  </a:lnTo>
                  <a:lnTo>
                    <a:pt x="383" y="8"/>
                  </a:lnTo>
                  <a:lnTo>
                    <a:pt x="353" y="2"/>
                  </a:lnTo>
                  <a:lnTo>
                    <a:pt x="323" y="0"/>
                  </a:lnTo>
                  <a:lnTo>
                    <a:pt x="293" y="0"/>
                  </a:lnTo>
                  <a:lnTo>
                    <a:pt x="278" y="1"/>
                  </a:lnTo>
                  <a:lnTo>
                    <a:pt x="262" y="4"/>
                  </a:lnTo>
                  <a:lnTo>
                    <a:pt x="247" y="6"/>
                  </a:lnTo>
                  <a:lnTo>
                    <a:pt x="231" y="10"/>
                  </a:lnTo>
                  <a:lnTo>
                    <a:pt x="23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 name="Freeform 103"/>
            <p:cNvSpPr>
              <a:spLocks/>
            </p:cNvSpPr>
            <p:nvPr userDrawn="1"/>
          </p:nvSpPr>
          <p:spPr bwMode="auto">
            <a:xfrm>
              <a:off x="703" y="429"/>
              <a:ext cx="135" cy="135"/>
            </a:xfrm>
            <a:custGeom>
              <a:avLst/>
              <a:gdLst>
                <a:gd name="T0" fmla="*/ 200 w 540"/>
                <a:gd name="T1" fmla="*/ 9 h 539"/>
                <a:gd name="T2" fmla="*/ 149 w 540"/>
                <a:gd name="T3" fmla="*/ 29 h 539"/>
                <a:gd name="T4" fmla="*/ 105 w 540"/>
                <a:gd name="T5" fmla="*/ 57 h 539"/>
                <a:gd name="T6" fmla="*/ 67 w 540"/>
                <a:gd name="T7" fmla="*/ 92 h 539"/>
                <a:gd name="T8" fmla="*/ 37 w 540"/>
                <a:gd name="T9" fmla="*/ 135 h 539"/>
                <a:gd name="T10" fmla="*/ 15 w 540"/>
                <a:gd name="T11" fmla="*/ 182 h 539"/>
                <a:gd name="T12" fmla="*/ 3 w 540"/>
                <a:gd name="T13" fmla="*/ 233 h 539"/>
                <a:gd name="T14" fmla="*/ 0 w 540"/>
                <a:gd name="T15" fmla="*/ 285 h 539"/>
                <a:gd name="T16" fmla="*/ 10 w 540"/>
                <a:gd name="T17" fmla="*/ 340 h 539"/>
                <a:gd name="T18" fmla="*/ 17 w 540"/>
                <a:gd name="T19" fmla="*/ 366 h 539"/>
                <a:gd name="T20" fmla="*/ 42 w 540"/>
                <a:gd name="T21" fmla="*/ 414 h 539"/>
                <a:gd name="T22" fmla="*/ 75 w 540"/>
                <a:gd name="T23" fmla="*/ 456 h 539"/>
                <a:gd name="T24" fmla="*/ 114 w 540"/>
                <a:gd name="T25" fmla="*/ 490 h 539"/>
                <a:gd name="T26" fmla="*/ 158 w 540"/>
                <a:gd name="T27" fmla="*/ 516 h 539"/>
                <a:gd name="T28" fmla="*/ 208 w 540"/>
                <a:gd name="T29" fmla="*/ 533 h 539"/>
                <a:gd name="T30" fmla="*/ 260 w 540"/>
                <a:gd name="T31" fmla="*/ 539 h 539"/>
                <a:gd name="T32" fmla="*/ 313 w 540"/>
                <a:gd name="T33" fmla="*/ 537 h 539"/>
                <a:gd name="T34" fmla="*/ 340 w 540"/>
                <a:gd name="T35" fmla="*/ 530 h 539"/>
                <a:gd name="T36" fmla="*/ 391 w 540"/>
                <a:gd name="T37" fmla="*/ 512 h 539"/>
                <a:gd name="T38" fmla="*/ 436 w 540"/>
                <a:gd name="T39" fmla="*/ 483 h 539"/>
                <a:gd name="T40" fmla="*/ 473 w 540"/>
                <a:gd name="T41" fmla="*/ 447 h 539"/>
                <a:gd name="T42" fmla="*/ 503 w 540"/>
                <a:gd name="T43" fmla="*/ 405 h 539"/>
                <a:gd name="T44" fmla="*/ 526 w 540"/>
                <a:gd name="T45" fmla="*/ 358 h 539"/>
                <a:gd name="T46" fmla="*/ 537 w 540"/>
                <a:gd name="T47" fmla="*/ 307 h 539"/>
                <a:gd name="T48" fmla="*/ 540 w 540"/>
                <a:gd name="T49" fmla="*/ 254 h 539"/>
                <a:gd name="T50" fmla="*/ 531 w 540"/>
                <a:gd name="T51" fmla="*/ 201 h 539"/>
                <a:gd name="T52" fmla="*/ 523 w 540"/>
                <a:gd name="T53" fmla="*/ 173 h 539"/>
                <a:gd name="T54" fmla="*/ 498 w 540"/>
                <a:gd name="T55" fmla="*/ 126 h 539"/>
                <a:gd name="T56" fmla="*/ 466 w 540"/>
                <a:gd name="T57" fmla="*/ 85 h 539"/>
                <a:gd name="T58" fmla="*/ 426 w 540"/>
                <a:gd name="T59" fmla="*/ 51 h 539"/>
                <a:gd name="T60" fmla="*/ 382 w 540"/>
                <a:gd name="T61" fmla="*/ 25 h 539"/>
                <a:gd name="T62" fmla="*/ 333 w 540"/>
                <a:gd name="T63" fmla="*/ 8 h 539"/>
                <a:gd name="T64" fmla="*/ 281 w 540"/>
                <a:gd name="T65" fmla="*/ 0 h 539"/>
                <a:gd name="T66" fmla="*/ 227 w 540"/>
                <a:gd name="T67" fmla="*/ 4 h 539"/>
                <a:gd name="T68" fmla="*/ 20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200" y="9"/>
                  </a:moveTo>
                  <a:lnTo>
                    <a:pt x="200" y="9"/>
                  </a:lnTo>
                  <a:lnTo>
                    <a:pt x="174" y="18"/>
                  </a:lnTo>
                  <a:lnTo>
                    <a:pt x="149" y="29"/>
                  </a:lnTo>
                  <a:lnTo>
                    <a:pt x="125" y="42"/>
                  </a:lnTo>
                  <a:lnTo>
                    <a:pt x="105" y="57"/>
                  </a:lnTo>
                  <a:lnTo>
                    <a:pt x="84" y="74"/>
                  </a:lnTo>
                  <a:lnTo>
                    <a:pt x="67" y="92"/>
                  </a:lnTo>
                  <a:lnTo>
                    <a:pt x="50" y="113"/>
                  </a:lnTo>
                  <a:lnTo>
                    <a:pt x="37" y="135"/>
                  </a:lnTo>
                  <a:lnTo>
                    <a:pt x="24" y="158"/>
                  </a:lnTo>
                  <a:lnTo>
                    <a:pt x="15" y="182"/>
                  </a:lnTo>
                  <a:lnTo>
                    <a:pt x="7" y="207"/>
                  </a:lnTo>
                  <a:lnTo>
                    <a:pt x="3" y="233"/>
                  </a:lnTo>
                  <a:lnTo>
                    <a:pt x="0" y="259"/>
                  </a:lnTo>
                  <a:lnTo>
                    <a:pt x="0" y="285"/>
                  </a:lnTo>
                  <a:lnTo>
                    <a:pt x="3" y="313"/>
                  </a:lnTo>
                  <a:lnTo>
                    <a:pt x="10" y="340"/>
                  </a:lnTo>
                  <a:lnTo>
                    <a:pt x="10" y="340"/>
                  </a:lnTo>
                  <a:lnTo>
                    <a:pt x="17" y="366"/>
                  </a:lnTo>
                  <a:lnTo>
                    <a:pt x="29" y="391"/>
                  </a:lnTo>
                  <a:lnTo>
                    <a:pt x="42" y="414"/>
                  </a:lnTo>
                  <a:lnTo>
                    <a:pt x="56" y="436"/>
                  </a:lnTo>
                  <a:lnTo>
                    <a:pt x="75" y="456"/>
                  </a:lnTo>
                  <a:lnTo>
                    <a:pt x="93" y="474"/>
                  </a:lnTo>
                  <a:lnTo>
                    <a:pt x="114" y="490"/>
                  </a:lnTo>
                  <a:lnTo>
                    <a:pt x="135" y="504"/>
                  </a:lnTo>
                  <a:lnTo>
                    <a:pt x="158" y="516"/>
                  </a:lnTo>
                  <a:lnTo>
                    <a:pt x="183" y="525"/>
                  </a:lnTo>
                  <a:lnTo>
                    <a:pt x="208" y="533"/>
                  </a:lnTo>
                  <a:lnTo>
                    <a:pt x="234" y="538"/>
                  </a:lnTo>
                  <a:lnTo>
                    <a:pt x="260" y="539"/>
                  </a:lnTo>
                  <a:lnTo>
                    <a:pt x="286" y="539"/>
                  </a:lnTo>
                  <a:lnTo>
                    <a:pt x="313" y="537"/>
                  </a:lnTo>
                  <a:lnTo>
                    <a:pt x="340" y="530"/>
                  </a:lnTo>
                  <a:lnTo>
                    <a:pt x="340" y="530"/>
                  </a:lnTo>
                  <a:lnTo>
                    <a:pt x="367" y="522"/>
                  </a:lnTo>
                  <a:lnTo>
                    <a:pt x="391" y="512"/>
                  </a:lnTo>
                  <a:lnTo>
                    <a:pt x="415" y="498"/>
                  </a:lnTo>
                  <a:lnTo>
                    <a:pt x="436" y="483"/>
                  </a:lnTo>
                  <a:lnTo>
                    <a:pt x="456" y="466"/>
                  </a:lnTo>
                  <a:lnTo>
                    <a:pt x="473" y="447"/>
                  </a:lnTo>
                  <a:lnTo>
                    <a:pt x="490" y="427"/>
                  </a:lnTo>
                  <a:lnTo>
                    <a:pt x="503" y="405"/>
                  </a:lnTo>
                  <a:lnTo>
                    <a:pt x="516" y="382"/>
                  </a:lnTo>
                  <a:lnTo>
                    <a:pt x="526" y="358"/>
                  </a:lnTo>
                  <a:lnTo>
                    <a:pt x="533" y="333"/>
                  </a:lnTo>
                  <a:lnTo>
                    <a:pt x="537" y="307"/>
                  </a:lnTo>
                  <a:lnTo>
                    <a:pt x="540" y="281"/>
                  </a:lnTo>
                  <a:lnTo>
                    <a:pt x="540" y="254"/>
                  </a:lnTo>
                  <a:lnTo>
                    <a:pt x="537" y="227"/>
                  </a:lnTo>
                  <a:lnTo>
                    <a:pt x="531" y="201"/>
                  </a:lnTo>
                  <a:lnTo>
                    <a:pt x="531" y="201"/>
                  </a:lnTo>
                  <a:lnTo>
                    <a:pt x="523" y="173"/>
                  </a:lnTo>
                  <a:lnTo>
                    <a:pt x="511" y="148"/>
                  </a:lnTo>
                  <a:lnTo>
                    <a:pt x="498" y="126"/>
                  </a:lnTo>
                  <a:lnTo>
                    <a:pt x="484" y="104"/>
                  </a:lnTo>
                  <a:lnTo>
                    <a:pt x="466" y="85"/>
                  </a:lnTo>
                  <a:lnTo>
                    <a:pt x="447" y="66"/>
                  </a:lnTo>
                  <a:lnTo>
                    <a:pt x="426" y="51"/>
                  </a:lnTo>
                  <a:lnTo>
                    <a:pt x="406" y="36"/>
                  </a:lnTo>
                  <a:lnTo>
                    <a:pt x="382" y="25"/>
                  </a:lnTo>
                  <a:lnTo>
                    <a:pt x="357" y="14"/>
                  </a:lnTo>
                  <a:lnTo>
                    <a:pt x="333" y="8"/>
                  </a:lnTo>
                  <a:lnTo>
                    <a:pt x="308" y="3"/>
                  </a:lnTo>
                  <a:lnTo>
                    <a:pt x="281" y="0"/>
                  </a:lnTo>
                  <a:lnTo>
                    <a:pt x="254" y="0"/>
                  </a:lnTo>
                  <a:lnTo>
                    <a:pt x="227" y="4"/>
                  </a:lnTo>
                  <a:lnTo>
                    <a:pt x="200" y="9"/>
                  </a:lnTo>
                  <a:lnTo>
                    <a:pt x="20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 name="Freeform 104"/>
            <p:cNvSpPr>
              <a:spLocks/>
            </p:cNvSpPr>
            <p:nvPr userDrawn="1"/>
          </p:nvSpPr>
          <p:spPr bwMode="auto">
            <a:xfrm>
              <a:off x="469" y="504"/>
              <a:ext cx="114" cy="115"/>
            </a:xfrm>
            <a:custGeom>
              <a:avLst/>
              <a:gdLst>
                <a:gd name="T0" fmla="*/ 289 w 459"/>
                <a:gd name="T1" fmla="*/ 452 h 459"/>
                <a:gd name="T2" fmla="*/ 332 w 459"/>
                <a:gd name="T3" fmla="*/ 435 h 459"/>
                <a:gd name="T4" fmla="*/ 372 w 459"/>
                <a:gd name="T5" fmla="*/ 411 h 459"/>
                <a:gd name="T6" fmla="*/ 403 w 459"/>
                <a:gd name="T7" fmla="*/ 381 h 459"/>
                <a:gd name="T8" fmla="*/ 429 w 459"/>
                <a:gd name="T9" fmla="*/ 344 h 459"/>
                <a:gd name="T10" fmla="*/ 447 w 459"/>
                <a:gd name="T11" fmla="*/ 305 h 459"/>
                <a:gd name="T12" fmla="*/ 458 w 459"/>
                <a:gd name="T13" fmla="*/ 262 h 459"/>
                <a:gd name="T14" fmla="*/ 459 w 459"/>
                <a:gd name="T15" fmla="*/ 216 h 459"/>
                <a:gd name="T16" fmla="*/ 452 w 459"/>
                <a:gd name="T17" fmla="*/ 171 h 459"/>
                <a:gd name="T18" fmla="*/ 445 w 459"/>
                <a:gd name="T19" fmla="*/ 149 h 459"/>
                <a:gd name="T20" fmla="*/ 424 w 459"/>
                <a:gd name="T21" fmla="*/ 107 h 459"/>
                <a:gd name="T22" fmla="*/ 396 w 459"/>
                <a:gd name="T23" fmla="*/ 72 h 459"/>
                <a:gd name="T24" fmla="*/ 364 w 459"/>
                <a:gd name="T25" fmla="*/ 43 h 459"/>
                <a:gd name="T26" fmla="*/ 325 w 459"/>
                <a:gd name="T27" fmla="*/ 21 h 459"/>
                <a:gd name="T28" fmla="*/ 283 w 459"/>
                <a:gd name="T29" fmla="*/ 7 h 459"/>
                <a:gd name="T30" fmla="*/ 239 w 459"/>
                <a:gd name="T31" fmla="*/ 0 h 459"/>
                <a:gd name="T32" fmla="*/ 193 w 459"/>
                <a:gd name="T33" fmla="*/ 3 h 459"/>
                <a:gd name="T34" fmla="*/ 171 w 459"/>
                <a:gd name="T35" fmla="*/ 8 h 459"/>
                <a:gd name="T36" fmla="*/ 127 w 459"/>
                <a:gd name="T37" fmla="*/ 25 h 459"/>
                <a:gd name="T38" fmla="*/ 89 w 459"/>
                <a:gd name="T39" fmla="*/ 48 h 459"/>
                <a:gd name="T40" fmla="*/ 56 w 459"/>
                <a:gd name="T41" fmla="*/ 80 h 459"/>
                <a:gd name="T42" fmla="*/ 31 w 459"/>
                <a:gd name="T43" fmla="*/ 115 h 459"/>
                <a:gd name="T44" fmla="*/ 13 w 459"/>
                <a:gd name="T45" fmla="*/ 155 h 459"/>
                <a:gd name="T46" fmla="*/ 3 w 459"/>
                <a:gd name="T47" fmla="*/ 198 h 459"/>
                <a:gd name="T48" fmla="*/ 0 w 459"/>
                <a:gd name="T49" fmla="*/ 244 h 459"/>
                <a:gd name="T50" fmla="*/ 8 w 459"/>
                <a:gd name="T51" fmla="*/ 289 h 459"/>
                <a:gd name="T52" fmla="*/ 16 w 459"/>
                <a:gd name="T53" fmla="*/ 312 h 459"/>
                <a:gd name="T54" fmla="*/ 35 w 459"/>
                <a:gd name="T55" fmla="*/ 353 h 459"/>
                <a:gd name="T56" fmla="*/ 63 w 459"/>
                <a:gd name="T57" fmla="*/ 388 h 459"/>
                <a:gd name="T58" fmla="*/ 97 w 459"/>
                <a:gd name="T59" fmla="*/ 417 h 459"/>
                <a:gd name="T60" fmla="*/ 134 w 459"/>
                <a:gd name="T61" fmla="*/ 439 h 459"/>
                <a:gd name="T62" fmla="*/ 176 w 459"/>
                <a:gd name="T63" fmla="*/ 454 h 459"/>
                <a:gd name="T64" fmla="*/ 220 w 459"/>
                <a:gd name="T65" fmla="*/ 459 h 459"/>
                <a:gd name="T66" fmla="*/ 266 w 459"/>
                <a:gd name="T67" fmla="*/ 456 h 459"/>
                <a:gd name="T68" fmla="*/ 289 w 459"/>
                <a:gd name="T69" fmla="*/ 452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9" y="452"/>
                  </a:moveTo>
                  <a:lnTo>
                    <a:pt x="289" y="452"/>
                  </a:lnTo>
                  <a:lnTo>
                    <a:pt x="312" y="444"/>
                  </a:lnTo>
                  <a:lnTo>
                    <a:pt x="332" y="435"/>
                  </a:lnTo>
                  <a:lnTo>
                    <a:pt x="353" y="424"/>
                  </a:lnTo>
                  <a:lnTo>
                    <a:pt x="372" y="411"/>
                  </a:lnTo>
                  <a:lnTo>
                    <a:pt x="388" y="396"/>
                  </a:lnTo>
                  <a:lnTo>
                    <a:pt x="403" y="381"/>
                  </a:lnTo>
                  <a:lnTo>
                    <a:pt x="417" y="364"/>
                  </a:lnTo>
                  <a:lnTo>
                    <a:pt x="429" y="344"/>
                  </a:lnTo>
                  <a:lnTo>
                    <a:pt x="439" y="325"/>
                  </a:lnTo>
                  <a:lnTo>
                    <a:pt x="447" y="305"/>
                  </a:lnTo>
                  <a:lnTo>
                    <a:pt x="454" y="283"/>
                  </a:lnTo>
                  <a:lnTo>
                    <a:pt x="458" y="262"/>
                  </a:lnTo>
                  <a:lnTo>
                    <a:pt x="459" y="239"/>
                  </a:lnTo>
                  <a:lnTo>
                    <a:pt x="459" y="216"/>
                  </a:lnTo>
                  <a:lnTo>
                    <a:pt x="456" y="193"/>
                  </a:lnTo>
                  <a:lnTo>
                    <a:pt x="452" y="171"/>
                  </a:lnTo>
                  <a:lnTo>
                    <a:pt x="452" y="171"/>
                  </a:lnTo>
                  <a:lnTo>
                    <a:pt x="445" y="149"/>
                  </a:lnTo>
                  <a:lnTo>
                    <a:pt x="435" y="127"/>
                  </a:lnTo>
                  <a:lnTo>
                    <a:pt x="424" y="107"/>
                  </a:lnTo>
                  <a:lnTo>
                    <a:pt x="411" y="89"/>
                  </a:lnTo>
                  <a:lnTo>
                    <a:pt x="396" y="72"/>
                  </a:lnTo>
                  <a:lnTo>
                    <a:pt x="381" y="56"/>
                  </a:lnTo>
                  <a:lnTo>
                    <a:pt x="364" y="43"/>
                  </a:lnTo>
                  <a:lnTo>
                    <a:pt x="344" y="31"/>
                  </a:lnTo>
                  <a:lnTo>
                    <a:pt x="325" y="21"/>
                  </a:lnTo>
                  <a:lnTo>
                    <a:pt x="305" y="13"/>
                  </a:lnTo>
                  <a:lnTo>
                    <a:pt x="283" y="7"/>
                  </a:lnTo>
                  <a:lnTo>
                    <a:pt x="262" y="3"/>
                  </a:lnTo>
                  <a:lnTo>
                    <a:pt x="239" y="0"/>
                  </a:lnTo>
                  <a:lnTo>
                    <a:pt x="216" y="2"/>
                  </a:lnTo>
                  <a:lnTo>
                    <a:pt x="193" y="3"/>
                  </a:lnTo>
                  <a:lnTo>
                    <a:pt x="171" y="8"/>
                  </a:lnTo>
                  <a:lnTo>
                    <a:pt x="171" y="8"/>
                  </a:lnTo>
                  <a:lnTo>
                    <a:pt x="149" y="16"/>
                  </a:lnTo>
                  <a:lnTo>
                    <a:pt x="127" y="25"/>
                  </a:lnTo>
                  <a:lnTo>
                    <a:pt x="107" y="35"/>
                  </a:lnTo>
                  <a:lnTo>
                    <a:pt x="89" y="48"/>
                  </a:lnTo>
                  <a:lnTo>
                    <a:pt x="72" y="64"/>
                  </a:lnTo>
                  <a:lnTo>
                    <a:pt x="56" y="80"/>
                  </a:lnTo>
                  <a:lnTo>
                    <a:pt x="43" y="97"/>
                  </a:lnTo>
                  <a:lnTo>
                    <a:pt x="31" y="115"/>
                  </a:lnTo>
                  <a:lnTo>
                    <a:pt x="21" y="134"/>
                  </a:lnTo>
                  <a:lnTo>
                    <a:pt x="13" y="155"/>
                  </a:lnTo>
                  <a:lnTo>
                    <a:pt x="7" y="176"/>
                  </a:lnTo>
                  <a:lnTo>
                    <a:pt x="3" y="198"/>
                  </a:lnTo>
                  <a:lnTo>
                    <a:pt x="0" y="220"/>
                  </a:lnTo>
                  <a:lnTo>
                    <a:pt x="0" y="244"/>
                  </a:lnTo>
                  <a:lnTo>
                    <a:pt x="3" y="266"/>
                  </a:lnTo>
                  <a:lnTo>
                    <a:pt x="8" y="289"/>
                  </a:lnTo>
                  <a:lnTo>
                    <a:pt x="8" y="289"/>
                  </a:lnTo>
                  <a:lnTo>
                    <a:pt x="16" y="312"/>
                  </a:lnTo>
                  <a:lnTo>
                    <a:pt x="25" y="332"/>
                  </a:lnTo>
                  <a:lnTo>
                    <a:pt x="35" y="353"/>
                  </a:lnTo>
                  <a:lnTo>
                    <a:pt x="48" y="372"/>
                  </a:lnTo>
                  <a:lnTo>
                    <a:pt x="63" y="388"/>
                  </a:lnTo>
                  <a:lnTo>
                    <a:pt x="80" y="403"/>
                  </a:lnTo>
                  <a:lnTo>
                    <a:pt x="97" y="417"/>
                  </a:lnTo>
                  <a:lnTo>
                    <a:pt x="115" y="429"/>
                  </a:lnTo>
                  <a:lnTo>
                    <a:pt x="134" y="439"/>
                  </a:lnTo>
                  <a:lnTo>
                    <a:pt x="155" y="447"/>
                  </a:lnTo>
                  <a:lnTo>
                    <a:pt x="176" y="454"/>
                  </a:lnTo>
                  <a:lnTo>
                    <a:pt x="198" y="458"/>
                  </a:lnTo>
                  <a:lnTo>
                    <a:pt x="220" y="459"/>
                  </a:lnTo>
                  <a:lnTo>
                    <a:pt x="244" y="459"/>
                  </a:lnTo>
                  <a:lnTo>
                    <a:pt x="266" y="456"/>
                  </a:lnTo>
                  <a:lnTo>
                    <a:pt x="289" y="452"/>
                  </a:lnTo>
                  <a:lnTo>
                    <a:pt x="289" y="4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 name="Freeform 105"/>
            <p:cNvSpPr>
              <a:spLocks/>
            </p:cNvSpPr>
            <p:nvPr userDrawn="1"/>
          </p:nvSpPr>
          <p:spPr bwMode="auto">
            <a:xfrm>
              <a:off x="235" y="580"/>
              <a:ext cx="94" cy="95"/>
            </a:xfrm>
            <a:custGeom>
              <a:avLst/>
              <a:gdLst>
                <a:gd name="T0" fmla="*/ 372 w 378"/>
                <a:gd name="T1" fmla="*/ 139 h 378"/>
                <a:gd name="T2" fmla="*/ 357 w 378"/>
                <a:gd name="T3" fmla="*/ 104 h 378"/>
                <a:gd name="T4" fmla="*/ 338 w 378"/>
                <a:gd name="T5" fmla="*/ 71 h 378"/>
                <a:gd name="T6" fmla="*/ 313 w 378"/>
                <a:gd name="T7" fmla="*/ 45 h 378"/>
                <a:gd name="T8" fmla="*/ 283 w 378"/>
                <a:gd name="T9" fmla="*/ 25 h 378"/>
                <a:gd name="T10" fmla="*/ 250 w 378"/>
                <a:gd name="T11" fmla="*/ 9 h 378"/>
                <a:gd name="T12" fmla="*/ 215 w 378"/>
                <a:gd name="T13" fmla="*/ 1 h 378"/>
                <a:gd name="T14" fmla="*/ 177 w 378"/>
                <a:gd name="T15" fmla="*/ 0 h 378"/>
                <a:gd name="T16" fmla="*/ 140 w 378"/>
                <a:gd name="T17" fmla="*/ 5 h 378"/>
                <a:gd name="T18" fmla="*/ 121 w 378"/>
                <a:gd name="T19" fmla="*/ 12 h 378"/>
                <a:gd name="T20" fmla="*/ 88 w 378"/>
                <a:gd name="T21" fmla="*/ 28 h 378"/>
                <a:gd name="T22" fmla="*/ 59 w 378"/>
                <a:gd name="T23" fmla="*/ 51 h 378"/>
                <a:gd name="T24" fmla="*/ 35 w 378"/>
                <a:gd name="T25" fmla="*/ 78 h 378"/>
                <a:gd name="T26" fmla="*/ 17 w 378"/>
                <a:gd name="T27" fmla="*/ 109 h 378"/>
                <a:gd name="T28" fmla="*/ 5 w 378"/>
                <a:gd name="T29" fmla="*/ 144 h 378"/>
                <a:gd name="T30" fmla="*/ 0 w 378"/>
                <a:gd name="T31" fmla="*/ 181 h 378"/>
                <a:gd name="T32" fmla="*/ 2 w 378"/>
                <a:gd name="T33" fmla="*/ 219 h 378"/>
                <a:gd name="T34" fmla="*/ 7 w 378"/>
                <a:gd name="T35" fmla="*/ 237 h 378"/>
                <a:gd name="T36" fmla="*/ 20 w 378"/>
                <a:gd name="T37" fmla="*/ 273 h 378"/>
                <a:gd name="T38" fmla="*/ 39 w 378"/>
                <a:gd name="T39" fmla="*/ 305 h 378"/>
                <a:gd name="T40" fmla="*/ 65 w 378"/>
                <a:gd name="T41" fmla="*/ 331 h 378"/>
                <a:gd name="T42" fmla="*/ 94 w 378"/>
                <a:gd name="T43" fmla="*/ 352 h 378"/>
                <a:gd name="T44" fmla="*/ 127 w 378"/>
                <a:gd name="T45" fmla="*/ 367 h 378"/>
                <a:gd name="T46" fmla="*/ 163 w 378"/>
                <a:gd name="T47" fmla="*/ 375 h 378"/>
                <a:gd name="T48" fmla="*/ 200 w 378"/>
                <a:gd name="T49" fmla="*/ 376 h 378"/>
                <a:gd name="T50" fmla="*/ 237 w 378"/>
                <a:gd name="T51" fmla="*/ 371 h 378"/>
                <a:gd name="T52" fmla="*/ 256 w 378"/>
                <a:gd name="T53" fmla="*/ 365 h 378"/>
                <a:gd name="T54" fmla="*/ 290 w 378"/>
                <a:gd name="T55" fmla="*/ 348 h 378"/>
                <a:gd name="T56" fmla="*/ 319 w 378"/>
                <a:gd name="T57" fmla="*/ 325 h 378"/>
                <a:gd name="T58" fmla="*/ 343 w 378"/>
                <a:gd name="T59" fmla="*/ 298 h 378"/>
                <a:gd name="T60" fmla="*/ 361 w 378"/>
                <a:gd name="T61" fmla="*/ 267 h 378"/>
                <a:gd name="T62" fmla="*/ 373 w 378"/>
                <a:gd name="T63" fmla="*/ 232 h 378"/>
                <a:gd name="T64" fmla="*/ 378 w 378"/>
                <a:gd name="T65" fmla="*/ 195 h 378"/>
                <a:gd name="T66" fmla="*/ 376 w 378"/>
                <a:gd name="T67" fmla="*/ 159 h 378"/>
                <a:gd name="T68" fmla="*/ 372 w 378"/>
                <a:gd name="T69" fmla="*/ 13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39"/>
                  </a:moveTo>
                  <a:lnTo>
                    <a:pt x="372" y="139"/>
                  </a:lnTo>
                  <a:lnTo>
                    <a:pt x="365" y="121"/>
                  </a:lnTo>
                  <a:lnTo>
                    <a:pt x="357" y="104"/>
                  </a:lnTo>
                  <a:lnTo>
                    <a:pt x="348" y="87"/>
                  </a:lnTo>
                  <a:lnTo>
                    <a:pt x="338" y="71"/>
                  </a:lnTo>
                  <a:lnTo>
                    <a:pt x="326" y="58"/>
                  </a:lnTo>
                  <a:lnTo>
                    <a:pt x="313" y="45"/>
                  </a:lnTo>
                  <a:lnTo>
                    <a:pt x="299" y="34"/>
                  </a:lnTo>
                  <a:lnTo>
                    <a:pt x="283" y="25"/>
                  </a:lnTo>
                  <a:lnTo>
                    <a:pt x="267" y="17"/>
                  </a:lnTo>
                  <a:lnTo>
                    <a:pt x="250" y="9"/>
                  </a:lnTo>
                  <a:lnTo>
                    <a:pt x="232" y="4"/>
                  </a:lnTo>
                  <a:lnTo>
                    <a:pt x="215" y="1"/>
                  </a:lnTo>
                  <a:lnTo>
                    <a:pt x="197" y="0"/>
                  </a:lnTo>
                  <a:lnTo>
                    <a:pt x="177" y="0"/>
                  </a:lnTo>
                  <a:lnTo>
                    <a:pt x="159" y="1"/>
                  </a:lnTo>
                  <a:lnTo>
                    <a:pt x="140" y="5"/>
                  </a:lnTo>
                  <a:lnTo>
                    <a:pt x="140" y="5"/>
                  </a:lnTo>
                  <a:lnTo>
                    <a:pt x="121" y="12"/>
                  </a:lnTo>
                  <a:lnTo>
                    <a:pt x="104" y="19"/>
                  </a:lnTo>
                  <a:lnTo>
                    <a:pt x="88" y="28"/>
                  </a:lnTo>
                  <a:lnTo>
                    <a:pt x="73" y="39"/>
                  </a:lnTo>
                  <a:lnTo>
                    <a:pt x="59" y="51"/>
                  </a:lnTo>
                  <a:lnTo>
                    <a:pt x="46" y="64"/>
                  </a:lnTo>
                  <a:lnTo>
                    <a:pt x="35" y="78"/>
                  </a:lnTo>
                  <a:lnTo>
                    <a:pt x="25" y="94"/>
                  </a:lnTo>
                  <a:lnTo>
                    <a:pt x="17" y="109"/>
                  </a:lnTo>
                  <a:lnTo>
                    <a:pt x="11" y="126"/>
                  </a:lnTo>
                  <a:lnTo>
                    <a:pt x="5" y="144"/>
                  </a:lnTo>
                  <a:lnTo>
                    <a:pt x="2" y="163"/>
                  </a:lnTo>
                  <a:lnTo>
                    <a:pt x="0" y="181"/>
                  </a:lnTo>
                  <a:lnTo>
                    <a:pt x="0" y="199"/>
                  </a:lnTo>
                  <a:lnTo>
                    <a:pt x="2" y="219"/>
                  </a:lnTo>
                  <a:lnTo>
                    <a:pt x="7" y="237"/>
                  </a:lnTo>
                  <a:lnTo>
                    <a:pt x="7" y="237"/>
                  </a:lnTo>
                  <a:lnTo>
                    <a:pt x="12" y="255"/>
                  </a:lnTo>
                  <a:lnTo>
                    <a:pt x="20" y="273"/>
                  </a:lnTo>
                  <a:lnTo>
                    <a:pt x="29" y="289"/>
                  </a:lnTo>
                  <a:lnTo>
                    <a:pt x="39" y="305"/>
                  </a:lnTo>
                  <a:lnTo>
                    <a:pt x="51" y="318"/>
                  </a:lnTo>
                  <a:lnTo>
                    <a:pt x="65" y="331"/>
                  </a:lnTo>
                  <a:lnTo>
                    <a:pt x="78" y="342"/>
                  </a:lnTo>
                  <a:lnTo>
                    <a:pt x="94" y="352"/>
                  </a:lnTo>
                  <a:lnTo>
                    <a:pt x="111" y="361"/>
                  </a:lnTo>
                  <a:lnTo>
                    <a:pt x="127" y="367"/>
                  </a:lnTo>
                  <a:lnTo>
                    <a:pt x="145" y="372"/>
                  </a:lnTo>
                  <a:lnTo>
                    <a:pt x="163" y="375"/>
                  </a:lnTo>
                  <a:lnTo>
                    <a:pt x="181" y="378"/>
                  </a:lnTo>
                  <a:lnTo>
                    <a:pt x="200" y="376"/>
                  </a:lnTo>
                  <a:lnTo>
                    <a:pt x="219" y="375"/>
                  </a:lnTo>
                  <a:lnTo>
                    <a:pt x="237" y="371"/>
                  </a:lnTo>
                  <a:lnTo>
                    <a:pt x="237" y="371"/>
                  </a:lnTo>
                  <a:lnTo>
                    <a:pt x="256" y="365"/>
                  </a:lnTo>
                  <a:lnTo>
                    <a:pt x="274" y="357"/>
                  </a:lnTo>
                  <a:lnTo>
                    <a:pt x="290" y="348"/>
                  </a:lnTo>
                  <a:lnTo>
                    <a:pt x="305" y="337"/>
                  </a:lnTo>
                  <a:lnTo>
                    <a:pt x="319" y="325"/>
                  </a:lnTo>
                  <a:lnTo>
                    <a:pt x="331" y="312"/>
                  </a:lnTo>
                  <a:lnTo>
                    <a:pt x="343" y="298"/>
                  </a:lnTo>
                  <a:lnTo>
                    <a:pt x="352" y="282"/>
                  </a:lnTo>
                  <a:lnTo>
                    <a:pt x="361" y="267"/>
                  </a:lnTo>
                  <a:lnTo>
                    <a:pt x="368" y="250"/>
                  </a:lnTo>
                  <a:lnTo>
                    <a:pt x="373" y="232"/>
                  </a:lnTo>
                  <a:lnTo>
                    <a:pt x="376" y="213"/>
                  </a:lnTo>
                  <a:lnTo>
                    <a:pt x="378" y="195"/>
                  </a:lnTo>
                  <a:lnTo>
                    <a:pt x="378" y="177"/>
                  </a:lnTo>
                  <a:lnTo>
                    <a:pt x="376" y="159"/>
                  </a:lnTo>
                  <a:lnTo>
                    <a:pt x="372" y="139"/>
                  </a:lnTo>
                  <a:lnTo>
                    <a:pt x="372"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 name="Freeform 106"/>
            <p:cNvSpPr>
              <a:spLocks/>
            </p:cNvSpPr>
            <p:nvPr userDrawn="1"/>
          </p:nvSpPr>
          <p:spPr bwMode="auto">
            <a:xfrm>
              <a:off x="0" y="656"/>
              <a:ext cx="74" cy="74"/>
            </a:xfrm>
            <a:custGeom>
              <a:avLst/>
              <a:gdLst>
                <a:gd name="T0" fmla="*/ 111 w 297"/>
                <a:gd name="T1" fmla="*/ 5 h 297"/>
                <a:gd name="T2" fmla="*/ 82 w 297"/>
                <a:gd name="T3" fmla="*/ 16 h 297"/>
                <a:gd name="T4" fmla="*/ 57 w 297"/>
                <a:gd name="T5" fmla="*/ 31 h 297"/>
                <a:gd name="T6" fmla="*/ 36 w 297"/>
                <a:gd name="T7" fmla="*/ 51 h 297"/>
                <a:gd name="T8" fmla="*/ 20 w 297"/>
                <a:gd name="T9" fmla="*/ 74 h 297"/>
                <a:gd name="T10" fmla="*/ 8 w 297"/>
                <a:gd name="T11" fmla="*/ 100 h 297"/>
                <a:gd name="T12" fmla="*/ 1 w 297"/>
                <a:gd name="T13" fmla="*/ 128 h 297"/>
                <a:gd name="T14" fmla="*/ 0 w 297"/>
                <a:gd name="T15" fmla="*/ 156 h 297"/>
                <a:gd name="T16" fmla="*/ 5 w 297"/>
                <a:gd name="T17" fmla="*/ 186 h 297"/>
                <a:gd name="T18" fmla="*/ 10 w 297"/>
                <a:gd name="T19" fmla="*/ 201 h 297"/>
                <a:gd name="T20" fmla="*/ 23 w 297"/>
                <a:gd name="T21" fmla="*/ 228 h 297"/>
                <a:gd name="T22" fmla="*/ 40 w 297"/>
                <a:gd name="T23" fmla="*/ 250 h 297"/>
                <a:gd name="T24" fmla="*/ 63 w 297"/>
                <a:gd name="T25" fmla="*/ 268 h 297"/>
                <a:gd name="T26" fmla="*/ 87 w 297"/>
                <a:gd name="T27" fmla="*/ 283 h 297"/>
                <a:gd name="T28" fmla="*/ 115 w 297"/>
                <a:gd name="T29" fmla="*/ 293 h 297"/>
                <a:gd name="T30" fmla="*/ 142 w 297"/>
                <a:gd name="T31" fmla="*/ 297 h 297"/>
                <a:gd name="T32" fmla="*/ 172 w 297"/>
                <a:gd name="T33" fmla="*/ 294 h 297"/>
                <a:gd name="T34" fmla="*/ 188 w 297"/>
                <a:gd name="T35" fmla="*/ 292 h 297"/>
                <a:gd name="T36" fmla="*/ 215 w 297"/>
                <a:gd name="T37" fmla="*/ 281 h 297"/>
                <a:gd name="T38" fmla="*/ 240 w 297"/>
                <a:gd name="T39" fmla="*/ 266 h 297"/>
                <a:gd name="T40" fmla="*/ 261 w 297"/>
                <a:gd name="T41" fmla="*/ 245 h 297"/>
                <a:gd name="T42" fmla="*/ 278 w 297"/>
                <a:gd name="T43" fmla="*/ 223 h 297"/>
                <a:gd name="T44" fmla="*/ 289 w 297"/>
                <a:gd name="T45" fmla="*/ 197 h 297"/>
                <a:gd name="T46" fmla="*/ 296 w 297"/>
                <a:gd name="T47" fmla="*/ 168 h 297"/>
                <a:gd name="T48" fmla="*/ 297 w 297"/>
                <a:gd name="T49" fmla="*/ 139 h 297"/>
                <a:gd name="T50" fmla="*/ 292 w 297"/>
                <a:gd name="T51" fmla="*/ 109 h 297"/>
                <a:gd name="T52" fmla="*/ 288 w 297"/>
                <a:gd name="T53" fmla="*/ 95 h 297"/>
                <a:gd name="T54" fmla="*/ 274 w 297"/>
                <a:gd name="T55" fmla="*/ 69 h 297"/>
                <a:gd name="T56" fmla="*/ 257 w 297"/>
                <a:gd name="T57" fmla="*/ 46 h 297"/>
                <a:gd name="T58" fmla="*/ 235 w 297"/>
                <a:gd name="T59" fmla="*/ 27 h 297"/>
                <a:gd name="T60" fmla="*/ 210 w 297"/>
                <a:gd name="T61" fmla="*/ 13 h 297"/>
                <a:gd name="T62" fmla="*/ 184 w 297"/>
                <a:gd name="T63" fmla="*/ 4 h 297"/>
                <a:gd name="T64" fmla="*/ 155 w 297"/>
                <a:gd name="T65" fmla="*/ 0 h 297"/>
                <a:gd name="T66" fmla="*/ 125 w 297"/>
                <a:gd name="T67" fmla="*/ 1 h 297"/>
                <a:gd name="T68" fmla="*/ 111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11" y="5"/>
                  </a:moveTo>
                  <a:lnTo>
                    <a:pt x="111" y="5"/>
                  </a:lnTo>
                  <a:lnTo>
                    <a:pt x="95" y="9"/>
                  </a:lnTo>
                  <a:lnTo>
                    <a:pt x="82" y="16"/>
                  </a:lnTo>
                  <a:lnTo>
                    <a:pt x="69" y="22"/>
                  </a:lnTo>
                  <a:lnTo>
                    <a:pt x="57" y="31"/>
                  </a:lnTo>
                  <a:lnTo>
                    <a:pt x="47" y="40"/>
                  </a:lnTo>
                  <a:lnTo>
                    <a:pt x="36" y="51"/>
                  </a:lnTo>
                  <a:lnTo>
                    <a:pt x="27" y="61"/>
                  </a:lnTo>
                  <a:lnTo>
                    <a:pt x="20" y="74"/>
                  </a:lnTo>
                  <a:lnTo>
                    <a:pt x="13" y="86"/>
                  </a:lnTo>
                  <a:lnTo>
                    <a:pt x="8" y="100"/>
                  </a:lnTo>
                  <a:lnTo>
                    <a:pt x="4" y="113"/>
                  </a:lnTo>
                  <a:lnTo>
                    <a:pt x="1" y="128"/>
                  </a:lnTo>
                  <a:lnTo>
                    <a:pt x="0" y="142"/>
                  </a:lnTo>
                  <a:lnTo>
                    <a:pt x="0" y="156"/>
                  </a:lnTo>
                  <a:lnTo>
                    <a:pt x="1" y="172"/>
                  </a:lnTo>
                  <a:lnTo>
                    <a:pt x="5" y="186"/>
                  </a:lnTo>
                  <a:lnTo>
                    <a:pt x="5" y="186"/>
                  </a:lnTo>
                  <a:lnTo>
                    <a:pt x="10" y="201"/>
                  </a:lnTo>
                  <a:lnTo>
                    <a:pt x="16" y="215"/>
                  </a:lnTo>
                  <a:lnTo>
                    <a:pt x="23" y="228"/>
                  </a:lnTo>
                  <a:lnTo>
                    <a:pt x="31" y="240"/>
                  </a:lnTo>
                  <a:lnTo>
                    <a:pt x="40" y="250"/>
                  </a:lnTo>
                  <a:lnTo>
                    <a:pt x="51" y="261"/>
                  </a:lnTo>
                  <a:lnTo>
                    <a:pt x="63" y="268"/>
                  </a:lnTo>
                  <a:lnTo>
                    <a:pt x="74" y="276"/>
                  </a:lnTo>
                  <a:lnTo>
                    <a:pt x="87" y="283"/>
                  </a:lnTo>
                  <a:lnTo>
                    <a:pt x="100" y="288"/>
                  </a:lnTo>
                  <a:lnTo>
                    <a:pt x="115" y="293"/>
                  </a:lnTo>
                  <a:lnTo>
                    <a:pt x="128" y="296"/>
                  </a:lnTo>
                  <a:lnTo>
                    <a:pt x="142" y="297"/>
                  </a:lnTo>
                  <a:lnTo>
                    <a:pt x="158" y="296"/>
                  </a:lnTo>
                  <a:lnTo>
                    <a:pt x="172" y="294"/>
                  </a:lnTo>
                  <a:lnTo>
                    <a:pt x="188" y="292"/>
                  </a:lnTo>
                  <a:lnTo>
                    <a:pt x="188" y="292"/>
                  </a:lnTo>
                  <a:lnTo>
                    <a:pt x="202" y="287"/>
                  </a:lnTo>
                  <a:lnTo>
                    <a:pt x="215" y="281"/>
                  </a:lnTo>
                  <a:lnTo>
                    <a:pt x="228" y="274"/>
                  </a:lnTo>
                  <a:lnTo>
                    <a:pt x="240" y="266"/>
                  </a:lnTo>
                  <a:lnTo>
                    <a:pt x="250" y="255"/>
                  </a:lnTo>
                  <a:lnTo>
                    <a:pt x="261" y="245"/>
                  </a:lnTo>
                  <a:lnTo>
                    <a:pt x="270" y="235"/>
                  </a:lnTo>
                  <a:lnTo>
                    <a:pt x="278" y="223"/>
                  </a:lnTo>
                  <a:lnTo>
                    <a:pt x="284" y="210"/>
                  </a:lnTo>
                  <a:lnTo>
                    <a:pt x="289" y="197"/>
                  </a:lnTo>
                  <a:lnTo>
                    <a:pt x="293" y="182"/>
                  </a:lnTo>
                  <a:lnTo>
                    <a:pt x="296" y="168"/>
                  </a:lnTo>
                  <a:lnTo>
                    <a:pt x="297" y="154"/>
                  </a:lnTo>
                  <a:lnTo>
                    <a:pt x="297" y="139"/>
                  </a:lnTo>
                  <a:lnTo>
                    <a:pt x="296" y="125"/>
                  </a:lnTo>
                  <a:lnTo>
                    <a:pt x="292" y="109"/>
                  </a:lnTo>
                  <a:lnTo>
                    <a:pt x="292" y="109"/>
                  </a:lnTo>
                  <a:lnTo>
                    <a:pt x="288" y="95"/>
                  </a:lnTo>
                  <a:lnTo>
                    <a:pt x="281" y="82"/>
                  </a:lnTo>
                  <a:lnTo>
                    <a:pt x="274" y="69"/>
                  </a:lnTo>
                  <a:lnTo>
                    <a:pt x="266" y="57"/>
                  </a:lnTo>
                  <a:lnTo>
                    <a:pt x="257" y="46"/>
                  </a:lnTo>
                  <a:lnTo>
                    <a:pt x="246" y="37"/>
                  </a:lnTo>
                  <a:lnTo>
                    <a:pt x="235" y="27"/>
                  </a:lnTo>
                  <a:lnTo>
                    <a:pt x="223" y="20"/>
                  </a:lnTo>
                  <a:lnTo>
                    <a:pt x="210" y="13"/>
                  </a:lnTo>
                  <a:lnTo>
                    <a:pt x="197" y="8"/>
                  </a:lnTo>
                  <a:lnTo>
                    <a:pt x="184" y="4"/>
                  </a:lnTo>
                  <a:lnTo>
                    <a:pt x="169" y="1"/>
                  </a:lnTo>
                  <a:lnTo>
                    <a:pt x="155" y="0"/>
                  </a:lnTo>
                  <a:lnTo>
                    <a:pt x="139" y="0"/>
                  </a:lnTo>
                  <a:lnTo>
                    <a:pt x="125" y="1"/>
                  </a:lnTo>
                  <a:lnTo>
                    <a:pt x="111" y="5"/>
                  </a:lnTo>
                  <a:lnTo>
                    <a:pt x="11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 name="Freeform 107"/>
            <p:cNvSpPr>
              <a:spLocks noEditPoints="1"/>
            </p:cNvSpPr>
            <p:nvPr userDrawn="1"/>
          </p:nvSpPr>
          <p:spPr bwMode="auto">
            <a:xfrm>
              <a:off x="2196" y="332"/>
              <a:ext cx="1368" cy="392"/>
            </a:xfrm>
            <a:custGeom>
              <a:avLst/>
              <a:gdLst>
                <a:gd name="T0" fmla="*/ 352 w 5472"/>
                <a:gd name="T1" fmla="*/ 367 h 1567"/>
                <a:gd name="T2" fmla="*/ 421 w 5472"/>
                <a:gd name="T3" fmla="*/ 549 h 1567"/>
                <a:gd name="T4" fmla="*/ 537 w 5472"/>
                <a:gd name="T5" fmla="*/ 677 h 1567"/>
                <a:gd name="T6" fmla="*/ 710 w 5472"/>
                <a:gd name="T7" fmla="*/ 769 h 1567"/>
                <a:gd name="T8" fmla="*/ 902 w 5472"/>
                <a:gd name="T9" fmla="*/ 787 h 1567"/>
                <a:gd name="T10" fmla="*/ 955 w 5472"/>
                <a:gd name="T11" fmla="*/ 942 h 1567"/>
                <a:gd name="T12" fmla="*/ 1079 w 5472"/>
                <a:gd name="T13" fmla="*/ 1093 h 1567"/>
                <a:gd name="T14" fmla="*/ 1229 w 5472"/>
                <a:gd name="T15" fmla="*/ 1180 h 1567"/>
                <a:gd name="T16" fmla="*/ 1422 w 5472"/>
                <a:gd name="T17" fmla="*/ 1212 h 1567"/>
                <a:gd name="T18" fmla="*/ 1582 w 5472"/>
                <a:gd name="T19" fmla="*/ 1180 h 1567"/>
                <a:gd name="T20" fmla="*/ 1694 w 5472"/>
                <a:gd name="T21" fmla="*/ 1335 h 1567"/>
                <a:gd name="T22" fmla="*/ 1860 w 5472"/>
                <a:gd name="T23" fmla="*/ 1441 h 1567"/>
                <a:gd name="T24" fmla="*/ 2029 w 5472"/>
                <a:gd name="T25" fmla="*/ 1477 h 1567"/>
                <a:gd name="T26" fmla="*/ 2221 w 5472"/>
                <a:gd name="T27" fmla="*/ 1447 h 1567"/>
                <a:gd name="T28" fmla="*/ 2361 w 5472"/>
                <a:gd name="T29" fmla="*/ 1404 h 1567"/>
                <a:gd name="T30" fmla="*/ 2515 w 5472"/>
                <a:gd name="T31" fmla="*/ 1518 h 1567"/>
                <a:gd name="T32" fmla="*/ 2707 w 5472"/>
                <a:gd name="T33" fmla="*/ 1567 h 1567"/>
                <a:gd name="T34" fmla="*/ 2879 w 5472"/>
                <a:gd name="T35" fmla="*/ 1548 h 1567"/>
                <a:gd name="T36" fmla="*/ 3051 w 5472"/>
                <a:gd name="T37" fmla="*/ 1460 h 1567"/>
                <a:gd name="T38" fmla="*/ 3176 w 5472"/>
                <a:gd name="T39" fmla="*/ 1414 h 1567"/>
                <a:gd name="T40" fmla="*/ 3358 w 5472"/>
                <a:gd name="T41" fmla="*/ 1474 h 1567"/>
                <a:gd name="T42" fmla="*/ 3556 w 5472"/>
                <a:gd name="T43" fmla="*/ 1459 h 1567"/>
                <a:gd name="T44" fmla="*/ 3713 w 5472"/>
                <a:gd name="T45" fmla="*/ 1389 h 1567"/>
                <a:gd name="T46" fmla="*/ 3848 w 5472"/>
                <a:gd name="T47" fmla="*/ 1252 h 1567"/>
                <a:gd name="T48" fmla="*/ 3968 w 5472"/>
                <a:gd name="T49" fmla="*/ 1203 h 1567"/>
                <a:gd name="T50" fmla="*/ 4161 w 5472"/>
                <a:gd name="T51" fmla="*/ 1203 h 1567"/>
                <a:gd name="T52" fmla="*/ 4321 w 5472"/>
                <a:gd name="T53" fmla="*/ 1143 h 1567"/>
                <a:gd name="T54" fmla="*/ 4471 w 5472"/>
                <a:gd name="T55" fmla="*/ 1012 h 1567"/>
                <a:gd name="T56" fmla="*/ 4558 w 5472"/>
                <a:gd name="T57" fmla="*/ 840 h 1567"/>
                <a:gd name="T58" fmla="*/ 4680 w 5472"/>
                <a:gd name="T59" fmla="*/ 786 h 1567"/>
                <a:gd name="T60" fmla="*/ 4863 w 5472"/>
                <a:gd name="T61" fmla="*/ 726 h 1567"/>
                <a:gd name="T62" fmla="*/ 4999 w 5472"/>
                <a:gd name="T63" fmla="*/ 618 h 1567"/>
                <a:gd name="T64" fmla="*/ 5099 w 5472"/>
                <a:gd name="T65" fmla="*/ 448 h 1567"/>
                <a:gd name="T66" fmla="*/ 5128 w 5472"/>
                <a:gd name="T67" fmla="*/ 258 h 1567"/>
                <a:gd name="T68" fmla="*/ 5252 w 5472"/>
                <a:gd name="T69" fmla="*/ 192 h 1567"/>
                <a:gd name="T70" fmla="*/ 5403 w 5472"/>
                <a:gd name="T71" fmla="*/ 86 h 1567"/>
                <a:gd name="T72" fmla="*/ 4235 w 5472"/>
                <a:gd name="T73" fmla="*/ 0 h 1567"/>
                <a:gd name="T74" fmla="*/ 2863 w 5472"/>
                <a:gd name="T75" fmla="*/ 0 h 1567"/>
                <a:gd name="T76" fmla="*/ 1288 w 5472"/>
                <a:gd name="T77" fmla="*/ 0 h 1567"/>
                <a:gd name="T78" fmla="*/ 33 w 5472"/>
                <a:gd name="T79" fmla="*/ 44 h 1567"/>
                <a:gd name="T80" fmla="*/ 173 w 5472"/>
                <a:gd name="T81" fmla="*/ 168 h 1567"/>
                <a:gd name="T82" fmla="*/ 345 w 5472"/>
                <a:gd name="T83" fmla="*/ 231 h 1567"/>
                <a:gd name="T84" fmla="*/ 3599 w 5472"/>
                <a:gd name="T85" fmla="*/ 482 h 1567"/>
                <a:gd name="T86" fmla="*/ 3486 w 5472"/>
                <a:gd name="T87" fmla="*/ 435 h 1567"/>
                <a:gd name="T88" fmla="*/ 3648 w 5472"/>
                <a:gd name="T89" fmla="*/ 369 h 1567"/>
                <a:gd name="T90" fmla="*/ 3055 w 5472"/>
                <a:gd name="T91" fmla="*/ 608 h 1567"/>
                <a:gd name="T92" fmla="*/ 2903 w 5472"/>
                <a:gd name="T93" fmla="*/ 569 h 1567"/>
                <a:gd name="T94" fmla="*/ 3075 w 5472"/>
                <a:gd name="T95" fmla="*/ 533 h 1567"/>
                <a:gd name="T96" fmla="*/ 2502 w 5472"/>
                <a:gd name="T97" fmla="*/ 598 h 1567"/>
                <a:gd name="T98" fmla="*/ 2335 w 5472"/>
                <a:gd name="T99" fmla="*/ 539 h 1567"/>
                <a:gd name="T100" fmla="*/ 2483 w 5472"/>
                <a:gd name="T101" fmla="*/ 534 h 1567"/>
                <a:gd name="T102" fmla="*/ 1976 w 5472"/>
                <a:gd name="T103" fmla="*/ 456 h 1567"/>
                <a:gd name="T104" fmla="*/ 1817 w 5472"/>
                <a:gd name="T105" fmla="*/ 391 h 1567"/>
                <a:gd name="T106" fmla="*/ 1917 w 5472"/>
                <a:gd name="T107" fmla="*/ 375 h 1567"/>
                <a:gd name="T108" fmla="*/ 4156 w 5472"/>
                <a:gd name="T109" fmla="*/ 51 h 1567"/>
                <a:gd name="T110" fmla="*/ 4040 w 5472"/>
                <a:gd name="T111" fmla="*/ 186 h 1567"/>
                <a:gd name="T112" fmla="*/ 4040 w 5472"/>
                <a:gd name="T113" fmla="*/ 95 h 1567"/>
                <a:gd name="T114" fmla="*/ 1432 w 5472"/>
                <a:gd name="T115" fmla="*/ 95 h 1567"/>
                <a:gd name="T116" fmla="*/ 1469 w 5472"/>
                <a:gd name="T117" fmla="*/ 189 h 1567"/>
                <a:gd name="T118" fmla="*/ 1332 w 5472"/>
                <a:gd name="T119" fmla="*/ 83 h 1567"/>
                <a:gd name="T120" fmla="*/ 1432 w 5472"/>
                <a:gd name="T121" fmla="*/ 95 h 1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72" h="1567">
                  <a:moveTo>
                    <a:pt x="345" y="231"/>
                  </a:moveTo>
                  <a:lnTo>
                    <a:pt x="345" y="231"/>
                  </a:lnTo>
                  <a:lnTo>
                    <a:pt x="344" y="258"/>
                  </a:lnTo>
                  <a:lnTo>
                    <a:pt x="344" y="285"/>
                  </a:lnTo>
                  <a:lnTo>
                    <a:pt x="345" y="313"/>
                  </a:lnTo>
                  <a:lnTo>
                    <a:pt x="348" y="340"/>
                  </a:lnTo>
                  <a:lnTo>
                    <a:pt x="352" y="367"/>
                  </a:lnTo>
                  <a:lnTo>
                    <a:pt x="357" y="395"/>
                  </a:lnTo>
                  <a:lnTo>
                    <a:pt x="364" y="421"/>
                  </a:lnTo>
                  <a:lnTo>
                    <a:pt x="373" y="448"/>
                  </a:lnTo>
                  <a:lnTo>
                    <a:pt x="383" y="474"/>
                  </a:lnTo>
                  <a:lnTo>
                    <a:pt x="394" y="499"/>
                  </a:lnTo>
                  <a:lnTo>
                    <a:pt x="407" y="524"/>
                  </a:lnTo>
                  <a:lnTo>
                    <a:pt x="421" y="549"/>
                  </a:lnTo>
                  <a:lnTo>
                    <a:pt x="437" y="572"/>
                  </a:lnTo>
                  <a:lnTo>
                    <a:pt x="455" y="595"/>
                  </a:lnTo>
                  <a:lnTo>
                    <a:pt x="473" y="618"/>
                  </a:lnTo>
                  <a:lnTo>
                    <a:pt x="494" y="638"/>
                  </a:lnTo>
                  <a:lnTo>
                    <a:pt x="494" y="638"/>
                  </a:lnTo>
                  <a:lnTo>
                    <a:pt x="515" y="659"/>
                  </a:lnTo>
                  <a:lnTo>
                    <a:pt x="537" y="677"/>
                  </a:lnTo>
                  <a:lnTo>
                    <a:pt x="560" y="696"/>
                  </a:lnTo>
                  <a:lnTo>
                    <a:pt x="584" y="711"/>
                  </a:lnTo>
                  <a:lnTo>
                    <a:pt x="609" y="726"/>
                  </a:lnTo>
                  <a:lnTo>
                    <a:pt x="633" y="739"/>
                  </a:lnTo>
                  <a:lnTo>
                    <a:pt x="658" y="749"/>
                  </a:lnTo>
                  <a:lnTo>
                    <a:pt x="684" y="760"/>
                  </a:lnTo>
                  <a:lnTo>
                    <a:pt x="710" y="769"/>
                  </a:lnTo>
                  <a:lnTo>
                    <a:pt x="738" y="775"/>
                  </a:lnTo>
                  <a:lnTo>
                    <a:pt x="765" y="780"/>
                  </a:lnTo>
                  <a:lnTo>
                    <a:pt x="792" y="786"/>
                  </a:lnTo>
                  <a:lnTo>
                    <a:pt x="820" y="788"/>
                  </a:lnTo>
                  <a:lnTo>
                    <a:pt x="847" y="790"/>
                  </a:lnTo>
                  <a:lnTo>
                    <a:pt x="875" y="788"/>
                  </a:lnTo>
                  <a:lnTo>
                    <a:pt x="902" y="787"/>
                  </a:lnTo>
                  <a:lnTo>
                    <a:pt x="902" y="787"/>
                  </a:lnTo>
                  <a:lnTo>
                    <a:pt x="907" y="814"/>
                  </a:lnTo>
                  <a:lnTo>
                    <a:pt x="914" y="840"/>
                  </a:lnTo>
                  <a:lnTo>
                    <a:pt x="923" y="866"/>
                  </a:lnTo>
                  <a:lnTo>
                    <a:pt x="932" y="892"/>
                  </a:lnTo>
                  <a:lnTo>
                    <a:pt x="942" y="917"/>
                  </a:lnTo>
                  <a:lnTo>
                    <a:pt x="955" y="942"/>
                  </a:lnTo>
                  <a:lnTo>
                    <a:pt x="968" y="967"/>
                  </a:lnTo>
                  <a:lnTo>
                    <a:pt x="984" y="989"/>
                  </a:lnTo>
                  <a:lnTo>
                    <a:pt x="1001" y="1012"/>
                  </a:lnTo>
                  <a:lnTo>
                    <a:pt x="1018" y="1033"/>
                  </a:lnTo>
                  <a:lnTo>
                    <a:pt x="1037" y="1054"/>
                  </a:lnTo>
                  <a:lnTo>
                    <a:pt x="1057" y="1074"/>
                  </a:lnTo>
                  <a:lnTo>
                    <a:pt x="1079" y="1093"/>
                  </a:lnTo>
                  <a:lnTo>
                    <a:pt x="1101" y="1111"/>
                  </a:lnTo>
                  <a:lnTo>
                    <a:pt x="1125" y="1127"/>
                  </a:lnTo>
                  <a:lnTo>
                    <a:pt x="1151" y="1143"/>
                  </a:lnTo>
                  <a:lnTo>
                    <a:pt x="1151" y="1143"/>
                  </a:lnTo>
                  <a:lnTo>
                    <a:pt x="1176" y="1157"/>
                  </a:lnTo>
                  <a:lnTo>
                    <a:pt x="1203" y="1169"/>
                  </a:lnTo>
                  <a:lnTo>
                    <a:pt x="1229" y="1180"/>
                  </a:lnTo>
                  <a:lnTo>
                    <a:pt x="1256" y="1190"/>
                  </a:lnTo>
                  <a:lnTo>
                    <a:pt x="1284" y="1196"/>
                  </a:lnTo>
                  <a:lnTo>
                    <a:pt x="1311" y="1203"/>
                  </a:lnTo>
                  <a:lnTo>
                    <a:pt x="1338" y="1206"/>
                  </a:lnTo>
                  <a:lnTo>
                    <a:pt x="1366" y="1210"/>
                  </a:lnTo>
                  <a:lnTo>
                    <a:pt x="1394" y="1212"/>
                  </a:lnTo>
                  <a:lnTo>
                    <a:pt x="1422" y="1212"/>
                  </a:lnTo>
                  <a:lnTo>
                    <a:pt x="1449" y="1210"/>
                  </a:lnTo>
                  <a:lnTo>
                    <a:pt x="1477" y="1206"/>
                  </a:lnTo>
                  <a:lnTo>
                    <a:pt x="1504" y="1203"/>
                  </a:lnTo>
                  <a:lnTo>
                    <a:pt x="1530" y="1196"/>
                  </a:lnTo>
                  <a:lnTo>
                    <a:pt x="1556" y="1190"/>
                  </a:lnTo>
                  <a:lnTo>
                    <a:pt x="1582" y="1180"/>
                  </a:lnTo>
                  <a:lnTo>
                    <a:pt x="1582" y="1180"/>
                  </a:lnTo>
                  <a:lnTo>
                    <a:pt x="1595" y="1205"/>
                  </a:lnTo>
                  <a:lnTo>
                    <a:pt x="1608" y="1229"/>
                  </a:lnTo>
                  <a:lnTo>
                    <a:pt x="1624" y="1252"/>
                  </a:lnTo>
                  <a:lnTo>
                    <a:pt x="1639" y="1274"/>
                  </a:lnTo>
                  <a:lnTo>
                    <a:pt x="1656" y="1296"/>
                  </a:lnTo>
                  <a:lnTo>
                    <a:pt x="1675" y="1316"/>
                  </a:lnTo>
                  <a:lnTo>
                    <a:pt x="1694" y="1335"/>
                  </a:lnTo>
                  <a:lnTo>
                    <a:pt x="1715" y="1355"/>
                  </a:lnTo>
                  <a:lnTo>
                    <a:pt x="1737" y="1372"/>
                  </a:lnTo>
                  <a:lnTo>
                    <a:pt x="1759" y="1389"/>
                  </a:lnTo>
                  <a:lnTo>
                    <a:pt x="1783" y="1403"/>
                  </a:lnTo>
                  <a:lnTo>
                    <a:pt x="1808" y="1418"/>
                  </a:lnTo>
                  <a:lnTo>
                    <a:pt x="1834" y="1431"/>
                  </a:lnTo>
                  <a:lnTo>
                    <a:pt x="1860" y="1441"/>
                  </a:lnTo>
                  <a:lnTo>
                    <a:pt x="1887" y="1451"/>
                  </a:lnTo>
                  <a:lnTo>
                    <a:pt x="1916" y="1459"/>
                  </a:lnTo>
                  <a:lnTo>
                    <a:pt x="1916" y="1459"/>
                  </a:lnTo>
                  <a:lnTo>
                    <a:pt x="1944" y="1466"/>
                  </a:lnTo>
                  <a:lnTo>
                    <a:pt x="1973" y="1471"/>
                  </a:lnTo>
                  <a:lnTo>
                    <a:pt x="2000" y="1475"/>
                  </a:lnTo>
                  <a:lnTo>
                    <a:pt x="2029" y="1477"/>
                  </a:lnTo>
                  <a:lnTo>
                    <a:pt x="2058" y="1477"/>
                  </a:lnTo>
                  <a:lnTo>
                    <a:pt x="2086" y="1476"/>
                  </a:lnTo>
                  <a:lnTo>
                    <a:pt x="2114" y="1474"/>
                  </a:lnTo>
                  <a:lnTo>
                    <a:pt x="2141" y="1468"/>
                  </a:lnTo>
                  <a:lnTo>
                    <a:pt x="2169" y="1463"/>
                  </a:lnTo>
                  <a:lnTo>
                    <a:pt x="2195" y="1455"/>
                  </a:lnTo>
                  <a:lnTo>
                    <a:pt x="2221" y="1447"/>
                  </a:lnTo>
                  <a:lnTo>
                    <a:pt x="2247" y="1437"/>
                  </a:lnTo>
                  <a:lnTo>
                    <a:pt x="2271" y="1425"/>
                  </a:lnTo>
                  <a:lnTo>
                    <a:pt x="2296" y="1414"/>
                  </a:lnTo>
                  <a:lnTo>
                    <a:pt x="2320" y="1399"/>
                  </a:lnTo>
                  <a:lnTo>
                    <a:pt x="2343" y="1384"/>
                  </a:lnTo>
                  <a:lnTo>
                    <a:pt x="2343" y="1384"/>
                  </a:lnTo>
                  <a:lnTo>
                    <a:pt x="2361" y="1404"/>
                  </a:lnTo>
                  <a:lnTo>
                    <a:pt x="2380" y="1424"/>
                  </a:lnTo>
                  <a:lnTo>
                    <a:pt x="2400" y="1442"/>
                  </a:lnTo>
                  <a:lnTo>
                    <a:pt x="2421" y="1460"/>
                  </a:lnTo>
                  <a:lnTo>
                    <a:pt x="2443" y="1476"/>
                  </a:lnTo>
                  <a:lnTo>
                    <a:pt x="2467" y="1492"/>
                  </a:lnTo>
                  <a:lnTo>
                    <a:pt x="2490" y="1505"/>
                  </a:lnTo>
                  <a:lnTo>
                    <a:pt x="2515" y="1518"/>
                  </a:lnTo>
                  <a:lnTo>
                    <a:pt x="2541" y="1530"/>
                  </a:lnTo>
                  <a:lnTo>
                    <a:pt x="2567" y="1539"/>
                  </a:lnTo>
                  <a:lnTo>
                    <a:pt x="2593" y="1548"/>
                  </a:lnTo>
                  <a:lnTo>
                    <a:pt x="2621" y="1554"/>
                  </a:lnTo>
                  <a:lnTo>
                    <a:pt x="2649" y="1561"/>
                  </a:lnTo>
                  <a:lnTo>
                    <a:pt x="2678" y="1565"/>
                  </a:lnTo>
                  <a:lnTo>
                    <a:pt x="2707" y="1567"/>
                  </a:lnTo>
                  <a:lnTo>
                    <a:pt x="2735" y="1567"/>
                  </a:lnTo>
                  <a:lnTo>
                    <a:pt x="2735" y="1567"/>
                  </a:lnTo>
                  <a:lnTo>
                    <a:pt x="2765" y="1567"/>
                  </a:lnTo>
                  <a:lnTo>
                    <a:pt x="2794" y="1565"/>
                  </a:lnTo>
                  <a:lnTo>
                    <a:pt x="2823" y="1561"/>
                  </a:lnTo>
                  <a:lnTo>
                    <a:pt x="2851" y="1554"/>
                  </a:lnTo>
                  <a:lnTo>
                    <a:pt x="2879" y="1548"/>
                  </a:lnTo>
                  <a:lnTo>
                    <a:pt x="2905" y="1539"/>
                  </a:lnTo>
                  <a:lnTo>
                    <a:pt x="2931" y="1530"/>
                  </a:lnTo>
                  <a:lnTo>
                    <a:pt x="2957" y="1518"/>
                  </a:lnTo>
                  <a:lnTo>
                    <a:pt x="2982" y="1505"/>
                  </a:lnTo>
                  <a:lnTo>
                    <a:pt x="3005" y="1492"/>
                  </a:lnTo>
                  <a:lnTo>
                    <a:pt x="3029" y="1476"/>
                  </a:lnTo>
                  <a:lnTo>
                    <a:pt x="3051" y="1460"/>
                  </a:lnTo>
                  <a:lnTo>
                    <a:pt x="3072" y="1442"/>
                  </a:lnTo>
                  <a:lnTo>
                    <a:pt x="3092" y="1424"/>
                  </a:lnTo>
                  <a:lnTo>
                    <a:pt x="3111" y="1404"/>
                  </a:lnTo>
                  <a:lnTo>
                    <a:pt x="3129" y="1384"/>
                  </a:lnTo>
                  <a:lnTo>
                    <a:pt x="3129" y="1384"/>
                  </a:lnTo>
                  <a:lnTo>
                    <a:pt x="3152" y="1399"/>
                  </a:lnTo>
                  <a:lnTo>
                    <a:pt x="3176" y="1414"/>
                  </a:lnTo>
                  <a:lnTo>
                    <a:pt x="3201" y="1425"/>
                  </a:lnTo>
                  <a:lnTo>
                    <a:pt x="3225" y="1437"/>
                  </a:lnTo>
                  <a:lnTo>
                    <a:pt x="3251" y="1447"/>
                  </a:lnTo>
                  <a:lnTo>
                    <a:pt x="3277" y="1455"/>
                  </a:lnTo>
                  <a:lnTo>
                    <a:pt x="3303" y="1463"/>
                  </a:lnTo>
                  <a:lnTo>
                    <a:pt x="3331" y="1468"/>
                  </a:lnTo>
                  <a:lnTo>
                    <a:pt x="3358" y="1474"/>
                  </a:lnTo>
                  <a:lnTo>
                    <a:pt x="3386" y="1476"/>
                  </a:lnTo>
                  <a:lnTo>
                    <a:pt x="3414" y="1477"/>
                  </a:lnTo>
                  <a:lnTo>
                    <a:pt x="3443" y="1477"/>
                  </a:lnTo>
                  <a:lnTo>
                    <a:pt x="3472" y="1475"/>
                  </a:lnTo>
                  <a:lnTo>
                    <a:pt x="3499" y="1471"/>
                  </a:lnTo>
                  <a:lnTo>
                    <a:pt x="3528" y="1466"/>
                  </a:lnTo>
                  <a:lnTo>
                    <a:pt x="3556" y="1459"/>
                  </a:lnTo>
                  <a:lnTo>
                    <a:pt x="3556" y="1459"/>
                  </a:lnTo>
                  <a:lnTo>
                    <a:pt x="3585" y="1451"/>
                  </a:lnTo>
                  <a:lnTo>
                    <a:pt x="3612" y="1441"/>
                  </a:lnTo>
                  <a:lnTo>
                    <a:pt x="3638" y="1431"/>
                  </a:lnTo>
                  <a:lnTo>
                    <a:pt x="3664" y="1418"/>
                  </a:lnTo>
                  <a:lnTo>
                    <a:pt x="3689" y="1403"/>
                  </a:lnTo>
                  <a:lnTo>
                    <a:pt x="3713" y="1389"/>
                  </a:lnTo>
                  <a:lnTo>
                    <a:pt x="3735" y="1372"/>
                  </a:lnTo>
                  <a:lnTo>
                    <a:pt x="3757" y="1355"/>
                  </a:lnTo>
                  <a:lnTo>
                    <a:pt x="3778" y="1335"/>
                  </a:lnTo>
                  <a:lnTo>
                    <a:pt x="3797" y="1316"/>
                  </a:lnTo>
                  <a:lnTo>
                    <a:pt x="3816" y="1296"/>
                  </a:lnTo>
                  <a:lnTo>
                    <a:pt x="3833" y="1274"/>
                  </a:lnTo>
                  <a:lnTo>
                    <a:pt x="3848" y="1252"/>
                  </a:lnTo>
                  <a:lnTo>
                    <a:pt x="3864" y="1229"/>
                  </a:lnTo>
                  <a:lnTo>
                    <a:pt x="3877" y="1205"/>
                  </a:lnTo>
                  <a:lnTo>
                    <a:pt x="3889" y="1180"/>
                  </a:lnTo>
                  <a:lnTo>
                    <a:pt x="3889" y="1180"/>
                  </a:lnTo>
                  <a:lnTo>
                    <a:pt x="3915" y="1190"/>
                  </a:lnTo>
                  <a:lnTo>
                    <a:pt x="3942" y="1196"/>
                  </a:lnTo>
                  <a:lnTo>
                    <a:pt x="3968" y="1203"/>
                  </a:lnTo>
                  <a:lnTo>
                    <a:pt x="3995" y="1206"/>
                  </a:lnTo>
                  <a:lnTo>
                    <a:pt x="4023" y="1210"/>
                  </a:lnTo>
                  <a:lnTo>
                    <a:pt x="4050" y="1212"/>
                  </a:lnTo>
                  <a:lnTo>
                    <a:pt x="4078" y="1212"/>
                  </a:lnTo>
                  <a:lnTo>
                    <a:pt x="4106" y="1210"/>
                  </a:lnTo>
                  <a:lnTo>
                    <a:pt x="4134" y="1206"/>
                  </a:lnTo>
                  <a:lnTo>
                    <a:pt x="4161" y="1203"/>
                  </a:lnTo>
                  <a:lnTo>
                    <a:pt x="4188" y="1196"/>
                  </a:lnTo>
                  <a:lnTo>
                    <a:pt x="4216" y="1190"/>
                  </a:lnTo>
                  <a:lnTo>
                    <a:pt x="4243" y="1180"/>
                  </a:lnTo>
                  <a:lnTo>
                    <a:pt x="4269" y="1169"/>
                  </a:lnTo>
                  <a:lnTo>
                    <a:pt x="4296" y="1157"/>
                  </a:lnTo>
                  <a:lnTo>
                    <a:pt x="4321" y="1143"/>
                  </a:lnTo>
                  <a:lnTo>
                    <a:pt x="4321" y="1143"/>
                  </a:lnTo>
                  <a:lnTo>
                    <a:pt x="4347" y="1127"/>
                  </a:lnTo>
                  <a:lnTo>
                    <a:pt x="4371" y="1111"/>
                  </a:lnTo>
                  <a:lnTo>
                    <a:pt x="4393" y="1093"/>
                  </a:lnTo>
                  <a:lnTo>
                    <a:pt x="4415" y="1074"/>
                  </a:lnTo>
                  <a:lnTo>
                    <a:pt x="4435" y="1054"/>
                  </a:lnTo>
                  <a:lnTo>
                    <a:pt x="4454" y="1033"/>
                  </a:lnTo>
                  <a:lnTo>
                    <a:pt x="4471" y="1012"/>
                  </a:lnTo>
                  <a:lnTo>
                    <a:pt x="4488" y="989"/>
                  </a:lnTo>
                  <a:lnTo>
                    <a:pt x="4502" y="967"/>
                  </a:lnTo>
                  <a:lnTo>
                    <a:pt x="4517" y="942"/>
                  </a:lnTo>
                  <a:lnTo>
                    <a:pt x="4530" y="917"/>
                  </a:lnTo>
                  <a:lnTo>
                    <a:pt x="4540" y="892"/>
                  </a:lnTo>
                  <a:lnTo>
                    <a:pt x="4549" y="866"/>
                  </a:lnTo>
                  <a:lnTo>
                    <a:pt x="4558" y="840"/>
                  </a:lnTo>
                  <a:lnTo>
                    <a:pt x="4565" y="814"/>
                  </a:lnTo>
                  <a:lnTo>
                    <a:pt x="4570" y="787"/>
                  </a:lnTo>
                  <a:lnTo>
                    <a:pt x="4570" y="787"/>
                  </a:lnTo>
                  <a:lnTo>
                    <a:pt x="4597" y="788"/>
                  </a:lnTo>
                  <a:lnTo>
                    <a:pt x="4625" y="790"/>
                  </a:lnTo>
                  <a:lnTo>
                    <a:pt x="4652" y="788"/>
                  </a:lnTo>
                  <a:lnTo>
                    <a:pt x="4680" y="786"/>
                  </a:lnTo>
                  <a:lnTo>
                    <a:pt x="4707" y="780"/>
                  </a:lnTo>
                  <a:lnTo>
                    <a:pt x="4734" y="775"/>
                  </a:lnTo>
                  <a:lnTo>
                    <a:pt x="4760" y="769"/>
                  </a:lnTo>
                  <a:lnTo>
                    <a:pt x="4788" y="760"/>
                  </a:lnTo>
                  <a:lnTo>
                    <a:pt x="4814" y="749"/>
                  </a:lnTo>
                  <a:lnTo>
                    <a:pt x="4839" y="739"/>
                  </a:lnTo>
                  <a:lnTo>
                    <a:pt x="4863" y="726"/>
                  </a:lnTo>
                  <a:lnTo>
                    <a:pt x="4888" y="711"/>
                  </a:lnTo>
                  <a:lnTo>
                    <a:pt x="4912" y="696"/>
                  </a:lnTo>
                  <a:lnTo>
                    <a:pt x="4935" y="677"/>
                  </a:lnTo>
                  <a:lnTo>
                    <a:pt x="4957" y="659"/>
                  </a:lnTo>
                  <a:lnTo>
                    <a:pt x="4978" y="638"/>
                  </a:lnTo>
                  <a:lnTo>
                    <a:pt x="4978" y="638"/>
                  </a:lnTo>
                  <a:lnTo>
                    <a:pt x="4999" y="618"/>
                  </a:lnTo>
                  <a:lnTo>
                    <a:pt x="5017" y="595"/>
                  </a:lnTo>
                  <a:lnTo>
                    <a:pt x="5035" y="572"/>
                  </a:lnTo>
                  <a:lnTo>
                    <a:pt x="5051" y="549"/>
                  </a:lnTo>
                  <a:lnTo>
                    <a:pt x="5065" y="524"/>
                  </a:lnTo>
                  <a:lnTo>
                    <a:pt x="5078" y="499"/>
                  </a:lnTo>
                  <a:lnTo>
                    <a:pt x="5089" y="474"/>
                  </a:lnTo>
                  <a:lnTo>
                    <a:pt x="5099" y="448"/>
                  </a:lnTo>
                  <a:lnTo>
                    <a:pt x="5108" y="421"/>
                  </a:lnTo>
                  <a:lnTo>
                    <a:pt x="5115" y="395"/>
                  </a:lnTo>
                  <a:lnTo>
                    <a:pt x="5120" y="367"/>
                  </a:lnTo>
                  <a:lnTo>
                    <a:pt x="5124" y="340"/>
                  </a:lnTo>
                  <a:lnTo>
                    <a:pt x="5127" y="313"/>
                  </a:lnTo>
                  <a:lnTo>
                    <a:pt x="5128" y="285"/>
                  </a:lnTo>
                  <a:lnTo>
                    <a:pt x="5128" y="258"/>
                  </a:lnTo>
                  <a:lnTo>
                    <a:pt x="5127" y="231"/>
                  </a:lnTo>
                  <a:lnTo>
                    <a:pt x="5127" y="231"/>
                  </a:lnTo>
                  <a:lnTo>
                    <a:pt x="5153" y="225"/>
                  </a:lnTo>
                  <a:lnTo>
                    <a:pt x="5177" y="219"/>
                  </a:lnTo>
                  <a:lnTo>
                    <a:pt x="5202" y="211"/>
                  </a:lnTo>
                  <a:lnTo>
                    <a:pt x="5227" y="202"/>
                  </a:lnTo>
                  <a:lnTo>
                    <a:pt x="5252" y="192"/>
                  </a:lnTo>
                  <a:lnTo>
                    <a:pt x="5275" y="180"/>
                  </a:lnTo>
                  <a:lnTo>
                    <a:pt x="5299" y="168"/>
                  </a:lnTo>
                  <a:lnTo>
                    <a:pt x="5321" y="154"/>
                  </a:lnTo>
                  <a:lnTo>
                    <a:pt x="5343" y="138"/>
                  </a:lnTo>
                  <a:lnTo>
                    <a:pt x="5364" y="122"/>
                  </a:lnTo>
                  <a:lnTo>
                    <a:pt x="5383" y="104"/>
                  </a:lnTo>
                  <a:lnTo>
                    <a:pt x="5403" y="86"/>
                  </a:lnTo>
                  <a:lnTo>
                    <a:pt x="5421" y="66"/>
                  </a:lnTo>
                  <a:lnTo>
                    <a:pt x="5439" y="44"/>
                  </a:lnTo>
                  <a:lnTo>
                    <a:pt x="5456" y="22"/>
                  </a:lnTo>
                  <a:lnTo>
                    <a:pt x="5472" y="0"/>
                  </a:lnTo>
                  <a:lnTo>
                    <a:pt x="5047" y="0"/>
                  </a:lnTo>
                  <a:lnTo>
                    <a:pt x="4604" y="0"/>
                  </a:lnTo>
                  <a:lnTo>
                    <a:pt x="4235" y="0"/>
                  </a:lnTo>
                  <a:lnTo>
                    <a:pt x="4184" y="0"/>
                  </a:lnTo>
                  <a:lnTo>
                    <a:pt x="4083" y="0"/>
                  </a:lnTo>
                  <a:lnTo>
                    <a:pt x="3715" y="0"/>
                  </a:lnTo>
                  <a:lnTo>
                    <a:pt x="3564" y="0"/>
                  </a:lnTo>
                  <a:lnTo>
                    <a:pt x="3288" y="0"/>
                  </a:lnTo>
                  <a:lnTo>
                    <a:pt x="3035" y="0"/>
                  </a:lnTo>
                  <a:lnTo>
                    <a:pt x="2863" y="0"/>
                  </a:lnTo>
                  <a:lnTo>
                    <a:pt x="2609" y="0"/>
                  </a:lnTo>
                  <a:lnTo>
                    <a:pt x="2437" y="0"/>
                  </a:lnTo>
                  <a:lnTo>
                    <a:pt x="2184" y="0"/>
                  </a:lnTo>
                  <a:lnTo>
                    <a:pt x="1908" y="0"/>
                  </a:lnTo>
                  <a:lnTo>
                    <a:pt x="1757" y="0"/>
                  </a:lnTo>
                  <a:lnTo>
                    <a:pt x="1389" y="0"/>
                  </a:lnTo>
                  <a:lnTo>
                    <a:pt x="1288" y="0"/>
                  </a:lnTo>
                  <a:lnTo>
                    <a:pt x="1237" y="0"/>
                  </a:lnTo>
                  <a:lnTo>
                    <a:pt x="868" y="0"/>
                  </a:lnTo>
                  <a:lnTo>
                    <a:pt x="425" y="0"/>
                  </a:lnTo>
                  <a:lnTo>
                    <a:pt x="0" y="0"/>
                  </a:lnTo>
                  <a:lnTo>
                    <a:pt x="0" y="0"/>
                  </a:lnTo>
                  <a:lnTo>
                    <a:pt x="16" y="22"/>
                  </a:lnTo>
                  <a:lnTo>
                    <a:pt x="33" y="44"/>
                  </a:lnTo>
                  <a:lnTo>
                    <a:pt x="51" y="66"/>
                  </a:lnTo>
                  <a:lnTo>
                    <a:pt x="69" y="86"/>
                  </a:lnTo>
                  <a:lnTo>
                    <a:pt x="89" y="104"/>
                  </a:lnTo>
                  <a:lnTo>
                    <a:pt x="108" y="122"/>
                  </a:lnTo>
                  <a:lnTo>
                    <a:pt x="129" y="138"/>
                  </a:lnTo>
                  <a:lnTo>
                    <a:pt x="151" y="154"/>
                  </a:lnTo>
                  <a:lnTo>
                    <a:pt x="173" y="168"/>
                  </a:lnTo>
                  <a:lnTo>
                    <a:pt x="197" y="180"/>
                  </a:lnTo>
                  <a:lnTo>
                    <a:pt x="220" y="192"/>
                  </a:lnTo>
                  <a:lnTo>
                    <a:pt x="245" y="202"/>
                  </a:lnTo>
                  <a:lnTo>
                    <a:pt x="270" y="211"/>
                  </a:lnTo>
                  <a:lnTo>
                    <a:pt x="295" y="219"/>
                  </a:lnTo>
                  <a:lnTo>
                    <a:pt x="319" y="225"/>
                  </a:lnTo>
                  <a:lnTo>
                    <a:pt x="345" y="231"/>
                  </a:lnTo>
                  <a:lnTo>
                    <a:pt x="345" y="231"/>
                  </a:lnTo>
                  <a:close/>
                  <a:moveTo>
                    <a:pt x="3677" y="362"/>
                  </a:moveTo>
                  <a:lnTo>
                    <a:pt x="3677" y="362"/>
                  </a:lnTo>
                  <a:lnTo>
                    <a:pt x="3655" y="391"/>
                  </a:lnTo>
                  <a:lnTo>
                    <a:pt x="3634" y="420"/>
                  </a:lnTo>
                  <a:lnTo>
                    <a:pt x="3616" y="451"/>
                  </a:lnTo>
                  <a:lnTo>
                    <a:pt x="3599" y="482"/>
                  </a:lnTo>
                  <a:lnTo>
                    <a:pt x="3599" y="482"/>
                  </a:lnTo>
                  <a:lnTo>
                    <a:pt x="3567" y="472"/>
                  </a:lnTo>
                  <a:lnTo>
                    <a:pt x="3532" y="463"/>
                  </a:lnTo>
                  <a:lnTo>
                    <a:pt x="3496" y="456"/>
                  </a:lnTo>
                  <a:lnTo>
                    <a:pt x="3460" y="452"/>
                  </a:lnTo>
                  <a:lnTo>
                    <a:pt x="3460" y="452"/>
                  </a:lnTo>
                  <a:lnTo>
                    <a:pt x="3486" y="435"/>
                  </a:lnTo>
                  <a:lnTo>
                    <a:pt x="3511" y="416"/>
                  </a:lnTo>
                  <a:lnTo>
                    <a:pt x="3534" y="396"/>
                  </a:lnTo>
                  <a:lnTo>
                    <a:pt x="3555" y="375"/>
                  </a:lnTo>
                  <a:lnTo>
                    <a:pt x="3555" y="375"/>
                  </a:lnTo>
                  <a:lnTo>
                    <a:pt x="3586" y="375"/>
                  </a:lnTo>
                  <a:lnTo>
                    <a:pt x="3616" y="373"/>
                  </a:lnTo>
                  <a:lnTo>
                    <a:pt x="3648" y="369"/>
                  </a:lnTo>
                  <a:lnTo>
                    <a:pt x="3677" y="362"/>
                  </a:lnTo>
                  <a:lnTo>
                    <a:pt x="3677" y="362"/>
                  </a:lnTo>
                  <a:close/>
                  <a:moveTo>
                    <a:pt x="3137" y="539"/>
                  </a:moveTo>
                  <a:lnTo>
                    <a:pt x="3137" y="539"/>
                  </a:lnTo>
                  <a:lnTo>
                    <a:pt x="3107" y="560"/>
                  </a:lnTo>
                  <a:lnTo>
                    <a:pt x="3079" y="584"/>
                  </a:lnTo>
                  <a:lnTo>
                    <a:pt x="3055" y="608"/>
                  </a:lnTo>
                  <a:lnTo>
                    <a:pt x="3031" y="634"/>
                  </a:lnTo>
                  <a:lnTo>
                    <a:pt x="3031" y="634"/>
                  </a:lnTo>
                  <a:lnTo>
                    <a:pt x="3001" y="615"/>
                  </a:lnTo>
                  <a:lnTo>
                    <a:pt x="2970" y="598"/>
                  </a:lnTo>
                  <a:lnTo>
                    <a:pt x="2937" y="582"/>
                  </a:lnTo>
                  <a:lnTo>
                    <a:pt x="2903" y="569"/>
                  </a:lnTo>
                  <a:lnTo>
                    <a:pt x="2903" y="569"/>
                  </a:lnTo>
                  <a:lnTo>
                    <a:pt x="2933" y="559"/>
                  </a:lnTo>
                  <a:lnTo>
                    <a:pt x="2961" y="547"/>
                  </a:lnTo>
                  <a:lnTo>
                    <a:pt x="2989" y="534"/>
                  </a:lnTo>
                  <a:lnTo>
                    <a:pt x="3016" y="520"/>
                  </a:lnTo>
                  <a:lnTo>
                    <a:pt x="3016" y="520"/>
                  </a:lnTo>
                  <a:lnTo>
                    <a:pt x="3045" y="528"/>
                  </a:lnTo>
                  <a:lnTo>
                    <a:pt x="3075" y="533"/>
                  </a:lnTo>
                  <a:lnTo>
                    <a:pt x="3105" y="537"/>
                  </a:lnTo>
                  <a:lnTo>
                    <a:pt x="3137" y="539"/>
                  </a:lnTo>
                  <a:lnTo>
                    <a:pt x="3137" y="539"/>
                  </a:lnTo>
                  <a:close/>
                  <a:moveTo>
                    <a:pt x="2569" y="569"/>
                  </a:moveTo>
                  <a:lnTo>
                    <a:pt x="2569" y="569"/>
                  </a:lnTo>
                  <a:lnTo>
                    <a:pt x="2535" y="582"/>
                  </a:lnTo>
                  <a:lnTo>
                    <a:pt x="2502" y="598"/>
                  </a:lnTo>
                  <a:lnTo>
                    <a:pt x="2471" y="615"/>
                  </a:lnTo>
                  <a:lnTo>
                    <a:pt x="2441" y="634"/>
                  </a:lnTo>
                  <a:lnTo>
                    <a:pt x="2441" y="634"/>
                  </a:lnTo>
                  <a:lnTo>
                    <a:pt x="2417" y="608"/>
                  </a:lnTo>
                  <a:lnTo>
                    <a:pt x="2391" y="584"/>
                  </a:lnTo>
                  <a:lnTo>
                    <a:pt x="2364" y="560"/>
                  </a:lnTo>
                  <a:lnTo>
                    <a:pt x="2335" y="539"/>
                  </a:lnTo>
                  <a:lnTo>
                    <a:pt x="2335" y="539"/>
                  </a:lnTo>
                  <a:lnTo>
                    <a:pt x="2367" y="537"/>
                  </a:lnTo>
                  <a:lnTo>
                    <a:pt x="2397" y="533"/>
                  </a:lnTo>
                  <a:lnTo>
                    <a:pt x="2427" y="528"/>
                  </a:lnTo>
                  <a:lnTo>
                    <a:pt x="2456" y="520"/>
                  </a:lnTo>
                  <a:lnTo>
                    <a:pt x="2456" y="520"/>
                  </a:lnTo>
                  <a:lnTo>
                    <a:pt x="2483" y="534"/>
                  </a:lnTo>
                  <a:lnTo>
                    <a:pt x="2511" y="547"/>
                  </a:lnTo>
                  <a:lnTo>
                    <a:pt x="2539" y="559"/>
                  </a:lnTo>
                  <a:lnTo>
                    <a:pt x="2569" y="569"/>
                  </a:lnTo>
                  <a:lnTo>
                    <a:pt x="2569" y="569"/>
                  </a:lnTo>
                  <a:close/>
                  <a:moveTo>
                    <a:pt x="2012" y="452"/>
                  </a:moveTo>
                  <a:lnTo>
                    <a:pt x="2012" y="452"/>
                  </a:lnTo>
                  <a:lnTo>
                    <a:pt x="1976" y="456"/>
                  </a:lnTo>
                  <a:lnTo>
                    <a:pt x="1940" y="463"/>
                  </a:lnTo>
                  <a:lnTo>
                    <a:pt x="1905" y="472"/>
                  </a:lnTo>
                  <a:lnTo>
                    <a:pt x="1871" y="482"/>
                  </a:lnTo>
                  <a:lnTo>
                    <a:pt x="1871" y="482"/>
                  </a:lnTo>
                  <a:lnTo>
                    <a:pt x="1856" y="451"/>
                  </a:lnTo>
                  <a:lnTo>
                    <a:pt x="1838" y="420"/>
                  </a:lnTo>
                  <a:lnTo>
                    <a:pt x="1817" y="391"/>
                  </a:lnTo>
                  <a:lnTo>
                    <a:pt x="1795" y="362"/>
                  </a:lnTo>
                  <a:lnTo>
                    <a:pt x="1795" y="362"/>
                  </a:lnTo>
                  <a:lnTo>
                    <a:pt x="1824" y="369"/>
                  </a:lnTo>
                  <a:lnTo>
                    <a:pt x="1856" y="373"/>
                  </a:lnTo>
                  <a:lnTo>
                    <a:pt x="1886" y="375"/>
                  </a:lnTo>
                  <a:lnTo>
                    <a:pt x="1917" y="375"/>
                  </a:lnTo>
                  <a:lnTo>
                    <a:pt x="1917" y="375"/>
                  </a:lnTo>
                  <a:lnTo>
                    <a:pt x="1938" y="396"/>
                  </a:lnTo>
                  <a:lnTo>
                    <a:pt x="1961" y="416"/>
                  </a:lnTo>
                  <a:lnTo>
                    <a:pt x="1986" y="435"/>
                  </a:lnTo>
                  <a:lnTo>
                    <a:pt x="2012" y="452"/>
                  </a:lnTo>
                  <a:lnTo>
                    <a:pt x="2012" y="452"/>
                  </a:lnTo>
                  <a:close/>
                  <a:moveTo>
                    <a:pt x="4156" y="51"/>
                  </a:moveTo>
                  <a:lnTo>
                    <a:pt x="4156" y="51"/>
                  </a:lnTo>
                  <a:lnTo>
                    <a:pt x="4140" y="83"/>
                  </a:lnTo>
                  <a:lnTo>
                    <a:pt x="4128" y="117"/>
                  </a:lnTo>
                  <a:lnTo>
                    <a:pt x="4118" y="152"/>
                  </a:lnTo>
                  <a:lnTo>
                    <a:pt x="4111" y="188"/>
                  </a:lnTo>
                  <a:lnTo>
                    <a:pt x="4111" y="188"/>
                  </a:lnTo>
                  <a:lnTo>
                    <a:pt x="4075" y="185"/>
                  </a:lnTo>
                  <a:lnTo>
                    <a:pt x="4040" y="186"/>
                  </a:lnTo>
                  <a:lnTo>
                    <a:pt x="4003" y="189"/>
                  </a:lnTo>
                  <a:lnTo>
                    <a:pt x="3968" y="195"/>
                  </a:lnTo>
                  <a:lnTo>
                    <a:pt x="3968" y="195"/>
                  </a:lnTo>
                  <a:lnTo>
                    <a:pt x="3988" y="171"/>
                  </a:lnTo>
                  <a:lnTo>
                    <a:pt x="4006" y="147"/>
                  </a:lnTo>
                  <a:lnTo>
                    <a:pt x="4024" y="121"/>
                  </a:lnTo>
                  <a:lnTo>
                    <a:pt x="4040" y="95"/>
                  </a:lnTo>
                  <a:lnTo>
                    <a:pt x="4040" y="95"/>
                  </a:lnTo>
                  <a:lnTo>
                    <a:pt x="4070" y="86"/>
                  </a:lnTo>
                  <a:lnTo>
                    <a:pt x="4098" y="76"/>
                  </a:lnTo>
                  <a:lnTo>
                    <a:pt x="4127" y="64"/>
                  </a:lnTo>
                  <a:lnTo>
                    <a:pt x="4156" y="51"/>
                  </a:lnTo>
                  <a:lnTo>
                    <a:pt x="4156" y="51"/>
                  </a:lnTo>
                  <a:close/>
                  <a:moveTo>
                    <a:pt x="1432" y="95"/>
                  </a:moveTo>
                  <a:lnTo>
                    <a:pt x="1432" y="95"/>
                  </a:lnTo>
                  <a:lnTo>
                    <a:pt x="1448" y="121"/>
                  </a:lnTo>
                  <a:lnTo>
                    <a:pt x="1465" y="147"/>
                  </a:lnTo>
                  <a:lnTo>
                    <a:pt x="1484" y="171"/>
                  </a:lnTo>
                  <a:lnTo>
                    <a:pt x="1504" y="195"/>
                  </a:lnTo>
                  <a:lnTo>
                    <a:pt x="1504" y="195"/>
                  </a:lnTo>
                  <a:lnTo>
                    <a:pt x="1469" y="189"/>
                  </a:lnTo>
                  <a:lnTo>
                    <a:pt x="1432" y="186"/>
                  </a:lnTo>
                  <a:lnTo>
                    <a:pt x="1397" y="185"/>
                  </a:lnTo>
                  <a:lnTo>
                    <a:pt x="1361" y="188"/>
                  </a:lnTo>
                  <a:lnTo>
                    <a:pt x="1361" y="188"/>
                  </a:lnTo>
                  <a:lnTo>
                    <a:pt x="1354" y="152"/>
                  </a:lnTo>
                  <a:lnTo>
                    <a:pt x="1344" y="117"/>
                  </a:lnTo>
                  <a:lnTo>
                    <a:pt x="1332" y="83"/>
                  </a:lnTo>
                  <a:lnTo>
                    <a:pt x="1316" y="51"/>
                  </a:lnTo>
                  <a:lnTo>
                    <a:pt x="1316" y="51"/>
                  </a:lnTo>
                  <a:lnTo>
                    <a:pt x="1345" y="64"/>
                  </a:lnTo>
                  <a:lnTo>
                    <a:pt x="1374" y="76"/>
                  </a:lnTo>
                  <a:lnTo>
                    <a:pt x="1402" y="86"/>
                  </a:lnTo>
                  <a:lnTo>
                    <a:pt x="1432" y="95"/>
                  </a:lnTo>
                  <a:lnTo>
                    <a:pt x="143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 name="Freeform 108"/>
            <p:cNvSpPr>
              <a:spLocks/>
            </p:cNvSpPr>
            <p:nvPr userDrawn="1"/>
          </p:nvSpPr>
          <p:spPr bwMode="auto">
            <a:xfrm>
              <a:off x="1967" y="332"/>
              <a:ext cx="236" cy="176"/>
            </a:xfrm>
            <a:custGeom>
              <a:avLst/>
              <a:gdLst>
                <a:gd name="T0" fmla="*/ 708 w 944"/>
                <a:gd name="T1" fmla="*/ 641 h 705"/>
                <a:gd name="T2" fmla="*/ 748 w 944"/>
                <a:gd name="T3" fmla="*/ 615 h 705"/>
                <a:gd name="T4" fmla="*/ 785 w 944"/>
                <a:gd name="T5" fmla="*/ 585 h 705"/>
                <a:gd name="T6" fmla="*/ 819 w 944"/>
                <a:gd name="T7" fmla="*/ 554 h 705"/>
                <a:gd name="T8" fmla="*/ 849 w 944"/>
                <a:gd name="T9" fmla="*/ 517 h 705"/>
                <a:gd name="T10" fmla="*/ 873 w 944"/>
                <a:gd name="T11" fmla="*/ 481 h 705"/>
                <a:gd name="T12" fmla="*/ 896 w 944"/>
                <a:gd name="T13" fmla="*/ 440 h 705"/>
                <a:gd name="T14" fmla="*/ 914 w 944"/>
                <a:gd name="T15" fmla="*/ 399 h 705"/>
                <a:gd name="T16" fmla="*/ 927 w 944"/>
                <a:gd name="T17" fmla="*/ 356 h 705"/>
                <a:gd name="T18" fmla="*/ 937 w 944"/>
                <a:gd name="T19" fmla="*/ 313 h 705"/>
                <a:gd name="T20" fmla="*/ 943 w 944"/>
                <a:gd name="T21" fmla="*/ 267 h 705"/>
                <a:gd name="T22" fmla="*/ 944 w 944"/>
                <a:gd name="T23" fmla="*/ 223 h 705"/>
                <a:gd name="T24" fmla="*/ 941 w 944"/>
                <a:gd name="T25" fmla="*/ 177 h 705"/>
                <a:gd name="T26" fmla="*/ 933 w 944"/>
                <a:gd name="T27" fmla="*/ 132 h 705"/>
                <a:gd name="T28" fmla="*/ 922 w 944"/>
                <a:gd name="T29" fmla="*/ 86 h 705"/>
                <a:gd name="T30" fmla="*/ 905 w 944"/>
                <a:gd name="T31" fmla="*/ 43 h 705"/>
                <a:gd name="T32" fmla="*/ 883 w 944"/>
                <a:gd name="T33" fmla="*/ 0 h 705"/>
                <a:gd name="T34" fmla="*/ 63 w 944"/>
                <a:gd name="T35" fmla="*/ 0 h 705"/>
                <a:gd name="T36" fmla="*/ 36 w 944"/>
                <a:gd name="T37" fmla="*/ 53 h 705"/>
                <a:gd name="T38" fmla="*/ 16 w 944"/>
                <a:gd name="T39" fmla="*/ 111 h 705"/>
                <a:gd name="T40" fmla="*/ 4 w 944"/>
                <a:gd name="T41" fmla="*/ 171 h 705"/>
                <a:gd name="T42" fmla="*/ 0 w 944"/>
                <a:gd name="T43" fmla="*/ 231 h 705"/>
                <a:gd name="T44" fmla="*/ 3 w 944"/>
                <a:gd name="T45" fmla="*/ 291 h 705"/>
                <a:gd name="T46" fmla="*/ 15 w 944"/>
                <a:gd name="T47" fmla="*/ 352 h 705"/>
                <a:gd name="T48" fmla="*/ 34 w 944"/>
                <a:gd name="T49" fmla="*/ 410 h 705"/>
                <a:gd name="T50" fmla="*/ 63 w 944"/>
                <a:gd name="T51" fmla="*/ 468 h 705"/>
                <a:gd name="T52" fmla="*/ 75 w 944"/>
                <a:gd name="T53" fmla="*/ 489 h 705"/>
                <a:gd name="T54" fmla="*/ 103 w 944"/>
                <a:gd name="T55" fmla="*/ 528 h 705"/>
                <a:gd name="T56" fmla="*/ 135 w 944"/>
                <a:gd name="T57" fmla="*/ 563 h 705"/>
                <a:gd name="T58" fmla="*/ 168 w 944"/>
                <a:gd name="T59" fmla="*/ 594 h 705"/>
                <a:gd name="T60" fmla="*/ 205 w 944"/>
                <a:gd name="T61" fmla="*/ 623 h 705"/>
                <a:gd name="T62" fmla="*/ 244 w 944"/>
                <a:gd name="T63" fmla="*/ 646 h 705"/>
                <a:gd name="T64" fmla="*/ 286 w 944"/>
                <a:gd name="T65" fmla="*/ 666 h 705"/>
                <a:gd name="T66" fmla="*/ 327 w 944"/>
                <a:gd name="T67" fmla="*/ 681 h 705"/>
                <a:gd name="T68" fmla="*/ 372 w 944"/>
                <a:gd name="T69" fmla="*/ 693 h 705"/>
                <a:gd name="T70" fmla="*/ 416 w 944"/>
                <a:gd name="T71" fmla="*/ 701 h 705"/>
                <a:gd name="T72" fmla="*/ 462 w 944"/>
                <a:gd name="T73" fmla="*/ 705 h 705"/>
                <a:gd name="T74" fmla="*/ 507 w 944"/>
                <a:gd name="T75" fmla="*/ 704 h 705"/>
                <a:gd name="T76" fmla="*/ 553 w 944"/>
                <a:gd name="T77" fmla="*/ 697 h 705"/>
                <a:gd name="T78" fmla="*/ 599 w 944"/>
                <a:gd name="T79" fmla="*/ 688 h 705"/>
                <a:gd name="T80" fmla="*/ 643 w 944"/>
                <a:gd name="T81" fmla="*/ 672 h 705"/>
                <a:gd name="T82" fmla="*/ 687 w 944"/>
                <a:gd name="T83" fmla="*/ 653 h 705"/>
                <a:gd name="T84" fmla="*/ 708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708" y="641"/>
                  </a:moveTo>
                  <a:lnTo>
                    <a:pt x="708" y="641"/>
                  </a:lnTo>
                  <a:lnTo>
                    <a:pt x="729" y="628"/>
                  </a:lnTo>
                  <a:lnTo>
                    <a:pt x="748" y="615"/>
                  </a:lnTo>
                  <a:lnTo>
                    <a:pt x="768" y="601"/>
                  </a:lnTo>
                  <a:lnTo>
                    <a:pt x="785" y="585"/>
                  </a:lnTo>
                  <a:lnTo>
                    <a:pt x="802" y="569"/>
                  </a:lnTo>
                  <a:lnTo>
                    <a:pt x="819" y="554"/>
                  </a:lnTo>
                  <a:lnTo>
                    <a:pt x="834" y="535"/>
                  </a:lnTo>
                  <a:lnTo>
                    <a:pt x="849" y="517"/>
                  </a:lnTo>
                  <a:lnTo>
                    <a:pt x="862" y="499"/>
                  </a:lnTo>
                  <a:lnTo>
                    <a:pt x="873" y="481"/>
                  </a:lnTo>
                  <a:lnTo>
                    <a:pt x="885" y="461"/>
                  </a:lnTo>
                  <a:lnTo>
                    <a:pt x="896" y="440"/>
                  </a:lnTo>
                  <a:lnTo>
                    <a:pt x="905" y="420"/>
                  </a:lnTo>
                  <a:lnTo>
                    <a:pt x="914" y="399"/>
                  </a:lnTo>
                  <a:lnTo>
                    <a:pt x="922" y="378"/>
                  </a:lnTo>
                  <a:lnTo>
                    <a:pt x="927" y="356"/>
                  </a:lnTo>
                  <a:lnTo>
                    <a:pt x="933" y="335"/>
                  </a:lnTo>
                  <a:lnTo>
                    <a:pt x="937" y="313"/>
                  </a:lnTo>
                  <a:lnTo>
                    <a:pt x="940" y="291"/>
                  </a:lnTo>
                  <a:lnTo>
                    <a:pt x="943" y="267"/>
                  </a:lnTo>
                  <a:lnTo>
                    <a:pt x="944" y="245"/>
                  </a:lnTo>
                  <a:lnTo>
                    <a:pt x="944" y="223"/>
                  </a:lnTo>
                  <a:lnTo>
                    <a:pt x="943" y="199"/>
                  </a:lnTo>
                  <a:lnTo>
                    <a:pt x="941" y="177"/>
                  </a:lnTo>
                  <a:lnTo>
                    <a:pt x="937" y="154"/>
                  </a:lnTo>
                  <a:lnTo>
                    <a:pt x="933" y="132"/>
                  </a:lnTo>
                  <a:lnTo>
                    <a:pt x="928" y="109"/>
                  </a:lnTo>
                  <a:lnTo>
                    <a:pt x="922" y="86"/>
                  </a:lnTo>
                  <a:lnTo>
                    <a:pt x="914" y="64"/>
                  </a:lnTo>
                  <a:lnTo>
                    <a:pt x="905" y="43"/>
                  </a:lnTo>
                  <a:lnTo>
                    <a:pt x="894" y="21"/>
                  </a:lnTo>
                  <a:lnTo>
                    <a:pt x="883" y="0"/>
                  </a:lnTo>
                  <a:lnTo>
                    <a:pt x="63" y="0"/>
                  </a:lnTo>
                  <a:lnTo>
                    <a:pt x="63" y="0"/>
                  </a:lnTo>
                  <a:lnTo>
                    <a:pt x="49" y="26"/>
                  </a:lnTo>
                  <a:lnTo>
                    <a:pt x="36" y="53"/>
                  </a:lnTo>
                  <a:lnTo>
                    <a:pt x="25" y="82"/>
                  </a:lnTo>
                  <a:lnTo>
                    <a:pt x="16" y="111"/>
                  </a:lnTo>
                  <a:lnTo>
                    <a:pt x="10" y="141"/>
                  </a:lnTo>
                  <a:lnTo>
                    <a:pt x="4" y="171"/>
                  </a:lnTo>
                  <a:lnTo>
                    <a:pt x="2" y="201"/>
                  </a:lnTo>
                  <a:lnTo>
                    <a:pt x="0" y="231"/>
                  </a:lnTo>
                  <a:lnTo>
                    <a:pt x="0" y="261"/>
                  </a:lnTo>
                  <a:lnTo>
                    <a:pt x="3" y="291"/>
                  </a:lnTo>
                  <a:lnTo>
                    <a:pt x="8" y="322"/>
                  </a:lnTo>
                  <a:lnTo>
                    <a:pt x="15" y="352"/>
                  </a:lnTo>
                  <a:lnTo>
                    <a:pt x="24" y="382"/>
                  </a:lnTo>
                  <a:lnTo>
                    <a:pt x="34" y="410"/>
                  </a:lnTo>
                  <a:lnTo>
                    <a:pt x="47" y="439"/>
                  </a:lnTo>
                  <a:lnTo>
                    <a:pt x="63" y="468"/>
                  </a:lnTo>
                  <a:lnTo>
                    <a:pt x="63" y="468"/>
                  </a:lnTo>
                  <a:lnTo>
                    <a:pt x="75" y="489"/>
                  </a:lnTo>
                  <a:lnTo>
                    <a:pt x="89" y="509"/>
                  </a:lnTo>
                  <a:lnTo>
                    <a:pt x="103" y="528"/>
                  </a:lnTo>
                  <a:lnTo>
                    <a:pt x="119" y="546"/>
                  </a:lnTo>
                  <a:lnTo>
                    <a:pt x="135" y="563"/>
                  </a:lnTo>
                  <a:lnTo>
                    <a:pt x="152" y="580"/>
                  </a:lnTo>
                  <a:lnTo>
                    <a:pt x="168" y="594"/>
                  </a:lnTo>
                  <a:lnTo>
                    <a:pt x="187" y="608"/>
                  </a:lnTo>
                  <a:lnTo>
                    <a:pt x="205" y="623"/>
                  </a:lnTo>
                  <a:lnTo>
                    <a:pt x="225" y="634"/>
                  </a:lnTo>
                  <a:lnTo>
                    <a:pt x="244" y="646"/>
                  </a:lnTo>
                  <a:lnTo>
                    <a:pt x="265" y="657"/>
                  </a:lnTo>
                  <a:lnTo>
                    <a:pt x="286" y="666"/>
                  </a:lnTo>
                  <a:lnTo>
                    <a:pt x="307" y="675"/>
                  </a:lnTo>
                  <a:lnTo>
                    <a:pt x="327" y="681"/>
                  </a:lnTo>
                  <a:lnTo>
                    <a:pt x="350" y="688"/>
                  </a:lnTo>
                  <a:lnTo>
                    <a:pt x="372" y="693"/>
                  </a:lnTo>
                  <a:lnTo>
                    <a:pt x="394" y="698"/>
                  </a:lnTo>
                  <a:lnTo>
                    <a:pt x="416" y="701"/>
                  </a:lnTo>
                  <a:lnTo>
                    <a:pt x="440" y="704"/>
                  </a:lnTo>
                  <a:lnTo>
                    <a:pt x="462" y="705"/>
                  </a:lnTo>
                  <a:lnTo>
                    <a:pt x="484" y="705"/>
                  </a:lnTo>
                  <a:lnTo>
                    <a:pt x="507" y="704"/>
                  </a:lnTo>
                  <a:lnTo>
                    <a:pt x="531" y="701"/>
                  </a:lnTo>
                  <a:lnTo>
                    <a:pt x="553" y="697"/>
                  </a:lnTo>
                  <a:lnTo>
                    <a:pt x="576" y="693"/>
                  </a:lnTo>
                  <a:lnTo>
                    <a:pt x="599" y="688"/>
                  </a:lnTo>
                  <a:lnTo>
                    <a:pt x="621" y="680"/>
                  </a:lnTo>
                  <a:lnTo>
                    <a:pt x="643" y="672"/>
                  </a:lnTo>
                  <a:lnTo>
                    <a:pt x="665" y="663"/>
                  </a:lnTo>
                  <a:lnTo>
                    <a:pt x="687" y="653"/>
                  </a:lnTo>
                  <a:lnTo>
                    <a:pt x="708" y="641"/>
                  </a:lnTo>
                  <a:lnTo>
                    <a:pt x="708"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 name="Freeform 109"/>
            <p:cNvSpPr>
              <a:spLocks/>
            </p:cNvSpPr>
            <p:nvPr userDrawn="1"/>
          </p:nvSpPr>
          <p:spPr bwMode="auto">
            <a:xfrm>
              <a:off x="1758" y="409"/>
              <a:ext cx="216" cy="215"/>
            </a:xfrm>
            <a:custGeom>
              <a:avLst/>
              <a:gdLst>
                <a:gd name="T0" fmla="*/ 70 w 864"/>
                <a:gd name="T1" fmla="*/ 667 h 864"/>
                <a:gd name="T2" fmla="*/ 110 w 864"/>
                <a:gd name="T3" fmla="*/ 719 h 864"/>
                <a:gd name="T4" fmla="*/ 156 w 864"/>
                <a:gd name="T5" fmla="*/ 764 h 864"/>
                <a:gd name="T6" fmla="*/ 206 w 864"/>
                <a:gd name="T7" fmla="*/ 800 h 864"/>
                <a:gd name="T8" fmla="*/ 262 w 864"/>
                <a:gd name="T9" fmla="*/ 829 h 864"/>
                <a:gd name="T10" fmla="*/ 321 w 864"/>
                <a:gd name="T11" fmla="*/ 850 h 864"/>
                <a:gd name="T12" fmla="*/ 382 w 864"/>
                <a:gd name="T13" fmla="*/ 861 h 864"/>
                <a:gd name="T14" fmla="*/ 445 w 864"/>
                <a:gd name="T15" fmla="*/ 864 h 864"/>
                <a:gd name="T16" fmla="*/ 507 w 864"/>
                <a:gd name="T17" fmla="*/ 857 h 864"/>
                <a:gd name="T18" fmla="*/ 569 w 864"/>
                <a:gd name="T19" fmla="*/ 842 h 864"/>
                <a:gd name="T20" fmla="*/ 630 w 864"/>
                <a:gd name="T21" fmla="*/ 817 h 864"/>
                <a:gd name="T22" fmla="*/ 668 w 864"/>
                <a:gd name="T23" fmla="*/ 795 h 864"/>
                <a:gd name="T24" fmla="*/ 720 w 864"/>
                <a:gd name="T25" fmla="*/ 755 h 864"/>
                <a:gd name="T26" fmla="*/ 764 w 864"/>
                <a:gd name="T27" fmla="*/ 709 h 864"/>
                <a:gd name="T28" fmla="*/ 801 w 864"/>
                <a:gd name="T29" fmla="*/ 658 h 864"/>
                <a:gd name="T30" fmla="*/ 829 w 864"/>
                <a:gd name="T31" fmla="*/ 603 h 864"/>
                <a:gd name="T32" fmla="*/ 850 w 864"/>
                <a:gd name="T33" fmla="*/ 543 h 864"/>
                <a:gd name="T34" fmla="*/ 862 w 864"/>
                <a:gd name="T35" fmla="*/ 484 h 864"/>
                <a:gd name="T36" fmla="*/ 864 w 864"/>
                <a:gd name="T37" fmla="*/ 421 h 864"/>
                <a:gd name="T38" fmla="*/ 858 w 864"/>
                <a:gd name="T39" fmla="*/ 358 h 864"/>
                <a:gd name="T40" fmla="*/ 842 w 864"/>
                <a:gd name="T41" fmla="*/ 296 h 864"/>
                <a:gd name="T42" fmla="*/ 818 w 864"/>
                <a:gd name="T43" fmla="*/ 236 h 864"/>
                <a:gd name="T44" fmla="*/ 795 w 864"/>
                <a:gd name="T45" fmla="*/ 197 h 864"/>
                <a:gd name="T46" fmla="*/ 756 w 864"/>
                <a:gd name="T47" fmla="*/ 145 h 864"/>
                <a:gd name="T48" fmla="*/ 709 w 864"/>
                <a:gd name="T49" fmla="*/ 100 h 864"/>
                <a:gd name="T50" fmla="*/ 659 w 864"/>
                <a:gd name="T51" fmla="*/ 64 h 864"/>
                <a:gd name="T52" fmla="*/ 604 w 864"/>
                <a:gd name="T53" fmla="*/ 35 h 864"/>
                <a:gd name="T54" fmla="*/ 545 w 864"/>
                <a:gd name="T55" fmla="*/ 15 h 864"/>
                <a:gd name="T56" fmla="*/ 484 w 864"/>
                <a:gd name="T57" fmla="*/ 3 h 864"/>
                <a:gd name="T58" fmla="*/ 421 w 864"/>
                <a:gd name="T59" fmla="*/ 0 h 864"/>
                <a:gd name="T60" fmla="*/ 359 w 864"/>
                <a:gd name="T61" fmla="*/ 7 h 864"/>
                <a:gd name="T62" fmla="*/ 296 w 864"/>
                <a:gd name="T63" fmla="*/ 22 h 864"/>
                <a:gd name="T64" fmla="*/ 236 w 864"/>
                <a:gd name="T65" fmla="*/ 47 h 864"/>
                <a:gd name="T66" fmla="*/ 197 w 864"/>
                <a:gd name="T67" fmla="*/ 69 h 864"/>
                <a:gd name="T68" fmla="*/ 145 w 864"/>
                <a:gd name="T69" fmla="*/ 110 h 864"/>
                <a:gd name="T70" fmla="*/ 101 w 864"/>
                <a:gd name="T71" fmla="*/ 155 h 864"/>
                <a:gd name="T72" fmla="*/ 64 w 864"/>
                <a:gd name="T73" fmla="*/ 206 h 864"/>
                <a:gd name="T74" fmla="*/ 36 w 864"/>
                <a:gd name="T75" fmla="*/ 262 h 864"/>
                <a:gd name="T76" fmla="*/ 15 w 864"/>
                <a:gd name="T77" fmla="*/ 321 h 864"/>
                <a:gd name="T78" fmla="*/ 3 w 864"/>
                <a:gd name="T79" fmla="*/ 382 h 864"/>
                <a:gd name="T80" fmla="*/ 0 w 864"/>
                <a:gd name="T81" fmla="*/ 443 h 864"/>
                <a:gd name="T82" fmla="*/ 7 w 864"/>
                <a:gd name="T83" fmla="*/ 507 h 864"/>
                <a:gd name="T84" fmla="*/ 23 w 864"/>
                <a:gd name="T85" fmla="*/ 568 h 864"/>
                <a:gd name="T86" fmla="*/ 47 w 864"/>
                <a:gd name="T87" fmla="*/ 628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9" y="648"/>
                  </a:moveTo>
                  <a:lnTo>
                    <a:pt x="59" y="648"/>
                  </a:lnTo>
                  <a:lnTo>
                    <a:pt x="70" y="667"/>
                  </a:lnTo>
                  <a:lnTo>
                    <a:pt x="83" y="685"/>
                  </a:lnTo>
                  <a:lnTo>
                    <a:pt x="96" y="702"/>
                  </a:lnTo>
                  <a:lnTo>
                    <a:pt x="110" y="719"/>
                  </a:lnTo>
                  <a:lnTo>
                    <a:pt x="124" y="735"/>
                  </a:lnTo>
                  <a:lnTo>
                    <a:pt x="140" y="749"/>
                  </a:lnTo>
                  <a:lnTo>
                    <a:pt x="156" y="764"/>
                  </a:lnTo>
                  <a:lnTo>
                    <a:pt x="173" y="777"/>
                  </a:lnTo>
                  <a:lnTo>
                    <a:pt x="189" y="790"/>
                  </a:lnTo>
                  <a:lnTo>
                    <a:pt x="206" y="800"/>
                  </a:lnTo>
                  <a:lnTo>
                    <a:pt x="225" y="811"/>
                  </a:lnTo>
                  <a:lnTo>
                    <a:pt x="243" y="821"/>
                  </a:lnTo>
                  <a:lnTo>
                    <a:pt x="262" y="829"/>
                  </a:lnTo>
                  <a:lnTo>
                    <a:pt x="282" y="837"/>
                  </a:lnTo>
                  <a:lnTo>
                    <a:pt x="302" y="843"/>
                  </a:lnTo>
                  <a:lnTo>
                    <a:pt x="321" y="850"/>
                  </a:lnTo>
                  <a:lnTo>
                    <a:pt x="341" y="855"/>
                  </a:lnTo>
                  <a:lnTo>
                    <a:pt x="361" y="859"/>
                  </a:lnTo>
                  <a:lnTo>
                    <a:pt x="382" y="861"/>
                  </a:lnTo>
                  <a:lnTo>
                    <a:pt x="403" y="863"/>
                  </a:lnTo>
                  <a:lnTo>
                    <a:pt x="424" y="864"/>
                  </a:lnTo>
                  <a:lnTo>
                    <a:pt x="445" y="864"/>
                  </a:lnTo>
                  <a:lnTo>
                    <a:pt x="466" y="863"/>
                  </a:lnTo>
                  <a:lnTo>
                    <a:pt x="487" y="861"/>
                  </a:lnTo>
                  <a:lnTo>
                    <a:pt x="507" y="857"/>
                  </a:lnTo>
                  <a:lnTo>
                    <a:pt x="528" y="854"/>
                  </a:lnTo>
                  <a:lnTo>
                    <a:pt x="549" y="848"/>
                  </a:lnTo>
                  <a:lnTo>
                    <a:pt x="569" y="842"/>
                  </a:lnTo>
                  <a:lnTo>
                    <a:pt x="589" y="835"/>
                  </a:lnTo>
                  <a:lnTo>
                    <a:pt x="609" y="826"/>
                  </a:lnTo>
                  <a:lnTo>
                    <a:pt x="630" y="817"/>
                  </a:lnTo>
                  <a:lnTo>
                    <a:pt x="649" y="807"/>
                  </a:lnTo>
                  <a:lnTo>
                    <a:pt x="649" y="807"/>
                  </a:lnTo>
                  <a:lnTo>
                    <a:pt x="668" y="795"/>
                  </a:lnTo>
                  <a:lnTo>
                    <a:pt x="686" y="782"/>
                  </a:lnTo>
                  <a:lnTo>
                    <a:pt x="703" y="769"/>
                  </a:lnTo>
                  <a:lnTo>
                    <a:pt x="720" y="755"/>
                  </a:lnTo>
                  <a:lnTo>
                    <a:pt x="735" y="740"/>
                  </a:lnTo>
                  <a:lnTo>
                    <a:pt x="750" y="726"/>
                  </a:lnTo>
                  <a:lnTo>
                    <a:pt x="764" y="709"/>
                  </a:lnTo>
                  <a:lnTo>
                    <a:pt x="777" y="693"/>
                  </a:lnTo>
                  <a:lnTo>
                    <a:pt x="790" y="676"/>
                  </a:lnTo>
                  <a:lnTo>
                    <a:pt x="801" y="658"/>
                  </a:lnTo>
                  <a:lnTo>
                    <a:pt x="811" y="640"/>
                  </a:lnTo>
                  <a:lnTo>
                    <a:pt x="821" y="622"/>
                  </a:lnTo>
                  <a:lnTo>
                    <a:pt x="829" y="603"/>
                  </a:lnTo>
                  <a:lnTo>
                    <a:pt x="837" y="584"/>
                  </a:lnTo>
                  <a:lnTo>
                    <a:pt x="845" y="564"/>
                  </a:lnTo>
                  <a:lnTo>
                    <a:pt x="850" y="543"/>
                  </a:lnTo>
                  <a:lnTo>
                    <a:pt x="855" y="524"/>
                  </a:lnTo>
                  <a:lnTo>
                    <a:pt x="859" y="503"/>
                  </a:lnTo>
                  <a:lnTo>
                    <a:pt x="862" y="484"/>
                  </a:lnTo>
                  <a:lnTo>
                    <a:pt x="864" y="463"/>
                  </a:lnTo>
                  <a:lnTo>
                    <a:pt x="864" y="442"/>
                  </a:lnTo>
                  <a:lnTo>
                    <a:pt x="864" y="421"/>
                  </a:lnTo>
                  <a:lnTo>
                    <a:pt x="863" y="400"/>
                  </a:lnTo>
                  <a:lnTo>
                    <a:pt x="862" y="379"/>
                  </a:lnTo>
                  <a:lnTo>
                    <a:pt x="858" y="358"/>
                  </a:lnTo>
                  <a:lnTo>
                    <a:pt x="854" y="338"/>
                  </a:lnTo>
                  <a:lnTo>
                    <a:pt x="849" y="317"/>
                  </a:lnTo>
                  <a:lnTo>
                    <a:pt x="842" y="296"/>
                  </a:lnTo>
                  <a:lnTo>
                    <a:pt x="836" y="275"/>
                  </a:lnTo>
                  <a:lnTo>
                    <a:pt x="827" y="256"/>
                  </a:lnTo>
                  <a:lnTo>
                    <a:pt x="818" y="236"/>
                  </a:lnTo>
                  <a:lnTo>
                    <a:pt x="807" y="216"/>
                  </a:lnTo>
                  <a:lnTo>
                    <a:pt x="807" y="216"/>
                  </a:lnTo>
                  <a:lnTo>
                    <a:pt x="795" y="197"/>
                  </a:lnTo>
                  <a:lnTo>
                    <a:pt x="782" y="179"/>
                  </a:lnTo>
                  <a:lnTo>
                    <a:pt x="769" y="162"/>
                  </a:lnTo>
                  <a:lnTo>
                    <a:pt x="756" y="145"/>
                  </a:lnTo>
                  <a:lnTo>
                    <a:pt x="741" y="129"/>
                  </a:lnTo>
                  <a:lnTo>
                    <a:pt x="726" y="115"/>
                  </a:lnTo>
                  <a:lnTo>
                    <a:pt x="709" y="100"/>
                  </a:lnTo>
                  <a:lnTo>
                    <a:pt x="694" y="87"/>
                  </a:lnTo>
                  <a:lnTo>
                    <a:pt x="677" y="76"/>
                  </a:lnTo>
                  <a:lnTo>
                    <a:pt x="659" y="64"/>
                  </a:lnTo>
                  <a:lnTo>
                    <a:pt x="640" y="54"/>
                  </a:lnTo>
                  <a:lnTo>
                    <a:pt x="622" y="44"/>
                  </a:lnTo>
                  <a:lnTo>
                    <a:pt x="604" y="35"/>
                  </a:lnTo>
                  <a:lnTo>
                    <a:pt x="584" y="28"/>
                  </a:lnTo>
                  <a:lnTo>
                    <a:pt x="565" y="21"/>
                  </a:lnTo>
                  <a:lnTo>
                    <a:pt x="545" y="15"/>
                  </a:lnTo>
                  <a:lnTo>
                    <a:pt x="524" y="11"/>
                  </a:lnTo>
                  <a:lnTo>
                    <a:pt x="503" y="7"/>
                  </a:lnTo>
                  <a:lnTo>
                    <a:pt x="484" y="3"/>
                  </a:lnTo>
                  <a:lnTo>
                    <a:pt x="463" y="1"/>
                  </a:lnTo>
                  <a:lnTo>
                    <a:pt x="442" y="0"/>
                  </a:lnTo>
                  <a:lnTo>
                    <a:pt x="421" y="0"/>
                  </a:lnTo>
                  <a:lnTo>
                    <a:pt x="401" y="1"/>
                  </a:lnTo>
                  <a:lnTo>
                    <a:pt x="380" y="3"/>
                  </a:lnTo>
                  <a:lnTo>
                    <a:pt x="359" y="7"/>
                  </a:lnTo>
                  <a:lnTo>
                    <a:pt x="338" y="11"/>
                  </a:lnTo>
                  <a:lnTo>
                    <a:pt x="317" y="16"/>
                  </a:lnTo>
                  <a:lnTo>
                    <a:pt x="296" y="22"/>
                  </a:lnTo>
                  <a:lnTo>
                    <a:pt x="277" y="29"/>
                  </a:lnTo>
                  <a:lnTo>
                    <a:pt x="256" y="38"/>
                  </a:lnTo>
                  <a:lnTo>
                    <a:pt x="236" y="47"/>
                  </a:lnTo>
                  <a:lnTo>
                    <a:pt x="217" y="57"/>
                  </a:lnTo>
                  <a:lnTo>
                    <a:pt x="217" y="57"/>
                  </a:lnTo>
                  <a:lnTo>
                    <a:pt x="197" y="69"/>
                  </a:lnTo>
                  <a:lnTo>
                    <a:pt x="179" y="82"/>
                  </a:lnTo>
                  <a:lnTo>
                    <a:pt x="162" y="95"/>
                  </a:lnTo>
                  <a:lnTo>
                    <a:pt x="145" y="110"/>
                  </a:lnTo>
                  <a:lnTo>
                    <a:pt x="129" y="124"/>
                  </a:lnTo>
                  <a:lnTo>
                    <a:pt x="115" y="140"/>
                  </a:lnTo>
                  <a:lnTo>
                    <a:pt x="101" y="155"/>
                  </a:lnTo>
                  <a:lnTo>
                    <a:pt x="88" y="172"/>
                  </a:lnTo>
                  <a:lnTo>
                    <a:pt x="76" y="189"/>
                  </a:lnTo>
                  <a:lnTo>
                    <a:pt x="64" y="206"/>
                  </a:lnTo>
                  <a:lnTo>
                    <a:pt x="54" y="224"/>
                  </a:lnTo>
                  <a:lnTo>
                    <a:pt x="45" y="243"/>
                  </a:lnTo>
                  <a:lnTo>
                    <a:pt x="36" y="262"/>
                  </a:lnTo>
                  <a:lnTo>
                    <a:pt x="28" y="280"/>
                  </a:lnTo>
                  <a:lnTo>
                    <a:pt x="21" y="300"/>
                  </a:lnTo>
                  <a:lnTo>
                    <a:pt x="15" y="321"/>
                  </a:lnTo>
                  <a:lnTo>
                    <a:pt x="11" y="340"/>
                  </a:lnTo>
                  <a:lnTo>
                    <a:pt x="7" y="361"/>
                  </a:lnTo>
                  <a:lnTo>
                    <a:pt x="3" y="382"/>
                  </a:lnTo>
                  <a:lnTo>
                    <a:pt x="2" y="403"/>
                  </a:lnTo>
                  <a:lnTo>
                    <a:pt x="0" y="422"/>
                  </a:lnTo>
                  <a:lnTo>
                    <a:pt x="0" y="443"/>
                  </a:lnTo>
                  <a:lnTo>
                    <a:pt x="2" y="465"/>
                  </a:lnTo>
                  <a:lnTo>
                    <a:pt x="4" y="486"/>
                  </a:lnTo>
                  <a:lnTo>
                    <a:pt x="7" y="507"/>
                  </a:lnTo>
                  <a:lnTo>
                    <a:pt x="11" y="528"/>
                  </a:lnTo>
                  <a:lnTo>
                    <a:pt x="16" y="547"/>
                  </a:lnTo>
                  <a:lnTo>
                    <a:pt x="23" y="568"/>
                  </a:lnTo>
                  <a:lnTo>
                    <a:pt x="30" y="589"/>
                  </a:lnTo>
                  <a:lnTo>
                    <a:pt x="38" y="609"/>
                  </a:lnTo>
                  <a:lnTo>
                    <a:pt x="47" y="628"/>
                  </a:lnTo>
                  <a:lnTo>
                    <a:pt x="59" y="648"/>
                  </a:lnTo>
                  <a:lnTo>
                    <a:pt x="59" y="6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 name="Freeform 110"/>
            <p:cNvSpPr>
              <a:spLocks/>
            </p:cNvSpPr>
            <p:nvPr userDrawn="1"/>
          </p:nvSpPr>
          <p:spPr bwMode="auto">
            <a:xfrm>
              <a:off x="1549" y="545"/>
              <a:ext cx="196" cy="196"/>
            </a:xfrm>
            <a:custGeom>
              <a:avLst/>
              <a:gdLst>
                <a:gd name="T0" fmla="*/ 64 w 783"/>
                <a:gd name="T1" fmla="*/ 605 h 783"/>
                <a:gd name="T2" fmla="*/ 99 w 783"/>
                <a:gd name="T3" fmla="*/ 652 h 783"/>
                <a:gd name="T4" fmla="*/ 141 w 783"/>
                <a:gd name="T5" fmla="*/ 692 h 783"/>
                <a:gd name="T6" fmla="*/ 186 w 783"/>
                <a:gd name="T7" fmla="*/ 725 h 783"/>
                <a:gd name="T8" fmla="*/ 237 w 783"/>
                <a:gd name="T9" fmla="*/ 751 h 783"/>
                <a:gd name="T10" fmla="*/ 290 w 783"/>
                <a:gd name="T11" fmla="*/ 769 h 783"/>
                <a:gd name="T12" fmla="*/ 345 w 783"/>
                <a:gd name="T13" fmla="*/ 781 h 783"/>
                <a:gd name="T14" fmla="*/ 403 w 783"/>
                <a:gd name="T15" fmla="*/ 783 h 783"/>
                <a:gd name="T16" fmla="*/ 459 w 783"/>
                <a:gd name="T17" fmla="*/ 777 h 783"/>
                <a:gd name="T18" fmla="*/ 515 w 783"/>
                <a:gd name="T19" fmla="*/ 763 h 783"/>
                <a:gd name="T20" fmla="*/ 569 w 783"/>
                <a:gd name="T21" fmla="*/ 740 h 783"/>
                <a:gd name="T22" fmla="*/ 605 w 783"/>
                <a:gd name="T23" fmla="*/ 720 h 783"/>
                <a:gd name="T24" fmla="*/ 651 w 783"/>
                <a:gd name="T25" fmla="*/ 684 h 783"/>
                <a:gd name="T26" fmla="*/ 692 w 783"/>
                <a:gd name="T27" fmla="*/ 643 h 783"/>
                <a:gd name="T28" fmla="*/ 726 w 783"/>
                <a:gd name="T29" fmla="*/ 596 h 783"/>
                <a:gd name="T30" fmla="*/ 752 w 783"/>
                <a:gd name="T31" fmla="*/ 546 h 783"/>
                <a:gd name="T32" fmla="*/ 770 w 783"/>
                <a:gd name="T33" fmla="*/ 493 h 783"/>
                <a:gd name="T34" fmla="*/ 780 w 783"/>
                <a:gd name="T35" fmla="*/ 437 h 783"/>
                <a:gd name="T36" fmla="*/ 783 w 783"/>
                <a:gd name="T37" fmla="*/ 381 h 783"/>
                <a:gd name="T38" fmla="*/ 778 w 783"/>
                <a:gd name="T39" fmla="*/ 323 h 783"/>
                <a:gd name="T40" fmla="*/ 764 w 783"/>
                <a:gd name="T41" fmla="*/ 267 h 783"/>
                <a:gd name="T42" fmla="*/ 740 w 783"/>
                <a:gd name="T43" fmla="*/ 213 h 783"/>
                <a:gd name="T44" fmla="*/ 721 w 783"/>
                <a:gd name="T45" fmla="*/ 179 h 783"/>
                <a:gd name="T46" fmla="*/ 684 w 783"/>
                <a:gd name="T47" fmla="*/ 132 h 783"/>
                <a:gd name="T48" fmla="*/ 642 w 783"/>
                <a:gd name="T49" fmla="*/ 92 h 783"/>
                <a:gd name="T50" fmla="*/ 597 w 783"/>
                <a:gd name="T51" fmla="*/ 58 h 783"/>
                <a:gd name="T52" fmla="*/ 546 w 783"/>
                <a:gd name="T53" fmla="*/ 32 h 783"/>
                <a:gd name="T54" fmla="*/ 492 w 783"/>
                <a:gd name="T55" fmla="*/ 13 h 783"/>
                <a:gd name="T56" fmla="*/ 438 w 783"/>
                <a:gd name="T57" fmla="*/ 3 h 783"/>
                <a:gd name="T58" fmla="*/ 382 w 783"/>
                <a:gd name="T59" fmla="*/ 0 h 783"/>
                <a:gd name="T60" fmla="*/ 324 w 783"/>
                <a:gd name="T61" fmla="*/ 6 h 783"/>
                <a:gd name="T62" fmla="*/ 268 w 783"/>
                <a:gd name="T63" fmla="*/ 20 h 783"/>
                <a:gd name="T64" fmla="*/ 214 w 783"/>
                <a:gd name="T65" fmla="*/ 43 h 783"/>
                <a:gd name="T66" fmla="*/ 178 w 783"/>
                <a:gd name="T67" fmla="*/ 63 h 783"/>
                <a:gd name="T68" fmla="*/ 132 w 783"/>
                <a:gd name="T69" fmla="*/ 98 h 783"/>
                <a:gd name="T70" fmla="*/ 91 w 783"/>
                <a:gd name="T71" fmla="*/ 140 h 783"/>
                <a:gd name="T72" fmla="*/ 59 w 783"/>
                <a:gd name="T73" fmla="*/ 187 h 783"/>
                <a:gd name="T74" fmla="*/ 32 w 783"/>
                <a:gd name="T75" fmla="*/ 237 h 783"/>
                <a:gd name="T76" fmla="*/ 13 w 783"/>
                <a:gd name="T77" fmla="*/ 290 h 783"/>
                <a:gd name="T78" fmla="*/ 3 w 783"/>
                <a:gd name="T79" fmla="*/ 346 h 783"/>
                <a:gd name="T80" fmla="*/ 0 w 783"/>
                <a:gd name="T81" fmla="*/ 402 h 783"/>
                <a:gd name="T82" fmla="*/ 6 w 783"/>
                <a:gd name="T83" fmla="*/ 459 h 783"/>
                <a:gd name="T84" fmla="*/ 19 w 783"/>
                <a:gd name="T85" fmla="*/ 515 h 783"/>
                <a:gd name="T86" fmla="*/ 43 w 783"/>
                <a:gd name="T87" fmla="*/ 57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587"/>
                  </a:moveTo>
                  <a:lnTo>
                    <a:pt x="52" y="587"/>
                  </a:lnTo>
                  <a:lnTo>
                    <a:pt x="64" y="605"/>
                  </a:lnTo>
                  <a:lnTo>
                    <a:pt x="74" y="621"/>
                  </a:lnTo>
                  <a:lnTo>
                    <a:pt x="86" y="636"/>
                  </a:lnTo>
                  <a:lnTo>
                    <a:pt x="99" y="652"/>
                  </a:lnTo>
                  <a:lnTo>
                    <a:pt x="112" y="666"/>
                  </a:lnTo>
                  <a:lnTo>
                    <a:pt x="126" y="679"/>
                  </a:lnTo>
                  <a:lnTo>
                    <a:pt x="141" y="692"/>
                  </a:lnTo>
                  <a:lnTo>
                    <a:pt x="155" y="704"/>
                  </a:lnTo>
                  <a:lnTo>
                    <a:pt x="171" y="714"/>
                  </a:lnTo>
                  <a:lnTo>
                    <a:pt x="186" y="725"/>
                  </a:lnTo>
                  <a:lnTo>
                    <a:pt x="203" y="735"/>
                  </a:lnTo>
                  <a:lnTo>
                    <a:pt x="220" y="743"/>
                  </a:lnTo>
                  <a:lnTo>
                    <a:pt x="237" y="751"/>
                  </a:lnTo>
                  <a:lnTo>
                    <a:pt x="254" y="759"/>
                  </a:lnTo>
                  <a:lnTo>
                    <a:pt x="272" y="764"/>
                  </a:lnTo>
                  <a:lnTo>
                    <a:pt x="290" y="769"/>
                  </a:lnTo>
                  <a:lnTo>
                    <a:pt x="309" y="774"/>
                  </a:lnTo>
                  <a:lnTo>
                    <a:pt x="327" y="778"/>
                  </a:lnTo>
                  <a:lnTo>
                    <a:pt x="345" y="781"/>
                  </a:lnTo>
                  <a:lnTo>
                    <a:pt x="365" y="782"/>
                  </a:lnTo>
                  <a:lnTo>
                    <a:pt x="383" y="783"/>
                  </a:lnTo>
                  <a:lnTo>
                    <a:pt x="403" y="783"/>
                  </a:lnTo>
                  <a:lnTo>
                    <a:pt x="421" y="782"/>
                  </a:lnTo>
                  <a:lnTo>
                    <a:pt x="440" y="779"/>
                  </a:lnTo>
                  <a:lnTo>
                    <a:pt x="459" y="777"/>
                  </a:lnTo>
                  <a:lnTo>
                    <a:pt x="478" y="773"/>
                  </a:lnTo>
                  <a:lnTo>
                    <a:pt x="496" y="769"/>
                  </a:lnTo>
                  <a:lnTo>
                    <a:pt x="515" y="763"/>
                  </a:lnTo>
                  <a:lnTo>
                    <a:pt x="534" y="756"/>
                  </a:lnTo>
                  <a:lnTo>
                    <a:pt x="552" y="748"/>
                  </a:lnTo>
                  <a:lnTo>
                    <a:pt x="569" y="740"/>
                  </a:lnTo>
                  <a:lnTo>
                    <a:pt x="588" y="730"/>
                  </a:lnTo>
                  <a:lnTo>
                    <a:pt x="588" y="730"/>
                  </a:lnTo>
                  <a:lnTo>
                    <a:pt x="605" y="720"/>
                  </a:lnTo>
                  <a:lnTo>
                    <a:pt x="621" y="709"/>
                  </a:lnTo>
                  <a:lnTo>
                    <a:pt x="637" y="697"/>
                  </a:lnTo>
                  <a:lnTo>
                    <a:pt x="651" y="684"/>
                  </a:lnTo>
                  <a:lnTo>
                    <a:pt x="666" y="671"/>
                  </a:lnTo>
                  <a:lnTo>
                    <a:pt x="680" y="657"/>
                  </a:lnTo>
                  <a:lnTo>
                    <a:pt x="692" y="643"/>
                  </a:lnTo>
                  <a:lnTo>
                    <a:pt x="704" y="627"/>
                  </a:lnTo>
                  <a:lnTo>
                    <a:pt x="715" y="613"/>
                  </a:lnTo>
                  <a:lnTo>
                    <a:pt x="726" y="596"/>
                  </a:lnTo>
                  <a:lnTo>
                    <a:pt x="735" y="580"/>
                  </a:lnTo>
                  <a:lnTo>
                    <a:pt x="744" y="563"/>
                  </a:lnTo>
                  <a:lnTo>
                    <a:pt x="752" y="546"/>
                  </a:lnTo>
                  <a:lnTo>
                    <a:pt x="758" y="528"/>
                  </a:lnTo>
                  <a:lnTo>
                    <a:pt x="765" y="511"/>
                  </a:lnTo>
                  <a:lnTo>
                    <a:pt x="770" y="493"/>
                  </a:lnTo>
                  <a:lnTo>
                    <a:pt x="774" y="475"/>
                  </a:lnTo>
                  <a:lnTo>
                    <a:pt x="778" y="456"/>
                  </a:lnTo>
                  <a:lnTo>
                    <a:pt x="780" y="437"/>
                  </a:lnTo>
                  <a:lnTo>
                    <a:pt x="782" y="419"/>
                  </a:lnTo>
                  <a:lnTo>
                    <a:pt x="783" y="400"/>
                  </a:lnTo>
                  <a:lnTo>
                    <a:pt x="783" y="381"/>
                  </a:lnTo>
                  <a:lnTo>
                    <a:pt x="782" y="363"/>
                  </a:lnTo>
                  <a:lnTo>
                    <a:pt x="780" y="343"/>
                  </a:lnTo>
                  <a:lnTo>
                    <a:pt x="778" y="323"/>
                  </a:lnTo>
                  <a:lnTo>
                    <a:pt x="774" y="305"/>
                  </a:lnTo>
                  <a:lnTo>
                    <a:pt x="769" y="287"/>
                  </a:lnTo>
                  <a:lnTo>
                    <a:pt x="764" y="267"/>
                  </a:lnTo>
                  <a:lnTo>
                    <a:pt x="757" y="249"/>
                  </a:lnTo>
                  <a:lnTo>
                    <a:pt x="749" y="231"/>
                  </a:lnTo>
                  <a:lnTo>
                    <a:pt x="740" y="213"/>
                  </a:lnTo>
                  <a:lnTo>
                    <a:pt x="731" y="196"/>
                  </a:lnTo>
                  <a:lnTo>
                    <a:pt x="731" y="196"/>
                  </a:lnTo>
                  <a:lnTo>
                    <a:pt x="721" y="179"/>
                  </a:lnTo>
                  <a:lnTo>
                    <a:pt x="709" y="162"/>
                  </a:lnTo>
                  <a:lnTo>
                    <a:pt x="697" y="146"/>
                  </a:lnTo>
                  <a:lnTo>
                    <a:pt x="684" y="132"/>
                  </a:lnTo>
                  <a:lnTo>
                    <a:pt x="671" y="118"/>
                  </a:lnTo>
                  <a:lnTo>
                    <a:pt x="658" y="103"/>
                  </a:lnTo>
                  <a:lnTo>
                    <a:pt x="642" y="92"/>
                  </a:lnTo>
                  <a:lnTo>
                    <a:pt x="628" y="79"/>
                  </a:lnTo>
                  <a:lnTo>
                    <a:pt x="612" y="68"/>
                  </a:lnTo>
                  <a:lnTo>
                    <a:pt x="597" y="58"/>
                  </a:lnTo>
                  <a:lnTo>
                    <a:pt x="580" y="49"/>
                  </a:lnTo>
                  <a:lnTo>
                    <a:pt x="563" y="39"/>
                  </a:lnTo>
                  <a:lnTo>
                    <a:pt x="546" y="32"/>
                  </a:lnTo>
                  <a:lnTo>
                    <a:pt x="529" y="25"/>
                  </a:lnTo>
                  <a:lnTo>
                    <a:pt x="511" y="19"/>
                  </a:lnTo>
                  <a:lnTo>
                    <a:pt x="492" y="13"/>
                  </a:lnTo>
                  <a:lnTo>
                    <a:pt x="474" y="8"/>
                  </a:lnTo>
                  <a:lnTo>
                    <a:pt x="456" y="6"/>
                  </a:lnTo>
                  <a:lnTo>
                    <a:pt x="438" y="3"/>
                  </a:lnTo>
                  <a:lnTo>
                    <a:pt x="420" y="0"/>
                  </a:lnTo>
                  <a:lnTo>
                    <a:pt x="400" y="0"/>
                  </a:lnTo>
                  <a:lnTo>
                    <a:pt x="382" y="0"/>
                  </a:lnTo>
                  <a:lnTo>
                    <a:pt x="362" y="0"/>
                  </a:lnTo>
                  <a:lnTo>
                    <a:pt x="344" y="3"/>
                  </a:lnTo>
                  <a:lnTo>
                    <a:pt x="324" y="6"/>
                  </a:lnTo>
                  <a:lnTo>
                    <a:pt x="306" y="9"/>
                  </a:lnTo>
                  <a:lnTo>
                    <a:pt x="287" y="15"/>
                  </a:lnTo>
                  <a:lnTo>
                    <a:pt x="268" y="20"/>
                  </a:lnTo>
                  <a:lnTo>
                    <a:pt x="250" y="26"/>
                  </a:lnTo>
                  <a:lnTo>
                    <a:pt x="232" y="34"/>
                  </a:lnTo>
                  <a:lnTo>
                    <a:pt x="214" y="43"/>
                  </a:lnTo>
                  <a:lnTo>
                    <a:pt x="195" y="52"/>
                  </a:lnTo>
                  <a:lnTo>
                    <a:pt x="195" y="52"/>
                  </a:lnTo>
                  <a:lnTo>
                    <a:pt x="178" y="63"/>
                  </a:lnTo>
                  <a:lnTo>
                    <a:pt x="163" y="75"/>
                  </a:lnTo>
                  <a:lnTo>
                    <a:pt x="147" y="86"/>
                  </a:lnTo>
                  <a:lnTo>
                    <a:pt x="132" y="98"/>
                  </a:lnTo>
                  <a:lnTo>
                    <a:pt x="117" y="112"/>
                  </a:lnTo>
                  <a:lnTo>
                    <a:pt x="104" y="125"/>
                  </a:lnTo>
                  <a:lnTo>
                    <a:pt x="91" y="140"/>
                  </a:lnTo>
                  <a:lnTo>
                    <a:pt x="79" y="155"/>
                  </a:lnTo>
                  <a:lnTo>
                    <a:pt x="68" y="171"/>
                  </a:lnTo>
                  <a:lnTo>
                    <a:pt x="59" y="187"/>
                  </a:lnTo>
                  <a:lnTo>
                    <a:pt x="48" y="202"/>
                  </a:lnTo>
                  <a:lnTo>
                    <a:pt x="40" y="219"/>
                  </a:lnTo>
                  <a:lnTo>
                    <a:pt x="32" y="237"/>
                  </a:lnTo>
                  <a:lnTo>
                    <a:pt x="25" y="254"/>
                  </a:lnTo>
                  <a:lnTo>
                    <a:pt x="19" y="273"/>
                  </a:lnTo>
                  <a:lnTo>
                    <a:pt x="13" y="290"/>
                  </a:lnTo>
                  <a:lnTo>
                    <a:pt x="9" y="308"/>
                  </a:lnTo>
                  <a:lnTo>
                    <a:pt x="5" y="327"/>
                  </a:lnTo>
                  <a:lnTo>
                    <a:pt x="3" y="346"/>
                  </a:lnTo>
                  <a:lnTo>
                    <a:pt x="1" y="364"/>
                  </a:lnTo>
                  <a:lnTo>
                    <a:pt x="0" y="383"/>
                  </a:lnTo>
                  <a:lnTo>
                    <a:pt x="0" y="402"/>
                  </a:lnTo>
                  <a:lnTo>
                    <a:pt x="1" y="421"/>
                  </a:lnTo>
                  <a:lnTo>
                    <a:pt x="3" y="439"/>
                  </a:lnTo>
                  <a:lnTo>
                    <a:pt x="6" y="459"/>
                  </a:lnTo>
                  <a:lnTo>
                    <a:pt x="9" y="477"/>
                  </a:lnTo>
                  <a:lnTo>
                    <a:pt x="14" y="497"/>
                  </a:lnTo>
                  <a:lnTo>
                    <a:pt x="19" y="515"/>
                  </a:lnTo>
                  <a:lnTo>
                    <a:pt x="27" y="533"/>
                  </a:lnTo>
                  <a:lnTo>
                    <a:pt x="34" y="551"/>
                  </a:lnTo>
                  <a:lnTo>
                    <a:pt x="43" y="570"/>
                  </a:lnTo>
                  <a:lnTo>
                    <a:pt x="52" y="587"/>
                  </a:lnTo>
                  <a:lnTo>
                    <a:pt x="52" y="5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 name="Freeform 111"/>
            <p:cNvSpPr>
              <a:spLocks/>
            </p:cNvSpPr>
            <p:nvPr userDrawn="1"/>
          </p:nvSpPr>
          <p:spPr bwMode="auto">
            <a:xfrm>
              <a:off x="1340" y="682"/>
              <a:ext cx="175" cy="175"/>
            </a:xfrm>
            <a:custGeom>
              <a:avLst/>
              <a:gdLst>
                <a:gd name="T0" fmla="*/ 58 w 703"/>
                <a:gd name="T1" fmla="*/ 542 h 703"/>
                <a:gd name="T2" fmla="*/ 89 w 703"/>
                <a:gd name="T3" fmla="*/ 585 h 703"/>
                <a:gd name="T4" fmla="*/ 127 w 703"/>
                <a:gd name="T5" fmla="*/ 620 h 703"/>
                <a:gd name="T6" fmla="*/ 168 w 703"/>
                <a:gd name="T7" fmla="*/ 650 h 703"/>
                <a:gd name="T8" fmla="*/ 213 w 703"/>
                <a:gd name="T9" fmla="*/ 674 h 703"/>
                <a:gd name="T10" fmla="*/ 261 w 703"/>
                <a:gd name="T11" fmla="*/ 691 h 703"/>
                <a:gd name="T12" fmla="*/ 310 w 703"/>
                <a:gd name="T13" fmla="*/ 700 h 703"/>
                <a:gd name="T14" fmla="*/ 361 w 703"/>
                <a:gd name="T15" fmla="*/ 703 h 703"/>
                <a:gd name="T16" fmla="*/ 412 w 703"/>
                <a:gd name="T17" fmla="*/ 697 h 703"/>
                <a:gd name="T18" fmla="*/ 463 w 703"/>
                <a:gd name="T19" fmla="*/ 684 h 703"/>
                <a:gd name="T20" fmla="*/ 511 w 703"/>
                <a:gd name="T21" fmla="*/ 665 h 703"/>
                <a:gd name="T22" fmla="*/ 542 w 703"/>
                <a:gd name="T23" fmla="*/ 646 h 703"/>
                <a:gd name="T24" fmla="*/ 585 w 703"/>
                <a:gd name="T25" fmla="*/ 614 h 703"/>
                <a:gd name="T26" fmla="*/ 621 w 703"/>
                <a:gd name="T27" fmla="*/ 577 h 703"/>
                <a:gd name="T28" fmla="*/ 651 w 703"/>
                <a:gd name="T29" fmla="*/ 536 h 703"/>
                <a:gd name="T30" fmla="*/ 674 w 703"/>
                <a:gd name="T31" fmla="*/ 490 h 703"/>
                <a:gd name="T32" fmla="*/ 691 w 703"/>
                <a:gd name="T33" fmla="*/ 442 h 703"/>
                <a:gd name="T34" fmla="*/ 700 w 703"/>
                <a:gd name="T35" fmla="*/ 392 h 703"/>
                <a:gd name="T36" fmla="*/ 703 w 703"/>
                <a:gd name="T37" fmla="*/ 342 h 703"/>
                <a:gd name="T38" fmla="*/ 697 w 703"/>
                <a:gd name="T39" fmla="*/ 291 h 703"/>
                <a:gd name="T40" fmla="*/ 684 w 703"/>
                <a:gd name="T41" fmla="*/ 241 h 703"/>
                <a:gd name="T42" fmla="*/ 665 w 703"/>
                <a:gd name="T43" fmla="*/ 192 h 703"/>
                <a:gd name="T44" fmla="*/ 647 w 703"/>
                <a:gd name="T45" fmla="*/ 161 h 703"/>
                <a:gd name="T46" fmla="*/ 614 w 703"/>
                <a:gd name="T47" fmla="*/ 119 h 703"/>
                <a:gd name="T48" fmla="*/ 578 w 703"/>
                <a:gd name="T49" fmla="*/ 82 h 703"/>
                <a:gd name="T50" fmla="*/ 536 w 703"/>
                <a:gd name="T51" fmla="*/ 52 h 703"/>
                <a:gd name="T52" fmla="*/ 490 w 703"/>
                <a:gd name="T53" fmla="*/ 29 h 703"/>
                <a:gd name="T54" fmla="*/ 442 w 703"/>
                <a:gd name="T55" fmla="*/ 12 h 703"/>
                <a:gd name="T56" fmla="*/ 393 w 703"/>
                <a:gd name="T57" fmla="*/ 3 h 703"/>
                <a:gd name="T58" fmla="*/ 342 w 703"/>
                <a:gd name="T59" fmla="*/ 0 h 703"/>
                <a:gd name="T60" fmla="*/ 291 w 703"/>
                <a:gd name="T61" fmla="*/ 5 h 703"/>
                <a:gd name="T62" fmla="*/ 241 w 703"/>
                <a:gd name="T63" fmla="*/ 19 h 703"/>
                <a:gd name="T64" fmla="*/ 192 w 703"/>
                <a:gd name="T65" fmla="*/ 39 h 703"/>
                <a:gd name="T66" fmla="*/ 161 w 703"/>
                <a:gd name="T67" fmla="*/ 58 h 703"/>
                <a:gd name="T68" fmla="*/ 119 w 703"/>
                <a:gd name="T69" fmla="*/ 89 h 703"/>
                <a:gd name="T70" fmla="*/ 82 w 703"/>
                <a:gd name="T71" fmla="*/ 127 h 703"/>
                <a:gd name="T72" fmla="*/ 52 w 703"/>
                <a:gd name="T73" fmla="*/ 168 h 703"/>
                <a:gd name="T74" fmla="*/ 29 w 703"/>
                <a:gd name="T75" fmla="*/ 213 h 703"/>
                <a:gd name="T76" fmla="*/ 12 w 703"/>
                <a:gd name="T77" fmla="*/ 261 h 703"/>
                <a:gd name="T78" fmla="*/ 3 w 703"/>
                <a:gd name="T79" fmla="*/ 310 h 703"/>
                <a:gd name="T80" fmla="*/ 0 w 703"/>
                <a:gd name="T81" fmla="*/ 361 h 703"/>
                <a:gd name="T82" fmla="*/ 6 w 703"/>
                <a:gd name="T83" fmla="*/ 412 h 703"/>
                <a:gd name="T84" fmla="*/ 19 w 703"/>
                <a:gd name="T85" fmla="*/ 463 h 703"/>
                <a:gd name="T86" fmla="*/ 39 w 703"/>
                <a:gd name="T87" fmla="*/ 51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527"/>
                  </a:moveTo>
                  <a:lnTo>
                    <a:pt x="47" y="527"/>
                  </a:lnTo>
                  <a:lnTo>
                    <a:pt x="58" y="542"/>
                  </a:lnTo>
                  <a:lnTo>
                    <a:pt x="67" y="558"/>
                  </a:lnTo>
                  <a:lnTo>
                    <a:pt x="79" y="571"/>
                  </a:lnTo>
                  <a:lnTo>
                    <a:pt x="89" y="585"/>
                  </a:lnTo>
                  <a:lnTo>
                    <a:pt x="101" y="597"/>
                  </a:lnTo>
                  <a:lnTo>
                    <a:pt x="114" y="610"/>
                  </a:lnTo>
                  <a:lnTo>
                    <a:pt x="127" y="620"/>
                  </a:lnTo>
                  <a:lnTo>
                    <a:pt x="140" y="632"/>
                  </a:lnTo>
                  <a:lnTo>
                    <a:pt x="154" y="641"/>
                  </a:lnTo>
                  <a:lnTo>
                    <a:pt x="168" y="650"/>
                  </a:lnTo>
                  <a:lnTo>
                    <a:pt x="183" y="660"/>
                  </a:lnTo>
                  <a:lnTo>
                    <a:pt x="198" y="667"/>
                  </a:lnTo>
                  <a:lnTo>
                    <a:pt x="213" y="674"/>
                  </a:lnTo>
                  <a:lnTo>
                    <a:pt x="228" y="680"/>
                  </a:lnTo>
                  <a:lnTo>
                    <a:pt x="245" y="686"/>
                  </a:lnTo>
                  <a:lnTo>
                    <a:pt x="261" y="691"/>
                  </a:lnTo>
                  <a:lnTo>
                    <a:pt x="278" y="695"/>
                  </a:lnTo>
                  <a:lnTo>
                    <a:pt x="294" y="697"/>
                  </a:lnTo>
                  <a:lnTo>
                    <a:pt x="310" y="700"/>
                  </a:lnTo>
                  <a:lnTo>
                    <a:pt x="327" y="703"/>
                  </a:lnTo>
                  <a:lnTo>
                    <a:pt x="344" y="703"/>
                  </a:lnTo>
                  <a:lnTo>
                    <a:pt x="361" y="703"/>
                  </a:lnTo>
                  <a:lnTo>
                    <a:pt x="378" y="701"/>
                  </a:lnTo>
                  <a:lnTo>
                    <a:pt x="395" y="700"/>
                  </a:lnTo>
                  <a:lnTo>
                    <a:pt x="412" y="697"/>
                  </a:lnTo>
                  <a:lnTo>
                    <a:pt x="429" y="695"/>
                  </a:lnTo>
                  <a:lnTo>
                    <a:pt x="446" y="689"/>
                  </a:lnTo>
                  <a:lnTo>
                    <a:pt x="463" y="684"/>
                  </a:lnTo>
                  <a:lnTo>
                    <a:pt x="479" y="679"/>
                  </a:lnTo>
                  <a:lnTo>
                    <a:pt x="495" y="673"/>
                  </a:lnTo>
                  <a:lnTo>
                    <a:pt x="511" y="665"/>
                  </a:lnTo>
                  <a:lnTo>
                    <a:pt x="527" y="656"/>
                  </a:lnTo>
                  <a:lnTo>
                    <a:pt x="527" y="656"/>
                  </a:lnTo>
                  <a:lnTo>
                    <a:pt x="542" y="646"/>
                  </a:lnTo>
                  <a:lnTo>
                    <a:pt x="558" y="636"/>
                  </a:lnTo>
                  <a:lnTo>
                    <a:pt x="571" y="626"/>
                  </a:lnTo>
                  <a:lnTo>
                    <a:pt x="585" y="614"/>
                  </a:lnTo>
                  <a:lnTo>
                    <a:pt x="597" y="602"/>
                  </a:lnTo>
                  <a:lnTo>
                    <a:pt x="610" y="589"/>
                  </a:lnTo>
                  <a:lnTo>
                    <a:pt x="621" y="577"/>
                  </a:lnTo>
                  <a:lnTo>
                    <a:pt x="632" y="563"/>
                  </a:lnTo>
                  <a:lnTo>
                    <a:pt x="641" y="550"/>
                  </a:lnTo>
                  <a:lnTo>
                    <a:pt x="651" y="536"/>
                  </a:lnTo>
                  <a:lnTo>
                    <a:pt x="660" y="520"/>
                  </a:lnTo>
                  <a:lnTo>
                    <a:pt x="668" y="506"/>
                  </a:lnTo>
                  <a:lnTo>
                    <a:pt x="674" y="490"/>
                  </a:lnTo>
                  <a:lnTo>
                    <a:pt x="681" y="475"/>
                  </a:lnTo>
                  <a:lnTo>
                    <a:pt x="686" y="459"/>
                  </a:lnTo>
                  <a:lnTo>
                    <a:pt x="691" y="442"/>
                  </a:lnTo>
                  <a:lnTo>
                    <a:pt x="695" y="426"/>
                  </a:lnTo>
                  <a:lnTo>
                    <a:pt x="697" y="409"/>
                  </a:lnTo>
                  <a:lnTo>
                    <a:pt x="700" y="392"/>
                  </a:lnTo>
                  <a:lnTo>
                    <a:pt x="701" y="375"/>
                  </a:lnTo>
                  <a:lnTo>
                    <a:pt x="703" y="359"/>
                  </a:lnTo>
                  <a:lnTo>
                    <a:pt x="703" y="342"/>
                  </a:lnTo>
                  <a:lnTo>
                    <a:pt x="701" y="325"/>
                  </a:lnTo>
                  <a:lnTo>
                    <a:pt x="700" y="308"/>
                  </a:lnTo>
                  <a:lnTo>
                    <a:pt x="697" y="291"/>
                  </a:lnTo>
                  <a:lnTo>
                    <a:pt x="695" y="274"/>
                  </a:lnTo>
                  <a:lnTo>
                    <a:pt x="690" y="258"/>
                  </a:lnTo>
                  <a:lnTo>
                    <a:pt x="684" y="241"/>
                  </a:lnTo>
                  <a:lnTo>
                    <a:pt x="679" y="224"/>
                  </a:lnTo>
                  <a:lnTo>
                    <a:pt x="673" y="209"/>
                  </a:lnTo>
                  <a:lnTo>
                    <a:pt x="665" y="192"/>
                  </a:lnTo>
                  <a:lnTo>
                    <a:pt x="656" y="176"/>
                  </a:lnTo>
                  <a:lnTo>
                    <a:pt x="656" y="176"/>
                  </a:lnTo>
                  <a:lnTo>
                    <a:pt x="647" y="161"/>
                  </a:lnTo>
                  <a:lnTo>
                    <a:pt x="636" y="146"/>
                  </a:lnTo>
                  <a:lnTo>
                    <a:pt x="626" y="132"/>
                  </a:lnTo>
                  <a:lnTo>
                    <a:pt x="614" y="119"/>
                  </a:lnTo>
                  <a:lnTo>
                    <a:pt x="602" y="106"/>
                  </a:lnTo>
                  <a:lnTo>
                    <a:pt x="589" y="94"/>
                  </a:lnTo>
                  <a:lnTo>
                    <a:pt x="578" y="82"/>
                  </a:lnTo>
                  <a:lnTo>
                    <a:pt x="563" y="72"/>
                  </a:lnTo>
                  <a:lnTo>
                    <a:pt x="550" y="61"/>
                  </a:lnTo>
                  <a:lnTo>
                    <a:pt x="536" y="52"/>
                  </a:lnTo>
                  <a:lnTo>
                    <a:pt x="520" y="45"/>
                  </a:lnTo>
                  <a:lnTo>
                    <a:pt x="506" y="37"/>
                  </a:lnTo>
                  <a:lnTo>
                    <a:pt x="490" y="29"/>
                  </a:lnTo>
                  <a:lnTo>
                    <a:pt x="475" y="22"/>
                  </a:lnTo>
                  <a:lnTo>
                    <a:pt x="459" y="17"/>
                  </a:lnTo>
                  <a:lnTo>
                    <a:pt x="442" y="12"/>
                  </a:lnTo>
                  <a:lnTo>
                    <a:pt x="426" y="8"/>
                  </a:lnTo>
                  <a:lnTo>
                    <a:pt x="409" y="5"/>
                  </a:lnTo>
                  <a:lnTo>
                    <a:pt x="393" y="3"/>
                  </a:lnTo>
                  <a:lnTo>
                    <a:pt x="376" y="2"/>
                  </a:lnTo>
                  <a:lnTo>
                    <a:pt x="359" y="0"/>
                  </a:lnTo>
                  <a:lnTo>
                    <a:pt x="342" y="0"/>
                  </a:lnTo>
                  <a:lnTo>
                    <a:pt x="325" y="2"/>
                  </a:lnTo>
                  <a:lnTo>
                    <a:pt x="308" y="3"/>
                  </a:lnTo>
                  <a:lnTo>
                    <a:pt x="291" y="5"/>
                  </a:lnTo>
                  <a:lnTo>
                    <a:pt x="274" y="9"/>
                  </a:lnTo>
                  <a:lnTo>
                    <a:pt x="258" y="13"/>
                  </a:lnTo>
                  <a:lnTo>
                    <a:pt x="241" y="19"/>
                  </a:lnTo>
                  <a:lnTo>
                    <a:pt x="224" y="25"/>
                  </a:lnTo>
                  <a:lnTo>
                    <a:pt x="209" y="32"/>
                  </a:lnTo>
                  <a:lnTo>
                    <a:pt x="192" y="39"/>
                  </a:lnTo>
                  <a:lnTo>
                    <a:pt x="176" y="47"/>
                  </a:lnTo>
                  <a:lnTo>
                    <a:pt x="176" y="47"/>
                  </a:lnTo>
                  <a:lnTo>
                    <a:pt x="161" y="58"/>
                  </a:lnTo>
                  <a:lnTo>
                    <a:pt x="146" y="67"/>
                  </a:lnTo>
                  <a:lnTo>
                    <a:pt x="132" y="78"/>
                  </a:lnTo>
                  <a:lnTo>
                    <a:pt x="119" y="89"/>
                  </a:lnTo>
                  <a:lnTo>
                    <a:pt x="106" y="101"/>
                  </a:lnTo>
                  <a:lnTo>
                    <a:pt x="94" y="114"/>
                  </a:lnTo>
                  <a:lnTo>
                    <a:pt x="82" y="127"/>
                  </a:lnTo>
                  <a:lnTo>
                    <a:pt x="72" y="140"/>
                  </a:lnTo>
                  <a:lnTo>
                    <a:pt x="62" y="154"/>
                  </a:lnTo>
                  <a:lnTo>
                    <a:pt x="52" y="168"/>
                  </a:lnTo>
                  <a:lnTo>
                    <a:pt x="45" y="183"/>
                  </a:lnTo>
                  <a:lnTo>
                    <a:pt x="37" y="198"/>
                  </a:lnTo>
                  <a:lnTo>
                    <a:pt x="29" y="213"/>
                  </a:lnTo>
                  <a:lnTo>
                    <a:pt x="22" y="228"/>
                  </a:lnTo>
                  <a:lnTo>
                    <a:pt x="17" y="245"/>
                  </a:lnTo>
                  <a:lnTo>
                    <a:pt x="12" y="261"/>
                  </a:lnTo>
                  <a:lnTo>
                    <a:pt x="8" y="278"/>
                  </a:lnTo>
                  <a:lnTo>
                    <a:pt x="6" y="293"/>
                  </a:lnTo>
                  <a:lnTo>
                    <a:pt x="3" y="310"/>
                  </a:lnTo>
                  <a:lnTo>
                    <a:pt x="2" y="327"/>
                  </a:lnTo>
                  <a:lnTo>
                    <a:pt x="0" y="344"/>
                  </a:lnTo>
                  <a:lnTo>
                    <a:pt x="0" y="361"/>
                  </a:lnTo>
                  <a:lnTo>
                    <a:pt x="2" y="378"/>
                  </a:lnTo>
                  <a:lnTo>
                    <a:pt x="3" y="395"/>
                  </a:lnTo>
                  <a:lnTo>
                    <a:pt x="6" y="412"/>
                  </a:lnTo>
                  <a:lnTo>
                    <a:pt x="9" y="429"/>
                  </a:lnTo>
                  <a:lnTo>
                    <a:pt x="13" y="446"/>
                  </a:lnTo>
                  <a:lnTo>
                    <a:pt x="19" y="463"/>
                  </a:lnTo>
                  <a:lnTo>
                    <a:pt x="25" y="478"/>
                  </a:lnTo>
                  <a:lnTo>
                    <a:pt x="32" y="495"/>
                  </a:lnTo>
                  <a:lnTo>
                    <a:pt x="39" y="511"/>
                  </a:lnTo>
                  <a:lnTo>
                    <a:pt x="47" y="527"/>
                  </a:lnTo>
                  <a:lnTo>
                    <a:pt x="47" y="5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 name="Freeform 112"/>
            <p:cNvSpPr>
              <a:spLocks/>
            </p:cNvSpPr>
            <p:nvPr userDrawn="1"/>
          </p:nvSpPr>
          <p:spPr bwMode="auto">
            <a:xfrm>
              <a:off x="1130" y="819"/>
              <a:ext cx="156" cy="155"/>
            </a:xfrm>
            <a:custGeom>
              <a:avLst/>
              <a:gdLst>
                <a:gd name="T0" fmla="*/ 580 w 621"/>
                <a:gd name="T1" fmla="*/ 156 h 622"/>
                <a:gd name="T2" fmla="*/ 563 w 621"/>
                <a:gd name="T3" fmla="*/ 129 h 622"/>
                <a:gd name="T4" fmla="*/ 543 w 621"/>
                <a:gd name="T5" fmla="*/ 105 h 622"/>
                <a:gd name="T6" fmla="*/ 498 w 621"/>
                <a:gd name="T7" fmla="*/ 63 h 622"/>
                <a:gd name="T8" fmla="*/ 447 w 621"/>
                <a:gd name="T9" fmla="*/ 32 h 622"/>
                <a:gd name="T10" fmla="*/ 391 w 621"/>
                <a:gd name="T11" fmla="*/ 11 h 622"/>
                <a:gd name="T12" fmla="*/ 332 w 621"/>
                <a:gd name="T13" fmla="*/ 2 h 622"/>
                <a:gd name="T14" fmla="*/ 272 w 621"/>
                <a:gd name="T15" fmla="*/ 3 h 622"/>
                <a:gd name="T16" fmla="*/ 213 w 621"/>
                <a:gd name="T17" fmla="*/ 16 h 622"/>
                <a:gd name="T18" fmla="*/ 183 w 621"/>
                <a:gd name="T19" fmla="*/ 28 h 622"/>
                <a:gd name="T20" fmla="*/ 155 w 621"/>
                <a:gd name="T21" fmla="*/ 42 h 622"/>
                <a:gd name="T22" fmla="*/ 142 w 621"/>
                <a:gd name="T23" fmla="*/ 50 h 622"/>
                <a:gd name="T24" fmla="*/ 116 w 621"/>
                <a:gd name="T25" fmla="*/ 68 h 622"/>
                <a:gd name="T26" fmla="*/ 82 w 621"/>
                <a:gd name="T27" fmla="*/ 101 h 622"/>
                <a:gd name="T28" fmla="*/ 47 w 621"/>
                <a:gd name="T29" fmla="*/ 149 h 622"/>
                <a:gd name="T30" fmla="*/ 19 w 621"/>
                <a:gd name="T31" fmla="*/ 202 h 622"/>
                <a:gd name="T32" fmla="*/ 5 w 621"/>
                <a:gd name="T33" fmla="*/ 260 h 622"/>
                <a:gd name="T34" fmla="*/ 0 w 621"/>
                <a:gd name="T35" fmla="*/ 320 h 622"/>
                <a:gd name="T36" fmla="*/ 8 w 621"/>
                <a:gd name="T37" fmla="*/ 380 h 622"/>
                <a:gd name="T38" fmla="*/ 22 w 621"/>
                <a:gd name="T39" fmla="*/ 424 h 622"/>
                <a:gd name="T40" fmla="*/ 34 w 621"/>
                <a:gd name="T41" fmla="*/ 453 h 622"/>
                <a:gd name="T42" fmla="*/ 41 w 621"/>
                <a:gd name="T43" fmla="*/ 466 h 622"/>
                <a:gd name="T44" fmla="*/ 60 w 621"/>
                <a:gd name="T45" fmla="*/ 493 h 622"/>
                <a:gd name="T46" fmla="*/ 78 w 621"/>
                <a:gd name="T47" fmla="*/ 518 h 622"/>
                <a:gd name="T48" fmla="*/ 124 w 621"/>
                <a:gd name="T49" fmla="*/ 558 h 622"/>
                <a:gd name="T50" fmla="*/ 174 w 621"/>
                <a:gd name="T51" fmla="*/ 591 h 622"/>
                <a:gd name="T52" fmla="*/ 230 w 621"/>
                <a:gd name="T53" fmla="*/ 610 h 622"/>
                <a:gd name="T54" fmla="*/ 289 w 621"/>
                <a:gd name="T55" fmla="*/ 621 h 622"/>
                <a:gd name="T56" fmla="*/ 349 w 621"/>
                <a:gd name="T57" fmla="*/ 619 h 622"/>
                <a:gd name="T58" fmla="*/ 409 w 621"/>
                <a:gd name="T59" fmla="*/ 606 h 622"/>
                <a:gd name="T60" fmla="*/ 438 w 621"/>
                <a:gd name="T61" fmla="*/ 595 h 622"/>
                <a:gd name="T62" fmla="*/ 466 w 621"/>
                <a:gd name="T63" fmla="*/ 580 h 622"/>
                <a:gd name="T64" fmla="*/ 479 w 621"/>
                <a:gd name="T65" fmla="*/ 571 h 622"/>
                <a:gd name="T66" fmla="*/ 505 w 621"/>
                <a:gd name="T67" fmla="*/ 553 h 622"/>
                <a:gd name="T68" fmla="*/ 539 w 621"/>
                <a:gd name="T69" fmla="*/ 522 h 622"/>
                <a:gd name="T70" fmla="*/ 576 w 621"/>
                <a:gd name="T71" fmla="*/ 473 h 622"/>
                <a:gd name="T72" fmla="*/ 602 w 621"/>
                <a:gd name="T73" fmla="*/ 420 h 622"/>
                <a:gd name="T74" fmla="*/ 617 w 621"/>
                <a:gd name="T75" fmla="*/ 363 h 622"/>
                <a:gd name="T76" fmla="*/ 621 w 621"/>
                <a:gd name="T77" fmla="*/ 303 h 622"/>
                <a:gd name="T78" fmla="*/ 613 w 621"/>
                <a:gd name="T79" fmla="*/ 243 h 622"/>
                <a:gd name="T80" fmla="*/ 600 w 621"/>
                <a:gd name="T81" fmla="*/ 198 h 622"/>
                <a:gd name="T82" fmla="*/ 587 w 621"/>
                <a:gd name="T83" fmla="*/ 170 h 622"/>
                <a:gd name="T84" fmla="*/ 580 w 621"/>
                <a:gd name="T85" fmla="*/ 15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156"/>
                  </a:moveTo>
                  <a:lnTo>
                    <a:pt x="580" y="156"/>
                  </a:lnTo>
                  <a:lnTo>
                    <a:pt x="572" y="142"/>
                  </a:lnTo>
                  <a:lnTo>
                    <a:pt x="563" y="129"/>
                  </a:lnTo>
                  <a:lnTo>
                    <a:pt x="554" y="116"/>
                  </a:lnTo>
                  <a:lnTo>
                    <a:pt x="543" y="105"/>
                  </a:lnTo>
                  <a:lnTo>
                    <a:pt x="521" y="83"/>
                  </a:lnTo>
                  <a:lnTo>
                    <a:pt x="498" y="63"/>
                  </a:lnTo>
                  <a:lnTo>
                    <a:pt x="473" y="46"/>
                  </a:lnTo>
                  <a:lnTo>
                    <a:pt x="447" y="32"/>
                  </a:lnTo>
                  <a:lnTo>
                    <a:pt x="419" y="20"/>
                  </a:lnTo>
                  <a:lnTo>
                    <a:pt x="391" y="11"/>
                  </a:lnTo>
                  <a:lnTo>
                    <a:pt x="362" y="4"/>
                  </a:lnTo>
                  <a:lnTo>
                    <a:pt x="332" y="2"/>
                  </a:lnTo>
                  <a:lnTo>
                    <a:pt x="302" y="0"/>
                  </a:lnTo>
                  <a:lnTo>
                    <a:pt x="272" y="3"/>
                  </a:lnTo>
                  <a:lnTo>
                    <a:pt x="242" y="8"/>
                  </a:lnTo>
                  <a:lnTo>
                    <a:pt x="213" y="16"/>
                  </a:lnTo>
                  <a:lnTo>
                    <a:pt x="198" y="21"/>
                  </a:lnTo>
                  <a:lnTo>
                    <a:pt x="183" y="28"/>
                  </a:lnTo>
                  <a:lnTo>
                    <a:pt x="169" y="34"/>
                  </a:lnTo>
                  <a:lnTo>
                    <a:pt x="155" y="42"/>
                  </a:lnTo>
                  <a:lnTo>
                    <a:pt x="155" y="42"/>
                  </a:lnTo>
                  <a:lnTo>
                    <a:pt x="142" y="50"/>
                  </a:lnTo>
                  <a:lnTo>
                    <a:pt x="129" y="59"/>
                  </a:lnTo>
                  <a:lnTo>
                    <a:pt x="116" y="68"/>
                  </a:lnTo>
                  <a:lnTo>
                    <a:pt x="104" y="79"/>
                  </a:lnTo>
                  <a:lnTo>
                    <a:pt x="82" y="101"/>
                  </a:lnTo>
                  <a:lnTo>
                    <a:pt x="64" y="124"/>
                  </a:lnTo>
                  <a:lnTo>
                    <a:pt x="47" y="149"/>
                  </a:lnTo>
                  <a:lnTo>
                    <a:pt x="31" y="175"/>
                  </a:lnTo>
                  <a:lnTo>
                    <a:pt x="19" y="202"/>
                  </a:lnTo>
                  <a:lnTo>
                    <a:pt x="10" y="231"/>
                  </a:lnTo>
                  <a:lnTo>
                    <a:pt x="5" y="260"/>
                  </a:lnTo>
                  <a:lnTo>
                    <a:pt x="1" y="290"/>
                  </a:lnTo>
                  <a:lnTo>
                    <a:pt x="0" y="320"/>
                  </a:lnTo>
                  <a:lnTo>
                    <a:pt x="2" y="350"/>
                  </a:lnTo>
                  <a:lnTo>
                    <a:pt x="8" y="380"/>
                  </a:lnTo>
                  <a:lnTo>
                    <a:pt x="15" y="408"/>
                  </a:lnTo>
                  <a:lnTo>
                    <a:pt x="22" y="424"/>
                  </a:lnTo>
                  <a:lnTo>
                    <a:pt x="27" y="438"/>
                  </a:lnTo>
                  <a:lnTo>
                    <a:pt x="34" y="453"/>
                  </a:lnTo>
                  <a:lnTo>
                    <a:pt x="41" y="466"/>
                  </a:lnTo>
                  <a:lnTo>
                    <a:pt x="41" y="466"/>
                  </a:lnTo>
                  <a:lnTo>
                    <a:pt x="51" y="480"/>
                  </a:lnTo>
                  <a:lnTo>
                    <a:pt x="60" y="493"/>
                  </a:lnTo>
                  <a:lnTo>
                    <a:pt x="69" y="506"/>
                  </a:lnTo>
                  <a:lnTo>
                    <a:pt x="78" y="518"/>
                  </a:lnTo>
                  <a:lnTo>
                    <a:pt x="100" y="539"/>
                  </a:lnTo>
                  <a:lnTo>
                    <a:pt x="124" y="558"/>
                  </a:lnTo>
                  <a:lnTo>
                    <a:pt x="148" y="575"/>
                  </a:lnTo>
                  <a:lnTo>
                    <a:pt x="174" y="591"/>
                  </a:lnTo>
                  <a:lnTo>
                    <a:pt x="202" y="602"/>
                  </a:lnTo>
                  <a:lnTo>
                    <a:pt x="230" y="610"/>
                  </a:lnTo>
                  <a:lnTo>
                    <a:pt x="259" y="617"/>
                  </a:lnTo>
                  <a:lnTo>
                    <a:pt x="289" y="621"/>
                  </a:lnTo>
                  <a:lnTo>
                    <a:pt x="319" y="622"/>
                  </a:lnTo>
                  <a:lnTo>
                    <a:pt x="349" y="619"/>
                  </a:lnTo>
                  <a:lnTo>
                    <a:pt x="379" y="614"/>
                  </a:lnTo>
                  <a:lnTo>
                    <a:pt x="409" y="606"/>
                  </a:lnTo>
                  <a:lnTo>
                    <a:pt x="423" y="600"/>
                  </a:lnTo>
                  <a:lnTo>
                    <a:pt x="438" y="595"/>
                  </a:lnTo>
                  <a:lnTo>
                    <a:pt x="452" y="588"/>
                  </a:lnTo>
                  <a:lnTo>
                    <a:pt x="466" y="580"/>
                  </a:lnTo>
                  <a:lnTo>
                    <a:pt x="466" y="580"/>
                  </a:lnTo>
                  <a:lnTo>
                    <a:pt x="479" y="571"/>
                  </a:lnTo>
                  <a:lnTo>
                    <a:pt x="492" y="562"/>
                  </a:lnTo>
                  <a:lnTo>
                    <a:pt x="505" y="553"/>
                  </a:lnTo>
                  <a:lnTo>
                    <a:pt x="517" y="542"/>
                  </a:lnTo>
                  <a:lnTo>
                    <a:pt x="539" y="522"/>
                  </a:lnTo>
                  <a:lnTo>
                    <a:pt x="559" y="498"/>
                  </a:lnTo>
                  <a:lnTo>
                    <a:pt x="576" y="473"/>
                  </a:lnTo>
                  <a:lnTo>
                    <a:pt x="590" y="447"/>
                  </a:lnTo>
                  <a:lnTo>
                    <a:pt x="602" y="420"/>
                  </a:lnTo>
                  <a:lnTo>
                    <a:pt x="611" y="391"/>
                  </a:lnTo>
                  <a:lnTo>
                    <a:pt x="617" y="363"/>
                  </a:lnTo>
                  <a:lnTo>
                    <a:pt x="620" y="333"/>
                  </a:lnTo>
                  <a:lnTo>
                    <a:pt x="621" y="303"/>
                  </a:lnTo>
                  <a:lnTo>
                    <a:pt x="619" y="273"/>
                  </a:lnTo>
                  <a:lnTo>
                    <a:pt x="613" y="243"/>
                  </a:lnTo>
                  <a:lnTo>
                    <a:pt x="606" y="213"/>
                  </a:lnTo>
                  <a:lnTo>
                    <a:pt x="600" y="198"/>
                  </a:lnTo>
                  <a:lnTo>
                    <a:pt x="594" y="184"/>
                  </a:lnTo>
                  <a:lnTo>
                    <a:pt x="587" y="170"/>
                  </a:lnTo>
                  <a:lnTo>
                    <a:pt x="580" y="156"/>
                  </a:lnTo>
                  <a:lnTo>
                    <a:pt x="580"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 name="Freeform 113"/>
            <p:cNvSpPr>
              <a:spLocks/>
            </p:cNvSpPr>
            <p:nvPr userDrawn="1"/>
          </p:nvSpPr>
          <p:spPr bwMode="auto">
            <a:xfrm>
              <a:off x="921" y="955"/>
              <a:ext cx="135" cy="135"/>
            </a:xfrm>
            <a:custGeom>
              <a:avLst/>
              <a:gdLst>
                <a:gd name="T0" fmla="*/ 136 w 541"/>
                <a:gd name="T1" fmla="*/ 35 h 539"/>
                <a:gd name="T2" fmla="*/ 91 w 541"/>
                <a:gd name="T3" fmla="*/ 67 h 539"/>
                <a:gd name="T4" fmla="*/ 55 w 541"/>
                <a:gd name="T5" fmla="*/ 106 h 539"/>
                <a:gd name="T6" fmla="*/ 28 w 541"/>
                <a:gd name="T7" fmla="*/ 151 h 539"/>
                <a:gd name="T8" fmla="*/ 9 w 541"/>
                <a:gd name="T9" fmla="*/ 199 h 539"/>
                <a:gd name="T10" fmla="*/ 1 w 541"/>
                <a:gd name="T11" fmla="*/ 250 h 539"/>
                <a:gd name="T12" fmla="*/ 3 w 541"/>
                <a:gd name="T13" fmla="*/ 302 h 539"/>
                <a:gd name="T14" fmla="*/ 14 w 541"/>
                <a:gd name="T15" fmla="*/ 354 h 539"/>
                <a:gd name="T16" fmla="*/ 37 w 541"/>
                <a:gd name="T17" fmla="*/ 404 h 539"/>
                <a:gd name="T18" fmla="*/ 52 w 541"/>
                <a:gd name="T19" fmla="*/ 427 h 539"/>
                <a:gd name="T20" fmla="*/ 87 w 541"/>
                <a:gd name="T21" fmla="*/ 467 h 539"/>
                <a:gd name="T22" fmla="*/ 129 w 541"/>
                <a:gd name="T23" fmla="*/ 500 h 539"/>
                <a:gd name="T24" fmla="*/ 176 w 541"/>
                <a:gd name="T25" fmla="*/ 522 h 539"/>
                <a:gd name="T26" fmla="*/ 226 w 541"/>
                <a:gd name="T27" fmla="*/ 535 h 539"/>
                <a:gd name="T28" fmla="*/ 278 w 541"/>
                <a:gd name="T29" fmla="*/ 539 h 539"/>
                <a:gd name="T30" fmla="*/ 330 w 541"/>
                <a:gd name="T31" fmla="*/ 533 h 539"/>
                <a:gd name="T32" fmla="*/ 381 w 541"/>
                <a:gd name="T33" fmla="*/ 516 h 539"/>
                <a:gd name="T34" fmla="*/ 405 w 541"/>
                <a:gd name="T35" fmla="*/ 503 h 539"/>
                <a:gd name="T36" fmla="*/ 450 w 541"/>
                <a:gd name="T37" fmla="*/ 471 h 539"/>
                <a:gd name="T38" fmla="*/ 486 w 541"/>
                <a:gd name="T39" fmla="*/ 432 h 539"/>
                <a:gd name="T40" fmla="*/ 514 w 541"/>
                <a:gd name="T41" fmla="*/ 388 h 539"/>
                <a:gd name="T42" fmla="*/ 532 w 541"/>
                <a:gd name="T43" fmla="*/ 338 h 539"/>
                <a:gd name="T44" fmla="*/ 540 w 541"/>
                <a:gd name="T45" fmla="*/ 288 h 539"/>
                <a:gd name="T46" fmla="*/ 538 w 541"/>
                <a:gd name="T47" fmla="*/ 235 h 539"/>
                <a:gd name="T48" fmla="*/ 527 w 541"/>
                <a:gd name="T49" fmla="*/ 185 h 539"/>
                <a:gd name="T50" fmla="*/ 504 w 541"/>
                <a:gd name="T51" fmla="*/ 134 h 539"/>
                <a:gd name="T52" fmla="*/ 490 w 541"/>
                <a:gd name="T53" fmla="*/ 110 h 539"/>
                <a:gd name="T54" fmla="*/ 454 w 541"/>
                <a:gd name="T55" fmla="*/ 71 h 539"/>
                <a:gd name="T56" fmla="*/ 412 w 541"/>
                <a:gd name="T57" fmla="*/ 39 h 539"/>
                <a:gd name="T58" fmla="*/ 365 w 541"/>
                <a:gd name="T59" fmla="*/ 17 h 539"/>
                <a:gd name="T60" fmla="*/ 315 w 541"/>
                <a:gd name="T61" fmla="*/ 2 h 539"/>
                <a:gd name="T62" fmla="*/ 263 w 541"/>
                <a:gd name="T63" fmla="*/ 0 h 539"/>
                <a:gd name="T64" fmla="*/ 211 w 541"/>
                <a:gd name="T65" fmla="*/ 6 h 539"/>
                <a:gd name="T66" fmla="*/ 160 w 541"/>
                <a:gd name="T67" fmla="*/ 23 h 539"/>
                <a:gd name="T68" fmla="*/ 136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136" y="35"/>
                  </a:moveTo>
                  <a:lnTo>
                    <a:pt x="136" y="35"/>
                  </a:lnTo>
                  <a:lnTo>
                    <a:pt x="112" y="50"/>
                  </a:lnTo>
                  <a:lnTo>
                    <a:pt x="91" y="67"/>
                  </a:lnTo>
                  <a:lnTo>
                    <a:pt x="72" y="86"/>
                  </a:lnTo>
                  <a:lnTo>
                    <a:pt x="55" y="106"/>
                  </a:lnTo>
                  <a:lnTo>
                    <a:pt x="41" y="127"/>
                  </a:lnTo>
                  <a:lnTo>
                    <a:pt x="28" y="151"/>
                  </a:lnTo>
                  <a:lnTo>
                    <a:pt x="18" y="174"/>
                  </a:lnTo>
                  <a:lnTo>
                    <a:pt x="9" y="199"/>
                  </a:lnTo>
                  <a:lnTo>
                    <a:pt x="4" y="225"/>
                  </a:lnTo>
                  <a:lnTo>
                    <a:pt x="1" y="250"/>
                  </a:lnTo>
                  <a:lnTo>
                    <a:pt x="0" y="276"/>
                  </a:lnTo>
                  <a:lnTo>
                    <a:pt x="3" y="302"/>
                  </a:lnTo>
                  <a:lnTo>
                    <a:pt x="7" y="328"/>
                  </a:lnTo>
                  <a:lnTo>
                    <a:pt x="14" y="354"/>
                  </a:lnTo>
                  <a:lnTo>
                    <a:pt x="25" y="380"/>
                  </a:lnTo>
                  <a:lnTo>
                    <a:pt x="37" y="404"/>
                  </a:lnTo>
                  <a:lnTo>
                    <a:pt x="37" y="404"/>
                  </a:lnTo>
                  <a:lnTo>
                    <a:pt x="52" y="427"/>
                  </a:lnTo>
                  <a:lnTo>
                    <a:pt x="69" y="449"/>
                  </a:lnTo>
                  <a:lnTo>
                    <a:pt x="87" y="467"/>
                  </a:lnTo>
                  <a:lnTo>
                    <a:pt x="108" y="484"/>
                  </a:lnTo>
                  <a:lnTo>
                    <a:pt x="129" y="500"/>
                  </a:lnTo>
                  <a:lnTo>
                    <a:pt x="153" y="512"/>
                  </a:lnTo>
                  <a:lnTo>
                    <a:pt x="176" y="522"/>
                  </a:lnTo>
                  <a:lnTo>
                    <a:pt x="201" y="530"/>
                  </a:lnTo>
                  <a:lnTo>
                    <a:pt x="226" y="535"/>
                  </a:lnTo>
                  <a:lnTo>
                    <a:pt x="252" y="539"/>
                  </a:lnTo>
                  <a:lnTo>
                    <a:pt x="278" y="539"/>
                  </a:lnTo>
                  <a:lnTo>
                    <a:pt x="304" y="538"/>
                  </a:lnTo>
                  <a:lnTo>
                    <a:pt x="330" y="533"/>
                  </a:lnTo>
                  <a:lnTo>
                    <a:pt x="356" y="526"/>
                  </a:lnTo>
                  <a:lnTo>
                    <a:pt x="381" y="516"/>
                  </a:lnTo>
                  <a:lnTo>
                    <a:pt x="405" y="503"/>
                  </a:lnTo>
                  <a:lnTo>
                    <a:pt x="405" y="503"/>
                  </a:lnTo>
                  <a:lnTo>
                    <a:pt x="429" y="488"/>
                  </a:lnTo>
                  <a:lnTo>
                    <a:pt x="450" y="471"/>
                  </a:lnTo>
                  <a:lnTo>
                    <a:pt x="469" y="452"/>
                  </a:lnTo>
                  <a:lnTo>
                    <a:pt x="486" y="432"/>
                  </a:lnTo>
                  <a:lnTo>
                    <a:pt x="501" y="410"/>
                  </a:lnTo>
                  <a:lnTo>
                    <a:pt x="514" y="388"/>
                  </a:lnTo>
                  <a:lnTo>
                    <a:pt x="524" y="363"/>
                  </a:lnTo>
                  <a:lnTo>
                    <a:pt x="532" y="338"/>
                  </a:lnTo>
                  <a:lnTo>
                    <a:pt x="537" y="314"/>
                  </a:lnTo>
                  <a:lnTo>
                    <a:pt x="540" y="288"/>
                  </a:lnTo>
                  <a:lnTo>
                    <a:pt x="541" y="262"/>
                  </a:lnTo>
                  <a:lnTo>
                    <a:pt x="538" y="235"/>
                  </a:lnTo>
                  <a:lnTo>
                    <a:pt x="534" y="209"/>
                  </a:lnTo>
                  <a:lnTo>
                    <a:pt x="527" y="185"/>
                  </a:lnTo>
                  <a:lnTo>
                    <a:pt x="517" y="159"/>
                  </a:lnTo>
                  <a:lnTo>
                    <a:pt x="504" y="134"/>
                  </a:lnTo>
                  <a:lnTo>
                    <a:pt x="504" y="134"/>
                  </a:lnTo>
                  <a:lnTo>
                    <a:pt x="490" y="110"/>
                  </a:lnTo>
                  <a:lnTo>
                    <a:pt x="473" y="90"/>
                  </a:lnTo>
                  <a:lnTo>
                    <a:pt x="454" y="71"/>
                  </a:lnTo>
                  <a:lnTo>
                    <a:pt x="434" y="54"/>
                  </a:lnTo>
                  <a:lnTo>
                    <a:pt x="412" y="39"/>
                  </a:lnTo>
                  <a:lnTo>
                    <a:pt x="390" y="27"/>
                  </a:lnTo>
                  <a:lnTo>
                    <a:pt x="365" y="17"/>
                  </a:lnTo>
                  <a:lnTo>
                    <a:pt x="340" y="9"/>
                  </a:lnTo>
                  <a:lnTo>
                    <a:pt x="315" y="2"/>
                  </a:lnTo>
                  <a:lnTo>
                    <a:pt x="289" y="0"/>
                  </a:lnTo>
                  <a:lnTo>
                    <a:pt x="263" y="0"/>
                  </a:lnTo>
                  <a:lnTo>
                    <a:pt x="237" y="1"/>
                  </a:lnTo>
                  <a:lnTo>
                    <a:pt x="211" y="6"/>
                  </a:lnTo>
                  <a:lnTo>
                    <a:pt x="185" y="13"/>
                  </a:lnTo>
                  <a:lnTo>
                    <a:pt x="160" y="23"/>
                  </a:lnTo>
                  <a:lnTo>
                    <a:pt x="136" y="35"/>
                  </a:lnTo>
                  <a:lnTo>
                    <a:pt x="136"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 name="Freeform 114"/>
            <p:cNvSpPr>
              <a:spLocks/>
            </p:cNvSpPr>
            <p:nvPr userDrawn="1"/>
          </p:nvSpPr>
          <p:spPr bwMode="auto">
            <a:xfrm>
              <a:off x="712" y="1092"/>
              <a:ext cx="115" cy="115"/>
            </a:xfrm>
            <a:custGeom>
              <a:avLst/>
              <a:gdLst>
                <a:gd name="T0" fmla="*/ 345 w 460"/>
                <a:gd name="T1" fmla="*/ 428 h 459"/>
                <a:gd name="T2" fmla="*/ 383 w 460"/>
                <a:gd name="T3" fmla="*/ 401 h 459"/>
                <a:gd name="T4" fmla="*/ 413 w 460"/>
                <a:gd name="T5" fmla="*/ 368 h 459"/>
                <a:gd name="T6" fmla="*/ 436 w 460"/>
                <a:gd name="T7" fmla="*/ 330 h 459"/>
                <a:gd name="T8" fmla="*/ 452 w 460"/>
                <a:gd name="T9" fmla="*/ 289 h 459"/>
                <a:gd name="T10" fmla="*/ 458 w 460"/>
                <a:gd name="T11" fmla="*/ 246 h 459"/>
                <a:gd name="T12" fmla="*/ 457 w 460"/>
                <a:gd name="T13" fmla="*/ 202 h 459"/>
                <a:gd name="T14" fmla="*/ 448 w 460"/>
                <a:gd name="T15" fmla="*/ 157 h 459"/>
                <a:gd name="T16" fmla="*/ 428 w 460"/>
                <a:gd name="T17" fmla="*/ 114 h 459"/>
                <a:gd name="T18" fmla="*/ 415 w 460"/>
                <a:gd name="T19" fmla="*/ 95 h 459"/>
                <a:gd name="T20" fmla="*/ 385 w 460"/>
                <a:gd name="T21" fmla="*/ 61 h 459"/>
                <a:gd name="T22" fmla="*/ 350 w 460"/>
                <a:gd name="T23" fmla="*/ 33 h 459"/>
                <a:gd name="T24" fmla="*/ 310 w 460"/>
                <a:gd name="T25" fmla="*/ 14 h 459"/>
                <a:gd name="T26" fmla="*/ 268 w 460"/>
                <a:gd name="T27" fmla="*/ 3 h 459"/>
                <a:gd name="T28" fmla="*/ 224 w 460"/>
                <a:gd name="T29" fmla="*/ 0 h 459"/>
                <a:gd name="T30" fmla="*/ 179 w 460"/>
                <a:gd name="T31" fmla="*/ 6 h 459"/>
                <a:gd name="T32" fmla="*/ 136 w 460"/>
                <a:gd name="T33" fmla="*/ 20 h 459"/>
                <a:gd name="T34" fmla="*/ 116 w 460"/>
                <a:gd name="T35" fmla="*/ 31 h 459"/>
                <a:gd name="T36" fmla="*/ 78 w 460"/>
                <a:gd name="T37" fmla="*/ 58 h 459"/>
                <a:gd name="T38" fmla="*/ 46 w 460"/>
                <a:gd name="T39" fmla="*/ 91 h 459"/>
                <a:gd name="T40" fmla="*/ 23 w 460"/>
                <a:gd name="T41" fmla="*/ 129 h 459"/>
                <a:gd name="T42" fmla="*/ 7 w 460"/>
                <a:gd name="T43" fmla="*/ 170 h 459"/>
                <a:gd name="T44" fmla="*/ 1 w 460"/>
                <a:gd name="T45" fmla="*/ 213 h 459"/>
                <a:gd name="T46" fmla="*/ 2 w 460"/>
                <a:gd name="T47" fmla="*/ 258 h 459"/>
                <a:gd name="T48" fmla="*/ 11 w 460"/>
                <a:gd name="T49" fmla="*/ 302 h 459"/>
                <a:gd name="T50" fmla="*/ 31 w 460"/>
                <a:gd name="T51" fmla="*/ 345 h 459"/>
                <a:gd name="T52" fmla="*/ 44 w 460"/>
                <a:gd name="T53" fmla="*/ 364 h 459"/>
                <a:gd name="T54" fmla="*/ 74 w 460"/>
                <a:gd name="T55" fmla="*/ 398 h 459"/>
                <a:gd name="T56" fmla="*/ 109 w 460"/>
                <a:gd name="T57" fmla="*/ 426 h 459"/>
                <a:gd name="T58" fmla="*/ 149 w 460"/>
                <a:gd name="T59" fmla="*/ 444 h 459"/>
                <a:gd name="T60" fmla="*/ 192 w 460"/>
                <a:gd name="T61" fmla="*/ 456 h 459"/>
                <a:gd name="T62" fmla="*/ 235 w 460"/>
                <a:gd name="T63" fmla="*/ 459 h 459"/>
                <a:gd name="T64" fmla="*/ 280 w 460"/>
                <a:gd name="T65" fmla="*/ 453 h 459"/>
                <a:gd name="T66" fmla="*/ 324 w 460"/>
                <a:gd name="T67" fmla="*/ 439 h 459"/>
                <a:gd name="T68" fmla="*/ 345 w 460"/>
                <a:gd name="T69" fmla="*/ 42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9">
                  <a:moveTo>
                    <a:pt x="345" y="428"/>
                  </a:moveTo>
                  <a:lnTo>
                    <a:pt x="345" y="428"/>
                  </a:lnTo>
                  <a:lnTo>
                    <a:pt x="364" y="415"/>
                  </a:lnTo>
                  <a:lnTo>
                    <a:pt x="383" y="401"/>
                  </a:lnTo>
                  <a:lnTo>
                    <a:pt x="398" y="385"/>
                  </a:lnTo>
                  <a:lnTo>
                    <a:pt x="413" y="368"/>
                  </a:lnTo>
                  <a:lnTo>
                    <a:pt x="426" y="350"/>
                  </a:lnTo>
                  <a:lnTo>
                    <a:pt x="436" y="330"/>
                  </a:lnTo>
                  <a:lnTo>
                    <a:pt x="445" y="310"/>
                  </a:lnTo>
                  <a:lnTo>
                    <a:pt x="452" y="289"/>
                  </a:lnTo>
                  <a:lnTo>
                    <a:pt x="456" y="267"/>
                  </a:lnTo>
                  <a:lnTo>
                    <a:pt x="458" y="246"/>
                  </a:lnTo>
                  <a:lnTo>
                    <a:pt x="460" y="224"/>
                  </a:lnTo>
                  <a:lnTo>
                    <a:pt x="457" y="202"/>
                  </a:lnTo>
                  <a:lnTo>
                    <a:pt x="454" y="179"/>
                  </a:lnTo>
                  <a:lnTo>
                    <a:pt x="448" y="157"/>
                  </a:lnTo>
                  <a:lnTo>
                    <a:pt x="439" y="135"/>
                  </a:lnTo>
                  <a:lnTo>
                    <a:pt x="428" y="114"/>
                  </a:lnTo>
                  <a:lnTo>
                    <a:pt x="428" y="114"/>
                  </a:lnTo>
                  <a:lnTo>
                    <a:pt x="415" y="95"/>
                  </a:lnTo>
                  <a:lnTo>
                    <a:pt x="401" y="76"/>
                  </a:lnTo>
                  <a:lnTo>
                    <a:pt x="385" y="61"/>
                  </a:lnTo>
                  <a:lnTo>
                    <a:pt x="368" y="46"/>
                  </a:lnTo>
                  <a:lnTo>
                    <a:pt x="350" y="33"/>
                  </a:lnTo>
                  <a:lnTo>
                    <a:pt x="331" y="23"/>
                  </a:lnTo>
                  <a:lnTo>
                    <a:pt x="310" y="14"/>
                  </a:lnTo>
                  <a:lnTo>
                    <a:pt x="289" y="7"/>
                  </a:lnTo>
                  <a:lnTo>
                    <a:pt x="268" y="3"/>
                  </a:lnTo>
                  <a:lnTo>
                    <a:pt x="246" y="1"/>
                  </a:lnTo>
                  <a:lnTo>
                    <a:pt x="224" y="0"/>
                  </a:lnTo>
                  <a:lnTo>
                    <a:pt x="202" y="2"/>
                  </a:lnTo>
                  <a:lnTo>
                    <a:pt x="179" y="6"/>
                  </a:lnTo>
                  <a:lnTo>
                    <a:pt x="157" y="11"/>
                  </a:lnTo>
                  <a:lnTo>
                    <a:pt x="136" y="20"/>
                  </a:lnTo>
                  <a:lnTo>
                    <a:pt x="116" y="31"/>
                  </a:lnTo>
                  <a:lnTo>
                    <a:pt x="116" y="31"/>
                  </a:lnTo>
                  <a:lnTo>
                    <a:pt x="95" y="44"/>
                  </a:lnTo>
                  <a:lnTo>
                    <a:pt x="78" y="58"/>
                  </a:lnTo>
                  <a:lnTo>
                    <a:pt x="61" y="74"/>
                  </a:lnTo>
                  <a:lnTo>
                    <a:pt x="46" y="91"/>
                  </a:lnTo>
                  <a:lnTo>
                    <a:pt x="33" y="109"/>
                  </a:lnTo>
                  <a:lnTo>
                    <a:pt x="23" y="129"/>
                  </a:lnTo>
                  <a:lnTo>
                    <a:pt x="15" y="149"/>
                  </a:lnTo>
                  <a:lnTo>
                    <a:pt x="7" y="170"/>
                  </a:lnTo>
                  <a:lnTo>
                    <a:pt x="3" y="191"/>
                  </a:lnTo>
                  <a:lnTo>
                    <a:pt x="1" y="213"/>
                  </a:lnTo>
                  <a:lnTo>
                    <a:pt x="0" y="235"/>
                  </a:lnTo>
                  <a:lnTo>
                    <a:pt x="2" y="258"/>
                  </a:lnTo>
                  <a:lnTo>
                    <a:pt x="6" y="280"/>
                  </a:lnTo>
                  <a:lnTo>
                    <a:pt x="11" y="302"/>
                  </a:lnTo>
                  <a:lnTo>
                    <a:pt x="20" y="323"/>
                  </a:lnTo>
                  <a:lnTo>
                    <a:pt x="31" y="345"/>
                  </a:lnTo>
                  <a:lnTo>
                    <a:pt x="31" y="345"/>
                  </a:lnTo>
                  <a:lnTo>
                    <a:pt x="44" y="364"/>
                  </a:lnTo>
                  <a:lnTo>
                    <a:pt x="58" y="381"/>
                  </a:lnTo>
                  <a:lnTo>
                    <a:pt x="74" y="398"/>
                  </a:lnTo>
                  <a:lnTo>
                    <a:pt x="91" y="413"/>
                  </a:lnTo>
                  <a:lnTo>
                    <a:pt x="109" y="426"/>
                  </a:lnTo>
                  <a:lnTo>
                    <a:pt x="129" y="436"/>
                  </a:lnTo>
                  <a:lnTo>
                    <a:pt x="149" y="444"/>
                  </a:lnTo>
                  <a:lnTo>
                    <a:pt x="170" y="452"/>
                  </a:lnTo>
                  <a:lnTo>
                    <a:pt x="192" y="456"/>
                  </a:lnTo>
                  <a:lnTo>
                    <a:pt x="213" y="458"/>
                  </a:lnTo>
                  <a:lnTo>
                    <a:pt x="235" y="459"/>
                  </a:lnTo>
                  <a:lnTo>
                    <a:pt x="258" y="457"/>
                  </a:lnTo>
                  <a:lnTo>
                    <a:pt x="280" y="453"/>
                  </a:lnTo>
                  <a:lnTo>
                    <a:pt x="302" y="448"/>
                  </a:lnTo>
                  <a:lnTo>
                    <a:pt x="324" y="439"/>
                  </a:lnTo>
                  <a:lnTo>
                    <a:pt x="345" y="428"/>
                  </a:lnTo>
                  <a:lnTo>
                    <a:pt x="345" y="4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 name="Freeform 115"/>
            <p:cNvSpPr>
              <a:spLocks/>
            </p:cNvSpPr>
            <p:nvPr userDrawn="1"/>
          </p:nvSpPr>
          <p:spPr bwMode="auto">
            <a:xfrm>
              <a:off x="503" y="1229"/>
              <a:ext cx="95" cy="94"/>
            </a:xfrm>
            <a:custGeom>
              <a:avLst/>
              <a:gdLst>
                <a:gd name="T0" fmla="*/ 94 w 378"/>
                <a:gd name="T1" fmla="*/ 25 h 378"/>
                <a:gd name="T2" fmla="*/ 63 w 378"/>
                <a:gd name="T3" fmla="*/ 48 h 378"/>
                <a:gd name="T4" fmla="*/ 38 w 378"/>
                <a:gd name="T5" fmla="*/ 74 h 378"/>
                <a:gd name="T6" fmla="*/ 19 w 378"/>
                <a:gd name="T7" fmla="*/ 105 h 378"/>
                <a:gd name="T8" fmla="*/ 5 w 378"/>
                <a:gd name="T9" fmla="*/ 139 h 378"/>
                <a:gd name="T10" fmla="*/ 0 w 378"/>
                <a:gd name="T11" fmla="*/ 176 h 378"/>
                <a:gd name="T12" fmla="*/ 2 w 378"/>
                <a:gd name="T13" fmla="*/ 212 h 378"/>
                <a:gd name="T14" fmla="*/ 9 w 378"/>
                <a:gd name="T15" fmla="*/ 249 h 378"/>
                <a:gd name="T16" fmla="*/ 25 w 378"/>
                <a:gd name="T17" fmla="*/ 284 h 378"/>
                <a:gd name="T18" fmla="*/ 35 w 378"/>
                <a:gd name="T19" fmla="*/ 299 h 378"/>
                <a:gd name="T20" fmla="*/ 60 w 378"/>
                <a:gd name="T21" fmla="*/ 328 h 378"/>
                <a:gd name="T22" fmla="*/ 90 w 378"/>
                <a:gd name="T23" fmla="*/ 350 h 378"/>
                <a:gd name="T24" fmla="*/ 123 w 378"/>
                <a:gd name="T25" fmla="*/ 366 h 378"/>
                <a:gd name="T26" fmla="*/ 158 w 378"/>
                <a:gd name="T27" fmla="*/ 375 h 378"/>
                <a:gd name="T28" fmla="*/ 193 w 378"/>
                <a:gd name="T29" fmla="*/ 378 h 378"/>
                <a:gd name="T30" fmla="*/ 231 w 378"/>
                <a:gd name="T31" fmla="*/ 374 h 378"/>
                <a:gd name="T32" fmla="*/ 266 w 378"/>
                <a:gd name="T33" fmla="*/ 361 h 378"/>
                <a:gd name="T34" fmla="*/ 283 w 378"/>
                <a:gd name="T35" fmla="*/ 353 h 378"/>
                <a:gd name="T36" fmla="*/ 314 w 378"/>
                <a:gd name="T37" fmla="*/ 329 h 378"/>
                <a:gd name="T38" fmla="*/ 339 w 378"/>
                <a:gd name="T39" fmla="*/ 303 h 378"/>
                <a:gd name="T40" fmla="*/ 359 w 378"/>
                <a:gd name="T41" fmla="*/ 272 h 378"/>
                <a:gd name="T42" fmla="*/ 372 w 378"/>
                <a:gd name="T43" fmla="*/ 238 h 378"/>
                <a:gd name="T44" fmla="*/ 377 w 378"/>
                <a:gd name="T45" fmla="*/ 202 h 378"/>
                <a:gd name="T46" fmla="*/ 377 w 378"/>
                <a:gd name="T47" fmla="*/ 165 h 378"/>
                <a:gd name="T48" fmla="*/ 368 w 378"/>
                <a:gd name="T49" fmla="*/ 129 h 378"/>
                <a:gd name="T50" fmla="*/ 352 w 378"/>
                <a:gd name="T51" fmla="*/ 94 h 378"/>
                <a:gd name="T52" fmla="*/ 342 w 378"/>
                <a:gd name="T53" fmla="*/ 78 h 378"/>
                <a:gd name="T54" fmla="*/ 317 w 378"/>
                <a:gd name="T55" fmla="*/ 49 h 378"/>
                <a:gd name="T56" fmla="*/ 287 w 378"/>
                <a:gd name="T57" fmla="*/ 27 h 378"/>
                <a:gd name="T58" fmla="*/ 254 w 378"/>
                <a:gd name="T59" fmla="*/ 11 h 378"/>
                <a:gd name="T60" fmla="*/ 221 w 378"/>
                <a:gd name="T61" fmla="*/ 2 h 378"/>
                <a:gd name="T62" fmla="*/ 184 w 378"/>
                <a:gd name="T63" fmla="*/ 0 h 378"/>
                <a:gd name="T64" fmla="*/ 148 w 378"/>
                <a:gd name="T65" fmla="*/ 4 h 378"/>
                <a:gd name="T66" fmla="*/ 111 w 378"/>
                <a:gd name="T67" fmla="*/ 17 h 378"/>
                <a:gd name="T68" fmla="*/ 9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4" y="25"/>
                  </a:moveTo>
                  <a:lnTo>
                    <a:pt x="94" y="25"/>
                  </a:lnTo>
                  <a:lnTo>
                    <a:pt x="78" y="35"/>
                  </a:lnTo>
                  <a:lnTo>
                    <a:pt x="63" y="48"/>
                  </a:lnTo>
                  <a:lnTo>
                    <a:pt x="50" y="61"/>
                  </a:lnTo>
                  <a:lnTo>
                    <a:pt x="38" y="74"/>
                  </a:lnTo>
                  <a:lnTo>
                    <a:pt x="28" y="90"/>
                  </a:lnTo>
                  <a:lnTo>
                    <a:pt x="19" y="105"/>
                  </a:lnTo>
                  <a:lnTo>
                    <a:pt x="12" y="122"/>
                  </a:lnTo>
                  <a:lnTo>
                    <a:pt x="5" y="139"/>
                  </a:lnTo>
                  <a:lnTo>
                    <a:pt x="3" y="157"/>
                  </a:lnTo>
                  <a:lnTo>
                    <a:pt x="0" y="176"/>
                  </a:lnTo>
                  <a:lnTo>
                    <a:pt x="0" y="194"/>
                  </a:lnTo>
                  <a:lnTo>
                    <a:pt x="2" y="212"/>
                  </a:lnTo>
                  <a:lnTo>
                    <a:pt x="4" y="230"/>
                  </a:lnTo>
                  <a:lnTo>
                    <a:pt x="9" y="249"/>
                  </a:lnTo>
                  <a:lnTo>
                    <a:pt x="16" y="266"/>
                  </a:lnTo>
                  <a:lnTo>
                    <a:pt x="25" y="284"/>
                  </a:lnTo>
                  <a:lnTo>
                    <a:pt x="25" y="284"/>
                  </a:lnTo>
                  <a:lnTo>
                    <a:pt x="35" y="299"/>
                  </a:lnTo>
                  <a:lnTo>
                    <a:pt x="47" y="314"/>
                  </a:lnTo>
                  <a:lnTo>
                    <a:pt x="60" y="328"/>
                  </a:lnTo>
                  <a:lnTo>
                    <a:pt x="75" y="340"/>
                  </a:lnTo>
                  <a:lnTo>
                    <a:pt x="90" y="350"/>
                  </a:lnTo>
                  <a:lnTo>
                    <a:pt x="106" y="358"/>
                  </a:lnTo>
                  <a:lnTo>
                    <a:pt x="123" y="366"/>
                  </a:lnTo>
                  <a:lnTo>
                    <a:pt x="140" y="371"/>
                  </a:lnTo>
                  <a:lnTo>
                    <a:pt x="158" y="375"/>
                  </a:lnTo>
                  <a:lnTo>
                    <a:pt x="175" y="378"/>
                  </a:lnTo>
                  <a:lnTo>
                    <a:pt x="193" y="378"/>
                  </a:lnTo>
                  <a:lnTo>
                    <a:pt x="213" y="376"/>
                  </a:lnTo>
                  <a:lnTo>
                    <a:pt x="231" y="374"/>
                  </a:lnTo>
                  <a:lnTo>
                    <a:pt x="248" y="368"/>
                  </a:lnTo>
                  <a:lnTo>
                    <a:pt x="266" y="361"/>
                  </a:lnTo>
                  <a:lnTo>
                    <a:pt x="283" y="353"/>
                  </a:lnTo>
                  <a:lnTo>
                    <a:pt x="283" y="353"/>
                  </a:lnTo>
                  <a:lnTo>
                    <a:pt x="300" y="342"/>
                  </a:lnTo>
                  <a:lnTo>
                    <a:pt x="314" y="329"/>
                  </a:lnTo>
                  <a:lnTo>
                    <a:pt x="327" y="316"/>
                  </a:lnTo>
                  <a:lnTo>
                    <a:pt x="339" y="303"/>
                  </a:lnTo>
                  <a:lnTo>
                    <a:pt x="350" y="288"/>
                  </a:lnTo>
                  <a:lnTo>
                    <a:pt x="359" y="272"/>
                  </a:lnTo>
                  <a:lnTo>
                    <a:pt x="365" y="255"/>
                  </a:lnTo>
                  <a:lnTo>
                    <a:pt x="372" y="238"/>
                  </a:lnTo>
                  <a:lnTo>
                    <a:pt x="376" y="220"/>
                  </a:lnTo>
                  <a:lnTo>
                    <a:pt x="377" y="202"/>
                  </a:lnTo>
                  <a:lnTo>
                    <a:pt x="378" y="183"/>
                  </a:lnTo>
                  <a:lnTo>
                    <a:pt x="377" y="165"/>
                  </a:lnTo>
                  <a:lnTo>
                    <a:pt x="373" y="147"/>
                  </a:lnTo>
                  <a:lnTo>
                    <a:pt x="368" y="129"/>
                  </a:lnTo>
                  <a:lnTo>
                    <a:pt x="361" y="112"/>
                  </a:lnTo>
                  <a:lnTo>
                    <a:pt x="352" y="94"/>
                  </a:lnTo>
                  <a:lnTo>
                    <a:pt x="352" y="94"/>
                  </a:lnTo>
                  <a:lnTo>
                    <a:pt x="342" y="78"/>
                  </a:lnTo>
                  <a:lnTo>
                    <a:pt x="330" y="64"/>
                  </a:lnTo>
                  <a:lnTo>
                    <a:pt x="317" y="49"/>
                  </a:lnTo>
                  <a:lnTo>
                    <a:pt x="303" y="38"/>
                  </a:lnTo>
                  <a:lnTo>
                    <a:pt x="287" y="27"/>
                  </a:lnTo>
                  <a:lnTo>
                    <a:pt x="271" y="19"/>
                  </a:lnTo>
                  <a:lnTo>
                    <a:pt x="254" y="11"/>
                  </a:lnTo>
                  <a:lnTo>
                    <a:pt x="237" y="6"/>
                  </a:lnTo>
                  <a:lnTo>
                    <a:pt x="221" y="2"/>
                  </a:lnTo>
                  <a:lnTo>
                    <a:pt x="202" y="0"/>
                  </a:lnTo>
                  <a:lnTo>
                    <a:pt x="184" y="0"/>
                  </a:lnTo>
                  <a:lnTo>
                    <a:pt x="166" y="1"/>
                  </a:lnTo>
                  <a:lnTo>
                    <a:pt x="148" y="4"/>
                  </a:lnTo>
                  <a:lnTo>
                    <a:pt x="129" y="9"/>
                  </a:lnTo>
                  <a:lnTo>
                    <a:pt x="111" y="17"/>
                  </a:lnTo>
                  <a:lnTo>
                    <a:pt x="94" y="25"/>
                  </a:lnTo>
                  <a:lnTo>
                    <a:pt x="9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6" name="Freeform 116"/>
            <p:cNvSpPr>
              <a:spLocks/>
            </p:cNvSpPr>
            <p:nvPr userDrawn="1"/>
          </p:nvSpPr>
          <p:spPr bwMode="auto">
            <a:xfrm>
              <a:off x="294" y="1365"/>
              <a:ext cx="74" cy="75"/>
            </a:xfrm>
            <a:custGeom>
              <a:avLst/>
              <a:gdLst>
                <a:gd name="T0" fmla="*/ 74 w 297"/>
                <a:gd name="T1" fmla="*/ 19 h 297"/>
                <a:gd name="T2" fmla="*/ 49 w 297"/>
                <a:gd name="T3" fmla="*/ 36 h 297"/>
                <a:gd name="T4" fmla="*/ 30 w 297"/>
                <a:gd name="T5" fmla="*/ 59 h 297"/>
                <a:gd name="T6" fmla="*/ 14 w 297"/>
                <a:gd name="T7" fmla="*/ 83 h 297"/>
                <a:gd name="T8" fmla="*/ 4 w 297"/>
                <a:gd name="T9" fmla="*/ 109 h 297"/>
                <a:gd name="T10" fmla="*/ 0 w 297"/>
                <a:gd name="T11" fmla="*/ 138 h 297"/>
                <a:gd name="T12" fmla="*/ 0 w 297"/>
                <a:gd name="T13" fmla="*/ 167 h 297"/>
                <a:gd name="T14" fmla="*/ 6 w 297"/>
                <a:gd name="T15" fmla="*/ 195 h 297"/>
                <a:gd name="T16" fmla="*/ 19 w 297"/>
                <a:gd name="T17" fmla="*/ 223 h 297"/>
                <a:gd name="T18" fmla="*/ 27 w 297"/>
                <a:gd name="T19" fmla="*/ 234 h 297"/>
                <a:gd name="T20" fmla="*/ 47 w 297"/>
                <a:gd name="T21" fmla="*/ 257 h 297"/>
                <a:gd name="T22" fmla="*/ 70 w 297"/>
                <a:gd name="T23" fmla="*/ 275 h 297"/>
                <a:gd name="T24" fmla="*/ 96 w 297"/>
                <a:gd name="T25" fmla="*/ 287 h 297"/>
                <a:gd name="T26" fmla="*/ 123 w 297"/>
                <a:gd name="T27" fmla="*/ 294 h 297"/>
                <a:gd name="T28" fmla="*/ 152 w 297"/>
                <a:gd name="T29" fmla="*/ 297 h 297"/>
                <a:gd name="T30" fmla="*/ 181 w 297"/>
                <a:gd name="T31" fmla="*/ 293 h 297"/>
                <a:gd name="T32" fmla="*/ 208 w 297"/>
                <a:gd name="T33" fmla="*/ 284 h 297"/>
                <a:gd name="T34" fmla="*/ 223 w 297"/>
                <a:gd name="T35" fmla="*/ 276 h 297"/>
                <a:gd name="T36" fmla="*/ 246 w 297"/>
                <a:gd name="T37" fmla="*/ 259 h 297"/>
                <a:gd name="T38" fmla="*/ 267 w 297"/>
                <a:gd name="T39" fmla="*/ 237 h 297"/>
                <a:gd name="T40" fmla="*/ 281 w 297"/>
                <a:gd name="T41" fmla="*/ 214 h 297"/>
                <a:gd name="T42" fmla="*/ 292 w 297"/>
                <a:gd name="T43" fmla="*/ 186 h 297"/>
                <a:gd name="T44" fmla="*/ 295 w 297"/>
                <a:gd name="T45" fmla="*/ 158 h 297"/>
                <a:gd name="T46" fmla="*/ 295 w 297"/>
                <a:gd name="T47" fmla="*/ 129 h 297"/>
                <a:gd name="T48" fmla="*/ 289 w 297"/>
                <a:gd name="T49" fmla="*/ 102 h 297"/>
                <a:gd name="T50" fmla="*/ 276 w 297"/>
                <a:gd name="T51" fmla="*/ 74 h 297"/>
                <a:gd name="T52" fmla="*/ 268 w 297"/>
                <a:gd name="T53" fmla="*/ 61 h 297"/>
                <a:gd name="T54" fmla="*/ 249 w 297"/>
                <a:gd name="T55" fmla="*/ 39 h 297"/>
                <a:gd name="T56" fmla="*/ 225 w 297"/>
                <a:gd name="T57" fmla="*/ 21 h 297"/>
                <a:gd name="T58" fmla="*/ 199 w 297"/>
                <a:gd name="T59" fmla="*/ 9 h 297"/>
                <a:gd name="T60" fmla="*/ 172 w 297"/>
                <a:gd name="T61" fmla="*/ 1 h 297"/>
                <a:gd name="T62" fmla="*/ 144 w 297"/>
                <a:gd name="T63" fmla="*/ 0 h 297"/>
                <a:gd name="T64" fmla="*/ 116 w 297"/>
                <a:gd name="T65" fmla="*/ 3 h 297"/>
                <a:gd name="T66" fmla="*/ 87 w 297"/>
                <a:gd name="T67" fmla="*/ 13 h 297"/>
                <a:gd name="T68" fmla="*/ 74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19"/>
                  </a:moveTo>
                  <a:lnTo>
                    <a:pt x="74" y="19"/>
                  </a:lnTo>
                  <a:lnTo>
                    <a:pt x="61" y="27"/>
                  </a:lnTo>
                  <a:lnTo>
                    <a:pt x="49" y="36"/>
                  </a:lnTo>
                  <a:lnTo>
                    <a:pt x="39" y="47"/>
                  </a:lnTo>
                  <a:lnTo>
                    <a:pt x="30" y="59"/>
                  </a:lnTo>
                  <a:lnTo>
                    <a:pt x="21" y="70"/>
                  </a:lnTo>
                  <a:lnTo>
                    <a:pt x="14" y="83"/>
                  </a:lnTo>
                  <a:lnTo>
                    <a:pt x="9" y="96"/>
                  </a:lnTo>
                  <a:lnTo>
                    <a:pt x="4" y="109"/>
                  </a:lnTo>
                  <a:lnTo>
                    <a:pt x="1" y="124"/>
                  </a:lnTo>
                  <a:lnTo>
                    <a:pt x="0" y="138"/>
                  </a:lnTo>
                  <a:lnTo>
                    <a:pt x="0" y="152"/>
                  </a:lnTo>
                  <a:lnTo>
                    <a:pt x="0" y="167"/>
                  </a:lnTo>
                  <a:lnTo>
                    <a:pt x="2" y="181"/>
                  </a:lnTo>
                  <a:lnTo>
                    <a:pt x="6" y="195"/>
                  </a:lnTo>
                  <a:lnTo>
                    <a:pt x="13" y="208"/>
                  </a:lnTo>
                  <a:lnTo>
                    <a:pt x="19" y="223"/>
                  </a:lnTo>
                  <a:lnTo>
                    <a:pt x="19" y="223"/>
                  </a:lnTo>
                  <a:lnTo>
                    <a:pt x="27" y="234"/>
                  </a:lnTo>
                  <a:lnTo>
                    <a:pt x="36" y="246"/>
                  </a:lnTo>
                  <a:lnTo>
                    <a:pt x="47" y="257"/>
                  </a:lnTo>
                  <a:lnTo>
                    <a:pt x="58" y="266"/>
                  </a:lnTo>
                  <a:lnTo>
                    <a:pt x="70" y="275"/>
                  </a:lnTo>
                  <a:lnTo>
                    <a:pt x="83" y="281"/>
                  </a:lnTo>
                  <a:lnTo>
                    <a:pt x="96" y="287"/>
                  </a:lnTo>
                  <a:lnTo>
                    <a:pt x="109" y="292"/>
                  </a:lnTo>
                  <a:lnTo>
                    <a:pt x="123" y="294"/>
                  </a:lnTo>
                  <a:lnTo>
                    <a:pt x="138" y="296"/>
                  </a:lnTo>
                  <a:lnTo>
                    <a:pt x="152" y="297"/>
                  </a:lnTo>
                  <a:lnTo>
                    <a:pt x="166" y="296"/>
                  </a:lnTo>
                  <a:lnTo>
                    <a:pt x="181" y="293"/>
                  </a:lnTo>
                  <a:lnTo>
                    <a:pt x="195" y="289"/>
                  </a:lnTo>
                  <a:lnTo>
                    <a:pt x="208" y="284"/>
                  </a:lnTo>
                  <a:lnTo>
                    <a:pt x="223" y="276"/>
                  </a:lnTo>
                  <a:lnTo>
                    <a:pt x="223" y="276"/>
                  </a:lnTo>
                  <a:lnTo>
                    <a:pt x="234" y="268"/>
                  </a:lnTo>
                  <a:lnTo>
                    <a:pt x="246" y="259"/>
                  </a:lnTo>
                  <a:lnTo>
                    <a:pt x="256" y="249"/>
                  </a:lnTo>
                  <a:lnTo>
                    <a:pt x="267" y="237"/>
                  </a:lnTo>
                  <a:lnTo>
                    <a:pt x="275" y="225"/>
                  </a:lnTo>
                  <a:lnTo>
                    <a:pt x="281" y="214"/>
                  </a:lnTo>
                  <a:lnTo>
                    <a:pt x="286" y="199"/>
                  </a:lnTo>
                  <a:lnTo>
                    <a:pt x="292" y="186"/>
                  </a:lnTo>
                  <a:lnTo>
                    <a:pt x="294" y="172"/>
                  </a:lnTo>
                  <a:lnTo>
                    <a:pt x="295" y="158"/>
                  </a:lnTo>
                  <a:lnTo>
                    <a:pt x="297" y="143"/>
                  </a:lnTo>
                  <a:lnTo>
                    <a:pt x="295" y="129"/>
                  </a:lnTo>
                  <a:lnTo>
                    <a:pt x="293" y="115"/>
                  </a:lnTo>
                  <a:lnTo>
                    <a:pt x="289" y="102"/>
                  </a:lnTo>
                  <a:lnTo>
                    <a:pt x="284" y="87"/>
                  </a:lnTo>
                  <a:lnTo>
                    <a:pt x="276" y="74"/>
                  </a:lnTo>
                  <a:lnTo>
                    <a:pt x="276" y="74"/>
                  </a:lnTo>
                  <a:lnTo>
                    <a:pt x="268" y="61"/>
                  </a:lnTo>
                  <a:lnTo>
                    <a:pt x="259" y="49"/>
                  </a:lnTo>
                  <a:lnTo>
                    <a:pt x="249" y="39"/>
                  </a:lnTo>
                  <a:lnTo>
                    <a:pt x="237" y="30"/>
                  </a:lnTo>
                  <a:lnTo>
                    <a:pt x="225" y="21"/>
                  </a:lnTo>
                  <a:lnTo>
                    <a:pt x="213" y="14"/>
                  </a:lnTo>
                  <a:lnTo>
                    <a:pt x="199" y="9"/>
                  </a:lnTo>
                  <a:lnTo>
                    <a:pt x="186" y="4"/>
                  </a:lnTo>
                  <a:lnTo>
                    <a:pt x="172" y="1"/>
                  </a:lnTo>
                  <a:lnTo>
                    <a:pt x="159" y="0"/>
                  </a:lnTo>
                  <a:lnTo>
                    <a:pt x="144" y="0"/>
                  </a:lnTo>
                  <a:lnTo>
                    <a:pt x="129" y="0"/>
                  </a:lnTo>
                  <a:lnTo>
                    <a:pt x="116" y="3"/>
                  </a:lnTo>
                  <a:lnTo>
                    <a:pt x="101" y="6"/>
                  </a:lnTo>
                  <a:lnTo>
                    <a:pt x="87" y="13"/>
                  </a:lnTo>
                  <a:lnTo>
                    <a:pt x="74" y="19"/>
                  </a:lnTo>
                  <a:lnTo>
                    <a:pt x="7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7" name="Freeform 117"/>
            <p:cNvSpPr>
              <a:spLocks/>
            </p:cNvSpPr>
            <p:nvPr userDrawn="1"/>
          </p:nvSpPr>
          <p:spPr bwMode="auto">
            <a:xfrm>
              <a:off x="2113" y="462"/>
              <a:ext cx="236" cy="236"/>
            </a:xfrm>
            <a:custGeom>
              <a:avLst/>
              <a:gdLst>
                <a:gd name="T0" fmla="*/ 823 w 945"/>
                <a:gd name="T1" fmla="*/ 788 h 944"/>
                <a:gd name="T2" fmla="*/ 866 w 945"/>
                <a:gd name="T3" fmla="*/ 732 h 944"/>
                <a:gd name="T4" fmla="*/ 902 w 945"/>
                <a:gd name="T5" fmla="*/ 671 h 944"/>
                <a:gd name="T6" fmla="*/ 925 w 945"/>
                <a:gd name="T7" fmla="*/ 607 h 944"/>
                <a:gd name="T8" fmla="*/ 939 w 945"/>
                <a:gd name="T9" fmla="*/ 541 h 944"/>
                <a:gd name="T10" fmla="*/ 945 w 945"/>
                <a:gd name="T11" fmla="*/ 471 h 944"/>
                <a:gd name="T12" fmla="*/ 939 w 945"/>
                <a:gd name="T13" fmla="*/ 404 h 944"/>
                <a:gd name="T14" fmla="*/ 925 w 945"/>
                <a:gd name="T15" fmla="*/ 337 h 944"/>
                <a:gd name="T16" fmla="*/ 902 w 945"/>
                <a:gd name="T17" fmla="*/ 273 h 944"/>
                <a:gd name="T18" fmla="*/ 866 w 945"/>
                <a:gd name="T19" fmla="*/ 212 h 944"/>
                <a:gd name="T20" fmla="*/ 823 w 945"/>
                <a:gd name="T21" fmla="*/ 156 h 944"/>
                <a:gd name="T22" fmla="*/ 788 w 945"/>
                <a:gd name="T23" fmla="*/ 121 h 944"/>
                <a:gd name="T24" fmla="*/ 732 w 945"/>
                <a:gd name="T25" fmla="*/ 78 h 944"/>
                <a:gd name="T26" fmla="*/ 671 w 945"/>
                <a:gd name="T27" fmla="*/ 43 h 944"/>
                <a:gd name="T28" fmla="*/ 607 w 945"/>
                <a:gd name="T29" fmla="*/ 19 h 944"/>
                <a:gd name="T30" fmla="*/ 541 w 945"/>
                <a:gd name="T31" fmla="*/ 5 h 944"/>
                <a:gd name="T32" fmla="*/ 472 w 945"/>
                <a:gd name="T33" fmla="*/ 0 h 944"/>
                <a:gd name="T34" fmla="*/ 404 w 945"/>
                <a:gd name="T35" fmla="*/ 5 h 944"/>
                <a:gd name="T36" fmla="*/ 337 w 945"/>
                <a:gd name="T37" fmla="*/ 19 h 944"/>
                <a:gd name="T38" fmla="*/ 274 w 945"/>
                <a:gd name="T39" fmla="*/ 43 h 944"/>
                <a:gd name="T40" fmla="*/ 212 w 945"/>
                <a:gd name="T41" fmla="*/ 78 h 944"/>
                <a:gd name="T42" fmla="*/ 156 w 945"/>
                <a:gd name="T43" fmla="*/ 121 h 944"/>
                <a:gd name="T44" fmla="*/ 121 w 945"/>
                <a:gd name="T45" fmla="*/ 156 h 944"/>
                <a:gd name="T46" fmla="*/ 78 w 945"/>
                <a:gd name="T47" fmla="*/ 212 h 944"/>
                <a:gd name="T48" fmla="*/ 43 w 945"/>
                <a:gd name="T49" fmla="*/ 273 h 944"/>
                <a:gd name="T50" fmla="*/ 19 w 945"/>
                <a:gd name="T51" fmla="*/ 337 h 944"/>
                <a:gd name="T52" fmla="*/ 5 w 945"/>
                <a:gd name="T53" fmla="*/ 404 h 944"/>
                <a:gd name="T54" fmla="*/ 0 w 945"/>
                <a:gd name="T55" fmla="*/ 471 h 944"/>
                <a:gd name="T56" fmla="*/ 5 w 945"/>
                <a:gd name="T57" fmla="*/ 541 h 944"/>
                <a:gd name="T58" fmla="*/ 19 w 945"/>
                <a:gd name="T59" fmla="*/ 607 h 944"/>
                <a:gd name="T60" fmla="*/ 43 w 945"/>
                <a:gd name="T61" fmla="*/ 671 h 944"/>
                <a:gd name="T62" fmla="*/ 78 w 945"/>
                <a:gd name="T63" fmla="*/ 732 h 944"/>
                <a:gd name="T64" fmla="*/ 121 w 945"/>
                <a:gd name="T65" fmla="*/ 788 h 944"/>
                <a:gd name="T66" fmla="*/ 156 w 945"/>
                <a:gd name="T67" fmla="*/ 823 h 944"/>
                <a:gd name="T68" fmla="*/ 212 w 945"/>
                <a:gd name="T69" fmla="*/ 866 h 944"/>
                <a:gd name="T70" fmla="*/ 274 w 945"/>
                <a:gd name="T71" fmla="*/ 901 h 944"/>
                <a:gd name="T72" fmla="*/ 337 w 945"/>
                <a:gd name="T73" fmla="*/ 925 h 944"/>
                <a:gd name="T74" fmla="*/ 404 w 945"/>
                <a:gd name="T75" fmla="*/ 939 h 944"/>
                <a:gd name="T76" fmla="*/ 472 w 945"/>
                <a:gd name="T77" fmla="*/ 944 h 944"/>
                <a:gd name="T78" fmla="*/ 541 w 945"/>
                <a:gd name="T79" fmla="*/ 939 h 944"/>
                <a:gd name="T80" fmla="*/ 607 w 945"/>
                <a:gd name="T81" fmla="*/ 925 h 944"/>
                <a:gd name="T82" fmla="*/ 671 w 945"/>
                <a:gd name="T83" fmla="*/ 901 h 944"/>
                <a:gd name="T84" fmla="*/ 732 w 945"/>
                <a:gd name="T85" fmla="*/ 866 h 944"/>
                <a:gd name="T86" fmla="*/ 788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6" y="806"/>
                  </a:moveTo>
                  <a:lnTo>
                    <a:pt x="806" y="806"/>
                  </a:lnTo>
                  <a:lnTo>
                    <a:pt x="823" y="788"/>
                  </a:lnTo>
                  <a:lnTo>
                    <a:pt x="839" y="770"/>
                  </a:lnTo>
                  <a:lnTo>
                    <a:pt x="853" y="752"/>
                  </a:lnTo>
                  <a:lnTo>
                    <a:pt x="866" y="732"/>
                  </a:lnTo>
                  <a:lnTo>
                    <a:pt x="879" y="713"/>
                  </a:lnTo>
                  <a:lnTo>
                    <a:pt x="891" y="692"/>
                  </a:lnTo>
                  <a:lnTo>
                    <a:pt x="902" y="671"/>
                  </a:lnTo>
                  <a:lnTo>
                    <a:pt x="911" y="650"/>
                  </a:lnTo>
                  <a:lnTo>
                    <a:pt x="919" y="628"/>
                  </a:lnTo>
                  <a:lnTo>
                    <a:pt x="925" y="607"/>
                  </a:lnTo>
                  <a:lnTo>
                    <a:pt x="932" y="585"/>
                  </a:lnTo>
                  <a:lnTo>
                    <a:pt x="935" y="563"/>
                  </a:lnTo>
                  <a:lnTo>
                    <a:pt x="939" y="541"/>
                  </a:lnTo>
                  <a:lnTo>
                    <a:pt x="942" y="517"/>
                  </a:lnTo>
                  <a:lnTo>
                    <a:pt x="945" y="495"/>
                  </a:lnTo>
                  <a:lnTo>
                    <a:pt x="945" y="471"/>
                  </a:lnTo>
                  <a:lnTo>
                    <a:pt x="945" y="449"/>
                  </a:lnTo>
                  <a:lnTo>
                    <a:pt x="942" y="427"/>
                  </a:lnTo>
                  <a:lnTo>
                    <a:pt x="939" y="404"/>
                  </a:lnTo>
                  <a:lnTo>
                    <a:pt x="935" y="382"/>
                  </a:lnTo>
                  <a:lnTo>
                    <a:pt x="932" y="359"/>
                  </a:lnTo>
                  <a:lnTo>
                    <a:pt x="925" y="337"/>
                  </a:lnTo>
                  <a:lnTo>
                    <a:pt x="919" y="315"/>
                  </a:lnTo>
                  <a:lnTo>
                    <a:pt x="911" y="294"/>
                  </a:lnTo>
                  <a:lnTo>
                    <a:pt x="902" y="273"/>
                  </a:lnTo>
                  <a:lnTo>
                    <a:pt x="891" y="253"/>
                  </a:lnTo>
                  <a:lnTo>
                    <a:pt x="879" y="232"/>
                  </a:lnTo>
                  <a:lnTo>
                    <a:pt x="866" y="212"/>
                  </a:lnTo>
                  <a:lnTo>
                    <a:pt x="853" y="193"/>
                  </a:lnTo>
                  <a:lnTo>
                    <a:pt x="839" y="174"/>
                  </a:lnTo>
                  <a:lnTo>
                    <a:pt x="823" y="156"/>
                  </a:lnTo>
                  <a:lnTo>
                    <a:pt x="806" y="138"/>
                  </a:lnTo>
                  <a:lnTo>
                    <a:pt x="806" y="138"/>
                  </a:lnTo>
                  <a:lnTo>
                    <a:pt x="788" y="121"/>
                  </a:lnTo>
                  <a:lnTo>
                    <a:pt x="770" y="105"/>
                  </a:lnTo>
                  <a:lnTo>
                    <a:pt x="752" y="91"/>
                  </a:lnTo>
                  <a:lnTo>
                    <a:pt x="732" y="78"/>
                  </a:lnTo>
                  <a:lnTo>
                    <a:pt x="713" y="65"/>
                  </a:lnTo>
                  <a:lnTo>
                    <a:pt x="692" y="53"/>
                  </a:lnTo>
                  <a:lnTo>
                    <a:pt x="671" y="43"/>
                  </a:lnTo>
                  <a:lnTo>
                    <a:pt x="650" y="34"/>
                  </a:lnTo>
                  <a:lnTo>
                    <a:pt x="628" y="26"/>
                  </a:lnTo>
                  <a:lnTo>
                    <a:pt x="607" y="19"/>
                  </a:lnTo>
                  <a:lnTo>
                    <a:pt x="585" y="13"/>
                  </a:lnTo>
                  <a:lnTo>
                    <a:pt x="563" y="8"/>
                  </a:lnTo>
                  <a:lnTo>
                    <a:pt x="541" y="5"/>
                  </a:lnTo>
                  <a:lnTo>
                    <a:pt x="517" y="1"/>
                  </a:lnTo>
                  <a:lnTo>
                    <a:pt x="495" y="0"/>
                  </a:lnTo>
                  <a:lnTo>
                    <a:pt x="472" y="0"/>
                  </a:lnTo>
                  <a:lnTo>
                    <a:pt x="449" y="0"/>
                  </a:lnTo>
                  <a:lnTo>
                    <a:pt x="427" y="1"/>
                  </a:lnTo>
                  <a:lnTo>
                    <a:pt x="404" y="5"/>
                  </a:lnTo>
                  <a:lnTo>
                    <a:pt x="382" y="8"/>
                  </a:lnTo>
                  <a:lnTo>
                    <a:pt x="360" y="13"/>
                  </a:lnTo>
                  <a:lnTo>
                    <a:pt x="337" y="19"/>
                  </a:lnTo>
                  <a:lnTo>
                    <a:pt x="315" y="26"/>
                  </a:lnTo>
                  <a:lnTo>
                    <a:pt x="294" y="34"/>
                  </a:lnTo>
                  <a:lnTo>
                    <a:pt x="274" y="43"/>
                  </a:lnTo>
                  <a:lnTo>
                    <a:pt x="253" y="53"/>
                  </a:lnTo>
                  <a:lnTo>
                    <a:pt x="232" y="65"/>
                  </a:lnTo>
                  <a:lnTo>
                    <a:pt x="212" y="78"/>
                  </a:lnTo>
                  <a:lnTo>
                    <a:pt x="193" y="91"/>
                  </a:lnTo>
                  <a:lnTo>
                    <a:pt x="174" y="105"/>
                  </a:lnTo>
                  <a:lnTo>
                    <a:pt x="156" y="121"/>
                  </a:lnTo>
                  <a:lnTo>
                    <a:pt x="138" y="138"/>
                  </a:lnTo>
                  <a:lnTo>
                    <a:pt x="138" y="138"/>
                  </a:lnTo>
                  <a:lnTo>
                    <a:pt x="121" y="156"/>
                  </a:lnTo>
                  <a:lnTo>
                    <a:pt x="105" y="174"/>
                  </a:lnTo>
                  <a:lnTo>
                    <a:pt x="91" y="193"/>
                  </a:lnTo>
                  <a:lnTo>
                    <a:pt x="78" y="212"/>
                  </a:lnTo>
                  <a:lnTo>
                    <a:pt x="65" y="232"/>
                  </a:lnTo>
                  <a:lnTo>
                    <a:pt x="53" y="253"/>
                  </a:lnTo>
                  <a:lnTo>
                    <a:pt x="43" y="273"/>
                  </a:lnTo>
                  <a:lnTo>
                    <a:pt x="34" y="294"/>
                  </a:lnTo>
                  <a:lnTo>
                    <a:pt x="26" y="315"/>
                  </a:lnTo>
                  <a:lnTo>
                    <a:pt x="19" y="337"/>
                  </a:lnTo>
                  <a:lnTo>
                    <a:pt x="13" y="359"/>
                  </a:lnTo>
                  <a:lnTo>
                    <a:pt x="8" y="382"/>
                  </a:lnTo>
                  <a:lnTo>
                    <a:pt x="5" y="404"/>
                  </a:lnTo>
                  <a:lnTo>
                    <a:pt x="1" y="427"/>
                  </a:lnTo>
                  <a:lnTo>
                    <a:pt x="0" y="449"/>
                  </a:lnTo>
                  <a:lnTo>
                    <a:pt x="0" y="471"/>
                  </a:lnTo>
                  <a:lnTo>
                    <a:pt x="0" y="495"/>
                  </a:lnTo>
                  <a:lnTo>
                    <a:pt x="1" y="517"/>
                  </a:lnTo>
                  <a:lnTo>
                    <a:pt x="5" y="541"/>
                  </a:lnTo>
                  <a:lnTo>
                    <a:pt x="8" y="563"/>
                  </a:lnTo>
                  <a:lnTo>
                    <a:pt x="13" y="585"/>
                  </a:lnTo>
                  <a:lnTo>
                    <a:pt x="19" y="607"/>
                  </a:lnTo>
                  <a:lnTo>
                    <a:pt x="26" y="628"/>
                  </a:lnTo>
                  <a:lnTo>
                    <a:pt x="34" y="650"/>
                  </a:lnTo>
                  <a:lnTo>
                    <a:pt x="43" y="671"/>
                  </a:lnTo>
                  <a:lnTo>
                    <a:pt x="53" y="692"/>
                  </a:lnTo>
                  <a:lnTo>
                    <a:pt x="65" y="713"/>
                  </a:lnTo>
                  <a:lnTo>
                    <a:pt x="78" y="732"/>
                  </a:lnTo>
                  <a:lnTo>
                    <a:pt x="91" y="752"/>
                  </a:lnTo>
                  <a:lnTo>
                    <a:pt x="105" y="770"/>
                  </a:lnTo>
                  <a:lnTo>
                    <a:pt x="121" y="788"/>
                  </a:lnTo>
                  <a:lnTo>
                    <a:pt x="138" y="806"/>
                  </a:lnTo>
                  <a:lnTo>
                    <a:pt x="138" y="806"/>
                  </a:lnTo>
                  <a:lnTo>
                    <a:pt x="156" y="823"/>
                  </a:lnTo>
                  <a:lnTo>
                    <a:pt x="174" y="839"/>
                  </a:lnTo>
                  <a:lnTo>
                    <a:pt x="193" y="853"/>
                  </a:lnTo>
                  <a:lnTo>
                    <a:pt x="212" y="866"/>
                  </a:lnTo>
                  <a:lnTo>
                    <a:pt x="232" y="879"/>
                  </a:lnTo>
                  <a:lnTo>
                    <a:pt x="253" y="891"/>
                  </a:lnTo>
                  <a:lnTo>
                    <a:pt x="274" y="901"/>
                  </a:lnTo>
                  <a:lnTo>
                    <a:pt x="294" y="911"/>
                  </a:lnTo>
                  <a:lnTo>
                    <a:pt x="315" y="918"/>
                  </a:lnTo>
                  <a:lnTo>
                    <a:pt x="337" y="925"/>
                  </a:lnTo>
                  <a:lnTo>
                    <a:pt x="360" y="931"/>
                  </a:lnTo>
                  <a:lnTo>
                    <a:pt x="382" y="937"/>
                  </a:lnTo>
                  <a:lnTo>
                    <a:pt x="404" y="939"/>
                  </a:lnTo>
                  <a:lnTo>
                    <a:pt x="427" y="942"/>
                  </a:lnTo>
                  <a:lnTo>
                    <a:pt x="449" y="944"/>
                  </a:lnTo>
                  <a:lnTo>
                    <a:pt x="472" y="944"/>
                  </a:lnTo>
                  <a:lnTo>
                    <a:pt x="495" y="944"/>
                  </a:lnTo>
                  <a:lnTo>
                    <a:pt x="517" y="942"/>
                  </a:lnTo>
                  <a:lnTo>
                    <a:pt x="541" y="939"/>
                  </a:lnTo>
                  <a:lnTo>
                    <a:pt x="563" y="937"/>
                  </a:lnTo>
                  <a:lnTo>
                    <a:pt x="585" y="931"/>
                  </a:lnTo>
                  <a:lnTo>
                    <a:pt x="607" y="925"/>
                  </a:lnTo>
                  <a:lnTo>
                    <a:pt x="628" y="918"/>
                  </a:lnTo>
                  <a:lnTo>
                    <a:pt x="650" y="911"/>
                  </a:lnTo>
                  <a:lnTo>
                    <a:pt x="671" y="901"/>
                  </a:lnTo>
                  <a:lnTo>
                    <a:pt x="692" y="891"/>
                  </a:lnTo>
                  <a:lnTo>
                    <a:pt x="713" y="879"/>
                  </a:lnTo>
                  <a:lnTo>
                    <a:pt x="732" y="866"/>
                  </a:lnTo>
                  <a:lnTo>
                    <a:pt x="752" y="853"/>
                  </a:lnTo>
                  <a:lnTo>
                    <a:pt x="770" y="839"/>
                  </a:lnTo>
                  <a:lnTo>
                    <a:pt x="788" y="823"/>
                  </a:lnTo>
                  <a:lnTo>
                    <a:pt x="806" y="806"/>
                  </a:lnTo>
                  <a:lnTo>
                    <a:pt x="806"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8" name="Freeform 118"/>
            <p:cNvSpPr>
              <a:spLocks/>
            </p:cNvSpPr>
            <p:nvPr userDrawn="1"/>
          </p:nvSpPr>
          <p:spPr bwMode="auto">
            <a:xfrm>
              <a:off x="1944" y="651"/>
              <a:ext cx="216" cy="216"/>
            </a:xfrm>
            <a:custGeom>
              <a:avLst/>
              <a:gdLst>
                <a:gd name="T0" fmla="*/ 753 w 864"/>
                <a:gd name="T1" fmla="*/ 722 h 866"/>
                <a:gd name="T2" fmla="*/ 793 w 864"/>
                <a:gd name="T3" fmla="*/ 670 h 866"/>
                <a:gd name="T4" fmla="*/ 824 w 864"/>
                <a:gd name="T5" fmla="*/ 615 h 866"/>
                <a:gd name="T6" fmla="*/ 847 w 864"/>
                <a:gd name="T7" fmla="*/ 556 h 866"/>
                <a:gd name="T8" fmla="*/ 860 w 864"/>
                <a:gd name="T9" fmla="*/ 496 h 866"/>
                <a:gd name="T10" fmla="*/ 864 w 864"/>
                <a:gd name="T11" fmla="*/ 433 h 866"/>
                <a:gd name="T12" fmla="*/ 860 w 864"/>
                <a:gd name="T13" fmla="*/ 371 h 866"/>
                <a:gd name="T14" fmla="*/ 847 w 864"/>
                <a:gd name="T15" fmla="*/ 311 h 866"/>
                <a:gd name="T16" fmla="*/ 824 w 864"/>
                <a:gd name="T17" fmla="*/ 251 h 866"/>
                <a:gd name="T18" fmla="*/ 793 w 864"/>
                <a:gd name="T19" fmla="*/ 196 h 866"/>
                <a:gd name="T20" fmla="*/ 753 w 864"/>
                <a:gd name="T21" fmla="*/ 144 h 866"/>
                <a:gd name="T22" fmla="*/ 721 w 864"/>
                <a:gd name="T23" fmla="*/ 113 h 866"/>
                <a:gd name="T24" fmla="*/ 669 w 864"/>
                <a:gd name="T25" fmla="*/ 72 h 866"/>
                <a:gd name="T26" fmla="*/ 615 w 864"/>
                <a:gd name="T27" fmla="*/ 41 h 866"/>
                <a:gd name="T28" fmla="*/ 555 w 864"/>
                <a:gd name="T29" fmla="*/ 19 h 866"/>
                <a:gd name="T30" fmla="*/ 495 w 864"/>
                <a:gd name="T31" fmla="*/ 6 h 866"/>
                <a:gd name="T32" fmla="*/ 432 w 864"/>
                <a:gd name="T33" fmla="*/ 0 h 866"/>
                <a:gd name="T34" fmla="*/ 370 w 864"/>
                <a:gd name="T35" fmla="*/ 6 h 866"/>
                <a:gd name="T36" fmla="*/ 310 w 864"/>
                <a:gd name="T37" fmla="*/ 19 h 866"/>
                <a:gd name="T38" fmla="*/ 250 w 864"/>
                <a:gd name="T39" fmla="*/ 41 h 866"/>
                <a:gd name="T40" fmla="*/ 194 w 864"/>
                <a:gd name="T41" fmla="*/ 72 h 866"/>
                <a:gd name="T42" fmla="*/ 143 w 864"/>
                <a:gd name="T43" fmla="*/ 113 h 866"/>
                <a:gd name="T44" fmla="*/ 112 w 864"/>
                <a:gd name="T45" fmla="*/ 144 h 866"/>
                <a:gd name="T46" fmla="*/ 71 w 864"/>
                <a:gd name="T47" fmla="*/ 196 h 866"/>
                <a:gd name="T48" fmla="*/ 40 w 864"/>
                <a:gd name="T49" fmla="*/ 251 h 866"/>
                <a:gd name="T50" fmla="*/ 18 w 864"/>
                <a:gd name="T51" fmla="*/ 311 h 866"/>
                <a:gd name="T52" fmla="*/ 5 w 864"/>
                <a:gd name="T53" fmla="*/ 371 h 866"/>
                <a:gd name="T54" fmla="*/ 0 w 864"/>
                <a:gd name="T55" fmla="*/ 433 h 866"/>
                <a:gd name="T56" fmla="*/ 5 w 864"/>
                <a:gd name="T57" fmla="*/ 496 h 866"/>
                <a:gd name="T58" fmla="*/ 18 w 864"/>
                <a:gd name="T59" fmla="*/ 556 h 866"/>
                <a:gd name="T60" fmla="*/ 40 w 864"/>
                <a:gd name="T61" fmla="*/ 615 h 866"/>
                <a:gd name="T62" fmla="*/ 71 w 864"/>
                <a:gd name="T63" fmla="*/ 670 h 866"/>
                <a:gd name="T64" fmla="*/ 112 w 864"/>
                <a:gd name="T65" fmla="*/ 722 h 866"/>
                <a:gd name="T66" fmla="*/ 143 w 864"/>
                <a:gd name="T67" fmla="*/ 754 h 866"/>
                <a:gd name="T68" fmla="*/ 194 w 864"/>
                <a:gd name="T69" fmla="*/ 794 h 866"/>
                <a:gd name="T70" fmla="*/ 250 w 864"/>
                <a:gd name="T71" fmla="*/ 825 h 866"/>
                <a:gd name="T72" fmla="*/ 310 w 864"/>
                <a:gd name="T73" fmla="*/ 847 h 866"/>
                <a:gd name="T74" fmla="*/ 370 w 864"/>
                <a:gd name="T75" fmla="*/ 860 h 866"/>
                <a:gd name="T76" fmla="*/ 432 w 864"/>
                <a:gd name="T77" fmla="*/ 866 h 866"/>
                <a:gd name="T78" fmla="*/ 495 w 864"/>
                <a:gd name="T79" fmla="*/ 860 h 866"/>
                <a:gd name="T80" fmla="*/ 555 w 864"/>
                <a:gd name="T81" fmla="*/ 847 h 866"/>
                <a:gd name="T82" fmla="*/ 615 w 864"/>
                <a:gd name="T83" fmla="*/ 825 h 866"/>
                <a:gd name="T84" fmla="*/ 669 w 864"/>
                <a:gd name="T85" fmla="*/ 794 h 866"/>
                <a:gd name="T86" fmla="*/ 721 w 864"/>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6">
                  <a:moveTo>
                    <a:pt x="737" y="738"/>
                  </a:moveTo>
                  <a:lnTo>
                    <a:pt x="737" y="738"/>
                  </a:lnTo>
                  <a:lnTo>
                    <a:pt x="753" y="722"/>
                  </a:lnTo>
                  <a:lnTo>
                    <a:pt x="767" y="705"/>
                  </a:lnTo>
                  <a:lnTo>
                    <a:pt x="780" y="688"/>
                  </a:lnTo>
                  <a:lnTo>
                    <a:pt x="793" y="670"/>
                  </a:lnTo>
                  <a:lnTo>
                    <a:pt x="805" y="652"/>
                  </a:lnTo>
                  <a:lnTo>
                    <a:pt x="815" y="634"/>
                  </a:lnTo>
                  <a:lnTo>
                    <a:pt x="824" y="615"/>
                  </a:lnTo>
                  <a:lnTo>
                    <a:pt x="832" y="596"/>
                  </a:lnTo>
                  <a:lnTo>
                    <a:pt x="840" y="576"/>
                  </a:lnTo>
                  <a:lnTo>
                    <a:pt x="847" y="556"/>
                  </a:lnTo>
                  <a:lnTo>
                    <a:pt x="852" y="536"/>
                  </a:lnTo>
                  <a:lnTo>
                    <a:pt x="856" y="515"/>
                  </a:lnTo>
                  <a:lnTo>
                    <a:pt x="860" y="496"/>
                  </a:lnTo>
                  <a:lnTo>
                    <a:pt x="862" y="475"/>
                  </a:lnTo>
                  <a:lnTo>
                    <a:pt x="864" y="454"/>
                  </a:lnTo>
                  <a:lnTo>
                    <a:pt x="864" y="433"/>
                  </a:lnTo>
                  <a:lnTo>
                    <a:pt x="864" y="412"/>
                  </a:lnTo>
                  <a:lnTo>
                    <a:pt x="862" y="391"/>
                  </a:lnTo>
                  <a:lnTo>
                    <a:pt x="860" y="371"/>
                  </a:lnTo>
                  <a:lnTo>
                    <a:pt x="856" y="351"/>
                  </a:lnTo>
                  <a:lnTo>
                    <a:pt x="852" y="330"/>
                  </a:lnTo>
                  <a:lnTo>
                    <a:pt x="847" y="311"/>
                  </a:lnTo>
                  <a:lnTo>
                    <a:pt x="840" y="290"/>
                  </a:lnTo>
                  <a:lnTo>
                    <a:pt x="832" y="270"/>
                  </a:lnTo>
                  <a:lnTo>
                    <a:pt x="824" y="251"/>
                  </a:lnTo>
                  <a:lnTo>
                    <a:pt x="815" y="232"/>
                  </a:lnTo>
                  <a:lnTo>
                    <a:pt x="805" y="214"/>
                  </a:lnTo>
                  <a:lnTo>
                    <a:pt x="793" y="196"/>
                  </a:lnTo>
                  <a:lnTo>
                    <a:pt x="780" y="178"/>
                  </a:lnTo>
                  <a:lnTo>
                    <a:pt x="767" y="161"/>
                  </a:lnTo>
                  <a:lnTo>
                    <a:pt x="753" y="144"/>
                  </a:lnTo>
                  <a:lnTo>
                    <a:pt x="737" y="128"/>
                  </a:lnTo>
                  <a:lnTo>
                    <a:pt x="737" y="128"/>
                  </a:lnTo>
                  <a:lnTo>
                    <a:pt x="721" y="113"/>
                  </a:lnTo>
                  <a:lnTo>
                    <a:pt x="705" y="98"/>
                  </a:lnTo>
                  <a:lnTo>
                    <a:pt x="688" y="85"/>
                  </a:lnTo>
                  <a:lnTo>
                    <a:pt x="669" y="72"/>
                  </a:lnTo>
                  <a:lnTo>
                    <a:pt x="651" y="60"/>
                  </a:lnTo>
                  <a:lnTo>
                    <a:pt x="633" y="50"/>
                  </a:lnTo>
                  <a:lnTo>
                    <a:pt x="615" y="41"/>
                  </a:lnTo>
                  <a:lnTo>
                    <a:pt x="595" y="33"/>
                  </a:lnTo>
                  <a:lnTo>
                    <a:pt x="576" y="25"/>
                  </a:lnTo>
                  <a:lnTo>
                    <a:pt x="555" y="19"/>
                  </a:lnTo>
                  <a:lnTo>
                    <a:pt x="535" y="14"/>
                  </a:lnTo>
                  <a:lnTo>
                    <a:pt x="514" y="10"/>
                  </a:lnTo>
                  <a:lnTo>
                    <a:pt x="495" y="6"/>
                  </a:lnTo>
                  <a:lnTo>
                    <a:pt x="474" y="3"/>
                  </a:lnTo>
                  <a:lnTo>
                    <a:pt x="453" y="2"/>
                  </a:lnTo>
                  <a:lnTo>
                    <a:pt x="432" y="0"/>
                  </a:lnTo>
                  <a:lnTo>
                    <a:pt x="411" y="2"/>
                  </a:lnTo>
                  <a:lnTo>
                    <a:pt x="390" y="3"/>
                  </a:lnTo>
                  <a:lnTo>
                    <a:pt x="370" y="6"/>
                  </a:lnTo>
                  <a:lnTo>
                    <a:pt x="350" y="10"/>
                  </a:lnTo>
                  <a:lnTo>
                    <a:pt x="329" y="14"/>
                  </a:lnTo>
                  <a:lnTo>
                    <a:pt x="310" y="19"/>
                  </a:lnTo>
                  <a:lnTo>
                    <a:pt x="289" y="25"/>
                  </a:lnTo>
                  <a:lnTo>
                    <a:pt x="269" y="33"/>
                  </a:lnTo>
                  <a:lnTo>
                    <a:pt x="250" y="41"/>
                  </a:lnTo>
                  <a:lnTo>
                    <a:pt x="232" y="50"/>
                  </a:lnTo>
                  <a:lnTo>
                    <a:pt x="212" y="60"/>
                  </a:lnTo>
                  <a:lnTo>
                    <a:pt x="194" y="72"/>
                  </a:lnTo>
                  <a:lnTo>
                    <a:pt x="177" y="85"/>
                  </a:lnTo>
                  <a:lnTo>
                    <a:pt x="160" y="98"/>
                  </a:lnTo>
                  <a:lnTo>
                    <a:pt x="143" y="113"/>
                  </a:lnTo>
                  <a:lnTo>
                    <a:pt x="126" y="128"/>
                  </a:lnTo>
                  <a:lnTo>
                    <a:pt x="126" y="128"/>
                  </a:lnTo>
                  <a:lnTo>
                    <a:pt x="112" y="144"/>
                  </a:lnTo>
                  <a:lnTo>
                    <a:pt x="97" y="161"/>
                  </a:lnTo>
                  <a:lnTo>
                    <a:pt x="83" y="178"/>
                  </a:lnTo>
                  <a:lnTo>
                    <a:pt x="71" y="196"/>
                  </a:lnTo>
                  <a:lnTo>
                    <a:pt x="60" y="214"/>
                  </a:lnTo>
                  <a:lnTo>
                    <a:pt x="49" y="232"/>
                  </a:lnTo>
                  <a:lnTo>
                    <a:pt x="40" y="251"/>
                  </a:lnTo>
                  <a:lnTo>
                    <a:pt x="32" y="270"/>
                  </a:lnTo>
                  <a:lnTo>
                    <a:pt x="24" y="290"/>
                  </a:lnTo>
                  <a:lnTo>
                    <a:pt x="18" y="311"/>
                  </a:lnTo>
                  <a:lnTo>
                    <a:pt x="13" y="330"/>
                  </a:lnTo>
                  <a:lnTo>
                    <a:pt x="7" y="351"/>
                  </a:lnTo>
                  <a:lnTo>
                    <a:pt x="5" y="371"/>
                  </a:lnTo>
                  <a:lnTo>
                    <a:pt x="2" y="391"/>
                  </a:lnTo>
                  <a:lnTo>
                    <a:pt x="1" y="412"/>
                  </a:lnTo>
                  <a:lnTo>
                    <a:pt x="0" y="433"/>
                  </a:lnTo>
                  <a:lnTo>
                    <a:pt x="1" y="454"/>
                  </a:lnTo>
                  <a:lnTo>
                    <a:pt x="2" y="475"/>
                  </a:lnTo>
                  <a:lnTo>
                    <a:pt x="5" y="496"/>
                  </a:lnTo>
                  <a:lnTo>
                    <a:pt x="7" y="515"/>
                  </a:lnTo>
                  <a:lnTo>
                    <a:pt x="13" y="536"/>
                  </a:lnTo>
                  <a:lnTo>
                    <a:pt x="18" y="556"/>
                  </a:lnTo>
                  <a:lnTo>
                    <a:pt x="24" y="576"/>
                  </a:lnTo>
                  <a:lnTo>
                    <a:pt x="32" y="596"/>
                  </a:lnTo>
                  <a:lnTo>
                    <a:pt x="40" y="615"/>
                  </a:lnTo>
                  <a:lnTo>
                    <a:pt x="49" y="634"/>
                  </a:lnTo>
                  <a:lnTo>
                    <a:pt x="60" y="652"/>
                  </a:lnTo>
                  <a:lnTo>
                    <a:pt x="71" y="670"/>
                  </a:lnTo>
                  <a:lnTo>
                    <a:pt x="83" y="688"/>
                  </a:lnTo>
                  <a:lnTo>
                    <a:pt x="97" y="705"/>
                  </a:lnTo>
                  <a:lnTo>
                    <a:pt x="112" y="722"/>
                  </a:lnTo>
                  <a:lnTo>
                    <a:pt x="126" y="738"/>
                  </a:lnTo>
                  <a:lnTo>
                    <a:pt x="126" y="738"/>
                  </a:lnTo>
                  <a:lnTo>
                    <a:pt x="143" y="754"/>
                  </a:lnTo>
                  <a:lnTo>
                    <a:pt x="160" y="768"/>
                  </a:lnTo>
                  <a:lnTo>
                    <a:pt x="177" y="781"/>
                  </a:lnTo>
                  <a:lnTo>
                    <a:pt x="194" y="794"/>
                  </a:lnTo>
                  <a:lnTo>
                    <a:pt x="212" y="806"/>
                  </a:lnTo>
                  <a:lnTo>
                    <a:pt x="232" y="816"/>
                  </a:lnTo>
                  <a:lnTo>
                    <a:pt x="250" y="825"/>
                  </a:lnTo>
                  <a:lnTo>
                    <a:pt x="269" y="833"/>
                  </a:lnTo>
                  <a:lnTo>
                    <a:pt x="289" y="841"/>
                  </a:lnTo>
                  <a:lnTo>
                    <a:pt x="310" y="847"/>
                  </a:lnTo>
                  <a:lnTo>
                    <a:pt x="329" y="853"/>
                  </a:lnTo>
                  <a:lnTo>
                    <a:pt x="350" y="856"/>
                  </a:lnTo>
                  <a:lnTo>
                    <a:pt x="370" y="860"/>
                  </a:lnTo>
                  <a:lnTo>
                    <a:pt x="390" y="863"/>
                  </a:lnTo>
                  <a:lnTo>
                    <a:pt x="411" y="864"/>
                  </a:lnTo>
                  <a:lnTo>
                    <a:pt x="432" y="866"/>
                  </a:lnTo>
                  <a:lnTo>
                    <a:pt x="453" y="864"/>
                  </a:lnTo>
                  <a:lnTo>
                    <a:pt x="474" y="863"/>
                  </a:lnTo>
                  <a:lnTo>
                    <a:pt x="495" y="860"/>
                  </a:lnTo>
                  <a:lnTo>
                    <a:pt x="514" y="856"/>
                  </a:lnTo>
                  <a:lnTo>
                    <a:pt x="535" y="853"/>
                  </a:lnTo>
                  <a:lnTo>
                    <a:pt x="555" y="847"/>
                  </a:lnTo>
                  <a:lnTo>
                    <a:pt x="576" y="841"/>
                  </a:lnTo>
                  <a:lnTo>
                    <a:pt x="595" y="833"/>
                  </a:lnTo>
                  <a:lnTo>
                    <a:pt x="615" y="825"/>
                  </a:lnTo>
                  <a:lnTo>
                    <a:pt x="633" y="816"/>
                  </a:lnTo>
                  <a:lnTo>
                    <a:pt x="651" y="806"/>
                  </a:lnTo>
                  <a:lnTo>
                    <a:pt x="669" y="794"/>
                  </a:lnTo>
                  <a:lnTo>
                    <a:pt x="688" y="781"/>
                  </a:lnTo>
                  <a:lnTo>
                    <a:pt x="705" y="768"/>
                  </a:lnTo>
                  <a:lnTo>
                    <a:pt x="721" y="754"/>
                  </a:lnTo>
                  <a:lnTo>
                    <a:pt x="737" y="738"/>
                  </a:lnTo>
                  <a:lnTo>
                    <a:pt x="737"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9" name="Freeform 119"/>
            <p:cNvSpPr>
              <a:spLocks/>
            </p:cNvSpPr>
            <p:nvPr userDrawn="1"/>
          </p:nvSpPr>
          <p:spPr bwMode="auto">
            <a:xfrm>
              <a:off x="1775" y="840"/>
              <a:ext cx="196" cy="196"/>
            </a:xfrm>
            <a:custGeom>
              <a:avLst/>
              <a:gdLst>
                <a:gd name="T0" fmla="*/ 682 w 783"/>
                <a:gd name="T1" fmla="*/ 654 h 783"/>
                <a:gd name="T2" fmla="*/ 718 w 783"/>
                <a:gd name="T3" fmla="*/ 608 h 783"/>
                <a:gd name="T4" fmla="*/ 746 w 783"/>
                <a:gd name="T5" fmla="*/ 557 h 783"/>
                <a:gd name="T6" fmla="*/ 767 w 783"/>
                <a:gd name="T7" fmla="*/ 503 h 783"/>
                <a:gd name="T8" fmla="*/ 779 w 783"/>
                <a:gd name="T9" fmla="*/ 449 h 783"/>
                <a:gd name="T10" fmla="*/ 783 w 783"/>
                <a:gd name="T11" fmla="*/ 393 h 783"/>
                <a:gd name="T12" fmla="*/ 779 w 783"/>
                <a:gd name="T13" fmla="*/ 335 h 783"/>
                <a:gd name="T14" fmla="*/ 767 w 783"/>
                <a:gd name="T15" fmla="*/ 281 h 783"/>
                <a:gd name="T16" fmla="*/ 746 w 783"/>
                <a:gd name="T17" fmla="*/ 227 h 783"/>
                <a:gd name="T18" fmla="*/ 718 w 783"/>
                <a:gd name="T19" fmla="*/ 176 h 783"/>
                <a:gd name="T20" fmla="*/ 682 w 783"/>
                <a:gd name="T21" fmla="*/ 129 h 783"/>
                <a:gd name="T22" fmla="*/ 654 w 783"/>
                <a:gd name="T23" fmla="*/ 101 h 783"/>
                <a:gd name="T24" fmla="*/ 607 w 783"/>
                <a:gd name="T25" fmla="*/ 66 h 783"/>
                <a:gd name="T26" fmla="*/ 556 w 783"/>
                <a:gd name="T27" fmla="*/ 37 h 783"/>
                <a:gd name="T28" fmla="*/ 503 w 783"/>
                <a:gd name="T29" fmla="*/ 16 h 783"/>
                <a:gd name="T30" fmla="*/ 448 w 783"/>
                <a:gd name="T31" fmla="*/ 4 h 783"/>
                <a:gd name="T32" fmla="*/ 390 w 783"/>
                <a:gd name="T33" fmla="*/ 0 h 783"/>
                <a:gd name="T34" fmla="*/ 334 w 783"/>
                <a:gd name="T35" fmla="*/ 4 h 783"/>
                <a:gd name="T36" fmla="*/ 280 w 783"/>
                <a:gd name="T37" fmla="*/ 16 h 783"/>
                <a:gd name="T38" fmla="*/ 226 w 783"/>
                <a:gd name="T39" fmla="*/ 37 h 783"/>
                <a:gd name="T40" fmla="*/ 175 w 783"/>
                <a:gd name="T41" fmla="*/ 66 h 783"/>
                <a:gd name="T42" fmla="*/ 129 w 783"/>
                <a:gd name="T43" fmla="*/ 101 h 783"/>
                <a:gd name="T44" fmla="*/ 100 w 783"/>
                <a:gd name="T45" fmla="*/ 129 h 783"/>
                <a:gd name="T46" fmla="*/ 63 w 783"/>
                <a:gd name="T47" fmla="*/ 176 h 783"/>
                <a:gd name="T48" fmla="*/ 36 w 783"/>
                <a:gd name="T49" fmla="*/ 227 h 783"/>
                <a:gd name="T50" fmla="*/ 15 w 783"/>
                <a:gd name="T51" fmla="*/ 281 h 783"/>
                <a:gd name="T52" fmla="*/ 3 w 783"/>
                <a:gd name="T53" fmla="*/ 335 h 783"/>
                <a:gd name="T54" fmla="*/ 0 w 783"/>
                <a:gd name="T55" fmla="*/ 393 h 783"/>
                <a:gd name="T56" fmla="*/ 3 w 783"/>
                <a:gd name="T57" fmla="*/ 449 h 783"/>
                <a:gd name="T58" fmla="*/ 15 w 783"/>
                <a:gd name="T59" fmla="*/ 503 h 783"/>
                <a:gd name="T60" fmla="*/ 36 w 783"/>
                <a:gd name="T61" fmla="*/ 557 h 783"/>
                <a:gd name="T62" fmla="*/ 63 w 783"/>
                <a:gd name="T63" fmla="*/ 608 h 783"/>
                <a:gd name="T64" fmla="*/ 100 w 783"/>
                <a:gd name="T65" fmla="*/ 654 h 783"/>
                <a:gd name="T66" fmla="*/ 129 w 783"/>
                <a:gd name="T67" fmla="*/ 683 h 783"/>
                <a:gd name="T68" fmla="*/ 175 w 783"/>
                <a:gd name="T69" fmla="*/ 718 h 783"/>
                <a:gd name="T70" fmla="*/ 226 w 783"/>
                <a:gd name="T71" fmla="*/ 747 h 783"/>
                <a:gd name="T72" fmla="*/ 280 w 783"/>
                <a:gd name="T73" fmla="*/ 768 h 783"/>
                <a:gd name="T74" fmla="*/ 334 w 783"/>
                <a:gd name="T75" fmla="*/ 780 h 783"/>
                <a:gd name="T76" fmla="*/ 390 w 783"/>
                <a:gd name="T77" fmla="*/ 783 h 783"/>
                <a:gd name="T78" fmla="*/ 448 w 783"/>
                <a:gd name="T79" fmla="*/ 780 h 783"/>
                <a:gd name="T80" fmla="*/ 503 w 783"/>
                <a:gd name="T81" fmla="*/ 768 h 783"/>
                <a:gd name="T82" fmla="*/ 556 w 783"/>
                <a:gd name="T83" fmla="*/ 747 h 783"/>
                <a:gd name="T84" fmla="*/ 607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8" y="669"/>
                  </a:moveTo>
                  <a:lnTo>
                    <a:pt x="668" y="669"/>
                  </a:lnTo>
                  <a:lnTo>
                    <a:pt x="682" y="654"/>
                  </a:lnTo>
                  <a:lnTo>
                    <a:pt x="695" y="639"/>
                  </a:lnTo>
                  <a:lnTo>
                    <a:pt x="707" y="623"/>
                  </a:lnTo>
                  <a:lnTo>
                    <a:pt x="718" y="608"/>
                  </a:lnTo>
                  <a:lnTo>
                    <a:pt x="728" y="591"/>
                  </a:lnTo>
                  <a:lnTo>
                    <a:pt x="738" y="574"/>
                  </a:lnTo>
                  <a:lnTo>
                    <a:pt x="746" y="557"/>
                  </a:lnTo>
                  <a:lnTo>
                    <a:pt x="754" y="540"/>
                  </a:lnTo>
                  <a:lnTo>
                    <a:pt x="761" y="522"/>
                  </a:lnTo>
                  <a:lnTo>
                    <a:pt x="767" y="503"/>
                  </a:lnTo>
                  <a:lnTo>
                    <a:pt x="771" y="485"/>
                  </a:lnTo>
                  <a:lnTo>
                    <a:pt x="775" y="467"/>
                  </a:lnTo>
                  <a:lnTo>
                    <a:pt x="779" y="449"/>
                  </a:lnTo>
                  <a:lnTo>
                    <a:pt x="781" y="429"/>
                  </a:lnTo>
                  <a:lnTo>
                    <a:pt x="783" y="411"/>
                  </a:lnTo>
                  <a:lnTo>
                    <a:pt x="783" y="393"/>
                  </a:lnTo>
                  <a:lnTo>
                    <a:pt x="783" y="373"/>
                  </a:lnTo>
                  <a:lnTo>
                    <a:pt x="781" y="355"/>
                  </a:lnTo>
                  <a:lnTo>
                    <a:pt x="779" y="335"/>
                  </a:lnTo>
                  <a:lnTo>
                    <a:pt x="775" y="317"/>
                  </a:lnTo>
                  <a:lnTo>
                    <a:pt x="771" y="299"/>
                  </a:lnTo>
                  <a:lnTo>
                    <a:pt x="767" y="281"/>
                  </a:lnTo>
                  <a:lnTo>
                    <a:pt x="761" y="262"/>
                  </a:lnTo>
                  <a:lnTo>
                    <a:pt x="754" y="244"/>
                  </a:lnTo>
                  <a:lnTo>
                    <a:pt x="746" y="227"/>
                  </a:lnTo>
                  <a:lnTo>
                    <a:pt x="738" y="210"/>
                  </a:lnTo>
                  <a:lnTo>
                    <a:pt x="728" y="193"/>
                  </a:lnTo>
                  <a:lnTo>
                    <a:pt x="718" y="176"/>
                  </a:lnTo>
                  <a:lnTo>
                    <a:pt x="707" y="161"/>
                  </a:lnTo>
                  <a:lnTo>
                    <a:pt x="695" y="145"/>
                  </a:lnTo>
                  <a:lnTo>
                    <a:pt x="682" y="129"/>
                  </a:lnTo>
                  <a:lnTo>
                    <a:pt x="668" y="115"/>
                  </a:lnTo>
                  <a:lnTo>
                    <a:pt x="668" y="115"/>
                  </a:lnTo>
                  <a:lnTo>
                    <a:pt x="654" y="101"/>
                  </a:lnTo>
                  <a:lnTo>
                    <a:pt x="638" y="88"/>
                  </a:lnTo>
                  <a:lnTo>
                    <a:pt x="622" y="76"/>
                  </a:lnTo>
                  <a:lnTo>
                    <a:pt x="607" y="66"/>
                  </a:lnTo>
                  <a:lnTo>
                    <a:pt x="590" y="55"/>
                  </a:lnTo>
                  <a:lnTo>
                    <a:pt x="573" y="45"/>
                  </a:lnTo>
                  <a:lnTo>
                    <a:pt x="556" y="37"/>
                  </a:lnTo>
                  <a:lnTo>
                    <a:pt x="539" y="29"/>
                  </a:lnTo>
                  <a:lnTo>
                    <a:pt x="521" y="23"/>
                  </a:lnTo>
                  <a:lnTo>
                    <a:pt x="503" y="16"/>
                  </a:lnTo>
                  <a:lnTo>
                    <a:pt x="484" y="12"/>
                  </a:lnTo>
                  <a:lnTo>
                    <a:pt x="466" y="8"/>
                  </a:lnTo>
                  <a:lnTo>
                    <a:pt x="448" y="4"/>
                  </a:lnTo>
                  <a:lnTo>
                    <a:pt x="428" y="2"/>
                  </a:lnTo>
                  <a:lnTo>
                    <a:pt x="410" y="0"/>
                  </a:lnTo>
                  <a:lnTo>
                    <a:pt x="390" y="0"/>
                  </a:lnTo>
                  <a:lnTo>
                    <a:pt x="372" y="0"/>
                  </a:lnTo>
                  <a:lnTo>
                    <a:pt x="354" y="2"/>
                  </a:lnTo>
                  <a:lnTo>
                    <a:pt x="334" y="4"/>
                  </a:lnTo>
                  <a:lnTo>
                    <a:pt x="316" y="8"/>
                  </a:lnTo>
                  <a:lnTo>
                    <a:pt x="298" y="12"/>
                  </a:lnTo>
                  <a:lnTo>
                    <a:pt x="280" y="16"/>
                  </a:lnTo>
                  <a:lnTo>
                    <a:pt x="261" y="23"/>
                  </a:lnTo>
                  <a:lnTo>
                    <a:pt x="243" y="29"/>
                  </a:lnTo>
                  <a:lnTo>
                    <a:pt x="226" y="37"/>
                  </a:lnTo>
                  <a:lnTo>
                    <a:pt x="209" y="45"/>
                  </a:lnTo>
                  <a:lnTo>
                    <a:pt x="192" y="55"/>
                  </a:lnTo>
                  <a:lnTo>
                    <a:pt x="175" y="66"/>
                  </a:lnTo>
                  <a:lnTo>
                    <a:pt x="160" y="76"/>
                  </a:lnTo>
                  <a:lnTo>
                    <a:pt x="144" y="88"/>
                  </a:lnTo>
                  <a:lnTo>
                    <a:pt x="129" y="101"/>
                  </a:lnTo>
                  <a:lnTo>
                    <a:pt x="114" y="115"/>
                  </a:lnTo>
                  <a:lnTo>
                    <a:pt x="114" y="115"/>
                  </a:lnTo>
                  <a:lnTo>
                    <a:pt x="100" y="129"/>
                  </a:lnTo>
                  <a:lnTo>
                    <a:pt x="87" y="145"/>
                  </a:lnTo>
                  <a:lnTo>
                    <a:pt x="75" y="161"/>
                  </a:lnTo>
                  <a:lnTo>
                    <a:pt x="63" y="176"/>
                  </a:lnTo>
                  <a:lnTo>
                    <a:pt x="54" y="193"/>
                  </a:lnTo>
                  <a:lnTo>
                    <a:pt x="44" y="210"/>
                  </a:lnTo>
                  <a:lnTo>
                    <a:pt x="36" y="227"/>
                  </a:lnTo>
                  <a:lnTo>
                    <a:pt x="28" y="244"/>
                  </a:lnTo>
                  <a:lnTo>
                    <a:pt x="22" y="262"/>
                  </a:lnTo>
                  <a:lnTo>
                    <a:pt x="15" y="281"/>
                  </a:lnTo>
                  <a:lnTo>
                    <a:pt x="11" y="299"/>
                  </a:lnTo>
                  <a:lnTo>
                    <a:pt x="6" y="317"/>
                  </a:lnTo>
                  <a:lnTo>
                    <a:pt x="3" y="335"/>
                  </a:lnTo>
                  <a:lnTo>
                    <a:pt x="1" y="355"/>
                  </a:lnTo>
                  <a:lnTo>
                    <a:pt x="0" y="373"/>
                  </a:lnTo>
                  <a:lnTo>
                    <a:pt x="0" y="393"/>
                  </a:lnTo>
                  <a:lnTo>
                    <a:pt x="0" y="411"/>
                  </a:lnTo>
                  <a:lnTo>
                    <a:pt x="1" y="429"/>
                  </a:lnTo>
                  <a:lnTo>
                    <a:pt x="3" y="449"/>
                  </a:lnTo>
                  <a:lnTo>
                    <a:pt x="6" y="467"/>
                  </a:lnTo>
                  <a:lnTo>
                    <a:pt x="11" y="485"/>
                  </a:lnTo>
                  <a:lnTo>
                    <a:pt x="15" y="503"/>
                  </a:lnTo>
                  <a:lnTo>
                    <a:pt x="22" y="522"/>
                  </a:lnTo>
                  <a:lnTo>
                    <a:pt x="28" y="540"/>
                  </a:lnTo>
                  <a:lnTo>
                    <a:pt x="36" y="557"/>
                  </a:lnTo>
                  <a:lnTo>
                    <a:pt x="44" y="574"/>
                  </a:lnTo>
                  <a:lnTo>
                    <a:pt x="54" y="591"/>
                  </a:lnTo>
                  <a:lnTo>
                    <a:pt x="63" y="608"/>
                  </a:lnTo>
                  <a:lnTo>
                    <a:pt x="75" y="623"/>
                  </a:lnTo>
                  <a:lnTo>
                    <a:pt x="87" y="639"/>
                  </a:lnTo>
                  <a:lnTo>
                    <a:pt x="100" y="654"/>
                  </a:lnTo>
                  <a:lnTo>
                    <a:pt x="114" y="669"/>
                  </a:lnTo>
                  <a:lnTo>
                    <a:pt x="114" y="669"/>
                  </a:lnTo>
                  <a:lnTo>
                    <a:pt x="129" y="683"/>
                  </a:lnTo>
                  <a:lnTo>
                    <a:pt x="144" y="696"/>
                  </a:lnTo>
                  <a:lnTo>
                    <a:pt x="160" y="708"/>
                  </a:lnTo>
                  <a:lnTo>
                    <a:pt x="175" y="718"/>
                  </a:lnTo>
                  <a:lnTo>
                    <a:pt x="192" y="729"/>
                  </a:lnTo>
                  <a:lnTo>
                    <a:pt x="209" y="739"/>
                  </a:lnTo>
                  <a:lnTo>
                    <a:pt x="226" y="747"/>
                  </a:lnTo>
                  <a:lnTo>
                    <a:pt x="243" y="755"/>
                  </a:lnTo>
                  <a:lnTo>
                    <a:pt x="261" y="761"/>
                  </a:lnTo>
                  <a:lnTo>
                    <a:pt x="280" y="768"/>
                  </a:lnTo>
                  <a:lnTo>
                    <a:pt x="298" y="772"/>
                  </a:lnTo>
                  <a:lnTo>
                    <a:pt x="316" y="776"/>
                  </a:lnTo>
                  <a:lnTo>
                    <a:pt x="334" y="780"/>
                  </a:lnTo>
                  <a:lnTo>
                    <a:pt x="354" y="782"/>
                  </a:lnTo>
                  <a:lnTo>
                    <a:pt x="372" y="783"/>
                  </a:lnTo>
                  <a:lnTo>
                    <a:pt x="390" y="783"/>
                  </a:lnTo>
                  <a:lnTo>
                    <a:pt x="410" y="783"/>
                  </a:lnTo>
                  <a:lnTo>
                    <a:pt x="428" y="782"/>
                  </a:lnTo>
                  <a:lnTo>
                    <a:pt x="448" y="780"/>
                  </a:lnTo>
                  <a:lnTo>
                    <a:pt x="466" y="776"/>
                  </a:lnTo>
                  <a:lnTo>
                    <a:pt x="484" y="772"/>
                  </a:lnTo>
                  <a:lnTo>
                    <a:pt x="503" y="768"/>
                  </a:lnTo>
                  <a:lnTo>
                    <a:pt x="521" y="761"/>
                  </a:lnTo>
                  <a:lnTo>
                    <a:pt x="539" y="755"/>
                  </a:lnTo>
                  <a:lnTo>
                    <a:pt x="556" y="747"/>
                  </a:lnTo>
                  <a:lnTo>
                    <a:pt x="573" y="739"/>
                  </a:lnTo>
                  <a:lnTo>
                    <a:pt x="590" y="729"/>
                  </a:lnTo>
                  <a:lnTo>
                    <a:pt x="607" y="718"/>
                  </a:lnTo>
                  <a:lnTo>
                    <a:pt x="622" y="708"/>
                  </a:lnTo>
                  <a:lnTo>
                    <a:pt x="638" y="696"/>
                  </a:lnTo>
                  <a:lnTo>
                    <a:pt x="654" y="683"/>
                  </a:lnTo>
                  <a:lnTo>
                    <a:pt x="668" y="669"/>
                  </a:lnTo>
                  <a:lnTo>
                    <a:pt x="668"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0" name="Freeform 120"/>
            <p:cNvSpPr>
              <a:spLocks/>
            </p:cNvSpPr>
            <p:nvPr userDrawn="1"/>
          </p:nvSpPr>
          <p:spPr bwMode="auto">
            <a:xfrm>
              <a:off x="1606" y="1029"/>
              <a:ext cx="176" cy="176"/>
            </a:xfrm>
            <a:custGeom>
              <a:avLst/>
              <a:gdLst>
                <a:gd name="T0" fmla="*/ 91 w 703"/>
                <a:gd name="T1" fmla="*/ 116 h 701"/>
                <a:gd name="T2" fmla="*/ 59 w 703"/>
                <a:gd name="T3" fmla="*/ 158 h 701"/>
                <a:gd name="T4" fmla="*/ 33 w 703"/>
                <a:gd name="T5" fmla="*/ 204 h 701"/>
                <a:gd name="T6" fmla="*/ 16 w 703"/>
                <a:gd name="T7" fmla="*/ 251 h 701"/>
                <a:gd name="T8" fmla="*/ 4 w 703"/>
                <a:gd name="T9" fmla="*/ 300 h 701"/>
                <a:gd name="T10" fmla="*/ 0 w 703"/>
                <a:gd name="T11" fmla="*/ 351 h 701"/>
                <a:gd name="T12" fmla="*/ 4 w 703"/>
                <a:gd name="T13" fmla="*/ 402 h 701"/>
                <a:gd name="T14" fmla="*/ 16 w 703"/>
                <a:gd name="T15" fmla="*/ 451 h 701"/>
                <a:gd name="T16" fmla="*/ 33 w 703"/>
                <a:gd name="T17" fmla="*/ 498 h 701"/>
                <a:gd name="T18" fmla="*/ 59 w 703"/>
                <a:gd name="T19" fmla="*/ 544 h 701"/>
                <a:gd name="T20" fmla="*/ 91 w 703"/>
                <a:gd name="T21" fmla="*/ 585 h 701"/>
                <a:gd name="T22" fmla="*/ 116 w 703"/>
                <a:gd name="T23" fmla="*/ 611 h 701"/>
                <a:gd name="T24" fmla="*/ 159 w 703"/>
                <a:gd name="T25" fmla="*/ 644 h 701"/>
                <a:gd name="T26" fmla="*/ 204 w 703"/>
                <a:gd name="T27" fmla="*/ 669 h 701"/>
                <a:gd name="T28" fmla="*/ 252 w 703"/>
                <a:gd name="T29" fmla="*/ 687 h 701"/>
                <a:gd name="T30" fmla="*/ 301 w 703"/>
                <a:gd name="T31" fmla="*/ 699 h 701"/>
                <a:gd name="T32" fmla="*/ 352 w 703"/>
                <a:gd name="T33" fmla="*/ 701 h 701"/>
                <a:gd name="T34" fmla="*/ 403 w 703"/>
                <a:gd name="T35" fmla="*/ 699 h 701"/>
                <a:gd name="T36" fmla="*/ 452 w 703"/>
                <a:gd name="T37" fmla="*/ 687 h 701"/>
                <a:gd name="T38" fmla="*/ 499 w 703"/>
                <a:gd name="T39" fmla="*/ 669 h 701"/>
                <a:gd name="T40" fmla="*/ 545 w 703"/>
                <a:gd name="T41" fmla="*/ 644 h 701"/>
                <a:gd name="T42" fmla="*/ 587 w 703"/>
                <a:gd name="T43" fmla="*/ 611 h 701"/>
                <a:gd name="T44" fmla="*/ 613 w 703"/>
                <a:gd name="T45" fmla="*/ 585 h 701"/>
                <a:gd name="T46" fmla="*/ 645 w 703"/>
                <a:gd name="T47" fmla="*/ 544 h 701"/>
                <a:gd name="T48" fmla="*/ 670 w 703"/>
                <a:gd name="T49" fmla="*/ 498 h 701"/>
                <a:gd name="T50" fmla="*/ 688 w 703"/>
                <a:gd name="T51" fmla="*/ 451 h 701"/>
                <a:gd name="T52" fmla="*/ 700 w 703"/>
                <a:gd name="T53" fmla="*/ 402 h 701"/>
                <a:gd name="T54" fmla="*/ 703 w 703"/>
                <a:gd name="T55" fmla="*/ 351 h 701"/>
                <a:gd name="T56" fmla="*/ 700 w 703"/>
                <a:gd name="T57" fmla="*/ 300 h 701"/>
                <a:gd name="T58" fmla="*/ 688 w 703"/>
                <a:gd name="T59" fmla="*/ 251 h 701"/>
                <a:gd name="T60" fmla="*/ 670 w 703"/>
                <a:gd name="T61" fmla="*/ 204 h 701"/>
                <a:gd name="T62" fmla="*/ 645 w 703"/>
                <a:gd name="T63" fmla="*/ 158 h 701"/>
                <a:gd name="T64" fmla="*/ 613 w 703"/>
                <a:gd name="T65" fmla="*/ 116 h 701"/>
                <a:gd name="T66" fmla="*/ 587 w 703"/>
                <a:gd name="T67" fmla="*/ 90 h 701"/>
                <a:gd name="T68" fmla="*/ 545 w 703"/>
                <a:gd name="T69" fmla="*/ 58 h 701"/>
                <a:gd name="T70" fmla="*/ 499 w 703"/>
                <a:gd name="T71" fmla="*/ 33 h 701"/>
                <a:gd name="T72" fmla="*/ 452 w 703"/>
                <a:gd name="T73" fmla="*/ 15 h 701"/>
                <a:gd name="T74" fmla="*/ 403 w 703"/>
                <a:gd name="T75" fmla="*/ 3 h 701"/>
                <a:gd name="T76" fmla="*/ 352 w 703"/>
                <a:gd name="T77" fmla="*/ 0 h 701"/>
                <a:gd name="T78" fmla="*/ 301 w 703"/>
                <a:gd name="T79" fmla="*/ 3 h 701"/>
                <a:gd name="T80" fmla="*/ 252 w 703"/>
                <a:gd name="T81" fmla="*/ 15 h 701"/>
                <a:gd name="T82" fmla="*/ 204 w 703"/>
                <a:gd name="T83" fmla="*/ 33 h 701"/>
                <a:gd name="T84" fmla="*/ 159 w 703"/>
                <a:gd name="T85" fmla="*/ 58 h 701"/>
                <a:gd name="T86" fmla="*/ 116 w 703"/>
                <a:gd name="T87" fmla="*/ 9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1">
                  <a:moveTo>
                    <a:pt x="103" y="103"/>
                  </a:moveTo>
                  <a:lnTo>
                    <a:pt x="103" y="103"/>
                  </a:lnTo>
                  <a:lnTo>
                    <a:pt x="91" y="116"/>
                  </a:lnTo>
                  <a:lnTo>
                    <a:pt x="80" y="129"/>
                  </a:lnTo>
                  <a:lnTo>
                    <a:pt x="69" y="144"/>
                  </a:lnTo>
                  <a:lnTo>
                    <a:pt x="59" y="158"/>
                  </a:lnTo>
                  <a:lnTo>
                    <a:pt x="50" y="172"/>
                  </a:lnTo>
                  <a:lnTo>
                    <a:pt x="41" y="188"/>
                  </a:lnTo>
                  <a:lnTo>
                    <a:pt x="33" y="204"/>
                  </a:lnTo>
                  <a:lnTo>
                    <a:pt x="26" y="219"/>
                  </a:lnTo>
                  <a:lnTo>
                    <a:pt x="21" y="235"/>
                  </a:lnTo>
                  <a:lnTo>
                    <a:pt x="16" y="251"/>
                  </a:lnTo>
                  <a:lnTo>
                    <a:pt x="11" y="267"/>
                  </a:lnTo>
                  <a:lnTo>
                    <a:pt x="7" y="284"/>
                  </a:lnTo>
                  <a:lnTo>
                    <a:pt x="4" y="300"/>
                  </a:lnTo>
                  <a:lnTo>
                    <a:pt x="3" y="317"/>
                  </a:lnTo>
                  <a:lnTo>
                    <a:pt x="2" y="334"/>
                  </a:lnTo>
                  <a:lnTo>
                    <a:pt x="0" y="351"/>
                  </a:lnTo>
                  <a:lnTo>
                    <a:pt x="2" y="368"/>
                  </a:lnTo>
                  <a:lnTo>
                    <a:pt x="3" y="385"/>
                  </a:lnTo>
                  <a:lnTo>
                    <a:pt x="4" y="402"/>
                  </a:lnTo>
                  <a:lnTo>
                    <a:pt x="7" y="417"/>
                  </a:lnTo>
                  <a:lnTo>
                    <a:pt x="11" y="434"/>
                  </a:lnTo>
                  <a:lnTo>
                    <a:pt x="16" y="451"/>
                  </a:lnTo>
                  <a:lnTo>
                    <a:pt x="21" y="467"/>
                  </a:lnTo>
                  <a:lnTo>
                    <a:pt x="26" y="482"/>
                  </a:lnTo>
                  <a:lnTo>
                    <a:pt x="33" y="498"/>
                  </a:lnTo>
                  <a:lnTo>
                    <a:pt x="41" y="514"/>
                  </a:lnTo>
                  <a:lnTo>
                    <a:pt x="50" y="529"/>
                  </a:lnTo>
                  <a:lnTo>
                    <a:pt x="59" y="544"/>
                  </a:lnTo>
                  <a:lnTo>
                    <a:pt x="69" y="558"/>
                  </a:lnTo>
                  <a:lnTo>
                    <a:pt x="80" y="572"/>
                  </a:lnTo>
                  <a:lnTo>
                    <a:pt x="91" y="585"/>
                  </a:lnTo>
                  <a:lnTo>
                    <a:pt x="103" y="600"/>
                  </a:lnTo>
                  <a:lnTo>
                    <a:pt x="103" y="600"/>
                  </a:lnTo>
                  <a:lnTo>
                    <a:pt x="116" y="611"/>
                  </a:lnTo>
                  <a:lnTo>
                    <a:pt x="131" y="623"/>
                  </a:lnTo>
                  <a:lnTo>
                    <a:pt x="145" y="634"/>
                  </a:lnTo>
                  <a:lnTo>
                    <a:pt x="159" y="644"/>
                  </a:lnTo>
                  <a:lnTo>
                    <a:pt x="174" y="653"/>
                  </a:lnTo>
                  <a:lnTo>
                    <a:pt x="189" y="662"/>
                  </a:lnTo>
                  <a:lnTo>
                    <a:pt x="204" y="669"/>
                  </a:lnTo>
                  <a:lnTo>
                    <a:pt x="220" y="677"/>
                  </a:lnTo>
                  <a:lnTo>
                    <a:pt x="236" y="682"/>
                  </a:lnTo>
                  <a:lnTo>
                    <a:pt x="252" y="687"/>
                  </a:lnTo>
                  <a:lnTo>
                    <a:pt x="269" y="692"/>
                  </a:lnTo>
                  <a:lnTo>
                    <a:pt x="284" y="696"/>
                  </a:lnTo>
                  <a:lnTo>
                    <a:pt x="301" y="699"/>
                  </a:lnTo>
                  <a:lnTo>
                    <a:pt x="318" y="700"/>
                  </a:lnTo>
                  <a:lnTo>
                    <a:pt x="335" y="701"/>
                  </a:lnTo>
                  <a:lnTo>
                    <a:pt x="352" y="701"/>
                  </a:lnTo>
                  <a:lnTo>
                    <a:pt x="369" y="701"/>
                  </a:lnTo>
                  <a:lnTo>
                    <a:pt x="386" y="700"/>
                  </a:lnTo>
                  <a:lnTo>
                    <a:pt x="403" y="699"/>
                  </a:lnTo>
                  <a:lnTo>
                    <a:pt x="419" y="696"/>
                  </a:lnTo>
                  <a:lnTo>
                    <a:pt x="435" y="692"/>
                  </a:lnTo>
                  <a:lnTo>
                    <a:pt x="452" y="687"/>
                  </a:lnTo>
                  <a:lnTo>
                    <a:pt x="468" y="682"/>
                  </a:lnTo>
                  <a:lnTo>
                    <a:pt x="484" y="677"/>
                  </a:lnTo>
                  <a:lnTo>
                    <a:pt x="499" y="669"/>
                  </a:lnTo>
                  <a:lnTo>
                    <a:pt x="515" y="662"/>
                  </a:lnTo>
                  <a:lnTo>
                    <a:pt x="531" y="653"/>
                  </a:lnTo>
                  <a:lnTo>
                    <a:pt x="545" y="644"/>
                  </a:lnTo>
                  <a:lnTo>
                    <a:pt x="559" y="634"/>
                  </a:lnTo>
                  <a:lnTo>
                    <a:pt x="574" y="623"/>
                  </a:lnTo>
                  <a:lnTo>
                    <a:pt x="587" y="611"/>
                  </a:lnTo>
                  <a:lnTo>
                    <a:pt x="600" y="600"/>
                  </a:lnTo>
                  <a:lnTo>
                    <a:pt x="600" y="600"/>
                  </a:lnTo>
                  <a:lnTo>
                    <a:pt x="613" y="585"/>
                  </a:lnTo>
                  <a:lnTo>
                    <a:pt x="624" y="572"/>
                  </a:lnTo>
                  <a:lnTo>
                    <a:pt x="635" y="558"/>
                  </a:lnTo>
                  <a:lnTo>
                    <a:pt x="645" y="544"/>
                  </a:lnTo>
                  <a:lnTo>
                    <a:pt x="654" y="529"/>
                  </a:lnTo>
                  <a:lnTo>
                    <a:pt x="662" y="514"/>
                  </a:lnTo>
                  <a:lnTo>
                    <a:pt x="670" y="498"/>
                  </a:lnTo>
                  <a:lnTo>
                    <a:pt x="678" y="482"/>
                  </a:lnTo>
                  <a:lnTo>
                    <a:pt x="683" y="467"/>
                  </a:lnTo>
                  <a:lnTo>
                    <a:pt x="688" y="451"/>
                  </a:lnTo>
                  <a:lnTo>
                    <a:pt x="693" y="434"/>
                  </a:lnTo>
                  <a:lnTo>
                    <a:pt x="696" y="417"/>
                  </a:lnTo>
                  <a:lnTo>
                    <a:pt x="700" y="402"/>
                  </a:lnTo>
                  <a:lnTo>
                    <a:pt x="701" y="385"/>
                  </a:lnTo>
                  <a:lnTo>
                    <a:pt x="703" y="368"/>
                  </a:lnTo>
                  <a:lnTo>
                    <a:pt x="703" y="351"/>
                  </a:lnTo>
                  <a:lnTo>
                    <a:pt x="703" y="334"/>
                  </a:lnTo>
                  <a:lnTo>
                    <a:pt x="701" y="317"/>
                  </a:lnTo>
                  <a:lnTo>
                    <a:pt x="700" y="300"/>
                  </a:lnTo>
                  <a:lnTo>
                    <a:pt x="696" y="284"/>
                  </a:lnTo>
                  <a:lnTo>
                    <a:pt x="693" y="267"/>
                  </a:lnTo>
                  <a:lnTo>
                    <a:pt x="688" y="251"/>
                  </a:lnTo>
                  <a:lnTo>
                    <a:pt x="683" y="235"/>
                  </a:lnTo>
                  <a:lnTo>
                    <a:pt x="678" y="219"/>
                  </a:lnTo>
                  <a:lnTo>
                    <a:pt x="670" y="204"/>
                  </a:lnTo>
                  <a:lnTo>
                    <a:pt x="662" y="188"/>
                  </a:lnTo>
                  <a:lnTo>
                    <a:pt x="654" y="172"/>
                  </a:lnTo>
                  <a:lnTo>
                    <a:pt x="645" y="158"/>
                  </a:lnTo>
                  <a:lnTo>
                    <a:pt x="635" y="144"/>
                  </a:lnTo>
                  <a:lnTo>
                    <a:pt x="624" y="129"/>
                  </a:lnTo>
                  <a:lnTo>
                    <a:pt x="613" y="116"/>
                  </a:lnTo>
                  <a:lnTo>
                    <a:pt x="600" y="103"/>
                  </a:lnTo>
                  <a:lnTo>
                    <a:pt x="600" y="103"/>
                  </a:lnTo>
                  <a:lnTo>
                    <a:pt x="587" y="90"/>
                  </a:lnTo>
                  <a:lnTo>
                    <a:pt x="574" y="79"/>
                  </a:lnTo>
                  <a:lnTo>
                    <a:pt x="559" y="68"/>
                  </a:lnTo>
                  <a:lnTo>
                    <a:pt x="545" y="58"/>
                  </a:lnTo>
                  <a:lnTo>
                    <a:pt x="531" y="49"/>
                  </a:lnTo>
                  <a:lnTo>
                    <a:pt x="515" y="39"/>
                  </a:lnTo>
                  <a:lnTo>
                    <a:pt x="499" y="33"/>
                  </a:lnTo>
                  <a:lnTo>
                    <a:pt x="484" y="25"/>
                  </a:lnTo>
                  <a:lnTo>
                    <a:pt x="468" y="20"/>
                  </a:lnTo>
                  <a:lnTo>
                    <a:pt x="452" y="15"/>
                  </a:lnTo>
                  <a:lnTo>
                    <a:pt x="435" y="10"/>
                  </a:lnTo>
                  <a:lnTo>
                    <a:pt x="419" y="7"/>
                  </a:lnTo>
                  <a:lnTo>
                    <a:pt x="403" y="3"/>
                  </a:lnTo>
                  <a:lnTo>
                    <a:pt x="386" y="2"/>
                  </a:lnTo>
                  <a:lnTo>
                    <a:pt x="369" y="0"/>
                  </a:lnTo>
                  <a:lnTo>
                    <a:pt x="352" y="0"/>
                  </a:lnTo>
                  <a:lnTo>
                    <a:pt x="335" y="0"/>
                  </a:lnTo>
                  <a:lnTo>
                    <a:pt x="318" y="2"/>
                  </a:lnTo>
                  <a:lnTo>
                    <a:pt x="301" y="3"/>
                  </a:lnTo>
                  <a:lnTo>
                    <a:pt x="284" y="7"/>
                  </a:lnTo>
                  <a:lnTo>
                    <a:pt x="269" y="10"/>
                  </a:lnTo>
                  <a:lnTo>
                    <a:pt x="252" y="15"/>
                  </a:lnTo>
                  <a:lnTo>
                    <a:pt x="236" y="20"/>
                  </a:lnTo>
                  <a:lnTo>
                    <a:pt x="220" y="25"/>
                  </a:lnTo>
                  <a:lnTo>
                    <a:pt x="204" y="33"/>
                  </a:lnTo>
                  <a:lnTo>
                    <a:pt x="189" y="39"/>
                  </a:lnTo>
                  <a:lnTo>
                    <a:pt x="174" y="49"/>
                  </a:lnTo>
                  <a:lnTo>
                    <a:pt x="159" y="58"/>
                  </a:lnTo>
                  <a:lnTo>
                    <a:pt x="145" y="68"/>
                  </a:lnTo>
                  <a:lnTo>
                    <a:pt x="131" y="79"/>
                  </a:lnTo>
                  <a:lnTo>
                    <a:pt x="116" y="90"/>
                  </a:lnTo>
                  <a:lnTo>
                    <a:pt x="103" y="103"/>
                  </a:lnTo>
                  <a:lnTo>
                    <a:pt x="103"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1" name="Freeform 121"/>
            <p:cNvSpPr>
              <a:spLocks/>
            </p:cNvSpPr>
            <p:nvPr userDrawn="1"/>
          </p:nvSpPr>
          <p:spPr bwMode="auto">
            <a:xfrm>
              <a:off x="1437" y="1218"/>
              <a:ext cx="156" cy="156"/>
            </a:xfrm>
            <a:custGeom>
              <a:avLst/>
              <a:gdLst>
                <a:gd name="T0" fmla="*/ 91 w 622"/>
                <a:gd name="T1" fmla="*/ 91 h 622"/>
                <a:gd name="T2" fmla="*/ 69 w 622"/>
                <a:gd name="T3" fmla="*/ 115 h 622"/>
                <a:gd name="T4" fmla="*/ 51 w 622"/>
                <a:gd name="T5" fmla="*/ 139 h 622"/>
                <a:gd name="T6" fmla="*/ 24 w 622"/>
                <a:gd name="T7" fmla="*/ 194 h 622"/>
                <a:gd name="T8" fmla="*/ 5 w 622"/>
                <a:gd name="T9" fmla="*/ 252 h 622"/>
                <a:gd name="T10" fmla="*/ 0 w 622"/>
                <a:gd name="T11" fmla="*/ 311 h 622"/>
                <a:gd name="T12" fmla="*/ 5 w 622"/>
                <a:gd name="T13" fmla="*/ 370 h 622"/>
                <a:gd name="T14" fmla="*/ 24 w 622"/>
                <a:gd name="T15" fmla="*/ 427 h 622"/>
                <a:gd name="T16" fmla="*/ 51 w 622"/>
                <a:gd name="T17" fmla="*/ 482 h 622"/>
                <a:gd name="T18" fmla="*/ 69 w 622"/>
                <a:gd name="T19" fmla="*/ 507 h 622"/>
                <a:gd name="T20" fmla="*/ 91 w 622"/>
                <a:gd name="T21" fmla="*/ 530 h 622"/>
                <a:gd name="T22" fmla="*/ 103 w 622"/>
                <a:gd name="T23" fmla="*/ 542 h 622"/>
                <a:gd name="T24" fmla="*/ 127 w 622"/>
                <a:gd name="T25" fmla="*/ 562 h 622"/>
                <a:gd name="T26" fmla="*/ 167 w 622"/>
                <a:gd name="T27" fmla="*/ 586 h 622"/>
                <a:gd name="T28" fmla="*/ 223 w 622"/>
                <a:gd name="T29" fmla="*/ 608 h 622"/>
                <a:gd name="T30" fmla="*/ 282 w 622"/>
                <a:gd name="T31" fmla="*/ 620 h 622"/>
                <a:gd name="T32" fmla="*/ 340 w 622"/>
                <a:gd name="T33" fmla="*/ 620 h 622"/>
                <a:gd name="T34" fmla="*/ 399 w 622"/>
                <a:gd name="T35" fmla="*/ 608 h 622"/>
                <a:gd name="T36" fmla="*/ 455 w 622"/>
                <a:gd name="T37" fmla="*/ 586 h 622"/>
                <a:gd name="T38" fmla="*/ 494 w 622"/>
                <a:gd name="T39" fmla="*/ 562 h 622"/>
                <a:gd name="T40" fmla="*/ 519 w 622"/>
                <a:gd name="T41" fmla="*/ 542 h 622"/>
                <a:gd name="T42" fmla="*/ 531 w 622"/>
                <a:gd name="T43" fmla="*/ 530 h 622"/>
                <a:gd name="T44" fmla="*/ 551 w 622"/>
                <a:gd name="T45" fmla="*/ 507 h 622"/>
                <a:gd name="T46" fmla="*/ 570 w 622"/>
                <a:gd name="T47" fmla="*/ 482 h 622"/>
                <a:gd name="T48" fmla="*/ 598 w 622"/>
                <a:gd name="T49" fmla="*/ 427 h 622"/>
                <a:gd name="T50" fmla="*/ 615 w 622"/>
                <a:gd name="T51" fmla="*/ 370 h 622"/>
                <a:gd name="T52" fmla="*/ 622 w 622"/>
                <a:gd name="T53" fmla="*/ 311 h 622"/>
                <a:gd name="T54" fmla="*/ 615 w 622"/>
                <a:gd name="T55" fmla="*/ 252 h 622"/>
                <a:gd name="T56" fmla="*/ 598 w 622"/>
                <a:gd name="T57" fmla="*/ 194 h 622"/>
                <a:gd name="T58" fmla="*/ 570 w 622"/>
                <a:gd name="T59" fmla="*/ 139 h 622"/>
                <a:gd name="T60" fmla="*/ 551 w 622"/>
                <a:gd name="T61" fmla="*/ 115 h 622"/>
                <a:gd name="T62" fmla="*/ 531 w 622"/>
                <a:gd name="T63" fmla="*/ 91 h 622"/>
                <a:gd name="T64" fmla="*/ 519 w 622"/>
                <a:gd name="T65" fmla="*/ 81 h 622"/>
                <a:gd name="T66" fmla="*/ 494 w 622"/>
                <a:gd name="T67" fmla="*/ 60 h 622"/>
                <a:gd name="T68" fmla="*/ 455 w 622"/>
                <a:gd name="T69" fmla="*/ 35 h 622"/>
                <a:gd name="T70" fmla="*/ 399 w 622"/>
                <a:gd name="T71" fmla="*/ 13 h 622"/>
                <a:gd name="T72" fmla="*/ 340 w 622"/>
                <a:gd name="T73" fmla="*/ 1 h 622"/>
                <a:gd name="T74" fmla="*/ 282 w 622"/>
                <a:gd name="T75" fmla="*/ 1 h 622"/>
                <a:gd name="T76" fmla="*/ 223 w 622"/>
                <a:gd name="T77" fmla="*/ 13 h 622"/>
                <a:gd name="T78" fmla="*/ 167 w 622"/>
                <a:gd name="T79" fmla="*/ 35 h 622"/>
                <a:gd name="T80" fmla="*/ 127 w 622"/>
                <a:gd name="T81" fmla="*/ 60 h 622"/>
                <a:gd name="T82" fmla="*/ 103 w 622"/>
                <a:gd name="T83" fmla="*/ 81 h 622"/>
                <a:gd name="T84" fmla="*/ 9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91" y="91"/>
                  </a:moveTo>
                  <a:lnTo>
                    <a:pt x="91" y="91"/>
                  </a:lnTo>
                  <a:lnTo>
                    <a:pt x="80" y="103"/>
                  </a:lnTo>
                  <a:lnTo>
                    <a:pt x="69" y="115"/>
                  </a:lnTo>
                  <a:lnTo>
                    <a:pt x="60" y="128"/>
                  </a:lnTo>
                  <a:lnTo>
                    <a:pt x="51" y="139"/>
                  </a:lnTo>
                  <a:lnTo>
                    <a:pt x="35" y="167"/>
                  </a:lnTo>
                  <a:lnTo>
                    <a:pt x="24" y="194"/>
                  </a:lnTo>
                  <a:lnTo>
                    <a:pt x="13" y="223"/>
                  </a:lnTo>
                  <a:lnTo>
                    <a:pt x="5" y="252"/>
                  </a:lnTo>
                  <a:lnTo>
                    <a:pt x="2" y="281"/>
                  </a:lnTo>
                  <a:lnTo>
                    <a:pt x="0" y="311"/>
                  </a:lnTo>
                  <a:lnTo>
                    <a:pt x="2" y="340"/>
                  </a:lnTo>
                  <a:lnTo>
                    <a:pt x="5" y="370"/>
                  </a:lnTo>
                  <a:lnTo>
                    <a:pt x="13" y="399"/>
                  </a:lnTo>
                  <a:lnTo>
                    <a:pt x="24" y="427"/>
                  </a:lnTo>
                  <a:lnTo>
                    <a:pt x="35" y="455"/>
                  </a:lnTo>
                  <a:lnTo>
                    <a:pt x="51" y="482"/>
                  </a:lnTo>
                  <a:lnTo>
                    <a:pt x="60" y="494"/>
                  </a:lnTo>
                  <a:lnTo>
                    <a:pt x="69" y="507"/>
                  </a:lnTo>
                  <a:lnTo>
                    <a:pt x="80" y="519"/>
                  </a:lnTo>
                  <a:lnTo>
                    <a:pt x="91" y="530"/>
                  </a:lnTo>
                  <a:lnTo>
                    <a:pt x="91" y="530"/>
                  </a:lnTo>
                  <a:lnTo>
                    <a:pt x="103" y="542"/>
                  </a:lnTo>
                  <a:lnTo>
                    <a:pt x="115" y="551"/>
                  </a:lnTo>
                  <a:lnTo>
                    <a:pt x="127" y="562"/>
                  </a:lnTo>
                  <a:lnTo>
                    <a:pt x="140" y="571"/>
                  </a:lnTo>
                  <a:lnTo>
                    <a:pt x="167" y="586"/>
                  </a:lnTo>
                  <a:lnTo>
                    <a:pt x="194" y="598"/>
                  </a:lnTo>
                  <a:lnTo>
                    <a:pt x="223" y="608"/>
                  </a:lnTo>
                  <a:lnTo>
                    <a:pt x="252" y="616"/>
                  </a:lnTo>
                  <a:lnTo>
                    <a:pt x="282" y="620"/>
                  </a:lnTo>
                  <a:lnTo>
                    <a:pt x="310" y="622"/>
                  </a:lnTo>
                  <a:lnTo>
                    <a:pt x="340" y="620"/>
                  </a:lnTo>
                  <a:lnTo>
                    <a:pt x="370" y="616"/>
                  </a:lnTo>
                  <a:lnTo>
                    <a:pt x="399" y="608"/>
                  </a:lnTo>
                  <a:lnTo>
                    <a:pt x="428" y="598"/>
                  </a:lnTo>
                  <a:lnTo>
                    <a:pt x="455" y="586"/>
                  </a:lnTo>
                  <a:lnTo>
                    <a:pt x="482" y="571"/>
                  </a:lnTo>
                  <a:lnTo>
                    <a:pt x="494" y="562"/>
                  </a:lnTo>
                  <a:lnTo>
                    <a:pt x="507" y="551"/>
                  </a:lnTo>
                  <a:lnTo>
                    <a:pt x="519" y="542"/>
                  </a:lnTo>
                  <a:lnTo>
                    <a:pt x="531" y="530"/>
                  </a:lnTo>
                  <a:lnTo>
                    <a:pt x="531" y="530"/>
                  </a:lnTo>
                  <a:lnTo>
                    <a:pt x="541" y="519"/>
                  </a:lnTo>
                  <a:lnTo>
                    <a:pt x="551" y="507"/>
                  </a:lnTo>
                  <a:lnTo>
                    <a:pt x="562" y="494"/>
                  </a:lnTo>
                  <a:lnTo>
                    <a:pt x="570" y="482"/>
                  </a:lnTo>
                  <a:lnTo>
                    <a:pt x="585" y="455"/>
                  </a:lnTo>
                  <a:lnTo>
                    <a:pt x="598" y="427"/>
                  </a:lnTo>
                  <a:lnTo>
                    <a:pt x="609" y="399"/>
                  </a:lnTo>
                  <a:lnTo>
                    <a:pt x="615" y="370"/>
                  </a:lnTo>
                  <a:lnTo>
                    <a:pt x="621" y="340"/>
                  </a:lnTo>
                  <a:lnTo>
                    <a:pt x="622" y="311"/>
                  </a:lnTo>
                  <a:lnTo>
                    <a:pt x="621" y="281"/>
                  </a:lnTo>
                  <a:lnTo>
                    <a:pt x="615" y="252"/>
                  </a:lnTo>
                  <a:lnTo>
                    <a:pt x="609" y="223"/>
                  </a:lnTo>
                  <a:lnTo>
                    <a:pt x="598" y="194"/>
                  </a:lnTo>
                  <a:lnTo>
                    <a:pt x="585" y="167"/>
                  </a:lnTo>
                  <a:lnTo>
                    <a:pt x="570" y="139"/>
                  </a:lnTo>
                  <a:lnTo>
                    <a:pt x="562" y="128"/>
                  </a:lnTo>
                  <a:lnTo>
                    <a:pt x="551" y="115"/>
                  </a:lnTo>
                  <a:lnTo>
                    <a:pt x="541" y="103"/>
                  </a:lnTo>
                  <a:lnTo>
                    <a:pt x="531" y="91"/>
                  </a:lnTo>
                  <a:lnTo>
                    <a:pt x="531" y="91"/>
                  </a:lnTo>
                  <a:lnTo>
                    <a:pt x="519" y="81"/>
                  </a:lnTo>
                  <a:lnTo>
                    <a:pt x="507" y="70"/>
                  </a:lnTo>
                  <a:lnTo>
                    <a:pt x="494" y="60"/>
                  </a:lnTo>
                  <a:lnTo>
                    <a:pt x="482" y="51"/>
                  </a:lnTo>
                  <a:lnTo>
                    <a:pt x="455" y="35"/>
                  </a:lnTo>
                  <a:lnTo>
                    <a:pt x="428" y="24"/>
                  </a:lnTo>
                  <a:lnTo>
                    <a:pt x="399" y="13"/>
                  </a:lnTo>
                  <a:lnTo>
                    <a:pt x="370" y="7"/>
                  </a:lnTo>
                  <a:lnTo>
                    <a:pt x="340" y="1"/>
                  </a:lnTo>
                  <a:lnTo>
                    <a:pt x="310" y="0"/>
                  </a:lnTo>
                  <a:lnTo>
                    <a:pt x="282" y="1"/>
                  </a:lnTo>
                  <a:lnTo>
                    <a:pt x="252" y="7"/>
                  </a:lnTo>
                  <a:lnTo>
                    <a:pt x="223" y="13"/>
                  </a:lnTo>
                  <a:lnTo>
                    <a:pt x="194" y="24"/>
                  </a:lnTo>
                  <a:lnTo>
                    <a:pt x="167" y="35"/>
                  </a:lnTo>
                  <a:lnTo>
                    <a:pt x="140" y="51"/>
                  </a:lnTo>
                  <a:lnTo>
                    <a:pt x="127" y="60"/>
                  </a:lnTo>
                  <a:lnTo>
                    <a:pt x="115" y="70"/>
                  </a:lnTo>
                  <a:lnTo>
                    <a:pt x="103" y="81"/>
                  </a:lnTo>
                  <a:lnTo>
                    <a:pt x="91" y="91"/>
                  </a:lnTo>
                  <a:lnTo>
                    <a:pt x="9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2" name="Freeform 122"/>
            <p:cNvSpPr>
              <a:spLocks/>
            </p:cNvSpPr>
            <p:nvPr userDrawn="1"/>
          </p:nvSpPr>
          <p:spPr bwMode="auto">
            <a:xfrm>
              <a:off x="1269" y="1408"/>
              <a:ext cx="134" cy="134"/>
            </a:xfrm>
            <a:custGeom>
              <a:avLst/>
              <a:gdLst>
                <a:gd name="T0" fmla="*/ 460 w 540"/>
                <a:gd name="T1" fmla="*/ 79 h 539"/>
                <a:gd name="T2" fmla="*/ 419 w 540"/>
                <a:gd name="T3" fmla="*/ 44 h 539"/>
                <a:gd name="T4" fmla="*/ 372 w 540"/>
                <a:gd name="T5" fmla="*/ 20 h 539"/>
                <a:gd name="T6" fmla="*/ 321 w 540"/>
                <a:gd name="T7" fmla="*/ 5 h 539"/>
                <a:gd name="T8" fmla="*/ 270 w 540"/>
                <a:gd name="T9" fmla="*/ 0 h 539"/>
                <a:gd name="T10" fmla="*/ 218 w 540"/>
                <a:gd name="T11" fmla="*/ 5 h 539"/>
                <a:gd name="T12" fmla="*/ 168 w 540"/>
                <a:gd name="T13" fmla="*/ 20 h 539"/>
                <a:gd name="T14" fmla="*/ 121 w 540"/>
                <a:gd name="T15" fmla="*/ 44 h 539"/>
                <a:gd name="T16" fmla="*/ 78 w 540"/>
                <a:gd name="T17" fmla="*/ 79 h 539"/>
                <a:gd name="T18" fmla="*/ 60 w 540"/>
                <a:gd name="T19" fmla="*/ 99 h 539"/>
                <a:gd name="T20" fmla="*/ 30 w 540"/>
                <a:gd name="T21" fmla="*/ 145 h 539"/>
                <a:gd name="T22" fmla="*/ 11 w 540"/>
                <a:gd name="T23" fmla="*/ 193 h 539"/>
                <a:gd name="T24" fmla="*/ 2 w 540"/>
                <a:gd name="T25" fmla="*/ 244 h 539"/>
                <a:gd name="T26" fmla="*/ 2 w 540"/>
                <a:gd name="T27" fmla="*/ 296 h 539"/>
                <a:gd name="T28" fmla="*/ 11 w 540"/>
                <a:gd name="T29" fmla="*/ 347 h 539"/>
                <a:gd name="T30" fmla="*/ 30 w 540"/>
                <a:gd name="T31" fmla="*/ 395 h 539"/>
                <a:gd name="T32" fmla="*/ 60 w 540"/>
                <a:gd name="T33" fmla="*/ 440 h 539"/>
                <a:gd name="T34" fmla="*/ 78 w 540"/>
                <a:gd name="T35" fmla="*/ 461 h 539"/>
                <a:gd name="T36" fmla="*/ 121 w 540"/>
                <a:gd name="T37" fmla="*/ 495 h 539"/>
                <a:gd name="T38" fmla="*/ 168 w 540"/>
                <a:gd name="T39" fmla="*/ 520 h 539"/>
                <a:gd name="T40" fmla="*/ 218 w 540"/>
                <a:gd name="T41" fmla="*/ 535 h 539"/>
                <a:gd name="T42" fmla="*/ 270 w 540"/>
                <a:gd name="T43" fmla="*/ 539 h 539"/>
                <a:gd name="T44" fmla="*/ 321 w 540"/>
                <a:gd name="T45" fmla="*/ 535 h 539"/>
                <a:gd name="T46" fmla="*/ 372 w 540"/>
                <a:gd name="T47" fmla="*/ 520 h 539"/>
                <a:gd name="T48" fmla="*/ 419 w 540"/>
                <a:gd name="T49" fmla="*/ 495 h 539"/>
                <a:gd name="T50" fmla="*/ 460 w 540"/>
                <a:gd name="T51" fmla="*/ 461 h 539"/>
                <a:gd name="T52" fmla="*/ 480 w 540"/>
                <a:gd name="T53" fmla="*/ 440 h 539"/>
                <a:gd name="T54" fmla="*/ 508 w 540"/>
                <a:gd name="T55" fmla="*/ 395 h 539"/>
                <a:gd name="T56" fmla="*/ 529 w 540"/>
                <a:gd name="T57" fmla="*/ 347 h 539"/>
                <a:gd name="T58" fmla="*/ 538 w 540"/>
                <a:gd name="T59" fmla="*/ 296 h 539"/>
                <a:gd name="T60" fmla="*/ 538 w 540"/>
                <a:gd name="T61" fmla="*/ 244 h 539"/>
                <a:gd name="T62" fmla="*/ 529 w 540"/>
                <a:gd name="T63" fmla="*/ 193 h 539"/>
                <a:gd name="T64" fmla="*/ 508 w 540"/>
                <a:gd name="T65" fmla="*/ 145 h 539"/>
                <a:gd name="T66" fmla="*/ 480 w 540"/>
                <a:gd name="T67" fmla="*/ 99 h 539"/>
                <a:gd name="T68" fmla="*/ 46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460" y="79"/>
                  </a:moveTo>
                  <a:lnTo>
                    <a:pt x="460" y="79"/>
                  </a:lnTo>
                  <a:lnTo>
                    <a:pt x="441" y="60"/>
                  </a:lnTo>
                  <a:lnTo>
                    <a:pt x="419" y="44"/>
                  </a:lnTo>
                  <a:lnTo>
                    <a:pt x="395" y="31"/>
                  </a:lnTo>
                  <a:lnTo>
                    <a:pt x="372" y="20"/>
                  </a:lnTo>
                  <a:lnTo>
                    <a:pt x="347" y="10"/>
                  </a:lnTo>
                  <a:lnTo>
                    <a:pt x="321" y="5"/>
                  </a:lnTo>
                  <a:lnTo>
                    <a:pt x="296" y="1"/>
                  </a:lnTo>
                  <a:lnTo>
                    <a:pt x="270" y="0"/>
                  </a:lnTo>
                  <a:lnTo>
                    <a:pt x="244" y="1"/>
                  </a:lnTo>
                  <a:lnTo>
                    <a:pt x="218" y="5"/>
                  </a:lnTo>
                  <a:lnTo>
                    <a:pt x="193" y="10"/>
                  </a:lnTo>
                  <a:lnTo>
                    <a:pt x="168" y="20"/>
                  </a:lnTo>
                  <a:lnTo>
                    <a:pt x="144" y="31"/>
                  </a:lnTo>
                  <a:lnTo>
                    <a:pt x="121" y="44"/>
                  </a:lnTo>
                  <a:lnTo>
                    <a:pt x="99" y="60"/>
                  </a:lnTo>
                  <a:lnTo>
                    <a:pt x="78" y="79"/>
                  </a:lnTo>
                  <a:lnTo>
                    <a:pt x="78" y="79"/>
                  </a:lnTo>
                  <a:lnTo>
                    <a:pt x="60" y="99"/>
                  </a:lnTo>
                  <a:lnTo>
                    <a:pt x="45" y="121"/>
                  </a:lnTo>
                  <a:lnTo>
                    <a:pt x="30" y="145"/>
                  </a:lnTo>
                  <a:lnTo>
                    <a:pt x="20" y="168"/>
                  </a:lnTo>
                  <a:lnTo>
                    <a:pt x="11" y="193"/>
                  </a:lnTo>
                  <a:lnTo>
                    <a:pt x="4" y="218"/>
                  </a:lnTo>
                  <a:lnTo>
                    <a:pt x="2" y="244"/>
                  </a:lnTo>
                  <a:lnTo>
                    <a:pt x="0" y="270"/>
                  </a:lnTo>
                  <a:lnTo>
                    <a:pt x="2" y="296"/>
                  </a:lnTo>
                  <a:lnTo>
                    <a:pt x="4" y="322"/>
                  </a:lnTo>
                  <a:lnTo>
                    <a:pt x="11" y="347"/>
                  </a:lnTo>
                  <a:lnTo>
                    <a:pt x="20" y="371"/>
                  </a:lnTo>
                  <a:lnTo>
                    <a:pt x="30" y="395"/>
                  </a:lnTo>
                  <a:lnTo>
                    <a:pt x="45" y="418"/>
                  </a:lnTo>
                  <a:lnTo>
                    <a:pt x="60" y="440"/>
                  </a:lnTo>
                  <a:lnTo>
                    <a:pt x="78" y="461"/>
                  </a:lnTo>
                  <a:lnTo>
                    <a:pt x="78" y="461"/>
                  </a:lnTo>
                  <a:lnTo>
                    <a:pt x="99" y="479"/>
                  </a:lnTo>
                  <a:lnTo>
                    <a:pt x="121" y="495"/>
                  </a:lnTo>
                  <a:lnTo>
                    <a:pt x="144" y="509"/>
                  </a:lnTo>
                  <a:lnTo>
                    <a:pt x="168" y="520"/>
                  </a:lnTo>
                  <a:lnTo>
                    <a:pt x="193" y="529"/>
                  </a:lnTo>
                  <a:lnTo>
                    <a:pt x="218" y="535"/>
                  </a:lnTo>
                  <a:lnTo>
                    <a:pt x="244" y="538"/>
                  </a:lnTo>
                  <a:lnTo>
                    <a:pt x="270" y="539"/>
                  </a:lnTo>
                  <a:lnTo>
                    <a:pt x="296" y="538"/>
                  </a:lnTo>
                  <a:lnTo>
                    <a:pt x="321" y="535"/>
                  </a:lnTo>
                  <a:lnTo>
                    <a:pt x="347" y="529"/>
                  </a:lnTo>
                  <a:lnTo>
                    <a:pt x="372" y="520"/>
                  </a:lnTo>
                  <a:lnTo>
                    <a:pt x="395" y="509"/>
                  </a:lnTo>
                  <a:lnTo>
                    <a:pt x="419" y="495"/>
                  </a:lnTo>
                  <a:lnTo>
                    <a:pt x="441" y="479"/>
                  </a:lnTo>
                  <a:lnTo>
                    <a:pt x="460" y="461"/>
                  </a:lnTo>
                  <a:lnTo>
                    <a:pt x="460" y="461"/>
                  </a:lnTo>
                  <a:lnTo>
                    <a:pt x="480" y="440"/>
                  </a:lnTo>
                  <a:lnTo>
                    <a:pt x="495" y="418"/>
                  </a:lnTo>
                  <a:lnTo>
                    <a:pt x="508" y="395"/>
                  </a:lnTo>
                  <a:lnTo>
                    <a:pt x="520" y="371"/>
                  </a:lnTo>
                  <a:lnTo>
                    <a:pt x="529" y="347"/>
                  </a:lnTo>
                  <a:lnTo>
                    <a:pt x="535" y="322"/>
                  </a:lnTo>
                  <a:lnTo>
                    <a:pt x="538" y="296"/>
                  </a:lnTo>
                  <a:lnTo>
                    <a:pt x="540" y="270"/>
                  </a:lnTo>
                  <a:lnTo>
                    <a:pt x="538" y="244"/>
                  </a:lnTo>
                  <a:lnTo>
                    <a:pt x="535" y="218"/>
                  </a:lnTo>
                  <a:lnTo>
                    <a:pt x="529" y="193"/>
                  </a:lnTo>
                  <a:lnTo>
                    <a:pt x="520" y="168"/>
                  </a:lnTo>
                  <a:lnTo>
                    <a:pt x="508" y="145"/>
                  </a:lnTo>
                  <a:lnTo>
                    <a:pt x="495" y="121"/>
                  </a:lnTo>
                  <a:lnTo>
                    <a:pt x="480" y="99"/>
                  </a:lnTo>
                  <a:lnTo>
                    <a:pt x="460" y="79"/>
                  </a:lnTo>
                  <a:lnTo>
                    <a:pt x="46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3" name="Freeform 123"/>
            <p:cNvSpPr>
              <a:spLocks/>
            </p:cNvSpPr>
            <p:nvPr userDrawn="1"/>
          </p:nvSpPr>
          <p:spPr bwMode="auto">
            <a:xfrm>
              <a:off x="1099" y="1596"/>
              <a:ext cx="115" cy="115"/>
            </a:xfrm>
            <a:custGeom>
              <a:avLst/>
              <a:gdLst>
                <a:gd name="T0" fmla="*/ 68 w 459"/>
                <a:gd name="T1" fmla="*/ 67 h 460"/>
                <a:gd name="T2" fmla="*/ 38 w 459"/>
                <a:gd name="T3" fmla="*/ 104 h 460"/>
                <a:gd name="T4" fmla="*/ 17 w 459"/>
                <a:gd name="T5" fmla="*/ 143 h 460"/>
                <a:gd name="T6" fmla="*/ 4 w 459"/>
                <a:gd name="T7" fmla="*/ 186 h 460"/>
                <a:gd name="T8" fmla="*/ 0 w 459"/>
                <a:gd name="T9" fmla="*/ 230 h 460"/>
                <a:gd name="T10" fmla="*/ 4 w 459"/>
                <a:gd name="T11" fmla="*/ 273 h 460"/>
                <a:gd name="T12" fmla="*/ 17 w 459"/>
                <a:gd name="T13" fmla="*/ 316 h 460"/>
                <a:gd name="T14" fmla="*/ 38 w 459"/>
                <a:gd name="T15" fmla="*/ 357 h 460"/>
                <a:gd name="T16" fmla="*/ 68 w 459"/>
                <a:gd name="T17" fmla="*/ 392 h 460"/>
                <a:gd name="T18" fmla="*/ 85 w 459"/>
                <a:gd name="T19" fmla="*/ 407 h 460"/>
                <a:gd name="T20" fmla="*/ 122 w 459"/>
                <a:gd name="T21" fmla="*/ 434 h 460"/>
                <a:gd name="T22" fmla="*/ 164 w 459"/>
                <a:gd name="T23" fmla="*/ 449 h 460"/>
                <a:gd name="T24" fmla="*/ 207 w 459"/>
                <a:gd name="T25" fmla="*/ 458 h 460"/>
                <a:gd name="T26" fmla="*/ 251 w 459"/>
                <a:gd name="T27" fmla="*/ 458 h 460"/>
                <a:gd name="T28" fmla="*/ 294 w 459"/>
                <a:gd name="T29" fmla="*/ 449 h 460"/>
                <a:gd name="T30" fmla="*/ 336 w 459"/>
                <a:gd name="T31" fmla="*/ 434 h 460"/>
                <a:gd name="T32" fmla="*/ 375 w 459"/>
                <a:gd name="T33" fmla="*/ 407 h 460"/>
                <a:gd name="T34" fmla="*/ 392 w 459"/>
                <a:gd name="T35" fmla="*/ 392 h 460"/>
                <a:gd name="T36" fmla="*/ 421 w 459"/>
                <a:gd name="T37" fmla="*/ 357 h 460"/>
                <a:gd name="T38" fmla="*/ 443 w 459"/>
                <a:gd name="T39" fmla="*/ 316 h 460"/>
                <a:gd name="T40" fmla="*/ 455 w 459"/>
                <a:gd name="T41" fmla="*/ 273 h 460"/>
                <a:gd name="T42" fmla="*/ 459 w 459"/>
                <a:gd name="T43" fmla="*/ 230 h 460"/>
                <a:gd name="T44" fmla="*/ 455 w 459"/>
                <a:gd name="T45" fmla="*/ 186 h 460"/>
                <a:gd name="T46" fmla="*/ 443 w 459"/>
                <a:gd name="T47" fmla="*/ 143 h 460"/>
                <a:gd name="T48" fmla="*/ 421 w 459"/>
                <a:gd name="T49" fmla="*/ 104 h 460"/>
                <a:gd name="T50" fmla="*/ 392 w 459"/>
                <a:gd name="T51" fmla="*/ 67 h 460"/>
                <a:gd name="T52" fmla="*/ 375 w 459"/>
                <a:gd name="T53" fmla="*/ 52 h 460"/>
                <a:gd name="T54" fmla="*/ 336 w 459"/>
                <a:gd name="T55" fmla="*/ 27 h 460"/>
                <a:gd name="T56" fmla="*/ 294 w 459"/>
                <a:gd name="T57" fmla="*/ 10 h 460"/>
                <a:gd name="T58" fmla="*/ 251 w 459"/>
                <a:gd name="T59" fmla="*/ 1 h 460"/>
                <a:gd name="T60" fmla="*/ 207 w 459"/>
                <a:gd name="T61" fmla="*/ 1 h 460"/>
                <a:gd name="T62" fmla="*/ 164 w 459"/>
                <a:gd name="T63" fmla="*/ 10 h 460"/>
                <a:gd name="T64" fmla="*/ 122 w 459"/>
                <a:gd name="T65" fmla="*/ 27 h 460"/>
                <a:gd name="T66" fmla="*/ 85 w 459"/>
                <a:gd name="T67" fmla="*/ 52 h 460"/>
                <a:gd name="T68" fmla="*/ 68 w 459"/>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60">
                  <a:moveTo>
                    <a:pt x="68" y="67"/>
                  </a:moveTo>
                  <a:lnTo>
                    <a:pt x="68" y="67"/>
                  </a:lnTo>
                  <a:lnTo>
                    <a:pt x="52" y="84"/>
                  </a:lnTo>
                  <a:lnTo>
                    <a:pt x="38" y="104"/>
                  </a:lnTo>
                  <a:lnTo>
                    <a:pt x="26" y="123"/>
                  </a:lnTo>
                  <a:lnTo>
                    <a:pt x="17" y="143"/>
                  </a:lnTo>
                  <a:lnTo>
                    <a:pt x="9" y="164"/>
                  </a:lnTo>
                  <a:lnTo>
                    <a:pt x="4" y="186"/>
                  </a:lnTo>
                  <a:lnTo>
                    <a:pt x="1" y="208"/>
                  </a:lnTo>
                  <a:lnTo>
                    <a:pt x="0" y="230"/>
                  </a:lnTo>
                  <a:lnTo>
                    <a:pt x="1" y="251"/>
                  </a:lnTo>
                  <a:lnTo>
                    <a:pt x="4" y="273"/>
                  </a:lnTo>
                  <a:lnTo>
                    <a:pt x="9" y="295"/>
                  </a:lnTo>
                  <a:lnTo>
                    <a:pt x="17" y="316"/>
                  </a:lnTo>
                  <a:lnTo>
                    <a:pt x="26" y="337"/>
                  </a:lnTo>
                  <a:lnTo>
                    <a:pt x="38" y="357"/>
                  </a:lnTo>
                  <a:lnTo>
                    <a:pt x="52" y="375"/>
                  </a:lnTo>
                  <a:lnTo>
                    <a:pt x="68" y="392"/>
                  </a:lnTo>
                  <a:lnTo>
                    <a:pt x="68" y="392"/>
                  </a:lnTo>
                  <a:lnTo>
                    <a:pt x="85" y="407"/>
                  </a:lnTo>
                  <a:lnTo>
                    <a:pt x="103" y="422"/>
                  </a:lnTo>
                  <a:lnTo>
                    <a:pt x="122" y="434"/>
                  </a:lnTo>
                  <a:lnTo>
                    <a:pt x="143" y="443"/>
                  </a:lnTo>
                  <a:lnTo>
                    <a:pt x="164" y="449"/>
                  </a:lnTo>
                  <a:lnTo>
                    <a:pt x="186" y="456"/>
                  </a:lnTo>
                  <a:lnTo>
                    <a:pt x="207" y="458"/>
                  </a:lnTo>
                  <a:lnTo>
                    <a:pt x="229" y="460"/>
                  </a:lnTo>
                  <a:lnTo>
                    <a:pt x="251" y="458"/>
                  </a:lnTo>
                  <a:lnTo>
                    <a:pt x="274" y="456"/>
                  </a:lnTo>
                  <a:lnTo>
                    <a:pt x="294" y="449"/>
                  </a:lnTo>
                  <a:lnTo>
                    <a:pt x="317" y="443"/>
                  </a:lnTo>
                  <a:lnTo>
                    <a:pt x="336" y="434"/>
                  </a:lnTo>
                  <a:lnTo>
                    <a:pt x="356" y="422"/>
                  </a:lnTo>
                  <a:lnTo>
                    <a:pt x="375" y="407"/>
                  </a:lnTo>
                  <a:lnTo>
                    <a:pt x="392" y="392"/>
                  </a:lnTo>
                  <a:lnTo>
                    <a:pt x="392" y="392"/>
                  </a:lnTo>
                  <a:lnTo>
                    <a:pt x="408" y="375"/>
                  </a:lnTo>
                  <a:lnTo>
                    <a:pt x="421" y="357"/>
                  </a:lnTo>
                  <a:lnTo>
                    <a:pt x="433" y="337"/>
                  </a:lnTo>
                  <a:lnTo>
                    <a:pt x="443" y="316"/>
                  </a:lnTo>
                  <a:lnTo>
                    <a:pt x="450" y="295"/>
                  </a:lnTo>
                  <a:lnTo>
                    <a:pt x="455" y="273"/>
                  </a:lnTo>
                  <a:lnTo>
                    <a:pt x="459" y="251"/>
                  </a:lnTo>
                  <a:lnTo>
                    <a:pt x="459" y="230"/>
                  </a:lnTo>
                  <a:lnTo>
                    <a:pt x="459" y="208"/>
                  </a:lnTo>
                  <a:lnTo>
                    <a:pt x="455" y="186"/>
                  </a:lnTo>
                  <a:lnTo>
                    <a:pt x="450" y="164"/>
                  </a:lnTo>
                  <a:lnTo>
                    <a:pt x="443" y="143"/>
                  </a:lnTo>
                  <a:lnTo>
                    <a:pt x="433" y="123"/>
                  </a:lnTo>
                  <a:lnTo>
                    <a:pt x="421" y="104"/>
                  </a:lnTo>
                  <a:lnTo>
                    <a:pt x="408" y="84"/>
                  </a:lnTo>
                  <a:lnTo>
                    <a:pt x="392" y="67"/>
                  </a:lnTo>
                  <a:lnTo>
                    <a:pt x="392" y="67"/>
                  </a:lnTo>
                  <a:lnTo>
                    <a:pt x="375" y="52"/>
                  </a:lnTo>
                  <a:lnTo>
                    <a:pt x="356" y="37"/>
                  </a:lnTo>
                  <a:lnTo>
                    <a:pt x="336" y="27"/>
                  </a:lnTo>
                  <a:lnTo>
                    <a:pt x="317" y="17"/>
                  </a:lnTo>
                  <a:lnTo>
                    <a:pt x="294" y="10"/>
                  </a:lnTo>
                  <a:lnTo>
                    <a:pt x="274" y="5"/>
                  </a:lnTo>
                  <a:lnTo>
                    <a:pt x="251" y="1"/>
                  </a:lnTo>
                  <a:lnTo>
                    <a:pt x="229" y="0"/>
                  </a:lnTo>
                  <a:lnTo>
                    <a:pt x="207" y="1"/>
                  </a:lnTo>
                  <a:lnTo>
                    <a:pt x="186" y="5"/>
                  </a:lnTo>
                  <a:lnTo>
                    <a:pt x="164" y="10"/>
                  </a:lnTo>
                  <a:lnTo>
                    <a:pt x="143" y="17"/>
                  </a:lnTo>
                  <a:lnTo>
                    <a:pt x="122" y="27"/>
                  </a:lnTo>
                  <a:lnTo>
                    <a:pt x="103"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4" name="Freeform 124"/>
            <p:cNvSpPr>
              <a:spLocks/>
            </p:cNvSpPr>
            <p:nvPr userDrawn="1"/>
          </p:nvSpPr>
          <p:spPr bwMode="auto">
            <a:xfrm>
              <a:off x="931" y="1786"/>
              <a:ext cx="94" cy="94"/>
            </a:xfrm>
            <a:custGeom>
              <a:avLst/>
              <a:gdLst>
                <a:gd name="T0" fmla="*/ 55 w 378"/>
                <a:gd name="T1" fmla="*/ 56 h 377"/>
                <a:gd name="T2" fmla="*/ 31 w 378"/>
                <a:gd name="T3" fmla="*/ 84 h 377"/>
                <a:gd name="T4" fmla="*/ 13 w 378"/>
                <a:gd name="T5" fmla="*/ 118 h 377"/>
                <a:gd name="T6" fmla="*/ 3 w 378"/>
                <a:gd name="T7" fmla="*/ 152 h 377"/>
                <a:gd name="T8" fmla="*/ 0 w 378"/>
                <a:gd name="T9" fmla="*/ 189 h 377"/>
                <a:gd name="T10" fmla="*/ 3 w 378"/>
                <a:gd name="T11" fmla="*/ 225 h 377"/>
                <a:gd name="T12" fmla="*/ 13 w 378"/>
                <a:gd name="T13" fmla="*/ 260 h 377"/>
                <a:gd name="T14" fmla="*/ 31 w 378"/>
                <a:gd name="T15" fmla="*/ 293 h 377"/>
                <a:gd name="T16" fmla="*/ 55 w 378"/>
                <a:gd name="T17" fmla="*/ 323 h 377"/>
                <a:gd name="T18" fmla="*/ 69 w 378"/>
                <a:gd name="T19" fmla="*/ 336 h 377"/>
                <a:gd name="T20" fmla="*/ 100 w 378"/>
                <a:gd name="T21" fmla="*/ 357 h 377"/>
                <a:gd name="T22" fmla="*/ 135 w 378"/>
                <a:gd name="T23" fmla="*/ 370 h 377"/>
                <a:gd name="T24" fmla="*/ 171 w 378"/>
                <a:gd name="T25" fmla="*/ 377 h 377"/>
                <a:gd name="T26" fmla="*/ 207 w 378"/>
                <a:gd name="T27" fmla="*/ 377 h 377"/>
                <a:gd name="T28" fmla="*/ 242 w 378"/>
                <a:gd name="T29" fmla="*/ 370 h 377"/>
                <a:gd name="T30" fmla="*/ 276 w 378"/>
                <a:gd name="T31" fmla="*/ 357 h 377"/>
                <a:gd name="T32" fmla="*/ 307 w 378"/>
                <a:gd name="T33" fmla="*/ 336 h 377"/>
                <a:gd name="T34" fmla="*/ 322 w 378"/>
                <a:gd name="T35" fmla="*/ 323 h 377"/>
                <a:gd name="T36" fmla="*/ 347 w 378"/>
                <a:gd name="T37" fmla="*/ 293 h 377"/>
                <a:gd name="T38" fmla="*/ 364 w 378"/>
                <a:gd name="T39" fmla="*/ 260 h 377"/>
                <a:gd name="T40" fmla="*/ 374 w 378"/>
                <a:gd name="T41" fmla="*/ 225 h 377"/>
                <a:gd name="T42" fmla="*/ 378 w 378"/>
                <a:gd name="T43" fmla="*/ 189 h 377"/>
                <a:gd name="T44" fmla="*/ 374 w 378"/>
                <a:gd name="T45" fmla="*/ 152 h 377"/>
                <a:gd name="T46" fmla="*/ 364 w 378"/>
                <a:gd name="T47" fmla="*/ 118 h 377"/>
                <a:gd name="T48" fmla="*/ 347 w 378"/>
                <a:gd name="T49" fmla="*/ 84 h 377"/>
                <a:gd name="T50" fmla="*/ 322 w 378"/>
                <a:gd name="T51" fmla="*/ 56 h 377"/>
                <a:gd name="T52" fmla="*/ 307 w 378"/>
                <a:gd name="T53" fmla="*/ 43 h 377"/>
                <a:gd name="T54" fmla="*/ 276 w 378"/>
                <a:gd name="T55" fmla="*/ 22 h 377"/>
                <a:gd name="T56" fmla="*/ 242 w 378"/>
                <a:gd name="T57" fmla="*/ 7 h 377"/>
                <a:gd name="T58" fmla="*/ 207 w 378"/>
                <a:gd name="T59" fmla="*/ 1 h 377"/>
                <a:gd name="T60" fmla="*/ 171 w 378"/>
                <a:gd name="T61" fmla="*/ 1 h 377"/>
                <a:gd name="T62" fmla="*/ 135 w 378"/>
                <a:gd name="T63" fmla="*/ 7 h 377"/>
                <a:gd name="T64" fmla="*/ 100 w 378"/>
                <a:gd name="T65" fmla="*/ 22 h 377"/>
                <a:gd name="T66" fmla="*/ 69 w 378"/>
                <a:gd name="T67" fmla="*/ 43 h 377"/>
                <a:gd name="T68" fmla="*/ 55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5" y="56"/>
                  </a:moveTo>
                  <a:lnTo>
                    <a:pt x="55" y="56"/>
                  </a:lnTo>
                  <a:lnTo>
                    <a:pt x="42" y="70"/>
                  </a:lnTo>
                  <a:lnTo>
                    <a:pt x="31" y="84"/>
                  </a:lnTo>
                  <a:lnTo>
                    <a:pt x="21" y="101"/>
                  </a:lnTo>
                  <a:lnTo>
                    <a:pt x="13" y="118"/>
                  </a:lnTo>
                  <a:lnTo>
                    <a:pt x="8" y="135"/>
                  </a:lnTo>
                  <a:lnTo>
                    <a:pt x="3" y="152"/>
                  </a:lnTo>
                  <a:lnTo>
                    <a:pt x="0" y="170"/>
                  </a:lnTo>
                  <a:lnTo>
                    <a:pt x="0" y="189"/>
                  </a:lnTo>
                  <a:lnTo>
                    <a:pt x="0" y="207"/>
                  </a:lnTo>
                  <a:lnTo>
                    <a:pt x="3" y="225"/>
                  </a:lnTo>
                  <a:lnTo>
                    <a:pt x="8" y="242"/>
                  </a:lnTo>
                  <a:lnTo>
                    <a:pt x="13" y="260"/>
                  </a:lnTo>
                  <a:lnTo>
                    <a:pt x="21" y="277"/>
                  </a:lnTo>
                  <a:lnTo>
                    <a:pt x="31" y="293"/>
                  </a:lnTo>
                  <a:lnTo>
                    <a:pt x="42" y="308"/>
                  </a:lnTo>
                  <a:lnTo>
                    <a:pt x="55" y="323"/>
                  </a:lnTo>
                  <a:lnTo>
                    <a:pt x="55" y="323"/>
                  </a:lnTo>
                  <a:lnTo>
                    <a:pt x="69" y="336"/>
                  </a:lnTo>
                  <a:lnTo>
                    <a:pt x="85" y="346"/>
                  </a:lnTo>
                  <a:lnTo>
                    <a:pt x="100" y="357"/>
                  </a:lnTo>
                  <a:lnTo>
                    <a:pt x="117" y="364"/>
                  </a:lnTo>
                  <a:lnTo>
                    <a:pt x="135" y="370"/>
                  </a:lnTo>
                  <a:lnTo>
                    <a:pt x="152" y="375"/>
                  </a:lnTo>
                  <a:lnTo>
                    <a:pt x="171" y="377"/>
                  </a:lnTo>
                  <a:lnTo>
                    <a:pt x="189" y="377"/>
                  </a:lnTo>
                  <a:lnTo>
                    <a:pt x="207" y="377"/>
                  </a:lnTo>
                  <a:lnTo>
                    <a:pt x="225" y="375"/>
                  </a:lnTo>
                  <a:lnTo>
                    <a:pt x="242" y="370"/>
                  </a:lnTo>
                  <a:lnTo>
                    <a:pt x="259" y="364"/>
                  </a:lnTo>
                  <a:lnTo>
                    <a:pt x="276" y="357"/>
                  </a:lnTo>
                  <a:lnTo>
                    <a:pt x="293" y="346"/>
                  </a:lnTo>
                  <a:lnTo>
                    <a:pt x="307" y="336"/>
                  </a:lnTo>
                  <a:lnTo>
                    <a:pt x="322" y="323"/>
                  </a:lnTo>
                  <a:lnTo>
                    <a:pt x="322" y="323"/>
                  </a:lnTo>
                  <a:lnTo>
                    <a:pt x="335" y="308"/>
                  </a:lnTo>
                  <a:lnTo>
                    <a:pt x="347" y="293"/>
                  </a:lnTo>
                  <a:lnTo>
                    <a:pt x="356" y="277"/>
                  </a:lnTo>
                  <a:lnTo>
                    <a:pt x="364" y="260"/>
                  </a:lnTo>
                  <a:lnTo>
                    <a:pt x="370" y="242"/>
                  </a:lnTo>
                  <a:lnTo>
                    <a:pt x="374" y="225"/>
                  </a:lnTo>
                  <a:lnTo>
                    <a:pt x="377" y="207"/>
                  </a:lnTo>
                  <a:lnTo>
                    <a:pt x="378" y="189"/>
                  </a:lnTo>
                  <a:lnTo>
                    <a:pt x="377" y="170"/>
                  </a:lnTo>
                  <a:lnTo>
                    <a:pt x="374" y="152"/>
                  </a:lnTo>
                  <a:lnTo>
                    <a:pt x="370" y="135"/>
                  </a:lnTo>
                  <a:lnTo>
                    <a:pt x="364" y="118"/>
                  </a:lnTo>
                  <a:lnTo>
                    <a:pt x="356" y="101"/>
                  </a:lnTo>
                  <a:lnTo>
                    <a:pt x="347" y="84"/>
                  </a:lnTo>
                  <a:lnTo>
                    <a:pt x="335" y="70"/>
                  </a:lnTo>
                  <a:lnTo>
                    <a:pt x="322" y="56"/>
                  </a:lnTo>
                  <a:lnTo>
                    <a:pt x="322" y="56"/>
                  </a:lnTo>
                  <a:lnTo>
                    <a:pt x="307" y="43"/>
                  </a:lnTo>
                  <a:lnTo>
                    <a:pt x="293" y="31"/>
                  </a:lnTo>
                  <a:lnTo>
                    <a:pt x="276" y="22"/>
                  </a:lnTo>
                  <a:lnTo>
                    <a:pt x="259" y="14"/>
                  </a:lnTo>
                  <a:lnTo>
                    <a:pt x="242" y="7"/>
                  </a:lnTo>
                  <a:lnTo>
                    <a:pt x="225" y="4"/>
                  </a:lnTo>
                  <a:lnTo>
                    <a:pt x="207" y="1"/>
                  </a:lnTo>
                  <a:lnTo>
                    <a:pt x="189" y="0"/>
                  </a:lnTo>
                  <a:lnTo>
                    <a:pt x="171" y="1"/>
                  </a:lnTo>
                  <a:lnTo>
                    <a:pt x="152" y="4"/>
                  </a:lnTo>
                  <a:lnTo>
                    <a:pt x="135" y="7"/>
                  </a:lnTo>
                  <a:lnTo>
                    <a:pt x="117" y="14"/>
                  </a:lnTo>
                  <a:lnTo>
                    <a:pt x="100" y="22"/>
                  </a:lnTo>
                  <a:lnTo>
                    <a:pt x="85" y="31"/>
                  </a:lnTo>
                  <a:lnTo>
                    <a:pt x="69" y="43"/>
                  </a:lnTo>
                  <a:lnTo>
                    <a:pt x="55" y="56"/>
                  </a:lnTo>
                  <a:lnTo>
                    <a:pt x="5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5" name="Freeform 125"/>
            <p:cNvSpPr>
              <a:spLocks/>
            </p:cNvSpPr>
            <p:nvPr userDrawn="1"/>
          </p:nvSpPr>
          <p:spPr bwMode="auto">
            <a:xfrm>
              <a:off x="762" y="1975"/>
              <a:ext cx="74" cy="74"/>
            </a:xfrm>
            <a:custGeom>
              <a:avLst/>
              <a:gdLst>
                <a:gd name="T0" fmla="*/ 44 w 297"/>
                <a:gd name="T1" fmla="*/ 43 h 297"/>
                <a:gd name="T2" fmla="*/ 24 w 297"/>
                <a:gd name="T3" fmla="*/ 66 h 297"/>
                <a:gd name="T4" fmla="*/ 11 w 297"/>
                <a:gd name="T5" fmla="*/ 92 h 297"/>
                <a:gd name="T6" fmla="*/ 2 w 297"/>
                <a:gd name="T7" fmla="*/ 119 h 297"/>
                <a:gd name="T8" fmla="*/ 0 w 297"/>
                <a:gd name="T9" fmla="*/ 148 h 297"/>
                <a:gd name="T10" fmla="*/ 2 w 297"/>
                <a:gd name="T11" fmla="*/ 175 h 297"/>
                <a:gd name="T12" fmla="*/ 11 w 297"/>
                <a:gd name="T13" fmla="*/ 204 h 297"/>
                <a:gd name="T14" fmla="*/ 24 w 297"/>
                <a:gd name="T15" fmla="*/ 229 h 297"/>
                <a:gd name="T16" fmla="*/ 44 w 297"/>
                <a:gd name="T17" fmla="*/ 252 h 297"/>
                <a:gd name="T18" fmla="*/ 54 w 297"/>
                <a:gd name="T19" fmla="*/ 263 h 297"/>
                <a:gd name="T20" fmla="*/ 79 w 297"/>
                <a:gd name="T21" fmla="*/ 280 h 297"/>
                <a:gd name="T22" fmla="*/ 106 w 297"/>
                <a:gd name="T23" fmla="*/ 290 h 297"/>
                <a:gd name="T24" fmla="*/ 134 w 297"/>
                <a:gd name="T25" fmla="*/ 295 h 297"/>
                <a:gd name="T26" fmla="*/ 163 w 297"/>
                <a:gd name="T27" fmla="*/ 295 h 297"/>
                <a:gd name="T28" fmla="*/ 191 w 297"/>
                <a:gd name="T29" fmla="*/ 290 h 297"/>
                <a:gd name="T30" fmla="*/ 217 w 297"/>
                <a:gd name="T31" fmla="*/ 280 h 297"/>
                <a:gd name="T32" fmla="*/ 242 w 297"/>
                <a:gd name="T33" fmla="*/ 263 h 297"/>
                <a:gd name="T34" fmla="*/ 254 w 297"/>
                <a:gd name="T35" fmla="*/ 252 h 297"/>
                <a:gd name="T36" fmla="*/ 272 w 297"/>
                <a:gd name="T37" fmla="*/ 229 h 297"/>
                <a:gd name="T38" fmla="*/ 286 w 297"/>
                <a:gd name="T39" fmla="*/ 204 h 297"/>
                <a:gd name="T40" fmla="*/ 294 w 297"/>
                <a:gd name="T41" fmla="*/ 175 h 297"/>
                <a:gd name="T42" fmla="*/ 297 w 297"/>
                <a:gd name="T43" fmla="*/ 148 h 297"/>
                <a:gd name="T44" fmla="*/ 294 w 297"/>
                <a:gd name="T45" fmla="*/ 119 h 297"/>
                <a:gd name="T46" fmla="*/ 286 w 297"/>
                <a:gd name="T47" fmla="*/ 92 h 297"/>
                <a:gd name="T48" fmla="*/ 272 w 297"/>
                <a:gd name="T49" fmla="*/ 66 h 297"/>
                <a:gd name="T50" fmla="*/ 254 w 297"/>
                <a:gd name="T51" fmla="*/ 43 h 297"/>
                <a:gd name="T52" fmla="*/ 242 w 297"/>
                <a:gd name="T53" fmla="*/ 32 h 297"/>
                <a:gd name="T54" fmla="*/ 217 w 297"/>
                <a:gd name="T55" fmla="*/ 17 h 297"/>
                <a:gd name="T56" fmla="*/ 191 w 297"/>
                <a:gd name="T57" fmla="*/ 5 h 297"/>
                <a:gd name="T58" fmla="*/ 163 w 297"/>
                <a:gd name="T59" fmla="*/ 0 h 297"/>
                <a:gd name="T60" fmla="*/ 134 w 297"/>
                <a:gd name="T61" fmla="*/ 0 h 297"/>
                <a:gd name="T62" fmla="*/ 106 w 297"/>
                <a:gd name="T63" fmla="*/ 5 h 297"/>
                <a:gd name="T64" fmla="*/ 79 w 297"/>
                <a:gd name="T65" fmla="*/ 17 h 297"/>
                <a:gd name="T66" fmla="*/ 54 w 297"/>
                <a:gd name="T67" fmla="*/ 32 h 297"/>
                <a:gd name="T68" fmla="*/ 44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4" y="43"/>
                  </a:moveTo>
                  <a:lnTo>
                    <a:pt x="44" y="43"/>
                  </a:lnTo>
                  <a:lnTo>
                    <a:pt x="34" y="54"/>
                  </a:lnTo>
                  <a:lnTo>
                    <a:pt x="24" y="66"/>
                  </a:lnTo>
                  <a:lnTo>
                    <a:pt x="17" y="79"/>
                  </a:lnTo>
                  <a:lnTo>
                    <a:pt x="11" y="92"/>
                  </a:lnTo>
                  <a:lnTo>
                    <a:pt x="6" y="105"/>
                  </a:lnTo>
                  <a:lnTo>
                    <a:pt x="2" y="119"/>
                  </a:lnTo>
                  <a:lnTo>
                    <a:pt x="1" y="134"/>
                  </a:lnTo>
                  <a:lnTo>
                    <a:pt x="0" y="148"/>
                  </a:lnTo>
                  <a:lnTo>
                    <a:pt x="1" y="162"/>
                  </a:lnTo>
                  <a:lnTo>
                    <a:pt x="2" y="175"/>
                  </a:lnTo>
                  <a:lnTo>
                    <a:pt x="6" y="190"/>
                  </a:lnTo>
                  <a:lnTo>
                    <a:pt x="11" y="204"/>
                  </a:lnTo>
                  <a:lnTo>
                    <a:pt x="17" y="217"/>
                  </a:lnTo>
                  <a:lnTo>
                    <a:pt x="24" y="229"/>
                  </a:lnTo>
                  <a:lnTo>
                    <a:pt x="34" y="242"/>
                  </a:lnTo>
                  <a:lnTo>
                    <a:pt x="44" y="252"/>
                  </a:lnTo>
                  <a:lnTo>
                    <a:pt x="44" y="252"/>
                  </a:lnTo>
                  <a:lnTo>
                    <a:pt x="54" y="263"/>
                  </a:lnTo>
                  <a:lnTo>
                    <a:pt x="67" y="272"/>
                  </a:lnTo>
                  <a:lnTo>
                    <a:pt x="79" y="280"/>
                  </a:lnTo>
                  <a:lnTo>
                    <a:pt x="92" y="285"/>
                  </a:lnTo>
                  <a:lnTo>
                    <a:pt x="106" y="290"/>
                  </a:lnTo>
                  <a:lnTo>
                    <a:pt x="121" y="294"/>
                  </a:lnTo>
                  <a:lnTo>
                    <a:pt x="134" y="295"/>
                  </a:lnTo>
                  <a:lnTo>
                    <a:pt x="148" y="297"/>
                  </a:lnTo>
                  <a:lnTo>
                    <a:pt x="163" y="295"/>
                  </a:lnTo>
                  <a:lnTo>
                    <a:pt x="177" y="294"/>
                  </a:lnTo>
                  <a:lnTo>
                    <a:pt x="191" y="290"/>
                  </a:lnTo>
                  <a:lnTo>
                    <a:pt x="204" y="285"/>
                  </a:lnTo>
                  <a:lnTo>
                    <a:pt x="217" y="280"/>
                  </a:lnTo>
                  <a:lnTo>
                    <a:pt x="230" y="272"/>
                  </a:lnTo>
                  <a:lnTo>
                    <a:pt x="242" y="263"/>
                  </a:lnTo>
                  <a:lnTo>
                    <a:pt x="254" y="252"/>
                  </a:lnTo>
                  <a:lnTo>
                    <a:pt x="254" y="252"/>
                  </a:lnTo>
                  <a:lnTo>
                    <a:pt x="264" y="242"/>
                  </a:lnTo>
                  <a:lnTo>
                    <a:pt x="272" y="229"/>
                  </a:lnTo>
                  <a:lnTo>
                    <a:pt x="280" y="217"/>
                  </a:lnTo>
                  <a:lnTo>
                    <a:pt x="286" y="204"/>
                  </a:lnTo>
                  <a:lnTo>
                    <a:pt x="292" y="190"/>
                  </a:lnTo>
                  <a:lnTo>
                    <a:pt x="294" y="175"/>
                  </a:lnTo>
                  <a:lnTo>
                    <a:pt x="297" y="162"/>
                  </a:lnTo>
                  <a:lnTo>
                    <a:pt x="297" y="148"/>
                  </a:lnTo>
                  <a:lnTo>
                    <a:pt x="297" y="134"/>
                  </a:lnTo>
                  <a:lnTo>
                    <a:pt x="294" y="119"/>
                  </a:lnTo>
                  <a:lnTo>
                    <a:pt x="292" y="105"/>
                  </a:lnTo>
                  <a:lnTo>
                    <a:pt x="286" y="92"/>
                  </a:lnTo>
                  <a:lnTo>
                    <a:pt x="280" y="79"/>
                  </a:lnTo>
                  <a:lnTo>
                    <a:pt x="272" y="66"/>
                  </a:lnTo>
                  <a:lnTo>
                    <a:pt x="264" y="54"/>
                  </a:lnTo>
                  <a:lnTo>
                    <a:pt x="254" y="43"/>
                  </a:lnTo>
                  <a:lnTo>
                    <a:pt x="254" y="43"/>
                  </a:lnTo>
                  <a:lnTo>
                    <a:pt x="242" y="32"/>
                  </a:lnTo>
                  <a:lnTo>
                    <a:pt x="230" y="23"/>
                  </a:lnTo>
                  <a:lnTo>
                    <a:pt x="217" y="17"/>
                  </a:lnTo>
                  <a:lnTo>
                    <a:pt x="204" y="10"/>
                  </a:lnTo>
                  <a:lnTo>
                    <a:pt x="191" y="5"/>
                  </a:lnTo>
                  <a:lnTo>
                    <a:pt x="177" y="2"/>
                  </a:lnTo>
                  <a:lnTo>
                    <a:pt x="163" y="0"/>
                  </a:lnTo>
                  <a:lnTo>
                    <a:pt x="148" y="0"/>
                  </a:lnTo>
                  <a:lnTo>
                    <a:pt x="134" y="0"/>
                  </a:lnTo>
                  <a:lnTo>
                    <a:pt x="121" y="2"/>
                  </a:lnTo>
                  <a:lnTo>
                    <a:pt x="106" y="5"/>
                  </a:lnTo>
                  <a:lnTo>
                    <a:pt x="92" y="10"/>
                  </a:lnTo>
                  <a:lnTo>
                    <a:pt x="79" y="17"/>
                  </a:lnTo>
                  <a:lnTo>
                    <a:pt x="67" y="23"/>
                  </a:lnTo>
                  <a:lnTo>
                    <a:pt x="54" y="32"/>
                  </a:lnTo>
                  <a:lnTo>
                    <a:pt x="44" y="43"/>
                  </a:lnTo>
                  <a:lnTo>
                    <a:pt x="44"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6" name="Freeform 126"/>
            <p:cNvSpPr>
              <a:spLocks/>
            </p:cNvSpPr>
            <p:nvPr userDrawn="1"/>
          </p:nvSpPr>
          <p:spPr bwMode="auto">
            <a:xfrm>
              <a:off x="2303" y="608"/>
              <a:ext cx="236" cy="236"/>
            </a:xfrm>
            <a:custGeom>
              <a:avLst/>
              <a:gdLst>
                <a:gd name="T0" fmla="*/ 893 w 946"/>
                <a:gd name="T1" fmla="*/ 686 h 944"/>
                <a:gd name="T2" fmla="*/ 921 w 946"/>
                <a:gd name="T3" fmla="*/ 621 h 944"/>
                <a:gd name="T4" fmla="*/ 938 w 946"/>
                <a:gd name="T5" fmla="*/ 553 h 944"/>
                <a:gd name="T6" fmla="*/ 944 w 946"/>
                <a:gd name="T7" fmla="*/ 484 h 944"/>
                <a:gd name="T8" fmla="*/ 942 w 946"/>
                <a:gd name="T9" fmla="*/ 416 h 944"/>
                <a:gd name="T10" fmla="*/ 929 w 946"/>
                <a:gd name="T11" fmla="*/ 349 h 944"/>
                <a:gd name="T12" fmla="*/ 907 w 946"/>
                <a:gd name="T13" fmla="*/ 285 h 944"/>
                <a:gd name="T14" fmla="*/ 875 w 946"/>
                <a:gd name="T15" fmla="*/ 224 h 944"/>
                <a:gd name="T16" fmla="*/ 835 w 946"/>
                <a:gd name="T17" fmla="*/ 168 h 944"/>
                <a:gd name="T18" fmla="*/ 787 w 946"/>
                <a:gd name="T19" fmla="*/ 118 h 944"/>
                <a:gd name="T20" fmla="*/ 729 w 946"/>
                <a:gd name="T21" fmla="*/ 75 h 944"/>
                <a:gd name="T22" fmla="*/ 688 w 946"/>
                <a:gd name="T23" fmla="*/ 50 h 944"/>
                <a:gd name="T24" fmla="*/ 621 w 946"/>
                <a:gd name="T25" fmla="*/ 23 h 944"/>
                <a:gd name="T26" fmla="*/ 553 w 946"/>
                <a:gd name="T27" fmla="*/ 6 h 944"/>
                <a:gd name="T28" fmla="*/ 486 w 946"/>
                <a:gd name="T29" fmla="*/ 0 h 944"/>
                <a:gd name="T30" fmla="*/ 417 w 946"/>
                <a:gd name="T31" fmla="*/ 2 h 944"/>
                <a:gd name="T32" fmla="*/ 350 w 946"/>
                <a:gd name="T33" fmla="*/ 15 h 944"/>
                <a:gd name="T34" fmla="*/ 286 w 946"/>
                <a:gd name="T35" fmla="*/ 37 h 944"/>
                <a:gd name="T36" fmla="*/ 225 w 946"/>
                <a:gd name="T37" fmla="*/ 69 h 944"/>
                <a:gd name="T38" fmla="*/ 169 w 946"/>
                <a:gd name="T39" fmla="*/ 109 h 944"/>
                <a:gd name="T40" fmla="*/ 119 w 946"/>
                <a:gd name="T41" fmla="*/ 157 h 944"/>
                <a:gd name="T42" fmla="*/ 76 w 946"/>
                <a:gd name="T43" fmla="*/ 214 h 944"/>
                <a:gd name="T44" fmla="*/ 52 w 946"/>
                <a:gd name="T45" fmla="*/ 256 h 944"/>
                <a:gd name="T46" fmla="*/ 24 w 946"/>
                <a:gd name="T47" fmla="*/ 323 h 944"/>
                <a:gd name="T48" fmla="*/ 7 w 946"/>
                <a:gd name="T49" fmla="*/ 390 h 944"/>
                <a:gd name="T50" fmla="*/ 0 w 946"/>
                <a:gd name="T51" fmla="*/ 458 h 944"/>
                <a:gd name="T52" fmla="*/ 3 w 946"/>
                <a:gd name="T53" fmla="*/ 527 h 944"/>
                <a:gd name="T54" fmla="*/ 17 w 946"/>
                <a:gd name="T55" fmla="*/ 594 h 944"/>
                <a:gd name="T56" fmla="*/ 39 w 946"/>
                <a:gd name="T57" fmla="*/ 657 h 944"/>
                <a:gd name="T58" fmla="*/ 70 w 946"/>
                <a:gd name="T59" fmla="*/ 719 h 944"/>
                <a:gd name="T60" fmla="*/ 110 w 946"/>
                <a:gd name="T61" fmla="*/ 775 h 944"/>
                <a:gd name="T62" fmla="*/ 159 w 946"/>
                <a:gd name="T63" fmla="*/ 824 h 944"/>
                <a:gd name="T64" fmla="*/ 216 w 946"/>
                <a:gd name="T65" fmla="*/ 869 h 944"/>
                <a:gd name="T66" fmla="*/ 258 w 946"/>
                <a:gd name="T67" fmla="*/ 892 h 944"/>
                <a:gd name="T68" fmla="*/ 324 w 946"/>
                <a:gd name="T69" fmla="*/ 919 h 944"/>
                <a:gd name="T70" fmla="*/ 392 w 946"/>
                <a:gd name="T71" fmla="*/ 938 h 944"/>
                <a:gd name="T72" fmla="*/ 460 w 946"/>
                <a:gd name="T73" fmla="*/ 944 h 944"/>
                <a:gd name="T74" fmla="*/ 529 w 946"/>
                <a:gd name="T75" fmla="*/ 940 h 944"/>
                <a:gd name="T76" fmla="*/ 595 w 946"/>
                <a:gd name="T77" fmla="*/ 927 h 944"/>
                <a:gd name="T78" fmla="*/ 659 w 946"/>
                <a:gd name="T79" fmla="*/ 905 h 944"/>
                <a:gd name="T80" fmla="*/ 720 w 946"/>
                <a:gd name="T81" fmla="*/ 874 h 944"/>
                <a:gd name="T82" fmla="*/ 776 w 946"/>
                <a:gd name="T83" fmla="*/ 833 h 944"/>
                <a:gd name="T84" fmla="*/ 826 w 946"/>
                <a:gd name="T85" fmla="*/ 785 h 944"/>
                <a:gd name="T86" fmla="*/ 869 w 946"/>
                <a:gd name="T87" fmla="*/ 728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882" y="708"/>
                  </a:moveTo>
                  <a:lnTo>
                    <a:pt x="882" y="708"/>
                  </a:lnTo>
                  <a:lnTo>
                    <a:pt x="893" y="686"/>
                  </a:lnTo>
                  <a:lnTo>
                    <a:pt x="904" y="664"/>
                  </a:lnTo>
                  <a:lnTo>
                    <a:pt x="913" y="643"/>
                  </a:lnTo>
                  <a:lnTo>
                    <a:pt x="921" y="621"/>
                  </a:lnTo>
                  <a:lnTo>
                    <a:pt x="927" y="598"/>
                  </a:lnTo>
                  <a:lnTo>
                    <a:pt x="934" y="575"/>
                  </a:lnTo>
                  <a:lnTo>
                    <a:pt x="938" y="553"/>
                  </a:lnTo>
                  <a:lnTo>
                    <a:pt x="942" y="530"/>
                  </a:lnTo>
                  <a:lnTo>
                    <a:pt x="944" y="506"/>
                  </a:lnTo>
                  <a:lnTo>
                    <a:pt x="944" y="484"/>
                  </a:lnTo>
                  <a:lnTo>
                    <a:pt x="946" y="461"/>
                  </a:lnTo>
                  <a:lnTo>
                    <a:pt x="944" y="439"/>
                  </a:lnTo>
                  <a:lnTo>
                    <a:pt x="942" y="416"/>
                  </a:lnTo>
                  <a:lnTo>
                    <a:pt x="939" y="393"/>
                  </a:lnTo>
                  <a:lnTo>
                    <a:pt x="934" y="371"/>
                  </a:lnTo>
                  <a:lnTo>
                    <a:pt x="929" y="349"/>
                  </a:lnTo>
                  <a:lnTo>
                    <a:pt x="922" y="328"/>
                  </a:lnTo>
                  <a:lnTo>
                    <a:pt x="916" y="306"/>
                  </a:lnTo>
                  <a:lnTo>
                    <a:pt x="907" y="285"/>
                  </a:lnTo>
                  <a:lnTo>
                    <a:pt x="897" y="264"/>
                  </a:lnTo>
                  <a:lnTo>
                    <a:pt x="887" y="244"/>
                  </a:lnTo>
                  <a:lnTo>
                    <a:pt x="875" y="224"/>
                  </a:lnTo>
                  <a:lnTo>
                    <a:pt x="864" y="205"/>
                  </a:lnTo>
                  <a:lnTo>
                    <a:pt x="849" y="186"/>
                  </a:lnTo>
                  <a:lnTo>
                    <a:pt x="835" y="168"/>
                  </a:lnTo>
                  <a:lnTo>
                    <a:pt x="819" y="151"/>
                  </a:lnTo>
                  <a:lnTo>
                    <a:pt x="804" y="134"/>
                  </a:lnTo>
                  <a:lnTo>
                    <a:pt x="787" y="118"/>
                  </a:lnTo>
                  <a:lnTo>
                    <a:pt x="768" y="102"/>
                  </a:lnTo>
                  <a:lnTo>
                    <a:pt x="749" y="88"/>
                  </a:lnTo>
                  <a:lnTo>
                    <a:pt x="729" y="75"/>
                  </a:lnTo>
                  <a:lnTo>
                    <a:pt x="708" y="62"/>
                  </a:lnTo>
                  <a:lnTo>
                    <a:pt x="708" y="62"/>
                  </a:lnTo>
                  <a:lnTo>
                    <a:pt x="688" y="50"/>
                  </a:lnTo>
                  <a:lnTo>
                    <a:pt x="665" y="40"/>
                  </a:lnTo>
                  <a:lnTo>
                    <a:pt x="643" y="31"/>
                  </a:lnTo>
                  <a:lnTo>
                    <a:pt x="621" y="23"/>
                  </a:lnTo>
                  <a:lnTo>
                    <a:pt x="599" y="16"/>
                  </a:lnTo>
                  <a:lnTo>
                    <a:pt x="577" y="10"/>
                  </a:lnTo>
                  <a:lnTo>
                    <a:pt x="553" y="6"/>
                  </a:lnTo>
                  <a:lnTo>
                    <a:pt x="531" y="2"/>
                  </a:lnTo>
                  <a:lnTo>
                    <a:pt x="508" y="0"/>
                  </a:lnTo>
                  <a:lnTo>
                    <a:pt x="486" y="0"/>
                  </a:lnTo>
                  <a:lnTo>
                    <a:pt x="462" y="0"/>
                  </a:lnTo>
                  <a:lnTo>
                    <a:pt x="440" y="0"/>
                  </a:lnTo>
                  <a:lnTo>
                    <a:pt x="417" y="2"/>
                  </a:lnTo>
                  <a:lnTo>
                    <a:pt x="394" y="5"/>
                  </a:lnTo>
                  <a:lnTo>
                    <a:pt x="372" y="10"/>
                  </a:lnTo>
                  <a:lnTo>
                    <a:pt x="350" y="15"/>
                  </a:lnTo>
                  <a:lnTo>
                    <a:pt x="328" y="22"/>
                  </a:lnTo>
                  <a:lnTo>
                    <a:pt x="307" y="28"/>
                  </a:lnTo>
                  <a:lnTo>
                    <a:pt x="286" y="37"/>
                  </a:lnTo>
                  <a:lnTo>
                    <a:pt x="265" y="46"/>
                  </a:lnTo>
                  <a:lnTo>
                    <a:pt x="245" y="57"/>
                  </a:lnTo>
                  <a:lnTo>
                    <a:pt x="225" y="69"/>
                  </a:lnTo>
                  <a:lnTo>
                    <a:pt x="205" y="82"/>
                  </a:lnTo>
                  <a:lnTo>
                    <a:pt x="187" y="95"/>
                  </a:lnTo>
                  <a:lnTo>
                    <a:pt x="169" y="109"/>
                  </a:lnTo>
                  <a:lnTo>
                    <a:pt x="152" y="125"/>
                  </a:lnTo>
                  <a:lnTo>
                    <a:pt x="135" y="140"/>
                  </a:lnTo>
                  <a:lnTo>
                    <a:pt x="119" y="157"/>
                  </a:lnTo>
                  <a:lnTo>
                    <a:pt x="104" y="175"/>
                  </a:lnTo>
                  <a:lnTo>
                    <a:pt x="89" y="195"/>
                  </a:lnTo>
                  <a:lnTo>
                    <a:pt x="76" y="214"/>
                  </a:lnTo>
                  <a:lnTo>
                    <a:pt x="63" y="235"/>
                  </a:lnTo>
                  <a:lnTo>
                    <a:pt x="63" y="235"/>
                  </a:lnTo>
                  <a:lnTo>
                    <a:pt x="52" y="256"/>
                  </a:lnTo>
                  <a:lnTo>
                    <a:pt x="41" y="278"/>
                  </a:lnTo>
                  <a:lnTo>
                    <a:pt x="32" y="300"/>
                  </a:lnTo>
                  <a:lnTo>
                    <a:pt x="24" y="323"/>
                  </a:lnTo>
                  <a:lnTo>
                    <a:pt x="17" y="345"/>
                  </a:lnTo>
                  <a:lnTo>
                    <a:pt x="11" y="367"/>
                  </a:lnTo>
                  <a:lnTo>
                    <a:pt x="7" y="390"/>
                  </a:lnTo>
                  <a:lnTo>
                    <a:pt x="3" y="413"/>
                  </a:lnTo>
                  <a:lnTo>
                    <a:pt x="1" y="436"/>
                  </a:lnTo>
                  <a:lnTo>
                    <a:pt x="0" y="458"/>
                  </a:lnTo>
                  <a:lnTo>
                    <a:pt x="0" y="482"/>
                  </a:lnTo>
                  <a:lnTo>
                    <a:pt x="1" y="504"/>
                  </a:lnTo>
                  <a:lnTo>
                    <a:pt x="3" y="527"/>
                  </a:lnTo>
                  <a:lnTo>
                    <a:pt x="6" y="549"/>
                  </a:lnTo>
                  <a:lnTo>
                    <a:pt x="10" y="571"/>
                  </a:lnTo>
                  <a:lnTo>
                    <a:pt x="17" y="594"/>
                  </a:lnTo>
                  <a:lnTo>
                    <a:pt x="23" y="616"/>
                  </a:lnTo>
                  <a:lnTo>
                    <a:pt x="30" y="637"/>
                  </a:lnTo>
                  <a:lnTo>
                    <a:pt x="39" y="657"/>
                  </a:lnTo>
                  <a:lnTo>
                    <a:pt x="48" y="678"/>
                  </a:lnTo>
                  <a:lnTo>
                    <a:pt x="58" y="699"/>
                  </a:lnTo>
                  <a:lnTo>
                    <a:pt x="70" y="719"/>
                  </a:lnTo>
                  <a:lnTo>
                    <a:pt x="82" y="738"/>
                  </a:lnTo>
                  <a:lnTo>
                    <a:pt x="96" y="756"/>
                  </a:lnTo>
                  <a:lnTo>
                    <a:pt x="110" y="775"/>
                  </a:lnTo>
                  <a:lnTo>
                    <a:pt x="125" y="792"/>
                  </a:lnTo>
                  <a:lnTo>
                    <a:pt x="142" y="809"/>
                  </a:lnTo>
                  <a:lnTo>
                    <a:pt x="159" y="824"/>
                  </a:lnTo>
                  <a:lnTo>
                    <a:pt x="177" y="840"/>
                  </a:lnTo>
                  <a:lnTo>
                    <a:pt x="195" y="854"/>
                  </a:lnTo>
                  <a:lnTo>
                    <a:pt x="216" y="869"/>
                  </a:lnTo>
                  <a:lnTo>
                    <a:pt x="237" y="880"/>
                  </a:lnTo>
                  <a:lnTo>
                    <a:pt x="237" y="880"/>
                  </a:lnTo>
                  <a:lnTo>
                    <a:pt x="258" y="892"/>
                  </a:lnTo>
                  <a:lnTo>
                    <a:pt x="280" y="902"/>
                  </a:lnTo>
                  <a:lnTo>
                    <a:pt x="301" y="912"/>
                  </a:lnTo>
                  <a:lnTo>
                    <a:pt x="324" y="919"/>
                  </a:lnTo>
                  <a:lnTo>
                    <a:pt x="346" y="927"/>
                  </a:lnTo>
                  <a:lnTo>
                    <a:pt x="368" y="932"/>
                  </a:lnTo>
                  <a:lnTo>
                    <a:pt x="392" y="938"/>
                  </a:lnTo>
                  <a:lnTo>
                    <a:pt x="414" y="940"/>
                  </a:lnTo>
                  <a:lnTo>
                    <a:pt x="437" y="943"/>
                  </a:lnTo>
                  <a:lnTo>
                    <a:pt x="460" y="944"/>
                  </a:lnTo>
                  <a:lnTo>
                    <a:pt x="483" y="944"/>
                  </a:lnTo>
                  <a:lnTo>
                    <a:pt x="505" y="943"/>
                  </a:lnTo>
                  <a:lnTo>
                    <a:pt x="529" y="940"/>
                  </a:lnTo>
                  <a:lnTo>
                    <a:pt x="551" y="938"/>
                  </a:lnTo>
                  <a:lnTo>
                    <a:pt x="573" y="934"/>
                  </a:lnTo>
                  <a:lnTo>
                    <a:pt x="595" y="927"/>
                  </a:lnTo>
                  <a:lnTo>
                    <a:pt x="616" y="922"/>
                  </a:lnTo>
                  <a:lnTo>
                    <a:pt x="638" y="914"/>
                  </a:lnTo>
                  <a:lnTo>
                    <a:pt x="659" y="905"/>
                  </a:lnTo>
                  <a:lnTo>
                    <a:pt x="680" y="896"/>
                  </a:lnTo>
                  <a:lnTo>
                    <a:pt x="699" y="885"/>
                  </a:lnTo>
                  <a:lnTo>
                    <a:pt x="720" y="874"/>
                  </a:lnTo>
                  <a:lnTo>
                    <a:pt x="738" y="862"/>
                  </a:lnTo>
                  <a:lnTo>
                    <a:pt x="758" y="848"/>
                  </a:lnTo>
                  <a:lnTo>
                    <a:pt x="776" y="833"/>
                  </a:lnTo>
                  <a:lnTo>
                    <a:pt x="793" y="819"/>
                  </a:lnTo>
                  <a:lnTo>
                    <a:pt x="810" y="802"/>
                  </a:lnTo>
                  <a:lnTo>
                    <a:pt x="826" y="785"/>
                  </a:lnTo>
                  <a:lnTo>
                    <a:pt x="841" y="767"/>
                  </a:lnTo>
                  <a:lnTo>
                    <a:pt x="856" y="749"/>
                  </a:lnTo>
                  <a:lnTo>
                    <a:pt x="869" y="728"/>
                  </a:lnTo>
                  <a:lnTo>
                    <a:pt x="882" y="708"/>
                  </a:lnTo>
                  <a:lnTo>
                    <a:pt x="882" y="70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7" name="Freeform 127"/>
            <p:cNvSpPr>
              <a:spLocks/>
            </p:cNvSpPr>
            <p:nvPr userDrawn="1"/>
          </p:nvSpPr>
          <p:spPr bwMode="auto">
            <a:xfrm>
              <a:off x="2187" y="837"/>
              <a:ext cx="216" cy="216"/>
            </a:xfrm>
            <a:custGeom>
              <a:avLst/>
              <a:gdLst>
                <a:gd name="T0" fmla="*/ 817 w 864"/>
                <a:gd name="T1" fmla="*/ 628 h 864"/>
                <a:gd name="T2" fmla="*/ 842 w 864"/>
                <a:gd name="T3" fmla="*/ 568 h 864"/>
                <a:gd name="T4" fmla="*/ 858 w 864"/>
                <a:gd name="T5" fmla="*/ 505 h 864"/>
                <a:gd name="T6" fmla="*/ 864 w 864"/>
                <a:gd name="T7" fmla="*/ 443 h 864"/>
                <a:gd name="T8" fmla="*/ 862 w 864"/>
                <a:gd name="T9" fmla="*/ 380 h 864"/>
                <a:gd name="T10" fmla="*/ 850 w 864"/>
                <a:gd name="T11" fmla="*/ 319 h 864"/>
                <a:gd name="T12" fmla="*/ 829 w 864"/>
                <a:gd name="T13" fmla="*/ 260 h 864"/>
                <a:gd name="T14" fmla="*/ 800 w 864"/>
                <a:gd name="T15" fmla="*/ 206 h 864"/>
                <a:gd name="T16" fmla="*/ 764 w 864"/>
                <a:gd name="T17" fmla="*/ 153 h 864"/>
                <a:gd name="T18" fmla="*/ 720 w 864"/>
                <a:gd name="T19" fmla="*/ 108 h 864"/>
                <a:gd name="T20" fmla="*/ 668 w 864"/>
                <a:gd name="T21" fmla="*/ 69 h 864"/>
                <a:gd name="T22" fmla="*/ 628 w 864"/>
                <a:gd name="T23" fmla="*/ 47 h 864"/>
                <a:gd name="T24" fmla="*/ 569 w 864"/>
                <a:gd name="T25" fmla="*/ 21 h 864"/>
                <a:gd name="T26" fmla="*/ 506 w 864"/>
                <a:gd name="T27" fmla="*/ 5 h 864"/>
                <a:gd name="T28" fmla="*/ 443 w 864"/>
                <a:gd name="T29" fmla="*/ 0 h 864"/>
                <a:gd name="T30" fmla="*/ 381 w 864"/>
                <a:gd name="T31" fmla="*/ 2 h 864"/>
                <a:gd name="T32" fmla="*/ 320 w 864"/>
                <a:gd name="T33" fmla="*/ 14 h 864"/>
                <a:gd name="T34" fmla="*/ 261 w 864"/>
                <a:gd name="T35" fmla="*/ 35 h 864"/>
                <a:gd name="T36" fmla="*/ 206 w 864"/>
                <a:gd name="T37" fmla="*/ 64 h 864"/>
                <a:gd name="T38" fmla="*/ 155 w 864"/>
                <a:gd name="T39" fmla="*/ 100 h 864"/>
                <a:gd name="T40" fmla="*/ 109 w 864"/>
                <a:gd name="T41" fmla="*/ 144 h 864"/>
                <a:gd name="T42" fmla="*/ 69 w 864"/>
                <a:gd name="T43" fmla="*/ 196 h 864"/>
                <a:gd name="T44" fmla="*/ 47 w 864"/>
                <a:gd name="T45" fmla="*/ 234 h 864"/>
                <a:gd name="T46" fmla="*/ 23 w 864"/>
                <a:gd name="T47" fmla="*/ 295 h 864"/>
                <a:gd name="T48" fmla="*/ 7 w 864"/>
                <a:gd name="T49" fmla="*/ 357 h 864"/>
                <a:gd name="T50" fmla="*/ 0 w 864"/>
                <a:gd name="T51" fmla="*/ 419 h 864"/>
                <a:gd name="T52" fmla="*/ 3 w 864"/>
                <a:gd name="T53" fmla="*/ 482 h 864"/>
                <a:gd name="T54" fmla="*/ 15 w 864"/>
                <a:gd name="T55" fmla="*/ 543 h 864"/>
                <a:gd name="T56" fmla="*/ 36 w 864"/>
                <a:gd name="T57" fmla="*/ 602 h 864"/>
                <a:gd name="T58" fmla="*/ 64 w 864"/>
                <a:gd name="T59" fmla="*/ 658 h 864"/>
                <a:gd name="T60" fmla="*/ 101 w 864"/>
                <a:gd name="T61" fmla="*/ 708 h 864"/>
                <a:gd name="T62" fmla="*/ 145 w 864"/>
                <a:gd name="T63" fmla="*/ 754 h 864"/>
                <a:gd name="T64" fmla="*/ 197 w 864"/>
                <a:gd name="T65" fmla="*/ 793 h 864"/>
                <a:gd name="T66" fmla="*/ 236 w 864"/>
                <a:gd name="T67" fmla="*/ 815 h 864"/>
                <a:gd name="T68" fmla="*/ 296 w 864"/>
                <a:gd name="T69" fmla="*/ 841 h 864"/>
                <a:gd name="T70" fmla="*/ 357 w 864"/>
                <a:gd name="T71" fmla="*/ 857 h 864"/>
                <a:gd name="T72" fmla="*/ 420 w 864"/>
                <a:gd name="T73" fmla="*/ 864 h 864"/>
                <a:gd name="T74" fmla="*/ 483 w 864"/>
                <a:gd name="T75" fmla="*/ 860 h 864"/>
                <a:gd name="T76" fmla="*/ 544 w 864"/>
                <a:gd name="T77" fmla="*/ 848 h 864"/>
                <a:gd name="T78" fmla="*/ 602 w 864"/>
                <a:gd name="T79" fmla="*/ 828 h 864"/>
                <a:gd name="T80" fmla="*/ 658 w 864"/>
                <a:gd name="T81" fmla="*/ 800 h 864"/>
                <a:gd name="T82" fmla="*/ 709 w 864"/>
                <a:gd name="T83" fmla="*/ 763 h 864"/>
                <a:gd name="T84" fmla="*/ 755 w 864"/>
                <a:gd name="T85" fmla="*/ 718 h 864"/>
                <a:gd name="T86" fmla="*/ 795 w 864"/>
                <a:gd name="T87" fmla="*/ 667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806" y="647"/>
                  </a:moveTo>
                  <a:lnTo>
                    <a:pt x="806" y="647"/>
                  </a:lnTo>
                  <a:lnTo>
                    <a:pt x="817" y="628"/>
                  </a:lnTo>
                  <a:lnTo>
                    <a:pt x="827" y="608"/>
                  </a:lnTo>
                  <a:lnTo>
                    <a:pt x="834" y="587"/>
                  </a:lnTo>
                  <a:lnTo>
                    <a:pt x="842" y="568"/>
                  </a:lnTo>
                  <a:lnTo>
                    <a:pt x="849" y="547"/>
                  </a:lnTo>
                  <a:lnTo>
                    <a:pt x="854" y="526"/>
                  </a:lnTo>
                  <a:lnTo>
                    <a:pt x="858" y="505"/>
                  </a:lnTo>
                  <a:lnTo>
                    <a:pt x="860" y="484"/>
                  </a:lnTo>
                  <a:lnTo>
                    <a:pt x="863" y="464"/>
                  </a:lnTo>
                  <a:lnTo>
                    <a:pt x="864" y="443"/>
                  </a:lnTo>
                  <a:lnTo>
                    <a:pt x="864" y="422"/>
                  </a:lnTo>
                  <a:lnTo>
                    <a:pt x="863" y="401"/>
                  </a:lnTo>
                  <a:lnTo>
                    <a:pt x="862" y="380"/>
                  </a:lnTo>
                  <a:lnTo>
                    <a:pt x="858" y="359"/>
                  </a:lnTo>
                  <a:lnTo>
                    <a:pt x="854" y="340"/>
                  </a:lnTo>
                  <a:lnTo>
                    <a:pt x="850" y="319"/>
                  </a:lnTo>
                  <a:lnTo>
                    <a:pt x="843" y="299"/>
                  </a:lnTo>
                  <a:lnTo>
                    <a:pt x="837" y="280"/>
                  </a:lnTo>
                  <a:lnTo>
                    <a:pt x="829" y="260"/>
                  </a:lnTo>
                  <a:lnTo>
                    <a:pt x="820" y="242"/>
                  </a:lnTo>
                  <a:lnTo>
                    <a:pt x="811" y="224"/>
                  </a:lnTo>
                  <a:lnTo>
                    <a:pt x="800" y="206"/>
                  </a:lnTo>
                  <a:lnTo>
                    <a:pt x="789" y="187"/>
                  </a:lnTo>
                  <a:lnTo>
                    <a:pt x="777" y="170"/>
                  </a:lnTo>
                  <a:lnTo>
                    <a:pt x="764" y="153"/>
                  </a:lnTo>
                  <a:lnTo>
                    <a:pt x="750" y="138"/>
                  </a:lnTo>
                  <a:lnTo>
                    <a:pt x="735" y="123"/>
                  </a:lnTo>
                  <a:lnTo>
                    <a:pt x="720" y="108"/>
                  </a:lnTo>
                  <a:lnTo>
                    <a:pt x="703" y="95"/>
                  </a:lnTo>
                  <a:lnTo>
                    <a:pt x="686" y="81"/>
                  </a:lnTo>
                  <a:lnTo>
                    <a:pt x="668" y="69"/>
                  </a:lnTo>
                  <a:lnTo>
                    <a:pt x="648" y="57"/>
                  </a:lnTo>
                  <a:lnTo>
                    <a:pt x="648" y="57"/>
                  </a:lnTo>
                  <a:lnTo>
                    <a:pt x="628" y="47"/>
                  </a:lnTo>
                  <a:lnTo>
                    <a:pt x="609" y="38"/>
                  </a:lnTo>
                  <a:lnTo>
                    <a:pt x="588" y="28"/>
                  </a:lnTo>
                  <a:lnTo>
                    <a:pt x="569" y="21"/>
                  </a:lnTo>
                  <a:lnTo>
                    <a:pt x="548" y="15"/>
                  </a:lnTo>
                  <a:lnTo>
                    <a:pt x="527" y="10"/>
                  </a:lnTo>
                  <a:lnTo>
                    <a:pt x="506" y="5"/>
                  </a:lnTo>
                  <a:lnTo>
                    <a:pt x="485" y="2"/>
                  </a:lnTo>
                  <a:lnTo>
                    <a:pt x="464" y="0"/>
                  </a:lnTo>
                  <a:lnTo>
                    <a:pt x="443" y="0"/>
                  </a:lnTo>
                  <a:lnTo>
                    <a:pt x="423" y="0"/>
                  </a:lnTo>
                  <a:lnTo>
                    <a:pt x="402" y="0"/>
                  </a:lnTo>
                  <a:lnTo>
                    <a:pt x="381" y="2"/>
                  </a:lnTo>
                  <a:lnTo>
                    <a:pt x="361" y="5"/>
                  </a:lnTo>
                  <a:lnTo>
                    <a:pt x="340" y="9"/>
                  </a:lnTo>
                  <a:lnTo>
                    <a:pt x="320" y="14"/>
                  </a:lnTo>
                  <a:lnTo>
                    <a:pt x="300" y="19"/>
                  </a:lnTo>
                  <a:lnTo>
                    <a:pt x="281" y="27"/>
                  </a:lnTo>
                  <a:lnTo>
                    <a:pt x="261" y="35"/>
                  </a:lnTo>
                  <a:lnTo>
                    <a:pt x="243" y="43"/>
                  </a:lnTo>
                  <a:lnTo>
                    <a:pt x="224" y="53"/>
                  </a:lnTo>
                  <a:lnTo>
                    <a:pt x="206" y="64"/>
                  </a:lnTo>
                  <a:lnTo>
                    <a:pt x="188" y="74"/>
                  </a:lnTo>
                  <a:lnTo>
                    <a:pt x="171" y="87"/>
                  </a:lnTo>
                  <a:lnTo>
                    <a:pt x="155" y="100"/>
                  </a:lnTo>
                  <a:lnTo>
                    <a:pt x="138" y="113"/>
                  </a:lnTo>
                  <a:lnTo>
                    <a:pt x="124" y="129"/>
                  </a:lnTo>
                  <a:lnTo>
                    <a:pt x="109" y="144"/>
                  </a:lnTo>
                  <a:lnTo>
                    <a:pt x="95" y="161"/>
                  </a:lnTo>
                  <a:lnTo>
                    <a:pt x="82" y="178"/>
                  </a:lnTo>
                  <a:lnTo>
                    <a:pt x="69" y="196"/>
                  </a:lnTo>
                  <a:lnTo>
                    <a:pt x="58" y="215"/>
                  </a:lnTo>
                  <a:lnTo>
                    <a:pt x="58" y="215"/>
                  </a:lnTo>
                  <a:lnTo>
                    <a:pt x="47" y="234"/>
                  </a:lnTo>
                  <a:lnTo>
                    <a:pt x="38" y="255"/>
                  </a:lnTo>
                  <a:lnTo>
                    <a:pt x="29" y="275"/>
                  </a:lnTo>
                  <a:lnTo>
                    <a:pt x="23" y="295"/>
                  </a:lnTo>
                  <a:lnTo>
                    <a:pt x="16" y="315"/>
                  </a:lnTo>
                  <a:lnTo>
                    <a:pt x="11" y="336"/>
                  </a:lnTo>
                  <a:lnTo>
                    <a:pt x="7" y="357"/>
                  </a:lnTo>
                  <a:lnTo>
                    <a:pt x="3" y="378"/>
                  </a:lnTo>
                  <a:lnTo>
                    <a:pt x="2" y="398"/>
                  </a:lnTo>
                  <a:lnTo>
                    <a:pt x="0" y="419"/>
                  </a:lnTo>
                  <a:lnTo>
                    <a:pt x="0" y="440"/>
                  </a:lnTo>
                  <a:lnTo>
                    <a:pt x="2" y="461"/>
                  </a:lnTo>
                  <a:lnTo>
                    <a:pt x="3" y="482"/>
                  </a:lnTo>
                  <a:lnTo>
                    <a:pt x="6" y="503"/>
                  </a:lnTo>
                  <a:lnTo>
                    <a:pt x="9" y="523"/>
                  </a:lnTo>
                  <a:lnTo>
                    <a:pt x="15" y="543"/>
                  </a:lnTo>
                  <a:lnTo>
                    <a:pt x="21" y="563"/>
                  </a:lnTo>
                  <a:lnTo>
                    <a:pt x="28" y="582"/>
                  </a:lnTo>
                  <a:lnTo>
                    <a:pt x="36" y="602"/>
                  </a:lnTo>
                  <a:lnTo>
                    <a:pt x="43" y="621"/>
                  </a:lnTo>
                  <a:lnTo>
                    <a:pt x="54" y="639"/>
                  </a:lnTo>
                  <a:lnTo>
                    <a:pt x="64" y="658"/>
                  </a:lnTo>
                  <a:lnTo>
                    <a:pt x="75" y="675"/>
                  </a:lnTo>
                  <a:lnTo>
                    <a:pt x="88" y="692"/>
                  </a:lnTo>
                  <a:lnTo>
                    <a:pt x="101" y="708"/>
                  </a:lnTo>
                  <a:lnTo>
                    <a:pt x="115" y="724"/>
                  </a:lnTo>
                  <a:lnTo>
                    <a:pt x="129" y="740"/>
                  </a:lnTo>
                  <a:lnTo>
                    <a:pt x="145" y="754"/>
                  </a:lnTo>
                  <a:lnTo>
                    <a:pt x="162" y="768"/>
                  </a:lnTo>
                  <a:lnTo>
                    <a:pt x="179" y="781"/>
                  </a:lnTo>
                  <a:lnTo>
                    <a:pt x="197" y="793"/>
                  </a:lnTo>
                  <a:lnTo>
                    <a:pt x="217" y="805"/>
                  </a:lnTo>
                  <a:lnTo>
                    <a:pt x="217" y="805"/>
                  </a:lnTo>
                  <a:lnTo>
                    <a:pt x="236" y="815"/>
                  </a:lnTo>
                  <a:lnTo>
                    <a:pt x="256" y="826"/>
                  </a:lnTo>
                  <a:lnTo>
                    <a:pt x="275" y="834"/>
                  </a:lnTo>
                  <a:lnTo>
                    <a:pt x="296" y="841"/>
                  </a:lnTo>
                  <a:lnTo>
                    <a:pt x="317" y="848"/>
                  </a:lnTo>
                  <a:lnTo>
                    <a:pt x="337" y="853"/>
                  </a:lnTo>
                  <a:lnTo>
                    <a:pt x="357" y="857"/>
                  </a:lnTo>
                  <a:lnTo>
                    <a:pt x="378" y="860"/>
                  </a:lnTo>
                  <a:lnTo>
                    <a:pt x="399" y="862"/>
                  </a:lnTo>
                  <a:lnTo>
                    <a:pt x="420" y="864"/>
                  </a:lnTo>
                  <a:lnTo>
                    <a:pt x="441" y="864"/>
                  </a:lnTo>
                  <a:lnTo>
                    <a:pt x="462" y="862"/>
                  </a:lnTo>
                  <a:lnTo>
                    <a:pt x="483" y="860"/>
                  </a:lnTo>
                  <a:lnTo>
                    <a:pt x="503" y="857"/>
                  </a:lnTo>
                  <a:lnTo>
                    <a:pt x="524" y="853"/>
                  </a:lnTo>
                  <a:lnTo>
                    <a:pt x="544" y="848"/>
                  </a:lnTo>
                  <a:lnTo>
                    <a:pt x="563" y="843"/>
                  </a:lnTo>
                  <a:lnTo>
                    <a:pt x="583" y="836"/>
                  </a:lnTo>
                  <a:lnTo>
                    <a:pt x="602" y="828"/>
                  </a:lnTo>
                  <a:lnTo>
                    <a:pt x="622" y="819"/>
                  </a:lnTo>
                  <a:lnTo>
                    <a:pt x="640" y="810"/>
                  </a:lnTo>
                  <a:lnTo>
                    <a:pt x="658" y="800"/>
                  </a:lnTo>
                  <a:lnTo>
                    <a:pt x="675" y="788"/>
                  </a:lnTo>
                  <a:lnTo>
                    <a:pt x="692" y="776"/>
                  </a:lnTo>
                  <a:lnTo>
                    <a:pt x="709" y="763"/>
                  </a:lnTo>
                  <a:lnTo>
                    <a:pt x="725" y="749"/>
                  </a:lnTo>
                  <a:lnTo>
                    <a:pt x="741" y="735"/>
                  </a:lnTo>
                  <a:lnTo>
                    <a:pt x="755" y="718"/>
                  </a:lnTo>
                  <a:lnTo>
                    <a:pt x="769" y="702"/>
                  </a:lnTo>
                  <a:lnTo>
                    <a:pt x="782" y="684"/>
                  </a:lnTo>
                  <a:lnTo>
                    <a:pt x="795" y="667"/>
                  </a:lnTo>
                  <a:lnTo>
                    <a:pt x="806" y="647"/>
                  </a:lnTo>
                  <a:lnTo>
                    <a:pt x="806" y="6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8" name="Freeform 128"/>
            <p:cNvSpPr>
              <a:spLocks/>
            </p:cNvSpPr>
            <p:nvPr userDrawn="1"/>
          </p:nvSpPr>
          <p:spPr bwMode="auto">
            <a:xfrm>
              <a:off x="2070" y="1066"/>
              <a:ext cx="196" cy="196"/>
            </a:xfrm>
            <a:custGeom>
              <a:avLst/>
              <a:gdLst>
                <a:gd name="T0" fmla="*/ 214 w 783"/>
                <a:gd name="T1" fmla="*/ 740 h 783"/>
                <a:gd name="T2" fmla="*/ 268 w 783"/>
                <a:gd name="T3" fmla="*/ 762 h 783"/>
                <a:gd name="T4" fmla="*/ 324 w 783"/>
                <a:gd name="T5" fmla="*/ 776 h 783"/>
                <a:gd name="T6" fmla="*/ 382 w 783"/>
                <a:gd name="T7" fmla="*/ 783 h 783"/>
                <a:gd name="T8" fmla="*/ 438 w 783"/>
                <a:gd name="T9" fmla="*/ 780 h 783"/>
                <a:gd name="T10" fmla="*/ 494 w 783"/>
                <a:gd name="T11" fmla="*/ 769 h 783"/>
                <a:gd name="T12" fmla="*/ 546 w 783"/>
                <a:gd name="T13" fmla="*/ 750 h 783"/>
                <a:gd name="T14" fmla="*/ 597 w 783"/>
                <a:gd name="T15" fmla="*/ 724 h 783"/>
                <a:gd name="T16" fmla="*/ 644 w 783"/>
                <a:gd name="T17" fmla="*/ 692 h 783"/>
                <a:gd name="T18" fmla="*/ 684 w 783"/>
                <a:gd name="T19" fmla="*/ 651 h 783"/>
                <a:gd name="T20" fmla="*/ 720 w 783"/>
                <a:gd name="T21" fmla="*/ 604 h 783"/>
                <a:gd name="T22" fmla="*/ 740 w 783"/>
                <a:gd name="T23" fmla="*/ 569 h 783"/>
                <a:gd name="T24" fmla="*/ 763 w 783"/>
                <a:gd name="T25" fmla="*/ 515 h 783"/>
                <a:gd name="T26" fmla="*/ 778 w 783"/>
                <a:gd name="T27" fmla="*/ 459 h 783"/>
                <a:gd name="T28" fmla="*/ 783 w 783"/>
                <a:gd name="T29" fmla="*/ 401 h 783"/>
                <a:gd name="T30" fmla="*/ 780 w 783"/>
                <a:gd name="T31" fmla="*/ 345 h 783"/>
                <a:gd name="T32" fmla="*/ 770 w 783"/>
                <a:gd name="T33" fmla="*/ 289 h 783"/>
                <a:gd name="T34" fmla="*/ 752 w 783"/>
                <a:gd name="T35" fmla="*/ 237 h 783"/>
                <a:gd name="T36" fmla="*/ 726 w 783"/>
                <a:gd name="T37" fmla="*/ 186 h 783"/>
                <a:gd name="T38" fmla="*/ 692 w 783"/>
                <a:gd name="T39" fmla="*/ 139 h 783"/>
                <a:gd name="T40" fmla="*/ 651 w 783"/>
                <a:gd name="T41" fmla="*/ 99 h 783"/>
                <a:gd name="T42" fmla="*/ 604 w 783"/>
                <a:gd name="T43" fmla="*/ 62 h 783"/>
                <a:gd name="T44" fmla="*/ 569 w 783"/>
                <a:gd name="T45" fmla="*/ 43 h 783"/>
                <a:gd name="T46" fmla="*/ 516 w 783"/>
                <a:gd name="T47" fmla="*/ 19 h 783"/>
                <a:gd name="T48" fmla="*/ 459 w 783"/>
                <a:gd name="T49" fmla="*/ 5 h 783"/>
                <a:gd name="T50" fmla="*/ 403 w 783"/>
                <a:gd name="T51" fmla="*/ 0 h 783"/>
                <a:gd name="T52" fmla="*/ 345 w 783"/>
                <a:gd name="T53" fmla="*/ 3 h 783"/>
                <a:gd name="T54" fmla="*/ 290 w 783"/>
                <a:gd name="T55" fmla="*/ 13 h 783"/>
                <a:gd name="T56" fmla="*/ 237 w 783"/>
                <a:gd name="T57" fmla="*/ 31 h 783"/>
                <a:gd name="T58" fmla="*/ 188 w 783"/>
                <a:gd name="T59" fmla="*/ 57 h 783"/>
                <a:gd name="T60" fmla="*/ 141 w 783"/>
                <a:gd name="T61" fmla="*/ 91 h 783"/>
                <a:gd name="T62" fmla="*/ 99 w 783"/>
                <a:gd name="T63" fmla="*/ 132 h 783"/>
                <a:gd name="T64" fmla="*/ 64 w 783"/>
                <a:gd name="T65" fmla="*/ 178 h 783"/>
                <a:gd name="T66" fmla="*/ 43 w 783"/>
                <a:gd name="T67" fmla="*/ 214 h 783"/>
                <a:gd name="T68" fmla="*/ 21 w 783"/>
                <a:gd name="T69" fmla="*/ 267 h 783"/>
                <a:gd name="T70" fmla="*/ 6 w 783"/>
                <a:gd name="T71" fmla="*/ 324 h 783"/>
                <a:gd name="T72" fmla="*/ 0 w 783"/>
                <a:gd name="T73" fmla="*/ 380 h 783"/>
                <a:gd name="T74" fmla="*/ 2 w 783"/>
                <a:gd name="T75" fmla="*/ 438 h 783"/>
                <a:gd name="T76" fmla="*/ 13 w 783"/>
                <a:gd name="T77" fmla="*/ 492 h 783"/>
                <a:gd name="T78" fmla="*/ 32 w 783"/>
                <a:gd name="T79" fmla="*/ 546 h 783"/>
                <a:gd name="T80" fmla="*/ 58 w 783"/>
                <a:gd name="T81" fmla="*/ 595 h 783"/>
                <a:gd name="T82" fmla="*/ 91 w 783"/>
                <a:gd name="T83" fmla="*/ 642 h 783"/>
                <a:gd name="T84" fmla="*/ 131 w 783"/>
                <a:gd name="T85" fmla="*/ 684 h 783"/>
                <a:gd name="T86" fmla="*/ 178 w 783"/>
                <a:gd name="T87" fmla="*/ 71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197" y="730"/>
                  </a:moveTo>
                  <a:lnTo>
                    <a:pt x="197" y="730"/>
                  </a:lnTo>
                  <a:lnTo>
                    <a:pt x="214" y="740"/>
                  </a:lnTo>
                  <a:lnTo>
                    <a:pt x="232" y="748"/>
                  </a:lnTo>
                  <a:lnTo>
                    <a:pt x="250" y="756"/>
                  </a:lnTo>
                  <a:lnTo>
                    <a:pt x="268" y="762"/>
                  </a:lnTo>
                  <a:lnTo>
                    <a:pt x="287" y="769"/>
                  </a:lnTo>
                  <a:lnTo>
                    <a:pt x="306" y="773"/>
                  </a:lnTo>
                  <a:lnTo>
                    <a:pt x="324" y="776"/>
                  </a:lnTo>
                  <a:lnTo>
                    <a:pt x="344" y="779"/>
                  </a:lnTo>
                  <a:lnTo>
                    <a:pt x="362" y="782"/>
                  </a:lnTo>
                  <a:lnTo>
                    <a:pt x="382" y="783"/>
                  </a:lnTo>
                  <a:lnTo>
                    <a:pt x="400" y="783"/>
                  </a:lnTo>
                  <a:lnTo>
                    <a:pt x="419" y="782"/>
                  </a:lnTo>
                  <a:lnTo>
                    <a:pt x="438" y="780"/>
                  </a:lnTo>
                  <a:lnTo>
                    <a:pt x="456" y="778"/>
                  </a:lnTo>
                  <a:lnTo>
                    <a:pt x="475" y="774"/>
                  </a:lnTo>
                  <a:lnTo>
                    <a:pt x="494" y="769"/>
                  </a:lnTo>
                  <a:lnTo>
                    <a:pt x="511" y="763"/>
                  </a:lnTo>
                  <a:lnTo>
                    <a:pt x="529" y="758"/>
                  </a:lnTo>
                  <a:lnTo>
                    <a:pt x="546" y="750"/>
                  </a:lnTo>
                  <a:lnTo>
                    <a:pt x="564" y="743"/>
                  </a:lnTo>
                  <a:lnTo>
                    <a:pt x="580" y="735"/>
                  </a:lnTo>
                  <a:lnTo>
                    <a:pt x="597" y="724"/>
                  </a:lnTo>
                  <a:lnTo>
                    <a:pt x="612" y="714"/>
                  </a:lnTo>
                  <a:lnTo>
                    <a:pt x="628" y="703"/>
                  </a:lnTo>
                  <a:lnTo>
                    <a:pt x="644" y="692"/>
                  </a:lnTo>
                  <a:lnTo>
                    <a:pt x="658" y="679"/>
                  </a:lnTo>
                  <a:lnTo>
                    <a:pt x="671" y="666"/>
                  </a:lnTo>
                  <a:lnTo>
                    <a:pt x="684" y="651"/>
                  </a:lnTo>
                  <a:lnTo>
                    <a:pt x="697" y="636"/>
                  </a:lnTo>
                  <a:lnTo>
                    <a:pt x="709" y="620"/>
                  </a:lnTo>
                  <a:lnTo>
                    <a:pt x="720" y="604"/>
                  </a:lnTo>
                  <a:lnTo>
                    <a:pt x="731" y="586"/>
                  </a:lnTo>
                  <a:lnTo>
                    <a:pt x="731" y="586"/>
                  </a:lnTo>
                  <a:lnTo>
                    <a:pt x="740" y="569"/>
                  </a:lnTo>
                  <a:lnTo>
                    <a:pt x="749" y="551"/>
                  </a:lnTo>
                  <a:lnTo>
                    <a:pt x="757" y="533"/>
                  </a:lnTo>
                  <a:lnTo>
                    <a:pt x="763" y="515"/>
                  </a:lnTo>
                  <a:lnTo>
                    <a:pt x="769" y="496"/>
                  </a:lnTo>
                  <a:lnTo>
                    <a:pt x="774" y="477"/>
                  </a:lnTo>
                  <a:lnTo>
                    <a:pt x="778" y="459"/>
                  </a:lnTo>
                  <a:lnTo>
                    <a:pt x="780" y="439"/>
                  </a:lnTo>
                  <a:lnTo>
                    <a:pt x="782" y="421"/>
                  </a:lnTo>
                  <a:lnTo>
                    <a:pt x="783" y="401"/>
                  </a:lnTo>
                  <a:lnTo>
                    <a:pt x="783" y="383"/>
                  </a:lnTo>
                  <a:lnTo>
                    <a:pt x="783" y="363"/>
                  </a:lnTo>
                  <a:lnTo>
                    <a:pt x="780" y="345"/>
                  </a:lnTo>
                  <a:lnTo>
                    <a:pt x="778" y="327"/>
                  </a:lnTo>
                  <a:lnTo>
                    <a:pt x="774" y="307"/>
                  </a:lnTo>
                  <a:lnTo>
                    <a:pt x="770" y="289"/>
                  </a:lnTo>
                  <a:lnTo>
                    <a:pt x="765" y="272"/>
                  </a:lnTo>
                  <a:lnTo>
                    <a:pt x="758" y="254"/>
                  </a:lnTo>
                  <a:lnTo>
                    <a:pt x="752" y="237"/>
                  </a:lnTo>
                  <a:lnTo>
                    <a:pt x="744" y="219"/>
                  </a:lnTo>
                  <a:lnTo>
                    <a:pt x="735" y="203"/>
                  </a:lnTo>
                  <a:lnTo>
                    <a:pt x="726" y="186"/>
                  </a:lnTo>
                  <a:lnTo>
                    <a:pt x="715" y="171"/>
                  </a:lnTo>
                  <a:lnTo>
                    <a:pt x="705" y="155"/>
                  </a:lnTo>
                  <a:lnTo>
                    <a:pt x="692" y="139"/>
                  </a:lnTo>
                  <a:lnTo>
                    <a:pt x="680" y="125"/>
                  </a:lnTo>
                  <a:lnTo>
                    <a:pt x="666" y="112"/>
                  </a:lnTo>
                  <a:lnTo>
                    <a:pt x="651" y="99"/>
                  </a:lnTo>
                  <a:lnTo>
                    <a:pt x="637" y="86"/>
                  </a:lnTo>
                  <a:lnTo>
                    <a:pt x="621" y="74"/>
                  </a:lnTo>
                  <a:lnTo>
                    <a:pt x="604" y="62"/>
                  </a:lnTo>
                  <a:lnTo>
                    <a:pt x="588" y="52"/>
                  </a:lnTo>
                  <a:lnTo>
                    <a:pt x="588" y="52"/>
                  </a:lnTo>
                  <a:lnTo>
                    <a:pt x="569" y="43"/>
                  </a:lnTo>
                  <a:lnTo>
                    <a:pt x="552" y="34"/>
                  </a:lnTo>
                  <a:lnTo>
                    <a:pt x="534" y="26"/>
                  </a:lnTo>
                  <a:lnTo>
                    <a:pt x="516" y="19"/>
                  </a:lnTo>
                  <a:lnTo>
                    <a:pt x="496" y="14"/>
                  </a:lnTo>
                  <a:lnTo>
                    <a:pt x="478" y="9"/>
                  </a:lnTo>
                  <a:lnTo>
                    <a:pt x="459" y="5"/>
                  </a:lnTo>
                  <a:lnTo>
                    <a:pt x="440" y="3"/>
                  </a:lnTo>
                  <a:lnTo>
                    <a:pt x="421" y="0"/>
                  </a:lnTo>
                  <a:lnTo>
                    <a:pt x="403" y="0"/>
                  </a:lnTo>
                  <a:lnTo>
                    <a:pt x="383" y="0"/>
                  </a:lnTo>
                  <a:lnTo>
                    <a:pt x="365" y="0"/>
                  </a:lnTo>
                  <a:lnTo>
                    <a:pt x="345" y="3"/>
                  </a:lnTo>
                  <a:lnTo>
                    <a:pt x="327" y="5"/>
                  </a:lnTo>
                  <a:lnTo>
                    <a:pt x="309" y="9"/>
                  </a:lnTo>
                  <a:lnTo>
                    <a:pt x="290" y="13"/>
                  </a:lnTo>
                  <a:lnTo>
                    <a:pt x="272" y="18"/>
                  </a:lnTo>
                  <a:lnTo>
                    <a:pt x="255" y="25"/>
                  </a:lnTo>
                  <a:lnTo>
                    <a:pt x="237" y="31"/>
                  </a:lnTo>
                  <a:lnTo>
                    <a:pt x="220" y="39"/>
                  </a:lnTo>
                  <a:lnTo>
                    <a:pt x="203" y="48"/>
                  </a:lnTo>
                  <a:lnTo>
                    <a:pt x="188" y="57"/>
                  </a:lnTo>
                  <a:lnTo>
                    <a:pt x="171" y="68"/>
                  </a:lnTo>
                  <a:lnTo>
                    <a:pt x="155" y="78"/>
                  </a:lnTo>
                  <a:lnTo>
                    <a:pt x="141" y="91"/>
                  </a:lnTo>
                  <a:lnTo>
                    <a:pt x="126" y="103"/>
                  </a:lnTo>
                  <a:lnTo>
                    <a:pt x="112" y="117"/>
                  </a:lnTo>
                  <a:lnTo>
                    <a:pt x="99" y="132"/>
                  </a:lnTo>
                  <a:lnTo>
                    <a:pt x="86" y="146"/>
                  </a:lnTo>
                  <a:lnTo>
                    <a:pt x="74" y="161"/>
                  </a:lnTo>
                  <a:lnTo>
                    <a:pt x="64" y="178"/>
                  </a:lnTo>
                  <a:lnTo>
                    <a:pt x="53" y="195"/>
                  </a:lnTo>
                  <a:lnTo>
                    <a:pt x="53" y="195"/>
                  </a:lnTo>
                  <a:lnTo>
                    <a:pt x="43" y="214"/>
                  </a:lnTo>
                  <a:lnTo>
                    <a:pt x="35" y="231"/>
                  </a:lnTo>
                  <a:lnTo>
                    <a:pt x="27" y="249"/>
                  </a:lnTo>
                  <a:lnTo>
                    <a:pt x="21" y="267"/>
                  </a:lnTo>
                  <a:lnTo>
                    <a:pt x="14" y="287"/>
                  </a:lnTo>
                  <a:lnTo>
                    <a:pt x="10" y="305"/>
                  </a:lnTo>
                  <a:lnTo>
                    <a:pt x="6" y="324"/>
                  </a:lnTo>
                  <a:lnTo>
                    <a:pt x="2" y="343"/>
                  </a:lnTo>
                  <a:lnTo>
                    <a:pt x="1" y="362"/>
                  </a:lnTo>
                  <a:lnTo>
                    <a:pt x="0" y="380"/>
                  </a:lnTo>
                  <a:lnTo>
                    <a:pt x="0" y="400"/>
                  </a:lnTo>
                  <a:lnTo>
                    <a:pt x="1" y="418"/>
                  </a:lnTo>
                  <a:lnTo>
                    <a:pt x="2" y="438"/>
                  </a:lnTo>
                  <a:lnTo>
                    <a:pt x="5" y="456"/>
                  </a:lnTo>
                  <a:lnTo>
                    <a:pt x="9" y="474"/>
                  </a:lnTo>
                  <a:lnTo>
                    <a:pt x="13" y="492"/>
                  </a:lnTo>
                  <a:lnTo>
                    <a:pt x="19" y="511"/>
                  </a:lnTo>
                  <a:lnTo>
                    <a:pt x="25" y="528"/>
                  </a:lnTo>
                  <a:lnTo>
                    <a:pt x="32" y="546"/>
                  </a:lnTo>
                  <a:lnTo>
                    <a:pt x="40" y="563"/>
                  </a:lnTo>
                  <a:lnTo>
                    <a:pt x="48" y="580"/>
                  </a:lnTo>
                  <a:lnTo>
                    <a:pt x="58" y="595"/>
                  </a:lnTo>
                  <a:lnTo>
                    <a:pt x="68" y="612"/>
                  </a:lnTo>
                  <a:lnTo>
                    <a:pt x="79" y="628"/>
                  </a:lnTo>
                  <a:lnTo>
                    <a:pt x="91" y="642"/>
                  </a:lnTo>
                  <a:lnTo>
                    <a:pt x="104" y="657"/>
                  </a:lnTo>
                  <a:lnTo>
                    <a:pt x="117" y="671"/>
                  </a:lnTo>
                  <a:lnTo>
                    <a:pt x="131" y="684"/>
                  </a:lnTo>
                  <a:lnTo>
                    <a:pt x="147" y="697"/>
                  </a:lnTo>
                  <a:lnTo>
                    <a:pt x="163" y="709"/>
                  </a:lnTo>
                  <a:lnTo>
                    <a:pt x="178" y="719"/>
                  </a:lnTo>
                  <a:lnTo>
                    <a:pt x="197" y="730"/>
                  </a:lnTo>
                  <a:lnTo>
                    <a:pt x="197"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9" name="Freeform 129"/>
            <p:cNvSpPr>
              <a:spLocks/>
            </p:cNvSpPr>
            <p:nvPr userDrawn="1"/>
          </p:nvSpPr>
          <p:spPr bwMode="auto">
            <a:xfrm>
              <a:off x="1954" y="1296"/>
              <a:ext cx="175" cy="175"/>
            </a:xfrm>
            <a:custGeom>
              <a:avLst/>
              <a:gdLst>
                <a:gd name="T0" fmla="*/ 663 w 702"/>
                <a:gd name="T1" fmla="*/ 511 h 702"/>
                <a:gd name="T2" fmla="*/ 684 w 702"/>
                <a:gd name="T3" fmla="*/ 461 h 702"/>
                <a:gd name="T4" fmla="*/ 697 w 702"/>
                <a:gd name="T5" fmla="*/ 412 h 702"/>
                <a:gd name="T6" fmla="*/ 702 w 702"/>
                <a:gd name="T7" fmla="*/ 360 h 702"/>
                <a:gd name="T8" fmla="*/ 699 w 702"/>
                <a:gd name="T9" fmla="*/ 310 h 702"/>
                <a:gd name="T10" fmla="*/ 689 w 702"/>
                <a:gd name="T11" fmla="*/ 261 h 702"/>
                <a:gd name="T12" fmla="*/ 673 w 702"/>
                <a:gd name="T13" fmla="*/ 213 h 702"/>
                <a:gd name="T14" fmla="*/ 650 w 702"/>
                <a:gd name="T15" fmla="*/ 167 h 702"/>
                <a:gd name="T16" fmla="*/ 620 w 702"/>
                <a:gd name="T17" fmla="*/ 125 h 702"/>
                <a:gd name="T18" fmla="*/ 583 w 702"/>
                <a:gd name="T19" fmla="*/ 89 h 702"/>
                <a:gd name="T20" fmla="*/ 542 w 702"/>
                <a:gd name="T21" fmla="*/ 56 h 702"/>
                <a:gd name="T22" fmla="*/ 510 w 702"/>
                <a:gd name="T23" fmla="*/ 38 h 702"/>
                <a:gd name="T24" fmla="*/ 461 w 702"/>
                <a:gd name="T25" fmla="*/ 18 h 702"/>
                <a:gd name="T26" fmla="*/ 410 w 702"/>
                <a:gd name="T27" fmla="*/ 5 h 702"/>
                <a:gd name="T28" fmla="*/ 359 w 702"/>
                <a:gd name="T29" fmla="*/ 0 h 702"/>
                <a:gd name="T30" fmla="*/ 310 w 702"/>
                <a:gd name="T31" fmla="*/ 3 h 702"/>
                <a:gd name="T32" fmla="*/ 259 w 702"/>
                <a:gd name="T33" fmla="*/ 12 h 702"/>
                <a:gd name="T34" fmla="*/ 212 w 702"/>
                <a:gd name="T35" fmla="*/ 29 h 702"/>
                <a:gd name="T36" fmla="*/ 166 w 702"/>
                <a:gd name="T37" fmla="*/ 52 h 702"/>
                <a:gd name="T38" fmla="*/ 125 w 702"/>
                <a:gd name="T39" fmla="*/ 81 h 702"/>
                <a:gd name="T40" fmla="*/ 88 w 702"/>
                <a:gd name="T41" fmla="*/ 117 h 702"/>
                <a:gd name="T42" fmla="*/ 56 w 702"/>
                <a:gd name="T43" fmla="*/ 160 h 702"/>
                <a:gd name="T44" fmla="*/ 37 w 702"/>
                <a:gd name="T45" fmla="*/ 192 h 702"/>
                <a:gd name="T46" fmla="*/ 17 w 702"/>
                <a:gd name="T47" fmla="*/ 240 h 702"/>
                <a:gd name="T48" fmla="*/ 5 w 702"/>
                <a:gd name="T49" fmla="*/ 291 h 702"/>
                <a:gd name="T50" fmla="*/ 0 w 702"/>
                <a:gd name="T51" fmla="*/ 341 h 702"/>
                <a:gd name="T52" fmla="*/ 2 w 702"/>
                <a:gd name="T53" fmla="*/ 392 h 702"/>
                <a:gd name="T54" fmla="*/ 11 w 702"/>
                <a:gd name="T55" fmla="*/ 442 h 702"/>
                <a:gd name="T56" fmla="*/ 28 w 702"/>
                <a:gd name="T57" fmla="*/ 490 h 702"/>
                <a:gd name="T58" fmla="*/ 52 w 702"/>
                <a:gd name="T59" fmla="*/ 534 h 702"/>
                <a:gd name="T60" fmla="*/ 80 w 702"/>
                <a:gd name="T61" fmla="*/ 576 h 702"/>
                <a:gd name="T62" fmla="*/ 117 w 702"/>
                <a:gd name="T63" fmla="*/ 614 h 702"/>
                <a:gd name="T64" fmla="*/ 160 w 702"/>
                <a:gd name="T65" fmla="*/ 645 h 702"/>
                <a:gd name="T66" fmla="*/ 191 w 702"/>
                <a:gd name="T67" fmla="*/ 663 h 702"/>
                <a:gd name="T68" fmla="*/ 239 w 702"/>
                <a:gd name="T69" fmla="*/ 684 h 702"/>
                <a:gd name="T70" fmla="*/ 290 w 702"/>
                <a:gd name="T71" fmla="*/ 697 h 702"/>
                <a:gd name="T72" fmla="*/ 341 w 702"/>
                <a:gd name="T73" fmla="*/ 702 h 702"/>
                <a:gd name="T74" fmla="*/ 392 w 702"/>
                <a:gd name="T75" fmla="*/ 700 h 702"/>
                <a:gd name="T76" fmla="*/ 441 w 702"/>
                <a:gd name="T77" fmla="*/ 689 h 702"/>
                <a:gd name="T78" fmla="*/ 490 w 702"/>
                <a:gd name="T79" fmla="*/ 674 h 702"/>
                <a:gd name="T80" fmla="*/ 534 w 702"/>
                <a:gd name="T81" fmla="*/ 650 h 702"/>
                <a:gd name="T82" fmla="*/ 576 w 702"/>
                <a:gd name="T83" fmla="*/ 620 h 702"/>
                <a:gd name="T84" fmla="*/ 613 w 702"/>
                <a:gd name="T85" fmla="*/ 584 h 702"/>
                <a:gd name="T86" fmla="*/ 645 w 702"/>
                <a:gd name="T87" fmla="*/ 54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4" y="526"/>
                  </a:moveTo>
                  <a:lnTo>
                    <a:pt x="654" y="526"/>
                  </a:lnTo>
                  <a:lnTo>
                    <a:pt x="663" y="511"/>
                  </a:lnTo>
                  <a:lnTo>
                    <a:pt x="671" y="494"/>
                  </a:lnTo>
                  <a:lnTo>
                    <a:pt x="677" y="478"/>
                  </a:lnTo>
                  <a:lnTo>
                    <a:pt x="684" y="461"/>
                  </a:lnTo>
                  <a:lnTo>
                    <a:pt x="689" y="444"/>
                  </a:lnTo>
                  <a:lnTo>
                    <a:pt x="693" y="427"/>
                  </a:lnTo>
                  <a:lnTo>
                    <a:pt x="697" y="412"/>
                  </a:lnTo>
                  <a:lnTo>
                    <a:pt x="699" y="395"/>
                  </a:lnTo>
                  <a:lnTo>
                    <a:pt x="701" y="377"/>
                  </a:lnTo>
                  <a:lnTo>
                    <a:pt x="702" y="360"/>
                  </a:lnTo>
                  <a:lnTo>
                    <a:pt x="702" y="343"/>
                  </a:lnTo>
                  <a:lnTo>
                    <a:pt x="701" y="326"/>
                  </a:lnTo>
                  <a:lnTo>
                    <a:pt x="699" y="310"/>
                  </a:lnTo>
                  <a:lnTo>
                    <a:pt x="697" y="293"/>
                  </a:lnTo>
                  <a:lnTo>
                    <a:pt x="693" y="276"/>
                  </a:lnTo>
                  <a:lnTo>
                    <a:pt x="689" y="261"/>
                  </a:lnTo>
                  <a:lnTo>
                    <a:pt x="685" y="244"/>
                  </a:lnTo>
                  <a:lnTo>
                    <a:pt x="680" y="228"/>
                  </a:lnTo>
                  <a:lnTo>
                    <a:pt x="673" y="213"/>
                  </a:lnTo>
                  <a:lnTo>
                    <a:pt x="666" y="197"/>
                  </a:lnTo>
                  <a:lnTo>
                    <a:pt x="658" y="183"/>
                  </a:lnTo>
                  <a:lnTo>
                    <a:pt x="650" y="167"/>
                  </a:lnTo>
                  <a:lnTo>
                    <a:pt x="641" y="153"/>
                  </a:lnTo>
                  <a:lnTo>
                    <a:pt x="630" y="140"/>
                  </a:lnTo>
                  <a:lnTo>
                    <a:pt x="620" y="125"/>
                  </a:lnTo>
                  <a:lnTo>
                    <a:pt x="608" y="112"/>
                  </a:lnTo>
                  <a:lnTo>
                    <a:pt x="596" y="100"/>
                  </a:lnTo>
                  <a:lnTo>
                    <a:pt x="583" y="89"/>
                  </a:lnTo>
                  <a:lnTo>
                    <a:pt x="570" y="77"/>
                  </a:lnTo>
                  <a:lnTo>
                    <a:pt x="556" y="67"/>
                  </a:lnTo>
                  <a:lnTo>
                    <a:pt x="542" y="56"/>
                  </a:lnTo>
                  <a:lnTo>
                    <a:pt x="526" y="47"/>
                  </a:lnTo>
                  <a:lnTo>
                    <a:pt x="526" y="47"/>
                  </a:lnTo>
                  <a:lnTo>
                    <a:pt x="510" y="38"/>
                  </a:lnTo>
                  <a:lnTo>
                    <a:pt x="494" y="30"/>
                  </a:lnTo>
                  <a:lnTo>
                    <a:pt x="478" y="24"/>
                  </a:lnTo>
                  <a:lnTo>
                    <a:pt x="461" y="18"/>
                  </a:lnTo>
                  <a:lnTo>
                    <a:pt x="444" y="13"/>
                  </a:lnTo>
                  <a:lnTo>
                    <a:pt x="427" y="8"/>
                  </a:lnTo>
                  <a:lnTo>
                    <a:pt x="410" y="5"/>
                  </a:lnTo>
                  <a:lnTo>
                    <a:pt x="393" y="3"/>
                  </a:lnTo>
                  <a:lnTo>
                    <a:pt x="376" y="1"/>
                  </a:lnTo>
                  <a:lnTo>
                    <a:pt x="359" y="0"/>
                  </a:lnTo>
                  <a:lnTo>
                    <a:pt x="342" y="0"/>
                  </a:lnTo>
                  <a:lnTo>
                    <a:pt x="325" y="0"/>
                  </a:lnTo>
                  <a:lnTo>
                    <a:pt x="310" y="3"/>
                  </a:lnTo>
                  <a:lnTo>
                    <a:pt x="293" y="5"/>
                  </a:lnTo>
                  <a:lnTo>
                    <a:pt x="276" y="8"/>
                  </a:lnTo>
                  <a:lnTo>
                    <a:pt x="259" y="12"/>
                  </a:lnTo>
                  <a:lnTo>
                    <a:pt x="243" y="17"/>
                  </a:lnTo>
                  <a:lnTo>
                    <a:pt x="228" y="22"/>
                  </a:lnTo>
                  <a:lnTo>
                    <a:pt x="212" y="29"/>
                  </a:lnTo>
                  <a:lnTo>
                    <a:pt x="196" y="35"/>
                  </a:lnTo>
                  <a:lnTo>
                    <a:pt x="181" y="43"/>
                  </a:lnTo>
                  <a:lnTo>
                    <a:pt x="166" y="52"/>
                  </a:lnTo>
                  <a:lnTo>
                    <a:pt x="152" y="61"/>
                  </a:lnTo>
                  <a:lnTo>
                    <a:pt x="139" y="70"/>
                  </a:lnTo>
                  <a:lnTo>
                    <a:pt x="125" y="81"/>
                  </a:lnTo>
                  <a:lnTo>
                    <a:pt x="112" y="93"/>
                  </a:lnTo>
                  <a:lnTo>
                    <a:pt x="100" y="104"/>
                  </a:lnTo>
                  <a:lnTo>
                    <a:pt x="88" y="117"/>
                  </a:lnTo>
                  <a:lnTo>
                    <a:pt x="77" y="132"/>
                  </a:lnTo>
                  <a:lnTo>
                    <a:pt x="66" y="145"/>
                  </a:lnTo>
                  <a:lnTo>
                    <a:pt x="56" y="160"/>
                  </a:lnTo>
                  <a:lnTo>
                    <a:pt x="47" y="176"/>
                  </a:lnTo>
                  <a:lnTo>
                    <a:pt x="47" y="176"/>
                  </a:lnTo>
                  <a:lnTo>
                    <a:pt x="37" y="192"/>
                  </a:lnTo>
                  <a:lnTo>
                    <a:pt x="30" y="207"/>
                  </a:lnTo>
                  <a:lnTo>
                    <a:pt x="23" y="224"/>
                  </a:lnTo>
                  <a:lnTo>
                    <a:pt x="17" y="240"/>
                  </a:lnTo>
                  <a:lnTo>
                    <a:pt x="13" y="257"/>
                  </a:lnTo>
                  <a:lnTo>
                    <a:pt x="7" y="274"/>
                  </a:lnTo>
                  <a:lnTo>
                    <a:pt x="5" y="291"/>
                  </a:lnTo>
                  <a:lnTo>
                    <a:pt x="2" y="308"/>
                  </a:lnTo>
                  <a:lnTo>
                    <a:pt x="0" y="325"/>
                  </a:lnTo>
                  <a:lnTo>
                    <a:pt x="0" y="341"/>
                  </a:lnTo>
                  <a:lnTo>
                    <a:pt x="0" y="358"/>
                  </a:lnTo>
                  <a:lnTo>
                    <a:pt x="0" y="375"/>
                  </a:lnTo>
                  <a:lnTo>
                    <a:pt x="2" y="392"/>
                  </a:lnTo>
                  <a:lnTo>
                    <a:pt x="4" y="409"/>
                  </a:lnTo>
                  <a:lnTo>
                    <a:pt x="7" y="425"/>
                  </a:lnTo>
                  <a:lnTo>
                    <a:pt x="11" y="442"/>
                  </a:lnTo>
                  <a:lnTo>
                    <a:pt x="17" y="457"/>
                  </a:lnTo>
                  <a:lnTo>
                    <a:pt x="22" y="474"/>
                  </a:lnTo>
                  <a:lnTo>
                    <a:pt x="28" y="490"/>
                  </a:lnTo>
                  <a:lnTo>
                    <a:pt x="35" y="504"/>
                  </a:lnTo>
                  <a:lnTo>
                    <a:pt x="43" y="520"/>
                  </a:lnTo>
                  <a:lnTo>
                    <a:pt x="52" y="534"/>
                  </a:lnTo>
                  <a:lnTo>
                    <a:pt x="61" y="549"/>
                  </a:lnTo>
                  <a:lnTo>
                    <a:pt x="70" y="563"/>
                  </a:lnTo>
                  <a:lnTo>
                    <a:pt x="80" y="576"/>
                  </a:lnTo>
                  <a:lnTo>
                    <a:pt x="92" y="589"/>
                  </a:lnTo>
                  <a:lnTo>
                    <a:pt x="104" y="602"/>
                  </a:lnTo>
                  <a:lnTo>
                    <a:pt x="117" y="614"/>
                  </a:lnTo>
                  <a:lnTo>
                    <a:pt x="131" y="624"/>
                  </a:lnTo>
                  <a:lnTo>
                    <a:pt x="144" y="636"/>
                  </a:lnTo>
                  <a:lnTo>
                    <a:pt x="160" y="645"/>
                  </a:lnTo>
                  <a:lnTo>
                    <a:pt x="176" y="655"/>
                  </a:lnTo>
                  <a:lnTo>
                    <a:pt x="176" y="655"/>
                  </a:lnTo>
                  <a:lnTo>
                    <a:pt x="191" y="663"/>
                  </a:lnTo>
                  <a:lnTo>
                    <a:pt x="207" y="671"/>
                  </a:lnTo>
                  <a:lnTo>
                    <a:pt x="224" y="678"/>
                  </a:lnTo>
                  <a:lnTo>
                    <a:pt x="239" y="684"/>
                  </a:lnTo>
                  <a:lnTo>
                    <a:pt x="256" y="689"/>
                  </a:lnTo>
                  <a:lnTo>
                    <a:pt x="273" y="693"/>
                  </a:lnTo>
                  <a:lnTo>
                    <a:pt x="290" y="697"/>
                  </a:lnTo>
                  <a:lnTo>
                    <a:pt x="307" y="700"/>
                  </a:lnTo>
                  <a:lnTo>
                    <a:pt x="324" y="701"/>
                  </a:lnTo>
                  <a:lnTo>
                    <a:pt x="341" y="702"/>
                  </a:lnTo>
                  <a:lnTo>
                    <a:pt x="358" y="702"/>
                  </a:lnTo>
                  <a:lnTo>
                    <a:pt x="375" y="701"/>
                  </a:lnTo>
                  <a:lnTo>
                    <a:pt x="392" y="700"/>
                  </a:lnTo>
                  <a:lnTo>
                    <a:pt x="409" y="697"/>
                  </a:lnTo>
                  <a:lnTo>
                    <a:pt x="424" y="695"/>
                  </a:lnTo>
                  <a:lnTo>
                    <a:pt x="441" y="689"/>
                  </a:lnTo>
                  <a:lnTo>
                    <a:pt x="457" y="685"/>
                  </a:lnTo>
                  <a:lnTo>
                    <a:pt x="474" y="680"/>
                  </a:lnTo>
                  <a:lnTo>
                    <a:pt x="490" y="674"/>
                  </a:lnTo>
                  <a:lnTo>
                    <a:pt x="504" y="666"/>
                  </a:lnTo>
                  <a:lnTo>
                    <a:pt x="520" y="658"/>
                  </a:lnTo>
                  <a:lnTo>
                    <a:pt x="534" y="650"/>
                  </a:lnTo>
                  <a:lnTo>
                    <a:pt x="548" y="641"/>
                  </a:lnTo>
                  <a:lnTo>
                    <a:pt x="563" y="631"/>
                  </a:lnTo>
                  <a:lnTo>
                    <a:pt x="576" y="620"/>
                  </a:lnTo>
                  <a:lnTo>
                    <a:pt x="589" y="609"/>
                  </a:lnTo>
                  <a:lnTo>
                    <a:pt x="600" y="597"/>
                  </a:lnTo>
                  <a:lnTo>
                    <a:pt x="613" y="584"/>
                  </a:lnTo>
                  <a:lnTo>
                    <a:pt x="624" y="571"/>
                  </a:lnTo>
                  <a:lnTo>
                    <a:pt x="636" y="556"/>
                  </a:lnTo>
                  <a:lnTo>
                    <a:pt x="645" y="542"/>
                  </a:lnTo>
                  <a:lnTo>
                    <a:pt x="654" y="526"/>
                  </a:lnTo>
                  <a:lnTo>
                    <a:pt x="654" y="5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0" name="Freeform 130"/>
            <p:cNvSpPr>
              <a:spLocks/>
            </p:cNvSpPr>
            <p:nvPr userDrawn="1"/>
          </p:nvSpPr>
          <p:spPr bwMode="auto">
            <a:xfrm>
              <a:off x="1837" y="1525"/>
              <a:ext cx="155" cy="155"/>
            </a:xfrm>
            <a:custGeom>
              <a:avLst/>
              <a:gdLst>
                <a:gd name="T0" fmla="*/ 467 w 622"/>
                <a:gd name="T1" fmla="*/ 42 h 622"/>
                <a:gd name="T2" fmla="*/ 438 w 622"/>
                <a:gd name="T3" fmla="*/ 28 h 622"/>
                <a:gd name="T4" fmla="*/ 409 w 622"/>
                <a:gd name="T5" fmla="*/ 16 h 622"/>
                <a:gd name="T6" fmla="*/ 349 w 622"/>
                <a:gd name="T7" fmla="*/ 3 h 622"/>
                <a:gd name="T8" fmla="*/ 289 w 622"/>
                <a:gd name="T9" fmla="*/ 0 h 622"/>
                <a:gd name="T10" fmla="*/ 231 w 622"/>
                <a:gd name="T11" fmla="*/ 11 h 622"/>
                <a:gd name="T12" fmla="*/ 175 w 622"/>
                <a:gd name="T13" fmla="*/ 32 h 622"/>
                <a:gd name="T14" fmla="*/ 124 w 622"/>
                <a:gd name="T15" fmla="*/ 63 h 622"/>
                <a:gd name="T16" fmla="*/ 78 w 622"/>
                <a:gd name="T17" fmla="*/ 105 h 622"/>
                <a:gd name="T18" fmla="*/ 59 w 622"/>
                <a:gd name="T19" fmla="*/ 129 h 622"/>
                <a:gd name="T20" fmla="*/ 42 w 622"/>
                <a:gd name="T21" fmla="*/ 155 h 622"/>
                <a:gd name="T22" fmla="*/ 34 w 622"/>
                <a:gd name="T23" fmla="*/ 170 h 622"/>
                <a:gd name="T24" fmla="*/ 21 w 622"/>
                <a:gd name="T25" fmla="*/ 198 h 622"/>
                <a:gd name="T26" fmla="*/ 8 w 622"/>
                <a:gd name="T27" fmla="*/ 243 h 622"/>
                <a:gd name="T28" fmla="*/ 0 w 622"/>
                <a:gd name="T29" fmla="*/ 303 h 622"/>
                <a:gd name="T30" fmla="*/ 5 w 622"/>
                <a:gd name="T31" fmla="*/ 363 h 622"/>
                <a:gd name="T32" fmla="*/ 20 w 622"/>
                <a:gd name="T33" fmla="*/ 420 h 622"/>
                <a:gd name="T34" fmla="*/ 46 w 622"/>
                <a:gd name="T35" fmla="*/ 473 h 622"/>
                <a:gd name="T36" fmla="*/ 82 w 622"/>
                <a:gd name="T37" fmla="*/ 521 h 622"/>
                <a:gd name="T38" fmla="*/ 116 w 622"/>
                <a:gd name="T39" fmla="*/ 553 h 622"/>
                <a:gd name="T40" fmla="*/ 142 w 622"/>
                <a:gd name="T41" fmla="*/ 571 h 622"/>
                <a:gd name="T42" fmla="*/ 155 w 622"/>
                <a:gd name="T43" fmla="*/ 580 h 622"/>
                <a:gd name="T44" fmla="*/ 184 w 622"/>
                <a:gd name="T45" fmla="*/ 594 h 622"/>
                <a:gd name="T46" fmla="*/ 213 w 622"/>
                <a:gd name="T47" fmla="*/ 605 h 622"/>
                <a:gd name="T48" fmla="*/ 272 w 622"/>
                <a:gd name="T49" fmla="*/ 619 h 622"/>
                <a:gd name="T50" fmla="*/ 332 w 622"/>
                <a:gd name="T51" fmla="*/ 621 h 622"/>
                <a:gd name="T52" fmla="*/ 391 w 622"/>
                <a:gd name="T53" fmla="*/ 610 h 622"/>
                <a:gd name="T54" fmla="*/ 447 w 622"/>
                <a:gd name="T55" fmla="*/ 589 h 622"/>
                <a:gd name="T56" fmla="*/ 498 w 622"/>
                <a:gd name="T57" fmla="*/ 558 h 622"/>
                <a:gd name="T58" fmla="*/ 544 w 622"/>
                <a:gd name="T59" fmla="*/ 518 h 622"/>
                <a:gd name="T60" fmla="*/ 563 w 622"/>
                <a:gd name="T61" fmla="*/ 493 h 622"/>
                <a:gd name="T62" fmla="*/ 580 w 622"/>
                <a:gd name="T63" fmla="*/ 465 h 622"/>
                <a:gd name="T64" fmla="*/ 588 w 622"/>
                <a:gd name="T65" fmla="*/ 452 h 622"/>
                <a:gd name="T66" fmla="*/ 601 w 622"/>
                <a:gd name="T67" fmla="*/ 424 h 622"/>
                <a:gd name="T68" fmla="*/ 614 w 622"/>
                <a:gd name="T69" fmla="*/ 379 h 622"/>
                <a:gd name="T70" fmla="*/ 622 w 622"/>
                <a:gd name="T71" fmla="*/ 320 h 622"/>
                <a:gd name="T72" fmla="*/ 618 w 622"/>
                <a:gd name="T73" fmla="*/ 260 h 622"/>
                <a:gd name="T74" fmla="*/ 602 w 622"/>
                <a:gd name="T75" fmla="*/ 202 h 622"/>
                <a:gd name="T76" fmla="*/ 576 w 622"/>
                <a:gd name="T77" fmla="*/ 149 h 622"/>
                <a:gd name="T78" fmla="*/ 540 w 622"/>
                <a:gd name="T79" fmla="*/ 101 h 622"/>
                <a:gd name="T80" fmla="*/ 506 w 622"/>
                <a:gd name="T81" fmla="*/ 68 h 622"/>
                <a:gd name="T82" fmla="*/ 480 w 622"/>
                <a:gd name="T83" fmla="*/ 50 h 622"/>
                <a:gd name="T84" fmla="*/ 467 w 622"/>
                <a:gd name="T85" fmla="*/ 42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467" y="42"/>
                  </a:moveTo>
                  <a:lnTo>
                    <a:pt x="467" y="42"/>
                  </a:lnTo>
                  <a:lnTo>
                    <a:pt x="452" y="34"/>
                  </a:lnTo>
                  <a:lnTo>
                    <a:pt x="438" y="28"/>
                  </a:lnTo>
                  <a:lnTo>
                    <a:pt x="424" y="21"/>
                  </a:lnTo>
                  <a:lnTo>
                    <a:pt x="409" y="16"/>
                  </a:lnTo>
                  <a:lnTo>
                    <a:pt x="379" y="8"/>
                  </a:lnTo>
                  <a:lnTo>
                    <a:pt x="349" y="3"/>
                  </a:lnTo>
                  <a:lnTo>
                    <a:pt x="319" y="0"/>
                  </a:lnTo>
                  <a:lnTo>
                    <a:pt x="289" y="0"/>
                  </a:lnTo>
                  <a:lnTo>
                    <a:pt x="259" y="4"/>
                  </a:lnTo>
                  <a:lnTo>
                    <a:pt x="231" y="11"/>
                  </a:lnTo>
                  <a:lnTo>
                    <a:pt x="202" y="20"/>
                  </a:lnTo>
                  <a:lnTo>
                    <a:pt x="175" y="32"/>
                  </a:lnTo>
                  <a:lnTo>
                    <a:pt x="149" y="46"/>
                  </a:lnTo>
                  <a:lnTo>
                    <a:pt x="124" y="63"/>
                  </a:lnTo>
                  <a:lnTo>
                    <a:pt x="100" y="82"/>
                  </a:lnTo>
                  <a:lnTo>
                    <a:pt x="78" y="105"/>
                  </a:lnTo>
                  <a:lnTo>
                    <a:pt x="69" y="116"/>
                  </a:lnTo>
                  <a:lnTo>
                    <a:pt x="59" y="129"/>
                  </a:lnTo>
                  <a:lnTo>
                    <a:pt x="51" y="142"/>
                  </a:lnTo>
                  <a:lnTo>
                    <a:pt x="42" y="155"/>
                  </a:lnTo>
                  <a:lnTo>
                    <a:pt x="42" y="155"/>
                  </a:lnTo>
                  <a:lnTo>
                    <a:pt x="34" y="170"/>
                  </a:lnTo>
                  <a:lnTo>
                    <a:pt x="28" y="184"/>
                  </a:lnTo>
                  <a:lnTo>
                    <a:pt x="21" y="198"/>
                  </a:lnTo>
                  <a:lnTo>
                    <a:pt x="16" y="213"/>
                  </a:lnTo>
                  <a:lnTo>
                    <a:pt x="8" y="243"/>
                  </a:lnTo>
                  <a:lnTo>
                    <a:pt x="3" y="273"/>
                  </a:lnTo>
                  <a:lnTo>
                    <a:pt x="0" y="303"/>
                  </a:lnTo>
                  <a:lnTo>
                    <a:pt x="1" y="333"/>
                  </a:lnTo>
                  <a:lnTo>
                    <a:pt x="5" y="363"/>
                  </a:lnTo>
                  <a:lnTo>
                    <a:pt x="11" y="391"/>
                  </a:lnTo>
                  <a:lnTo>
                    <a:pt x="20" y="420"/>
                  </a:lnTo>
                  <a:lnTo>
                    <a:pt x="31" y="447"/>
                  </a:lnTo>
                  <a:lnTo>
                    <a:pt x="46" y="473"/>
                  </a:lnTo>
                  <a:lnTo>
                    <a:pt x="63" y="498"/>
                  </a:lnTo>
                  <a:lnTo>
                    <a:pt x="82" y="521"/>
                  </a:lnTo>
                  <a:lnTo>
                    <a:pt x="104" y="542"/>
                  </a:lnTo>
                  <a:lnTo>
                    <a:pt x="116" y="553"/>
                  </a:lnTo>
                  <a:lnTo>
                    <a:pt x="129" y="562"/>
                  </a:lnTo>
                  <a:lnTo>
                    <a:pt x="142" y="571"/>
                  </a:lnTo>
                  <a:lnTo>
                    <a:pt x="155" y="580"/>
                  </a:lnTo>
                  <a:lnTo>
                    <a:pt x="155" y="580"/>
                  </a:lnTo>
                  <a:lnTo>
                    <a:pt x="170" y="587"/>
                  </a:lnTo>
                  <a:lnTo>
                    <a:pt x="184" y="594"/>
                  </a:lnTo>
                  <a:lnTo>
                    <a:pt x="198" y="600"/>
                  </a:lnTo>
                  <a:lnTo>
                    <a:pt x="213" y="605"/>
                  </a:lnTo>
                  <a:lnTo>
                    <a:pt x="243" y="614"/>
                  </a:lnTo>
                  <a:lnTo>
                    <a:pt x="272" y="619"/>
                  </a:lnTo>
                  <a:lnTo>
                    <a:pt x="302" y="622"/>
                  </a:lnTo>
                  <a:lnTo>
                    <a:pt x="332" y="621"/>
                  </a:lnTo>
                  <a:lnTo>
                    <a:pt x="362" y="617"/>
                  </a:lnTo>
                  <a:lnTo>
                    <a:pt x="391" y="610"/>
                  </a:lnTo>
                  <a:lnTo>
                    <a:pt x="420" y="601"/>
                  </a:lnTo>
                  <a:lnTo>
                    <a:pt x="447" y="589"/>
                  </a:lnTo>
                  <a:lnTo>
                    <a:pt x="473" y="575"/>
                  </a:lnTo>
                  <a:lnTo>
                    <a:pt x="498" y="558"/>
                  </a:lnTo>
                  <a:lnTo>
                    <a:pt x="521" y="538"/>
                  </a:lnTo>
                  <a:lnTo>
                    <a:pt x="544" y="518"/>
                  </a:lnTo>
                  <a:lnTo>
                    <a:pt x="553" y="505"/>
                  </a:lnTo>
                  <a:lnTo>
                    <a:pt x="563" y="493"/>
                  </a:lnTo>
                  <a:lnTo>
                    <a:pt x="572" y="480"/>
                  </a:lnTo>
                  <a:lnTo>
                    <a:pt x="580" y="465"/>
                  </a:lnTo>
                  <a:lnTo>
                    <a:pt x="580" y="465"/>
                  </a:lnTo>
                  <a:lnTo>
                    <a:pt x="588" y="452"/>
                  </a:lnTo>
                  <a:lnTo>
                    <a:pt x="594" y="438"/>
                  </a:lnTo>
                  <a:lnTo>
                    <a:pt x="601" y="424"/>
                  </a:lnTo>
                  <a:lnTo>
                    <a:pt x="606" y="408"/>
                  </a:lnTo>
                  <a:lnTo>
                    <a:pt x="614" y="379"/>
                  </a:lnTo>
                  <a:lnTo>
                    <a:pt x="619" y="350"/>
                  </a:lnTo>
                  <a:lnTo>
                    <a:pt x="622" y="320"/>
                  </a:lnTo>
                  <a:lnTo>
                    <a:pt x="620" y="290"/>
                  </a:lnTo>
                  <a:lnTo>
                    <a:pt x="618" y="260"/>
                  </a:lnTo>
                  <a:lnTo>
                    <a:pt x="611" y="231"/>
                  </a:lnTo>
                  <a:lnTo>
                    <a:pt x="602" y="202"/>
                  </a:lnTo>
                  <a:lnTo>
                    <a:pt x="590" y="175"/>
                  </a:lnTo>
                  <a:lnTo>
                    <a:pt x="576" y="149"/>
                  </a:lnTo>
                  <a:lnTo>
                    <a:pt x="559" y="123"/>
                  </a:lnTo>
                  <a:lnTo>
                    <a:pt x="540" y="101"/>
                  </a:lnTo>
                  <a:lnTo>
                    <a:pt x="517" y="79"/>
                  </a:lnTo>
                  <a:lnTo>
                    <a:pt x="506" y="68"/>
                  </a:lnTo>
                  <a:lnTo>
                    <a:pt x="493" y="59"/>
                  </a:lnTo>
                  <a:lnTo>
                    <a:pt x="480" y="50"/>
                  </a:lnTo>
                  <a:lnTo>
                    <a:pt x="467" y="42"/>
                  </a:lnTo>
                  <a:lnTo>
                    <a:pt x="467"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1" name="Freeform 131"/>
            <p:cNvSpPr>
              <a:spLocks/>
            </p:cNvSpPr>
            <p:nvPr userDrawn="1"/>
          </p:nvSpPr>
          <p:spPr bwMode="auto">
            <a:xfrm>
              <a:off x="1721" y="1754"/>
              <a:ext cx="135" cy="135"/>
            </a:xfrm>
            <a:custGeom>
              <a:avLst/>
              <a:gdLst>
                <a:gd name="T0" fmla="*/ 405 w 539"/>
                <a:gd name="T1" fmla="*/ 36 h 539"/>
                <a:gd name="T2" fmla="*/ 354 w 539"/>
                <a:gd name="T3" fmla="*/ 14 h 539"/>
                <a:gd name="T4" fmla="*/ 304 w 539"/>
                <a:gd name="T5" fmla="*/ 2 h 539"/>
                <a:gd name="T6" fmla="*/ 251 w 539"/>
                <a:gd name="T7" fmla="*/ 1 h 539"/>
                <a:gd name="T8" fmla="*/ 199 w 539"/>
                <a:gd name="T9" fmla="*/ 9 h 539"/>
                <a:gd name="T10" fmla="*/ 151 w 539"/>
                <a:gd name="T11" fmla="*/ 27 h 539"/>
                <a:gd name="T12" fmla="*/ 107 w 539"/>
                <a:gd name="T13" fmla="*/ 54 h 539"/>
                <a:gd name="T14" fmla="*/ 68 w 539"/>
                <a:gd name="T15" fmla="*/ 91 h 539"/>
                <a:gd name="T16" fmla="*/ 36 w 539"/>
                <a:gd name="T17" fmla="*/ 135 h 539"/>
                <a:gd name="T18" fmla="*/ 23 w 539"/>
                <a:gd name="T19" fmla="*/ 160 h 539"/>
                <a:gd name="T20" fmla="*/ 6 w 539"/>
                <a:gd name="T21" fmla="*/ 211 h 539"/>
                <a:gd name="T22" fmla="*/ 0 w 539"/>
                <a:gd name="T23" fmla="*/ 263 h 539"/>
                <a:gd name="T24" fmla="*/ 4 w 539"/>
                <a:gd name="T25" fmla="*/ 314 h 539"/>
                <a:gd name="T26" fmla="*/ 17 w 539"/>
                <a:gd name="T27" fmla="*/ 364 h 539"/>
                <a:gd name="T28" fmla="*/ 39 w 539"/>
                <a:gd name="T29" fmla="*/ 411 h 539"/>
                <a:gd name="T30" fmla="*/ 72 w 539"/>
                <a:gd name="T31" fmla="*/ 453 h 539"/>
                <a:gd name="T32" fmla="*/ 112 w 539"/>
                <a:gd name="T33" fmla="*/ 488 h 539"/>
                <a:gd name="T34" fmla="*/ 134 w 539"/>
                <a:gd name="T35" fmla="*/ 504 h 539"/>
                <a:gd name="T36" fmla="*/ 185 w 539"/>
                <a:gd name="T37" fmla="*/ 526 h 539"/>
                <a:gd name="T38" fmla="*/ 236 w 539"/>
                <a:gd name="T39" fmla="*/ 538 h 539"/>
                <a:gd name="T40" fmla="*/ 288 w 539"/>
                <a:gd name="T41" fmla="*/ 539 h 539"/>
                <a:gd name="T42" fmla="*/ 340 w 539"/>
                <a:gd name="T43" fmla="*/ 530 h 539"/>
                <a:gd name="T44" fmla="*/ 388 w 539"/>
                <a:gd name="T45" fmla="*/ 513 h 539"/>
                <a:gd name="T46" fmla="*/ 433 w 539"/>
                <a:gd name="T47" fmla="*/ 486 h 539"/>
                <a:gd name="T48" fmla="*/ 472 w 539"/>
                <a:gd name="T49" fmla="*/ 449 h 539"/>
                <a:gd name="T50" fmla="*/ 504 w 539"/>
                <a:gd name="T51" fmla="*/ 405 h 539"/>
                <a:gd name="T52" fmla="*/ 516 w 539"/>
                <a:gd name="T53" fmla="*/ 380 h 539"/>
                <a:gd name="T54" fmla="*/ 533 w 539"/>
                <a:gd name="T55" fmla="*/ 329 h 539"/>
                <a:gd name="T56" fmla="*/ 539 w 539"/>
                <a:gd name="T57" fmla="*/ 277 h 539"/>
                <a:gd name="T58" fmla="*/ 536 w 539"/>
                <a:gd name="T59" fmla="*/ 225 h 539"/>
                <a:gd name="T60" fmla="*/ 522 w 539"/>
                <a:gd name="T61" fmla="*/ 175 h 539"/>
                <a:gd name="T62" fmla="*/ 500 w 539"/>
                <a:gd name="T63" fmla="*/ 129 h 539"/>
                <a:gd name="T64" fmla="*/ 468 w 539"/>
                <a:gd name="T65" fmla="*/ 87 h 539"/>
                <a:gd name="T66" fmla="*/ 427 w 539"/>
                <a:gd name="T67" fmla="*/ 50 h 539"/>
                <a:gd name="T68" fmla="*/ 405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405" y="36"/>
                  </a:moveTo>
                  <a:lnTo>
                    <a:pt x="405" y="36"/>
                  </a:lnTo>
                  <a:lnTo>
                    <a:pt x="380" y="23"/>
                  </a:lnTo>
                  <a:lnTo>
                    <a:pt x="354" y="14"/>
                  </a:lnTo>
                  <a:lnTo>
                    <a:pt x="330" y="6"/>
                  </a:lnTo>
                  <a:lnTo>
                    <a:pt x="304" y="2"/>
                  </a:lnTo>
                  <a:lnTo>
                    <a:pt x="277" y="0"/>
                  </a:lnTo>
                  <a:lnTo>
                    <a:pt x="251" y="1"/>
                  </a:lnTo>
                  <a:lnTo>
                    <a:pt x="225" y="3"/>
                  </a:lnTo>
                  <a:lnTo>
                    <a:pt x="199" y="9"/>
                  </a:lnTo>
                  <a:lnTo>
                    <a:pt x="175" y="17"/>
                  </a:lnTo>
                  <a:lnTo>
                    <a:pt x="151" y="27"/>
                  </a:lnTo>
                  <a:lnTo>
                    <a:pt x="129" y="40"/>
                  </a:lnTo>
                  <a:lnTo>
                    <a:pt x="107" y="54"/>
                  </a:lnTo>
                  <a:lnTo>
                    <a:pt x="86" y="71"/>
                  </a:lnTo>
                  <a:lnTo>
                    <a:pt x="68" y="91"/>
                  </a:lnTo>
                  <a:lnTo>
                    <a:pt x="51" y="112"/>
                  </a:lnTo>
                  <a:lnTo>
                    <a:pt x="36" y="135"/>
                  </a:lnTo>
                  <a:lnTo>
                    <a:pt x="36" y="135"/>
                  </a:lnTo>
                  <a:lnTo>
                    <a:pt x="23" y="160"/>
                  </a:lnTo>
                  <a:lnTo>
                    <a:pt x="13" y="185"/>
                  </a:lnTo>
                  <a:lnTo>
                    <a:pt x="6" y="211"/>
                  </a:lnTo>
                  <a:lnTo>
                    <a:pt x="1" y="237"/>
                  </a:lnTo>
                  <a:lnTo>
                    <a:pt x="0" y="263"/>
                  </a:lnTo>
                  <a:lnTo>
                    <a:pt x="0" y="289"/>
                  </a:lnTo>
                  <a:lnTo>
                    <a:pt x="4" y="314"/>
                  </a:lnTo>
                  <a:lnTo>
                    <a:pt x="9" y="340"/>
                  </a:lnTo>
                  <a:lnTo>
                    <a:pt x="17" y="364"/>
                  </a:lnTo>
                  <a:lnTo>
                    <a:pt x="27" y="388"/>
                  </a:lnTo>
                  <a:lnTo>
                    <a:pt x="39" y="411"/>
                  </a:lnTo>
                  <a:lnTo>
                    <a:pt x="55" y="432"/>
                  </a:lnTo>
                  <a:lnTo>
                    <a:pt x="72" y="453"/>
                  </a:lnTo>
                  <a:lnTo>
                    <a:pt x="90" y="471"/>
                  </a:lnTo>
                  <a:lnTo>
                    <a:pt x="112" y="488"/>
                  </a:lnTo>
                  <a:lnTo>
                    <a:pt x="134" y="504"/>
                  </a:lnTo>
                  <a:lnTo>
                    <a:pt x="134" y="504"/>
                  </a:lnTo>
                  <a:lnTo>
                    <a:pt x="159" y="515"/>
                  </a:lnTo>
                  <a:lnTo>
                    <a:pt x="185" y="526"/>
                  </a:lnTo>
                  <a:lnTo>
                    <a:pt x="210" y="534"/>
                  </a:lnTo>
                  <a:lnTo>
                    <a:pt x="236" y="538"/>
                  </a:lnTo>
                  <a:lnTo>
                    <a:pt x="262" y="539"/>
                  </a:lnTo>
                  <a:lnTo>
                    <a:pt x="288" y="539"/>
                  </a:lnTo>
                  <a:lnTo>
                    <a:pt x="314" y="536"/>
                  </a:lnTo>
                  <a:lnTo>
                    <a:pt x="340" y="530"/>
                  </a:lnTo>
                  <a:lnTo>
                    <a:pt x="365" y="522"/>
                  </a:lnTo>
                  <a:lnTo>
                    <a:pt x="388" y="513"/>
                  </a:lnTo>
                  <a:lnTo>
                    <a:pt x="410" y="500"/>
                  </a:lnTo>
                  <a:lnTo>
                    <a:pt x="433" y="486"/>
                  </a:lnTo>
                  <a:lnTo>
                    <a:pt x="453" y="469"/>
                  </a:lnTo>
                  <a:lnTo>
                    <a:pt x="472" y="449"/>
                  </a:lnTo>
                  <a:lnTo>
                    <a:pt x="489" y="428"/>
                  </a:lnTo>
                  <a:lnTo>
                    <a:pt x="504" y="405"/>
                  </a:lnTo>
                  <a:lnTo>
                    <a:pt x="504" y="405"/>
                  </a:lnTo>
                  <a:lnTo>
                    <a:pt x="516" y="380"/>
                  </a:lnTo>
                  <a:lnTo>
                    <a:pt x="526" y="355"/>
                  </a:lnTo>
                  <a:lnTo>
                    <a:pt x="533" y="329"/>
                  </a:lnTo>
                  <a:lnTo>
                    <a:pt x="538" y="303"/>
                  </a:lnTo>
                  <a:lnTo>
                    <a:pt x="539" y="277"/>
                  </a:lnTo>
                  <a:lnTo>
                    <a:pt x="539" y="251"/>
                  </a:lnTo>
                  <a:lnTo>
                    <a:pt x="536" y="225"/>
                  </a:lnTo>
                  <a:lnTo>
                    <a:pt x="530" y="200"/>
                  </a:lnTo>
                  <a:lnTo>
                    <a:pt x="522" y="175"/>
                  </a:lnTo>
                  <a:lnTo>
                    <a:pt x="512" y="151"/>
                  </a:lnTo>
                  <a:lnTo>
                    <a:pt x="500" y="129"/>
                  </a:lnTo>
                  <a:lnTo>
                    <a:pt x="485" y="106"/>
                  </a:lnTo>
                  <a:lnTo>
                    <a:pt x="468" y="87"/>
                  </a:lnTo>
                  <a:lnTo>
                    <a:pt x="450" y="67"/>
                  </a:lnTo>
                  <a:lnTo>
                    <a:pt x="427" y="50"/>
                  </a:lnTo>
                  <a:lnTo>
                    <a:pt x="405" y="36"/>
                  </a:lnTo>
                  <a:lnTo>
                    <a:pt x="405"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2" name="Freeform 132"/>
            <p:cNvSpPr>
              <a:spLocks/>
            </p:cNvSpPr>
            <p:nvPr userDrawn="1"/>
          </p:nvSpPr>
          <p:spPr bwMode="auto">
            <a:xfrm>
              <a:off x="1604" y="1984"/>
              <a:ext cx="115" cy="114"/>
            </a:xfrm>
            <a:custGeom>
              <a:avLst/>
              <a:gdLst>
                <a:gd name="T0" fmla="*/ 346 w 460"/>
                <a:gd name="T1" fmla="*/ 31 h 458"/>
                <a:gd name="T2" fmla="*/ 303 w 460"/>
                <a:gd name="T3" fmla="*/ 11 h 458"/>
                <a:gd name="T4" fmla="*/ 258 w 460"/>
                <a:gd name="T5" fmla="*/ 1 h 458"/>
                <a:gd name="T6" fmla="*/ 214 w 460"/>
                <a:gd name="T7" fmla="*/ 1 h 458"/>
                <a:gd name="T8" fmla="*/ 171 w 460"/>
                <a:gd name="T9" fmla="*/ 8 h 458"/>
                <a:gd name="T10" fmla="*/ 129 w 460"/>
                <a:gd name="T11" fmla="*/ 23 h 458"/>
                <a:gd name="T12" fmla="*/ 92 w 460"/>
                <a:gd name="T13" fmla="*/ 47 h 458"/>
                <a:gd name="T14" fmla="*/ 59 w 460"/>
                <a:gd name="T15" fmla="*/ 77 h 458"/>
                <a:gd name="T16" fmla="*/ 32 w 460"/>
                <a:gd name="T17" fmla="*/ 114 h 458"/>
                <a:gd name="T18" fmla="*/ 21 w 460"/>
                <a:gd name="T19" fmla="*/ 135 h 458"/>
                <a:gd name="T20" fmla="*/ 7 w 460"/>
                <a:gd name="T21" fmla="*/ 180 h 458"/>
                <a:gd name="T22" fmla="*/ 0 w 460"/>
                <a:gd name="T23" fmla="*/ 224 h 458"/>
                <a:gd name="T24" fmla="*/ 4 w 460"/>
                <a:gd name="T25" fmla="*/ 267 h 458"/>
                <a:gd name="T26" fmla="*/ 15 w 460"/>
                <a:gd name="T27" fmla="*/ 310 h 458"/>
                <a:gd name="T28" fmla="*/ 34 w 460"/>
                <a:gd name="T29" fmla="*/ 349 h 458"/>
                <a:gd name="T30" fmla="*/ 62 w 460"/>
                <a:gd name="T31" fmla="*/ 385 h 458"/>
                <a:gd name="T32" fmla="*/ 96 w 460"/>
                <a:gd name="T33" fmla="*/ 415 h 458"/>
                <a:gd name="T34" fmla="*/ 115 w 460"/>
                <a:gd name="T35" fmla="*/ 428 h 458"/>
                <a:gd name="T36" fmla="*/ 158 w 460"/>
                <a:gd name="T37" fmla="*/ 447 h 458"/>
                <a:gd name="T38" fmla="*/ 202 w 460"/>
                <a:gd name="T39" fmla="*/ 457 h 458"/>
                <a:gd name="T40" fmla="*/ 247 w 460"/>
                <a:gd name="T41" fmla="*/ 458 h 458"/>
                <a:gd name="T42" fmla="*/ 290 w 460"/>
                <a:gd name="T43" fmla="*/ 451 h 458"/>
                <a:gd name="T44" fmla="*/ 331 w 460"/>
                <a:gd name="T45" fmla="*/ 436 h 458"/>
                <a:gd name="T46" fmla="*/ 369 w 460"/>
                <a:gd name="T47" fmla="*/ 413 h 458"/>
                <a:gd name="T48" fmla="*/ 402 w 460"/>
                <a:gd name="T49" fmla="*/ 382 h 458"/>
                <a:gd name="T50" fmla="*/ 429 w 460"/>
                <a:gd name="T51" fmla="*/ 344 h 458"/>
                <a:gd name="T52" fmla="*/ 440 w 460"/>
                <a:gd name="T53" fmla="*/ 323 h 458"/>
                <a:gd name="T54" fmla="*/ 454 w 460"/>
                <a:gd name="T55" fmla="*/ 280 h 458"/>
                <a:gd name="T56" fmla="*/ 460 w 460"/>
                <a:gd name="T57" fmla="*/ 236 h 458"/>
                <a:gd name="T58" fmla="*/ 457 w 460"/>
                <a:gd name="T59" fmla="*/ 191 h 458"/>
                <a:gd name="T60" fmla="*/ 445 w 460"/>
                <a:gd name="T61" fmla="*/ 150 h 458"/>
                <a:gd name="T62" fmla="*/ 427 w 460"/>
                <a:gd name="T63" fmla="*/ 109 h 458"/>
                <a:gd name="T64" fmla="*/ 399 w 460"/>
                <a:gd name="T65" fmla="*/ 74 h 458"/>
                <a:gd name="T66" fmla="*/ 365 w 460"/>
                <a:gd name="T67" fmla="*/ 44 h 458"/>
                <a:gd name="T68" fmla="*/ 346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346" y="31"/>
                  </a:moveTo>
                  <a:lnTo>
                    <a:pt x="346" y="31"/>
                  </a:lnTo>
                  <a:lnTo>
                    <a:pt x="325" y="21"/>
                  </a:lnTo>
                  <a:lnTo>
                    <a:pt x="303" y="11"/>
                  </a:lnTo>
                  <a:lnTo>
                    <a:pt x="281" y="5"/>
                  </a:lnTo>
                  <a:lnTo>
                    <a:pt x="258" y="1"/>
                  </a:lnTo>
                  <a:lnTo>
                    <a:pt x="236" y="0"/>
                  </a:lnTo>
                  <a:lnTo>
                    <a:pt x="214" y="1"/>
                  </a:lnTo>
                  <a:lnTo>
                    <a:pt x="192" y="4"/>
                  </a:lnTo>
                  <a:lnTo>
                    <a:pt x="171" y="8"/>
                  </a:lnTo>
                  <a:lnTo>
                    <a:pt x="150" y="14"/>
                  </a:lnTo>
                  <a:lnTo>
                    <a:pt x="129" y="23"/>
                  </a:lnTo>
                  <a:lnTo>
                    <a:pt x="110" y="34"/>
                  </a:lnTo>
                  <a:lnTo>
                    <a:pt x="92" y="47"/>
                  </a:lnTo>
                  <a:lnTo>
                    <a:pt x="75" y="61"/>
                  </a:lnTo>
                  <a:lnTo>
                    <a:pt x="59" y="77"/>
                  </a:lnTo>
                  <a:lnTo>
                    <a:pt x="45" y="95"/>
                  </a:lnTo>
                  <a:lnTo>
                    <a:pt x="32" y="114"/>
                  </a:lnTo>
                  <a:lnTo>
                    <a:pt x="32" y="114"/>
                  </a:lnTo>
                  <a:lnTo>
                    <a:pt x="21" y="135"/>
                  </a:lnTo>
                  <a:lnTo>
                    <a:pt x="12" y="157"/>
                  </a:lnTo>
                  <a:lnTo>
                    <a:pt x="7" y="180"/>
                  </a:lnTo>
                  <a:lnTo>
                    <a:pt x="3" y="202"/>
                  </a:lnTo>
                  <a:lnTo>
                    <a:pt x="0" y="224"/>
                  </a:lnTo>
                  <a:lnTo>
                    <a:pt x="2" y="246"/>
                  </a:lnTo>
                  <a:lnTo>
                    <a:pt x="4" y="267"/>
                  </a:lnTo>
                  <a:lnTo>
                    <a:pt x="8" y="289"/>
                  </a:lnTo>
                  <a:lnTo>
                    <a:pt x="15" y="310"/>
                  </a:lnTo>
                  <a:lnTo>
                    <a:pt x="24" y="331"/>
                  </a:lnTo>
                  <a:lnTo>
                    <a:pt x="34" y="349"/>
                  </a:lnTo>
                  <a:lnTo>
                    <a:pt x="47" y="368"/>
                  </a:lnTo>
                  <a:lnTo>
                    <a:pt x="62" y="385"/>
                  </a:lnTo>
                  <a:lnTo>
                    <a:pt x="77" y="401"/>
                  </a:lnTo>
                  <a:lnTo>
                    <a:pt x="96" y="415"/>
                  </a:lnTo>
                  <a:lnTo>
                    <a:pt x="115" y="428"/>
                  </a:lnTo>
                  <a:lnTo>
                    <a:pt x="115" y="428"/>
                  </a:lnTo>
                  <a:lnTo>
                    <a:pt x="136" y="439"/>
                  </a:lnTo>
                  <a:lnTo>
                    <a:pt x="158" y="447"/>
                  </a:lnTo>
                  <a:lnTo>
                    <a:pt x="180" y="453"/>
                  </a:lnTo>
                  <a:lnTo>
                    <a:pt x="202" y="457"/>
                  </a:lnTo>
                  <a:lnTo>
                    <a:pt x="225" y="458"/>
                  </a:lnTo>
                  <a:lnTo>
                    <a:pt x="247" y="458"/>
                  </a:lnTo>
                  <a:lnTo>
                    <a:pt x="269" y="456"/>
                  </a:lnTo>
                  <a:lnTo>
                    <a:pt x="290" y="451"/>
                  </a:lnTo>
                  <a:lnTo>
                    <a:pt x="311" y="444"/>
                  </a:lnTo>
                  <a:lnTo>
                    <a:pt x="331" y="436"/>
                  </a:lnTo>
                  <a:lnTo>
                    <a:pt x="351" y="425"/>
                  </a:lnTo>
                  <a:lnTo>
                    <a:pt x="369" y="413"/>
                  </a:lnTo>
                  <a:lnTo>
                    <a:pt x="386" y="398"/>
                  </a:lnTo>
                  <a:lnTo>
                    <a:pt x="402" y="382"/>
                  </a:lnTo>
                  <a:lnTo>
                    <a:pt x="416" y="365"/>
                  </a:lnTo>
                  <a:lnTo>
                    <a:pt x="429" y="344"/>
                  </a:lnTo>
                  <a:lnTo>
                    <a:pt x="429" y="344"/>
                  </a:lnTo>
                  <a:lnTo>
                    <a:pt x="440" y="323"/>
                  </a:lnTo>
                  <a:lnTo>
                    <a:pt x="449" y="302"/>
                  </a:lnTo>
                  <a:lnTo>
                    <a:pt x="454" y="280"/>
                  </a:lnTo>
                  <a:lnTo>
                    <a:pt x="458" y="258"/>
                  </a:lnTo>
                  <a:lnTo>
                    <a:pt x="460" y="236"/>
                  </a:lnTo>
                  <a:lnTo>
                    <a:pt x="459" y="213"/>
                  </a:lnTo>
                  <a:lnTo>
                    <a:pt x="457" y="191"/>
                  </a:lnTo>
                  <a:lnTo>
                    <a:pt x="453" y="170"/>
                  </a:lnTo>
                  <a:lnTo>
                    <a:pt x="445" y="150"/>
                  </a:lnTo>
                  <a:lnTo>
                    <a:pt x="437" y="129"/>
                  </a:lnTo>
                  <a:lnTo>
                    <a:pt x="427" y="109"/>
                  </a:lnTo>
                  <a:lnTo>
                    <a:pt x="414" y="91"/>
                  </a:lnTo>
                  <a:lnTo>
                    <a:pt x="399" y="74"/>
                  </a:lnTo>
                  <a:lnTo>
                    <a:pt x="384" y="58"/>
                  </a:lnTo>
                  <a:lnTo>
                    <a:pt x="365" y="44"/>
                  </a:lnTo>
                  <a:lnTo>
                    <a:pt x="346" y="31"/>
                  </a:lnTo>
                  <a:lnTo>
                    <a:pt x="346"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3" name="Freeform 133"/>
            <p:cNvSpPr>
              <a:spLocks/>
            </p:cNvSpPr>
            <p:nvPr userDrawn="1"/>
          </p:nvSpPr>
          <p:spPr bwMode="auto">
            <a:xfrm>
              <a:off x="1488" y="2213"/>
              <a:ext cx="94" cy="94"/>
            </a:xfrm>
            <a:custGeom>
              <a:avLst/>
              <a:gdLst>
                <a:gd name="T0" fmla="*/ 283 w 378"/>
                <a:gd name="T1" fmla="*/ 26 h 378"/>
                <a:gd name="T2" fmla="*/ 249 w 378"/>
                <a:gd name="T3" fmla="*/ 10 h 378"/>
                <a:gd name="T4" fmla="*/ 213 w 378"/>
                <a:gd name="T5" fmla="*/ 1 h 378"/>
                <a:gd name="T6" fmla="*/ 176 w 378"/>
                <a:gd name="T7" fmla="*/ 1 h 378"/>
                <a:gd name="T8" fmla="*/ 140 w 378"/>
                <a:gd name="T9" fmla="*/ 6 h 378"/>
                <a:gd name="T10" fmla="*/ 106 w 378"/>
                <a:gd name="T11" fmla="*/ 20 h 378"/>
                <a:gd name="T12" fmla="*/ 75 w 378"/>
                <a:gd name="T13" fmla="*/ 39 h 378"/>
                <a:gd name="T14" fmla="*/ 47 w 378"/>
                <a:gd name="T15" fmla="*/ 64 h 378"/>
                <a:gd name="T16" fmla="*/ 25 w 378"/>
                <a:gd name="T17" fmla="*/ 95 h 378"/>
                <a:gd name="T18" fmla="*/ 17 w 378"/>
                <a:gd name="T19" fmla="*/ 112 h 378"/>
                <a:gd name="T20" fmla="*/ 4 w 378"/>
                <a:gd name="T21" fmla="*/ 147 h 378"/>
                <a:gd name="T22" fmla="*/ 0 w 378"/>
                <a:gd name="T23" fmla="*/ 184 h 378"/>
                <a:gd name="T24" fmla="*/ 3 w 378"/>
                <a:gd name="T25" fmla="*/ 220 h 378"/>
                <a:gd name="T26" fmla="*/ 12 w 378"/>
                <a:gd name="T27" fmla="*/ 255 h 378"/>
                <a:gd name="T28" fmla="*/ 28 w 378"/>
                <a:gd name="T29" fmla="*/ 288 h 378"/>
                <a:gd name="T30" fmla="*/ 50 w 378"/>
                <a:gd name="T31" fmla="*/ 318 h 378"/>
                <a:gd name="T32" fmla="*/ 78 w 378"/>
                <a:gd name="T33" fmla="*/ 343 h 378"/>
                <a:gd name="T34" fmla="*/ 94 w 378"/>
                <a:gd name="T35" fmla="*/ 353 h 378"/>
                <a:gd name="T36" fmla="*/ 129 w 378"/>
                <a:gd name="T37" fmla="*/ 369 h 378"/>
                <a:gd name="T38" fmla="*/ 166 w 378"/>
                <a:gd name="T39" fmla="*/ 377 h 378"/>
                <a:gd name="T40" fmla="*/ 202 w 378"/>
                <a:gd name="T41" fmla="*/ 378 h 378"/>
                <a:gd name="T42" fmla="*/ 237 w 378"/>
                <a:gd name="T43" fmla="*/ 371 h 378"/>
                <a:gd name="T44" fmla="*/ 273 w 378"/>
                <a:gd name="T45" fmla="*/ 360 h 378"/>
                <a:gd name="T46" fmla="*/ 303 w 378"/>
                <a:gd name="T47" fmla="*/ 340 h 378"/>
                <a:gd name="T48" fmla="*/ 330 w 378"/>
                <a:gd name="T49" fmla="*/ 315 h 378"/>
                <a:gd name="T50" fmla="*/ 353 w 378"/>
                <a:gd name="T51" fmla="*/ 284 h 378"/>
                <a:gd name="T52" fmla="*/ 361 w 378"/>
                <a:gd name="T53" fmla="*/ 267 h 378"/>
                <a:gd name="T54" fmla="*/ 373 w 378"/>
                <a:gd name="T55" fmla="*/ 231 h 378"/>
                <a:gd name="T56" fmla="*/ 378 w 378"/>
                <a:gd name="T57" fmla="*/ 194 h 378"/>
                <a:gd name="T58" fmla="*/ 376 w 378"/>
                <a:gd name="T59" fmla="*/ 158 h 378"/>
                <a:gd name="T60" fmla="*/ 366 w 378"/>
                <a:gd name="T61" fmla="*/ 124 h 378"/>
                <a:gd name="T62" fmla="*/ 351 w 378"/>
                <a:gd name="T63" fmla="*/ 90 h 378"/>
                <a:gd name="T64" fmla="*/ 329 w 378"/>
                <a:gd name="T65" fmla="*/ 61 h 378"/>
                <a:gd name="T66" fmla="*/ 300 w 378"/>
                <a:gd name="T67" fmla="*/ 36 h 378"/>
                <a:gd name="T68" fmla="*/ 283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3" y="26"/>
                  </a:moveTo>
                  <a:lnTo>
                    <a:pt x="283" y="26"/>
                  </a:lnTo>
                  <a:lnTo>
                    <a:pt x="266" y="17"/>
                  </a:lnTo>
                  <a:lnTo>
                    <a:pt x="249" y="10"/>
                  </a:lnTo>
                  <a:lnTo>
                    <a:pt x="231" y="5"/>
                  </a:lnTo>
                  <a:lnTo>
                    <a:pt x="213" y="1"/>
                  </a:lnTo>
                  <a:lnTo>
                    <a:pt x="194" y="0"/>
                  </a:lnTo>
                  <a:lnTo>
                    <a:pt x="176" y="1"/>
                  </a:lnTo>
                  <a:lnTo>
                    <a:pt x="158" y="3"/>
                  </a:lnTo>
                  <a:lnTo>
                    <a:pt x="140" y="6"/>
                  </a:lnTo>
                  <a:lnTo>
                    <a:pt x="123" y="12"/>
                  </a:lnTo>
                  <a:lnTo>
                    <a:pt x="106" y="20"/>
                  </a:lnTo>
                  <a:lnTo>
                    <a:pt x="90" y="29"/>
                  </a:lnTo>
                  <a:lnTo>
                    <a:pt x="75" y="39"/>
                  </a:lnTo>
                  <a:lnTo>
                    <a:pt x="60" y="51"/>
                  </a:lnTo>
                  <a:lnTo>
                    <a:pt x="47" y="64"/>
                  </a:lnTo>
                  <a:lnTo>
                    <a:pt x="35" y="78"/>
                  </a:lnTo>
                  <a:lnTo>
                    <a:pt x="25" y="95"/>
                  </a:lnTo>
                  <a:lnTo>
                    <a:pt x="25" y="95"/>
                  </a:lnTo>
                  <a:lnTo>
                    <a:pt x="17" y="112"/>
                  </a:lnTo>
                  <a:lnTo>
                    <a:pt x="9" y="130"/>
                  </a:lnTo>
                  <a:lnTo>
                    <a:pt x="4" y="147"/>
                  </a:lnTo>
                  <a:lnTo>
                    <a:pt x="2" y="165"/>
                  </a:lnTo>
                  <a:lnTo>
                    <a:pt x="0" y="184"/>
                  </a:lnTo>
                  <a:lnTo>
                    <a:pt x="0" y="202"/>
                  </a:lnTo>
                  <a:lnTo>
                    <a:pt x="3" y="220"/>
                  </a:lnTo>
                  <a:lnTo>
                    <a:pt x="7" y="238"/>
                  </a:lnTo>
                  <a:lnTo>
                    <a:pt x="12" y="255"/>
                  </a:lnTo>
                  <a:lnTo>
                    <a:pt x="20" y="272"/>
                  </a:lnTo>
                  <a:lnTo>
                    <a:pt x="28" y="288"/>
                  </a:lnTo>
                  <a:lnTo>
                    <a:pt x="38" y="304"/>
                  </a:lnTo>
                  <a:lnTo>
                    <a:pt x="50" y="318"/>
                  </a:lnTo>
                  <a:lnTo>
                    <a:pt x="64" y="331"/>
                  </a:lnTo>
                  <a:lnTo>
                    <a:pt x="78" y="343"/>
                  </a:lnTo>
                  <a:lnTo>
                    <a:pt x="94" y="353"/>
                  </a:lnTo>
                  <a:lnTo>
                    <a:pt x="94" y="353"/>
                  </a:lnTo>
                  <a:lnTo>
                    <a:pt x="112" y="362"/>
                  </a:lnTo>
                  <a:lnTo>
                    <a:pt x="129" y="369"/>
                  </a:lnTo>
                  <a:lnTo>
                    <a:pt x="147" y="374"/>
                  </a:lnTo>
                  <a:lnTo>
                    <a:pt x="166" y="377"/>
                  </a:lnTo>
                  <a:lnTo>
                    <a:pt x="184" y="378"/>
                  </a:lnTo>
                  <a:lnTo>
                    <a:pt x="202" y="378"/>
                  </a:lnTo>
                  <a:lnTo>
                    <a:pt x="220" y="375"/>
                  </a:lnTo>
                  <a:lnTo>
                    <a:pt x="237" y="371"/>
                  </a:lnTo>
                  <a:lnTo>
                    <a:pt x="256" y="366"/>
                  </a:lnTo>
                  <a:lnTo>
                    <a:pt x="273" y="360"/>
                  </a:lnTo>
                  <a:lnTo>
                    <a:pt x="288" y="350"/>
                  </a:lnTo>
                  <a:lnTo>
                    <a:pt x="303" y="340"/>
                  </a:lnTo>
                  <a:lnTo>
                    <a:pt x="317" y="328"/>
                  </a:lnTo>
                  <a:lnTo>
                    <a:pt x="330" y="315"/>
                  </a:lnTo>
                  <a:lnTo>
                    <a:pt x="342" y="300"/>
                  </a:lnTo>
                  <a:lnTo>
                    <a:pt x="353" y="284"/>
                  </a:lnTo>
                  <a:lnTo>
                    <a:pt x="353" y="284"/>
                  </a:lnTo>
                  <a:lnTo>
                    <a:pt x="361" y="267"/>
                  </a:lnTo>
                  <a:lnTo>
                    <a:pt x="369" y="249"/>
                  </a:lnTo>
                  <a:lnTo>
                    <a:pt x="373" y="231"/>
                  </a:lnTo>
                  <a:lnTo>
                    <a:pt x="377" y="212"/>
                  </a:lnTo>
                  <a:lnTo>
                    <a:pt x="378" y="194"/>
                  </a:lnTo>
                  <a:lnTo>
                    <a:pt x="378" y="176"/>
                  </a:lnTo>
                  <a:lnTo>
                    <a:pt x="376" y="158"/>
                  </a:lnTo>
                  <a:lnTo>
                    <a:pt x="372" y="141"/>
                  </a:lnTo>
                  <a:lnTo>
                    <a:pt x="366" y="124"/>
                  </a:lnTo>
                  <a:lnTo>
                    <a:pt x="359" y="107"/>
                  </a:lnTo>
                  <a:lnTo>
                    <a:pt x="351" y="90"/>
                  </a:lnTo>
                  <a:lnTo>
                    <a:pt x="340" y="76"/>
                  </a:lnTo>
                  <a:lnTo>
                    <a:pt x="329" y="61"/>
                  </a:lnTo>
                  <a:lnTo>
                    <a:pt x="314" y="48"/>
                  </a:lnTo>
                  <a:lnTo>
                    <a:pt x="300" y="36"/>
                  </a:lnTo>
                  <a:lnTo>
                    <a:pt x="283" y="26"/>
                  </a:lnTo>
                  <a:lnTo>
                    <a:pt x="28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4" name="Freeform 134"/>
            <p:cNvSpPr>
              <a:spLocks/>
            </p:cNvSpPr>
            <p:nvPr userDrawn="1"/>
          </p:nvSpPr>
          <p:spPr bwMode="auto">
            <a:xfrm>
              <a:off x="1371" y="2442"/>
              <a:ext cx="74" cy="75"/>
            </a:xfrm>
            <a:custGeom>
              <a:avLst/>
              <a:gdLst>
                <a:gd name="T0" fmla="*/ 223 w 297"/>
                <a:gd name="T1" fmla="*/ 21 h 297"/>
                <a:gd name="T2" fmla="*/ 195 w 297"/>
                <a:gd name="T3" fmla="*/ 8 h 297"/>
                <a:gd name="T4" fmla="*/ 167 w 297"/>
                <a:gd name="T5" fmla="*/ 1 h 297"/>
                <a:gd name="T6" fmla="*/ 138 w 297"/>
                <a:gd name="T7" fmla="*/ 1 h 297"/>
                <a:gd name="T8" fmla="*/ 110 w 297"/>
                <a:gd name="T9" fmla="*/ 5 h 297"/>
                <a:gd name="T10" fmla="*/ 83 w 297"/>
                <a:gd name="T11" fmla="*/ 16 h 297"/>
                <a:gd name="T12" fmla="*/ 60 w 297"/>
                <a:gd name="T13" fmla="*/ 30 h 297"/>
                <a:gd name="T14" fmla="*/ 38 w 297"/>
                <a:gd name="T15" fmla="*/ 51 h 297"/>
                <a:gd name="T16" fmla="*/ 21 w 297"/>
                <a:gd name="T17" fmla="*/ 74 h 297"/>
                <a:gd name="T18" fmla="*/ 13 w 297"/>
                <a:gd name="T19" fmla="*/ 89 h 297"/>
                <a:gd name="T20" fmla="*/ 4 w 297"/>
                <a:gd name="T21" fmla="*/ 116 h 297"/>
                <a:gd name="T22" fmla="*/ 0 w 297"/>
                <a:gd name="T23" fmla="*/ 145 h 297"/>
                <a:gd name="T24" fmla="*/ 2 w 297"/>
                <a:gd name="T25" fmla="*/ 173 h 297"/>
                <a:gd name="T26" fmla="*/ 10 w 297"/>
                <a:gd name="T27" fmla="*/ 201 h 297"/>
                <a:gd name="T28" fmla="*/ 22 w 297"/>
                <a:gd name="T29" fmla="*/ 227 h 297"/>
                <a:gd name="T30" fmla="*/ 40 w 297"/>
                <a:gd name="T31" fmla="*/ 250 h 297"/>
                <a:gd name="T32" fmla="*/ 62 w 297"/>
                <a:gd name="T33" fmla="*/ 270 h 297"/>
                <a:gd name="T34" fmla="*/ 74 w 297"/>
                <a:gd name="T35" fmla="*/ 278 h 297"/>
                <a:gd name="T36" fmla="*/ 101 w 297"/>
                <a:gd name="T37" fmla="*/ 291 h 297"/>
                <a:gd name="T38" fmla="*/ 130 w 297"/>
                <a:gd name="T39" fmla="*/ 296 h 297"/>
                <a:gd name="T40" fmla="*/ 159 w 297"/>
                <a:gd name="T41" fmla="*/ 297 h 297"/>
                <a:gd name="T42" fmla="*/ 187 w 297"/>
                <a:gd name="T43" fmla="*/ 292 h 297"/>
                <a:gd name="T44" fmla="*/ 213 w 297"/>
                <a:gd name="T45" fmla="*/ 283 h 297"/>
                <a:gd name="T46" fmla="*/ 238 w 297"/>
                <a:gd name="T47" fmla="*/ 267 h 297"/>
                <a:gd name="T48" fmla="*/ 260 w 297"/>
                <a:gd name="T49" fmla="*/ 248 h 297"/>
                <a:gd name="T50" fmla="*/ 277 w 297"/>
                <a:gd name="T51" fmla="*/ 223 h 297"/>
                <a:gd name="T52" fmla="*/ 284 w 297"/>
                <a:gd name="T53" fmla="*/ 210 h 297"/>
                <a:gd name="T54" fmla="*/ 294 w 297"/>
                <a:gd name="T55" fmla="*/ 181 h 297"/>
                <a:gd name="T56" fmla="*/ 297 w 297"/>
                <a:gd name="T57" fmla="*/ 153 h 297"/>
                <a:gd name="T58" fmla="*/ 296 w 297"/>
                <a:gd name="T59" fmla="*/ 125 h 297"/>
                <a:gd name="T60" fmla="*/ 288 w 297"/>
                <a:gd name="T61" fmla="*/ 97 h 297"/>
                <a:gd name="T62" fmla="*/ 275 w 297"/>
                <a:gd name="T63" fmla="*/ 72 h 297"/>
                <a:gd name="T64" fmla="*/ 258 w 297"/>
                <a:gd name="T65" fmla="*/ 48 h 297"/>
                <a:gd name="T66" fmla="*/ 236 w 297"/>
                <a:gd name="T67" fmla="*/ 29 h 297"/>
                <a:gd name="T68" fmla="*/ 223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21"/>
                  </a:moveTo>
                  <a:lnTo>
                    <a:pt x="223" y="21"/>
                  </a:lnTo>
                  <a:lnTo>
                    <a:pt x="210" y="13"/>
                  </a:lnTo>
                  <a:lnTo>
                    <a:pt x="195" y="8"/>
                  </a:lnTo>
                  <a:lnTo>
                    <a:pt x="181" y="4"/>
                  </a:lnTo>
                  <a:lnTo>
                    <a:pt x="167" y="1"/>
                  </a:lnTo>
                  <a:lnTo>
                    <a:pt x="152" y="0"/>
                  </a:lnTo>
                  <a:lnTo>
                    <a:pt x="138" y="1"/>
                  </a:lnTo>
                  <a:lnTo>
                    <a:pt x="125" y="3"/>
                  </a:lnTo>
                  <a:lnTo>
                    <a:pt x="110" y="5"/>
                  </a:lnTo>
                  <a:lnTo>
                    <a:pt x="96" y="11"/>
                  </a:lnTo>
                  <a:lnTo>
                    <a:pt x="83" y="16"/>
                  </a:lnTo>
                  <a:lnTo>
                    <a:pt x="71" y="22"/>
                  </a:lnTo>
                  <a:lnTo>
                    <a:pt x="60" y="30"/>
                  </a:lnTo>
                  <a:lnTo>
                    <a:pt x="48" y="41"/>
                  </a:lnTo>
                  <a:lnTo>
                    <a:pt x="38" y="51"/>
                  </a:lnTo>
                  <a:lnTo>
                    <a:pt x="28" y="63"/>
                  </a:lnTo>
                  <a:lnTo>
                    <a:pt x="21" y="74"/>
                  </a:lnTo>
                  <a:lnTo>
                    <a:pt x="21" y="74"/>
                  </a:lnTo>
                  <a:lnTo>
                    <a:pt x="13" y="89"/>
                  </a:lnTo>
                  <a:lnTo>
                    <a:pt x="8" y="102"/>
                  </a:lnTo>
                  <a:lnTo>
                    <a:pt x="4" y="116"/>
                  </a:lnTo>
                  <a:lnTo>
                    <a:pt x="1" y="130"/>
                  </a:lnTo>
                  <a:lnTo>
                    <a:pt x="0" y="145"/>
                  </a:lnTo>
                  <a:lnTo>
                    <a:pt x="1" y="159"/>
                  </a:lnTo>
                  <a:lnTo>
                    <a:pt x="2" y="173"/>
                  </a:lnTo>
                  <a:lnTo>
                    <a:pt x="5" y="188"/>
                  </a:lnTo>
                  <a:lnTo>
                    <a:pt x="10" y="201"/>
                  </a:lnTo>
                  <a:lnTo>
                    <a:pt x="15" y="214"/>
                  </a:lnTo>
                  <a:lnTo>
                    <a:pt x="22" y="227"/>
                  </a:lnTo>
                  <a:lnTo>
                    <a:pt x="30" y="239"/>
                  </a:lnTo>
                  <a:lnTo>
                    <a:pt x="40" y="250"/>
                  </a:lnTo>
                  <a:lnTo>
                    <a:pt x="51" y="261"/>
                  </a:lnTo>
                  <a:lnTo>
                    <a:pt x="62" y="270"/>
                  </a:lnTo>
                  <a:lnTo>
                    <a:pt x="74" y="278"/>
                  </a:lnTo>
                  <a:lnTo>
                    <a:pt x="74" y="278"/>
                  </a:lnTo>
                  <a:lnTo>
                    <a:pt x="88" y="284"/>
                  </a:lnTo>
                  <a:lnTo>
                    <a:pt x="101" y="291"/>
                  </a:lnTo>
                  <a:lnTo>
                    <a:pt x="116" y="295"/>
                  </a:lnTo>
                  <a:lnTo>
                    <a:pt x="130" y="296"/>
                  </a:lnTo>
                  <a:lnTo>
                    <a:pt x="144" y="297"/>
                  </a:lnTo>
                  <a:lnTo>
                    <a:pt x="159" y="297"/>
                  </a:lnTo>
                  <a:lnTo>
                    <a:pt x="173" y="296"/>
                  </a:lnTo>
                  <a:lnTo>
                    <a:pt x="187" y="292"/>
                  </a:lnTo>
                  <a:lnTo>
                    <a:pt x="200" y="288"/>
                  </a:lnTo>
                  <a:lnTo>
                    <a:pt x="213" y="283"/>
                  </a:lnTo>
                  <a:lnTo>
                    <a:pt x="226" y="275"/>
                  </a:lnTo>
                  <a:lnTo>
                    <a:pt x="238" y="267"/>
                  </a:lnTo>
                  <a:lnTo>
                    <a:pt x="250" y="258"/>
                  </a:lnTo>
                  <a:lnTo>
                    <a:pt x="260" y="248"/>
                  </a:lnTo>
                  <a:lnTo>
                    <a:pt x="269" y="236"/>
                  </a:lnTo>
                  <a:lnTo>
                    <a:pt x="277" y="223"/>
                  </a:lnTo>
                  <a:lnTo>
                    <a:pt x="277" y="223"/>
                  </a:lnTo>
                  <a:lnTo>
                    <a:pt x="284" y="210"/>
                  </a:lnTo>
                  <a:lnTo>
                    <a:pt x="290" y="196"/>
                  </a:lnTo>
                  <a:lnTo>
                    <a:pt x="294" y="181"/>
                  </a:lnTo>
                  <a:lnTo>
                    <a:pt x="296" y="167"/>
                  </a:lnTo>
                  <a:lnTo>
                    <a:pt x="297" y="153"/>
                  </a:lnTo>
                  <a:lnTo>
                    <a:pt x="297" y="138"/>
                  </a:lnTo>
                  <a:lnTo>
                    <a:pt x="296" y="125"/>
                  </a:lnTo>
                  <a:lnTo>
                    <a:pt x="292" y="111"/>
                  </a:lnTo>
                  <a:lnTo>
                    <a:pt x="288" y="97"/>
                  </a:lnTo>
                  <a:lnTo>
                    <a:pt x="282" y="84"/>
                  </a:lnTo>
                  <a:lnTo>
                    <a:pt x="275" y="72"/>
                  </a:lnTo>
                  <a:lnTo>
                    <a:pt x="267" y="60"/>
                  </a:lnTo>
                  <a:lnTo>
                    <a:pt x="258" y="48"/>
                  </a:lnTo>
                  <a:lnTo>
                    <a:pt x="247" y="38"/>
                  </a:lnTo>
                  <a:lnTo>
                    <a:pt x="236" y="29"/>
                  </a:lnTo>
                  <a:lnTo>
                    <a:pt x="223" y="21"/>
                  </a:lnTo>
                  <a:lnTo>
                    <a:pt x="22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5" name="Freeform 135"/>
            <p:cNvSpPr>
              <a:spLocks/>
            </p:cNvSpPr>
            <p:nvPr userDrawn="1"/>
          </p:nvSpPr>
          <p:spPr bwMode="auto">
            <a:xfrm>
              <a:off x="2524" y="699"/>
              <a:ext cx="237" cy="237"/>
            </a:xfrm>
            <a:custGeom>
              <a:avLst/>
              <a:gdLst>
                <a:gd name="T0" fmla="*/ 570 w 944"/>
                <a:gd name="T1" fmla="*/ 10 h 944"/>
                <a:gd name="T2" fmla="*/ 500 w 944"/>
                <a:gd name="T3" fmla="*/ 0 h 944"/>
                <a:gd name="T4" fmla="*/ 430 w 944"/>
                <a:gd name="T5" fmla="*/ 1 h 944"/>
                <a:gd name="T6" fmla="*/ 362 w 944"/>
                <a:gd name="T7" fmla="*/ 13 h 944"/>
                <a:gd name="T8" fmla="*/ 297 w 944"/>
                <a:gd name="T9" fmla="*/ 33 h 944"/>
                <a:gd name="T10" fmla="*/ 236 w 944"/>
                <a:gd name="T11" fmla="*/ 63 h 944"/>
                <a:gd name="T12" fmla="*/ 180 w 944"/>
                <a:gd name="T13" fmla="*/ 101 h 944"/>
                <a:gd name="T14" fmla="*/ 129 w 944"/>
                <a:gd name="T15" fmla="*/ 147 h 944"/>
                <a:gd name="T16" fmla="*/ 86 w 944"/>
                <a:gd name="T17" fmla="*/ 200 h 944"/>
                <a:gd name="T18" fmla="*/ 49 w 944"/>
                <a:gd name="T19" fmla="*/ 260 h 944"/>
                <a:gd name="T20" fmla="*/ 22 w 944"/>
                <a:gd name="T21" fmla="*/ 327 h 944"/>
                <a:gd name="T22" fmla="*/ 10 w 944"/>
                <a:gd name="T23" fmla="*/ 374 h 944"/>
                <a:gd name="T24" fmla="*/ 0 w 944"/>
                <a:gd name="T25" fmla="*/ 444 h 944"/>
                <a:gd name="T26" fmla="*/ 1 w 944"/>
                <a:gd name="T27" fmla="*/ 514 h 944"/>
                <a:gd name="T28" fmla="*/ 13 w 944"/>
                <a:gd name="T29" fmla="*/ 582 h 944"/>
                <a:gd name="T30" fmla="*/ 32 w 944"/>
                <a:gd name="T31" fmla="*/ 647 h 944"/>
                <a:gd name="T32" fmla="*/ 62 w 944"/>
                <a:gd name="T33" fmla="*/ 708 h 944"/>
                <a:gd name="T34" fmla="*/ 101 w 944"/>
                <a:gd name="T35" fmla="*/ 764 h 944"/>
                <a:gd name="T36" fmla="*/ 147 w 944"/>
                <a:gd name="T37" fmla="*/ 815 h 944"/>
                <a:gd name="T38" fmla="*/ 200 w 944"/>
                <a:gd name="T39" fmla="*/ 858 h 944"/>
                <a:gd name="T40" fmla="*/ 260 w 944"/>
                <a:gd name="T41" fmla="*/ 895 h 944"/>
                <a:gd name="T42" fmla="*/ 327 w 944"/>
                <a:gd name="T43" fmla="*/ 922 h 944"/>
                <a:gd name="T44" fmla="*/ 374 w 944"/>
                <a:gd name="T45" fmla="*/ 934 h 944"/>
                <a:gd name="T46" fmla="*/ 444 w 944"/>
                <a:gd name="T47" fmla="*/ 944 h 944"/>
                <a:gd name="T48" fmla="*/ 514 w 944"/>
                <a:gd name="T49" fmla="*/ 943 h 944"/>
                <a:gd name="T50" fmla="*/ 582 w 944"/>
                <a:gd name="T51" fmla="*/ 931 h 944"/>
                <a:gd name="T52" fmla="*/ 647 w 944"/>
                <a:gd name="T53" fmla="*/ 910 h 944"/>
                <a:gd name="T54" fmla="*/ 709 w 944"/>
                <a:gd name="T55" fmla="*/ 882 h 944"/>
                <a:gd name="T56" fmla="*/ 765 w 944"/>
                <a:gd name="T57" fmla="*/ 843 h 944"/>
                <a:gd name="T58" fmla="*/ 815 w 944"/>
                <a:gd name="T59" fmla="*/ 797 h 944"/>
                <a:gd name="T60" fmla="*/ 858 w 944"/>
                <a:gd name="T61" fmla="*/ 744 h 944"/>
                <a:gd name="T62" fmla="*/ 895 w 944"/>
                <a:gd name="T63" fmla="*/ 684 h 944"/>
                <a:gd name="T64" fmla="*/ 921 w 944"/>
                <a:gd name="T65" fmla="*/ 617 h 944"/>
                <a:gd name="T66" fmla="*/ 934 w 944"/>
                <a:gd name="T67" fmla="*/ 570 h 944"/>
                <a:gd name="T68" fmla="*/ 943 w 944"/>
                <a:gd name="T69" fmla="*/ 500 h 944"/>
                <a:gd name="T70" fmla="*/ 943 w 944"/>
                <a:gd name="T71" fmla="*/ 430 h 944"/>
                <a:gd name="T72" fmla="*/ 931 w 944"/>
                <a:gd name="T73" fmla="*/ 362 h 944"/>
                <a:gd name="T74" fmla="*/ 911 w 944"/>
                <a:gd name="T75" fmla="*/ 297 h 944"/>
                <a:gd name="T76" fmla="*/ 881 w 944"/>
                <a:gd name="T77" fmla="*/ 235 h 944"/>
                <a:gd name="T78" fmla="*/ 843 w 944"/>
                <a:gd name="T79" fmla="*/ 179 h 944"/>
                <a:gd name="T80" fmla="*/ 797 w 944"/>
                <a:gd name="T81" fmla="*/ 129 h 944"/>
                <a:gd name="T82" fmla="*/ 744 w 944"/>
                <a:gd name="T83" fmla="*/ 86 h 944"/>
                <a:gd name="T84" fmla="*/ 684 w 944"/>
                <a:gd name="T85" fmla="*/ 49 h 944"/>
                <a:gd name="T86" fmla="*/ 617 w 944"/>
                <a:gd name="T87" fmla="*/ 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15"/>
                  </a:moveTo>
                  <a:lnTo>
                    <a:pt x="594" y="15"/>
                  </a:lnTo>
                  <a:lnTo>
                    <a:pt x="570" y="10"/>
                  </a:lnTo>
                  <a:lnTo>
                    <a:pt x="547" y="5"/>
                  </a:lnTo>
                  <a:lnTo>
                    <a:pt x="524" y="2"/>
                  </a:lnTo>
                  <a:lnTo>
                    <a:pt x="500" y="0"/>
                  </a:lnTo>
                  <a:lnTo>
                    <a:pt x="477" y="0"/>
                  </a:lnTo>
                  <a:lnTo>
                    <a:pt x="453" y="0"/>
                  </a:lnTo>
                  <a:lnTo>
                    <a:pt x="430" y="1"/>
                  </a:lnTo>
                  <a:lnTo>
                    <a:pt x="406" y="4"/>
                  </a:lnTo>
                  <a:lnTo>
                    <a:pt x="384" y="7"/>
                  </a:lnTo>
                  <a:lnTo>
                    <a:pt x="362" y="13"/>
                  </a:lnTo>
                  <a:lnTo>
                    <a:pt x="340" y="18"/>
                  </a:lnTo>
                  <a:lnTo>
                    <a:pt x="318" y="26"/>
                  </a:lnTo>
                  <a:lnTo>
                    <a:pt x="297" y="33"/>
                  </a:lnTo>
                  <a:lnTo>
                    <a:pt x="276" y="43"/>
                  </a:lnTo>
                  <a:lnTo>
                    <a:pt x="255" y="52"/>
                  </a:lnTo>
                  <a:lnTo>
                    <a:pt x="236" y="63"/>
                  </a:lnTo>
                  <a:lnTo>
                    <a:pt x="216" y="75"/>
                  </a:lnTo>
                  <a:lnTo>
                    <a:pt x="198" y="87"/>
                  </a:lnTo>
                  <a:lnTo>
                    <a:pt x="180" y="101"/>
                  </a:lnTo>
                  <a:lnTo>
                    <a:pt x="161" y="116"/>
                  </a:lnTo>
                  <a:lnTo>
                    <a:pt x="144" y="131"/>
                  </a:lnTo>
                  <a:lnTo>
                    <a:pt x="129" y="147"/>
                  </a:lnTo>
                  <a:lnTo>
                    <a:pt x="113" y="164"/>
                  </a:lnTo>
                  <a:lnTo>
                    <a:pt x="99" y="182"/>
                  </a:lnTo>
                  <a:lnTo>
                    <a:pt x="86" y="200"/>
                  </a:lnTo>
                  <a:lnTo>
                    <a:pt x="73" y="220"/>
                  </a:lnTo>
                  <a:lnTo>
                    <a:pt x="61" y="239"/>
                  </a:lnTo>
                  <a:lnTo>
                    <a:pt x="49" y="260"/>
                  </a:lnTo>
                  <a:lnTo>
                    <a:pt x="39" y="281"/>
                  </a:lnTo>
                  <a:lnTo>
                    <a:pt x="30" y="303"/>
                  </a:lnTo>
                  <a:lnTo>
                    <a:pt x="22" y="327"/>
                  </a:lnTo>
                  <a:lnTo>
                    <a:pt x="15" y="350"/>
                  </a:lnTo>
                  <a:lnTo>
                    <a:pt x="15" y="350"/>
                  </a:lnTo>
                  <a:lnTo>
                    <a:pt x="10" y="374"/>
                  </a:lnTo>
                  <a:lnTo>
                    <a:pt x="5" y="397"/>
                  </a:lnTo>
                  <a:lnTo>
                    <a:pt x="2" y="420"/>
                  </a:lnTo>
                  <a:lnTo>
                    <a:pt x="0" y="444"/>
                  </a:lnTo>
                  <a:lnTo>
                    <a:pt x="0" y="467"/>
                  </a:lnTo>
                  <a:lnTo>
                    <a:pt x="0" y="491"/>
                  </a:lnTo>
                  <a:lnTo>
                    <a:pt x="1" y="514"/>
                  </a:lnTo>
                  <a:lnTo>
                    <a:pt x="4" y="536"/>
                  </a:lnTo>
                  <a:lnTo>
                    <a:pt x="7" y="560"/>
                  </a:lnTo>
                  <a:lnTo>
                    <a:pt x="13" y="582"/>
                  </a:lnTo>
                  <a:lnTo>
                    <a:pt x="18" y="604"/>
                  </a:lnTo>
                  <a:lnTo>
                    <a:pt x="24" y="626"/>
                  </a:lnTo>
                  <a:lnTo>
                    <a:pt x="32" y="647"/>
                  </a:lnTo>
                  <a:lnTo>
                    <a:pt x="41" y="668"/>
                  </a:lnTo>
                  <a:lnTo>
                    <a:pt x="52" y="689"/>
                  </a:lnTo>
                  <a:lnTo>
                    <a:pt x="62" y="708"/>
                  </a:lnTo>
                  <a:lnTo>
                    <a:pt x="74" y="728"/>
                  </a:lnTo>
                  <a:lnTo>
                    <a:pt x="87" y="746"/>
                  </a:lnTo>
                  <a:lnTo>
                    <a:pt x="101" y="764"/>
                  </a:lnTo>
                  <a:lnTo>
                    <a:pt x="116" y="783"/>
                  </a:lnTo>
                  <a:lnTo>
                    <a:pt x="130" y="800"/>
                  </a:lnTo>
                  <a:lnTo>
                    <a:pt x="147" y="815"/>
                  </a:lnTo>
                  <a:lnTo>
                    <a:pt x="164" y="831"/>
                  </a:lnTo>
                  <a:lnTo>
                    <a:pt x="181" y="845"/>
                  </a:lnTo>
                  <a:lnTo>
                    <a:pt x="200" y="858"/>
                  </a:lnTo>
                  <a:lnTo>
                    <a:pt x="220" y="871"/>
                  </a:lnTo>
                  <a:lnTo>
                    <a:pt x="239" y="883"/>
                  </a:lnTo>
                  <a:lnTo>
                    <a:pt x="260" y="895"/>
                  </a:lnTo>
                  <a:lnTo>
                    <a:pt x="281" y="905"/>
                  </a:lnTo>
                  <a:lnTo>
                    <a:pt x="303" y="914"/>
                  </a:lnTo>
                  <a:lnTo>
                    <a:pt x="327" y="922"/>
                  </a:lnTo>
                  <a:lnTo>
                    <a:pt x="349" y="929"/>
                  </a:lnTo>
                  <a:lnTo>
                    <a:pt x="349" y="929"/>
                  </a:lnTo>
                  <a:lnTo>
                    <a:pt x="374" y="934"/>
                  </a:lnTo>
                  <a:lnTo>
                    <a:pt x="397" y="939"/>
                  </a:lnTo>
                  <a:lnTo>
                    <a:pt x="421" y="942"/>
                  </a:lnTo>
                  <a:lnTo>
                    <a:pt x="444" y="944"/>
                  </a:lnTo>
                  <a:lnTo>
                    <a:pt x="467" y="944"/>
                  </a:lnTo>
                  <a:lnTo>
                    <a:pt x="491" y="944"/>
                  </a:lnTo>
                  <a:lnTo>
                    <a:pt x="514" y="943"/>
                  </a:lnTo>
                  <a:lnTo>
                    <a:pt x="537" y="940"/>
                  </a:lnTo>
                  <a:lnTo>
                    <a:pt x="560" y="936"/>
                  </a:lnTo>
                  <a:lnTo>
                    <a:pt x="582" y="931"/>
                  </a:lnTo>
                  <a:lnTo>
                    <a:pt x="604" y="926"/>
                  </a:lnTo>
                  <a:lnTo>
                    <a:pt x="625" y="919"/>
                  </a:lnTo>
                  <a:lnTo>
                    <a:pt x="647" y="910"/>
                  </a:lnTo>
                  <a:lnTo>
                    <a:pt x="668" y="902"/>
                  </a:lnTo>
                  <a:lnTo>
                    <a:pt x="688" y="892"/>
                  </a:lnTo>
                  <a:lnTo>
                    <a:pt x="709" y="882"/>
                  </a:lnTo>
                  <a:lnTo>
                    <a:pt x="728" y="870"/>
                  </a:lnTo>
                  <a:lnTo>
                    <a:pt x="746" y="857"/>
                  </a:lnTo>
                  <a:lnTo>
                    <a:pt x="765" y="843"/>
                  </a:lnTo>
                  <a:lnTo>
                    <a:pt x="782" y="828"/>
                  </a:lnTo>
                  <a:lnTo>
                    <a:pt x="798" y="814"/>
                  </a:lnTo>
                  <a:lnTo>
                    <a:pt x="815" y="797"/>
                  </a:lnTo>
                  <a:lnTo>
                    <a:pt x="830" y="780"/>
                  </a:lnTo>
                  <a:lnTo>
                    <a:pt x="845" y="762"/>
                  </a:lnTo>
                  <a:lnTo>
                    <a:pt x="858" y="744"/>
                  </a:lnTo>
                  <a:lnTo>
                    <a:pt x="871" y="724"/>
                  </a:lnTo>
                  <a:lnTo>
                    <a:pt x="883" y="704"/>
                  </a:lnTo>
                  <a:lnTo>
                    <a:pt x="895" y="684"/>
                  </a:lnTo>
                  <a:lnTo>
                    <a:pt x="904" y="663"/>
                  </a:lnTo>
                  <a:lnTo>
                    <a:pt x="913" y="641"/>
                  </a:lnTo>
                  <a:lnTo>
                    <a:pt x="921" y="617"/>
                  </a:lnTo>
                  <a:lnTo>
                    <a:pt x="929" y="594"/>
                  </a:lnTo>
                  <a:lnTo>
                    <a:pt x="929" y="594"/>
                  </a:lnTo>
                  <a:lnTo>
                    <a:pt x="934" y="570"/>
                  </a:lnTo>
                  <a:lnTo>
                    <a:pt x="938" y="547"/>
                  </a:lnTo>
                  <a:lnTo>
                    <a:pt x="942" y="523"/>
                  </a:lnTo>
                  <a:lnTo>
                    <a:pt x="943" y="500"/>
                  </a:lnTo>
                  <a:lnTo>
                    <a:pt x="944" y="476"/>
                  </a:lnTo>
                  <a:lnTo>
                    <a:pt x="944" y="453"/>
                  </a:lnTo>
                  <a:lnTo>
                    <a:pt x="943" y="430"/>
                  </a:lnTo>
                  <a:lnTo>
                    <a:pt x="941" y="407"/>
                  </a:lnTo>
                  <a:lnTo>
                    <a:pt x="937" y="384"/>
                  </a:lnTo>
                  <a:lnTo>
                    <a:pt x="931" y="362"/>
                  </a:lnTo>
                  <a:lnTo>
                    <a:pt x="926" y="340"/>
                  </a:lnTo>
                  <a:lnTo>
                    <a:pt x="918" y="319"/>
                  </a:lnTo>
                  <a:lnTo>
                    <a:pt x="911" y="297"/>
                  </a:lnTo>
                  <a:lnTo>
                    <a:pt x="901" y="276"/>
                  </a:lnTo>
                  <a:lnTo>
                    <a:pt x="892" y="256"/>
                  </a:lnTo>
                  <a:lnTo>
                    <a:pt x="881" y="235"/>
                  </a:lnTo>
                  <a:lnTo>
                    <a:pt x="869" y="216"/>
                  </a:lnTo>
                  <a:lnTo>
                    <a:pt x="857" y="198"/>
                  </a:lnTo>
                  <a:lnTo>
                    <a:pt x="843" y="179"/>
                  </a:lnTo>
                  <a:lnTo>
                    <a:pt x="828" y="162"/>
                  </a:lnTo>
                  <a:lnTo>
                    <a:pt x="813" y="146"/>
                  </a:lnTo>
                  <a:lnTo>
                    <a:pt x="797" y="129"/>
                  </a:lnTo>
                  <a:lnTo>
                    <a:pt x="780" y="114"/>
                  </a:lnTo>
                  <a:lnTo>
                    <a:pt x="762" y="99"/>
                  </a:lnTo>
                  <a:lnTo>
                    <a:pt x="744" y="86"/>
                  </a:lnTo>
                  <a:lnTo>
                    <a:pt x="724" y="73"/>
                  </a:lnTo>
                  <a:lnTo>
                    <a:pt x="705" y="61"/>
                  </a:lnTo>
                  <a:lnTo>
                    <a:pt x="684" y="49"/>
                  </a:lnTo>
                  <a:lnTo>
                    <a:pt x="662" y="40"/>
                  </a:lnTo>
                  <a:lnTo>
                    <a:pt x="641" y="31"/>
                  </a:lnTo>
                  <a:lnTo>
                    <a:pt x="617" y="23"/>
                  </a:lnTo>
                  <a:lnTo>
                    <a:pt x="594" y="15"/>
                  </a:lnTo>
                  <a:lnTo>
                    <a:pt x="59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6" name="Freeform 136"/>
            <p:cNvSpPr>
              <a:spLocks/>
            </p:cNvSpPr>
            <p:nvPr userDrawn="1"/>
          </p:nvSpPr>
          <p:spPr bwMode="auto">
            <a:xfrm>
              <a:off x="2469" y="954"/>
              <a:ext cx="216" cy="216"/>
            </a:xfrm>
            <a:custGeom>
              <a:avLst/>
              <a:gdLst>
                <a:gd name="T0" fmla="*/ 521 w 864"/>
                <a:gd name="T1" fmla="*/ 10 h 864"/>
                <a:gd name="T2" fmla="*/ 458 w 864"/>
                <a:gd name="T3" fmla="*/ 0 h 864"/>
                <a:gd name="T4" fmla="*/ 394 w 864"/>
                <a:gd name="T5" fmla="*/ 2 h 864"/>
                <a:gd name="T6" fmla="*/ 331 w 864"/>
                <a:gd name="T7" fmla="*/ 12 h 864"/>
                <a:gd name="T8" fmla="*/ 271 w 864"/>
                <a:gd name="T9" fmla="*/ 30 h 864"/>
                <a:gd name="T10" fmla="*/ 215 w 864"/>
                <a:gd name="T11" fmla="*/ 58 h 864"/>
                <a:gd name="T12" fmla="*/ 164 w 864"/>
                <a:gd name="T13" fmla="*/ 93 h 864"/>
                <a:gd name="T14" fmla="*/ 117 w 864"/>
                <a:gd name="T15" fmla="*/ 135 h 864"/>
                <a:gd name="T16" fmla="*/ 78 w 864"/>
                <a:gd name="T17" fmla="*/ 184 h 864"/>
                <a:gd name="T18" fmla="*/ 46 w 864"/>
                <a:gd name="T19" fmla="*/ 239 h 864"/>
                <a:gd name="T20" fmla="*/ 21 w 864"/>
                <a:gd name="T21" fmla="*/ 299 h 864"/>
                <a:gd name="T22" fmla="*/ 9 w 864"/>
                <a:gd name="T23" fmla="*/ 342 h 864"/>
                <a:gd name="T24" fmla="*/ 0 w 864"/>
                <a:gd name="T25" fmla="*/ 407 h 864"/>
                <a:gd name="T26" fmla="*/ 1 w 864"/>
                <a:gd name="T27" fmla="*/ 471 h 864"/>
                <a:gd name="T28" fmla="*/ 12 w 864"/>
                <a:gd name="T29" fmla="*/ 532 h 864"/>
                <a:gd name="T30" fmla="*/ 30 w 864"/>
                <a:gd name="T31" fmla="*/ 592 h 864"/>
                <a:gd name="T32" fmla="*/ 57 w 864"/>
                <a:gd name="T33" fmla="*/ 648 h 864"/>
                <a:gd name="T34" fmla="*/ 93 w 864"/>
                <a:gd name="T35" fmla="*/ 700 h 864"/>
                <a:gd name="T36" fmla="*/ 134 w 864"/>
                <a:gd name="T37" fmla="*/ 746 h 864"/>
                <a:gd name="T38" fmla="*/ 183 w 864"/>
                <a:gd name="T39" fmla="*/ 786 h 864"/>
                <a:gd name="T40" fmla="*/ 239 w 864"/>
                <a:gd name="T41" fmla="*/ 819 h 864"/>
                <a:gd name="T42" fmla="*/ 299 w 864"/>
                <a:gd name="T43" fmla="*/ 843 h 864"/>
                <a:gd name="T44" fmla="*/ 342 w 864"/>
                <a:gd name="T45" fmla="*/ 855 h 864"/>
                <a:gd name="T46" fmla="*/ 407 w 864"/>
                <a:gd name="T47" fmla="*/ 863 h 864"/>
                <a:gd name="T48" fmla="*/ 471 w 864"/>
                <a:gd name="T49" fmla="*/ 863 h 864"/>
                <a:gd name="T50" fmla="*/ 532 w 864"/>
                <a:gd name="T51" fmla="*/ 853 h 864"/>
                <a:gd name="T52" fmla="*/ 592 w 864"/>
                <a:gd name="T53" fmla="*/ 833 h 864"/>
                <a:gd name="T54" fmla="*/ 648 w 864"/>
                <a:gd name="T55" fmla="*/ 806 h 864"/>
                <a:gd name="T56" fmla="*/ 700 w 864"/>
                <a:gd name="T57" fmla="*/ 772 h 864"/>
                <a:gd name="T58" fmla="*/ 746 w 864"/>
                <a:gd name="T59" fmla="*/ 729 h 864"/>
                <a:gd name="T60" fmla="*/ 786 w 864"/>
                <a:gd name="T61" fmla="*/ 681 h 864"/>
                <a:gd name="T62" fmla="*/ 818 w 864"/>
                <a:gd name="T63" fmla="*/ 626 h 864"/>
                <a:gd name="T64" fmla="*/ 843 w 864"/>
                <a:gd name="T65" fmla="*/ 565 h 864"/>
                <a:gd name="T66" fmla="*/ 854 w 864"/>
                <a:gd name="T67" fmla="*/ 522 h 864"/>
                <a:gd name="T68" fmla="*/ 863 w 864"/>
                <a:gd name="T69" fmla="*/ 458 h 864"/>
                <a:gd name="T70" fmla="*/ 863 w 864"/>
                <a:gd name="T71" fmla="*/ 394 h 864"/>
                <a:gd name="T72" fmla="*/ 852 w 864"/>
                <a:gd name="T73" fmla="*/ 331 h 864"/>
                <a:gd name="T74" fmla="*/ 833 w 864"/>
                <a:gd name="T75" fmla="*/ 271 h 864"/>
                <a:gd name="T76" fmla="*/ 805 w 864"/>
                <a:gd name="T77" fmla="*/ 215 h 864"/>
                <a:gd name="T78" fmla="*/ 772 w 864"/>
                <a:gd name="T79" fmla="*/ 165 h 864"/>
                <a:gd name="T80" fmla="*/ 729 w 864"/>
                <a:gd name="T81" fmla="*/ 119 h 864"/>
                <a:gd name="T82" fmla="*/ 680 w 864"/>
                <a:gd name="T83" fmla="*/ 79 h 864"/>
                <a:gd name="T84" fmla="*/ 626 w 864"/>
                <a:gd name="T85" fmla="*/ 46 h 864"/>
                <a:gd name="T86" fmla="*/ 564 w 864"/>
                <a:gd name="T87" fmla="*/ 21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4" y="15"/>
                  </a:moveTo>
                  <a:lnTo>
                    <a:pt x="544" y="15"/>
                  </a:lnTo>
                  <a:lnTo>
                    <a:pt x="521" y="10"/>
                  </a:lnTo>
                  <a:lnTo>
                    <a:pt x="501" y="6"/>
                  </a:lnTo>
                  <a:lnTo>
                    <a:pt x="478" y="3"/>
                  </a:lnTo>
                  <a:lnTo>
                    <a:pt x="458" y="0"/>
                  </a:lnTo>
                  <a:lnTo>
                    <a:pt x="435" y="0"/>
                  </a:lnTo>
                  <a:lnTo>
                    <a:pt x="415" y="0"/>
                  </a:lnTo>
                  <a:lnTo>
                    <a:pt x="394" y="2"/>
                  </a:lnTo>
                  <a:lnTo>
                    <a:pt x="373" y="4"/>
                  </a:lnTo>
                  <a:lnTo>
                    <a:pt x="352" y="7"/>
                  </a:lnTo>
                  <a:lnTo>
                    <a:pt x="331" y="12"/>
                  </a:lnTo>
                  <a:lnTo>
                    <a:pt x="312" y="17"/>
                  </a:lnTo>
                  <a:lnTo>
                    <a:pt x="291" y="24"/>
                  </a:lnTo>
                  <a:lnTo>
                    <a:pt x="271" y="30"/>
                  </a:lnTo>
                  <a:lnTo>
                    <a:pt x="253" y="40"/>
                  </a:lnTo>
                  <a:lnTo>
                    <a:pt x="233" y="47"/>
                  </a:lnTo>
                  <a:lnTo>
                    <a:pt x="215" y="58"/>
                  </a:lnTo>
                  <a:lnTo>
                    <a:pt x="198" y="68"/>
                  </a:lnTo>
                  <a:lnTo>
                    <a:pt x="181" y="80"/>
                  </a:lnTo>
                  <a:lnTo>
                    <a:pt x="164" y="93"/>
                  </a:lnTo>
                  <a:lnTo>
                    <a:pt x="149" y="106"/>
                  </a:lnTo>
                  <a:lnTo>
                    <a:pt x="133" y="120"/>
                  </a:lnTo>
                  <a:lnTo>
                    <a:pt x="117" y="135"/>
                  </a:lnTo>
                  <a:lnTo>
                    <a:pt x="104" y="150"/>
                  </a:lnTo>
                  <a:lnTo>
                    <a:pt x="90" y="167"/>
                  </a:lnTo>
                  <a:lnTo>
                    <a:pt x="78" y="184"/>
                  </a:lnTo>
                  <a:lnTo>
                    <a:pt x="67" y="201"/>
                  </a:lnTo>
                  <a:lnTo>
                    <a:pt x="55" y="219"/>
                  </a:lnTo>
                  <a:lnTo>
                    <a:pt x="46" y="239"/>
                  </a:lnTo>
                  <a:lnTo>
                    <a:pt x="37" y="258"/>
                  </a:lnTo>
                  <a:lnTo>
                    <a:pt x="28" y="278"/>
                  </a:lnTo>
                  <a:lnTo>
                    <a:pt x="21" y="299"/>
                  </a:lnTo>
                  <a:lnTo>
                    <a:pt x="14" y="320"/>
                  </a:lnTo>
                  <a:lnTo>
                    <a:pt x="14" y="320"/>
                  </a:lnTo>
                  <a:lnTo>
                    <a:pt x="9" y="342"/>
                  </a:lnTo>
                  <a:lnTo>
                    <a:pt x="5" y="364"/>
                  </a:lnTo>
                  <a:lnTo>
                    <a:pt x="3" y="385"/>
                  </a:lnTo>
                  <a:lnTo>
                    <a:pt x="0" y="407"/>
                  </a:lnTo>
                  <a:lnTo>
                    <a:pt x="0" y="428"/>
                  </a:lnTo>
                  <a:lnTo>
                    <a:pt x="0" y="450"/>
                  </a:lnTo>
                  <a:lnTo>
                    <a:pt x="1" y="471"/>
                  </a:lnTo>
                  <a:lnTo>
                    <a:pt x="4" y="492"/>
                  </a:lnTo>
                  <a:lnTo>
                    <a:pt x="7" y="512"/>
                  </a:lnTo>
                  <a:lnTo>
                    <a:pt x="12" y="532"/>
                  </a:lnTo>
                  <a:lnTo>
                    <a:pt x="17" y="553"/>
                  </a:lnTo>
                  <a:lnTo>
                    <a:pt x="24" y="572"/>
                  </a:lnTo>
                  <a:lnTo>
                    <a:pt x="30" y="592"/>
                  </a:lnTo>
                  <a:lnTo>
                    <a:pt x="38" y="611"/>
                  </a:lnTo>
                  <a:lnTo>
                    <a:pt x="47" y="630"/>
                  </a:lnTo>
                  <a:lnTo>
                    <a:pt x="57" y="648"/>
                  </a:lnTo>
                  <a:lnTo>
                    <a:pt x="68" y="666"/>
                  </a:lnTo>
                  <a:lnTo>
                    <a:pt x="80" y="683"/>
                  </a:lnTo>
                  <a:lnTo>
                    <a:pt x="93" y="700"/>
                  </a:lnTo>
                  <a:lnTo>
                    <a:pt x="106" y="716"/>
                  </a:lnTo>
                  <a:lnTo>
                    <a:pt x="120" y="731"/>
                  </a:lnTo>
                  <a:lnTo>
                    <a:pt x="134" y="746"/>
                  </a:lnTo>
                  <a:lnTo>
                    <a:pt x="150" y="760"/>
                  </a:lnTo>
                  <a:lnTo>
                    <a:pt x="166" y="773"/>
                  </a:lnTo>
                  <a:lnTo>
                    <a:pt x="183" y="786"/>
                  </a:lnTo>
                  <a:lnTo>
                    <a:pt x="201" y="798"/>
                  </a:lnTo>
                  <a:lnTo>
                    <a:pt x="219" y="808"/>
                  </a:lnTo>
                  <a:lnTo>
                    <a:pt x="239" y="819"/>
                  </a:lnTo>
                  <a:lnTo>
                    <a:pt x="258" y="828"/>
                  </a:lnTo>
                  <a:lnTo>
                    <a:pt x="278" y="836"/>
                  </a:lnTo>
                  <a:lnTo>
                    <a:pt x="299" y="843"/>
                  </a:lnTo>
                  <a:lnTo>
                    <a:pt x="319" y="850"/>
                  </a:lnTo>
                  <a:lnTo>
                    <a:pt x="319" y="850"/>
                  </a:lnTo>
                  <a:lnTo>
                    <a:pt x="342" y="855"/>
                  </a:lnTo>
                  <a:lnTo>
                    <a:pt x="364" y="859"/>
                  </a:lnTo>
                  <a:lnTo>
                    <a:pt x="385" y="862"/>
                  </a:lnTo>
                  <a:lnTo>
                    <a:pt x="407" y="863"/>
                  </a:lnTo>
                  <a:lnTo>
                    <a:pt x="428" y="864"/>
                  </a:lnTo>
                  <a:lnTo>
                    <a:pt x="448" y="864"/>
                  </a:lnTo>
                  <a:lnTo>
                    <a:pt x="471" y="863"/>
                  </a:lnTo>
                  <a:lnTo>
                    <a:pt x="491" y="860"/>
                  </a:lnTo>
                  <a:lnTo>
                    <a:pt x="512" y="856"/>
                  </a:lnTo>
                  <a:lnTo>
                    <a:pt x="532" y="853"/>
                  </a:lnTo>
                  <a:lnTo>
                    <a:pt x="553" y="847"/>
                  </a:lnTo>
                  <a:lnTo>
                    <a:pt x="572" y="841"/>
                  </a:lnTo>
                  <a:lnTo>
                    <a:pt x="592" y="833"/>
                  </a:lnTo>
                  <a:lnTo>
                    <a:pt x="611" y="825"/>
                  </a:lnTo>
                  <a:lnTo>
                    <a:pt x="630" y="816"/>
                  </a:lnTo>
                  <a:lnTo>
                    <a:pt x="648" y="806"/>
                  </a:lnTo>
                  <a:lnTo>
                    <a:pt x="666" y="795"/>
                  </a:lnTo>
                  <a:lnTo>
                    <a:pt x="683" y="783"/>
                  </a:lnTo>
                  <a:lnTo>
                    <a:pt x="700" y="772"/>
                  </a:lnTo>
                  <a:lnTo>
                    <a:pt x="716" y="757"/>
                  </a:lnTo>
                  <a:lnTo>
                    <a:pt x="731" y="744"/>
                  </a:lnTo>
                  <a:lnTo>
                    <a:pt x="746" y="729"/>
                  </a:lnTo>
                  <a:lnTo>
                    <a:pt x="760" y="713"/>
                  </a:lnTo>
                  <a:lnTo>
                    <a:pt x="773" y="697"/>
                  </a:lnTo>
                  <a:lnTo>
                    <a:pt x="786" y="681"/>
                  </a:lnTo>
                  <a:lnTo>
                    <a:pt x="798" y="662"/>
                  </a:lnTo>
                  <a:lnTo>
                    <a:pt x="808" y="644"/>
                  </a:lnTo>
                  <a:lnTo>
                    <a:pt x="818" y="626"/>
                  </a:lnTo>
                  <a:lnTo>
                    <a:pt x="828" y="606"/>
                  </a:lnTo>
                  <a:lnTo>
                    <a:pt x="835" y="585"/>
                  </a:lnTo>
                  <a:lnTo>
                    <a:pt x="843" y="565"/>
                  </a:lnTo>
                  <a:lnTo>
                    <a:pt x="848" y="544"/>
                  </a:lnTo>
                  <a:lnTo>
                    <a:pt x="848" y="544"/>
                  </a:lnTo>
                  <a:lnTo>
                    <a:pt x="854" y="522"/>
                  </a:lnTo>
                  <a:lnTo>
                    <a:pt x="859" y="501"/>
                  </a:lnTo>
                  <a:lnTo>
                    <a:pt x="861" y="479"/>
                  </a:lnTo>
                  <a:lnTo>
                    <a:pt x="863" y="458"/>
                  </a:lnTo>
                  <a:lnTo>
                    <a:pt x="864" y="436"/>
                  </a:lnTo>
                  <a:lnTo>
                    <a:pt x="864" y="415"/>
                  </a:lnTo>
                  <a:lnTo>
                    <a:pt x="863" y="394"/>
                  </a:lnTo>
                  <a:lnTo>
                    <a:pt x="860" y="373"/>
                  </a:lnTo>
                  <a:lnTo>
                    <a:pt x="856" y="352"/>
                  </a:lnTo>
                  <a:lnTo>
                    <a:pt x="852" y="331"/>
                  </a:lnTo>
                  <a:lnTo>
                    <a:pt x="847" y="312"/>
                  </a:lnTo>
                  <a:lnTo>
                    <a:pt x="841" y="291"/>
                  </a:lnTo>
                  <a:lnTo>
                    <a:pt x="833" y="271"/>
                  </a:lnTo>
                  <a:lnTo>
                    <a:pt x="825" y="253"/>
                  </a:lnTo>
                  <a:lnTo>
                    <a:pt x="816" y="234"/>
                  </a:lnTo>
                  <a:lnTo>
                    <a:pt x="805" y="215"/>
                  </a:lnTo>
                  <a:lnTo>
                    <a:pt x="795" y="198"/>
                  </a:lnTo>
                  <a:lnTo>
                    <a:pt x="783" y="182"/>
                  </a:lnTo>
                  <a:lnTo>
                    <a:pt x="772" y="165"/>
                  </a:lnTo>
                  <a:lnTo>
                    <a:pt x="757" y="149"/>
                  </a:lnTo>
                  <a:lnTo>
                    <a:pt x="744" y="133"/>
                  </a:lnTo>
                  <a:lnTo>
                    <a:pt x="729" y="119"/>
                  </a:lnTo>
                  <a:lnTo>
                    <a:pt x="713" y="105"/>
                  </a:lnTo>
                  <a:lnTo>
                    <a:pt x="697" y="92"/>
                  </a:lnTo>
                  <a:lnTo>
                    <a:pt x="680" y="79"/>
                  </a:lnTo>
                  <a:lnTo>
                    <a:pt x="662" y="67"/>
                  </a:lnTo>
                  <a:lnTo>
                    <a:pt x="644" y="56"/>
                  </a:lnTo>
                  <a:lnTo>
                    <a:pt x="626" y="46"/>
                  </a:lnTo>
                  <a:lnTo>
                    <a:pt x="606" y="37"/>
                  </a:lnTo>
                  <a:lnTo>
                    <a:pt x="585" y="28"/>
                  </a:lnTo>
                  <a:lnTo>
                    <a:pt x="564" y="21"/>
                  </a:lnTo>
                  <a:lnTo>
                    <a:pt x="544" y="15"/>
                  </a:lnTo>
                  <a:lnTo>
                    <a:pt x="54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7" name="Freeform 137"/>
            <p:cNvSpPr>
              <a:spLocks/>
            </p:cNvSpPr>
            <p:nvPr userDrawn="1"/>
          </p:nvSpPr>
          <p:spPr bwMode="auto">
            <a:xfrm>
              <a:off x="2414" y="1208"/>
              <a:ext cx="195" cy="196"/>
            </a:xfrm>
            <a:custGeom>
              <a:avLst/>
              <a:gdLst>
                <a:gd name="T0" fmla="*/ 473 w 783"/>
                <a:gd name="T1" fmla="*/ 9 h 783"/>
                <a:gd name="T2" fmla="*/ 414 w 783"/>
                <a:gd name="T3" fmla="*/ 1 h 783"/>
                <a:gd name="T4" fmla="*/ 355 w 783"/>
                <a:gd name="T5" fmla="*/ 3 h 783"/>
                <a:gd name="T6" fmla="*/ 299 w 783"/>
                <a:gd name="T7" fmla="*/ 12 h 783"/>
                <a:gd name="T8" fmla="*/ 246 w 783"/>
                <a:gd name="T9" fmla="*/ 29 h 783"/>
                <a:gd name="T10" fmla="*/ 195 w 783"/>
                <a:gd name="T11" fmla="*/ 53 h 783"/>
                <a:gd name="T12" fmla="*/ 148 w 783"/>
                <a:gd name="T13" fmla="*/ 85 h 783"/>
                <a:gd name="T14" fmla="*/ 106 w 783"/>
                <a:gd name="T15" fmla="*/ 122 h 783"/>
                <a:gd name="T16" fmla="*/ 70 w 783"/>
                <a:gd name="T17" fmla="*/ 167 h 783"/>
                <a:gd name="T18" fmla="*/ 40 w 783"/>
                <a:gd name="T19" fmla="*/ 216 h 783"/>
                <a:gd name="T20" fmla="*/ 18 w 783"/>
                <a:gd name="T21" fmla="*/ 271 h 783"/>
                <a:gd name="T22" fmla="*/ 7 w 783"/>
                <a:gd name="T23" fmla="*/ 310 h 783"/>
                <a:gd name="T24" fmla="*/ 0 w 783"/>
                <a:gd name="T25" fmla="*/ 369 h 783"/>
                <a:gd name="T26" fmla="*/ 1 w 783"/>
                <a:gd name="T27" fmla="*/ 427 h 783"/>
                <a:gd name="T28" fmla="*/ 10 w 783"/>
                <a:gd name="T29" fmla="*/ 483 h 783"/>
                <a:gd name="T30" fmla="*/ 27 w 783"/>
                <a:gd name="T31" fmla="*/ 537 h 783"/>
                <a:gd name="T32" fmla="*/ 52 w 783"/>
                <a:gd name="T33" fmla="*/ 588 h 783"/>
                <a:gd name="T34" fmla="*/ 83 w 783"/>
                <a:gd name="T35" fmla="*/ 634 h 783"/>
                <a:gd name="T36" fmla="*/ 121 w 783"/>
                <a:gd name="T37" fmla="*/ 676 h 783"/>
                <a:gd name="T38" fmla="*/ 165 w 783"/>
                <a:gd name="T39" fmla="*/ 713 h 783"/>
                <a:gd name="T40" fmla="*/ 215 w 783"/>
                <a:gd name="T41" fmla="*/ 743 h 783"/>
                <a:gd name="T42" fmla="*/ 269 w 783"/>
                <a:gd name="T43" fmla="*/ 765 h 783"/>
                <a:gd name="T44" fmla="*/ 308 w 783"/>
                <a:gd name="T45" fmla="*/ 775 h 783"/>
                <a:gd name="T46" fmla="*/ 367 w 783"/>
                <a:gd name="T47" fmla="*/ 783 h 783"/>
                <a:gd name="T48" fmla="*/ 426 w 783"/>
                <a:gd name="T49" fmla="*/ 782 h 783"/>
                <a:gd name="T50" fmla="*/ 482 w 783"/>
                <a:gd name="T51" fmla="*/ 773 h 783"/>
                <a:gd name="T52" fmla="*/ 535 w 783"/>
                <a:gd name="T53" fmla="*/ 756 h 783"/>
                <a:gd name="T54" fmla="*/ 586 w 783"/>
                <a:gd name="T55" fmla="*/ 731 h 783"/>
                <a:gd name="T56" fmla="*/ 633 w 783"/>
                <a:gd name="T57" fmla="*/ 700 h 783"/>
                <a:gd name="T58" fmla="*/ 675 w 783"/>
                <a:gd name="T59" fmla="*/ 662 h 783"/>
                <a:gd name="T60" fmla="*/ 711 w 783"/>
                <a:gd name="T61" fmla="*/ 618 h 783"/>
                <a:gd name="T62" fmla="*/ 741 w 783"/>
                <a:gd name="T63" fmla="*/ 568 h 783"/>
                <a:gd name="T64" fmla="*/ 763 w 783"/>
                <a:gd name="T65" fmla="*/ 513 h 783"/>
                <a:gd name="T66" fmla="*/ 774 w 783"/>
                <a:gd name="T67" fmla="*/ 474 h 783"/>
                <a:gd name="T68" fmla="*/ 781 w 783"/>
                <a:gd name="T69" fmla="*/ 416 h 783"/>
                <a:gd name="T70" fmla="*/ 780 w 783"/>
                <a:gd name="T71" fmla="*/ 357 h 783"/>
                <a:gd name="T72" fmla="*/ 771 w 783"/>
                <a:gd name="T73" fmla="*/ 301 h 783"/>
                <a:gd name="T74" fmla="*/ 754 w 783"/>
                <a:gd name="T75" fmla="*/ 248 h 783"/>
                <a:gd name="T76" fmla="*/ 729 w 783"/>
                <a:gd name="T77" fmla="*/ 197 h 783"/>
                <a:gd name="T78" fmla="*/ 698 w 783"/>
                <a:gd name="T79" fmla="*/ 150 h 783"/>
                <a:gd name="T80" fmla="*/ 660 w 783"/>
                <a:gd name="T81" fmla="*/ 108 h 783"/>
                <a:gd name="T82" fmla="*/ 616 w 783"/>
                <a:gd name="T83" fmla="*/ 72 h 783"/>
                <a:gd name="T84" fmla="*/ 566 w 783"/>
                <a:gd name="T85" fmla="*/ 42 h 783"/>
                <a:gd name="T86" fmla="*/ 512 w 783"/>
                <a:gd name="T87" fmla="*/ 2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2" y="14"/>
                  </a:moveTo>
                  <a:lnTo>
                    <a:pt x="492" y="14"/>
                  </a:lnTo>
                  <a:lnTo>
                    <a:pt x="473" y="9"/>
                  </a:lnTo>
                  <a:lnTo>
                    <a:pt x="453" y="5"/>
                  </a:lnTo>
                  <a:lnTo>
                    <a:pt x="434" y="3"/>
                  </a:lnTo>
                  <a:lnTo>
                    <a:pt x="414" y="1"/>
                  </a:lnTo>
                  <a:lnTo>
                    <a:pt x="394" y="0"/>
                  </a:lnTo>
                  <a:lnTo>
                    <a:pt x="375" y="1"/>
                  </a:lnTo>
                  <a:lnTo>
                    <a:pt x="355" y="3"/>
                  </a:lnTo>
                  <a:lnTo>
                    <a:pt x="337" y="4"/>
                  </a:lnTo>
                  <a:lnTo>
                    <a:pt x="318" y="8"/>
                  </a:lnTo>
                  <a:lnTo>
                    <a:pt x="299" y="12"/>
                  </a:lnTo>
                  <a:lnTo>
                    <a:pt x="281" y="16"/>
                  </a:lnTo>
                  <a:lnTo>
                    <a:pt x="263" y="22"/>
                  </a:lnTo>
                  <a:lnTo>
                    <a:pt x="246" y="29"/>
                  </a:lnTo>
                  <a:lnTo>
                    <a:pt x="228" y="35"/>
                  </a:lnTo>
                  <a:lnTo>
                    <a:pt x="211" y="44"/>
                  </a:lnTo>
                  <a:lnTo>
                    <a:pt x="195" y="53"/>
                  </a:lnTo>
                  <a:lnTo>
                    <a:pt x="179" y="63"/>
                  </a:lnTo>
                  <a:lnTo>
                    <a:pt x="164" y="73"/>
                  </a:lnTo>
                  <a:lnTo>
                    <a:pt x="148" y="85"/>
                  </a:lnTo>
                  <a:lnTo>
                    <a:pt x="134" y="96"/>
                  </a:lnTo>
                  <a:lnTo>
                    <a:pt x="120" y="109"/>
                  </a:lnTo>
                  <a:lnTo>
                    <a:pt x="106" y="122"/>
                  </a:lnTo>
                  <a:lnTo>
                    <a:pt x="93" y="137"/>
                  </a:lnTo>
                  <a:lnTo>
                    <a:pt x="82" y="151"/>
                  </a:lnTo>
                  <a:lnTo>
                    <a:pt x="70" y="167"/>
                  </a:lnTo>
                  <a:lnTo>
                    <a:pt x="60" y="182"/>
                  </a:lnTo>
                  <a:lnTo>
                    <a:pt x="49" y="199"/>
                  </a:lnTo>
                  <a:lnTo>
                    <a:pt x="40" y="216"/>
                  </a:lnTo>
                  <a:lnTo>
                    <a:pt x="32" y="234"/>
                  </a:lnTo>
                  <a:lnTo>
                    <a:pt x="24" y="253"/>
                  </a:lnTo>
                  <a:lnTo>
                    <a:pt x="18" y="271"/>
                  </a:lnTo>
                  <a:lnTo>
                    <a:pt x="13" y="291"/>
                  </a:lnTo>
                  <a:lnTo>
                    <a:pt x="13" y="291"/>
                  </a:lnTo>
                  <a:lnTo>
                    <a:pt x="7" y="310"/>
                  </a:lnTo>
                  <a:lnTo>
                    <a:pt x="4" y="330"/>
                  </a:lnTo>
                  <a:lnTo>
                    <a:pt x="1" y="349"/>
                  </a:lnTo>
                  <a:lnTo>
                    <a:pt x="0" y="369"/>
                  </a:lnTo>
                  <a:lnTo>
                    <a:pt x="0" y="388"/>
                  </a:lnTo>
                  <a:lnTo>
                    <a:pt x="0" y="408"/>
                  </a:lnTo>
                  <a:lnTo>
                    <a:pt x="1" y="427"/>
                  </a:lnTo>
                  <a:lnTo>
                    <a:pt x="2" y="446"/>
                  </a:lnTo>
                  <a:lnTo>
                    <a:pt x="6" y="465"/>
                  </a:lnTo>
                  <a:lnTo>
                    <a:pt x="10" y="483"/>
                  </a:lnTo>
                  <a:lnTo>
                    <a:pt x="14" y="502"/>
                  </a:lnTo>
                  <a:lnTo>
                    <a:pt x="20" y="520"/>
                  </a:lnTo>
                  <a:lnTo>
                    <a:pt x="27" y="537"/>
                  </a:lnTo>
                  <a:lnTo>
                    <a:pt x="35" y="555"/>
                  </a:lnTo>
                  <a:lnTo>
                    <a:pt x="43" y="572"/>
                  </a:lnTo>
                  <a:lnTo>
                    <a:pt x="52" y="588"/>
                  </a:lnTo>
                  <a:lnTo>
                    <a:pt x="61" y="603"/>
                  </a:lnTo>
                  <a:lnTo>
                    <a:pt x="71" y="619"/>
                  </a:lnTo>
                  <a:lnTo>
                    <a:pt x="83" y="634"/>
                  </a:lnTo>
                  <a:lnTo>
                    <a:pt x="95" y="649"/>
                  </a:lnTo>
                  <a:lnTo>
                    <a:pt x="108" y="663"/>
                  </a:lnTo>
                  <a:lnTo>
                    <a:pt x="121" y="676"/>
                  </a:lnTo>
                  <a:lnTo>
                    <a:pt x="135" y="689"/>
                  </a:lnTo>
                  <a:lnTo>
                    <a:pt x="149" y="701"/>
                  </a:lnTo>
                  <a:lnTo>
                    <a:pt x="165" y="713"/>
                  </a:lnTo>
                  <a:lnTo>
                    <a:pt x="181" y="723"/>
                  </a:lnTo>
                  <a:lnTo>
                    <a:pt x="198" y="733"/>
                  </a:lnTo>
                  <a:lnTo>
                    <a:pt x="215" y="743"/>
                  </a:lnTo>
                  <a:lnTo>
                    <a:pt x="233" y="750"/>
                  </a:lnTo>
                  <a:lnTo>
                    <a:pt x="251" y="758"/>
                  </a:lnTo>
                  <a:lnTo>
                    <a:pt x="269" y="765"/>
                  </a:lnTo>
                  <a:lnTo>
                    <a:pt x="289" y="770"/>
                  </a:lnTo>
                  <a:lnTo>
                    <a:pt x="289" y="770"/>
                  </a:lnTo>
                  <a:lnTo>
                    <a:pt x="308" y="775"/>
                  </a:lnTo>
                  <a:lnTo>
                    <a:pt x="328" y="779"/>
                  </a:lnTo>
                  <a:lnTo>
                    <a:pt x="348" y="782"/>
                  </a:lnTo>
                  <a:lnTo>
                    <a:pt x="367" y="783"/>
                  </a:lnTo>
                  <a:lnTo>
                    <a:pt x="387" y="783"/>
                  </a:lnTo>
                  <a:lnTo>
                    <a:pt x="406" y="783"/>
                  </a:lnTo>
                  <a:lnTo>
                    <a:pt x="426" y="782"/>
                  </a:lnTo>
                  <a:lnTo>
                    <a:pt x="444" y="780"/>
                  </a:lnTo>
                  <a:lnTo>
                    <a:pt x="464" y="776"/>
                  </a:lnTo>
                  <a:lnTo>
                    <a:pt x="482" y="773"/>
                  </a:lnTo>
                  <a:lnTo>
                    <a:pt x="500" y="767"/>
                  </a:lnTo>
                  <a:lnTo>
                    <a:pt x="518" y="762"/>
                  </a:lnTo>
                  <a:lnTo>
                    <a:pt x="535" y="756"/>
                  </a:lnTo>
                  <a:lnTo>
                    <a:pt x="553" y="748"/>
                  </a:lnTo>
                  <a:lnTo>
                    <a:pt x="570" y="740"/>
                  </a:lnTo>
                  <a:lnTo>
                    <a:pt x="586" y="731"/>
                  </a:lnTo>
                  <a:lnTo>
                    <a:pt x="603" y="722"/>
                  </a:lnTo>
                  <a:lnTo>
                    <a:pt x="619" y="711"/>
                  </a:lnTo>
                  <a:lnTo>
                    <a:pt x="633" y="700"/>
                  </a:lnTo>
                  <a:lnTo>
                    <a:pt x="647" y="688"/>
                  </a:lnTo>
                  <a:lnTo>
                    <a:pt x="662" y="675"/>
                  </a:lnTo>
                  <a:lnTo>
                    <a:pt x="675" y="662"/>
                  </a:lnTo>
                  <a:lnTo>
                    <a:pt x="688" y="647"/>
                  </a:lnTo>
                  <a:lnTo>
                    <a:pt x="699" y="633"/>
                  </a:lnTo>
                  <a:lnTo>
                    <a:pt x="711" y="618"/>
                  </a:lnTo>
                  <a:lnTo>
                    <a:pt x="722" y="602"/>
                  </a:lnTo>
                  <a:lnTo>
                    <a:pt x="732" y="585"/>
                  </a:lnTo>
                  <a:lnTo>
                    <a:pt x="741" y="568"/>
                  </a:lnTo>
                  <a:lnTo>
                    <a:pt x="749" y="550"/>
                  </a:lnTo>
                  <a:lnTo>
                    <a:pt x="757" y="532"/>
                  </a:lnTo>
                  <a:lnTo>
                    <a:pt x="763" y="513"/>
                  </a:lnTo>
                  <a:lnTo>
                    <a:pt x="768" y="494"/>
                  </a:lnTo>
                  <a:lnTo>
                    <a:pt x="768" y="494"/>
                  </a:lnTo>
                  <a:lnTo>
                    <a:pt x="774" y="474"/>
                  </a:lnTo>
                  <a:lnTo>
                    <a:pt x="778" y="455"/>
                  </a:lnTo>
                  <a:lnTo>
                    <a:pt x="780" y="435"/>
                  </a:lnTo>
                  <a:lnTo>
                    <a:pt x="781" y="416"/>
                  </a:lnTo>
                  <a:lnTo>
                    <a:pt x="783" y="396"/>
                  </a:lnTo>
                  <a:lnTo>
                    <a:pt x="781" y="377"/>
                  </a:lnTo>
                  <a:lnTo>
                    <a:pt x="780" y="357"/>
                  </a:lnTo>
                  <a:lnTo>
                    <a:pt x="779" y="339"/>
                  </a:lnTo>
                  <a:lnTo>
                    <a:pt x="775" y="319"/>
                  </a:lnTo>
                  <a:lnTo>
                    <a:pt x="771" y="301"/>
                  </a:lnTo>
                  <a:lnTo>
                    <a:pt x="767" y="283"/>
                  </a:lnTo>
                  <a:lnTo>
                    <a:pt x="761" y="264"/>
                  </a:lnTo>
                  <a:lnTo>
                    <a:pt x="754" y="248"/>
                  </a:lnTo>
                  <a:lnTo>
                    <a:pt x="748" y="229"/>
                  </a:lnTo>
                  <a:lnTo>
                    <a:pt x="738" y="212"/>
                  </a:lnTo>
                  <a:lnTo>
                    <a:pt x="729" y="197"/>
                  </a:lnTo>
                  <a:lnTo>
                    <a:pt x="720" y="180"/>
                  </a:lnTo>
                  <a:lnTo>
                    <a:pt x="710" y="164"/>
                  </a:lnTo>
                  <a:lnTo>
                    <a:pt x="698" y="150"/>
                  </a:lnTo>
                  <a:lnTo>
                    <a:pt x="686" y="135"/>
                  </a:lnTo>
                  <a:lnTo>
                    <a:pt x="673" y="121"/>
                  </a:lnTo>
                  <a:lnTo>
                    <a:pt x="660" y="108"/>
                  </a:lnTo>
                  <a:lnTo>
                    <a:pt x="646" y="95"/>
                  </a:lnTo>
                  <a:lnTo>
                    <a:pt x="632" y="83"/>
                  </a:lnTo>
                  <a:lnTo>
                    <a:pt x="616" y="72"/>
                  </a:lnTo>
                  <a:lnTo>
                    <a:pt x="600" y="61"/>
                  </a:lnTo>
                  <a:lnTo>
                    <a:pt x="583" y="51"/>
                  </a:lnTo>
                  <a:lnTo>
                    <a:pt x="566" y="42"/>
                  </a:lnTo>
                  <a:lnTo>
                    <a:pt x="548" y="34"/>
                  </a:lnTo>
                  <a:lnTo>
                    <a:pt x="530" y="26"/>
                  </a:lnTo>
                  <a:lnTo>
                    <a:pt x="512" y="20"/>
                  </a:lnTo>
                  <a:lnTo>
                    <a:pt x="492" y="14"/>
                  </a:lnTo>
                  <a:lnTo>
                    <a:pt x="49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8" name="Freeform 138"/>
            <p:cNvSpPr>
              <a:spLocks/>
            </p:cNvSpPr>
            <p:nvPr userDrawn="1"/>
          </p:nvSpPr>
          <p:spPr bwMode="auto">
            <a:xfrm>
              <a:off x="2358" y="1463"/>
              <a:ext cx="176" cy="176"/>
            </a:xfrm>
            <a:custGeom>
              <a:avLst/>
              <a:gdLst>
                <a:gd name="T0" fmla="*/ 425 w 702"/>
                <a:gd name="T1" fmla="*/ 8 h 702"/>
                <a:gd name="T2" fmla="*/ 372 w 702"/>
                <a:gd name="T3" fmla="*/ 1 h 702"/>
                <a:gd name="T4" fmla="*/ 320 w 702"/>
                <a:gd name="T5" fmla="*/ 1 h 702"/>
                <a:gd name="T6" fmla="*/ 270 w 702"/>
                <a:gd name="T7" fmla="*/ 10 h 702"/>
                <a:gd name="T8" fmla="*/ 221 w 702"/>
                <a:gd name="T9" fmla="*/ 25 h 702"/>
                <a:gd name="T10" fmla="*/ 176 w 702"/>
                <a:gd name="T11" fmla="*/ 47 h 702"/>
                <a:gd name="T12" fmla="*/ 134 w 702"/>
                <a:gd name="T13" fmla="*/ 75 h 702"/>
                <a:gd name="T14" fmla="*/ 96 w 702"/>
                <a:gd name="T15" fmla="*/ 109 h 702"/>
                <a:gd name="T16" fmla="*/ 64 w 702"/>
                <a:gd name="T17" fmla="*/ 150 h 702"/>
                <a:gd name="T18" fmla="*/ 38 w 702"/>
                <a:gd name="T19" fmla="*/ 194 h 702"/>
                <a:gd name="T20" fmla="*/ 18 w 702"/>
                <a:gd name="T21" fmla="*/ 243 h 702"/>
                <a:gd name="T22" fmla="*/ 8 w 702"/>
                <a:gd name="T23" fmla="*/ 277 h 702"/>
                <a:gd name="T24" fmla="*/ 1 w 702"/>
                <a:gd name="T25" fmla="*/ 331 h 702"/>
                <a:gd name="T26" fmla="*/ 2 w 702"/>
                <a:gd name="T27" fmla="*/ 383 h 702"/>
                <a:gd name="T28" fmla="*/ 10 w 702"/>
                <a:gd name="T29" fmla="*/ 432 h 702"/>
                <a:gd name="T30" fmla="*/ 26 w 702"/>
                <a:gd name="T31" fmla="*/ 481 h 702"/>
                <a:gd name="T32" fmla="*/ 48 w 702"/>
                <a:gd name="T33" fmla="*/ 526 h 702"/>
                <a:gd name="T34" fmla="*/ 75 w 702"/>
                <a:gd name="T35" fmla="*/ 568 h 702"/>
                <a:gd name="T36" fmla="*/ 111 w 702"/>
                <a:gd name="T37" fmla="*/ 606 h 702"/>
                <a:gd name="T38" fmla="*/ 150 w 702"/>
                <a:gd name="T39" fmla="*/ 638 h 702"/>
                <a:gd name="T40" fmla="*/ 194 w 702"/>
                <a:gd name="T41" fmla="*/ 664 h 702"/>
                <a:gd name="T42" fmla="*/ 243 w 702"/>
                <a:gd name="T43" fmla="*/ 685 h 702"/>
                <a:gd name="T44" fmla="*/ 279 w 702"/>
                <a:gd name="T45" fmla="*/ 694 h 702"/>
                <a:gd name="T46" fmla="*/ 331 w 702"/>
                <a:gd name="T47" fmla="*/ 702 h 702"/>
                <a:gd name="T48" fmla="*/ 383 w 702"/>
                <a:gd name="T49" fmla="*/ 701 h 702"/>
                <a:gd name="T50" fmla="*/ 434 w 702"/>
                <a:gd name="T51" fmla="*/ 693 h 702"/>
                <a:gd name="T52" fmla="*/ 482 w 702"/>
                <a:gd name="T53" fmla="*/ 677 h 702"/>
                <a:gd name="T54" fmla="*/ 528 w 702"/>
                <a:gd name="T55" fmla="*/ 655 h 702"/>
                <a:gd name="T56" fmla="*/ 569 w 702"/>
                <a:gd name="T57" fmla="*/ 626 h 702"/>
                <a:gd name="T58" fmla="*/ 607 w 702"/>
                <a:gd name="T59" fmla="*/ 593 h 702"/>
                <a:gd name="T60" fmla="*/ 638 w 702"/>
                <a:gd name="T61" fmla="*/ 554 h 702"/>
                <a:gd name="T62" fmla="*/ 666 w 702"/>
                <a:gd name="T63" fmla="*/ 508 h 702"/>
                <a:gd name="T64" fmla="*/ 685 w 702"/>
                <a:gd name="T65" fmla="*/ 460 h 702"/>
                <a:gd name="T66" fmla="*/ 694 w 702"/>
                <a:gd name="T67" fmla="*/ 425 h 702"/>
                <a:gd name="T68" fmla="*/ 702 w 702"/>
                <a:gd name="T69" fmla="*/ 371 h 702"/>
                <a:gd name="T70" fmla="*/ 701 w 702"/>
                <a:gd name="T71" fmla="*/ 320 h 702"/>
                <a:gd name="T72" fmla="*/ 693 w 702"/>
                <a:gd name="T73" fmla="*/ 270 h 702"/>
                <a:gd name="T74" fmla="*/ 677 w 702"/>
                <a:gd name="T75" fmla="*/ 221 h 702"/>
                <a:gd name="T76" fmla="*/ 655 w 702"/>
                <a:gd name="T77" fmla="*/ 176 h 702"/>
                <a:gd name="T78" fmla="*/ 628 w 702"/>
                <a:gd name="T79" fmla="*/ 134 h 702"/>
                <a:gd name="T80" fmla="*/ 593 w 702"/>
                <a:gd name="T81" fmla="*/ 96 h 702"/>
                <a:gd name="T82" fmla="*/ 554 w 702"/>
                <a:gd name="T83" fmla="*/ 64 h 702"/>
                <a:gd name="T84" fmla="*/ 509 w 702"/>
                <a:gd name="T85" fmla="*/ 38 h 702"/>
                <a:gd name="T86" fmla="*/ 460 w 702"/>
                <a:gd name="T87" fmla="*/ 1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443" y="12"/>
                  </a:moveTo>
                  <a:lnTo>
                    <a:pt x="443" y="12"/>
                  </a:lnTo>
                  <a:lnTo>
                    <a:pt x="425" y="8"/>
                  </a:lnTo>
                  <a:lnTo>
                    <a:pt x="408" y="5"/>
                  </a:lnTo>
                  <a:lnTo>
                    <a:pt x="389" y="2"/>
                  </a:lnTo>
                  <a:lnTo>
                    <a:pt x="372" y="1"/>
                  </a:lnTo>
                  <a:lnTo>
                    <a:pt x="354" y="0"/>
                  </a:lnTo>
                  <a:lnTo>
                    <a:pt x="337" y="0"/>
                  </a:lnTo>
                  <a:lnTo>
                    <a:pt x="320" y="1"/>
                  </a:lnTo>
                  <a:lnTo>
                    <a:pt x="303" y="4"/>
                  </a:lnTo>
                  <a:lnTo>
                    <a:pt x="286" y="6"/>
                  </a:lnTo>
                  <a:lnTo>
                    <a:pt x="270" y="10"/>
                  </a:lnTo>
                  <a:lnTo>
                    <a:pt x="254" y="14"/>
                  </a:lnTo>
                  <a:lnTo>
                    <a:pt x="237" y="19"/>
                  </a:lnTo>
                  <a:lnTo>
                    <a:pt x="221" y="25"/>
                  </a:lnTo>
                  <a:lnTo>
                    <a:pt x="206" y="31"/>
                  </a:lnTo>
                  <a:lnTo>
                    <a:pt x="191" y="39"/>
                  </a:lnTo>
                  <a:lnTo>
                    <a:pt x="176" y="47"/>
                  </a:lnTo>
                  <a:lnTo>
                    <a:pt x="161" y="56"/>
                  </a:lnTo>
                  <a:lnTo>
                    <a:pt x="147" y="65"/>
                  </a:lnTo>
                  <a:lnTo>
                    <a:pt x="134" y="75"/>
                  </a:lnTo>
                  <a:lnTo>
                    <a:pt x="121" y="86"/>
                  </a:lnTo>
                  <a:lnTo>
                    <a:pt x="109" y="98"/>
                  </a:lnTo>
                  <a:lnTo>
                    <a:pt x="96" y="109"/>
                  </a:lnTo>
                  <a:lnTo>
                    <a:pt x="86" y="122"/>
                  </a:lnTo>
                  <a:lnTo>
                    <a:pt x="74" y="135"/>
                  </a:lnTo>
                  <a:lnTo>
                    <a:pt x="64" y="150"/>
                  </a:lnTo>
                  <a:lnTo>
                    <a:pt x="55" y="164"/>
                  </a:lnTo>
                  <a:lnTo>
                    <a:pt x="45" y="178"/>
                  </a:lnTo>
                  <a:lnTo>
                    <a:pt x="38" y="194"/>
                  </a:lnTo>
                  <a:lnTo>
                    <a:pt x="30" y="210"/>
                  </a:lnTo>
                  <a:lnTo>
                    <a:pt x="23" y="227"/>
                  </a:lnTo>
                  <a:lnTo>
                    <a:pt x="18" y="243"/>
                  </a:lnTo>
                  <a:lnTo>
                    <a:pt x="13" y="260"/>
                  </a:lnTo>
                  <a:lnTo>
                    <a:pt x="13" y="260"/>
                  </a:lnTo>
                  <a:lnTo>
                    <a:pt x="8" y="277"/>
                  </a:lnTo>
                  <a:lnTo>
                    <a:pt x="5" y="296"/>
                  </a:lnTo>
                  <a:lnTo>
                    <a:pt x="2" y="312"/>
                  </a:lnTo>
                  <a:lnTo>
                    <a:pt x="1" y="331"/>
                  </a:lnTo>
                  <a:lnTo>
                    <a:pt x="0" y="348"/>
                  </a:lnTo>
                  <a:lnTo>
                    <a:pt x="1" y="365"/>
                  </a:lnTo>
                  <a:lnTo>
                    <a:pt x="2" y="383"/>
                  </a:lnTo>
                  <a:lnTo>
                    <a:pt x="4" y="400"/>
                  </a:lnTo>
                  <a:lnTo>
                    <a:pt x="6" y="417"/>
                  </a:lnTo>
                  <a:lnTo>
                    <a:pt x="10" y="432"/>
                  </a:lnTo>
                  <a:lnTo>
                    <a:pt x="14" y="449"/>
                  </a:lnTo>
                  <a:lnTo>
                    <a:pt x="19" y="465"/>
                  </a:lnTo>
                  <a:lnTo>
                    <a:pt x="26" y="481"/>
                  </a:lnTo>
                  <a:lnTo>
                    <a:pt x="32" y="496"/>
                  </a:lnTo>
                  <a:lnTo>
                    <a:pt x="39" y="512"/>
                  </a:lnTo>
                  <a:lnTo>
                    <a:pt x="48" y="526"/>
                  </a:lnTo>
                  <a:lnTo>
                    <a:pt x="56" y="540"/>
                  </a:lnTo>
                  <a:lnTo>
                    <a:pt x="66" y="555"/>
                  </a:lnTo>
                  <a:lnTo>
                    <a:pt x="75" y="568"/>
                  </a:lnTo>
                  <a:lnTo>
                    <a:pt x="87" y="581"/>
                  </a:lnTo>
                  <a:lnTo>
                    <a:pt x="98" y="594"/>
                  </a:lnTo>
                  <a:lnTo>
                    <a:pt x="111" y="606"/>
                  </a:lnTo>
                  <a:lnTo>
                    <a:pt x="122" y="617"/>
                  </a:lnTo>
                  <a:lnTo>
                    <a:pt x="135" y="628"/>
                  </a:lnTo>
                  <a:lnTo>
                    <a:pt x="150" y="638"/>
                  </a:lnTo>
                  <a:lnTo>
                    <a:pt x="164" y="647"/>
                  </a:lnTo>
                  <a:lnTo>
                    <a:pt x="178" y="656"/>
                  </a:lnTo>
                  <a:lnTo>
                    <a:pt x="194" y="664"/>
                  </a:lnTo>
                  <a:lnTo>
                    <a:pt x="210" y="672"/>
                  </a:lnTo>
                  <a:lnTo>
                    <a:pt x="227" y="679"/>
                  </a:lnTo>
                  <a:lnTo>
                    <a:pt x="243" y="685"/>
                  </a:lnTo>
                  <a:lnTo>
                    <a:pt x="260" y="690"/>
                  </a:lnTo>
                  <a:lnTo>
                    <a:pt x="260" y="690"/>
                  </a:lnTo>
                  <a:lnTo>
                    <a:pt x="279" y="694"/>
                  </a:lnTo>
                  <a:lnTo>
                    <a:pt x="296" y="698"/>
                  </a:lnTo>
                  <a:lnTo>
                    <a:pt x="314" y="699"/>
                  </a:lnTo>
                  <a:lnTo>
                    <a:pt x="331" y="702"/>
                  </a:lnTo>
                  <a:lnTo>
                    <a:pt x="348" y="702"/>
                  </a:lnTo>
                  <a:lnTo>
                    <a:pt x="366" y="702"/>
                  </a:lnTo>
                  <a:lnTo>
                    <a:pt x="383" y="701"/>
                  </a:lnTo>
                  <a:lnTo>
                    <a:pt x="400" y="699"/>
                  </a:lnTo>
                  <a:lnTo>
                    <a:pt x="417" y="696"/>
                  </a:lnTo>
                  <a:lnTo>
                    <a:pt x="434" y="693"/>
                  </a:lnTo>
                  <a:lnTo>
                    <a:pt x="449" y="688"/>
                  </a:lnTo>
                  <a:lnTo>
                    <a:pt x="466" y="683"/>
                  </a:lnTo>
                  <a:lnTo>
                    <a:pt x="482" y="677"/>
                  </a:lnTo>
                  <a:lnTo>
                    <a:pt x="498" y="671"/>
                  </a:lnTo>
                  <a:lnTo>
                    <a:pt x="512" y="663"/>
                  </a:lnTo>
                  <a:lnTo>
                    <a:pt x="528" y="655"/>
                  </a:lnTo>
                  <a:lnTo>
                    <a:pt x="542" y="646"/>
                  </a:lnTo>
                  <a:lnTo>
                    <a:pt x="555" y="637"/>
                  </a:lnTo>
                  <a:lnTo>
                    <a:pt x="569" y="626"/>
                  </a:lnTo>
                  <a:lnTo>
                    <a:pt x="582" y="616"/>
                  </a:lnTo>
                  <a:lnTo>
                    <a:pt x="594" y="604"/>
                  </a:lnTo>
                  <a:lnTo>
                    <a:pt x="607" y="593"/>
                  </a:lnTo>
                  <a:lnTo>
                    <a:pt x="617" y="580"/>
                  </a:lnTo>
                  <a:lnTo>
                    <a:pt x="629" y="567"/>
                  </a:lnTo>
                  <a:lnTo>
                    <a:pt x="638" y="554"/>
                  </a:lnTo>
                  <a:lnTo>
                    <a:pt x="649" y="539"/>
                  </a:lnTo>
                  <a:lnTo>
                    <a:pt x="658" y="524"/>
                  </a:lnTo>
                  <a:lnTo>
                    <a:pt x="666" y="508"/>
                  </a:lnTo>
                  <a:lnTo>
                    <a:pt x="673" y="492"/>
                  </a:lnTo>
                  <a:lnTo>
                    <a:pt x="680" y="477"/>
                  </a:lnTo>
                  <a:lnTo>
                    <a:pt x="685" y="460"/>
                  </a:lnTo>
                  <a:lnTo>
                    <a:pt x="690" y="441"/>
                  </a:lnTo>
                  <a:lnTo>
                    <a:pt x="690" y="441"/>
                  </a:lnTo>
                  <a:lnTo>
                    <a:pt x="694" y="425"/>
                  </a:lnTo>
                  <a:lnTo>
                    <a:pt x="698" y="406"/>
                  </a:lnTo>
                  <a:lnTo>
                    <a:pt x="701" y="389"/>
                  </a:lnTo>
                  <a:lnTo>
                    <a:pt x="702" y="371"/>
                  </a:lnTo>
                  <a:lnTo>
                    <a:pt x="702" y="354"/>
                  </a:lnTo>
                  <a:lnTo>
                    <a:pt x="702" y="337"/>
                  </a:lnTo>
                  <a:lnTo>
                    <a:pt x="701" y="320"/>
                  </a:lnTo>
                  <a:lnTo>
                    <a:pt x="700" y="303"/>
                  </a:lnTo>
                  <a:lnTo>
                    <a:pt x="697" y="286"/>
                  </a:lnTo>
                  <a:lnTo>
                    <a:pt x="693" y="270"/>
                  </a:lnTo>
                  <a:lnTo>
                    <a:pt x="689" y="253"/>
                  </a:lnTo>
                  <a:lnTo>
                    <a:pt x="684" y="237"/>
                  </a:lnTo>
                  <a:lnTo>
                    <a:pt x="677" y="221"/>
                  </a:lnTo>
                  <a:lnTo>
                    <a:pt x="671" y="206"/>
                  </a:lnTo>
                  <a:lnTo>
                    <a:pt x="663" y="190"/>
                  </a:lnTo>
                  <a:lnTo>
                    <a:pt x="655" y="176"/>
                  </a:lnTo>
                  <a:lnTo>
                    <a:pt x="647" y="161"/>
                  </a:lnTo>
                  <a:lnTo>
                    <a:pt x="637" y="147"/>
                  </a:lnTo>
                  <a:lnTo>
                    <a:pt x="628" y="134"/>
                  </a:lnTo>
                  <a:lnTo>
                    <a:pt x="616" y="121"/>
                  </a:lnTo>
                  <a:lnTo>
                    <a:pt x="604" y="108"/>
                  </a:lnTo>
                  <a:lnTo>
                    <a:pt x="593" y="96"/>
                  </a:lnTo>
                  <a:lnTo>
                    <a:pt x="581" y="84"/>
                  </a:lnTo>
                  <a:lnTo>
                    <a:pt x="567" y="74"/>
                  </a:lnTo>
                  <a:lnTo>
                    <a:pt x="554" y="64"/>
                  </a:lnTo>
                  <a:lnTo>
                    <a:pt x="539" y="55"/>
                  </a:lnTo>
                  <a:lnTo>
                    <a:pt x="524" y="45"/>
                  </a:lnTo>
                  <a:lnTo>
                    <a:pt x="509" y="38"/>
                  </a:lnTo>
                  <a:lnTo>
                    <a:pt x="492" y="30"/>
                  </a:lnTo>
                  <a:lnTo>
                    <a:pt x="477" y="23"/>
                  </a:lnTo>
                  <a:lnTo>
                    <a:pt x="460" y="17"/>
                  </a:lnTo>
                  <a:lnTo>
                    <a:pt x="443" y="12"/>
                  </a:lnTo>
                  <a:lnTo>
                    <a:pt x="44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9" name="Freeform 139"/>
            <p:cNvSpPr>
              <a:spLocks/>
            </p:cNvSpPr>
            <p:nvPr userDrawn="1"/>
          </p:nvSpPr>
          <p:spPr bwMode="auto">
            <a:xfrm>
              <a:off x="2303" y="1718"/>
              <a:ext cx="155" cy="155"/>
            </a:xfrm>
            <a:custGeom>
              <a:avLst/>
              <a:gdLst>
                <a:gd name="T0" fmla="*/ 389 w 620"/>
                <a:gd name="T1" fmla="*/ 10 h 620"/>
                <a:gd name="T2" fmla="*/ 359 w 620"/>
                <a:gd name="T3" fmla="*/ 4 h 620"/>
                <a:gd name="T4" fmla="*/ 328 w 620"/>
                <a:gd name="T5" fmla="*/ 0 h 620"/>
                <a:gd name="T6" fmla="*/ 267 w 620"/>
                <a:gd name="T7" fmla="*/ 2 h 620"/>
                <a:gd name="T8" fmla="*/ 208 w 620"/>
                <a:gd name="T9" fmla="*/ 17 h 620"/>
                <a:gd name="T10" fmla="*/ 155 w 620"/>
                <a:gd name="T11" fmla="*/ 41 h 620"/>
                <a:gd name="T12" fmla="*/ 105 w 620"/>
                <a:gd name="T13" fmla="*/ 75 h 620"/>
                <a:gd name="T14" fmla="*/ 65 w 620"/>
                <a:gd name="T15" fmla="*/ 120 h 620"/>
                <a:gd name="T16" fmla="*/ 32 w 620"/>
                <a:gd name="T17" fmla="*/ 170 h 620"/>
                <a:gd name="T18" fmla="*/ 19 w 620"/>
                <a:gd name="T19" fmla="*/ 199 h 620"/>
                <a:gd name="T20" fmla="*/ 10 w 620"/>
                <a:gd name="T21" fmla="*/ 230 h 620"/>
                <a:gd name="T22" fmla="*/ 6 w 620"/>
                <a:gd name="T23" fmla="*/ 245 h 620"/>
                <a:gd name="T24" fmla="*/ 1 w 620"/>
                <a:gd name="T25" fmla="*/ 276 h 620"/>
                <a:gd name="T26" fmla="*/ 0 w 620"/>
                <a:gd name="T27" fmla="*/ 323 h 620"/>
                <a:gd name="T28" fmla="*/ 7 w 620"/>
                <a:gd name="T29" fmla="*/ 383 h 620"/>
                <a:gd name="T30" fmla="*/ 27 w 620"/>
                <a:gd name="T31" fmla="*/ 439 h 620"/>
                <a:gd name="T32" fmla="*/ 57 w 620"/>
                <a:gd name="T33" fmla="*/ 491 h 620"/>
                <a:gd name="T34" fmla="*/ 96 w 620"/>
                <a:gd name="T35" fmla="*/ 535 h 620"/>
                <a:gd name="T36" fmla="*/ 143 w 620"/>
                <a:gd name="T37" fmla="*/ 573 h 620"/>
                <a:gd name="T38" fmla="*/ 185 w 620"/>
                <a:gd name="T39" fmla="*/ 594 h 620"/>
                <a:gd name="T40" fmla="*/ 213 w 620"/>
                <a:gd name="T41" fmla="*/ 605 h 620"/>
                <a:gd name="T42" fmla="*/ 229 w 620"/>
                <a:gd name="T43" fmla="*/ 609 h 620"/>
                <a:gd name="T44" fmla="*/ 260 w 620"/>
                <a:gd name="T45" fmla="*/ 617 h 620"/>
                <a:gd name="T46" fmla="*/ 291 w 620"/>
                <a:gd name="T47" fmla="*/ 620 h 620"/>
                <a:gd name="T48" fmla="*/ 353 w 620"/>
                <a:gd name="T49" fmla="*/ 617 h 620"/>
                <a:gd name="T50" fmla="*/ 410 w 620"/>
                <a:gd name="T51" fmla="*/ 604 h 620"/>
                <a:gd name="T52" fmla="*/ 465 w 620"/>
                <a:gd name="T53" fmla="*/ 579 h 620"/>
                <a:gd name="T54" fmla="*/ 513 w 620"/>
                <a:gd name="T55" fmla="*/ 544 h 620"/>
                <a:gd name="T56" fmla="*/ 555 w 620"/>
                <a:gd name="T57" fmla="*/ 501 h 620"/>
                <a:gd name="T58" fmla="*/ 587 w 620"/>
                <a:gd name="T59" fmla="*/ 449 h 620"/>
                <a:gd name="T60" fmla="*/ 599 w 620"/>
                <a:gd name="T61" fmla="*/ 420 h 620"/>
                <a:gd name="T62" fmla="*/ 609 w 620"/>
                <a:gd name="T63" fmla="*/ 391 h 620"/>
                <a:gd name="T64" fmla="*/ 613 w 620"/>
                <a:gd name="T65" fmla="*/ 375 h 620"/>
                <a:gd name="T66" fmla="*/ 619 w 620"/>
                <a:gd name="T67" fmla="*/ 344 h 620"/>
                <a:gd name="T68" fmla="*/ 620 w 620"/>
                <a:gd name="T69" fmla="*/ 298 h 620"/>
                <a:gd name="T70" fmla="*/ 612 w 620"/>
                <a:gd name="T71" fmla="*/ 238 h 620"/>
                <a:gd name="T72" fmla="*/ 592 w 620"/>
                <a:gd name="T73" fmla="*/ 181 h 620"/>
                <a:gd name="T74" fmla="*/ 563 w 620"/>
                <a:gd name="T75" fmla="*/ 130 h 620"/>
                <a:gd name="T76" fmla="*/ 523 w 620"/>
                <a:gd name="T77" fmla="*/ 84 h 620"/>
                <a:gd name="T78" fmla="*/ 475 w 620"/>
                <a:gd name="T79" fmla="*/ 48 h 620"/>
                <a:gd name="T80" fmla="*/ 435 w 620"/>
                <a:gd name="T81" fmla="*/ 26 h 620"/>
                <a:gd name="T82" fmla="*/ 405 w 620"/>
                <a:gd name="T83" fmla="*/ 14 h 620"/>
                <a:gd name="T84" fmla="*/ 389 w 620"/>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89" y="10"/>
                  </a:moveTo>
                  <a:lnTo>
                    <a:pt x="389" y="10"/>
                  </a:lnTo>
                  <a:lnTo>
                    <a:pt x="375" y="6"/>
                  </a:lnTo>
                  <a:lnTo>
                    <a:pt x="359" y="4"/>
                  </a:lnTo>
                  <a:lnTo>
                    <a:pt x="344" y="1"/>
                  </a:lnTo>
                  <a:lnTo>
                    <a:pt x="328" y="0"/>
                  </a:lnTo>
                  <a:lnTo>
                    <a:pt x="297" y="0"/>
                  </a:lnTo>
                  <a:lnTo>
                    <a:pt x="267" y="2"/>
                  </a:lnTo>
                  <a:lnTo>
                    <a:pt x="237" y="7"/>
                  </a:lnTo>
                  <a:lnTo>
                    <a:pt x="208" y="17"/>
                  </a:lnTo>
                  <a:lnTo>
                    <a:pt x="181" y="27"/>
                  </a:lnTo>
                  <a:lnTo>
                    <a:pt x="155" y="41"/>
                  </a:lnTo>
                  <a:lnTo>
                    <a:pt x="129" y="57"/>
                  </a:lnTo>
                  <a:lnTo>
                    <a:pt x="105" y="75"/>
                  </a:lnTo>
                  <a:lnTo>
                    <a:pt x="84" y="96"/>
                  </a:lnTo>
                  <a:lnTo>
                    <a:pt x="65" y="120"/>
                  </a:lnTo>
                  <a:lnTo>
                    <a:pt x="46" y="144"/>
                  </a:lnTo>
                  <a:lnTo>
                    <a:pt x="32" y="170"/>
                  </a:lnTo>
                  <a:lnTo>
                    <a:pt x="26" y="185"/>
                  </a:lnTo>
                  <a:lnTo>
                    <a:pt x="19" y="199"/>
                  </a:lnTo>
                  <a:lnTo>
                    <a:pt x="14" y="215"/>
                  </a:lnTo>
                  <a:lnTo>
                    <a:pt x="10" y="230"/>
                  </a:lnTo>
                  <a:lnTo>
                    <a:pt x="10" y="230"/>
                  </a:lnTo>
                  <a:lnTo>
                    <a:pt x="6" y="245"/>
                  </a:lnTo>
                  <a:lnTo>
                    <a:pt x="2" y="260"/>
                  </a:lnTo>
                  <a:lnTo>
                    <a:pt x="1" y="276"/>
                  </a:lnTo>
                  <a:lnTo>
                    <a:pt x="0" y="291"/>
                  </a:lnTo>
                  <a:lnTo>
                    <a:pt x="0" y="323"/>
                  </a:lnTo>
                  <a:lnTo>
                    <a:pt x="2" y="353"/>
                  </a:lnTo>
                  <a:lnTo>
                    <a:pt x="7" y="383"/>
                  </a:lnTo>
                  <a:lnTo>
                    <a:pt x="15" y="411"/>
                  </a:lnTo>
                  <a:lnTo>
                    <a:pt x="27" y="439"/>
                  </a:lnTo>
                  <a:lnTo>
                    <a:pt x="40" y="465"/>
                  </a:lnTo>
                  <a:lnTo>
                    <a:pt x="57" y="491"/>
                  </a:lnTo>
                  <a:lnTo>
                    <a:pt x="75" y="514"/>
                  </a:lnTo>
                  <a:lnTo>
                    <a:pt x="96" y="535"/>
                  </a:lnTo>
                  <a:lnTo>
                    <a:pt x="118" y="555"/>
                  </a:lnTo>
                  <a:lnTo>
                    <a:pt x="143" y="573"/>
                  </a:lnTo>
                  <a:lnTo>
                    <a:pt x="170" y="587"/>
                  </a:lnTo>
                  <a:lnTo>
                    <a:pt x="185" y="594"/>
                  </a:lnTo>
                  <a:lnTo>
                    <a:pt x="199" y="600"/>
                  </a:lnTo>
                  <a:lnTo>
                    <a:pt x="213" y="605"/>
                  </a:lnTo>
                  <a:lnTo>
                    <a:pt x="229" y="609"/>
                  </a:lnTo>
                  <a:lnTo>
                    <a:pt x="229" y="609"/>
                  </a:lnTo>
                  <a:lnTo>
                    <a:pt x="245" y="613"/>
                  </a:lnTo>
                  <a:lnTo>
                    <a:pt x="260" y="617"/>
                  </a:lnTo>
                  <a:lnTo>
                    <a:pt x="276" y="619"/>
                  </a:lnTo>
                  <a:lnTo>
                    <a:pt x="291" y="620"/>
                  </a:lnTo>
                  <a:lnTo>
                    <a:pt x="321" y="620"/>
                  </a:lnTo>
                  <a:lnTo>
                    <a:pt x="353" y="617"/>
                  </a:lnTo>
                  <a:lnTo>
                    <a:pt x="381" y="612"/>
                  </a:lnTo>
                  <a:lnTo>
                    <a:pt x="410" y="604"/>
                  </a:lnTo>
                  <a:lnTo>
                    <a:pt x="439" y="592"/>
                  </a:lnTo>
                  <a:lnTo>
                    <a:pt x="465" y="579"/>
                  </a:lnTo>
                  <a:lnTo>
                    <a:pt x="490" y="562"/>
                  </a:lnTo>
                  <a:lnTo>
                    <a:pt x="513" y="544"/>
                  </a:lnTo>
                  <a:lnTo>
                    <a:pt x="535" y="523"/>
                  </a:lnTo>
                  <a:lnTo>
                    <a:pt x="555" y="501"/>
                  </a:lnTo>
                  <a:lnTo>
                    <a:pt x="572" y="476"/>
                  </a:lnTo>
                  <a:lnTo>
                    <a:pt x="587" y="449"/>
                  </a:lnTo>
                  <a:lnTo>
                    <a:pt x="594" y="435"/>
                  </a:lnTo>
                  <a:lnTo>
                    <a:pt x="599" y="420"/>
                  </a:lnTo>
                  <a:lnTo>
                    <a:pt x="606" y="406"/>
                  </a:lnTo>
                  <a:lnTo>
                    <a:pt x="609" y="391"/>
                  </a:lnTo>
                  <a:lnTo>
                    <a:pt x="609" y="391"/>
                  </a:lnTo>
                  <a:lnTo>
                    <a:pt x="613" y="375"/>
                  </a:lnTo>
                  <a:lnTo>
                    <a:pt x="616" y="359"/>
                  </a:lnTo>
                  <a:lnTo>
                    <a:pt x="619" y="344"/>
                  </a:lnTo>
                  <a:lnTo>
                    <a:pt x="620" y="328"/>
                  </a:lnTo>
                  <a:lnTo>
                    <a:pt x="620" y="298"/>
                  </a:lnTo>
                  <a:lnTo>
                    <a:pt x="617" y="267"/>
                  </a:lnTo>
                  <a:lnTo>
                    <a:pt x="612" y="238"/>
                  </a:lnTo>
                  <a:lnTo>
                    <a:pt x="603" y="209"/>
                  </a:lnTo>
                  <a:lnTo>
                    <a:pt x="592" y="181"/>
                  </a:lnTo>
                  <a:lnTo>
                    <a:pt x="578" y="155"/>
                  </a:lnTo>
                  <a:lnTo>
                    <a:pt x="563" y="130"/>
                  </a:lnTo>
                  <a:lnTo>
                    <a:pt x="544" y="106"/>
                  </a:lnTo>
                  <a:lnTo>
                    <a:pt x="523" y="84"/>
                  </a:lnTo>
                  <a:lnTo>
                    <a:pt x="500" y="65"/>
                  </a:lnTo>
                  <a:lnTo>
                    <a:pt x="475" y="48"/>
                  </a:lnTo>
                  <a:lnTo>
                    <a:pt x="449" y="32"/>
                  </a:lnTo>
                  <a:lnTo>
                    <a:pt x="435" y="26"/>
                  </a:lnTo>
                  <a:lnTo>
                    <a:pt x="420" y="20"/>
                  </a:lnTo>
                  <a:lnTo>
                    <a:pt x="405" y="14"/>
                  </a:lnTo>
                  <a:lnTo>
                    <a:pt x="389" y="10"/>
                  </a:lnTo>
                  <a:lnTo>
                    <a:pt x="38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0" name="Freeform 140"/>
            <p:cNvSpPr>
              <a:spLocks/>
            </p:cNvSpPr>
            <p:nvPr userDrawn="1"/>
          </p:nvSpPr>
          <p:spPr bwMode="auto">
            <a:xfrm>
              <a:off x="2248" y="1973"/>
              <a:ext cx="134" cy="134"/>
            </a:xfrm>
            <a:custGeom>
              <a:avLst/>
              <a:gdLst>
                <a:gd name="T0" fmla="*/ 339 w 540"/>
                <a:gd name="T1" fmla="*/ 10 h 540"/>
                <a:gd name="T2" fmla="*/ 285 w 540"/>
                <a:gd name="T3" fmla="*/ 0 h 540"/>
                <a:gd name="T4" fmla="*/ 232 w 540"/>
                <a:gd name="T5" fmla="*/ 3 h 540"/>
                <a:gd name="T6" fmla="*/ 181 w 540"/>
                <a:gd name="T7" fmla="*/ 15 h 540"/>
                <a:gd name="T8" fmla="*/ 134 w 540"/>
                <a:gd name="T9" fmla="*/ 36 h 540"/>
                <a:gd name="T10" fmla="*/ 93 w 540"/>
                <a:gd name="T11" fmla="*/ 66 h 540"/>
                <a:gd name="T12" fmla="*/ 56 w 540"/>
                <a:gd name="T13" fmla="*/ 105 h 540"/>
                <a:gd name="T14" fmla="*/ 27 w 540"/>
                <a:gd name="T15" fmla="*/ 149 h 540"/>
                <a:gd name="T16" fmla="*/ 8 w 540"/>
                <a:gd name="T17" fmla="*/ 200 h 540"/>
                <a:gd name="T18" fmla="*/ 3 w 540"/>
                <a:gd name="T19" fmla="*/ 227 h 540"/>
                <a:gd name="T20" fmla="*/ 0 w 540"/>
                <a:gd name="T21" fmla="*/ 281 h 540"/>
                <a:gd name="T22" fmla="*/ 7 w 540"/>
                <a:gd name="T23" fmla="*/ 333 h 540"/>
                <a:gd name="T24" fmla="*/ 23 w 540"/>
                <a:gd name="T25" fmla="*/ 382 h 540"/>
                <a:gd name="T26" fmla="*/ 50 w 540"/>
                <a:gd name="T27" fmla="*/ 427 h 540"/>
                <a:gd name="T28" fmla="*/ 83 w 540"/>
                <a:gd name="T29" fmla="*/ 466 h 540"/>
                <a:gd name="T30" fmla="*/ 125 w 540"/>
                <a:gd name="T31" fmla="*/ 498 h 540"/>
                <a:gd name="T32" fmla="*/ 173 w 540"/>
                <a:gd name="T33" fmla="*/ 523 h 540"/>
                <a:gd name="T34" fmla="*/ 199 w 540"/>
                <a:gd name="T35" fmla="*/ 531 h 540"/>
                <a:gd name="T36" fmla="*/ 253 w 540"/>
                <a:gd name="T37" fmla="*/ 540 h 540"/>
                <a:gd name="T38" fmla="*/ 306 w 540"/>
                <a:gd name="T39" fmla="*/ 537 h 540"/>
                <a:gd name="T40" fmla="*/ 357 w 540"/>
                <a:gd name="T41" fmla="*/ 526 h 540"/>
                <a:gd name="T42" fmla="*/ 404 w 540"/>
                <a:gd name="T43" fmla="*/ 503 h 540"/>
                <a:gd name="T44" fmla="*/ 447 w 540"/>
                <a:gd name="T45" fmla="*/ 473 h 540"/>
                <a:gd name="T46" fmla="*/ 482 w 540"/>
                <a:gd name="T47" fmla="*/ 436 h 540"/>
                <a:gd name="T48" fmla="*/ 511 w 540"/>
                <a:gd name="T49" fmla="*/ 391 h 540"/>
                <a:gd name="T50" fmla="*/ 530 w 540"/>
                <a:gd name="T51" fmla="*/ 341 h 540"/>
                <a:gd name="T52" fmla="*/ 536 w 540"/>
                <a:gd name="T53" fmla="*/ 313 h 540"/>
                <a:gd name="T54" fmla="*/ 540 w 540"/>
                <a:gd name="T55" fmla="*/ 260 h 540"/>
                <a:gd name="T56" fmla="*/ 532 w 540"/>
                <a:gd name="T57" fmla="*/ 208 h 540"/>
                <a:gd name="T58" fmla="*/ 515 w 540"/>
                <a:gd name="T59" fmla="*/ 158 h 540"/>
                <a:gd name="T60" fmla="*/ 489 w 540"/>
                <a:gd name="T61" fmla="*/ 114 h 540"/>
                <a:gd name="T62" fmla="*/ 455 w 540"/>
                <a:gd name="T63" fmla="*/ 73 h 540"/>
                <a:gd name="T64" fmla="*/ 413 w 540"/>
                <a:gd name="T65" fmla="*/ 42 h 540"/>
                <a:gd name="T66" fmla="*/ 365 w 540"/>
                <a:gd name="T67" fmla="*/ 17 h 540"/>
                <a:gd name="T68" fmla="*/ 339 w 540"/>
                <a:gd name="T69" fmla="*/ 1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339" y="10"/>
                  </a:moveTo>
                  <a:lnTo>
                    <a:pt x="339" y="10"/>
                  </a:lnTo>
                  <a:lnTo>
                    <a:pt x="313" y="3"/>
                  </a:lnTo>
                  <a:lnTo>
                    <a:pt x="285" y="0"/>
                  </a:lnTo>
                  <a:lnTo>
                    <a:pt x="258" y="0"/>
                  </a:lnTo>
                  <a:lnTo>
                    <a:pt x="232" y="3"/>
                  </a:lnTo>
                  <a:lnTo>
                    <a:pt x="206" y="7"/>
                  </a:lnTo>
                  <a:lnTo>
                    <a:pt x="181" y="15"/>
                  </a:lnTo>
                  <a:lnTo>
                    <a:pt x="158" y="24"/>
                  </a:lnTo>
                  <a:lnTo>
                    <a:pt x="134" y="36"/>
                  </a:lnTo>
                  <a:lnTo>
                    <a:pt x="112" y="50"/>
                  </a:lnTo>
                  <a:lnTo>
                    <a:pt x="93" y="66"/>
                  </a:lnTo>
                  <a:lnTo>
                    <a:pt x="73" y="84"/>
                  </a:lnTo>
                  <a:lnTo>
                    <a:pt x="56" y="105"/>
                  </a:lnTo>
                  <a:lnTo>
                    <a:pt x="40" y="126"/>
                  </a:lnTo>
                  <a:lnTo>
                    <a:pt x="27" y="149"/>
                  </a:lnTo>
                  <a:lnTo>
                    <a:pt x="17" y="174"/>
                  </a:lnTo>
                  <a:lnTo>
                    <a:pt x="8" y="200"/>
                  </a:lnTo>
                  <a:lnTo>
                    <a:pt x="8" y="200"/>
                  </a:lnTo>
                  <a:lnTo>
                    <a:pt x="3" y="227"/>
                  </a:lnTo>
                  <a:lnTo>
                    <a:pt x="0" y="255"/>
                  </a:lnTo>
                  <a:lnTo>
                    <a:pt x="0" y="281"/>
                  </a:lnTo>
                  <a:lnTo>
                    <a:pt x="1" y="307"/>
                  </a:lnTo>
                  <a:lnTo>
                    <a:pt x="7" y="333"/>
                  </a:lnTo>
                  <a:lnTo>
                    <a:pt x="14" y="357"/>
                  </a:lnTo>
                  <a:lnTo>
                    <a:pt x="23" y="382"/>
                  </a:lnTo>
                  <a:lnTo>
                    <a:pt x="35" y="406"/>
                  </a:lnTo>
                  <a:lnTo>
                    <a:pt x="50" y="427"/>
                  </a:lnTo>
                  <a:lnTo>
                    <a:pt x="65" y="447"/>
                  </a:lnTo>
                  <a:lnTo>
                    <a:pt x="83" y="466"/>
                  </a:lnTo>
                  <a:lnTo>
                    <a:pt x="103" y="483"/>
                  </a:lnTo>
                  <a:lnTo>
                    <a:pt x="125" y="498"/>
                  </a:lnTo>
                  <a:lnTo>
                    <a:pt x="149" y="511"/>
                  </a:lnTo>
                  <a:lnTo>
                    <a:pt x="173" y="523"/>
                  </a:lnTo>
                  <a:lnTo>
                    <a:pt x="199" y="531"/>
                  </a:lnTo>
                  <a:lnTo>
                    <a:pt x="199" y="531"/>
                  </a:lnTo>
                  <a:lnTo>
                    <a:pt x="227" y="537"/>
                  </a:lnTo>
                  <a:lnTo>
                    <a:pt x="253" y="540"/>
                  </a:lnTo>
                  <a:lnTo>
                    <a:pt x="280" y="540"/>
                  </a:lnTo>
                  <a:lnTo>
                    <a:pt x="306" y="537"/>
                  </a:lnTo>
                  <a:lnTo>
                    <a:pt x="332" y="532"/>
                  </a:lnTo>
                  <a:lnTo>
                    <a:pt x="357" y="526"/>
                  </a:lnTo>
                  <a:lnTo>
                    <a:pt x="382" y="515"/>
                  </a:lnTo>
                  <a:lnTo>
                    <a:pt x="404" y="503"/>
                  </a:lnTo>
                  <a:lnTo>
                    <a:pt x="426" y="490"/>
                  </a:lnTo>
                  <a:lnTo>
                    <a:pt x="447" y="473"/>
                  </a:lnTo>
                  <a:lnTo>
                    <a:pt x="465" y="455"/>
                  </a:lnTo>
                  <a:lnTo>
                    <a:pt x="482" y="436"/>
                  </a:lnTo>
                  <a:lnTo>
                    <a:pt x="498" y="415"/>
                  </a:lnTo>
                  <a:lnTo>
                    <a:pt x="511" y="391"/>
                  </a:lnTo>
                  <a:lnTo>
                    <a:pt x="521" y="367"/>
                  </a:lnTo>
                  <a:lnTo>
                    <a:pt x="530" y="341"/>
                  </a:lnTo>
                  <a:lnTo>
                    <a:pt x="530" y="341"/>
                  </a:lnTo>
                  <a:lnTo>
                    <a:pt x="536" y="313"/>
                  </a:lnTo>
                  <a:lnTo>
                    <a:pt x="540" y="286"/>
                  </a:lnTo>
                  <a:lnTo>
                    <a:pt x="540" y="260"/>
                  </a:lnTo>
                  <a:lnTo>
                    <a:pt x="537" y="232"/>
                  </a:lnTo>
                  <a:lnTo>
                    <a:pt x="532" y="208"/>
                  </a:lnTo>
                  <a:lnTo>
                    <a:pt x="525" y="182"/>
                  </a:lnTo>
                  <a:lnTo>
                    <a:pt x="515" y="158"/>
                  </a:lnTo>
                  <a:lnTo>
                    <a:pt x="503" y="135"/>
                  </a:lnTo>
                  <a:lnTo>
                    <a:pt x="489" y="114"/>
                  </a:lnTo>
                  <a:lnTo>
                    <a:pt x="473" y="93"/>
                  </a:lnTo>
                  <a:lnTo>
                    <a:pt x="455" y="73"/>
                  </a:lnTo>
                  <a:lnTo>
                    <a:pt x="435" y="56"/>
                  </a:lnTo>
                  <a:lnTo>
                    <a:pt x="413" y="42"/>
                  </a:lnTo>
                  <a:lnTo>
                    <a:pt x="391" y="29"/>
                  </a:lnTo>
                  <a:lnTo>
                    <a:pt x="365" y="17"/>
                  </a:lnTo>
                  <a:lnTo>
                    <a:pt x="339" y="10"/>
                  </a:lnTo>
                  <a:lnTo>
                    <a:pt x="33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1" name="Freeform 141"/>
            <p:cNvSpPr>
              <a:spLocks/>
            </p:cNvSpPr>
            <p:nvPr userDrawn="1"/>
          </p:nvSpPr>
          <p:spPr bwMode="auto">
            <a:xfrm>
              <a:off x="2192" y="2227"/>
              <a:ext cx="115" cy="115"/>
            </a:xfrm>
            <a:custGeom>
              <a:avLst/>
              <a:gdLst>
                <a:gd name="T0" fmla="*/ 290 w 460"/>
                <a:gd name="T1" fmla="*/ 8 h 460"/>
                <a:gd name="T2" fmla="*/ 244 w 460"/>
                <a:gd name="T3" fmla="*/ 1 h 460"/>
                <a:gd name="T4" fmla="*/ 198 w 460"/>
                <a:gd name="T5" fmla="*/ 3 h 460"/>
                <a:gd name="T6" fmla="*/ 155 w 460"/>
                <a:gd name="T7" fmla="*/ 13 h 460"/>
                <a:gd name="T8" fmla="*/ 115 w 460"/>
                <a:gd name="T9" fmla="*/ 31 h 460"/>
                <a:gd name="T10" fmla="*/ 80 w 460"/>
                <a:gd name="T11" fmla="*/ 57 h 460"/>
                <a:gd name="T12" fmla="*/ 48 w 460"/>
                <a:gd name="T13" fmla="*/ 89 h 460"/>
                <a:gd name="T14" fmla="*/ 25 w 460"/>
                <a:gd name="T15" fmla="*/ 128 h 460"/>
                <a:gd name="T16" fmla="*/ 8 w 460"/>
                <a:gd name="T17" fmla="*/ 171 h 460"/>
                <a:gd name="T18" fmla="*/ 4 w 460"/>
                <a:gd name="T19" fmla="*/ 194 h 460"/>
                <a:gd name="T20" fmla="*/ 0 w 460"/>
                <a:gd name="T21" fmla="*/ 240 h 460"/>
                <a:gd name="T22" fmla="*/ 7 w 460"/>
                <a:gd name="T23" fmla="*/ 284 h 460"/>
                <a:gd name="T24" fmla="*/ 21 w 460"/>
                <a:gd name="T25" fmla="*/ 326 h 460"/>
                <a:gd name="T26" fmla="*/ 43 w 460"/>
                <a:gd name="T27" fmla="*/ 364 h 460"/>
                <a:gd name="T28" fmla="*/ 72 w 460"/>
                <a:gd name="T29" fmla="*/ 396 h 460"/>
                <a:gd name="T30" fmla="*/ 107 w 460"/>
                <a:gd name="T31" fmla="*/ 423 h 460"/>
                <a:gd name="T32" fmla="*/ 149 w 460"/>
                <a:gd name="T33" fmla="*/ 444 h 460"/>
                <a:gd name="T34" fmla="*/ 171 w 460"/>
                <a:gd name="T35" fmla="*/ 452 h 460"/>
                <a:gd name="T36" fmla="*/ 217 w 460"/>
                <a:gd name="T37" fmla="*/ 459 h 460"/>
                <a:gd name="T38" fmla="*/ 262 w 460"/>
                <a:gd name="T39" fmla="*/ 457 h 460"/>
                <a:gd name="T40" fmla="*/ 305 w 460"/>
                <a:gd name="T41" fmla="*/ 447 h 460"/>
                <a:gd name="T42" fmla="*/ 346 w 460"/>
                <a:gd name="T43" fmla="*/ 429 h 460"/>
                <a:gd name="T44" fmla="*/ 381 w 460"/>
                <a:gd name="T45" fmla="*/ 403 h 460"/>
                <a:gd name="T46" fmla="*/ 412 w 460"/>
                <a:gd name="T47" fmla="*/ 371 h 460"/>
                <a:gd name="T48" fmla="*/ 435 w 460"/>
                <a:gd name="T49" fmla="*/ 332 h 460"/>
                <a:gd name="T50" fmla="*/ 452 w 460"/>
                <a:gd name="T51" fmla="*/ 289 h 460"/>
                <a:gd name="T52" fmla="*/ 456 w 460"/>
                <a:gd name="T53" fmla="*/ 266 h 460"/>
                <a:gd name="T54" fmla="*/ 460 w 460"/>
                <a:gd name="T55" fmla="*/ 220 h 460"/>
                <a:gd name="T56" fmla="*/ 454 w 460"/>
                <a:gd name="T57" fmla="*/ 177 h 460"/>
                <a:gd name="T58" fmla="*/ 439 w 460"/>
                <a:gd name="T59" fmla="*/ 136 h 460"/>
                <a:gd name="T60" fmla="*/ 417 w 460"/>
                <a:gd name="T61" fmla="*/ 96 h 460"/>
                <a:gd name="T62" fmla="*/ 389 w 460"/>
                <a:gd name="T63" fmla="*/ 64 h 460"/>
                <a:gd name="T64" fmla="*/ 353 w 460"/>
                <a:gd name="T65" fmla="*/ 36 h 460"/>
                <a:gd name="T66" fmla="*/ 312 w 460"/>
                <a:gd name="T67" fmla="*/ 16 h 460"/>
                <a:gd name="T68" fmla="*/ 290 w 460"/>
                <a:gd name="T69" fmla="*/ 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90" y="8"/>
                  </a:moveTo>
                  <a:lnTo>
                    <a:pt x="290" y="8"/>
                  </a:lnTo>
                  <a:lnTo>
                    <a:pt x="266" y="4"/>
                  </a:lnTo>
                  <a:lnTo>
                    <a:pt x="244" y="1"/>
                  </a:lnTo>
                  <a:lnTo>
                    <a:pt x="220" y="0"/>
                  </a:lnTo>
                  <a:lnTo>
                    <a:pt x="198" y="3"/>
                  </a:lnTo>
                  <a:lnTo>
                    <a:pt x="177" y="7"/>
                  </a:lnTo>
                  <a:lnTo>
                    <a:pt x="155" y="13"/>
                  </a:lnTo>
                  <a:lnTo>
                    <a:pt x="134" y="21"/>
                  </a:lnTo>
                  <a:lnTo>
                    <a:pt x="115" y="31"/>
                  </a:lnTo>
                  <a:lnTo>
                    <a:pt x="97" y="43"/>
                  </a:lnTo>
                  <a:lnTo>
                    <a:pt x="80" y="57"/>
                  </a:lnTo>
                  <a:lnTo>
                    <a:pt x="64" y="72"/>
                  </a:lnTo>
                  <a:lnTo>
                    <a:pt x="48" y="89"/>
                  </a:lnTo>
                  <a:lnTo>
                    <a:pt x="37" y="107"/>
                  </a:lnTo>
                  <a:lnTo>
                    <a:pt x="25" y="128"/>
                  </a:lnTo>
                  <a:lnTo>
                    <a:pt x="16" y="149"/>
                  </a:lnTo>
                  <a:lnTo>
                    <a:pt x="8" y="171"/>
                  </a:lnTo>
                  <a:lnTo>
                    <a:pt x="8" y="171"/>
                  </a:lnTo>
                  <a:lnTo>
                    <a:pt x="4" y="194"/>
                  </a:lnTo>
                  <a:lnTo>
                    <a:pt x="2" y="216"/>
                  </a:lnTo>
                  <a:lnTo>
                    <a:pt x="0" y="240"/>
                  </a:lnTo>
                  <a:lnTo>
                    <a:pt x="3" y="262"/>
                  </a:lnTo>
                  <a:lnTo>
                    <a:pt x="7" y="284"/>
                  </a:lnTo>
                  <a:lnTo>
                    <a:pt x="13" y="305"/>
                  </a:lnTo>
                  <a:lnTo>
                    <a:pt x="21" y="326"/>
                  </a:lnTo>
                  <a:lnTo>
                    <a:pt x="31" y="345"/>
                  </a:lnTo>
                  <a:lnTo>
                    <a:pt x="43" y="364"/>
                  </a:lnTo>
                  <a:lnTo>
                    <a:pt x="58" y="380"/>
                  </a:lnTo>
                  <a:lnTo>
                    <a:pt x="72" y="396"/>
                  </a:lnTo>
                  <a:lnTo>
                    <a:pt x="89" y="412"/>
                  </a:lnTo>
                  <a:lnTo>
                    <a:pt x="107" y="423"/>
                  </a:lnTo>
                  <a:lnTo>
                    <a:pt x="128" y="435"/>
                  </a:lnTo>
                  <a:lnTo>
                    <a:pt x="149" y="444"/>
                  </a:lnTo>
                  <a:lnTo>
                    <a:pt x="171" y="452"/>
                  </a:lnTo>
                  <a:lnTo>
                    <a:pt x="171" y="452"/>
                  </a:lnTo>
                  <a:lnTo>
                    <a:pt x="194" y="456"/>
                  </a:lnTo>
                  <a:lnTo>
                    <a:pt x="217" y="459"/>
                  </a:lnTo>
                  <a:lnTo>
                    <a:pt x="240" y="460"/>
                  </a:lnTo>
                  <a:lnTo>
                    <a:pt x="262" y="457"/>
                  </a:lnTo>
                  <a:lnTo>
                    <a:pt x="284" y="453"/>
                  </a:lnTo>
                  <a:lnTo>
                    <a:pt x="305" y="447"/>
                  </a:lnTo>
                  <a:lnTo>
                    <a:pt x="326" y="439"/>
                  </a:lnTo>
                  <a:lnTo>
                    <a:pt x="346" y="429"/>
                  </a:lnTo>
                  <a:lnTo>
                    <a:pt x="364" y="417"/>
                  </a:lnTo>
                  <a:lnTo>
                    <a:pt x="381" y="403"/>
                  </a:lnTo>
                  <a:lnTo>
                    <a:pt x="396" y="388"/>
                  </a:lnTo>
                  <a:lnTo>
                    <a:pt x="412" y="371"/>
                  </a:lnTo>
                  <a:lnTo>
                    <a:pt x="424" y="353"/>
                  </a:lnTo>
                  <a:lnTo>
                    <a:pt x="435" y="332"/>
                  </a:lnTo>
                  <a:lnTo>
                    <a:pt x="445" y="311"/>
                  </a:lnTo>
                  <a:lnTo>
                    <a:pt x="452" y="289"/>
                  </a:lnTo>
                  <a:lnTo>
                    <a:pt x="452" y="289"/>
                  </a:lnTo>
                  <a:lnTo>
                    <a:pt x="456" y="266"/>
                  </a:lnTo>
                  <a:lnTo>
                    <a:pt x="459" y="244"/>
                  </a:lnTo>
                  <a:lnTo>
                    <a:pt x="460" y="220"/>
                  </a:lnTo>
                  <a:lnTo>
                    <a:pt x="458" y="198"/>
                  </a:lnTo>
                  <a:lnTo>
                    <a:pt x="454" y="177"/>
                  </a:lnTo>
                  <a:lnTo>
                    <a:pt x="447" y="155"/>
                  </a:lnTo>
                  <a:lnTo>
                    <a:pt x="439" y="136"/>
                  </a:lnTo>
                  <a:lnTo>
                    <a:pt x="429" y="115"/>
                  </a:lnTo>
                  <a:lnTo>
                    <a:pt x="417" y="96"/>
                  </a:lnTo>
                  <a:lnTo>
                    <a:pt x="403" y="79"/>
                  </a:lnTo>
                  <a:lnTo>
                    <a:pt x="389" y="64"/>
                  </a:lnTo>
                  <a:lnTo>
                    <a:pt x="372" y="50"/>
                  </a:lnTo>
                  <a:lnTo>
                    <a:pt x="353" y="36"/>
                  </a:lnTo>
                  <a:lnTo>
                    <a:pt x="333" y="25"/>
                  </a:lnTo>
                  <a:lnTo>
                    <a:pt x="312" y="16"/>
                  </a:lnTo>
                  <a:lnTo>
                    <a:pt x="290" y="8"/>
                  </a:lnTo>
                  <a:lnTo>
                    <a:pt x="29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2" name="Freeform 142"/>
            <p:cNvSpPr>
              <a:spLocks/>
            </p:cNvSpPr>
            <p:nvPr userDrawn="1"/>
          </p:nvSpPr>
          <p:spPr bwMode="auto">
            <a:xfrm>
              <a:off x="2136" y="2482"/>
              <a:ext cx="95" cy="94"/>
            </a:xfrm>
            <a:custGeom>
              <a:avLst/>
              <a:gdLst>
                <a:gd name="T0" fmla="*/ 238 w 378"/>
                <a:gd name="T1" fmla="*/ 6 h 378"/>
                <a:gd name="T2" fmla="*/ 200 w 378"/>
                <a:gd name="T3" fmla="*/ 0 h 378"/>
                <a:gd name="T4" fmla="*/ 163 w 378"/>
                <a:gd name="T5" fmla="*/ 1 h 378"/>
                <a:gd name="T6" fmla="*/ 127 w 378"/>
                <a:gd name="T7" fmla="*/ 10 h 378"/>
                <a:gd name="T8" fmla="*/ 95 w 378"/>
                <a:gd name="T9" fmla="*/ 26 h 378"/>
                <a:gd name="T10" fmla="*/ 65 w 378"/>
                <a:gd name="T11" fmla="*/ 47 h 378"/>
                <a:gd name="T12" fmla="*/ 40 w 378"/>
                <a:gd name="T13" fmla="*/ 73 h 378"/>
                <a:gd name="T14" fmla="*/ 21 w 378"/>
                <a:gd name="T15" fmla="*/ 104 h 378"/>
                <a:gd name="T16" fmla="*/ 6 w 378"/>
                <a:gd name="T17" fmla="*/ 141 h 378"/>
                <a:gd name="T18" fmla="*/ 2 w 378"/>
                <a:gd name="T19" fmla="*/ 159 h 378"/>
                <a:gd name="T20" fmla="*/ 0 w 378"/>
                <a:gd name="T21" fmla="*/ 197 h 378"/>
                <a:gd name="T22" fmla="*/ 5 w 378"/>
                <a:gd name="T23" fmla="*/ 233 h 378"/>
                <a:gd name="T24" fmla="*/ 17 w 378"/>
                <a:gd name="T25" fmla="*/ 267 h 378"/>
                <a:gd name="T26" fmla="*/ 35 w 378"/>
                <a:gd name="T27" fmla="*/ 298 h 378"/>
                <a:gd name="T28" fmla="*/ 60 w 378"/>
                <a:gd name="T29" fmla="*/ 327 h 378"/>
                <a:gd name="T30" fmla="*/ 88 w 378"/>
                <a:gd name="T31" fmla="*/ 349 h 378"/>
                <a:gd name="T32" fmla="*/ 122 w 378"/>
                <a:gd name="T33" fmla="*/ 366 h 378"/>
                <a:gd name="T34" fmla="*/ 140 w 378"/>
                <a:gd name="T35" fmla="*/ 371 h 378"/>
                <a:gd name="T36" fmla="*/ 178 w 378"/>
                <a:gd name="T37" fmla="*/ 378 h 378"/>
                <a:gd name="T38" fmla="*/ 215 w 378"/>
                <a:gd name="T39" fmla="*/ 376 h 378"/>
                <a:gd name="T40" fmla="*/ 251 w 378"/>
                <a:gd name="T41" fmla="*/ 367 h 378"/>
                <a:gd name="T42" fmla="*/ 284 w 378"/>
                <a:gd name="T43" fmla="*/ 353 h 378"/>
                <a:gd name="T44" fmla="*/ 314 w 378"/>
                <a:gd name="T45" fmla="*/ 332 h 378"/>
                <a:gd name="T46" fmla="*/ 338 w 378"/>
                <a:gd name="T47" fmla="*/ 305 h 378"/>
                <a:gd name="T48" fmla="*/ 358 w 378"/>
                <a:gd name="T49" fmla="*/ 273 h 378"/>
                <a:gd name="T50" fmla="*/ 372 w 378"/>
                <a:gd name="T51" fmla="*/ 238 h 378"/>
                <a:gd name="T52" fmla="*/ 376 w 378"/>
                <a:gd name="T53" fmla="*/ 219 h 378"/>
                <a:gd name="T54" fmla="*/ 378 w 378"/>
                <a:gd name="T55" fmla="*/ 181 h 378"/>
                <a:gd name="T56" fmla="*/ 372 w 378"/>
                <a:gd name="T57" fmla="*/ 144 h 378"/>
                <a:gd name="T58" fmla="*/ 361 w 378"/>
                <a:gd name="T59" fmla="*/ 111 h 378"/>
                <a:gd name="T60" fmla="*/ 342 w 378"/>
                <a:gd name="T61" fmla="*/ 79 h 378"/>
                <a:gd name="T62" fmla="*/ 319 w 378"/>
                <a:gd name="T63" fmla="*/ 52 h 378"/>
                <a:gd name="T64" fmla="*/ 290 w 378"/>
                <a:gd name="T65" fmla="*/ 30 h 378"/>
                <a:gd name="T66" fmla="*/ 256 w 378"/>
                <a:gd name="T67" fmla="*/ 13 h 378"/>
                <a:gd name="T68" fmla="*/ 238 w 378"/>
                <a:gd name="T69" fmla="*/ 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6"/>
                  </a:moveTo>
                  <a:lnTo>
                    <a:pt x="238" y="6"/>
                  </a:lnTo>
                  <a:lnTo>
                    <a:pt x="219" y="2"/>
                  </a:lnTo>
                  <a:lnTo>
                    <a:pt x="200" y="0"/>
                  </a:lnTo>
                  <a:lnTo>
                    <a:pt x="182" y="0"/>
                  </a:lnTo>
                  <a:lnTo>
                    <a:pt x="163" y="1"/>
                  </a:lnTo>
                  <a:lnTo>
                    <a:pt x="146" y="5"/>
                  </a:lnTo>
                  <a:lnTo>
                    <a:pt x="127" y="10"/>
                  </a:lnTo>
                  <a:lnTo>
                    <a:pt x="110" y="17"/>
                  </a:lnTo>
                  <a:lnTo>
                    <a:pt x="95" y="26"/>
                  </a:lnTo>
                  <a:lnTo>
                    <a:pt x="79" y="35"/>
                  </a:lnTo>
                  <a:lnTo>
                    <a:pt x="65" y="47"/>
                  </a:lnTo>
                  <a:lnTo>
                    <a:pt x="52" y="58"/>
                  </a:lnTo>
                  <a:lnTo>
                    <a:pt x="40" y="73"/>
                  </a:lnTo>
                  <a:lnTo>
                    <a:pt x="30" y="88"/>
                  </a:lnTo>
                  <a:lnTo>
                    <a:pt x="21" y="104"/>
                  </a:lnTo>
                  <a:lnTo>
                    <a:pt x="13" y="122"/>
                  </a:lnTo>
                  <a:lnTo>
                    <a:pt x="6" y="141"/>
                  </a:lnTo>
                  <a:lnTo>
                    <a:pt x="6" y="141"/>
                  </a:lnTo>
                  <a:lnTo>
                    <a:pt x="2" y="159"/>
                  </a:lnTo>
                  <a:lnTo>
                    <a:pt x="1" y="178"/>
                  </a:lnTo>
                  <a:lnTo>
                    <a:pt x="0" y="197"/>
                  </a:lnTo>
                  <a:lnTo>
                    <a:pt x="2" y="215"/>
                  </a:lnTo>
                  <a:lnTo>
                    <a:pt x="5" y="233"/>
                  </a:lnTo>
                  <a:lnTo>
                    <a:pt x="10" y="250"/>
                  </a:lnTo>
                  <a:lnTo>
                    <a:pt x="17" y="267"/>
                  </a:lnTo>
                  <a:lnTo>
                    <a:pt x="26" y="284"/>
                  </a:lnTo>
                  <a:lnTo>
                    <a:pt x="35" y="298"/>
                  </a:lnTo>
                  <a:lnTo>
                    <a:pt x="47" y="313"/>
                  </a:lnTo>
                  <a:lnTo>
                    <a:pt x="60" y="327"/>
                  </a:lnTo>
                  <a:lnTo>
                    <a:pt x="73" y="339"/>
                  </a:lnTo>
                  <a:lnTo>
                    <a:pt x="88" y="349"/>
                  </a:lnTo>
                  <a:lnTo>
                    <a:pt x="104" y="358"/>
                  </a:lnTo>
                  <a:lnTo>
                    <a:pt x="122" y="366"/>
                  </a:lnTo>
                  <a:lnTo>
                    <a:pt x="140" y="371"/>
                  </a:lnTo>
                  <a:lnTo>
                    <a:pt x="140" y="371"/>
                  </a:lnTo>
                  <a:lnTo>
                    <a:pt x="159" y="375"/>
                  </a:lnTo>
                  <a:lnTo>
                    <a:pt x="178" y="378"/>
                  </a:lnTo>
                  <a:lnTo>
                    <a:pt x="196" y="378"/>
                  </a:lnTo>
                  <a:lnTo>
                    <a:pt x="215" y="376"/>
                  </a:lnTo>
                  <a:lnTo>
                    <a:pt x="233" y="372"/>
                  </a:lnTo>
                  <a:lnTo>
                    <a:pt x="251" y="367"/>
                  </a:lnTo>
                  <a:lnTo>
                    <a:pt x="268" y="361"/>
                  </a:lnTo>
                  <a:lnTo>
                    <a:pt x="284" y="353"/>
                  </a:lnTo>
                  <a:lnTo>
                    <a:pt x="299" y="342"/>
                  </a:lnTo>
                  <a:lnTo>
                    <a:pt x="314" y="332"/>
                  </a:lnTo>
                  <a:lnTo>
                    <a:pt x="327" y="319"/>
                  </a:lnTo>
                  <a:lnTo>
                    <a:pt x="338" y="305"/>
                  </a:lnTo>
                  <a:lnTo>
                    <a:pt x="349" y="290"/>
                  </a:lnTo>
                  <a:lnTo>
                    <a:pt x="358" y="273"/>
                  </a:lnTo>
                  <a:lnTo>
                    <a:pt x="366" y="257"/>
                  </a:lnTo>
                  <a:lnTo>
                    <a:pt x="372" y="238"/>
                  </a:lnTo>
                  <a:lnTo>
                    <a:pt x="372" y="238"/>
                  </a:lnTo>
                  <a:lnTo>
                    <a:pt x="376" y="219"/>
                  </a:lnTo>
                  <a:lnTo>
                    <a:pt x="378" y="200"/>
                  </a:lnTo>
                  <a:lnTo>
                    <a:pt x="378" y="181"/>
                  </a:lnTo>
                  <a:lnTo>
                    <a:pt x="376" y="163"/>
                  </a:lnTo>
                  <a:lnTo>
                    <a:pt x="372" y="144"/>
                  </a:lnTo>
                  <a:lnTo>
                    <a:pt x="368" y="128"/>
                  </a:lnTo>
                  <a:lnTo>
                    <a:pt x="361" y="111"/>
                  </a:lnTo>
                  <a:lnTo>
                    <a:pt x="353" y="95"/>
                  </a:lnTo>
                  <a:lnTo>
                    <a:pt x="342" y="79"/>
                  </a:lnTo>
                  <a:lnTo>
                    <a:pt x="332" y="65"/>
                  </a:lnTo>
                  <a:lnTo>
                    <a:pt x="319" y="52"/>
                  </a:lnTo>
                  <a:lnTo>
                    <a:pt x="306" y="40"/>
                  </a:lnTo>
                  <a:lnTo>
                    <a:pt x="290" y="30"/>
                  </a:lnTo>
                  <a:lnTo>
                    <a:pt x="273" y="19"/>
                  </a:lnTo>
                  <a:lnTo>
                    <a:pt x="256" y="13"/>
                  </a:lnTo>
                  <a:lnTo>
                    <a:pt x="238" y="6"/>
                  </a:lnTo>
                  <a:lnTo>
                    <a:pt x="238"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3" name="Freeform 143"/>
            <p:cNvSpPr>
              <a:spLocks/>
            </p:cNvSpPr>
            <p:nvPr userDrawn="1"/>
          </p:nvSpPr>
          <p:spPr bwMode="auto">
            <a:xfrm>
              <a:off x="2081" y="2736"/>
              <a:ext cx="74" cy="75"/>
            </a:xfrm>
            <a:custGeom>
              <a:avLst/>
              <a:gdLst>
                <a:gd name="T0" fmla="*/ 188 w 297"/>
                <a:gd name="T1" fmla="*/ 5 h 297"/>
                <a:gd name="T2" fmla="*/ 158 w 297"/>
                <a:gd name="T3" fmla="*/ 0 h 297"/>
                <a:gd name="T4" fmla="*/ 129 w 297"/>
                <a:gd name="T5" fmla="*/ 1 h 297"/>
                <a:gd name="T6" fmla="*/ 101 w 297"/>
                <a:gd name="T7" fmla="*/ 7 h 297"/>
                <a:gd name="T8" fmla="*/ 74 w 297"/>
                <a:gd name="T9" fmla="*/ 19 h 297"/>
                <a:gd name="T10" fmla="*/ 51 w 297"/>
                <a:gd name="T11" fmla="*/ 36 h 297"/>
                <a:gd name="T12" fmla="*/ 31 w 297"/>
                <a:gd name="T13" fmla="*/ 57 h 297"/>
                <a:gd name="T14" fmla="*/ 16 w 297"/>
                <a:gd name="T15" fmla="*/ 82 h 297"/>
                <a:gd name="T16" fmla="*/ 5 w 297"/>
                <a:gd name="T17" fmla="*/ 109 h 297"/>
                <a:gd name="T18" fmla="*/ 3 w 297"/>
                <a:gd name="T19" fmla="*/ 125 h 297"/>
                <a:gd name="T20" fmla="*/ 0 w 297"/>
                <a:gd name="T21" fmla="*/ 153 h 297"/>
                <a:gd name="T22" fmla="*/ 4 w 297"/>
                <a:gd name="T23" fmla="*/ 182 h 297"/>
                <a:gd name="T24" fmla="*/ 14 w 297"/>
                <a:gd name="T25" fmla="*/ 209 h 297"/>
                <a:gd name="T26" fmla="*/ 28 w 297"/>
                <a:gd name="T27" fmla="*/ 234 h 297"/>
                <a:gd name="T28" fmla="*/ 47 w 297"/>
                <a:gd name="T29" fmla="*/ 256 h 297"/>
                <a:gd name="T30" fmla="*/ 69 w 297"/>
                <a:gd name="T31" fmla="*/ 273 h 297"/>
                <a:gd name="T32" fmla="*/ 97 w 297"/>
                <a:gd name="T33" fmla="*/ 286 h 297"/>
                <a:gd name="T34" fmla="*/ 111 w 297"/>
                <a:gd name="T35" fmla="*/ 292 h 297"/>
                <a:gd name="T36" fmla="*/ 140 w 297"/>
                <a:gd name="T37" fmla="*/ 297 h 297"/>
                <a:gd name="T38" fmla="*/ 170 w 297"/>
                <a:gd name="T39" fmla="*/ 295 h 297"/>
                <a:gd name="T40" fmla="*/ 197 w 297"/>
                <a:gd name="T41" fmla="*/ 289 h 297"/>
                <a:gd name="T42" fmla="*/ 223 w 297"/>
                <a:gd name="T43" fmla="*/ 277 h 297"/>
                <a:gd name="T44" fmla="*/ 246 w 297"/>
                <a:gd name="T45" fmla="*/ 260 h 297"/>
                <a:gd name="T46" fmla="*/ 266 w 297"/>
                <a:gd name="T47" fmla="*/ 239 h 297"/>
                <a:gd name="T48" fmla="*/ 282 w 297"/>
                <a:gd name="T49" fmla="*/ 215 h 297"/>
                <a:gd name="T50" fmla="*/ 292 w 297"/>
                <a:gd name="T51" fmla="*/ 186 h 297"/>
                <a:gd name="T52" fmla="*/ 296 w 297"/>
                <a:gd name="T53" fmla="*/ 172 h 297"/>
                <a:gd name="T54" fmla="*/ 297 w 297"/>
                <a:gd name="T55" fmla="*/ 142 h 297"/>
                <a:gd name="T56" fmla="*/ 293 w 297"/>
                <a:gd name="T57" fmla="*/ 113 h 297"/>
                <a:gd name="T58" fmla="*/ 284 w 297"/>
                <a:gd name="T59" fmla="*/ 87 h 297"/>
                <a:gd name="T60" fmla="*/ 270 w 297"/>
                <a:gd name="T61" fmla="*/ 62 h 297"/>
                <a:gd name="T62" fmla="*/ 252 w 297"/>
                <a:gd name="T63" fmla="*/ 40 h 297"/>
                <a:gd name="T64" fmla="*/ 228 w 297"/>
                <a:gd name="T65" fmla="*/ 22 h 297"/>
                <a:gd name="T66" fmla="*/ 202 w 297"/>
                <a:gd name="T67" fmla="*/ 9 h 297"/>
                <a:gd name="T68" fmla="*/ 188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8" y="5"/>
                  </a:moveTo>
                  <a:lnTo>
                    <a:pt x="188" y="5"/>
                  </a:lnTo>
                  <a:lnTo>
                    <a:pt x="172" y="1"/>
                  </a:lnTo>
                  <a:lnTo>
                    <a:pt x="158" y="0"/>
                  </a:lnTo>
                  <a:lnTo>
                    <a:pt x="144" y="0"/>
                  </a:lnTo>
                  <a:lnTo>
                    <a:pt x="129" y="1"/>
                  </a:lnTo>
                  <a:lnTo>
                    <a:pt x="115" y="4"/>
                  </a:lnTo>
                  <a:lnTo>
                    <a:pt x="101" y="7"/>
                  </a:lnTo>
                  <a:lnTo>
                    <a:pt x="87" y="13"/>
                  </a:lnTo>
                  <a:lnTo>
                    <a:pt x="74" y="19"/>
                  </a:lnTo>
                  <a:lnTo>
                    <a:pt x="63" y="27"/>
                  </a:lnTo>
                  <a:lnTo>
                    <a:pt x="51" y="36"/>
                  </a:lnTo>
                  <a:lnTo>
                    <a:pt x="41" y="45"/>
                  </a:lnTo>
                  <a:lnTo>
                    <a:pt x="31" y="57"/>
                  </a:lnTo>
                  <a:lnTo>
                    <a:pt x="24" y="69"/>
                  </a:lnTo>
                  <a:lnTo>
                    <a:pt x="16" y="82"/>
                  </a:lnTo>
                  <a:lnTo>
                    <a:pt x="11" y="95"/>
                  </a:lnTo>
                  <a:lnTo>
                    <a:pt x="5" y="109"/>
                  </a:lnTo>
                  <a:lnTo>
                    <a:pt x="5" y="109"/>
                  </a:lnTo>
                  <a:lnTo>
                    <a:pt x="3" y="125"/>
                  </a:lnTo>
                  <a:lnTo>
                    <a:pt x="0" y="139"/>
                  </a:lnTo>
                  <a:lnTo>
                    <a:pt x="0" y="153"/>
                  </a:lnTo>
                  <a:lnTo>
                    <a:pt x="1" y="169"/>
                  </a:lnTo>
                  <a:lnTo>
                    <a:pt x="4" y="182"/>
                  </a:lnTo>
                  <a:lnTo>
                    <a:pt x="8" y="196"/>
                  </a:lnTo>
                  <a:lnTo>
                    <a:pt x="14" y="209"/>
                  </a:lnTo>
                  <a:lnTo>
                    <a:pt x="21" y="222"/>
                  </a:lnTo>
                  <a:lnTo>
                    <a:pt x="28" y="234"/>
                  </a:lnTo>
                  <a:lnTo>
                    <a:pt x="37" y="246"/>
                  </a:lnTo>
                  <a:lnTo>
                    <a:pt x="47" y="256"/>
                  </a:lnTo>
                  <a:lnTo>
                    <a:pt x="57" y="265"/>
                  </a:lnTo>
                  <a:lnTo>
                    <a:pt x="69" y="273"/>
                  </a:lnTo>
                  <a:lnTo>
                    <a:pt x="82" y="281"/>
                  </a:lnTo>
                  <a:lnTo>
                    <a:pt x="97" y="286"/>
                  </a:lnTo>
                  <a:lnTo>
                    <a:pt x="111" y="292"/>
                  </a:lnTo>
                  <a:lnTo>
                    <a:pt x="111" y="292"/>
                  </a:lnTo>
                  <a:lnTo>
                    <a:pt x="125" y="294"/>
                  </a:lnTo>
                  <a:lnTo>
                    <a:pt x="140" y="297"/>
                  </a:lnTo>
                  <a:lnTo>
                    <a:pt x="155" y="297"/>
                  </a:lnTo>
                  <a:lnTo>
                    <a:pt x="170" y="295"/>
                  </a:lnTo>
                  <a:lnTo>
                    <a:pt x="184" y="293"/>
                  </a:lnTo>
                  <a:lnTo>
                    <a:pt x="197" y="289"/>
                  </a:lnTo>
                  <a:lnTo>
                    <a:pt x="210" y="284"/>
                  </a:lnTo>
                  <a:lnTo>
                    <a:pt x="223" y="277"/>
                  </a:lnTo>
                  <a:lnTo>
                    <a:pt x="235" y="269"/>
                  </a:lnTo>
                  <a:lnTo>
                    <a:pt x="246" y="260"/>
                  </a:lnTo>
                  <a:lnTo>
                    <a:pt x="257" y="250"/>
                  </a:lnTo>
                  <a:lnTo>
                    <a:pt x="266" y="239"/>
                  </a:lnTo>
                  <a:lnTo>
                    <a:pt x="275" y="228"/>
                  </a:lnTo>
                  <a:lnTo>
                    <a:pt x="282" y="215"/>
                  </a:lnTo>
                  <a:lnTo>
                    <a:pt x="288" y="200"/>
                  </a:lnTo>
                  <a:lnTo>
                    <a:pt x="292" y="186"/>
                  </a:lnTo>
                  <a:lnTo>
                    <a:pt x="292" y="186"/>
                  </a:lnTo>
                  <a:lnTo>
                    <a:pt x="296" y="172"/>
                  </a:lnTo>
                  <a:lnTo>
                    <a:pt x="297" y="157"/>
                  </a:lnTo>
                  <a:lnTo>
                    <a:pt x="297" y="142"/>
                  </a:lnTo>
                  <a:lnTo>
                    <a:pt x="296" y="127"/>
                  </a:lnTo>
                  <a:lnTo>
                    <a:pt x="293" y="113"/>
                  </a:lnTo>
                  <a:lnTo>
                    <a:pt x="289" y="100"/>
                  </a:lnTo>
                  <a:lnTo>
                    <a:pt x="284" y="87"/>
                  </a:lnTo>
                  <a:lnTo>
                    <a:pt x="278" y="74"/>
                  </a:lnTo>
                  <a:lnTo>
                    <a:pt x="270" y="62"/>
                  </a:lnTo>
                  <a:lnTo>
                    <a:pt x="261" y="50"/>
                  </a:lnTo>
                  <a:lnTo>
                    <a:pt x="252" y="40"/>
                  </a:lnTo>
                  <a:lnTo>
                    <a:pt x="240" y="31"/>
                  </a:lnTo>
                  <a:lnTo>
                    <a:pt x="228" y="22"/>
                  </a:lnTo>
                  <a:lnTo>
                    <a:pt x="215" y="15"/>
                  </a:lnTo>
                  <a:lnTo>
                    <a:pt x="202" y="9"/>
                  </a:lnTo>
                  <a:lnTo>
                    <a:pt x="188" y="5"/>
                  </a:lnTo>
                  <a:lnTo>
                    <a:pt x="18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4" name="Freeform 144"/>
            <p:cNvSpPr>
              <a:spLocks/>
            </p:cNvSpPr>
            <p:nvPr userDrawn="1"/>
          </p:nvSpPr>
          <p:spPr bwMode="auto">
            <a:xfrm>
              <a:off x="2762" y="731"/>
              <a:ext cx="236" cy="236"/>
            </a:xfrm>
            <a:custGeom>
              <a:avLst/>
              <a:gdLst>
                <a:gd name="T0" fmla="*/ 448 w 944"/>
                <a:gd name="T1" fmla="*/ 0 h 944"/>
                <a:gd name="T2" fmla="*/ 376 w 944"/>
                <a:gd name="T3" fmla="*/ 9 h 944"/>
                <a:gd name="T4" fmla="*/ 310 w 944"/>
                <a:gd name="T5" fmla="*/ 28 h 944"/>
                <a:gd name="T6" fmla="*/ 247 w 944"/>
                <a:gd name="T7" fmla="*/ 57 h 944"/>
                <a:gd name="T8" fmla="*/ 189 w 944"/>
                <a:gd name="T9" fmla="*/ 93 h 944"/>
                <a:gd name="T10" fmla="*/ 138 w 944"/>
                <a:gd name="T11" fmla="*/ 138 h 944"/>
                <a:gd name="T12" fmla="*/ 93 w 944"/>
                <a:gd name="T13" fmla="*/ 190 h 944"/>
                <a:gd name="T14" fmla="*/ 57 w 944"/>
                <a:gd name="T15" fmla="*/ 247 h 944"/>
                <a:gd name="T16" fmla="*/ 28 w 944"/>
                <a:gd name="T17" fmla="*/ 310 h 944"/>
                <a:gd name="T18" fmla="*/ 9 w 944"/>
                <a:gd name="T19" fmla="*/ 378 h 944"/>
                <a:gd name="T20" fmla="*/ 0 w 944"/>
                <a:gd name="T21" fmla="*/ 448 h 944"/>
                <a:gd name="T22" fmla="*/ 0 w 944"/>
                <a:gd name="T23" fmla="*/ 496 h 944"/>
                <a:gd name="T24" fmla="*/ 9 w 944"/>
                <a:gd name="T25" fmla="*/ 568 h 944"/>
                <a:gd name="T26" fmla="*/ 28 w 944"/>
                <a:gd name="T27" fmla="*/ 634 h 944"/>
                <a:gd name="T28" fmla="*/ 57 w 944"/>
                <a:gd name="T29" fmla="*/ 697 h 944"/>
                <a:gd name="T30" fmla="*/ 93 w 944"/>
                <a:gd name="T31" fmla="*/ 755 h 944"/>
                <a:gd name="T32" fmla="*/ 138 w 944"/>
                <a:gd name="T33" fmla="*/ 806 h 944"/>
                <a:gd name="T34" fmla="*/ 189 w 944"/>
                <a:gd name="T35" fmla="*/ 850 h 944"/>
                <a:gd name="T36" fmla="*/ 247 w 944"/>
                <a:gd name="T37" fmla="*/ 887 h 944"/>
                <a:gd name="T38" fmla="*/ 310 w 944"/>
                <a:gd name="T39" fmla="*/ 916 h 944"/>
                <a:gd name="T40" fmla="*/ 376 w 944"/>
                <a:gd name="T41" fmla="*/ 935 h 944"/>
                <a:gd name="T42" fmla="*/ 448 w 944"/>
                <a:gd name="T43" fmla="*/ 944 h 944"/>
                <a:gd name="T44" fmla="*/ 496 w 944"/>
                <a:gd name="T45" fmla="*/ 944 h 944"/>
                <a:gd name="T46" fmla="*/ 568 w 944"/>
                <a:gd name="T47" fmla="*/ 935 h 944"/>
                <a:gd name="T48" fmla="*/ 634 w 944"/>
                <a:gd name="T49" fmla="*/ 916 h 944"/>
                <a:gd name="T50" fmla="*/ 697 w 944"/>
                <a:gd name="T51" fmla="*/ 887 h 944"/>
                <a:gd name="T52" fmla="*/ 754 w 944"/>
                <a:gd name="T53" fmla="*/ 850 h 944"/>
                <a:gd name="T54" fmla="*/ 806 w 944"/>
                <a:gd name="T55" fmla="*/ 806 h 944"/>
                <a:gd name="T56" fmla="*/ 851 w 944"/>
                <a:gd name="T57" fmla="*/ 755 h 944"/>
                <a:gd name="T58" fmla="*/ 887 w 944"/>
                <a:gd name="T59" fmla="*/ 697 h 944"/>
                <a:gd name="T60" fmla="*/ 916 w 944"/>
                <a:gd name="T61" fmla="*/ 634 h 944"/>
                <a:gd name="T62" fmla="*/ 935 w 944"/>
                <a:gd name="T63" fmla="*/ 568 h 944"/>
                <a:gd name="T64" fmla="*/ 944 w 944"/>
                <a:gd name="T65" fmla="*/ 496 h 944"/>
                <a:gd name="T66" fmla="*/ 944 w 944"/>
                <a:gd name="T67" fmla="*/ 448 h 944"/>
                <a:gd name="T68" fmla="*/ 935 w 944"/>
                <a:gd name="T69" fmla="*/ 378 h 944"/>
                <a:gd name="T70" fmla="*/ 916 w 944"/>
                <a:gd name="T71" fmla="*/ 310 h 944"/>
                <a:gd name="T72" fmla="*/ 887 w 944"/>
                <a:gd name="T73" fmla="*/ 247 h 944"/>
                <a:gd name="T74" fmla="*/ 851 w 944"/>
                <a:gd name="T75" fmla="*/ 190 h 944"/>
                <a:gd name="T76" fmla="*/ 806 w 944"/>
                <a:gd name="T77" fmla="*/ 138 h 944"/>
                <a:gd name="T78" fmla="*/ 754 w 944"/>
                <a:gd name="T79" fmla="*/ 93 h 944"/>
                <a:gd name="T80" fmla="*/ 697 w 944"/>
                <a:gd name="T81" fmla="*/ 57 h 944"/>
                <a:gd name="T82" fmla="*/ 634 w 944"/>
                <a:gd name="T83" fmla="*/ 28 h 944"/>
                <a:gd name="T84" fmla="*/ 568 w 944"/>
                <a:gd name="T85" fmla="*/ 9 h 944"/>
                <a:gd name="T86" fmla="*/ 496 w 944"/>
                <a:gd name="T87" fmla="*/ 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471" y="0"/>
                  </a:moveTo>
                  <a:lnTo>
                    <a:pt x="471" y="0"/>
                  </a:lnTo>
                  <a:lnTo>
                    <a:pt x="448" y="0"/>
                  </a:lnTo>
                  <a:lnTo>
                    <a:pt x="423" y="2"/>
                  </a:lnTo>
                  <a:lnTo>
                    <a:pt x="400" y="5"/>
                  </a:lnTo>
                  <a:lnTo>
                    <a:pt x="376" y="9"/>
                  </a:lnTo>
                  <a:lnTo>
                    <a:pt x="354" y="14"/>
                  </a:lnTo>
                  <a:lnTo>
                    <a:pt x="332" y="21"/>
                  </a:lnTo>
                  <a:lnTo>
                    <a:pt x="310" y="28"/>
                  </a:lnTo>
                  <a:lnTo>
                    <a:pt x="288" y="36"/>
                  </a:lnTo>
                  <a:lnTo>
                    <a:pt x="267" y="47"/>
                  </a:lnTo>
                  <a:lnTo>
                    <a:pt x="247" y="57"/>
                  </a:lnTo>
                  <a:lnTo>
                    <a:pt x="226" y="67"/>
                  </a:lnTo>
                  <a:lnTo>
                    <a:pt x="208" y="80"/>
                  </a:lnTo>
                  <a:lnTo>
                    <a:pt x="189" y="93"/>
                  </a:lnTo>
                  <a:lnTo>
                    <a:pt x="172" y="108"/>
                  </a:lnTo>
                  <a:lnTo>
                    <a:pt x="155" y="122"/>
                  </a:lnTo>
                  <a:lnTo>
                    <a:pt x="138" y="138"/>
                  </a:lnTo>
                  <a:lnTo>
                    <a:pt x="122" y="155"/>
                  </a:lnTo>
                  <a:lnTo>
                    <a:pt x="108" y="172"/>
                  </a:lnTo>
                  <a:lnTo>
                    <a:pt x="93" y="190"/>
                  </a:lnTo>
                  <a:lnTo>
                    <a:pt x="80" y="208"/>
                  </a:lnTo>
                  <a:lnTo>
                    <a:pt x="67" y="228"/>
                  </a:lnTo>
                  <a:lnTo>
                    <a:pt x="57" y="247"/>
                  </a:lnTo>
                  <a:lnTo>
                    <a:pt x="47" y="267"/>
                  </a:lnTo>
                  <a:lnTo>
                    <a:pt x="36" y="288"/>
                  </a:lnTo>
                  <a:lnTo>
                    <a:pt x="28" y="310"/>
                  </a:lnTo>
                  <a:lnTo>
                    <a:pt x="20" y="332"/>
                  </a:lnTo>
                  <a:lnTo>
                    <a:pt x="14" y="354"/>
                  </a:lnTo>
                  <a:lnTo>
                    <a:pt x="9" y="378"/>
                  </a:lnTo>
                  <a:lnTo>
                    <a:pt x="5" y="400"/>
                  </a:lnTo>
                  <a:lnTo>
                    <a:pt x="2" y="424"/>
                  </a:lnTo>
                  <a:lnTo>
                    <a:pt x="0" y="448"/>
                  </a:lnTo>
                  <a:lnTo>
                    <a:pt x="0" y="473"/>
                  </a:lnTo>
                  <a:lnTo>
                    <a:pt x="0" y="473"/>
                  </a:lnTo>
                  <a:lnTo>
                    <a:pt x="0" y="496"/>
                  </a:lnTo>
                  <a:lnTo>
                    <a:pt x="2" y="521"/>
                  </a:lnTo>
                  <a:lnTo>
                    <a:pt x="5" y="544"/>
                  </a:lnTo>
                  <a:lnTo>
                    <a:pt x="9" y="568"/>
                  </a:lnTo>
                  <a:lnTo>
                    <a:pt x="14" y="590"/>
                  </a:lnTo>
                  <a:lnTo>
                    <a:pt x="20" y="612"/>
                  </a:lnTo>
                  <a:lnTo>
                    <a:pt x="28" y="634"/>
                  </a:lnTo>
                  <a:lnTo>
                    <a:pt x="36" y="656"/>
                  </a:lnTo>
                  <a:lnTo>
                    <a:pt x="47" y="677"/>
                  </a:lnTo>
                  <a:lnTo>
                    <a:pt x="57" y="697"/>
                  </a:lnTo>
                  <a:lnTo>
                    <a:pt x="67" y="718"/>
                  </a:lnTo>
                  <a:lnTo>
                    <a:pt x="80" y="736"/>
                  </a:lnTo>
                  <a:lnTo>
                    <a:pt x="93" y="755"/>
                  </a:lnTo>
                  <a:lnTo>
                    <a:pt x="108" y="772"/>
                  </a:lnTo>
                  <a:lnTo>
                    <a:pt x="122" y="789"/>
                  </a:lnTo>
                  <a:lnTo>
                    <a:pt x="138" y="806"/>
                  </a:lnTo>
                  <a:lnTo>
                    <a:pt x="155" y="822"/>
                  </a:lnTo>
                  <a:lnTo>
                    <a:pt x="172" y="836"/>
                  </a:lnTo>
                  <a:lnTo>
                    <a:pt x="189" y="850"/>
                  </a:lnTo>
                  <a:lnTo>
                    <a:pt x="208" y="863"/>
                  </a:lnTo>
                  <a:lnTo>
                    <a:pt x="226" y="877"/>
                  </a:lnTo>
                  <a:lnTo>
                    <a:pt x="247" y="887"/>
                  </a:lnTo>
                  <a:lnTo>
                    <a:pt x="267" y="897"/>
                  </a:lnTo>
                  <a:lnTo>
                    <a:pt x="288" y="908"/>
                  </a:lnTo>
                  <a:lnTo>
                    <a:pt x="310" y="916"/>
                  </a:lnTo>
                  <a:lnTo>
                    <a:pt x="332" y="923"/>
                  </a:lnTo>
                  <a:lnTo>
                    <a:pt x="354" y="930"/>
                  </a:lnTo>
                  <a:lnTo>
                    <a:pt x="376" y="935"/>
                  </a:lnTo>
                  <a:lnTo>
                    <a:pt x="400" y="939"/>
                  </a:lnTo>
                  <a:lnTo>
                    <a:pt x="423" y="942"/>
                  </a:lnTo>
                  <a:lnTo>
                    <a:pt x="448" y="944"/>
                  </a:lnTo>
                  <a:lnTo>
                    <a:pt x="471" y="944"/>
                  </a:lnTo>
                  <a:lnTo>
                    <a:pt x="471" y="944"/>
                  </a:lnTo>
                  <a:lnTo>
                    <a:pt x="496" y="944"/>
                  </a:lnTo>
                  <a:lnTo>
                    <a:pt x="521" y="942"/>
                  </a:lnTo>
                  <a:lnTo>
                    <a:pt x="544" y="939"/>
                  </a:lnTo>
                  <a:lnTo>
                    <a:pt x="568" y="935"/>
                  </a:lnTo>
                  <a:lnTo>
                    <a:pt x="590" y="930"/>
                  </a:lnTo>
                  <a:lnTo>
                    <a:pt x="612" y="923"/>
                  </a:lnTo>
                  <a:lnTo>
                    <a:pt x="634" y="916"/>
                  </a:lnTo>
                  <a:lnTo>
                    <a:pt x="656" y="908"/>
                  </a:lnTo>
                  <a:lnTo>
                    <a:pt x="677" y="897"/>
                  </a:lnTo>
                  <a:lnTo>
                    <a:pt x="697" y="887"/>
                  </a:lnTo>
                  <a:lnTo>
                    <a:pt x="718" y="877"/>
                  </a:lnTo>
                  <a:lnTo>
                    <a:pt x="736" y="863"/>
                  </a:lnTo>
                  <a:lnTo>
                    <a:pt x="754" y="850"/>
                  </a:lnTo>
                  <a:lnTo>
                    <a:pt x="772" y="836"/>
                  </a:lnTo>
                  <a:lnTo>
                    <a:pt x="789" y="822"/>
                  </a:lnTo>
                  <a:lnTo>
                    <a:pt x="806" y="806"/>
                  </a:lnTo>
                  <a:lnTo>
                    <a:pt x="822" y="789"/>
                  </a:lnTo>
                  <a:lnTo>
                    <a:pt x="836" y="772"/>
                  </a:lnTo>
                  <a:lnTo>
                    <a:pt x="851" y="755"/>
                  </a:lnTo>
                  <a:lnTo>
                    <a:pt x="864" y="736"/>
                  </a:lnTo>
                  <a:lnTo>
                    <a:pt x="877" y="718"/>
                  </a:lnTo>
                  <a:lnTo>
                    <a:pt x="887" y="697"/>
                  </a:lnTo>
                  <a:lnTo>
                    <a:pt x="897" y="677"/>
                  </a:lnTo>
                  <a:lnTo>
                    <a:pt x="908" y="656"/>
                  </a:lnTo>
                  <a:lnTo>
                    <a:pt x="916" y="634"/>
                  </a:lnTo>
                  <a:lnTo>
                    <a:pt x="924" y="612"/>
                  </a:lnTo>
                  <a:lnTo>
                    <a:pt x="930" y="590"/>
                  </a:lnTo>
                  <a:lnTo>
                    <a:pt x="935" y="568"/>
                  </a:lnTo>
                  <a:lnTo>
                    <a:pt x="939" y="544"/>
                  </a:lnTo>
                  <a:lnTo>
                    <a:pt x="942" y="521"/>
                  </a:lnTo>
                  <a:lnTo>
                    <a:pt x="944" y="496"/>
                  </a:lnTo>
                  <a:lnTo>
                    <a:pt x="944" y="473"/>
                  </a:lnTo>
                  <a:lnTo>
                    <a:pt x="944" y="473"/>
                  </a:lnTo>
                  <a:lnTo>
                    <a:pt x="944" y="448"/>
                  </a:lnTo>
                  <a:lnTo>
                    <a:pt x="942" y="424"/>
                  </a:lnTo>
                  <a:lnTo>
                    <a:pt x="939" y="400"/>
                  </a:lnTo>
                  <a:lnTo>
                    <a:pt x="935" y="378"/>
                  </a:lnTo>
                  <a:lnTo>
                    <a:pt x="930" y="354"/>
                  </a:lnTo>
                  <a:lnTo>
                    <a:pt x="924" y="332"/>
                  </a:lnTo>
                  <a:lnTo>
                    <a:pt x="916" y="310"/>
                  </a:lnTo>
                  <a:lnTo>
                    <a:pt x="908" y="288"/>
                  </a:lnTo>
                  <a:lnTo>
                    <a:pt x="897" y="267"/>
                  </a:lnTo>
                  <a:lnTo>
                    <a:pt x="887" y="247"/>
                  </a:lnTo>
                  <a:lnTo>
                    <a:pt x="877" y="228"/>
                  </a:lnTo>
                  <a:lnTo>
                    <a:pt x="864" y="208"/>
                  </a:lnTo>
                  <a:lnTo>
                    <a:pt x="851" y="190"/>
                  </a:lnTo>
                  <a:lnTo>
                    <a:pt x="836" y="172"/>
                  </a:lnTo>
                  <a:lnTo>
                    <a:pt x="822" y="155"/>
                  </a:lnTo>
                  <a:lnTo>
                    <a:pt x="806" y="138"/>
                  </a:lnTo>
                  <a:lnTo>
                    <a:pt x="789" y="122"/>
                  </a:lnTo>
                  <a:lnTo>
                    <a:pt x="772" y="108"/>
                  </a:lnTo>
                  <a:lnTo>
                    <a:pt x="754" y="93"/>
                  </a:lnTo>
                  <a:lnTo>
                    <a:pt x="736" y="80"/>
                  </a:lnTo>
                  <a:lnTo>
                    <a:pt x="718" y="67"/>
                  </a:lnTo>
                  <a:lnTo>
                    <a:pt x="697" y="57"/>
                  </a:lnTo>
                  <a:lnTo>
                    <a:pt x="677" y="47"/>
                  </a:lnTo>
                  <a:lnTo>
                    <a:pt x="656" y="36"/>
                  </a:lnTo>
                  <a:lnTo>
                    <a:pt x="634" y="28"/>
                  </a:lnTo>
                  <a:lnTo>
                    <a:pt x="612" y="21"/>
                  </a:lnTo>
                  <a:lnTo>
                    <a:pt x="590" y="14"/>
                  </a:lnTo>
                  <a:lnTo>
                    <a:pt x="568" y="9"/>
                  </a:lnTo>
                  <a:lnTo>
                    <a:pt x="544" y="5"/>
                  </a:lnTo>
                  <a:lnTo>
                    <a:pt x="521" y="2"/>
                  </a:lnTo>
                  <a:lnTo>
                    <a:pt x="496" y="0"/>
                  </a:lnTo>
                  <a:lnTo>
                    <a:pt x="471" y="0"/>
                  </a:lnTo>
                  <a:lnTo>
                    <a:pt x="47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5" name="Freeform 145"/>
            <p:cNvSpPr>
              <a:spLocks/>
            </p:cNvSpPr>
            <p:nvPr userDrawn="1"/>
          </p:nvSpPr>
          <p:spPr bwMode="auto">
            <a:xfrm>
              <a:off x="2772" y="994"/>
              <a:ext cx="216" cy="216"/>
            </a:xfrm>
            <a:custGeom>
              <a:avLst/>
              <a:gdLst>
                <a:gd name="T0" fmla="*/ 409 w 864"/>
                <a:gd name="T1" fmla="*/ 2 h 864"/>
                <a:gd name="T2" fmla="*/ 345 w 864"/>
                <a:gd name="T3" fmla="*/ 10 h 864"/>
                <a:gd name="T4" fmla="*/ 283 w 864"/>
                <a:gd name="T5" fmla="*/ 26 h 864"/>
                <a:gd name="T6" fmla="*/ 225 w 864"/>
                <a:gd name="T7" fmla="*/ 53 h 864"/>
                <a:gd name="T8" fmla="*/ 173 w 864"/>
                <a:gd name="T9" fmla="*/ 86 h 864"/>
                <a:gd name="T10" fmla="*/ 126 w 864"/>
                <a:gd name="T11" fmla="*/ 127 h 864"/>
                <a:gd name="T12" fmla="*/ 86 w 864"/>
                <a:gd name="T13" fmla="*/ 174 h 864"/>
                <a:gd name="T14" fmla="*/ 52 w 864"/>
                <a:gd name="T15" fmla="*/ 227 h 864"/>
                <a:gd name="T16" fmla="*/ 26 w 864"/>
                <a:gd name="T17" fmla="*/ 284 h 864"/>
                <a:gd name="T18" fmla="*/ 9 w 864"/>
                <a:gd name="T19" fmla="*/ 346 h 864"/>
                <a:gd name="T20" fmla="*/ 0 w 864"/>
                <a:gd name="T21" fmla="*/ 411 h 864"/>
                <a:gd name="T22" fmla="*/ 0 w 864"/>
                <a:gd name="T23" fmla="*/ 455 h 864"/>
                <a:gd name="T24" fmla="*/ 9 w 864"/>
                <a:gd name="T25" fmla="*/ 520 h 864"/>
                <a:gd name="T26" fmla="*/ 26 w 864"/>
                <a:gd name="T27" fmla="*/ 581 h 864"/>
                <a:gd name="T28" fmla="*/ 52 w 864"/>
                <a:gd name="T29" fmla="*/ 639 h 864"/>
                <a:gd name="T30" fmla="*/ 86 w 864"/>
                <a:gd name="T31" fmla="*/ 691 h 864"/>
                <a:gd name="T32" fmla="*/ 126 w 864"/>
                <a:gd name="T33" fmla="*/ 738 h 864"/>
                <a:gd name="T34" fmla="*/ 173 w 864"/>
                <a:gd name="T35" fmla="*/ 778 h 864"/>
                <a:gd name="T36" fmla="*/ 225 w 864"/>
                <a:gd name="T37" fmla="*/ 812 h 864"/>
                <a:gd name="T38" fmla="*/ 283 w 864"/>
                <a:gd name="T39" fmla="*/ 838 h 864"/>
                <a:gd name="T40" fmla="*/ 345 w 864"/>
                <a:gd name="T41" fmla="*/ 856 h 864"/>
                <a:gd name="T42" fmla="*/ 409 w 864"/>
                <a:gd name="T43" fmla="*/ 864 h 864"/>
                <a:gd name="T44" fmla="*/ 455 w 864"/>
                <a:gd name="T45" fmla="*/ 864 h 864"/>
                <a:gd name="T46" fmla="*/ 519 w 864"/>
                <a:gd name="T47" fmla="*/ 856 h 864"/>
                <a:gd name="T48" fmla="*/ 580 w 864"/>
                <a:gd name="T49" fmla="*/ 838 h 864"/>
                <a:gd name="T50" fmla="*/ 639 w 864"/>
                <a:gd name="T51" fmla="*/ 812 h 864"/>
                <a:gd name="T52" fmla="*/ 691 w 864"/>
                <a:gd name="T53" fmla="*/ 778 h 864"/>
                <a:gd name="T54" fmla="*/ 738 w 864"/>
                <a:gd name="T55" fmla="*/ 738 h 864"/>
                <a:gd name="T56" fmla="*/ 778 w 864"/>
                <a:gd name="T57" fmla="*/ 691 h 864"/>
                <a:gd name="T58" fmla="*/ 812 w 864"/>
                <a:gd name="T59" fmla="*/ 639 h 864"/>
                <a:gd name="T60" fmla="*/ 838 w 864"/>
                <a:gd name="T61" fmla="*/ 581 h 864"/>
                <a:gd name="T62" fmla="*/ 855 w 864"/>
                <a:gd name="T63" fmla="*/ 520 h 864"/>
                <a:gd name="T64" fmla="*/ 864 w 864"/>
                <a:gd name="T65" fmla="*/ 455 h 864"/>
                <a:gd name="T66" fmla="*/ 864 w 864"/>
                <a:gd name="T67" fmla="*/ 411 h 864"/>
                <a:gd name="T68" fmla="*/ 855 w 864"/>
                <a:gd name="T69" fmla="*/ 346 h 864"/>
                <a:gd name="T70" fmla="*/ 838 w 864"/>
                <a:gd name="T71" fmla="*/ 284 h 864"/>
                <a:gd name="T72" fmla="*/ 812 w 864"/>
                <a:gd name="T73" fmla="*/ 227 h 864"/>
                <a:gd name="T74" fmla="*/ 778 w 864"/>
                <a:gd name="T75" fmla="*/ 174 h 864"/>
                <a:gd name="T76" fmla="*/ 738 w 864"/>
                <a:gd name="T77" fmla="*/ 127 h 864"/>
                <a:gd name="T78" fmla="*/ 691 w 864"/>
                <a:gd name="T79" fmla="*/ 86 h 864"/>
                <a:gd name="T80" fmla="*/ 639 w 864"/>
                <a:gd name="T81" fmla="*/ 53 h 864"/>
                <a:gd name="T82" fmla="*/ 580 w 864"/>
                <a:gd name="T83" fmla="*/ 26 h 864"/>
                <a:gd name="T84" fmla="*/ 519 w 864"/>
                <a:gd name="T85" fmla="*/ 10 h 864"/>
                <a:gd name="T86" fmla="*/ 455 w 864"/>
                <a:gd name="T87" fmla="*/ 2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431" y="0"/>
                  </a:moveTo>
                  <a:lnTo>
                    <a:pt x="431" y="0"/>
                  </a:lnTo>
                  <a:lnTo>
                    <a:pt x="409" y="2"/>
                  </a:lnTo>
                  <a:lnTo>
                    <a:pt x="388" y="3"/>
                  </a:lnTo>
                  <a:lnTo>
                    <a:pt x="366" y="6"/>
                  </a:lnTo>
                  <a:lnTo>
                    <a:pt x="345" y="10"/>
                  </a:lnTo>
                  <a:lnTo>
                    <a:pt x="324" y="15"/>
                  </a:lnTo>
                  <a:lnTo>
                    <a:pt x="304" y="20"/>
                  </a:lnTo>
                  <a:lnTo>
                    <a:pt x="283" y="26"/>
                  </a:lnTo>
                  <a:lnTo>
                    <a:pt x="263" y="34"/>
                  </a:lnTo>
                  <a:lnTo>
                    <a:pt x="245" y="43"/>
                  </a:lnTo>
                  <a:lnTo>
                    <a:pt x="225" y="53"/>
                  </a:lnTo>
                  <a:lnTo>
                    <a:pt x="209" y="63"/>
                  </a:lnTo>
                  <a:lnTo>
                    <a:pt x="190" y="75"/>
                  </a:lnTo>
                  <a:lnTo>
                    <a:pt x="173" y="86"/>
                  </a:lnTo>
                  <a:lnTo>
                    <a:pt x="158" y="99"/>
                  </a:lnTo>
                  <a:lnTo>
                    <a:pt x="142" y="112"/>
                  </a:lnTo>
                  <a:lnTo>
                    <a:pt x="126" y="127"/>
                  </a:lnTo>
                  <a:lnTo>
                    <a:pt x="112" y="142"/>
                  </a:lnTo>
                  <a:lnTo>
                    <a:pt x="99" y="158"/>
                  </a:lnTo>
                  <a:lnTo>
                    <a:pt x="86" y="174"/>
                  </a:lnTo>
                  <a:lnTo>
                    <a:pt x="74" y="191"/>
                  </a:lnTo>
                  <a:lnTo>
                    <a:pt x="63" y="209"/>
                  </a:lnTo>
                  <a:lnTo>
                    <a:pt x="52" y="227"/>
                  </a:lnTo>
                  <a:lnTo>
                    <a:pt x="43" y="245"/>
                  </a:lnTo>
                  <a:lnTo>
                    <a:pt x="34" y="265"/>
                  </a:lnTo>
                  <a:lnTo>
                    <a:pt x="26" y="284"/>
                  </a:lnTo>
                  <a:lnTo>
                    <a:pt x="20" y="304"/>
                  </a:lnTo>
                  <a:lnTo>
                    <a:pt x="13" y="325"/>
                  </a:lnTo>
                  <a:lnTo>
                    <a:pt x="9" y="346"/>
                  </a:lnTo>
                  <a:lnTo>
                    <a:pt x="5" y="367"/>
                  </a:lnTo>
                  <a:lnTo>
                    <a:pt x="3" y="389"/>
                  </a:lnTo>
                  <a:lnTo>
                    <a:pt x="0" y="411"/>
                  </a:lnTo>
                  <a:lnTo>
                    <a:pt x="0" y="433"/>
                  </a:lnTo>
                  <a:lnTo>
                    <a:pt x="0" y="433"/>
                  </a:lnTo>
                  <a:lnTo>
                    <a:pt x="0" y="455"/>
                  </a:lnTo>
                  <a:lnTo>
                    <a:pt x="3" y="477"/>
                  </a:lnTo>
                  <a:lnTo>
                    <a:pt x="5" y="498"/>
                  </a:lnTo>
                  <a:lnTo>
                    <a:pt x="9" y="520"/>
                  </a:lnTo>
                  <a:lnTo>
                    <a:pt x="13" y="541"/>
                  </a:lnTo>
                  <a:lnTo>
                    <a:pt x="20" y="561"/>
                  </a:lnTo>
                  <a:lnTo>
                    <a:pt x="26" y="581"/>
                  </a:lnTo>
                  <a:lnTo>
                    <a:pt x="34" y="601"/>
                  </a:lnTo>
                  <a:lnTo>
                    <a:pt x="43" y="619"/>
                  </a:lnTo>
                  <a:lnTo>
                    <a:pt x="52" y="639"/>
                  </a:lnTo>
                  <a:lnTo>
                    <a:pt x="63" y="657"/>
                  </a:lnTo>
                  <a:lnTo>
                    <a:pt x="74" y="674"/>
                  </a:lnTo>
                  <a:lnTo>
                    <a:pt x="86" y="691"/>
                  </a:lnTo>
                  <a:lnTo>
                    <a:pt x="99" y="708"/>
                  </a:lnTo>
                  <a:lnTo>
                    <a:pt x="112" y="723"/>
                  </a:lnTo>
                  <a:lnTo>
                    <a:pt x="126" y="738"/>
                  </a:lnTo>
                  <a:lnTo>
                    <a:pt x="142" y="752"/>
                  </a:lnTo>
                  <a:lnTo>
                    <a:pt x="158" y="766"/>
                  </a:lnTo>
                  <a:lnTo>
                    <a:pt x="173" y="778"/>
                  </a:lnTo>
                  <a:lnTo>
                    <a:pt x="190" y="791"/>
                  </a:lnTo>
                  <a:lnTo>
                    <a:pt x="209" y="802"/>
                  </a:lnTo>
                  <a:lnTo>
                    <a:pt x="225" y="812"/>
                  </a:lnTo>
                  <a:lnTo>
                    <a:pt x="245" y="823"/>
                  </a:lnTo>
                  <a:lnTo>
                    <a:pt x="263" y="830"/>
                  </a:lnTo>
                  <a:lnTo>
                    <a:pt x="283" y="838"/>
                  </a:lnTo>
                  <a:lnTo>
                    <a:pt x="304" y="845"/>
                  </a:lnTo>
                  <a:lnTo>
                    <a:pt x="324" y="851"/>
                  </a:lnTo>
                  <a:lnTo>
                    <a:pt x="345" y="856"/>
                  </a:lnTo>
                  <a:lnTo>
                    <a:pt x="366" y="860"/>
                  </a:lnTo>
                  <a:lnTo>
                    <a:pt x="388" y="863"/>
                  </a:lnTo>
                  <a:lnTo>
                    <a:pt x="409" y="864"/>
                  </a:lnTo>
                  <a:lnTo>
                    <a:pt x="431" y="864"/>
                  </a:lnTo>
                  <a:lnTo>
                    <a:pt x="431" y="864"/>
                  </a:lnTo>
                  <a:lnTo>
                    <a:pt x="455" y="864"/>
                  </a:lnTo>
                  <a:lnTo>
                    <a:pt x="476" y="863"/>
                  </a:lnTo>
                  <a:lnTo>
                    <a:pt x="498" y="860"/>
                  </a:lnTo>
                  <a:lnTo>
                    <a:pt x="519" y="856"/>
                  </a:lnTo>
                  <a:lnTo>
                    <a:pt x="540" y="851"/>
                  </a:lnTo>
                  <a:lnTo>
                    <a:pt x="560" y="845"/>
                  </a:lnTo>
                  <a:lnTo>
                    <a:pt x="580" y="838"/>
                  </a:lnTo>
                  <a:lnTo>
                    <a:pt x="601" y="830"/>
                  </a:lnTo>
                  <a:lnTo>
                    <a:pt x="619" y="823"/>
                  </a:lnTo>
                  <a:lnTo>
                    <a:pt x="639" y="812"/>
                  </a:lnTo>
                  <a:lnTo>
                    <a:pt x="655" y="802"/>
                  </a:lnTo>
                  <a:lnTo>
                    <a:pt x="674" y="791"/>
                  </a:lnTo>
                  <a:lnTo>
                    <a:pt x="691" y="778"/>
                  </a:lnTo>
                  <a:lnTo>
                    <a:pt x="706" y="766"/>
                  </a:lnTo>
                  <a:lnTo>
                    <a:pt x="722" y="752"/>
                  </a:lnTo>
                  <a:lnTo>
                    <a:pt x="738" y="738"/>
                  </a:lnTo>
                  <a:lnTo>
                    <a:pt x="752" y="723"/>
                  </a:lnTo>
                  <a:lnTo>
                    <a:pt x="765" y="708"/>
                  </a:lnTo>
                  <a:lnTo>
                    <a:pt x="778" y="691"/>
                  </a:lnTo>
                  <a:lnTo>
                    <a:pt x="790" y="674"/>
                  </a:lnTo>
                  <a:lnTo>
                    <a:pt x="801" y="657"/>
                  </a:lnTo>
                  <a:lnTo>
                    <a:pt x="812" y="639"/>
                  </a:lnTo>
                  <a:lnTo>
                    <a:pt x="821" y="619"/>
                  </a:lnTo>
                  <a:lnTo>
                    <a:pt x="830" y="601"/>
                  </a:lnTo>
                  <a:lnTo>
                    <a:pt x="838" y="581"/>
                  </a:lnTo>
                  <a:lnTo>
                    <a:pt x="844" y="561"/>
                  </a:lnTo>
                  <a:lnTo>
                    <a:pt x="851" y="541"/>
                  </a:lnTo>
                  <a:lnTo>
                    <a:pt x="855" y="520"/>
                  </a:lnTo>
                  <a:lnTo>
                    <a:pt x="859" y="498"/>
                  </a:lnTo>
                  <a:lnTo>
                    <a:pt x="861" y="477"/>
                  </a:lnTo>
                  <a:lnTo>
                    <a:pt x="864" y="455"/>
                  </a:lnTo>
                  <a:lnTo>
                    <a:pt x="864" y="433"/>
                  </a:lnTo>
                  <a:lnTo>
                    <a:pt x="864" y="433"/>
                  </a:lnTo>
                  <a:lnTo>
                    <a:pt x="864" y="411"/>
                  </a:lnTo>
                  <a:lnTo>
                    <a:pt x="861" y="389"/>
                  </a:lnTo>
                  <a:lnTo>
                    <a:pt x="859" y="367"/>
                  </a:lnTo>
                  <a:lnTo>
                    <a:pt x="855" y="346"/>
                  </a:lnTo>
                  <a:lnTo>
                    <a:pt x="851" y="325"/>
                  </a:lnTo>
                  <a:lnTo>
                    <a:pt x="844" y="304"/>
                  </a:lnTo>
                  <a:lnTo>
                    <a:pt x="838" y="284"/>
                  </a:lnTo>
                  <a:lnTo>
                    <a:pt x="830" y="265"/>
                  </a:lnTo>
                  <a:lnTo>
                    <a:pt x="821" y="245"/>
                  </a:lnTo>
                  <a:lnTo>
                    <a:pt x="812" y="227"/>
                  </a:lnTo>
                  <a:lnTo>
                    <a:pt x="801" y="209"/>
                  </a:lnTo>
                  <a:lnTo>
                    <a:pt x="790" y="191"/>
                  </a:lnTo>
                  <a:lnTo>
                    <a:pt x="778" y="174"/>
                  </a:lnTo>
                  <a:lnTo>
                    <a:pt x="765" y="158"/>
                  </a:lnTo>
                  <a:lnTo>
                    <a:pt x="752" y="142"/>
                  </a:lnTo>
                  <a:lnTo>
                    <a:pt x="738" y="127"/>
                  </a:lnTo>
                  <a:lnTo>
                    <a:pt x="722" y="112"/>
                  </a:lnTo>
                  <a:lnTo>
                    <a:pt x="706" y="99"/>
                  </a:lnTo>
                  <a:lnTo>
                    <a:pt x="691" y="86"/>
                  </a:lnTo>
                  <a:lnTo>
                    <a:pt x="674" y="75"/>
                  </a:lnTo>
                  <a:lnTo>
                    <a:pt x="655" y="63"/>
                  </a:lnTo>
                  <a:lnTo>
                    <a:pt x="639" y="53"/>
                  </a:lnTo>
                  <a:lnTo>
                    <a:pt x="619" y="43"/>
                  </a:lnTo>
                  <a:lnTo>
                    <a:pt x="601" y="34"/>
                  </a:lnTo>
                  <a:lnTo>
                    <a:pt x="580" y="26"/>
                  </a:lnTo>
                  <a:lnTo>
                    <a:pt x="560" y="20"/>
                  </a:lnTo>
                  <a:lnTo>
                    <a:pt x="540" y="15"/>
                  </a:lnTo>
                  <a:lnTo>
                    <a:pt x="519" y="10"/>
                  </a:lnTo>
                  <a:lnTo>
                    <a:pt x="498" y="6"/>
                  </a:lnTo>
                  <a:lnTo>
                    <a:pt x="476" y="3"/>
                  </a:lnTo>
                  <a:lnTo>
                    <a:pt x="455" y="2"/>
                  </a:lnTo>
                  <a:lnTo>
                    <a:pt x="431" y="0"/>
                  </a:lnTo>
                  <a:lnTo>
                    <a:pt x="4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6" name="Freeform 146"/>
            <p:cNvSpPr>
              <a:spLocks/>
            </p:cNvSpPr>
            <p:nvPr userDrawn="1"/>
          </p:nvSpPr>
          <p:spPr bwMode="auto">
            <a:xfrm>
              <a:off x="2782" y="1257"/>
              <a:ext cx="196" cy="196"/>
            </a:xfrm>
            <a:custGeom>
              <a:avLst/>
              <a:gdLst>
                <a:gd name="T0" fmla="*/ 372 w 784"/>
                <a:gd name="T1" fmla="*/ 1 h 783"/>
                <a:gd name="T2" fmla="*/ 313 w 784"/>
                <a:gd name="T3" fmla="*/ 8 h 783"/>
                <a:gd name="T4" fmla="*/ 257 w 784"/>
                <a:gd name="T5" fmla="*/ 25 h 783"/>
                <a:gd name="T6" fmla="*/ 205 w 784"/>
                <a:gd name="T7" fmla="*/ 48 h 783"/>
                <a:gd name="T8" fmla="*/ 158 w 784"/>
                <a:gd name="T9" fmla="*/ 78 h 783"/>
                <a:gd name="T10" fmla="*/ 115 w 784"/>
                <a:gd name="T11" fmla="*/ 115 h 783"/>
                <a:gd name="T12" fmla="*/ 79 w 784"/>
                <a:gd name="T13" fmla="*/ 158 h 783"/>
                <a:gd name="T14" fmla="*/ 47 w 784"/>
                <a:gd name="T15" fmla="*/ 206 h 783"/>
                <a:gd name="T16" fmla="*/ 24 w 784"/>
                <a:gd name="T17" fmla="*/ 258 h 783"/>
                <a:gd name="T18" fmla="*/ 8 w 784"/>
                <a:gd name="T19" fmla="*/ 313 h 783"/>
                <a:gd name="T20" fmla="*/ 0 w 784"/>
                <a:gd name="T21" fmla="*/ 371 h 783"/>
                <a:gd name="T22" fmla="*/ 0 w 784"/>
                <a:gd name="T23" fmla="*/ 412 h 783"/>
                <a:gd name="T24" fmla="*/ 8 w 784"/>
                <a:gd name="T25" fmla="*/ 470 h 783"/>
                <a:gd name="T26" fmla="*/ 24 w 784"/>
                <a:gd name="T27" fmla="*/ 526 h 783"/>
                <a:gd name="T28" fmla="*/ 47 w 784"/>
                <a:gd name="T29" fmla="*/ 579 h 783"/>
                <a:gd name="T30" fmla="*/ 79 w 784"/>
                <a:gd name="T31" fmla="*/ 627 h 783"/>
                <a:gd name="T32" fmla="*/ 115 w 784"/>
                <a:gd name="T33" fmla="*/ 668 h 783"/>
                <a:gd name="T34" fmla="*/ 158 w 784"/>
                <a:gd name="T35" fmla="*/ 706 h 783"/>
                <a:gd name="T36" fmla="*/ 205 w 784"/>
                <a:gd name="T37" fmla="*/ 736 h 783"/>
                <a:gd name="T38" fmla="*/ 257 w 784"/>
                <a:gd name="T39" fmla="*/ 760 h 783"/>
                <a:gd name="T40" fmla="*/ 313 w 784"/>
                <a:gd name="T41" fmla="*/ 775 h 783"/>
                <a:gd name="T42" fmla="*/ 372 w 784"/>
                <a:gd name="T43" fmla="*/ 783 h 783"/>
                <a:gd name="T44" fmla="*/ 412 w 784"/>
                <a:gd name="T45" fmla="*/ 783 h 783"/>
                <a:gd name="T46" fmla="*/ 471 w 784"/>
                <a:gd name="T47" fmla="*/ 775 h 783"/>
                <a:gd name="T48" fmla="*/ 527 w 784"/>
                <a:gd name="T49" fmla="*/ 760 h 783"/>
                <a:gd name="T50" fmla="*/ 579 w 784"/>
                <a:gd name="T51" fmla="*/ 736 h 783"/>
                <a:gd name="T52" fmla="*/ 626 w 784"/>
                <a:gd name="T53" fmla="*/ 706 h 783"/>
                <a:gd name="T54" fmla="*/ 669 w 784"/>
                <a:gd name="T55" fmla="*/ 668 h 783"/>
                <a:gd name="T56" fmla="*/ 705 w 784"/>
                <a:gd name="T57" fmla="*/ 627 h 783"/>
                <a:gd name="T58" fmla="*/ 737 w 784"/>
                <a:gd name="T59" fmla="*/ 579 h 783"/>
                <a:gd name="T60" fmla="*/ 760 w 784"/>
                <a:gd name="T61" fmla="*/ 526 h 783"/>
                <a:gd name="T62" fmla="*/ 776 w 784"/>
                <a:gd name="T63" fmla="*/ 470 h 783"/>
                <a:gd name="T64" fmla="*/ 784 w 784"/>
                <a:gd name="T65" fmla="*/ 412 h 783"/>
                <a:gd name="T66" fmla="*/ 784 w 784"/>
                <a:gd name="T67" fmla="*/ 371 h 783"/>
                <a:gd name="T68" fmla="*/ 776 w 784"/>
                <a:gd name="T69" fmla="*/ 313 h 783"/>
                <a:gd name="T70" fmla="*/ 760 w 784"/>
                <a:gd name="T71" fmla="*/ 258 h 783"/>
                <a:gd name="T72" fmla="*/ 737 w 784"/>
                <a:gd name="T73" fmla="*/ 206 h 783"/>
                <a:gd name="T74" fmla="*/ 705 w 784"/>
                <a:gd name="T75" fmla="*/ 158 h 783"/>
                <a:gd name="T76" fmla="*/ 669 w 784"/>
                <a:gd name="T77" fmla="*/ 115 h 783"/>
                <a:gd name="T78" fmla="*/ 626 w 784"/>
                <a:gd name="T79" fmla="*/ 78 h 783"/>
                <a:gd name="T80" fmla="*/ 579 w 784"/>
                <a:gd name="T81" fmla="*/ 48 h 783"/>
                <a:gd name="T82" fmla="*/ 527 w 784"/>
                <a:gd name="T83" fmla="*/ 25 h 783"/>
                <a:gd name="T84" fmla="*/ 471 w 784"/>
                <a:gd name="T85" fmla="*/ 8 h 783"/>
                <a:gd name="T86" fmla="*/ 412 w 784"/>
                <a:gd name="T87" fmla="*/ 1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4" h="783">
                  <a:moveTo>
                    <a:pt x="391" y="0"/>
                  </a:moveTo>
                  <a:lnTo>
                    <a:pt x="391" y="0"/>
                  </a:lnTo>
                  <a:lnTo>
                    <a:pt x="372" y="1"/>
                  </a:lnTo>
                  <a:lnTo>
                    <a:pt x="352" y="3"/>
                  </a:lnTo>
                  <a:lnTo>
                    <a:pt x="333" y="5"/>
                  </a:lnTo>
                  <a:lnTo>
                    <a:pt x="313" y="8"/>
                  </a:lnTo>
                  <a:lnTo>
                    <a:pt x="294" y="13"/>
                  </a:lnTo>
                  <a:lnTo>
                    <a:pt x="275" y="18"/>
                  </a:lnTo>
                  <a:lnTo>
                    <a:pt x="257" y="25"/>
                  </a:lnTo>
                  <a:lnTo>
                    <a:pt x="240" y="31"/>
                  </a:lnTo>
                  <a:lnTo>
                    <a:pt x="222" y="39"/>
                  </a:lnTo>
                  <a:lnTo>
                    <a:pt x="205" y="48"/>
                  </a:lnTo>
                  <a:lnTo>
                    <a:pt x="189" y="57"/>
                  </a:lnTo>
                  <a:lnTo>
                    <a:pt x="172" y="68"/>
                  </a:lnTo>
                  <a:lnTo>
                    <a:pt x="158" y="78"/>
                  </a:lnTo>
                  <a:lnTo>
                    <a:pt x="142" y="90"/>
                  </a:lnTo>
                  <a:lnTo>
                    <a:pt x="128" y="102"/>
                  </a:lnTo>
                  <a:lnTo>
                    <a:pt x="115" y="115"/>
                  </a:lnTo>
                  <a:lnTo>
                    <a:pt x="102" y="129"/>
                  </a:lnTo>
                  <a:lnTo>
                    <a:pt x="90" y="143"/>
                  </a:lnTo>
                  <a:lnTo>
                    <a:pt x="79" y="158"/>
                  </a:lnTo>
                  <a:lnTo>
                    <a:pt x="67" y="173"/>
                  </a:lnTo>
                  <a:lnTo>
                    <a:pt x="56" y="189"/>
                  </a:lnTo>
                  <a:lnTo>
                    <a:pt x="47" y="206"/>
                  </a:lnTo>
                  <a:lnTo>
                    <a:pt x="40" y="223"/>
                  </a:lnTo>
                  <a:lnTo>
                    <a:pt x="32" y="240"/>
                  </a:lnTo>
                  <a:lnTo>
                    <a:pt x="24" y="258"/>
                  </a:lnTo>
                  <a:lnTo>
                    <a:pt x="17" y="276"/>
                  </a:lnTo>
                  <a:lnTo>
                    <a:pt x="12" y="295"/>
                  </a:lnTo>
                  <a:lnTo>
                    <a:pt x="8" y="313"/>
                  </a:lnTo>
                  <a:lnTo>
                    <a:pt x="4" y="332"/>
                  </a:lnTo>
                  <a:lnTo>
                    <a:pt x="3" y="352"/>
                  </a:lnTo>
                  <a:lnTo>
                    <a:pt x="0" y="371"/>
                  </a:lnTo>
                  <a:lnTo>
                    <a:pt x="0" y="392"/>
                  </a:lnTo>
                  <a:lnTo>
                    <a:pt x="0" y="392"/>
                  </a:lnTo>
                  <a:lnTo>
                    <a:pt x="0" y="412"/>
                  </a:lnTo>
                  <a:lnTo>
                    <a:pt x="3" y="433"/>
                  </a:lnTo>
                  <a:lnTo>
                    <a:pt x="4" y="452"/>
                  </a:lnTo>
                  <a:lnTo>
                    <a:pt x="8" y="470"/>
                  </a:lnTo>
                  <a:lnTo>
                    <a:pt x="12" y="490"/>
                  </a:lnTo>
                  <a:lnTo>
                    <a:pt x="17" y="508"/>
                  </a:lnTo>
                  <a:lnTo>
                    <a:pt x="24" y="526"/>
                  </a:lnTo>
                  <a:lnTo>
                    <a:pt x="32" y="545"/>
                  </a:lnTo>
                  <a:lnTo>
                    <a:pt x="40" y="562"/>
                  </a:lnTo>
                  <a:lnTo>
                    <a:pt x="47" y="579"/>
                  </a:lnTo>
                  <a:lnTo>
                    <a:pt x="56" y="596"/>
                  </a:lnTo>
                  <a:lnTo>
                    <a:pt x="67" y="611"/>
                  </a:lnTo>
                  <a:lnTo>
                    <a:pt x="79" y="627"/>
                  </a:lnTo>
                  <a:lnTo>
                    <a:pt x="90" y="641"/>
                  </a:lnTo>
                  <a:lnTo>
                    <a:pt x="102" y="655"/>
                  </a:lnTo>
                  <a:lnTo>
                    <a:pt x="115" y="668"/>
                  </a:lnTo>
                  <a:lnTo>
                    <a:pt x="128" y="681"/>
                  </a:lnTo>
                  <a:lnTo>
                    <a:pt x="142" y="695"/>
                  </a:lnTo>
                  <a:lnTo>
                    <a:pt x="158" y="706"/>
                  </a:lnTo>
                  <a:lnTo>
                    <a:pt x="172" y="717"/>
                  </a:lnTo>
                  <a:lnTo>
                    <a:pt x="189" y="727"/>
                  </a:lnTo>
                  <a:lnTo>
                    <a:pt x="205" y="736"/>
                  </a:lnTo>
                  <a:lnTo>
                    <a:pt x="222" y="745"/>
                  </a:lnTo>
                  <a:lnTo>
                    <a:pt x="240" y="753"/>
                  </a:lnTo>
                  <a:lnTo>
                    <a:pt x="257" y="760"/>
                  </a:lnTo>
                  <a:lnTo>
                    <a:pt x="275" y="766"/>
                  </a:lnTo>
                  <a:lnTo>
                    <a:pt x="294" y="771"/>
                  </a:lnTo>
                  <a:lnTo>
                    <a:pt x="313" y="775"/>
                  </a:lnTo>
                  <a:lnTo>
                    <a:pt x="333" y="779"/>
                  </a:lnTo>
                  <a:lnTo>
                    <a:pt x="352" y="782"/>
                  </a:lnTo>
                  <a:lnTo>
                    <a:pt x="372" y="783"/>
                  </a:lnTo>
                  <a:lnTo>
                    <a:pt x="391" y="783"/>
                  </a:lnTo>
                  <a:lnTo>
                    <a:pt x="391" y="783"/>
                  </a:lnTo>
                  <a:lnTo>
                    <a:pt x="412" y="783"/>
                  </a:lnTo>
                  <a:lnTo>
                    <a:pt x="432" y="782"/>
                  </a:lnTo>
                  <a:lnTo>
                    <a:pt x="451" y="779"/>
                  </a:lnTo>
                  <a:lnTo>
                    <a:pt x="471" y="775"/>
                  </a:lnTo>
                  <a:lnTo>
                    <a:pt x="490" y="771"/>
                  </a:lnTo>
                  <a:lnTo>
                    <a:pt x="509" y="766"/>
                  </a:lnTo>
                  <a:lnTo>
                    <a:pt x="527" y="760"/>
                  </a:lnTo>
                  <a:lnTo>
                    <a:pt x="544" y="753"/>
                  </a:lnTo>
                  <a:lnTo>
                    <a:pt x="562" y="745"/>
                  </a:lnTo>
                  <a:lnTo>
                    <a:pt x="579" y="736"/>
                  </a:lnTo>
                  <a:lnTo>
                    <a:pt x="595" y="727"/>
                  </a:lnTo>
                  <a:lnTo>
                    <a:pt x="610" y="717"/>
                  </a:lnTo>
                  <a:lnTo>
                    <a:pt x="626" y="706"/>
                  </a:lnTo>
                  <a:lnTo>
                    <a:pt x="642" y="695"/>
                  </a:lnTo>
                  <a:lnTo>
                    <a:pt x="656" y="681"/>
                  </a:lnTo>
                  <a:lnTo>
                    <a:pt x="669" y="668"/>
                  </a:lnTo>
                  <a:lnTo>
                    <a:pt x="682" y="655"/>
                  </a:lnTo>
                  <a:lnTo>
                    <a:pt x="694" y="641"/>
                  </a:lnTo>
                  <a:lnTo>
                    <a:pt x="705" y="627"/>
                  </a:lnTo>
                  <a:lnTo>
                    <a:pt x="717" y="611"/>
                  </a:lnTo>
                  <a:lnTo>
                    <a:pt x="726" y="596"/>
                  </a:lnTo>
                  <a:lnTo>
                    <a:pt x="737" y="579"/>
                  </a:lnTo>
                  <a:lnTo>
                    <a:pt x="744" y="562"/>
                  </a:lnTo>
                  <a:lnTo>
                    <a:pt x="752" y="545"/>
                  </a:lnTo>
                  <a:lnTo>
                    <a:pt x="760" y="526"/>
                  </a:lnTo>
                  <a:lnTo>
                    <a:pt x="765" y="508"/>
                  </a:lnTo>
                  <a:lnTo>
                    <a:pt x="772" y="490"/>
                  </a:lnTo>
                  <a:lnTo>
                    <a:pt x="776" y="470"/>
                  </a:lnTo>
                  <a:lnTo>
                    <a:pt x="780" y="452"/>
                  </a:lnTo>
                  <a:lnTo>
                    <a:pt x="781" y="433"/>
                  </a:lnTo>
                  <a:lnTo>
                    <a:pt x="784" y="412"/>
                  </a:lnTo>
                  <a:lnTo>
                    <a:pt x="784" y="392"/>
                  </a:lnTo>
                  <a:lnTo>
                    <a:pt x="784" y="392"/>
                  </a:lnTo>
                  <a:lnTo>
                    <a:pt x="784" y="371"/>
                  </a:lnTo>
                  <a:lnTo>
                    <a:pt x="781" y="352"/>
                  </a:lnTo>
                  <a:lnTo>
                    <a:pt x="780" y="332"/>
                  </a:lnTo>
                  <a:lnTo>
                    <a:pt x="776" y="313"/>
                  </a:lnTo>
                  <a:lnTo>
                    <a:pt x="772" y="295"/>
                  </a:lnTo>
                  <a:lnTo>
                    <a:pt x="765" y="276"/>
                  </a:lnTo>
                  <a:lnTo>
                    <a:pt x="760" y="258"/>
                  </a:lnTo>
                  <a:lnTo>
                    <a:pt x="752" y="240"/>
                  </a:lnTo>
                  <a:lnTo>
                    <a:pt x="744" y="223"/>
                  </a:lnTo>
                  <a:lnTo>
                    <a:pt x="737" y="206"/>
                  </a:lnTo>
                  <a:lnTo>
                    <a:pt x="726" y="189"/>
                  </a:lnTo>
                  <a:lnTo>
                    <a:pt x="717" y="173"/>
                  </a:lnTo>
                  <a:lnTo>
                    <a:pt x="705" y="158"/>
                  </a:lnTo>
                  <a:lnTo>
                    <a:pt x="694" y="143"/>
                  </a:lnTo>
                  <a:lnTo>
                    <a:pt x="682" y="129"/>
                  </a:lnTo>
                  <a:lnTo>
                    <a:pt x="669" y="115"/>
                  </a:lnTo>
                  <a:lnTo>
                    <a:pt x="656" y="102"/>
                  </a:lnTo>
                  <a:lnTo>
                    <a:pt x="642" y="90"/>
                  </a:lnTo>
                  <a:lnTo>
                    <a:pt x="626" y="78"/>
                  </a:lnTo>
                  <a:lnTo>
                    <a:pt x="610" y="68"/>
                  </a:lnTo>
                  <a:lnTo>
                    <a:pt x="595" y="57"/>
                  </a:lnTo>
                  <a:lnTo>
                    <a:pt x="579" y="48"/>
                  </a:lnTo>
                  <a:lnTo>
                    <a:pt x="562" y="39"/>
                  </a:lnTo>
                  <a:lnTo>
                    <a:pt x="544" y="31"/>
                  </a:lnTo>
                  <a:lnTo>
                    <a:pt x="527" y="25"/>
                  </a:lnTo>
                  <a:lnTo>
                    <a:pt x="509" y="18"/>
                  </a:lnTo>
                  <a:lnTo>
                    <a:pt x="490" y="13"/>
                  </a:lnTo>
                  <a:lnTo>
                    <a:pt x="471" y="8"/>
                  </a:lnTo>
                  <a:lnTo>
                    <a:pt x="451" y="5"/>
                  </a:lnTo>
                  <a:lnTo>
                    <a:pt x="432" y="3"/>
                  </a:lnTo>
                  <a:lnTo>
                    <a:pt x="412" y="1"/>
                  </a:lnTo>
                  <a:lnTo>
                    <a:pt x="391" y="0"/>
                  </a:lnTo>
                  <a:lnTo>
                    <a:pt x="3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7" name="Freeform 147"/>
            <p:cNvSpPr>
              <a:spLocks/>
            </p:cNvSpPr>
            <p:nvPr userDrawn="1"/>
          </p:nvSpPr>
          <p:spPr bwMode="auto">
            <a:xfrm>
              <a:off x="2792" y="1521"/>
              <a:ext cx="176" cy="175"/>
            </a:xfrm>
            <a:custGeom>
              <a:avLst/>
              <a:gdLst>
                <a:gd name="T0" fmla="*/ 333 w 702"/>
                <a:gd name="T1" fmla="*/ 0 h 701"/>
                <a:gd name="T2" fmla="*/ 280 w 702"/>
                <a:gd name="T3" fmla="*/ 7 h 701"/>
                <a:gd name="T4" fmla="*/ 230 w 702"/>
                <a:gd name="T5" fmla="*/ 21 h 701"/>
                <a:gd name="T6" fmla="*/ 184 w 702"/>
                <a:gd name="T7" fmla="*/ 42 h 701"/>
                <a:gd name="T8" fmla="*/ 141 w 702"/>
                <a:gd name="T9" fmla="*/ 69 h 701"/>
                <a:gd name="T10" fmla="*/ 103 w 702"/>
                <a:gd name="T11" fmla="*/ 102 h 701"/>
                <a:gd name="T12" fmla="*/ 70 w 702"/>
                <a:gd name="T13" fmla="*/ 141 h 701"/>
                <a:gd name="T14" fmla="*/ 43 w 702"/>
                <a:gd name="T15" fmla="*/ 184 h 701"/>
                <a:gd name="T16" fmla="*/ 21 w 702"/>
                <a:gd name="T17" fmla="*/ 229 h 701"/>
                <a:gd name="T18" fmla="*/ 8 w 702"/>
                <a:gd name="T19" fmla="*/ 280 h 701"/>
                <a:gd name="T20" fmla="*/ 0 w 702"/>
                <a:gd name="T21" fmla="*/ 332 h 701"/>
                <a:gd name="T22" fmla="*/ 0 w 702"/>
                <a:gd name="T23" fmla="*/ 369 h 701"/>
                <a:gd name="T24" fmla="*/ 8 w 702"/>
                <a:gd name="T25" fmla="*/ 421 h 701"/>
                <a:gd name="T26" fmla="*/ 21 w 702"/>
                <a:gd name="T27" fmla="*/ 472 h 701"/>
                <a:gd name="T28" fmla="*/ 43 w 702"/>
                <a:gd name="T29" fmla="*/ 517 h 701"/>
                <a:gd name="T30" fmla="*/ 70 w 702"/>
                <a:gd name="T31" fmla="*/ 560 h 701"/>
                <a:gd name="T32" fmla="*/ 103 w 702"/>
                <a:gd name="T33" fmla="*/ 599 h 701"/>
                <a:gd name="T34" fmla="*/ 141 w 702"/>
                <a:gd name="T35" fmla="*/ 632 h 701"/>
                <a:gd name="T36" fmla="*/ 184 w 702"/>
                <a:gd name="T37" fmla="*/ 659 h 701"/>
                <a:gd name="T38" fmla="*/ 230 w 702"/>
                <a:gd name="T39" fmla="*/ 680 h 701"/>
                <a:gd name="T40" fmla="*/ 280 w 702"/>
                <a:gd name="T41" fmla="*/ 695 h 701"/>
                <a:gd name="T42" fmla="*/ 333 w 702"/>
                <a:gd name="T43" fmla="*/ 701 h 701"/>
                <a:gd name="T44" fmla="*/ 369 w 702"/>
                <a:gd name="T45" fmla="*/ 701 h 701"/>
                <a:gd name="T46" fmla="*/ 422 w 702"/>
                <a:gd name="T47" fmla="*/ 695 h 701"/>
                <a:gd name="T48" fmla="*/ 472 w 702"/>
                <a:gd name="T49" fmla="*/ 680 h 701"/>
                <a:gd name="T50" fmla="*/ 518 w 702"/>
                <a:gd name="T51" fmla="*/ 659 h 701"/>
                <a:gd name="T52" fmla="*/ 561 w 702"/>
                <a:gd name="T53" fmla="*/ 632 h 701"/>
                <a:gd name="T54" fmla="*/ 599 w 702"/>
                <a:gd name="T55" fmla="*/ 599 h 701"/>
                <a:gd name="T56" fmla="*/ 632 w 702"/>
                <a:gd name="T57" fmla="*/ 560 h 701"/>
                <a:gd name="T58" fmla="*/ 659 w 702"/>
                <a:gd name="T59" fmla="*/ 517 h 701"/>
                <a:gd name="T60" fmla="*/ 681 w 702"/>
                <a:gd name="T61" fmla="*/ 472 h 701"/>
                <a:gd name="T62" fmla="*/ 694 w 702"/>
                <a:gd name="T63" fmla="*/ 421 h 701"/>
                <a:gd name="T64" fmla="*/ 702 w 702"/>
                <a:gd name="T65" fmla="*/ 369 h 701"/>
                <a:gd name="T66" fmla="*/ 702 w 702"/>
                <a:gd name="T67" fmla="*/ 332 h 701"/>
                <a:gd name="T68" fmla="*/ 694 w 702"/>
                <a:gd name="T69" fmla="*/ 280 h 701"/>
                <a:gd name="T70" fmla="*/ 681 w 702"/>
                <a:gd name="T71" fmla="*/ 229 h 701"/>
                <a:gd name="T72" fmla="*/ 659 w 702"/>
                <a:gd name="T73" fmla="*/ 184 h 701"/>
                <a:gd name="T74" fmla="*/ 632 w 702"/>
                <a:gd name="T75" fmla="*/ 141 h 701"/>
                <a:gd name="T76" fmla="*/ 599 w 702"/>
                <a:gd name="T77" fmla="*/ 102 h 701"/>
                <a:gd name="T78" fmla="*/ 561 w 702"/>
                <a:gd name="T79" fmla="*/ 69 h 701"/>
                <a:gd name="T80" fmla="*/ 518 w 702"/>
                <a:gd name="T81" fmla="*/ 42 h 701"/>
                <a:gd name="T82" fmla="*/ 472 w 702"/>
                <a:gd name="T83" fmla="*/ 21 h 701"/>
                <a:gd name="T84" fmla="*/ 422 w 702"/>
                <a:gd name="T85" fmla="*/ 7 h 701"/>
                <a:gd name="T86" fmla="*/ 369 w 702"/>
                <a:gd name="T8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1">
                  <a:moveTo>
                    <a:pt x="350" y="0"/>
                  </a:moveTo>
                  <a:lnTo>
                    <a:pt x="350" y="0"/>
                  </a:lnTo>
                  <a:lnTo>
                    <a:pt x="333" y="0"/>
                  </a:lnTo>
                  <a:lnTo>
                    <a:pt x="315" y="1"/>
                  </a:lnTo>
                  <a:lnTo>
                    <a:pt x="297" y="4"/>
                  </a:lnTo>
                  <a:lnTo>
                    <a:pt x="280" y="7"/>
                  </a:lnTo>
                  <a:lnTo>
                    <a:pt x="263" y="11"/>
                  </a:lnTo>
                  <a:lnTo>
                    <a:pt x="246" y="16"/>
                  </a:lnTo>
                  <a:lnTo>
                    <a:pt x="230" y="21"/>
                  </a:lnTo>
                  <a:lnTo>
                    <a:pt x="215" y="27"/>
                  </a:lnTo>
                  <a:lnTo>
                    <a:pt x="199" y="34"/>
                  </a:lnTo>
                  <a:lnTo>
                    <a:pt x="184" y="42"/>
                  </a:lnTo>
                  <a:lnTo>
                    <a:pt x="169" y="51"/>
                  </a:lnTo>
                  <a:lnTo>
                    <a:pt x="155" y="60"/>
                  </a:lnTo>
                  <a:lnTo>
                    <a:pt x="141" y="69"/>
                  </a:lnTo>
                  <a:lnTo>
                    <a:pt x="128" y="80"/>
                  </a:lnTo>
                  <a:lnTo>
                    <a:pt x="114" y="91"/>
                  </a:lnTo>
                  <a:lnTo>
                    <a:pt x="103" y="102"/>
                  </a:lnTo>
                  <a:lnTo>
                    <a:pt x="91" y="115"/>
                  </a:lnTo>
                  <a:lnTo>
                    <a:pt x="81" y="128"/>
                  </a:lnTo>
                  <a:lnTo>
                    <a:pt x="70" y="141"/>
                  </a:lnTo>
                  <a:lnTo>
                    <a:pt x="60" y="154"/>
                  </a:lnTo>
                  <a:lnTo>
                    <a:pt x="51" y="168"/>
                  </a:lnTo>
                  <a:lnTo>
                    <a:pt x="43" y="184"/>
                  </a:lnTo>
                  <a:lnTo>
                    <a:pt x="35" y="198"/>
                  </a:lnTo>
                  <a:lnTo>
                    <a:pt x="27" y="214"/>
                  </a:lnTo>
                  <a:lnTo>
                    <a:pt x="21" y="229"/>
                  </a:lnTo>
                  <a:lnTo>
                    <a:pt x="15" y="246"/>
                  </a:lnTo>
                  <a:lnTo>
                    <a:pt x="12" y="263"/>
                  </a:lnTo>
                  <a:lnTo>
                    <a:pt x="8" y="280"/>
                  </a:lnTo>
                  <a:lnTo>
                    <a:pt x="4" y="297"/>
                  </a:lnTo>
                  <a:lnTo>
                    <a:pt x="1" y="314"/>
                  </a:lnTo>
                  <a:lnTo>
                    <a:pt x="0" y="332"/>
                  </a:lnTo>
                  <a:lnTo>
                    <a:pt x="0" y="351"/>
                  </a:lnTo>
                  <a:lnTo>
                    <a:pt x="0" y="351"/>
                  </a:lnTo>
                  <a:lnTo>
                    <a:pt x="0" y="369"/>
                  </a:lnTo>
                  <a:lnTo>
                    <a:pt x="1" y="387"/>
                  </a:lnTo>
                  <a:lnTo>
                    <a:pt x="4" y="404"/>
                  </a:lnTo>
                  <a:lnTo>
                    <a:pt x="8" y="421"/>
                  </a:lnTo>
                  <a:lnTo>
                    <a:pt x="12" y="438"/>
                  </a:lnTo>
                  <a:lnTo>
                    <a:pt x="15" y="455"/>
                  </a:lnTo>
                  <a:lnTo>
                    <a:pt x="21" y="472"/>
                  </a:lnTo>
                  <a:lnTo>
                    <a:pt x="27" y="487"/>
                  </a:lnTo>
                  <a:lnTo>
                    <a:pt x="35" y="503"/>
                  </a:lnTo>
                  <a:lnTo>
                    <a:pt x="43" y="517"/>
                  </a:lnTo>
                  <a:lnTo>
                    <a:pt x="51" y="533"/>
                  </a:lnTo>
                  <a:lnTo>
                    <a:pt x="60" y="547"/>
                  </a:lnTo>
                  <a:lnTo>
                    <a:pt x="70" y="560"/>
                  </a:lnTo>
                  <a:lnTo>
                    <a:pt x="81" y="573"/>
                  </a:lnTo>
                  <a:lnTo>
                    <a:pt x="91" y="586"/>
                  </a:lnTo>
                  <a:lnTo>
                    <a:pt x="103" y="599"/>
                  </a:lnTo>
                  <a:lnTo>
                    <a:pt x="114" y="610"/>
                  </a:lnTo>
                  <a:lnTo>
                    <a:pt x="128" y="622"/>
                  </a:lnTo>
                  <a:lnTo>
                    <a:pt x="141" y="632"/>
                  </a:lnTo>
                  <a:lnTo>
                    <a:pt x="155" y="641"/>
                  </a:lnTo>
                  <a:lnTo>
                    <a:pt x="169" y="650"/>
                  </a:lnTo>
                  <a:lnTo>
                    <a:pt x="184" y="659"/>
                  </a:lnTo>
                  <a:lnTo>
                    <a:pt x="199" y="667"/>
                  </a:lnTo>
                  <a:lnTo>
                    <a:pt x="215" y="674"/>
                  </a:lnTo>
                  <a:lnTo>
                    <a:pt x="230" y="680"/>
                  </a:lnTo>
                  <a:lnTo>
                    <a:pt x="246" y="685"/>
                  </a:lnTo>
                  <a:lnTo>
                    <a:pt x="263" y="691"/>
                  </a:lnTo>
                  <a:lnTo>
                    <a:pt x="280" y="695"/>
                  </a:lnTo>
                  <a:lnTo>
                    <a:pt x="297" y="697"/>
                  </a:lnTo>
                  <a:lnTo>
                    <a:pt x="315" y="700"/>
                  </a:lnTo>
                  <a:lnTo>
                    <a:pt x="333" y="701"/>
                  </a:lnTo>
                  <a:lnTo>
                    <a:pt x="350" y="701"/>
                  </a:lnTo>
                  <a:lnTo>
                    <a:pt x="350" y="701"/>
                  </a:lnTo>
                  <a:lnTo>
                    <a:pt x="369" y="701"/>
                  </a:lnTo>
                  <a:lnTo>
                    <a:pt x="387" y="700"/>
                  </a:lnTo>
                  <a:lnTo>
                    <a:pt x="404" y="697"/>
                  </a:lnTo>
                  <a:lnTo>
                    <a:pt x="422" y="695"/>
                  </a:lnTo>
                  <a:lnTo>
                    <a:pt x="439" y="691"/>
                  </a:lnTo>
                  <a:lnTo>
                    <a:pt x="456" y="685"/>
                  </a:lnTo>
                  <a:lnTo>
                    <a:pt x="472" y="680"/>
                  </a:lnTo>
                  <a:lnTo>
                    <a:pt x="487" y="674"/>
                  </a:lnTo>
                  <a:lnTo>
                    <a:pt x="503" y="667"/>
                  </a:lnTo>
                  <a:lnTo>
                    <a:pt x="518" y="659"/>
                  </a:lnTo>
                  <a:lnTo>
                    <a:pt x="533" y="650"/>
                  </a:lnTo>
                  <a:lnTo>
                    <a:pt x="547" y="641"/>
                  </a:lnTo>
                  <a:lnTo>
                    <a:pt x="561" y="632"/>
                  </a:lnTo>
                  <a:lnTo>
                    <a:pt x="574" y="622"/>
                  </a:lnTo>
                  <a:lnTo>
                    <a:pt x="588" y="610"/>
                  </a:lnTo>
                  <a:lnTo>
                    <a:pt x="599" y="599"/>
                  </a:lnTo>
                  <a:lnTo>
                    <a:pt x="611" y="586"/>
                  </a:lnTo>
                  <a:lnTo>
                    <a:pt x="621" y="573"/>
                  </a:lnTo>
                  <a:lnTo>
                    <a:pt x="632" y="560"/>
                  </a:lnTo>
                  <a:lnTo>
                    <a:pt x="642" y="547"/>
                  </a:lnTo>
                  <a:lnTo>
                    <a:pt x="651" y="533"/>
                  </a:lnTo>
                  <a:lnTo>
                    <a:pt x="659" y="517"/>
                  </a:lnTo>
                  <a:lnTo>
                    <a:pt x="667" y="503"/>
                  </a:lnTo>
                  <a:lnTo>
                    <a:pt x="675" y="487"/>
                  </a:lnTo>
                  <a:lnTo>
                    <a:pt x="681" y="472"/>
                  </a:lnTo>
                  <a:lnTo>
                    <a:pt x="687" y="455"/>
                  </a:lnTo>
                  <a:lnTo>
                    <a:pt x="690" y="438"/>
                  </a:lnTo>
                  <a:lnTo>
                    <a:pt x="694" y="421"/>
                  </a:lnTo>
                  <a:lnTo>
                    <a:pt x="698" y="404"/>
                  </a:lnTo>
                  <a:lnTo>
                    <a:pt x="700" y="387"/>
                  </a:lnTo>
                  <a:lnTo>
                    <a:pt x="702" y="369"/>
                  </a:lnTo>
                  <a:lnTo>
                    <a:pt x="702" y="351"/>
                  </a:lnTo>
                  <a:lnTo>
                    <a:pt x="702" y="351"/>
                  </a:lnTo>
                  <a:lnTo>
                    <a:pt x="702" y="332"/>
                  </a:lnTo>
                  <a:lnTo>
                    <a:pt x="700" y="314"/>
                  </a:lnTo>
                  <a:lnTo>
                    <a:pt x="698" y="297"/>
                  </a:lnTo>
                  <a:lnTo>
                    <a:pt x="694" y="280"/>
                  </a:lnTo>
                  <a:lnTo>
                    <a:pt x="690" y="263"/>
                  </a:lnTo>
                  <a:lnTo>
                    <a:pt x="687" y="246"/>
                  </a:lnTo>
                  <a:lnTo>
                    <a:pt x="681" y="229"/>
                  </a:lnTo>
                  <a:lnTo>
                    <a:pt x="675" y="214"/>
                  </a:lnTo>
                  <a:lnTo>
                    <a:pt x="667" y="198"/>
                  </a:lnTo>
                  <a:lnTo>
                    <a:pt x="659" y="184"/>
                  </a:lnTo>
                  <a:lnTo>
                    <a:pt x="651" y="168"/>
                  </a:lnTo>
                  <a:lnTo>
                    <a:pt x="642" y="154"/>
                  </a:lnTo>
                  <a:lnTo>
                    <a:pt x="632" y="141"/>
                  </a:lnTo>
                  <a:lnTo>
                    <a:pt x="621" y="128"/>
                  </a:lnTo>
                  <a:lnTo>
                    <a:pt x="611" y="115"/>
                  </a:lnTo>
                  <a:lnTo>
                    <a:pt x="599" y="102"/>
                  </a:lnTo>
                  <a:lnTo>
                    <a:pt x="588" y="91"/>
                  </a:lnTo>
                  <a:lnTo>
                    <a:pt x="574" y="80"/>
                  </a:lnTo>
                  <a:lnTo>
                    <a:pt x="561" y="69"/>
                  </a:lnTo>
                  <a:lnTo>
                    <a:pt x="547" y="60"/>
                  </a:lnTo>
                  <a:lnTo>
                    <a:pt x="533" y="51"/>
                  </a:lnTo>
                  <a:lnTo>
                    <a:pt x="518" y="42"/>
                  </a:lnTo>
                  <a:lnTo>
                    <a:pt x="503" y="34"/>
                  </a:lnTo>
                  <a:lnTo>
                    <a:pt x="487" y="27"/>
                  </a:lnTo>
                  <a:lnTo>
                    <a:pt x="472" y="21"/>
                  </a:lnTo>
                  <a:lnTo>
                    <a:pt x="456" y="16"/>
                  </a:lnTo>
                  <a:lnTo>
                    <a:pt x="439" y="11"/>
                  </a:lnTo>
                  <a:lnTo>
                    <a:pt x="422" y="7"/>
                  </a:lnTo>
                  <a:lnTo>
                    <a:pt x="404" y="4"/>
                  </a:lnTo>
                  <a:lnTo>
                    <a:pt x="387" y="1"/>
                  </a:lnTo>
                  <a:lnTo>
                    <a:pt x="369" y="0"/>
                  </a:lnTo>
                  <a:lnTo>
                    <a:pt x="350" y="0"/>
                  </a:lnTo>
                  <a:lnTo>
                    <a:pt x="35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8" name="Freeform 148"/>
            <p:cNvSpPr>
              <a:spLocks/>
            </p:cNvSpPr>
            <p:nvPr userDrawn="1"/>
          </p:nvSpPr>
          <p:spPr bwMode="auto">
            <a:xfrm>
              <a:off x="2802" y="1784"/>
              <a:ext cx="156" cy="155"/>
            </a:xfrm>
            <a:custGeom>
              <a:avLst/>
              <a:gdLst>
                <a:gd name="T0" fmla="*/ 310 w 622"/>
                <a:gd name="T1" fmla="*/ 0 h 620"/>
                <a:gd name="T2" fmla="*/ 279 w 622"/>
                <a:gd name="T3" fmla="*/ 1 h 620"/>
                <a:gd name="T4" fmla="*/ 248 w 622"/>
                <a:gd name="T5" fmla="*/ 6 h 620"/>
                <a:gd name="T6" fmla="*/ 190 w 622"/>
                <a:gd name="T7" fmla="*/ 25 h 620"/>
                <a:gd name="T8" fmla="*/ 137 w 622"/>
                <a:gd name="T9" fmla="*/ 53 h 620"/>
                <a:gd name="T10" fmla="*/ 91 w 622"/>
                <a:gd name="T11" fmla="*/ 91 h 620"/>
                <a:gd name="T12" fmla="*/ 54 w 622"/>
                <a:gd name="T13" fmla="*/ 137 h 620"/>
                <a:gd name="T14" fmla="*/ 25 w 622"/>
                <a:gd name="T15" fmla="*/ 189 h 620"/>
                <a:gd name="T16" fmla="*/ 7 w 622"/>
                <a:gd name="T17" fmla="*/ 247 h 620"/>
                <a:gd name="T18" fmla="*/ 2 w 622"/>
                <a:gd name="T19" fmla="*/ 279 h 620"/>
                <a:gd name="T20" fmla="*/ 0 w 622"/>
                <a:gd name="T21" fmla="*/ 310 h 620"/>
                <a:gd name="T22" fmla="*/ 0 w 622"/>
                <a:gd name="T23" fmla="*/ 326 h 620"/>
                <a:gd name="T24" fmla="*/ 4 w 622"/>
                <a:gd name="T25" fmla="*/ 357 h 620"/>
                <a:gd name="T26" fmla="*/ 15 w 622"/>
                <a:gd name="T27" fmla="*/ 402 h 620"/>
                <a:gd name="T28" fmla="*/ 38 w 622"/>
                <a:gd name="T29" fmla="*/ 458 h 620"/>
                <a:gd name="T30" fmla="*/ 72 w 622"/>
                <a:gd name="T31" fmla="*/ 508 h 620"/>
                <a:gd name="T32" fmla="*/ 114 w 622"/>
                <a:gd name="T33" fmla="*/ 550 h 620"/>
                <a:gd name="T34" fmla="*/ 163 w 622"/>
                <a:gd name="T35" fmla="*/ 584 h 620"/>
                <a:gd name="T36" fmla="*/ 219 w 622"/>
                <a:gd name="T37" fmla="*/ 607 h 620"/>
                <a:gd name="T38" fmla="*/ 263 w 622"/>
                <a:gd name="T39" fmla="*/ 617 h 620"/>
                <a:gd name="T40" fmla="*/ 295 w 622"/>
                <a:gd name="T41" fmla="*/ 620 h 620"/>
                <a:gd name="T42" fmla="*/ 310 w 622"/>
                <a:gd name="T43" fmla="*/ 620 h 620"/>
                <a:gd name="T44" fmla="*/ 343 w 622"/>
                <a:gd name="T45" fmla="*/ 619 h 620"/>
                <a:gd name="T46" fmla="*/ 374 w 622"/>
                <a:gd name="T47" fmla="*/ 615 h 620"/>
                <a:gd name="T48" fmla="*/ 432 w 622"/>
                <a:gd name="T49" fmla="*/ 597 h 620"/>
                <a:gd name="T50" fmla="*/ 485 w 622"/>
                <a:gd name="T51" fmla="*/ 568 h 620"/>
                <a:gd name="T52" fmla="*/ 531 w 622"/>
                <a:gd name="T53" fmla="*/ 530 h 620"/>
                <a:gd name="T54" fmla="*/ 568 w 622"/>
                <a:gd name="T55" fmla="*/ 483 h 620"/>
                <a:gd name="T56" fmla="*/ 597 w 622"/>
                <a:gd name="T57" fmla="*/ 431 h 620"/>
                <a:gd name="T58" fmla="*/ 615 w 622"/>
                <a:gd name="T59" fmla="*/ 372 h 620"/>
                <a:gd name="T60" fmla="*/ 620 w 622"/>
                <a:gd name="T61" fmla="*/ 342 h 620"/>
                <a:gd name="T62" fmla="*/ 622 w 622"/>
                <a:gd name="T63" fmla="*/ 310 h 620"/>
                <a:gd name="T64" fmla="*/ 620 w 622"/>
                <a:gd name="T65" fmla="*/ 294 h 620"/>
                <a:gd name="T66" fmla="*/ 618 w 622"/>
                <a:gd name="T67" fmla="*/ 263 h 620"/>
                <a:gd name="T68" fmla="*/ 607 w 622"/>
                <a:gd name="T69" fmla="*/ 217 h 620"/>
                <a:gd name="T70" fmla="*/ 584 w 622"/>
                <a:gd name="T71" fmla="*/ 163 h 620"/>
                <a:gd name="T72" fmla="*/ 550 w 622"/>
                <a:gd name="T73" fmla="*/ 113 h 620"/>
                <a:gd name="T74" fmla="*/ 508 w 622"/>
                <a:gd name="T75" fmla="*/ 70 h 620"/>
                <a:gd name="T76" fmla="*/ 459 w 622"/>
                <a:gd name="T77" fmla="*/ 38 h 620"/>
                <a:gd name="T78" fmla="*/ 403 w 622"/>
                <a:gd name="T79" fmla="*/ 14 h 620"/>
                <a:gd name="T80" fmla="*/ 359 w 622"/>
                <a:gd name="T81" fmla="*/ 4 h 620"/>
                <a:gd name="T82" fmla="*/ 327 w 622"/>
                <a:gd name="T83" fmla="*/ 0 h 620"/>
                <a:gd name="T84" fmla="*/ 310 w 622"/>
                <a:gd name="T8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310" y="0"/>
                  </a:moveTo>
                  <a:lnTo>
                    <a:pt x="310" y="0"/>
                  </a:lnTo>
                  <a:lnTo>
                    <a:pt x="295" y="0"/>
                  </a:lnTo>
                  <a:lnTo>
                    <a:pt x="279" y="1"/>
                  </a:lnTo>
                  <a:lnTo>
                    <a:pt x="263" y="4"/>
                  </a:lnTo>
                  <a:lnTo>
                    <a:pt x="248" y="6"/>
                  </a:lnTo>
                  <a:lnTo>
                    <a:pt x="219" y="14"/>
                  </a:lnTo>
                  <a:lnTo>
                    <a:pt x="190" y="25"/>
                  </a:lnTo>
                  <a:lnTo>
                    <a:pt x="163" y="38"/>
                  </a:lnTo>
                  <a:lnTo>
                    <a:pt x="137" y="53"/>
                  </a:lnTo>
                  <a:lnTo>
                    <a:pt x="114" y="70"/>
                  </a:lnTo>
                  <a:lnTo>
                    <a:pt x="91" y="91"/>
                  </a:lnTo>
                  <a:lnTo>
                    <a:pt x="72" y="113"/>
                  </a:lnTo>
                  <a:lnTo>
                    <a:pt x="54" y="137"/>
                  </a:lnTo>
                  <a:lnTo>
                    <a:pt x="38" y="163"/>
                  </a:lnTo>
                  <a:lnTo>
                    <a:pt x="25" y="189"/>
                  </a:lnTo>
                  <a:lnTo>
                    <a:pt x="15" y="217"/>
                  </a:lnTo>
                  <a:lnTo>
                    <a:pt x="7" y="247"/>
                  </a:lnTo>
                  <a:lnTo>
                    <a:pt x="4" y="263"/>
                  </a:lnTo>
                  <a:lnTo>
                    <a:pt x="2" y="279"/>
                  </a:lnTo>
                  <a:lnTo>
                    <a:pt x="0" y="294"/>
                  </a:lnTo>
                  <a:lnTo>
                    <a:pt x="0" y="310"/>
                  </a:lnTo>
                  <a:lnTo>
                    <a:pt x="0" y="310"/>
                  </a:lnTo>
                  <a:lnTo>
                    <a:pt x="0" y="326"/>
                  </a:lnTo>
                  <a:lnTo>
                    <a:pt x="2" y="342"/>
                  </a:lnTo>
                  <a:lnTo>
                    <a:pt x="4" y="357"/>
                  </a:lnTo>
                  <a:lnTo>
                    <a:pt x="7" y="372"/>
                  </a:lnTo>
                  <a:lnTo>
                    <a:pt x="15" y="402"/>
                  </a:lnTo>
                  <a:lnTo>
                    <a:pt x="25" y="431"/>
                  </a:lnTo>
                  <a:lnTo>
                    <a:pt x="38" y="458"/>
                  </a:lnTo>
                  <a:lnTo>
                    <a:pt x="54" y="483"/>
                  </a:lnTo>
                  <a:lnTo>
                    <a:pt x="72" y="508"/>
                  </a:lnTo>
                  <a:lnTo>
                    <a:pt x="91" y="530"/>
                  </a:lnTo>
                  <a:lnTo>
                    <a:pt x="114" y="550"/>
                  </a:lnTo>
                  <a:lnTo>
                    <a:pt x="137" y="568"/>
                  </a:lnTo>
                  <a:lnTo>
                    <a:pt x="163" y="584"/>
                  </a:lnTo>
                  <a:lnTo>
                    <a:pt x="190" y="597"/>
                  </a:lnTo>
                  <a:lnTo>
                    <a:pt x="219" y="607"/>
                  </a:lnTo>
                  <a:lnTo>
                    <a:pt x="248" y="615"/>
                  </a:lnTo>
                  <a:lnTo>
                    <a:pt x="263" y="617"/>
                  </a:lnTo>
                  <a:lnTo>
                    <a:pt x="279" y="619"/>
                  </a:lnTo>
                  <a:lnTo>
                    <a:pt x="295" y="620"/>
                  </a:lnTo>
                  <a:lnTo>
                    <a:pt x="310" y="620"/>
                  </a:lnTo>
                  <a:lnTo>
                    <a:pt x="310" y="620"/>
                  </a:lnTo>
                  <a:lnTo>
                    <a:pt x="327" y="620"/>
                  </a:lnTo>
                  <a:lnTo>
                    <a:pt x="343" y="619"/>
                  </a:lnTo>
                  <a:lnTo>
                    <a:pt x="359" y="617"/>
                  </a:lnTo>
                  <a:lnTo>
                    <a:pt x="374" y="615"/>
                  </a:lnTo>
                  <a:lnTo>
                    <a:pt x="403" y="607"/>
                  </a:lnTo>
                  <a:lnTo>
                    <a:pt x="432" y="597"/>
                  </a:lnTo>
                  <a:lnTo>
                    <a:pt x="459" y="584"/>
                  </a:lnTo>
                  <a:lnTo>
                    <a:pt x="485" y="568"/>
                  </a:lnTo>
                  <a:lnTo>
                    <a:pt x="508" y="550"/>
                  </a:lnTo>
                  <a:lnTo>
                    <a:pt x="531" y="530"/>
                  </a:lnTo>
                  <a:lnTo>
                    <a:pt x="550" y="508"/>
                  </a:lnTo>
                  <a:lnTo>
                    <a:pt x="568" y="483"/>
                  </a:lnTo>
                  <a:lnTo>
                    <a:pt x="584" y="458"/>
                  </a:lnTo>
                  <a:lnTo>
                    <a:pt x="597" y="431"/>
                  </a:lnTo>
                  <a:lnTo>
                    <a:pt x="607" y="402"/>
                  </a:lnTo>
                  <a:lnTo>
                    <a:pt x="615" y="372"/>
                  </a:lnTo>
                  <a:lnTo>
                    <a:pt x="618" y="357"/>
                  </a:lnTo>
                  <a:lnTo>
                    <a:pt x="620" y="342"/>
                  </a:lnTo>
                  <a:lnTo>
                    <a:pt x="620" y="326"/>
                  </a:lnTo>
                  <a:lnTo>
                    <a:pt x="622" y="310"/>
                  </a:lnTo>
                  <a:lnTo>
                    <a:pt x="622" y="310"/>
                  </a:lnTo>
                  <a:lnTo>
                    <a:pt x="620" y="294"/>
                  </a:lnTo>
                  <a:lnTo>
                    <a:pt x="620" y="279"/>
                  </a:lnTo>
                  <a:lnTo>
                    <a:pt x="618" y="263"/>
                  </a:lnTo>
                  <a:lnTo>
                    <a:pt x="615" y="247"/>
                  </a:lnTo>
                  <a:lnTo>
                    <a:pt x="607" y="217"/>
                  </a:lnTo>
                  <a:lnTo>
                    <a:pt x="597" y="189"/>
                  </a:lnTo>
                  <a:lnTo>
                    <a:pt x="584" y="163"/>
                  </a:lnTo>
                  <a:lnTo>
                    <a:pt x="568" y="137"/>
                  </a:lnTo>
                  <a:lnTo>
                    <a:pt x="550" y="113"/>
                  </a:lnTo>
                  <a:lnTo>
                    <a:pt x="531" y="91"/>
                  </a:lnTo>
                  <a:lnTo>
                    <a:pt x="508" y="70"/>
                  </a:lnTo>
                  <a:lnTo>
                    <a:pt x="485" y="53"/>
                  </a:lnTo>
                  <a:lnTo>
                    <a:pt x="459" y="38"/>
                  </a:lnTo>
                  <a:lnTo>
                    <a:pt x="432" y="25"/>
                  </a:lnTo>
                  <a:lnTo>
                    <a:pt x="403" y="14"/>
                  </a:lnTo>
                  <a:lnTo>
                    <a:pt x="374" y="6"/>
                  </a:lnTo>
                  <a:lnTo>
                    <a:pt x="359" y="4"/>
                  </a:lnTo>
                  <a:lnTo>
                    <a:pt x="343" y="1"/>
                  </a:lnTo>
                  <a:lnTo>
                    <a:pt x="327" y="0"/>
                  </a:lnTo>
                  <a:lnTo>
                    <a:pt x="310" y="0"/>
                  </a:lnTo>
                  <a:lnTo>
                    <a:pt x="3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9" name="Freeform 149"/>
            <p:cNvSpPr>
              <a:spLocks/>
            </p:cNvSpPr>
            <p:nvPr userDrawn="1"/>
          </p:nvSpPr>
          <p:spPr bwMode="auto">
            <a:xfrm>
              <a:off x="2812" y="2047"/>
              <a:ext cx="136" cy="135"/>
            </a:xfrm>
            <a:custGeom>
              <a:avLst/>
              <a:gdLst>
                <a:gd name="T0" fmla="*/ 269 w 540"/>
                <a:gd name="T1" fmla="*/ 0 h 540"/>
                <a:gd name="T2" fmla="*/ 216 w 540"/>
                <a:gd name="T3" fmla="*/ 5 h 540"/>
                <a:gd name="T4" fmla="*/ 165 w 540"/>
                <a:gd name="T5" fmla="*/ 20 h 540"/>
                <a:gd name="T6" fmla="*/ 119 w 540"/>
                <a:gd name="T7" fmla="*/ 45 h 540"/>
                <a:gd name="T8" fmla="*/ 79 w 540"/>
                <a:gd name="T9" fmla="*/ 79 h 540"/>
                <a:gd name="T10" fmla="*/ 47 w 540"/>
                <a:gd name="T11" fmla="*/ 118 h 540"/>
                <a:gd name="T12" fmla="*/ 22 w 540"/>
                <a:gd name="T13" fmla="*/ 165 h 540"/>
                <a:gd name="T14" fmla="*/ 5 w 540"/>
                <a:gd name="T15" fmla="*/ 216 h 540"/>
                <a:gd name="T16" fmla="*/ 0 w 540"/>
                <a:gd name="T17" fmla="*/ 269 h 540"/>
                <a:gd name="T18" fmla="*/ 1 w 540"/>
                <a:gd name="T19" fmla="*/ 297 h 540"/>
                <a:gd name="T20" fmla="*/ 13 w 540"/>
                <a:gd name="T21" fmla="*/ 350 h 540"/>
                <a:gd name="T22" fmla="*/ 32 w 540"/>
                <a:gd name="T23" fmla="*/ 398 h 540"/>
                <a:gd name="T24" fmla="*/ 62 w 540"/>
                <a:gd name="T25" fmla="*/ 441 h 540"/>
                <a:gd name="T26" fmla="*/ 99 w 540"/>
                <a:gd name="T27" fmla="*/ 478 h 540"/>
                <a:gd name="T28" fmla="*/ 142 w 540"/>
                <a:gd name="T29" fmla="*/ 508 h 540"/>
                <a:gd name="T30" fmla="*/ 190 w 540"/>
                <a:gd name="T31" fmla="*/ 527 h 540"/>
                <a:gd name="T32" fmla="*/ 242 w 540"/>
                <a:gd name="T33" fmla="*/ 538 h 540"/>
                <a:gd name="T34" fmla="*/ 269 w 540"/>
                <a:gd name="T35" fmla="*/ 540 h 540"/>
                <a:gd name="T36" fmla="*/ 324 w 540"/>
                <a:gd name="T37" fmla="*/ 534 h 540"/>
                <a:gd name="T38" fmla="*/ 375 w 540"/>
                <a:gd name="T39" fmla="*/ 518 h 540"/>
                <a:gd name="T40" fmla="*/ 421 w 540"/>
                <a:gd name="T41" fmla="*/ 493 h 540"/>
                <a:gd name="T42" fmla="*/ 461 w 540"/>
                <a:gd name="T43" fmla="*/ 461 h 540"/>
                <a:gd name="T44" fmla="*/ 493 w 540"/>
                <a:gd name="T45" fmla="*/ 420 h 540"/>
                <a:gd name="T46" fmla="*/ 518 w 540"/>
                <a:gd name="T47" fmla="*/ 375 h 540"/>
                <a:gd name="T48" fmla="*/ 534 w 540"/>
                <a:gd name="T49" fmla="*/ 324 h 540"/>
                <a:gd name="T50" fmla="*/ 540 w 540"/>
                <a:gd name="T51" fmla="*/ 269 h 540"/>
                <a:gd name="T52" fmla="*/ 539 w 540"/>
                <a:gd name="T53" fmla="*/ 242 h 540"/>
                <a:gd name="T54" fmla="*/ 527 w 540"/>
                <a:gd name="T55" fmla="*/ 190 h 540"/>
                <a:gd name="T56" fmla="*/ 508 w 540"/>
                <a:gd name="T57" fmla="*/ 140 h 540"/>
                <a:gd name="T58" fmla="*/ 478 w 540"/>
                <a:gd name="T59" fmla="*/ 97 h 540"/>
                <a:gd name="T60" fmla="*/ 441 w 540"/>
                <a:gd name="T61" fmla="*/ 61 h 540"/>
                <a:gd name="T62" fmla="*/ 398 w 540"/>
                <a:gd name="T63" fmla="*/ 32 h 540"/>
                <a:gd name="T64" fmla="*/ 350 w 540"/>
                <a:gd name="T65" fmla="*/ 11 h 540"/>
                <a:gd name="T66" fmla="*/ 298 w 540"/>
                <a:gd name="T67" fmla="*/ 1 h 540"/>
                <a:gd name="T68" fmla="*/ 269 w 540"/>
                <a:gd name="T6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269" y="0"/>
                  </a:moveTo>
                  <a:lnTo>
                    <a:pt x="269" y="0"/>
                  </a:lnTo>
                  <a:lnTo>
                    <a:pt x="242" y="1"/>
                  </a:lnTo>
                  <a:lnTo>
                    <a:pt x="216" y="5"/>
                  </a:lnTo>
                  <a:lnTo>
                    <a:pt x="190" y="11"/>
                  </a:lnTo>
                  <a:lnTo>
                    <a:pt x="165" y="20"/>
                  </a:lnTo>
                  <a:lnTo>
                    <a:pt x="142" y="32"/>
                  </a:lnTo>
                  <a:lnTo>
                    <a:pt x="119" y="45"/>
                  </a:lnTo>
                  <a:lnTo>
                    <a:pt x="99" y="61"/>
                  </a:lnTo>
                  <a:lnTo>
                    <a:pt x="79" y="79"/>
                  </a:lnTo>
                  <a:lnTo>
                    <a:pt x="62" y="97"/>
                  </a:lnTo>
                  <a:lnTo>
                    <a:pt x="47" y="118"/>
                  </a:lnTo>
                  <a:lnTo>
                    <a:pt x="32" y="140"/>
                  </a:lnTo>
                  <a:lnTo>
                    <a:pt x="22" y="165"/>
                  </a:lnTo>
                  <a:lnTo>
                    <a:pt x="13" y="190"/>
                  </a:lnTo>
                  <a:lnTo>
                    <a:pt x="5" y="216"/>
                  </a:lnTo>
                  <a:lnTo>
                    <a:pt x="1" y="242"/>
                  </a:lnTo>
                  <a:lnTo>
                    <a:pt x="0" y="269"/>
                  </a:lnTo>
                  <a:lnTo>
                    <a:pt x="0" y="269"/>
                  </a:lnTo>
                  <a:lnTo>
                    <a:pt x="1" y="297"/>
                  </a:lnTo>
                  <a:lnTo>
                    <a:pt x="5" y="324"/>
                  </a:lnTo>
                  <a:lnTo>
                    <a:pt x="13" y="350"/>
                  </a:lnTo>
                  <a:lnTo>
                    <a:pt x="22" y="375"/>
                  </a:lnTo>
                  <a:lnTo>
                    <a:pt x="32" y="398"/>
                  </a:lnTo>
                  <a:lnTo>
                    <a:pt x="47" y="420"/>
                  </a:lnTo>
                  <a:lnTo>
                    <a:pt x="62" y="441"/>
                  </a:lnTo>
                  <a:lnTo>
                    <a:pt x="79" y="461"/>
                  </a:lnTo>
                  <a:lnTo>
                    <a:pt x="99" y="478"/>
                  </a:lnTo>
                  <a:lnTo>
                    <a:pt x="119" y="493"/>
                  </a:lnTo>
                  <a:lnTo>
                    <a:pt x="142" y="508"/>
                  </a:lnTo>
                  <a:lnTo>
                    <a:pt x="165" y="518"/>
                  </a:lnTo>
                  <a:lnTo>
                    <a:pt x="190" y="527"/>
                  </a:lnTo>
                  <a:lnTo>
                    <a:pt x="216" y="534"/>
                  </a:lnTo>
                  <a:lnTo>
                    <a:pt x="242" y="538"/>
                  </a:lnTo>
                  <a:lnTo>
                    <a:pt x="269" y="540"/>
                  </a:lnTo>
                  <a:lnTo>
                    <a:pt x="269" y="540"/>
                  </a:lnTo>
                  <a:lnTo>
                    <a:pt x="298" y="538"/>
                  </a:lnTo>
                  <a:lnTo>
                    <a:pt x="324" y="534"/>
                  </a:lnTo>
                  <a:lnTo>
                    <a:pt x="350" y="527"/>
                  </a:lnTo>
                  <a:lnTo>
                    <a:pt x="375" y="518"/>
                  </a:lnTo>
                  <a:lnTo>
                    <a:pt x="398" y="508"/>
                  </a:lnTo>
                  <a:lnTo>
                    <a:pt x="421" y="493"/>
                  </a:lnTo>
                  <a:lnTo>
                    <a:pt x="441" y="478"/>
                  </a:lnTo>
                  <a:lnTo>
                    <a:pt x="461" y="461"/>
                  </a:lnTo>
                  <a:lnTo>
                    <a:pt x="478" y="441"/>
                  </a:lnTo>
                  <a:lnTo>
                    <a:pt x="493" y="420"/>
                  </a:lnTo>
                  <a:lnTo>
                    <a:pt x="508" y="398"/>
                  </a:lnTo>
                  <a:lnTo>
                    <a:pt x="518" y="375"/>
                  </a:lnTo>
                  <a:lnTo>
                    <a:pt x="527" y="350"/>
                  </a:lnTo>
                  <a:lnTo>
                    <a:pt x="534" y="324"/>
                  </a:lnTo>
                  <a:lnTo>
                    <a:pt x="539" y="297"/>
                  </a:lnTo>
                  <a:lnTo>
                    <a:pt x="540" y="269"/>
                  </a:lnTo>
                  <a:lnTo>
                    <a:pt x="540" y="269"/>
                  </a:lnTo>
                  <a:lnTo>
                    <a:pt x="539" y="242"/>
                  </a:lnTo>
                  <a:lnTo>
                    <a:pt x="534" y="216"/>
                  </a:lnTo>
                  <a:lnTo>
                    <a:pt x="527" y="190"/>
                  </a:lnTo>
                  <a:lnTo>
                    <a:pt x="518" y="165"/>
                  </a:lnTo>
                  <a:lnTo>
                    <a:pt x="508" y="140"/>
                  </a:lnTo>
                  <a:lnTo>
                    <a:pt x="493" y="118"/>
                  </a:lnTo>
                  <a:lnTo>
                    <a:pt x="478" y="97"/>
                  </a:lnTo>
                  <a:lnTo>
                    <a:pt x="461" y="79"/>
                  </a:lnTo>
                  <a:lnTo>
                    <a:pt x="441" y="61"/>
                  </a:lnTo>
                  <a:lnTo>
                    <a:pt x="421" y="45"/>
                  </a:lnTo>
                  <a:lnTo>
                    <a:pt x="398" y="32"/>
                  </a:lnTo>
                  <a:lnTo>
                    <a:pt x="375" y="20"/>
                  </a:lnTo>
                  <a:lnTo>
                    <a:pt x="350" y="11"/>
                  </a:lnTo>
                  <a:lnTo>
                    <a:pt x="324" y="5"/>
                  </a:lnTo>
                  <a:lnTo>
                    <a:pt x="298" y="1"/>
                  </a:lnTo>
                  <a:lnTo>
                    <a:pt x="269" y="0"/>
                  </a:lnTo>
                  <a:lnTo>
                    <a:pt x="26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0" name="Freeform 150"/>
            <p:cNvSpPr>
              <a:spLocks/>
            </p:cNvSpPr>
            <p:nvPr userDrawn="1"/>
          </p:nvSpPr>
          <p:spPr bwMode="auto">
            <a:xfrm>
              <a:off x="2823" y="2310"/>
              <a:ext cx="114" cy="115"/>
            </a:xfrm>
            <a:custGeom>
              <a:avLst/>
              <a:gdLst>
                <a:gd name="T0" fmla="*/ 229 w 460"/>
                <a:gd name="T1" fmla="*/ 0 h 460"/>
                <a:gd name="T2" fmla="*/ 184 w 460"/>
                <a:gd name="T3" fmla="*/ 5 h 460"/>
                <a:gd name="T4" fmla="*/ 141 w 460"/>
                <a:gd name="T5" fmla="*/ 18 h 460"/>
                <a:gd name="T6" fmla="*/ 102 w 460"/>
                <a:gd name="T7" fmla="*/ 39 h 460"/>
                <a:gd name="T8" fmla="*/ 68 w 460"/>
                <a:gd name="T9" fmla="*/ 68 h 460"/>
                <a:gd name="T10" fmla="*/ 39 w 460"/>
                <a:gd name="T11" fmla="*/ 102 h 460"/>
                <a:gd name="T12" fmla="*/ 18 w 460"/>
                <a:gd name="T13" fmla="*/ 141 h 460"/>
                <a:gd name="T14" fmla="*/ 5 w 460"/>
                <a:gd name="T15" fmla="*/ 184 h 460"/>
                <a:gd name="T16" fmla="*/ 0 w 460"/>
                <a:gd name="T17" fmla="*/ 230 h 460"/>
                <a:gd name="T18" fmla="*/ 1 w 460"/>
                <a:gd name="T19" fmla="*/ 253 h 460"/>
                <a:gd name="T20" fmla="*/ 10 w 460"/>
                <a:gd name="T21" fmla="*/ 299 h 460"/>
                <a:gd name="T22" fmla="*/ 29 w 460"/>
                <a:gd name="T23" fmla="*/ 339 h 460"/>
                <a:gd name="T24" fmla="*/ 53 w 460"/>
                <a:gd name="T25" fmla="*/ 375 h 460"/>
                <a:gd name="T26" fmla="*/ 83 w 460"/>
                <a:gd name="T27" fmla="*/ 407 h 460"/>
                <a:gd name="T28" fmla="*/ 121 w 460"/>
                <a:gd name="T29" fmla="*/ 431 h 460"/>
                <a:gd name="T30" fmla="*/ 162 w 460"/>
                <a:gd name="T31" fmla="*/ 450 h 460"/>
                <a:gd name="T32" fmla="*/ 206 w 460"/>
                <a:gd name="T33" fmla="*/ 459 h 460"/>
                <a:gd name="T34" fmla="*/ 229 w 460"/>
                <a:gd name="T35" fmla="*/ 460 h 460"/>
                <a:gd name="T36" fmla="*/ 276 w 460"/>
                <a:gd name="T37" fmla="*/ 455 h 460"/>
                <a:gd name="T38" fmla="*/ 319 w 460"/>
                <a:gd name="T39" fmla="*/ 442 h 460"/>
                <a:gd name="T40" fmla="*/ 358 w 460"/>
                <a:gd name="T41" fmla="*/ 420 h 460"/>
                <a:gd name="T42" fmla="*/ 392 w 460"/>
                <a:gd name="T43" fmla="*/ 392 h 460"/>
                <a:gd name="T44" fmla="*/ 421 w 460"/>
                <a:gd name="T45" fmla="*/ 359 h 460"/>
                <a:gd name="T46" fmla="*/ 442 w 460"/>
                <a:gd name="T47" fmla="*/ 319 h 460"/>
                <a:gd name="T48" fmla="*/ 455 w 460"/>
                <a:gd name="T49" fmla="*/ 276 h 460"/>
                <a:gd name="T50" fmla="*/ 460 w 460"/>
                <a:gd name="T51" fmla="*/ 230 h 460"/>
                <a:gd name="T52" fmla="*/ 459 w 460"/>
                <a:gd name="T53" fmla="*/ 206 h 460"/>
                <a:gd name="T54" fmla="*/ 450 w 460"/>
                <a:gd name="T55" fmla="*/ 162 h 460"/>
                <a:gd name="T56" fmla="*/ 431 w 460"/>
                <a:gd name="T57" fmla="*/ 120 h 460"/>
                <a:gd name="T58" fmla="*/ 407 w 460"/>
                <a:gd name="T59" fmla="*/ 84 h 460"/>
                <a:gd name="T60" fmla="*/ 377 w 460"/>
                <a:gd name="T61" fmla="*/ 52 h 460"/>
                <a:gd name="T62" fmla="*/ 339 w 460"/>
                <a:gd name="T63" fmla="*/ 29 h 460"/>
                <a:gd name="T64" fmla="*/ 298 w 460"/>
                <a:gd name="T65" fmla="*/ 11 h 460"/>
                <a:gd name="T66" fmla="*/ 253 w 460"/>
                <a:gd name="T67" fmla="*/ 2 h 460"/>
                <a:gd name="T68" fmla="*/ 229 w 460"/>
                <a:gd name="T6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29" y="0"/>
                  </a:moveTo>
                  <a:lnTo>
                    <a:pt x="229" y="0"/>
                  </a:lnTo>
                  <a:lnTo>
                    <a:pt x="206" y="2"/>
                  </a:lnTo>
                  <a:lnTo>
                    <a:pt x="184" y="5"/>
                  </a:lnTo>
                  <a:lnTo>
                    <a:pt x="162" y="11"/>
                  </a:lnTo>
                  <a:lnTo>
                    <a:pt x="141" y="18"/>
                  </a:lnTo>
                  <a:lnTo>
                    <a:pt x="121" y="29"/>
                  </a:lnTo>
                  <a:lnTo>
                    <a:pt x="102" y="39"/>
                  </a:lnTo>
                  <a:lnTo>
                    <a:pt x="83" y="52"/>
                  </a:lnTo>
                  <a:lnTo>
                    <a:pt x="68" y="68"/>
                  </a:lnTo>
                  <a:lnTo>
                    <a:pt x="53" y="84"/>
                  </a:lnTo>
                  <a:lnTo>
                    <a:pt x="39" y="102"/>
                  </a:lnTo>
                  <a:lnTo>
                    <a:pt x="29" y="120"/>
                  </a:lnTo>
                  <a:lnTo>
                    <a:pt x="18" y="141"/>
                  </a:lnTo>
                  <a:lnTo>
                    <a:pt x="10" y="162"/>
                  </a:lnTo>
                  <a:lnTo>
                    <a:pt x="5" y="184"/>
                  </a:lnTo>
                  <a:lnTo>
                    <a:pt x="1" y="206"/>
                  </a:lnTo>
                  <a:lnTo>
                    <a:pt x="0" y="230"/>
                  </a:lnTo>
                  <a:lnTo>
                    <a:pt x="0" y="230"/>
                  </a:lnTo>
                  <a:lnTo>
                    <a:pt x="1" y="253"/>
                  </a:lnTo>
                  <a:lnTo>
                    <a:pt x="5" y="276"/>
                  </a:lnTo>
                  <a:lnTo>
                    <a:pt x="10" y="299"/>
                  </a:lnTo>
                  <a:lnTo>
                    <a:pt x="18" y="319"/>
                  </a:lnTo>
                  <a:lnTo>
                    <a:pt x="29" y="339"/>
                  </a:lnTo>
                  <a:lnTo>
                    <a:pt x="39" y="359"/>
                  </a:lnTo>
                  <a:lnTo>
                    <a:pt x="53" y="375"/>
                  </a:lnTo>
                  <a:lnTo>
                    <a:pt x="68" y="392"/>
                  </a:lnTo>
                  <a:lnTo>
                    <a:pt x="83" y="407"/>
                  </a:lnTo>
                  <a:lnTo>
                    <a:pt x="102" y="420"/>
                  </a:lnTo>
                  <a:lnTo>
                    <a:pt x="121" y="431"/>
                  </a:lnTo>
                  <a:lnTo>
                    <a:pt x="141" y="442"/>
                  </a:lnTo>
                  <a:lnTo>
                    <a:pt x="162" y="450"/>
                  </a:lnTo>
                  <a:lnTo>
                    <a:pt x="184" y="455"/>
                  </a:lnTo>
                  <a:lnTo>
                    <a:pt x="206" y="459"/>
                  </a:lnTo>
                  <a:lnTo>
                    <a:pt x="229" y="460"/>
                  </a:lnTo>
                  <a:lnTo>
                    <a:pt x="229" y="460"/>
                  </a:lnTo>
                  <a:lnTo>
                    <a:pt x="253" y="459"/>
                  </a:lnTo>
                  <a:lnTo>
                    <a:pt x="276" y="455"/>
                  </a:lnTo>
                  <a:lnTo>
                    <a:pt x="298" y="450"/>
                  </a:lnTo>
                  <a:lnTo>
                    <a:pt x="319" y="442"/>
                  </a:lnTo>
                  <a:lnTo>
                    <a:pt x="339" y="431"/>
                  </a:lnTo>
                  <a:lnTo>
                    <a:pt x="358" y="420"/>
                  </a:lnTo>
                  <a:lnTo>
                    <a:pt x="377" y="407"/>
                  </a:lnTo>
                  <a:lnTo>
                    <a:pt x="392" y="392"/>
                  </a:lnTo>
                  <a:lnTo>
                    <a:pt x="407" y="375"/>
                  </a:lnTo>
                  <a:lnTo>
                    <a:pt x="421" y="359"/>
                  </a:lnTo>
                  <a:lnTo>
                    <a:pt x="431" y="339"/>
                  </a:lnTo>
                  <a:lnTo>
                    <a:pt x="442" y="319"/>
                  </a:lnTo>
                  <a:lnTo>
                    <a:pt x="450" y="299"/>
                  </a:lnTo>
                  <a:lnTo>
                    <a:pt x="455" y="276"/>
                  </a:lnTo>
                  <a:lnTo>
                    <a:pt x="459" y="253"/>
                  </a:lnTo>
                  <a:lnTo>
                    <a:pt x="460" y="230"/>
                  </a:lnTo>
                  <a:lnTo>
                    <a:pt x="460" y="230"/>
                  </a:lnTo>
                  <a:lnTo>
                    <a:pt x="459" y="206"/>
                  </a:lnTo>
                  <a:lnTo>
                    <a:pt x="455" y="184"/>
                  </a:lnTo>
                  <a:lnTo>
                    <a:pt x="450" y="162"/>
                  </a:lnTo>
                  <a:lnTo>
                    <a:pt x="442" y="141"/>
                  </a:lnTo>
                  <a:lnTo>
                    <a:pt x="431" y="120"/>
                  </a:lnTo>
                  <a:lnTo>
                    <a:pt x="421" y="102"/>
                  </a:lnTo>
                  <a:lnTo>
                    <a:pt x="407" y="84"/>
                  </a:lnTo>
                  <a:lnTo>
                    <a:pt x="392" y="68"/>
                  </a:lnTo>
                  <a:lnTo>
                    <a:pt x="377" y="52"/>
                  </a:lnTo>
                  <a:lnTo>
                    <a:pt x="358" y="39"/>
                  </a:lnTo>
                  <a:lnTo>
                    <a:pt x="339" y="29"/>
                  </a:lnTo>
                  <a:lnTo>
                    <a:pt x="319" y="18"/>
                  </a:lnTo>
                  <a:lnTo>
                    <a:pt x="298" y="11"/>
                  </a:lnTo>
                  <a:lnTo>
                    <a:pt x="276" y="5"/>
                  </a:lnTo>
                  <a:lnTo>
                    <a:pt x="253" y="2"/>
                  </a:lnTo>
                  <a:lnTo>
                    <a:pt x="229" y="0"/>
                  </a:lnTo>
                  <a:lnTo>
                    <a:pt x="2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1" name="Freeform 151"/>
            <p:cNvSpPr>
              <a:spLocks/>
            </p:cNvSpPr>
            <p:nvPr userDrawn="1"/>
          </p:nvSpPr>
          <p:spPr bwMode="auto">
            <a:xfrm>
              <a:off x="2833" y="2573"/>
              <a:ext cx="94" cy="95"/>
            </a:xfrm>
            <a:custGeom>
              <a:avLst/>
              <a:gdLst>
                <a:gd name="T0" fmla="*/ 189 w 380"/>
                <a:gd name="T1" fmla="*/ 0 h 379"/>
                <a:gd name="T2" fmla="*/ 152 w 380"/>
                <a:gd name="T3" fmla="*/ 4 h 379"/>
                <a:gd name="T4" fmla="*/ 116 w 380"/>
                <a:gd name="T5" fmla="*/ 16 h 379"/>
                <a:gd name="T6" fmla="*/ 84 w 380"/>
                <a:gd name="T7" fmla="*/ 33 h 379"/>
                <a:gd name="T8" fmla="*/ 56 w 380"/>
                <a:gd name="T9" fmla="*/ 56 h 379"/>
                <a:gd name="T10" fmla="*/ 33 w 380"/>
                <a:gd name="T11" fmla="*/ 83 h 379"/>
                <a:gd name="T12" fmla="*/ 16 w 380"/>
                <a:gd name="T13" fmla="*/ 116 h 379"/>
                <a:gd name="T14" fmla="*/ 4 w 380"/>
                <a:gd name="T15" fmla="*/ 151 h 379"/>
                <a:gd name="T16" fmla="*/ 0 w 380"/>
                <a:gd name="T17" fmla="*/ 190 h 379"/>
                <a:gd name="T18" fmla="*/ 2 w 380"/>
                <a:gd name="T19" fmla="*/ 208 h 379"/>
                <a:gd name="T20" fmla="*/ 10 w 380"/>
                <a:gd name="T21" fmla="*/ 246 h 379"/>
                <a:gd name="T22" fmla="*/ 24 w 380"/>
                <a:gd name="T23" fmla="*/ 280 h 379"/>
                <a:gd name="T24" fmla="*/ 45 w 380"/>
                <a:gd name="T25" fmla="*/ 310 h 379"/>
                <a:gd name="T26" fmla="*/ 69 w 380"/>
                <a:gd name="T27" fmla="*/ 336 h 379"/>
                <a:gd name="T28" fmla="*/ 99 w 380"/>
                <a:gd name="T29" fmla="*/ 356 h 379"/>
                <a:gd name="T30" fmla="*/ 133 w 380"/>
                <a:gd name="T31" fmla="*/ 370 h 379"/>
                <a:gd name="T32" fmla="*/ 171 w 380"/>
                <a:gd name="T33" fmla="*/ 378 h 379"/>
                <a:gd name="T34" fmla="*/ 189 w 380"/>
                <a:gd name="T35" fmla="*/ 379 h 379"/>
                <a:gd name="T36" fmla="*/ 228 w 380"/>
                <a:gd name="T37" fmla="*/ 375 h 379"/>
                <a:gd name="T38" fmla="*/ 264 w 380"/>
                <a:gd name="T39" fmla="*/ 363 h 379"/>
                <a:gd name="T40" fmla="*/ 296 w 380"/>
                <a:gd name="T41" fmla="*/ 346 h 379"/>
                <a:gd name="T42" fmla="*/ 324 w 380"/>
                <a:gd name="T43" fmla="*/ 323 h 379"/>
                <a:gd name="T44" fmla="*/ 347 w 380"/>
                <a:gd name="T45" fmla="*/ 296 h 379"/>
                <a:gd name="T46" fmla="*/ 364 w 380"/>
                <a:gd name="T47" fmla="*/ 263 h 379"/>
                <a:gd name="T48" fmla="*/ 376 w 380"/>
                <a:gd name="T49" fmla="*/ 228 h 379"/>
                <a:gd name="T50" fmla="*/ 380 w 380"/>
                <a:gd name="T51" fmla="*/ 190 h 379"/>
                <a:gd name="T52" fmla="*/ 378 w 380"/>
                <a:gd name="T53" fmla="*/ 171 h 379"/>
                <a:gd name="T54" fmla="*/ 370 w 380"/>
                <a:gd name="T55" fmla="*/ 133 h 379"/>
                <a:gd name="T56" fmla="*/ 356 w 380"/>
                <a:gd name="T57" fmla="*/ 99 h 379"/>
                <a:gd name="T58" fmla="*/ 335 w 380"/>
                <a:gd name="T59" fmla="*/ 69 h 379"/>
                <a:gd name="T60" fmla="*/ 311 w 380"/>
                <a:gd name="T61" fmla="*/ 44 h 379"/>
                <a:gd name="T62" fmla="*/ 281 w 380"/>
                <a:gd name="T63" fmla="*/ 23 h 379"/>
                <a:gd name="T64" fmla="*/ 247 w 380"/>
                <a:gd name="T65" fmla="*/ 9 h 379"/>
                <a:gd name="T66" fmla="*/ 209 w 380"/>
                <a:gd name="T67" fmla="*/ 1 h 379"/>
                <a:gd name="T68" fmla="*/ 189 w 380"/>
                <a:gd name="T69"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0" h="379">
                  <a:moveTo>
                    <a:pt x="189" y="0"/>
                  </a:moveTo>
                  <a:lnTo>
                    <a:pt x="189" y="0"/>
                  </a:lnTo>
                  <a:lnTo>
                    <a:pt x="171" y="1"/>
                  </a:lnTo>
                  <a:lnTo>
                    <a:pt x="152" y="4"/>
                  </a:lnTo>
                  <a:lnTo>
                    <a:pt x="133" y="9"/>
                  </a:lnTo>
                  <a:lnTo>
                    <a:pt x="116" y="16"/>
                  </a:lnTo>
                  <a:lnTo>
                    <a:pt x="99" y="23"/>
                  </a:lnTo>
                  <a:lnTo>
                    <a:pt x="84" y="33"/>
                  </a:lnTo>
                  <a:lnTo>
                    <a:pt x="69" y="44"/>
                  </a:lnTo>
                  <a:lnTo>
                    <a:pt x="56" y="56"/>
                  </a:lnTo>
                  <a:lnTo>
                    <a:pt x="45" y="69"/>
                  </a:lnTo>
                  <a:lnTo>
                    <a:pt x="33" y="83"/>
                  </a:lnTo>
                  <a:lnTo>
                    <a:pt x="24" y="99"/>
                  </a:lnTo>
                  <a:lnTo>
                    <a:pt x="16" y="116"/>
                  </a:lnTo>
                  <a:lnTo>
                    <a:pt x="10" y="133"/>
                  </a:lnTo>
                  <a:lnTo>
                    <a:pt x="4" y="151"/>
                  </a:lnTo>
                  <a:lnTo>
                    <a:pt x="2" y="171"/>
                  </a:lnTo>
                  <a:lnTo>
                    <a:pt x="0" y="190"/>
                  </a:lnTo>
                  <a:lnTo>
                    <a:pt x="0" y="190"/>
                  </a:lnTo>
                  <a:lnTo>
                    <a:pt x="2" y="208"/>
                  </a:lnTo>
                  <a:lnTo>
                    <a:pt x="4" y="228"/>
                  </a:lnTo>
                  <a:lnTo>
                    <a:pt x="10" y="246"/>
                  </a:lnTo>
                  <a:lnTo>
                    <a:pt x="16" y="263"/>
                  </a:lnTo>
                  <a:lnTo>
                    <a:pt x="24" y="280"/>
                  </a:lnTo>
                  <a:lnTo>
                    <a:pt x="33" y="296"/>
                  </a:lnTo>
                  <a:lnTo>
                    <a:pt x="45" y="310"/>
                  </a:lnTo>
                  <a:lnTo>
                    <a:pt x="56" y="323"/>
                  </a:lnTo>
                  <a:lnTo>
                    <a:pt x="69" y="336"/>
                  </a:lnTo>
                  <a:lnTo>
                    <a:pt x="84" y="346"/>
                  </a:lnTo>
                  <a:lnTo>
                    <a:pt x="99" y="356"/>
                  </a:lnTo>
                  <a:lnTo>
                    <a:pt x="116" y="363"/>
                  </a:lnTo>
                  <a:lnTo>
                    <a:pt x="133" y="370"/>
                  </a:lnTo>
                  <a:lnTo>
                    <a:pt x="152" y="375"/>
                  </a:lnTo>
                  <a:lnTo>
                    <a:pt x="171" y="378"/>
                  </a:lnTo>
                  <a:lnTo>
                    <a:pt x="189" y="379"/>
                  </a:lnTo>
                  <a:lnTo>
                    <a:pt x="189" y="379"/>
                  </a:lnTo>
                  <a:lnTo>
                    <a:pt x="209" y="378"/>
                  </a:lnTo>
                  <a:lnTo>
                    <a:pt x="228" y="375"/>
                  </a:lnTo>
                  <a:lnTo>
                    <a:pt x="247" y="370"/>
                  </a:lnTo>
                  <a:lnTo>
                    <a:pt x="264" y="363"/>
                  </a:lnTo>
                  <a:lnTo>
                    <a:pt x="281" y="356"/>
                  </a:lnTo>
                  <a:lnTo>
                    <a:pt x="296" y="346"/>
                  </a:lnTo>
                  <a:lnTo>
                    <a:pt x="311" y="336"/>
                  </a:lnTo>
                  <a:lnTo>
                    <a:pt x="324" y="323"/>
                  </a:lnTo>
                  <a:lnTo>
                    <a:pt x="335" y="310"/>
                  </a:lnTo>
                  <a:lnTo>
                    <a:pt x="347" y="296"/>
                  </a:lnTo>
                  <a:lnTo>
                    <a:pt x="356" y="280"/>
                  </a:lnTo>
                  <a:lnTo>
                    <a:pt x="364" y="263"/>
                  </a:lnTo>
                  <a:lnTo>
                    <a:pt x="370" y="246"/>
                  </a:lnTo>
                  <a:lnTo>
                    <a:pt x="376" y="228"/>
                  </a:lnTo>
                  <a:lnTo>
                    <a:pt x="378" y="208"/>
                  </a:lnTo>
                  <a:lnTo>
                    <a:pt x="380" y="190"/>
                  </a:lnTo>
                  <a:lnTo>
                    <a:pt x="380" y="190"/>
                  </a:lnTo>
                  <a:lnTo>
                    <a:pt x="378" y="171"/>
                  </a:lnTo>
                  <a:lnTo>
                    <a:pt x="376" y="151"/>
                  </a:lnTo>
                  <a:lnTo>
                    <a:pt x="370" y="133"/>
                  </a:lnTo>
                  <a:lnTo>
                    <a:pt x="364" y="116"/>
                  </a:lnTo>
                  <a:lnTo>
                    <a:pt x="356" y="99"/>
                  </a:lnTo>
                  <a:lnTo>
                    <a:pt x="347" y="83"/>
                  </a:lnTo>
                  <a:lnTo>
                    <a:pt x="335" y="69"/>
                  </a:lnTo>
                  <a:lnTo>
                    <a:pt x="324" y="56"/>
                  </a:lnTo>
                  <a:lnTo>
                    <a:pt x="311" y="44"/>
                  </a:lnTo>
                  <a:lnTo>
                    <a:pt x="296" y="33"/>
                  </a:lnTo>
                  <a:lnTo>
                    <a:pt x="281" y="23"/>
                  </a:lnTo>
                  <a:lnTo>
                    <a:pt x="264" y="16"/>
                  </a:lnTo>
                  <a:lnTo>
                    <a:pt x="247" y="9"/>
                  </a:lnTo>
                  <a:lnTo>
                    <a:pt x="228" y="4"/>
                  </a:lnTo>
                  <a:lnTo>
                    <a:pt x="209" y="1"/>
                  </a:lnTo>
                  <a:lnTo>
                    <a:pt x="189" y="0"/>
                  </a:lnTo>
                  <a:lnTo>
                    <a:pt x="18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2" name="Freeform 152"/>
            <p:cNvSpPr>
              <a:spLocks/>
            </p:cNvSpPr>
            <p:nvPr userDrawn="1"/>
          </p:nvSpPr>
          <p:spPr bwMode="auto">
            <a:xfrm>
              <a:off x="2843" y="2837"/>
              <a:ext cx="74" cy="74"/>
            </a:xfrm>
            <a:custGeom>
              <a:avLst/>
              <a:gdLst>
                <a:gd name="T0" fmla="*/ 148 w 297"/>
                <a:gd name="T1" fmla="*/ 0 h 297"/>
                <a:gd name="T2" fmla="*/ 120 w 297"/>
                <a:gd name="T3" fmla="*/ 3 h 297"/>
                <a:gd name="T4" fmla="*/ 91 w 297"/>
                <a:gd name="T5" fmla="*/ 12 h 297"/>
                <a:gd name="T6" fmla="*/ 66 w 297"/>
                <a:gd name="T7" fmla="*/ 25 h 297"/>
                <a:gd name="T8" fmla="*/ 44 w 297"/>
                <a:gd name="T9" fmla="*/ 43 h 297"/>
                <a:gd name="T10" fmla="*/ 26 w 297"/>
                <a:gd name="T11" fmla="*/ 65 h 297"/>
                <a:gd name="T12" fmla="*/ 12 w 297"/>
                <a:gd name="T13" fmla="*/ 90 h 297"/>
                <a:gd name="T14" fmla="*/ 4 w 297"/>
                <a:gd name="T15" fmla="*/ 119 h 297"/>
                <a:gd name="T16" fmla="*/ 0 w 297"/>
                <a:gd name="T17" fmla="*/ 148 h 297"/>
                <a:gd name="T18" fmla="*/ 1 w 297"/>
                <a:gd name="T19" fmla="*/ 163 h 297"/>
                <a:gd name="T20" fmla="*/ 8 w 297"/>
                <a:gd name="T21" fmla="*/ 193 h 297"/>
                <a:gd name="T22" fmla="*/ 18 w 297"/>
                <a:gd name="T23" fmla="*/ 219 h 297"/>
                <a:gd name="T24" fmla="*/ 35 w 297"/>
                <a:gd name="T25" fmla="*/ 242 h 297"/>
                <a:gd name="T26" fmla="*/ 55 w 297"/>
                <a:gd name="T27" fmla="*/ 263 h 297"/>
                <a:gd name="T28" fmla="*/ 78 w 297"/>
                <a:gd name="T29" fmla="*/ 279 h 297"/>
                <a:gd name="T30" fmla="*/ 105 w 297"/>
                <a:gd name="T31" fmla="*/ 290 h 297"/>
                <a:gd name="T32" fmla="*/ 134 w 297"/>
                <a:gd name="T33" fmla="*/ 296 h 297"/>
                <a:gd name="T34" fmla="*/ 148 w 297"/>
                <a:gd name="T35" fmla="*/ 297 h 297"/>
                <a:gd name="T36" fmla="*/ 178 w 297"/>
                <a:gd name="T37" fmla="*/ 293 h 297"/>
                <a:gd name="T38" fmla="*/ 207 w 297"/>
                <a:gd name="T39" fmla="*/ 285 h 297"/>
                <a:gd name="T40" fmla="*/ 232 w 297"/>
                <a:gd name="T41" fmla="*/ 271 h 297"/>
                <a:gd name="T42" fmla="*/ 254 w 297"/>
                <a:gd name="T43" fmla="*/ 253 h 297"/>
                <a:gd name="T44" fmla="*/ 272 w 297"/>
                <a:gd name="T45" fmla="*/ 231 h 297"/>
                <a:gd name="T46" fmla="*/ 286 w 297"/>
                <a:gd name="T47" fmla="*/ 206 h 297"/>
                <a:gd name="T48" fmla="*/ 294 w 297"/>
                <a:gd name="T49" fmla="*/ 178 h 297"/>
                <a:gd name="T50" fmla="*/ 297 w 297"/>
                <a:gd name="T51" fmla="*/ 148 h 297"/>
                <a:gd name="T52" fmla="*/ 297 w 297"/>
                <a:gd name="T53" fmla="*/ 133 h 297"/>
                <a:gd name="T54" fmla="*/ 290 w 297"/>
                <a:gd name="T55" fmla="*/ 104 h 297"/>
                <a:gd name="T56" fmla="*/ 280 w 297"/>
                <a:gd name="T57" fmla="*/ 77 h 297"/>
                <a:gd name="T58" fmla="*/ 263 w 297"/>
                <a:gd name="T59" fmla="*/ 53 h 297"/>
                <a:gd name="T60" fmla="*/ 243 w 297"/>
                <a:gd name="T61" fmla="*/ 34 h 297"/>
                <a:gd name="T62" fmla="*/ 220 w 297"/>
                <a:gd name="T63" fmla="*/ 17 h 297"/>
                <a:gd name="T64" fmla="*/ 193 w 297"/>
                <a:gd name="T65" fmla="*/ 6 h 297"/>
                <a:gd name="T66" fmla="*/ 164 w 297"/>
                <a:gd name="T67" fmla="*/ 0 h 297"/>
                <a:gd name="T68" fmla="*/ 148 w 297"/>
                <a:gd name="T69"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48" y="0"/>
                  </a:moveTo>
                  <a:lnTo>
                    <a:pt x="148" y="0"/>
                  </a:lnTo>
                  <a:lnTo>
                    <a:pt x="134" y="0"/>
                  </a:lnTo>
                  <a:lnTo>
                    <a:pt x="120" y="3"/>
                  </a:lnTo>
                  <a:lnTo>
                    <a:pt x="105" y="6"/>
                  </a:lnTo>
                  <a:lnTo>
                    <a:pt x="91" y="12"/>
                  </a:lnTo>
                  <a:lnTo>
                    <a:pt x="78" y="17"/>
                  </a:lnTo>
                  <a:lnTo>
                    <a:pt x="66" y="25"/>
                  </a:lnTo>
                  <a:lnTo>
                    <a:pt x="55" y="34"/>
                  </a:lnTo>
                  <a:lnTo>
                    <a:pt x="44" y="43"/>
                  </a:lnTo>
                  <a:lnTo>
                    <a:pt x="35" y="53"/>
                  </a:lnTo>
                  <a:lnTo>
                    <a:pt x="26" y="65"/>
                  </a:lnTo>
                  <a:lnTo>
                    <a:pt x="18" y="77"/>
                  </a:lnTo>
                  <a:lnTo>
                    <a:pt x="12" y="90"/>
                  </a:lnTo>
                  <a:lnTo>
                    <a:pt x="8" y="104"/>
                  </a:lnTo>
                  <a:lnTo>
                    <a:pt x="4" y="119"/>
                  </a:lnTo>
                  <a:lnTo>
                    <a:pt x="1" y="133"/>
                  </a:lnTo>
                  <a:lnTo>
                    <a:pt x="0" y="148"/>
                  </a:lnTo>
                  <a:lnTo>
                    <a:pt x="0" y="148"/>
                  </a:lnTo>
                  <a:lnTo>
                    <a:pt x="1" y="163"/>
                  </a:lnTo>
                  <a:lnTo>
                    <a:pt x="4" y="178"/>
                  </a:lnTo>
                  <a:lnTo>
                    <a:pt x="8" y="193"/>
                  </a:lnTo>
                  <a:lnTo>
                    <a:pt x="12" y="206"/>
                  </a:lnTo>
                  <a:lnTo>
                    <a:pt x="18" y="219"/>
                  </a:lnTo>
                  <a:lnTo>
                    <a:pt x="26" y="231"/>
                  </a:lnTo>
                  <a:lnTo>
                    <a:pt x="35" y="242"/>
                  </a:lnTo>
                  <a:lnTo>
                    <a:pt x="44" y="253"/>
                  </a:lnTo>
                  <a:lnTo>
                    <a:pt x="55" y="263"/>
                  </a:lnTo>
                  <a:lnTo>
                    <a:pt x="66" y="271"/>
                  </a:lnTo>
                  <a:lnTo>
                    <a:pt x="78" y="279"/>
                  </a:lnTo>
                  <a:lnTo>
                    <a:pt x="91" y="285"/>
                  </a:lnTo>
                  <a:lnTo>
                    <a:pt x="105" y="290"/>
                  </a:lnTo>
                  <a:lnTo>
                    <a:pt x="120" y="293"/>
                  </a:lnTo>
                  <a:lnTo>
                    <a:pt x="134" y="296"/>
                  </a:lnTo>
                  <a:lnTo>
                    <a:pt x="148" y="297"/>
                  </a:lnTo>
                  <a:lnTo>
                    <a:pt x="148" y="297"/>
                  </a:lnTo>
                  <a:lnTo>
                    <a:pt x="164" y="296"/>
                  </a:lnTo>
                  <a:lnTo>
                    <a:pt x="178" y="293"/>
                  </a:lnTo>
                  <a:lnTo>
                    <a:pt x="193" y="290"/>
                  </a:lnTo>
                  <a:lnTo>
                    <a:pt x="207" y="285"/>
                  </a:lnTo>
                  <a:lnTo>
                    <a:pt x="220" y="279"/>
                  </a:lnTo>
                  <a:lnTo>
                    <a:pt x="232" y="271"/>
                  </a:lnTo>
                  <a:lnTo>
                    <a:pt x="243" y="263"/>
                  </a:lnTo>
                  <a:lnTo>
                    <a:pt x="254" y="253"/>
                  </a:lnTo>
                  <a:lnTo>
                    <a:pt x="263" y="242"/>
                  </a:lnTo>
                  <a:lnTo>
                    <a:pt x="272" y="231"/>
                  </a:lnTo>
                  <a:lnTo>
                    <a:pt x="280" y="219"/>
                  </a:lnTo>
                  <a:lnTo>
                    <a:pt x="286" y="206"/>
                  </a:lnTo>
                  <a:lnTo>
                    <a:pt x="290" y="193"/>
                  </a:lnTo>
                  <a:lnTo>
                    <a:pt x="294" y="178"/>
                  </a:lnTo>
                  <a:lnTo>
                    <a:pt x="297" y="163"/>
                  </a:lnTo>
                  <a:lnTo>
                    <a:pt x="297" y="148"/>
                  </a:lnTo>
                  <a:lnTo>
                    <a:pt x="297" y="148"/>
                  </a:lnTo>
                  <a:lnTo>
                    <a:pt x="297" y="133"/>
                  </a:lnTo>
                  <a:lnTo>
                    <a:pt x="294" y="119"/>
                  </a:lnTo>
                  <a:lnTo>
                    <a:pt x="290" y="104"/>
                  </a:lnTo>
                  <a:lnTo>
                    <a:pt x="286" y="90"/>
                  </a:lnTo>
                  <a:lnTo>
                    <a:pt x="280" y="77"/>
                  </a:lnTo>
                  <a:lnTo>
                    <a:pt x="272" y="65"/>
                  </a:lnTo>
                  <a:lnTo>
                    <a:pt x="263" y="53"/>
                  </a:lnTo>
                  <a:lnTo>
                    <a:pt x="254" y="43"/>
                  </a:lnTo>
                  <a:lnTo>
                    <a:pt x="243" y="34"/>
                  </a:lnTo>
                  <a:lnTo>
                    <a:pt x="232" y="25"/>
                  </a:lnTo>
                  <a:lnTo>
                    <a:pt x="220" y="17"/>
                  </a:lnTo>
                  <a:lnTo>
                    <a:pt x="207" y="12"/>
                  </a:lnTo>
                  <a:lnTo>
                    <a:pt x="193" y="6"/>
                  </a:lnTo>
                  <a:lnTo>
                    <a:pt x="178" y="3"/>
                  </a:lnTo>
                  <a:lnTo>
                    <a:pt x="164" y="0"/>
                  </a:lnTo>
                  <a:lnTo>
                    <a:pt x="148" y="0"/>
                  </a:ln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2634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 content">
    <p:spTree>
      <p:nvGrpSpPr>
        <p:cNvPr id="1" name=""/>
        <p:cNvGrpSpPr/>
        <p:nvPr/>
      </p:nvGrpSpPr>
      <p:grpSpPr>
        <a:xfrm>
          <a:off x="0" y="0"/>
          <a:ext cx="0" cy="0"/>
          <a:chOff x="0" y="0"/>
          <a:chExt cx="0" cy="0"/>
        </a:xfrm>
      </p:grpSpPr>
      <p:sp>
        <p:nvSpPr>
          <p:cNvPr id="116" name="Rectangle 115"/>
          <p:cNvSpPr/>
          <p:nvPr userDrawn="1"/>
        </p:nvSpPr>
        <p:spPr>
          <a:xfrm>
            <a:off x="0" y="-1429"/>
            <a:ext cx="3189288" cy="5149692"/>
          </a:xfrm>
          <a:prstGeom prst="rect">
            <a:avLst/>
          </a:prstGeom>
          <a:solidFill>
            <a:schemeClr val="accent1"/>
          </a:solidFill>
          <a:ln w="6350" cap="sq" cmpd="sng" algn="ctr">
            <a:noFill/>
            <a:prstDash val="solid"/>
            <a:miter lim="800000"/>
          </a:ln>
          <a:effectLst/>
        </p:spPr>
        <p:txBody>
          <a:bodyPr rot="0" spcFirstLastPara="0" vert="horz" wrap="square" lIns="137160" tIns="137160" rIns="137160" bIns="13716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a:ln>
                <a:noFill/>
              </a:ln>
              <a:solidFill>
                <a:prstClr val="white"/>
              </a:solidFill>
              <a:effectLst/>
              <a:uLnTx/>
              <a:uFillTx/>
              <a:ea typeface="+mn-ea"/>
              <a:cs typeface="+mn-cs"/>
            </a:endParaRPr>
          </a:p>
        </p:txBody>
      </p:sp>
      <p:sp>
        <p:nvSpPr>
          <p:cNvPr id="9" name="Text Placeholder 8"/>
          <p:cNvSpPr>
            <a:spLocks noGrp="1"/>
          </p:cNvSpPr>
          <p:nvPr>
            <p:ph type="body" sz="quarter" idx="10"/>
          </p:nvPr>
        </p:nvSpPr>
        <p:spPr>
          <a:xfrm>
            <a:off x="3509962" y="479425"/>
            <a:ext cx="5322887" cy="4187825"/>
          </a:xfrm>
        </p:spPr>
        <p:txBody>
          <a:bodyPr anchor="t"/>
          <a:lstStyle>
            <a:lvl1pPr marL="0" indent="0">
              <a:spcBef>
                <a:spcPts val="1200"/>
              </a:spcBef>
              <a:spcAft>
                <a:spcPts val="600"/>
              </a:spcAft>
              <a:buFontTx/>
              <a:buNone/>
              <a:defRPr sz="2000">
                <a:solidFill>
                  <a:schemeClr val="accent1"/>
                </a:solidFill>
              </a:defRPr>
            </a:lvl1pPr>
            <a:lvl2pPr marL="0" indent="0">
              <a:spcAft>
                <a:spcPts val="600"/>
              </a:spcAft>
              <a:buFontTx/>
              <a:buNone/>
              <a:defRPr sz="1400"/>
            </a:lvl2pPr>
            <a:lvl3pPr marL="342900" indent="0">
              <a:buFontTx/>
              <a:buNone/>
              <a:defRPr/>
            </a:lvl3pPr>
            <a:lvl4pPr marL="514350" indent="0">
              <a:buFontTx/>
              <a:buNone/>
              <a:defRPr/>
            </a:lvl4pPr>
            <a:lvl5pPr marL="685800" indent="0">
              <a:buFontTx/>
              <a:buNone/>
              <a:defRPr/>
            </a:lvl5pPr>
          </a:lstStyle>
          <a:p>
            <a:pPr lvl="0"/>
            <a:r>
              <a:rPr lang="en-US"/>
              <a:t>Click to edit Master text styles</a:t>
            </a:r>
          </a:p>
          <a:p>
            <a:pPr lvl="1"/>
            <a:r>
              <a:rPr lang="en-US"/>
              <a:t>Second level</a:t>
            </a:r>
          </a:p>
        </p:txBody>
      </p:sp>
      <p:grpSp>
        <p:nvGrpSpPr>
          <p:cNvPr id="22" name="Group 21" descr="Blackboard logo" title="Blackboard logo"/>
          <p:cNvGrpSpPr>
            <a:grpSpLocks noChangeAspect="1"/>
          </p:cNvGrpSpPr>
          <p:nvPr userDrawn="1"/>
        </p:nvGrpSpPr>
        <p:grpSpPr>
          <a:xfrm>
            <a:off x="312738" y="4843751"/>
            <a:ext cx="878003" cy="123164"/>
            <a:chOff x="311150" y="4851501"/>
            <a:chExt cx="768114" cy="107749"/>
          </a:xfrm>
          <a:solidFill>
            <a:schemeClr val="bg1"/>
          </a:solidFill>
        </p:grpSpPr>
        <p:sp>
          <p:nvSpPr>
            <p:cNvPr id="23" name="Freeform 5" descr=" " title=" "/>
            <p:cNvSpPr>
              <a:spLocks noEditPoints="1"/>
            </p:cNvSpPr>
            <p:nvPr userDrawn="1"/>
          </p:nvSpPr>
          <p:spPr bwMode="auto">
            <a:xfrm>
              <a:off x="311150" y="4855768"/>
              <a:ext cx="84679" cy="101748"/>
            </a:xfrm>
            <a:custGeom>
              <a:avLst/>
              <a:gdLst>
                <a:gd name="T0" fmla="*/ 1001 w 1271"/>
                <a:gd name="T1" fmla="*/ 1053 h 1526"/>
                <a:gd name="T2" fmla="*/ 983 w 1271"/>
                <a:gd name="T3" fmla="*/ 989 h 1526"/>
                <a:gd name="T4" fmla="*/ 943 w 1271"/>
                <a:gd name="T5" fmla="*/ 939 h 1526"/>
                <a:gd name="T6" fmla="*/ 881 w 1271"/>
                <a:gd name="T7" fmla="*/ 901 h 1526"/>
                <a:gd name="T8" fmla="*/ 797 w 1271"/>
                <a:gd name="T9" fmla="*/ 878 h 1526"/>
                <a:gd name="T10" fmla="*/ 689 w 1271"/>
                <a:gd name="T11" fmla="*/ 870 h 1526"/>
                <a:gd name="T12" fmla="*/ 708 w 1271"/>
                <a:gd name="T13" fmla="*/ 1289 h 1526"/>
                <a:gd name="T14" fmla="*/ 773 w 1271"/>
                <a:gd name="T15" fmla="*/ 1286 h 1526"/>
                <a:gd name="T16" fmla="*/ 857 w 1271"/>
                <a:gd name="T17" fmla="*/ 1268 h 1526"/>
                <a:gd name="T18" fmla="*/ 924 w 1271"/>
                <a:gd name="T19" fmla="*/ 1235 h 1526"/>
                <a:gd name="T20" fmla="*/ 971 w 1271"/>
                <a:gd name="T21" fmla="*/ 1188 h 1526"/>
                <a:gd name="T22" fmla="*/ 997 w 1271"/>
                <a:gd name="T23" fmla="*/ 1127 h 1526"/>
                <a:gd name="T24" fmla="*/ 917 w 1271"/>
                <a:gd name="T25" fmla="*/ 434 h 1526"/>
                <a:gd name="T26" fmla="*/ 912 w 1271"/>
                <a:gd name="T27" fmla="*/ 390 h 1526"/>
                <a:gd name="T28" fmla="*/ 890 w 1271"/>
                <a:gd name="T29" fmla="*/ 334 h 1526"/>
                <a:gd name="T30" fmla="*/ 848 w 1271"/>
                <a:gd name="T31" fmla="*/ 290 h 1526"/>
                <a:gd name="T32" fmla="*/ 788 w 1271"/>
                <a:gd name="T33" fmla="*/ 258 h 1526"/>
                <a:gd name="T34" fmla="*/ 711 w 1271"/>
                <a:gd name="T35" fmla="*/ 242 h 1526"/>
                <a:gd name="T36" fmla="*/ 264 w 1271"/>
                <a:gd name="T37" fmla="*/ 238 h 1526"/>
                <a:gd name="T38" fmla="*/ 629 w 1271"/>
                <a:gd name="T39" fmla="*/ 643 h 1526"/>
                <a:gd name="T40" fmla="*/ 720 w 1271"/>
                <a:gd name="T41" fmla="*/ 636 h 1526"/>
                <a:gd name="T42" fmla="*/ 797 w 1271"/>
                <a:gd name="T43" fmla="*/ 614 h 1526"/>
                <a:gd name="T44" fmla="*/ 856 w 1271"/>
                <a:gd name="T45" fmla="*/ 579 h 1526"/>
                <a:gd name="T46" fmla="*/ 891 w 1271"/>
                <a:gd name="T47" fmla="*/ 537 h 1526"/>
                <a:gd name="T48" fmla="*/ 905 w 1271"/>
                <a:gd name="T49" fmla="*/ 507 h 1526"/>
                <a:gd name="T50" fmla="*/ 916 w 1271"/>
                <a:gd name="T51" fmla="*/ 460 h 1526"/>
                <a:gd name="T52" fmla="*/ 1186 w 1271"/>
                <a:gd name="T53" fmla="*/ 391 h 1526"/>
                <a:gd name="T54" fmla="*/ 1175 w 1271"/>
                <a:gd name="T55" fmla="*/ 487 h 1526"/>
                <a:gd name="T56" fmla="*/ 1147 w 1271"/>
                <a:gd name="T57" fmla="*/ 565 h 1526"/>
                <a:gd name="T58" fmla="*/ 1104 w 1271"/>
                <a:gd name="T59" fmla="*/ 630 h 1526"/>
                <a:gd name="T60" fmla="*/ 1050 w 1271"/>
                <a:gd name="T61" fmla="*/ 681 h 1526"/>
                <a:gd name="T62" fmla="*/ 989 w 1271"/>
                <a:gd name="T63" fmla="*/ 722 h 1526"/>
                <a:gd name="T64" fmla="*/ 1001 w 1271"/>
                <a:gd name="T65" fmla="*/ 745 h 1526"/>
                <a:gd name="T66" fmla="*/ 1090 w 1271"/>
                <a:gd name="T67" fmla="*/ 788 h 1526"/>
                <a:gd name="T68" fmla="*/ 1164 w 1271"/>
                <a:gd name="T69" fmla="*/ 843 h 1526"/>
                <a:gd name="T70" fmla="*/ 1213 w 1271"/>
                <a:gd name="T71" fmla="*/ 899 h 1526"/>
                <a:gd name="T72" fmla="*/ 1236 w 1271"/>
                <a:gd name="T73" fmla="*/ 939 h 1526"/>
                <a:gd name="T74" fmla="*/ 1253 w 1271"/>
                <a:gd name="T75" fmla="*/ 983 h 1526"/>
                <a:gd name="T76" fmla="*/ 1265 w 1271"/>
                <a:gd name="T77" fmla="*/ 1032 h 1526"/>
                <a:gd name="T78" fmla="*/ 1270 w 1271"/>
                <a:gd name="T79" fmla="*/ 1086 h 1526"/>
                <a:gd name="T80" fmla="*/ 1270 w 1271"/>
                <a:gd name="T81" fmla="*/ 1130 h 1526"/>
                <a:gd name="T82" fmla="*/ 1260 w 1271"/>
                <a:gd name="T83" fmla="*/ 1202 h 1526"/>
                <a:gd name="T84" fmla="*/ 1240 w 1271"/>
                <a:gd name="T85" fmla="*/ 1268 h 1526"/>
                <a:gd name="T86" fmla="*/ 1207 w 1271"/>
                <a:gd name="T87" fmla="*/ 1325 h 1526"/>
                <a:gd name="T88" fmla="*/ 1167 w 1271"/>
                <a:gd name="T89" fmla="*/ 1375 h 1526"/>
                <a:gd name="T90" fmla="*/ 1115 w 1271"/>
                <a:gd name="T91" fmla="*/ 1419 h 1526"/>
                <a:gd name="T92" fmla="*/ 1056 w 1271"/>
                <a:gd name="T93" fmla="*/ 1455 h 1526"/>
                <a:gd name="T94" fmla="*/ 988 w 1271"/>
                <a:gd name="T95" fmla="*/ 1484 h 1526"/>
                <a:gd name="T96" fmla="*/ 911 w 1271"/>
                <a:gd name="T97" fmla="*/ 1505 h 1526"/>
                <a:gd name="T98" fmla="*/ 828 w 1271"/>
                <a:gd name="T99" fmla="*/ 1520 h 1526"/>
                <a:gd name="T100" fmla="*/ 738 w 1271"/>
                <a:gd name="T101" fmla="*/ 1526 h 1526"/>
                <a:gd name="T102" fmla="*/ 0 w 1271"/>
                <a:gd name="T103" fmla="*/ 0 h 1526"/>
                <a:gd name="T104" fmla="*/ 713 w 1271"/>
                <a:gd name="T105" fmla="*/ 0 h 1526"/>
                <a:gd name="T106" fmla="*/ 794 w 1271"/>
                <a:gd name="T107" fmla="*/ 8 h 1526"/>
                <a:gd name="T108" fmla="*/ 868 w 1271"/>
                <a:gd name="T109" fmla="*/ 22 h 1526"/>
                <a:gd name="T110" fmla="*/ 936 w 1271"/>
                <a:gd name="T111" fmla="*/ 42 h 1526"/>
                <a:gd name="T112" fmla="*/ 997 w 1271"/>
                <a:gd name="T113" fmla="*/ 71 h 1526"/>
                <a:gd name="T114" fmla="*/ 1050 w 1271"/>
                <a:gd name="T115" fmla="*/ 106 h 1526"/>
                <a:gd name="T116" fmla="*/ 1095 w 1271"/>
                <a:gd name="T117" fmla="*/ 147 h 1526"/>
                <a:gd name="T118" fmla="*/ 1131 w 1271"/>
                <a:gd name="T119" fmla="*/ 194 h 1526"/>
                <a:gd name="T120" fmla="*/ 1158 w 1271"/>
                <a:gd name="T121" fmla="*/ 247 h 1526"/>
                <a:gd name="T122" fmla="*/ 1176 w 1271"/>
                <a:gd name="T123" fmla="*/ 305 h 1526"/>
                <a:gd name="T124" fmla="*/ 1185 w 1271"/>
                <a:gd name="T125" fmla="*/ 368 h 1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1" h="1526">
                  <a:moveTo>
                    <a:pt x="1002" y="1077"/>
                  </a:moveTo>
                  <a:lnTo>
                    <a:pt x="1002" y="1077"/>
                  </a:lnTo>
                  <a:lnTo>
                    <a:pt x="1001" y="1053"/>
                  </a:lnTo>
                  <a:lnTo>
                    <a:pt x="997" y="1031"/>
                  </a:lnTo>
                  <a:lnTo>
                    <a:pt x="991" y="1010"/>
                  </a:lnTo>
                  <a:lnTo>
                    <a:pt x="983" y="989"/>
                  </a:lnTo>
                  <a:lnTo>
                    <a:pt x="972" y="972"/>
                  </a:lnTo>
                  <a:lnTo>
                    <a:pt x="959" y="955"/>
                  </a:lnTo>
                  <a:lnTo>
                    <a:pt x="943" y="939"/>
                  </a:lnTo>
                  <a:lnTo>
                    <a:pt x="924" y="925"/>
                  </a:lnTo>
                  <a:lnTo>
                    <a:pt x="904" y="912"/>
                  </a:lnTo>
                  <a:lnTo>
                    <a:pt x="881" y="901"/>
                  </a:lnTo>
                  <a:lnTo>
                    <a:pt x="855" y="892"/>
                  </a:lnTo>
                  <a:lnTo>
                    <a:pt x="826" y="884"/>
                  </a:lnTo>
                  <a:lnTo>
                    <a:pt x="797" y="878"/>
                  </a:lnTo>
                  <a:lnTo>
                    <a:pt x="763" y="874"/>
                  </a:lnTo>
                  <a:lnTo>
                    <a:pt x="727" y="871"/>
                  </a:lnTo>
                  <a:lnTo>
                    <a:pt x="689" y="870"/>
                  </a:lnTo>
                  <a:lnTo>
                    <a:pt x="264" y="870"/>
                  </a:lnTo>
                  <a:lnTo>
                    <a:pt x="264" y="1289"/>
                  </a:lnTo>
                  <a:lnTo>
                    <a:pt x="708" y="1289"/>
                  </a:lnTo>
                  <a:lnTo>
                    <a:pt x="708" y="1289"/>
                  </a:lnTo>
                  <a:lnTo>
                    <a:pt x="742" y="1288"/>
                  </a:lnTo>
                  <a:lnTo>
                    <a:pt x="773" y="1286"/>
                  </a:lnTo>
                  <a:lnTo>
                    <a:pt x="804" y="1281"/>
                  </a:lnTo>
                  <a:lnTo>
                    <a:pt x="831" y="1275"/>
                  </a:lnTo>
                  <a:lnTo>
                    <a:pt x="857" y="1268"/>
                  </a:lnTo>
                  <a:lnTo>
                    <a:pt x="881" y="1258"/>
                  </a:lnTo>
                  <a:lnTo>
                    <a:pt x="904" y="1247"/>
                  </a:lnTo>
                  <a:lnTo>
                    <a:pt x="924" y="1235"/>
                  </a:lnTo>
                  <a:lnTo>
                    <a:pt x="942" y="1221"/>
                  </a:lnTo>
                  <a:lnTo>
                    <a:pt x="958" y="1206"/>
                  </a:lnTo>
                  <a:lnTo>
                    <a:pt x="971" y="1188"/>
                  </a:lnTo>
                  <a:lnTo>
                    <a:pt x="982" y="1169"/>
                  </a:lnTo>
                  <a:lnTo>
                    <a:pt x="991" y="1148"/>
                  </a:lnTo>
                  <a:lnTo>
                    <a:pt x="997" y="1127"/>
                  </a:lnTo>
                  <a:lnTo>
                    <a:pt x="1001" y="1103"/>
                  </a:lnTo>
                  <a:lnTo>
                    <a:pt x="1002" y="1077"/>
                  </a:lnTo>
                  <a:close/>
                  <a:moveTo>
                    <a:pt x="917" y="434"/>
                  </a:moveTo>
                  <a:lnTo>
                    <a:pt x="917" y="434"/>
                  </a:lnTo>
                  <a:lnTo>
                    <a:pt x="916" y="411"/>
                  </a:lnTo>
                  <a:lnTo>
                    <a:pt x="912" y="390"/>
                  </a:lnTo>
                  <a:lnTo>
                    <a:pt x="908" y="371"/>
                  </a:lnTo>
                  <a:lnTo>
                    <a:pt x="899" y="352"/>
                  </a:lnTo>
                  <a:lnTo>
                    <a:pt x="890" y="334"/>
                  </a:lnTo>
                  <a:lnTo>
                    <a:pt x="878" y="318"/>
                  </a:lnTo>
                  <a:lnTo>
                    <a:pt x="863" y="303"/>
                  </a:lnTo>
                  <a:lnTo>
                    <a:pt x="848" y="290"/>
                  </a:lnTo>
                  <a:lnTo>
                    <a:pt x="830" y="278"/>
                  </a:lnTo>
                  <a:lnTo>
                    <a:pt x="810" y="268"/>
                  </a:lnTo>
                  <a:lnTo>
                    <a:pt x="788" y="258"/>
                  </a:lnTo>
                  <a:lnTo>
                    <a:pt x="764" y="251"/>
                  </a:lnTo>
                  <a:lnTo>
                    <a:pt x="738" y="245"/>
                  </a:lnTo>
                  <a:lnTo>
                    <a:pt x="711" y="242"/>
                  </a:lnTo>
                  <a:lnTo>
                    <a:pt x="681" y="239"/>
                  </a:lnTo>
                  <a:lnTo>
                    <a:pt x="650" y="238"/>
                  </a:lnTo>
                  <a:lnTo>
                    <a:pt x="264" y="238"/>
                  </a:lnTo>
                  <a:lnTo>
                    <a:pt x="264" y="643"/>
                  </a:lnTo>
                  <a:lnTo>
                    <a:pt x="629" y="643"/>
                  </a:lnTo>
                  <a:lnTo>
                    <a:pt x="629" y="643"/>
                  </a:lnTo>
                  <a:lnTo>
                    <a:pt x="662" y="643"/>
                  </a:lnTo>
                  <a:lnTo>
                    <a:pt x="691" y="641"/>
                  </a:lnTo>
                  <a:lnTo>
                    <a:pt x="720" y="636"/>
                  </a:lnTo>
                  <a:lnTo>
                    <a:pt x="748" y="631"/>
                  </a:lnTo>
                  <a:lnTo>
                    <a:pt x="773" y="624"/>
                  </a:lnTo>
                  <a:lnTo>
                    <a:pt x="797" y="614"/>
                  </a:lnTo>
                  <a:lnTo>
                    <a:pt x="818" y="605"/>
                  </a:lnTo>
                  <a:lnTo>
                    <a:pt x="838" y="592"/>
                  </a:lnTo>
                  <a:lnTo>
                    <a:pt x="856" y="579"/>
                  </a:lnTo>
                  <a:lnTo>
                    <a:pt x="872" y="563"/>
                  </a:lnTo>
                  <a:lnTo>
                    <a:pt x="885" y="546"/>
                  </a:lnTo>
                  <a:lnTo>
                    <a:pt x="891" y="537"/>
                  </a:lnTo>
                  <a:lnTo>
                    <a:pt x="897" y="527"/>
                  </a:lnTo>
                  <a:lnTo>
                    <a:pt x="902" y="516"/>
                  </a:lnTo>
                  <a:lnTo>
                    <a:pt x="905" y="507"/>
                  </a:lnTo>
                  <a:lnTo>
                    <a:pt x="909" y="495"/>
                  </a:lnTo>
                  <a:lnTo>
                    <a:pt x="912" y="484"/>
                  </a:lnTo>
                  <a:lnTo>
                    <a:pt x="916" y="460"/>
                  </a:lnTo>
                  <a:lnTo>
                    <a:pt x="917" y="434"/>
                  </a:lnTo>
                  <a:close/>
                  <a:moveTo>
                    <a:pt x="1186" y="391"/>
                  </a:moveTo>
                  <a:lnTo>
                    <a:pt x="1186" y="391"/>
                  </a:lnTo>
                  <a:lnTo>
                    <a:pt x="1185" y="425"/>
                  </a:lnTo>
                  <a:lnTo>
                    <a:pt x="1181" y="457"/>
                  </a:lnTo>
                  <a:lnTo>
                    <a:pt x="1175" y="487"/>
                  </a:lnTo>
                  <a:lnTo>
                    <a:pt x="1167" y="515"/>
                  </a:lnTo>
                  <a:lnTo>
                    <a:pt x="1157" y="542"/>
                  </a:lnTo>
                  <a:lnTo>
                    <a:pt x="1147" y="565"/>
                  </a:lnTo>
                  <a:lnTo>
                    <a:pt x="1133" y="589"/>
                  </a:lnTo>
                  <a:lnTo>
                    <a:pt x="1119" y="610"/>
                  </a:lnTo>
                  <a:lnTo>
                    <a:pt x="1104" y="630"/>
                  </a:lnTo>
                  <a:lnTo>
                    <a:pt x="1087" y="648"/>
                  </a:lnTo>
                  <a:lnTo>
                    <a:pt x="1069" y="666"/>
                  </a:lnTo>
                  <a:lnTo>
                    <a:pt x="1050" y="681"/>
                  </a:lnTo>
                  <a:lnTo>
                    <a:pt x="1029" y="696"/>
                  </a:lnTo>
                  <a:lnTo>
                    <a:pt x="1009" y="709"/>
                  </a:lnTo>
                  <a:lnTo>
                    <a:pt x="989" y="722"/>
                  </a:lnTo>
                  <a:lnTo>
                    <a:pt x="967" y="733"/>
                  </a:lnTo>
                  <a:lnTo>
                    <a:pt x="967" y="733"/>
                  </a:lnTo>
                  <a:lnTo>
                    <a:pt x="1001" y="745"/>
                  </a:lnTo>
                  <a:lnTo>
                    <a:pt x="1032" y="758"/>
                  </a:lnTo>
                  <a:lnTo>
                    <a:pt x="1062" y="772"/>
                  </a:lnTo>
                  <a:lnTo>
                    <a:pt x="1090" y="788"/>
                  </a:lnTo>
                  <a:lnTo>
                    <a:pt x="1117" y="804"/>
                  </a:lnTo>
                  <a:lnTo>
                    <a:pt x="1142" y="822"/>
                  </a:lnTo>
                  <a:lnTo>
                    <a:pt x="1164" y="843"/>
                  </a:lnTo>
                  <a:lnTo>
                    <a:pt x="1186" y="864"/>
                  </a:lnTo>
                  <a:lnTo>
                    <a:pt x="1205" y="887"/>
                  </a:lnTo>
                  <a:lnTo>
                    <a:pt x="1213" y="899"/>
                  </a:lnTo>
                  <a:lnTo>
                    <a:pt x="1222" y="912"/>
                  </a:lnTo>
                  <a:lnTo>
                    <a:pt x="1229" y="925"/>
                  </a:lnTo>
                  <a:lnTo>
                    <a:pt x="1236" y="939"/>
                  </a:lnTo>
                  <a:lnTo>
                    <a:pt x="1242" y="952"/>
                  </a:lnTo>
                  <a:lnTo>
                    <a:pt x="1248" y="968"/>
                  </a:lnTo>
                  <a:lnTo>
                    <a:pt x="1253" y="983"/>
                  </a:lnTo>
                  <a:lnTo>
                    <a:pt x="1258" y="999"/>
                  </a:lnTo>
                  <a:lnTo>
                    <a:pt x="1261" y="1016"/>
                  </a:lnTo>
                  <a:lnTo>
                    <a:pt x="1265" y="1032"/>
                  </a:lnTo>
                  <a:lnTo>
                    <a:pt x="1267" y="1049"/>
                  </a:lnTo>
                  <a:lnTo>
                    <a:pt x="1268" y="1067"/>
                  </a:lnTo>
                  <a:lnTo>
                    <a:pt x="1270" y="1086"/>
                  </a:lnTo>
                  <a:lnTo>
                    <a:pt x="1271" y="1105"/>
                  </a:lnTo>
                  <a:lnTo>
                    <a:pt x="1271" y="1105"/>
                  </a:lnTo>
                  <a:lnTo>
                    <a:pt x="1270" y="1130"/>
                  </a:lnTo>
                  <a:lnTo>
                    <a:pt x="1267" y="1155"/>
                  </a:lnTo>
                  <a:lnTo>
                    <a:pt x="1265" y="1179"/>
                  </a:lnTo>
                  <a:lnTo>
                    <a:pt x="1260" y="1202"/>
                  </a:lnTo>
                  <a:lnTo>
                    <a:pt x="1254" y="1225"/>
                  </a:lnTo>
                  <a:lnTo>
                    <a:pt x="1247" y="1246"/>
                  </a:lnTo>
                  <a:lnTo>
                    <a:pt x="1240" y="1268"/>
                  </a:lnTo>
                  <a:lnTo>
                    <a:pt x="1230" y="1287"/>
                  </a:lnTo>
                  <a:lnTo>
                    <a:pt x="1219" y="1306"/>
                  </a:lnTo>
                  <a:lnTo>
                    <a:pt x="1207" y="1325"/>
                  </a:lnTo>
                  <a:lnTo>
                    <a:pt x="1195" y="1343"/>
                  </a:lnTo>
                  <a:lnTo>
                    <a:pt x="1181" y="1360"/>
                  </a:lnTo>
                  <a:lnTo>
                    <a:pt x="1167" y="1375"/>
                  </a:lnTo>
                  <a:lnTo>
                    <a:pt x="1150" y="1391"/>
                  </a:lnTo>
                  <a:lnTo>
                    <a:pt x="1133" y="1405"/>
                  </a:lnTo>
                  <a:lnTo>
                    <a:pt x="1115" y="1419"/>
                  </a:lnTo>
                  <a:lnTo>
                    <a:pt x="1096" y="1431"/>
                  </a:lnTo>
                  <a:lnTo>
                    <a:pt x="1077" y="1445"/>
                  </a:lnTo>
                  <a:lnTo>
                    <a:pt x="1056" y="1455"/>
                  </a:lnTo>
                  <a:lnTo>
                    <a:pt x="1034" y="1466"/>
                  </a:lnTo>
                  <a:lnTo>
                    <a:pt x="1012" y="1476"/>
                  </a:lnTo>
                  <a:lnTo>
                    <a:pt x="988" y="1484"/>
                  </a:lnTo>
                  <a:lnTo>
                    <a:pt x="963" y="1492"/>
                  </a:lnTo>
                  <a:lnTo>
                    <a:pt x="938" y="1499"/>
                  </a:lnTo>
                  <a:lnTo>
                    <a:pt x="911" y="1505"/>
                  </a:lnTo>
                  <a:lnTo>
                    <a:pt x="885" y="1511"/>
                  </a:lnTo>
                  <a:lnTo>
                    <a:pt x="856" y="1516"/>
                  </a:lnTo>
                  <a:lnTo>
                    <a:pt x="828" y="1520"/>
                  </a:lnTo>
                  <a:lnTo>
                    <a:pt x="799" y="1522"/>
                  </a:lnTo>
                  <a:lnTo>
                    <a:pt x="768" y="1525"/>
                  </a:lnTo>
                  <a:lnTo>
                    <a:pt x="738" y="1526"/>
                  </a:lnTo>
                  <a:lnTo>
                    <a:pt x="706" y="1526"/>
                  </a:lnTo>
                  <a:lnTo>
                    <a:pt x="0" y="1526"/>
                  </a:lnTo>
                  <a:lnTo>
                    <a:pt x="0" y="0"/>
                  </a:lnTo>
                  <a:lnTo>
                    <a:pt x="684" y="0"/>
                  </a:lnTo>
                  <a:lnTo>
                    <a:pt x="684" y="0"/>
                  </a:lnTo>
                  <a:lnTo>
                    <a:pt x="713" y="0"/>
                  </a:lnTo>
                  <a:lnTo>
                    <a:pt x="740" y="3"/>
                  </a:lnTo>
                  <a:lnTo>
                    <a:pt x="768" y="4"/>
                  </a:lnTo>
                  <a:lnTo>
                    <a:pt x="794" y="8"/>
                  </a:lnTo>
                  <a:lnTo>
                    <a:pt x="819" y="11"/>
                  </a:lnTo>
                  <a:lnTo>
                    <a:pt x="844" y="16"/>
                  </a:lnTo>
                  <a:lnTo>
                    <a:pt x="868" y="22"/>
                  </a:lnTo>
                  <a:lnTo>
                    <a:pt x="892" y="28"/>
                  </a:lnTo>
                  <a:lnTo>
                    <a:pt x="915" y="35"/>
                  </a:lnTo>
                  <a:lnTo>
                    <a:pt x="936" y="42"/>
                  </a:lnTo>
                  <a:lnTo>
                    <a:pt x="958" y="52"/>
                  </a:lnTo>
                  <a:lnTo>
                    <a:pt x="978" y="61"/>
                  </a:lnTo>
                  <a:lnTo>
                    <a:pt x="997" y="71"/>
                  </a:lnTo>
                  <a:lnTo>
                    <a:pt x="1015" y="82"/>
                  </a:lnTo>
                  <a:lnTo>
                    <a:pt x="1033" y="94"/>
                  </a:lnTo>
                  <a:lnTo>
                    <a:pt x="1050" y="106"/>
                  </a:lnTo>
                  <a:lnTo>
                    <a:pt x="1065" y="119"/>
                  </a:lnTo>
                  <a:lnTo>
                    <a:pt x="1081" y="133"/>
                  </a:lnTo>
                  <a:lnTo>
                    <a:pt x="1095" y="147"/>
                  </a:lnTo>
                  <a:lnTo>
                    <a:pt x="1108" y="162"/>
                  </a:lnTo>
                  <a:lnTo>
                    <a:pt x="1120" y="177"/>
                  </a:lnTo>
                  <a:lnTo>
                    <a:pt x="1131" y="194"/>
                  </a:lnTo>
                  <a:lnTo>
                    <a:pt x="1142" y="211"/>
                  </a:lnTo>
                  <a:lnTo>
                    <a:pt x="1150" y="229"/>
                  </a:lnTo>
                  <a:lnTo>
                    <a:pt x="1158" y="247"/>
                  </a:lnTo>
                  <a:lnTo>
                    <a:pt x="1166" y="266"/>
                  </a:lnTo>
                  <a:lnTo>
                    <a:pt x="1172" y="285"/>
                  </a:lnTo>
                  <a:lnTo>
                    <a:pt x="1176" y="305"/>
                  </a:lnTo>
                  <a:lnTo>
                    <a:pt x="1180" y="325"/>
                  </a:lnTo>
                  <a:lnTo>
                    <a:pt x="1184" y="347"/>
                  </a:lnTo>
                  <a:lnTo>
                    <a:pt x="1185" y="368"/>
                  </a:lnTo>
                  <a:lnTo>
                    <a:pt x="1186"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4" name="Rectangle 9" descr=" " title=" "/>
            <p:cNvSpPr>
              <a:spLocks noChangeArrowheads="1"/>
            </p:cNvSpPr>
            <p:nvPr userDrawn="1"/>
          </p:nvSpPr>
          <p:spPr bwMode="auto">
            <a:xfrm>
              <a:off x="407698" y="4851501"/>
              <a:ext cx="17603" cy="1060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5" name="Freeform 10" descr=" " title=" "/>
            <p:cNvSpPr>
              <a:spLocks noEditPoints="1"/>
            </p:cNvSpPr>
            <p:nvPr userDrawn="1"/>
          </p:nvSpPr>
          <p:spPr bwMode="auto">
            <a:xfrm>
              <a:off x="435835" y="4879638"/>
              <a:ext cx="69477" cy="79478"/>
            </a:xfrm>
            <a:custGeom>
              <a:avLst/>
              <a:gdLst>
                <a:gd name="T0" fmla="*/ 735 w 1044"/>
                <a:gd name="T1" fmla="*/ 661 h 1192"/>
                <a:gd name="T2" fmla="*/ 601 w 1044"/>
                <a:gd name="T3" fmla="*/ 636 h 1192"/>
                <a:gd name="T4" fmla="*/ 496 w 1044"/>
                <a:gd name="T5" fmla="*/ 634 h 1192"/>
                <a:gd name="T6" fmla="*/ 392 w 1044"/>
                <a:gd name="T7" fmla="*/ 653 h 1192"/>
                <a:gd name="T8" fmla="*/ 315 w 1044"/>
                <a:gd name="T9" fmla="*/ 695 h 1192"/>
                <a:gd name="T10" fmla="*/ 272 w 1044"/>
                <a:gd name="T11" fmla="*/ 758 h 1192"/>
                <a:gd name="T12" fmla="*/ 262 w 1044"/>
                <a:gd name="T13" fmla="*/ 823 h 1192"/>
                <a:gd name="T14" fmla="*/ 272 w 1044"/>
                <a:gd name="T15" fmla="*/ 879 h 1192"/>
                <a:gd name="T16" fmla="*/ 313 w 1044"/>
                <a:gd name="T17" fmla="*/ 937 h 1192"/>
                <a:gd name="T18" fmla="*/ 377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89 w 1044"/>
                <a:gd name="T33" fmla="*/ 679 h 1192"/>
                <a:gd name="T34" fmla="*/ 768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4 w 1044"/>
                <a:gd name="T47" fmla="*/ 1168 h 1192"/>
                <a:gd name="T48" fmla="*/ 185 w 1044"/>
                <a:gd name="T49" fmla="*/ 1139 h 1192"/>
                <a:gd name="T50" fmla="*/ 123 w 1044"/>
                <a:gd name="T51" fmla="*/ 1100 h 1192"/>
                <a:gd name="T52" fmla="*/ 73 w 1044"/>
                <a:gd name="T53" fmla="*/ 1050 h 1192"/>
                <a:gd name="T54" fmla="*/ 33 w 1044"/>
                <a:gd name="T55" fmla="*/ 989 h 1192"/>
                <a:gd name="T56" fmla="*/ 10 w 1044"/>
                <a:gd name="T57" fmla="*/ 917 h 1192"/>
                <a:gd name="T58" fmla="*/ 0 w 1044"/>
                <a:gd name="T59" fmla="*/ 836 h 1192"/>
                <a:gd name="T60" fmla="*/ 2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5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6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89" y="679"/>
                  </a:moveTo>
                  <a:lnTo>
                    <a:pt x="789" y="679"/>
                  </a:lnTo>
                  <a:lnTo>
                    <a:pt x="763" y="670"/>
                  </a:lnTo>
                  <a:lnTo>
                    <a:pt x="735" y="661"/>
                  </a:lnTo>
                  <a:lnTo>
                    <a:pt x="703" y="653"/>
                  </a:lnTo>
                  <a:lnTo>
                    <a:pt x="670" y="646"/>
                  </a:lnTo>
                  <a:lnTo>
                    <a:pt x="637" y="641"/>
                  </a:lnTo>
                  <a:lnTo>
                    <a:pt x="601" y="636"/>
                  </a:lnTo>
                  <a:lnTo>
                    <a:pt x="564" y="634"/>
                  </a:lnTo>
                  <a:lnTo>
                    <a:pt x="526" y="633"/>
                  </a:lnTo>
                  <a:lnTo>
                    <a:pt x="526" y="633"/>
                  </a:lnTo>
                  <a:lnTo>
                    <a:pt x="496" y="634"/>
                  </a:lnTo>
                  <a:lnTo>
                    <a:pt x="467" y="636"/>
                  </a:lnTo>
                  <a:lnTo>
                    <a:pt x="440" y="640"/>
                  </a:lnTo>
                  <a:lnTo>
                    <a:pt x="414" y="646"/>
                  </a:lnTo>
                  <a:lnTo>
                    <a:pt x="392" y="653"/>
                  </a:lnTo>
                  <a:lnTo>
                    <a:pt x="369" y="661"/>
                  </a:lnTo>
                  <a:lnTo>
                    <a:pt x="350" y="671"/>
                  </a:lnTo>
                  <a:lnTo>
                    <a:pt x="332" y="682"/>
                  </a:lnTo>
                  <a:lnTo>
                    <a:pt x="315" y="695"/>
                  </a:lnTo>
                  <a:lnTo>
                    <a:pt x="302" y="708"/>
                  </a:lnTo>
                  <a:lnTo>
                    <a:pt x="290" y="724"/>
                  </a:lnTo>
                  <a:lnTo>
                    <a:pt x="280" y="740"/>
                  </a:lnTo>
                  <a:lnTo>
                    <a:pt x="272" y="758"/>
                  </a:lnTo>
                  <a:lnTo>
                    <a:pt x="266" y="777"/>
                  </a:lnTo>
                  <a:lnTo>
                    <a:pt x="263" y="798"/>
                  </a:lnTo>
                  <a:lnTo>
                    <a:pt x="262" y="819"/>
                  </a:lnTo>
                  <a:lnTo>
                    <a:pt x="262" y="823"/>
                  </a:lnTo>
                  <a:lnTo>
                    <a:pt x="262" y="823"/>
                  </a:lnTo>
                  <a:lnTo>
                    <a:pt x="263" y="843"/>
                  </a:lnTo>
                  <a:lnTo>
                    <a:pt x="266" y="861"/>
                  </a:lnTo>
                  <a:lnTo>
                    <a:pt x="272" y="879"/>
                  </a:lnTo>
                  <a:lnTo>
                    <a:pt x="280" y="896"/>
                  </a:lnTo>
                  <a:lnTo>
                    <a:pt x="289" y="911"/>
                  </a:lnTo>
                  <a:lnTo>
                    <a:pt x="300" y="924"/>
                  </a:lnTo>
                  <a:lnTo>
                    <a:pt x="313" y="937"/>
                  </a:lnTo>
                  <a:lnTo>
                    <a:pt x="326" y="948"/>
                  </a:lnTo>
                  <a:lnTo>
                    <a:pt x="343" y="959"/>
                  </a:lnTo>
                  <a:lnTo>
                    <a:pt x="360" y="967"/>
                  </a:lnTo>
                  <a:lnTo>
                    <a:pt x="377" y="976"/>
                  </a:lnTo>
                  <a:lnTo>
                    <a:pt x="398" y="982"/>
                  </a:lnTo>
                  <a:lnTo>
                    <a:pt x="418" y="986"/>
                  </a:lnTo>
                  <a:lnTo>
                    <a:pt x="440" y="990"/>
                  </a:lnTo>
                  <a:lnTo>
                    <a:pt x="461" y="992"/>
                  </a:lnTo>
                  <a:lnTo>
                    <a:pt x="485" y="992"/>
                  </a:lnTo>
                  <a:lnTo>
                    <a:pt x="485"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3" y="802"/>
                  </a:lnTo>
                  <a:lnTo>
                    <a:pt x="786" y="790"/>
                  </a:lnTo>
                  <a:lnTo>
                    <a:pt x="788" y="777"/>
                  </a:lnTo>
                  <a:lnTo>
                    <a:pt x="788" y="764"/>
                  </a:lnTo>
                  <a:lnTo>
                    <a:pt x="789" y="751"/>
                  </a:lnTo>
                  <a:lnTo>
                    <a:pt x="789" y="679"/>
                  </a:lnTo>
                  <a:close/>
                  <a:moveTo>
                    <a:pt x="782" y="1167"/>
                  </a:moveTo>
                  <a:lnTo>
                    <a:pt x="782" y="1026"/>
                  </a:lnTo>
                  <a:lnTo>
                    <a:pt x="782" y="1026"/>
                  </a:lnTo>
                  <a:lnTo>
                    <a:pt x="768" y="1043"/>
                  </a:lnTo>
                  <a:lnTo>
                    <a:pt x="751" y="1059"/>
                  </a:lnTo>
                  <a:lnTo>
                    <a:pt x="735" y="1076"/>
                  </a:lnTo>
                  <a:lnTo>
                    <a:pt x="715"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50" y="1188"/>
                  </a:lnTo>
                  <a:lnTo>
                    <a:pt x="330" y="1186"/>
                  </a:lnTo>
                  <a:lnTo>
                    <a:pt x="311" y="1182"/>
                  </a:lnTo>
                  <a:lnTo>
                    <a:pt x="291" y="1179"/>
                  </a:lnTo>
                  <a:lnTo>
                    <a:pt x="272" y="1174"/>
                  </a:lnTo>
                  <a:lnTo>
                    <a:pt x="254" y="1168"/>
                  </a:lnTo>
                  <a:lnTo>
                    <a:pt x="237" y="1162"/>
                  </a:lnTo>
                  <a:lnTo>
                    <a:pt x="219" y="1155"/>
                  </a:lnTo>
                  <a:lnTo>
                    <a:pt x="202" y="1148"/>
                  </a:lnTo>
                  <a:lnTo>
                    <a:pt x="185" y="1139"/>
                  </a:lnTo>
                  <a:lnTo>
                    <a:pt x="168" y="1131"/>
                  </a:lnTo>
                  <a:lnTo>
                    <a:pt x="153" y="1121"/>
                  </a:lnTo>
                  <a:lnTo>
                    <a:pt x="137" y="1111"/>
                  </a:lnTo>
                  <a:lnTo>
                    <a:pt x="123" y="1100"/>
                  </a:lnTo>
                  <a:lnTo>
                    <a:pt x="110" y="1089"/>
                  </a:lnTo>
                  <a:lnTo>
                    <a:pt x="97" y="1076"/>
                  </a:lnTo>
                  <a:lnTo>
                    <a:pt x="85" y="1064"/>
                  </a:lnTo>
                  <a:lnTo>
                    <a:pt x="73" y="1050"/>
                  </a:lnTo>
                  <a:lnTo>
                    <a:pt x="62" y="1035"/>
                  </a:lnTo>
                  <a:lnTo>
                    <a:pt x="51" y="1021"/>
                  </a:lnTo>
                  <a:lnTo>
                    <a:pt x="42" y="1005"/>
                  </a:lnTo>
                  <a:lnTo>
                    <a:pt x="33" y="989"/>
                  </a:lnTo>
                  <a:lnTo>
                    <a:pt x="26" y="972"/>
                  </a:lnTo>
                  <a:lnTo>
                    <a:pt x="19" y="954"/>
                  </a:lnTo>
                  <a:lnTo>
                    <a:pt x="14" y="936"/>
                  </a:lnTo>
                  <a:lnTo>
                    <a:pt x="10" y="917"/>
                  </a:lnTo>
                  <a:lnTo>
                    <a:pt x="6" y="898"/>
                  </a:lnTo>
                  <a:lnTo>
                    <a:pt x="2" y="878"/>
                  </a:lnTo>
                  <a:lnTo>
                    <a:pt x="1" y="857"/>
                  </a:lnTo>
                  <a:lnTo>
                    <a:pt x="0" y="836"/>
                  </a:lnTo>
                  <a:lnTo>
                    <a:pt x="0" y="831"/>
                  </a:lnTo>
                  <a:lnTo>
                    <a:pt x="0" y="831"/>
                  </a:lnTo>
                  <a:lnTo>
                    <a:pt x="1" y="808"/>
                  </a:lnTo>
                  <a:lnTo>
                    <a:pt x="2" y="787"/>
                  </a:lnTo>
                  <a:lnTo>
                    <a:pt x="6"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0" y="491"/>
                  </a:lnTo>
                  <a:lnTo>
                    <a:pt x="281" y="485"/>
                  </a:lnTo>
                  <a:lnTo>
                    <a:pt x="302" y="479"/>
                  </a:lnTo>
                  <a:lnTo>
                    <a:pt x="324" y="474"/>
                  </a:lnTo>
                  <a:lnTo>
                    <a:pt x="346" y="470"/>
                  </a:lnTo>
                  <a:lnTo>
                    <a:pt x="370"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3" y="451"/>
                  </a:lnTo>
                  <a:lnTo>
                    <a:pt x="780" y="425"/>
                  </a:lnTo>
                  <a:lnTo>
                    <a:pt x="775" y="399"/>
                  </a:lnTo>
                  <a:lnTo>
                    <a:pt x="767" y="375"/>
                  </a:lnTo>
                  <a:lnTo>
                    <a:pt x="756" y="353"/>
                  </a:lnTo>
                  <a:lnTo>
                    <a:pt x="744" y="333"/>
                  </a:lnTo>
                  <a:lnTo>
                    <a:pt x="729" y="315"/>
                  </a:lnTo>
                  <a:lnTo>
                    <a:pt x="712" y="298"/>
                  </a:lnTo>
                  <a:lnTo>
                    <a:pt x="693" y="283"/>
                  </a:lnTo>
                  <a:lnTo>
                    <a:pt x="671" y="271"/>
                  </a:lnTo>
                  <a:lnTo>
                    <a:pt x="649" y="260"/>
                  </a:lnTo>
                  <a:lnTo>
                    <a:pt x="623" y="251"/>
                  </a:lnTo>
                  <a:lnTo>
                    <a:pt x="596" y="243"/>
                  </a:lnTo>
                  <a:lnTo>
                    <a:pt x="566" y="239"/>
                  </a:lnTo>
                  <a:lnTo>
                    <a:pt x="535" y="236"/>
                  </a:lnTo>
                  <a:lnTo>
                    <a:pt x="502" y="235"/>
                  </a:lnTo>
                  <a:lnTo>
                    <a:pt x="502" y="235"/>
                  </a:lnTo>
                  <a:lnTo>
                    <a:pt x="455" y="236"/>
                  </a:lnTo>
                  <a:lnTo>
                    <a:pt x="411" y="240"/>
                  </a:lnTo>
                  <a:lnTo>
                    <a:pt x="369" y="246"/>
                  </a:lnTo>
                  <a:lnTo>
                    <a:pt x="328" y="254"/>
                  </a:lnTo>
                  <a:lnTo>
                    <a:pt x="289" y="265"/>
                  </a:lnTo>
                  <a:lnTo>
                    <a:pt x="250" y="277"/>
                  </a:lnTo>
                  <a:lnTo>
                    <a:pt x="211" y="290"/>
                  </a:lnTo>
                  <a:lnTo>
                    <a:pt x="173" y="307"/>
                  </a:lnTo>
                  <a:lnTo>
                    <a:pt x="100" y="95"/>
                  </a:lnTo>
                  <a:lnTo>
                    <a:pt x="100" y="95"/>
                  </a:lnTo>
                  <a:lnTo>
                    <a:pt x="148" y="75"/>
                  </a:lnTo>
                  <a:lnTo>
                    <a:pt x="196" y="56"/>
                  </a:lnTo>
                  <a:lnTo>
                    <a:pt x="246" y="39"/>
                  </a:lnTo>
                  <a:lnTo>
                    <a:pt x="271" y="32"/>
                  </a:lnTo>
                  <a:lnTo>
                    <a:pt x="297" y="26"/>
                  </a:lnTo>
                  <a:lnTo>
                    <a:pt x="324" y="20"/>
                  </a:lnTo>
                  <a:lnTo>
                    <a:pt x="351" y="14"/>
                  </a:lnTo>
                  <a:lnTo>
                    <a:pt x="380" y="11"/>
                  </a:lnTo>
                  <a:lnTo>
                    <a:pt x="410" y="6"/>
                  </a:lnTo>
                  <a:lnTo>
                    <a:pt x="440" y="3"/>
                  </a:lnTo>
                  <a:lnTo>
                    <a:pt x="472" y="1"/>
                  </a:lnTo>
                  <a:lnTo>
                    <a:pt x="504" y="0"/>
                  </a:lnTo>
                  <a:lnTo>
                    <a:pt x="539" y="0"/>
                  </a:lnTo>
                  <a:lnTo>
                    <a:pt x="539" y="0"/>
                  </a:lnTo>
                  <a:lnTo>
                    <a:pt x="570" y="0"/>
                  </a:lnTo>
                  <a:lnTo>
                    <a:pt x="601" y="1"/>
                  </a:lnTo>
                  <a:lnTo>
                    <a:pt x="629"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8" y="126"/>
                  </a:lnTo>
                  <a:lnTo>
                    <a:pt x="934" y="143"/>
                  </a:lnTo>
                  <a:lnTo>
                    <a:pt x="948" y="160"/>
                  </a:lnTo>
                  <a:lnTo>
                    <a:pt x="961" y="178"/>
                  </a:lnTo>
                  <a:lnTo>
                    <a:pt x="973" y="197"/>
                  </a:lnTo>
                  <a:lnTo>
                    <a:pt x="985" y="216"/>
                  </a:lnTo>
                  <a:lnTo>
                    <a:pt x="996" y="236"/>
                  </a:lnTo>
                  <a:lnTo>
                    <a:pt x="1004"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6" name="Freeform 11" descr=" " title=" "/>
            <p:cNvSpPr>
              <a:spLocks/>
            </p:cNvSpPr>
            <p:nvPr userDrawn="1"/>
          </p:nvSpPr>
          <p:spPr bwMode="auto">
            <a:xfrm>
              <a:off x="514780" y="4879238"/>
              <a:ext cx="71077" cy="80012"/>
            </a:xfrm>
            <a:custGeom>
              <a:avLst/>
              <a:gdLst>
                <a:gd name="T0" fmla="*/ 531 w 1065"/>
                <a:gd name="T1" fmla="*/ 1198 h 1200"/>
                <a:gd name="T2" fmla="*/ 413 w 1065"/>
                <a:gd name="T3" fmla="*/ 1174 h 1200"/>
                <a:gd name="T4" fmla="*/ 306 w 1065"/>
                <a:gd name="T5" fmla="*/ 1128 h 1200"/>
                <a:gd name="T6" fmla="*/ 211 w 1065"/>
                <a:gd name="T7" fmla="*/ 1064 h 1200"/>
                <a:gd name="T8" fmla="*/ 131 w 1065"/>
                <a:gd name="T9" fmla="*/ 983 h 1200"/>
                <a:gd name="T10" fmla="*/ 69 w 1065"/>
                <a:gd name="T11" fmla="*/ 887 h 1200"/>
                <a:gd name="T12" fmla="*/ 25 w 1065"/>
                <a:gd name="T13" fmla="*/ 781 h 1200"/>
                <a:gd name="T14" fmla="*/ 4 w 1065"/>
                <a:gd name="T15" fmla="*/ 665 h 1200"/>
                <a:gd name="T16" fmla="*/ 1 w 1065"/>
                <a:gd name="T17" fmla="*/ 573 h 1200"/>
                <a:gd name="T18" fmla="*/ 18 w 1065"/>
                <a:gd name="T19" fmla="*/ 454 h 1200"/>
                <a:gd name="T20" fmla="*/ 56 w 1065"/>
                <a:gd name="T21" fmla="*/ 344 h 1200"/>
                <a:gd name="T22" fmla="*/ 115 w 1065"/>
                <a:gd name="T23" fmla="*/ 244 h 1200"/>
                <a:gd name="T24" fmla="*/ 190 w 1065"/>
                <a:gd name="T25" fmla="*/ 158 h 1200"/>
                <a:gd name="T26" fmla="*/ 281 w 1065"/>
                <a:gd name="T27" fmla="*/ 88 h 1200"/>
                <a:gd name="T28" fmla="*/ 386 w 1065"/>
                <a:gd name="T29" fmla="*/ 37 h 1200"/>
                <a:gd name="T30" fmla="*/ 503 w 1065"/>
                <a:gd name="T31" fmla="*/ 7 h 1200"/>
                <a:gd name="T32" fmla="*/ 597 w 1065"/>
                <a:gd name="T33" fmla="*/ 0 h 1200"/>
                <a:gd name="T34" fmla="*/ 745 w 1065"/>
                <a:gd name="T35" fmla="*/ 14 h 1200"/>
                <a:gd name="T36" fmla="*/ 868 w 1065"/>
                <a:gd name="T37" fmla="*/ 55 h 1200"/>
                <a:gd name="T38" fmla="*/ 971 w 1065"/>
                <a:gd name="T39" fmla="*/ 118 h 1200"/>
                <a:gd name="T40" fmla="*/ 1057 w 1065"/>
                <a:gd name="T41" fmla="*/ 198 h 1200"/>
                <a:gd name="T42" fmla="*/ 847 w 1065"/>
                <a:gd name="T43" fmla="*/ 329 h 1200"/>
                <a:gd name="T44" fmla="*/ 781 w 1065"/>
                <a:gd name="T45" fmla="*/ 280 h 1200"/>
                <a:gd name="T46" fmla="*/ 707 w 1065"/>
                <a:gd name="T47" fmla="*/ 247 h 1200"/>
                <a:gd name="T48" fmla="*/ 619 w 1065"/>
                <a:gd name="T49" fmla="*/ 231 h 1200"/>
                <a:gd name="T50" fmla="*/ 559 w 1065"/>
                <a:gd name="T51" fmla="*/ 233 h 1200"/>
                <a:gd name="T52" fmla="*/ 493 w 1065"/>
                <a:gd name="T53" fmla="*/ 247 h 1200"/>
                <a:gd name="T54" fmla="*/ 433 w 1065"/>
                <a:gd name="T55" fmla="*/ 276 h 1200"/>
                <a:gd name="T56" fmla="*/ 381 w 1065"/>
                <a:gd name="T57" fmla="*/ 315 h 1200"/>
                <a:gd name="T58" fmla="*/ 337 w 1065"/>
                <a:gd name="T59" fmla="*/ 365 h 1200"/>
                <a:gd name="T60" fmla="*/ 302 w 1065"/>
                <a:gd name="T61" fmla="*/ 424 h 1200"/>
                <a:gd name="T62" fmla="*/ 278 w 1065"/>
                <a:gd name="T63" fmla="*/ 489 h 1200"/>
                <a:gd name="T64" fmla="*/ 265 w 1065"/>
                <a:gd name="T65" fmla="*/ 561 h 1200"/>
                <a:gd name="T66" fmla="*/ 264 w 1065"/>
                <a:gd name="T67" fmla="*/ 618 h 1200"/>
                <a:gd name="T68" fmla="*/ 273 w 1065"/>
                <a:gd name="T69" fmla="*/ 692 h 1200"/>
                <a:gd name="T70" fmla="*/ 295 w 1065"/>
                <a:gd name="T71" fmla="*/ 762 h 1200"/>
                <a:gd name="T72" fmla="*/ 328 w 1065"/>
                <a:gd name="T73" fmla="*/ 823 h 1200"/>
                <a:gd name="T74" fmla="*/ 371 w 1065"/>
                <a:gd name="T75" fmla="*/ 875 h 1200"/>
                <a:gd name="T76" fmla="*/ 424 w 1065"/>
                <a:gd name="T77" fmla="*/ 918 h 1200"/>
                <a:gd name="T78" fmla="*/ 485 w 1065"/>
                <a:gd name="T79" fmla="*/ 949 h 1200"/>
                <a:gd name="T80" fmla="*/ 553 w 1065"/>
                <a:gd name="T81" fmla="*/ 967 h 1200"/>
                <a:gd name="T82" fmla="*/ 608 w 1065"/>
                <a:gd name="T83" fmla="*/ 972 h 1200"/>
                <a:gd name="T84" fmla="*/ 695 w 1065"/>
                <a:gd name="T85" fmla="*/ 961 h 1200"/>
                <a:gd name="T86" fmla="*/ 773 w 1065"/>
                <a:gd name="T87" fmla="*/ 931 h 1200"/>
                <a:gd name="T88" fmla="*/ 842 w 1065"/>
                <a:gd name="T89" fmla="*/ 886 h 1200"/>
                <a:gd name="T90" fmla="*/ 1065 w 1065"/>
                <a:gd name="T91" fmla="*/ 985 h 1200"/>
                <a:gd name="T92" fmla="*/ 1000 w 1065"/>
                <a:gd name="T93" fmla="*/ 1052 h 1200"/>
                <a:gd name="T94" fmla="*/ 899 w 1065"/>
                <a:gd name="T95" fmla="*/ 1125 h 1200"/>
                <a:gd name="T96" fmla="*/ 781 w 1065"/>
                <a:gd name="T97" fmla="*/ 1176 h 1200"/>
                <a:gd name="T98" fmla="*/ 635 w 1065"/>
                <a:gd name="T99" fmla="*/ 1199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65" h="1200">
                  <a:moveTo>
                    <a:pt x="595" y="1200"/>
                  </a:moveTo>
                  <a:lnTo>
                    <a:pt x="595" y="1200"/>
                  </a:lnTo>
                  <a:lnTo>
                    <a:pt x="562" y="1200"/>
                  </a:lnTo>
                  <a:lnTo>
                    <a:pt x="531" y="1198"/>
                  </a:lnTo>
                  <a:lnTo>
                    <a:pt x="502" y="1194"/>
                  </a:lnTo>
                  <a:lnTo>
                    <a:pt x="471" y="1188"/>
                  </a:lnTo>
                  <a:lnTo>
                    <a:pt x="442" y="1182"/>
                  </a:lnTo>
                  <a:lnTo>
                    <a:pt x="413" y="1174"/>
                  </a:lnTo>
                  <a:lnTo>
                    <a:pt x="385" y="1164"/>
                  </a:lnTo>
                  <a:lnTo>
                    <a:pt x="357" y="1153"/>
                  </a:lnTo>
                  <a:lnTo>
                    <a:pt x="331" y="1141"/>
                  </a:lnTo>
                  <a:lnTo>
                    <a:pt x="306" y="1128"/>
                  </a:lnTo>
                  <a:lnTo>
                    <a:pt x="281" y="1114"/>
                  </a:lnTo>
                  <a:lnTo>
                    <a:pt x="257" y="1098"/>
                  </a:lnTo>
                  <a:lnTo>
                    <a:pt x="233" y="1082"/>
                  </a:lnTo>
                  <a:lnTo>
                    <a:pt x="211" y="1064"/>
                  </a:lnTo>
                  <a:lnTo>
                    <a:pt x="190" y="1045"/>
                  </a:lnTo>
                  <a:lnTo>
                    <a:pt x="170" y="1026"/>
                  </a:lnTo>
                  <a:lnTo>
                    <a:pt x="149" y="1004"/>
                  </a:lnTo>
                  <a:lnTo>
                    <a:pt x="131" y="983"/>
                  </a:lnTo>
                  <a:lnTo>
                    <a:pt x="115" y="960"/>
                  </a:lnTo>
                  <a:lnTo>
                    <a:pt x="98" y="937"/>
                  </a:lnTo>
                  <a:lnTo>
                    <a:pt x="84" y="912"/>
                  </a:lnTo>
                  <a:lnTo>
                    <a:pt x="69" y="887"/>
                  </a:lnTo>
                  <a:lnTo>
                    <a:pt x="56" y="862"/>
                  </a:lnTo>
                  <a:lnTo>
                    <a:pt x="45" y="836"/>
                  </a:lnTo>
                  <a:lnTo>
                    <a:pt x="35" y="808"/>
                  </a:lnTo>
                  <a:lnTo>
                    <a:pt x="25" y="781"/>
                  </a:lnTo>
                  <a:lnTo>
                    <a:pt x="18" y="752"/>
                  </a:lnTo>
                  <a:lnTo>
                    <a:pt x="12" y="723"/>
                  </a:lnTo>
                  <a:lnTo>
                    <a:pt x="7" y="694"/>
                  </a:lnTo>
                  <a:lnTo>
                    <a:pt x="4" y="665"/>
                  </a:lnTo>
                  <a:lnTo>
                    <a:pt x="1" y="634"/>
                  </a:lnTo>
                  <a:lnTo>
                    <a:pt x="0" y="604"/>
                  </a:lnTo>
                  <a:lnTo>
                    <a:pt x="0" y="604"/>
                  </a:lnTo>
                  <a:lnTo>
                    <a:pt x="1" y="573"/>
                  </a:lnTo>
                  <a:lnTo>
                    <a:pt x="4" y="542"/>
                  </a:lnTo>
                  <a:lnTo>
                    <a:pt x="7" y="512"/>
                  </a:lnTo>
                  <a:lnTo>
                    <a:pt x="12" y="483"/>
                  </a:lnTo>
                  <a:lnTo>
                    <a:pt x="18" y="454"/>
                  </a:lnTo>
                  <a:lnTo>
                    <a:pt x="25" y="426"/>
                  </a:lnTo>
                  <a:lnTo>
                    <a:pt x="35" y="397"/>
                  </a:lnTo>
                  <a:lnTo>
                    <a:pt x="45" y="370"/>
                  </a:lnTo>
                  <a:lnTo>
                    <a:pt x="56" y="344"/>
                  </a:lnTo>
                  <a:lnTo>
                    <a:pt x="69" y="317"/>
                  </a:lnTo>
                  <a:lnTo>
                    <a:pt x="84" y="292"/>
                  </a:lnTo>
                  <a:lnTo>
                    <a:pt x="98" y="267"/>
                  </a:lnTo>
                  <a:lnTo>
                    <a:pt x="115" y="244"/>
                  </a:lnTo>
                  <a:lnTo>
                    <a:pt x="131" y="221"/>
                  </a:lnTo>
                  <a:lnTo>
                    <a:pt x="150" y="199"/>
                  </a:lnTo>
                  <a:lnTo>
                    <a:pt x="170" y="178"/>
                  </a:lnTo>
                  <a:lnTo>
                    <a:pt x="190" y="158"/>
                  </a:lnTo>
                  <a:lnTo>
                    <a:pt x="211" y="139"/>
                  </a:lnTo>
                  <a:lnTo>
                    <a:pt x="234" y="121"/>
                  </a:lnTo>
                  <a:lnTo>
                    <a:pt x="257" y="104"/>
                  </a:lnTo>
                  <a:lnTo>
                    <a:pt x="281" y="88"/>
                  </a:lnTo>
                  <a:lnTo>
                    <a:pt x="306" y="74"/>
                  </a:lnTo>
                  <a:lnTo>
                    <a:pt x="332" y="61"/>
                  </a:lnTo>
                  <a:lnTo>
                    <a:pt x="358" y="47"/>
                  </a:lnTo>
                  <a:lnTo>
                    <a:pt x="386" y="37"/>
                  </a:lnTo>
                  <a:lnTo>
                    <a:pt x="414" y="27"/>
                  </a:lnTo>
                  <a:lnTo>
                    <a:pt x="443" y="19"/>
                  </a:lnTo>
                  <a:lnTo>
                    <a:pt x="473" y="12"/>
                  </a:lnTo>
                  <a:lnTo>
                    <a:pt x="503" y="7"/>
                  </a:lnTo>
                  <a:lnTo>
                    <a:pt x="534" y="3"/>
                  </a:lnTo>
                  <a:lnTo>
                    <a:pt x="565" y="1"/>
                  </a:lnTo>
                  <a:lnTo>
                    <a:pt x="597" y="0"/>
                  </a:lnTo>
                  <a:lnTo>
                    <a:pt x="597" y="0"/>
                  </a:lnTo>
                  <a:lnTo>
                    <a:pt x="637" y="1"/>
                  </a:lnTo>
                  <a:lnTo>
                    <a:pt x="675" y="3"/>
                  </a:lnTo>
                  <a:lnTo>
                    <a:pt x="711" y="8"/>
                  </a:lnTo>
                  <a:lnTo>
                    <a:pt x="745" y="14"/>
                  </a:lnTo>
                  <a:lnTo>
                    <a:pt x="779" y="22"/>
                  </a:lnTo>
                  <a:lnTo>
                    <a:pt x="810" y="32"/>
                  </a:lnTo>
                  <a:lnTo>
                    <a:pt x="840" y="43"/>
                  </a:lnTo>
                  <a:lnTo>
                    <a:pt x="868" y="55"/>
                  </a:lnTo>
                  <a:lnTo>
                    <a:pt x="896" y="69"/>
                  </a:lnTo>
                  <a:lnTo>
                    <a:pt x="922" y="83"/>
                  </a:lnTo>
                  <a:lnTo>
                    <a:pt x="947" y="100"/>
                  </a:lnTo>
                  <a:lnTo>
                    <a:pt x="971" y="118"/>
                  </a:lnTo>
                  <a:lnTo>
                    <a:pt x="994" y="136"/>
                  </a:lnTo>
                  <a:lnTo>
                    <a:pt x="1015" y="156"/>
                  </a:lnTo>
                  <a:lnTo>
                    <a:pt x="1037" y="176"/>
                  </a:lnTo>
                  <a:lnTo>
                    <a:pt x="1057" y="198"/>
                  </a:lnTo>
                  <a:lnTo>
                    <a:pt x="893" y="375"/>
                  </a:lnTo>
                  <a:lnTo>
                    <a:pt x="893" y="375"/>
                  </a:lnTo>
                  <a:lnTo>
                    <a:pt x="862" y="344"/>
                  </a:lnTo>
                  <a:lnTo>
                    <a:pt x="847" y="329"/>
                  </a:lnTo>
                  <a:lnTo>
                    <a:pt x="831" y="316"/>
                  </a:lnTo>
                  <a:lnTo>
                    <a:pt x="814" y="303"/>
                  </a:lnTo>
                  <a:lnTo>
                    <a:pt x="798" y="291"/>
                  </a:lnTo>
                  <a:lnTo>
                    <a:pt x="781" y="280"/>
                  </a:lnTo>
                  <a:lnTo>
                    <a:pt x="763" y="271"/>
                  </a:lnTo>
                  <a:lnTo>
                    <a:pt x="745" y="261"/>
                  </a:lnTo>
                  <a:lnTo>
                    <a:pt x="726" y="254"/>
                  </a:lnTo>
                  <a:lnTo>
                    <a:pt x="707" y="247"/>
                  </a:lnTo>
                  <a:lnTo>
                    <a:pt x="685" y="241"/>
                  </a:lnTo>
                  <a:lnTo>
                    <a:pt x="665" y="236"/>
                  </a:lnTo>
                  <a:lnTo>
                    <a:pt x="642" y="233"/>
                  </a:lnTo>
                  <a:lnTo>
                    <a:pt x="619" y="231"/>
                  </a:lnTo>
                  <a:lnTo>
                    <a:pt x="595" y="230"/>
                  </a:lnTo>
                  <a:lnTo>
                    <a:pt x="595" y="230"/>
                  </a:lnTo>
                  <a:lnTo>
                    <a:pt x="577" y="231"/>
                  </a:lnTo>
                  <a:lnTo>
                    <a:pt x="559" y="233"/>
                  </a:lnTo>
                  <a:lnTo>
                    <a:pt x="542" y="235"/>
                  </a:lnTo>
                  <a:lnTo>
                    <a:pt x="525" y="239"/>
                  </a:lnTo>
                  <a:lnTo>
                    <a:pt x="509" y="242"/>
                  </a:lnTo>
                  <a:lnTo>
                    <a:pt x="493" y="247"/>
                  </a:lnTo>
                  <a:lnTo>
                    <a:pt x="478" y="253"/>
                  </a:lnTo>
                  <a:lnTo>
                    <a:pt x="462" y="260"/>
                  </a:lnTo>
                  <a:lnTo>
                    <a:pt x="448" y="267"/>
                  </a:lnTo>
                  <a:lnTo>
                    <a:pt x="433" y="276"/>
                  </a:lnTo>
                  <a:lnTo>
                    <a:pt x="419" y="284"/>
                  </a:lnTo>
                  <a:lnTo>
                    <a:pt x="406" y="293"/>
                  </a:lnTo>
                  <a:lnTo>
                    <a:pt x="393" y="304"/>
                  </a:lnTo>
                  <a:lnTo>
                    <a:pt x="381" y="315"/>
                  </a:lnTo>
                  <a:lnTo>
                    <a:pt x="369" y="327"/>
                  </a:lnTo>
                  <a:lnTo>
                    <a:pt x="357" y="339"/>
                  </a:lnTo>
                  <a:lnTo>
                    <a:pt x="346" y="352"/>
                  </a:lnTo>
                  <a:lnTo>
                    <a:pt x="337" y="365"/>
                  </a:lnTo>
                  <a:lnTo>
                    <a:pt x="327" y="378"/>
                  </a:lnTo>
                  <a:lnTo>
                    <a:pt x="318" y="394"/>
                  </a:lnTo>
                  <a:lnTo>
                    <a:pt x="309" y="408"/>
                  </a:lnTo>
                  <a:lnTo>
                    <a:pt x="302" y="424"/>
                  </a:lnTo>
                  <a:lnTo>
                    <a:pt x="295" y="439"/>
                  </a:lnTo>
                  <a:lnTo>
                    <a:pt x="288" y="456"/>
                  </a:lnTo>
                  <a:lnTo>
                    <a:pt x="283" y="473"/>
                  </a:lnTo>
                  <a:lnTo>
                    <a:pt x="278" y="489"/>
                  </a:lnTo>
                  <a:lnTo>
                    <a:pt x="273" y="507"/>
                  </a:lnTo>
                  <a:lnTo>
                    <a:pt x="270" y="525"/>
                  </a:lnTo>
                  <a:lnTo>
                    <a:pt x="267" y="543"/>
                  </a:lnTo>
                  <a:lnTo>
                    <a:pt x="265" y="561"/>
                  </a:lnTo>
                  <a:lnTo>
                    <a:pt x="264" y="580"/>
                  </a:lnTo>
                  <a:lnTo>
                    <a:pt x="264" y="599"/>
                  </a:lnTo>
                  <a:lnTo>
                    <a:pt x="264" y="599"/>
                  </a:lnTo>
                  <a:lnTo>
                    <a:pt x="264" y="618"/>
                  </a:lnTo>
                  <a:lnTo>
                    <a:pt x="265" y="637"/>
                  </a:lnTo>
                  <a:lnTo>
                    <a:pt x="267" y="657"/>
                  </a:lnTo>
                  <a:lnTo>
                    <a:pt x="270" y="674"/>
                  </a:lnTo>
                  <a:lnTo>
                    <a:pt x="273" y="692"/>
                  </a:lnTo>
                  <a:lnTo>
                    <a:pt x="278" y="710"/>
                  </a:lnTo>
                  <a:lnTo>
                    <a:pt x="283" y="727"/>
                  </a:lnTo>
                  <a:lnTo>
                    <a:pt x="289" y="745"/>
                  </a:lnTo>
                  <a:lnTo>
                    <a:pt x="295" y="762"/>
                  </a:lnTo>
                  <a:lnTo>
                    <a:pt x="302" y="777"/>
                  </a:lnTo>
                  <a:lnTo>
                    <a:pt x="310" y="793"/>
                  </a:lnTo>
                  <a:lnTo>
                    <a:pt x="319" y="808"/>
                  </a:lnTo>
                  <a:lnTo>
                    <a:pt x="328" y="823"/>
                  </a:lnTo>
                  <a:lnTo>
                    <a:pt x="338" y="837"/>
                  </a:lnTo>
                  <a:lnTo>
                    <a:pt x="349" y="850"/>
                  </a:lnTo>
                  <a:lnTo>
                    <a:pt x="359" y="863"/>
                  </a:lnTo>
                  <a:lnTo>
                    <a:pt x="371" y="875"/>
                  </a:lnTo>
                  <a:lnTo>
                    <a:pt x="383" y="887"/>
                  </a:lnTo>
                  <a:lnTo>
                    <a:pt x="396" y="898"/>
                  </a:lnTo>
                  <a:lnTo>
                    <a:pt x="410" y="909"/>
                  </a:lnTo>
                  <a:lnTo>
                    <a:pt x="424" y="918"/>
                  </a:lnTo>
                  <a:lnTo>
                    <a:pt x="438" y="926"/>
                  </a:lnTo>
                  <a:lnTo>
                    <a:pt x="453" y="935"/>
                  </a:lnTo>
                  <a:lnTo>
                    <a:pt x="468" y="942"/>
                  </a:lnTo>
                  <a:lnTo>
                    <a:pt x="485" y="949"/>
                  </a:lnTo>
                  <a:lnTo>
                    <a:pt x="500" y="955"/>
                  </a:lnTo>
                  <a:lnTo>
                    <a:pt x="517" y="960"/>
                  </a:lnTo>
                  <a:lnTo>
                    <a:pt x="535" y="964"/>
                  </a:lnTo>
                  <a:lnTo>
                    <a:pt x="553" y="967"/>
                  </a:lnTo>
                  <a:lnTo>
                    <a:pt x="571" y="969"/>
                  </a:lnTo>
                  <a:lnTo>
                    <a:pt x="589" y="971"/>
                  </a:lnTo>
                  <a:lnTo>
                    <a:pt x="608" y="972"/>
                  </a:lnTo>
                  <a:lnTo>
                    <a:pt x="608" y="972"/>
                  </a:lnTo>
                  <a:lnTo>
                    <a:pt x="631" y="971"/>
                  </a:lnTo>
                  <a:lnTo>
                    <a:pt x="653" y="968"/>
                  </a:lnTo>
                  <a:lnTo>
                    <a:pt x="675" y="966"/>
                  </a:lnTo>
                  <a:lnTo>
                    <a:pt x="695" y="961"/>
                  </a:lnTo>
                  <a:lnTo>
                    <a:pt x="715" y="955"/>
                  </a:lnTo>
                  <a:lnTo>
                    <a:pt x="734" y="948"/>
                  </a:lnTo>
                  <a:lnTo>
                    <a:pt x="754" y="941"/>
                  </a:lnTo>
                  <a:lnTo>
                    <a:pt x="773" y="931"/>
                  </a:lnTo>
                  <a:lnTo>
                    <a:pt x="791" y="922"/>
                  </a:lnTo>
                  <a:lnTo>
                    <a:pt x="808" y="911"/>
                  </a:lnTo>
                  <a:lnTo>
                    <a:pt x="825" y="899"/>
                  </a:lnTo>
                  <a:lnTo>
                    <a:pt x="842" y="886"/>
                  </a:lnTo>
                  <a:lnTo>
                    <a:pt x="859" y="873"/>
                  </a:lnTo>
                  <a:lnTo>
                    <a:pt x="875" y="858"/>
                  </a:lnTo>
                  <a:lnTo>
                    <a:pt x="906" y="827"/>
                  </a:lnTo>
                  <a:lnTo>
                    <a:pt x="1065" y="985"/>
                  </a:lnTo>
                  <a:lnTo>
                    <a:pt x="1065" y="985"/>
                  </a:lnTo>
                  <a:lnTo>
                    <a:pt x="1044" y="1008"/>
                  </a:lnTo>
                  <a:lnTo>
                    <a:pt x="1022" y="1030"/>
                  </a:lnTo>
                  <a:lnTo>
                    <a:pt x="1000" y="1052"/>
                  </a:lnTo>
                  <a:lnTo>
                    <a:pt x="976" y="1072"/>
                  </a:lnTo>
                  <a:lnTo>
                    <a:pt x="951" y="1090"/>
                  </a:lnTo>
                  <a:lnTo>
                    <a:pt x="926" y="1108"/>
                  </a:lnTo>
                  <a:lnTo>
                    <a:pt x="899" y="1125"/>
                  </a:lnTo>
                  <a:lnTo>
                    <a:pt x="872" y="1140"/>
                  </a:lnTo>
                  <a:lnTo>
                    <a:pt x="843" y="1153"/>
                  </a:lnTo>
                  <a:lnTo>
                    <a:pt x="812" y="1165"/>
                  </a:lnTo>
                  <a:lnTo>
                    <a:pt x="781" y="1176"/>
                  </a:lnTo>
                  <a:lnTo>
                    <a:pt x="748" y="1184"/>
                  </a:lnTo>
                  <a:lnTo>
                    <a:pt x="712" y="1192"/>
                  </a:lnTo>
                  <a:lnTo>
                    <a:pt x="675" y="1196"/>
                  </a:lnTo>
                  <a:lnTo>
                    <a:pt x="635" y="1199"/>
                  </a:lnTo>
                  <a:lnTo>
                    <a:pt x="595"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7" name="Freeform 13" descr=" " title=" "/>
            <p:cNvSpPr>
              <a:spLocks/>
            </p:cNvSpPr>
            <p:nvPr userDrawn="1"/>
          </p:nvSpPr>
          <p:spPr bwMode="auto">
            <a:xfrm>
              <a:off x="594659" y="4851501"/>
              <a:ext cx="71744" cy="106015"/>
            </a:xfrm>
            <a:custGeom>
              <a:avLst/>
              <a:gdLst>
                <a:gd name="T0" fmla="*/ 1076 w 1076"/>
                <a:gd name="T1" fmla="*/ 1590 h 1590"/>
                <a:gd name="T2" fmla="*/ 771 w 1076"/>
                <a:gd name="T3" fmla="*/ 1590 h 1590"/>
                <a:gd name="T4" fmla="*/ 425 w 1076"/>
                <a:gd name="T5" fmla="*/ 1093 h 1590"/>
                <a:gd name="T6" fmla="*/ 264 w 1076"/>
                <a:gd name="T7" fmla="*/ 1261 h 1590"/>
                <a:gd name="T8" fmla="*/ 264 w 1076"/>
                <a:gd name="T9" fmla="*/ 1590 h 1590"/>
                <a:gd name="T10" fmla="*/ 0 w 1076"/>
                <a:gd name="T11" fmla="*/ 1590 h 1590"/>
                <a:gd name="T12" fmla="*/ 0 w 1076"/>
                <a:gd name="T13" fmla="*/ 0 h 1590"/>
                <a:gd name="T14" fmla="*/ 264 w 1076"/>
                <a:gd name="T15" fmla="*/ 0 h 1590"/>
                <a:gd name="T16" fmla="*/ 264 w 1076"/>
                <a:gd name="T17" fmla="*/ 950 h 1590"/>
                <a:gd name="T18" fmla="*/ 741 w 1076"/>
                <a:gd name="T19" fmla="*/ 440 h 1590"/>
                <a:gd name="T20" fmla="*/ 1062 w 1076"/>
                <a:gd name="T21" fmla="*/ 440 h 1590"/>
                <a:gd name="T22" fmla="*/ 604 w 1076"/>
                <a:gd name="T23" fmla="*/ 908 h 1590"/>
                <a:gd name="T24" fmla="*/ 1076 w 1076"/>
                <a:gd name="T25" fmla="*/ 1590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6" h="1590">
                  <a:moveTo>
                    <a:pt x="1076" y="1590"/>
                  </a:moveTo>
                  <a:lnTo>
                    <a:pt x="771" y="1590"/>
                  </a:lnTo>
                  <a:lnTo>
                    <a:pt x="425" y="1093"/>
                  </a:lnTo>
                  <a:lnTo>
                    <a:pt x="264" y="1261"/>
                  </a:lnTo>
                  <a:lnTo>
                    <a:pt x="264" y="1590"/>
                  </a:lnTo>
                  <a:lnTo>
                    <a:pt x="0" y="1590"/>
                  </a:lnTo>
                  <a:lnTo>
                    <a:pt x="0" y="0"/>
                  </a:lnTo>
                  <a:lnTo>
                    <a:pt x="264" y="0"/>
                  </a:lnTo>
                  <a:lnTo>
                    <a:pt x="264" y="950"/>
                  </a:lnTo>
                  <a:lnTo>
                    <a:pt x="741" y="440"/>
                  </a:lnTo>
                  <a:lnTo>
                    <a:pt x="1062" y="440"/>
                  </a:lnTo>
                  <a:lnTo>
                    <a:pt x="604" y="908"/>
                  </a:lnTo>
                  <a:lnTo>
                    <a:pt x="1076"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8" name="Freeform 14" descr=" " title=" "/>
            <p:cNvSpPr>
              <a:spLocks noEditPoints="1"/>
            </p:cNvSpPr>
            <p:nvPr userDrawn="1"/>
          </p:nvSpPr>
          <p:spPr bwMode="auto">
            <a:xfrm>
              <a:off x="675871" y="4851501"/>
              <a:ext cx="79478" cy="107616"/>
            </a:xfrm>
            <a:custGeom>
              <a:avLst/>
              <a:gdLst>
                <a:gd name="T0" fmla="*/ 560 w 1191"/>
                <a:gd name="T1" fmla="*/ 646 h 1615"/>
                <a:gd name="T2" fmla="*/ 496 w 1191"/>
                <a:gd name="T3" fmla="*/ 659 h 1615"/>
                <a:gd name="T4" fmla="*/ 436 w 1191"/>
                <a:gd name="T5" fmla="*/ 686 h 1615"/>
                <a:gd name="T6" fmla="*/ 382 w 1191"/>
                <a:gd name="T7" fmla="*/ 723 h 1615"/>
                <a:gd name="T8" fmla="*/ 337 w 1191"/>
                <a:gd name="T9" fmla="*/ 770 h 1615"/>
                <a:gd name="T10" fmla="*/ 300 w 1191"/>
                <a:gd name="T11" fmla="*/ 829 h 1615"/>
                <a:gd name="T12" fmla="*/ 273 w 1191"/>
                <a:gd name="T13" fmla="*/ 897 h 1615"/>
                <a:gd name="T14" fmla="*/ 259 w 1191"/>
                <a:gd name="T15" fmla="*/ 973 h 1615"/>
                <a:gd name="T16" fmla="*/ 258 w 1191"/>
                <a:gd name="T17" fmla="*/ 1036 h 1615"/>
                <a:gd name="T18" fmla="*/ 269 w 1191"/>
                <a:gd name="T19" fmla="*/ 1114 h 1615"/>
                <a:gd name="T20" fmla="*/ 291 w 1191"/>
                <a:gd name="T21" fmla="*/ 1184 h 1615"/>
                <a:gd name="T22" fmla="*/ 326 w 1191"/>
                <a:gd name="T23" fmla="*/ 1245 h 1615"/>
                <a:gd name="T24" fmla="*/ 370 w 1191"/>
                <a:gd name="T25" fmla="*/ 1296 h 1615"/>
                <a:gd name="T26" fmla="*/ 422 w 1191"/>
                <a:gd name="T27" fmla="*/ 1337 h 1615"/>
                <a:gd name="T28" fmla="*/ 480 w 1191"/>
                <a:gd name="T29" fmla="*/ 1365 h 1615"/>
                <a:gd name="T30" fmla="*/ 543 w 1191"/>
                <a:gd name="T31" fmla="*/ 1382 h 1615"/>
                <a:gd name="T32" fmla="*/ 594 w 1191"/>
                <a:gd name="T33" fmla="*/ 1385 h 1615"/>
                <a:gd name="T34" fmla="*/ 659 w 1191"/>
                <a:gd name="T35" fmla="*/ 1378 h 1615"/>
                <a:gd name="T36" fmla="*/ 720 w 1191"/>
                <a:gd name="T37" fmla="*/ 1359 h 1615"/>
                <a:gd name="T38" fmla="*/ 776 w 1191"/>
                <a:gd name="T39" fmla="*/ 1328 h 1615"/>
                <a:gd name="T40" fmla="*/ 825 w 1191"/>
                <a:gd name="T41" fmla="*/ 1286 h 1615"/>
                <a:gd name="T42" fmla="*/ 866 w 1191"/>
                <a:gd name="T43" fmla="*/ 1233 h 1615"/>
                <a:gd name="T44" fmla="*/ 896 w 1191"/>
                <a:gd name="T45" fmla="*/ 1169 h 1615"/>
                <a:gd name="T46" fmla="*/ 915 w 1191"/>
                <a:gd name="T47" fmla="*/ 1096 h 1615"/>
                <a:gd name="T48" fmla="*/ 922 w 1191"/>
                <a:gd name="T49" fmla="*/ 1015 h 1615"/>
                <a:gd name="T50" fmla="*/ 918 w 1191"/>
                <a:gd name="T51" fmla="*/ 953 h 1615"/>
                <a:gd name="T52" fmla="*/ 902 w 1191"/>
                <a:gd name="T53" fmla="*/ 879 h 1615"/>
                <a:gd name="T54" fmla="*/ 874 w 1191"/>
                <a:gd name="T55" fmla="*/ 813 h 1615"/>
                <a:gd name="T56" fmla="*/ 836 w 1191"/>
                <a:gd name="T57" fmla="*/ 757 h 1615"/>
                <a:gd name="T58" fmla="*/ 788 w 1191"/>
                <a:gd name="T59" fmla="*/ 712 h 1615"/>
                <a:gd name="T60" fmla="*/ 734 w 1191"/>
                <a:gd name="T61" fmla="*/ 677 h 1615"/>
                <a:gd name="T62" fmla="*/ 675 w 1191"/>
                <a:gd name="T63" fmla="*/ 655 h 1615"/>
                <a:gd name="T64" fmla="*/ 610 w 1191"/>
                <a:gd name="T65" fmla="*/ 645 h 1615"/>
                <a:gd name="T66" fmla="*/ 620 w 1191"/>
                <a:gd name="T67" fmla="*/ 1614 h 1615"/>
                <a:gd name="T68" fmla="*/ 496 w 1191"/>
                <a:gd name="T69" fmla="*/ 1589 h 1615"/>
                <a:gd name="T70" fmla="*/ 395 w 1191"/>
                <a:gd name="T71" fmla="*/ 1538 h 1615"/>
                <a:gd name="T72" fmla="*/ 314 w 1191"/>
                <a:gd name="T73" fmla="*/ 1470 h 1615"/>
                <a:gd name="T74" fmla="*/ 264 w 1191"/>
                <a:gd name="T75" fmla="*/ 1590 h 1615"/>
                <a:gd name="T76" fmla="*/ 264 w 1191"/>
                <a:gd name="T77" fmla="*/ 632 h 1615"/>
                <a:gd name="T78" fmla="*/ 315 w 1191"/>
                <a:gd name="T79" fmla="*/ 567 h 1615"/>
                <a:gd name="T80" fmla="*/ 398 w 1191"/>
                <a:gd name="T81" fmla="*/ 493 h 1615"/>
                <a:gd name="T82" fmla="*/ 498 w 1191"/>
                <a:gd name="T83" fmla="*/ 442 h 1615"/>
                <a:gd name="T84" fmla="*/ 620 w 1191"/>
                <a:gd name="T85" fmla="*/ 417 h 1615"/>
                <a:gd name="T86" fmla="*/ 705 w 1191"/>
                <a:gd name="T87" fmla="*/ 418 h 1615"/>
                <a:gd name="T88" fmla="*/ 805 w 1191"/>
                <a:gd name="T89" fmla="*/ 438 h 1615"/>
                <a:gd name="T90" fmla="*/ 899 w 1191"/>
                <a:gd name="T91" fmla="*/ 478 h 1615"/>
                <a:gd name="T92" fmla="*/ 985 w 1191"/>
                <a:gd name="T93" fmla="*/ 535 h 1615"/>
                <a:gd name="T94" fmla="*/ 1061 w 1191"/>
                <a:gd name="T95" fmla="*/ 612 h 1615"/>
                <a:gd name="T96" fmla="*/ 1120 w 1191"/>
                <a:gd name="T97" fmla="*/ 706 h 1615"/>
                <a:gd name="T98" fmla="*/ 1164 w 1191"/>
                <a:gd name="T99" fmla="*/ 817 h 1615"/>
                <a:gd name="T100" fmla="*/ 1187 w 1191"/>
                <a:gd name="T101" fmla="*/ 945 h 1615"/>
                <a:gd name="T102" fmla="*/ 1189 w 1191"/>
                <a:gd name="T103" fmla="*/ 1050 h 1615"/>
                <a:gd name="T104" fmla="*/ 1172 w 1191"/>
                <a:gd name="T105" fmla="*/ 1182 h 1615"/>
                <a:gd name="T106" fmla="*/ 1133 w 1191"/>
                <a:gd name="T107" fmla="*/ 1297 h 1615"/>
                <a:gd name="T108" fmla="*/ 1077 w 1191"/>
                <a:gd name="T109" fmla="*/ 1396 h 1615"/>
                <a:gd name="T110" fmla="*/ 1006 w 1191"/>
                <a:gd name="T111" fmla="*/ 1477 h 1615"/>
                <a:gd name="T112" fmla="*/ 922 w 1191"/>
                <a:gd name="T113" fmla="*/ 1540 h 1615"/>
                <a:gd name="T114" fmla="*/ 830 w 1191"/>
                <a:gd name="T115" fmla="*/ 1584 h 1615"/>
                <a:gd name="T116" fmla="*/ 731 w 1191"/>
                <a:gd name="T117" fmla="*/ 1609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4" y="644"/>
                  </a:moveTo>
                  <a:lnTo>
                    <a:pt x="594" y="644"/>
                  </a:lnTo>
                  <a:lnTo>
                    <a:pt x="577" y="645"/>
                  </a:lnTo>
                  <a:lnTo>
                    <a:pt x="560" y="646"/>
                  </a:lnTo>
                  <a:lnTo>
                    <a:pt x="543" y="649"/>
                  </a:lnTo>
                  <a:lnTo>
                    <a:pt x="528" y="651"/>
                  </a:lnTo>
                  <a:lnTo>
                    <a:pt x="511" y="655"/>
                  </a:lnTo>
                  <a:lnTo>
                    <a:pt x="496" y="659"/>
                  </a:lnTo>
                  <a:lnTo>
                    <a:pt x="480" y="664"/>
                  </a:lnTo>
                  <a:lnTo>
                    <a:pt x="466" y="671"/>
                  </a:lnTo>
                  <a:lnTo>
                    <a:pt x="450" y="677"/>
                  </a:lnTo>
                  <a:lnTo>
                    <a:pt x="436" y="686"/>
                  </a:lnTo>
                  <a:lnTo>
                    <a:pt x="422" y="694"/>
                  </a:lnTo>
                  <a:lnTo>
                    <a:pt x="408" y="702"/>
                  </a:lnTo>
                  <a:lnTo>
                    <a:pt x="395" y="712"/>
                  </a:lnTo>
                  <a:lnTo>
                    <a:pt x="382" y="723"/>
                  </a:lnTo>
                  <a:lnTo>
                    <a:pt x="370" y="733"/>
                  </a:lnTo>
                  <a:lnTo>
                    <a:pt x="358" y="745"/>
                  </a:lnTo>
                  <a:lnTo>
                    <a:pt x="346" y="758"/>
                  </a:lnTo>
                  <a:lnTo>
                    <a:pt x="337" y="770"/>
                  </a:lnTo>
                  <a:lnTo>
                    <a:pt x="326" y="785"/>
                  </a:lnTo>
                  <a:lnTo>
                    <a:pt x="316" y="799"/>
                  </a:lnTo>
                  <a:lnTo>
                    <a:pt x="308" y="813"/>
                  </a:lnTo>
                  <a:lnTo>
                    <a:pt x="300" y="829"/>
                  </a:lnTo>
                  <a:lnTo>
                    <a:pt x="291" y="846"/>
                  </a:lnTo>
                  <a:lnTo>
                    <a:pt x="284" y="862"/>
                  </a:lnTo>
                  <a:lnTo>
                    <a:pt x="278" y="879"/>
                  </a:lnTo>
                  <a:lnTo>
                    <a:pt x="273" y="897"/>
                  </a:lnTo>
                  <a:lnTo>
                    <a:pt x="269" y="916"/>
                  </a:lnTo>
                  <a:lnTo>
                    <a:pt x="264" y="934"/>
                  </a:lnTo>
                  <a:lnTo>
                    <a:pt x="262" y="954"/>
                  </a:lnTo>
                  <a:lnTo>
                    <a:pt x="259" y="973"/>
                  </a:lnTo>
                  <a:lnTo>
                    <a:pt x="258" y="994"/>
                  </a:lnTo>
                  <a:lnTo>
                    <a:pt x="257" y="1015"/>
                  </a:lnTo>
                  <a:lnTo>
                    <a:pt x="257" y="1015"/>
                  </a:lnTo>
                  <a:lnTo>
                    <a:pt x="258" y="1036"/>
                  </a:lnTo>
                  <a:lnTo>
                    <a:pt x="259" y="1056"/>
                  </a:lnTo>
                  <a:lnTo>
                    <a:pt x="262" y="1076"/>
                  </a:lnTo>
                  <a:lnTo>
                    <a:pt x="264" y="1095"/>
                  </a:lnTo>
                  <a:lnTo>
                    <a:pt x="269" y="1114"/>
                  </a:lnTo>
                  <a:lnTo>
                    <a:pt x="273" y="1132"/>
                  </a:lnTo>
                  <a:lnTo>
                    <a:pt x="278" y="1150"/>
                  </a:lnTo>
                  <a:lnTo>
                    <a:pt x="284" y="1167"/>
                  </a:lnTo>
                  <a:lnTo>
                    <a:pt x="291" y="1184"/>
                  </a:lnTo>
                  <a:lnTo>
                    <a:pt x="300" y="1200"/>
                  </a:lnTo>
                  <a:lnTo>
                    <a:pt x="308" y="1216"/>
                  </a:lnTo>
                  <a:lnTo>
                    <a:pt x="316" y="1230"/>
                  </a:lnTo>
                  <a:lnTo>
                    <a:pt x="326" y="1245"/>
                  </a:lnTo>
                  <a:lnTo>
                    <a:pt x="337" y="1259"/>
                  </a:lnTo>
                  <a:lnTo>
                    <a:pt x="346" y="1272"/>
                  </a:lnTo>
                  <a:lnTo>
                    <a:pt x="358" y="1284"/>
                  </a:lnTo>
                  <a:lnTo>
                    <a:pt x="370" y="1296"/>
                  </a:lnTo>
                  <a:lnTo>
                    <a:pt x="382" y="1307"/>
                  </a:lnTo>
                  <a:lnTo>
                    <a:pt x="395" y="1317"/>
                  </a:lnTo>
                  <a:lnTo>
                    <a:pt x="408" y="1327"/>
                  </a:lnTo>
                  <a:lnTo>
                    <a:pt x="422" y="1337"/>
                  </a:lnTo>
                  <a:lnTo>
                    <a:pt x="436" y="1345"/>
                  </a:lnTo>
                  <a:lnTo>
                    <a:pt x="450" y="1352"/>
                  </a:lnTo>
                  <a:lnTo>
                    <a:pt x="466" y="1359"/>
                  </a:lnTo>
                  <a:lnTo>
                    <a:pt x="480" y="1365"/>
                  </a:lnTo>
                  <a:lnTo>
                    <a:pt x="496" y="1370"/>
                  </a:lnTo>
                  <a:lnTo>
                    <a:pt x="511" y="1375"/>
                  </a:lnTo>
                  <a:lnTo>
                    <a:pt x="528" y="1378"/>
                  </a:lnTo>
                  <a:lnTo>
                    <a:pt x="543" y="1382"/>
                  </a:lnTo>
                  <a:lnTo>
                    <a:pt x="560" y="1383"/>
                  </a:lnTo>
                  <a:lnTo>
                    <a:pt x="577" y="1384"/>
                  </a:lnTo>
                  <a:lnTo>
                    <a:pt x="594" y="1385"/>
                  </a:lnTo>
                  <a:lnTo>
                    <a:pt x="594" y="1385"/>
                  </a:lnTo>
                  <a:lnTo>
                    <a:pt x="610" y="1385"/>
                  </a:lnTo>
                  <a:lnTo>
                    <a:pt x="627" y="1383"/>
                  </a:lnTo>
                  <a:lnTo>
                    <a:pt x="643" y="1382"/>
                  </a:lnTo>
                  <a:lnTo>
                    <a:pt x="659" y="1378"/>
                  </a:lnTo>
                  <a:lnTo>
                    <a:pt x="675" y="1375"/>
                  </a:lnTo>
                  <a:lnTo>
                    <a:pt x="690" y="1371"/>
                  </a:lnTo>
                  <a:lnTo>
                    <a:pt x="706" y="1365"/>
                  </a:lnTo>
                  <a:lnTo>
                    <a:pt x="720" y="1359"/>
                  </a:lnTo>
                  <a:lnTo>
                    <a:pt x="736" y="1353"/>
                  </a:lnTo>
                  <a:lnTo>
                    <a:pt x="750" y="1346"/>
                  </a:lnTo>
                  <a:lnTo>
                    <a:pt x="763" y="1338"/>
                  </a:lnTo>
                  <a:lnTo>
                    <a:pt x="776" y="1328"/>
                  </a:lnTo>
                  <a:lnTo>
                    <a:pt x="789" y="1319"/>
                  </a:lnTo>
                  <a:lnTo>
                    <a:pt x="801" y="1309"/>
                  </a:lnTo>
                  <a:lnTo>
                    <a:pt x="813" y="1297"/>
                  </a:lnTo>
                  <a:lnTo>
                    <a:pt x="825" y="1286"/>
                  </a:lnTo>
                  <a:lnTo>
                    <a:pt x="836" y="1273"/>
                  </a:lnTo>
                  <a:lnTo>
                    <a:pt x="847" y="1260"/>
                  </a:lnTo>
                  <a:lnTo>
                    <a:pt x="856" y="1247"/>
                  </a:lnTo>
                  <a:lnTo>
                    <a:pt x="866" y="1233"/>
                  </a:lnTo>
                  <a:lnTo>
                    <a:pt x="874" y="1218"/>
                  </a:lnTo>
                  <a:lnTo>
                    <a:pt x="883" y="1203"/>
                  </a:lnTo>
                  <a:lnTo>
                    <a:pt x="890" y="1186"/>
                  </a:lnTo>
                  <a:lnTo>
                    <a:pt x="896" y="1169"/>
                  </a:lnTo>
                  <a:lnTo>
                    <a:pt x="902" y="1153"/>
                  </a:lnTo>
                  <a:lnTo>
                    <a:pt x="908" y="1135"/>
                  </a:lnTo>
                  <a:lnTo>
                    <a:pt x="911" y="1116"/>
                  </a:lnTo>
                  <a:lnTo>
                    <a:pt x="915" y="1096"/>
                  </a:lnTo>
                  <a:lnTo>
                    <a:pt x="918" y="1077"/>
                  </a:lnTo>
                  <a:lnTo>
                    <a:pt x="921" y="1057"/>
                  </a:lnTo>
                  <a:lnTo>
                    <a:pt x="922" y="1037"/>
                  </a:lnTo>
                  <a:lnTo>
                    <a:pt x="922" y="1015"/>
                  </a:lnTo>
                  <a:lnTo>
                    <a:pt x="922" y="1015"/>
                  </a:lnTo>
                  <a:lnTo>
                    <a:pt x="922" y="994"/>
                  </a:lnTo>
                  <a:lnTo>
                    <a:pt x="921" y="973"/>
                  </a:lnTo>
                  <a:lnTo>
                    <a:pt x="918" y="953"/>
                  </a:lnTo>
                  <a:lnTo>
                    <a:pt x="915" y="934"/>
                  </a:lnTo>
                  <a:lnTo>
                    <a:pt x="911" y="915"/>
                  </a:lnTo>
                  <a:lnTo>
                    <a:pt x="906" y="897"/>
                  </a:lnTo>
                  <a:lnTo>
                    <a:pt x="902" y="879"/>
                  </a:lnTo>
                  <a:lnTo>
                    <a:pt x="896" y="861"/>
                  </a:lnTo>
                  <a:lnTo>
                    <a:pt x="889" y="844"/>
                  </a:lnTo>
                  <a:lnTo>
                    <a:pt x="881" y="829"/>
                  </a:lnTo>
                  <a:lnTo>
                    <a:pt x="874" y="813"/>
                  </a:lnTo>
                  <a:lnTo>
                    <a:pt x="865" y="798"/>
                  </a:lnTo>
                  <a:lnTo>
                    <a:pt x="856" y="784"/>
                  </a:lnTo>
                  <a:lnTo>
                    <a:pt x="846" y="770"/>
                  </a:lnTo>
                  <a:lnTo>
                    <a:pt x="836" y="757"/>
                  </a:lnTo>
                  <a:lnTo>
                    <a:pt x="824" y="745"/>
                  </a:lnTo>
                  <a:lnTo>
                    <a:pt x="813" y="733"/>
                  </a:lnTo>
                  <a:lnTo>
                    <a:pt x="801" y="721"/>
                  </a:lnTo>
                  <a:lnTo>
                    <a:pt x="788" y="712"/>
                  </a:lnTo>
                  <a:lnTo>
                    <a:pt x="775" y="702"/>
                  </a:lnTo>
                  <a:lnTo>
                    <a:pt x="762" y="693"/>
                  </a:lnTo>
                  <a:lnTo>
                    <a:pt x="749" y="684"/>
                  </a:lnTo>
                  <a:lnTo>
                    <a:pt x="734" y="677"/>
                  </a:lnTo>
                  <a:lnTo>
                    <a:pt x="720" y="670"/>
                  </a:lnTo>
                  <a:lnTo>
                    <a:pt x="705" y="664"/>
                  </a:lnTo>
                  <a:lnTo>
                    <a:pt x="690" y="659"/>
                  </a:lnTo>
                  <a:lnTo>
                    <a:pt x="675" y="655"/>
                  </a:lnTo>
                  <a:lnTo>
                    <a:pt x="658" y="651"/>
                  </a:lnTo>
                  <a:lnTo>
                    <a:pt x="643" y="649"/>
                  </a:lnTo>
                  <a:lnTo>
                    <a:pt x="626" y="646"/>
                  </a:lnTo>
                  <a:lnTo>
                    <a:pt x="610" y="645"/>
                  </a:lnTo>
                  <a:lnTo>
                    <a:pt x="594" y="644"/>
                  </a:lnTo>
                  <a:close/>
                  <a:moveTo>
                    <a:pt x="654" y="1615"/>
                  </a:moveTo>
                  <a:lnTo>
                    <a:pt x="654" y="1615"/>
                  </a:lnTo>
                  <a:lnTo>
                    <a:pt x="620" y="1614"/>
                  </a:lnTo>
                  <a:lnTo>
                    <a:pt x="586" y="1610"/>
                  </a:lnTo>
                  <a:lnTo>
                    <a:pt x="554" y="1605"/>
                  </a:lnTo>
                  <a:lnTo>
                    <a:pt x="524" y="1598"/>
                  </a:lnTo>
                  <a:lnTo>
                    <a:pt x="496" y="1589"/>
                  </a:lnTo>
                  <a:lnTo>
                    <a:pt x="468" y="1578"/>
                  </a:lnTo>
                  <a:lnTo>
                    <a:pt x="443" y="1566"/>
                  </a:lnTo>
                  <a:lnTo>
                    <a:pt x="418" y="1553"/>
                  </a:lnTo>
                  <a:lnTo>
                    <a:pt x="395" y="1538"/>
                  </a:lnTo>
                  <a:lnTo>
                    <a:pt x="373" y="1523"/>
                  </a:lnTo>
                  <a:lnTo>
                    <a:pt x="352" y="1506"/>
                  </a:lnTo>
                  <a:lnTo>
                    <a:pt x="332" y="1488"/>
                  </a:lnTo>
                  <a:lnTo>
                    <a:pt x="314" y="1470"/>
                  </a:lnTo>
                  <a:lnTo>
                    <a:pt x="296" y="1451"/>
                  </a:lnTo>
                  <a:lnTo>
                    <a:pt x="279" y="1431"/>
                  </a:lnTo>
                  <a:lnTo>
                    <a:pt x="264" y="1412"/>
                  </a:lnTo>
                  <a:lnTo>
                    <a:pt x="264" y="1590"/>
                  </a:lnTo>
                  <a:lnTo>
                    <a:pt x="0" y="1590"/>
                  </a:lnTo>
                  <a:lnTo>
                    <a:pt x="0" y="0"/>
                  </a:lnTo>
                  <a:lnTo>
                    <a:pt x="264" y="0"/>
                  </a:lnTo>
                  <a:lnTo>
                    <a:pt x="264" y="632"/>
                  </a:lnTo>
                  <a:lnTo>
                    <a:pt x="264" y="632"/>
                  </a:lnTo>
                  <a:lnTo>
                    <a:pt x="281" y="609"/>
                  </a:lnTo>
                  <a:lnTo>
                    <a:pt x="297" y="588"/>
                  </a:lnTo>
                  <a:lnTo>
                    <a:pt x="315" y="567"/>
                  </a:lnTo>
                  <a:lnTo>
                    <a:pt x="334" y="547"/>
                  </a:lnTo>
                  <a:lnTo>
                    <a:pt x="355" y="528"/>
                  </a:lnTo>
                  <a:lnTo>
                    <a:pt x="376" y="510"/>
                  </a:lnTo>
                  <a:lnTo>
                    <a:pt x="398" y="493"/>
                  </a:lnTo>
                  <a:lnTo>
                    <a:pt x="422" y="479"/>
                  </a:lnTo>
                  <a:lnTo>
                    <a:pt x="445" y="465"/>
                  </a:lnTo>
                  <a:lnTo>
                    <a:pt x="472" y="453"/>
                  </a:lnTo>
                  <a:lnTo>
                    <a:pt x="498" y="442"/>
                  </a:lnTo>
                  <a:lnTo>
                    <a:pt x="527" y="432"/>
                  </a:lnTo>
                  <a:lnTo>
                    <a:pt x="557" y="425"/>
                  </a:lnTo>
                  <a:lnTo>
                    <a:pt x="588" y="420"/>
                  </a:lnTo>
                  <a:lnTo>
                    <a:pt x="620" y="417"/>
                  </a:lnTo>
                  <a:lnTo>
                    <a:pt x="654" y="416"/>
                  </a:lnTo>
                  <a:lnTo>
                    <a:pt x="654" y="416"/>
                  </a:lnTo>
                  <a:lnTo>
                    <a:pt x="680" y="417"/>
                  </a:lnTo>
                  <a:lnTo>
                    <a:pt x="705" y="418"/>
                  </a:lnTo>
                  <a:lnTo>
                    <a:pt x="730" y="422"/>
                  </a:lnTo>
                  <a:lnTo>
                    <a:pt x="755" y="425"/>
                  </a:lnTo>
                  <a:lnTo>
                    <a:pt x="780" y="431"/>
                  </a:lnTo>
                  <a:lnTo>
                    <a:pt x="805" y="438"/>
                  </a:lnTo>
                  <a:lnTo>
                    <a:pt x="829" y="447"/>
                  </a:lnTo>
                  <a:lnTo>
                    <a:pt x="853" y="455"/>
                  </a:lnTo>
                  <a:lnTo>
                    <a:pt x="877" y="466"/>
                  </a:lnTo>
                  <a:lnTo>
                    <a:pt x="899" y="478"/>
                  </a:lnTo>
                  <a:lnTo>
                    <a:pt x="922" y="490"/>
                  </a:lnTo>
                  <a:lnTo>
                    <a:pt x="943" y="504"/>
                  </a:lnTo>
                  <a:lnTo>
                    <a:pt x="965" y="520"/>
                  </a:lnTo>
                  <a:lnTo>
                    <a:pt x="985" y="535"/>
                  </a:lnTo>
                  <a:lnTo>
                    <a:pt x="1006" y="553"/>
                  </a:lnTo>
                  <a:lnTo>
                    <a:pt x="1025" y="571"/>
                  </a:lnTo>
                  <a:lnTo>
                    <a:pt x="1043" y="591"/>
                  </a:lnTo>
                  <a:lnTo>
                    <a:pt x="1061" y="612"/>
                  </a:lnTo>
                  <a:lnTo>
                    <a:pt x="1077" y="634"/>
                  </a:lnTo>
                  <a:lnTo>
                    <a:pt x="1093" y="657"/>
                  </a:lnTo>
                  <a:lnTo>
                    <a:pt x="1107" y="681"/>
                  </a:lnTo>
                  <a:lnTo>
                    <a:pt x="1120" y="706"/>
                  </a:lnTo>
                  <a:lnTo>
                    <a:pt x="1133" y="732"/>
                  </a:lnTo>
                  <a:lnTo>
                    <a:pt x="1144" y="760"/>
                  </a:lnTo>
                  <a:lnTo>
                    <a:pt x="1155" y="788"/>
                  </a:lnTo>
                  <a:lnTo>
                    <a:pt x="1164" y="817"/>
                  </a:lnTo>
                  <a:lnTo>
                    <a:pt x="1172" y="848"/>
                  </a:lnTo>
                  <a:lnTo>
                    <a:pt x="1179" y="879"/>
                  </a:lnTo>
                  <a:lnTo>
                    <a:pt x="1184" y="911"/>
                  </a:lnTo>
                  <a:lnTo>
                    <a:pt x="1187" y="945"/>
                  </a:lnTo>
                  <a:lnTo>
                    <a:pt x="1189" y="979"/>
                  </a:lnTo>
                  <a:lnTo>
                    <a:pt x="1191" y="1015"/>
                  </a:lnTo>
                  <a:lnTo>
                    <a:pt x="1191" y="1015"/>
                  </a:lnTo>
                  <a:lnTo>
                    <a:pt x="1189" y="1050"/>
                  </a:lnTo>
                  <a:lnTo>
                    <a:pt x="1187" y="1084"/>
                  </a:lnTo>
                  <a:lnTo>
                    <a:pt x="1184" y="1118"/>
                  </a:lnTo>
                  <a:lnTo>
                    <a:pt x="1179" y="1151"/>
                  </a:lnTo>
                  <a:lnTo>
                    <a:pt x="1172" y="1182"/>
                  </a:lnTo>
                  <a:lnTo>
                    <a:pt x="1164" y="1212"/>
                  </a:lnTo>
                  <a:lnTo>
                    <a:pt x="1155" y="1242"/>
                  </a:lnTo>
                  <a:lnTo>
                    <a:pt x="1145" y="1271"/>
                  </a:lnTo>
                  <a:lnTo>
                    <a:pt x="1133" y="1297"/>
                  </a:lnTo>
                  <a:lnTo>
                    <a:pt x="1121" y="1323"/>
                  </a:lnTo>
                  <a:lnTo>
                    <a:pt x="1107" y="1348"/>
                  </a:lnTo>
                  <a:lnTo>
                    <a:pt x="1093" y="1374"/>
                  </a:lnTo>
                  <a:lnTo>
                    <a:pt x="1077" y="1396"/>
                  </a:lnTo>
                  <a:lnTo>
                    <a:pt x="1061" y="1418"/>
                  </a:lnTo>
                  <a:lnTo>
                    <a:pt x="1044" y="1439"/>
                  </a:lnTo>
                  <a:lnTo>
                    <a:pt x="1025" y="1458"/>
                  </a:lnTo>
                  <a:lnTo>
                    <a:pt x="1006" y="1477"/>
                  </a:lnTo>
                  <a:lnTo>
                    <a:pt x="986" y="1494"/>
                  </a:lnTo>
                  <a:lnTo>
                    <a:pt x="965" y="1511"/>
                  </a:lnTo>
                  <a:lnTo>
                    <a:pt x="945" y="1525"/>
                  </a:lnTo>
                  <a:lnTo>
                    <a:pt x="922" y="1540"/>
                  </a:lnTo>
                  <a:lnTo>
                    <a:pt x="900" y="1553"/>
                  </a:lnTo>
                  <a:lnTo>
                    <a:pt x="877" y="1565"/>
                  </a:lnTo>
                  <a:lnTo>
                    <a:pt x="854" y="1574"/>
                  </a:lnTo>
                  <a:lnTo>
                    <a:pt x="830" y="1584"/>
                  </a:lnTo>
                  <a:lnTo>
                    <a:pt x="805" y="1592"/>
                  </a:lnTo>
                  <a:lnTo>
                    <a:pt x="781" y="1598"/>
                  </a:lnTo>
                  <a:lnTo>
                    <a:pt x="756" y="1604"/>
                  </a:lnTo>
                  <a:lnTo>
                    <a:pt x="731" y="1609"/>
                  </a:lnTo>
                  <a:lnTo>
                    <a:pt x="706" y="1611"/>
                  </a:lnTo>
                  <a:lnTo>
                    <a:pt x="680" y="1614"/>
                  </a:lnTo>
                  <a:lnTo>
                    <a:pt x="654" y="16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9" name="Freeform 17" descr=" " title=" "/>
            <p:cNvSpPr>
              <a:spLocks noEditPoints="1"/>
            </p:cNvSpPr>
            <p:nvPr userDrawn="1"/>
          </p:nvSpPr>
          <p:spPr bwMode="auto">
            <a:xfrm>
              <a:off x="761884" y="4879238"/>
              <a:ext cx="81745" cy="80012"/>
            </a:xfrm>
            <a:custGeom>
              <a:avLst/>
              <a:gdLst>
                <a:gd name="T0" fmla="*/ 551 w 1226"/>
                <a:gd name="T1" fmla="*/ 235 h 1200"/>
                <a:gd name="T2" fmla="*/ 465 w 1226"/>
                <a:gd name="T3" fmla="*/ 260 h 1200"/>
                <a:gd name="T4" fmla="*/ 394 w 1226"/>
                <a:gd name="T5" fmla="*/ 304 h 1200"/>
                <a:gd name="T6" fmla="*/ 335 w 1226"/>
                <a:gd name="T7" fmla="*/ 365 h 1200"/>
                <a:gd name="T8" fmla="*/ 293 w 1226"/>
                <a:gd name="T9" fmla="*/ 439 h 1200"/>
                <a:gd name="T10" fmla="*/ 268 w 1226"/>
                <a:gd name="T11" fmla="*/ 525 h 1200"/>
                <a:gd name="T12" fmla="*/ 262 w 1226"/>
                <a:gd name="T13" fmla="*/ 599 h 1200"/>
                <a:gd name="T14" fmla="*/ 273 w 1226"/>
                <a:gd name="T15" fmla="*/ 691 h 1200"/>
                <a:gd name="T16" fmla="*/ 303 w 1226"/>
                <a:gd name="T17" fmla="*/ 776 h 1200"/>
                <a:gd name="T18" fmla="*/ 350 w 1226"/>
                <a:gd name="T19" fmla="*/ 849 h 1200"/>
                <a:gd name="T20" fmla="*/ 413 w 1226"/>
                <a:gd name="T21" fmla="*/ 907 h 1200"/>
                <a:gd name="T22" fmla="*/ 488 w 1226"/>
                <a:gd name="T23" fmla="*/ 949 h 1200"/>
                <a:gd name="T24" fmla="*/ 575 w 1226"/>
                <a:gd name="T25" fmla="*/ 969 h 1200"/>
                <a:gd name="T26" fmla="*/ 653 w 1226"/>
                <a:gd name="T27" fmla="*/ 969 h 1200"/>
                <a:gd name="T28" fmla="*/ 741 w 1226"/>
                <a:gd name="T29" fmla="*/ 949 h 1200"/>
                <a:gd name="T30" fmla="*/ 818 w 1226"/>
                <a:gd name="T31" fmla="*/ 909 h 1200"/>
                <a:gd name="T32" fmla="*/ 879 w 1226"/>
                <a:gd name="T33" fmla="*/ 851 h 1200"/>
                <a:gd name="T34" fmla="*/ 924 w 1226"/>
                <a:gd name="T35" fmla="*/ 778 h 1200"/>
                <a:gd name="T36" fmla="*/ 953 w 1226"/>
                <a:gd name="T37" fmla="*/ 695 h 1200"/>
                <a:gd name="T38" fmla="*/ 962 w 1226"/>
                <a:gd name="T39" fmla="*/ 604 h 1200"/>
                <a:gd name="T40" fmla="*/ 955 w 1226"/>
                <a:gd name="T41" fmla="*/ 529 h 1200"/>
                <a:gd name="T42" fmla="*/ 930 w 1226"/>
                <a:gd name="T43" fmla="*/ 443 h 1200"/>
                <a:gd name="T44" fmla="*/ 886 w 1226"/>
                <a:gd name="T45" fmla="*/ 366 h 1200"/>
                <a:gd name="T46" fmla="*/ 826 w 1226"/>
                <a:gd name="T47" fmla="*/ 305 h 1200"/>
                <a:gd name="T48" fmla="*/ 752 w 1226"/>
                <a:gd name="T49" fmla="*/ 260 h 1200"/>
                <a:gd name="T50" fmla="*/ 666 w 1226"/>
                <a:gd name="T51" fmla="*/ 235 h 1200"/>
                <a:gd name="T52" fmla="*/ 609 w 1226"/>
                <a:gd name="T53" fmla="*/ 1200 h 1200"/>
                <a:gd name="T54" fmla="*/ 452 w 1226"/>
                <a:gd name="T55" fmla="*/ 1182 h 1200"/>
                <a:gd name="T56" fmla="*/ 313 w 1226"/>
                <a:gd name="T57" fmla="*/ 1128 h 1200"/>
                <a:gd name="T58" fmla="*/ 193 w 1226"/>
                <a:gd name="T59" fmla="*/ 1045 h 1200"/>
                <a:gd name="T60" fmla="*/ 100 w 1226"/>
                <a:gd name="T61" fmla="*/ 937 h 1200"/>
                <a:gd name="T62" fmla="*/ 34 w 1226"/>
                <a:gd name="T63" fmla="*/ 808 h 1200"/>
                <a:gd name="T64" fmla="*/ 2 w 1226"/>
                <a:gd name="T65" fmla="*/ 665 h 1200"/>
                <a:gd name="T66" fmla="*/ 2 w 1226"/>
                <a:gd name="T67" fmla="*/ 542 h 1200"/>
                <a:gd name="T68" fmla="*/ 34 w 1226"/>
                <a:gd name="T69" fmla="*/ 396 h 1200"/>
                <a:gd name="T70" fmla="*/ 100 w 1226"/>
                <a:gd name="T71" fmla="*/ 267 h 1200"/>
                <a:gd name="T72" fmla="*/ 195 w 1226"/>
                <a:gd name="T73" fmla="*/ 157 h 1200"/>
                <a:gd name="T74" fmla="*/ 315 w 1226"/>
                <a:gd name="T75" fmla="*/ 73 h 1200"/>
                <a:gd name="T76" fmla="*/ 456 w 1226"/>
                <a:gd name="T77" fmla="*/ 19 h 1200"/>
                <a:gd name="T78" fmla="*/ 613 w 1226"/>
                <a:gd name="T79" fmla="*/ 0 h 1200"/>
                <a:gd name="T80" fmla="*/ 741 w 1226"/>
                <a:gd name="T81" fmla="*/ 12 h 1200"/>
                <a:gd name="T82" fmla="*/ 886 w 1226"/>
                <a:gd name="T83" fmla="*/ 58 h 1200"/>
                <a:gd name="T84" fmla="*/ 1009 w 1226"/>
                <a:gd name="T85" fmla="*/ 137 h 1200"/>
                <a:gd name="T86" fmla="*/ 1109 w 1226"/>
                <a:gd name="T87" fmla="*/ 240 h 1200"/>
                <a:gd name="T88" fmla="*/ 1180 w 1226"/>
                <a:gd name="T89" fmla="*/ 365 h 1200"/>
                <a:gd name="T90" fmla="*/ 1219 w 1226"/>
                <a:gd name="T91" fmla="*/ 507 h 1200"/>
                <a:gd name="T92" fmla="*/ 1225 w 1226"/>
                <a:gd name="T93" fmla="*/ 629 h 1200"/>
                <a:gd name="T94" fmla="*/ 1200 w 1226"/>
                <a:gd name="T95" fmla="*/ 777 h 1200"/>
                <a:gd name="T96" fmla="*/ 1140 w 1226"/>
                <a:gd name="T97" fmla="*/ 910 h 1200"/>
                <a:gd name="T98" fmla="*/ 1051 w 1226"/>
                <a:gd name="T99" fmla="*/ 1023 h 1200"/>
                <a:gd name="T100" fmla="*/ 936 w 1226"/>
                <a:gd name="T101" fmla="*/ 1113 h 1200"/>
                <a:gd name="T102" fmla="*/ 797 w 1226"/>
                <a:gd name="T103" fmla="*/ 1173 h 1200"/>
                <a:gd name="T104" fmla="*/ 642 w 1226"/>
                <a:gd name="T105" fmla="*/ 1200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26" h="1200">
                  <a:moveTo>
                    <a:pt x="609" y="230"/>
                  </a:moveTo>
                  <a:lnTo>
                    <a:pt x="609" y="230"/>
                  </a:lnTo>
                  <a:lnTo>
                    <a:pt x="590" y="231"/>
                  </a:lnTo>
                  <a:lnTo>
                    <a:pt x="570" y="233"/>
                  </a:lnTo>
                  <a:lnTo>
                    <a:pt x="551" y="235"/>
                  </a:lnTo>
                  <a:lnTo>
                    <a:pt x="533" y="239"/>
                  </a:lnTo>
                  <a:lnTo>
                    <a:pt x="516" y="242"/>
                  </a:lnTo>
                  <a:lnTo>
                    <a:pt x="499" y="247"/>
                  </a:lnTo>
                  <a:lnTo>
                    <a:pt x="482" y="253"/>
                  </a:lnTo>
                  <a:lnTo>
                    <a:pt x="465" y="260"/>
                  </a:lnTo>
                  <a:lnTo>
                    <a:pt x="450" y="267"/>
                  </a:lnTo>
                  <a:lnTo>
                    <a:pt x="436" y="276"/>
                  </a:lnTo>
                  <a:lnTo>
                    <a:pt x="421" y="284"/>
                  </a:lnTo>
                  <a:lnTo>
                    <a:pt x="407" y="293"/>
                  </a:lnTo>
                  <a:lnTo>
                    <a:pt x="394" y="304"/>
                  </a:lnTo>
                  <a:lnTo>
                    <a:pt x="381" y="315"/>
                  </a:lnTo>
                  <a:lnTo>
                    <a:pt x="369" y="327"/>
                  </a:lnTo>
                  <a:lnTo>
                    <a:pt x="357" y="339"/>
                  </a:lnTo>
                  <a:lnTo>
                    <a:pt x="346" y="352"/>
                  </a:lnTo>
                  <a:lnTo>
                    <a:pt x="335" y="365"/>
                  </a:lnTo>
                  <a:lnTo>
                    <a:pt x="326" y="378"/>
                  </a:lnTo>
                  <a:lnTo>
                    <a:pt x="316" y="394"/>
                  </a:lnTo>
                  <a:lnTo>
                    <a:pt x="308" y="408"/>
                  </a:lnTo>
                  <a:lnTo>
                    <a:pt x="301" y="424"/>
                  </a:lnTo>
                  <a:lnTo>
                    <a:pt x="293" y="439"/>
                  </a:lnTo>
                  <a:lnTo>
                    <a:pt x="287" y="456"/>
                  </a:lnTo>
                  <a:lnTo>
                    <a:pt x="281" y="473"/>
                  </a:lnTo>
                  <a:lnTo>
                    <a:pt x="277" y="489"/>
                  </a:lnTo>
                  <a:lnTo>
                    <a:pt x="272" y="507"/>
                  </a:lnTo>
                  <a:lnTo>
                    <a:pt x="268" y="525"/>
                  </a:lnTo>
                  <a:lnTo>
                    <a:pt x="266" y="543"/>
                  </a:lnTo>
                  <a:lnTo>
                    <a:pt x="265" y="561"/>
                  </a:lnTo>
                  <a:lnTo>
                    <a:pt x="264" y="580"/>
                  </a:lnTo>
                  <a:lnTo>
                    <a:pt x="262" y="599"/>
                  </a:lnTo>
                  <a:lnTo>
                    <a:pt x="262" y="599"/>
                  </a:lnTo>
                  <a:lnTo>
                    <a:pt x="264" y="618"/>
                  </a:lnTo>
                  <a:lnTo>
                    <a:pt x="265" y="637"/>
                  </a:lnTo>
                  <a:lnTo>
                    <a:pt x="266" y="655"/>
                  </a:lnTo>
                  <a:lnTo>
                    <a:pt x="270" y="673"/>
                  </a:lnTo>
                  <a:lnTo>
                    <a:pt x="273" y="691"/>
                  </a:lnTo>
                  <a:lnTo>
                    <a:pt x="278" y="709"/>
                  </a:lnTo>
                  <a:lnTo>
                    <a:pt x="283" y="727"/>
                  </a:lnTo>
                  <a:lnTo>
                    <a:pt x="289" y="744"/>
                  </a:lnTo>
                  <a:lnTo>
                    <a:pt x="296" y="760"/>
                  </a:lnTo>
                  <a:lnTo>
                    <a:pt x="303" y="776"/>
                  </a:lnTo>
                  <a:lnTo>
                    <a:pt x="311" y="792"/>
                  </a:lnTo>
                  <a:lnTo>
                    <a:pt x="320" y="807"/>
                  </a:lnTo>
                  <a:lnTo>
                    <a:pt x="329" y="821"/>
                  </a:lnTo>
                  <a:lnTo>
                    <a:pt x="339" y="836"/>
                  </a:lnTo>
                  <a:lnTo>
                    <a:pt x="350" y="849"/>
                  </a:lnTo>
                  <a:lnTo>
                    <a:pt x="361" y="862"/>
                  </a:lnTo>
                  <a:lnTo>
                    <a:pt x="373" y="874"/>
                  </a:lnTo>
                  <a:lnTo>
                    <a:pt x="385" y="886"/>
                  </a:lnTo>
                  <a:lnTo>
                    <a:pt x="398" y="898"/>
                  </a:lnTo>
                  <a:lnTo>
                    <a:pt x="413" y="907"/>
                  </a:lnTo>
                  <a:lnTo>
                    <a:pt x="426" y="917"/>
                  </a:lnTo>
                  <a:lnTo>
                    <a:pt x="441" y="926"/>
                  </a:lnTo>
                  <a:lnTo>
                    <a:pt x="457" y="935"/>
                  </a:lnTo>
                  <a:lnTo>
                    <a:pt x="473" y="942"/>
                  </a:lnTo>
                  <a:lnTo>
                    <a:pt x="488" y="949"/>
                  </a:lnTo>
                  <a:lnTo>
                    <a:pt x="505" y="955"/>
                  </a:lnTo>
                  <a:lnTo>
                    <a:pt x="522" y="960"/>
                  </a:lnTo>
                  <a:lnTo>
                    <a:pt x="539" y="964"/>
                  </a:lnTo>
                  <a:lnTo>
                    <a:pt x="557" y="967"/>
                  </a:lnTo>
                  <a:lnTo>
                    <a:pt x="575" y="969"/>
                  </a:lnTo>
                  <a:lnTo>
                    <a:pt x="594" y="971"/>
                  </a:lnTo>
                  <a:lnTo>
                    <a:pt x="613" y="972"/>
                  </a:lnTo>
                  <a:lnTo>
                    <a:pt x="613" y="972"/>
                  </a:lnTo>
                  <a:lnTo>
                    <a:pt x="634" y="971"/>
                  </a:lnTo>
                  <a:lnTo>
                    <a:pt x="653" y="969"/>
                  </a:lnTo>
                  <a:lnTo>
                    <a:pt x="672" y="967"/>
                  </a:lnTo>
                  <a:lnTo>
                    <a:pt x="690" y="964"/>
                  </a:lnTo>
                  <a:lnTo>
                    <a:pt x="708" y="960"/>
                  </a:lnTo>
                  <a:lnTo>
                    <a:pt x="725" y="955"/>
                  </a:lnTo>
                  <a:lnTo>
                    <a:pt x="741" y="949"/>
                  </a:lnTo>
                  <a:lnTo>
                    <a:pt x="758" y="942"/>
                  </a:lnTo>
                  <a:lnTo>
                    <a:pt x="774" y="935"/>
                  </a:lnTo>
                  <a:lnTo>
                    <a:pt x="789" y="926"/>
                  </a:lnTo>
                  <a:lnTo>
                    <a:pt x="803" y="918"/>
                  </a:lnTo>
                  <a:lnTo>
                    <a:pt x="818" y="909"/>
                  </a:lnTo>
                  <a:lnTo>
                    <a:pt x="831" y="898"/>
                  </a:lnTo>
                  <a:lnTo>
                    <a:pt x="844" y="887"/>
                  </a:lnTo>
                  <a:lnTo>
                    <a:pt x="856" y="875"/>
                  </a:lnTo>
                  <a:lnTo>
                    <a:pt x="868" y="863"/>
                  </a:lnTo>
                  <a:lnTo>
                    <a:pt x="879" y="851"/>
                  </a:lnTo>
                  <a:lnTo>
                    <a:pt x="889" y="837"/>
                  </a:lnTo>
                  <a:lnTo>
                    <a:pt x="899" y="824"/>
                  </a:lnTo>
                  <a:lnTo>
                    <a:pt x="908" y="809"/>
                  </a:lnTo>
                  <a:lnTo>
                    <a:pt x="917" y="794"/>
                  </a:lnTo>
                  <a:lnTo>
                    <a:pt x="924" y="778"/>
                  </a:lnTo>
                  <a:lnTo>
                    <a:pt x="931" y="763"/>
                  </a:lnTo>
                  <a:lnTo>
                    <a:pt x="938" y="746"/>
                  </a:lnTo>
                  <a:lnTo>
                    <a:pt x="943" y="729"/>
                  </a:lnTo>
                  <a:lnTo>
                    <a:pt x="948" y="713"/>
                  </a:lnTo>
                  <a:lnTo>
                    <a:pt x="953" y="695"/>
                  </a:lnTo>
                  <a:lnTo>
                    <a:pt x="956" y="677"/>
                  </a:lnTo>
                  <a:lnTo>
                    <a:pt x="959" y="659"/>
                  </a:lnTo>
                  <a:lnTo>
                    <a:pt x="961" y="641"/>
                  </a:lnTo>
                  <a:lnTo>
                    <a:pt x="962" y="622"/>
                  </a:lnTo>
                  <a:lnTo>
                    <a:pt x="962" y="604"/>
                  </a:lnTo>
                  <a:lnTo>
                    <a:pt x="962" y="604"/>
                  </a:lnTo>
                  <a:lnTo>
                    <a:pt x="962" y="585"/>
                  </a:lnTo>
                  <a:lnTo>
                    <a:pt x="961" y="566"/>
                  </a:lnTo>
                  <a:lnTo>
                    <a:pt x="959" y="547"/>
                  </a:lnTo>
                  <a:lnTo>
                    <a:pt x="955" y="529"/>
                  </a:lnTo>
                  <a:lnTo>
                    <a:pt x="951" y="511"/>
                  </a:lnTo>
                  <a:lnTo>
                    <a:pt x="948" y="493"/>
                  </a:lnTo>
                  <a:lnTo>
                    <a:pt x="942" y="476"/>
                  </a:lnTo>
                  <a:lnTo>
                    <a:pt x="936" y="458"/>
                  </a:lnTo>
                  <a:lnTo>
                    <a:pt x="930" y="443"/>
                  </a:lnTo>
                  <a:lnTo>
                    <a:pt x="922" y="426"/>
                  </a:lnTo>
                  <a:lnTo>
                    <a:pt x="914" y="411"/>
                  </a:lnTo>
                  <a:lnTo>
                    <a:pt x="905" y="395"/>
                  </a:lnTo>
                  <a:lnTo>
                    <a:pt x="895" y="381"/>
                  </a:lnTo>
                  <a:lnTo>
                    <a:pt x="886" y="366"/>
                  </a:lnTo>
                  <a:lnTo>
                    <a:pt x="875" y="353"/>
                  </a:lnTo>
                  <a:lnTo>
                    <a:pt x="863" y="340"/>
                  </a:lnTo>
                  <a:lnTo>
                    <a:pt x="851" y="328"/>
                  </a:lnTo>
                  <a:lnTo>
                    <a:pt x="839" y="316"/>
                  </a:lnTo>
                  <a:lnTo>
                    <a:pt x="826" y="305"/>
                  </a:lnTo>
                  <a:lnTo>
                    <a:pt x="812" y="295"/>
                  </a:lnTo>
                  <a:lnTo>
                    <a:pt x="797" y="285"/>
                  </a:lnTo>
                  <a:lnTo>
                    <a:pt x="783" y="276"/>
                  </a:lnTo>
                  <a:lnTo>
                    <a:pt x="768" y="267"/>
                  </a:lnTo>
                  <a:lnTo>
                    <a:pt x="752" y="260"/>
                  </a:lnTo>
                  <a:lnTo>
                    <a:pt x="735" y="253"/>
                  </a:lnTo>
                  <a:lnTo>
                    <a:pt x="719" y="247"/>
                  </a:lnTo>
                  <a:lnTo>
                    <a:pt x="702" y="242"/>
                  </a:lnTo>
                  <a:lnTo>
                    <a:pt x="684" y="239"/>
                  </a:lnTo>
                  <a:lnTo>
                    <a:pt x="666" y="235"/>
                  </a:lnTo>
                  <a:lnTo>
                    <a:pt x="647" y="233"/>
                  </a:lnTo>
                  <a:lnTo>
                    <a:pt x="629" y="231"/>
                  </a:lnTo>
                  <a:lnTo>
                    <a:pt x="609" y="230"/>
                  </a:lnTo>
                  <a:close/>
                  <a:moveTo>
                    <a:pt x="609" y="1200"/>
                  </a:moveTo>
                  <a:lnTo>
                    <a:pt x="609" y="1200"/>
                  </a:lnTo>
                  <a:lnTo>
                    <a:pt x="576" y="1200"/>
                  </a:lnTo>
                  <a:lnTo>
                    <a:pt x="544" y="1198"/>
                  </a:lnTo>
                  <a:lnTo>
                    <a:pt x="513" y="1194"/>
                  </a:lnTo>
                  <a:lnTo>
                    <a:pt x="482" y="1188"/>
                  </a:lnTo>
                  <a:lnTo>
                    <a:pt x="452" y="1182"/>
                  </a:lnTo>
                  <a:lnTo>
                    <a:pt x="422" y="1174"/>
                  </a:lnTo>
                  <a:lnTo>
                    <a:pt x="394" y="1164"/>
                  </a:lnTo>
                  <a:lnTo>
                    <a:pt x="366" y="1153"/>
                  </a:lnTo>
                  <a:lnTo>
                    <a:pt x="339" y="1141"/>
                  </a:lnTo>
                  <a:lnTo>
                    <a:pt x="313" y="1128"/>
                  </a:lnTo>
                  <a:lnTo>
                    <a:pt x="286" y="1114"/>
                  </a:lnTo>
                  <a:lnTo>
                    <a:pt x="262" y="1098"/>
                  </a:lnTo>
                  <a:lnTo>
                    <a:pt x="238" y="1082"/>
                  </a:lnTo>
                  <a:lnTo>
                    <a:pt x="216" y="1064"/>
                  </a:lnTo>
                  <a:lnTo>
                    <a:pt x="193" y="1045"/>
                  </a:lnTo>
                  <a:lnTo>
                    <a:pt x="173" y="1026"/>
                  </a:lnTo>
                  <a:lnTo>
                    <a:pt x="152" y="1004"/>
                  </a:lnTo>
                  <a:lnTo>
                    <a:pt x="133" y="983"/>
                  </a:lnTo>
                  <a:lnTo>
                    <a:pt x="117" y="960"/>
                  </a:lnTo>
                  <a:lnTo>
                    <a:pt x="100" y="937"/>
                  </a:lnTo>
                  <a:lnTo>
                    <a:pt x="84" y="912"/>
                  </a:lnTo>
                  <a:lnTo>
                    <a:pt x="70" y="887"/>
                  </a:lnTo>
                  <a:lnTo>
                    <a:pt x="57" y="862"/>
                  </a:lnTo>
                  <a:lnTo>
                    <a:pt x="45" y="836"/>
                  </a:lnTo>
                  <a:lnTo>
                    <a:pt x="34" y="808"/>
                  </a:lnTo>
                  <a:lnTo>
                    <a:pt x="26" y="781"/>
                  </a:lnTo>
                  <a:lnTo>
                    <a:pt x="18" y="752"/>
                  </a:lnTo>
                  <a:lnTo>
                    <a:pt x="10" y="723"/>
                  </a:lnTo>
                  <a:lnTo>
                    <a:pt x="6" y="694"/>
                  </a:lnTo>
                  <a:lnTo>
                    <a:pt x="2" y="665"/>
                  </a:lnTo>
                  <a:lnTo>
                    <a:pt x="0" y="634"/>
                  </a:lnTo>
                  <a:lnTo>
                    <a:pt x="0" y="604"/>
                  </a:lnTo>
                  <a:lnTo>
                    <a:pt x="0" y="604"/>
                  </a:lnTo>
                  <a:lnTo>
                    <a:pt x="0" y="573"/>
                  </a:lnTo>
                  <a:lnTo>
                    <a:pt x="2" y="542"/>
                  </a:lnTo>
                  <a:lnTo>
                    <a:pt x="6" y="512"/>
                  </a:lnTo>
                  <a:lnTo>
                    <a:pt x="12" y="482"/>
                  </a:lnTo>
                  <a:lnTo>
                    <a:pt x="18" y="454"/>
                  </a:lnTo>
                  <a:lnTo>
                    <a:pt x="26" y="425"/>
                  </a:lnTo>
                  <a:lnTo>
                    <a:pt x="34" y="396"/>
                  </a:lnTo>
                  <a:lnTo>
                    <a:pt x="45" y="370"/>
                  </a:lnTo>
                  <a:lnTo>
                    <a:pt x="57" y="342"/>
                  </a:lnTo>
                  <a:lnTo>
                    <a:pt x="70" y="316"/>
                  </a:lnTo>
                  <a:lnTo>
                    <a:pt x="84" y="291"/>
                  </a:lnTo>
                  <a:lnTo>
                    <a:pt x="100" y="267"/>
                  </a:lnTo>
                  <a:lnTo>
                    <a:pt x="117" y="243"/>
                  </a:lnTo>
                  <a:lnTo>
                    <a:pt x="135" y="221"/>
                  </a:lnTo>
                  <a:lnTo>
                    <a:pt x="154" y="198"/>
                  </a:lnTo>
                  <a:lnTo>
                    <a:pt x="174" y="178"/>
                  </a:lnTo>
                  <a:lnTo>
                    <a:pt x="195" y="157"/>
                  </a:lnTo>
                  <a:lnTo>
                    <a:pt x="217" y="138"/>
                  </a:lnTo>
                  <a:lnTo>
                    <a:pt x="240" y="120"/>
                  </a:lnTo>
                  <a:lnTo>
                    <a:pt x="264" y="104"/>
                  </a:lnTo>
                  <a:lnTo>
                    <a:pt x="289" y="88"/>
                  </a:lnTo>
                  <a:lnTo>
                    <a:pt x="315" y="73"/>
                  </a:lnTo>
                  <a:lnTo>
                    <a:pt x="341" y="59"/>
                  </a:lnTo>
                  <a:lnTo>
                    <a:pt x="369" y="47"/>
                  </a:lnTo>
                  <a:lnTo>
                    <a:pt x="397" y="37"/>
                  </a:lnTo>
                  <a:lnTo>
                    <a:pt x="426" y="27"/>
                  </a:lnTo>
                  <a:lnTo>
                    <a:pt x="456" y="19"/>
                  </a:lnTo>
                  <a:lnTo>
                    <a:pt x="486" y="12"/>
                  </a:lnTo>
                  <a:lnTo>
                    <a:pt x="517" y="7"/>
                  </a:lnTo>
                  <a:lnTo>
                    <a:pt x="549" y="3"/>
                  </a:lnTo>
                  <a:lnTo>
                    <a:pt x="581" y="1"/>
                  </a:lnTo>
                  <a:lnTo>
                    <a:pt x="613" y="0"/>
                  </a:lnTo>
                  <a:lnTo>
                    <a:pt x="613" y="0"/>
                  </a:lnTo>
                  <a:lnTo>
                    <a:pt x="647" y="1"/>
                  </a:lnTo>
                  <a:lnTo>
                    <a:pt x="679" y="3"/>
                  </a:lnTo>
                  <a:lnTo>
                    <a:pt x="710" y="7"/>
                  </a:lnTo>
                  <a:lnTo>
                    <a:pt x="741" y="12"/>
                  </a:lnTo>
                  <a:lnTo>
                    <a:pt x="771" y="19"/>
                  </a:lnTo>
                  <a:lnTo>
                    <a:pt x="801" y="27"/>
                  </a:lnTo>
                  <a:lnTo>
                    <a:pt x="830" y="35"/>
                  </a:lnTo>
                  <a:lnTo>
                    <a:pt x="858" y="46"/>
                  </a:lnTo>
                  <a:lnTo>
                    <a:pt x="886" y="58"/>
                  </a:lnTo>
                  <a:lnTo>
                    <a:pt x="912" y="73"/>
                  </a:lnTo>
                  <a:lnTo>
                    <a:pt x="937" y="87"/>
                  </a:lnTo>
                  <a:lnTo>
                    <a:pt x="962" y="102"/>
                  </a:lnTo>
                  <a:lnTo>
                    <a:pt x="986" y="119"/>
                  </a:lnTo>
                  <a:lnTo>
                    <a:pt x="1009" y="137"/>
                  </a:lnTo>
                  <a:lnTo>
                    <a:pt x="1031" y="155"/>
                  </a:lnTo>
                  <a:lnTo>
                    <a:pt x="1052" y="175"/>
                  </a:lnTo>
                  <a:lnTo>
                    <a:pt x="1072" y="196"/>
                  </a:lnTo>
                  <a:lnTo>
                    <a:pt x="1091" y="218"/>
                  </a:lnTo>
                  <a:lnTo>
                    <a:pt x="1109" y="240"/>
                  </a:lnTo>
                  <a:lnTo>
                    <a:pt x="1125" y="264"/>
                  </a:lnTo>
                  <a:lnTo>
                    <a:pt x="1140" y="289"/>
                  </a:lnTo>
                  <a:lnTo>
                    <a:pt x="1154" y="314"/>
                  </a:lnTo>
                  <a:lnTo>
                    <a:pt x="1168" y="339"/>
                  </a:lnTo>
                  <a:lnTo>
                    <a:pt x="1180" y="365"/>
                  </a:lnTo>
                  <a:lnTo>
                    <a:pt x="1190" y="393"/>
                  </a:lnTo>
                  <a:lnTo>
                    <a:pt x="1200" y="420"/>
                  </a:lnTo>
                  <a:lnTo>
                    <a:pt x="1207" y="449"/>
                  </a:lnTo>
                  <a:lnTo>
                    <a:pt x="1214" y="479"/>
                  </a:lnTo>
                  <a:lnTo>
                    <a:pt x="1219" y="507"/>
                  </a:lnTo>
                  <a:lnTo>
                    <a:pt x="1223" y="537"/>
                  </a:lnTo>
                  <a:lnTo>
                    <a:pt x="1225" y="568"/>
                  </a:lnTo>
                  <a:lnTo>
                    <a:pt x="1226" y="599"/>
                  </a:lnTo>
                  <a:lnTo>
                    <a:pt x="1226" y="599"/>
                  </a:lnTo>
                  <a:lnTo>
                    <a:pt x="1225" y="629"/>
                  </a:lnTo>
                  <a:lnTo>
                    <a:pt x="1223" y="660"/>
                  </a:lnTo>
                  <a:lnTo>
                    <a:pt x="1219" y="690"/>
                  </a:lnTo>
                  <a:lnTo>
                    <a:pt x="1214" y="720"/>
                  </a:lnTo>
                  <a:lnTo>
                    <a:pt x="1207" y="749"/>
                  </a:lnTo>
                  <a:lnTo>
                    <a:pt x="1200" y="777"/>
                  </a:lnTo>
                  <a:lnTo>
                    <a:pt x="1190" y="805"/>
                  </a:lnTo>
                  <a:lnTo>
                    <a:pt x="1180" y="832"/>
                  </a:lnTo>
                  <a:lnTo>
                    <a:pt x="1168" y="858"/>
                  </a:lnTo>
                  <a:lnTo>
                    <a:pt x="1154" y="885"/>
                  </a:lnTo>
                  <a:lnTo>
                    <a:pt x="1140" y="910"/>
                  </a:lnTo>
                  <a:lnTo>
                    <a:pt x="1125" y="934"/>
                  </a:lnTo>
                  <a:lnTo>
                    <a:pt x="1108" y="958"/>
                  </a:lnTo>
                  <a:lnTo>
                    <a:pt x="1090" y="980"/>
                  </a:lnTo>
                  <a:lnTo>
                    <a:pt x="1071" y="1002"/>
                  </a:lnTo>
                  <a:lnTo>
                    <a:pt x="1051" y="1023"/>
                  </a:lnTo>
                  <a:lnTo>
                    <a:pt x="1029" y="1044"/>
                  </a:lnTo>
                  <a:lnTo>
                    <a:pt x="1008" y="1061"/>
                  </a:lnTo>
                  <a:lnTo>
                    <a:pt x="985" y="1081"/>
                  </a:lnTo>
                  <a:lnTo>
                    <a:pt x="960" y="1097"/>
                  </a:lnTo>
                  <a:lnTo>
                    <a:pt x="936" y="1113"/>
                  </a:lnTo>
                  <a:lnTo>
                    <a:pt x="910" y="1127"/>
                  </a:lnTo>
                  <a:lnTo>
                    <a:pt x="883" y="1140"/>
                  </a:lnTo>
                  <a:lnTo>
                    <a:pt x="856" y="1152"/>
                  </a:lnTo>
                  <a:lnTo>
                    <a:pt x="827" y="1163"/>
                  </a:lnTo>
                  <a:lnTo>
                    <a:pt x="797" y="1173"/>
                  </a:lnTo>
                  <a:lnTo>
                    <a:pt x="769" y="1181"/>
                  </a:lnTo>
                  <a:lnTo>
                    <a:pt x="738" y="1188"/>
                  </a:lnTo>
                  <a:lnTo>
                    <a:pt x="707" y="1193"/>
                  </a:lnTo>
                  <a:lnTo>
                    <a:pt x="674" y="1198"/>
                  </a:lnTo>
                  <a:lnTo>
                    <a:pt x="642" y="1200"/>
                  </a:lnTo>
                  <a:lnTo>
                    <a:pt x="609"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 name="Freeform 20" descr=" " title=" "/>
            <p:cNvSpPr>
              <a:spLocks noEditPoints="1"/>
            </p:cNvSpPr>
            <p:nvPr userDrawn="1"/>
          </p:nvSpPr>
          <p:spPr bwMode="auto">
            <a:xfrm>
              <a:off x="848963" y="4879638"/>
              <a:ext cx="69610" cy="79478"/>
            </a:xfrm>
            <a:custGeom>
              <a:avLst/>
              <a:gdLst>
                <a:gd name="T0" fmla="*/ 733 w 1044"/>
                <a:gd name="T1" fmla="*/ 661 h 1192"/>
                <a:gd name="T2" fmla="*/ 601 w 1044"/>
                <a:gd name="T3" fmla="*/ 636 h 1192"/>
                <a:gd name="T4" fmla="*/ 496 w 1044"/>
                <a:gd name="T5" fmla="*/ 634 h 1192"/>
                <a:gd name="T6" fmla="*/ 391 w 1044"/>
                <a:gd name="T7" fmla="*/ 653 h 1192"/>
                <a:gd name="T8" fmla="*/ 315 w 1044"/>
                <a:gd name="T9" fmla="*/ 695 h 1192"/>
                <a:gd name="T10" fmla="*/ 272 w 1044"/>
                <a:gd name="T11" fmla="*/ 758 h 1192"/>
                <a:gd name="T12" fmla="*/ 262 w 1044"/>
                <a:gd name="T13" fmla="*/ 823 h 1192"/>
                <a:gd name="T14" fmla="*/ 271 w 1044"/>
                <a:gd name="T15" fmla="*/ 879 h 1192"/>
                <a:gd name="T16" fmla="*/ 312 w 1044"/>
                <a:gd name="T17" fmla="*/ 937 h 1192"/>
                <a:gd name="T18" fmla="*/ 378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90 w 1044"/>
                <a:gd name="T33" fmla="*/ 679 h 1192"/>
                <a:gd name="T34" fmla="*/ 767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5 w 1044"/>
                <a:gd name="T47" fmla="*/ 1168 h 1192"/>
                <a:gd name="T48" fmla="*/ 184 w 1044"/>
                <a:gd name="T49" fmla="*/ 1139 h 1192"/>
                <a:gd name="T50" fmla="*/ 123 w 1044"/>
                <a:gd name="T51" fmla="*/ 1100 h 1192"/>
                <a:gd name="T52" fmla="*/ 73 w 1044"/>
                <a:gd name="T53" fmla="*/ 1050 h 1192"/>
                <a:gd name="T54" fmla="*/ 34 w 1044"/>
                <a:gd name="T55" fmla="*/ 989 h 1192"/>
                <a:gd name="T56" fmla="*/ 9 w 1044"/>
                <a:gd name="T57" fmla="*/ 917 h 1192"/>
                <a:gd name="T58" fmla="*/ 0 w 1044"/>
                <a:gd name="T59" fmla="*/ 836 h 1192"/>
                <a:gd name="T60" fmla="*/ 3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4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5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90" y="679"/>
                  </a:moveTo>
                  <a:lnTo>
                    <a:pt x="790" y="679"/>
                  </a:lnTo>
                  <a:lnTo>
                    <a:pt x="762" y="670"/>
                  </a:lnTo>
                  <a:lnTo>
                    <a:pt x="733" y="661"/>
                  </a:lnTo>
                  <a:lnTo>
                    <a:pt x="704" y="653"/>
                  </a:lnTo>
                  <a:lnTo>
                    <a:pt x="670" y="646"/>
                  </a:lnTo>
                  <a:lnTo>
                    <a:pt x="637" y="641"/>
                  </a:lnTo>
                  <a:lnTo>
                    <a:pt x="601" y="636"/>
                  </a:lnTo>
                  <a:lnTo>
                    <a:pt x="564" y="634"/>
                  </a:lnTo>
                  <a:lnTo>
                    <a:pt x="526" y="633"/>
                  </a:lnTo>
                  <a:lnTo>
                    <a:pt x="526" y="633"/>
                  </a:lnTo>
                  <a:lnTo>
                    <a:pt x="496" y="634"/>
                  </a:lnTo>
                  <a:lnTo>
                    <a:pt x="467" y="636"/>
                  </a:lnTo>
                  <a:lnTo>
                    <a:pt x="440" y="640"/>
                  </a:lnTo>
                  <a:lnTo>
                    <a:pt x="415" y="646"/>
                  </a:lnTo>
                  <a:lnTo>
                    <a:pt x="391" y="653"/>
                  </a:lnTo>
                  <a:lnTo>
                    <a:pt x="369" y="661"/>
                  </a:lnTo>
                  <a:lnTo>
                    <a:pt x="350" y="671"/>
                  </a:lnTo>
                  <a:lnTo>
                    <a:pt x="332" y="682"/>
                  </a:lnTo>
                  <a:lnTo>
                    <a:pt x="315" y="695"/>
                  </a:lnTo>
                  <a:lnTo>
                    <a:pt x="301" y="708"/>
                  </a:lnTo>
                  <a:lnTo>
                    <a:pt x="289" y="724"/>
                  </a:lnTo>
                  <a:lnTo>
                    <a:pt x="280" y="740"/>
                  </a:lnTo>
                  <a:lnTo>
                    <a:pt x="272" y="758"/>
                  </a:lnTo>
                  <a:lnTo>
                    <a:pt x="266" y="777"/>
                  </a:lnTo>
                  <a:lnTo>
                    <a:pt x="263" y="798"/>
                  </a:lnTo>
                  <a:lnTo>
                    <a:pt x="262" y="819"/>
                  </a:lnTo>
                  <a:lnTo>
                    <a:pt x="262" y="823"/>
                  </a:lnTo>
                  <a:lnTo>
                    <a:pt x="262" y="823"/>
                  </a:lnTo>
                  <a:lnTo>
                    <a:pt x="263" y="843"/>
                  </a:lnTo>
                  <a:lnTo>
                    <a:pt x="266" y="861"/>
                  </a:lnTo>
                  <a:lnTo>
                    <a:pt x="271" y="879"/>
                  </a:lnTo>
                  <a:lnTo>
                    <a:pt x="280" y="896"/>
                  </a:lnTo>
                  <a:lnTo>
                    <a:pt x="288" y="911"/>
                  </a:lnTo>
                  <a:lnTo>
                    <a:pt x="300" y="924"/>
                  </a:lnTo>
                  <a:lnTo>
                    <a:pt x="312" y="937"/>
                  </a:lnTo>
                  <a:lnTo>
                    <a:pt x="326" y="948"/>
                  </a:lnTo>
                  <a:lnTo>
                    <a:pt x="342" y="959"/>
                  </a:lnTo>
                  <a:lnTo>
                    <a:pt x="360" y="967"/>
                  </a:lnTo>
                  <a:lnTo>
                    <a:pt x="378" y="976"/>
                  </a:lnTo>
                  <a:lnTo>
                    <a:pt x="397" y="982"/>
                  </a:lnTo>
                  <a:lnTo>
                    <a:pt x="417" y="986"/>
                  </a:lnTo>
                  <a:lnTo>
                    <a:pt x="438" y="990"/>
                  </a:lnTo>
                  <a:lnTo>
                    <a:pt x="461" y="992"/>
                  </a:lnTo>
                  <a:lnTo>
                    <a:pt x="484" y="992"/>
                  </a:lnTo>
                  <a:lnTo>
                    <a:pt x="484"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4" y="802"/>
                  </a:lnTo>
                  <a:lnTo>
                    <a:pt x="786" y="790"/>
                  </a:lnTo>
                  <a:lnTo>
                    <a:pt x="787" y="777"/>
                  </a:lnTo>
                  <a:lnTo>
                    <a:pt x="788" y="764"/>
                  </a:lnTo>
                  <a:lnTo>
                    <a:pt x="790" y="751"/>
                  </a:lnTo>
                  <a:lnTo>
                    <a:pt x="790" y="679"/>
                  </a:lnTo>
                  <a:close/>
                  <a:moveTo>
                    <a:pt x="782" y="1167"/>
                  </a:moveTo>
                  <a:lnTo>
                    <a:pt x="782" y="1026"/>
                  </a:lnTo>
                  <a:lnTo>
                    <a:pt x="782" y="1026"/>
                  </a:lnTo>
                  <a:lnTo>
                    <a:pt x="767" y="1043"/>
                  </a:lnTo>
                  <a:lnTo>
                    <a:pt x="751" y="1059"/>
                  </a:lnTo>
                  <a:lnTo>
                    <a:pt x="733" y="1076"/>
                  </a:lnTo>
                  <a:lnTo>
                    <a:pt x="716"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49" y="1188"/>
                  </a:lnTo>
                  <a:lnTo>
                    <a:pt x="330" y="1186"/>
                  </a:lnTo>
                  <a:lnTo>
                    <a:pt x="311" y="1182"/>
                  </a:lnTo>
                  <a:lnTo>
                    <a:pt x="292" y="1179"/>
                  </a:lnTo>
                  <a:lnTo>
                    <a:pt x="272" y="1174"/>
                  </a:lnTo>
                  <a:lnTo>
                    <a:pt x="255" y="1168"/>
                  </a:lnTo>
                  <a:lnTo>
                    <a:pt x="235" y="1162"/>
                  </a:lnTo>
                  <a:lnTo>
                    <a:pt x="219" y="1155"/>
                  </a:lnTo>
                  <a:lnTo>
                    <a:pt x="201" y="1148"/>
                  </a:lnTo>
                  <a:lnTo>
                    <a:pt x="184" y="1139"/>
                  </a:lnTo>
                  <a:lnTo>
                    <a:pt x="169" y="1131"/>
                  </a:lnTo>
                  <a:lnTo>
                    <a:pt x="153" y="1121"/>
                  </a:lnTo>
                  <a:lnTo>
                    <a:pt x="137" y="1111"/>
                  </a:lnTo>
                  <a:lnTo>
                    <a:pt x="123" y="1100"/>
                  </a:lnTo>
                  <a:lnTo>
                    <a:pt x="110" y="1089"/>
                  </a:lnTo>
                  <a:lnTo>
                    <a:pt x="97" y="1076"/>
                  </a:lnTo>
                  <a:lnTo>
                    <a:pt x="84" y="1064"/>
                  </a:lnTo>
                  <a:lnTo>
                    <a:pt x="73" y="1050"/>
                  </a:lnTo>
                  <a:lnTo>
                    <a:pt x="61" y="1035"/>
                  </a:lnTo>
                  <a:lnTo>
                    <a:pt x="52" y="1021"/>
                  </a:lnTo>
                  <a:lnTo>
                    <a:pt x="42" y="1005"/>
                  </a:lnTo>
                  <a:lnTo>
                    <a:pt x="34" y="989"/>
                  </a:lnTo>
                  <a:lnTo>
                    <a:pt x="26" y="972"/>
                  </a:lnTo>
                  <a:lnTo>
                    <a:pt x="19" y="954"/>
                  </a:lnTo>
                  <a:lnTo>
                    <a:pt x="13" y="936"/>
                  </a:lnTo>
                  <a:lnTo>
                    <a:pt x="9" y="917"/>
                  </a:lnTo>
                  <a:lnTo>
                    <a:pt x="5" y="898"/>
                  </a:lnTo>
                  <a:lnTo>
                    <a:pt x="3" y="878"/>
                  </a:lnTo>
                  <a:lnTo>
                    <a:pt x="1" y="857"/>
                  </a:lnTo>
                  <a:lnTo>
                    <a:pt x="0" y="836"/>
                  </a:lnTo>
                  <a:lnTo>
                    <a:pt x="0" y="831"/>
                  </a:lnTo>
                  <a:lnTo>
                    <a:pt x="0" y="831"/>
                  </a:lnTo>
                  <a:lnTo>
                    <a:pt x="1" y="808"/>
                  </a:lnTo>
                  <a:lnTo>
                    <a:pt x="3" y="787"/>
                  </a:lnTo>
                  <a:lnTo>
                    <a:pt x="5"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1" y="491"/>
                  </a:lnTo>
                  <a:lnTo>
                    <a:pt x="281" y="485"/>
                  </a:lnTo>
                  <a:lnTo>
                    <a:pt x="302" y="479"/>
                  </a:lnTo>
                  <a:lnTo>
                    <a:pt x="324" y="474"/>
                  </a:lnTo>
                  <a:lnTo>
                    <a:pt x="346" y="470"/>
                  </a:lnTo>
                  <a:lnTo>
                    <a:pt x="369"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4" y="451"/>
                  </a:lnTo>
                  <a:lnTo>
                    <a:pt x="780" y="425"/>
                  </a:lnTo>
                  <a:lnTo>
                    <a:pt x="774" y="399"/>
                  </a:lnTo>
                  <a:lnTo>
                    <a:pt x="767" y="375"/>
                  </a:lnTo>
                  <a:lnTo>
                    <a:pt x="756" y="353"/>
                  </a:lnTo>
                  <a:lnTo>
                    <a:pt x="743" y="333"/>
                  </a:lnTo>
                  <a:lnTo>
                    <a:pt x="729" y="315"/>
                  </a:lnTo>
                  <a:lnTo>
                    <a:pt x="712" y="298"/>
                  </a:lnTo>
                  <a:lnTo>
                    <a:pt x="693" y="283"/>
                  </a:lnTo>
                  <a:lnTo>
                    <a:pt x="671" y="271"/>
                  </a:lnTo>
                  <a:lnTo>
                    <a:pt x="649" y="260"/>
                  </a:lnTo>
                  <a:lnTo>
                    <a:pt x="624" y="251"/>
                  </a:lnTo>
                  <a:lnTo>
                    <a:pt x="596" y="243"/>
                  </a:lnTo>
                  <a:lnTo>
                    <a:pt x="566" y="239"/>
                  </a:lnTo>
                  <a:lnTo>
                    <a:pt x="535" y="236"/>
                  </a:lnTo>
                  <a:lnTo>
                    <a:pt x="502" y="235"/>
                  </a:lnTo>
                  <a:lnTo>
                    <a:pt x="502" y="235"/>
                  </a:lnTo>
                  <a:lnTo>
                    <a:pt x="455" y="236"/>
                  </a:lnTo>
                  <a:lnTo>
                    <a:pt x="411" y="240"/>
                  </a:lnTo>
                  <a:lnTo>
                    <a:pt x="368" y="246"/>
                  </a:lnTo>
                  <a:lnTo>
                    <a:pt x="329" y="254"/>
                  </a:lnTo>
                  <a:lnTo>
                    <a:pt x="289" y="265"/>
                  </a:lnTo>
                  <a:lnTo>
                    <a:pt x="250" y="277"/>
                  </a:lnTo>
                  <a:lnTo>
                    <a:pt x="212" y="290"/>
                  </a:lnTo>
                  <a:lnTo>
                    <a:pt x="172" y="307"/>
                  </a:lnTo>
                  <a:lnTo>
                    <a:pt x="100" y="95"/>
                  </a:lnTo>
                  <a:lnTo>
                    <a:pt x="100" y="95"/>
                  </a:lnTo>
                  <a:lnTo>
                    <a:pt x="148" y="75"/>
                  </a:lnTo>
                  <a:lnTo>
                    <a:pt x="196" y="56"/>
                  </a:lnTo>
                  <a:lnTo>
                    <a:pt x="245" y="39"/>
                  </a:lnTo>
                  <a:lnTo>
                    <a:pt x="271" y="32"/>
                  </a:lnTo>
                  <a:lnTo>
                    <a:pt x="296" y="26"/>
                  </a:lnTo>
                  <a:lnTo>
                    <a:pt x="324" y="20"/>
                  </a:lnTo>
                  <a:lnTo>
                    <a:pt x="351" y="14"/>
                  </a:lnTo>
                  <a:lnTo>
                    <a:pt x="380" y="11"/>
                  </a:lnTo>
                  <a:lnTo>
                    <a:pt x="409" y="6"/>
                  </a:lnTo>
                  <a:lnTo>
                    <a:pt x="440" y="3"/>
                  </a:lnTo>
                  <a:lnTo>
                    <a:pt x="471" y="1"/>
                  </a:lnTo>
                  <a:lnTo>
                    <a:pt x="504" y="0"/>
                  </a:lnTo>
                  <a:lnTo>
                    <a:pt x="539" y="0"/>
                  </a:lnTo>
                  <a:lnTo>
                    <a:pt x="539" y="0"/>
                  </a:lnTo>
                  <a:lnTo>
                    <a:pt x="570" y="0"/>
                  </a:lnTo>
                  <a:lnTo>
                    <a:pt x="601" y="1"/>
                  </a:lnTo>
                  <a:lnTo>
                    <a:pt x="630"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9" y="126"/>
                  </a:lnTo>
                  <a:lnTo>
                    <a:pt x="934" y="143"/>
                  </a:lnTo>
                  <a:lnTo>
                    <a:pt x="948" y="160"/>
                  </a:lnTo>
                  <a:lnTo>
                    <a:pt x="962" y="178"/>
                  </a:lnTo>
                  <a:lnTo>
                    <a:pt x="973" y="197"/>
                  </a:lnTo>
                  <a:lnTo>
                    <a:pt x="985" y="216"/>
                  </a:lnTo>
                  <a:lnTo>
                    <a:pt x="995" y="236"/>
                  </a:lnTo>
                  <a:lnTo>
                    <a:pt x="1005"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1" name="Freeform 21" descr=" " title=" "/>
            <p:cNvSpPr>
              <a:spLocks/>
            </p:cNvSpPr>
            <p:nvPr userDrawn="1"/>
          </p:nvSpPr>
          <p:spPr bwMode="auto">
            <a:xfrm>
              <a:off x="932309" y="4879372"/>
              <a:ext cx="44673" cy="78145"/>
            </a:xfrm>
            <a:custGeom>
              <a:avLst/>
              <a:gdLst>
                <a:gd name="T0" fmla="*/ 263 w 672"/>
                <a:gd name="T1" fmla="*/ 1172 h 1172"/>
                <a:gd name="T2" fmla="*/ 0 w 672"/>
                <a:gd name="T3" fmla="*/ 1172 h 1172"/>
                <a:gd name="T4" fmla="*/ 0 w 672"/>
                <a:gd name="T5" fmla="*/ 22 h 1172"/>
                <a:gd name="T6" fmla="*/ 263 w 672"/>
                <a:gd name="T7" fmla="*/ 22 h 1172"/>
                <a:gd name="T8" fmla="*/ 263 w 672"/>
                <a:gd name="T9" fmla="*/ 281 h 1172"/>
                <a:gd name="T10" fmla="*/ 263 w 672"/>
                <a:gd name="T11" fmla="*/ 281 h 1172"/>
                <a:gd name="T12" fmla="*/ 277 w 672"/>
                <a:gd name="T13" fmla="*/ 250 h 1172"/>
                <a:gd name="T14" fmla="*/ 293 w 672"/>
                <a:gd name="T15" fmla="*/ 220 h 1172"/>
                <a:gd name="T16" fmla="*/ 311 w 672"/>
                <a:gd name="T17" fmla="*/ 190 h 1172"/>
                <a:gd name="T18" fmla="*/ 329 w 672"/>
                <a:gd name="T19" fmla="*/ 164 h 1172"/>
                <a:gd name="T20" fmla="*/ 349 w 672"/>
                <a:gd name="T21" fmla="*/ 137 h 1172"/>
                <a:gd name="T22" fmla="*/ 371 w 672"/>
                <a:gd name="T23" fmla="*/ 115 h 1172"/>
                <a:gd name="T24" fmla="*/ 393 w 672"/>
                <a:gd name="T25" fmla="*/ 92 h 1172"/>
                <a:gd name="T26" fmla="*/ 418 w 672"/>
                <a:gd name="T27" fmla="*/ 73 h 1172"/>
                <a:gd name="T28" fmla="*/ 445 w 672"/>
                <a:gd name="T29" fmla="*/ 55 h 1172"/>
                <a:gd name="T30" fmla="*/ 472 w 672"/>
                <a:gd name="T31" fmla="*/ 39 h 1172"/>
                <a:gd name="T32" fmla="*/ 501 w 672"/>
                <a:gd name="T33" fmla="*/ 26 h 1172"/>
                <a:gd name="T34" fmla="*/ 516 w 672"/>
                <a:gd name="T35" fmla="*/ 22 h 1172"/>
                <a:gd name="T36" fmla="*/ 532 w 672"/>
                <a:gd name="T37" fmla="*/ 16 h 1172"/>
                <a:gd name="T38" fmla="*/ 549 w 672"/>
                <a:gd name="T39" fmla="*/ 12 h 1172"/>
                <a:gd name="T40" fmla="*/ 564 w 672"/>
                <a:gd name="T41" fmla="*/ 8 h 1172"/>
                <a:gd name="T42" fmla="*/ 581 w 672"/>
                <a:gd name="T43" fmla="*/ 5 h 1172"/>
                <a:gd name="T44" fmla="*/ 599 w 672"/>
                <a:gd name="T45" fmla="*/ 2 h 1172"/>
                <a:gd name="T46" fmla="*/ 615 w 672"/>
                <a:gd name="T47" fmla="*/ 1 h 1172"/>
                <a:gd name="T48" fmla="*/ 633 w 672"/>
                <a:gd name="T49" fmla="*/ 0 h 1172"/>
                <a:gd name="T50" fmla="*/ 652 w 672"/>
                <a:gd name="T51" fmla="*/ 0 h 1172"/>
                <a:gd name="T52" fmla="*/ 672 w 672"/>
                <a:gd name="T53" fmla="*/ 0 h 1172"/>
                <a:gd name="T54" fmla="*/ 672 w 672"/>
                <a:gd name="T55" fmla="*/ 278 h 1172"/>
                <a:gd name="T56" fmla="*/ 656 w 672"/>
                <a:gd name="T57" fmla="*/ 278 h 1172"/>
                <a:gd name="T58" fmla="*/ 656 w 672"/>
                <a:gd name="T59" fmla="*/ 278 h 1172"/>
                <a:gd name="T60" fmla="*/ 635 w 672"/>
                <a:gd name="T61" fmla="*/ 280 h 1172"/>
                <a:gd name="T62" fmla="*/ 613 w 672"/>
                <a:gd name="T63" fmla="*/ 281 h 1172"/>
                <a:gd name="T64" fmla="*/ 593 w 672"/>
                <a:gd name="T65" fmla="*/ 283 h 1172"/>
                <a:gd name="T66" fmla="*/ 572 w 672"/>
                <a:gd name="T67" fmla="*/ 285 h 1172"/>
                <a:gd name="T68" fmla="*/ 553 w 672"/>
                <a:gd name="T69" fmla="*/ 290 h 1172"/>
                <a:gd name="T70" fmla="*/ 534 w 672"/>
                <a:gd name="T71" fmla="*/ 295 h 1172"/>
                <a:gd name="T72" fmla="*/ 515 w 672"/>
                <a:gd name="T73" fmla="*/ 301 h 1172"/>
                <a:gd name="T74" fmla="*/ 497 w 672"/>
                <a:gd name="T75" fmla="*/ 307 h 1172"/>
                <a:gd name="T76" fmla="*/ 479 w 672"/>
                <a:gd name="T77" fmla="*/ 314 h 1172"/>
                <a:gd name="T78" fmla="*/ 463 w 672"/>
                <a:gd name="T79" fmla="*/ 323 h 1172"/>
                <a:gd name="T80" fmla="*/ 446 w 672"/>
                <a:gd name="T81" fmla="*/ 332 h 1172"/>
                <a:gd name="T82" fmla="*/ 430 w 672"/>
                <a:gd name="T83" fmla="*/ 343 h 1172"/>
                <a:gd name="T84" fmla="*/ 415 w 672"/>
                <a:gd name="T85" fmla="*/ 354 h 1172"/>
                <a:gd name="T86" fmla="*/ 400 w 672"/>
                <a:gd name="T87" fmla="*/ 366 h 1172"/>
                <a:gd name="T88" fmla="*/ 386 w 672"/>
                <a:gd name="T89" fmla="*/ 379 h 1172"/>
                <a:gd name="T90" fmla="*/ 373 w 672"/>
                <a:gd name="T91" fmla="*/ 392 h 1172"/>
                <a:gd name="T92" fmla="*/ 360 w 672"/>
                <a:gd name="T93" fmla="*/ 407 h 1172"/>
                <a:gd name="T94" fmla="*/ 348 w 672"/>
                <a:gd name="T95" fmla="*/ 423 h 1172"/>
                <a:gd name="T96" fmla="*/ 337 w 672"/>
                <a:gd name="T97" fmla="*/ 438 h 1172"/>
                <a:gd name="T98" fmla="*/ 326 w 672"/>
                <a:gd name="T99" fmla="*/ 456 h 1172"/>
                <a:gd name="T100" fmla="*/ 317 w 672"/>
                <a:gd name="T101" fmla="*/ 474 h 1172"/>
                <a:gd name="T102" fmla="*/ 308 w 672"/>
                <a:gd name="T103" fmla="*/ 493 h 1172"/>
                <a:gd name="T104" fmla="*/ 300 w 672"/>
                <a:gd name="T105" fmla="*/ 514 h 1172"/>
                <a:gd name="T106" fmla="*/ 292 w 672"/>
                <a:gd name="T107" fmla="*/ 534 h 1172"/>
                <a:gd name="T108" fmla="*/ 286 w 672"/>
                <a:gd name="T109" fmla="*/ 557 h 1172"/>
                <a:gd name="T110" fmla="*/ 280 w 672"/>
                <a:gd name="T111" fmla="*/ 579 h 1172"/>
                <a:gd name="T112" fmla="*/ 275 w 672"/>
                <a:gd name="T113" fmla="*/ 602 h 1172"/>
                <a:gd name="T114" fmla="*/ 270 w 672"/>
                <a:gd name="T115" fmla="*/ 627 h 1172"/>
                <a:gd name="T116" fmla="*/ 268 w 672"/>
                <a:gd name="T117" fmla="*/ 652 h 1172"/>
                <a:gd name="T118" fmla="*/ 265 w 672"/>
                <a:gd name="T119" fmla="*/ 678 h 1172"/>
                <a:gd name="T120" fmla="*/ 264 w 672"/>
                <a:gd name="T121" fmla="*/ 706 h 1172"/>
                <a:gd name="T122" fmla="*/ 263 w 672"/>
                <a:gd name="T123" fmla="*/ 735 h 1172"/>
                <a:gd name="T124" fmla="*/ 263 w 672"/>
                <a:gd name="T125" fmla="*/ 1172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2" h="1172">
                  <a:moveTo>
                    <a:pt x="263" y="1172"/>
                  </a:moveTo>
                  <a:lnTo>
                    <a:pt x="0" y="1172"/>
                  </a:lnTo>
                  <a:lnTo>
                    <a:pt x="0" y="22"/>
                  </a:lnTo>
                  <a:lnTo>
                    <a:pt x="263" y="22"/>
                  </a:lnTo>
                  <a:lnTo>
                    <a:pt x="263" y="281"/>
                  </a:lnTo>
                  <a:lnTo>
                    <a:pt x="263" y="281"/>
                  </a:lnTo>
                  <a:lnTo>
                    <a:pt x="277" y="250"/>
                  </a:lnTo>
                  <a:lnTo>
                    <a:pt x="293" y="220"/>
                  </a:lnTo>
                  <a:lnTo>
                    <a:pt x="311" y="190"/>
                  </a:lnTo>
                  <a:lnTo>
                    <a:pt x="329" y="164"/>
                  </a:lnTo>
                  <a:lnTo>
                    <a:pt x="349" y="137"/>
                  </a:lnTo>
                  <a:lnTo>
                    <a:pt x="371" y="115"/>
                  </a:lnTo>
                  <a:lnTo>
                    <a:pt x="393" y="92"/>
                  </a:lnTo>
                  <a:lnTo>
                    <a:pt x="418" y="73"/>
                  </a:lnTo>
                  <a:lnTo>
                    <a:pt x="445" y="55"/>
                  </a:lnTo>
                  <a:lnTo>
                    <a:pt x="472" y="39"/>
                  </a:lnTo>
                  <a:lnTo>
                    <a:pt x="501" y="26"/>
                  </a:lnTo>
                  <a:lnTo>
                    <a:pt x="516" y="22"/>
                  </a:lnTo>
                  <a:lnTo>
                    <a:pt x="532" y="16"/>
                  </a:lnTo>
                  <a:lnTo>
                    <a:pt x="549" y="12"/>
                  </a:lnTo>
                  <a:lnTo>
                    <a:pt x="564" y="8"/>
                  </a:lnTo>
                  <a:lnTo>
                    <a:pt x="581" y="5"/>
                  </a:lnTo>
                  <a:lnTo>
                    <a:pt x="599" y="2"/>
                  </a:lnTo>
                  <a:lnTo>
                    <a:pt x="615" y="1"/>
                  </a:lnTo>
                  <a:lnTo>
                    <a:pt x="633" y="0"/>
                  </a:lnTo>
                  <a:lnTo>
                    <a:pt x="652" y="0"/>
                  </a:lnTo>
                  <a:lnTo>
                    <a:pt x="672" y="0"/>
                  </a:lnTo>
                  <a:lnTo>
                    <a:pt x="672" y="278"/>
                  </a:lnTo>
                  <a:lnTo>
                    <a:pt x="656" y="278"/>
                  </a:lnTo>
                  <a:lnTo>
                    <a:pt x="656" y="278"/>
                  </a:lnTo>
                  <a:lnTo>
                    <a:pt x="635" y="280"/>
                  </a:lnTo>
                  <a:lnTo>
                    <a:pt x="613" y="281"/>
                  </a:lnTo>
                  <a:lnTo>
                    <a:pt x="593" y="283"/>
                  </a:lnTo>
                  <a:lnTo>
                    <a:pt x="572" y="285"/>
                  </a:lnTo>
                  <a:lnTo>
                    <a:pt x="553" y="290"/>
                  </a:lnTo>
                  <a:lnTo>
                    <a:pt x="534" y="295"/>
                  </a:lnTo>
                  <a:lnTo>
                    <a:pt x="515" y="301"/>
                  </a:lnTo>
                  <a:lnTo>
                    <a:pt x="497" y="307"/>
                  </a:lnTo>
                  <a:lnTo>
                    <a:pt x="479" y="314"/>
                  </a:lnTo>
                  <a:lnTo>
                    <a:pt x="463" y="323"/>
                  </a:lnTo>
                  <a:lnTo>
                    <a:pt x="446" y="332"/>
                  </a:lnTo>
                  <a:lnTo>
                    <a:pt x="430" y="343"/>
                  </a:lnTo>
                  <a:lnTo>
                    <a:pt x="415" y="354"/>
                  </a:lnTo>
                  <a:lnTo>
                    <a:pt x="400" y="366"/>
                  </a:lnTo>
                  <a:lnTo>
                    <a:pt x="386" y="379"/>
                  </a:lnTo>
                  <a:lnTo>
                    <a:pt x="373" y="392"/>
                  </a:lnTo>
                  <a:lnTo>
                    <a:pt x="360" y="407"/>
                  </a:lnTo>
                  <a:lnTo>
                    <a:pt x="348" y="423"/>
                  </a:lnTo>
                  <a:lnTo>
                    <a:pt x="337" y="438"/>
                  </a:lnTo>
                  <a:lnTo>
                    <a:pt x="326" y="456"/>
                  </a:lnTo>
                  <a:lnTo>
                    <a:pt x="317" y="474"/>
                  </a:lnTo>
                  <a:lnTo>
                    <a:pt x="308" y="493"/>
                  </a:lnTo>
                  <a:lnTo>
                    <a:pt x="300" y="514"/>
                  </a:lnTo>
                  <a:lnTo>
                    <a:pt x="292" y="534"/>
                  </a:lnTo>
                  <a:lnTo>
                    <a:pt x="286" y="557"/>
                  </a:lnTo>
                  <a:lnTo>
                    <a:pt x="280" y="579"/>
                  </a:lnTo>
                  <a:lnTo>
                    <a:pt x="275" y="602"/>
                  </a:lnTo>
                  <a:lnTo>
                    <a:pt x="270" y="627"/>
                  </a:lnTo>
                  <a:lnTo>
                    <a:pt x="268" y="652"/>
                  </a:lnTo>
                  <a:lnTo>
                    <a:pt x="265" y="678"/>
                  </a:lnTo>
                  <a:lnTo>
                    <a:pt x="264" y="706"/>
                  </a:lnTo>
                  <a:lnTo>
                    <a:pt x="263" y="735"/>
                  </a:lnTo>
                  <a:lnTo>
                    <a:pt x="263" y="11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2" name="Freeform 22" descr=" " title=" "/>
            <p:cNvSpPr>
              <a:spLocks noEditPoints="1"/>
            </p:cNvSpPr>
            <p:nvPr userDrawn="1"/>
          </p:nvSpPr>
          <p:spPr bwMode="auto">
            <a:xfrm>
              <a:off x="978849" y="4851501"/>
              <a:ext cx="79345" cy="107616"/>
            </a:xfrm>
            <a:custGeom>
              <a:avLst/>
              <a:gdLst>
                <a:gd name="T0" fmla="*/ 564 w 1191"/>
                <a:gd name="T1" fmla="*/ 646 h 1615"/>
                <a:gd name="T2" fmla="*/ 499 w 1191"/>
                <a:gd name="T3" fmla="*/ 659 h 1615"/>
                <a:gd name="T4" fmla="*/ 441 w 1191"/>
                <a:gd name="T5" fmla="*/ 683 h 1615"/>
                <a:gd name="T6" fmla="*/ 388 w 1191"/>
                <a:gd name="T7" fmla="*/ 720 h 1615"/>
                <a:gd name="T8" fmla="*/ 343 w 1191"/>
                <a:gd name="T9" fmla="*/ 768 h 1615"/>
                <a:gd name="T10" fmla="*/ 307 w 1191"/>
                <a:gd name="T11" fmla="*/ 827 h 1615"/>
                <a:gd name="T12" fmla="*/ 282 w 1191"/>
                <a:gd name="T13" fmla="*/ 895 h 1615"/>
                <a:gd name="T14" fmla="*/ 268 w 1191"/>
                <a:gd name="T15" fmla="*/ 972 h 1615"/>
                <a:gd name="T16" fmla="*/ 266 w 1191"/>
                <a:gd name="T17" fmla="*/ 1036 h 1615"/>
                <a:gd name="T18" fmla="*/ 277 w 1191"/>
                <a:gd name="T19" fmla="*/ 1114 h 1615"/>
                <a:gd name="T20" fmla="*/ 300 w 1191"/>
                <a:gd name="T21" fmla="*/ 1185 h 1615"/>
                <a:gd name="T22" fmla="*/ 333 w 1191"/>
                <a:gd name="T23" fmla="*/ 1246 h 1615"/>
                <a:gd name="T24" fmla="*/ 376 w 1191"/>
                <a:gd name="T25" fmla="*/ 1297 h 1615"/>
                <a:gd name="T26" fmla="*/ 428 w 1191"/>
                <a:gd name="T27" fmla="*/ 1337 h 1615"/>
                <a:gd name="T28" fmla="*/ 485 w 1191"/>
                <a:gd name="T29" fmla="*/ 1365 h 1615"/>
                <a:gd name="T30" fmla="*/ 548 w 1191"/>
                <a:gd name="T31" fmla="*/ 1382 h 1615"/>
                <a:gd name="T32" fmla="*/ 597 w 1191"/>
                <a:gd name="T33" fmla="*/ 1385 h 1615"/>
                <a:gd name="T34" fmla="*/ 663 w 1191"/>
                <a:gd name="T35" fmla="*/ 1378 h 1615"/>
                <a:gd name="T36" fmla="*/ 724 w 1191"/>
                <a:gd name="T37" fmla="*/ 1359 h 1615"/>
                <a:gd name="T38" fmla="*/ 780 w 1191"/>
                <a:gd name="T39" fmla="*/ 1327 h 1615"/>
                <a:gd name="T40" fmla="*/ 830 w 1191"/>
                <a:gd name="T41" fmla="*/ 1284 h 1615"/>
                <a:gd name="T42" fmla="*/ 872 w 1191"/>
                <a:gd name="T43" fmla="*/ 1230 h 1615"/>
                <a:gd name="T44" fmla="*/ 904 w 1191"/>
                <a:gd name="T45" fmla="*/ 1167 h 1615"/>
                <a:gd name="T46" fmla="*/ 924 w 1191"/>
                <a:gd name="T47" fmla="*/ 1095 h 1615"/>
                <a:gd name="T48" fmla="*/ 930 w 1191"/>
                <a:gd name="T49" fmla="*/ 1015 h 1615"/>
                <a:gd name="T50" fmla="*/ 927 w 1191"/>
                <a:gd name="T51" fmla="*/ 954 h 1615"/>
                <a:gd name="T52" fmla="*/ 910 w 1191"/>
                <a:gd name="T53" fmla="*/ 879 h 1615"/>
                <a:gd name="T54" fmla="*/ 881 w 1191"/>
                <a:gd name="T55" fmla="*/ 813 h 1615"/>
                <a:gd name="T56" fmla="*/ 842 w 1191"/>
                <a:gd name="T57" fmla="*/ 758 h 1615"/>
                <a:gd name="T58" fmla="*/ 793 w 1191"/>
                <a:gd name="T59" fmla="*/ 712 h 1615"/>
                <a:gd name="T60" fmla="*/ 738 w 1191"/>
                <a:gd name="T61" fmla="*/ 677 h 1615"/>
                <a:gd name="T62" fmla="*/ 678 w 1191"/>
                <a:gd name="T63" fmla="*/ 655 h 1615"/>
                <a:gd name="T64" fmla="*/ 614 w 1191"/>
                <a:gd name="T65" fmla="*/ 645 h 1615"/>
                <a:gd name="T66" fmla="*/ 927 w 1191"/>
                <a:gd name="T67" fmla="*/ 1399 h 1615"/>
                <a:gd name="T68" fmla="*/ 856 w 1191"/>
                <a:gd name="T69" fmla="*/ 1482 h 1615"/>
                <a:gd name="T70" fmla="*/ 769 w 1191"/>
                <a:gd name="T71" fmla="*/ 1552 h 1615"/>
                <a:gd name="T72" fmla="*/ 663 w 1191"/>
                <a:gd name="T73" fmla="*/ 1597 h 1615"/>
                <a:gd name="T74" fmla="*/ 534 w 1191"/>
                <a:gd name="T75" fmla="*/ 1615 h 1615"/>
                <a:gd name="T76" fmla="*/ 459 w 1191"/>
                <a:gd name="T77" fmla="*/ 1609 h 1615"/>
                <a:gd name="T78" fmla="*/ 361 w 1191"/>
                <a:gd name="T79" fmla="*/ 1584 h 1615"/>
                <a:gd name="T80" fmla="*/ 269 w 1191"/>
                <a:gd name="T81" fmla="*/ 1540 h 1615"/>
                <a:gd name="T82" fmla="*/ 185 w 1191"/>
                <a:gd name="T83" fmla="*/ 1477 h 1615"/>
                <a:gd name="T84" fmla="*/ 113 w 1191"/>
                <a:gd name="T85" fmla="*/ 1396 h 1615"/>
                <a:gd name="T86" fmla="*/ 57 w 1191"/>
                <a:gd name="T87" fmla="*/ 1297 h 1615"/>
                <a:gd name="T88" fmla="*/ 19 w 1191"/>
                <a:gd name="T89" fmla="*/ 1182 h 1615"/>
                <a:gd name="T90" fmla="*/ 1 w 1191"/>
                <a:gd name="T91" fmla="*/ 1050 h 1615"/>
                <a:gd name="T92" fmla="*/ 4 w 1191"/>
                <a:gd name="T93" fmla="*/ 945 h 1615"/>
                <a:gd name="T94" fmla="*/ 26 w 1191"/>
                <a:gd name="T95" fmla="*/ 817 h 1615"/>
                <a:gd name="T96" fmla="*/ 69 w 1191"/>
                <a:gd name="T97" fmla="*/ 706 h 1615"/>
                <a:gd name="T98" fmla="*/ 129 w 1191"/>
                <a:gd name="T99" fmla="*/ 612 h 1615"/>
                <a:gd name="T100" fmla="*/ 203 w 1191"/>
                <a:gd name="T101" fmla="*/ 535 h 1615"/>
                <a:gd name="T102" fmla="*/ 289 w 1191"/>
                <a:gd name="T103" fmla="*/ 478 h 1615"/>
                <a:gd name="T104" fmla="*/ 383 w 1191"/>
                <a:gd name="T105" fmla="*/ 438 h 1615"/>
                <a:gd name="T106" fmla="*/ 484 w 1191"/>
                <a:gd name="T107" fmla="*/ 418 h 1615"/>
                <a:gd name="T108" fmla="*/ 570 w 1191"/>
                <a:gd name="T109" fmla="*/ 417 h 1615"/>
                <a:gd name="T110" fmla="*/ 693 w 1191"/>
                <a:gd name="T111" fmla="*/ 441 h 1615"/>
                <a:gd name="T112" fmla="*/ 794 w 1191"/>
                <a:gd name="T113" fmla="*/ 492 h 1615"/>
                <a:gd name="T114" fmla="*/ 875 w 1191"/>
                <a:gd name="T115" fmla="*/ 560 h 1615"/>
                <a:gd name="T116" fmla="*/ 927 w 1191"/>
                <a:gd name="T117" fmla="*/ 0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7" y="644"/>
                  </a:moveTo>
                  <a:lnTo>
                    <a:pt x="597" y="644"/>
                  </a:lnTo>
                  <a:lnTo>
                    <a:pt x="580" y="645"/>
                  </a:lnTo>
                  <a:lnTo>
                    <a:pt x="564" y="646"/>
                  </a:lnTo>
                  <a:lnTo>
                    <a:pt x="547" y="649"/>
                  </a:lnTo>
                  <a:lnTo>
                    <a:pt x="531" y="651"/>
                  </a:lnTo>
                  <a:lnTo>
                    <a:pt x="516" y="655"/>
                  </a:lnTo>
                  <a:lnTo>
                    <a:pt x="499" y="659"/>
                  </a:lnTo>
                  <a:lnTo>
                    <a:pt x="485" y="664"/>
                  </a:lnTo>
                  <a:lnTo>
                    <a:pt x="469" y="670"/>
                  </a:lnTo>
                  <a:lnTo>
                    <a:pt x="455" y="676"/>
                  </a:lnTo>
                  <a:lnTo>
                    <a:pt x="441" y="683"/>
                  </a:lnTo>
                  <a:lnTo>
                    <a:pt x="426" y="692"/>
                  </a:lnTo>
                  <a:lnTo>
                    <a:pt x="413" y="701"/>
                  </a:lnTo>
                  <a:lnTo>
                    <a:pt x="400" y="711"/>
                  </a:lnTo>
                  <a:lnTo>
                    <a:pt x="388" y="720"/>
                  </a:lnTo>
                  <a:lnTo>
                    <a:pt x="375" y="731"/>
                  </a:lnTo>
                  <a:lnTo>
                    <a:pt x="364" y="743"/>
                  </a:lnTo>
                  <a:lnTo>
                    <a:pt x="354" y="755"/>
                  </a:lnTo>
                  <a:lnTo>
                    <a:pt x="343" y="768"/>
                  </a:lnTo>
                  <a:lnTo>
                    <a:pt x="333" y="782"/>
                  </a:lnTo>
                  <a:lnTo>
                    <a:pt x="324" y="797"/>
                  </a:lnTo>
                  <a:lnTo>
                    <a:pt x="315" y="811"/>
                  </a:lnTo>
                  <a:lnTo>
                    <a:pt x="307" y="827"/>
                  </a:lnTo>
                  <a:lnTo>
                    <a:pt x="300" y="843"/>
                  </a:lnTo>
                  <a:lnTo>
                    <a:pt x="293" y="860"/>
                  </a:lnTo>
                  <a:lnTo>
                    <a:pt x="287" y="877"/>
                  </a:lnTo>
                  <a:lnTo>
                    <a:pt x="282" y="895"/>
                  </a:lnTo>
                  <a:lnTo>
                    <a:pt x="277" y="914"/>
                  </a:lnTo>
                  <a:lnTo>
                    <a:pt x="274" y="933"/>
                  </a:lnTo>
                  <a:lnTo>
                    <a:pt x="270" y="952"/>
                  </a:lnTo>
                  <a:lnTo>
                    <a:pt x="268" y="972"/>
                  </a:lnTo>
                  <a:lnTo>
                    <a:pt x="266" y="994"/>
                  </a:lnTo>
                  <a:lnTo>
                    <a:pt x="266" y="1015"/>
                  </a:lnTo>
                  <a:lnTo>
                    <a:pt x="266" y="1015"/>
                  </a:lnTo>
                  <a:lnTo>
                    <a:pt x="266" y="1036"/>
                  </a:lnTo>
                  <a:lnTo>
                    <a:pt x="268" y="1057"/>
                  </a:lnTo>
                  <a:lnTo>
                    <a:pt x="270" y="1076"/>
                  </a:lnTo>
                  <a:lnTo>
                    <a:pt x="274" y="1096"/>
                  </a:lnTo>
                  <a:lnTo>
                    <a:pt x="277" y="1114"/>
                  </a:lnTo>
                  <a:lnTo>
                    <a:pt x="282" y="1133"/>
                  </a:lnTo>
                  <a:lnTo>
                    <a:pt x="287" y="1151"/>
                  </a:lnTo>
                  <a:lnTo>
                    <a:pt x="293" y="1168"/>
                  </a:lnTo>
                  <a:lnTo>
                    <a:pt x="300" y="1185"/>
                  </a:lnTo>
                  <a:lnTo>
                    <a:pt x="307" y="1202"/>
                  </a:lnTo>
                  <a:lnTo>
                    <a:pt x="315" y="1217"/>
                  </a:lnTo>
                  <a:lnTo>
                    <a:pt x="324" y="1231"/>
                  </a:lnTo>
                  <a:lnTo>
                    <a:pt x="333" y="1246"/>
                  </a:lnTo>
                  <a:lnTo>
                    <a:pt x="343" y="1260"/>
                  </a:lnTo>
                  <a:lnTo>
                    <a:pt x="354" y="1273"/>
                  </a:lnTo>
                  <a:lnTo>
                    <a:pt x="365" y="1285"/>
                  </a:lnTo>
                  <a:lnTo>
                    <a:pt x="376" y="1297"/>
                  </a:lnTo>
                  <a:lnTo>
                    <a:pt x="388" y="1308"/>
                  </a:lnTo>
                  <a:lnTo>
                    <a:pt x="401" y="1319"/>
                  </a:lnTo>
                  <a:lnTo>
                    <a:pt x="414" y="1328"/>
                  </a:lnTo>
                  <a:lnTo>
                    <a:pt x="428" y="1337"/>
                  </a:lnTo>
                  <a:lnTo>
                    <a:pt x="442" y="1345"/>
                  </a:lnTo>
                  <a:lnTo>
                    <a:pt x="456" y="1352"/>
                  </a:lnTo>
                  <a:lnTo>
                    <a:pt x="471" y="1359"/>
                  </a:lnTo>
                  <a:lnTo>
                    <a:pt x="485" y="1365"/>
                  </a:lnTo>
                  <a:lnTo>
                    <a:pt x="500" y="1371"/>
                  </a:lnTo>
                  <a:lnTo>
                    <a:pt x="516" y="1375"/>
                  </a:lnTo>
                  <a:lnTo>
                    <a:pt x="531" y="1378"/>
                  </a:lnTo>
                  <a:lnTo>
                    <a:pt x="548" y="1382"/>
                  </a:lnTo>
                  <a:lnTo>
                    <a:pt x="565" y="1383"/>
                  </a:lnTo>
                  <a:lnTo>
                    <a:pt x="580" y="1385"/>
                  </a:lnTo>
                  <a:lnTo>
                    <a:pt x="597" y="1385"/>
                  </a:lnTo>
                  <a:lnTo>
                    <a:pt x="597" y="1385"/>
                  </a:lnTo>
                  <a:lnTo>
                    <a:pt x="614" y="1384"/>
                  </a:lnTo>
                  <a:lnTo>
                    <a:pt x="631" y="1383"/>
                  </a:lnTo>
                  <a:lnTo>
                    <a:pt x="646" y="1382"/>
                  </a:lnTo>
                  <a:lnTo>
                    <a:pt x="663" y="1378"/>
                  </a:lnTo>
                  <a:lnTo>
                    <a:pt x="678" y="1375"/>
                  </a:lnTo>
                  <a:lnTo>
                    <a:pt x="694" y="1370"/>
                  </a:lnTo>
                  <a:lnTo>
                    <a:pt x="709" y="1365"/>
                  </a:lnTo>
                  <a:lnTo>
                    <a:pt x="724" y="1359"/>
                  </a:lnTo>
                  <a:lnTo>
                    <a:pt x="738" y="1352"/>
                  </a:lnTo>
                  <a:lnTo>
                    <a:pt x="752" y="1345"/>
                  </a:lnTo>
                  <a:lnTo>
                    <a:pt x="767" y="1337"/>
                  </a:lnTo>
                  <a:lnTo>
                    <a:pt x="780" y="1327"/>
                  </a:lnTo>
                  <a:lnTo>
                    <a:pt x="793" y="1317"/>
                  </a:lnTo>
                  <a:lnTo>
                    <a:pt x="806" y="1307"/>
                  </a:lnTo>
                  <a:lnTo>
                    <a:pt x="818" y="1296"/>
                  </a:lnTo>
                  <a:lnTo>
                    <a:pt x="830" y="1284"/>
                  </a:lnTo>
                  <a:lnTo>
                    <a:pt x="842" y="1272"/>
                  </a:lnTo>
                  <a:lnTo>
                    <a:pt x="853" y="1259"/>
                  </a:lnTo>
                  <a:lnTo>
                    <a:pt x="862" y="1245"/>
                  </a:lnTo>
                  <a:lnTo>
                    <a:pt x="872" y="1230"/>
                  </a:lnTo>
                  <a:lnTo>
                    <a:pt x="881" y="1216"/>
                  </a:lnTo>
                  <a:lnTo>
                    <a:pt x="889" y="1200"/>
                  </a:lnTo>
                  <a:lnTo>
                    <a:pt x="897" y="1184"/>
                  </a:lnTo>
                  <a:lnTo>
                    <a:pt x="904" y="1167"/>
                  </a:lnTo>
                  <a:lnTo>
                    <a:pt x="910" y="1150"/>
                  </a:lnTo>
                  <a:lnTo>
                    <a:pt x="915" y="1132"/>
                  </a:lnTo>
                  <a:lnTo>
                    <a:pt x="920" y="1114"/>
                  </a:lnTo>
                  <a:lnTo>
                    <a:pt x="924" y="1095"/>
                  </a:lnTo>
                  <a:lnTo>
                    <a:pt x="927" y="1076"/>
                  </a:lnTo>
                  <a:lnTo>
                    <a:pt x="929" y="1056"/>
                  </a:lnTo>
                  <a:lnTo>
                    <a:pt x="930" y="1036"/>
                  </a:lnTo>
                  <a:lnTo>
                    <a:pt x="930" y="1015"/>
                  </a:lnTo>
                  <a:lnTo>
                    <a:pt x="930" y="1015"/>
                  </a:lnTo>
                  <a:lnTo>
                    <a:pt x="930" y="994"/>
                  </a:lnTo>
                  <a:lnTo>
                    <a:pt x="929" y="973"/>
                  </a:lnTo>
                  <a:lnTo>
                    <a:pt x="927" y="954"/>
                  </a:lnTo>
                  <a:lnTo>
                    <a:pt x="924" y="934"/>
                  </a:lnTo>
                  <a:lnTo>
                    <a:pt x="920" y="916"/>
                  </a:lnTo>
                  <a:lnTo>
                    <a:pt x="915" y="897"/>
                  </a:lnTo>
                  <a:lnTo>
                    <a:pt x="910" y="879"/>
                  </a:lnTo>
                  <a:lnTo>
                    <a:pt x="904" y="862"/>
                  </a:lnTo>
                  <a:lnTo>
                    <a:pt x="897" y="846"/>
                  </a:lnTo>
                  <a:lnTo>
                    <a:pt x="889" y="829"/>
                  </a:lnTo>
                  <a:lnTo>
                    <a:pt x="881" y="813"/>
                  </a:lnTo>
                  <a:lnTo>
                    <a:pt x="872" y="799"/>
                  </a:lnTo>
                  <a:lnTo>
                    <a:pt x="862" y="785"/>
                  </a:lnTo>
                  <a:lnTo>
                    <a:pt x="853" y="770"/>
                  </a:lnTo>
                  <a:lnTo>
                    <a:pt x="842" y="758"/>
                  </a:lnTo>
                  <a:lnTo>
                    <a:pt x="830" y="745"/>
                  </a:lnTo>
                  <a:lnTo>
                    <a:pt x="818" y="733"/>
                  </a:lnTo>
                  <a:lnTo>
                    <a:pt x="806" y="723"/>
                  </a:lnTo>
                  <a:lnTo>
                    <a:pt x="793" y="712"/>
                  </a:lnTo>
                  <a:lnTo>
                    <a:pt x="780" y="702"/>
                  </a:lnTo>
                  <a:lnTo>
                    <a:pt x="767" y="694"/>
                  </a:lnTo>
                  <a:lnTo>
                    <a:pt x="752" y="686"/>
                  </a:lnTo>
                  <a:lnTo>
                    <a:pt x="738" y="677"/>
                  </a:lnTo>
                  <a:lnTo>
                    <a:pt x="724" y="671"/>
                  </a:lnTo>
                  <a:lnTo>
                    <a:pt x="709" y="664"/>
                  </a:lnTo>
                  <a:lnTo>
                    <a:pt x="694" y="659"/>
                  </a:lnTo>
                  <a:lnTo>
                    <a:pt x="678" y="655"/>
                  </a:lnTo>
                  <a:lnTo>
                    <a:pt x="663" y="651"/>
                  </a:lnTo>
                  <a:lnTo>
                    <a:pt x="646" y="649"/>
                  </a:lnTo>
                  <a:lnTo>
                    <a:pt x="631" y="646"/>
                  </a:lnTo>
                  <a:lnTo>
                    <a:pt x="614" y="645"/>
                  </a:lnTo>
                  <a:lnTo>
                    <a:pt x="597" y="644"/>
                  </a:lnTo>
                  <a:close/>
                  <a:moveTo>
                    <a:pt x="927" y="1590"/>
                  </a:moveTo>
                  <a:lnTo>
                    <a:pt x="927" y="1399"/>
                  </a:lnTo>
                  <a:lnTo>
                    <a:pt x="927" y="1399"/>
                  </a:lnTo>
                  <a:lnTo>
                    <a:pt x="910" y="1420"/>
                  </a:lnTo>
                  <a:lnTo>
                    <a:pt x="893" y="1442"/>
                  </a:lnTo>
                  <a:lnTo>
                    <a:pt x="875" y="1463"/>
                  </a:lnTo>
                  <a:lnTo>
                    <a:pt x="856" y="1482"/>
                  </a:lnTo>
                  <a:lnTo>
                    <a:pt x="836" y="1501"/>
                  </a:lnTo>
                  <a:lnTo>
                    <a:pt x="815" y="1519"/>
                  </a:lnTo>
                  <a:lnTo>
                    <a:pt x="792" y="1536"/>
                  </a:lnTo>
                  <a:lnTo>
                    <a:pt x="769" y="1552"/>
                  </a:lnTo>
                  <a:lnTo>
                    <a:pt x="744" y="1565"/>
                  </a:lnTo>
                  <a:lnTo>
                    <a:pt x="719" y="1578"/>
                  </a:lnTo>
                  <a:lnTo>
                    <a:pt x="692" y="1589"/>
                  </a:lnTo>
                  <a:lnTo>
                    <a:pt x="663" y="1597"/>
                  </a:lnTo>
                  <a:lnTo>
                    <a:pt x="633" y="1604"/>
                  </a:lnTo>
                  <a:lnTo>
                    <a:pt x="602" y="1610"/>
                  </a:lnTo>
                  <a:lnTo>
                    <a:pt x="568" y="1614"/>
                  </a:lnTo>
                  <a:lnTo>
                    <a:pt x="534" y="1615"/>
                  </a:lnTo>
                  <a:lnTo>
                    <a:pt x="534" y="1615"/>
                  </a:lnTo>
                  <a:lnTo>
                    <a:pt x="509" y="1614"/>
                  </a:lnTo>
                  <a:lnTo>
                    <a:pt x="484" y="1611"/>
                  </a:lnTo>
                  <a:lnTo>
                    <a:pt x="459" y="1609"/>
                  </a:lnTo>
                  <a:lnTo>
                    <a:pt x="434" y="1604"/>
                  </a:lnTo>
                  <a:lnTo>
                    <a:pt x="410" y="1598"/>
                  </a:lnTo>
                  <a:lnTo>
                    <a:pt x="385" y="1592"/>
                  </a:lnTo>
                  <a:lnTo>
                    <a:pt x="361" y="1584"/>
                  </a:lnTo>
                  <a:lnTo>
                    <a:pt x="337" y="1574"/>
                  </a:lnTo>
                  <a:lnTo>
                    <a:pt x="314" y="1565"/>
                  </a:lnTo>
                  <a:lnTo>
                    <a:pt x="290" y="1553"/>
                  </a:lnTo>
                  <a:lnTo>
                    <a:pt x="269" y="1540"/>
                  </a:lnTo>
                  <a:lnTo>
                    <a:pt x="247" y="1525"/>
                  </a:lnTo>
                  <a:lnTo>
                    <a:pt x="226" y="1511"/>
                  </a:lnTo>
                  <a:lnTo>
                    <a:pt x="205" y="1494"/>
                  </a:lnTo>
                  <a:lnTo>
                    <a:pt x="185" y="1477"/>
                  </a:lnTo>
                  <a:lnTo>
                    <a:pt x="166" y="1458"/>
                  </a:lnTo>
                  <a:lnTo>
                    <a:pt x="148" y="1439"/>
                  </a:lnTo>
                  <a:lnTo>
                    <a:pt x="130" y="1418"/>
                  </a:lnTo>
                  <a:lnTo>
                    <a:pt x="113" y="1396"/>
                  </a:lnTo>
                  <a:lnTo>
                    <a:pt x="98" y="1374"/>
                  </a:lnTo>
                  <a:lnTo>
                    <a:pt x="84" y="1348"/>
                  </a:lnTo>
                  <a:lnTo>
                    <a:pt x="70" y="1323"/>
                  </a:lnTo>
                  <a:lnTo>
                    <a:pt x="57" y="1297"/>
                  </a:lnTo>
                  <a:lnTo>
                    <a:pt x="45" y="1271"/>
                  </a:lnTo>
                  <a:lnTo>
                    <a:pt x="36" y="1242"/>
                  </a:lnTo>
                  <a:lnTo>
                    <a:pt x="26" y="1212"/>
                  </a:lnTo>
                  <a:lnTo>
                    <a:pt x="19" y="1182"/>
                  </a:lnTo>
                  <a:lnTo>
                    <a:pt x="12" y="1151"/>
                  </a:lnTo>
                  <a:lnTo>
                    <a:pt x="7" y="1118"/>
                  </a:lnTo>
                  <a:lnTo>
                    <a:pt x="4" y="1084"/>
                  </a:lnTo>
                  <a:lnTo>
                    <a:pt x="1" y="1050"/>
                  </a:lnTo>
                  <a:lnTo>
                    <a:pt x="0" y="1015"/>
                  </a:lnTo>
                  <a:lnTo>
                    <a:pt x="0" y="1015"/>
                  </a:lnTo>
                  <a:lnTo>
                    <a:pt x="1" y="979"/>
                  </a:lnTo>
                  <a:lnTo>
                    <a:pt x="4" y="945"/>
                  </a:lnTo>
                  <a:lnTo>
                    <a:pt x="7" y="911"/>
                  </a:lnTo>
                  <a:lnTo>
                    <a:pt x="12" y="879"/>
                  </a:lnTo>
                  <a:lnTo>
                    <a:pt x="19" y="848"/>
                  </a:lnTo>
                  <a:lnTo>
                    <a:pt x="26" y="817"/>
                  </a:lnTo>
                  <a:lnTo>
                    <a:pt x="35" y="788"/>
                  </a:lnTo>
                  <a:lnTo>
                    <a:pt x="45" y="760"/>
                  </a:lnTo>
                  <a:lnTo>
                    <a:pt x="56" y="732"/>
                  </a:lnTo>
                  <a:lnTo>
                    <a:pt x="69" y="706"/>
                  </a:lnTo>
                  <a:lnTo>
                    <a:pt x="82" y="681"/>
                  </a:lnTo>
                  <a:lnTo>
                    <a:pt x="97" y="657"/>
                  </a:lnTo>
                  <a:lnTo>
                    <a:pt x="112" y="634"/>
                  </a:lnTo>
                  <a:lnTo>
                    <a:pt x="129" y="612"/>
                  </a:lnTo>
                  <a:lnTo>
                    <a:pt x="146" y="591"/>
                  </a:lnTo>
                  <a:lnTo>
                    <a:pt x="165" y="571"/>
                  </a:lnTo>
                  <a:lnTo>
                    <a:pt x="184" y="553"/>
                  </a:lnTo>
                  <a:lnTo>
                    <a:pt x="203" y="535"/>
                  </a:lnTo>
                  <a:lnTo>
                    <a:pt x="223" y="520"/>
                  </a:lnTo>
                  <a:lnTo>
                    <a:pt x="245" y="504"/>
                  </a:lnTo>
                  <a:lnTo>
                    <a:pt x="266" y="490"/>
                  </a:lnTo>
                  <a:lnTo>
                    <a:pt x="289" y="478"/>
                  </a:lnTo>
                  <a:lnTo>
                    <a:pt x="312" y="466"/>
                  </a:lnTo>
                  <a:lnTo>
                    <a:pt x="336" y="455"/>
                  </a:lnTo>
                  <a:lnTo>
                    <a:pt x="359" y="447"/>
                  </a:lnTo>
                  <a:lnTo>
                    <a:pt x="383" y="438"/>
                  </a:lnTo>
                  <a:lnTo>
                    <a:pt x="407" y="431"/>
                  </a:lnTo>
                  <a:lnTo>
                    <a:pt x="432" y="425"/>
                  </a:lnTo>
                  <a:lnTo>
                    <a:pt x="457" y="422"/>
                  </a:lnTo>
                  <a:lnTo>
                    <a:pt x="484" y="418"/>
                  </a:lnTo>
                  <a:lnTo>
                    <a:pt x="509" y="417"/>
                  </a:lnTo>
                  <a:lnTo>
                    <a:pt x="534" y="416"/>
                  </a:lnTo>
                  <a:lnTo>
                    <a:pt x="534" y="416"/>
                  </a:lnTo>
                  <a:lnTo>
                    <a:pt x="570" y="417"/>
                  </a:lnTo>
                  <a:lnTo>
                    <a:pt x="602" y="420"/>
                  </a:lnTo>
                  <a:lnTo>
                    <a:pt x="634" y="425"/>
                  </a:lnTo>
                  <a:lnTo>
                    <a:pt x="664" y="432"/>
                  </a:lnTo>
                  <a:lnTo>
                    <a:pt x="693" y="441"/>
                  </a:lnTo>
                  <a:lnTo>
                    <a:pt x="720" y="451"/>
                  </a:lnTo>
                  <a:lnTo>
                    <a:pt x="745" y="463"/>
                  </a:lnTo>
                  <a:lnTo>
                    <a:pt x="770" y="477"/>
                  </a:lnTo>
                  <a:lnTo>
                    <a:pt x="794" y="492"/>
                  </a:lnTo>
                  <a:lnTo>
                    <a:pt x="816" y="508"/>
                  </a:lnTo>
                  <a:lnTo>
                    <a:pt x="837" y="524"/>
                  </a:lnTo>
                  <a:lnTo>
                    <a:pt x="858" y="541"/>
                  </a:lnTo>
                  <a:lnTo>
                    <a:pt x="875" y="560"/>
                  </a:lnTo>
                  <a:lnTo>
                    <a:pt x="893" y="579"/>
                  </a:lnTo>
                  <a:lnTo>
                    <a:pt x="910" y="598"/>
                  </a:lnTo>
                  <a:lnTo>
                    <a:pt x="927" y="619"/>
                  </a:lnTo>
                  <a:lnTo>
                    <a:pt x="927" y="0"/>
                  </a:lnTo>
                  <a:lnTo>
                    <a:pt x="1191" y="0"/>
                  </a:lnTo>
                  <a:lnTo>
                    <a:pt x="1191" y="1590"/>
                  </a:lnTo>
                  <a:lnTo>
                    <a:pt x="927"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3" name="Freeform 32" descr=" " title=" "/>
            <p:cNvSpPr>
              <a:spLocks noEditPoints="1"/>
            </p:cNvSpPr>
            <p:nvPr userDrawn="1"/>
          </p:nvSpPr>
          <p:spPr bwMode="auto">
            <a:xfrm>
              <a:off x="1066862" y="4851501"/>
              <a:ext cx="12402" cy="12402"/>
            </a:xfrm>
            <a:custGeom>
              <a:avLst/>
              <a:gdLst>
                <a:gd name="T0" fmla="*/ 95 w 186"/>
                <a:gd name="T1" fmla="*/ 85 h 185"/>
                <a:gd name="T2" fmla="*/ 111 w 186"/>
                <a:gd name="T3" fmla="*/ 80 h 185"/>
                <a:gd name="T4" fmla="*/ 111 w 186"/>
                <a:gd name="T5" fmla="*/ 69 h 185"/>
                <a:gd name="T6" fmla="*/ 95 w 186"/>
                <a:gd name="T7" fmla="*/ 64 h 185"/>
                <a:gd name="T8" fmla="*/ 99 w 186"/>
                <a:gd name="T9" fmla="*/ 43 h 185"/>
                <a:gd name="T10" fmla="*/ 114 w 186"/>
                <a:gd name="T11" fmla="*/ 45 h 185"/>
                <a:gd name="T12" fmla="*/ 130 w 186"/>
                <a:gd name="T13" fmla="*/ 55 h 185"/>
                <a:gd name="T14" fmla="*/ 135 w 186"/>
                <a:gd name="T15" fmla="*/ 73 h 185"/>
                <a:gd name="T16" fmla="*/ 131 w 186"/>
                <a:gd name="T17" fmla="*/ 86 h 185"/>
                <a:gd name="T18" fmla="*/ 123 w 186"/>
                <a:gd name="T19" fmla="*/ 94 h 185"/>
                <a:gd name="T20" fmla="*/ 131 w 186"/>
                <a:gd name="T21" fmla="*/ 109 h 185"/>
                <a:gd name="T22" fmla="*/ 133 w 186"/>
                <a:gd name="T23" fmla="*/ 130 h 185"/>
                <a:gd name="T24" fmla="*/ 139 w 186"/>
                <a:gd name="T25" fmla="*/ 142 h 185"/>
                <a:gd name="T26" fmla="*/ 110 w 186"/>
                <a:gd name="T27" fmla="*/ 135 h 185"/>
                <a:gd name="T28" fmla="*/ 108 w 186"/>
                <a:gd name="T29" fmla="*/ 113 h 185"/>
                <a:gd name="T30" fmla="*/ 105 w 186"/>
                <a:gd name="T31" fmla="*/ 106 h 185"/>
                <a:gd name="T32" fmla="*/ 79 w 186"/>
                <a:gd name="T33" fmla="*/ 105 h 185"/>
                <a:gd name="T34" fmla="*/ 55 w 186"/>
                <a:gd name="T35" fmla="*/ 43 h 185"/>
                <a:gd name="T36" fmla="*/ 18 w 186"/>
                <a:gd name="T37" fmla="*/ 92 h 185"/>
                <a:gd name="T38" fmla="*/ 21 w 186"/>
                <a:gd name="T39" fmla="*/ 115 h 185"/>
                <a:gd name="T40" fmla="*/ 40 w 186"/>
                <a:gd name="T41" fmla="*/ 146 h 185"/>
                <a:gd name="T42" fmla="*/ 70 w 186"/>
                <a:gd name="T43" fmla="*/ 165 h 185"/>
                <a:gd name="T44" fmla="*/ 93 w 186"/>
                <a:gd name="T45" fmla="*/ 168 h 185"/>
                <a:gd name="T46" fmla="*/ 107 w 186"/>
                <a:gd name="T47" fmla="*/ 166 h 185"/>
                <a:gd name="T48" fmla="*/ 135 w 186"/>
                <a:gd name="T49" fmla="*/ 155 h 185"/>
                <a:gd name="T50" fmla="*/ 161 w 186"/>
                <a:gd name="T51" fmla="*/ 122 h 185"/>
                <a:gd name="T52" fmla="*/ 167 w 186"/>
                <a:gd name="T53" fmla="*/ 100 h 185"/>
                <a:gd name="T54" fmla="*/ 167 w 186"/>
                <a:gd name="T55" fmla="*/ 85 h 185"/>
                <a:gd name="T56" fmla="*/ 161 w 186"/>
                <a:gd name="T57" fmla="*/ 63 h 185"/>
                <a:gd name="T58" fmla="*/ 135 w 186"/>
                <a:gd name="T59" fmla="*/ 30 h 185"/>
                <a:gd name="T60" fmla="*/ 107 w 186"/>
                <a:gd name="T61" fmla="*/ 19 h 185"/>
                <a:gd name="T62" fmla="*/ 93 w 186"/>
                <a:gd name="T63" fmla="*/ 17 h 185"/>
                <a:gd name="T64" fmla="*/ 70 w 186"/>
                <a:gd name="T65" fmla="*/ 20 h 185"/>
                <a:gd name="T66" fmla="*/ 40 w 186"/>
                <a:gd name="T67" fmla="*/ 39 h 185"/>
                <a:gd name="T68" fmla="*/ 21 w 186"/>
                <a:gd name="T69" fmla="*/ 70 h 185"/>
                <a:gd name="T70" fmla="*/ 18 w 186"/>
                <a:gd name="T71" fmla="*/ 92 h 185"/>
                <a:gd name="T72" fmla="*/ 185 w 186"/>
                <a:gd name="T73" fmla="*/ 102 h 185"/>
                <a:gd name="T74" fmla="*/ 178 w 186"/>
                <a:gd name="T75" fmla="*/ 129 h 185"/>
                <a:gd name="T76" fmla="*/ 165 w 186"/>
                <a:gd name="T77" fmla="*/ 152 h 185"/>
                <a:gd name="T78" fmla="*/ 144 w 186"/>
                <a:gd name="T79" fmla="*/ 170 h 185"/>
                <a:gd name="T80" fmla="*/ 120 w 186"/>
                <a:gd name="T81" fmla="*/ 182 h 185"/>
                <a:gd name="T82" fmla="*/ 93 w 186"/>
                <a:gd name="T83" fmla="*/ 185 h 185"/>
                <a:gd name="T84" fmla="*/ 74 w 186"/>
                <a:gd name="T85" fmla="*/ 184 h 185"/>
                <a:gd name="T86" fmla="*/ 49 w 186"/>
                <a:gd name="T87" fmla="*/ 174 h 185"/>
                <a:gd name="T88" fmla="*/ 27 w 186"/>
                <a:gd name="T89" fmla="*/ 158 h 185"/>
                <a:gd name="T90" fmla="*/ 10 w 186"/>
                <a:gd name="T91" fmla="*/ 137 h 185"/>
                <a:gd name="T92" fmla="*/ 2 w 186"/>
                <a:gd name="T93" fmla="*/ 111 h 185"/>
                <a:gd name="T94" fmla="*/ 0 w 186"/>
                <a:gd name="T95" fmla="*/ 92 h 185"/>
                <a:gd name="T96" fmla="*/ 4 w 186"/>
                <a:gd name="T97" fmla="*/ 64 h 185"/>
                <a:gd name="T98" fmla="*/ 15 w 186"/>
                <a:gd name="T99" fmla="*/ 41 h 185"/>
                <a:gd name="T100" fmla="*/ 33 w 186"/>
                <a:gd name="T101" fmla="*/ 20 h 185"/>
                <a:gd name="T102" fmla="*/ 57 w 186"/>
                <a:gd name="T103" fmla="*/ 7 h 185"/>
                <a:gd name="T104" fmla="*/ 83 w 186"/>
                <a:gd name="T105" fmla="*/ 0 h 185"/>
                <a:gd name="T106" fmla="*/ 102 w 186"/>
                <a:gd name="T107" fmla="*/ 0 h 185"/>
                <a:gd name="T108" fmla="*/ 129 w 186"/>
                <a:gd name="T109" fmla="*/ 7 h 185"/>
                <a:gd name="T110" fmla="*/ 151 w 186"/>
                <a:gd name="T111" fmla="*/ 20 h 185"/>
                <a:gd name="T112" fmla="*/ 169 w 186"/>
                <a:gd name="T113" fmla="*/ 41 h 185"/>
                <a:gd name="T114" fmla="*/ 181 w 186"/>
                <a:gd name="T115" fmla="*/ 64 h 185"/>
                <a:gd name="T116" fmla="*/ 186 w 186"/>
                <a:gd name="T117" fmla="*/ 92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79" y="85"/>
                  </a:moveTo>
                  <a:lnTo>
                    <a:pt x="95" y="85"/>
                  </a:lnTo>
                  <a:lnTo>
                    <a:pt x="95" y="85"/>
                  </a:lnTo>
                  <a:lnTo>
                    <a:pt x="102" y="85"/>
                  </a:lnTo>
                  <a:lnTo>
                    <a:pt x="107" y="82"/>
                  </a:lnTo>
                  <a:lnTo>
                    <a:pt x="111" y="80"/>
                  </a:lnTo>
                  <a:lnTo>
                    <a:pt x="111" y="74"/>
                  </a:lnTo>
                  <a:lnTo>
                    <a:pt x="111" y="74"/>
                  </a:lnTo>
                  <a:lnTo>
                    <a:pt x="111" y="69"/>
                  </a:lnTo>
                  <a:lnTo>
                    <a:pt x="108" y="66"/>
                  </a:lnTo>
                  <a:lnTo>
                    <a:pt x="102" y="64"/>
                  </a:lnTo>
                  <a:lnTo>
                    <a:pt x="95" y="64"/>
                  </a:lnTo>
                  <a:lnTo>
                    <a:pt x="79" y="64"/>
                  </a:lnTo>
                  <a:lnTo>
                    <a:pt x="79" y="85"/>
                  </a:lnTo>
                  <a:close/>
                  <a:moveTo>
                    <a:pt x="99" y="43"/>
                  </a:moveTo>
                  <a:lnTo>
                    <a:pt x="99" y="43"/>
                  </a:lnTo>
                  <a:lnTo>
                    <a:pt x="107" y="44"/>
                  </a:lnTo>
                  <a:lnTo>
                    <a:pt x="114" y="45"/>
                  </a:lnTo>
                  <a:lnTo>
                    <a:pt x="120" y="48"/>
                  </a:lnTo>
                  <a:lnTo>
                    <a:pt x="125" y="50"/>
                  </a:lnTo>
                  <a:lnTo>
                    <a:pt x="130" y="55"/>
                  </a:lnTo>
                  <a:lnTo>
                    <a:pt x="132" y="60"/>
                  </a:lnTo>
                  <a:lnTo>
                    <a:pt x="133" y="66"/>
                  </a:lnTo>
                  <a:lnTo>
                    <a:pt x="135" y="73"/>
                  </a:lnTo>
                  <a:lnTo>
                    <a:pt x="135" y="73"/>
                  </a:lnTo>
                  <a:lnTo>
                    <a:pt x="133" y="80"/>
                  </a:lnTo>
                  <a:lnTo>
                    <a:pt x="131" y="86"/>
                  </a:lnTo>
                  <a:lnTo>
                    <a:pt x="129" y="91"/>
                  </a:lnTo>
                  <a:lnTo>
                    <a:pt x="123" y="94"/>
                  </a:lnTo>
                  <a:lnTo>
                    <a:pt x="123" y="94"/>
                  </a:lnTo>
                  <a:lnTo>
                    <a:pt x="127" y="98"/>
                  </a:lnTo>
                  <a:lnTo>
                    <a:pt x="130" y="103"/>
                  </a:lnTo>
                  <a:lnTo>
                    <a:pt x="131" y="109"/>
                  </a:lnTo>
                  <a:lnTo>
                    <a:pt x="132" y="121"/>
                  </a:lnTo>
                  <a:lnTo>
                    <a:pt x="132" y="121"/>
                  </a:lnTo>
                  <a:lnTo>
                    <a:pt x="133" y="130"/>
                  </a:lnTo>
                  <a:lnTo>
                    <a:pt x="133" y="136"/>
                  </a:lnTo>
                  <a:lnTo>
                    <a:pt x="136" y="140"/>
                  </a:lnTo>
                  <a:lnTo>
                    <a:pt x="139" y="142"/>
                  </a:lnTo>
                  <a:lnTo>
                    <a:pt x="112" y="142"/>
                  </a:lnTo>
                  <a:lnTo>
                    <a:pt x="112" y="142"/>
                  </a:lnTo>
                  <a:lnTo>
                    <a:pt x="110" y="135"/>
                  </a:lnTo>
                  <a:lnTo>
                    <a:pt x="108" y="125"/>
                  </a:lnTo>
                  <a:lnTo>
                    <a:pt x="108" y="125"/>
                  </a:lnTo>
                  <a:lnTo>
                    <a:pt x="108" y="113"/>
                  </a:lnTo>
                  <a:lnTo>
                    <a:pt x="107" y="110"/>
                  </a:lnTo>
                  <a:lnTo>
                    <a:pt x="106" y="107"/>
                  </a:lnTo>
                  <a:lnTo>
                    <a:pt x="105" y="106"/>
                  </a:lnTo>
                  <a:lnTo>
                    <a:pt x="102" y="105"/>
                  </a:lnTo>
                  <a:lnTo>
                    <a:pt x="94" y="105"/>
                  </a:lnTo>
                  <a:lnTo>
                    <a:pt x="79" y="105"/>
                  </a:lnTo>
                  <a:lnTo>
                    <a:pt x="79" y="142"/>
                  </a:lnTo>
                  <a:lnTo>
                    <a:pt x="55" y="142"/>
                  </a:lnTo>
                  <a:lnTo>
                    <a:pt x="55" y="43"/>
                  </a:lnTo>
                  <a:lnTo>
                    <a:pt x="99" y="43"/>
                  </a:lnTo>
                  <a:close/>
                  <a:moveTo>
                    <a:pt x="18" y="92"/>
                  </a:moveTo>
                  <a:lnTo>
                    <a:pt x="18" y="92"/>
                  </a:lnTo>
                  <a:lnTo>
                    <a:pt x="19" y="100"/>
                  </a:lnTo>
                  <a:lnTo>
                    <a:pt x="20" y="107"/>
                  </a:lnTo>
                  <a:lnTo>
                    <a:pt x="21" y="115"/>
                  </a:lnTo>
                  <a:lnTo>
                    <a:pt x="24" y="122"/>
                  </a:lnTo>
                  <a:lnTo>
                    <a:pt x="31" y="135"/>
                  </a:lnTo>
                  <a:lnTo>
                    <a:pt x="40" y="146"/>
                  </a:lnTo>
                  <a:lnTo>
                    <a:pt x="51" y="155"/>
                  </a:lnTo>
                  <a:lnTo>
                    <a:pt x="64" y="162"/>
                  </a:lnTo>
                  <a:lnTo>
                    <a:pt x="70" y="165"/>
                  </a:lnTo>
                  <a:lnTo>
                    <a:pt x="77" y="166"/>
                  </a:lnTo>
                  <a:lnTo>
                    <a:pt x="84" y="167"/>
                  </a:lnTo>
                  <a:lnTo>
                    <a:pt x="93" y="168"/>
                  </a:lnTo>
                  <a:lnTo>
                    <a:pt x="93" y="168"/>
                  </a:lnTo>
                  <a:lnTo>
                    <a:pt x="100" y="167"/>
                  </a:lnTo>
                  <a:lnTo>
                    <a:pt x="107" y="166"/>
                  </a:lnTo>
                  <a:lnTo>
                    <a:pt x="114" y="165"/>
                  </a:lnTo>
                  <a:lnTo>
                    <a:pt x="122" y="162"/>
                  </a:lnTo>
                  <a:lnTo>
                    <a:pt x="135" y="155"/>
                  </a:lnTo>
                  <a:lnTo>
                    <a:pt x="145" y="146"/>
                  </a:lnTo>
                  <a:lnTo>
                    <a:pt x="155" y="135"/>
                  </a:lnTo>
                  <a:lnTo>
                    <a:pt x="161" y="122"/>
                  </a:lnTo>
                  <a:lnTo>
                    <a:pt x="163" y="115"/>
                  </a:lnTo>
                  <a:lnTo>
                    <a:pt x="166" y="107"/>
                  </a:lnTo>
                  <a:lnTo>
                    <a:pt x="167" y="100"/>
                  </a:lnTo>
                  <a:lnTo>
                    <a:pt x="167" y="92"/>
                  </a:lnTo>
                  <a:lnTo>
                    <a:pt x="167" y="92"/>
                  </a:lnTo>
                  <a:lnTo>
                    <a:pt x="167" y="85"/>
                  </a:lnTo>
                  <a:lnTo>
                    <a:pt x="166" y="78"/>
                  </a:lnTo>
                  <a:lnTo>
                    <a:pt x="163" y="70"/>
                  </a:lnTo>
                  <a:lnTo>
                    <a:pt x="161" y="63"/>
                  </a:lnTo>
                  <a:lnTo>
                    <a:pt x="155" y="50"/>
                  </a:lnTo>
                  <a:lnTo>
                    <a:pt x="145" y="39"/>
                  </a:lnTo>
                  <a:lnTo>
                    <a:pt x="135" y="30"/>
                  </a:lnTo>
                  <a:lnTo>
                    <a:pt x="122" y="23"/>
                  </a:lnTo>
                  <a:lnTo>
                    <a:pt x="114" y="20"/>
                  </a:lnTo>
                  <a:lnTo>
                    <a:pt x="107" y="19"/>
                  </a:lnTo>
                  <a:lnTo>
                    <a:pt x="100" y="18"/>
                  </a:lnTo>
                  <a:lnTo>
                    <a:pt x="93" y="17"/>
                  </a:lnTo>
                  <a:lnTo>
                    <a:pt x="93" y="17"/>
                  </a:lnTo>
                  <a:lnTo>
                    <a:pt x="84" y="18"/>
                  </a:lnTo>
                  <a:lnTo>
                    <a:pt x="77" y="19"/>
                  </a:lnTo>
                  <a:lnTo>
                    <a:pt x="70" y="20"/>
                  </a:lnTo>
                  <a:lnTo>
                    <a:pt x="63" y="23"/>
                  </a:lnTo>
                  <a:lnTo>
                    <a:pt x="51" y="30"/>
                  </a:lnTo>
                  <a:lnTo>
                    <a:pt x="40" y="39"/>
                  </a:lnTo>
                  <a:lnTo>
                    <a:pt x="31" y="50"/>
                  </a:lnTo>
                  <a:lnTo>
                    <a:pt x="24" y="63"/>
                  </a:lnTo>
                  <a:lnTo>
                    <a:pt x="21" y="70"/>
                  </a:lnTo>
                  <a:lnTo>
                    <a:pt x="20" y="78"/>
                  </a:lnTo>
                  <a:lnTo>
                    <a:pt x="19" y="85"/>
                  </a:lnTo>
                  <a:lnTo>
                    <a:pt x="18" y="92"/>
                  </a:lnTo>
                  <a:close/>
                  <a:moveTo>
                    <a:pt x="186" y="92"/>
                  </a:moveTo>
                  <a:lnTo>
                    <a:pt x="186" y="92"/>
                  </a:lnTo>
                  <a:lnTo>
                    <a:pt x="185" y="102"/>
                  </a:lnTo>
                  <a:lnTo>
                    <a:pt x="184" y="111"/>
                  </a:lnTo>
                  <a:lnTo>
                    <a:pt x="181" y="121"/>
                  </a:lnTo>
                  <a:lnTo>
                    <a:pt x="178" y="129"/>
                  </a:lnTo>
                  <a:lnTo>
                    <a:pt x="174" y="137"/>
                  </a:lnTo>
                  <a:lnTo>
                    <a:pt x="169" y="145"/>
                  </a:lnTo>
                  <a:lnTo>
                    <a:pt x="165" y="152"/>
                  </a:lnTo>
                  <a:lnTo>
                    <a:pt x="159" y="158"/>
                  </a:lnTo>
                  <a:lnTo>
                    <a:pt x="151" y="165"/>
                  </a:lnTo>
                  <a:lnTo>
                    <a:pt x="144" y="170"/>
                  </a:lnTo>
                  <a:lnTo>
                    <a:pt x="137" y="174"/>
                  </a:lnTo>
                  <a:lnTo>
                    <a:pt x="129" y="178"/>
                  </a:lnTo>
                  <a:lnTo>
                    <a:pt x="120" y="182"/>
                  </a:lnTo>
                  <a:lnTo>
                    <a:pt x="112" y="184"/>
                  </a:lnTo>
                  <a:lnTo>
                    <a:pt x="102" y="185"/>
                  </a:lnTo>
                  <a:lnTo>
                    <a:pt x="93" y="185"/>
                  </a:lnTo>
                  <a:lnTo>
                    <a:pt x="93" y="185"/>
                  </a:lnTo>
                  <a:lnTo>
                    <a:pt x="83" y="185"/>
                  </a:lnTo>
                  <a:lnTo>
                    <a:pt x="74" y="184"/>
                  </a:lnTo>
                  <a:lnTo>
                    <a:pt x="65" y="182"/>
                  </a:lnTo>
                  <a:lnTo>
                    <a:pt x="57" y="178"/>
                  </a:lnTo>
                  <a:lnTo>
                    <a:pt x="49" y="174"/>
                  </a:lnTo>
                  <a:lnTo>
                    <a:pt x="40" y="170"/>
                  </a:lnTo>
                  <a:lnTo>
                    <a:pt x="33" y="165"/>
                  </a:lnTo>
                  <a:lnTo>
                    <a:pt x="27" y="158"/>
                  </a:lnTo>
                  <a:lnTo>
                    <a:pt x="21" y="152"/>
                  </a:lnTo>
                  <a:lnTo>
                    <a:pt x="15" y="145"/>
                  </a:lnTo>
                  <a:lnTo>
                    <a:pt x="10" y="137"/>
                  </a:lnTo>
                  <a:lnTo>
                    <a:pt x="7" y="129"/>
                  </a:lnTo>
                  <a:lnTo>
                    <a:pt x="4" y="121"/>
                  </a:lnTo>
                  <a:lnTo>
                    <a:pt x="2" y="111"/>
                  </a:lnTo>
                  <a:lnTo>
                    <a:pt x="0" y="102"/>
                  </a:lnTo>
                  <a:lnTo>
                    <a:pt x="0" y="92"/>
                  </a:lnTo>
                  <a:lnTo>
                    <a:pt x="0" y="92"/>
                  </a:lnTo>
                  <a:lnTo>
                    <a:pt x="0" y="82"/>
                  </a:lnTo>
                  <a:lnTo>
                    <a:pt x="2" y="74"/>
                  </a:lnTo>
                  <a:lnTo>
                    <a:pt x="4" y="64"/>
                  </a:lnTo>
                  <a:lnTo>
                    <a:pt x="7" y="56"/>
                  </a:lnTo>
                  <a:lnTo>
                    <a:pt x="10" y="48"/>
                  </a:lnTo>
                  <a:lnTo>
                    <a:pt x="15" y="41"/>
                  </a:lnTo>
                  <a:lnTo>
                    <a:pt x="21" y="33"/>
                  </a:lnTo>
                  <a:lnTo>
                    <a:pt x="27" y="26"/>
                  </a:lnTo>
                  <a:lnTo>
                    <a:pt x="33" y="20"/>
                  </a:lnTo>
                  <a:lnTo>
                    <a:pt x="40" y="16"/>
                  </a:lnTo>
                  <a:lnTo>
                    <a:pt x="49" y="11"/>
                  </a:lnTo>
                  <a:lnTo>
                    <a:pt x="57" y="7"/>
                  </a:lnTo>
                  <a:lnTo>
                    <a:pt x="65" y="4"/>
                  </a:lnTo>
                  <a:lnTo>
                    <a:pt x="74" y="1"/>
                  </a:lnTo>
                  <a:lnTo>
                    <a:pt x="83" y="0"/>
                  </a:lnTo>
                  <a:lnTo>
                    <a:pt x="93" y="0"/>
                  </a:lnTo>
                  <a:lnTo>
                    <a:pt x="93" y="0"/>
                  </a:lnTo>
                  <a:lnTo>
                    <a:pt x="102" y="0"/>
                  </a:lnTo>
                  <a:lnTo>
                    <a:pt x="112" y="1"/>
                  </a:lnTo>
                  <a:lnTo>
                    <a:pt x="120" y="4"/>
                  </a:lnTo>
                  <a:lnTo>
                    <a:pt x="129" y="7"/>
                  </a:lnTo>
                  <a:lnTo>
                    <a:pt x="137" y="11"/>
                  </a:lnTo>
                  <a:lnTo>
                    <a:pt x="144" y="16"/>
                  </a:lnTo>
                  <a:lnTo>
                    <a:pt x="151" y="20"/>
                  </a:lnTo>
                  <a:lnTo>
                    <a:pt x="159" y="26"/>
                  </a:lnTo>
                  <a:lnTo>
                    <a:pt x="165" y="33"/>
                  </a:lnTo>
                  <a:lnTo>
                    <a:pt x="169" y="41"/>
                  </a:lnTo>
                  <a:lnTo>
                    <a:pt x="174" y="48"/>
                  </a:lnTo>
                  <a:lnTo>
                    <a:pt x="178" y="56"/>
                  </a:lnTo>
                  <a:lnTo>
                    <a:pt x="181" y="64"/>
                  </a:lnTo>
                  <a:lnTo>
                    <a:pt x="184" y="74"/>
                  </a:lnTo>
                  <a:lnTo>
                    <a:pt x="185" y="82"/>
                  </a:lnTo>
                  <a:lnTo>
                    <a:pt x="186"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2" name="Title 1"/>
          <p:cNvSpPr>
            <a:spLocks noGrp="1"/>
          </p:cNvSpPr>
          <p:nvPr>
            <p:ph type="title" hasCustomPrompt="1"/>
          </p:nvPr>
        </p:nvSpPr>
        <p:spPr>
          <a:xfrm>
            <a:off x="312738" y="491330"/>
            <a:ext cx="2563811" cy="4175920"/>
          </a:xfrm>
        </p:spPr>
        <p:txBody>
          <a:bodyPr tIns="0" bIns="0" anchor="t"/>
          <a:lstStyle>
            <a:lvl1pPr>
              <a:defRPr>
                <a:solidFill>
                  <a:schemeClr val="bg1"/>
                </a:solidFill>
              </a:defRPr>
            </a:lvl1pPr>
          </a:lstStyle>
          <a:p>
            <a:r>
              <a:rPr lang="en-US" dirty="0"/>
              <a:t>Click to Edit Master Title Style</a:t>
            </a:r>
          </a:p>
        </p:txBody>
      </p:sp>
      <p:grpSp>
        <p:nvGrpSpPr>
          <p:cNvPr id="133" name="Group 54"/>
          <p:cNvGrpSpPr>
            <a:grpSpLocks noChangeAspect="1"/>
          </p:cNvGrpSpPr>
          <p:nvPr userDrawn="1"/>
        </p:nvGrpSpPr>
        <p:grpSpPr bwMode="auto">
          <a:xfrm rot="16200000" flipH="1">
            <a:off x="-704901" y="2682188"/>
            <a:ext cx="2552804" cy="1143000"/>
            <a:chOff x="0" y="332"/>
            <a:chExt cx="5760" cy="2579"/>
          </a:xfrm>
          <a:solidFill>
            <a:schemeClr val="accent6"/>
          </a:solidFill>
        </p:grpSpPr>
        <p:sp>
          <p:nvSpPr>
            <p:cNvPr id="134" name="Freeform 55"/>
            <p:cNvSpPr>
              <a:spLocks/>
            </p:cNvSpPr>
            <p:nvPr userDrawn="1"/>
          </p:nvSpPr>
          <p:spPr bwMode="auto">
            <a:xfrm>
              <a:off x="2999" y="699"/>
              <a:ext cx="237" cy="237"/>
            </a:xfrm>
            <a:custGeom>
              <a:avLst/>
              <a:gdLst>
                <a:gd name="T0" fmla="*/ 617 w 944"/>
                <a:gd name="T1" fmla="*/ 922 h 944"/>
                <a:gd name="T2" fmla="*/ 684 w 944"/>
                <a:gd name="T3" fmla="*/ 895 h 944"/>
                <a:gd name="T4" fmla="*/ 744 w 944"/>
                <a:gd name="T5" fmla="*/ 858 h 944"/>
                <a:gd name="T6" fmla="*/ 797 w 944"/>
                <a:gd name="T7" fmla="*/ 815 h 944"/>
                <a:gd name="T8" fmla="*/ 843 w 944"/>
                <a:gd name="T9" fmla="*/ 764 h 944"/>
                <a:gd name="T10" fmla="*/ 882 w 944"/>
                <a:gd name="T11" fmla="*/ 708 h 944"/>
                <a:gd name="T12" fmla="*/ 910 w 944"/>
                <a:gd name="T13" fmla="*/ 647 h 944"/>
                <a:gd name="T14" fmla="*/ 931 w 944"/>
                <a:gd name="T15" fmla="*/ 582 h 944"/>
                <a:gd name="T16" fmla="*/ 943 w 944"/>
                <a:gd name="T17" fmla="*/ 514 h 944"/>
                <a:gd name="T18" fmla="*/ 944 w 944"/>
                <a:gd name="T19" fmla="*/ 444 h 944"/>
                <a:gd name="T20" fmla="*/ 934 w 944"/>
                <a:gd name="T21" fmla="*/ 374 h 944"/>
                <a:gd name="T22" fmla="*/ 922 w 944"/>
                <a:gd name="T23" fmla="*/ 327 h 944"/>
                <a:gd name="T24" fmla="*/ 895 w 944"/>
                <a:gd name="T25" fmla="*/ 260 h 944"/>
                <a:gd name="T26" fmla="*/ 858 w 944"/>
                <a:gd name="T27" fmla="*/ 200 h 944"/>
                <a:gd name="T28" fmla="*/ 815 w 944"/>
                <a:gd name="T29" fmla="*/ 147 h 944"/>
                <a:gd name="T30" fmla="*/ 764 w 944"/>
                <a:gd name="T31" fmla="*/ 101 h 944"/>
                <a:gd name="T32" fmla="*/ 708 w 944"/>
                <a:gd name="T33" fmla="*/ 63 h 944"/>
                <a:gd name="T34" fmla="*/ 647 w 944"/>
                <a:gd name="T35" fmla="*/ 33 h 944"/>
                <a:gd name="T36" fmla="*/ 582 w 944"/>
                <a:gd name="T37" fmla="*/ 13 h 944"/>
                <a:gd name="T38" fmla="*/ 514 w 944"/>
                <a:gd name="T39" fmla="*/ 1 h 944"/>
                <a:gd name="T40" fmla="*/ 444 w 944"/>
                <a:gd name="T41" fmla="*/ 1 h 944"/>
                <a:gd name="T42" fmla="*/ 374 w 944"/>
                <a:gd name="T43" fmla="*/ 10 h 944"/>
                <a:gd name="T44" fmla="*/ 327 w 944"/>
                <a:gd name="T45" fmla="*/ 23 h 944"/>
                <a:gd name="T46" fmla="*/ 260 w 944"/>
                <a:gd name="T47" fmla="*/ 49 h 944"/>
                <a:gd name="T48" fmla="*/ 200 w 944"/>
                <a:gd name="T49" fmla="*/ 86 h 944"/>
                <a:gd name="T50" fmla="*/ 147 w 944"/>
                <a:gd name="T51" fmla="*/ 129 h 944"/>
                <a:gd name="T52" fmla="*/ 101 w 944"/>
                <a:gd name="T53" fmla="*/ 179 h 944"/>
                <a:gd name="T54" fmla="*/ 63 w 944"/>
                <a:gd name="T55" fmla="*/ 235 h 944"/>
                <a:gd name="T56" fmla="*/ 33 w 944"/>
                <a:gd name="T57" fmla="*/ 297 h 944"/>
                <a:gd name="T58" fmla="*/ 13 w 944"/>
                <a:gd name="T59" fmla="*/ 362 h 944"/>
                <a:gd name="T60" fmla="*/ 1 w 944"/>
                <a:gd name="T61" fmla="*/ 430 h 944"/>
                <a:gd name="T62" fmla="*/ 1 w 944"/>
                <a:gd name="T63" fmla="*/ 500 h 944"/>
                <a:gd name="T64" fmla="*/ 10 w 944"/>
                <a:gd name="T65" fmla="*/ 570 h 944"/>
                <a:gd name="T66" fmla="*/ 23 w 944"/>
                <a:gd name="T67" fmla="*/ 617 h 944"/>
                <a:gd name="T68" fmla="*/ 49 w 944"/>
                <a:gd name="T69" fmla="*/ 684 h 944"/>
                <a:gd name="T70" fmla="*/ 86 w 944"/>
                <a:gd name="T71" fmla="*/ 744 h 944"/>
                <a:gd name="T72" fmla="*/ 129 w 944"/>
                <a:gd name="T73" fmla="*/ 797 h 944"/>
                <a:gd name="T74" fmla="*/ 179 w 944"/>
                <a:gd name="T75" fmla="*/ 843 h 944"/>
                <a:gd name="T76" fmla="*/ 235 w 944"/>
                <a:gd name="T77" fmla="*/ 882 h 944"/>
                <a:gd name="T78" fmla="*/ 297 w 944"/>
                <a:gd name="T79" fmla="*/ 910 h 944"/>
                <a:gd name="T80" fmla="*/ 362 w 944"/>
                <a:gd name="T81" fmla="*/ 931 h 944"/>
                <a:gd name="T82" fmla="*/ 430 w 944"/>
                <a:gd name="T83" fmla="*/ 943 h 944"/>
                <a:gd name="T84" fmla="*/ 500 w 944"/>
                <a:gd name="T85" fmla="*/ 944 h 944"/>
                <a:gd name="T86" fmla="*/ 570 w 944"/>
                <a:gd name="T87" fmla="*/ 934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929"/>
                  </a:moveTo>
                  <a:lnTo>
                    <a:pt x="594" y="929"/>
                  </a:lnTo>
                  <a:lnTo>
                    <a:pt x="617" y="922"/>
                  </a:lnTo>
                  <a:lnTo>
                    <a:pt x="641" y="914"/>
                  </a:lnTo>
                  <a:lnTo>
                    <a:pt x="663" y="905"/>
                  </a:lnTo>
                  <a:lnTo>
                    <a:pt x="684" y="895"/>
                  </a:lnTo>
                  <a:lnTo>
                    <a:pt x="705" y="883"/>
                  </a:lnTo>
                  <a:lnTo>
                    <a:pt x="724" y="871"/>
                  </a:lnTo>
                  <a:lnTo>
                    <a:pt x="744" y="858"/>
                  </a:lnTo>
                  <a:lnTo>
                    <a:pt x="762" y="845"/>
                  </a:lnTo>
                  <a:lnTo>
                    <a:pt x="780" y="831"/>
                  </a:lnTo>
                  <a:lnTo>
                    <a:pt x="797" y="815"/>
                  </a:lnTo>
                  <a:lnTo>
                    <a:pt x="814" y="800"/>
                  </a:lnTo>
                  <a:lnTo>
                    <a:pt x="828" y="783"/>
                  </a:lnTo>
                  <a:lnTo>
                    <a:pt x="843" y="764"/>
                  </a:lnTo>
                  <a:lnTo>
                    <a:pt x="857" y="746"/>
                  </a:lnTo>
                  <a:lnTo>
                    <a:pt x="870" y="728"/>
                  </a:lnTo>
                  <a:lnTo>
                    <a:pt x="882" y="708"/>
                  </a:lnTo>
                  <a:lnTo>
                    <a:pt x="892" y="689"/>
                  </a:lnTo>
                  <a:lnTo>
                    <a:pt x="903" y="668"/>
                  </a:lnTo>
                  <a:lnTo>
                    <a:pt x="910" y="647"/>
                  </a:lnTo>
                  <a:lnTo>
                    <a:pt x="920" y="626"/>
                  </a:lnTo>
                  <a:lnTo>
                    <a:pt x="926" y="604"/>
                  </a:lnTo>
                  <a:lnTo>
                    <a:pt x="931" y="582"/>
                  </a:lnTo>
                  <a:lnTo>
                    <a:pt x="937" y="560"/>
                  </a:lnTo>
                  <a:lnTo>
                    <a:pt x="940" y="536"/>
                  </a:lnTo>
                  <a:lnTo>
                    <a:pt x="943" y="514"/>
                  </a:lnTo>
                  <a:lnTo>
                    <a:pt x="944" y="491"/>
                  </a:lnTo>
                  <a:lnTo>
                    <a:pt x="944" y="467"/>
                  </a:lnTo>
                  <a:lnTo>
                    <a:pt x="944" y="444"/>
                  </a:lnTo>
                  <a:lnTo>
                    <a:pt x="942" y="420"/>
                  </a:lnTo>
                  <a:lnTo>
                    <a:pt x="939" y="397"/>
                  </a:lnTo>
                  <a:lnTo>
                    <a:pt x="934" y="374"/>
                  </a:lnTo>
                  <a:lnTo>
                    <a:pt x="929" y="350"/>
                  </a:lnTo>
                  <a:lnTo>
                    <a:pt x="929" y="350"/>
                  </a:lnTo>
                  <a:lnTo>
                    <a:pt x="922" y="327"/>
                  </a:lnTo>
                  <a:lnTo>
                    <a:pt x="913" y="303"/>
                  </a:lnTo>
                  <a:lnTo>
                    <a:pt x="905" y="281"/>
                  </a:lnTo>
                  <a:lnTo>
                    <a:pt x="895" y="260"/>
                  </a:lnTo>
                  <a:lnTo>
                    <a:pt x="883" y="239"/>
                  </a:lnTo>
                  <a:lnTo>
                    <a:pt x="871" y="220"/>
                  </a:lnTo>
                  <a:lnTo>
                    <a:pt x="858" y="200"/>
                  </a:lnTo>
                  <a:lnTo>
                    <a:pt x="845" y="182"/>
                  </a:lnTo>
                  <a:lnTo>
                    <a:pt x="831" y="164"/>
                  </a:lnTo>
                  <a:lnTo>
                    <a:pt x="815" y="147"/>
                  </a:lnTo>
                  <a:lnTo>
                    <a:pt x="800" y="131"/>
                  </a:lnTo>
                  <a:lnTo>
                    <a:pt x="783" y="116"/>
                  </a:lnTo>
                  <a:lnTo>
                    <a:pt x="764" y="101"/>
                  </a:lnTo>
                  <a:lnTo>
                    <a:pt x="746" y="87"/>
                  </a:lnTo>
                  <a:lnTo>
                    <a:pt x="728" y="75"/>
                  </a:lnTo>
                  <a:lnTo>
                    <a:pt x="708" y="63"/>
                  </a:lnTo>
                  <a:lnTo>
                    <a:pt x="689" y="52"/>
                  </a:lnTo>
                  <a:lnTo>
                    <a:pt x="668" y="43"/>
                  </a:lnTo>
                  <a:lnTo>
                    <a:pt x="647" y="33"/>
                  </a:lnTo>
                  <a:lnTo>
                    <a:pt x="626" y="26"/>
                  </a:lnTo>
                  <a:lnTo>
                    <a:pt x="604" y="18"/>
                  </a:lnTo>
                  <a:lnTo>
                    <a:pt x="582" y="13"/>
                  </a:lnTo>
                  <a:lnTo>
                    <a:pt x="560" y="7"/>
                  </a:lnTo>
                  <a:lnTo>
                    <a:pt x="536" y="4"/>
                  </a:lnTo>
                  <a:lnTo>
                    <a:pt x="514" y="1"/>
                  </a:lnTo>
                  <a:lnTo>
                    <a:pt x="491" y="0"/>
                  </a:lnTo>
                  <a:lnTo>
                    <a:pt x="467" y="0"/>
                  </a:lnTo>
                  <a:lnTo>
                    <a:pt x="444" y="1"/>
                  </a:lnTo>
                  <a:lnTo>
                    <a:pt x="420" y="2"/>
                  </a:lnTo>
                  <a:lnTo>
                    <a:pt x="397" y="6"/>
                  </a:lnTo>
                  <a:lnTo>
                    <a:pt x="374" y="10"/>
                  </a:lnTo>
                  <a:lnTo>
                    <a:pt x="350" y="15"/>
                  </a:lnTo>
                  <a:lnTo>
                    <a:pt x="350" y="15"/>
                  </a:lnTo>
                  <a:lnTo>
                    <a:pt x="327" y="23"/>
                  </a:lnTo>
                  <a:lnTo>
                    <a:pt x="303" y="31"/>
                  </a:lnTo>
                  <a:lnTo>
                    <a:pt x="281" y="40"/>
                  </a:lnTo>
                  <a:lnTo>
                    <a:pt x="260" y="49"/>
                  </a:lnTo>
                  <a:lnTo>
                    <a:pt x="239" y="61"/>
                  </a:lnTo>
                  <a:lnTo>
                    <a:pt x="220" y="73"/>
                  </a:lnTo>
                  <a:lnTo>
                    <a:pt x="200" y="86"/>
                  </a:lnTo>
                  <a:lnTo>
                    <a:pt x="182" y="99"/>
                  </a:lnTo>
                  <a:lnTo>
                    <a:pt x="164" y="114"/>
                  </a:lnTo>
                  <a:lnTo>
                    <a:pt x="147" y="129"/>
                  </a:lnTo>
                  <a:lnTo>
                    <a:pt x="131" y="146"/>
                  </a:lnTo>
                  <a:lnTo>
                    <a:pt x="116" y="162"/>
                  </a:lnTo>
                  <a:lnTo>
                    <a:pt x="101" y="179"/>
                  </a:lnTo>
                  <a:lnTo>
                    <a:pt x="87" y="198"/>
                  </a:lnTo>
                  <a:lnTo>
                    <a:pt x="75" y="216"/>
                  </a:lnTo>
                  <a:lnTo>
                    <a:pt x="63" y="235"/>
                  </a:lnTo>
                  <a:lnTo>
                    <a:pt x="52" y="256"/>
                  </a:lnTo>
                  <a:lnTo>
                    <a:pt x="43" y="276"/>
                  </a:lnTo>
                  <a:lnTo>
                    <a:pt x="33" y="297"/>
                  </a:lnTo>
                  <a:lnTo>
                    <a:pt x="26" y="319"/>
                  </a:lnTo>
                  <a:lnTo>
                    <a:pt x="18" y="340"/>
                  </a:lnTo>
                  <a:lnTo>
                    <a:pt x="13" y="362"/>
                  </a:lnTo>
                  <a:lnTo>
                    <a:pt x="7" y="384"/>
                  </a:lnTo>
                  <a:lnTo>
                    <a:pt x="3" y="407"/>
                  </a:lnTo>
                  <a:lnTo>
                    <a:pt x="1" y="430"/>
                  </a:lnTo>
                  <a:lnTo>
                    <a:pt x="0" y="453"/>
                  </a:lnTo>
                  <a:lnTo>
                    <a:pt x="0" y="476"/>
                  </a:lnTo>
                  <a:lnTo>
                    <a:pt x="1" y="500"/>
                  </a:lnTo>
                  <a:lnTo>
                    <a:pt x="2" y="523"/>
                  </a:lnTo>
                  <a:lnTo>
                    <a:pt x="6" y="547"/>
                  </a:lnTo>
                  <a:lnTo>
                    <a:pt x="10" y="570"/>
                  </a:lnTo>
                  <a:lnTo>
                    <a:pt x="15" y="594"/>
                  </a:lnTo>
                  <a:lnTo>
                    <a:pt x="15" y="594"/>
                  </a:lnTo>
                  <a:lnTo>
                    <a:pt x="23" y="617"/>
                  </a:lnTo>
                  <a:lnTo>
                    <a:pt x="31" y="641"/>
                  </a:lnTo>
                  <a:lnTo>
                    <a:pt x="40" y="663"/>
                  </a:lnTo>
                  <a:lnTo>
                    <a:pt x="49" y="684"/>
                  </a:lnTo>
                  <a:lnTo>
                    <a:pt x="61" y="704"/>
                  </a:lnTo>
                  <a:lnTo>
                    <a:pt x="73" y="724"/>
                  </a:lnTo>
                  <a:lnTo>
                    <a:pt x="86" y="744"/>
                  </a:lnTo>
                  <a:lnTo>
                    <a:pt x="99" y="762"/>
                  </a:lnTo>
                  <a:lnTo>
                    <a:pt x="114" y="780"/>
                  </a:lnTo>
                  <a:lnTo>
                    <a:pt x="129" y="797"/>
                  </a:lnTo>
                  <a:lnTo>
                    <a:pt x="146" y="814"/>
                  </a:lnTo>
                  <a:lnTo>
                    <a:pt x="162" y="828"/>
                  </a:lnTo>
                  <a:lnTo>
                    <a:pt x="179" y="843"/>
                  </a:lnTo>
                  <a:lnTo>
                    <a:pt x="198" y="857"/>
                  </a:lnTo>
                  <a:lnTo>
                    <a:pt x="216" y="870"/>
                  </a:lnTo>
                  <a:lnTo>
                    <a:pt x="235" y="882"/>
                  </a:lnTo>
                  <a:lnTo>
                    <a:pt x="256" y="892"/>
                  </a:lnTo>
                  <a:lnTo>
                    <a:pt x="276" y="902"/>
                  </a:lnTo>
                  <a:lnTo>
                    <a:pt x="297" y="910"/>
                  </a:lnTo>
                  <a:lnTo>
                    <a:pt x="319" y="919"/>
                  </a:lnTo>
                  <a:lnTo>
                    <a:pt x="340" y="926"/>
                  </a:lnTo>
                  <a:lnTo>
                    <a:pt x="362" y="931"/>
                  </a:lnTo>
                  <a:lnTo>
                    <a:pt x="384" y="936"/>
                  </a:lnTo>
                  <a:lnTo>
                    <a:pt x="407" y="940"/>
                  </a:lnTo>
                  <a:lnTo>
                    <a:pt x="430" y="943"/>
                  </a:lnTo>
                  <a:lnTo>
                    <a:pt x="453" y="944"/>
                  </a:lnTo>
                  <a:lnTo>
                    <a:pt x="477" y="944"/>
                  </a:lnTo>
                  <a:lnTo>
                    <a:pt x="500" y="944"/>
                  </a:lnTo>
                  <a:lnTo>
                    <a:pt x="523" y="942"/>
                  </a:lnTo>
                  <a:lnTo>
                    <a:pt x="547" y="939"/>
                  </a:lnTo>
                  <a:lnTo>
                    <a:pt x="570" y="934"/>
                  </a:lnTo>
                  <a:lnTo>
                    <a:pt x="594" y="929"/>
                  </a:lnTo>
                  <a:lnTo>
                    <a:pt x="594"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Freeform 56"/>
            <p:cNvSpPr>
              <a:spLocks/>
            </p:cNvSpPr>
            <p:nvPr userDrawn="1"/>
          </p:nvSpPr>
          <p:spPr bwMode="auto">
            <a:xfrm>
              <a:off x="3075" y="954"/>
              <a:ext cx="216" cy="216"/>
            </a:xfrm>
            <a:custGeom>
              <a:avLst/>
              <a:gdLst>
                <a:gd name="T0" fmla="*/ 565 w 864"/>
                <a:gd name="T1" fmla="*/ 843 h 864"/>
                <a:gd name="T2" fmla="*/ 625 w 864"/>
                <a:gd name="T3" fmla="*/ 819 h 864"/>
                <a:gd name="T4" fmla="*/ 680 w 864"/>
                <a:gd name="T5" fmla="*/ 786 h 864"/>
                <a:gd name="T6" fmla="*/ 730 w 864"/>
                <a:gd name="T7" fmla="*/ 746 h 864"/>
                <a:gd name="T8" fmla="*/ 771 w 864"/>
                <a:gd name="T9" fmla="*/ 700 h 864"/>
                <a:gd name="T10" fmla="*/ 807 w 864"/>
                <a:gd name="T11" fmla="*/ 648 h 864"/>
                <a:gd name="T12" fmla="*/ 834 w 864"/>
                <a:gd name="T13" fmla="*/ 592 h 864"/>
                <a:gd name="T14" fmla="*/ 852 w 864"/>
                <a:gd name="T15" fmla="*/ 532 h 864"/>
                <a:gd name="T16" fmla="*/ 863 w 864"/>
                <a:gd name="T17" fmla="*/ 471 h 864"/>
                <a:gd name="T18" fmla="*/ 864 w 864"/>
                <a:gd name="T19" fmla="*/ 407 h 864"/>
                <a:gd name="T20" fmla="*/ 855 w 864"/>
                <a:gd name="T21" fmla="*/ 342 h 864"/>
                <a:gd name="T22" fmla="*/ 843 w 864"/>
                <a:gd name="T23" fmla="*/ 299 h 864"/>
                <a:gd name="T24" fmla="*/ 818 w 864"/>
                <a:gd name="T25" fmla="*/ 239 h 864"/>
                <a:gd name="T26" fmla="*/ 786 w 864"/>
                <a:gd name="T27" fmla="*/ 184 h 864"/>
                <a:gd name="T28" fmla="*/ 745 w 864"/>
                <a:gd name="T29" fmla="*/ 135 h 864"/>
                <a:gd name="T30" fmla="*/ 700 w 864"/>
                <a:gd name="T31" fmla="*/ 93 h 864"/>
                <a:gd name="T32" fmla="*/ 649 w 864"/>
                <a:gd name="T33" fmla="*/ 58 h 864"/>
                <a:gd name="T34" fmla="*/ 593 w 864"/>
                <a:gd name="T35" fmla="*/ 30 h 864"/>
                <a:gd name="T36" fmla="*/ 533 w 864"/>
                <a:gd name="T37" fmla="*/ 12 h 864"/>
                <a:gd name="T38" fmla="*/ 470 w 864"/>
                <a:gd name="T39" fmla="*/ 2 h 864"/>
                <a:gd name="T40" fmla="*/ 406 w 864"/>
                <a:gd name="T41" fmla="*/ 0 h 864"/>
                <a:gd name="T42" fmla="*/ 343 w 864"/>
                <a:gd name="T43" fmla="*/ 10 h 864"/>
                <a:gd name="T44" fmla="*/ 300 w 864"/>
                <a:gd name="T45" fmla="*/ 21 h 864"/>
                <a:gd name="T46" fmla="*/ 238 w 864"/>
                <a:gd name="T47" fmla="*/ 46 h 864"/>
                <a:gd name="T48" fmla="*/ 184 w 864"/>
                <a:gd name="T49" fmla="*/ 79 h 864"/>
                <a:gd name="T50" fmla="*/ 135 w 864"/>
                <a:gd name="T51" fmla="*/ 119 h 864"/>
                <a:gd name="T52" fmla="*/ 92 w 864"/>
                <a:gd name="T53" fmla="*/ 165 h 864"/>
                <a:gd name="T54" fmla="*/ 59 w 864"/>
                <a:gd name="T55" fmla="*/ 215 h 864"/>
                <a:gd name="T56" fmla="*/ 31 w 864"/>
                <a:gd name="T57" fmla="*/ 271 h 864"/>
                <a:gd name="T58" fmla="*/ 12 w 864"/>
                <a:gd name="T59" fmla="*/ 331 h 864"/>
                <a:gd name="T60" fmla="*/ 1 w 864"/>
                <a:gd name="T61" fmla="*/ 394 h 864"/>
                <a:gd name="T62" fmla="*/ 1 w 864"/>
                <a:gd name="T63" fmla="*/ 458 h 864"/>
                <a:gd name="T64" fmla="*/ 9 w 864"/>
                <a:gd name="T65" fmla="*/ 522 h 864"/>
                <a:gd name="T66" fmla="*/ 21 w 864"/>
                <a:gd name="T67" fmla="*/ 565 h 864"/>
                <a:gd name="T68" fmla="*/ 46 w 864"/>
                <a:gd name="T69" fmla="*/ 626 h 864"/>
                <a:gd name="T70" fmla="*/ 78 w 864"/>
                <a:gd name="T71" fmla="*/ 681 h 864"/>
                <a:gd name="T72" fmla="*/ 118 w 864"/>
                <a:gd name="T73" fmla="*/ 729 h 864"/>
                <a:gd name="T74" fmla="*/ 164 w 864"/>
                <a:gd name="T75" fmla="*/ 772 h 864"/>
                <a:gd name="T76" fmla="*/ 216 w 864"/>
                <a:gd name="T77" fmla="*/ 806 h 864"/>
                <a:gd name="T78" fmla="*/ 272 w 864"/>
                <a:gd name="T79" fmla="*/ 833 h 864"/>
                <a:gd name="T80" fmla="*/ 332 w 864"/>
                <a:gd name="T81" fmla="*/ 853 h 864"/>
                <a:gd name="T82" fmla="*/ 393 w 864"/>
                <a:gd name="T83" fmla="*/ 863 h 864"/>
                <a:gd name="T84" fmla="*/ 457 w 864"/>
                <a:gd name="T85" fmla="*/ 863 h 864"/>
                <a:gd name="T86" fmla="*/ 522 w 864"/>
                <a:gd name="T87" fmla="*/ 85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5" y="850"/>
                  </a:moveTo>
                  <a:lnTo>
                    <a:pt x="545" y="850"/>
                  </a:lnTo>
                  <a:lnTo>
                    <a:pt x="565" y="843"/>
                  </a:lnTo>
                  <a:lnTo>
                    <a:pt x="586" y="836"/>
                  </a:lnTo>
                  <a:lnTo>
                    <a:pt x="606" y="828"/>
                  </a:lnTo>
                  <a:lnTo>
                    <a:pt x="625" y="819"/>
                  </a:lnTo>
                  <a:lnTo>
                    <a:pt x="645" y="808"/>
                  </a:lnTo>
                  <a:lnTo>
                    <a:pt x="663" y="798"/>
                  </a:lnTo>
                  <a:lnTo>
                    <a:pt x="680" y="786"/>
                  </a:lnTo>
                  <a:lnTo>
                    <a:pt x="697" y="773"/>
                  </a:lnTo>
                  <a:lnTo>
                    <a:pt x="714" y="760"/>
                  </a:lnTo>
                  <a:lnTo>
                    <a:pt x="730" y="746"/>
                  </a:lnTo>
                  <a:lnTo>
                    <a:pt x="744" y="731"/>
                  </a:lnTo>
                  <a:lnTo>
                    <a:pt x="758" y="716"/>
                  </a:lnTo>
                  <a:lnTo>
                    <a:pt x="771" y="700"/>
                  </a:lnTo>
                  <a:lnTo>
                    <a:pt x="784" y="683"/>
                  </a:lnTo>
                  <a:lnTo>
                    <a:pt x="796" y="666"/>
                  </a:lnTo>
                  <a:lnTo>
                    <a:pt x="807" y="648"/>
                  </a:lnTo>
                  <a:lnTo>
                    <a:pt x="817" y="630"/>
                  </a:lnTo>
                  <a:lnTo>
                    <a:pt x="825" y="611"/>
                  </a:lnTo>
                  <a:lnTo>
                    <a:pt x="834" y="592"/>
                  </a:lnTo>
                  <a:lnTo>
                    <a:pt x="840" y="572"/>
                  </a:lnTo>
                  <a:lnTo>
                    <a:pt x="847" y="553"/>
                  </a:lnTo>
                  <a:lnTo>
                    <a:pt x="852" y="532"/>
                  </a:lnTo>
                  <a:lnTo>
                    <a:pt x="857" y="512"/>
                  </a:lnTo>
                  <a:lnTo>
                    <a:pt x="860" y="492"/>
                  </a:lnTo>
                  <a:lnTo>
                    <a:pt x="863" y="471"/>
                  </a:lnTo>
                  <a:lnTo>
                    <a:pt x="864" y="450"/>
                  </a:lnTo>
                  <a:lnTo>
                    <a:pt x="864" y="428"/>
                  </a:lnTo>
                  <a:lnTo>
                    <a:pt x="864" y="407"/>
                  </a:lnTo>
                  <a:lnTo>
                    <a:pt x="861" y="385"/>
                  </a:lnTo>
                  <a:lnTo>
                    <a:pt x="859" y="364"/>
                  </a:lnTo>
                  <a:lnTo>
                    <a:pt x="855" y="342"/>
                  </a:lnTo>
                  <a:lnTo>
                    <a:pt x="850" y="320"/>
                  </a:lnTo>
                  <a:lnTo>
                    <a:pt x="850" y="320"/>
                  </a:lnTo>
                  <a:lnTo>
                    <a:pt x="843" y="299"/>
                  </a:lnTo>
                  <a:lnTo>
                    <a:pt x="836" y="278"/>
                  </a:lnTo>
                  <a:lnTo>
                    <a:pt x="827" y="258"/>
                  </a:lnTo>
                  <a:lnTo>
                    <a:pt x="818" y="239"/>
                  </a:lnTo>
                  <a:lnTo>
                    <a:pt x="808" y="219"/>
                  </a:lnTo>
                  <a:lnTo>
                    <a:pt x="797" y="201"/>
                  </a:lnTo>
                  <a:lnTo>
                    <a:pt x="786" y="184"/>
                  </a:lnTo>
                  <a:lnTo>
                    <a:pt x="773" y="167"/>
                  </a:lnTo>
                  <a:lnTo>
                    <a:pt x="760" y="150"/>
                  </a:lnTo>
                  <a:lnTo>
                    <a:pt x="745" y="135"/>
                  </a:lnTo>
                  <a:lnTo>
                    <a:pt x="731" y="120"/>
                  </a:lnTo>
                  <a:lnTo>
                    <a:pt x="715" y="106"/>
                  </a:lnTo>
                  <a:lnTo>
                    <a:pt x="700" y="93"/>
                  </a:lnTo>
                  <a:lnTo>
                    <a:pt x="683" y="80"/>
                  </a:lnTo>
                  <a:lnTo>
                    <a:pt x="666" y="68"/>
                  </a:lnTo>
                  <a:lnTo>
                    <a:pt x="649" y="58"/>
                  </a:lnTo>
                  <a:lnTo>
                    <a:pt x="631" y="47"/>
                  </a:lnTo>
                  <a:lnTo>
                    <a:pt x="611" y="40"/>
                  </a:lnTo>
                  <a:lnTo>
                    <a:pt x="593" y="30"/>
                  </a:lnTo>
                  <a:lnTo>
                    <a:pt x="573" y="24"/>
                  </a:lnTo>
                  <a:lnTo>
                    <a:pt x="552" y="17"/>
                  </a:lnTo>
                  <a:lnTo>
                    <a:pt x="533" y="12"/>
                  </a:lnTo>
                  <a:lnTo>
                    <a:pt x="512" y="7"/>
                  </a:lnTo>
                  <a:lnTo>
                    <a:pt x="491" y="4"/>
                  </a:lnTo>
                  <a:lnTo>
                    <a:pt x="470" y="2"/>
                  </a:lnTo>
                  <a:lnTo>
                    <a:pt x="449" y="0"/>
                  </a:lnTo>
                  <a:lnTo>
                    <a:pt x="429" y="0"/>
                  </a:lnTo>
                  <a:lnTo>
                    <a:pt x="406" y="0"/>
                  </a:lnTo>
                  <a:lnTo>
                    <a:pt x="386" y="3"/>
                  </a:lnTo>
                  <a:lnTo>
                    <a:pt x="363" y="6"/>
                  </a:lnTo>
                  <a:lnTo>
                    <a:pt x="343" y="10"/>
                  </a:lnTo>
                  <a:lnTo>
                    <a:pt x="320" y="15"/>
                  </a:lnTo>
                  <a:lnTo>
                    <a:pt x="320" y="15"/>
                  </a:lnTo>
                  <a:lnTo>
                    <a:pt x="300" y="21"/>
                  </a:lnTo>
                  <a:lnTo>
                    <a:pt x="279" y="28"/>
                  </a:lnTo>
                  <a:lnTo>
                    <a:pt x="258" y="37"/>
                  </a:lnTo>
                  <a:lnTo>
                    <a:pt x="238" y="46"/>
                  </a:lnTo>
                  <a:lnTo>
                    <a:pt x="220" y="56"/>
                  </a:lnTo>
                  <a:lnTo>
                    <a:pt x="202" y="67"/>
                  </a:lnTo>
                  <a:lnTo>
                    <a:pt x="184" y="79"/>
                  </a:lnTo>
                  <a:lnTo>
                    <a:pt x="167" y="92"/>
                  </a:lnTo>
                  <a:lnTo>
                    <a:pt x="151" y="105"/>
                  </a:lnTo>
                  <a:lnTo>
                    <a:pt x="135" y="119"/>
                  </a:lnTo>
                  <a:lnTo>
                    <a:pt x="120" y="133"/>
                  </a:lnTo>
                  <a:lnTo>
                    <a:pt x="107" y="149"/>
                  </a:lnTo>
                  <a:lnTo>
                    <a:pt x="92" y="165"/>
                  </a:lnTo>
                  <a:lnTo>
                    <a:pt x="81" y="182"/>
                  </a:lnTo>
                  <a:lnTo>
                    <a:pt x="69" y="198"/>
                  </a:lnTo>
                  <a:lnTo>
                    <a:pt x="59" y="215"/>
                  </a:lnTo>
                  <a:lnTo>
                    <a:pt x="48" y="234"/>
                  </a:lnTo>
                  <a:lnTo>
                    <a:pt x="39" y="253"/>
                  </a:lnTo>
                  <a:lnTo>
                    <a:pt x="31" y="271"/>
                  </a:lnTo>
                  <a:lnTo>
                    <a:pt x="23" y="291"/>
                  </a:lnTo>
                  <a:lnTo>
                    <a:pt x="17" y="312"/>
                  </a:lnTo>
                  <a:lnTo>
                    <a:pt x="12" y="331"/>
                  </a:lnTo>
                  <a:lnTo>
                    <a:pt x="8" y="352"/>
                  </a:lnTo>
                  <a:lnTo>
                    <a:pt x="4" y="373"/>
                  </a:lnTo>
                  <a:lnTo>
                    <a:pt x="1" y="394"/>
                  </a:lnTo>
                  <a:lnTo>
                    <a:pt x="0" y="415"/>
                  </a:lnTo>
                  <a:lnTo>
                    <a:pt x="0" y="436"/>
                  </a:lnTo>
                  <a:lnTo>
                    <a:pt x="1" y="458"/>
                  </a:lnTo>
                  <a:lnTo>
                    <a:pt x="3" y="479"/>
                  </a:lnTo>
                  <a:lnTo>
                    <a:pt x="5" y="501"/>
                  </a:lnTo>
                  <a:lnTo>
                    <a:pt x="9" y="522"/>
                  </a:lnTo>
                  <a:lnTo>
                    <a:pt x="14" y="544"/>
                  </a:lnTo>
                  <a:lnTo>
                    <a:pt x="14" y="544"/>
                  </a:lnTo>
                  <a:lnTo>
                    <a:pt x="21" y="565"/>
                  </a:lnTo>
                  <a:lnTo>
                    <a:pt x="29" y="585"/>
                  </a:lnTo>
                  <a:lnTo>
                    <a:pt x="36" y="606"/>
                  </a:lnTo>
                  <a:lnTo>
                    <a:pt x="46" y="626"/>
                  </a:lnTo>
                  <a:lnTo>
                    <a:pt x="56" y="644"/>
                  </a:lnTo>
                  <a:lnTo>
                    <a:pt x="66" y="662"/>
                  </a:lnTo>
                  <a:lnTo>
                    <a:pt x="78" y="681"/>
                  </a:lnTo>
                  <a:lnTo>
                    <a:pt x="91" y="697"/>
                  </a:lnTo>
                  <a:lnTo>
                    <a:pt x="104" y="713"/>
                  </a:lnTo>
                  <a:lnTo>
                    <a:pt x="118" y="729"/>
                  </a:lnTo>
                  <a:lnTo>
                    <a:pt x="133" y="744"/>
                  </a:lnTo>
                  <a:lnTo>
                    <a:pt x="148" y="757"/>
                  </a:lnTo>
                  <a:lnTo>
                    <a:pt x="164" y="772"/>
                  </a:lnTo>
                  <a:lnTo>
                    <a:pt x="181" y="783"/>
                  </a:lnTo>
                  <a:lnTo>
                    <a:pt x="198" y="795"/>
                  </a:lnTo>
                  <a:lnTo>
                    <a:pt x="216" y="806"/>
                  </a:lnTo>
                  <a:lnTo>
                    <a:pt x="234" y="816"/>
                  </a:lnTo>
                  <a:lnTo>
                    <a:pt x="253" y="825"/>
                  </a:lnTo>
                  <a:lnTo>
                    <a:pt x="272" y="833"/>
                  </a:lnTo>
                  <a:lnTo>
                    <a:pt x="292" y="841"/>
                  </a:lnTo>
                  <a:lnTo>
                    <a:pt x="311" y="847"/>
                  </a:lnTo>
                  <a:lnTo>
                    <a:pt x="332" y="853"/>
                  </a:lnTo>
                  <a:lnTo>
                    <a:pt x="352" y="856"/>
                  </a:lnTo>
                  <a:lnTo>
                    <a:pt x="373" y="860"/>
                  </a:lnTo>
                  <a:lnTo>
                    <a:pt x="393" y="863"/>
                  </a:lnTo>
                  <a:lnTo>
                    <a:pt x="414" y="864"/>
                  </a:lnTo>
                  <a:lnTo>
                    <a:pt x="436" y="864"/>
                  </a:lnTo>
                  <a:lnTo>
                    <a:pt x="457" y="863"/>
                  </a:lnTo>
                  <a:lnTo>
                    <a:pt x="479" y="862"/>
                  </a:lnTo>
                  <a:lnTo>
                    <a:pt x="500" y="859"/>
                  </a:lnTo>
                  <a:lnTo>
                    <a:pt x="522" y="855"/>
                  </a:lnTo>
                  <a:lnTo>
                    <a:pt x="545" y="850"/>
                  </a:lnTo>
                  <a:lnTo>
                    <a:pt x="545" y="8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Freeform 57"/>
            <p:cNvSpPr>
              <a:spLocks/>
            </p:cNvSpPr>
            <p:nvPr userDrawn="1"/>
          </p:nvSpPr>
          <p:spPr bwMode="auto">
            <a:xfrm>
              <a:off x="3151" y="1208"/>
              <a:ext cx="195" cy="196"/>
            </a:xfrm>
            <a:custGeom>
              <a:avLst/>
              <a:gdLst>
                <a:gd name="T0" fmla="*/ 512 w 783"/>
                <a:gd name="T1" fmla="*/ 765 h 783"/>
                <a:gd name="T2" fmla="*/ 568 w 783"/>
                <a:gd name="T3" fmla="*/ 743 h 783"/>
                <a:gd name="T4" fmla="*/ 618 w 783"/>
                <a:gd name="T5" fmla="*/ 713 h 783"/>
                <a:gd name="T6" fmla="*/ 662 w 783"/>
                <a:gd name="T7" fmla="*/ 676 h 783"/>
                <a:gd name="T8" fmla="*/ 700 w 783"/>
                <a:gd name="T9" fmla="*/ 634 h 783"/>
                <a:gd name="T10" fmla="*/ 731 w 783"/>
                <a:gd name="T11" fmla="*/ 588 h 783"/>
                <a:gd name="T12" fmla="*/ 756 w 783"/>
                <a:gd name="T13" fmla="*/ 537 h 783"/>
                <a:gd name="T14" fmla="*/ 773 w 783"/>
                <a:gd name="T15" fmla="*/ 483 h 783"/>
                <a:gd name="T16" fmla="*/ 782 w 783"/>
                <a:gd name="T17" fmla="*/ 427 h 783"/>
                <a:gd name="T18" fmla="*/ 783 w 783"/>
                <a:gd name="T19" fmla="*/ 369 h 783"/>
                <a:gd name="T20" fmla="*/ 776 w 783"/>
                <a:gd name="T21" fmla="*/ 310 h 783"/>
                <a:gd name="T22" fmla="*/ 765 w 783"/>
                <a:gd name="T23" fmla="*/ 271 h 783"/>
                <a:gd name="T24" fmla="*/ 743 w 783"/>
                <a:gd name="T25" fmla="*/ 216 h 783"/>
                <a:gd name="T26" fmla="*/ 713 w 783"/>
                <a:gd name="T27" fmla="*/ 167 h 783"/>
                <a:gd name="T28" fmla="*/ 677 w 783"/>
                <a:gd name="T29" fmla="*/ 122 h 783"/>
                <a:gd name="T30" fmla="*/ 635 w 783"/>
                <a:gd name="T31" fmla="*/ 85 h 783"/>
                <a:gd name="T32" fmla="*/ 588 w 783"/>
                <a:gd name="T33" fmla="*/ 53 h 783"/>
                <a:gd name="T34" fmla="*/ 537 w 783"/>
                <a:gd name="T35" fmla="*/ 29 h 783"/>
                <a:gd name="T36" fmla="*/ 484 w 783"/>
                <a:gd name="T37" fmla="*/ 12 h 783"/>
                <a:gd name="T38" fmla="*/ 428 w 783"/>
                <a:gd name="T39" fmla="*/ 3 h 783"/>
                <a:gd name="T40" fmla="*/ 369 w 783"/>
                <a:gd name="T41" fmla="*/ 1 h 783"/>
                <a:gd name="T42" fmla="*/ 310 w 783"/>
                <a:gd name="T43" fmla="*/ 9 h 783"/>
                <a:gd name="T44" fmla="*/ 271 w 783"/>
                <a:gd name="T45" fmla="*/ 20 h 783"/>
                <a:gd name="T46" fmla="*/ 217 w 783"/>
                <a:gd name="T47" fmla="*/ 42 h 783"/>
                <a:gd name="T48" fmla="*/ 167 w 783"/>
                <a:gd name="T49" fmla="*/ 72 h 783"/>
                <a:gd name="T50" fmla="*/ 123 w 783"/>
                <a:gd name="T51" fmla="*/ 108 h 783"/>
                <a:gd name="T52" fmla="*/ 85 w 783"/>
                <a:gd name="T53" fmla="*/ 150 h 783"/>
                <a:gd name="T54" fmla="*/ 54 w 783"/>
                <a:gd name="T55" fmla="*/ 197 h 783"/>
                <a:gd name="T56" fmla="*/ 29 w 783"/>
                <a:gd name="T57" fmla="*/ 248 h 783"/>
                <a:gd name="T58" fmla="*/ 12 w 783"/>
                <a:gd name="T59" fmla="*/ 301 h 783"/>
                <a:gd name="T60" fmla="*/ 3 w 783"/>
                <a:gd name="T61" fmla="*/ 357 h 783"/>
                <a:gd name="T62" fmla="*/ 2 w 783"/>
                <a:gd name="T63" fmla="*/ 416 h 783"/>
                <a:gd name="T64" fmla="*/ 9 w 783"/>
                <a:gd name="T65" fmla="*/ 474 h 783"/>
                <a:gd name="T66" fmla="*/ 20 w 783"/>
                <a:gd name="T67" fmla="*/ 513 h 783"/>
                <a:gd name="T68" fmla="*/ 42 w 783"/>
                <a:gd name="T69" fmla="*/ 568 h 783"/>
                <a:gd name="T70" fmla="*/ 72 w 783"/>
                <a:gd name="T71" fmla="*/ 618 h 783"/>
                <a:gd name="T72" fmla="*/ 108 w 783"/>
                <a:gd name="T73" fmla="*/ 662 h 783"/>
                <a:gd name="T74" fmla="*/ 150 w 783"/>
                <a:gd name="T75" fmla="*/ 700 h 783"/>
                <a:gd name="T76" fmla="*/ 197 w 783"/>
                <a:gd name="T77" fmla="*/ 731 h 783"/>
                <a:gd name="T78" fmla="*/ 248 w 783"/>
                <a:gd name="T79" fmla="*/ 756 h 783"/>
                <a:gd name="T80" fmla="*/ 301 w 783"/>
                <a:gd name="T81" fmla="*/ 773 h 783"/>
                <a:gd name="T82" fmla="*/ 357 w 783"/>
                <a:gd name="T83" fmla="*/ 782 h 783"/>
                <a:gd name="T84" fmla="*/ 416 w 783"/>
                <a:gd name="T85" fmla="*/ 783 h 783"/>
                <a:gd name="T86" fmla="*/ 475 w 783"/>
                <a:gd name="T87" fmla="*/ 775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4" y="770"/>
                  </a:moveTo>
                  <a:lnTo>
                    <a:pt x="494" y="770"/>
                  </a:lnTo>
                  <a:lnTo>
                    <a:pt x="512" y="765"/>
                  </a:lnTo>
                  <a:lnTo>
                    <a:pt x="532" y="758"/>
                  </a:lnTo>
                  <a:lnTo>
                    <a:pt x="550" y="750"/>
                  </a:lnTo>
                  <a:lnTo>
                    <a:pt x="568" y="743"/>
                  </a:lnTo>
                  <a:lnTo>
                    <a:pt x="585" y="733"/>
                  </a:lnTo>
                  <a:lnTo>
                    <a:pt x="601" y="723"/>
                  </a:lnTo>
                  <a:lnTo>
                    <a:pt x="618" y="713"/>
                  </a:lnTo>
                  <a:lnTo>
                    <a:pt x="634" y="701"/>
                  </a:lnTo>
                  <a:lnTo>
                    <a:pt x="648" y="689"/>
                  </a:lnTo>
                  <a:lnTo>
                    <a:pt x="662" y="676"/>
                  </a:lnTo>
                  <a:lnTo>
                    <a:pt x="675" y="663"/>
                  </a:lnTo>
                  <a:lnTo>
                    <a:pt x="688" y="649"/>
                  </a:lnTo>
                  <a:lnTo>
                    <a:pt x="700" y="634"/>
                  </a:lnTo>
                  <a:lnTo>
                    <a:pt x="712" y="619"/>
                  </a:lnTo>
                  <a:lnTo>
                    <a:pt x="722" y="603"/>
                  </a:lnTo>
                  <a:lnTo>
                    <a:pt x="731" y="588"/>
                  </a:lnTo>
                  <a:lnTo>
                    <a:pt x="740" y="572"/>
                  </a:lnTo>
                  <a:lnTo>
                    <a:pt x="748" y="555"/>
                  </a:lnTo>
                  <a:lnTo>
                    <a:pt x="756" y="537"/>
                  </a:lnTo>
                  <a:lnTo>
                    <a:pt x="763" y="520"/>
                  </a:lnTo>
                  <a:lnTo>
                    <a:pt x="768" y="502"/>
                  </a:lnTo>
                  <a:lnTo>
                    <a:pt x="773" y="483"/>
                  </a:lnTo>
                  <a:lnTo>
                    <a:pt x="777" y="465"/>
                  </a:lnTo>
                  <a:lnTo>
                    <a:pt x="781" y="446"/>
                  </a:lnTo>
                  <a:lnTo>
                    <a:pt x="782" y="427"/>
                  </a:lnTo>
                  <a:lnTo>
                    <a:pt x="783" y="408"/>
                  </a:lnTo>
                  <a:lnTo>
                    <a:pt x="783" y="388"/>
                  </a:lnTo>
                  <a:lnTo>
                    <a:pt x="783" y="369"/>
                  </a:lnTo>
                  <a:lnTo>
                    <a:pt x="782" y="349"/>
                  </a:lnTo>
                  <a:lnTo>
                    <a:pt x="779" y="330"/>
                  </a:lnTo>
                  <a:lnTo>
                    <a:pt x="776" y="310"/>
                  </a:lnTo>
                  <a:lnTo>
                    <a:pt x="770" y="291"/>
                  </a:lnTo>
                  <a:lnTo>
                    <a:pt x="770" y="291"/>
                  </a:lnTo>
                  <a:lnTo>
                    <a:pt x="765" y="271"/>
                  </a:lnTo>
                  <a:lnTo>
                    <a:pt x="759" y="253"/>
                  </a:lnTo>
                  <a:lnTo>
                    <a:pt x="751" y="234"/>
                  </a:lnTo>
                  <a:lnTo>
                    <a:pt x="743" y="216"/>
                  </a:lnTo>
                  <a:lnTo>
                    <a:pt x="734" y="199"/>
                  </a:lnTo>
                  <a:lnTo>
                    <a:pt x="723" y="182"/>
                  </a:lnTo>
                  <a:lnTo>
                    <a:pt x="713" y="167"/>
                  </a:lnTo>
                  <a:lnTo>
                    <a:pt x="701" y="151"/>
                  </a:lnTo>
                  <a:lnTo>
                    <a:pt x="690" y="137"/>
                  </a:lnTo>
                  <a:lnTo>
                    <a:pt x="677" y="122"/>
                  </a:lnTo>
                  <a:lnTo>
                    <a:pt x="663" y="109"/>
                  </a:lnTo>
                  <a:lnTo>
                    <a:pt x="649" y="96"/>
                  </a:lnTo>
                  <a:lnTo>
                    <a:pt x="635" y="85"/>
                  </a:lnTo>
                  <a:lnTo>
                    <a:pt x="619" y="73"/>
                  </a:lnTo>
                  <a:lnTo>
                    <a:pt x="604" y="63"/>
                  </a:lnTo>
                  <a:lnTo>
                    <a:pt x="588" y="53"/>
                  </a:lnTo>
                  <a:lnTo>
                    <a:pt x="571" y="44"/>
                  </a:lnTo>
                  <a:lnTo>
                    <a:pt x="554" y="35"/>
                  </a:lnTo>
                  <a:lnTo>
                    <a:pt x="537" y="29"/>
                  </a:lnTo>
                  <a:lnTo>
                    <a:pt x="520" y="22"/>
                  </a:lnTo>
                  <a:lnTo>
                    <a:pt x="502" y="16"/>
                  </a:lnTo>
                  <a:lnTo>
                    <a:pt x="484" y="12"/>
                  </a:lnTo>
                  <a:lnTo>
                    <a:pt x="465" y="8"/>
                  </a:lnTo>
                  <a:lnTo>
                    <a:pt x="446" y="4"/>
                  </a:lnTo>
                  <a:lnTo>
                    <a:pt x="428" y="3"/>
                  </a:lnTo>
                  <a:lnTo>
                    <a:pt x="408" y="1"/>
                  </a:lnTo>
                  <a:lnTo>
                    <a:pt x="389" y="0"/>
                  </a:lnTo>
                  <a:lnTo>
                    <a:pt x="369" y="1"/>
                  </a:lnTo>
                  <a:lnTo>
                    <a:pt x="349" y="3"/>
                  </a:lnTo>
                  <a:lnTo>
                    <a:pt x="330" y="5"/>
                  </a:lnTo>
                  <a:lnTo>
                    <a:pt x="310" y="9"/>
                  </a:lnTo>
                  <a:lnTo>
                    <a:pt x="291" y="14"/>
                  </a:lnTo>
                  <a:lnTo>
                    <a:pt x="291" y="14"/>
                  </a:lnTo>
                  <a:lnTo>
                    <a:pt x="271" y="20"/>
                  </a:lnTo>
                  <a:lnTo>
                    <a:pt x="253" y="26"/>
                  </a:lnTo>
                  <a:lnTo>
                    <a:pt x="235" y="34"/>
                  </a:lnTo>
                  <a:lnTo>
                    <a:pt x="217" y="42"/>
                  </a:lnTo>
                  <a:lnTo>
                    <a:pt x="200" y="51"/>
                  </a:lnTo>
                  <a:lnTo>
                    <a:pt x="183" y="61"/>
                  </a:lnTo>
                  <a:lnTo>
                    <a:pt x="167" y="72"/>
                  </a:lnTo>
                  <a:lnTo>
                    <a:pt x="151" y="83"/>
                  </a:lnTo>
                  <a:lnTo>
                    <a:pt x="137" y="95"/>
                  </a:lnTo>
                  <a:lnTo>
                    <a:pt x="123" y="108"/>
                  </a:lnTo>
                  <a:lnTo>
                    <a:pt x="110" y="121"/>
                  </a:lnTo>
                  <a:lnTo>
                    <a:pt x="97" y="135"/>
                  </a:lnTo>
                  <a:lnTo>
                    <a:pt x="85" y="150"/>
                  </a:lnTo>
                  <a:lnTo>
                    <a:pt x="73" y="164"/>
                  </a:lnTo>
                  <a:lnTo>
                    <a:pt x="63" y="180"/>
                  </a:lnTo>
                  <a:lnTo>
                    <a:pt x="54" y="197"/>
                  </a:lnTo>
                  <a:lnTo>
                    <a:pt x="45" y="212"/>
                  </a:lnTo>
                  <a:lnTo>
                    <a:pt x="35" y="229"/>
                  </a:lnTo>
                  <a:lnTo>
                    <a:pt x="29" y="248"/>
                  </a:lnTo>
                  <a:lnTo>
                    <a:pt x="22" y="264"/>
                  </a:lnTo>
                  <a:lnTo>
                    <a:pt x="16" y="283"/>
                  </a:lnTo>
                  <a:lnTo>
                    <a:pt x="12" y="301"/>
                  </a:lnTo>
                  <a:lnTo>
                    <a:pt x="8" y="319"/>
                  </a:lnTo>
                  <a:lnTo>
                    <a:pt x="4" y="339"/>
                  </a:lnTo>
                  <a:lnTo>
                    <a:pt x="3" y="357"/>
                  </a:lnTo>
                  <a:lnTo>
                    <a:pt x="2" y="377"/>
                  </a:lnTo>
                  <a:lnTo>
                    <a:pt x="0" y="396"/>
                  </a:lnTo>
                  <a:lnTo>
                    <a:pt x="2" y="416"/>
                  </a:lnTo>
                  <a:lnTo>
                    <a:pt x="3" y="435"/>
                  </a:lnTo>
                  <a:lnTo>
                    <a:pt x="5" y="455"/>
                  </a:lnTo>
                  <a:lnTo>
                    <a:pt x="9" y="474"/>
                  </a:lnTo>
                  <a:lnTo>
                    <a:pt x="15" y="494"/>
                  </a:lnTo>
                  <a:lnTo>
                    <a:pt x="15" y="494"/>
                  </a:lnTo>
                  <a:lnTo>
                    <a:pt x="20" y="513"/>
                  </a:lnTo>
                  <a:lnTo>
                    <a:pt x="26" y="532"/>
                  </a:lnTo>
                  <a:lnTo>
                    <a:pt x="34" y="550"/>
                  </a:lnTo>
                  <a:lnTo>
                    <a:pt x="42" y="568"/>
                  </a:lnTo>
                  <a:lnTo>
                    <a:pt x="51" y="585"/>
                  </a:lnTo>
                  <a:lnTo>
                    <a:pt x="61" y="602"/>
                  </a:lnTo>
                  <a:lnTo>
                    <a:pt x="72" y="618"/>
                  </a:lnTo>
                  <a:lnTo>
                    <a:pt x="84" y="633"/>
                  </a:lnTo>
                  <a:lnTo>
                    <a:pt x="95" y="647"/>
                  </a:lnTo>
                  <a:lnTo>
                    <a:pt x="108" y="662"/>
                  </a:lnTo>
                  <a:lnTo>
                    <a:pt x="121" y="675"/>
                  </a:lnTo>
                  <a:lnTo>
                    <a:pt x="136" y="688"/>
                  </a:lnTo>
                  <a:lnTo>
                    <a:pt x="150" y="700"/>
                  </a:lnTo>
                  <a:lnTo>
                    <a:pt x="164" y="711"/>
                  </a:lnTo>
                  <a:lnTo>
                    <a:pt x="180" y="722"/>
                  </a:lnTo>
                  <a:lnTo>
                    <a:pt x="197" y="731"/>
                  </a:lnTo>
                  <a:lnTo>
                    <a:pt x="213" y="740"/>
                  </a:lnTo>
                  <a:lnTo>
                    <a:pt x="230" y="748"/>
                  </a:lnTo>
                  <a:lnTo>
                    <a:pt x="248" y="756"/>
                  </a:lnTo>
                  <a:lnTo>
                    <a:pt x="265" y="762"/>
                  </a:lnTo>
                  <a:lnTo>
                    <a:pt x="283" y="767"/>
                  </a:lnTo>
                  <a:lnTo>
                    <a:pt x="301" y="773"/>
                  </a:lnTo>
                  <a:lnTo>
                    <a:pt x="319" y="776"/>
                  </a:lnTo>
                  <a:lnTo>
                    <a:pt x="339" y="780"/>
                  </a:lnTo>
                  <a:lnTo>
                    <a:pt x="357" y="782"/>
                  </a:lnTo>
                  <a:lnTo>
                    <a:pt x="377" y="783"/>
                  </a:lnTo>
                  <a:lnTo>
                    <a:pt x="396" y="783"/>
                  </a:lnTo>
                  <a:lnTo>
                    <a:pt x="416" y="783"/>
                  </a:lnTo>
                  <a:lnTo>
                    <a:pt x="435" y="782"/>
                  </a:lnTo>
                  <a:lnTo>
                    <a:pt x="455" y="779"/>
                  </a:lnTo>
                  <a:lnTo>
                    <a:pt x="475" y="775"/>
                  </a:lnTo>
                  <a:lnTo>
                    <a:pt x="494" y="770"/>
                  </a:lnTo>
                  <a:lnTo>
                    <a:pt x="494" y="7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58"/>
            <p:cNvSpPr>
              <a:spLocks/>
            </p:cNvSpPr>
            <p:nvPr userDrawn="1"/>
          </p:nvSpPr>
          <p:spPr bwMode="auto">
            <a:xfrm>
              <a:off x="3226" y="1463"/>
              <a:ext cx="176" cy="176"/>
            </a:xfrm>
            <a:custGeom>
              <a:avLst/>
              <a:gdLst>
                <a:gd name="T0" fmla="*/ 459 w 701"/>
                <a:gd name="T1" fmla="*/ 685 h 702"/>
                <a:gd name="T2" fmla="*/ 508 w 701"/>
                <a:gd name="T3" fmla="*/ 664 h 702"/>
                <a:gd name="T4" fmla="*/ 552 w 701"/>
                <a:gd name="T5" fmla="*/ 638 h 702"/>
                <a:gd name="T6" fmla="*/ 591 w 701"/>
                <a:gd name="T7" fmla="*/ 606 h 702"/>
                <a:gd name="T8" fmla="*/ 627 w 701"/>
                <a:gd name="T9" fmla="*/ 568 h 702"/>
                <a:gd name="T10" fmla="*/ 654 w 701"/>
                <a:gd name="T11" fmla="*/ 526 h 702"/>
                <a:gd name="T12" fmla="*/ 676 w 701"/>
                <a:gd name="T13" fmla="*/ 481 h 702"/>
                <a:gd name="T14" fmla="*/ 692 w 701"/>
                <a:gd name="T15" fmla="*/ 432 h 702"/>
                <a:gd name="T16" fmla="*/ 700 w 701"/>
                <a:gd name="T17" fmla="*/ 383 h 702"/>
                <a:gd name="T18" fmla="*/ 701 w 701"/>
                <a:gd name="T19" fmla="*/ 331 h 702"/>
                <a:gd name="T20" fmla="*/ 694 w 701"/>
                <a:gd name="T21" fmla="*/ 277 h 702"/>
                <a:gd name="T22" fmla="*/ 684 w 701"/>
                <a:gd name="T23" fmla="*/ 243 h 702"/>
                <a:gd name="T24" fmla="*/ 664 w 701"/>
                <a:gd name="T25" fmla="*/ 194 h 702"/>
                <a:gd name="T26" fmla="*/ 637 w 701"/>
                <a:gd name="T27" fmla="*/ 150 h 702"/>
                <a:gd name="T28" fmla="*/ 606 w 701"/>
                <a:gd name="T29" fmla="*/ 109 h 702"/>
                <a:gd name="T30" fmla="*/ 568 w 701"/>
                <a:gd name="T31" fmla="*/ 75 h 702"/>
                <a:gd name="T32" fmla="*/ 526 w 701"/>
                <a:gd name="T33" fmla="*/ 47 h 702"/>
                <a:gd name="T34" fmla="*/ 481 w 701"/>
                <a:gd name="T35" fmla="*/ 25 h 702"/>
                <a:gd name="T36" fmla="*/ 432 w 701"/>
                <a:gd name="T37" fmla="*/ 10 h 702"/>
                <a:gd name="T38" fmla="*/ 382 w 701"/>
                <a:gd name="T39" fmla="*/ 1 h 702"/>
                <a:gd name="T40" fmla="*/ 330 w 701"/>
                <a:gd name="T41" fmla="*/ 1 h 702"/>
                <a:gd name="T42" fmla="*/ 277 w 701"/>
                <a:gd name="T43" fmla="*/ 8 h 702"/>
                <a:gd name="T44" fmla="*/ 242 w 701"/>
                <a:gd name="T45" fmla="*/ 17 h 702"/>
                <a:gd name="T46" fmla="*/ 193 w 701"/>
                <a:gd name="T47" fmla="*/ 38 h 702"/>
                <a:gd name="T48" fmla="*/ 148 w 701"/>
                <a:gd name="T49" fmla="*/ 64 h 702"/>
                <a:gd name="T50" fmla="*/ 109 w 701"/>
                <a:gd name="T51" fmla="*/ 96 h 702"/>
                <a:gd name="T52" fmla="*/ 74 w 701"/>
                <a:gd name="T53" fmla="*/ 134 h 702"/>
                <a:gd name="T54" fmla="*/ 47 w 701"/>
                <a:gd name="T55" fmla="*/ 176 h 702"/>
                <a:gd name="T56" fmla="*/ 25 w 701"/>
                <a:gd name="T57" fmla="*/ 221 h 702"/>
                <a:gd name="T58" fmla="*/ 9 w 701"/>
                <a:gd name="T59" fmla="*/ 270 h 702"/>
                <a:gd name="T60" fmla="*/ 1 w 701"/>
                <a:gd name="T61" fmla="*/ 320 h 702"/>
                <a:gd name="T62" fmla="*/ 0 w 701"/>
                <a:gd name="T63" fmla="*/ 371 h 702"/>
                <a:gd name="T64" fmla="*/ 8 w 701"/>
                <a:gd name="T65" fmla="*/ 425 h 702"/>
                <a:gd name="T66" fmla="*/ 17 w 701"/>
                <a:gd name="T67" fmla="*/ 460 h 702"/>
                <a:gd name="T68" fmla="*/ 36 w 701"/>
                <a:gd name="T69" fmla="*/ 508 h 702"/>
                <a:gd name="T70" fmla="*/ 64 w 701"/>
                <a:gd name="T71" fmla="*/ 554 h 702"/>
                <a:gd name="T72" fmla="*/ 95 w 701"/>
                <a:gd name="T73" fmla="*/ 593 h 702"/>
                <a:gd name="T74" fmla="*/ 133 w 701"/>
                <a:gd name="T75" fmla="*/ 626 h 702"/>
                <a:gd name="T76" fmla="*/ 174 w 701"/>
                <a:gd name="T77" fmla="*/ 655 h 702"/>
                <a:gd name="T78" fmla="*/ 220 w 701"/>
                <a:gd name="T79" fmla="*/ 677 h 702"/>
                <a:gd name="T80" fmla="*/ 268 w 701"/>
                <a:gd name="T81" fmla="*/ 693 h 702"/>
                <a:gd name="T82" fmla="*/ 319 w 701"/>
                <a:gd name="T83" fmla="*/ 701 h 702"/>
                <a:gd name="T84" fmla="*/ 371 w 701"/>
                <a:gd name="T85" fmla="*/ 702 h 702"/>
                <a:gd name="T86" fmla="*/ 423 w 701"/>
                <a:gd name="T87" fmla="*/ 694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2">
                  <a:moveTo>
                    <a:pt x="442" y="690"/>
                  </a:moveTo>
                  <a:lnTo>
                    <a:pt x="442" y="690"/>
                  </a:lnTo>
                  <a:lnTo>
                    <a:pt x="459" y="685"/>
                  </a:lnTo>
                  <a:lnTo>
                    <a:pt x="475" y="679"/>
                  </a:lnTo>
                  <a:lnTo>
                    <a:pt x="492" y="672"/>
                  </a:lnTo>
                  <a:lnTo>
                    <a:pt x="508" y="664"/>
                  </a:lnTo>
                  <a:lnTo>
                    <a:pt x="524" y="656"/>
                  </a:lnTo>
                  <a:lnTo>
                    <a:pt x="538" y="647"/>
                  </a:lnTo>
                  <a:lnTo>
                    <a:pt x="552" y="638"/>
                  </a:lnTo>
                  <a:lnTo>
                    <a:pt x="567" y="628"/>
                  </a:lnTo>
                  <a:lnTo>
                    <a:pt x="580" y="617"/>
                  </a:lnTo>
                  <a:lnTo>
                    <a:pt x="591" y="606"/>
                  </a:lnTo>
                  <a:lnTo>
                    <a:pt x="604" y="594"/>
                  </a:lnTo>
                  <a:lnTo>
                    <a:pt x="615" y="581"/>
                  </a:lnTo>
                  <a:lnTo>
                    <a:pt x="627" y="568"/>
                  </a:lnTo>
                  <a:lnTo>
                    <a:pt x="636" y="555"/>
                  </a:lnTo>
                  <a:lnTo>
                    <a:pt x="646" y="540"/>
                  </a:lnTo>
                  <a:lnTo>
                    <a:pt x="654" y="526"/>
                  </a:lnTo>
                  <a:lnTo>
                    <a:pt x="663" y="512"/>
                  </a:lnTo>
                  <a:lnTo>
                    <a:pt x="670" y="496"/>
                  </a:lnTo>
                  <a:lnTo>
                    <a:pt x="676" y="481"/>
                  </a:lnTo>
                  <a:lnTo>
                    <a:pt x="683" y="465"/>
                  </a:lnTo>
                  <a:lnTo>
                    <a:pt x="688" y="449"/>
                  </a:lnTo>
                  <a:lnTo>
                    <a:pt x="692" y="432"/>
                  </a:lnTo>
                  <a:lnTo>
                    <a:pt x="696" y="417"/>
                  </a:lnTo>
                  <a:lnTo>
                    <a:pt x="698" y="400"/>
                  </a:lnTo>
                  <a:lnTo>
                    <a:pt x="700" y="383"/>
                  </a:lnTo>
                  <a:lnTo>
                    <a:pt x="701" y="365"/>
                  </a:lnTo>
                  <a:lnTo>
                    <a:pt x="701" y="348"/>
                  </a:lnTo>
                  <a:lnTo>
                    <a:pt x="701" y="331"/>
                  </a:lnTo>
                  <a:lnTo>
                    <a:pt x="700" y="312"/>
                  </a:lnTo>
                  <a:lnTo>
                    <a:pt x="697" y="296"/>
                  </a:lnTo>
                  <a:lnTo>
                    <a:pt x="694" y="277"/>
                  </a:lnTo>
                  <a:lnTo>
                    <a:pt x="689" y="260"/>
                  </a:lnTo>
                  <a:lnTo>
                    <a:pt x="689" y="260"/>
                  </a:lnTo>
                  <a:lnTo>
                    <a:pt x="684" y="243"/>
                  </a:lnTo>
                  <a:lnTo>
                    <a:pt x="679" y="227"/>
                  </a:lnTo>
                  <a:lnTo>
                    <a:pt x="672" y="210"/>
                  </a:lnTo>
                  <a:lnTo>
                    <a:pt x="664" y="194"/>
                  </a:lnTo>
                  <a:lnTo>
                    <a:pt x="657" y="178"/>
                  </a:lnTo>
                  <a:lnTo>
                    <a:pt x="647" y="164"/>
                  </a:lnTo>
                  <a:lnTo>
                    <a:pt x="637" y="150"/>
                  </a:lnTo>
                  <a:lnTo>
                    <a:pt x="628" y="135"/>
                  </a:lnTo>
                  <a:lnTo>
                    <a:pt x="616" y="122"/>
                  </a:lnTo>
                  <a:lnTo>
                    <a:pt x="606" y="109"/>
                  </a:lnTo>
                  <a:lnTo>
                    <a:pt x="593" y="98"/>
                  </a:lnTo>
                  <a:lnTo>
                    <a:pt x="581" y="86"/>
                  </a:lnTo>
                  <a:lnTo>
                    <a:pt x="568" y="75"/>
                  </a:lnTo>
                  <a:lnTo>
                    <a:pt x="554" y="65"/>
                  </a:lnTo>
                  <a:lnTo>
                    <a:pt x="541" y="56"/>
                  </a:lnTo>
                  <a:lnTo>
                    <a:pt x="526" y="47"/>
                  </a:lnTo>
                  <a:lnTo>
                    <a:pt x="511" y="39"/>
                  </a:lnTo>
                  <a:lnTo>
                    <a:pt x="496" y="31"/>
                  </a:lnTo>
                  <a:lnTo>
                    <a:pt x="481" y="25"/>
                  </a:lnTo>
                  <a:lnTo>
                    <a:pt x="465" y="19"/>
                  </a:lnTo>
                  <a:lnTo>
                    <a:pt x="448" y="14"/>
                  </a:lnTo>
                  <a:lnTo>
                    <a:pt x="432" y="10"/>
                  </a:lnTo>
                  <a:lnTo>
                    <a:pt x="416" y="6"/>
                  </a:lnTo>
                  <a:lnTo>
                    <a:pt x="399" y="4"/>
                  </a:lnTo>
                  <a:lnTo>
                    <a:pt x="382" y="1"/>
                  </a:lnTo>
                  <a:lnTo>
                    <a:pt x="365" y="0"/>
                  </a:lnTo>
                  <a:lnTo>
                    <a:pt x="348" y="0"/>
                  </a:lnTo>
                  <a:lnTo>
                    <a:pt x="330" y="1"/>
                  </a:lnTo>
                  <a:lnTo>
                    <a:pt x="313" y="2"/>
                  </a:lnTo>
                  <a:lnTo>
                    <a:pt x="294" y="5"/>
                  </a:lnTo>
                  <a:lnTo>
                    <a:pt x="277" y="8"/>
                  </a:lnTo>
                  <a:lnTo>
                    <a:pt x="259" y="12"/>
                  </a:lnTo>
                  <a:lnTo>
                    <a:pt x="259" y="12"/>
                  </a:lnTo>
                  <a:lnTo>
                    <a:pt x="242" y="17"/>
                  </a:lnTo>
                  <a:lnTo>
                    <a:pt x="225" y="23"/>
                  </a:lnTo>
                  <a:lnTo>
                    <a:pt x="208" y="30"/>
                  </a:lnTo>
                  <a:lnTo>
                    <a:pt x="193" y="38"/>
                  </a:lnTo>
                  <a:lnTo>
                    <a:pt x="177" y="45"/>
                  </a:lnTo>
                  <a:lnTo>
                    <a:pt x="163" y="55"/>
                  </a:lnTo>
                  <a:lnTo>
                    <a:pt x="148" y="64"/>
                  </a:lnTo>
                  <a:lnTo>
                    <a:pt x="134" y="74"/>
                  </a:lnTo>
                  <a:lnTo>
                    <a:pt x="121" y="84"/>
                  </a:lnTo>
                  <a:lnTo>
                    <a:pt x="109" y="96"/>
                  </a:lnTo>
                  <a:lnTo>
                    <a:pt x="96" y="108"/>
                  </a:lnTo>
                  <a:lnTo>
                    <a:pt x="86" y="121"/>
                  </a:lnTo>
                  <a:lnTo>
                    <a:pt x="74" y="134"/>
                  </a:lnTo>
                  <a:lnTo>
                    <a:pt x="65" y="147"/>
                  </a:lnTo>
                  <a:lnTo>
                    <a:pt x="55" y="161"/>
                  </a:lnTo>
                  <a:lnTo>
                    <a:pt x="47" y="176"/>
                  </a:lnTo>
                  <a:lnTo>
                    <a:pt x="39" y="190"/>
                  </a:lnTo>
                  <a:lnTo>
                    <a:pt x="31" y="206"/>
                  </a:lnTo>
                  <a:lnTo>
                    <a:pt x="25" y="221"/>
                  </a:lnTo>
                  <a:lnTo>
                    <a:pt x="18" y="237"/>
                  </a:lnTo>
                  <a:lnTo>
                    <a:pt x="13" y="253"/>
                  </a:lnTo>
                  <a:lnTo>
                    <a:pt x="9" y="270"/>
                  </a:lnTo>
                  <a:lnTo>
                    <a:pt x="5" y="286"/>
                  </a:lnTo>
                  <a:lnTo>
                    <a:pt x="2" y="303"/>
                  </a:lnTo>
                  <a:lnTo>
                    <a:pt x="1" y="320"/>
                  </a:lnTo>
                  <a:lnTo>
                    <a:pt x="0" y="337"/>
                  </a:lnTo>
                  <a:lnTo>
                    <a:pt x="0" y="354"/>
                  </a:lnTo>
                  <a:lnTo>
                    <a:pt x="0" y="371"/>
                  </a:lnTo>
                  <a:lnTo>
                    <a:pt x="1" y="389"/>
                  </a:lnTo>
                  <a:lnTo>
                    <a:pt x="4" y="406"/>
                  </a:lnTo>
                  <a:lnTo>
                    <a:pt x="8" y="425"/>
                  </a:lnTo>
                  <a:lnTo>
                    <a:pt x="12" y="441"/>
                  </a:lnTo>
                  <a:lnTo>
                    <a:pt x="12" y="441"/>
                  </a:lnTo>
                  <a:lnTo>
                    <a:pt x="17" y="460"/>
                  </a:lnTo>
                  <a:lnTo>
                    <a:pt x="22" y="477"/>
                  </a:lnTo>
                  <a:lnTo>
                    <a:pt x="29" y="492"/>
                  </a:lnTo>
                  <a:lnTo>
                    <a:pt x="36" y="508"/>
                  </a:lnTo>
                  <a:lnTo>
                    <a:pt x="44" y="524"/>
                  </a:lnTo>
                  <a:lnTo>
                    <a:pt x="53" y="539"/>
                  </a:lnTo>
                  <a:lnTo>
                    <a:pt x="64" y="554"/>
                  </a:lnTo>
                  <a:lnTo>
                    <a:pt x="73" y="567"/>
                  </a:lnTo>
                  <a:lnTo>
                    <a:pt x="85" y="580"/>
                  </a:lnTo>
                  <a:lnTo>
                    <a:pt x="95" y="593"/>
                  </a:lnTo>
                  <a:lnTo>
                    <a:pt x="108" y="604"/>
                  </a:lnTo>
                  <a:lnTo>
                    <a:pt x="120" y="616"/>
                  </a:lnTo>
                  <a:lnTo>
                    <a:pt x="133" y="626"/>
                  </a:lnTo>
                  <a:lnTo>
                    <a:pt x="147" y="637"/>
                  </a:lnTo>
                  <a:lnTo>
                    <a:pt x="160" y="646"/>
                  </a:lnTo>
                  <a:lnTo>
                    <a:pt x="174" y="655"/>
                  </a:lnTo>
                  <a:lnTo>
                    <a:pt x="190" y="663"/>
                  </a:lnTo>
                  <a:lnTo>
                    <a:pt x="204" y="671"/>
                  </a:lnTo>
                  <a:lnTo>
                    <a:pt x="220" y="677"/>
                  </a:lnTo>
                  <a:lnTo>
                    <a:pt x="236" y="683"/>
                  </a:lnTo>
                  <a:lnTo>
                    <a:pt x="253" y="688"/>
                  </a:lnTo>
                  <a:lnTo>
                    <a:pt x="268" y="693"/>
                  </a:lnTo>
                  <a:lnTo>
                    <a:pt x="285" y="696"/>
                  </a:lnTo>
                  <a:lnTo>
                    <a:pt x="302" y="699"/>
                  </a:lnTo>
                  <a:lnTo>
                    <a:pt x="319" y="701"/>
                  </a:lnTo>
                  <a:lnTo>
                    <a:pt x="336" y="702"/>
                  </a:lnTo>
                  <a:lnTo>
                    <a:pt x="354" y="702"/>
                  </a:lnTo>
                  <a:lnTo>
                    <a:pt x="371" y="702"/>
                  </a:lnTo>
                  <a:lnTo>
                    <a:pt x="388" y="699"/>
                  </a:lnTo>
                  <a:lnTo>
                    <a:pt x="406" y="698"/>
                  </a:lnTo>
                  <a:lnTo>
                    <a:pt x="423" y="694"/>
                  </a:lnTo>
                  <a:lnTo>
                    <a:pt x="442" y="690"/>
                  </a:lnTo>
                  <a:lnTo>
                    <a:pt x="442" y="6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Freeform 59"/>
            <p:cNvSpPr>
              <a:spLocks/>
            </p:cNvSpPr>
            <p:nvPr userDrawn="1"/>
          </p:nvSpPr>
          <p:spPr bwMode="auto">
            <a:xfrm>
              <a:off x="3302" y="1718"/>
              <a:ext cx="155" cy="155"/>
            </a:xfrm>
            <a:custGeom>
              <a:avLst/>
              <a:gdLst>
                <a:gd name="T0" fmla="*/ 391 w 620"/>
                <a:gd name="T1" fmla="*/ 609 h 620"/>
                <a:gd name="T2" fmla="*/ 421 w 620"/>
                <a:gd name="T3" fmla="*/ 600 h 620"/>
                <a:gd name="T4" fmla="*/ 450 w 620"/>
                <a:gd name="T5" fmla="*/ 587 h 620"/>
                <a:gd name="T6" fmla="*/ 502 w 620"/>
                <a:gd name="T7" fmla="*/ 555 h 620"/>
                <a:gd name="T8" fmla="*/ 545 w 620"/>
                <a:gd name="T9" fmla="*/ 514 h 620"/>
                <a:gd name="T10" fmla="*/ 580 w 620"/>
                <a:gd name="T11" fmla="*/ 465 h 620"/>
                <a:gd name="T12" fmla="*/ 605 w 620"/>
                <a:gd name="T13" fmla="*/ 411 h 620"/>
                <a:gd name="T14" fmla="*/ 618 w 620"/>
                <a:gd name="T15" fmla="*/ 353 h 620"/>
                <a:gd name="T16" fmla="*/ 620 w 620"/>
                <a:gd name="T17" fmla="*/ 291 h 620"/>
                <a:gd name="T18" fmla="*/ 617 w 620"/>
                <a:gd name="T19" fmla="*/ 260 h 620"/>
                <a:gd name="T20" fmla="*/ 610 w 620"/>
                <a:gd name="T21" fmla="*/ 230 h 620"/>
                <a:gd name="T22" fmla="*/ 606 w 620"/>
                <a:gd name="T23" fmla="*/ 215 h 620"/>
                <a:gd name="T24" fmla="*/ 594 w 620"/>
                <a:gd name="T25" fmla="*/ 185 h 620"/>
                <a:gd name="T26" fmla="*/ 574 w 620"/>
                <a:gd name="T27" fmla="*/ 144 h 620"/>
                <a:gd name="T28" fmla="*/ 536 w 620"/>
                <a:gd name="T29" fmla="*/ 96 h 620"/>
                <a:gd name="T30" fmla="*/ 491 w 620"/>
                <a:gd name="T31" fmla="*/ 57 h 620"/>
                <a:gd name="T32" fmla="*/ 439 w 620"/>
                <a:gd name="T33" fmla="*/ 27 h 620"/>
                <a:gd name="T34" fmla="*/ 383 w 620"/>
                <a:gd name="T35" fmla="*/ 7 h 620"/>
                <a:gd name="T36" fmla="*/ 323 w 620"/>
                <a:gd name="T37" fmla="*/ 0 h 620"/>
                <a:gd name="T38" fmla="*/ 276 w 620"/>
                <a:gd name="T39" fmla="*/ 1 h 620"/>
                <a:gd name="T40" fmla="*/ 245 w 620"/>
                <a:gd name="T41" fmla="*/ 6 h 620"/>
                <a:gd name="T42" fmla="*/ 230 w 620"/>
                <a:gd name="T43" fmla="*/ 10 h 620"/>
                <a:gd name="T44" fmla="*/ 200 w 620"/>
                <a:gd name="T45" fmla="*/ 20 h 620"/>
                <a:gd name="T46" fmla="*/ 171 w 620"/>
                <a:gd name="T47" fmla="*/ 32 h 620"/>
                <a:gd name="T48" fmla="*/ 120 w 620"/>
                <a:gd name="T49" fmla="*/ 65 h 620"/>
                <a:gd name="T50" fmla="*/ 76 w 620"/>
                <a:gd name="T51" fmla="*/ 106 h 620"/>
                <a:gd name="T52" fmla="*/ 42 w 620"/>
                <a:gd name="T53" fmla="*/ 155 h 620"/>
                <a:gd name="T54" fmla="*/ 17 w 620"/>
                <a:gd name="T55" fmla="*/ 209 h 620"/>
                <a:gd name="T56" fmla="*/ 3 w 620"/>
                <a:gd name="T57" fmla="*/ 267 h 620"/>
                <a:gd name="T58" fmla="*/ 0 w 620"/>
                <a:gd name="T59" fmla="*/ 328 h 620"/>
                <a:gd name="T60" fmla="*/ 4 w 620"/>
                <a:gd name="T61" fmla="*/ 359 h 620"/>
                <a:gd name="T62" fmla="*/ 11 w 620"/>
                <a:gd name="T63" fmla="*/ 391 h 620"/>
                <a:gd name="T64" fmla="*/ 14 w 620"/>
                <a:gd name="T65" fmla="*/ 406 h 620"/>
                <a:gd name="T66" fmla="*/ 26 w 620"/>
                <a:gd name="T67" fmla="*/ 435 h 620"/>
                <a:gd name="T68" fmla="*/ 48 w 620"/>
                <a:gd name="T69" fmla="*/ 476 h 620"/>
                <a:gd name="T70" fmla="*/ 85 w 620"/>
                <a:gd name="T71" fmla="*/ 523 h 620"/>
                <a:gd name="T72" fmla="*/ 130 w 620"/>
                <a:gd name="T73" fmla="*/ 562 h 620"/>
                <a:gd name="T74" fmla="*/ 181 w 620"/>
                <a:gd name="T75" fmla="*/ 592 h 620"/>
                <a:gd name="T76" fmla="*/ 239 w 620"/>
                <a:gd name="T77" fmla="*/ 612 h 620"/>
                <a:gd name="T78" fmla="*/ 299 w 620"/>
                <a:gd name="T79" fmla="*/ 620 h 620"/>
                <a:gd name="T80" fmla="*/ 344 w 620"/>
                <a:gd name="T81" fmla="*/ 619 h 620"/>
                <a:gd name="T82" fmla="*/ 375 w 620"/>
                <a:gd name="T83" fmla="*/ 613 h 620"/>
                <a:gd name="T84" fmla="*/ 391 w 620"/>
                <a:gd name="T85" fmla="*/ 60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91" y="609"/>
                  </a:moveTo>
                  <a:lnTo>
                    <a:pt x="391" y="609"/>
                  </a:lnTo>
                  <a:lnTo>
                    <a:pt x="407" y="605"/>
                  </a:lnTo>
                  <a:lnTo>
                    <a:pt x="421" y="600"/>
                  </a:lnTo>
                  <a:lnTo>
                    <a:pt x="435" y="594"/>
                  </a:lnTo>
                  <a:lnTo>
                    <a:pt x="450" y="587"/>
                  </a:lnTo>
                  <a:lnTo>
                    <a:pt x="477" y="573"/>
                  </a:lnTo>
                  <a:lnTo>
                    <a:pt x="502" y="555"/>
                  </a:lnTo>
                  <a:lnTo>
                    <a:pt x="524" y="535"/>
                  </a:lnTo>
                  <a:lnTo>
                    <a:pt x="545" y="514"/>
                  </a:lnTo>
                  <a:lnTo>
                    <a:pt x="563" y="491"/>
                  </a:lnTo>
                  <a:lnTo>
                    <a:pt x="580" y="465"/>
                  </a:lnTo>
                  <a:lnTo>
                    <a:pt x="593" y="439"/>
                  </a:lnTo>
                  <a:lnTo>
                    <a:pt x="605" y="411"/>
                  </a:lnTo>
                  <a:lnTo>
                    <a:pt x="613" y="383"/>
                  </a:lnTo>
                  <a:lnTo>
                    <a:pt x="618" y="353"/>
                  </a:lnTo>
                  <a:lnTo>
                    <a:pt x="620" y="323"/>
                  </a:lnTo>
                  <a:lnTo>
                    <a:pt x="620" y="291"/>
                  </a:lnTo>
                  <a:lnTo>
                    <a:pt x="619" y="276"/>
                  </a:lnTo>
                  <a:lnTo>
                    <a:pt x="617" y="260"/>
                  </a:lnTo>
                  <a:lnTo>
                    <a:pt x="614" y="245"/>
                  </a:lnTo>
                  <a:lnTo>
                    <a:pt x="610" y="230"/>
                  </a:lnTo>
                  <a:lnTo>
                    <a:pt x="610" y="230"/>
                  </a:lnTo>
                  <a:lnTo>
                    <a:pt x="606" y="215"/>
                  </a:lnTo>
                  <a:lnTo>
                    <a:pt x="601" y="199"/>
                  </a:lnTo>
                  <a:lnTo>
                    <a:pt x="594" y="185"/>
                  </a:lnTo>
                  <a:lnTo>
                    <a:pt x="588" y="170"/>
                  </a:lnTo>
                  <a:lnTo>
                    <a:pt x="574" y="144"/>
                  </a:lnTo>
                  <a:lnTo>
                    <a:pt x="555" y="120"/>
                  </a:lnTo>
                  <a:lnTo>
                    <a:pt x="536" y="96"/>
                  </a:lnTo>
                  <a:lnTo>
                    <a:pt x="515" y="75"/>
                  </a:lnTo>
                  <a:lnTo>
                    <a:pt x="491" y="57"/>
                  </a:lnTo>
                  <a:lnTo>
                    <a:pt x="465" y="41"/>
                  </a:lnTo>
                  <a:lnTo>
                    <a:pt x="439" y="27"/>
                  </a:lnTo>
                  <a:lnTo>
                    <a:pt x="412" y="17"/>
                  </a:lnTo>
                  <a:lnTo>
                    <a:pt x="383" y="7"/>
                  </a:lnTo>
                  <a:lnTo>
                    <a:pt x="353" y="2"/>
                  </a:lnTo>
                  <a:lnTo>
                    <a:pt x="323" y="0"/>
                  </a:lnTo>
                  <a:lnTo>
                    <a:pt x="292" y="0"/>
                  </a:lnTo>
                  <a:lnTo>
                    <a:pt x="276" y="1"/>
                  </a:lnTo>
                  <a:lnTo>
                    <a:pt x="261" y="4"/>
                  </a:lnTo>
                  <a:lnTo>
                    <a:pt x="245" y="6"/>
                  </a:lnTo>
                  <a:lnTo>
                    <a:pt x="230" y="10"/>
                  </a:lnTo>
                  <a:lnTo>
                    <a:pt x="230" y="10"/>
                  </a:lnTo>
                  <a:lnTo>
                    <a:pt x="215" y="14"/>
                  </a:lnTo>
                  <a:lnTo>
                    <a:pt x="200" y="20"/>
                  </a:lnTo>
                  <a:lnTo>
                    <a:pt x="185" y="26"/>
                  </a:lnTo>
                  <a:lnTo>
                    <a:pt x="171" y="32"/>
                  </a:lnTo>
                  <a:lnTo>
                    <a:pt x="145" y="48"/>
                  </a:lnTo>
                  <a:lnTo>
                    <a:pt x="120" y="65"/>
                  </a:lnTo>
                  <a:lnTo>
                    <a:pt x="97" y="84"/>
                  </a:lnTo>
                  <a:lnTo>
                    <a:pt x="76" y="106"/>
                  </a:lnTo>
                  <a:lnTo>
                    <a:pt x="57" y="130"/>
                  </a:lnTo>
                  <a:lnTo>
                    <a:pt x="42" y="155"/>
                  </a:lnTo>
                  <a:lnTo>
                    <a:pt x="28" y="181"/>
                  </a:lnTo>
                  <a:lnTo>
                    <a:pt x="17" y="209"/>
                  </a:lnTo>
                  <a:lnTo>
                    <a:pt x="8" y="238"/>
                  </a:lnTo>
                  <a:lnTo>
                    <a:pt x="3" y="267"/>
                  </a:lnTo>
                  <a:lnTo>
                    <a:pt x="0" y="298"/>
                  </a:lnTo>
                  <a:lnTo>
                    <a:pt x="0" y="328"/>
                  </a:lnTo>
                  <a:lnTo>
                    <a:pt x="1" y="344"/>
                  </a:lnTo>
                  <a:lnTo>
                    <a:pt x="4" y="359"/>
                  </a:lnTo>
                  <a:lnTo>
                    <a:pt x="7" y="375"/>
                  </a:lnTo>
                  <a:lnTo>
                    <a:pt x="11" y="391"/>
                  </a:lnTo>
                  <a:lnTo>
                    <a:pt x="11" y="391"/>
                  </a:lnTo>
                  <a:lnTo>
                    <a:pt x="14" y="406"/>
                  </a:lnTo>
                  <a:lnTo>
                    <a:pt x="20" y="420"/>
                  </a:lnTo>
                  <a:lnTo>
                    <a:pt x="26" y="435"/>
                  </a:lnTo>
                  <a:lnTo>
                    <a:pt x="33" y="449"/>
                  </a:lnTo>
                  <a:lnTo>
                    <a:pt x="48" y="476"/>
                  </a:lnTo>
                  <a:lnTo>
                    <a:pt x="65" y="501"/>
                  </a:lnTo>
                  <a:lnTo>
                    <a:pt x="85" y="523"/>
                  </a:lnTo>
                  <a:lnTo>
                    <a:pt x="107" y="544"/>
                  </a:lnTo>
                  <a:lnTo>
                    <a:pt x="130" y="562"/>
                  </a:lnTo>
                  <a:lnTo>
                    <a:pt x="155" y="579"/>
                  </a:lnTo>
                  <a:lnTo>
                    <a:pt x="181" y="592"/>
                  </a:lnTo>
                  <a:lnTo>
                    <a:pt x="210" y="604"/>
                  </a:lnTo>
                  <a:lnTo>
                    <a:pt x="239" y="612"/>
                  </a:lnTo>
                  <a:lnTo>
                    <a:pt x="267" y="617"/>
                  </a:lnTo>
                  <a:lnTo>
                    <a:pt x="299" y="620"/>
                  </a:lnTo>
                  <a:lnTo>
                    <a:pt x="329" y="620"/>
                  </a:lnTo>
                  <a:lnTo>
                    <a:pt x="344" y="619"/>
                  </a:lnTo>
                  <a:lnTo>
                    <a:pt x="360" y="617"/>
                  </a:lnTo>
                  <a:lnTo>
                    <a:pt x="375" y="613"/>
                  </a:lnTo>
                  <a:lnTo>
                    <a:pt x="391" y="609"/>
                  </a:lnTo>
                  <a:lnTo>
                    <a:pt x="391" y="6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60"/>
            <p:cNvSpPr>
              <a:spLocks/>
            </p:cNvSpPr>
            <p:nvPr userDrawn="1"/>
          </p:nvSpPr>
          <p:spPr bwMode="auto">
            <a:xfrm>
              <a:off x="3378" y="1973"/>
              <a:ext cx="134" cy="134"/>
            </a:xfrm>
            <a:custGeom>
              <a:avLst/>
              <a:gdLst>
                <a:gd name="T0" fmla="*/ 531 w 540"/>
                <a:gd name="T1" fmla="*/ 200 h 540"/>
                <a:gd name="T2" fmla="*/ 513 w 540"/>
                <a:gd name="T3" fmla="*/ 149 h 540"/>
                <a:gd name="T4" fmla="*/ 484 w 540"/>
                <a:gd name="T5" fmla="*/ 105 h 540"/>
                <a:gd name="T6" fmla="*/ 447 w 540"/>
                <a:gd name="T7" fmla="*/ 66 h 540"/>
                <a:gd name="T8" fmla="*/ 406 w 540"/>
                <a:gd name="T9" fmla="*/ 36 h 540"/>
                <a:gd name="T10" fmla="*/ 359 w 540"/>
                <a:gd name="T11" fmla="*/ 15 h 540"/>
                <a:gd name="T12" fmla="*/ 308 w 540"/>
                <a:gd name="T13" fmla="*/ 3 h 540"/>
                <a:gd name="T14" fmla="*/ 255 w 540"/>
                <a:gd name="T15" fmla="*/ 0 h 540"/>
                <a:gd name="T16" fmla="*/ 201 w 540"/>
                <a:gd name="T17" fmla="*/ 10 h 540"/>
                <a:gd name="T18" fmla="*/ 174 w 540"/>
                <a:gd name="T19" fmla="*/ 17 h 540"/>
                <a:gd name="T20" fmla="*/ 127 w 540"/>
                <a:gd name="T21" fmla="*/ 42 h 540"/>
                <a:gd name="T22" fmla="*/ 85 w 540"/>
                <a:gd name="T23" fmla="*/ 73 h 540"/>
                <a:gd name="T24" fmla="*/ 51 w 540"/>
                <a:gd name="T25" fmla="*/ 114 h 540"/>
                <a:gd name="T26" fmla="*/ 25 w 540"/>
                <a:gd name="T27" fmla="*/ 158 h 540"/>
                <a:gd name="T28" fmla="*/ 8 w 540"/>
                <a:gd name="T29" fmla="*/ 208 h 540"/>
                <a:gd name="T30" fmla="*/ 0 w 540"/>
                <a:gd name="T31" fmla="*/ 260 h 540"/>
                <a:gd name="T32" fmla="*/ 4 w 540"/>
                <a:gd name="T33" fmla="*/ 313 h 540"/>
                <a:gd name="T34" fmla="*/ 10 w 540"/>
                <a:gd name="T35" fmla="*/ 341 h 540"/>
                <a:gd name="T36" fmla="*/ 29 w 540"/>
                <a:gd name="T37" fmla="*/ 391 h 540"/>
                <a:gd name="T38" fmla="*/ 58 w 540"/>
                <a:gd name="T39" fmla="*/ 436 h 540"/>
                <a:gd name="T40" fmla="*/ 93 w 540"/>
                <a:gd name="T41" fmla="*/ 473 h 540"/>
                <a:gd name="T42" fmla="*/ 136 w 540"/>
                <a:gd name="T43" fmla="*/ 503 h 540"/>
                <a:gd name="T44" fmla="*/ 183 w 540"/>
                <a:gd name="T45" fmla="*/ 526 h 540"/>
                <a:gd name="T46" fmla="*/ 234 w 540"/>
                <a:gd name="T47" fmla="*/ 537 h 540"/>
                <a:gd name="T48" fmla="*/ 287 w 540"/>
                <a:gd name="T49" fmla="*/ 540 h 540"/>
                <a:gd name="T50" fmla="*/ 341 w 540"/>
                <a:gd name="T51" fmla="*/ 531 h 540"/>
                <a:gd name="T52" fmla="*/ 367 w 540"/>
                <a:gd name="T53" fmla="*/ 523 h 540"/>
                <a:gd name="T54" fmla="*/ 415 w 540"/>
                <a:gd name="T55" fmla="*/ 498 h 540"/>
                <a:gd name="T56" fmla="*/ 457 w 540"/>
                <a:gd name="T57" fmla="*/ 466 h 540"/>
                <a:gd name="T58" fmla="*/ 490 w 540"/>
                <a:gd name="T59" fmla="*/ 427 h 540"/>
                <a:gd name="T60" fmla="*/ 517 w 540"/>
                <a:gd name="T61" fmla="*/ 382 h 540"/>
                <a:gd name="T62" fmla="*/ 533 w 540"/>
                <a:gd name="T63" fmla="*/ 333 h 540"/>
                <a:gd name="T64" fmla="*/ 540 w 540"/>
                <a:gd name="T65" fmla="*/ 281 h 540"/>
                <a:gd name="T66" fmla="*/ 537 w 540"/>
                <a:gd name="T67" fmla="*/ 227 h 540"/>
                <a:gd name="T68" fmla="*/ 531 w 540"/>
                <a:gd name="T69" fmla="*/ 20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531" y="200"/>
                  </a:moveTo>
                  <a:lnTo>
                    <a:pt x="531" y="200"/>
                  </a:lnTo>
                  <a:lnTo>
                    <a:pt x="523" y="174"/>
                  </a:lnTo>
                  <a:lnTo>
                    <a:pt x="513" y="149"/>
                  </a:lnTo>
                  <a:lnTo>
                    <a:pt x="500" y="126"/>
                  </a:lnTo>
                  <a:lnTo>
                    <a:pt x="484" y="105"/>
                  </a:lnTo>
                  <a:lnTo>
                    <a:pt x="467" y="84"/>
                  </a:lnTo>
                  <a:lnTo>
                    <a:pt x="447" y="66"/>
                  </a:lnTo>
                  <a:lnTo>
                    <a:pt x="428" y="50"/>
                  </a:lnTo>
                  <a:lnTo>
                    <a:pt x="406" y="36"/>
                  </a:lnTo>
                  <a:lnTo>
                    <a:pt x="382" y="24"/>
                  </a:lnTo>
                  <a:lnTo>
                    <a:pt x="359" y="15"/>
                  </a:lnTo>
                  <a:lnTo>
                    <a:pt x="334" y="7"/>
                  </a:lnTo>
                  <a:lnTo>
                    <a:pt x="308" y="3"/>
                  </a:lnTo>
                  <a:lnTo>
                    <a:pt x="282" y="0"/>
                  </a:lnTo>
                  <a:lnTo>
                    <a:pt x="255" y="0"/>
                  </a:lnTo>
                  <a:lnTo>
                    <a:pt x="227" y="3"/>
                  </a:lnTo>
                  <a:lnTo>
                    <a:pt x="201" y="10"/>
                  </a:lnTo>
                  <a:lnTo>
                    <a:pt x="201" y="10"/>
                  </a:lnTo>
                  <a:lnTo>
                    <a:pt x="174" y="17"/>
                  </a:lnTo>
                  <a:lnTo>
                    <a:pt x="149" y="29"/>
                  </a:lnTo>
                  <a:lnTo>
                    <a:pt x="127" y="42"/>
                  </a:lnTo>
                  <a:lnTo>
                    <a:pt x="105" y="56"/>
                  </a:lnTo>
                  <a:lnTo>
                    <a:pt x="85" y="73"/>
                  </a:lnTo>
                  <a:lnTo>
                    <a:pt x="67" y="93"/>
                  </a:lnTo>
                  <a:lnTo>
                    <a:pt x="51" y="114"/>
                  </a:lnTo>
                  <a:lnTo>
                    <a:pt x="37" y="135"/>
                  </a:lnTo>
                  <a:lnTo>
                    <a:pt x="25" y="158"/>
                  </a:lnTo>
                  <a:lnTo>
                    <a:pt x="15" y="182"/>
                  </a:lnTo>
                  <a:lnTo>
                    <a:pt x="8" y="208"/>
                  </a:lnTo>
                  <a:lnTo>
                    <a:pt x="3" y="232"/>
                  </a:lnTo>
                  <a:lnTo>
                    <a:pt x="0" y="260"/>
                  </a:lnTo>
                  <a:lnTo>
                    <a:pt x="0" y="286"/>
                  </a:lnTo>
                  <a:lnTo>
                    <a:pt x="4" y="313"/>
                  </a:lnTo>
                  <a:lnTo>
                    <a:pt x="10" y="341"/>
                  </a:lnTo>
                  <a:lnTo>
                    <a:pt x="10" y="341"/>
                  </a:lnTo>
                  <a:lnTo>
                    <a:pt x="19" y="367"/>
                  </a:lnTo>
                  <a:lnTo>
                    <a:pt x="29" y="391"/>
                  </a:lnTo>
                  <a:lnTo>
                    <a:pt x="42" y="415"/>
                  </a:lnTo>
                  <a:lnTo>
                    <a:pt x="58" y="436"/>
                  </a:lnTo>
                  <a:lnTo>
                    <a:pt x="75" y="455"/>
                  </a:lnTo>
                  <a:lnTo>
                    <a:pt x="93" y="473"/>
                  </a:lnTo>
                  <a:lnTo>
                    <a:pt x="114" y="490"/>
                  </a:lnTo>
                  <a:lnTo>
                    <a:pt x="136" y="503"/>
                  </a:lnTo>
                  <a:lnTo>
                    <a:pt x="158" y="515"/>
                  </a:lnTo>
                  <a:lnTo>
                    <a:pt x="183" y="526"/>
                  </a:lnTo>
                  <a:lnTo>
                    <a:pt x="208" y="532"/>
                  </a:lnTo>
                  <a:lnTo>
                    <a:pt x="234" y="537"/>
                  </a:lnTo>
                  <a:lnTo>
                    <a:pt x="260" y="540"/>
                  </a:lnTo>
                  <a:lnTo>
                    <a:pt x="287" y="540"/>
                  </a:lnTo>
                  <a:lnTo>
                    <a:pt x="313" y="537"/>
                  </a:lnTo>
                  <a:lnTo>
                    <a:pt x="341" y="531"/>
                  </a:lnTo>
                  <a:lnTo>
                    <a:pt x="341" y="531"/>
                  </a:lnTo>
                  <a:lnTo>
                    <a:pt x="367" y="523"/>
                  </a:lnTo>
                  <a:lnTo>
                    <a:pt x="391" y="511"/>
                  </a:lnTo>
                  <a:lnTo>
                    <a:pt x="415" y="498"/>
                  </a:lnTo>
                  <a:lnTo>
                    <a:pt x="437" y="483"/>
                  </a:lnTo>
                  <a:lnTo>
                    <a:pt x="457" y="466"/>
                  </a:lnTo>
                  <a:lnTo>
                    <a:pt x="475" y="447"/>
                  </a:lnTo>
                  <a:lnTo>
                    <a:pt x="490" y="427"/>
                  </a:lnTo>
                  <a:lnTo>
                    <a:pt x="505" y="406"/>
                  </a:lnTo>
                  <a:lnTo>
                    <a:pt x="517" y="382"/>
                  </a:lnTo>
                  <a:lnTo>
                    <a:pt x="526" y="357"/>
                  </a:lnTo>
                  <a:lnTo>
                    <a:pt x="533" y="333"/>
                  </a:lnTo>
                  <a:lnTo>
                    <a:pt x="539" y="307"/>
                  </a:lnTo>
                  <a:lnTo>
                    <a:pt x="540" y="281"/>
                  </a:lnTo>
                  <a:lnTo>
                    <a:pt x="540" y="255"/>
                  </a:lnTo>
                  <a:lnTo>
                    <a:pt x="537" y="227"/>
                  </a:lnTo>
                  <a:lnTo>
                    <a:pt x="531" y="200"/>
                  </a:lnTo>
                  <a:lnTo>
                    <a:pt x="531" y="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61"/>
            <p:cNvSpPr>
              <a:spLocks/>
            </p:cNvSpPr>
            <p:nvPr userDrawn="1"/>
          </p:nvSpPr>
          <p:spPr bwMode="auto">
            <a:xfrm>
              <a:off x="3453" y="2227"/>
              <a:ext cx="115" cy="115"/>
            </a:xfrm>
            <a:custGeom>
              <a:avLst/>
              <a:gdLst>
                <a:gd name="T0" fmla="*/ 452 w 458"/>
                <a:gd name="T1" fmla="*/ 171 h 460"/>
                <a:gd name="T2" fmla="*/ 435 w 458"/>
                <a:gd name="T3" fmla="*/ 128 h 460"/>
                <a:gd name="T4" fmla="*/ 410 w 458"/>
                <a:gd name="T5" fmla="*/ 89 h 460"/>
                <a:gd name="T6" fmla="*/ 380 w 458"/>
                <a:gd name="T7" fmla="*/ 57 h 460"/>
                <a:gd name="T8" fmla="*/ 344 w 458"/>
                <a:gd name="T9" fmla="*/ 31 h 460"/>
                <a:gd name="T10" fmla="*/ 305 w 458"/>
                <a:gd name="T11" fmla="*/ 13 h 460"/>
                <a:gd name="T12" fmla="*/ 262 w 458"/>
                <a:gd name="T13" fmla="*/ 3 h 460"/>
                <a:gd name="T14" fmla="*/ 216 w 458"/>
                <a:gd name="T15" fmla="*/ 1 h 460"/>
                <a:gd name="T16" fmla="*/ 170 w 458"/>
                <a:gd name="T17" fmla="*/ 8 h 460"/>
                <a:gd name="T18" fmla="*/ 148 w 458"/>
                <a:gd name="T19" fmla="*/ 16 h 460"/>
                <a:gd name="T20" fmla="*/ 107 w 458"/>
                <a:gd name="T21" fmla="*/ 36 h 460"/>
                <a:gd name="T22" fmla="*/ 71 w 458"/>
                <a:gd name="T23" fmla="*/ 64 h 460"/>
                <a:gd name="T24" fmla="*/ 43 w 458"/>
                <a:gd name="T25" fmla="*/ 96 h 460"/>
                <a:gd name="T26" fmla="*/ 21 w 458"/>
                <a:gd name="T27" fmla="*/ 134 h 460"/>
                <a:gd name="T28" fmla="*/ 6 w 458"/>
                <a:gd name="T29" fmla="*/ 177 h 460"/>
                <a:gd name="T30" fmla="*/ 0 w 458"/>
                <a:gd name="T31" fmla="*/ 220 h 460"/>
                <a:gd name="T32" fmla="*/ 2 w 458"/>
                <a:gd name="T33" fmla="*/ 266 h 460"/>
                <a:gd name="T34" fmla="*/ 8 w 458"/>
                <a:gd name="T35" fmla="*/ 289 h 460"/>
                <a:gd name="T36" fmla="*/ 25 w 458"/>
                <a:gd name="T37" fmla="*/ 332 h 460"/>
                <a:gd name="T38" fmla="*/ 48 w 458"/>
                <a:gd name="T39" fmla="*/ 371 h 460"/>
                <a:gd name="T40" fmla="*/ 79 w 458"/>
                <a:gd name="T41" fmla="*/ 403 h 460"/>
                <a:gd name="T42" fmla="*/ 114 w 458"/>
                <a:gd name="T43" fmla="*/ 429 h 460"/>
                <a:gd name="T44" fmla="*/ 155 w 458"/>
                <a:gd name="T45" fmla="*/ 447 h 460"/>
                <a:gd name="T46" fmla="*/ 198 w 458"/>
                <a:gd name="T47" fmla="*/ 457 h 460"/>
                <a:gd name="T48" fmla="*/ 243 w 458"/>
                <a:gd name="T49" fmla="*/ 459 h 460"/>
                <a:gd name="T50" fmla="*/ 289 w 458"/>
                <a:gd name="T51" fmla="*/ 452 h 460"/>
                <a:gd name="T52" fmla="*/ 311 w 458"/>
                <a:gd name="T53" fmla="*/ 444 h 460"/>
                <a:gd name="T54" fmla="*/ 353 w 458"/>
                <a:gd name="T55" fmla="*/ 423 h 460"/>
                <a:gd name="T56" fmla="*/ 388 w 458"/>
                <a:gd name="T57" fmla="*/ 396 h 460"/>
                <a:gd name="T58" fmla="*/ 417 w 458"/>
                <a:gd name="T59" fmla="*/ 364 h 460"/>
                <a:gd name="T60" fmla="*/ 439 w 458"/>
                <a:gd name="T61" fmla="*/ 326 h 460"/>
                <a:gd name="T62" fmla="*/ 453 w 458"/>
                <a:gd name="T63" fmla="*/ 284 h 460"/>
                <a:gd name="T64" fmla="*/ 458 w 458"/>
                <a:gd name="T65" fmla="*/ 240 h 460"/>
                <a:gd name="T66" fmla="*/ 456 w 458"/>
                <a:gd name="T67" fmla="*/ 194 h 460"/>
                <a:gd name="T68" fmla="*/ 452 w 458"/>
                <a:gd name="T69" fmla="*/ 17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8" h="460">
                  <a:moveTo>
                    <a:pt x="452" y="171"/>
                  </a:moveTo>
                  <a:lnTo>
                    <a:pt x="452" y="171"/>
                  </a:lnTo>
                  <a:lnTo>
                    <a:pt x="444" y="149"/>
                  </a:lnTo>
                  <a:lnTo>
                    <a:pt x="435" y="128"/>
                  </a:lnTo>
                  <a:lnTo>
                    <a:pt x="423" y="107"/>
                  </a:lnTo>
                  <a:lnTo>
                    <a:pt x="410" y="89"/>
                  </a:lnTo>
                  <a:lnTo>
                    <a:pt x="396" y="72"/>
                  </a:lnTo>
                  <a:lnTo>
                    <a:pt x="380" y="57"/>
                  </a:lnTo>
                  <a:lnTo>
                    <a:pt x="363" y="43"/>
                  </a:lnTo>
                  <a:lnTo>
                    <a:pt x="344" y="31"/>
                  </a:lnTo>
                  <a:lnTo>
                    <a:pt x="324" y="21"/>
                  </a:lnTo>
                  <a:lnTo>
                    <a:pt x="305" y="13"/>
                  </a:lnTo>
                  <a:lnTo>
                    <a:pt x="283" y="7"/>
                  </a:lnTo>
                  <a:lnTo>
                    <a:pt x="262" y="3"/>
                  </a:lnTo>
                  <a:lnTo>
                    <a:pt x="238" y="0"/>
                  </a:lnTo>
                  <a:lnTo>
                    <a:pt x="216" y="1"/>
                  </a:lnTo>
                  <a:lnTo>
                    <a:pt x="193" y="4"/>
                  </a:lnTo>
                  <a:lnTo>
                    <a:pt x="170" y="8"/>
                  </a:lnTo>
                  <a:lnTo>
                    <a:pt x="170" y="8"/>
                  </a:lnTo>
                  <a:lnTo>
                    <a:pt x="148" y="16"/>
                  </a:lnTo>
                  <a:lnTo>
                    <a:pt x="126" y="25"/>
                  </a:lnTo>
                  <a:lnTo>
                    <a:pt x="107" y="36"/>
                  </a:lnTo>
                  <a:lnTo>
                    <a:pt x="88" y="50"/>
                  </a:lnTo>
                  <a:lnTo>
                    <a:pt x="71" y="64"/>
                  </a:lnTo>
                  <a:lnTo>
                    <a:pt x="56" y="79"/>
                  </a:lnTo>
                  <a:lnTo>
                    <a:pt x="43" y="96"/>
                  </a:lnTo>
                  <a:lnTo>
                    <a:pt x="31" y="115"/>
                  </a:lnTo>
                  <a:lnTo>
                    <a:pt x="21" y="134"/>
                  </a:lnTo>
                  <a:lnTo>
                    <a:pt x="13" y="155"/>
                  </a:lnTo>
                  <a:lnTo>
                    <a:pt x="6" y="177"/>
                  </a:lnTo>
                  <a:lnTo>
                    <a:pt x="2" y="198"/>
                  </a:lnTo>
                  <a:lnTo>
                    <a:pt x="0" y="220"/>
                  </a:lnTo>
                  <a:lnTo>
                    <a:pt x="1" y="244"/>
                  </a:lnTo>
                  <a:lnTo>
                    <a:pt x="2" y="266"/>
                  </a:lnTo>
                  <a:lnTo>
                    <a:pt x="8" y="289"/>
                  </a:lnTo>
                  <a:lnTo>
                    <a:pt x="8" y="289"/>
                  </a:lnTo>
                  <a:lnTo>
                    <a:pt x="15" y="311"/>
                  </a:lnTo>
                  <a:lnTo>
                    <a:pt x="25" y="332"/>
                  </a:lnTo>
                  <a:lnTo>
                    <a:pt x="35" y="353"/>
                  </a:lnTo>
                  <a:lnTo>
                    <a:pt x="48" y="371"/>
                  </a:lnTo>
                  <a:lnTo>
                    <a:pt x="64" y="388"/>
                  </a:lnTo>
                  <a:lnTo>
                    <a:pt x="79" y="403"/>
                  </a:lnTo>
                  <a:lnTo>
                    <a:pt x="96" y="417"/>
                  </a:lnTo>
                  <a:lnTo>
                    <a:pt x="114" y="429"/>
                  </a:lnTo>
                  <a:lnTo>
                    <a:pt x="134" y="439"/>
                  </a:lnTo>
                  <a:lnTo>
                    <a:pt x="155" y="447"/>
                  </a:lnTo>
                  <a:lnTo>
                    <a:pt x="176" y="453"/>
                  </a:lnTo>
                  <a:lnTo>
                    <a:pt x="198" y="457"/>
                  </a:lnTo>
                  <a:lnTo>
                    <a:pt x="220" y="460"/>
                  </a:lnTo>
                  <a:lnTo>
                    <a:pt x="243" y="459"/>
                  </a:lnTo>
                  <a:lnTo>
                    <a:pt x="266" y="456"/>
                  </a:lnTo>
                  <a:lnTo>
                    <a:pt x="289" y="452"/>
                  </a:lnTo>
                  <a:lnTo>
                    <a:pt x="289" y="452"/>
                  </a:lnTo>
                  <a:lnTo>
                    <a:pt x="311" y="444"/>
                  </a:lnTo>
                  <a:lnTo>
                    <a:pt x="332" y="435"/>
                  </a:lnTo>
                  <a:lnTo>
                    <a:pt x="353" y="423"/>
                  </a:lnTo>
                  <a:lnTo>
                    <a:pt x="371" y="412"/>
                  </a:lnTo>
                  <a:lnTo>
                    <a:pt x="388" y="396"/>
                  </a:lnTo>
                  <a:lnTo>
                    <a:pt x="402" y="380"/>
                  </a:lnTo>
                  <a:lnTo>
                    <a:pt x="417" y="364"/>
                  </a:lnTo>
                  <a:lnTo>
                    <a:pt x="429" y="345"/>
                  </a:lnTo>
                  <a:lnTo>
                    <a:pt x="439" y="326"/>
                  </a:lnTo>
                  <a:lnTo>
                    <a:pt x="447" y="305"/>
                  </a:lnTo>
                  <a:lnTo>
                    <a:pt x="453" y="284"/>
                  </a:lnTo>
                  <a:lnTo>
                    <a:pt x="457" y="262"/>
                  </a:lnTo>
                  <a:lnTo>
                    <a:pt x="458" y="240"/>
                  </a:lnTo>
                  <a:lnTo>
                    <a:pt x="458" y="216"/>
                  </a:lnTo>
                  <a:lnTo>
                    <a:pt x="456" y="194"/>
                  </a:lnTo>
                  <a:lnTo>
                    <a:pt x="452" y="171"/>
                  </a:lnTo>
                  <a:lnTo>
                    <a:pt x="452" y="1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62"/>
            <p:cNvSpPr>
              <a:spLocks/>
            </p:cNvSpPr>
            <p:nvPr userDrawn="1"/>
          </p:nvSpPr>
          <p:spPr bwMode="auto">
            <a:xfrm>
              <a:off x="3529" y="2482"/>
              <a:ext cx="95" cy="94"/>
            </a:xfrm>
            <a:custGeom>
              <a:avLst/>
              <a:gdLst>
                <a:gd name="T0" fmla="*/ 372 w 378"/>
                <a:gd name="T1" fmla="*/ 141 h 378"/>
                <a:gd name="T2" fmla="*/ 357 w 378"/>
                <a:gd name="T3" fmla="*/ 104 h 378"/>
                <a:gd name="T4" fmla="*/ 338 w 378"/>
                <a:gd name="T5" fmla="*/ 73 h 378"/>
                <a:gd name="T6" fmla="*/ 313 w 378"/>
                <a:gd name="T7" fmla="*/ 47 h 378"/>
                <a:gd name="T8" fmla="*/ 283 w 378"/>
                <a:gd name="T9" fmla="*/ 26 h 378"/>
                <a:gd name="T10" fmla="*/ 251 w 378"/>
                <a:gd name="T11" fmla="*/ 10 h 378"/>
                <a:gd name="T12" fmla="*/ 215 w 378"/>
                <a:gd name="T13" fmla="*/ 1 h 378"/>
                <a:gd name="T14" fmla="*/ 178 w 378"/>
                <a:gd name="T15" fmla="*/ 0 h 378"/>
                <a:gd name="T16" fmla="*/ 140 w 378"/>
                <a:gd name="T17" fmla="*/ 6 h 378"/>
                <a:gd name="T18" fmla="*/ 122 w 378"/>
                <a:gd name="T19" fmla="*/ 13 h 378"/>
                <a:gd name="T20" fmla="*/ 88 w 378"/>
                <a:gd name="T21" fmla="*/ 30 h 378"/>
                <a:gd name="T22" fmla="*/ 59 w 378"/>
                <a:gd name="T23" fmla="*/ 52 h 378"/>
                <a:gd name="T24" fmla="*/ 34 w 378"/>
                <a:gd name="T25" fmla="*/ 79 h 378"/>
                <a:gd name="T26" fmla="*/ 17 w 378"/>
                <a:gd name="T27" fmla="*/ 111 h 378"/>
                <a:gd name="T28" fmla="*/ 4 w 378"/>
                <a:gd name="T29" fmla="*/ 144 h 378"/>
                <a:gd name="T30" fmla="*/ 0 w 378"/>
                <a:gd name="T31" fmla="*/ 181 h 378"/>
                <a:gd name="T32" fmla="*/ 2 w 378"/>
                <a:gd name="T33" fmla="*/ 219 h 378"/>
                <a:gd name="T34" fmla="*/ 6 w 378"/>
                <a:gd name="T35" fmla="*/ 238 h 378"/>
                <a:gd name="T36" fmla="*/ 20 w 378"/>
                <a:gd name="T37" fmla="*/ 273 h 378"/>
                <a:gd name="T38" fmla="*/ 40 w 378"/>
                <a:gd name="T39" fmla="*/ 305 h 378"/>
                <a:gd name="T40" fmla="*/ 64 w 378"/>
                <a:gd name="T41" fmla="*/ 332 h 378"/>
                <a:gd name="T42" fmla="*/ 94 w 378"/>
                <a:gd name="T43" fmla="*/ 353 h 378"/>
                <a:gd name="T44" fmla="*/ 127 w 378"/>
                <a:gd name="T45" fmla="*/ 367 h 378"/>
                <a:gd name="T46" fmla="*/ 163 w 378"/>
                <a:gd name="T47" fmla="*/ 376 h 378"/>
                <a:gd name="T48" fmla="*/ 200 w 378"/>
                <a:gd name="T49" fmla="*/ 378 h 378"/>
                <a:gd name="T50" fmla="*/ 238 w 378"/>
                <a:gd name="T51" fmla="*/ 371 h 378"/>
                <a:gd name="T52" fmla="*/ 256 w 378"/>
                <a:gd name="T53" fmla="*/ 366 h 378"/>
                <a:gd name="T54" fmla="*/ 290 w 378"/>
                <a:gd name="T55" fmla="*/ 349 h 378"/>
                <a:gd name="T56" fmla="*/ 318 w 378"/>
                <a:gd name="T57" fmla="*/ 327 h 378"/>
                <a:gd name="T58" fmla="*/ 343 w 378"/>
                <a:gd name="T59" fmla="*/ 298 h 378"/>
                <a:gd name="T60" fmla="*/ 361 w 378"/>
                <a:gd name="T61" fmla="*/ 267 h 378"/>
                <a:gd name="T62" fmla="*/ 373 w 378"/>
                <a:gd name="T63" fmla="*/ 233 h 378"/>
                <a:gd name="T64" fmla="*/ 378 w 378"/>
                <a:gd name="T65" fmla="*/ 197 h 378"/>
                <a:gd name="T66" fmla="*/ 376 w 378"/>
                <a:gd name="T67" fmla="*/ 159 h 378"/>
                <a:gd name="T68" fmla="*/ 372 w 378"/>
                <a:gd name="T69" fmla="*/ 141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41"/>
                  </a:moveTo>
                  <a:lnTo>
                    <a:pt x="372" y="141"/>
                  </a:lnTo>
                  <a:lnTo>
                    <a:pt x="365" y="122"/>
                  </a:lnTo>
                  <a:lnTo>
                    <a:pt x="357" y="104"/>
                  </a:lnTo>
                  <a:lnTo>
                    <a:pt x="348" y="88"/>
                  </a:lnTo>
                  <a:lnTo>
                    <a:pt x="338" y="73"/>
                  </a:lnTo>
                  <a:lnTo>
                    <a:pt x="326" y="58"/>
                  </a:lnTo>
                  <a:lnTo>
                    <a:pt x="313" y="47"/>
                  </a:lnTo>
                  <a:lnTo>
                    <a:pt x="299" y="35"/>
                  </a:lnTo>
                  <a:lnTo>
                    <a:pt x="283" y="26"/>
                  </a:lnTo>
                  <a:lnTo>
                    <a:pt x="268" y="17"/>
                  </a:lnTo>
                  <a:lnTo>
                    <a:pt x="251" y="10"/>
                  </a:lnTo>
                  <a:lnTo>
                    <a:pt x="232" y="5"/>
                  </a:lnTo>
                  <a:lnTo>
                    <a:pt x="215" y="1"/>
                  </a:lnTo>
                  <a:lnTo>
                    <a:pt x="196" y="0"/>
                  </a:lnTo>
                  <a:lnTo>
                    <a:pt x="178" y="0"/>
                  </a:lnTo>
                  <a:lnTo>
                    <a:pt x="159" y="2"/>
                  </a:lnTo>
                  <a:lnTo>
                    <a:pt x="140" y="6"/>
                  </a:lnTo>
                  <a:lnTo>
                    <a:pt x="140" y="6"/>
                  </a:lnTo>
                  <a:lnTo>
                    <a:pt x="122" y="13"/>
                  </a:lnTo>
                  <a:lnTo>
                    <a:pt x="105" y="19"/>
                  </a:lnTo>
                  <a:lnTo>
                    <a:pt x="88" y="30"/>
                  </a:lnTo>
                  <a:lnTo>
                    <a:pt x="72" y="40"/>
                  </a:lnTo>
                  <a:lnTo>
                    <a:pt x="59" y="52"/>
                  </a:lnTo>
                  <a:lnTo>
                    <a:pt x="46" y="65"/>
                  </a:lnTo>
                  <a:lnTo>
                    <a:pt x="34" y="79"/>
                  </a:lnTo>
                  <a:lnTo>
                    <a:pt x="25" y="95"/>
                  </a:lnTo>
                  <a:lnTo>
                    <a:pt x="17" y="111"/>
                  </a:lnTo>
                  <a:lnTo>
                    <a:pt x="10" y="128"/>
                  </a:lnTo>
                  <a:lnTo>
                    <a:pt x="4" y="144"/>
                  </a:lnTo>
                  <a:lnTo>
                    <a:pt x="2" y="163"/>
                  </a:lnTo>
                  <a:lnTo>
                    <a:pt x="0" y="181"/>
                  </a:lnTo>
                  <a:lnTo>
                    <a:pt x="0" y="200"/>
                  </a:lnTo>
                  <a:lnTo>
                    <a:pt x="2" y="219"/>
                  </a:lnTo>
                  <a:lnTo>
                    <a:pt x="6" y="238"/>
                  </a:lnTo>
                  <a:lnTo>
                    <a:pt x="6" y="238"/>
                  </a:lnTo>
                  <a:lnTo>
                    <a:pt x="12" y="257"/>
                  </a:lnTo>
                  <a:lnTo>
                    <a:pt x="20" y="273"/>
                  </a:lnTo>
                  <a:lnTo>
                    <a:pt x="29" y="290"/>
                  </a:lnTo>
                  <a:lnTo>
                    <a:pt x="40" y="305"/>
                  </a:lnTo>
                  <a:lnTo>
                    <a:pt x="51" y="319"/>
                  </a:lnTo>
                  <a:lnTo>
                    <a:pt x="64" y="332"/>
                  </a:lnTo>
                  <a:lnTo>
                    <a:pt x="79" y="342"/>
                  </a:lnTo>
                  <a:lnTo>
                    <a:pt x="94" y="353"/>
                  </a:lnTo>
                  <a:lnTo>
                    <a:pt x="110" y="361"/>
                  </a:lnTo>
                  <a:lnTo>
                    <a:pt x="127" y="367"/>
                  </a:lnTo>
                  <a:lnTo>
                    <a:pt x="145" y="372"/>
                  </a:lnTo>
                  <a:lnTo>
                    <a:pt x="163" y="376"/>
                  </a:lnTo>
                  <a:lnTo>
                    <a:pt x="182" y="378"/>
                  </a:lnTo>
                  <a:lnTo>
                    <a:pt x="200" y="378"/>
                  </a:lnTo>
                  <a:lnTo>
                    <a:pt x="219" y="375"/>
                  </a:lnTo>
                  <a:lnTo>
                    <a:pt x="238" y="371"/>
                  </a:lnTo>
                  <a:lnTo>
                    <a:pt x="238" y="371"/>
                  </a:lnTo>
                  <a:lnTo>
                    <a:pt x="256" y="366"/>
                  </a:lnTo>
                  <a:lnTo>
                    <a:pt x="274" y="358"/>
                  </a:lnTo>
                  <a:lnTo>
                    <a:pt x="290" y="349"/>
                  </a:lnTo>
                  <a:lnTo>
                    <a:pt x="305" y="339"/>
                  </a:lnTo>
                  <a:lnTo>
                    <a:pt x="318" y="327"/>
                  </a:lnTo>
                  <a:lnTo>
                    <a:pt x="331" y="313"/>
                  </a:lnTo>
                  <a:lnTo>
                    <a:pt x="343" y="298"/>
                  </a:lnTo>
                  <a:lnTo>
                    <a:pt x="352" y="284"/>
                  </a:lnTo>
                  <a:lnTo>
                    <a:pt x="361" y="267"/>
                  </a:lnTo>
                  <a:lnTo>
                    <a:pt x="368" y="250"/>
                  </a:lnTo>
                  <a:lnTo>
                    <a:pt x="373" y="233"/>
                  </a:lnTo>
                  <a:lnTo>
                    <a:pt x="376" y="215"/>
                  </a:lnTo>
                  <a:lnTo>
                    <a:pt x="378" y="197"/>
                  </a:lnTo>
                  <a:lnTo>
                    <a:pt x="377" y="178"/>
                  </a:lnTo>
                  <a:lnTo>
                    <a:pt x="376" y="159"/>
                  </a:lnTo>
                  <a:lnTo>
                    <a:pt x="372" y="141"/>
                  </a:lnTo>
                  <a:lnTo>
                    <a:pt x="37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Freeform 63"/>
            <p:cNvSpPr>
              <a:spLocks/>
            </p:cNvSpPr>
            <p:nvPr userDrawn="1"/>
          </p:nvSpPr>
          <p:spPr bwMode="auto">
            <a:xfrm>
              <a:off x="3605" y="2736"/>
              <a:ext cx="74" cy="75"/>
            </a:xfrm>
            <a:custGeom>
              <a:avLst/>
              <a:gdLst>
                <a:gd name="T0" fmla="*/ 109 w 297"/>
                <a:gd name="T1" fmla="*/ 5 h 297"/>
                <a:gd name="T2" fmla="*/ 82 w 297"/>
                <a:gd name="T3" fmla="*/ 15 h 297"/>
                <a:gd name="T4" fmla="*/ 57 w 297"/>
                <a:gd name="T5" fmla="*/ 31 h 297"/>
                <a:gd name="T6" fmla="*/ 36 w 297"/>
                <a:gd name="T7" fmla="*/ 50 h 297"/>
                <a:gd name="T8" fmla="*/ 19 w 297"/>
                <a:gd name="T9" fmla="*/ 74 h 297"/>
                <a:gd name="T10" fmla="*/ 8 w 297"/>
                <a:gd name="T11" fmla="*/ 100 h 297"/>
                <a:gd name="T12" fmla="*/ 1 w 297"/>
                <a:gd name="T13" fmla="*/ 127 h 297"/>
                <a:gd name="T14" fmla="*/ 0 w 297"/>
                <a:gd name="T15" fmla="*/ 157 h 297"/>
                <a:gd name="T16" fmla="*/ 5 w 297"/>
                <a:gd name="T17" fmla="*/ 186 h 297"/>
                <a:gd name="T18" fmla="*/ 9 w 297"/>
                <a:gd name="T19" fmla="*/ 200 h 297"/>
                <a:gd name="T20" fmla="*/ 22 w 297"/>
                <a:gd name="T21" fmla="*/ 228 h 297"/>
                <a:gd name="T22" fmla="*/ 40 w 297"/>
                <a:gd name="T23" fmla="*/ 250 h 297"/>
                <a:gd name="T24" fmla="*/ 62 w 297"/>
                <a:gd name="T25" fmla="*/ 269 h 297"/>
                <a:gd name="T26" fmla="*/ 86 w 297"/>
                <a:gd name="T27" fmla="*/ 284 h 297"/>
                <a:gd name="T28" fmla="*/ 113 w 297"/>
                <a:gd name="T29" fmla="*/ 293 h 297"/>
                <a:gd name="T30" fmla="*/ 142 w 297"/>
                <a:gd name="T31" fmla="*/ 297 h 297"/>
                <a:gd name="T32" fmla="*/ 172 w 297"/>
                <a:gd name="T33" fmla="*/ 294 h 297"/>
                <a:gd name="T34" fmla="*/ 186 w 297"/>
                <a:gd name="T35" fmla="*/ 292 h 297"/>
                <a:gd name="T36" fmla="*/ 215 w 297"/>
                <a:gd name="T37" fmla="*/ 281 h 297"/>
                <a:gd name="T38" fmla="*/ 240 w 297"/>
                <a:gd name="T39" fmla="*/ 265 h 297"/>
                <a:gd name="T40" fmla="*/ 260 w 297"/>
                <a:gd name="T41" fmla="*/ 246 h 297"/>
                <a:gd name="T42" fmla="*/ 276 w 297"/>
                <a:gd name="T43" fmla="*/ 222 h 297"/>
                <a:gd name="T44" fmla="*/ 288 w 297"/>
                <a:gd name="T45" fmla="*/ 196 h 297"/>
                <a:gd name="T46" fmla="*/ 296 w 297"/>
                <a:gd name="T47" fmla="*/ 169 h 297"/>
                <a:gd name="T48" fmla="*/ 297 w 297"/>
                <a:gd name="T49" fmla="*/ 139 h 297"/>
                <a:gd name="T50" fmla="*/ 292 w 297"/>
                <a:gd name="T51" fmla="*/ 109 h 297"/>
                <a:gd name="T52" fmla="*/ 286 w 297"/>
                <a:gd name="T53" fmla="*/ 95 h 297"/>
                <a:gd name="T54" fmla="*/ 273 w 297"/>
                <a:gd name="T55" fmla="*/ 69 h 297"/>
                <a:gd name="T56" fmla="*/ 255 w 297"/>
                <a:gd name="T57" fmla="*/ 45 h 297"/>
                <a:gd name="T58" fmla="*/ 234 w 297"/>
                <a:gd name="T59" fmla="*/ 27 h 297"/>
                <a:gd name="T60" fmla="*/ 210 w 297"/>
                <a:gd name="T61" fmla="*/ 13 h 297"/>
                <a:gd name="T62" fmla="*/ 182 w 297"/>
                <a:gd name="T63" fmla="*/ 4 h 297"/>
                <a:gd name="T64" fmla="*/ 153 w 297"/>
                <a:gd name="T65" fmla="*/ 0 h 297"/>
                <a:gd name="T66" fmla="*/ 125 w 297"/>
                <a:gd name="T67" fmla="*/ 1 h 297"/>
                <a:gd name="T68" fmla="*/ 109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09" y="5"/>
                  </a:moveTo>
                  <a:lnTo>
                    <a:pt x="109" y="5"/>
                  </a:lnTo>
                  <a:lnTo>
                    <a:pt x="95" y="9"/>
                  </a:lnTo>
                  <a:lnTo>
                    <a:pt x="82" y="15"/>
                  </a:lnTo>
                  <a:lnTo>
                    <a:pt x="69" y="22"/>
                  </a:lnTo>
                  <a:lnTo>
                    <a:pt x="57" y="31"/>
                  </a:lnTo>
                  <a:lnTo>
                    <a:pt x="45" y="40"/>
                  </a:lnTo>
                  <a:lnTo>
                    <a:pt x="36" y="50"/>
                  </a:lnTo>
                  <a:lnTo>
                    <a:pt x="27" y="62"/>
                  </a:lnTo>
                  <a:lnTo>
                    <a:pt x="19" y="74"/>
                  </a:lnTo>
                  <a:lnTo>
                    <a:pt x="13" y="87"/>
                  </a:lnTo>
                  <a:lnTo>
                    <a:pt x="8" y="100"/>
                  </a:lnTo>
                  <a:lnTo>
                    <a:pt x="4" y="113"/>
                  </a:lnTo>
                  <a:lnTo>
                    <a:pt x="1" y="127"/>
                  </a:lnTo>
                  <a:lnTo>
                    <a:pt x="0" y="142"/>
                  </a:lnTo>
                  <a:lnTo>
                    <a:pt x="0" y="157"/>
                  </a:lnTo>
                  <a:lnTo>
                    <a:pt x="1" y="172"/>
                  </a:lnTo>
                  <a:lnTo>
                    <a:pt x="5" y="186"/>
                  </a:lnTo>
                  <a:lnTo>
                    <a:pt x="5" y="186"/>
                  </a:lnTo>
                  <a:lnTo>
                    <a:pt x="9" y="200"/>
                  </a:lnTo>
                  <a:lnTo>
                    <a:pt x="15" y="215"/>
                  </a:lnTo>
                  <a:lnTo>
                    <a:pt x="22" y="228"/>
                  </a:lnTo>
                  <a:lnTo>
                    <a:pt x="31" y="239"/>
                  </a:lnTo>
                  <a:lnTo>
                    <a:pt x="40" y="250"/>
                  </a:lnTo>
                  <a:lnTo>
                    <a:pt x="51" y="260"/>
                  </a:lnTo>
                  <a:lnTo>
                    <a:pt x="62" y="269"/>
                  </a:lnTo>
                  <a:lnTo>
                    <a:pt x="74" y="277"/>
                  </a:lnTo>
                  <a:lnTo>
                    <a:pt x="86" y="284"/>
                  </a:lnTo>
                  <a:lnTo>
                    <a:pt x="100" y="289"/>
                  </a:lnTo>
                  <a:lnTo>
                    <a:pt x="113" y="293"/>
                  </a:lnTo>
                  <a:lnTo>
                    <a:pt x="127" y="295"/>
                  </a:lnTo>
                  <a:lnTo>
                    <a:pt x="142" y="297"/>
                  </a:lnTo>
                  <a:lnTo>
                    <a:pt x="156" y="297"/>
                  </a:lnTo>
                  <a:lnTo>
                    <a:pt x="172" y="294"/>
                  </a:lnTo>
                  <a:lnTo>
                    <a:pt x="186" y="292"/>
                  </a:lnTo>
                  <a:lnTo>
                    <a:pt x="186" y="292"/>
                  </a:lnTo>
                  <a:lnTo>
                    <a:pt x="200" y="286"/>
                  </a:lnTo>
                  <a:lnTo>
                    <a:pt x="215" y="281"/>
                  </a:lnTo>
                  <a:lnTo>
                    <a:pt x="228" y="273"/>
                  </a:lnTo>
                  <a:lnTo>
                    <a:pt x="240" y="265"/>
                  </a:lnTo>
                  <a:lnTo>
                    <a:pt x="250" y="256"/>
                  </a:lnTo>
                  <a:lnTo>
                    <a:pt x="260" y="246"/>
                  </a:lnTo>
                  <a:lnTo>
                    <a:pt x="269" y="234"/>
                  </a:lnTo>
                  <a:lnTo>
                    <a:pt x="276" y="222"/>
                  </a:lnTo>
                  <a:lnTo>
                    <a:pt x="283" y="209"/>
                  </a:lnTo>
                  <a:lnTo>
                    <a:pt x="288" y="196"/>
                  </a:lnTo>
                  <a:lnTo>
                    <a:pt x="293" y="182"/>
                  </a:lnTo>
                  <a:lnTo>
                    <a:pt x="296" y="169"/>
                  </a:lnTo>
                  <a:lnTo>
                    <a:pt x="297" y="153"/>
                  </a:lnTo>
                  <a:lnTo>
                    <a:pt x="297" y="139"/>
                  </a:lnTo>
                  <a:lnTo>
                    <a:pt x="294" y="125"/>
                  </a:lnTo>
                  <a:lnTo>
                    <a:pt x="292" y="109"/>
                  </a:lnTo>
                  <a:lnTo>
                    <a:pt x="292" y="109"/>
                  </a:lnTo>
                  <a:lnTo>
                    <a:pt x="286" y="95"/>
                  </a:lnTo>
                  <a:lnTo>
                    <a:pt x="281" y="82"/>
                  </a:lnTo>
                  <a:lnTo>
                    <a:pt x="273" y="69"/>
                  </a:lnTo>
                  <a:lnTo>
                    <a:pt x="266" y="57"/>
                  </a:lnTo>
                  <a:lnTo>
                    <a:pt x="255" y="45"/>
                  </a:lnTo>
                  <a:lnTo>
                    <a:pt x="246" y="36"/>
                  </a:lnTo>
                  <a:lnTo>
                    <a:pt x="234" y="27"/>
                  </a:lnTo>
                  <a:lnTo>
                    <a:pt x="223" y="19"/>
                  </a:lnTo>
                  <a:lnTo>
                    <a:pt x="210" y="13"/>
                  </a:lnTo>
                  <a:lnTo>
                    <a:pt x="196" y="7"/>
                  </a:lnTo>
                  <a:lnTo>
                    <a:pt x="182" y="4"/>
                  </a:lnTo>
                  <a:lnTo>
                    <a:pt x="168" y="1"/>
                  </a:lnTo>
                  <a:lnTo>
                    <a:pt x="153" y="0"/>
                  </a:lnTo>
                  <a:lnTo>
                    <a:pt x="139" y="0"/>
                  </a:lnTo>
                  <a:lnTo>
                    <a:pt x="125" y="1"/>
                  </a:lnTo>
                  <a:lnTo>
                    <a:pt x="109" y="5"/>
                  </a:lnTo>
                  <a:lnTo>
                    <a:pt x="10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64"/>
            <p:cNvSpPr>
              <a:spLocks/>
            </p:cNvSpPr>
            <p:nvPr userDrawn="1"/>
          </p:nvSpPr>
          <p:spPr bwMode="auto">
            <a:xfrm>
              <a:off x="3221" y="608"/>
              <a:ext cx="236" cy="236"/>
            </a:xfrm>
            <a:custGeom>
              <a:avLst/>
              <a:gdLst>
                <a:gd name="T0" fmla="*/ 217 w 946"/>
                <a:gd name="T1" fmla="*/ 75 h 944"/>
                <a:gd name="T2" fmla="*/ 159 w 946"/>
                <a:gd name="T3" fmla="*/ 118 h 944"/>
                <a:gd name="T4" fmla="*/ 111 w 946"/>
                <a:gd name="T5" fmla="*/ 169 h 944"/>
                <a:gd name="T6" fmla="*/ 71 w 946"/>
                <a:gd name="T7" fmla="*/ 224 h 944"/>
                <a:gd name="T8" fmla="*/ 39 w 946"/>
                <a:gd name="T9" fmla="*/ 285 h 944"/>
                <a:gd name="T10" fmla="*/ 17 w 946"/>
                <a:gd name="T11" fmla="*/ 349 h 944"/>
                <a:gd name="T12" fmla="*/ 4 w 946"/>
                <a:gd name="T13" fmla="*/ 416 h 944"/>
                <a:gd name="T14" fmla="*/ 0 w 946"/>
                <a:gd name="T15" fmla="*/ 484 h 944"/>
                <a:gd name="T16" fmla="*/ 8 w 946"/>
                <a:gd name="T17" fmla="*/ 553 h 944"/>
                <a:gd name="T18" fmla="*/ 25 w 946"/>
                <a:gd name="T19" fmla="*/ 621 h 944"/>
                <a:gd name="T20" fmla="*/ 53 w 946"/>
                <a:gd name="T21" fmla="*/ 686 h 944"/>
                <a:gd name="T22" fmla="*/ 77 w 946"/>
                <a:gd name="T23" fmla="*/ 728 h 944"/>
                <a:gd name="T24" fmla="*/ 120 w 946"/>
                <a:gd name="T25" fmla="*/ 785 h 944"/>
                <a:gd name="T26" fmla="*/ 170 w 946"/>
                <a:gd name="T27" fmla="*/ 833 h 944"/>
                <a:gd name="T28" fmla="*/ 226 w 946"/>
                <a:gd name="T29" fmla="*/ 874 h 944"/>
                <a:gd name="T30" fmla="*/ 287 w 946"/>
                <a:gd name="T31" fmla="*/ 905 h 944"/>
                <a:gd name="T32" fmla="*/ 351 w 946"/>
                <a:gd name="T33" fmla="*/ 927 h 944"/>
                <a:gd name="T34" fmla="*/ 417 w 946"/>
                <a:gd name="T35" fmla="*/ 940 h 944"/>
                <a:gd name="T36" fmla="*/ 486 w 946"/>
                <a:gd name="T37" fmla="*/ 944 h 944"/>
                <a:gd name="T38" fmla="*/ 554 w 946"/>
                <a:gd name="T39" fmla="*/ 938 h 944"/>
                <a:gd name="T40" fmla="*/ 622 w 946"/>
                <a:gd name="T41" fmla="*/ 919 h 944"/>
                <a:gd name="T42" fmla="*/ 688 w 946"/>
                <a:gd name="T43" fmla="*/ 892 h 944"/>
                <a:gd name="T44" fmla="*/ 730 w 946"/>
                <a:gd name="T45" fmla="*/ 869 h 944"/>
                <a:gd name="T46" fmla="*/ 787 w 946"/>
                <a:gd name="T47" fmla="*/ 824 h 944"/>
                <a:gd name="T48" fmla="*/ 836 w 946"/>
                <a:gd name="T49" fmla="*/ 775 h 944"/>
                <a:gd name="T50" fmla="*/ 876 w 946"/>
                <a:gd name="T51" fmla="*/ 719 h 944"/>
                <a:gd name="T52" fmla="*/ 907 w 946"/>
                <a:gd name="T53" fmla="*/ 657 h 944"/>
                <a:gd name="T54" fmla="*/ 929 w 946"/>
                <a:gd name="T55" fmla="*/ 594 h 944"/>
                <a:gd name="T56" fmla="*/ 943 w 946"/>
                <a:gd name="T57" fmla="*/ 527 h 944"/>
                <a:gd name="T58" fmla="*/ 946 w 946"/>
                <a:gd name="T59" fmla="*/ 458 h 944"/>
                <a:gd name="T60" fmla="*/ 939 w 946"/>
                <a:gd name="T61" fmla="*/ 390 h 944"/>
                <a:gd name="T62" fmla="*/ 922 w 946"/>
                <a:gd name="T63" fmla="*/ 323 h 944"/>
                <a:gd name="T64" fmla="*/ 894 w 946"/>
                <a:gd name="T65" fmla="*/ 256 h 944"/>
                <a:gd name="T66" fmla="*/ 870 w 946"/>
                <a:gd name="T67" fmla="*/ 214 h 944"/>
                <a:gd name="T68" fmla="*/ 827 w 946"/>
                <a:gd name="T69" fmla="*/ 157 h 944"/>
                <a:gd name="T70" fmla="*/ 777 w 946"/>
                <a:gd name="T71" fmla="*/ 109 h 944"/>
                <a:gd name="T72" fmla="*/ 721 w 946"/>
                <a:gd name="T73" fmla="*/ 69 h 944"/>
                <a:gd name="T74" fmla="*/ 660 w 946"/>
                <a:gd name="T75" fmla="*/ 37 h 944"/>
                <a:gd name="T76" fmla="*/ 596 w 946"/>
                <a:gd name="T77" fmla="*/ 15 h 944"/>
                <a:gd name="T78" fmla="*/ 529 w 946"/>
                <a:gd name="T79" fmla="*/ 2 h 944"/>
                <a:gd name="T80" fmla="*/ 460 w 946"/>
                <a:gd name="T81" fmla="*/ 0 h 944"/>
                <a:gd name="T82" fmla="*/ 393 w 946"/>
                <a:gd name="T83" fmla="*/ 6 h 944"/>
                <a:gd name="T84" fmla="*/ 325 w 946"/>
                <a:gd name="T85" fmla="*/ 23 h 944"/>
                <a:gd name="T86" fmla="*/ 258 w 946"/>
                <a:gd name="T87" fmla="*/ 5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238" y="62"/>
                  </a:moveTo>
                  <a:lnTo>
                    <a:pt x="238" y="62"/>
                  </a:lnTo>
                  <a:lnTo>
                    <a:pt x="217" y="75"/>
                  </a:lnTo>
                  <a:lnTo>
                    <a:pt x="197" y="88"/>
                  </a:lnTo>
                  <a:lnTo>
                    <a:pt x="178" y="102"/>
                  </a:lnTo>
                  <a:lnTo>
                    <a:pt x="159" y="118"/>
                  </a:lnTo>
                  <a:lnTo>
                    <a:pt x="142" y="134"/>
                  </a:lnTo>
                  <a:lnTo>
                    <a:pt x="125" y="151"/>
                  </a:lnTo>
                  <a:lnTo>
                    <a:pt x="111" y="169"/>
                  </a:lnTo>
                  <a:lnTo>
                    <a:pt x="97" y="186"/>
                  </a:lnTo>
                  <a:lnTo>
                    <a:pt x="82" y="205"/>
                  </a:lnTo>
                  <a:lnTo>
                    <a:pt x="71" y="224"/>
                  </a:lnTo>
                  <a:lnTo>
                    <a:pt x="59" y="244"/>
                  </a:lnTo>
                  <a:lnTo>
                    <a:pt x="49" y="264"/>
                  </a:lnTo>
                  <a:lnTo>
                    <a:pt x="39" y="285"/>
                  </a:lnTo>
                  <a:lnTo>
                    <a:pt x="30" y="306"/>
                  </a:lnTo>
                  <a:lnTo>
                    <a:pt x="24" y="328"/>
                  </a:lnTo>
                  <a:lnTo>
                    <a:pt x="17" y="349"/>
                  </a:lnTo>
                  <a:lnTo>
                    <a:pt x="12" y="371"/>
                  </a:lnTo>
                  <a:lnTo>
                    <a:pt x="7" y="393"/>
                  </a:lnTo>
                  <a:lnTo>
                    <a:pt x="4" y="416"/>
                  </a:lnTo>
                  <a:lnTo>
                    <a:pt x="2" y="439"/>
                  </a:lnTo>
                  <a:lnTo>
                    <a:pt x="0" y="461"/>
                  </a:lnTo>
                  <a:lnTo>
                    <a:pt x="0" y="484"/>
                  </a:lnTo>
                  <a:lnTo>
                    <a:pt x="2" y="506"/>
                  </a:lnTo>
                  <a:lnTo>
                    <a:pt x="4" y="530"/>
                  </a:lnTo>
                  <a:lnTo>
                    <a:pt x="8" y="553"/>
                  </a:lnTo>
                  <a:lnTo>
                    <a:pt x="12" y="575"/>
                  </a:lnTo>
                  <a:lnTo>
                    <a:pt x="19" y="598"/>
                  </a:lnTo>
                  <a:lnTo>
                    <a:pt x="25" y="621"/>
                  </a:lnTo>
                  <a:lnTo>
                    <a:pt x="33" y="643"/>
                  </a:lnTo>
                  <a:lnTo>
                    <a:pt x="42" y="664"/>
                  </a:lnTo>
                  <a:lnTo>
                    <a:pt x="53" y="686"/>
                  </a:lnTo>
                  <a:lnTo>
                    <a:pt x="64" y="707"/>
                  </a:lnTo>
                  <a:lnTo>
                    <a:pt x="64" y="707"/>
                  </a:lnTo>
                  <a:lnTo>
                    <a:pt x="77" y="728"/>
                  </a:lnTo>
                  <a:lnTo>
                    <a:pt x="90" y="749"/>
                  </a:lnTo>
                  <a:lnTo>
                    <a:pt x="105" y="767"/>
                  </a:lnTo>
                  <a:lnTo>
                    <a:pt x="120" y="785"/>
                  </a:lnTo>
                  <a:lnTo>
                    <a:pt x="136" y="802"/>
                  </a:lnTo>
                  <a:lnTo>
                    <a:pt x="153" y="819"/>
                  </a:lnTo>
                  <a:lnTo>
                    <a:pt x="170" y="833"/>
                  </a:lnTo>
                  <a:lnTo>
                    <a:pt x="188" y="848"/>
                  </a:lnTo>
                  <a:lnTo>
                    <a:pt x="208" y="862"/>
                  </a:lnTo>
                  <a:lnTo>
                    <a:pt x="226" y="874"/>
                  </a:lnTo>
                  <a:lnTo>
                    <a:pt x="245" y="885"/>
                  </a:lnTo>
                  <a:lnTo>
                    <a:pt x="266" y="896"/>
                  </a:lnTo>
                  <a:lnTo>
                    <a:pt x="287" y="905"/>
                  </a:lnTo>
                  <a:lnTo>
                    <a:pt x="308" y="914"/>
                  </a:lnTo>
                  <a:lnTo>
                    <a:pt x="329" y="922"/>
                  </a:lnTo>
                  <a:lnTo>
                    <a:pt x="351" y="927"/>
                  </a:lnTo>
                  <a:lnTo>
                    <a:pt x="373" y="934"/>
                  </a:lnTo>
                  <a:lnTo>
                    <a:pt x="395" y="938"/>
                  </a:lnTo>
                  <a:lnTo>
                    <a:pt x="417" y="940"/>
                  </a:lnTo>
                  <a:lnTo>
                    <a:pt x="441" y="943"/>
                  </a:lnTo>
                  <a:lnTo>
                    <a:pt x="463" y="944"/>
                  </a:lnTo>
                  <a:lnTo>
                    <a:pt x="486" y="944"/>
                  </a:lnTo>
                  <a:lnTo>
                    <a:pt x="509" y="943"/>
                  </a:lnTo>
                  <a:lnTo>
                    <a:pt x="532" y="940"/>
                  </a:lnTo>
                  <a:lnTo>
                    <a:pt x="554" y="938"/>
                  </a:lnTo>
                  <a:lnTo>
                    <a:pt x="578" y="932"/>
                  </a:lnTo>
                  <a:lnTo>
                    <a:pt x="600" y="927"/>
                  </a:lnTo>
                  <a:lnTo>
                    <a:pt x="622" y="919"/>
                  </a:lnTo>
                  <a:lnTo>
                    <a:pt x="644" y="912"/>
                  </a:lnTo>
                  <a:lnTo>
                    <a:pt x="666" y="902"/>
                  </a:lnTo>
                  <a:lnTo>
                    <a:pt x="688" y="892"/>
                  </a:lnTo>
                  <a:lnTo>
                    <a:pt x="709" y="880"/>
                  </a:lnTo>
                  <a:lnTo>
                    <a:pt x="709" y="880"/>
                  </a:lnTo>
                  <a:lnTo>
                    <a:pt x="730" y="869"/>
                  </a:lnTo>
                  <a:lnTo>
                    <a:pt x="751" y="854"/>
                  </a:lnTo>
                  <a:lnTo>
                    <a:pt x="769" y="840"/>
                  </a:lnTo>
                  <a:lnTo>
                    <a:pt x="787" y="824"/>
                  </a:lnTo>
                  <a:lnTo>
                    <a:pt x="804" y="809"/>
                  </a:lnTo>
                  <a:lnTo>
                    <a:pt x="821" y="792"/>
                  </a:lnTo>
                  <a:lnTo>
                    <a:pt x="836" y="775"/>
                  </a:lnTo>
                  <a:lnTo>
                    <a:pt x="850" y="756"/>
                  </a:lnTo>
                  <a:lnTo>
                    <a:pt x="864" y="738"/>
                  </a:lnTo>
                  <a:lnTo>
                    <a:pt x="876" y="719"/>
                  </a:lnTo>
                  <a:lnTo>
                    <a:pt x="888" y="699"/>
                  </a:lnTo>
                  <a:lnTo>
                    <a:pt x="898" y="678"/>
                  </a:lnTo>
                  <a:lnTo>
                    <a:pt x="907" y="657"/>
                  </a:lnTo>
                  <a:lnTo>
                    <a:pt x="916" y="637"/>
                  </a:lnTo>
                  <a:lnTo>
                    <a:pt x="923" y="616"/>
                  </a:lnTo>
                  <a:lnTo>
                    <a:pt x="929" y="594"/>
                  </a:lnTo>
                  <a:lnTo>
                    <a:pt x="935" y="571"/>
                  </a:lnTo>
                  <a:lnTo>
                    <a:pt x="940" y="549"/>
                  </a:lnTo>
                  <a:lnTo>
                    <a:pt x="943" y="527"/>
                  </a:lnTo>
                  <a:lnTo>
                    <a:pt x="945" y="504"/>
                  </a:lnTo>
                  <a:lnTo>
                    <a:pt x="946" y="482"/>
                  </a:lnTo>
                  <a:lnTo>
                    <a:pt x="946" y="458"/>
                  </a:lnTo>
                  <a:lnTo>
                    <a:pt x="945" y="436"/>
                  </a:lnTo>
                  <a:lnTo>
                    <a:pt x="943" y="413"/>
                  </a:lnTo>
                  <a:lnTo>
                    <a:pt x="939" y="390"/>
                  </a:lnTo>
                  <a:lnTo>
                    <a:pt x="935" y="367"/>
                  </a:lnTo>
                  <a:lnTo>
                    <a:pt x="929" y="345"/>
                  </a:lnTo>
                  <a:lnTo>
                    <a:pt x="922" y="323"/>
                  </a:lnTo>
                  <a:lnTo>
                    <a:pt x="914" y="300"/>
                  </a:lnTo>
                  <a:lnTo>
                    <a:pt x="905" y="278"/>
                  </a:lnTo>
                  <a:lnTo>
                    <a:pt x="894" y="256"/>
                  </a:lnTo>
                  <a:lnTo>
                    <a:pt x="883" y="235"/>
                  </a:lnTo>
                  <a:lnTo>
                    <a:pt x="883" y="235"/>
                  </a:lnTo>
                  <a:lnTo>
                    <a:pt x="870" y="214"/>
                  </a:lnTo>
                  <a:lnTo>
                    <a:pt x="857" y="195"/>
                  </a:lnTo>
                  <a:lnTo>
                    <a:pt x="842" y="175"/>
                  </a:lnTo>
                  <a:lnTo>
                    <a:pt x="827" y="157"/>
                  </a:lnTo>
                  <a:lnTo>
                    <a:pt x="811" y="140"/>
                  </a:lnTo>
                  <a:lnTo>
                    <a:pt x="794" y="125"/>
                  </a:lnTo>
                  <a:lnTo>
                    <a:pt x="777" y="109"/>
                  </a:lnTo>
                  <a:lnTo>
                    <a:pt x="759" y="95"/>
                  </a:lnTo>
                  <a:lnTo>
                    <a:pt x="741" y="82"/>
                  </a:lnTo>
                  <a:lnTo>
                    <a:pt x="721" y="69"/>
                  </a:lnTo>
                  <a:lnTo>
                    <a:pt x="701" y="57"/>
                  </a:lnTo>
                  <a:lnTo>
                    <a:pt x="681" y="46"/>
                  </a:lnTo>
                  <a:lnTo>
                    <a:pt x="660" y="37"/>
                  </a:lnTo>
                  <a:lnTo>
                    <a:pt x="639" y="28"/>
                  </a:lnTo>
                  <a:lnTo>
                    <a:pt x="618" y="22"/>
                  </a:lnTo>
                  <a:lnTo>
                    <a:pt x="596" y="15"/>
                  </a:lnTo>
                  <a:lnTo>
                    <a:pt x="574" y="10"/>
                  </a:lnTo>
                  <a:lnTo>
                    <a:pt x="552" y="5"/>
                  </a:lnTo>
                  <a:lnTo>
                    <a:pt x="529" y="2"/>
                  </a:lnTo>
                  <a:lnTo>
                    <a:pt x="506" y="0"/>
                  </a:lnTo>
                  <a:lnTo>
                    <a:pt x="484" y="0"/>
                  </a:lnTo>
                  <a:lnTo>
                    <a:pt x="460" y="0"/>
                  </a:lnTo>
                  <a:lnTo>
                    <a:pt x="438" y="0"/>
                  </a:lnTo>
                  <a:lnTo>
                    <a:pt x="415" y="2"/>
                  </a:lnTo>
                  <a:lnTo>
                    <a:pt x="393" y="6"/>
                  </a:lnTo>
                  <a:lnTo>
                    <a:pt x="369" y="10"/>
                  </a:lnTo>
                  <a:lnTo>
                    <a:pt x="347" y="16"/>
                  </a:lnTo>
                  <a:lnTo>
                    <a:pt x="325" y="23"/>
                  </a:lnTo>
                  <a:lnTo>
                    <a:pt x="303" y="31"/>
                  </a:lnTo>
                  <a:lnTo>
                    <a:pt x="281" y="40"/>
                  </a:lnTo>
                  <a:lnTo>
                    <a:pt x="258" y="50"/>
                  </a:lnTo>
                  <a:lnTo>
                    <a:pt x="238" y="62"/>
                  </a:lnTo>
                  <a:lnTo>
                    <a:pt x="23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65"/>
            <p:cNvSpPr>
              <a:spLocks/>
            </p:cNvSpPr>
            <p:nvPr userDrawn="1"/>
          </p:nvSpPr>
          <p:spPr bwMode="auto">
            <a:xfrm>
              <a:off x="3357" y="837"/>
              <a:ext cx="216" cy="216"/>
            </a:xfrm>
            <a:custGeom>
              <a:avLst/>
              <a:gdLst>
                <a:gd name="T0" fmla="*/ 667 w 864"/>
                <a:gd name="T1" fmla="*/ 793 h 864"/>
                <a:gd name="T2" fmla="*/ 719 w 864"/>
                <a:gd name="T3" fmla="*/ 754 h 864"/>
                <a:gd name="T4" fmla="*/ 763 w 864"/>
                <a:gd name="T5" fmla="*/ 708 h 864"/>
                <a:gd name="T6" fmla="*/ 800 w 864"/>
                <a:gd name="T7" fmla="*/ 658 h 864"/>
                <a:gd name="T8" fmla="*/ 828 w 864"/>
                <a:gd name="T9" fmla="*/ 602 h 864"/>
                <a:gd name="T10" fmla="*/ 849 w 864"/>
                <a:gd name="T11" fmla="*/ 543 h 864"/>
                <a:gd name="T12" fmla="*/ 861 w 864"/>
                <a:gd name="T13" fmla="*/ 482 h 864"/>
                <a:gd name="T14" fmla="*/ 864 w 864"/>
                <a:gd name="T15" fmla="*/ 419 h 864"/>
                <a:gd name="T16" fmla="*/ 857 w 864"/>
                <a:gd name="T17" fmla="*/ 357 h 864"/>
                <a:gd name="T18" fmla="*/ 841 w 864"/>
                <a:gd name="T19" fmla="*/ 295 h 864"/>
                <a:gd name="T20" fmla="*/ 817 w 864"/>
                <a:gd name="T21" fmla="*/ 234 h 864"/>
                <a:gd name="T22" fmla="*/ 795 w 864"/>
                <a:gd name="T23" fmla="*/ 196 h 864"/>
                <a:gd name="T24" fmla="*/ 755 w 864"/>
                <a:gd name="T25" fmla="*/ 144 h 864"/>
                <a:gd name="T26" fmla="*/ 709 w 864"/>
                <a:gd name="T27" fmla="*/ 100 h 864"/>
                <a:gd name="T28" fmla="*/ 658 w 864"/>
                <a:gd name="T29" fmla="*/ 64 h 864"/>
                <a:gd name="T30" fmla="*/ 603 w 864"/>
                <a:gd name="T31" fmla="*/ 35 h 864"/>
                <a:gd name="T32" fmla="*/ 543 w 864"/>
                <a:gd name="T33" fmla="*/ 14 h 864"/>
                <a:gd name="T34" fmla="*/ 483 w 864"/>
                <a:gd name="T35" fmla="*/ 2 h 864"/>
                <a:gd name="T36" fmla="*/ 421 w 864"/>
                <a:gd name="T37" fmla="*/ 0 h 864"/>
                <a:gd name="T38" fmla="*/ 358 w 864"/>
                <a:gd name="T39" fmla="*/ 5 h 864"/>
                <a:gd name="T40" fmla="*/ 295 w 864"/>
                <a:gd name="T41" fmla="*/ 21 h 864"/>
                <a:gd name="T42" fmla="*/ 236 w 864"/>
                <a:gd name="T43" fmla="*/ 47 h 864"/>
                <a:gd name="T44" fmla="*/ 196 w 864"/>
                <a:gd name="T45" fmla="*/ 69 h 864"/>
                <a:gd name="T46" fmla="*/ 144 w 864"/>
                <a:gd name="T47" fmla="*/ 108 h 864"/>
                <a:gd name="T48" fmla="*/ 100 w 864"/>
                <a:gd name="T49" fmla="*/ 153 h 864"/>
                <a:gd name="T50" fmla="*/ 64 w 864"/>
                <a:gd name="T51" fmla="*/ 206 h 864"/>
                <a:gd name="T52" fmla="*/ 35 w 864"/>
                <a:gd name="T53" fmla="*/ 260 h 864"/>
                <a:gd name="T54" fmla="*/ 14 w 864"/>
                <a:gd name="T55" fmla="*/ 319 h 864"/>
                <a:gd name="T56" fmla="*/ 2 w 864"/>
                <a:gd name="T57" fmla="*/ 380 h 864"/>
                <a:gd name="T58" fmla="*/ 0 w 864"/>
                <a:gd name="T59" fmla="*/ 443 h 864"/>
                <a:gd name="T60" fmla="*/ 6 w 864"/>
                <a:gd name="T61" fmla="*/ 505 h 864"/>
                <a:gd name="T62" fmla="*/ 22 w 864"/>
                <a:gd name="T63" fmla="*/ 568 h 864"/>
                <a:gd name="T64" fmla="*/ 47 w 864"/>
                <a:gd name="T65" fmla="*/ 628 h 864"/>
                <a:gd name="T66" fmla="*/ 69 w 864"/>
                <a:gd name="T67" fmla="*/ 667 h 864"/>
                <a:gd name="T68" fmla="*/ 109 w 864"/>
                <a:gd name="T69" fmla="*/ 718 h 864"/>
                <a:gd name="T70" fmla="*/ 155 w 864"/>
                <a:gd name="T71" fmla="*/ 763 h 864"/>
                <a:gd name="T72" fmla="*/ 206 w 864"/>
                <a:gd name="T73" fmla="*/ 800 h 864"/>
                <a:gd name="T74" fmla="*/ 262 w 864"/>
                <a:gd name="T75" fmla="*/ 828 h 864"/>
                <a:gd name="T76" fmla="*/ 320 w 864"/>
                <a:gd name="T77" fmla="*/ 848 h 864"/>
                <a:gd name="T78" fmla="*/ 381 w 864"/>
                <a:gd name="T79" fmla="*/ 860 h 864"/>
                <a:gd name="T80" fmla="*/ 444 w 864"/>
                <a:gd name="T81" fmla="*/ 864 h 864"/>
                <a:gd name="T82" fmla="*/ 507 w 864"/>
                <a:gd name="T83" fmla="*/ 857 h 864"/>
                <a:gd name="T84" fmla="*/ 568 w 864"/>
                <a:gd name="T85" fmla="*/ 841 h 864"/>
                <a:gd name="T86" fmla="*/ 628 w 864"/>
                <a:gd name="T87" fmla="*/ 81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647" y="805"/>
                  </a:moveTo>
                  <a:lnTo>
                    <a:pt x="647" y="805"/>
                  </a:lnTo>
                  <a:lnTo>
                    <a:pt x="667" y="793"/>
                  </a:lnTo>
                  <a:lnTo>
                    <a:pt x="685" y="781"/>
                  </a:lnTo>
                  <a:lnTo>
                    <a:pt x="702" y="768"/>
                  </a:lnTo>
                  <a:lnTo>
                    <a:pt x="719" y="754"/>
                  </a:lnTo>
                  <a:lnTo>
                    <a:pt x="735" y="740"/>
                  </a:lnTo>
                  <a:lnTo>
                    <a:pt x="749" y="724"/>
                  </a:lnTo>
                  <a:lnTo>
                    <a:pt x="763" y="708"/>
                  </a:lnTo>
                  <a:lnTo>
                    <a:pt x="776" y="692"/>
                  </a:lnTo>
                  <a:lnTo>
                    <a:pt x="789" y="675"/>
                  </a:lnTo>
                  <a:lnTo>
                    <a:pt x="800" y="658"/>
                  </a:lnTo>
                  <a:lnTo>
                    <a:pt x="810" y="639"/>
                  </a:lnTo>
                  <a:lnTo>
                    <a:pt x="821" y="621"/>
                  </a:lnTo>
                  <a:lnTo>
                    <a:pt x="828" y="602"/>
                  </a:lnTo>
                  <a:lnTo>
                    <a:pt x="836" y="582"/>
                  </a:lnTo>
                  <a:lnTo>
                    <a:pt x="843" y="563"/>
                  </a:lnTo>
                  <a:lnTo>
                    <a:pt x="849" y="543"/>
                  </a:lnTo>
                  <a:lnTo>
                    <a:pt x="855" y="523"/>
                  </a:lnTo>
                  <a:lnTo>
                    <a:pt x="858" y="503"/>
                  </a:lnTo>
                  <a:lnTo>
                    <a:pt x="861" y="482"/>
                  </a:lnTo>
                  <a:lnTo>
                    <a:pt x="862" y="461"/>
                  </a:lnTo>
                  <a:lnTo>
                    <a:pt x="864" y="440"/>
                  </a:lnTo>
                  <a:lnTo>
                    <a:pt x="864" y="419"/>
                  </a:lnTo>
                  <a:lnTo>
                    <a:pt x="862" y="398"/>
                  </a:lnTo>
                  <a:lnTo>
                    <a:pt x="861" y="378"/>
                  </a:lnTo>
                  <a:lnTo>
                    <a:pt x="857" y="357"/>
                  </a:lnTo>
                  <a:lnTo>
                    <a:pt x="853" y="336"/>
                  </a:lnTo>
                  <a:lnTo>
                    <a:pt x="848" y="315"/>
                  </a:lnTo>
                  <a:lnTo>
                    <a:pt x="841" y="295"/>
                  </a:lnTo>
                  <a:lnTo>
                    <a:pt x="835" y="275"/>
                  </a:lnTo>
                  <a:lnTo>
                    <a:pt x="826" y="255"/>
                  </a:lnTo>
                  <a:lnTo>
                    <a:pt x="817" y="234"/>
                  </a:lnTo>
                  <a:lnTo>
                    <a:pt x="806" y="215"/>
                  </a:lnTo>
                  <a:lnTo>
                    <a:pt x="806" y="215"/>
                  </a:lnTo>
                  <a:lnTo>
                    <a:pt x="795" y="196"/>
                  </a:lnTo>
                  <a:lnTo>
                    <a:pt x="782" y="178"/>
                  </a:lnTo>
                  <a:lnTo>
                    <a:pt x="769" y="161"/>
                  </a:lnTo>
                  <a:lnTo>
                    <a:pt x="755" y="144"/>
                  </a:lnTo>
                  <a:lnTo>
                    <a:pt x="740" y="129"/>
                  </a:lnTo>
                  <a:lnTo>
                    <a:pt x="726" y="113"/>
                  </a:lnTo>
                  <a:lnTo>
                    <a:pt x="709" y="100"/>
                  </a:lnTo>
                  <a:lnTo>
                    <a:pt x="693" y="87"/>
                  </a:lnTo>
                  <a:lnTo>
                    <a:pt x="676" y="74"/>
                  </a:lnTo>
                  <a:lnTo>
                    <a:pt x="658" y="64"/>
                  </a:lnTo>
                  <a:lnTo>
                    <a:pt x="640" y="53"/>
                  </a:lnTo>
                  <a:lnTo>
                    <a:pt x="621" y="43"/>
                  </a:lnTo>
                  <a:lnTo>
                    <a:pt x="603" y="35"/>
                  </a:lnTo>
                  <a:lnTo>
                    <a:pt x="583" y="27"/>
                  </a:lnTo>
                  <a:lnTo>
                    <a:pt x="564" y="19"/>
                  </a:lnTo>
                  <a:lnTo>
                    <a:pt x="543" y="14"/>
                  </a:lnTo>
                  <a:lnTo>
                    <a:pt x="524" y="9"/>
                  </a:lnTo>
                  <a:lnTo>
                    <a:pt x="503" y="5"/>
                  </a:lnTo>
                  <a:lnTo>
                    <a:pt x="483" y="2"/>
                  </a:lnTo>
                  <a:lnTo>
                    <a:pt x="462" y="0"/>
                  </a:lnTo>
                  <a:lnTo>
                    <a:pt x="441" y="0"/>
                  </a:lnTo>
                  <a:lnTo>
                    <a:pt x="421" y="0"/>
                  </a:lnTo>
                  <a:lnTo>
                    <a:pt x="400" y="0"/>
                  </a:lnTo>
                  <a:lnTo>
                    <a:pt x="379" y="2"/>
                  </a:lnTo>
                  <a:lnTo>
                    <a:pt x="358" y="5"/>
                  </a:lnTo>
                  <a:lnTo>
                    <a:pt x="337" y="10"/>
                  </a:lnTo>
                  <a:lnTo>
                    <a:pt x="316" y="15"/>
                  </a:lnTo>
                  <a:lnTo>
                    <a:pt x="295" y="21"/>
                  </a:lnTo>
                  <a:lnTo>
                    <a:pt x="275" y="28"/>
                  </a:lnTo>
                  <a:lnTo>
                    <a:pt x="255" y="38"/>
                  </a:lnTo>
                  <a:lnTo>
                    <a:pt x="236" y="47"/>
                  </a:lnTo>
                  <a:lnTo>
                    <a:pt x="216" y="57"/>
                  </a:lnTo>
                  <a:lnTo>
                    <a:pt x="216" y="57"/>
                  </a:lnTo>
                  <a:lnTo>
                    <a:pt x="196" y="69"/>
                  </a:lnTo>
                  <a:lnTo>
                    <a:pt x="178" y="81"/>
                  </a:lnTo>
                  <a:lnTo>
                    <a:pt x="161" y="95"/>
                  </a:lnTo>
                  <a:lnTo>
                    <a:pt x="144" y="108"/>
                  </a:lnTo>
                  <a:lnTo>
                    <a:pt x="129" y="123"/>
                  </a:lnTo>
                  <a:lnTo>
                    <a:pt x="114" y="138"/>
                  </a:lnTo>
                  <a:lnTo>
                    <a:pt x="100" y="153"/>
                  </a:lnTo>
                  <a:lnTo>
                    <a:pt x="87" y="170"/>
                  </a:lnTo>
                  <a:lnTo>
                    <a:pt x="75" y="187"/>
                  </a:lnTo>
                  <a:lnTo>
                    <a:pt x="64" y="206"/>
                  </a:lnTo>
                  <a:lnTo>
                    <a:pt x="53" y="224"/>
                  </a:lnTo>
                  <a:lnTo>
                    <a:pt x="44" y="242"/>
                  </a:lnTo>
                  <a:lnTo>
                    <a:pt x="35" y="260"/>
                  </a:lnTo>
                  <a:lnTo>
                    <a:pt x="27" y="280"/>
                  </a:lnTo>
                  <a:lnTo>
                    <a:pt x="21" y="299"/>
                  </a:lnTo>
                  <a:lnTo>
                    <a:pt x="14" y="319"/>
                  </a:lnTo>
                  <a:lnTo>
                    <a:pt x="10" y="340"/>
                  </a:lnTo>
                  <a:lnTo>
                    <a:pt x="6" y="359"/>
                  </a:lnTo>
                  <a:lnTo>
                    <a:pt x="2" y="380"/>
                  </a:lnTo>
                  <a:lnTo>
                    <a:pt x="1" y="401"/>
                  </a:lnTo>
                  <a:lnTo>
                    <a:pt x="0" y="422"/>
                  </a:lnTo>
                  <a:lnTo>
                    <a:pt x="0" y="443"/>
                  </a:lnTo>
                  <a:lnTo>
                    <a:pt x="1" y="464"/>
                  </a:lnTo>
                  <a:lnTo>
                    <a:pt x="2" y="484"/>
                  </a:lnTo>
                  <a:lnTo>
                    <a:pt x="6" y="505"/>
                  </a:lnTo>
                  <a:lnTo>
                    <a:pt x="10" y="526"/>
                  </a:lnTo>
                  <a:lnTo>
                    <a:pt x="15" y="547"/>
                  </a:lnTo>
                  <a:lnTo>
                    <a:pt x="22" y="568"/>
                  </a:lnTo>
                  <a:lnTo>
                    <a:pt x="30" y="587"/>
                  </a:lnTo>
                  <a:lnTo>
                    <a:pt x="37" y="608"/>
                  </a:lnTo>
                  <a:lnTo>
                    <a:pt x="47" y="628"/>
                  </a:lnTo>
                  <a:lnTo>
                    <a:pt x="57" y="647"/>
                  </a:lnTo>
                  <a:lnTo>
                    <a:pt x="57" y="647"/>
                  </a:lnTo>
                  <a:lnTo>
                    <a:pt x="69" y="667"/>
                  </a:lnTo>
                  <a:lnTo>
                    <a:pt x="82" y="684"/>
                  </a:lnTo>
                  <a:lnTo>
                    <a:pt x="95" y="702"/>
                  </a:lnTo>
                  <a:lnTo>
                    <a:pt x="109" y="718"/>
                  </a:lnTo>
                  <a:lnTo>
                    <a:pt x="123" y="735"/>
                  </a:lnTo>
                  <a:lnTo>
                    <a:pt x="139" y="749"/>
                  </a:lnTo>
                  <a:lnTo>
                    <a:pt x="155" y="763"/>
                  </a:lnTo>
                  <a:lnTo>
                    <a:pt x="172" y="776"/>
                  </a:lnTo>
                  <a:lnTo>
                    <a:pt x="189" y="788"/>
                  </a:lnTo>
                  <a:lnTo>
                    <a:pt x="206" y="800"/>
                  </a:lnTo>
                  <a:lnTo>
                    <a:pt x="224" y="810"/>
                  </a:lnTo>
                  <a:lnTo>
                    <a:pt x="242" y="819"/>
                  </a:lnTo>
                  <a:lnTo>
                    <a:pt x="262" y="828"/>
                  </a:lnTo>
                  <a:lnTo>
                    <a:pt x="280" y="836"/>
                  </a:lnTo>
                  <a:lnTo>
                    <a:pt x="301" y="843"/>
                  </a:lnTo>
                  <a:lnTo>
                    <a:pt x="320" y="848"/>
                  </a:lnTo>
                  <a:lnTo>
                    <a:pt x="340" y="853"/>
                  </a:lnTo>
                  <a:lnTo>
                    <a:pt x="361" y="857"/>
                  </a:lnTo>
                  <a:lnTo>
                    <a:pt x="381" y="860"/>
                  </a:lnTo>
                  <a:lnTo>
                    <a:pt x="402" y="862"/>
                  </a:lnTo>
                  <a:lnTo>
                    <a:pt x="422" y="864"/>
                  </a:lnTo>
                  <a:lnTo>
                    <a:pt x="444" y="864"/>
                  </a:lnTo>
                  <a:lnTo>
                    <a:pt x="465" y="862"/>
                  </a:lnTo>
                  <a:lnTo>
                    <a:pt x="486" y="860"/>
                  </a:lnTo>
                  <a:lnTo>
                    <a:pt x="507" y="857"/>
                  </a:lnTo>
                  <a:lnTo>
                    <a:pt x="527" y="853"/>
                  </a:lnTo>
                  <a:lnTo>
                    <a:pt x="547" y="848"/>
                  </a:lnTo>
                  <a:lnTo>
                    <a:pt x="568" y="841"/>
                  </a:lnTo>
                  <a:lnTo>
                    <a:pt x="589" y="834"/>
                  </a:lnTo>
                  <a:lnTo>
                    <a:pt x="608" y="826"/>
                  </a:lnTo>
                  <a:lnTo>
                    <a:pt x="628" y="815"/>
                  </a:lnTo>
                  <a:lnTo>
                    <a:pt x="647" y="805"/>
                  </a:lnTo>
                  <a:lnTo>
                    <a:pt x="647"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66"/>
            <p:cNvSpPr>
              <a:spLocks/>
            </p:cNvSpPr>
            <p:nvPr userDrawn="1"/>
          </p:nvSpPr>
          <p:spPr bwMode="auto">
            <a:xfrm>
              <a:off x="3494" y="1066"/>
              <a:ext cx="196" cy="196"/>
            </a:xfrm>
            <a:custGeom>
              <a:avLst/>
              <a:gdLst>
                <a:gd name="T0" fmla="*/ 605 w 783"/>
                <a:gd name="T1" fmla="*/ 719 h 783"/>
                <a:gd name="T2" fmla="*/ 652 w 783"/>
                <a:gd name="T3" fmla="*/ 684 h 783"/>
                <a:gd name="T4" fmla="*/ 692 w 783"/>
                <a:gd name="T5" fmla="*/ 642 h 783"/>
                <a:gd name="T6" fmla="*/ 725 w 783"/>
                <a:gd name="T7" fmla="*/ 595 h 783"/>
                <a:gd name="T8" fmla="*/ 751 w 783"/>
                <a:gd name="T9" fmla="*/ 546 h 783"/>
                <a:gd name="T10" fmla="*/ 769 w 783"/>
                <a:gd name="T11" fmla="*/ 492 h 783"/>
                <a:gd name="T12" fmla="*/ 781 w 783"/>
                <a:gd name="T13" fmla="*/ 438 h 783"/>
                <a:gd name="T14" fmla="*/ 783 w 783"/>
                <a:gd name="T15" fmla="*/ 380 h 783"/>
                <a:gd name="T16" fmla="*/ 777 w 783"/>
                <a:gd name="T17" fmla="*/ 324 h 783"/>
                <a:gd name="T18" fmla="*/ 762 w 783"/>
                <a:gd name="T19" fmla="*/ 267 h 783"/>
                <a:gd name="T20" fmla="*/ 740 w 783"/>
                <a:gd name="T21" fmla="*/ 214 h 783"/>
                <a:gd name="T22" fmla="*/ 719 w 783"/>
                <a:gd name="T23" fmla="*/ 178 h 783"/>
                <a:gd name="T24" fmla="*/ 684 w 783"/>
                <a:gd name="T25" fmla="*/ 132 h 783"/>
                <a:gd name="T26" fmla="*/ 642 w 783"/>
                <a:gd name="T27" fmla="*/ 91 h 783"/>
                <a:gd name="T28" fmla="*/ 595 w 783"/>
                <a:gd name="T29" fmla="*/ 57 h 783"/>
                <a:gd name="T30" fmla="*/ 546 w 783"/>
                <a:gd name="T31" fmla="*/ 31 h 783"/>
                <a:gd name="T32" fmla="*/ 493 w 783"/>
                <a:gd name="T33" fmla="*/ 13 h 783"/>
                <a:gd name="T34" fmla="*/ 437 w 783"/>
                <a:gd name="T35" fmla="*/ 3 h 783"/>
                <a:gd name="T36" fmla="*/ 380 w 783"/>
                <a:gd name="T37" fmla="*/ 0 h 783"/>
                <a:gd name="T38" fmla="*/ 324 w 783"/>
                <a:gd name="T39" fmla="*/ 5 h 783"/>
                <a:gd name="T40" fmla="*/ 267 w 783"/>
                <a:gd name="T41" fmla="*/ 19 h 783"/>
                <a:gd name="T42" fmla="*/ 214 w 783"/>
                <a:gd name="T43" fmla="*/ 43 h 783"/>
                <a:gd name="T44" fmla="*/ 179 w 783"/>
                <a:gd name="T45" fmla="*/ 62 h 783"/>
                <a:gd name="T46" fmla="*/ 132 w 783"/>
                <a:gd name="T47" fmla="*/ 99 h 783"/>
                <a:gd name="T48" fmla="*/ 91 w 783"/>
                <a:gd name="T49" fmla="*/ 139 h 783"/>
                <a:gd name="T50" fmla="*/ 57 w 783"/>
                <a:gd name="T51" fmla="*/ 186 h 783"/>
                <a:gd name="T52" fmla="*/ 31 w 783"/>
                <a:gd name="T53" fmla="*/ 237 h 783"/>
                <a:gd name="T54" fmla="*/ 13 w 783"/>
                <a:gd name="T55" fmla="*/ 289 h 783"/>
                <a:gd name="T56" fmla="*/ 3 w 783"/>
                <a:gd name="T57" fmla="*/ 345 h 783"/>
                <a:gd name="T58" fmla="*/ 0 w 783"/>
                <a:gd name="T59" fmla="*/ 401 h 783"/>
                <a:gd name="T60" fmla="*/ 5 w 783"/>
                <a:gd name="T61" fmla="*/ 459 h 783"/>
                <a:gd name="T62" fmla="*/ 20 w 783"/>
                <a:gd name="T63" fmla="*/ 515 h 783"/>
                <a:gd name="T64" fmla="*/ 43 w 783"/>
                <a:gd name="T65" fmla="*/ 569 h 783"/>
                <a:gd name="T66" fmla="*/ 63 w 783"/>
                <a:gd name="T67" fmla="*/ 604 h 783"/>
                <a:gd name="T68" fmla="*/ 99 w 783"/>
                <a:gd name="T69" fmla="*/ 651 h 783"/>
                <a:gd name="T70" fmla="*/ 139 w 783"/>
                <a:gd name="T71" fmla="*/ 692 h 783"/>
                <a:gd name="T72" fmla="*/ 186 w 783"/>
                <a:gd name="T73" fmla="*/ 724 h 783"/>
                <a:gd name="T74" fmla="*/ 237 w 783"/>
                <a:gd name="T75" fmla="*/ 750 h 783"/>
                <a:gd name="T76" fmla="*/ 289 w 783"/>
                <a:gd name="T77" fmla="*/ 769 h 783"/>
                <a:gd name="T78" fmla="*/ 345 w 783"/>
                <a:gd name="T79" fmla="*/ 780 h 783"/>
                <a:gd name="T80" fmla="*/ 401 w 783"/>
                <a:gd name="T81" fmla="*/ 783 h 783"/>
                <a:gd name="T82" fmla="*/ 459 w 783"/>
                <a:gd name="T83" fmla="*/ 776 h 783"/>
                <a:gd name="T84" fmla="*/ 515 w 783"/>
                <a:gd name="T85" fmla="*/ 762 h 783"/>
                <a:gd name="T86" fmla="*/ 569 w 783"/>
                <a:gd name="T87" fmla="*/ 74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86" y="730"/>
                  </a:moveTo>
                  <a:lnTo>
                    <a:pt x="586" y="730"/>
                  </a:lnTo>
                  <a:lnTo>
                    <a:pt x="605" y="719"/>
                  </a:lnTo>
                  <a:lnTo>
                    <a:pt x="620" y="709"/>
                  </a:lnTo>
                  <a:lnTo>
                    <a:pt x="636" y="697"/>
                  </a:lnTo>
                  <a:lnTo>
                    <a:pt x="652" y="684"/>
                  </a:lnTo>
                  <a:lnTo>
                    <a:pt x="666" y="671"/>
                  </a:lnTo>
                  <a:lnTo>
                    <a:pt x="679" y="657"/>
                  </a:lnTo>
                  <a:lnTo>
                    <a:pt x="692" y="642"/>
                  </a:lnTo>
                  <a:lnTo>
                    <a:pt x="704" y="628"/>
                  </a:lnTo>
                  <a:lnTo>
                    <a:pt x="714" y="612"/>
                  </a:lnTo>
                  <a:lnTo>
                    <a:pt x="725" y="595"/>
                  </a:lnTo>
                  <a:lnTo>
                    <a:pt x="735" y="580"/>
                  </a:lnTo>
                  <a:lnTo>
                    <a:pt x="743" y="563"/>
                  </a:lnTo>
                  <a:lnTo>
                    <a:pt x="751" y="546"/>
                  </a:lnTo>
                  <a:lnTo>
                    <a:pt x="758" y="528"/>
                  </a:lnTo>
                  <a:lnTo>
                    <a:pt x="764" y="511"/>
                  </a:lnTo>
                  <a:lnTo>
                    <a:pt x="769" y="492"/>
                  </a:lnTo>
                  <a:lnTo>
                    <a:pt x="774" y="474"/>
                  </a:lnTo>
                  <a:lnTo>
                    <a:pt x="778" y="456"/>
                  </a:lnTo>
                  <a:lnTo>
                    <a:pt x="781" y="438"/>
                  </a:lnTo>
                  <a:lnTo>
                    <a:pt x="782" y="418"/>
                  </a:lnTo>
                  <a:lnTo>
                    <a:pt x="783" y="400"/>
                  </a:lnTo>
                  <a:lnTo>
                    <a:pt x="783" y="380"/>
                  </a:lnTo>
                  <a:lnTo>
                    <a:pt x="782" y="362"/>
                  </a:lnTo>
                  <a:lnTo>
                    <a:pt x="779" y="343"/>
                  </a:lnTo>
                  <a:lnTo>
                    <a:pt x="777" y="324"/>
                  </a:lnTo>
                  <a:lnTo>
                    <a:pt x="773" y="305"/>
                  </a:lnTo>
                  <a:lnTo>
                    <a:pt x="769" y="287"/>
                  </a:lnTo>
                  <a:lnTo>
                    <a:pt x="762" y="267"/>
                  </a:lnTo>
                  <a:lnTo>
                    <a:pt x="756" y="249"/>
                  </a:lnTo>
                  <a:lnTo>
                    <a:pt x="748" y="231"/>
                  </a:lnTo>
                  <a:lnTo>
                    <a:pt x="740" y="214"/>
                  </a:lnTo>
                  <a:lnTo>
                    <a:pt x="730" y="195"/>
                  </a:lnTo>
                  <a:lnTo>
                    <a:pt x="730" y="195"/>
                  </a:lnTo>
                  <a:lnTo>
                    <a:pt x="719" y="178"/>
                  </a:lnTo>
                  <a:lnTo>
                    <a:pt x="709" y="161"/>
                  </a:lnTo>
                  <a:lnTo>
                    <a:pt x="697" y="146"/>
                  </a:lnTo>
                  <a:lnTo>
                    <a:pt x="684" y="132"/>
                  </a:lnTo>
                  <a:lnTo>
                    <a:pt x="671" y="117"/>
                  </a:lnTo>
                  <a:lnTo>
                    <a:pt x="657" y="103"/>
                  </a:lnTo>
                  <a:lnTo>
                    <a:pt x="642" y="91"/>
                  </a:lnTo>
                  <a:lnTo>
                    <a:pt x="627" y="78"/>
                  </a:lnTo>
                  <a:lnTo>
                    <a:pt x="612" y="68"/>
                  </a:lnTo>
                  <a:lnTo>
                    <a:pt x="595" y="57"/>
                  </a:lnTo>
                  <a:lnTo>
                    <a:pt x="580" y="48"/>
                  </a:lnTo>
                  <a:lnTo>
                    <a:pt x="563" y="39"/>
                  </a:lnTo>
                  <a:lnTo>
                    <a:pt x="546" y="31"/>
                  </a:lnTo>
                  <a:lnTo>
                    <a:pt x="528" y="25"/>
                  </a:lnTo>
                  <a:lnTo>
                    <a:pt x="511" y="18"/>
                  </a:lnTo>
                  <a:lnTo>
                    <a:pt x="493" y="13"/>
                  </a:lnTo>
                  <a:lnTo>
                    <a:pt x="474" y="9"/>
                  </a:lnTo>
                  <a:lnTo>
                    <a:pt x="456" y="5"/>
                  </a:lnTo>
                  <a:lnTo>
                    <a:pt x="437" y="3"/>
                  </a:lnTo>
                  <a:lnTo>
                    <a:pt x="418" y="0"/>
                  </a:lnTo>
                  <a:lnTo>
                    <a:pt x="400" y="0"/>
                  </a:lnTo>
                  <a:lnTo>
                    <a:pt x="380" y="0"/>
                  </a:lnTo>
                  <a:lnTo>
                    <a:pt x="362" y="0"/>
                  </a:lnTo>
                  <a:lnTo>
                    <a:pt x="343" y="3"/>
                  </a:lnTo>
                  <a:lnTo>
                    <a:pt x="324" y="5"/>
                  </a:lnTo>
                  <a:lnTo>
                    <a:pt x="305" y="9"/>
                  </a:lnTo>
                  <a:lnTo>
                    <a:pt x="287" y="14"/>
                  </a:lnTo>
                  <a:lnTo>
                    <a:pt x="267" y="19"/>
                  </a:lnTo>
                  <a:lnTo>
                    <a:pt x="249" y="26"/>
                  </a:lnTo>
                  <a:lnTo>
                    <a:pt x="231" y="34"/>
                  </a:lnTo>
                  <a:lnTo>
                    <a:pt x="214" y="43"/>
                  </a:lnTo>
                  <a:lnTo>
                    <a:pt x="195" y="52"/>
                  </a:lnTo>
                  <a:lnTo>
                    <a:pt x="195" y="52"/>
                  </a:lnTo>
                  <a:lnTo>
                    <a:pt x="179" y="62"/>
                  </a:lnTo>
                  <a:lnTo>
                    <a:pt x="162" y="74"/>
                  </a:lnTo>
                  <a:lnTo>
                    <a:pt x="146" y="86"/>
                  </a:lnTo>
                  <a:lnTo>
                    <a:pt x="132" y="99"/>
                  </a:lnTo>
                  <a:lnTo>
                    <a:pt x="117" y="112"/>
                  </a:lnTo>
                  <a:lnTo>
                    <a:pt x="103" y="125"/>
                  </a:lnTo>
                  <a:lnTo>
                    <a:pt x="91" y="139"/>
                  </a:lnTo>
                  <a:lnTo>
                    <a:pt x="78" y="155"/>
                  </a:lnTo>
                  <a:lnTo>
                    <a:pt x="68" y="171"/>
                  </a:lnTo>
                  <a:lnTo>
                    <a:pt x="57" y="186"/>
                  </a:lnTo>
                  <a:lnTo>
                    <a:pt x="48" y="203"/>
                  </a:lnTo>
                  <a:lnTo>
                    <a:pt x="39" y="219"/>
                  </a:lnTo>
                  <a:lnTo>
                    <a:pt x="31" y="237"/>
                  </a:lnTo>
                  <a:lnTo>
                    <a:pt x="25" y="254"/>
                  </a:lnTo>
                  <a:lnTo>
                    <a:pt x="18" y="272"/>
                  </a:lnTo>
                  <a:lnTo>
                    <a:pt x="13" y="289"/>
                  </a:lnTo>
                  <a:lnTo>
                    <a:pt x="9" y="307"/>
                  </a:lnTo>
                  <a:lnTo>
                    <a:pt x="5" y="327"/>
                  </a:lnTo>
                  <a:lnTo>
                    <a:pt x="3" y="345"/>
                  </a:lnTo>
                  <a:lnTo>
                    <a:pt x="0" y="363"/>
                  </a:lnTo>
                  <a:lnTo>
                    <a:pt x="0" y="383"/>
                  </a:lnTo>
                  <a:lnTo>
                    <a:pt x="0" y="401"/>
                  </a:lnTo>
                  <a:lnTo>
                    <a:pt x="0" y="421"/>
                  </a:lnTo>
                  <a:lnTo>
                    <a:pt x="3" y="439"/>
                  </a:lnTo>
                  <a:lnTo>
                    <a:pt x="5" y="459"/>
                  </a:lnTo>
                  <a:lnTo>
                    <a:pt x="9" y="477"/>
                  </a:lnTo>
                  <a:lnTo>
                    <a:pt x="14" y="496"/>
                  </a:lnTo>
                  <a:lnTo>
                    <a:pt x="20" y="515"/>
                  </a:lnTo>
                  <a:lnTo>
                    <a:pt x="26" y="533"/>
                  </a:lnTo>
                  <a:lnTo>
                    <a:pt x="34" y="551"/>
                  </a:lnTo>
                  <a:lnTo>
                    <a:pt x="43" y="569"/>
                  </a:lnTo>
                  <a:lnTo>
                    <a:pt x="52" y="586"/>
                  </a:lnTo>
                  <a:lnTo>
                    <a:pt x="52" y="586"/>
                  </a:lnTo>
                  <a:lnTo>
                    <a:pt x="63" y="604"/>
                  </a:lnTo>
                  <a:lnTo>
                    <a:pt x="74" y="620"/>
                  </a:lnTo>
                  <a:lnTo>
                    <a:pt x="86" y="636"/>
                  </a:lnTo>
                  <a:lnTo>
                    <a:pt x="99" y="651"/>
                  </a:lnTo>
                  <a:lnTo>
                    <a:pt x="112" y="666"/>
                  </a:lnTo>
                  <a:lnTo>
                    <a:pt x="125" y="679"/>
                  </a:lnTo>
                  <a:lnTo>
                    <a:pt x="139" y="692"/>
                  </a:lnTo>
                  <a:lnTo>
                    <a:pt x="155" y="703"/>
                  </a:lnTo>
                  <a:lnTo>
                    <a:pt x="171" y="714"/>
                  </a:lnTo>
                  <a:lnTo>
                    <a:pt x="186" y="724"/>
                  </a:lnTo>
                  <a:lnTo>
                    <a:pt x="203" y="735"/>
                  </a:lnTo>
                  <a:lnTo>
                    <a:pt x="219" y="743"/>
                  </a:lnTo>
                  <a:lnTo>
                    <a:pt x="237" y="750"/>
                  </a:lnTo>
                  <a:lnTo>
                    <a:pt x="254" y="758"/>
                  </a:lnTo>
                  <a:lnTo>
                    <a:pt x="272" y="763"/>
                  </a:lnTo>
                  <a:lnTo>
                    <a:pt x="289" y="769"/>
                  </a:lnTo>
                  <a:lnTo>
                    <a:pt x="308" y="774"/>
                  </a:lnTo>
                  <a:lnTo>
                    <a:pt x="327" y="778"/>
                  </a:lnTo>
                  <a:lnTo>
                    <a:pt x="345" y="780"/>
                  </a:lnTo>
                  <a:lnTo>
                    <a:pt x="364" y="782"/>
                  </a:lnTo>
                  <a:lnTo>
                    <a:pt x="383" y="783"/>
                  </a:lnTo>
                  <a:lnTo>
                    <a:pt x="401" y="783"/>
                  </a:lnTo>
                  <a:lnTo>
                    <a:pt x="421" y="782"/>
                  </a:lnTo>
                  <a:lnTo>
                    <a:pt x="439" y="779"/>
                  </a:lnTo>
                  <a:lnTo>
                    <a:pt x="459" y="776"/>
                  </a:lnTo>
                  <a:lnTo>
                    <a:pt x="477" y="773"/>
                  </a:lnTo>
                  <a:lnTo>
                    <a:pt x="496" y="769"/>
                  </a:lnTo>
                  <a:lnTo>
                    <a:pt x="515" y="762"/>
                  </a:lnTo>
                  <a:lnTo>
                    <a:pt x="533" y="756"/>
                  </a:lnTo>
                  <a:lnTo>
                    <a:pt x="551" y="748"/>
                  </a:lnTo>
                  <a:lnTo>
                    <a:pt x="569" y="740"/>
                  </a:lnTo>
                  <a:lnTo>
                    <a:pt x="586" y="730"/>
                  </a:lnTo>
                  <a:lnTo>
                    <a:pt x="586"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Freeform 67"/>
            <p:cNvSpPr>
              <a:spLocks/>
            </p:cNvSpPr>
            <p:nvPr userDrawn="1"/>
          </p:nvSpPr>
          <p:spPr bwMode="auto">
            <a:xfrm>
              <a:off x="3631" y="1296"/>
              <a:ext cx="175" cy="175"/>
            </a:xfrm>
            <a:custGeom>
              <a:avLst/>
              <a:gdLst>
                <a:gd name="T0" fmla="*/ 646 w 702"/>
                <a:gd name="T1" fmla="*/ 160 h 702"/>
                <a:gd name="T2" fmla="*/ 614 w 702"/>
                <a:gd name="T3" fmla="*/ 117 h 702"/>
                <a:gd name="T4" fmla="*/ 577 w 702"/>
                <a:gd name="T5" fmla="*/ 81 h 702"/>
                <a:gd name="T6" fmla="*/ 536 w 702"/>
                <a:gd name="T7" fmla="*/ 52 h 702"/>
                <a:gd name="T8" fmla="*/ 490 w 702"/>
                <a:gd name="T9" fmla="*/ 29 h 702"/>
                <a:gd name="T10" fmla="*/ 442 w 702"/>
                <a:gd name="T11" fmla="*/ 12 h 702"/>
                <a:gd name="T12" fmla="*/ 392 w 702"/>
                <a:gd name="T13" fmla="*/ 3 h 702"/>
                <a:gd name="T14" fmla="*/ 343 w 702"/>
                <a:gd name="T15" fmla="*/ 0 h 702"/>
                <a:gd name="T16" fmla="*/ 291 w 702"/>
                <a:gd name="T17" fmla="*/ 5 h 702"/>
                <a:gd name="T18" fmla="*/ 241 w 702"/>
                <a:gd name="T19" fmla="*/ 18 h 702"/>
                <a:gd name="T20" fmla="*/ 192 w 702"/>
                <a:gd name="T21" fmla="*/ 38 h 702"/>
                <a:gd name="T22" fmla="*/ 160 w 702"/>
                <a:gd name="T23" fmla="*/ 56 h 702"/>
                <a:gd name="T24" fmla="*/ 119 w 702"/>
                <a:gd name="T25" fmla="*/ 89 h 702"/>
                <a:gd name="T26" fmla="*/ 82 w 702"/>
                <a:gd name="T27" fmla="*/ 125 h 702"/>
                <a:gd name="T28" fmla="*/ 52 w 702"/>
                <a:gd name="T29" fmla="*/ 167 h 702"/>
                <a:gd name="T30" fmla="*/ 29 w 702"/>
                <a:gd name="T31" fmla="*/ 213 h 702"/>
                <a:gd name="T32" fmla="*/ 13 w 702"/>
                <a:gd name="T33" fmla="*/ 259 h 702"/>
                <a:gd name="T34" fmla="*/ 3 w 702"/>
                <a:gd name="T35" fmla="*/ 310 h 702"/>
                <a:gd name="T36" fmla="*/ 0 w 702"/>
                <a:gd name="T37" fmla="*/ 360 h 702"/>
                <a:gd name="T38" fmla="*/ 5 w 702"/>
                <a:gd name="T39" fmla="*/ 412 h 702"/>
                <a:gd name="T40" fmla="*/ 18 w 702"/>
                <a:gd name="T41" fmla="*/ 461 h 702"/>
                <a:gd name="T42" fmla="*/ 39 w 702"/>
                <a:gd name="T43" fmla="*/ 511 h 702"/>
                <a:gd name="T44" fmla="*/ 57 w 702"/>
                <a:gd name="T45" fmla="*/ 542 h 702"/>
                <a:gd name="T46" fmla="*/ 89 w 702"/>
                <a:gd name="T47" fmla="*/ 584 h 702"/>
                <a:gd name="T48" fmla="*/ 126 w 702"/>
                <a:gd name="T49" fmla="*/ 620 h 702"/>
                <a:gd name="T50" fmla="*/ 168 w 702"/>
                <a:gd name="T51" fmla="*/ 650 h 702"/>
                <a:gd name="T52" fmla="*/ 212 w 702"/>
                <a:gd name="T53" fmla="*/ 674 h 702"/>
                <a:gd name="T54" fmla="*/ 261 w 702"/>
                <a:gd name="T55" fmla="*/ 689 h 702"/>
                <a:gd name="T56" fmla="*/ 310 w 702"/>
                <a:gd name="T57" fmla="*/ 700 h 702"/>
                <a:gd name="T58" fmla="*/ 361 w 702"/>
                <a:gd name="T59" fmla="*/ 702 h 702"/>
                <a:gd name="T60" fmla="*/ 412 w 702"/>
                <a:gd name="T61" fmla="*/ 697 h 702"/>
                <a:gd name="T62" fmla="*/ 463 w 702"/>
                <a:gd name="T63" fmla="*/ 684 h 702"/>
                <a:gd name="T64" fmla="*/ 511 w 702"/>
                <a:gd name="T65" fmla="*/ 663 h 702"/>
                <a:gd name="T66" fmla="*/ 542 w 702"/>
                <a:gd name="T67" fmla="*/ 645 h 702"/>
                <a:gd name="T68" fmla="*/ 585 w 702"/>
                <a:gd name="T69" fmla="*/ 614 h 702"/>
                <a:gd name="T70" fmla="*/ 622 w 702"/>
                <a:gd name="T71" fmla="*/ 576 h 702"/>
                <a:gd name="T72" fmla="*/ 650 w 702"/>
                <a:gd name="T73" fmla="*/ 534 h 702"/>
                <a:gd name="T74" fmla="*/ 674 w 702"/>
                <a:gd name="T75" fmla="*/ 490 h 702"/>
                <a:gd name="T76" fmla="*/ 691 w 702"/>
                <a:gd name="T77" fmla="*/ 442 h 702"/>
                <a:gd name="T78" fmla="*/ 700 w 702"/>
                <a:gd name="T79" fmla="*/ 392 h 702"/>
                <a:gd name="T80" fmla="*/ 702 w 702"/>
                <a:gd name="T81" fmla="*/ 341 h 702"/>
                <a:gd name="T82" fmla="*/ 697 w 702"/>
                <a:gd name="T83" fmla="*/ 291 h 702"/>
                <a:gd name="T84" fmla="*/ 684 w 702"/>
                <a:gd name="T85" fmla="*/ 240 h 702"/>
                <a:gd name="T86" fmla="*/ 665 w 702"/>
                <a:gd name="T87" fmla="*/ 19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5" y="176"/>
                  </a:moveTo>
                  <a:lnTo>
                    <a:pt x="655" y="176"/>
                  </a:lnTo>
                  <a:lnTo>
                    <a:pt x="646" y="160"/>
                  </a:lnTo>
                  <a:lnTo>
                    <a:pt x="636" y="145"/>
                  </a:lnTo>
                  <a:lnTo>
                    <a:pt x="625" y="132"/>
                  </a:lnTo>
                  <a:lnTo>
                    <a:pt x="614" y="117"/>
                  </a:lnTo>
                  <a:lnTo>
                    <a:pt x="602" y="104"/>
                  </a:lnTo>
                  <a:lnTo>
                    <a:pt x="590" y="93"/>
                  </a:lnTo>
                  <a:lnTo>
                    <a:pt x="577" y="81"/>
                  </a:lnTo>
                  <a:lnTo>
                    <a:pt x="563" y="70"/>
                  </a:lnTo>
                  <a:lnTo>
                    <a:pt x="550" y="61"/>
                  </a:lnTo>
                  <a:lnTo>
                    <a:pt x="536" y="52"/>
                  </a:lnTo>
                  <a:lnTo>
                    <a:pt x="520" y="43"/>
                  </a:lnTo>
                  <a:lnTo>
                    <a:pt x="506" y="35"/>
                  </a:lnTo>
                  <a:lnTo>
                    <a:pt x="490" y="29"/>
                  </a:lnTo>
                  <a:lnTo>
                    <a:pt x="474" y="22"/>
                  </a:lnTo>
                  <a:lnTo>
                    <a:pt x="459" y="17"/>
                  </a:lnTo>
                  <a:lnTo>
                    <a:pt x="442" y="12"/>
                  </a:lnTo>
                  <a:lnTo>
                    <a:pt x="426" y="8"/>
                  </a:lnTo>
                  <a:lnTo>
                    <a:pt x="409" y="5"/>
                  </a:lnTo>
                  <a:lnTo>
                    <a:pt x="392" y="3"/>
                  </a:lnTo>
                  <a:lnTo>
                    <a:pt x="375" y="0"/>
                  </a:lnTo>
                  <a:lnTo>
                    <a:pt x="360" y="0"/>
                  </a:lnTo>
                  <a:lnTo>
                    <a:pt x="343" y="0"/>
                  </a:lnTo>
                  <a:lnTo>
                    <a:pt x="324" y="1"/>
                  </a:lnTo>
                  <a:lnTo>
                    <a:pt x="308" y="3"/>
                  </a:lnTo>
                  <a:lnTo>
                    <a:pt x="291" y="5"/>
                  </a:lnTo>
                  <a:lnTo>
                    <a:pt x="274" y="8"/>
                  </a:lnTo>
                  <a:lnTo>
                    <a:pt x="258" y="13"/>
                  </a:lnTo>
                  <a:lnTo>
                    <a:pt x="241" y="18"/>
                  </a:lnTo>
                  <a:lnTo>
                    <a:pt x="224" y="24"/>
                  </a:lnTo>
                  <a:lnTo>
                    <a:pt x="208" y="30"/>
                  </a:lnTo>
                  <a:lnTo>
                    <a:pt x="192" y="38"/>
                  </a:lnTo>
                  <a:lnTo>
                    <a:pt x="176" y="47"/>
                  </a:lnTo>
                  <a:lnTo>
                    <a:pt x="176" y="47"/>
                  </a:lnTo>
                  <a:lnTo>
                    <a:pt x="160" y="56"/>
                  </a:lnTo>
                  <a:lnTo>
                    <a:pt x="146" y="67"/>
                  </a:lnTo>
                  <a:lnTo>
                    <a:pt x="132" y="77"/>
                  </a:lnTo>
                  <a:lnTo>
                    <a:pt x="119" y="89"/>
                  </a:lnTo>
                  <a:lnTo>
                    <a:pt x="106" y="100"/>
                  </a:lnTo>
                  <a:lnTo>
                    <a:pt x="94" y="112"/>
                  </a:lnTo>
                  <a:lnTo>
                    <a:pt x="82" y="125"/>
                  </a:lnTo>
                  <a:lnTo>
                    <a:pt x="72" y="140"/>
                  </a:lnTo>
                  <a:lnTo>
                    <a:pt x="61" y="153"/>
                  </a:lnTo>
                  <a:lnTo>
                    <a:pt x="52" y="167"/>
                  </a:lnTo>
                  <a:lnTo>
                    <a:pt x="44" y="183"/>
                  </a:lnTo>
                  <a:lnTo>
                    <a:pt x="36" y="197"/>
                  </a:lnTo>
                  <a:lnTo>
                    <a:pt x="29" y="213"/>
                  </a:lnTo>
                  <a:lnTo>
                    <a:pt x="22" y="228"/>
                  </a:lnTo>
                  <a:lnTo>
                    <a:pt x="17" y="244"/>
                  </a:lnTo>
                  <a:lnTo>
                    <a:pt x="13" y="259"/>
                  </a:lnTo>
                  <a:lnTo>
                    <a:pt x="8" y="276"/>
                  </a:lnTo>
                  <a:lnTo>
                    <a:pt x="5" y="293"/>
                  </a:lnTo>
                  <a:lnTo>
                    <a:pt x="3" y="310"/>
                  </a:lnTo>
                  <a:lnTo>
                    <a:pt x="1" y="326"/>
                  </a:lnTo>
                  <a:lnTo>
                    <a:pt x="0" y="343"/>
                  </a:lnTo>
                  <a:lnTo>
                    <a:pt x="0" y="360"/>
                  </a:lnTo>
                  <a:lnTo>
                    <a:pt x="1" y="378"/>
                  </a:lnTo>
                  <a:lnTo>
                    <a:pt x="3" y="395"/>
                  </a:lnTo>
                  <a:lnTo>
                    <a:pt x="5" y="412"/>
                  </a:lnTo>
                  <a:lnTo>
                    <a:pt x="9" y="429"/>
                  </a:lnTo>
                  <a:lnTo>
                    <a:pt x="13" y="444"/>
                  </a:lnTo>
                  <a:lnTo>
                    <a:pt x="18" y="461"/>
                  </a:lnTo>
                  <a:lnTo>
                    <a:pt x="25" y="478"/>
                  </a:lnTo>
                  <a:lnTo>
                    <a:pt x="31" y="494"/>
                  </a:lnTo>
                  <a:lnTo>
                    <a:pt x="39" y="511"/>
                  </a:lnTo>
                  <a:lnTo>
                    <a:pt x="47" y="526"/>
                  </a:lnTo>
                  <a:lnTo>
                    <a:pt x="47" y="526"/>
                  </a:lnTo>
                  <a:lnTo>
                    <a:pt x="57" y="542"/>
                  </a:lnTo>
                  <a:lnTo>
                    <a:pt x="66" y="556"/>
                  </a:lnTo>
                  <a:lnTo>
                    <a:pt x="78" y="571"/>
                  </a:lnTo>
                  <a:lnTo>
                    <a:pt x="89" y="584"/>
                  </a:lnTo>
                  <a:lnTo>
                    <a:pt x="100" y="597"/>
                  </a:lnTo>
                  <a:lnTo>
                    <a:pt x="113" y="609"/>
                  </a:lnTo>
                  <a:lnTo>
                    <a:pt x="126" y="620"/>
                  </a:lnTo>
                  <a:lnTo>
                    <a:pt x="139" y="631"/>
                  </a:lnTo>
                  <a:lnTo>
                    <a:pt x="154" y="641"/>
                  </a:lnTo>
                  <a:lnTo>
                    <a:pt x="168" y="650"/>
                  </a:lnTo>
                  <a:lnTo>
                    <a:pt x="182" y="658"/>
                  </a:lnTo>
                  <a:lnTo>
                    <a:pt x="198" y="666"/>
                  </a:lnTo>
                  <a:lnTo>
                    <a:pt x="212" y="674"/>
                  </a:lnTo>
                  <a:lnTo>
                    <a:pt x="228" y="680"/>
                  </a:lnTo>
                  <a:lnTo>
                    <a:pt x="245" y="685"/>
                  </a:lnTo>
                  <a:lnTo>
                    <a:pt x="261" y="689"/>
                  </a:lnTo>
                  <a:lnTo>
                    <a:pt x="278" y="695"/>
                  </a:lnTo>
                  <a:lnTo>
                    <a:pt x="293" y="697"/>
                  </a:lnTo>
                  <a:lnTo>
                    <a:pt x="310" y="700"/>
                  </a:lnTo>
                  <a:lnTo>
                    <a:pt x="327" y="701"/>
                  </a:lnTo>
                  <a:lnTo>
                    <a:pt x="344" y="702"/>
                  </a:lnTo>
                  <a:lnTo>
                    <a:pt x="361" y="702"/>
                  </a:lnTo>
                  <a:lnTo>
                    <a:pt x="378" y="701"/>
                  </a:lnTo>
                  <a:lnTo>
                    <a:pt x="395" y="700"/>
                  </a:lnTo>
                  <a:lnTo>
                    <a:pt x="412" y="697"/>
                  </a:lnTo>
                  <a:lnTo>
                    <a:pt x="429" y="693"/>
                  </a:lnTo>
                  <a:lnTo>
                    <a:pt x="446" y="689"/>
                  </a:lnTo>
                  <a:lnTo>
                    <a:pt x="463" y="684"/>
                  </a:lnTo>
                  <a:lnTo>
                    <a:pt x="478" y="678"/>
                  </a:lnTo>
                  <a:lnTo>
                    <a:pt x="495" y="671"/>
                  </a:lnTo>
                  <a:lnTo>
                    <a:pt x="511" y="663"/>
                  </a:lnTo>
                  <a:lnTo>
                    <a:pt x="526" y="655"/>
                  </a:lnTo>
                  <a:lnTo>
                    <a:pt x="526" y="655"/>
                  </a:lnTo>
                  <a:lnTo>
                    <a:pt x="542" y="645"/>
                  </a:lnTo>
                  <a:lnTo>
                    <a:pt x="558" y="636"/>
                  </a:lnTo>
                  <a:lnTo>
                    <a:pt x="571" y="624"/>
                  </a:lnTo>
                  <a:lnTo>
                    <a:pt x="585" y="614"/>
                  </a:lnTo>
                  <a:lnTo>
                    <a:pt x="598" y="602"/>
                  </a:lnTo>
                  <a:lnTo>
                    <a:pt x="610" y="589"/>
                  </a:lnTo>
                  <a:lnTo>
                    <a:pt x="622" y="576"/>
                  </a:lnTo>
                  <a:lnTo>
                    <a:pt x="632" y="563"/>
                  </a:lnTo>
                  <a:lnTo>
                    <a:pt x="641" y="549"/>
                  </a:lnTo>
                  <a:lnTo>
                    <a:pt x="650" y="534"/>
                  </a:lnTo>
                  <a:lnTo>
                    <a:pt x="659" y="520"/>
                  </a:lnTo>
                  <a:lnTo>
                    <a:pt x="667" y="504"/>
                  </a:lnTo>
                  <a:lnTo>
                    <a:pt x="674" y="490"/>
                  </a:lnTo>
                  <a:lnTo>
                    <a:pt x="680" y="474"/>
                  </a:lnTo>
                  <a:lnTo>
                    <a:pt x="685" y="457"/>
                  </a:lnTo>
                  <a:lnTo>
                    <a:pt x="691" y="442"/>
                  </a:lnTo>
                  <a:lnTo>
                    <a:pt x="695" y="425"/>
                  </a:lnTo>
                  <a:lnTo>
                    <a:pt x="697" y="409"/>
                  </a:lnTo>
                  <a:lnTo>
                    <a:pt x="700" y="392"/>
                  </a:lnTo>
                  <a:lnTo>
                    <a:pt x="702" y="375"/>
                  </a:lnTo>
                  <a:lnTo>
                    <a:pt x="702" y="358"/>
                  </a:lnTo>
                  <a:lnTo>
                    <a:pt x="702" y="341"/>
                  </a:lnTo>
                  <a:lnTo>
                    <a:pt x="701" y="325"/>
                  </a:lnTo>
                  <a:lnTo>
                    <a:pt x="700" y="308"/>
                  </a:lnTo>
                  <a:lnTo>
                    <a:pt x="697" y="291"/>
                  </a:lnTo>
                  <a:lnTo>
                    <a:pt x="695" y="274"/>
                  </a:lnTo>
                  <a:lnTo>
                    <a:pt x="689" y="257"/>
                  </a:lnTo>
                  <a:lnTo>
                    <a:pt x="684" y="240"/>
                  </a:lnTo>
                  <a:lnTo>
                    <a:pt x="679" y="224"/>
                  </a:lnTo>
                  <a:lnTo>
                    <a:pt x="672" y="207"/>
                  </a:lnTo>
                  <a:lnTo>
                    <a:pt x="665" y="192"/>
                  </a:lnTo>
                  <a:lnTo>
                    <a:pt x="655" y="176"/>
                  </a:lnTo>
                  <a:lnTo>
                    <a:pt x="655"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Freeform 68"/>
            <p:cNvSpPr>
              <a:spLocks/>
            </p:cNvSpPr>
            <p:nvPr userDrawn="1"/>
          </p:nvSpPr>
          <p:spPr bwMode="auto">
            <a:xfrm>
              <a:off x="3768" y="1525"/>
              <a:ext cx="155" cy="155"/>
            </a:xfrm>
            <a:custGeom>
              <a:avLst/>
              <a:gdLst>
                <a:gd name="T0" fmla="*/ 580 w 622"/>
                <a:gd name="T1" fmla="*/ 155 h 622"/>
                <a:gd name="T2" fmla="*/ 562 w 622"/>
                <a:gd name="T3" fmla="*/ 129 h 622"/>
                <a:gd name="T4" fmla="*/ 544 w 622"/>
                <a:gd name="T5" fmla="*/ 105 h 622"/>
                <a:gd name="T6" fmla="*/ 498 w 622"/>
                <a:gd name="T7" fmla="*/ 63 h 622"/>
                <a:gd name="T8" fmla="*/ 447 w 622"/>
                <a:gd name="T9" fmla="*/ 32 h 622"/>
                <a:gd name="T10" fmla="*/ 391 w 622"/>
                <a:gd name="T11" fmla="*/ 11 h 622"/>
                <a:gd name="T12" fmla="*/ 333 w 622"/>
                <a:gd name="T13" fmla="*/ 2 h 622"/>
                <a:gd name="T14" fmla="*/ 273 w 622"/>
                <a:gd name="T15" fmla="*/ 3 h 622"/>
                <a:gd name="T16" fmla="*/ 213 w 622"/>
                <a:gd name="T17" fmla="*/ 16 h 622"/>
                <a:gd name="T18" fmla="*/ 184 w 622"/>
                <a:gd name="T19" fmla="*/ 28 h 622"/>
                <a:gd name="T20" fmla="*/ 155 w 622"/>
                <a:gd name="T21" fmla="*/ 42 h 622"/>
                <a:gd name="T22" fmla="*/ 142 w 622"/>
                <a:gd name="T23" fmla="*/ 50 h 622"/>
                <a:gd name="T24" fmla="*/ 116 w 622"/>
                <a:gd name="T25" fmla="*/ 68 h 622"/>
                <a:gd name="T26" fmla="*/ 82 w 622"/>
                <a:gd name="T27" fmla="*/ 101 h 622"/>
                <a:gd name="T28" fmla="*/ 46 w 622"/>
                <a:gd name="T29" fmla="*/ 149 h 622"/>
                <a:gd name="T30" fmla="*/ 20 w 622"/>
                <a:gd name="T31" fmla="*/ 202 h 622"/>
                <a:gd name="T32" fmla="*/ 4 w 622"/>
                <a:gd name="T33" fmla="*/ 260 h 622"/>
                <a:gd name="T34" fmla="*/ 0 w 622"/>
                <a:gd name="T35" fmla="*/ 320 h 622"/>
                <a:gd name="T36" fmla="*/ 8 w 622"/>
                <a:gd name="T37" fmla="*/ 379 h 622"/>
                <a:gd name="T38" fmla="*/ 21 w 622"/>
                <a:gd name="T39" fmla="*/ 424 h 622"/>
                <a:gd name="T40" fmla="*/ 34 w 622"/>
                <a:gd name="T41" fmla="*/ 452 h 622"/>
                <a:gd name="T42" fmla="*/ 42 w 622"/>
                <a:gd name="T43" fmla="*/ 465 h 622"/>
                <a:gd name="T44" fmla="*/ 59 w 622"/>
                <a:gd name="T45" fmla="*/ 493 h 622"/>
                <a:gd name="T46" fmla="*/ 78 w 622"/>
                <a:gd name="T47" fmla="*/ 518 h 622"/>
                <a:gd name="T48" fmla="*/ 124 w 622"/>
                <a:gd name="T49" fmla="*/ 558 h 622"/>
                <a:gd name="T50" fmla="*/ 175 w 622"/>
                <a:gd name="T51" fmla="*/ 589 h 622"/>
                <a:gd name="T52" fmla="*/ 231 w 622"/>
                <a:gd name="T53" fmla="*/ 610 h 622"/>
                <a:gd name="T54" fmla="*/ 290 w 622"/>
                <a:gd name="T55" fmla="*/ 621 h 622"/>
                <a:gd name="T56" fmla="*/ 350 w 622"/>
                <a:gd name="T57" fmla="*/ 619 h 622"/>
                <a:gd name="T58" fmla="*/ 408 w 622"/>
                <a:gd name="T59" fmla="*/ 605 h 622"/>
                <a:gd name="T60" fmla="*/ 438 w 622"/>
                <a:gd name="T61" fmla="*/ 594 h 622"/>
                <a:gd name="T62" fmla="*/ 465 w 622"/>
                <a:gd name="T63" fmla="*/ 580 h 622"/>
                <a:gd name="T64" fmla="*/ 480 w 622"/>
                <a:gd name="T65" fmla="*/ 571 h 622"/>
                <a:gd name="T66" fmla="*/ 506 w 622"/>
                <a:gd name="T67" fmla="*/ 553 h 622"/>
                <a:gd name="T68" fmla="*/ 540 w 622"/>
                <a:gd name="T69" fmla="*/ 521 h 622"/>
                <a:gd name="T70" fmla="*/ 575 w 622"/>
                <a:gd name="T71" fmla="*/ 473 h 622"/>
                <a:gd name="T72" fmla="*/ 602 w 622"/>
                <a:gd name="T73" fmla="*/ 420 h 622"/>
                <a:gd name="T74" fmla="*/ 617 w 622"/>
                <a:gd name="T75" fmla="*/ 363 h 622"/>
                <a:gd name="T76" fmla="*/ 622 w 622"/>
                <a:gd name="T77" fmla="*/ 303 h 622"/>
                <a:gd name="T78" fmla="*/ 614 w 622"/>
                <a:gd name="T79" fmla="*/ 243 h 622"/>
                <a:gd name="T80" fmla="*/ 600 w 622"/>
                <a:gd name="T81" fmla="*/ 198 h 622"/>
                <a:gd name="T82" fmla="*/ 588 w 622"/>
                <a:gd name="T83" fmla="*/ 170 h 622"/>
                <a:gd name="T84" fmla="*/ 580 w 622"/>
                <a:gd name="T85" fmla="*/ 15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80" y="155"/>
                  </a:moveTo>
                  <a:lnTo>
                    <a:pt x="580" y="155"/>
                  </a:lnTo>
                  <a:lnTo>
                    <a:pt x="571" y="142"/>
                  </a:lnTo>
                  <a:lnTo>
                    <a:pt x="562" y="129"/>
                  </a:lnTo>
                  <a:lnTo>
                    <a:pt x="553" y="116"/>
                  </a:lnTo>
                  <a:lnTo>
                    <a:pt x="544" y="105"/>
                  </a:lnTo>
                  <a:lnTo>
                    <a:pt x="522" y="82"/>
                  </a:lnTo>
                  <a:lnTo>
                    <a:pt x="498" y="63"/>
                  </a:lnTo>
                  <a:lnTo>
                    <a:pt x="473" y="46"/>
                  </a:lnTo>
                  <a:lnTo>
                    <a:pt x="447" y="32"/>
                  </a:lnTo>
                  <a:lnTo>
                    <a:pt x="420" y="20"/>
                  </a:lnTo>
                  <a:lnTo>
                    <a:pt x="391" y="11"/>
                  </a:lnTo>
                  <a:lnTo>
                    <a:pt x="363" y="4"/>
                  </a:lnTo>
                  <a:lnTo>
                    <a:pt x="333" y="2"/>
                  </a:lnTo>
                  <a:lnTo>
                    <a:pt x="303" y="0"/>
                  </a:lnTo>
                  <a:lnTo>
                    <a:pt x="273" y="3"/>
                  </a:lnTo>
                  <a:lnTo>
                    <a:pt x="243" y="8"/>
                  </a:lnTo>
                  <a:lnTo>
                    <a:pt x="213" y="16"/>
                  </a:lnTo>
                  <a:lnTo>
                    <a:pt x="198" y="21"/>
                  </a:lnTo>
                  <a:lnTo>
                    <a:pt x="184" y="28"/>
                  </a:lnTo>
                  <a:lnTo>
                    <a:pt x="170" y="34"/>
                  </a:lnTo>
                  <a:lnTo>
                    <a:pt x="155" y="42"/>
                  </a:lnTo>
                  <a:lnTo>
                    <a:pt x="155" y="42"/>
                  </a:lnTo>
                  <a:lnTo>
                    <a:pt x="142" y="50"/>
                  </a:lnTo>
                  <a:lnTo>
                    <a:pt x="129" y="59"/>
                  </a:lnTo>
                  <a:lnTo>
                    <a:pt x="116" y="68"/>
                  </a:lnTo>
                  <a:lnTo>
                    <a:pt x="105" y="79"/>
                  </a:lnTo>
                  <a:lnTo>
                    <a:pt x="82" y="101"/>
                  </a:lnTo>
                  <a:lnTo>
                    <a:pt x="63" y="123"/>
                  </a:lnTo>
                  <a:lnTo>
                    <a:pt x="46" y="149"/>
                  </a:lnTo>
                  <a:lnTo>
                    <a:pt x="32" y="175"/>
                  </a:lnTo>
                  <a:lnTo>
                    <a:pt x="20" y="202"/>
                  </a:lnTo>
                  <a:lnTo>
                    <a:pt x="11" y="231"/>
                  </a:lnTo>
                  <a:lnTo>
                    <a:pt x="4" y="260"/>
                  </a:lnTo>
                  <a:lnTo>
                    <a:pt x="2" y="290"/>
                  </a:lnTo>
                  <a:lnTo>
                    <a:pt x="0" y="320"/>
                  </a:lnTo>
                  <a:lnTo>
                    <a:pt x="3" y="350"/>
                  </a:lnTo>
                  <a:lnTo>
                    <a:pt x="8" y="379"/>
                  </a:lnTo>
                  <a:lnTo>
                    <a:pt x="16" y="408"/>
                  </a:lnTo>
                  <a:lnTo>
                    <a:pt x="21" y="424"/>
                  </a:lnTo>
                  <a:lnTo>
                    <a:pt x="28" y="438"/>
                  </a:lnTo>
                  <a:lnTo>
                    <a:pt x="34" y="452"/>
                  </a:lnTo>
                  <a:lnTo>
                    <a:pt x="42" y="465"/>
                  </a:lnTo>
                  <a:lnTo>
                    <a:pt x="42" y="465"/>
                  </a:lnTo>
                  <a:lnTo>
                    <a:pt x="50" y="480"/>
                  </a:lnTo>
                  <a:lnTo>
                    <a:pt x="59" y="493"/>
                  </a:lnTo>
                  <a:lnTo>
                    <a:pt x="68" y="505"/>
                  </a:lnTo>
                  <a:lnTo>
                    <a:pt x="78" y="518"/>
                  </a:lnTo>
                  <a:lnTo>
                    <a:pt x="101" y="538"/>
                  </a:lnTo>
                  <a:lnTo>
                    <a:pt x="124" y="558"/>
                  </a:lnTo>
                  <a:lnTo>
                    <a:pt x="149" y="575"/>
                  </a:lnTo>
                  <a:lnTo>
                    <a:pt x="175" y="589"/>
                  </a:lnTo>
                  <a:lnTo>
                    <a:pt x="202" y="601"/>
                  </a:lnTo>
                  <a:lnTo>
                    <a:pt x="231" y="610"/>
                  </a:lnTo>
                  <a:lnTo>
                    <a:pt x="260" y="617"/>
                  </a:lnTo>
                  <a:lnTo>
                    <a:pt x="290" y="621"/>
                  </a:lnTo>
                  <a:lnTo>
                    <a:pt x="320" y="622"/>
                  </a:lnTo>
                  <a:lnTo>
                    <a:pt x="350" y="619"/>
                  </a:lnTo>
                  <a:lnTo>
                    <a:pt x="379" y="614"/>
                  </a:lnTo>
                  <a:lnTo>
                    <a:pt x="408" y="605"/>
                  </a:lnTo>
                  <a:lnTo>
                    <a:pt x="424" y="600"/>
                  </a:lnTo>
                  <a:lnTo>
                    <a:pt x="438" y="594"/>
                  </a:lnTo>
                  <a:lnTo>
                    <a:pt x="452" y="587"/>
                  </a:lnTo>
                  <a:lnTo>
                    <a:pt x="465" y="580"/>
                  </a:lnTo>
                  <a:lnTo>
                    <a:pt x="465" y="580"/>
                  </a:lnTo>
                  <a:lnTo>
                    <a:pt x="480" y="571"/>
                  </a:lnTo>
                  <a:lnTo>
                    <a:pt x="493" y="562"/>
                  </a:lnTo>
                  <a:lnTo>
                    <a:pt x="506" y="553"/>
                  </a:lnTo>
                  <a:lnTo>
                    <a:pt x="518" y="542"/>
                  </a:lnTo>
                  <a:lnTo>
                    <a:pt x="540" y="521"/>
                  </a:lnTo>
                  <a:lnTo>
                    <a:pt x="558" y="498"/>
                  </a:lnTo>
                  <a:lnTo>
                    <a:pt x="575" y="473"/>
                  </a:lnTo>
                  <a:lnTo>
                    <a:pt x="591" y="447"/>
                  </a:lnTo>
                  <a:lnTo>
                    <a:pt x="602" y="420"/>
                  </a:lnTo>
                  <a:lnTo>
                    <a:pt x="611" y="391"/>
                  </a:lnTo>
                  <a:lnTo>
                    <a:pt x="617" y="363"/>
                  </a:lnTo>
                  <a:lnTo>
                    <a:pt x="621" y="333"/>
                  </a:lnTo>
                  <a:lnTo>
                    <a:pt x="622" y="303"/>
                  </a:lnTo>
                  <a:lnTo>
                    <a:pt x="619" y="273"/>
                  </a:lnTo>
                  <a:lnTo>
                    <a:pt x="614" y="243"/>
                  </a:lnTo>
                  <a:lnTo>
                    <a:pt x="606" y="213"/>
                  </a:lnTo>
                  <a:lnTo>
                    <a:pt x="600" y="198"/>
                  </a:lnTo>
                  <a:lnTo>
                    <a:pt x="594" y="184"/>
                  </a:lnTo>
                  <a:lnTo>
                    <a:pt x="588" y="170"/>
                  </a:lnTo>
                  <a:lnTo>
                    <a:pt x="580" y="155"/>
                  </a:lnTo>
                  <a:lnTo>
                    <a:pt x="580" y="1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69"/>
            <p:cNvSpPr>
              <a:spLocks/>
            </p:cNvSpPr>
            <p:nvPr userDrawn="1"/>
          </p:nvSpPr>
          <p:spPr bwMode="auto">
            <a:xfrm>
              <a:off x="3904" y="1754"/>
              <a:ext cx="135" cy="135"/>
            </a:xfrm>
            <a:custGeom>
              <a:avLst/>
              <a:gdLst>
                <a:gd name="T0" fmla="*/ 134 w 539"/>
                <a:gd name="T1" fmla="*/ 36 h 539"/>
                <a:gd name="T2" fmla="*/ 89 w 539"/>
                <a:gd name="T3" fmla="*/ 67 h 539"/>
                <a:gd name="T4" fmla="*/ 54 w 539"/>
                <a:gd name="T5" fmla="*/ 106 h 539"/>
                <a:gd name="T6" fmla="*/ 27 w 539"/>
                <a:gd name="T7" fmla="*/ 151 h 539"/>
                <a:gd name="T8" fmla="*/ 9 w 539"/>
                <a:gd name="T9" fmla="*/ 200 h 539"/>
                <a:gd name="T10" fmla="*/ 0 w 539"/>
                <a:gd name="T11" fmla="*/ 251 h 539"/>
                <a:gd name="T12" fmla="*/ 1 w 539"/>
                <a:gd name="T13" fmla="*/ 303 h 539"/>
                <a:gd name="T14" fmla="*/ 13 w 539"/>
                <a:gd name="T15" fmla="*/ 355 h 539"/>
                <a:gd name="T16" fmla="*/ 35 w 539"/>
                <a:gd name="T17" fmla="*/ 405 h 539"/>
                <a:gd name="T18" fmla="*/ 50 w 539"/>
                <a:gd name="T19" fmla="*/ 428 h 539"/>
                <a:gd name="T20" fmla="*/ 86 w 539"/>
                <a:gd name="T21" fmla="*/ 469 h 539"/>
                <a:gd name="T22" fmla="*/ 127 w 539"/>
                <a:gd name="T23" fmla="*/ 500 h 539"/>
                <a:gd name="T24" fmla="*/ 174 w 539"/>
                <a:gd name="T25" fmla="*/ 522 h 539"/>
                <a:gd name="T26" fmla="*/ 225 w 539"/>
                <a:gd name="T27" fmla="*/ 536 h 539"/>
                <a:gd name="T28" fmla="*/ 276 w 539"/>
                <a:gd name="T29" fmla="*/ 539 h 539"/>
                <a:gd name="T30" fmla="*/ 328 w 539"/>
                <a:gd name="T31" fmla="*/ 532 h 539"/>
                <a:gd name="T32" fmla="*/ 380 w 539"/>
                <a:gd name="T33" fmla="*/ 515 h 539"/>
                <a:gd name="T34" fmla="*/ 404 w 539"/>
                <a:gd name="T35" fmla="*/ 504 h 539"/>
                <a:gd name="T36" fmla="*/ 449 w 539"/>
                <a:gd name="T37" fmla="*/ 471 h 539"/>
                <a:gd name="T38" fmla="*/ 484 w 539"/>
                <a:gd name="T39" fmla="*/ 432 h 539"/>
                <a:gd name="T40" fmla="*/ 512 w 539"/>
                <a:gd name="T41" fmla="*/ 388 h 539"/>
                <a:gd name="T42" fmla="*/ 530 w 539"/>
                <a:gd name="T43" fmla="*/ 340 h 539"/>
                <a:gd name="T44" fmla="*/ 539 w 539"/>
                <a:gd name="T45" fmla="*/ 289 h 539"/>
                <a:gd name="T46" fmla="*/ 538 w 539"/>
                <a:gd name="T47" fmla="*/ 237 h 539"/>
                <a:gd name="T48" fmla="*/ 526 w 539"/>
                <a:gd name="T49" fmla="*/ 185 h 539"/>
                <a:gd name="T50" fmla="*/ 503 w 539"/>
                <a:gd name="T51" fmla="*/ 135 h 539"/>
                <a:gd name="T52" fmla="*/ 488 w 539"/>
                <a:gd name="T53" fmla="*/ 112 h 539"/>
                <a:gd name="T54" fmla="*/ 452 w 539"/>
                <a:gd name="T55" fmla="*/ 71 h 539"/>
                <a:gd name="T56" fmla="*/ 410 w 539"/>
                <a:gd name="T57" fmla="*/ 40 h 539"/>
                <a:gd name="T58" fmla="*/ 363 w 539"/>
                <a:gd name="T59" fmla="*/ 17 h 539"/>
                <a:gd name="T60" fmla="*/ 314 w 539"/>
                <a:gd name="T61" fmla="*/ 3 h 539"/>
                <a:gd name="T62" fmla="*/ 262 w 539"/>
                <a:gd name="T63" fmla="*/ 0 h 539"/>
                <a:gd name="T64" fmla="*/ 209 w 539"/>
                <a:gd name="T65" fmla="*/ 6 h 539"/>
                <a:gd name="T66" fmla="*/ 159 w 539"/>
                <a:gd name="T67" fmla="*/ 23 h 539"/>
                <a:gd name="T68" fmla="*/ 134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134" y="36"/>
                  </a:moveTo>
                  <a:lnTo>
                    <a:pt x="134" y="36"/>
                  </a:lnTo>
                  <a:lnTo>
                    <a:pt x="110" y="50"/>
                  </a:lnTo>
                  <a:lnTo>
                    <a:pt x="89" y="67"/>
                  </a:lnTo>
                  <a:lnTo>
                    <a:pt x="71" y="87"/>
                  </a:lnTo>
                  <a:lnTo>
                    <a:pt x="54" y="106"/>
                  </a:lnTo>
                  <a:lnTo>
                    <a:pt x="39" y="129"/>
                  </a:lnTo>
                  <a:lnTo>
                    <a:pt x="27" y="151"/>
                  </a:lnTo>
                  <a:lnTo>
                    <a:pt x="17" y="175"/>
                  </a:lnTo>
                  <a:lnTo>
                    <a:pt x="9" y="200"/>
                  </a:lnTo>
                  <a:lnTo>
                    <a:pt x="2" y="225"/>
                  </a:lnTo>
                  <a:lnTo>
                    <a:pt x="0" y="251"/>
                  </a:lnTo>
                  <a:lnTo>
                    <a:pt x="0" y="277"/>
                  </a:lnTo>
                  <a:lnTo>
                    <a:pt x="1" y="303"/>
                  </a:lnTo>
                  <a:lnTo>
                    <a:pt x="6" y="329"/>
                  </a:lnTo>
                  <a:lnTo>
                    <a:pt x="13" y="355"/>
                  </a:lnTo>
                  <a:lnTo>
                    <a:pt x="23" y="380"/>
                  </a:lnTo>
                  <a:lnTo>
                    <a:pt x="35" y="405"/>
                  </a:lnTo>
                  <a:lnTo>
                    <a:pt x="35" y="405"/>
                  </a:lnTo>
                  <a:lnTo>
                    <a:pt x="50" y="428"/>
                  </a:lnTo>
                  <a:lnTo>
                    <a:pt x="67" y="449"/>
                  </a:lnTo>
                  <a:lnTo>
                    <a:pt x="86" y="469"/>
                  </a:lnTo>
                  <a:lnTo>
                    <a:pt x="106" y="486"/>
                  </a:lnTo>
                  <a:lnTo>
                    <a:pt x="127" y="500"/>
                  </a:lnTo>
                  <a:lnTo>
                    <a:pt x="151" y="513"/>
                  </a:lnTo>
                  <a:lnTo>
                    <a:pt x="174" y="522"/>
                  </a:lnTo>
                  <a:lnTo>
                    <a:pt x="199" y="530"/>
                  </a:lnTo>
                  <a:lnTo>
                    <a:pt x="225" y="536"/>
                  </a:lnTo>
                  <a:lnTo>
                    <a:pt x="250" y="539"/>
                  </a:lnTo>
                  <a:lnTo>
                    <a:pt x="276" y="539"/>
                  </a:lnTo>
                  <a:lnTo>
                    <a:pt x="303" y="538"/>
                  </a:lnTo>
                  <a:lnTo>
                    <a:pt x="328" y="532"/>
                  </a:lnTo>
                  <a:lnTo>
                    <a:pt x="354" y="526"/>
                  </a:lnTo>
                  <a:lnTo>
                    <a:pt x="380" y="515"/>
                  </a:lnTo>
                  <a:lnTo>
                    <a:pt x="404" y="504"/>
                  </a:lnTo>
                  <a:lnTo>
                    <a:pt x="404" y="504"/>
                  </a:lnTo>
                  <a:lnTo>
                    <a:pt x="427" y="488"/>
                  </a:lnTo>
                  <a:lnTo>
                    <a:pt x="449" y="471"/>
                  </a:lnTo>
                  <a:lnTo>
                    <a:pt x="467" y="453"/>
                  </a:lnTo>
                  <a:lnTo>
                    <a:pt x="484" y="432"/>
                  </a:lnTo>
                  <a:lnTo>
                    <a:pt x="500" y="411"/>
                  </a:lnTo>
                  <a:lnTo>
                    <a:pt x="512" y="388"/>
                  </a:lnTo>
                  <a:lnTo>
                    <a:pt x="522" y="364"/>
                  </a:lnTo>
                  <a:lnTo>
                    <a:pt x="530" y="340"/>
                  </a:lnTo>
                  <a:lnTo>
                    <a:pt x="535" y="314"/>
                  </a:lnTo>
                  <a:lnTo>
                    <a:pt x="539" y="289"/>
                  </a:lnTo>
                  <a:lnTo>
                    <a:pt x="539" y="263"/>
                  </a:lnTo>
                  <a:lnTo>
                    <a:pt x="538" y="237"/>
                  </a:lnTo>
                  <a:lnTo>
                    <a:pt x="533" y="211"/>
                  </a:lnTo>
                  <a:lnTo>
                    <a:pt x="526" y="185"/>
                  </a:lnTo>
                  <a:lnTo>
                    <a:pt x="516" y="160"/>
                  </a:lnTo>
                  <a:lnTo>
                    <a:pt x="503" y="135"/>
                  </a:lnTo>
                  <a:lnTo>
                    <a:pt x="503" y="135"/>
                  </a:lnTo>
                  <a:lnTo>
                    <a:pt x="488" y="112"/>
                  </a:lnTo>
                  <a:lnTo>
                    <a:pt x="471" y="91"/>
                  </a:lnTo>
                  <a:lnTo>
                    <a:pt x="452" y="71"/>
                  </a:lnTo>
                  <a:lnTo>
                    <a:pt x="432" y="54"/>
                  </a:lnTo>
                  <a:lnTo>
                    <a:pt x="410" y="40"/>
                  </a:lnTo>
                  <a:lnTo>
                    <a:pt x="388" y="27"/>
                  </a:lnTo>
                  <a:lnTo>
                    <a:pt x="363" y="17"/>
                  </a:lnTo>
                  <a:lnTo>
                    <a:pt x="340" y="9"/>
                  </a:lnTo>
                  <a:lnTo>
                    <a:pt x="314" y="3"/>
                  </a:lnTo>
                  <a:lnTo>
                    <a:pt x="288" y="1"/>
                  </a:lnTo>
                  <a:lnTo>
                    <a:pt x="262" y="0"/>
                  </a:lnTo>
                  <a:lnTo>
                    <a:pt x="235" y="2"/>
                  </a:lnTo>
                  <a:lnTo>
                    <a:pt x="209" y="6"/>
                  </a:lnTo>
                  <a:lnTo>
                    <a:pt x="185" y="14"/>
                  </a:lnTo>
                  <a:lnTo>
                    <a:pt x="159" y="23"/>
                  </a:lnTo>
                  <a:lnTo>
                    <a:pt x="134" y="36"/>
                  </a:lnTo>
                  <a:lnTo>
                    <a:pt x="134"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70"/>
            <p:cNvSpPr>
              <a:spLocks/>
            </p:cNvSpPr>
            <p:nvPr userDrawn="1"/>
          </p:nvSpPr>
          <p:spPr bwMode="auto">
            <a:xfrm>
              <a:off x="4041" y="1984"/>
              <a:ext cx="115" cy="114"/>
            </a:xfrm>
            <a:custGeom>
              <a:avLst/>
              <a:gdLst>
                <a:gd name="T0" fmla="*/ 114 w 460"/>
                <a:gd name="T1" fmla="*/ 31 h 458"/>
                <a:gd name="T2" fmla="*/ 76 w 460"/>
                <a:gd name="T3" fmla="*/ 58 h 458"/>
                <a:gd name="T4" fmla="*/ 46 w 460"/>
                <a:gd name="T5" fmla="*/ 91 h 458"/>
                <a:gd name="T6" fmla="*/ 23 w 460"/>
                <a:gd name="T7" fmla="*/ 129 h 458"/>
                <a:gd name="T8" fmla="*/ 7 w 460"/>
                <a:gd name="T9" fmla="*/ 170 h 458"/>
                <a:gd name="T10" fmla="*/ 1 w 460"/>
                <a:gd name="T11" fmla="*/ 213 h 458"/>
                <a:gd name="T12" fmla="*/ 2 w 460"/>
                <a:gd name="T13" fmla="*/ 258 h 458"/>
                <a:gd name="T14" fmla="*/ 11 w 460"/>
                <a:gd name="T15" fmla="*/ 302 h 458"/>
                <a:gd name="T16" fmla="*/ 31 w 460"/>
                <a:gd name="T17" fmla="*/ 344 h 458"/>
                <a:gd name="T18" fmla="*/ 44 w 460"/>
                <a:gd name="T19" fmla="*/ 365 h 458"/>
                <a:gd name="T20" fmla="*/ 74 w 460"/>
                <a:gd name="T21" fmla="*/ 398 h 458"/>
                <a:gd name="T22" fmla="*/ 109 w 460"/>
                <a:gd name="T23" fmla="*/ 425 h 458"/>
                <a:gd name="T24" fmla="*/ 149 w 460"/>
                <a:gd name="T25" fmla="*/ 444 h 458"/>
                <a:gd name="T26" fmla="*/ 191 w 460"/>
                <a:gd name="T27" fmla="*/ 456 h 458"/>
                <a:gd name="T28" fmla="*/ 235 w 460"/>
                <a:gd name="T29" fmla="*/ 458 h 458"/>
                <a:gd name="T30" fmla="*/ 280 w 460"/>
                <a:gd name="T31" fmla="*/ 453 h 458"/>
                <a:gd name="T32" fmla="*/ 323 w 460"/>
                <a:gd name="T33" fmla="*/ 439 h 458"/>
                <a:gd name="T34" fmla="*/ 345 w 460"/>
                <a:gd name="T35" fmla="*/ 428 h 458"/>
                <a:gd name="T36" fmla="*/ 381 w 460"/>
                <a:gd name="T37" fmla="*/ 401 h 458"/>
                <a:gd name="T38" fmla="*/ 413 w 460"/>
                <a:gd name="T39" fmla="*/ 368 h 458"/>
                <a:gd name="T40" fmla="*/ 436 w 460"/>
                <a:gd name="T41" fmla="*/ 331 h 458"/>
                <a:gd name="T42" fmla="*/ 452 w 460"/>
                <a:gd name="T43" fmla="*/ 289 h 458"/>
                <a:gd name="T44" fmla="*/ 458 w 460"/>
                <a:gd name="T45" fmla="*/ 246 h 458"/>
                <a:gd name="T46" fmla="*/ 457 w 460"/>
                <a:gd name="T47" fmla="*/ 202 h 458"/>
                <a:gd name="T48" fmla="*/ 448 w 460"/>
                <a:gd name="T49" fmla="*/ 157 h 458"/>
                <a:gd name="T50" fmla="*/ 428 w 460"/>
                <a:gd name="T51" fmla="*/ 114 h 458"/>
                <a:gd name="T52" fmla="*/ 415 w 460"/>
                <a:gd name="T53" fmla="*/ 95 h 458"/>
                <a:gd name="T54" fmla="*/ 385 w 460"/>
                <a:gd name="T55" fmla="*/ 61 h 458"/>
                <a:gd name="T56" fmla="*/ 350 w 460"/>
                <a:gd name="T57" fmla="*/ 34 h 458"/>
                <a:gd name="T58" fmla="*/ 310 w 460"/>
                <a:gd name="T59" fmla="*/ 14 h 458"/>
                <a:gd name="T60" fmla="*/ 268 w 460"/>
                <a:gd name="T61" fmla="*/ 4 h 458"/>
                <a:gd name="T62" fmla="*/ 224 w 460"/>
                <a:gd name="T63" fmla="*/ 0 h 458"/>
                <a:gd name="T64" fmla="*/ 179 w 460"/>
                <a:gd name="T65" fmla="*/ 5 h 458"/>
                <a:gd name="T66" fmla="*/ 135 w 460"/>
                <a:gd name="T67" fmla="*/ 21 h 458"/>
                <a:gd name="T68" fmla="*/ 114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114" y="31"/>
                  </a:moveTo>
                  <a:lnTo>
                    <a:pt x="114" y="31"/>
                  </a:lnTo>
                  <a:lnTo>
                    <a:pt x="95" y="44"/>
                  </a:lnTo>
                  <a:lnTo>
                    <a:pt x="76" y="58"/>
                  </a:lnTo>
                  <a:lnTo>
                    <a:pt x="61" y="74"/>
                  </a:lnTo>
                  <a:lnTo>
                    <a:pt x="46" y="91"/>
                  </a:lnTo>
                  <a:lnTo>
                    <a:pt x="33" y="109"/>
                  </a:lnTo>
                  <a:lnTo>
                    <a:pt x="23" y="129"/>
                  </a:lnTo>
                  <a:lnTo>
                    <a:pt x="14" y="150"/>
                  </a:lnTo>
                  <a:lnTo>
                    <a:pt x="7" y="170"/>
                  </a:lnTo>
                  <a:lnTo>
                    <a:pt x="3" y="191"/>
                  </a:lnTo>
                  <a:lnTo>
                    <a:pt x="1" y="213"/>
                  </a:lnTo>
                  <a:lnTo>
                    <a:pt x="0" y="236"/>
                  </a:lnTo>
                  <a:lnTo>
                    <a:pt x="2" y="258"/>
                  </a:lnTo>
                  <a:lnTo>
                    <a:pt x="6" y="280"/>
                  </a:lnTo>
                  <a:lnTo>
                    <a:pt x="11" y="302"/>
                  </a:lnTo>
                  <a:lnTo>
                    <a:pt x="20" y="323"/>
                  </a:lnTo>
                  <a:lnTo>
                    <a:pt x="31" y="344"/>
                  </a:lnTo>
                  <a:lnTo>
                    <a:pt x="31" y="344"/>
                  </a:lnTo>
                  <a:lnTo>
                    <a:pt x="44" y="365"/>
                  </a:lnTo>
                  <a:lnTo>
                    <a:pt x="58" y="382"/>
                  </a:lnTo>
                  <a:lnTo>
                    <a:pt x="74" y="398"/>
                  </a:lnTo>
                  <a:lnTo>
                    <a:pt x="91" y="413"/>
                  </a:lnTo>
                  <a:lnTo>
                    <a:pt x="109" y="425"/>
                  </a:lnTo>
                  <a:lnTo>
                    <a:pt x="129" y="436"/>
                  </a:lnTo>
                  <a:lnTo>
                    <a:pt x="149" y="444"/>
                  </a:lnTo>
                  <a:lnTo>
                    <a:pt x="170" y="451"/>
                  </a:lnTo>
                  <a:lnTo>
                    <a:pt x="191" y="456"/>
                  </a:lnTo>
                  <a:lnTo>
                    <a:pt x="213" y="458"/>
                  </a:lnTo>
                  <a:lnTo>
                    <a:pt x="235" y="458"/>
                  </a:lnTo>
                  <a:lnTo>
                    <a:pt x="258" y="457"/>
                  </a:lnTo>
                  <a:lnTo>
                    <a:pt x="280" y="453"/>
                  </a:lnTo>
                  <a:lnTo>
                    <a:pt x="302" y="447"/>
                  </a:lnTo>
                  <a:lnTo>
                    <a:pt x="323" y="439"/>
                  </a:lnTo>
                  <a:lnTo>
                    <a:pt x="345" y="428"/>
                  </a:lnTo>
                  <a:lnTo>
                    <a:pt x="345" y="428"/>
                  </a:lnTo>
                  <a:lnTo>
                    <a:pt x="364" y="415"/>
                  </a:lnTo>
                  <a:lnTo>
                    <a:pt x="381" y="401"/>
                  </a:lnTo>
                  <a:lnTo>
                    <a:pt x="398" y="385"/>
                  </a:lnTo>
                  <a:lnTo>
                    <a:pt x="413" y="368"/>
                  </a:lnTo>
                  <a:lnTo>
                    <a:pt x="426" y="349"/>
                  </a:lnTo>
                  <a:lnTo>
                    <a:pt x="436" y="331"/>
                  </a:lnTo>
                  <a:lnTo>
                    <a:pt x="444" y="310"/>
                  </a:lnTo>
                  <a:lnTo>
                    <a:pt x="452" y="289"/>
                  </a:lnTo>
                  <a:lnTo>
                    <a:pt x="456" y="267"/>
                  </a:lnTo>
                  <a:lnTo>
                    <a:pt x="458" y="246"/>
                  </a:lnTo>
                  <a:lnTo>
                    <a:pt x="460" y="224"/>
                  </a:lnTo>
                  <a:lnTo>
                    <a:pt x="457" y="202"/>
                  </a:lnTo>
                  <a:lnTo>
                    <a:pt x="453" y="180"/>
                  </a:lnTo>
                  <a:lnTo>
                    <a:pt x="448" y="157"/>
                  </a:lnTo>
                  <a:lnTo>
                    <a:pt x="439" y="135"/>
                  </a:lnTo>
                  <a:lnTo>
                    <a:pt x="428" y="114"/>
                  </a:lnTo>
                  <a:lnTo>
                    <a:pt x="428" y="114"/>
                  </a:lnTo>
                  <a:lnTo>
                    <a:pt x="415" y="95"/>
                  </a:lnTo>
                  <a:lnTo>
                    <a:pt x="401" y="77"/>
                  </a:lnTo>
                  <a:lnTo>
                    <a:pt x="385" y="61"/>
                  </a:lnTo>
                  <a:lnTo>
                    <a:pt x="368" y="47"/>
                  </a:lnTo>
                  <a:lnTo>
                    <a:pt x="350" y="34"/>
                  </a:lnTo>
                  <a:lnTo>
                    <a:pt x="331" y="23"/>
                  </a:lnTo>
                  <a:lnTo>
                    <a:pt x="310" y="14"/>
                  </a:lnTo>
                  <a:lnTo>
                    <a:pt x="289" y="8"/>
                  </a:lnTo>
                  <a:lnTo>
                    <a:pt x="268" y="4"/>
                  </a:lnTo>
                  <a:lnTo>
                    <a:pt x="246" y="1"/>
                  </a:lnTo>
                  <a:lnTo>
                    <a:pt x="224" y="0"/>
                  </a:lnTo>
                  <a:lnTo>
                    <a:pt x="202" y="1"/>
                  </a:lnTo>
                  <a:lnTo>
                    <a:pt x="179" y="5"/>
                  </a:lnTo>
                  <a:lnTo>
                    <a:pt x="157" y="11"/>
                  </a:lnTo>
                  <a:lnTo>
                    <a:pt x="135" y="21"/>
                  </a:lnTo>
                  <a:lnTo>
                    <a:pt x="114" y="31"/>
                  </a:lnTo>
                  <a:lnTo>
                    <a:pt x="11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71"/>
            <p:cNvSpPr>
              <a:spLocks/>
            </p:cNvSpPr>
            <p:nvPr userDrawn="1"/>
          </p:nvSpPr>
          <p:spPr bwMode="auto">
            <a:xfrm>
              <a:off x="4178" y="2213"/>
              <a:ext cx="94" cy="94"/>
            </a:xfrm>
            <a:custGeom>
              <a:avLst/>
              <a:gdLst>
                <a:gd name="T0" fmla="*/ 95 w 378"/>
                <a:gd name="T1" fmla="*/ 26 h 378"/>
                <a:gd name="T2" fmla="*/ 64 w 378"/>
                <a:gd name="T3" fmla="*/ 48 h 378"/>
                <a:gd name="T4" fmla="*/ 38 w 378"/>
                <a:gd name="T5" fmla="*/ 76 h 378"/>
                <a:gd name="T6" fmla="*/ 19 w 378"/>
                <a:gd name="T7" fmla="*/ 107 h 378"/>
                <a:gd name="T8" fmla="*/ 6 w 378"/>
                <a:gd name="T9" fmla="*/ 141 h 378"/>
                <a:gd name="T10" fmla="*/ 0 w 378"/>
                <a:gd name="T11" fmla="*/ 176 h 378"/>
                <a:gd name="T12" fmla="*/ 1 w 378"/>
                <a:gd name="T13" fmla="*/ 212 h 378"/>
                <a:gd name="T14" fmla="*/ 9 w 378"/>
                <a:gd name="T15" fmla="*/ 249 h 378"/>
                <a:gd name="T16" fmla="*/ 25 w 378"/>
                <a:gd name="T17" fmla="*/ 284 h 378"/>
                <a:gd name="T18" fmla="*/ 35 w 378"/>
                <a:gd name="T19" fmla="*/ 300 h 378"/>
                <a:gd name="T20" fmla="*/ 61 w 378"/>
                <a:gd name="T21" fmla="*/ 328 h 378"/>
                <a:gd name="T22" fmla="*/ 90 w 378"/>
                <a:gd name="T23" fmla="*/ 350 h 378"/>
                <a:gd name="T24" fmla="*/ 122 w 378"/>
                <a:gd name="T25" fmla="*/ 366 h 378"/>
                <a:gd name="T26" fmla="*/ 158 w 378"/>
                <a:gd name="T27" fmla="*/ 375 h 378"/>
                <a:gd name="T28" fmla="*/ 194 w 378"/>
                <a:gd name="T29" fmla="*/ 378 h 378"/>
                <a:gd name="T30" fmla="*/ 231 w 378"/>
                <a:gd name="T31" fmla="*/ 374 h 378"/>
                <a:gd name="T32" fmla="*/ 266 w 378"/>
                <a:gd name="T33" fmla="*/ 362 h 378"/>
                <a:gd name="T34" fmla="*/ 284 w 378"/>
                <a:gd name="T35" fmla="*/ 353 h 378"/>
                <a:gd name="T36" fmla="*/ 314 w 378"/>
                <a:gd name="T37" fmla="*/ 331 h 378"/>
                <a:gd name="T38" fmla="*/ 340 w 378"/>
                <a:gd name="T39" fmla="*/ 304 h 378"/>
                <a:gd name="T40" fmla="*/ 358 w 378"/>
                <a:gd name="T41" fmla="*/ 272 h 378"/>
                <a:gd name="T42" fmla="*/ 371 w 378"/>
                <a:gd name="T43" fmla="*/ 238 h 378"/>
                <a:gd name="T44" fmla="*/ 378 w 378"/>
                <a:gd name="T45" fmla="*/ 202 h 378"/>
                <a:gd name="T46" fmla="*/ 376 w 378"/>
                <a:gd name="T47" fmla="*/ 165 h 378"/>
                <a:gd name="T48" fmla="*/ 369 w 378"/>
                <a:gd name="T49" fmla="*/ 130 h 378"/>
                <a:gd name="T50" fmla="*/ 353 w 378"/>
                <a:gd name="T51" fmla="*/ 95 h 378"/>
                <a:gd name="T52" fmla="*/ 343 w 378"/>
                <a:gd name="T53" fmla="*/ 78 h 378"/>
                <a:gd name="T54" fmla="*/ 317 w 378"/>
                <a:gd name="T55" fmla="*/ 51 h 378"/>
                <a:gd name="T56" fmla="*/ 288 w 378"/>
                <a:gd name="T57" fmla="*/ 29 h 378"/>
                <a:gd name="T58" fmla="*/ 255 w 378"/>
                <a:gd name="T59" fmla="*/ 12 h 378"/>
                <a:gd name="T60" fmla="*/ 220 w 378"/>
                <a:gd name="T61" fmla="*/ 3 h 378"/>
                <a:gd name="T62" fmla="*/ 184 w 378"/>
                <a:gd name="T63" fmla="*/ 0 h 378"/>
                <a:gd name="T64" fmla="*/ 147 w 378"/>
                <a:gd name="T65" fmla="*/ 5 h 378"/>
                <a:gd name="T66" fmla="*/ 112 w 378"/>
                <a:gd name="T67" fmla="*/ 17 h 378"/>
                <a:gd name="T68" fmla="*/ 95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5" y="26"/>
                  </a:moveTo>
                  <a:lnTo>
                    <a:pt x="95" y="26"/>
                  </a:lnTo>
                  <a:lnTo>
                    <a:pt x="78" y="36"/>
                  </a:lnTo>
                  <a:lnTo>
                    <a:pt x="64" y="48"/>
                  </a:lnTo>
                  <a:lnTo>
                    <a:pt x="49" y="61"/>
                  </a:lnTo>
                  <a:lnTo>
                    <a:pt x="38" y="76"/>
                  </a:lnTo>
                  <a:lnTo>
                    <a:pt x="27" y="90"/>
                  </a:lnTo>
                  <a:lnTo>
                    <a:pt x="19" y="107"/>
                  </a:lnTo>
                  <a:lnTo>
                    <a:pt x="12" y="124"/>
                  </a:lnTo>
                  <a:lnTo>
                    <a:pt x="6" y="141"/>
                  </a:lnTo>
                  <a:lnTo>
                    <a:pt x="2" y="158"/>
                  </a:lnTo>
                  <a:lnTo>
                    <a:pt x="0" y="176"/>
                  </a:lnTo>
                  <a:lnTo>
                    <a:pt x="0" y="194"/>
                  </a:lnTo>
                  <a:lnTo>
                    <a:pt x="1" y="212"/>
                  </a:lnTo>
                  <a:lnTo>
                    <a:pt x="4" y="231"/>
                  </a:lnTo>
                  <a:lnTo>
                    <a:pt x="9" y="249"/>
                  </a:lnTo>
                  <a:lnTo>
                    <a:pt x="17" y="267"/>
                  </a:lnTo>
                  <a:lnTo>
                    <a:pt x="25" y="284"/>
                  </a:lnTo>
                  <a:lnTo>
                    <a:pt x="25" y="284"/>
                  </a:lnTo>
                  <a:lnTo>
                    <a:pt x="35" y="300"/>
                  </a:lnTo>
                  <a:lnTo>
                    <a:pt x="48" y="315"/>
                  </a:lnTo>
                  <a:lnTo>
                    <a:pt x="61" y="328"/>
                  </a:lnTo>
                  <a:lnTo>
                    <a:pt x="74" y="340"/>
                  </a:lnTo>
                  <a:lnTo>
                    <a:pt x="90" y="350"/>
                  </a:lnTo>
                  <a:lnTo>
                    <a:pt x="105" y="360"/>
                  </a:lnTo>
                  <a:lnTo>
                    <a:pt x="122" y="366"/>
                  </a:lnTo>
                  <a:lnTo>
                    <a:pt x="139" y="371"/>
                  </a:lnTo>
                  <a:lnTo>
                    <a:pt x="158" y="375"/>
                  </a:lnTo>
                  <a:lnTo>
                    <a:pt x="176" y="378"/>
                  </a:lnTo>
                  <a:lnTo>
                    <a:pt x="194" y="378"/>
                  </a:lnTo>
                  <a:lnTo>
                    <a:pt x="212" y="377"/>
                  </a:lnTo>
                  <a:lnTo>
                    <a:pt x="231" y="374"/>
                  </a:lnTo>
                  <a:lnTo>
                    <a:pt x="249" y="369"/>
                  </a:lnTo>
                  <a:lnTo>
                    <a:pt x="266" y="362"/>
                  </a:lnTo>
                  <a:lnTo>
                    <a:pt x="284" y="353"/>
                  </a:lnTo>
                  <a:lnTo>
                    <a:pt x="284" y="353"/>
                  </a:lnTo>
                  <a:lnTo>
                    <a:pt x="300" y="343"/>
                  </a:lnTo>
                  <a:lnTo>
                    <a:pt x="314" y="331"/>
                  </a:lnTo>
                  <a:lnTo>
                    <a:pt x="328" y="318"/>
                  </a:lnTo>
                  <a:lnTo>
                    <a:pt x="340" y="304"/>
                  </a:lnTo>
                  <a:lnTo>
                    <a:pt x="350" y="288"/>
                  </a:lnTo>
                  <a:lnTo>
                    <a:pt x="358" y="272"/>
                  </a:lnTo>
                  <a:lnTo>
                    <a:pt x="366" y="255"/>
                  </a:lnTo>
                  <a:lnTo>
                    <a:pt x="371" y="238"/>
                  </a:lnTo>
                  <a:lnTo>
                    <a:pt x="375" y="220"/>
                  </a:lnTo>
                  <a:lnTo>
                    <a:pt x="378" y="202"/>
                  </a:lnTo>
                  <a:lnTo>
                    <a:pt x="378" y="184"/>
                  </a:lnTo>
                  <a:lnTo>
                    <a:pt x="376" y="165"/>
                  </a:lnTo>
                  <a:lnTo>
                    <a:pt x="374" y="147"/>
                  </a:lnTo>
                  <a:lnTo>
                    <a:pt x="369" y="130"/>
                  </a:lnTo>
                  <a:lnTo>
                    <a:pt x="361" y="112"/>
                  </a:lnTo>
                  <a:lnTo>
                    <a:pt x="353" y="95"/>
                  </a:lnTo>
                  <a:lnTo>
                    <a:pt x="353" y="95"/>
                  </a:lnTo>
                  <a:lnTo>
                    <a:pt x="343" y="78"/>
                  </a:lnTo>
                  <a:lnTo>
                    <a:pt x="330" y="64"/>
                  </a:lnTo>
                  <a:lnTo>
                    <a:pt x="317" y="51"/>
                  </a:lnTo>
                  <a:lnTo>
                    <a:pt x="303" y="39"/>
                  </a:lnTo>
                  <a:lnTo>
                    <a:pt x="288" y="29"/>
                  </a:lnTo>
                  <a:lnTo>
                    <a:pt x="272" y="20"/>
                  </a:lnTo>
                  <a:lnTo>
                    <a:pt x="255" y="12"/>
                  </a:lnTo>
                  <a:lnTo>
                    <a:pt x="238" y="6"/>
                  </a:lnTo>
                  <a:lnTo>
                    <a:pt x="220" y="3"/>
                  </a:lnTo>
                  <a:lnTo>
                    <a:pt x="202" y="1"/>
                  </a:lnTo>
                  <a:lnTo>
                    <a:pt x="184" y="0"/>
                  </a:lnTo>
                  <a:lnTo>
                    <a:pt x="165" y="1"/>
                  </a:lnTo>
                  <a:lnTo>
                    <a:pt x="147" y="5"/>
                  </a:lnTo>
                  <a:lnTo>
                    <a:pt x="129" y="10"/>
                  </a:lnTo>
                  <a:lnTo>
                    <a:pt x="112" y="17"/>
                  </a:lnTo>
                  <a:lnTo>
                    <a:pt x="95" y="26"/>
                  </a:lnTo>
                  <a:lnTo>
                    <a:pt x="9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72"/>
            <p:cNvSpPr>
              <a:spLocks/>
            </p:cNvSpPr>
            <p:nvPr userDrawn="1"/>
          </p:nvSpPr>
          <p:spPr bwMode="auto">
            <a:xfrm>
              <a:off x="4315" y="2442"/>
              <a:ext cx="74" cy="75"/>
            </a:xfrm>
            <a:custGeom>
              <a:avLst/>
              <a:gdLst>
                <a:gd name="T0" fmla="*/ 74 w 297"/>
                <a:gd name="T1" fmla="*/ 21 h 297"/>
                <a:gd name="T2" fmla="*/ 50 w 297"/>
                <a:gd name="T3" fmla="*/ 38 h 297"/>
                <a:gd name="T4" fmla="*/ 30 w 297"/>
                <a:gd name="T5" fmla="*/ 60 h 297"/>
                <a:gd name="T6" fmla="*/ 15 w 297"/>
                <a:gd name="T7" fmla="*/ 84 h 297"/>
                <a:gd name="T8" fmla="*/ 5 w 297"/>
                <a:gd name="T9" fmla="*/ 111 h 297"/>
                <a:gd name="T10" fmla="*/ 0 w 297"/>
                <a:gd name="T11" fmla="*/ 138 h 297"/>
                <a:gd name="T12" fmla="*/ 0 w 297"/>
                <a:gd name="T13" fmla="*/ 167 h 297"/>
                <a:gd name="T14" fmla="*/ 7 w 297"/>
                <a:gd name="T15" fmla="*/ 196 h 297"/>
                <a:gd name="T16" fmla="*/ 20 w 297"/>
                <a:gd name="T17" fmla="*/ 223 h 297"/>
                <a:gd name="T18" fmla="*/ 28 w 297"/>
                <a:gd name="T19" fmla="*/ 236 h 297"/>
                <a:gd name="T20" fmla="*/ 47 w 297"/>
                <a:gd name="T21" fmla="*/ 258 h 297"/>
                <a:gd name="T22" fmla="*/ 71 w 297"/>
                <a:gd name="T23" fmla="*/ 275 h 297"/>
                <a:gd name="T24" fmla="*/ 97 w 297"/>
                <a:gd name="T25" fmla="*/ 288 h 297"/>
                <a:gd name="T26" fmla="*/ 124 w 297"/>
                <a:gd name="T27" fmla="*/ 296 h 297"/>
                <a:gd name="T28" fmla="*/ 153 w 297"/>
                <a:gd name="T29" fmla="*/ 297 h 297"/>
                <a:gd name="T30" fmla="*/ 181 w 297"/>
                <a:gd name="T31" fmla="*/ 295 h 297"/>
                <a:gd name="T32" fmla="*/ 209 w 297"/>
                <a:gd name="T33" fmla="*/ 284 h 297"/>
                <a:gd name="T34" fmla="*/ 223 w 297"/>
                <a:gd name="T35" fmla="*/ 278 h 297"/>
                <a:gd name="T36" fmla="*/ 246 w 297"/>
                <a:gd name="T37" fmla="*/ 261 h 297"/>
                <a:gd name="T38" fmla="*/ 267 w 297"/>
                <a:gd name="T39" fmla="*/ 239 h 297"/>
                <a:gd name="T40" fmla="*/ 282 w 297"/>
                <a:gd name="T41" fmla="*/ 214 h 297"/>
                <a:gd name="T42" fmla="*/ 292 w 297"/>
                <a:gd name="T43" fmla="*/ 188 h 297"/>
                <a:gd name="T44" fmla="*/ 296 w 297"/>
                <a:gd name="T45" fmla="*/ 159 h 297"/>
                <a:gd name="T46" fmla="*/ 296 w 297"/>
                <a:gd name="T47" fmla="*/ 130 h 297"/>
                <a:gd name="T48" fmla="*/ 289 w 297"/>
                <a:gd name="T49" fmla="*/ 102 h 297"/>
                <a:gd name="T50" fmla="*/ 276 w 297"/>
                <a:gd name="T51" fmla="*/ 74 h 297"/>
                <a:gd name="T52" fmla="*/ 269 w 297"/>
                <a:gd name="T53" fmla="*/ 63 h 297"/>
                <a:gd name="T54" fmla="*/ 249 w 297"/>
                <a:gd name="T55" fmla="*/ 41 h 297"/>
                <a:gd name="T56" fmla="*/ 226 w 297"/>
                <a:gd name="T57" fmla="*/ 22 h 297"/>
                <a:gd name="T58" fmla="*/ 201 w 297"/>
                <a:gd name="T59" fmla="*/ 11 h 297"/>
                <a:gd name="T60" fmla="*/ 172 w 297"/>
                <a:gd name="T61" fmla="*/ 3 h 297"/>
                <a:gd name="T62" fmla="*/ 145 w 297"/>
                <a:gd name="T63" fmla="*/ 0 h 297"/>
                <a:gd name="T64" fmla="*/ 116 w 297"/>
                <a:gd name="T65" fmla="*/ 4 h 297"/>
                <a:gd name="T66" fmla="*/ 87 w 297"/>
                <a:gd name="T67" fmla="*/ 13 h 297"/>
                <a:gd name="T68" fmla="*/ 74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21"/>
                  </a:moveTo>
                  <a:lnTo>
                    <a:pt x="74" y="21"/>
                  </a:lnTo>
                  <a:lnTo>
                    <a:pt x="61" y="29"/>
                  </a:lnTo>
                  <a:lnTo>
                    <a:pt x="50" y="38"/>
                  </a:lnTo>
                  <a:lnTo>
                    <a:pt x="39" y="48"/>
                  </a:lnTo>
                  <a:lnTo>
                    <a:pt x="30" y="60"/>
                  </a:lnTo>
                  <a:lnTo>
                    <a:pt x="21" y="72"/>
                  </a:lnTo>
                  <a:lnTo>
                    <a:pt x="15" y="84"/>
                  </a:lnTo>
                  <a:lnTo>
                    <a:pt x="9" y="97"/>
                  </a:lnTo>
                  <a:lnTo>
                    <a:pt x="5" y="111"/>
                  </a:lnTo>
                  <a:lnTo>
                    <a:pt x="1" y="125"/>
                  </a:lnTo>
                  <a:lnTo>
                    <a:pt x="0" y="138"/>
                  </a:lnTo>
                  <a:lnTo>
                    <a:pt x="0" y="153"/>
                  </a:lnTo>
                  <a:lnTo>
                    <a:pt x="0" y="167"/>
                  </a:lnTo>
                  <a:lnTo>
                    <a:pt x="3" y="181"/>
                  </a:lnTo>
                  <a:lnTo>
                    <a:pt x="7" y="196"/>
                  </a:lnTo>
                  <a:lnTo>
                    <a:pt x="13" y="210"/>
                  </a:lnTo>
                  <a:lnTo>
                    <a:pt x="20" y="223"/>
                  </a:lnTo>
                  <a:lnTo>
                    <a:pt x="20" y="223"/>
                  </a:lnTo>
                  <a:lnTo>
                    <a:pt x="28" y="236"/>
                  </a:lnTo>
                  <a:lnTo>
                    <a:pt x="37" y="248"/>
                  </a:lnTo>
                  <a:lnTo>
                    <a:pt x="47" y="258"/>
                  </a:lnTo>
                  <a:lnTo>
                    <a:pt x="59" y="267"/>
                  </a:lnTo>
                  <a:lnTo>
                    <a:pt x="71" y="275"/>
                  </a:lnTo>
                  <a:lnTo>
                    <a:pt x="84" y="283"/>
                  </a:lnTo>
                  <a:lnTo>
                    <a:pt x="97" y="288"/>
                  </a:lnTo>
                  <a:lnTo>
                    <a:pt x="110" y="292"/>
                  </a:lnTo>
                  <a:lnTo>
                    <a:pt x="124" y="296"/>
                  </a:lnTo>
                  <a:lnTo>
                    <a:pt x="138" y="297"/>
                  </a:lnTo>
                  <a:lnTo>
                    <a:pt x="153" y="297"/>
                  </a:lnTo>
                  <a:lnTo>
                    <a:pt x="167" y="296"/>
                  </a:lnTo>
                  <a:lnTo>
                    <a:pt x="181" y="295"/>
                  </a:lnTo>
                  <a:lnTo>
                    <a:pt x="196" y="291"/>
                  </a:lnTo>
                  <a:lnTo>
                    <a:pt x="209" y="284"/>
                  </a:lnTo>
                  <a:lnTo>
                    <a:pt x="223" y="278"/>
                  </a:lnTo>
                  <a:lnTo>
                    <a:pt x="223" y="278"/>
                  </a:lnTo>
                  <a:lnTo>
                    <a:pt x="235" y="270"/>
                  </a:lnTo>
                  <a:lnTo>
                    <a:pt x="246" y="261"/>
                  </a:lnTo>
                  <a:lnTo>
                    <a:pt x="257" y="250"/>
                  </a:lnTo>
                  <a:lnTo>
                    <a:pt x="267" y="239"/>
                  </a:lnTo>
                  <a:lnTo>
                    <a:pt x="275" y="227"/>
                  </a:lnTo>
                  <a:lnTo>
                    <a:pt x="282" y="214"/>
                  </a:lnTo>
                  <a:lnTo>
                    <a:pt x="287" y="201"/>
                  </a:lnTo>
                  <a:lnTo>
                    <a:pt x="292" y="188"/>
                  </a:lnTo>
                  <a:lnTo>
                    <a:pt x="295" y="173"/>
                  </a:lnTo>
                  <a:lnTo>
                    <a:pt x="296" y="159"/>
                  </a:lnTo>
                  <a:lnTo>
                    <a:pt x="297" y="145"/>
                  </a:lnTo>
                  <a:lnTo>
                    <a:pt x="296" y="130"/>
                  </a:lnTo>
                  <a:lnTo>
                    <a:pt x="293" y="116"/>
                  </a:lnTo>
                  <a:lnTo>
                    <a:pt x="289" y="102"/>
                  </a:lnTo>
                  <a:lnTo>
                    <a:pt x="284" y="89"/>
                  </a:lnTo>
                  <a:lnTo>
                    <a:pt x="276" y="74"/>
                  </a:lnTo>
                  <a:lnTo>
                    <a:pt x="276" y="74"/>
                  </a:lnTo>
                  <a:lnTo>
                    <a:pt x="269" y="63"/>
                  </a:lnTo>
                  <a:lnTo>
                    <a:pt x="259" y="51"/>
                  </a:lnTo>
                  <a:lnTo>
                    <a:pt x="249" y="41"/>
                  </a:lnTo>
                  <a:lnTo>
                    <a:pt x="237" y="30"/>
                  </a:lnTo>
                  <a:lnTo>
                    <a:pt x="226" y="22"/>
                  </a:lnTo>
                  <a:lnTo>
                    <a:pt x="214" y="16"/>
                  </a:lnTo>
                  <a:lnTo>
                    <a:pt x="201" y="11"/>
                  </a:lnTo>
                  <a:lnTo>
                    <a:pt x="187" y="5"/>
                  </a:lnTo>
                  <a:lnTo>
                    <a:pt x="172" y="3"/>
                  </a:lnTo>
                  <a:lnTo>
                    <a:pt x="159" y="1"/>
                  </a:lnTo>
                  <a:lnTo>
                    <a:pt x="145" y="0"/>
                  </a:lnTo>
                  <a:lnTo>
                    <a:pt x="130" y="1"/>
                  </a:lnTo>
                  <a:lnTo>
                    <a:pt x="116" y="4"/>
                  </a:lnTo>
                  <a:lnTo>
                    <a:pt x="102" y="8"/>
                  </a:lnTo>
                  <a:lnTo>
                    <a:pt x="87" y="13"/>
                  </a:lnTo>
                  <a:lnTo>
                    <a:pt x="74" y="21"/>
                  </a:lnTo>
                  <a:lnTo>
                    <a:pt x="7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73"/>
            <p:cNvSpPr>
              <a:spLocks/>
            </p:cNvSpPr>
            <p:nvPr userDrawn="1"/>
          </p:nvSpPr>
          <p:spPr bwMode="auto">
            <a:xfrm>
              <a:off x="3411" y="462"/>
              <a:ext cx="236" cy="236"/>
            </a:xfrm>
            <a:custGeom>
              <a:avLst/>
              <a:gdLst>
                <a:gd name="T0" fmla="*/ 824 w 945"/>
                <a:gd name="T1" fmla="*/ 788 h 944"/>
                <a:gd name="T2" fmla="*/ 867 w 945"/>
                <a:gd name="T3" fmla="*/ 732 h 944"/>
                <a:gd name="T4" fmla="*/ 902 w 945"/>
                <a:gd name="T5" fmla="*/ 671 h 944"/>
                <a:gd name="T6" fmla="*/ 926 w 945"/>
                <a:gd name="T7" fmla="*/ 607 h 944"/>
                <a:gd name="T8" fmla="*/ 940 w 945"/>
                <a:gd name="T9" fmla="*/ 541 h 944"/>
                <a:gd name="T10" fmla="*/ 945 w 945"/>
                <a:gd name="T11" fmla="*/ 471 h 944"/>
                <a:gd name="T12" fmla="*/ 940 w 945"/>
                <a:gd name="T13" fmla="*/ 404 h 944"/>
                <a:gd name="T14" fmla="*/ 926 w 945"/>
                <a:gd name="T15" fmla="*/ 337 h 944"/>
                <a:gd name="T16" fmla="*/ 902 w 945"/>
                <a:gd name="T17" fmla="*/ 273 h 944"/>
                <a:gd name="T18" fmla="*/ 867 w 945"/>
                <a:gd name="T19" fmla="*/ 212 h 944"/>
                <a:gd name="T20" fmla="*/ 824 w 945"/>
                <a:gd name="T21" fmla="*/ 156 h 944"/>
                <a:gd name="T22" fmla="*/ 789 w 945"/>
                <a:gd name="T23" fmla="*/ 121 h 944"/>
                <a:gd name="T24" fmla="*/ 733 w 945"/>
                <a:gd name="T25" fmla="*/ 78 h 944"/>
                <a:gd name="T26" fmla="*/ 671 w 945"/>
                <a:gd name="T27" fmla="*/ 43 h 944"/>
                <a:gd name="T28" fmla="*/ 608 w 945"/>
                <a:gd name="T29" fmla="*/ 19 h 944"/>
                <a:gd name="T30" fmla="*/ 541 w 945"/>
                <a:gd name="T31" fmla="*/ 5 h 944"/>
                <a:gd name="T32" fmla="*/ 473 w 945"/>
                <a:gd name="T33" fmla="*/ 0 h 944"/>
                <a:gd name="T34" fmla="*/ 404 w 945"/>
                <a:gd name="T35" fmla="*/ 5 h 944"/>
                <a:gd name="T36" fmla="*/ 338 w 945"/>
                <a:gd name="T37" fmla="*/ 19 h 944"/>
                <a:gd name="T38" fmla="*/ 274 w 945"/>
                <a:gd name="T39" fmla="*/ 43 h 944"/>
                <a:gd name="T40" fmla="*/ 213 w 945"/>
                <a:gd name="T41" fmla="*/ 78 h 944"/>
                <a:gd name="T42" fmla="*/ 157 w 945"/>
                <a:gd name="T43" fmla="*/ 121 h 944"/>
                <a:gd name="T44" fmla="*/ 122 w 945"/>
                <a:gd name="T45" fmla="*/ 156 h 944"/>
                <a:gd name="T46" fmla="*/ 79 w 945"/>
                <a:gd name="T47" fmla="*/ 212 h 944"/>
                <a:gd name="T48" fmla="*/ 43 w 945"/>
                <a:gd name="T49" fmla="*/ 273 h 944"/>
                <a:gd name="T50" fmla="*/ 20 w 945"/>
                <a:gd name="T51" fmla="*/ 337 h 944"/>
                <a:gd name="T52" fmla="*/ 6 w 945"/>
                <a:gd name="T53" fmla="*/ 404 h 944"/>
                <a:gd name="T54" fmla="*/ 0 w 945"/>
                <a:gd name="T55" fmla="*/ 471 h 944"/>
                <a:gd name="T56" fmla="*/ 6 w 945"/>
                <a:gd name="T57" fmla="*/ 541 h 944"/>
                <a:gd name="T58" fmla="*/ 20 w 945"/>
                <a:gd name="T59" fmla="*/ 607 h 944"/>
                <a:gd name="T60" fmla="*/ 43 w 945"/>
                <a:gd name="T61" fmla="*/ 671 h 944"/>
                <a:gd name="T62" fmla="*/ 79 w 945"/>
                <a:gd name="T63" fmla="*/ 732 h 944"/>
                <a:gd name="T64" fmla="*/ 122 w 945"/>
                <a:gd name="T65" fmla="*/ 788 h 944"/>
                <a:gd name="T66" fmla="*/ 157 w 945"/>
                <a:gd name="T67" fmla="*/ 823 h 944"/>
                <a:gd name="T68" fmla="*/ 213 w 945"/>
                <a:gd name="T69" fmla="*/ 866 h 944"/>
                <a:gd name="T70" fmla="*/ 274 w 945"/>
                <a:gd name="T71" fmla="*/ 901 h 944"/>
                <a:gd name="T72" fmla="*/ 338 w 945"/>
                <a:gd name="T73" fmla="*/ 925 h 944"/>
                <a:gd name="T74" fmla="*/ 404 w 945"/>
                <a:gd name="T75" fmla="*/ 939 h 944"/>
                <a:gd name="T76" fmla="*/ 473 w 945"/>
                <a:gd name="T77" fmla="*/ 944 h 944"/>
                <a:gd name="T78" fmla="*/ 541 w 945"/>
                <a:gd name="T79" fmla="*/ 939 h 944"/>
                <a:gd name="T80" fmla="*/ 608 w 945"/>
                <a:gd name="T81" fmla="*/ 925 h 944"/>
                <a:gd name="T82" fmla="*/ 671 w 945"/>
                <a:gd name="T83" fmla="*/ 901 h 944"/>
                <a:gd name="T84" fmla="*/ 733 w 945"/>
                <a:gd name="T85" fmla="*/ 866 h 944"/>
                <a:gd name="T86" fmla="*/ 789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7" y="806"/>
                  </a:moveTo>
                  <a:lnTo>
                    <a:pt x="807" y="806"/>
                  </a:lnTo>
                  <a:lnTo>
                    <a:pt x="824" y="788"/>
                  </a:lnTo>
                  <a:lnTo>
                    <a:pt x="840" y="770"/>
                  </a:lnTo>
                  <a:lnTo>
                    <a:pt x="854" y="752"/>
                  </a:lnTo>
                  <a:lnTo>
                    <a:pt x="867" y="732"/>
                  </a:lnTo>
                  <a:lnTo>
                    <a:pt x="880" y="713"/>
                  </a:lnTo>
                  <a:lnTo>
                    <a:pt x="892" y="692"/>
                  </a:lnTo>
                  <a:lnTo>
                    <a:pt x="902" y="671"/>
                  </a:lnTo>
                  <a:lnTo>
                    <a:pt x="911" y="650"/>
                  </a:lnTo>
                  <a:lnTo>
                    <a:pt x="919" y="628"/>
                  </a:lnTo>
                  <a:lnTo>
                    <a:pt x="926" y="607"/>
                  </a:lnTo>
                  <a:lnTo>
                    <a:pt x="932" y="585"/>
                  </a:lnTo>
                  <a:lnTo>
                    <a:pt x="937" y="563"/>
                  </a:lnTo>
                  <a:lnTo>
                    <a:pt x="940" y="541"/>
                  </a:lnTo>
                  <a:lnTo>
                    <a:pt x="944" y="517"/>
                  </a:lnTo>
                  <a:lnTo>
                    <a:pt x="945" y="495"/>
                  </a:lnTo>
                  <a:lnTo>
                    <a:pt x="945" y="471"/>
                  </a:lnTo>
                  <a:lnTo>
                    <a:pt x="945" y="449"/>
                  </a:lnTo>
                  <a:lnTo>
                    <a:pt x="944" y="427"/>
                  </a:lnTo>
                  <a:lnTo>
                    <a:pt x="940" y="404"/>
                  </a:lnTo>
                  <a:lnTo>
                    <a:pt x="937" y="382"/>
                  </a:lnTo>
                  <a:lnTo>
                    <a:pt x="932" y="359"/>
                  </a:lnTo>
                  <a:lnTo>
                    <a:pt x="926" y="337"/>
                  </a:lnTo>
                  <a:lnTo>
                    <a:pt x="919" y="315"/>
                  </a:lnTo>
                  <a:lnTo>
                    <a:pt x="911" y="294"/>
                  </a:lnTo>
                  <a:lnTo>
                    <a:pt x="902" y="273"/>
                  </a:lnTo>
                  <a:lnTo>
                    <a:pt x="892" y="253"/>
                  </a:lnTo>
                  <a:lnTo>
                    <a:pt x="880" y="232"/>
                  </a:lnTo>
                  <a:lnTo>
                    <a:pt x="867" y="212"/>
                  </a:lnTo>
                  <a:lnTo>
                    <a:pt x="854" y="193"/>
                  </a:lnTo>
                  <a:lnTo>
                    <a:pt x="840" y="174"/>
                  </a:lnTo>
                  <a:lnTo>
                    <a:pt x="824" y="156"/>
                  </a:lnTo>
                  <a:lnTo>
                    <a:pt x="807" y="138"/>
                  </a:lnTo>
                  <a:lnTo>
                    <a:pt x="807" y="138"/>
                  </a:lnTo>
                  <a:lnTo>
                    <a:pt x="789" y="121"/>
                  </a:lnTo>
                  <a:lnTo>
                    <a:pt x="771" y="105"/>
                  </a:lnTo>
                  <a:lnTo>
                    <a:pt x="752" y="91"/>
                  </a:lnTo>
                  <a:lnTo>
                    <a:pt x="733" y="78"/>
                  </a:lnTo>
                  <a:lnTo>
                    <a:pt x="713" y="65"/>
                  </a:lnTo>
                  <a:lnTo>
                    <a:pt x="692" y="53"/>
                  </a:lnTo>
                  <a:lnTo>
                    <a:pt x="671" y="43"/>
                  </a:lnTo>
                  <a:lnTo>
                    <a:pt x="651" y="34"/>
                  </a:lnTo>
                  <a:lnTo>
                    <a:pt x="628" y="26"/>
                  </a:lnTo>
                  <a:lnTo>
                    <a:pt x="608" y="19"/>
                  </a:lnTo>
                  <a:lnTo>
                    <a:pt x="585" y="13"/>
                  </a:lnTo>
                  <a:lnTo>
                    <a:pt x="563" y="8"/>
                  </a:lnTo>
                  <a:lnTo>
                    <a:pt x="541" y="5"/>
                  </a:lnTo>
                  <a:lnTo>
                    <a:pt x="518" y="1"/>
                  </a:lnTo>
                  <a:lnTo>
                    <a:pt x="496" y="0"/>
                  </a:lnTo>
                  <a:lnTo>
                    <a:pt x="473" y="0"/>
                  </a:lnTo>
                  <a:lnTo>
                    <a:pt x="450" y="0"/>
                  </a:lnTo>
                  <a:lnTo>
                    <a:pt x="428" y="1"/>
                  </a:lnTo>
                  <a:lnTo>
                    <a:pt x="404" y="5"/>
                  </a:lnTo>
                  <a:lnTo>
                    <a:pt x="382" y="8"/>
                  </a:lnTo>
                  <a:lnTo>
                    <a:pt x="360" y="13"/>
                  </a:lnTo>
                  <a:lnTo>
                    <a:pt x="338" y="19"/>
                  </a:lnTo>
                  <a:lnTo>
                    <a:pt x="317" y="26"/>
                  </a:lnTo>
                  <a:lnTo>
                    <a:pt x="295" y="34"/>
                  </a:lnTo>
                  <a:lnTo>
                    <a:pt x="274" y="43"/>
                  </a:lnTo>
                  <a:lnTo>
                    <a:pt x="253" y="53"/>
                  </a:lnTo>
                  <a:lnTo>
                    <a:pt x="232" y="65"/>
                  </a:lnTo>
                  <a:lnTo>
                    <a:pt x="213" y="78"/>
                  </a:lnTo>
                  <a:lnTo>
                    <a:pt x="193" y="91"/>
                  </a:lnTo>
                  <a:lnTo>
                    <a:pt x="175" y="105"/>
                  </a:lnTo>
                  <a:lnTo>
                    <a:pt x="157" y="121"/>
                  </a:lnTo>
                  <a:lnTo>
                    <a:pt x="139" y="138"/>
                  </a:lnTo>
                  <a:lnTo>
                    <a:pt x="139" y="138"/>
                  </a:lnTo>
                  <a:lnTo>
                    <a:pt x="122" y="156"/>
                  </a:lnTo>
                  <a:lnTo>
                    <a:pt x="106" y="174"/>
                  </a:lnTo>
                  <a:lnTo>
                    <a:pt x="92" y="193"/>
                  </a:lnTo>
                  <a:lnTo>
                    <a:pt x="79" y="212"/>
                  </a:lnTo>
                  <a:lnTo>
                    <a:pt x="66" y="232"/>
                  </a:lnTo>
                  <a:lnTo>
                    <a:pt x="54" y="253"/>
                  </a:lnTo>
                  <a:lnTo>
                    <a:pt x="43" y="273"/>
                  </a:lnTo>
                  <a:lnTo>
                    <a:pt x="34" y="294"/>
                  </a:lnTo>
                  <a:lnTo>
                    <a:pt x="26" y="315"/>
                  </a:lnTo>
                  <a:lnTo>
                    <a:pt x="20" y="337"/>
                  </a:lnTo>
                  <a:lnTo>
                    <a:pt x="13" y="359"/>
                  </a:lnTo>
                  <a:lnTo>
                    <a:pt x="8" y="382"/>
                  </a:lnTo>
                  <a:lnTo>
                    <a:pt x="6" y="404"/>
                  </a:lnTo>
                  <a:lnTo>
                    <a:pt x="3" y="427"/>
                  </a:lnTo>
                  <a:lnTo>
                    <a:pt x="0" y="449"/>
                  </a:lnTo>
                  <a:lnTo>
                    <a:pt x="0" y="471"/>
                  </a:lnTo>
                  <a:lnTo>
                    <a:pt x="0" y="495"/>
                  </a:lnTo>
                  <a:lnTo>
                    <a:pt x="3" y="517"/>
                  </a:lnTo>
                  <a:lnTo>
                    <a:pt x="6" y="541"/>
                  </a:lnTo>
                  <a:lnTo>
                    <a:pt x="8" y="563"/>
                  </a:lnTo>
                  <a:lnTo>
                    <a:pt x="13" y="585"/>
                  </a:lnTo>
                  <a:lnTo>
                    <a:pt x="20" y="607"/>
                  </a:lnTo>
                  <a:lnTo>
                    <a:pt x="26" y="628"/>
                  </a:lnTo>
                  <a:lnTo>
                    <a:pt x="34" y="650"/>
                  </a:lnTo>
                  <a:lnTo>
                    <a:pt x="43" y="671"/>
                  </a:lnTo>
                  <a:lnTo>
                    <a:pt x="54" y="692"/>
                  </a:lnTo>
                  <a:lnTo>
                    <a:pt x="66" y="713"/>
                  </a:lnTo>
                  <a:lnTo>
                    <a:pt x="79" y="732"/>
                  </a:lnTo>
                  <a:lnTo>
                    <a:pt x="92" y="752"/>
                  </a:lnTo>
                  <a:lnTo>
                    <a:pt x="106" y="770"/>
                  </a:lnTo>
                  <a:lnTo>
                    <a:pt x="122" y="788"/>
                  </a:lnTo>
                  <a:lnTo>
                    <a:pt x="139" y="806"/>
                  </a:lnTo>
                  <a:lnTo>
                    <a:pt x="139" y="806"/>
                  </a:lnTo>
                  <a:lnTo>
                    <a:pt x="157" y="823"/>
                  </a:lnTo>
                  <a:lnTo>
                    <a:pt x="175" y="839"/>
                  </a:lnTo>
                  <a:lnTo>
                    <a:pt x="193" y="853"/>
                  </a:lnTo>
                  <a:lnTo>
                    <a:pt x="213" y="866"/>
                  </a:lnTo>
                  <a:lnTo>
                    <a:pt x="232" y="879"/>
                  </a:lnTo>
                  <a:lnTo>
                    <a:pt x="253" y="891"/>
                  </a:lnTo>
                  <a:lnTo>
                    <a:pt x="274" y="901"/>
                  </a:lnTo>
                  <a:lnTo>
                    <a:pt x="295" y="911"/>
                  </a:lnTo>
                  <a:lnTo>
                    <a:pt x="317" y="918"/>
                  </a:lnTo>
                  <a:lnTo>
                    <a:pt x="338" y="925"/>
                  </a:lnTo>
                  <a:lnTo>
                    <a:pt x="360" y="931"/>
                  </a:lnTo>
                  <a:lnTo>
                    <a:pt x="382" y="937"/>
                  </a:lnTo>
                  <a:lnTo>
                    <a:pt x="404" y="939"/>
                  </a:lnTo>
                  <a:lnTo>
                    <a:pt x="428" y="942"/>
                  </a:lnTo>
                  <a:lnTo>
                    <a:pt x="450" y="944"/>
                  </a:lnTo>
                  <a:lnTo>
                    <a:pt x="473" y="944"/>
                  </a:lnTo>
                  <a:lnTo>
                    <a:pt x="496" y="944"/>
                  </a:lnTo>
                  <a:lnTo>
                    <a:pt x="518" y="942"/>
                  </a:lnTo>
                  <a:lnTo>
                    <a:pt x="541" y="939"/>
                  </a:lnTo>
                  <a:lnTo>
                    <a:pt x="563" y="937"/>
                  </a:lnTo>
                  <a:lnTo>
                    <a:pt x="585" y="931"/>
                  </a:lnTo>
                  <a:lnTo>
                    <a:pt x="608" y="925"/>
                  </a:lnTo>
                  <a:lnTo>
                    <a:pt x="628" y="918"/>
                  </a:lnTo>
                  <a:lnTo>
                    <a:pt x="651" y="911"/>
                  </a:lnTo>
                  <a:lnTo>
                    <a:pt x="671" y="901"/>
                  </a:lnTo>
                  <a:lnTo>
                    <a:pt x="692" y="891"/>
                  </a:lnTo>
                  <a:lnTo>
                    <a:pt x="713" y="879"/>
                  </a:lnTo>
                  <a:lnTo>
                    <a:pt x="733" y="866"/>
                  </a:lnTo>
                  <a:lnTo>
                    <a:pt x="752" y="853"/>
                  </a:lnTo>
                  <a:lnTo>
                    <a:pt x="771" y="839"/>
                  </a:lnTo>
                  <a:lnTo>
                    <a:pt x="789" y="823"/>
                  </a:lnTo>
                  <a:lnTo>
                    <a:pt x="807" y="806"/>
                  </a:lnTo>
                  <a:lnTo>
                    <a:pt x="807"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74"/>
            <p:cNvSpPr>
              <a:spLocks/>
            </p:cNvSpPr>
            <p:nvPr userDrawn="1"/>
          </p:nvSpPr>
          <p:spPr bwMode="auto">
            <a:xfrm>
              <a:off x="3600" y="651"/>
              <a:ext cx="216" cy="216"/>
            </a:xfrm>
            <a:custGeom>
              <a:avLst/>
              <a:gdLst>
                <a:gd name="T0" fmla="*/ 753 w 865"/>
                <a:gd name="T1" fmla="*/ 722 h 866"/>
                <a:gd name="T2" fmla="*/ 794 w 865"/>
                <a:gd name="T3" fmla="*/ 670 h 866"/>
                <a:gd name="T4" fmla="*/ 825 w 865"/>
                <a:gd name="T5" fmla="*/ 615 h 866"/>
                <a:gd name="T6" fmla="*/ 847 w 865"/>
                <a:gd name="T7" fmla="*/ 556 h 866"/>
                <a:gd name="T8" fmla="*/ 860 w 865"/>
                <a:gd name="T9" fmla="*/ 496 h 866"/>
                <a:gd name="T10" fmla="*/ 865 w 865"/>
                <a:gd name="T11" fmla="*/ 433 h 866"/>
                <a:gd name="T12" fmla="*/ 860 w 865"/>
                <a:gd name="T13" fmla="*/ 371 h 866"/>
                <a:gd name="T14" fmla="*/ 847 w 865"/>
                <a:gd name="T15" fmla="*/ 311 h 866"/>
                <a:gd name="T16" fmla="*/ 825 w 865"/>
                <a:gd name="T17" fmla="*/ 251 h 866"/>
                <a:gd name="T18" fmla="*/ 794 w 865"/>
                <a:gd name="T19" fmla="*/ 196 h 866"/>
                <a:gd name="T20" fmla="*/ 753 w 865"/>
                <a:gd name="T21" fmla="*/ 144 h 866"/>
                <a:gd name="T22" fmla="*/ 722 w 865"/>
                <a:gd name="T23" fmla="*/ 113 h 866"/>
                <a:gd name="T24" fmla="*/ 670 w 865"/>
                <a:gd name="T25" fmla="*/ 72 h 866"/>
                <a:gd name="T26" fmla="*/ 615 w 865"/>
                <a:gd name="T27" fmla="*/ 41 h 866"/>
                <a:gd name="T28" fmla="*/ 555 w 865"/>
                <a:gd name="T29" fmla="*/ 19 h 866"/>
                <a:gd name="T30" fmla="*/ 495 w 865"/>
                <a:gd name="T31" fmla="*/ 6 h 866"/>
                <a:gd name="T32" fmla="*/ 433 w 865"/>
                <a:gd name="T33" fmla="*/ 0 h 866"/>
                <a:gd name="T34" fmla="*/ 370 w 865"/>
                <a:gd name="T35" fmla="*/ 6 h 866"/>
                <a:gd name="T36" fmla="*/ 310 w 865"/>
                <a:gd name="T37" fmla="*/ 19 h 866"/>
                <a:gd name="T38" fmla="*/ 250 w 865"/>
                <a:gd name="T39" fmla="*/ 41 h 866"/>
                <a:gd name="T40" fmla="*/ 196 w 865"/>
                <a:gd name="T41" fmla="*/ 72 h 866"/>
                <a:gd name="T42" fmla="*/ 144 w 865"/>
                <a:gd name="T43" fmla="*/ 113 h 866"/>
                <a:gd name="T44" fmla="*/ 112 w 865"/>
                <a:gd name="T45" fmla="*/ 144 h 866"/>
                <a:gd name="T46" fmla="*/ 72 w 865"/>
                <a:gd name="T47" fmla="*/ 196 h 866"/>
                <a:gd name="T48" fmla="*/ 41 w 865"/>
                <a:gd name="T49" fmla="*/ 251 h 866"/>
                <a:gd name="T50" fmla="*/ 18 w 865"/>
                <a:gd name="T51" fmla="*/ 311 h 866"/>
                <a:gd name="T52" fmla="*/ 5 w 865"/>
                <a:gd name="T53" fmla="*/ 371 h 866"/>
                <a:gd name="T54" fmla="*/ 0 w 865"/>
                <a:gd name="T55" fmla="*/ 433 h 866"/>
                <a:gd name="T56" fmla="*/ 5 w 865"/>
                <a:gd name="T57" fmla="*/ 496 h 866"/>
                <a:gd name="T58" fmla="*/ 18 w 865"/>
                <a:gd name="T59" fmla="*/ 556 h 866"/>
                <a:gd name="T60" fmla="*/ 41 w 865"/>
                <a:gd name="T61" fmla="*/ 615 h 866"/>
                <a:gd name="T62" fmla="*/ 72 w 865"/>
                <a:gd name="T63" fmla="*/ 670 h 866"/>
                <a:gd name="T64" fmla="*/ 112 w 865"/>
                <a:gd name="T65" fmla="*/ 722 h 866"/>
                <a:gd name="T66" fmla="*/ 144 w 865"/>
                <a:gd name="T67" fmla="*/ 754 h 866"/>
                <a:gd name="T68" fmla="*/ 196 w 865"/>
                <a:gd name="T69" fmla="*/ 794 h 866"/>
                <a:gd name="T70" fmla="*/ 250 w 865"/>
                <a:gd name="T71" fmla="*/ 825 h 866"/>
                <a:gd name="T72" fmla="*/ 310 w 865"/>
                <a:gd name="T73" fmla="*/ 847 h 866"/>
                <a:gd name="T74" fmla="*/ 370 w 865"/>
                <a:gd name="T75" fmla="*/ 860 h 866"/>
                <a:gd name="T76" fmla="*/ 433 w 865"/>
                <a:gd name="T77" fmla="*/ 866 h 866"/>
                <a:gd name="T78" fmla="*/ 495 w 865"/>
                <a:gd name="T79" fmla="*/ 860 h 866"/>
                <a:gd name="T80" fmla="*/ 555 w 865"/>
                <a:gd name="T81" fmla="*/ 847 h 866"/>
                <a:gd name="T82" fmla="*/ 615 w 865"/>
                <a:gd name="T83" fmla="*/ 825 h 866"/>
                <a:gd name="T84" fmla="*/ 670 w 865"/>
                <a:gd name="T85" fmla="*/ 794 h 866"/>
                <a:gd name="T86" fmla="*/ 722 w 865"/>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5" h="866">
                  <a:moveTo>
                    <a:pt x="738" y="738"/>
                  </a:moveTo>
                  <a:lnTo>
                    <a:pt x="738" y="738"/>
                  </a:lnTo>
                  <a:lnTo>
                    <a:pt x="753" y="722"/>
                  </a:lnTo>
                  <a:lnTo>
                    <a:pt x="768" y="705"/>
                  </a:lnTo>
                  <a:lnTo>
                    <a:pt x="781" y="688"/>
                  </a:lnTo>
                  <a:lnTo>
                    <a:pt x="794" y="670"/>
                  </a:lnTo>
                  <a:lnTo>
                    <a:pt x="805" y="652"/>
                  </a:lnTo>
                  <a:lnTo>
                    <a:pt x="816" y="634"/>
                  </a:lnTo>
                  <a:lnTo>
                    <a:pt x="825" y="615"/>
                  </a:lnTo>
                  <a:lnTo>
                    <a:pt x="833" y="596"/>
                  </a:lnTo>
                  <a:lnTo>
                    <a:pt x="841" y="576"/>
                  </a:lnTo>
                  <a:lnTo>
                    <a:pt x="847" y="556"/>
                  </a:lnTo>
                  <a:lnTo>
                    <a:pt x="852" y="536"/>
                  </a:lnTo>
                  <a:lnTo>
                    <a:pt x="858" y="515"/>
                  </a:lnTo>
                  <a:lnTo>
                    <a:pt x="860" y="496"/>
                  </a:lnTo>
                  <a:lnTo>
                    <a:pt x="863" y="475"/>
                  </a:lnTo>
                  <a:lnTo>
                    <a:pt x="864" y="454"/>
                  </a:lnTo>
                  <a:lnTo>
                    <a:pt x="865" y="433"/>
                  </a:lnTo>
                  <a:lnTo>
                    <a:pt x="864" y="412"/>
                  </a:lnTo>
                  <a:lnTo>
                    <a:pt x="863" y="391"/>
                  </a:lnTo>
                  <a:lnTo>
                    <a:pt x="860" y="371"/>
                  </a:lnTo>
                  <a:lnTo>
                    <a:pt x="858" y="351"/>
                  </a:lnTo>
                  <a:lnTo>
                    <a:pt x="852" y="330"/>
                  </a:lnTo>
                  <a:lnTo>
                    <a:pt x="847" y="311"/>
                  </a:lnTo>
                  <a:lnTo>
                    <a:pt x="841" y="290"/>
                  </a:lnTo>
                  <a:lnTo>
                    <a:pt x="833" y="270"/>
                  </a:lnTo>
                  <a:lnTo>
                    <a:pt x="825" y="251"/>
                  </a:lnTo>
                  <a:lnTo>
                    <a:pt x="816" y="232"/>
                  </a:lnTo>
                  <a:lnTo>
                    <a:pt x="805" y="214"/>
                  </a:lnTo>
                  <a:lnTo>
                    <a:pt x="794" y="196"/>
                  </a:lnTo>
                  <a:lnTo>
                    <a:pt x="781" y="178"/>
                  </a:lnTo>
                  <a:lnTo>
                    <a:pt x="768" y="161"/>
                  </a:lnTo>
                  <a:lnTo>
                    <a:pt x="753" y="144"/>
                  </a:lnTo>
                  <a:lnTo>
                    <a:pt x="738" y="128"/>
                  </a:lnTo>
                  <a:lnTo>
                    <a:pt x="738" y="128"/>
                  </a:lnTo>
                  <a:lnTo>
                    <a:pt x="722" y="113"/>
                  </a:lnTo>
                  <a:lnTo>
                    <a:pt x="705" y="98"/>
                  </a:lnTo>
                  <a:lnTo>
                    <a:pt x="688" y="85"/>
                  </a:lnTo>
                  <a:lnTo>
                    <a:pt x="670" y="72"/>
                  </a:lnTo>
                  <a:lnTo>
                    <a:pt x="652" y="60"/>
                  </a:lnTo>
                  <a:lnTo>
                    <a:pt x="633" y="50"/>
                  </a:lnTo>
                  <a:lnTo>
                    <a:pt x="615" y="41"/>
                  </a:lnTo>
                  <a:lnTo>
                    <a:pt x="596" y="33"/>
                  </a:lnTo>
                  <a:lnTo>
                    <a:pt x="576" y="25"/>
                  </a:lnTo>
                  <a:lnTo>
                    <a:pt x="555" y="19"/>
                  </a:lnTo>
                  <a:lnTo>
                    <a:pt x="536" y="14"/>
                  </a:lnTo>
                  <a:lnTo>
                    <a:pt x="515" y="8"/>
                  </a:lnTo>
                  <a:lnTo>
                    <a:pt x="495" y="6"/>
                  </a:lnTo>
                  <a:lnTo>
                    <a:pt x="475" y="3"/>
                  </a:lnTo>
                  <a:lnTo>
                    <a:pt x="454" y="2"/>
                  </a:lnTo>
                  <a:lnTo>
                    <a:pt x="433" y="0"/>
                  </a:lnTo>
                  <a:lnTo>
                    <a:pt x="412" y="2"/>
                  </a:lnTo>
                  <a:lnTo>
                    <a:pt x="391" y="3"/>
                  </a:lnTo>
                  <a:lnTo>
                    <a:pt x="370" y="6"/>
                  </a:lnTo>
                  <a:lnTo>
                    <a:pt x="351" y="8"/>
                  </a:lnTo>
                  <a:lnTo>
                    <a:pt x="330" y="14"/>
                  </a:lnTo>
                  <a:lnTo>
                    <a:pt x="310" y="19"/>
                  </a:lnTo>
                  <a:lnTo>
                    <a:pt x="289" y="25"/>
                  </a:lnTo>
                  <a:lnTo>
                    <a:pt x="270" y="33"/>
                  </a:lnTo>
                  <a:lnTo>
                    <a:pt x="250" y="41"/>
                  </a:lnTo>
                  <a:lnTo>
                    <a:pt x="232" y="50"/>
                  </a:lnTo>
                  <a:lnTo>
                    <a:pt x="214" y="60"/>
                  </a:lnTo>
                  <a:lnTo>
                    <a:pt x="196" y="72"/>
                  </a:lnTo>
                  <a:lnTo>
                    <a:pt x="177" y="85"/>
                  </a:lnTo>
                  <a:lnTo>
                    <a:pt x="160" y="98"/>
                  </a:lnTo>
                  <a:lnTo>
                    <a:pt x="144" y="113"/>
                  </a:lnTo>
                  <a:lnTo>
                    <a:pt x="128" y="128"/>
                  </a:lnTo>
                  <a:lnTo>
                    <a:pt x="128" y="128"/>
                  </a:lnTo>
                  <a:lnTo>
                    <a:pt x="112" y="144"/>
                  </a:lnTo>
                  <a:lnTo>
                    <a:pt x="98" y="161"/>
                  </a:lnTo>
                  <a:lnTo>
                    <a:pt x="85" y="178"/>
                  </a:lnTo>
                  <a:lnTo>
                    <a:pt x="72" y="196"/>
                  </a:lnTo>
                  <a:lnTo>
                    <a:pt x="60" y="214"/>
                  </a:lnTo>
                  <a:lnTo>
                    <a:pt x="50" y="232"/>
                  </a:lnTo>
                  <a:lnTo>
                    <a:pt x="41" y="251"/>
                  </a:lnTo>
                  <a:lnTo>
                    <a:pt x="33" y="270"/>
                  </a:lnTo>
                  <a:lnTo>
                    <a:pt x="25" y="290"/>
                  </a:lnTo>
                  <a:lnTo>
                    <a:pt x="18" y="311"/>
                  </a:lnTo>
                  <a:lnTo>
                    <a:pt x="13" y="330"/>
                  </a:lnTo>
                  <a:lnTo>
                    <a:pt x="9" y="351"/>
                  </a:lnTo>
                  <a:lnTo>
                    <a:pt x="5" y="371"/>
                  </a:lnTo>
                  <a:lnTo>
                    <a:pt x="3" y="391"/>
                  </a:lnTo>
                  <a:lnTo>
                    <a:pt x="1" y="412"/>
                  </a:lnTo>
                  <a:lnTo>
                    <a:pt x="0" y="433"/>
                  </a:lnTo>
                  <a:lnTo>
                    <a:pt x="1" y="454"/>
                  </a:lnTo>
                  <a:lnTo>
                    <a:pt x="3" y="475"/>
                  </a:lnTo>
                  <a:lnTo>
                    <a:pt x="5" y="496"/>
                  </a:lnTo>
                  <a:lnTo>
                    <a:pt x="9" y="515"/>
                  </a:lnTo>
                  <a:lnTo>
                    <a:pt x="13" y="536"/>
                  </a:lnTo>
                  <a:lnTo>
                    <a:pt x="18" y="556"/>
                  </a:lnTo>
                  <a:lnTo>
                    <a:pt x="25" y="576"/>
                  </a:lnTo>
                  <a:lnTo>
                    <a:pt x="33" y="596"/>
                  </a:lnTo>
                  <a:lnTo>
                    <a:pt x="41" y="615"/>
                  </a:lnTo>
                  <a:lnTo>
                    <a:pt x="50" y="634"/>
                  </a:lnTo>
                  <a:lnTo>
                    <a:pt x="60" y="652"/>
                  </a:lnTo>
                  <a:lnTo>
                    <a:pt x="72" y="670"/>
                  </a:lnTo>
                  <a:lnTo>
                    <a:pt x="85" y="688"/>
                  </a:lnTo>
                  <a:lnTo>
                    <a:pt x="98" y="705"/>
                  </a:lnTo>
                  <a:lnTo>
                    <a:pt x="112" y="722"/>
                  </a:lnTo>
                  <a:lnTo>
                    <a:pt x="128" y="738"/>
                  </a:lnTo>
                  <a:lnTo>
                    <a:pt x="128" y="738"/>
                  </a:lnTo>
                  <a:lnTo>
                    <a:pt x="144" y="754"/>
                  </a:lnTo>
                  <a:lnTo>
                    <a:pt x="160" y="768"/>
                  </a:lnTo>
                  <a:lnTo>
                    <a:pt x="177" y="781"/>
                  </a:lnTo>
                  <a:lnTo>
                    <a:pt x="196" y="794"/>
                  </a:lnTo>
                  <a:lnTo>
                    <a:pt x="214" y="806"/>
                  </a:lnTo>
                  <a:lnTo>
                    <a:pt x="232" y="816"/>
                  </a:lnTo>
                  <a:lnTo>
                    <a:pt x="250" y="825"/>
                  </a:lnTo>
                  <a:lnTo>
                    <a:pt x="270" y="833"/>
                  </a:lnTo>
                  <a:lnTo>
                    <a:pt x="289" y="841"/>
                  </a:lnTo>
                  <a:lnTo>
                    <a:pt x="310" y="847"/>
                  </a:lnTo>
                  <a:lnTo>
                    <a:pt x="330" y="853"/>
                  </a:lnTo>
                  <a:lnTo>
                    <a:pt x="351" y="856"/>
                  </a:lnTo>
                  <a:lnTo>
                    <a:pt x="370" y="860"/>
                  </a:lnTo>
                  <a:lnTo>
                    <a:pt x="391" y="863"/>
                  </a:lnTo>
                  <a:lnTo>
                    <a:pt x="412" y="864"/>
                  </a:lnTo>
                  <a:lnTo>
                    <a:pt x="433" y="866"/>
                  </a:lnTo>
                  <a:lnTo>
                    <a:pt x="454" y="864"/>
                  </a:lnTo>
                  <a:lnTo>
                    <a:pt x="475" y="863"/>
                  </a:lnTo>
                  <a:lnTo>
                    <a:pt x="495" y="860"/>
                  </a:lnTo>
                  <a:lnTo>
                    <a:pt x="515" y="856"/>
                  </a:lnTo>
                  <a:lnTo>
                    <a:pt x="536" y="853"/>
                  </a:lnTo>
                  <a:lnTo>
                    <a:pt x="555" y="847"/>
                  </a:lnTo>
                  <a:lnTo>
                    <a:pt x="576" y="841"/>
                  </a:lnTo>
                  <a:lnTo>
                    <a:pt x="596" y="833"/>
                  </a:lnTo>
                  <a:lnTo>
                    <a:pt x="615" y="825"/>
                  </a:lnTo>
                  <a:lnTo>
                    <a:pt x="633" y="816"/>
                  </a:lnTo>
                  <a:lnTo>
                    <a:pt x="652" y="806"/>
                  </a:lnTo>
                  <a:lnTo>
                    <a:pt x="670" y="794"/>
                  </a:lnTo>
                  <a:lnTo>
                    <a:pt x="688" y="781"/>
                  </a:lnTo>
                  <a:lnTo>
                    <a:pt x="705" y="768"/>
                  </a:lnTo>
                  <a:lnTo>
                    <a:pt x="722" y="754"/>
                  </a:lnTo>
                  <a:lnTo>
                    <a:pt x="738" y="738"/>
                  </a:lnTo>
                  <a:lnTo>
                    <a:pt x="738"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75"/>
            <p:cNvSpPr>
              <a:spLocks/>
            </p:cNvSpPr>
            <p:nvPr userDrawn="1"/>
          </p:nvSpPr>
          <p:spPr bwMode="auto">
            <a:xfrm>
              <a:off x="3789" y="840"/>
              <a:ext cx="196" cy="196"/>
            </a:xfrm>
            <a:custGeom>
              <a:avLst/>
              <a:gdLst>
                <a:gd name="T0" fmla="*/ 683 w 783"/>
                <a:gd name="T1" fmla="*/ 654 h 783"/>
                <a:gd name="T2" fmla="*/ 720 w 783"/>
                <a:gd name="T3" fmla="*/ 608 h 783"/>
                <a:gd name="T4" fmla="*/ 747 w 783"/>
                <a:gd name="T5" fmla="*/ 557 h 783"/>
                <a:gd name="T6" fmla="*/ 768 w 783"/>
                <a:gd name="T7" fmla="*/ 503 h 783"/>
                <a:gd name="T8" fmla="*/ 780 w 783"/>
                <a:gd name="T9" fmla="*/ 449 h 783"/>
                <a:gd name="T10" fmla="*/ 783 w 783"/>
                <a:gd name="T11" fmla="*/ 393 h 783"/>
                <a:gd name="T12" fmla="*/ 780 w 783"/>
                <a:gd name="T13" fmla="*/ 335 h 783"/>
                <a:gd name="T14" fmla="*/ 768 w 783"/>
                <a:gd name="T15" fmla="*/ 281 h 783"/>
                <a:gd name="T16" fmla="*/ 747 w 783"/>
                <a:gd name="T17" fmla="*/ 227 h 783"/>
                <a:gd name="T18" fmla="*/ 720 w 783"/>
                <a:gd name="T19" fmla="*/ 176 h 783"/>
                <a:gd name="T20" fmla="*/ 683 w 783"/>
                <a:gd name="T21" fmla="*/ 129 h 783"/>
                <a:gd name="T22" fmla="*/ 654 w 783"/>
                <a:gd name="T23" fmla="*/ 101 h 783"/>
                <a:gd name="T24" fmla="*/ 608 w 783"/>
                <a:gd name="T25" fmla="*/ 66 h 783"/>
                <a:gd name="T26" fmla="*/ 557 w 783"/>
                <a:gd name="T27" fmla="*/ 37 h 783"/>
                <a:gd name="T28" fmla="*/ 503 w 783"/>
                <a:gd name="T29" fmla="*/ 16 h 783"/>
                <a:gd name="T30" fmla="*/ 449 w 783"/>
                <a:gd name="T31" fmla="*/ 4 h 783"/>
                <a:gd name="T32" fmla="*/ 393 w 783"/>
                <a:gd name="T33" fmla="*/ 0 h 783"/>
                <a:gd name="T34" fmla="*/ 335 w 783"/>
                <a:gd name="T35" fmla="*/ 4 h 783"/>
                <a:gd name="T36" fmla="*/ 280 w 783"/>
                <a:gd name="T37" fmla="*/ 16 h 783"/>
                <a:gd name="T38" fmla="*/ 227 w 783"/>
                <a:gd name="T39" fmla="*/ 37 h 783"/>
                <a:gd name="T40" fmla="*/ 176 w 783"/>
                <a:gd name="T41" fmla="*/ 66 h 783"/>
                <a:gd name="T42" fmla="*/ 129 w 783"/>
                <a:gd name="T43" fmla="*/ 101 h 783"/>
                <a:gd name="T44" fmla="*/ 101 w 783"/>
                <a:gd name="T45" fmla="*/ 129 h 783"/>
                <a:gd name="T46" fmla="*/ 65 w 783"/>
                <a:gd name="T47" fmla="*/ 176 h 783"/>
                <a:gd name="T48" fmla="*/ 37 w 783"/>
                <a:gd name="T49" fmla="*/ 227 h 783"/>
                <a:gd name="T50" fmla="*/ 16 w 783"/>
                <a:gd name="T51" fmla="*/ 281 h 783"/>
                <a:gd name="T52" fmla="*/ 4 w 783"/>
                <a:gd name="T53" fmla="*/ 335 h 783"/>
                <a:gd name="T54" fmla="*/ 0 w 783"/>
                <a:gd name="T55" fmla="*/ 393 h 783"/>
                <a:gd name="T56" fmla="*/ 4 w 783"/>
                <a:gd name="T57" fmla="*/ 449 h 783"/>
                <a:gd name="T58" fmla="*/ 16 w 783"/>
                <a:gd name="T59" fmla="*/ 503 h 783"/>
                <a:gd name="T60" fmla="*/ 37 w 783"/>
                <a:gd name="T61" fmla="*/ 557 h 783"/>
                <a:gd name="T62" fmla="*/ 65 w 783"/>
                <a:gd name="T63" fmla="*/ 608 h 783"/>
                <a:gd name="T64" fmla="*/ 101 w 783"/>
                <a:gd name="T65" fmla="*/ 654 h 783"/>
                <a:gd name="T66" fmla="*/ 129 w 783"/>
                <a:gd name="T67" fmla="*/ 683 h 783"/>
                <a:gd name="T68" fmla="*/ 176 w 783"/>
                <a:gd name="T69" fmla="*/ 718 h 783"/>
                <a:gd name="T70" fmla="*/ 227 w 783"/>
                <a:gd name="T71" fmla="*/ 747 h 783"/>
                <a:gd name="T72" fmla="*/ 280 w 783"/>
                <a:gd name="T73" fmla="*/ 768 h 783"/>
                <a:gd name="T74" fmla="*/ 335 w 783"/>
                <a:gd name="T75" fmla="*/ 780 h 783"/>
                <a:gd name="T76" fmla="*/ 393 w 783"/>
                <a:gd name="T77" fmla="*/ 783 h 783"/>
                <a:gd name="T78" fmla="*/ 449 w 783"/>
                <a:gd name="T79" fmla="*/ 780 h 783"/>
                <a:gd name="T80" fmla="*/ 503 w 783"/>
                <a:gd name="T81" fmla="*/ 768 h 783"/>
                <a:gd name="T82" fmla="*/ 557 w 783"/>
                <a:gd name="T83" fmla="*/ 747 h 783"/>
                <a:gd name="T84" fmla="*/ 608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9" y="669"/>
                  </a:moveTo>
                  <a:lnTo>
                    <a:pt x="669" y="669"/>
                  </a:lnTo>
                  <a:lnTo>
                    <a:pt x="683" y="654"/>
                  </a:lnTo>
                  <a:lnTo>
                    <a:pt x="696" y="639"/>
                  </a:lnTo>
                  <a:lnTo>
                    <a:pt x="708" y="623"/>
                  </a:lnTo>
                  <a:lnTo>
                    <a:pt x="720" y="608"/>
                  </a:lnTo>
                  <a:lnTo>
                    <a:pt x="729" y="591"/>
                  </a:lnTo>
                  <a:lnTo>
                    <a:pt x="739" y="574"/>
                  </a:lnTo>
                  <a:lnTo>
                    <a:pt x="747" y="557"/>
                  </a:lnTo>
                  <a:lnTo>
                    <a:pt x="755" y="540"/>
                  </a:lnTo>
                  <a:lnTo>
                    <a:pt x="761" y="522"/>
                  </a:lnTo>
                  <a:lnTo>
                    <a:pt x="768" y="503"/>
                  </a:lnTo>
                  <a:lnTo>
                    <a:pt x="772" y="485"/>
                  </a:lnTo>
                  <a:lnTo>
                    <a:pt x="777" y="467"/>
                  </a:lnTo>
                  <a:lnTo>
                    <a:pt x="780" y="449"/>
                  </a:lnTo>
                  <a:lnTo>
                    <a:pt x="782" y="429"/>
                  </a:lnTo>
                  <a:lnTo>
                    <a:pt x="783" y="411"/>
                  </a:lnTo>
                  <a:lnTo>
                    <a:pt x="783" y="393"/>
                  </a:lnTo>
                  <a:lnTo>
                    <a:pt x="783" y="373"/>
                  </a:lnTo>
                  <a:lnTo>
                    <a:pt x="782" y="355"/>
                  </a:lnTo>
                  <a:lnTo>
                    <a:pt x="780" y="335"/>
                  </a:lnTo>
                  <a:lnTo>
                    <a:pt x="777" y="317"/>
                  </a:lnTo>
                  <a:lnTo>
                    <a:pt x="772" y="299"/>
                  </a:lnTo>
                  <a:lnTo>
                    <a:pt x="768" y="281"/>
                  </a:lnTo>
                  <a:lnTo>
                    <a:pt x="761" y="262"/>
                  </a:lnTo>
                  <a:lnTo>
                    <a:pt x="755" y="244"/>
                  </a:lnTo>
                  <a:lnTo>
                    <a:pt x="747" y="227"/>
                  </a:lnTo>
                  <a:lnTo>
                    <a:pt x="739" y="210"/>
                  </a:lnTo>
                  <a:lnTo>
                    <a:pt x="729" y="193"/>
                  </a:lnTo>
                  <a:lnTo>
                    <a:pt x="720" y="176"/>
                  </a:lnTo>
                  <a:lnTo>
                    <a:pt x="708" y="161"/>
                  </a:lnTo>
                  <a:lnTo>
                    <a:pt x="696" y="145"/>
                  </a:lnTo>
                  <a:lnTo>
                    <a:pt x="683" y="129"/>
                  </a:lnTo>
                  <a:lnTo>
                    <a:pt x="669" y="115"/>
                  </a:lnTo>
                  <a:lnTo>
                    <a:pt x="669" y="115"/>
                  </a:lnTo>
                  <a:lnTo>
                    <a:pt x="654" y="101"/>
                  </a:lnTo>
                  <a:lnTo>
                    <a:pt x="639" y="88"/>
                  </a:lnTo>
                  <a:lnTo>
                    <a:pt x="623" y="76"/>
                  </a:lnTo>
                  <a:lnTo>
                    <a:pt x="608" y="66"/>
                  </a:lnTo>
                  <a:lnTo>
                    <a:pt x="591" y="55"/>
                  </a:lnTo>
                  <a:lnTo>
                    <a:pt x="574" y="45"/>
                  </a:lnTo>
                  <a:lnTo>
                    <a:pt x="557" y="37"/>
                  </a:lnTo>
                  <a:lnTo>
                    <a:pt x="540" y="29"/>
                  </a:lnTo>
                  <a:lnTo>
                    <a:pt x="522" y="23"/>
                  </a:lnTo>
                  <a:lnTo>
                    <a:pt x="503" y="16"/>
                  </a:lnTo>
                  <a:lnTo>
                    <a:pt x="485" y="12"/>
                  </a:lnTo>
                  <a:lnTo>
                    <a:pt x="467" y="8"/>
                  </a:lnTo>
                  <a:lnTo>
                    <a:pt x="449" y="4"/>
                  </a:lnTo>
                  <a:lnTo>
                    <a:pt x="429" y="2"/>
                  </a:lnTo>
                  <a:lnTo>
                    <a:pt x="411" y="0"/>
                  </a:lnTo>
                  <a:lnTo>
                    <a:pt x="393" y="0"/>
                  </a:lnTo>
                  <a:lnTo>
                    <a:pt x="373" y="0"/>
                  </a:lnTo>
                  <a:lnTo>
                    <a:pt x="355" y="2"/>
                  </a:lnTo>
                  <a:lnTo>
                    <a:pt x="335" y="4"/>
                  </a:lnTo>
                  <a:lnTo>
                    <a:pt x="317" y="8"/>
                  </a:lnTo>
                  <a:lnTo>
                    <a:pt x="299" y="12"/>
                  </a:lnTo>
                  <a:lnTo>
                    <a:pt x="280" y="16"/>
                  </a:lnTo>
                  <a:lnTo>
                    <a:pt x="262" y="23"/>
                  </a:lnTo>
                  <a:lnTo>
                    <a:pt x="244" y="29"/>
                  </a:lnTo>
                  <a:lnTo>
                    <a:pt x="227" y="37"/>
                  </a:lnTo>
                  <a:lnTo>
                    <a:pt x="210" y="45"/>
                  </a:lnTo>
                  <a:lnTo>
                    <a:pt x="193" y="55"/>
                  </a:lnTo>
                  <a:lnTo>
                    <a:pt x="176" y="66"/>
                  </a:lnTo>
                  <a:lnTo>
                    <a:pt x="161" y="76"/>
                  </a:lnTo>
                  <a:lnTo>
                    <a:pt x="145" y="88"/>
                  </a:lnTo>
                  <a:lnTo>
                    <a:pt x="129" y="101"/>
                  </a:lnTo>
                  <a:lnTo>
                    <a:pt x="115" y="115"/>
                  </a:lnTo>
                  <a:lnTo>
                    <a:pt x="115" y="115"/>
                  </a:lnTo>
                  <a:lnTo>
                    <a:pt x="101" y="129"/>
                  </a:lnTo>
                  <a:lnTo>
                    <a:pt x="88" y="145"/>
                  </a:lnTo>
                  <a:lnTo>
                    <a:pt x="76" y="161"/>
                  </a:lnTo>
                  <a:lnTo>
                    <a:pt x="65" y="176"/>
                  </a:lnTo>
                  <a:lnTo>
                    <a:pt x="55" y="193"/>
                  </a:lnTo>
                  <a:lnTo>
                    <a:pt x="45" y="210"/>
                  </a:lnTo>
                  <a:lnTo>
                    <a:pt x="37" y="227"/>
                  </a:lnTo>
                  <a:lnTo>
                    <a:pt x="29" y="244"/>
                  </a:lnTo>
                  <a:lnTo>
                    <a:pt x="22" y="262"/>
                  </a:lnTo>
                  <a:lnTo>
                    <a:pt x="16" y="281"/>
                  </a:lnTo>
                  <a:lnTo>
                    <a:pt x="12" y="299"/>
                  </a:lnTo>
                  <a:lnTo>
                    <a:pt x="8" y="317"/>
                  </a:lnTo>
                  <a:lnTo>
                    <a:pt x="4" y="335"/>
                  </a:lnTo>
                  <a:lnTo>
                    <a:pt x="2" y="355"/>
                  </a:lnTo>
                  <a:lnTo>
                    <a:pt x="0" y="373"/>
                  </a:lnTo>
                  <a:lnTo>
                    <a:pt x="0" y="393"/>
                  </a:lnTo>
                  <a:lnTo>
                    <a:pt x="0" y="411"/>
                  </a:lnTo>
                  <a:lnTo>
                    <a:pt x="2" y="429"/>
                  </a:lnTo>
                  <a:lnTo>
                    <a:pt x="4" y="449"/>
                  </a:lnTo>
                  <a:lnTo>
                    <a:pt x="8" y="467"/>
                  </a:lnTo>
                  <a:lnTo>
                    <a:pt x="12" y="485"/>
                  </a:lnTo>
                  <a:lnTo>
                    <a:pt x="16" y="503"/>
                  </a:lnTo>
                  <a:lnTo>
                    <a:pt x="22" y="522"/>
                  </a:lnTo>
                  <a:lnTo>
                    <a:pt x="29" y="540"/>
                  </a:lnTo>
                  <a:lnTo>
                    <a:pt x="37" y="557"/>
                  </a:lnTo>
                  <a:lnTo>
                    <a:pt x="45" y="574"/>
                  </a:lnTo>
                  <a:lnTo>
                    <a:pt x="55" y="591"/>
                  </a:lnTo>
                  <a:lnTo>
                    <a:pt x="65" y="608"/>
                  </a:lnTo>
                  <a:lnTo>
                    <a:pt x="76" y="623"/>
                  </a:lnTo>
                  <a:lnTo>
                    <a:pt x="88" y="639"/>
                  </a:lnTo>
                  <a:lnTo>
                    <a:pt x="101" y="654"/>
                  </a:lnTo>
                  <a:lnTo>
                    <a:pt x="115" y="669"/>
                  </a:lnTo>
                  <a:lnTo>
                    <a:pt x="115" y="669"/>
                  </a:lnTo>
                  <a:lnTo>
                    <a:pt x="129" y="683"/>
                  </a:lnTo>
                  <a:lnTo>
                    <a:pt x="145" y="696"/>
                  </a:lnTo>
                  <a:lnTo>
                    <a:pt x="161" y="708"/>
                  </a:lnTo>
                  <a:lnTo>
                    <a:pt x="176" y="718"/>
                  </a:lnTo>
                  <a:lnTo>
                    <a:pt x="193" y="729"/>
                  </a:lnTo>
                  <a:lnTo>
                    <a:pt x="210" y="739"/>
                  </a:lnTo>
                  <a:lnTo>
                    <a:pt x="227" y="747"/>
                  </a:lnTo>
                  <a:lnTo>
                    <a:pt x="244" y="755"/>
                  </a:lnTo>
                  <a:lnTo>
                    <a:pt x="262" y="761"/>
                  </a:lnTo>
                  <a:lnTo>
                    <a:pt x="280" y="768"/>
                  </a:lnTo>
                  <a:lnTo>
                    <a:pt x="299" y="772"/>
                  </a:lnTo>
                  <a:lnTo>
                    <a:pt x="317" y="777"/>
                  </a:lnTo>
                  <a:lnTo>
                    <a:pt x="335" y="780"/>
                  </a:lnTo>
                  <a:lnTo>
                    <a:pt x="355" y="782"/>
                  </a:lnTo>
                  <a:lnTo>
                    <a:pt x="373" y="783"/>
                  </a:lnTo>
                  <a:lnTo>
                    <a:pt x="393" y="783"/>
                  </a:lnTo>
                  <a:lnTo>
                    <a:pt x="411" y="783"/>
                  </a:lnTo>
                  <a:lnTo>
                    <a:pt x="429" y="782"/>
                  </a:lnTo>
                  <a:lnTo>
                    <a:pt x="449" y="780"/>
                  </a:lnTo>
                  <a:lnTo>
                    <a:pt x="467" y="777"/>
                  </a:lnTo>
                  <a:lnTo>
                    <a:pt x="485" y="772"/>
                  </a:lnTo>
                  <a:lnTo>
                    <a:pt x="503" y="768"/>
                  </a:lnTo>
                  <a:lnTo>
                    <a:pt x="522" y="761"/>
                  </a:lnTo>
                  <a:lnTo>
                    <a:pt x="540" y="755"/>
                  </a:lnTo>
                  <a:lnTo>
                    <a:pt x="557" y="747"/>
                  </a:lnTo>
                  <a:lnTo>
                    <a:pt x="574" y="739"/>
                  </a:lnTo>
                  <a:lnTo>
                    <a:pt x="591" y="729"/>
                  </a:lnTo>
                  <a:lnTo>
                    <a:pt x="608" y="718"/>
                  </a:lnTo>
                  <a:lnTo>
                    <a:pt x="623" y="708"/>
                  </a:lnTo>
                  <a:lnTo>
                    <a:pt x="639" y="696"/>
                  </a:lnTo>
                  <a:lnTo>
                    <a:pt x="654" y="683"/>
                  </a:lnTo>
                  <a:lnTo>
                    <a:pt x="669" y="669"/>
                  </a:lnTo>
                  <a:lnTo>
                    <a:pt x="669"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76"/>
            <p:cNvSpPr>
              <a:spLocks/>
            </p:cNvSpPr>
            <p:nvPr userDrawn="1"/>
          </p:nvSpPr>
          <p:spPr bwMode="auto">
            <a:xfrm>
              <a:off x="3978" y="1029"/>
              <a:ext cx="176" cy="176"/>
            </a:xfrm>
            <a:custGeom>
              <a:avLst/>
              <a:gdLst>
                <a:gd name="T0" fmla="*/ 612 w 701"/>
                <a:gd name="T1" fmla="*/ 585 h 701"/>
                <a:gd name="T2" fmla="*/ 644 w 701"/>
                <a:gd name="T3" fmla="*/ 544 h 701"/>
                <a:gd name="T4" fmla="*/ 670 w 701"/>
                <a:gd name="T5" fmla="*/ 498 h 701"/>
                <a:gd name="T6" fmla="*/ 687 w 701"/>
                <a:gd name="T7" fmla="*/ 451 h 701"/>
                <a:gd name="T8" fmla="*/ 699 w 701"/>
                <a:gd name="T9" fmla="*/ 402 h 701"/>
                <a:gd name="T10" fmla="*/ 701 w 701"/>
                <a:gd name="T11" fmla="*/ 351 h 701"/>
                <a:gd name="T12" fmla="*/ 699 w 701"/>
                <a:gd name="T13" fmla="*/ 300 h 701"/>
                <a:gd name="T14" fmla="*/ 687 w 701"/>
                <a:gd name="T15" fmla="*/ 251 h 701"/>
                <a:gd name="T16" fmla="*/ 670 w 701"/>
                <a:gd name="T17" fmla="*/ 204 h 701"/>
                <a:gd name="T18" fmla="*/ 644 w 701"/>
                <a:gd name="T19" fmla="*/ 158 h 701"/>
                <a:gd name="T20" fmla="*/ 612 w 701"/>
                <a:gd name="T21" fmla="*/ 116 h 701"/>
                <a:gd name="T22" fmla="*/ 587 w 701"/>
                <a:gd name="T23" fmla="*/ 90 h 701"/>
                <a:gd name="T24" fmla="*/ 544 w 701"/>
                <a:gd name="T25" fmla="*/ 58 h 701"/>
                <a:gd name="T26" fmla="*/ 498 w 701"/>
                <a:gd name="T27" fmla="*/ 33 h 701"/>
                <a:gd name="T28" fmla="*/ 451 w 701"/>
                <a:gd name="T29" fmla="*/ 15 h 701"/>
                <a:gd name="T30" fmla="*/ 402 w 701"/>
                <a:gd name="T31" fmla="*/ 3 h 701"/>
                <a:gd name="T32" fmla="*/ 351 w 701"/>
                <a:gd name="T33" fmla="*/ 0 h 701"/>
                <a:gd name="T34" fmla="*/ 300 w 701"/>
                <a:gd name="T35" fmla="*/ 3 h 701"/>
                <a:gd name="T36" fmla="*/ 251 w 701"/>
                <a:gd name="T37" fmla="*/ 15 h 701"/>
                <a:gd name="T38" fmla="*/ 204 w 701"/>
                <a:gd name="T39" fmla="*/ 33 h 701"/>
                <a:gd name="T40" fmla="*/ 158 w 701"/>
                <a:gd name="T41" fmla="*/ 58 h 701"/>
                <a:gd name="T42" fmla="*/ 116 w 701"/>
                <a:gd name="T43" fmla="*/ 90 h 701"/>
                <a:gd name="T44" fmla="*/ 90 w 701"/>
                <a:gd name="T45" fmla="*/ 116 h 701"/>
                <a:gd name="T46" fmla="*/ 58 w 701"/>
                <a:gd name="T47" fmla="*/ 158 h 701"/>
                <a:gd name="T48" fmla="*/ 33 w 701"/>
                <a:gd name="T49" fmla="*/ 204 h 701"/>
                <a:gd name="T50" fmla="*/ 15 w 701"/>
                <a:gd name="T51" fmla="*/ 251 h 701"/>
                <a:gd name="T52" fmla="*/ 3 w 701"/>
                <a:gd name="T53" fmla="*/ 300 h 701"/>
                <a:gd name="T54" fmla="*/ 0 w 701"/>
                <a:gd name="T55" fmla="*/ 351 h 701"/>
                <a:gd name="T56" fmla="*/ 3 w 701"/>
                <a:gd name="T57" fmla="*/ 402 h 701"/>
                <a:gd name="T58" fmla="*/ 15 w 701"/>
                <a:gd name="T59" fmla="*/ 451 h 701"/>
                <a:gd name="T60" fmla="*/ 33 w 701"/>
                <a:gd name="T61" fmla="*/ 498 h 701"/>
                <a:gd name="T62" fmla="*/ 58 w 701"/>
                <a:gd name="T63" fmla="*/ 544 h 701"/>
                <a:gd name="T64" fmla="*/ 90 w 701"/>
                <a:gd name="T65" fmla="*/ 585 h 701"/>
                <a:gd name="T66" fmla="*/ 116 w 701"/>
                <a:gd name="T67" fmla="*/ 611 h 701"/>
                <a:gd name="T68" fmla="*/ 158 w 701"/>
                <a:gd name="T69" fmla="*/ 644 h 701"/>
                <a:gd name="T70" fmla="*/ 204 w 701"/>
                <a:gd name="T71" fmla="*/ 669 h 701"/>
                <a:gd name="T72" fmla="*/ 251 w 701"/>
                <a:gd name="T73" fmla="*/ 687 h 701"/>
                <a:gd name="T74" fmla="*/ 300 w 701"/>
                <a:gd name="T75" fmla="*/ 699 h 701"/>
                <a:gd name="T76" fmla="*/ 351 w 701"/>
                <a:gd name="T77" fmla="*/ 701 h 701"/>
                <a:gd name="T78" fmla="*/ 402 w 701"/>
                <a:gd name="T79" fmla="*/ 699 h 701"/>
                <a:gd name="T80" fmla="*/ 451 w 701"/>
                <a:gd name="T81" fmla="*/ 687 h 701"/>
                <a:gd name="T82" fmla="*/ 498 w 701"/>
                <a:gd name="T83" fmla="*/ 669 h 701"/>
                <a:gd name="T84" fmla="*/ 544 w 701"/>
                <a:gd name="T85" fmla="*/ 644 h 701"/>
                <a:gd name="T86" fmla="*/ 587 w 701"/>
                <a:gd name="T87" fmla="*/ 611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1">
                  <a:moveTo>
                    <a:pt x="600" y="600"/>
                  </a:moveTo>
                  <a:lnTo>
                    <a:pt x="600" y="600"/>
                  </a:lnTo>
                  <a:lnTo>
                    <a:pt x="612" y="585"/>
                  </a:lnTo>
                  <a:lnTo>
                    <a:pt x="623" y="572"/>
                  </a:lnTo>
                  <a:lnTo>
                    <a:pt x="634" y="558"/>
                  </a:lnTo>
                  <a:lnTo>
                    <a:pt x="644" y="544"/>
                  </a:lnTo>
                  <a:lnTo>
                    <a:pt x="653" y="529"/>
                  </a:lnTo>
                  <a:lnTo>
                    <a:pt x="662" y="514"/>
                  </a:lnTo>
                  <a:lnTo>
                    <a:pt x="670" y="498"/>
                  </a:lnTo>
                  <a:lnTo>
                    <a:pt x="677" y="482"/>
                  </a:lnTo>
                  <a:lnTo>
                    <a:pt x="682" y="467"/>
                  </a:lnTo>
                  <a:lnTo>
                    <a:pt x="687" y="451"/>
                  </a:lnTo>
                  <a:lnTo>
                    <a:pt x="692" y="434"/>
                  </a:lnTo>
                  <a:lnTo>
                    <a:pt x="696" y="417"/>
                  </a:lnTo>
                  <a:lnTo>
                    <a:pt x="699" y="402"/>
                  </a:lnTo>
                  <a:lnTo>
                    <a:pt x="700" y="385"/>
                  </a:lnTo>
                  <a:lnTo>
                    <a:pt x="701" y="368"/>
                  </a:lnTo>
                  <a:lnTo>
                    <a:pt x="701" y="351"/>
                  </a:lnTo>
                  <a:lnTo>
                    <a:pt x="701" y="334"/>
                  </a:lnTo>
                  <a:lnTo>
                    <a:pt x="700" y="317"/>
                  </a:lnTo>
                  <a:lnTo>
                    <a:pt x="699" y="300"/>
                  </a:lnTo>
                  <a:lnTo>
                    <a:pt x="696" y="284"/>
                  </a:lnTo>
                  <a:lnTo>
                    <a:pt x="692" y="267"/>
                  </a:lnTo>
                  <a:lnTo>
                    <a:pt x="687" y="251"/>
                  </a:lnTo>
                  <a:lnTo>
                    <a:pt x="682" y="235"/>
                  </a:lnTo>
                  <a:lnTo>
                    <a:pt x="677" y="219"/>
                  </a:lnTo>
                  <a:lnTo>
                    <a:pt x="670" y="204"/>
                  </a:lnTo>
                  <a:lnTo>
                    <a:pt x="662" y="188"/>
                  </a:lnTo>
                  <a:lnTo>
                    <a:pt x="653" y="172"/>
                  </a:lnTo>
                  <a:lnTo>
                    <a:pt x="644" y="158"/>
                  </a:lnTo>
                  <a:lnTo>
                    <a:pt x="634" y="144"/>
                  </a:lnTo>
                  <a:lnTo>
                    <a:pt x="623" y="129"/>
                  </a:lnTo>
                  <a:lnTo>
                    <a:pt x="612" y="116"/>
                  </a:lnTo>
                  <a:lnTo>
                    <a:pt x="600" y="103"/>
                  </a:lnTo>
                  <a:lnTo>
                    <a:pt x="600" y="103"/>
                  </a:lnTo>
                  <a:lnTo>
                    <a:pt x="587" y="90"/>
                  </a:lnTo>
                  <a:lnTo>
                    <a:pt x="572" y="79"/>
                  </a:lnTo>
                  <a:lnTo>
                    <a:pt x="558" y="68"/>
                  </a:lnTo>
                  <a:lnTo>
                    <a:pt x="544" y="58"/>
                  </a:lnTo>
                  <a:lnTo>
                    <a:pt x="529" y="49"/>
                  </a:lnTo>
                  <a:lnTo>
                    <a:pt x="514" y="39"/>
                  </a:lnTo>
                  <a:lnTo>
                    <a:pt x="498" y="33"/>
                  </a:lnTo>
                  <a:lnTo>
                    <a:pt x="483" y="25"/>
                  </a:lnTo>
                  <a:lnTo>
                    <a:pt x="467" y="20"/>
                  </a:lnTo>
                  <a:lnTo>
                    <a:pt x="451" y="15"/>
                  </a:lnTo>
                  <a:lnTo>
                    <a:pt x="434" y="10"/>
                  </a:lnTo>
                  <a:lnTo>
                    <a:pt x="419" y="7"/>
                  </a:lnTo>
                  <a:lnTo>
                    <a:pt x="402" y="3"/>
                  </a:lnTo>
                  <a:lnTo>
                    <a:pt x="385" y="2"/>
                  </a:lnTo>
                  <a:lnTo>
                    <a:pt x="368" y="0"/>
                  </a:lnTo>
                  <a:lnTo>
                    <a:pt x="351" y="0"/>
                  </a:lnTo>
                  <a:lnTo>
                    <a:pt x="334" y="0"/>
                  </a:lnTo>
                  <a:lnTo>
                    <a:pt x="317" y="2"/>
                  </a:lnTo>
                  <a:lnTo>
                    <a:pt x="300" y="3"/>
                  </a:lnTo>
                  <a:lnTo>
                    <a:pt x="284" y="7"/>
                  </a:lnTo>
                  <a:lnTo>
                    <a:pt x="268" y="10"/>
                  </a:lnTo>
                  <a:lnTo>
                    <a:pt x="251" y="15"/>
                  </a:lnTo>
                  <a:lnTo>
                    <a:pt x="235" y="20"/>
                  </a:lnTo>
                  <a:lnTo>
                    <a:pt x="219" y="25"/>
                  </a:lnTo>
                  <a:lnTo>
                    <a:pt x="204" y="33"/>
                  </a:lnTo>
                  <a:lnTo>
                    <a:pt x="188" y="39"/>
                  </a:lnTo>
                  <a:lnTo>
                    <a:pt x="172" y="49"/>
                  </a:lnTo>
                  <a:lnTo>
                    <a:pt x="158" y="58"/>
                  </a:lnTo>
                  <a:lnTo>
                    <a:pt x="144" y="68"/>
                  </a:lnTo>
                  <a:lnTo>
                    <a:pt x="129" y="79"/>
                  </a:lnTo>
                  <a:lnTo>
                    <a:pt x="116" y="90"/>
                  </a:lnTo>
                  <a:lnTo>
                    <a:pt x="103" y="103"/>
                  </a:lnTo>
                  <a:lnTo>
                    <a:pt x="103" y="103"/>
                  </a:lnTo>
                  <a:lnTo>
                    <a:pt x="90" y="116"/>
                  </a:lnTo>
                  <a:lnTo>
                    <a:pt x="79" y="129"/>
                  </a:lnTo>
                  <a:lnTo>
                    <a:pt x="68" y="144"/>
                  </a:lnTo>
                  <a:lnTo>
                    <a:pt x="58" y="158"/>
                  </a:lnTo>
                  <a:lnTo>
                    <a:pt x="49" y="172"/>
                  </a:lnTo>
                  <a:lnTo>
                    <a:pt x="39" y="188"/>
                  </a:lnTo>
                  <a:lnTo>
                    <a:pt x="33" y="204"/>
                  </a:lnTo>
                  <a:lnTo>
                    <a:pt x="25" y="219"/>
                  </a:lnTo>
                  <a:lnTo>
                    <a:pt x="20" y="235"/>
                  </a:lnTo>
                  <a:lnTo>
                    <a:pt x="15" y="251"/>
                  </a:lnTo>
                  <a:lnTo>
                    <a:pt x="10" y="267"/>
                  </a:lnTo>
                  <a:lnTo>
                    <a:pt x="7" y="284"/>
                  </a:lnTo>
                  <a:lnTo>
                    <a:pt x="3" y="300"/>
                  </a:lnTo>
                  <a:lnTo>
                    <a:pt x="2" y="317"/>
                  </a:lnTo>
                  <a:lnTo>
                    <a:pt x="0" y="334"/>
                  </a:lnTo>
                  <a:lnTo>
                    <a:pt x="0" y="351"/>
                  </a:lnTo>
                  <a:lnTo>
                    <a:pt x="0" y="368"/>
                  </a:lnTo>
                  <a:lnTo>
                    <a:pt x="2" y="385"/>
                  </a:lnTo>
                  <a:lnTo>
                    <a:pt x="3" y="402"/>
                  </a:lnTo>
                  <a:lnTo>
                    <a:pt x="7" y="417"/>
                  </a:lnTo>
                  <a:lnTo>
                    <a:pt x="10" y="434"/>
                  </a:lnTo>
                  <a:lnTo>
                    <a:pt x="15" y="451"/>
                  </a:lnTo>
                  <a:lnTo>
                    <a:pt x="20" y="467"/>
                  </a:lnTo>
                  <a:lnTo>
                    <a:pt x="25" y="482"/>
                  </a:lnTo>
                  <a:lnTo>
                    <a:pt x="33" y="498"/>
                  </a:lnTo>
                  <a:lnTo>
                    <a:pt x="39" y="514"/>
                  </a:lnTo>
                  <a:lnTo>
                    <a:pt x="49" y="529"/>
                  </a:lnTo>
                  <a:lnTo>
                    <a:pt x="58" y="544"/>
                  </a:lnTo>
                  <a:lnTo>
                    <a:pt x="68" y="558"/>
                  </a:lnTo>
                  <a:lnTo>
                    <a:pt x="79" y="572"/>
                  </a:lnTo>
                  <a:lnTo>
                    <a:pt x="90" y="585"/>
                  </a:lnTo>
                  <a:lnTo>
                    <a:pt x="103" y="600"/>
                  </a:lnTo>
                  <a:lnTo>
                    <a:pt x="103" y="600"/>
                  </a:lnTo>
                  <a:lnTo>
                    <a:pt x="116" y="611"/>
                  </a:lnTo>
                  <a:lnTo>
                    <a:pt x="129" y="623"/>
                  </a:lnTo>
                  <a:lnTo>
                    <a:pt x="144" y="634"/>
                  </a:lnTo>
                  <a:lnTo>
                    <a:pt x="158" y="644"/>
                  </a:lnTo>
                  <a:lnTo>
                    <a:pt x="172" y="653"/>
                  </a:lnTo>
                  <a:lnTo>
                    <a:pt x="188" y="662"/>
                  </a:lnTo>
                  <a:lnTo>
                    <a:pt x="204" y="669"/>
                  </a:lnTo>
                  <a:lnTo>
                    <a:pt x="219" y="677"/>
                  </a:lnTo>
                  <a:lnTo>
                    <a:pt x="235" y="682"/>
                  </a:lnTo>
                  <a:lnTo>
                    <a:pt x="251" y="687"/>
                  </a:lnTo>
                  <a:lnTo>
                    <a:pt x="268" y="692"/>
                  </a:lnTo>
                  <a:lnTo>
                    <a:pt x="284" y="695"/>
                  </a:lnTo>
                  <a:lnTo>
                    <a:pt x="300" y="699"/>
                  </a:lnTo>
                  <a:lnTo>
                    <a:pt x="317" y="700"/>
                  </a:lnTo>
                  <a:lnTo>
                    <a:pt x="334" y="701"/>
                  </a:lnTo>
                  <a:lnTo>
                    <a:pt x="351" y="701"/>
                  </a:lnTo>
                  <a:lnTo>
                    <a:pt x="368" y="701"/>
                  </a:lnTo>
                  <a:lnTo>
                    <a:pt x="385" y="700"/>
                  </a:lnTo>
                  <a:lnTo>
                    <a:pt x="402" y="699"/>
                  </a:lnTo>
                  <a:lnTo>
                    <a:pt x="419" y="695"/>
                  </a:lnTo>
                  <a:lnTo>
                    <a:pt x="434" y="692"/>
                  </a:lnTo>
                  <a:lnTo>
                    <a:pt x="451" y="687"/>
                  </a:lnTo>
                  <a:lnTo>
                    <a:pt x="467" y="682"/>
                  </a:lnTo>
                  <a:lnTo>
                    <a:pt x="483" y="677"/>
                  </a:lnTo>
                  <a:lnTo>
                    <a:pt x="498" y="669"/>
                  </a:lnTo>
                  <a:lnTo>
                    <a:pt x="514" y="662"/>
                  </a:lnTo>
                  <a:lnTo>
                    <a:pt x="529" y="653"/>
                  </a:lnTo>
                  <a:lnTo>
                    <a:pt x="544" y="644"/>
                  </a:lnTo>
                  <a:lnTo>
                    <a:pt x="558" y="634"/>
                  </a:lnTo>
                  <a:lnTo>
                    <a:pt x="572" y="623"/>
                  </a:lnTo>
                  <a:lnTo>
                    <a:pt x="587" y="611"/>
                  </a:lnTo>
                  <a:lnTo>
                    <a:pt x="600" y="600"/>
                  </a:lnTo>
                  <a:lnTo>
                    <a:pt x="600"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77"/>
            <p:cNvSpPr>
              <a:spLocks/>
            </p:cNvSpPr>
            <p:nvPr userDrawn="1"/>
          </p:nvSpPr>
          <p:spPr bwMode="auto">
            <a:xfrm>
              <a:off x="4167" y="1218"/>
              <a:ext cx="156" cy="156"/>
            </a:xfrm>
            <a:custGeom>
              <a:avLst/>
              <a:gdLst>
                <a:gd name="T0" fmla="*/ 531 w 622"/>
                <a:gd name="T1" fmla="*/ 91 h 622"/>
                <a:gd name="T2" fmla="*/ 507 w 622"/>
                <a:gd name="T3" fmla="*/ 70 h 622"/>
                <a:gd name="T4" fmla="*/ 482 w 622"/>
                <a:gd name="T5" fmla="*/ 51 h 622"/>
                <a:gd name="T6" fmla="*/ 428 w 622"/>
                <a:gd name="T7" fmla="*/ 24 h 622"/>
                <a:gd name="T8" fmla="*/ 370 w 622"/>
                <a:gd name="T9" fmla="*/ 7 h 622"/>
                <a:gd name="T10" fmla="*/ 312 w 622"/>
                <a:gd name="T11" fmla="*/ 0 h 622"/>
                <a:gd name="T12" fmla="*/ 252 w 622"/>
                <a:gd name="T13" fmla="*/ 7 h 622"/>
                <a:gd name="T14" fmla="*/ 194 w 622"/>
                <a:gd name="T15" fmla="*/ 24 h 622"/>
                <a:gd name="T16" fmla="*/ 140 w 622"/>
                <a:gd name="T17" fmla="*/ 51 h 622"/>
                <a:gd name="T18" fmla="*/ 115 w 622"/>
                <a:gd name="T19" fmla="*/ 70 h 622"/>
                <a:gd name="T20" fmla="*/ 91 w 622"/>
                <a:gd name="T21" fmla="*/ 91 h 622"/>
                <a:gd name="T22" fmla="*/ 81 w 622"/>
                <a:gd name="T23" fmla="*/ 103 h 622"/>
                <a:gd name="T24" fmla="*/ 60 w 622"/>
                <a:gd name="T25" fmla="*/ 128 h 622"/>
                <a:gd name="T26" fmla="*/ 37 w 622"/>
                <a:gd name="T27" fmla="*/ 167 h 622"/>
                <a:gd name="T28" fmla="*/ 13 w 622"/>
                <a:gd name="T29" fmla="*/ 223 h 622"/>
                <a:gd name="T30" fmla="*/ 1 w 622"/>
                <a:gd name="T31" fmla="*/ 281 h 622"/>
                <a:gd name="T32" fmla="*/ 1 w 622"/>
                <a:gd name="T33" fmla="*/ 340 h 622"/>
                <a:gd name="T34" fmla="*/ 13 w 622"/>
                <a:gd name="T35" fmla="*/ 399 h 622"/>
                <a:gd name="T36" fmla="*/ 37 w 622"/>
                <a:gd name="T37" fmla="*/ 455 h 622"/>
                <a:gd name="T38" fmla="*/ 60 w 622"/>
                <a:gd name="T39" fmla="*/ 494 h 622"/>
                <a:gd name="T40" fmla="*/ 81 w 622"/>
                <a:gd name="T41" fmla="*/ 519 h 622"/>
                <a:gd name="T42" fmla="*/ 91 w 622"/>
                <a:gd name="T43" fmla="*/ 530 h 622"/>
                <a:gd name="T44" fmla="*/ 115 w 622"/>
                <a:gd name="T45" fmla="*/ 551 h 622"/>
                <a:gd name="T46" fmla="*/ 140 w 622"/>
                <a:gd name="T47" fmla="*/ 571 h 622"/>
                <a:gd name="T48" fmla="*/ 194 w 622"/>
                <a:gd name="T49" fmla="*/ 598 h 622"/>
                <a:gd name="T50" fmla="*/ 252 w 622"/>
                <a:gd name="T51" fmla="*/ 615 h 622"/>
                <a:gd name="T52" fmla="*/ 312 w 622"/>
                <a:gd name="T53" fmla="*/ 622 h 622"/>
                <a:gd name="T54" fmla="*/ 370 w 622"/>
                <a:gd name="T55" fmla="*/ 615 h 622"/>
                <a:gd name="T56" fmla="*/ 428 w 622"/>
                <a:gd name="T57" fmla="*/ 598 h 622"/>
                <a:gd name="T58" fmla="*/ 482 w 622"/>
                <a:gd name="T59" fmla="*/ 571 h 622"/>
                <a:gd name="T60" fmla="*/ 507 w 622"/>
                <a:gd name="T61" fmla="*/ 551 h 622"/>
                <a:gd name="T62" fmla="*/ 531 w 622"/>
                <a:gd name="T63" fmla="*/ 530 h 622"/>
                <a:gd name="T64" fmla="*/ 542 w 622"/>
                <a:gd name="T65" fmla="*/ 519 h 622"/>
                <a:gd name="T66" fmla="*/ 562 w 622"/>
                <a:gd name="T67" fmla="*/ 494 h 622"/>
                <a:gd name="T68" fmla="*/ 587 w 622"/>
                <a:gd name="T69" fmla="*/ 455 h 622"/>
                <a:gd name="T70" fmla="*/ 609 w 622"/>
                <a:gd name="T71" fmla="*/ 399 h 622"/>
                <a:gd name="T72" fmla="*/ 620 w 622"/>
                <a:gd name="T73" fmla="*/ 340 h 622"/>
                <a:gd name="T74" fmla="*/ 620 w 622"/>
                <a:gd name="T75" fmla="*/ 281 h 622"/>
                <a:gd name="T76" fmla="*/ 609 w 622"/>
                <a:gd name="T77" fmla="*/ 223 h 622"/>
                <a:gd name="T78" fmla="*/ 587 w 622"/>
                <a:gd name="T79" fmla="*/ 167 h 622"/>
                <a:gd name="T80" fmla="*/ 562 w 622"/>
                <a:gd name="T81" fmla="*/ 128 h 622"/>
                <a:gd name="T82" fmla="*/ 542 w 622"/>
                <a:gd name="T83" fmla="*/ 103 h 622"/>
                <a:gd name="T84" fmla="*/ 53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31" y="91"/>
                  </a:moveTo>
                  <a:lnTo>
                    <a:pt x="531" y="91"/>
                  </a:lnTo>
                  <a:lnTo>
                    <a:pt x="519" y="81"/>
                  </a:lnTo>
                  <a:lnTo>
                    <a:pt x="507" y="70"/>
                  </a:lnTo>
                  <a:lnTo>
                    <a:pt x="494" y="60"/>
                  </a:lnTo>
                  <a:lnTo>
                    <a:pt x="482" y="51"/>
                  </a:lnTo>
                  <a:lnTo>
                    <a:pt x="455" y="35"/>
                  </a:lnTo>
                  <a:lnTo>
                    <a:pt x="428" y="24"/>
                  </a:lnTo>
                  <a:lnTo>
                    <a:pt x="399" y="13"/>
                  </a:lnTo>
                  <a:lnTo>
                    <a:pt x="370" y="7"/>
                  </a:lnTo>
                  <a:lnTo>
                    <a:pt x="340" y="1"/>
                  </a:lnTo>
                  <a:lnTo>
                    <a:pt x="312" y="0"/>
                  </a:lnTo>
                  <a:lnTo>
                    <a:pt x="282" y="1"/>
                  </a:lnTo>
                  <a:lnTo>
                    <a:pt x="252" y="7"/>
                  </a:lnTo>
                  <a:lnTo>
                    <a:pt x="223" y="13"/>
                  </a:lnTo>
                  <a:lnTo>
                    <a:pt x="194" y="24"/>
                  </a:lnTo>
                  <a:lnTo>
                    <a:pt x="167" y="35"/>
                  </a:lnTo>
                  <a:lnTo>
                    <a:pt x="140" y="51"/>
                  </a:lnTo>
                  <a:lnTo>
                    <a:pt x="128" y="60"/>
                  </a:lnTo>
                  <a:lnTo>
                    <a:pt x="115" y="70"/>
                  </a:lnTo>
                  <a:lnTo>
                    <a:pt x="103" y="81"/>
                  </a:lnTo>
                  <a:lnTo>
                    <a:pt x="91" y="91"/>
                  </a:lnTo>
                  <a:lnTo>
                    <a:pt x="91" y="91"/>
                  </a:lnTo>
                  <a:lnTo>
                    <a:pt x="81" y="103"/>
                  </a:lnTo>
                  <a:lnTo>
                    <a:pt x="71" y="115"/>
                  </a:lnTo>
                  <a:lnTo>
                    <a:pt x="60" y="128"/>
                  </a:lnTo>
                  <a:lnTo>
                    <a:pt x="52" y="139"/>
                  </a:lnTo>
                  <a:lnTo>
                    <a:pt x="37" y="167"/>
                  </a:lnTo>
                  <a:lnTo>
                    <a:pt x="24" y="194"/>
                  </a:lnTo>
                  <a:lnTo>
                    <a:pt x="13" y="223"/>
                  </a:lnTo>
                  <a:lnTo>
                    <a:pt x="7" y="252"/>
                  </a:lnTo>
                  <a:lnTo>
                    <a:pt x="1" y="281"/>
                  </a:lnTo>
                  <a:lnTo>
                    <a:pt x="0" y="311"/>
                  </a:lnTo>
                  <a:lnTo>
                    <a:pt x="1" y="340"/>
                  </a:lnTo>
                  <a:lnTo>
                    <a:pt x="7" y="370"/>
                  </a:lnTo>
                  <a:lnTo>
                    <a:pt x="13" y="399"/>
                  </a:lnTo>
                  <a:lnTo>
                    <a:pt x="24" y="427"/>
                  </a:lnTo>
                  <a:lnTo>
                    <a:pt x="37" y="455"/>
                  </a:lnTo>
                  <a:lnTo>
                    <a:pt x="52" y="482"/>
                  </a:lnTo>
                  <a:lnTo>
                    <a:pt x="60" y="494"/>
                  </a:lnTo>
                  <a:lnTo>
                    <a:pt x="71" y="507"/>
                  </a:lnTo>
                  <a:lnTo>
                    <a:pt x="81" y="519"/>
                  </a:lnTo>
                  <a:lnTo>
                    <a:pt x="91" y="530"/>
                  </a:lnTo>
                  <a:lnTo>
                    <a:pt x="91" y="530"/>
                  </a:lnTo>
                  <a:lnTo>
                    <a:pt x="103" y="542"/>
                  </a:lnTo>
                  <a:lnTo>
                    <a:pt x="115" y="551"/>
                  </a:lnTo>
                  <a:lnTo>
                    <a:pt x="128" y="562"/>
                  </a:lnTo>
                  <a:lnTo>
                    <a:pt x="140" y="571"/>
                  </a:lnTo>
                  <a:lnTo>
                    <a:pt x="167" y="586"/>
                  </a:lnTo>
                  <a:lnTo>
                    <a:pt x="194" y="598"/>
                  </a:lnTo>
                  <a:lnTo>
                    <a:pt x="223" y="608"/>
                  </a:lnTo>
                  <a:lnTo>
                    <a:pt x="252" y="615"/>
                  </a:lnTo>
                  <a:lnTo>
                    <a:pt x="282" y="620"/>
                  </a:lnTo>
                  <a:lnTo>
                    <a:pt x="312" y="622"/>
                  </a:lnTo>
                  <a:lnTo>
                    <a:pt x="340" y="620"/>
                  </a:lnTo>
                  <a:lnTo>
                    <a:pt x="370" y="615"/>
                  </a:lnTo>
                  <a:lnTo>
                    <a:pt x="399" y="608"/>
                  </a:lnTo>
                  <a:lnTo>
                    <a:pt x="428" y="598"/>
                  </a:lnTo>
                  <a:lnTo>
                    <a:pt x="455" y="586"/>
                  </a:lnTo>
                  <a:lnTo>
                    <a:pt x="482" y="571"/>
                  </a:lnTo>
                  <a:lnTo>
                    <a:pt x="494" y="562"/>
                  </a:lnTo>
                  <a:lnTo>
                    <a:pt x="507" y="551"/>
                  </a:lnTo>
                  <a:lnTo>
                    <a:pt x="519" y="542"/>
                  </a:lnTo>
                  <a:lnTo>
                    <a:pt x="531" y="530"/>
                  </a:lnTo>
                  <a:lnTo>
                    <a:pt x="531" y="530"/>
                  </a:lnTo>
                  <a:lnTo>
                    <a:pt x="542" y="519"/>
                  </a:lnTo>
                  <a:lnTo>
                    <a:pt x="551" y="507"/>
                  </a:lnTo>
                  <a:lnTo>
                    <a:pt x="562" y="494"/>
                  </a:lnTo>
                  <a:lnTo>
                    <a:pt x="571" y="482"/>
                  </a:lnTo>
                  <a:lnTo>
                    <a:pt x="587" y="455"/>
                  </a:lnTo>
                  <a:lnTo>
                    <a:pt x="598" y="427"/>
                  </a:lnTo>
                  <a:lnTo>
                    <a:pt x="609" y="399"/>
                  </a:lnTo>
                  <a:lnTo>
                    <a:pt x="617" y="370"/>
                  </a:lnTo>
                  <a:lnTo>
                    <a:pt x="620" y="340"/>
                  </a:lnTo>
                  <a:lnTo>
                    <a:pt x="622" y="311"/>
                  </a:lnTo>
                  <a:lnTo>
                    <a:pt x="620" y="281"/>
                  </a:lnTo>
                  <a:lnTo>
                    <a:pt x="617" y="252"/>
                  </a:lnTo>
                  <a:lnTo>
                    <a:pt x="609" y="223"/>
                  </a:lnTo>
                  <a:lnTo>
                    <a:pt x="598" y="194"/>
                  </a:lnTo>
                  <a:lnTo>
                    <a:pt x="587" y="167"/>
                  </a:lnTo>
                  <a:lnTo>
                    <a:pt x="571" y="139"/>
                  </a:lnTo>
                  <a:lnTo>
                    <a:pt x="562" y="128"/>
                  </a:lnTo>
                  <a:lnTo>
                    <a:pt x="551" y="115"/>
                  </a:lnTo>
                  <a:lnTo>
                    <a:pt x="542" y="103"/>
                  </a:lnTo>
                  <a:lnTo>
                    <a:pt x="531" y="91"/>
                  </a:lnTo>
                  <a:lnTo>
                    <a:pt x="53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78"/>
            <p:cNvSpPr>
              <a:spLocks/>
            </p:cNvSpPr>
            <p:nvPr userDrawn="1"/>
          </p:nvSpPr>
          <p:spPr bwMode="auto">
            <a:xfrm>
              <a:off x="4357" y="1408"/>
              <a:ext cx="134" cy="134"/>
            </a:xfrm>
            <a:custGeom>
              <a:avLst/>
              <a:gdLst>
                <a:gd name="T0" fmla="*/ 80 w 540"/>
                <a:gd name="T1" fmla="*/ 79 h 539"/>
                <a:gd name="T2" fmla="*/ 45 w 540"/>
                <a:gd name="T3" fmla="*/ 121 h 539"/>
                <a:gd name="T4" fmla="*/ 20 w 540"/>
                <a:gd name="T5" fmla="*/ 168 h 539"/>
                <a:gd name="T6" fmla="*/ 5 w 540"/>
                <a:gd name="T7" fmla="*/ 218 h 539"/>
                <a:gd name="T8" fmla="*/ 0 w 540"/>
                <a:gd name="T9" fmla="*/ 270 h 539"/>
                <a:gd name="T10" fmla="*/ 5 w 540"/>
                <a:gd name="T11" fmla="*/ 322 h 539"/>
                <a:gd name="T12" fmla="*/ 20 w 540"/>
                <a:gd name="T13" fmla="*/ 371 h 539"/>
                <a:gd name="T14" fmla="*/ 45 w 540"/>
                <a:gd name="T15" fmla="*/ 418 h 539"/>
                <a:gd name="T16" fmla="*/ 80 w 540"/>
                <a:gd name="T17" fmla="*/ 461 h 539"/>
                <a:gd name="T18" fmla="*/ 99 w 540"/>
                <a:gd name="T19" fmla="*/ 479 h 539"/>
                <a:gd name="T20" fmla="*/ 145 w 540"/>
                <a:gd name="T21" fmla="*/ 509 h 539"/>
                <a:gd name="T22" fmla="*/ 193 w 540"/>
                <a:gd name="T23" fmla="*/ 529 h 539"/>
                <a:gd name="T24" fmla="*/ 244 w 540"/>
                <a:gd name="T25" fmla="*/ 538 h 539"/>
                <a:gd name="T26" fmla="*/ 296 w 540"/>
                <a:gd name="T27" fmla="*/ 538 h 539"/>
                <a:gd name="T28" fmla="*/ 347 w 540"/>
                <a:gd name="T29" fmla="*/ 529 h 539"/>
                <a:gd name="T30" fmla="*/ 395 w 540"/>
                <a:gd name="T31" fmla="*/ 509 h 539"/>
                <a:gd name="T32" fmla="*/ 441 w 540"/>
                <a:gd name="T33" fmla="*/ 479 h 539"/>
                <a:gd name="T34" fmla="*/ 462 w 540"/>
                <a:gd name="T35" fmla="*/ 461 h 539"/>
                <a:gd name="T36" fmla="*/ 495 w 540"/>
                <a:gd name="T37" fmla="*/ 418 h 539"/>
                <a:gd name="T38" fmla="*/ 520 w 540"/>
                <a:gd name="T39" fmla="*/ 371 h 539"/>
                <a:gd name="T40" fmla="*/ 536 w 540"/>
                <a:gd name="T41" fmla="*/ 322 h 539"/>
                <a:gd name="T42" fmla="*/ 540 w 540"/>
                <a:gd name="T43" fmla="*/ 270 h 539"/>
                <a:gd name="T44" fmla="*/ 536 w 540"/>
                <a:gd name="T45" fmla="*/ 218 h 539"/>
                <a:gd name="T46" fmla="*/ 520 w 540"/>
                <a:gd name="T47" fmla="*/ 168 h 539"/>
                <a:gd name="T48" fmla="*/ 495 w 540"/>
                <a:gd name="T49" fmla="*/ 121 h 539"/>
                <a:gd name="T50" fmla="*/ 462 w 540"/>
                <a:gd name="T51" fmla="*/ 79 h 539"/>
                <a:gd name="T52" fmla="*/ 441 w 540"/>
                <a:gd name="T53" fmla="*/ 60 h 539"/>
                <a:gd name="T54" fmla="*/ 395 w 540"/>
                <a:gd name="T55" fmla="*/ 31 h 539"/>
                <a:gd name="T56" fmla="*/ 347 w 540"/>
                <a:gd name="T57" fmla="*/ 10 h 539"/>
                <a:gd name="T58" fmla="*/ 296 w 540"/>
                <a:gd name="T59" fmla="*/ 1 h 539"/>
                <a:gd name="T60" fmla="*/ 244 w 540"/>
                <a:gd name="T61" fmla="*/ 1 h 539"/>
                <a:gd name="T62" fmla="*/ 193 w 540"/>
                <a:gd name="T63" fmla="*/ 10 h 539"/>
                <a:gd name="T64" fmla="*/ 145 w 540"/>
                <a:gd name="T65" fmla="*/ 31 h 539"/>
                <a:gd name="T66" fmla="*/ 99 w 540"/>
                <a:gd name="T67" fmla="*/ 60 h 539"/>
                <a:gd name="T68" fmla="*/ 8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80" y="79"/>
                  </a:moveTo>
                  <a:lnTo>
                    <a:pt x="80" y="79"/>
                  </a:lnTo>
                  <a:lnTo>
                    <a:pt x="60" y="99"/>
                  </a:lnTo>
                  <a:lnTo>
                    <a:pt x="45" y="121"/>
                  </a:lnTo>
                  <a:lnTo>
                    <a:pt x="32" y="145"/>
                  </a:lnTo>
                  <a:lnTo>
                    <a:pt x="20" y="168"/>
                  </a:lnTo>
                  <a:lnTo>
                    <a:pt x="11" y="193"/>
                  </a:lnTo>
                  <a:lnTo>
                    <a:pt x="5" y="218"/>
                  </a:lnTo>
                  <a:lnTo>
                    <a:pt x="2" y="244"/>
                  </a:lnTo>
                  <a:lnTo>
                    <a:pt x="0" y="270"/>
                  </a:lnTo>
                  <a:lnTo>
                    <a:pt x="2" y="296"/>
                  </a:lnTo>
                  <a:lnTo>
                    <a:pt x="5" y="322"/>
                  </a:lnTo>
                  <a:lnTo>
                    <a:pt x="11" y="347"/>
                  </a:lnTo>
                  <a:lnTo>
                    <a:pt x="20" y="371"/>
                  </a:lnTo>
                  <a:lnTo>
                    <a:pt x="32" y="395"/>
                  </a:lnTo>
                  <a:lnTo>
                    <a:pt x="45" y="418"/>
                  </a:lnTo>
                  <a:lnTo>
                    <a:pt x="60" y="440"/>
                  </a:lnTo>
                  <a:lnTo>
                    <a:pt x="80" y="461"/>
                  </a:lnTo>
                  <a:lnTo>
                    <a:pt x="80" y="461"/>
                  </a:lnTo>
                  <a:lnTo>
                    <a:pt x="99" y="479"/>
                  </a:lnTo>
                  <a:lnTo>
                    <a:pt x="121" y="495"/>
                  </a:lnTo>
                  <a:lnTo>
                    <a:pt x="145" y="509"/>
                  </a:lnTo>
                  <a:lnTo>
                    <a:pt x="168" y="520"/>
                  </a:lnTo>
                  <a:lnTo>
                    <a:pt x="193" y="529"/>
                  </a:lnTo>
                  <a:lnTo>
                    <a:pt x="219" y="535"/>
                  </a:lnTo>
                  <a:lnTo>
                    <a:pt x="244" y="538"/>
                  </a:lnTo>
                  <a:lnTo>
                    <a:pt x="270" y="539"/>
                  </a:lnTo>
                  <a:lnTo>
                    <a:pt x="296" y="538"/>
                  </a:lnTo>
                  <a:lnTo>
                    <a:pt x="322" y="535"/>
                  </a:lnTo>
                  <a:lnTo>
                    <a:pt x="347" y="529"/>
                  </a:lnTo>
                  <a:lnTo>
                    <a:pt x="372" y="520"/>
                  </a:lnTo>
                  <a:lnTo>
                    <a:pt x="395" y="509"/>
                  </a:lnTo>
                  <a:lnTo>
                    <a:pt x="419" y="495"/>
                  </a:lnTo>
                  <a:lnTo>
                    <a:pt x="441" y="479"/>
                  </a:lnTo>
                  <a:lnTo>
                    <a:pt x="462" y="461"/>
                  </a:lnTo>
                  <a:lnTo>
                    <a:pt x="462" y="461"/>
                  </a:lnTo>
                  <a:lnTo>
                    <a:pt x="480" y="440"/>
                  </a:lnTo>
                  <a:lnTo>
                    <a:pt x="495" y="418"/>
                  </a:lnTo>
                  <a:lnTo>
                    <a:pt x="510" y="395"/>
                  </a:lnTo>
                  <a:lnTo>
                    <a:pt x="520" y="371"/>
                  </a:lnTo>
                  <a:lnTo>
                    <a:pt x="529" y="347"/>
                  </a:lnTo>
                  <a:lnTo>
                    <a:pt x="536" y="322"/>
                  </a:lnTo>
                  <a:lnTo>
                    <a:pt x="538" y="296"/>
                  </a:lnTo>
                  <a:lnTo>
                    <a:pt x="540" y="270"/>
                  </a:lnTo>
                  <a:lnTo>
                    <a:pt x="538" y="244"/>
                  </a:lnTo>
                  <a:lnTo>
                    <a:pt x="536" y="218"/>
                  </a:lnTo>
                  <a:lnTo>
                    <a:pt x="529" y="193"/>
                  </a:lnTo>
                  <a:lnTo>
                    <a:pt x="520" y="168"/>
                  </a:lnTo>
                  <a:lnTo>
                    <a:pt x="510" y="145"/>
                  </a:lnTo>
                  <a:lnTo>
                    <a:pt x="495" y="121"/>
                  </a:lnTo>
                  <a:lnTo>
                    <a:pt x="480" y="99"/>
                  </a:lnTo>
                  <a:lnTo>
                    <a:pt x="462" y="79"/>
                  </a:lnTo>
                  <a:lnTo>
                    <a:pt x="462" y="79"/>
                  </a:lnTo>
                  <a:lnTo>
                    <a:pt x="441" y="60"/>
                  </a:lnTo>
                  <a:lnTo>
                    <a:pt x="419" y="44"/>
                  </a:lnTo>
                  <a:lnTo>
                    <a:pt x="395" y="31"/>
                  </a:lnTo>
                  <a:lnTo>
                    <a:pt x="372" y="20"/>
                  </a:lnTo>
                  <a:lnTo>
                    <a:pt x="347" y="10"/>
                  </a:lnTo>
                  <a:lnTo>
                    <a:pt x="322" y="5"/>
                  </a:lnTo>
                  <a:lnTo>
                    <a:pt x="296" y="1"/>
                  </a:lnTo>
                  <a:lnTo>
                    <a:pt x="270" y="0"/>
                  </a:lnTo>
                  <a:lnTo>
                    <a:pt x="244" y="1"/>
                  </a:lnTo>
                  <a:lnTo>
                    <a:pt x="219" y="5"/>
                  </a:lnTo>
                  <a:lnTo>
                    <a:pt x="193" y="10"/>
                  </a:lnTo>
                  <a:lnTo>
                    <a:pt x="168" y="20"/>
                  </a:lnTo>
                  <a:lnTo>
                    <a:pt x="145" y="31"/>
                  </a:lnTo>
                  <a:lnTo>
                    <a:pt x="121" y="44"/>
                  </a:lnTo>
                  <a:lnTo>
                    <a:pt x="99" y="60"/>
                  </a:lnTo>
                  <a:lnTo>
                    <a:pt x="80" y="79"/>
                  </a:lnTo>
                  <a:lnTo>
                    <a:pt x="8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79"/>
            <p:cNvSpPr>
              <a:spLocks/>
            </p:cNvSpPr>
            <p:nvPr userDrawn="1"/>
          </p:nvSpPr>
          <p:spPr bwMode="auto">
            <a:xfrm>
              <a:off x="4546" y="1596"/>
              <a:ext cx="115" cy="115"/>
            </a:xfrm>
            <a:custGeom>
              <a:avLst/>
              <a:gdLst>
                <a:gd name="T0" fmla="*/ 68 w 460"/>
                <a:gd name="T1" fmla="*/ 67 h 460"/>
                <a:gd name="T2" fmla="*/ 38 w 460"/>
                <a:gd name="T3" fmla="*/ 104 h 460"/>
                <a:gd name="T4" fmla="*/ 17 w 460"/>
                <a:gd name="T5" fmla="*/ 143 h 460"/>
                <a:gd name="T6" fmla="*/ 5 w 460"/>
                <a:gd name="T7" fmla="*/ 186 h 460"/>
                <a:gd name="T8" fmla="*/ 0 w 460"/>
                <a:gd name="T9" fmla="*/ 230 h 460"/>
                <a:gd name="T10" fmla="*/ 5 w 460"/>
                <a:gd name="T11" fmla="*/ 273 h 460"/>
                <a:gd name="T12" fmla="*/ 17 w 460"/>
                <a:gd name="T13" fmla="*/ 316 h 460"/>
                <a:gd name="T14" fmla="*/ 38 w 460"/>
                <a:gd name="T15" fmla="*/ 357 h 460"/>
                <a:gd name="T16" fmla="*/ 68 w 460"/>
                <a:gd name="T17" fmla="*/ 392 h 460"/>
                <a:gd name="T18" fmla="*/ 85 w 460"/>
                <a:gd name="T19" fmla="*/ 407 h 460"/>
                <a:gd name="T20" fmla="*/ 124 w 460"/>
                <a:gd name="T21" fmla="*/ 434 h 460"/>
                <a:gd name="T22" fmla="*/ 164 w 460"/>
                <a:gd name="T23" fmla="*/ 449 h 460"/>
                <a:gd name="T24" fmla="*/ 209 w 460"/>
                <a:gd name="T25" fmla="*/ 458 h 460"/>
                <a:gd name="T26" fmla="*/ 252 w 460"/>
                <a:gd name="T27" fmla="*/ 458 h 460"/>
                <a:gd name="T28" fmla="*/ 296 w 460"/>
                <a:gd name="T29" fmla="*/ 449 h 460"/>
                <a:gd name="T30" fmla="*/ 338 w 460"/>
                <a:gd name="T31" fmla="*/ 434 h 460"/>
                <a:gd name="T32" fmla="*/ 375 w 460"/>
                <a:gd name="T33" fmla="*/ 407 h 460"/>
                <a:gd name="T34" fmla="*/ 392 w 460"/>
                <a:gd name="T35" fmla="*/ 392 h 460"/>
                <a:gd name="T36" fmla="*/ 422 w 460"/>
                <a:gd name="T37" fmla="*/ 357 h 460"/>
                <a:gd name="T38" fmla="*/ 443 w 460"/>
                <a:gd name="T39" fmla="*/ 316 h 460"/>
                <a:gd name="T40" fmla="*/ 456 w 460"/>
                <a:gd name="T41" fmla="*/ 273 h 460"/>
                <a:gd name="T42" fmla="*/ 460 w 460"/>
                <a:gd name="T43" fmla="*/ 230 h 460"/>
                <a:gd name="T44" fmla="*/ 456 w 460"/>
                <a:gd name="T45" fmla="*/ 186 h 460"/>
                <a:gd name="T46" fmla="*/ 443 w 460"/>
                <a:gd name="T47" fmla="*/ 143 h 460"/>
                <a:gd name="T48" fmla="*/ 422 w 460"/>
                <a:gd name="T49" fmla="*/ 104 h 460"/>
                <a:gd name="T50" fmla="*/ 392 w 460"/>
                <a:gd name="T51" fmla="*/ 67 h 460"/>
                <a:gd name="T52" fmla="*/ 375 w 460"/>
                <a:gd name="T53" fmla="*/ 52 h 460"/>
                <a:gd name="T54" fmla="*/ 338 w 460"/>
                <a:gd name="T55" fmla="*/ 27 h 460"/>
                <a:gd name="T56" fmla="*/ 296 w 460"/>
                <a:gd name="T57" fmla="*/ 10 h 460"/>
                <a:gd name="T58" fmla="*/ 252 w 460"/>
                <a:gd name="T59" fmla="*/ 1 h 460"/>
                <a:gd name="T60" fmla="*/ 209 w 460"/>
                <a:gd name="T61" fmla="*/ 1 h 460"/>
                <a:gd name="T62" fmla="*/ 164 w 460"/>
                <a:gd name="T63" fmla="*/ 10 h 460"/>
                <a:gd name="T64" fmla="*/ 124 w 460"/>
                <a:gd name="T65" fmla="*/ 27 h 460"/>
                <a:gd name="T66" fmla="*/ 85 w 460"/>
                <a:gd name="T67" fmla="*/ 52 h 460"/>
                <a:gd name="T68" fmla="*/ 68 w 460"/>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68" y="67"/>
                  </a:moveTo>
                  <a:lnTo>
                    <a:pt x="68" y="67"/>
                  </a:lnTo>
                  <a:lnTo>
                    <a:pt x="52" y="84"/>
                  </a:lnTo>
                  <a:lnTo>
                    <a:pt x="38" y="104"/>
                  </a:lnTo>
                  <a:lnTo>
                    <a:pt x="27" y="123"/>
                  </a:lnTo>
                  <a:lnTo>
                    <a:pt x="17" y="143"/>
                  </a:lnTo>
                  <a:lnTo>
                    <a:pt x="10" y="164"/>
                  </a:lnTo>
                  <a:lnTo>
                    <a:pt x="5" y="186"/>
                  </a:lnTo>
                  <a:lnTo>
                    <a:pt x="1" y="208"/>
                  </a:lnTo>
                  <a:lnTo>
                    <a:pt x="0" y="230"/>
                  </a:lnTo>
                  <a:lnTo>
                    <a:pt x="1" y="251"/>
                  </a:lnTo>
                  <a:lnTo>
                    <a:pt x="5" y="273"/>
                  </a:lnTo>
                  <a:lnTo>
                    <a:pt x="10" y="295"/>
                  </a:lnTo>
                  <a:lnTo>
                    <a:pt x="17" y="316"/>
                  </a:lnTo>
                  <a:lnTo>
                    <a:pt x="27" y="337"/>
                  </a:lnTo>
                  <a:lnTo>
                    <a:pt x="38" y="357"/>
                  </a:lnTo>
                  <a:lnTo>
                    <a:pt x="52" y="375"/>
                  </a:lnTo>
                  <a:lnTo>
                    <a:pt x="68" y="392"/>
                  </a:lnTo>
                  <a:lnTo>
                    <a:pt x="68" y="392"/>
                  </a:lnTo>
                  <a:lnTo>
                    <a:pt x="85" y="407"/>
                  </a:lnTo>
                  <a:lnTo>
                    <a:pt x="104" y="422"/>
                  </a:lnTo>
                  <a:lnTo>
                    <a:pt x="124" y="434"/>
                  </a:lnTo>
                  <a:lnTo>
                    <a:pt x="143" y="443"/>
                  </a:lnTo>
                  <a:lnTo>
                    <a:pt x="164" y="449"/>
                  </a:lnTo>
                  <a:lnTo>
                    <a:pt x="186" y="456"/>
                  </a:lnTo>
                  <a:lnTo>
                    <a:pt x="209" y="458"/>
                  </a:lnTo>
                  <a:lnTo>
                    <a:pt x="231" y="460"/>
                  </a:lnTo>
                  <a:lnTo>
                    <a:pt x="252" y="458"/>
                  </a:lnTo>
                  <a:lnTo>
                    <a:pt x="274" y="456"/>
                  </a:lnTo>
                  <a:lnTo>
                    <a:pt x="296" y="449"/>
                  </a:lnTo>
                  <a:lnTo>
                    <a:pt x="317" y="443"/>
                  </a:lnTo>
                  <a:lnTo>
                    <a:pt x="338" y="434"/>
                  </a:lnTo>
                  <a:lnTo>
                    <a:pt x="357" y="422"/>
                  </a:lnTo>
                  <a:lnTo>
                    <a:pt x="375" y="407"/>
                  </a:lnTo>
                  <a:lnTo>
                    <a:pt x="392" y="392"/>
                  </a:lnTo>
                  <a:lnTo>
                    <a:pt x="392" y="392"/>
                  </a:lnTo>
                  <a:lnTo>
                    <a:pt x="408" y="375"/>
                  </a:lnTo>
                  <a:lnTo>
                    <a:pt x="422" y="357"/>
                  </a:lnTo>
                  <a:lnTo>
                    <a:pt x="434" y="337"/>
                  </a:lnTo>
                  <a:lnTo>
                    <a:pt x="443" y="316"/>
                  </a:lnTo>
                  <a:lnTo>
                    <a:pt x="451" y="295"/>
                  </a:lnTo>
                  <a:lnTo>
                    <a:pt x="456" y="273"/>
                  </a:lnTo>
                  <a:lnTo>
                    <a:pt x="459" y="251"/>
                  </a:lnTo>
                  <a:lnTo>
                    <a:pt x="460" y="230"/>
                  </a:lnTo>
                  <a:lnTo>
                    <a:pt x="459" y="208"/>
                  </a:lnTo>
                  <a:lnTo>
                    <a:pt x="456" y="186"/>
                  </a:lnTo>
                  <a:lnTo>
                    <a:pt x="451" y="164"/>
                  </a:lnTo>
                  <a:lnTo>
                    <a:pt x="443" y="143"/>
                  </a:lnTo>
                  <a:lnTo>
                    <a:pt x="434" y="123"/>
                  </a:lnTo>
                  <a:lnTo>
                    <a:pt x="422" y="104"/>
                  </a:lnTo>
                  <a:lnTo>
                    <a:pt x="408" y="84"/>
                  </a:lnTo>
                  <a:lnTo>
                    <a:pt x="392" y="67"/>
                  </a:lnTo>
                  <a:lnTo>
                    <a:pt x="392" y="67"/>
                  </a:lnTo>
                  <a:lnTo>
                    <a:pt x="375" y="52"/>
                  </a:lnTo>
                  <a:lnTo>
                    <a:pt x="357" y="37"/>
                  </a:lnTo>
                  <a:lnTo>
                    <a:pt x="338" y="27"/>
                  </a:lnTo>
                  <a:lnTo>
                    <a:pt x="317" y="17"/>
                  </a:lnTo>
                  <a:lnTo>
                    <a:pt x="296" y="10"/>
                  </a:lnTo>
                  <a:lnTo>
                    <a:pt x="274" y="5"/>
                  </a:lnTo>
                  <a:lnTo>
                    <a:pt x="252" y="1"/>
                  </a:lnTo>
                  <a:lnTo>
                    <a:pt x="231" y="0"/>
                  </a:lnTo>
                  <a:lnTo>
                    <a:pt x="209" y="1"/>
                  </a:lnTo>
                  <a:lnTo>
                    <a:pt x="186" y="5"/>
                  </a:lnTo>
                  <a:lnTo>
                    <a:pt x="164" y="10"/>
                  </a:lnTo>
                  <a:lnTo>
                    <a:pt x="143" y="17"/>
                  </a:lnTo>
                  <a:lnTo>
                    <a:pt x="124" y="27"/>
                  </a:lnTo>
                  <a:lnTo>
                    <a:pt x="104"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80"/>
            <p:cNvSpPr>
              <a:spLocks/>
            </p:cNvSpPr>
            <p:nvPr userDrawn="1"/>
          </p:nvSpPr>
          <p:spPr bwMode="auto">
            <a:xfrm>
              <a:off x="4735" y="1786"/>
              <a:ext cx="94" cy="94"/>
            </a:xfrm>
            <a:custGeom>
              <a:avLst/>
              <a:gdLst>
                <a:gd name="T0" fmla="*/ 56 w 378"/>
                <a:gd name="T1" fmla="*/ 56 h 377"/>
                <a:gd name="T2" fmla="*/ 31 w 378"/>
                <a:gd name="T3" fmla="*/ 84 h 377"/>
                <a:gd name="T4" fmla="*/ 14 w 378"/>
                <a:gd name="T5" fmla="*/ 118 h 377"/>
                <a:gd name="T6" fmla="*/ 4 w 378"/>
                <a:gd name="T7" fmla="*/ 152 h 377"/>
                <a:gd name="T8" fmla="*/ 0 w 378"/>
                <a:gd name="T9" fmla="*/ 189 h 377"/>
                <a:gd name="T10" fmla="*/ 4 w 378"/>
                <a:gd name="T11" fmla="*/ 225 h 377"/>
                <a:gd name="T12" fmla="*/ 14 w 378"/>
                <a:gd name="T13" fmla="*/ 260 h 377"/>
                <a:gd name="T14" fmla="*/ 31 w 378"/>
                <a:gd name="T15" fmla="*/ 293 h 377"/>
                <a:gd name="T16" fmla="*/ 56 w 378"/>
                <a:gd name="T17" fmla="*/ 323 h 377"/>
                <a:gd name="T18" fmla="*/ 71 w 378"/>
                <a:gd name="T19" fmla="*/ 336 h 377"/>
                <a:gd name="T20" fmla="*/ 102 w 378"/>
                <a:gd name="T21" fmla="*/ 357 h 377"/>
                <a:gd name="T22" fmla="*/ 136 w 378"/>
                <a:gd name="T23" fmla="*/ 370 h 377"/>
                <a:gd name="T24" fmla="*/ 171 w 378"/>
                <a:gd name="T25" fmla="*/ 376 h 377"/>
                <a:gd name="T26" fmla="*/ 207 w 378"/>
                <a:gd name="T27" fmla="*/ 376 h 377"/>
                <a:gd name="T28" fmla="*/ 243 w 378"/>
                <a:gd name="T29" fmla="*/ 370 h 377"/>
                <a:gd name="T30" fmla="*/ 278 w 378"/>
                <a:gd name="T31" fmla="*/ 357 h 377"/>
                <a:gd name="T32" fmla="*/ 309 w 378"/>
                <a:gd name="T33" fmla="*/ 336 h 377"/>
                <a:gd name="T34" fmla="*/ 323 w 378"/>
                <a:gd name="T35" fmla="*/ 323 h 377"/>
                <a:gd name="T36" fmla="*/ 347 w 378"/>
                <a:gd name="T37" fmla="*/ 293 h 377"/>
                <a:gd name="T38" fmla="*/ 365 w 378"/>
                <a:gd name="T39" fmla="*/ 260 h 377"/>
                <a:gd name="T40" fmla="*/ 375 w 378"/>
                <a:gd name="T41" fmla="*/ 225 h 377"/>
                <a:gd name="T42" fmla="*/ 378 w 378"/>
                <a:gd name="T43" fmla="*/ 189 h 377"/>
                <a:gd name="T44" fmla="*/ 375 w 378"/>
                <a:gd name="T45" fmla="*/ 152 h 377"/>
                <a:gd name="T46" fmla="*/ 365 w 378"/>
                <a:gd name="T47" fmla="*/ 118 h 377"/>
                <a:gd name="T48" fmla="*/ 347 w 378"/>
                <a:gd name="T49" fmla="*/ 84 h 377"/>
                <a:gd name="T50" fmla="*/ 323 w 378"/>
                <a:gd name="T51" fmla="*/ 56 h 377"/>
                <a:gd name="T52" fmla="*/ 309 w 378"/>
                <a:gd name="T53" fmla="*/ 43 h 377"/>
                <a:gd name="T54" fmla="*/ 278 w 378"/>
                <a:gd name="T55" fmla="*/ 22 h 377"/>
                <a:gd name="T56" fmla="*/ 243 w 378"/>
                <a:gd name="T57" fmla="*/ 7 h 377"/>
                <a:gd name="T58" fmla="*/ 207 w 378"/>
                <a:gd name="T59" fmla="*/ 1 h 377"/>
                <a:gd name="T60" fmla="*/ 171 w 378"/>
                <a:gd name="T61" fmla="*/ 1 h 377"/>
                <a:gd name="T62" fmla="*/ 136 w 378"/>
                <a:gd name="T63" fmla="*/ 7 h 377"/>
                <a:gd name="T64" fmla="*/ 102 w 378"/>
                <a:gd name="T65" fmla="*/ 22 h 377"/>
                <a:gd name="T66" fmla="*/ 71 w 378"/>
                <a:gd name="T67" fmla="*/ 43 h 377"/>
                <a:gd name="T68" fmla="*/ 56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6" y="56"/>
                  </a:moveTo>
                  <a:lnTo>
                    <a:pt x="56" y="56"/>
                  </a:lnTo>
                  <a:lnTo>
                    <a:pt x="43" y="70"/>
                  </a:lnTo>
                  <a:lnTo>
                    <a:pt x="31" y="84"/>
                  </a:lnTo>
                  <a:lnTo>
                    <a:pt x="22" y="101"/>
                  </a:lnTo>
                  <a:lnTo>
                    <a:pt x="14" y="118"/>
                  </a:lnTo>
                  <a:lnTo>
                    <a:pt x="8" y="135"/>
                  </a:lnTo>
                  <a:lnTo>
                    <a:pt x="4" y="152"/>
                  </a:lnTo>
                  <a:lnTo>
                    <a:pt x="1" y="170"/>
                  </a:lnTo>
                  <a:lnTo>
                    <a:pt x="0" y="189"/>
                  </a:lnTo>
                  <a:lnTo>
                    <a:pt x="1" y="207"/>
                  </a:lnTo>
                  <a:lnTo>
                    <a:pt x="4" y="225"/>
                  </a:lnTo>
                  <a:lnTo>
                    <a:pt x="8" y="242"/>
                  </a:lnTo>
                  <a:lnTo>
                    <a:pt x="14" y="260"/>
                  </a:lnTo>
                  <a:lnTo>
                    <a:pt x="22" y="277"/>
                  </a:lnTo>
                  <a:lnTo>
                    <a:pt x="31" y="293"/>
                  </a:lnTo>
                  <a:lnTo>
                    <a:pt x="43" y="308"/>
                  </a:lnTo>
                  <a:lnTo>
                    <a:pt x="56" y="323"/>
                  </a:lnTo>
                  <a:lnTo>
                    <a:pt x="56" y="323"/>
                  </a:lnTo>
                  <a:lnTo>
                    <a:pt x="71" y="336"/>
                  </a:lnTo>
                  <a:lnTo>
                    <a:pt x="85" y="346"/>
                  </a:lnTo>
                  <a:lnTo>
                    <a:pt x="102" y="357"/>
                  </a:lnTo>
                  <a:lnTo>
                    <a:pt x="119" y="364"/>
                  </a:lnTo>
                  <a:lnTo>
                    <a:pt x="136" y="370"/>
                  </a:lnTo>
                  <a:lnTo>
                    <a:pt x="153" y="375"/>
                  </a:lnTo>
                  <a:lnTo>
                    <a:pt x="171" y="376"/>
                  </a:lnTo>
                  <a:lnTo>
                    <a:pt x="189" y="377"/>
                  </a:lnTo>
                  <a:lnTo>
                    <a:pt x="207" y="376"/>
                  </a:lnTo>
                  <a:lnTo>
                    <a:pt x="226" y="375"/>
                  </a:lnTo>
                  <a:lnTo>
                    <a:pt x="243" y="370"/>
                  </a:lnTo>
                  <a:lnTo>
                    <a:pt x="261" y="364"/>
                  </a:lnTo>
                  <a:lnTo>
                    <a:pt x="278" y="357"/>
                  </a:lnTo>
                  <a:lnTo>
                    <a:pt x="293" y="346"/>
                  </a:lnTo>
                  <a:lnTo>
                    <a:pt x="309" y="336"/>
                  </a:lnTo>
                  <a:lnTo>
                    <a:pt x="323" y="323"/>
                  </a:lnTo>
                  <a:lnTo>
                    <a:pt x="323" y="323"/>
                  </a:lnTo>
                  <a:lnTo>
                    <a:pt x="336" y="308"/>
                  </a:lnTo>
                  <a:lnTo>
                    <a:pt x="347" y="293"/>
                  </a:lnTo>
                  <a:lnTo>
                    <a:pt x="357" y="277"/>
                  </a:lnTo>
                  <a:lnTo>
                    <a:pt x="365" y="260"/>
                  </a:lnTo>
                  <a:lnTo>
                    <a:pt x="370" y="242"/>
                  </a:lnTo>
                  <a:lnTo>
                    <a:pt x="375" y="225"/>
                  </a:lnTo>
                  <a:lnTo>
                    <a:pt x="378" y="207"/>
                  </a:lnTo>
                  <a:lnTo>
                    <a:pt x="378" y="189"/>
                  </a:lnTo>
                  <a:lnTo>
                    <a:pt x="378" y="170"/>
                  </a:lnTo>
                  <a:lnTo>
                    <a:pt x="375" y="152"/>
                  </a:lnTo>
                  <a:lnTo>
                    <a:pt x="370" y="135"/>
                  </a:lnTo>
                  <a:lnTo>
                    <a:pt x="365" y="118"/>
                  </a:lnTo>
                  <a:lnTo>
                    <a:pt x="357" y="101"/>
                  </a:lnTo>
                  <a:lnTo>
                    <a:pt x="347" y="84"/>
                  </a:lnTo>
                  <a:lnTo>
                    <a:pt x="336" y="70"/>
                  </a:lnTo>
                  <a:lnTo>
                    <a:pt x="323" y="56"/>
                  </a:lnTo>
                  <a:lnTo>
                    <a:pt x="323" y="56"/>
                  </a:lnTo>
                  <a:lnTo>
                    <a:pt x="309" y="43"/>
                  </a:lnTo>
                  <a:lnTo>
                    <a:pt x="293" y="31"/>
                  </a:lnTo>
                  <a:lnTo>
                    <a:pt x="278" y="22"/>
                  </a:lnTo>
                  <a:lnTo>
                    <a:pt x="261" y="14"/>
                  </a:lnTo>
                  <a:lnTo>
                    <a:pt x="243" y="7"/>
                  </a:lnTo>
                  <a:lnTo>
                    <a:pt x="226" y="4"/>
                  </a:lnTo>
                  <a:lnTo>
                    <a:pt x="207" y="1"/>
                  </a:lnTo>
                  <a:lnTo>
                    <a:pt x="189" y="0"/>
                  </a:lnTo>
                  <a:lnTo>
                    <a:pt x="171" y="1"/>
                  </a:lnTo>
                  <a:lnTo>
                    <a:pt x="153" y="4"/>
                  </a:lnTo>
                  <a:lnTo>
                    <a:pt x="136" y="7"/>
                  </a:lnTo>
                  <a:lnTo>
                    <a:pt x="119" y="14"/>
                  </a:lnTo>
                  <a:lnTo>
                    <a:pt x="102" y="22"/>
                  </a:lnTo>
                  <a:lnTo>
                    <a:pt x="85" y="31"/>
                  </a:lnTo>
                  <a:lnTo>
                    <a:pt x="71" y="43"/>
                  </a:lnTo>
                  <a:lnTo>
                    <a:pt x="56" y="56"/>
                  </a:lnTo>
                  <a:lnTo>
                    <a:pt x="56"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81"/>
            <p:cNvSpPr>
              <a:spLocks/>
            </p:cNvSpPr>
            <p:nvPr userDrawn="1"/>
          </p:nvSpPr>
          <p:spPr bwMode="auto">
            <a:xfrm>
              <a:off x="4924" y="1975"/>
              <a:ext cx="74" cy="74"/>
            </a:xfrm>
            <a:custGeom>
              <a:avLst/>
              <a:gdLst>
                <a:gd name="T0" fmla="*/ 43 w 297"/>
                <a:gd name="T1" fmla="*/ 43 h 297"/>
                <a:gd name="T2" fmla="*/ 24 w 297"/>
                <a:gd name="T3" fmla="*/ 66 h 297"/>
                <a:gd name="T4" fmla="*/ 11 w 297"/>
                <a:gd name="T5" fmla="*/ 92 h 297"/>
                <a:gd name="T6" fmla="*/ 3 w 297"/>
                <a:gd name="T7" fmla="*/ 119 h 297"/>
                <a:gd name="T8" fmla="*/ 0 w 297"/>
                <a:gd name="T9" fmla="*/ 148 h 297"/>
                <a:gd name="T10" fmla="*/ 3 w 297"/>
                <a:gd name="T11" fmla="*/ 175 h 297"/>
                <a:gd name="T12" fmla="*/ 11 w 297"/>
                <a:gd name="T13" fmla="*/ 204 h 297"/>
                <a:gd name="T14" fmla="*/ 24 w 297"/>
                <a:gd name="T15" fmla="*/ 229 h 297"/>
                <a:gd name="T16" fmla="*/ 43 w 297"/>
                <a:gd name="T17" fmla="*/ 252 h 297"/>
                <a:gd name="T18" fmla="*/ 55 w 297"/>
                <a:gd name="T19" fmla="*/ 263 h 297"/>
                <a:gd name="T20" fmla="*/ 80 w 297"/>
                <a:gd name="T21" fmla="*/ 280 h 297"/>
                <a:gd name="T22" fmla="*/ 106 w 297"/>
                <a:gd name="T23" fmla="*/ 290 h 297"/>
                <a:gd name="T24" fmla="*/ 134 w 297"/>
                <a:gd name="T25" fmla="*/ 295 h 297"/>
                <a:gd name="T26" fmla="*/ 163 w 297"/>
                <a:gd name="T27" fmla="*/ 295 h 297"/>
                <a:gd name="T28" fmla="*/ 191 w 297"/>
                <a:gd name="T29" fmla="*/ 290 h 297"/>
                <a:gd name="T30" fmla="*/ 218 w 297"/>
                <a:gd name="T31" fmla="*/ 280 h 297"/>
                <a:gd name="T32" fmla="*/ 243 w 297"/>
                <a:gd name="T33" fmla="*/ 263 h 297"/>
                <a:gd name="T34" fmla="*/ 253 w 297"/>
                <a:gd name="T35" fmla="*/ 252 h 297"/>
                <a:gd name="T36" fmla="*/ 273 w 297"/>
                <a:gd name="T37" fmla="*/ 229 h 297"/>
                <a:gd name="T38" fmla="*/ 286 w 297"/>
                <a:gd name="T39" fmla="*/ 204 h 297"/>
                <a:gd name="T40" fmla="*/ 295 w 297"/>
                <a:gd name="T41" fmla="*/ 175 h 297"/>
                <a:gd name="T42" fmla="*/ 297 w 297"/>
                <a:gd name="T43" fmla="*/ 148 h 297"/>
                <a:gd name="T44" fmla="*/ 295 w 297"/>
                <a:gd name="T45" fmla="*/ 119 h 297"/>
                <a:gd name="T46" fmla="*/ 286 w 297"/>
                <a:gd name="T47" fmla="*/ 92 h 297"/>
                <a:gd name="T48" fmla="*/ 273 w 297"/>
                <a:gd name="T49" fmla="*/ 66 h 297"/>
                <a:gd name="T50" fmla="*/ 253 w 297"/>
                <a:gd name="T51" fmla="*/ 43 h 297"/>
                <a:gd name="T52" fmla="*/ 243 w 297"/>
                <a:gd name="T53" fmla="*/ 32 h 297"/>
                <a:gd name="T54" fmla="*/ 218 w 297"/>
                <a:gd name="T55" fmla="*/ 17 h 297"/>
                <a:gd name="T56" fmla="*/ 191 w 297"/>
                <a:gd name="T57" fmla="*/ 5 h 297"/>
                <a:gd name="T58" fmla="*/ 163 w 297"/>
                <a:gd name="T59" fmla="*/ 0 h 297"/>
                <a:gd name="T60" fmla="*/ 134 w 297"/>
                <a:gd name="T61" fmla="*/ 0 h 297"/>
                <a:gd name="T62" fmla="*/ 106 w 297"/>
                <a:gd name="T63" fmla="*/ 5 h 297"/>
                <a:gd name="T64" fmla="*/ 80 w 297"/>
                <a:gd name="T65" fmla="*/ 17 h 297"/>
                <a:gd name="T66" fmla="*/ 55 w 297"/>
                <a:gd name="T67" fmla="*/ 32 h 297"/>
                <a:gd name="T68" fmla="*/ 43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3" y="43"/>
                  </a:moveTo>
                  <a:lnTo>
                    <a:pt x="43" y="43"/>
                  </a:lnTo>
                  <a:lnTo>
                    <a:pt x="33" y="54"/>
                  </a:lnTo>
                  <a:lnTo>
                    <a:pt x="24" y="66"/>
                  </a:lnTo>
                  <a:lnTo>
                    <a:pt x="17" y="79"/>
                  </a:lnTo>
                  <a:lnTo>
                    <a:pt x="11" y="92"/>
                  </a:lnTo>
                  <a:lnTo>
                    <a:pt x="5" y="105"/>
                  </a:lnTo>
                  <a:lnTo>
                    <a:pt x="3" y="119"/>
                  </a:lnTo>
                  <a:lnTo>
                    <a:pt x="0" y="134"/>
                  </a:lnTo>
                  <a:lnTo>
                    <a:pt x="0" y="148"/>
                  </a:lnTo>
                  <a:lnTo>
                    <a:pt x="0" y="162"/>
                  </a:lnTo>
                  <a:lnTo>
                    <a:pt x="3" y="175"/>
                  </a:lnTo>
                  <a:lnTo>
                    <a:pt x="5" y="190"/>
                  </a:lnTo>
                  <a:lnTo>
                    <a:pt x="11" y="204"/>
                  </a:lnTo>
                  <a:lnTo>
                    <a:pt x="17" y="217"/>
                  </a:lnTo>
                  <a:lnTo>
                    <a:pt x="24" y="229"/>
                  </a:lnTo>
                  <a:lnTo>
                    <a:pt x="33" y="242"/>
                  </a:lnTo>
                  <a:lnTo>
                    <a:pt x="43" y="252"/>
                  </a:lnTo>
                  <a:lnTo>
                    <a:pt x="43" y="252"/>
                  </a:lnTo>
                  <a:lnTo>
                    <a:pt x="55" y="263"/>
                  </a:lnTo>
                  <a:lnTo>
                    <a:pt x="67" y="272"/>
                  </a:lnTo>
                  <a:lnTo>
                    <a:pt x="80" y="280"/>
                  </a:lnTo>
                  <a:lnTo>
                    <a:pt x="93" y="285"/>
                  </a:lnTo>
                  <a:lnTo>
                    <a:pt x="106" y="290"/>
                  </a:lnTo>
                  <a:lnTo>
                    <a:pt x="120" y="294"/>
                  </a:lnTo>
                  <a:lnTo>
                    <a:pt x="134" y="295"/>
                  </a:lnTo>
                  <a:lnTo>
                    <a:pt x="149" y="297"/>
                  </a:lnTo>
                  <a:lnTo>
                    <a:pt x="163" y="295"/>
                  </a:lnTo>
                  <a:lnTo>
                    <a:pt x="176" y="294"/>
                  </a:lnTo>
                  <a:lnTo>
                    <a:pt x="191" y="290"/>
                  </a:lnTo>
                  <a:lnTo>
                    <a:pt x="205" y="285"/>
                  </a:lnTo>
                  <a:lnTo>
                    <a:pt x="218" y="280"/>
                  </a:lnTo>
                  <a:lnTo>
                    <a:pt x="230" y="272"/>
                  </a:lnTo>
                  <a:lnTo>
                    <a:pt x="243" y="263"/>
                  </a:lnTo>
                  <a:lnTo>
                    <a:pt x="253" y="252"/>
                  </a:lnTo>
                  <a:lnTo>
                    <a:pt x="253" y="252"/>
                  </a:lnTo>
                  <a:lnTo>
                    <a:pt x="263" y="242"/>
                  </a:lnTo>
                  <a:lnTo>
                    <a:pt x="273" y="229"/>
                  </a:lnTo>
                  <a:lnTo>
                    <a:pt x="280" y="217"/>
                  </a:lnTo>
                  <a:lnTo>
                    <a:pt x="286" y="204"/>
                  </a:lnTo>
                  <a:lnTo>
                    <a:pt x="291" y="190"/>
                  </a:lnTo>
                  <a:lnTo>
                    <a:pt x="295" y="175"/>
                  </a:lnTo>
                  <a:lnTo>
                    <a:pt x="296" y="162"/>
                  </a:lnTo>
                  <a:lnTo>
                    <a:pt x="297" y="148"/>
                  </a:lnTo>
                  <a:lnTo>
                    <a:pt x="296" y="134"/>
                  </a:lnTo>
                  <a:lnTo>
                    <a:pt x="295" y="119"/>
                  </a:lnTo>
                  <a:lnTo>
                    <a:pt x="291" y="105"/>
                  </a:lnTo>
                  <a:lnTo>
                    <a:pt x="286" y="92"/>
                  </a:lnTo>
                  <a:lnTo>
                    <a:pt x="280" y="79"/>
                  </a:lnTo>
                  <a:lnTo>
                    <a:pt x="273" y="66"/>
                  </a:lnTo>
                  <a:lnTo>
                    <a:pt x="263" y="54"/>
                  </a:lnTo>
                  <a:lnTo>
                    <a:pt x="253" y="43"/>
                  </a:lnTo>
                  <a:lnTo>
                    <a:pt x="253" y="43"/>
                  </a:lnTo>
                  <a:lnTo>
                    <a:pt x="243" y="32"/>
                  </a:lnTo>
                  <a:lnTo>
                    <a:pt x="230" y="23"/>
                  </a:lnTo>
                  <a:lnTo>
                    <a:pt x="218" y="17"/>
                  </a:lnTo>
                  <a:lnTo>
                    <a:pt x="205" y="10"/>
                  </a:lnTo>
                  <a:lnTo>
                    <a:pt x="191" y="5"/>
                  </a:lnTo>
                  <a:lnTo>
                    <a:pt x="176" y="2"/>
                  </a:lnTo>
                  <a:lnTo>
                    <a:pt x="163" y="0"/>
                  </a:lnTo>
                  <a:lnTo>
                    <a:pt x="149" y="0"/>
                  </a:lnTo>
                  <a:lnTo>
                    <a:pt x="134" y="0"/>
                  </a:lnTo>
                  <a:lnTo>
                    <a:pt x="120" y="2"/>
                  </a:lnTo>
                  <a:lnTo>
                    <a:pt x="106" y="5"/>
                  </a:lnTo>
                  <a:lnTo>
                    <a:pt x="93" y="10"/>
                  </a:lnTo>
                  <a:lnTo>
                    <a:pt x="80" y="17"/>
                  </a:lnTo>
                  <a:lnTo>
                    <a:pt x="67" y="23"/>
                  </a:lnTo>
                  <a:lnTo>
                    <a:pt x="55" y="32"/>
                  </a:lnTo>
                  <a:lnTo>
                    <a:pt x="43" y="43"/>
                  </a:lnTo>
                  <a:lnTo>
                    <a:pt x="43"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Freeform 82"/>
            <p:cNvSpPr>
              <a:spLocks/>
            </p:cNvSpPr>
            <p:nvPr userDrawn="1"/>
          </p:nvSpPr>
          <p:spPr bwMode="auto">
            <a:xfrm>
              <a:off x="3557" y="332"/>
              <a:ext cx="236" cy="176"/>
            </a:xfrm>
            <a:custGeom>
              <a:avLst/>
              <a:gdLst>
                <a:gd name="T0" fmla="*/ 236 w 944"/>
                <a:gd name="T1" fmla="*/ 641 h 705"/>
                <a:gd name="T2" fmla="*/ 279 w 944"/>
                <a:gd name="T3" fmla="*/ 663 h 705"/>
                <a:gd name="T4" fmla="*/ 323 w 944"/>
                <a:gd name="T5" fmla="*/ 680 h 705"/>
                <a:gd name="T6" fmla="*/ 368 w 944"/>
                <a:gd name="T7" fmla="*/ 693 h 705"/>
                <a:gd name="T8" fmla="*/ 413 w 944"/>
                <a:gd name="T9" fmla="*/ 701 h 705"/>
                <a:gd name="T10" fmla="*/ 459 w 944"/>
                <a:gd name="T11" fmla="*/ 705 h 705"/>
                <a:gd name="T12" fmla="*/ 504 w 944"/>
                <a:gd name="T13" fmla="*/ 704 h 705"/>
                <a:gd name="T14" fmla="*/ 550 w 944"/>
                <a:gd name="T15" fmla="*/ 698 h 705"/>
                <a:gd name="T16" fmla="*/ 594 w 944"/>
                <a:gd name="T17" fmla="*/ 688 h 705"/>
                <a:gd name="T18" fmla="*/ 637 w 944"/>
                <a:gd name="T19" fmla="*/ 675 h 705"/>
                <a:gd name="T20" fmla="*/ 679 w 944"/>
                <a:gd name="T21" fmla="*/ 657 h 705"/>
                <a:gd name="T22" fmla="*/ 719 w 944"/>
                <a:gd name="T23" fmla="*/ 634 h 705"/>
                <a:gd name="T24" fmla="*/ 757 w 944"/>
                <a:gd name="T25" fmla="*/ 608 h 705"/>
                <a:gd name="T26" fmla="*/ 792 w 944"/>
                <a:gd name="T27" fmla="*/ 580 h 705"/>
                <a:gd name="T28" fmla="*/ 825 w 944"/>
                <a:gd name="T29" fmla="*/ 546 h 705"/>
                <a:gd name="T30" fmla="*/ 855 w 944"/>
                <a:gd name="T31" fmla="*/ 509 h 705"/>
                <a:gd name="T32" fmla="*/ 881 w 944"/>
                <a:gd name="T33" fmla="*/ 468 h 705"/>
                <a:gd name="T34" fmla="*/ 897 w 944"/>
                <a:gd name="T35" fmla="*/ 439 h 705"/>
                <a:gd name="T36" fmla="*/ 920 w 944"/>
                <a:gd name="T37" fmla="*/ 382 h 705"/>
                <a:gd name="T38" fmla="*/ 936 w 944"/>
                <a:gd name="T39" fmla="*/ 322 h 705"/>
                <a:gd name="T40" fmla="*/ 944 w 944"/>
                <a:gd name="T41" fmla="*/ 261 h 705"/>
                <a:gd name="T42" fmla="*/ 942 w 944"/>
                <a:gd name="T43" fmla="*/ 201 h 705"/>
                <a:gd name="T44" fmla="*/ 934 w 944"/>
                <a:gd name="T45" fmla="*/ 141 h 705"/>
                <a:gd name="T46" fmla="*/ 919 w 944"/>
                <a:gd name="T47" fmla="*/ 82 h 705"/>
                <a:gd name="T48" fmla="*/ 895 w 944"/>
                <a:gd name="T49" fmla="*/ 26 h 705"/>
                <a:gd name="T50" fmla="*/ 61 w 944"/>
                <a:gd name="T51" fmla="*/ 0 h 705"/>
                <a:gd name="T52" fmla="*/ 50 w 944"/>
                <a:gd name="T53" fmla="*/ 21 h 705"/>
                <a:gd name="T54" fmla="*/ 30 w 944"/>
                <a:gd name="T55" fmla="*/ 64 h 705"/>
                <a:gd name="T56" fmla="*/ 16 w 944"/>
                <a:gd name="T57" fmla="*/ 109 h 705"/>
                <a:gd name="T58" fmla="*/ 7 w 944"/>
                <a:gd name="T59" fmla="*/ 154 h 705"/>
                <a:gd name="T60" fmla="*/ 1 w 944"/>
                <a:gd name="T61" fmla="*/ 199 h 705"/>
                <a:gd name="T62" fmla="*/ 0 w 944"/>
                <a:gd name="T63" fmla="*/ 245 h 705"/>
                <a:gd name="T64" fmla="*/ 3 w 944"/>
                <a:gd name="T65" fmla="*/ 291 h 705"/>
                <a:gd name="T66" fmla="*/ 11 w 944"/>
                <a:gd name="T67" fmla="*/ 335 h 705"/>
                <a:gd name="T68" fmla="*/ 22 w 944"/>
                <a:gd name="T69" fmla="*/ 378 h 705"/>
                <a:gd name="T70" fmla="*/ 39 w 944"/>
                <a:gd name="T71" fmla="*/ 420 h 705"/>
                <a:gd name="T72" fmla="*/ 59 w 944"/>
                <a:gd name="T73" fmla="*/ 461 h 705"/>
                <a:gd name="T74" fmla="*/ 82 w 944"/>
                <a:gd name="T75" fmla="*/ 499 h 705"/>
                <a:gd name="T76" fmla="*/ 110 w 944"/>
                <a:gd name="T77" fmla="*/ 535 h 705"/>
                <a:gd name="T78" fmla="*/ 141 w 944"/>
                <a:gd name="T79" fmla="*/ 569 h 705"/>
                <a:gd name="T80" fmla="*/ 176 w 944"/>
                <a:gd name="T81" fmla="*/ 601 h 705"/>
                <a:gd name="T82" fmla="*/ 215 w 944"/>
                <a:gd name="T83" fmla="*/ 628 h 705"/>
                <a:gd name="T84" fmla="*/ 236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236" y="641"/>
                  </a:moveTo>
                  <a:lnTo>
                    <a:pt x="236" y="641"/>
                  </a:lnTo>
                  <a:lnTo>
                    <a:pt x="257" y="653"/>
                  </a:lnTo>
                  <a:lnTo>
                    <a:pt x="279" y="663"/>
                  </a:lnTo>
                  <a:lnTo>
                    <a:pt x="301" y="672"/>
                  </a:lnTo>
                  <a:lnTo>
                    <a:pt x="323" y="680"/>
                  </a:lnTo>
                  <a:lnTo>
                    <a:pt x="345" y="688"/>
                  </a:lnTo>
                  <a:lnTo>
                    <a:pt x="368" y="693"/>
                  </a:lnTo>
                  <a:lnTo>
                    <a:pt x="391" y="697"/>
                  </a:lnTo>
                  <a:lnTo>
                    <a:pt x="413" y="701"/>
                  </a:lnTo>
                  <a:lnTo>
                    <a:pt x="437" y="704"/>
                  </a:lnTo>
                  <a:lnTo>
                    <a:pt x="459" y="705"/>
                  </a:lnTo>
                  <a:lnTo>
                    <a:pt x="482" y="705"/>
                  </a:lnTo>
                  <a:lnTo>
                    <a:pt x="504" y="704"/>
                  </a:lnTo>
                  <a:lnTo>
                    <a:pt x="528" y="701"/>
                  </a:lnTo>
                  <a:lnTo>
                    <a:pt x="550" y="698"/>
                  </a:lnTo>
                  <a:lnTo>
                    <a:pt x="572" y="693"/>
                  </a:lnTo>
                  <a:lnTo>
                    <a:pt x="594" y="688"/>
                  </a:lnTo>
                  <a:lnTo>
                    <a:pt x="617" y="681"/>
                  </a:lnTo>
                  <a:lnTo>
                    <a:pt x="637" y="675"/>
                  </a:lnTo>
                  <a:lnTo>
                    <a:pt x="658" y="666"/>
                  </a:lnTo>
                  <a:lnTo>
                    <a:pt x="679" y="657"/>
                  </a:lnTo>
                  <a:lnTo>
                    <a:pt x="700" y="646"/>
                  </a:lnTo>
                  <a:lnTo>
                    <a:pt x="719" y="634"/>
                  </a:lnTo>
                  <a:lnTo>
                    <a:pt x="739" y="623"/>
                  </a:lnTo>
                  <a:lnTo>
                    <a:pt x="757" y="608"/>
                  </a:lnTo>
                  <a:lnTo>
                    <a:pt x="776" y="594"/>
                  </a:lnTo>
                  <a:lnTo>
                    <a:pt x="792" y="580"/>
                  </a:lnTo>
                  <a:lnTo>
                    <a:pt x="809" y="563"/>
                  </a:lnTo>
                  <a:lnTo>
                    <a:pt x="825" y="546"/>
                  </a:lnTo>
                  <a:lnTo>
                    <a:pt x="841" y="528"/>
                  </a:lnTo>
                  <a:lnTo>
                    <a:pt x="855" y="509"/>
                  </a:lnTo>
                  <a:lnTo>
                    <a:pt x="869" y="489"/>
                  </a:lnTo>
                  <a:lnTo>
                    <a:pt x="881" y="468"/>
                  </a:lnTo>
                  <a:lnTo>
                    <a:pt x="881" y="468"/>
                  </a:lnTo>
                  <a:lnTo>
                    <a:pt x="897" y="439"/>
                  </a:lnTo>
                  <a:lnTo>
                    <a:pt x="910" y="410"/>
                  </a:lnTo>
                  <a:lnTo>
                    <a:pt x="920" y="382"/>
                  </a:lnTo>
                  <a:lnTo>
                    <a:pt x="929" y="352"/>
                  </a:lnTo>
                  <a:lnTo>
                    <a:pt x="936" y="322"/>
                  </a:lnTo>
                  <a:lnTo>
                    <a:pt x="941" y="291"/>
                  </a:lnTo>
                  <a:lnTo>
                    <a:pt x="944" y="261"/>
                  </a:lnTo>
                  <a:lnTo>
                    <a:pt x="944" y="231"/>
                  </a:lnTo>
                  <a:lnTo>
                    <a:pt x="942" y="201"/>
                  </a:lnTo>
                  <a:lnTo>
                    <a:pt x="940" y="171"/>
                  </a:lnTo>
                  <a:lnTo>
                    <a:pt x="934" y="141"/>
                  </a:lnTo>
                  <a:lnTo>
                    <a:pt x="928" y="111"/>
                  </a:lnTo>
                  <a:lnTo>
                    <a:pt x="919" y="82"/>
                  </a:lnTo>
                  <a:lnTo>
                    <a:pt x="908" y="53"/>
                  </a:lnTo>
                  <a:lnTo>
                    <a:pt x="895" y="26"/>
                  </a:lnTo>
                  <a:lnTo>
                    <a:pt x="881" y="0"/>
                  </a:lnTo>
                  <a:lnTo>
                    <a:pt x="61" y="0"/>
                  </a:lnTo>
                  <a:lnTo>
                    <a:pt x="61" y="0"/>
                  </a:lnTo>
                  <a:lnTo>
                    <a:pt x="50" y="21"/>
                  </a:lnTo>
                  <a:lnTo>
                    <a:pt x="39" y="43"/>
                  </a:lnTo>
                  <a:lnTo>
                    <a:pt x="30" y="64"/>
                  </a:lnTo>
                  <a:lnTo>
                    <a:pt x="22" y="86"/>
                  </a:lnTo>
                  <a:lnTo>
                    <a:pt x="16" y="109"/>
                  </a:lnTo>
                  <a:lnTo>
                    <a:pt x="11" y="132"/>
                  </a:lnTo>
                  <a:lnTo>
                    <a:pt x="7" y="154"/>
                  </a:lnTo>
                  <a:lnTo>
                    <a:pt x="3" y="177"/>
                  </a:lnTo>
                  <a:lnTo>
                    <a:pt x="1" y="199"/>
                  </a:lnTo>
                  <a:lnTo>
                    <a:pt x="0" y="223"/>
                  </a:lnTo>
                  <a:lnTo>
                    <a:pt x="0" y="245"/>
                  </a:lnTo>
                  <a:lnTo>
                    <a:pt x="1" y="267"/>
                  </a:lnTo>
                  <a:lnTo>
                    <a:pt x="3" y="291"/>
                  </a:lnTo>
                  <a:lnTo>
                    <a:pt x="7" y="313"/>
                  </a:lnTo>
                  <a:lnTo>
                    <a:pt x="11" y="335"/>
                  </a:lnTo>
                  <a:lnTo>
                    <a:pt x="16" y="356"/>
                  </a:lnTo>
                  <a:lnTo>
                    <a:pt x="22" y="378"/>
                  </a:lnTo>
                  <a:lnTo>
                    <a:pt x="30" y="399"/>
                  </a:lnTo>
                  <a:lnTo>
                    <a:pt x="39" y="420"/>
                  </a:lnTo>
                  <a:lnTo>
                    <a:pt x="48" y="440"/>
                  </a:lnTo>
                  <a:lnTo>
                    <a:pt x="59" y="461"/>
                  </a:lnTo>
                  <a:lnTo>
                    <a:pt x="71" y="481"/>
                  </a:lnTo>
                  <a:lnTo>
                    <a:pt x="82" y="499"/>
                  </a:lnTo>
                  <a:lnTo>
                    <a:pt x="95" y="517"/>
                  </a:lnTo>
                  <a:lnTo>
                    <a:pt x="110" y="535"/>
                  </a:lnTo>
                  <a:lnTo>
                    <a:pt x="125" y="554"/>
                  </a:lnTo>
                  <a:lnTo>
                    <a:pt x="141" y="569"/>
                  </a:lnTo>
                  <a:lnTo>
                    <a:pt x="159" y="585"/>
                  </a:lnTo>
                  <a:lnTo>
                    <a:pt x="176" y="601"/>
                  </a:lnTo>
                  <a:lnTo>
                    <a:pt x="196" y="615"/>
                  </a:lnTo>
                  <a:lnTo>
                    <a:pt x="215" y="628"/>
                  </a:lnTo>
                  <a:lnTo>
                    <a:pt x="236" y="641"/>
                  </a:lnTo>
                  <a:lnTo>
                    <a:pt x="236"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Freeform 83"/>
            <p:cNvSpPr>
              <a:spLocks/>
            </p:cNvSpPr>
            <p:nvPr userDrawn="1"/>
          </p:nvSpPr>
          <p:spPr bwMode="auto">
            <a:xfrm>
              <a:off x="3786" y="409"/>
              <a:ext cx="216" cy="215"/>
            </a:xfrm>
            <a:custGeom>
              <a:avLst/>
              <a:gdLst>
                <a:gd name="T0" fmla="*/ 234 w 864"/>
                <a:gd name="T1" fmla="*/ 817 h 864"/>
                <a:gd name="T2" fmla="*/ 295 w 864"/>
                <a:gd name="T3" fmla="*/ 842 h 864"/>
                <a:gd name="T4" fmla="*/ 357 w 864"/>
                <a:gd name="T5" fmla="*/ 857 h 864"/>
                <a:gd name="T6" fmla="*/ 419 w 864"/>
                <a:gd name="T7" fmla="*/ 864 h 864"/>
                <a:gd name="T8" fmla="*/ 482 w 864"/>
                <a:gd name="T9" fmla="*/ 861 h 864"/>
                <a:gd name="T10" fmla="*/ 543 w 864"/>
                <a:gd name="T11" fmla="*/ 850 h 864"/>
                <a:gd name="T12" fmla="*/ 602 w 864"/>
                <a:gd name="T13" fmla="*/ 829 h 864"/>
                <a:gd name="T14" fmla="*/ 658 w 864"/>
                <a:gd name="T15" fmla="*/ 800 h 864"/>
                <a:gd name="T16" fmla="*/ 708 w 864"/>
                <a:gd name="T17" fmla="*/ 764 h 864"/>
                <a:gd name="T18" fmla="*/ 754 w 864"/>
                <a:gd name="T19" fmla="*/ 719 h 864"/>
                <a:gd name="T20" fmla="*/ 793 w 864"/>
                <a:gd name="T21" fmla="*/ 667 h 864"/>
                <a:gd name="T22" fmla="*/ 817 w 864"/>
                <a:gd name="T23" fmla="*/ 628 h 864"/>
                <a:gd name="T24" fmla="*/ 841 w 864"/>
                <a:gd name="T25" fmla="*/ 568 h 864"/>
                <a:gd name="T26" fmla="*/ 857 w 864"/>
                <a:gd name="T27" fmla="*/ 507 h 864"/>
                <a:gd name="T28" fmla="*/ 864 w 864"/>
                <a:gd name="T29" fmla="*/ 443 h 864"/>
                <a:gd name="T30" fmla="*/ 861 w 864"/>
                <a:gd name="T31" fmla="*/ 382 h 864"/>
                <a:gd name="T32" fmla="*/ 848 w 864"/>
                <a:gd name="T33" fmla="*/ 321 h 864"/>
                <a:gd name="T34" fmla="*/ 828 w 864"/>
                <a:gd name="T35" fmla="*/ 262 h 864"/>
                <a:gd name="T36" fmla="*/ 800 w 864"/>
                <a:gd name="T37" fmla="*/ 206 h 864"/>
                <a:gd name="T38" fmla="*/ 763 w 864"/>
                <a:gd name="T39" fmla="*/ 155 h 864"/>
                <a:gd name="T40" fmla="*/ 719 w 864"/>
                <a:gd name="T41" fmla="*/ 110 h 864"/>
                <a:gd name="T42" fmla="*/ 667 w 864"/>
                <a:gd name="T43" fmla="*/ 69 h 864"/>
                <a:gd name="T44" fmla="*/ 628 w 864"/>
                <a:gd name="T45" fmla="*/ 47 h 864"/>
                <a:gd name="T46" fmla="*/ 568 w 864"/>
                <a:gd name="T47" fmla="*/ 22 h 864"/>
                <a:gd name="T48" fmla="*/ 505 w 864"/>
                <a:gd name="T49" fmla="*/ 7 h 864"/>
                <a:gd name="T50" fmla="*/ 443 w 864"/>
                <a:gd name="T51" fmla="*/ 0 h 864"/>
                <a:gd name="T52" fmla="*/ 380 w 864"/>
                <a:gd name="T53" fmla="*/ 3 h 864"/>
                <a:gd name="T54" fmla="*/ 319 w 864"/>
                <a:gd name="T55" fmla="*/ 15 h 864"/>
                <a:gd name="T56" fmla="*/ 260 w 864"/>
                <a:gd name="T57" fmla="*/ 35 h 864"/>
                <a:gd name="T58" fmla="*/ 205 w 864"/>
                <a:gd name="T59" fmla="*/ 64 h 864"/>
                <a:gd name="T60" fmla="*/ 153 w 864"/>
                <a:gd name="T61" fmla="*/ 100 h 864"/>
                <a:gd name="T62" fmla="*/ 108 w 864"/>
                <a:gd name="T63" fmla="*/ 145 h 864"/>
                <a:gd name="T64" fmla="*/ 69 w 864"/>
                <a:gd name="T65" fmla="*/ 197 h 864"/>
                <a:gd name="T66" fmla="*/ 46 w 864"/>
                <a:gd name="T67" fmla="*/ 236 h 864"/>
                <a:gd name="T68" fmla="*/ 20 w 864"/>
                <a:gd name="T69" fmla="*/ 296 h 864"/>
                <a:gd name="T70" fmla="*/ 5 w 864"/>
                <a:gd name="T71" fmla="*/ 358 h 864"/>
                <a:gd name="T72" fmla="*/ 0 w 864"/>
                <a:gd name="T73" fmla="*/ 421 h 864"/>
                <a:gd name="T74" fmla="*/ 2 w 864"/>
                <a:gd name="T75" fmla="*/ 484 h 864"/>
                <a:gd name="T76" fmla="*/ 14 w 864"/>
                <a:gd name="T77" fmla="*/ 543 h 864"/>
                <a:gd name="T78" fmla="*/ 35 w 864"/>
                <a:gd name="T79" fmla="*/ 603 h 864"/>
                <a:gd name="T80" fmla="*/ 63 w 864"/>
                <a:gd name="T81" fmla="*/ 658 h 864"/>
                <a:gd name="T82" fmla="*/ 100 w 864"/>
                <a:gd name="T83" fmla="*/ 709 h 864"/>
                <a:gd name="T84" fmla="*/ 144 w 864"/>
                <a:gd name="T85" fmla="*/ 756 h 864"/>
                <a:gd name="T86" fmla="*/ 196 w 864"/>
                <a:gd name="T87" fmla="*/ 79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215" y="807"/>
                  </a:moveTo>
                  <a:lnTo>
                    <a:pt x="215" y="807"/>
                  </a:lnTo>
                  <a:lnTo>
                    <a:pt x="234" y="817"/>
                  </a:lnTo>
                  <a:lnTo>
                    <a:pt x="255" y="826"/>
                  </a:lnTo>
                  <a:lnTo>
                    <a:pt x="275" y="835"/>
                  </a:lnTo>
                  <a:lnTo>
                    <a:pt x="295" y="842"/>
                  </a:lnTo>
                  <a:lnTo>
                    <a:pt x="315" y="848"/>
                  </a:lnTo>
                  <a:lnTo>
                    <a:pt x="336" y="854"/>
                  </a:lnTo>
                  <a:lnTo>
                    <a:pt x="357" y="857"/>
                  </a:lnTo>
                  <a:lnTo>
                    <a:pt x="377" y="861"/>
                  </a:lnTo>
                  <a:lnTo>
                    <a:pt x="398" y="863"/>
                  </a:lnTo>
                  <a:lnTo>
                    <a:pt x="419" y="864"/>
                  </a:lnTo>
                  <a:lnTo>
                    <a:pt x="440" y="864"/>
                  </a:lnTo>
                  <a:lnTo>
                    <a:pt x="461" y="863"/>
                  </a:lnTo>
                  <a:lnTo>
                    <a:pt x="482" y="861"/>
                  </a:lnTo>
                  <a:lnTo>
                    <a:pt x="503" y="859"/>
                  </a:lnTo>
                  <a:lnTo>
                    <a:pt x="523" y="855"/>
                  </a:lnTo>
                  <a:lnTo>
                    <a:pt x="543" y="850"/>
                  </a:lnTo>
                  <a:lnTo>
                    <a:pt x="562" y="843"/>
                  </a:lnTo>
                  <a:lnTo>
                    <a:pt x="582" y="837"/>
                  </a:lnTo>
                  <a:lnTo>
                    <a:pt x="602" y="829"/>
                  </a:lnTo>
                  <a:lnTo>
                    <a:pt x="621" y="821"/>
                  </a:lnTo>
                  <a:lnTo>
                    <a:pt x="639" y="811"/>
                  </a:lnTo>
                  <a:lnTo>
                    <a:pt x="658" y="800"/>
                  </a:lnTo>
                  <a:lnTo>
                    <a:pt x="675" y="790"/>
                  </a:lnTo>
                  <a:lnTo>
                    <a:pt x="691" y="777"/>
                  </a:lnTo>
                  <a:lnTo>
                    <a:pt x="708" y="764"/>
                  </a:lnTo>
                  <a:lnTo>
                    <a:pt x="724" y="749"/>
                  </a:lnTo>
                  <a:lnTo>
                    <a:pt x="740" y="735"/>
                  </a:lnTo>
                  <a:lnTo>
                    <a:pt x="754" y="719"/>
                  </a:lnTo>
                  <a:lnTo>
                    <a:pt x="768" y="702"/>
                  </a:lnTo>
                  <a:lnTo>
                    <a:pt x="781" y="685"/>
                  </a:lnTo>
                  <a:lnTo>
                    <a:pt x="793" y="667"/>
                  </a:lnTo>
                  <a:lnTo>
                    <a:pt x="805" y="648"/>
                  </a:lnTo>
                  <a:lnTo>
                    <a:pt x="805" y="648"/>
                  </a:lnTo>
                  <a:lnTo>
                    <a:pt x="817" y="628"/>
                  </a:lnTo>
                  <a:lnTo>
                    <a:pt x="826" y="609"/>
                  </a:lnTo>
                  <a:lnTo>
                    <a:pt x="834" y="589"/>
                  </a:lnTo>
                  <a:lnTo>
                    <a:pt x="841" y="568"/>
                  </a:lnTo>
                  <a:lnTo>
                    <a:pt x="848" y="547"/>
                  </a:lnTo>
                  <a:lnTo>
                    <a:pt x="853" y="528"/>
                  </a:lnTo>
                  <a:lnTo>
                    <a:pt x="857" y="507"/>
                  </a:lnTo>
                  <a:lnTo>
                    <a:pt x="860" y="486"/>
                  </a:lnTo>
                  <a:lnTo>
                    <a:pt x="862" y="465"/>
                  </a:lnTo>
                  <a:lnTo>
                    <a:pt x="864" y="443"/>
                  </a:lnTo>
                  <a:lnTo>
                    <a:pt x="864" y="422"/>
                  </a:lnTo>
                  <a:lnTo>
                    <a:pt x="862" y="403"/>
                  </a:lnTo>
                  <a:lnTo>
                    <a:pt x="861" y="382"/>
                  </a:lnTo>
                  <a:lnTo>
                    <a:pt x="857" y="361"/>
                  </a:lnTo>
                  <a:lnTo>
                    <a:pt x="853" y="340"/>
                  </a:lnTo>
                  <a:lnTo>
                    <a:pt x="848" y="321"/>
                  </a:lnTo>
                  <a:lnTo>
                    <a:pt x="843" y="301"/>
                  </a:lnTo>
                  <a:lnTo>
                    <a:pt x="836" y="280"/>
                  </a:lnTo>
                  <a:lnTo>
                    <a:pt x="828" y="262"/>
                  </a:lnTo>
                  <a:lnTo>
                    <a:pt x="819" y="243"/>
                  </a:lnTo>
                  <a:lnTo>
                    <a:pt x="810" y="224"/>
                  </a:lnTo>
                  <a:lnTo>
                    <a:pt x="800" y="206"/>
                  </a:lnTo>
                  <a:lnTo>
                    <a:pt x="788" y="189"/>
                  </a:lnTo>
                  <a:lnTo>
                    <a:pt x="776" y="172"/>
                  </a:lnTo>
                  <a:lnTo>
                    <a:pt x="763" y="155"/>
                  </a:lnTo>
                  <a:lnTo>
                    <a:pt x="749" y="140"/>
                  </a:lnTo>
                  <a:lnTo>
                    <a:pt x="735" y="124"/>
                  </a:lnTo>
                  <a:lnTo>
                    <a:pt x="719" y="110"/>
                  </a:lnTo>
                  <a:lnTo>
                    <a:pt x="702" y="95"/>
                  </a:lnTo>
                  <a:lnTo>
                    <a:pt x="685" y="82"/>
                  </a:lnTo>
                  <a:lnTo>
                    <a:pt x="667" y="69"/>
                  </a:lnTo>
                  <a:lnTo>
                    <a:pt x="647" y="57"/>
                  </a:lnTo>
                  <a:lnTo>
                    <a:pt x="647" y="57"/>
                  </a:lnTo>
                  <a:lnTo>
                    <a:pt x="628" y="47"/>
                  </a:lnTo>
                  <a:lnTo>
                    <a:pt x="608" y="38"/>
                  </a:lnTo>
                  <a:lnTo>
                    <a:pt x="587" y="29"/>
                  </a:lnTo>
                  <a:lnTo>
                    <a:pt x="568" y="22"/>
                  </a:lnTo>
                  <a:lnTo>
                    <a:pt x="547" y="16"/>
                  </a:lnTo>
                  <a:lnTo>
                    <a:pt x="526" y="11"/>
                  </a:lnTo>
                  <a:lnTo>
                    <a:pt x="505" y="7"/>
                  </a:lnTo>
                  <a:lnTo>
                    <a:pt x="484" y="3"/>
                  </a:lnTo>
                  <a:lnTo>
                    <a:pt x="463" y="1"/>
                  </a:lnTo>
                  <a:lnTo>
                    <a:pt x="443" y="0"/>
                  </a:lnTo>
                  <a:lnTo>
                    <a:pt x="422" y="0"/>
                  </a:lnTo>
                  <a:lnTo>
                    <a:pt x="401" y="1"/>
                  </a:lnTo>
                  <a:lnTo>
                    <a:pt x="380" y="3"/>
                  </a:lnTo>
                  <a:lnTo>
                    <a:pt x="359" y="7"/>
                  </a:lnTo>
                  <a:lnTo>
                    <a:pt x="340" y="11"/>
                  </a:lnTo>
                  <a:lnTo>
                    <a:pt x="319" y="15"/>
                  </a:lnTo>
                  <a:lnTo>
                    <a:pt x="299" y="21"/>
                  </a:lnTo>
                  <a:lnTo>
                    <a:pt x="280" y="28"/>
                  </a:lnTo>
                  <a:lnTo>
                    <a:pt x="260" y="35"/>
                  </a:lnTo>
                  <a:lnTo>
                    <a:pt x="242" y="44"/>
                  </a:lnTo>
                  <a:lnTo>
                    <a:pt x="224" y="54"/>
                  </a:lnTo>
                  <a:lnTo>
                    <a:pt x="205" y="64"/>
                  </a:lnTo>
                  <a:lnTo>
                    <a:pt x="187" y="76"/>
                  </a:lnTo>
                  <a:lnTo>
                    <a:pt x="170" y="87"/>
                  </a:lnTo>
                  <a:lnTo>
                    <a:pt x="153" y="100"/>
                  </a:lnTo>
                  <a:lnTo>
                    <a:pt x="138" y="115"/>
                  </a:lnTo>
                  <a:lnTo>
                    <a:pt x="123" y="129"/>
                  </a:lnTo>
                  <a:lnTo>
                    <a:pt x="108" y="145"/>
                  </a:lnTo>
                  <a:lnTo>
                    <a:pt x="95" y="162"/>
                  </a:lnTo>
                  <a:lnTo>
                    <a:pt x="80" y="179"/>
                  </a:lnTo>
                  <a:lnTo>
                    <a:pt x="69" y="197"/>
                  </a:lnTo>
                  <a:lnTo>
                    <a:pt x="57" y="216"/>
                  </a:lnTo>
                  <a:lnTo>
                    <a:pt x="57" y="216"/>
                  </a:lnTo>
                  <a:lnTo>
                    <a:pt x="46" y="236"/>
                  </a:lnTo>
                  <a:lnTo>
                    <a:pt x="37" y="256"/>
                  </a:lnTo>
                  <a:lnTo>
                    <a:pt x="28" y="275"/>
                  </a:lnTo>
                  <a:lnTo>
                    <a:pt x="20" y="296"/>
                  </a:lnTo>
                  <a:lnTo>
                    <a:pt x="15" y="317"/>
                  </a:lnTo>
                  <a:lnTo>
                    <a:pt x="10" y="338"/>
                  </a:lnTo>
                  <a:lnTo>
                    <a:pt x="5" y="358"/>
                  </a:lnTo>
                  <a:lnTo>
                    <a:pt x="2" y="379"/>
                  </a:lnTo>
                  <a:lnTo>
                    <a:pt x="1" y="400"/>
                  </a:lnTo>
                  <a:lnTo>
                    <a:pt x="0" y="421"/>
                  </a:lnTo>
                  <a:lnTo>
                    <a:pt x="0" y="442"/>
                  </a:lnTo>
                  <a:lnTo>
                    <a:pt x="0" y="463"/>
                  </a:lnTo>
                  <a:lnTo>
                    <a:pt x="2" y="484"/>
                  </a:lnTo>
                  <a:lnTo>
                    <a:pt x="5" y="503"/>
                  </a:lnTo>
                  <a:lnTo>
                    <a:pt x="9" y="524"/>
                  </a:lnTo>
                  <a:lnTo>
                    <a:pt x="14" y="543"/>
                  </a:lnTo>
                  <a:lnTo>
                    <a:pt x="19" y="564"/>
                  </a:lnTo>
                  <a:lnTo>
                    <a:pt x="27" y="584"/>
                  </a:lnTo>
                  <a:lnTo>
                    <a:pt x="35" y="603"/>
                  </a:lnTo>
                  <a:lnTo>
                    <a:pt x="43" y="622"/>
                  </a:lnTo>
                  <a:lnTo>
                    <a:pt x="53" y="640"/>
                  </a:lnTo>
                  <a:lnTo>
                    <a:pt x="63" y="658"/>
                  </a:lnTo>
                  <a:lnTo>
                    <a:pt x="74" y="676"/>
                  </a:lnTo>
                  <a:lnTo>
                    <a:pt x="87" y="693"/>
                  </a:lnTo>
                  <a:lnTo>
                    <a:pt x="100" y="709"/>
                  </a:lnTo>
                  <a:lnTo>
                    <a:pt x="113" y="726"/>
                  </a:lnTo>
                  <a:lnTo>
                    <a:pt x="129" y="740"/>
                  </a:lnTo>
                  <a:lnTo>
                    <a:pt x="144" y="756"/>
                  </a:lnTo>
                  <a:lnTo>
                    <a:pt x="161" y="769"/>
                  </a:lnTo>
                  <a:lnTo>
                    <a:pt x="178" y="782"/>
                  </a:lnTo>
                  <a:lnTo>
                    <a:pt x="196" y="795"/>
                  </a:lnTo>
                  <a:lnTo>
                    <a:pt x="215" y="807"/>
                  </a:lnTo>
                  <a:lnTo>
                    <a:pt x="215" y="8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Freeform 84"/>
            <p:cNvSpPr>
              <a:spLocks/>
            </p:cNvSpPr>
            <p:nvPr userDrawn="1"/>
          </p:nvSpPr>
          <p:spPr bwMode="auto">
            <a:xfrm>
              <a:off x="4015" y="545"/>
              <a:ext cx="196" cy="196"/>
            </a:xfrm>
            <a:custGeom>
              <a:avLst/>
              <a:gdLst>
                <a:gd name="T0" fmla="*/ 43 w 783"/>
                <a:gd name="T1" fmla="*/ 213 h 783"/>
                <a:gd name="T2" fmla="*/ 19 w 783"/>
                <a:gd name="T3" fmla="*/ 267 h 783"/>
                <a:gd name="T4" fmla="*/ 5 w 783"/>
                <a:gd name="T5" fmla="*/ 323 h 783"/>
                <a:gd name="T6" fmla="*/ 0 w 783"/>
                <a:gd name="T7" fmla="*/ 381 h 783"/>
                <a:gd name="T8" fmla="*/ 3 w 783"/>
                <a:gd name="T9" fmla="*/ 437 h 783"/>
                <a:gd name="T10" fmla="*/ 13 w 783"/>
                <a:gd name="T11" fmla="*/ 493 h 783"/>
                <a:gd name="T12" fmla="*/ 31 w 783"/>
                <a:gd name="T13" fmla="*/ 546 h 783"/>
                <a:gd name="T14" fmla="*/ 57 w 783"/>
                <a:gd name="T15" fmla="*/ 596 h 783"/>
                <a:gd name="T16" fmla="*/ 91 w 783"/>
                <a:gd name="T17" fmla="*/ 643 h 783"/>
                <a:gd name="T18" fmla="*/ 132 w 783"/>
                <a:gd name="T19" fmla="*/ 684 h 783"/>
                <a:gd name="T20" fmla="*/ 178 w 783"/>
                <a:gd name="T21" fmla="*/ 720 h 783"/>
                <a:gd name="T22" fmla="*/ 214 w 783"/>
                <a:gd name="T23" fmla="*/ 740 h 783"/>
                <a:gd name="T24" fmla="*/ 267 w 783"/>
                <a:gd name="T25" fmla="*/ 763 h 783"/>
                <a:gd name="T26" fmla="*/ 324 w 783"/>
                <a:gd name="T27" fmla="*/ 777 h 783"/>
                <a:gd name="T28" fmla="*/ 380 w 783"/>
                <a:gd name="T29" fmla="*/ 783 h 783"/>
                <a:gd name="T30" fmla="*/ 438 w 783"/>
                <a:gd name="T31" fmla="*/ 781 h 783"/>
                <a:gd name="T32" fmla="*/ 493 w 783"/>
                <a:gd name="T33" fmla="*/ 769 h 783"/>
                <a:gd name="T34" fmla="*/ 546 w 783"/>
                <a:gd name="T35" fmla="*/ 751 h 783"/>
                <a:gd name="T36" fmla="*/ 595 w 783"/>
                <a:gd name="T37" fmla="*/ 725 h 783"/>
                <a:gd name="T38" fmla="*/ 642 w 783"/>
                <a:gd name="T39" fmla="*/ 692 h 783"/>
                <a:gd name="T40" fmla="*/ 684 w 783"/>
                <a:gd name="T41" fmla="*/ 652 h 783"/>
                <a:gd name="T42" fmla="*/ 719 w 783"/>
                <a:gd name="T43" fmla="*/ 605 h 783"/>
                <a:gd name="T44" fmla="*/ 740 w 783"/>
                <a:gd name="T45" fmla="*/ 570 h 783"/>
                <a:gd name="T46" fmla="*/ 762 w 783"/>
                <a:gd name="T47" fmla="*/ 515 h 783"/>
                <a:gd name="T48" fmla="*/ 777 w 783"/>
                <a:gd name="T49" fmla="*/ 459 h 783"/>
                <a:gd name="T50" fmla="*/ 783 w 783"/>
                <a:gd name="T51" fmla="*/ 402 h 783"/>
                <a:gd name="T52" fmla="*/ 780 w 783"/>
                <a:gd name="T53" fmla="*/ 346 h 783"/>
                <a:gd name="T54" fmla="*/ 769 w 783"/>
                <a:gd name="T55" fmla="*/ 290 h 783"/>
                <a:gd name="T56" fmla="*/ 751 w 783"/>
                <a:gd name="T57" fmla="*/ 237 h 783"/>
                <a:gd name="T58" fmla="*/ 724 w 783"/>
                <a:gd name="T59" fmla="*/ 187 h 783"/>
                <a:gd name="T60" fmla="*/ 692 w 783"/>
                <a:gd name="T61" fmla="*/ 140 h 783"/>
                <a:gd name="T62" fmla="*/ 651 w 783"/>
                <a:gd name="T63" fmla="*/ 98 h 783"/>
                <a:gd name="T64" fmla="*/ 605 w 783"/>
                <a:gd name="T65" fmla="*/ 63 h 783"/>
                <a:gd name="T66" fmla="*/ 569 w 783"/>
                <a:gd name="T67" fmla="*/ 43 h 783"/>
                <a:gd name="T68" fmla="*/ 515 w 783"/>
                <a:gd name="T69" fmla="*/ 20 h 783"/>
                <a:gd name="T70" fmla="*/ 459 w 783"/>
                <a:gd name="T71" fmla="*/ 6 h 783"/>
                <a:gd name="T72" fmla="*/ 401 w 783"/>
                <a:gd name="T73" fmla="*/ 0 h 783"/>
                <a:gd name="T74" fmla="*/ 345 w 783"/>
                <a:gd name="T75" fmla="*/ 3 h 783"/>
                <a:gd name="T76" fmla="*/ 289 w 783"/>
                <a:gd name="T77" fmla="*/ 13 h 783"/>
                <a:gd name="T78" fmla="*/ 237 w 783"/>
                <a:gd name="T79" fmla="*/ 32 h 783"/>
                <a:gd name="T80" fmla="*/ 186 w 783"/>
                <a:gd name="T81" fmla="*/ 58 h 783"/>
                <a:gd name="T82" fmla="*/ 139 w 783"/>
                <a:gd name="T83" fmla="*/ 92 h 783"/>
                <a:gd name="T84" fmla="*/ 99 w 783"/>
                <a:gd name="T85" fmla="*/ 131 h 783"/>
                <a:gd name="T86" fmla="*/ 62 w 783"/>
                <a:gd name="T87" fmla="*/ 17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196"/>
                  </a:moveTo>
                  <a:lnTo>
                    <a:pt x="52" y="196"/>
                  </a:lnTo>
                  <a:lnTo>
                    <a:pt x="43" y="213"/>
                  </a:lnTo>
                  <a:lnTo>
                    <a:pt x="34" y="231"/>
                  </a:lnTo>
                  <a:lnTo>
                    <a:pt x="26" y="249"/>
                  </a:lnTo>
                  <a:lnTo>
                    <a:pt x="19" y="267"/>
                  </a:lnTo>
                  <a:lnTo>
                    <a:pt x="14" y="287"/>
                  </a:lnTo>
                  <a:lnTo>
                    <a:pt x="9" y="305"/>
                  </a:lnTo>
                  <a:lnTo>
                    <a:pt x="5" y="323"/>
                  </a:lnTo>
                  <a:lnTo>
                    <a:pt x="3" y="343"/>
                  </a:lnTo>
                  <a:lnTo>
                    <a:pt x="1" y="363"/>
                  </a:lnTo>
                  <a:lnTo>
                    <a:pt x="0" y="381"/>
                  </a:lnTo>
                  <a:lnTo>
                    <a:pt x="0" y="400"/>
                  </a:lnTo>
                  <a:lnTo>
                    <a:pt x="0" y="419"/>
                  </a:lnTo>
                  <a:lnTo>
                    <a:pt x="3" y="437"/>
                  </a:lnTo>
                  <a:lnTo>
                    <a:pt x="5" y="456"/>
                  </a:lnTo>
                  <a:lnTo>
                    <a:pt x="9" y="475"/>
                  </a:lnTo>
                  <a:lnTo>
                    <a:pt x="13" y="493"/>
                  </a:lnTo>
                  <a:lnTo>
                    <a:pt x="18" y="511"/>
                  </a:lnTo>
                  <a:lnTo>
                    <a:pt x="25" y="528"/>
                  </a:lnTo>
                  <a:lnTo>
                    <a:pt x="31" y="546"/>
                  </a:lnTo>
                  <a:lnTo>
                    <a:pt x="39" y="563"/>
                  </a:lnTo>
                  <a:lnTo>
                    <a:pt x="48" y="580"/>
                  </a:lnTo>
                  <a:lnTo>
                    <a:pt x="57" y="596"/>
                  </a:lnTo>
                  <a:lnTo>
                    <a:pt x="68" y="613"/>
                  </a:lnTo>
                  <a:lnTo>
                    <a:pt x="79" y="627"/>
                  </a:lnTo>
                  <a:lnTo>
                    <a:pt x="91" y="643"/>
                  </a:lnTo>
                  <a:lnTo>
                    <a:pt x="103" y="657"/>
                  </a:lnTo>
                  <a:lnTo>
                    <a:pt x="117" y="671"/>
                  </a:lnTo>
                  <a:lnTo>
                    <a:pt x="132" y="684"/>
                  </a:lnTo>
                  <a:lnTo>
                    <a:pt x="146" y="697"/>
                  </a:lnTo>
                  <a:lnTo>
                    <a:pt x="162" y="709"/>
                  </a:lnTo>
                  <a:lnTo>
                    <a:pt x="178" y="720"/>
                  </a:lnTo>
                  <a:lnTo>
                    <a:pt x="195" y="730"/>
                  </a:lnTo>
                  <a:lnTo>
                    <a:pt x="195" y="730"/>
                  </a:lnTo>
                  <a:lnTo>
                    <a:pt x="214" y="740"/>
                  </a:lnTo>
                  <a:lnTo>
                    <a:pt x="231" y="748"/>
                  </a:lnTo>
                  <a:lnTo>
                    <a:pt x="249" y="756"/>
                  </a:lnTo>
                  <a:lnTo>
                    <a:pt x="267" y="763"/>
                  </a:lnTo>
                  <a:lnTo>
                    <a:pt x="287" y="769"/>
                  </a:lnTo>
                  <a:lnTo>
                    <a:pt x="305" y="773"/>
                  </a:lnTo>
                  <a:lnTo>
                    <a:pt x="324" y="777"/>
                  </a:lnTo>
                  <a:lnTo>
                    <a:pt x="343" y="779"/>
                  </a:lnTo>
                  <a:lnTo>
                    <a:pt x="362" y="782"/>
                  </a:lnTo>
                  <a:lnTo>
                    <a:pt x="380" y="783"/>
                  </a:lnTo>
                  <a:lnTo>
                    <a:pt x="400" y="783"/>
                  </a:lnTo>
                  <a:lnTo>
                    <a:pt x="418" y="782"/>
                  </a:lnTo>
                  <a:lnTo>
                    <a:pt x="438" y="781"/>
                  </a:lnTo>
                  <a:lnTo>
                    <a:pt x="456" y="778"/>
                  </a:lnTo>
                  <a:lnTo>
                    <a:pt x="474" y="774"/>
                  </a:lnTo>
                  <a:lnTo>
                    <a:pt x="493" y="769"/>
                  </a:lnTo>
                  <a:lnTo>
                    <a:pt x="511" y="764"/>
                  </a:lnTo>
                  <a:lnTo>
                    <a:pt x="528" y="759"/>
                  </a:lnTo>
                  <a:lnTo>
                    <a:pt x="546" y="751"/>
                  </a:lnTo>
                  <a:lnTo>
                    <a:pt x="563" y="743"/>
                  </a:lnTo>
                  <a:lnTo>
                    <a:pt x="580" y="735"/>
                  </a:lnTo>
                  <a:lnTo>
                    <a:pt x="595" y="725"/>
                  </a:lnTo>
                  <a:lnTo>
                    <a:pt x="612" y="714"/>
                  </a:lnTo>
                  <a:lnTo>
                    <a:pt x="628" y="704"/>
                  </a:lnTo>
                  <a:lnTo>
                    <a:pt x="642" y="692"/>
                  </a:lnTo>
                  <a:lnTo>
                    <a:pt x="657" y="679"/>
                  </a:lnTo>
                  <a:lnTo>
                    <a:pt x="671" y="666"/>
                  </a:lnTo>
                  <a:lnTo>
                    <a:pt x="684" y="652"/>
                  </a:lnTo>
                  <a:lnTo>
                    <a:pt x="697" y="636"/>
                  </a:lnTo>
                  <a:lnTo>
                    <a:pt x="709" y="621"/>
                  </a:lnTo>
                  <a:lnTo>
                    <a:pt x="719" y="605"/>
                  </a:lnTo>
                  <a:lnTo>
                    <a:pt x="730" y="587"/>
                  </a:lnTo>
                  <a:lnTo>
                    <a:pt x="730" y="587"/>
                  </a:lnTo>
                  <a:lnTo>
                    <a:pt x="740" y="570"/>
                  </a:lnTo>
                  <a:lnTo>
                    <a:pt x="748" y="551"/>
                  </a:lnTo>
                  <a:lnTo>
                    <a:pt x="756" y="533"/>
                  </a:lnTo>
                  <a:lnTo>
                    <a:pt x="762" y="515"/>
                  </a:lnTo>
                  <a:lnTo>
                    <a:pt x="769" y="497"/>
                  </a:lnTo>
                  <a:lnTo>
                    <a:pt x="773" y="477"/>
                  </a:lnTo>
                  <a:lnTo>
                    <a:pt x="777" y="459"/>
                  </a:lnTo>
                  <a:lnTo>
                    <a:pt x="779" y="439"/>
                  </a:lnTo>
                  <a:lnTo>
                    <a:pt x="782" y="421"/>
                  </a:lnTo>
                  <a:lnTo>
                    <a:pt x="783" y="402"/>
                  </a:lnTo>
                  <a:lnTo>
                    <a:pt x="783" y="383"/>
                  </a:lnTo>
                  <a:lnTo>
                    <a:pt x="782" y="364"/>
                  </a:lnTo>
                  <a:lnTo>
                    <a:pt x="780" y="346"/>
                  </a:lnTo>
                  <a:lnTo>
                    <a:pt x="778" y="327"/>
                  </a:lnTo>
                  <a:lnTo>
                    <a:pt x="774" y="308"/>
                  </a:lnTo>
                  <a:lnTo>
                    <a:pt x="769" y="290"/>
                  </a:lnTo>
                  <a:lnTo>
                    <a:pt x="764" y="273"/>
                  </a:lnTo>
                  <a:lnTo>
                    <a:pt x="758" y="254"/>
                  </a:lnTo>
                  <a:lnTo>
                    <a:pt x="751" y="237"/>
                  </a:lnTo>
                  <a:lnTo>
                    <a:pt x="743" y="219"/>
                  </a:lnTo>
                  <a:lnTo>
                    <a:pt x="735" y="202"/>
                  </a:lnTo>
                  <a:lnTo>
                    <a:pt x="724" y="187"/>
                  </a:lnTo>
                  <a:lnTo>
                    <a:pt x="714" y="171"/>
                  </a:lnTo>
                  <a:lnTo>
                    <a:pt x="704" y="155"/>
                  </a:lnTo>
                  <a:lnTo>
                    <a:pt x="692" y="140"/>
                  </a:lnTo>
                  <a:lnTo>
                    <a:pt x="679" y="125"/>
                  </a:lnTo>
                  <a:lnTo>
                    <a:pt x="666" y="112"/>
                  </a:lnTo>
                  <a:lnTo>
                    <a:pt x="651" y="98"/>
                  </a:lnTo>
                  <a:lnTo>
                    <a:pt x="636" y="86"/>
                  </a:lnTo>
                  <a:lnTo>
                    <a:pt x="620" y="75"/>
                  </a:lnTo>
                  <a:lnTo>
                    <a:pt x="605" y="63"/>
                  </a:lnTo>
                  <a:lnTo>
                    <a:pt x="586" y="52"/>
                  </a:lnTo>
                  <a:lnTo>
                    <a:pt x="586" y="52"/>
                  </a:lnTo>
                  <a:lnTo>
                    <a:pt x="569" y="43"/>
                  </a:lnTo>
                  <a:lnTo>
                    <a:pt x="551" y="34"/>
                  </a:lnTo>
                  <a:lnTo>
                    <a:pt x="533" y="26"/>
                  </a:lnTo>
                  <a:lnTo>
                    <a:pt x="515" y="20"/>
                  </a:lnTo>
                  <a:lnTo>
                    <a:pt x="496" y="15"/>
                  </a:lnTo>
                  <a:lnTo>
                    <a:pt x="477" y="9"/>
                  </a:lnTo>
                  <a:lnTo>
                    <a:pt x="459" y="6"/>
                  </a:lnTo>
                  <a:lnTo>
                    <a:pt x="439" y="3"/>
                  </a:lnTo>
                  <a:lnTo>
                    <a:pt x="421" y="0"/>
                  </a:lnTo>
                  <a:lnTo>
                    <a:pt x="401" y="0"/>
                  </a:lnTo>
                  <a:lnTo>
                    <a:pt x="383" y="0"/>
                  </a:lnTo>
                  <a:lnTo>
                    <a:pt x="363" y="0"/>
                  </a:lnTo>
                  <a:lnTo>
                    <a:pt x="345" y="3"/>
                  </a:lnTo>
                  <a:lnTo>
                    <a:pt x="327" y="6"/>
                  </a:lnTo>
                  <a:lnTo>
                    <a:pt x="307" y="8"/>
                  </a:lnTo>
                  <a:lnTo>
                    <a:pt x="289" y="13"/>
                  </a:lnTo>
                  <a:lnTo>
                    <a:pt x="272" y="19"/>
                  </a:lnTo>
                  <a:lnTo>
                    <a:pt x="254" y="25"/>
                  </a:lnTo>
                  <a:lnTo>
                    <a:pt x="237" y="32"/>
                  </a:lnTo>
                  <a:lnTo>
                    <a:pt x="219" y="39"/>
                  </a:lnTo>
                  <a:lnTo>
                    <a:pt x="203" y="49"/>
                  </a:lnTo>
                  <a:lnTo>
                    <a:pt x="186" y="58"/>
                  </a:lnTo>
                  <a:lnTo>
                    <a:pt x="171" y="68"/>
                  </a:lnTo>
                  <a:lnTo>
                    <a:pt x="155" y="79"/>
                  </a:lnTo>
                  <a:lnTo>
                    <a:pt x="139" y="92"/>
                  </a:lnTo>
                  <a:lnTo>
                    <a:pt x="125" y="103"/>
                  </a:lnTo>
                  <a:lnTo>
                    <a:pt x="112" y="118"/>
                  </a:lnTo>
                  <a:lnTo>
                    <a:pt x="99" y="131"/>
                  </a:lnTo>
                  <a:lnTo>
                    <a:pt x="86" y="146"/>
                  </a:lnTo>
                  <a:lnTo>
                    <a:pt x="74" y="162"/>
                  </a:lnTo>
                  <a:lnTo>
                    <a:pt x="62" y="179"/>
                  </a:lnTo>
                  <a:lnTo>
                    <a:pt x="52" y="196"/>
                  </a:lnTo>
                  <a:lnTo>
                    <a:pt x="52"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Freeform 85"/>
            <p:cNvSpPr>
              <a:spLocks/>
            </p:cNvSpPr>
            <p:nvPr userDrawn="1"/>
          </p:nvSpPr>
          <p:spPr bwMode="auto">
            <a:xfrm>
              <a:off x="4245" y="682"/>
              <a:ext cx="175" cy="175"/>
            </a:xfrm>
            <a:custGeom>
              <a:avLst/>
              <a:gdLst>
                <a:gd name="T0" fmla="*/ 38 w 703"/>
                <a:gd name="T1" fmla="*/ 192 h 703"/>
                <a:gd name="T2" fmla="*/ 19 w 703"/>
                <a:gd name="T3" fmla="*/ 241 h 703"/>
                <a:gd name="T4" fmla="*/ 6 w 703"/>
                <a:gd name="T5" fmla="*/ 291 h 703"/>
                <a:gd name="T6" fmla="*/ 0 w 703"/>
                <a:gd name="T7" fmla="*/ 342 h 703"/>
                <a:gd name="T8" fmla="*/ 3 w 703"/>
                <a:gd name="T9" fmla="*/ 392 h 703"/>
                <a:gd name="T10" fmla="*/ 12 w 703"/>
                <a:gd name="T11" fmla="*/ 442 h 703"/>
                <a:gd name="T12" fmla="*/ 29 w 703"/>
                <a:gd name="T13" fmla="*/ 490 h 703"/>
                <a:gd name="T14" fmla="*/ 52 w 703"/>
                <a:gd name="T15" fmla="*/ 536 h 703"/>
                <a:gd name="T16" fmla="*/ 82 w 703"/>
                <a:gd name="T17" fmla="*/ 577 h 703"/>
                <a:gd name="T18" fmla="*/ 118 w 703"/>
                <a:gd name="T19" fmla="*/ 614 h 703"/>
                <a:gd name="T20" fmla="*/ 161 w 703"/>
                <a:gd name="T21" fmla="*/ 646 h 703"/>
                <a:gd name="T22" fmla="*/ 192 w 703"/>
                <a:gd name="T23" fmla="*/ 665 h 703"/>
                <a:gd name="T24" fmla="*/ 240 w 703"/>
                <a:gd name="T25" fmla="*/ 684 h 703"/>
                <a:gd name="T26" fmla="*/ 291 w 703"/>
                <a:gd name="T27" fmla="*/ 697 h 703"/>
                <a:gd name="T28" fmla="*/ 342 w 703"/>
                <a:gd name="T29" fmla="*/ 703 h 703"/>
                <a:gd name="T30" fmla="*/ 393 w 703"/>
                <a:gd name="T31" fmla="*/ 700 h 703"/>
                <a:gd name="T32" fmla="*/ 442 w 703"/>
                <a:gd name="T33" fmla="*/ 691 h 703"/>
                <a:gd name="T34" fmla="*/ 490 w 703"/>
                <a:gd name="T35" fmla="*/ 674 h 703"/>
                <a:gd name="T36" fmla="*/ 535 w 703"/>
                <a:gd name="T37" fmla="*/ 650 h 703"/>
                <a:gd name="T38" fmla="*/ 576 w 703"/>
                <a:gd name="T39" fmla="*/ 620 h 703"/>
                <a:gd name="T40" fmla="*/ 614 w 703"/>
                <a:gd name="T41" fmla="*/ 585 h 703"/>
                <a:gd name="T42" fmla="*/ 645 w 703"/>
                <a:gd name="T43" fmla="*/ 542 h 703"/>
                <a:gd name="T44" fmla="*/ 664 w 703"/>
                <a:gd name="T45" fmla="*/ 511 h 703"/>
                <a:gd name="T46" fmla="*/ 684 w 703"/>
                <a:gd name="T47" fmla="*/ 463 h 703"/>
                <a:gd name="T48" fmla="*/ 697 w 703"/>
                <a:gd name="T49" fmla="*/ 412 h 703"/>
                <a:gd name="T50" fmla="*/ 703 w 703"/>
                <a:gd name="T51" fmla="*/ 361 h 703"/>
                <a:gd name="T52" fmla="*/ 700 w 703"/>
                <a:gd name="T53" fmla="*/ 310 h 703"/>
                <a:gd name="T54" fmla="*/ 690 w 703"/>
                <a:gd name="T55" fmla="*/ 261 h 703"/>
                <a:gd name="T56" fmla="*/ 674 w 703"/>
                <a:gd name="T57" fmla="*/ 213 h 703"/>
                <a:gd name="T58" fmla="*/ 651 w 703"/>
                <a:gd name="T59" fmla="*/ 168 h 703"/>
                <a:gd name="T60" fmla="*/ 621 w 703"/>
                <a:gd name="T61" fmla="*/ 127 h 703"/>
                <a:gd name="T62" fmla="*/ 584 w 703"/>
                <a:gd name="T63" fmla="*/ 89 h 703"/>
                <a:gd name="T64" fmla="*/ 542 w 703"/>
                <a:gd name="T65" fmla="*/ 58 h 703"/>
                <a:gd name="T66" fmla="*/ 511 w 703"/>
                <a:gd name="T67" fmla="*/ 39 h 703"/>
                <a:gd name="T68" fmla="*/ 462 w 703"/>
                <a:gd name="T69" fmla="*/ 19 h 703"/>
                <a:gd name="T70" fmla="*/ 412 w 703"/>
                <a:gd name="T71" fmla="*/ 5 h 703"/>
                <a:gd name="T72" fmla="*/ 360 w 703"/>
                <a:gd name="T73" fmla="*/ 0 h 703"/>
                <a:gd name="T74" fmla="*/ 310 w 703"/>
                <a:gd name="T75" fmla="*/ 3 h 703"/>
                <a:gd name="T76" fmla="*/ 261 w 703"/>
                <a:gd name="T77" fmla="*/ 13 h 703"/>
                <a:gd name="T78" fmla="*/ 213 w 703"/>
                <a:gd name="T79" fmla="*/ 29 h 703"/>
                <a:gd name="T80" fmla="*/ 167 w 703"/>
                <a:gd name="T81" fmla="*/ 52 h 703"/>
                <a:gd name="T82" fmla="*/ 125 w 703"/>
                <a:gd name="T83" fmla="*/ 82 h 703"/>
                <a:gd name="T84" fmla="*/ 89 w 703"/>
                <a:gd name="T85" fmla="*/ 119 h 703"/>
                <a:gd name="T86" fmla="*/ 56 w 703"/>
                <a:gd name="T87" fmla="*/ 16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176"/>
                  </a:moveTo>
                  <a:lnTo>
                    <a:pt x="47" y="176"/>
                  </a:lnTo>
                  <a:lnTo>
                    <a:pt x="38" y="192"/>
                  </a:lnTo>
                  <a:lnTo>
                    <a:pt x="30" y="209"/>
                  </a:lnTo>
                  <a:lnTo>
                    <a:pt x="24" y="224"/>
                  </a:lnTo>
                  <a:lnTo>
                    <a:pt x="19" y="241"/>
                  </a:lnTo>
                  <a:lnTo>
                    <a:pt x="13" y="258"/>
                  </a:lnTo>
                  <a:lnTo>
                    <a:pt x="8" y="274"/>
                  </a:lnTo>
                  <a:lnTo>
                    <a:pt x="6" y="291"/>
                  </a:lnTo>
                  <a:lnTo>
                    <a:pt x="3" y="308"/>
                  </a:lnTo>
                  <a:lnTo>
                    <a:pt x="2" y="325"/>
                  </a:lnTo>
                  <a:lnTo>
                    <a:pt x="0" y="342"/>
                  </a:lnTo>
                  <a:lnTo>
                    <a:pt x="0" y="359"/>
                  </a:lnTo>
                  <a:lnTo>
                    <a:pt x="0" y="375"/>
                  </a:lnTo>
                  <a:lnTo>
                    <a:pt x="3" y="392"/>
                  </a:lnTo>
                  <a:lnTo>
                    <a:pt x="6" y="409"/>
                  </a:lnTo>
                  <a:lnTo>
                    <a:pt x="8" y="426"/>
                  </a:lnTo>
                  <a:lnTo>
                    <a:pt x="12" y="442"/>
                  </a:lnTo>
                  <a:lnTo>
                    <a:pt x="17" y="459"/>
                  </a:lnTo>
                  <a:lnTo>
                    <a:pt x="22" y="475"/>
                  </a:lnTo>
                  <a:lnTo>
                    <a:pt x="29" y="490"/>
                  </a:lnTo>
                  <a:lnTo>
                    <a:pt x="35" y="506"/>
                  </a:lnTo>
                  <a:lnTo>
                    <a:pt x="43" y="520"/>
                  </a:lnTo>
                  <a:lnTo>
                    <a:pt x="52" y="536"/>
                  </a:lnTo>
                  <a:lnTo>
                    <a:pt x="62" y="550"/>
                  </a:lnTo>
                  <a:lnTo>
                    <a:pt x="71" y="563"/>
                  </a:lnTo>
                  <a:lnTo>
                    <a:pt x="82" y="577"/>
                  </a:lnTo>
                  <a:lnTo>
                    <a:pt x="93" y="589"/>
                  </a:lnTo>
                  <a:lnTo>
                    <a:pt x="105" y="602"/>
                  </a:lnTo>
                  <a:lnTo>
                    <a:pt x="118" y="614"/>
                  </a:lnTo>
                  <a:lnTo>
                    <a:pt x="132" y="626"/>
                  </a:lnTo>
                  <a:lnTo>
                    <a:pt x="145" y="636"/>
                  </a:lnTo>
                  <a:lnTo>
                    <a:pt x="161" y="646"/>
                  </a:lnTo>
                  <a:lnTo>
                    <a:pt x="176" y="656"/>
                  </a:lnTo>
                  <a:lnTo>
                    <a:pt x="176" y="656"/>
                  </a:lnTo>
                  <a:lnTo>
                    <a:pt x="192" y="665"/>
                  </a:lnTo>
                  <a:lnTo>
                    <a:pt x="208" y="673"/>
                  </a:lnTo>
                  <a:lnTo>
                    <a:pt x="224" y="679"/>
                  </a:lnTo>
                  <a:lnTo>
                    <a:pt x="240" y="684"/>
                  </a:lnTo>
                  <a:lnTo>
                    <a:pt x="257" y="689"/>
                  </a:lnTo>
                  <a:lnTo>
                    <a:pt x="274" y="695"/>
                  </a:lnTo>
                  <a:lnTo>
                    <a:pt x="291" y="697"/>
                  </a:lnTo>
                  <a:lnTo>
                    <a:pt x="308" y="700"/>
                  </a:lnTo>
                  <a:lnTo>
                    <a:pt x="325" y="701"/>
                  </a:lnTo>
                  <a:lnTo>
                    <a:pt x="342" y="703"/>
                  </a:lnTo>
                  <a:lnTo>
                    <a:pt x="359" y="703"/>
                  </a:lnTo>
                  <a:lnTo>
                    <a:pt x="376" y="703"/>
                  </a:lnTo>
                  <a:lnTo>
                    <a:pt x="393" y="700"/>
                  </a:lnTo>
                  <a:lnTo>
                    <a:pt x="409" y="697"/>
                  </a:lnTo>
                  <a:lnTo>
                    <a:pt x="425" y="695"/>
                  </a:lnTo>
                  <a:lnTo>
                    <a:pt x="442" y="691"/>
                  </a:lnTo>
                  <a:lnTo>
                    <a:pt x="458" y="686"/>
                  </a:lnTo>
                  <a:lnTo>
                    <a:pt x="475" y="680"/>
                  </a:lnTo>
                  <a:lnTo>
                    <a:pt x="490" y="674"/>
                  </a:lnTo>
                  <a:lnTo>
                    <a:pt x="505" y="667"/>
                  </a:lnTo>
                  <a:lnTo>
                    <a:pt x="520" y="660"/>
                  </a:lnTo>
                  <a:lnTo>
                    <a:pt x="535" y="650"/>
                  </a:lnTo>
                  <a:lnTo>
                    <a:pt x="549" y="641"/>
                  </a:lnTo>
                  <a:lnTo>
                    <a:pt x="563" y="632"/>
                  </a:lnTo>
                  <a:lnTo>
                    <a:pt x="576" y="620"/>
                  </a:lnTo>
                  <a:lnTo>
                    <a:pt x="589" y="610"/>
                  </a:lnTo>
                  <a:lnTo>
                    <a:pt x="602" y="598"/>
                  </a:lnTo>
                  <a:lnTo>
                    <a:pt x="614" y="585"/>
                  </a:lnTo>
                  <a:lnTo>
                    <a:pt x="624" y="571"/>
                  </a:lnTo>
                  <a:lnTo>
                    <a:pt x="636" y="558"/>
                  </a:lnTo>
                  <a:lnTo>
                    <a:pt x="645" y="542"/>
                  </a:lnTo>
                  <a:lnTo>
                    <a:pt x="656" y="527"/>
                  </a:lnTo>
                  <a:lnTo>
                    <a:pt x="656" y="527"/>
                  </a:lnTo>
                  <a:lnTo>
                    <a:pt x="664" y="511"/>
                  </a:lnTo>
                  <a:lnTo>
                    <a:pt x="671" y="495"/>
                  </a:lnTo>
                  <a:lnTo>
                    <a:pt x="678" y="478"/>
                  </a:lnTo>
                  <a:lnTo>
                    <a:pt x="684" y="463"/>
                  </a:lnTo>
                  <a:lnTo>
                    <a:pt x="690" y="446"/>
                  </a:lnTo>
                  <a:lnTo>
                    <a:pt x="694" y="429"/>
                  </a:lnTo>
                  <a:lnTo>
                    <a:pt x="697" y="412"/>
                  </a:lnTo>
                  <a:lnTo>
                    <a:pt x="700" y="395"/>
                  </a:lnTo>
                  <a:lnTo>
                    <a:pt x="701" y="378"/>
                  </a:lnTo>
                  <a:lnTo>
                    <a:pt x="703" y="361"/>
                  </a:lnTo>
                  <a:lnTo>
                    <a:pt x="703" y="344"/>
                  </a:lnTo>
                  <a:lnTo>
                    <a:pt x="701" y="327"/>
                  </a:lnTo>
                  <a:lnTo>
                    <a:pt x="700" y="310"/>
                  </a:lnTo>
                  <a:lnTo>
                    <a:pt x="697" y="293"/>
                  </a:lnTo>
                  <a:lnTo>
                    <a:pt x="695" y="278"/>
                  </a:lnTo>
                  <a:lnTo>
                    <a:pt x="690" y="261"/>
                  </a:lnTo>
                  <a:lnTo>
                    <a:pt x="686" y="245"/>
                  </a:lnTo>
                  <a:lnTo>
                    <a:pt x="681" y="228"/>
                  </a:lnTo>
                  <a:lnTo>
                    <a:pt x="674" y="213"/>
                  </a:lnTo>
                  <a:lnTo>
                    <a:pt x="666" y="198"/>
                  </a:lnTo>
                  <a:lnTo>
                    <a:pt x="658" y="183"/>
                  </a:lnTo>
                  <a:lnTo>
                    <a:pt x="651" y="168"/>
                  </a:lnTo>
                  <a:lnTo>
                    <a:pt x="641" y="154"/>
                  </a:lnTo>
                  <a:lnTo>
                    <a:pt x="631" y="140"/>
                  </a:lnTo>
                  <a:lnTo>
                    <a:pt x="621" y="127"/>
                  </a:lnTo>
                  <a:lnTo>
                    <a:pt x="609" y="114"/>
                  </a:lnTo>
                  <a:lnTo>
                    <a:pt x="597" y="101"/>
                  </a:lnTo>
                  <a:lnTo>
                    <a:pt x="584" y="89"/>
                  </a:lnTo>
                  <a:lnTo>
                    <a:pt x="571" y="78"/>
                  </a:lnTo>
                  <a:lnTo>
                    <a:pt x="557" y="67"/>
                  </a:lnTo>
                  <a:lnTo>
                    <a:pt x="542" y="58"/>
                  </a:lnTo>
                  <a:lnTo>
                    <a:pt x="527" y="47"/>
                  </a:lnTo>
                  <a:lnTo>
                    <a:pt x="527" y="47"/>
                  </a:lnTo>
                  <a:lnTo>
                    <a:pt x="511" y="39"/>
                  </a:lnTo>
                  <a:lnTo>
                    <a:pt x="494" y="32"/>
                  </a:lnTo>
                  <a:lnTo>
                    <a:pt x="479" y="25"/>
                  </a:lnTo>
                  <a:lnTo>
                    <a:pt x="462" y="19"/>
                  </a:lnTo>
                  <a:lnTo>
                    <a:pt x="445" y="13"/>
                  </a:lnTo>
                  <a:lnTo>
                    <a:pt x="429" y="9"/>
                  </a:lnTo>
                  <a:lnTo>
                    <a:pt x="412" y="5"/>
                  </a:lnTo>
                  <a:lnTo>
                    <a:pt x="395" y="3"/>
                  </a:lnTo>
                  <a:lnTo>
                    <a:pt x="378" y="2"/>
                  </a:lnTo>
                  <a:lnTo>
                    <a:pt x="360" y="0"/>
                  </a:lnTo>
                  <a:lnTo>
                    <a:pt x="343" y="0"/>
                  </a:lnTo>
                  <a:lnTo>
                    <a:pt x="327" y="2"/>
                  </a:lnTo>
                  <a:lnTo>
                    <a:pt x="310" y="3"/>
                  </a:lnTo>
                  <a:lnTo>
                    <a:pt x="294" y="5"/>
                  </a:lnTo>
                  <a:lnTo>
                    <a:pt x="277" y="8"/>
                  </a:lnTo>
                  <a:lnTo>
                    <a:pt x="261" y="13"/>
                  </a:lnTo>
                  <a:lnTo>
                    <a:pt x="244" y="17"/>
                  </a:lnTo>
                  <a:lnTo>
                    <a:pt x="228" y="22"/>
                  </a:lnTo>
                  <a:lnTo>
                    <a:pt x="213" y="29"/>
                  </a:lnTo>
                  <a:lnTo>
                    <a:pt x="197" y="37"/>
                  </a:lnTo>
                  <a:lnTo>
                    <a:pt x="183" y="45"/>
                  </a:lnTo>
                  <a:lnTo>
                    <a:pt x="167" y="52"/>
                  </a:lnTo>
                  <a:lnTo>
                    <a:pt x="153" y="61"/>
                  </a:lnTo>
                  <a:lnTo>
                    <a:pt x="140" y="72"/>
                  </a:lnTo>
                  <a:lnTo>
                    <a:pt x="125" y="82"/>
                  </a:lnTo>
                  <a:lnTo>
                    <a:pt x="114" y="94"/>
                  </a:lnTo>
                  <a:lnTo>
                    <a:pt x="101" y="106"/>
                  </a:lnTo>
                  <a:lnTo>
                    <a:pt x="89" y="119"/>
                  </a:lnTo>
                  <a:lnTo>
                    <a:pt x="77" y="132"/>
                  </a:lnTo>
                  <a:lnTo>
                    <a:pt x="67" y="146"/>
                  </a:lnTo>
                  <a:lnTo>
                    <a:pt x="56" y="161"/>
                  </a:lnTo>
                  <a:lnTo>
                    <a:pt x="47" y="176"/>
                  </a:lnTo>
                  <a:lnTo>
                    <a:pt x="47"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Freeform 86"/>
            <p:cNvSpPr>
              <a:spLocks/>
            </p:cNvSpPr>
            <p:nvPr userDrawn="1"/>
          </p:nvSpPr>
          <p:spPr bwMode="auto">
            <a:xfrm>
              <a:off x="4474" y="819"/>
              <a:ext cx="156" cy="155"/>
            </a:xfrm>
            <a:custGeom>
              <a:avLst/>
              <a:gdLst>
                <a:gd name="T0" fmla="*/ 580 w 621"/>
                <a:gd name="T1" fmla="*/ 466 h 622"/>
                <a:gd name="T2" fmla="*/ 594 w 621"/>
                <a:gd name="T3" fmla="*/ 438 h 622"/>
                <a:gd name="T4" fmla="*/ 604 w 621"/>
                <a:gd name="T5" fmla="*/ 408 h 622"/>
                <a:gd name="T6" fmla="*/ 619 w 621"/>
                <a:gd name="T7" fmla="*/ 350 h 622"/>
                <a:gd name="T8" fmla="*/ 620 w 621"/>
                <a:gd name="T9" fmla="*/ 290 h 622"/>
                <a:gd name="T10" fmla="*/ 610 w 621"/>
                <a:gd name="T11" fmla="*/ 231 h 622"/>
                <a:gd name="T12" fmla="*/ 589 w 621"/>
                <a:gd name="T13" fmla="*/ 175 h 622"/>
                <a:gd name="T14" fmla="*/ 557 w 621"/>
                <a:gd name="T15" fmla="*/ 123 h 622"/>
                <a:gd name="T16" fmla="*/ 517 w 621"/>
                <a:gd name="T17" fmla="*/ 79 h 622"/>
                <a:gd name="T18" fmla="*/ 492 w 621"/>
                <a:gd name="T19" fmla="*/ 59 h 622"/>
                <a:gd name="T20" fmla="*/ 465 w 621"/>
                <a:gd name="T21" fmla="*/ 42 h 622"/>
                <a:gd name="T22" fmla="*/ 452 w 621"/>
                <a:gd name="T23" fmla="*/ 34 h 622"/>
                <a:gd name="T24" fmla="*/ 423 w 621"/>
                <a:gd name="T25" fmla="*/ 21 h 622"/>
                <a:gd name="T26" fmla="*/ 379 w 621"/>
                <a:gd name="T27" fmla="*/ 8 h 622"/>
                <a:gd name="T28" fmla="*/ 319 w 621"/>
                <a:gd name="T29" fmla="*/ 0 h 622"/>
                <a:gd name="T30" fmla="*/ 259 w 621"/>
                <a:gd name="T31" fmla="*/ 4 h 622"/>
                <a:gd name="T32" fmla="*/ 202 w 621"/>
                <a:gd name="T33" fmla="*/ 20 h 622"/>
                <a:gd name="T34" fmla="*/ 148 w 621"/>
                <a:gd name="T35" fmla="*/ 46 h 622"/>
                <a:gd name="T36" fmla="*/ 100 w 621"/>
                <a:gd name="T37" fmla="*/ 83 h 622"/>
                <a:gd name="T38" fmla="*/ 67 w 621"/>
                <a:gd name="T39" fmla="*/ 116 h 622"/>
                <a:gd name="T40" fmla="*/ 49 w 621"/>
                <a:gd name="T41" fmla="*/ 142 h 622"/>
                <a:gd name="T42" fmla="*/ 41 w 621"/>
                <a:gd name="T43" fmla="*/ 156 h 622"/>
                <a:gd name="T44" fmla="*/ 27 w 621"/>
                <a:gd name="T45" fmla="*/ 184 h 622"/>
                <a:gd name="T46" fmla="*/ 15 w 621"/>
                <a:gd name="T47" fmla="*/ 213 h 622"/>
                <a:gd name="T48" fmla="*/ 2 w 621"/>
                <a:gd name="T49" fmla="*/ 273 h 622"/>
                <a:gd name="T50" fmla="*/ 1 w 621"/>
                <a:gd name="T51" fmla="*/ 333 h 622"/>
                <a:gd name="T52" fmla="*/ 10 w 621"/>
                <a:gd name="T53" fmla="*/ 391 h 622"/>
                <a:gd name="T54" fmla="*/ 31 w 621"/>
                <a:gd name="T55" fmla="*/ 447 h 622"/>
                <a:gd name="T56" fmla="*/ 62 w 621"/>
                <a:gd name="T57" fmla="*/ 498 h 622"/>
                <a:gd name="T58" fmla="*/ 104 w 621"/>
                <a:gd name="T59" fmla="*/ 542 h 622"/>
                <a:gd name="T60" fmla="*/ 129 w 621"/>
                <a:gd name="T61" fmla="*/ 562 h 622"/>
                <a:gd name="T62" fmla="*/ 155 w 621"/>
                <a:gd name="T63" fmla="*/ 580 h 622"/>
                <a:gd name="T64" fmla="*/ 169 w 621"/>
                <a:gd name="T65" fmla="*/ 588 h 622"/>
                <a:gd name="T66" fmla="*/ 198 w 621"/>
                <a:gd name="T67" fmla="*/ 600 h 622"/>
                <a:gd name="T68" fmla="*/ 242 w 621"/>
                <a:gd name="T69" fmla="*/ 614 h 622"/>
                <a:gd name="T70" fmla="*/ 302 w 621"/>
                <a:gd name="T71" fmla="*/ 622 h 622"/>
                <a:gd name="T72" fmla="*/ 362 w 621"/>
                <a:gd name="T73" fmla="*/ 617 h 622"/>
                <a:gd name="T74" fmla="*/ 419 w 621"/>
                <a:gd name="T75" fmla="*/ 602 h 622"/>
                <a:gd name="T76" fmla="*/ 473 w 621"/>
                <a:gd name="T77" fmla="*/ 575 h 622"/>
                <a:gd name="T78" fmla="*/ 521 w 621"/>
                <a:gd name="T79" fmla="*/ 539 h 622"/>
                <a:gd name="T80" fmla="*/ 552 w 621"/>
                <a:gd name="T81" fmla="*/ 505 h 622"/>
                <a:gd name="T82" fmla="*/ 570 w 621"/>
                <a:gd name="T83" fmla="*/ 480 h 622"/>
                <a:gd name="T84" fmla="*/ 580 w 621"/>
                <a:gd name="T85" fmla="*/ 46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466"/>
                  </a:moveTo>
                  <a:lnTo>
                    <a:pt x="580" y="466"/>
                  </a:lnTo>
                  <a:lnTo>
                    <a:pt x="587" y="453"/>
                  </a:lnTo>
                  <a:lnTo>
                    <a:pt x="594" y="438"/>
                  </a:lnTo>
                  <a:lnTo>
                    <a:pt x="599" y="424"/>
                  </a:lnTo>
                  <a:lnTo>
                    <a:pt x="604" y="408"/>
                  </a:lnTo>
                  <a:lnTo>
                    <a:pt x="613" y="380"/>
                  </a:lnTo>
                  <a:lnTo>
                    <a:pt x="619" y="350"/>
                  </a:lnTo>
                  <a:lnTo>
                    <a:pt x="621" y="320"/>
                  </a:lnTo>
                  <a:lnTo>
                    <a:pt x="620" y="290"/>
                  </a:lnTo>
                  <a:lnTo>
                    <a:pt x="616" y="260"/>
                  </a:lnTo>
                  <a:lnTo>
                    <a:pt x="610" y="231"/>
                  </a:lnTo>
                  <a:lnTo>
                    <a:pt x="602" y="202"/>
                  </a:lnTo>
                  <a:lnTo>
                    <a:pt x="589" y="175"/>
                  </a:lnTo>
                  <a:lnTo>
                    <a:pt x="574" y="149"/>
                  </a:lnTo>
                  <a:lnTo>
                    <a:pt x="557" y="123"/>
                  </a:lnTo>
                  <a:lnTo>
                    <a:pt x="538" y="101"/>
                  </a:lnTo>
                  <a:lnTo>
                    <a:pt x="517" y="79"/>
                  </a:lnTo>
                  <a:lnTo>
                    <a:pt x="505" y="68"/>
                  </a:lnTo>
                  <a:lnTo>
                    <a:pt x="492" y="59"/>
                  </a:lnTo>
                  <a:lnTo>
                    <a:pt x="479" y="50"/>
                  </a:lnTo>
                  <a:lnTo>
                    <a:pt x="465" y="42"/>
                  </a:lnTo>
                  <a:lnTo>
                    <a:pt x="465" y="42"/>
                  </a:lnTo>
                  <a:lnTo>
                    <a:pt x="452" y="34"/>
                  </a:lnTo>
                  <a:lnTo>
                    <a:pt x="438" y="28"/>
                  </a:lnTo>
                  <a:lnTo>
                    <a:pt x="423" y="21"/>
                  </a:lnTo>
                  <a:lnTo>
                    <a:pt x="408" y="16"/>
                  </a:lnTo>
                  <a:lnTo>
                    <a:pt x="379" y="8"/>
                  </a:lnTo>
                  <a:lnTo>
                    <a:pt x="349" y="3"/>
                  </a:lnTo>
                  <a:lnTo>
                    <a:pt x="319" y="0"/>
                  </a:lnTo>
                  <a:lnTo>
                    <a:pt x="289" y="2"/>
                  </a:lnTo>
                  <a:lnTo>
                    <a:pt x="259" y="4"/>
                  </a:lnTo>
                  <a:lnTo>
                    <a:pt x="230" y="11"/>
                  </a:lnTo>
                  <a:lnTo>
                    <a:pt x="202" y="20"/>
                  </a:lnTo>
                  <a:lnTo>
                    <a:pt x="174" y="32"/>
                  </a:lnTo>
                  <a:lnTo>
                    <a:pt x="148" y="46"/>
                  </a:lnTo>
                  <a:lnTo>
                    <a:pt x="122" y="63"/>
                  </a:lnTo>
                  <a:lnTo>
                    <a:pt x="100" y="83"/>
                  </a:lnTo>
                  <a:lnTo>
                    <a:pt x="78" y="105"/>
                  </a:lnTo>
                  <a:lnTo>
                    <a:pt x="67" y="116"/>
                  </a:lnTo>
                  <a:lnTo>
                    <a:pt x="58" y="129"/>
                  </a:lnTo>
                  <a:lnTo>
                    <a:pt x="49" y="142"/>
                  </a:lnTo>
                  <a:lnTo>
                    <a:pt x="41" y="156"/>
                  </a:lnTo>
                  <a:lnTo>
                    <a:pt x="41" y="156"/>
                  </a:lnTo>
                  <a:lnTo>
                    <a:pt x="34" y="170"/>
                  </a:lnTo>
                  <a:lnTo>
                    <a:pt x="27" y="184"/>
                  </a:lnTo>
                  <a:lnTo>
                    <a:pt x="21" y="198"/>
                  </a:lnTo>
                  <a:lnTo>
                    <a:pt x="15" y="213"/>
                  </a:lnTo>
                  <a:lnTo>
                    <a:pt x="8" y="243"/>
                  </a:lnTo>
                  <a:lnTo>
                    <a:pt x="2" y="273"/>
                  </a:lnTo>
                  <a:lnTo>
                    <a:pt x="0" y="303"/>
                  </a:lnTo>
                  <a:lnTo>
                    <a:pt x="1" y="333"/>
                  </a:lnTo>
                  <a:lnTo>
                    <a:pt x="4" y="363"/>
                  </a:lnTo>
                  <a:lnTo>
                    <a:pt x="10" y="391"/>
                  </a:lnTo>
                  <a:lnTo>
                    <a:pt x="19" y="420"/>
                  </a:lnTo>
                  <a:lnTo>
                    <a:pt x="31" y="447"/>
                  </a:lnTo>
                  <a:lnTo>
                    <a:pt x="45" y="473"/>
                  </a:lnTo>
                  <a:lnTo>
                    <a:pt x="62" y="498"/>
                  </a:lnTo>
                  <a:lnTo>
                    <a:pt x="82" y="522"/>
                  </a:lnTo>
                  <a:lnTo>
                    <a:pt x="104" y="542"/>
                  </a:lnTo>
                  <a:lnTo>
                    <a:pt x="116" y="553"/>
                  </a:lnTo>
                  <a:lnTo>
                    <a:pt x="129" y="562"/>
                  </a:lnTo>
                  <a:lnTo>
                    <a:pt x="142" y="571"/>
                  </a:lnTo>
                  <a:lnTo>
                    <a:pt x="155" y="580"/>
                  </a:lnTo>
                  <a:lnTo>
                    <a:pt x="155" y="580"/>
                  </a:lnTo>
                  <a:lnTo>
                    <a:pt x="169" y="588"/>
                  </a:lnTo>
                  <a:lnTo>
                    <a:pt x="183" y="595"/>
                  </a:lnTo>
                  <a:lnTo>
                    <a:pt x="198" y="600"/>
                  </a:lnTo>
                  <a:lnTo>
                    <a:pt x="212" y="606"/>
                  </a:lnTo>
                  <a:lnTo>
                    <a:pt x="242" y="614"/>
                  </a:lnTo>
                  <a:lnTo>
                    <a:pt x="272" y="619"/>
                  </a:lnTo>
                  <a:lnTo>
                    <a:pt x="302" y="622"/>
                  </a:lnTo>
                  <a:lnTo>
                    <a:pt x="332" y="621"/>
                  </a:lnTo>
                  <a:lnTo>
                    <a:pt x="362" y="617"/>
                  </a:lnTo>
                  <a:lnTo>
                    <a:pt x="391" y="610"/>
                  </a:lnTo>
                  <a:lnTo>
                    <a:pt x="419" y="602"/>
                  </a:lnTo>
                  <a:lnTo>
                    <a:pt x="447" y="589"/>
                  </a:lnTo>
                  <a:lnTo>
                    <a:pt x="473" y="575"/>
                  </a:lnTo>
                  <a:lnTo>
                    <a:pt x="497" y="558"/>
                  </a:lnTo>
                  <a:lnTo>
                    <a:pt x="521" y="539"/>
                  </a:lnTo>
                  <a:lnTo>
                    <a:pt x="542" y="518"/>
                  </a:lnTo>
                  <a:lnTo>
                    <a:pt x="552" y="505"/>
                  </a:lnTo>
                  <a:lnTo>
                    <a:pt x="561" y="493"/>
                  </a:lnTo>
                  <a:lnTo>
                    <a:pt x="570" y="480"/>
                  </a:lnTo>
                  <a:lnTo>
                    <a:pt x="580" y="466"/>
                  </a:lnTo>
                  <a:lnTo>
                    <a:pt x="58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Freeform 87"/>
            <p:cNvSpPr>
              <a:spLocks/>
            </p:cNvSpPr>
            <p:nvPr userDrawn="1"/>
          </p:nvSpPr>
          <p:spPr bwMode="auto">
            <a:xfrm>
              <a:off x="4704" y="955"/>
              <a:ext cx="135" cy="135"/>
            </a:xfrm>
            <a:custGeom>
              <a:avLst/>
              <a:gdLst>
                <a:gd name="T0" fmla="*/ 405 w 541"/>
                <a:gd name="T1" fmla="*/ 35 h 539"/>
                <a:gd name="T2" fmla="*/ 356 w 541"/>
                <a:gd name="T3" fmla="*/ 13 h 539"/>
                <a:gd name="T4" fmla="*/ 304 w 541"/>
                <a:gd name="T5" fmla="*/ 1 h 539"/>
                <a:gd name="T6" fmla="*/ 252 w 541"/>
                <a:gd name="T7" fmla="*/ 0 h 539"/>
                <a:gd name="T8" fmla="*/ 201 w 541"/>
                <a:gd name="T9" fmla="*/ 9 h 539"/>
                <a:gd name="T10" fmla="*/ 151 w 541"/>
                <a:gd name="T11" fmla="*/ 27 h 539"/>
                <a:gd name="T12" fmla="*/ 107 w 541"/>
                <a:gd name="T13" fmla="*/ 54 h 539"/>
                <a:gd name="T14" fmla="*/ 68 w 541"/>
                <a:gd name="T15" fmla="*/ 90 h 539"/>
                <a:gd name="T16" fmla="*/ 37 w 541"/>
                <a:gd name="T17" fmla="*/ 134 h 539"/>
                <a:gd name="T18" fmla="*/ 24 w 541"/>
                <a:gd name="T19" fmla="*/ 159 h 539"/>
                <a:gd name="T20" fmla="*/ 7 w 541"/>
                <a:gd name="T21" fmla="*/ 209 h 539"/>
                <a:gd name="T22" fmla="*/ 0 w 541"/>
                <a:gd name="T23" fmla="*/ 262 h 539"/>
                <a:gd name="T24" fmla="*/ 4 w 541"/>
                <a:gd name="T25" fmla="*/ 314 h 539"/>
                <a:gd name="T26" fmla="*/ 17 w 541"/>
                <a:gd name="T27" fmla="*/ 363 h 539"/>
                <a:gd name="T28" fmla="*/ 40 w 541"/>
                <a:gd name="T29" fmla="*/ 410 h 539"/>
                <a:gd name="T30" fmla="*/ 72 w 541"/>
                <a:gd name="T31" fmla="*/ 452 h 539"/>
                <a:gd name="T32" fmla="*/ 112 w 541"/>
                <a:gd name="T33" fmla="*/ 488 h 539"/>
                <a:gd name="T34" fmla="*/ 136 w 541"/>
                <a:gd name="T35" fmla="*/ 503 h 539"/>
                <a:gd name="T36" fmla="*/ 185 w 541"/>
                <a:gd name="T37" fmla="*/ 526 h 539"/>
                <a:gd name="T38" fmla="*/ 237 w 541"/>
                <a:gd name="T39" fmla="*/ 538 h 539"/>
                <a:gd name="T40" fmla="*/ 289 w 541"/>
                <a:gd name="T41" fmla="*/ 539 h 539"/>
                <a:gd name="T42" fmla="*/ 340 w 541"/>
                <a:gd name="T43" fmla="*/ 530 h 539"/>
                <a:gd name="T44" fmla="*/ 388 w 541"/>
                <a:gd name="T45" fmla="*/ 512 h 539"/>
                <a:gd name="T46" fmla="*/ 433 w 541"/>
                <a:gd name="T47" fmla="*/ 484 h 539"/>
                <a:gd name="T48" fmla="*/ 472 w 541"/>
                <a:gd name="T49" fmla="*/ 449 h 539"/>
                <a:gd name="T50" fmla="*/ 504 w 541"/>
                <a:gd name="T51" fmla="*/ 404 h 539"/>
                <a:gd name="T52" fmla="*/ 516 w 541"/>
                <a:gd name="T53" fmla="*/ 380 h 539"/>
                <a:gd name="T54" fmla="*/ 534 w 541"/>
                <a:gd name="T55" fmla="*/ 328 h 539"/>
                <a:gd name="T56" fmla="*/ 541 w 541"/>
                <a:gd name="T57" fmla="*/ 276 h 539"/>
                <a:gd name="T58" fmla="*/ 537 w 541"/>
                <a:gd name="T59" fmla="*/ 225 h 539"/>
                <a:gd name="T60" fmla="*/ 523 w 541"/>
                <a:gd name="T61" fmla="*/ 174 h 539"/>
                <a:gd name="T62" fmla="*/ 500 w 541"/>
                <a:gd name="T63" fmla="*/ 127 h 539"/>
                <a:gd name="T64" fmla="*/ 469 w 541"/>
                <a:gd name="T65" fmla="*/ 86 h 539"/>
                <a:gd name="T66" fmla="*/ 429 w 541"/>
                <a:gd name="T67" fmla="*/ 50 h 539"/>
                <a:gd name="T68" fmla="*/ 405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405" y="35"/>
                  </a:moveTo>
                  <a:lnTo>
                    <a:pt x="405" y="35"/>
                  </a:lnTo>
                  <a:lnTo>
                    <a:pt x="381" y="23"/>
                  </a:lnTo>
                  <a:lnTo>
                    <a:pt x="356" y="13"/>
                  </a:lnTo>
                  <a:lnTo>
                    <a:pt x="330" y="6"/>
                  </a:lnTo>
                  <a:lnTo>
                    <a:pt x="304" y="1"/>
                  </a:lnTo>
                  <a:lnTo>
                    <a:pt x="278" y="0"/>
                  </a:lnTo>
                  <a:lnTo>
                    <a:pt x="252" y="0"/>
                  </a:lnTo>
                  <a:lnTo>
                    <a:pt x="226" y="2"/>
                  </a:lnTo>
                  <a:lnTo>
                    <a:pt x="201" y="9"/>
                  </a:lnTo>
                  <a:lnTo>
                    <a:pt x="176" y="17"/>
                  </a:lnTo>
                  <a:lnTo>
                    <a:pt x="151" y="27"/>
                  </a:lnTo>
                  <a:lnTo>
                    <a:pt x="129" y="39"/>
                  </a:lnTo>
                  <a:lnTo>
                    <a:pt x="107" y="54"/>
                  </a:lnTo>
                  <a:lnTo>
                    <a:pt x="87" y="71"/>
                  </a:lnTo>
                  <a:lnTo>
                    <a:pt x="68" y="90"/>
                  </a:lnTo>
                  <a:lnTo>
                    <a:pt x="51" y="110"/>
                  </a:lnTo>
                  <a:lnTo>
                    <a:pt x="37" y="134"/>
                  </a:lnTo>
                  <a:lnTo>
                    <a:pt x="37" y="134"/>
                  </a:lnTo>
                  <a:lnTo>
                    <a:pt x="24" y="159"/>
                  </a:lnTo>
                  <a:lnTo>
                    <a:pt x="14" y="185"/>
                  </a:lnTo>
                  <a:lnTo>
                    <a:pt x="7" y="209"/>
                  </a:lnTo>
                  <a:lnTo>
                    <a:pt x="3" y="235"/>
                  </a:lnTo>
                  <a:lnTo>
                    <a:pt x="0" y="262"/>
                  </a:lnTo>
                  <a:lnTo>
                    <a:pt x="1" y="288"/>
                  </a:lnTo>
                  <a:lnTo>
                    <a:pt x="4" y="314"/>
                  </a:lnTo>
                  <a:lnTo>
                    <a:pt x="9" y="338"/>
                  </a:lnTo>
                  <a:lnTo>
                    <a:pt x="17" y="363"/>
                  </a:lnTo>
                  <a:lnTo>
                    <a:pt x="27" y="388"/>
                  </a:lnTo>
                  <a:lnTo>
                    <a:pt x="40" y="410"/>
                  </a:lnTo>
                  <a:lnTo>
                    <a:pt x="55" y="432"/>
                  </a:lnTo>
                  <a:lnTo>
                    <a:pt x="72" y="452"/>
                  </a:lnTo>
                  <a:lnTo>
                    <a:pt x="91" y="471"/>
                  </a:lnTo>
                  <a:lnTo>
                    <a:pt x="112" y="488"/>
                  </a:lnTo>
                  <a:lnTo>
                    <a:pt x="136" y="503"/>
                  </a:lnTo>
                  <a:lnTo>
                    <a:pt x="136" y="503"/>
                  </a:lnTo>
                  <a:lnTo>
                    <a:pt x="160" y="516"/>
                  </a:lnTo>
                  <a:lnTo>
                    <a:pt x="185" y="526"/>
                  </a:lnTo>
                  <a:lnTo>
                    <a:pt x="211" y="533"/>
                  </a:lnTo>
                  <a:lnTo>
                    <a:pt x="237" y="538"/>
                  </a:lnTo>
                  <a:lnTo>
                    <a:pt x="263" y="539"/>
                  </a:lnTo>
                  <a:lnTo>
                    <a:pt x="289" y="539"/>
                  </a:lnTo>
                  <a:lnTo>
                    <a:pt x="315" y="535"/>
                  </a:lnTo>
                  <a:lnTo>
                    <a:pt x="340" y="530"/>
                  </a:lnTo>
                  <a:lnTo>
                    <a:pt x="365" y="522"/>
                  </a:lnTo>
                  <a:lnTo>
                    <a:pt x="388" y="512"/>
                  </a:lnTo>
                  <a:lnTo>
                    <a:pt x="412" y="500"/>
                  </a:lnTo>
                  <a:lnTo>
                    <a:pt x="433" y="484"/>
                  </a:lnTo>
                  <a:lnTo>
                    <a:pt x="454" y="467"/>
                  </a:lnTo>
                  <a:lnTo>
                    <a:pt x="472" y="449"/>
                  </a:lnTo>
                  <a:lnTo>
                    <a:pt x="489" y="427"/>
                  </a:lnTo>
                  <a:lnTo>
                    <a:pt x="504" y="404"/>
                  </a:lnTo>
                  <a:lnTo>
                    <a:pt x="504" y="404"/>
                  </a:lnTo>
                  <a:lnTo>
                    <a:pt x="516" y="380"/>
                  </a:lnTo>
                  <a:lnTo>
                    <a:pt x="527" y="354"/>
                  </a:lnTo>
                  <a:lnTo>
                    <a:pt x="534" y="328"/>
                  </a:lnTo>
                  <a:lnTo>
                    <a:pt x="538" y="302"/>
                  </a:lnTo>
                  <a:lnTo>
                    <a:pt x="541" y="276"/>
                  </a:lnTo>
                  <a:lnTo>
                    <a:pt x="540" y="250"/>
                  </a:lnTo>
                  <a:lnTo>
                    <a:pt x="537" y="225"/>
                  </a:lnTo>
                  <a:lnTo>
                    <a:pt x="530" y="199"/>
                  </a:lnTo>
                  <a:lnTo>
                    <a:pt x="523" y="174"/>
                  </a:lnTo>
                  <a:lnTo>
                    <a:pt x="513" y="151"/>
                  </a:lnTo>
                  <a:lnTo>
                    <a:pt x="500" y="127"/>
                  </a:lnTo>
                  <a:lnTo>
                    <a:pt x="486" y="106"/>
                  </a:lnTo>
                  <a:lnTo>
                    <a:pt x="469" y="86"/>
                  </a:lnTo>
                  <a:lnTo>
                    <a:pt x="450" y="67"/>
                  </a:lnTo>
                  <a:lnTo>
                    <a:pt x="429" y="50"/>
                  </a:lnTo>
                  <a:lnTo>
                    <a:pt x="405" y="35"/>
                  </a:lnTo>
                  <a:lnTo>
                    <a:pt x="40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Freeform 88"/>
            <p:cNvSpPr>
              <a:spLocks/>
            </p:cNvSpPr>
            <p:nvPr userDrawn="1"/>
          </p:nvSpPr>
          <p:spPr bwMode="auto">
            <a:xfrm>
              <a:off x="4933" y="1092"/>
              <a:ext cx="115" cy="115"/>
            </a:xfrm>
            <a:custGeom>
              <a:avLst/>
              <a:gdLst>
                <a:gd name="T0" fmla="*/ 344 w 459"/>
                <a:gd name="T1" fmla="*/ 31 h 459"/>
                <a:gd name="T2" fmla="*/ 303 w 459"/>
                <a:gd name="T3" fmla="*/ 11 h 459"/>
                <a:gd name="T4" fmla="*/ 258 w 459"/>
                <a:gd name="T5" fmla="*/ 2 h 459"/>
                <a:gd name="T6" fmla="*/ 214 w 459"/>
                <a:gd name="T7" fmla="*/ 1 h 459"/>
                <a:gd name="T8" fmla="*/ 171 w 459"/>
                <a:gd name="T9" fmla="*/ 7 h 459"/>
                <a:gd name="T10" fmla="*/ 129 w 459"/>
                <a:gd name="T11" fmla="*/ 23 h 459"/>
                <a:gd name="T12" fmla="*/ 92 w 459"/>
                <a:gd name="T13" fmla="*/ 46 h 459"/>
                <a:gd name="T14" fmla="*/ 59 w 459"/>
                <a:gd name="T15" fmla="*/ 76 h 459"/>
                <a:gd name="T16" fmla="*/ 32 w 459"/>
                <a:gd name="T17" fmla="*/ 114 h 459"/>
                <a:gd name="T18" fmla="*/ 21 w 459"/>
                <a:gd name="T19" fmla="*/ 135 h 459"/>
                <a:gd name="T20" fmla="*/ 6 w 459"/>
                <a:gd name="T21" fmla="*/ 179 h 459"/>
                <a:gd name="T22" fmla="*/ 0 w 459"/>
                <a:gd name="T23" fmla="*/ 224 h 459"/>
                <a:gd name="T24" fmla="*/ 4 w 459"/>
                <a:gd name="T25" fmla="*/ 267 h 459"/>
                <a:gd name="T26" fmla="*/ 15 w 459"/>
                <a:gd name="T27" fmla="*/ 310 h 459"/>
                <a:gd name="T28" fmla="*/ 34 w 459"/>
                <a:gd name="T29" fmla="*/ 350 h 459"/>
                <a:gd name="T30" fmla="*/ 62 w 459"/>
                <a:gd name="T31" fmla="*/ 385 h 459"/>
                <a:gd name="T32" fmla="*/ 96 w 459"/>
                <a:gd name="T33" fmla="*/ 415 h 459"/>
                <a:gd name="T34" fmla="*/ 115 w 459"/>
                <a:gd name="T35" fmla="*/ 428 h 459"/>
                <a:gd name="T36" fmla="*/ 158 w 459"/>
                <a:gd name="T37" fmla="*/ 448 h 459"/>
                <a:gd name="T38" fmla="*/ 202 w 459"/>
                <a:gd name="T39" fmla="*/ 457 h 459"/>
                <a:gd name="T40" fmla="*/ 247 w 459"/>
                <a:gd name="T41" fmla="*/ 458 h 459"/>
                <a:gd name="T42" fmla="*/ 290 w 459"/>
                <a:gd name="T43" fmla="*/ 452 h 459"/>
                <a:gd name="T44" fmla="*/ 331 w 459"/>
                <a:gd name="T45" fmla="*/ 436 h 459"/>
                <a:gd name="T46" fmla="*/ 369 w 459"/>
                <a:gd name="T47" fmla="*/ 413 h 459"/>
                <a:gd name="T48" fmla="*/ 402 w 459"/>
                <a:gd name="T49" fmla="*/ 381 h 459"/>
                <a:gd name="T50" fmla="*/ 429 w 459"/>
                <a:gd name="T51" fmla="*/ 345 h 459"/>
                <a:gd name="T52" fmla="*/ 440 w 459"/>
                <a:gd name="T53" fmla="*/ 323 h 459"/>
                <a:gd name="T54" fmla="*/ 454 w 459"/>
                <a:gd name="T55" fmla="*/ 280 h 459"/>
                <a:gd name="T56" fmla="*/ 459 w 459"/>
                <a:gd name="T57" fmla="*/ 235 h 459"/>
                <a:gd name="T58" fmla="*/ 457 w 459"/>
                <a:gd name="T59" fmla="*/ 191 h 459"/>
                <a:gd name="T60" fmla="*/ 445 w 459"/>
                <a:gd name="T61" fmla="*/ 149 h 459"/>
                <a:gd name="T62" fmla="*/ 425 w 459"/>
                <a:gd name="T63" fmla="*/ 109 h 459"/>
                <a:gd name="T64" fmla="*/ 399 w 459"/>
                <a:gd name="T65" fmla="*/ 74 h 459"/>
                <a:gd name="T66" fmla="*/ 365 w 459"/>
                <a:gd name="T67" fmla="*/ 44 h 459"/>
                <a:gd name="T68" fmla="*/ 344 w 459"/>
                <a:gd name="T69" fmla="*/ 31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344" y="31"/>
                  </a:moveTo>
                  <a:lnTo>
                    <a:pt x="344" y="31"/>
                  </a:lnTo>
                  <a:lnTo>
                    <a:pt x="324" y="20"/>
                  </a:lnTo>
                  <a:lnTo>
                    <a:pt x="303" y="11"/>
                  </a:lnTo>
                  <a:lnTo>
                    <a:pt x="281" y="6"/>
                  </a:lnTo>
                  <a:lnTo>
                    <a:pt x="258" y="2"/>
                  </a:lnTo>
                  <a:lnTo>
                    <a:pt x="236" y="0"/>
                  </a:lnTo>
                  <a:lnTo>
                    <a:pt x="214" y="1"/>
                  </a:lnTo>
                  <a:lnTo>
                    <a:pt x="192" y="3"/>
                  </a:lnTo>
                  <a:lnTo>
                    <a:pt x="171" y="7"/>
                  </a:lnTo>
                  <a:lnTo>
                    <a:pt x="150" y="14"/>
                  </a:lnTo>
                  <a:lnTo>
                    <a:pt x="129" y="23"/>
                  </a:lnTo>
                  <a:lnTo>
                    <a:pt x="110" y="33"/>
                  </a:lnTo>
                  <a:lnTo>
                    <a:pt x="92" y="46"/>
                  </a:lnTo>
                  <a:lnTo>
                    <a:pt x="75" y="61"/>
                  </a:lnTo>
                  <a:lnTo>
                    <a:pt x="59" y="76"/>
                  </a:lnTo>
                  <a:lnTo>
                    <a:pt x="45" y="95"/>
                  </a:lnTo>
                  <a:lnTo>
                    <a:pt x="32" y="114"/>
                  </a:lnTo>
                  <a:lnTo>
                    <a:pt x="32" y="114"/>
                  </a:lnTo>
                  <a:lnTo>
                    <a:pt x="21" y="135"/>
                  </a:lnTo>
                  <a:lnTo>
                    <a:pt x="12" y="157"/>
                  </a:lnTo>
                  <a:lnTo>
                    <a:pt x="6" y="179"/>
                  </a:lnTo>
                  <a:lnTo>
                    <a:pt x="2" y="202"/>
                  </a:lnTo>
                  <a:lnTo>
                    <a:pt x="0" y="224"/>
                  </a:lnTo>
                  <a:lnTo>
                    <a:pt x="2" y="246"/>
                  </a:lnTo>
                  <a:lnTo>
                    <a:pt x="4" y="267"/>
                  </a:lnTo>
                  <a:lnTo>
                    <a:pt x="8" y="289"/>
                  </a:lnTo>
                  <a:lnTo>
                    <a:pt x="15" y="310"/>
                  </a:lnTo>
                  <a:lnTo>
                    <a:pt x="24" y="330"/>
                  </a:lnTo>
                  <a:lnTo>
                    <a:pt x="34" y="350"/>
                  </a:lnTo>
                  <a:lnTo>
                    <a:pt x="47" y="368"/>
                  </a:lnTo>
                  <a:lnTo>
                    <a:pt x="62" y="385"/>
                  </a:lnTo>
                  <a:lnTo>
                    <a:pt x="77" y="401"/>
                  </a:lnTo>
                  <a:lnTo>
                    <a:pt x="96" y="415"/>
                  </a:lnTo>
                  <a:lnTo>
                    <a:pt x="115" y="428"/>
                  </a:lnTo>
                  <a:lnTo>
                    <a:pt x="115" y="428"/>
                  </a:lnTo>
                  <a:lnTo>
                    <a:pt x="136" y="439"/>
                  </a:lnTo>
                  <a:lnTo>
                    <a:pt x="158" y="448"/>
                  </a:lnTo>
                  <a:lnTo>
                    <a:pt x="180" y="453"/>
                  </a:lnTo>
                  <a:lnTo>
                    <a:pt x="202" y="457"/>
                  </a:lnTo>
                  <a:lnTo>
                    <a:pt x="225" y="459"/>
                  </a:lnTo>
                  <a:lnTo>
                    <a:pt x="247" y="458"/>
                  </a:lnTo>
                  <a:lnTo>
                    <a:pt x="268" y="456"/>
                  </a:lnTo>
                  <a:lnTo>
                    <a:pt x="290" y="452"/>
                  </a:lnTo>
                  <a:lnTo>
                    <a:pt x="311" y="444"/>
                  </a:lnTo>
                  <a:lnTo>
                    <a:pt x="331" y="436"/>
                  </a:lnTo>
                  <a:lnTo>
                    <a:pt x="350" y="426"/>
                  </a:lnTo>
                  <a:lnTo>
                    <a:pt x="369" y="413"/>
                  </a:lnTo>
                  <a:lnTo>
                    <a:pt x="386" y="398"/>
                  </a:lnTo>
                  <a:lnTo>
                    <a:pt x="402" y="381"/>
                  </a:lnTo>
                  <a:lnTo>
                    <a:pt x="416" y="364"/>
                  </a:lnTo>
                  <a:lnTo>
                    <a:pt x="429" y="345"/>
                  </a:lnTo>
                  <a:lnTo>
                    <a:pt x="429" y="345"/>
                  </a:lnTo>
                  <a:lnTo>
                    <a:pt x="440" y="323"/>
                  </a:lnTo>
                  <a:lnTo>
                    <a:pt x="449" y="302"/>
                  </a:lnTo>
                  <a:lnTo>
                    <a:pt x="454" y="280"/>
                  </a:lnTo>
                  <a:lnTo>
                    <a:pt x="458" y="258"/>
                  </a:lnTo>
                  <a:lnTo>
                    <a:pt x="459" y="235"/>
                  </a:lnTo>
                  <a:lnTo>
                    <a:pt x="459" y="213"/>
                  </a:lnTo>
                  <a:lnTo>
                    <a:pt x="457" y="191"/>
                  </a:lnTo>
                  <a:lnTo>
                    <a:pt x="451" y="170"/>
                  </a:lnTo>
                  <a:lnTo>
                    <a:pt x="445" y="149"/>
                  </a:lnTo>
                  <a:lnTo>
                    <a:pt x="437" y="129"/>
                  </a:lnTo>
                  <a:lnTo>
                    <a:pt x="425" y="109"/>
                  </a:lnTo>
                  <a:lnTo>
                    <a:pt x="414" y="91"/>
                  </a:lnTo>
                  <a:lnTo>
                    <a:pt x="399" y="74"/>
                  </a:lnTo>
                  <a:lnTo>
                    <a:pt x="382" y="58"/>
                  </a:lnTo>
                  <a:lnTo>
                    <a:pt x="365" y="44"/>
                  </a:lnTo>
                  <a:lnTo>
                    <a:pt x="344" y="31"/>
                  </a:lnTo>
                  <a:lnTo>
                    <a:pt x="34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Freeform 89"/>
            <p:cNvSpPr>
              <a:spLocks/>
            </p:cNvSpPr>
            <p:nvPr userDrawn="1"/>
          </p:nvSpPr>
          <p:spPr bwMode="auto">
            <a:xfrm>
              <a:off x="5162" y="1229"/>
              <a:ext cx="95" cy="94"/>
            </a:xfrm>
            <a:custGeom>
              <a:avLst/>
              <a:gdLst>
                <a:gd name="T0" fmla="*/ 284 w 378"/>
                <a:gd name="T1" fmla="*/ 25 h 378"/>
                <a:gd name="T2" fmla="*/ 249 w 378"/>
                <a:gd name="T3" fmla="*/ 9 h 378"/>
                <a:gd name="T4" fmla="*/ 212 w 378"/>
                <a:gd name="T5" fmla="*/ 1 h 378"/>
                <a:gd name="T6" fmla="*/ 176 w 378"/>
                <a:gd name="T7" fmla="*/ 0 h 378"/>
                <a:gd name="T8" fmla="*/ 141 w 378"/>
                <a:gd name="T9" fmla="*/ 6 h 378"/>
                <a:gd name="T10" fmla="*/ 107 w 378"/>
                <a:gd name="T11" fmla="*/ 19 h 378"/>
                <a:gd name="T12" fmla="*/ 75 w 378"/>
                <a:gd name="T13" fmla="*/ 38 h 378"/>
                <a:gd name="T14" fmla="*/ 48 w 378"/>
                <a:gd name="T15" fmla="*/ 64 h 378"/>
                <a:gd name="T16" fmla="*/ 26 w 378"/>
                <a:gd name="T17" fmla="*/ 94 h 378"/>
                <a:gd name="T18" fmla="*/ 17 w 378"/>
                <a:gd name="T19" fmla="*/ 112 h 378"/>
                <a:gd name="T20" fmla="*/ 5 w 378"/>
                <a:gd name="T21" fmla="*/ 147 h 378"/>
                <a:gd name="T22" fmla="*/ 0 w 378"/>
                <a:gd name="T23" fmla="*/ 183 h 378"/>
                <a:gd name="T24" fmla="*/ 2 w 378"/>
                <a:gd name="T25" fmla="*/ 220 h 378"/>
                <a:gd name="T26" fmla="*/ 12 w 378"/>
                <a:gd name="T27" fmla="*/ 255 h 378"/>
                <a:gd name="T28" fmla="*/ 28 w 378"/>
                <a:gd name="T29" fmla="*/ 288 h 378"/>
                <a:gd name="T30" fmla="*/ 51 w 378"/>
                <a:gd name="T31" fmla="*/ 316 h 378"/>
                <a:gd name="T32" fmla="*/ 78 w 378"/>
                <a:gd name="T33" fmla="*/ 342 h 378"/>
                <a:gd name="T34" fmla="*/ 95 w 378"/>
                <a:gd name="T35" fmla="*/ 353 h 378"/>
                <a:gd name="T36" fmla="*/ 130 w 378"/>
                <a:gd name="T37" fmla="*/ 368 h 378"/>
                <a:gd name="T38" fmla="*/ 165 w 378"/>
                <a:gd name="T39" fmla="*/ 376 h 378"/>
                <a:gd name="T40" fmla="*/ 202 w 378"/>
                <a:gd name="T41" fmla="*/ 378 h 378"/>
                <a:gd name="T42" fmla="*/ 238 w 378"/>
                <a:gd name="T43" fmla="*/ 371 h 378"/>
                <a:gd name="T44" fmla="*/ 272 w 378"/>
                <a:gd name="T45" fmla="*/ 358 h 378"/>
                <a:gd name="T46" fmla="*/ 303 w 378"/>
                <a:gd name="T47" fmla="*/ 340 h 378"/>
                <a:gd name="T48" fmla="*/ 331 w 378"/>
                <a:gd name="T49" fmla="*/ 314 h 378"/>
                <a:gd name="T50" fmla="*/ 353 w 378"/>
                <a:gd name="T51" fmla="*/ 284 h 378"/>
                <a:gd name="T52" fmla="*/ 362 w 378"/>
                <a:gd name="T53" fmla="*/ 266 h 378"/>
                <a:gd name="T54" fmla="*/ 374 w 378"/>
                <a:gd name="T55" fmla="*/ 230 h 378"/>
                <a:gd name="T56" fmla="*/ 378 w 378"/>
                <a:gd name="T57" fmla="*/ 194 h 378"/>
                <a:gd name="T58" fmla="*/ 375 w 378"/>
                <a:gd name="T59" fmla="*/ 157 h 378"/>
                <a:gd name="T60" fmla="*/ 366 w 378"/>
                <a:gd name="T61" fmla="*/ 122 h 378"/>
                <a:gd name="T62" fmla="*/ 350 w 378"/>
                <a:gd name="T63" fmla="*/ 90 h 378"/>
                <a:gd name="T64" fmla="*/ 328 w 378"/>
                <a:gd name="T65" fmla="*/ 61 h 378"/>
                <a:gd name="T66" fmla="*/ 300 w 378"/>
                <a:gd name="T67" fmla="*/ 35 h 378"/>
                <a:gd name="T68" fmla="*/ 28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4" y="25"/>
                  </a:moveTo>
                  <a:lnTo>
                    <a:pt x="284" y="25"/>
                  </a:lnTo>
                  <a:lnTo>
                    <a:pt x="267" y="17"/>
                  </a:lnTo>
                  <a:lnTo>
                    <a:pt x="249" y="9"/>
                  </a:lnTo>
                  <a:lnTo>
                    <a:pt x="230" y="4"/>
                  </a:lnTo>
                  <a:lnTo>
                    <a:pt x="212" y="1"/>
                  </a:lnTo>
                  <a:lnTo>
                    <a:pt x="194" y="0"/>
                  </a:lnTo>
                  <a:lnTo>
                    <a:pt x="176" y="0"/>
                  </a:lnTo>
                  <a:lnTo>
                    <a:pt x="157" y="2"/>
                  </a:lnTo>
                  <a:lnTo>
                    <a:pt x="141" y="6"/>
                  </a:lnTo>
                  <a:lnTo>
                    <a:pt x="124" y="11"/>
                  </a:lnTo>
                  <a:lnTo>
                    <a:pt x="107" y="19"/>
                  </a:lnTo>
                  <a:lnTo>
                    <a:pt x="90" y="27"/>
                  </a:lnTo>
                  <a:lnTo>
                    <a:pt x="75" y="38"/>
                  </a:lnTo>
                  <a:lnTo>
                    <a:pt x="61" y="49"/>
                  </a:lnTo>
                  <a:lnTo>
                    <a:pt x="48" y="64"/>
                  </a:lnTo>
                  <a:lnTo>
                    <a:pt x="36" y="78"/>
                  </a:lnTo>
                  <a:lnTo>
                    <a:pt x="26" y="94"/>
                  </a:lnTo>
                  <a:lnTo>
                    <a:pt x="26" y="94"/>
                  </a:lnTo>
                  <a:lnTo>
                    <a:pt x="17" y="112"/>
                  </a:lnTo>
                  <a:lnTo>
                    <a:pt x="10" y="129"/>
                  </a:lnTo>
                  <a:lnTo>
                    <a:pt x="5" y="147"/>
                  </a:lnTo>
                  <a:lnTo>
                    <a:pt x="1" y="165"/>
                  </a:lnTo>
                  <a:lnTo>
                    <a:pt x="0" y="183"/>
                  </a:lnTo>
                  <a:lnTo>
                    <a:pt x="1" y="202"/>
                  </a:lnTo>
                  <a:lnTo>
                    <a:pt x="2" y="220"/>
                  </a:lnTo>
                  <a:lnTo>
                    <a:pt x="6" y="238"/>
                  </a:lnTo>
                  <a:lnTo>
                    <a:pt x="12" y="255"/>
                  </a:lnTo>
                  <a:lnTo>
                    <a:pt x="19" y="272"/>
                  </a:lnTo>
                  <a:lnTo>
                    <a:pt x="28" y="288"/>
                  </a:lnTo>
                  <a:lnTo>
                    <a:pt x="39" y="303"/>
                  </a:lnTo>
                  <a:lnTo>
                    <a:pt x="51" y="316"/>
                  </a:lnTo>
                  <a:lnTo>
                    <a:pt x="64" y="329"/>
                  </a:lnTo>
                  <a:lnTo>
                    <a:pt x="78" y="342"/>
                  </a:lnTo>
                  <a:lnTo>
                    <a:pt x="95" y="353"/>
                  </a:lnTo>
                  <a:lnTo>
                    <a:pt x="95" y="353"/>
                  </a:lnTo>
                  <a:lnTo>
                    <a:pt x="112" y="361"/>
                  </a:lnTo>
                  <a:lnTo>
                    <a:pt x="130" y="368"/>
                  </a:lnTo>
                  <a:lnTo>
                    <a:pt x="147" y="374"/>
                  </a:lnTo>
                  <a:lnTo>
                    <a:pt x="165" y="376"/>
                  </a:lnTo>
                  <a:lnTo>
                    <a:pt x="184" y="378"/>
                  </a:lnTo>
                  <a:lnTo>
                    <a:pt x="202" y="378"/>
                  </a:lnTo>
                  <a:lnTo>
                    <a:pt x="220" y="375"/>
                  </a:lnTo>
                  <a:lnTo>
                    <a:pt x="238" y="371"/>
                  </a:lnTo>
                  <a:lnTo>
                    <a:pt x="255" y="366"/>
                  </a:lnTo>
                  <a:lnTo>
                    <a:pt x="272" y="358"/>
                  </a:lnTo>
                  <a:lnTo>
                    <a:pt x="288" y="350"/>
                  </a:lnTo>
                  <a:lnTo>
                    <a:pt x="303" y="340"/>
                  </a:lnTo>
                  <a:lnTo>
                    <a:pt x="318" y="328"/>
                  </a:lnTo>
                  <a:lnTo>
                    <a:pt x="331" y="314"/>
                  </a:lnTo>
                  <a:lnTo>
                    <a:pt x="343" y="299"/>
                  </a:lnTo>
                  <a:lnTo>
                    <a:pt x="353" y="284"/>
                  </a:lnTo>
                  <a:lnTo>
                    <a:pt x="353" y="284"/>
                  </a:lnTo>
                  <a:lnTo>
                    <a:pt x="362" y="266"/>
                  </a:lnTo>
                  <a:lnTo>
                    <a:pt x="369" y="249"/>
                  </a:lnTo>
                  <a:lnTo>
                    <a:pt x="374" y="230"/>
                  </a:lnTo>
                  <a:lnTo>
                    <a:pt x="376" y="212"/>
                  </a:lnTo>
                  <a:lnTo>
                    <a:pt x="378" y="194"/>
                  </a:lnTo>
                  <a:lnTo>
                    <a:pt x="378" y="176"/>
                  </a:lnTo>
                  <a:lnTo>
                    <a:pt x="375" y="157"/>
                  </a:lnTo>
                  <a:lnTo>
                    <a:pt x="371" y="139"/>
                  </a:lnTo>
                  <a:lnTo>
                    <a:pt x="366" y="122"/>
                  </a:lnTo>
                  <a:lnTo>
                    <a:pt x="359" y="105"/>
                  </a:lnTo>
                  <a:lnTo>
                    <a:pt x="350" y="90"/>
                  </a:lnTo>
                  <a:lnTo>
                    <a:pt x="340" y="74"/>
                  </a:lnTo>
                  <a:lnTo>
                    <a:pt x="328" y="61"/>
                  </a:lnTo>
                  <a:lnTo>
                    <a:pt x="315" y="48"/>
                  </a:lnTo>
                  <a:lnTo>
                    <a:pt x="300" y="35"/>
                  </a:lnTo>
                  <a:lnTo>
                    <a:pt x="284" y="25"/>
                  </a:lnTo>
                  <a:lnTo>
                    <a:pt x="28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Freeform 90"/>
            <p:cNvSpPr>
              <a:spLocks/>
            </p:cNvSpPr>
            <p:nvPr userDrawn="1"/>
          </p:nvSpPr>
          <p:spPr bwMode="auto">
            <a:xfrm>
              <a:off x="5392" y="1365"/>
              <a:ext cx="74" cy="75"/>
            </a:xfrm>
            <a:custGeom>
              <a:avLst/>
              <a:gdLst>
                <a:gd name="T0" fmla="*/ 223 w 297"/>
                <a:gd name="T1" fmla="*/ 19 h 297"/>
                <a:gd name="T2" fmla="*/ 196 w 297"/>
                <a:gd name="T3" fmla="*/ 6 h 297"/>
                <a:gd name="T4" fmla="*/ 167 w 297"/>
                <a:gd name="T5" fmla="*/ 0 h 297"/>
                <a:gd name="T6" fmla="*/ 138 w 297"/>
                <a:gd name="T7" fmla="*/ 0 h 297"/>
                <a:gd name="T8" fmla="*/ 111 w 297"/>
                <a:gd name="T9" fmla="*/ 4 h 297"/>
                <a:gd name="T10" fmla="*/ 84 w 297"/>
                <a:gd name="T11" fmla="*/ 14 h 297"/>
                <a:gd name="T12" fmla="*/ 60 w 297"/>
                <a:gd name="T13" fmla="*/ 30 h 297"/>
                <a:gd name="T14" fmla="*/ 38 w 297"/>
                <a:gd name="T15" fmla="*/ 49 h 297"/>
                <a:gd name="T16" fmla="*/ 21 w 297"/>
                <a:gd name="T17" fmla="*/ 74 h 297"/>
                <a:gd name="T18" fmla="*/ 13 w 297"/>
                <a:gd name="T19" fmla="*/ 87 h 297"/>
                <a:gd name="T20" fmla="*/ 4 w 297"/>
                <a:gd name="T21" fmla="*/ 115 h 297"/>
                <a:gd name="T22" fmla="*/ 0 w 297"/>
                <a:gd name="T23" fmla="*/ 143 h 297"/>
                <a:gd name="T24" fmla="*/ 3 w 297"/>
                <a:gd name="T25" fmla="*/ 172 h 297"/>
                <a:gd name="T26" fmla="*/ 11 w 297"/>
                <a:gd name="T27" fmla="*/ 199 h 297"/>
                <a:gd name="T28" fmla="*/ 22 w 297"/>
                <a:gd name="T29" fmla="*/ 225 h 297"/>
                <a:gd name="T30" fmla="*/ 41 w 297"/>
                <a:gd name="T31" fmla="*/ 249 h 297"/>
                <a:gd name="T32" fmla="*/ 63 w 297"/>
                <a:gd name="T33" fmla="*/ 268 h 297"/>
                <a:gd name="T34" fmla="*/ 74 w 297"/>
                <a:gd name="T35" fmla="*/ 276 h 297"/>
                <a:gd name="T36" fmla="*/ 102 w 297"/>
                <a:gd name="T37" fmla="*/ 289 h 297"/>
                <a:gd name="T38" fmla="*/ 131 w 297"/>
                <a:gd name="T39" fmla="*/ 296 h 297"/>
                <a:gd name="T40" fmla="*/ 159 w 297"/>
                <a:gd name="T41" fmla="*/ 296 h 297"/>
                <a:gd name="T42" fmla="*/ 188 w 297"/>
                <a:gd name="T43" fmla="*/ 292 h 297"/>
                <a:gd name="T44" fmla="*/ 214 w 297"/>
                <a:gd name="T45" fmla="*/ 281 h 297"/>
                <a:gd name="T46" fmla="*/ 239 w 297"/>
                <a:gd name="T47" fmla="*/ 266 h 297"/>
                <a:gd name="T48" fmla="*/ 261 w 297"/>
                <a:gd name="T49" fmla="*/ 246 h 297"/>
                <a:gd name="T50" fmla="*/ 278 w 297"/>
                <a:gd name="T51" fmla="*/ 223 h 297"/>
                <a:gd name="T52" fmla="*/ 284 w 297"/>
                <a:gd name="T53" fmla="*/ 208 h 297"/>
                <a:gd name="T54" fmla="*/ 295 w 297"/>
                <a:gd name="T55" fmla="*/ 181 h 297"/>
                <a:gd name="T56" fmla="*/ 297 w 297"/>
                <a:gd name="T57" fmla="*/ 152 h 297"/>
                <a:gd name="T58" fmla="*/ 296 w 297"/>
                <a:gd name="T59" fmla="*/ 124 h 297"/>
                <a:gd name="T60" fmla="*/ 288 w 297"/>
                <a:gd name="T61" fmla="*/ 96 h 297"/>
                <a:gd name="T62" fmla="*/ 276 w 297"/>
                <a:gd name="T63" fmla="*/ 70 h 297"/>
                <a:gd name="T64" fmla="*/ 258 w 297"/>
                <a:gd name="T65" fmla="*/ 47 h 297"/>
                <a:gd name="T66" fmla="*/ 236 w 297"/>
                <a:gd name="T67" fmla="*/ 27 h 297"/>
                <a:gd name="T68" fmla="*/ 223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19"/>
                  </a:moveTo>
                  <a:lnTo>
                    <a:pt x="223" y="19"/>
                  </a:lnTo>
                  <a:lnTo>
                    <a:pt x="210" y="13"/>
                  </a:lnTo>
                  <a:lnTo>
                    <a:pt x="196" y="6"/>
                  </a:lnTo>
                  <a:lnTo>
                    <a:pt x="181" y="3"/>
                  </a:lnTo>
                  <a:lnTo>
                    <a:pt x="167" y="0"/>
                  </a:lnTo>
                  <a:lnTo>
                    <a:pt x="153" y="0"/>
                  </a:lnTo>
                  <a:lnTo>
                    <a:pt x="138" y="0"/>
                  </a:lnTo>
                  <a:lnTo>
                    <a:pt x="125" y="1"/>
                  </a:lnTo>
                  <a:lnTo>
                    <a:pt x="111" y="4"/>
                  </a:lnTo>
                  <a:lnTo>
                    <a:pt x="97" y="9"/>
                  </a:lnTo>
                  <a:lnTo>
                    <a:pt x="84" y="14"/>
                  </a:lnTo>
                  <a:lnTo>
                    <a:pt x="72" y="21"/>
                  </a:lnTo>
                  <a:lnTo>
                    <a:pt x="60" y="30"/>
                  </a:lnTo>
                  <a:lnTo>
                    <a:pt x="48" y="39"/>
                  </a:lnTo>
                  <a:lnTo>
                    <a:pt x="38" y="49"/>
                  </a:lnTo>
                  <a:lnTo>
                    <a:pt x="29" y="61"/>
                  </a:lnTo>
                  <a:lnTo>
                    <a:pt x="21" y="74"/>
                  </a:lnTo>
                  <a:lnTo>
                    <a:pt x="21" y="74"/>
                  </a:lnTo>
                  <a:lnTo>
                    <a:pt x="13" y="87"/>
                  </a:lnTo>
                  <a:lnTo>
                    <a:pt x="8" y="102"/>
                  </a:lnTo>
                  <a:lnTo>
                    <a:pt x="4" y="115"/>
                  </a:lnTo>
                  <a:lnTo>
                    <a:pt x="2" y="129"/>
                  </a:lnTo>
                  <a:lnTo>
                    <a:pt x="0" y="143"/>
                  </a:lnTo>
                  <a:lnTo>
                    <a:pt x="2" y="158"/>
                  </a:lnTo>
                  <a:lnTo>
                    <a:pt x="3" y="172"/>
                  </a:lnTo>
                  <a:lnTo>
                    <a:pt x="5" y="186"/>
                  </a:lnTo>
                  <a:lnTo>
                    <a:pt x="11" y="199"/>
                  </a:lnTo>
                  <a:lnTo>
                    <a:pt x="16" y="214"/>
                  </a:lnTo>
                  <a:lnTo>
                    <a:pt x="22" y="225"/>
                  </a:lnTo>
                  <a:lnTo>
                    <a:pt x="30" y="237"/>
                  </a:lnTo>
                  <a:lnTo>
                    <a:pt x="41" y="249"/>
                  </a:lnTo>
                  <a:lnTo>
                    <a:pt x="51" y="259"/>
                  </a:lnTo>
                  <a:lnTo>
                    <a:pt x="63" y="268"/>
                  </a:lnTo>
                  <a:lnTo>
                    <a:pt x="74" y="276"/>
                  </a:lnTo>
                  <a:lnTo>
                    <a:pt x="74" y="276"/>
                  </a:lnTo>
                  <a:lnTo>
                    <a:pt x="89" y="284"/>
                  </a:lnTo>
                  <a:lnTo>
                    <a:pt x="102" y="289"/>
                  </a:lnTo>
                  <a:lnTo>
                    <a:pt x="116" y="293"/>
                  </a:lnTo>
                  <a:lnTo>
                    <a:pt x="131" y="296"/>
                  </a:lnTo>
                  <a:lnTo>
                    <a:pt x="145" y="297"/>
                  </a:lnTo>
                  <a:lnTo>
                    <a:pt x="159" y="296"/>
                  </a:lnTo>
                  <a:lnTo>
                    <a:pt x="174" y="294"/>
                  </a:lnTo>
                  <a:lnTo>
                    <a:pt x="188" y="292"/>
                  </a:lnTo>
                  <a:lnTo>
                    <a:pt x="201" y="287"/>
                  </a:lnTo>
                  <a:lnTo>
                    <a:pt x="214" y="281"/>
                  </a:lnTo>
                  <a:lnTo>
                    <a:pt x="227" y="275"/>
                  </a:lnTo>
                  <a:lnTo>
                    <a:pt x="239" y="266"/>
                  </a:lnTo>
                  <a:lnTo>
                    <a:pt x="250" y="257"/>
                  </a:lnTo>
                  <a:lnTo>
                    <a:pt x="261" y="246"/>
                  </a:lnTo>
                  <a:lnTo>
                    <a:pt x="270" y="234"/>
                  </a:lnTo>
                  <a:lnTo>
                    <a:pt x="278" y="223"/>
                  </a:lnTo>
                  <a:lnTo>
                    <a:pt x="278" y="223"/>
                  </a:lnTo>
                  <a:lnTo>
                    <a:pt x="284" y="208"/>
                  </a:lnTo>
                  <a:lnTo>
                    <a:pt x="291" y="195"/>
                  </a:lnTo>
                  <a:lnTo>
                    <a:pt x="295" y="181"/>
                  </a:lnTo>
                  <a:lnTo>
                    <a:pt x="297" y="167"/>
                  </a:lnTo>
                  <a:lnTo>
                    <a:pt x="297" y="152"/>
                  </a:lnTo>
                  <a:lnTo>
                    <a:pt x="297" y="138"/>
                  </a:lnTo>
                  <a:lnTo>
                    <a:pt x="296" y="124"/>
                  </a:lnTo>
                  <a:lnTo>
                    <a:pt x="292" y="109"/>
                  </a:lnTo>
                  <a:lnTo>
                    <a:pt x="288" y="96"/>
                  </a:lnTo>
                  <a:lnTo>
                    <a:pt x="283" y="83"/>
                  </a:lnTo>
                  <a:lnTo>
                    <a:pt x="276" y="70"/>
                  </a:lnTo>
                  <a:lnTo>
                    <a:pt x="267" y="59"/>
                  </a:lnTo>
                  <a:lnTo>
                    <a:pt x="258" y="47"/>
                  </a:lnTo>
                  <a:lnTo>
                    <a:pt x="248" y="36"/>
                  </a:lnTo>
                  <a:lnTo>
                    <a:pt x="236" y="27"/>
                  </a:lnTo>
                  <a:lnTo>
                    <a:pt x="223" y="19"/>
                  </a:lnTo>
                  <a:lnTo>
                    <a:pt x="223"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Freeform 91"/>
            <p:cNvSpPr>
              <a:spLocks/>
            </p:cNvSpPr>
            <p:nvPr userDrawn="1"/>
          </p:nvSpPr>
          <p:spPr bwMode="auto">
            <a:xfrm>
              <a:off x="3966" y="332"/>
              <a:ext cx="90" cy="10"/>
            </a:xfrm>
            <a:custGeom>
              <a:avLst/>
              <a:gdLst>
                <a:gd name="T0" fmla="*/ 361 w 361"/>
                <a:gd name="T1" fmla="*/ 0 h 40"/>
                <a:gd name="T2" fmla="*/ 0 w 361"/>
                <a:gd name="T3" fmla="*/ 0 h 40"/>
                <a:gd name="T4" fmla="*/ 0 w 361"/>
                <a:gd name="T5" fmla="*/ 0 h 40"/>
                <a:gd name="T6" fmla="*/ 33 w 361"/>
                <a:gd name="T7" fmla="*/ 14 h 40"/>
                <a:gd name="T8" fmla="*/ 52 w 361"/>
                <a:gd name="T9" fmla="*/ 21 h 40"/>
                <a:gd name="T10" fmla="*/ 69 w 361"/>
                <a:gd name="T11" fmla="*/ 26 h 40"/>
                <a:gd name="T12" fmla="*/ 69 w 361"/>
                <a:gd name="T13" fmla="*/ 26 h 40"/>
                <a:gd name="T14" fmla="*/ 88 w 361"/>
                <a:gd name="T15" fmla="*/ 31 h 40"/>
                <a:gd name="T16" fmla="*/ 108 w 361"/>
                <a:gd name="T17" fmla="*/ 34 h 40"/>
                <a:gd name="T18" fmla="*/ 126 w 361"/>
                <a:gd name="T19" fmla="*/ 38 h 40"/>
                <a:gd name="T20" fmla="*/ 146 w 361"/>
                <a:gd name="T21" fmla="*/ 39 h 40"/>
                <a:gd name="T22" fmla="*/ 164 w 361"/>
                <a:gd name="T23" fmla="*/ 40 h 40"/>
                <a:gd name="T24" fmla="*/ 182 w 361"/>
                <a:gd name="T25" fmla="*/ 40 h 40"/>
                <a:gd name="T26" fmla="*/ 202 w 361"/>
                <a:gd name="T27" fmla="*/ 39 h 40"/>
                <a:gd name="T28" fmla="*/ 220 w 361"/>
                <a:gd name="T29" fmla="*/ 38 h 40"/>
                <a:gd name="T30" fmla="*/ 238 w 361"/>
                <a:gd name="T31" fmla="*/ 36 h 40"/>
                <a:gd name="T32" fmla="*/ 256 w 361"/>
                <a:gd name="T33" fmla="*/ 33 h 40"/>
                <a:gd name="T34" fmla="*/ 291 w 361"/>
                <a:gd name="T35" fmla="*/ 25 h 40"/>
                <a:gd name="T36" fmla="*/ 327 w 361"/>
                <a:gd name="T37" fmla="*/ 13 h 40"/>
                <a:gd name="T38" fmla="*/ 361 w 361"/>
                <a:gd name="T39" fmla="*/ 0 h 40"/>
                <a:gd name="T40" fmla="*/ 361 w 36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361" y="0"/>
                  </a:moveTo>
                  <a:lnTo>
                    <a:pt x="0" y="0"/>
                  </a:lnTo>
                  <a:lnTo>
                    <a:pt x="0" y="0"/>
                  </a:lnTo>
                  <a:lnTo>
                    <a:pt x="33" y="14"/>
                  </a:lnTo>
                  <a:lnTo>
                    <a:pt x="52" y="21"/>
                  </a:lnTo>
                  <a:lnTo>
                    <a:pt x="69" y="26"/>
                  </a:lnTo>
                  <a:lnTo>
                    <a:pt x="69" y="26"/>
                  </a:lnTo>
                  <a:lnTo>
                    <a:pt x="88" y="31"/>
                  </a:lnTo>
                  <a:lnTo>
                    <a:pt x="108" y="34"/>
                  </a:lnTo>
                  <a:lnTo>
                    <a:pt x="126" y="38"/>
                  </a:lnTo>
                  <a:lnTo>
                    <a:pt x="146" y="39"/>
                  </a:lnTo>
                  <a:lnTo>
                    <a:pt x="164" y="40"/>
                  </a:lnTo>
                  <a:lnTo>
                    <a:pt x="182" y="40"/>
                  </a:lnTo>
                  <a:lnTo>
                    <a:pt x="202" y="39"/>
                  </a:lnTo>
                  <a:lnTo>
                    <a:pt x="220" y="38"/>
                  </a:lnTo>
                  <a:lnTo>
                    <a:pt x="238" y="36"/>
                  </a:lnTo>
                  <a:lnTo>
                    <a:pt x="256" y="33"/>
                  </a:lnTo>
                  <a:lnTo>
                    <a:pt x="291" y="25"/>
                  </a:lnTo>
                  <a:lnTo>
                    <a:pt x="327" y="13"/>
                  </a:lnTo>
                  <a:lnTo>
                    <a:pt x="361" y="0"/>
                  </a:lnTo>
                  <a:lnTo>
                    <a:pt x="36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Freeform 92"/>
            <p:cNvSpPr>
              <a:spLocks/>
            </p:cNvSpPr>
            <p:nvPr userDrawn="1"/>
          </p:nvSpPr>
          <p:spPr bwMode="auto">
            <a:xfrm>
              <a:off x="4163" y="332"/>
              <a:ext cx="184" cy="65"/>
            </a:xfrm>
            <a:custGeom>
              <a:avLst/>
              <a:gdLst>
                <a:gd name="T0" fmla="*/ 269 w 738"/>
                <a:gd name="T1" fmla="*/ 249 h 262"/>
                <a:gd name="T2" fmla="*/ 269 w 738"/>
                <a:gd name="T3" fmla="*/ 249 h 262"/>
                <a:gd name="T4" fmla="*/ 288 w 738"/>
                <a:gd name="T5" fmla="*/ 254 h 262"/>
                <a:gd name="T6" fmla="*/ 306 w 738"/>
                <a:gd name="T7" fmla="*/ 257 h 262"/>
                <a:gd name="T8" fmla="*/ 325 w 738"/>
                <a:gd name="T9" fmla="*/ 259 h 262"/>
                <a:gd name="T10" fmla="*/ 343 w 738"/>
                <a:gd name="T11" fmla="*/ 262 h 262"/>
                <a:gd name="T12" fmla="*/ 362 w 738"/>
                <a:gd name="T13" fmla="*/ 262 h 262"/>
                <a:gd name="T14" fmla="*/ 381 w 738"/>
                <a:gd name="T15" fmla="*/ 262 h 262"/>
                <a:gd name="T16" fmla="*/ 399 w 738"/>
                <a:gd name="T17" fmla="*/ 262 h 262"/>
                <a:gd name="T18" fmla="*/ 417 w 738"/>
                <a:gd name="T19" fmla="*/ 259 h 262"/>
                <a:gd name="T20" fmla="*/ 434 w 738"/>
                <a:gd name="T21" fmla="*/ 257 h 262"/>
                <a:gd name="T22" fmla="*/ 452 w 738"/>
                <a:gd name="T23" fmla="*/ 253 h 262"/>
                <a:gd name="T24" fmla="*/ 469 w 738"/>
                <a:gd name="T25" fmla="*/ 249 h 262"/>
                <a:gd name="T26" fmla="*/ 488 w 738"/>
                <a:gd name="T27" fmla="*/ 244 h 262"/>
                <a:gd name="T28" fmla="*/ 505 w 738"/>
                <a:gd name="T29" fmla="*/ 238 h 262"/>
                <a:gd name="T30" fmla="*/ 520 w 738"/>
                <a:gd name="T31" fmla="*/ 232 h 262"/>
                <a:gd name="T32" fmla="*/ 537 w 738"/>
                <a:gd name="T33" fmla="*/ 224 h 262"/>
                <a:gd name="T34" fmla="*/ 553 w 738"/>
                <a:gd name="T35" fmla="*/ 216 h 262"/>
                <a:gd name="T36" fmla="*/ 568 w 738"/>
                <a:gd name="T37" fmla="*/ 207 h 262"/>
                <a:gd name="T38" fmla="*/ 584 w 738"/>
                <a:gd name="T39" fmla="*/ 198 h 262"/>
                <a:gd name="T40" fmla="*/ 598 w 738"/>
                <a:gd name="T41" fmla="*/ 188 h 262"/>
                <a:gd name="T42" fmla="*/ 613 w 738"/>
                <a:gd name="T43" fmla="*/ 177 h 262"/>
                <a:gd name="T44" fmla="*/ 627 w 738"/>
                <a:gd name="T45" fmla="*/ 165 h 262"/>
                <a:gd name="T46" fmla="*/ 640 w 738"/>
                <a:gd name="T47" fmla="*/ 152 h 262"/>
                <a:gd name="T48" fmla="*/ 652 w 738"/>
                <a:gd name="T49" fmla="*/ 141 h 262"/>
                <a:gd name="T50" fmla="*/ 665 w 738"/>
                <a:gd name="T51" fmla="*/ 126 h 262"/>
                <a:gd name="T52" fmla="*/ 677 w 738"/>
                <a:gd name="T53" fmla="*/ 113 h 262"/>
                <a:gd name="T54" fmla="*/ 687 w 738"/>
                <a:gd name="T55" fmla="*/ 98 h 262"/>
                <a:gd name="T56" fmla="*/ 697 w 738"/>
                <a:gd name="T57" fmla="*/ 83 h 262"/>
                <a:gd name="T58" fmla="*/ 707 w 738"/>
                <a:gd name="T59" fmla="*/ 68 h 262"/>
                <a:gd name="T60" fmla="*/ 716 w 738"/>
                <a:gd name="T61" fmla="*/ 51 h 262"/>
                <a:gd name="T62" fmla="*/ 723 w 738"/>
                <a:gd name="T63" fmla="*/ 35 h 262"/>
                <a:gd name="T64" fmla="*/ 731 w 738"/>
                <a:gd name="T65" fmla="*/ 17 h 262"/>
                <a:gd name="T66" fmla="*/ 738 w 738"/>
                <a:gd name="T67" fmla="*/ 0 h 262"/>
                <a:gd name="T68" fmla="*/ 0 w 738"/>
                <a:gd name="T69" fmla="*/ 0 h 262"/>
                <a:gd name="T70" fmla="*/ 0 w 738"/>
                <a:gd name="T71" fmla="*/ 0 h 262"/>
                <a:gd name="T72" fmla="*/ 9 w 738"/>
                <a:gd name="T73" fmla="*/ 21 h 262"/>
                <a:gd name="T74" fmla="*/ 18 w 738"/>
                <a:gd name="T75" fmla="*/ 43 h 262"/>
                <a:gd name="T76" fmla="*/ 29 w 738"/>
                <a:gd name="T77" fmla="*/ 64 h 262"/>
                <a:gd name="T78" fmla="*/ 42 w 738"/>
                <a:gd name="T79" fmla="*/ 83 h 262"/>
                <a:gd name="T80" fmla="*/ 55 w 738"/>
                <a:gd name="T81" fmla="*/ 103 h 262"/>
                <a:gd name="T82" fmla="*/ 69 w 738"/>
                <a:gd name="T83" fmla="*/ 121 h 262"/>
                <a:gd name="T84" fmla="*/ 85 w 738"/>
                <a:gd name="T85" fmla="*/ 139 h 262"/>
                <a:gd name="T86" fmla="*/ 102 w 738"/>
                <a:gd name="T87" fmla="*/ 155 h 262"/>
                <a:gd name="T88" fmla="*/ 119 w 738"/>
                <a:gd name="T89" fmla="*/ 171 h 262"/>
                <a:gd name="T90" fmla="*/ 138 w 738"/>
                <a:gd name="T91" fmla="*/ 186 h 262"/>
                <a:gd name="T92" fmla="*/ 158 w 738"/>
                <a:gd name="T93" fmla="*/ 199 h 262"/>
                <a:gd name="T94" fmla="*/ 177 w 738"/>
                <a:gd name="T95" fmla="*/ 212 h 262"/>
                <a:gd name="T96" fmla="*/ 200 w 738"/>
                <a:gd name="T97" fmla="*/ 223 h 262"/>
                <a:gd name="T98" fmla="*/ 222 w 738"/>
                <a:gd name="T99" fmla="*/ 233 h 262"/>
                <a:gd name="T100" fmla="*/ 245 w 738"/>
                <a:gd name="T101" fmla="*/ 242 h 262"/>
                <a:gd name="T102" fmla="*/ 269 w 738"/>
                <a:gd name="T103" fmla="*/ 249 h 262"/>
                <a:gd name="T104" fmla="*/ 2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269" y="249"/>
                  </a:moveTo>
                  <a:lnTo>
                    <a:pt x="269" y="249"/>
                  </a:lnTo>
                  <a:lnTo>
                    <a:pt x="288" y="254"/>
                  </a:lnTo>
                  <a:lnTo>
                    <a:pt x="306" y="257"/>
                  </a:lnTo>
                  <a:lnTo>
                    <a:pt x="325" y="259"/>
                  </a:lnTo>
                  <a:lnTo>
                    <a:pt x="343" y="262"/>
                  </a:lnTo>
                  <a:lnTo>
                    <a:pt x="362" y="262"/>
                  </a:lnTo>
                  <a:lnTo>
                    <a:pt x="381" y="262"/>
                  </a:lnTo>
                  <a:lnTo>
                    <a:pt x="399" y="262"/>
                  </a:lnTo>
                  <a:lnTo>
                    <a:pt x="417" y="259"/>
                  </a:lnTo>
                  <a:lnTo>
                    <a:pt x="434" y="257"/>
                  </a:lnTo>
                  <a:lnTo>
                    <a:pt x="452" y="253"/>
                  </a:lnTo>
                  <a:lnTo>
                    <a:pt x="469" y="249"/>
                  </a:lnTo>
                  <a:lnTo>
                    <a:pt x="488" y="244"/>
                  </a:lnTo>
                  <a:lnTo>
                    <a:pt x="505" y="238"/>
                  </a:lnTo>
                  <a:lnTo>
                    <a:pt x="520" y="232"/>
                  </a:lnTo>
                  <a:lnTo>
                    <a:pt x="537" y="224"/>
                  </a:lnTo>
                  <a:lnTo>
                    <a:pt x="553" y="216"/>
                  </a:lnTo>
                  <a:lnTo>
                    <a:pt x="568" y="207"/>
                  </a:lnTo>
                  <a:lnTo>
                    <a:pt x="584" y="198"/>
                  </a:lnTo>
                  <a:lnTo>
                    <a:pt x="598" y="188"/>
                  </a:lnTo>
                  <a:lnTo>
                    <a:pt x="613" y="177"/>
                  </a:lnTo>
                  <a:lnTo>
                    <a:pt x="627" y="165"/>
                  </a:lnTo>
                  <a:lnTo>
                    <a:pt x="640" y="152"/>
                  </a:lnTo>
                  <a:lnTo>
                    <a:pt x="652" y="141"/>
                  </a:lnTo>
                  <a:lnTo>
                    <a:pt x="665" y="126"/>
                  </a:lnTo>
                  <a:lnTo>
                    <a:pt x="677" y="113"/>
                  </a:lnTo>
                  <a:lnTo>
                    <a:pt x="687" y="98"/>
                  </a:lnTo>
                  <a:lnTo>
                    <a:pt x="697" y="83"/>
                  </a:lnTo>
                  <a:lnTo>
                    <a:pt x="707" y="68"/>
                  </a:lnTo>
                  <a:lnTo>
                    <a:pt x="716" y="51"/>
                  </a:lnTo>
                  <a:lnTo>
                    <a:pt x="723" y="35"/>
                  </a:lnTo>
                  <a:lnTo>
                    <a:pt x="731" y="17"/>
                  </a:lnTo>
                  <a:lnTo>
                    <a:pt x="738" y="0"/>
                  </a:lnTo>
                  <a:lnTo>
                    <a:pt x="0" y="0"/>
                  </a:lnTo>
                  <a:lnTo>
                    <a:pt x="0" y="0"/>
                  </a:lnTo>
                  <a:lnTo>
                    <a:pt x="9" y="21"/>
                  </a:lnTo>
                  <a:lnTo>
                    <a:pt x="18" y="43"/>
                  </a:lnTo>
                  <a:lnTo>
                    <a:pt x="29" y="64"/>
                  </a:lnTo>
                  <a:lnTo>
                    <a:pt x="42" y="83"/>
                  </a:lnTo>
                  <a:lnTo>
                    <a:pt x="55" y="103"/>
                  </a:lnTo>
                  <a:lnTo>
                    <a:pt x="69" y="121"/>
                  </a:lnTo>
                  <a:lnTo>
                    <a:pt x="85" y="139"/>
                  </a:lnTo>
                  <a:lnTo>
                    <a:pt x="102" y="155"/>
                  </a:lnTo>
                  <a:lnTo>
                    <a:pt x="119" y="171"/>
                  </a:lnTo>
                  <a:lnTo>
                    <a:pt x="138" y="186"/>
                  </a:lnTo>
                  <a:lnTo>
                    <a:pt x="158" y="199"/>
                  </a:lnTo>
                  <a:lnTo>
                    <a:pt x="177" y="212"/>
                  </a:lnTo>
                  <a:lnTo>
                    <a:pt x="200" y="223"/>
                  </a:lnTo>
                  <a:lnTo>
                    <a:pt x="222" y="233"/>
                  </a:lnTo>
                  <a:lnTo>
                    <a:pt x="245" y="242"/>
                  </a:lnTo>
                  <a:lnTo>
                    <a:pt x="269" y="249"/>
                  </a:lnTo>
                  <a:lnTo>
                    <a:pt x="2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Freeform 93"/>
            <p:cNvSpPr>
              <a:spLocks/>
            </p:cNvSpPr>
            <p:nvPr userDrawn="1"/>
          </p:nvSpPr>
          <p:spPr bwMode="auto">
            <a:xfrm>
              <a:off x="4412" y="332"/>
              <a:ext cx="176" cy="121"/>
            </a:xfrm>
            <a:custGeom>
              <a:avLst/>
              <a:gdLst>
                <a:gd name="T0" fmla="*/ 261 w 702"/>
                <a:gd name="T1" fmla="*/ 472 h 483"/>
                <a:gd name="T2" fmla="*/ 296 w 702"/>
                <a:gd name="T3" fmla="*/ 479 h 483"/>
                <a:gd name="T4" fmla="*/ 331 w 702"/>
                <a:gd name="T5" fmla="*/ 483 h 483"/>
                <a:gd name="T6" fmla="*/ 365 w 702"/>
                <a:gd name="T7" fmla="*/ 483 h 483"/>
                <a:gd name="T8" fmla="*/ 400 w 702"/>
                <a:gd name="T9" fmla="*/ 481 h 483"/>
                <a:gd name="T10" fmla="*/ 433 w 702"/>
                <a:gd name="T11" fmla="*/ 474 h 483"/>
                <a:gd name="T12" fmla="*/ 465 w 702"/>
                <a:gd name="T13" fmla="*/ 465 h 483"/>
                <a:gd name="T14" fmla="*/ 497 w 702"/>
                <a:gd name="T15" fmla="*/ 452 h 483"/>
                <a:gd name="T16" fmla="*/ 527 w 702"/>
                <a:gd name="T17" fmla="*/ 436 h 483"/>
                <a:gd name="T18" fmla="*/ 555 w 702"/>
                <a:gd name="T19" fmla="*/ 418 h 483"/>
                <a:gd name="T20" fmla="*/ 581 w 702"/>
                <a:gd name="T21" fmla="*/ 397 h 483"/>
                <a:gd name="T22" fmla="*/ 606 w 702"/>
                <a:gd name="T23" fmla="*/ 374 h 483"/>
                <a:gd name="T24" fmla="*/ 628 w 702"/>
                <a:gd name="T25" fmla="*/ 349 h 483"/>
                <a:gd name="T26" fmla="*/ 648 w 702"/>
                <a:gd name="T27" fmla="*/ 321 h 483"/>
                <a:gd name="T28" fmla="*/ 665 w 702"/>
                <a:gd name="T29" fmla="*/ 291 h 483"/>
                <a:gd name="T30" fmla="*/ 679 w 702"/>
                <a:gd name="T31" fmla="*/ 258 h 483"/>
                <a:gd name="T32" fmla="*/ 691 w 702"/>
                <a:gd name="T33" fmla="*/ 224 h 483"/>
                <a:gd name="T34" fmla="*/ 697 w 702"/>
                <a:gd name="T35" fmla="*/ 194 h 483"/>
                <a:gd name="T36" fmla="*/ 702 w 702"/>
                <a:gd name="T37" fmla="*/ 137 h 483"/>
                <a:gd name="T38" fmla="*/ 697 w 702"/>
                <a:gd name="T39" fmla="*/ 81 h 483"/>
                <a:gd name="T40" fmla="*/ 684 w 702"/>
                <a:gd name="T41" fmla="*/ 26 h 483"/>
                <a:gd name="T42" fmla="*/ 29 w 702"/>
                <a:gd name="T43" fmla="*/ 0 h 483"/>
                <a:gd name="T44" fmla="*/ 20 w 702"/>
                <a:gd name="T45" fmla="*/ 21 h 483"/>
                <a:gd name="T46" fmla="*/ 12 w 702"/>
                <a:gd name="T47" fmla="*/ 42 h 483"/>
                <a:gd name="T48" fmla="*/ 8 w 702"/>
                <a:gd name="T49" fmla="*/ 60 h 483"/>
                <a:gd name="T50" fmla="*/ 3 w 702"/>
                <a:gd name="T51" fmla="*/ 95 h 483"/>
                <a:gd name="T52" fmla="*/ 0 w 702"/>
                <a:gd name="T53" fmla="*/ 129 h 483"/>
                <a:gd name="T54" fmla="*/ 1 w 702"/>
                <a:gd name="T55" fmla="*/ 164 h 483"/>
                <a:gd name="T56" fmla="*/ 7 w 702"/>
                <a:gd name="T57" fmla="*/ 198 h 483"/>
                <a:gd name="T58" fmla="*/ 14 w 702"/>
                <a:gd name="T59" fmla="*/ 231 h 483"/>
                <a:gd name="T60" fmla="*/ 25 w 702"/>
                <a:gd name="T61" fmla="*/ 263 h 483"/>
                <a:gd name="T62" fmla="*/ 39 w 702"/>
                <a:gd name="T63" fmla="*/ 293 h 483"/>
                <a:gd name="T64" fmla="*/ 56 w 702"/>
                <a:gd name="T65" fmla="*/ 323 h 483"/>
                <a:gd name="T66" fmla="*/ 76 w 702"/>
                <a:gd name="T67" fmla="*/ 350 h 483"/>
                <a:gd name="T68" fmla="*/ 98 w 702"/>
                <a:gd name="T69" fmla="*/ 375 h 483"/>
                <a:gd name="T70" fmla="*/ 123 w 702"/>
                <a:gd name="T71" fmla="*/ 399 h 483"/>
                <a:gd name="T72" fmla="*/ 150 w 702"/>
                <a:gd name="T73" fmla="*/ 420 h 483"/>
                <a:gd name="T74" fmla="*/ 179 w 702"/>
                <a:gd name="T75" fmla="*/ 439 h 483"/>
                <a:gd name="T76" fmla="*/ 210 w 702"/>
                <a:gd name="T77" fmla="*/ 455 h 483"/>
                <a:gd name="T78" fmla="*/ 244 w 702"/>
                <a:gd name="T79" fmla="*/ 466 h 483"/>
                <a:gd name="T80" fmla="*/ 26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261" y="472"/>
                  </a:moveTo>
                  <a:lnTo>
                    <a:pt x="261" y="472"/>
                  </a:lnTo>
                  <a:lnTo>
                    <a:pt x="278" y="476"/>
                  </a:lnTo>
                  <a:lnTo>
                    <a:pt x="296" y="479"/>
                  </a:lnTo>
                  <a:lnTo>
                    <a:pt x="313" y="482"/>
                  </a:lnTo>
                  <a:lnTo>
                    <a:pt x="331" y="483"/>
                  </a:lnTo>
                  <a:lnTo>
                    <a:pt x="348" y="483"/>
                  </a:lnTo>
                  <a:lnTo>
                    <a:pt x="365" y="483"/>
                  </a:lnTo>
                  <a:lnTo>
                    <a:pt x="383" y="482"/>
                  </a:lnTo>
                  <a:lnTo>
                    <a:pt x="400" y="481"/>
                  </a:lnTo>
                  <a:lnTo>
                    <a:pt x="417" y="478"/>
                  </a:lnTo>
                  <a:lnTo>
                    <a:pt x="433" y="474"/>
                  </a:lnTo>
                  <a:lnTo>
                    <a:pt x="450" y="470"/>
                  </a:lnTo>
                  <a:lnTo>
                    <a:pt x="465" y="465"/>
                  </a:lnTo>
                  <a:lnTo>
                    <a:pt x="481" y="459"/>
                  </a:lnTo>
                  <a:lnTo>
                    <a:pt x="497" y="452"/>
                  </a:lnTo>
                  <a:lnTo>
                    <a:pt x="512" y="444"/>
                  </a:lnTo>
                  <a:lnTo>
                    <a:pt x="527" y="436"/>
                  </a:lnTo>
                  <a:lnTo>
                    <a:pt x="541" y="429"/>
                  </a:lnTo>
                  <a:lnTo>
                    <a:pt x="555" y="418"/>
                  </a:lnTo>
                  <a:lnTo>
                    <a:pt x="568" y="409"/>
                  </a:lnTo>
                  <a:lnTo>
                    <a:pt x="581" y="397"/>
                  </a:lnTo>
                  <a:lnTo>
                    <a:pt x="594" y="387"/>
                  </a:lnTo>
                  <a:lnTo>
                    <a:pt x="606" y="374"/>
                  </a:lnTo>
                  <a:lnTo>
                    <a:pt x="618" y="362"/>
                  </a:lnTo>
                  <a:lnTo>
                    <a:pt x="628" y="349"/>
                  </a:lnTo>
                  <a:lnTo>
                    <a:pt x="639" y="335"/>
                  </a:lnTo>
                  <a:lnTo>
                    <a:pt x="648" y="321"/>
                  </a:lnTo>
                  <a:lnTo>
                    <a:pt x="657" y="306"/>
                  </a:lnTo>
                  <a:lnTo>
                    <a:pt x="665" y="291"/>
                  </a:lnTo>
                  <a:lnTo>
                    <a:pt x="672" y="275"/>
                  </a:lnTo>
                  <a:lnTo>
                    <a:pt x="679" y="258"/>
                  </a:lnTo>
                  <a:lnTo>
                    <a:pt x="686" y="241"/>
                  </a:lnTo>
                  <a:lnTo>
                    <a:pt x="691" y="224"/>
                  </a:lnTo>
                  <a:lnTo>
                    <a:pt x="691" y="224"/>
                  </a:lnTo>
                  <a:lnTo>
                    <a:pt x="697" y="194"/>
                  </a:lnTo>
                  <a:lnTo>
                    <a:pt x="701" y="165"/>
                  </a:lnTo>
                  <a:lnTo>
                    <a:pt x="702" y="137"/>
                  </a:lnTo>
                  <a:lnTo>
                    <a:pt x="701" y="108"/>
                  </a:lnTo>
                  <a:lnTo>
                    <a:pt x="697" y="81"/>
                  </a:lnTo>
                  <a:lnTo>
                    <a:pt x="692" y="52"/>
                  </a:lnTo>
                  <a:lnTo>
                    <a:pt x="684" y="26"/>
                  </a:lnTo>
                  <a:lnTo>
                    <a:pt x="675" y="0"/>
                  </a:lnTo>
                  <a:lnTo>
                    <a:pt x="29" y="0"/>
                  </a:lnTo>
                  <a:lnTo>
                    <a:pt x="29" y="0"/>
                  </a:lnTo>
                  <a:lnTo>
                    <a:pt x="20" y="21"/>
                  </a:lnTo>
                  <a:lnTo>
                    <a:pt x="16" y="31"/>
                  </a:lnTo>
                  <a:lnTo>
                    <a:pt x="12" y="42"/>
                  </a:lnTo>
                  <a:lnTo>
                    <a:pt x="12" y="42"/>
                  </a:lnTo>
                  <a:lnTo>
                    <a:pt x="8" y="60"/>
                  </a:lnTo>
                  <a:lnTo>
                    <a:pt x="5" y="77"/>
                  </a:lnTo>
                  <a:lnTo>
                    <a:pt x="3" y="95"/>
                  </a:lnTo>
                  <a:lnTo>
                    <a:pt x="1" y="112"/>
                  </a:lnTo>
                  <a:lnTo>
                    <a:pt x="0" y="129"/>
                  </a:lnTo>
                  <a:lnTo>
                    <a:pt x="0" y="147"/>
                  </a:lnTo>
                  <a:lnTo>
                    <a:pt x="1" y="164"/>
                  </a:lnTo>
                  <a:lnTo>
                    <a:pt x="4" y="181"/>
                  </a:lnTo>
                  <a:lnTo>
                    <a:pt x="7" y="198"/>
                  </a:lnTo>
                  <a:lnTo>
                    <a:pt x="11" y="215"/>
                  </a:lnTo>
                  <a:lnTo>
                    <a:pt x="14" y="231"/>
                  </a:lnTo>
                  <a:lnTo>
                    <a:pt x="20" y="248"/>
                  </a:lnTo>
                  <a:lnTo>
                    <a:pt x="25" y="263"/>
                  </a:lnTo>
                  <a:lnTo>
                    <a:pt x="31" y="279"/>
                  </a:lnTo>
                  <a:lnTo>
                    <a:pt x="39" y="293"/>
                  </a:lnTo>
                  <a:lnTo>
                    <a:pt x="47" y="309"/>
                  </a:lnTo>
                  <a:lnTo>
                    <a:pt x="56" y="323"/>
                  </a:lnTo>
                  <a:lnTo>
                    <a:pt x="65" y="336"/>
                  </a:lnTo>
                  <a:lnTo>
                    <a:pt x="76" y="350"/>
                  </a:lnTo>
                  <a:lnTo>
                    <a:pt x="86" y="363"/>
                  </a:lnTo>
                  <a:lnTo>
                    <a:pt x="98" y="375"/>
                  </a:lnTo>
                  <a:lnTo>
                    <a:pt x="110" y="388"/>
                  </a:lnTo>
                  <a:lnTo>
                    <a:pt x="123" y="399"/>
                  </a:lnTo>
                  <a:lnTo>
                    <a:pt x="136" y="410"/>
                  </a:lnTo>
                  <a:lnTo>
                    <a:pt x="150" y="420"/>
                  </a:lnTo>
                  <a:lnTo>
                    <a:pt x="164" y="430"/>
                  </a:lnTo>
                  <a:lnTo>
                    <a:pt x="179" y="439"/>
                  </a:lnTo>
                  <a:lnTo>
                    <a:pt x="194" y="447"/>
                  </a:lnTo>
                  <a:lnTo>
                    <a:pt x="210" y="455"/>
                  </a:lnTo>
                  <a:lnTo>
                    <a:pt x="227" y="461"/>
                  </a:lnTo>
                  <a:lnTo>
                    <a:pt x="244" y="466"/>
                  </a:lnTo>
                  <a:lnTo>
                    <a:pt x="261" y="472"/>
                  </a:lnTo>
                  <a:lnTo>
                    <a:pt x="26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Freeform 94"/>
            <p:cNvSpPr>
              <a:spLocks/>
            </p:cNvSpPr>
            <p:nvPr userDrawn="1"/>
          </p:nvSpPr>
          <p:spPr bwMode="auto">
            <a:xfrm>
              <a:off x="4667" y="353"/>
              <a:ext cx="155" cy="155"/>
            </a:xfrm>
            <a:custGeom>
              <a:avLst/>
              <a:gdLst>
                <a:gd name="T0" fmla="*/ 610 w 620"/>
                <a:gd name="T1" fmla="*/ 391 h 620"/>
                <a:gd name="T2" fmla="*/ 618 w 620"/>
                <a:gd name="T3" fmla="*/ 359 h 620"/>
                <a:gd name="T4" fmla="*/ 620 w 620"/>
                <a:gd name="T5" fmla="*/ 328 h 620"/>
                <a:gd name="T6" fmla="*/ 618 w 620"/>
                <a:gd name="T7" fmla="*/ 267 h 620"/>
                <a:gd name="T8" fmla="*/ 605 w 620"/>
                <a:gd name="T9" fmla="*/ 209 h 620"/>
                <a:gd name="T10" fmla="*/ 580 w 620"/>
                <a:gd name="T11" fmla="*/ 155 h 620"/>
                <a:gd name="T12" fmla="*/ 545 w 620"/>
                <a:gd name="T13" fmla="*/ 107 h 620"/>
                <a:gd name="T14" fmla="*/ 502 w 620"/>
                <a:gd name="T15" fmla="*/ 65 h 620"/>
                <a:gd name="T16" fmla="*/ 450 w 620"/>
                <a:gd name="T17" fmla="*/ 32 h 620"/>
                <a:gd name="T18" fmla="*/ 421 w 620"/>
                <a:gd name="T19" fmla="*/ 19 h 620"/>
                <a:gd name="T20" fmla="*/ 391 w 620"/>
                <a:gd name="T21" fmla="*/ 10 h 620"/>
                <a:gd name="T22" fmla="*/ 375 w 620"/>
                <a:gd name="T23" fmla="*/ 6 h 620"/>
                <a:gd name="T24" fmla="*/ 344 w 620"/>
                <a:gd name="T25" fmla="*/ 1 h 620"/>
                <a:gd name="T26" fmla="*/ 299 w 620"/>
                <a:gd name="T27" fmla="*/ 0 h 620"/>
                <a:gd name="T28" fmla="*/ 239 w 620"/>
                <a:gd name="T29" fmla="*/ 8 h 620"/>
                <a:gd name="T30" fmla="*/ 181 w 620"/>
                <a:gd name="T31" fmla="*/ 27 h 620"/>
                <a:gd name="T32" fmla="*/ 130 w 620"/>
                <a:gd name="T33" fmla="*/ 57 h 620"/>
                <a:gd name="T34" fmla="*/ 85 w 620"/>
                <a:gd name="T35" fmla="*/ 96 h 620"/>
                <a:gd name="T36" fmla="*/ 48 w 620"/>
                <a:gd name="T37" fmla="*/ 144 h 620"/>
                <a:gd name="T38" fmla="*/ 26 w 620"/>
                <a:gd name="T39" fmla="*/ 185 h 620"/>
                <a:gd name="T40" fmla="*/ 16 w 620"/>
                <a:gd name="T41" fmla="*/ 215 h 620"/>
                <a:gd name="T42" fmla="*/ 11 w 620"/>
                <a:gd name="T43" fmla="*/ 229 h 620"/>
                <a:gd name="T44" fmla="*/ 4 w 620"/>
                <a:gd name="T45" fmla="*/ 260 h 620"/>
                <a:gd name="T46" fmla="*/ 0 w 620"/>
                <a:gd name="T47" fmla="*/ 292 h 620"/>
                <a:gd name="T48" fmla="*/ 3 w 620"/>
                <a:gd name="T49" fmla="*/ 353 h 620"/>
                <a:gd name="T50" fmla="*/ 17 w 620"/>
                <a:gd name="T51" fmla="*/ 411 h 620"/>
                <a:gd name="T52" fmla="*/ 42 w 620"/>
                <a:gd name="T53" fmla="*/ 465 h 620"/>
                <a:gd name="T54" fmla="*/ 76 w 620"/>
                <a:gd name="T55" fmla="*/ 514 h 620"/>
                <a:gd name="T56" fmla="*/ 120 w 620"/>
                <a:gd name="T57" fmla="*/ 555 h 620"/>
                <a:gd name="T58" fmla="*/ 171 w 620"/>
                <a:gd name="T59" fmla="*/ 587 h 620"/>
                <a:gd name="T60" fmla="*/ 199 w 620"/>
                <a:gd name="T61" fmla="*/ 600 h 620"/>
                <a:gd name="T62" fmla="*/ 231 w 620"/>
                <a:gd name="T63" fmla="*/ 609 h 620"/>
                <a:gd name="T64" fmla="*/ 246 w 620"/>
                <a:gd name="T65" fmla="*/ 613 h 620"/>
                <a:gd name="T66" fmla="*/ 276 w 620"/>
                <a:gd name="T67" fmla="*/ 619 h 620"/>
                <a:gd name="T68" fmla="*/ 323 w 620"/>
                <a:gd name="T69" fmla="*/ 620 h 620"/>
                <a:gd name="T70" fmla="*/ 383 w 620"/>
                <a:gd name="T71" fmla="*/ 612 h 620"/>
                <a:gd name="T72" fmla="*/ 439 w 620"/>
                <a:gd name="T73" fmla="*/ 592 h 620"/>
                <a:gd name="T74" fmla="*/ 491 w 620"/>
                <a:gd name="T75" fmla="*/ 563 h 620"/>
                <a:gd name="T76" fmla="*/ 536 w 620"/>
                <a:gd name="T77" fmla="*/ 523 h 620"/>
                <a:gd name="T78" fmla="*/ 573 w 620"/>
                <a:gd name="T79" fmla="*/ 475 h 620"/>
                <a:gd name="T80" fmla="*/ 594 w 620"/>
                <a:gd name="T81" fmla="*/ 435 h 620"/>
                <a:gd name="T82" fmla="*/ 606 w 620"/>
                <a:gd name="T83" fmla="*/ 406 h 620"/>
                <a:gd name="T84" fmla="*/ 610 w 620"/>
                <a:gd name="T85" fmla="*/ 391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610" y="391"/>
                  </a:moveTo>
                  <a:lnTo>
                    <a:pt x="610" y="391"/>
                  </a:lnTo>
                  <a:lnTo>
                    <a:pt x="614" y="375"/>
                  </a:lnTo>
                  <a:lnTo>
                    <a:pt x="618" y="359"/>
                  </a:lnTo>
                  <a:lnTo>
                    <a:pt x="619" y="344"/>
                  </a:lnTo>
                  <a:lnTo>
                    <a:pt x="620" y="328"/>
                  </a:lnTo>
                  <a:lnTo>
                    <a:pt x="620" y="298"/>
                  </a:lnTo>
                  <a:lnTo>
                    <a:pt x="618" y="267"/>
                  </a:lnTo>
                  <a:lnTo>
                    <a:pt x="613" y="238"/>
                  </a:lnTo>
                  <a:lnTo>
                    <a:pt x="605" y="209"/>
                  </a:lnTo>
                  <a:lnTo>
                    <a:pt x="593" y="181"/>
                  </a:lnTo>
                  <a:lnTo>
                    <a:pt x="580" y="155"/>
                  </a:lnTo>
                  <a:lnTo>
                    <a:pt x="563" y="130"/>
                  </a:lnTo>
                  <a:lnTo>
                    <a:pt x="545" y="107"/>
                  </a:lnTo>
                  <a:lnTo>
                    <a:pt x="524" y="84"/>
                  </a:lnTo>
                  <a:lnTo>
                    <a:pt x="502" y="65"/>
                  </a:lnTo>
                  <a:lnTo>
                    <a:pt x="477" y="48"/>
                  </a:lnTo>
                  <a:lnTo>
                    <a:pt x="450" y="32"/>
                  </a:lnTo>
                  <a:lnTo>
                    <a:pt x="435" y="26"/>
                  </a:lnTo>
                  <a:lnTo>
                    <a:pt x="421" y="19"/>
                  </a:lnTo>
                  <a:lnTo>
                    <a:pt x="407" y="14"/>
                  </a:lnTo>
                  <a:lnTo>
                    <a:pt x="391" y="10"/>
                  </a:lnTo>
                  <a:lnTo>
                    <a:pt x="391" y="10"/>
                  </a:lnTo>
                  <a:lnTo>
                    <a:pt x="375" y="6"/>
                  </a:lnTo>
                  <a:lnTo>
                    <a:pt x="360" y="4"/>
                  </a:lnTo>
                  <a:lnTo>
                    <a:pt x="344" y="1"/>
                  </a:lnTo>
                  <a:lnTo>
                    <a:pt x="329" y="0"/>
                  </a:lnTo>
                  <a:lnTo>
                    <a:pt x="299" y="0"/>
                  </a:lnTo>
                  <a:lnTo>
                    <a:pt x="267" y="2"/>
                  </a:lnTo>
                  <a:lnTo>
                    <a:pt x="239" y="8"/>
                  </a:lnTo>
                  <a:lnTo>
                    <a:pt x="210" y="17"/>
                  </a:lnTo>
                  <a:lnTo>
                    <a:pt x="181" y="27"/>
                  </a:lnTo>
                  <a:lnTo>
                    <a:pt x="155" y="41"/>
                  </a:lnTo>
                  <a:lnTo>
                    <a:pt x="130" y="57"/>
                  </a:lnTo>
                  <a:lnTo>
                    <a:pt x="107" y="75"/>
                  </a:lnTo>
                  <a:lnTo>
                    <a:pt x="85" y="96"/>
                  </a:lnTo>
                  <a:lnTo>
                    <a:pt x="65" y="120"/>
                  </a:lnTo>
                  <a:lnTo>
                    <a:pt x="48" y="144"/>
                  </a:lnTo>
                  <a:lnTo>
                    <a:pt x="33" y="170"/>
                  </a:lnTo>
                  <a:lnTo>
                    <a:pt x="26" y="185"/>
                  </a:lnTo>
                  <a:lnTo>
                    <a:pt x="21" y="199"/>
                  </a:lnTo>
                  <a:lnTo>
                    <a:pt x="16" y="215"/>
                  </a:lnTo>
                  <a:lnTo>
                    <a:pt x="11" y="229"/>
                  </a:lnTo>
                  <a:lnTo>
                    <a:pt x="11" y="229"/>
                  </a:lnTo>
                  <a:lnTo>
                    <a:pt x="7" y="245"/>
                  </a:lnTo>
                  <a:lnTo>
                    <a:pt x="4" y="260"/>
                  </a:lnTo>
                  <a:lnTo>
                    <a:pt x="1" y="276"/>
                  </a:lnTo>
                  <a:lnTo>
                    <a:pt x="0" y="292"/>
                  </a:lnTo>
                  <a:lnTo>
                    <a:pt x="0" y="323"/>
                  </a:lnTo>
                  <a:lnTo>
                    <a:pt x="3" y="353"/>
                  </a:lnTo>
                  <a:lnTo>
                    <a:pt x="8" y="383"/>
                  </a:lnTo>
                  <a:lnTo>
                    <a:pt x="17" y="411"/>
                  </a:lnTo>
                  <a:lnTo>
                    <a:pt x="27" y="439"/>
                  </a:lnTo>
                  <a:lnTo>
                    <a:pt x="42" y="465"/>
                  </a:lnTo>
                  <a:lnTo>
                    <a:pt x="57" y="491"/>
                  </a:lnTo>
                  <a:lnTo>
                    <a:pt x="76" y="514"/>
                  </a:lnTo>
                  <a:lnTo>
                    <a:pt x="97" y="535"/>
                  </a:lnTo>
                  <a:lnTo>
                    <a:pt x="120" y="555"/>
                  </a:lnTo>
                  <a:lnTo>
                    <a:pt x="145" y="573"/>
                  </a:lnTo>
                  <a:lnTo>
                    <a:pt x="171" y="587"/>
                  </a:lnTo>
                  <a:lnTo>
                    <a:pt x="185" y="594"/>
                  </a:lnTo>
                  <a:lnTo>
                    <a:pt x="199" y="600"/>
                  </a:lnTo>
                  <a:lnTo>
                    <a:pt x="215" y="606"/>
                  </a:lnTo>
                  <a:lnTo>
                    <a:pt x="231" y="609"/>
                  </a:lnTo>
                  <a:lnTo>
                    <a:pt x="231" y="609"/>
                  </a:lnTo>
                  <a:lnTo>
                    <a:pt x="246" y="613"/>
                  </a:lnTo>
                  <a:lnTo>
                    <a:pt x="261" y="616"/>
                  </a:lnTo>
                  <a:lnTo>
                    <a:pt x="276" y="619"/>
                  </a:lnTo>
                  <a:lnTo>
                    <a:pt x="292" y="620"/>
                  </a:lnTo>
                  <a:lnTo>
                    <a:pt x="323" y="620"/>
                  </a:lnTo>
                  <a:lnTo>
                    <a:pt x="353" y="617"/>
                  </a:lnTo>
                  <a:lnTo>
                    <a:pt x="383" y="612"/>
                  </a:lnTo>
                  <a:lnTo>
                    <a:pt x="412" y="604"/>
                  </a:lnTo>
                  <a:lnTo>
                    <a:pt x="439" y="592"/>
                  </a:lnTo>
                  <a:lnTo>
                    <a:pt x="465" y="579"/>
                  </a:lnTo>
                  <a:lnTo>
                    <a:pt x="491" y="563"/>
                  </a:lnTo>
                  <a:lnTo>
                    <a:pt x="515" y="544"/>
                  </a:lnTo>
                  <a:lnTo>
                    <a:pt x="536" y="523"/>
                  </a:lnTo>
                  <a:lnTo>
                    <a:pt x="555" y="501"/>
                  </a:lnTo>
                  <a:lnTo>
                    <a:pt x="573" y="475"/>
                  </a:lnTo>
                  <a:lnTo>
                    <a:pt x="588" y="449"/>
                  </a:lnTo>
                  <a:lnTo>
                    <a:pt x="594" y="435"/>
                  </a:lnTo>
                  <a:lnTo>
                    <a:pt x="601" y="421"/>
                  </a:lnTo>
                  <a:lnTo>
                    <a:pt x="606" y="406"/>
                  </a:lnTo>
                  <a:lnTo>
                    <a:pt x="610" y="391"/>
                  </a:lnTo>
                  <a:lnTo>
                    <a:pt x="610"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4" name="Freeform 95"/>
            <p:cNvSpPr>
              <a:spLocks/>
            </p:cNvSpPr>
            <p:nvPr userDrawn="1"/>
          </p:nvSpPr>
          <p:spPr bwMode="auto">
            <a:xfrm>
              <a:off x="4922" y="429"/>
              <a:ext cx="135" cy="135"/>
            </a:xfrm>
            <a:custGeom>
              <a:avLst/>
              <a:gdLst>
                <a:gd name="T0" fmla="*/ 340 w 540"/>
                <a:gd name="T1" fmla="*/ 9 h 539"/>
                <a:gd name="T2" fmla="*/ 286 w 540"/>
                <a:gd name="T3" fmla="*/ 0 h 539"/>
                <a:gd name="T4" fmla="*/ 232 w 540"/>
                <a:gd name="T5" fmla="*/ 3 h 539"/>
                <a:gd name="T6" fmla="*/ 181 w 540"/>
                <a:gd name="T7" fmla="*/ 14 h 539"/>
                <a:gd name="T8" fmla="*/ 134 w 540"/>
                <a:gd name="T9" fmla="*/ 36 h 539"/>
                <a:gd name="T10" fmla="*/ 93 w 540"/>
                <a:gd name="T11" fmla="*/ 66 h 539"/>
                <a:gd name="T12" fmla="*/ 56 w 540"/>
                <a:gd name="T13" fmla="*/ 104 h 539"/>
                <a:gd name="T14" fmla="*/ 29 w 540"/>
                <a:gd name="T15" fmla="*/ 148 h 539"/>
                <a:gd name="T16" fmla="*/ 9 w 540"/>
                <a:gd name="T17" fmla="*/ 201 h 539"/>
                <a:gd name="T18" fmla="*/ 3 w 540"/>
                <a:gd name="T19" fmla="*/ 227 h 539"/>
                <a:gd name="T20" fmla="*/ 0 w 540"/>
                <a:gd name="T21" fmla="*/ 281 h 539"/>
                <a:gd name="T22" fmla="*/ 7 w 540"/>
                <a:gd name="T23" fmla="*/ 333 h 539"/>
                <a:gd name="T24" fmla="*/ 24 w 540"/>
                <a:gd name="T25" fmla="*/ 382 h 539"/>
                <a:gd name="T26" fmla="*/ 50 w 540"/>
                <a:gd name="T27" fmla="*/ 427 h 539"/>
                <a:gd name="T28" fmla="*/ 84 w 540"/>
                <a:gd name="T29" fmla="*/ 466 h 539"/>
                <a:gd name="T30" fmla="*/ 125 w 540"/>
                <a:gd name="T31" fmla="*/ 498 h 539"/>
                <a:gd name="T32" fmla="*/ 173 w 540"/>
                <a:gd name="T33" fmla="*/ 522 h 539"/>
                <a:gd name="T34" fmla="*/ 200 w 540"/>
                <a:gd name="T35" fmla="*/ 530 h 539"/>
                <a:gd name="T36" fmla="*/ 254 w 540"/>
                <a:gd name="T37" fmla="*/ 539 h 539"/>
                <a:gd name="T38" fmla="*/ 306 w 540"/>
                <a:gd name="T39" fmla="*/ 538 h 539"/>
                <a:gd name="T40" fmla="*/ 357 w 540"/>
                <a:gd name="T41" fmla="*/ 525 h 539"/>
                <a:gd name="T42" fmla="*/ 405 w 540"/>
                <a:gd name="T43" fmla="*/ 504 h 539"/>
                <a:gd name="T44" fmla="*/ 447 w 540"/>
                <a:gd name="T45" fmla="*/ 474 h 539"/>
                <a:gd name="T46" fmla="*/ 482 w 540"/>
                <a:gd name="T47" fmla="*/ 436 h 539"/>
                <a:gd name="T48" fmla="*/ 511 w 540"/>
                <a:gd name="T49" fmla="*/ 391 h 539"/>
                <a:gd name="T50" fmla="*/ 530 w 540"/>
                <a:gd name="T51" fmla="*/ 340 h 539"/>
                <a:gd name="T52" fmla="*/ 537 w 540"/>
                <a:gd name="T53" fmla="*/ 313 h 539"/>
                <a:gd name="T54" fmla="*/ 540 w 540"/>
                <a:gd name="T55" fmla="*/ 259 h 539"/>
                <a:gd name="T56" fmla="*/ 532 w 540"/>
                <a:gd name="T57" fmla="*/ 207 h 539"/>
                <a:gd name="T58" fmla="*/ 515 w 540"/>
                <a:gd name="T59" fmla="*/ 158 h 539"/>
                <a:gd name="T60" fmla="*/ 490 w 540"/>
                <a:gd name="T61" fmla="*/ 113 h 539"/>
                <a:gd name="T62" fmla="*/ 456 w 540"/>
                <a:gd name="T63" fmla="*/ 74 h 539"/>
                <a:gd name="T64" fmla="*/ 415 w 540"/>
                <a:gd name="T65" fmla="*/ 42 h 539"/>
                <a:gd name="T66" fmla="*/ 366 w 540"/>
                <a:gd name="T67" fmla="*/ 18 h 539"/>
                <a:gd name="T68" fmla="*/ 34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340" y="9"/>
                  </a:moveTo>
                  <a:lnTo>
                    <a:pt x="340" y="9"/>
                  </a:lnTo>
                  <a:lnTo>
                    <a:pt x="313" y="4"/>
                  </a:lnTo>
                  <a:lnTo>
                    <a:pt x="286" y="0"/>
                  </a:lnTo>
                  <a:lnTo>
                    <a:pt x="259" y="0"/>
                  </a:lnTo>
                  <a:lnTo>
                    <a:pt x="232" y="3"/>
                  </a:lnTo>
                  <a:lnTo>
                    <a:pt x="207" y="8"/>
                  </a:lnTo>
                  <a:lnTo>
                    <a:pt x="181" y="14"/>
                  </a:lnTo>
                  <a:lnTo>
                    <a:pt x="158" y="25"/>
                  </a:lnTo>
                  <a:lnTo>
                    <a:pt x="134" y="36"/>
                  </a:lnTo>
                  <a:lnTo>
                    <a:pt x="114" y="51"/>
                  </a:lnTo>
                  <a:lnTo>
                    <a:pt x="93" y="66"/>
                  </a:lnTo>
                  <a:lnTo>
                    <a:pt x="73" y="85"/>
                  </a:lnTo>
                  <a:lnTo>
                    <a:pt x="56" y="104"/>
                  </a:lnTo>
                  <a:lnTo>
                    <a:pt x="42" y="126"/>
                  </a:lnTo>
                  <a:lnTo>
                    <a:pt x="29" y="148"/>
                  </a:lnTo>
                  <a:lnTo>
                    <a:pt x="17" y="173"/>
                  </a:lnTo>
                  <a:lnTo>
                    <a:pt x="9" y="201"/>
                  </a:lnTo>
                  <a:lnTo>
                    <a:pt x="9" y="201"/>
                  </a:lnTo>
                  <a:lnTo>
                    <a:pt x="3" y="227"/>
                  </a:lnTo>
                  <a:lnTo>
                    <a:pt x="0" y="254"/>
                  </a:lnTo>
                  <a:lnTo>
                    <a:pt x="0" y="281"/>
                  </a:lnTo>
                  <a:lnTo>
                    <a:pt x="3" y="307"/>
                  </a:lnTo>
                  <a:lnTo>
                    <a:pt x="7" y="333"/>
                  </a:lnTo>
                  <a:lnTo>
                    <a:pt x="14" y="358"/>
                  </a:lnTo>
                  <a:lnTo>
                    <a:pt x="24" y="382"/>
                  </a:lnTo>
                  <a:lnTo>
                    <a:pt x="35" y="405"/>
                  </a:lnTo>
                  <a:lnTo>
                    <a:pt x="50" y="427"/>
                  </a:lnTo>
                  <a:lnTo>
                    <a:pt x="67" y="447"/>
                  </a:lnTo>
                  <a:lnTo>
                    <a:pt x="84" y="466"/>
                  </a:lnTo>
                  <a:lnTo>
                    <a:pt x="104" y="483"/>
                  </a:lnTo>
                  <a:lnTo>
                    <a:pt x="125" y="498"/>
                  </a:lnTo>
                  <a:lnTo>
                    <a:pt x="149" y="512"/>
                  </a:lnTo>
                  <a:lnTo>
                    <a:pt x="173" y="522"/>
                  </a:lnTo>
                  <a:lnTo>
                    <a:pt x="200" y="530"/>
                  </a:lnTo>
                  <a:lnTo>
                    <a:pt x="200" y="530"/>
                  </a:lnTo>
                  <a:lnTo>
                    <a:pt x="227" y="537"/>
                  </a:lnTo>
                  <a:lnTo>
                    <a:pt x="254" y="539"/>
                  </a:lnTo>
                  <a:lnTo>
                    <a:pt x="280" y="539"/>
                  </a:lnTo>
                  <a:lnTo>
                    <a:pt x="306" y="538"/>
                  </a:lnTo>
                  <a:lnTo>
                    <a:pt x="332" y="533"/>
                  </a:lnTo>
                  <a:lnTo>
                    <a:pt x="357" y="525"/>
                  </a:lnTo>
                  <a:lnTo>
                    <a:pt x="382" y="516"/>
                  </a:lnTo>
                  <a:lnTo>
                    <a:pt x="405" y="504"/>
                  </a:lnTo>
                  <a:lnTo>
                    <a:pt x="426" y="490"/>
                  </a:lnTo>
                  <a:lnTo>
                    <a:pt x="447" y="474"/>
                  </a:lnTo>
                  <a:lnTo>
                    <a:pt x="465" y="456"/>
                  </a:lnTo>
                  <a:lnTo>
                    <a:pt x="482" y="436"/>
                  </a:lnTo>
                  <a:lnTo>
                    <a:pt x="498" y="414"/>
                  </a:lnTo>
                  <a:lnTo>
                    <a:pt x="511" y="391"/>
                  </a:lnTo>
                  <a:lnTo>
                    <a:pt x="523" y="366"/>
                  </a:lnTo>
                  <a:lnTo>
                    <a:pt x="530" y="340"/>
                  </a:lnTo>
                  <a:lnTo>
                    <a:pt x="530" y="340"/>
                  </a:lnTo>
                  <a:lnTo>
                    <a:pt x="537" y="313"/>
                  </a:lnTo>
                  <a:lnTo>
                    <a:pt x="540" y="285"/>
                  </a:lnTo>
                  <a:lnTo>
                    <a:pt x="540" y="259"/>
                  </a:lnTo>
                  <a:lnTo>
                    <a:pt x="537" y="233"/>
                  </a:lnTo>
                  <a:lnTo>
                    <a:pt x="532" y="207"/>
                  </a:lnTo>
                  <a:lnTo>
                    <a:pt x="525" y="182"/>
                  </a:lnTo>
                  <a:lnTo>
                    <a:pt x="515" y="158"/>
                  </a:lnTo>
                  <a:lnTo>
                    <a:pt x="503" y="135"/>
                  </a:lnTo>
                  <a:lnTo>
                    <a:pt x="490" y="113"/>
                  </a:lnTo>
                  <a:lnTo>
                    <a:pt x="473" y="92"/>
                  </a:lnTo>
                  <a:lnTo>
                    <a:pt x="456" y="74"/>
                  </a:lnTo>
                  <a:lnTo>
                    <a:pt x="435" y="57"/>
                  </a:lnTo>
                  <a:lnTo>
                    <a:pt x="415" y="42"/>
                  </a:lnTo>
                  <a:lnTo>
                    <a:pt x="391" y="29"/>
                  </a:lnTo>
                  <a:lnTo>
                    <a:pt x="366" y="18"/>
                  </a:lnTo>
                  <a:lnTo>
                    <a:pt x="340" y="9"/>
                  </a:lnTo>
                  <a:lnTo>
                    <a:pt x="34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Freeform 96"/>
            <p:cNvSpPr>
              <a:spLocks/>
            </p:cNvSpPr>
            <p:nvPr userDrawn="1"/>
          </p:nvSpPr>
          <p:spPr bwMode="auto">
            <a:xfrm>
              <a:off x="5177" y="504"/>
              <a:ext cx="114" cy="115"/>
            </a:xfrm>
            <a:custGeom>
              <a:avLst/>
              <a:gdLst>
                <a:gd name="T0" fmla="*/ 288 w 459"/>
                <a:gd name="T1" fmla="*/ 8 h 459"/>
                <a:gd name="T2" fmla="*/ 243 w 459"/>
                <a:gd name="T3" fmla="*/ 2 h 459"/>
                <a:gd name="T4" fmla="*/ 197 w 459"/>
                <a:gd name="T5" fmla="*/ 3 h 459"/>
                <a:gd name="T6" fmla="*/ 154 w 459"/>
                <a:gd name="T7" fmla="*/ 13 h 459"/>
                <a:gd name="T8" fmla="*/ 115 w 459"/>
                <a:gd name="T9" fmla="*/ 31 h 459"/>
                <a:gd name="T10" fmla="*/ 78 w 459"/>
                <a:gd name="T11" fmla="*/ 56 h 459"/>
                <a:gd name="T12" fmla="*/ 48 w 459"/>
                <a:gd name="T13" fmla="*/ 89 h 459"/>
                <a:gd name="T14" fmla="*/ 24 w 459"/>
                <a:gd name="T15" fmla="*/ 127 h 459"/>
                <a:gd name="T16" fmla="*/ 7 w 459"/>
                <a:gd name="T17" fmla="*/ 171 h 459"/>
                <a:gd name="T18" fmla="*/ 3 w 459"/>
                <a:gd name="T19" fmla="*/ 193 h 459"/>
                <a:gd name="T20" fmla="*/ 0 w 459"/>
                <a:gd name="T21" fmla="*/ 239 h 459"/>
                <a:gd name="T22" fmla="*/ 5 w 459"/>
                <a:gd name="T23" fmla="*/ 283 h 459"/>
                <a:gd name="T24" fmla="*/ 20 w 459"/>
                <a:gd name="T25" fmla="*/ 325 h 459"/>
                <a:gd name="T26" fmla="*/ 42 w 459"/>
                <a:gd name="T27" fmla="*/ 364 h 459"/>
                <a:gd name="T28" fmla="*/ 71 w 459"/>
                <a:gd name="T29" fmla="*/ 396 h 459"/>
                <a:gd name="T30" fmla="*/ 106 w 459"/>
                <a:gd name="T31" fmla="*/ 424 h 459"/>
                <a:gd name="T32" fmla="*/ 147 w 459"/>
                <a:gd name="T33" fmla="*/ 444 h 459"/>
                <a:gd name="T34" fmla="*/ 170 w 459"/>
                <a:gd name="T35" fmla="*/ 452 h 459"/>
                <a:gd name="T36" fmla="*/ 215 w 459"/>
                <a:gd name="T37" fmla="*/ 459 h 459"/>
                <a:gd name="T38" fmla="*/ 261 w 459"/>
                <a:gd name="T39" fmla="*/ 458 h 459"/>
                <a:gd name="T40" fmla="*/ 304 w 459"/>
                <a:gd name="T41" fmla="*/ 447 h 459"/>
                <a:gd name="T42" fmla="*/ 344 w 459"/>
                <a:gd name="T43" fmla="*/ 429 h 459"/>
                <a:gd name="T44" fmla="*/ 379 w 459"/>
                <a:gd name="T45" fmla="*/ 403 h 459"/>
                <a:gd name="T46" fmla="*/ 411 w 459"/>
                <a:gd name="T47" fmla="*/ 372 h 459"/>
                <a:gd name="T48" fmla="*/ 434 w 459"/>
                <a:gd name="T49" fmla="*/ 332 h 459"/>
                <a:gd name="T50" fmla="*/ 451 w 459"/>
                <a:gd name="T51" fmla="*/ 289 h 459"/>
                <a:gd name="T52" fmla="*/ 456 w 459"/>
                <a:gd name="T53" fmla="*/ 266 h 459"/>
                <a:gd name="T54" fmla="*/ 459 w 459"/>
                <a:gd name="T55" fmla="*/ 220 h 459"/>
                <a:gd name="T56" fmla="*/ 452 w 459"/>
                <a:gd name="T57" fmla="*/ 176 h 459"/>
                <a:gd name="T58" fmla="*/ 438 w 459"/>
                <a:gd name="T59" fmla="*/ 134 h 459"/>
                <a:gd name="T60" fmla="*/ 416 w 459"/>
                <a:gd name="T61" fmla="*/ 97 h 459"/>
                <a:gd name="T62" fmla="*/ 387 w 459"/>
                <a:gd name="T63" fmla="*/ 64 h 459"/>
                <a:gd name="T64" fmla="*/ 352 w 459"/>
                <a:gd name="T65" fmla="*/ 35 h 459"/>
                <a:gd name="T66" fmla="*/ 310 w 459"/>
                <a:gd name="T67" fmla="*/ 16 h 459"/>
                <a:gd name="T68" fmla="*/ 288 w 459"/>
                <a:gd name="T69" fmla="*/ 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8" y="8"/>
                  </a:moveTo>
                  <a:lnTo>
                    <a:pt x="288" y="8"/>
                  </a:lnTo>
                  <a:lnTo>
                    <a:pt x="266" y="3"/>
                  </a:lnTo>
                  <a:lnTo>
                    <a:pt x="243" y="2"/>
                  </a:lnTo>
                  <a:lnTo>
                    <a:pt x="220" y="0"/>
                  </a:lnTo>
                  <a:lnTo>
                    <a:pt x="197" y="3"/>
                  </a:lnTo>
                  <a:lnTo>
                    <a:pt x="176" y="7"/>
                  </a:lnTo>
                  <a:lnTo>
                    <a:pt x="154" y="13"/>
                  </a:lnTo>
                  <a:lnTo>
                    <a:pt x="134" y="21"/>
                  </a:lnTo>
                  <a:lnTo>
                    <a:pt x="115" y="31"/>
                  </a:lnTo>
                  <a:lnTo>
                    <a:pt x="95" y="43"/>
                  </a:lnTo>
                  <a:lnTo>
                    <a:pt x="78" y="56"/>
                  </a:lnTo>
                  <a:lnTo>
                    <a:pt x="63" y="72"/>
                  </a:lnTo>
                  <a:lnTo>
                    <a:pt x="48" y="89"/>
                  </a:lnTo>
                  <a:lnTo>
                    <a:pt x="35" y="107"/>
                  </a:lnTo>
                  <a:lnTo>
                    <a:pt x="24" y="127"/>
                  </a:lnTo>
                  <a:lnTo>
                    <a:pt x="14" y="149"/>
                  </a:lnTo>
                  <a:lnTo>
                    <a:pt x="7" y="171"/>
                  </a:lnTo>
                  <a:lnTo>
                    <a:pt x="7" y="171"/>
                  </a:lnTo>
                  <a:lnTo>
                    <a:pt x="3" y="193"/>
                  </a:lnTo>
                  <a:lnTo>
                    <a:pt x="0" y="216"/>
                  </a:lnTo>
                  <a:lnTo>
                    <a:pt x="0" y="239"/>
                  </a:lnTo>
                  <a:lnTo>
                    <a:pt x="1" y="262"/>
                  </a:lnTo>
                  <a:lnTo>
                    <a:pt x="5" y="283"/>
                  </a:lnTo>
                  <a:lnTo>
                    <a:pt x="12" y="305"/>
                  </a:lnTo>
                  <a:lnTo>
                    <a:pt x="20" y="325"/>
                  </a:lnTo>
                  <a:lnTo>
                    <a:pt x="30" y="344"/>
                  </a:lnTo>
                  <a:lnTo>
                    <a:pt x="42" y="364"/>
                  </a:lnTo>
                  <a:lnTo>
                    <a:pt x="56" y="381"/>
                  </a:lnTo>
                  <a:lnTo>
                    <a:pt x="71" y="396"/>
                  </a:lnTo>
                  <a:lnTo>
                    <a:pt x="87" y="411"/>
                  </a:lnTo>
                  <a:lnTo>
                    <a:pt x="106" y="424"/>
                  </a:lnTo>
                  <a:lnTo>
                    <a:pt x="127" y="435"/>
                  </a:lnTo>
                  <a:lnTo>
                    <a:pt x="147" y="444"/>
                  </a:lnTo>
                  <a:lnTo>
                    <a:pt x="170" y="452"/>
                  </a:lnTo>
                  <a:lnTo>
                    <a:pt x="170" y="452"/>
                  </a:lnTo>
                  <a:lnTo>
                    <a:pt x="193" y="456"/>
                  </a:lnTo>
                  <a:lnTo>
                    <a:pt x="215" y="459"/>
                  </a:lnTo>
                  <a:lnTo>
                    <a:pt x="239" y="459"/>
                  </a:lnTo>
                  <a:lnTo>
                    <a:pt x="261" y="458"/>
                  </a:lnTo>
                  <a:lnTo>
                    <a:pt x="283" y="454"/>
                  </a:lnTo>
                  <a:lnTo>
                    <a:pt x="304" y="447"/>
                  </a:lnTo>
                  <a:lnTo>
                    <a:pt x="325" y="439"/>
                  </a:lnTo>
                  <a:lnTo>
                    <a:pt x="344" y="429"/>
                  </a:lnTo>
                  <a:lnTo>
                    <a:pt x="362" y="417"/>
                  </a:lnTo>
                  <a:lnTo>
                    <a:pt x="379" y="403"/>
                  </a:lnTo>
                  <a:lnTo>
                    <a:pt x="395" y="388"/>
                  </a:lnTo>
                  <a:lnTo>
                    <a:pt x="411" y="372"/>
                  </a:lnTo>
                  <a:lnTo>
                    <a:pt x="424" y="353"/>
                  </a:lnTo>
                  <a:lnTo>
                    <a:pt x="434" y="332"/>
                  </a:lnTo>
                  <a:lnTo>
                    <a:pt x="443" y="312"/>
                  </a:lnTo>
                  <a:lnTo>
                    <a:pt x="451" y="289"/>
                  </a:lnTo>
                  <a:lnTo>
                    <a:pt x="451" y="289"/>
                  </a:lnTo>
                  <a:lnTo>
                    <a:pt x="456" y="266"/>
                  </a:lnTo>
                  <a:lnTo>
                    <a:pt x="458" y="244"/>
                  </a:lnTo>
                  <a:lnTo>
                    <a:pt x="459" y="220"/>
                  </a:lnTo>
                  <a:lnTo>
                    <a:pt x="456" y="198"/>
                  </a:lnTo>
                  <a:lnTo>
                    <a:pt x="452" y="176"/>
                  </a:lnTo>
                  <a:lnTo>
                    <a:pt x="446" y="155"/>
                  </a:lnTo>
                  <a:lnTo>
                    <a:pt x="438" y="134"/>
                  </a:lnTo>
                  <a:lnTo>
                    <a:pt x="428" y="115"/>
                  </a:lnTo>
                  <a:lnTo>
                    <a:pt x="416" y="97"/>
                  </a:lnTo>
                  <a:lnTo>
                    <a:pt x="403" y="80"/>
                  </a:lnTo>
                  <a:lnTo>
                    <a:pt x="387" y="64"/>
                  </a:lnTo>
                  <a:lnTo>
                    <a:pt x="370" y="48"/>
                  </a:lnTo>
                  <a:lnTo>
                    <a:pt x="352" y="35"/>
                  </a:lnTo>
                  <a:lnTo>
                    <a:pt x="332" y="25"/>
                  </a:lnTo>
                  <a:lnTo>
                    <a:pt x="310" y="16"/>
                  </a:lnTo>
                  <a:lnTo>
                    <a:pt x="288" y="8"/>
                  </a:lnTo>
                  <a:lnTo>
                    <a:pt x="28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Freeform 97"/>
            <p:cNvSpPr>
              <a:spLocks/>
            </p:cNvSpPr>
            <p:nvPr userDrawn="1"/>
          </p:nvSpPr>
          <p:spPr bwMode="auto">
            <a:xfrm>
              <a:off x="5431" y="580"/>
              <a:ext cx="94" cy="95"/>
            </a:xfrm>
            <a:custGeom>
              <a:avLst/>
              <a:gdLst>
                <a:gd name="T0" fmla="*/ 238 w 378"/>
                <a:gd name="T1" fmla="*/ 5 h 378"/>
                <a:gd name="T2" fmla="*/ 201 w 378"/>
                <a:gd name="T3" fmla="*/ 0 h 378"/>
                <a:gd name="T4" fmla="*/ 163 w 378"/>
                <a:gd name="T5" fmla="*/ 1 h 378"/>
                <a:gd name="T6" fmla="*/ 128 w 378"/>
                <a:gd name="T7" fmla="*/ 9 h 378"/>
                <a:gd name="T8" fmla="*/ 95 w 378"/>
                <a:gd name="T9" fmla="*/ 25 h 378"/>
                <a:gd name="T10" fmla="*/ 65 w 378"/>
                <a:gd name="T11" fmla="*/ 45 h 378"/>
                <a:gd name="T12" fmla="*/ 40 w 378"/>
                <a:gd name="T13" fmla="*/ 71 h 378"/>
                <a:gd name="T14" fmla="*/ 21 w 378"/>
                <a:gd name="T15" fmla="*/ 104 h 378"/>
                <a:gd name="T16" fmla="*/ 6 w 378"/>
                <a:gd name="T17" fmla="*/ 139 h 378"/>
                <a:gd name="T18" fmla="*/ 2 w 378"/>
                <a:gd name="T19" fmla="*/ 159 h 378"/>
                <a:gd name="T20" fmla="*/ 0 w 378"/>
                <a:gd name="T21" fmla="*/ 195 h 378"/>
                <a:gd name="T22" fmla="*/ 5 w 378"/>
                <a:gd name="T23" fmla="*/ 232 h 378"/>
                <a:gd name="T24" fmla="*/ 17 w 378"/>
                <a:gd name="T25" fmla="*/ 267 h 378"/>
                <a:gd name="T26" fmla="*/ 35 w 378"/>
                <a:gd name="T27" fmla="*/ 298 h 378"/>
                <a:gd name="T28" fmla="*/ 59 w 378"/>
                <a:gd name="T29" fmla="*/ 325 h 378"/>
                <a:gd name="T30" fmla="*/ 88 w 378"/>
                <a:gd name="T31" fmla="*/ 348 h 378"/>
                <a:gd name="T32" fmla="*/ 122 w 378"/>
                <a:gd name="T33" fmla="*/ 365 h 378"/>
                <a:gd name="T34" fmla="*/ 141 w 378"/>
                <a:gd name="T35" fmla="*/ 371 h 378"/>
                <a:gd name="T36" fmla="*/ 178 w 378"/>
                <a:gd name="T37" fmla="*/ 376 h 378"/>
                <a:gd name="T38" fmla="*/ 215 w 378"/>
                <a:gd name="T39" fmla="*/ 375 h 378"/>
                <a:gd name="T40" fmla="*/ 250 w 378"/>
                <a:gd name="T41" fmla="*/ 367 h 378"/>
                <a:gd name="T42" fmla="*/ 284 w 378"/>
                <a:gd name="T43" fmla="*/ 352 h 378"/>
                <a:gd name="T44" fmla="*/ 313 w 378"/>
                <a:gd name="T45" fmla="*/ 331 h 378"/>
                <a:gd name="T46" fmla="*/ 339 w 378"/>
                <a:gd name="T47" fmla="*/ 305 h 378"/>
                <a:gd name="T48" fmla="*/ 358 w 378"/>
                <a:gd name="T49" fmla="*/ 273 h 378"/>
                <a:gd name="T50" fmla="*/ 371 w 378"/>
                <a:gd name="T51" fmla="*/ 237 h 378"/>
                <a:gd name="T52" fmla="*/ 375 w 378"/>
                <a:gd name="T53" fmla="*/ 219 h 378"/>
                <a:gd name="T54" fmla="*/ 378 w 378"/>
                <a:gd name="T55" fmla="*/ 181 h 378"/>
                <a:gd name="T56" fmla="*/ 373 w 378"/>
                <a:gd name="T57" fmla="*/ 144 h 378"/>
                <a:gd name="T58" fmla="*/ 361 w 378"/>
                <a:gd name="T59" fmla="*/ 109 h 378"/>
                <a:gd name="T60" fmla="*/ 343 w 378"/>
                <a:gd name="T61" fmla="*/ 78 h 378"/>
                <a:gd name="T62" fmla="*/ 319 w 378"/>
                <a:gd name="T63" fmla="*/ 51 h 378"/>
                <a:gd name="T64" fmla="*/ 290 w 378"/>
                <a:gd name="T65" fmla="*/ 28 h 378"/>
                <a:gd name="T66" fmla="*/ 257 w 378"/>
                <a:gd name="T67" fmla="*/ 12 h 378"/>
                <a:gd name="T68" fmla="*/ 238 w 378"/>
                <a:gd name="T69" fmla="*/ 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5"/>
                  </a:moveTo>
                  <a:lnTo>
                    <a:pt x="238" y="5"/>
                  </a:lnTo>
                  <a:lnTo>
                    <a:pt x="219" y="1"/>
                  </a:lnTo>
                  <a:lnTo>
                    <a:pt x="201" y="0"/>
                  </a:lnTo>
                  <a:lnTo>
                    <a:pt x="181" y="0"/>
                  </a:lnTo>
                  <a:lnTo>
                    <a:pt x="163" y="1"/>
                  </a:lnTo>
                  <a:lnTo>
                    <a:pt x="145" y="4"/>
                  </a:lnTo>
                  <a:lnTo>
                    <a:pt x="128" y="9"/>
                  </a:lnTo>
                  <a:lnTo>
                    <a:pt x="111" y="17"/>
                  </a:lnTo>
                  <a:lnTo>
                    <a:pt x="95" y="25"/>
                  </a:lnTo>
                  <a:lnTo>
                    <a:pt x="79" y="34"/>
                  </a:lnTo>
                  <a:lnTo>
                    <a:pt x="65" y="45"/>
                  </a:lnTo>
                  <a:lnTo>
                    <a:pt x="52" y="58"/>
                  </a:lnTo>
                  <a:lnTo>
                    <a:pt x="40" y="71"/>
                  </a:lnTo>
                  <a:lnTo>
                    <a:pt x="30" y="87"/>
                  </a:lnTo>
                  <a:lnTo>
                    <a:pt x="21" y="104"/>
                  </a:lnTo>
                  <a:lnTo>
                    <a:pt x="13" y="121"/>
                  </a:lnTo>
                  <a:lnTo>
                    <a:pt x="6" y="139"/>
                  </a:lnTo>
                  <a:lnTo>
                    <a:pt x="6" y="139"/>
                  </a:lnTo>
                  <a:lnTo>
                    <a:pt x="2" y="159"/>
                  </a:lnTo>
                  <a:lnTo>
                    <a:pt x="0" y="177"/>
                  </a:lnTo>
                  <a:lnTo>
                    <a:pt x="0" y="195"/>
                  </a:lnTo>
                  <a:lnTo>
                    <a:pt x="2" y="213"/>
                  </a:lnTo>
                  <a:lnTo>
                    <a:pt x="5" y="232"/>
                  </a:lnTo>
                  <a:lnTo>
                    <a:pt x="10" y="250"/>
                  </a:lnTo>
                  <a:lnTo>
                    <a:pt x="17" y="267"/>
                  </a:lnTo>
                  <a:lnTo>
                    <a:pt x="26" y="282"/>
                  </a:lnTo>
                  <a:lnTo>
                    <a:pt x="35" y="298"/>
                  </a:lnTo>
                  <a:lnTo>
                    <a:pt x="47" y="312"/>
                  </a:lnTo>
                  <a:lnTo>
                    <a:pt x="59" y="325"/>
                  </a:lnTo>
                  <a:lnTo>
                    <a:pt x="73" y="337"/>
                  </a:lnTo>
                  <a:lnTo>
                    <a:pt x="88" y="348"/>
                  </a:lnTo>
                  <a:lnTo>
                    <a:pt x="104" y="357"/>
                  </a:lnTo>
                  <a:lnTo>
                    <a:pt x="122" y="365"/>
                  </a:lnTo>
                  <a:lnTo>
                    <a:pt x="141" y="371"/>
                  </a:lnTo>
                  <a:lnTo>
                    <a:pt x="141" y="371"/>
                  </a:lnTo>
                  <a:lnTo>
                    <a:pt x="159" y="375"/>
                  </a:lnTo>
                  <a:lnTo>
                    <a:pt x="178" y="376"/>
                  </a:lnTo>
                  <a:lnTo>
                    <a:pt x="197" y="378"/>
                  </a:lnTo>
                  <a:lnTo>
                    <a:pt x="215" y="375"/>
                  </a:lnTo>
                  <a:lnTo>
                    <a:pt x="233" y="372"/>
                  </a:lnTo>
                  <a:lnTo>
                    <a:pt x="250" y="367"/>
                  </a:lnTo>
                  <a:lnTo>
                    <a:pt x="267" y="361"/>
                  </a:lnTo>
                  <a:lnTo>
                    <a:pt x="284" y="352"/>
                  </a:lnTo>
                  <a:lnTo>
                    <a:pt x="298" y="342"/>
                  </a:lnTo>
                  <a:lnTo>
                    <a:pt x="313" y="331"/>
                  </a:lnTo>
                  <a:lnTo>
                    <a:pt x="327" y="318"/>
                  </a:lnTo>
                  <a:lnTo>
                    <a:pt x="339" y="305"/>
                  </a:lnTo>
                  <a:lnTo>
                    <a:pt x="349" y="289"/>
                  </a:lnTo>
                  <a:lnTo>
                    <a:pt x="358" y="273"/>
                  </a:lnTo>
                  <a:lnTo>
                    <a:pt x="366" y="255"/>
                  </a:lnTo>
                  <a:lnTo>
                    <a:pt x="371" y="237"/>
                  </a:lnTo>
                  <a:lnTo>
                    <a:pt x="371" y="237"/>
                  </a:lnTo>
                  <a:lnTo>
                    <a:pt x="375" y="219"/>
                  </a:lnTo>
                  <a:lnTo>
                    <a:pt x="378" y="199"/>
                  </a:lnTo>
                  <a:lnTo>
                    <a:pt x="378" y="181"/>
                  </a:lnTo>
                  <a:lnTo>
                    <a:pt x="376" y="163"/>
                  </a:lnTo>
                  <a:lnTo>
                    <a:pt x="373" y="144"/>
                  </a:lnTo>
                  <a:lnTo>
                    <a:pt x="367" y="126"/>
                  </a:lnTo>
                  <a:lnTo>
                    <a:pt x="361" y="109"/>
                  </a:lnTo>
                  <a:lnTo>
                    <a:pt x="353" y="94"/>
                  </a:lnTo>
                  <a:lnTo>
                    <a:pt x="343" y="78"/>
                  </a:lnTo>
                  <a:lnTo>
                    <a:pt x="332" y="64"/>
                  </a:lnTo>
                  <a:lnTo>
                    <a:pt x="319" y="51"/>
                  </a:lnTo>
                  <a:lnTo>
                    <a:pt x="305" y="39"/>
                  </a:lnTo>
                  <a:lnTo>
                    <a:pt x="290" y="28"/>
                  </a:lnTo>
                  <a:lnTo>
                    <a:pt x="274" y="19"/>
                  </a:lnTo>
                  <a:lnTo>
                    <a:pt x="257" y="12"/>
                  </a:lnTo>
                  <a:lnTo>
                    <a:pt x="238" y="5"/>
                  </a:lnTo>
                  <a:lnTo>
                    <a:pt x="23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7" name="Freeform 98"/>
            <p:cNvSpPr>
              <a:spLocks/>
            </p:cNvSpPr>
            <p:nvPr userDrawn="1"/>
          </p:nvSpPr>
          <p:spPr bwMode="auto">
            <a:xfrm>
              <a:off x="5686" y="656"/>
              <a:ext cx="74" cy="74"/>
            </a:xfrm>
            <a:custGeom>
              <a:avLst/>
              <a:gdLst>
                <a:gd name="T0" fmla="*/ 186 w 297"/>
                <a:gd name="T1" fmla="*/ 5 h 297"/>
                <a:gd name="T2" fmla="*/ 158 w 297"/>
                <a:gd name="T3" fmla="*/ 0 h 297"/>
                <a:gd name="T4" fmla="*/ 128 w 297"/>
                <a:gd name="T5" fmla="*/ 1 h 297"/>
                <a:gd name="T6" fmla="*/ 100 w 297"/>
                <a:gd name="T7" fmla="*/ 8 h 297"/>
                <a:gd name="T8" fmla="*/ 74 w 297"/>
                <a:gd name="T9" fmla="*/ 20 h 297"/>
                <a:gd name="T10" fmla="*/ 51 w 297"/>
                <a:gd name="T11" fmla="*/ 37 h 297"/>
                <a:gd name="T12" fmla="*/ 31 w 297"/>
                <a:gd name="T13" fmla="*/ 57 h 297"/>
                <a:gd name="T14" fmla="*/ 16 w 297"/>
                <a:gd name="T15" fmla="*/ 82 h 297"/>
                <a:gd name="T16" fmla="*/ 5 w 297"/>
                <a:gd name="T17" fmla="*/ 109 h 297"/>
                <a:gd name="T18" fmla="*/ 1 w 297"/>
                <a:gd name="T19" fmla="*/ 125 h 297"/>
                <a:gd name="T20" fmla="*/ 0 w 297"/>
                <a:gd name="T21" fmla="*/ 154 h 297"/>
                <a:gd name="T22" fmla="*/ 4 w 297"/>
                <a:gd name="T23" fmla="*/ 182 h 297"/>
                <a:gd name="T24" fmla="*/ 13 w 297"/>
                <a:gd name="T25" fmla="*/ 210 h 297"/>
                <a:gd name="T26" fmla="*/ 27 w 297"/>
                <a:gd name="T27" fmla="*/ 235 h 297"/>
                <a:gd name="T28" fmla="*/ 46 w 297"/>
                <a:gd name="T29" fmla="*/ 255 h 297"/>
                <a:gd name="T30" fmla="*/ 69 w 297"/>
                <a:gd name="T31" fmla="*/ 274 h 297"/>
                <a:gd name="T32" fmla="*/ 95 w 297"/>
                <a:gd name="T33" fmla="*/ 287 h 297"/>
                <a:gd name="T34" fmla="*/ 109 w 297"/>
                <a:gd name="T35" fmla="*/ 292 h 297"/>
                <a:gd name="T36" fmla="*/ 139 w 297"/>
                <a:gd name="T37" fmla="*/ 296 h 297"/>
                <a:gd name="T38" fmla="*/ 169 w 297"/>
                <a:gd name="T39" fmla="*/ 296 h 297"/>
                <a:gd name="T40" fmla="*/ 197 w 297"/>
                <a:gd name="T41" fmla="*/ 288 h 297"/>
                <a:gd name="T42" fmla="*/ 223 w 297"/>
                <a:gd name="T43" fmla="*/ 276 h 297"/>
                <a:gd name="T44" fmla="*/ 246 w 297"/>
                <a:gd name="T45" fmla="*/ 261 h 297"/>
                <a:gd name="T46" fmla="*/ 266 w 297"/>
                <a:gd name="T47" fmla="*/ 240 h 297"/>
                <a:gd name="T48" fmla="*/ 281 w 297"/>
                <a:gd name="T49" fmla="*/ 215 h 297"/>
                <a:gd name="T50" fmla="*/ 292 w 297"/>
                <a:gd name="T51" fmla="*/ 186 h 297"/>
                <a:gd name="T52" fmla="*/ 294 w 297"/>
                <a:gd name="T53" fmla="*/ 172 h 297"/>
                <a:gd name="T54" fmla="*/ 297 w 297"/>
                <a:gd name="T55" fmla="*/ 142 h 297"/>
                <a:gd name="T56" fmla="*/ 293 w 297"/>
                <a:gd name="T57" fmla="*/ 113 h 297"/>
                <a:gd name="T58" fmla="*/ 284 w 297"/>
                <a:gd name="T59" fmla="*/ 86 h 297"/>
                <a:gd name="T60" fmla="*/ 270 w 297"/>
                <a:gd name="T61" fmla="*/ 63 h 297"/>
                <a:gd name="T62" fmla="*/ 250 w 297"/>
                <a:gd name="T63" fmla="*/ 40 h 297"/>
                <a:gd name="T64" fmla="*/ 228 w 297"/>
                <a:gd name="T65" fmla="*/ 22 h 297"/>
                <a:gd name="T66" fmla="*/ 201 w 297"/>
                <a:gd name="T67" fmla="*/ 9 h 297"/>
                <a:gd name="T68" fmla="*/ 186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6" y="5"/>
                  </a:moveTo>
                  <a:lnTo>
                    <a:pt x="186" y="5"/>
                  </a:lnTo>
                  <a:lnTo>
                    <a:pt x="172" y="1"/>
                  </a:lnTo>
                  <a:lnTo>
                    <a:pt x="158" y="0"/>
                  </a:lnTo>
                  <a:lnTo>
                    <a:pt x="142" y="0"/>
                  </a:lnTo>
                  <a:lnTo>
                    <a:pt x="128" y="1"/>
                  </a:lnTo>
                  <a:lnTo>
                    <a:pt x="113" y="4"/>
                  </a:lnTo>
                  <a:lnTo>
                    <a:pt x="100" y="8"/>
                  </a:lnTo>
                  <a:lnTo>
                    <a:pt x="87" y="13"/>
                  </a:lnTo>
                  <a:lnTo>
                    <a:pt x="74" y="20"/>
                  </a:lnTo>
                  <a:lnTo>
                    <a:pt x="62" y="27"/>
                  </a:lnTo>
                  <a:lnTo>
                    <a:pt x="51" y="37"/>
                  </a:lnTo>
                  <a:lnTo>
                    <a:pt x="40" y="46"/>
                  </a:lnTo>
                  <a:lnTo>
                    <a:pt x="31" y="57"/>
                  </a:lnTo>
                  <a:lnTo>
                    <a:pt x="23" y="69"/>
                  </a:lnTo>
                  <a:lnTo>
                    <a:pt x="16" y="82"/>
                  </a:lnTo>
                  <a:lnTo>
                    <a:pt x="9" y="95"/>
                  </a:lnTo>
                  <a:lnTo>
                    <a:pt x="5" y="109"/>
                  </a:lnTo>
                  <a:lnTo>
                    <a:pt x="5" y="109"/>
                  </a:lnTo>
                  <a:lnTo>
                    <a:pt x="1" y="125"/>
                  </a:lnTo>
                  <a:lnTo>
                    <a:pt x="0" y="139"/>
                  </a:lnTo>
                  <a:lnTo>
                    <a:pt x="0" y="154"/>
                  </a:lnTo>
                  <a:lnTo>
                    <a:pt x="1" y="168"/>
                  </a:lnTo>
                  <a:lnTo>
                    <a:pt x="4" y="182"/>
                  </a:lnTo>
                  <a:lnTo>
                    <a:pt x="8" y="197"/>
                  </a:lnTo>
                  <a:lnTo>
                    <a:pt x="13" y="210"/>
                  </a:lnTo>
                  <a:lnTo>
                    <a:pt x="19" y="223"/>
                  </a:lnTo>
                  <a:lnTo>
                    <a:pt x="27" y="235"/>
                  </a:lnTo>
                  <a:lnTo>
                    <a:pt x="36" y="245"/>
                  </a:lnTo>
                  <a:lnTo>
                    <a:pt x="46" y="255"/>
                  </a:lnTo>
                  <a:lnTo>
                    <a:pt x="57" y="266"/>
                  </a:lnTo>
                  <a:lnTo>
                    <a:pt x="69" y="274"/>
                  </a:lnTo>
                  <a:lnTo>
                    <a:pt x="82" y="281"/>
                  </a:lnTo>
                  <a:lnTo>
                    <a:pt x="95" y="287"/>
                  </a:lnTo>
                  <a:lnTo>
                    <a:pt x="109" y="292"/>
                  </a:lnTo>
                  <a:lnTo>
                    <a:pt x="109" y="292"/>
                  </a:lnTo>
                  <a:lnTo>
                    <a:pt x="125" y="294"/>
                  </a:lnTo>
                  <a:lnTo>
                    <a:pt x="139" y="296"/>
                  </a:lnTo>
                  <a:lnTo>
                    <a:pt x="154" y="297"/>
                  </a:lnTo>
                  <a:lnTo>
                    <a:pt x="169" y="296"/>
                  </a:lnTo>
                  <a:lnTo>
                    <a:pt x="182" y="293"/>
                  </a:lnTo>
                  <a:lnTo>
                    <a:pt x="197" y="288"/>
                  </a:lnTo>
                  <a:lnTo>
                    <a:pt x="210" y="283"/>
                  </a:lnTo>
                  <a:lnTo>
                    <a:pt x="223" y="276"/>
                  </a:lnTo>
                  <a:lnTo>
                    <a:pt x="234" y="268"/>
                  </a:lnTo>
                  <a:lnTo>
                    <a:pt x="246" y="261"/>
                  </a:lnTo>
                  <a:lnTo>
                    <a:pt x="257" y="250"/>
                  </a:lnTo>
                  <a:lnTo>
                    <a:pt x="266" y="240"/>
                  </a:lnTo>
                  <a:lnTo>
                    <a:pt x="274" y="228"/>
                  </a:lnTo>
                  <a:lnTo>
                    <a:pt x="281" y="215"/>
                  </a:lnTo>
                  <a:lnTo>
                    <a:pt x="287" y="201"/>
                  </a:lnTo>
                  <a:lnTo>
                    <a:pt x="292" y="186"/>
                  </a:lnTo>
                  <a:lnTo>
                    <a:pt x="292" y="186"/>
                  </a:lnTo>
                  <a:lnTo>
                    <a:pt x="294" y="172"/>
                  </a:lnTo>
                  <a:lnTo>
                    <a:pt x="297" y="156"/>
                  </a:lnTo>
                  <a:lnTo>
                    <a:pt x="297" y="142"/>
                  </a:lnTo>
                  <a:lnTo>
                    <a:pt x="296" y="128"/>
                  </a:lnTo>
                  <a:lnTo>
                    <a:pt x="293" y="113"/>
                  </a:lnTo>
                  <a:lnTo>
                    <a:pt x="289" y="100"/>
                  </a:lnTo>
                  <a:lnTo>
                    <a:pt x="284" y="86"/>
                  </a:lnTo>
                  <a:lnTo>
                    <a:pt x="277" y="74"/>
                  </a:lnTo>
                  <a:lnTo>
                    <a:pt x="270" y="63"/>
                  </a:lnTo>
                  <a:lnTo>
                    <a:pt x="261" y="51"/>
                  </a:lnTo>
                  <a:lnTo>
                    <a:pt x="250" y="40"/>
                  </a:lnTo>
                  <a:lnTo>
                    <a:pt x="240" y="31"/>
                  </a:lnTo>
                  <a:lnTo>
                    <a:pt x="228" y="22"/>
                  </a:lnTo>
                  <a:lnTo>
                    <a:pt x="215" y="16"/>
                  </a:lnTo>
                  <a:lnTo>
                    <a:pt x="201" y="9"/>
                  </a:lnTo>
                  <a:lnTo>
                    <a:pt x="186" y="5"/>
                  </a:lnTo>
                  <a:lnTo>
                    <a:pt x="18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Freeform 99"/>
            <p:cNvSpPr>
              <a:spLocks/>
            </p:cNvSpPr>
            <p:nvPr userDrawn="1"/>
          </p:nvSpPr>
          <p:spPr bwMode="auto">
            <a:xfrm>
              <a:off x="1704" y="332"/>
              <a:ext cx="90" cy="10"/>
            </a:xfrm>
            <a:custGeom>
              <a:avLst/>
              <a:gdLst>
                <a:gd name="T0" fmla="*/ 291 w 361"/>
                <a:gd name="T1" fmla="*/ 26 h 40"/>
                <a:gd name="T2" fmla="*/ 291 w 361"/>
                <a:gd name="T3" fmla="*/ 26 h 40"/>
                <a:gd name="T4" fmla="*/ 309 w 361"/>
                <a:gd name="T5" fmla="*/ 21 h 40"/>
                <a:gd name="T6" fmla="*/ 328 w 361"/>
                <a:gd name="T7" fmla="*/ 14 h 40"/>
                <a:gd name="T8" fmla="*/ 361 w 361"/>
                <a:gd name="T9" fmla="*/ 0 h 40"/>
                <a:gd name="T10" fmla="*/ 0 w 361"/>
                <a:gd name="T11" fmla="*/ 0 h 40"/>
                <a:gd name="T12" fmla="*/ 0 w 361"/>
                <a:gd name="T13" fmla="*/ 0 h 40"/>
                <a:gd name="T14" fmla="*/ 34 w 361"/>
                <a:gd name="T15" fmla="*/ 13 h 40"/>
                <a:gd name="T16" fmla="*/ 70 w 361"/>
                <a:gd name="T17" fmla="*/ 25 h 40"/>
                <a:gd name="T18" fmla="*/ 105 w 361"/>
                <a:gd name="T19" fmla="*/ 33 h 40"/>
                <a:gd name="T20" fmla="*/ 123 w 361"/>
                <a:gd name="T21" fmla="*/ 36 h 40"/>
                <a:gd name="T22" fmla="*/ 141 w 361"/>
                <a:gd name="T23" fmla="*/ 38 h 40"/>
                <a:gd name="T24" fmla="*/ 159 w 361"/>
                <a:gd name="T25" fmla="*/ 39 h 40"/>
                <a:gd name="T26" fmla="*/ 178 w 361"/>
                <a:gd name="T27" fmla="*/ 40 h 40"/>
                <a:gd name="T28" fmla="*/ 197 w 361"/>
                <a:gd name="T29" fmla="*/ 40 h 40"/>
                <a:gd name="T30" fmla="*/ 215 w 361"/>
                <a:gd name="T31" fmla="*/ 39 h 40"/>
                <a:gd name="T32" fmla="*/ 235 w 361"/>
                <a:gd name="T33" fmla="*/ 38 h 40"/>
                <a:gd name="T34" fmla="*/ 253 w 361"/>
                <a:gd name="T35" fmla="*/ 34 h 40"/>
                <a:gd name="T36" fmla="*/ 273 w 361"/>
                <a:gd name="T37" fmla="*/ 31 h 40"/>
                <a:gd name="T38" fmla="*/ 291 w 361"/>
                <a:gd name="T39" fmla="*/ 26 h 40"/>
                <a:gd name="T40" fmla="*/ 291 w 361"/>
                <a:gd name="T41"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291" y="26"/>
                  </a:moveTo>
                  <a:lnTo>
                    <a:pt x="291" y="26"/>
                  </a:lnTo>
                  <a:lnTo>
                    <a:pt x="309" y="21"/>
                  </a:lnTo>
                  <a:lnTo>
                    <a:pt x="328" y="14"/>
                  </a:lnTo>
                  <a:lnTo>
                    <a:pt x="361" y="0"/>
                  </a:lnTo>
                  <a:lnTo>
                    <a:pt x="0" y="0"/>
                  </a:lnTo>
                  <a:lnTo>
                    <a:pt x="0" y="0"/>
                  </a:lnTo>
                  <a:lnTo>
                    <a:pt x="34" y="13"/>
                  </a:lnTo>
                  <a:lnTo>
                    <a:pt x="70" y="25"/>
                  </a:lnTo>
                  <a:lnTo>
                    <a:pt x="105" y="33"/>
                  </a:lnTo>
                  <a:lnTo>
                    <a:pt x="123" y="36"/>
                  </a:lnTo>
                  <a:lnTo>
                    <a:pt x="141" y="38"/>
                  </a:lnTo>
                  <a:lnTo>
                    <a:pt x="159" y="39"/>
                  </a:lnTo>
                  <a:lnTo>
                    <a:pt x="178" y="40"/>
                  </a:lnTo>
                  <a:lnTo>
                    <a:pt x="197" y="40"/>
                  </a:lnTo>
                  <a:lnTo>
                    <a:pt x="215" y="39"/>
                  </a:lnTo>
                  <a:lnTo>
                    <a:pt x="235" y="38"/>
                  </a:lnTo>
                  <a:lnTo>
                    <a:pt x="253" y="34"/>
                  </a:lnTo>
                  <a:lnTo>
                    <a:pt x="273" y="31"/>
                  </a:lnTo>
                  <a:lnTo>
                    <a:pt x="291" y="26"/>
                  </a:lnTo>
                  <a:lnTo>
                    <a:pt x="29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Freeform 100"/>
            <p:cNvSpPr>
              <a:spLocks/>
            </p:cNvSpPr>
            <p:nvPr userDrawn="1"/>
          </p:nvSpPr>
          <p:spPr bwMode="auto">
            <a:xfrm>
              <a:off x="1413" y="332"/>
              <a:ext cx="184" cy="65"/>
            </a:xfrm>
            <a:custGeom>
              <a:avLst/>
              <a:gdLst>
                <a:gd name="T0" fmla="*/ 469 w 738"/>
                <a:gd name="T1" fmla="*/ 249 h 262"/>
                <a:gd name="T2" fmla="*/ 469 w 738"/>
                <a:gd name="T3" fmla="*/ 249 h 262"/>
                <a:gd name="T4" fmla="*/ 493 w 738"/>
                <a:gd name="T5" fmla="*/ 242 h 262"/>
                <a:gd name="T6" fmla="*/ 516 w 738"/>
                <a:gd name="T7" fmla="*/ 233 h 262"/>
                <a:gd name="T8" fmla="*/ 538 w 738"/>
                <a:gd name="T9" fmla="*/ 223 h 262"/>
                <a:gd name="T10" fmla="*/ 561 w 738"/>
                <a:gd name="T11" fmla="*/ 212 h 262"/>
                <a:gd name="T12" fmla="*/ 580 w 738"/>
                <a:gd name="T13" fmla="*/ 199 h 262"/>
                <a:gd name="T14" fmla="*/ 600 w 738"/>
                <a:gd name="T15" fmla="*/ 186 h 262"/>
                <a:gd name="T16" fmla="*/ 619 w 738"/>
                <a:gd name="T17" fmla="*/ 171 h 262"/>
                <a:gd name="T18" fmla="*/ 636 w 738"/>
                <a:gd name="T19" fmla="*/ 155 h 262"/>
                <a:gd name="T20" fmla="*/ 653 w 738"/>
                <a:gd name="T21" fmla="*/ 139 h 262"/>
                <a:gd name="T22" fmla="*/ 669 w 738"/>
                <a:gd name="T23" fmla="*/ 121 h 262"/>
                <a:gd name="T24" fmla="*/ 683 w 738"/>
                <a:gd name="T25" fmla="*/ 103 h 262"/>
                <a:gd name="T26" fmla="*/ 696 w 738"/>
                <a:gd name="T27" fmla="*/ 83 h 262"/>
                <a:gd name="T28" fmla="*/ 708 w 738"/>
                <a:gd name="T29" fmla="*/ 64 h 262"/>
                <a:gd name="T30" fmla="*/ 720 w 738"/>
                <a:gd name="T31" fmla="*/ 43 h 262"/>
                <a:gd name="T32" fmla="*/ 729 w 738"/>
                <a:gd name="T33" fmla="*/ 21 h 262"/>
                <a:gd name="T34" fmla="*/ 738 w 738"/>
                <a:gd name="T35" fmla="*/ 0 h 262"/>
                <a:gd name="T36" fmla="*/ 0 w 738"/>
                <a:gd name="T37" fmla="*/ 0 h 262"/>
                <a:gd name="T38" fmla="*/ 0 w 738"/>
                <a:gd name="T39" fmla="*/ 0 h 262"/>
                <a:gd name="T40" fmla="*/ 7 w 738"/>
                <a:gd name="T41" fmla="*/ 17 h 262"/>
                <a:gd name="T42" fmla="*/ 15 w 738"/>
                <a:gd name="T43" fmla="*/ 35 h 262"/>
                <a:gd name="T44" fmla="*/ 22 w 738"/>
                <a:gd name="T45" fmla="*/ 51 h 262"/>
                <a:gd name="T46" fmla="*/ 31 w 738"/>
                <a:gd name="T47" fmla="*/ 68 h 262"/>
                <a:gd name="T48" fmla="*/ 41 w 738"/>
                <a:gd name="T49" fmla="*/ 83 h 262"/>
                <a:gd name="T50" fmla="*/ 51 w 738"/>
                <a:gd name="T51" fmla="*/ 98 h 262"/>
                <a:gd name="T52" fmla="*/ 61 w 738"/>
                <a:gd name="T53" fmla="*/ 113 h 262"/>
                <a:gd name="T54" fmla="*/ 73 w 738"/>
                <a:gd name="T55" fmla="*/ 126 h 262"/>
                <a:gd name="T56" fmla="*/ 86 w 738"/>
                <a:gd name="T57" fmla="*/ 141 h 262"/>
                <a:gd name="T58" fmla="*/ 98 w 738"/>
                <a:gd name="T59" fmla="*/ 152 h 262"/>
                <a:gd name="T60" fmla="*/ 111 w 738"/>
                <a:gd name="T61" fmla="*/ 165 h 262"/>
                <a:gd name="T62" fmla="*/ 125 w 738"/>
                <a:gd name="T63" fmla="*/ 177 h 262"/>
                <a:gd name="T64" fmla="*/ 140 w 738"/>
                <a:gd name="T65" fmla="*/ 188 h 262"/>
                <a:gd name="T66" fmla="*/ 154 w 738"/>
                <a:gd name="T67" fmla="*/ 198 h 262"/>
                <a:gd name="T68" fmla="*/ 170 w 738"/>
                <a:gd name="T69" fmla="*/ 207 h 262"/>
                <a:gd name="T70" fmla="*/ 185 w 738"/>
                <a:gd name="T71" fmla="*/ 216 h 262"/>
                <a:gd name="T72" fmla="*/ 201 w 738"/>
                <a:gd name="T73" fmla="*/ 224 h 262"/>
                <a:gd name="T74" fmla="*/ 217 w 738"/>
                <a:gd name="T75" fmla="*/ 232 h 262"/>
                <a:gd name="T76" fmla="*/ 233 w 738"/>
                <a:gd name="T77" fmla="*/ 238 h 262"/>
                <a:gd name="T78" fmla="*/ 250 w 738"/>
                <a:gd name="T79" fmla="*/ 244 h 262"/>
                <a:gd name="T80" fmla="*/ 267 w 738"/>
                <a:gd name="T81" fmla="*/ 249 h 262"/>
                <a:gd name="T82" fmla="*/ 286 w 738"/>
                <a:gd name="T83" fmla="*/ 253 h 262"/>
                <a:gd name="T84" fmla="*/ 303 w 738"/>
                <a:gd name="T85" fmla="*/ 257 h 262"/>
                <a:gd name="T86" fmla="*/ 321 w 738"/>
                <a:gd name="T87" fmla="*/ 259 h 262"/>
                <a:gd name="T88" fmla="*/ 339 w 738"/>
                <a:gd name="T89" fmla="*/ 262 h 262"/>
                <a:gd name="T90" fmla="*/ 357 w 738"/>
                <a:gd name="T91" fmla="*/ 262 h 262"/>
                <a:gd name="T92" fmla="*/ 376 w 738"/>
                <a:gd name="T93" fmla="*/ 262 h 262"/>
                <a:gd name="T94" fmla="*/ 395 w 738"/>
                <a:gd name="T95" fmla="*/ 262 h 262"/>
                <a:gd name="T96" fmla="*/ 413 w 738"/>
                <a:gd name="T97" fmla="*/ 259 h 262"/>
                <a:gd name="T98" fmla="*/ 432 w 738"/>
                <a:gd name="T99" fmla="*/ 257 h 262"/>
                <a:gd name="T100" fmla="*/ 450 w 738"/>
                <a:gd name="T101" fmla="*/ 254 h 262"/>
                <a:gd name="T102" fmla="*/ 469 w 738"/>
                <a:gd name="T103" fmla="*/ 249 h 262"/>
                <a:gd name="T104" fmla="*/ 4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469" y="249"/>
                  </a:moveTo>
                  <a:lnTo>
                    <a:pt x="469" y="249"/>
                  </a:lnTo>
                  <a:lnTo>
                    <a:pt x="493" y="242"/>
                  </a:lnTo>
                  <a:lnTo>
                    <a:pt x="516" y="233"/>
                  </a:lnTo>
                  <a:lnTo>
                    <a:pt x="538" y="223"/>
                  </a:lnTo>
                  <a:lnTo>
                    <a:pt x="561" y="212"/>
                  </a:lnTo>
                  <a:lnTo>
                    <a:pt x="580" y="199"/>
                  </a:lnTo>
                  <a:lnTo>
                    <a:pt x="600" y="186"/>
                  </a:lnTo>
                  <a:lnTo>
                    <a:pt x="619" y="171"/>
                  </a:lnTo>
                  <a:lnTo>
                    <a:pt x="636" y="155"/>
                  </a:lnTo>
                  <a:lnTo>
                    <a:pt x="653" y="139"/>
                  </a:lnTo>
                  <a:lnTo>
                    <a:pt x="669" y="121"/>
                  </a:lnTo>
                  <a:lnTo>
                    <a:pt x="683" y="103"/>
                  </a:lnTo>
                  <a:lnTo>
                    <a:pt x="696" y="83"/>
                  </a:lnTo>
                  <a:lnTo>
                    <a:pt x="708" y="64"/>
                  </a:lnTo>
                  <a:lnTo>
                    <a:pt x="720" y="43"/>
                  </a:lnTo>
                  <a:lnTo>
                    <a:pt x="729" y="21"/>
                  </a:lnTo>
                  <a:lnTo>
                    <a:pt x="738" y="0"/>
                  </a:lnTo>
                  <a:lnTo>
                    <a:pt x="0" y="0"/>
                  </a:lnTo>
                  <a:lnTo>
                    <a:pt x="0" y="0"/>
                  </a:lnTo>
                  <a:lnTo>
                    <a:pt x="7" y="17"/>
                  </a:lnTo>
                  <a:lnTo>
                    <a:pt x="15" y="35"/>
                  </a:lnTo>
                  <a:lnTo>
                    <a:pt x="22" y="51"/>
                  </a:lnTo>
                  <a:lnTo>
                    <a:pt x="31" y="68"/>
                  </a:lnTo>
                  <a:lnTo>
                    <a:pt x="41" y="83"/>
                  </a:lnTo>
                  <a:lnTo>
                    <a:pt x="51" y="98"/>
                  </a:lnTo>
                  <a:lnTo>
                    <a:pt x="61" y="113"/>
                  </a:lnTo>
                  <a:lnTo>
                    <a:pt x="73" y="126"/>
                  </a:lnTo>
                  <a:lnTo>
                    <a:pt x="86" y="141"/>
                  </a:lnTo>
                  <a:lnTo>
                    <a:pt x="98" y="152"/>
                  </a:lnTo>
                  <a:lnTo>
                    <a:pt x="111" y="165"/>
                  </a:lnTo>
                  <a:lnTo>
                    <a:pt x="125" y="177"/>
                  </a:lnTo>
                  <a:lnTo>
                    <a:pt x="140" y="188"/>
                  </a:lnTo>
                  <a:lnTo>
                    <a:pt x="154" y="198"/>
                  </a:lnTo>
                  <a:lnTo>
                    <a:pt x="170" y="207"/>
                  </a:lnTo>
                  <a:lnTo>
                    <a:pt x="185" y="216"/>
                  </a:lnTo>
                  <a:lnTo>
                    <a:pt x="201" y="224"/>
                  </a:lnTo>
                  <a:lnTo>
                    <a:pt x="217" y="232"/>
                  </a:lnTo>
                  <a:lnTo>
                    <a:pt x="233" y="238"/>
                  </a:lnTo>
                  <a:lnTo>
                    <a:pt x="250" y="244"/>
                  </a:lnTo>
                  <a:lnTo>
                    <a:pt x="267" y="249"/>
                  </a:lnTo>
                  <a:lnTo>
                    <a:pt x="286" y="253"/>
                  </a:lnTo>
                  <a:lnTo>
                    <a:pt x="303" y="257"/>
                  </a:lnTo>
                  <a:lnTo>
                    <a:pt x="321" y="259"/>
                  </a:lnTo>
                  <a:lnTo>
                    <a:pt x="339" y="262"/>
                  </a:lnTo>
                  <a:lnTo>
                    <a:pt x="357" y="262"/>
                  </a:lnTo>
                  <a:lnTo>
                    <a:pt x="376" y="262"/>
                  </a:lnTo>
                  <a:lnTo>
                    <a:pt x="395" y="262"/>
                  </a:lnTo>
                  <a:lnTo>
                    <a:pt x="413" y="259"/>
                  </a:lnTo>
                  <a:lnTo>
                    <a:pt x="432" y="257"/>
                  </a:lnTo>
                  <a:lnTo>
                    <a:pt x="450" y="254"/>
                  </a:lnTo>
                  <a:lnTo>
                    <a:pt x="469" y="249"/>
                  </a:lnTo>
                  <a:lnTo>
                    <a:pt x="4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Freeform 101"/>
            <p:cNvSpPr>
              <a:spLocks/>
            </p:cNvSpPr>
            <p:nvPr userDrawn="1"/>
          </p:nvSpPr>
          <p:spPr bwMode="auto">
            <a:xfrm>
              <a:off x="1172" y="332"/>
              <a:ext cx="176" cy="121"/>
            </a:xfrm>
            <a:custGeom>
              <a:avLst/>
              <a:gdLst>
                <a:gd name="T0" fmla="*/ 441 w 702"/>
                <a:gd name="T1" fmla="*/ 472 h 483"/>
                <a:gd name="T2" fmla="*/ 475 w 702"/>
                <a:gd name="T3" fmla="*/ 461 h 483"/>
                <a:gd name="T4" fmla="*/ 508 w 702"/>
                <a:gd name="T5" fmla="*/ 447 h 483"/>
                <a:gd name="T6" fmla="*/ 538 w 702"/>
                <a:gd name="T7" fmla="*/ 430 h 483"/>
                <a:gd name="T8" fmla="*/ 566 w 702"/>
                <a:gd name="T9" fmla="*/ 410 h 483"/>
                <a:gd name="T10" fmla="*/ 592 w 702"/>
                <a:gd name="T11" fmla="*/ 388 h 483"/>
                <a:gd name="T12" fmla="*/ 616 w 702"/>
                <a:gd name="T13" fmla="*/ 363 h 483"/>
                <a:gd name="T14" fmla="*/ 637 w 702"/>
                <a:gd name="T15" fmla="*/ 336 h 483"/>
                <a:gd name="T16" fmla="*/ 655 w 702"/>
                <a:gd name="T17" fmla="*/ 309 h 483"/>
                <a:gd name="T18" fmla="*/ 669 w 702"/>
                <a:gd name="T19" fmla="*/ 279 h 483"/>
                <a:gd name="T20" fmla="*/ 682 w 702"/>
                <a:gd name="T21" fmla="*/ 248 h 483"/>
                <a:gd name="T22" fmla="*/ 691 w 702"/>
                <a:gd name="T23" fmla="*/ 215 h 483"/>
                <a:gd name="T24" fmla="*/ 698 w 702"/>
                <a:gd name="T25" fmla="*/ 181 h 483"/>
                <a:gd name="T26" fmla="*/ 702 w 702"/>
                <a:gd name="T27" fmla="*/ 147 h 483"/>
                <a:gd name="T28" fmla="*/ 701 w 702"/>
                <a:gd name="T29" fmla="*/ 112 h 483"/>
                <a:gd name="T30" fmla="*/ 697 w 702"/>
                <a:gd name="T31" fmla="*/ 77 h 483"/>
                <a:gd name="T32" fmla="*/ 690 w 702"/>
                <a:gd name="T33" fmla="*/ 42 h 483"/>
                <a:gd name="T34" fmla="*/ 686 w 702"/>
                <a:gd name="T35" fmla="*/ 31 h 483"/>
                <a:gd name="T36" fmla="*/ 673 w 702"/>
                <a:gd name="T37" fmla="*/ 0 h 483"/>
                <a:gd name="T38" fmla="*/ 27 w 702"/>
                <a:gd name="T39" fmla="*/ 0 h 483"/>
                <a:gd name="T40" fmla="*/ 10 w 702"/>
                <a:gd name="T41" fmla="*/ 52 h 483"/>
                <a:gd name="T42" fmla="*/ 1 w 702"/>
                <a:gd name="T43" fmla="*/ 108 h 483"/>
                <a:gd name="T44" fmla="*/ 1 w 702"/>
                <a:gd name="T45" fmla="*/ 165 h 483"/>
                <a:gd name="T46" fmla="*/ 11 w 702"/>
                <a:gd name="T47" fmla="*/ 224 h 483"/>
                <a:gd name="T48" fmla="*/ 16 w 702"/>
                <a:gd name="T49" fmla="*/ 241 h 483"/>
                <a:gd name="T50" fmla="*/ 30 w 702"/>
                <a:gd name="T51" fmla="*/ 275 h 483"/>
                <a:gd name="T52" fmla="*/ 45 w 702"/>
                <a:gd name="T53" fmla="*/ 306 h 483"/>
                <a:gd name="T54" fmla="*/ 63 w 702"/>
                <a:gd name="T55" fmla="*/ 335 h 483"/>
                <a:gd name="T56" fmla="*/ 84 w 702"/>
                <a:gd name="T57" fmla="*/ 362 h 483"/>
                <a:gd name="T58" fmla="*/ 108 w 702"/>
                <a:gd name="T59" fmla="*/ 387 h 483"/>
                <a:gd name="T60" fmla="*/ 134 w 702"/>
                <a:gd name="T61" fmla="*/ 409 h 483"/>
                <a:gd name="T62" fmla="*/ 161 w 702"/>
                <a:gd name="T63" fmla="*/ 429 h 483"/>
                <a:gd name="T64" fmla="*/ 190 w 702"/>
                <a:gd name="T65" fmla="*/ 444 h 483"/>
                <a:gd name="T66" fmla="*/ 221 w 702"/>
                <a:gd name="T67" fmla="*/ 459 h 483"/>
                <a:gd name="T68" fmla="*/ 252 w 702"/>
                <a:gd name="T69" fmla="*/ 470 h 483"/>
                <a:gd name="T70" fmla="*/ 285 w 702"/>
                <a:gd name="T71" fmla="*/ 478 h 483"/>
                <a:gd name="T72" fmla="*/ 319 w 702"/>
                <a:gd name="T73" fmla="*/ 482 h 483"/>
                <a:gd name="T74" fmla="*/ 354 w 702"/>
                <a:gd name="T75" fmla="*/ 483 h 483"/>
                <a:gd name="T76" fmla="*/ 389 w 702"/>
                <a:gd name="T77" fmla="*/ 482 h 483"/>
                <a:gd name="T78" fmla="*/ 424 w 702"/>
                <a:gd name="T79" fmla="*/ 476 h 483"/>
                <a:gd name="T80" fmla="*/ 44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441" y="472"/>
                  </a:moveTo>
                  <a:lnTo>
                    <a:pt x="441" y="472"/>
                  </a:lnTo>
                  <a:lnTo>
                    <a:pt x="458" y="466"/>
                  </a:lnTo>
                  <a:lnTo>
                    <a:pt x="475" y="461"/>
                  </a:lnTo>
                  <a:lnTo>
                    <a:pt x="492" y="455"/>
                  </a:lnTo>
                  <a:lnTo>
                    <a:pt x="508" y="447"/>
                  </a:lnTo>
                  <a:lnTo>
                    <a:pt x="523" y="439"/>
                  </a:lnTo>
                  <a:lnTo>
                    <a:pt x="538" y="430"/>
                  </a:lnTo>
                  <a:lnTo>
                    <a:pt x="552" y="420"/>
                  </a:lnTo>
                  <a:lnTo>
                    <a:pt x="566" y="410"/>
                  </a:lnTo>
                  <a:lnTo>
                    <a:pt x="579" y="399"/>
                  </a:lnTo>
                  <a:lnTo>
                    <a:pt x="592" y="388"/>
                  </a:lnTo>
                  <a:lnTo>
                    <a:pt x="604" y="375"/>
                  </a:lnTo>
                  <a:lnTo>
                    <a:pt x="616" y="363"/>
                  </a:lnTo>
                  <a:lnTo>
                    <a:pt x="626" y="350"/>
                  </a:lnTo>
                  <a:lnTo>
                    <a:pt x="637" y="336"/>
                  </a:lnTo>
                  <a:lnTo>
                    <a:pt x="646" y="323"/>
                  </a:lnTo>
                  <a:lnTo>
                    <a:pt x="655" y="309"/>
                  </a:lnTo>
                  <a:lnTo>
                    <a:pt x="663" y="293"/>
                  </a:lnTo>
                  <a:lnTo>
                    <a:pt x="669" y="279"/>
                  </a:lnTo>
                  <a:lnTo>
                    <a:pt x="677" y="263"/>
                  </a:lnTo>
                  <a:lnTo>
                    <a:pt x="682" y="248"/>
                  </a:lnTo>
                  <a:lnTo>
                    <a:pt x="688" y="231"/>
                  </a:lnTo>
                  <a:lnTo>
                    <a:pt x="691" y="215"/>
                  </a:lnTo>
                  <a:lnTo>
                    <a:pt x="695" y="198"/>
                  </a:lnTo>
                  <a:lnTo>
                    <a:pt x="698" y="181"/>
                  </a:lnTo>
                  <a:lnTo>
                    <a:pt x="701" y="164"/>
                  </a:lnTo>
                  <a:lnTo>
                    <a:pt x="702" y="147"/>
                  </a:lnTo>
                  <a:lnTo>
                    <a:pt x="702" y="129"/>
                  </a:lnTo>
                  <a:lnTo>
                    <a:pt x="701" y="112"/>
                  </a:lnTo>
                  <a:lnTo>
                    <a:pt x="699" y="95"/>
                  </a:lnTo>
                  <a:lnTo>
                    <a:pt x="697" y="77"/>
                  </a:lnTo>
                  <a:lnTo>
                    <a:pt x="694" y="60"/>
                  </a:lnTo>
                  <a:lnTo>
                    <a:pt x="690" y="42"/>
                  </a:lnTo>
                  <a:lnTo>
                    <a:pt x="690" y="42"/>
                  </a:lnTo>
                  <a:lnTo>
                    <a:pt x="686" y="31"/>
                  </a:lnTo>
                  <a:lnTo>
                    <a:pt x="682" y="21"/>
                  </a:lnTo>
                  <a:lnTo>
                    <a:pt x="673" y="0"/>
                  </a:lnTo>
                  <a:lnTo>
                    <a:pt x="27" y="0"/>
                  </a:lnTo>
                  <a:lnTo>
                    <a:pt x="27" y="0"/>
                  </a:lnTo>
                  <a:lnTo>
                    <a:pt x="18" y="26"/>
                  </a:lnTo>
                  <a:lnTo>
                    <a:pt x="10" y="52"/>
                  </a:lnTo>
                  <a:lnTo>
                    <a:pt x="5" y="81"/>
                  </a:lnTo>
                  <a:lnTo>
                    <a:pt x="1" y="108"/>
                  </a:lnTo>
                  <a:lnTo>
                    <a:pt x="0" y="137"/>
                  </a:lnTo>
                  <a:lnTo>
                    <a:pt x="1" y="165"/>
                  </a:lnTo>
                  <a:lnTo>
                    <a:pt x="5" y="194"/>
                  </a:lnTo>
                  <a:lnTo>
                    <a:pt x="11" y="224"/>
                  </a:lnTo>
                  <a:lnTo>
                    <a:pt x="11" y="224"/>
                  </a:lnTo>
                  <a:lnTo>
                    <a:pt x="16" y="241"/>
                  </a:lnTo>
                  <a:lnTo>
                    <a:pt x="23" y="258"/>
                  </a:lnTo>
                  <a:lnTo>
                    <a:pt x="30" y="275"/>
                  </a:lnTo>
                  <a:lnTo>
                    <a:pt x="36" y="291"/>
                  </a:lnTo>
                  <a:lnTo>
                    <a:pt x="45" y="306"/>
                  </a:lnTo>
                  <a:lnTo>
                    <a:pt x="54" y="321"/>
                  </a:lnTo>
                  <a:lnTo>
                    <a:pt x="63" y="335"/>
                  </a:lnTo>
                  <a:lnTo>
                    <a:pt x="74" y="349"/>
                  </a:lnTo>
                  <a:lnTo>
                    <a:pt x="84" y="362"/>
                  </a:lnTo>
                  <a:lnTo>
                    <a:pt x="96" y="374"/>
                  </a:lnTo>
                  <a:lnTo>
                    <a:pt x="108" y="387"/>
                  </a:lnTo>
                  <a:lnTo>
                    <a:pt x="121" y="397"/>
                  </a:lnTo>
                  <a:lnTo>
                    <a:pt x="134" y="409"/>
                  </a:lnTo>
                  <a:lnTo>
                    <a:pt x="147" y="418"/>
                  </a:lnTo>
                  <a:lnTo>
                    <a:pt x="161" y="429"/>
                  </a:lnTo>
                  <a:lnTo>
                    <a:pt x="175" y="436"/>
                  </a:lnTo>
                  <a:lnTo>
                    <a:pt x="190" y="444"/>
                  </a:lnTo>
                  <a:lnTo>
                    <a:pt x="205" y="452"/>
                  </a:lnTo>
                  <a:lnTo>
                    <a:pt x="221" y="459"/>
                  </a:lnTo>
                  <a:lnTo>
                    <a:pt x="237" y="465"/>
                  </a:lnTo>
                  <a:lnTo>
                    <a:pt x="252" y="470"/>
                  </a:lnTo>
                  <a:lnTo>
                    <a:pt x="269" y="474"/>
                  </a:lnTo>
                  <a:lnTo>
                    <a:pt x="285" y="478"/>
                  </a:lnTo>
                  <a:lnTo>
                    <a:pt x="302" y="481"/>
                  </a:lnTo>
                  <a:lnTo>
                    <a:pt x="319" y="482"/>
                  </a:lnTo>
                  <a:lnTo>
                    <a:pt x="337" y="483"/>
                  </a:lnTo>
                  <a:lnTo>
                    <a:pt x="354" y="483"/>
                  </a:lnTo>
                  <a:lnTo>
                    <a:pt x="371" y="483"/>
                  </a:lnTo>
                  <a:lnTo>
                    <a:pt x="389" y="482"/>
                  </a:lnTo>
                  <a:lnTo>
                    <a:pt x="406" y="479"/>
                  </a:lnTo>
                  <a:lnTo>
                    <a:pt x="424" y="476"/>
                  </a:lnTo>
                  <a:lnTo>
                    <a:pt x="441" y="472"/>
                  </a:lnTo>
                  <a:lnTo>
                    <a:pt x="44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Freeform 102"/>
            <p:cNvSpPr>
              <a:spLocks/>
            </p:cNvSpPr>
            <p:nvPr userDrawn="1"/>
          </p:nvSpPr>
          <p:spPr bwMode="auto">
            <a:xfrm>
              <a:off x="938" y="353"/>
              <a:ext cx="155" cy="155"/>
            </a:xfrm>
            <a:custGeom>
              <a:avLst/>
              <a:gdLst>
                <a:gd name="T0" fmla="*/ 231 w 622"/>
                <a:gd name="T1" fmla="*/ 10 h 620"/>
                <a:gd name="T2" fmla="*/ 201 w 622"/>
                <a:gd name="T3" fmla="*/ 19 h 620"/>
                <a:gd name="T4" fmla="*/ 172 w 622"/>
                <a:gd name="T5" fmla="*/ 32 h 620"/>
                <a:gd name="T6" fmla="*/ 120 w 622"/>
                <a:gd name="T7" fmla="*/ 65 h 620"/>
                <a:gd name="T8" fmla="*/ 77 w 622"/>
                <a:gd name="T9" fmla="*/ 107 h 620"/>
                <a:gd name="T10" fmla="*/ 42 w 622"/>
                <a:gd name="T11" fmla="*/ 155 h 620"/>
                <a:gd name="T12" fmla="*/ 17 w 622"/>
                <a:gd name="T13" fmla="*/ 209 h 620"/>
                <a:gd name="T14" fmla="*/ 4 w 622"/>
                <a:gd name="T15" fmla="*/ 267 h 620"/>
                <a:gd name="T16" fmla="*/ 2 w 622"/>
                <a:gd name="T17" fmla="*/ 328 h 620"/>
                <a:gd name="T18" fmla="*/ 4 w 622"/>
                <a:gd name="T19" fmla="*/ 359 h 620"/>
                <a:gd name="T20" fmla="*/ 11 w 622"/>
                <a:gd name="T21" fmla="*/ 391 h 620"/>
                <a:gd name="T22" fmla="*/ 16 w 622"/>
                <a:gd name="T23" fmla="*/ 406 h 620"/>
                <a:gd name="T24" fmla="*/ 28 w 622"/>
                <a:gd name="T25" fmla="*/ 435 h 620"/>
                <a:gd name="T26" fmla="*/ 49 w 622"/>
                <a:gd name="T27" fmla="*/ 475 h 620"/>
                <a:gd name="T28" fmla="*/ 86 w 622"/>
                <a:gd name="T29" fmla="*/ 523 h 620"/>
                <a:gd name="T30" fmla="*/ 131 w 622"/>
                <a:gd name="T31" fmla="*/ 563 h 620"/>
                <a:gd name="T32" fmla="*/ 183 w 622"/>
                <a:gd name="T33" fmla="*/ 592 h 620"/>
                <a:gd name="T34" fmla="*/ 239 w 622"/>
                <a:gd name="T35" fmla="*/ 612 h 620"/>
                <a:gd name="T36" fmla="*/ 299 w 622"/>
                <a:gd name="T37" fmla="*/ 620 h 620"/>
                <a:gd name="T38" fmla="*/ 346 w 622"/>
                <a:gd name="T39" fmla="*/ 619 h 620"/>
                <a:gd name="T40" fmla="*/ 376 w 622"/>
                <a:gd name="T41" fmla="*/ 613 h 620"/>
                <a:gd name="T42" fmla="*/ 391 w 622"/>
                <a:gd name="T43" fmla="*/ 609 h 620"/>
                <a:gd name="T44" fmla="*/ 423 w 622"/>
                <a:gd name="T45" fmla="*/ 600 h 620"/>
                <a:gd name="T46" fmla="*/ 451 w 622"/>
                <a:gd name="T47" fmla="*/ 587 h 620"/>
                <a:gd name="T48" fmla="*/ 502 w 622"/>
                <a:gd name="T49" fmla="*/ 555 h 620"/>
                <a:gd name="T50" fmla="*/ 546 w 622"/>
                <a:gd name="T51" fmla="*/ 514 h 620"/>
                <a:gd name="T52" fmla="*/ 580 w 622"/>
                <a:gd name="T53" fmla="*/ 465 h 620"/>
                <a:gd name="T54" fmla="*/ 605 w 622"/>
                <a:gd name="T55" fmla="*/ 411 h 620"/>
                <a:gd name="T56" fmla="*/ 619 w 622"/>
                <a:gd name="T57" fmla="*/ 353 h 620"/>
                <a:gd name="T58" fmla="*/ 622 w 622"/>
                <a:gd name="T59" fmla="*/ 292 h 620"/>
                <a:gd name="T60" fmla="*/ 618 w 622"/>
                <a:gd name="T61" fmla="*/ 260 h 620"/>
                <a:gd name="T62" fmla="*/ 611 w 622"/>
                <a:gd name="T63" fmla="*/ 229 h 620"/>
                <a:gd name="T64" fmla="*/ 606 w 622"/>
                <a:gd name="T65" fmla="*/ 215 h 620"/>
                <a:gd name="T66" fmla="*/ 596 w 622"/>
                <a:gd name="T67" fmla="*/ 185 h 620"/>
                <a:gd name="T68" fmla="*/ 574 w 622"/>
                <a:gd name="T69" fmla="*/ 144 h 620"/>
                <a:gd name="T70" fmla="*/ 537 w 622"/>
                <a:gd name="T71" fmla="*/ 96 h 620"/>
                <a:gd name="T72" fmla="*/ 492 w 622"/>
                <a:gd name="T73" fmla="*/ 57 h 620"/>
                <a:gd name="T74" fmla="*/ 441 w 622"/>
                <a:gd name="T75" fmla="*/ 27 h 620"/>
                <a:gd name="T76" fmla="*/ 383 w 622"/>
                <a:gd name="T77" fmla="*/ 8 h 620"/>
                <a:gd name="T78" fmla="*/ 323 w 622"/>
                <a:gd name="T79" fmla="*/ 0 h 620"/>
                <a:gd name="T80" fmla="*/ 278 w 622"/>
                <a:gd name="T81" fmla="*/ 1 h 620"/>
                <a:gd name="T82" fmla="*/ 247 w 622"/>
                <a:gd name="T83" fmla="*/ 6 h 620"/>
                <a:gd name="T84" fmla="*/ 231 w 622"/>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231" y="10"/>
                  </a:moveTo>
                  <a:lnTo>
                    <a:pt x="231" y="10"/>
                  </a:lnTo>
                  <a:lnTo>
                    <a:pt x="215" y="14"/>
                  </a:lnTo>
                  <a:lnTo>
                    <a:pt x="201" y="19"/>
                  </a:lnTo>
                  <a:lnTo>
                    <a:pt x="187" y="26"/>
                  </a:lnTo>
                  <a:lnTo>
                    <a:pt x="172" y="32"/>
                  </a:lnTo>
                  <a:lnTo>
                    <a:pt x="145" y="48"/>
                  </a:lnTo>
                  <a:lnTo>
                    <a:pt x="120" y="65"/>
                  </a:lnTo>
                  <a:lnTo>
                    <a:pt x="98" y="84"/>
                  </a:lnTo>
                  <a:lnTo>
                    <a:pt x="77" y="107"/>
                  </a:lnTo>
                  <a:lnTo>
                    <a:pt x="59" y="130"/>
                  </a:lnTo>
                  <a:lnTo>
                    <a:pt x="42" y="155"/>
                  </a:lnTo>
                  <a:lnTo>
                    <a:pt x="29" y="181"/>
                  </a:lnTo>
                  <a:lnTo>
                    <a:pt x="17" y="209"/>
                  </a:lnTo>
                  <a:lnTo>
                    <a:pt x="9" y="238"/>
                  </a:lnTo>
                  <a:lnTo>
                    <a:pt x="4" y="267"/>
                  </a:lnTo>
                  <a:lnTo>
                    <a:pt x="0" y="298"/>
                  </a:lnTo>
                  <a:lnTo>
                    <a:pt x="2" y="328"/>
                  </a:lnTo>
                  <a:lnTo>
                    <a:pt x="3" y="344"/>
                  </a:lnTo>
                  <a:lnTo>
                    <a:pt x="4" y="359"/>
                  </a:lnTo>
                  <a:lnTo>
                    <a:pt x="8" y="375"/>
                  </a:lnTo>
                  <a:lnTo>
                    <a:pt x="11" y="391"/>
                  </a:lnTo>
                  <a:lnTo>
                    <a:pt x="11" y="391"/>
                  </a:lnTo>
                  <a:lnTo>
                    <a:pt x="16" y="406"/>
                  </a:lnTo>
                  <a:lnTo>
                    <a:pt x="21" y="421"/>
                  </a:lnTo>
                  <a:lnTo>
                    <a:pt x="28" y="435"/>
                  </a:lnTo>
                  <a:lnTo>
                    <a:pt x="34" y="449"/>
                  </a:lnTo>
                  <a:lnTo>
                    <a:pt x="49" y="475"/>
                  </a:lnTo>
                  <a:lnTo>
                    <a:pt x="67" y="501"/>
                  </a:lnTo>
                  <a:lnTo>
                    <a:pt x="86" y="523"/>
                  </a:lnTo>
                  <a:lnTo>
                    <a:pt x="107" y="544"/>
                  </a:lnTo>
                  <a:lnTo>
                    <a:pt x="131" y="563"/>
                  </a:lnTo>
                  <a:lnTo>
                    <a:pt x="157" y="579"/>
                  </a:lnTo>
                  <a:lnTo>
                    <a:pt x="183" y="592"/>
                  </a:lnTo>
                  <a:lnTo>
                    <a:pt x="210" y="603"/>
                  </a:lnTo>
                  <a:lnTo>
                    <a:pt x="239" y="612"/>
                  </a:lnTo>
                  <a:lnTo>
                    <a:pt x="269" y="617"/>
                  </a:lnTo>
                  <a:lnTo>
                    <a:pt x="299" y="620"/>
                  </a:lnTo>
                  <a:lnTo>
                    <a:pt x="330" y="620"/>
                  </a:lnTo>
                  <a:lnTo>
                    <a:pt x="346" y="619"/>
                  </a:lnTo>
                  <a:lnTo>
                    <a:pt x="361" y="616"/>
                  </a:lnTo>
                  <a:lnTo>
                    <a:pt x="376" y="613"/>
                  </a:lnTo>
                  <a:lnTo>
                    <a:pt x="391" y="609"/>
                  </a:lnTo>
                  <a:lnTo>
                    <a:pt x="391" y="609"/>
                  </a:lnTo>
                  <a:lnTo>
                    <a:pt x="407" y="606"/>
                  </a:lnTo>
                  <a:lnTo>
                    <a:pt x="423" y="600"/>
                  </a:lnTo>
                  <a:lnTo>
                    <a:pt x="437" y="594"/>
                  </a:lnTo>
                  <a:lnTo>
                    <a:pt x="451" y="587"/>
                  </a:lnTo>
                  <a:lnTo>
                    <a:pt x="477" y="573"/>
                  </a:lnTo>
                  <a:lnTo>
                    <a:pt x="502" y="555"/>
                  </a:lnTo>
                  <a:lnTo>
                    <a:pt x="525" y="535"/>
                  </a:lnTo>
                  <a:lnTo>
                    <a:pt x="546" y="514"/>
                  </a:lnTo>
                  <a:lnTo>
                    <a:pt x="565" y="491"/>
                  </a:lnTo>
                  <a:lnTo>
                    <a:pt x="580" y="465"/>
                  </a:lnTo>
                  <a:lnTo>
                    <a:pt x="595" y="439"/>
                  </a:lnTo>
                  <a:lnTo>
                    <a:pt x="605" y="411"/>
                  </a:lnTo>
                  <a:lnTo>
                    <a:pt x="614" y="383"/>
                  </a:lnTo>
                  <a:lnTo>
                    <a:pt x="619" y="353"/>
                  </a:lnTo>
                  <a:lnTo>
                    <a:pt x="622" y="323"/>
                  </a:lnTo>
                  <a:lnTo>
                    <a:pt x="622" y="292"/>
                  </a:lnTo>
                  <a:lnTo>
                    <a:pt x="621" y="276"/>
                  </a:lnTo>
                  <a:lnTo>
                    <a:pt x="618" y="260"/>
                  </a:lnTo>
                  <a:lnTo>
                    <a:pt x="615" y="245"/>
                  </a:lnTo>
                  <a:lnTo>
                    <a:pt x="611" y="229"/>
                  </a:lnTo>
                  <a:lnTo>
                    <a:pt x="611" y="229"/>
                  </a:lnTo>
                  <a:lnTo>
                    <a:pt x="606" y="215"/>
                  </a:lnTo>
                  <a:lnTo>
                    <a:pt x="601" y="199"/>
                  </a:lnTo>
                  <a:lnTo>
                    <a:pt x="596" y="185"/>
                  </a:lnTo>
                  <a:lnTo>
                    <a:pt x="589" y="170"/>
                  </a:lnTo>
                  <a:lnTo>
                    <a:pt x="574" y="144"/>
                  </a:lnTo>
                  <a:lnTo>
                    <a:pt x="557" y="120"/>
                  </a:lnTo>
                  <a:lnTo>
                    <a:pt x="537" y="96"/>
                  </a:lnTo>
                  <a:lnTo>
                    <a:pt x="515" y="75"/>
                  </a:lnTo>
                  <a:lnTo>
                    <a:pt x="492" y="57"/>
                  </a:lnTo>
                  <a:lnTo>
                    <a:pt x="467" y="41"/>
                  </a:lnTo>
                  <a:lnTo>
                    <a:pt x="441" y="27"/>
                  </a:lnTo>
                  <a:lnTo>
                    <a:pt x="412" y="17"/>
                  </a:lnTo>
                  <a:lnTo>
                    <a:pt x="383" y="8"/>
                  </a:lnTo>
                  <a:lnTo>
                    <a:pt x="353" y="2"/>
                  </a:lnTo>
                  <a:lnTo>
                    <a:pt x="323" y="0"/>
                  </a:lnTo>
                  <a:lnTo>
                    <a:pt x="293" y="0"/>
                  </a:lnTo>
                  <a:lnTo>
                    <a:pt x="278" y="1"/>
                  </a:lnTo>
                  <a:lnTo>
                    <a:pt x="262" y="4"/>
                  </a:lnTo>
                  <a:lnTo>
                    <a:pt x="247" y="6"/>
                  </a:lnTo>
                  <a:lnTo>
                    <a:pt x="231" y="10"/>
                  </a:lnTo>
                  <a:lnTo>
                    <a:pt x="23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Freeform 103"/>
            <p:cNvSpPr>
              <a:spLocks/>
            </p:cNvSpPr>
            <p:nvPr userDrawn="1"/>
          </p:nvSpPr>
          <p:spPr bwMode="auto">
            <a:xfrm>
              <a:off x="703" y="429"/>
              <a:ext cx="135" cy="135"/>
            </a:xfrm>
            <a:custGeom>
              <a:avLst/>
              <a:gdLst>
                <a:gd name="T0" fmla="*/ 200 w 540"/>
                <a:gd name="T1" fmla="*/ 9 h 539"/>
                <a:gd name="T2" fmla="*/ 149 w 540"/>
                <a:gd name="T3" fmla="*/ 29 h 539"/>
                <a:gd name="T4" fmla="*/ 105 w 540"/>
                <a:gd name="T5" fmla="*/ 57 h 539"/>
                <a:gd name="T6" fmla="*/ 67 w 540"/>
                <a:gd name="T7" fmla="*/ 92 h 539"/>
                <a:gd name="T8" fmla="*/ 37 w 540"/>
                <a:gd name="T9" fmla="*/ 135 h 539"/>
                <a:gd name="T10" fmla="*/ 15 w 540"/>
                <a:gd name="T11" fmla="*/ 182 h 539"/>
                <a:gd name="T12" fmla="*/ 3 w 540"/>
                <a:gd name="T13" fmla="*/ 233 h 539"/>
                <a:gd name="T14" fmla="*/ 0 w 540"/>
                <a:gd name="T15" fmla="*/ 285 h 539"/>
                <a:gd name="T16" fmla="*/ 10 w 540"/>
                <a:gd name="T17" fmla="*/ 340 h 539"/>
                <a:gd name="T18" fmla="*/ 17 w 540"/>
                <a:gd name="T19" fmla="*/ 366 h 539"/>
                <a:gd name="T20" fmla="*/ 42 w 540"/>
                <a:gd name="T21" fmla="*/ 414 h 539"/>
                <a:gd name="T22" fmla="*/ 75 w 540"/>
                <a:gd name="T23" fmla="*/ 456 h 539"/>
                <a:gd name="T24" fmla="*/ 114 w 540"/>
                <a:gd name="T25" fmla="*/ 490 h 539"/>
                <a:gd name="T26" fmla="*/ 158 w 540"/>
                <a:gd name="T27" fmla="*/ 516 h 539"/>
                <a:gd name="T28" fmla="*/ 208 w 540"/>
                <a:gd name="T29" fmla="*/ 533 h 539"/>
                <a:gd name="T30" fmla="*/ 260 w 540"/>
                <a:gd name="T31" fmla="*/ 539 h 539"/>
                <a:gd name="T32" fmla="*/ 313 w 540"/>
                <a:gd name="T33" fmla="*/ 537 h 539"/>
                <a:gd name="T34" fmla="*/ 340 w 540"/>
                <a:gd name="T35" fmla="*/ 530 h 539"/>
                <a:gd name="T36" fmla="*/ 391 w 540"/>
                <a:gd name="T37" fmla="*/ 512 h 539"/>
                <a:gd name="T38" fmla="*/ 436 w 540"/>
                <a:gd name="T39" fmla="*/ 483 h 539"/>
                <a:gd name="T40" fmla="*/ 473 w 540"/>
                <a:gd name="T41" fmla="*/ 447 h 539"/>
                <a:gd name="T42" fmla="*/ 503 w 540"/>
                <a:gd name="T43" fmla="*/ 405 h 539"/>
                <a:gd name="T44" fmla="*/ 526 w 540"/>
                <a:gd name="T45" fmla="*/ 358 h 539"/>
                <a:gd name="T46" fmla="*/ 537 w 540"/>
                <a:gd name="T47" fmla="*/ 307 h 539"/>
                <a:gd name="T48" fmla="*/ 540 w 540"/>
                <a:gd name="T49" fmla="*/ 254 h 539"/>
                <a:gd name="T50" fmla="*/ 531 w 540"/>
                <a:gd name="T51" fmla="*/ 201 h 539"/>
                <a:gd name="T52" fmla="*/ 523 w 540"/>
                <a:gd name="T53" fmla="*/ 173 h 539"/>
                <a:gd name="T54" fmla="*/ 498 w 540"/>
                <a:gd name="T55" fmla="*/ 126 h 539"/>
                <a:gd name="T56" fmla="*/ 466 w 540"/>
                <a:gd name="T57" fmla="*/ 85 h 539"/>
                <a:gd name="T58" fmla="*/ 426 w 540"/>
                <a:gd name="T59" fmla="*/ 51 h 539"/>
                <a:gd name="T60" fmla="*/ 382 w 540"/>
                <a:gd name="T61" fmla="*/ 25 h 539"/>
                <a:gd name="T62" fmla="*/ 333 w 540"/>
                <a:gd name="T63" fmla="*/ 8 h 539"/>
                <a:gd name="T64" fmla="*/ 281 w 540"/>
                <a:gd name="T65" fmla="*/ 0 h 539"/>
                <a:gd name="T66" fmla="*/ 227 w 540"/>
                <a:gd name="T67" fmla="*/ 4 h 539"/>
                <a:gd name="T68" fmla="*/ 20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200" y="9"/>
                  </a:moveTo>
                  <a:lnTo>
                    <a:pt x="200" y="9"/>
                  </a:lnTo>
                  <a:lnTo>
                    <a:pt x="174" y="18"/>
                  </a:lnTo>
                  <a:lnTo>
                    <a:pt x="149" y="29"/>
                  </a:lnTo>
                  <a:lnTo>
                    <a:pt x="125" y="42"/>
                  </a:lnTo>
                  <a:lnTo>
                    <a:pt x="105" y="57"/>
                  </a:lnTo>
                  <a:lnTo>
                    <a:pt x="84" y="74"/>
                  </a:lnTo>
                  <a:lnTo>
                    <a:pt x="67" y="92"/>
                  </a:lnTo>
                  <a:lnTo>
                    <a:pt x="50" y="113"/>
                  </a:lnTo>
                  <a:lnTo>
                    <a:pt x="37" y="135"/>
                  </a:lnTo>
                  <a:lnTo>
                    <a:pt x="24" y="158"/>
                  </a:lnTo>
                  <a:lnTo>
                    <a:pt x="15" y="182"/>
                  </a:lnTo>
                  <a:lnTo>
                    <a:pt x="7" y="207"/>
                  </a:lnTo>
                  <a:lnTo>
                    <a:pt x="3" y="233"/>
                  </a:lnTo>
                  <a:lnTo>
                    <a:pt x="0" y="259"/>
                  </a:lnTo>
                  <a:lnTo>
                    <a:pt x="0" y="285"/>
                  </a:lnTo>
                  <a:lnTo>
                    <a:pt x="3" y="313"/>
                  </a:lnTo>
                  <a:lnTo>
                    <a:pt x="10" y="340"/>
                  </a:lnTo>
                  <a:lnTo>
                    <a:pt x="10" y="340"/>
                  </a:lnTo>
                  <a:lnTo>
                    <a:pt x="17" y="366"/>
                  </a:lnTo>
                  <a:lnTo>
                    <a:pt x="29" y="391"/>
                  </a:lnTo>
                  <a:lnTo>
                    <a:pt x="42" y="414"/>
                  </a:lnTo>
                  <a:lnTo>
                    <a:pt x="56" y="436"/>
                  </a:lnTo>
                  <a:lnTo>
                    <a:pt x="75" y="456"/>
                  </a:lnTo>
                  <a:lnTo>
                    <a:pt x="93" y="474"/>
                  </a:lnTo>
                  <a:lnTo>
                    <a:pt x="114" y="490"/>
                  </a:lnTo>
                  <a:lnTo>
                    <a:pt x="135" y="504"/>
                  </a:lnTo>
                  <a:lnTo>
                    <a:pt x="158" y="516"/>
                  </a:lnTo>
                  <a:lnTo>
                    <a:pt x="183" y="525"/>
                  </a:lnTo>
                  <a:lnTo>
                    <a:pt x="208" y="533"/>
                  </a:lnTo>
                  <a:lnTo>
                    <a:pt x="234" y="538"/>
                  </a:lnTo>
                  <a:lnTo>
                    <a:pt x="260" y="539"/>
                  </a:lnTo>
                  <a:lnTo>
                    <a:pt x="286" y="539"/>
                  </a:lnTo>
                  <a:lnTo>
                    <a:pt x="313" y="537"/>
                  </a:lnTo>
                  <a:lnTo>
                    <a:pt x="340" y="530"/>
                  </a:lnTo>
                  <a:lnTo>
                    <a:pt x="340" y="530"/>
                  </a:lnTo>
                  <a:lnTo>
                    <a:pt x="367" y="522"/>
                  </a:lnTo>
                  <a:lnTo>
                    <a:pt x="391" y="512"/>
                  </a:lnTo>
                  <a:lnTo>
                    <a:pt x="415" y="498"/>
                  </a:lnTo>
                  <a:lnTo>
                    <a:pt x="436" y="483"/>
                  </a:lnTo>
                  <a:lnTo>
                    <a:pt x="456" y="466"/>
                  </a:lnTo>
                  <a:lnTo>
                    <a:pt x="473" y="447"/>
                  </a:lnTo>
                  <a:lnTo>
                    <a:pt x="490" y="427"/>
                  </a:lnTo>
                  <a:lnTo>
                    <a:pt x="503" y="405"/>
                  </a:lnTo>
                  <a:lnTo>
                    <a:pt x="516" y="382"/>
                  </a:lnTo>
                  <a:lnTo>
                    <a:pt x="526" y="358"/>
                  </a:lnTo>
                  <a:lnTo>
                    <a:pt x="533" y="333"/>
                  </a:lnTo>
                  <a:lnTo>
                    <a:pt x="537" y="307"/>
                  </a:lnTo>
                  <a:lnTo>
                    <a:pt x="540" y="281"/>
                  </a:lnTo>
                  <a:lnTo>
                    <a:pt x="540" y="254"/>
                  </a:lnTo>
                  <a:lnTo>
                    <a:pt x="537" y="227"/>
                  </a:lnTo>
                  <a:lnTo>
                    <a:pt x="531" y="201"/>
                  </a:lnTo>
                  <a:lnTo>
                    <a:pt x="531" y="201"/>
                  </a:lnTo>
                  <a:lnTo>
                    <a:pt x="523" y="173"/>
                  </a:lnTo>
                  <a:lnTo>
                    <a:pt x="511" y="148"/>
                  </a:lnTo>
                  <a:lnTo>
                    <a:pt x="498" y="126"/>
                  </a:lnTo>
                  <a:lnTo>
                    <a:pt x="484" y="104"/>
                  </a:lnTo>
                  <a:lnTo>
                    <a:pt x="466" y="85"/>
                  </a:lnTo>
                  <a:lnTo>
                    <a:pt x="447" y="66"/>
                  </a:lnTo>
                  <a:lnTo>
                    <a:pt x="426" y="51"/>
                  </a:lnTo>
                  <a:lnTo>
                    <a:pt x="406" y="36"/>
                  </a:lnTo>
                  <a:lnTo>
                    <a:pt x="382" y="25"/>
                  </a:lnTo>
                  <a:lnTo>
                    <a:pt x="357" y="14"/>
                  </a:lnTo>
                  <a:lnTo>
                    <a:pt x="333" y="8"/>
                  </a:lnTo>
                  <a:lnTo>
                    <a:pt x="308" y="3"/>
                  </a:lnTo>
                  <a:lnTo>
                    <a:pt x="281" y="0"/>
                  </a:lnTo>
                  <a:lnTo>
                    <a:pt x="254" y="0"/>
                  </a:lnTo>
                  <a:lnTo>
                    <a:pt x="227" y="4"/>
                  </a:lnTo>
                  <a:lnTo>
                    <a:pt x="200" y="9"/>
                  </a:lnTo>
                  <a:lnTo>
                    <a:pt x="20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Freeform 104"/>
            <p:cNvSpPr>
              <a:spLocks/>
            </p:cNvSpPr>
            <p:nvPr userDrawn="1"/>
          </p:nvSpPr>
          <p:spPr bwMode="auto">
            <a:xfrm>
              <a:off x="469" y="504"/>
              <a:ext cx="114" cy="115"/>
            </a:xfrm>
            <a:custGeom>
              <a:avLst/>
              <a:gdLst>
                <a:gd name="T0" fmla="*/ 289 w 459"/>
                <a:gd name="T1" fmla="*/ 452 h 459"/>
                <a:gd name="T2" fmla="*/ 332 w 459"/>
                <a:gd name="T3" fmla="*/ 435 h 459"/>
                <a:gd name="T4" fmla="*/ 372 w 459"/>
                <a:gd name="T5" fmla="*/ 411 h 459"/>
                <a:gd name="T6" fmla="*/ 403 w 459"/>
                <a:gd name="T7" fmla="*/ 381 h 459"/>
                <a:gd name="T8" fmla="*/ 429 w 459"/>
                <a:gd name="T9" fmla="*/ 344 h 459"/>
                <a:gd name="T10" fmla="*/ 447 w 459"/>
                <a:gd name="T11" fmla="*/ 305 h 459"/>
                <a:gd name="T12" fmla="*/ 458 w 459"/>
                <a:gd name="T13" fmla="*/ 262 h 459"/>
                <a:gd name="T14" fmla="*/ 459 w 459"/>
                <a:gd name="T15" fmla="*/ 216 h 459"/>
                <a:gd name="T16" fmla="*/ 452 w 459"/>
                <a:gd name="T17" fmla="*/ 171 h 459"/>
                <a:gd name="T18" fmla="*/ 445 w 459"/>
                <a:gd name="T19" fmla="*/ 149 h 459"/>
                <a:gd name="T20" fmla="*/ 424 w 459"/>
                <a:gd name="T21" fmla="*/ 107 h 459"/>
                <a:gd name="T22" fmla="*/ 396 w 459"/>
                <a:gd name="T23" fmla="*/ 72 h 459"/>
                <a:gd name="T24" fmla="*/ 364 w 459"/>
                <a:gd name="T25" fmla="*/ 43 h 459"/>
                <a:gd name="T26" fmla="*/ 325 w 459"/>
                <a:gd name="T27" fmla="*/ 21 h 459"/>
                <a:gd name="T28" fmla="*/ 283 w 459"/>
                <a:gd name="T29" fmla="*/ 7 h 459"/>
                <a:gd name="T30" fmla="*/ 239 w 459"/>
                <a:gd name="T31" fmla="*/ 0 h 459"/>
                <a:gd name="T32" fmla="*/ 193 w 459"/>
                <a:gd name="T33" fmla="*/ 3 h 459"/>
                <a:gd name="T34" fmla="*/ 171 w 459"/>
                <a:gd name="T35" fmla="*/ 8 h 459"/>
                <a:gd name="T36" fmla="*/ 127 w 459"/>
                <a:gd name="T37" fmla="*/ 25 h 459"/>
                <a:gd name="T38" fmla="*/ 89 w 459"/>
                <a:gd name="T39" fmla="*/ 48 h 459"/>
                <a:gd name="T40" fmla="*/ 56 w 459"/>
                <a:gd name="T41" fmla="*/ 80 h 459"/>
                <a:gd name="T42" fmla="*/ 31 w 459"/>
                <a:gd name="T43" fmla="*/ 115 h 459"/>
                <a:gd name="T44" fmla="*/ 13 w 459"/>
                <a:gd name="T45" fmla="*/ 155 h 459"/>
                <a:gd name="T46" fmla="*/ 3 w 459"/>
                <a:gd name="T47" fmla="*/ 198 h 459"/>
                <a:gd name="T48" fmla="*/ 0 w 459"/>
                <a:gd name="T49" fmla="*/ 244 h 459"/>
                <a:gd name="T50" fmla="*/ 8 w 459"/>
                <a:gd name="T51" fmla="*/ 289 h 459"/>
                <a:gd name="T52" fmla="*/ 16 w 459"/>
                <a:gd name="T53" fmla="*/ 312 h 459"/>
                <a:gd name="T54" fmla="*/ 35 w 459"/>
                <a:gd name="T55" fmla="*/ 353 h 459"/>
                <a:gd name="T56" fmla="*/ 63 w 459"/>
                <a:gd name="T57" fmla="*/ 388 h 459"/>
                <a:gd name="T58" fmla="*/ 97 w 459"/>
                <a:gd name="T59" fmla="*/ 417 h 459"/>
                <a:gd name="T60" fmla="*/ 134 w 459"/>
                <a:gd name="T61" fmla="*/ 439 h 459"/>
                <a:gd name="T62" fmla="*/ 176 w 459"/>
                <a:gd name="T63" fmla="*/ 454 h 459"/>
                <a:gd name="T64" fmla="*/ 220 w 459"/>
                <a:gd name="T65" fmla="*/ 459 h 459"/>
                <a:gd name="T66" fmla="*/ 266 w 459"/>
                <a:gd name="T67" fmla="*/ 456 h 459"/>
                <a:gd name="T68" fmla="*/ 289 w 459"/>
                <a:gd name="T69" fmla="*/ 452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9" y="452"/>
                  </a:moveTo>
                  <a:lnTo>
                    <a:pt x="289" y="452"/>
                  </a:lnTo>
                  <a:lnTo>
                    <a:pt x="312" y="444"/>
                  </a:lnTo>
                  <a:lnTo>
                    <a:pt x="332" y="435"/>
                  </a:lnTo>
                  <a:lnTo>
                    <a:pt x="353" y="424"/>
                  </a:lnTo>
                  <a:lnTo>
                    <a:pt x="372" y="411"/>
                  </a:lnTo>
                  <a:lnTo>
                    <a:pt x="388" y="396"/>
                  </a:lnTo>
                  <a:lnTo>
                    <a:pt x="403" y="381"/>
                  </a:lnTo>
                  <a:lnTo>
                    <a:pt x="417" y="364"/>
                  </a:lnTo>
                  <a:lnTo>
                    <a:pt x="429" y="344"/>
                  </a:lnTo>
                  <a:lnTo>
                    <a:pt x="439" y="325"/>
                  </a:lnTo>
                  <a:lnTo>
                    <a:pt x="447" y="305"/>
                  </a:lnTo>
                  <a:lnTo>
                    <a:pt x="454" y="283"/>
                  </a:lnTo>
                  <a:lnTo>
                    <a:pt x="458" y="262"/>
                  </a:lnTo>
                  <a:lnTo>
                    <a:pt x="459" y="239"/>
                  </a:lnTo>
                  <a:lnTo>
                    <a:pt x="459" y="216"/>
                  </a:lnTo>
                  <a:lnTo>
                    <a:pt x="456" y="193"/>
                  </a:lnTo>
                  <a:lnTo>
                    <a:pt x="452" y="171"/>
                  </a:lnTo>
                  <a:lnTo>
                    <a:pt x="452" y="171"/>
                  </a:lnTo>
                  <a:lnTo>
                    <a:pt x="445" y="149"/>
                  </a:lnTo>
                  <a:lnTo>
                    <a:pt x="435" y="127"/>
                  </a:lnTo>
                  <a:lnTo>
                    <a:pt x="424" y="107"/>
                  </a:lnTo>
                  <a:lnTo>
                    <a:pt x="411" y="89"/>
                  </a:lnTo>
                  <a:lnTo>
                    <a:pt x="396" y="72"/>
                  </a:lnTo>
                  <a:lnTo>
                    <a:pt x="381" y="56"/>
                  </a:lnTo>
                  <a:lnTo>
                    <a:pt x="364" y="43"/>
                  </a:lnTo>
                  <a:lnTo>
                    <a:pt x="344" y="31"/>
                  </a:lnTo>
                  <a:lnTo>
                    <a:pt x="325" y="21"/>
                  </a:lnTo>
                  <a:lnTo>
                    <a:pt x="305" y="13"/>
                  </a:lnTo>
                  <a:lnTo>
                    <a:pt x="283" y="7"/>
                  </a:lnTo>
                  <a:lnTo>
                    <a:pt x="262" y="3"/>
                  </a:lnTo>
                  <a:lnTo>
                    <a:pt x="239" y="0"/>
                  </a:lnTo>
                  <a:lnTo>
                    <a:pt x="216" y="2"/>
                  </a:lnTo>
                  <a:lnTo>
                    <a:pt x="193" y="3"/>
                  </a:lnTo>
                  <a:lnTo>
                    <a:pt x="171" y="8"/>
                  </a:lnTo>
                  <a:lnTo>
                    <a:pt x="171" y="8"/>
                  </a:lnTo>
                  <a:lnTo>
                    <a:pt x="149" y="16"/>
                  </a:lnTo>
                  <a:lnTo>
                    <a:pt x="127" y="25"/>
                  </a:lnTo>
                  <a:lnTo>
                    <a:pt x="107" y="35"/>
                  </a:lnTo>
                  <a:lnTo>
                    <a:pt x="89" y="48"/>
                  </a:lnTo>
                  <a:lnTo>
                    <a:pt x="72" y="64"/>
                  </a:lnTo>
                  <a:lnTo>
                    <a:pt x="56" y="80"/>
                  </a:lnTo>
                  <a:lnTo>
                    <a:pt x="43" y="97"/>
                  </a:lnTo>
                  <a:lnTo>
                    <a:pt x="31" y="115"/>
                  </a:lnTo>
                  <a:lnTo>
                    <a:pt x="21" y="134"/>
                  </a:lnTo>
                  <a:lnTo>
                    <a:pt x="13" y="155"/>
                  </a:lnTo>
                  <a:lnTo>
                    <a:pt x="7" y="176"/>
                  </a:lnTo>
                  <a:lnTo>
                    <a:pt x="3" y="198"/>
                  </a:lnTo>
                  <a:lnTo>
                    <a:pt x="0" y="220"/>
                  </a:lnTo>
                  <a:lnTo>
                    <a:pt x="0" y="244"/>
                  </a:lnTo>
                  <a:lnTo>
                    <a:pt x="3" y="266"/>
                  </a:lnTo>
                  <a:lnTo>
                    <a:pt x="8" y="289"/>
                  </a:lnTo>
                  <a:lnTo>
                    <a:pt x="8" y="289"/>
                  </a:lnTo>
                  <a:lnTo>
                    <a:pt x="16" y="312"/>
                  </a:lnTo>
                  <a:lnTo>
                    <a:pt x="25" y="332"/>
                  </a:lnTo>
                  <a:lnTo>
                    <a:pt x="35" y="353"/>
                  </a:lnTo>
                  <a:lnTo>
                    <a:pt x="48" y="372"/>
                  </a:lnTo>
                  <a:lnTo>
                    <a:pt x="63" y="388"/>
                  </a:lnTo>
                  <a:lnTo>
                    <a:pt x="80" y="403"/>
                  </a:lnTo>
                  <a:lnTo>
                    <a:pt x="97" y="417"/>
                  </a:lnTo>
                  <a:lnTo>
                    <a:pt x="115" y="429"/>
                  </a:lnTo>
                  <a:lnTo>
                    <a:pt x="134" y="439"/>
                  </a:lnTo>
                  <a:lnTo>
                    <a:pt x="155" y="447"/>
                  </a:lnTo>
                  <a:lnTo>
                    <a:pt x="176" y="454"/>
                  </a:lnTo>
                  <a:lnTo>
                    <a:pt x="198" y="458"/>
                  </a:lnTo>
                  <a:lnTo>
                    <a:pt x="220" y="459"/>
                  </a:lnTo>
                  <a:lnTo>
                    <a:pt x="244" y="459"/>
                  </a:lnTo>
                  <a:lnTo>
                    <a:pt x="266" y="456"/>
                  </a:lnTo>
                  <a:lnTo>
                    <a:pt x="289" y="452"/>
                  </a:lnTo>
                  <a:lnTo>
                    <a:pt x="289" y="4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Freeform 105"/>
            <p:cNvSpPr>
              <a:spLocks/>
            </p:cNvSpPr>
            <p:nvPr userDrawn="1"/>
          </p:nvSpPr>
          <p:spPr bwMode="auto">
            <a:xfrm>
              <a:off x="235" y="580"/>
              <a:ext cx="94" cy="95"/>
            </a:xfrm>
            <a:custGeom>
              <a:avLst/>
              <a:gdLst>
                <a:gd name="T0" fmla="*/ 372 w 378"/>
                <a:gd name="T1" fmla="*/ 139 h 378"/>
                <a:gd name="T2" fmla="*/ 357 w 378"/>
                <a:gd name="T3" fmla="*/ 104 h 378"/>
                <a:gd name="T4" fmla="*/ 338 w 378"/>
                <a:gd name="T5" fmla="*/ 71 h 378"/>
                <a:gd name="T6" fmla="*/ 313 w 378"/>
                <a:gd name="T7" fmla="*/ 45 h 378"/>
                <a:gd name="T8" fmla="*/ 283 w 378"/>
                <a:gd name="T9" fmla="*/ 25 h 378"/>
                <a:gd name="T10" fmla="*/ 250 w 378"/>
                <a:gd name="T11" fmla="*/ 9 h 378"/>
                <a:gd name="T12" fmla="*/ 215 w 378"/>
                <a:gd name="T13" fmla="*/ 1 h 378"/>
                <a:gd name="T14" fmla="*/ 177 w 378"/>
                <a:gd name="T15" fmla="*/ 0 h 378"/>
                <a:gd name="T16" fmla="*/ 140 w 378"/>
                <a:gd name="T17" fmla="*/ 5 h 378"/>
                <a:gd name="T18" fmla="*/ 121 w 378"/>
                <a:gd name="T19" fmla="*/ 12 h 378"/>
                <a:gd name="T20" fmla="*/ 88 w 378"/>
                <a:gd name="T21" fmla="*/ 28 h 378"/>
                <a:gd name="T22" fmla="*/ 59 w 378"/>
                <a:gd name="T23" fmla="*/ 51 h 378"/>
                <a:gd name="T24" fmla="*/ 35 w 378"/>
                <a:gd name="T25" fmla="*/ 78 h 378"/>
                <a:gd name="T26" fmla="*/ 17 w 378"/>
                <a:gd name="T27" fmla="*/ 109 h 378"/>
                <a:gd name="T28" fmla="*/ 5 w 378"/>
                <a:gd name="T29" fmla="*/ 144 h 378"/>
                <a:gd name="T30" fmla="*/ 0 w 378"/>
                <a:gd name="T31" fmla="*/ 181 h 378"/>
                <a:gd name="T32" fmla="*/ 2 w 378"/>
                <a:gd name="T33" fmla="*/ 219 h 378"/>
                <a:gd name="T34" fmla="*/ 7 w 378"/>
                <a:gd name="T35" fmla="*/ 237 h 378"/>
                <a:gd name="T36" fmla="*/ 20 w 378"/>
                <a:gd name="T37" fmla="*/ 273 h 378"/>
                <a:gd name="T38" fmla="*/ 39 w 378"/>
                <a:gd name="T39" fmla="*/ 305 h 378"/>
                <a:gd name="T40" fmla="*/ 65 w 378"/>
                <a:gd name="T41" fmla="*/ 331 h 378"/>
                <a:gd name="T42" fmla="*/ 94 w 378"/>
                <a:gd name="T43" fmla="*/ 352 h 378"/>
                <a:gd name="T44" fmla="*/ 127 w 378"/>
                <a:gd name="T45" fmla="*/ 367 h 378"/>
                <a:gd name="T46" fmla="*/ 163 w 378"/>
                <a:gd name="T47" fmla="*/ 375 h 378"/>
                <a:gd name="T48" fmla="*/ 200 w 378"/>
                <a:gd name="T49" fmla="*/ 376 h 378"/>
                <a:gd name="T50" fmla="*/ 237 w 378"/>
                <a:gd name="T51" fmla="*/ 371 h 378"/>
                <a:gd name="T52" fmla="*/ 256 w 378"/>
                <a:gd name="T53" fmla="*/ 365 h 378"/>
                <a:gd name="T54" fmla="*/ 290 w 378"/>
                <a:gd name="T55" fmla="*/ 348 h 378"/>
                <a:gd name="T56" fmla="*/ 319 w 378"/>
                <a:gd name="T57" fmla="*/ 325 h 378"/>
                <a:gd name="T58" fmla="*/ 343 w 378"/>
                <a:gd name="T59" fmla="*/ 298 h 378"/>
                <a:gd name="T60" fmla="*/ 361 w 378"/>
                <a:gd name="T61" fmla="*/ 267 h 378"/>
                <a:gd name="T62" fmla="*/ 373 w 378"/>
                <a:gd name="T63" fmla="*/ 232 h 378"/>
                <a:gd name="T64" fmla="*/ 378 w 378"/>
                <a:gd name="T65" fmla="*/ 195 h 378"/>
                <a:gd name="T66" fmla="*/ 376 w 378"/>
                <a:gd name="T67" fmla="*/ 159 h 378"/>
                <a:gd name="T68" fmla="*/ 372 w 378"/>
                <a:gd name="T69" fmla="*/ 13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39"/>
                  </a:moveTo>
                  <a:lnTo>
                    <a:pt x="372" y="139"/>
                  </a:lnTo>
                  <a:lnTo>
                    <a:pt x="365" y="121"/>
                  </a:lnTo>
                  <a:lnTo>
                    <a:pt x="357" y="104"/>
                  </a:lnTo>
                  <a:lnTo>
                    <a:pt x="348" y="87"/>
                  </a:lnTo>
                  <a:lnTo>
                    <a:pt x="338" y="71"/>
                  </a:lnTo>
                  <a:lnTo>
                    <a:pt x="326" y="58"/>
                  </a:lnTo>
                  <a:lnTo>
                    <a:pt x="313" y="45"/>
                  </a:lnTo>
                  <a:lnTo>
                    <a:pt x="299" y="34"/>
                  </a:lnTo>
                  <a:lnTo>
                    <a:pt x="283" y="25"/>
                  </a:lnTo>
                  <a:lnTo>
                    <a:pt x="267" y="17"/>
                  </a:lnTo>
                  <a:lnTo>
                    <a:pt x="250" y="9"/>
                  </a:lnTo>
                  <a:lnTo>
                    <a:pt x="232" y="4"/>
                  </a:lnTo>
                  <a:lnTo>
                    <a:pt x="215" y="1"/>
                  </a:lnTo>
                  <a:lnTo>
                    <a:pt x="197" y="0"/>
                  </a:lnTo>
                  <a:lnTo>
                    <a:pt x="177" y="0"/>
                  </a:lnTo>
                  <a:lnTo>
                    <a:pt x="159" y="1"/>
                  </a:lnTo>
                  <a:lnTo>
                    <a:pt x="140" y="5"/>
                  </a:lnTo>
                  <a:lnTo>
                    <a:pt x="140" y="5"/>
                  </a:lnTo>
                  <a:lnTo>
                    <a:pt x="121" y="12"/>
                  </a:lnTo>
                  <a:lnTo>
                    <a:pt x="104" y="19"/>
                  </a:lnTo>
                  <a:lnTo>
                    <a:pt x="88" y="28"/>
                  </a:lnTo>
                  <a:lnTo>
                    <a:pt x="73" y="39"/>
                  </a:lnTo>
                  <a:lnTo>
                    <a:pt x="59" y="51"/>
                  </a:lnTo>
                  <a:lnTo>
                    <a:pt x="46" y="64"/>
                  </a:lnTo>
                  <a:lnTo>
                    <a:pt x="35" y="78"/>
                  </a:lnTo>
                  <a:lnTo>
                    <a:pt x="25" y="94"/>
                  </a:lnTo>
                  <a:lnTo>
                    <a:pt x="17" y="109"/>
                  </a:lnTo>
                  <a:lnTo>
                    <a:pt x="11" y="126"/>
                  </a:lnTo>
                  <a:lnTo>
                    <a:pt x="5" y="144"/>
                  </a:lnTo>
                  <a:lnTo>
                    <a:pt x="2" y="163"/>
                  </a:lnTo>
                  <a:lnTo>
                    <a:pt x="0" y="181"/>
                  </a:lnTo>
                  <a:lnTo>
                    <a:pt x="0" y="199"/>
                  </a:lnTo>
                  <a:lnTo>
                    <a:pt x="2" y="219"/>
                  </a:lnTo>
                  <a:lnTo>
                    <a:pt x="7" y="237"/>
                  </a:lnTo>
                  <a:lnTo>
                    <a:pt x="7" y="237"/>
                  </a:lnTo>
                  <a:lnTo>
                    <a:pt x="12" y="255"/>
                  </a:lnTo>
                  <a:lnTo>
                    <a:pt x="20" y="273"/>
                  </a:lnTo>
                  <a:lnTo>
                    <a:pt x="29" y="289"/>
                  </a:lnTo>
                  <a:lnTo>
                    <a:pt x="39" y="305"/>
                  </a:lnTo>
                  <a:lnTo>
                    <a:pt x="51" y="318"/>
                  </a:lnTo>
                  <a:lnTo>
                    <a:pt x="65" y="331"/>
                  </a:lnTo>
                  <a:lnTo>
                    <a:pt x="78" y="342"/>
                  </a:lnTo>
                  <a:lnTo>
                    <a:pt x="94" y="352"/>
                  </a:lnTo>
                  <a:lnTo>
                    <a:pt x="111" y="361"/>
                  </a:lnTo>
                  <a:lnTo>
                    <a:pt x="127" y="367"/>
                  </a:lnTo>
                  <a:lnTo>
                    <a:pt x="145" y="372"/>
                  </a:lnTo>
                  <a:lnTo>
                    <a:pt x="163" y="375"/>
                  </a:lnTo>
                  <a:lnTo>
                    <a:pt x="181" y="378"/>
                  </a:lnTo>
                  <a:lnTo>
                    <a:pt x="200" y="376"/>
                  </a:lnTo>
                  <a:lnTo>
                    <a:pt x="219" y="375"/>
                  </a:lnTo>
                  <a:lnTo>
                    <a:pt x="237" y="371"/>
                  </a:lnTo>
                  <a:lnTo>
                    <a:pt x="237" y="371"/>
                  </a:lnTo>
                  <a:lnTo>
                    <a:pt x="256" y="365"/>
                  </a:lnTo>
                  <a:lnTo>
                    <a:pt x="274" y="357"/>
                  </a:lnTo>
                  <a:lnTo>
                    <a:pt x="290" y="348"/>
                  </a:lnTo>
                  <a:lnTo>
                    <a:pt x="305" y="337"/>
                  </a:lnTo>
                  <a:lnTo>
                    <a:pt x="319" y="325"/>
                  </a:lnTo>
                  <a:lnTo>
                    <a:pt x="331" y="312"/>
                  </a:lnTo>
                  <a:lnTo>
                    <a:pt x="343" y="298"/>
                  </a:lnTo>
                  <a:lnTo>
                    <a:pt x="352" y="282"/>
                  </a:lnTo>
                  <a:lnTo>
                    <a:pt x="361" y="267"/>
                  </a:lnTo>
                  <a:lnTo>
                    <a:pt x="368" y="250"/>
                  </a:lnTo>
                  <a:lnTo>
                    <a:pt x="373" y="232"/>
                  </a:lnTo>
                  <a:lnTo>
                    <a:pt x="376" y="213"/>
                  </a:lnTo>
                  <a:lnTo>
                    <a:pt x="378" y="195"/>
                  </a:lnTo>
                  <a:lnTo>
                    <a:pt x="378" y="177"/>
                  </a:lnTo>
                  <a:lnTo>
                    <a:pt x="376" y="159"/>
                  </a:lnTo>
                  <a:lnTo>
                    <a:pt x="372" y="139"/>
                  </a:lnTo>
                  <a:lnTo>
                    <a:pt x="372"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Freeform 106"/>
            <p:cNvSpPr>
              <a:spLocks/>
            </p:cNvSpPr>
            <p:nvPr userDrawn="1"/>
          </p:nvSpPr>
          <p:spPr bwMode="auto">
            <a:xfrm>
              <a:off x="0" y="656"/>
              <a:ext cx="74" cy="74"/>
            </a:xfrm>
            <a:custGeom>
              <a:avLst/>
              <a:gdLst>
                <a:gd name="T0" fmla="*/ 111 w 297"/>
                <a:gd name="T1" fmla="*/ 5 h 297"/>
                <a:gd name="T2" fmla="*/ 82 w 297"/>
                <a:gd name="T3" fmla="*/ 16 h 297"/>
                <a:gd name="T4" fmla="*/ 57 w 297"/>
                <a:gd name="T5" fmla="*/ 31 h 297"/>
                <a:gd name="T6" fmla="*/ 36 w 297"/>
                <a:gd name="T7" fmla="*/ 51 h 297"/>
                <a:gd name="T8" fmla="*/ 20 w 297"/>
                <a:gd name="T9" fmla="*/ 74 h 297"/>
                <a:gd name="T10" fmla="*/ 8 w 297"/>
                <a:gd name="T11" fmla="*/ 100 h 297"/>
                <a:gd name="T12" fmla="*/ 1 w 297"/>
                <a:gd name="T13" fmla="*/ 128 h 297"/>
                <a:gd name="T14" fmla="*/ 0 w 297"/>
                <a:gd name="T15" fmla="*/ 156 h 297"/>
                <a:gd name="T16" fmla="*/ 5 w 297"/>
                <a:gd name="T17" fmla="*/ 186 h 297"/>
                <a:gd name="T18" fmla="*/ 10 w 297"/>
                <a:gd name="T19" fmla="*/ 201 h 297"/>
                <a:gd name="T20" fmla="*/ 23 w 297"/>
                <a:gd name="T21" fmla="*/ 228 h 297"/>
                <a:gd name="T22" fmla="*/ 40 w 297"/>
                <a:gd name="T23" fmla="*/ 250 h 297"/>
                <a:gd name="T24" fmla="*/ 63 w 297"/>
                <a:gd name="T25" fmla="*/ 268 h 297"/>
                <a:gd name="T26" fmla="*/ 87 w 297"/>
                <a:gd name="T27" fmla="*/ 283 h 297"/>
                <a:gd name="T28" fmla="*/ 115 w 297"/>
                <a:gd name="T29" fmla="*/ 293 h 297"/>
                <a:gd name="T30" fmla="*/ 142 w 297"/>
                <a:gd name="T31" fmla="*/ 297 h 297"/>
                <a:gd name="T32" fmla="*/ 172 w 297"/>
                <a:gd name="T33" fmla="*/ 294 h 297"/>
                <a:gd name="T34" fmla="*/ 188 w 297"/>
                <a:gd name="T35" fmla="*/ 292 h 297"/>
                <a:gd name="T36" fmla="*/ 215 w 297"/>
                <a:gd name="T37" fmla="*/ 281 h 297"/>
                <a:gd name="T38" fmla="*/ 240 w 297"/>
                <a:gd name="T39" fmla="*/ 266 h 297"/>
                <a:gd name="T40" fmla="*/ 261 w 297"/>
                <a:gd name="T41" fmla="*/ 245 h 297"/>
                <a:gd name="T42" fmla="*/ 278 w 297"/>
                <a:gd name="T43" fmla="*/ 223 h 297"/>
                <a:gd name="T44" fmla="*/ 289 w 297"/>
                <a:gd name="T45" fmla="*/ 197 h 297"/>
                <a:gd name="T46" fmla="*/ 296 w 297"/>
                <a:gd name="T47" fmla="*/ 168 h 297"/>
                <a:gd name="T48" fmla="*/ 297 w 297"/>
                <a:gd name="T49" fmla="*/ 139 h 297"/>
                <a:gd name="T50" fmla="*/ 292 w 297"/>
                <a:gd name="T51" fmla="*/ 109 h 297"/>
                <a:gd name="T52" fmla="*/ 288 w 297"/>
                <a:gd name="T53" fmla="*/ 95 h 297"/>
                <a:gd name="T54" fmla="*/ 274 w 297"/>
                <a:gd name="T55" fmla="*/ 69 h 297"/>
                <a:gd name="T56" fmla="*/ 257 w 297"/>
                <a:gd name="T57" fmla="*/ 46 h 297"/>
                <a:gd name="T58" fmla="*/ 235 w 297"/>
                <a:gd name="T59" fmla="*/ 27 h 297"/>
                <a:gd name="T60" fmla="*/ 210 w 297"/>
                <a:gd name="T61" fmla="*/ 13 h 297"/>
                <a:gd name="T62" fmla="*/ 184 w 297"/>
                <a:gd name="T63" fmla="*/ 4 h 297"/>
                <a:gd name="T64" fmla="*/ 155 w 297"/>
                <a:gd name="T65" fmla="*/ 0 h 297"/>
                <a:gd name="T66" fmla="*/ 125 w 297"/>
                <a:gd name="T67" fmla="*/ 1 h 297"/>
                <a:gd name="T68" fmla="*/ 111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11" y="5"/>
                  </a:moveTo>
                  <a:lnTo>
                    <a:pt x="111" y="5"/>
                  </a:lnTo>
                  <a:lnTo>
                    <a:pt x="95" y="9"/>
                  </a:lnTo>
                  <a:lnTo>
                    <a:pt x="82" y="16"/>
                  </a:lnTo>
                  <a:lnTo>
                    <a:pt x="69" y="22"/>
                  </a:lnTo>
                  <a:lnTo>
                    <a:pt x="57" y="31"/>
                  </a:lnTo>
                  <a:lnTo>
                    <a:pt x="47" y="40"/>
                  </a:lnTo>
                  <a:lnTo>
                    <a:pt x="36" y="51"/>
                  </a:lnTo>
                  <a:lnTo>
                    <a:pt x="27" y="61"/>
                  </a:lnTo>
                  <a:lnTo>
                    <a:pt x="20" y="74"/>
                  </a:lnTo>
                  <a:lnTo>
                    <a:pt x="13" y="86"/>
                  </a:lnTo>
                  <a:lnTo>
                    <a:pt x="8" y="100"/>
                  </a:lnTo>
                  <a:lnTo>
                    <a:pt x="4" y="113"/>
                  </a:lnTo>
                  <a:lnTo>
                    <a:pt x="1" y="128"/>
                  </a:lnTo>
                  <a:lnTo>
                    <a:pt x="0" y="142"/>
                  </a:lnTo>
                  <a:lnTo>
                    <a:pt x="0" y="156"/>
                  </a:lnTo>
                  <a:lnTo>
                    <a:pt x="1" y="172"/>
                  </a:lnTo>
                  <a:lnTo>
                    <a:pt x="5" y="186"/>
                  </a:lnTo>
                  <a:lnTo>
                    <a:pt x="5" y="186"/>
                  </a:lnTo>
                  <a:lnTo>
                    <a:pt x="10" y="201"/>
                  </a:lnTo>
                  <a:lnTo>
                    <a:pt x="16" y="215"/>
                  </a:lnTo>
                  <a:lnTo>
                    <a:pt x="23" y="228"/>
                  </a:lnTo>
                  <a:lnTo>
                    <a:pt x="31" y="240"/>
                  </a:lnTo>
                  <a:lnTo>
                    <a:pt x="40" y="250"/>
                  </a:lnTo>
                  <a:lnTo>
                    <a:pt x="51" y="261"/>
                  </a:lnTo>
                  <a:lnTo>
                    <a:pt x="63" y="268"/>
                  </a:lnTo>
                  <a:lnTo>
                    <a:pt x="74" y="276"/>
                  </a:lnTo>
                  <a:lnTo>
                    <a:pt x="87" y="283"/>
                  </a:lnTo>
                  <a:lnTo>
                    <a:pt x="100" y="288"/>
                  </a:lnTo>
                  <a:lnTo>
                    <a:pt x="115" y="293"/>
                  </a:lnTo>
                  <a:lnTo>
                    <a:pt x="128" y="296"/>
                  </a:lnTo>
                  <a:lnTo>
                    <a:pt x="142" y="297"/>
                  </a:lnTo>
                  <a:lnTo>
                    <a:pt x="158" y="296"/>
                  </a:lnTo>
                  <a:lnTo>
                    <a:pt x="172" y="294"/>
                  </a:lnTo>
                  <a:lnTo>
                    <a:pt x="188" y="292"/>
                  </a:lnTo>
                  <a:lnTo>
                    <a:pt x="188" y="292"/>
                  </a:lnTo>
                  <a:lnTo>
                    <a:pt x="202" y="287"/>
                  </a:lnTo>
                  <a:lnTo>
                    <a:pt x="215" y="281"/>
                  </a:lnTo>
                  <a:lnTo>
                    <a:pt x="228" y="274"/>
                  </a:lnTo>
                  <a:lnTo>
                    <a:pt x="240" y="266"/>
                  </a:lnTo>
                  <a:lnTo>
                    <a:pt x="250" y="255"/>
                  </a:lnTo>
                  <a:lnTo>
                    <a:pt x="261" y="245"/>
                  </a:lnTo>
                  <a:lnTo>
                    <a:pt x="270" y="235"/>
                  </a:lnTo>
                  <a:lnTo>
                    <a:pt x="278" y="223"/>
                  </a:lnTo>
                  <a:lnTo>
                    <a:pt x="284" y="210"/>
                  </a:lnTo>
                  <a:lnTo>
                    <a:pt x="289" y="197"/>
                  </a:lnTo>
                  <a:lnTo>
                    <a:pt x="293" y="182"/>
                  </a:lnTo>
                  <a:lnTo>
                    <a:pt x="296" y="168"/>
                  </a:lnTo>
                  <a:lnTo>
                    <a:pt x="297" y="154"/>
                  </a:lnTo>
                  <a:lnTo>
                    <a:pt x="297" y="139"/>
                  </a:lnTo>
                  <a:lnTo>
                    <a:pt x="296" y="125"/>
                  </a:lnTo>
                  <a:lnTo>
                    <a:pt x="292" y="109"/>
                  </a:lnTo>
                  <a:lnTo>
                    <a:pt x="292" y="109"/>
                  </a:lnTo>
                  <a:lnTo>
                    <a:pt x="288" y="95"/>
                  </a:lnTo>
                  <a:lnTo>
                    <a:pt x="281" y="82"/>
                  </a:lnTo>
                  <a:lnTo>
                    <a:pt x="274" y="69"/>
                  </a:lnTo>
                  <a:lnTo>
                    <a:pt x="266" y="57"/>
                  </a:lnTo>
                  <a:lnTo>
                    <a:pt x="257" y="46"/>
                  </a:lnTo>
                  <a:lnTo>
                    <a:pt x="246" y="37"/>
                  </a:lnTo>
                  <a:lnTo>
                    <a:pt x="235" y="27"/>
                  </a:lnTo>
                  <a:lnTo>
                    <a:pt x="223" y="20"/>
                  </a:lnTo>
                  <a:lnTo>
                    <a:pt x="210" y="13"/>
                  </a:lnTo>
                  <a:lnTo>
                    <a:pt x="197" y="8"/>
                  </a:lnTo>
                  <a:lnTo>
                    <a:pt x="184" y="4"/>
                  </a:lnTo>
                  <a:lnTo>
                    <a:pt x="169" y="1"/>
                  </a:lnTo>
                  <a:lnTo>
                    <a:pt x="155" y="0"/>
                  </a:lnTo>
                  <a:lnTo>
                    <a:pt x="139" y="0"/>
                  </a:lnTo>
                  <a:lnTo>
                    <a:pt x="125" y="1"/>
                  </a:lnTo>
                  <a:lnTo>
                    <a:pt x="111" y="5"/>
                  </a:lnTo>
                  <a:lnTo>
                    <a:pt x="11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Freeform 107"/>
            <p:cNvSpPr>
              <a:spLocks noEditPoints="1"/>
            </p:cNvSpPr>
            <p:nvPr userDrawn="1"/>
          </p:nvSpPr>
          <p:spPr bwMode="auto">
            <a:xfrm>
              <a:off x="2196" y="332"/>
              <a:ext cx="1368" cy="392"/>
            </a:xfrm>
            <a:custGeom>
              <a:avLst/>
              <a:gdLst>
                <a:gd name="T0" fmla="*/ 352 w 5472"/>
                <a:gd name="T1" fmla="*/ 367 h 1567"/>
                <a:gd name="T2" fmla="*/ 421 w 5472"/>
                <a:gd name="T3" fmla="*/ 549 h 1567"/>
                <a:gd name="T4" fmla="*/ 537 w 5472"/>
                <a:gd name="T5" fmla="*/ 677 h 1567"/>
                <a:gd name="T6" fmla="*/ 710 w 5472"/>
                <a:gd name="T7" fmla="*/ 769 h 1567"/>
                <a:gd name="T8" fmla="*/ 902 w 5472"/>
                <a:gd name="T9" fmla="*/ 787 h 1567"/>
                <a:gd name="T10" fmla="*/ 955 w 5472"/>
                <a:gd name="T11" fmla="*/ 942 h 1567"/>
                <a:gd name="T12" fmla="*/ 1079 w 5472"/>
                <a:gd name="T13" fmla="*/ 1093 h 1567"/>
                <a:gd name="T14" fmla="*/ 1229 w 5472"/>
                <a:gd name="T15" fmla="*/ 1180 h 1567"/>
                <a:gd name="T16" fmla="*/ 1422 w 5472"/>
                <a:gd name="T17" fmla="*/ 1212 h 1567"/>
                <a:gd name="T18" fmla="*/ 1582 w 5472"/>
                <a:gd name="T19" fmla="*/ 1180 h 1567"/>
                <a:gd name="T20" fmla="*/ 1694 w 5472"/>
                <a:gd name="T21" fmla="*/ 1335 h 1567"/>
                <a:gd name="T22" fmla="*/ 1860 w 5472"/>
                <a:gd name="T23" fmla="*/ 1441 h 1567"/>
                <a:gd name="T24" fmla="*/ 2029 w 5472"/>
                <a:gd name="T25" fmla="*/ 1477 h 1567"/>
                <a:gd name="T26" fmla="*/ 2221 w 5472"/>
                <a:gd name="T27" fmla="*/ 1447 h 1567"/>
                <a:gd name="T28" fmla="*/ 2361 w 5472"/>
                <a:gd name="T29" fmla="*/ 1404 h 1567"/>
                <a:gd name="T30" fmla="*/ 2515 w 5472"/>
                <a:gd name="T31" fmla="*/ 1518 h 1567"/>
                <a:gd name="T32" fmla="*/ 2707 w 5472"/>
                <a:gd name="T33" fmla="*/ 1567 h 1567"/>
                <a:gd name="T34" fmla="*/ 2879 w 5472"/>
                <a:gd name="T35" fmla="*/ 1548 h 1567"/>
                <a:gd name="T36" fmla="*/ 3051 w 5472"/>
                <a:gd name="T37" fmla="*/ 1460 h 1567"/>
                <a:gd name="T38" fmla="*/ 3176 w 5472"/>
                <a:gd name="T39" fmla="*/ 1414 h 1567"/>
                <a:gd name="T40" fmla="*/ 3358 w 5472"/>
                <a:gd name="T41" fmla="*/ 1474 h 1567"/>
                <a:gd name="T42" fmla="*/ 3556 w 5472"/>
                <a:gd name="T43" fmla="*/ 1459 h 1567"/>
                <a:gd name="T44" fmla="*/ 3713 w 5472"/>
                <a:gd name="T45" fmla="*/ 1389 h 1567"/>
                <a:gd name="T46" fmla="*/ 3848 w 5472"/>
                <a:gd name="T47" fmla="*/ 1252 h 1567"/>
                <a:gd name="T48" fmla="*/ 3968 w 5472"/>
                <a:gd name="T49" fmla="*/ 1203 h 1567"/>
                <a:gd name="T50" fmla="*/ 4161 w 5472"/>
                <a:gd name="T51" fmla="*/ 1203 h 1567"/>
                <a:gd name="T52" fmla="*/ 4321 w 5472"/>
                <a:gd name="T53" fmla="*/ 1143 h 1567"/>
                <a:gd name="T54" fmla="*/ 4471 w 5472"/>
                <a:gd name="T55" fmla="*/ 1012 h 1567"/>
                <a:gd name="T56" fmla="*/ 4558 w 5472"/>
                <a:gd name="T57" fmla="*/ 840 h 1567"/>
                <a:gd name="T58" fmla="*/ 4680 w 5472"/>
                <a:gd name="T59" fmla="*/ 786 h 1567"/>
                <a:gd name="T60" fmla="*/ 4863 w 5472"/>
                <a:gd name="T61" fmla="*/ 726 h 1567"/>
                <a:gd name="T62" fmla="*/ 4999 w 5472"/>
                <a:gd name="T63" fmla="*/ 618 h 1567"/>
                <a:gd name="T64" fmla="*/ 5099 w 5472"/>
                <a:gd name="T65" fmla="*/ 448 h 1567"/>
                <a:gd name="T66" fmla="*/ 5128 w 5472"/>
                <a:gd name="T67" fmla="*/ 258 h 1567"/>
                <a:gd name="T68" fmla="*/ 5252 w 5472"/>
                <a:gd name="T69" fmla="*/ 192 h 1567"/>
                <a:gd name="T70" fmla="*/ 5403 w 5472"/>
                <a:gd name="T71" fmla="*/ 86 h 1567"/>
                <a:gd name="T72" fmla="*/ 4235 w 5472"/>
                <a:gd name="T73" fmla="*/ 0 h 1567"/>
                <a:gd name="T74" fmla="*/ 2863 w 5472"/>
                <a:gd name="T75" fmla="*/ 0 h 1567"/>
                <a:gd name="T76" fmla="*/ 1288 w 5472"/>
                <a:gd name="T77" fmla="*/ 0 h 1567"/>
                <a:gd name="T78" fmla="*/ 33 w 5472"/>
                <a:gd name="T79" fmla="*/ 44 h 1567"/>
                <a:gd name="T80" fmla="*/ 173 w 5472"/>
                <a:gd name="T81" fmla="*/ 168 h 1567"/>
                <a:gd name="T82" fmla="*/ 345 w 5472"/>
                <a:gd name="T83" fmla="*/ 231 h 1567"/>
                <a:gd name="T84" fmla="*/ 3599 w 5472"/>
                <a:gd name="T85" fmla="*/ 482 h 1567"/>
                <a:gd name="T86" fmla="*/ 3486 w 5472"/>
                <a:gd name="T87" fmla="*/ 435 h 1567"/>
                <a:gd name="T88" fmla="*/ 3648 w 5472"/>
                <a:gd name="T89" fmla="*/ 369 h 1567"/>
                <a:gd name="T90" fmla="*/ 3055 w 5472"/>
                <a:gd name="T91" fmla="*/ 608 h 1567"/>
                <a:gd name="T92" fmla="*/ 2903 w 5472"/>
                <a:gd name="T93" fmla="*/ 569 h 1567"/>
                <a:gd name="T94" fmla="*/ 3075 w 5472"/>
                <a:gd name="T95" fmla="*/ 533 h 1567"/>
                <a:gd name="T96" fmla="*/ 2502 w 5472"/>
                <a:gd name="T97" fmla="*/ 598 h 1567"/>
                <a:gd name="T98" fmla="*/ 2335 w 5472"/>
                <a:gd name="T99" fmla="*/ 539 h 1567"/>
                <a:gd name="T100" fmla="*/ 2483 w 5472"/>
                <a:gd name="T101" fmla="*/ 534 h 1567"/>
                <a:gd name="T102" fmla="*/ 1976 w 5472"/>
                <a:gd name="T103" fmla="*/ 456 h 1567"/>
                <a:gd name="T104" fmla="*/ 1817 w 5472"/>
                <a:gd name="T105" fmla="*/ 391 h 1567"/>
                <a:gd name="T106" fmla="*/ 1917 w 5472"/>
                <a:gd name="T107" fmla="*/ 375 h 1567"/>
                <a:gd name="T108" fmla="*/ 4156 w 5472"/>
                <a:gd name="T109" fmla="*/ 51 h 1567"/>
                <a:gd name="T110" fmla="*/ 4040 w 5472"/>
                <a:gd name="T111" fmla="*/ 186 h 1567"/>
                <a:gd name="T112" fmla="*/ 4040 w 5472"/>
                <a:gd name="T113" fmla="*/ 95 h 1567"/>
                <a:gd name="T114" fmla="*/ 1432 w 5472"/>
                <a:gd name="T115" fmla="*/ 95 h 1567"/>
                <a:gd name="T116" fmla="*/ 1469 w 5472"/>
                <a:gd name="T117" fmla="*/ 189 h 1567"/>
                <a:gd name="T118" fmla="*/ 1332 w 5472"/>
                <a:gd name="T119" fmla="*/ 83 h 1567"/>
                <a:gd name="T120" fmla="*/ 1432 w 5472"/>
                <a:gd name="T121" fmla="*/ 95 h 1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72" h="1567">
                  <a:moveTo>
                    <a:pt x="345" y="231"/>
                  </a:moveTo>
                  <a:lnTo>
                    <a:pt x="345" y="231"/>
                  </a:lnTo>
                  <a:lnTo>
                    <a:pt x="344" y="258"/>
                  </a:lnTo>
                  <a:lnTo>
                    <a:pt x="344" y="285"/>
                  </a:lnTo>
                  <a:lnTo>
                    <a:pt x="345" y="313"/>
                  </a:lnTo>
                  <a:lnTo>
                    <a:pt x="348" y="340"/>
                  </a:lnTo>
                  <a:lnTo>
                    <a:pt x="352" y="367"/>
                  </a:lnTo>
                  <a:lnTo>
                    <a:pt x="357" y="395"/>
                  </a:lnTo>
                  <a:lnTo>
                    <a:pt x="364" y="421"/>
                  </a:lnTo>
                  <a:lnTo>
                    <a:pt x="373" y="448"/>
                  </a:lnTo>
                  <a:lnTo>
                    <a:pt x="383" y="474"/>
                  </a:lnTo>
                  <a:lnTo>
                    <a:pt x="394" y="499"/>
                  </a:lnTo>
                  <a:lnTo>
                    <a:pt x="407" y="524"/>
                  </a:lnTo>
                  <a:lnTo>
                    <a:pt x="421" y="549"/>
                  </a:lnTo>
                  <a:lnTo>
                    <a:pt x="437" y="572"/>
                  </a:lnTo>
                  <a:lnTo>
                    <a:pt x="455" y="595"/>
                  </a:lnTo>
                  <a:lnTo>
                    <a:pt x="473" y="618"/>
                  </a:lnTo>
                  <a:lnTo>
                    <a:pt x="494" y="638"/>
                  </a:lnTo>
                  <a:lnTo>
                    <a:pt x="494" y="638"/>
                  </a:lnTo>
                  <a:lnTo>
                    <a:pt x="515" y="659"/>
                  </a:lnTo>
                  <a:lnTo>
                    <a:pt x="537" y="677"/>
                  </a:lnTo>
                  <a:lnTo>
                    <a:pt x="560" y="696"/>
                  </a:lnTo>
                  <a:lnTo>
                    <a:pt x="584" y="711"/>
                  </a:lnTo>
                  <a:lnTo>
                    <a:pt x="609" y="726"/>
                  </a:lnTo>
                  <a:lnTo>
                    <a:pt x="633" y="739"/>
                  </a:lnTo>
                  <a:lnTo>
                    <a:pt x="658" y="749"/>
                  </a:lnTo>
                  <a:lnTo>
                    <a:pt x="684" y="760"/>
                  </a:lnTo>
                  <a:lnTo>
                    <a:pt x="710" y="769"/>
                  </a:lnTo>
                  <a:lnTo>
                    <a:pt x="738" y="775"/>
                  </a:lnTo>
                  <a:lnTo>
                    <a:pt x="765" y="780"/>
                  </a:lnTo>
                  <a:lnTo>
                    <a:pt x="792" y="786"/>
                  </a:lnTo>
                  <a:lnTo>
                    <a:pt x="820" y="788"/>
                  </a:lnTo>
                  <a:lnTo>
                    <a:pt x="847" y="790"/>
                  </a:lnTo>
                  <a:lnTo>
                    <a:pt x="875" y="788"/>
                  </a:lnTo>
                  <a:lnTo>
                    <a:pt x="902" y="787"/>
                  </a:lnTo>
                  <a:lnTo>
                    <a:pt x="902" y="787"/>
                  </a:lnTo>
                  <a:lnTo>
                    <a:pt x="907" y="814"/>
                  </a:lnTo>
                  <a:lnTo>
                    <a:pt x="914" y="840"/>
                  </a:lnTo>
                  <a:lnTo>
                    <a:pt x="923" y="866"/>
                  </a:lnTo>
                  <a:lnTo>
                    <a:pt x="932" y="892"/>
                  </a:lnTo>
                  <a:lnTo>
                    <a:pt x="942" y="917"/>
                  </a:lnTo>
                  <a:lnTo>
                    <a:pt x="955" y="942"/>
                  </a:lnTo>
                  <a:lnTo>
                    <a:pt x="968" y="967"/>
                  </a:lnTo>
                  <a:lnTo>
                    <a:pt x="984" y="989"/>
                  </a:lnTo>
                  <a:lnTo>
                    <a:pt x="1001" y="1012"/>
                  </a:lnTo>
                  <a:lnTo>
                    <a:pt x="1018" y="1033"/>
                  </a:lnTo>
                  <a:lnTo>
                    <a:pt x="1037" y="1054"/>
                  </a:lnTo>
                  <a:lnTo>
                    <a:pt x="1057" y="1074"/>
                  </a:lnTo>
                  <a:lnTo>
                    <a:pt x="1079" y="1093"/>
                  </a:lnTo>
                  <a:lnTo>
                    <a:pt x="1101" y="1111"/>
                  </a:lnTo>
                  <a:lnTo>
                    <a:pt x="1125" y="1127"/>
                  </a:lnTo>
                  <a:lnTo>
                    <a:pt x="1151" y="1143"/>
                  </a:lnTo>
                  <a:lnTo>
                    <a:pt x="1151" y="1143"/>
                  </a:lnTo>
                  <a:lnTo>
                    <a:pt x="1176" y="1157"/>
                  </a:lnTo>
                  <a:lnTo>
                    <a:pt x="1203" y="1169"/>
                  </a:lnTo>
                  <a:lnTo>
                    <a:pt x="1229" y="1180"/>
                  </a:lnTo>
                  <a:lnTo>
                    <a:pt x="1256" y="1190"/>
                  </a:lnTo>
                  <a:lnTo>
                    <a:pt x="1284" y="1196"/>
                  </a:lnTo>
                  <a:lnTo>
                    <a:pt x="1311" y="1203"/>
                  </a:lnTo>
                  <a:lnTo>
                    <a:pt x="1338" y="1206"/>
                  </a:lnTo>
                  <a:lnTo>
                    <a:pt x="1366" y="1210"/>
                  </a:lnTo>
                  <a:lnTo>
                    <a:pt x="1394" y="1212"/>
                  </a:lnTo>
                  <a:lnTo>
                    <a:pt x="1422" y="1212"/>
                  </a:lnTo>
                  <a:lnTo>
                    <a:pt x="1449" y="1210"/>
                  </a:lnTo>
                  <a:lnTo>
                    <a:pt x="1477" y="1206"/>
                  </a:lnTo>
                  <a:lnTo>
                    <a:pt x="1504" y="1203"/>
                  </a:lnTo>
                  <a:lnTo>
                    <a:pt x="1530" y="1196"/>
                  </a:lnTo>
                  <a:lnTo>
                    <a:pt x="1556" y="1190"/>
                  </a:lnTo>
                  <a:lnTo>
                    <a:pt x="1582" y="1180"/>
                  </a:lnTo>
                  <a:lnTo>
                    <a:pt x="1582" y="1180"/>
                  </a:lnTo>
                  <a:lnTo>
                    <a:pt x="1595" y="1205"/>
                  </a:lnTo>
                  <a:lnTo>
                    <a:pt x="1608" y="1229"/>
                  </a:lnTo>
                  <a:lnTo>
                    <a:pt x="1624" y="1252"/>
                  </a:lnTo>
                  <a:lnTo>
                    <a:pt x="1639" y="1274"/>
                  </a:lnTo>
                  <a:lnTo>
                    <a:pt x="1656" y="1296"/>
                  </a:lnTo>
                  <a:lnTo>
                    <a:pt x="1675" y="1316"/>
                  </a:lnTo>
                  <a:lnTo>
                    <a:pt x="1694" y="1335"/>
                  </a:lnTo>
                  <a:lnTo>
                    <a:pt x="1715" y="1355"/>
                  </a:lnTo>
                  <a:lnTo>
                    <a:pt x="1737" y="1372"/>
                  </a:lnTo>
                  <a:lnTo>
                    <a:pt x="1759" y="1389"/>
                  </a:lnTo>
                  <a:lnTo>
                    <a:pt x="1783" y="1403"/>
                  </a:lnTo>
                  <a:lnTo>
                    <a:pt x="1808" y="1418"/>
                  </a:lnTo>
                  <a:lnTo>
                    <a:pt x="1834" y="1431"/>
                  </a:lnTo>
                  <a:lnTo>
                    <a:pt x="1860" y="1441"/>
                  </a:lnTo>
                  <a:lnTo>
                    <a:pt x="1887" y="1451"/>
                  </a:lnTo>
                  <a:lnTo>
                    <a:pt x="1916" y="1459"/>
                  </a:lnTo>
                  <a:lnTo>
                    <a:pt x="1916" y="1459"/>
                  </a:lnTo>
                  <a:lnTo>
                    <a:pt x="1944" y="1466"/>
                  </a:lnTo>
                  <a:lnTo>
                    <a:pt x="1973" y="1471"/>
                  </a:lnTo>
                  <a:lnTo>
                    <a:pt x="2000" y="1475"/>
                  </a:lnTo>
                  <a:lnTo>
                    <a:pt x="2029" y="1477"/>
                  </a:lnTo>
                  <a:lnTo>
                    <a:pt x="2058" y="1477"/>
                  </a:lnTo>
                  <a:lnTo>
                    <a:pt x="2086" y="1476"/>
                  </a:lnTo>
                  <a:lnTo>
                    <a:pt x="2114" y="1474"/>
                  </a:lnTo>
                  <a:lnTo>
                    <a:pt x="2141" y="1468"/>
                  </a:lnTo>
                  <a:lnTo>
                    <a:pt x="2169" y="1463"/>
                  </a:lnTo>
                  <a:lnTo>
                    <a:pt x="2195" y="1455"/>
                  </a:lnTo>
                  <a:lnTo>
                    <a:pt x="2221" y="1447"/>
                  </a:lnTo>
                  <a:lnTo>
                    <a:pt x="2247" y="1437"/>
                  </a:lnTo>
                  <a:lnTo>
                    <a:pt x="2271" y="1425"/>
                  </a:lnTo>
                  <a:lnTo>
                    <a:pt x="2296" y="1414"/>
                  </a:lnTo>
                  <a:lnTo>
                    <a:pt x="2320" y="1399"/>
                  </a:lnTo>
                  <a:lnTo>
                    <a:pt x="2343" y="1384"/>
                  </a:lnTo>
                  <a:lnTo>
                    <a:pt x="2343" y="1384"/>
                  </a:lnTo>
                  <a:lnTo>
                    <a:pt x="2361" y="1404"/>
                  </a:lnTo>
                  <a:lnTo>
                    <a:pt x="2380" y="1424"/>
                  </a:lnTo>
                  <a:lnTo>
                    <a:pt x="2400" y="1442"/>
                  </a:lnTo>
                  <a:lnTo>
                    <a:pt x="2421" y="1460"/>
                  </a:lnTo>
                  <a:lnTo>
                    <a:pt x="2443" y="1476"/>
                  </a:lnTo>
                  <a:lnTo>
                    <a:pt x="2467" y="1492"/>
                  </a:lnTo>
                  <a:lnTo>
                    <a:pt x="2490" y="1505"/>
                  </a:lnTo>
                  <a:lnTo>
                    <a:pt x="2515" y="1518"/>
                  </a:lnTo>
                  <a:lnTo>
                    <a:pt x="2541" y="1530"/>
                  </a:lnTo>
                  <a:lnTo>
                    <a:pt x="2567" y="1539"/>
                  </a:lnTo>
                  <a:lnTo>
                    <a:pt x="2593" y="1548"/>
                  </a:lnTo>
                  <a:lnTo>
                    <a:pt x="2621" y="1554"/>
                  </a:lnTo>
                  <a:lnTo>
                    <a:pt x="2649" y="1561"/>
                  </a:lnTo>
                  <a:lnTo>
                    <a:pt x="2678" y="1565"/>
                  </a:lnTo>
                  <a:lnTo>
                    <a:pt x="2707" y="1567"/>
                  </a:lnTo>
                  <a:lnTo>
                    <a:pt x="2735" y="1567"/>
                  </a:lnTo>
                  <a:lnTo>
                    <a:pt x="2735" y="1567"/>
                  </a:lnTo>
                  <a:lnTo>
                    <a:pt x="2765" y="1567"/>
                  </a:lnTo>
                  <a:lnTo>
                    <a:pt x="2794" y="1565"/>
                  </a:lnTo>
                  <a:lnTo>
                    <a:pt x="2823" y="1561"/>
                  </a:lnTo>
                  <a:lnTo>
                    <a:pt x="2851" y="1554"/>
                  </a:lnTo>
                  <a:lnTo>
                    <a:pt x="2879" y="1548"/>
                  </a:lnTo>
                  <a:lnTo>
                    <a:pt x="2905" y="1539"/>
                  </a:lnTo>
                  <a:lnTo>
                    <a:pt x="2931" y="1530"/>
                  </a:lnTo>
                  <a:lnTo>
                    <a:pt x="2957" y="1518"/>
                  </a:lnTo>
                  <a:lnTo>
                    <a:pt x="2982" y="1505"/>
                  </a:lnTo>
                  <a:lnTo>
                    <a:pt x="3005" y="1492"/>
                  </a:lnTo>
                  <a:lnTo>
                    <a:pt x="3029" y="1476"/>
                  </a:lnTo>
                  <a:lnTo>
                    <a:pt x="3051" y="1460"/>
                  </a:lnTo>
                  <a:lnTo>
                    <a:pt x="3072" y="1442"/>
                  </a:lnTo>
                  <a:lnTo>
                    <a:pt x="3092" y="1424"/>
                  </a:lnTo>
                  <a:lnTo>
                    <a:pt x="3111" y="1404"/>
                  </a:lnTo>
                  <a:lnTo>
                    <a:pt x="3129" y="1384"/>
                  </a:lnTo>
                  <a:lnTo>
                    <a:pt x="3129" y="1384"/>
                  </a:lnTo>
                  <a:lnTo>
                    <a:pt x="3152" y="1399"/>
                  </a:lnTo>
                  <a:lnTo>
                    <a:pt x="3176" y="1414"/>
                  </a:lnTo>
                  <a:lnTo>
                    <a:pt x="3201" y="1425"/>
                  </a:lnTo>
                  <a:lnTo>
                    <a:pt x="3225" y="1437"/>
                  </a:lnTo>
                  <a:lnTo>
                    <a:pt x="3251" y="1447"/>
                  </a:lnTo>
                  <a:lnTo>
                    <a:pt x="3277" y="1455"/>
                  </a:lnTo>
                  <a:lnTo>
                    <a:pt x="3303" y="1463"/>
                  </a:lnTo>
                  <a:lnTo>
                    <a:pt x="3331" y="1468"/>
                  </a:lnTo>
                  <a:lnTo>
                    <a:pt x="3358" y="1474"/>
                  </a:lnTo>
                  <a:lnTo>
                    <a:pt x="3386" y="1476"/>
                  </a:lnTo>
                  <a:lnTo>
                    <a:pt x="3414" y="1477"/>
                  </a:lnTo>
                  <a:lnTo>
                    <a:pt x="3443" y="1477"/>
                  </a:lnTo>
                  <a:lnTo>
                    <a:pt x="3472" y="1475"/>
                  </a:lnTo>
                  <a:lnTo>
                    <a:pt x="3499" y="1471"/>
                  </a:lnTo>
                  <a:lnTo>
                    <a:pt x="3528" y="1466"/>
                  </a:lnTo>
                  <a:lnTo>
                    <a:pt x="3556" y="1459"/>
                  </a:lnTo>
                  <a:lnTo>
                    <a:pt x="3556" y="1459"/>
                  </a:lnTo>
                  <a:lnTo>
                    <a:pt x="3585" y="1451"/>
                  </a:lnTo>
                  <a:lnTo>
                    <a:pt x="3612" y="1441"/>
                  </a:lnTo>
                  <a:lnTo>
                    <a:pt x="3638" y="1431"/>
                  </a:lnTo>
                  <a:lnTo>
                    <a:pt x="3664" y="1418"/>
                  </a:lnTo>
                  <a:lnTo>
                    <a:pt x="3689" y="1403"/>
                  </a:lnTo>
                  <a:lnTo>
                    <a:pt x="3713" y="1389"/>
                  </a:lnTo>
                  <a:lnTo>
                    <a:pt x="3735" y="1372"/>
                  </a:lnTo>
                  <a:lnTo>
                    <a:pt x="3757" y="1355"/>
                  </a:lnTo>
                  <a:lnTo>
                    <a:pt x="3778" y="1335"/>
                  </a:lnTo>
                  <a:lnTo>
                    <a:pt x="3797" y="1316"/>
                  </a:lnTo>
                  <a:lnTo>
                    <a:pt x="3816" y="1296"/>
                  </a:lnTo>
                  <a:lnTo>
                    <a:pt x="3833" y="1274"/>
                  </a:lnTo>
                  <a:lnTo>
                    <a:pt x="3848" y="1252"/>
                  </a:lnTo>
                  <a:lnTo>
                    <a:pt x="3864" y="1229"/>
                  </a:lnTo>
                  <a:lnTo>
                    <a:pt x="3877" y="1205"/>
                  </a:lnTo>
                  <a:lnTo>
                    <a:pt x="3889" y="1180"/>
                  </a:lnTo>
                  <a:lnTo>
                    <a:pt x="3889" y="1180"/>
                  </a:lnTo>
                  <a:lnTo>
                    <a:pt x="3915" y="1190"/>
                  </a:lnTo>
                  <a:lnTo>
                    <a:pt x="3942" y="1196"/>
                  </a:lnTo>
                  <a:lnTo>
                    <a:pt x="3968" y="1203"/>
                  </a:lnTo>
                  <a:lnTo>
                    <a:pt x="3995" y="1206"/>
                  </a:lnTo>
                  <a:lnTo>
                    <a:pt x="4023" y="1210"/>
                  </a:lnTo>
                  <a:lnTo>
                    <a:pt x="4050" y="1212"/>
                  </a:lnTo>
                  <a:lnTo>
                    <a:pt x="4078" y="1212"/>
                  </a:lnTo>
                  <a:lnTo>
                    <a:pt x="4106" y="1210"/>
                  </a:lnTo>
                  <a:lnTo>
                    <a:pt x="4134" y="1206"/>
                  </a:lnTo>
                  <a:lnTo>
                    <a:pt x="4161" y="1203"/>
                  </a:lnTo>
                  <a:lnTo>
                    <a:pt x="4188" y="1196"/>
                  </a:lnTo>
                  <a:lnTo>
                    <a:pt x="4216" y="1190"/>
                  </a:lnTo>
                  <a:lnTo>
                    <a:pt x="4243" y="1180"/>
                  </a:lnTo>
                  <a:lnTo>
                    <a:pt x="4269" y="1169"/>
                  </a:lnTo>
                  <a:lnTo>
                    <a:pt x="4296" y="1157"/>
                  </a:lnTo>
                  <a:lnTo>
                    <a:pt x="4321" y="1143"/>
                  </a:lnTo>
                  <a:lnTo>
                    <a:pt x="4321" y="1143"/>
                  </a:lnTo>
                  <a:lnTo>
                    <a:pt x="4347" y="1127"/>
                  </a:lnTo>
                  <a:lnTo>
                    <a:pt x="4371" y="1111"/>
                  </a:lnTo>
                  <a:lnTo>
                    <a:pt x="4393" y="1093"/>
                  </a:lnTo>
                  <a:lnTo>
                    <a:pt x="4415" y="1074"/>
                  </a:lnTo>
                  <a:lnTo>
                    <a:pt x="4435" y="1054"/>
                  </a:lnTo>
                  <a:lnTo>
                    <a:pt x="4454" y="1033"/>
                  </a:lnTo>
                  <a:lnTo>
                    <a:pt x="4471" y="1012"/>
                  </a:lnTo>
                  <a:lnTo>
                    <a:pt x="4488" y="989"/>
                  </a:lnTo>
                  <a:lnTo>
                    <a:pt x="4502" y="967"/>
                  </a:lnTo>
                  <a:lnTo>
                    <a:pt x="4517" y="942"/>
                  </a:lnTo>
                  <a:lnTo>
                    <a:pt x="4530" y="917"/>
                  </a:lnTo>
                  <a:lnTo>
                    <a:pt x="4540" y="892"/>
                  </a:lnTo>
                  <a:lnTo>
                    <a:pt x="4549" y="866"/>
                  </a:lnTo>
                  <a:lnTo>
                    <a:pt x="4558" y="840"/>
                  </a:lnTo>
                  <a:lnTo>
                    <a:pt x="4565" y="814"/>
                  </a:lnTo>
                  <a:lnTo>
                    <a:pt x="4570" y="787"/>
                  </a:lnTo>
                  <a:lnTo>
                    <a:pt x="4570" y="787"/>
                  </a:lnTo>
                  <a:lnTo>
                    <a:pt x="4597" y="788"/>
                  </a:lnTo>
                  <a:lnTo>
                    <a:pt x="4625" y="790"/>
                  </a:lnTo>
                  <a:lnTo>
                    <a:pt x="4652" y="788"/>
                  </a:lnTo>
                  <a:lnTo>
                    <a:pt x="4680" y="786"/>
                  </a:lnTo>
                  <a:lnTo>
                    <a:pt x="4707" y="780"/>
                  </a:lnTo>
                  <a:lnTo>
                    <a:pt x="4734" y="775"/>
                  </a:lnTo>
                  <a:lnTo>
                    <a:pt x="4760" y="769"/>
                  </a:lnTo>
                  <a:lnTo>
                    <a:pt x="4788" y="760"/>
                  </a:lnTo>
                  <a:lnTo>
                    <a:pt x="4814" y="749"/>
                  </a:lnTo>
                  <a:lnTo>
                    <a:pt x="4839" y="739"/>
                  </a:lnTo>
                  <a:lnTo>
                    <a:pt x="4863" y="726"/>
                  </a:lnTo>
                  <a:lnTo>
                    <a:pt x="4888" y="711"/>
                  </a:lnTo>
                  <a:lnTo>
                    <a:pt x="4912" y="696"/>
                  </a:lnTo>
                  <a:lnTo>
                    <a:pt x="4935" y="677"/>
                  </a:lnTo>
                  <a:lnTo>
                    <a:pt x="4957" y="659"/>
                  </a:lnTo>
                  <a:lnTo>
                    <a:pt x="4978" y="638"/>
                  </a:lnTo>
                  <a:lnTo>
                    <a:pt x="4978" y="638"/>
                  </a:lnTo>
                  <a:lnTo>
                    <a:pt x="4999" y="618"/>
                  </a:lnTo>
                  <a:lnTo>
                    <a:pt x="5017" y="595"/>
                  </a:lnTo>
                  <a:lnTo>
                    <a:pt x="5035" y="572"/>
                  </a:lnTo>
                  <a:lnTo>
                    <a:pt x="5051" y="549"/>
                  </a:lnTo>
                  <a:lnTo>
                    <a:pt x="5065" y="524"/>
                  </a:lnTo>
                  <a:lnTo>
                    <a:pt x="5078" y="499"/>
                  </a:lnTo>
                  <a:lnTo>
                    <a:pt x="5089" y="474"/>
                  </a:lnTo>
                  <a:lnTo>
                    <a:pt x="5099" y="448"/>
                  </a:lnTo>
                  <a:lnTo>
                    <a:pt x="5108" y="421"/>
                  </a:lnTo>
                  <a:lnTo>
                    <a:pt x="5115" y="395"/>
                  </a:lnTo>
                  <a:lnTo>
                    <a:pt x="5120" y="367"/>
                  </a:lnTo>
                  <a:lnTo>
                    <a:pt x="5124" y="340"/>
                  </a:lnTo>
                  <a:lnTo>
                    <a:pt x="5127" y="313"/>
                  </a:lnTo>
                  <a:lnTo>
                    <a:pt x="5128" y="285"/>
                  </a:lnTo>
                  <a:lnTo>
                    <a:pt x="5128" y="258"/>
                  </a:lnTo>
                  <a:lnTo>
                    <a:pt x="5127" y="231"/>
                  </a:lnTo>
                  <a:lnTo>
                    <a:pt x="5127" y="231"/>
                  </a:lnTo>
                  <a:lnTo>
                    <a:pt x="5153" y="225"/>
                  </a:lnTo>
                  <a:lnTo>
                    <a:pt x="5177" y="219"/>
                  </a:lnTo>
                  <a:lnTo>
                    <a:pt x="5202" y="211"/>
                  </a:lnTo>
                  <a:lnTo>
                    <a:pt x="5227" y="202"/>
                  </a:lnTo>
                  <a:lnTo>
                    <a:pt x="5252" y="192"/>
                  </a:lnTo>
                  <a:lnTo>
                    <a:pt x="5275" y="180"/>
                  </a:lnTo>
                  <a:lnTo>
                    <a:pt x="5299" y="168"/>
                  </a:lnTo>
                  <a:lnTo>
                    <a:pt x="5321" y="154"/>
                  </a:lnTo>
                  <a:lnTo>
                    <a:pt x="5343" y="138"/>
                  </a:lnTo>
                  <a:lnTo>
                    <a:pt x="5364" y="122"/>
                  </a:lnTo>
                  <a:lnTo>
                    <a:pt x="5383" y="104"/>
                  </a:lnTo>
                  <a:lnTo>
                    <a:pt x="5403" y="86"/>
                  </a:lnTo>
                  <a:lnTo>
                    <a:pt x="5421" y="66"/>
                  </a:lnTo>
                  <a:lnTo>
                    <a:pt x="5439" y="44"/>
                  </a:lnTo>
                  <a:lnTo>
                    <a:pt x="5456" y="22"/>
                  </a:lnTo>
                  <a:lnTo>
                    <a:pt x="5472" y="0"/>
                  </a:lnTo>
                  <a:lnTo>
                    <a:pt x="5047" y="0"/>
                  </a:lnTo>
                  <a:lnTo>
                    <a:pt x="4604" y="0"/>
                  </a:lnTo>
                  <a:lnTo>
                    <a:pt x="4235" y="0"/>
                  </a:lnTo>
                  <a:lnTo>
                    <a:pt x="4184" y="0"/>
                  </a:lnTo>
                  <a:lnTo>
                    <a:pt x="4083" y="0"/>
                  </a:lnTo>
                  <a:lnTo>
                    <a:pt x="3715" y="0"/>
                  </a:lnTo>
                  <a:lnTo>
                    <a:pt x="3564" y="0"/>
                  </a:lnTo>
                  <a:lnTo>
                    <a:pt x="3288" y="0"/>
                  </a:lnTo>
                  <a:lnTo>
                    <a:pt x="3035" y="0"/>
                  </a:lnTo>
                  <a:lnTo>
                    <a:pt x="2863" y="0"/>
                  </a:lnTo>
                  <a:lnTo>
                    <a:pt x="2609" y="0"/>
                  </a:lnTo>
                  <a:lnTo>
                    <a:pt x="2437" y="0"/>
                  </a:lnTo>
                  <a:lnTo>
                    <a:pt x="2184" y="0"/>
                  </a:lnTo>
                  <a:lnTo>
                    <a:pt x="1908" y="0"/>
                  </a:lnTo>
                  <a:lnTo>
                    <a:pt x="1757" y="0"/>
                  </a:lnTo>
                  <a:lnTo>
                    <a:pt x="1389" y="0"/>
                  </a:lnTo>
                  <a:lnTo>
                    <a:pt x="1288" y="0"/>
                  </a:lnTo>
                  <a:lnTo>
                    <a:pt x="1237" y="0"/>
                  </a:lnTo>
                  <a:lnTo>
                    <a:pt x="868" y="0"/>
                  </a:lnTo>
                  <a:lnTo>
                    <a:pt x="425" y="0"/>
                  </a:lnTo>
                  <a:lnTo>
                    <a:pt x="0" y="0"/>
                  </a:lnTo>
                  <a:lnTo>
                    <a:pt x="0" y="0"/>
                  </a:lnTo>
                  <a:lnTo>
                    <a:pt x="16" y="22"/>
                  </a:lnTo>
                  <a:lnTo>
                    <a:pt x="33" y="44"/>
                  </a:lnTo>
                  <a:lnTo>
                    <a:pt x="51" y="66"/>
                  </a:lnTo>
                  <a:lnTo>
                    <a:pt x="69" y="86"/>
                  </a:lnTo>
                  <a:lnTo>
                    <a:pt x="89" y="104"/>
                  </a:lnTo>
                  <a:lnTo>
                    <a:pt x="108" y="122"/>
                  </a:lnTo>
                  <a:lnTo>
                    <a:pt x="129" y="138"/>
                  </a:lnTo>
                  <a:lnTo>
                    <a:pt x="151" y="154"/>
                  </a:lnTo>
                  <a:lnTo>
                    <a:pt x="173" y="168"/>
                  </a:lnTo>
                  <a:lnTo>
                    <a:pt x="197" y="180"/>
                  </a:lnTo>
                  <a:lnTo>
                    <a:pt x="220" y="192"/>
                  </a:lnTo>
                  <a:lnTo>
                    <a:pt x="245" y="202"/>
                  </a:lnTo>
                  <a:lnTo>
                    <a:pt x="270" y="211"/>
                  </a:lnTo>
                  <a:lnTo>
                    <a:pt x="295" y="219"/>
                  </a:lnTo>
                  <a:lnTo>
                    <a:pt x="319" y="225"/>
                  </a:lnTo>
                  <a:lnTo>
                    <a:pt x="345" y="231"/>
                  </a:lnTo>
                  <a:lnTo>
                    <a:pt x="345" y="231"/>
                  </a:lnTo>
                  <a:close/>
                  <a:moveTo>
                    <a:pt x="3677" y="362"/>
                  </a:moveTo>
                  <a:lnTo>
                    <a:pt x="3677" y="362"/>
                  </a:lnTo>
                  <a:lnTo>
                    <a:pt x="3655" y="391"/>
                  </a:lnTo>
                  <a:lnTo>
                    <a:pt x="3634" y="420"/>
                  </a:lnTo>
                  <a:lnTo>
                    <a:pt x="3616" y="451"/>
                  </a:lnTo>
                  <a:lnTo>
                    <a:pt x="3599" y="482"/>
                  </a:lnTo>
                  <a:lnTo>
                    <a:pt x="3599" y="482"/>
                  </a:lnTo>
                  <a:lnTo>
                    <a:pt x="3567" y="472"/>
                  </a:lnTo>
                  <a:lnTo>
                    <a:pt x="3532" y="463"/>
                  </a:lnTo>
                  <a:lnTo>
                    <a:pt x="3496" y="456"/>
                  </a:lnTo>
                  <a:lnTo>
                    <a:pt x="3460" y="452"/>
                  </a:lnTo>
                  <a:lnTo>
                    <a:pt x="3460" y="452"/>
                  </a:lnTo>
                  <a:lnTo>
                    <a:pt x="3486" y="435"/>
                  </a:lnTo>
                  <a:lnTo>
                    <a:pt x="3511" y="416"/>
                  </a:lnTo>
                  <a:lnTo>
                    <a:pt x="3534" y="396"/>
                  </a:lnTo>
                  <a:lnTo>
                    <a:pt x="3555" y="375"/>
                  </a:lnTo>
                  <a:lnTo>
                    <a:pt x="3555" y="375"/>
                  </a:lnTo>
                  <a:lnTo>
                    <a:pt x="3586" y="375"/>
                  </a:lnTo>
                  <a:lnTo>
                    <a:pt x="3616" y="373"/>
                  </a:lnTo>
                  <a:lnTo>
                    <a:pt x="3648" y="369"/>
                  </a:lnTo>
                  <a:lnTo>
                    <a:pt x="3677" y="362"/>
                  </a:lnTo>
                  <a:lnTo>
                    <a:pt x="3677" y="362"/>
                  </a:lnTo>
                  <a:close/>
                  <a:moveTo>
                    <a:pt x="3137" y="539"/>
                  </a:moveTo>
                  <a:lnTo>
                    <a:pt x="3137" y="539"/>
                  </a:lnTo>
                  <a:lnTo>
                    <a:pt x="3107" y="560"/>
                  </a:lnTo>
                  <a:lnTo>
                    <a:pt x="3079" y="584"/>
                  </a:lnTo>
                  <a:lnTo>
                    <a:pt x="3055" y="608"/>
                  </a:lnTo>
                  <a:lnTo>
                    <a:pt x="3031" y="634"/>
                  </a:lnTo>
                  <a:lnTo>
                    <a:pt x="3031" y="634"/>
                  </a:lnTo>
                  <a:lnTo>
                    <a:pt x="3001" y="615"/>
                  </a:lnTo>
                  <a:lnTo>
                    <a:pt x="2970" y="598"/>
                  </a:lnTo>
                  <a:lnTo>
                    <a:pt x="2937" y="582"/>
                  </a:lnTo>
                  <a:lnTo>
                    <a:pt x="2903" y="569"/>
                  </a:lnTo>
                  <a:lnTo>
                    <a:pt x="2903" y="569"/>
                  </a:lnTo>
                  <a:lnTo>
                    <a:pt x="2933" y="559"/>
                  </a:lnTo>
                  <a:lnTo>
                    <a:pt x="2961" y="547"/>
                  </a:lnTo>
                  <a:lnTo>
                    <a:pt x="2989" y="534"/>
                  </a:lnTo>
                  <a:lnTo>
                    <a:pt x="3016" y="520"/>
                  </a:lnTo>
                  <a:lnTo>
                    <a:pt x="3016" y="520"/>
                  </a:lnTo>
                  <a:lnTo>
                    <a:pt x="3045" y="528"/>
                  </a:lnTo>
                  <a:lnTo>
                    <a:pt x="3075" y="533"/>
                  </a:lnTo>
                  <a:lnTo>
                    <a:pt x="3105" y="537"/>
                  </a:lnTo>
                  <a:lnTo>
                    <a:pt x="3137" y="539"/>
                  </a:lnTo>
                  <a:lnTo>
                    <a:pt x="3137" y="539"/>
                  </a:lnTo>
                  <a:close/>
                  <a:moveTo>
                    <a:pt x="2569" y="569"/>
                  </a:moveTo>
                  <a:lnTo>
                    <a:pt x="2569" y="569"/>
                  </a:lnTo>
                  <a:lnTo>
                    <a:pt x="2535" y="582"/>
                  </a:lnTo>
                  <a:lnTo>
                    <a:pt x="2502" y="598"/>
                  </a:lnTo>
                  <a:lnTo>
                    <a:pt x="2471" y="615"/>
                  </a:lnTo>
                  <a:lnTo>
                    <a:pt x="2441" y="634"/>
                  </a:lnTo>
                  <a:lnTo>
                    <a:pt x="2441" y="634"/>
                  </a:lnTo>
                  <a:lnTo>
                    <a:pt x="2417" y="608"/>
                  </a:lnTo>
                  <a:lnTo>
                    <a:pt x="2391" y="584"/>
                  </a:lnTo>
                  <a:lnTo>
                    <a:pt x="2364" y="560"/>
                  </a:lnTo>
                  <a:lnTo>
                    <a:pt x="2335" y="539"/>
                  </a:lnTo>
                  <a:lnTo>
                    <a:pt x="2335" y="539"/>
                  </a:lnTo>
                  <a:lnTo>
                    <a:pt x="2367" y="537"/>
                  </a:lnTo>
                  <a:lnTo>
                    <a:pt x="2397" y="533"/>
                  </a:lnTo>
                  <a:lnTo>
                    <a:pt x="2427" y="528"/>
                  </a:lnTo>
                  <a:lnTo>
                    <a:pt x="2456" y="520"/>
                  </a:lnTo>
                  <a:lnTo>
                    <a:pt x="2456" y="520"/>
                  </a:lnTo>
                  <a:lnTo>
                    <a:pt x="2483" y="534"/>
                  </a:lnTo>
                  <a:lnTo>
                    <a:pt x="2511" y="547"/>
                  </a:lnTo>
                  <a:lnTo>
                    <a:pt x="2539" y="559"/>
                  </a:lnTo>
                  <a:lnTo>
                    <a:pt x="2569" y="569"/>
                  </a:lnTo>
                  <a:lnTo>
                    <a:pt x="2569" y="569"/>
                  </a:lnTo>
                  <a:close/>
                  <a:moveTo>
                    <a:pt x="2012" y="452"/>
                  </a:moveTo>
                  <a:lnTo>
                    <a:pt x="2012" y="452"/>
                  </a:lnTo>
                  <a:lnTo>
                    <a:pt x="1976" y="456"/>
                  </a:lnTo>
                  <a:lnTo>
                    <a:pt x="1940" y="463"/>
                  </a:lnTo>
                  <a:lnTo>
                    <a:pt x="1905" y="472"/>
                  </a:lnTo>
                  <a:lnTo>
                    <a:pt x="1871" y="482"/>
                  </a:lnTo>
                  <a:lnTo>
                    <a:pt x="1871" y="482"/>
                  </a:lnTo>
                  <a:lnTo>
                    <a:pt x="1856" y="451"/>
                  </a:lnTo>
                  <a:lnTo>
                    <a:pt x="1838" y="420"/>
                  </a:lnTo>
                  <a:lnTo>
                    <a:pt x="1817" y="391"/>
                  </a:lnTo>
                  <a:lnTo>
                    <a:pt x="1795" y="362"/>
                  </a:lnTo>
                  <a:lnTo>
                    <a:pt x="1795" y="362"/>
                  </a:lnTo>
                  <a:lnTo>
                    <a:pt x="1824" y="369"/>
                  </a:lnTo>
                  <a:lnTo>
                    <a:pt x="1856" y="373"/>
                  </a:lnTo>
                  <a:lnTo>
                    <a:pt x="1886" y="375"/>
                  </a:lnTo>
                  <a:lnTo>
                    <a:pt x="1917" y="375"/>
                  </a:lnTo>
                  <a:lnTo>
                    <a:pt x="1917" y="375"/>
                  </a:lnTo>
                  <a:lnTo>
                    <a:pt x="1938" y="396"/>
                  </a:lnTo>
                  <a:lnTo>
                    <a:pt x="1961" y="416"/>
                  </a:lnTo>
                  <a:lnTo>
                    <a:pt x="1986" y="435"/>
                  </a:lnTo>
                  <a:lnTo>
                    <a:pt x="2012" y="452"/>
                  </a:lnTo>
                  <a:lnTo>
                    <a:pt x="2012" y="452"/>
                  </a:lnTo>
                  <a:close/>
                  <a:moveTo>
                    <a:pt x="4156" y="51"/>
                  </a:moveTo>
                  <a:lnTo>
                    <a:pt x="4156" y="51"/>
                  </a:lnTo>
                  <a:lnTo>
                    <a:pt x="4140" y="83"/>
                  </a:lnTo>
                  <a:lnTo>
                    <a:pt x="4128" y="117"/>
                  </a:lnTo>
                  <a:lnTo>
                    <a:pt x="4118" y="152"/>
                  </a:lnTo>
                  <a:lnTo>
                    <a:pt x="4111" y="188"/>
                  </a:lnTo>
                  <a:lnTo>
                    <a:pt x="4111" y="188"/>
                  </a:lnTo>
                  <a:lnTo>
                    <a:pt x="4075" y="185"/>
                  </a:lnTo>
                  <a:lnTo>
                    <a:pt x="4040" y="186"/>
                  </a:lnTo>
                  <a:lnTo>
                    <a:pt x="4003" y="189"/>
                  </a:lnTo>
                  <a:lnTo>
                    <a:pt x="3968" y="195"/>
                  </a:lnTo>
                  <a:lnTo>
                    <a:pt x="3968" y="195"/>
                  </a:lnTo>
                  <a:lnTo>
                    <a:pt x="3988" y="171"/>
                  </a:lnTo>
                  <a:lnTo>
                    <a:pt x="4006" y="147"/>
                  </a:lnTo>
                  <a:lnTo>
                    <a:pt x="4024" y="121"/>
                  </a:lnTo>
                  <a:lnTo>
                    <a:pt x="4040" y="95"/>
                  </a:lnTo>
                  <a:lnTo>
                    <a:pt x="4040" y="95"/>
                  </a:lnTo>
                  <a:lnTo>
                    <a:pt x="4070" y="86"/>
                  </a:lnTo>
                  <a:lnTo>
                    <a:pt x="4098" y="76"/>
                  </a:lnTo>
                  <a:lnTo>
                    <a:pt x="4127" y="64"/>
                  </a:lnTo>
                  <a:lnTo>
                    <a:pt x="4156" y="51"/>
                  </a:lnTo>
                  <a:lnTo>
                    <a:pt x="4156" y="51"/>
                  </a:lnTo>
                  <a:close/>
                  <a:moveTo>
                    <a:pt x="1432" y="95"/>
                  </a:moveTo>
                  <a:lnTo>
                    <a:pt x="1432" y="95"/>
                  </a:lnTo>
                  <a:lnTo>
                    <a:pt x="1448" y="121"/>
                  </a:lnTo>
                  <a:lnTo>
                    <a:pt x="1465" y="147"/>
                  </a:lnTo>
                  <a:lnTo>
                    <a:pt x="1484" y="171"/>
                  </a:lnTo>
                  <a:lnTo>
                    <a:pt x="1504" y="195"/>
                  </a:lnTo>
                  <a:lnTo>
                    <a:pt x="1504" y="195"/>
                  </a:lnTo>
                  <a:lnTo>
                    <a:pt x="1469" y="189"/>
                  </a:lnTo>
                  <a:lnTo>
                    <a:pt x="1432" y="186"/>
                  </a:lnTo>
                  <a:lnTo>
                    <a:pt x="1397" y="185"/>
                  </a:lnTo>
                  <a:lnTo>
                    <a:pt x="1361" y="188"/>
                  </a:lnTo>
                  <a:lnTo>
                    <a:pt x="1361" y="188"/>
                  </a:lnTo>
                  <a:lnTo>
                    <a:pt x="1354" y="152"/>
                  </a:lnTo>
                  <a:lnTo>
                    <a:pt x="1344" y="117"/>
                  </a:lnTo>
                  <a:lnTo>
                    <a:pt x="1332" y="83"/>
                  </a:lnTo>
                  <a:lnTo>
                    <a:pt x="1316" y="51"/>
                  </a:lnTo>
                  <a:lnTo>
                    <a:pt x="1316" y="51"/>
                  </a:lnTo>
                  <a:lnTo>
                    <a:pt x="1345" y="64"/>
                  </a:lnTo>
                  <a:lnTo>
                    <a:pt x="1374" y="76"/>
                  </a:lnTo>
                  <a:lnTo>
                    <a:pt x="1402" y="86"/>
                  </a:lnTo>
                  <a:lnTo>
                    <a:pt x="1432" y="95"/>
                  </a:lnTo>
                  <a:lnTo>
                    <a:pt x="143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Freeform 108"/>
            <p:cNvSpPr>
              <a:spLocks/>
            </p:cNvSpPr>
            <p:nvPr userDrawn="1"/>
          </p:nvSpPr>
          <p:spPr bwMode="auto">
            <a:xfrm>
              <a:off x="1967" y="332"/>
              <a:ext cx="236" cy="176"/>
            </a:xfrm>
            <a:custGeom>
              <a:avLst/>
              <a:gdLst>
                <a:gd name="T0" fmla="*/ 708 w 944"/>
                <a:gd name="T1" fmla="*/ 641 h 705"/>
                <a:gd name="T2" fmla="*/ 748 w 944"/>
                <a:gd name="T3" fmla="*/ 615 h 705"/>
                <a:gd name="T4" fmla="*/ 785 w 944"/>
                <a:gd name="T5" fmla="*/ 585 h 705"/>
                <a:gd name="T6" fmla="*/ 819 w 944"/>
                <a:gd name="T7" fmla="*/ 554 h 705"/>
                <a:gd name="T8" fmla="*/ 849 w 944"/>
                <a:gd name="T9" fmla="*/ 517 h 705"/>
                <a:gd name="T10" fmla="*/ 873 w 944"/>
                <a:gd name="T11" fmla="*/ 481 h 705"/>
                <a:gd name="T12" fmla="*/ 896 w 944"/>
                <a:gd name="T13" fmla="*/ 440 h 705"/>
                <a:gd name="T14" fmla="*/ 914 w 944"/>
                <a:gd name="T15" fmla="*/ 399 h 705"/>
                <a:gd name="T16" fmla="*/ 927 w 944"/>
                <a:gd name="T17" fmla="*/ 356 h 705"/>
                <a:gd name="T18" fmla="*/ 937 w 944"/>
                <a:gd name="T19" fmla="*/ 313 h 705"/>
                <a:gd name="T20" fmla="*/ 943 w 944"/>
                <a:gd name="T21" fmla="*/ 267 h 705"/>
                <a:gd name="T22" fmla="*/ 944 w 944"/>
                <a:gd name="T23" fmla="*/ 223 h 705"/>
                <a:gd name="T24" fmla="*/ 941 w 944"/>
                <a:gd name="T25" fmla="*/ 177 h 705"/>
                <a:gd name="T26" fmla="*/ 933 w 944"/>
                <a:gd name="T27" fmla="*/ 132 h 705"/>
                <a:gd name="T28" fmla="*/ 922 w 944"/>
                <a:gd name="T29" fmla="*/ 86 h 705"/>
                <a:gd name="T30" fmla="*/ 905 w 944"/>
                <a:gd name="T31" fmla="*/ 43 h 705"/>
                <a:gd name="T32" fmla="*/ 883 w 944"/>
                <a:gd name="T33" fmla="*/ 0 h 705"/>
                <a:gd name="T34" fmla="*/ 63 w 944"/>
                <a:gd name="T35" fmla="*/ 0 h 705"/>
                <a:gd name="T36" fmla="*/ 36 w 944"/>
                <a:gd name="T37" fmla="*/ 53 h 705"/>
                <a:gd name="T38" fmla="*/ 16 w 944"/>
                <a:gd name="T39" fmla="*/ 111 h 705"/>
                <a:gd name="T40" fmla="*/ 4 w 944"/>
                <a:gd name="T41" fmla="*/ 171 h 705"/>
                <a:gd name="T42" fmla="*/ 0 w 944"/>
                <a:gd name="T43" fmla="*/ 231 h 705"/>
                <a:gd name="T44" fmla="*/ 3 w 944"/>
                <a:gd name="T45" fmla="*/ 291 h 705"/>
                <a:gd name="T46" fmla="*/ 15 w 944"/>
                <a:gd name="T47" fmla="*/ 352 h 705"/>
                <a:gd name="T48" fmla="*/ 34 w 944"/>
                <a:gd name="T49" fmla="*/ 410 h 705"/>
                <a:gd name="T50" fmla="*/ 63 w 944"/>
                <a:gd name="T51" fmla="*/ 468 h 705"/>
                <a:gd name="T52" fmla="*/ 75 w 944"/>
                <a:gd name="T53" fmla="*/ 489 h 705"/>
                <a:gd name="T54" fmla="*/ 103 w 944"/>
                <a:gd name="T55" fmla="*/ 528 h 705"/>
                <a:gd name="T56" fmla="*/ 135 w 944"/>
                <a:gd name="T57" fmla="*/ 563 h 705"/>
                <a:gd name="T58" fmla="*/ 168 w 944"/>
                <a:gd name="T59" fmla="*/ 594 h 705"/>
                <a:gd name="T60" fmla="*/ 205 w 944"/>
                <a:gd name="T61" fmla="*/ 623 h 705"/>
                <a:gd name="T62" fmla="*/ 244 w 944"/>
                <a:gd name="T63" fmla="*/ 646 h 705"/>
                <a:gd name="T64" fmla="*/ 286 w 944"/>
                <a:gd name="T65" fmla="*/ 666 h 705"/>
                <a:gd name="T66" fmla="*/ 327 w 944"/>
                <a:gd name="T67" fmla="*/ 681 h 705"/>
                <a:gd name="T68" fmla="*/ 372 w 944"/>
                <a:gd name="T69" fmla="*/ 693 h 705"/>
                <a:gd name="T70" fmla="*/ 416 w 944"/>
                <a:gd name="T71" fmla="*/ 701 h 705"/>
                <a:gd name="T72" fmla="*/ 462 w 944"/>
                <a:gd name="T73" fmla="*/ 705 h 705"/>
                <a:gd name="T74" fmla="*/ 507 w 944"/>
                <a:gd name="T75" fmla="*/ 704 h 705"/>
                <a:gd name="T76" fmla="*/ 553 w 944"/>
                <a:gd name="T77" fmla="*/ 697 h 705"/>
                <a:gd name="T78" fmla="*/ 599 w 944"/>
                <a:gd name="T79" fmla="*/ 688 h 705"/>
                <a:gd name="T80" fmla="*/ 643 w 944"/>
                <a:gd name="T81" fmla="*/ 672 h 705"/>
                <a:gd name="T82" fmla="*/ 687 w 944"/>
                <a:gd name="T83" fmla="*/ 653 h 705"/>
                <a:gd name="T84" fmla="*/ 708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708" y="641"/>
                  </a:moveTo>
                  <a:lnTo>
                    <a:pt x="708" y="641"/>
                  </a:lnTo>
                  <a:lnTo>
                    <a:pt x="729" y="628"/>
                  </a:lnTo>
                  <a:lnTo>
                    <a:pt x="748" y="615"/>
                  </a:lnTo>
                  <a:lnTo>
                    <a:pt x="768" y="601"/>
                  </a:lnTo>
                  <a:lnTo>
                    <a:pt x="785" y="585"/>
                  </a:lnTo>
                  <a:lnTo>
                    <a:pt x="802" y="569"/>
                  </a:lnTo>
                  <a:lnTo>
                    <a:pt x="819" y="554"/>
                  </a:lnTo>
                  <a:lnTo>
                    <a:pt x="834" y="535"/>
                  </a:lnTo>
                  <a:lnTo>
                    <a:pt x="849" y="517"/>
                  </a:lnTo>
                  <a:lnTo>
                    <a:pt x="862" y="499"/>
                  </a:lnTo>
                  <a:lnTo>
                    <a:pt x="873" y="481"/>
                  </a:lnTo>
                  <a:lnTo>
                    <a:pt x="885" y="461"/>
                  </a:lnTo>
                  <a:lnTo>
                    <a:pt x="896" y="440"/>
                  </a:lnTo>
                  <a:lnTo>
                    <a:pt x="905" y="420"/>
                  </a:lnTo>
                  <a:lnTo>
                    <a:pt x="914" y="399"/>
                  </a:lnTo>
                  <a:lnTo>
                    <a:pt x="922" y="378"/>
                  </a:lnTo>
                  <a:lnTo>
                    <a:pt x="927" y="356"/>
                  </a:lnTo>
                  <a:lnTo>
                    <a:pt x="933" y="335"/>
                  </a:lnTo>
                  <a:lnTo>
                    <a:pt x="937" y="313"/>
                  </a:lnTo>
                  <a:lnTo>
                    <a:pt x="940" y="291"/>
                  </a:lnTo>
                  <a:lnTo>
                    <a:pt x="943" y="267"/>
                  </a:lnTo>
                  <a:lnTo>
                    <a:pt x="944" y="245"/>
                  </a:lnTo>
                  <a:lnTo>
                    <a:pt x="944" y="223"/>
                  </a:lnTo>
                  <a:lnTo>
                    <a:pt x="943" y="199"/>
                  </a:lnTo>
                  <a:lnTo>
                    <a:pt x="941" y="177"/>
                  </a:lnTo>
                  <a:lnTo>
                    <a:pt x="937" y="154"/>
                  </a:lnTo>
                  <a:lnTo>
                    <a:pt x="933" y="132"/>
                  </a:lnTo>
                  <a:lnTo>
                    <a:pt x="928" y="109"/>
                  </a:lnTo>
                  <a:lnTo>
                    <a:pt x="922" y="86"/>
                  </a:lnTo>
                  <a:lnTo>
                    <a:pt x="914" y="64"/>
                  </a:lnTo>
                  <a:lnTo>
                    <a:pt x="905" y="43"/>
                  </a:lnTo>
                  <a:lnTo>
                    <a:pt x="894" y="21"/>
                  </a:lnTo>
                  <a:lnTo>
                    <a:pt x="883" y="0"/>
                  </a:lnTo>
                  <a:lnTo>
                    <a:pt x="63" y="0"/>
                  </a:lnTo>
                  <a:lnTo>
                    <a:pt x="63" y="0"/>
                  </a:lnTo>
                  <a:lnTo>
                    <a:pt x="49" y="26"/>
                  </a:lnTo>
                  <a:lnTo>
                    <a:pt x="36" y="53"/>
                  </a:lnTo>
                  <a:lnTo>
                    <a:pt x="25" y="82"/>
                  </a:lnTo>
                  <a:lnTo>
                    <a:pt x="16" y="111"/>
                  </a:lnTo>
                  <a:lnTo>
                    <a:pt x="10" y="141"/>
                  </a:lnTo>
                  <a:lnTo>
                    <a:pt x="4" y="171"/>
                  </a:lnTo>
                  <a:lnTo>
                    <a:pt x="2" y="201"/>
                  </a:lnTo>
                  <a:lnTo>
                    <a:pt x="0" y="231"/>
                  </a:lnTo>
                  <a:lnTo>
                    <a:pt x="0" y="261"/>
                  </a:lnTo>
                  <a:lnTo>
                    <a:pt x="3" y="291"/>
                  </a:lnTo>
                  <a:lnTo>
                    <a:pt x="8" y="322"/>
                  </a:lnTo>
                  <a:lnTo>
                    <a:pt x="15" y="352"/>
                  </a:lnTo>
                  <a:lnTo>
                    <a:pt x="24" y="382"/>
                  </a:lnTo>
                  <a:lnTo>
                    <a:pt x="34" y="410"/>
                  </a:lnTo>
                  <a:lnTo>
                    <a:pt x="47" y="439"/>
                  </a:lnTo>
                  <a:lnTo>
                    <a:pt x="63" y="468"/>
                  </a:lnTo>
                  <a:lnTo>
                    <a:pt x="63" y="468"/>
                  </a:lnTo>
                  <a:lnTo>
                    <a:pt x="75" y="489"/>
                  </a:lnTo>
                  <a:lnTo>
                    <a:pt x="89" y="509"/>
                  </a:lnTo>
                  <a:lnTo>
                    <a:pt x="103" y="528"/>
                  </a:lnTo>
                  <a:lnTo>
                    <a:pt x="119" y="546"/>
                  </a:lnTo>
                  <a:lnTo>
                    <a:pt x="135" y="563"/>
                  </a:lnTo>
                  <a:lnTo>
                    <a:pt x="152" y="580"/>
                  </a:lnTo>
                  <a:lnTo>
                    <a:pt x="168" y="594"/>
                  </a:lnTo>
                  <a:lnTo>
                    <a:pt x="187" y="608"/>
                  </a:lnTo>
                  <a:lnTo>
                    <a:pt x="205" y="623"/>
                  </a:lnTo>
                  <a:lnTo>
                    <a:pt x="225" y="634"/>
                  </a:lnTo>
                  <a:lnTo>
                    <a:pt x="244" y="646"/>
                  </a:lnTo>
                  <a:lnTo>
                    <a:pt x="265" y="657"/>
                  </a:lnTo>
                  <a:lnTo>
                    <a:pt x="286" y="666"/>
                  </a:lnTo>
                  <a:lnTo>
                    <a:pt x="307" y="675"/>
                  </a:lnTo>
                  <a:lnTo>
                    <a:pt x="327" y="681"/>
                  </a:lnTo>
                  <a:lnTo>
                    <a:pt x="350" y="688"/>
                  </a:lnTo>
                  <a:lnTo>
                    <a:pt x="372" y="693"/>
                  </a:lnTo>
                  <a:lnTo>
                    <a:pt x="394" y="698"/>
                  </a:lnTo>
                  <a:lnTo>
                    <a:pt x="416" y="701"/>
                  </a:lnTo>
                  <a:lnTo>
                    <a:pt x="440" y="704"/>
                  </a:lnTo>
                  <a:lnTo>
                    <a:pt x="462" y="705"/>
                  </a:lnTo>
                  <a:lnTo>
                    <a:pt x="484" y="705"/>
                  </a:lnTo>
                  <a:lnTo>
                    <a:pt x="507" y="704"/>
                  </a:lnTo>
                  <a:lnTo>
                    <a:pt x="531" y="701"/>
                  </a:lnTo>
                  <a:lnTo>
                    <a:pt x="553" y="697"/>
                  </a:lnTo>
                  <a:lnTo>
                    <a:pt x="576" y="693"/>
                  </a:lnTo>
                  <a:lnTo>
                    <a:pt x="599" y="688"/>
                  </a:lnTo>
                  <a:lnTo>
                    <a:pt x="621" y="680"/>
                  </a:lnTo>
                  <a:lnTo>
                    <a:pt x="643" y="672"/>
                  </a:lnTo>
                  <a:lnTo>
                    <a:pt x="665" y="663"/>
                  </a:lnTo>
                  <a:lnTo>
                    <a:pt x="687" y="653"/>
                  </a:lnTo>
                  <a:lnTo>
                    <a:pt x="708" y="641"/>
                  </a:lnTo>
                  <a:lnTo>
                    <a:pt x="708"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Freeform 109"/>
            <p:cNvSpPr>
              <a:spLocks/>
            </p:cNvSpPr>
            <p:nvPr userDrawn="1"/>
          </p:nvSpPr>
          <p:spPr bwMode="auto">
            <a:xfrm>
              <a:off x="1758" y="409"/>
              <a:ext cx="216" cy="215"/>
            </a:xfrm>
            <a:custGeom>
              <a:avLst/>
              <a:gdLst>
                <a:gd name="T0" fmla="*/ 70 w 864"/>
                <a:gd name="T1" fmla="*/ 667 h 864"/>
                <a:gd name="T2" fmla="*/ 110 w 864"/>
                <a:gd name="T3" fmla="*/ 719 h 864"/>
                <a:gd name="T4" fmla="*/ 156 w 864"/>
                <a:gd name="T5" fmla="*/ 764 h 864"/>
                <a:gd name="T6" fmla="*/ 206 w 864"/>
                <a:gd name="T7" fmla="*/ 800 h 864"/>
                <a:gd name="T8" fmla="*/ 262 w 864"/>
                <a:gd name="T9" fmla="*/ 829 h 864"/>
                <a:gd name="T10" fmla="*/ 321 w 864"/>
                <a:gd name="T11" fmla="*/ 850 h 864"/>
                <a:gd name="T12" fmla="*/ 382 w 864"/>
                <a:gd name="T13" fmla="*/ 861 h 864"/>
                <a:gd name="T14" fmla="*/ 445 w 864"/>
                <a:gd name="T15" fmla="*/ 864 h 864"/>
                <a:gd name="T16" fmla="*/ 507 w 864"/>
                <a:gd name="T17" fmla="*/ 857 h 864"/>
                <a:gd name="T18" fmla="*/ 569 w 864"/>
                <a:gd name="T19" fmla="*/ 842 h 864"/>
                <a:gd name="T20" fmla="*/ 630 w 864"/>
                <a:gd name="T21" fmla="*/ 817 h 864"/>
                <a:gd name="T22" fmla="*/ 668 w 864"/>
                <a:gd name="T23" fmla="*/ 795 h 864"/>
                <a:gd name="T24" fmla="*/ 720 w 864"/>
                <a:gd name="T25" fmla="*/ 755 h 864"/>
                <a:gd name="T26" fmla="*/ 764 w 864"/>
                <a:gd name="T27" fmla="*/ 709 h 864"/>
                <a:gd name="T28" fmla="*/ 801 w 864"/>
                <a:gd name="T29" fmla="*/ 658 h 864"/>
                <a:gd name="T30" fmla="*/ 829 w 864"/>
                <a:gd name="T31" fmla="*/ 603 h 864"/>
                <a:gd name="T32" fmla="*/ 850 w 864"/>
                <a:gd name="T33" fmla="*/ 543 h 864"/>
                <a:gd name="T34" fmla="*/ 862 w 864"/>
                <a:gd name="T35" fmla="*/ 484 h 864"/>
                <a:gd name="T36" fmla="*/ 864 w 864"/>
                <a:gd name="T37" fmla="*/ 421 h 864"/>
                <a:gd name="T38" fmla="*/ 858 w 864"/>
                <a:gd name="T39" fmla="*/ 358 h 864"/>
                <a:gd name="T40" fmla="*/ 842 w 864"/>
                <a:gd name="T41" fmla="*/ 296 h 864"/>
                <a:gd name="T42" fmla="*/ 818 w 864"/>
                <a:gd name="T43" fmla="*/ 236 h 864"/>
                <a:gd name="T44" fmla="*/ 795 w 864"/>
                <a:gd name="T45" fmla="*/ 197 h 864"/>
                <a:gd name="T46" fmla="*/ 756 w 864"/>
                <a:gd name="T47" fmla="*/ 145 h 864"/>
                <a:gd name="T48" fmla="*/ 709 w 864"/>
                <a:gd name="T49" fmla="*/ 100 h 864"/>
                <a:gd name="T50" fmla="*/ 659 w 864"/>
                <a:gd name="T51" fmla="*/ 64 h 864"/>
                <a:gd name="T52" fmla="*/ 604 w 864"/>
                <a:gd name="T53" fmla="*/ 35 h 864"/>
                <a:gd name="T54" fmla="*/ 545 w 864"/>
                <a:gd name="T55" fmla="*/ 15 h 864"/>
                <a:gd name="T56" fmla="*/ 484 w 864"/>
                <a:gd name="T57" fmla="*/ 3 h 864"/>
                <a:gd name="T58" fmla="*/ 421 w 864"/>
                <a:gd name="T59" fmla="*/ 0 h 864"/>
                <a:gd name="T60" fmla="*/ 359 w 864"/>
                <a:gd name="T61" fmla="*/ 7 h 864"/>
                <a:gd name="T62" fmla="*/ 296 w 864"/>
                <a:gd name="T63" fmla="*/ 22 h 864"/>
                <a:gd name="T64" fmla="*/ 236 w 864"/>
                <a:gd name="T65" fmla="*/ 47 h 864"/>
                <a:gd name="T66" fmla="*/ 197 w 864"/>
                <a:gd name="T67" fmla="*/ 69 h 864"/>
                <a:gd name="T68" fmla="*/ 145 w 864"/>
                <a:gd name="T69" fmla="*/ 110 h 864"/>
                <a:gd name="T70" fmla="*/ 101 w 864"/>
                <a:gd name="T71" fmla="*/ 155 h 864"/>
                <a:gd name="T72" fmla="*/ 64 w 864"/>
                <a:gd name="T73" fmla="*/ 206 h 864"/>
                <a:gd name="T74" fmla="*/ 36 w 864"/>
                <a:gd name="T75" fmla="*/ 262 h 864"/>
                <a:gd name="T76" fmla="*/ 15 w 864"/>
                <a:gd name="T77" fmla="*/ 321 h 864"/>
                <a:gd name="T78" fmla="*/ 3 w 864"/>
                <a:gd name="T79" fmla="*/ 382 h 864"/>
                <a:gd name="T80" fmla="*/ 0 w 864"/>
                <a:gd name="T81" fmla="*/ 443 h 864"/>
                <a:gd name="T82" fmla="*/ 7 w 864"/>
                <a:gd name="T83" fmla="*/ 507 h 864"/>
                <a:gd name="T84" fmla="*/ 23 w 864"/>
                <a:gd name="T85" fmla="*/ 568 h 864"/>
                <a:gd name="T86" fmla="*/ 47 w 864"/>
                <a:gd name="T87" fmla="*/ 628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9" y="648"/>
                  </a:moveTo>
                  <a:lnTo>
                    <a:pt x="59" y="648"/>
                  </a:lnTo>
                  <a:lnTo>
                    <a:pt x="70" y="667"/>
                  </a:lnTo>
                  <a:lnTo>
                    <a:pt x="83" y="685"/>
                  </a:lnTo>
                  <a:lnTo>
                    <a:pt x="96" y="702"/>
                  </a:lnTo>
                  <a:lnTo>
                    <a:pt x="110" y="719"/>
                  </a:lnTo>
                  <a:lnTo>
                    <a:pt x="124" y="735"/>
                  </a:lnTo>
                  <a:lnTo>
                    <a:pt x="140" y="749"/>
                  </a:lnTo>
                  <a:lnTo>
                    <a:pt x="156" y="764"/>
                  </a:lnTo>
                  <a:lnTo>
                    <a:pt x="173" y="777"/>
                  </a:lnTo>
                  <a:lnTo>
                    <a:pt x="189" y="790"/>
                  </a:lnTo>
                  <a:lnTo>
                    <a:pt x="206" y="800"/>
                  </a:lnTo>
                  <a:lnTo>
                    <a:pt x="225" y="811"/>
                  </a:lnTo>
                  <a:lnTo>
                    <a:pt x="243" y="821"/>
                  </a:lnTo>
                  <a:lnTo>
                    <a:pt x="262" y="829"/>
                  </a:lnTo>
                  <a:lnTo>
                    <a:pt x="282" y="837"/>
                  </a:lnTo>
                  <a:lnTo>
                    <a:pt x="302" y="843"/>
                  </a:lnTo>
                  <a:lnTo>
                    <a:pt x="321" y="850"/>
                  </a:lnTo>
                  <a:lnTo>
                    <a:pt x="341" y="855"/>
                  </a:lnTo>
                  <a:lnTo>
                    <a:pt x="361" y="859"/>
                  </a:lnTo>
                  <a:lnTo>
                    <a:pt x="382" y="861"/>
                  </a:lnTo>
                  <a:lnTo>
                    <a:pt x="403" y="863"/>
                  </a:lnTo>
                  <a:lnTo>
                    <a:pt x="424" y="864"/>
                  </a:lnTo>
                  <a:lnTo>
                    <a:pt x="445" y="864"/>
                  </a:lnTo>
                  <a:lnTo>
                    <a:pt x="466" y="863"/>
                  </a:lnTo>
                  <a:lnTo>
                    <a:pt x="487" y="861"/>
                  </a:lnTo>
                  <a:lnTo>
                    <a:pt x="507" y="857"/>
                  </a:lnTo>
                  <a:lnTo>
                    <a:pt x="528" y="854"/>
                  </a:lnTo>
                  <a:lnTo>
                    <a:pt x="549" y="848"/>
                  </a:lnTo>
                  <a:lnTo>
                    <a:pt x="569" y="842"/>
                  </a:lnTo>
                  <a:lnTo>
                    <a:pt x="589" y="835"/>
                  </a:lnTo>
                  <a:lnTo>
                    <a:pt x="609" y="826"/>
                  </a:lnTo>
                  <a:lnTo>
                    <a:pt x="630" y="817"/>
                  </a:lnTo>
                  <a:lnTo>
                    <a:pt x="649" y="807"/>
                  </a:lnTo>
                  <a:lnTo>
                    <a:pt x="649" y="807"/>
                  </a:lnTo>
                  <a:lnTo>
                    <a:pt x="668" y="795"/>
                  </a:lnTo>
                  <a:lnTo>
                    <a:pt x="686" y="782"/>
                  </a:lnTo>
                  <a:lnTo>
                    <a:pt x="703" y="769"/>
                  </a:lnTo>
                  <a:lnTo>
                    <a:pt x="720" y="755"/>
                  </a:lnTo>
                  <a:lnTo>
                    <a:pt x="735" y="740"/>
                  </a:lnTo>
                  <a:lnTo>
                    <a:pt x="750" y="726"/>
                  </a:lnTo>
                  <a:lnTo>
                    <a:pt x="764" y="709"/>
                  </a:lnTo>
                  <a:lnTo>
                    <a:pt x="777" y="693"/>
                  </a:lnTo>
                  <a:lnTo>
                    <a:pt x="790" y="676"/>
                  </a:lnTo>
                  <a:lnTo>
                    <a:pt x="801" y="658"/>
                  </a:lnTo>
                  <a:lnTo>
                    <a:pt x="811" y="640"/>
                  </a:lnTo>
                  <a:lnTo>
                    <a:pt x="821" y="622"/>
                  </a:lnTo>
                  <a:lnTo>
                    <a:pt x="829" y="603"/>
                  </a:lnTo>
                  <a:lnTo>
                    <a:pt x="837" y="584"/>
                  </a:lnTo>
                  <a:lnTo>
                    <a:pt x="845" y="564"/>
                  </a:lnTo>
                  <a:lnTo>
                    <a:pt x="850" y="543"/>
                  </a:lnTo>
                  <a:lnTo>
                    <a:pt x="855" y="524"/>
                  </a:lnTo>
                  <a:lnTo>
                    <a:pt x="859" y="503"/>
                  </a:lnTo>
                  <a:lnTo>
                    <a:pt x="862" y="484"/>
                  </a:lnTo>
                  <a:lnTo>
                    <a:pt x="864" y="463"/>
                  </a:lnTo>
                  <a:lnTo>
                    <a:pt x="864" y="442"/>
                  </a:lnTo>
                  <a:lnTo>
                    <a:pt x="864" y="421"/>
                  </a:lnTo>
                  <a:lnTo>
                    <a:pt x="863" y="400"/>
                  </a:lnTo>
                  <a:lnTo>
                    <a:pt x="862" y="379"/>
                  </a:lnTo>
                  <a:lnTo>
                    <a:pt x="858" y="358"/>
                  </a:lnTo>
                  <a:lnTo>
                    <a:pt x="854" y="338"/>
                  </a:lnTo>
                  <a:lnTo>
                    <a:pt x="849" y="317"/>
                  </a:lnTo>
                  <a:lnTo>
                    <a:pt x="842" y="296"/>
                  </a:lnTo>
                  <a:lnTo>
                    <a:pt x="836" y="275"/>
                  </a:lnTo>
                  <a:lnTo>
                    <a:pt x="827" y="256"/>
                  </a:lnTo>
                  <a:lnTo>
                    <a:pt x="818" y="236"/>
                  </a:lnTo>
                  <a:lnTo>
                    <a:pt x="807" y="216"/>
                  </a:lnTo>
                  <a:lnTo>
                    <a:pt x="807" y="216"/>
                  </a:lnTo>
                  <a:lnTo>
                    <a:pt x="795" y="197"/>
                  </a:lnTo>
                  <a:lnTo>
                    <a:pt x="782" y="179"/>
                  </a:lnTo>
                  <a:lnTo>
                    <a:pt x="769" y="162"/>
                  </a:lnTo>
                  <a:lnTo>
                    <a:pt x="756" y="145"/>
                  </a:lnTo>
                  <a:lnTo>
                    <a:pt x="741" y="129"/>
                  </a:lnTo>
                  <a:lnTo>
                    <a:pt x="726" y="115"/>
                  </a:lnTo>
                  <a:lnTo>
                    <a:pt x="709" y="100"/>
                  </a:lnTo>
                  <a:lnTo>
                    <a:pt x="694" y="87"/>
                  </a:lnTo>
                  <a:lnTo>
                    <a:pt x="677" y="76"/>
                  </a:lnTo>
                  <a:lnTo>
                    <a:pt x="659" y="64"/>
                  </a:lnTo>
                  <a:lnTo>
                    <a:pt x="640" y="54"/>
                  </a:lnTo>
                  <a:lnTo>
                    <a:pt x="622" y="44"/>
                  </a:lnTo>
                  <a:lnTo>
                    <a:pt x="604" y="35"/>
                  </a:lnTo>
                  <a:lnTo>
                    <a:pt x="584" y="28"/>
                  </a:lnTo>
                  <a:lnTo>
                    <a:pt x="565" y="21"/>
                  </a:lnTo>
                  <a:lnTo>
                    <a:pt x="545" y="15"/>
                  </a:lnTo>
                  <a:lnTo>
                    <a:pt x="524" y="11"/>
                  </a:lnTo>
                  <a:lnTo>
                    <a:pt x="503" y="7"/>
                  </a:lnTo>
                  <a:lnTo>
                    <a:pt x="484" y="3"/>
                  </a:lnTo>
                  <a:lnTo>
                    <a:pt x="463" y="1"/>
                  </a:lnTo>
                  <a:lnTo>
                    <a:pt x="442" y="0"/>
                  </a:lnTo>
                  <a:lnTo>
                    <a:pt x="421" y="0"/>
                  </a:lnTo>
                  <a:lnTo>
                    <a:pt x="401" y="1"/>
                  </a:lnTo>
                  <a:lnTo>
                    <a:pt x="380" y="3"/>
                  </a:lnTo>
                  <a:lnTo>
                    <a:pt x="359" y="7"/>
                  </a:lnTo>
                  <a:lnTo>
                    <a:pt x="338" y="11"/>
                  </a:lnTo>
                  <a:lnTo>
                    <a:pt x="317" y="16"/>
                  </a:lnTo>
                  <a:lnTo>
                    <a:pt x="296" y="22"/>
                  </a:lnTo>
                  <a:lnTo>
                    <a:pt x="277" y="29"/>
                  </a:lnTo>
                  <a:lnTo>
                    <a:pt x="256" y="38"/>
                  </a:lnTo>
                  <a:lnTo>
                    <a:pt x="236" y="47"/>
                  </a:lnTo>
                  <a:lnTo>
                    <a:pt x="217" y="57"/>
                  </a:lnTo>
                  <a:lnTo>
                    <a:pt x="217" y="57"/>
                  </a:lnTo>
                  <a:lnTo>
                    <a:pt x="197" y="69"/>
                  </a:lnTo>
                  <a:lnTo>
                    <a:pt x="179" y="82"/>
                  </a:lnTo>
                  <a:lnTo>
                    <a:pt x="162" y="95"/>
                  </a:lnTo>
                  <a:lnTo>
                    <a:pt x="145" y="110"/>
                  </a:lnTo>
                  <a:lnTo>
                    <a:pt x="129" y="124"/>
                  </a:lnTo>
                  <a:lnTo>
                    <a:pt x="115" y="140"/>
                  </a:lnTo>
                  <a:lnTo>
                    <a:pt x="101" y="155"/>
                  </a:lnTo>
                  <a:lnTo>
                    <a:pt x="88" y="172"/>
                  </a:lnTo>
                  <a:lnTo>
                    <a:pt x="76" y="189"/>
                  </a:lnTo>
                  <a:lnTo>
                    <a:pt x="64" y="206"/>
                  </a:lnTo>
                  <a:lnTo>
                    <a:pt x="54" y="224"/>
                  </a:lnTo>
                  <a:lnTo>
                    <a:pt x="45" y="243"/>
                  </a:lnTo>
                  <a:lnTo>
                    <a:pt x="36" y="262"/>
                  </a:lnTo>
                  <a:lnTo>
                    <a:pt x="28" y="280"/>
                  </a:lnTo>
                  <a:lnTo>
                    <a:pt x="21" y="300"/>
                  </a:lnTo>
                  <a:lnTo>
                    <a:pt x="15" y="321"/>
                  </a:lnTo>
                  <a:lnTo>
                    <a:pt x="11" y="340"/>
                  </a:lnTo>
                  <a:lnTo>
                    <a:pt x="7" y="361"/>
                  </a:lnTo>
                  <a:lnTo>
                    <a:pt x="3" y="382"/>
                  </a:lnTo>
                  <a:lnTo>
                    <a:pt x="2" y="403"/>
                  </a:lnTo>
                  <a:lnTo>
                    <a:pt x="0" y="422"/>
                  </a:lnTo>
                  <a:lnTo>
                    <a:pt x="0" y="443"/>
                  </a:lnTo>
                  <a:lnTo>
                    <a:pt x="2" y="465"/>
                  </a:lnTo>
                  <a:lnTo>
                    <a:pt x="4" y="486"/>
                  </a:lnTo>
                  <a:lnTo>
                    <a:pt x="7" y="507"/>
                  </a:lnTo>
                  <a:lnTo>
                    <a:pt x="11" y="528"/>
                  </a:lnTo>
                  <a:lnTo>
                    <a:pt x="16" y="547"/>
                  </a:lnTo>
                  <a:lnTo>
                    <a:pt x="23" y="568"/>
                  </a:lnTo>
                  <a:lnTo>
                    <a:pt x="30" y="589"/>
                  </a:lnTo>
                  <a:lnTo>
                    <a:pt x="38" y="609"/>
                  </a:lnTo>
                  <a:lnTo>
                    <a:pt x="47" y="628"/>
                  </a:lnTo>
                  <a:lnTo>
                    <a:pt x="59" y="648"/>
                  </a:lnTo>
                  <a:lnTo>
                    <a:pt x="59" y="6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Freeform 110"/>
            <p:cNvSpPr>
              <a:spLocks/>
            </p:cNvSpPr>
            <p:nvPr userDrawn="1"/>
          </p:nvSpPr>
          <p:spPr bwMode="auto">
            <a:xfrm>
              <a:off x="1549" y="545"/>
              <a:ext cx="196" cy="196"/>
            </a:xfrm>
            <a:custGeom>
              <a:avLst/>
              <a:gdLst>
                <a:gd name="T0" fmla="*/ 64 w 783"/>
                <a:gd name="T1" fmla="*/ 605 h 783"/>
                <a:gd name="T2" fmla="*/ 99 w 783"/>
                <a:gd name="T3" fmla="*/ 652 h 783"/>
                <a:gd name="T4" fmla="*/ 141 w 783"/>
                <a:gd name="T5" fmla="*/ 692 h 783"/>
                <a:gd name="T6" fmla="*/ 186 w 783"/>
                <a:gd name="T7" fmla="*/ 725 h 783"/>
                <a:gd name="T8" fmla="*/ 237 w 783"/>
                <a:gd name="T9" fmla="*/ 751 h 783"/>
                <a:gd name="T10" fmla="*/ 290 w 783"/>
                <a:gd name="T11" fmla="*/ 769 h 783"/>
                <a:gd name="T12" fmla="*/ 345 w 783"/>
                <a:gd name="T13" fmla="*/ 781 h 783"/>
                <a:gd name="T14" fmla="*/ 403 w 783"/>
                <a:gd name="T15" fmla="*/ 783 h 783"/>
                <a:gd name="T16" fmla="*/ 459 w 783"/>
                <a:gd name="T17" fmla="*/ 777 h 783"/>
                <a:gd name="T18" fmla="*/ 515 w 783"/>
                <a:gd name="T19" fmla="*/ 763 h 783"/>
                <a:gd name="T20" fmla="*/ 569 w 783"/>
                <a:gd name="T21" fmla="*/ 740 h 783"/>
                <a:gd name="T22" fmla="*/ 605 w 783"/>
                <a:gd name="T23" fmla="*/ 720 h 783"/>
                <a:gd name="T24" fmla="*/ 651 w 783"/>
                <a:gd name="T25" fmla="*/ 684 h 783"/>
                <a:gd name="T26" fmla="*/ 692 w 783"/>
                <a:gd name="T27" fmla="*/ 643 h 783"/>
                <a:gd name="T28" fmla="*/ 726 w 783"/>
                <a:gd name="T29" fmla="*/ 596 h 783"/>
                <a:gd name="T30" fmla="*/ 752 w 783"/>
                <a:gd name="T31" fmla="*/ 546 h 783"/>
                <a:gd name="T32" fmla="*/ 770 w 783"/>
                <a:gd name="T33" fmla="*/ 493 h 783"/>
                <a:gd name="T34" fmla="*/ 780 w 783"/>
                <a:gd name="T35" fmla="*/ 437 h 783"/>
                <a:gd name="T36" fmla="*/ 783 w 783"/>
                <a:gd name="T37" fmla="*/ 381 h 783"/>
                <a:gd name="T38" fmla="*/ 778 w 783"/>
                <a:gd name="T39" fmla="*/ 323 h 783"/>
                <a:gd name="T40" fmla="*/ 764 w 783"/>
                <a:gd name="T41" fmla="*/ 267 h 783"/>
                <a:gd name="T42" fmla="*/ 740 w 783"/>
                <a:gd name="T43" fmla="*/ 213 h 783"/>
                <a:gd name="T44" fmla="*/ 721 w 783"/>
                <a:gd name="T45" fmla="*/ 179 h 783"/>
                <a:gd name="T46" fmla="*/ 684 w 783"/>
                <a:gd name="T47" fmla="*/ 132 h 783"/>
                <a:gd name="T48" fmla="*/ 642 w 783"/>
                <a:gd name="T49" fmla="*/ 92 h 783"/>
                <a:gd name="T50" fmla="*/ 597 w 783"/>
                <a:gd name="T51" fmla="*/ 58 h 783"/>
                <a:gd name="T52" fmla="*/ 546 w 783"/>
                <a:gd name="T53" fmla="*/ 32 h 783"/>
                <a:gd name="T54" fmla="*/ 492 w 783"/>
                <a:gd name="T55" fmla="*/ 13 h 783"/>
                <a:gd name="T56" fmla="*/ 438 w 783"/>
                <a:gd name="T57" fmla="*/ 3 h 783"/>
                <a:gd name="T58" fmla="*/ 382 w 783"/>
                <a:gd name="T59" fmla="*/ 0 h 783"/>
                <a:gd name="T60" fmla="*/ 324 w 783"/>
                <a:gd name="T61" fmla="*/ 6 h 783"/>
                <a:gd name="T62" fmla="*/ 268 w 783"/>
                <a:gd name="T63" fmla="*/ 20 h 783"/>
                <a:gd name="T64" fmla="*/ 214 w 783"/>
                <a:gd name="T65" fmla="*/ 43 h 783"/>
                <a:gd name="T66" fmla="*/ 178 w 783"/>
                <a:gd name="T67" fmla="*/ 63 h 783"/>
                <a:gd name="T68" fmla="*/ 132 w 783"/>
                <a:gd name="T69" fmla="*/ 98 h 783"/>
                <a:gd name="T70" fmla="*/ 91 w 783"/>
                <a:gd name="T71" fmla="*/ 140 h 783"/>
                <a:gd name="T72" fmla="*/ 59 w 783"/>
                <a:gd name="T73" fmla="*/ 187 h 783"/>
                <a:gd name="T74" fmla="*/ 32 w 783"/>
                <a:gd name="T75" fmla="*/ 237 h 783"/>
                <a:gd name="T76" fmla="*/ 13 w 783"/>
                <a:gd name="T77" fmla="*/ 290 h 783"/>
                <a:gd name="T78" fmla="*/ 3 w 783"/>
                <a:gd name="T79" fmla="*/ 346 h 783"/>
                <a:gd name="T80" fmla="*/ 0 w 783"/>
                <a:gd name="T81" fmla="*/ 402 h 783"/>
                <a:gd name="T82" fmla="*/ 6 w 783"/>
                <a:gd name="T83" fmla="*/ 459 h 783"/>
                <a:gd name="T84" fmla="*/ 19 w 783"/>
                <a:gd name="T85" fmla="*/ 515 h 783"/>
                <a:gd name="T86" fmla="*/ 43 w 783"/>
                <a:gd name="T87" fmla="*/ 57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587"/>
                  </a:moveTo>
                  <a:lnTo>
                    <a:pt x="52" y="587"/>
                  </a:lnTo>
                  <a:lnTo>
                    <a:pt x="64" y="605"/>
                  </a:lnTo>
                  <a:lnTo>
                    <a:pt x="74" y="621"/>
                  </a:lnTo>
                  <a:lnTo>
                    <a:pt x="86" y="636"/>
                  </a:lnTo>
                  <a:lnTo>
                    <a:pt x="99" y="652"/>
                  </a:lnTo>
                  <a:lnTo>
                    <a:pt x="112" y="666"/>
                  </a:lnTo>
                  <a:lnTo>
                    <a:pt x="126" y="679"/>
                  </a:lnTo>
                  <a:lnTo>
                    <a:pt x="141" y="692"/>
                  </a:lnTo>
                  <a:lnTo>
                    <a:pt x="155" y="704"/>
                  </a:lnTo>
                  <a:lnTo>
                    <a:pt x="171" y="714"/>
                  </a:lnTo>
                  <a:lnTo>
                    <a:pt x="186" y="725"/>
                  </a:lnTo>
                  <a:lnTo>
                    <a:pt x="203" y="735"/>
                  </a:lnTo>
                  <a:lnTo>
                    <a:pt x="220" y="743"/>
                  </a:lnTo>
                  <a:lnTo>
                    <a:pt x="237" y="751"/>
                  </a:lnTo>
                  <a:lnTo>
                    <a:pt x="254" y="759"/>
                  </a:lnTo>
                  <a:lnTo>
                    <a:pt x="272" y="764"/>
                  </a:lnTo>
                  <a:lnTo>
                    <a:pt x="290" y="769"/>
                  </a:lnTo>
                  <a:lnTo>
                    <a:pt x="309" y="774"/>
                  </a:lnTo>
                  <a:lnTo>
                    <a:pt x="327" y="778"/>
                  </a:lnTo>
                  <a:lnTo>
                    <a:pt x="345" y="781"/>
                  </a:lnTo>
                  <a:lnTo>
                    <a:pt x="365" y="782"/>
                  </a:lnTo>
                  <a:lnTo>
                    <a:pt x="383" y="783"/>
                  </a:lnTo>
                  <a:lnTo>
                    <a:pt x="403" y="783"/>
                  </a:lnTo>
                  <a:lnTo>
                    <a:pt x="421" y="782"/>
                  </a:lnTo>
                  <a:lnTo>
                    <a:pt x="440" y="779"/>
                  </a:lnTo>
                  <a:lnTo>
                    <a:pt x="459" y="777"/>
                  </a:lnTo>
                  <a:lnTo>
                    <a:pt x="478" y="773"/>
                  </a:lnTo>
                  <a:lnTo>
                    <a:pt x="496" y="769"/>
                  </a:lnTo>
                  <a:lnTo>
                    <a:pt x="515" y="763"/>
                  </a:lnTo>
                  <a:lnTo>
                    <a:pt x="534" y="756"/>
                  </a:lnTo>
                  <a:lnTo>
                    <a:pt x="552" y="748"/>
                  </a:lnTo>
                  <a:lnTo>
                    <a:pt x="569" y="740"/>
                  </a:lnTo>
                  <a:lnTo>
                    <a:pt x="588" y="730"/>
                  </a:lnTo>
                  <a:lnTo>
                    <a:pt x="588" y="730"/>
                  </a:lnTo>
                  <a:lnTo>
                    <a:pt x="605" y="720"/>
                  </a:lnTo>
                  <a:lnTo>
                    <a:pt x="621" y="709"/>
                  </a:lnTo>
                  <a:lnTo>
                    <a:pt x="637" y="697"/>
                  </a:lnTo>
                  <a:lnTo>
                    <a:pt x="651" y="684"/>
                  </a:lnTo>
                  <a:lnTo>
                    <a:pt x="666" y="671"/>
                  </a:lnTo>
                  <a:lnTo>
                    <a:pt x="680" y="657"/>
                  </a:lnTo>
                  <a:lnTo>
                    <a:pt x="692" y="643"/>
                  </a:lnTo>
                  <a:lnTo>
                    <a:pt x="704" y="627"/>
                  </a:lnTo>
                  <a:lnTo>
                    <a:pt x="715" y="613"/>
                  </a:lnTo>
                  <a:lnTo>
                    <a:pt x="726" y="596"/>
                  </a:lnTo>
                  <a:lnTo>
                    <a:pt x="735" y="580"/>
                  </a:lnTo>
                  <a:lnTo>
                    <a:pt x="744" y="563"/>
                  </a:lnTo>
                  <a:lnTo>
                    <a:pt x="752" y="546"/>
                  </a:lnTo>
                  <a:lnTo>
                    <a:pt x="758" y="528"/>
                  </a:lnTo>
                  <a:lnTo>
                    <a:pt x="765" y="511"/>
                  </a:lnTo>
                  <a:lnTo>
                    <a:pt x="770" y="493"/>
                  </a:lnTo>
                  <a:lnTo>
                    <a:pt x="774" y="475"/>
                  </a:lnTo>
                  <a:lnTo>
                    <a:pt x="778" y="456"/>
                  </a:lnTo>
                  <a:lnTo>
                    <a:pt x="780" y="437"/>
                  </a:lnTo>
                  <a:lnTo>
                    <a:pt x="782" y="419"/>
                  </a:lnTo>
                  <a:lnTo>
                    <a:pt x="783" y="400"/>
                  </a:lnTo>
                  <a:lnTo>
                    <a:pt x="783" y="381"/>
                  </a:lnTo>
                  <a:lnTo>
                    <a:pt x="782" y="363"/>
                  </a:lnTo>
                  <a:lnTo>
                    <a:pt x="780" y="343"/>
                  </a:lnTo>
                  <a:lnTo>
                    <a:pt x="778" y="323"/>
                  </a:lnTo>
                  <a:lnTo>
                    <a:pt x="774" y="305"/>
                  </a:lnTo>
                  <a:lnTo>
                    <a:pt x="769" y="287"/>
                  </a:lnTo>
                  <a:lnTo>
                    <a:pt x="764" y="267"/>
                  </a:lnTo>
                  <a:lnTo>
                    <a:pt x="757" y="249"/>
                  </a:lnTo>
                  <a:lnTo>
                    <a:pt x="749" y="231"/>
                  </a:lnTo>
                  <a:lnTo>
                    <a:pt x="740" y="213"/>
                  </a:lnTo>
                  <a:lnTo>
                    <a:pt x="731" y="196"/>
                  </a:lnTo>
                  <a:lnTo>
                    <a:pt x="731" y="196"/>
                  </a:lnTo>
                  <a:lnTo>
                    <a:pt x="721" y="179"/>
                  </a:lnTo>
                  <a:lnTo>
                    <a:pt x="709" y="162"/>
                  </a:lnTo>
                  <a:lnTo>
                    <a:pt x="697" y="146"/>
                  </a:lnTo>
                  <a:lnTo>
                    <a:pt x="684" y="132"/>
                  </a:lnTo>
                  <a:lnTo>
                    <a:pt x="671" y="118"/>
                  </a:lnTo>
                  <a:lnTo>
                    <a:pt x="658" y="103"/>
                  </a:lnTo>
                  <a:lnTo>
                    <a:pt x="642" y="92"/>
                  </a:lnTo>
                  <a:lnTo>
                    <a:pt x="628" y="79"/>
                  </a:lnTo>
                  <a:lnTo>
                    <a:pt x="612" y="68"/>
                  </a:lnTo>
                  <a:lnTo>
                    <a:pt x="597" y="58"/>
                  </a:lnTo>
                  <a:lnTo>
                    <a:pt x="580" y="49"/>
                  </a:lnTo>
                  <a:lnTo>
                    <a:pt x="563" y="39"/>
                  </a:lnTo>
                  <a:lnTo>
                    <a:pt x="546" y="32"/>
                  </a:lnTo>
                  <a:lnTo>
                    <a:pt x="529" y="25"/>
                  </a:lnTo>
                  <a:lnTo>
                    <a:pt x="511" y="19"/>
                  </a:lnTo>
                  <a:lnTo>
                    <a:pt x="492" y="13"/>
                  </a:lnTo>
                  <a:lnTo>
                    <a:pt x="474" y="8"/>
                  </a:lnTo>
                  <a:lnTo>
                    <a:pt x="456" y="6"/>
                  </a:lnTo>
                  <a:lnTo>
                    <a:pt x="438" y="3"/>
                  </a:lnTo>
                  <a:lnTo>
                    <a:pt x="420" y="0"/>
                  </a:lnTo>
                  <a:lnTo>
                    <a:pt x="400" y="0"/>
                  </a:lnTo>
                  <a:lnTo>
                    <a:pt x="382" y="0"/>
                  </a:lnTo>
                  <a:lnTo>
                    <a:pt x="362" y="0"/>
                  </a:lnTo>
                  <a:lnTo>
                    <a:pt x="344" y="3"/>
                  </a:lnTo>
                  <a:lnTo>
                    <a:pt x="324" y="6"/>
                  </a:lnTo>
                  <a:lnTo>
                    <a:pt x="306" y="9"/>
                  </a:lnTo>
                  <a:lnTo>
                    <a:pt x="287" y="15"/>
                  </a:lnTo>
                  <a:lnTo>
                    <a:pt x="268" y="20"/>
                  </a:lnTo>
                  <a:lnTo>
                    <a:pt x="250" y="26"/>
                  </a:lnTo>
                  <a:lnTo>
                    <a:pt x="232" y="34"/>
                  </a:lnTo>
                  <a:lnTo>
                    <a:pt x="214" y="43"/>
                  </a:lnTo>
                  <a:lnTo>
                    <a:pt x="195" y="52"/>
                  </a:lnTo>
                  <a:lnTo>
                    <a:pt x="195" y="52"/>
                  </a:lnTo>
                  <a:lnTo>
                    <a:pt x="178" y="63"/>
                  </a:lnTo>
                  <a:lnTo>
                    <a:pt x="163" y="75"/>
                  </a:lnTo>
                  <a:lnTo>
                    <a:pt x="147" y="86"/>
                  </a:lnTo>
                  <a:lnTo>
                    <a:pt x="132" y="98"/>
                  </a:lnTo>
                  <a:lnTo>
                    <a:pt x="117" y="112"/>
                  </a:lnTo>
                  <a:lnTo>
                    <a:pt x="104" y="125"/>
                  </a:lnTo>
                  <a:lnTo>
                    <a:pt x="91" y="140"/>
                  </a:lnTo>
                  <a:lnTo>
                    <a:pt x="79" y="155"/>
                  </a:lnTo>
                  <a:lnTo>
                    <a:pt x="68" y="171"/>
                  </a:lnTo>
                  <a:lnTo>
                    <a:pt x="59" y="187"/>
                  </a:lnTo>
                  <a:lnTo>
                    <a:pt x="48" y="202"/>
                  </a:lnTo>
                  <a:lnTo>
                    <a:pt x="40" y="219"/>
                  </a:lnTo>
                  <a:lnTo>
                    <a:pt x="32" y="237"/>
                  </a:lnTo>
                  <a:lnTo>
                    <a:pt x="25" y="254"/>
                  </a:lnTo>
                  <a:lnTo>
                    <a:pt x="19" y="273"/>
                  </a:lnTo>
                  <a:lnTo>
                    <a:pt x="13" y="290"/>
                  </a:lnTo>
                  <a:lnTo>
                    <a:pt x="9" y="308"/>
                  </a:lnTo>
                  <a:lnTo>
                    <a:pt x="5" y="327"/>
                  </a:lnTo>
                  <a:lnTo>
                    <a:pt x="3" y="346"/>
                  </a:lnTo>
                  <a:lnTo>
                    <a:pt x="1" y="364"/>
                  </a:lnTo>
                  <a:lnTo>
                    <a:pt x="0" y="383"/>
                  </a:lnTo>
                  <a:lnTo>
                    <a:pt x="0" y="402"/>
                  </a:lnTo>
                  <a:lnTo>
                    <a:pt x="1" y="421"/>
                  </a:lnTo>
                  <a:lnTo>
                    <a:pt x="3" y="439"/>
                  </a:lnTo>
                  <a:lnTo>
                    <a:pt x="6" y="459"/>
                  </a:lnTo>
                  <a:lnTo>
                    <a:pt x="9" y="477"/>
                  </a:lnTo>
                  <a:lnTo>
                    <a:pt x="14" y="497"/>
                  </a:lnTo>
                  <a:lnTo>
                    <a:pt x="19" y="515"/>
                  </a:lnTo>
                  <a:lnTo>
                    <a:pt x="27" y="533"/>
                  </a:lnTo>
                  <a:lnTo>
                    <a:pt x="34" y="551"/>
                  </a:lnTo>
                  <a:lnTo>
                    <a:pt x="43" y="570"/>
                  </a:lnTo>
                  <a:lnTo>
                    <a:pt x="52" y="587"/>
                  </a:lnTo>
                  <a:lnTo>
                    <a:pt x="52" y="5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Freeform 111"/>
            <p:cNvSpPr>
              <a:spLocks/>
            </p:cNvSpPr>
            <p:nvPr userDrawn="1"/>
          </p:nvSpPr>
          <p:spPr bwMode="auto">
            <a:xfrm>
              <a:off x="1340" y="682"/>
              <a:ext cx="175" cy="175"/>
            </a:xfrm>
            <a:custGeom>
              <a:avLst/>
              <a:gdLst>
                <a:gd name="T0" fmla="*/ 58 w 703"/>
                <a:gd name="T1" fmla="*/ 542 h 703"/>
                <a:gd name="T2" fmla="*/ 89 w 703"/>
                <a:gd name="T3" fmla="*/ 585 h 703"/>
                <a:gd name="T4" fmla="*/ 127 w 703"/>
                <a:gd name="T5" fmla="*/ 620 h 703"/>
                <a:gd name="T6" fmla="*/ 168 w 703"/>
                <a:gd name="T7" fmla="*/ 650 h 703"/>
                <a:gd name="T8" fmla="*/ 213 w 703"/>
                <a:gd name="T9" fmla="*/ 674 h 703"/>
                <a:gd name="T10" fmla="*/ 261 w 703"/>
                <a:gd name="T11" fmla="*/ 691 h 703"/>
                <a:gd name="T12" fmla="*/ 310 w 703"/>
                <a:gd name="T13" fmla="*/ 700 h 703"/>
                <a:gd name="T14" fmla="*/ 361 w 703"/>
                <a:gd name="T15" fmla="*/ 703 h 703"/>
                <a:gd name="T16" fmla="*/ 412 w 703"/>
                <a:gd name="T17" fmla="*/ 697 h 703"/>
                <a:gd name="T18" fmla="*/ 463 w 703"/>
                <a:gd name="T19" fmla="*/ 684 h 703"/>
                <a:gd name="T20" fmla="*/ 511 w 703"/>
                <a:gd name="T21" fmla="*/ 665 h 703"/>
                <a:gd name="T22" fmla="*/ 542 w 703"/>
                <a:gd name="T23" fmla="*/ 646 h 703"/>
                <a:gd name="T24" fmla="*/ 585 w 703"/>
                <a:gd name="T25" fmla="*/ 614 h 703"/>
                <a:gd name="T26" fmla="*/ 621 w 703"/>
                <a:gd name="T27" fmla="*/ 577 h 703"/>
                <a:gd name="T28" fmla="*/ 651 w 703"/>
                <a:gd name="T29" fmla="*/ 536 h 703"/>
                <a:gd name="T30" fmla="*/ 674 w 703"/>
                <a:gd name="T31" fmla="*/ 490 h 703"/>
                <a:gd name="T32" fmla="*/ 691 w 703"/>
                <a:gd name="T33" fmla="*/ 442 h 703"/>
                <a:gd name="T34" fmla="*/ 700 w 703"/>
                <a:gd name="T35" fmla="*/ 392 h 703"/>
                <a:gd name="T36" fmla="*/ 703 w 703"/>
                <a:gd name="T37" fmla="*/ 342 h 703"/>
                <a:gd name="T38" fmla="*/ 697 w 703"/>
                <a:gd name="T39" fmla="*/ 291 h 703"/>
                <a:gd name="T40" fmla="*/ 684 w 703"/>
                <a:gd name="T41" fmla="*/ 241 h 703"/>
                <a:gd name="T42" fmla="*/ 665 w 703"/>
                <a:gd name="T43" fmla="*/ 192 h 703"/>
                <a:gd name="T44" fmla="*/ 647 w 703"/>
                <a:gd name="T45" fmla="*/ 161 h 703"/>
                <a:gd name="T46" fmla="*/ 614 w 703"/>
                <a:gd name="T47" fmla="*/ 119 h 703"/>
                <a:gd name="T48" fmla="*/ 578 w 703"/>
                <a:gd name="T49" fmla="*/ 82 h 703"/>
                <a:gd name="T50" fmla="*/ 536 w 703"/>
                <a:gd name="T51" fmla="*/ 52 h 703"/>
                <a:gd name="T52" fmla="*/ 490 w 703"/>
                <a:gd name="T53" fmla="*/ 29 h 703"/>
                <a:gd name="T54" fmla="*/ 442 w 703"/>
                <a:gd name="T55" fmla="*/ 12 h 703"/>
                <a:gd name="T56" fmla="*/ 393 w 703"/>
                <a:gd name="T57" fmla="*/ 3 h 703"/>
                <a:gd name="T58" fmla="*/ 342 w 703"/>
                <a:gd name="T59" fmla="*/ 0 h 703"/>
                <a:gd name="T60" fmla="*/ 291 w 703"/>
                <a:gd name="T61" fmla="*/ 5 h 703"/>
                <a:gd name="T62" fmla="*/ 241 w 703"/>
                <a:gd name="T63" fmla="*/ 19 h 703"/>
                <a:gd name="T64" fmla="*/ 192 w 703"/>
                <a:gd name="T65" fmla="*/ 39 h 703"/>
                <a:gd name="T66" fmla="*/ 161 w 703"/>
                <a:gd name="T67" fmla="*/ 58 h 703"/>
                <a:gd name="T68" fmla="*/ 119 w 703"/>
                <a:gd name="T69" fmla="*/ 89 h 703"/>
                <a:gd name="T70" fmla="*/ 82 w 703"/>
                <a:gd name="T71" fmla="*/ 127 h 703"/>
                <a:gd name="T72" fmla="*/ 52 w 703"/>
                <a:gd name="T73" fmla="*/ 168 h 703"/>
                <a:gd name="T74" fmla="*/ 29 w 703"/>
                <a:gd name="T75" fmla="*/ 213 h 703"/>
                <a:gd name="T76" fmla="*/ 12 w 703"/>
                <a:gd name="T77" fmla="*/ 261 h 703"/>
                <a:gd name="T78" fmla="*/ 3 w 703"/>
                <a:gd name="T79" fmla="*/ 310 h 703"/>
                <a:gd name="T80" fmla="*/ 0 w 703"/>
                <a:gd name="T81" fmla="*/ 361 h 703"/>
                <a:gd name="T82" fmla="*/ 6 w 703"/>
                <a:gd name="T83" fmla="*/ 412 h 703"/>
                <a:gd name="T84" fmla="*/ 19 w 703"/>
                <a:gd name="T85" fmla="*/ 463 h 703"/>
                <a:gd name="T86" fmla="*/ 39 w 703"/>
                <a:gd name="T87" fmla="*/ 51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527"/>
                  </a:moveTo>
                  <a:lnTo>
                    <a:pt x="47" y="527"/>
                  </a:lnTo>
                  <a:lnTo>
                    <a:pt x="58" y="542"/>
                  </a:lnTo>
                  <a:lnTo>
                    <a:pt x="67" y="558"/>
                  </a:lnTo>
                  <a:lnTo>
                    <a:pt x="79" y="571"/>
                  </a:lnTo>
                  <a:lnTo>
                    <a:pt x="89" y="585"/>
                  </a:lnTo>
                  <a:lnTo>
                    <a:pt x="101" y="597"/>
                  </a:lnTo>
                  <a:lnTo>
                    <a:pt x="114" y="610"/>
                  </a:lnTo>
                  <a:lnTo>
                    <a:pt x="127" y="620"/>
                  </a:lnTo>
                  <a:lnTo>
                    <a:pt x="140" y="632"/>
                  </a:lnTo>
                  <a:lnTo>
                    <a:pt x="154" y="641"/>
                  </a:lnTo>
                  <a:lnTo>
                    <a:pt x="168" y="650"/>
                  </a:lnTo>
                  <a:lnTo>
                    <a:pt x="183" y="660"/>
                  </a:lnTo>
                  <a:lnTo>
                    <a:pt x="198" y="667"/>
                  </a:lnTo>
                  <a:lnTo>
                    <a:pt x="213" y="674"/>
                  </a:lnTo>
                  <a:lnTo>
                    <a:pt x="228" y="680"/>
                  </a:lnTo>
                  <a:lnTo>
                    <a:pt x="245" y="686"/>
                  </a:lnTo>
                  <a:lnTo>
                    <a:pt x="261" y="691"/>
                  </a:lnTo>
                  <a:lnTo>
                    <a:pt x="278" y="695"/>
                  </a:lnTo>
                  <a:lnTo>
                    <a:pt x="294" y="697"/>
                  </a:lnTo>
                  <a:lnTo>
                    <a:pt x="310" y="700"/>
                  </a:lnTo>
                  <a:lnTo>
                    <a:pt x="327" y="703"/>
                  </a:lnTo>
                  <a:lnTo>
                    <a:pt x="344" y="703"/>
                  </a:lnTo>
                  <a:lnTo>
                    <a:pt x="361" y="703"/>
                  </a:lnTo>
                  <a:lnTo>
                    <a:pt x="378" y="701"/>
                  </a:lnTo>
                  <a:lnTo>
                    <a:pt x="395" y="700"/>
                  </a:lnTo>
                  <a:lnTo>
                    <a:pt x="412" y="697"/>
                  </a:lnTo>
                  <a:lnTo>
                    <a:pt x="429" y="695"/>
                  </a:lnTo>
                  <a:lnTo>
                    <a:pt x="446" y="689"/>
                  </a:lnTo>
                  <a:lnTo>
                    <a:pt x="463" y="684"/>
                  </a:lnTo>
                  <a:lnTo>
                    <a:pt x="479" y="679"/>
                  </a:lnTo>
                  <a:lnTo>
                    <a:pt x="495" y="673"/>
                  </a:lnTo>
                  <a:lnTo>
                    <a:pt x="511" y="665"/>
                  </a:lnTo>
                  <a:lnTo>
                    <a:pt x="527" y="656"/>
                  </a:lnTo>
                  <a:lnTo>
                    <a:pt x="527" y="656"/>
                  </a:lnTo>
                  <a:lnTo>
                    <a:pt x="542" y="646"/>
                  </a:lnTo>
                  <a:lnTo>
                    <a:pt x="558" y="636"/>
                  </a:lnTo>
                  <a:lnTo>
                    <a:pt x="571" y="626"/>
                  </a:lnTo>
                  <a:lnTo>
                    <a:pt x="585" y="614"/>
                  </a:lnTo>
                  <a:lnTo>
                    <a:pt x="597" y="602"/>
                  </a:lnTo>
                  <a:lnTo>
                    <a:pt x="610" y="589"/>
                  </a:lnTo>
                  <a:lnTo>
                    <a:pt x="621" y="577"/>
                  </a:lnTo>
                  <a:lnTo>
                    <a:pt x="632" y="563"/>
                  </a:lnTo>
                  <a:lnTo>
                    <a:pt x="641" y="550"/>
                  </a:lnTo>
                  <a:lnTo>
                    <a:pt x="651" y="536"/>
                  </a:lnTo>
                  <a:lnTo>
                    <a:pt x="660" y="520"/>
                  </a:lnTo>
                  <a:lnTo>
                    <a:pt x="668" y="506"/>
                  </a:lnTo>
                  <a:lnTo>
                    <a:pt x="674" y="490"/>
                  </a:lnTo>
                  <a:lnTo>
                    <a:pt x="681" y="475"/>
                  </a:lnTo>
                  <a:lnTo>
                    <a:pt x="686" y="459"/>
                  </a:lnTo>
                  <a:lnTo>
                    <a:pt x="691" y="442"/>
                  </a:lnTo>
                  <a:lnTo>
                    <a:pt x="695" y="426"/>
                  </a:lnTo>
                  <a:lnTo>
                    <a:pt x="697" y="409"/>
                  </a:lnTo>
                  <a:lnTo>
                    <a:pt x="700" y="392"/>
                  </a:lnTo>
                  <a:lnTo>
                    <a:pt x="701" y="375"/>
                  </a:lnTo>
                  <a:lnTo>
                    <a:pt x="703" y="359"/>
                  </a:lnTo>
                  <a:lnTo>
                    <a:pt x="703" y="342"/>
                  </a:lnTo>
                  <a:lnTo>
                    <a:pt x="701" y="325"/>
                  </a:lnTo>
                  <a:lnTo>
                    <a:pt x="700" y="308"/>
                  </a:lnTo>
                  <a:lnTo>
                    <a:pt x="697" y="291"/>
                  </a:lnTo>
                  <a:lnTo>
                    <a:pt x="695" y="274"/>
                  </a:lnTo>
                  <a:lnTo>
                    <a:pt x="690" y="258"/>
                  </a:lnTo>
                  <a:lnTo>
                    <a:pt x="684" y="241"/>
                  </a:lnTo>
                  <a:lnTo>
                    <a:pt x="679" y="224"/>
                  </a:lnTo>
                  <a:lnTo>
                    <a:pt x="673" y="209"/>
                  </a:lnTo>
                  <a:lnTo>
                    <a:pt x="665" y="192"/>
                  </a:lnTo>
                  <a:lnTo>
                    <a:pt x="656" y="176"/>
                  </a:lnTo>
                  <a:lnTo>
                    <a:pt x="656" y="176"/>
                  </a:lnTo>
                  <a:lnTo>
                    <a:pt x="647" y="161"/>
                  </a:lnTo>
                  <a:lnTo>
                    <a:pt x="636" y="146"/>
                  </a:lnTo>
                  <a:lnTo>
                    <a:pt x="626" y="132"/>
                  </a:lnTo>
                  <a:lnTo>
                    <a:pt x="614" y="119"/>
                  </a:lnTo>
                  <a:lnTo>
                    <a:pt x="602" y="106"/>
                  </a:lnTo>
                  <a:lnTo>
                    <a:pt x="589" y="94"/>
                  </a:lnTo>
                  <a:lnTo>
                    <a:pt x="578" y="82"/>
                  </a:lnTo>
                  <a:lnTo>
                    <a:pt x="563" y="72"/>
                  </a:lnTo>
                  <a:lnTo>
                    <a:pt x="550" y="61"/>
                  </a:lnTo>
                  <a:lnTo>
                    <a:pt x="536" y="52"/>
                  </a:lnTo>
                  <a:lnTo>
                    <a:pt x="520" y="45"/>
                  </a:lnTo>
                  <a:lnTo>
                    <a:pt x="506" y="37"/>
                  </a:lnTo>
                  <a:lnTo>
                    <a:pt x="490" y="29"/>
                  </a:lnTo>
                  <a:lnTo>
                    <a:pt x="475" y="22"/>
                  </a:lnTo>
                  <a:lnTo>
                    <a:pt x="459" y="17"/>
                  </a:lnTo>
                  <a:lnTo>
                    <a:pt x="442" y="12"/>
                  </a:lnTo>
                  <a:lnTo>
                    <a:pt x="426" y="8"/>
                  </a:lnTo>
                  <a:lnTo>
                    <a:pt x="409" y="5"/>
                  </a:lnTo>
                  <a:lnTo>
                    <a:pt x="393" y="3"/>
                  </a:lnTo>
                  <a:lnTo>
                    <a:pt x="376" y="2"/>
                  </a:lnTo>
                  <a:lnTo>
                    <a:pt x="359" y="0"/>
                  </a:lnTo>
                  <a:lnTo>
                    <a:pt x="342" y="0"/>
                  </a:lnTo>
                  <a:lnTo>
                    <a:pt x="325" y="2"/>
                  </a:lnTo>
                  <a:lnTo>
                    <a:pt x="308" y="3"/>
                  </a:lnTo>
                  <a:lnTo>
                    <a:pt x="291" y="5"/>
                  </a:lnTo>
                  <a:lnTo>
                    <a:pt x="274" y="9"/>
                  </a:lnTo>
                  <a:lnTo>
                    <a:pt x="258" y="13"/>
                  </a:lnTo>
                  <a:lnTo>
                    <a:pt x="241" y="19"/>
                  </a:lnTo>
                  <a:lnTo>
                    <a:pt x="224" y="25"/>
                  </a:lnTo>
                  <a:lnTo>
                    <a:pt x="209" y="32"/>
                  </a:lnTo>
                  <a:lnTo>
                    <a:pt x="192" y="39"/>
                  </a:lnTo>
                  <a:lnTo>
                    <a:pt x="176" y="47"/>
                  </a:lnTo>
                  <a:lnTo>
                    <a:pt x="176" y="47"/>
                  </a:lnTo>
                  <a:lnTo>
                    <a:pt x="161" y="58"/>
                  </a:lnTo>
                  <a:lnTo>
                    <a:pt x="146" y="67"/>
                  </a:lnTo>
                  <a:lnTo>
                    <a:pt x="132" y="78"/>
                  </a:lnTo>
                  <a:lnTo>
                    <a:pt x="119" y="89"/>
                  </a:lnTo>
                  <a:lnTo>
                    <a:pt x="106" y="101"/>
                  </a:lnTo>
                  <a:lnTo>
                    <a:pt x="94" y="114"/>
                  </a:lnTo>
                  <a:lnTo>
                    <a:pt x="82" y="127"/>
                  </a:lnTo>
                  <a:lnTo>
                    <a:pt x="72" y="140"/>
                  </a:lnTo>
                  <a:lnTo>
                    <a:pt x="62" y="154"/>
                  </a:lnTo>
                  <a:lnTo>
                    <a:pt x="52" y="168"/>
                  </a:lnTo>
                  <a:lnTo>
                    <a:pt x="45" y="183"/>
                  </a:lnTo>
                  <a:lnTo>
                    <a:pt x="37" y="198"/>
                  </a:lnTo>
                  <a:lnTo>
                    <a:pt x="29" y="213"/>
                  </a:lnTo>
                  <a:lnTo>
                    <a:pt x="22" y="228"/>
                  </a:lnTo>
                  <a:lnTo>
                    <a:pt x="17" y="245"/>
                  </a:lnTo>
                  <a:lnTo>
                    <a:pt x="12" y="261"/>
                  </a:lnTo>
                  <a:lnTo>
                    <a:pt x="8" y="278"/>
                  </a:lnTo>
                  <a:lnTo>
                    <a:pt x="6" y="293"/>
                  </a:lnTo>
                  <a:lnTo>
                    <a:pt x="3" y="310"/>
                  </a:lnTo>
                  <a:lnTo>
                    <a:pt x="2" y="327"/>
                  </a:lnTo>
                  <a:lnTo>
                    <a:pt x="0" y="344"/>
                  </a:lnTo>
                  <a:lnTo>
                    <a:pt x="0" y="361"/>
                  </a:lnTo>
                  <a:lnTo>
                    <a:pt x="2" y="378"/>
                  </a:lnTo>
                  <a:lnTo>
                    <a:pt x="3" y="395"/>
                  </a:lnTo>
                  <a:lnTo>
                    <a:pt x="6" y="412"/>
                  </a:lnTo>
                  <a:lnTo>
                    <a:pt x="9" y="429"/>
                  </a:lnTo>
                  <a:lnTo>
                    <a:pt x="13" y="446"/>
                  </a:lnTo>
                  <a:lnTo>
                    <a:pt x="19" y="463"/>
                  </a:lnTo>
                  <a:lnTo>
                    <a:pt x="25" y="478"/>
                  </a:lnTo>
                  <a:lnTo>
                    <a:pt x="32" y="495"/>
                  </a:lnTo>
                  <a:lnTo>
                    <a:pt x="39" y="511"/>
                  </a:lnTo>
                  <a:lnTo>
                    <a:pt x="47" y="527"/>
                  </a:lnTo>
                  <a:lnTo>
                    <a:pt x="47" y="5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Freeform 112"/>
            <p:cNvSpPr>
              <a:spLocks/>
            </p:cNvSpPr>
            <p:nvPr userDrawn="1"/>
          </p:nvSpPr>
          <p:spPr bwMode="auto">
            <a:xfrm>
              <a:off x="1130" y="819"/>
              <a:ext cx="156" cy="155"/>
            </a:xfrm>
            <a:custGeom>
              <a:avLst/>
              <a:gdLst>
                <a:gd name="T0" fmla="*/ 580 w 621"/>
                <a:gd name="T1" fmla="*/ 156 h 622"/>
                <a:gd name="T2" fmla="*/ 563 w 621"/>
                <a:gd name="T3" fmla="*/ 129 h 622"/>
                <a:gd name="T4" fmla="*/ 543 w 621"/>
                <a:gd name="T5" fmla="*/ 105 h 622"/>
                <a:gd name="T6" fmla="*/ 498 w 621"/>
                <a:gd name="T7" fmla="*/ 63 h 622"/>
                <a:gd name="T8" fmla="*/ 447 w 621"/>
                <a:gd name="T9" fmla="*/ 32 h 622"/>
                <a:gd name="T10" fmla="*/ 391 w 621"/>
                <a:gd name="T11" fmla="*/ 11 h 622"/>
                <a:gd name="T12" fmla="*/ 332 w 621"/>
                <a:gd name="T13" fmla="*/ 2 h 622"/>
                <a:gd name="T14" fmla="*/ 272 w 621"/>
                <a:gd name="T15" fmla="*/ 3 h 622"/>
                <a:gd name="T16" fmla="*/ 213 w 621"/>
                <a:gd name="T17" fmla="*/ 16 h 622"/>
                <a:gd name="T18" fmla="*/ 183 w 621"/>
                <a:gd name="T19" fmla="*/ 28 h 622"/>
                <a:gd name="T20" fmla="*/ 155 w 621"/>
                <a:gd name="T21" fmla="*/ 42 h 622"/>
                <a:gd name="T22" fmla="*/ 142 w 621"/>
                <a:gd name="T23" fmla="*/ 50 h 622"/>
                <a:gd name="T24" fmla="*/ 116 w 621"/>
                <a:gd name="T25" fmla="*/ 68 h 622"/>
                <a:gd name="T26" fmla="*/ 82 w 621"/>
                <a:gd name="T27" fmla="*/ 101 h 622"/>
                <a:gd name="T28" fmla="*/ 47 w 621"/>
                <a:gd name="T29" fmla="*/ 149 h 622"/>
                <a:gd name="T30" fmla="*/ 19 w 621"/>
                <a:gd name="T31" fmla="*/ 202 h 622"/>
                <a:gd name="T32" fmla="*/ 5 w 621"/>
                <a:gd name="T33" fmla="*/ 260 h 622"/>
                <a:gd name="T34" fmla="*/ 0 w 621"/>
                <a:gd name="T35" fmla="*/ 320 h 622"/>
                <a:gd name="T36" fmla="*/ 8 w 621"/>
                <a:gd name="T37" fmla="*/ 380 h 622"/>
                <a:gd name="T38" fmla="*/ 22 w 621"/>
                <a:gd name="T39" fmla="*/ 424 h 622"/>
                <a:gd name="T40" fmla="*/ 34 w 621"/>
                <a:gd name="T41" fmla="*/ 453 h 622"/>
                <a:gd name="T42" fmla="*/ 41 w 621"/>
                <a:gd name="T43" fmla="*/ 466 h 622"/>
                <a:gd name="T44" fmla="*/ 60 w 621"/>
                <a:gd name="T45" fmla="*/ 493 h 622"/>
                <a:gd name="T46" fmla="*/ 78 w 621"/>
                <a:gd name="T47" fmla="*/ 518 h 622"/>
                <a:gd name="T48" fmla="*/ 124 w 621"/>
                <a:gd name="T49" fmla="*/ 558 h 622"/>
                <a:gd name="T50" fmla="*/ 174 w 621"/>
                <a:gd name="T51" fmla="*/ 591 h 622"/>
                <a:gd name="T52" fmla="*/ 230 w 621"/>
                <a:gd name="T53" fmla="*/ 610 h 622"/>
                <a:gd name="T54" fmla="*/ 289 w 621"/>
                <a:gd name="T55" fmla="*/ 621 h 622"/>
                <a:gd name="T56" fmla="*/ 349 w 621"/>
                <a:gd name="T57" fmla="*/ 619 h 622"/>
                <a:gd name="T58" fmla="*/ 409 w 621"/>
                <a:gd name="T59" fmla="*/ 606 h 622"/>
                <a:gd name="T60" fmla="*/ 438 w 621"/>
                <a:gd name="T61" fmla="*/ 595 h 622"/>
                <a:gd name="T62" fmla="*/ 466 w 621"/>
                <a:gd name="T63" fmla="*/ 580 h 622"/>
                <a:gd name="T64" fmla="*/ 479 w 621"/>
                <a:gd name="T65" fmla="*/ 571 h 622"/>
                <a:gd name="T66" fmla="*/ 505 w 621"/>
                <a:gd name="T67" fmla="*/ 553 h 622"/>
                <a:gd name="T68" fmla="*/ 539 w 621"/>
                <a:gd name="T69" fmla="*/ 522 h 622"/>
                <a:gd name="T70" fmla="*/ 576 w 621"/>
                <a:gd name="T71" fmla="*/ 473 h 622"/>
                <a:gd name="T72" fmla="*/ 602 w 621"/>
                <a:gd name="T73" fmla="*/ 420 h 622"/>
                <a:gd name="T74" fmla="*/ 617 w 621"/>
                <a:gd name="T75" fmla="*/ 363 h 622"/>
                <a:gd name="T76" fmla="*/ 621 w 621"/>
                <a:gd name="T77" fmla="*/ 303 h 622"/>
                <a:gd name="T78" fmla="*/ 613 w 621"/>
                <a:gd name="T79" fmla="*/ 243 h 622"/>
                <a:gd name="T80" fmla="*/ 600 w 621"/>
                <a:gd name="T81" fmla="*/ 198 h 622"/>
                <a:gd name="T82" fmla="*/ 587 w 621"/>
                <a:gd name="T83" fmla="*/ 170 h 622"/>
                <a:gd name="T84" fmla="*/ 580 w 621"/>
                <a:gd name="T85" fmla="*/ 15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156"/>
                  </a:moveTo>
                  <a:lnTo>
                    <a:pt x="580" y="156"/>
                  </a:lnTo>
                  <a:lnTo>
                    <a:pt x="572" y="142"/>
                  </a:lnTo>
                  <a:lnTo>
                    <a:pt x="563" y="129"/>
                  </a:lnTo>
                  <a:lnTo>
                    <a:pt x="554" y="116"/>
                  </a:lnTo>
                  <a:lnTo>
                    <a:pt x="543" y="105"/>
                  </a:lnTo>
                  <a:lnTo>
                    <a:pt x="521" y="83"/>
                  </a:lnTo>
                  <a:lnTo>
                    <a:pt x="498" y="63"/>
                  </a:lnTo>
                  <a:lnTo>
                    <a:pt x="473" y="46"/>
                  </a:lnTo>
                  <a:lnTo>
                    <a:pt x="447" y="32"/>
                  </a:lnTo>
                  <a:lnTo>
                    <a:pt x="419" y="20"/>
                  </a:lnTo>
                  <a:lnTo>
                    <a:pt x="391" y="11"/>
                  </a:lnTo>
                  <a:lnTo>
                    <a:pt x="362" y="4"/>
                  </a:lnTo>
                  <a:lnTo>
                    <a:pt x="332" y="2"/>
                  </a:lnTo>
                  <a:lnTo>
                    <a:pt x="302" y="0"/>
                  </a:lnTo>
                  <a:lnTo>
                    <a:pt x="272" y="3"/>
                  </a:lnTo>
                  <a:lnTo>
                    <a:pt x="242" y="8"/>
                  </a:lnTo>
                  <a:lnTo>
                    <a:pt x="213" y="16"/>
                  </a:lnTo>
                  <a:lnTo>
                    <a:pt x="198" y="21"/>
                  </a:lnTo>
                  <a:lnTo>
                    <a:pt x="183" y="28"/>
                  </a:lnTo>
                  <a:lnTo>
                    <a:pt x="169" y="34"/>
                  </a:lnTo>
                  <a:lnTo>
                    <a:pt x="155" y="42"/>
                  </a:lnTo>
                  <a:lnTo>
                    <a:pt x="155" y="42"/>
                  </a:lnTo>
                  <a:lnTo>
                    <a:pt x="142" y="50"/>
                  </a:lnTo>
                  <a:lnTo>
                    <a:pt x="129" y="59"/>
                  </a:lnTo>
                  <a:lnTo>
                    <a:pt x="116" y="68"/>
                  </a:lnTo>
                  <a:lnTo>
                    <a:pt x="104" y="79"/>
                  </a:lnTo>
                  <a:lnTo>
                    <a:pt x="82" y="101"/>
                  </a:lnTo>
                  <a:lnTo>
                    <a:pt x="64" y="124"/>
                  </a:lnTo>
                  <a:lnTo>
                    <a:pt x="47" y="149"/>
                  </a:lnTo>
                  <a:lnTo>
                    <a:pt x="31" y="175"/>
                  </a:lnTo>
                  <a:lnTo>
                    <a:pt x="19" y="202"/>
                  </a:lnTo>
                  <a:lnTo>
                    <a:pt x="10" y="231"/>
                  </a:lnTo>
                  <a:lnTo>
                    <a:pt x="5" y="260"/>
                  </a:lnTo>
                  <a:lnTo>
                    <a:pt x="1" y="290"/>
                  </a:lnTo>
                  <a:lnTo>
                    <a:pt x="0" y="320"/>
                  </a:lnTo>
                  <a:lnTo>
                    <a:pt x="2" y="350"/>
                  </a:lnTo>
                  <a:lnTo>
                    <a:pt x="8" y="380"/>
                  </a:lnTo>
                  <a:lnTo>
                    <a:pt x="15" y="408"/>
                  </a:lnTo>
                  <a:lnTo>
                    <a:pt x="22" y="424"/>
                  </a:lnTo>
                  <a:lnTo>
                    <a:pt x="27" y="438"/>
                  </a:lnTo>
                  <a:lnTo>
                    <a:pt x="34" y="453"/>
                  </a:lnTo>
                  <a:lnTo>
                    <a:pt x="41" y="466"/>
                  </a:lnTo>
                  <a:lnTo>
                    <a:pt x="41" y="466"/>
                  </a:lnTo>
                  <a:lnTo>
                    <a:pt x="51" y="480"/>
                  </a:lnTo>
                  <a:lnTo>
                    <a:pt x="60" y="493"/>
                  </a:lnTo>
                  <a:lnTo>
                    <a:pt x="69" y="506"/>
                  </a:lnTo>
                  <a:lnTo>
                    <a:pt x="78" y="518"/>
                  </a:lnTo>
                  <a:lnTo>
                    <a:pt x="100" y="539"/>
                  </a:lnTo>
                  <a:lnTo>
                    <a:pt x="124" y="558"/>
                  </a:lnTo>
                  <a:lnTo>
                    <a:pt x="148" y="575"/>
                  </a:lnTo>
                  <a:lnTo>
                    <a:pt x="174" y="591"/>
                  </a:lnTo>
                  <a:lnTo>
                    <a:pt x="202" y="602"/>
                  </a:lnTo>
                  <a:lnTo>
                    <a:pt x="230" y="610"/>
                  </a:lnTo>
                  <a:lnTo>
                    <a:pt x="259" y="617"/>
                  </a:lnTo>
                  <a:lnTo>
                    <a:pt x="289" y="621"/>
                  </a:lnTo>
                  <a:lnTo>
                    <a:pt x="319" y="622"/>
                  </a:lnTo>
                  <a:lnTo>
                    <a:pt x="349" y="619"/>
                  </a:lnTo>
                  <a:lnTo>
                    <a:pt x="379" y="614"/>
                  </a:lnTo>
                  <a:lnTo>
                    <a:pt x="409" y="606"/>
                  </a:lnTo>
                  <a:lnTo>
                    <a:pt x="423" y="600"/>
                  </a:lnTo>
                  <a:lnTo>
                    <a:pt x="438" y="595"/>
                  </a:lnTo>
                  <a:lnTo>
                    <a:pt x="452" y="588"/>
                  </a:lnTo>
                  <a:lnTo>
                    <a:pt x="466" y="580"/>
                  </a:lnTo>
                  <a:lnTo>
                    <a:pt x="466" y="580"/>
                  </a:lnTo>
                  <a:lnTo>
                    <a:pt x="479" y="571"/>
                  </a:lnTo>
                  <a:lnTo>
                    <a:pt x="492" y="562"/>
                  </a:lnTo>
                  <a:lnTo>
                    <a:pt x="505" y="553"/>
                  </a:lnTo>
                  <a:lnTo>
                    <a:pt x="517" y="542"/>
                  </a:lnTo>
                  <a:lnTo>
                    <a:pt x="539" y="522"/>
                  </a:lnTo>
                  <a:lnTo>
                    <a:pt x="559" y="498"/>
                  </a:lnTo>
                  <a:lnTo>
                    <a:pt x="576" y="473"/>
                  </a:lnTo>
                  <a:lnTo>
                    <a:pt x="590" y="447"/>
                  </a:lnTo>
                  <a:lnTo>
                    <a:pt x="602" y="420"/>
                  </a:lnTo>
                  <a:lnTo>
                    <a:pt x="611" y="391"/>
                  </a:lnTo>
                  <a:lnTo>
                    <a:pt x="617" y="363"/>
                  </a:lnTo>
                  <a:lnTo>
                    <a:pt x="620" y="333"/>
                  </a:lnTo>
                  <a:lnTo>
                    <a:pt x="621" y="303"/>
                  </a:lnTo>
                  <a:lnTo>
                    <a:pt x="619" y="273"/>
                  </a:lnTo>
                  <a:lnTo>
                    <a:pt x="613" y="243"/>
                  </a:lnTo>
                  <a:lnTo>
                    <a:pt x="606" y="213"/>
                  </a:lnTo>
                  <a:lnTo>
                    <a:pt x="600" y="198"/>
                  </a:lnTo>
                  <a:lnTo>
                    <a:pt x="594" y="184"/>
                  </a:lnTo>
                  <a:lnTo>
                    <a:pt x="587" y="170"/>
                  </a:lnTo>
                  <a:lnTo>
                    <a:pt x="580" y="156"/>
                  </a:lnTo>
                  <a:lnTo>
                    <a:pt x="580"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Freeform 113"/>
            <p:cNvSpPr>
              <a:spLocks/>
            </p:cNvSpPr>
            <p:nvPr userDrawn="1"/>
          </p:nvSpPr>
          <p:spPr bwMode="auto">
            <a:xfrm>
              <a:off x="921" y="955"/>
              <a:ext cx="135" cy="135"/>
            </a:xfrm>
            <a:custGeom>
              <a:avLst/>
              <a:gdLst>
                <a:gd name="T0" fmla="*/ 136 w 541"/>
                <a:gd name="T1" fmla="*/ 35 h 539"/>
                <a:gd name="T2" fmla="*/ 91 w 541"/>
                <a:gd name="T3" fmla="*/ 67 h 539"/>
                <a:gd name="T4" fmla="*/ 55 w 541"/>
                <a:gd name="T5" fmla="*/ 106 h 539"/>
                <a:gd name="T6" fmla="*/ 28 w 541"/>
                <a:gd name="T7" fmla="*/ 151 h 539"/>
                <a:gd name="T8" fmla="*/ 9 w 541"/>
                <a:gd name="T9" fmla="*/ 199 h 539"/>
                <a:gd name="T10" fmla="*/ 1 w 541"/>
                <a:gd name="T11" fmla="*/ 250 h 539"/>
                <a:gd name="T12" fmla="*/ 3 w 541"/>
                <a:gd name="T13" fmla="*/ 302 h 539"/>
                <a:gd name="T14" fmla="*/ 14 w 541"/>
                <a:gd name="T15" fmla="*/ 354 h 539"/>
                <a:gd name="T16" fmla="*/ 37 w 541"/>
                <a:gd name="T17" fmla="*/ 404 h 539"/>
                <a:gd name="T18" fmla="*/ 52 w 541"/>
                <a:gd name="T19" fmla="*/ 427 h 539"/>
                <a:gd name="T20" fmla="*/ 87 w 541"/>
                <a:gd name="T21" fmla="*/ 467 h 539"/>
                <a:gd name="T22" fmla="*/ 129 w 541"/>
                <a:gd name="T23" fmla="*/ 500 h 539"/>
                <a:gd name="T24" fmla="*/ 176 w 541"/>
                <a:gd name="T25" fmla="*/ 522 h 539"/>
                <a:gd name="T26" fmla="*/ 226 w 541"/>
                <a:gd name="T27" fmla="*/ 535 h 539"/>
                <a:gd name="T28" fmla="*/ 278 w 541"/>
                <a:gd name="T29" fmla="*/ 539 h 539"/>
                <a:gd name="T30" fmla="*/ 330 w 541"/>
                <a:gd name="T31" fmla="*/ 533 h 539"/>
                <a:gd name="T32" fmla="*/ 381 w 541"/>
                <a:gd name="T33" fmla="*/ 516 h 539"/>
                <a:gd name="T34" fmla="*/ 405 w 541"/>
                <a:gd name="T35" fmla="*/ 503 h 539"/>
                <a:gd name="T36" fmla="*/ 450 w 541"/>
                <a:gd name="T37" fmla="*/ 471 h 539"/>
                <a:gd name="T38" fmla="*/ 486 w 541"/>
                <a:gd name="T39" fmla="*/ 432 h 539"/>
                <a:gd name="T40" fmla="*/ 514 w 541"/>
                <a:gd name="T41" fmla="*/ 388 h 539"/>
                <a:gd name="T42" fmla="*/ 532 w 541"/>
                <a:gd name="T43" fmla="*/ 338 h 539"/>
                <a:gd name="T44" fmla="*/ 540 w 541"/>
                <a:gd name="T45" fmla="*/ 288 h 539"/>
                <a:gd name="T46" fmla="*/ 538 w 541"/>
                <a:gd name="T47" fmla="*/ 235 h 539"/>
                <a:gd name="T48" fmla="*/ 527 w 541"/>
                <a:gd name="T49" fmla="*/ 185 h 539"/>
                <a:gd name="T50" fmla="*/ 504 w 541"/>
                <a:gd name="T51" fmla="*/ 134 h 539"/>
                <a:gd name="T52" fmla="*/ 490 w 541"/>
                <a:gd name="T53" fmla="*/ 110 h 539"/>
                <a:gd name="T54" fmla="*/ 454 w 541"/>
                <a:gd name="T55" fmla="*/ 71 h 539"/>
                <a:gd name="T56" fmla="*/ 412 w 541"/>
                <a:gd name="T57" fmla="*/ 39 h 539"/>
                <a:gd name="T58" fmla="*/ 365 w 541"/>
                <a:gd name="T59" fmla="*/ 17 h 539"/>
                <a:gd name="T60" fmla="*/ 315 w 541"/>
                <a:gd name="T61" fmla="*/ 2 h 539"/>
                <a:gd name="T62" fmla="*/ 263 w 541"/>
                <a:gd name="T63" fmla="*/ 0 h 539"/>
                <a:gd name="T64" fmla="*/ 211 w 541"/>
                <a:gd name="T65" fmla="*/ 6 h 539"/>
                <a:gd name="T66" fmla="*/ 160 w 541"/>
                <a:gd name="T67" fmla="*/ 23 h 539"/>
                <a:gd name="T68" fmla="*/ 136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136" y="35"/>
                  </a:moveTo>
                  <a:lnTo>
                    <a:pt x="136" y="35"/>
                  </a:lnTo>
                  <a:lnTo>
                    <a:pt x="112" y="50"/>
                  </a:lnTo>
                  <a:lnTo>
                    <a:pt x="91" y="67"/>
                  </a:lnTo>
                  <a:lnTo>
                    <a:pt x="72" y="86"/>
                  </a:lnTo>
                  <a:lnTo>
                    <a:pt x="55" y="106"/>
                  </a:lnTo>
                  <a:lnTo>
                    <a:pt x="41" y="127"/>
                  </a:lnTo>
                  <a:lnTo>
                    <a:pt x="28" y="151"/>
                  </a:lnTo>
                  <a:lnTo>
                    <a:pt x="18" y="174"/>
                  </a:lnTo>
                  <a:lnTo>
                    <a:pt x="9" y="199"/>
                  </a:lnTo>
                  <a:lnTo>
                    <a:pt x="4" y="225"/>
                  </a:lnTo>
                  <a:lnTo>
                    <a:pt x="1" y="250"/>
                  </a:lnTo>
                  <a:lnTo>
                    <a:pt x="0" y="276"/>
                  </a:lnTo>
                  <a:lnTo>
                    <a:pt x="3" y="302"/>
                  </a:lnTo>
                  <a:lnTo>
                    <a:pt x="7" y="328"/>
                  </a:lnTo>
                  <a:lnTo>
                    <a:pt x="14" y="354"/>
                  </a:lnTo>
                  <a:lnTo>
                    <a:pt x="25" y="380"/>
                  </a:lnTo>
                  <a:lnTo>
                    <a:pt x="37" y="404"/>
                  </a:lnTo>
                  <a:lnTo>
                    <a:pt x="37" y="404"/>
                  </a:lnTo>
                  <a:lnTo>
                    <a:pt x="52" y="427"/>
                  </a:lnTo>
                  <a:lnTo>
                    <a:pt x="69" y="449"/>
                  </a:lnTo>
                  <a:lnTo>
                    <a:pt x="87" y="467"/>
                  </a:lnTo>
                  <a:lnTo>
                    <a:pt x="108" y="484"/>
                  </a:lnTo>
                  <a:lnTo>
                    <a:pt x="129" y="500"/>
                  </a:lnTo>
                  <a:lnTo>
                    <a:pt x="153" y="512"/>
                  </a:lnTo>
                  <a:lnTo>
                    <a:pt x="176" y="522"/>
                  </a:lnTo>
                  <a:lnTo>
                    <a:pt x="201" y="530"/>
                  </a:lnTo>
                  <a:lnTo>
                    <a:pt x="226" y="535"/>
                  </a:lnTo>
                  <a:lnTo>
                    <a:pt x="252" y="539"/>
                  </a:lnTo>
                  <a:lnTo>
                    <a:pt x="278" y="539"/>
                  </a:lnTo>
                  <a:lnTo>
                    <a:pt x="304" y="538"/>
                  </a:lnTo>
                  <a:lnTo>
                    <a:pt x="330" y="533"/>
                  </a:lnTo>
                  <a:lnTo>
                    <a:pt x="356" y="526"/>
                  </a:lnTo>
                  <a:lnTo>
                    <a:pt x="381" y="516"/>
                  </a:lnTo>
                  <a:lnTo>
                    <a:pt x="405" y="503"/>
                  </a:lnTo>
                  <a:lnTo>
                    <a:pt x="405" y="503"/>
                  </a:lnTo>
                  <a:lnTo>
                    <a:pt x="429" y="488"/>
                  </a:lnTo>
                  <a:lnTo>
                    <a:pt x="450" y="471"/>
                  </a:lnTo>
                  <a:lnTo>
                    <a:pt x="469" y="452"/>
                  </a:lnTo>
                  <a:lnTo>
                    <a:pt x="486" y="432"/>
                  </a:lnTo>
                  <a:lnTo>
                    <a:pt x="501" y="410"/>
                  </a:lnTo>
                  <a:lnTo>
                    <a:pt x="514" y="388"/>
                  </a:lnTo>
                  <a:lnTo>
                    <a:pt x="524" y="363"/>
                  </a:lnTo>
                  <a:lnTo>
                    <a:pt x="532" y="338"/>
                  </a:lnTo>
                  <a:lnTo>
                    <a:pt x="537" y="314"/>
                  </a:lnTo>
                  <a:lnTo>
                    <a:pt x="540" y="288"/>
                  </a:lnTo>
                  <a:lnTo>
                    <a:pt x="541" y="262"/>
                  </a:lnTo>
                  <a:lnTo>
                    <a:pt x="538" y="235"/>
                  </a:lnTo>
                  <a:lnTo>
                    <a:pt x="534" y="209"/>
                  </a:lnTo>
                  <a:lnTo>
                    <a:pt x="527" y="185"/>
                  </a:lnTo>
                  <a:lnTo>
                    <a:pt x="517" y="159"/>
                  </a:lnTo>
                  <a:lnTo>
                    <a:pt x="504" y="134"/>
                  </a:lnTo>
                  <a:lnTo>
                    <a:pt x="504" y="134"/>
                  </a:lnTo>
                  <a:lnTo>
                    <a:pt x="490" y="110"/>
                  </a:lnTo>
                  <a:lnTo>
                    <a:pt x="473" y="90"/>
                  </a:lnTo>
                  <a:lnTo>
                    <a:pt x="454" y="71"/>
                  </a:lnTo>
                  <a:lnTo>
                    <a:pt x="434" y="54"/>
                  </a:lnTo>
                  <a:lnTo>
                    <a:pt x="412" y="39"/>
                  </a:lnTo>
                  <a:lnTo>
                    <a:pt x="390" y="27"/>
                  </a:lnTo>
                  <a:lnTo>
                    <a:pt x="365" y="17"/>
                  </a:lnTo>
                  <a:lnTo>
                    <a:pt x="340" y="9"/>
                  </a:lnTo>
                  <a:lnTo>
                    <a:pt x="315" y="2"/>
                  </a:lnTo>
                  <a:lnTo>
                    <a:pt x="289" y="0"/>
                  </a:lnTo>
                  <a:lnTo>
                    <a:pt x="263" y="0"/>
                  </a:lnTo>
                  <a:lnTo>
                    <a:pt x="237" y="1"/>
                  </a:lnTo>
                  <a:lnTo>
                    <a:pt x="211" y="6"/>
                  </a:lnTo>
                  <a:lnTo>
                    <a:pt x="185" y="13"/>
                  </a:lnTo>
                  <a:lnTo>
                    <a:pt x="160" y="23"/>
                  </a:lnTo>
                  <a:lnTo>
                    <a:pt x="136" y="35"/>
                  </a:lnTo>
                  <a:lnTo>
                    <a:pt x="136"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Freeform 114"/>
            <p:cNvSpPr>
              <a:spLocks/>
            </p:cNvSpPr>
            <p:nvPr userDrawn="1"/>
          </p:nvSpPr>
          <p:spPr bwMode="auto">
            <a:xfrm>
              <a:off x="712" y="1092"/>
              <a:ext cx="115" cy="115"/>
            </a:xfrm>
            <a:custGeom>
              <a:avLst/>
              <a:gdLst>
                <a:gd name="T0" fmla="*/ 345 w 460"/>
                <a:gd name="T1" fmla="*/ 428 h 459"/>
                <a:gd name="T2" fmla="*/ 383 w 460"/>
                <a:gd name="T3" fmla="*/ 401 h 459"/>
                <a:gd name="T4" fmla="*/ 413 w 460"/>
                <a:gd name="T5" fmla="*/ 368 h 459"/>
                <a:gd name="T6" fmla="*/ 436 w 460"/>
                <a:gd name="T7" fmla="*/ 330 h 459"/>
                <a:gd name="T8" fmla="*/ 452 w 460"/>
                <a:gd name="T9" fmla="*/ 289 h 459"/>
                <a:gd name="T10" fmla="*/ 458 w 460"/>
                <a:gd name="T11" fmla="*/ 246 h 459"/>
                <a:gd name="T12" fmla="*/ 457 w 460"/>
                <a:gd name="T13" fmla="*/ 202 h 459"/>
                <a:gd name="T14" fmla="*/ 448 w 460"/>
                <a:gd name="T15" fmla="*/ 157 h 459"/>
                <a:gd name="T16" fmla="*/ 428 w 460"/>
                <a:gd name="T17" fmla="*/ 114 h 459"/>
                <a:gd name="T18" fmla="*/ 415 w 460"/>
                <a:gd name="T19" fmla="*/ 95 h 459"/>
                <a:gd name="T20" fmla="*/ 385 w 460"/>
                <a:gd name="T21" fmla="*/ 61 h 459"/>
                <a:gd name="T22" fmla="*/ 350 w 460"/>
                <a:gd name="T23" fmla="*/ 33 h 459"/>
                <a:gd name="T24" fmla="*/ 310 w 460"/>
                <a:gd name="T25" fmla="*/ 14 h 459"/>
                <a:gd name="T26" fmla="*/ 268 w 460"/>
                <a:gd name="T27" fmla="*/ 3 h 459"/>
                <a:gd name="T28" fmla="*/ 224 w 460"/>
                <a:gd name="T29" fmla="*/ 0 h 459"/>
                <a:gd name="T30" fmla="*/ 179 w 460"/>
                <a:gd name="T31" fmla="*/ 6 h 459"/>
                <a:gd name="T32" fmla="*/ 136 w 460"/>
                <a:gd name="T33" fmla="*/ 20 h 459"/>
                <a:gd name="T34" fmla="*/ 116 w 460"/>
                <a:gd name="T35" fmla="*/ 31 h 459"/>
                <a:gd name="T36" fmla="*/ 78 w 460"/>
                <a:gd name="T37" fmla="*/ 58 h 459"/>
                <a:gd name="T38" fmla="*/ 46 w 460"/>
                <a:gd name="T39" fmla="*/ 91 h 459"/>
                <a:gd name="T40" fmla="*/ 23 w 460"/>
                <a:gd name="T41" fmla="*/ 129 h 459"/>
                <a:gd name="T42" fmla="*/ 7 w 460"/>
                <a:gd name="T43" fmla="*/ 170 h 459"/>
                <a:gd name="T44" fmla="*/ 1 w 460"/>
                <a:gd name="T45" fmla="*/ 213 h 459"/>
                <a:gd name="T46" fmla="*/ 2 w 460"/>
                <a:gd name="T47" fmla="*/ 258 h 459"/>
                <a:gd name="T48" fmla="*/ 11 w 460"/>
                <a:gd name="T49" fmla="*/ 302 h 459"/>
                <a:gd name="T50" fmla="*/ 31 w 460"/>
                <a:gd name="T51" fmla="*/ 345 h 459"/>
                <a:gd name="T52" fmla="*/ 44 w 460"/>
                <a:gd name="T53" fmla="*/ 364 h 459"/>
                <a:gd name="T54" fmla="*/ 74 w 460"/>
                <a:gd name="T55" fmla="*/ 398 h 459"/>
                <a:gd name="T56" fmla="*/ 109 w 460"/>
                <a:gd name="T57" fmla="*/ 426 h 459"/>
                <a:gd name="T58" fmla="*/ 149 w 460"/>
                <a:gd name="T59" fmla="*/ 444 h 459"/>
                <a:gd name="T60" fmla="*/ 192 w 460"/>
                <a:gd name="T61" fmla="*/ 456 h 459"/>
                <a:gd name="T62" fmla="*/ 235 w 460"/>
                <a:gd name="T63" fmla="*/ 459 h 459"/>
                <a:gd name="T64" fmla="*/ 280 w 460"/>
                <a:gd name="T65" fmla="*/ 453 h 459"/>
                <a:gd name="T66" fmla="*/ 324 w 460"/>
                <a:gd name="T67" fmla="*/ 439 h 459"/>
                <a:gd name="T68" fmla="*/ 345 w 460"/>
                <a:gd name="T69" fmla="*/ 42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9">
                  <a:moveTo>
                    <a:pt x="345" y="428"/>
                  </a:moveTo>
                  <a:lnTo>
                    <a:pt x="345" y="428"/>
                  </a:lnTo>
                  <a:lnTo>
                    <a:pt x="364" y="415"/>
                  </a:lnTo>
                  <a:lnTo>
                    <a:pt x="383" y="401"/>
                  </a:lnTo>
                  <a:lnTo>
                    <a:pt x="398" y="385"/>
                  </a:lnTo>
                  <a:lnTo>
                    <a:pt x="413" y="368"/>
                  </a:lnTo>
                  <a:lnTo>
                    <a:pt x="426" y="350"/>
                  </a:lnTo>
                  <a:lnTo>
                    <a:pt x="436" y="330"/>
                  </a:lnTo>
                  <a:lnTo>
                    <a:pt x="445" y="310"/>
                  </a:lnTo>
                  <a:lnTo>
                    <a:pt x="452" y="289"/>
                  </a:lnTo>
                  <a:lnTo>
                    <a:pt x="456" y="267"/>
                  </a:lnTo>
                  <a:lnTo>
                    <a:pt x="458" y="246"/>
                  </a:lnTo>
                  <a:lnTo>
                    <a:pt x="460" y="224"/>
                  </a:lnTo>
                  <a:lnTo>
                    <a:pt x="457" y="202"/>
                  </a:lnTo>
                  <a:lnTo>
                    <a:pt x="454" y="179"/>
                  </a:lnTo>
                  <a:lnTo>
                    <a:pt x="448" y="157"/>
                  </a:lnTo>
                  <a:lnTo>
                    <a:pt x="439" y="135"/>
                  </a:lnTo>
                  <a:lnTo>
                    <a:pt x="428" y="114"/>
                  </a:lnTo>
                  <a:lnTo>
                    <a:pt x="428" y="114"/>
                  </a:lnTo>
                  <a:lnTo>
                    <a:pt x="415" y="95"/>
                  </a:lnTo>
                  <a:lnTo>
                    <a:pt x="401" y="76"/>
                  </a:lnTo>
                  <a:lnTo>
                    <a:pt x="385" y="61"/>
                  </a:lnTo>
                  <a:lnTo>
                    <a:pt x="368" y="46"/>
                  </a:lnTo>
                  <a:lnTo>
                    <a:pt x="350" y="33"/>
                  </a:lnTo>
                  <a:lnTo>
                    <a:pt x="331" y="23"/>
                  </a:lnTo>
                  <a:lnTo>
                    <a:pt x="310" y="14"/>
                  </a:lnTo>
                  <a:lnTo>
                    <a:pt x="289" y="7"/>
                  </a:lnTo>
                  <a:lnTo>
                    <a:pt x="268" y="3"/>
                  </a:lnTo>
                  <a:lnTo>
                    <a:pt x="246" y="1"/>
                  </a:lnTo>
                  <a:lnTo>
                    <a:pt x="224" y="0"/>
                  </a:lnTo>
                  <a:lnTo>
                    <a:pt x="202" y="2"/>
                  </a:lnTo>
                  <a:lnTo>
                    <a:pt x="179" y="6"/>
                  </a:lnTo>
                  <a:lnTo>
                    <a:pt x="157" y="11"/>
                  </a:lnTo>
                  <a:lnTo>
                    <a:pt x="136" y="20"/>
                  </a:lnTo>
                  <a:lnTo>
                    <a:pt x="116" y="31"/>
                  </a:lnTo>
                  <a:lnTo>
                    <a:pt x="116" y="31"/>
                  </a:lnTo>
                  <a:lnTo>
                    <a:pt x="95" y="44"/>
                  </a:lnTo>
                  <a:lnTo>
                    <a:pt x="78" y="58"/>
                  </a:lnTo>
                  <a:lnTo>
                    <a:pt x="61" y="74"/>
                  </a:lnTo>
                  <a:lnTo>
                    <a:pt x="46" y="91"/>
                  </a:lnTo>
                  <a:lnTo>
                    <a:pt x="33" y="109"/>
                  </a:lnTo>
                  <a:lnTo>
                    <a:pt x="23" y="129"/>
                  </a:lnTo>
                  <a:lnTo>
                    <a:pt x="15" y="149"/>
                  </a:lnTo>
                  <a:lnTo>
                    <a:pt x="7" y="170"/>
                  </a:lnTo>
                  <a:lnTo>
                    <a:pt x="3" y="191"/>
                  </a:lnTo>
                  <a:lnTo>
                    <a:pt x="1" y="213"/>
                  </a:lnTo>
                  <a:lnTo>
                    <a:pt x="0" y="235"/>
                  </a:lnTo>
                  <a:lnTo>
                    <a:pt x="2" y="258"/>
                  </a:lnTo>
                  <a:lnTo>
                    <a:pt x="6" y="280"/>
                  </a:lnTo>
                  <a:lnTo>
                    <a:pt x="11" y="302"/>
                  </a:lnTo>
                  <a:lnTo>
                    <a:pt x="20" y="323"/>
                  </a:lnTo>
                  <a:lnTo>
                    <a:pt x="31" y="345"/>
                  </a:lnTo>
                  <a:lnTo>
                    <a:pt x="31" y="345"/>
                  </a:lnTo>
                  <a:lnTo>
                    <a:pt x="44" y="364"/>
                  </a:lnTo>
                  <a:lnTo>
                    <a:pt x="58" y="381"/>
                  </a:lnTo>
                  <a:lnTo>
                    <a:pt x="74" y="398"/>
                  </a:lnTo>
                  <a:lnTo>
                    <a:pt x="91" y="413"/>
                  </a:lnTo>
                  <a:lnTo>
                    <a:pt x="109" y="426"/>
                  </a:lnTo>
                  <a:lnTo>
                    <a:pt x="129" y="436"/>
                  </a:lnTo>
                  <a:lnTo>
                    <a:pt x="149" y="444"/>
                  </a:lnTo>
                  <a:lnTo>
                    <a:pt x="170" y="452"/>
                  </a:lnTo>
                  <a:lnTo>
                    <a:pt x="192" y="456"/>
                  </a:lnTo>
                  <a:lnTo>
                    <a:pt x="213" y="458"/>
                  </a:lnTo>
                  <a:lnTo>
                    <a:pt x="235" y="459"/>
                  </a:lnTo>
                  <a:lnTo>
                    <a:pt x="258" y="457"/>
                  </a:lnTo>
                  <a:lnTo>
                    <a:pt x="280" y="453"/>
                  </a:lnTo>
                  <a:lnTo>
                    <a:pt x="302" y="448"/>
                  </a:lnTo>
                  <a:lnTo>
                    <a:pt x="324" y="439"/>
                  </a:lnTo>
                  <a:lnTo>
                    <a:pt x="345" y="428"/>
                  </a:lnTo>
                  <a:lnTo>
                    <a:pt x="345" y="4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115"/>
            <p:cNvSpPr>
              <a:spLocks/>
            </p:cNvSpPr>
            <p:nvPr userDrawn="1"/>
          </p:nvSpPr>
          <p:spPr bwMode="auto">
            <a:xfrm>
              <a:off x="503" y="1229"/>
              <a:ext cx="95" cy="94"/>
            </a:xfrm>
            <a:custGeom>
              <a:avLst/>
              <a:gdLst>
                <a:gd name="T0" fmla="*/ 94 w 378"/>
                <a:gd name="T1" fmla="*/ 25 h 378"/>
                <a:gd name="T2" fmla="*/ 63 w 378"/>
                <a:gd name="T3" fmla="*/ 48 h 378"/>
                <a:gd name="T4" fmla="*/ 38 w 378"/>
                <a:gd name="T5" fmla="*/ 74 h 378"/>
                <a:gd name="T6" fmla="*/ 19 w 378"/>
                <a:gd name="T7" fmla="*/ 105 h 378"/>
                <a:gd name="T8" fmla="*/ 5 w 378"/>
                <a:gd name="T9" fmla="*/ 139 h 378"/>
                <a:gd name="T10" fmla="*/ 0 w 378"/>
                <a:gd name="T11" fmla="*/ 176 h 378"/>
                <a:gd name="T12" fmla="*/ 2 w 378"/>
                <a:gd name="T13" fmla="*/ 212 h 378"/>
                <a:gd name="T14" fmla="*/ 9 w 378"/>
                <a:gd name="T15" fmla="*/ 249 h 378"/>
                <a:gd name="T16" fmla="*/ 25 w 378"/>
                <a:gd name="T17" fmla="*/ 284 h 378"/>
                <a:gd name="T18" fmla="*/ 35 w 378"/>
                <a:gd name="T19" fmla="*/ 299 h 378"/>
                <a:gd name="T20" fmla="*/ 60 w 378"/>
                <a:gd name="T21" fmla="*/ 328 h 378"/>
                <a:gd name="T22" fmla="*/ 90 w 378"/>
                <a:gd name="T23" fmla="*/ 350 h 378"/>
                <a:gd name="T24" fmla="*/ 123 w 378"/>
                <a:gd name="T25" fmla="*/ 366 h 378"/>
                <a:gd name="T26" fmla="*/ 158 w 378"/>
                <a:gd name="T27" fmla="*/ 375 h 378"/>
                <a:gd name="T28" fmla="*/ 193 w 378"/>
                <a:gd name="T29" fmla="*/ 378 h 378"/>
                <a:gd name="T30" fmla="*/ 231 w 378"/>
                <a:gd name="T31" fmla="*/ 374 h 378"/>
                <a:gd name="T32" fmla="*/ 266 w 378"/>
                <a:gd name="T33" fmla="*/ 361 h 378"/>
                <a:gd name="T34" fmla="*/ 283 w 378"/>
                <a:gd name="T35" fmla="*/ 353 h 378"/>
                <a:gd name="T36" fmla="*/ 314 w 378"/>
                <a:gd name="T37" fmla="*/ 329 h 378"/>
                <a:gd name="T38" fmla="*/ 339 w 378"/>
                <a:gd name="T39" fmla="*/ 303 h 378"/>
                <a:gd name="T40" fmla="*/ 359 w 378"/>
                <a:gd name="T41" fmla="*/ 272 h 378"/>
                <a:gd name="T42" fmla="*/ 372 w 378"/>
                <a:gd name="T43" fmla="*/ 238 h 378"/>
                <a:gd name="T44" fmla="*/ 377 w 378"/>
                <a:gd name="T45" fmla="*/ 202 h 378"/>
                <a:gd name="T46" fmla="*/ 377 w 378"/>
                <a:gd name="T47" fmla="*/ 165 h 378"/>
                <a:gd name="T48" fmla="*/ 368 w 378"/>
                <a:gd name="T49" fmla="*/ 129 h 378"/>
                <a:gd name="T50" fmla="*/ 352 w 378"/>
                <a:gd name="T51" fmla="*/ 94 h 378"/>
                <a:gd name="T52" fmla="*/ 342 w 378"/>
                <a:gd name="T53" fmla="*/ 78 h 378"/>
                <a:gd name="T54" fmla="*/ 317 w 378"/>
                <a:gd name="T55" fmla="*/ 49 h 378"/>
                <a:gd name="T56" fmla="*/ 287 w 378"/>
                <a:gd name="T57" fmla="*/ 27 h 378"/>
                <a:gd name="T58" fmla="*/ 254 w 378"/>
                <a:gd name="T59" fmla="*/ 11 h 378"/>
                <a:gd name="T60" fmla="*/ 221 w 378"/>
                <a:gd name="T61" fmla="*/ 2 h 378"/>
                <a:gd name="T62" fmla="*/ 184 w 378"/>
                <a:gd name="T63" fmla="*/ 0 h 378"/>
                <a:gd name="T64" fmla="*/ 148 w 378"/>
                <a:gd name="T65" fmla="*/ 4 h 378"/>
                <a:gd name="T66" fmla="*/ 111 w 378"/>
                <a:gd name="T67" fmla="*/ 17 h 378"/>
                <a:gd name="T68" fmla="*/ 9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4" y="25"/>
                  </a:moveTo>
                  <a:lnTo>
                    <a:pt x="94" y="25"/>
                  </a:lnTo>
                  <a:lnTo>
                    <a:pt x="78" y="35"/>
                  </a:lnTo>
                  <a:lnTo>
                    <a:pt x="63" y="48"/>
                  </a:lnTo>
                  <a:lnTo>
                    <a:pt x="50" y="61"/>
                  </a:lnTo>
                  <a:lnTo>
                    <a:pt x="38" y="74"/>
                  </a:lnTo>
                  <a:lnTo>
                    <a:pt x="28" y="90"/>
                  </a:lnTo>
                  <a:lnTo>
                    <a:pt x="19" y="105"/>
                  </a:lnTo>
                  <a:lnTo>
                    <a:pt x="12" y="122"/>
                  </a:lnTo>
                  <a:lnTo>
                    <a:pt x="5" y="139"/>
                  </a:lnTo>
                  <a:lnTo>
                    <a:pt x="3" y="157"/>
                  </a:lnTo>
                  <a:lnTo>
                    <a:pt x="0" y="176"/>
                  </a:lnTo>
                  <a:lnTo>
                    <a:pt x="0" y="194"/>
                  </a:lnTo>
                  <a:lnTo>
                    <a:pt x="2" y="212"/>
                  </a:lnTo>
                  <a:lnTo>
                    <a:pt x="4" y="230"/>
                  </a:lnTo>
                  <a:lnTo>
                    <a:pt x="9" y="249"/>
                  </a:lnTo>
                  <a:lnTo>
                    <a:pt x="16" y="266"/>
                  </a:lnTo>
                  <a:lnTo>
                    <a:pt x="25" y="284"/>
                  </a:lnTo>
                  <a:lnTo>
                    <a:pt x="25" y="284"/>
                  </a:lnTo>
                  <a:lnTo>
                    <a:pt x="35" y="299"/>
                  </a:lnTo>
                  <a:lnTo>
                    <a:pt x="47" y="314"/>
                  </a:lnTo>
                  <a:lnTo>
                    <a:pt x="60" y="328"/>
                  </a:lnTo>
                  <a:lnTo>
                    <a:pt x="75" y="340"/>
                  </a:lnTo>
                  <a:lnTo>
                    <a:pt x="90" y="350"/>
                  </a:lnTo>
                  <a:lnTo>
                    <a:pt x="106" y="358"/>
                  </a:lnTo>
                  <a:lnTo>
                    <a:pt x="123" y="366"/>
                  </a:lnTo>
                  <a:lnTo>
                    <a:pt x="140" y="371"/>
                  </a:lnTo>
                  <a:lnTo>
                    <a:pt x="158" y="375"/>
                  </a:lnTo>
                  <a:lnTo>
                    <a:pt x="175" y="378"/>
                  </a:lnTo>
                  <a:lnTo>
                    <a:pt x="193" y="378"/>
                  </a:lnTo>
                  <a:lnTo>
                    <a:pt x="213" y="376"/>
                  </a:lnTo>
                  <a:lnTo>
                    <a:pt x="231" y="374"/>
                  </a:lnTo>
                  <a:lnTo>
                    <a:pt x="248" y="368"/>
                  </a:lnTo>
                  <a:lnTo>
                    <a:pt x="266" y="361"/>
                  </a:lnTo>
                  <a:lnTo>
                    <a:pt x="283" y="353"/>
                  </a:lnTo>
                  <a:lnTo>
                    <a:pt x="283" y="353"/>
                  </a:lnTo>
                  <a:lnTo>
                    <a:pt x="300" y="342"/>
                  </a:lnTo>
                  <a:lnTo>
                    <a:pt x="314" y="329"/>
                  </a:lnTo>
                  <a:lnTo>
                    <a:pt x="327" y="316"/>
                  </a:lnTo>
                  <a:lnTo>
                    <a:pt x="339" y="303"/>
                  </a:lnTo>
                  <a:lnTo>
                    <a:pt x="350" y="288"/>
                  </a:lnTo>
                  <a:lnTo>
                    <a:pt x="359" y="272"/>
                  </a:lnTo>
                  <a:lnTo>
                    <a:pt x="365" y="255"/>
                  </a:lnTo>
                  <a:lnTo>
                    <a:pt x="372" y="238"/>
                  </a:lnTo>
                  <a:lnTo>
                    <a:pt x="376" y="220"/>
                  </a:lnTo>
                  <a:lnTo>
                    <a:pt x="377" y="202"/>
                  </a:lnTo>
                  <a:lnTo>
                    <a:pt x="378" y="183"/>
                  </a:lnTo>
                  <a:lnTo>
                    <a:pt x="377" y="165"/>
                  </a:lnTo>
                  <a:lnTo>
                    <a:pt x="373" y="147"/>
                  </a:lnTo>
                  <a:lnTo>
                    <a:pt x="368" y="129"/>
                  </a:lnTo>
                  <a:lnTo>
                    <a:pt x="361" y="112"/>
                  </a:lnTo>
                  <a:lnTo>
                    <a:pt x="352" y="94"/>
                  </a:lnTo>
                  <a:lnTo>
                    <a:pt x="352" y="94"/>
                  </a:lnTo>
                  <a:lnTo>
                    <a:pt x="342" y="78"/>
                  </a:lnTo>
                  <a:lnTo>
                    <a:pt x="330" y="64"/>
                  </a:lnTo>
                  <a:lnTo>
                    <a:pt x="317" y="49"/>
                  </a:lnTo>
                  <a:lnTo>
                    <a:pt x="303" y="38"/>
                  </a:lnTo>
                  <a:lnTo>
                    <a:pt x="287" y="27"/>
                  </a:lnTo>
                  <a:lnTo>
                    <a:pt x="271" y="19"/>
                  </a:lnTo>
                  <a:lnTo>
                    <a:pt x="254" y="11"/>
                  </a:lnTo>
                  <a:lnTo>
                    <a:pt x="237" y="6"/>
                  </a:lnTo>
                  <a:lnTo>
                    <a:pt x="221" y="2"/>
                  </a:lnTo>
                  <a:lnTo>
                    <a:pt x="202" y="0"/>
                  </a:lnTo>
                  <a:lnTo>
                    <a:pt x="184" y="0"/>
                  </a:lnTo>
                  <a:lnTo>
                    <a:pt x="166" y="1"/>
                  </a:lnTo>
                  <a:lnTo>
                    <a:pt x="148" y="4"/>
                  </a:lnTo>
                  <a:lnTo>
                    <a:pt x="129" y="9"/>
                  </a:lnTo>
                  <a:lnTo>
                    <a:pt x="111" y="17"/>
                  </a:lnTo>
                  <a:lnTo>
                    <a:pt x="94" y="25"/>
                  </a:lnTo>
                  <a:lnTo>
                    <a:pt x="9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116"/>
            <p:cNvSpPr>
              <a:spLocks/>
            </p:cNvSpPr>
            <p:nvPr userDrawn="1"/>
          </p:nvSpPr>
          <p:spPr bwMode="auto">
            <a:xfrm>
              <a:off x="294" y="1365"/>
              <a:ext cx="74" cy="75"/>
            </a:xfrm>
            <a:custGeom>
              <a:avLst/>
              <a:gdLst>
                <a:gd name="T0" fmla="*/ 74 w 297"/>
                <a:gd name="T1" fmla="*/ 19 h 297"/>
                <a:gd name="T2" fmla="*/ 49 w 297"/>
                <a:gd name="T3" fmla="*/ 36 h 297"/>
                <a:gd name="T4" fmla="*/ 30 w 297"/>
                <a:gd name="T5" fmla="*/ 59 h 297"/>
                <a:gd name="T6" fmla="*/ 14 w 297"/>
                <a:gd name="T7" fmla="*/ 83 h 297"/>
                <a:gd name="T8" fmla="*/ 4 w 297"/>
                <a:gd name="T9" fmla="*/ 109 h 297"/>
                <a:gd name="T10" fmla="*/ 0 w 297"/>
                <a:gd name="T11" fmla="*/ 138 h 297"/>
                <a:gd name="T12" fmla="*/ 0 w 297"/>
                <a:gd name="T13" fmla="*/ 167 h 297"/>
                <a:gd name="T14" fmla="*/ 6 w 297"/>
                <a:gd name="T15" fmla="*/ 195 h 297"/>
                <a:gd name="T16" fmla="*/ 19 w 297"/>
                <a:gd name="T17" fmla="*/ 223 h 297"/>
                <a:gd name="T18" fmla="*/ 27 w 297"/>
                <a:gd name="T19" fmla="*/ 234 h 297"/>
                <a:gd name="T20" fmla="*/ 47 w 297"/>
                <a:gd name="T21" fmla="*/ 257 h 297"/>
                <a:gd name="T22" fmla="*/ 70 w 297"/>
                <a:gd name="T23" fmla="*/ 275 h 297"/>
                <a:gd name="T24" fmla="*/ 96 w 297"/>
                <a:gd name="T25" fmla="*/ 287 h 297"/>
                <a:gd name="T26" fmla="*/ 123 w 297"/>
                <a:gd name="T27" fmla="*/ 294 h 297"/>
                <a:gd name="T28" fmla="*/ 152 w 297"/>
                <a:gd name="T29" fmla="*/ 297 h 297"/>
                <a:gd name="T30" fmla="*/ 181 w 297"/>
                <a:gd name="T31" fmla="*/ 293 h 297"/>
                <a:gd name="T32" fmla="*/ 208 w 297"/>
                <a:gd name="T33" fmla="*/ 284 h 297"/>
                <a:gd name="T34" fmla="*/ 223 w 297"/>
                <a:gd name="T35" fmla="*/ 276 h 297"/>
                <a:gd name="T36" fmla="*/ 246 w 297"/>
                <a:gd name="T37" fmla="*/ 259 h 297"/>
                <a:gd name="T38" fmla="*/ 267 w 297"/>
                <a:gd name="T39" fmla="*/ 237 h 297"/>
                <a:gd name="T40" fmla="*/ 281 w 297"/>
                <a:gd name="T41" fmla="*/ 214 h 297"/>
                <a:gd name="T42" fmla="*/ 292 w 297"/>
                <a:gd name="T43" fmla="*/ 186 h 297"/>
                <a:gd name="T44" fmla="*/ 295 w 297"/>
                <a:gd name="T45" fmla="*/ 158 h 297"/>
                <a:gd name="T46" fmla="*/ 295 w 297"/>
                <a:gd name="T47" fmla="*/ 129 h 297"/>
                <a:gd name="T48" fmla="*/ 289 w 297"/>
                <a:gd name="T49" fmla="*/ 102 h 297"/>
                <a:gd name="T50" fmla="*/ 276 w 297"/>
                <a:gd name="T51" fmla="*/ 74 h 297"/>
                <a:gd name="T52" fmla="*/ 268 w 297"/>
                <a:gd name="T53" fmla="*/ 61 h 297"/>
                <a:gd name="T54" fmla="*/ 249 w 297"/>
                <a:gd name="T55" fmla="*/ 39 h 297"/>
                <a:gd name="T56" fmla="*/ 225 w 297"/>
                <a:gd name="T57" fmla="*/ 21 h 297"/>
                <a:gd name="T58" fmla="*/ 199 w 297"/>
                <a:gd name="T59" fmla="*/ 9 h 297"/>
                <a:gd name="T60" fmla="*/ 172 w 297"/>
                <a:gd name="T61" fmla="*/ 1 h 297"/>
                <a:gd name="T62" fmla="*/ 144 w 297"/>
                <a:gd name="T63" fmla="*/ 0 h 297"/>
                <a:gd name="T64" fmla="*/ 116 w 297"/>
                <a:gd name="T65" fmla="*/ 3 h 297"/>
                <a:gd name="T66" fmla="*/ 87 w 297"/>
                <a:gd name="T67" fmla="*/ 13 h 297"/>
                <a:gd name="T68" fmla="*/ 74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19"/>
                  </a:moveTo>
                  <a:lnTo>
                    <a:pt x="74" y="19"/>
                  </a:lnTo>
                  <a:lnTo>
                    <a:pt x="61" y="27"/>
                  </a:lnTo>
                  <a:lnTo>
                    <a:pt x="49" y="36"/>
                  </a:lnTo>
                  <a:lnTo>
                    <a:pt x="39" y="47"/>
                  </a:lnTo>
                  <a:lnTo>
                    <a:pt x="30" y="59"/>
                  </a:lnTo>
                  <a:lnTo>
                    <a:pt x="21" y="70"/>
                  </a:lnTo>
                  <a:lnTo>
                    <a:pt x="14" y="83"/>
                  </a:lnTo>
                  <a:lnTo>
                    <a:pt x="9" y="96"/>
                  </a:lnTo>
                  <a:lnTo>
                    <a:pt x="4" y="109"/>
                  </a:lnTo>
                  <a:lnTo>
                    <a:pt x="1" y="124"/>
                  </a:lnTo>
                  <a:lnTo>
                    <a:pt x="0" y="138"/>
                  </a:lnTo>
                  <a:lnTo>
                    <a:pt x="0" y="152"/>
                  </a:lnTo>
                  <a:lnTo>
                    <a:pt x="0" y="167"/>
                  </a:lnTo>
                  <a:lnTo>
                    <a:pt x="2" y="181"/>
                  </a:lnTo>
                  <a:lnTo>
                    <a:pt x="6" y="195"/>
                  </a:lnTo>
                  <a:lnTo>
                    <a:pt x="13" y="208"/>
                  </a:lnTo>
                  <a:lnTo>
                    <a:pt x="19" y="223"/>
                  </a:lnTo>
                  <a:lnTo>
                    <a:pt x="19" y="223"/>
                  </a:lnTo>
                  <a:lnTo>
                    <a:pt x="27" y="234"/>
                  </a:lnTo>
                  <a:lnTo>
                    <a:pt x="36" y="246"/>
                  </a:lnTo>
                  <a:lnTo>
                    <a:pt x="47" y="257"/>
                  </a:lnTo>
                  <a:lnTo>
                    <a:pt x="58" y="266"/>
                  </a:lnTo>
                  <a:lnTo>
                    <a:pt x="70" y="275"/>
                  </a:lnTo>
                  <a:lnTo>
                    <a:pt x="83" y="281"/>
                  </a:lnTo>
                  <a:lnTo>
                    <a:pt x="96" y="287"/>
                  </a:lnTo>
                  <a:lnTo>
                    <a:pt x="109" y="292"/>
                  </a:lnTo>
                  <a:lnTo>
                    <a:pt x="123" y="294"/>
                  </a:lnTo>
                  <a:lnTo>
                    <a:pt x="138" y="296"/>
                  </a:lnTo>
                  <a:lnTo>
                    <a:pt x="152" y="297"/>
                  </a:lnTo>
                  <a:lnTo>
                    <a:pt x="166" y="296"/>
                  </a:lnTo>
                  <a:lnTo>
                    <a:pt x="181" y="293"/>
                  </a:lnTo>
                  <a:lnTo>
                    <a:pt x="195" y="289"/>
                  </a:lnTo>
                  <a:lnTo>
                    <a:pt x="208" y="284"/>
                  </a:lnTo>
                  <a:lnTo>
                    <a:pt x="223" y="276"/>
                  </a:lnTo>
                  <a:lnTo>
                    <a:pt x="223" y="276"/>
                  </a:lnTo>
                  <a:lnTo>
                    <a:pt x="234" y="268"/>
                  </a:lnTo>
                  <a:lnTo>
                    <a:pt x="246" y="259"/>
                  </a:lnTo>
                  <a:lnTo>
                    <a:pt x="256" y="249"/>
                  </a:lnTo>
                  <a:lnTo>
                    <a:pt x="267" y="237"/>
                  </a:lnTo>
                  <a:lnTo>
                    <a:pt x="275" y="225"/>
                  </a:lnTo>
                  <a:lnTo>
                    <a:pt x="281" y="214"/>
                  </a:lnTo>
                  <a:lnTo>
                    <a:pt x="286" y="199"/>
                  </a:lnTo>
                  <a:lnTo>
                    <a:pt x="292" y="186"/>
                  </a:lnTo>
                  <a:lnTo>
                    <a:pt x="294" y="172"/>
                  </a:lnTo>
                  <a:lnTo>
                    <a:pt x="295" y="158"/>
                  </a:lnTo>
                  <a:lnTo>
                    <a:pt x="297" y="143"/>
                  </a:lnTo>
                  <a:lnTo>
                    <a:pt x="295" y="129"/>
                  </a:lnTo>
                  <a:lnTo>
                    <a:pt x="293" y="115"/>
                  </a:lnTo>
                  <a:lnTo>
                    <a:pt x="289" y="102"/>
                  </a:lnTo>
                  <a:lnTo>
                    <a:pt x="284" y="87"/>
                  </a:lnTo>
                  <a:lnTo>
                    <a:pt x="276" y="74"/>
                  </a:lnTo>
                  <a:lnTo>
                    <a:pt x="276" y="74"/>
                  </a:lnTo>
                  <a:lnTo>
                    <a:pt x="268" y="61"/>
                  </a:lnTo>
                  <a:lnTo>
                    <a:pt x="259" y="49"/>
                  </a:lnTo>
                  <a:lnTo>
                    <a:pt x="249" y="39"/>
                  </a:lnTo>
                  <a:lnTo>
                    <a:pt x="237" y="30"/>
                  </a:lnTo>
                  <a:lnTo>
                    <a:pt x="225" y="21"/>
                  </a:lnTo>
                  <a:lnTo>
                    <a:pt x="213" y="14"/>
                  </a:lnTo>
                  <a:lnTo>
                    <a:pt x="199" y="9"/>
                  </a:lnTo>
                  <a:lnTo>
                    <a:pt x="186" y="4"/>
                  </a:lnTo>
                  <a:lnTo>
                    <a:pt x="172" y="1"/>
                  </a:lnTo>
                  <a:lnTo>
                    <a:pt x="159" y="0"/>
                  </a:lnTo>
                  <a:lnTo>
                    <a:pt x="144" y="0"/>
                  </a:lnTo>
                  <a:lnTo>
                    <a:pt x="129" y="0"/>
                  </a:lnTo>
                  <a:lnTo>
                    <a:pt x="116" y="3"/>
                  </a:lnTo>
                  <a:lnTo>
                    <a:pt x="101" y="6"/>
                  </a:lnTo>
                  <a:lnTo>
                    <a:pt x="87" y="13"/>
                  </a:lnTo>
                  <a:lnTo>
                    <a:pt x="74" y="19"/>
                  </a:lnTo>
                  <a:lnTo>
                    <a:pt x="7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Freeform 117"/>
            <p:cNvSpPr>
              <a:spLocks/>
            </p:cNvSpPr>
            <p:nvPr userDrawn="1"/>
          </p:nvSpPr>
          <p:spPr bwMode="auto">
            <a:xfrm>
              <a:off x="2113" y="462"/>
              <a:ext cx="236" cy="236"/>
            </a:xfrm>
            <a:custGeom>
              <a:avLst/>
              <a:gdLst>
                <a:gd name="T0" fmla="*/ 823 w 945"/>
                <a:gd name="T1" fmla="*/ 788 h 944"/>
                <a:gd name="T2" fmla="*/ 866 w 945"/>
                <a:gd name="T3" fmla="*/ 732 h 944"/>
                <a:gd name="T4" fmla="*/ 902 w 945"/>
                <a:gd name="T5" fmla="*/ 671 h 944"/>
                <a:gd name="T6" fmla="*/ 925 w 945"/>
                <a:gd name="T7" fmla="*/ 607 h 944"/>
                <a:gd name="T8" fmla="*/ 939 w 945"/>
                <a:gd name="T9" fmla="*/ 541 h 944"/>
                <a:gd name="T10" fmla="*/ 945 w 945"/>
                <a:gd name="T11" fmla="*/ 471 h 944"/>
                <a:gd name="T12" fmla="*/ 939 w 945"/>
                <a:gd name="T13" fmla="*/ 404 h 944"/>
                <a:gd name="T14" fmla="*/ 925 w 945"/>
                <a:gd name="T15" fmla="*/ 337 h 944"/>
                <a:gd name="T16" fmla="*/ 902 w 945"/>
                <a:gd name="T17" fmla="*/ 273 h 944"/>
                <a:gd name="T18" fmla="*/ 866 w 945"/>
                <a:gd name="T19" fmla="*/ 212 h 944"/>
                <a:gd name="T20" fmla="*/ 823 w 945"/>
                <a:gd name="T21" fmla="*/ 156 h 944"/>
                <a:gd name="T22" fmla="*/ 788 w 945"/>
                <a:gd name="T23" fmla="*/ 121 h 944"/>
                <a:gd name="T24" fmla="*/ 732 w 945"/>
                <a:gd name="T25" fmla="*/ 78 h 944"/>
                <a:gd name="T26" fmla="*/ 671 w 945"/>
                <a:gd name="T27" fmla="*/ 43 h 944"/>
                <a:gd name="T28" fmla="*/ 607 w 945"/>
                <a:gd name="T29" fmla="*/ 19 h 944"/>
                <a:gd name="T30" fmla="*/ 541 w 945"/>
                <a:gd name="T31" fmla="*/ 5 h 944"/>
                <a:gd name="T32" fmla="*/ 472 w 945"/>
                <a:gd name="T33" fmla="*/ 0 h 944"/>
                <a:gd name="T34" fmla="*/ 404 w 945"/>
                <a:gd name="T35" fmla="*/ 5 h 944"/>
                <a:gd name="T36" fmla="*/ 337 w 945"/>
                <a:gd name="T37" fmla="*/ 19 h 944"/>
                <a:gd name="T38" fmla="*/ 274 w 945"/>
                <a:gd name="T39" fmla="*/ 43 h 944"/>
                <a:gd name="T40" fmla="*/ 212 w 945"/>
                <a:gd name="T41" fmla="*/ 78 h 944"/>
                <a:gd name="T42" fmla="*/ 156 w 945"/>
                <a:gd name="T43" fmla="*/ 121 h 944"/>
                <a:gd name="T44" fmla="*/ 121 w 945"/>
                <a:gd name="T45" fmla="*/ 156 h 944"/>
                <a:gd name="T46" fmla="*/ 78 w 945"/>
                <a:gd name="T47" fmla="*/ 212 h 944"/>
                <a:gd name="T48" fmla="*/ 43 w 945"/>
                <a:gd name="T49" fmla="*/ 273 h 944"/>
                <a:gd name="T50" fmla="*/ 19 w 945"/>
                <a:gd name="T51" fmla="*/ 337 h 944"/>
                <a:gd name="T52" fmla="*/ 5 w 945"/>
                <a:gd name="T53" fmla="*/ 404 h 944"/>
                <a:gd name="T54" fmla="*/ 0 w 945"/>
                <a:gd name="T55" fmla="*/ 471 h 944"/>
                <a:gd name="T56" fmla="*/ 5 w 945"/>
                <a:gd name="T57" fmla="*/ 541 h 944"/>
                <a:gd name="T58" fmla="*/ 19 w 945"/>
                <a:gd name="T59" fmla="*/ 607 h 944"/>
                <a:gd name="T60" fmla="*/ 43 w 945"/>
                <a:gd name="T61" fmla="*/ 671 h 944"/>
                <a:gd name="T62" fmla="*/ 78 w 945"/>
                <a:gd name="T63" fmla="*/ 732 h 944"/>
                <a:gd name="T64" fmla="*/ 121 w 945"/>
                <a:gd name="T65" fmla="*/ 788 h 944"/>
                <a:gd name="T66" fmla="*/ 156 w 945"/>
                <a:gd name="T67" fmla="*/ 823 h 944"/>
                <a:gd name="T68" fmla="*/ 212 w 945"/>
                <a:gd name="T69" fmla="*/ 866 h 944"/>
                <a:gd name="T70" fmla="*/ 274 w 945"/>
                <a:gd name="T71" fmla="*/ 901 h 944"/>
                <a:gd name="T72" fmla="*/ 337 w 945"/>
                <a:gd name="T73" fmla="*/ 925 h 944"/>
                <a:gd name="T74" fmla="*/ 404 w 945"/>
                <a:gd name="T75" fmla="*/ 939 h 944"/>
                <a:gd name="T76" fmla="*/ 472 w 945"/>
                <a:gd name="T77" fmla="*/ 944 h 944"/>
                <a:gd name="T78" fmla="*/ 541 w 945"/>
                <a:gd name="T79" fmla="*/ 939 h 944"/>
                <a:gd name="T80" fmla="*/ 607 w 945"/>
                <a:gd name="T81" fmla="*/ 925 h 944"/>
                <a:gd name="T82" fmla="*/ 671 w 945"/>
                <a:gd name="T83" fmla="*/ 901 h 944"/>
                <a:gd name="T84" fmla="*/ 732 w 945"/>
                <a:gd name="T85" fmla="*/ 866 h 944"/>
                <a:gd name="T86" fmla="*/ 788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6" y="806"/>
                  </a:moveTo>
                  <a:lnTo>
                    <a:pt x="806" y="806"/>
                  </a:lnTo>
                  <a:lnTo>
                    <a:pt x="823" y="788"/>
                  </a:lnTo>
                  <a:lnTo>
                    <a:pt x="839" y="770"/>
                  </a:lnTo>
                  <a:lnTo>
                    <a:pt x="853" y="752"/>
                  </a:lnTo>
                  <a:lnTo>
                    <a:pt x="866" y="732"/>
                  </a:lnTo>
                  <a:lnTo>
                    <a:pt x="879" y="713"/>
                  </a:lnTo>
                  <a:lnTo>
                    <a:pt x="891" y="692"/>
                  </a:lnTo>
                  <a:lnTo>
                    <a:pt x="902" y="671"/>
                  </a:lnTo>
                  <a:lnTo>
                    <a:pt x="911" y="650"/>
                  </a:lnTo>
                  <a:lnTo>
                    <a:pt x="919" y="628"/>
                  </a:lnTo>
                  <a:lnTo>
                    <a:pt x="925" y="607"/>
                  </a:lnTo>
                  <a:lnTo>
                    <a:pt x="932" y="585"/>
                  </a:lnTo>
                  <a:lnTo>
                    <a:pt x="935" y="563"/>
                  </a:lnTo>
                  <a:lnTo>
                    <a:pt x="939" y="541"/>
                  </a:lnTo>
                  <a:lnTo>
                    <a:pt x="942" y="517"/>
                  </a:lnTo>
                  <a:lnTo>
                    <a:pt x="945" y="495"/>
                  </a:lnTo>
                  <a:lnTo>
                    <a:pt x="945" y="471"/>
                  </a:lnTo>
                  <a:lnTo>
                    <a:pt x="945" y="449"/>
                  </a:lnTo>
                  <a:lnTo>
                    <a:pt x="942" y="427"/>
                  </a:lnTo>
                  <a:lnTo>
                    <a:pt x="939" y="404"/>
                  </a:lnTo>
                  <a:lnTo>
                    <a:pt x="935" y="382"/>
                  </a:lnTo>
                  <a:lnTo>
                    <a:pt x="932" y="359"/>
                  </a:lnTo>
                  <a:lnTo>
                    <a:pt x="925" y="337"/>
                  </a:lnTo>
                  <a:lnTo>
                    <a:pt x="919" y="315"/>
                  </a:lnTo>
                  <a:lnTo>
                    <a:pt x="911" y="294"/>
                  </a:lnTo>
                  <a:lnTo>
                    <a:pt x="902" y="273"/>
                  </a:lnTo>
                  <a:lnTo>
                    <a:pt x="891" y="253"/>
                  </a:lnTo>
                  <a:lnTo>
                    <a:pt x="879" y="232"/>
                  </a:lnTo>
                  <a:lnTo>
                    <a:pt x="866" y="212"/>
                  </a:lnTo>
                  <a:lnTo>
                    <a:pt x="853" y="193"/>
                  </a:lnTo>
                  <a:lnTo>
                    <a:pt x="839" y="174"/>
                  </a:lnTo>
                  <a:lnTo>
                    <a:pt x="823" y="156"/>
                  </a:lnTo>
                  <a:lnTo>
                    <a:pt x="806" y="138"/>
                  </a:lnTo>
                  <a:lnTo>
                    <a:pt x="806" y="138"/>
                  </a:lnTo>
                  <a:lnTo>
                    <a:pt x="788" y="121"/>
                  </a:lnTo>
                  <a:lnTo>
                    <a:pt x="770" y="105"/>
                  </a:lnTo>
                  <a:lnTo>
                    <a:pt x="752" y="91"/>
                  </a:lnTo>
                  <a:lnTo>
                    <a:pt x="732" y="78"/>
                  </a:lnTo>
                  <a:lnTo>
                    <a:pt x="713" y="65"/>
                  </a:lnTo>
                  <a:lnTo>
                    <a:pt x="692" y="53"/>
                  </a:lnTo>
                  <a:lnTo>
                    <a:pt x="671" y="43"/>
                  </a:lnTo>
                  <a:lnTo>
                    <a:pt x="650" y="34"/>
                  </a:lnTo>
                  <a:lnTo>
                    <a:pt x="628" y="26"/>
                  </a:lnTo>
                  <a:lnTo>
                    <a:pt x="607" y="19"/>
                  </a:lnTo>
                  <a:lnTo>
                    <a:pt x="585" y="13"/>
                  </a:lnTo>
                  <a:lnTo>
                    <a:pt x="563" y="8"/>
                  </a:lnTo>
                  <a:lnTo>
                    <a:pt x="541" y="5"/>
                  </a:lnTo>
                  <a:lnTo>
                    <a:pt x="517" y="1"/>
                  </a:lnTo>
                  <a:lnTo>
                    <a:pt x="495" y="0"/>
                  </a:lnTo>
                  <a:lnTo>
                    <a:pt x="472" y="0"/>
                  </a:lnTo>
                  <a:lnTo>
                    <a:pt x="449" y="0"/>
                  </a:lnTo>
                  <a:lnTo>
                    <a:pt x="427" y="1"/>
                  </a:lnTo>
                  <a:lnTo>
                    <a:pt x="404" y="5"/>
                  </a:lnTo>
                  <a:lnTo>
                    <a:pt x="382" y="8"/>
                  </a:lnTo>
                  <a:lnTo>
                    <a:pt x="360" y="13"/>
                  </a:lnTo>
                  <a:lnTo>
                    <a:pt x="337" y="19"/>
                  </a:lnTo>
                  <a:lnTo>
                    <a:pt x="315" y="26"/>
                  </a:lnTo>
                  <a:lnTo>
                    <a:pt x="294" y="34"/>
                  </a:lnTo>
                  <a:lnTo>
                    <a:pt x="274" y="43"/>
                  </a:lnTo>
                  <a:lnTo>
                    <a:pt x="253" y="53"/>
                  </a:lnTo>
                  <a:lnTo>
                    <a:pt x="232" y="65"/>
                  </a:lnTo>
                  <a:lnTo>
                    <a:pt x="212" y="78"/>
                  </a:lnTo>
                  <a:lnTo>
                    <a:pt x="193" y="91"/>
                  </a:lnTo>
                  <a:lnTo>
                    <a:pt x="174" y="105"/>
                  </a:lnTo>
                  <a:lnTo>
                    <a:pt x="156" y="121"/>
                  </a:lnTo>
                  <a:lnTo>
                    <a:pt x="138" y="138"/>
                  </a:lnTo>
                  <a:lnTo>
                    <a:pt x="138" y="138"/>
                  </a:lnTo>
                  <a:lnTo>
                    <a:pt x="121" y="156"/>
                  </a:lnTo>
                  <a:lnTo>
                    <a:pt x="105" y="174"/>
                  </a:lnTo>
                  <a:lnTo>
                    <a:pt x="91" y="193"/>
                  </a:lnTo>
                  <a:lnTo>
                    <a:pt x="78" y="212"/>
                  </a:lnTo>
                  <a:lnTo>
                    <a:pt x="65" y="232"/>
                  </a:lnTo>
                  <a:lnTo>
                    <a:pt x="53" y="253"/>
                  </a:lnTo>
                  <a:lnTo>
                    <a:pt x="43" y="273"/>
                  </a:lnTo>
                  <a:lnTo>
                    <a:pt x="34" y="294"/>
                  </a:lnTo>
                  <a:lnTo>
                    <a:pt x="26" y="315"/>
                  </a:lnTo>
                  <a:lnTo>
                    <a:pt x="19" y="337"/>
                  </a:lnTo>
                  <a:lnTo>
                    <a:pt x="13" y="359"/>
                  </a:lnTo>
                  <a:lnTo>
                    <a:pt x="8" y="382"/>
                  </a:lnTo>
                  <a:lnTo>
                    <a:pt x="5" y="404"/>
                  </a:lnTo>
                  <a:lnTo>
                    <a:pt x="1" y="427"/>
                  </a:lnTo>
                  <a:lnTo>
                    <a:pt x="0" y="449"/>
                  </a:lnTo>
                  <a:lnTo>
                    <a:pt x="0" y="471"/>
                  </a:lnTo>
                  <a:lnTo>
                    <a:pt x="0" y="495"/>
                  </a:lnTo>
                  <a:lnTo>
                    <a:pt x="1" y="517"/>
                  </a:lnTo>
                  <a:lnTo>
                    <a:pt x="5" y="541"/>
                  </a:lnTo>
                  <a:lnTo>
                    <a:pt x="8" y="563"/>
                  </a:lnTo>
                  <a:lnTo>
                    <a:pt x="13" y="585"/>
                  </a:lnTo>
                  <a:lnTo>
                    <a:pt x="19" y="607"/>
                  </a:lnTo>
                  <a:lnTo>
                    <a:pt x="26" y="628"/>
                  </a:lnTo>
                  <a:lnTo>
                    <a:pt x="34" y="650"/>
                  </a:lnTo>
                  <a:lnTo>
                    <a:pt x="43" y="671"/>
                  </a:lnTo>
                  <a:lnTo>
                    <a:pt x="53" y="692"/>
                  </a:lnTo>
                  <a:lnTo>
                    <a:pt x="65" y="713"/>
                  </a:lnTo>
                  <a:lnTo>
                    <a:pt x="78" y="732"/>
                  </a:lnTo>
                  <a:lnTo>
                    <a:pt x="91" y="752"/>
                  </a:lnTo>
                  <a:lnTo>
                    <a:pt x="105" y="770"/>
                  </a:lnTo>
                  <a:lnTo>
                    <a:pt x="121" y="788"/>
                  </a:lnTo>
                  <a:lnTo>
                    <a:pt x="138" y="806"/>
                  </a:lnTo>
                  <a:lnTo>
                    <a:pt x="138" y="806"/>
                  </a:lnTo>
                  <a:lnTo>
                    <a:pt x="156" y="823"/>
                  </a:lnTo>
                  <a:lnTo>
                    <a:pt x="174" y="839"/>
                  </a:lnTo>
                  <a:lnTo>
                    <a:pt x="193" y="853"/>
                  </a:lnTo>
                  <a:lnTo>
                    <a:pt x="212" y="866"/>
                  </a:lnTo>
                  <a:lnTo>
                    <a:pt x="232" y="879"/>
                  </a:lnTo>
                  <a:lnTo>
                    <a:pt x="253" y="891"/>
                  </a:lnTo>
                  <a:lnTo>
                    <a:pt x="274" y="901"/>
                  </a:lnTo>
                  <a:lnTo>
                    <a:pt x="294" y="911"/>
                  </a:lnTo>
                  <a:lnTo>
                    <a:pt x="315" y="918"/>
                  </a:lnTo>
                  <a:lnTo>
                    <a:pt x="337" y="925"/>
                  </a:lnTo>
                  <a:lnTo>
                    <a:pt x="360" y="931"/>
                  </a:lnTo>
                  <a:lnTo>
                    <a:pt x="382" y="937"/>
                  </a:lnTo>
                  <a:lnTo>
                    <a:pt x="404" y="939"/>
                  </a:lnTo>
                  <a:lnTo>
                    <a:pt x="427" y="942"/>
                  </a:lnTo>
                  <a:lnTo>
                    <a:pt x="449" y="944"/>
                  </a:lnTo>
                  <a:lnTo>
                    <a:pt x="472" y="944"/>
                  </a:lnTo>
                  <a:lnTo>
                    <a:pt x="495" y="944"/>
                  </a:lnTo>
                  <a:lnTo>
                    <a:pt x="517" y="942"/>
                  </a:lnTo>
                  <a:lnTo>
                    <a:pt x="541" y="939"/>
                  </a:lnTo>
                  <a:lnTo>
                    <a:pt x="563" y="937"/>
                  </a:lnTo>
                  <a:lnTo>
                    <a:pt x="585" y="931"/>
                  </a:lnTo>
                  <a:lnTo>
                    <a:pt x="607" y="925"/>
                  </a:lnTo>
                  <a:lnTo>
                    <a:pt x="628" y="918"/>
                  </a:lnTo>
                  <a:lnTo>
                    <a:pt x="650" y="911"/>
                  </a:lnTo>
                  <a:lnTo>
                    <a:pt x="671" y="901"/>
                  </a:lnTo>
                  <a:lnTo>
                    <a:pt x="692" y="891"/>
                  </a:lnTo>
                  <a:lnTo>
                    <a:pt x="713" y="879"/>
                  </a:lnTo>
                  <a:lnTo>
                    <a:pt x="732" y="866"/>
                  </a:lnTo>
                  <a:lnTo>
                    <a:pt x="752" y="853"/>
                  </a:lnTo>
                  <a:lnTo>
                    <a:pt x="770" y="839"/>
                  </a:lnTo>
                  <a:lnTo>
                    <a:pt x="788" y="823"/>
                  </a:lnTo>
                  <a:lnTo>
                    <a:pt x="806" y="806"/>
                  </a:lnTo>
                  <a:lnTo>
                    <a:pt x="806"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Freeform 118"/>
            <p:cNvSpPr>
              <a:spLocks/>
            </p:cNvSpPr>
            <p:nvPr userDrawn="1"/>
          </p:nvSpPr>
          <p:spPr bwMode="auto">
            <a:xfrm>
              <a:off x="1944" y="651"/>
              <a:ext cx="216" cy="216"/>
            </a:xfrm>
            <a:custGeom>
              <a:avLst/>
              <a:gdLst>
                <a:gd name="T0" fmla="*/ 753 w 864"/>
                <a:gd name="T1" fmla="*/ 722 h 866"/>
                <a:gd name="T2" fmla="*/ 793 w 864"/>
                <a:gd name="T3" fmla="*/ 670 h 866"/>
                <a:gd name="T4" fmla="*/ 824 w 864"/>
                <a:gd name="T5" fmla="*/ 615 h 866"/>
                <a:gd name="T6" fmla="*/ 847 w 864"/>
                <a:gd name="T7" fmla="*/ 556 h 866"/>
                <a:gd name="T8" fmla="*/ 860 w 864"/>
                <a:gd name="T9" fmla="*/ 496 h 866"/>
                <a:gd name="T10" fmla="*/ 864 w 864"/>
                <a:gd name="T11" fmla="*/ 433 h 866"/>
                <a:gd name="T12" fmla="*/ 860 w 864"/>
                <a:gd name="T13" fmla="*/ 371 h 866"/>
                <a:gd name="T14" fmla="*/ 847 w 864"/>
                <a:gd name="T15" fmla="*/ 311 h 866"/>
                <a:gd name="T16" fmla="*/ 824 w 864"/>
                <a:gd name="T17" fmla="*/ 251 h 866"/>
                <a:gd name="T18" fmla="*/ 793 w 864"/>
                <a:gd name="T19" fmla="*/ 196 h 866"/>
                <a:gd name="T20" fmla="*/ 753 w 864"/>
                <a:gd name="T21" fmla="*/ 144 h 866"/>
                <a:gd name="T22" fmla="*/ 721 w 864"/>
                <a:gd name="T23" fmla="*/ 113 h 866"/>
                <a:gd name="T24" fmla="*/ 669 w 864"/>
                <a:gd name="T25" fmla="*/ 72 h 866"/>
                <a:gd name="T26" fmla="*/ 615 w 864"/>
                <a:gd name="T27" fmla="*/ 41 h 866"/>
                <a:gd name="T28" fmla="*/ 555 w 864"/>
                <a:gd name="T29" fmla="*/ 19 h 866"/>
                <a:gd name="T30" fmla="*/ 495 w 864"/>
                <a:gd name="T31" fmla="*/ 6 h 866"/>
                <a:gd name="T32" fmla="*/ 432 w 864"/>
                <a:gd name="T33" fmla="*/ 0 h 866"/>
                <a:gd name="T34" fmla="*/ 370 w 864"/>
                <a:gd name="T35" fmla="*/ 6 h 866"/>
                <a:gd name="T36" fmla="*/ 310 w 864"/>
                <a:gd name="T37" fmla="*/ 19 h 866"/>
                <a:gd name="T38" fmla="*/ 250 w 864"/>
                <a:gd name="T39" fmla="*/ 41 h 866"/>
                <a:gd name="T40" fmla="*/ 194 w 864"/>
                <a:gd name="T41" fmla="*/ 72 h 866"/>
                <a:gd name="T42" fmla="*/ 143 w 864"/>
                <a:gd name="T43" fmla="*/ 113 h 866"/>
                <a:gd name="T44" fmla="*/ 112 w 864"/>
                <a:gd name="T45" fmla="*/ 144 h 866"/>
                <a:gd name="T46" fmla="*/ 71 w 864"/>
                <a:gd name="T47" fmla="*/ 196 h 866"/>
                <a:gd name="T48" fmla="*/ 40 w 864"/>
                <a:gd name="T49" fmla="*/ 251 h 866"/>
                <a:gd name="T50" fmla="*/ 18 w 864"/>
                <a:gd name="T51" fmla="*/ 311 h 866"/>
                <a:gd name="T52" fmla="*/ 5 w 864"/>
                <a:gd name="T53" fmla="*/ 371 h 866"/>
                <a:gd name="T54" fmla="*/ 0 w 864"/>
                <a:gd name="T55" fmla="*/ 433 h 866"/>
                <a:gd name="T56" fmla="*/ 5 w 864"/>
                <a:gd name="T57" fmla="*/ 496 h 866"/>
                <a:gd name="T58" fmla="*/ 18 w 864"/>
                <a:gd name="T59" fmla="*/ 556 h 866"/>
                <a:gd name="T60" fmla="*/ 40 w 864"/>
                <a:gd name="T61" fmla="*/ 615 h 866"/>
                <a:gd name="T62" fmla="*/ 71 w 864"/>
                <a:gd name="T63" fmla="*/ 670 h 866"/>
                <a:gd name="T64" fmla="*/ 112 w 864"/>
                <a:gd name="T65" fmla="*/ 722 h 866"/>
                <a:gd name="T66" fmla="*/ 143 w 864"/>
                <a:gd name="T67" fmla="*/ 754 h 866"/>
                <a:gd name="T68" fmla="*/ 194 w 864"/>
                <a:gd name="T69" fmla="*/ 794 h 866"/>
                <a:gd name="T70" fmla="*/ 250 w 864"/>
                <a:gd name="T71" fmla="*/ 825 h 866"/>
                <a:gd name="T72" fmla="*/ 310 w 864"/>
                <a:gd name="T73" fmla="*/ 847 h 866"/>
                <a:gd name="T74" fmla="*/ 370 w 864"/>
                <a:gd name="T75" fmla="*/ 860 h 866"/>
                <a:gd name="T76" fmla="*/ 432 w 864"/>
                <a:gd name="T77" fmla="*/ 866 h 866"/>
                <a:gd name="T78" fmla="*/ 495 w 864"/>
                <a:gd name="T79" fmla="*/ 860 h 866"/>
                <a:gd name="T80" fmla="*/ 555 w 864"/>
                <a:gd name="T81" fmla="*/ 847 h 866"/>
                <a:gd name="T82" fmla="*/ 615 w 864"/>
                <a:gd name="T83" fmla="*/ 825 h 866"/>
                <a:gd name="T84" fmla="*/ 669 w 864"/>
                <a:gd name="T85" fmla="*/ 794 h 866"/>
                <a:gd name="T86" fmla="*/ 721 w 864"/>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6">
                  <a:moveTo>
                    <a:pt x="737" y="738"/>
                  </a:moveTo>
                  <a:lnTo>
                    <a:pt x="737" y="738"/>
                  </a:lnTo>
                  <a:lnTo>
                    <a:pt x="753" y="722"/>
                  </a:lnTo>
                  <a:lnTo>
                    <a:pt x="767" y="705"/>
                  </a:lnTo>
                  <a:lnTo>
                    <a:pt x="780" y="688"/>
                  </a:lnTo>
                  <a:lnTo>
                    <a:pt x="793" y="670"/>
                  </a:lnTo>
                  <a:lnTo>
                    <a:pt x="805" y="652"/>
                  </a:lnTo>
                  <a:lnTo>
                    <a:pt x="815" y="634"/>
                  </a:lnTo>
                  <a:lnTo>
                    <a:pt x="824" y="615"/>
                  </a:lnTo>
                  <a:lnTo>
                    <a:pt x="832" y="596"/>
                  </a:lnTo>
                  <a:lnTo>
                    <a:pt x="840" y="576"/>
                  </a:lnTo>
                  <a:lnTo>
                    <a:pt x="847" y="556"/>
                  </a:lnTo>
                  <a:lnTo>
                    <a:pt x="852" y="536"/>
                  </a:lnTo>
                  <a:lnTo>
                    <a:pt x="856" y="515"/>
                  </a:lnTo>
                  <a:lnTo>
                    <a:pt x="860" y="496"/>
                  </a:lnTo>
                  <a:lnTo>
                    <a:pt x="862" y="475"/>
                  </a:lnTo>
                  <a:lnTo>
                    <a:pt x="864" y="454"/>
                  </a:lnTo>
                  <a:lnTo>
                    <a:pt x="864" y="433"/>
                  </a:lnTo>
                  <a:lnTo>
                    <a:pt x="864" y="412"/>
                  </a:lnTo>
                  <a:lnTo>
                    <a:pt x="862" y="391"/>
                  </a:lnTo>
                  <a:lnTo>
                    <a:pt x="860" y="371"/>
                  </a:lnTo>
                  <a:lnTo>
                    <a:pt x="856" y="351"/>
                  </a:lnTo>
                  <a:lnTo>
                    <a:pt x="852" y="330"/>
                  </a:lnTo>
                  <a:lnTo>
                    <a:pt x="847" y="311"/>
                  </a:lnTo>
                  <a:lnTo>
                    <a:pt x="840" y="290"/>
                  </a:lnTo>
                  <a:lnTo>
                    <a:pt x="832" y="270"/>
                  </a:lnTo>
                  <a:lnTo>
                    <a:pt x="824" y="251"/>
                  </a:lnTo>
                  <a:lnTo>
                    <a:pt x="815" y="232"/>
                  </a:lnTo>
                  <a:lnTo>
                    <a:pt x="805" y="214"/>
                  </a:lnTo>
                  <a:lnTo>
                    <a:pt x="793" y="196"/>
                  </a:lnTo>
                  <a:lnTo>
                    <a:pt x="780" y="178"/>
                  </a:lnTo>
                  <a:lnTo>
                    <a:pt x="767" y="161"/>
                  </a:lnTo>
                  <a:lnTo>
                    <a:pt x="753" y="144"/>
                  </a:lnTo>
                  <a:lnTo>
                    <a:pt x="737" y="128"/>
                  </a:lnTo>
                  <a:lnTo>
                    <a:pt x="737" y="128"/>
                  </a:lnTo>
                  <a:lnTo>
                    <a:pt x="721" y="113"/>
                  </a:lnTo>
                  <a:lnTo>
                    <a:pt x="705" y="98"/>
                  </a:lnTo>
                  <a:lnTo>
                    <a:pt x="688" y="85"/>
                  </a:lnTo>
                  <a:lnTo>
                    <a:pt x="669" y="72"/>
                  </a:lnTo>
                  <a:lnTo>
                    <a:pt x="651" y="60"/>
                  </a:lnTo>
                  <a:lnTo>
                    <a:pt x="633" y="50"/>
                  </a:lnTo>
                  <a:lnTo>
                    <a:pt x="615" y="41"/>
                  </a:lnTo>
                  <a:lnTo>
                    <a:pt x="595" y="33"/>
                  </a:lnTo>
                  <a:lnTo>
                    <a:pt x="576" y="25"/>
                  </a:lnTo>
                  <a:lnTo>
                    <a:pt x="555" y="19"/>
                  </a:lnTo>
                  <a:lnTo>
                    <a:pt x="535" y="14"/>
                  </a:lnTo>
                  <a:lnTo>
                    <a:pt x="514" y="10"/>
                  </a:lnTo>
                  <a:lnTo>
                    <a:pt x="495" y="6"/>
                  </a:lnTo>
                  <a:lnTo>
                    <a:pt x="474" y="3"/>
                  </a:lnTo>
                  <a:lnTo>
                    <a:pt x="453" y="2"/>
                  </a:lnTo>
                  <a:lnTo>
                    <a:pt x="432" y="0"/>
                  </a:lnTo>
                  <a:lnTo>
                    <a:pt x="411" y="2"/>
                  </a:lnTo>
                  <a:lnTo>
                    <a:pt x="390" y="3"/>
                  </a:lnTo>
                  <a:lnTo>
                    <a:pt x="370" y="6"/>
                  </a:lnTo>
                  <a:lnTo>
                    <a:pt x="350" y="10"/>
                  </a:lnTo>
                  <a:lnTo>
                    <a:pt x="329" y="14"/>
                  </a:lnTo>
                  <a:lnTo>
                    <a:pt x="310" y="19"/>
                  </a:lnTo>
                  <a:lnTo>
                    <a:pt x="289" y="25"/>
                  </a:lnTo>
                  <a:lnTo>
                    <a:pt x="269" y="33"/>
                  </a:lnTo>
                  <a:lnTo>
                    <a:pt x="250" y="41"/>
                  </a:lnTo>
                  <a:lnTo>
                    <a:pt x="232" y="50"/>
                  </a:lnTo>
                  <a:lnTo>
                    <a:pt x="212" y="60"/>
                  </a:lnTo>
                  <a:lnTo>
                    <a:pt x="194" y="72"/>
                  </a:lnTo>
                  <a:lnTo>
                    <a:pt x="177" y="85"/>
                  </a:lnTo>
                  <a:lnTo>
                    <a:pt x="160" y="98"/>
                  </a:lnTo>
                  <a:lnTo>
                    <a:pt x="143" y="113"/>
                  </a:lnTo>
                  <a:lnTo>
                    <a:pt x="126" y="128"/>
                  </a:lnTo>
                  <a:lnTo>
                    <a:pt x="126" y="128"/>
                  </a:lnTo>
                  <a:lnTo>
                    <a:pt x="112" y="144"/>
                  </a:lnTo>
                  <a:lnTo>
                    <a:pt x="97" y="161"/>
                  </a:lnTo>
                  <a:lnTo>
                    <a:pt x="83" y="178"/>
                  </a:lnTo>
                  <a:lnTo>
                    <a:pt x="71" y="196"/>
                  </a:lnTo>
                  <a:lnTo>
                    <a:pt x="60" y="214"/>
                  </a:lnTo>
                  <a:lnTo>
                    <a:pt x="49" y="232"/>
                  </a:lnTo>
                  <a:lnTo>
                    <a:pt x="40" y="251"/>
                  </a:lnTo>
                  <a:lnTo>
                    <a:pt x="32" y="270"/>
                  </a:lnTo>
                  <a:lnTo>
                    <a:pt x="24" y="290"/>
                  </a:lnTo>
                  <a:lnTo>
                    <a:pt x="18" y="311"/>
                  </a:lnTo>
                  <a:lnTo>
                    <a:pt x="13" y="330"/>
                  </a:lnTo>
                  <a:lnTo>
                    <a:pt x="7" y="351"/>
                  </a:lnTo>
                  <a:lnTo>
                    <a:pt x="5" y="371"/>
                  </a:lnTo>
                  <a:lnTo>
                    <a:pt x="2" y="391"/>
                  </a:lnTo>
                  <a:lnTo>
                    <a:pt x="1" y="412"/>
                  </a:lnTo>
                  <a:lnTo>
                    <a:pt x="0" y="433"/>
                  </a:lnTo>
                  <a:lnTo>
                    <a:pt x="1" y="454"/>
                  </a:lnTo>
                  <a:lnTo>
                    <a:pt x="2" y="475"/>
                  </a:lnTo>
                  <a:lnTo>
                    <a:pt x="5" y="496"/>
                  </a:lnTo>
                  <a:lnTo>
                    <a:pt x="7" y="515"/>
                  </a:lnTo>
                  <a:lnTo>
                    <a:pt x="13" y="536"/>
                  </a:lnTo>
                  <a:lnTo>
                    <a:pt x="18" y="556"/>
                  </a:lnTo>
                  <a:lnTo>
                    <a:pt x="24" y="576"/>
                  </a:lnTo>
                  <a:lnTo>
                    <a:pt x="32" y="596"/>
                  </a:lnTo>
                  <a:lnTo>
                    <a:pt x="40" y="615"/>
                  </a:lnTo>
                  <a:lnTo>
                    <a:pt x="49" y="634"/>
                  </a:lnTo>
                  <a:lnTo>
                    <a:pt x="60" y="652"/>
                  </a:lnTo>
                  <a:lnTo>
                    <a:pt x="71" y="670"/>
                  </a:lnTo>
                  <a:lnTo>
                    <a:pt x="83" y="688"/>
                  </a:lnTo>
                  <a:lnTo>
                    <a:pt x="97" y="705"/>
                  </a:lnTo>
                  <a:lnTo>
                    <a:pt x="112" y="722"/>
                  </a:lnTo>
                  <a:lnTo>
                    <a:pt x="126" y="738"/>
                  </a:lnTo>
                  <a:lnTo>
                    <a:pt x="126" y="738"/>
                  </a:lnTo>
                  <a:lnTo>
                    <a:pt x="143" y="754"/>
                  </a:lnTo>
                  <a:lnTo>
                    <a:pt x="160" y="768"/>
                  </a:lnTo>
                  <a:lnTo>
                    <a:pt x="177" y="781"/>
                  </a:lnTo>
                  <a:lnTo>
                    <a:pt x="194" y="794"/>
                  </a:lnTo>
                  <a:lnTo>
                    <a:pt x="212" y="806"/>
                  </a:lnTo>
                  <a:lnTo>
                    <a:pt x="232" y="816"/>
                  </a:lnTo>
                  <a:lnTo>
                    <a:pt x="250" y="825"/>
                  </a:lnTo>
                  <a:lnTo>
                    <a:pt x="269" y="833"/>
                  </a:lnTo>
                  <a:lnTo>
                    <a:pt x="289" y="841"/>
                  </a:lnTo>
                  <a:lnTo>
                    <a:pt x="310" y="847"/>
                  </a:lnTo>
                  <a:lnTo>
                    <a:pt x="329" y="853"/>
                  </a:lnTo>
                  <a:lnTo>
                    <a:pt x="350" y="856"/>
                  </a:lnTo>
                  <a:lnTo>
                    <a:pt x="370" y="860"/>
                  </a:lnTo>
                  <a:lnTo>
                    <a:pt x="390" y="863"/>
                  </a:lnTo>
                  <a:lnTo>
                    <a:pt x="411" y="864"/>
                  </a:lnTo>
                  <a:lnTo>
                    <a:pt x="432" y="866"/>
                  </a:lnTo>
                  <a:lnTo>
                    <a:pt x="453" y="864"/>
                  </a:lnTo>
                  <a:lnTo>
                    <a:pt x="474" y="863"/>
                  </a:lnTo>
                  <a:lnTo>
                    <a:pt x="495" y="860"/>
                  </a:lnTo>
                  <a:lnTo>
                    <a:pt x="514" y="856"/>
                  </a:lnTo>
                  <a:lnTo>
                    <a:pt x="535" y="853"/>
                  </a:lnTo>
                  <a:lnTo>
                    <a:pt x="555" y="847"/>
                  </a:lnTo>
                  <a:lnTo>
                    <a:pt x="576" y="841"/>
                  </a:lnTo>
                  <a:lnTo>
                    <a:pt x="595" y="833"/>
                  </a:lnTo>
                  <a:lnTo>
                    <a:pt x="615" y="825"/>
                  </a:lnTo>
                  <a:lnTo>
                    <a:pt x="633" y="816"/>
                  </a:lnTo>
                  <a:lnTo>
                    <a:pt x="651" y="806"/>
                  </a:lnTo>
                  <a:lnTo>
                    <a:pt x="669" y="794"/>
                  </a:lnTo>
                  <a:lnTo>
                    <a:pt x="688" y="781"/>
                  </a:lnTo>
                  <a:lnTo>
                    <a:pt x="705" y="768"/>
                  </a:lnTo>
                  <a:lnTo>
                    <a:pt x="721" y="754"/>
                  </a:lnTo>
                  <a:lnTo>
                    <a:pt x="737" y="738"/>
                  </a:lnTo>
                  <a:lnTo>
                    <a:pt x="737"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Freeform 119"/>
            <p:cNvSpPr>
              <a:spLocks/>
            </p:cNvSpPr>
            <p:nvPr userDrawn="1"/>
          </p:nvSpPr>
          <p:spPr bwMode="auto">
            <a:xfrm>
              <a:off x="1775" y="840"/>
              <a:ext cx="196" cy="196"/>
            </a:xfrm>
            <a:custGeom>
              <a:avLst/>
              <a:gdLst>
                <a:gd name="T0" fmla="*/ 682 w 783"/>
                <a:gd name="T1" fmla="*/ 654 h 783"/>
                <a:gd name="T2" fmla="*/ 718 w 783"/>
                <a:gd name="T3" fmla="*/ 608 h 783"/>
                <a:gd name="T4" fmla="*/ 746 w 783"/>
                <a:gd name="T5" fmla="*/ 557 h 783"/>
                <a:gd name="T6" fmla="*/ 767 w 783"/>
                <a:gd name="T7" fmla="*/ 503 h 783"/>
                <a:gd name="T8" fmla="*/ 779 w 783"/>
                <a:gd name="T9" fmla="*/ 449 h 783"/>
                <a:gd name="T10" fmla="*/ 783 w 783"/>
                <a:gd name="T11" fmla="*/ 393 h 783"/>
                <a:gd name="T12" fmla="*/ 779 w 783"/>
                <a:gd name="T13" fmla="*/ 335 h 783"/>
                <a:gd name="T14" fmla="*/ 767 w 783"/>
                <a:gd name="T15" fmla="*/ 281 h 783"/>
                <a:gd name="T16" fmla="*/ 746 w 783"/>
                <a:gd name="T17" fmla="*/ 227 h 783"/>
                <a:gd name="T18" fmla="*/ 718 w 783"/>
                <a:gd name="T19" fmla="*/ 176 h 783"/>
                <a:gd name="T20" fmla="*/ 682 w 783"/>
                <a:gd name="T21" fmla="*/ 129 h 783"/>
                <a:gd name="T22" fmla="*/ 654 w 783"/>
                <a:gd name="T23" fmla="*/ 101 h 783"/>
                <a:gd name="T24" fmla="*/ 607 w 783"/>
                <a:gd name="T25" fmla="*/ 66 h 783"/>
                <a:gd name="T26" fmla="*/ 556 w 783"/>
                <a:gd name="T27" fmla="*/ 37 h 783"/>
                <a:gd name="T28" fmla="*/ 503 w 783"/>
                <a:gd name="T29" fmla="*/ 16 h 783"/>
                <a:gd name="T30" fmla="*/ 448 w 783"/>
                <a:gd name="T31" fmla="*/ 4 h 783"/>
                <a:gd name="T32" fmla="*/ 390 w 783"/>
                <a:gd name="T33" fmla="*/ 0 h 783"/>
                <a:gd name="T34" fmla="*/ 334 w 783"/>
                <a:gd name="T35" fmla="*/ 4 h 783"/>
                <a:gd name="T36" fmla="*/ 280 w 783"/>
                <a:gd name="T37" fmla="*/ 16 h 783"/>
                <a:gd name="T38" fmla="*/ 226 w 783"/>
                <a:gd name="T39" fmla="*/ 37 h 783"/>
                <a:gd name="T40" fmla="*/ 175 w 783"/>
                <a:gd name="T41" fmla="*/ 66 h 783"/>
                <a:gd name="T42" fmla="*/ 129 w 783"/>
                <a:gd name="T43" fmla="*/ 101 h 783"/>
                <a:gd name="T44" fmla="*/ 100 w 783"/>
                <a:gd name="T45" fmla="*/ 129 h 783"/>
                <a:gd name="T46" fmla="*/ 63 w 783"/>
                <a:gd name="T47" fmla="*/ 176 h 783"/>
                <a:gd name="T48" fmla="*/ 36 w 783"/>
                <a:gd name="T49" fmla="*/ 227 h 783"/>
                <a:gd name="T50" fmla="*/ 15 w 783"/>
                <a:gd name="T51" fmla="*/ 281 h 783"/>
                <a:gd name="T52" fmla="*/ 3 w 783"/>
                <a:gd name="T53" fmla="*/ 335 h 783"/>
                <a:gd name="T54" fmla="*/ 0 w 783"/>
                <a:gd name="T55" fmla="*/ 393 h 783"/>
                <a:gd name="T56" fmla="*/ 3 w 783"/>
                <a:gd name="T57" fmla="*/ 449 h 783"/>
                <a:gd name="T58" fmla="*/ 15 w 783"/>
                <a:gd name="T59" fmla="*/ 503 h 783"/>
                <a:gd name="T60" fmla="*/ 36 w 783"/>
                <a:gd name="T61" fmla="*/ 557 h 783"/>
                <a:gd name="T62" fmla="*/ 63 w 783"/>
                <a:gd name="T63" fmla="*/ 608 h 783"/>
                <a:gd name="T64" fmla="*/ 100 w 783"/>
                <a:gd name="T65" fmla="*/ 654 h 783"/>
                <a:gd name="T66" fmla="*/ 129 w 783"/>
                <a:gd name="T67" fmla="*/ 683 h 783"/>
                <a:gd name="T68" fmla="*/ 175 w 783"/>
                <a:gd name="T69" fmla="*/ 718 h 783"/>
                <a:gd name="T70" fmla="*/ 226 w 783"/>
                <a:gd name="T71" fmla="*/ 747 h 783"/>
                <a:gd name="T72" fmla="*/ 280 w 783"/>
                <a:gd name="T73" fmla="*/ 768 h 783"/>
                <a:gd name="T74" fmla="*/ 334 w 783"/>
                <a:gd name="T75" fmla="*/ 780 h 783"/>
                <a:gd name="T76" fmla="*/ 390 w 783"/>
                <a:gd name="T77" fmla="*/ 783 h 783"/>
                <a:gd name="T78" fmla="*/ 448 w 783"/>
                <a:gd name="T79" fmla="*/ 780 h 783"/>
                <a:gd name="T80" fmla="*/ 503 w 783"/>
                <a:gd name="T81" fmla="*/ 768 h 783"/>
                <a:gd name="T82" fmla="*/ 556 w 783"/>
                <a:gd name="T83" fmla="*/ 747 h 783"/>
                <a:gd name="T84" fmla="*/ 607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8" y="669"/>
                  </a:moveTo>
                  <a:lnTo>
                    <a:pt x="668" y="669"/>
                  </a:lnTo>
                  <a:lnTo>
                    <a:pt x="682" y="654"/>
                  </a:lnTo>
                  <a:lnTo>
                    <a:pt x="695" y="639"/>
                  </a:lnTo>
                  <a:lnTo>
                    <a:pt x="707" y="623"/>
                  </a:lnTo>
                  <a:lnTo>
                    <a:pt x="718" y="608"/>
                  </a:lnTo>
                  <a:lnTo>
                    <a:pt x="728" y="591"/>
                  </a:lnTo>
                  <a:lnTo>
                    <a:pt x="738" y="574"/>
                  </a:lnTo>
                  <a:lnTo>
                    <a:pt x="746" y="557"/>
                  </a:lnTo>
                  <a:lnTo>
                    <a:pt x="754" y="540"/>
                  </a:lnTo>
                  <a:lnTo>
                    <a:pt x="761" y="522"/>
                  </a:lnTo>
                  <a:lnTo>
                    <a:pt x="767" y="503"/>
                  </a:lnTo>
                  <a:lnTo>
                    <a:pt x="771" y="485"/>
                  </a:lnTo>
                  <a:lnTo>
                    <a:pt x="775" y="467"/>
                  </a:lnTo>
                  <a:lnTo>
                    <a:pt x="779" y="449"/>
                  </a:lnTo>
                  <a:lnTo>
                    <a:pt x="781" y="429"/>
                  </a:lnTo>
                  <a:lnTo>
                    <a:pt x="783" y="411"/>
                  </a:lnTo>
                  <a:lnTo>
                    <a:pt x="783" y="393"/>
                  </a:lnTo>
                  <a:lnTo>
                    <a:pt x="783" y="373"/>
                  </a:lnTo>
                  <a:lnTo>
                    <a:pt x="781" y="355"/>
                  </a:lnTo>
                  <a:lnTo>
                    <a:pt x="779" y="335"/>
                  </a:lnTo>
                  <a:lnTo>
                    <a:pt x="775" y="317"/>
                  </a:lnTo>
                  <a:lnTo>
                    <a:pt x="771" y="299"/>
                  </a:lnTo>
                  <a:lnTo>
                    <a:pt x="767" y="281"/>
                  </a:lnTo>
                  <a:lnTo>
                    <a:pt x="761" y="262"/>
                  </a:lnTo>
                  <a:lnTo>
                    <a:pt x="754" y="244"/>
                  </a:lnTo>
                  <a:lnTo>
                    <a:pt x="746" y="227"/>
                  </a:lnTo>
                  <a:lnTo>
                    <a:pt x="738" y="210"/>
                  </a:lnTo>
                  <a:lnTo>
                    <a:pt x="728" y="193"/>
                  </a:lnTo>
                  <a:lnTo>
                    <a:pt x="718" y="176"/>
                  </a:lnTo>
                  <a:lnTo>
                    <a:pt x="707" y="161"/>
                  </a:lnTo>
                  <a:lnTo>
                    <a:pt x="695" y="145"/>
                  </a:lnTo>
                  <a:lnTo>
                    <a:pt x="682" y="129"/>
                  </a:lnTo>
                  <a:lnTo>
                    <a:pt x="668" y="115"/>
                  </a:lnTo>
                  <a:lnTo>
                    <a:pt x="668" y="115"/>
                  </a:lnTo>
                  <a:lnTo>
                    <a:pt x="654" y="101"/>
                  </a:lnTo>
                  <a:lnTo>
                    <a:pt x="638" y="88"/>
                  </a:lnTo>
                  <a:lnTo>
                    <a:pt x="622" y="76"/>
                  </a:lnTo>
                  <a:lnTo>
                    <a:pt x="607" y="66"/>
                  </a:lnTo>
                  <a:lnTo>
                    <a:pt x="590" y="55"/>
                  </a:lnTo>
                  <a:lnTo>
                    <a:pt x="573" y="45"/>
                  </a:lnTo>
                  <a:lnTo>
                    <a:pt x="556" y="37"/>
                  </a:lnTo>
                  <a:lnTo>
                    <a:pt x="539" y="29"/>
                  </a:lnTo>
                  <a:lnTo>
                    <a:pt x="521" y="23"/>
                  </a:lnTo>
                  <a:lnTo>
                    <a:pt x="503" y="16"/>
                  </a:lnTo>
                  <a:lnTo>
                    <a:pt x="484" y="12"/>
                  </a:lnTo>
                  <a:lnTo>
                    <a:pt x="466" y="8"/>
                  </a:lnTo>
                  <a:lnTo>
                    <a:pt x="448" y="4"/>
                  </a:lnTo>
                  <a:lnTo>
                    <a:pt x="428" y="2"/>
                  </a:lnTo>
                  <a:lnTo>
                    <a:pt x="410" y="0"/>
                  </a:lnTo>
                  <a:lnTo>
                    <a:pt x="390" y="0"/>
                  </a:lnTo>
                  <a:lnTo>
                    <a:pt x="372" y="0"/>
                  </a:lnTo>
                  <a:lnTo>
                    <a:pt x="354" y="2"/>
                  </a:lnTo>
                  <a:lnTo>
                    <a:pt x="334" y="4"/>
                  </a:lnTo>
                  <a:lnTo>
                    <a:pt x="316" y="8"/>
                  </a:lnTo>
                  <a:lnTo>
                    <a:pt x="298" y="12"/>
                  </a:lnTo>
                  <a:lnTo>
                    <a:pt x="280" y="16"/>
                  </a:lnTo>
                  <a:lnTo>
                    <a:pt x="261" y="23"/>
                  </a:lnTo>
                  <a:lnTo>
                    <a:pt x="243" y="29"/>
                  </a:lnTo>
                  <a:lnTo>
                    <a:pt x="226" y="37"/>
                  </a:lnTo>
                  <a:lnTo>
                    <a:pt x="209" y="45"/>
                  </a:lnTo>
                  <a:lnTo>
                    <a:pt x="192" y="55"/>
                  </a:lnTo>
                  <a:lnTo>
                    <a:pt x="175" y="66"/>
                  </a:lnTo>
                  <a:lnTo>
                    <a:pt x="160" y="76"/>
                  </a:lnTo>
                  <a:lnTo>
                    <a:pt x="144" y="88"/>
                  </a:lnTo>
                  <a:lnTo>
                    <a:pt x="129" y="101"/>
                  </a:lnTo>
                  <a:lnTo>
                    <a:pt x="114" y="115"/>
                  </a:lnTo>
                  <a:lnTo>
                    <a:pt x="114" y="115"/>
                  </a:lnTo>
                  <a:lnTo>
                    <a:pt x="100" y="129"/>
                  </a:lnTo>
                  <a:lnTo>
                    <a:pt x="87" y="145"/>
                  </a:lnTo>
                  <a:lnTo>
                    <a:pt x="75" y="161"/>
                  </a:lnTo>
                  <a:lnTo>
                    <a:pt x="63" y="176"/>
                  </a:lnTo>
                  <a:lnTo>
                    <a:pt x="54" y="193"/>
                  </a:lnTo>
                  <a:lnTo>
                    <a:pt x="44" y="210"/>
                  </a:lnTo>
                  <a:lnTo>
                    <a:pt x="36" y="227"/>
                  </a:lnTo>
                  <a:lnTo>
                    <a:pt x="28" y="244"/>
                  </a:lnTo>
                  <a:lnTo>
                    <a:pt x="22" y="262"/>
                  </a:lnTo>
                  <a:lnTo>
                    <a:pt x="15" y="281"/>
                  </a:lnTo>
                  <a:lnTo>
                    <a:pt x="11" y="299"/>
                  </a:lnTo>
                  <a:lnTo>
                    <a:pt x="6" y="317"/>
                  </a:lnTo>
                  <a:lnTo>
                    <a:pt x="3" y="335"/>
                  </a:lnTo>
                  <a:lnTo>
                    <a:pt x="1" y="355"/>
                  </a:lnTo>
                  <a:lnTo>
                    <a:pt x="0" y="373"/>
                  </a:lnTo>
                  <a:lnTo>
                    <a:pt x="0" y="393"/>
                  </a:lnTo>
                  <a:lnTo>
                    <a:pt x="0" y="411"/>
                  </a:lnTo>
                  <a:lnTo>
                    <a:pt x="1" y="429"/>
                  </a:lnTo>
                  <a:lnTo>
                    <a:pt x="3" y="449"/>
                  </a:lnTo>
                  <a:lnTo>
                    <a:pt x="6" y="467"/>
                  </a:lnTo>
                  <a:lnTo>
                    <a:pt x="11" y="485"/>
                  </a:lnTo>
                  <a:lnTo>
                    <a:pt x="15" y="503"/>
                  </a:lnTo>
                  <a:lnTo>
                    <a:pt x="22" y="522"/>
                  </a:lnTo>
                  <a:lnTo>
                    <a:pt x="28" y="540"/>
                  </a:lnTo>
                  <a:lnTo>
                    <a:pt x="36" y="557"/>
                  </a:lnTo>
                  <a:lnTo>
                    <a:pt x="44" y="574"/>
                  </a:lnTo>
                  <a:lnTo>
                    <a:pt x="54" y="591"/>
                  </a:lnTo>
                  <a:lnTo>
                    <a:pt x="63" y="608"/>
                  </a:lnTo>
                  <a:lnTo>
                    <a:pt x="75" y="623"/>
                  </a:lnTo>
                  <a:lnTo>
                    <a:pt x="87" y="639"/>
                  </a:lnTo>
                  <a:lnTo>
                    <a:pt x="100" y="654"/>
                  </a:lnTo>
                  <a:lnTo>
                    <a:pt x="114" y="669"/>
                  </a:lnTo>
                  <a:lnTo>
                    <a:pt x="114" y="669"/>
                  </a:lnTo>
                  <a:lnTo>
                    <a:pt x="129" y="683"/>
                  </a:lnTo>
                  <a:lnTo>
                    <a:pt x="144" y="696"/>
                  </a:lnTo>
                  <a:lnTo>
                    <a:pt x="160" y="708"/>
                  </a:lnTo>
                  <a:lnTo>
                    <a:pt x="175" y="718"/>
                  </a:lnTo>
                  <a:lnTo>
                    <a:pt x="192" y="729"/>
                  </a:lnTo>
                  <a:lnTo>
                    <a:pt x="209" y="739"/>
                  </a:lnTo>
                  <a:lnTo>
                    <a:pt x="226" y="747"/>
                  </a:lnTo>
                  <a:lnTo>
                    <a:pt x="243" y="755"/>
                  </a:lnTo>
                  <a:lnTo>
                    <a:pt x="261" y="761"/>
                  </a:lnTo>
                  <a:lnTo>
                    <a:pt x="280" y="768"/>
                  </a:lnTo>
                  <a:lnTo>
                    <a:pt x="298" y="772"/>
                  </a:lnTo>
                  <a:lnTo>
                    <a:pt x="316" y="776"/>
                  </a:lnTo>
                  <a:lnTo>
                    <a:pt x="334" y="780"/>
                  </a:lnTo>
                  <a:lnTo>
                    <a:pt x="354" y="782"/>
                  </a:lnTo>
                  <a:lnTo>
                    <a:pt x="372" y="783"/>
                  </a:lnTo>
                  <a:lnTo>
                    <a:pt x="390" y="783"/>
                  </a:lnTo>
                  <a:lnTo>
                    <a:pt x="410" y="783"/>
                  </a:lnTo>
                  <a:lnTo>
                    <a:pt x="428" y="782"/>
                  </a:lnTo>
                  <a:lnTo>
                    <a:pt x="448" y="780"/>
                  </a:lnTo>
                  <a:lnTo>
                    <a:pt x="466" y="776"/>
                  </a:lnTo>
                  <a:lnTo>
                    <a:pt x="484" y="772"/>
                  </a:lnTo>
                  <a:lnTo>
                    <a:pt x="503" y="768"/>
                  </a:lnTo>
                  <a:lnTo>
                    <a:pt x="521" y="761"/>
                  </a:lnTo>
                  <a:lnTo>
                    <a:pt x="539" y="755"/>
                  </a:lnTo>
                  <a:lnTo>
                    <a:pt x="556" y="747"/>
                  </a:lnTo>
                  <a:lnTo>
                    <a:pt x="573" y="739"/>
                  </a:lnTo>
                  <a:lnTo>
                    <a:pt x="590" y="729"/>
                  </a:lnTo>
                  <a:lnTo>
                    <a:pt x="607" y="718"/>
                  </a:lnTo>
                  <a:lnTo>
                    <a:pt x="622" y="708"/>
                  </a:lnTo>
                  <a:lnTo>
                    <a:pt x="638" y="696"/>
                  </a:lnTo>
                  <a:lnTo>
                    <a:pt x="654" y="683"/>
                  </a:lnTo>
                  <a:lnTo>
                    <a:pt x="668" y="669"/>
                  </a:lnTo>
                  <a:lnTo>
                    <a:pt x="668"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Freeform 120"/>
            <p:cNvSpPr>
              <a:spLocks/>
            </p:cNvSpPr>
            <p:nvPr userDrawn="1"/>
          </p:nvSpPr>
          <p:spPr bwMode="auto">
            <a:xfrm>
              <a:off x="1606" y="1029"/>
              <a:ext cx="176" cy="176"/>
            </a:xfrm>
            <a:custGeom>
              <a:avLst/>
              <a:gdLst>
                <a:gd name="T0" fmla="*/ 91 w 703"/>
                <a:gd name="T1" fmla="*/ 116 h 701"/>
                <a:gd name="T2" fmla="*/ 59 w 703"/>
                <a:gd name="T3" fmla="*/ 158 h 701"/>
                <a:gd name="T4" fmla="*/ 33 w 703"/>
                <a:gd name="T5" fmla="*/ 204 h 701"/>
                <a:gd name="T6" fmla="*/ 16 w 703"/>
                <a:gd name="T7" fmla="*/ 251 h 701"/>
                <a:gd name="T8" fmla="*/ 4 w 703"/>
                <a:gd name="T9" fmla="*/ 300 h 701"/>
                <a:gd name="T10" fmla="*/ 0 w 703"/>
                <a:gd name="T11" fmla="*/ 351 h 701"/>
                <a:gd name="T12" fmla="*/ 4 w 703"/>
                <a:gd name="T13" fmla="*/ 402 h 701"/>
                <a:gd name="T14" fmla="*/ 16 w 703"/>
                <a:gd name="T15" fmla="*/ 451 h 701"/>
                <a:gd name="T16" fmla="*/ 33 w 703"/>
                <a:gd name="T17" fmla="*/ 498 h 701"/>
                <a:gd name="T18" fmla="*/ 59 w 703"/>
                <a:gd name="T19" fmla="*/ 544 h 701"/>
                <a:gd name="T20" fmla="*/ 91 w 703"/>
                <a:gd name="T21" fmla="*/ 585 h 701"/>
                <a:gd name="T22" fmla="*/ 116 w 703"/>
                <a:gd name="T23" fmla="*/ 611 h 701"/>
                <a:gd name="T24" fmla="*/ 159 w 703"/>
                <a:gd name="T25" fmla="*/ 644 h 701"/>
                <a:gd name="T26" fmla="*/ 204 w 703"/>
                <a:gd name="T27" fmla="*/ 669 h 701"/>
                <a:gd name="T28" fmla="*/ 252 w 703"/>
                <a:gd name="T29" fmla="*/ 687 h 701"/>
                <a:gd name="T30" fmla="*/ 301 w 703"/>
                <a:gd name="T31" fmla="*/ 699 h 701"/>
                <a:gd name="T32" fmla="*/ 352 w 703"/>
                <a:gd name="T33" fmla="*/ 701 h 701"/>
                <a:gd name="T34" fmla="*/ 403 w 703"/>
                <a:gd name="T35" fmla="*/ 699 h 701"/>
                <a:gd name="T36" fmla="*/ 452 w 703"/>
                <a:gd name="T37" fmla="*/ 687 h 701"/>
                <a:gd name="T38" fmla="*/ 499 w 703"/>
                <a:gd name="T39" fmla="*/ 669 h 701"/>
                <a:gd name="T40" fmla="*/ 545 w 703"/>
                <a:gd name="T41" fmla="*/ 644 h 701"/>
                <a:gd name="T42" fmla="*/ 587 w 703"/>
                <a:gd name="T43" fmla="*/ 611 h 701"/>
                <a:gd name="T44" fmla="*/ 613 w 703"/>
                <a:gd name="T45" fmla="*/ 585 h 701"/>
                <a:gd name="T46" fmla="*/ 645 w 703"/>
                <a:gd name="T47" fmla="*/ 544 h 701"/>
                <a:gd name="T48" fmla="*/ 670 w 703"/>
                <a:gd name="T49" fmla="*/ 498 h 701"/>
                <a:gd name="T50" fmla="*/ 688 w 703"/>
                <a:gd name="T51" fmla="*/ 451 h 701"/>
                <a:gd name="T52" fmla="*/ 700 w 703"/>
                <a:gd name="T53" fmla="*/ 402 h 701"/>
                <a:gd name="T54" fmla="*/ 703 w 703"/>
                <a:gd name="T55" fmla="*/ 351 h 701"/>
                <a:gd name="T56" fmla="*/ 700 w 703"/>
                <a:gd name="T57" fmla="*/ 300 h 701"/>
                <a:gd name="T58" fmla="*/ 688 w 703"/>
                <a:gd name="T59" fmla="*/ 251 h 701"/>
                <a:gd name="T60" fmla="*/ 670 w 703"/>
                <a:gd name="T61" fmla="*/ 204 h 701"/>
                <a:gd name="T62" fmla="*/ 645 w 703"/>
                <a:gd name="T63" fmla="*/ 158 h 701"/>
                <a:gd name="T64" fmla="*/ 613 w 703"/>
                <a:gd name="T65" fmla="*/ 116 h 701"/>
                <a:gd name="T66" fmla="*/ 587 w 703"/>
                <a:gd name="T67" fmla="*/ 90 h 701"/>
                <a:gd name="T68" fmla="*/ 545 w 703"/>
                <a:gd name="T69" fmla="*/ 58 h 701"/>
                <a:gd name="T70" fmla="*/ 499 w 703"/>
                <a:gd name="T71" fmla="*/ 33 h 701"/>
                <a:gd name="T72" fmla="*/ 452 w 703"/>
                <a:gd name="T73" fmla="*/ 15 h 701"/>
                <a:gd name="T74" fmla="*/ 403 w 703"/>
                <a:gd name="T75" fmla="*/ 3 h 701"/>
                <a:gd name="T76" fmla="*/ 352 w 703"/>
                <a:gd name="T77" fmla="*/ 0 h 701"/>
                <a:gd name="T78" fmla="*/ 301 w 703"/>
                <a:gd name="T79" fmla="*/ 3 h 701"/>
                <a:gd name="T80" fmla="*/ 252 w 703"/>
                <a:gd name="T81" fmla="*/ 15 h 701"/>
                <a:gd name="T82" fmla="*/ 204 w 703"/>
                <a:gd name="T83" fmla="*/ 33 h 701"/>
                <a:gd name="T84" fmla="*/ 159 w 703"/>
                <a:gd name="T85" fmla="*/ 58 h 701"/>
                <a:gd name="T86" fmla="*/ 116 w 703"/>
                <a:gd name="T87" fmla="*/ 9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1">
                  <a:moveTo>
                    <a:pt x="103" y="103"/>
                  </a:moveTo>
                  <a:lnTo>
                    <a:pt x="103" y="103"/>
                  </a:lnTo>
                  <a:lnTo>
                    <a:pt x="91" y="116"/>
                  </a:lnTo>
                  <a:lnTo>
                    <a:pt x="80" y="129"/>
                  </a:lnTo>
                  <a:lnTo>
                    <a:pt x="69" y="144"/>
                  </a:lnTo>
                  <a:lnTo>
                    <a:pt x="59" y="158"/>
                  </a:lnTo>
                  <a:lnTo>
                    <a:pt x="50" y="172"/>
                  </a:lnTo>
                  <a:lnTo>
                    <a:pt x="41" y="188"/>
                  </a:lnTo>
                  <a:lnTo>
                    <a:pt x="33" y="204"/>
                  </a:lnTo>
                  <a:lnTo>
                    <a:pt x="26" y="219"/>
                  </a:lnTo>
                  <a:lnTo>
                    <a:pt x="21" y="235"/>
                  </a:lnTo>
                  <a:lnTo>
                    <a:pt x="16" y="251"/>
                  </a:lnTo>
                  <a:lnTo>
                    <a:pt x="11" y="267"/>
                  </a:lnTo>
                  <a:lnTo>
                    <a:pt x="7" y="284"/>
                  </a:lnTo>
                  <a:lnTo>
                    <a:pt x="4" y="300"/>
                  </a:lnTo>
                  <a:lnTo>
                    <a:pt x="3" y="317"/>
                  </a:lnTo>
                  <a:lnTo>
                    <a:pt x="2" y="334"/>
                  </a:lnTo>
                  <a:lnTo>
                    <a:pt x="0" y="351"/>
                  </a:lnTo>
                  <a:lnTo>
                    <a:pt x="2" y="368"/>
                  </a:lnTo>
                  <a:lnTo>
                    <a:pt x="3" y="385"/>
                  </a:lnTo>
                  <a:lnTo>
                    <a:pt x="4" y="402"/>
                  </a:lnTo>
                  <a:lnTo>
                    <a:pt x="7" y="417"/>
                  </a:lnTo>
                  <a:lnTo>
                    <a:pt x="11" y="434"/>
                  </a:lnTo>
                  <a:lnTo>
                    <a:pt x="16" y="451"/>
                  </a:lnTo>
                  <a:lnTo>
                    <a:pt x="21" y="467"/>
                  </a:lnTo>
                  <a:lnTo>
                    <a:pt x="26" y="482"/>
                  </a:lnTo>
                  <a:lnTo>
                    <a:pt x="33" y="498"/>
                  </a:lnTo>
                  <a:lnTo>
                    <a:pt x="41" y="514"/>
                  </a:lnTo>
                  <a:lnTo>
                    <a:pt x="50" y="529"/>
                  </a:lnTo>
                  <a:lnTo>
                    <a:pt x="59" y="544"/>
                  </a:lnTo>
                  <a:lnTo>
                    <a:pt x="69" y="558"/>
                  </a:lnTo>
                  <a:lnTo>
                    <a:pt x="80" y="572"/>
                  </a:lnTo>
                  <a:lnTo>
                    <a:pt x="91" y="585"/>
                  </a:lnTo>
                  <a:lnTo>
                    <a:pt x="103" y="600"/>
                  </a:lnTo>
                  <a:lnTo>
                    <a:pt x="103" y="600"/>
                  </a:lnTo>
                  <a:lnTo>
                    <a:pt x="116" y="611"/>
                  </a:lnTo>
                  <a:lnTo>
                    <a:pt x="131" y="623"/>
                  </a:lnTo>
                  <a:lnTo>
                    <a:pt x="145" y="634"/>
                  </a:lnTo>
                  <a:lnTo>
                    <a:pt x="159" y="644"/>
                  </a:lnTo>
                  <a:lnTo>
                    <a:pt x="174" y="653"/>
                  </a:lnTo>
                  <a:lnTo>
                    <a:pt x="189" y="662"/>
                  </a:lnTo>
                  <a:lnTo>
                    <a:pt x="204" y="669"/>
                  </a:lnTo>
                  <a:lnTo>
                    <a:pt x="220" y="677"/>
                  </a:lnTo>
                  <a:lnTo>
                    <a:pt x="236" y="682"/>
                  </a:lnTo>
                  <a:lnTo>
                    <a:pt x="252" y="687"/>
                  </a:lnTo>
                  <a:lnTo>
                    <a:pt x="269" y="692"/>
                  </a:lnTo>
                  <a:lnTo>
                    <a:pt x="284" y="696"/>
                  </a:lnTo>
                  <a:lnTo>
                    <a:pt x="301" y="699"/>
                  </a:lnTo>
                  <a:lnTo>
                    <a:pt x="318" y="700"/>
                  </a:lnTo>
                  <a:lnTo>
                    <a:pt x="335" y="701"/>
                  </a:lnTo>
                  <a:lnTo>
                    <a:pt x="352" y="701"/>
                  </a:lnTo>
                  <a:lnTo>
                    <a:pt x="369" y="701"/>
                  </a:lnTo>
                  <a:lnTo>
                    <a:pt x="386" y="700"/>
                  </a:lnTo>
                  <a:lnTo>
                    <a:pt x="403" y="699"/>
                  </a:lnTo>
                  <a:lnTo>
                    <a:pt x="419" y="696"/>
                  </a:lnTo>
                  <a:lnTo>
                    <a:pt x="435" y="692"/>
                  </a:lnTo>
                  <a:lnTo>
                    <a:pt x="452" y="687"/>
                  </a:lnTo>
                  <a:lnTo>
                    <a:pt x="468" y="682"/>
                  </a:lnTo>
                  <a:lnTo>
                    <a:pt x="484" y="677"/>
                  </a:lnTo>
                  <a:lnTo>
                    <a:pt x="499" y="669"/>
                  </a:lnTo>
                  <a:lnTo>
                    <a:pt x="515" y="662"/>
                  </a:lnTo>
                  <a:lnTo>
                    <a:pt x="531" y="653"/>
                  </a:lnTo>
                  <a:lnTo>
                    <a:pt x="545" y="644"/>
                  </a:lnTo>
                  <a:lnTo>
                    <a:pt x="559" y="634"/>
                  </a:lnTo>
                  <a:lnTo>
                    <a:pt x="574" y="623"/>
                  </a:lnTo>
                  <a:lnTo>
                    <a:pt x="587" y="611"/>
                  </a:lnTo>
                  <a:lnTo>
                    <a:pt x="600" y="600"/>
                  </a:lnTo>
                  <a:lnTo>
                    <a:pt x="600" y="600"/>
                  </a:lnTo>
                  <a:lnTo>
                    <a:pt x="613" y="585"/>
                  </a:lnTo>
                  <a:lnTo>
                    <a:pt x="624" y="572"/>
                  </a:lnTo>
                  <a:lnTo>
                    <a:pt x="635" y="558"/>
                  </a:lnTo>
                  <a:lnTo>
                    <a:pt x="645" y="544"/>
                  </a:lnTo>
                  <a:lnTo>
                    <a:pt x="654" y="529"/>
                  </a:lnTo>
                  <a:lnTo>
                    <a:pt x="662" y="514"/>
                  </a:lnTo>
                  <a:lnTo>
                    <a:pt x="670" y="498"/>
                  </a:lnTo>
                  <a:lnTo>
                    <a:pt x="678" y="482"/>
                  </a:lnTo>
                  <a:lnTo>
                    <a:pt x="683" y="467"/>
                  </a:lnTo>
                  <a:lnTo>
                    <a:pt x="688" y="451"/>
                  </a:lnTo>
                  <a:lnTo>
                    <a:pt x="693" y="434"/>
                  </a:lnTo>
                  <a:lnTo>
                    <a:pt x="696" y="417"/>
                  </a:lnTo>
                  <a:lnTo>
                    <a:pt x="700" y="402"/>
                  </a:lnTo>
                  <a:lnTo>
                    <a:pt x="701" y="385"/>
                  </a:lnTo>
                  <a:lnTo>
                    <a:pt x="703" y="368"/>
                  </a:lnTo>
                  <a:lnTo>
                    <a:pt x="703" y="351"/>
                  </a:lnTo>
                  <a:lnTo>
                    <a:pt x="703" y="334"/>
                  </a:lnTo>
                  <a:lnTo>
                    <a:pt x="701" y="317"/>
                  </a:lnTo>
                  <a:lnTo>
                    <a:pt x="700" y="300"/>
                  </a:lnTo>
                  <a:lnTo>
                    <a:pt x="696" y="284"/>
                  </a:lnTo>
                  <a:lnTo>
                    <a:pt x="693" y="267"/>
                  </a:lnTo>
                  <a:lnTo>
                    <a:pt x="688" y="251"/>
                  </a:lnTo>
                  <a:lnTo>
                    <a:pt x="683" y="235"/>
                  </a:lnTo>
                  <a:lnTo>
                    <a:pt x="678" y="219"/>
                  </a:lnTo>
                  <a:lnTo>
                    <a:pt x="670" y="204"/>
                  </a:lnTo>
                  <a:lnTo>
                    <a:pt x="662" y="188"/>
                  </a:lnTo>
                  <a:lnTo>
                    <a:pt x="654" y="172"/>
                  </a:lnTo>
                  <a:lnTo>
                    <a:pt x="645" y="158"/>
                  </a:lnTo>
                  <a:lnTo>
                    <a:pt x="635" y="144"/>
                  </a:lnTo>
                  <a:lnTo>
                    <a:pt x="624" y="129"/>
                  </a:lnTo>
                  <a:lnTo>
                    <a:pt x="613" y="116"/>
                  </a:lnTo>
                  <a:lnTo>
                    <a:pt x="600" y="103"/>
                  </a:lnTo>
                  <a:lnTo>
                    <a:pt x="600" y="103"/>
                  </a:lnTo>
                  <a:lnTo>
                    <a:pt x="587" y="90"/>
                  </a:lnTo>
                  <a:lnTo>
                    <a:pt x="574" y="79"/>
                  </a:lnTo>
                  <a:lnTo>
                    <a:pt x="559" y="68"/>
                  </a:lnTo>
                  <a:lnTo>
                    <a:pt x="545" y="58"/>
                  </a:lnTo>
                  <a:lnTo>
                    <a:pt x="531" y="49"/>
                  </a:lnTo>
                  <a:lnTo>
                    <a:pt x="515" y="39"/>
                  </a:lnTo>
                  <a:lnTo>
                    <a:pt x="499" y="33"/>
                  </a:lnTo>
                  <a:lnTo>
                    <a:pt x="484" y="25"/>
                  </a:lnTo>
                  <a:lnTo>
                    <a:pt x="468" y="20"/>
                  </a:lnTo>
                  <a:lnTo>
                    <a:pt x="452" y="15"/>
                  </a:lnTo>
                  <a:lnTo>
                    <a:pt x="435" y="10"/>
                  </a:lnTo>
                  <a:lnTo>
                    <a:pt x="419" y="7"/>
                  </a:lnTo>
                  <a:lnTo>
                    <a:pt x="403" y="3"/>
                  </a:lnTo>
                  <a:lnTo>
                    <a:pt x="386" y="2"/>
                  </a:lnTo>
                  <a:lnTo>
                    <a:pt x="369" y="0"/>
                  </a:lnTo>
                  <a:lnTo>
                    <a:pt x="352" y="0"/>
                  </a:lnTo>
                  <a:lnTo>
                    <a:pt x="335" y="0"/>
                  </a:lnTo>
                  <a:lnTo>
                    <a:pt x="318" y="2"/>
                  </a:lnTo>
                  <a:lnTo>
                    <a:pt x="301" y="3"/>
                  </a:lnTo>
                  <a:lnTo>
                    <a:pt x="284" y="7"/>
                  </a:lnTo>
                  <a:lnTo>
                    <a:pt x="269" y="10"/>
                  </a:lnTo>
                  <a:lnTo>
                    <a:pt x="252" y="15"/>
                  </a:lnTo>
                  <a:lnTo>
                    <a:pt x="236" y="20"/>
                  </a:lnTo>
                  <a:lnTo>
                    <a:pt x="220" y="25"/>
                  </a:lnTo>
                  <a:lnTo>
                    <a:pt x="204" y="33"/>
                  </a:lnTo>
                  <a:lnTo>
                    <a:pt x="189" y="39"/>
                  </a:lnTo>
                  <a:lnTo>
                    <a:pt x="174" y="49"/>
                  </a:lnTo>
                  <a:lnTo>
                    <a:pt x="159" y="58"/>
                  </a:lnTo>
                  <a:lnTo>
                    <a:pt x="145" y="68"/>
                  </a:lnTo>
                  <a:lnTo>
                    <a:pt x="131" y="79"/>
                  </a:lnTo>
                  <a:lnTo>
                    <a:pt x="116" y="90"/>
                  </a:lnTo>
                  <a:lnTo>
                    <a:pt x="103" y="103"/>
                  </a:lnTo>
                  <a:lnTo>
                    <a:pt x="103"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Freeform 121"/>
            <p:cNvSpPr>
              <a:spLocks/>
            </p:cNvSpPr>
            <p:nvPr userDrawn="1"/>
          </p:nvSpPr>
          <p:spPr bwMode="auto">
            <a:xfrm>
              <a:off x="1437" y="1218"/>
              <a:ext cx="156" cy="156"/>
            </a:xfrm>
            <a:custGeom>
              <a:avLst/>
              <a:gdLst>
                <a:gd name="T0" fmla="*/ 91 w 622"/>
                <a:gd name="T1" fmla="*/ 91 h 622"/>
                <a:gd name="T2" fmla="*/ 69 w 622"/>
                <a:gd name="T3" fmla="*/ 115 h 622"/>
                <a:gd name="T4" fmla="*/ 51 w 622"/>
                <a:gd name="T5" fmla="*/ 139 h 622"/>
                <a:gd name="T6" fmla="*/ 24 w 622"/>
                <a:gd name="T7" fmla="*/ 194 h 622"/>
                <a:gd name="T8" fmla="*/ 5 w 622"/>
                <a:gd name="T9" fmla="*/ 252 h 622"/>
                <a:gd name="T10" fmla="*/ 0 w 622"/>
                <a:gd name="T11" fmla="*/ 311 h 622"/>
                <a:gd name="T12" fmla="*/ 5 w 622"/>
                <a:gd name="T13" fmla="*/ 370 h 622"/>
                <a:gd name="T14" fmla="*/ 24 w 622"/>
                <a:gd name="T15" fmla="*/ 427 h 622"/>
                <a:gd name="T16" fmla="*/ 51 w 622"/>
                <a:gd name="T17" fmla="*/ 482 h 622"/>
                <a:gd name="T18" fmla="*/ 69 w 622"/>
                <a:gd name="T19" fmla="*/ 507 h 622"/>
                <a:gd name="T20" fmla="*/ 91 w 622"/>
                <a:gd name="T21" fmla="*/ 530 h 622"/>
                <a:gd name="T22" fmla="*/ 103 w 622"/>
                <a:gd name="T23" fmla="*/ 542 h 622"/>
                <a:gd name="T24" fmla="*/ 127 w 622"/>
                <a:gd name="T25" fmla="*/ 562 h 622"/>
                <a:gd name="T26" fmla="*/ 167 w 622"/>
                <a:gd name="T27" fmla="*/ 586 h 622"/>
                <a:gd name="T28" fmla="*/ 223 w 622"/>
                <a:gd name="T29" fmla="*/ 608 h 622"/>
                <a:gd name="T30" fmla="*/ 282 w 622"/>
                <a:gd name="T31" fmla="*/ 620 h 622"/>
                <a:gd name="T32" fmla="*/ 340 w 622"/>
                <a:gd name="T33" fmla="*/ 620 h 622"/>
                <a:gd name="T34" fmla="*/ 399 w 622"/>
                <a:gd name="T35" fmla="*/ 608 h 622"/>
                <a:gd name="T36" fmla="*/ 455 w 622"/>
                <a:gd name="T37" fmla="*/ 586 h 622"/>
                <a:gd name="T38" fmla="*/ 494 w 622"/>
                <a:gd name="T39" fmla="*/ 562 h 622"/>
                <a:gd name="T40" fmla="*/ 519 w 622"/>
                <a:gd name="T41" fmla="*/ 542 h 622"/>
                <a:gd name="T42" fmla="*/ 531 w 622"/>
                <a:gd name="T43" fmla="*/ 530 h 622"/>
                <a:gd name="T44" fmla="*/ 551 w 622"/>
                <a:gd name="T45" fmla="*/ 507 h 622"/>
                <a:gd name="T46" fmla="*/ 570 w 622"/>
                <a:gd name="T47" fmla="*/ 482 h 622"/>
                <a:gd name="T48" fmla="*/ 598 w 622"/>
                <a:gd name="T49" fmla="*/ 427 h 622"/>
                <a:gd name="T50" fmla="*/ 615 w 622"/>
                <a:gd name="T51" fmla="*/ 370 h 622"/>
                <a:gd name="T52" fmla="*/ 622 w 622"/>
                <a:gd name="T53" fmla="*/ 311 h 622"/>
                <a:gd name="T54" fmla="*/ 615 w 622"/>
                <a:gd name="T55" fmla="*/ 252 h 622"/>
                <a:gd name="T56" fmla="*/ 598 w 622"/>
                <a:gd name="T57" fmla="*/ 194 h 622"/>
                <a:gd name="T58" fmla="*/ 570 w 622"/>
                <a:gd name="T59" fmla="*/ 139 h 622"/>
                <a:gd name="T60" fmla="*/ 551 w 622"/>
                <a:gd name="T61" fmla="*/ 115 h 622"/>
                <a:gd name="T62" fmla="*/ 531 w 622"/>
                <a:gd name="T63" fmla="*/ 91 h 622"/>
                <a:gd name="T64" fmla="*/ 519 w 622"/>
                <a:gd name="T65" fmla="*/ 81 h 622"/>
                <a:gd name="T66" fmla="*/ 494 w 622"/>
                <a:gd name="T67" fmla="*/ 60 h 622"/>
                <a:gd name="T68" fmla="*/ 455 w 622"/>
                <a:gd name="T69" fmla="*/ 35 h 622"/>
                <a:gd name="T70" fmla="*/ 399 w 622"/>
                <a:gd name="T71" fmla="*/ 13 h 622"/>
                <a:gd name="T72" fmla="*/ 340 w 622"/>
                <a:gd name="T73" fmla="*/ 1 h 622"/>
                <a:gd name="T74" fmla="*/ 282 w 622"/>
                <a:gd name="T75" fmla="*/ 1 h 622"/>
                <a:gd name="T76" fmla="*/ 223 w 622"/>
                <a:gd name="T77" fmla="*/ 13 h 622"/>
                <a:gd name="T78" fmla="*/ 167 w 622"/>
                <a:gd name="T79" fmla="*/ 35 h 622"/>
                <a:gd name="T80" fmla="*/ 127 w 622"/>
                <a:gd name="T81" fmla="*/ 60 h 622"/>
                <a:gd name="T82" fmla="*/ 103 w 622"/>
                <a:gd name="T83" fmla="*/ 81 h 622"/>
                <a:gd name="T84" fmla="*/ 9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91" y="91"/>
                  </a:moveTo>
                  <a:lnTo>
                    <a:pt x="91" y="91"/>
                  </a:lnTo>
                  <a:lnTo>
                    <a:pt x="80" y="103"/>
                  </a:lnTo>
                  <a:lnTo>
                    <a:pt x="69" y="115"/>
                  </a:lnTo>
                  <a:lnTo>
                    <a:pt x="60" y="128"/>
                  </a:lnTo>
                  <a:lnTo>
                    <a:pt x="51" y="139"/>
                  </a:lnTo>
                  <a:lnTo>
                    <a:pt x="35" y="167"/>
                  </a:lnTo>
                  <a:lnTo>
                    <a:pt x="24" y="194"/>
                  </a:lnTo>
                  <a:lnTo>
                    <a:pt x="13" y="223"/>
                  </a:lnTo>
                  <a:lnTo>
                    <a:pt x="5" y="252"/>
                  </a:lnTo>
                  <a:lnTo>
                    <a:pt x="2" y="281"/>
                  </a:lnTo>
                  <a:lnTo>
                    <a:pt x="0" y="311"/>
                  </a:lnTo>
                  <a:lnTo>
                    <a:pt x="2" y="340"/>
                  </a:lnTo>
                  <a:lnTo>
                    <a:pt x="5" y="370"/>
                  </a:lnTo>
                  <a:lnTo>
                    <a:pt x="13" y="399"/>
                  </a:lnTo>
                  <a:lnTo>
                    <a:pt x="24" y="427"/>
                  </a:lnTo>
                  <a:lnTo>
                    <a:pt x="35" y="455"/>
                  </a:lnTo>
                  <a:lnTo>
                    <a:pt x="51" y="482"/>
                  </a:lnTo>
                  <a:lnTo>
                    <a:pt x="60" y="494"/>
                  </a:lnTo>
                  <a:lnTo>
                    <a:pt x="69" y="507"/>
                  </a:lnTo>
                  <a:lnTo>
                    <a:pt x="80" y="519"/>
                  </a:lnTo>
                  <a:lnTo>
                    <a:pt x="91" y="530"/>
                  </a:lnTo>
                  <a:lnTo>
                    <a:pt x="91" y="530"/>
                  </a:lnTo>
                  <a:lnTo>
                    <a:pt x="103" y="542"/>
                  </a:lnTo>
                  <a:lnTo>
                    <a:pt x="115" y="551"/>
                  </a:lnTo>
                  <a:lnTo>
                    <a:pt x="127" y="562"/>
                  </a:lnTo>
                  <a:lnTo>
                    <a:pt x="140" y="571"/>
                  </a:lnTo>
                  <a:lnTo>
                    <a:pt x="167" y="586"/>
                  </a:lnTo>
                  <a:lnTo>
                    <a:pt x="194" y="598"/>
                  </a:lnTo>
                  <a:lnTo>
                    <a:pt x="223" y="608"/>
                  </a:lnTo>
                  <a:lnTo>
                    <a:pt x="252" y="616"/>
                  </a:lnTo>
                  <a:lnTo>
                    <a:pt x="282" y="620"/>
                  </a:lnTo>
                  <a:lnTo>
                    <a:pt x="310" y="622"/>
                  </a:lnTo>
                  <a:lnTo>
                    <a:pt x="340" y="620"/>
                  </a:lnTo>
                  <a:lnTo>
                    <a:pt x="370" y="616"/>
                  </a:lnTo>
                  <a:lnTo>
                    <a:pt x="399" y="608"/>
                  </a:lnTo>
                  <a:lnTo>
                    <a:pt x="428" y="598"/>
                  </a:lnTo>
                  <a:lnTo>
                    <a:pt x="455" y="586"/>
                  </a:lnTo>
                  <a:lnTo>
                    <a:pt x="482" y="571"/>
                  </a:lnTo>
                  <a:lnTo>
                    <a:pt x="494" y="562"/>
                  </a:lnTo>
                  <a:lnTo>
                    <a:pt x="507" y="551"/>
                  </a:lnTo>
                  <a:lnTo>
                    <a:pt x="519" y="542"/>
                  </a:lnTo>
                  <a:lnTo>
                    <a:pt x="531" y="530"/>
                  </a:lnTo>
                  <a:lnTo>
                    <a:pt x="531" y="530"/>
                  </a:lnTo>
                  <a:lnTo>
                    <a:pt x="541" y="519"/>
                  </a:lnTo>
                  <a:lnTo>
                    <a:pt x="551" y="507"/>
                  </a:lnTo>
                  <a:lnTo>
                    <a:pt x="562" y="494"/>
                  </a:lnTo>
                  <a:lnTo>
                    <a:pt x="570" y="482"/>
                  </a:lnTo>
                  <a:lnTo>
                    <a:pt x="585" y="455"/>
                  </a:lnTo>
                  <a:lnTo>
                    <a:pt x="598" y="427"/>
                  </a:lnTo>
                  <a:lnTo>
                    <a:pt x="609" y="399"/>
                  </a:lnTo>
                  <a:lnTo>
                    <a:pt x="615" y="370"/>
                  </a:lnTo>
                  <a:lnTo>
                    <a:pt x="621" y="340"/>
                  </a:lnTo>
                  <a:lnTo>
                    <a:pt x="622" y="311"/>
                  </a:lnTo>
                  <a:lnTo>
                    <a:pt x="621" y="281"/>
                  </a:lnTo>
                  <a:lnTo>
                    <a:pt x="615" y="252"/>
                  </a:lnTo>
                  <a:lnTo>
                    <a:pt x="609" y="223"/>
                  </a:lnTo>
                  <a:lnTo>
                    <a:pt x="598" y="194"/>
                  </a:lnTo>
                  <a:lnTo>
                    <a:pt x="585" y="167"/>
                  </a:lnTo>
                  <a:lnTo>
                    <a:pt x="570" y="139"/>
                  </a:lnTo>
                  <a:lnTo>
                    <a:pt x="562" y="128"/>
                  </a:lnTo>
                  <a:lnTo>
                    <a:pt x="551" y="115"/>
                  </a:lnTo>
                  <a:lnTo>
                    <a:pt x="541" y="103"/>
                  </a:lnTo>
                  <a:lnTo>
                    <a:pt x="531" y="91"/>
                  </a:lnTo>
                  <a:lnTo>
                    <a:pt x="531" y="91"/>
                  </a:lnTo>
                  <a:lnTo>
                    <a:pt x="519" y="81"/>
                  </a:lnTo>
                  <a:lnTo>
                    <a:pt x="507" y="70"/>
                  </a:lnTo>
                  <a:lnTo>
                    <a:pt x="494" y="60"/>
                  </a:lnTo>
                  <a:lnTo>
                    <a:pt x="482" y="51"/>
                  </a:lnTo>
                  <a:lnTo>
                    <a:pt x="455" y="35"/>
                  </a:lnTo>
                  <a:lnTo>
                    <a:pt x="428" y="24"/>
                  </a:lnTo>
                  <a:lnTo>
                    <a:pt x="399" y="13"/>
                  </a:lnTo>
                  <a:lnTo>
                    <a:pt x="370" y="7"/>
                  </a:lnTo>
                  <a:lnTo>
                    <a:pt x="340" y="1"/>
                  </a:lnTo>
                  <a:lnTo>
                    <a:pt x="310" y="0"/>
                  </a:lnTo>
                  <a:lnTo>
                    <a:pt x="282" y="1"/>
                  </a:lnTo>
                  <a:lnTo>
                    <a:pt x="252" y="7"/>
                  </a:lnTo>
                  <a:lnTo>
                    <a:pt x="223" y="13"/>
                  </a:lnTo>
                  <a:lnTo>
                    <a:pt x="194" y="24"/>
                  </a:lnTo>
                  <a:lnTo>
                    <a:pt x="167" y="35"/>
                  </a:lnTo>
                  <a:lnTo>
                    <a:pt x="140" y="51"/>
                  </a:lnTo>
                  <a:lnTo>
                    <a:pt x="127" y="60"/>
                  </a:lnTo>
                  <a:lnTo>
                    <a:pt x="115" y="70"/>
                  </a:lnTo>
                  <a:lnTo>
                    <a:pt x="103" y="81"/>
                  </a:lnTo>
                  <a:lnTo>
                    <a:pt x="91" y="91"/>
                  </a:lnTo>
                  <a:lnTo>
                    <a:pt x="9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Freeform 122"/>
            <p:cNvSpPr>
              <a:spLocks/>
            </p:cNvSpPr>
            <p:nvPr userDrawn="1"/>
          </p:nvSpPr>
          <p:spPr bwMode="auto">
            <a:xfrm>
              <a:off x="1269" y="1408"/>
              <a:ext cx="134" cy="134"/>
            </a:xfrm>
            <a:custGeom>
              <a:avLst/>
              <a:gdLst>
                <a:gd name="T0" fmla="*/ 460 w 540"/>
                <a:gd name="T1" fmla="*/ 79 h 539"/>
                <a:gd name="T2" fmla="*/ 419 w 540"/>
                <a:gd name="T3" fmla="*/ 44 h 539"/>
                <a:gd name="T4" fmla="*/ 372 w 540"/>
                <a:gd name="T5" fmla="*/ 20 h 539"/>
                <a:gd name="T6" fmla="*/ 321 w 540"/>
                <a:gd name="T7" fmla="*/ 5 h 539"/>
                <a:gd name="T8" fmla="*/ 270 w 540"/>
                <a:gd name="T9" fmla="*/ 0 h 539"/>
                <a:gd name="T10" fmla="*/ 218 w 540"/>
                <a:gd name="T11" fmla="*/ 5 h 539"/>
                <a:gd name="T12" fmla="*/ 168 w 540"/>
                <a:gd name="T13" fmla="*/ 20 h 539"/>
                <a:gd name="T14" fmla="*/ 121 w 540"/>
                <a:gd name="T15" fmla="*/ 44 h 539"/>
                <a:gd name="T16" fmla="*/ 78 w 540"/>
                <a:gd name="T17" fmla="*/ 79 h 539"/>
                <a:gd name="T18" fmla="*/ 60 w 540"/>
                <a:gd name="T19" fmla="*/ 99 h 539"/>
                <a:gd name="T20" fmla="*/ 30 w 540"/>
                <a:gd name="T21" fmla="*/ 145 h 539"/>
                <a:gd name="T22" fmla="*/ 11 w 540"/>
                <a:gd name="T23" fmla="*/ 193 h 539"/>
                <a:gd name="T24" fmla="*/ 2 w 540"/>
                <a:gd name="T25" fmla="*/ 244 h 539"/>
                <a:gd name="T26" fmla="*/ 2 w 540"/>
                <a:gd name="T27" fmla="*/ 296 h 539"/>
                <a:gd name="T28" fmla="*/ 11 w 540"/>
                <a:gd name="T29" fmla="*/ 347 h 539"/>
                <a:gd name="T30" fmla="*/ 30 w 540"/>
                <a:gd name="T31" fmla="*/ 395 h 539"/>
                <a:gd name="T32" fmla="*/ 60 w 540"/>
                <a:gd name="T33" fmla="*/ 440 h 539"/>
                <a:gd name="T34" fmla="*/ 78 w 540"/>
                <a:gd name="T35" fmla="*/ 461 h 539"/>
                <a:gd name="T36" fmla="*/ 121 w 540"/>
                <a:gd name="T37" fmla="*/ 495 h 539"/>
                <a:gd name="T38" fmla="*/ 168 w 540"/>
                <a:gd name="T39" fmla="*/ 520 h 539"/>
                <a:gd name="T40" fmla="*/ 218 w 540"/>
                <a:gd name="T41" fmla="*/ 535 h 539"/>
                <a:gd name="T42" fmla="*/ 270 w 540"/>
                <a:gd name="T43" fmla="*/ 539 h 539"/>
                <a:gd name="T44" fmla="*/ 321 w 540"/>
                <a:gd name="T45" fmla="*/ 535 h 539"/>
                <a:gd name="T46" fmla="*/ 372 w 540"/>
                <a:gd name="T47" fmla="*/ 520 h 539"/>
                <a:gd name="T48" fmla="*/ 419 w 540"/>
                <a:gd name="T49" fmla="*/ 495 h 539"/>
                <a:gd name="T50" fmla="*/ 460 w 540"/>
                <a:gd name="T51" fmla="*/ 461 h 539"/>
                <a:gd name="T52" fmla="*/ 480 w 540"/>
                <a:gd name="T53" fmla="*/ 440 h 539"/>
                <a:gd name="T54" fmla="*/ 508 w 540"/>
                <a:gd name="T55" fmla="*/ 395 h 539"/>
                <a:gd name="T56" fmla="*/ 529 w 540"/>
                <a:gd name="T57" fmla="*/ 347 h 539"/>
                <a:gd name="T58" fmla="*/ 538 w 540"/>
                <a:gd name="T59" fmla="*/ 296 h 539"/>
                <a:gd name="T60" fmla="*/ 538 w 540"/>
                <a:gd name="T61" fmla="*/ 244 h 539"/>
                <a:gd name="T62" fmla="*/ 529 w 540"/>
                <a:gd name="T63" fmla="*/ 193 h 539"/>
                <a:gd name="T64" fmla="*/ 508 w 540"/>
                <a:gd name="T65" fmla="*/ 145 h 539"/>
                <a:gd name="T66" fmla="*/ 480 w 540"/>
                <a:gd name="T67" fmla="*/ 99 h 539"/>
                <a:gd name="T68" fmla="*/ 46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460" y="79"/>
                  </a:moveTo>
                  <a:lnTo>
                    <a:pt x="460" y="79"/>
                  </a:lnTo>
                  <a:lnTo>
                    <a:pt x="441" y="60"/>
                  </a:lnTo>
                  <a:lnTo>
                    <a:pt x="419" y="44"/>
                  </a:lnTo>
                  <a:lnTo>
                    <a:pt x="395" y="31"/>
                  </a:lnTo>
                  <a:lnTo>
                    <a:pt x="372" y="20"/>
                  </a:lnTo>
                  <a:lnTo>
                    <a:pt x="347" y="10"/>
                  </a:lnTo>
                  <a:lnTo>
                    <a:pt x="321" y="5"/>
                  </a:lnTo>
                  <a:lnTo>
                    <a:pt x="296" y="1"/>
                  </a:lnTo>
                  <a:lnTo>
                    <a:pt x="270" y="0"/>
                  </a:lnTo>
                  <a:lnTo>
                    <a:pt x="244" y="1"/>
                  </a:lnTo>
                  <a:lnTo>
                    <a:pt x="218" y="5"/>
                  </a:lnTo>
                  <a:lnTo>
                    <a:pt x="193" y="10"/>
                  </a:lnTo>
                  <a:lnTo>
                    <a:pt x="168" y="20"/>
                  </a:lnTo>
                  <a:lnTo>
                    <a:pt x="144" y="31"/>
                  </a:lnTo>
                  <a:lnTo>
                    <a:pt x="121" y="44"/>
                  </a:lnTo>
                  <a:lnTo>
                    <a:pt x="99" y="60"/>
                  </a:lnTo>
                  <a:lnTo>
                    <a:pt x="78" y="79"/>
                  </a:lnTo>
                  <a:lnTo>
                    <a:pt x="78" y="79"/>
                  </a:lnTo>
                  <a:lnTo>
                    <a:pt x="60" y="99"/>
                  </a:lnTo>
                  <a:lnTo>
                    <a:pt x="45" y="121"/>
                  </a:lnTo>
                  <a:lnTo>
                    <a:pt x="30" y="145"/>
                  </a:lnTo>
                  <a:lnTo>
                    <a:pt x="20" y="168"/>
                  </a:lnTo>
                  <a:lnTo>
                    <a:pt x="11" y="193"/>
                  </a:lnTo>
                  <a:lnTo>
                    <a:pt x="4" y="218"/>
                  </a:lnTo>
                  <a:lnTo>
                    <a:pt x="2" y="244"/>
                  </a:lnTo>
                  <a:lnTo>
                    <a:pt x="0" y="270"/>
                  </a:lnTo>
                  <a:lnTo>
                    <a:pt x="2" y="296"/>
                  </a:lnTo>
                  <a:lnTo>
                    <a:pt x="4" y="322"/>
                  </a:lnTo>
                  <a:lnTo>
                    <a:pt x="11" y="347"/>
                  </a:lnTo>
                  <a:lnTo>
                    <a:pt x="20" y="371"/>
                  </a:lnTo>
                  <a:lnTo>
                    <a:pt x="30" y="395"/>
                  </a:lnTo>
                  <a:lnTo>
                    <a:pt x="45" y="418"/>
                  </a:lnTo>
                  <a:lnTo>
                    <a:pt x="60" y="440"/>
                  </a:lnTo>
                  <a:lnTo>
                    <a:pt x="78" y="461"/>
                  </a:lnTo>
                  <a:lnTo>
                    <a:pt x="78" y="461"/>
                  </a:lnTo>
                  <a:lnTo>
                    <a:pt x="99" y="479"/>
                  </a:lnTo>
                  <a:lnTo>
                    <a:pt x="121" y="495"/>
                  </a:lnTo>
                  <a:lnTo>
                    <a:pt x="144" y="509"/>
                  </a:lnTo>
                  <a:lnTo>
                    <a:pt x="168" y="520"/>
                  </a:lnTo>
                  <a:lnTo>
                    <a:pt x="193" y="529"/>
                  </a:lnTo>
                  <a:lnTo>
                    <a:pt x="218" y="535"/>
                  </a:lnTo>
                  <a:lnTo>
                    <a:pt x="244" y="538"/>
                  </a:lnTo>
                  <a:lnTo>
                    <a:pt x="270" y="539"/>
                  </a:lnTo>
                  <a:lnTo>
                    <a:pt x="296" y="538"/>
                  </a:lnTo>
                  <a:lnTo>
                    <a:pt x="321" y="535"/>
                  </a:lnTo>
                  <a:lnTo>
                    <a:pt x="347" y="529"/>
                  </a:lnTo>
                  <a:lnTo>
                    <a:pt x="372" y="520"/>
                  </a:lnTo>
                  <a:lnTo>
                    <a:pt x="395" y="509"/>
                  </a:lnTo>
                  <a:lnTo>
                    <a:pt x="419" y="495"/>
                  </a:lnTo>
                  <a:lnTo>
                    <a:pt x="441" y="479"/>
                  </a:lnTo>
                  <a:lnTo>
                    <a:pt x="460" y="461"/>
                  </a:lnTo>
                  <a:lnTo>
                    <a:pt x="460" y="461"/>
                  </a:lnTo>
                  <a:lnTo>
                    <a:pt x="480" y="440"/>
                  </a:lnTo>
                  <a:lnTo>
                    <a:pt x="495" y="418"/>
                  </a:lnTo>
                  <a:lnTo>
                    <a:pt x="508" y="395"/>
                  </a:lnTo>
                  <a:lnTo>
                    <a:pt x="520" y="371"/>
                  </a:lnTo>
                  <a:lnTo>
                    <a:pt x="529" y="347"/>
                  </a:lnTo>
                  <a:lnTo>
                    <a:pt x="535" y="322"/>
                  </a:lnTo>
                  <a:lnTo>
                    <a:pt x="538" y="296"/>
                  </a:lnTo>
                  <a:lnTo>
                    <a:pt x="540" y="270"/>
                  </a:lnTo>
                  <a:lnTo>
                    <a:pt x="538" y="244"/>
                  </a:lnTo>
                  <a:lnTo>
                    <a:pt x="535" y="218"/>
                  </a:lnTo>
                  <a:lnTo>
                    <a:pt x="529" y="193"/>
                  </a:lnTo>
                  <a:lnTo>
                    <a:pt x="520" y="168"/>
                  </a:lnTo>
                  <a:lnTo>
                    <a:pt x="508" y="145"/>
                  </a:lnTo>
                  <a:lnTo>
                    <a:pt x="495" y="121"/>
                  </a:lnTo>
                  <a:lnTo>
                    <a:pt x="480" y="99"/>
                  </a:lnTo>
                  <a:lnTo>
                    <a:pt x="460" y="79"/>
                  </a:lnTo>
                  <a:lnTo>
                    <a:pt x="46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2" name="Freeform 123"/>
            <p:cNvSpPr>
              <a:spLocks/>
            </p:cNvSpPr>
            <p:nvPr userDrawn="1"/>
          </p:nvSpPr>
          <p:spPr bwMode="auto">
            <a:xfrm>
              <a:off x="1099" y="1596"/>
              <a:ext cx="115" cy="115"/>
            </a:xfrm>
            <a:custGeom>
              <a:avLst/>
              <a:gdLst>
                <a:gd name="T0" fmla="*/ 68 w 459"/>
                <a:gd name="T1" fmla="*/ 67 h 460"/>
                <a:gd name="T2" fmla="*/ 38 w 459"/>
                <a:gd name="T3" fmla="*/ 104 h 460"/>
                <a:gd name="T4" fmla="*/ 17 w 459"/>
                <a:gd name="T5" fmla="*/ 143 h 460"/>
                <a:gd name="T6" fmla="*/ 4 w 459"/>
                <a:gd name="T7" fmla="*/ 186 h 460"/>
                <a:gd name="T8" fmla="*/ 0 w 459"/>
                <a:gd name="T9" fmla="*/ 230 h 460"/>
                <a:gd name="T10" fmla="*/ 4 w 459"/>
                <a:gd name="T11" fmla="*/ 273 h 460"/>
                <a:gd name="T12" fmla="*/ 17 w 459"/>
                <a:gd name="T13" fmla="*/ 316 h 460"/>
                <a:gd name="T14" fmla="*/ 38 w 459"/>
                <a:gd name="T15" fmla="*/ 357 h 460"/>
                <a:gd name="T16" fmla="*/ 68 w 459"/>
                <a:gd name="T17" fmla="*/ 392 h 460"/>
                <a:gd name="T18" fmla="*/ 85 w 459"/>
                <a:gd name="T19" fmla="*/ 407 h 460"/>
                <a:gd name="T20" fmla="*/ 122 w 459"/>
                <a:gd name="T21" fmla="*/ 434 h 460"/>
                <a:gd name="T22" fmla="*/ 164 w 459"/>
                <a:gd name="T23" fmla="*/ 449 h 460"/>
                <a:gd name="T24" fmla="*/ 207 w 459"/>
                <a:gd name="T25" fmla="*/ 458 h 460"/>
                <a:gd name="T26" fmla="*/ 251 w 459"/>
                <a:gd name="T27" fmla="*/ 458 h 460"/>
                <a:gd name="T28" fmla="*/ 294 w 459"/>
                <a:gd name="T29" fmla="*/ 449 h 460"/>
                <a:gd name="T30" fmla="*/ 336 w 459"/>
                <a:gd name="T31" fmla="*/ 434 h 460"/>
                <a:gd name="T32" fmla="*/ 375 w 459"/>
                <a:gd name="T33" fmla="*/ 407 h 460"/>
                <a:gd name="T34" fmla="*/ 392 w 459"/>
                <a:gd name="T35" fmla="*/ 392 h 460"/>
                <a:gd name="T36" fmla="*/ 421 w 459"/>
                <a:gd name="T37" fmla="*/ 357 h 460"/>
                <a:gd name="T38" fmla="*/ 443 w 459"/>
                <a:gd name="T39" fmla="*/ 316 h 460"/>
                <a:gd name="T40" fmla="*/ 455 w 459"/>
                <a:gd name="T41" fmla="*/ 273 h 460"/>
                <a:gd name="T42" fmla="*/ 459 w 459"/>
                <a:gd name="T43" fmla="*/ 230 h 460"/>
                <a:gd name="T44" fmla="*/ 455 w 459"/>
                <a:gd name="T45" fmla="*/ 186 h 460"/>
                <a:gd name="T46" fmla="*/ 443 w 459"/>
                <a:gd name="T47" fmla="*/ 143 h 460"/>
                <a:gd name="T48" fmla="*/ 421 w 459"/>
                <a:gd name="T49" fmla="*/ 104 h 460"/>
                <a:gd name="T50" fmla="*/ 392 w 459"/>
                <a:gd name="T51" fmla="*/ 67 h 460"/>
                <a:gd name="T52" fmla="*/ 375 w 459"/>
                <a:gd name="T53" fmla="*/ 52 h 460"/>
                <a:gd name="T54" fmla="*/ 336 w 459"/>
                <a:gd name="T55" fmla="*/ 27 h 460"/>
                <a:gd name="T56" fmla="*/ 294 w 459"/>
                <a:gd name="T57" fmla="*/ 10 h 460"/>
                <a:gd name="T58" fmla="*/ 251 w 459"/>
                <a:gd name="T59" fmla="*/ 1 h 460"/>
                <a:gd name="T60" fmla="*/ 207 w 459"/>
                <a:gd name="T61" fmla="*/ 1 h 460"/>
                <a:gd name="T62" fmla="*/ 164 w 459"/>
                <a:gd name="T63" fmla="*/ 10 h 460"/>
                <a:gd name="T64" fmla="*/ 122 w 459"/>
                <a:gd name="T65" fmla="*/ 27 h 460"/>
                <a:gd name="T66" fmla="*/ 85 w 459"/>
                <a:gd name="T67" fmla="*/ 52 h 460"/>
                <a:gd name="T68" fmla="*/ 68 w 459"/>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60">
                  <a:moveTo>
                    <a:pt x="68" y="67"/>
                  </a:moveTo>
                  <a:lnTo>
                    <a:pt x="68" y="67"/>
                  </a:lnTo>
                  <a:lnTo>
                    <a:pt x="52" y="84"/>
                  </a:lnTo>
                  <a:lnTo>
                    <a:pt x="38" y="104"/>
                  </a:lnTo>
                  <a:lnTo>
                    <a:pt x="26" y="123"/>
                  </a:lnTo>
                  <a:lnTo>
                    <a:pt x="17" y="143"/>
                  </a:lnTo>
                  <a:lnTo>
                    <a:pt x="9" y="164"/>
                  </a:lnTo>
                  <a:lnTo>
                    <a:pt x="4" y="186"/>
                  </a:lnTo>
                  <a:lnTo>
                    <a:pt x="1" y="208"/>
                  </a:lnTo>
                  <a:lnTo>
                    <a:pt x="0" y="230"/>
                  </a:lnTo>
                  <a:lnTo>
                    <a:pt x="1" y="251"/>
                  </a:lnTo>
                  <a:lnTo>
                    <a:pt x="4" y="273"/>
                  </a:lnTo>
                  <a:lnTo>
                    <a:pt x="9" y="295"/>
                  </a:lnTo>
                  <a:lnTo>
                    <a:pt x="17" y="316"/>
                  </a:lnTo>
                  <a:lnTo>
                    <a:pt x="26" y="337"/>
                  </a:lnTo>
                  <a:lnTo>
                    <a:pt x="38" y="357"/>
                  </a:lnTo>
                  <a:lnTo>
                    <a:pt x="52" y="375"/>
                  </a:lnTo>
                  <a:lnTo>
                    <a:pt x="68" y="392"/>
                  </a:lnTo>
                  <a:lnTo>
                    <a:pt x="68" y="392"/>
                  </a:lnTo>
                  <a:lnTo>
                    <a:pt x="85" y="407"/>
                  </a:lnTo>
                  <a:lnTo>
                    <a:pt x="103" y="422"/>
                  </a:lnTo>
                  <a:lnTo>
                    <a:pt x="122" y="434"/>
                  </a:lnTo>
                  <a:lnTo>
                    <a:pt x="143" y="443"/>
                  </a:lnTo>
                  <a:lnTo>
                    <a:pt x="164" y="449"/>
                  </a:lnTo>
                  <a:lnTo>
                    <a:pt x="186" y="456"/>
                  </a:lnTo>
                  <a:lnTo>
                    <a:pt x="207" y="458"/>
                  </a:lnTo>
                  <a:lnTo>
                    <a:pt x="229" y="460"/>
                  </a:lnTo>
                  <a:lnTo>
                    <a:pt x="251" y="458"/>
                  </a:lnTo>
                  <a:lnTo>
                    <a:pt x="274" y="456"/>
                  </a:lnTo>
                  <a:lnTo>
                    <a:pt x="294" y="449"/>
                  </a:lnTo>
                  <a:lnTo>
                    <a:pt x="317" y="443"/>
                  </a:lnTo>
                  <a:lnTo>
                    <a:pt x="336" y="434"/>
                  </a:lnTo>
                  <a:lnTo>
                    <a:pt x="356" y="422"/>
                  </a:lnTo>
                  <a:lnTo>
                    <a:pt x="375" y="407"/>
                  </a:lnTo>
                  <a:lnTo>
                    <a:pt x="392" y="392"/>
                  </a:lnTo>
                  <a:lnTo>
                    <a:pt x="392" y="392"/>
                  </a:lnTo>
                  <a:lnTo>
                    <a:pt x="408" y="375"/>
                  </a:lnTo>
                  <a:lnTo>
                    <a:pt x="421" y="357"/>
                  </a:lnTo>
                  <a:lnTo>
                    <a:pt x="433" y="337"/>
                  </a:lnTo>
                  <a:lnTo>
                    <a:pt x="443" y="316"/>
                  </a:lnTo>
                  <a:lnTo>
                    <a:pt x="450" y="295"/>
                  </a:lnTo>
                  <a:lnTo>
                    <a:pt x="455" y="273"/>
                  </a:lnTo>
                  <a:lnTo>
                    <a:pt x="459" y="251"/>
                  </a:lnTo>
                  <a:lnTo>
                    <a:pt x="459" y="230"/>
                  </a:lnTo>
                  <a:lnTo>
                    <a:pt x="459" y="208"/>
                  </a:lnTo>
                  <a:lnTo>
                    <a:pt x="455" y="186"/>
                  </a:lnTo>
                  <a:lnTo>
                    <a:pt x="450" y="164"/>
                  </a:lnTo>
                  <a:lnTo>
                    <a:pt x="443" y="143"/>
                  </a:lnTo>
                  <a:lnTo>
                    <a:pt x="433" y="123"/>
                  </a:lnTo>
                  <a:lnTo>
                    <a:pt x="421" y="104"/>
                  </a:lnTo>
                  <a:lnTo>
                    <a:pt x="408" y="84"/>
                  </a:lnTo>
                  <a:lnTo>
                    <a:pt x="392" y="67"/>
                  </a:lnTo>
                  <a:lnTo>
                    <a:pt x="392" y="67"/>
                  </a:lnTo>
                  <a:lnTo>
                    <a:pt x="375" y="52"/>
                  </a:lnTo>
                  <a:lnTo>
                    <a:pt x="356" y="37"/>
                  </a:lnTo>
                  <a:lnTo>
                    <a:pt x="336" y="27"/>
                  </a:lnTo>
                  <a:lnTo>
                    <a:pt x="317" y="17"/>
                  </a:lnTo>
                  <a:lnTo>
                    <a:pt x="294" y="10"/>
                  </a:lnTo>
                  <a:lnTo>
                    <a:pt x="274" y="5"/>
                  </a:lnTo>
                  <a:lnTo>
                    <a:pt x="251" y="1"/>
                  </a:lnTo>
                  <a:lnTo>
                    <a:pt x="229" y="0"/>
                  </a:lnTo>
                  <a:lnTo>
                    <a:pt x="207" y="1"/>
                  </a:lnTo>
                  <a:lnTo>
                    <a:pt x="186" y="5"/>
                  </a:lnTo>
                  <a:lnTo>
                    <a:pt x="164" y="10"/>
                  </a:lnTo>
                  <a:lnTo>
                    <a:pt x="143" y="17"/>
                  </a:lnTo>
                  <a:lnTo>
                    <a:pt x="122" y="27"/>
                  </a:lnTo>
                  <a:lnTo>
                    <a:pt x="103"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3" name="Freeform 124"/>
            <p:cNvSpPr>
              <a:spLocks/>
            </p:cNvSpPr>
            <p:nvPr userDrawn="1"/>
          </p:nvSpPr>
          <p:spPr bwMode="auto">
            <a:xfrm>
              <a:off x="931" y="1786"/>
              <a:ext cx="94" cy="94"/>
            </a:xfrm>
            <a:custGeom>
              <a:avLst/>
              <a:gdLst>
                <a:gd name="T0" fmla="*/ 55 w 378"/>
                <a:gd name="T1" fmla="*/ 56 h 377"/>
                <a:gd name="T2" fmla="*/ 31 w 378"/>
                <a:gd name="T3" fmla="*/ 84 h 377"/>
                <a:gd name="T4" fmla="*/ 13 w 378"/>
                <a:gd name="T5" fmla="*/ 118 h 377"/>
                <a:gd name="T6" fmla="*/ 3 w 378"/>
                <a:gd name="T7" fmla="*/ 152 h 377"/>
                <a:gd name="T8" fmla="*/ 0 w 378"/>
                <a:gd name="T9" fmla="*/ 189 h 377"/>
                <a:gd name="T10" fmla="*/ 3 w 378"/>
                <a:gd name="T11" fmla="*/ 225 h 377"/>
                <a:gd name="T12" fmla="*/ 13 w 378"/>
                <a:gd name="T13" fmla="*/ 260 h 377"/>
                <a:gd name="T14" fmla="*/ 31 w 378"/>
                <a:gd name="T15" fmla="*/ 293 h 377"/>
                <a:gd name="T16" fmla="*/ 55 w 378"/>
                <a:gd name="T17" fmla="*/ 323 h 377"/>
                <a:gd name="T18" fmla="*/ 69 w 378"/>
                <a:gd name="T19" fmla="*/ 336 h 377"/>
                <a:gd name="T20" fmla="*/ 100 w 378"/>
                <a:gd name="T21" fmla="*/ 357 h 377"/>
                <a:gd name="T22" fmla="*/ 135 w 378"/>
                <a:gd name="T23" fmla="*/ 370 h 377"/>
                <a:gd name="T24" fmla="*/ 171 w 378"/>
                <a:gd name="T25" fmla="*/ 377 h 377"/>
                <a:gd name="T26" fmla="*/ 207 w 378"/>
                <a:gd name="T27" fmla="*/ 377 h 377"/>
                <a:gd name="T28" fmla="*/ 242 w 378"/>
                <a:gd name="T29" fmla="*/ 370 h 377"/>
                <a:gd name="T30" fmla="*/ 276 w 378"/>
                <a:gd name="T31" fmla="*/ 357 h 377"/>
                <a:gd name="T32" fmla="*/ 307 w 378"/>
                <a:gd name="T33" fmla="*/ 336 h 377"/>
                <a:gd name="T34" fmla="*/ 322 w 378"/>
                <a:gd name="T35" fmla="*/ 323 h 377"/>
                <a:gd name="T36" fmla="*/ 347 w 378"/>
                <a:gd name="T37" fmla="*/ 293 h 377"/>
                <a:gd name="T38" fmla="*/ 364 w 378"/>
                <a:gd name="T39" fmla="*/ 260 h 377"/>
                <a:gd name="T40" fmla="*/ 374 w 378"/>
                <a:gd name="T41" fmla="*/ 225 h 377"/>
                <a:gd name="T42" fmla="*/ 378 w 378"/>
                <a:gd name="T43" fmla="*/ 189 h 377"/>
                <a:gd name="T44" fmla="*/ 374 w 378"/>
                <a:gd name="T45" fmla="*/ 152 h 377"/>
                <a:gd name="T46" fmla="*/ 364 w 378"/>
                <a:gd name="T47" fmla="*/ 118 h 377"/>
                <a:gd name="T48" fmla="*/ 347 w 378"/>
                <a:gd name="T49" fmla="*/ 84 h 377"/>
                <a:gd name="T50" fmla="*/ 322 w 378"/>
                <a:gd name="T51" fmla="*/ 56 h 377"/>
                <a:gd name="T52" fmla="*/ 307 w 378"/>
                <a:gd name="T53" fmla="*/ 43 h 377"/>
                <a:gd name="T54" fmla="*/ 276 w 378"/>
                <a:gd name="T55" fmla="*/ 22 h 377"/>
                <a:gd name="T56" fmla="*/ 242 w 378"/>
                <a:gd name="T57" fmla="*/ 7 h 377"/>
                <a:gd name="T58" fmla="*/ 207 w 378"/>
                <a:gd name="T59" fmla="*/ 1 h 377"/>
                <a:gd name="T60" fmla="*/ 171 w 378"/>
                <a:gd name="T61" fmla="*/ 1 h 377"/>
                <a:gd name="T62" fmla="*/ 135 w 378"/>
                <a:gd name="T63" fmla="*/ 7 h 377"/>
                <a:gd name="T64" fmla="*/ 100 w 378"/>
                <a:gd name="T65" fmla="*/ 22 h 377"/>
                <a:gd name="T66" fmla="*/ 69 w 378"/>
                <a:gd name="T67" fmla="*/ 43 h 377"/>
                <a:gd name="T68" fmla="*/ 55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5" y="56"/>
                  </a:moveTo>
                  <a:lnTo>
                    <a:pt x="55" y="56"/>
                  </a:lnTo>
                  <a:lnTo>
                    <a:pt x="42" y="70"/>
                  </a:lnTo>
                  <a:lnTo>
                    <a:pt x="31" y="84"/>
                  </a:lnTo>
                  <a:lnTo>
                    <a:pt x="21" y="101"/>
                  </a:lnTo>
                  <a:lnTo>
                    <a:pt x="13" y="118"/>
                  </a:lnTo>
                  <a:lnTo>
                    <a:pt x="8" y="135"/>
                  </a:lnTo>
                  <a:lnTo>
                    <a:pt x="3" y="152"/>
                  </a:lnTo>
                  <a:lnTo>
                    <a:pt x="0" y="170"/>
                  </a:lnTo>
                  <a:lnTo>
                    <a:pt x="0" y="189"/>
                  </a:lnTo>
                  <a:lnTo>
                    <a:pt x="0" y="207"/>
                  </a:lnTo>
                  <a:lnTo>
                    <a:pt x="3" y="225"/>
                  </a:lnTo>
                  <a:lnTo>
                    <a:pt x="8" y="242"/>
                  </a:lnTo>
                  <a:lnTo>
                    <a:pt x="13" y="260"/>
                  </a:lnTo>
                  <a:lnTo>
                    <a:pt x="21" y="277"/>
                  </a:lnTo>
                  <a:lnTo>
                    <a:pt x="31" y="293"/>
                  </a:lnTo>
                  <a:lnTo>
                    <a:pt x="42" y="308"/>
                  </a:lnTo>
                  <a:lnTo>
                    <a:pt x="55" y="323"/>
                  </a:lnTo>
                  <a:lnTo>
                    <a:pt x="55" y="323"/>
                  </a:lnTo>
                  <a:lnTo>
                    <a:pt x="69" y="336"/>
                  </a:lnTo>
                  <a:lnTo>
                    <a:pt x="85" y="346"/>
                  </a:lnTo>
                  <a:lnTo>
                    <a:pt x="100" y="357"/>
                  </a:lnTo>
                  <a:lnTo>
                    <a:pt x="117" y="364"/>
                  </a:lnTo>
                  <a:lnTo>
                    <a:pt x="135" y="370"/>
                  </a:lnTo>
                  <a:lnTo>
                    <a:pt x="152" y="375"/>
                  </a:lnTo>
                  <a:lnTo>
                    <a:pt x="171" y="377"/>
                  </a:lnTo>
                  <a:lnTo>
                    <a:pt x="189" y="377"/>
                  </a:lnTo>
                  <a:lnTo>
                    <a:pt x="207" y="377"/>
                  </a:lnTo>
                  <a:lnTo>
                    <a:pt x="225" y="375"/>
                  </a:lnTo>
                  <a:lnTo>
                    <a:pt x="242" y="370"/>
                  </a:lnTo>
                  <a:lnTo>
                    <a:pt x="259" y="364"/>
                  </a:lnTo>
                  <a:lnTo>
                    <a:pt x="276" y="357"/>
                  </a:lnTo>
                  <a:lnTo>
                    <a:pt x="293" y="346"/>
                  </a:lnTo>
                  <a:lnTo>
                    <a:pt x="307" y="336"/>
                  </a:lnTo>
                  <a:lnTo>
                    <a:pt x="322" y="323"/>
                  </a:lnTo>
                  <a:lnTo>
                    <a:pt x="322" y="323"/>
                  </a:lnTo>
                  <a:lnTo>
                    <a:pt x="335" y="308"/>
                  </a:lnTo>
                  <a:lnTo>
                    <a:pt x="347" y="293"/>
                  </a:lnTo>
                  <a:lnTo>
                    <a:pt x="356" y="277"/>
                  </a:lnTo>
                  <a:lnTo>
                    <a:pt x="364" y="260"/>
                  </a:lnTo>
                  <a:lnTo>
                    <a:pt x="370" y="242"/>
                  </a:lnTo>
                  <a:lnTo>
                    <a:pt x="374" y="225"/>
                  </a:lnTo>
                  <a:lnTo>
                    <a:pt x="377" y="207"/>
                  </a:lnTo>
                  <a:lnTo>
                    <a:pt x="378" y="189"/>
                  </a:lnTo>
                  <a:lnTo>
                    <a:pt x="377" y="170"/>
                  </a:lnTo>
                  <a:lnTo>
                    <a:pt x="374" y="152"/>
                  </a:lnTo>
                  <a:lnTo>
                    <a:pt x="370" y="135"/>
                  </a:lnTo>
                  <a:lnTo>
                    <a:pt x="364" y="118"/>
                  </a:lnTo>
                  <a:lnTo>
                    <a:pt x="356" y="101"/>
                  </a:lnTo>
                  <a:lnTo>
                    <a:pt x="347" y="84"/>
                  </a:lnTo>
                  <a:lnTo>
                    <a:pt x="335" y="70"/>
                  </a:lnTo>
                  <a:lnTo>
                    <a:pt x="322" y="56"/>
                  </a:lnTo>
                  <a:lnTo>
                    <a:pt x="322" y="56"/>
                  </a:lnTo>
                  <a:lnTo>
                    <a:pt x="307" y="43"/>
                  </a:lnTo>
                  <a:lnTo>
                    <a:pt x="293" y="31"/>
                  </a:lnTo>
                  <a:lnTo>
                    <a:pt x="276" y="22"/>
                  </a:lnTo>
                  <a:lnTo>
                    <a:pt x="259" y="14"/>
                  </a:lnTo>
                  <a:lnTo>
                    <a:pt x="242" y="7"/>
                  </a:lnTo>
                  <a:lnTo>
                    <a:pt x="225" y="4"/>
                  </a:lnTo>
                  <a:lnTo>
                    <a:pt x="207" y="1"/>
                  </a:lnTo>
                  <a:lnTo>
                    <a:pt x="189" y="0"/>
                  </a:lnTo>
                  <a:lnTo>
                    <a:pt x="171" y="1"/>
                  </a:lnTo>
                  <a:lnTo>
                    <a:pt x="152" y="4"/>
                  </a:lnTo>
                  <a:lnTo>
                    <a:pt x="135" y="7"/>
                  </a:lnTo>
                  <a:lnTo>
                    <a:pt x="117" y="14"/>
                  </a:lnTo>
                  <a:lnTo>
                    <a:pt x="100" y="22"/>
                  </a:lnTo>
                  <a:lnTo>
                    <a:pt x="85" y="31"/>
                  </a:lnTo>
                  <a:lnTo>
                    <a:pt x="69" y="43"/>
                  </a:lnTo>
                  <a:lnTo>
                    <a:pt x="55" y="56"/>
                  </a:lnTo>
                  <a:lnTo>
                    <a:pt x="5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Freeform 125"/>
            <p:cNvSpPr>
              <a:spLocks/>
            </p:cNvSpPr>
            <p:nvPr userDrawn="1"/>
          </p:nvSpPr>
          <p:spPr bwMode="auto">
            <a:xfrm>
              <a:off x="762" y="1975"/>
              <a:ext cx="74" cy="74"/>
            </a:xfrm>
            <a:custGeom>
              <a:avLst/>
              <a:gdLst>
                <a:gd name="T0" fmla="*/ 44 w 297"/>
                <a:gd name="T1" fmla="*/ 43 h 297"/>
                <a:gd name="T2" fmla="*/ 24 w 297"/>
                <a:gd name="T3" fmla="*/ 66 h 297"/>
                <a:gd name="T4" fmla="*/ 11 w 297"/>
                <a:gd name="T5" fmla="*/ 92 h 297"/>
                <a:gd name="T6" fmla="*/ 2 w 297"/>
                <a:gd name="T7" fmla="*/ 119 h 297"/>
                <a:gd name="T8" fmla="*/ 0 w 297"/>
                <a:gd name="T9" fmla="*/ 148 h 297"/>
                <a:gd name="T10" fmla="*/ 2 w 297"/>
                <a:gd name="T11" fmla="*/ 175 h 297"/>
                <a:gd name="T12" fmla="*/ 11 w 297"/>
                <a:gd name="T13" fmla="*/ 204 h 297"/>
                <a:gd name="T14" fmla="*/ 24 w 297"/>
                <a:gd name="T15" fmla="*/ 229 h 297"/>
                <a:gd name="T16" fmla="*/ 44 w 297"/>
                <a:gd name="T17" fmla="*/ 252 h 297"/>
                <a:gd name="T18" fmla="*/ 54 w 297"/>
                <a:gd name="T19" fmla="*/ 263 h 297"/>
                <a:gd name="T20" fmla="*/ 79 w 297"/>
                <a:gd name="T21" fmla="*/ 280 h 297"/>
                <a:gd name="T22" fmla="*/ 106 w 297"/>
                <a:gd name="T23" fmla="*/ 290 h 297"/>
                <a:gd name="T24" fmla="*/ 134 w 297"/>
                <a:gd name="T25" fmla="*/ 295 h 297"/>
                <a:gd name="T26" fmla="*/ 163 w 297"/>
                <a:gd name="T27" fmla="*/ 295 h 297"/>
                <a:gd name="T28" fmla="*/ 191 w 297"/>
                <a:gd name="T29" fmla="*/ 290 h 297"/>
                <a:gd name="T30" fmla="*/ 217 w 297"/>
                <a:gd name="T31" fmla="*/ 280 h 297"/>
                <a:gd name="T32" fmla="*/ 242 w 297"/>
                <a:gd name="T33" fmla="*/ 263 h 297"/>
                <a:gd name="T34" fmla="*/ 254 w 297"/>
                <a:gd name="T35" fmla="*/ 252 h 297"/>
                <a:gd name="T36" fmla="*/ 272 w 297"/>
                <a:gd name="T37" fmla="*/ 229 h 297"/>
                <a:gd name="T38" fmla="*/ 286 w 297"/>
                <a:gd name="T39" fmla="*/ 204 h 297"/>
                <a:gd name="T40" fmla="*/ 294 w 297"/>
                <a:gd name="T41" fmla="*/ 175 h 297"/>
                <a:gd name="T42" fmla="*/ 297 w 297"/>
                <a:gd name="T43" fmla="*/ 148 h 297"/>
                <a:gd name="T44" fmla="*/ 294 w 297"/>
                <a:gd name="T45" fmla="*/ 119 h 297"/>
                <a:gd name="T46" fmla="*/ 286 w 297"/>
                <a:gd name="T47" fmla="*/ 92 h 297"/>
                <a:gd name="T48" fmla="*/ 272 w 297"/>
                <a:gd name="T49" fmla="*/ 66 h 297"/>
                <a:gd name="T50" fmla="*/ 254 w 297"/>
                <a:gd name="T51" fmla="*/ 43 h 297"/>
                <a:gd name="T52" fmla="*/ 242 w 297"/>
                <a:gd name="T53" fmla="*/ 32 h 297"/>
                <a:gd name="T54" fmla="*/ 217 w 297"/>
                <a:gd name="T55" fmla="*/ 17 h 297"/>
                <a:gd name="T56" fmla="*/ 191 w 297"/>
                <a:gd name="T57" fmla="*/ 5 h 297"/>
                <a:gd name="T58" fmla="*/ 163 w 297"/>
                <a:gd name="T59" fmla="*/ 0 h 297"/>
                <a:gd name="T60" fmla="*/ 134 w 297"/>
                <a:gd name="T61" fmla="*/ 0 h 297"/>
                <a:gd name="T62" fmla="*/ 106 w 297"/>
                <a:gd name="T63" fmla="*/ 5 h 297"/>
                <a:gd name="T64" fmla="*/ 79 w 297"/>
                <a:gd name="T65" fmla="*/ 17 h 297"/>
                <a:gd name="T66" fmla="*/ 54 w 297"/>
                <a:gd name="T67" fmla="*/ 32 h 297"/>
                <a:gd name="T68" fmla="*/ 44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4" y="43"/>
                  </a:moveTo>
                  <a:lnTo>
                    <a:pt x="44" y="43"/>
                  </a:lnTo>
                  <a:lnTo>
                    <a:pt x="34" y="54"/>
                  </a:lnTo>
                  <a:lnTo>
                    <a:pt x="24" y="66"/>
                  </a:lnTo>
                  <a:lnTo>
                    <a:pt x="17" y="79"/>
                  </a:lnTo>
                  <a:lnTo>
                    <a:pt x="11" y="92"/>
                  </a:lnTo>
                  <a:lnTo>
                    <a:pt x="6" y="105"/>
                  </a:lnTo>
                  <a:lnTo>
                    <a:pt x="2" y="119"/>
                  </a:lnTo>
                  <a:lnTo>
                    <a:pt x="1" y="134"/>
                  </a:lnTo>
                  <a:lnTo>
                    <a:pt x="0" y="148"/>
                  </a:lnTo>
                  <a:lnTo>
                    <a:pt x="1" y="162"/>
                  </a:lnTo>
                  <a:lnTo>
                    <a:pt x="2" y="175"/>
                  </a:lnTo>
                  <a:lnTo>
                    <a:pt x="6" y="190"/>
                  </a:lnTo>
                  <a:lnTo>
                    <a:pt x="11" y="204"/>
                  </a:lnTo>
                  <a:lnTo>
                    <a:pt x="17" y="217"/>
                  </a:lnTo>
                  <a:lnTo>
                    <a:pt x="24" y="229"/>
                  </a:lnTo>
                  <a:lnTo>
                    <a:pt x="34" y="242"/>
                  </a:lnTo>
                  <a:lnTo>
                    <a:pt x="44" y="252"/>
                  </a:lnTo>
                  <a:lnTo>
                    <a:pt x="44" y="252"/>
                  </a:lnTo>
                  <a:lnTo>
                    <a:pt x="54" y="263"/>
                  </a:lnTo>
                  <a:lnTo>
                    <a:pt x="67" y="272"/>
                  </a:lnTo>
                  <a:lnTo>
                    <a:pt x="79" y="280"/>
                  </a:lnTo>
                  <a:lnTo>
                    <a:pt x="92" y="285"/>
                  </a:lnTo>
                  <a:lnTo>
                    <a:pt x="106" y="290"/>
                  </a:lnTo>
                  <a:lnTo>
                    <a:pt x="121" y="294"/>
                  </a:lnTo>
                  <a:lnTo>
                    <a:pt x="134" y="295"/>
                  </a:lnTo>
                  <a:lnTo>
                    <a:pt x="148" y="297"/>
                  </a:lnTo>
                  <a:lnTo>
                    <a:pt x="163" y="295"/>
                  </a:lnTo>
                  <a:lnTo>
                    <a:pt x="177" y="294"/>
                  </a:lnTo>
                  <a:lnTo>
                    <a:pt x="191" y="290"/>
                  </a:lnTo>
                  <a:lnTo>
                    <a:pt x="204" y="285"/>
                  </a:lnTo>
                  <a:lnTo>
                    <a:pt x="217" y="280"/>
                  </a:lnTo>
                  <a:lnTo>
                    <a:pt x="230" y="272"/>
                  </a:lnTo>
                  <a:lnTo>
                    <a:pt x="242" y="263"/>
                  </a:lnTo>
                  <a:lnTo>
                    <a:pt x="254" y="252"/>
                  </a:lnTo>
                  <a:lnTo>
                    <a:pt x="254" y="252"/>
                  </a:lnTo>
                  <a:lnTo>
                    <a:pt x="264" y="242"/>
                  </a:lnTo>
                  <a:lnTo>
                    <a:pt x="272" y="229"/>
                  </a:lnTo>
                  <a:lnTo>
                    <a:pt x="280" y="217"/>
                  </a:lnTo>
                  <a:lnTo>
                    <a:pt x="286" y="204"/>
                  </a:lnTo>
                  <a:lnTo>
                    <a:pt x="292" y="190"/>
                  </a:lnTo>
                  <a:lnTo>
                    <a:pt x="294" y="175"/>
                  </a:lnTo>
                  <a:lnTo>
                    <a:pt x="297" y="162"/>
                  </a:lnTo>
                  <a:lnTo>
                    <a:pt x="297" y="148"/>
                  </a:lnTo>
                  <a:lnTo>
                    <a:pt x="297" y="134"/>
                  </a:lnTo>
                  <a:lnTo>
                    <a:pt x="294" y="119"/>
                  </a:lnTo>
                  <a:lnTo>
                    <a:pt x="292" y="105"/>
                  </a:lnTo>
                  <a:lnTo>
                    <a:pt x="286" y="92"/>
                  </a:lnTo>
                  <a:lnTo>
                    <a:pt x="280" y="79"/>
                  </a:lnTo>
                  <a:lnTo>
                    <a:pt x="272" y="66"/>
                  </a:lnTo>
                  <a:lnTo>
                    <a:pt x="264" y="54"/>
                  </a:lnTo>
                  <a:lnTo>
                    <a:pt x="254" y="43"/>
                  </a:lnTo>
                  <a:lnTo>
                    <a:pt x="254" y="43"/>
                  </a:lnTo>
                  <a:lnTo>
                    <a:pt x="242" y="32"/>
                  </a:lnTo>
                  <a:lnTo>
                    <a:pt x="230" y="23"/>
                  </a:lnTo>
                  <a:lnTo>
                    <a:pt x="217" y="17"/>
                  </a:lnTo>
                  <a:lnTo>
                    <a:pt x="204" y="10"/>
                  </a:lnTo>
                  <a:lnTo>
                    <a:pt x="191" y="5"/>
                  </a:lnTo>
                  <a:lnTo>
                    <a:pt x="177" y="2"/>
                  </a:lnTo>
                  <a:lnTo>
                    <a:pt x="163" y="0"/>
                  </a:lnTo>
                  <a:lnTo>
                    <a:pt x="148" y="0"/>
                  </a:lnTo>
                  <a:lnTo>
                    <a:pt x="134" y="0"/>
                  </a:lnTo>
                  <a:lnTo>
                    <a:pt x="121" y="2"/>
                  </a:lnTo>
                  <a:lnTo>
                    <a:pt x="106" y="5"/>
                  </a:lnTo>
                  <a:lnTo>
                    <a:pt x="92" y="10"/>
                  </a:lnTo>
                  <a:lnTo>
                    <a:pt x="79" y="17"/>
                  </a:lnTo>
                  <a:lnTo>
                    <a:pt x="67" y="23"/>
                  </a:lnTo>
                  <a:lnTo>
                    <a:pt x="54" y="32"/>
                  </a:lnTo>
                  <a:lnTo>
                    <a:pt x="44" y="43"/>
                  </a:lnTo>
                  <a:lnTo>
                    <a:pt x="44"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Freeform 126"/>
            <p:cNvSpPr>
              <a:spLocks/>
            </p:cNvSpPr>
            <p:nvPr userDrawn="1"/>
          </p:nvSpPr>
          <p:spPr bwMode="auto">
            <a:xfrm>
              <a:off x="2303" y="608"/>
              <a:ext cx="236" cy="236"/>
            </a:xfrm>
            <a:custGeom>
              <a:avLst/>
              <a:gdLst>
                <a:gd name="T0" fmla="*/ 893 w 946"/>
                <a:gd name="T1" fmla="*/ 686 h 944"/>
                <a:gd name="T2" fmla="*/ 921 w 946"/>
                <a:gd name="T3" fmla="*/ 621 h 944"/>
                <a:gd name="T4" fmla="*/ 938 w 946"/>
                <a:gd name="T5" fmla="*/ 553 h 944"/>
                <a:gd name="T6" fmla="*/ 944 w 946"/>
                <a:gd name="T7" fmla="*/ 484 h 944"/>
                <a:gd name="T8" fmla="*/ 942 w 946"/>
                <a:gd name="T9" fmla="*/ 416 h 944"/>
                <a:gd name="T10" fmla="*/ 929 w 946"/>
                <a:gd name="T11" fmla="*/ 349 h 944"/>
                <a:gd name="T12" fmla="*/ 907 w 946"/>
                <a:gd name="T13" fmla="*/ 285 h 944"/>
                <a:gd name="T14" fmla="*/ 875 w 946"/>
                <a:gd name="T15" fmla="*/ 224 h 944"/>
                <a:gd name="T16" fmla="*/ 835 w 946"/>
                <a:gd name="T17" fmla="*/ 168 h 944"/>
                <a:gd name="T18" fmla="*/ 787 w 946"/>
                <a:gd name="T19" fmla="*/ 118 h 944"/>
                <a:gd name="T20" fmla="*/ 729 w 946"/>
                <a:gd name="T21" fmla="*/ 75 h 944"/>
                <a:gd name="T22" fmla="*/ 688 w 946"/>
                <a:gd name="T23" fmla="*/ 50 h 944"/>
                <a:gd name="T24" fmla="*/ 621 w 946"/>
                <a:gd name="T25" fmla="*/ 23 h 944"/>
                <a:gd name="T26" fmla="*/ 553 w 946"/>
                <a:gd name="T27" fmla="*/ 6 h 944"/>
                <a:gd name="T28" fmla="*/ 486 w 946"/>
                <a:gd name="T29" fmla="*/ 0 h 944"/>
                <a:gd name="T30" fmla="*/ 417 w 946"/>
                <a:gd name="T31" fmla="*/ 2 h 944"/>
                <a:gd name="T32" fmla="*/ 350 w 946"/>
                <a:gd name="T33" fmla="*/ 15 h 944"/>
                <a:gd name="T34" fmla="*/ 286 w 946"/>
                <a:gd name="T35" fmla="*/ 37 h 944"/>
                <a:gd name="T36" fmla="*/ 225 w 946"/>
                <a:gd name="T37" fmla="*/ 69 h 944"/>
                <a:gd name="T38" fmla="*/ 169 w 946"/>
                <a:gd name="T39" fmla="*/ 109 h 944"/>
                <a:gd name="T40" fmla="*/ 119 w 946"/>
                <a:gd name="T41" fmla="*/ 157 h 944"/>
                <a:gd name="T42" fmla="*/ 76 w 946"/>
                <a:gd name="T43" fmla="*/ 214 h 944"/>
                <a:gd name="T44" fmla="*/ 52 w 946"/>
                <a:gd name="T45" fmla="*/ 256 h 944"/>
                <a:gd name="T46" fmla="*/ 24 w 946"/>
                <a:gd name="T47" fmla="*/ 323 h 944"/>
                <a:gd name="T48" fmla="*/ 7 w 946"/>
                <a:gd name="T49" fmla="*/ 390 h 944"/>
                <a:gd name="T50" fmla="*/ 0 w 946"/>
                <a:gd name="T51" fmla="*/ 458 h 944"/>
                <a:gd name="T52" fmla="*/ 3 w 946"/>
                <a:gd name="T53" fmla="*/ 527 h 944"/>
                <a:gd name="T54" fmla="*/ 17 w 946"/>
                <a:gd name="T55" fmla="*/ 594 h 944"/>
                <a:gd name="T56" fmla="*/ 39 w 946"/>
                <a:gd name="T57" fmla="*/ 657 h 944"/>
                <a:gd name="T58" fmla="*/ 70 w 946"/>
                <a:gd name="T59" fmla="*/ 719 h 944"/>
                <a:gd name="T60" fmla="*/ 110 w 946"/>
                <a:gd name="T61" fmla="*/ 775 h 944"/>
                <a:gd name="T62" fmla="*/ 159 w 946"/>
                <a:gd name="T63" fmla="*/ 824 h 944"/>
                <a:gd name="T64" fmla="*/ 216 w 946"/>
                <a:gd name="T65" fmla="*/ 869 h 944"/>
                <a:gd name="T66" fmla="*/ 258 w 946"/>
                <a:gd name="T67" fmla="*/ 892 h 944"/>
                <a:gd name="T68" fmla="*/ 324 w 946"/>
                <a:gd name="T69" fmla="*/ 919 h 944"/>
                <a:gd name="T70" fmla="*/ 392 w 946"/>
                <a:gd name="T71" fmla="*/ 938 h 944"/>
                <a:gd name="T72" fmla="*/ 460 w 946"/>
                <a:gd name="T73" fmla="*/ 944 h 944"/>
                <a:gd name="T74" fmla="*/ 529 w 946"/>
                <a:gd name="T75" fmla="*/ 940 h 944"/>
                <a:gd name="T76" fmla="*/ 595 w 946"/>
                <a:gd name="T77" fmla="*/ 927 h 944"/>
                <a:gd name="T78" fmla="*/ 659 w 946"/>
                <a:gd name="T79" fmla="*/ 905 h 944"/>
                <a:gd name="T80" fmla="*/ 720 w 946"/>
                <a:gd name="T81" fmla="*/ 874 h 944"/>
                <a:gd name="T82" fmla="*/ 776 w 946"/>
                <a:gd name="T83" fmla="*/ 833 h 944"/>
                <a:gd name="T84" fmla="*/ 826 w 946"/>
                <a:gd name="T85" fmla="*/ 785 h 944"/>
                <a:gd name="T86" fmla="*/ 869 w 946"/>
                <a:gd name="T87" fmla="*/ 728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882" y="708"/>
                  </a:moveTo>
                  <a:lnTo>
                    <a:pt x="882" y="708"/>
                  </a:lnTo>
                  <a:lnTo>
                    <a:pt x="893" y="686"/>
                  </a:lnTo>
                  <a:lnTo>
                    <a:pt x="904" y="664"/>
                  </a:lnTo>
                  <a:lnTo>
                    <a:pt x="913" y="643"/>
                  </a:lnTo>
                  <a:lnTo>
                    <a:pt x="921" y="621"/>
                  </a:lnTo>
                  <a:lnTo>
                    <a:pt x="927" y="598"/>
                  </a:lnTo>
                  <a:lnTo>
                    <a:pt x="934" y="575"/>
                  </a:lnTo>
                  <a:lnTo>
                    <a:pt x="938" y="553"/>
                  </a:lnTo>
                  <a:lnTo>
                    <a:pt x="942" y="530"/>
                  </a:lnTo>
                  <a:lnTo>
                    <a:pt x="944" y="506"/>
                  </a:lnTo>
                  <a:lnTo>
                    <a:pt x="944" y="484"/>
                  </a:lnTo>
                  <a:lnTo>
                    <a:pt x="946" y="461"/>
                  </a:lnTo>
                  <a:lnTo>
                    <a:pt x="944" y="439"/>
                  </a:lnTo>
                  <a:lnTo>
                    <a:pt x="942" y="416"/>
                  </a:lnTo>
                  <a:lnTo>
                    <a:pt x="939" y="393"/>
                  </a:lnTo>
                  <a:lnTo>
                    <a:pt x="934" y="371"/>
                  </a:lnTo>
                  <a:lnTo>
                    <a:pt x="929" y="349"/>
                  </a:lnTo>
                  <a:lnTo>
                    <a:pt x="922" y="328"/>
                  </a:lnTo>
                  <a:lnTo>
                    <a:pt x="916" y="306"/>
                  </a:lnTo>
                  <a:lnTo>
                    <a:pt x="907" y="285"/>
                  </a:lnTo>
                  <a:lnTo>
                    <a:pt x="897" y="264"/>
                  </a:lnTo>
                  <a:lnTo>
                    <a:pt x="887" y="244"/>
                  </a:lnTo>
                  <a:lnTo>
                    <a:pt x="875" y="224"/>
                  </a:lnTo>
                  <a:lnTo>
                    <a:pt x="864" y="205"/>
                  </a:lnTo>
                  <a:lnTo>
                    <a:pt x="849" y="186"/>
                  </a:lnTo>
                  <a:lnTo>
                    <a:pt x="835" y="168"/>
                  </a:lnTo>
                  <a:lnTo>
                    <a:pt x="819" y="151"/>
                  </a:lnTo>
                  <a:lnTo>
                    <a:pt x="804" y="134"/>
                  </a:lnTo>
                  <a:lnTo>
                    <a:pt x="787" y="118"/>
                  </a:lnTo>
                  <a:lnTo>
                    <a:pt x="768" y="102"/>
                  </a:lnTo>
                  <a:lnTo>
                    <a:pt x="749" y="88"/>
                  </a:lnTo>
                  <a:lnTo>
                    <a:pt x="729" y="75"/>
                  </a:lnTo>
                  <a:lnTo>
                    <a:pt x="708" y="62"/>
                  </a:lnTo>
                  <a:lnTo>
                    <a:pt x="708" y="62"/>
                  </a:lnTo>
                  <a:lnTo>
                    <a:pt x="688" y="50"/>
                  </a:lnTo>
                  <a:lnTo>
                    <a:pt x="665" y="40"/>
                  </a:lnTo>
                  <a:lnTo>
                    <a:pt x="643" y="31"/>
                  </a:lnTo>
                  <a:lnTo>
                    <a:pt x="621" y="23"/>
                  </a:lnTo>
                  <a:lnTo>
                    <a:pt x="599" y="16"/>
                  </a:lnTo>
                  <a:lnTo>
                    <a:pt x="577" y="10"/>
                  </a:lnTo>
                  <a:lnTo>
                    <a:pt x="553" y="6"/>
                  </a:lnTo>
                  <a:lnTo>
                    <a:pt x="531" y="2"/>
                  </a:lnTo>
                  <a:lnTo>
                    <a:pt x="508" y="0"/>
                  </a:lnTo>
                  <a:lnTo>
                    <a:pt x="486" y="0"/>
                  </a:lnTo>
                  <a:lnTo>
                    <a:pt x="462" y="0"/>
                  </a:lnTo>
                  <a:lnTo>
                    <a:pt x="440" y="0"/>
                  </a:lnTo>
                  <a:lnTo>
                    <a:pt x="417" y="2"/>
                  </a:lnTo>
                  <a:lnTo>
                    <a:pt x="394" y="5"/>
                  </a:lnTo>
                  <a:lnTo>
                    <a:pt x="372" y="10"/>
                  </a:lnTo>
                  <a:lnTo>
                    <a:pt x="350" y="15"/>
                  </a:lnTo>
                  <a:lnTo>
                    <a:pt x="328" y="22"/>
                  </a:lnTo>
                  <a:lnTo>
                    <a:pt x="307" y="28"/>
                  </a:lnTo>
                  <a:lnTo>
                    <a:pt x="286" y="37"/>
                  </a:lnTo>
                  <a:lnTo>
                    <a:pt x="265" y="46"/>
                  </a:lnTo>
                  <a:lnTo>
                    <a:pt x="245" y="57"/>
                  </a:lnTo>
                  <a:lnTo>
                    <a:pt x="225" y="69"/>
                  </a:lnTo>
                  <a:lnTo>
                    <a:pt x="205" y="82"/>
                  </a:lnTo>
                  <a:lnTo>
                    <a:pt x="187" y="95"/>
                  </a:lnTo>
                  <a:lnTo>
                    <a:pt x="169" y="109"/>
                  </a:lnTo>
                  <a:lnTo>
                    <a:pt x="152" y="125"/>
                  </a:lnTo>
                  <a:lnTo>
                    <a:pt x="135" y="140"/>
                  </a:lnTo>
                  <a:lnTo>
                    <a:pt x="119" y="157"/>
                  </a:lnTo>
                  <a:lnTo>
                    <a:pt x="104" y="175"/>
                  </a:lnTo>
                  <a:lnTo>
                    <a:pt x="89" y="195"/>
                  </a:lnTo>
                  <a:lnTo>
                    <a:pt x="76" y="214"/>
                  </a:lnTo>
                  <a:lnTo>
                    <a:pt x="63" y="235"/>
                  </a:lnTo>
                  <a:lnTo>
                    <a:pt x="63" y="235"/>
                  </a:lnTo>
                  <a:lnTo>
                    <a:pt x="52" y="256"/>
                  </a:lnTo>
                  <a:lnTo>
                    <a:pt x="41" y="278"/>
                  </a:lnTo>
                  <a:lnTo>
                    <a:pt x="32" y="300"/>
                  </a:lnTo>
                  <a:lnTo>
                    <a:pt x="24" y="323"/>
                  </a:lnTo>
                  <a:lnTo>
                    <a:pt x="17" y="345"/>
                  </a:lnTo>
                  <a:lnTo>
                    <a:pt x="11" y="367"/>
                  </a:lnTo>
                  <a:lnTo>
                    <a:pt x="7" y="390"/>
                  </a:lnTo>
                  <a:lnTo>
                    <a:pt x="3" y="413"/>
                  </a:lnTo>
                  <a:lnTo>
                    <a:pt x="1" y="436"/>
                  </a:lnTo>
                  <a:lnTo>
                    <a:pt x="0" y="458"/>
                  </a:lnTo>
                  <a:lnTo>
                    <a:pt x="0" y="482"/>
                  </a:lnTo>
                  <a:lnTo>
                    <a:pt x="1" y="504"/>
                  </a:lnTo>
                  <a:lnTo>
                    <a:pt x="3" y="527"/>
                  </a:lnTo>
                  <a:lnTo>
                    <a:pt x="6" y="549"/>
                  </a:lnTo>
                  <a:lnTo>
                    <a:pt x="10" y="571"/>
                  </a:lnTo>
                  <a:lnTo>
                    <a:pt x="17" y="594"/>
                  </a:lnTo>
                  <a:lnTo>
                    <a:pt x="23" y="616"/>
                  </a:lnTo>
                  <a:lnTo>
                    <a:pt x="30" y="637"/>
                  </a:lnTo>
                  <a:lnTo>
                    <a:pt x="39" y="657"/>
                  </a:lnTo>
                  <a:lnTo>
                    <a:pt x="48" y="678"/>
                  </a:lnTo>
                  <a:lnTo>
                    <a:pt x="58" y="699"/>
                  </a:lnTo>
                  <a:lnTo>
                    <a:pt x="70" y="719"/>
                  </a:lnTo>
                  <a:lnTo>
                    <a:pt x="82" y="738"/>
                  </a:lnTo>
                  <a:lnTo>
                    <a:pt x="96" y="756"/>
                  </a:lnTo>
                  <a:lnTo>
                    <a:pt x="110" y="775"/>
                  </a:lnTo>
                  <a:lnTo>
                    <a:pt x="125" y="792"/>
                  </a:lnTo>
                  <a:lnTo>
                    <a:pt x="142" y="809"/>
                  </a:lnTo>
                  <a:lnTo>
                    <a:pt x="159" y="824"/>
                  </a:lnTo>
                  <a:lnTo>
                    <a:pt x="177" y="840"/>
                  </a:lnTo>
                  <a:lnTo>
                    <a:pt x="195" y="854"/>
                  </a:lnTo>
                  <a:lnTo>
                    <a:pt x="216" y="869"/>
                  </a:lnTo>
                  <a:lnTo>
                    <a:pt x="237" y="880"/>
                  </a:lnTo>
                  <a:lnTo>
                    <a:pt x="237" y="880"/>
                  </a:lnTo>
                  <a:lnTo>
                    <a:pt x="258" y="892"/>
                  </a:lnTo>
                  <a:lnTo>
                    <a:pt x="280" y="902"/>
                  </a:lnTo>
                  <a:lnTo>
                    <a:pt x="301" y="912"/>
                  </a:lnTo>
                  <a:lnTo>
                    <a:pt x="324" y="919"/>
                  </a:lnTo>
                  <a:lnTo>
                    <a:pt x="346" y="927"/>
                  </a:lnTo>
                  <a:lnTo>
                    <a:pt x="368" y="932"/>
                  </a:lnTo>
                  <a:lnTo>
                    <a:pt x="392" y="938"/>
                  </a:lnTo>
                  <a:lnTo>
                    <a:pt x="414" y="940"/>
                  </a:lnTo>
                  <a:lnTo>
                    <a:pt x="437" y="943"/>
                  </a:lnTo>
                  <a:lnTo>
                    <a:pt x="460" y="944"/>
                  </a:lnTo>
                  <a:lnTo>
                    <a:pt x="483" y="944"/>
                  </a:lnTo>
                  <a:lnTo>
                    <a:pt x="505" y="943"/>
                  </a:lnTo>
                  <a:lnTo>
                    <a:pt x="529" y="940"/>
                  </a:lnTo>
                  <a:lnTo>
                    <a:pt x="551" y="938"/>
                  </a:lnTo>
                  <a:lnTo>
                    <a:pt x="573" y="934"/>
                  </a:lnTo>
                  <a:lnTo>
                    <a:pt x="595" y="927"/>
                  </a:lnTo>
                  <a:lnTo>
                    <a:pt x="616" y="922"/>
                  </a:lnTo>
                  <a:lnTo>
                    <a:pt x="638" y="914"/>
                  </a:lnTo>
                  <a:lnTo>
                    <a:pt x="659" y="905"/>
                  </a:lnTo>
                  <a:lnTo>
                    <a:pt x="680" y="896"/>
                  </a:lnTo>
                  <a:lnTo>
                    <a:pt x="699" y="885"/>
                  </a:lnTo>
                  <a:lnTo>
                    <a:pt x="720" y="874"/>
                  </a:lnTo>
                  <a:lnTo>
                    <a:pt x="738" y="862"/>
                  </a:lnTo>
                  <a:lnTo>
                    <a:pt x="758" y="848"/>
                  </a:lnTo>
                  <a:lnTo>
                    <a:pt x="776" y="833"/>
                  </a:lnTo>
                  <a:lnTo>
                    <a:pt x="793" y="819"/>
                  </a:lnTo>
                  <a:lnTo>
                    <a:pt x="810" y="802"/>
                  </a:lnTo>
                  <a:lnTo>
                    <a:pt x="826" y="785"/>
                  </a:lnTo>
                  <a:lnTo>
                    <a:pt x="841" y="767"/>
                  </a:lnTo>
                  <a:lnTo>
                    <a:pt x="856" y="749"/>
                  </a:lnTo>
                  <a:lnTo>
                    <a:pt x="869" y="728"/>
                  </a:lnTo>
                  <a:lnTo>
                    <a:pt x="882" y="708"/>
                  </a:lnTo>
                  <a:lnTo>
                    <a:pt x="882" y="70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Freeform 127"/>
            <p:cNvSpPr>
              <a:spLocks/>
            </p:cNvSpPr>
            <p:nvPr userDrawn="1"/>
          </p:nvSpPr>
          <p:spPr bwMode="auto">
            <a:xfrm>
              <a:off x="2187" y="837"/>
              <a:ext cx="216" cy="216"/>
            </a:xfrm>
            <a:custGeom>
              <a:avLst/>
              <a:gdLst>
                <a:gd name="T0" fmla="*/ 817 w 864"/>
                <a:gd name="T1" fmla="*/ 628 h 864"/>
                <a:gd name="T2" fmla="*/ 842 w 864"/>
                <a:gd name="T3" fmla="*/ 568 h 864"/>
                <a:gd name="T4" fmla="*/ 858 w 864"/>
                <a:gd name="T5" fmla="*/ 505 h 864"/>
                <a:gd name="T6" fmla="*/ 864 w 864"/>
                <a:gd name="T7" fmla="*/ 443 h 864"/>
                <a:gd name="T8" fmla="*/ 862 w 864"/>
                <a:gd name="T9" fmla="*/ 380 h 864"/>
                <a:gd name="T10" fmla="*/ 850 w 864"/>
                <a:gd name="T11" fmla="*/ 319 h 864"/>
                <a:gd name="T12" fmla="*/ 829 w 864"/>
                <a:gd name="T13" fmla="*/ 260 h 864"/>
                <a:gd name="T14" fmla="*/ 800 w 864"/>
                <a:gd name="T15" fmla="*/ 206 h 864"/>
                <a:gd name="T16" fmla="*/ 764 w 864"/>
                <a:gd name="T17" fmla="*/ 153 h 864"/>
                <a:gd name="T18" fmla="*/ 720 w 864"/>
                <a:gd name="T19" fmla="*/ 108 h 864"/>
                <a:gd name="T20" fmla="*/ 668 w 864"/>
                <a:gd name="T21" fmla="*/ 69 h 864"/>
                <a:gd name="T22" fmla="*/ 628 w 864"/>
                <a:gd name="T23" fmla="*/ 47 h 864"/>
                <a:gd name="T24" fmla="*/ 569 w 864"/>
                <a:gd name="T25" fmla="*/ 21 h 864"/>
                <a:gd name="T26" fmla="*/ 506 w 864"/>
                <a:gd name="T27" fmla="*/ 5 h 864"/>
                <a:gd name="T28" fmla="*/ 443 w 864"/>
                <a:gd name="T29" fmla="*/ 0 h 864"/>
                <a:gd name="T30" fmla="*/ 381 w 864"/>
                <a:gd name="T31" fmla="*/ 2 h 864"/>
                <a:gd name="T32" fmla="*/ 320 w 864"/>
                <a:gd name="T33" fmla="*/ 14 h 864"/>
                <a:gd name="T34" fmla="*/ 261 w 864"/>
                <a:gd name="T35" fmla="*/ 35 h 864"/>
                <a:gd name="T36" fmla="*/ 206 w 864"/>
                <a:gd name="T37" fmla="*/ 64 h 864"/>
                <a:gd name="T38" fmla="*/ 155 w 864"/>
                <a:gd name="T39" fmla="*/ 100 h 864"/>
                <a:gd name="T40" fmla="*/ 109 w 864"/>
                <a:gd name="T41" fmla="*/ 144 h 864"/>
                <a:gd name="T42" fmla="*/ 69 w 864"/>
                <a:gd name="T43" fmla="*/ 196 h 864"/>
                <a:gd name="T44" fmla="*/ 47 w 864"/>
                <a:gd name="T45" fmla="*/ 234 h 864"/>
                <a:gd name="T46" fmla="*/ 23 w 864"/>
                <a:gd name="T47" fmla="*/ 295 h 864"/>
                <a:gd name="T48" fmla="*/ 7 w 864"/>
                <a:gd name="T49" fmla="*/ 357 h 864"/>
                <a:gd name="T50" fmla="*/ 0 w 864"/>
                <a:gd name="T51" fmla="*/ 419 h 864"/>
                <a:gd name="T52" fmla="*/ 3 w 864"/>
                <a:gd name="T53" fmla="*/ 482 h 864"/>
                <a:gd name="T54" fmla="*/ 15 w 864"/>
                <a:gd name="T55" fmla="*/ 543 h 864"/>
                <a:gd name="T56" fmla="*/ 36 w 864"/>
                <a:gd name="T57" fmla="*/ 602 h 864"/>
                <a:gd name="T58" fmla="*/ 64 w 864"/>
                <a:gd name="T59" fmla="*/ 658 h 864"/>
                <a:gd name="T60" fmla="*/ 101 w 864"/>
                <a:gd name="T61" fmla="*/ 708 h 864"/>
                <a:gd name="T62" fmla="*/ 145 w 864"/>
                <a:gd name="T63" fmla="*/ 754 h 864"/>
                <a:gd name="T64" fmla="*/ 197 w 864"/>
                <a:gd name="T65" fmla="*/ 793 h 864"/>
                <a:gd name="T66" fmla="*/ 236 w 864"/>
                <a:gd name="T67" fmla="*/ 815 h 864"/>
                <a:gd name="T68" fmla="*/ 296 w 864"/>
                <a:gd name="T69" fmla="*/ 841 h 864"/>
                <a:gd name="T70" fmla="*/ 357 w 864"/>
                <a:gd name="T71" fmla="*/ 857 h 864"/>
                <a:gd name="T72" fmla="*/ 420 w 864"/>
                <a:gd name="T73" fmla="*/ 864 h 864"/>
                <a:gd name="T74" fmla="*/ 483 w 864"/>
                <a:gd name="T75" fmla="*/ 860 h 864"/>
                <a:gd name="T76" fmla="*/ 544 w 864"/>
                <a:gd name="T77" fmla="*/ 848 h 864"/>
                <a:gd name="T78" fmla="*/ 602 w 864"/>
                <a:gd name="T79" fmla="*/ 828 h 864"/>
                <a:gd name="T80" fmla="*/ 658 w 864"/>
                <a:gd name="T81" fmla="*/ 800 h 864"/>
                <a:gd name="T82" fmla="*/ 709 w 864"/>
                <a:gd name="T83" fmla="*/ 763 h 864"/>
                <a:gd name="T84" fmla="*/ 755 w 864"/>
                <a:gd name="T85" fmla="*/ 718 h 864"/>
                <a:gd name="T86" fmla="*/ 795 w 864"/>
                <a:gd name="T87" fmla="*/ 667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806" y="647"/>
                  </a:moveTo>
                  <a:lnTo>
                    <a:pt x="806" y="647"/>
                  </a:lnTo>
                  <a:lnTo>
                    <a:pt x="817" y="628"/>
                  </a:lnTo>
                  <a:lnTo>
                    <a:pt x="827" y="608"/>
                  </a:lnTo>
                  <a:lnTo>
                    <a:pt x="834" y="587"/>
                  </a:lnTo>
                  <a:lnTo>
                    <a:pt x="842" y="568"/>
                  </a:lnTo>
                  <a:lnTo>
                    <a:pt x="849" y="547"/>
                  </a:lnTo>
                  <a:lnTo>
                    <a:pt x="854" y="526"/>
                  </a:lnTo>
                  <a:lnTo>
                    <a:pt x="858" y="505"/>
                  </a:lnTo>
                  <a:lnTo>
                    <a:pt x="860" y="484"/>
                  </a:lnTo>
                  <a:lnTo>
                    <a:pt x="863" y="464"/>
                  </a:lnTo>
                  <a:lnTo>
                    <a:pt x="864" y="443"/>
                  </a:lnTo>
                  <a:lnTo>
                    <a:pt x="864" y="422"/>
                  </a:lnTo>
                  <a:lnTo>
                    <a:pt x="863" y="401"/>
                  </a:lnTo>
                  <a:lnTo>
                    <a:pt x="862" y="380"/>
                  </a:lnTo>
                  <a:lnTo>
                    <a:pt x="858" y="359"/>
                  </a:lnTo>
                  <a:lnTo>
                    <a:pt x="854" y="340"/>
                  </a:lnTo>
                  <a:lnTo>
                    <a:pt x="850" y="319"/>
                  </a:lnTo>
                  <a:lnTo>
                    <a:pt x="843" y="299"/>
                  </a:lnTo>
                  <a:lnTo>
                    <a:pt x="837" y="280"/>
                  </a:lnTo>
                  <a:lnTo>
                    <a:pt x="829" y="260"/>
                  </a:lnTo>
                  <a:lnTo>
                    <a:pt x="820" y="242"/>
                  </a:lnTo>
                  <a:lnTo>
                    <a:pt x="811" y="224"/>
                  </a:lnTo>
                  <a:lnTo>
                    <a:pt x="800" y="206"/>
                  </a:lnTo>
                  <a:lnTo>
                    <a:pt x="789" y="187"/>
                  </a:lnTo>
                  <a:lnTo>
                    <a:pt x="777" y="170"/>
                  </a:lnTo>
                  <a:lnTo>
                    <a:pt x="764" y="153"/>
                  </a:lnTo>
                  <a:lnTo>
                    <a:pt x="750" y="138"/>
                  </a:lnTo>
                  <a:lnTo>
                    <a:pt x="735" y="123"/>
                  </a:lnTo>
                  <a:lnTo>
                    <a:pt x="720" y="108"/>
                  </a:lnTo>
                  <a:lnTo>
                    <a:pt x="703" y="95"/>
                  </a:lnTo>
                  <a:lnTo>
                    <a:pt x="686" y="81"/>
                  </a:lnTo>
                  <a:lnTo>
                    <a:pt x="668" y="69"/>
                  </a:lnTo>
                  <a:lnTo>
                    <a:pt x="648" y="57"/>
                  </a:lnTo>
                  <a:lnTo>
                    <a:pt x="648" y="57"/>
                  </a:lnTo>
                  <a:lnTo>
                    <a:pt x="628" y="47"/>
                  </a:lnTo>
                  <a:lnTo>
                    <a:pt x="609" y="38"/>
                  </a:lnTo>
                  <a:lnTo>
                    <a:pt x="588" y="28"/>
                  </a:lnTo>
                  <a:lnTo>
                    <a:pt x="569" y="21"/>
                  </a:lnTo>
                  <a:lnTo>
                    <a:pt x="548" y="15"/>
                  </a:lnTo>
                  <a:lnTo>
                    <a:pt x="527" y="10"/>
                  </a:lnTo>
                  <a:lnTo>
                    <a:pt x="506" y="5"/>
                  </a:lnTo>
                  <a:lnTo>
                    <a:pt x="485" y="2"/>
                  </a:lnTo>
                  <a:lnTo>
                    <a:pt x="464" y="0"/>
                  </a:lnTo>
                  <a:lnTo>
                    <a:pt x="443" y="0"/>
                  </a:lnTo>
                  <a:lnTo>
                    <a:pt x="423" y="0"/>
                  </a:lnTo>
                  <a:lnTo>
                    <a:pt x="402" y="0"/>
                  </a:lnTo>
                  <a:lnTo>
                    <a:pt x="381" y="2"/>
                  </a:lnTo>
                  <a:lnTo>
                    <a:pt x="361" y="5"/>
                  </a:lnTo>
                  <a:lnTo>
                    <a:pt x="340" y="9"/>
                  </a:lnTo>
                  <a:lnTo>
                    <a:pt x="320" y="14"/>
                  </a:lnTo>
                  <a:lnTo>
                    <a:pt x="300" y="19"/>
                  </a:lnTo>
                  <a:lnTo>
                    <a:pt x="281" y="27"/>
                  </a:lnTo>
                  <a:lnTo>
                    <a:pt x="261" y="35"/>
                  </a:lnTo>
                  <a:lnTo>
                    <a:pt x="243" y="43"/>
                  </a:lnTo>
                  <a:lnTo>
                    <a:pt x="224" y="53"/>
                  </a:lnTo>
                  <a:lnTo>
                    <a:pt x="206" y="64"/>
                  </a:lnTo>
                  <a:lnTo>
                    <a:pt x="188" y="74"/>
                  </a:lnTo>
                  <a:lnTo>
                    <a:pt x="171" y="87"/>
                  </a:lnTo>
                  <a:lnTo>
                    <a:pt x="155" y="100"/>
                  </a:lnTo>
                  <a:lnTo>
                    <a:pt x="138" y="113"/>
                  </a:lnTo>
                  <a:lnTo>
                    <a:pt x="124" y="129"/>
                  </a:lnTo>
                  <a:lnTo>
                    <a:pt x="109" y="144"/>
                  </a:lnTo>
                  <a:lnTo>
                    <a:pt x="95" y="161"/>
                  </a:lnTo>
                  <a:lnTo>
                    <a:pt x="82" y="178"/>
                  </a:lnTo>
                  <a:lnTo>
                    <a:pt x="69" y="196"/>
                  </a:lnTo>
                  <a:lnTo>
                    <a:pt x="58" y="215"/>
                  </a:lnTo>
                  <a:lnTo>
                    <a:pt x="58" y="215"/>
                  </a:lnTo>
                  <a:lnTo>
                    <a:pt x="47" y="234"/>
                  </a:lnTo>
                  <a:lnTo>
                    <a:pt x="38" y="255"/>
                  </a:lnTo>
                  <a:lnTo>
                    <a:pt x="29" y="275"/>
                  </a:lnTo>
                  <a:lnTo>
                    <a:pt x="23" y="295"/>
                  </a:lnTo>
                  <a:lnTo>
                    <a:pt x="16" y="315"/>
                  </a:lnTo>
                  <a:lnTo>
                    <a:pt x="11" y="336"/>
                  </a:lnTo>
                  <a:lnTo>
                    <a:pt x="7" y="357"/>
                  </a:lnTo>
                  <a:lnTo>
                    <a:pt x="3" y="378"/>
                  </a:lnTo>
                  <a:lnTo>
                    <a:pt x="2" y="398"/>
                  </a:lnTo>
                  <a:lnTo>
                    <a:pt x="0" y="419"/>
                  </a:lnTo>
                  <a:lnTo>
                    <a:pt x="0" y="440"/>
                  </a:lnTo>
                  <a:lnTo>
                    <a:pt x="2" y="461"/>
                  </a:lnTo>
                  <a:lnTo>
                    <a:pt x="3" y="482"/>
                  </a:lnTo>
                  <a:lnTo>
                    <a:pt x="6" y="503"/>
                  </a:lnTo>
                  <a:lnTo>
                    <a:pt x="9" y="523"/>
                  </a:lnTo>
                  <a:lnTo>
                    <a:pt x="15" y="543"/>
                  </a:lnTo>
                  <a:lnTo>
                    <a:pt x="21" y="563"/>
                  </a:lnTo>
                  <a:lnTo>
                    <a:pt x="28" y="582"/>
                  </a:lnTo>
                  <a:lnTo>
                    <a:pt x="36" y="602"/>
                  </a:lnTo>
                  <a:lnTo>
                    <a:pt x="43" y="621"/>
                  </a:lnTo>
                  <a:lnTo>
                    <a:pt x="54" y="639"/>
                  </a:lnTo>
                  <a:lnTo>
                    <a:pt x="64" y="658"/>
                  </a:lnTo>
                  <a:lnTo>
                    <a:pt x="75" y="675"/>
                  </a:lnTo>
                  <a:lnTo>
                    <a:pt x="88" y="692"/>
                  </a:lnTo>
                  <a:lnTo>
                    <a:pt x="101" y="708"/>
                  </a:lnTo>
                  <a:lnTo>
                    <a:pt x="115" y="724"/>
                  </a:lnTo>
                  <a:lnTo>
                    <a:pt x="129" y="740"/>
                  </a:lnTo>
                  <a:lnTo>
                    <a:pt x="145" y="754"/>
                  </a:lnTo>
                  <a:lnTo>
                    <a:pt x="162" y="768"/>
                  </a:lnTo>
                  <a:lnTo>
                    <a:pt x="179" y="781"/>
                  </a:lnTo>
                  <a:lnTo>
                    <a:pt x="197" y="793"/>
                  </a:lnTo>
                  <a:lnTo>
                    <a:pt x="217" y="805"/>
                  </a:lnTo>
                  <a:lnTo>
                    <a:pt x="217" y="805"/>
                  </a:lnTo>
                  <a:lnTo>
                    <a:pt x="236" y="815"/>
                  </a:lnTo>
                  <a:lnTo>
                    <a:pt x="256" y="826"/>
                  </a:lnTo>
                  <a:lnTo>
                    <a:pt x="275" y="834"/>
                  </a:lnTo>
                  <a:lnTo>
                    <a:pt x="296" y="841"/>
                  </a:lnTo>
                  <a:lnTo>
                    <a:pt x="317" y="848"/>
                  </a:lnTo>
                  <a:lnTo>
                    <a:pt x="337" y="853"/>
                  </a:lnTo>
                  <a:lnTo>
                    <a:pt x="357" y="857"/>
                  </a:lnTo>
                  <a:lnTo>
                    <a:pt x="378" y="860"/>
                  </a:lnTo>
                  <a:lnTo>
                    <a:pt x="399" y="862"/>
                  </a:lnTo>
                  <a:lnTo>
                    <a:pt x="420" y="864"/>
                  </a:lnTo>
                  <a:lnTo>
                    <a:pt x="441" y="864"/>
                  </a:lnTo>
                  <a:lnTo>
                    <a:pt x="462" y="862"/>
                  </a:lnTo>
                  <a:lnTo>
                    <a:pt x="483" y="860"/>
                  </a:lnTo>
                  <a:lnTo>
                    <a:pt x="503" y="857"/>
                  </a:lnTo>
                  <a:lnTo>
                    <a:pt x="524" y="853"/>
                  </a:lnTo>
                  <a:lnTo>
                    <a:pt x="544" y="848"/>
                  </a:lnTo>
                  <a:lnTo>
                    <a:pt x="563" y="843"/>
                  </a:lnTo>
                  <a:lnTo>
                    <a:pt x="583" y="836"/>
                  </a:lnTo>
                  <a:lnTo>
                    <a:pt x="602" y="828"/>
                  </a:lnTo>
                  <a:lnTo>
                    <a:pt x="622" y="819"/>
                  </a:lnTo>
                  <a:lnTo>
                    <a:pt x="640" y="810"/>
                  </a:lnTo>
                  <a:lnTo>
                    <a:pt x="658" y="800"/>
                  </a:lnTo>
                  <a:lnTo>
                    <a:pt x="675" y="788"/>
                  </a:lnTo>
                  <a:lnTo>
                    <a:pt x="692" y="776"/>
                  </a:lnTo>
                  <a:lnTo>
                    <a:pt x="709" y="763"/>
                  </a:lnTo>
                  <a:lnTo>
                    <a:pt x="725" y="749"/>
                  </a:lnTo>
                  <a:lnTo>
                    <a:pt x="741" y="735"/>
                  </a:lnTo>
                  <a:lnTo>
                    <a:pt x="755" y="718"/>
                  </a:lnTo>
                  <a:lnTo>
                    <a:pt x="769" y="702"/>
                  </a:lnTo>
                  <a:lnTo>
                    <a:pt x="782" y="684"/>
                  </a:lnTo>
                  <a:lnTo>
                    <a:pt x="795" y="667"/>
                  </a:lnTo>
                  <a:lnTo>
                    <a:pt x="806" y="647"/>
                  </a:lnTo>
                  <a:lnTo>
                    <a:pt x="806" y="6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 name="Freeform 128"/>
            <p:cNvSpPr>
              <a:spLocks/>
            </p:cNvSpPr>
            <p:nvPr userDrawn="1"/>
          </p:nvSpPr>
          <p:spPr bwMode="auto">
            <a:xfrm>
              <a:off x="2070" y="1066"/>
              <a:ext cx="196" cy="196"/>
            </a:xfrm>
            <a:custGeom>
              <a:avLst/>
              <a:gdLst>
                <a:gd name="T0" fmla="*/ 214 w 783"/>
                <a:gd name="T1" fmla="*/ 740 h 783"/>
                <a:gd name="T2" fmla="*/ 268 w 783"/>
                <a:gd name="T3" fmla="*/ 762 h 783"/>
                <a:gd name="T4" fmla="*/ 324 w 783"/>
                <a:gd name="T5" fmla="*/ 776 h 783"/>
                <a:gd name="T6" fmla="*/ 382 w 783"/>
                <a:gd name="T7" fmla="*/ 783 h 783"/>
                <a:gd name="T8" fmla="*/ 438 w 783"/>
                <a:gd name="T9" fmla="*/ 780 h 783"/>
                <a:gd name="T10" fmla="*/ 494 w 783"/>
                <a:gd name="T11" fmla="*/ 769 h 783"/>
                <a:gd name="T12" fmla="*/ 546 w 783"/>
                <a:gd name="T13" fmla="*/ 750 h 783"/>
                <a:gd name="T14" fmla="*/ 597 w 783"/>
                <a:gd name="T15" fmla="*/ 724 h 783"/>
                <a:gd name="T16" fmla="*/ 644 w 783"/>
                <a:gd name="T17" fmla="*/ 692 h 783"/>
                <a:gd name="T18" fmla="*/ 684 w 783"/>
                <a:gd name="T19" fmla="*/ 651 h 783"/>
                <a:gd name="T20" fmla="*/ 720 w 783"/>
                <a:gd name="T21" fmla="*/ 604 h 783"/>
                <a:gd name="T22" fmla="*/ 740 w 783"/>
                <a:gd name="T23" fmla="*/ 569 h 783"/>
                <a:gd name="T24" fmla="*/ 763 w 783"/>
                <a:gd name="T25" fmla="*/ 515 h 783"/>
                <a:gd name="T26" fmla="*/ 778 w 783"/>
                <a:gd name="T27" fmla="*/ 459 h 783"/>
                <a:gd name="T28" fmla="*/ 783 w 783"/>
                <a:gd name="T29" fmla="*/ 401 h 783"/>
                <a:gd name="T30" fmla="*/ 780 w 783"/>
                <a:gd name="T31" fmla="*/ 345 h 783"/>
                <a:gd name="T32" fmla="*/ 770 w 783"/>
                <a:gd name="T33" fmla="*/ 289 h 783"/>
                <a:gd name="T34" fmla="*/ 752 w 783"/>
                <a:gd name="T35" fmla="*/ 237 h 783"/>
                <a:gd name="T36" fmla="*/ 726 w 783"/>
                <a:gd name="T37" fmla="*/ 186 h 783"/>
                <a:gd name="T38" fmla="*/ 692 w 783"/>
                <a:gd name="T39" fmla="*/ 139 h 783"/>
                <a:gd name="T40" fmla="*/ 651 w 783"/>
                <a:gd name="T41" fmla="*/ 99 h 783"/>
                <a:gd name="T42" fmla="*/ 604 w 783"/>
                <a:gd name="T43" fmla="*/ 62 h 783"/>
                <a:gd name="T44" fmla="*/ 569 w 783"/>
                <a:gd name="T45" fmla="*/ 43 h 783"/>
                <a:gd name="T46" fmla="*/ 516 w 783"/>
                <a:gd name="T47" fmla="*/ 19 h 783"/>
                <a:gd name="T48" fmla="*/ 459 w 783"/>
                <a:gd name="T49" fmla="*/ 5 h 783"/>
                <a:gd name="T50" fmla="*/ 403 w 783"/>
                <a:gd name="T51" fmla="*/ 0 h 783"/>
                <a:gd name="T52" fmla="*/ 345 w 783"/>
                <a:gd name="T53" fmla="*/ 3 h 783"/>
                <a:gd name="T54" fmla="*/ 290 w 783"/>
                <a:gd name="T55" fmla="*/ 13 h 783"/>
                <a:gd name="T56" fmla="*/ 237 w 783"/>
                <a:gd name="T57" fmla="*/ 31 h 783"/>
                <a:gd name="T58" fmla="*/ 188 w 783"/>
                <a:gd name="T59" fmla="*/ 57 h 783"/>
                <a:gd name="T60" fmla="*/ 141 w 783"/>
                <a:gd name="T61" fmla="*/ 91 h 783"/>
                <a:gd name="T62" fmla="*/ 99 w 783"/>
                <a:gd name="T63" fmla="*/ 132 h 783"/>
                <a:gd name="T64" fmla="*/ 64 w 783"/>
                <a:gd name="T65" fmla="*/ 178 h 783"/>
                <a:gd name="T66" fmla="*/ 43 w 783"/>
                <a:gd name="T67" fmla="*/ 214 h 783"/>
                <a:gd name="T68" fmla="*/ 21 w 783"/>
                <a:gd name="T69" fmla="*/ 267 h 783"/>
                <a:gd name="T70" fmla="*/ 6 w 783"/>
                <a:gd name="T71" fmla="*/ 324 h 783"/>
                <a:gd name="T72" fmla="*/ 0 w 783"/>
                <a:gd name="T73" fmla="*/ 380 h 783"/>
                <a:gd name="T74" fmla="*/ 2 w 783"/>
                <a:gd name="T75" fmla="*/ 438 h 783"/>
                <a:gd name="T76" fmla="*/ 13 w 783"/>
                <a:gd name="T77" fmla="*/ 492 h 783"/>
                <a:gd name="T78" fmla="*/ 32 w 783"/>
                <a:gd name="T79" fmla="*/ 546 h 783"/>
                <a:gd name="T80" fmla="*/ 58 w 783"/>
                <a:gd name="T81" fmla="*/ 595 h 783"/>
                <a:gd name="T82" fmla="*/ 91 w 783"/>
                <a:gd name="T83" fmla="*/ 642 h 783"/>
                <a:gd name="T84" fmla="*/ 131 w 783"/>
                <a:gd name="T85" fmla="*/ 684 h 783"/>
                <a:gd name="T86" fmla="*/ 178 w 783"/>
                <a:gd name="T87" fmla="*/ 71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197" y="730"/>
                  </a:moveTo>
                  <a:lnTo>
                    <a:pt x="197" y="730"/>
                  </a:lnTo>
                  <a:lnTo>
                    <a:pt x="214" y="740"/>
                  </a:lnTo>
                  <a:lnTo>
                    <a:pt x="232" y="748"/>
                  </a:lnTo>
                  <a:lnTo>
                    <a:pt x="250" y="756"/>
                  </a:lnTo>
                  <a:lnTo>
                    <a:pt x="268" y="762"/>
                  </a:lnTo>
                  <a:lnTo>
                    <a:pt x="287" y="769"/>
                  </a:lnTo>
                  <a:lnTo>
                    <a:pt x="306" y="773"/>
                  </a:lnTo>
                  <a:lnTo>
                    <a:pt x="324" y="776"/>
                  </a:lnTo>
                  <a:lnTo>
                    <a:pt x="344" y="779"/>
                  </a:lnTo>
                  <a:lnTo>
                    <a:pt x="362" y="782"/>
                  </a:lnTo>
                  <a:lnTo>
                    <a:pt x="382" y="783"/>
                  </a:lnTo>
                  <a:lnTo>
                    <a:pt x="400" y="783"/>
                  </a:lnTo>
                  <a:lnTo>
                    <a:pt x="419" y="782"/>
                  </a:lnTo>
                  <a:lnTo>
                    <a:pt x="438" y="780"/>
                  </a:lnTo>
                  <a:lnTo>
                    <a:pt x="456" y="778"/>
                  </a:lnTo>
                  <a:lnTo>
                    <a:pt x="475" y="774"/>
                  </a:lnTo>
                  <a:lnTo>
                    <a:pt x="494" y="769"/>
                  </a:lnTo>
                  <a:lnTo>
                    <a:pt x="511" y="763"/>
                  </a:lnTo>
                  <a:lnTo>
                    <a:pt x="529" y="758"/>
                  </a:lnTo>
                  <a:lnTo>
                    <a:pt x="546" y="750"/>
                  </a:lnTo>
                  <a:lnTo>
                    <a:pt x="564" y="743"/>
                  </a:lnTo>
                  <a:lnTo>
                    <a:pt x="580" y="735"/>
                  </a:lnTo>
                  <a:lnTo>
                    <a:pt x="597" y="724"/>
                  </a:lnTo>
                  <a:lnTo>
                    <a:pt x="612" y="714"/>
                  </a:lnTo>
                  <a:lnTo>
                    <a:pt x="628" y="703"/>
                  </a:lnTo>
                  <a:lnTo>
                    <a:pt x="644" y="692"/>
                  </a:lnTo>
                  <a:lnTo>
                    <a:pt x="658" y="679"/>
                  </a:lnTo>
                  <a:lnTo>
                    <a:pt x="671" y="666"/>
                  </a:lnTo>
                  <a:lnTo>
                    <a:pt x="684" y="651"/>
                  </a:lnTo>
                  <a:lnTo>
                    <a:pt x="697" y="636"/>
                  </a:lnTo>
                  <a:lnTo>
                    <a:pt x="709" y="620"/>
                  </a:lnTo>
                  <a:lnTo>
                    <a:pt x="720" y="604"/>
                  </a:lnTo>
                  <a:lnTo>
                    <a:pt x="731" y="586"/>
                  </a:lnTo>
                  <a:lnTo>
                    <a:pt x="731" y="586"/>
                  </a:lnTo>
                  <a:lnTo>
                    <a:pt x="740" y="569"/>
                  </a:lnTo>
                  <a:lnTo>
                    <a:pt x="749" y="551"/>
                  </a:lnTo>
                  <a:lnTo>
                    <a:pt x="757" y="533"/>
                  </a:lnTo>
                  <a:lnTo>
                    <a:pt x="763" y="515"/>
                  </a:lnTo>
                  <a:lnTo>
                    <a:pt x="769" y="496"/>
                  </a:lnTo>
                  <a:lnTo>
                    <a:pt x="774" y="477"/>
                  </a:lnTo>
                  <a:lnTo>
                    <a:pt x="778" y="459"/>
                  </a:lnTo>
                  <a:lnTo>
                    <a:pt x="780" y="439"/>
                  </a:lnTo>
                  <a:lnTo>
                    <a:pt x="782" y="421"/>
                  </a:lnTo>
                  <a:lnTo>
                    <a:pt x="783" y="401"/>
                  </a:lnTo>
                  <a:lnTo>
                    <a:pt x="783" y="383"/>
                  </a:lnTo>
                  <a:lnTo>
                    <a:pt x="783" y="363"/>
                  </a:lnTo>
                  <a:lnTo>
                    <a:pt x="780" y="345"/>
                  </a:lnTo>
                  <a:lnTo>
                    <a:pt x="778" y="327"/>
                  </a:lnTo>
                  <a:lnTo>
                    <a:pt x="774" y="307"/>
                  </a:lnTo>
                  <a:lnTo>
                    <a:pt x="770" y="289"/>
                  </a:lnTo>
                  <a:lnTo>
                    <a:pt x="765" y="272"/>
                  </a:lnTo>
                  <a:lnTo>
                    <a:pt x="758" y="254"/>
                  </a:lnTo>
                  <a:lnTo>
                    <a:pt x="752" y="237"/>
                  </a:lnTo>
                  <a:lnTo>
                    <a:pt x="744" y="219"/>
                  </a:lnTo>
                  <a:lnTo>
                    <a:pt x="735" y="203"/>
                  </a:lnTo>
                  <a:lnTo>
                    <a:pt x="726" y="186"/>
                  </a:lnTo>
                  <a:lnTo>
                    <a:pt x="715" y="171"/>
                  </a:lnTo>
                  <a:lnTo>
                    <a:pt x="705" y="155"/>
                  </a:lnTo>
                  <a:lnTo>
                    <a:pt x="692" y="139"/>
                  </a:lnTo>
                  <a:lnTo>
                    <a:pt x="680" y="125"/>
                  </a:lnTo>
                  <a:lnTo>
                    <a:pt x="666" y="112"/>
                  </a:lnTo>
                  <a:lnTo>
                    <a:pt x="651" y="99"/>
                  </a:lnTo>
                  <a:lnTo>
                    <a:pt x="637" y="86"/>
                  </a:lnTo>
                  <a:lnTo>
                    <a:pt x="621" y="74"/>
                  </a:lnTo>
                  <a:lnTo>
                    <a:pt x="604" y="62"/>
                  </a:lnTo>
                  <a:lnTo>
                    <a:pt x="588" y="52"/>
                  </a:lnTo>
                  <a:lnTo>
                    <a:pt x="588" y="52"/>
                  </a:lnTo>
                  <a:lnTo>
                    <a:pt x="569" y="43"/>
                  </a:lnTo>
                  <a:lnTo>
                    <a:pt x="552" y="34"/>
                  </a:lnTo>
                  <a:lnTo>
                    <a:pt x="534" y="26"/>
                  </a:lnTo>
                  <a:lnTo>
                    <a:pt x="516" y="19"/>
                  </a:lnTo>
                  <a:lnTo>
                    <a:pt x="496" y="14"/>
                  </a:lnTo>
                  <a:lnTo>
                    <a:pt x="478" y="9"/>
                  </a:lnTo>
                  <a:lnTo>
                    <a:pt x="459" y="5"/>
                  </a:lnTo>
                  <a:lnTo>
                    <a:pt x="440" y="3"/>
                  </a:lnTo>
                  <a:lnTo>
                    <a:pt x="421" y="0"/>
                  </a:lnTo>
                  <a:lnTo>
                    <a:pt x="403" y="0"/>
                  </a:lnTo>
                  <a:lnTo>
                    <a:pt x="383" y="0"/>
                  </a:lnTo>
                  <a:lnTo>
                    <a:pt x="365" y="0"/>
                  </a:lnTo>
                  <a:lnTo>
                    <a:pt x="345" y="3"/>
                  </a:lnTo>
                  <a:lnTo>
                    <a:pt x="327" y="5"/>
                  </a:lnTo>
                  <a:lnTo>
                    <a:pt x="309" y="9"/>
                  </a:lnTo>
                  <a:lnTo>
                    <a:pt x="290" y="13"/>
                  </a:lnTo>
                  <a:lnTo>
                    <a:pt x="272" y="18"/>
                  </a:lnTo>
                  <a:lnTo>
                    <a:pt x="255" y="25"/>
                  </a:lnTo>
                  <a:lnTo>
                    <a:pt x="237" y="31"/>
                  </a:lnTo>
                  <a:lnTo>
                    <a:pt x="220" y="39"/>
                  </a:lnTo>
                  <a:lnTo>
                    <a:pt x="203" y="48"/>
                  </a:lnTo>
                  <a:lnTo>
                    <a:pt x="188" y="57"/>
                  </a:lnTo>
                  <a:lnTo>
                    <a:pt x="171" y="68"/>
                  </a:lnTo>
                  <a:lnTo>
                    <a:pt x="155" y="78"/>
                  </a:lnTo>
                  <a:lnTo>
                    <a:pt x="141" y="91"/>
                  </a:lnTo>
                  <a:lnTo>
                    <a:pt x="126" y="103"/>
                  </a:lnTo>
                  <a:lnTo>
                    <a:pt x="112" y="117"/>
                  </a:lnTo>
                  <a:lnTo>
                    <a:pt x="99" y="132"/>
                  </a:lnTo>
                  <a:lnTo>
                    <a:pt x="86" y="146"/>
                  </a:lnTo>
                  <a:lnTo>
                    <a:pt x="74" y="161"/>
                  </a:lnTo>
                  <a:lnTo>
                    <a:pt x="64" y="178"/>
                  </a:lnTo>
                  <a:lnTo>
                    <a:pt x="53" y="195"/>
                  </a:lnTo>
                  <a:lnTo>
                    <a:pt x="53" y="195"/>
                  </a:lnTo>
                  <a:lnTo>
                    <a:pt x="43" y="214"/>
                  </a:lnTo>
                  <a:lnTo>
                    <a:pt x="35" y="231"/>
                  </a:lnTo>
                  <a:lnTo>
                    <a:pt x="27" y="249"/>
                  </a:lnTo>
                  <a:lnTo>
                    <a:pt x="21" y="267"/>
                  </a:lnTo>
                  <a:lnTo>
                    <a:pt x="14" y="287"/>
                  </a:lnTo>
                  <a:lnTo>
                    <a:pt x="10" y="305"/>
                  </a:lnTo>
                  <a:lnTo>
                    <a:pt x="6" y="324"/>
                  </a:lnTo>
                  <a:lnTo>
                    <a:pt x="2" y="343"/>
                  </a:lnTo>
                  <a:lnTo>
                    <a:pt x="1" y="362"/>
                  </a:lnTo>
                  <a:lnTo>
                    <a:pt x="0" y="380"/>
                  </a:lnTo>
                  <a:lnTo>
                    <a:pt x="0" y="400"/>
                  </a:lnTo>
                  <a:lnTo>
                    <a:pt x="1" y="418"/>
                  </a:lnTo>
                  <a:lnTo>
                    <a:pt x="2" y="438"/>
                  </a:lnTo>
                  <a:lnTo>
                    <a:pt x="5" y="456"/>
                  </a:lnTo>
                  <a:lnTo>
                    <a:pt x="9" y="474"/>
                  </a:lnTo>
                  <a:lnTo>
                    <a:pt x="13" y="492"/>
                  </a:lnTo>
                  <a:lnTo>
                    <a:pt x="19" y="511"/>
                  </a:lnTo>
                  <a:lnTo>
                    <a:pt x="25" y="528"/>
                  </a:lnTo>
                  <a:lnTo>
                    <a:pt x="32" y="546"/>
                  </a:lnTo>
                  <a:lnTo>
                    <a:pt x="40" y="563"/>
                  </a:lnTo>
                  <a:lnTo>
                    <a:pt x="48" y="580"/>
                  </a:lnTo>
                  <a:lnTo>
                    <a:pt x="58" y="595"/>
                  </a:lnTo>
                  <a:lnTo>
                    <a:pt x="68" y="612"/>
                  </a:lnTo>
                  <a:lnTo>
                    <a:pt x="79" y="628"/>
                  </a:lnTo>
                  <a:lnTo>
                    <a:pt x="91" y="642"/>
                  </a:lnTo>
                  <a:lnTo>
                    <a:pt x="104" y="657"/>
                  </a:lnTo>
                  <a:lnTo>
                    <a:pt x="117" y="671"/>
                  </a:lnTo>
                  <a:lnTo>
                    <a:pt x="131" y="684"/>
                  </a:lnTo>
                  <a:lnTo>
                    <a:pt x="147" y="697"/>
                  </a:lnTo>
                  <a:lnTo>
                    <a:pt x="163" y="709"/>
                  </a:lnTo>
                  <a:lnTo>
                    <a:pt x="178" y="719"/>
                  </a:lnTo>
                  <a:lnTo>
                    <a:pt x="197" y="730"/>
                  </a:lnTo>
                  <a:lnTo>
                    <a:pt x="197"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 name="Freeform 129"/>
            <p:cNvSpPr>
              <a:spLocks/>
            </p:cNvSpPr>
            <p:nvPr userDrawn="1"/>
          </p:nvSpPr>
          <p:spPr bwMode="auto">
            <a:xfrm>
              <a:off x="1954" y="1296"/>
              <a:ext cx="175" cy="175"/>
            </a:xfrm>
            <a:custGeom>
              <a:avLst/>
              <a:gdLst>
                <a:gd name="T0" fmla="*/ 663 w 702"/>
                <a:gd name="T1" fmla="*/ 511 h 702"/>
                <a:gd name="T2" fmla="*/ 684 w 702"/>
                <a:gd name="T3" fmla="*/ 461 h 702"/>
                <a:gd name="T4" fmla="*/ 697 w 702"/>
                <a:gd name="T5" fmla="*/ 412 h 702"/>
                <a:gd name="T6" fmla="*/ 702 w 702"/>
                <a:gd name="T7" fmla="*/ 360 h 702"/>
                <a:gd name="T8" fmla="*/ 699 w 702"/>
                <a:gd name="T9" fmla="*/ 310 h 702"/>
                <a:gd name="T10" fmla="*/ 689 w 702"/>
                <a:gd name="T11" fmla="*/ 261 h 702"/>
                <a:gd name="T12" fmla="*/ 673 w 702"/>
                <a:gd name="T13" fmla="*/ 213 h 702"/>
                <a:gd name="T14" fmla="*/ 650 w 702"/>
                <a:gd name="T15" fmla="*/ 167 h 702"/>
                <a:gd name="T16" fmla="*/ 620 w 702"/>
                <a:gd name="T17" fmla="*/ 125 h 702"/>
                <a:gd name="T18" fmla="*/ 583 w 702"/>
                <a:gd name="T19" fmla="*/ 89 h 702"/>
                <a:gd name="T20" fmla="*/ 542 w 702"/>
                <a:gd name="T21" fmla="*/ 56 h 702"/>
                <a:gd name="T22" fmla="*/ 510 w 702"/>
                <a:gd name="T23" fmla="*/ 38 h 702"/>
                <a:gd name="T24" fmla="*/ 461 w 702"/>
                <a:gd name="T25" fmla="*/ 18 h 702"/>
                <a:gd name="T26" fmla="*/ 410 w 702"/>
                <a:gd name="T27" fmla="*/ 5 h 702"/>
                <a:gd name="T28" fmla="*/ 359 w 702"/>
                <a:gd name="T29" fmla="*/ 0 h 702"/>
                <a:gd name="T30" fmla="*/ 310 w 702"/>
                <a:gd name="T31" fmla="*/ 3 h 702"/>
                <a:gd name="T32" fmla="*/ 259 w 702"/>
                <a:gd name="T33" fmla="*/ 12 h 702"/>
                <a:gd name="T34" fmla="*/ 212 w 702"/>
                <a:gd name="T35" fmla="*/ 29 h 702"/>
                <a:gd name="T36" fmla="*/ 166 w 702"/>
                <a:gd name="T37" fmla="*/ 52 h 702"/>
                <a:gd name="T38" fmla="*/ 125 w 702"/>
                <a:gd name="T39" fmla="*/ 81 h 702"/>
                <a:gd name="T40" fmla="*/ 88 w 702"/>
                <a:gd name="T41" fmla="*/ 117 h 702"/>
                <a:gd name="T42" fmla="*/ 56 w 702"/>
                <a:gd name="T43" fmla="*/ 160 h 702"/>
                <a:gd name="T44" fmla="*/ 37 w 702"/>
                <a:gd name="T45" fmla="*/ 192 h 702"/>
                <a:gd name="T46" fmla="*/ 17 w 702"/>
                <a:gd name="T47" fmla="*/ 240 h 702"/>
                <a:gd name="T48" fmla="*/ 5 w 702"/>
                <a:gd name="T49" fmla="*/ 291 h 702"/>
                <a:gd name="T50" fmla="*/ 0 w 702"/>
                <a:gd name="T51" fmla="*/ 341 h 702"/>
                <a:gd name="T52" fmla="*/ 2 w 702"/>
                <a:gd name="T53" fmla="*/ 392 h 702"/>
                <a:gd name="T54" fmla="*/ 11 w 702"/>
                <a:gd name="T55" fmla="*/ 442 h 702"/>
                <a:gd name="T56" fmla="*/ 28 w 702"/>
                <a:gd name="T57" fmla="*/ 490 h 702"/>
                <a:gd name="T58" fmla="*/ 52 w 702"/>
                <a:gd name="T59" fmla="*/ 534 h 702"/>
                <a:gd name="T60" fmla="*/ 80 w 702"/>
                <a:gd name="T61" fmla="*/ 576 h 702"/>
                <a:gd name="T62" fmla="*/ 117 w 702"/>
                <a:gd name="T63" fmla="*/ 614 h 702"/>
                <a:gd name="T64" fmla="*/ 160 w 702"/>
                <a:gd name="T65" fmla="*/ 645 h 702"/>
                <a:gd name="T66" fmla="*/ 191 w 702"/>
                <a:gd name="T67" fmla="*/ 663 h 702"/>
                <a:gd name="T68" fmla="*/ 239 w 702"/>
                <a:gd name="T69" fmla="*/ 684 h 702"/>
                <a:gd name="T70" fmla="*/ 290 w 702"/>
                <a:gd name="T71" fmla="*/ 697 h 702"/>
                <a:gd name="T72" fmla="*/ 341 w 702"/>
                <a:gd name="T73" fmla="*/ 702 h 702"/>
                <a:gd name="T74" fmla="*/ 392 w 702"/>
                <a:gd name="T75" fmla="*/ 700 h 702"/>
                <a:gd name="T76" fmla="*/ 441 w 702"/>
                <a:gd name="T77" fmla="*/ 689 h 702"/>
                <a:gd name="T78" fmla="*/ 490 w 702"/>
                <a:gd name="T79" fmla="*/ 674 h 702"/>
                <a:gd name="T80" fmla="*/ 534 w 702"/>
                <a:gd name="T81" fmla="*/ 650 h 702"/>
                <a:gd name="T82" fmla="*/ 576 w 702"/>
                <a:gd name="T83" fmla="*/ 620 h 702"/>
                <a:gd name="T84" fmla="*/ 613 w 702"/>
                <a:gd name="T85" fmla="*/ 584 h 702"/>
                <a:gd name="T86" fmla="*/ 645 w 702"/>
                <a:gd name="T87" fmla="*/ 54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4" y="526"/>
                  </a:moveTo>
                  <a:lnTo>
                    <a:pt x="654" y="526"/>
                  </a:lnTo>
                  <a:lnTo>
                    <a:pt x="663" y="511"/>
                  </a:lnTo>
                  <a:lnTo>
                    <a:pt x="671" y="494"/>
                  </a:lnTo>
                  <a:lnTo>
                    <a:pt x="677" y="478"/>
                  </a:lnTo>
                  <a:lnTo>
                    <a:pt x="684" y="461"/>
                  </a:lnTo>
                  <a:lnTo>
                    <a:pt x="689" y="444"/>
                  </a:lnTo>
                  <a:lnTo>
                    <a:pt x="693" y="427"/>
                  </a:lnTo>
                  <a:lnTo>
                    <a:pt x="697" y="412"/>
                  </a:lnTo>
                  <a:lnTo>
                    <a:pt x="699" y="395"/>
                  </a:lnTo>
                  <a:lnTo>
                    <a:pt x="701" y="377"/>
                  </a:lnTo>
                  <a:lnTo>
                    <a:pt x="702" y="360"/>
                  </a:lnTo>
                  <a:lnTo>
                    <a:pt x="702" y="343"/>
                  </a:lnTo>
                  <a:lnTo>
                    <a:pt x="701" y="326"/>
                  </a:lnTo>
                  <a:lnTo>
                    <a:pt x="699" y="310"/>
                  </a:lnTo>
                  <a:lnTo>
                    <a:pt x="697" y="293"/>
                  </a:lnTo>
                  <a:lnTo>
                    <a:pt x="693" y="276"/>
                  </a:lnTo>
                  <a:lnTo>
                    <a:pt x="689" y="261"/>
                  </a:lnTo>
                  <a:lnTo>
                    <a:pt x="685" y="244"/>
                  </a:lnTo>
                  <a:lnTo>
                    <a:pt x="680" y="228"/>
                  </a:lnTo>
                  <a:lnTo>
                    <a:pt x="673" y="213"/>
                  </a:lnTo>
                  <a:lnTo>
                    <a:pt x="666" y="197"/>
                  </a:lnTo>
                  <a:lnTo>
                    <a:pt x="658" y="183"/>
                  </a:lnTo>
                  <a:lnTo>
                    <a:pt x="650" y="167"/>
                  </a:lnTo>
                  <a:lnTo>
                    <a:pt x="641" y="153"/>
                  </a:lnTo>
                  <a:lnTo>
                    <a:pt x="630" y="140"/>
                  </a:lnTo>
                  <a:lnTo>
                    <a:pt x="620" y="125"/>
                  </a:lnTo>
                  <a:lnTo>
                    <a:pt x="608" y="112"/>
                  </a:lnTo>
                  <a:lnTo>
                    <a:pt x="596" y="100"/>
                  </a:lnTo>
                  <a:lnTo>
                    <a:pt x="583" y="89"/>
                  </a:lnTo>
                  <a:lnTo>
                    <a:pt x="570" y="77"/>
                  </a:lnTo>
                  <a:lnTo>
                    <a:pt x="556" y="67"/>
                  </a:lnTo>
                  <a:lnTo>
                    <a:pt x="542" y="56"/>
                  </a:lnTo>
                  <a:lnTo>
                    <a:pt x="526" y="47"/>
                  </a:lnTo>
                  <a:lnTo>
                    <a:pt x="526" y="47"/>
                  </a:lnTo>
                  <a:lnTo>
                    <a:pt x="510" y="38"/>
                  </a:lnTo>
                  <a:lnTo>
                    <a:pt x="494" y="30"/>
                  </a:lnTo>
                  <a:lnTo>
                    <a:pt x="478" y="24"/>
                  </a:lnTo>
                  <a:lnTo>
                    <a:pt x="461" y="18"/>
                  </a:lnTo>
                  <a:lnTo>
                    <a:pt x="444" y="13"/>
                  </a:lnTo>
                  <a:lnTo>
                    <a:pt x="427" y="8"/>
                  </a:lnTo>
                  <a:lnTo>
                    <a:pt x="410" y="5"/>
                  </a:lnTo>
                  <a:lnTo>
                    <a:pt x="393" y="3"/>
                  </a:lnTo>
                  <a:lnTo>
                    <a:pt x="376" y="1"/>
                  </a:lnTo>
                  <a:lnTo>
                    <a:pt x="359" y="0"/>
                  </a:lnTo>
                  <a:lnTo>
                    <a:pt x="342" y="0"/>
                  </a:lnTo>
                  <a:lnTo>
                    <a:pt x="325" y="0"/>
                  </a:lnTo>
                  <a:lnTo>
                    <a:pt x="310" y="3"/>
                  </a:lnTo>
                  <a:lnTo>
                    <a:pt x="293" y="5"/>
                  </a:lnTo>
                  <a:lnTo>
                    <a:pt x="276" y="8"/>
                  </a:lnTo>
                  <a:lnTo>
                    <a:pt x="259" y="12"/>
                  </a:lnTo>
                  <a:lnTo>
                    <a:pt x="243" y="17"/>
                  </a:lnTo>
                  <a:lnTo>
                    <a:pt x="228" y="22"/>
                  </a:lnTo>
                  <a:lnTo>
                    <a:pt x="212" y="29"/>
                  </a:lnTo>
                  <a:lnTo>
                    <a:pt x="196" y="35"/>
                  </a:lnTo>
                  <a:lnTo>
                    <a:pt x="181" y="43"/>
                  </a:lnTo>
                  <a:lnTo>
                    <a:pt x="166" y="52"/>
                  </a:lnTo>
                  <a:lnTo>
                    <a:pt x="152" y="61"/>
                  </a:lnTo>
                  <a:lnTo>
                    <a:pt x="139" y="70"/>
                  </a:lnTo>
                  <a:lnTo>
                    <a:pt x="125" y="81"/>
                  </a:lnTo>
                  <a:lnTo>
                    <a:pt x="112" y="93"/>
                  </a:lnTo>
                  <a:lnTo>
                    <a:pt x="100" y="104"/>
                  </a:lnTo>
                  <a:lnTo>
                    <a:pt x="88" y="117"/>
                  </a:lnTo>
                  <a:lnTo>
                    <a:pt x="77" y="132"/>
                  </a:lnTo>
                  <a:lnTo>
                    <a:pt x="66" y="145"/>
                  </a:lnTo>
                  <a:lnTo>
                    <a:pt x="56" y="160"/>
                  </a:lnTo>
                  <a:lnTo>
                    <a:pt x="47" y="176"/>
                  </a:lnTo>
                  <a:lnTo>
                    <a:pt x="47" y="176"/>
                  </a:lnTo>
                  <a:lnTo>
                    <a:pt x="37" y="192"/>
                  </a:lnTo>
                  <a:lnTo>
                    <a:pt x="30" y="207"/>
                  </a:lnTo>
                  <a:lnTo>
                    <a:pt x="23" y="224"/>
                  </a:lnTo>
                  <a:lnTo>
                    <a:pt x="17" y="240"/>
                  </a:lnTo>
                  <a:lnTo>
                    <a:pt x="13" y="257"/>
                  </a:lnTo>
                  <a:lnTo>
                    <a:pt x="7" y="274"/>
                  </a:lnTo>
                  <a:lnTo>
                    <a:pt x="5" y="291"/>
                  </a:lnTo>
                  <a:lnTo>
                    <a:pt x="2" y="308"/>
                  </a:lnTo>
                  <a:lnTo>
                    <a:pt x="0" y="325"/>
                  </a:lnTo>
                  <a:lnTo>
                    <a:pt x="0" y="341"/>
                  </a:lnTo>
                  <a:lnTo>
                    <a:pt x="0" y="358"/>
                  </a:lnTo>
                  <a:lnTo>
                    <a:pt x="0" y="375"/>
                  </a:lnTo>
                  <a:lnTo>
                    <a:pt x="2" y="392"/>
                  </a:lnTo>
                  <a:lnTo>
                    <a:pt x="4" y="409"/>
                  </a:lnTo>
                  <a:lnTo>
                    <a:pt x="7" y="425"/>
                  </a:lnTo>
                  <a:lnTo>
                    <a:pt x="11" y="442"/>
                  </a:lnTo>
                  <a:lnTo>
                    <a:pt x="17" y="457"/>
                  </a:lnTo>
                  <a:lnTo>
                    <a:pt x="22" y="474"/>
                  </a:lnTo>
                  <a:lnTo>
                    <a:pt x="28" y="490"/>
                  </a:lnTo>
                  <a:lnTo>
                    <a:pt x="35" y="504"/>
                  </a:lnTo>
                  <a:lnTo>
                    <a:pt x="43" y="520"/>
                  </a:lnTo>
                  <a:lnTo>
                    <a:pt x="52" y="534"/>
                  </a:lnTo>
                  <a:lnTo>
                    <a:pt x="61" y="549"/>
                  </a:lnTo>
                  <a:lnTo>
                    <a:pt x="70" y="563"/>
                  </a:lnTo>
                  <a:lnTo>
                    <a:pt x="80" y="576"/>
                  </a:lnTo>
                  <a:lnTo>
                    <a:pt x="92" y="589"/>
                  </a:lnTo>
                  <a:lnTo>
                    <a:pt x="104" y="602"/>
                  </a:lnTo>
                  <a:lnTo>
                    <a:pt x="117" y="614"/>
                  </a:lnTo>
                  <a:lnTo>
                    <a:pt x="131" y="624"/>
                  </a:lnTo>
                  <a:lnTo>
                    <a:pt x="144" y="636"/>
                  </a:lnTo>
                  <a:lnTo>
                    <a:pt x="160" y="645"/>
                  </a:lnTo>
                  <a:lnTo>
                    <a:pt x="176" y="655"/>
                  </a:lnTo>
                  <a:lnTo>
                    <a:pt x="176" y="655"/>
                  </a:lnTo>
                  <a:lnTo>
                    <a:pt x="191" y="663"/>
                  </a:lnTo>
                  <a:lnTo>
                    <a:pt x="207" y="671"/>
                  </a:lnTo>
                  <a:lnTo>
                    <a:pt x="224" y="678"/>
                  </a:lnTo>
                  <a:lnTo>
                    <a:pt x="239" y="684"/>
                  </a:lnTo>
                  <a:lnTo>
                    <a:pt x="256" y="689"/>
                  </a:lnTo>
                  <a:lnTo>
                    <a:pt x="273" y="693"/>
                  </a:lnTo>
                  <a:lnTo>
                    <a:pt x="290" y="697"/>
                  </a:lnTo>
                  <a:lnTo>
                    <a:pt x="307" y="700"/>
                  </a:lnTo>
                  <a:lnTo>
                    <a:pt x="324" y="701"/>
                  </a:lnTo>
                  <a:lnTo>
                    <a:pt x="341" y="702"/>
                  </a:lnTo>
                  <a:lnTo>
                    <a:pt x="358" y="702"/>
                  </a:lnTo>
                  <a:lnTo>
                    <a:pt x="375" y="701"/>
                  </a:lnTo>
                  <a:lnTo>
                    <a:pt x="392" y="700"/>
                  </a:lnTo>
                  <a:lnTo>
                    <a:pt x="409" y="697"/>
                  </a:lnTo>
                  <a:lnTo>
                    <a:pt x="424" y="695"/>
                  </a:lnTo>
                  <a:lnTo>
                    <a:pt x="441" y="689"/>
                  </a:lnTo>
                  <a:lnTo>
                    <a:pt x="457" y="685"/>
                  </a:lnTo>
                  <a:lnTo>
                    <a:pt x="474" y="680"/>
                  </a:lnTo>
                  <a:lnTo>
                    <a:pt x="490" y="674"/>
                  </a:lnTo>
                  <a:lnTo>
                    <a:pt x="504" y="666"/>
                  </a:lnTo>
                  <a:lnTo>
                    <a:pt x="520" y="658"/>
                  </a:lnTo>
                  <a:lnTo>
                    <a:pt x="534" y="650"/>
                  </a:lnTo>
                  <a:lnTo>
                    <a:pt x="548" y="641"/>
                  </a:lnTo>
                  <a:lnTo>
                    <a:pt x="563" y="631"/>
                  </a:lnTo>
                  <a:lnTo>
                    <a:pt x="576" y="620"/>
                  </a:lnTo>
                  <a:lnTo>
                    <a:pt x="589" y="609"/>
                  </a:lnTo>
                  <a:lnTo>
                    <a:pt x="600" y="597"/>
                  </a:lnTo>
                  <a:lnTo>
                    <a:pt x="613" y="584"/>
                  </a:lnTo>
                  <a:lnTo>
                    <a:pt x="624" y="571"/>
                  </a:lnTo>
                  <a:lnTo>
                    <a:pt x="636" y="556"/>
                  </a:lnTo>
                  <a:lnTo>
                    <a:pt x="645" y="542"/>
                  </a:lnTo>
                  <a:lnTo>
                    <a:pt x="654" y="526"/>
                  </a:lnTo>
                  <a:lnTo>
                    <a:pt x="654" y="5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 name="Freeform 130"/>
            <p:cNvSpPr>
              <a:spLocks/>
            </p:cNvSpPr>
            <p:nvPr userDrawn="1"/>
          </p:nvSpPr>
          <p:spPr bwMode="auto">
            <a:xfrm>
              <a:off x="1837" y="1525"/>
              <a:ext cx="155" cy="155"/>
            </a:xfrm>
            <a:custGeom>
              <a:avLst/>
              <a:gdLst>
                <a:gd name="T0" fmla="*/ 467 w 622"/>
                <a:gd name="T1" fmla="*/ 42 h 622"/>
                <a:gd name="T2" fmla="*/ 438 w 622"/>
                <a:gd name="T3" fmla="*/ 28 h 622"/>
                <a:gd name="T4" fmla="*/ 409 w 622"/>
                <a:gd name="T5" fmla="*/ 16 h 622"/>
                <a:gd name="T6" fmla="*/ 349 w 622"/>
                <a:gd name="T7" fmla="*/ 3 h 622"/>
                <a:gd name="T8" fmla="*/ 289 w 622"/>
                <a:gd name="T9" fmla="*/ 0 h 622"/>
                <a:gd name="T10" fmla="*/ 231 w 622"/>
                <a:gd name="T11" fmla="*/ 11 h 622"/>
                <a:gd name="T12" fmla="*/ 175 w 622"/>
                <a:gd name="T13" fmla="*/ 32 h 622"/>
                <a:gd name="T14" fmla="*/ 124 w 622"/>
                <a:gd name="T15" fmla="*/ 63 h 622"/>
                <a:gd name="T16" fmla="*/ 78 w 622"/>
                <a:gd name="T17" fmla="*/ 105 h 622"/>
                <a:gd name="T18" fmla="*/ 59 w 622"/>
                <a:gd name="T19" fmla="*/ 129 h 622"/>
                <a:gd name="T20" fmla="*/ 42 w 622"/>
                <a:gd name="T21" fmla="*/ 155 h 622"/>
                <a:gd name="T22" fmla="*/ 34 w 622"/>
                <a:gd name="T23" fmla="*/ 170 h 622"/>
                <a:gd name="T24" fmla="*/ 21 w 622"/>
                <a:gd name="T25" fmla="*/ 198 h 622"/>
                <a:gd name="T26" fmla="*/ 8 w 622"/>
                <a:gd name="T27" fmla="*/ 243 h 622"/>
                <a:gd name="T28" fmla="*/ 0 w 622"/>
                <a:gd name="T29" fmla="*/ 303 h 622"/>
                <a:gd name="T30" fmla="*/ 5 w 622"/>
                <a:gd name="T31" fmla="*/ 363 h 622"/>
                <a:gd name="T32" fmla="*/ 20 w 622"/>
                <a:gd name="T33" fmla="*/ 420 h 622"/>
                <a:gd name="T34" fmla="*/ 46 w 622"/>
                <a:gd name="T35" fmla="*/ 473 h 622"/>
                <a:gd name="T36" fmla="*/ 82 w 622"/>
                <a:gd name="T37" fmla="*/ 521 h 622"/>
                <a:gd name="T38" fmla="*/ 116 w 622"/>
                <a:gd name="T39" fmla="*/ 553 h 622"/>
                <a:gd name="T40" fmla="*/ 142 w 622"/>
                <a:gd name="T41" fmla="*/ 571 h 622"/>
                <a:gd name="T42" fmla="*/ 155 w 622"/>
                <a:gd name="T43" fmla="*/ 580 h 622"/>
                <a:gd name="T44" fmla="*/ 184 w 622"/>
                <a:gd name="T45" fmla="*/ 594 h 622"/>
                <a:gd name="T46" fmla="*/ 213 w 622"/>
                <a:gd name="T47" fmla="*/ 605 h 622"/>
                <a:gd name="T48" fmla="*/ 272 w 622"/>
                <a:gd name="T49" fmla="*/ 619 h 622"/>
                <a:gd name="T50" fmla="*/ 332 w 622"/>
                <a:gd name="T51" fmla="*/ 621 h 622"/>
                <a:gd name="T52" fmla="*/ 391 w 622"/>
                <a:gd name="T53" fmla="*/ 610 h 622"/>
                <a:gd name="T54" fmla="*/ 447 w 622"/>
                <a:gd name="T55" fmla="*/ 589 h 622"/>
                <a:gd name="T56" fmla="*/ 498 w 622"/>
                <a:gd name="T57" fmla="*/ 558 h 622"/>
                <a:gd name="T58" fmla="*/ 544 w 622"/>
                <a:gd name="T59" fmla="*/ 518 h 622"/>
                <a:gd name="T60" fmla="*/ 563 w 622"/>
                <a:gd name="T61" fmla="*/ 493 h 622"/>
                <a:gd name="T62" fmla="*/ 580 w 622"/>
                <a:gd name="T63" fmla="*/ 465 h 622"/>
                <a:gd name="T64" fmla="*/ 588 w 622"/>
                <a:gd name="T65" fmla="*/ 452 h 622"/>
                <a:gd name="T66" fmla="*/ 601 w 622"/>
                <a:gd name="T67" fmla="*/ 424 h 622"/>
                <a:gd name="T68" fmla="*/ 614 w 622"/>
                <a:gd name="T69" fmla="*/ 379 h 622"/>
                <a:gd name="T70" fmla="*/ 622 w 622"/>
                <a:gd name="T71" fmla="*/ 320 h 622"/>
                <a:gd name="T72" fmla="*/ 618 w 622"/>
                <a:gd name="T73" fmla="*/ 260 h 622"/>
                <a:gd name="T74" fmla="*/ 602 w 622"/>
                <a:gd name="T75" fmla="*/ 202 h 622"/>
                <a:gd name="T76" fmla="*/ 576 w 622"/>
                <a:gd name="T77" fmla="*/ 149 h 622"/>
                <a:gd name="T78" fmla="*/ 540 w 622"/>
                <a:gd name="T79" fmla="*/ 101 h 622"/>
                <a:gd name="T80" fmla="*/ 506 w 622"/>
                <a:gd name="T81" fmla="*/ 68 h 622"/>
                <a:gd name="T82" fmla="*/ 480 w 622"/>
                <a:gd name="T83" fmla="*/ 50 h 622"/>
                <a:gd name="T84" fmla="*/ 467 w 622"/>
                <a:gd name="T85" fmla="*/ 42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467" y="42"/>
                  </a:moveTo>
                  <a:lnTo>
                    <a:pt x="467" y="42"/>
                  </a:lnTo>
                  <a:lnTo>
                    <a:pt x="452" y="34"/>
                  </a:lnTo>
                  <a:lnTo>
                    <a:pt x="438" y="28"/>
                  </a:lnTo>
                  <a:lnTo>
                    <a:pt x="424" y="21"/>
                  </a:lnTo>
                  <a:lnTo>
                    <a:pt x="409" y="16"/>
                  </a:lnTo>
                  <a:lnTo>
                    <a:pt x="379" y="8"/>
                  </a:lnTo>
                  <a:lnTo>
                    <a:pt x="349" y="3"/>
                  </a:lnTo>
                  <a:lnTo>
                    <a:pt x="319" y="0"/>
                  </a:lnTo>
                  <a:lnTo>
                    <a:pt x="289" y="0"/>
                  </a:lnTo>
                  <a:lnTo>
                    <a:pt x="259" y="4"/>
                  </a:lnTo>
                  <a:lnTo>
                    <a:pt x="231" y="11"/>
                  </a:lnTo>
                  <a:lnTo>
                    <a:pt x="202" y="20"/>
                  </a:lnTo>
                  <a:lnTo>
                    <a:pt x="175" y="32"/>
                  </a:lnTo>
                  <a:lnTo>
                    <a:pt x="149" y="46"/>
                  </a:lnTo>
                  <a:lnTo>
                    <a:pt x="124" y="63"/>
                  </a:lnTo>
                  <a:lnTo>
                    <a:pt x="100" y="82"/>
                  </a:lnTo>
                  <a:lnTo>
                    <a:pt x="78" y="105"/>
                  </a:lnTo>
                  <a:lnTo>
                    <a:pt x="69" y="116"/>
                  </a:lnTo>
                  <a:lnTo>
                    <a:pt x="59" y="129"/>
                  </a:lnTo>
                  <a:lnTo>
                    <a:pt x="51" y="142"/>
                  </a:lnTo>
                  <a:lnTo>
                    <a:pt x="42" y="155"/>
                  </a:lnTo>
                  <a:lnTo>
                    <a:pt x="42" y="155"/>
                  </a:lnTo>
                  <a:lnTo>
                    <a:pt x="34" y="170"/>
                  </a:lnTo>
                  <a:lnTo>
                    <a:pt x="28" y="184"/>
                  </a:lnTo>
                  <a:lnTo>
                    <a:pt x="21" y="198"/>
                  </a:lnTo>
                  <a:lnTo>
                    <a:pt x="16" y="213"/>
                  </a:lnTo>
                  <a:lnTo>
                    <a:pt x="8" y="243"/>
                  </a:lnTo>
                  <a:lnTo>
                    <a:pt x="3" y="273"/>
                  </a:lnTo>
                  <a:lnTo>
                    <a:pt x="0" y="303"/>
                  </a:lnTo>
                  <a:lnTo>
                    <a:pt x="1" y="333"/>
                  </a:lnTo>
                  <a:lnTo>
                    <a:pt x="5" y="363"/>
                  </a:lnTo>
                  <a:lnTo>
                    <a:pt x="11" y="391"/>
                  </a:lnTo>
                  <a:lnTo>
                    <a:pt x="20" y="420"/>
                  </a:lnTo>
                  <a:lnTo>
                    <a:pt x="31" y="447"/>
                  </a:lnTo>
                  <a:lnTo>
                    <a:pt x="46" y="473"/>
                  </a:lnTo>
                  <a:lnTo>
                    <a:pt x="63" y="498"/>
                  </a:lnTo>
                  <a:lnTo>
                    <a:pt x="82" y="521"/>
                  </a:lnTo>
                  <a:lnTo>
                    <a:pt x="104" y="542"/>
                  </a:lnTo>
                  <a:lnTo>
                    <a:pt x="116" y="553"/>
                  </a:lnTo>
                  <a:lnTo>
                    <a:pt x="129" y="562"/>
                  </a:lnTo>
                  <a:lnTo>
                    <a:pt x="142" y="571"/>
                  </a:lnTo>
                  <a:lnTo>
                    <a:pt x="155" y="580"/>
                  </a:lnTo>
                  <a:lnTo>
                    <a:pt x="155" y="580"/>
                  </a:lnTo>
                  <a:lnTo>
                    <a:pt x="170" y="587"/>
                  </a:lnTo>
                  <a:lnTo>
                    <a:pt x="184" y="594"/>
                  </a:lnTo>
                  <a:lnTo>
                    <a:pt x="198" y="600"/>
                  </a:lnTo>
                  <a:lnTo>
                    <a:pt x="213" y="605"/>
                  </a:lnTo>
                  <a:lnTo>
                    <a:pt x="243" y="614"/>
                  </a:lnTo>
                  <a:lnTo>
                    <a:pt x="272" y="619"/>
                  </a:lnTo>
                  <a:lnTo>
                    <a:pt x="302" y="622"/>
                  </a:lnTo>
                  <a:lnTo>
                    <a:pt x="332" y="621"/>
                  </a:lnTo>
                  <a:lnTo>
                    <a:pt x="362" y="617"/>
                  </a:lnTo>
                  <a:lnTo>
                    <a:pt x="391" y="610"/>
                  </a:lnTo>
                  <a:lnTo>
                    <a:pt x="420" y="601"/>
                  </a:lnTo>
                  <a:lnTo>
                    <a:pt x="447" y="589"/>
                  </a:lnTo>
                  <a:lnTo>
                    <a:pt x="473" y="575"/>
                  </a:lnTo>
                  <a:lnTo>
                    <a:pt x="498" y="558"/>
                  </a:lnTo>
                  <a:lnTo>
                    <a:pt x="521" y="538"/>
                  </a:lnTo>
                  <a:lnTo>
                    <a:pt x="544" y="518"/>
                  </a:lnTo>
                  <a:lnTo>
                    <a:pt x="553" y="505"/>
                  </a:lnTo>
                  <a:lnTo>
                    <a:pt x="563" y="493"/>
                  </a:lnTo>
                  <a:lnTo>
                    <a:pt x="572" y="480"/>
                  </a:lnTo>
                  <a:lnTo>
                    <a:pt x="580" y="465"/>
                  </a:lnTo>
                  <a:lnTo>
                    <a:pt x="580" y="465"/>
                  </a:lnTo>
                  <a:lnTo>
                    <a:pt x="588" y="452"/>
                  </a:lnTo>
                  <a:lnTo>
                    <a:pt x="594" y="438"/>
                  </a:lnTo>
                  <a:lnTo>
                    <a:pt x="601" y="424"/>
                  </a:lnTo>
                  <a:lnTo>
                    <a:pt x="606" y="408"/>
                  </a:lnTo>
                  <a:lnTo>
                    <a:pt x="614" y="379"/>
                  </a:lnTo>
                  <a:lnTo>
                    <a:pt x="619" y="350"/>
                  </a:lnTo>
                  <a:lnTo>
                    <a:pt x="622" y="320"/>
                  </a:lnTo>
                  <a:lnTo>
                    <a:pt x="620" y="290"/>
                  </a:lnTo>
                  <a:lnTo>
                    <a:pt x="618" y="260"/>
                  </a:lnTo>
                  <a:lnTo>
                    <a:pt x="611" y="231"/>
                  </a:lnTo>
                  <a:lnTo>
                    <a:pt x="602" y="202"/>
                  </a:lnTo>
                  <a:lnTo>
                    <a:pt x="590" y="175"/>
                  </a:lnTo>
                  <a:lnTo>
                    <a:pt x="576" y="149"/>
                  </a:lnTo>
                  <a:lnTo>
                    <a:pt x="559" y="123"/>
                  </a:lnTo>
                  <a:lnTo>
                    <a:pt x="540" y="101"/>
                  </a:lnTo>
                  <a:lnTo>
                    <a:pt x="517" y="79"/>
                  </a:lnTo>
                  <a:lnTo>
                    <a:pt x="506" y="68"/>
                  </a:lnTo>
                  <a:lnTo>
                    <a:pt x="493" y="59"/>
                  </a:lnTo>
                  <a:lnTo>
                    <a:pt x="480" y="50"/>
                  </a:lnTo>
                  <a:lnTo>
                    <a:pt x="467" y="42"/>
                  </a:lnTo>
                  <a:lnTo>
                    <a:pt x="467"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 name="Freeform 131"/>
            <p:cNvSpPr>
              <a:spLocks/>
            </p:cNvSpPr>
            <p:nvPr userDrawn="1"/>
          </p:nvSpPr>
          <p:spPr bwMode="auto">
            <a:xfrm>
              <a:off x="1721" y="1754"/>
              <a:ext cx="135" cy="135"/>
            </a:xfrm>
            <a:custGeom>
              <a:avLst/>
              <a:gdLst>
                <a:gd name="T0" fmla="*/ 405 w 539"/>
                <a:gd name="T1" fmla="*/ 36 h 539"/>
                <a:gd name="T2" fmla="*/ 354 w 539"/>
                <a:gd name="T3" fmla="*/ 14 h 539"/>
                <a:gd name="T4" fmla="*/ 304 w 539"/>
                <a:gd name="T5" fmla="*/ 2 h 539"/>
                <a:gd name="T6" fmla="*/ 251 w 539"/>
                <a:gd name="T7" fmla="*/ 1 h 539"/>
                <a:gd name="T8" fmla="*/ 199 w 539"/>
                <a:gd name="T9" fmla="*/ 9 h 539"/>
                <a:gd name="T10" fmla="*/ 151 w 539"/>
                <a:gd name="T11" fmla="*/ 27 h 539"/>
                <a:gd name="T12" fmla="*/ 107 w 539"/>
                <a:gd name="T13" fmla="*/ 54 h 539"/>
                <a:gd name="T14" fmla="*/ 68 w 539"/>
                <a:gd name="T15" fmla="*/ 91 h 539"/>
                <a:gd name="T16" fmla="*/ 36 w 539"/>
                <a:gd name="T17" fmla="*/ 135 h 539"/>
                <a:gd name="T18" fmla="*/ 23 w 539"/>
                <a:gd name="T19" fmla="*/ 160 h 539"/>
                <a:gd name="T20" fmla="*/ 6 w 539"/>
                <a:gd name="T21" fmla="*/ 211 h 539"/>
                <a:gd name="T22" fmla="*/ 0 w 539"/>
                <a:gd name="T23" fmla="*/ 263 h 539"/>
                <a:gd name="T24" fmla="*/ 4 w 539"/>
                <a:gd name="T25" fmla="*/ 314 h 539"/>
                <a:gd name="T26" fmla="*/ 17 w 539"/>
                <a:gd name="T27" fmla="*/ 364 h 539"/>
                <a:gd name="T28" fmla="*/ 39 w 539"/>
                <a:gd name="T29" fmla="*/ 411 h 539"/>
                <a:gd name="T30" fmla="*/ 72 w 539"/>
                <a:gd name="T31" fmla="*/ 453 h 539"/>
                <a:gd name="T32" fmla="*/ 112 w 539"/>
                <a:gd name="T33" fmla="*/ 488 h 539"/>
                <a:gd name="T34" fmla="*/ 134 w 539"/>
                <a:gd name="T35" fmla="*/ 504 h 539"/>
                <a:gd name="T36" fmla="*/ 185 w 539"/>
                <a:gd name="T37" fmla="*/ 526 h 539"/>
                <a:gd name="T38" fmla="*/ 236 w 539"/>
                <a:gd name="T39" fmla="*/ 538 h 539"/>
                <a:gd name="T40" fmla="*/ 288 w 539"/>
                <a:gd name="T41" fmla="*/ 539 h 539"/>
                <a:gd name="T42" fmla="*/ 340 w 539"/>
                <a:gd name="T43" fmla="*/ 530 h 539"/>
                <a:gd name="T44" fmla="*/ 388 w 539"/>
                <a:gd name="T45" fmla="*/ 513 h 539"/>
                <a:gd name="T46" fmla="*/ 433 w 539"/>
                <a:gd name="T47" fmla="*/ 486 h 539"/>
                <a:gd name="T48" fmla="*/ 472 w 539"/>
                <a:gd name="T49" fmla="*/ 449 h 539"/>
                <a:gd name="T50" fmla="*/ 504 w 539"/>
                <a:gd name="T51" fmla="*/ 405 h 539"/>
                <a:gd name="T52" fmla="*/ 516 w 539"/>
                <a:gd name="T53" fmla="*/ 380 h 539"/>
                <a:gd name="T54" fmla="*/ 533 w 539"/>
                <a:gd name="T55" fmla="*/ 329 h 539"/>
                <a:gd name="T56" fmla="*/ 539 w 539"/>
                <a:gd name="T57" fmla="*/ 277 h 539"/>
                <a:gd name="T58" fmla="*/ 536 w 539"/>
                <a:gd name="T59" fmla="*/ 225 h 539"/>
                <a:gd name="T60" fmla="*/ 522 w 539"/>
                <a:gd name="T61" fmla="*/ 175 h 539"/>
                <a:gd name="T62" fmla="*/ 500 w 539"/>
                <a:gd name="T63" fmla="*/ 129 h 539"/>
                <a:gd name="T64" fmla="*/ 468 w 539"/>
                <a:gd name="T65" fmla="*/ 87 h 539"/>
                <a:gd name="T66" fmla="*/ 427 w 539"/>
                <a:gd name="T67" fmla="*/ 50 h 539"/>
                <a:gd name="T68" fmla="*/ 405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405" y="36"/>
                  </a:moveTo>
                  <a:lnTo>
                    <a:pt x="405" y="36"/>
                  </a:lnTo>
                  <a:lnTo>
                    <a:pt x="380" y="23"/>
                  </a:lnTo>
                  <a:lnTo>
                    <a:pt x="354" y="14"/>
                  </a:lnTo>
                  <a:lnTo>
                    <a:pt x="330" y="6"/>
                  </a:lnTo>
                  <a:lnTo>
                    <a:pt x="304" y="2"/>
                  </a:lnTo>
                  <a:lnTo>
                    <a:pt x="277" y="0"/>
                  </a:lnTo>
                  <a:lnTo>
                    <a:pt x="251" y="1"/>
                  </a:lnTo>
                  <a:lnTo>
                    <a:pt x="225" y="3"/>
                  </a:lnTo>
                  <a:lnTo>
                    <a:pt x="199" y="9"/>
                  </a:lnTo>
                  <a:lnTo>
                    <a:pt x="175" y="17"/>
                  </a:lnTo>
                  <a:lnTo>
                    <a:pt x="151" y="27"/>
                  </a:lnTo>
                  <a:lnTo>
                    <a:pt x="129" y="40"/>
                  </a:lnTo>
                  <a:lnTo>
                    <a:pt x="107" y="54"/>
                  </a:lnTo>
                  <a:lnTo>
                    <a:pt x="86" y="71"/>
                  </a:lnTo>
                  <a:lnTo>
                    <a:pt x="68" y="91"/>
                  </a:lnTo>
                  <a:lnTo>
                    <a:pt x="51" y="112"/>
                  </a:lnTo>
                  <a:lnTo>
                    <a:pt x="36" y="135"/>
                  </a:lnTo>
                  <a:lnTo>
                    <a:pt x="36" y="135"/>
                  </a:lnTo>
                  <a:lnTo>
                    <a:pt x="23" y="160"/>
                  </a:lnTo>
                  <a:lnTo>
                    <a:pt x="13" y="185"/>
                  </a:lnTo>
                  <a:lnTo>
                    <a:pt x="6" y="211"/>
                  </a:lnTo>
                  <a:lnTo>
                    <a:pt x="1" y="237"/>
                  </a:lnTo>
                  <a:lnTo>
                    <a:pt x="0" y="263"/>
                  </a:lnTo>
                  <a:lnTo>
                    <a:pt x="0" y="289"/>
                  </a:lnTo>
                  <a:lnTo>
                    <a:pt x="4" y="314"/>
                  </a:lnTo>
                  <a:lnTo>
                    <a:pt x="9" y="340"/>
                  </a:lnTo>
                  <a:lnTo>
                    <a:pt x="17" y="364"/>
                  </a:lnTo>
                  <a:lnTo>
                    <a:pt x="27" y="388"/>
                  </a:lnTo>
                  <a:lnTo>
                    <a:pt x="39" y="411"/>
                  </a:lnTo>
                  <a:lnTo>
                    <a:pt x="55" y="432"/>
                  </a:lnTo>
                  <a:lnTo>
                    <a:pt x="72" y="453"/>
                  </a:lnTo>
                  <a:lnTo>
                    <a:pt x="90" y="471"/>
                  </a:lnTo>
                  <a:lnTo>
                    <a:pt x="112" y="488"/>
                  </a:lnTo>
                  <a:lnTo>
                    <a:pt x="134" y="504"/>
                  </a:lnTo>
                  <a:lnTo>
                    <a:pt x="134" y="504"/>
                  </a:lnTo>
                  <a:lnTo>
                    <a:pt x="159" y="515"/>
                  </a:lnTo>
                  <a:lnTo>
                    <a:pt x="185" y="526"/>
                  </a:lnTo>
                  <a:lnTo>
                    <a:pt x="210" y="534"/>
                  </a:lnTo>
                  <a:lnTo>
                    <a:pt x="236" y="538"/>
                  </a:lnTo>
                  <a:lnTo>
                    <a:pt x="262" y="539"/>
                  </a:lnTo>
                  <a:lnTo>
                    <a:pt x="288" y="539"/>
                  </a:lnTo>
                  <a:lnTo>
                    <a:pt x="314" y="536"/>
                  </a:lnTo>
                  <a:lnTo>
                    <a:pt x="340" y="530"/>
                  </a:lnTo>
                  <a:lnTo>
                    <a:pt x="365" y="522"/>
                  </a:lnTo>
                  <a:lnTo>
                    <a:pt x="388" y="513"/>
                  </a:lnTo>
                  <a:lnTo>
                    <a:pt x="410" y="500"/>
                  </a:lnTo>
                  <a:lnTo>
                    <a:pt x="433" y="486"/>
                  </a:lnTo>
                  <a:lnTo>
                    <a:pt x="453" y="469"/>
                  </a:lnTo>
                  <a:lnTo>
                    <a:pt x="472" y="449"/>
                  </a:lnTo>
                  <a:lnTo>
                    <a:pt x="489" y="428"/>
                  </a:lnTo>
                  <a:lnTo>
                    <a:pt x="504" y="405"/>
                  </a:lnTo>
                  <a:lnTo>
                    <a:pt x="504" y="405"/>
                  </a:lnTo>
                  <a:lnTo>
                    <a:pt x="516" y="380"/>
                  </a:lnTo>
                  <a:lnTo>
                    <a:pt x="526" y="355"/>
                  </a:lnTo>
                  <a:lnTo>
                    <a:pt x="533" y="329"/>
                  </a:lnTo>
                  <a:lnTo>
                    <a:pt x="538" y="303"/>
                  </a:lnTo>
                  <a:lnTo>
                    <a:pt x="539" y="277"/>
                  </a:lnTo>
                  <a:lnTo>
                    <a:pt x="539" y="251"/>
                  </a:lnTo>
                  <a:lnTo>
                    <a:pt x="536" y="225"/>
                  </a:lnTo>
                  <a:lnTo>
                    <a:pt x="530" y="200"/>
                  </a:lnTo>
                  <a:lnTo>
                    <a:pt x="522" y="175"/>
                  </a:lnTo>
                  <a:lnTo>
                    <a:pt x="512" y="151"/>
                  </a:lnTo>
                  <a:lnTo>
                    <a:pt x="500" y="129"/>
                  </a:lnTo>
                  <a:lnTo>
                    <a:pt x="485" y="106"/>
                  </a:lnTo>
                  <a:lnTo>
                    <a:pt x="468" y="87"/>
                  </a:lnTo>
                  <a:lnTo>
                    <a:pt x="450" y="67"/>
                  </a:lnTo>
                  <a:lnTo>
                    <a:pt x="427" y="50"/>
                  </a:lnTo>
                  <a:lnTo>
                    <a:pt x="405" y="36"/>
                  </a:lnTo>
                  <a:lnTo>
                    <a:pt x="405"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Freeform 132"/>
            <p:cNvSpPr>
              <a:spLocks/>
            </p:cNvSpPr>
            <p:nvPr userDrawn="1"/>
          </p:nvSpPr>
          <p:spPr bwMode="auto">
            <a:xfrm>
              <a:off x="1604" y="1984"/>
              <a:ext cx="115" cy="114"/>
            </a:xfrm>
            <a:custGeom>
              <a:avLst/>
              <a:gdLst>
                <a:gd name="T0" fmla="*/ 346 w 460"/>
                <a:gd name="T1" fmla="*/ 31 h 458"/>
                <a:gd name="T2" fmla="*/ 303 w 460"/>
                <a:gd name="T3" fmla="*/ 11 h 458"/>
                <a:gd name="T4" fmla="*/ 258 w 460"/>
                <a:gd name="T5" fmla="*/ 1 h 458"/>
                <a:gd name="T6" fmla="*/ 214 w 460"/>
                <a:gd name="T7" fmla="*/ 1 h 458"/>
                <a:gd name="T8" fmla="*/ 171 w 460"/>
                <a:gd name="T9" fmla="*/ 8 h 458"/>
                <a:gd name="T10" fmla="*/ 129 w 460"/>
                <a:gd name="T11" fmla="*/ 23 h 458"/>
                <a:gd name="T12" fmla="*/ 92 w 460"/>
                <a:gd name="T13" fmla="*/ 47 h 458"/>
                <a:gd name="T14" fmla="*/ 59 w 460"/>
                <a:gd name="T15" fmla="*/ 77 h 458"/>
                <a:gd name="T16" fmla="*/ 32 w 460"/>
                <a:gd name="T17" fmla="*/ 114 h 458"/>
                <a:gd name="T18" fmla="*/ 21 w 460"/>
                <a:gd name="T19" fmla="*/ 135 h 458"/>
                <a:gd name="T20" fmla="*/ 7 w 460"/>
                <a:gd name="T21" fmla="*/ 180 h 458"/>
                <a:gd name="T22" fmla="*/ 0 w 460"/>
                <a:gd name="T23" fmla="*/ 224 h 458"/>
                <a:gd name="T24" fmla="*/ 4 w 460"/>
                <a:gd name="T25" fmla="*/ 267 h 458"/>
                <a:gd name="T26" fmla="*/ 15 w 460"/>
                <a:gd name="T27" fmla="*/ 310 h 458"/>
                <a:gd name="T28" fmla="*/ 34 w 460"/>
                <a:gd name="T29" fmla="*/ 349 h 458"/>
                <a:gd name="T30" fmla="*/ 62 w 460"/>
                <a:gd name="T31" fmla="*/ 385 h 458"/>
                <a:gd name="T32" fmla="*/ 96 w 460"/>
                <a:gd name="T33" fmla="*/ 415 h 458"/>
                <a:gd name="T34" fmla="*/ 115 w 460"/>
                <a:gd name="T35" fmla="*/ 428 h 458"/>
                <a:gd name="T36" fmla="*/ 158 w 460"/>
                <a:gd name="T37" fmla="*/ 447 h 458"/>
                <a:gd name="T38" fmla="*/ 202 w 460"/>
                <a:gd name="T39" fmla="*/ 457 h 458"/>
                <a:gd name="T40" fmla="*/ 247 w 460"/>
                <a:gd name="T41" fmla="*/ 458 h 458"/>
                <a:gd name="T42" fmla="*/ 290 w 460"/>
                <a:gd name="T43" fmla="*/ 451 h 458"/>
                <a:gd name="T44" fmla="*/ 331 w 460"/>
                <a:gd name="T45" fmla="*/ 436 h 458"/>
                <a:gd name="T46" fmla="*/ 369 w 460"/>
                <a:gd name="T47" fmla="*/ 413 h 458"/>
                <a:gd name="T48" fmla="*/ 402 w 460"/>
                <a:gd name="T49" fmla="*/ 382 h 458"/>
                <a:gd name="T50" fmla="*/ 429 w 460"/>
                <a:gd name="T51" fmla="*/ 344 h 458"/>
                <a:gd name="T52" fmla="*/ 440 w 460"/>
                <a:gd name="T53" fmla="*/ 323 h 458"/>
                <a:gd name="T54" fmla="*/ 454 w 460"/>
                <a:gd name="T55" fmla="*/ 280 h 458"/>
                <a:gd name="T56" fmla="*/ 460 w 460"/>
                <a:gd name="T57" fmla="*/ 236 h 458"/>
                <a:gd name="T58" fmla="*/ 457 w 460"/>
                <a:gd name="T59" fmla="*/ 191 h 458"/>
                <a:gd name="T60" fmla="*/ 445 w 460"/>
                <a:gd name="T61" fmla="*/ 150 h 458"/>
                <a:gd name="T62" fmla="*/ 427 w 460"/>
                <a:gd name="T63" fmla="*/ 109 h 458"/>
                <a:gd name="T64" fmla="*/ 399 w 460"/>
                <a:gd name="T65" fmla="*/ 74 h 458"/>
                <a:gd name="T66" fmla="*/ 365 w 460"/>
                <a:gd name="T67" fmla="*/ 44 h 458"/>
                <a:gd name="T68" fmla="*/ 346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346" y="31"/>
                  </a:moveTo>
                  <a:lnTo>
                    <a:pt x="346" y="31"/>
                  </a:lnTo>
                  <a:lnTo>
                    <a:pt x="325" y="21"/>
                  </a:lnTo>
                  <a:lnTo>
                    <a:pt x="303" y="11"/>
                  </a:lnTo>
                  <a:lnTo>
                    <a:pt x="281" y="5"/>
                  </a:lnTo>
                  <a:lnTo>
                    <a:pt x="258" y="1"/>
                  </a:lnTo>
                  <a:lnTo>
                    <a:pt x="236" y="0"/>
                  </a:lnTo>
                  <a:lnTo>
                    <a:pt x="214" y="1"/>
                  </a:lnTo>
                  <a:lnTo>
                    <a:pt x="192" y="4"/>
                  </a:lnTo>
                  <a:lnTo>
                    <a:pt x="171" y="8"/>
                  </a:lnTo>
                  <a:lnTo>
                    <a:pt x="150" y="14"/>
                  </a:lnTo>
                  <a:lnTo>
                    <a:pt x="129" y="23"/>
                  </a:lnTo>
                  <a:lnTo>
                    <a:pt x="110" y="34"/>
                  </a:lnTo>
                  <a:lnTo>
                    <a:pt x="92" y="47"/>
                  </a:lnTo>
                  <a:lnTo>
                    <a:pt x="75" y="61"/>
                  </a:lnTo>
                  <a:lnTo>
                    <a:pt x="59" y="77"/>
                  </a:lnTo>
                  <a:lnTo>
                    <a:pt x="45" y="95"/>
                  </a:lnTo>
                  <a:lnTo>
                    <a:pt x="32" y="114"/>
                  </a:lnTo>
                  <a:lnTo>
                    <a:pt x="32" y="114"/>
                  </a:lnTo>
                  <a:lnTo>
                    <a:pt x="21" y="135"/>
                  </a:lnTo>
                  <a:lnTo>
                    <a:pt x="12" y="157"/>
                  </a:lnTo>
                  <a:lnTo>
                    <a:pt x="7" y="180"/>
                  </a:lnTo>
                  <a:lnTo>
                    <a:pt x="3" y="202"/>
                  </a:lnTo>
                  <a:lnTo>
                    <a:pt x="0" y="224"/>
                  </a:lnTo>
                  <a:lnTo>
                    <a:pt x="2" y="246"/>
                  </a:lnTo>
                  <a:lnTo>
                    <a:pt x="4" y="267"/>
                  </a:lnTo>
                  <a:lnTo>
                    <a:pt x="8" y="289"/>
                  </a:lnTo>
                  <a:lnTo>
                    <a:pt x="15" y="310"/>
                  </a:lnTo>
                  <a:lnTo>
                    <a:pt x="24" y="331"/>
                  </a:lnTo>
                  <a:lnTo>
                    <a:pt x="34" y="349"/>
                  </a:lnTo>
                  <a:lnTo>
                    <a:pt x="47" y="368"/>
                  </a:lnTo>
                  <a:lnTo>
                    <a:pt x="62" y="385"/>
                  </a:lnTo>
                  <a:lnTo>
                    <a:pt x="77" y="401"/>
                  </a:lnTo>
                  <a:lnTo>
                    <a:pt x="96" y="415"/>
                  </a:lnTo>
                  <a:lnTo>
                    <a:pt x="115" y="428"/>
                  </a:lnTo>
                  <a:lnTo>
                    <a:pt x="115" y="428"/>
                  </a:lnTo>
                  <a:lnTo>
                    <a:pt x="136" y="439"/>
                  </a:lnTo>
                  <a:lnTo>
                    <a:pt x="158" y="447"/>
                  </a:lnTo>
                  <a:lnTo>
                    <a:pt x="180" y="453"/>
                  </a:lnTo>
                  <a:lnTo>
                    <a:pt x="202" y="457"/>
                  </a:lnTo>
                  <a:lnTo>
                    <a:pt x="225" y="458"/>
                  </a:lnTo>
                  <a:lnTo>
                    <a:pt x="247" y="458"/>
                  </a:lnTo>
                  <a:lnTo>
                    <a:pt x="269" y="456"/>
                  </a:lnTo>
                  <a:lnTo>
                    <a:pt x="290" y="451"/>
                  </a:lnTo>
                  <a:lnTo>
                    <a:pt x="311" y="444"/>
                  </a:lnTo>
                  <a:lnTo>
                    <a:pt x="331" y="436"/>
                  </a:lnTo>
                  <a:lnTo>
                    <a:pt x="351" y="425"/>
                  </a:lnTo>
                  <a:lnTo>
                    <a:pt x="369" y="413"/>
                  </a:lnTo>
                  <a:lnTo>
                    <a:pt x="386" y="398"/>
                  </a:lnTo>
                  <a:lnTo>
                    <a:pt x="402" y="382"/>
                  </a:lnTo>
                  <a:lnTo>
                    <a:pt x="416" y="365"/>
                  </a:lnTo>
                  <a:lnTo>
                    <a:pt x="429" y="344"/>
                  </a:lnTo>
                  <a:lnTo>
                    <a:pt x="429" y="344"/>
                  </a:lnTo>
                  <a:lnTo>
                    <a:pt x="440" y="323"/>
                  </a:lnTo>
                  <a:lnTo>
                    <a:pt x="449" y="302"/>
                  </a:lnTo>
                  <a:lnTo>
                    <a:pt x="454" y="280"/>
                  </a:lnTo>
                  <a:lnTo>
                    <a:pt x="458" y="258"/>
                  </a:lnTo>
                  <a:lnTo>
                    <a:pt x="460" y="236"/>
                  </a:lnTo>
                  <a:lnTo>
                    <a:pt x="459" y="213"/>
                  </a:lnTo>
                  <a:lnTo>
                    <a:pt x="457" y="191"/>
                  </a:lnTo>
                  <a:lnTo>
                    <a:pt x="453" y="170"/>
                  </a:lnTo>
                  <a:lnTo>
                    <a:pt x="445" y="150"/>
                  </a:lnTo>
                  <a:lnTo>
                    <a:pt x="437" y="129"/>
                  </a:lnTo>
                  <a:lnTo>
                    <a:pt x="427" y="109"/>
                  </a:lnTo>
                  <a:lnTo>
                    <a:pt x="414" y="91"/>
                  </a:lnTo>
                  <a:lnTo>
                    <a:pt x="399" y="74"/>
                  </a:lnTo>
                  <a:lnTo>
                    <a:pt x="384" y="58"/>
                  </a:lnTo>
                  <a:lnTo>
                    <a:pt x="365" y="44"/>
                  </a:lnTo>
                  <a:lnTo>
                    <a:pt x="346" y="31"/>
                  </a:lnTo>
                  <a:lnTo>
                    <a:pt x="346"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2" name="Freeform 133"/>
            <p:cNvSpPr>
              <a:spLocks/>
            </p:cNvSpPr>
            <p:nvPr userDrawn="1"/>
          </p:nvSpPr>
          <p:spPr bwMode="auto">
            <a:xfrm>
              <a:off x="1488" y="2213"/>
              <a:ext cx="94" cy="94"/>
            </a:xfrm>
            <a:custGeom>
              <a:avLst/>
              <a:gdLst>
                <a:gd name="T0" fmla="*/ 283 w 378"/>
                <a:gd name="T1" fmla="*/ 26 h 378"/>
                <a:gd name="T2" fmla="*/ 249 w 378"/>
                <a:gd name="T3" fmla="*/ 10 h 378"/>
                <a:gd name="T4" fmla="*/ 213 w 378"/>
                <a:gd name="T5" fmla="*/ 1 h 378"/>
                <a:gd name="T6" fmla="*/ 176 w 378"/>
                <a:gd name="T7" fmla="*/ 1 h 378"/>
                <a:gd name="T8" fmla="*/ 140 w 378"/>
                <a:gd name="T9" fmla="*/ 6 h 378"/>
                <a:gd name="T10" fmla="*/ 106 w 378"/>
                <a:gd name="T11" fmla="*/ 20 h 378"/>
                <a:gd name="T12" fmla="*/ 75 w 378"/>
                <a:gd name="T13" fmla="*/ 39 h 378"/>
                <a:gd name="T14" fmla="*/ 47 w 378"/>
                <a:gd name="T15" fmla="*/ 64 h 378"/>
                <a:gd name="T16" fmla="*/ 25 w 378"/>
                <a:gd name="T17" fmla="*/ 95 h 378"/>
                <a:gd name="T18" fmla="*/ 17 w 378"/>
                <a:gd name="T19" fmla="*/ 112 h 378"/>
                <a:gd name="T20" fmla="*/ 4 w 378"/>
                <a:gd name="T21" fmla="*/ 147 h 378"/>
                <a:gd name="T22" fmla="*/ 0 w 378"/>
                <a:gd name="T23" fmla="*/ 184 h 378"/>
                <a:gd name="T24" fmla="*/ 3 w 378"/>
                <a:gd name="T25" fmla="*/ 220 h 378"/>
                <a:gd name="T26" fmla="*/ 12 w 378"/>
                <a:gd name="T27" fmla="*/ 255 h 378"/>
                <a:gd name="T28" fmla="*/ 28 w 378"/>
                <a:gd name="T29" fmla="*/ 288 h 378"/>
                <a:gd name="T30" fmla="*/ 50 w 378"/>
                <a:gd name="T31" fmla="*/ 318 h 378"/>
                <a:gd name="T32" fmla="*/ 78 w 378"/>
                <a:gd name="T33" fmla="*/ 343 h 378"/>
                <a:gd name="T34" fmla="*/ 94 w 378"/>
                <a:gd name="T35" fmla="*/ 353 h 378"/>
                <a:gd name="T36" fmla="*/ 129 w 378"/>
                <a:gd name="T37" fmla="*/ 369 h 378"/>
                <a:gd name="T38" fmla="*/ 166 w 378"/>
                <a:gd name="T39" fmla="*/ 377 h 378"/>
                <a:gd name="T40" fmla="*/ 202 w 378"/>
                <a:gd name="T41" fmla="*/ 378 h 378"/>
                <a:gd name="T42" fmla="*/ 237 w 378"/>
                <a:gd name="T43" fmla="*/ 371 h 378"/>
                <a:gd name="T44" fmla="*/ 273 w 378"/>
                <a:gd name="T45" fmla="*/ 360 h 378"/>
                <a:gd name="T46" fmla="*/ 303 w 378"/>
                <a:gd name="T47" fmla="*/ 340 h 378"/>
                <a:gd name="T48" fmla="*/ 330 w 378"/>
                <a:gd name="T49" fmla="*/ 315 h 378"/>
                <a:gd name="T50" fmla="*/ 353 w 378"/>
                <a:gd name="T51" fmla="*/ 284 h 378"/>
                <a:gd name="T52" fmla="*/ 361 w 378"/>
                <a:gd name="T53" fmla="*/ 267 h 378"/>
                <a:gd name="T54" fmla="*/ 373 w 378"/>
                <a:gd name="T55" fmla="*/ 231 h 378"/>
                <a:gd name="T56" fmla="*/ 378 w 378"/>
                <a:gd name="T57" fmla="*/ 194 h 378"/>
                <a:gd name="T58" fmla="*/ 376 w 378"/>
                <a:gd name="T59" fmla="*/ 158 h 378"/>
                <a:gd name="T60" fmla="*/ 366 w 378"/>
                <a:gd name="T61" fmla="*/ 124 h 378"/>
                <a:gd name="T62" fmla="*/ 351 w 378"/>
                <a:gd name="T63" fmla="*/ 90 h 378"/>
                <a:gd name="T64" fmla="*/ 329 w 378"/>
                <a:gd name="T65" fmla="*/ 61 h 378"/>
                <a:gd name="T66" fmla="*/ 300 w 378"/>
                <a:gd name="T67" fmla="*/ 36 h 378"/>
                <a:gd name="T68" fmla="*/ 283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3" y="26"/>
                  </a:moveTo>
                  <a:lnTo>
                    <a:pt x="283" y="26"/>
                  </a:lnTo>
                  <a:lnTo>
                    <a:pt x="266" y="17"/>
                  </a:lnTo>
                  <a:lnTo>
                    <a:pt x="249" y="10"/>
                  </a:lnTo>
                  <a:lnTo>
                    <a:pt x="231" y="5"/>
                  </a:lnTo>
                  <a:lnTo>
                    <a:pt x="213" y="1"/>
                  </a:lnTo>
                  <a:lnTo>
                    <a:pt x="194" y="0"/>
                  </a:lnTo>
                  <a:lnTo>
                    <a:pt x="176" y="1"/>
                  </a:lnTo>
                  <a:lnTo>
                    <a:pt x="158" y="3"/>
                  </a:lnTo>
                  <a:lnTo>
                    <a:pt x="140" y="6"/>
                  </a:lnTo>
                  <a:lnTo>
                    <a:pt x="123" y="12"/>
                  </a:lnTo>
                  <a:lnTo>
                    <a:pt x="106" y="20"/>
                  </a:lnTo>
                  <a:lnTo>
                    <a:pt x="90" y="29"/>
                  </a:lnTo>
                  <a:lnTo>
                    <a:pt x="75" y="39"/>
                  </a:lnTo>
                  <a:lnTo>
                    <a:pt x="60" y="51"/>
                  </a:lnTo>
                  <a:lnTo>
                    <a:pt x="47" y="64"/>
                  </a:lnTo>
                  <a:lnTo>
                    <a:pt x="35" y="78"/>
                  </a:lnTo>
                  <a:lnTo>
                    <a:pt x="25" y="95"/>
                  </a:lnTo>
                  <a:lnTo>
                    <a:pt x="25" y="95"/>
                  </a:lnTo>
                  <a:lnTo>
                    <a:pt x="17" y="112"/>
                  </a:lnTo>
                  <a:lnTo>
                    <a:pt x="9" y="130"/>
                  </a:lnTo>
                  <a:lnTo>
                    <a:pt x="4" y="147"/>
                  </a:lnTo>
                  <a:lnTo>
                    <a:pt x="2" y="165"/>
                  </a:lnTo>
                  <a:lnTo>
                    <a:pt x="0" y="184"/>
                  </a:lnTo>
                  <a:lnTo>
                    <a:pt x="0" y="202"/>
                  </a:lnTo>
                  <a:lnTo>
                    <a:pt x="3" y="220"/>
                  </a:lnTo>
                  <a:lnTo>
                    <a:pt x="7" y="238"/>
                  </a:lnTo>
                  <a:lnTo>
                    <a:pt x="12" y="255"/>
                  </a:lnTo>
                  <a:lnTo>
                    <a:pt x="20" y="272"/>
                  </a:lnTo>
                  <a:lnTo>
                    <a:pt x="28" y="288"/>
                  </a:lnTo>
                  <a:lnTo>
                    <a:pt x="38" y="304"/>
                  </a:lnTo>
                  <a:lnTo>
                    <a:pt x="50" y="318"/>
                  </a:lnTo>
                  <a:lnTo>
                    <a:pt x="64" y="331"/>
                  </a:lnTo>
                  <a:lnTo>
                    <a:pt x="78" y="343"/>
                  </a:lnTo>
                  <a:lnTo>
                    <a:pt x="94" y="353"/>
                  </a:lnTo>
                  <a:lnTo>
                    <a:pt x="94" y="353"/>
                  </a:lnTo>
                  <a:lnTo>
                    <a:pt x="112" y="362"/>
                  </a:lnTo>
                  <a:lnTo>
                    <a:pt x="129" y="369"/>
                  </a:lnTo>
                  <a:lnTo>
                    <a:pt x="147" y="374"/>
                  </a:lnTo>
                  <a:lnTo>
                    <a:pt x="166" y="377"/>
                  </a:lnTo>
                  <a:lnTo>
                    <a:pt x="184" y="378"/>
                  </a:lnTo>
                  <a:lnTo>
                    <a:pt x="202" y="378"/>
                  </a:lnTo>
                  <a:lnTo>
                    <a:pt x="220" y="375"/>
                  </a:lnTo>
                  <a:lnTo>
                    <a:pt x="237" y="371"/>
                  </a:lnTo>
                  <a:lnTo>
                    <a:pt x="256" y="366"/>
                  </a:lnTo>
                  <a:lnTo>
                    <a:pt x="273" y="360"/>
                  </a:lnTo>
                  <a:lnTo>
                    <a:pt x="288" y="350"/>
                  </a:lnTo>
                  <a:lnTo>
                    <a:pt x="303" y="340"/>
                  </a:lnTo>
                  <a:lnTo>
                    <a:pt x="317" y="328"/>
                  </a:lnTo>
                  <a:lnTo>
                    <a:pt x="330" y="315"/>
                  </a:lnTo>
                  <a:lnTo>
                    <a:pt x="342" y="300"/>
                  </a:lnTo>
                  <a:lnTo>
                    <a:pt x="353" y="284"/>
                  </a:lnTo>
                  <a:lnTo>
                    <a:pt x="353" y="284"/>
                  </a:lnTo>
                  <a:lnTo>
                    <a:pt x="361" y="267"/>
                  </a:lnTo>
                  <a:lnTo>
                    <a:pt x="369" y="249"/>
                  </a:lnTo>
                  <a:lnTo>
                    <a:pt x="373" y="231"/>
                  </a:lnTo>
                  <a:lnTo>
                    <a:pt x="377" y="212"/>
                  </a:lnTo>
                  <a:lnTo>
                    <a:pt x="378" y="194"/>
                  </a:lnTo>
                  <a:lnTo>
                    <a:pt x="378" y="176"/>
                  </a:lnTo>
                  <a:lnTo>
                    <a:pt x="376" y="158"/>
                  </a:lnTo>
                  <a:lnTo>
                    <a:pt x="372" y="141"/>
                  </a:lnTo>
                  <a:lnTo>
                    <a:pt x="366" y="124"/>
                  </a:lnTo>
                  <a:lnTo>
                    <a:pt x="359" y="107"/>
                  </a:lnTo>
                  <a:lnTo>
                    <a:pt x="351" y="90"/>
                  </a:lnTo>
                  <a:lnTo>
                    <a:pt x="340" y="76"/>
                  </a:lnTo>
                  <a:lnTo>
                    <a:pt x="329" y="61"/>
                  </a:lnTo>
                  <a:lnTo>
                    <a:pt x="314" y="48"/>
                  </a:lnTo>
                  <a:lnTo>
                    <a:pt x="300" y="36"/>
                  </a:lnTo>
                  <a:lnTo>
                    <a:pt x="283" y="26"/>
                  </a:lnTo>
                  <a:lnTo>
                    <a:pt x="28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3" name="Freeform 134"/>
            <p:cNvSpPr>
              <a:spLocks/>
            </p:cNvSpPr>
            <p:nvPr userDrawn="1"/>
          </p:nvSpPr>
          <p:spPr bwMode="auto">
            <a:xfrm>
              <a:off x="1371" y="2442"/>
              <a:ext cx="74" cy="75"/>
            </a:xfrm>
            <a:custGeom>
              <a:avLst/>
              <a:gdLst>
                <a:gd name="T0" fmla="*/ 223 w 297"/>
                <a:gd name="T1" fmla="*/ 21 h 297"/>
                <a:gd name="T2" fmla="*/ 195 w 297"/>
                <a:gd name="T3" fmla="*/ 8 h 297"/>
                <a:gd name="T4" fmla="*/ 167 w 297"/>
                <a:gd name="T5" fmla="*/ 1 h 297"/>
                <a:gd name="T6" fmla="*/ 138 w 297"/>
                <a:gd name="T7" fmla="*/ 1 h 297"/>
                <a:gd name="T8" fmla="*/ 110 w 297"/>
                <a:gd name="T9" fmla="*/ 5 h 297"/>
                <a:gd name="T10" fmla="*/ 83 w 297"/>
                <a:gd name="T11" fmla="*/ 16 h 297"/>
                <a:gd name="T12" fmla="*/ 60 w 297"/>
                <a:gd name="T13" fmla="*/ 30 h 297"/>
                <a:gd name="T14" fmla="*/ 38 w 297"/>
                <a:gd name="T15" fmla="*/ 51 h 297"/>
                <a:gd name="T16" fmla="*/ 21 w 297"/>
                <a:gd name="T17" fmla="*/ 74 h 297"/>
                <a:gd name="T18" fmla="*/ 13 w 297"/>
                <a:gd name="T19" fmla="*/ 89 h 297"/>
                <a:gd name="T20" fmla="*/ 4 w 297"/>
                <a:gd name="T21" fmla="*/ 116 h 297"/>
                <a:gd name="T22" fmla="*/ 0 w 297"/>
                <a:gd name="T23" fmla="*/ 145 h 297"/>
                <a:gd name="T24" fmla="*/ 2 w 297"/>
                <a:gd name="T25" fmla="*/ 173 h 297"/>
                <a:gd name="T26" fmla="*/ 10 w 297"/>
                <a:gd name="T27" fmla="*/ 201 h 297"/>
                <a:gd name="T28" fmla="*/ 22 w 297"/>
                <a:gd name="T29" fmla="*/ 227 h 297"/>
                <a:gd name="T30" fmla="*/ 40 w 297"/>
                <a:gd name="T31" fmla="*/ 250 h 297"/>
                <a:gd name="T32" fmla="*/ 62 w 297"/>
                <a:gd name="T33" fmla="*/ 270 h 297"/>
                <a:gd name="T34" fmla="*/ 74 w 297"/>
                <a:gd name="T35" fmla="*/ 278 h 297"/>
                <a:gd name="T36" fmla="*/ 101 w 297"/>
                <a:gd name="T37" fmla="*/ 291 h 297"/>
                <a:gd name="T38" fmla="*/ 130 w 297"/>
                <a:gd name="T39" fmla="*/ 296 h 297"/>
                <a:gd name="T40" fmla="*/ 159 w 297"/>
                <a:gd name="T41" fmla="*/ 297 h 297"/>
                <a:gd name="T42" fmla="*/ 187 w 297"/>
                <a:gd name="T43" fmla="*/ 292 h 297"/>
                <a:gd name="T44" fmla="*/ 213 w 297"/>
                <a:gd name="T45" fmla="*/ 283 h 297"/>
                <a:gd name="T46" fmla="*/ 238 w 297"/>
                <a:gd name="T47" fmla="*/ 267 h 297"/>
                <a:gd name="T48" fmla="*/ 260 w 297"/>
                <a:gd name="T49" fmla="*/ 248 h 297"/>
                <a:gd name="T50" fmla="*/ 277 w 297"/>
                <a:gd name="T51" fmla="*/ 223 h 297"/>
                <a:gd name="T52" fmla="*/ 284 w 297"/>
                <a:gd name="T53" fmla="*/ 210 h 297"/>
                <a:gd name="T54" fmla="*/ 294 w 297"/>
                <a:gd name="T55" fmla="*/ 181 h 297"/>
                <a:gd name="T56" fmla="*/ 297 w 297"/>
                <a:gd name="T57" fmla="*/ 153 h 297"/>
                <a:gd name="T58" fmla="*/ 296 w 297"/>
                <a:gd name="T59" fmla="*/ 125 h 297"/>
                <a:gd name="T60" fmla="*/ 288 w 297"/>
                <a:gd name="T61" fmla="*/ 97 h 297"/>
                <a:gd name="T62" fmla="*/ 275 w 297"/>
                <a:gd name="T63" fmla="*/ 72 h 297"/>
                <a:gd name="T64" fmla="*/ 258 w 297"/>
                <a:gd name="T65" fmla="*/ 48 h 297"/>
                <a:gd name="T66" fmla="*/ 236 w 297"/>
                <a:gd name="T67" fmla="*/ 29 h 297"/>
                <a:gd name="T68" fmla="*/ 223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21"/>
                  </a:moveTo>
                  <a:lnTo>
                    <a:pt x="223" y="21"/>
                  </a:lnTo>
                  <a:lnTo>
                    <a:pt x="210" y="13"/>
                  </a:lnTo>
                  <a:lnTo>
                    <a:pt x="195" y="8"/>
                  </a:lnTo>
                  <a:lnTo>
                    <a:pt x="181" y="4"/>
                  </a:lnTo>
                  <a:lnTo>
                    <a:pt x="167" y="1"/>
                  </a:lnTo>
                  <a:lnTo>
                    <a:pt x="152" y="0"/>
                  </a:lnTo>
                  <a:lnTo>
                    <a:pt x="138" y="1"/>
                  </a:lnTo>
                  <a:lnTo>
                    <a:pt x="125" y="3"/>
                  </a:lnTo>
                  <a:lnTo>
                    <a:pt x="110" y="5"/>
                  </a:lnTo>
                  <a:lnTo>
                    <a:pt x="96" y="11"/>
                  </a:lnTo>
                  <a:lnTo>
                    <a:pt x="83" y="16"/>
                  </a:lnTo>
                  <a:lnTo>
                    <a:pt x="71" y="22"/>
                  </a:lnTo>
                  <a:lnTo>
                    <a:pt x="60" y="30"/>
                  </a:lnTo>
                  <a:lnTo>
                    <a:pt x="48" y="41"/>
                  </a:lnTo>
                  <a:lnTo>
                    <a:pt x="38" y="51"/>
                  </a:lnTo>
                  <a:lnTo>
                    <a:pt x="28" y="63"/>
                  </a:lnTo>
                  <a:lnTo>
                    <a:pt x="21" y="74"/>
                  </a:lnTo>
                  <a:lnTo>
                    <a:pt x="21" y="74"/>
                  </a:lnTo>
                  <a:lnTo>
                    <a:pt x="13" y="89"/>
                  </a:lnTo>
                  <a:lnTo>
                    <a:pt x="8" y="102"/>
                  </a:lnTo>
                  <a:lnTo>
                    <a:pt x="4" y="116"/>
                  </a:lnTo>
                  <a:lnTo>
                    <a:pt x="1" y="130"/>
                  </a:lnTo>
                  <a:lnTo>
                    <a:pt x="0" y="145"/>
                  </a:lnTo>
                  <a:lnTo>
                    <a:pt x="1" y="159"/>
                  </a:lnTo>
                  <a:lnTo>
                    <a:pt x="2" y="173"/>
                  </a:lnTo>
                  <a:lnTo>
                    <a:pt x="5" y="188"/>
                  </a:lnTo>
                  <a:lnTo>
                    <a:pt x="10" y="201"/>
                  </a:lnTo>
                  <a:lnTo>
                    <a:pt x="15" y="214"/>
                  </a:lnTo>
                  <a:lnTo>
                    <a:pt x="22" y="227"/>
                  </a:lnTo>
                  <a:lnTo>
                    <a:pt x="30" y="239"/>
                  </a:lnTo>
                  <a:lnTo>
                    <a:pt x="40" y="250"/>
                  </a:lnTo>
                  <a:lnTo>
                    <a:pt x="51" y="261"/>
                  </a:lnTo>
                  <a:lnTo>
                    <a:pt x="62" y="270"/>
                  </a:lnTo>
                  <a:lnTo>
                    <a:pt x="74" y="278"/>
                  </a:lnTo>
                  <a:lnTo>
                    <a:pt x="74" y="278"/>
                  </a:lnTo>
                  <a:lnTo>
                    <a:pt x="88" y="284"/>
                  </a:lnTo>
                  <a:lnTo>
                    <a:pt x="101" y="291"/>
                  </a:lnTo>
                  <a:lnTo>
                    <a:pt x="116" y="295"/>
                  </a:lnTo>
                  <a:lnTo>
                    <a:pt x="130" y="296"/>
                  </a:lnTo>
                  <a:lnTo>
                    <a:pt x="144" y="297"/>
                  </a:lnTo>
                  <a:lnTo>
                    <a:pt x="159" y="297"/>
                  </a:lnTo>
                  <a:lnTo>
                    <a:pt x="173" y="296"/>
                  </a:lnTo>
                  <a:lnTo>
                    <a:pt x="187" y="292"/>
                  </a:lnTo>
                  <a:lnTo>
                    <a:pt x="200" y="288"/>
                  </a:lnTo>
                  <a:lnTo>
                    <a:pt x="213" y="283"/>
                  </a:lnTo>
                  <a:lnTo>
                    <a:pt x="226" y="275"/>
                  </a:lnTo>
                  <a:lnTo>
                    <a:pt x="238" y="267"/>
                  </a:lnTo>
                  <a:lnTo>
                    <a:pt x="250" y="258"/>
                  </a:lnTo>
                  <a:lnTo>
                    <a:pt x="260" y="248"/>
                  </a:lnTo>
                  <a:lnTo>
                    <a:pt x="269" y="236"/>
                  </a:lnTo>
                  <a:lnTo>
                    <a:pt x="277" y="223"/>
                  </a:lnTo>
                  <a:lnTo>
                    <a:pt x="277" y="223"/>
                  </a:lnTo>
                  <a:lnTo>
                    <a:pt x="284" y="210"/>
                  </a:lnTo>
                  <a:lnTo>
                    <a:pt x="290" y="196"/>
                  </a:lnTo>
                  <a:lnTo>
                    <a:pt x="294" y="181"/>
                  </a:lnTo>
                  <a:lnTo>
                    <a:pt x="296" y="167"/>
                  </a:lnTo>
                  <a:lnTo>
                    <a:pt x="297" y="153"/>
                  </a:lnTo>
                  <a:lnTo>
                    <a:pt x="297" y="138"/>
                  </a:lnTo>
                  <a:lnTo>
                    <a:pt x="296" y="125"/>
                  </a:lnTo>
                  <a:lnTo>
                    <a:pt x="292" y="111"/>
                  </a:lnTo>
                  <a:lnTo>
                    <a:pt x="288" y="97"/>
                  </a:lnTo>
                  <a:lnTo>
                    <a:pt x="282" y="84"/>
                  </a:lnTo>
                  <a:lnTo>
                    <a:pt x="275" y="72"/>
                  </a:lnTo>
                  <a:lnTo>
                    <a:pt x="267" y="60"/>
                  </a:lnTo>
                  <a:lnTo>
                    <a:pt x="258" y="48"/>
                  </a:lnTo>
                  <a:lnTo>
                    <a:pt x="247" y="38"/>
                  </a:lnTo>
                  <a:lnTo>
                    <a:pt x="236" y="29"/>
                  </a:lnTo>
                  <a:lnTo>
                    <a:pt x="223" y="21"/>
                  </a:lnTo>
                  <a:lnTo>
                    <a:pt x="22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4" name="Freeform 135"/>
            <p:cNvSpPr>
              <a:spLocks/>
            </p:cNvSpPr>
            <p:nvPr userDrawn="1"/>
          </p:nvSpPr>
          <p:spPr bwMode="auto">
            <a:xfrm>
              <a:off x="2524" y="699"/>
              <a:ext cx="237" cy="237"/>
            </a:xfrm>
            <a:custGeom>
              <a:avLst/>
              <a:gdLst>
                <a:gd name="T0" fmla="*/ 570 w 944"/>
                <a:gd name="T1" fmla="*/ 10 h 944"/>
                <a:gd name="T2" fmla="*/ 500 w 944"/>
                <a:gd name="T3" fmla="*/ 0 h 944"/>
                <a:gd name="T4" fmla="*/ 430 w 944"/>
                <a:gd name="T5" fmla="*/ 1 h 944"/>
                <a:gd name="T6" fmla="*/ 362 w 944"/>
                <a:gd name="T7" fmla="*/ 13 h 944"/>
                <a:gd name="T8" fmla="*/ 297 w 944"/>
                <a:gd name="T9" fmla="*/ 33 h 944"/>
                <a:gd name="T10" fmla="*/ 236 w 944"/>
                <a:gd name="T11" fmla="*/ 63 h 944"/>
                <a:gd name="T12" fmla="*/ 180 w 944"/>
                <a:gd name="T13" fmla="*/ 101 h 944"/>
                <a:gd name="T14" fmla="*/ 129 w 944"/>
                <a:gd name="T15" fmla="*/ 147 h 944"/>
                <a:gd name="T16" fmla="*/ 86 w 944"/>
                <a:gd name="T17" fmla="*/ 200 h 944"/>
                <a:gd name="T18" fmla="*/ 49 w 944"/>
                <a:gd name="T19" fmla="*/ 260 h 944"/>
                <a:gd name="T20" fmla="*/ 22 w 944"/>
                <a:gd name="T21" fmla="*/ 327 h 944"/>
                <a:gd name="T22" fmla="*/ 10 w 944"/>
                <a:gd name="T23" fmla="*/ 374 h 944"/>
                <a:gd name="T24" fmla="*/ 0 w 944"/>
                <a:gd name="T25" fmla="*/ 444 h 944"/>
                <a:gd name="T26" fmla="*/ 1 w 944"/>
                <a:gd name="T27" fmla="*/ 514 h 944"/>
                <a:gd name="T28" fmla="*/ 13 w 944"/>
                <a:gd name="T29" fmla="*/ 582 h 944"/>
                <a:gd name="T30" fmla="*/ 32 w 944"/>
                <a:gd name="T31" fmla="*/ 647 h 944"/>
                <a:gd name="T32" fmla="*/ 62 w 944"/>
                <a:gd name="T33" fmla="*/ 708 h 944"/>
                <a:gd name="T34" fmla="*/ 101 w 944"/>
                <a:gd name="T35" fmla="*/ 764 h 944"/>
                <a:gd name="T36" fmla="*/ 147 w 944"/>
                <a:gd name="T37" fmla="*/ 815 h 944"/>
                <a:gd name="T38" fmla="*/ 200 w 944"/>
                <a:gd name="T39" fmla="*/ 858 h 944"/>
                <a:gd name="T40" fmla="*/ 260 w 944"/>
                <a:gd name="T41" fmla="*/ 895 h 944"/>
                <a:gd name="T42" fmla="*/ 327 w 944"/>
                <a:gd name="T43" fmla="*/ 922 h 944"/>
                <a:gd name="T44" fmla="*/ 374 w 944"/>
                <a:gd name="T45" fmla="*/ 934 h 944"/>
                <a:gd name="T46" fmla="*/ 444 w 944"/>
                <a:gd name="T47" fmla="*/ 944 h 944"/>
                <a:gd name="T48" fmla="*/ 514 w 944"/>
                <a:gd name="T49" fmla="*/ 943 h 944"/>
                <a:gd name="T50" fmla="*/ 582 w 944"/>
                <a:gd name="T51" fmla="*/ 931 h 944"/>
                <a:gd name="T52" fmla="*/ 647 w 944"/>
                <a:gd name="T53" fmla="*/ 910 h 944"/>
                <a:gd name="T54" fmla="*/ 709 w 944"/>
                <a:gd name="T55" fmla="*/ 882 h 944"/>
                <a:gd name="T56" fmla="*/ 765 w 944"/>
                <a:gd name="T57" fmla="*/ 843 h 944"/>
                <a:gd name="T58" fmla="*/ 815 w 944"/>
                <a:gd name="T59" fmla="*/ 797 h 944"/>
                <a:gd name="T60" fmla="*/ 858 w 944"/>
                <a:gd name="T61" fmla="*/ 744 h 944"/>
                <a:gd name="T62" fmla="*/ 895 w 944"/>
                <a:gd name="T63" fmla="*/ 684 h 944"/>
                <a:gd name="T64" fmla="*/ 921 w 944"/>
                <a:gd name="T65" fmla="*/ 617 h 944"/>
                <a:gd name="T66" fmla="*/ 934 w 944"/>
                <a:gd name="T67" fmla="*/ 570 h 944"/>
                <a:gd name="T68" fmla="*/ 943 w 944"/>
                <a:gd name="T69" fmla="*/ 500 h 944"/>
                <a:gd name="T70" fmla="*/ 943 w 944"/>
                <a:gd name="T71" fmla="*/ 430 h 944"/>
                <a:gd name="T72" fmla="*/ 931 w 944"/>
                <a:gd name="T73" fmla="*/ 362 h 944"/>
                <a:gd name="T74" fmla="*/ 911 w 944"/>
                <a:gd name="T75" fmla="*/ 297 h 944"/>
                <a:gd name="T76" fmla="*/ 881 w 944"/>
                <a:gd name="T77" fmla="*/ 235 h 944"/>
                <a:gd name="T78" fmla="*/ 843 w 944"/>
                <a:gd name="T79" fmla="*/ 179 h 944"/>
                <a:gd name="T80" fmla="*/ 797 w 944"/>
                <a:gd name="T81" fmla="*/ 129 h 944"/>
                <a:gd name="T82" fmla="*/ 744 w 944"/>
                <a:gd name="T83" fmla="*/ 86 h 944"/>
                <a:gd name="T84" fmla="*/ 684 w 944"/>
                <a:gd name="T85" fmla="*/ 49 h 944"/>
                <a:gd name="T86" fmla="*/ 617 w 944"/>
                <a:gd name="T87" fmla="*/ 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15"/>
                  </a:moveTo>
                  <a:lnTo>
                    <a:pt x="594" y="15"/>
                  </a:lnTo>
                  <a:lnTo>
                    <a:pt x="570" y="10"/>
                  </a:lnTo>
                  <a:lnTo>
                    <a:pt x="547" y="5"/>
                  </a:lnTo>
                  <a:lnTo>
                    <a:pt x="524" y="2"/>
                  </a:lnTo>
                  <a:lnTo>
                    <a:pt x="500" y="0"/>
                  </a:lnTo>
                  <a:lnTo>
                    <a:pt x="477" y="0"/>
                  </a:lnTo>
                  <a:lnTo>
                    <a:pt x="453" y="0"/>
                  </a:lnTo>
                  <a:lnTo>
                    <a:pt x="430" y="1"/>
                  </a:lnTo>
                  <a:lnTo>
                    <a:pt x="406" y="4"/>
                  </a:lnTo>
                  <a:lnTo>
                    <a:pt x="384" y="7"/>
                  </a:lnTo>
                  <a:lnTo>
                    <a:pt x="362" y="13"/>
                  </a:lnTo>
                  <a:lnTo>
                    <a:pt x="340" y="18"/>
                  </a:lnTo>
                  <a:lnTo>
                    <a:pt x="318" y="26"/>
                  </a:lnTo>
                  <a:lnTo>
                    <a:pt x="297" y="33"/>
                  </a:lnTo>
                  <a:lnTo>
                    <a:pt x="276" y="43"/>
                  </a:lnTo>
                  <a:lnTo>
                    <a:pt x="255" y="52"/>
                  </a:lnTo>
                  <a:lnTo>
                    <a:pt x="236" y="63"/>
                  </a:lnTo>
                  <a:lnTo>
                    <a:pt x="216" y="75"/>
                  </a:lnTo>
                  <a:lnTo>
                    <a:pt x="198" y="87"/>
                  </a:lnTo>
                  <a:lnTo>
                    <a:pt x="180" y="101"/>
                  </a:lnTo>
                  <a:lnTo>
                    <a:pt x="161" y="116"/>
                  </a:lnTo>
                  <a:lnTo>
                    <a:pt x="144" y="131"/>
                  </a:lnTo>
                  <a:lnTo>
                    <a:pt x="129" y="147"/>
                  </a:lnTo>
                  <a:lnTo>
                    <a:pt x="113" y="164"/>
                  </a:lnTo>
                  <a:lnTo>
                    <a:pt x="99" y="182"/>
                  </a:lnTo>
                  <a:lnTo>
                    <a:pt x="86" y="200"/>
                  </a:lnTo>
                  <a:lnTo>
                    <a:pt x="73" y="220"/>
                  </a:lnTo>
                  <a:lnTo>
                    <a:pt x="61" y="239"/>
                  </a:lnTo>
                  <a:lnTo>
                    <a:pt x="49" y="260"/>
                  </a:lnTo>
                  <a:lnTo>
                    <a:pt x="39" y="281"/>
                  </a:lnTo>
                  <a:lnTo>
                    <a:pt x="30" y="303"/>
                  </a:lnTo>
                  <a:lnTo>
                    <a:pt x="22" y="327"/>
                  </a:lnTo>
                  <a:lnTo>
                    <a:pt x="15" y="350"/>
                  </a:lnTo>
                  <a:lnTo>
                    <a:pt x="15" y="350"/>
                  </a:lnTo>
                  <a:lnTo>
                    <a:pt x="10" y="374"/>
                  </a:lnTo>
                  <a:lnTo>
                    <a:pt x="5" y="397"/>
                  </a:lnTo>
                  <a:lnTo>
                    <a:pt x="2" y="420"/>
                  </a:lnTo>
                  <a:lnTo>
                    <a:pt x="0" y="444"/>
                  </a:lnTo>
                  <a:lnTo>
                    <a:pt x="0" y="467"/>
                  </a:lnTo>
                  <a:lnTo>
                    <a:pt x="0" y="491"/>
                  </a:lnTo>
                  <a:lnTo>
                    <a:pt x="1" y="514"/>
                  </a:lnTo>
                  <a:lnTo>
                    <a:pt x="4" y="536"/>
                  </a:lnTo>
                  <a:lnTo>
                    <a:pt x="7" y="560"/>
                  </a:lnTo>
                  <a:lnTo>
                    <a:pt x="13" y="582"/>
                  </a:lnTo>
                  <a:lnTo>
                    <a:pt x="18" y="604"/>
                  </a:lnTo>
                  <a:lnTo>
                    <a:pt x="24" y="626"/>
                  </a:lnTo>
                  <a:lnTo>
                    <a:pt x="32" y="647"/>
                  </a:lnTo>
                  <a:lnTo>
                    <a:pt x="41" y="668"/>
                  </a:lnTo>
                  <a:lnTo>
                    <a:pt x="52" y="689"/>
                  </a:lnTo>
                  <a:lnTo>
                    <a:pt x="62" y="708"/>
                  </a:lnTo>
                  <a:lnTo>
                    <a:pt x="74" y="728"/>
                  </a:lnTo>
                  <a:lnTo>
                    <a:pt x="87" y="746"/>
                  </a:lnTo>
                  <a:lnTo>
                    <a:pt x="101" y="764"/>
                  </a:lnTo>
                  <a:lnTo>
                    <a:pt x="116" y="783"/>
                  </a:lnTo>
                  <a:lnTo>
                    <a:pt x="130" y="800"/>
                  </a:lnTo>
                  <a:lnTo>
                    <a:pt x="147" y="815"/>
                  </a:lnTo>
                  <a:lnTo>
                    <a:pt x="164" y="831"/>
                  </a:lnTo>
                  <a:lnTo>
                    <a:pt x="181" y="845"/>
                  </a:lnTo>
                  <a:lnTo>
                    <a:pt x="200" y="858"/>
                  </a:lnTo>
                  <a:lnTo>
                    <a:pt x="220" y="871"/>
                  </a:lnTo>
                  <a:lnTo>
                    <a:pt x="239" y="883"/>
                  </a:lnTo>
                  <a:lnTo>
                    <a:pt x="260" y="895"/>
                  </a:lnTo>
                  <a:lnTo>
                    <a:pt x="281" y="905"/>
                  </a:lnTo>
                  <a:lnTo>
                    <a:pt x="303" y="914"/>
                  </a:lnTo>
                  <a:lnTo>
                    <a:pt x="327" y="922"/>
                  </a:lnTo>
                  <a:lnTo>
                    <a:pt x="349" y="929"/>
                  </a:lnTo>
                  <a:lnTo>
                    <a:pt x="349" y="929"/>
                  </a:lnTo>
                  <a:lnTo>
                    <a:pt x="374" y="934"/>
                  </a:lnTo>
                  <a:lnTo>
                    <a:pt x="397" y="939"/>
                  </a:lnTo>
                  <a:lnTo>
                    <a:pt x="421" y="942"/>
                  </a:lnTo>
                  <a:lnTo>
                    <a:pt x="444" y="944"/>
                  </a:lnTo>
                  <a:lnTo>
                    <a:pt x="467" y="944"/>
                  </a:lnTo>
                  <a:lnTo>
                    <a:pt x="491" y="944"/>
                  </a:lnTo>
                  <a:lnTo>
                    <a:pt x="514" y="943"/>
                  </a:lnTo>
                  <a:lnTo>
                    <a:pt x="537" y="940"/>
                  </a:lnTo>
                  <a:lnTo>
                    <a:pt x="560" y="936"/>
                  </a:lnTo>
                  <a:lnTo>
                    <a:pt x="582" y="931"/>
                  </a:lnTo>
                  <a:lnTo>
                    <a:pt x="604" y="926"/>
                  </a:lnTo>
                  <a:lnTo>
                    <a:pt x="625" y="919"/>
                  </a:lnTo>
                  <a:lnTo>
                    <a:pt x="647" y="910"/>
                  </a:lnTo>
                  <a:lnTo>
                    <a:pt x="668" y="902"/>
                  </a:lnTo>
                  <a:lnTo>
                    <a:pt x="688" y="892"/>
                  </a:lnTo>
                  <a:lnTo>
                    <a:pt x="709" y="882"/>
                  </a:lnTo>
                  <a:lnTo>
                    <a:pt x="728" y="870"/>
                  </a:lnTo>
                  <a:lnTo>
                    <a:pt x="746" y="857"/>
                  </a:lnTo>
                  <a:lnTo>
                    <a:pt x="765" y="843"/>
                  </a:lnTo>
                  <a:lnTo>
                    <a:pt x="782" y="828"/>
                  </a:lnTo>
                  <a:lnTo>
                    <a:pt x="798" y="814"/>
                  </a:lnTo>
                  <a:lnTo>
                    <a:pt x="815" y="797"/>
                  </a:lnTo>
                  <a:lnTo>
                    <a:pt x="830" y="780"/>
                  </a:lnTo>
                  <a:lnTo>
                    <a:pt x="845" y="762"/>
                  </a:lnTo>
                  <a:lnTo>
                    <a:pt x="858" y="744"/>
                  </a:lnTo>
                  <a:lnTo>
                    <a:pt x="871" y="724"/>
                  </a:lnTo>
                  <a:lnTo>
                    <a:pt x="883" y="704"/>
                  </a:lnTo>
                  <a:lnTo>
                    <a:pt x="895" y="684"/>
                  </a:lnTo>
                  <a:lnTo>
                    <a:pt x="904" y="663"/>
                  </a:lnTo>
                  <a:lnTo>
                    <a:pt x="913" y="641"/>
                  </a:lnTo>
                  <a:lnTo>
                    <a:pt x="921" y="617"/>
                  </a:lnTo>
                  <a:lnTo>
                    <a:pt x="929" y="594"/>
                  </a:lnTo>
                  <a:lnTo>
                    <a:pt x="929" y="594"/>
                  </a:lnTo>
                  <a:lnTo>
                    <a:pt x="934" y="570"/>
                  </a:lnTo>
                  <a:lnTo>
                    <a:pt x="938" y="547"/>
                  </a:lnTo>
                  <a:lnTo>
                    <a:pt x="942" y="523"/>
                  </a:lnTo>
                  <a:lnTo>
                    <a:pt x="943" y="500"/>
                  </a:lnTo>
                  <a:lnTo>
                    <a:pt x="944" y="476"/>
                  </a:lnTo>
                  <a:lnTo>
                    <a:pt x="944" y="453"/>
                  </a:lnTo>
                  <a:lnTo>
                    <a:pt x="943" y="430"/>
                  </a:lnTo>
                  <a:lnTo>
                    <a:pt x="941" y="407"/>
                  </a:lnTo>
                  <a:lnTo>
                    <a:pt x="937" y="384"/>
                  </a:lnTo>
                  <a:lnTo>
                    <a:pt x="931" y="362"/>
                  </a:lnTo>
                  <a:lnTo>
                    <a:pt x="926" y="340"/>
                  </a:lnTo>
                  <a:lnTo>
                    <a:pt x="918" y="319"/>
                  </a:lnTo>
                  <a:lnTo>
                    <a:pt x="911" y="297"/>
                  </a:lnTo>
                  <a:lnTo>
                    <a:pt x="901" y="276"/>
                  </a:lnTo>
                  <a:lnTo>
                    <a:pt x="892" y="256"/>
                  </a:lnTo>
                  <a:lnTo>
                    <a:pt x="881" y="235"/>
                  </a:lnTo>
                  <a:lnTo>
                    <a:pt x="869" y="216"/>
                  </a:lnTo>
                  <a:lnTo>
                    <a:pt x="857" y="198"/>
                  </a:lnTo>
                  <a:lnTo>
                    <a:pt x="843" y="179"/>
                  </a:lnTo>
                  <a:lnTo>
                    <a:pt x="828" y="162"/>
                  </a:lnTo>
                  <a:lnTo>
                    <a:pt x="813" y="146"/>
                  </a:lnTo>
                  <a:lnTo>
                    <a:pt x="797" y="129"/>
                  </a:lnTo>
                  <a:lnTo>
                    <a:pt x="780" y="114"/>
                  </a:lnTo>
                  <a:lnTo>
                    <a:pt x="762" y="99"/>
                  </a:lnTo>
                  <a:lnTo>
                    <a:pt x="744" y="86"/>
                  </a:lnTo>
                  <a:lnTo>
                    <a:pt x="724" y="73"/>
                  </a:lnTo>
                  <a:lnTo>
                    <a:pt x="705" y="61"/>
                  </a:lnTo>
                  <a:lnTo>
                    <a:pt x="684" y="49"/>
                  </a:lnTo>
                  <a:lnTo>
                    <a:pt x="662" y="40"/>
                  </a:lnTo>
                  <a:lnTo>
                    <a:pt x="641" y="31"/>
                  </a:lnTo>
                  <a:lnTo>
                    <a:pt x="617" y="23"/>
                  </a:lnTo>
                  <a:lnTo>
                    <a:pt x="594" y="15"/>
                  </a:lnTo>
                  <a:lnTo>
                    <a:pt x="59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5" name="Freeform 136"/>
            <p:cNvSpPr>
              <a:spLocks/>
            </p:cNvSpPr>
            <p:nvPr userDrawn="1"/>
          </p:nvSpPr>
          <p:spPr bwMode="auto">
            <a:xfrm>
              <a:off x="2469" y="954"/>
              <a:ext cx="216" cy="216"/>
            </a:xfrm>
            <a:custGeom>
              <a:avLst/>
              <a:gdLst>
                <a:gd name="T0" fmla="*/ 521 w 864"/>
                <a:gd name="T1" fmla="*/ 10 h 864"/>
                <a:gd name="T2" fmla="*/ 458 w 864"/>
                <a:gd name="T3" fmla="*/ 0 h 864"/>
                <a:gd name="T4" fmla="*/ 394 w 864"/>
                <a:gd name="T5" fmla="*/ 2 h 864"/>
                <a:gd name="T6" fmla="*/ 331 w 864"/>
                <a:gd name="T7" fmla="*/ 12 h 864"/>
                <a:gd name="T8" fmla="*/ 271 w 864"/>
                <a:gd name="T9" fmla="*/ 30 h 864"/>
                <a:gd name="T10" fmla="*/ 215 w 864"/>
                <a:gd name="T11" fmla="*/ 58 h 864"/>
                <a:gd name="T12" fmla="*/ 164 w 864"/>
                <a:gd name="T13" fmla="*/ 93 h 864"/>
                <a:gd name="T14" fmla="*/ 117 w 864"/>
                <a:gd name="T15" fmla="*/ 135 h 864"/>
                <a:gd name="T16" fmla="*/ 78 w 864"/>
                <a:gd name="T17" fmla="*/ 184 h 864"/>
                <a:gd name="T18" fmla="*/ 46 w 864"/>
                <a:gd name="T19" fmla="*/ 239 h 864"/>
                <a:gd name="T20" fmla="*/ 21 w 864"/>
                <a:gd name="T21" fmla="*/ 299 h 864"/>
                <a:gd name="T22" fmla="*/ 9 w 864"/>
                <a:gd name="T23" fmla="*/ 342 h 864"/>
                <a:gd name="T24" fmla="*/ 0 w 864"/>
                <a:gd name="T25" fmla="*/ 407 h 864"/>
                <a:gd name="T26" fmla="*/ 1 w 864"/>
                <a:gd name="T27" fmla="*/ 471 h 864"/>
                <a:gd name="T28" fmla="*/ 12 w 864"/>
                <a:gd name="T29" fmla="*/ 532 h 864"/>
                <a:gd name="T30" fmla="*/ 30 w 864"/>
                <a:gd name="T31" fmla="*/ 592 h 864"/>
                <a:gd name="T32" fmla="*/ 57 w 864"/>
                <a:gd name="T33" fmla="*/ 648 h 864"/>
                <a:gd name="T34" fmla="*/ 93 w 864"/>
                <a:gd name="T35" fmla="*/ 700 h 864"/>
                <a:gd name="T36" fmla="*/ 134 w 864"/>
                <a:gd name="T37" fmla="*/ 746 h 864"/>
                <a:gd name="T38" fmla="*/ 183 w 864"/>
                <a:gd name="T39" fmla="*/ 786 h 864"/>
                <a:gd name="T40" fmla="*/ 239 w 864"/>
                <a:gd name="T41" fmla="*/ 819 h 864"/>
                <a:gd name="T42" fmla="*/ 299 w 864"/>
                <a:gd name="T43" fmla="*/ 843 h 864"/>
                <a:gd name="T44" fmla="*/ 342 w 864"/>
                <a:gd name="T45" fmla="*/ 855 h 864"/>
                <a:gd name="T46" fmla="*/ 407 w 864"/>
                <a:gd name="T47" fmla="*/ 863 h 864"/>
                <a:gd name="T48" fmla="*/ 471 w 864"/>
                <a:gd name="T49" fmla="*/ 863 h 864"/>
                <a:gd name="T50" fmla="*/ 532 w 864"/>
                <a:gd name="T51" fmla="*/ 853 h 864"/>
                <a:gd name="T52" fmla="*/ 592 w 864"/>
                <a:gd name="T53" fmla="*/ 833 h 864"/>
                <a:gd name="T54" fmla="*/ 648 w 864"/>
                <a:gd name="T55" fmla="*/ 806 h 864"/>
                <a:gd name="T56" fmla="*/ 700 w 864"/>
                <a:gd name="T57" fmla="*/ 772 h 864"/>
                <a:gd name="T58" fmla="*/ 746 w 864"/>
                <a:gd name="T59" fmla="*/ 729 h 864"/>
                <a:gd name="T60" fmla="*/ 786 w 864"/>
                <a:gd name="T61" fmla="*/ 681 h 864"/>
                <a:gd name="T62" fmla="*/ 818 w 864"/>
                <a:gd name="T63" fmla="*/ 626 h 864"/>
                <a:gd name="T64" fmla="*/ 843 w 864"/>
                <a:gd name="T65" fmla="*/ 565 h 864"/>
                <a:gd name="T66" fmla="*/ 854 w 864"/>
                <a:gd name="T67" fmla="*/ 522 h 864"/>
                <a:gd name="T68" fmla="*/ 863 w 864"/>
                <a:gd name="T69" fmla="*/ 458 h 864"/>
                <a:gd name="T70" fmla="*/ 863 w 864"/>
                <a:gd name="T71" fmla="*/ 394 h 864"/>
                <a:gd name="T72" fmla="*/ 852 w 864"/>
                <a:gd name="T73" fmla="*/ 331 h 864"/>
                <a:gd name="T74" fmla="*/ 833 w 864"/>
                <a:gd name="T75" fmla="*/ 271 h 864"/>
                <a:gd name="T76" fmla="*/ 805 w 864"/>
                <a:gd name="T77" fmla="*/ 215 h 864"/>
                <a:gd name="T78" fmla="*/ 772 w 864"/>
                <a:gd name="T79" fmla="*/ 165 h 864"/>
                <a:gd name="T80" fmla="*/ 729 w 864"/>
                <a:gd name="T81" fmla="*/ 119 h 864"/>
                <a:gd name="T82" fmla="*/ 680 w 864"/>
                <a:gd name="T83" fmla="*/ 79 h 864"/>
                <a:gd name="T84" fmla="*/ 626 w 864"/>
                <a:gd name="T85" fmla="*/ 46 h 864"/>
                <a:gd name="T86" fmla="*/ 564 w 864"/>
                <a:gd name="T87" fmla="*/ 21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4" y="15"/>
                  </a:moveTo>
                  <a:lnTo>
                    <a:pt x="544" y="15"/>
                  </a:lnTo>
                  <a:lnTo>
                    <a:pt x="521" y="10"/>
                  </a:lnTo>
                  <a:lnTo>
                    <a:pt x="501" y="6"/>
                  </a:lnTo>
                  <a:lnTo>
                    <a:pt x="478" y="3"/>
                  </a:lnTo>
                  <a:lnTo>
                    <a:pt x="458" y="0"/>
                  </a:lnTo>
                  <a:lnTo>
                    <a:pt x="435" y="0"/>
                  </a:lnTo>
                  <a:lnTo>
                    <a:pt x="415" y="0"/>
                  </a:lnTo>
                  <a:lnTo>
                    <a:pt x="394" y="2"/>
                  </a:lnTo>
                  <a:lnTo>
                    <a:pt x="373" y="4"/>
                  </a:lnTo>
                  <a:lnTo>
                    <a:pt x="352" y="7"/>
                  </a:lnTo>
                  <a:lnTo>
                    <a:pt x="331" y="12"/>
                  </a:lnTo>
                  <a:lnTo>
                    <a:pt x="312" y="17"/>
                  </a:lnTo>
                  <a:lnTo>
                    <a:pt x="291" y="24"/>
                  </a:lnTo>
                  <a:lnTo>
                    <a:pt x="271" y="30"/>
                  </a:lnTo>
                  <a:lnTo>
                    <a:pt x="253" y="40"/>
                  </a:lnTo>
                  <a:lnTo>
                    <a:pt x="233" y="47"/>
                  </a:lnTo>
                  <a:lnTo>
                    <a:pt x="215" y="58"/>
                  </a:lnTo>
                  <a:lnTo>
                    <a:pt x="198" y="68"/>
                  </a:lnTo>
                  <a:lnTo>
                    <a:pt x="181" y="80"/>
                  </a:lnTo>
                  <a:lnTo>
                    <a:pt x="164" y="93"/>
                  </a:lnTo>
                  <a:lnTo>
                    <a:pt x="149" y="106"/>
                  </a:lnTo>
                  <a:lnTo>
                    <a:pt x="133" y="120"/>
                  </a:lnTo>
                  <a:lnTo>
                    <a:pt x="117" y="135"/>
                  </a:lnTo>
                  <a:lnTo>
                    <a:pt x="104" y="150"/>
                  </a:lnTo>
                  <a:lnTo>
                    <a:pt x="90" y="167"/>
                  </a:lnTo>
                  <a:lnTo>
                    <a:pt x="78" y="184"/>
                  </a:lnTo>
                  <a:lnTo>
                    <a:pt x="67" y="201"/>
                  </a:lnTo>
                  <a:lnTo>
                    <a:pt x="55" y="219"/>
                  </a:lnTo>
                  <a:lnTo>
                    <a:pt x="46" y="239"/>
                  </a:lnTo>
                  <a:lnTo>
                    <a:pt x="37" y="258"/>
                  </a:lnTo>
                  <a:lnTo>
                    <a:pt x="28" y="278"/>
                  </a:lnTo>
                  <a:lnTo>
                    <a:pt x="21" y="299"/>
                  </a:lnTo>
                  <a:lnTo>
                    <a:pt x="14" y="320"/>
                  </a:lnTo>
                  <a:lnTo>
                    <a:pt x="14" y="320"/>
                  </a:lnTo>
                  <a:lnTo>
                    <a:pt x="9" y="342"/>
                  </a:lnTo>
                  <a:lnTo>
                    <a:pt x="5" y="364"/>
                  </a:lnTo>
                  <a:lnTo>
                    <a:pt x="3" y="385"/>
                  </a:lnTo>
                  <a:lnTo>
                    <a:pt x="0" y="407"/>
                  </a:lnTo>
                  <a:lnTo>
                    <a:pt x="0" y="428"/>
                  </a:lnTo>
                  <a:lnTo>
                    <a:pt x="0" y="450"/>
                  </a:lnTo>
                  <a:lnTo>
                    <a:pt x="1" y="471"/>
                  </a:lnTo>
                  <a:lnTo>
                    <a:pt x="4" y="492"/>
                  </a:lnTo>
                  <a:lnTo>
                    <a:pt x="7" y="512"/>
                  </a:lnTo>
                  <a:lnTo>
                    <a:pt x="12" y="532"/>
                  </a:lnTo>
                  <a:lnTo>
                    <a:pt x="17" y="553"/>
                  </a:lnTo>
                  <a:lnTo>
                    <a:pt x="24" y="572"/>
                  </a:lnTo>
                  <a:lnTo>
                    <a:pt x="30" y="592"/>
                  </a:lnTo>
                  <a:lnTo>
                    <a:pt x="38" y="611"/>
                  </a:lnTo>
                  <a:lnTo>
                    <a:pt x="47" y="630"/>
                  </a:lnTo>
                  <a:lnTo>
                    <a:pt x="57" y="648"/>
                  </a:lnTo>
                  <a:lnTo>
                    <a:pt x="68" y="666"/>
                  </a:lnTo>
                  <a:lnTo>
                    <a:pt x="80" y="683"/>
                  </a:lnTo>
                  <a:lnTo>
                    <a:pt x="93" y="700"/>
                  </a:lnTo>
                  <a:lnTo>
                    <a:pt x="106" y="716"/>
                  </a:lnTo>
                  <a:lnTo>
                    <a:pt x="120" y="731"/>
                  </a:lnTo>
                  <a:lnTo>
                    <a:pt x="134" y="746"/>
                  </a:lnTo>
                  <a:lnTo>
                    <a:pt x="150" y="760"/>
                  </a:lnTo>
                  <a:lnTo>
                    <a:pt x="166" y="773"/>
                  </a:lnTo>
                  <a:lnTo>
                    <a:pt x="183" y="786"/>
                  </a:lnTo>
                  <a:lnTo>
                    <a:pt x="201" y="798"/>
                  </a:lnTo>
                  <a:lnTo>
                    <a:pt x="219" y="808"/>
                  </a:lnTo>
                  <a:lnTo>
                    <a:pt x="239" y="819"/>
                  </a:lnTo>
                  <a:lnTo>
                    <a:pt x="258" y="828"/>
                  </a:lnTo>
                  <a:lnTo>
                    <a:pt x="278" y="836"/>
                  </a:lnTo>
                  <a:lnTo>
                    <a:pt x="299" y="843"/>
                  </a:lnTo>
                  <a:lnTo>
                    <a:pt x="319" y="850"/>
                  </a:lnTo>
                  <a:lnTo>
                    <a:pt x="319" y="850"/>
                  </a:lnTo>
                  <a:lnTo>
                    <a:pt x="342" y="855"/>
                  </a:lnTo>
                  <a:lnTo>
                    <a:pt x="364" y="859"/>
                  </a:lnTo>
                  <a:lnTo>
                    <a:pt x="385" y="862"/>
                  </a:lnTo>
                  <a:lnTo>
                    <a:pt x="407" y="863"/>
                  </a:lnTo>
                  <a:lnTo>
                    <a:pt x="428" y="864"/>
                  </a:lnTo>
                  <a:lnTo>
                    <a:pt x="448" y="864"/>
                  </a:lnTo>
                  <a:lnTo>
                    <a:pt x="471" y="863"/>
                  </a:lnTo>
                  <a:lnTo>
                    <a:pt x="491" y="860"/>
                  </a:lnTo>
                  <a:lnTo>
                    <a:pt x="512" y="856"/>
                  </a:lnTo>
                  <a:lnTo>
                    <a:pt x="532" y="853"/>
                  </a:lnTo>
                  <a:lnTo>
                    <a:pt x="553" y="847"/>
                  </a:lnTo>
                  <a:lnTo>
                    <a:pt x="572" y="841"/>
                  </a:lnTo>
                  <a:lnTo>
                    <a:pt x="592" y="833"/>
                  </a:lnTo>
                  <a:lnTo>
                    <a:pt x="611" y="825"/>
                  </a:lnTo>
                  <a:lnTo>
                    <a:pt x="630" y="816"/>
                  </a:lnTo>
                  <a:lnTo>
                    <a:pt x="648" y="806"/>
                  </a:lnTo>
                  <a:lnTo>
                    <a:pt x="666" y="795"/>
                  </a:lnTo>
                  <a:lnTo>
                    <a:pt x="683" y="783"/>
                  </a:lnTo>
                  <a:lnTo>
                    <a:pt x="700" y="772"/>
                  </a:lnTo>
                  <a:lnTo>
                    <a:pt x="716" y="757"/>
                  </a:lnTo>
                  <a:lnTo>
                    <a:pt x="731" y="744"/>
                  </a:lnTo>
                  <a:lnTo>
                    <a:pt x="746" y="729"/>
                  </a:lnTo>
                  <a:lnTo>
                    <a:pt x="760" y="713"/>
                  </a:lnTo>
                  <a:lnTo>
                    <a:pt x="773" y="697"/>
                  </a:lnTo>
                  <a:lnTo>
                    <a:pt x="786" y="681"/>
                  </a:lnTo>
                  <a:lnTo>
                    <a:pt x="798" y="662"/>
                  </a:lnTo>
                  <a:lnTo>
                    <a:pt x="808" y="644"/>
                  </a:lnTo>
                  <a:lnTo>
                    <a:pt x="818" y="626"/>
                  </a:lnTo>
                  <a:lnTo>
                    <a:pt x="828" y="606"/>
                  </a:lnTo>
                  <a:lnTo>
                    <a:pt x="835" y="585"/>
                  </a:lnTo>
                  <a:lnTo>
                    <a:pt x="843" y="565"/>
                  </a:lnTo>
                  <a:lnTo>
                    <a:pt x="848" y="544"/>
                  </a:lnTo>
                  <a:lnTo>
                    <a:pt x="848" y="544"/>
                  </a:lnTo>
                  <a:lnTo>
                    <a:pt x="854" y="522"/>
                  </a:lnTo>
                  <a:lnTo>
                    <a:pt x="859" y="501"/>
                  </a:lnTo>
                  <a:lnTo>
                    <a:pt x="861" y="479"/>
                  </a:lnTo>
                  <a:lnTo>
                    <a:pt x="863" y="458"/>
                  </a:lnTo>
                  <a:lnTo>
                    <a:pt x="864" y="436"/>
                  </a:lnTo>
                  <a:lnTo>
                    <a:pt x="864" y="415"/>
                  </a:lnTo>
                  <a:lnTo>
                    <a:pt x="863" y="394"/>
                  </a:lnTo>
                  <a:lnTo>
                    <a:pt x="860" y="373"/>
                  </a:lnTo>
                  <a:lnTo>
                    <a:pt x="856" y="352"/>
                  </a:lnTo>
                  <a:lnTo>
                    <a:pt x="852" y="331"/>
                  </a:lnTo>
                  <a:lnTo>
                    <a:pt x="847" y="312"/>
                  </a:lnTo>
                  <a:lnTo>
                    <a:pt x="841" y="291"/>
                  </a:lnTo>
                  <a:lnTo>
                    <a:pt x="833" y="271"/>
                  </a:lnTo>
                  <a:lnTo>
                    <a:pt x="825" y="253"/>
                  </a:lnTo>
                  <a:lnTo>
                    <a:pt x="816" y="234"/>
                  </a:lnTo>
                  <a:lnTo>
                    <a:pt x="805" y="215"/>
                  </a:lnTo>
                  <a:lnTo>
                    <a:pt x="795" y="198"/>
                  </a:lnTo>
                  <a:lnTo>
                    <a:pt x="783" y="182"/>
                  </a:lnTo>
                  <a:lnTo>
                    <a:pt x="772" y="165"/>
                  </a:lnTo>
                  <a:lnTo>
                    <a:pt x="757" y="149"/>
                  </a:lnTo>
                  <a:lnTo>
                    <a:pt x="744" y="133"/>
                  </a:lnTo>
                  <a:lnTo>
                    <a:pt x="729" y="119"/>
                  </a:lnTo>
                  <a:lnTo>
                    <a:pt x="713" y="105"/>
                  </a:lnTo>
                  <a:lnTo>
                    <a:pt x="697" y="92"/>
                  </a:lnTo>
                  <a:lnTo>
                    <a:pt x="680" y="79"/>
                  </a:lnTo>
                  <a:lnTo>
                    <a:pt x="662" y="67"/>
                  </a:lnTo>
                  <a:lnTo>
                    <a:pt x="644" y="56"/>
                  </a:lnTo>
                  <a:lnTo>
                    <a:pt x="626" y="46"/>
                  </a:lnTo>
                  <a:lnTo>
                    <a:pt x="606" y="37"/>
                  </a:lnTo>
                  <a:lnTo>
                    <a:pt x="585" y="28"/>
                  </a:lnTo>
                  <a:lnTo>
                    <a:pt x="564" y="21"/>
                  </a:lnTo>
                  <a:lnTo>
                    <a:pt x="544" y="15"/>
                  </a:lnTo>
                  <a:lnTo>
                    <a:pt x="54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6" name="Freeform 137"/>
            <p:cNvSpPr>
              <a:spLocks/>
            </p:cNvSpPr>
            <p:nvPr userDrawn="1"/>
          </p:nvSpPr>
          <p:spPr bwMode="auto">
            <a:xfrm>
              <a:off x="2414" y="1208"/>
              <a:ext cx="195" cy="196"/>
            </a:xfrm>
            <a:custGeom>
              <a:avLst/>
              <a:gdLst>
                <a:gd name="T0" fmla="*/ 473 w 783"/>
                <a:gd name="T1" fmla="*/ 9 h 783"/>
                <a:gd name="T2" fmla="*/ 414 w 783"/>
                <a:gd name="T3" fmla="*/ 1 h 783"/>
                <a:gd name="T4" fmla="*/ 355 w 783"/>
                <a:gd name="T5" fmla="*/ 3 h 783"/>
                <a:gd name="T6" fmla="*/ 299 w 783"/>
                <a:gd name="T7" fmla="*/ 12 h 783"/>
                <a:gd name="T8" fmla="*/ 246 w 783"/>
                <a:gd name="T9" fmla="*/ 29 h 783"/>
                <a:gd name="T10" fmla="*/ 195 w 783"/>
                <a:gd name="T11" fmla="*/ 53 h 783"/>
                <a:gd name="T12" fmla="*/ 148 w 783"/>
                <a:gd name="T13" fmla="*/ 85 h 783"/>
                <a:gd name="T14" fmla="*/ 106 w 783"/>
                <a:gd name="T15" fmla="*/ 122 h 783"/>
                <a:gd name="T16" fmla="*/ 70 w 783"/>
                <a:gd name="T17" fmla="*/ 167 h 783"/>
                <a:gd name="T18" fmla="*/ 40 w 783"/>
                <a:gd name="T19" fmla="*/ 216 h 783"/>
                <a:gd name="T20" fmla="*/ 18 w 783"/>
                <a:gd name="T21" fmla="*/ 271 h 783"/>
                <a:gd name="T22" fmla="*/ 7 w 783"/>
                <a:gd name="T23" fmla="*/ 310 h 783"/>
                <a:gd name="T24" fmla="*/ 0 w 783"/>
                <a:gd name="T25" fmla="*/ 369 h 783"/>
                <a:gd name="T26" fmla="*/ 1 w 783"/>
                <a:gd name="T27" fmla="*/ 427 h 783"/>
                <a:gd name="T28" fmla="*/ 10 w 783"/>
                <a:gd name="T29" fmla="*/ 483 h 783"/>
                <a:gd name="T30" fmla="*/ 27 w 783"/>
                <a:gd name="T31" fmla="*/ 537 h 783"/>
                <a:gd name="T32" fmla="*/ 52 w 783"/>
                <a:gd name="T33" fmla="*/ 588 h 783"/>
                <a:gd name="T34" fmla="*/ 83 w 783"/>
                <a:gd name="T35" fmla="*/ 634 h 783"/>
                <a:gd name="T36" fmla="*/ 121 w 783"/>
                <a:gd name="T37" fmla="*/ 676 h 783"/>
                <a:gd name="T38" fmla="*/ 165 w 783"/>
                <a:gd name="T39" fmla="*/ 713 h 783"/>
                <a:gd name="T40" fmla="*/ 215 w 783"/>
                <a:gd name="T41" fmla="*/ 743 h 783"/>
                <a:gd name="T42" fmla="*/ 269 w 783"/>
                <a:gd name="T43" fmla="*/ 765 h 783"/>
                <a:gd name="T44" fmla="*/ 308 w 783"/>
                <a:gd name="T45" fmla="*/ 775 h 783"/>
                <a:gd name="T46" fmla="*/ 367 w 783"/>
                <a:gd name="T47" fmla="*/ 783 h 783"/>
                <a:gd name="T48" fmla="*/ 426 w 783"/>
                <a:gd name="T49" fmla="*/ 782 h 783"/>
                <a:gd name="T50" fmla="*/ 482 w 783"/>
                <a:gd name="T51" fmla="*/ 773 h 783"/>
                <a:gd name="T52" fmla="*/ 535 w 783"/>
                <a:gd name="T53" fmla="*/ 756 h 783"/>
                <a:gd name="T54" fmla="*/ 586 w 783"/>
                <a:gd name="T55" fmla="*/ 731 h 783"/>
                <a:gd name="T56" fmla="*/ 633 w 783"/>
                <a:gd name="T57" fmla="*/ 700 h 783"/>
                <a:gd name="T58" fmla="*/ 675 w 783"/>
                <a:gd name="T59" fmla="*/ 662 h 783"/>
                <a:gd name="T60" fmla="*/ 711 w 783"/>
                <a:gd name="T61" fmla="*/ 618 h 783"/>
                <a:gd name="T62" fmla="*/ 741 w 783"/>
                <a:gd name="T63" fmla="*/ 568 h 783"/>
                <a:gd name="T64" fmla="*/ 763 w 783"/>
                <a:gd name="T65" fmla="*/ 513 h 783"/>
                <a:gd name="T66" fmla="*/ 774 w 783"/>
                <a:gd name="T67" fmla="*/ 474 h 783"/>
                <a:gd name="T68" fmla="*/ 781 w 783"/>
                <a:gd name="T69" fmla="*/ 416 h 783"/>
                <a:gd name="T70" fmla="*/ 780 w 783"/>
                <a:gd name="T71" fmla="*/ 357 h 783"/>
                <a:gd name="T72" fmla="*/ 771 w 783"/>
                <a:gd name="T73" fmla="*/ 301 h 783"/>
                <a:gd name="T74" fmla="*/ 754 w 783"/>
                <a:gd name="T75" fmla="*/ 248 h 783"/>
                <a:gd name="T76" fmla="*/ 729 w 783"/>
                <a:gd name="T77" fmla="*/ 197 h 783"/>
                <a:gd name="T78" fmla="*/ 698 w 783"/>
                <a:gd name="T79" fmla="*/ 150 h 783"/>
                <a:gd name="T80" fmla="*/ 660 w 783"/>
                <a:gd name="T81" fmla="*/ 108 h 783"/>
                <a:gd name="T82" fmla="*/ 616 w 783"/>
                <a:gd name="T83" fmla="*/ 72 h 783"/>
                <a:gd name="T84" fmla="*/ 566 w 783"/>
                <a:gd name="T85" fmla="*/ 42 h 783"/>
                <a:gd name="T86" fmla="*/ 512 w 783"/>
                <a:gd name="T87" fmla="*/ 2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2" y="14"/>
                  </a:moveTo>
                  <a:lnTo>
                    <a:pt x="492" y="14"/>
                  </a:lnTo>
                  <a:lnTo>
                    <a:pt x="473" y="9"/>
                  </a:lnTo>
                  <a:lnTo>
                    <a:pt x="453" y="5"/>
                  </a:lnTo>
                  <a:lnTo>
                    <a:pt x="434" y="3"/>
                  </a:lnTo>
                  <a:lnTo>
                    <a:pt x="414" y="1"/>
                  </a:lnTo>
                  <a:lnTo>
                    <a:pt x="394" y="0"/>
                  </a:lnTo>
                  <a:lnTo>
                    <a:pt x="375" y="1"/>
                  </a:lnTo>
                  <a:lnTo>
                    <a:pt x="355" y="3"/>
                  </a:lnTo>
                  <a:lnTo>
                    <a:pt x="337" y="4"/>
                  </a:lnTo>
                  <a:lnTo>
                    <a:pt x="318" y="8"/>
                  </a:lnTo>
                  <a:lnTo>
                    <a:pt x="299" y="12"/>
                  </a:lnTo>
                  <a:lnTo>
                    <a:pt x="281" y="16"/>
                  </a:lnTo>
                  <a:lnTo>
                    <a:pt x="263" y="22"/>
                  </a:lnTo>
                  <a:lnTo>
                    <a:pt x="246" y="29"/>
                  </a:lnTo>
                  <a:lnTo>
                    <a:pt x="228" y="35"/>
                  </a:lnTo>
                  <a:lnTo>
                    <a:pt x="211" y="44"/>
                  </a:lnTo>
                  <a:lnTo>
                    <a:pt x="195" y="53"/>
                  </a:lnTo>
                  <a:lnTo>
                    <a:pt x="179" y="63"/>
                  </a:lnTo>
                  <a:lnTo>
                    <a:pt x="164" y="73"/>
                  </a:lnTo>
                  <a:lnTo>
                    <a:pt x="148" y="85"/>
                  </a:lnTo>
                  <a:lnTo>
                    <a:pt x="134" y="96"/>
                  </a:lnTo>
                  <a:lnTo>
                    <a:pt x="120" y="109"/>
                  </a:lnTo>
                  <a:lnTo>
                    <a:pt x="106" y="122"/>
                  </a:lnTo>
                  <a:lnTo>
                    <a:pt x="93" y="137"/>
                  </a:lnTo>
                  <a:lnTo>
                    <a:pt x="82" y="151"/>
                  </a:lnTo>
                  <a:lnTo>
                    <a:pt x="70" y="167"/>
                  </a:lnTo>
                  <a:lnTo>
                    <a:pt x="60" y="182"/>
                  </a:lnTo>
                  <a:lnTo>
                    <a:pt x="49" y="199"/>
                  </a:lnTo>
                  <a:lnTo>
                    <a:pt x="40" y="216"/>
                  </a:lnTo>
                  <a:lnTo>
                    <a:pt x="32" y="234"/>
                  </a:lnTo>
                  <a:lnTo>
                    <a:pt x="24" y="253"/>
                  </a:lnTo>
                  <a:lnTo>
                    <a:pt x="18" y="271"/>
                  </a:lnTo>
                  <a:lnTo>
                    <a:pt x="13" y="291"/>
                  </a:lnTo>
                  <a:lnTo>
                    <a:pt x="13" y="291"/>
                  </a:lnTo>
                  <a:lnTo>
                    <a:pt x="7" y="310"/>
                  </a:lnTo>
                  <a:lnTo>
                    <a:pt x="4" y="330"/>
                  </a:lnTo>
                  <a:lnTo>
                    <a:pt x="1" y="349"/>
                  </a:lnTo>
                  <a:lnTo>
                    <a:pt x="0" y="369"/>
                  </a:lnTo>
                  <a:lnTo>
                    <a:pt x="0" y="388"/>
                  </a:lnTo>
                  <a:lnTo>
                    <a:pt x="0" y="408"/>
                  </a:lnTo>
                  <a:lnTo>
                    <a:pt x="1" y="427"/>
                  </a:lnTo>
                  <a:lnTo>
                    <a:pt x="2" y="446"/>
                  </a:lnTo>
                  <a:lnTo>
                    <a:pt x="6" y="465"/>
                  </a:lnTo>
                  <a:lnTo>
                    <a:pt x="10" y="483"/>
                  </a:lnTo>
                  <a:lnTo>
                    <a:pt x="14" y="502"/>
                  </a:lnTo>
                  <a:lnTo>
                    <a:pt x="20" y="520"/>
                  </a:lnTo>
                  <a:lnTo>
                    <a:pt x="27" y="537"/>
                  </a:lnTo>
                  <a:lnTo>
                    <a:pt x="35" y="555"/>
                  </a:lnTo>
                  <a:lnTo>
                    <a:pt x="43" y="572"/>
                  </a:lnTo>
                  <a:lnTo>
                    <a:pt x="52" y="588"/>
                  </a:lnTo>
                  <a:lnTo>
                    <a:pt x="61" y="603"/>
                  </a:lnTo>
                  <a:lnTo>
                    <a:pt x="71" y="619"/>
                  </a:lnTo>
                  <a:lnTo>
                    <a:pt x="83" y="634"/>
                  </a:lnTo>
                  <a:lnTo>
                    <a:pt x="95" y="649"/>
                  </a:lnTo>
                  <a:lnTo>
                    <a:pt x="108" y="663"/>
                  </a:lnTo>
                  <a:lnTo>
                    <a:pt x="121" y="676"/>
                  </a:lnTo>
                  <a:lnTo>
                    <a:pt x="135" y="689"/>
                  </a:lnTo>
                  <a:lnTo>
                    <a:pt x="149" y="701"/>
                  </a:lnTo>
                  <a:lnTo>
                    <a:pt x="165" y="713"/>
                  </a:lnTo>
                  <a:lnTo>
                    <a:pt x="181" y="723"/>
                  </a:lnTo>
                  <a:lnTo>
                    <a:pt x="198" y="733"/>
                  </a:lnTo>
                  <a:lnTo>
                    <a:pt x="215" y="743"/>
                  </a:lnTo>
                  <a:lnTo>
                    <a:pt x="233" y="750"/>
                  </a:lnTo>
                  <a:lnTo>
                    <a:pt x="251" y="758"/>
                  </a:lnTo>
                  <a:lnTo>
                    <a:pt x="269" y="765"/>
                  </a:lnTo>
                  <a:lnTo>
                    <a:pt x="289" y="770"/>
                  </a:lnTo>
                  <a:lnTo>
                    <a:pt x="289" y="770"/>
                  </a:lnTo>
                  <a:lnTo>
                    <a:pt x="308" y="775"/>
                  </a:lnTo>
                  <a:lnTo>
                    <a:pt x="328" y="779"/>
                  </a:lnTo>
                  <a:lnTo>
                    <a:pt x="348" y="782"/>
                  </a:lnTo>
                  <a:lnTo>
                    <a:pt x="367" y="783"/>
                  </a:lnTo>
                  <a:lnTo>
                    <a:pt x="387" y="783"/>
                  </a:lnTo>
                  <a:lnTo>
                    <a:pt x="406" y="783"/>
                  </a:lnTo>
                  <a:lnTo>
                    <a:pt x="426" y="782"/>
                  </a:lnTo>
                  <a:lnTo>
                    <a:pt x="444" y="780"/>
                  </a:lnTo>
                  <a:lnTo>
                    <a:pt x="464" y="776"/>
                  </a:lnTo>
                  <a:lnTo>
                    <a:pt x="482" y="773"/>
                  </a:lnTo>
                  <a:lnTo>
                    <a:pt x="500" y="767"/>
                  </a:lnTo>
                  <a:lnTo>
                    <a:pt x="518" y="762"/>
                  </a:lnTo>
                  <a:lnTo>
                    <a:pt x="535" y="756"/>
                  </a:lnTo>
                  <a:lnTo>
                    <a:pt x="553" y="748"/>
                  </a:lnTo>
                  <a:lnTo>
                    <a:pt x="570" y="740"/>
                  </a:lnTo>
                  <a:lnTo>
                    <a:pt x="586" y="731"/>
                  </a:lnTo>
                  <a:lnTo>
                    <a:pt x="603" y="722"/>
                  </a:lnTo>
                  <a:lnTo>
                    <a:pt x="619" y="711"/>
                  </a:lnTo>
                  <a:lnTo>
                    <a:pt x="633" y="700"/>
                  </a:lnTo>
                  <a:lnTo>
                    <a:pt x="647" y="688"/>
                  </a:lnTo>
                  <a:lnTo>
                    <a:pt x="662" y="675"/>
                  </a:lnTo>
                  <a:lnTo>
                    <a:pt x="675" y="662"/>
                  </a:lnTo>
                  <a:lnTo>
                    <a:pt x="688" y="647"/>
                  </a:lnTo>
                  <a:lnTo>
                    <a:pt x="699" y="633"/>
                  </a:lnTo>
                  <a:lnTo>
                    <a:pt x="711" y="618"/>
                  </a:lnTo>
                  <a:lnTo>
                    <a:pt x="722" y="602"/>
                  </a:lnTo>
                  <a:lnTo>
                    <a:pt x="732" y="585"/>
                  </a:lnTo>
                  <a:lnTo>
                    <a:pt x="741" y="568"/>
                  </a:lnTo>
                  <a:lnTo>
                    <a:pt x="749" y="550"/>
                  </a:lnTo>
                  <a:lnTo>
                    <a:pt x="757" y="532"/>
                  </a:lnTo>
                  <a:lnTo>
                    <a:pt x="763" y="513"/>
                  </a:lnTo>
                  <a:lnTo>
                    <a:pt x="768" y="494"/>
                  </a:lnTo>
                  <a:lnTo>
                    <a:pt x="768" y="494"/>
                  </a:lnTo>
                  <a:lnTo>
                    <a:pt x="774" y="474"/>
                  </a:lnTo>
                  <a:lnTo>
                    <a:pt x="778" y="455"/>
                  </a:lnTo>
                  <a:lnTo>
                    <a:pt x="780" y="435"/>
                  </a:lnTo>
                  <a:lnTo>
                    <a:pt x="781" y="416"/>
                  </a:lnTo>
                  <a:lnTo>
                    <a:pt x="783" y="396"/>
                  </a:lnTo>
                  <a:lnTo>
                    <a:pt x="781" y="377"/>
                  </a:lnTo>
                  <a:lnTo>
                    <a:pt x="780" y="357"/>
                  </a:lnTo>
                  <a:lnTo>
                    <a:pt x="779" y="339"/>
                  </a:lnTo>
                  <a:lnTo>
                    <a:pt x="775" y="319"/>
                  </a:lnTo>
                  <a:lnTo>
                    <a:pt x="771" y="301"/>
                  </a:lnTo>
                  <a:lnTo>
                    <a:pt x="767" y="283"/>
                  </a:lnTo>
                  <a:lnTo>
                    <a:pt x="761" y="264"/>
                  </a:lnTo>
                  <a:lnTo>
                    <a:pt x="754" y="248"/>
                  </a:lnTo>
                  <a:lnTo>
                    <a:pt x="748" y="229"/>
                  </a:lnTo>
                  <a:lnTo>
                    <a:pt x="738" y="212"/>
                  </a:lnTo>
                  <a:lnTo>
                    <a:pt x="729" y="197"/>
                  </a:lnTo>
                  <a:lnTo>
                    <a:pt x="720" y="180"/>
                  </a:lnTo>
                  <a:lnTo>
                    <a:pt x="710" y="164"/>
                  </a:lnTo>
                  <a:lnTo>
                    <a:pt x="698" y="150"/>
                  </a:lnTo>
                  <a:lnTo>
                    <a:pt x="686" y="135"/>
                  </a:lnTo>
                  <a:lnTo>
                    <a:pt x="673" y="121"/>
                  </a:lnTo>
                  <a:lnTo>
                    <a:pt x="660" y="108"/>
                  </a:lnTo>
                  <a:lnTo>
                    <a:pt x="646" y="95"/>
                  </a:lnTo>
                  <a:lnTo>
                    <a:pt x="632" y="83"/>
                  </a:lnTo>
                  <a:lnTo>
                    <a:pt x="616" y="72"/>
                  </a:lnTo>
                  <a:lnTo>
                    <a:pt x="600" y="61"/>
                  </a:lnTo>
                  <a:lnTo>
                    <a:pt x="583" y="51"/>
                  </a:lnTo>
                  <a:lnTo>
                    <a:pt x="566" y="42"/>
                  </a:lnTo>
                  <a:lnTo>
                    <a:pt x="548" y="34"/>
                  </a:lnTo>
                  <a:lnTo>
                    <a:pt x="530" y="26"/>
                  </a:lnTo>
                  <a:lnTo>
                    <a:pt x="512" y="20"/>
                  </a:lnTo>
                  <a:lnTo>
                    <a:pt x="492" y="14"/>
                  </a:lnTo>
                  <a:lnTo>
                    <a:pt x="49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7" name="Freeform 138"/>
            <p:cNvSpPr>
              <a:spLocks/>
            </p:cNvSpPr>
            <p:nvPr userDrawn="1"/>
          </p:nvSpPr>
          <p:spPr bwMode="auto">
            <a:xfrm>
              <a:off x="2358" y="1463"/>
              <a:ext cx="176" cy="176"/>
            </a:xfrm>
            <a:custGeom>
              <a:avLst/>
              <a:gdLst>
                <a:gd name="T0" fmla="*/ 425 w 702"/>
                <a:gd name="T1" fmla="*/ 8 h 702"/>
                <a:gd name="T2" fmla="*/ 372 w 702"/>
                <a:gd name="T3" fmla="*/ 1 h 702"/>
                <a:gd name="T4" fmla="*/ 320 w 702"/>
                <a:gd name="T5" fmla="*/ 1 h 702"/>
                <a:gd name="T6" fmla="*/ 270 w 702"/>
                <a:gd name="T7" fmla="*/ 10 h 702"/>
                <a:gd name="T8" fmla="*/ 221 w 702"/>
                <a:gd name="T9" fmla="*/ 25 h 702"/>
                <a:gd name="T10" fmla="*/ 176 w 702"/>
                <a:gd name="T11" fmla="*/ 47 h 702"/>
                <a:gd name="T12" fmla="*/ 134 w 702"/>
                <a:gd name="T13" fmla="*/ 75 h 702"/>
                <a:gd name="T14" fmla="*/ 96 w 702"/>
                <a:gd name="T15" fmla="*/ 109 h 702"/>
                <a:gd name="T16" fmla="*/ 64 w 702"/>
                <a:gd name="T17" fmla="*/ 150 h 702"/>
                <a:gd name="T18" fmla="*/ 38 w 702"/>
                <a:gd name="T19" fmla="*/ 194 h 702"/>
                <a:gd name="T20" fmla="*/ 18 w 702"/>
                <a:gd name="T21" fmla="*/ 243 h 702"/>
                <a:gd name="T22" fmla="*/ 8 w 702"/>
                <a:gd name="T23" fmla="*/ 277 h 702"/>
                <a:gd name="T24" fmla="*/ 1 w 702"/>
                <a:gd name="T25" fmla="*/ 331 h 702"/>
                <a:gd name="T26" fmla="*/ 2 w 702"/>
                <a:gd name="T27" fmla="*/ 383 h 702"/>
                <a:gd name="T28" fmla="*/ 10 w 702"/>
                <a:gd name="T29" fmla="*/ 432 h 702"/>
                <a:gd name="T30" fmla="*/ 26 w 702"/>
                <a:gd name="T31" fmla="*/ 481 h 702"/>
                <a:gd name="T32" fmla="*/ 48 w 702"/>
                <a:gd name="T33" fmla="*/ 526 h 702"/>
                <a:gd name="T34" fmla="*/ 75 w 702"/>
                <a:gd name="T35" fmla="*/ 568 h 702"/>
                <a:gd name="T36" fmla="*/ 111 w 702"/>
                <a:gd name="T37" fmla="*/ 606 h 702"/>
                <a:gd name="T38" fmla="*/ 150 w 702"/>
                <a:gd name="T39" fmla="*/ 638 h 702"/>
                <a:gd name="T40" fmla="*/ 194 w 702"/>
                <a:gd name="T41" fmla="*/ 664 h 702"/>
                <a:gd name="T42" fmla="*/ 243 w 702"/>
                <a:gd name="T43" fmla="*/ 685 h 702"/>
                <a:gd name="T44" fmla="*/ 279 w 702"/>
                <a:gd name="T45" fmla="*/ 694 h 702"/>
                <a:gd name="T46" fmla="*/ 331 w 702"/>
                <a:gd name="T47" fmla="*/ 702 h 702"/>
                <a:gd name="T48" fmla="*/ 383 w 702"/>
                <a:gd name="T49" fmla="*/ 701 h 702"/>
                <a:gd name="T50" fmla="*/ 434 w 702"/>
                <a:gd name="T51" fmla="*/ 693 h 702"/>
                <a:gd name="T52" fmla="*/ 482 w 702"/>
                <a:gd name="T53" fmla="*/ 677 h 702"/>
                <a:gd name="T54" fmla="*/ 528 w 702"/>
                <a:gd name="T55" fmla="*/ 655 h 702"/>
                <a:gd name="T56" fmla="*/ 569 w 702"/>
                <a:gd name="T57" fmla="*/ 626 h 702"/>
                <a:gd name="T58" fmla="*/ 607 w 702"/>
                <a:gd name="T59" fmla="*/ 593 h 702"/>
                <a:gd name="T60" fmla="*/ 638 w 702"/>
                <a:gd name="T61" fmla="*/ 554 h 702"/>
                <a:gd name="T62" fmla="*/ 666 w 702"/>
                <a:gd name="T63" fmla="*/ 508 h 702"/>
                <a:gd name="T64" fmla="*/ 685 w 702"/>
                <a:gd name="T65" fmla="*/ 460 h 702"/>
                <a:gd name="T66" fmla="*/ 694 w 702"/>
                <a:gd name="T67" fmla="*/ 425 h 702"/>
                <a:gd name="T68" fmla="*/ 702 w 702"/>
                <a:gd name="T69" fmla="*/ 371 h 702"/>
                <a:gd name="T70" fmla="*/ 701 w 702"/>
                <a:gd name="T71" fmla="*/ 320 h 702"/>
                <a:gd name="T72" fmla="*/ 693 w 702"/>
                <a:gd name="T73" fmla="*/ 270 h 702"/>
                <a:gd name="T74" fmla="*/ 677 w 702"/>
                <a:gd name="T75" fmla="*/ 221 h 702"/>
                <a:gd name="T76" fmla="*/ 655 w 702"/>
                <a:gd name="T77" fmla="*/ 176 h 702"/>
                <a:gd name="T78" fmla="*/ 628 w 702"/>
                <a:gd name="T79" fmla="*/ 134 h 702"/>
                <a:gd name="T80" fmla="*/ 593 w 702"/>
                <a:gd name="T81" fmla="*/ 96 h 702"/>
                <a:gd name="T82" fmla="*/ 554 w 702"/>
                <a:gd name="T83" fmla="*/ 64 h 702"/>
                <a:gd name="T84" fmla="*/ 509 w 702"/>
                <a:gd name="T85" fmla="*/ 38 h 702"/>
                <a:gd name="T86" fmla="*/ 460 w 702"/>
                <a:gd name="T87" fmla="*/ 1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443" y="12"/>
                  </a:moveTo>
                  <a:lnTo>
                    <a:pt x="443" y="12"/>
                  </a:lnTo>
                  <a:lnTo>
                    <a:pt x="425" y="8"/>
                  </a:lnTo>
                  <a:lnTo>
                    <a:pt x="408" y="5"/>
                  </a:lnTo>
                  <a:lnTo>
                    <a:pt x="389" y="2"/>
                  </a:lnTo>
                  <a:lnTo>
                    <a:pt x="372" y="1"/>
                  </a:lnTo>
                  <a:lnTo>
                    <a:pt x="354" y="0"/>
                  </a:lnTo>
                  <a:lnTo>
                    <a:pt x="337" y="0"/>
                  </a:lnTo>
                  <a:lnTo>
                    <a:pt x="320" y="1"/>
                  </a:lnTo>
                  <a:lnTo>
                    <a:pt x="303" y="4"/>
                  </a:lnTo>
                  <a:lnTo>
                    <a:pt x="286" y="6"/>
                  </a:lnTo>
                  <a:lnTo>
                    <a:pt x="270" y="10"/>
                  </a:lnTo>
                  <a:lnTo>
                    <a:pt x="254" y="14"/>
                  </a:lnTo>
                  <a:lnTo>
                    <a:pt x="237" y="19"/>
                  </a:lnTo>
                  <a:lnTo>
                    <a:pt x="221" y="25"/>
                  </a:lnTo>
                  <a:lnTo>
                    <a:pt x="206" y="31"/>
                  </a:lnTo>
                  <a:lnTo>
                    <a:pt x="191" y="39"/>
                  </a:lnTo>
                  <a:lnTo>
                    <a:pt x="176" y="47"/>
                  </a:lnTo>
                  <a:lnTo>
                    <a:pt x="161" y="56"/>
                  </a:lnTo>
                  <a:lnTo>
                    <a:pt x="147" y="65"/>
                  </a:lnTo>
                  <a:lnTo>
                    <a:pt x="134" y="75"/>
                  </a:lnTo>
                  <a:lnTo>
                    <a:pt x="121" y="86"/>
                  </a:lnTo>
                  <a:lnTo>
                    <a:pt x="109" y="98"/>
                  </a:lnTo>
                  <a:lnTo>
                    <a:pt x="96" y="109"/>
                  </a:lnTo>
                  <a:lnTo>
                    <a:pt x="86" y="122"/>
                  </a:lnTo>
                  <a:lnTo>
                    <a:pt x="74" y="135"/>
                  </a:lnTo>
                  <a:lnTo>
                    <a:pt x="64" y="150"/>
                  </a:lnTo>
                  <a:lnTo>
                    <a:pt x="55" y="164"/>
                  </a:lnTo>
                  <a:lnTo>
                    <a:pt x="45" y="178"/>
                  </a:lnTo>
                  <a:lnTo>
                    <a:pt x="38" y="194"/>
                  </a:lnTo>
                  <a:lnTo>
                    <a:pt x="30" y="210"/>
                  </a:lnTo>
                  <a:lnTo>
                    <a:pt x="23" y="227"/>
                  </a:lnTo>
                  <a:lnTo>
                    <a:pt x="18" y="243"/>
                  </a:lnTo>
                  <a:lnTo>
                    <a:pt x="13" y="260"/>
                  </a:lnTo>
                  <a:lnTo>
                    <a:pt x="13" y="260"/>
                  </a:lnTo>
                  <a:lnTo>
                    <a:pt x="8" y="277"/>
                  </a:lnTo>
                  <a:lnTo>
                    <a:pt x="5" y="296"/>
                  </a:lnTo>
                  <a:lnTo>
                    <a:pt x="2" y="312"/>
                  </a:lnTo>
                  <a:lnTo>
                    <a:pt x="1" y="331"/>
                  </a:lnTo>
                  <a:lnTo>
                    <a:pt x="0" y="348"/>
                  </a:lnTo>
                  <a:lnTo>
                    <a:pt x="1" y="365"/>
                  </a:lnTo>
                  <a:lnTo>
                    <a:pt x="2" y="383"/>
                  </a:lnTo>
                  <a:lnTo>
                    <a:pt x="4" y="400"/>
                  </a:lnTo>
                  <a:lnTo>
                    <a:pt x="6" y="417"/>
                  </a:lnTo>
                  <a:lnTo>
                    <a:pt x="10" y="432"/>
                  </a:lnTo>
                  <a:lnTo>
                    <a:pt x="14" y="449"/>
                  </a:lnTo>
                  <a:lnTo>
                    <a:pt x="19" y="465"/>
                  </a:lnTo>
                  <a:lnTo>
                    <a:pt x="26" y="481"/>
                  </a:lnTo>
                  <a:lnTo>
                    <a:pt x="32" y="496"/>
                  </a:lnTo>
                  <a:lnTo>
                    <a:pt x="39" y="512"/>
                  </a:lnTo>
                  <a:lnTo>
                    <a:pt x="48" y="526"/>
                  </a:lnTo>
                  <a:lnTo>
                    <a:pt x="56" y="540"/>
                  </a:lnTo>
                  <a:lnTo>
                    <a:pt x="66" y="555"/>
                  </a:lnTo>
                  <a:lnTo>
                    <a:pt x="75" y="568"/>
                  </a:lnTo>
                  <a:lnTo>
                    <a:pt x="87" y="581"/>
                  </a:lnTo>
                  <a:lnTo>
                    <a:pt x="98" y="594"/>
                  </a:lnTo>
                  <a:lnTo>
                    <a:pt x="111" y="606"/>
                  </a:lnTo>
                  <a:lnTo>
                    <a:pt x="122" y="617"/>
                  </a:lnTo>
                  <a:lnTo>
                    <a:pt x="135" y="628"/>
                  </a:lnTo>
                  <a:lnTo>
                    <a:pt x="150" y="638"/>
                  </a:lnTo>
                  <a:lnTo>
                    <a:pt x="164" y="647"/>
                  </a:lnTo>
                  <a:lnTo>
                    <a:pt x="178" y="656"/>
                  </a:lnTo>
                  <a:lnTo>
                    <a:pt x="194" y="664"/>
                  </a:lnTo>
                  <a:lnTo>
                    <a:pt x="210" y="672"/>
                  </a:lnTo>
                  <a:lnTo>
                    <a:pt x="227" y="679"/>
                  </a:lnTo>
                  <a:lnTo>
                    <a:pt x="243" y="685"/>
                  </a:lnTo>
                  <a:lnTo>
                    <a:pt x="260" y="690"/>
                  </a:lnTo>
                  <a:lnTo>
                    <a:pt x="260" y="690"/>
                  </a:lnTo>
                  <a:lnTo>
                    <a:pt x="279" y="694"/>
                  </a:lnTo>
                  <a:lnTo>
                    <a:pt x="296" y="698"/>
                  </a:lnTo>
                  <a:lnTo>
                    <a:pt x="314" y="699"/>
                  </a:lnTo>
                  <a:lnTo>
                    <a:pt x="331" y="702"/>
                  </a:lnTo>
                  <a:lnTo>
                    <a:pt x="348" y="702"/>
                  </a:lnTo>
                  <a:lnTo>
                    <a:pt x="366" y="702"/>
                  </a:lnTo>
                  <a:lnTo>
                    <a:pt x="383" y="701"/>
                  </a:lnTo>
                  <a:lnTo>
                    <a:pt x="400" y="699"/>
                  </a:lnTo>
                  <a:lnTo>
                    <a:pt x="417" y="696"/>
                  </a:lnTo>
                  <a:lnTo>
                    <a:pt x="434" y="693"/>
                  </a:lnTo>
                  <a:lnTo>
                    <a:pt x="449" y="688"/>
                  </a:lnTo>
                  <a:lnTo>
                    <a:pt x="466" y="683"/>
                  </a:lnTo>
                  <a:lnTo>
                    <a:pt x="482" y="677"/>
                  </a:lnTo>
                  <a:lnTo>
                    <a:pt x="498" y="671"/>
                  </a:lnTo>
                  <a:lnTo>
                    <a:pt x="512" y="663"/>
                  </a:lnTo>
                  <a:lnTo>
                    <a:pt x="528" y="655"/>
                  </a:lnTo>
                  <a:lnTo>
                    <a:pt x="542" y="646"/>
                  </a:lnTo>
                  <a:lnTo>
                    <a:pt x="555" y="637"/>
                  </a:lnTo>
                  <a:lnTo>
                    <a:pt x="569" y="626"/>
                  </a:lnTo>
                  <a:lnTo>
                    <a:pt x="582" y="616"/>
                  </a:lnTo>
                  <a:lnTo>
                    <a:pt x="594" y="604"/>
                  </a:lnTo>
                  <a:lnTo>
                    <a:pt x="607" y="593"/>
                  </a:lnTo>
                  <a:lnTo>
                    <a:pt x="617" y="580"/>
                  </a:lnTo>
                  <a:lnTo>
                    <a:pt x="629" y="567"/>
                  </a:lnTo>
                  <a:lnTo>
                    <a:pt x="638" y="554"/>
                  </a:lnTo>
                  <a:lnTo>
                    <a:pt x="649" y="539"/>
                  </a:lnTo>
                  <a:lnTo>
                    <a:pt x="658" y="524"/>
                  </a:lnTo>
                  <a:lnTo>
                    <a:pt x="666" y="508"/>
                  </a:lnTo>
                  <a:lnTo>
                    <a:pt x="673" y="492"/>
                  </a:lnTo>
                  <a:lnTo>
                    <a:pt x="680" y="477"/>
                  </a:lnTo>
                  <a:lnTo>
                    <a:pt x="685" y="460"/>
                  </a:lnTo>
                  <a:lnTo>
                    <a:pt x="690" y="441"/>
                  </a:lnTo>
                  <a:lnTo>
                    <a:pt x="690" y="441"/>
                  </a:lnTo>
                  <a:lnTo>
                    <a:pt x="694" y="425"/>
                  </a:lnTo>
                  <a:lnTo>
                    <a:pt x="698" y="406"/>
                  </a:lnTo>
                  <a:lnTo>
                    <a:pt x="701" y="389"/>
                  </a:lnTo>
                  <a:lnTo>
                    <a:pt x="702" y="371"/>
                  </a:lnTo>
                  <a:lnTo>
                    <a:pt x="702" y="354"/>
                  </a:lnTo>
                  <a:lnTo>
                    <a:pt x="702" y="337"/>
                  </a:lnTo>
                  <a:lnTo>
                    <a:pt x="701" y="320"/>
                  </a:lnTo>
                  <a:lnTo>
                    <a:pt x="700" y="303"/>
                  </a:lnTo>
                  <a:lnTo>
                    <a:pt x="697" y="286"/>
                  </a:lnTo>
                  <a:lnTo>
                    <a:pt x="693" y="270"/>
                  </a:lnTo>
                  <a:lnTo>
                    <a:pt x="689" y="253"/>
                  </a:lnTo>
                  <a:lnTo>
                    <a:pt x="684" y="237"/>
                  </a:lnTo>
                  <a:lnTo>
                    <a:pt x="677" y="221"/>
                  </a:lnTo>
                  <a:lnTo>
                    <a:pt x="671" y="206"/>
                  </a:lnTo>
                  <a:lnTo>
                    <a:pt x="663" y="190"/>
                  </a:lnTo>
                  <a:lnTo>
                    <a:pt x="655" y="176"/>
                  </a:lnTo>
                  <a:lnTo>
                    <a:pt x="647" y="161"/>
                  </a:lnTo>
                  <a:lnTo>
                    <a:pt x="637" y="147"/>
                  </a:lnTo>
                  <a:lnTo>
                    <a:pt x="628" y="134"/>
                  </a:lnTo>
                  <a:lnTo>
                    <a:pt x="616" y="121"/>
                  </a:lnTo>
                  <a:lnTo>
                    <a:pt x="604" y="108"/>
                  </a:lnTo>
                  <a:lnTo>
                    <a:pt x="593" y="96"/>
                  </a:lnTo>
                  <a:lnTo>
                    <a:pt x="581" y="84"/>
                  </a:lnTo>
                  <a:lnTo>
                    <a:pt x="567" y="74"/>
                  </a:lnTo>
                  <a:lnTo>
                    <a:pt x="554" y="64"/>
                  </a:lnTo>
                  <a:lnTo>
                    <a:pt x="539" y="55"/>
                  </a:lnTo>
                  <a:lnTo>
                    <a:pt x="524" y="45"/>
                  </a:lnTo>
                  <a:lnTo>
                    <a:pt x="509" y="38"/>
                  </a:lnTo>
                  <a:lnTo>
                    <a:pt x="492" y="30"/>
                  </a:lnTo>
                  <a:lnTo>
                    <a:pt x="477" y="23"/>
                  </a:lnTo>
                  <a:lnTo>
                    <a:pt x="460" y="17"/>
                  </a:lnTo>
                  <a:lnTo>
                    <a:pt x="443" y="12"/>
                  </a:lnTo>
                  <a:lnTo>
                    <a:pt x="44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8" name="Freeform 139"/>
            <p:cNvSpPr>
              <a:spLocks/>
            </p:cNvSpPr>
            <p:nvPr userDrawn="1"/>
          </p:nvSpPr>
          <p:spPr bwMode="auto">
            <a:xfrm>
              <a:off x="2303" y="1718"/>
              <a:ext cx="155" cy="155"/>
            </a:xfrm>
            <a:custGeom>
              <a:avLst/>
              <a:gdLst>
                <a:gd name="T0" fmla="*/ 389 w 620"/>
                <a:gd name="T1" fmla="*/ 10 h 620"/>
                <a:gd name="T2" fmla="*/ 359 w 620"/>
                <a:gd name="T3" fmla="*/ 4 h 620"/>
                <a:gd name="T4" fmla="*/ 328 w 620"/>
                <a:gd name="T5" fmla="*/ 0 h 620"/>
                <a:gd name="T6" fmla="*/ 267 w 620"/>
                <a:gd name="T7" fmla="*/ 2 h 620"/>
                <a:gd name="T8" fmla="*/ 208 w 620"/>
                <a:gd name="T9" fmla="*/ 17 h 620"/>
                <a:gd name="T10" fmla="*/ 155 w 620"/>
                <a:gd name="T11" fmla="*/ 41 h 620"/>
                <a:gd name="T12" fmla="*/ 105 w 620"/>
                <a:gd name="T13" fmla="*/ 75 h 620"/>
                <a:gd name="T14" fmla="*/ 65 w 620"/>
                <a:gd name="T15" fmla="*/ 120 h 620"/>
                <a:gd name="T16" fmla="*/ 32 w 620"/>
                <a:gd name="T17" fmla="*/ 170 h 620"/>
                <a:gd name="T18" fmla="*/ 19 w 620"/>
                <a:gd name="T19" fmla="*/ 199 h 620"/>
                <a:gd name="T20" fmla="*/ 10 w 620"/>
                <a:gd name="T21" fmla="*/ 230 h 620"/>
                <a:gd name="T22" fmla="*/ 6 w 620"/>
                <a:gd name="T23" fmla="*/ 245 h 620"/>
                <a:gd name="T24" fmla="*/ 1 w 620"/>
                <a:gd name="T25" fmla="*/ 276 h 620"/>
                <a:gd name="T26" fmla="*/ 0 w 620"/>
                <a:gd name="T27" fmla="*/ 323 h 620"/>
                <a:gd name="T28" fmla="*/ 7 w 620"/>
                <a:gd name="T29" fmla="*/ 383 h 620"/>
                <a:gd name="T30" fmla="*/ 27 w 620"/>
                <a:gd name="T31" fmla="*/ 439 h 620"/>
                <a:gd name="T32" fmla="*/ 57 w 620"/>
                <a:gd name="T33" fmla="*/ 491 h 620"/>
                <a:gd name="T34" fmla="*/ 96 w 620"/>
                <a:gd name="T35" fmla="*/ 535 h 620"/>
                <a:gd name="T36" fmla="*/ 143 w 620"/>
                <a:gd name="T37" fmla="*/ 573 h 620"/>
                <a:gd name="T38" fmla="*/ 185 w 620"/>
                <a:gd name="T39" fmla="*/ 594 h 620"/>
                <a:gd name="T40" fmla="*/ 213 w 620"/>
                <a:gd name="T41" fmla="*/ 605 h 620"/>
                <a:gd name="T42" fmla="*/ 229 w 620"/>
                <a:gd name="T43" fmla="*/ 609 h 620"/>
                <a:gd name="T44" fmla="*/ 260 w 620"/>
                <a:gd name="T45" fmla="*/ 617 h 620"/>
                <a:gd name="T46" fmla="*/ 291 w 620"/>
                <a:gd name="T47" fmla="*/ 620 h 620"/>
                <a:gd name="T48" fmla="*/ 353 w 620"/>
                <a:gd name="T49" fmla="*/ 617 h 620"/>
                <a:gd name="T50" fmla="*/ 410 w 620"/>
                <a:gd name="T51" fmla="*/ 604 h 620"/>
                <a:gd name="T52" fmla="*/ 465 w 620"/>
                <a:gd name="T53" fmla="*/ 579 h 620"/>
                <a:gd name="T54" fmla="*/ 513 w 620"/>
                <a:gd name="T55" fmla="*/ 544 h 620"/>
                <a:gd name="T56" fmla="*/ 555 w 620"/>
                <a:gd name="T57" fmla="*/ 501 h 620"/>
                <a:gd name="T58" fmla="*/ 587 w 620"/>
                <a:gd name="T59" fmla="*/ 449 h 620"/>
                <a:gd name="T60" fmla="*/ 599 w 620"/>
                <a:gd name="T61" fmla="*/ 420 h 620"/>
                <a:gd name="T62" fmla="*/ 609 w 620"/>
                <a:gd name="T63" fmla="*/ 391 h 620"/>
                <a:gd name="T64" fmla="*/ 613 w 620"/>
                <a:gd name="T65" fmla="*/ 375 h 620"/>
                <a:gd name="T66" fmla="*/ 619 w 620"/>
                <a:gd name="T67" fmla="*/ 344 h 620"/>
                <a:gd name="T68" fmla="*/ 620 w 620"/>
                <a:gd name="T69" fmla="*/ 298 h 620"/>
                <a:gd name="T70" fmla="*/ 612 w 620"/>
                <a:gd name="T71" fmla="*/ 238 h 620"/>
                <a:gd name="T72" fmla="*/ 592 w 620"/>
                <a:gd name="T73" fmla="*/ 181 h 620"/>
                <a:gd name="T74" fmla="*/ 563 w 620"/>
                <a:gd name="T75" fmla="*/ 130 h 620"/>
                <a:gd name="T76" fmla="*/ 523 w 620"/>
                <a:gd name="T77" fmla="*/ 84 h 620"/>
                <a:gd name="T78" fmla="*/ 475 w 620"/>
                <a:gd name="T79" fmla="*/ 48 h 620"/>
                <a:gd name="T80" fmla="*/ 435 w 620"/>
                <a:gd name="T81" fmla="*/ 26 h 620"/>
                <a:gd name="T82" fmla="*/ 405 w 620"/>
                <a:gd name="T83" fmla="*/ 14 h 620"/>
                <a:gd name="T84" fmla="*/ 389 w 620"/>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89" y="10"/>
                  </a:moveTo>
                  <a:lnTo>
                    <a:pt x="389" y="10"/>
                  </a:lnTo>
                  <a:lnTo>
                    <a:pt x="375" y="6"/>
                  </a:lnTo>
                  <a:lnTo>
                    <a:pt x="359" y="4"/>
                  </a:lnTo>
                  <a:lnTo>
                    <a:pt x="344" y="1"/>
                  </a:lnTo>
                  <a:lnTo>
                    <a:pt x="328" y="0"/>
                  </a:lnTo>
                  <a:lnTo>
                    <a:pt x="297" y="0"/>
                  </a:lnTo>
                  <a:lnTo>
                    <a:pt x="267" y="2"/>
                  </a:lnTo>
                  <a:lnTo>
                    <a:pt x="237" y="7"/>
                  </a:lnTo>
                  <a:lnTo>
                    <a:pt x="208" y="17"/>
                  </a:lnTo>
                  <a:lnTo>
                    <a:pt x="181" y="27"/>
                  </a:lnTo>
                  <a:lnTo>
                    <a:pt x="155" y="41"/>
                  </a:lnTo>
                  <a:lnTo>
                    <a:pt x="129" y="57"/>
                  </a:lnTo>
                  <a:lnTo>
                    <a:pt x="105" y="75"/>
                  </a:lnTo>
                  <a:lnTo>
                    <a:pt x="84" y="96"/>
                  </a:lnTo>
                  <a:lnTo>
                    <a:pt x="65" y="120"/>
                  </a:lnTo>
                  <a:lnTo>
                    <a:pt x="46" y="144"/>
                  </a:lnTo>
                  <a:lnTo>
                    <a:pt x="32" y="170"/>
                  </a:lnTo>
                  <a:lnTo>
                    <a:pt x="26" y="185"/>
                  </a:lnTo>
                  <a:lnTo>
                    <a:pt x="19" y="199"/>
                  </a:lnTo>
                  <a:lnTo>
                    <a:pt x="14" y="215"/>
                  </a:lnTo>
                  <a:lnTo>
                    <a:pt x="10" y="230"/>
                  </a:lnTo>
                  <a:lnTo>
                    <a:pt x="10" y="230"/>
                  </a:lnTo>
                  <a:lnTo>
                    <a:pt x="6" y="245"/>
                  </a:lnTo>
                  <a:lnTo>
                    <a:pt x="2" y="260"/>
                  </a:lnTo>
                  <a:lnTo>
                    <a:pt x="1" y="276"/>
                  </a:lnTo>
                  <a:lnTo>
                    <a:pt x="0" y="291"/>
                  </a:lnTo>
                  <a:lnTo>
                    <a:pt x="0" y="323"/>
                  </a:lnTo>
                  <a:lnTo>
                    <a:pt x="2" y="353"/>
                  </a:lnTo>
                  <a:lnTo>
                    <a:pt x="7" y="383"/>
                  </a:lnTo>
                  <a:lnTo>
                    <a:pt x="15" y="411"/>
                  </a:lnTo>
                  <a:lnTo>
                    <a:pt x="27" y="439"/>
                  </a:lnTo>
                  <a:lnTo>
                    <a:pt x="40" y="465"/>
                  </a:lnTo>
                  <a:lnTo>
                    <a:pt x="57" y="491"/>
                  </a:lnTo>
                  <a:lnTo>
                    <a:pt x="75" y="514"/>
                  </a:lnTo>
                  <a:lnTo>
                    <a:pt x="96" y="535"/>
                  </a:lnTo>
                  <a:lnTo>
                    <a:pt x="118" y="555"/>
                  </a:lnTo>
                  <a:lnTo>
                    <a:pt x="143" y="573"/>
                  </a:lnTo>
                  <a:lnTo>
                    <a:pt x="170" y="587"/>
                  </a:lnTo>
                  <a:lnTo>
                    <a:pt x="185" y="594"/>
                  </a:lnTo>
                  <a:lnTo>
                    <a:pt x="199" y="600"/>
                  </a:lnTo>
                  <a:lnTo>
                    <a:pt x="213" y="605"/>
                  </a:lnTo>
                  <a:lnTo>
                    <a:pt x="229" y="609"/>
                  </a:lnTo>
                  <a:lnTo>
                    <a:pt x="229" y="609"/>
                  </a:lnTo>
                  <a:lnTo>
                    <a:pt x="245" y="613"/>
                  </a:lnTo>
                  <a:lnTo>
                    <a:pt x="260" y="617"/>
                  </a:lnTo>
                  <a:lnTo>
                    <a:pt x="276" y="619"/>
                  </a:lnTo>
                  <a:lnTo>
                    <a:pt x="291" y="620"/>
                  </a:lnTo>
                  <a:lnTo>
                    <a:pt x="321" y="620"/>
                  </a:lnTo>
                  <a:lnTo>
                    <a:pt x="353" y="617"/>
                  </a:lnTo>
                  <a:lnTo>
                    <a:pt x="381" y="612"/>
                  </a:lnTo>
                  <a:lnTo>
                    <a:pt x="410" y="604"/>
                  </a:lnTo>
                  <a:lnTo>
                    <a:pt x="439" y="592"/>
                  </a:lnTo>
                  <a:lnTo>
                    <a:pt x="465" y="579"/>
                  </a:lnTo>
                  <a:lnTo>
                    <a:pt x="490" y="562"/>
                  </a:lnTo>
                  <a:lnTo>
                    <a:pt x="513" y="544"/>
                  </a:lnTo>
                  <a:lnTo>
                    <a:pt x="535" y="523"/>
                  </a:lnTo>
                  <a:lnTo>
                    <a:pt x="555" y="501"/>
                  </a:lnTo>
                  <a:lnTo>
                    <a:pt x="572" y="476"/>
                  </a:lnTo>
                  <a:lnTo>
                    <a:pt x="587" y="449"/>
                  </a:lnTo>
                  <a:lnTo>
                    <a:pt x="594" y="435"/>
                  </a:lnTo>
                  <a:lnTo>
                    <a:pt x="599" y="420"/>
                  </a:lnTo>
                  <a:lnTo>
                    <a:pt x="606" y="406"/>
                  </a:lnTo>
                  <a:lnTo>
                    <a:pt x="609" y="391"/>
                  </a:lnTo>
                  <a:lnTo>
                    <a:pt x="609" y="391"/>
                  </a:lnTo>
                  <a:lnTo>
                    <a:pt x="613" y="375"/>
                  </a:lnTo>
                  <a:lnTo>
                    <a:pt x="616" y="359"/>
                  </a:lnTo>
                  <a:lnTo>
                    <a:pt x="619" y="344"/>
                  </a:lnTo>
                  <a:lnTo>
                    <a:pt x="620" y="328"/>
                  </a:lnTo>
                  <a:lnTo>
                    <a:pt x="620" y="298"/>
                  </a:lnTo>
                  <a:lnTo>
                    <a:pt x="617" y="267"/>
                  </a:lnTo>
                  <a:lnTo>
                    <a:pt x="612" y="238"/>
                  </a:lnTo>
                  <a:lnTo>
                    <a:pt x="603" y="209"/>
                  </a:lnTo>
                  <a:lnTo>
                    <a:pt x="592" y="181"/>
                  </a:lnTo>
                  <a:lnTo>
                    <a:pt x="578" y="155"/>
                  </a:lnTo>
                  <a:lnTo>
                    <a:pt x="563" y="130"/>
                  </a:lnTo>
                  <a:lnTo>
                    <a:pt x="544" y="106"/>
                  </a:lnTo>
                  <a:lnTo>
                    <a:pt x="523" y="84"/>
                  </a:lnTo>
                  <a:lnTo>
                    <a:pt x="500" y="65"/>
                  </a:lnTo>
                  <a:lnTo>
                    <a:pt x="475" y="48"/>
                  </a:lnTo>
                  <a:lnTo>
                    <a:pt x="449" y="32"/>
                  </a:lnTo>
                  <a:lnTo>
                    <a:pt x="435" y="26"/>
                  </a:lnTo>
                  <a:lnTo>
                    <a:pt x="420" y="20"/>
                  </a:lnTo>
                  <a:lnTo>
                    <a:pt x="405" y="14"/>
                  </a:lnTo>
                  <a:lnTo>
                    <a:pt x="389" y="10"/>
                  </a:lnTo>
                  <a:lnTo>
                    <a:pt x="38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9" name="Freeform 140"/>
            <p:cNvSpPr>
              <a:spLocks/>
            </p:cNvSpPr>
            <p:nvPr userDrawn="1"/>
          </p:nvSpPr>
          <p:spPr bwMode="auto">
            <a:xfrm>
              <a:off x="2248" y="1973"/>
              <a:ext cx="134" cy="134"/>
            </a:xfrm>
            <a:custGeom>
              <a:avLst/>
              <a:gdLst>
                <a:gd name="T0" fmla="*/ 339 w 540"/>
                <a:gd name="T1" fmla="*/ 10 h 540"/>
                <a:gd name="T2" fmla="*/ 285 w 540"/>
                <a:gd name="T3" fmla="*/ 0 h 540"/>
                <a:gd name="T4" fmla="*/ 232 w 540"/>
                <a:gd name="T5" fmla="*/ 3 h 540"/>
                <a:gd name="T6" fmla="*/ 181 w 540"/>
                <a:gd name="T7" fmla="*/ 15 h 540"/>
                <a:gd name="T8" fmla="*/ 134 w 540"/>
                <a:gd name="T9" fmla="*/ 36 h 540"/>
                <a:gd name="T10" fmla="*/ 93 w 540"/>
                <a:gd name="T11" fmla="*/ 66 h 540"/>
                <a:gd name="T12" fmla="*/ 56 w 540"/>
                <a:gd name="T13" fmla="*/ 105 h 540"/>
                <a:gd name="T14" fmla="*/ 27 w 540"/>
                <a:gd name="T15" fmla="*/ 149 h 540"/>
                <a:gd name="T16" fmla="*/ 8 w 540"/>
                <a:gd name="T17" fmla="*/ 200 h 540"/>
                <a:gd name="T18" fmla="*/ 3 w 540"/>
                <a:gd name="T19" fmla="*/ 227 h 540"/>
                <a:gd name="T20" fmla="*/ 0 w 540"/>
                <a:gd name="T21" fmla="*/ 281 h 540"/>
                <a:gd name="T22" fmla="*/ 7 w 540"/>
                <a:gd name="T23" fmla="*/ 333 h 540"/>
                <a:gd name="T24" fmla="*/ 23 w 540"/>
                <a:gd name="T25" fmla="*/ 382 h 540"/>
                <a:gd name="T26" fmla="*/ 50 w 540"/>
                <a:gd name="T27" fmla="*/ 427 h 540"/>
                <a:gd name="T28" fmla="*/ 83 w 540"/>
                <a:gd name="T29" fmla="*/ 466 h 540"/>
                <a:gd name="T30" fmla="*/ 125 w 540"/>
                <a:gd name="T31" fmla="*/ 498 h 540"/>
                <a:gd name="T32" fmla="*/ 173 w 540"/>
                <a:gd name="T33" fmla="*/ 523 h 540"/>
                <a:gd name="T34" fmla="*/ 199 w 540"/>
                <a:gd name="T35" fmla="*/ 531 h 540"/>
                <a:gd name="T36" fmla="*/ 253 w 540"/>
                <a:gd name="T37" fmla="*/ 540 h 540"/>
                <a:gd name="T38" fmla="*/ 306 w 540"/>
                <a:gd name="T39" fmla="*/ 537 h 540"/>
                <a:gd name="T40" fmla="*/ 357 w 540"/>
                <a:gd name="T41" fmla="*/ 526 h 540"/>
                <a:gd name="T42" fmla="*/ 404 w 540"/>
                <a:gd name="T43" fmla="*/ 503 h 540"/>
                <a:gd name="T44" fmla="*/ 447 w 540"/>
                <a:gd name="T45" fmla="*/ 473 h 540"/>
                <a:gd name="T46" fmla="*/ 482 w 540"/>
                <a:gd name="T47" fmla="*/ 436 h 540"/>
                <a:gd name="T48" fmla="*/ 511 w 540"/>
                <a:gd name="T49" fmla="*/ 391 h 540"/>
                <a:gd name="T50" fmla="*/ 530 w 540"/>
                <a:gd name="T51" fmla="*/ 341 h 540"/>
                <a:gd name="T52" fmla="*/ 536 w 540"/>
                <a:gd name="T53" fmla="*/ 313 h 540"/>
                <a:gd name="T54" fmla="*/ 540 w 540"/>
                <a:gd name="T55" fmla="*/ 260 h 540"/>
                <a:gd name="T56" fmla="*/ 532 w 540"/>
                <a:gd name="T57" fmla="*/ 208 h 540"/>
                <a:gd name="T58" fmla="*/ 515 w 540"/>
                <a:gd name="T59" fmla="*/ 158 h 540"/>
                <a:gd name="T60" fmla="*/ 489 w 540"/>
                <a:gd name="T61" fmla="*/ 114 h 540"/>
                <a:gd name="T62" fmla="*/ 455 w 540"/>
                <a:gd name="T63" fmla="*/ 73 h 540"/>
                <a:gd name="T64" fmla="*/ 413 w 540"/>
                <a:gd name="T65" fmla="*/ 42 h 540"/>
                <a:gd name="T66" fmla="*/ 365 w 540"/>
                <a:gd name="T67" fmla="*/ 17 h 540"/>
                <a:gd name="T68" fmla="*/ 339 w 540"/>
                <a:gd name="T69" fmla="*/ 1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339" y="10"/>
                  </a:moveTo>
                  <a:lnTo>
                    <a:pt x="339" y="10"/>
                  </a:lnTo>
                  <a:lnTo>
                    <a:pt x="313" y="3"/>
                  </a:lnTo>
                  <a:lnTo>
                    <a:pt x="285" y="0"/>
                  </a:lnTo>
                  <a:lnTo>
                    <a:pt x="258" y="0"/>
                  </a:lnTo>
                  <a:lnTo>
                    <a:pt x="232" y="3"/>
                  </a:lnTo>
                  <a:lnTo>
                    <a:pt x="206" y="7"/>
                  </a:lnTo>
                  <a:lnTo>
                    <a:pt x="181" y="15"/>
                  </a:lnTo>
                  <a:lnTo>
                    <a:pt x="158" y="24"/>
                  </a:lnTo>
                  <a:lnTo>
                    <a:pt x="134" y="36"/>
                  </a:lnTo>
                  <a:lnTo>
                    <a:pt x="112" y="50"/>
                  </a:lnTo>
                  <a:lnTo>
                    <a:pt x="93" y="66"/>
                  </a:lnTo>
                  <a:lnTo>
                    <a:pt x="73" y="84"/>
                  </a:lnTo>
                  <a:lnTo>
                    <a:pt x="56" y="105"/>
                  </a:lnTo>
                  <a:lnTo>
                    <a:pt x="40" y="126"/>
                  </a:lnTo>
                  <a:lnTo>
                    <a:pt x="27" y="149"/>
                  </a:lnTo>
                  <a:lnTo>
                    <a:pt x="17" y="174"/>
                  </a:lnTo>
                  <a:lnTo>
                    <a:pt x="8" y="200"/>
                  </a:lnTo>
                  <a:lnTo>
                    <a:pt x="8" y="200"/>
                  </a:lnTo>
                  <a:lnTo>
                    <a:pt x="3" y="227"/>
                  </a:lnTo>
                  <a:lnTo>
                    <a:pt x="0" y="255"/>
                  </a:lnTo>
                  <a:lnTo>
                    <a:pt x="0" y="281"/>
                  </a:lnTo>
                  <a:lnTo>
                    <a:pt x="1" y="307"/>
                  </a:lnTo>
                  <a:lnTo>
                    <a:pt x="7" y="333"/>
                  </a:lnTo>
                  <a:lnTo>
                    <a:pt x="14" y="357"/>
                  </a:lnTo>
                  <a:lnTo>
                    <a:pt x="23" y="382"/>
                  </a:lnTo>
                  <a:lnTo>
                    <a:pt x="35" y="406"/>
                  </a:lnTo>
                  <a:lnTo>
                    <a:pt x="50" y="427"/>
                  </a:lnTo>
                  <a:lnTo>
                    <a:pt x="65" y="447"/>
                  </a:lnTo>
                  <a:lnTo>
                    <a:pt x="83" y="466"/>
                  </a:lnTo>
                  <a:lnTo>
                    <a:pt x="103" y="483"/>
                  </a:lnTo>
                  <a:lnTo>
                    <a:pt x="125" y="498"/>
                  </a:lnTo>
                  <a:lnTo>
                    <a:pt x="149" y="511"/>
                  </a:lnTo>
                  <a:lnTo>
                    <a:pt x="173" y="523"/>
                  </a:lnTo>
                  <a:lnTo>
                    <a:pt x="199" y="531"/>
                  </a:lnTo>
                  <a:lnTo>
                    <a:pt x="199" y="531"/>
                  </a:lnTo>
                  <a:lnTo>
                    <a:pt x="227" y="537"/>
                  </a:lnTo>
                  <a:lnTo>
                    <a:pt x="253" y="540"/>
                  </a:lnTo>
                  <a:lnTo>
                    <a:pt x="280" y="540"/>
                  </a:lnTo>
                  <a:lnTo>
                    <a:pt x="306" y="537"/>
                  </a:lnTo>
                  <a:lnTo>
                    <a:pt x="332" y="532"/>
                  </a:lnTo>
                  <a:lnTo>
                    <a:pt x="357" y="526"/>
                  </a:lnTo>
                  <a:lnTo>
                    <a:pt x="382" y="515"/>
                  </a:lnTo>
                  <a:lnTo>
                    <a:pt x="404" y="503"/>
                  </a:lnTo>
                  <a:lnTo>
                    <a:pt x="426" y="490"/>
                  </a:lnTo>
                  <a:lnTo>
                    <a:pt x="447" y="473"/>
                  </a:lnTo>
                  <a:lnTo>
                    <a:pt x="465" y="455"/>
                  </a:lnTo>
                  <a:lnTo>
                    <a:pt x="482" y="436"/>
                  </a:lnTo>
                  <a:lnTo>
                    <a:pt x="498" y="415"/>
                  </a:lnTo>
                  <a:lnTo>
                    <a:pt x="511" y="391"/>
                  </a:lnTo>
                  <a:lnTo>
                    <a:pt x="521" y="367"/>
                  </a:lnTo>
                  <a:lnTo>
                    <a:pt x="530" y="341"/>
                  </a:lnTo>
                  <a:lnTo>
                    <a:pt x="530" y="341"/>
                  </a:lnTo>
                  <a:lnTo>
                    <a:pt x="536" y="313"/>
                  </a:lnTo>
                  <a:lnTo>
                    <a:pt x="540" y="286"/>
                  </a:lnTo>
                  <a:lnTo>
                    <a:pt x="540" y="260"/>
                  </a:lnTo>
                  <a:lnTo>
                    <a:pt x="537" y="232"/>
                  </a:lnTo>
                  <a:lnTo>
                    <a:pt x="532" y="208"/>
                  </a:lnTo>
                  <a:lnTo>
                    <a:pt x="525" y="182"/>
                  </a:lnTo>
                  <a:lnTo>
                    <a:pt x="515" y="158"/>
                  </a:lnTo>
                  <a:lnTo>
                    <a:pt x="503" y="135"/>
                  </a:lnTo>
                  <a:lnTo>
                    <a:pt x="489" y="114"/>
                  </a:lnTo>
                  <a:lnTo>
                    <a:pt x="473" y="93"/>
                  </a:lnTo>
                  <a:lnTo>
                    <a:pt x="455" y="73"/>
                  </a:lnTo>
                  <a:lnTo>
                    <a:pt x="435" y="56"/>
                  </a:lnTo>
                  <a:lnTo>
                    <a:pt x="413" y="42"/>
                  </a:lnTo>
                  <a:lnTo>
                    <a:pt x="391" y="29"/>
                  </a:lnTo>
                  <a:lnTo>
                    <a:pt x="365" y="17"/>
                  </a:lnTo>
                  <a:lnTo>
                    <a:pt x="339" y="10"/>
                  </a:lnTo>
                  <a:lnTo>
                    <a:pt x="33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0" name="Freeform 141"/>
            <p:cNvSpPr>
              <a:spLocks/>
            </p:cNvSpPr>
            <p:nvPr userDrawn="1"/>
          </p:nvSpPr>
          <p:spPr bwMode="auto">
            <a:xfrm>
              <a:off x="2192" y="2227"/>
              <a:ext cx="115" cy="115"/>
            </a:xfrm>
            <a:custGeom>
              <a:avLst/>
              <a:gdLst>
                <a:gd name="T0" fmla="*/ 290 w 460"/>
                <a:gd name="T1" fmla="*/ 8 h 460"/>
                <a:gd name="T2" fmla="*/ 244 w 460"/>
                <a:gd name="T3" fmla="*/ 1 h 460"/>
                <a:gd name="T4" fmla="*/ 198 w 460"/>
                <a:gd name="T5" fmla="*/ 3 h 460"/>
                <a:gd name="T6" fmla="*/ 155 w 460"/>
                <a:gd name="T7" fmla="*/ 13 h 460"/>
                <a:gd name="T8" fmla="*/ 115 w 460"/>
                <a:gd name="T9" fmla="*/ 31 h 460"/>
                <a:gd name="T10" fmla="*/ 80 w 460"/>
                <a:gd name="T11" fmla="*/ 57 h 460"/>
                <a:gd name="T12" fmla="*/ 48 w 460"/>
                <a:gd name="T13" fmla="*/ 89 h 460"/>
                <a:gd name="T14" fmla="*/ 25 w 460"/>
                <a:gd name="T15" fmla="*/ 128 h 460"/>
                <a:gd name="T16" fmla="*/ 8 w 460"/>
                <a:gd name="T17" fmla="*/ 171 h 460"/>
                <a:gd name="T18" fmla="*/ 4 w 460"/>
                <a:gd name="T19" fmla="*/ 194 h 460"/>
                <a:gd name="T20" fmla="*/ 0 w 460"/>
                <a:gd name="T21" fmla="*/ 240 h 460"/>
                <a:gd name="T22" fmla="*/ 7 w 460"/>
                <a:gd name="T23" fmla="*/ 284 h 460"/>
                <a:gd name="T24" fmla="*/ 21 w 460"/>
                <a:gd name="T25" fmla="*/ 326 h 460"/>
                <a:gd name="T26" fmla="*/ 43 w 460"/>
                <a:gd name="T27" fmla="*/ 364 h 460"/>
                <a:gd name="T28" fmla="*/ 72 w 460"/>
                <a:gd name="T29" fmla="*/ 396 h 460"/>
                <a:gd name="T30" fmla="*/ 107 w 460"/>
                <a:gd name="T31" fmla="*/ 423 h 460"/>
                <a:gd name="T32" fmla="*/ 149 w 460"/>
                <a:gd name="T33" fmla="*/ 444 h 460"/>
                <a:gd name="T34" fmla="*/ 171 w 460"/>
                <a:gd name="T35" fmla="*/ 452 h 460"/>
                <a:gd name="T36" fmla="*/ 217 w 460"/>
                <a:gd name="T37" fmla="*/ 459 h 460"/>
                <a:gd name="T38" fmla="*/ 262 w 460"/>
                <a:gd name="T39" fmla="*/ 457 h 460"/>
                <a:gd name="T40" fmla="*/ 305 w 460"/>
                <a:gd name="T41" fmla="*/ 447 h 460"/>
                <a:gd name="T42" fmla="*/ 346 w 460"/>
                <a:gd name="T43" fmla="*/ 429 h 460"/>
                <a:gd name="T44" fmla="*/ 381 w 460"/>
                <a:gd name="T45" fmla="*/ 403 h 460"/>
                <a:gd name="T46" fmla="*/ 412 w 460"/>
                <a:gd name="T47" fmla="*/ 371 h 460"/>
                <a:gd name="T48" fmla="*/ 435 w 460"/>
                <a:gd name="T49" fmla="*/ 332 h 460"/>
                <a:gd name="T50" fmla="*/ 452 w 460"/>
                <a:gd name="T51" fmla="*/ 289 h 460"/>
                <a:gd name="T52" fmla="*/ 456 w 460"/>
                <a:gd name="T53" fmla="*/ 266 h 460"/>
                <a:gd name="T54" fmla="*/ 460 w 460"/>
                <a:gd name="T55" fmla="*/ 220 h 460"/>
                <a:gd name="T56" fmla="*/ 454 w 460"/>
                <a:gd name="T57" fmla="*/ 177 h 460"/>
                <a:gd name="T58" fmla="*/ 439 w 460"/>
                <a:gd name="T59" fmla="*/ 136 h 460"/>
                <a:gd name="T60" fmla="*/ 417 w 460"/>
                <a:gd name="T61" fmla="*/ 96 h 460"/>
                <a:gd name="T62" fmla="*/ 389 w 460"/>
                <a:gd name="T63" fmla="*/ 64 h 460"/>
                <a:gd name="T64" fmla="*/ 353 w 460"/>
                <a:gd name="T65" fmla="*/ 36 h 460"/>
                <a:gd name="T66" fmla="*/ 312 w 460"/>
                <a:gd name="T67" fmla="*/ 16 h 460"/>
                <a:gd name="T68" fmla="*/ 290 w 460"/>
                <a:gd name="T69" fmla="*/ 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90" y="8"/>
                  </a:moveTo>
                  <a:lnTo>
                    <a:pt x="290" y="8"/>
                  </a:lnTo>
                  <a:lnTo>
                    <a:pt x="266" y="4"/>
                  </a:lnTo>
                  <a:lnTo>
                    <a:pt x="244" y="1"/>
                  </a:lnTo>
                  <a:lnTo>
                    <a:pt x="220" y="0"/>
                  </a:lnTo>
                  <a:lnTo>
                    <a:pt x="198" y="3"/>
                  </a:lnTo>
                  <a:lnTo>
                    <a:pt x="177" y="7"/>
                  </a:lnTo>
                  <a:lnTo>
                    <a:pt x="155" y="13"/>
                  </a:lnTo>
                  <a:lnTo>
                    <a:pt x="134" y="21"/>
                  </a:lnTo>
                  <a:lnTo>
                    <a:pt x="115" y="31"/>
                  </a:lnTo>
                  <a:lnTo>
                    <a:pt x="97" y="43"/>
                  </a:lnTo>
                  <a:lnTo>
                    <a:pt x="80" y="57"/>
                  </a:lnTo>
                  <a:lnTo>
                    <a:pt x="64" y="72"/>
                  </a:lnTo>
                  <a:lnTo>
                    <a:pt x="48" y="89"/>
                  </a:lnTo>
                  <a:lnTo>
                    <a:pt x="37" y="107"/>
                  </a:lnTo>
                  <a:lnTo>
                    <a:pt x="25" y="128"/>
                  </a:lnTo>
                  <a:lnTo>
                    <a:pt x="16" y="149"/>
                  </a:lnTo>
                  <a:lnTo>
                    <a:pt x="8" y="171"/>
                  </a:lnTo>
                  <a:lnTo>
                    <a:pt x="8" y="171"/>
                  </a:lnTo>
                  <a:lnTo>
                    <a:pt x="4" y="194"/>
                  </a:lnTo>
                  <a:lnTo>
                    <a:pt x="2" y="216"/>
                  </a:lnTo>
                  <a:lnTo>
                    <a:pt x="0" y="240"/>
                  </a:lnTo>
                  <a:lnTo>
                    <a:pt x="3" y="262"/>
                  </a:lnTo>
                  <a:lnTo>
                    <a:pt x="7" y="284"/>
                  </a:lnTo>
                  <a:lnTo>
                    <a:pt x="13" y="305"/>
                  </a:lnTo>
                  <a:lnTo>
                    <a:pt x="21" y="326"/>
                  </a:lnTo>
                  <a:lnTo>
                    <a:pt x="31" y="345"/>
                  </a:lnTo>
                  <a:lnTo>
                    <a:pt x="43" y="364"/>
                  </a:lnTo>
                  <a:lnTo>
                    <a:pt x="58" y="380"/>
                  </a:lnTo>
                  <a:lnTo>
                    <a:pt x="72" y="396"/>
                  </a:lnTo>
                  <a:lnTo>
                    <a:pt x="89" y="412"/>
                  </a:lnTo>
                  <a:lnTo>
                    <a:pt x="107" y="423"/>
                  </a:lnTo>
                  <a:lnTo>
                    <a:pt x="128" y="435"/>
                  </a:lnTo>
                  <a:lnTo>
                    <a:pt x="149" y="444"/>
                  </a:lnTo>
                  <a:lnTo>
                    <a:pt x="171" y="452"/>
                  </a:lnTo>
                  <a:lnTo>
                    <a:pt x="171" y="452"/>
                  </a:lnTo>
                  <a:lnTo>
                    <a:pt x="194" y="456"/>
                  </a:lnTo>
                  <a:lnTo>
                    <a:pt x="217" y="459"/>
                  </a:lnTo>
                  <a:lnTo>
                    <a:pt x="240" y="460"/>
                  </a:lnTo>
                  <a:lnTo>
                    <a:pt x="262" y="457"/>
                  </a:lnTo>
                  <a:lnTo>
                    <a:pt x="284" y="453"/>
                  </a:lnTo>
                  <a:lnTo>
                    <a:pt x="305" y="447"/>
                  </a:lnTo>
                  <a:lnTo>
                    <a:pt x="326" y="439"/>
                  </a:lnTo>
                  <a:lnTo>
                    <a:pt x="346" y="429"/>
                  </a:lnTo>
                  <a:lnTo>
                    <a:pt x="364" y="417"/>
                  </a:lnTo>
                  <a:lnTo>
                    <a:pt x="381" y="403"/>
                  </a:lnTo>
                  <a:lnTo>
                    <a:pt x="396" y="388"/>
                  </a:lnTo>
                  <a:lnTo>
                    <a:pt x="412" y="371"/>
                  </a:lnTo>
                  <a:lnTo>
                    <a:pt x="424" y="353"/>
                  </a:lnTo>
                  <a:lnTo>
                    <a:pt x="435" y="332"/>
                  </a:lnTo>
                  <a:lnTo>
                    <a:pt x="445" y="311"/>
                  </a:lnTo>
                  <a:lnTo>
                    <a:pt x="452" y="289"/>
                  </a:lnTo>
                  <a:lnTo>
                    <a:pt x="452" y="289"/>
                  </a:lnTo>
                  <a:lnTo>
                    <a:pt x="456" y="266"/>
                  </a:lnTo>
                  <a:lnTo>
                    <a:pt x="459" y="244"/>
                  </a:lnTo>
                  <a:lnTo>
                    <a:pt x="460" y="220"/>
                  </a:lnTo>
                  <a:lnTo>
                    <a:pt x="458" y="198"/>
                  </a:lnTo>
                  <a:lnTo>
                    <a:pt x="454" y="177"/>
                  </a:lnTo>
                  <a:lnTo>
                    <a:pt x="447" y="155"/>
                  </a:lnTo>
                  <a:lnTo>
                    <a:pt x="439" y="136"/>
                  </a:lnTo>
                  <a:lnTo>
                    <a:pt x="429" y="115"/>
                  </a:lnTo>
                  <a:lnTo>
                    <a:pt x="417" y="96"/>
                  </a:lnTo>
                  <a:lnTo>
                    <a:pt x="403" y="79"/>
                  </a:lnTo>
                  <a:lnTo>
                    <a:pt x="389" y="64"/>
                  </a:lnTo>
                  <a:lnTo>
                    <a:pt x="372" y="50"/>
                  </a:lnTo>
                  <a:lnTo>
                    <a:pt x="353" y="36"/>
                  </a:lnTo>
                  <a:lnTo>
                    <a:pt x="333" y="25"/>
                  </a:lnTo>
                  <a:lnTo>
                    <a:pt x="312" y="16"/>
                  </a:lnTo>
                  <a:lnTo>
                    <a:pt x="290" y="8"/>
                  </a:lnTo>
                  <a:lnTo>
                    <a:pt x="29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1" name="Freeform 142"/>
            <p:cNvSpPr>
              <a:spLocks/>
            </p:cNvSpPr>
            <p:nvPr userDrawn="1"/>
          </p:nvSpPr>
          <p:spPr bwMode="auto">
            <a:xfrm>
              <a:off x="2136" y="2482"/>
              <a:ext cx="95" cy="94"/>
            </a:xfrm>
            <a:custGeom>
              <a:avLst/>
              <a:gdLst>
                <a:gd name="T0" fmla="*/ 238 w 378"/>
                <a:gd name="T1" fmla="*/ 6 h 378"/>
                <a:gd name="T2" fmla="*/ 200 w 378"/>
                <a:gd name="T3" fmla="*/ 0 h 378"/>
                <a:gd name="T4" fmla="*/ 163 w 378"/>
                <a:gd name="T5" fmla="*/ 1 h 378"/>
                <a:gd name="T6" fmla="*/ 127 w 378"/>
                <a:gd name="T7" fmla="*/ 10 h 378"/>
                <a:gd name="T8" fmla="*/ 95 w 378"/>
                <a:gd name="T9" fmla="*/ 26 h 378"/>
                <a:gd name="T10" fmla="*/ 65 w 378"/>
                <a:gd name="T11" fmla="*/ 47 h 378"/>
                <a:gd name="T12" fmla="*/ 40 w 378"/>
                <a:gd name="T13" fmla="*/ 73 h 378"/>
                <a:gd name="T14" fmla="*/ 21 w 378"/>
                <a:gd name="T15" fmla="*/ 104 h 378"/>
                <a:gd name="T16" fmla="*/ 6 w 378"/>
                <a:gd name="T17" fmla="*/ 141 h 378"/>
                <a:gd name="T18" fmla="*/ 2 w 378"/>
                <a:gd name="T19" fmla="*/ 159 h 378"/>
                <a:gd name="T20" fmla="*/ 0 w 378"/>
                <a:gd name="T21" fmla="*/ 197 h 378"/>
                <a:gd name="T22" fmla="*/ 5 w 378"/>
                <a:gd name="T23" fmla="*/ 233 h 378"/>
                <a:gd name="T24" fmla="*/ 17 w 378"/>
                <a:gd name="T25" fmla="*/ 267 h 378"/>
                <a:gd name="T26" fmla="*/ 35 w 378"/>
                <a:gd name="T27" fmla="*/ 298 h 378"/>
                <a:gd name="T28" fmla="*/ 60 w 378"/>
                <a:gd name="T29" fmla="*/ 327 h 378"/>
                <a:gd name="T30" fmla="*/ 88 w 378"/>
                <a:gd name="T31" fmla="*/ 349 h 378"/>
                <a:gd name="T32" fmla="*/ 122 w 378"/>
                <a:gd name="T33" fmla="*/ 366 h 378"/>
                <a:gd name="T34" fmla="*/ 140 w 378"/>
                <a:gd name="T35" fmla="*/ 371 h 378"/>
                <a:gd name="T36" fmla="*/ 178 w 378"/>
                <a:gd name="T37" fmla="*/ 378 h 378"/>
                <a:gd name="T38" fmla="*/ 215 w 378"/>
                <a:gd name="T39" fmla="*/ 376 h 378"/>
                <a:gd name="T40" fmla="*/ 251 w 378"/>
                <a:gd name="T41" fmla="*/ 367 h 378"/>
                <a:gd name="T42" fmla="*/ 284 w 378"/>
                <a:gd name="T43" fmla="*/ 353 h 378"/>
                <a:gd name="T44" fmla="*/ 314 w 378"/>
                <a:gd name="T45" fmla="*/ 332 h 378"/>
                <a:gd name="T46" fmla="*/ 338 w 378"/>
                <a:gd name="T47" fmla="*/ 305 h 378"/>
                <a:gd name="T48" fmla="*/ 358 w 378"/>
                <a:gd name="T49" fmla="*/ 273 h 378"/>
                <a:gd name="T50" fmla="*/ 372 w 378"/>
                <a:gd name="T51" fmla="*/ 238 h 378"/>
                <a:gd name="T52" fmla="*/ 376 w 378"/>
                <a:gd name="T53" fmla="*/ 219 h 378"/>
                <a:gd name="T54" fmla="*/ 378 w 378"/>
                <a:gd name="T55" fmla="*/ 181 h 378"/>
                <a:gd name="T56" fmla="*/ 372 w 378"/>
                <a:gd name="T57" fmla="*/ 144 h 378"/>
                <a:gd name="T58" fmla="*/ 361 w 378"/>
                <a:gd name="T59" fmla="*/ 111 h 378"/>
                <a:gd name="T60" fmla="*/ 342 w 378"/>
                <a:gd name="T61" fmla="*/ 79 h 378"/>
                <a:gd name="T62" fmla="*/ 319 w 378"/>
                <a:gd name="T63" fmla="*/ 52 h 378"/>
                <a:gd name="T64" fmla="*/ 290 w 378"/>
                <a:gd name="T65" fmla="*/ 30 h 378"/>
                <a:gd name="T66" fmla="*/ 256 w 378"/>
                <a:gd name="T67" fmla="*/ 13 h 378"/>
                <a:gd name="T68" fmla="*/ 238 w 378"/>
                <a:gd name="T69" fmla="*/ 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6"/>
                  </a:moveTo>
                  <a:lnTo>
                    <a:pt x="238" y="6"/>
                  </a:lnTo>
                  <a:lnTo>
                    <a:pt x="219" y="2"/>
                  </a:lnTo>
                  <a:lnTo>
                    <a:pt x="200" y="0"/>
                  </a:lnTo>
                  <a:lnTo>
                    <a:pt x="182" y="0"/>
                  </a:lnTo>
                  <a:lnTo>
                    <a:pt x="163" y="1"/>
                  </a:lnTo>
                  <a:lnTo>
                    <a:pt x="146" y="5"/>
                  </a:lnTo>
                  <a:lnTo>
                    <a:pt x="127" y="10"/>
                  </a:lnTo>
                  <a:lnTo>
                    <a:pt x="110" y="17"/>
                  </a:lnTo>
                  <a:lnTo>
                    <a:pt x="95" y="26"/>
                  </a:lnTo>
                  <a:lnTo>
                    <a:pt x="79" y="35"/>
                  </a:lnTo>
                  <a:lnTo>
                    <a:pt x="65" y="47"/>
                  </a:lnTo>
                  <a:lnTo>
                    <a:pt x="52" y="58"/>
                  </a:lnTo>
                  <a:lnTo>
                    <a:pt x="40" y="73"/>
                  </a:lnTo>
                  <a:lnTo>
                    <a:pt x="30" y="88"/>
                  </a:lnTo>
                  <a:lnTo>
                    <a:pt x="21" y="104"/>
                  </a:lnTo>
                  <a:lnTo>
                    <a:pt x="13" y="122"/>
                  </a:lnTo>
                  <a:lnTo>
                    <a:pt x="6" y="141"/>
                  </a:lnTo>
                  <a:lnTo>
                    <a:pt x="6" y="141"/>
                  </a:lnTo>
                  <a:lnTo>
                    <a:pt x="2" y="159"/>
                  </a:lnTo>
                  <a:lnTo>
                    <a:pt x="1" y="178"/>
                  </a:lnTo>
                  <a:lnTo>
                    <a:pt x="0" y="197"/>
                  </a:lnTo>
                  <a:lnTo>
                    <a:pt x="2" y="215"/>
                  </a:lnTo>
                  <a:lnTo>
                    <a:pt x="5" y="233"/>
                  </a:lnTo>
                  <a:lnTo>
                    <a:pt x="10" y="250"/>
                  </a:lnTo>
                  <a:lnTo>
                    <a:pt x="17" y="267"/>
                  </a:lnTo>
                  <a:lnTo>
                    <a:pt x="26" y="284"/>
                  </a:lnTo>
                  <a:lnTo>
                    <a:pt x="35" y="298"/>
                  </a:lnTo>
                  <a:lnTo>
                    <a:pt x="47" y="313"/>
                  </a:lnTo>
                  <a:lnTo>
                    <a:pt x="60" y="327"/>
                  </a:lnTo>
                  <a:lnTo>
                    <a:pt x="73" y="339"/>
                  </a:lnTo>
                  <a:lnTo>
                    <a:pt x="88" y="349"/>
                  </a:lnTo>
                  <a:lnTo>
                    <a:pt x="104" y="358"/>
                  </a:lnTo>
                  <a:lnTo>
                    <a:pt x="122" y="366"/>
                  </a:lnTo>
                  <a:lnTo>
                    <a:pt x="140" y="371"/>
                  </a:lnTo>
                  <a:lnTo>
                    <a:pt x="140" y="371"/>
                  </a:lnTo>
                  <a:lnTo>
                    <a:pt x="159" y="375"/>
                  </a:lnTo>
                  <a:lnTo>
                    <a:pt x="178" y="378"/>
                  </a:lnTo>
                  <a:lnTo>
                    <a:pt x="196" y="378"/>
                  </a:lnTo>
                  <a:lnTo>
                    <a:pt x="215" y="376"/>
                  </a:lnTo>
                  <a:lnTo>
                    <a:pt x="233" y="372"/>
                  </a:lnTo>
                  <a:lnTo>
                    <a:pt x="251" y="367"/>
                  </a:lnTo>
                  <a:lnTo>
                    <a:pt x="268" y="361"/>
                  </a:lnTo>
                  <a:lnTo>
                    <a:pt x="284" y="353"/>
                  </a:lnTo>
                  <a:lnTo>
                    <a:pt x="299" y="342"/>
                  </a:lnTo>
                  <a:lnTo>
                    <a:pt x="314" y="332"/>
                  </a:lnTo>
                  <a:lnTo>
                    <a:pt x="327" y="319"/>
                  </a:lnTo>
                  <a:lnTo>
                    <a:pt x="338" y="305"/>
                  </a:lnTo>
                  <a:lnTo>
                    <a:pt x="349" y="290"/>
                  </a:lnTo>
                  <a:lnTo>
                    <a:pt x="358" y="273"/>
                  </a:lnTo>
                  <a:lnTo>
                    <a:pt x="366" y="257"/>
                  </a:lnTo>
                  <a:lnTo>
                    <a:pt x="372" y="238"/>
                  </a:lnTo>
                  <a:lnTo>
                    <a:pt x="372" y="238"/>
                  </a:lnTo>
                  <a:lnTo>
                    <a:pt x="376" y="219"/>
                  </a:lnTo>
                  <a:lnTo>
                    <a:pt x="378" y="200"/>
                  </a:lnTo>
                  <a:lnTo>
                    <a:pt x="378" y="181"/>
                  </a:lnTo>
                  <a:lnTo>
                    <a:pt x="376" y="163"/>
                  </a:lnTo>
                  <a:lnTo>
                    <a:pt x="372" y="144"/>
                  </a:lnTo>
                  <a:lnTo>
                    <a:pt x="368" y="128"/>
                  </a:lnTo>
                  <a:lnTo>
                    <a:pt x="361" y="111"/>
                  </a:lnTo>
                  <a:lnTo>
                    <a:pt x="353" y="95"/>
                  </a:lnTo>
                  <a:lnTo>
                    <a:pt x="342" y="79"/>
                  </a:lnTo>
                  <a:lnTo>
                    <a:pt x="332" y="65"/>
                  </a:lnTo>
                  <a:lnTo>
                    <a:pt x="319" y="52"/>
                  </a:lnTo>
                  <a:lnTo>
                    <a:pt x="306" y="40"/>
                  </a:lnTo>
                  <a:lnTo>
                    <a:pt x="290" y="30"/>
                  </a:lnTo>
                  <a:lnTo>
                    <a:pt x="273" y="19"/>
                  </a:lnTo>
                  <a:lnTo>
                    <a:pt x="256" y="13"/>
                  </a:lnTo>
                  <a:lnTo>
                    <a:pt x="238" y="6"/>
                  </a:lnTo>
                  <a:lnTo>
                    <a:pt x="238"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2" name="Freeform 143"/>
            <p:cNvSpPr>
              <a:spLocks/>
            </p:cNvSpPr>
            <p:nvPr userDrawn="1"/>
          </p:nvSpPr>
          <p:spPr bwMode="auto">
            <a:xfrm>
              <a:off x="2081" y="2736"/>
              <a:ext cx="74" cy="75"/>
            </a:xfrm>
            <a:custGeom>
              <a:avLst/>
              <a:gdLst>
                <a:gd name="T0" fmla="*/ 188 w 297"/>
                <a:gd name="T1" fmla="*/ 5 h 297"/>
                <a:gd name="T2" fmla="*/ 158 w 297"/>
                <a:gd name="T3" fmla="*/ 0 h 297"/>
                <a:gd name="T4" fmla="*/ 129 w 297"/>
                <a:gd name="T5" fmla="*/ 1 h 297"/>
                <a:gd name="T6" fmla="*/ 101 w 297"/>
                <a:gd name="T7" fmla="*/ 7 h 297"/>
                <a:gd name="T8" fmla="*/ 74 w 297"/>
                <a:gd name="T9" fmla="*/ 19 h 297"/>
                <a:gd name="T10" fmla="*/ 51 w 297"/>
                <a:gd name="T11" fmla="*/ 36 h 297"/>
                <a:gd name="T12" fmla="*/ 31 w 297"/>
                <a:gd name="T13" fmla="*/ 57 h 297"/>
                <a:gd name="T14" fmla="*/ 16 w 297"/>
                <a:gd name="T15" fmla="*/ 82 h 297"/>
                <a:gd name="T16" fmla="*/ 5 w 297"/>
                <a:gd name="T17" fmla="*/ 109 h 297"/>
                <a:gd name="T18" fmla="*/ 3 w 297"/>
                <a:gd name="T19" fmla="*/ 125 h 297"/>
                <a:gd name="T20" fmla="*/ 0 w 297"/>
                <a:gd name="T21" fmla="*/ 153 h 297"/>
                <a:gd name="T22" fmla="*/ 4 w 297"/>
                <a:gd name="T23" fmla="*/ 182 h 297"/>
                <a:gd name="T24" fmla="*/ 14 w 297"/>
                <a:gd name="T25" fmla="*/ 209 h 297"/>
                <a:gd name="T26" fmla="*/ 28 w 297"/>
                <a:gd name="T27" fmla="*/ 234 h 297"/>
                <a:gd name="T28" fmla="*/ 47 w 297"/>
                <a:gd name="T29" fmla="*/ 256 h 297"/>
                <a:gd name="T30" fmla="*/ 69 w 297"/>
                <a:gd name="T31" fmla="*/ 273 h 297"/>
                <a:gd name="T32" fmla="*/ 97 w 297"/>
                <a:gd name="T33" fmla="*/ 286 h 297"/>
                <a:gd name="T34" fmla="*/ 111 w 297"/>
                <a:gd name="T35" fmla="*/ 292 h 297"/>
                <a:gd name="T36" fmla="*/ 140 w 297"/>
                <a:gd name="T37" fmla="*/ 297 h 297"/>
                <a:gd name="T38" fmla="*/ 170 w 297"/>
                <a:gd name="T39" fmla="*/ 295 h 297"/>
                <a:gd name="T40" fmla="*/ 197 w 297"/>
                <a:gd name="T41" fmla="*/ 289 h 297"/>
                <a:gd name="T42" fmla="*/ 223 w 297"/>
                <a:gd name="T43" fmla="*/ 277 h 297"/>
                <a:gd name="T44" fmla="*/ 246 w 297"/>
                <a:gd name="T45" fmla="*/ 260 h 297"/>
                <a:gd name="T46" fmla="*/ 266 w 297"/>
                <a:gd name="T47" fmla="*/ 239 h 297"/>
                <a:gd name="T48" fmla="*/ 282 w 297"/>
                <a:gd name="T49" fmla="*/ 215 h 297"/>
                <a:gd name="T50" fmla="*/ 292 w 297"/>
                <a:gd name="T51" fmla="*/ 186 h 297"/>
                <a:gd name="T52" fmla="*/ 296 w 297"/>
                <a:gd name="T53" fmla="*/ 172 h 297"/>
                <a:gd name="T54" fmla="*/ 297 w 297"/>
                <a:gd name="T55" fmla="*/ 142 h 297"/>
                <a:gd name="T56" fmla="*/ 293 w 297"/>
                <a:gd name="T57" fmla="*/ 113 h 297"/>
                <a:gd name="T58" fmla="*/ 284 w 297"/>
                <a:gd name="T59" fmla="*/ 87 h 297"/>
                <a:gd name="T60" fmla="*/ 270 w 297"/>
                <a:gd name="T61" fmla="*/ 62 h 297"/>
                <a:gd name="T62" fmla="*/ 252 w 297"/>
                <a:gd name="T63" fmla="*/ 40 h 297"/>
                <a:gd name="T64" fmla="*/ 228 w 297"/>
                <a:gd name="T65" fmla="*/ 22 h 297"/>
                <a:gd name="T66" fmla="*/ 202 w 297"/>
                <a:gd name="T67" fmla="*/ 9 h 297"/>
                <a:gd name="T68" fmla="*/ 188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8" y="5"/>
                  </a:moveTo>
                  <a:lnTo>
                    <a:pt x="188" y="5"/>
                  </a:lnTo>
                  <a:lnTo>
                    <a:pt x="172" y="1"/>
                  </a:lnTo>
                  <a:lnTo>
                    <a:pt x="158" y="0"/>
                  </a:lnTo>
                  <a:lnTo>
                    <a:pt x="144" y="0"/>
                  </a:lnTo>
                  <a:lnTo>
                    <a:pt x="129" y="1"/>
                  </a:lnTo>
                  <a:lnTo>
                    <a:pt x="115" y="4"/>
                  </a:lnTo>
                  <a:lnTo>
                    <a:pt x="101" y="7"/>
                  </a:lnTo>
                  <a:lnTo>
                    <a:pt x="87" y="13"/>
                  </a:lnTo>
                  <a:lnTo>
                    <a:pt x="74" y="19"/>
                  </a:lnTo>
                  <a:lnTo>
                    <a:pt x="63" y="27"/>
                  </a:lnTo>
                  <a:lnTo>
                    <a:pt x="51" y="36"/>
                  </a:lnTo>
                  <a:lnTo>
                    <a:pt x="41" y="45"/>
                  </a:lnTo>
                  <a:lnTo>
                    <a:pt x="31" y="57"/>
                  </a:lnTo>
                  <a:lnTo>
                    <a:pt x="24" y="69"/>
                  </a:lnTo>
                  <a:lnTo>
                    <a:pt x="16" y="82"/>
                  </a:lnTo>
                  <a:lnTo>
                    <a:pt x="11" y="95"/>
                  </a:lnTo>
                  <a:lnTo>
                    <a:pt x="5" y="109"/>
                  </a:lnTo>
                  <a:lnTo>
                    <a:pt x="5" y="109"/>
                  </a:lnTo>
                  <a:lnTo>
                    <a:pt x="3" y="125"/>
                  </a:lnTo>
                  <a:lnTo>
                    <a:pt x="0" y="139"/>
                  </a:lnTo>
                  <a:lnTo>
                    <a:pt x="0" y="153"/>
                  </a:lnTo>
                  <a:lnTo>
                    <a:pt x="1" y="169"/>
                  </a:lnTo>
                  <a:lnTo>
                    <a:pt x="4" y="182"/>
                  </a:lnTo>
                  <a:lnTo>
                    <a:pt x="8" y="196"/>
                  </a:lnTo>
                  <a:lnTo>
                    <a:pt x="14" y="209"/>
                  </a:lnTo>
                  <a:lnTo>
                    <a:pt x="21" y="222"/>
                  </a:lnTo>
                  <a:lnTo>
                    <a:pt x="28" y="234"/>
                  </a:lnTo>
                  <a:lnTo>
                    <a:pt x="37" y="246"/>
                  </a:lnTo>
                  <a:lnTo>
                    <a:pt x="47" y="256"/>
                  </a:lnTo>
                  <a:lnTo>
                    <a:pt x="57" y="265"/>
                  </a:lnTo>
                  <a:lnTo>
                    <a:pt x="69" y="273"/>
                  </a:lnTo>
                  <a:lnTo>
                    <a:pt x="82" y="281"/>
                  </a:lnTo>
                  <a:lnTo>
                    <a:pt x="97" y="286"/>
                  </a:lnTo>
                  <a:lnTo>
                    <a:pt x="111" y="292"/>
                  </a:lnTo>
                  <a:lnTo>
                    <a:pt x="111" y="292"/>
                  </a:lnTo>
                  <a:lnTo>
                    <a:pt x="125" y="294"/>
                  </a:lnTo>
                  <a:lnTo>
                    <a:pt x="140" y="297"/>
                  </a:lnTo>
                  <a:lnTo>
                    <a:pt x="155" y="297"/>
                  </a:lnTo>
                  <a:lnTo>
                    <a:pt x="170" y="295"/>
                  </a:lnTo>
                  <a:lnTo>
                    <a:pt x="184" y="293"/>
                  </a:lnTo>
                  <a:lnTo>
                    <a:pt x="197" y="289"/>
                  </a:lnTo>
                  <a:lnTo>
                    <a:pt x="210" y="284"/>
                  </a:lnTo>
                  <a:lnTo>
                    <a:pt x="223" y="277"/>
                  </a:lnTo>
                  <a:lnTo>
                    <a:pt x="235" y="269"/>
                  </a:lnTo>
                  <a:lnTo>
                    <a:pt x="246" y="260"/>
                  </a:lnTo>
                  <a:lnTo>
                    <a:pt x="257" y="250"/>
                  </a:lnTo>
                  <a:lnTo>
                    <a:pt x="266" y="239"/>
                  </a:lnTo>
                  <a:lnTo>
                    <a:pt x="275" y="228"/>
                  </a:lnTo>
                  <a:lnTo>
                    <a:pt x="282" y="215"/>
                  </a:lnTo>
                  <a:lnTo>
                    <a:pt x="288" y="200"/>
                  </a:lnTo>
                  <a:lnTo>
                    <a:pt x="292" y="186"/>
                  </a:lnTo>
                  <a:lnTo>
                    <a:pt x="292" y="186"/>
                  </a:lnTo>
                  <a:lnTo>
                    <a:pt x="296" y="172"/>
                  </a:lnTo>
                  <a:lnTo>
                    <a:pt x="297" y="157"/>
                  </a:lnTo>
                  <a:lnTo>
                    <a:pt x="297" y="142"/>
                  </a:lnTo>
                  <a:lnTo>
                    <a:pt x="296" y="127"/>
                  </a:lnTo>
                  <a:lnTo>
                    <a:pt x="293" y="113"/>
                  </a:lnTo>
                  <a:lnTo>
                    <a:pt x="289" y="100"/>
                  </a:lnTo>
                  <a:lnTo>
                    <a:pt x="284" y="87"/>
                  </a:lnTo>
                  <a:lnTo>
                    <a:pt x="278" y="74"/>
                  </a:lnTo>
                  <a:lnTo>
                    <a:pt x="270" y="62"/>
                  </a:lnTo>
                  <a:lnTo>
                    <a:pt x="261" y="50"/>
                  </a:lnTo>
                  <a:lnTo>
                    <a:pt x="252" y="40"/>
                  </a:lnTo>
                  <a:lnTo>
                    <a:pt x="240" y="31"/>
                  </a:lnTo>
                  <a:lnTo>
                    <a:pt x="228" y="22"/>
                  </a:lnTo>
                  <a:lnTo>
                    <a:pt x="215" y="15"/>
                  </a:lnTo>
                  <a:lnTo>
                    <a:pt x="202" y="9"/>
                  </a:lnTo>
                  <a:lnTo>
                    <a:pt x="188" y="5"/>
                  </a:lnTo>
                  <a:lnTo>
                    <a:pt x="18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3" name="Freeform 144"/>
            <p:cNvSpPr>
              <a:spLocks/>
            </p:cNvSpPr>
            <p:nvPr userDrawn="1"/>
          </p:nvSpPr>
          <p:spPr bwMode="auto">
            <a:xfrm>
              <a:off x="2762" y="731"/>
              <a:ext cx="236" cy="236"/>
            </a:xfrm>
            <a:custGeom>
              <a:avLst/>
              <a:gdLst>
                <a:gd name="T0" fmla="*/ 448 w 944"/>
                <a:gd name="T1" fmla="*/ 0 h 944"/>
                <a:gd name="T2" fmla="*/ 376 w 944"/>
                <a:gd name="T3" fmla="*/ 9 h 944"/>
                <a:gd name="T4" fmla="*/ 310 w 944"/>
                <a:gd name="T5" fmla="*/ 28 h 944"/>
                <a:gd name="T6" fmla="*/ 247 w 944"/>
                <a:gd name="T7" fmla="*/ 57 h 944"/>
                <a:gd name="T8" fmla="*/ 189 w 944"/>
                <a:gd name="T9" fmla="*/ 93 h 944"/>
                <a:gd name="T10" fmla="*/ 138 w 944"/>
                <a:gd name="T11" fmla="*/ 138 h 944"/>
                <a:gd name="T12" fmla="*/ 93 w 944"/>
                <a:gd name="T13" fmla="*/ 190 h 944"/>
                <a:gd name="T14" fmla="*/ 57 w 944"/>
                <a:gd name="T15" fmla="*/ 247 h 944"/>
                <a:gd name="T16" fmla="*/ 28 w 944"/>
                <a:gd name="T17" fmla="*/ 310 h 944"/>
                <a:gd name="T18" fmla="*/ 9 w 944"/>
                <a:gd name="T19" fmla="*/ 378 h 944"/>
                <a:gd name="T20" fmla="*/ 0 w 944"/>
                <a:gd name="T21" fmla="*/ 448 h 944"/>
                <a:gd name="T22" fmla="*/ 0 w 944"/>
                <a:gd name="T23" fmla="*/ 496 h 944"/>
                <a:gd name="T24" fmla="*/ 9 w 944"/>
                <a:gd name="T25" fmla="*/ 568 h 944"/>
                <a:gd name="T26" fmla="*/ 28 w 944"/>
                <a:gd name="T27" fmla="*/ 634 h 944"/>
                <a:gd name="T28" fmla="*/ 57 w 944"/>
                <a:gd name="T29" fmla="*/ 697 h 944"/>
                <a:gd name="T30" fmla="*/ 93 w 944"/>
                <a:gd name="T31" fmla="*/ 755 h 944"/>
                <a:gd name="T32" fmla="*/ 138 w 944"/>
                <a:gd name="T33" fmla="*/ 806 h 944"/>
                <a:gd name="T34" fmla="*/ 189 w 944"/>
                <a:gd name="T35" fmla="*/ 850 h 944"/>
                <a:gd name="T36" fmla="*/ 247 w 944"/>
                <a:gd name="T37" fmla="*/ 887 h 944"/>
                <a:gd name="T38" fmla="*/ 310 w 944"/>
                <a:gd name="T39" fmla="*/ 916 h 944"/>
                <a:gd name="T40" fmla="*/ 376 w 944"/>
                <a:gd name="T41" fmla="*/ 935 h 944"/>
                <a:gd name="T42" fmla="*/ 448 w 944"/>
                <a:gd name="T43" fmla="*/ 944 h 944"/>
                <a:gd name="T44" fmla="*/ 496 w 944"/>
                <a:gd name="T45" fmla="*/ 944 h 944"/>
                <a:gd name="T46" fmla="*/ 568 w 944"/>
                <a:gd name="T47" fmla="*/ 935 h 944"/>
                <a:gd name="T48" fmla="*/ 634 w 944"/>
                <a:gd name="T49" fmla="*/ 916 h 944"/>
                <a:gd name="T50" fmla="*/ 697 w 944"/>
                <a:gd name="T51" fmla="*/ 887 h 944"/>
                <a:gd name="T52" fmla="*/ 754 w 944"/>
                <a:gd name="T53" fmla="*/ 850 h 944"/>
                <a:gd name="T54" fmla="*/ 806 w 944"/>
                <a:gd name="T55" fmla="*/ 806 h 944"/>
                <a:gd name="T56" fmla="*/ 851 w 944"/>
                <a:gd name="T57" fmla="*/ 755 h 944"/>
                <a:gd name="T58" fmla="*/ 887 w 944"/>
                <a:gd name="T59" fmla="*/ 697 h 944"/>
                <a:gd name="T60" fmla="*/ 916 w 944"/>
                <a:gd name="T61" fmla="*/ 634 h 944"/>
                <a:gd name="T62" fmla="*/ 935 w 944"/>
                <a:gd name="T63" fmla="*/ 568 h 944"/>
                <a:gd name="T64" fmla="*/ 944 w 944"/>
                <a:gd name="T65" fmla="*/ 496 h 944"/>
                <a:gd name="T66" fmla="*/ 944 w 944"/>
                <a:gd name="T67" fmla="*/ 448 h 944"/>
                <a:gd name="T68" fmla="*/ 935 w 944"/>
                <a:gd name="T69" fmla="*/ 378 h 944"/>
                <a:gd name="T70" fmla="*/ 916 w 944"/>
                <a:gd name="T71" fmla="*/ 310 h 944"/>
                <a:gd name="T72" fmla="*/ 887 w 944"/>
                <a:gd name="T73" fmla="*/ 247 h 944"/>
                <a:gd name="T74" fmla="*/ 851 w 944"/>
                <a:gd name="T75" fmla="*/ 190 h 944"/>
                <a:gd name="T76" fmla="*/ 806 w 944"/>
                <a:gd name="T77" fmla="*/ 138 h 944"/>
                <a:gd name="T78" fmla="*/ 754 w 944"/>
                <a:gd name="T79" fmla="*/ 93 h 944"/>
                <a:gd name="T80" fmla="*/ 697 w 944"/>
                <a:gd name="T81" fmla="*/ 57 h 944"/>
                <a:gd name="T82" fmla="*/ 634 w 944"/>
                <a:gd name="T83" fmla="*/ 28 h 944"/>
                <a:gd name="T84" fmla="*/ 568 w 944"/>
                <a:gd name="T85" fmla="*/ 9 h 944"/>
                <a:gd name="T86" fmla="*/ 496 w 944"/>
                <a:gd name="T87" fmla="*/ 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471" y="0"/>
                  </a:moveTo>
                  <a:lnTo>
                    <a:pt x="471" y="0"/>
                  </a:lnTo>
                  <a:lnTo>
                    <a:pt x="448" y="0"/>
                  </a:lnTo>
                  <a:lnTo>
                    <a:pt x="423" y="2"/>
                  </a:lnTo>
                  <a:lnTo>
                    <a:pt x="400" y="5"/>
                  </a:lnTo>
                  <a:lnTo>
                    <a:pt x="376" y="9"/>
                  </a:lnTo>
                  <a:lnTo>
                    <a:pt x="354" y="14"/>
                  </a:lnTo>
                  <a:lnTo>
                    <a:pt x="332" y="21"/>
                  </a:lnTo>
                  <a:lnTo>
                    <a:pt x="310" y="28"/>
                  </a:lnTo>
                  <a:lnTo>
                    <a:pt x="288" y="36"/>
                  </a:lnTo>
                  <a:lnTo>
                    <a:pt x="267" y="47"/>
                  </a:lnTo>
                  <a:lnTo>
                    <a:pt x="247" y="57"/>
                  </a:lnTo>
                  <a:lnTo>
                    <a:pt x="226" y="67"/>
                  </a:lnTo>
                  <a:lnTo>
                    <a:pt x="208" y="80"/>
                  </a:lnTo>
                  <a:lnTo>
                    <a:pt x="189" y="93"/>
                  </a:lnTo>
                  <a:lnTo>
                    <a:pt x="172" y="108"/>
                  </a:lnTo>
                  <a:lnTo>
                    <a:pt x="155" y="122"/>
                  </a:lnTo>
                  <a:lnTo>
                    <a:pt x="138" y="138"/>
                  </a:lnTo>
                  <a:lnTo>
                    <a:pt x="122" y="155"/>
                  </a:lnTo>
                  <a:lnTo>
                    <a:pt x="108" y="172"/>
                  </a:lnTo>
                  <a:lnTo>
                    <a:pt x="93" y="190"/>
                  </a:lnTo>
                  <a:lnTo>
                    <a:pt x="80" y="208"/>
                  </a:lnTo>
                  <a:lnTo>
                    <a:pt x="67" y="228"/>
                  </a:lnTo>
                  <a:lnTo>
                    <a:pt x="57" y="247"/>
                  </a:lnTo>
                  <a:lnTo>
                    <a:pt x="47" y="267"/>
                  </a:lnTo>
                  <a:lnTo>
                    <a:pt x="36" y="288"/>
                  </a:lnTo>
                  <a:lnTo>
                    <a:pt x="28" y="310"/>
                  </a:lnTo>
                  <a:lnTo>
                    <a:pt x="20" y="332"/>
                  </a:lnTo>
                  <a:lnTo>
                    <a:pt x="14" y="354"/>
                  </a:lnTo>
                  <a:lnTo>
                    <a:pt x="9" y="378"/>
                  </a:lnTo>
                  <a:lnTo>
                    <a:pt x="5" y="400"/>
                  </a:lnTo>
                  <a:lnTo>
                    <a:pt x="2" y="424"/>
                  </a:lnTo>
                  <a:lnTo>
                    <a:pt x="0" y="448"/>
                  </a:lnTo>
                  <a:lnTo>
                    <a:pt x="0" y="473"/>
                  </a:lnTo>
                  <a:lnTo>
                    <a:pt x="0" y="473"/>
                  </a:lnTo>
                  <a:lnTo>
                    <a:pt x="0" y="496"/>
                  </a:lnTo>
                  <a:lnTo>
                    <a:pt x="2" y="521"/>
                  </a:lnTo>
                  <a:lnTo>
                    <a:pt x="5" y="544"/>
                  </a:lnTo>
                  <a:lnTo>
                    <a:pt x="9" y="568"/>
                  </a:lnTo>
                  <a:lnTo>
                    <a:pt x="14" y="590"/>
                  </a:lnTo>
                  <a:lnTo>
                    <a:pt x="20" y="612"/>
                  </a:lnTo>
                  <a:lnTo>
                    <a:pt x="28" y="634"/>
                  </a:lnTo>
                  <a:lnTo>
                    <a:pt x="36" y="656"/>
                  </a:lnTo>
                  <a:lnTo>
                    <a:pt x="47" y="677"/>
                  </a:lnTo>
                  <a:lnTo>
                    <a:pt x="57" y="697"/>
                  </a:lnTo>
                  <a:lnTo>
                    <a:pt x="67" y="718"/>
                  </a:lnTo>
                  <a:lnTo>
                    <a:pt x="80" y="736"/>
                  </a:lnTo>
                  <a:lnTo>
                    <a:pt x="93" y="755"/>
                  </a:lnTo>
                  <a:lnTo>
                    <a:pt x="108" y="772"/>
                  </a:lnTo>
                  <a:lnTo>
                    <a:pt x="122" y="789"/>
                  </a:lnTo>
                  <a:lnTo>
                    <a:pt x="138" y="806"/>
                  </a:lnTo>
                  <a:lnTo>
                    <a:pt x="155" y="822"/>
                  </a:lnTo>
                  <a:lnTo>
                    <a:pt x="172" y="836"/>
                  </a:lnTo>
                  <a:lnTo>
                    <a:pt x="189" y="850"/>
                  </a:lnTo>
                  <a:lnTo>
                    <a:pt x="208" y="863"/>
                  </a:lnTo>
                  <a:lnTo>
                    <a:pt x="226" y="877"/>
                  </a:lnTo>
                  <a:lnTo>
                    <a:pt x="247" y="887"/>
                  </a:lnTo>
                  <a:lnTo>
                    <a:pt x="267" y="897"/>
                  </a:lnTo>
                  <a:lnTo>
                    <a:pt x="288" y="908"/>
                  </a:lnTo>
                  <a:lnTo>
                    <a:pt x="310" y="916"/>
                  </a:lnTo>
                  <a:lnTo>
                    <a:pt x="332" y="923"/>
                  </a:lnTo>
                  <a:lnTo>
                    <a:pt x="354" y="930"/>
                  </a:lnTo>
                  <a:lnTo>
                    <a:pt x="376" y="935"/>
                  </a:lnTo>
                  <a:lnTo>
                    <a:pt x="400" y="939"/>
                  </a:lnTo>
                  <a:lnTo>
                    <a:pt x="423" y="942"/>
                  </a:lnTo>
                  <a:lnTo>
                    <a:pt x="448" y="944"/>
                  </a:lnTo>
                  <a:lnTo>
                    <a:pt x="471" y="944"/>
                  </a:lnTo>
                  <a:lnTo>
                    <a:pt x="471" y="944"/>
                  </a:lnTo>
                  <a:lnTo>
                    <a:pt x="496" y="944"/>
                  </a:lnTo>
                  <a:lnTo>
                    <a:pt x="521" y="942"/>
                  </a:lnTo>
                  <a:lnTo>
                    <a:pt x="544" y="939"/>
                  </a:lnTo>
                  <a:lnTo>
                    <a:pt x="568" y="935"/>
                  </a:lnTo>
                  <a:lnTo>
                    <a:pt x="590" y="930"/>
                  </a:lnTo>
                  <a:lnTo>
                    <a:pt x="612" y="923"/>
                  </a:lnTo>
                  <a:lnTo>
                    <a:pt x="634" y="916"/>
                  </a:lnTo>
                  <a:lnTo>
                    <a:pt x="656" y="908"/>
                  </a:lnTo>
                  <a:lnTo>
                    <a:pt x="677" y="897"/>
                  </a:lnTo>
                  <a:lnTo>
                    <a:pt x="697" y="887"/>
                  </a:lnTo>
                  <a:lnTo>
                    <a:pt x="718" y="877"/>
                  </a:lnTo>
                  <a:lnTo>
                    <a:pt x="736" y="863"/>
                  </a:lnTo>
                  <a:lnTo>
                    <a:pt x="754" y="850"/>
                  </a:lnTo>
                  <a:lnTo>
                    <a:pt x="772" y="836"/>
                  </a:lnTo>
                  <a:lnTo>
                    <a:pt x="789" y="822"/>
                  </a:lnTo>
                  <a:lnTo>
                    <a:pt x="806" y="806"/>
                  </a:lnTo>
                  <a:lnTo>
                    <a:pt x="822" y="789"/>
                  </a:lnTo>
                  <a:lnTo>
                    <a:pt x="836" y="772"/>
                  </a:lnTo>
                  <a:lnTo>
                    <a:pt x="851" y="755"/>
                  </a:lnTo>
                  <a:lnTo>
                    <a:pt x="864" y="736"/>
                  </a:lnTo>
                  <a:lnTo>
                    <a:pt x="877" y="718"/>
                  </a:lnTo>
                  <a:lnTo>
                    <a:pt x="887" y="697"/>
                  </a:lnTo>
                  <a:lnTo>
                    <a:pt x="897" y="677"/>
                  </a:lnTo>
                  <a:lnTo>
                    <a:pt x="908" y="656"/>
                  </a:lnTo>
                  <a:lnTo>
                    <a:pt x="916" y="634"/>
                  </a:lnTo>
                  <a:lnTo>
                    <a:pt x="924" y="612"/>
                  </a:lnTo>
                  <a:lnTo>
                    <a:pt x="930" y="590"/>
                  </a:lnTo>
                  <a:lnTo>
                    <a:pt x="935" y="568"/>
                  </a:lnTo>
                  <a:lnTo>
                    <a:pt x="939" y="544"/>
                  </a:lnTo>
                  <a:lnTo>
                    <a:pt x="942" y="521"/>
                  </a:lnTo>
                  <a:lnTo>
                    <a:pt x="944" y="496"/>
                  </a:lnTo>
                  <a:lnTo>
                    <a:pt x="944" y="473"/>
                  </a:lnTo>
                  <a:lnTo>
                    <a:pt x="944" y="473"/>
                  </a:lnTo>
                  <a:lnTo>
                    <a:pt x="944" y="448"/>
                  </a:lnTo>
                  <a:lnTo>
                    <a:pt x="942" y="424"/>
                  </a:lnTo>
                  <a:lnTo>
                    <a:pt x="939" y="400"/>
                  </a:lnTo>
                  <a:lnTo>
                    <a:pt x="935" y="378"/>
                  </a:lnTo>
                  <a:lnTo>
                    <a:pt x="930" y="354"/>
                  </a:lnTo>
                  <a:lnTo>
                    <a:pt x="924" y="332"/>
                  </a:lnTo>
                  <a:lnTo>
                    <a:pt x="916" y="310"/>
                  </a:lnTo>
                  <a:lnTo>
                    <a:pt x="908" y="288"/>
                  </a:lnTo>
                  <a:lnTo>
                    <a:pt x="897" y="267"/>
                  </a:lnTo>
                  <a:lnTo>
                    <a:pt x="887" y="247"/>
                  </a:lnTo>
                  <a:lnTo>
                    <a:pt x="877" y="228"/>
                  </a:lnTo>
                  <a:lnTo>
                    <a:pt x="864" y="208"/>
                  </a:lnTo>
                  <a:lnTo>
                    <a:pt x="851" y="190"/>
                  </a:lnTo>
                  <a:lnTo>
                    <a:pt x="836" y="172"/>
                  </a:lnTo>
                  <a:lnTo>
                    <a:pt x="822" y="155"/>
                  </a:lnTo>
                  <a:lnTo>
                    <a:pt x="806" y="138"/>
                  </a:lnTo>
                  <a:lnTo>
                    <a:pt x="789" y="122"/>
                  </a:lnTo>
                  <a:lnTo>
                    <a:pt x="772" y="108"/>
                  </a:lnTo>
                  <a:lnTo>
                    <a:pt x="754" y="93"/>
                  </a:lnTo>
                  <a:lnTo>
                    <a:pt x="736" y="80"/>
                  </a:lnTo>
                  <a:lnTo>
                    <a:pt x="718" y="67"/>
                  </a:lnTo>
                  <a:lnTo>
                    <a:pt x="697" y="57"/>
                  </a:lnTo>
                  <a:lnTo>
                    <a:pt x="677" y="47"/>
                  </a:lnTo>
                  <a:lnTo>
                    <a:pt x="656" y="36"/>
                  </a:lnTo>
                  <a:lnTo>
                    <a:pt x="634" y="28"/>
                  </a:lnTo>
                  <a:lnTo>
                    <a:pt x="612" y="21"/>
                  </a:lnTo>
                  <a:lnTo>
                    <a:pt x="590" y="14"/>
                  </a:lnTo>
                  <a:lnTo>
                    <a:pt x="568" y="9"/>
                  </a:lnTo>
                  <a:lnTo>
                    <a:pt x="544" y="5"/>
                  </a:lnTo>
                  <a:lnTo>
                    <a:pt x="521" y="2"/>
                  </a:lnTo>
                  <a:lnTo>
                    <a:pt x="496" y="0"/>
                  </a:lnTo>
                  <a:lnTo>
                    <a:pt x="471" y="0"/>
                  </a:lnTo>
                  <a:lnTo>
                    <a:pt x="47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Freeform 145"/>
            <p:cNvSpPr>
              <a:spLocks/>
            </p:cNvSpPr>
            <p:nvPr userDrawn="1"/>
          </p:nvSpPr>
          <p:spPr bwMode="auto">
            <a:xfrm>
              <a:off x="2772" y="994"/>
              <a:ext cx="216" cy="216"/>
            </a:xfrm>
            <a:custGeom>
              <a:avLst/>
              <a:gdLst>
                <a:gd name="T0" fmla="*/ 409 w 864"/>
                <a:gd name="T1" fmla="*/ 2 h 864"/>
                <a:gd name="T2" fmla="*/ 345 w 864"/>
                <a:gd name="T3" fmla="*/ 10 h 864"/>
                <a:gd name="T4" fmla="*/ 283 w 864"/>
                <a:gd name="T5" fmla="*/ 26 h 864"/>
                <a:gd name="T6" fmla="*/ 225 w 864"/>
                <a:gd name="T7" fmla="*/ 53 h 864"/>
                <a:gd name="T8" fmla="*/ 173 w 864"/>
                <a:gd name="T9" fmla="*/ 86 h 864"/>
                <a:gd name="T10" fmla="*/ 126 w 864"/>
                <a:gd name="T11" fmla="*/ 127 h 864"/>
                <a:gd name="T12" fmla="*/ 86 w 864"/>
                <a:gd name="T13" fmla="*/ 174 h 864"/>
                <a:gd name="T14" fmla="*/ 52 w 864"/>
                <a:gd name="T15" fmla="*/ 227 h 864"/>
                <a:gd name="T16" fmla="*/ 26 w 864"/>
                <a:gd name="T17" fmla="*/ 284 h 864"/>
                <a:gd name="T18" fmla="*/ 9 w 864"/>
                <a:gd name="T19" fmla="*/ 346 h 864"/>
                <a:gd name="T20" fmla="*/ 0 w 864"/>
                <a:gd name="T21" fmla="*/ 411 h 864"/>
                <a:gd name="T22" fmla="*/ 0 w 864"/>
                <a:gd name="T23" fmla="*/ 455 h 864"/>
                <a:gd name="T24" fmla="*/ 9 w 864"/>
                <a:gd name="T25" fmla="*/ 520 h 864"/>
                <a:gd name="T26" fmla="*/ 26 w 864"/>
                <a:gd name="T27" fmla="*/ 581 h 864"/>
                <a:gd name="T28" fmla="*/ 52 w 864"/>
                <a:gd name="T29" fmla="*/ 639 h 864"/>
                <a:gd name="T30" fmla="*/ 86 w 864"/>
                <a:gd name="T31" fmla="*/ 691 h 864"/>
                <a:gd name="T32" fmla="*/ 126 w 864"/>
                <a:gd name="T33" fmla="*/ 738 h 864"/>
                <a:gd name="T34" fmla="*/ 173 w 864"/>
                <a:gd name="T35" fmla="*/ 778 h 864"/>
                <a:gd name="T36" fmla="*/ 225 w 864"/>
                <a:gd name="T37" fmla="*/ 812 h 864"/>
                <a:gd name="T38" fmla="*/ 283 w 864"/>
                <a:gd name="T39" fmla="*/ 838 h 864"/>
                <a:gd name="T40" fmla="*/ 345 w 864"/>
                <a:gd name="T41" fmla="*/ 856 h 864"/>
                <a:gd name="T42" fmla="*/ 409 w 864"/>
                <a:gd name="T43" fmla="*/ 864 h 864"/>
                <a:gd name="T44" fmla="*/ 455 w 864"/>
                <a:gd name="T45" fmla="*/ 864 h 864"/>
                <a:gd name="T46" fmla="*/ 519 w 864"/>
                <a:gd name="T47" fmla="*/ 856 h 864"/>
                <a:gd name="T48" fmla="*/ 580 w 864"/>
                <a:gd name="T49" fmla="*/ 838 h 864"/>
                <a:gd name="T50" fmla="*/ 639 w 864"/>
                <a:gd name="T51" fmla="*/ 812 h 864"/>
                <a:gd name="T52" fmla="*/ 691 w 864"/>
                <a:gd name="T53" fmla="*/ 778 h 864"/>
                <a:gd name="T54" fmla="*/ 738 w 864"/>
                <a:gd name="T55" fmla="*/ 738 h 864"/>
                <a:gd name="T56" fmla="*/ 778 w 864"/>
                <a:gd name="T57" fmla="*/ 691 h 864"/>
                <a:gd name="T58" fmla="*/ 812 w 864"/>
                <a:gd name="T59" fmla="*/ 639 h 864"/>
                <a:gd name="T60" fmla="*/ 838 w 864"/>
                <a:gd name="T61" fmla="*/ 581 h 864"/>
                <a:gd name="T62" fmla="*/ 855 w 864"/>
                <a:gd name="T63" fmla="*/ 520 h 864"/>
                <a:gd name="T64" fmla="*/ 864 w 864"/>
                <a:gd name="T65" fmla="*/ 455 h 864"/>
                <a:gd name="T66" fmla="*/ 864 w 864"/>
                <a:gd name="T67" fmla="*/ 411 h 864"/>
                <a:gd name="T68" fmla="*/ 855 w 864"/>
                <a:gd name="T69" fmla="*/ 346 h 864"/>
                <a:gd name="T70" fmla="*/ 838 w 864"/>
                <a:gd name="T71" fmla="*/ 284 h 864"/>
                <a:gd name="T72" fmla="*/ 812 w 864"/>
                <a:gd name="T73" fmla="*/ 227 h 864"/>
                <a:gd name="T74" fmla="*/ 778 w 864"/>
                <a:gd name="T75" fmla="*/ 174 h 864"/>
                <a:gd name="T76" fmla="*/ 738 w 864"/>
                <a:gd name="T77" fmla="*/ 127 h 864"/>
                <a:gd name="T78" fmla="*/ 691 w 864"/>
                <a:gd name="T79" fmla="*/ 86 h 864"/>
                <a:gd name="T80" fmla="*/ 639 w 864"/>
                <a:gd name="T81" fmla="*/ 53 h 864"/>
                <a:gd name="T82" fmla="*/ 580 w 864"/>
                <a:gd name="T83" fmla="*/ 26 h 864"/>
                <a:gd name="T84" fmla="*/ 519 w 864"/>
                <a:gd name="T85" fmla="*/ 10 h 864"/>
                <a:gd name="T86" fmla="*/ 455 w 864"/>
                <a:gd name="T87" fmla="*/ 2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431" y="0"/>
                  </a:moveTo>
                  <a:lnTo>
                    <a:pt x="431" y="0"/>
                  </a:lnTo>
                  <a:lnTo>
                    <a:pt x="409" y="2"/>
                  </a:lnTo>
                  <a:lnTo>
                    <a:pt x="388" y="3"/>
                  </a:lnTo>
                  <a:lnTo>
                    <a:pt x="366" y="6"/>
                  </a:lnTo>
                  <a:lnTo>
                    <a:pt x="345" y="10"/>
                  </a:lnTo>
                  <a:lnTo>
                    <a:pt x="324" y="15"/>
                  </a:lnTo>
                  <a:lnTo>
                    <a:pt x="304" y="20"/>
                  </a:lnTo>
                  <a:lnTo>
                    <a:pt x="283" y="26"/>
                  </a:lnTo>
                  <a:lnTo>
                    <a:pt x="263" y="34"/>
                  </a:lnTo>
                  <a:lnTo>
                    <a:pt x="245" y="43"/>
                  </a:lnTo>
                  <a:lnTo>
                    <a:pt x="225" y="53"/>
                  </a:lnTo>
                  <a:lnTo>
                    <a:pt x="209" y="63"/>
                  </a:lnTo>
                  <a:lnTo>
                    <a:pt x="190" y="75"/>
                  </a:lnTo>
                  <a:lnTo>
                    <a:pt x="173" y="86"/>
                  </a:lnTo>
                  <a:lnTo>
                    <a:pt x="158" y="99"/>
                  </a:lnTo>
                  <a:lnTo>
                    <a:pt x="142" y="112"/>
                  </a:lnTo>
                  <a:lnTo>
                    <a:pt x="126" y="127"/>
                  </a:lnTo>
                  <a:lnTo>
                    <a:pt x="112" y="142"/>
                  </a:lnTo>
                  <a:lnTo>
                    <a:pt x="99" y="158"/>
                  </a:lnTo>
                  <a:lnTo>
                    <a:pt x="86" y="174"/>
                  </a:lnTo>
                  <a:lnTo>
                    <a:pt x="74" y="191"/>
                  </a:lnTo>
                  <a:lnTo>
                    <a:pt x="63" y="209"/>
                  </a:lnTo>
                  <a:lnTo>
                    <a:pt x="52" y="227"/>
                  </a:lnTo>
                  <a:lnTo>
                    <a:pt x="43" y="245"/>
                  </a:lnTo>
                  <a:lnTo>
                    <a:pt x="34" y="265"/>
                  </a:lnTo>
                  <a:lnTo>
                    <a:pt x="26" y="284"/>
                  </a:lnTo>
                  <a:lnTo>
                    <a:pt x="20" y="304"/>
                  </a:lnTo>
                  <a:lnTo>
                    <a:pt x="13" y="325"/>
                  </a:lnTo>
                  <a:lnTo>
                    <a:pt x="9" y="346"/>
                  </a:lnTo>
                  <a:lnTo>
                    <a:pt x="5" y="367"/>
                  </a:lnTo>
                  <a:lnTo>
                    <a:pt x="3" y="389"/>
                  </a:lnTo>
                  <a:lnTo>
                    <a:pt x="0" y="411"/>
                  </a:lnTo>
                  <a:lnTo>
                    <a:pt x="0" y="433"/>
                  </a:lnTo>
                  <a:lnTo>
                    <a:pt x="0" y="433"/>
                  </a:lnTo>
                  <a:lnTo>
                    <a:pt x="0" y="455"/>
                  </a:lnTo>
                  <a:lnTo>
                    <a:pt x="3" y="477"/>
                  </a:lnTo>
                  <a:lnTo>
                    <a:pt x="5" y="498"/>
                  </a:lnTo>
                  <a:lnTo>
                    <a:pt x="9" y="520"/>
                  </a:lnTo>
                  <a:lnTo>
                    <a:pt x="13" y="541"/>
                  </a:lnTo>
                  <a:lnTo>
                    <a:pt x="20" y="561"/>
                  </a:lnTo>
                  <a:lnTo>
                    <a:pt x="26" y="581"/>
                  </a:lnTo>
                  <a:lnTo>
                    <a:pt x="34" y="601"/>
                  </a:lnTo>
                  <a:lnTo>
                    <a:pt x="43" y="619"/>
                  </a:lnTo>
                  <a:lnTo>
                    <a:pt x="52" y="639"/>
                  </a:lnTo>
                  <a:lnTo>
                    <a:pt x="63" y="657"/>
                  </a:lnTo>
                  <a:lnTo>
                    <a:pt x="74" y="674"/>
                  </a:lnTo>
                  <a:lnTo>
                    <a:pt x="86" y="691"/>
                  </a:lnTo>
                  <a:lnTo>
                    <a:pt x="99" y="708"/>
                  </a:lnTo>
                  <a:lnTo>
                    <a:pt x="112" y="723"/>
                  </a:lnTo>
                  <a:lnTo>
                    <a:pt x="126" y="738"/>
                  </a:lnTo>
                  <a:lnTo>
                    <a:pt x="142" y="752"/>
                  </a:lnTo>
                  <a:lnTo>
                    <a:pt x="158" y="766"/>
                  </a:lnTo>
                  <a:lnTo>
                    <a:pt x="173" y="778"/>
                  </a:lnTo>
                  <a:lnTo>
                    <a:pt x="190" y="791"/>
                  </a:lnTo>
                  <a:lnTo>
                    <a:pt x="209" y="802"/>
                  </a:lnTo>
                  <a:lnTo>
                    <a:pt x="225" y="812"/>
                  </a:lnTo>
                  <a:lnTo>
                    <a:pt x="245" y="823"/>
                  </a:lnTo>
                  <a:lnTo>
                    <a:pt x="263" y="830"/>
                  </a:lnTo>
                  <a:lnTo>
                    <a:pt x="283" y="838"/>
                  </a:lnTo>
                  <a:lnTo>
                    <a:pt x="304" y="845"/>
                  </a:lnTo>
                  <a:lnTo>
                    <a:pt x="324" y="851"/>
                  </a:lnTo>
                  <a:lnTo>
                    <a:pt x="345" y="856"/>
                  </a:lnTo>
                  <a:lnTo>
                    <a:pt x="366" y="860"/>
                  </a:lnTo>
                  <a:lnTo>
                    <a:pt x="388" y="863"/>
                  </a:lnTo>
                  <a:lnTo>
                    <a:pt x="409" y="864"/>
                  </a:lnTo>
                  <a:lnTo>
                    <a:pt x="431" y="864"/>
                  </a:lnTo>
                  <a:lnTo>
                    <a:pt x="431" y="864"/>
                  </a:lnTo>
                  <a:lnTo>
                    <a:pt x="455" y="864"/>
                  </a:lnTo>
                  <a:lnTo>
                    <a:pt x="476" y="863"/>
                  </a:lnTo>
                  <a:lnTo>
                    <a:pt x="498" y="860"/>
                  </a:lnTo>
                  <a:lnTo>
                    <a:pt x="519" y="856"/>
                  </a:lnTo>
                  <a:lnTo>
                    <a:pt x="540" y="851"/>
                  </a:lnTo>
                  <a:lnTo>
                    <a:pt x="560" y="845"/>
                  </a:lnTo>
                  <a:lnTo>
                    <a:pt x="580" y="838"/>
                  </a:lnTo>
                  <a:lnTo>
                    <a:pt x="601" y="830"/>
                  </a:lnTo>
                  <a:lnTo>
                    <a:pt x="619" y="823"/>
                  </a:lnTo>
                  <a:lnTo>
                    <a:pt x="639" y="812"/>
                  </a:lnTo>
                  <a:lnTo>
                    <a:pt x="655" y="802"/>
                  </a:lnTo>
                  <a:lnTo>
                    <a:pt x="674" y="791"/>
                  </a:lnTo>
                  <a:lnTo>
                    <a:pt x="691" y="778"/>
                  </a:lnTo>
                  <a:lnTo>
                    <a:pt x="706" y="766"/>
                  </a:lnTo>
                  <a:lnTo>
                    <a:pt x="722" y="752"/>
                  </a:lnTo>
                  <a:lnTo>
                    <a:pt x="738" y="738"/>
                  </a:lnTo>
                  <a:lnTo>
                    <a:pt x="752" y="723"/>
                  </a:lnTo>
                  <a:lnTo>
                    <a:pt x="765" y="708"/>
                  </a:lnTo>
                  <a:lnTo>
                    <a:pt x="778" y="691"/>
                  </a:lnTo>
                  <a:lnTo>
                    <a:pt x="790" y="674"/>
                  </a:lnTo>
                  <a:lnTo>
                    <a:pt x="801" y="657"/>
                  </a:lnTo>
                  <a:lnTo>
                    <a:pt x="812" y="639"/>
                  </a:lnTo>
                  <a:lnTo>
                    <a:pt x="821" y="619"/>
                  </a:lnTo>
                  <a:lnTo>
                    <a:pt x="830" y="601"/>
                  </a:lnTo>
                  <a:lnTo>
                    <a:pt x="838" y="581"/>
                  </a:lnTo>
                  <a:lnTo>
                    <a:pt x="844" y="561"/>
                  </a:lnTo>
                  <a:lnTo>
                    <a:pt x="851" y="541"/>
                  </a:lnTo>
                  <a:lnTo>
                    <a:pt x="855" y="520"/>
                  </a:lnTo>
                  <a:lnTo>
                    <a:pt x="859" y="498"/>
                  </a:lnTo>
                  <a:lnTo>
                    <a:pt x="861" y="477"/>
                  </a:lnTo>
                  <a:lnTo>
                    <a:pt x="864" y="455"/>
                  </a:lnTo>
                  <a:lnTo>
                    <a:pt x="864" y="433"/>
                  </a:lnTo>
                  <a:lnTo>
                    <a:pt x="864" y="433"/>
                  </a:lnTo>
                  <a:lnTo>
                    <a:pt x="864" y="411"/>
                  </a:lnTo>
                  <a:lnTo>
                    <a:pt x="861" y="389"/>
                  </a:lnTo>
                  <a:lnTo>
                    <a:pt x="859" y="367"/>
                  </a:lnTo>
                  <a:lnTo>
                    <a:pt x="855" y="346"/>
                  </a:lnTo>
                  <a:lnTo>
                    <a:pt x="851" y="325"/>
                  </a:lnTo>
                  <a:lnTo>
                    <a:pt x="844" y="304"/>
                  </a:lnTo>
                  <a:lnTo>
                    <a:pt x="838" y="284"/>
                  </a:lnTo>
                  <a:lnTo>
                    <a:pt x="830" y="265"/>
                  </a:lnTo>
                  <a:lnTo>
                    <a:pt x="821" y="245"/>
                  </a:lnTo>
                  <a:lnTo>
                    <a:pt x="812" y="227"/>
                  </a:lnTo>
                  <a:lnTo>
                    <a:pt x="801" y="209"/>
                  </a:lnTo>
                  <a:lnTo>
                    <a:pt x="790" y="191"/>
                  </a:lnTo>
                  <a:lnTo>
                    <a:pt x="778" y="174"/>
                  </a:lnTo>
                  <a:lnTo>
                    <a:pt x="765" y="158"/>
                  </a:lnTo>
                  <a:lnTo>
                    <a:pt x="752" y="142"/>
                  </a:lnTo>
                  <a:lnTo>
                    <a:pt x="738" y="127"/>
                  </a:lnTo>
                  <a:lnTo>
                    <a:pt x="722" y="112"/>
                  </a:lnTo>
                  <a:lnTo>
                    <a:pt x="706" y="99"/>
                  </a:lnTo>
                  <a:lnTo>
                    <a:pt x="691" y="86"/>
                  </a:lnTo>
                  <a:lnTo>
                    <a:pt x="674" y="75"/>
                  </a:lnTo>
                  <a:lnTo>
                    <a:pt x="655" y="63"/>
                  </a:lnTo>
                  <a:lnTo>
                    <a:pt x="639" y="53"/>
                  </a:lnTo>
                  <a:lnTo>
                    <a:pt x="619" y="43"/>
                  </a:lnTo>
                  <a:lnTo>
                    <a:pt x="601" y="34"/>
                  </a:lnTo>
                  <a:lnTo>
                    <a:pt x="580" y="26"/>
                  </a:lnTo>
                  <a:lnTo>
                    <a:pt x="560" y="20"/>
                  </a:lnTo>
                  <a:lnTo>
                    <a:pt x="540" y="15"/>
                  </a:lnTo>
                  <a:lnTo>
                    <a:pt x="519" y="10"/>
                  </a:lnTo>
                  <a:lnTo>
                    <a:pt x="498" y="6"/>
                  </a:lnTo>
                  <a:lnTo>
                    <a:pt x="476" y="3"/>
                  </a:lnTo>
                  <a:lnTo>
                    <a:pt x="455" y="2"/>
                  </a:lnTo>
                  <a:lnTo>
                    <a:pt x="431" y="0"/>
                  </a:lnTo>
                  <a:lnTo>
                    <a:pt x="4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5" name="Freeform 146"/>
            <p:cNvSpPr>
              <a:spLocks/>
            </p:cNvSpPr>
            <p:nvPr userDrawn="1"/>
          </p:nvSpPr>
          <p:spPr bwMode="auto">
            <a:xfrm>
              <a:off x="2782" y="1257"/>
              <a:ext cx="196" cy="196"/>
            </a:xfrm>
            <a:custGeom>
              <a:avLst/>
              <a:gdLst>
                <a:gd name="T0" fmla="*/ 372 w 784"/>
                <a:gd name="T1" fmla="*/ 1 h 783"/>
                <a:gd name="T2" fmla="*/ 313 w 784"/>
                <a:gd name="T3" fmla="*/ 8 h 783"/>
                <a:gd name="T4" fmla="*/ 257 w 784"/>
                <a:gd name="T5" fmla="*/ 25 h 783"/>
                <a:gd name="T6" fmla="*/ 205 w 784"/>
                <a:gd name="T7" fmla="*/ 48 h 783"/>
                <a:gd name="T8" fmla="*/ 158 w 784"/>
                <a:gd name="T9" fmla="*/ 78 h 783"/>
                <a:gd name="T10" fmla="*/ 115 w 784"/>
                <a:gd name="T11" fmla="*/ 115 h 783"/>
                <a:gd name="T12" fmla="*/ 79 w 784"/>
                <a:gd name="T13" fmla="*/ 158 h 783"/>
                <a:gd name="T14" fmla="*/ 47 w 784"/>
                <a:gd name="T15" fmla="*/ 206 h 783"/>
                <a:gd name="T16" fmla="*/ 24 w 784"/>
                <a:gd name="T17" fmla="*/ 258 h 783"/>
                <a:gd name="T18" fmla="*/ 8 w 784"/>
                <a:gd name="T19" fmla="*/ 313 h 783"/>
                <a:gd name="T20" fmla="*/ 0 w 784"/>
                <a:gd name="T21" fmla="*/ 371 h 783"/>
                <a:gd name="T22" fmla="*/ 0 w 784"/>
                <a:gd name="T23" fmla="*/ 412 h 783"/>
                <a:gd name="T24" fmla="*/ 8 w 784"/>
                <a:gd name="T25" fmla="*/ 470 h 783"/>
                <a:gd name="T26" fmla="*/ 24 w 784"/>
                <a:gd name="T27" fmla="*/ 526 h 783"/>
                <a:gd name="T28" fmla="*/ 47 w 784"/>
                <a:gd name="T29" fmla="*/ 579 h 783"/>
                <a:gd name="T30" fmla="*/ 79 w 784"/>
                <a:gd name="T31" fmla="*/ 627 h 783"/>
                <a:gd name="T32" fmla="*/ 115 w 784"/>
                <a:gd name="T33" fmla="*/ 668 h 783"/>
                <a:gd name="T34" fmla="*/ 158 w 784"/>
                <a:gd name="T35" fmla="*/ 706 h 783"/>
                <a:gd name="T36" fmla="*/ 205 w 784"/>
                <a:gd name="T37" fmla="*/ 736 h 783"/>
                <a:gd name="T38" fmla="*/ 257 w 784"/>
                <a:gd name="T39" fmla="*/ 760 h 783"/>
                <a:gd name="T40" fmla="*/ 313 w 784"/>
                <a:gd name="T41" fmla="*/ 775 h 783"/>
                <a:gd name="T42" fmla="*/ 372 w 784"/>
                <a:gd name="T43" fmla="*/ 783 h 783"/>
                <a:gd name="T44" fmla="*/ 412 w 784"/>
                <a:gd name="T45" fmla="*/ 783 h 783"/>
                <a:gd name="T46" fmla="*/ 471 w 784"/>
                <a:gd name="T47" fmla="*/ 775 h 783"/>
                <a:gd name="T48" fmla="*/ 527 w 784"/>
                <a:gd name="T49" fmla="*/ 760 h 783"/>
                <a:gd name="T50" fmla="*/ 579 w 784"/>
                <a:gd name="T51" fmla="*/ 736 h 783"/>
                <a:gd name="T52" fmla="*/ 626 w 784"/>
                <a:gd name="T53" fmla="*/ 706 h 783"/>
                <a:gd name="T54" fmla="*/ 669 w 784"/>
                <a:gd name="T55" fmla="*/ 668 h 783"/>
                <a:gd name="T56" fmla="*/ 705 w 784"/>
                <a:gd name="T57" fmla="*/ 627 h 783"/>
                <a:gd name="T58" fmla="*/ 737 w 784"/>
                <a:gd name="T59" fmla="*/ 579 h 783"/>
                <a:gd name="T60" fmla="*/ 760 w 784"/>
                <a:gd name="T61" fmla="*/ 526 h 783"/>
                <a:gd name="T62" fmla="*/ 776 w 784"/>
                <a:gd name="T63" fmla="*/ 470 h 783"/>
                <a:gd name="T64" fmla="*/ 784 w 784"/>
                <a:gd name="T65" fmla="*/ 412 h 783"/>
                <a:gd name="T66" fmla="*/ 784 w 784"/>
                <a:gd name="T67" fmla="*/ 371 h 783"/>
                <a:gd name="T68" fmla="*/ 776 w 784"/>
                <a:gd name="T69" fmla="*/ 313 h 783"/>
                <a:gd name="T70" fmla="*/ 760 w 784"/>
                <a:gd name="T71" fmla="*/ 258 h 783"/>
                <a:gd name="T72" fmla="*/ 737 w 784"/>
                <a:gd name="T73" fmla="*/ 206 h 783"/>
                <a:gd name="T74" fmla="*/ 705 w 784"/>
                <a:gd name="T75" fmla="*/ 158 h 783"/>
                <a:gd name="T76" fmla="*/ 669 w 784"/>
                <a:gd name="T77" fmla="*/ 115 h 783"/>
                <a:gd name="T78" fmla="*/ 626 w 784"/>
                <a:gd name="T79" fmla="*/ 78 h 783"/>
                <a:gd name="T80" fmla="*/ 579 w 784"/>
                <a:gd name="T81" fmla="*/ 48 h 783"/>
                <a:gd name="T82" fmla="*/ 527 w 784"/>
                <a:gd name="T83" fmla="*/ 25 h 783"/>
                <a:gd name="T84" fmla="*/ 471 w 784"/>
                <a:gd name="T85" fmla="*/ 8 h 783"/>
                <a:gd name="T86" fmla="*/ 412 w 784"/>
                <a:gd name="T87" fmla="*/ 1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4" h="783">
                  <a:moveTo>
                    <a:pt x="391" y="0"/>
                  </a:moveTo>
                  <a:lnTo>
                    <a:pt x="391" y="0"/>
                  </a:lnTo>
                  <a:lnTo>
                    <a:pt x="372" y="1"/>
                  </a:lnTo>
                  <a:lnTo>
                    <a:pt x="352" y="3"/>
                  </a:lnTo>
                  <a:lnTo>
                    <a:pt x="333" y="5"/>
                  </a:lnTo>
                  <a:lnTo>
                    <a:pt x="313" y="8"/>
                  </a:lnTo>
                  <a:lnTo>
                    <a:pt x="294" y="13"/>
                  </a:lnTo>
                  <a:lnTo>
                    <a:pt x="275" y="18"/>
                  </a:lnTo>
                  <a:lnTo>
                    <a:pt x="257" y="25"/>
                  </a:lnTo>
                  <a:lnTo>
                    <a:pt x="240" y="31"/>
                  </a:lnTo>
                  <a:lnTo>
                    <a:pt x="222" y="39"/>
                  </a:lnTo>
                  <a:lnTo>
                    <a:pt x="205" y="48"/>
                  </a:lnTo>
                  <a:lnTo>
                    <a:pt x="189" y="57"/>
                  </a:lnTo>
                  <a:lnTo>
                    <a:pt x="172" y="68"/>
                  </a:lnTo>
                  <a:lnTo>
                    <a:pt x="158" y="78"/>
                  </a:lnTo>
                  <a:lnTo>
                    <a:pt x="142" y="90"/>
                  </a:lnTo>
                  <a:lnTo>
                    <a:pt x="128" y="102"/>
                  </a:lnTo>
                  <a:lnTo>
                    <a:pt x="115" y="115"/>
                  </a:lnTo>
                  <a:lnTo>
                    <a:pt x="102" y="129"/>
                  </a:lnTo>
                  <a:lnTo>
                    <a:pt x="90" y="143"/>
                  </a:lnTo>
                  <a:lnTo>
                    <a:pt x="79" y="158"/>
                  </a:lnTo>
                  <a:lnTo>
                    <a:pt x="67" y="173"/>
                  </a:lnTo>
                  <a:lnTo>
                    <a:pt x="56" y="189"/>
                  </a:lnTo>
                  <a:lnTo>
                    <a:pt x="47" y="206"/>
                  </a:lnTo>
                  <a:lnTo>
                    <a:pt x="40" y="223"/>
                  </a:lnTo>
                  <a:lnTo>
                    <a:pt x="32" y="240"/>
                  </a:lnTo>
                  <a:lnTo>
                    <a:pt x="24" y="258"/>
                  </a:lnTo>
                  <a:lnTo>
                    <a:pt x="17" y="276"/>
                  </a:lnTo>
                  <a:lnTo>
                    <a:pt x="12" y="295"/>
                  </a:lnTo>
                  <a:lnTo>
                    <a:pt x="8" y="313"/>
                  </a:lnTo>
                  <a:lnTo>
                    <a:pt x="4" y="332"/>
                  </a:lnTo>
                  <a:lnTo>
                    <a:pt x="3" y="352"/>
                  </a:lnTo>
                  <a:lnTo>
                    <a:pt x="0" y="371"/>
                  </a:lnTo>
                  <a:lnTo>
                    <a:pt x="0" y="392"/>
                  </a:lnTo>
                  <a:lnTo>
                    <a:pt x="0" y="392"/>
                  </a:lnTo>
                  <a:lnTo>
                    <a:pt x="0" y="412"/>
                  </a:lnTo>
                  <a:lnTo>
                    <a:pt x="3" y="433"/>
                  </a:lnTo>
                  <a:lnTo>
                    <a:pt x="4" y="452"/>
                  </a:lnTo>
                  <a:lnTo>
                    <a:pt x="8" y="470"/>
                  </a:lnTo>
                  <a:lnTo>
                    <a:pt x="12" y="490"/>
                  </a:lnTo>
                  <a:lnTo>
                    <a:pt x="17" y="508"/>
                  </a:lnTo>
                  <a:lnTo>
                    <a:pt x="24" y="526"/>
                  </a:lnTo>
                  <a:lnTo>
                    <a:pt x="32" y="545"/>
                  </a:lnTo>
                  <a:lnTo>
                    <a:pt x="40" y="562"/>
                  </a:lnTo>
                  <a:lnTo>
                    <a:pt x="47" y="579"/>
                  </a:lnTo>
                  <a:lnTo>
                    <a:pt x="56" y="596"/>
                  </a:lnTo>
                  <a:lnTo>
                    <a:pt x="67" y="611"/>
                  </a:lnTo>
                  <a:lnTo>
                    <a:pt x="79" y="627"/>
                  </a:lnTo>
                  <a:lnTo>
                    <a:pt x="90" y="641"/>
                  </a:lnTo>
                  <a:lnTo>
                    <a:pt x="102" y="655"/>
                  </a:lnTo>
                  <a:lnTo>
                    <a:pt x="115" y="668"/>
                  </a:lnTo>
                  <a:lnTo>
                    <a:pt x="128" y="681"/>
                  </a:lnTo>
                  <a:lnTo>
                    <a:pt x="142" y="695"/>
                  </a:lnTo>
                  <a:lnTo>
                    <a:pt x="158" y="706"/>
                  </a:lnTo>
                  <a:lnTo>
                    <a:pt x="172" y="717"/>
                  </a:lnTo>
                  <a:lnTo>
                    <a:pt x="189" y="727"/>
                  </a:lnTo>
                  <a:lnTo>
                    <a:pt x="205" y="736"/>
                  </a:lnTo>
                  <a:lnTo>
                    <a:pt x="222" y="745"/>
                  </a:lnTo>
                  <a:lnTo>
                    <a:pt x="240" y="753"/>
                  </a:lnTo>
                  <a:lnTo>
                    <a:pt x="257" y="760"/>
                  </a:lnTo>
                  <a:lnTo>
                    <a:pt x="275" y="766"/>
                  </a:lnTo>
                  <a:lnTo>
                    <a:pt x="294" y="771"/>
                  </a:lnTo>
                  <a:lnTo>
                    <a:pt x="313" y="775"/>
                  </a:lnTo>
                  <a:lnTo>
                    <a:pt x="333" y="779"/>
                  </a:lnTo>
                  <a:lnTo>
                    <a:pt x="352" y="782"/>
                  </a:lnTo>
                  <a:lnTo>
                    <a:pt x="372" y="783"/>
                  </a:lnTo>
                  <a:lnTo>
                    <a:pt x="391" y="783"/>
                  </a:lnTo>
                  <a:lnTo>
                    <a:pt x="391" y="783"/>
                  </a:lnTo>
                  <a:lnTo>
                    <a:pt x="412" y="783"/>
                  </a:lnTo>
                  <a:lnTo>
                    <a:pt x="432" y="782"/>
                  </a:lnTo>
                  <a:lnTo>
                    <a:pt x="451" y="779"/>
                  </a:lnTo>
                  <a:lnTo>
                    <a:pt x="471" y="775"/>
                  </a:lnTo>
                  <a:lnTo>
                    <a:pt x="490" y="771"/>
                  </a:lnTo>
                  <a:lnTo>
                    <a:pt x="509" y="766"/>
                  </a:lnTo>
                  <a:lnTo>
                    <a:pt x="527" y="760"/>
                  </a:lnTo>
                  <a:lnTo>
                    <a:pt x="544" y="753"/>
                  </a:lnTo>
                  <a:lnTo>
                    <a:pt x="562" y="745"/>
                  </a:lnTo>
                  <a:lnTo>
                    <a:pt x="579" y="736"/>
                  </a:lnTo>
                  <a:lnTo>
                    <a:pt x="595" y="727"/>
                  </a:lnTo>
                  <a:lnTo>
                    <a:pt x="610" y="717"/>
                  </a:lnTo>
                  <a:lnTo>
                    <a:pt x="626" y="706"/>
                  </a:lnTo>
                  <a:lnTo>
                    <a:pt x="642" y="695"/>
                  </a:lnTo>
                  <a:lnTo>
                    <a:pt x="656" y="681"/>
                  </a:lnTo>
                  <a:lnTo>
                    <a:pt x="669" y="668"/>
                  </a:lnTo>
                  <a:lnTo>
                    <a:pt x="682" y="655"/>
                  </a:lnTo>
                  <a:lnTo>
                    <a:pt x="694" y="641"/>
                  </a:lnTo>
                  <a:lnTo>
                    <a:pt x="705" y="627"/>
                  </a:lnTo>
                  <a:lnTo>
                    <a:pt x="717" y="611"/>
                  </a:lnTo>
                  <a:lnTo>
                    <a:pt x="726" y="596"/>
                  </a:lnTo>
                  <a:lnTo>
                    <a:pt x="737" y="579"/>
                  </a:lnTo>
                  <a:lnTo>
                    <a:pt x="744" y="562"/>
                  </a:lnTo>
                  <a:lnTo>
                    <a:pt x="752" y="545"/>
                  </a:lnTo>
                  <a:lnTo>
                    <a:pt x="760" y="526"/>
                  </a:lnTo>
                  <a:lnTo>
                    <a:pt x="765" y="508"/>
                  </a:lnTo>
                  <a:lnTo>
                    <a:pt x="772" y="490"/>
                  </a:lnTo>
                  <a:lnTo>
                    <a:pt x="776" y="470"/>
                  </a:lnTo>
                  <a:lnTo>
                    <a:pt x="780" y="452"/>
                  </a:lnTo>
                  <a:lnTo>
                    <a:pt x="781" y="433"/>
                  </a:lnTo>
                  <a:lnTo>
                    <a:pt x="784" y="412"/>
                  </a:lnTo>
                  <a:lnTo>
                    <a:pt x="784" y="392"/>
                  </a:lnTo>
                  <a:lnTo>
                    <a:pt x="784" y="392"/>
                  </a:lnTo>
                  <a:lnTo>
                    <a:pt x="784" y="371"/>
                  </a:lnTo>
                  <a:lnTo>
                    <a:pt x="781" y="352"/>
                  </a:lnTo>
                  <a:lnTo>
                    <a:pt x="780" y="332"/>
                  </a:lnTo>
                  <a:lnTo>
                    <a:pt x="776" y="313"/>
                  </a:lnTo>
                  <a:lnTo>
                    <a:pt x="772" y="295"/>
                  </a:lnTo>
                  <a:lnTo>
                    <a:pt x="765" y="276"/>
                  </a:lnTo>
                  <a:lnTo>
                    <a:pt x="760" y="258"/>
                  </a:lnTo>
                  <a:lnTo>
                    <a:pt x="752" y="240"/>
                  </a:lnTo>
                  <a:lnTo>
                    <a:pt x="744" y="223"/>
                  </a:lnTo>
                  <a:lnTo>
                    <a:pt x="737" y="206"/>
                  </a:lnTo>
                  <a:lnTo>
                    <a:pt x="726" y="189"/>
                  </a:lnTo>
                  <a:lnTo>
                    <a:pt x="717" y="173"/>
                  </a:lnTo>
                  <a:lnTo>
                    <a:pt x="705" y="158"/>
                  </a:lnTo>
                  <a:lnTo>
                    <a:pt x="694" y="143"/>
                  </a:lnTo>
                  <a:lnTo>
                    <a:pt x="682" y="129"/>
                  </a:lnTo>
                  <a:lnTo>
                    <a:pt x="669" y="115"/>
                  </a:lnTo>
                  <a:lnTo>
                    <a:pt x="656" y="102"/>
                  </a:lnTo>
                  <a:lnTo>
                    <a:pt x="642" y="90"/>
                  </a:lnTo>
                  <a:lnTo>
                    <a:pt x="626" y="78"/>
                  </a:lnTo>
                  <a:lnTo>
                    <a:pt x="610" y="68"/>
                  </a:lnTo>
                  <a:lnTo>
                    <a:pt x="595" y="57"/>
                  </a:lnTo>
                  <a:lnTo>
                    <a:pt x="579" y="48"/>
                  </a:lnTo>
                  <a:lnTo>
                    <a:pt x="562" y="39"/>
                  </a:lnTo>
                  <a:lnTo>
                    <a:pt x="544" y="31"/>
                  </a:lnTo>
                  <a:lnTo>
                    <a:pt x="527" y="25"/>
                  </a:lnTo>
                  <a:lnTo>
                    <a:pt x="509" y="18"/>
                  </a:lnTo>
                  <a:lnTo>
                    <a:pt x="490" y="13"/>
                  </a:lnTo>
                  <a:lnTo>
                    <a:pt x="471" y="8"/>
                  </a:lnTo>
                  <a:lnTo>
                    <a:pt x="451" y="5"/>
                  </a:lnTo>
                  <a:lnTo>
                    <a:pt x="432" y="3"/>
                  </a:lnTo>
                  <a:lnTo>
                    <a:pt x="412" y="1"/>
                  </a:lnTo>
                  <a:lnTo>
                    <a:pt x="391" y="0"/>
                  </a:lnTo>
                  <a:lnTo>
                    <a:pt x="3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6" name="Freeform 147"/>
            <p:cNvSpPr>
              <a:spLocks/>
            </p:cNvSpPr>
            <p:nvPr userDrawn="1"/>
          </p:nvSpPr>
          <p:spPr bwMode="auto">
            <a:xfrm>
              <a:off x="2792" y="1521"/>
              <a:ext cx="176" cy="175"/>
            </a:xfrm>
            <a:custGeom>
              <a:avLst/>
              <a:gdLst>
                <a:gd name="T0" fmla="*/ 333 w 702"/>
                <a:gd name="T1" fmla="*/ 0 h 701"/>
                <a:gd name="T2" fmla="*/ 280 w 702"/>
                <a:gd name="T3" fmla="*/ 7 h 701"/>
                <a:gd name="T4" fmla="*/ 230 w 702"/>
                <a:gd name="T5" fmla="*/ 21 h 701"/>
                <a:gd name="T6" fmla="*/ 184 w 702"/>
                <a:gd name="T7" fmla="*/ 42 h 701"/>
                <a:gd name="T8" fmla="*/ 141 w 702"/>
                <a:gd name="T9" fmla="*/ 69 h 701"/>
                <a:gd name="T10" fmla="*/ 103 w 702"/>
                <a:gd name="T11" fmla="*/ 102 h 701"/>
                <a:gd name="T12" fmla="*/ 70 w 702"/>
                <a:gd name="T13" fmla="*/ 141 h 701"/>
                <a:gd name="T14" fmla="*/ 43 w 702"/>
                <a:gd name="T15" fmla="*/ 184 h 701"/>
                <a:gd name="T16" fmla="*/ 21 w 702"/>
                <a:gd name="T17" fmla="*/ 229 h 701"/>
                <a:gd name="T18" fmla="*/ 8 w 702"/>
                <a:gd name="T19" fmla="*/ 280 h 701"/>
                <a:gd name="T20" fmla="*/ 0 w 702"/>
                <a:gd name="T21" fmla="*/ 332 h 701"/>
                <a:gd name="T22" fmla="*/ 0 w 702"/>
                <a:gd name="T23" fmla="*/ 369 h 701"/>
                <a:gd name="T24" fmla="*/ 8 w 702"/>
                <a:gd name="T25" fmla="*/ 421 h 701"/>
                <a:gd name="T26" fmla="*/ 21 w 702"/>
                <a:gd name="T27" fmla="*/ 472 h 701"/>
                <a:gd name="T28" fmla="*/ 43 w 702"/>
                <a:gd name="T29" fmla="*/ 517 h 701"/>
                <a:gd name="T30" fmla="*/ 70 w 702"/>
                <a:gd name="T31" fmla="*/ 560 h 701"/>
                <a:gd name="T32" fmla="*/ 103 w 702"/>
                <a:gd name="T33" fmla="*/ 599 h 701"/>
                <a:gd name="T34" fmla="*/ 141 w 702"/>
                <a:gd name="T35" fmla="*/ 632 h 701"/>
                <a:gd name="T36" fmla="*/ 184 w 702"/>
                <a:gd name="T37" fmla="*/ 659 h 701"/>
                <a:gd name="T38" fmla="*/ 230 w 702"/>
                <a:gd name="T39" fmla="*/ 680 h 701"/>
                <a:gd name="T40" fmla="*/ 280 w 702"/>
                <a:gd name="T41" fmla="*/ 695 h 701"/>
                <a:gd name="T42" fmla="*/ 333 w 702"/>
                <a:gd name="T43" fmla="*/ 701 h 701"/>
                <a:gd name="T44" fmla="*/ 369 w 702"/>
                <a:gd name="T45" fmla="*/ 701 h 701"/>
                <a:gd name="T46" fmla="*/ 422 w 702"/>
                <a:gd name="T47" fmla="*/ 695 h 701"/>
                <a:gd name="T48" fmla="*/ 472 w 702"/>
                <a:gd name="T49" fmla="*/ 680 h 701"/>
                <a:gd name="T50" fmla="*/ 518 w 702"/>
                <a:gd name="T51" fmla="*/ 659 h 701"/>
                <a:gd name="T52" fmla="*/ 561 w 702"/>
                <a:gd name="T53" fmla="*/ 632 h 701"/>
                <a:gd name="T54" fmla="*/ 599 w 702"/>
                <a:gd name="T55" fmla="*/ 599 h 701"/>
                <a:gd name="T56" fmla="*/ 632 w 702"/>
                <a:gd name="T57" fmla="*/ 560 h 701"/>
                <a:gd name="T58" fmla="*/ 659 w 702"/>
                <a:gd name="T59" fmla="*/ 517 h 701"/>
                <a:gd name="T60" fmla="*/ 681 w 702"/>
                <a:gd name="T61" fmla="*/ 472 h 701"/>
                <a:gd name="T62" fmla="*/ 694 w 702"/>
                <a:gd name="T63" fmla="*/ 421 h 701"/>
                <a:gd name="T64" fmla="*/ 702 w 702"/>
                <a:gd name="T65" fmla="*/ 369 h 701"/>
                <a:gd name="T66" fmla="*/ 702 w 702"/>
                <a:gd name="T67" fmla="*/ 332 h 701"/>
                <a:gd name="T68" fmla="*/ 694 w 702"/>
                <a:gd name="T69" fmla="*/ 280 h 701"/>
                <a:gd name="T70" fmla="*/ 681 w 702"/>
                <a:gd name="T71" fmla="*/ 229 h 701"/>
                <a:gd name="T72" fmla="*/ 659 w 702"/>
                <a:gd name="T73" fmla="*/ 184 h 701"/>
                <a:gd name="T74" fmla="*/ 632 w 702"/>
                <a:gd name="T75" fmla="*/ 141 h 701"/>
                <a:gd name="T76" fmla="*/ 599 w 702"/>
                <a:gd name="T77" fmla="*/ 102 h 701"/>
                <a:gd name="T78" fmla="*/ 561 w 702"/>
                <a:gd name="T79" fmla="*/ 69 h 701"/>
                <a:gd name="T80" fmla="*/ 518 w 702"/>
                <a:gd name="T81" fmla="*/ 42 h 701"/>
                <a:gd name="T82" fmla="*/ 472 w 702"/>
                <a:gd name="T83" fmla="*/ 21 h 701"/>
                <a:gd name="T84" fmla="*/ 422 w 702"/>
                <a:gd name="T85" fmla="*/ 7 h 701"/>
                <a:gd name="T86" fmla="*/ 369 w 702"/>
                <a:gd name="T8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1">
                  <a:moveTo>
                    <a:pt x="350" y="0"/>
                  </a:moveTo>
                  <a:lnTo>
                    <a:pt x="350" y="0"/>
                  </a:lnTo>
                  <a:lnTo>
                    <a:pt x="333" y="0"/>
                  </a:lnTo>
                  <a:lnTo>
                    <a:pt x="315" y="1"/>
                  </a:lnTo>
                  <a:lnTo>
                    <a:pt x="297" y="4"/>
                  </a:lnTo>
                  <a:lnTo>
                    <a:pt x="280" y="7"/>
                  </a:lnTo>
                  <a:lnTo>
                    <a:pt x="263" y="11"/>
                  </a:lnTo>
                  <a:lnTo>
                    <a:pt x="246" y="16"/>
                  </a:lnTo>
                  <a:lnTo>
                    <a:pt x="230" y="21"/>
                  </a:lnTo>
                  <a:lnTo>
                    <a:pt x="215" y="27"/>
                  </a:lnTo>
                  <a:lnTo>
                    <a:pt x="199" y="34"/>
                  </a:lnTo>
                  <a:lnTo>
                    <a:pt x="184" y="42"/>
                  </a:lnTo>
                  <a:lnTo>
                    <a:pt x="169" y="51"/>
                  </a:lnTo>
                  <a:lnTo>
                    <a:pt x="155" y="60"/>
                  </a:lnTo>
                  <a:lnTo>
                    <a:pt x="141" y="69"/>
                  </a:lnTo>
                  <a:lnTo>
                    <a:pt x="128" y="80"/>
                  </a:lnTo>
                  <a:lnTo>
                    <a:pt x="114" y="91"/>
                  </a:lnTo>
                  <a:lnTo>
                    <a:pt x="103" y="102"/>
                  </a:lnTo>
                  <a:lnTo>
                    <a:pt x="91" y="115"/>
                  </a:lnTo>
                  <a:lnTo>
                    <a:pt x="81" y="128"/>
                  </a:lnTo>
                  <a:lnTo>
                    <a:pt x="70" y="141"/>
                  </a:lnTo>
                  <a:lnTo>
                    <a:pt x="60" y="154"/>
                  </a:lnTo>
                  <a:lnTo>
                    <a:pt x="51" y="168"/>
                  </a:lnTo>
                  <a:lnTo>
                    <a:pt x="43" y="184"/>
                  </a:lnTo>
                  <a:lnTo>
                    <a:pt x="35" y="198"/>
                  </a:lnTo>
                  <a:lnTo>
                    <a:pt x="27" y="214"/>
                  </a:lnTo>
                  <a:lnTo>
                    <a:pt x="21" y="229"/>
                  </a:lnTo>
                  <a:lnTo>
                    <a:pt x="15" y="246"/>
                  </a:lnTo>
                  <a:lnTo>
                    <a:pt x="12" y="263"/>
                  </a:lnTo>
                  <a:lnTo>
                    <a:pt x="8" y="280"/>
                  </a:lnTo>
                  <a:lnTo>
                    <a:pt x="4" y="297"/>
                  </a:lnTo>
                  <a:lnTo>
                    <a:pt x="1" y="314"/>
                  </a:lnTo>
                  <a:lnTo>
                    <a:pt x="0" y="332"/>
                  </a:lnTo>
                  <a:lnTo>
                    <a:pt x="0" y="351"/>
                  </a:lnTo>
                  <a:lnTo>
                    <a:pt x="0" y="351"/>
                  </a:lnTo>
                  <a:lnTo>
                    <a:pt x="0" y="369"/>
                  </a:lnTo>
                  <a:lnTo>
                    <a:pt x="1" y="387"/>
                  </a:lnTo>
                  <a:lnTo>
                    <a:pt x="4" y="404"/>
                  </a:lnTo>
                  <a:lnTo>
                    <a:pt x="8" y="421"/>
                  </a:lnTo>
                  <a:lnTo>
                    <a:pt x="12" y="438"/>
                  </a:lnTo>
                  <a:lnTo>
                    <a:pt x="15" y="455"/>
                  </a:lnTo>
                  <a:lnTo>
                    <a:pt x="21" y="472"/>
                  </a:lnTo>
                  <a:lnTo>
                    <a:pt x="27" y="487"/>
                  </a:lnTo>
                  <a:lnTo>
                    <a:pt x="35" y="503"/>
                  </a:lnTo>
                  <a:lnTo>
                    <a:pt x="43" y="517"/>
                  </a:lnTo>
                  <a:lnTo>
                    <a:pt x="51" y="533"/>
                  </a:lnTo>
                  <a:lnTo>
                    <a:pt x="60" y="547"/>
                  </a:lnTo>
                  <a:lnTo>
                    <a:pt x="70" y="560"/>
                  </a:lnTo>
                  <a:lnTo>
                    <a:pt x="81" y="573"/>
                  </a:lnTo>
                  <a:lnTo>
                    <a:pt x="91" y="586"/>
                  </a:lnTo>
                  <a:lnTo>
                    <a:pt x="103" y="599"/>
                  </a:lnTo>
                  <a:lnTo>
                    <a:pt x="114" y="610"/>
                  </a:lnTo>
                  <a:lnTo>
                    <a:pt x="128" y="622"/>
                  </a:lnTo>
                  <a:lnTo>
                    <a:pt x="141" y="632"/>
                  </a:lnTo>
                  <a:lnTo>
                    <a:pt x="155" y="641"/>
                  </a:lnTo>
                  <a:lnTo>
                    <a:pt x="169" y="650"/>
                  </a:lnTo>
                  <a:lnTo>
                    <a:pt x="184" y="659"/>
                  </a:lnTo>
                  <a:lnTo>
                    <a:pt x="199" y="667"/>
                  </a:lnTo>
                  <a:lnTo>
                    <a:pt x="215" y="674"/>
                  </a:lnTo>
                  <a:lnTo>
                    <a:pt x="230" y="680"/>
                  </a:lnTo>
                  <a:lnTo>
                    <a:pt x="246" y="685"/>
                  </a:lnTo>
                  <a:lnTo>
                    <a:pt x="263" y="691"/>
                  </a:lnTo>
                  <a:lnTo>
                    <a:pt x="280" y="695"/>
                  </a:lnTo>
                  <a:lnTo>
                    <a:pt x="297" y="697"/>
                  </a:lnTo>
                  <a:lnTo>
                    <a:pt x="315" y="700"/>
                  </a:lnTo>
                  <a:lnTo>
                    <a:pt x="333" y="701"/>
                  </a:lnTo>
                  <a:lnTo>
                    <a:pt x="350" y="701"/>
                  </a:lnTo>
                  <a:lnTo>
                    <a:pt x="350" y="701"/>
                  </a:lnTo>
                  <a:lnTo>
                    <a:pt x="369" y="701"/>
                  </a:lnTo>
                  <a:lnTo>
                    <a:pt x="387" y="700"/>
                  </a:lnTo>
                  <a:lnTo>
                    <a:pt x="404" y="697"/>
                  </a:lnTo>
                  <a:lnTo>
                    <a:pt x="422" y="695"/>
                  </a:lnTo>
                  <a:lnTo>
                    <a:pt x="439" y="691"/>
                  </a:lnTo>
                  <a:lnTo>
                    <a:pt x="456" y="685"/>
                  </a:lnTo>
                  <a:lnTo>
                    <a:pt x="472" y="680"/>
                  </a:lnTo>
                  <a:lnTo>
                    <a:pt x="487" y="674"/>
                  </a:lnTo>
                  <a:lnTo>
                    <a:pt x="503" y="667"/>
                  </a:lnTo>
                  <a:lnTo>
                    <a:pt x="518" y="659"/>
                  </a:lnTo>
                  <a:lnTo>
                    <a:pt x="533" y="650"/>
                  </a:lnTo>
                  <a:lnTo>
                    <a:pt x="547" y="641"/>
                  </a:lnTo>
                  <a:lnTo>
                    <a:pt x="561" y="632"/>
                  </a:lnTo>
                  <a:lnTo>
                    <a:pt x="574" y="622"/>
                  </a:lnTo>
                  <a:lnTo>
                    <a:pt x="588" y="610"/>
                  </a:lnTo>
                  <a:lnTo>
                    <a:pt x="599" y="599"/>
                  </a:lnTo>
                  <a:lnTo>
                    <a:pt x="611" y="586"/>
                  </a:lnTo>
                  <a:lnTo>
                    <a:pt x="621" y="573"/>
                  </a:lnTo>
                  <a:lnTo>
                    <a:pt x="632" y="560"/>
                  </a:lnTo>
                  <a:lnTo>
                    <a:pt x="642" y="547"/>
                  </a:lnTo>
                  <a:lnTo>
                    <a:pt x="651" y="533"/>
                  </a:lnTo>
                  <a:lnTo>
                    <a:pt x="659" y="517"/>
                  </a:lnTo>
                  <a:lnTo>
                    <a:pt x="667" y="503"/>
                  </a:lnTo>
                  <a:lnTo>
                    <a:pt x="675" y="487"/>
                  </a:lnTo>
                  <a:lnTo>
                    <a:pt x="681" y="472"/>
                  </a:lnTo>
                  <a:lnTo>
                    <a:pt x="687" y="455"/>
                  </a:lnTo>
                  <a:lnTo>
                    <a:pt x="690" y="438"/>
                  </a:lnTo>
                  <a:lnTo>
                    <a:pt x="694" y="421"/>
                  </a:lnTo>
                  <a:lnTo>
                    <a:pt x="698" y="404"/>
                  </a:lnTo>
                  <a:lnTo>
                    <a:pt x="700" y="387"/>
                  </a:lnTo>
                  <a:lnTo>
                    <a:pt x="702" y="369"/>
                  </a:lnTo>
                  <a:lnTo>
                    <a:pt x="702" y="351"/>
                  </a:lnTo>
                  <a:lnTo>
                    <a:pt x="702" y="351"/>
                  </a:lnTo>
                  <a:lnTo>
                    <a:pt x="702" y="332"/>
                  </a:lnTo>
                  <a:lnTo>
                    <a:pt x="700" y="314"/>
                  </a:lnTo>
                  <a:lnTo>
                    <a:pt x="698" y="297"/>
                  </a:lnTo>
                  <a:lnTo>
                    <a:pt x="694" y="280"/>
                  </a:lnTo>
                  <a:lnTo>
                    <a:pt x="690" y="263"/>
                  </a:lnTo>
                  <a:lnTo>
                    <a:pt x="687" y="246"/>
                  </a:lnTo>
                  <a:lnTo>
                    <a:pt x="681" y="229"/>
                  </a:lnTo>
                  <a:lnTo>
                    <a:pt x="675" y="214"/>
                  </a:lnTo>
                  <a:lnTo>
                    <a:pt x="667" y="198"/>
                  </a:lnTo>
                  <a:lnTo>
                    <a:pt x="659" y="184"/>
                  </a:lnTo>
                  <a:lnTo>
                    <a:pt x="651" y="168"/>
                  </a:lnTo>
                  <a:lnTo>
                    <a:pt x="642" y="154"/>
                  </a:lnTo>
                  <a:lnTo>
                    <a:pt x="632" y="141"/>
                  </a:lnTo>
                  <a:lnTo>
                    <a:pt x="621" y="128"/>
                  </a:lnTo>
                  <a:lnTo>
                    <a:pt x="611" y="115"/>
                  </a:lnTo>
                  <a:lnTo>
                    <a:pt x="599" y="102"/>
                  </a:lnTo>
                  <a:lnTo>
                    <a:pt x="588" y="91"/>
                  </a:lnTo>
                  <a:lnTo>
                    <a:pt x="574" y="80"/>
                  </a:lnTo>
                  <a:lnTo>
                    <a:pt x="561" y="69"/>
                  </a:lnTo>
                  <a:lnTo>
                    <a:pt x="547" y="60"/>
                  </a:lnTo>
                  <a:lnTo>
                    <a:pt x="533" y="51"/>
                  </a:lnTo>
                  <a:lnTo>
                    <a:pt x="518" y="42"/>
                  </a:lnTo>
                  <a:lnTo>
                    <a:pt x="503" y="34"/>
                  </a:lnTo>
                  <a:lnTo>
                    <a:pt x="487" y="27"/>
                  </a:lnTo>
                  <a:lnTo>
                    <a:pt x="472" y="21"/>
                  </a:lnTo>
                  <a:lnTo>
                    <a:pt x="456" y="16"/>
                  </a:lnTo>
                  <a:lnTo>
                    <a:pt x="439" y="11"/>
                  </a:lnTo>
                  <a:lnTo>
                    <a:pt x="422" y="7"/>
                  </a:lnTo>
                  <a:lnTo>
                    <a:pt x="404" y="4"/>
                  </a:lnTo>
                  <a:lnTo>
                    <a:pt x="387" y="1"/>
                  </a:lnTo>
                  <a:lnTo>
                    <a:pt x="369" y="0"/>
                  </a:lnTo>
                  <a:lnTo>
                    <a:pt x="350" y="0"/>
                  </a:lnTo>
                  <a:lnTo>
                    <a:pt x="35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7" name="Freeform 148"/>
            <p:cNvSpPr>
              <a:spLocks/>
            </p:cNvSpPr>
            <p:nvPr userDrawn="1"/>
          </p:nvSpPr>
          <p:spPr bwMode="auto">
            <a:xfrm>
              <a:off x="2802" y="1784"/>
              <a:ext cx="156" cy="155"/>
            </a:xfrm>
            <a:custGeom>
              <a:avLst/>
              <a:gdLst>
                <a:gd name="T0" fmla="*/ 310 w 622"/>
                <a:gd name="T1" fmla="*/ 0 h 620"/>
                <a:gd name="T2" fmla="*/ 279 w 622"/>
                <a:gd name="T3" fmla="*/ 1 h 620"/>
                <a:gd name="T4" fmla="*/ 248 w 622"/>
                <a:gd name="T5" fmla="*/ 6 h 620"/>
                <a:gd name="T6" fmla="*/ 190 w 622"/>
                <a:gd name="T7" fmla="*/ 25 h 620"/>
                <a:gd name="T8" fmla="*/ 137 w 622"/>
                <a:gd name="T9" fmla="*/ 53 h 620"/>
                <a:gd name="T10" fmla="*/ 91 w 622"/>
                <a:gd name="T11" fmla="*/ 91 h 620"/>
                <a:gd name="T12" fmla="*/ 54 w 622"/>
                <a:gd name="T13" fmla="*/ 137 h 620"/>
                <a:gd name="T14" fmla="*/ 25 w 622"/>
                <a:gd name="T15" fmla="*/ 189 h 620"/>
                <a:gd name="T16" fmla="*/ 7 w 622"/>
                <a:gd name="T17" fmla="*/ 247 h 620"/>
                <a:gd name="T18" fmla="*/ 2 w 622"/>
                <a:gd name="T19" fmla="*/ 279 h 620"/>
                <a:gd name="T20" fmla="*/ 0 w 622"/>
                <a:gd name="T21" fmla="*/ 310 h 620"/>
                <a:gd name="T22" fmla="*/ 0 w 622"/>
                <a:gd name="T23" fmla="*/ 326 h 620"/>
                <a:gd name="T24" fmla="*/ 4 w 622"/>
                <a:gd name="T25" fmla="*/ 357 h 620"/>
                <a:gd name="T26" fmla="*/ 15 w 622"/>
                <a:gd name="T27" fmla="*/ 402 h 620"/>
                <a:gd name="T28" fmla="*/ 38 w 622"/>
                <a:gd name="T29" fmla="*/ 458 h 620"/>
                <a:gd name="T30" fmla="*/ 72 w 622"/>
                <a:gd name="T31" fmla="*/ 508 h 620"/>
                <a:gd name="T32" fmla="*/ 114 w 622"/>
                <a:gd name="T33" fmla="*/ 550 h 620"/>
                <a:gd name="T34" fmla="*/ 163 w 622"/>
                <a:gd name="T35" fmla="*/ 584 h 620"/>
                <a:gd name="T36" fmla="*/ 219 w 622"/>
                <a:gd name="T37" fmla="*/ 607 h 620"/>
                <a:gd name="T38" fmla="*/ 263 w 622"/>
                <a:gd name="T39" fmla="*/ 617 h 620"/>
                <a:gd name="T40" fmla="*/ 295 w 622"/>
                <a:gd name="T41" fmla="*/ 620 h 620"/>
                <a:gd name="T42" fmla="*/ 310 w 622"/>
                <a:gd name="T43" fmla="*/ 620 h 620"/>
                <a:gd name="T44" fmla="*/ 343 w 622"/>
                <a:gd name="T45" fmla="*/ 619 h 620"/>
                <a:gd name="T46" fmla="*/ 374 w 622"/>
                <a:gd name="T47" fmla="*/ 615 h 620"/>
                <a:gd name="T48" fmla="*/ 432 w 622"/>
                <a:gd name="T49" fmla="*/ 597 h 620"/>
                <a:gd name="T50" fmla="*/ 485 w 622"/>
                <a:gd name="T51" fmla="*/ 568 h 620"/>
                <a:gd name="T52" fmla="*/ 531 w 622"/>
                <a:gd name="T53" fmla="*/ 530 h 620"/>
                <a:gd name="T54" fmla="*/ 568 w 622"/>
                <a:gd name="T55" fmla="*/ 483 h 620"/>
                <a:gd name="T56" fmla="*/ 597 w 622"/>
                <a:gd name="T57" fmla="*/ 431 h 620"/>
                <a:gd name="T58" fmla="*/ 615 w 622"/>
                <a:gd name="T59" fmla="*/ 372 h 620"/>
                <a:gd name="T60" fmla="*/ 620 w 622"/>
                <a:gd name="T61" fmla="*/ 342 h 620"/>
                <a:gd name="T62" fmla="*/ 622 w 622"/>
                <a:gd name="T63" fmla="*/ 310 h 620"/>
                <a:gd name="T64" fmla="*/ 620 w 622"/>
                <a:gd name="T65" fmla="*/ 294 h 620"/>
                <a:gd name="T66" fmla="*/ 618 w 622"/>
                <a:gd name="T67" fmla="*/ 263 h 620"/>
                <a:gd name="T68" fmla="*/ 607 w 622"/>
                <a:gd name="T69" fmla="*/ 217 h 620"/>
                <a:gd name="T70" fmla="*/ 584 w 622"/>
                <a:gd name="T71" fmla="*/ 163 h 620"/>
                <a:gd name="T72" fmla="*/ 550 w 622"/>
                <a:gd name="T73" fmla="*/ 113 h 620"/>
                <a:gd name="T74" fmla="*/ 508 w 622"/>
                <a:gd name="T75" fmla="*/ 70 h 620"/>
                <a:gd name="T76" fmla="*/ 459 w 622"/>
                <a:gd name="T77" fmla="*/ 38 h 620"/>
                <a:gd name="T78" fmla="*/ 403 w 622"/>
                <a:gd name="T79" fmla="*/ 14 h 620"/>
                <a:gd name="T80" fmla="*/ 359 w 622"/>
                <a:gd name="T81" fmla="*/ 4 h 620"/>
                <a:gd name="T82" fmla="*/ 327 w 622"/>
                <a:gd name="T83" fmla="*/ 0 h 620"/>
                <a:gd name="T84" fmla="*/ 310 w 622"/>
                <a:gd name="T8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310" y="0"/>
                  </a:moveTo>
                  <a:lnTo>
                    <a:pt x="310" y="0"/>
                  </a:lnTo>
                  <a:lnTo>
                    <a:pt x="295" y="0"/>
                  </a:lnTo>
                  <a:lnTo>
                    <a:pt x="279" y="1"/>
                  </a:lnTo>
                  <a:lnTo>
                    <a:pt x="263" y="4"/>
                  </a:lnTo>
                  <a:lnTo>
                    <a:pt x="248" y="6"/>
                  </a:lnTo>
                  <a:lnTo>
                    <a:pt x="219" y="14"/>
                  </a:lnTo>
                  <a:lnTo>
                    <a:pt x="190" y="25"/>
                  </a:lnTo>
                  <a:lnTo>
                    <a:pt x="163" y="38"/>
                  </a:lnTo>
                  <a:lnTo>
                    <a:pt x="137" y="53"/>
                  </a:lnTo>
                  <a:lnTo>
                    <a:pt x="114" y="70"/>
                  </a:lnTo>
                  <a:lnTo>
                    <a:pt x="91" y="91"/>
                  </a:lnTo>
                  <a:lnTo>
                    <a:pt x="72" y="113"/>
                  </a:lnTo>
                  <a:lnTo>
                    <a:pt x="54" y="137"/>
                  </a:lnTo>
                  <a:lnTo>
                    <a:pt x="38" y="163"/>
                  </a:lnTo>
                  <a:lnTo>
                    <a:pt x="25" y="189"/>
                  </a:lnTo>
                  <a:lnTo>
                    <a:pt x="15" y="217"/>
                  </a:lnTo>
                  <a:lnTo>
                    <a:pt x="7" y="247"/>
                  </a:lnTo>
                  <a:lnTo>
                    <a:pt x="4" y="263"/>
                  </a:lnTo>
                  <a:lnTo>
                    <a:pt x="2" y="279"/>
                  </a:lnTo>
                  <a:lnTo>
                    <a:pt x="0" y="294"/>
                  </a:lnTo>
                  <a:lnTo>
                    <a:pt x="0" y="310"/>
                  </a:lnTo>
                  <a:lnTo>
                    <a:pt x="0" y="310"/>
                  </a:lnTo>
                  <a:lnTo>
                    <a:pt x="0" y="326"/>
                  </a:lnTo>
                  <a:lnTo>
                    <a:pt x="2" y="342"/>
                  </a:lnTo>
                  <a:lnTo>
                    <a:pt x="4" y="357"/>
                  </a:lnTo>
                  <a:lnTo>
                    <a:pt x="7" y="372"/>
                  </a:lnTo>
                  <a:lnTo>
                    <a:pt x="15" y="402"/>
                  </a:lnTo>
                  <a:lnTo>
                    <a:pt x="25" y="431"/>
                  </a:lnTo>
                  <a:lnTo>
                    <a:pt x="38" y="458"/>
                  </a:lnTo>
                  <a:lnTo>
                    <a:pt x="54" y="483"/>
                  </a:lnTo>
                  <a:lnTo>
                    <a:pt x="72" y="508"/>
                  </a:lnTo>
                  <a:lnTo>
                    <a:pt x="91" y="530"/>
                  </a:lnTo>
                  <a:lnTo>
                    <a:pt x="114" y="550"/>
                  </a:lnTo>
                  <a:lnTo>
                    <a:pt x="137" y="568"/>
                  </a:lnTo>
                  <a:lnTo>
                    <a:pt x="163" y="584"/>
                  </a:lnTo>
                  <a:lnTo>
                    <a:pt x="190" y="597"/>
                  </a:lnTo>
                  <a:lnTo>
                    <a:pt x="219" y="607"/>
                  </a:lnTo>
                  <a:lnTo>
                    <a:pt x="248" y="615"/>
                  </a:lnTo>
                  <a:lnTo>
                    <a:pt x="263" y="617"/>
                  </a:lnTo>
                  <a:lnTo>
                    <a:pt x="279" y="619"/>
                  </a:lnTo>
                  <a:lnTo>
                    <a:pt x="295" y="620"/>
                  </a:lnTo>
                  <a:lnTo>
                    <a:pt x="310" y="620"/>
                  </a:lnTo>
                  <a:lnTo>
                    <a:pt x="310" y="620"/>
                  </a:lnTo>
                  <a:lnTo>
                    <a:pt x="327" y="620"/>
                  </a:lnTo>
                  <a:lnTo>
                    <a:pt x="343" y="619"/>
                  </a:lnTo>
                  <a:lnTo>
                    <a:pt x="359" y="617"/>
                  </a:lnTo>
                  <a:lnTo>
                    <a:pt x="374" y="615"/>
                  </a:lnTo>
                  <a:lnTo>
                    <a:pt x="403" y="607"/>
                  </a:lnTo>
                  <a:lnTo>
                    <a:pt x="432" y="597"/>
                  </a:lnTo>
                  <a:lnTo>
                    <a:pt x="459" y="584"/>
                  </a:lnTo>
                  <a:lnTo>
                    <a:pt x="485" y="568"/>
                  </a:lnTo>
                  <a:lnTo>
                    <a:pt x="508" y="550"/>
                  </a:lnTo>
                  <a:lnTo>
                    <a:pt x="531" y="530"/>
                  </a:lnTo>
                  <a:lnTo>
                    <a:pt x="550" y="508"/>
                  </a:lnTo>
                  <a:lnTo>
                    <a:pt x="568" y="483"/>
                  </a:lnTo>
                  <a:lnTo>
                    <a:pt x="584" y="458"/>
                  </a:lnTo>
                  <a:lnTo>
                    <a:pt x="597" y="431"/>
                  </a:lnTo>
                  <a:lnTo>
                    <a:pt x="607" y="402"/>
                  </a:lnTo>
                  <a:lnTo>
                    <a:pt x="615" y="372"/>
                  </a:lnTo>
                  <a:lnTo>
                    <a:pt x="618" y="357"/>
                  </a:lnTo>
                  <a:lnTo>
                    <a:pt x="620" y="342"/>
                  </a:lnTo>
                  <a:lnTo>
                    <a:pt x="620" y="326"/>
                  </a:lnTo>
                  <a:lnTo>
                    <a:pt x="622" y="310"/>
                  </a:lnTo>
                  <a:lnTo>
                    <a:pt x="622" y="310"/>
                  </a:lnTo>
                  <a:lnTo>
                    <a:pt x="620" y="294"/>
                  </a:lnTo>
                  <a:lnTo>
                    <a:pt x="620" y="279"/>
                  </a:lnTo>
                  <a:lnTo>
                    <a:pt x="618" y="263"/>
                  </a:lnTo>
                  <a:lnTo>
                    <a:pt x="615" y="247"/>
                  </a:lnTo>
                  <a:lnTo>
                    <a:pt x="607" y="217"/>
                  </a:lnTo>
                  <a:lnTo>
                    <a:pt x="597" y="189"/>
                  </a:lnTo>
                  <a:lnTo>
                    <a:pt x="584" y="163"/>
                  </a:lnTo>
                  <a:lnTo>
                    <a:pt x="568" y="137"/>
                  </a:lnTo>
                  <a:lnTo>
                    <a:pt x="550" y="113"/>
                  </a:lnTo>
                  <a:lnTo>
                    <a:pt x="531" y="91"/>
                  </a:lnTo>
                  <a:lnTo>
                    <a:pt x="508" y="70"/>
                  </a:lnTo>
                  <a:lnTo>
                    <a:pt x="485" y="53"/>
                  </a:lnTo>
                  <a:lnTo>
                    <a:pt x="459" y="38"/>
                  </a:lnTo>
                  <a:lnTo>
                    <a:pt x="432" y="25"/>
                  </a:lnTo>
                  <a:lnTo>
                    <a:pt x="403" y="14"/>
                  </a:lnTo>
                  <a:lnTo>
                    <a:pt x="374" y="6"/>
                  </a:lnTo>
                  <a:lnTo>
                    <a:pt x="359" y="4"/>
                  </a:lnTo>
                  <a:lnTo>
                    <a:pt x="343" y="1"/>
                  </a:lnTo>
                  <a:lnTo>
                    <a:pt x="327" y="0"/>
                  </a:lnTo>
                  <a:lnTo>
                    <a:pt x="310" y="0"/>
                  </a:lnTo>
                  <a:lnTo>
                    <a:pt x="3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8" name="Freeform 149"/>
            <p:cNvSpPr>
              <a:spLocks/>
            </p:cNvSpPr>
            <p:nvPr userDrawn="1"/>
          </p:nvSpPr>
          <p:spPr bwMode="auto">
            <a:xfrm>
              <a:off x="2812" y="2047"/>
              <a:ext cx="136" cy="135"/>
            </a:xfrm>
            <a:custGeom>
              <a:avLst/>
              <a:gdLst>
                <a:gd name="T0" fmla="*/ 269 w 540"/>
                <a:gd name="T1" fmla="*/ 0 h 540"/>
                <a:gd name="T2" fmla="*/ 216 w 540"/>
                <a:gd name="T3" fmla="*/ 5 h 540"/>
                <a:gd name="T4" fmla="*/ 165 w 540"/>
                <a:gd name="T5" fmla="*/ 20 h 540"/>
                <a:gd name="T6" fmla="*/ 119 w 540"/>
                <a:gd name="T7" fmla="*/ 45 h 540"/>
                <a:gd name="T8" fmla="*/ 79 w 540"/>
                <a:gd name="T9" fmla="*/ 79 h 540"/>
                <a:gd name="T10" fmla="*/ 47 w 540"/>
                <a:gd name="T11" fmla="*/ 118 h 540"/>
                <a:gd name="T12" fmla="*/ 22 w 540"/>
                <a:gd name="T13" fmla="*/ 165 h 540"/>
                <a:gd name="T14" fmla="*/ 5 w 540"/>
                <a:gd name="T15" fmla="*/ 216 h 540"/>
                <a:gd name="T16" fmla="*/ 0 w 540"/>
                <a:gd name="T17" fmla="*/ 269 h 540"/>
                <a:gd name="T18" fmla="*/ 1 w 540"/>
                <a:gd name="T19" fmla="*/ 297 h 540"/>
                <a:gd name="T20" fmla="*/ 13 w 540"/>
                <a:gd name="T21" fmla="*/ 350 h 540"/>
                <a:gd name="T22" fmla="*/ 32 w 540"/>
                <a:gd name="T23" fmla="*/ 398 h 540"/>
                <a:gd name="T24" fmla="*/ 62 w 540"/>
                <a:gd name="T25" fmla="*/ 441 h 540"/>
                <a:gd name="T26" fmla="*/ 99 w 540"/>
                <a:gd name="T27" fmla="*/ 478 h 540"/>
                <a:gd name="T28" fmla="*/ 142 w 540"/>
                <a:gd name="T29" fmla="*/ 508 h 540"/>
                <a:gd name="T30" fmla="*/ 190 w 540"/>
                <a:gd name="T31" fmla="*/ 527 h 540"/>
                <a:gd name="T32" fmla="*/ 242 w 540"/>
                <a:gd name="T33" fmla="*/ 538 h 540"/>
                <a:gd name="T34" fmla="*/ 269 w 540"/>
                <a:gd name="T35" fmla="*/ 540 h 540"/>
                <a:gd name="T36" fmla="*/ 324 w 540"/>
                <a:gd name="T37" fmla="*/ 534 h 540"/>
                <a:gd name="T38" fmla="*/ 375 w 540"/>
                <a:gd name="T39" fmla="*/ 518 h 540"/>
                <a:gd name="T40" fmla="*/ 421 w 540"/>
                <a:gd name="T41" fmla="*/ 493 h 540"/>
                <a:gd name="T42" fmla="*/ 461 w 540"/>
                <a:gd name="T43" fmla="*/ 461 h 540"/>
                <a:gd name="T44" fmla="*/ 493 w 540"/>
                <a:gd name="T45" fmla="*/ 420 h 540"/>
                <a:gd name="T46" fmla="*/ 518 w 540"/>
                <a:gd name="T47" fmla="*/ 375 h 540"/>
                <a:gd name="T48" fmla="*/ 534 w 540"/>
                <a:gd name="T49" fmla="*/ 324 h 540"/>
                <a:gd name="T50" fmla="*/ 540 w 540"/>
                <a:gd name="T51" fmla="*/ 269 h 540"/>
                <a:gd name="T52" fmla="*/ 539 w 540"/>
                <a:gd name="T53" fmla="*/ 242 h 540"/>
                <a:gd name="T54" fmla="*/ 527 w 540"/>
                <a:gd name="T55" fmla="*/ 190 h 540"/>
                <a:gd name="T56" fmla="*/ 508 w 540"/>
                <a:gd name="T57" fmla="*/ 140 h 540"/>
                <a:gd name="T58" fmla="*/ 478 w 540"/>
                <a:gd name="T59" fmla="*/ 97 h 540"/>
                <a:gd name="T60" fmla="*/ 441 w 540"/>
                <a:gd name="T61" fmla="*/ 61 h 540"/>
                <a:gd name="T62" fmla="*/ 398 w 540"/>
                <a:gd name="T63" fmla="*/ 32 h 540"/>
                <a:gd name="T64" fmla="*/ 350 w 540"/>
                <a:gd name="T65" fmla="*/ 11 h 540"/>
                <a:gd name="T66" fmla="*/ 298 w 540"/>
                <a:gd name="T67" fmla="*/ 1 h 540"/>
                <a:gd name="T68" fmla="*/ 269 w 540"/>
                <a:gd name="T6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269" y="0"/>
                  </a:moveTo>
                  <a:lnTo>
                    <a:pt x="269" y="0"/>
                  </a:lnTo>
                  <a:lnTo>
                    <a:pt x="242" y="1"/>
                  </a:lnTo>
                  <a:lnTo>
                    <a:pt x="216" y="5"/>
                  </a:lnTo>
                  <a:lnTo>
                    <a:pt x="190" y="11"/>
                  </a:lnTo>
                  <a:lnTo>
                    <a:pt x="165" y="20"/>
                  </a:lnTo>
                  <a:lnTo>
                    <a:pt x="142" y="32"/>
                  </a:lnTo>
                  <a:lnTo>
                    <a:pt x="119" y="45"/>
                  </a:lnTo>
                  <a:lnTo>
                    <a:pt x="99" y="61"/>
                  </a:lnTo>
                  <a:lnTo>
                    <a:pt x="79" y="79"/>
                  </a:lnTo>
                  <a:lnTo>
                    <a:pt x="62" y="97"/>
                  </a:lnTo>
                  <a:lnTo>
                    <a:pt x="47" y="118"/>
                  </a:lnTo>
                  <a:lnTo>
                    <a:pt x="32" y="140"/>
                  </a:lnTo>
                  <a:lnTo>
                    <a:pt x="22" y="165"/>
                  </a:lnTo>
                  <a:lnTo>
                    <a:pt x="13" y="190"/>
                  </a:lnTo>
                  <a:lnTo>
                    <a:pt x="5" y="216"/>
                  </a:lnTo>
                  <a:lnTo>
                    <a:pt x="1" y="242"/>
                  </a:lnTo>
                  <a:lnTo>
                    <a:pt x="0" y="269"/>
                  </a:lnTo>
                  <a:lnTo>
                    <a:pt x="0" y="269"/>
                  </a:lnTo>
                  <a:lnTo>
                    <a:pt x="1" y="297"/>
                  </a:lnTo>
                  <a:lnTo>
                    <a:pt x="5" y="324"/>
                  </a:lnTo>
                  <a:lnTo>
                    <a:pt x="13" y="350"/>
                  </a:lnTo>
                  <a:lnTo>
                    <a:pt x="22" y="375"/>
                  </a:lnTo>
                  <a:lnTo>
                    <a:pt x="32" y="398"/>
                  </a:lnTo>
                  <a:lnTo>
                    <a:pt x="47" y="420"/>
                  </a:lnTo>
                  <a:lnTo>
                    <a:pt x="62" y="441"/>
                  </a:lnTo>
                  <a:lnTo>
                    <a:pt x="79" y="461"/>
                  </a:lnTo>
                  <a:lnTo>
                    <a:pt x="99" y="478"/>
                  </a:lnTo>
                  <a:lnTo>
                    <a:pt x="119" y="493"/>
                  </a:lnTo>
                  <a:lnTo>
                    <a:pt x="142" y="508"/>
                  </a:lnTo>
                  <a:lnTo>
                    <a:pt x="165" y="518"/>
                  </a:lnTo>
                  <a:lnTo>
                    <a:pt x="190" y="527"/>
                  </a:lnTo>
                  <a:lnTo>
                    <a:pt x="216" y="534"/>
                  </a:lnTo>
                  <a:lnTo>
                    <a:pt x="242" y="538"/>
                  </a:lnTo>
                  <a:lnTo>
                    <a:pt x="269" y="540"/>
                  </a:lnTo>
                  <a:lnTo>
                    <a:pt x="269" y="540"/>
                  </a:lnTo>
                  <a:lnTo>
                    <a:pt x="298" y="538"/>
                  </a:lnTo>
                  <a:lnTo>
                    <a:pt x="324" y="534"/>
                  </a:lnTo>
                  <a:lnTo>
                    <a:pt x="350" y="527"/>
                  </a:lnTo>
                  <a:lnTo>
                    <a:pt x="375" y="518"/>
                  </a:lnTo>
                  <a:lnTo>
                    <a:pt x="398" y="508"/>
                  </a:lnTo>
                  <a:lnTo>
                    <a:pt x="421" y="493"/>
                  </a:lnTo>
                  <a:lnTo>
                    <a:pt x="441" y="478"/>
                  </a:lnTo>
                  <a:lnTo>
                    <a:pt x="461" y="461"/>
                  </a:lnTo>
                  <a:lnTo>
                    <a:pt x="478" y="441"/>
                  </a:lnTo>
                  <a:lnTo>
                    <a:pt x="493" y="420"/>
                  </a:lnTo>
                  <a:lnTo>
                    <a:pt x="508" y="398"/>
                  </a:lnTo>
                  <a:lnTo>
                    <a:pt x="518" y="375"/>
                  </a:lnTo>
                  <a:lnTo>
                    <a:pt x="527" y="350"/>
                  </a:lnTo>
                  <a:lnTo>
                    <a:pt x="534" y="324"/>
                  </a:lnTo>
                  <a:lnTo>
                    <a:pt x="539" y="297"/>
                  </a:lnTo>
                  <a:lnTo>
                    <a:pt x="540" y="269"/>
                  </a:lnTo>
                  <a:lnTo>
                    <a:pt x="540" y="269"/>
                  </a:lnTo>
                  <a:lnTo>
                    <a:pt x="539" y="242"/>
                  </a:lnTo>
                  <a:lnTo>
                    <a:pt x="534" y="216"/>
                  </a:lnTo>
                  <a:lnTo>
                    <a:pt x="527" y="190"/>
                  </a:lnTo>
                  <a:lnTo>
                    <a:pt x="518" y="165"/>
                  </a:lnTo>
                  <a:lnTo>
                    <a:pt x="508" y="140"/>
                  </a:lnTo>
                  <a:lnTo>
                    <a:pt x="493" y="118"/>
                  </a:lnTo>
                  <a:lnTo>
                    <a:pt x="478" y="97"/>
                  </a:lnTo>
                  <a:lnTo>
                    <a:pt x="461" y="79"/>
                  </a:lnTo>
                  <a:lnTo>
                    <a:pt x="441" y="61"/>
                  </a:lnTo>
                  <a:lnTo>
                    <a:pt x="421" y="45"/>
                  </a:lnTo>
                  <a:lnTo>
                    <a:pt x="398" y="32"/>
                  </a:lnTo>
                  <a:lnTo>
                    <a:pt x="375" y="20"/>
                  </a:lnTo>
                  <a:lnTo>
                    <a:pt x="350" y="11"/>
                  </a:lnTo>
                  <a:lnTo>
                    <a:pt x="324" y="5"/>
                  </a:lnTo>
                  <a:lnTo>
                    <a:pt x="298" y="1"/>
                  </a:lnTo>
                  <a:lnTo>
                    <a:pt x="269" y="0"/>
                  </a:lnTo>
                  <a:lnTo>
                    <a:pt x="26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9" name="Freeform 150"/>
            <p:cNvSpPr>
              <a:spLocks/>
            </p:cNvSpPr>
            <p:nvPr userDrawn="1"/>
          </p:nvSpPr>
          <p:spPr bwMode="auto">
            <a:xfrm>
              <a:off x="2823" y="2310"/>
              <a:ext cx="114" cy="115"/>
            </a:xfrm>
            <a:custGeom>
              <a:avLst/>
              <a:gdLst>
                <a:gd name="T0" fmla="*/ 229 w 460"/>
                <a:gd name="T1" fmla="*/ 0 h 460"/>
                <a:gd name="T2" fmla="*/ 184 w 460"/>
                <a:gd name="T3" fmla="*/ 5 h 460"/>
                <a:gd name="T4" fmla="*/ 141 w 460"/>
                <a:gd name="T5" fmla="*/ 18 h 460"/>
                <a:gd name="T6" fmla="*/ 102 w 460"/>
                <a:gd name="T7" fmla="*/ 39 h 460"/>
                <a:gd name="T8" fmla="*/ 68 w 460"/>
                <a:gd name="T9" fmla="*/ 68 h 460"/>
                <a:gd name="T10" fmla="*/ 39 w 460"/>
                <a:gd name="T11" fmla="*/ 102 h 460"/>
                <a:gd name="T12" fmla="*/ 18 w 460"/>
                <a:gd name="T13" fmla="*/ 141 h 460"/>
                <a:gd name="T14" fmla="*/ 5 w 460"/>
                <a:gd name="T15" fmla="*/ 184 h 460"/>
                <a:gd name="T16" fmla="*/ 0 w 460"/>
                <a:gd name="T17" fmla="*/ 230 h 460"/>
                <a:gd name="T18" fmla="*/ 1 w 460"/>
                <a:gd name="T19" fmla="*/ 253 h 460"/>
                <a:gd name="T20" fmla="*/ 10 w 460"/>
                <a:gd name="T21" fmla="*/ 299 h 460"/>
                <a:gd name="T22" fmla="*/ 29 w 460"/>
                <a:gd name="T23" fmla="*/ 339 h 460"/>
                <a:gd name="T24" fmla="*/ 53 w 460"/>
                <a:gd name="T25" fmla="*/ 375 h 460"/>
                <a:gd name="T26" fmla="*/ 83 w 460"/>
                <a:gd name="T27" fmla="*/ 407 h 460"/>
                <a:gd name="T28" fmla="*/ 121 w 460"/>
                <a:gd name="T29" fmla="*/ 431 h 460"/>
                <a:gd name="T30" fmla="*/ 162 w 460"/>
                <a:gd name="T31" fmla="*/ 450 h 460"/>
                <a:gd name="T32" fmla="*/ 206 w 460"/>
                <a:gd name="T33" fmla="*/ 459 h 460"/>
                <a:gd name="T34" fmla="*/ 229 w 460"/>
                <a:gd name="T35" fmla="*/ 460 h 460"/>
                <a:gd name="T36" fmla="*/ 276 w 460"/>
                <a:gd name="T37" fmla="*/ 455 h 460"/>
                <a:gd name="T38" fmla="*/ 319 w 460"/>
                <a:gd name="T39" fmla="*/ 442 h 460"/>
                <a:gd name="T40" fmla="*/ 358 w 460"/>
                <a:gd name="T41" fmla="*/ 420 h 460"/>
                <a:gd name="T42" fmla="*/ 392 w 460"/>
                <a:gd name="T43" fmla="*/ 392 h 460"/>
                <a:gd name="T44" fmla="*/ 421 w 460"/>
                <a:gd name="T45" fmla="*/ 359 h 460"/>
                <a:gd name="T46" fmla="*/ 442 w 460"/>
                <a:gd name="T47" fmla="*/ 319 h 460"/>
                <a:gd name="T48" fmla="*/ 455 w 460"/>
                <a:gd name="T49" fmla="*/ 276 h 460"/>
                <a:gd name="T50" fmla="*/ 460 w 460"/>
                <a:gd name="T51" fmla="*/ 230 h 460"/>
                <a:gd name="T52" fmla="*/ 459 w 460"/>
                <a:gd name="T53" fmla="*/ 206 h 460"/>
                <a:gd name="T54" fmla="*/ 450 w 460"/>
                <a:gd name="T55" fmla="*/ 162 h 460"/>
                <a:gd name="T56" fmla="*/ 431 w 460"/>
                <a:gd name="T57" fmla="*/ 120 h 460"/>
                <a:gd name="T58" fmla="*/ 407 w 460"/>
                <a:gd name="T59" fmla="*/ 84 h 460"/>
                <a:gd name="T60" fmla="*/ 377 w 460"/>
                <a:gd name="T61" fmla="*/ 52 h 460"/>
                <a:gd name="T62" fmla="*/ 339 w 460"/>
                <a:gd name="T63" fmla="*/ 29 h 460"/>
                <a:gd name="T64" fmla="*/ 298 w 460"/>
                <a:gd name="T65" fmla="*/ 11 h 460"/>
                <a:gd name="T66" fmla="*/ 253 w 460"/>
                <a:gd name="T67" fmla="*/ 2 h 460"/>
                <a:gd name="T68" fmla="*/ 229 w 460"/>
                <a:gd name="T6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29" y="0"/>
                  </a:moveTo>
                  <a:lnTo>
                    <a:pt x="229" y="0"/>
                  </a:lnTo>
                  <a:lnTo>
                    <a:pt x="206" y="2"/>
                  </a:lnTo>
                  <a:lnTo>
                    <a:pt x="184" y="5"/>
                  </a:lnTo>
                  <a:lnTo>
                    <a:pt x="162" y="11"/>
                  </a:lnTo>
                  <a:lnTo>
                    <a:pt x="141" y="18"/>
                  </a:lnTo>
                  <a:lnTo>
                    <a:pt x="121" y="29"/>
                  </a:lnTo>
                  <a:lnTo>
                    <a:pt x="102" y="39"/>
                  </a:lnTo>
                  <a:lnTo>
                    <a:pt x="83" y="52"/>
                  </a:lnTo>
                  <a:lnTo>
                    <a:pt x="68" y="68"/>
                  </a:lnTo>
                  <a:lnTo>
                    <a:pt x="53" y="84"/>
                  </a:lnTo>
                  <a:lnTo>
                    <a:pt x="39" y="102"/>
                  </a:lnTo>
                  <a:lnTo>
                    <a:pt x="29" y="120"/>
                  </a:lnTo>
                  <a:lnTo>
                    <a:pt x="18" y="141"/>
                  </a:lnTo>
                  <a:lnTo>
                    <a:pt x="10" y="162"/>
                  </a:lnTo>
                  <a:lnTo>
                    <a:pt x="5" y="184"/>
                  </a:lnTo>
                  <a:lnTo>
                    <a:pt x="1" y="206"/>
                  </a:lnTo>
                  <a:lnTo>
                    <a:pt x="0" y="230"/>
                  </a:lnTo>
                  <a:lnTo>
                    <a:pt x="0" y="230"/>
                  </a:lnTo>
                  <a:lnTo>
                    <a:pt x="1" y="253"/>
                  </a:lnTo>
                  <a:lnTo>
                    <a:pt x="5" y="276"/>
                  </a:lnTo>
                  <a:lnTo>
                    <a:pt x="10" y="299"/>
                  </a:lnTo>
                  <a:lnTo>
                    <a:pt x="18" y="319"/>
                  </a:lnTo>
                  <a:lnTo>
                    <a:pt x="29" y="339"/>
                  </a:lnTo>
                  <a:lnTo>
                    <a:pt x="39" y="359"/>
                  </a:lnTo>
                  <a:lnTo>
                    <a:pt x="53" y="375"/>
                  </a:lnTo>
                  <a:lnTo>
                    <a:pt x="68" y="392"/>
                  </a:lnTo>
                  <a:lnTo>
                    <a:pt x="83" y="407"/>
                  </a:lnTo>
                  <a:lnTo>
                    <a:pt x="102" y="420"/>
                  </a:lnTo>
                  <a:lnTo>
                    <a:pt x="121" y="431"/>
                  </a:lnTo>
                  <a:lnTo>
                    <a:pt x="141" y="442"/>
                  </a:lnTo>
                  <a:lnTo>
                    <a:pt x="162" y="450"/>
                  </a:lnTo>
                  <a:lnTo>
                    <a:pt x="184" y="455"/>
                  </a:lnTo>
                  <a:lnTo>
                    <a:pt x="206" y="459"/>
                  </a:lnTo>
                  <a:lnTo>
                    <a:pt x="229" y="460"/>
                  </a:lnTo>
                  <a:lnTo>
                    <a:pt x="229" y="460"/>
                  </a:lnTo>
                  <a:lnTo>
                    <a:pt x="253" y="459"/>
                  </a:lnTo>
                  <a:lnTo>
                    <a:pt x="276" y="455"/>
                  </a:lnTo>
                  <a:lnTo>
                    <a:pt x="298" y="450"/>
                  </a:lnTo>
                  <a:lnTo>
                    <a:pt x="319" y="442"/>
                  </a:lnTo>
                  <a:lnTo>
                    <a:pt x="339" y="431"/>
                  </a:lnTo>
                  <a:lnTo>
                    <a:pt x="358" y="420"/>
                  </a:lnTo>
                  <a:lnTo>
                    <a:pt x="377" y="407"/>
                  </a:lnTo>
                  <a:lnTo>
                    <a:pt x="392" y="392"/>
                  </a:lnTo>
                  <a:lnTo>
                    <a:pt x="407" y="375"/>
                  </a:lnTo>
                  <a:lnTo>
                    <a:pt x="421" y="359"/>
                  </a:lnTo>
                  <a:lnTo>
                    <a:pt x="431" y="339"/>
                  </a:lnTo>
                  <a:lnTo>
                    <a:pt x="442" y="319"/>
                  </a:lnTo>
                  <a:lnTo>
                    <a:pt x="450" y="299"/>
                  </a:lnTo>
                  <a:lnTo>
                    <a:pt x="455" y="276"/>
                  </a:lnTo>
                  <a:lnTo>
                    <a:pt x="459" y="253"/>
                  </a:lnTo>
                  <a:lnTo>
                    <a:pt x="460" y="230"/>
                  </a:lnTo>
                  <a:lnTo>
                    <a:pt x="460" y="230"/>
                  </a:lnTo>
                  <a:lnTo>
                    <a:pt x="459" y="206"/>
                  </a:lnTo>
                  <a:lnTo>
                    <a:pt x="455" y="184"/>
                  </a:lnTo>
                  <a:lnTo>
                    <a:pt x="450" y="162"/>
                  </a:lnTo>
                  <a:lnTo>
                    <a:pt x="442" y="141"/>
                  </a:lnTo>
                  <a:lnTo>
                    <a:pt x="431" y="120"/>
                  </a:lnTo>
                  <a:lnTo>
                    <a:pt x="421" y="102"/>
                  </a:lnTo>
                  <a:lnTo>
                    <a:pt x="407" y="84"/>
                  </a:lnTo>
                  <a:lnTo>
                    <a:pt x="392" y="68"/>
                  </a:lnTo>
                  <a:lnTo>
                    <a:pt x="377" y="52"/>
                  </a:lnTo>
                  <a:lnTo>
                    <a:pt x="358" y="39"/>
                  </a:lnTo>
                  <a:lnTo>
                    <a:pt x="339" y="29"/>
                  </a:lnTo>
                  <a:lnTo>
                    <a:pt x="319" y="18"/>
                  </a:lnTo>
                  <a:lnTo>
                    <a:pt x="298" y="11"/>
                  </a:lnTo>
                  <a:lnTo>
                    <a:pt x="276" y="5"/>
                  </a:lnTo>
                  <a:lnTo>
                    <a:pt x="253" y="2"/>
                  </a:lnTo>
                  <a:lnTo>
                    <a:pt x="229" y="0"/>
                  </a:lnTo>
                  <a:lnTo>
                    <a:pt x="2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0" name="Freeform 151"/>
            <p:cNvSpPr>
              <a:spLocks/>
            </p:cNvSpPr>
            <p:nvPr userDrawn="1"/>
          </p:nvSpPr>
          <p:spPr bwMode="auto">
            <a:xfrm>
              <a:off x="2833" y="2573"/>
              <a:ext cx="94" cy="95"/>
            </a:xfrm>
            <a:custGeom>
              <a:avLst/>
              <a:gdLst>
                <a:gd name="T0" fmla="*/ 189 w 380"/>
                <a:gd name="T1" fmla="*/ 0 h 379"/>
                <a:gd name="T2" fmla="*/ 152 w 380"/>
                <a:gd name="T3" fmla="*/ 4 h 379"/>
                <a:gd name="T4" fmla="*/ 116 w 380"/>
                <a:gd name="T5" fmla="*/ 16 h 379"/>
                <a:gd name="T6" fmla="*/ 84 w 380"/>
                <a:gd name="T7" fmla="*/ 33 h 379"/>
                <a:gd name="T8" fmla="*/ 56 w 380"/>
                <a:gd name="T9" fmla="*/ 56 h 379"/>
                <a:gd name="T10" fmla="*/ 33 w 380"/>
                <a:gd name="T11" fmla="*/ 83 h 379"/>
                <a:gd name="T12" fmla="*/ 16 w 380"/>
                <a:gd name="T13" fmla="*/ 116 h 379"/>
                <a:gd name="T14" fmla="*/ 4 w 380"/>
                <a:gd name="T15" fmla="*/ 151 h 379"/>
                <a:gd name="T16" fmla="*/ 0 w 380"/>
                <a:gd name="T17" fmla="*/ 190 h 379"/>
                <a:gd name="T18" fmla="*/ 2 w 380"/>
                <a:gd name="T19" fmla="*/ 208 h 379"/>
                <a:gd name="T20" fmla="*/ 10 w 380"/>
                <a:gd name="T21" fmla="*/ 246 h 379"/>
                <a:gd name="T22" fmla="*/ 24 w 380"/>
                <a:gd name="T23" fmla="*/ 280 h 379"/>
                <a:gd name="T24" fmla="*/ 45 w 380"/>
                <a:gd name="T25" fmla="*/ 310 h 379"/>
                <a:gd name="T26" fmla="*/ 69 w 380"/>
                <a:gd name="T27" fmla="*/ 336 h 379"/>
                <a:gd name="T28" fmla="*/ 99 w 380"/>
                <a:gd name="T29" fmla="*/ 356 h 379"/>
                <a:gd name="T30" fmla="*/ 133 w 380"/>
                <a:gd name="T31" fmla="*/ 370 h 379"/>
                <a:gd name="T32" fmla="*/ 171 w 380"/>
                <a:gd name="T33" fmla="*/ 378 h 379"/>
                <a:gd name="T34" fmla="*/ 189 w 380"/>
                <a:gd name="T35" fmla="*/ 379 h 379"/>
                <a:gd name="T36" fmla="*/ 228 w 380"/>
                <a:gd name="T37" fmla="*/ 375 h 379"/>
                <a:gd name="T38" fmla="*/ 264 w 380"/>
                <a:gd name="T39" fmla="*/ 363 h 379"/>
                <a:gd name="T40" fmla="*/ 296 w 380"/>
                <a:gd name="T41" fmla="*/ 346 h 379"/>
                <a:gd name="T42" fmla="*/ 324 w 380"/>
                <a:gd name="T43" fmla="*/ 323 h 379"/>
                <a:gd name="T44" fmla="*/ 347 w 380"/>
                <a:gd name="T45" fmla="*/ 296 h 379"/>
                <a:gd name="T46" fmla="*/ 364 w 380"/>
                <a:gd name="T47" fmla="*/ 263 h 379"/>
                <a:gd name="T48" fmla="*/ 376 w 380"/>
                <a:gd name="T49" fmla="*/ 228 h 379"/>
                <a:gd name="T50" fmla="*/ 380 w 380"/>
                <a:gd name="T51" fmla="*/ 190 h 379"/>
                <a:gd name="T52" fmla="*/ 378 w 380"/>
                <a:gd name="T53" fmla="*/ 171 h 379"/>
                <a:gd name="T54" fmla="*/ 370 w 380"/>
                <a:gd name="T55" fmla="*/ 133 h 379"/>
                <a:gd name="T56" fmla="*/ 356 w 380"/>
                <a:gd name="T57" fmla="*/ 99 h 379"/>
                <a:gd name="T58" fmla="*/ 335 w 380"/>
                <a:gd name="T59" fmla="*/ 69 h 379"/>
                <a:gd name="T60" fmla="*/ 311 w 380"/>
                <a:gd name="T61" fmla="*/ 44 h 379"/>
                <a:gd name="T62" fmla="*/ 281 w 380"/>
                <a:gd name="T63" fmla="*/ 23 h 379"/>
                <a:gd name="T64" fmla="*/ 247 w 380"/>
                <a:gd name="T65" fmla="*/ 9 h 379"/>
                <a:gd name="T66" fmla="*/ 209 w 380"/>
                <a:gd name="T67" fmla="*/ 1 h 379"/>
                <a:gd name="T68" fmla="*/ 189 w 380"/>
                <a:gd name="T69"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0" h="379">
                  <a:moveTo>
                    <a:pt x="189" y="0"/>
                  </a:moveTo>
                  <a:lnTo>
                    <a:pt x="189" y="0"/>
                  </a:lnTo>
                  <a:lnTo>
                    <a:pt x="171" y="1"/>
                  </a:lnTo>
                  <a:lnTo>
                    <a:pt x="152" y="4"/>
                  </a:lnTo>
                  <a:lnTo>
                    <a:pt x="133" y="9"/>
                  </a:lnTo>
                  <a:lnTo>
                    <a:pt x="116" y="16"/>
                  </a:lnTo>
                  <a:lnTo>
                    <a:pt x="99" y="23"/>
                  </a:lnTo>
                  <a:lnTo>
                    <a:pt x="84" y="33"/>
                  </a:lnTo>
                  <a:lnTo>
                    <a:pt x="69" y="44"/>
                  </a:lnTo>
                  <a:lnTo>
                    <a:pt x="56" y="56"/>
                  </a:lnTo>
                  <a:lnTo>
                    <a:pt x="45" y="69"/>
                  </a:lnTo>
                  <a:lnTo>
                    <a:pt x="33" y="83"/>
                  </a:lnTo>
                  <a:lnTo>
                    <a:pt x="24" y="99"/>
                  </a:lnTo>
                  <a:lnTo>
                    <a:pt x="16" y="116"/>
                  </a:lnTo>
                  <a:lnTo>
                    <a:pt x="10" y="133"/>
                  </a:lnTo>
                  <a:lnTo>
                    <a:pt x="4" y="151"/>
                  </a:lnTo>
                  <a:lnTo>
                    <a:pt x="2" y="171"/>
                  </a:lnTo>
                  <a:lnTo>
                    <a:pt x="0" y="190"/>
                  </a:lnTo>
                  <a:lnTo>
                    <a:pt x="0" y="190"/>
                  </a:lnTo>
                  <a:lnTo>
                    <a:pt x="2" y="208"/>
                  </a:lnTo>
                  <a:lnTo>
                    <a:pt x="4" y="228"/>
                  </a:lnTo>
                  <a:lnTo>
                    <a:pt x="10" y="246"/>
                  </a:lnTo>
                  <a:lnTo>
                    <a:pt x="16" y="263"/>
                  </a:lnTo>
                  <a:lnTo>
                    <a:pt x="24" y="280"/>
                  </a:lnTo>
                  <a:lnTo>
                    <a:pt x="33" y="296"/>
                  </a:lnTo>
                  <a:lnTo>
                    <a:pt x="45" y="310"/>
                  </a:lnTo>
                  <a:lnTo>
                    <a:pt x="56" y="323"/>
                  </a:lnTo>
                  <a:lnTo>
                    <a:pt x="69" y="336"/>
                  </a:lnTo>
                  <a:lnTo>
                    <a:pt x="84" y="346"/>
                  </a:lnTo>
                  <a:lnTo>
                    <a:pt x="99" y="356"/>
                  </a:lnTo>
                  <a:lnTo>
                    <a:pt x="116" y="363"/>
                  </a:lnTo>
                  <a:lnTo>
                    <a:pt x="133" y="370"/>
                  </a:lnTo>
                  <a:lnTo>
                    <a:pt x="152" y="375"/>
                  </a:lnTo>
                  <a:lnTo>
                    <a:pt x="171" y="378"/>
                  </a:lnTo>
                  <a:lnTo>
                    <a:pt x="189" y="379"/>
                  </a:lnTo>
                  <a:lnTo>
                    <a:pt x="189" y="379"/>
                  </a:lnTo>
                  <a:lnTo>
                    <a:pt x="209" y="378"/>
                  </a:lnTo>
                  <a:lnTo>
                    <a:pt x="228" y="375"/>
                  </a:lnTo>
                  <a:lnTo>
                    <a:pt x="247" y="370"/>
                  </a:lnTo>
                  <a:lnTo>
                    <a:pt x="264" y="363"/>
                  </a:lnTo>
                  <a:lnTo>
                    <a:pt x="281" y="356"/>
                  </a:lnTo>
                  <a:lnTo>
                    <a:pt x="296" y="346"/>
                  </a:lnTo>
                  <a:lnTo>
                    <a:pt x="311" y="336"/>
                  </a:lnTo>
                  <a:lnTo>
                    <a:pt x="324" y="323"/>
                  </a:lnTo>
                  <a:lnTo>
                    <a:pt x="335" y="310"/>
                  </a:lnTo>
                  <a:lnTo>
                    <a:pt x="347" y="296"/>
                  </a:lnTo>
                  <a:lnTo>
                    <a:pt x="356" y="280"/>
                  </a:lnTo>
                  <a:lnTo>
                    <a:pt x="364" y="263"/>
                  </a:lnTo>
                  <a:lnTo>
                    <a:pt x="370" y="246"/>
                  </a:lnTo>
                  <a:lnTo>
                    <a:pt x="376" y="228"/>
                  </a:lnTo>
                  <a:lnTo>
                    <a:pt x="378" y="208"/>
                  </a:lnTo>
                  <a:lnTo>
                    <a:pt x="380" y="190"/>
                  </a:lnTo>
                  <a:lnTo>
                    <a:pt x="380" y="190"/>
                  </a:lnTo>
                  <a:lnTo>
                    <a:pt x="378" y="171"/>
                  </a:lnTo>
                  <a:lnTo>
                    <a:pt x="376" y="151"/>
                  </a:lnTo>
                  <a:lnTo>
                    <a:pt x="370" y="133"/>
                  </a:lnTo>
                  <a:lnTo>
                    <a:pt x="364" y="116"/>
                  </a:lnTo>
                  <a:lnTo>
                    <a:pt x="356" y="99"/>
                  </a:lnTo>
                  <a:lnTo>
                    <a:pt x="347" y="83"/>
                  </a:lnTo>
                  <a:lnTo>
                    <a:pt x="335" y="69"/>
                  </a:lnTo>
                  <a:lnTo>
                    <a:pt x="324" y="56"/>
                  </a:lnTo>
                  <a:lnTo>
                    <a:pt x="311" y="44"/>
                  </a:lnTo>
                  <a:lnTo>
                    <a:pt x="296" y="33"/>
                  </a:lnTo>
                  <a:lnTo>
                    <a:pt x="281" y="23"/>
                  </a:lnTo>
                  <a:lnTo>
                    <a:pt x="264" y="16"/>
                  </a:lnTo>
                  <a:lnTo>
                    <a:pt x="247" y="9"/>
                  </a:lnTo>
                  <a:lnTo>
                    <a:pt x="228" y="4"/>
                  </a:lnTo>
                  <a:lnTo>
                    <a:pt x="209" y="1"/>
                  </a:lnTo>
                  <a:lnTo>
                    <a:pt x="189" y="0"/>
                  </a:lnTo>
                  <a:lnTo>
                    <a:pt x="18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1" name="Freeform 152"/>
            <p:cNvSpPr>
              <a:spLocks/>
            </p:cNvSpPr>
            <p:nvPr userDrawn="1"/>
          </p:nvSpPr>
          <p:spPr bwMode="auto">
            <a:xfrm>
              <a:off x="2843" y="2837"/>
              <a:ext cx="74" cy="74"/>
            </a:xfrm>
            <a:custGeom>
              <a:avLst/>
              <a:gdLst>
                <a:gd name="T0" fmla="*/ 148 w 297"/>
                <a:gd name="T1" fmla="*/ 0 h 297"/>
                <a:gd name="T2" fmla="*/ 120 w 297"/>
                <a:gd name="T3" fmla="*/ 3 h 297"/>
                <a:gd name="T4" fmla="*/ 91 w 297"/>
                <a:gd name="T5" fmla="*/ 12 h 297"/>
                <a:gd name="T6" fmla="*/ 66 w 297"/>
                <a:gd name="T7" fmla="*/ 25 h 297"/>
                <a:gd name="T8" fmla="*/ 44 w 297"/>
                <a:gd name="T9" fmla="*/ 43 h 297"/>
                <a:gd name="T10" fmla="*/ 26 w 297"/>
                <a:gd name="T11" fmla="*/ 65 h 297"/>
                <a:gd name="T12" fmla="*/ 12 w 297"/>
                <a:gd name="T13" fmla="*/ 90 h 297"/>
                <a:gd name="T14" fmla="*/ 4 w 297"/>
                <a:gd name="T15" fmla="*/ 119 h 297"/>
                <a:gd name="T16" fmla="*/ 0 w 297"/>
                <a:gd name="T17" fmla="*/ 148 h 297"/>
                <a:gd name="T18" fmla="*/ 1 w 297"/>
                <a:gd name="T19" fmla="*/ 163 h 297"/>
                <a:gd name="T20" fmla="*/ 8 w 297"/>
                <a:gd name="T21" fmla="*/ 193 h 297"/>
                <a:gd name="T22" fmla="*/ 18 w 297"/>
                <a:gd name="T23" fmla="*/ 219 h 297"/>
                <a:gd name="T24" fmla="*/ 35 w 297"/>
                <a:gd name="T25" fmla="*/ 242 h 297"/>
                <a:gd name="T26" fmla="*/ 55 w 297"/>
                <a:gd name="T27" fmla="*/ 263 h 297"/>
                <a:gd name="T28" fmla="*/ 78 w 297"/>
                <a:gd name="T29" fmla="*/ 279 h 297"/>
                <a:gd name="T30" fmla="*/ 105 w 297"/>
                <a:gd name="T31" fmla="*/ 290 h 297"/>
                <a:gd name="T32" fmla="*/ 134 w 297"/>
                <a:gd name="T33" fmla="*/ 296 h 297"/>
                <a:gd name="T34" fmla="*/ 148 w 297"/>
                <a:gd name="T35" fmla="*/ 297 h 297"/>
                <a:gd name="T36" fmla="*/ 178 w 297"/>
                <a:gd name="T37" fmla="*/ 293 h 297"/>
                <a:gd name="T38" fmla="*/ 207 w 297"/>
                <a:gd name="T39" fmla="*/ 285 h 297"/>
                <a:gd name="T40" fmla="*/ 232 w 297"/>
                <a:gd name="T41" fmla="*/ 271 h 297"/>
                <a:gd name="T42" fmla="*/ 254 w 297"/>
                <a:gd name="T43" fmla="*/ 253 h 297"/>
                <a:gd name="T44" fmla="*/ 272 w 297"/>
                <a:gd name="T45" fmla="*/ 231 h 297"/>
                <a:gd name="T46" fmla="*/ 286 w 297"/>
                <a:gd name="T47" fmla="*/ 206 h 297"/>
                <a:gd name="T48" fmla="*/ 294 w 297"/>
                <a:gd name="T49" fmla="*/ 178 h 297"/>
                <a:gd name="T50" fmla="*/ 297 w 297"/>
                <a:gd name="T51" fmla="*/ 148 h 297"/>
                <a:gd name="T52" fmla="*/ 297 w 297"/>
                <a:gd name="T53" fmla="*/ 133 h 297"/>
                <a:gd name="T54" fmla="*/ 290 w 297"/>
                <a:gd name="T55" fmla="*/ 104 h 297"/>
                <a:gd name="T56" fmla="*/ 280 w 297"/>
                <a:gd name="T57" fmla="*/ 77 h 297"/>
                <a:gd name="T58" fmla="*/ 263 w 297"/>
                <a:gd name="T59" fmla="*/ 53 h 297"/>
                <a:gd name="T60" fmla="*/ 243 w 297"/>
                <a:gd name="T61" fmla="*/ 34 h 297"/>
                <a:gd name="T62" fmla="*/ 220 w 297"/>
                <a:gd name="T63" fmla="*/ 17 h 297"/>
                <a:gd name="T64" fmla="*/ 193 w 297"/>
                <a:gd name="T65" fmla="*/ 6 h 297"/>
                <a:gd name="T66" fmla="*/ 164 w 297"/>
                <a:gd name="T67" fmla="*/ 0 h 297"/>
                <a:gd name="T68" fmla="*/ 148 w 297"/>
                <a:gd name="T69"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48" y="0"/>
                  </a:moveTo>
                  <a:lnTo>
                    <a:pt x="148" y="0"/>
                  </a:lnTo>
                  <a:lnTo>
                    <a:pt x="134" y="0"/>
                  </a:lnTo>
                  <a:lnTo>
                    <a:pt x="120" y="3"/>
                  </a:lnTo>
                  <a:lnTo>
                    <a:pt x="105" y="6"/>
                  </a:lnTo>
                  <a:lnTo>
                    <a:pt x="91" y="12"/>
                  </a:lnTo>
                  <a:lnTo>
                    <a:pt x="78" y="17"/>
                  </a:lnTo>
                  <a:lnTo>
                    <a:pt x="66" y="25"/>
                  </a:lnTo>
                  <a:lnTo>
                    <a:pt x="55" y="34"/>
                  </a:lnTo>
                  <a:lnTo>
                    <a:pt x="44" y="43"/>
                  </a:lnTo>
                  <a:lnTo>
                    <a:pt x="35" y="53"/>
                  </a:lnTo>
                  <a:lnTo>
                    <a:pt x="26" y="65"/>
                  </a:lnTo>
                  <a:lnTo>
                    <a:pt x="18" y="77"/>
                  </a:lnTo>
                  <a:lnTo>
                    <a:pt x="12" y="90"/>
                  </a:lnTo>
                  <a:lnTo>
                    <a:pt x="8" y="104"/>
                  </a:lnTo>
                  <a:lnTo>
                    <a:pt x="4" y="119"/>
                  </a:lnTo>
                  <a:lnTo>
                    <a:pt x="1" y="133"/>
                  </a:lnTo>
                  <a:lnTo>
                    <a:pt x="0" y="148"/>
                  </a:lnTo>
                  <a:lnTo>
                    <a:pt x="0" y="148"/>
                  </a:lnTo>
                  <a:lnTo>
                    <a:pt x="1" y="163"/>
                  </a:lnTo>
                  <a:lnTo>
                    <a:pt x="4" y="178"/>
                  </a:lnTo>
                  <a:lnTo>
                    <a:pt x="8" y="193"/>
                  </a:lnTo>
                  <a:lnTo>
                    <a:pt x="12" y="206"/>
                  </a:lnTo>
                  <a:lnTo>
                    <a:pt x="18" y="219"/>
                  </a:lnTo>
                  <a:lnTo>
                    <a:pt x="26" y="231"/>
                  </a:lnTo>
                  <a:lnTo>
                    <a:pt x="35" y="242"/>
                  </a:lnTo>
                  <a:lnTo>
                    <a:pt x="44" y="253"/>
                  </a:lnTo>
                  <a:lnTo>
                    <a:pt x="55" y="263"/>
                  </a:lnTo>
                  <a:lnTo>
                    <a:pt x="66" y="271"/>
                  </a:lnTo>
                  <a:lnTo>
                    <a:pt x="78" y="279"/>
                  </a:lnTo>
                  <a:lnTo>
                    <a:pt x="91" y="285"/>
                  </a:lnTo>
                  <a:lnTo>
                    <a:pt x="105" y="290"/>
                  </a:lnTo>
                  <a:lnTo>
                    <a:pt x="120" y="293"/>
                  </a:lnTo>
                  <a:lnTo>
                    <a:pt x="134" y="296"/>
                  </a:lnTo>
                  <a:lnTo>
                    <a:pt x="148" y="297"/>
                  </a:lnTo>
                  <a:lnTo>
                    <a:pt x="148" y="297"/>
                  </a:lnTo>
                  <a:lnTo>
                    <a:pt x="164" y="296"/>
                  </a:lnTo>
                  <a:lnTo>
                    <a:pt x="178" y="293"/>
                  </a:lnTo>
                  <a:lnTo>
                    <a:pt x="193" y="290"/>
                  </a:lnTo>
                  <a:lnTo>
                    <a:pt x="207" y="285"/>
                  </a:lnTo>
                  <a:lnTo>
                    <a:pt x="220" y="279"/>
                  </a:lnTo>
                  <a:lnTo>
                    <a:pt x="232" y="271"/>
                  </a:lnTo>
                  <a:lnTo>
                    <a:pt x="243" y="263"/>
                  </a:lnTo>
                  <a:lnTo>
                    <a:pt x="254" y="253"/>
                  </a:lnTo>
                  <a:lnTo>
                    <a:pt x="263" y="242"/>
                  </a:lnTo>
                  <a:lnTo>
                    <a:pt x="272" y="231"/>
                  </a:lnTo>
                  <a:lnTo>
                    <a:pt x="280" y="219"/>
                  </a:lnTo>
                  <a:lnTo>
                    <a:pt x="286" y="206"/>
                  </a:lnTo>
                  <a:lnTo>
                    <a:pt x="290" y="193"/>
                  </a:lnTo>
                  <a:lnTo>
                    <a:pt x="294" y="178"/>
                  </a:lnTo>
                  <a:lnTo>
                    <a:pt x="297" y="163"/>
                  </a:lnTo>
                  <a:lnTo>
                    <a:pt x="297" y="148"/>
                  </a:lnTo>
                  <a:lnTo>
                    <a:pt x="297" y="148"/>
                  </a:lnTo>
                  <a:lnTo>
                    <a:pt x="297" y="133"/>
                  </a:lnTo>
                  <a:lnTo>
                    <a:pt x="294" y="119"/>
                  </a:lnTo>
                  <a:lnTo>
                    <a:pt x="290" y="104"/>
                  </a:lnTo>
                  <a:lnTo>
                    <a:pt x="286" y="90"/>
                  </a:lnTo>
                  <a:lnTo>
                    <a:pt x="280" y="77"/>
                  </a:lnTo>
                  <a:lnTo>
                    <a:pt x="272" y="65"/>
                  </a:lnTo>
                  <a:lnTo>
                    <a:pt x="263" y="53"/>
                  </a:lnTo>
                  <a:lnTo>
                    <a:pt x="254" y="43"/>
                  </a:lnTo>
                  <a:lnTo>
                    <a:pt x="243" y="34"/>
                  </a:lnTo>
                  <a:lnTo>
                    <a:pt x="232" y="25"/>
                  </a:lnTo>
                  <a:lnTo>
                    <a:pt x="220" y="17"/>
                  </a:lnTo>
                  <a:lnTo>
                    <a:pt x="207" y="12"/>
                  </a:lnTo>
                  <a:lnTo>
                    <a:pt x="193" y="6"/>
                  </a:lnTo>
                  <a:lnTo>
                    <a:pt x="178" y="3"/>
                  </a:lnTo>
                  <a:lnTo>
                    <a:pt x="164" y="0"/>
                  </a:lnTo>
                  <a:lnTo>
                    <a:pt x="148" y="0"/>
                  </a:ln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732765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title only">
    <p:spTree>
      <p:nvGrpSpPr>
        <p:cNvPr id="1" name=""/>
        <p:cNvGrpSpPr/>
        <p:nvPr/>
      </p:nvGrpSpPr>
      <p:grpSpPr>
        <a:xfrm>
          <a:off x="0" y="0"/>
          <a:ext cx="0" cy="0"/>
          <a:chOff x="0" y="0"/>
          <a:chExt cx="0" cy="0"/>
        </a:xfrm>
      </p:grpSpPr>
      <p:sp>
        <p:nvSpPr>
          <p:cNvPr id="115" name="Rectangle 114"/>
          <p:cNvSpPr/>
          <p:nvPr userDrawn="1"/>
        </p:nvSpPr>
        <p:spPr>
          <a:xfrm>
            <a:off x="0" y="-1429"/>
            <a:ext cx="3189288" cy="5149692"/>
          </a:xfrm>
          <a:prstGeom prst="rect">
            <a:avLst/>
          </a:prstGeom>
          <a:solidFill>
            <a:schemeClr val="accent1"/>
          </a:solidFill>
          <a:ln w="6350" cap="sq" cmpd="sng" algn="ctr">
            <a:noFill/>
            <a:prstDash val="solid"/>
            <a:miter lim="800000"/>
          </a:ln>
          <a:effectLst/>
        </p:spPr>
        <p:txBody>
          <a:bodyPr rot="0" spcFirstLastPara="0" vert="horz" wrap="square" lIns="137160" tIns="137160" rIns="137160" bIns="13716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a:ln>
                <a:noFill/>
              </a:ln>
              <a:solidFill>
                <a:prstClr val="white"/>
              </a:solidFill>
              <a:effectLst/>
              <a:uLnTx/>
              <a:uFillTx/>
              <a:ea typeface="+mn-ea"/>
              <a:cs typeface="+mn-cs"/>
            </a:endParaRPr>
          </a:p>
        </p:txBody>
      </p:sp>
      <p:grpSp>
        <p:nvGrpSpPr>
          <p:cNvPr id="7" name="Group 6" descr="Blackboard logo" title="Blackboard logo"/>
          <p:cNvGrpSpPr>
            <a:grpSpLocks noChangeAspect="1"/>
          </p:cNvGrpSpPr>
          <p:nvPr userDrawn="1"/>
        </p:nvGrpSpPr>
        <p:grpSpPr>
          <a:xfrm>
            <a:off x="312738" y="4843751"/>
            <a:ext cx="878003" cy="123164"/>
            <a:chOff x="311150" y="4851501"/>
            <a:chExt cx="768114" cy="107749"/>
          </a:xfrm>
          <a:solidFill>
            <a:schemeClr val="bg1"/>
          </a:solidFill>
        </p:grpSpPr>
        <p:sp>
          <p:nvSpPr>
            <p:cNvPr id="8" name="Freeform 5" descr=" " title=" "/>
            <p:cNvSpPr>
              <a:spLocks noEditPoints="1"/>
            </p:cNvSpPr>
            <p:nvPr userDrawn="1"/>
          </p:nvSpPr>
          <p:spPr bwMode="auto">
            <a:xfrm>
              <a:off x="311150" y="4855768"/>
              <a:ext cx="84679" cy="101748"/>
            </a:xfrm>
            <a:custGeom>
              <a:avLst/>
              <a:gdLst>
                <a:gd name="T0" fmla="*/ 1001 w 1271"/>
                <a:gd name="T1" fmla="*/ 1053 h 1526"/>
                <a:gd name="T2" fmla="*/ 983 w 1271"/>
                <a:gd name="T3" fmla="*/ 989 h 1526"/>
                <a:gd name="T4" fmla="*/ 943 w 1271"/>
                <a:gd name="T5" fmla="*/ 939 h 1526"/>
                <a:gd name="T6" fmla="*/ 881 w 1271"/>
                <a:gd name="T7" fmla="*/ 901 h 1526"/>
                <a:gd name="T8" fmla="*/ 797 w 1271"/>
                <a:gd name="T9" fmla="*/ 878 h 1526"/>
                <a:gd name="T10" fmla="*/ 689 w 1271"/>
                <a:gd name="T11" fmla="*/ 870 h 1526"/>
                <a:gd name="T12" fmla="*/ 708 w 1271"/>
                <a:gd name="T13" fmla="*/ 1289 h 1526"/>
                <a:gd name="T14" fmla="*/ 773 w 1271"/>
                <a:gd name="T15" fmla="*/ 1286 h 1526"/>
                <a:gd name="T16" fmla="*/ 857 w 1271"/>
                <a:gd name="T17" fmla="*/ 1268 h 1526"/>
                <a:gd name="T18" fmla="*/ 924 w 1271"/>
                <a:gd name="T19" fmla="*/ 1235 h 1526"/>
                <a:gd name="T20" fmla="*/ 971 w 1271"/>
                <a:gd name="T21" fmla="*/ 1188 h 1526"/>
                <a:gd name="T22" fmla="*/ 997 w 1271"/>
                <a:gd name="T23" fmla="*/ 1127 h 1526"/>
                <a:gd name="T24" fmla="*/ 917 w 1271"/>
                <a:gd name="T25" fmla="*/ 434 h 1526"/>
                <a:gd name="T26" fmla="*/ 912 w 1271"/>
                <a:gd name="T27" fmla="*/ 390 h 1526"/>
                <a:gd name="T28" fmla="*/ 890 w 1271"/>
                <a:gd name="T29" fmla="*/ 334 h 1526"/>
                <a:gd name="T30" fmla="*/ 848 w 1271"/>
                <a:gd name="T31" fmla="*/ 290 h 1526"/>
                <a:gd name="T32" fmla="*/ 788 w 1271"/>
                <a:gd name="T33" fmla="*/ 258 h 1526"/>
                <a:gd name="T34" fmla="*/ 711 w 1271"/>
                <a:gd name="T35" fmla="*/ 242 h 1526"/>
                <a:gd name="T36" fmla="*/ 264 w 1271"/>
                <a:gd name="T37" fmla="*/ 238 h 1526"/>
                <a:gd name="T38" fmla="*/ 629 w 1271"/>
                <a:gd name="T39" fmla="*/ 643 h 1526"/>
                <a:gd name="T40" fmla="*/ 720 w 1271"/>
                <a:gd name="T41" fmla="*/ 636 h 1526"/>
                <a:gd name="T42" fmla="*/ 797 w 1271"/>
                <a:gd name="T43" fmla="*/ 614 h 1526"/>
                <a:gd name="T44" fmla="*/ 856 w 1271"/>
                <a:gd name="T45" fmla="*/ 579 h 1526"/>
                <a:gd name="T46" fmla="*/ 891 w 1271"/>
                <a:gd name="T47" fmla="*/ 537 h 1526"/>
                <a:gd name="T48" fmla="*/ 905 w 1271"/>
                <a:gd name="T49" fmla="*/ 507 h 1526"/>
                <a:gd name="T50" fmla="*/ 916 w 1271"/>
                <a:gd name="T51" fmla="*/ 460 h 1526"/>
                <a:gd name="T52" fmla="*/ 1186 w 1271"/>
                <a:gd name="T53" fmla="*/ 391 h 1526"/>
                <a:gd name="T54" fmla="*/ 1175 w 1271"/>
                <a:gd name="T55" fmla="*/ 487 h 1526"/>
                <a:gd name="T56" fmla="*/ 1147 w 1271"/>
                <a:gd name="T57" fmla="*/ 565 h 1526"/>
                <a:gd name="T58" fmla="*/ 1104 w 1271"/>
                <a:gd name="T59" fmla="*/ 630 h 1526"/>
                <a:gd name="T60" fmla="*/ 1050 w 1271"/>
                <a:gd name="T61" fmla="*/ 681 h 1526"/>
                <a:gd name="T62" fmla="*/ 989 w 1271"/>
                <a:gd name="T63" fmla="*/ 722 h 1526"/>
                <a:gd name="T64" fmla="*/ 1001 w 1271"/>
                <a:gd name="T65" fmla="*/ 745 h 1526"/>
                <a:gd name="T66" fmla="*/ 1090 w 1271"/>
                <a:gd name="T67" fmla="*/ 788 h 1526"/>
                <a:gd name="T68" fmla="*/ 1164 w 1271"/>
                <a:gd name="T69" fmla="*/ 843 h 1526"/>
                <a:gd name="T70" fmla="*/ 1213 w 1271"/>
                <a:gd name="T71" fmla="*/ 899 h 1526"/>
                <a:gd name="T72" fmla="*/ 1236 w 1271"/>
                <a:gd name="T73" fmla="*/ 939 h 1526"/>
                <a:gd name="T74" fmla="*/ 1253 w 1271"/>
                <a:gd name="T75" fmla="*/ 983 h 1526"/>
                <a:gd name="T76" fmla="*/ 1265 w 1271"/>
                <a:gd name="T77" fmla="*/ 1032 h 1526"/>
                <a:gd name="T78" fmla="*/ 1270 w 1271"/>
                <a:gd name="T79" fmla="*/ 1086 h 1526"/>
                <a:gd name="T80" fmla="*/ 1270 w 1271"/>
                <a:gd name="T81" fmla="*/ 1130 h 1526"/>
                <a:gd name="T82" fmla="*/ 1260 w 1271"/>
                <a:gd name="T83" fmla="*/ 1202 h 1526"/>
                <a:gd name="T84" fmla="*/ 1240 w 1271"/>
                <a:gd name="T85" fmla="*/ 1268 h 1526"/>
                <a:gd name="T86" fmla="*/ 1207 w 1271"/>
                <a:gd name="T87" fmla="*/ 1325 h 1526"/>
                <a:gd name="T88" fmla="*/ 1167 w 1271"/>
                <a:gd name="T89" fmla="*/ 1375 h 1526"/>
                <a:gd name="T90" fmla="*/ 1115 w 1271"/>
                <a:gd name="T91" fmla="*/ 1419 h 1526"/>
                <a:gd name="T92" fmla="*/ 1056 w 1271"/>
                <a:gd name="T93" fmla="*/ 1455 h 1526"/>
                <a:gd name="T94" fmla="*/ 988 w 1271"/>
                <a:gd name="T95" fmla="*/ 1484 h 1526"/>
                <a:gd name="T96" fmla="*/ 911 w 1271"/>
                <a:gd name="T97" fmla="*/ 1505 h 1526"/>
                <a:gd name="T98" fmla="*/ 828 w 1271"/>
                <a:gd name="T99" fmla="*/ 1520 h 1526"/>
                <a:gd name="T100" fmla="*/ 738 w 1271"/>
                <a:gd name="T101" fmla="*/ 1526 h 1526"/>
                <a:gd name="T102" fmla="*/ 0 w 1271"/>
                <a:gd name="T103" fmla="*/ 0 h 1526"/>
                <a:gd name="T104" fmla="*/ 713 w 1271"/>
                <a:gd name="T105" fmla="*/ 0 h 1526"/>
                <a:gd name="T106" fmla="*/ 794 w 1271"/>
                <a:gd name="T107" fmla="*/ 8 h 1526"/>
                <a:gd name="T108" fmla="*/ 868 w 1271"/>
                <a:gd name="T109" fmla="*/ 22 h 1526"/>
                <a:gd name="T110" fmla="*/ 936 w 1271"/>
                <a:gd name="T111" fmla="*/ 42 h 1526"/>
                <a:gd name="T112" fmla="*/ 997 w 1271"/>
                <a:gd name="T113" fmla="*/ 71 h 1526"/>
                <a:gd name="T114" fmla="*/ 1050 w 1271"/>
                <a:gd name="T115" fmla="*/ 106 h 1526"/>
                <a:gd name="T116" fmla="*/ 1095 w 1271"/>
                <a:gd name="T117" fmla="*/ 147 h 1526"/>
                <a:gd name="T118" fmla="*/ 1131 w 1271"/>
                <a:gd name="T119" fmla="*/ 194 h 1526"/>
                <a:gd name="T120" fmla="*/ 1158 w 1271"/>
                <a:gd name="T121" fmla="*/ 247 h 1526"/>
                <a:gd name="T122" fmla="*/ 1176 w 1271"/>
                <a:gd name="T123" fmla="*/ 305 h 1526"/>
                <a:gd name="T124" fmla="*/ 1185 w 1271"/>
                <a:gd name="T125" fmla="*/ 368 h 1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1" h="1526">
                  <a:moveTo>
                    <a:pt x="1002" y="1077"/>
                  </a:moveTo>
                  <a:lnTo>
                    <a:pt x="1002" y="1077"/>
                  </a:lnTo>
                  <a:lnTo>
                    <a:pt x="1001" y="1053"/>
                  </a:lnTo>
                  <a:lnTo>
                    <a:pt x="997" y="1031"/>
                  </a:lnTo>
                  <a:lnTo>
                    <a:pt x="991" y="1010"/>
                  </a:lnTo>
                  <a:lnTo>
                    <a:pt x="983" y="989"/>
                  </a:lnTo>
                  <a:lnTo>
                    <a:pt x="972" y="972"/>
                  </a:lnTo>
                  <a:lnTo>
                    <a:pt x="959" y="955"/>
                  </a:lnTo>
                  <a:lnTo>
                    <a:pt x="943" y="939"/>
                  </a:lnTo>
                  <a:lnTo>
                    <a:pt x="924" y="925"/>
                  </a:lnTo>
                  <a:lnTo>
                    <a:pt x="904" y="912"/>
                  </a:lnTo>
                  <a:lnTo>
                    <a:pt x="881" y="901"/>
                  </a:lnTo>
                  <a:lnTo>
                    <a:pt x="855" y="892"/>
                  </a:lnTo>
                  <a:lnTo>
                    <a:pt x="826" y="884"/>
                  </a:lnTo>
                  <a:lnTo>
                    <a:pt x="797" y="878"/>
                  </a:lnTo>
                  <a:lnTo>
                    <a:pt x="763" y="874"/>
                  </a:lnTo>
                  <a:lnTo>
                    <a:pt x="727" y="871"/>
                  </a:lnTo>
                  <a:lnTo>
                    <a:pt x="689" y="870"/>
                  </a:lnTo>
                  <a:lnTo>
                    <a:pt x="264" y="870"/>
                  </a:lnTo>
                  <a:lnTo>
                    <a:pt x="264" y="1289"/>
                  </a:lnTo>
                  <a:lnTo>
                    <a:pt x="708" y="1289"/>
                  </a:lnTo>
                  <a:lnTo>
                    <a:pt x="708" y="1289"/>
                  </a:lnTo>
                  <a:lnTo>
                    <a:pt x="742" y="1288"/>
                  </a:lnTo>
                  <a:lnTo>
                    <a:pt x="773" y="1286"/>
                  </a:lnTo>
                  <a:lnTo>
                    <a:pt x="804" y="1281"/>
                  </a:lnTo>
                  <a:lnTo>
                    <a:pt x="831" y="1275"/>
                  </a:lnTo>
                  <a:lnTo>
                    <a:pt x="857" y="1268"/>
                  </a:lnTo>
                  <a:lnTo>
                    <a:pt x="881" y="1258"/>
                  </a:lnTo>
                  <a:lnTo>
                    <a:pt x="904" y="1247"/>
                  </a:lnTo>
                  <a:lnTo>
                    <a:pt x="924" y="1235"/>
                  </a:lnTo>
                  <a:lnTo>
                    <a:pt x="942" y="1221"/>
                  </a:lnTo>
                  <a:lnTo>
                    <a:pt x="958" y="1206"/>
                  </a:lnTo>
                  <a:lnTo>
                    <a:pt x="971" y="1188"/>
                  </a:lnTo>
                  <a:lnTo>
                    <a:pt x="982" y="1169"/>
                  </a:lnTo>
                  <a:lnTo>
                    <a:pt x="991" y="1148"/>
                  </a:lnTo>
                  <a:lnTo>
                    <a:pt x="997" y="1127"/>
                  </a:lnTo>
                  <a:lnTo>
                    <a:pt x="1001" y="1103"/>
                  </a:lnTo>
                  <a:lnTo>
                    <a:pt x="1002" y="1077"/>
                  </a:lnTo>
                  <a:close/>
                  <a:moveTo>
                    <a:pt x="917" y="434"/>
                  </a:moveTo>
                  <a:lnTo>
                    <a:pt x="917" y="434"/>
                  </a:lnTo>
                  <a:lnTo>
                    <a:pt x="916" y="411"/>
                  </a:lnTo>
                  <a:lnTo>
                    <a:pt x="912" y="390"/>
                  </a:lnTo>
                  <a:lnTo>
                    <a:pt x="908" y="371"/>
                  </a:lnTo>
                  <a:lnTo>
                    <a:pt x="899" y="352"/>
                  </a:lnTo>
                  <a:lnTo>
                    <a:pt x="890" y="334"/>
                  </a:lnTo>
                  <a:lnTo>
                    <a:pt x="878" y="318"/>
                  </a:lnTo>
                  <a:lnTo>
                    <a:pt x="863" y="303"/>
                  </a:lnTo>
                  <a:lnTo>
                    <a:pt x="848" y="290"/>
                  </a:lnTo>
                  <a:lnTo>
                    <a:pt x="830" y="278"/>
                  </a:lnTo>
                  <a:lnTo>
                    <a:pt x="810" y="268"/>
                  </a:lnTo>
                  <a:lnTo>
                    <a:pt x="788" y="258"/>
                  </a:lnTo>
                  <a:lnTo>
                    <a:pt x="764" y="251"/>
                  </a:lnTo>
                  <a:lnTo>
                    <a:pt x="738" y="245"/>
                  </a:lnTo>
                  <a:lnTo>
                    <a:pt x="711" y="242"/>
                  </a:lnTo>
                  <a:lnTo>
                    <a:pt x="681" y="239"/>
                  </a:lnTo>
                  <a:lnTo>
                    <a:pt x="650" y="238"/>
                  </a:lnTo>
                  <a:lnTo>
                    <a:pt x="264" y="238"/>
                  </a:lnTo>
                  <a:lnTo>
                    <a:pt x="264" y="643"/>
                  </a:lnTo>
                  <a:lnTo>
                    <a:pt x="629" y="643"/>
                  </a:lnTo>
                  <a:lnTo>
                    <a:pt x="629" y="643"/>
                  </a:lnTo>
                  <a:lnTo>
                    <a:pt x="662" y="643"/>
                  </a:lnTo>
                  <a:lnTo>
                    <a:pt x="691" y="641"/>
                  </a:lnTo>
                  <a:lnTo>
                    <a:pt x="720" y="636"/>
                  </a:lnTo>
                  <a:lnTo>
                    <a:pt x="748" y="631"/>
                  </a:lnTo>
                  <a:lnTo>
                    <a:pt x="773" y="624"/>
                  </a:lnTo>
                  <a:lnTo>
                    <a:pt x="797" y="614"/>
                  </a:lnTo>
                  <a:lnTo>
                    <a:pt x="818" y="605"/>
                  </a:lnTo>
                  <a:lnTo>
                    <a:pt x="838" y="592"/>
                  </a:lnTo>
                  <a:lnTo>
                    <a:pt x="856" y="579"/>
                  </a:lnTo>
                  <a:lnTo>
                    <a:pt x="872" y="563"/>
                  </a:lnTo>
                  <a:lnTo>
                    <a:pt x="885" y="546"/>
                  </a:lnTo>
                  <a:lnTo>
                    <a:pt x="891" y="537"/>
                  </a:lnTo>
                  <a:lnTo>
                    <a:pt x="897" y="527"/>
                  </a:lnTo>
                  <a:lnTo>
                    <a:pt x="902" y="516"/>
                  </a:lnTo>
                  <a:lnTo>
                    <a:pt x="905" y="507"/>
                  </a:lnTo>
                  <a:lnTo>
                    <a:pt x="909" y="495"/>
                  </a:lnTo>
                  <a:lnTo>
                    <a:pt x="912" y="484"/>
                  </a:lnTo>
                  <a:lnTo>
                    <a:pt x="916" y="460"/>
                  </a:lnTo>
                  <a:lnTo>
                    <a:pt x="917" y="434"/>
                  </a:lnTo>
                  <a:close/>
                  <a:moveTo>
                    <a:pt x="1186" y="391"/>
                  </a:moveTo>
                  <a:lnTo>
                    <a:pt x="1186" y="391"/>
                  </a:lnTo>
                  <a:lnTo>
                    <a:pt x="1185" y="425"/>
                  </a:lnTo>
                  <a:lnTo>
                    <a:pt x="1181" y="457"/>
                  </a:lnTo>
                  <a:lnTo>
                    <a:pt x="1175" y="487"/>
                  </a:lnTo>
                  <a:lnTo>
                    <a:pt x="1167" y="515"/>
                  </a:lnTo>
                  <a:lnTo>
                    <a:pt x="1157" y="542"/>
                  </a:lnTo>
                  <a:lnTo>
                    <a:pt x="1147" y="565"/>
                  </a:lnTo>
                  <a:lnTo>
                    <a:pt x="1133" y="589"/>
                  </a:lnTo>
                  <a:lnTo>
                    <a:pt x="1119" y="610"/>
                  </a:lnTo>
                  <a:lnTo>
                    <a:pt x="1104" y="630"/>
                  </a:lnTo>
                  <a:lnTo>
                    <a:pt x="1087" y="648"/>
                  </a:lnTo>
                  <a:lnTo>
                    <a:pt x="1069" y="666"/>
                  </a:lnTo>
                  <a:lnTo>
                    <a:pt x="1050" y="681"/>
                  </a:lnTo>
                  <a:lnTo>
                    <a:pt x="1029" y="696"/>
                  </a:lnTo>
                  <a:lnTo>
                    <a:pt x="1009" y="709"/>
                  </a:lnTo>
                  <a:lnTo>
                    <a:pt x="989" y="722"/>
                  </a:lnTo>
                  <a:lnTo>
                    <a:pt x="967" y="733"/>
                  </a:lnTo>
                  <a:lnTo>
                    <a:pt x="967" y="733"/>
                  </a:lnTo>
                  <a:lnTo>
                    <a:pt x="1001" y="745"/>
                  </a:lnTo>
                  <a:lnTo>
                    <a:pt x="1032" y="758"/>
                  </a:lnTo>
                  <a:lnTo>
                    <a:pt x="1062" y="772"/>
                  </a:lnTo>
                  <a:lnTo>
                    <a:pt x="1090" y="788"/>
                  </a:lnTo>
                  <a:lnTo>
                    <a:pt x="1117" y="804"/>
                  </a:lnTo>
                  <a:lnTo>
                    <a:pt x="1142" y="822"/>
                  </a:lnTo>
                  <a:lnTo>
                    <a:pt x="1164" y="843"/>
                  </a:lnTo>
                  <a:lnTo>
                    <a:pt x="1186" y="864"/>
                  </a:lnTo>
                  <a:lnTo>
                    <a:pt x="1205" y="887"/>
                  </a:lnTo>
                  <a:lnTo>
                    <a:pt x="1213" y="899"/>
                  </a:lnTo>
                  <a:lnTo>
                    <a:pt x="1222" y="912"/>
                  </a:lnTo>
                  <a:lnTo>
                    <a:pt x="1229" y="925"/>
                  </a:lnTo>
                  <a:lnTo>
                    <a:pt x="1236" y="939"/>
                  </a:lnTo>
                  <a:lnTo>
                    <a:pt x="1242" y="952"/>
                  </a:lnTo>
                  <a:lnTo>
                    <a:pt x="1248" y="968"/>
                  </a:lnTo>
                  <a:lnTo>
                    <a:pt x="1253" y="983"/>
                  </a:lnTo>
                  <a:lnTo>
                    <a:pt x="1258" y="999"/>
                  </a:lnTo>
                  <a:lnTo>
                    <a:pt x="1261" y="1016"/>
                  </a:lnTo>
                  <a:lnTo>
                    <a:pt x="1265" y="1032"/>
                  </a:lnTo>
                  <a:lnTo>
                    <a:pt x="1267" y="1049"/>
                  </a:lnTo>
                  <a:lnTo>
                    <a:pt x="1268" y="1067"/>
                  </a:lnTo>
                  <a:lnTo>
                    <a:pt x="1270" y="1086"/>
                  </a:lnTo>
                  <a:lnTo>
                    <a:pt x="1271" y="1105"/>
                  </a:lnTo>
                  <a:lnTo>
                    <a:pt x="1271" y="1105"/>
                  </a:lnTo>
                  <a:lnTo>
                    <a:pt x="1270" y="1130"/>
                  </a:lnTo>
                  <a:lnTo>
                    <a:pt x="1267" y="1155"/>
                  </a:lnTo>
                  <a:lnTo>
                    <a:pt x="1265" y="1179"/>
                  </a:lnTo>
                  <a:lnTo>
                    <a:pt x="1260" y="1202"/>
                  </a:lnTo>
                  <a:lnTo>
                    <a:pt x="1254" y="1225"/>
                  </a:lnTo>
                  <a:lnTo>
                    <a:pt x="1247" y="1246"/>
                  </a:lnTo>
                  <a:lnTo>
                    <a:pt x="1240" y="1268"/>
                  </a:lnTo>
                  <a:lnTo>
                    <a:pt x="1230" y="1287"/>
                  </a:lnTo>
                  <a:lnTo>
                    <a:pt x="1219" y="1306"/>
                  </a:lnTo>
                  <a:lnTo>
                    <a:pt x="1207" y="1325"/>
                  </a:lnTo>
                  <a:lnTo>
                    <a:pt x="1195" y="1343"/>
                  </a:lnTo>
                  <a:lnTo>
                    <a:pt x="1181" y="1360"/>
                  </a:lnTo>
                  <a:lnTo>
                    <a:pt x="1167" y="1375"/>
                  </a:lnTo>
                  <a:lnTo>
                    <a:pt x="1150" y="1391"/>
                  </a:lnTo>
                  <a:lnTo>
                    <a:pt x="1133" y="1405"/>
                  </a:lnTo>
                  <a:lnTo>
                    <a:pt x="1115" y="1419"/>
                  </a:lnTo>
                  <a:lnTo>
                    <a:pt x="1096" y="1431"/>
                  </a:lnTo>
                  <a:lnTo>
                    <a:pt x="1077" y="1445"/>
                  </a:lnTo>
                  <a:lnTo>
                    <a:pt x="1056" y="1455"/>
                  </a:lnTo>
                  <a:lnTo>
                    <a:pt x="1034" y="1466"/>
                  </a:lnTo>
                  <a:lnTo>
                    <a:pt x="1012" y="1476"/>
                  </a:lnTo>
                  <a:lnTo>
                    <a:pt x="988" y="1484"/>
                  </a:lnTo>
                  <a:lnTo>
                    <a:pt x="963" y="1492"/>
                  </a:lnTo>
                  <a:lnTo>
                    <a:pt x="938" y="1499"/>
                  </a:lnTo>
                  <a:lnTo>
                    <a:pt x="911" y="1505"/>
                  </a:lnTo>
                  <a:lnTo>
                    <a:pt x="885" y="1511"/>
                  </a:lnTo>
                  <a:lnTo>
                    <a:pt x="856" y="1516"/>
                  </a:lnTo>
                  <a:lnTo>
                    <a:pt x="828" y="1520"/>
                  </a:lnTo>
                  <a:lnTo>
                    <a:pt x="799" y="1522"/>
                  </a:lnTo>
                  <a:lnTo>
                    <a:pt x="768" y="1525"/>
                  </a:lnTo>
                  <a:lnTo>
                    <a:pt x="738" y="1526"/>
                  </a:lnTo>
                  <a:lnTo>
                    <a:pt x="706" y="1526"/>
                  </a:lnTo>
                  <a:lnTo>
                    <a:pt x="0" y="1526"/>
                  </a:lnTo>
                  <a:lnTo>
                    <a:pt x="0" y="0"/>
                  </a:lnTo>
                  <a:lnTo>
                    <a:pt x="684" y="0"/>
                  </a:lnTo>
                  <a:lnTo>
                    <a:pt x="684" y="0"/>
                  </a:lnTo>
                  <a:lnTo>
                    <a:pt x="713" y="0"/>
                  </a:lnTo>
                  <a:lnTo>
                    <a:pt x="740" y="3"/>
                  </a:lnTo>
                  <a:lnTo>
                    <a:pt x="768" y="4"/>
                  </a:lnTo>
                  <a:lnTo>
                    <a:pt x="794" y="8"/>
                  </a:lnTo>
                  <a:lnTo>
                    <a:pt x="819" y="11"/>
                  </a:lnTo>
                  <a:lnTo>
                    <a:pt x="844" y="16"/>
                  </a:lnTo>
                  <a:lnTo>
                    <a:pt x="868" y="22"/>
                  </a:lnTo>
                  <a:lnTo>
                    <a:pt x="892" y="28"/>
                  </a:lnTo>
                  <a:lnTo>
                    <a:pt x="915" y="35"/>
                  </a:lnTo>
                  <a:lnTo>
                    <a:pt x="936" y="42"/>
                  </a:lnTo>
                  <a:lnTo>
                    <a:pt x="958" y="52"/>
                  </a:lnTo>
                  <a:lnTo>
                    <a:pt x="978" y="61"/>
                  </a:lnTo>
                  <a:lnTo>
                    <a:pt x="997" y="71"/>
                  </a:lnTo>
                  <a:lnTo>
                    <a:pt x="1015" y="82"/>
                  </a:lnTo>
                  <a:lnTo>
                    <a:pt x="1033" y="94"/>
                  </a:lnTo>
                  <a:lnTo>
                    <a:pt x="1050" y="106"/>
                  </a:lnTo>
                  <a:lnTo>
                    <a:pt x="1065" y="119"/>
                  </a:lnTo>
                  <a:lnTo>
                    <a:pt x="1081" y="133"/>
                  </a:lnTo>
                  <a:lnTo>
                    <a:pt x="1095" y="147"/>
                  </a:lnTo>
                  <a:lnTo>
                    <a:pt x="1108" y="162"/>
                  </a:lnTo>
                  <a:lnTo>
                    <a:pt x="1120" y="177"/>
                  </a:lnTo>
                  <a:lnTo>
                    <a:pt x="1131" y="194"/>
                  </a:lnTo>
                  <a:lnTo>
                    <a:pt x="1142" y="211"/>
                  </a:lnTo>
                  <a:lnTo>
                    <a:pt x="1150" y="229"/>
                  </a:lnTo>
                  <a:lnTo>
                    <a:pt x="1158" y="247"/>
                  </a:lnTo>
                  <a:lnTo>
                    <a:pt x="1166" y="266"/>
                  </a:lnTo>
                  <a:lnTo>
                    <a:pt x="1172" y="285"/>
                  </a:lnTo>
                  <a:lnTo>
                    <a:pt x="1176" y="305"/>
                  </a:lnTo>
                  <a:lnTo>
                    <a:pt x="1180" y="325"/>
                  </a:lnTo>
                  <a:lnTo>
                    <a:pt x="1184" y="347"/>
                  </a:lnTo>
                  <a:lnTo>
                    <a:pt x="1185" y="368"/>
                  </a:lnTo>
                  <a:lnTo>
                    <a:pt x="1186"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9" name="Rectangle 9" descr=" " title=" "/>
            <p:cNvSpPr>
              <a:spLocks noChangeArrowheads="1"/>
            </p:cNvSpPr>
            <p:nvPr userDrawn="1"/>
          </p:nvSpPr>
          <p:spPr bwMode="auto">
            <a:xfrm>
              <a:off x="407698" y="4851501"/>
              <a:ext cx="17603" cy="1060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0" name="Freeform 10" descr=" " title=" "/>
            <p:cNvSpPr>
              <a:spLocks noEditPoints="1"/>
            </p:cNvSpPr>
            <p:nvPr userDrawn="1"/>
          </p:nvSpPr>
          <p:spPr bwMode="auto">
            <a:xfrm>
              <a:off x="435835" y="4879638"/>
              <a:ext cx="69477" cy="79478"/>
            </a:xfrm>
            <a:custGeom>
              <a:avLst/>
              <a:gdLst>
                <a:gd name="T0" fmla="*/ 735 w 1044"/>
                <a:gd name="T1" fmla="*/ 661 h 1192"/>
                <a:gd name="T2" fmla="*/ 601 w 1044"/>
                <a:gd name="T3" fmla="*/ 636 h 1192"/>
                <a:gd name="T4" fmla="*/ 496 w 1044"/>
                <a:gd name="T5" fmla="*/ 634 h 1192"/>
                <a:gd name="T6" fmla="*/ 392 w 1044"/>
                <a:gd name="T7" fmla="*/ 653 h 1192"/>
                <a:gd name="T8" fmla="*/ 315 w 1044"/>
                <a:gd name="T9" fmla="*/ 695 h 1192"/>
                <a:gd name="T10" fmla="*/ 272 w 1044"/>
                <a:gd name="T11" fmla="*/ 758 h 1192"/>
                <a:gd name="T12" fmla="*/ 262 w 1044"/>
                <a:gd name="T13" fmla="*/ 823 h 1192"/>
                <a:gd name="T14" fmla="*/ 272 w 1044"/>
                <a:gd name="T15" fmla="*/ 879 h 1192"/>
                <a:gd name="T16" fmla="*/ 313 w 1044"/>
                <a:gd name="T17" fmla="*/ 937 h 1192"/>
                <a:gd name="T18" fmla="*/ 377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89 w 1044"/>
                <a:gd name="T33" fmla="*/ 679 h 1192"/>
                <a:gd name="T34" fmla="*/ 768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4 w 1044"/>
                <a:gd name="T47" fmla="*/ 1168 h 1192"/>
                <a:gd name="T48" fmla="*/ 185 w 1044"/>
                <a:gd name="T49" fmla="*/ 1139 h 1192"/>
                <a:gd name="T50" fmla="*/ 123 w 1044"/>
                <a:gd name="T51" fmla="*/ 1100 h 1192"/>
                <a:gd name="T52" fmla="*/ 73 w 1044"/>
                <a:gd name="T53" fmla="*/ 1050 h 1192"/>
                <a:gd name="T54" fmla="*/ 33 w 1044"/>
                <a:gd name="T55" fmla="*/ 989 h 1192"/>
                <a:gd name="T56" fmla="*/ 10 w 1044"/>
                <a:gd name="T57" fmla="*/ 917 h 1192"/>
                <a:gd name="T58" fmla="*/ 0 w 1044"/>
                <a:gd name="T59" fmla="*/ 836 h 1192"/>
                <a:gd name="T60" fmla="*/ 2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5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6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89" y="679"/>
                  </a:moveTo>
                  <a:lnTo>
                    <a:pt x="789" y="679"/>
                  </a:lnTo>
                  <a:lnTo>
                    <a:pt x="763" y="670"/>
                  </a:lnTo>
                  <a:lnTo>
                    <a:pt x="735" y="661"/>
                  </a:lnTo>
                  <a:lnTo>
                    <a:pt x="703" y="653"/>
                  </a:lnTo>
                  <a:lnTo>
                    <a:pt x="670" y="646"/>
                  </a:lnTo>
                  <a:lnTo>
                    <a:pt x="637" y="641"/>
                  </a:lnTo>
                  <a:lnTo>
                    <a:pt x="601" y="636"/>
                  </a:lnTo>
                  <a:lnTo>
                    <a:pt x="564" y="634"/>
                  </a:lnTo>
                  <a:lnTo>
                    <a:pt x="526" y="633"/>
                  </a:lnTo>
                  <a:lnTo>
                    <a:pt x="526" y="633"/>
                  </a:lnTo>
                  <a:lnTo>
                    <a:pt x="496" y="634"/>
                  </a:lnTo>
                  <a:lnTo>
                    <a:pt x="467" y="636"/>
                  </a:lnTo>
                  <a:lnTo>
                    <a:pt x="440" y="640"/>
                  </a:lnTo>
                  <a:lnTo>
                    <a:pt x="414" y="646"/>
                  </a:lnTo>
                  <a:lnTo>
                    <a:pt x="392" y="653"/>
                  </a:lnTo>
                  <a:lnTo>
                    <a:pt x="369" y="661"/>
                  </a:lnTo>
                  <a:lnTo>
                    <a:pt x="350" y="671"/>
                  </a:lnTo>
                  <a:lnTo>
                    <a:pt x="332" y="682"/>
                  </a:lnTo>
                  <a:lnTo>
                    <a:pt x="315" y="695"/>
                  </a:lnTo>
                  <a:lnTo>
                    <a:pt x="302" y="708"/>
                  </a:lnTo>
                  <a:lnTo>
                    <a:pt x="290" y="724"/>
                  </a:lnTo>
                  <a:lnTo>
                    <a:pt x="280" y="740"/>
                  </a:lnTo>
                  <a:lnTo>
                    <a:pt x="272" y="758"/>
                  </a:lnTo>
                  <a:lnTo>
                    <a:pt x="266" y="777"/>
                  </a:lnTo>
                  <a:lnTo>
                    <a:pt x="263" y="798"/>
                  </a:lnTo>
                  <a:lnTo>
                    <a:pt x="262" y="819"/>
                  </a:lnTo>
                  <a:lnTo>
                    <a:pt x="262" y="823"/>
                  </a:lnTo>
                  <a:lnTo>
                    <a:pt x="262" y="823"/>
                  </a:lnTo>
                  <a:lnTo>
                    <a:pt x="263" y="843"/>
                  </a:lnTo>
                  <a:lnTo>
                    <a:pt x="266" y="861"/>
                  </a:lnTo>
                  <a:lnTo>
                    <a:pt x="272" y="879"/>
                  </a:lnTo>
                  <a:lnTo>
                    <a:pt x="280" y="896"/>
                  </a:lnTo>
                  <a:lnTo>
                    <a:pt x="289" y="911"/>
                  </a:lnTo>
                  <a:lnTo>
                    <a:pt x="300" y="924"/>
                  </a:lnTo>
                  <a:lnTo>
                    <a:pt x="313" y="937"/>
                  </a:lnTo>
                  <a:lnTo>
                    <a:pt x="326" y="948"/>
                  </a:lnTo>
                  <a:lnTo>
                    <a:pt x="343" y="959"/>
                  </a:lnTo>
                  <a:lnTo>
                    <a:pt x="360" y="967"/>
                  </a:lnTo>
                  <a:lnTo>
                    <a:pt x="377" y="976"/>
                  </a:lnTo>
                  <a:lnTo>
                    <a:pt x="398" y="982"/>
                  </a:lnTo>
                  <a:lnTo>
                    <a:pt x="418" y="986"/>
                  </a:lnTo>
                  <a:lnTo>
                    <a:pt x="440" y="990"/>
                  </a:lnTo>
                  <a:lnTo>
                    <a:pt x="461" y="992"/>
                  </a:lnTo>
                  <a:lnTo>
                    <a:pt x="485" y="992"/>
                  </a:lnTo>
                  <a:lnTo>
                    <a:pt x="485"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3" y="802"/>
                  </a:lnTo>
                  <a:lnTo>
                    <a:pt x="786" y="790"/>
                  </a:lnTo>
                  <a:lnTo>
                    <a:pt x="788" y="777"/>
                  </a:lnTo>
                  <a:lnTo>
                    <a:pt x="788" y="764"/>
                  </a:lnTo>
                  <a:lnTo>
                    <a:pt x="789" y="751"/>
                  </a:lnTo>
                  <a:lnTo>
                    <a:pt x="789" y="679"/>
                  </a:lnTo>
                  <a:close/>
                  <a:moveTo>
                    <a:pt x="782" y="1167"/>
                  </a:moveTo>
                  <a:lnTo>
                    <a:pt x="782" y="1026"/>
                  </a:lnTo>
                  <a:lnTo>
                    <a:pt x="782" y="1026"/>
                  </a:lnTo>
                  <a:lnTo>
                    <a:pt x="768" y="1043"/>
                  </a:lnTo>
                  <a:lnTo>
                    <a:pt x="751" y="1059"/>
                  </a:lnTo>
                  <a:lnTo>
                    <a:pt x="735" y="1076"/>
                  </a:lnTo>
                  <a:lnTo>
                    <a:pt x="715"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50" y="1188"/>
                  </a:lnTo>
                  <a:lnTo>
                    <a:pt x="330" y="1186"/>
                  </a:lnTo>
                  <a:lnTo>
                    <a:pt x="311" y="1182"/>
                  </a:lnTo>
                  <a:lnTo>
                    <a:pt x="291" y="1179"/>
                  </a:lnTo>
                  <a:lnTo>
                    <a:pt x="272" y="1174"/>
                  </a:lnTo>
                  <a:lnTo>
                    <a:pt x="254" y="1168"/>
                  </a:lnTo>
                  <a:lnTo>
                    <a:pt x="237" y="1162"/>
                  </a:lnTo>
                  <a:lnTo>
                    <a:pt x="219" y="1155"/>
                  </a:lnTo>
                  <a:lnTo>
                    <a:pt x="202" y="1148"/>
                  </a:lnTo>
                  <a:lnTo>
                    <a:pt x="185" y="1139"/>
                  </a:lnTo>
                  <a:lnTo>
                    <a:pt x="168" y="1131"/>
                  </a:lnTo>
                  <a:lnTo>
                    <a:pt x="153" y="1121"/>
                  </a:lnTo>
                  <a:lnTo>
                    <a:pt x="137" y="1111"/>
                  </a:lnTo>
                  <a:lnTo>
                    <a:pt x="123" y="1100"/>
                  </a:lnTo>
                  <a:lnTo>
                    <a:pt x="110" y="1089"/>
                  </a:lnTo>
                  <a:lnTo>
                    <a:pt x="97" y="1076"/>
                  </a:lnTo>
                  <a:lnTo>
                    <a:pt x="85" y="1064"/>
                  </a:lnTo>
                  <a:lnTo>
                    <a:pt x="73" y="1050"/>
                  </a:lnTo>
                  <a:lnTo>
                    <a:pt x="62" y="1035"/>
                  </a:lnTo>
                  <a:lnTo>
                    <a:pt x="51" y="1021"/>
                  </a:lnTo>
                  <a:lnTo>
                    <a:pt x="42" y="1005"/>
                  </a:lnTo>
                  <a:lnTo>
                    <a:pt x="33" y="989"/>
                  </a:lnTo>
                  <a:lnTo>
                    <a:pt x="26" y="972"/>
                  </a:lnTo>
                  <a:lnTo>
                    <a:pt x="19" y="954"/>
                  </a:lnTo>
                  <a:lnTo>
                    <a:pt x="14" y="936"/>
                  </a:lnTo>
                  <a:lnTo>
                    <a:pt x="10" y="917"/>
                  </a:lnTo>
                  <a:lnTo>
                    <a:pt x="6" y="898"/>
                  </a:lnTo>
                  <a:lnTo>
                    <a:pt x="2" y="878"/>
                  </a:lnTo>
                  <a:lnTo>
                    <a:pt x="1" y="857"/>
                  </a:lnTo>
                  <a:lnTo>
                    <a:pt x="0" y="836"/>
                  </a:lnTo>
                  <a:lnTo>
                    <a:pt x="0" y="831"/>
                  </a:lnTo>
                  <a:lnTo>
                    <a:pt x="0" y="831"/>
                  </a:lnTo>
                  <a:lnTo>
                    <a:pt x="1" y="808"/>
                  </a:lnTo>
                  <a:lnTo>
                    <a:pt x="2" y="787"/>
                  </a:lnTo>
                  <a:lnTo>
                    <a:pt x="6"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0" y="491"/>
                  </a:lnTo>
                  <a:lnTo>
                    <a:pt x="281" y="485"/>
                  </a:lnTo>
                  <a:lnTo>
                    <a:pt x="302" y="479"/>
                  </a:lnTo>
                  <a:lnTo>
                    <a:pt x="324" y="474"/>
                  </a:lnTo>
                  <a:lnTo>
                    <a:pt x="346" y="470"/>
                  </a:lnTo>
                  <a:lnTo>
                    <a:pt x="370"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3" y="451"/>
                  </a:lnTo>
                  <a:lnTo>
                    <a:pt x="780" y="425"/>
                  </a:lnTo>
                  <a:lnTo>
                    <a:pt x="775" y="399"/>
                  </a:lnTo>
                  <a:lnTo>
                    <a:pt x="767" y="375"/>
                  </a:lnTo>
                  <a:lnTo>
                    <a:pt x="756" y="353"/>
                  </a:lnTo>
                  <a:lnTo>
                    <a:pt x="744" y="333"/>
                  </a:lnTo>
                  <a:lnTo>
                    <a:pt x="729" y="315"/>
                  </a:lnTo>
                  <a:lnTo>
                    <a:pt x="712" y="298"/>
                  </a:lnTo>
                  <a:lnTo>
                    <a:pt x="693" y="283"/>
                  </a:lnTo>
                  <a:lnTo>
                    <a:pt x="671" y="271"/>
                  </a:lnTo>
                  <a:lnTo>
                    <a:pt x="649" y="260"/>
                  </a:lnTo>
                  <a:lnTo>
                    <a:pt x="623" y="251"/>
                  </a:lnTo>
                  <a:lnTo>
                    <a:pt x="596" y="243"/>
                  </a:lnTo>
                  <a:lnTo>
                    <a:pt x="566" y="239"/>
                  </a:lnTo>
                  <a:lnTo>
                    <a:pt x="535" y="236"/>
                  </a:lnTo>
                  <a:lnTo>
                    <a:pt x="502" y="235"/>
                  </a:lnTo>
                  <a:lnTo>
                    <a:pt x="502" y="235"/>
                  </a:lnTo>
                  <a:lnTo>
                    <a:pt x="455" y="236"/>
                  </a:lnTo>
                  <a:lnTo>
                    <a:pt x="411" y="240"/>
                  </a:lnTo>
                  <a:lnTo>
                    <a:pt x="369" y="246"/>
                  </a:lnTo>
                  <a:lnTo>
                    <a:pt x="328" y="254"/>
                  </a:lnTo>
                  <a:lnTo>
                    <a:pt x="289" y="265"/>
                  </a:lnTo>
                  <a:lnTo>
                    <a:pt x="250" y="277"/>
                  </a:lnTo>
                  <a:lnTo>
                    <a:pt x="211" y="290"/>
                  </a:lnTo>
                  <a:lnTo>
                    <a:pt x="173" y="307"/>
                  </a:lnTo>
                  <a:lnTo>
                    <a:pt x="100" y="95"/>
                  </a:lnTo>
                  <a:lnTo>
                    <a:pt x="100" y="95"/>
                  </a:lnTo>
                  <a:lnTo>
                    <a:pt x="148" y="75"/>
                  </a:lnTo>
                  <a:lnTo>
                    <a:pt x="196" y="56"/>
                  </a:lnTo>
                  <a:lnTo>
                    <a:pt x="246" y="39"/>
                  </a:lnTo>
                  <a:lnTo>
                    <a:pt x="271" y="32"/>
                  </a:lnTo>
                  <a:lnTo>
                    <a:pt x="297" y="26"/>
                  </a:lnTo>
                  <a:lnTo>
                    <a:pt x="324" y="20"/>
                  </a:lnTo>
                  <a:lnTo>
                    <a:pt x="351" y="14"/>
                  </a:lnTo>
                  <a:lnTo>
                    <a:pt x="380" y="11"/>
                  </a:lnTo>
                  <a:lnTo>
                    <a:pt x="410" y="6"/>
                  </a:lnTo>
                  <a:lnTo>
                    <a:pt x="440" y="3"/>
                  </a:lnTo>
                  <a:lnTo>
                    <a:pt x="472" y="1"/>
                  </a:lnTo>
                  <a:lnTo>
                    <a:pt x="504" y="0"/>
                  </a:lnTo>
                  <a:lnTo>
                    <a:pt x="539" y="0"/>
                  </a:lnTo>
                  <a:lnTo>
                    <a:pt x="539" y="0"/>
                  </a:lnTo>
                  <a:lnTo>
                    <a:pt x="570" y="0"/>
                  </a:lnTo>
                  <a:lnTo>
                    <a:pt x="601" y="1"/>
                  </a:lnTo>
                  <a:lnTo>
                    <a:pt x="629"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8" y="126"/>
                  </a:lnTo>
                  <a:lnTo>
                    <a:pt x="934" y="143"/>
                  </a:lnTo>
                  <a:lnTo>
                    <a:pt x="948" y="160"/>
                  </a:lnTo>
                  <a:lnTo>
                    <a:pt x="961" y="178"/>
                  </a:lnTo>
                  <a:lnTo>
                    <a:pt x="973" y="197"/>
                  </a:lnTo>
                  <a:lnTo>
                    <a:pt x="985" y="216"/>
                  </a:lnTo>
                  <a:lnTo>
                    <a:pt x="996" y="236"/>
                  </a:lnTo>
                  <a:lnTo>
                    <a:pt x="1004"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1" name="Freeform 11" descr=" " title=" "/>
            <p:cNvSpPr>
              <a:spLocks/>
            </p:cNvSpPr>
            <p:nvPr userDrawn="1"/>
          </p:nvSpPr>
          <p:spPr bwMode="auto">
            <a:xfrm>
              <a:off x="514780" y="4879238"/>
              <a:ext cx="71077" cy="80012"/>
            </a:xfrm>
            <a:custGeom>
              <a:avLst/>
              <a:gdLst>
                <a:gd name="T0" fmla="*/ 531 w 1065"/>
                <a:gd name="T1" fmla="*/ 1198 h 1200"/>
                <a:gd name="T2" fmla="*/ 413 w 1065"/>
                <a:gd name="T3" fmla="*/ 1174 h 1200"/>
                <a:gd name="T4" fmla="*/ 306 w 1065"/>
                <a:gd name="T5" fmla="*/ 1128 h 1200"/>
                <a:gd name="T6" fmla="*/ 211 w 1065"/>
                <a:gd name="T7" fmla="*/ 1064 h 1200"/>
                <a:gd name="T8" fmla="*/ 131 w 1065"/>
                <a:gd name="T9" fmla="*/ 983 h 1200"/>
                <a:gd name="T10" fmla="*/ 69 w 1065"/>
                <a:gd name="T11" fmla="*/ 887 h 1200"/>
                <a:gd name="T12" fmla="*/ 25 w 1065"/>
                <a:gd name="T13" fmla="*/ 781 h 1200"/>
                <a:gd name="T14" fmla="*/ 4 w 1065"/>
                <a:gd name="T15" fmla="*/ 665 h 1200"/>
                <a:gd name="T16" fmla="*/ 1 w 1065"/>
                <a:gd name="T17" fmla="*/ 573 h 1200"/>
                <a:gd name="T18" fmla="*/ 18 w 1065"/>
                <a:gd name="T19" fmla="*/ 454 h 1200"/>
                <a:gd name="T20" fmla="*/ 56 w 1065"/>
                <a:gd name="T21" fmla="*/ 344 h 1200"/>
                <a:gd name="T22" fmla="*/ 115 w 1065"/>
                <a:gd name="T23" fmla="*/ 244 h 1200"/>
                <a:gd name="T24" fmla="*/ 190 w 1065"/>
                <a:gd name="T25" fmla="*/ 158 h 1200"/>
                <a:gd name="T26" fmla="*/ 281 w 1065"/>
                <a:gd name="T27" fmla="*/ 88 h 1200"/>
                <a:gd name="T28" fmla="*/ 386 w 1065"/>
                <a:gd name="T29" fmla="*/ 37 h 1200"/>
                <a:gd name="T30" fmla="*/ 503 w 1065"/>
                <a:gd name="T31" fmla="*/ 7 h 1200"/>
                <a:gd name="T32" fmla="*/ 597 w 1065"/>
                <a:gd name="T33" fmla="*/ 0 h 1200"/>
                <a:gd name="T34" fmla="*/ 745 w 1065"/>
                <a:gd name="T35" fmla="*/ 14 h 1200"/>
                <a:gd name="T36" fmla="*/ 868 w 1065"/>
                <a:gd name="T37" fmla="*/ 55 h 1200"/>
                <a:gd name="T38" fmla="*/ 971 w 1065"/>
                <a:gd name="T39" fmla="*/ 118 h 1200"/>
                <a:gd name="T40" fmla="*/ 1057 w 1065"/>
                <a:gd name="T41" fmla="*/ 198 h 1200"/>
                <a:gd name="T42" fmla="*/ 847 w 1065"/>
                <a:gd name="T43" fmla="*/ 329 h 1200"/>
                <a:gd name="T44" fmla="*/ 781 w 1065"/>
                <a:gd name="T45" fmla="*/ 280 h 1200"/>
                <a:gd name="T46" fmla="*/ 707 w 1065"/>
                <a:gd name="T47" fmla="*/ 247 h 1200"/>
                <a:gd name="T48" fmla="*/ 619 w 1065"/>
                <a:gd name="T49" fmla="*/ 231 h 1200"/>
                <a:gd name="T50" fmla="*/ 559 w 1065"/>
                <a:gd name="T51" fmla="*/ 233 h 1200"/>
                <a:gd name="T52" fmla="*/ 493 w 1065"/>
                <a:gd name="T53" fmla="*/ 247 h 1200"/>
                <a:gd name="T54" fmla="*/ 433 w 1065"/>
                <a:gd name="T55" fmla="*/ 276 h 1200"/>
                <a:gd name="T56" fmla="*/ 381 w 1065"/>
                <a:gd name="T57" fmla="*/ 315 h 1200"/>
                <a:gd name="T58" fmla="*/ 337 w 1065"/>
                <a:gd name="T59" fmla="*/ 365 h 1200"/>
                <a:gd name="T60" fmla="*/ 302 w 1065"/>
                <a:gd name="T61" fmla="*/ 424 h 1200"/>
                <a:gd name="T62" fmla="*/ 278 w 1065"/>
                <a:gd name="T63" fmla="*/ 489 h 1200"/>
                <a:gd name="T64" fmla="*/ 265 w 1065"/>
                <a:gd name="T65" fmla="*/ 561 h 1200"/>
                <a:gd name="T66" fmla="*/ 264 w 1065"/>
                <a:gd name="T67" fmla="*/ 618 h 1200"/>
                <a:gd name="T68" fmla="*/ 273 w 1065"/>
                <a:gd name="T69" fmla="*/ 692 h 1200"/>
                <a:gd name="T70" fmla="*/ 295 w 1065"/>
                <a:gd name="T71" fmla="*/ 762 h 1200"/>
                <a:gd name="T72" fmla="*/ 328 w 1065"/>
                <a:gd name="T73" fmla="*/ 823 h 1200"/>
                <a:gd name="T74" fmla="*/ 371 w 1065"/>
                <a:gd name="T75" fmla="*/ 875 h 1200"/>
                <a:gd name="T76" fmla="*/ 424 w 1065"/>
                <a:gd name="T77" fmla="*/ 918 h 1200"/>
                <a:gd name="T78" fmla="*/ 485 w 1065"/>
                <a:gd name="T79" fmla="*/ 949 h 1200"/>
                <a:gd name="T80" fmla="*/ 553 w 1065"/>
                <a:gd name="T81" fmla="*/ 967 h 1200"/>
                <a:gd name="T82" fmla="*/ 608 w 1065"/>
                <a:gd name="T83" fmla="*/ 972 h 1200"/>
                <a:gd name="T84" fmla="*/ 695 w 1065"/>
                <a:gd name="T85" fmla="*/ 961 h 1200"/>
                <a:gd name="T86" fmla="*/ 773 w 1065"/>
                <a:gd name="T87" fmla="*/ 931 h 1200"/>
                <a:gd name="T88" fmla="*/ 842 w 1065"/>
                <a:gd name="T89" fmla="*/ 886 h 1200"/>
                <a:gd name="T90" fmla="*/ 1065 w 1065"/>
                <a:gd name="T91" fmla="*/ 985 h 1200"/>
                <a:gd name="T92" fmla="*/ 1000 w 1065"/>
                <a:gd name="T93" fmla="*/ 1052 h 1200"/>
                <a:gd name="T94" fmla="*/ 899 w 1065"/>
                <a:gd name="T95" fmla="*/ 1125 h 1200"/>
                <a:gd name="T96" fmla="*/ 781 w 1065"/>
                <a:gd name="T97" fmla="*/ 1176 h 1200"/>
                <a:gd name="T98" fmla="*/ 635 w 1065"/>
                <a:gd name="T99" fmla="*/ 1199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65" h="1200">
                  <a:moveTo>
                    <a:pt x="595" y="1200"/>
                  </a:moveTo>
                  <a:lnTo>
                    <a:pt x="595" y="1200"/>
                  </a:lnTo>
                  <a:lnTo>
                    <a:pt x="562" y="1200"/>
                  </a:lnTo>
                  <a:lnTo>
                    <a:pt x="531" y="1198"/>
                  </a:lnTo>
                  <a:lnTo>
                    <a:pt x="502" y="1194"/>
                  </a:lnTo>
                  <a:lnTo>
                    <a:pt x="471" y="1188"/>
                  </a:lnTo>
                  <a:lnTo>
                    <a:pt x="442" y="1182"/>
                  </a:lnTo>
                  <a:lnTo>
                    <a:pt x="413" y="1174"/>
                  </a:lnTo>
                  <a:lnTo>
                    <a:pt x="385" y="1164"/>
                  </a:lnTo>
                  <a:lnTo>
                    <a:pt x="357" y="1153"/>
                  </a:lnTo>
                  <a:lnTo>
                    <a:pt x="331" y="1141"/>
                  </a:lnTo>
                  <a:lnTo>
                    <a:pt x="306" y="1128"/>
                  </a:lnTo>
                  <a:lnTo>
                    <a:pt x="281" y="1114"/>
                  </a:lnTo>
                  <a:lnTo>
                    <a:pt x="257" y="1098"/>
                  </a:lnTo>
                  <a:lnTo>
                    <a:pt x="233" y="1082"/>
                  </a:lnTo>
                  <a:lnTo>
                    <a:pt x="211" y="1064"/>
                  </a:lnTo>
                  <a:lnTo>
                    <a:pt x="190" y="1045"/>
                  </a:lnTo>
                  <a:lnTo>
                    <a:pt x="170" y="1026"/>
                  </a:lnTo>
                  <a:lnTo>
                    <a:pt x="149" y="1004"/>
                  </a:lnTo>
                  <a:lnTo>
                    <a:pt x="131" y="983"/>
                  </a:lnTo>
                  <a:lnTo>
                    <a:pt x="115" y="960"/>
                  </a:lnTo>
                  <a:lnTo>
                    <a:pt x="98" y="937"/>
                  </a:lnTo>
                  <a:lnTo>
                    <a:pt x="84" y="912"/>
                  </a:lnTo>
                  <a:lnTo>
                    <a:pt x="69" y="887"/>
                  </a:lnTo>
                  <a:lnTo>
                    <a:pt x="56" y="862"/>
                  </a:lnTo>
                  <a:lnTo>
                    <a:pt x="45" y="836"/>
                  </a:lnTo>
                  <a:lnTo>
                    <a:pt x="35" y="808"/>
                  </a:lnTo>
                  <a:lnTo>
                    <a:pt x="25" y="781"/>
                  </a:lnTo>
                  <a:lnTo>
                    <a:pt x="18" y="752"/>
                  </a:lnTo>
                  <a:lnTo>
                    <a:pt x="12" y="723"/>
                  </a:lnTo>
                  <a:lnTo>
                    <a:pt x="7" y="694"/>
                  </a:lnTo>
                  <a:lnTo>
                    <a:pt x="4" y="665"/>
                  </a:lnTo>
                  <a:lnTo>
                    <a:pt x="1" y="634"/>
                  </a:lnTo>
                  <a:lnTo>
                    <a:pt x="0" y="604"/>
                  </a:lnTo>
                  <a:lnTo>
                    <a:pt x="0" y="604"/>
                  </a:lnTo>
                  <a:lnTo>
                    <a:pt x="1" y="573"/>
                  </a:lnTo>
                  <a:lnTo>
                    <a:pt x="4" y="542"/>
                  </a:lnTo>
                  <a:lnTo>
                    <a:pt x="7" y="512"/>
                  </a:lnTo>
                  <a:lnTo>
                    <a:pt x="12" y="483"/>
                  </a:lnTo>
                  <a:lnTo>
                    <a:pt x="18" y="454"/>
                  </a:lnTo>
                  <a:lnTo>
                    <a:pt x="25" y="426"/>
                  </a:lnTo>
                  <a:lnTo>
                    <a:pt x="35" y="397"/>
                  </a:lnTo>
                  <a:lnTo>
                    <a:pt x="45" y="370"/>
                  </a:lnTo>
                  <a:lnTo>
                    <a:pt x="56" y="344"/>
                  </a:lnTo>
                  <a:lnTo>
                    <a:pt x="69" y="317"/>
                  </a:lnTo>
                  <a:lnTo>
                    <a:pt x="84" y="292"/>
                  </a:lnTo>
                  <a:lnTo>
                    <a:pt x="98" y="267"/>
                  </a:lnTo>
                  <a:lnTo>
                    <a:pt x="115" y="244"/>
                  </a:lnTo>
                  <a:lnTo>
                    <a:pt x="131" y="221"/>
                  </a:lnTo>
                  <a:lnTo>
                    <a:pt x="150" y="199"/>
                  </a:lnTo>
                  <a:lnTo>
                    <a:pt x="170" y="178"/>
                  </a:lnTo>
                  <a:lnTo>
                    <a:pt x="190" y="158"/>
                  </a:lnTo>
                  <a:lnTo>
                    <a:pt x="211" y="139"/>
                  </a:lnTo>
                  <a:lnTo>
                    <a:pt x="234" y="121"/>
                  </a:lnTo>
                  <a:lnTo>
                    <a:pt x="257" y="104"/>
                  </a:lnTo>
                  <a:lnTo>
                    <a:pt x="281" y="88"/>
                  </a:lnTo>
                  <a:lnTo>
                    <a:pt x="306" y="74"/>
                  </a:lnTo>
                  <a:lnTo>
                    <a:pt x="332" y="61"/>
                  </a:lnTo>
                  <a:lnTo>
                    <a:pt x="358" y="47"/>
                  </a:lnTo>
                  <a:lnTo>
                    <a:pt x="386" y="37"/>
                  </a:lnTo>
                  <a:lnTo>
                    <a:pt x="414" y="27"/>
                  </a:lnTo>
                  <a:lnTo>
                    <a:pt x="443" y="19"/>
                  </a:lnTo>
                  <a:lnTo>
                    <a:pt x="473" y="12"/>
                  </a:lnTo>
                  <a:lnTo>
                    <a:pt x="503" y="7"/>
                  </a:lnTo>
                  <a:lnTo>
                    <a:pt x="534" y="3"/>
                  </a:lnTo>
                  <a:lnTo>
                    <a:pt x="565" y="1"/>
                  </a:lnTo>
                  <a:lnTo>
                    <a:pt x="597" y="0"/>
                  </a:lnTo>
                  <a:lnTo>
                    <a:pt x="597" y="0"/>
                  </a:lnTo>
                  <a:lnTo>
                    <a:pt x="637" y="1"/>
                  </a:lnTo>
                  <a:lnTo>
                    <a:pt x="675" y="3"/>
                  </a:lnTo>
                  <a:lnTo>
                    <a:pt x="711" y="8"/>
                  </a:lnTo>
                  <a:lnTo>
                    <a:pt x="745" y="14"/>
                  </a:lnTo>
                  <a:lnTo>
                    <a:pt x="779" y="22"/>
                  </a:lnTo>
                  <a:lnTo>
                    <a:pt x="810" y="32"/>
                  </a:lnTo>
                  <a:lnTo>
                    <a:pt x="840" y="43"/>
                  </a:lnTo>
                  <a:lnTo>
                    <a:pt x="868" y="55"/>
                  </a:lnTo>
                  <a:lnTo>
                    <a:pt x="896" y="69"/>
                  </a:lnTo>
                  <a:lnTo>
                    <a:pt x="922" y="83"/>
                  </a:lnTo>
                  <a:lnTo>
                    <a:pt x="947" y="100"/>
                  </a:lnTo>
                  <a:lnTo>
                    <a:pt x="971" y="118"/>
                  </a:lnTo>
                  <a:lnTo>
                    <a:pt x="994" y="136"/>
                  </a:lnTo>
                  <a:lnTo>
                    <a:pt x="1015" y="156"/>
                  </a:lnTo>
                  <a:lnTo>
                    <a:pt x="1037" y="176"/>
                  </a:lnTo>
                  <a:lnTo>
                    <a:pt x="1057" y="198"/>
                  </a:lnTo>
                  <a:lnTo>
                    <a:pt x="893" y="375"/>
                  </a:lnTo>
                  <a:lnTo>
                    <a:pt x="893" y="375"/>
                  </a:lnTo>
                  <a:lnTo>
                    <a:pt x="862" y="344"/>
                  </a:lnTo>
                  <a:lnTo>
                    <a:pt x="847" y="329"/>
                  </a:lnTo>
                  <a:lnTo>
                    <a:pt x="831" y="316"/>
                  </a:lnTo>
                  <a:lnTo>
                    <a:pt x="814" y="303"/>
                  </a:lnTo>
                  <a:lnTo>
                    <a:pt x="798" y="291"/>
                  </a:lnTo>
                  <a:lnTo>
                    <a:pt x="781" y="280"/>
                  </a:lnTo>
                  <a:lnTo>
                    <a:pt x="763" y="271"/>
                  </a:lnTo>
                  <a:lnTo>
                    <a:pt x="745" y="261"/>
                  </a:lnTo>
                  <a:lnTo>
                    <a:pt x="726" y="254"/>
                  </a:lnTo>
                  <a:lnTo>
                    <a:pt x="707" y="247"/>
                  </a:lnTo>
                  <a:lnTo>
                    <a:pt x="685" y="241"/>
                  </a:lnTo>
                  <a:lnTo>
                    <a:pt x="665" y="236"/>
                  </a:lnTo>
                  <a:lnTo>
                    <a:pt x="642" y="233"/>
                  </a:lnTo>
                  <a:lnTo>
                    <a:pt x="619" y="231"/>
                  </a:lnTo>
                  <a:lnTo>
                    <a:pt x="595" y="230"/>
                  </a:lnTo>
                  <a:lnTo>
                    <a:pt x="595" y="230"/>
                  </a:lnTo>
                  <a:lnTo>
                    <a:pt x="577" y="231"/>
                  </a:lnTo>
                  <a:lnTo>
                    <a:pt x="559" y="233"/>
                  </a:lnTo>
                  <a:lnTo>
                    <a:pt x="542" y="235"/>
                  </a:lnTo>
                  <a:lnTo>
                    <a:pt x="525" y="239"/>
                  </a:lnTo>
                  <a:lnTo>
                    <a:pt x="509" y="242"/>
                  </a:lnTo>
                  <a:lnTo>
                    <a:pt x="493" y="247"/>
                  </a:lnTo>
                  <a:lnTo>
                    <a:pt x="478" y="253"/>
                  </a:lnTo>
                  <a:lnTo>
                    <a:pt x="462" y="260"/>
                  </a:lnTo>
                  <a:lnTo>
                    <a:pt x="448" y="267"/>
                  </a:lnTo>
                  <a:lnTo>
                    <a:pt x="433" y="276"/>
                  </a:lnTo>
                  <a:lnTo>
                    <a:pt x="419" y="284"/>
                  </a:lnTo>
                  <a:lnTo>
                    <a:pt x="406" y="293"/>
                  </a:lnTo>
                  <a:lnTo>
                    <a:pt x="393" y="304"/>
                  </a:lnTo>
                  <a:lnTo>
                    <a:pt x="381" y="315"/>
                  </a:lnTo>
                  <a:lnTo>
                    <a:pt x="369" y="327"/>
                  </a:lnTo>
                  <a:lnTo>
                    <a:pt x="357" y="339"/>
                  </a:lnTo>
                  <a:lnTo>
                    <a:pt x="346" y="352"/>
                  </a:lnTo>
                  <a:lnTo>
                    <a:pt x="337" y="365"/>
                  </a:lnTo>
                  <a:lnTo>
                    <a:pt x="327" y="378"/>
                  </a:lnTo>
                  <a:lnTo>
                    <a:pt x="318" y="394"/>
                  </a:lnTo>
                  <a:lnTo>
                    <a:pt x="309" y="408"/>
                  </a:lnTo>
                  <a:lnTo>
                    <a:pt x="302" y="424"/>
                  </a:lnTo>
                  <a:lnTo>
                    <a:pt x="295" y="439"/>
                  </a:lnTo>
                  <a:lnTo>
                    <a:pt x="288" y="456"/>
                  </a:lnTo>
                  <a:lnTo>
                    <a:pt x="283" y="473"/>
                  </a:lnTo>
                  <a:lnTo>
                    <a:pt x="278" y="489"/>
                  </a:lnTo>
                  <a:lnTo>
                    <a:pt x="273" y="507"/>
                  </a:lnTo>
                  <a:lnTo>
                    <a:pt x="270" y="525"/>
                  </a:lnTo>
                  <a:lnTo>
                    <a:pt x="267" y="543"/>
                  </a:lnTo>
                  <a:lnTo>
                    <a:pt x="265" y="561"/>
                  </a:lnTo>
                  <a:lnTo>
                    <a:pt x="264" y="580"/>
                  </a:lnTo>
                  <a:lnTo>
                    <a:pt x="264" y="599"/>
                  </a:lnTo>
                  <a:lnTo>
                    <a:pt x="264" y="599"/>
                  </a:lnTo>
                  <a:lnTo>
                    <a:pt x="264" y="618"/>
                  </a:lnTo>
                  <a:lnTo>
                    <a:pt x="265" y="637"/>
                  </a:lnTo>
                  <a:lnTo>
                    <a:pt x="267" y="657"/>
                  </a:lnTo>
                  <a:lnTo>
                    <a:pt x="270" y="674"/>
                  </a:lnTo>
                  <a:lnTo>
                    <a:pt x="273" y="692"/>
                  </a:lnTo>
                  <a:lnTo>
                    <a:pt x="278" y="710"/>
                  </a:lnTo>
                  <a:lnTo>
                    <a:pt x="283" y="727"/>
                  </a:lnTo>
                  <a:lnTo>
                    <a:pt x="289" y="745"/>
                  </a:lnTo>
                  <a:lnTo>
                    <a:pt x="295" y="762"/>
                  </a:lnTo>
                  <a:lnTo>
                    <a:pt x="302" y="777"/>
                  </a:lnTo>
                  <a:lnTo>
                    <a:pt x="310" y="793"/>
                  </a:lnTo>
                  <a:lnTo>
                    <a:pt x="319" y="808"/>
                  </a:lnTo>
                  <a:lnTo>
                    <a:pt x="328" y="823"/>
                  </a:lnTo>
                  <a:lnTo>
                    <a:pt x="338" y="837"/>
                  </a:lnTo>
                  <a:lnTo>
                    <a:pt x="349" y="850"/>
                  </a:lnTo>
                  <a:lnTo>
                    <a:pt x="359" y="863"/>
                  </a:lnTo>
                  <a:lnTo>
                    <a:pt x="371" y="875"/>
                  </a:lnTo>
                  <a:lnTo>
                    <a:pt x="383" y="887"/>
                  </a:lnTo>
                  <a:lnTo>
                    <a:pt x="396" y="898"/>
                  </a:lnTo>
                  <a:lnTo>
                    <a:pt x="410" y="909"/>
                  </a:lnTo>
                  <a:lnTo>
                    <a:pt x="424" y="918"/>
                  </a:lnTo>
                  <a:lnTo>
                    <a:pt x="438" y="926"/>
                  </a:lnTo>
                  <a:lnTo>
                    <a:pt x="453" y="935"/>
                  </a:lnTo>
                  <a:lnTo>
                    <a:pt x="468" y="942"/>
                  </a:lnTo>
                  <a:lnTo>
                    <a:pt x="485" y="949"/>
                  </a:lnTo>
                  <a:lnTo>
                    <a:pt x="500" y="955"/>
                  </a:lnTo>
                  <a:lnTo>
                    <a:pt x="517" y="960"/>
                  </a:lnTo>
                  <a:lnTo>
                    <a:pt x="535" y="964"/>
                  </a:lnTo>
                  <a:lnTo>
                    <a:pt x="553" y="967"/>
                  </a:lnTo>
                  <a:lnTo>
                    <a:pt x="571" y="969"/>
                  </a:lnTo>
                  <a:lnTo>
                    <a:pt x="589" y="971"/>
                  </a:lnTo>
                  <a:lnTo>
                    <a:pt x="608" y="972"/>
                  </a:lnTo>
                  <a:lnTo>
                    <a:pt x="608" y="972"/>
                  </a:lnTo>
                  <a:lnTo>
                    <a:pt x="631" y="971"/>
                  </a:lnTo>
                  <a:lnTo>
                    <a:pt x="653" y="968"/>
                  </a:lnTo>
                  <a:lnTo>
                    <a:pt x="675" y="966"/>
                  </a:lnTo>
                  <a:lnTo>
                    <a:pt x="695" y="961"/>
                  </a:lnTo>
                  <a:lnTo>
                    <a:pt x="715" y="955"/>
                  </a:lnTo>
                  <a:lnTo>
                    <a:pt x="734" y="948"/>
                  </a:lnTo>
                  <a:lnTo>
                    <a:pt x="754" y="941"/>
                  </a:lnTo>
                  <a:lnTo>
                    <a:pt x="773" y="931"/>
                  </a:lnTo>
                  <a:lnTo>
                    <a:pt x="791" y="922"/>
                  </a:lnTo>
                  <a:lnTo>
                    <a:pt x="808" y="911"/>
                  </a:lnTo>
                  <a:lnTo>
                    <a:pt x="825" y="899"/>
                  </a:lnTo>
                  <a:lnTo>
                    <a:pt x="842" y="886"/>
                  </a:lnTo>
                  <a:lnTo>
                    <a:pt x="859" y="873"/>
                  </a:lnTo>
                  <a:lnTo>
                    <a:pt x="875" y="858"/>
                  </a:lnTo>
                  <a:lnTo>
                    <a:pt x="906" y="827"/>
                  </a:lnTo>
                  <a:lnTo>
                    <a:pt x="1065" y="985"/>
                  </a:lnTo>
                  <a:lnTo>
                    <a:pt x="1065" y="985"/>
                  </a:lnTo>
                  <a:lnTo>
                    <a:pt x="1044" y="1008"/>
                  </a:lnTo>
                  <a:lnTo>
                    <a:pt x="1022" y="1030"/>
                  </a:lnTo>
                  <a:lnTo>
                    <a:pt x="1000" y="1052"/>
                  </a:lnTo>
                  <a:lnTo>
                    <a:pt x="976" y="1072"/>
                  </a:lnTo>
                  <a:lnTo>
                    <a:pt x="951" y="1090"/>
                  </a:lnTo>
                  <a:lnTo>
                    <a:pt x="926" y="1108"/>
                  </a:lnTo>
                  <a:lnTo>
                    <a:pt x="899" y="1125"/>
                  </a:lnTo>
                  <a:lnTo>
                    <a:pt x="872" y="1140"/>
                  </a:lnTo>
                  <a:lnTo>
                    <a:pt x="843" y="1153"/>
                  </a:lnTo>
                  <a:lnTo>
                    <a:pt x="812" y="1165"/>
                  </a:lnTo>
                  <a:lnTo>
                    <a:pt x="781" y="1176"/>
                  </a:lnTo>
                  <a:lnTo>
                    <a:pt x="748" y="1184"/>
                  </a:lnTo>
                  <a:lnTo>
                    <a:pt x="712" y="1192"/>
                  </a:lnTo>
                  <a:lnTo>
                    <a:pt x="675" y="1196"/>
                  </a:lnTo>
                  <a:lnTo>
                    <a:pt x="635" y="1199"/>
                  </a:lnTo>
                  <a:lnTo>
                    <a:pt x="595"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2" name="Freeform 13" descr=" " title=" "/>
            <p:cNvSpPr>
              <a:spLocks/>
            </p:cNvSpPr>
            <p:nvPr userDrawn="1"/>
          </p:nvSpPr>
          <p:spPr bwMode="auto">
            <a:xfrm>
              <a:off x="594659" y="4851501"/>
              <a:ext cx="71744" cy="106015"/>
            </a:xfrm>
            <a:custGeom>
              <a:avLst/>
              <a:gdLst>
                <a:gd name="T0" fmla="*/ 1076 w 1076"/>
                <a:gd name="T1" fmla="*/ 1590 h 1590"/>
                <a:gd name="T2" fmla="*/ 771 w 1076"/>
                <a:gd name="T3" fmla="*/ 1590 h 1590"/>
                <a:gd name="T4" fmla="*/ 425 w 1076"/>
                <a:gd name="T5" fmla="*/ 1093 h 1590"/>
                <a:gd name="T6" fmla="*/ 264 w 1076"/>
                <a:gd name="T7" fmla="*/ 1261 h 1590"/>
                <a:gd name="T8" fmla="*/ 264 w 1076"/>
                <a:gd name="T9" fmla="*/ 1590 h 1590"/>
                <a:gd name="T10" fmla="*/ 0 w 1076"/>
                <a:gd name="T11" fmla="*/ 1590 h 1590"/>
                <a:gd name="T12" fmla="*/ 0 w 1076"/>
                <a:gd name="T13" fmla="*/ 0 h 1590"/>
                <a:gd name="T14" fmla="*/ 264 w 1076"/>
                <a:gd name="T15" fmla="*/ 0 h 1590"/>
                <a:gd name="T16" fmla="*/ 264 w 1076"/>
                <a:gd name="T17" fmla="*/ 950 h 1590"/>
                <a:gd name="T18" fmla="*/ 741 w 1076"/>
                <a:gd name="T19" fmla="*/ 440 h 1590"/>
                <a:gd name="T20" fmla="*/ 1062 w 1076"/>
                <a:gd name="T21" fmla="*/ 440 h 1590"/>
                <a:gd name="T22" fmla="*/ 604 w 1076"/>
                <a:gd name="T23" fmla="*/ 908 h 1590"/>
                <a:gd name="T24" fmla="*/ 1076 w 1076"/>
                <a:gd name="T25" fmla="*/ 1590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6" h="1590">
                  <a:moveTo>
                    <a:pt x="1076" y="1590"/>
                  </a:moveTo>
                  <a:lnTo>
                    <a:pt x="771" y="1590"/>
                  </a:lnTo>
                  <a:lnTo>
                    <a:pt x="425" y="1093"/>
                  </a:lnTo>
                  <a:lnTo>
                    <a:pt x="264" y="1261"/>
                  </a:lnTo>
                  <a:lnTo>
                    <a:pt x="264" y="1590"/>
                  </a:lnTo>
                  <a:lnTo>
                    <a:pt x="0" y="1590"/>
                  </a:lnTo>
                  <a:lnTo>
                    <a:pt x="0" y="0"/>
                  </a:lnTo>
                  <a:lnTo>
                    <a:pt x="264" y="0"/>
                  </a:lnTo>
                  <a:lnTo>
                    <a:pt x="264" y="950"/>
                  </a:lnTo>
                  <a:lnTo>
                    <a:pt x="741" y="440"/>
                  </a:lnTo>
                  <a:lnTo>
                    <a:pt x="1062" y="440"/>
                  </a:lnTo>
                  <a:lnTo>
                    <a:pt x="604" y="908"/>
                  </a:lnTo>
                  <a:lnTo>
                    <a:pt x="1076"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3" name="Freeform 14" descr=" " title=" "/>
            <p:cNvSpPr>
              <a:spLocks noEditPoints="1"/>
            </p:cNvSpPr>
            <p:nvPr userDrawn="1"/>
          </p:nvSpPr>
          <p:spPr bwMode="auto">
            <a:xfrm>
              <a:off x="675871" y="4851501"/>
              <a:ext cx="79478" cy="107616"/>
            </a:xfrm>
            <a:custGeom>
              <a:avLst/>
              <a:gdLst>
                <a:gd name="T0" fmla="*/ 560 w 1191"/>
                <a:gd name="T1" fmla="*/ 646 h 1615"/>
                <a:gd name="T2" fmla="*/ 496 w 1191"/>
                <a:gd name="T3" fmla="*/ 659 h 1615"/>
                <a:gd name="T4" fmla="*/ 436 w 1191"/>
                <a:gd name="T5" fmla="*/ 686 h 1615"/>
                <a:gd name="T6" fmla="*/ 382 w 1191"/>
                <a:gd name="T7" fmla="*/ 723 h 1615"/>
                <a:gd name="T8" fmla="*/ 337 w 1191"/>
                <a:gd name="T9" fmla="*/ 770 h 1615"/>
                <a:gd name="T10" fmla="*/ 300 w 1191"/>
                <a:gd name="T11" fmla="*/ 829 h 1615"/>
                <a:gd name="T12" fmla="*/ 273 w 1191"/>
                <a:gd name="T13" fmla="*/ 897 h 1615"/>
                <a:gd name="T14" fmla="*/ 259 w 1191"/>
                <a:gd name="T15" fmla="*/ 973 h 1615"/>
                <a:gd name="T16" fmla="*/ 258 w 1191"/>
                <a:gd name="T17" fmla="*/ 1036 h 1615"/>
                <a:gd name="T18" fmla="*/ 269 w 1191"/>
                <a:gd name="T19" fmla="*/ 1114 h 1615"/>
                <a:gd name="T20" fmla="*/ 291 w 1191"/>
                <a:gd name="T21" fmla="*/ 1184 h 1615"/>
                <a:gd name="T22" fmla="*/ 326 w 1191"/>
                <a:gd name="T23" fmla="*/ 1245 h 1615"/>
                <a:gd name="T24" fmla="*/ 370 w 1191"/>
                <a:gd name="T25" fmla="*/ 1296 h 1615"/>
                <a:gd name="T26" fmla="*/ 422 w 1191"/>
                <a:gd name="T27" fmla="*/ 1337 h 1615"/>
                <a:gd name="T28" fmla="*/ 480 w 1191"/>
                <a:gd name="T29" fmla="*/ 1365 h 1615"/>
                <a:gd name="T30" fmla="*/ 543 w 1191"/>
                <a:gd name="T31" fmla="*/ 1382 h 1615"/>
                <a:gd name="T32" fmla="*/ 594 w 1191"/>
                <a:gd name="T33" fmla="*/ 1385 h 1615"/>
                <a:gd name="T34" fmla="*/ 659 w 1191"/>
                <a:gd name="T35" fmla="*/ 1378 h 1615"/>
                <a:gd name="T36" fmla="*/ 720 w 1191"/>
                <a:gd name="T37" fmla="*/ 1359 h 1615"/>
                <a:gd name="T38" fmla="*/ 776 w 1191"/>
                <a:gd name="T39" fmla="*/ 1328 h 1615"/>
                <a:gd name="T40" fmla="*/ 825 w 1191"/>
                <a:gd name="T41" fmla="*/ 1286 h 1615"/>
                <a:gd name="T42" fmla="*/ 866 w 1191"/>
                <a:gd name="T43" fmla="*/ 1233 h 1615"/>
                <a:gd name="T44" fmla="*/ 896 w 1191"/>
                <a:gd name="T45" fmla="*/ 1169 h 1615"/>
                <a:gd name="T46" fmla="*/ 915 w 1191"/>
                <a:gd name="T47" fmla="*/ 1096 h 1615"/>
                <a:gd name="T48" fmla="*/ 922 w 1191"/>
                <a:gd name="T49" fmla="*/ 1015 h 1615"/>
                <a:gd name="T50" fmla="*/ 918 w 1191"/>
                <a:gd name="T51" fmla="*/ 953 h 1615"/>
                <a:gd name="T52" fmla="*/ 902 w 1191"/>
                <a:gd name="T53" fmla="*/ 879 h 1615"/>
                <a:gd name="T54" fmla="*/ 874 w 1191"/>
                <a:gd name="T55" fmla="*/ 813 h 1615"/>
                <a:gd name="T56" fmla="*/ 836 w 1191"/>
                <a:gd name="T57" fmla="*/ 757 h 1615"/>
                <a:gd name="T58" fmla="*/ 788 w 1191"/>
                <a:gd name="T59" fmla="*/ 712 h 1615"/>
                <a:gd name="T60" fmla="*/ 734 w 1191"/>
                <a:gd name="T61" fmla="*/ 677 h 1615"/>
                <a:gd name="T62" fmla="*/ 675 w 1191"/>
                <a:gd name="T63" fmla="*/ 655 h 1615"/>
                <a:gd name="T64" fmla="*/ 610 w 1191"/>
                <a:gd name="T65" fmla="*/ 645 h 1615"/>
                <a:gd name="T66" fmla="*/ 620 w 1191"/>
                <a:gd name="T67" fmla="*/ 1614 h 1615"/>
                <a:gd name="T68" fmla="*/ 496 w 1191"/>
                <a:gd name="T69" fmla="*/ 1589 h 1615"/>
                <a:gd name="T70" fmla="*/ 395 w 1191"/>
                <a:gd name="T71" fmla="*/ 1538 h 1615"/>
                <a:gd name="T72" fmla="*/ 314 w 1191"/>
                <a:gd name="T73" fmla="*/ 1470 h 1615"/>
                <a:gd name="T74" fmla="*/ 264 w 1191"/>
                <a:gd name="T75" fmla="*/ 1590 h 1615"/>
                <a:gd name="T76" fmla="*/ 264 w 1191"/>
                <a:gd name="T77" fmla="*/ 632 h 1615"/>
                <a:gd name="T78" fmla="*/ 315 w 1191"/>
                <a:gd name="T79" fmla="*/ 567 h 1615"/>
                <a:gd name="T80" fmla="*/ 398 w 1191"/>
                <a:gd name="T81" fmla="*/ 493 h 1615"/>
                <a:gd name="T82" fmla="*/ 498 w 1191"/>
                <a:gd name="T83" fmla="*/ 442 h 1615"/>
                <a:gd name="T84" fmla="*/ 620 w 1191"/>
                <a:gd name="T85" fmla="*/ 417 h 1615"/>
                <a:gd name="T86" fmla="*/ 705 w 1191"/>
                <a:gd name="T87" fmla="*/ 418 h 1615"/>
                <a:gd name="T88" fmla="*/ 805 w 1191"/>
                <a:gd name="T89" fmla="*/ 438 h 1615"/>
                <a:gd name="T90" fmla="*/ 899 w 1191"/>
                <a:gd name="T91" fmla="*/ 478 h 1615"/>
                <a:gd name="T92" fmla="*/ 985 w 1191"/>
                <a:gd name="T93" fmla="*/ 535 h 1615"/>
                <a:gd name="T94" fmla="*/ 1061 w 1191"/>
                <a:gd name="T95" fmla="*/ 612 h 1615"/>
                <a:gd name="T96" fmla="*/ 1120 w 1191"/>
                <a:gd name="T97" fmla="*/ 706 h 1615"/>
                <a:gd name="T98" fmla="*/ 1164 w 1191"/>
                <a:gd name="T99" fmla="*/ 817 h 1615"/>
                <a:gd name="T100" fmla="*/ 1187 w 1191"/>
                <a:gd name="T101" fmla="*/ 945 h 1615"/>
                <a:gd name="T102" fmla="*/ 1189 w 1191"/>
                <a:gd name="T103" fmla="*/ 1050 h 1615"/>
                <a:gd name="T104" fmla="*/ 1172 w 1191"/>
                <a:gd name="T105" fmla="*/ 1182 h 1615"/>
                <a:gd name="T106" fmla="*/ 1133 w 1191"/>
                <a:gd name="T107" fmla="*/ 1297 h 1615"/>
                <a:gd name="T108" fmla="*/ 1077 w 1191"/>
                <a:gd name="T109" fmla="*/ 1396 h 1615"/>
                <a:gd name="T110" fmla="*/ 1006 w 1191"/>
                <a:gd name="T111" fmla="*/ 1477 h 1615"/>
                <a:gd name="T112" fmla="*/ 922 w 1191"/>
                <a:gd name="T113" fmla="*/ 1540 h 1615"/>
                <a:gd name="T114" fmla="*/ 830 w 1191"/>
                <a:gd name="T115" fmla="*/ 1584 h 1615"/>
                <a:gd name="T116" fmla="*/ 731 w 1191"/>
                <a:gd name="T117" fmla="*/ 1609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4" y="644"/>
                  </a:moveTo>
                  <a:lnTo>
                    <a:pt x="594" y="644"/>
                  </a:lnTo>
                  <a:lnTo>
                    <a:pt x="577" y="645"/>
                  </a:lnTo>
                  <a:lnTo>
                    <a:pt x="560" y="646"/>
                  </a:lnTo>
                  <a:lnTo>
                    <a:pt x="543" y="649"/>
                  </a:lnTo>
                  <a:lnTo>
                    <a:pt x="528" y="651"/>
                  </a:lnTo>
                  <a:lnTo>
                    <a:pt x="511" y="655"/>
                  </a:lnTo>
                  <a:lnTo>
                    <a:pt x="496" y="659"/>
                  </a:lnTo>
                  <a:lnTo>
                    <a:pt x="480" y="664"/>
                  </a:lnTo>
                  <a:lnTo>
                    <a:pt x="466" y="671"/>
                  </a:lnTo>
                  <a:lnTo>
                    <a:pt x="450" y="677"/>
                  </a:lnTo>
                  <a:lnTo>
                    <a:pt x="436" y="686"/>
                  </a:lnTo>
                  <a:lnTo>
                    <a:pt x="422" y="694"/>
                  </a:lnTo>
                  <a:lnTo>
                    <a:pt x="408" y="702"/>
                  </a:lnTo>
                  <a:lnTo>
                    <a:pt x="395" y="712"/>
                  </a:lnTo>
                  <a:lnTo>
                    <a:pt x="382" y="723"/>
                  </a:lnTo>
                  <a:lnTo>
                    <a:pt x="370" y="733"/>
                  </a:lnTo>
                  <a:lnTo>
                    <a:pt x="358" y="745"/>
                  </a:lnTo>
                  <a:lnTo>
                    <a:pt x="346" y="758"/>
                  </a:lnTo>
                  <a:lnTo>
                    <a:pt x="337" y="770"/>
                  </a:lnTo>
                  <a:lnTo>
                    <a:pt x="326" y="785"/>
                  </a:lnTo>
                  <a:lnTo>
                    <a:pt x="316" y="799"/>
                  </a:lnTo>
                  <a:lnTo>
                    <a:pt x="308" y="813"/>
                  </a:lnTo>
                  <a:lnTo>
                    <a:pt x="300" y="829"/>
                  </a:lnTo>
                  <a:lnTo>
                    <a:pt x="291" y="846"/>
                  </a:lnTo>
                  <a:lnTo>
                    <a:pt x="284" y="862"/>
                  </a:lnTo>
                  <a:lnTo>
                    <a:pt x="278" y="879"/>
                  </a:lnTo>
                  <a:lnTo>
                    <a:pt x="273" y="897"/>
                  </a:lnTo>
                  <a:lnTo>
                    <a:pt x="269" y="916"/>
                  </a:lnTo>
                  <a:lnTo>
                    <a:pt x="264" y="934"/>
                  </a:lnTo>
                  <a:lnTo>
                    <a:pt x="262" y="954"/>
                  </a:lnTo>
                  <a:lnTo>
                    <a:pt x="259" y="973"/>
                  </a:lnTo>
                  <a:lnTo>
                    <a:pt x="258" y="994"/>
                  </a:lnTo>
                  <a:lnTo>
                    <a:pt x="257" y="1015"/>
                  </a:lnTo>
                  <a:lnTo>
                    <a:pt x="257" y="1015"/>
                  </a:lnTo>
                  <a:lnTo>
                    <a:pt x="258" y="1036"/>
                  </a:lnTo>
                  <a:lnTo>
                    <a:pt x="259" y="1056"/>
                  </a:lnTo>
                  <a:lnTo>
                    <a:pt x="262" y="1076"/>
                  </a:lnTo>
                  <a:lnTo>
                    <a:pt x="264" y="1095"/>
                  </a:lnTo>
                  <a:lnTo>
                    <a:pt x="269" y="1114"/>
                  </a:lnTo>
                  <a:lnTo>
                    <a:pt x="273" y="1132"/>
                  </a:lnTo>
                  <a:lnTo>
                    <a:pt x="278" y="1150"/>
                  </a:lnTo>
                  <a:lnTo>
                    <a:pt x="284" y="1167"/>
                  </a:lnTo>
                  <a:lnTo>
                    <a:pt x="291" y="1184"/>
                  </a:lnTo>
                  <a:lnTo>
                    <a:pt x="300" y="1200"/>
                  </a:lnTo>
                  <a:lnTo>
                    <a:pt x="308" y="1216"/>
                  </a:lnTo>
                  <a:lnTo>
                    <a:pt x="316" y="1230"/>
                  </a:lnTo>
                  <a:lnTo>
                    <a:pt x="326" y="1245"/>
                  </a:lnTo>
                  <a:lnTo>
                    <a:pt x="337" y="1259"/>
                  </a:lnTo>
                  <a:lnTo>
                    <a:pt x="346" y="1272"/>
                  </a:lnTo>
                  <a:lnTo>
                    <a:pt x="358" y="1284"/>
                  </a:lnTo>
                  <a:lnTo>
                    <a:pt x="370" y="1296"/>
                  </a:lnTo>
                  <a:lnTo>
                    <a:pt x="382" y="1307"/>
                  </a:lnTo>
                  <a:lnTo>
                    <a:pt x="395" y="1317"/>
                  </a:lnTo>
                  <a:lnTo>
                    <a:pt x="408" y="1327"/>
                  </a:lnTo>
                  <a:lnTo>
                    <a:pt x="422" y="1337"/>
                  </a:lnTo>
                  <a:lnTo>
                    <a:pt x="436" y="1345"/>
                  </a:lnTo>
                  <a:lnTo>
                    <a:pt x="450" y="1352"/>
                  </a:lnTo>
                  <a:lnTo>
                    <a:pt x="466" y="1359"/>
                  </a:lnTo>
                  <a:lnTo>
                    <a:pt x="480" y="1365"/>
                  </a:lnTo>
                  <a:lnTo>
                    <a:pt x="496" y="1370"/>
                  </a:lnTo>
                  <a:lnTo>
                    <a:pt x="511" y="1375"/>
                  </a:lnTo>
                  <a:lnTo>
                    <a:pt x="528" y="1378"/>
                  </a:lnTo>
                  <a:lnTo>
                    <a:pt x="543" y="1382"/>
                  </a:lnTo>
                  <a:lnTo>
                    <a:pt x="560" y="1383"/>
                  </a:lnTo>
                  <a:lnTo>
                    <a:pt x="577" y="1384"/>
                  </a:lnTo>
                  <a:lnTo>
                    <a:pt x="594" y="1385"/>
                  </a:lnTo>
                  <a:lnTo>
                    <a:pt x="594" y="1385"/>
                  </a:lnTo>
                  <a:lnTo>
                    <a:pt x="610" y="1385"/>
                  </a:lnTo>
                  <a:lnTo>
                    <a:pt x="627" y="1383"/>
                  </a:lnTo>
                  <a:lnTo>
                    <a:pt x="643" y="1382"/>
                  </a:lnTo>
                  <a:lnTo>
                    <a:pt x="659" y="1378"/>
                  </a:lnTo>
                  <a:lnTo>
                    <a:pt x="675" y="1375"/>
                  </a:lnTo>
                  <a:lnTo>
                    <a:pt x="690" y="1371"/>
                  </a:lnTo>
                  <a:lnTo>
                    <a:pt x="706" y="1365"/>
                  </a:lnTo>
                  <a:lnTo>
                    <a:pt x="720" y="1359"/>
                  </a:lnTo>
                  <a:lnTo>
                    <a:pt x="736" y="1353"/>
                  </a:lnTo>
                  <a:lnTo>
                    <a:pt x="750" y="1346"/>
                  </a:lnTo>
                  <a:lnTo>
                    <a:pt x="763" y="1338"/>
                  </a:lnTo>
                  <a:lnTo>
                    <a:pt x="776" y="1328"/>
                  </a:lnTo>
                  <a:lnTo>
                    <a:pt x="789" y="1319"/>
                  </a:lnTo>
                  <a:lnTo>
                    <a:pt x="801" y="1309"/>
                  </a:lnTo>
                  <a:lnTo>
                    <a:pt x="813" y="1297"/>
                  </a:lnTo>
                  <a:lnTo>
                    <a:pt x="825" y="1286"/>
                  </a:lnTo>
                  <a:lnTo>
                    <a:pt x="836" y="1273"/>
                  </a:lnTo>
                  <a:lnTo>
                    <a:pt x="847" y="1260"/>
                  </a:lnTo>
                  <a:lnTo>
                    <a:pt x="856" y="1247"/>
                  </a:lnTo>
                  <a:lnTo>
                    <a:pt x="866" y="1233"/>
                  </a:lnTo>
                  <a:lnTo>
                    <a:pt x="874" y="1218"/>
                  </a:lnTo>
                  <a:lnTo>
                    <a:pt x="883" y="1203"/>
                  </a:lnTo>
                  <a:lnTo>
                    <a:pt x="890" y="1186"/>
                  </a:lnTo>
                  <a:lnTo>
                    <a:pt x="896" y="1169"/>
                  </a:lnTo>
                  <a:lnTo>
                    <a:pt x="902" y="1153"/>
                  </a:lnTo>
                  <a:lnTo>
                    <a:pt x="908" y="1135"/>
                  </a:lnTo>
                  <a:lnTo>
                    <a:pt x="911" y="1116"/>
                  </a:lnTo>
                  <a:lnTo>
                    <a:pt x="915" y="1096"/>
                  </a:lnTo>
                  <a:lnTo>
                    <a:pt x="918" y="1077"/>
                  </a:lnTo>
                  <a:lnTo>
                    <a:pt x="921" y="1057"/>
                  </a:lnTo>
                  <a:lnTo>
                    <a:pt x="922" y="1037"/>
                  </a:lnTo>
                  <a:lnTo>
                    <a:pt x="922" y="1015"/>
                  </a:lnTo>
                  <a:lnTo>
                    <a:pt x="922" y="1015"/>
                  </a:lnTo>
                  <a:lnTo>
                    <a:pt x="922" y="994"/>
                  </a:lnTo>
                  <a:lnTo>
                    <a:pt x="921" y="973"/>
                  </a:lnTo>
                  <a:lnTo>
                    <a:pt x="918" y="953"/>
                  </a:lnTo>
                  <a:lnTo>
                    <a:pt x="915" y="934"/>
                  </a:lnTo>
                  <a:lnTo>
                    <a:pt x="911" y="915"/>
                  </a:lnTo>
                  <a:lnTo>
                    <a:pt x="906" y="897"/>
                  </a:lnTo>
                  <a:lnTo>
                    <a:pt x="902" y="879"/>
                  </a:lnTo>
                  <a:lnTo>
                    <a:pt x="896" y="861"/>
                  </a:lnTo>
                  <a:lnTo>
                    <a:pt x="889" y="844"/>
                  </a:lnTo>
                  <a:lnTo>
                    <a:pt x="881" y="829"/>
                  </a:lnTo>
                  <a:lnTo>
                    <a:pt x="874" y="813"/>
                  </a:lnTo>
                  <a:lnTo>
                    <a:pt x="865" y="798"/>
                  </a:lnTo>
                  <a:lnTo>
                    <a:pt x="856" y="784"/>
                  </a:lnTo>
                  <a:lnTo>
                    <a:pt x="846" y="770"/>
                  </a:lnTo>
                  <a:lnTo>
                    <a:pt x="836" y="757"/>
                  </a:lnTo>
                  <a:lnTo>
                    <a:pt x="824" y="745"/>
                  </a:lnTo>
                  <a:lnTo>
                    <a:pt x="813" y="733"/>
                  </a:lnTo>
                  <a:lnTo>
                    <a:pt x="801" y="721"/>
                  </a:lnTo>
                  <a:lnTo>
                    <a:pt x="788" y="712"/>
                  </a:lnTo>
                  <a:lnTo>
                    <a:pt x="775" y="702"/>
                  </a:lnTo>
                  <a:lnTo>
                    <a:pt x="762" y="693"/>
                  </a:lnTo>
                  <a:lnTo>
                    <a:pt x="749" y="684"/>
                  </a:lnTo>
                  <a:lnTo>
                    <a:pt x="734" y="677"/>
                  </a:lnTo>
                  <a:lnTo>
                    <a:pt x="720" y="670"/>
                  </a:lnTo>
                  <a:lnTo>
                    <a:pt x="705" y="664"/>
                  </a:lnTo>
                  <a:lnTo>
                    <a:pt x="690" y="659"/>
                  </a:lnTo>
                  <a:lnTo>
                    <a:pt x="675" y="655"/>
                  </a:lnTo>
                  <a:lnTo>
                    <a:pt x="658" y="651"/>
                  </a:lnTo>
                  <a:lnTo>
                    <a:pt x="643" y="649"/>
                  </a:lnTo>
                  <a:lnTo>
                    <a:pt x="626" y="646"/>
                  </a:lnTo>
                  <a:lnTo>
                    <a:pt x="610" y="645"/>
                  </a:lnTo>
                  <a:lnTo>
                    <a:pt x="594" y="644"/>
                  </a:lnTo>
                  <a:close/>
                  <a:moveTo>
                    <a:pt x="654" y="1615"/>
                  </a:moveTo>
                  <a:lnTo>
                    <a:pt x="654" y="1615"/>
                  </a:lnTo>
                  <a:lnTo>
                    <a:pt x="620" y="1614"/>
                  </a:lnTo>
                  <a:lnTo>
                    <a:pt x="586" y="1610"/>
                  </a:lnTo>
                  <a:lnTo>
                    <a:pt x="554" y="1605"/>
                  </a:lnTo>
                  <a:lnTo>
                    <a:pt x="524" y="1598"/>
                  </a:lnTo>
                  <a:lnTo>
                    <a:pt x="496" y="1589"/>
                  </a:lnTo>
                  <a:lnTo>
                    <a:pt x="468" y="1578"/>
                  </a:lnTo>
                  <a:lnTo>
                    <a:pt x="443" y="1566"/>
                  </a:lnTo>
                  <a:lnTo>
                    <a:pt x="418" y="1553"/>
                  </a:lnTo>
                  <a:lnTo>
                    <a:pt x="395" y="1538"/>
                  </a:lnTo>
                  <a:lnTo>
                    <a:pt x="373" y="1523"/>
                  </a:lnTo>
                  <a:lnTo>
                    <a:pt x="352" y="1506"/>
                  </a:lnTo>
                  <a:lnTo>
                    <a:pt x="332" y="1488"/>
                  </a:lnTo>
                  <a:lnTo>
                    <a:pt x="314" y="1470"/>
                  </a:lnTo>
                  <a:lnTo>
                    <a:pt x="296" y="1451"/>
                  </a:lnTo>
                  <a:lnTo>
                    <a:pt x="279" y="1431"/>
                  </a:lnTo>
                  <a:lnTo>
                    <a:pt x="264" y="1412"/>
                  </a:lnTo>
                  <a:lnTo>
                    <a:pt x="264" y="1590"/>
                  </a:lnTo>
                  <a:lnTo>
                    <a:pt x="0" y="1590"/>
                  </a:lnTo>
                  <a:lnTo>
                    <a:pt x="0" y="0"/>
                  </a:lnTo>
                  <a:lnTo>
                    <a:pt x="264" y="0"/>
                  </a:lnTo>
                  <a:lnTo>
                    <a:pt x="264" y="632"/>
                  </a:lnTo>
                  <a:lnTo>
                    <a:pt x="264" y="632"/>
                  </a:lnTo>
                  <a:lnTo>
                    <a:pt x="281" y="609"/>
                  </a:lnTo>
                  <a:lnTo>
                    <a:pt x="297" y="588"/>
                  </a:lnTo>
                  <a:lnTo>
                    <a:pt x="315" y="567"/>
                  </a:lnTo>
                  <a:lnTo>
                    <a:pt x="334" y="547"/>
                  </a:lnTo>
                  <a:lnTo>
                    <a:pt x="355" y="528"/>
                  </a:lnTo>
                  <a:lnTo>
                    <a:pt x="376" y="510"/>
                  </a:lnTo>
                  <a:lnTo>
                    <a:pt x="398" y="493"/>
                  </a:lnTo>
                  <a:lnTo>
                    <a:pt x="422" y="479"/>
                  </a:lnTo>
                  <a:lnTo>
                    <a:pt x="445" y="465"/>
                  </a:lnTo>
                  <a:lnTo>
                    <a:pt x="472" y="453"/>
                  </a:lnTo>
                  <a:lnTo>
                    <a:pt x="498" y="442"/>
                  </a:lnTo>
                  <a:lnTo>
                    <a:pt x="527" y="432"/>
                  </a:lnTo>
                  <a:lnTo>
                    <a:pt x="557" y="425"/>
                  </a:lnTo>
                  <a:lnTo>
                    <a:pt x="588" y="420"/>
                  </a:lnTo>
                  <a:lnTo>
                    <a:pt x="620" y="417"/>
                  </a:lnTo>
                  <a:lnTo>
                    <a:pt x="654" y="416"/>
                  </a:lnTo>
                  <a:lnTo>
                    <a:pt x="654" y="416"/>
                  </a:lnTo>
                  <a:lnTo>
                    <a:pt x="680" y="417"/>
                  </a:lnTo>
                  <a:lnTo>
                    <a:pt x="705" y="418"/>
                  </a:lnTo>
                  <a:lnTo>
                    <a:pt x="730" y="422"/>
                  </a:lnTo>
                  <a:lnTo>
                    <a:pt x="755" y="425"/>
                  </a:lnTo>
                  <a:lnTo>
                    <a:pt x="780" y="431"/>
                  </a:lnTo>
                  <a:lnTo>
                    <a:pt x="805" y="438"/>
                  </a:lnTo>
                  <a:lnTo>
                    <a:pt x="829" y="447"/>
                  </a:lnTo>
                  <a:lnTo>
                    <a:pt x="853" y="455"/>
                  </a:lnTo>
                  <a:lnTo>
                    <a:pt x="877" y="466"/>
                  </a:lnTo>
                  <a:lnTo>
                    <a:pt x="899" y="478"/>
                  </a:lnTo>
                  <a:lnTo>
                    <a:pt x="922" y="490"/>
                  </a:lnTo>
                  <a:lnTo>
                    <a:pt x="943" y="504"/>
                  </a:lnTo>
                  <a:lnTo>
                    <a:pt x="965" y="520"/>
                  </a:lnTo>
                  <a:lnTo>
                    <a:pt x="985" y="535"/>
                  </a:lnTo>
                  <a:lnTo>
                    <a:pt x="1006" y="553"/>
                  </a:lnTo>
                  <a:lnTo>
                    <a:pt x="1025" y="571"/>
                  </a:lnTo>
                  <a:lnTo>
                    <a:pt x="1043" y="591"/>
                  </a:lnTo>
                  <a:lnTo>
                    <a:pt x="1061" y="612"/>
                  </a:lnTo>
                  <a:lnTo>
                    <a:pt x="1077" y="634"/>
                  </a:lnTo>
                  <a:lnTo>
                    <a:pt x="1093" y="657"/>
                  </a:lnTo>
                  <a:lnTo>
                    <a:pt x="1107" y="681"/>
                  </a:lnTo>
                  <a:lnTo>
                    <a:pt x="1120" y="706"/>
                  </a:lnTo>
                  <a:lnTo>
                    <a:pt x="1133" y="732"/>
                  </a:lnTo>
                  <a:lnTo>
                    <a:pt x="1144" y="760"/>
                  </a:lnTo>
                  <a:lnTo>
                    <a:pt x="1155" y="788"/>
                  </a:lnTo>
                  <a:lnTo>
                    <a:pt x="1164" y="817"/>
                  </a:lnTo>
                  <a:lnTo>
                    <a:pt x="1172" y="848"/>
                  </a:lnTo>
                  <a:lnTo>
                    <a:pt x="1179" y="879"/>
                  </a:lnTo>
                  <a:lnTo>
                    <a:pt x="1184" y="911"/>
                  </a:lnTo>
                  <a:lnTo>
                    <a:pt x="1187" y="945"/>
                  </a:lnTo>
                  <a:lnTo>
                    <a:pt x="1189" y="979"/>
                  </a:lnTo>
                  <a:lnTo>
                    <a:pt x="1191" y="1015"/>
                  </a:lnTo>
                  <a:lnTo>
                    <a:pt x="1191" y="1015"/>
                  </a:lnTo>
                  <a:lnTo>
                    <a:pt x="1189" y="1050"/>
                  </a:lnTo>
                  <a:lnTo>
                    <a:pt x="1187" y="1084"/>
                  </a:lnTo>
                  <a:lnTo>
                    <a:pt x="1184" y="1118"/>
                  </a:lnTo>
                  <a:lnTo>
                    <a:pt x="1179" y="1151"/>
                  </a:lnTo>
                  <a:lnTo>
                    <a:pt x="1172" y="1182"/>
                  </a:lnTo>
                  <a:lnTo>
                    <a:pt x="1164" y="1212"/>
                  </a:lnTo>
                  <a:lnTo>
                    <a:pt x="1155" y="1242"/>
                  </a:lnTo>
                  <a:lnTo>
                    <a:pt x="1145" y="1271"/>
                  </a:lnTo>
                  <a:lnTo>
                    <a:pt x="1133" y="1297"/>
                  </a:lnTo>
                  <a:lnTo>
                    <a:pt x="1121" y="1323"/>
                  </a:lnTo>
                  <a:lnTo>
                    <a:pt x="1107" y="1348"/>
                  </a:lnTo>
                  <a:lnTo>
                    <a:pt x="1093" y="1374"/>
                  </a:lnTo>
                  <a:lnTo>
                    <a:pt x="1077" y="1396"/>
                  </a:lnTo>
                  <a:lnTo>
                    <a:pt x="1061" y="1418"/>
                  </a:lnTo>
                  <a:lnTo>
                    <a:pt x="1044" y="1439"/>
                  </a:lnTo>
                  <a:lnTo>
                    <a:pt x="1025" y="1458"/>
                  </a:lnTo>
                  <a:lnTo>
                    <a:pt x="1006" y="1477"/>
                  </a:lnTo>
                  <a:lnTo>
                    <a:pt x="986" y="1494"/>
                  </a:lnTo>
                  <a:lnTo>
                    <a:pt x="965" y="1511"/>
                  </a:lnTo>
                  <a:lnTo>
                    <a:pt x="945" y="1525"/>
                  </a:lnTo>
                  <a:lnTo>
                    <a:pt x="922" y="1540"/>
                  </a:lnTo>
                  <a:lnTo>
                    <a:pt x="900" y="1553"/>
                  </a:lnTo>
                  <a:lnTo>
                    <a:pt x="877" y="1565"/>
                  </a:lnTo>
                  <a:lnTo>
                    <a:pt x="854" y="1574"/>
                  </a:lnTo>
                  <a:lnTo>
                    <a:pt x="830" y="1584"/>
                  </a:lnTo>
                  <a:lnTo>
                    <a:pt x="805" y="1592"/>
                  </a:lnTo>
                  <a:lnTo>
                    <a:pt x="781" y="1598"/>
                  </a:lnTo>
                  <a:lnTo>
                    <a:pt x="756" y="1604"/>
                  </a:lnTo>
                  <a:lnTo>
                    <a:pt x="731" y="1609"/>
                  </a:lnTo>
                  <a:lnTo>
                    <a:pt x="706" y="1611"/>
                  </a:lnTo>
                  <a:lnTo>
                    <a:pt x="680" y="1614"/>
                  </a:lnTo>
                  <a:lnTo>
                    <a:pt x="654" y="16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4" name="Freeform 17" descr=" " title=" "/>
            <p:cNvSpPr>
              <a:spLocks noEditPoints="1"/>
            </p:cNvSpPr>
            <p:nvPr userDrawn="1"/>
          </p:nvSpPr>
          <p:spPr bwMode="auto">
            <a:xfrm>
              <a:off x="761884" y="4879238"/>
              <a:ext cx="81745" cy="80012"/>
            </a:xfrm>
            <a:custGeom>
              <a:avLst/>
              <a:gdLst>
                <a:gd name="T0" fmla="*/ 551 w 1226"/>
                <a:gd name="T1" fmla="*/ 235 h 1200"/>
                <a:gd name="T2" fmla="*/ 465 w 1226"/>
                <a:gd name="T3" fmla="*/ 260 h 1200"/>
                <a:gd name="T4" fmla="*/ 394 w 1226"/>
                <a:gd name="T5" fmla="*/ 304 h 1200"/>
                <a:gd name="T6" fmla="*/ 335 w 1226"/>
                <a:gd name="T7" fmla="*/ 365 h 1200"/>
                <a:gd name="T8" fmla="*/ 293 w 1226"/>
                <a:gd name="T9" fmla="*/ 439 h 1200"/>
                <a:gd name="T10" fmla="*/ 268 w 1226"/>
                <a:gd name="T11" fmla="*/ 525 h 1200"/>
                <a:gd name="T12" fmla="*/ 262 w 1226"/>
                <a:gd name="T13" fmla="*/ 599 h 1200"/>
                <a:gd name="T14" fmla="*/ 273 w 1226"/>
                <a:gd name="T15" fmla="*/ 691 h 1200"/>
                <a:gd name="T16" fmla="*/ 303 w 1226"/>
                <a:gd name="T17" fmla="*/ 776 h 1200"/>
                <a:gd name="T18" fmla="*/ 350 w 1226"/>
                <a:gd name="T19" fmla="*/ 849 h 1200"/>
                <a:gd name="T20" fmla="*/ 413 w 1226"/>
                <a:gd name="T21" fmla="*/ 907 h 1200"/>
                <a:gd name="T22" fmla="*/ 488 w 1226"/>
                <a:gd name="T23" fmla="*/ 949 h 1200"/>
                <a:gd name="T24" fmla="*/ 575 w 1226"/>
                <a:gd name="T25" fmla="*/ 969 h 1200"/>
                <a:gd name="T26" fmla="*/ 653 w 1226"/>
                <a:gd name="T27" fmla="*/ 969 h 1200"/>
                <a:gd name="T28" fmla="*/ 741 w 1226"/>
                <a:gd name="T29" fmla="*/ 949 h 1200"/>
                <a:gd name="T30" fmla="*/ 818 w 1226"/>
                <a:gd name="T31" fmla="*/ 909 h 1200"/>
                <a:gd name="T32" fmla="*/ 879 w 1226"/>
                <a:gd name="T33" fmla="*/ 851 h 1200"/>
                <a:gd name="T34" fmla="*/ 924 w 1226"/>
                <a:gd name="T35" fmla="*/ 778 h 1200"/>
                <a:gd name="T36" fmla="*/ 953 w 1226"/>
                <a:gd name="T37" fmla="*/ 695 h 1200"/>
                <a:gd name="T38" fmla="*/ 962 w 1226"/>
                <a:gd name="T39" fmla="*/ 604 h 1200"/>
                <a:gd name="T40" fmla="*/ 955 w 1226"/>
                <a:gd name="T41" fmla="*/ 529 h 1200"/>
                <a:gd name="T42" fmla="*/ 930 w 1226"/>
                <a:gd name="T43" fmla="*/ 443 h 1200"/>
                <a:gd name="T44" fmla="*/ 886 w 1226"/>
                <a:gd name="T45" fmla="*/ 366 h 1200"/>
                <a:gd name="T46" fmla="*/ 826 w 1226"/>
                <a:gd name="T47" fmla="*/ 305 h 1200"/>
                <a:gd name="T48" fmla="*/ 752 w 1226"/>
                <a:gd name="T49" fmla="*/ 260 h 1200"/>
                <a:gd name="T50" fmla="*/ 666 w 1226"/>
                <a:gd name="T51" fmla="*/ 235 h 1200"/>
                <a:gd name="T52" fmla="*/ 609 w 1226"/>
                <a:gd name="T53" fmla="*/ 1200 h 1200"/>
                <a:gd name="T54" fmla="*/ 452 w 1226"/>
                <a:gd name="T55" fmla="*/ 1182 h 1200"/>
                <a:gd name="T56" fmla="*/ 313 w 1226"/>
                <a:gd name="T57" fmla="*/ 1128 h 1200"/>
                <a:gd name="T58" fmla="*/ 193 w 1226"/>
                <a:gd name="T59" fmla="*/ 1045 h 1200"/>
                <a:gd name="T60" fmla="*/ 100 w 1226"/>
                <a:gd name="T61" fmla="*/ 937 h 1200"/>
                <a:gd name="T62" fmla="*/ 34 w 1226"/>
                <a:gd name="T63" fmla="*/ 808 h 1200"/>
                <a:gd name="T64" fmla="*/ 2 w 1226"/>
                <a:gd name="T65" fmla="*/ 665 h 1200"/>
                <a:gd name="T66" fmla="*/ 2 w 1226"/>
                <a:gd name="T67" fmla="*/ 542 h 1200"/>
                <a:gd name="T68" fmla="*/ 34 w 1226"/>
                <a:gd name="T69" fmla="*/ 396 h 1200"/>
                <a:gd name="T70" fmla="*/ 100 w 1226"/>
                <a:gd name="T71" fmla="*/ 267 h 1200"/>
                <a:gd name="T72" fmla="*/ 195 w 1226"/>
                <a:gd name="T73" fmla="*/ 157 h 1200"/>
                <a:gd name="T74" fmla="*/ 315 w 1226"/>
                <a:gd name="T75" fmla="*/ 73 h 1200"/>
                <a:gd name="T76" fmla="*/ 456 w 1226"/>
                <a:gd name="T77" fmla="*/ 19 h 1200"/>
                <a:gd name="T78" fmla="*/ 613 w 1226"/>
                <a:gd name="T79" fmla="*/ 0 h 1200"/>
                <a:gd name="T80" fmla="*/ 741 w 1226"/>
                <a:gd name="T81" fmla="*/ 12 h 1200"/>
                <a:gd name="T82" fmla="*/ 886 w 1226"/>
                <a:gd name="T83" fmla="*/ 58 h 1200"/>
                <a:gd name="T84" fmla="*/ 1009 w 1226"/>
                <a:gd name="T85" fmla="*/ 137 h 1200"/>
                <a:gd name="T86" fmla="*/ 1109 w 1226"/>
                <a:gd name="T87" fmla="*/ 240 h 1200"/>
                <a:gd name="T88" fmla="*/ 1180 w 1226"/>
                <a:gd name="T89" fmla="*/ 365 h 1200"/>
                <a:gd name="T90" fmla="*/ 1219 w 1226"/>
                <a:gd name="T91" fmla="*/ 507 h 1200"/>
                <a:gd name="T92" fmla="*/ 1225 w 1226"/>
                <a:gd name="T93" fmla="*/ 629 h 1200"/>
                <a:gd name="T94" fmla="*/ 1200 w 1226"/>
                <a:gd name="T95" fmla="*/ 777 h 1200"/>
                <a:gd name="T96" fmla="*/ 1140 w 1226"/>
                <a:gd name="T97" fmla="*/ 910 h 1200"/>
                <a:gd name="T98" fmla="*/ 1051 w 1226"/>
                <a:gd name="T99" fmla="*/ 1023 h 1200"/>
                <a:gd name="T100" fmla="*/ 936 w 1226"/>
                <a:gd name="T101" fmla="*/ 1113 h 1200"/>
                <a:gd name="T102" fmla="*/ 797 w 1226"/>
                <a:gd name="T103" fmla="*/ 1173 h 1200"/>
                <a:gd name="T104" fmla="*/ 642 w 1226"/>
                <a:gd name="T105" fmla="*/ 1200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26" h="1200">
                  <a:moveTo>
                    <a:pt x="609" y="230"/>
                  </a:moveTo>
                  <a:lnTo>
                    <a:pt x="609" y="230"/>
                  </a:lnTo>
                  <a:lnTo>
                    <a:pt x="590" y="231"/>
                  </a:lnTo>
                  <a:lnTo>
                    <a:pt x="570" y="233"/>
                  </a:lnTo>
                  <a:lnTo>
                    <a:pt x="551" y="235"/>
                  </a:lnTo>
                  <a:lnTo>
                    <a:pt x="533" y="239"/>
                  </a:lnTo>
                  <a:lnTo>
                    <a:pt x="516" y="242"/>
                  </a:lnTo>
                  <a:lnTo>
                    <a:pt x="499" y="247"/>
                  </a:lnTo>
                  <a:lnTo>
                    <a:pt x="482" y="253"/>
                  </a:lnTo>
                  <a:lnTo>
                    <a:pt x="465" y="260"/>
                  </a:lnTo>
                  <a:lnTo>
                    <a:pt x="450" y="267"/>
                  </a:lnTo>
                  <a:lnTo>
                    <a:pt x="436" y="276"/>
                  </a:lnTo>
                  <a:lnTo>
                    <a:pt x="421" y="284"/>
                  </a:lnTo>
                  <a:lnTo>
                    <a:pt x="407" y="293"/>
                  </a:lnTo>
                  <a:lnTo>
                    <a:pt x="394" y="304"/>
                  </a:lnTo>
                  <a:lnTo>
                    <a:pt x="381" y="315"/>
                  </a:lnTo>
                  <a:lnTo>
                    <a:pt x="369" y="327"/>
                  </a:lnTo>
                  <a:lnTo>
                    <a:pt x="357" y="339"/>
                  </a:lnTo>
                  <a:lnTo>
                    <a:pt x="346" y="352"/>
                  </a:lnTo>
                  <a:lnTo>
                    <a:pt x="335" y="365"/>
                  </a:lnTo>
                  <a:lnTo>
                    <a:pt x="326" y="378"/>
                  </a:lnTo>
                  <a:lnTo>
                    <a:pt x="316" y="394"/>
                  </a:lnTo>
                  <a:lnTo>
                    <a:pt x="308" y="408"/>
                  </a:lnTo>
                  <a:lnTo>
                    <a:pt x="301" y="424"/>
                  </a:lnTo>
                  <a:lnTo>
                    <a:pt x="293" y="439"/>
                  </a:lnTo>
                  <a:lnTo>
                    <a:pt x="287" y="456"/>
                  </a:lnTo>
                  <a:lnTo>
                    <a:pt x="281" y="473"/>
                  </a:lnTo>
                  <a:lnTo>
                    <a:pt x="277" y="489"/>
                  </a:lnTo>
                  <a:lnTo>
                    <a:pt x="272" y="507"/>
                  </a:lnTo>
                  <a:lnTo>
                    <a:pt x="268" y="525"/>
                  </a:lnTo>
                  <a:lnTo>
                    <a:pt x="266" y="543"/>
                  </a:lnTo>
                  <a:lnTo>
                    <a:pt x="265" y="561"/>
                  </a:lnTo>
                  <a:lnTo>
                    <a:pt x="264" y="580"/>
                  </a:lnTo>
                  <a:lnTo>
                    <a:pt x="262" y="599"/>
                  </a:lnTo>
                  <a:lnTo>
                    <a:pt x="262" y="599"/>
                  </a:lnTo>
                  <a:lnTo>
                    <a:pt x="264" y="618"/>
                  </a:lnTo>
                  <a:lnTo>
                    <a:pt x="265" y="637"/>
                  </a:lnTo>
                  <a:lnTo>
                    <a:pt x="266" y="655"/>
                  </a:lnTo>
                  <a:lnTo>
                    <a:pt x="270" y="673"/>
                  </a:lnTo>
                  <a:lnTo>
                    <a:pt x="273" y="691"/>
                  </a:lnTo>
                  <a:lnTo>
                    <a:pt x="278" y="709"/>
                  </a:lnTo>
                  <a:lnTo>
                    <a:pt x="283" y="727"/>
                  </a:lnTo>
                  <a:lnTo>
                    <a:pt x="289" y="744"/>
                  </a:lnTo>
                  <a:lnTo>
                    <a:pt x="296" y="760"/>
                  </a:lnTo>
                  <a:lnTo>
                    <a:pt x="303" y="776"/>
                  </a:lnTo>
                  <a:lnTo>
                    <a:pt x="311" y="792"/>
                  </a:lnTo>
                  <a:lnTo>
                    <a:pt x="320" y="807"/>
                  </a:lnTo>
                  <a:lnTo>
                    <a:pt x="329" y="821"/>
                  </a:lnTo>
                  <a:lnTo>
                    <a:pt x="339" y="836"/>
                  </a:lnTo>
                  <a:lnTo>
                    <a:pt x="350" y="849"/>
                  </a:lnTo>
                  <a:lnTo>
                    <a:pt x="361" y="862"/>
                  </a:lnTo>
                  <a:lnTo>
                    <a:pt x="373" y="874"/>
                  </a:lnTo>
                  <a:lnTo>
                    <a:pt x="385" y="886"/>
                  </a:lnTo>
                  <a:lnTo>
                    <a:pt x="398" y="898"/>
                  </a:lnTo>
                  <a:lnTo>
                    <a:pt x="413" y="907"/>
                  </a:lnTo>
                  <a:lnTo>
                    <a:pt x="426" y="917"/>
                  </a:lnTo>
                  <a:lnTo>
                    <a:pt x="441" y="926"/>
                  </a:lnTo>
                  <a:lnTo>
                    <a:pt x="457" y="935"/>
                  </a:lnTo>
                  <a:lnTo>
                    <a:pt x="473" y="942"/>
                  </a:lnTo>
                  <a:lnTo>
                    <a:pt x="488" y="949"/>
                  </a:lnTo>
                  <a:lnTo>
                    <a:pt x="505" y="955"/>
                  </a:lnTo>
                  <a:lnTo>
                    <a:pt x="522" y="960"/>
                  </a:lnTo>
                  <a:lnTo>
                    <a:pt x="539" y="964"/>
                  </a:lnTo>
                  <a:lnTo>
                    <a:pt x="557" y="967"/>
                  </a:lnTo>
                  <a:lnTo>
                    <a:pt x="575" y="969"/>
                  </a:lnTo>
                  <a:lnTo>
                    <a:pt x="594" y="971"/>
                  </a:lnTo>
                  <a:lnTo>
                    <a:pt x="613" y="972"/>
                  </a:lnTo>
                  <a:lnTo>
                    <a:pt x="613" y="972"/>
                  </a:lnTo>
                  <a:lnTo>
                    <a:pt x="634" y="971"/>
                  </a:lnTo>
                  <a:lnTo>
                    <a:pt x="653" y="969"/>
                  </a:lnTo>
                  <a:lnTo>
                    <a:pt x="672" y="967"/>
                  </a:lnTo>
                  <a:lnTo>
                    <a:pt x="690" y="964"/>
                  </a:lnTo>
                  <a:lnTo>
                    <a:pt x="708" y="960"/>
                  </a:lnTo>
                  <a:lnTo>
                    <a:pt x="725" y="955"/>
                  </a:lnTo>
                  <a:lnTo>
                    <a:pt x="741" y="949"/>
                  </a:lnTo>
                  <a:lnTo>
                    <a:pt x="758" y="942"/>
                  </a:lnTo>
                  <a:lnTo>
                    <a:pt x="774" y="935"/>
                  </a:lnTo>
                  <a:lnTo>
                    <a:pt x="789" y="926"/>
                  </a:lnTo>
                  <a:lnTo>
                    <a:pt x="803" y="918"/>
                  </a:lnTo>
                  <a:lnTo>
                    <a:pt x="818" y="909"/>
                  </a:lnTo>
                  <a:lnTo>
                    <a:pt x="831" y="898"/>
                  </a:lnTo>
                  <a:lnTo>
                    <a:pt x="844" y="887"/>
                  </a:lnTo>
                  <a:lnTo>
                    <a:pt x="856" y="875"/>
                  </a:lnTo>
                  <a:lnTo>
                    <a:pt x="868" y="863"/>
                  </a:lnTo>
                  <a:lnTo>
                    <a:pt x="879" y="851"/>
                  </a:lnTo>
                  <a:lnTo>
                    <a:pt x="889" y="837"/>
                  </a:lnTo>
                  <a:lnTo>
                    <a:pt x="899" y="824"/>
                  </a:lnTo>
                  <a:lnTo>
                    <a:pt x="908" y="809"/>
                  </a:lnTo>
                  <a:lnTo>
                    <a:pt x="917" y="794"/>
                  </a:lnTo>
                  <a:lnTo>
                    <a:pt x="924" y="778"/>
                  </a:lnTo>
                  <a:lnTo>
                    <a:pt x="931" y="763"/>
                  </a:lnTo>
                  <a:lnTo>
                    <a:pt x="938" y="746"/>
                  </a:lnTo>
                  <a:lnTo>
                    <a:pt x="943" y="729"/>
                  </a:lnTo>
                  <a:lnTo>
                    <a:pt x="948" y="713"/>
                  </a:lnTo>
                  <a:lnTo>
                    <a:pt x="953" y="695"/>
                  </a:lnTo>
                  <a:lnTo>
                    <a:pt x="956" y="677"/>
                  </a:lnTo>
                  <a:lnTo>
                    <a:pt x="959" y="659"/>
                  </a:lnTo>
                  <a:lnTo>
                    <a:pt x="961" y="641"/>
                  </a:lnTo>
                  <a:lnTo>
                    <a:pt x="962" y="622"/>
                  </a:lnTo>
                  <a:lnTo>
                    <a:pt x="962" y="604"/>
                  </a:lnTo>
                  <a:lnTo>
                    <a:pt x="962" y="604"/>
                  </a:lnTo>
                  <a:lnTo>
                    <a:pt x="962" y="585"/>
                  </a:lnTo>
                  <a:lnTo>
                    <a:pt x="961" y="566"/>
                  </a:lnTo>
                  <a:lnTo>
                    <a:pt x="959" y="547"/>
                  </a:lnTo>
                  <a:lnTo>
                    <a:pt x="955" y="529"/>
                  </a:lnTo>
                  <a:lnTo>
                    <a:pt x="951" y="511"/>
                  </a:lnTo>
                  <a:lnTo>
                    <a:pt x="948" y="493"/>
                  </a:lnTo>
                  <a:lnTo>
                    <a:pt x="942" y="476"/>
                  </a:lnTo>
                  <a:lnTo>
                    <a:pt x="936" y="458"/>
                  </a:lnTo>
                  <a:lnTo>
                    <a:pt x="930" y="443"/>
                  </a:lnTo>
                  <a:lnTo>
                    <a:pt x="922" y="426"/>
                  </a:lnTo>
                  <a:lnTo>
                    <a:pt x="914" y="411"/>
                  </a:lnTo>
                  <a:lnTo>
                    <a:pt x="905" y="395"/>
                  </a:lnTo>
                  <a:lnTo>
                    <a:pt x="895" y="381"/>
                  </a:lnTo>
                  <a:lnTo>
                    <a:pt x="886" y="366"/>
                  </a:lnTo>
                  <a:lnTo>
                    <a:pt x="875" y="353"/>
                  </a:lnTo>
                  <a:lnTo>
                    <a:pt x="863" y="340"/>
                  </a:lnTo>
                  <a:lnTo>
                    <a:pt x="851" y="328"/>
                  </a:lnTo>
                  <a:lnTo>
                    <a:pt x="839" y="316"/>
                  </a:lnTo>
                  <a:lnTo>
                    <a:pt x="826" y="305"/>
                  </a:lnTo>
                  <a:lnTo>
                    <a:pt x="812" y="295"/>
                  </a:lnTo>
                  <a:lnTo>
                    <a:pt x="797" y="285"/>
                  </a:lnTo>
                  <a:lnTo>
                    <a:pt x="783" y="276"/>
                  </a:lnTo>
                  <a:lnTo>
                    <a:pt x="768" y="267"/>
                  </a:lnTo>
                  <a:lnTo>
                    <a:pt x="752" y="260"/>
                  </a:lnTo>
                  <a:lnTo>
                    <a:pt x="735" y="253"/>
                  </a:lnTo>
                  <a:lnTo>
                    <a:pt x="719" y="247"/>
                  </a:lnTo>
                  <a:lnTo>
                    <a:pt x="702" y="242"/>
                  </a:lnTo>
                  <a:lnTo>
                    <a:pt x="684" y="239"/>
                  </a:lnTo>
                  <a:lnTo>
                    <a:pt x="666" y="235"/>
                  </a:lnTo>
                  <a:lnTo>
                    <a:pt x="647" y="233"/>
                  </a:lnTo>
                  <a:lnTo>
                    <a:pt x="629" y="231"/>
                  </a:lnTo>
                  <a:lnTo>
                    <a:pt x="609" y="230"/>
                  </a:lnTo>
                  <a:close/>
                  <a:moveTo>
                    <a:pt x="609" y="1200"/>
                  </a:moveTo>
                  <a:lnTo>
                    <a:pt x="609" y="1200"/>
                  </a:lnTo>
                  <a:lnTo>
                    <a:pt x="576" y="1200"/>
                  </a:lnTo>
                  <a:lnTo>
                    <a:pt x="544" y="1198"/>
                  </a:lnTo>
                  <a:lnTo>
                    <a:pt x="513" y="1194"/>
                  </a:lnTo>
                  <a:lnTo>
                    <a:pt x="482" y="1188"/>
                  </a:lnTo>
                  <a:lnTo>
                    <a:pt x="452" y="1182"/>
                  </a:lnTo>
                  <a:lnTo>
                    <a:pt x="422" y="1174"/>
                  </a:lnTo>
                  <a:lnTo>
                    <a:pt x="394" y="1164"/>
                  </a:lnTo>
                  <a:lnTo>
                    <a:pt x="366" y="1153"/>
                  </a:lnTo>
                  <a:lnTo>
                    <a:pt x="339" y="1141"/>
                  </a:lnTo>
                  <a:lnTo>
                    <a:pt x="313" y="1128"/>
                  </a:lnTo>
                  <a:lnTo>
                    <a:pt x="286" y="1114"/>
                  </a:lnTo>
                  <a:lnTo>
                    <a:pt x="262" y="1098"/>
                  </a:lnTo>
                  <a:lnTo>
                    <a:pt x="238" y="1082"/>
                  </a:lnTo>
                  <a:lnTo>
                    <a:pt x="216" y="1064"/>
                  </a:lnTo>
                  <a:lnTo>
                    <a:pt x="193" y="1045"/>
                  </a:lnTo>
                  <a:lnTo>
                    <a:pt x="173" y="1026"/>
                  </a:lnTo>
                  <a:lnTo>
                    <a:pt x="152" y="1004"/>
                  </a:lnTo>
                  <a:lnTo>
                    <a:pt x="133" y="983"/>
                  </a:lnTo>
                  <a:lnTo>
                    <a:pt x="117" y="960"/>
                  </a:lnTo>
                  <a:lnTo>
                    <a:pt x="100" y="937"/>
                  </a:lnTo>
                  <a:lnTo>
                    <a:pt x="84" y="912"/>
                  </a:lnTo>
                  <a:lnTo>
                    <a:pt x="70" y="887"/>
                  </a:lnTo>
                  <a:lnTo>
                    <a:pt x="57" y="862"/>
                  </a:lnTo>
                  <a:lnTo>
                    <a:pt x="45" y="836"/>
                  </a:lnTo>
                  <a:lnTo>
                    <a:pt x="34" y="808"/>
                  </a:lnTo>
                  <a:lnTo>
                    <a:pt x="26" y="781"/>
                  </a:lnTo>
                  <a:lnTo>
                    <a:pt x="18" y="752"/>
                  </a:lnTo>
                  <a:lnTo>
                    <a:pt x="10" y="723"/>
                  </a:lnTo>
                  <a:lnTo>
                    <a:pt x="6" y="694"/>
                  </a:lnTo>
                  <a:lnTo>
                    <a:pt x="2" y="665"/>
                  </a:lnTo>
                  <a:lnTo>
                    <a:pt x="0" y="634"/>
                  </a:lnTo>
                  <a:lnTo>
                    <a:pt x="0" y="604"/>
                  </a:lnTo>
                  <a:lnTo>
                    <a:pt x="0" y="604"/>
                  </a:lnTo>
                  <a:lnTo>
                    <a:pt x="0" y="573"/>
                  </a:lnTo>
                  <a:lnTo>
                    <a:pt x="2" y="542"/>
                  </a:lnTo>
                  <a:lnTo>
                    <a:pt x="6" y="512"/>
                  </a:lnTo>
                  <a:lnTo>
                    <a:pt x="12" y="482"/>
                  </a:lnTo>
                  <a:lnTo>
                    <a:pt x="18" y="454"/>
                  </a:lnTo>
                  <a:lnTo>
                    <a:pt x="26" y="425"/>
                  </a:lnTo>
                  <a:lnTo>
                    <a:pt x="34" y="396"/>
                  </a:lnTo>
                  <a:lnTo>
                    <a:pt x="45" y="370"/>
                  </a:lnTo>
                  <a:lnTo>
                    <a:pt x="57" y="342"/>
                  </a:lnTo>
                  <a:lnTo>
                    <a:pt x="70" y="316"/>
                  </a:lnTo>
                  <a:lnTo>
                    <a:pt x="84" y="291"/>
                  </a:lnTo>
                  <a:lnTo>
                    <a:pt x="100" y="267"/>
                  </a:lnTo>
                  <a:lnTo>
                    <a:pt x="117" y="243"/>
                  </a:lnTo>
                  <a:lnTo>
                    <a:pt x="135" y="221"/>
                  </a:lnTo>
                  <a:lnTo>
                    <a:pt x="154" y="198"/>
                  </a:lnTo>
                  <a:lnTo>
                    <a:pt x="174" y="178"/>
                  </a:lnTo>
                  <a:lnTo>
                    <a:pt x="195" y="157"/>
                  </a:lnTo>
                  <a:lnTo>
                    <a:pt x="217" y="138"/>
                  </a:lnTo>
                  <a:lnTo>
                    <a:pt x="240" y="120"/>
                  </a:lnTo>
                  <a:lnTo>
                    <a:pt x="264" y="104"/>
                  </a:lnTo>
                  <a:lnTo>
                    <a:pt x="289" y="88"/>
                  </a:lnTo>
                  <a:lnTo>
                    <a:pt x="315" y="73"/>
                  </a:lnTo>
                  <a:lnTo>
                    <a:pt x="341" y="59"/>
                  </a:lnTo>
                  <a:lnTo>
                    <a:pt x="369" y="47"/>
                  </a:lnTo>
                  <a:lnTo>
                    <a:pt x="397" y="37"/>
                  </a:lnTo>
                  <a:lnTo>
                    <a:pt x="426" y="27"/>
                  </a:lnTo>
                  <a:lnTo>
                    <a:pt x="456" y="19"/>
                  </a:lnTo>
                  <a:lnTo>
                    <a:pt x="486" y="12"/>
                  </a:lnTo>
                  <a:lnTo>
                    <a:pt x="517" y="7"/>
                  </a:lnTo>
                  <a:lnTo>
                    <a:pt x="549" y="3"/>
                  </a:lnTo>
                  <a:lnTo>
                    <a:pt x="581" y="1"/>
                  </a:lnTo>
                  <a:lnTo>
                    <a:pt x="613" y="0"/>
                  </a:lnTo>
                  <a:lnTo>
                    <a:pt x="613" y="0"/>
                  </a:lnTo>
                  <a:lnTo>
                    <a:pt x="647" y="1"/>
                  </a:lnTo>
                  <a:lnTo>
                    <a:pt x="679" y="3"/>
                  </a:lnTo>
                  <a:lnTo>
                    <a:pt x="710" y="7"/>
                  </a:lnTo>
                  <a:lnTo>
                    <a:pt x="741" y="12"/>
                  </a:lnTo>
                  <a:lnTo>
                    <a:pt x="771" y="19"/>
                  </a:lnTo>
                  <a:lnTo>
                    <a:pt x="801" y="27"/>
                  </a:lnTo>
                  <a:lnTo>
                    <a:pt x="830" y="35"/>
                  </a:lnTo>
                  <a:lnTo>
                    <a:pt x="858" y="46"/>
                  </a:lnTo>
                  <a:lnTo>
                    <a:pt x="886" y="58"/>
                  </a:lnTo>
                  <a:lnTo>
                    <a:pt x="912" y="73"/>
                  </a:lnTo>
                  <a:lnTo>
                    <a:pt x="937" y="87"/>
                  </a:lnTo>
                  <a:lnTo>
                    <a:pt x="962" y="102"/>
                  </a:lnTo>
                  <a:lnTo>
                    <a:pt x="986" y="119"/>
                  </a:lnTo>
                  <a:lnTo>
                    <a:pt x="1009" y="137"/>
                  </a:lnTo>
                  <a:lnTo>
                    <a:pt x="1031" y="155"/>
                  </a:lnTo>
                  <a:lnTo>
                    <a:pt x="1052" y="175"/>
                  </a:lnTo>
                  <a:lnTo>
                    <a:pt x="1072" y="196"/>
                  </a:lnTo>
                  <a:lnTo>
                    <a:pt x="1091" y="218"/>
                  </a:lnTo>
                  <a:lnTo>
                    <a:pt x="1109" y="240"/>
                  </a:lnTo>
                  <a:lnTo>
                    <a:pt x="1125" y="264"/>
                  </a:lnTo>
                  <a:lnTo>
                    <a:pt x="1140" y="289"/>
                  </a:lnTo>
                  <a:lnTo>
                    <a:pt x="1154" y="314"/>
                  </a:lnTo>
                  <a:lnTo>
                    <a:pt x="1168" y="339"/>
                  </a:lnTo>
                  <a:lnTo>
                    <a:pt x="1180" y="365"/>
                  </a:lnTo>
                  <a:lnTo>
                    <a:pt x="1190" y="393"/>
                  </a:lnTo>
                  <a:lnTo>
                    <a:pt x="1200" y="420"/>
                  </a:lnTo>
                  <a:lnTo>
                    <a:pt x="1207" y="449"/>
                  </a:lnTo>
                  <a:lnTo>
                    <a:pt x="1214" y="479"/>
                  </a:lnTo>
                  <a:lnTo>
                    <a:pt x="1219" y="507"/>
                  </a:lnTo>
                  <a:lnTo>
                    <a:pt x="1223" y="537"/>
                  </a:lnTo>
                  <a:lnTo>
                    <a:pt x="1225" y="568"/>
                  </a:lnTo>
                  <a:lnTo>
                    <a:pt x="1226" y="599"/>
                  </a:lnTo>
                  <a:lnTo>
                    <a:pt x="1226" y="599"/>
                  </a:lnTo>
                  <a:lnTo>
                    <a:pt x="1225" y="629"/>
                  </a:lnTo>
                  <a:lnTo>
                    <a:pt x="1223" y="660"/>
                  </a:lnTo>
                  <a:lnTo>
                    <a:pt x="1219" y="690"/>
                  </a:lnTo>
                  <a:lnTo>
                    <a:pt x="1214" y="720"/>
                  </a:lnTo>
                  <a:lnTo>
                    <a:pt x="1207" y="749"/>
                  </a:lnTo>
                  <a:lnTo>
                    <a:pt x="1200" y="777"/>
                  </a:lnTo>
                  <a:lnTo>
                    <a:pt x="1190" y="805"/>
                  </a:lnTo>
                  <a:lnTo>
                    <a:pt x="1180" y="832"/>
                  </a:lnTo>
                  <a:lnTo>
                    <a:pt x="1168" y="858"/>
                  </a:lnTo>
                  <a:lnTo>
                    <a:pt x="1154" y="885"/>
                  </a:lnTo>
                  <a:lnTo>
                    <a:pt x="1140" y="910"/>
                  </a:lnTo>
                  <a:lnTo>
                    <a:pt x="1125" y="934"/>
                  </a:lnTo>
                  <a:lnTo>
                    <a:pt x="1108" y="958"/>
                  </a:lnTo>
                  <a:lnTo>
                    <a:pt x="1090" y="980"/>
                  </a:lnTo>
                  <a:lnTo>
                    <a:pt x="1071" y="1002"/>
                  </a:lnTo>
                  <a:lnTo>
                    <a:pt x="1051" y="1023"/>
                  </a:lnTo>
                  <a:lnTo>
                    <a:pt x="1029" y="1044"/>
                  </a:lnTo>
                  <a:lnTo>
                    <a:pt x="1008" y="1061"/>
                  </a:lnTo>
                  <a:lnTo>
                    <a:pt x="985" y="1081"/>
                  </a:lnTo>
                  <a:lnTo>
                    <a:pt x="960" y="1097"/>
                  </a:lnTo>
                  <a:lnTo>
                    <a:pt x="936" y="1113"/>
                  </a:lnTo>
                  <a:lnTo>
                    <a:pt x="910" y="1127"/>
                  </a:lnTo>
                  <a:lnTo>
                    <a:pt x="883" y="1140"/>
                  </a:lnTo>
                  <a:lnTo>
                    <a:pt x="856" y="1152"/>
                  </a:lnTo>
                  <a:lnTo>
                    <a:pt x="827" y="1163"/>
                  </a:lnTo>
                  <a:lnTo>
                    <a:pt x="797" y="1173"/>
                  </a:lnTo>
                  <a:lnTo>
                    <a:pt x="769" y="1181"/>
                  </a:lnTo>
                  <a:lnTo>
                    <a:pt x="738" y="1188"/>
                  </a:lnTo>
                  <a:lnTo>
                    <a:pt x="707" y="1193"/>
                  </a:lnTo>
                  <a:lnTo>
                    <a:pt x="674" y="1198"/>
                  </a:lnTo>
                  <a:lnTo>
                    <a:pt x="642" y="1200"/>
                  </a:lnTo>
                  <a:lnTo>
                    <a:pt x="609"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5" name="Freeform 20" descr=" " title=" "/>
            <p:cNvSpPr>
              <a:spLocks noEditPoints="1"/>
            </p:cNvSpPr>
            <p:nvPr userDrawn="1"/>
          </p:nvSpPr>
          <p:spPr bwMode="auto">
            <a:xfrm>
              <a:off x="848963" y="4879638"/>
              <a:ext cx="69610" cy="79478"/>
            </a:xfrm>
            <a:custGeom>
              <a:avLst/>
              <a:gdLst>
                <a:gd name="T0" fmla="*/ 733 w 1044"/>
                <a:gd name="T1" fmla="*/ 661 h 1192"/>
                <a:gd name="T2" fmla="*/ 601 w 1044"/>
                <a:gd name="T3" fmla="*/ 636 h 1192"/>
                <a:gd name="T4" fmla="*/ 496 w 1044"/>
                <a:gd name="T5" fmla="*/ 634 h 1192"/>
                <a:gd name="T6" fmla="*/ 391 w 1044"/>
                <a:gd name="T7" fmla="*/ 653 h 1192"/>
                <a:gd name="T8" fmla="*/ 315 w 1044"/>
                <a:gd name="T9" fmla="*/ 695 h 1192"/>
                <a:gd name="T10" fmla="*/ 272 w 1044"/>
                <a:gd name="T11" fmla="*/ 758 h 1192"/>
                <a:gd name="T12" fmla="*/ 262 w 1044"/>
                <a:gd name="T13" fmla="*/ 823 h 1192"/>
                <a:gd name="T14" fmla="*/ 271 w 1044"/>
                <a:gd name="T15" fmla="*/ 879 h 1192"/>
                <a:gd name="T16" fmla="*/ 312 w 1044"/>
                <a:gd name="T17" fmla="*/ 937 h 1192"/>
                <a:gd name="T18" fmla="*/ 378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90 w 1044"/>
                <a:gd name="T33" fmla="*/ 679 h 1192"/>
                <a:gd name="T34" fmla="*/ 767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5 w 1044"/>
                <a:gd name="T47" fmla="*/ 1168 h 1192"/>
                <a:gd name="T48" fmla="*/ 184 w 1044"/>
                <a:gd name="T49" fmla="*/ 1139 h 1192"/>
                <a:gd name="T50" fmla="*/ 123 w 1044"/>
                <a:gd name="T51" fmla="*/ 1100 h 1192"/>
                <a:gd name="T52" fmla="*/ 73 w 1044"/>
                <a:gd name="T53" fmla="*/ 1050 h 1192"/>
                <a:gd name="T54" fmla="*/ 34 w 1044"/>
                <a:gd name="T55" fmla="*/ 989 h 1192"/>
                <a:gd name="T56" fmla="*/ 9 w 1044"/>
                <a:gd name="T57" fmla="*/ 917 h 1192"/>
                <a:gd name="T58" fmla="*/ 0 w 1044"/>
                <a:gd name="T59" fmla="*/ 836 h 1192"/>
                <a:gd name="T60" fmla="*/ 3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4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5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90" y="679"/>
                  </a:moveTo>
                  <a:lnTo>
                    <a:pt x="790" y="679"/>
                  </a:lnTo>
                  <a:lnTo>
                    <a:pt x="762" y="670"/>
                  </a:lnTo>
                  <a:lnTo>
                    <a:pt x="733" y="661"/>
                  </a:lnTo>
                  <a:lnTo>
                    <a:pt x="704" y="653"/>
                  </a:lnTo>
                  <a:lnTo>
                    <a:pt x="670" y="646"/>
                  </a:lnTo>
                  <a:lnTo>
                    <a:pt x="637" y="641"/>
                  </a:lnTo>
                  <a:lnTo>
                    <a:pt x="601" y="636"/>
                  </a:lnTo>
                  <a:lnTo>
                    <a:pt x="564" y="634"/>
                  </a:lnTo>
                  <a:lnTo>
                    <a:pt x="526" y="633"/>
                  </a:lnTo>
                  <a:lnTo>
                    <a:pt x="526" y="633"/>
                  </a:lnTo>
                  <a:lnTo>
                    <a:pt x="496" y="634"/>
                  </a:lnTo>
                  <a:lnTo>
                    <a:pt x="467" y="636"/>
                  </a:lnTo>
                  <a:lnTo>
                    <a:pt x="440" y="640"/>
                  </a:lnTo>
                  <a:lnTo>
                    <a:pt x="415" y="646"/>
                  </a:lnTo>
                  <a:lnTo>
                    <a:pt x="391" y="653"/>
                  </a:lnTo>
                  <a:lnTo>
                    <a:pt x="369" y="661"/>
                  </a:lnTo>
                  <a:lnTo>
                    <a:pt x="350" y="671"/>
                  </a:lnTo>
                  <a:lnTo>
                    <a:pt x="332" y="682"/>
                  </a:lnTo>
                  <a:lnTo>
                    <a:pt x="315" y="695"/>
                  </a:lnTo>
                  <a:lnTo>
                    <a:pt x="301" y="708"/>
                  </a:lnTo>
                  <a:lnTo>
                    <a:pt x="289" y="724"/>
                  </a:lnTo>
                  <a:lnTo>
                    <a:pt x="280" y="740"/>
                  </a:lnTo>
                  <a:lnTo>
                    <a:pt x="272" y="758"/>
                  </a:lnTo>
                  <a:lnTo>
                    <a:pt x="266" y="777"/>
                  </a:lnTo>
                  <a:lnTo>
                    <a:pt x="263" y="798"/>
                  </a:lnTo>
                  <a:lnTo>
                    <a:pt x="262" y="819"/>
                  </a:lnTo>
                  <a:lnTo>
                    <a:pt x="262" y="823"/>
                  </a:lnTo>
                  <a:lnTo>
                    <a:pt x="262" y="823"/>
                  </a:lnTo>
                  <a:lnTo>
                    <a:pt x="263" y="843"/>
                  </a:lnTo>
                  <a:lnTo>
                    <a:pt x="266" y="861"/>
                  </a:lnTo>
                  <a:lnTo>
                    <a:pt x="271" y="879"/>
                  </a:lnTo>
                  <a:lnTo>
                    <a:pt x="280" y="896"/>
                  </a:lnTo>
                  <a:lnTo>
                    <a:pt x="288" y="911"/>
                  </a:lnTo>
                  <a:lnTo>
                    <a:pt x="300" y="924"/>
                  </a:lnTo>
                  <a:lnTo>
                    <a:pt x="312" y="937"/>
                  </a:lnTo>
                  <a:lnTo>
                    <a:pt x="326" y="948"/>
                  </a:lnTo>
                  <a:lnTo>
                    <a:pt x="342" y="959"/>
                  </a:lnTo>
                  <a:lnTo>
                    <a:pt x="360" y="967"/>
                  </a:lnTo>
                  <a:lnTo>
                    <a:pt x="378" y="976"/>
                  </a:lnTo>
                  <a:lnTo>
                    <a:pt x="397" y="982"/>
                  </a:lnTo>
                  <a:lnTo>
                    <a:pt x="417" y="986"/>
                  </a:lnTo>
                  <a:lnTo>
                    <a:pt x="438" y="990"/>
                  </a:lnTo>
                  <a:lnTo>
                    <a:pt x="461" y="992"/>
                  </a:lnTo>
                  <a:lnTo>
                    <a:pt x="484" y="992"/>
                  </a:lnTo>
                  <a:lnTo>
                    <a:pt x="484"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4" y="802"/>
                  </a:lnTo>
                  <a:lnTo>
                    <a:pt x="786" y="790"/>
                  </a:lnTo>
                  <a:lnTo>
                    <a:pt x="787" y="777"/>
                  </a:lnTo>
                  <a:lnTo>
                    <a:pt x="788" y="764"/>
                  </a:lnTo>
                  <a:lnTo>
                    <a:pt x="790" y="751"/>
                  </a:lnTo>
                  <a:lnTo>
                    <a:pt x="790" y="679"/>
                  </a:lnTo>
                  <a:close/>
                  <a:moveTo>
                    <a:pt x="782" y="1167"/>
                  </a:moveTo>
                  <a:lnTo>
                    <a:pt x="782" y="1026"/>
                  </a:lnTo>
                  <a:lnTo>
                    <a:pt x="782" y="1026"/>
                  </a:lnTo>
                  <a:lnTo>
                    <a:pt x="767" y="1043"/>
                  </a:lnTo>
                  <a:lnTo>
                    <a:pt x="751" y="1059"/>
                  </a:lnTo>
                  <a:lnTo>
                    <a:pt x="733" y="1076"/>
                  </a:lnTo>
                  <a:lnTo>
                    <a:pt x="716"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49" y="1188"/>
                  </a:lnTo>
                  <a:lnTo>
                    <a:pt x="330" y="1186"/>
                  </a:lnTo>
                  <a:lnTo>
                    <a:pt x="311" y="1182"/>
                  </a:lnTo>
                  <a:lnTo>
                    <a:pt x="292" y="1179"/>
                  </a:lnTo>
                  <a:lnTo>
                    <a:pt x="272" y="1174"/>
                  </a:lnTo>
                  <a:lnTo>
                    <a:pt x="255" y="1168"/>
                  </a:lnTo>
                  <a:lnTo>
                    <a:pt x="235" y="1162"/>
                  </a:lnTo>
                  <a:lnTo>
                    <a:pt x="219" y="1155"/>
                  </a:lnTo>
                  <a:lnTo>
                    <a:pt x="201" y="1148"/>
                  </a:lnTo>
                  <a:lnTo>
                    <a:pt x="184" y="1139"/>
                  </a:lnTo>
                  <a:lnTo>
                    <a:pt x="169" y="1131"/>
                  </a:lnTo>
                  <a:lnTo>
                    <a:pt x="153" y="1121"/>
                  </a:lnTo>
                  <a:lnTo>
                    <a:pt x="137" y="1111"/>
                  </a:lnTo>
                  <a:lnTo>
                    <a:pt x="123" y="1100"/>
                  </a:lnTo>
                  <a:lnTo>
                    <a:pt x="110" y="1089"/>
                  </a:lnTo>
                  <a:lnTo>
                    <a:pt x="97" y="1076"/>
                  </a:lnTo>
                  <a:lnTo>
                    <a:pt x="84" y="1064"/>
                  </a:lnTo>
                  <a:lnTo>
                    <a:pt x="73" y="1050"/>
                  </a:lnTo>
                  <a:lnTo>
                    <a:pt x="61" y="1035"/>
                  </a:lnTo>
                  <a:lnTo>
                    <a:pt x="52" y="1021"/>
                  </a:lnTo>
                  <a:lnTo>
                    <a:pt x="42" y="1005"/>
                  </a:lnTo>
                  <a:lnTo>
                    <a:pt x="34" y="989"/>
                  </a:lnTo>
                  <a:lnTo>
                    <a:pt x="26" y="972"/>
                  </a:lnTo>
                  <a:lnTo>
                    <a:pt x="19" y="954"/>
                  </a:lnTo>
                  <a:lnTo>
                    <a:pt x="13" y="936"/>
                  </a:lnTo>
                  <a:lnTo>
                    <a:pt x="9" y="917"/>
                  </a:lnTo>
                  <a:lnTo>
                    <a:pt x="5" y="898"/>
                  </a:lnTo>
                  <a:lnTo>
                    <a:pt x="3" y="878"/>
                  </a:lnTo>
                  <a:lnTo>
                    <a:pt x="1" y="857"/>
                  </a:lnTo>
                  <a:lnTo>
                    <a:pt x="0" y="836"/>
                  </a:lnTo>
                  <a:lnTo>
                    <a:pt x="0" y="831"/>
                  </a:lnTo>
                  <a:lnTo>
                    <a:pt x="0" y="831"/>
                  </a:lnTo>
                  <a:lnTo>
                    <a:pt x="1" y="808"/>
                  </a:lnTo>
                  <a:lnTo>
                    <a:pt x="3" y="787"/>
                  </a:lnTo>
                  <a:lnTo>
                    <a:pt x="5"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1" y="491"/>
                  </a:lnTo>
                  <a:lnTo>
                    <a:pt x="281" y="485"/>
                  </a:lnTo>
                  <a:lnTo>
                    <a:pt x="302" y="479"/>
                  </a:lnTo>
                  <a:lnTo>
                    <a:pt x="324" y="474"/>
                  </a:lnTo>
                  <a:lnTo>
                    <a:pt x="346" y="470"/>
                  </a:lnTo>
                  <a:lnTo>
                    <a:pt x="369"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4" y="451"/>
                  </a:lnTo>
                  <a:lnTo>
                    <a:pt x="780" y="425"/>
                  </a:lnTo>
                  <a:lnTo>
                    <a:pt x="774" y="399"/>
                  </a:lnTo>
                  <a:lnTo>
                    <a:pt x="767" y="375"/>
                  </a:lnTo>
                  <a:lnTo>
                    <a:pt x="756" y="353"/>
                  </a:lnTo>
                  <a:lnTo>
                    <a:pt x="743" y="333"/>
                  </a:lnTo>
                  <a:lnTo>
                    <a:pt x="729" y="315"/>
                  </a:lnTo>
                  <a:lnTo>
                    <a:pt x="712" y="298"/>
                  </a:lnTo>
                  <a:lnTo>
                    <a:pt x="693" y="283"/>
                  </a:lnTo>
                  <a:lnTo>
                    <a:pt x="671" y="271"/>
                  </a:lnTo>
                  <a:lnTo>
                    <a:pt x="649" y="260"/>
                  </a:lnTo>
                  <a:lnTo>
                    <a:pt x="624" y="251"/>
                  </a:lnTo>
                  <a:lnTo>
                    <a:pt x="596" y="243"/>
                  </a:lnTo>
                  <a:lnTo>
                    <a:pt x="566" y="239"/>
                  </a:lnTo>
                  <a:lnTo>
                    <a:pt x="535" y="236"/>
                  </a:lnTo>
                  <a:lnTo>
                    <a:pt x="502" y="235"/>
                  </a:lnTo>
                  <a:lnTo>
                    <a:pt x="502" y="235"/>
                  </a:lnTo>
                  <a:lnTo>
                    <a:pt x="455" y="236"/>
                  </a:lnTo>
                  <a:lnTo>
                    <a:pt x="411" y="240"/>
                  </a:lnTo>
                  <a:lnTo>
                    <a:pt x="368" y="246"/>
                  </a:lnTo>
                  <a:lnTo>
                    <a:pt x="329" y="254"/>
                  </a:lnTo>
                  <a:lnTo>
                    <a:pt x="289" y="265"/>
                  </a:lnTo>
                  <a:lnTo>
                    <a:pt x="250" y="277"/>
                  </a:lnTo>
                  <a:lnTo>
                    <a:pt x="212" y="290"/>
                  </a:lnTo>
                  <a:lnTo>
                    <a:pt x="172" y="307"/>
                  </a:lnTo>
                  <a:lnTo>
                    <a:pt x="100" y="95"/>
                  </a:lnTo>
                  <a:lnTo>
                    <a:pt x="100" y="95"/>
                  </a:lnTo>
                  <a:lnTo>
                    <a:pt x="148" y="75"/>
                  </a:lnTo>
                  <a:lnTo>
                    <a:pt x="196" y="56"/>
                  </a:lnTo>
                  <a:lnTo>
                    <a:pt x="245" y="39"/>
                  </a:lnTo>
                  <a:lnTo>
                    <a:pt x="271" y="32"/>
                  </a:lnTo>
                  <a:lnTo>
                    <a:pt x="296" y="26"/>
                  </a:lnTo>
                  <a:lnTo>
                    <a:pt x="324" y="20"/>
                  </a:lnTo>
                  <a:lnTo>
                    <a:pt x="351" y="14"/>
                  </a:lnTo>
                  <a:lnTo>
                    <a:pt x="380" y="11"/>
                  </a:lnTo>
                  <a:lnTo>
                    <a:pt x="409" y="6"/>
                  </a:lnTo>
                  <a:lnTo>
                    <a:pt x="440" y="3"/>
                  </a:lnTo>
                  <a:lnTo>
                    <a:pt x="471" y="1"/>
                  </a:lnTo>
                  <a:lnTo>
                    <a:pt x="504" y="0"/>
                  </a:lnTo>
                  <a:lnTo>
                    <a:pt x="539" y="0"/>
                  </a:lnTo>
                  <a:lnTo>
                    <a:pt x="539" y="0"/>
                  </a:lnTo>
                  <a:lnTo>
                    <a:pt x="570" y="0"/>
                  </a:lnTo>
                  <a:lnTo>
                    <a:pt x="601" y="1"/>
                  </a:lnTo>
                  <a:lnTo>
                    <a:pt x="630"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9" y="126"/>
                  </a:lnTo>
                  <a:lnTo>
                    <a:pt x="934" y="143"/>
                  </a:lnTo>
                  <a:lnTo>
                    <a:pt x="948" y="160"/>
                  </a:lnTo>
                  <a:lnTo>
                    <a:pt x="962" y="178"/>
                  </a:lnTo>
                  <a:lnTo>
                    <a:pt x="973" y="197"/>
                  </a:lnTo>
                  <a:lnTo>
                    <a:pt x="985" y="216"/>
                  </a:lnTo>
                  <a:lnTo>
                    <a:pt x="995" y="236"/>
                  </a:lnTo>
                  <a:lnTo>
                    <a:pt x="1005"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6" name="Freeform 21" descr=" " title=" "/>
            <p:cNvSpPr>
              <a:spLocks/>
            </p:cNvSpPr>
            <p:nvPr userDrawn="1"/>
          </p:nvSpPr>
          <p:spPr bwMode="auto">
            <a:xfrm>
              <a:off x="932309" y="4879372"/>
              <a:ext cx="44673" cy="78145"/>
            </a:xfrm>
            <a:custGeom>
              <a:avLst/>
              <a:gdLst>
                <a:gd name="T0" fmla="*/ 263 w 672"/>
                <a:gd name="T1" fmla="*/ 1172 h 1172"/>
                <a:gd name="T2" fmla="*/ 0 w 672"/>
                <a:gd name="T3" fmla="*/ 1172 h 1172"/>
                <a:gd name="T4" fmla="*/ 0 w 672"/>
                <a:gd name="T5" fmla="*/ 22 h 1172"/>
                <a:gd name="T6" fmla="*/ 263 w 672"/>
                <a:gd name="T7" fmla="*/ 22 h 1172"/>
                <a:gd name="T8" fmla="*/ 263 w 672"/>
                <a:gd name="T9" fmla="*/ 281 h 1172"/>
                <a:gd name="T10" fmla="*/ 263 w 672"/>
                <a:gd name="T11" fmla="*/ 281 h 1172"/>
                <a:gd name="T12" fmla="*/ 277 w 672"/>
                <a:gd name="T13" fmla="*/ 250 h 1172"/>
                <a:gd name="T14" fmla="*/ 293 w 672"/>
                <a:gd name="T15" fmla="*/ 220 h 1172"/>
                <a:gd name="T16" fmla="*/ 311 w 672"/>
                <a:gd name="T17" fmla="*/ 190 h 1172"/>
                <a:gd name="T18" fmla="*/ 329 w 672"/>
                <a:gd name="T19" fmla="*/ 164 h 1172"/>
                <a:gd name="T20" fmla="*/ 349 w 672"/>
                <a:gd name="T21" fmla="*/ 137 h 1172"/>
                <a:gd name="T22" fmla="*/ 371 w 672"/>
                <a:gd name="T23" fmla="*/ 115 h 1172"/>
                <a:gd name="T24" fmla="*/ 393 w 672"/>
                <a:gd name="T25" fmla="*/ 92 h 1172"/>
                <a:gd name="T26" fmla="*/ 418 w 672"/>
                <a:gd name="T27" fmla="*/ 73 h 1172"/>
                <a:gd name="T28" fmla="*/ 445 w 672"/>
                <a:gd name="T29" fmla="*/ 55 h 1172"/>
                <a:gd name="T30" fmla="*/ 472 w 672"/>
                <a:gd name="T31" fmla="*/ 39 h 1172"/>
                <a:gd name="T32" fmla="*/ 501 w 672"/>
                <a:gd name="T33" fmla="*/ 26 h 1172"/>
                <a:gd name="T34" fmla="*/ 516 w 672"/>
                <a:gd name="T35" fmla="*/ 22 h 1172"/>
                <a:gd name="T36" fmla="*/ 532 w 672"/>
                <a:gd name="T37" fmla="*/ 16 h 1172"/>
                <a:gd name="T38" fmla="*/ 549 w 672"/>
                <a:gd name="T39" fmla="*/ 12 h 1172"/>
                <a:gd name="T40" fmla="*/ 564 w 672"/>
                <a:gd name="T41" fmla="*/ 8 h 1172"/>
                <a:gd name="T42" fmla="*/ 581 w 672"/>
                <a:gd name="T43" fmla="*/ 5 h 1172"/>
                <a:gd name="T44" fmla="*/ 599 w 672"/>
                <a:gd name="T45" fmla="*/ 2 h 1172"/>
                <a:gd name="T46" fmla="*/ 615 w 672"/>
                <a:gd name="T47" fmla="*/ 1 h 1172"/>
                <a:gd name="T48" fmla="*/ 633 w 672"/>
                <a:gd name="T49" fmla="*/ 0 h 1172"/>
                <a:gd name="T50" fmla="*/ 652 w 672"/>
                <a:gd name="T51" fmla="*/ 0 h 1172"/>
                <a:gd name="T52" fmla="*/ 672 w 672"/>
                <a:gd name="T53" fmla="*/ 0 h 1172"/>
                <a:gd name="T54" fmla="*/ 672 w 672"/>
                <a:gd name="T55" fmla="*/ 278 h 1172"/>
                <a:gd name="T56" fmla="*/ 656 w 672"/>
                <a:gd name="T57" fmla="*/ 278 h 1172"/>
                <a:gd name="T58" fmla="*/ 656 w 672"/>
                <a:gd name="T59" fmla="*/ 278 h 1172"/>
                <a:gd name="T60" fmla="*/ 635 w 672"/>
                <a:gd name="T61" fmla="*/ 280 h 1172"/>
                <a:gd name="T62" fmla="*/ 613 w 672"/>
                <a:gd name="T63" fmla="*/ 281 h 1172"/>
                <a:gd name="T64" fmla="*/ 593 w 672"/>
                <a:gd name="T65" fmla="*/ 283 h 1172"/>
                <a:gd name="T66" fmla="*/ 572 w 672"/>
                <a:gd name="T67" fmla="*/ 285 h 1172"/>
                <a:gd name="T68" fmla="*/ 553 w 672"/>
                <a:gd name="T69" fmla="*/ 290 h 1172"/>
                <a:gd name="T70" fmla="*/ 534 w 672"/>
                <a:gd name="T71" fmla="*/ 295 h 1172"/>
                <a:gd name="T72" fmla="*/ 515 w 672"/>
                <a:gd name="T73" fmla="*/ 301 h 1172"/>
                <a:gd name="T74" fmla="*/ 497 w 672"/>
                <a:gd name="T75" fmla="*/ 307 h 1172"/>
                <a:gd name="T76" fmla="*/ 479 w 672"/>
                <a:gd name="T77" fmla="*/ 314 h 1172"/>
                <a:gd name="T78" fmla="*/ 463 w 672"/>
                <a:gd name="T79" fmla="*/ 323 h 1172"/>
                <a:gd name="T80" fmla="*/ 446 w 672"/>
                <a:gd name="T81" fmla="*/ 332 h 1172"/>
                <a:gd name="T82" fmla="*/ 430 w 672"/>
                <a:gd name="T83" fmla="*/ 343 h 1172"/>
                <a:gd name="T84" fmla="*/ 415 w 672"/>
                <a:gd name="T85" fmla="*/ 354 h 1172"/>
                <a:gd name="T86" fmla="*/ 400 w 672"/>
                <a:gd name="T87" fmla="*/ 366 h 1172"/>
                <a:gd name="T88" fmla="*/ 386 w 672"/>
                <a:gd name="T89" fmla="*/ 379 h 1172"/>
                <a:gd name="T90" fmla="*/ 373 w 672"/>
                <a:gd name="T91" fmla="*/ 392 h 1172"/>
                <a:gd name="T92" fmla="*/ 360 w 672"/>
                <a:gd name="T93" fmla="*/ 407 h 1172"/>
                <a:gd name="T94" fmla="*/ 348 w 672"/>
                <a:gd name="T95" fmla="*/ 423 h 1172"/>
                <a:gd name="T96" fmla="*/ 337 w 672"/>
                <a:gd name="T97" fmla="*/ 438 h 1172"/>
                <a:gd name="T98" fmla="*/ 326 w 672"/>
                <a:gd name="T99" fmla="*/ 456 h 1172"/>
                <a:gd name="T100" fmla="*/ 317 w 672"/>
                <a:gd name="T101" fmla="*/ 474 h 1172"/>
                <a:gd name="T102" fmla="*/ 308 w 672"/>
                <a:gd name="T103" fmla="*/ 493 h 1172"/>
                <a:gd name="T104" fmla="*/ 300 w 672"/>
                <a:gd name="T105" fmla="*/ 514 h 1172"/>
                <a:gd name="T106" fmla="*/ 292 w 672"/>
                <a:gd name="T107" fmla="*/ 534 h 1172"/>
                <a:gd name="T108" fmla="*/ 286 w 672"/>
                <a:gd name="T109" fmla="*/ 557 h 1172"/>
                <a:gd name="T110" fmla="*/ 280 w 672"/>
                <a:gd name="T111" fmla="*/ 579 h 1172"/>
                <a:gd name="T112" fmla="*/ 275 w 672"/>
                <a:gd name="T113" fmla="*/ 602 h 1172"/>
                <a:gd name="T114" fmla="*/ 270 w 672"/>
                <a:gd name="T115" fmla="*/ 627 h 1172"/>
                <a:gd name="T116" fmla="*/ 268 w 672"/>
                <a:gd name="T117" fmla="*/ 652 h 1172"/>
                <a:gd name="T118" fmla="*/ 265 w 672"/>
                <a:gd name="T119" fmla="*/ 678 h 1172"/>
                <a:gd name="T120" fmla="*/ 264 w 672"/>
                <a:gd name="T121" fmla="*/ 706 h 1172"/>
                <a:gd name="T122" fmla="*/ 263 w 672"/>
                <a:gd name="T123" fmla="*/ 735 h 1172"/>
                <a:gd name="T124" fmla="*/ 263 w 672"/>
                <a:gd name="T125" fmla="*/ 1172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2" h="1172">
                  <a:moveTo>
                    <a:pt x="263" y="1172"/>
                  </a:moveTo>
                  <a:lnTo>
                    <a:pt x="0" y="1172"/>
                  </a:lnTo>
                  <a:lnTo>
                    <a:pt x="0" y="22"/>
                  </a:lnTo>
                  <a:lnTo>
                    <a:pt x="263" y="22"/>
                  </a:lnTo>
                  <a:lnTo>
                    <a:pt x="263" y="281"/>
                  </a:lnTo>
                  <a:lnTo>
                    <a:pt x="263" y="281"/>
                  </a:lnTo>
                  <a:lnTo>
                    <a:pt x="277" y="250"/>
                  </a:lnTo>
                  <a:lnTo>
                    <a:pt x="293" y="220"/>
                  </a:lnTo>
                  <a:lnTo>
                    <a:pt x="311" y="190"/>
                  </a:lnTo>
                  <a:lnTo>
                    <a:pt x="329" y="164"/>
                  </a:lnTo>
                  <a:lnTo>
                    <a:pt x="349" y="137"/>
                  </a:lnTo>
                  <a:lnTo>
                    <a:pt x="371" y="115"/>
                  </a:lnTo>
                  <a:lnTo>
                    <a:pt x="393" y="92"/>
                  </a:lnTo>
                  <a:lnTo>
                    <a:pt x="418" y="73"/>
                  </a:lnTo>
                  <a:lnTo>
                    <a:pt x="445" y="55"/>
                  </a:lnTo>
                  <a:lnTo>
                    <a:pt x="472" y="39"/>
                  </a:lnTo>
                  <a:lnTo>
                    <a:pt x="501" y="26"/>
                  </a:lnTo>
                  <a:lnTo>
                    <a:pt x="516" y="22"/>
                  </a:lnTo>
                  <a:lnTo>
                    <a:pt x="532" y="16"/>
                  </a:lnTo>
                  <a:lnTo>
                    <a:pt x="549" y="12"/>
                  </a:lnTo>
                  <a:lnTo>
                    <a:pt x="564" y="8"/>
                  </a:lnTo>
                  <a:lnTo>
                    <a:pt x="581" y="5"/>
                  </a:lnTo>
                  <a:lnTo>
                    <a:pt x="599" y="2"/>
                  </a:lnTo>
                  <a:lnTo>
                    <a:pt x="615" y="1"/>
                  </a:lnTo>
                  <a:lnTo>
                    <a:pt x="633" y="0"/>
                  </a:lnTo>
                  <a:lnTo>
                    <a:pt x="652" y="0"/>
                  </a:lnTo>
                  <a:lnTo>
                    <a:pt x="672" y="0"/>
                  </a:lnTo>
                  <a:lnTo>
                    <a:pt x="672" y="278"/>
                  </a:lnTo>
                  <a:lnTo>
                    <a:pt x="656" y="278"/>
                  </a:lnTo>
                  <a:lnTo>
                    <a:pt x="656" y="278"/>
                  </a:lnTo>
                  <a:lnTo>
                    <a:pt x="635" y="280"/>
                  </a:lnTo>
                  <a:lnTo>
                    <a:pt x="613" y="281"/>
                  </a:lnTo>
                  <a:lnTo>
                    <a:pt x="593" y="283"/>
                  </a:lnTo>
                  <a:lnTo>
                    <a:pt x="572" y="285"/>
                  </a:lnTo>
                  <a:lnTo>
                    <a:pt x="553" y="290"/>
                  </a:lnTo>
                  <a:lnTo>
                    <a:pt x="534" y="295"/>
                  </a:lnTo>
                  <a:lnTo>
                    <a:pt x="515" y="301"/>
                  </a:lnTo>
                  <a:lnTo>
                    <a:pt x="497" y="307"/>
                  </a:lnTo>
                  <a:lnTo>
                    <a:pt x="479" y="314"/>
                  </a:lnTo>
                  <a:lnTo>
                    <a:pt x="463" y="323"/>
                  </a:lnTo>
                  <a:lnTo>
                    <a:pt x="446" y="332"/>
                  </a:lnTo>
                  <a:lnTo>
                    <a:pt x="430" y="343"/>
                  </a:lnTo>
                  <a:lnTo>
                    <a:pt x="415" y="354"/>
                  </a:lnTo>
                  <a:lnTo>
                    <a:pt x="400" y="366"/>
                  </a:lnTo>
                  <a:lnTo>
                    <a:pt x="386" y="379"/>
                  </a:lnTo>
                  <a:lnTo>
                    <a:pt x="373" y="392"/>
                  </a:lnTo>
                  <a:lnTo>
                    <a:pt x="360" y="407"/>
                  </a:lnTo>
                  <a:lnTo>
                    <a:pt x="348" y="423"/>
                  </a:lnTo>
                  <a:lnTo>
                    <a:pt x="337" y="438"/>
                  </a:lnTo>
                  <a:lnTo>
                    <a:pt x="326" y="456"/>
                  </a:lnTo>
                  <a:lnTo>
                    <a:pt x="317" y="474"/>
                  </a:lnTo>
                  <a:lnTo>
                    <a:pt x="308" y="493"/>
                  </a:lnTo>
                  <a:lnTo>
                    <a:pt x="300" y="514"/>
                  </a:lnTo>
                  <a:lnTo>
                    <a:pt x="292" y="534"/>
                  </a:lnTo>
                  <a:lnTo>
                    <a:pt x="286" y="557"/>
                  </a:lnTo>
                  <a:lnTo>
                    <a:pt x="280" y="579"/>
                  </a:lnTo>
                  <a:lnTo>
                    <a:pt x="275" y="602"/>
                  </a:lnTo>
                  <a:lnTo>
                    <a:pt x="270" y="627"/>
                  </a:lnTo>
                  <a:lnTo>
                    <a:pt x="268" y="652"/>
                  </a:lnTo>
                  <a:lnTo>
                    <a:pt x="265" y="678"/>
                  </a:lnTo>
                  <a:lnTo>
                    <a:pt x="264" y="706"/>
                  </a:lnTo>
                  <a:lnTo>
                    <a:pt x="263" y="735"/>
                  </a:lnTo>
                  <a:lnTo>
                    <a:pt x="263" y="11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7" name="Freeform 22" descr=" " title=" "/>
            <p:cNvSpPr>
              <a:spLocks noEditPoints="1"/>
            </p:cNvSpPr>
            <p:nvPr userDrawn="1"/>
          </p:nvSpPr>
          <p:spPr bwMode="auto">
            <a:xfrm>
              <a:off x="978849" y="4851501"/>
              <a:ext cx="79345" cy="107616"/>
            </a:xfrm>
            <a:custGeom>
              <a:avLst/>
              <a:gdLst>
                <a:gd name="T0" fmla="*/ 564 w 1191"/>
                <a:gd name="T1" fmla="*/ 646 h 1615"/>
                <a:gd name="T2" fmla="*/ 499 w 1191"/>
                <a:gd name="T3" fmla="*/ 659 h 1615"/>
                <a:gd name="T4" fmla="*/ 441 w 1191"/>
                <a:gd name="T5" fmla="*/ 683 h 1615"/>
                <a:gd name="T6" fmla="*/ 388 w 1191"/>
                <a:gd name="T7" fmla="*/ 720 h 1615"/>
                <a:gd name="T8" fmla="*/ 343 w 1191"/>
                <a:gd name="T9" fmla="*/ 768 h 1615"/>
                <a:gd name="T10" fmla="*/ 307 w 1191"/>
                <a:gd name="T11" fmla="*/ 827 h 1615"/>
                <a:gd name="T12" fmla="*/ 282 w 1191"/>
                <a:gd name="T13" fmla="*/ 895 h 1615"/>
                <a:gd name="T14" fmla="*/ 268 w 1191"/>
                <a:gd name="T15" fmla="*/ 972 h 1615"/>
                <a:gd name="T16" fmla="*/ 266 w 1191"/>
                <a:gd name="T17" fmla="*/ 1036 h 1615"/>
                <a:gd name="T18" fmla="*/ 277 w 1191"/>
                <a:gd name="T19" fmla="*/ 1114 h 1615"/>
                <a:gd name="T20" fmla="*/ 300 w 1191"/>
                <a:gd name="T21" fmla="*/ 1185 h 1615"/>
                <a:gd name="T22" fmla="*/ 333 w 1191"/>
                <a:gd name="T23" fmla="*/ 1246 h 1615"/>
                <a:gd name="T24" fmla="*/ 376 w 1191"/>
                <a:gd name="T25" fmla="*/ 1297 h 1615"/>
                <a:gd name="T26" fmla="*/ 428 w 1191"/>
                <a:gd name="T27" fmla="*/ 1337 h 1615"/>
                <a:gd name="T28" fmla="*/ 485 w 1191"/>
                <a:gd name="T29" fmla="*/ 1365 h 1615"/>
                <a:gd name="T30" fmla="*/ 548 w 1191"/>
                <a:gd name="T31" fmla="*/ 1382 h 1615"/>
                <a:gd name="T32" fmla="*/ 597 w 1191"/>
                <a:gd name="T33" fmla="*/ 1385 h 1615"/>
                <a:gd name="T34" fmla="*/ 663 w 1191"/>
                <a:gd name="T35" fmla="*/ 1378 h 1615"/>
                <a:gd name="T36" fmla="*/ 724 w 1191"/>
                <a:gd name="T37" fmla="*/ 1359 h 1615"/>
                <a:gd name="T38" fmla="*/ 780 w 1191"/>
                <a:gd name="T39" fmla="*/ 1327 h 1615"/>
                <a:gd name="T40" fmla="*/ 830 w 1191"/>
                <a:gd name="T41" fmla="*/ 1284 h 1615"/>
                <a:gd name="T42" fmla="*/ 872 w 1191"/>
                <a:gd name="T43" fmla="*/ 1230 h 1615"/>
                <a:gd name="T44" fmla="*/ 904 w 1191"/>
                <a:gd name="T45" fmla="*/ 1167 h 1615"/>
                <a:gd name="T46" fmla="*/ 924 w 1191"/>
                <a:gd name="T47" fmla="*/ 1095 h 1615"/>
                <a:gd name="T48" fmla="*/ 930 w 1191"/>
                <a:gd name="T49" fmla="*/ 1015 h 1615"/>
                <a:gd name="T50" fmla="*/ 927 w 1191"/>
                <a:gd name="T51" fmla="*/ 954 h 1615"/>
                <a:gd name="T52" fmla="*/ 910 w 1191"/>
                <a:gd name="T53" fmla="*/ 879 h 1615"/>
                <a:gd name="T54" fmla="*/ 881 w 1191"/>
                <a:gd name="T55" fmla="*/ 813 h 1615"/>
                <a:gd name="T56" fmla="*/ 842 w 1191"/>
                <a:gd name="T57" fmla="*/ 758 h 1615"/>
                <a:gd name="T58" fmla="*/ 793 w 1191"/>
                <a:gd name="T59" fmla="*/ 712 h 1615"/>
                <a:gd name="T60" fmla="*/ 738 w 1191"/>
                <a:gd name="T61" fmla="*/ 677 h 1615"/>
                <a:gd name="T62" fmla="*/ 678 w 1191"/>
                <a:gd name="T63" fmla="*/ 655 h 1615"/>
                <a:gd name="T64" fmla="*/ 614 w 1191"/>
                <a:gd name="T65" fmla="*/ 645 h 1615"/>
                <a:gd name="T66" fmla="*/ 927 w 1191"/>
                <a:gd name="T67" fmla="*/ 1399 h 1615"/>
                <a:gd name="T68" fmla="*/ 856 w 1191"/>
                <a:gd name="T69" fmla="*/ 1482 h 1615"/>
                <a:gd name="T70" fmla="*/ 769 w 1191"/>
                <a:gd name="T71" fmla="*/ 1552 h 1615"/>
                <a:gd name="T72" fmla="*/ 663 w 1191"/>
                <a:gd name="T73" fmla="*/ 1597 h 1615"/>
                <a:gd name="T74" fmla="*/ 534 w 1191"/>
                <a:gd name="T75" fmla="*/ 1615 h 1615"/>
                <a:gd name="T76" fmla="*/ 459 w 1191"/>
                <a:gd name="T77" fmla="*/ 1609 h 1615"/>
                <a:gd name="T78" fmla="*/ 361 w 1191"/>
                <a:gd name="T79" fmla="*/ 1584 h 1615"/>
                <a:gd name="T80" fmla="*/ 269 w 1191"/>
                <a:gd name="T81" fmla="*/ 1540 h 1615"/>
                <a:gd name="T82" fmla="*/ 185 w 1191"/>
                <a:gd name="T83" fmla="*/ 1477 h 1615"/>
                <a:gd name="T84" fmla="*/ 113 w 1191"/>
                <a:gd name="T85" fmla="*/ 1396 h 1615"/>
                <a:gd name="T86" fmla="*/ 57 w 1191"/>
                <a:gd name="T87" fmla="*/ 1297 h 1615"/>
                <a:gd name="T88" fmla="*/ 19 w 1191"/>
                <a:gd name="T89" fmla="*/ 1182 h 1615"/>
                <a:gd name="T90" fmla="*/ 1 w 1191"/>
                <a:gd name="T91" fmla="*/ 1050 h 1615"/>
                <a:gd name="T92" fmla="*/ 4 w 1191"/>
                <a:gd name="T93" fmla="*/ 945 h 1615"/>
                <a:gd name="T94" fmla="*/ 26 w 1191"/>
                <a:gd name="T95" fmla="*/ 817 h 1615"/>
                <a:gd name="T96" fmla="*/ 69 w 1191"/>
                <a:gd name="T97" fmla="*/ 706 h 1615"/>
                <a:gd name="T98" fmla="*/ 129 w 1191"/>
                <a:gd name="T99" fmla="*/ 612 h 1615"/>
                <a:gd name="T100" fmla="*/ 203 w 1191"/>
                <a:gd name="T101" fmla="*/ 535 h 1615"/>
                <a:gd name="T102" fmla="*/ 289 w 1191"/>
                <a:gd name="T103" fmla="*/ 478 h 1615"/>
                <a:gd name="T104" fmla="*/ 383 w 1191"/>
                <a:gd name="T105" fmla="*/ 438 h 1615"/>
                <a:gd name="T106" fmla="*/ 484 w 1191"/>
                <a:gd name="T107" fmla="*/ 418 h 1615"/>
                <a:gd name="T108" fmla="*/ 570 w 1191"/>
                <a:gd name="T109" fmla="*/ 417 h 1615"/>
                <a:gd name="T110" fmla="*/ 693 w 1191"/>
                <a:gd name="T111" fmla="*/ 441 h 1615"/>
                <a:gd name="T112" fmla="*/ 794 w 1191"/>
                <a:gd name="T113" fmla="*/ 492 h 1615"/>
                <a:gd name="T114" fmla="*/ 875 w 1191"/>
                <a:gd name="T115" fmla="*/ 560 h 1615"/>
                <a:gd name="T116" fmla="*/ 927 w 1191"/>
                <a:gd name="T117" fmla="*/ 0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7" y="644"/>
                  </a:moveTo>
                  <a:lnTo>
                    <a:pt x="597" y="644"/>
                  </a:lnTo>
                  <a:lnTo>
                    <a:pt x="580" y="645"/>
                  </a:lnTo>
                  <a:lnTo>
                    <a:pt x="564" y="646"/>
                  </a:lnTo>
                  <a:lnTo>
                    <a:pt x="547" y="649"/>
                  </a:lnTo>
                  <a:lnTo>
                    <a:pt x="531" y="651"/>
                  </a:lnTo>
                  <a:lnTo>
                    <a:pt x="516" y="655"/>
                  </a:lnTo>
                  <a:lnTo>
                    <a:pt x="499" y="659"/>
                  </a:lnTo>
                  <a:lnTo>
                    <a:pt x="485" y="664"/>
                  </a:lnTo>
                  <a:lnTo>
                    <a:pt x="469" y="670"/>
                  </a:lnTo>
                  <a:lnTo>
                    <a:pt x="455" y="676"/>
                  </a:lnTo>
                  <a:lnTo>
                    <a:pt x="441" y="683"/>
                  </a:lnTo>
                  <a:lnTo>
                    <a:pt x="426" y="692"/>
                  </a:lnTo>
                  <a:lnTo>
                    <a:pt x="413" y="701"/>
                  </a:lnTo>
                  <a:lnTo>
                    <a:pt x="400" y="711"/>
                  </a:lnTo>
                  <a:lnTo>
                    <a:pt x="388" y="720"/>
                  </a:lnTo>
                  <a:lnTo>
                    <a:pt x="375" y="731"/>
                  </a:lnTo>
                  <a:lnTo>
                    <a:pt x="364" y="743"/>
                  </a:lnTo>
                  <a:lnTo>
                    <a:pt x="354" y="755"/>
                  </a:lnTo>
                  <a:lnTo>
                    <a:pt x="343" y="768"/>
                  </a:lnTo>
                  <a:lnTo>
                    <a:pt x="333" y="782"/>
                  </a:lnTo>
                  <a:lnTo>
                    <a:pt x="324" y="797"/>
                  </a:lnTo>
                  <a:lnTo>
                    <a:pt x="315" y="811"/>
                  </a:lnTo>
                  <a:lnTo>
                    <a:pt x="307" y="827"/>
                  </a:lnTo>
                  <a:lnTo>
                    <a:pt x="300" y="843"/>
                  </a:lnTo>
                  <a:lnTo>
                    <a:pt x="293" y="860"/>
                  </a:lnTo>
                  <a:lnTo>
                    <a:pt x="287" y="877"/>
                  </a:lnTo>
                  <a:lnTo>
                    <a:pt x="282" y="895"/>
                  </a:lnTo>
                  <a:lnTo>
                    <a:pt x="277" y="914"/>
                  </a:lnTo>
                  <a:lnTo>
                    <a:pt x="274" y="933"/>
                  </a:lnTo>
                  <a:lnTo>
                    <a:pt x="270" y="952"/>
                  </a:lnTo>
                  <a:lnTo>
                    <a:pt x="268" y="972"/>
                  </a:lnTo>
                  <a:lnTo>
                    <a:pt x="266" y="994"/>
                  </a:lnTo>
                  <a:lnTo>
                    <a:pt x="266" y="1015"/>
                  </a:lnTo>
                  <a:lnTo>
                    <a:pt x="266" y="1015"/>
                  </a:lnTo>
                  <a:lnTo>
                    <a:pt x="266" y="1036"/>
                  </a:lnTo>
                  <a:lnTo>
                    <a:pt x="268" y="1057"/>
                  </a:lnTo>
                  <a:lnTo>
                    <a:pt x="270" y="1076"/>
                  </a:lnTo>
                  <a:lnTo>
                    <a:pt x="274" y="1096"/>
                  </a:lnTo>
                  <a:lnTo>
                    <a:pt x="277" y="1114"/>
                  </a:lnTo>
                  <a:lnTo>
                    <a:pt x="282" y="1133"/>
                  </a:lnTo>
                  <a:lnTo>
                    <a:pt x="287" y="1151"/>
                  </a:lnTo>
                  <a:lnTo>
                    <a:pt x="293" y="1168"/>
                  </a:lnTo>
                  <a:lnTo>
                    <a:pt x="300" y="1185"/>
                  </a:lnTo>
                  <a:lnTo>
                    <a:pt x="307" y="1202"/>
                  </a:lnTo>
                  <a:lnTo>
                    <a:pt x="315" y="1217"/>
                  </a:lnTo>
                  <a:lnTo>
                    <a:pt x="324" y="1231"/>
                  </a:lnTo>
                  <a:lnTo>
                    <a:pt x="333" y="1246"/>
                  </a:lnTo>
                  <a:lnTo>
                    <a:pt x="343" y="1260"/>
                  </a:lnTo>
                  <a:lnTo>
                    <a:pt x="354" y="1273"/>
                  </a:lnTo>
                  <a:lnTo>
                    <a:pt x="365" y="1285"/>
                  </a:lnTo>
                  <a:lnTo>
                    <a:pt x="376" y="1297"/>
                  </a:lnTo>
                  <a:lnTo>
                    <a:pt x="388" y="1308"/>
                  </a:lnTo>
                  <a:lnTo>
                    <a:pt x="401" y="1319"/>
                  </a:lnTo>
                  <a:lnTo>
                    <a:pt x="414" y="1328"/>
                  </a:lnTo>
                  <a:lnTo>
                    <a:pt x="428" y="1337"/>
                  </a:lnTo>
                  <a:lnTo>
                    <a:pt x="442" y="1345"/>
                  </a:lnTo>
                  <a:lnTo>
                    <a:pt x="456" y="1352"/>
                  </a:lnTo>
                  <a:lnTo>
                    <a:pt x="471" y="1359"/>
                  </a:lnTo>
                  <a:lnTo>
                    <a:pt x="485" y="1365"/>
                  </a:lnTo>
                  <a:lnTo>
                    <a:pt x="500" y="1371"/>
                  </a:lnTo>
                  <a:lnTo>
                    <a:pt x="516" y="1375"/>
                  </a:lnTo>
                  <a:lnTo>
                    <a:pt x="531" y="1378"/>
                  </a:lnTo>
                  <a:lnTo>
                    <a:pt x="548" y="1382"/>
                  </a:lnTo>
                  <a:lnTo>
                    <a:pt x="565" y="1383"/>
                  </a:lnTo>
                  <a:lnTo>
                    <a:pt x="580" y="1385"/>
                  </a:lnTo>
                  <a:lnTo>
                    <a:pt x="597" y="1385"/>
                  </a:lnTo>
                  <a:lnTo>
                    <a:pt x="597" y="1385"/>
                  </a:lnTo>
                  <a:lnTo>
                    <a:pt x="614" y="1384"/>
                  </a:lnTo>
                  <a:lnTo>
                    <a:pt x="631" y="1383"/>
                  </a:lnTo>
                  <a:lnTo>
                    <a:pt x="646" y="1382"/>
                  </a:lnTo>
                  <a:lnTo>
                    <a:pt x="663" y="1378"/>
                  </a:lnTo>
                  <a:lnTo>
                    <a:pt x="678" y="1375"/>
                  </a:lnTo>
                  <a:lnTo>
                    <a:pt x="694" y="1370"/>
                  </a:lnTo>
                  <a:lnTo>
                    <a:pt x="709" y="1365"/>
                  </a:lnTo>
                  <a:lnTo>
                    <a:pt x="724" y="1359"/>
                  </a:lnTo>
                  <a:lnTo>
                    <a:pt x="738" y="1352"/>
                  </a:lnTo>
                  <a:lnTo>
                    <a:pt x="752" y="1345"/>
                  </a:lnTo>
                  <a:lnTo>
                    <a:pt x="767" y="1337"/>
                  </a:lnTo>
                  <a:lnTo>
                    <a:pt x="780" y="1327"/>
                  </a:lnTo>
                  <a:lnTo>
                    <a:pt x="793" y="1317"/>
                  </a:lnTo>
                  <a:lnTo>
                    <a:pt x="806" y="1307"/>
                  </a:lnTo>
                  <a:lnTo>
                    <a:pt x="818" y="1296"/>
                  </a:lnTo>
                  <a:lnTo>
                    <a:pt x="830" y="1284"/>
                  </a:lnTo>
                  <a:lnTo>
                    <a:pt x="842" y="1272"/>
                  </a:lnTo>
                  <a:lnTo>
                    <a:pt x="853" y="1259"/>
                  </a:lnTo>
                  <a:lnTo>
                    <a:pt x="862" y="1245"/>
                  </a:lnTo>
                  <a:lnTo>
                    <a:pt x="872" y="1230"/>
                  </a:lnTo>
                  <a:lnTo>
                    <a:pt x="881" y="1216"/>
                  </a:lnTo>
                  <a:lnTo>
                    <a:pt x="889" y="1200"/>
                  </a:lnTo>
                  <a:lnTo>
                    <a:pt x="897" y="1184"/>
                  </a:lnTo>
                  <a:lnTo>
                    <a:pt x="904" y="1167"/>
                  </a:lnTo>
                  <a:lnTo>
                    <a:pt x="910" y="1150"/>
                  </a:lnTo>
                  <a:lnTo>
                    <a:pt x="915" y="1132"/>
                  </a:lnTo>
                  <a:lnTo>
                    <a:pt x="920" y="1114"/>
                  </a:lnTo>
                  <a:lnTo>
                    <a:pt x="924" y="1095"/>
                  </a:lnTo>
                  <a:lnTo>
                    <a:pt x="927" y="1076"/>
                  </a:lnTo>
                  <a:lnTo>
                    <a:pt x="929" y="1056"/>
                  </a:lnTo>
                  <a:lnTo>
                    <a:pt x="930" y="1036"/>
                  </a:lnTo>
                  <a:lnTo>
                    <a:pt x="930" y="1015"/>
                  </a:lnTo>
                  <a:lnTo>
                    <a:pt x="930" y="1015"/>
                  </a:lnTo>
                  <a:lnTo>
                    <a:pt x="930" y="994"/>
                  </a:lnTo>
                  <a:lnTo>
                    <a:pt x="929" y="973"/>
                  </a:lnTo>
                  <a:lnTo>
                    <a:pt x="927" y="954"/>
                  </a:lnTo>
                  <a:lnTo>
                    <a:pt x="924" y="934"/>
                  </a:lnTo>
                  <a:lnTo>
                    <a:pt x="920" y="916"/>
                  </a:lnTo>
                  <a:lnTo>
                    <a:pt x="915" y="897"/>
                  </a:lnTo>
                  <a:lnTo>
                    <a:pt x="910" y="879"/>
                  </a:lnTo>
                  <a:lnTo>
                    <a:pt x="904" y="862"/>
                  </a:lnTo>
                  <a:lnTo>
                    <a:pt x="897" y="846"/>
                  </a:lnTo>
                  <a:lnTo>
                    <a:pt x="889" y="829"/>
                  </a:lnTo>
                  <a:lnTo>
                    <a:pt x="881" y="813"/>
                  </a:lnTo>
                  <a:lnTo>
                    <a:pt x="872" y="799"/>
                  </a:lnTo>
                  <a:lnTo>
                    <a:pt x="862" y="785"/>
                  </a:lnTo>
                  <a:lnTo>
                    <a:pt x="853" y="770"/>
                  </a:lnTo>
                  <a:lnTo>
                    <a:pt x="842" y="758"/>
                  </a:lnTo>
                  <a:lnTo>
                    <a:pt x="830" y="745"/>
                  </a:lnTo>
                  <a:lnTo>
                    <a:pt x="818" y="733"/>
                  </a:lnTo>
                  <a:lnTo>
                    <a:pt x="806" y="723"/>
                  </a:lnTo>
                  <a:lnTo>
                    <a:pt x="793" y="712"/>
                  </a:lnTo>
                  <a:lnTo>
                    <a:pt x="780" y="702"/>
                  </a:lnTo>
                  <a:lnTo>
                    <a:pt x="767" y="694"/>
                  </a:lnTo>
                  <a:lnTo>
                    <a:pt x="752" y="686"/>
                  </a:lnTo>
                  <a:lnTo>
                    <a:pt x="738" y="677"/>
                  </a:lnTo>
                  <a:lnTo>
                    <a:pt x="724" y="671"/>
                  </a:lnTo>
                  <a:lnTo>
                    <a:pt x="709" y="664"/>
                  </a:lnTo>
                  <a:lnTo>
                    <a:pt x="694" y="659"/>
                  </a:lnTo>
                  <a:lnTo>
                    <a:pt x="678" y="655"/>
                  </a:lnTo>
                  <a:lnTo>
                    <a:pt x="663" y="651"/>
                  </a:lnTo>
                  <a:lnTo>
                    <a:pt x="646" y="649"/>
                  </a:lnTo>
                  <a:lnTo>
                    <a:pt x="631" y="646"/>
                  </a:lnTo>
                  <a:lnTo>
                    <a:pt x="614" y="645"/>
                  </a:lnTo>
                  <a:lnTo>
                    <a:pt x="597" y="644"/>
                  </a:lnTo>
                  <a:close/>
                  <a:moveTo>
                    <a:pt x="927" y="1590"/>
                  </a:moveTo>
                  <a:lnTo>
                    <a:pt x="927" y="1399"/>
                  </a:lnTo>
                  <a:lnTo>
                    <a:pt x="927" y="1399"/>
                  </a:lnTo>
                  <a:lnTo>
                    <a:pt x="910" y="1420"/>
                  </a:lnTo>
                  <a:lnTo>
                    <a:pt x="893" y="1442"/>
                  </a:lnTo>
                  <a:lnTo>
                    <a:pt x="875" y="1463"/>
                  </a:lnTo>
                  <a:lnTo>
                    <a:pt x="856" y="1482"/>
                  </a:lnTo>
                  <a:lnTo>
                    <a:pt x="836" y="1501"/>
                  </a:lnTo>
                  <a:lnTo>
                    <a:pt x="815" y="1519"/>
                  </a:lnTo>
                  <a:lnTo>
                    <a:pt x="792" y="1536"/>
                  </a:lnTo>
                  <a:lnTo>
                    <a:pt x="769" y="1552"/>
                  </a:lnTo>
                  <a:lnTo>
                    <a:pt x="744" y="1565"/>
                  </a:lnTo>
                  <a:lnTo>
                    <a:pt x="719" y="1578"/>
                  </a:lnTo>
                  <a:lnTo>
                    <a:pt x="692" y="1589"/>
                  </a:lnTo>
                  <a:lnTo>
                    <a:pt x="663" y="1597"/>
                  </a:lnTo>
                  <a:lnTo>
                    <a:pt x="633" y="1604"/>
                  </a:lnTo>
                  <a:lnTo>
                    <a:pt x="602" y="1610"/>
                  </a:lnTo>
                  <a:lnTo>
                    <a:pt x="568" y="1614"/>
                  </a:lnTo>
                  <a:lnTo>
                    <a:pt x="534" y="1615"/>
                  </a:lnTo>
                  <a:lnTo>
                    <a:pt x="534" y="1615"/>
                  </a:lnTo>
                  <a:lnTo>
                    <a:pt x="509" y="1614"/>
                  </a:lnTo>
                  <a:lnTo>
                    <a:pt x="484" y="1611"/>
                  </a:lnTo>
                  <a:lnTo>
                    <a:pt x="459" y="1609"/>
                  </a:lnTo>
                  <a:lnTo>
                    <a:pt x="434" y="1604"/>
                  </a:lnTo>
                  <a:lnTo>
                    <a:pt x="410" y="1598"/>
                  </a:lnTo>
                  <a:lnTo>
                    <a:pt x="385" y="1592"/>
                  </a:lnTo>
                  <a:lnTo>
                    <a:pt x="361" y="1584"/>
                  </a:lnTo>
                  <a:lnTo>
                    <a:pt x="337" y="1574"/>
                  </a:lnTo>
                  <a:lnTo>
                    <a:pt x="314" y="1565"/>
                  </a:lnTo>
                  <a:lnTo>
                    <a:pt x="290" y="1553"/>
                  </a:lnTo>
                  <a:lnTo>
                    <a:pt x="269" y="1540"/>
                  </a:lnTo>
                  <a:lnTo>
                    <a:pt x="247" y="1525"/>
                  </a:lnTo>
                  <a:lnTo>
                    <a:pt x="226" y="1511"/>
                  </a:lnTo>
                  <a:lnTo>
                    <a:pt x="205" y="1494"/>
                  </a:lnTo>
                  <a:lnTo>
                    <a:pt x="185" y="1477"/>
                  </a:lnTo>
                  <a:lnTo>
                    <a:pt x="166" y="1458"/>
                  </a:lnTo>
                  <a:lnTo>
                    <a:pt x="148" y="1439"/>
                  </a:lnTo>
                  <a:lnTo>
                    <a:pt x="130" y="1418"/>
                  </a:lnTo>
                  <a:lnTo>
                    <a:pt x="113" y="1396"/>
                  </a:lnTo>
                  <a:lnTo>
                    <a:pt x="98" y="1374"/>
                  </a:lnTo>
                  <a:lnTo>
                    <a:pt x="84" y="1348"/>
                  </a:lnTo>
                  <a:lnTo>
                    <a:pt x="70" y="1323"/>
                  </a:lnTo>
                  <a:lnTo>
                    <a:pt x="57" y="1297"/>
                  </a:lnTo>
                  <a:lnTo>
                    <a:pt x="45" y="1271"/>
                  </a:lnTo>
                  <a:lnTo>
                    <a:pt x="36" y="1242"/>
                  </a:lnTo>
                  <a:lnTo>
                    <a:pt x="26" y="1212"/>
                  </a:lnTo>
                  <a:lnTo>
                    <a:pt x="19" y="1182"/>
                  </a:lnTo>
                  <a:lnTo>
                    <a:pt x="12" y="1151"/>
                  </a:lnTo>
                  <a:lnTo>
                    <a:pt x="7" y="1118"/>
                  </a:lnTo>
                  <a:lnTo>
                    <a:pt x="4" y="1084"/>
                  </a:lnTo>
                  <a:lnTo>
                    <a:pt x="1" y="1050"/>
                  </a:lnTo>
                  <a:lnTo>
                    <a:pt x="0" y="1015"/>
                  </a:lnTo>
                  <a:lnTo>
                    <a:pt x="0" y="1015"/>
                  </a:lnTo>
                  <a:lnTo>
                    <a:pt x="1" y="979"/>
                  </a:lnTo>
                  <a:lnTo>
                    <a:pt x="4" y="945"/>
                  </a:lnTo>
                  <a:lnTo>
                    <a:pt x="7" y="911"/>
                  </a:lnTo>
                  <a:lnTo>
                    <a:pt x="12" y="879"/>
                  </a:lnTo>
                  <a:lnTo>
                    <a:pt x="19" y="848"/>
                  </a:lnTo>
                  <a:lnTo>
                    <a:pt x="26" y="817"/>
                  </a:lnTo>
                  <a:lnTo>
                    <a:pt x="35" y="788"/>
                  </a:lnTo>
                  <a:lnTo>
                    <a:pt x="45" y="760"/>
                  </a:lnTo>
                  <a:lnTo>
                    <a:pt x="56" y="732"/>
                  </a:lnTo>
                  <a:lnTo>
                    <a:pt x="69" y="706"/>
                  </a:lnTo>
                  <a:lnTo>
                    <a:pt x="82" y="681"/>
                  </a:lnTo>
                  <a:lnTo>
                    <a:pt x="97" y="657"/>
                  </a:lnTo>
                  <a:lnTo>
                    <a:pt x="112" y="634"/>
                  </a:lnTo>
                  <a:lnTo>
                    <a:pt x="129" y="612"/>
                  </a:lnTo>
                  <a:lnTo>
                    <a:pt x="146" y="591"/>
                  </a:lnTo>
                  <a:lnTo>
                    <a:pt x="165" y="571"/>
                  </a:lnTo>
                  <a:lnTo>
                    <a:pt x="184" y="553"/>
                  </a:lnTo>
                  <a:lnTo>
                    <a:pt x="203" y="535"/>
                  </a:lnTo>
                  <a:lnTo>
                    <a:pt x="223" y="520"/>
                  </a:lnTo>
                  <a:lnTo>
                    <a:pt x="245" y="504"/>
                  </a:lnTo>
                  <a:lnTo>
                    <a:pt x="266" y="490"/>
                  </a:lnTo>
                  <a:lnTo>
                    <a:pt x="289" y="478"/>
                  </a:lnTo>
                  <a:lnTo>
                    <a:pt x="312" y="466"/>
                  </a:lnTo>
                  <a:lnTo>
                    <a:pt x="336" y="455"/>
                  </a:lnTo>
                  <a:lnTo>
                    <a:pt x="359" y="447"/>
                  </a:lnTo>
                  <a:lnTo>
                    <a:pt x="383" y="438"/>
                  </a:lnTo>
                  <a:lnTo>
                    <a:pt x="407" y="431"/>
                  </a:lnTo>
                  <a:lnTo>
                    <a:pt x="432" y="425"/>
                  </a:lnTo>
                  <a:lnTo>
                    <a:pt x="457" y="422"/>
                  </a:lnTo>
                  <a:lnTo>
                    <a:pt x="484" y="418"/>
                  </a:lnTo>
                  <a:lnTo>
                    <a:pt x="509" y="417"/>
                  </a:lnTo>
                  <a:lnTo>
                    <a:pt x="534" y="416"/>
                  </a:lnTo>
                  <a:lnTo>
                    <a:pt x="534" y="416"/>
                  </a:lnTo>
                  <a:lnTo>
                    <a:pt x="570" y="417"/>
                  </a:lnTo>
                  <a:lnTo>
                    <a:pt x="602" y="420"/>
                  </a:lnTo>
                  <a:lnTo>
                    <a:pt x="634" y="425"/>
                  </a:lnTo>
                  <a:lnTo>
                    <a:pt x="664" y="432"/>
                  </a:lnTo>
                  <a:lnTo>
                    <a:pt x="693" y="441"/>
                  </a:lnTo>
                  <a:lnTo>
                    <a:pt x="720" y="451"/>
                  </a:lnTo>
                  <a:lnTo>
                    <a:pt x="745" y="463"/>
                  </a:lnTo>
                  <a:lnTo>
                    <a:pt x="770" y="477"/>
                  </a:lnTo>
                  <a:lnTo>
                    <a:pt x="794" y="492"/>
                  </a:lnTo>
                  <a:lnTo>
                    <a:pt x="816" y="508"/>
                  </a:lnTo>
                  <a:lnTo>
                    <a:pt x="837" y="524"/>
                  </a:lnTo>
                  <a:lnTo>
                    <a:pt x="858" y="541"/>
                  </a:lnTo>
                  <a:lnTo>
                    <a:pt x="875" y="560"/>
                  </a:lnTo>
                  <a:lnTo>
                    <a:pt x="893" y="579"/>
                  </a:lnTo>
                  <a:lnTo>
                    <a:pt x="910" y="598"/>
                  </a:lnTo>
                  <a:lnTo>
                    <a:pt x="927" y="619"/>
                  </a:lnTo>
                  <a:lnTo>
                    <a:pt x="927" y="0"/>
                  </a:lnTo>
                  <a:lnTo>
                    <a:pt x="1191" y="0"/>
                  </a:lnTo>
                  <a:lnTo>
                    <a:pt x="1191" y="1590"/>
                  </a:lnTo>
                  <a:lnTo>
                    <a:pt x="927"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 name="Freeform 17" descr=" " title=" "/>
            <p:cNvSpPr>
              <a:spLocks noEditPoints="1"/>
            </p:cNvSpPr>
            <p:nvPr userDrawn="1"/>
          </p:nvSpPr>
          <p:spPr bwMode="auto">
            <a:xfrm>
              <a:off x="1066862" y="4851501"/>
              <a:ext cx="12402" cy="12402"/>
            </a:xfrm>
            <a:custGeom>
              <a:avLst/>
              <a:gdLst>
                <a:gd name="T0" fmla="*/ 95 w 186"/>
                <a:gd name="T1" fmla="*/ 85 h 185"/>
                <a:gd name="T2" fmla="*/ 111 w 186"/>
                <a:gd name="T3" fmla="*/ 80 h 185"/>
                <a:gd name="T4" fmla="*/ 111 w 186"/>
                <a:gd name="T5" fmla="*/ 69 h 185"/>
                <a:gd name="T6" fmla="*/ 95 w 186"/>
                <a:gd name="T7" fmla="*/ 64 h 185"/>
                <a:gd name="T8" fmla="*/ 99 w 186"/>
                <a:gd name="T9" fmla="*/ 43 h 185"/>
                <a:gd name="T10" fmla="*/ 114 w 186"/>
                <a:gd name="T11" fmla="*/ 45 h 185"/>
                <a:gd name="T12" fmla="*/ 130 w 186"/>
                <a:gd name="T13" fmla="*/ 55 h 185"/>
                <a:gd name="T14" fmla="*/ 135 w 186"/>
                <a:gd name="T15" fmla="*/ 73 h 185"/>
                <a:gd name="T16" fmla="*/ 131 w 186"/>
                <a:gd name="T17" fmla="*/ 86 h 185"/>
                <a:gd name="T18" fmla="*/ 123 w 186"/>
                <a:gd name="T19" fmla="*/ 94 h 185"/>
                <a:gd name="T20" fmla="*/ 131 w 186"/>
                <a:gd name="T21" fmla="*/ 109 h 185"/>
                <a:gd name="T22" fmla="*/ 133 w 186"/>
                <a:gd name="T23" fmla="*/ 130 h 185"/>
                <a:gd name="T24" fmla="*/ 139 w 186"/>
                <a:gd name="T25" fmla="*/ 142 h 185"/>
                <a:gd name="T26" fmla="*/ 110 w 186"/>
                <a:gd name="T27" fmla="*/ 135 h 185"/>
                <a:gd name="T28" fmla="*/ 108 w 186"/>
                <a:gd name="T29" fmla="*/ 113 h 185"/>
                <a:gd name="T30" fmla="*/ 105 w 186"/>
                <a:gd name="T31" fmla="*/ 106 h 185"/>
                <a:gd name="T32" fmla="*/ 79 w 186"/>
                <a:gd name="T33" fmla="*/ 105 h 185"/>
                <a:gd name="T34" fmla="*/ 55 w 186"/>
                <a:gd name="T35" fmla="*/ 43 h 185"/>
                <a:gd name="T36" fmla="*/ 18 w 186"/>
                <a:gd name="T37" fmla="*/ 92 h 185"/>
                <a:gd name="T38" fmla="*/ 21 w 186"/>
                <a:gd name="T39" fmla="*/ 115 h 185"/>
                <a:gd name="T40" fmla="*/ 40 w 186"/>
                <a:gd name="T41" fmla="*/ 146 h 185"/>
                <a:gd name="T42" fmla="*/ 70 w 186"/>
                <a:gd name="T43" fmla="*/ 165 h 185"/>
                <a:gd name="T44" fmla="*/ 93 w 186"/>
                <a:gd name="T45" fmla="*/ 168 h 185"/>
                <a:gd name="T46" fmla="*/ 107 w 186"/>
                <a:gd name="T47" fmla="*/ 166 h 185"/>
                <a:gd name="T48" fmla="*/ 135 w 186"/>
                <a:gd name="T49" fmla="*/ 155 h 185"/>
                <a:gd name="T50" fmla="*/ 161 w 186"/>
                <a:gd name="T51" fmla="*/ 122 h 185"/>
                <a:gd name="T52" fmla="*/ 167 w 186"/>
                <a:gd name="T53" fmla="*/ 100 h 185"/>
                <a:gd name="T54" fmla="*/ 167 w 186"/>
                <a:gd name="T55" fmla="*/ 85 h 185"/>
                <a:gd name="T56" fmla="*/ 161 w 186"/>
                <a:gd name="T57" fmla="*/ 63 h 185"/>
                <a:gd name="T58" fmla="*/ 135 w 186"/>
                <a:gd name="T59" fmla="*/ 30 h 185"/>
                <a:gd name="T60" fmla="*/ 107 w 186"/>
                <a:gd name="T61" fmla="*/ 19 h 185"/>
                <a:gd name="T62" fmla="*/ 93 w 186"/>
                <a:gd name="T63" fmla="*/ 17 h 185"/>
                <a:gd name="T64" fmla="*/ 70 w 186"/>
                <a:gd name="T65" fmla="*/ 20 h 185"/>
                <a:gd name="T66" fmla="*/ 40 w 186"/>
                <a:gd name="T67" fmla="*/ 39 h 185"/>
                <a:gd name="T68" fmla="*/ 21 w 186"/>
                <a:gd name="T69" fmla="*/ 70 h 185"/>
                <a:gd name="T70" fmla="*/ 18 w 186"/>
                <a:gd name="T71" fmla="*/ 92 h 185"/>
                <a:gd name="T72" fmla="*/ 185 w 186"/>
                <a:gd name="T73" fmla="*/ 102 h 185"/>
                <a:gd name="T74" fmla="*/ 178 w 186"/>
                <a:gd name="T75" fmla="*/ 129 h 185"/>
                <a:gd name="T76" fmla="*/ 165 w 186"/>
                <a:gd name="T77" fmla="*/ 152 h 185"/>
                <a:gd name="T78" fmla="*/ 144 w 186"/>
                <a:gd name="T79" fmla="*/ 170 h 185"/>
                <a:gd name="T80" fmla="*/ 120 w 186"/>
                <a:gd name="T81" fmla="*/ 182 h 185"/>
                <a:gd name="T82" fmla="*/ 93 w 186"/>
                <a:gd name="T83" fmla="*/ 185 h 185"/>
                <a:gd name="T84" fmla="*/ 74 w 186"/>
                <a:gd name="T85" fmla="*/ 184 h 185"/>
                <a:gd name="T86" fmla="*/ 49 w 186"/>
                <a:gd name="T87" fmla="*/ 174 h 185"/>
                <a:gd name="T88" fmla="*/ 27 w 186"/>
                <a:gd name="T89" fmla="*/ 158 h 185"/>
                <a:gd name="T90" fmla="*/ 10 w 186"/>
                <a:gd name="T91" fmla="*/ 137 h 185"/>
                <a:gd name="T92" fmla="*/ 2 w 186"/>
                <a:gd name="T93" fmla="*/ 111 h 185"/>
                <a:gd name="T94" fmla="*/ 0 w 186"/>
                <a:gd name="T95" fmla="*/ 92 h 185"/>
                <a:gd name="T96" fmla="*/ 4 w 186"/>
                <a:gd name="T97" fmla="*/ 64 h 185"/>
                <a:gd name="T98" fmla="*/ 15 w 186"/>
                <a:gd name="T99" fmla="*/ 41 h 185"/>
                <a:gd name="T100" fmla="*/ 33 w 186"/>
                <a:gd name="T101" fmla="*/ 20 h 185"/>
                <a:gd name="T102" fmla="*/ 57 w 186"/>
                <a:gd name="T103" fmla="*/ 7 h 185"/>
                <a:gd name="T104" fmla="*/ 83 w 186"/>
                <a:gd name="T105" fmla="*/ 0 h 185"/>
                <a:gd name="T106" fmla="*/ 102 w 186"/>
                <a:gd name="T107" fmla="*/ 0 h 185"/>
                <a:gd name="T108" fmla="*/ 129 w 186"/>
                <a:gd name="T109" fmla="*/ 7 h 185"/>
                <a:gd name="T110" fmla="*/ 151 w 186"/>
                <a:gd name="T111" fmla="*/ 20 h 185"/>
                <a:gd name="T112" fmla="*/ 169 w 186"/>
                <a:gd name="T113" fmla="*/ 41 h 185"/>
                <a:gd name="T114" fmla="*/ 181 w 186"/>
                <a:gd name="T115" fmla="*/ 64 h 185"/>
                <a:gd name="T116" fmla="*/ 186 w 186"/>
                <a:gd name="T117" fmla="*/ 92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79" y="85"/>
                  </a:moveTo>
                  <a:lnTo>
                    <a:pt x="95" y="85"/>
                  </a:lnTo>
                  <a:lnTo>
                    <a:pt x="95" y="85"/>
                  </a:lnTo>
                  <a:lnTo>
                    <a:pt x="102" y="85"/>
                  </a:lnTo>
                  <a:lnTo>
                    <a:pt x="107" y="82"/>
                  </a:lnTo>
                  <a:lnTo>
                    <a:pt x="111" y="80"/>
                  </a:lnTo>
                  <a:lnTo>
                    <a:pt x="111" y="74"/>
                  </a:lnTo>
                  <a:lnTo>
                    <a:pt x="111" y="74"/>
                  </a:lnTo>
                  <a:lnTo>
                    <a:pt x="111" y="69"/>
                  </a:lnTo>
                  <a:lnTo>
                    <a:pt x="108" y="66"/>
                  </a:lnTo>
                  <a:lnTo>
                    <a:pt x="102" y="64"/>
                  </a:lnTo>
                  <a:lnTo>
                    <a:pt x="95" y="64"/>
                  </a:lnTo>
                  <a:lnTo>
                    <a:pt x="79" y="64"/>
                  </a:lnTo>
                  <a:lnTo>
                    <a:pt x="79" y="85"/>
                  </a:lnTo>
                  <a:close/>
                  <a:moveTo>
                    <a:pt x="99" y="43"/>
                  </a:moveTo>
                  <a:lnTo>
                    <a:pt x="99" y="43"/>
                  </a:lnTo>
                  <a:lnTo>
                    <a:pt x="107" y="44"/>
                  </a:lnTo>
                  <a:lnTo>
                    <a:pt x="114" y="45"/>
                  </a:lnTo>
                  <a:lnTo>
                    <a:pt x="120" y="48"/>
                  </a:lnTo>
                  <a:lnTo>
                    <a:pt x="125" y="50"/>
                  </a:lnTo>
                  <a:lnTo>
                    <a:pt x="130" y="55"/>
                  </a:lnTo>
                  <a:lnTo>
                    <a:pt x="132" y="60"/>
                  </a:lnTo>
                  <a:lnTo>
                    <a:pt x="133" y="66"/>
                  </a:lnTo>
                  <a:lnTo>
                    <a:pt x="135" y="73"/>
                  </a:lnTo>
                  <a:lnTo>
                    <a:pt x="135" y="73"/>
                  </a:lnTo>
                  <a:lnTo>
                    <a:pt x="133" y="80"/>
                  </a:lnTo>
                  <a:lnTo>
                    <a:pt x="131" y="86"/>
                  </a:lnTo>
                  <a:lnTo>
                    <a:pt x="129" y="91"/>
                  </a:lnTo>
                  <a:lnTo>
                    <a:pt x="123" y="94"/>
                  </a:lnTo>
                  <a:lnTo>
                    <a:pt x="123" y="94"/>
                  </a:lnTo>
                  <a:lnTo>
                    <a:pt x="127" y="98"/>
                  </a:lnTo>
                  <a:lnTo>
                    <a:pt x="130" y="103"/>
                  </a:lnTo>
                  <a:lnTo>
                    <a:pt x="131" y="109"/>
                  </a:lnTo>
                  <a:lnTo>
                    <a:pt x="132" y="121"/>
                  </a:lnTo>
                  <a:lnTo>
                    <a:pt x="132" y="121"/>
                  </a:lnTo>
                  <a:lnTo>
                    <a:pt x="133" y="130"/>
                  </a:lnTo>
                  <a:lnTo>
                    <a:pt x="133" y="136"/>
                  </a:lnTo>
                  <a:lnTo>
                    <a:pt x="136" y="140"/>
                  </a:lnTo>
                  <a:lnTo>
                    <a:pt x="139" y="142"/>
                  </a:lnTo>
                  <a:lnTo>
                    <a:pt x="112" y="142"/>
                  </a:lnTo>
                  <a:lnTo>
                    <a:pt x="112" y="142"/>
                  </a:lnTo>
                  <a:lnTo>
                    <a:pt x="110" y="135"/>
                  </a:lnTo>
                  <a:lnTo>
                    <a:pt x="108" y="125"/>
                  </a:lnTo>
                  <a:lnTo>
                    <a:pt x="108" y="125"/>
                  </a:lnTo>
                  <a:lnTo>
                    <a:pt x="108" y="113"/>
                  </a:lnTo>
                  <a:lnTo>
                    <a:pt x="107" y="110"/>
                  </a:lnTo>
                  <a:lnTo>
                    <a:pt x="106" y="107"/>
                  </a:lnTo>
                  <a:lnTo>
                    <a:pt x="105" y="106"/>
                  </a:lnTo>
                  <a:lnTo>
                    <a:pt x="102" y="105"/>
                  </a:lnTo>
                  <a:lnTo>
                    <a:pt x="94" y="105"/>
                  </a:lnTo>
                  <a:lnTo>
                    <a:pt x="79" y="105"/>
                  </a:lnTo>
                  <a:lnTo>
                    <a:pt x="79" y="142"/>
                  </a:lnTo>
                  <a:lnTo>
                    <a:pt x="55" y="142"/>
                  </a:lnTo>
                  <a:lnTo>
                    <a:pt x="55" y="43"/>
                  </a:lnTo>
                  <a:lnTo>
                    <a:pt x="99" y="43"/>
                  </a:lnTo>
                  <a:close/>
                  <a:moveTo>
                    <a:pt x="18" y="92"/>
                  </a:moveTo>
                  <a:lnTo>
                    <a:pt x="18" y="92"/>
                  </a:lnTo>
                  <a:lnTo>
                    <a:pt x="19" y="100"/>
                  </a:lnTo>
                  <a:lnTo>
                    <a:pt x="20" y="107"/>
                  </a:lnTo>
                  <a:lnTo>
                    <a:pt x="21" y="115"/>
                  </a:lnTo>
                  <a:lnTo>
                    <a:pt x="24" y="122"/>
                  </a:lnTo>
                  <a:lnTo>
                    <a:pt x="31" y="135"/>
                  </a:lnTo>
                  <a:lnTo>
                    <a:pt x="40" y="146"/>
                  </a:lnTo>
                  <a:lnTo>
                    <a:pt x="51" y="155"/>
                  </a:lnTo>
                  <a:lnTo>
                    <a:pt x="64" y="162"/>
                  </a:lnTo>
                  <a:lnTo>
                    <a:pt x="70" y="165"/>
                  </a:lnTo>
                  <a:lnTo>
                    <a:pt x="77" y="166"/>
                  </a:lnTo>
                  <a:lnTo>
                    <a:pt x="84" y="167"/>
                  </a:lnTo>
                  <a:lnTo>
                    <a:pt x="93" y="168"/>
                  </a:lnTo>
                  <a:lnTo>
                    <a:pt x="93" y="168"/>
                  </a:lnTo>
                  <a:lnTo>
                    <a:pt x="100" y="167"/>
                  </a:lnTo>
                  <a:lnTo>
                    <a:pt x="107" y="166"/>
                  </a:lnTo>
                  <a:lnTo>
                    <a:pt x="114" y="165"/>
                  </a:lnTo>
                  <a:lnTo>
                    <a:pt x="122" y="162"/>
                  </a:lnTo>
                  <a:lnTo>
                    <a:pt x="135" y="155"/>
                  </a:lnTo>
                  <a:lnTo>
                    <a:pt x="145" y="146"/>
                  </a:lnTo>
                  <a:lnTo>
                    <a:pt x="155" y="135"/>
                  </a:lnTo>
                  <a:lnTo>
                    <a:pt x="161" y="122"/>
                  </a:lnTo>
                  <a:lnTo>
                    <a:pt x="163" y="115"/>
                  </a:lnTo>
                  <a:lnTo>
                    <a:pt x="166" y="107"/>
                  </a:lnTo>
                  <a:lnTo>
                    <a:pt x="167" y="100"/>
                  </a:lnTo>
                  <a:lnTo>
                    <a:pt x="167" y="92"/>
                  </a:lnTo>
                  <a:lnTo>
                    <a:pt x="167" y="92"/>
                  </a:lnTo>
                  <a:lnTo>
                    <a:pt x="167" y="85"/>
                  </a:lnTo>
                  <a:lnTo>
                    <a:pt x="166" y="78"/>
                  </a:lnTo>
                  <a:lnTo>
                    <a:pt x="163" y="70"/>
                  </a:lnTo>
                  <a:lnTo>
                    <a:pt x="161" y="63"/>
                  </a:lnTo>
                  <a:lnTo>
                    <a:pt x="155" y="50"/>
                  </a:lnTo>
                  <a:lnTo>
                    <a:pt x="145" y="39"/>
                  </a:lnTo>
                  <a:lnTo>
                    <a:pt x="135" y="30"/>
                  </a:lnTo>
                  <a:lnTo>
                    <a:pt x="122" y="23"/>
                  </a:lnTo>
                  <a:lnTo>
                    <a:pt x="114" y="20"/>
                  </a:lnTo>
                  <a:lnTo>
                    <a:pt x="107" y="19"/>
                  </a:lnTo>
                  <a:lnTo>
                    <a:pt x="100" y="18"/>
                  </a:lnTo>
                  <a:lnTo>
                    <a:pt x="93" y="17"/>
                  </a:lnTo>
                  <a:lnTo>
                    <a:pt x="93" y="17"/>
                  </a:lnTo>
                  <a:lnTo>
                    <a:pt x="84" y="18"/>
                  </a:lnTo>
                  <a:lnTo>
                    <a:pt x="77" y="19"/>
                  </a:lnTo>
                  <a:lnTo>
                    <a:pt x="70" y="20"/>
                  </a:lnTo>
                  <a:lnTo>
                    <a:pt x="63" y="23"/>
                  </a:lnTo>
                  <a:lnTo>
                    <a:pt x="51" y="30"/>
                  </a:lnTo>
                  <a:lnTo>
                    <a:pt x="40" y="39"/>
                  </a:lnTo>
                  <a:lnTo>
                    <a:pt x="31" y="50"/>
                  </a:lnTo>
                  <a:lnTo>
                    <a:pt x="24" y="63"/>
                  </a:lnTo>
                  <a:lnTo>
                    <a:pt x="21" y="70"/>
                  </a:lnTo>
                  <a:lnTo>
                    <a:pt x="20" y="78"/>
                  </a:lnTo>
                  <a:lnTo>
                    <a:pt x="19" y="85"/>
                  </a:lnTo>
                  <a:lnTo>
                    <a:pt x="18" y="92"/>
                  </a:lnTo>
                  <a:close/>
                  <a:moveTo>
                    <a:pt x="186" y="92"/>
                  </a:moveTo>
                  <a:lnTo>
                    <a:pt x="186" y="92"/>
                  </a:lnTo>
                  <a:lnTo>
                    <a:pt x="185" y="102"/>
                  </a:lnTo>
                  <a:lnTo>
                    <a:pt x="184" y="111"/>
                  </a:lnTo>
                  <a:lnTo>
                    <a:pt x="181" y="121"/>
                  </a:lnTo>
                  <a:lnTo>
                    <a:pt x="178" y="129"/>
                  </a:lnTo>
                  <a:lnTo>
                    <a:pt x="174" y="137"/>
                  </a:lnTo>
                  <a:lnTo>
                    <a:pt x="169" y="145"/>
                  </a:lnTo>
                  <a:lnTo>
                    <a:pt x="165" y="152"/>
                  </a:lnTo>
                  <a:lnTo>
                    <a:pt x="159" y="158"/>
                  </a:lnTo>
                  <a:lnTo>
                    <a:pt x="151" y="165"/>
                  </a:lnTo>
                  <a:lnTo>
                    <a:pt x="144" y="170"/>
                  </a:lnTo>
                  <a:lnTo>
                    <a:pt x="137" y="174"/>
                  </a:lnTo>
                  <a:lnTo>
                    <a:pt x="129" y="178"/>
                  </a:lnTo>
                  <a:lnTo>
                    <a:pt x="120" y="182"/>
                  </a:lnTo>
                  <a:lnTo>
                    <a:pt x="112" y="184"/>
                  </a:lnTo>
                  <a:lnTo>
                    <a:pt x="102" y="185"/>
                  </a:lnTo>
                  <a:lnTo>
                    <a:pt x="93" y="185"/>
                  </a:lnTo>
                  <a:lnTo>
                    <a:pt x="93" y="185"/>
                  </a:lnTo>
                  <a:lnTo>
                    <a:pt x="83" y="185"/>
                  </a:lnTo>
                  <a:lnTo>
                    <a:pt x="74" y="184"/>
                  </a:lnTo>
                  <a:lnTo>
                    <a:pt x="65" y="182"/>
                  </a:lnTo>
                  <a:lnTo>
                    <a:pt x="57" y="178"/>
                  </a:lnTo>
                  <a:lnTo>
                    <a:pt x="49" y="174"/>
                  </a:lnTo>
                  <a:lnTo>
                    <a:pt x="40" y="170"/>
                  </a:lnTo>
                  <a:lnTo>
                    <a:pt x="33" y="165"/>
                  </a:lnTo>
                  <a:lnTo>
                    <a:pt x="27" y="158"/>
                  </a:lnTo>
                  <a:lnTo>
                    <a:pt x="21" y="152"/>
                  </a:lnTo>
                  <a:lnTo>
                    <a:pt x="15" y="145"/>
                  </a:lnTo>
                  <a:lnTo>
                    <a:pt x="10" y="137"/>
                  </a:lnTo>
                  <a:lnTo>
                    <a:pt x="7" y="129"/>
                  </a:lnTo>
                  <a:lnTo>
                    <a:pt x="4" y="121"/>
                  </a:lnTo>
                  <a:lnTo>
                    <a:pt x="2" y="111"/>
                  </a:lnTo>
                  <a:lnTo>
                    <a:pt x="0" y="102"/>
                  </a:lnTo>
                  <a:lnTo>
                    <a:pt x="0" y="92"/>
                  </a:lnTo>
                  <a:lnTo>
                    <a:pt x="0" y="92"/>
                  </a:lnTo>
                  <a:lnTo>
                    <a:pt x="0" y="82"/>
                  </a:lnTo>
                  <a:lnTo>
                    <a:pt x="2" y="74"/>
                  </a:lnTo>
                  <a:lnTo>
                    <a:pt x="4" y="64"/>
                  </a:lnTo>
                  <a:lnTo>
                    <a:pt x="7" y="56"/>
                  </a:lnTo>
                  <a:lnTo>
                    <a:pt x="10" y="48"/>
                  </a:lnTo>
                  <a:lnTo>
                    <a:pt x="15" y="41"/>
                  </a:lnTo>
                  <a:lnTo>
                    <a:pt x="21" y="33"/>
                  </a:lnTo>
                  <a:lnTo>
                    <a:pt x="27" y="26"/>
                  </a:lnTo>
                  <a:lnTo>
                    <a:pt x="33" y="20"/>
                  </a:lnTo>
                  <a:lnTo>
                    <a:pt x="40" y="16"/>
                  </a:lnTo>
                  <a:lnTo>
                    <a:pt x="49" y="11"/>
                  </a:lnTo>
                  <a:lnTo>
                    <a:pt x="57" y="7"/>
                  </a:lnTo>
                  <a:lnTo>
                    <a:pt x="65" y="4"/>
                  </a:lnTo>
                  <a:lnTo>
                    <a:pt x="74" y="1"/>
                  </a:lnTo>
                  <a:lnTo>
                    <a:pt x="83" y="0"/>
                  </a:lnTo>
                  <a:lnTo>
                    <a:pt x="93" y="0"/>
                  </a:lnTo>
                  <a:lnTo>
                    <a:pt x="93" y="0"/>
                  </a:lnTo>
                  <a:lnTo>
                    <a:pt x="102" y="0"/>
                  </a:lnTo>
                  <a:lnTo>
                    <a:pt x="112" y="1"/>
                  </a:lnTo>
                  <a:lnTo>
                    <a:pt x="120" y="4"/>
                  </a:lnTo>
                  <a:lnTo>
                    <a:pt x="129" y="7"/>
                  </a:lnTo>
                  <a:lnTo>
                    <a:pt x="137" y="11"/>
                  </a:lnTo>
                  <a:lnTo>
                    <a:pt x="144" y="16"/>
                  </a:lnTo>
                  <a:lnTo>
                    <a:pt x="151" y="20"/>
                  </a:lnTo>
                  <a:lnTo>
                    <a:pt x="159" y="26"/>
                  </a:lnTo>
                  <a:lnTo>
                    <a:pt x="165" y="33"/>
                  </a:lnTo>
                  <a:lnTo>
                    <a:pt x="169" y="41"/>
                  </a:lnTo>
                  <a:lnTo>
                    <a:pt x="174" y="48"/>
                  </a:lnTo>
                  <a:lnTo>
                    <a:pt x="178" y="56"/>
                  </a:lnTo>
                  <a:lnTo>
                    <a:pt x="181" y="64"/>
                  </a:lnTo>
                  <a:lnTo>
                    <a:pt x="184" y="74"/>
                  </a:lnTo>
                  <a:lnTo>
                    <a:pt x="185" y="82"/>
                  </a:lnTo>
                  <a:lnTo>
                    <a:pt x="186"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2" name="Title 1"/>
          <p:cNvSpPr>
            <a:spLocks noGrp="1"/>
          </p:cNvSpPr>
          <p:nvPr>
            <p:ph type="title" hasCustomPrompt="1"/>
          </p:nvPr>
        </p:nvSpPr>
        <p:spPr>
          <a:xfrm>
            <a:off x="312738" y="491330"/>
            <a:ext cx="2563811" cy="4175919"/>
          </a:xfrm>
        </p:spPr>
        <p:txBody>
          <a:bodyPr tIns="0" bIns="0" anchor="t"/>
          <a:lstStyle>
            <a:lvl1pPr>
              <a:defRPr>
                <a:solidFill>
                  <a:schemeClr val="bg1"/>
                </a:solidFill>
              </a:defRPr>
            </a:lvl1pPr>
          </a:lstStyle>
          <a:p>
            <a:r>
              <a:rPr lang="en-US" dirty="0"/>
              <a:t>Click to Edit Master Title Style</a:t>
            </a:r>
          </a:p>
        </p:txBody>
      </p:sp>
      <p:grpSp>
        <p:nvGrpSpPr>
          <p:cNvPr id="118" name="Group 54"/>
          <p:cNvGrpSpPr>
            <a:grpSpLocks noChangeAspect="1"/>
          </p:cNvGrpSpPr>
          <p:nvPr userDrawn="1"/>
        </p:nvGrpSpPr>
        <p:grpSpPr bwMode="auto">
          <a:xfrm rot="16200000" flipH="1">
            <a:off x="-704901" y="2682188"/>
            <a:ext cx="2552804" cy="1143000"/>
            <a:chOff x="0" y="332"/>
            <a:chExt cx="5760" cy="2579"/>
          </a:xfrm>
          <a:solidFill>
            <a:schemeClr val="accent6"/>
          </a:solidFill>
        </p:grpSpPr>
        <p:sp>
          <p:nvSpPr>
            <p:cNvPr id="119" name="Freeform 55"/>
            <p:cNvSpPr>
              <a:spLocks/>
            </p:cNvSpPr>
            <p:nvPr userDrawn="1"/>
          </p:nvSpPr>
          <p:spPr bwMode="auto">
            <a:xfrm>
              <a:off x="2999" y="699"/>
              <a:ext cx="237" cy="237"/>
            </a:xfrm>
            <a:custGeom>
              <a:avLst/>
              <a:gdLst>
                <a:gd name="T0" fmla="*/ 617 w 944"/>
                <a:gd name="T1" fmla="*/ 922 h 944"/>
                <a:gd name="T2" fmla="*/ 684 w 944"/>
                <a:gd name="T3" fmla="*/ 895 h 944"/>
                <a:gd name="T4" fmla="*/ 744 w 944"/>
                <a:gd name="T5" fmla="*/ 858 h 944"/>
                <a:gd name="T6" fmla="*/ 797 w 944"/>
                <a:gd name="T7" fmla="*/ 815 h 944"/>
                <a:gd name="T8" fmla="*/ 843 w 944"/>
                <a:gd name="T9" fmla="*/ 764 h 944"/>
                <a:gd name="T10" fmla="*/ 882 w 944"/>
                <a:gd name="T11" fmla="*/ 708 h 944"/>
                <a:gd name="T12" fmla="*/ 910 w 944"/>
                <a:gd name="T13" fmla="*/ 647 h 944"/>
                <a:gd name="T14" fmla="*/ 931 w 944"/>
                <a:gd name="T15" fmla="*/ 582 h 944"/>
                <a:gd name="T16" fmla="*/ 943 w 944"/>
                <a:gd name="T17" fmla="*/ 514 h 944"/>
                <a:gd name="T18" fmla="*/ 944 w 944"/>
                <a:gd name="T19" fmla="*/ 444 h 944"/>
                <a:gd name="T20" fmla="*/ 934 w 944"/>
                <a:gd name="T21" fmla="*/ 374 h 944"/>
                <a:gd name="T22" fmla="*/ 922 w 944"/>
                <a:gd name="T23" fmla="*/ 327 h 944"/>
                <a:gd name="T24" fmla="*/ 895 w 944"/>
                <a:gd name="T25" fmla="*/ 260 h 944"/>
                <a:gd name="T26" fmla="*/ 858 w 944"/>
                <a:gd name="T27" fmla="*/ 200 h 944"/>
                <a:gd name="T28" fmla="*/ 815 w 944"/>
                <a:gd name="T29" fmla="*/ 147 h 944"/>
                <a:gd name="T30" fmla="*/ 764 w 944"/>
                <a:gd name="T31" fmla="*/ 101 h 944"/>
                <a:gd name="T32" fmla="*/ 708 w 944"/>
                <a:gd name="T33" fmla="*/ 63 h 944"/>
                <a:gd name="T34" fmla="*/ 647 w 944"/>
                <a:gd name="T35" fmla="*/ 33 h 944"/>
                <a:gd name="T36" fmla="*/ 582 w 944"/>
                <a:gd name="T37" fmla="*/ 13 h 944"/>
                <a:gd name="T38" fmla="*/ 514 w 944"/>
                <a:gd name="T39" fmla="*/ 1 h 944"/>
                <a:gd name="T40" fmla="*/ 444 w 944"/>
                <a:gd name="T41" fmla="*/ 1 h 944"/>
                <a:gd name="T42" fmla="*/ 374 w 944"/>
                <a:gd name="T43" fmla="*/ 10 h 944"/>
                <a:gd name="T44" fmla="*/ 327 w 944"/>
                <a:gd name="T45" fmla="*/ 23 h 944"/>
                <a:gd name="T46" fmla="*/ 260 w 944"/>
                <a:gd name="T47" fmla="*/ 49 h 944"/>
                <a:gd name="T48" fmla="*/ 200 w 944"/>
                <a:gd name="T49" fmla="*/ 86 h 944"/>
                <a:gd name="T50" fmla="*/ 147 w 944"/>
                <a:gd name="T51" fmla="*/ 129 h 944"/>
                <a:gd name="T52" fmla="*/ 101 w 944"/>
                <a:gd name="T53" fmla="*/ 179 h 944"/>
                <a:gd name="T54" fmla="*/ 63 w 944"/>
                <a:gd name="T55" fmla="*/ 235 h 944"/>
                <a:gd name="T56" fmla="*/ 33 w 944"/>
                <a:gd name="T57" fmla="*/ 297 h 944"/>
                <a:gd name="T58" fmla="*/ 13 w 944"/>
                <a:gd name="T59" fmla="*/ 362 h 944"/>
                <a:gd name="T60" fmla="*/ 1 w 944"/>
                <a:gd name="T61" fmla="*/ 430 h 944"/>
                <a:gd name="T62" fmla="*/ 1 w 944"/>
                <a:gd name="T63" fmla="*/ 500 h 944"/>
                <a:gd name="T64" fmla="*/ 10 w 944"/>
                <a:gd name="T65" fmla="*/ 570 h 944"/>
                <a:gd name="T66" fmla="*/ 23 w 944"/>
                <a:gd name="T67" fmla="*/ 617 h 944"/>
                <a:gd name="T68" fmla="*/ 49 w 944"/>
                <a:gd name="T69" fmla="*/ 684 h 944"/>
                <a:gd name="T70" fmla="*/ 86 w 944"/>
                <a:gd name="T71" fmla="*/ 744 h 944"/>
                <a:gd name="T72" fmla="*/ 129 w 944"/>
                <a:gd name="T73" fmla="*/ 797 h 944"/>
                <a:gd name="T74" fmla="*/ 179 w 944"/>
                <a:gd name="T75" fmla="*/ 843 h 944"/>
                <a:gd name="T76" fmla="*/ 235 w 944"/>
                <a:gd name="T77" fmla="*/ 882 h 944"/>
                <a:gd name="T78" fmla="*/ 297 w 944"/>
                <a:gd name="T79" fmla="*/ 910 h 944"/>
                <a:gd name="T80" fmla="*/ 362 w 944"/>
                <a:gd name="T81" fmla="*/ 931 h 944"/>
                <a:gd name="T82" fmla="*/ 430 w 944"/>
                <a:gd name="T83" fmla="*/ 943 h 944"/>
                <a:gd name="T84" fmla="*/ 500 w 944"/>
                <a:gd name="T85" fmla="*/ 944 h 944"/>
                <a:gd name="T86" fmla="*/ 570 w 944"/>
                <a:gd name="T87" fmla="*/ 934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929"/>
                  </a:moveTo>
                  <a:lnTo>
                    <a:pt x="594" y="929"/>
                  </a:lnTo>
                  <a:lnTo>
                    <a:pt x="617" y="922"/>
                  </a:lnTo>
                  <a:lnTo>
                    <a:pt x="641" y="914"/>
                  </a:lnTo>
                  <a:lnTo>
                    <a:pt x="663" y="905"/>
                  </a:lnTo>
                  <a:lnTo>
                    <a:pt x="684" y="895"/>
                  </a:lnTo>
                  <a:lnTo>
                    <a:pt x="705" y="883"/>
                  </a:lnTo>
                  <a:lnTo>
                    <a:pt x="724" y="871"/>
                  </a:lnTo>
                  <a:lnTo>
                    <a:pt x="744" y="858"/>
                  </a:lnTo>
                  <a:lnTo>
                    <a:pt x="762" y="845"/>
                  </a:lnTo>
                  <a:lnTo>
                    <a:pt x="780" y="831"/>
                  </a:lnTo>
                  <a:lnTo>
                    <a:pt x="797" y="815"/>
                  </a:lnTo>
                  <a:lnTo>
                    <a:pt x="814" y="800"/>
                  </a:lnTo>
                  <a:lnTo>
                    <a:pt x="828" y="783"/>
                  </a:lnTo>
                  <a:lnTo>
                    <a:pt x="843" y="764"/>
                  </a:lnTo>
                  <a:lnTo>
                    <a:pt x="857" y="746"/>
                  </a:lnTo>
                  <a:lnTo>
                    <a:pt x="870" y="728"/>
                  </a:lnTo>
                  <a:lnTo>
                    <a:pt x="882" y="708"/>
                  </a:lnTo>
                  <a:lnTo>
                    <a:pt x="892" y="689"/>
                  </a:lnTo>
                  <a:lnTo>
                    <a:pt x="903" y="668"/>
                  </a:lnTo>
                  <a:lnTo>
                    <a:pt x="910" y="647"/>
                  </a:lnTo>
                  <a:lnTo>
                    <a:pt x="920" y="626"/>
                  </a:lnTo>
                  <a:lnTo>
                    <a:pt x="926" y="604"/>
                  </a:lnTo>
                  <a:lnTo>
                    <a:pt x="931" y="582"/>
                  </a:lnTo>
                  <a:lnTo>
                    <a:pt x="937" y="560"/>
                  </a:lnTo>
                  <a:lnTo>
                    <a:pt x="940" y="536"/>
                  </a:lnTo>
                  <a:lnTo>
                    <a:pt x="943" y="514"/>
                  </a:lnTo>
                  <a:lnTo>
                    <a:pt x="944" y="491"/>
                  </a:lnTo>
                  <a:lnTo>
                    <a:pt x="944" y="467"/>
                  </a:lnTo>
                  <a:lnTo>
                    <a:pt x="944" y="444"/>
                  </a:lnTo>
                  <a:lnTo>
                    <a:pt x="942" y="420"/>
                  </a:lnTo>
                  <a:lnTo>
                    <a:pt x="939" y="397"/>
                  </a:lnTo>
                  <a:lnTo>
                    <a:pt x="934" y="374"/>
                  </a:lnTo>
                  <a:lnTo>
                    <a:pt x="929" y="350"/>
                  </a:lnTo>
                  <a:lnTo>
                    <a:pt x="929" y="350"/>
                  </a:lnTo>
                  <a:lnTo>
                    <a:pt x="922" y="327"/>
                  </a:lnTo>
                  <a:lnTo>
                    <a:pt x="913" y="303"/>
                  </a:lnTo>
                  <a:lnTo>
                    <a:pt x="905" y="281"/>
                  </a:lnTo>
                  <a:lnTo>
                    <a:pt x="895" y="260"/>
                  </a:lnTo>
                  <a:lnTo>
                    <a:pt x="883" y="239"/>
                  </a:lnTo>
                  <a:lnTo>
                    <a:pt x="871" y="220"/>
                  </a:lnTo>
                  <a:lnTo>
                    <a:pt x="858" y="200"/>
                  </a:lnTo>
                  <a:lnTo>
                    <a:pt x="845" y="182"/>
                  </a:lnTo>
                  <a:lnTo>
                    <a:pt x="831" y="164"/>
                  </a:lnTo>
                  <a:lnTo>
                    <a:pt x="815" y="147"/>
                  </a:lnTo>
                  <a:lnTo>
                    <a:pt x="800" y="131"/>
                  </a:lnTo>
                  <a:lnTo>
                    <a:pt x="783" y="116"/>
                  </a:lnTo>
                  <a:lnTo>
                    <a:pt x="764" y="101"/>
                  </a:lnTo>
                  <a:lnTo>
                    <a:pt x="746" y="87"/>
                  </a:lnTo>
                  <a:lnTo>
                    <a:pt x="728" y="75"/>
                  </a:lnTo>
                  <a:lnTo>
                    <a:pt x="708" y="63"/>
                  </a:lnTo>
                  <a:lnTo>
                    <a:pt x="689" y="52"/>
                  </a:lnTo>
                  <a:lnTo>
                    <a:pt x="668" y="43"/>
                  </a:lnTo>
                  <a:lnTo>
                    <a:pt x="647" y="33"/>
                  </a:lnTo>
                  <a:lnTo>
                    <a:pt x="626" y="26"/>
                  </a:lnTo>
                  <a:lnTo>
                    <a:pt x="604" y="18"/>
                  </a:lnTo>
                  <a:lnTo>
                    <a:pt x="582" y="13"/>
                  </a:lnTo>
                  <a:lnTo>
                    <a:pt x="560" y="7"/>
                  </a:lnTo>
                  <a:lnTo>
                    <a:pt x="536" y="4"/>
                  </a:lnTo>
                  <a:lnTo>
                    <a:pt x="514" y="1"/>
                  </a:lnTo>
                  <a:lnTo>
                    <a:pt x="491" y="0"/>
                  </a:lnTo>
                  <a:lnTo>
                    <a:pt x="467" y="0"/>
                  </a:lnTo>
                  <a:lnTo>
                    <a:pt x="444" y="1"/>
                  </a:lnTo>
                  <a:lnTo>
                    <a:pt x="420" y="2"/>
                  </a:lnTo>
                  <a:lnTo>
                    <a:pt x="397" y="6"/>
                  </a:lnTo>
                  <a:lnTo>
                    <a:pt x="374" y="10"/>
                  </a:lnTo>
                  <a:lnTo>
                    <a:pt x="350" y="15"/>
                  </a:lnTo>
                  <a:lnTo>
                    <a:pt x="350" y="15"/>
                  </a:lnTo>
                  <a:lnTo>
                    <a:pt x="327" y="23"/>
                  </a:lnTo>
                  <a:lnTo>
                    <a:pt x="303" y="31"/>
                  </a:lnTo>
                  <a:lnTo>
                    <a:pt x="281" y="40"/>
                  </a:lnTo>
                  <a:lnTo>
                    <a:pt x="260" y="49"/>
                  </a:lnTo>
                  <a:lnTo>
                    <a:pt x="239" y="61"/>
                  </a:lnTo>
                  <a:lnTo>
                    <a:pt x="220" y="73"/>
                  </a:lnTo>
                  <a:lnTo>
                    <a:pt x="200" y="86"/>
                  </a:lnTo>
                  <a:lnTo>
                    <a:pt x="182" y="99"/>
                  </a:lnTo>
                  <a:lnTo>
                    <a:pt x="164" y="114"/>
                  </a:lnTo>
                  <a:lnTo>
                    <a:pt x="147" y="129"/>
                  </a:lnTo>
                  <a:lnTo>
                    <a:pt x="131" y="146"/>
                  </a:lnTo>
                  <a:lnTo>
                    <a:pt x="116" y="162"/>
                  </a:lnTo>
                  <a:lnTo>
                    <a:pt x="101" y="179"/>
                  </a:lnTo>
                  <a:lnTo>
                    <a:pt x="87" y="198"/>
                  </a:lnTo>
                  <a:lnTo>
                    <a:pt x="75" y="216"/>
                  </a:lnTo>
                  <a:lnTo>
                    <a:pt x="63" y="235"/>
                  </a:lnTo>
                  <a:lnTo>
                    <a:pt x="52" y="256"/>
                  </a:lnTo>
                  <a:lnTo>
                    <a:pt x="43" y="276"/>
                  </a:lnTo>
                  <a:lnTo>
                    <a:pt x="33" y="297"/>
                  </a:lnTo>
                  <a:lnTo>
                    <a:pt x="26" y="319"/>
                  </a:lnTo>
                  <a:lnTo>
                    <a:pt x="18" y="340"/>
                  </a:lnTo>
                  <a:lnTo>
                    <a:pt x="13" y="362"/>
                  </a:lnTo>
                  <a:lnTo>
                    <a:pt x="7" y="384"/>
                  </a:lnTo>
                  <a:lnTo>
                    <a:pt x="3" y="407"/>
                  </a:lnTo>
                  <a:lnTo>
                    <a:pt x="1" y="430"/>
                  </a:lnTo>
                  <a:lnTo>
                    <a:pt x="0" y="453"/>
                  </a:lnTo>
                  <a:lnTo>
                    <a:pt x="0" y="476"/>
                  </a:lnTo>
                  <a:lnTo>
                    <a:pt x="1" y="500"/>
                  </a:lnTo>
                  <a:lnTo>
                    <a:pt x="2" y="523"/>
                  </a:lnTo>
                  <a:lnTo>
                    <a:pt x="6" y="547"/>
                  </a:lnTo>
                  <a:lnTo>
                    <a:pt x="10" y="570"/>
                  </a:lnTo>
                  <a:lnTo>
                    <a:pt x="15" y="594"/>
                  </a:lnTo>
                  <a:lnTo>
                    <a:pt x="15" y="594"/>
                  </a:lnTo>
                  <a:lnTo>
                    <a:pt x="23" y="617"/>
                  </a:lnTo>
                  <a:lnTo>
                    <a:pt x="31" y="641"/>
                  </a:lnTo>
                  <a:lnTo>
                    <a:pt x="40" y="663"/>
                  </a:lnTo>
                  <a:lnTo>
                    <a:pt x="49" y="684"/>
                  </a:lnTo>
                  <a:lnTo>
                    <a:pt x="61" y="704"/>
                  </a:lnTo>
                  <a:lnTo>
                    <a:pt x="73" y="724"/>
                  </a:lnTo>
                  <a:lnTo>
                    <a:pt x="86" y="744"/>
                  </a:lnTo>
                  <a:lnTo>
                    <a:pt x="99" y="762"/>
                  </a:lnTo>
                  <a:lnTo>
                    <a:pt x="114" y="780"/>
                  </a:lnTo>
                  <a:lnTo>
                    <a:pt x="129" y="797"/>
                  </a:lnTo>
                  <a:lnTo>
                    <a:pt x="146" y="814"/>
                  </a:lnTo>
                  <a:lnTo>
                    <a:pt x="162" y="828"/>
                  </a:lnTo>
                  <a:lnTo>
                    <a:pt x="179" y="843"/>
                  </a:lnTo>
                  <a:lnTo>
                    <a:pt x="198" y="857"/>
                  </a:lnTo>
                  <a:lnTo>
                    <a:pt x="216" y="870"/>
                  </a:lnTo>
                  <a:lnTo>
                    <a:pt x="235" y="882"/>
                  </a:lnTo>
                  <a:lnTo>
                    <a:pt x="256" y="892"/>
                  </a:lnTo>
                  <a:lnTo>
                    <a:pt x="276" y="902"/>
                  </a:lnTo>
                  <a:lnTo>
                    <a:pt x="297" y="910"/>
                  </a:lnTo>
                  <a:lnTo>
                    <a:pt x="319" y="919"/>
                  </a:lnTo>
                  <a:lnTo>
                    <a:pt x="340" y="926"/>
                  </a:lnTo>
                  <a:lnTo>
                    <a:pt x="362" y="931"/>
                  </a:lnTo>
                  <a:lnTo>
                    <a:pt x="384" y="936"/>
                  </a:lnTo>
                  <a:lnTo>
                    <a:pt x="407" y="940"/>
                  </a:lnTo>
                  <a:lnTo>
                    <a:pt x="430" y="943"/>
                  </a:lnTo>
                  <a:lnTo>
                    <a:pt x="453" y="944"/>
                  </a:lnTo>
                  <a:lnTo>
                    <a:pt x="477" y="944"/>
                  </a:lnTo>
                  <a:lnTo>
                    <a:pt x="500" y="944"/>
                  </a:lnTo>
                  <a:lnTo>
                    <a:pt x="523" y="942"/>
                  </a:lnTo>
                  <a:lnTo>
                    <a:pt x="547" y="939"/>
                  </a:lnTo>
                  <a:lnTo>
                    <a:pt x="570" y="934"/>
                  </a:lnTo>
                  <a:lnTo>
                    <a:pt x="594" y="929"/>
                  </a:lnTo>
                  <a:lnTo>
                    <a:pt x="594"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56"/>
            <p:cNvSpPr>
              <a:spLocks/>
            </p:cNvSpPr>
            <p:nvPr userDrawn="1"/>
          </p:nvSpPr>
          <p:spPr bwMode="auto">
            <a:xfrm>
              <a:off x="3075" y="954"/>
              <a:ext cx="216" cy="216"/>
            </a:xfrm>
            <a:custGeom>
              <a:avLst/>
              <a:gdLst>
                <a:gd name="T0" fmla="*/ 565 w 864"/>
                <a:gd name="T1" fmla="*/ 843 h 864"/>
                <a:gd name="T2" fmla="*/ 625 w 864"/>
                <a:gd name="T3" fmla="*/ 819 h 864"/>
                <a:gd name="T4" fmla="*/ 680 w 864"/>
                <a:gd name="T5" fmla="*/ 786 h 864"/>
                <a:gd name="T6" fmla="*/ 730 w 864"/>
                <a:gd name="T7" fmla="*/ 746 h 864"/>
                <a:gd name="T8" fmla="*/ 771 w 864"/>
                <a:gd name="T9" fmla="*/ 700 h 864"/>
                <a:gd name="T10" fmla="*/ 807 w 864"/>
                <a:gd name="T11" fmla="*/ 648 h 864"/>
                <a:gd name="T12" fmla="*/ 834 w 864"/>
                <a:gd name="T13" fmla="*/ 592 h 864"/>
                <a:gd name="T14" fmla="*/ 852 w 864"/>
                <a:gd name="T15" fmla="*/ 532 h 864"/>
                <a:gd name="T16" fmla="*/ 863 w 864"/>
                <a:gd name="T17" fmla="*/ 471 h 864"/>
                <a:gd name="T18" fmla="*/ 864 w 864"/>
                <a:gd name="T19" fmla="*/ 407 h 864"/>
                <a:gd name="T20" fmla="*/ 855 w 864"/>
                <a:gd name="T21" fmla="*/ 342 h 864"/>
                <a:gd name="T22" fmla="*/ 843 w 864"/>
                <a:gd name="T23" fmla="*/ 299 h 864"/>
                <a:gd name="T24" fmla="*/ 818 w 864"/>
                <a:gd name="T25" fmla="*/ 239 h 864"/>
                <a:gd name="T26" fmla="*/ 786 w 864"/>
                <a:gd name="T27" fmla="*/ 184 h 864"/>
                <a:gd name="T28" fmla="*/ 745 w 864"/>
                <a:gd name="T29" fmla="*/ 135 h 864"/>
                <a:gd name="T30" fmla="*/ 700 w 864"/>
                <a:gd name="T31" fmla="*/ 93 h 864"/>
                <a:gd name="T32" fmla="*/ 649 w 864"/>
                <a:gd name="T33" fmla="*/ 58 h 864"/>
                <a:gd name="T34" fmla="*/ 593 w 864"/>
                <a:gd name="T35" fmla="*/ 30 h 864"/>
                <a:gd name="T36" fmla="*/ 533 w 864"/>
                <a:gd name="T37" fmla="*/ 12 h 864"/>
                <a:gd name="T38" fmla="*/ 470 w 864"/>
                <a:gd name="T39" fmla="*/ 2 h 864"/>
                <a:gd name="T40" fmla="*/ 406 w 864"/>
                <a:gd name="T41" fmla="*/ 0 h 864"/>
                <a:gd name="T42" fmla="*/ 343 w 864"/>
                <a:gd name="T43" fmla="*/ 10 h 864"/>
                <a:gd name="T44" fmla="*/ 300 w 864"/>
                <a:gd name="T45" fmla="*/ 21 h 864"/>
                <a:gd name="T46" fmla="*/ 238 w 864"/>
                <a:gd name="T47" fmla="*/ 46 h 864"/>
                <a:gd name="T48" fmla="*/ 184 w 864"/>
                <a:gd name="T49" fmla="*/ 79 h 864"/>
                <a:gd name="T50" fmla="*/ 135 w 864"/>
                <a:gd name="T51" fmla="*/ 119 h 864"/>
                <a:gd name="T52" fmla="*/ 92 w 864"/>
                <a:gd name="T53" fmla="*/ 165 h 864"/>
                <a:gd name="T54" fmla="*/ 59 w 864"/>
                <a:gd name="T55" fmla="*/ 215 h 864"/>
                <a:gd name="T56" fmla="*/ 31 w 864"/>
                <a:gd name="T57" fmla="*/ 271 h 864"/>
                <a:gd name="T58" fmla="*/ 12 w 864"/>
                <a:gd name="T59" fmla="*/ 331 h 864"/>
                <a:gd name="T60" fmla="*/ 1 w 864"/>
                <a:gd name="T61" fmla="*/ 394 h 864"/>
                <a:gd name="T62" fmla="*/ 1 w 864"/>
                <a:gd name="T63" fmla="*/ 458 h 864"/>
                <a:gd name="T64" fmla="*/ 9 w 864"/>
                <a:gd name="T65" fmla="*/ 522 h 864"/>
                <a:gd name="T66" fmla="*/ 21 w 864"/>
                <a:gd name="T67" fmla="*/ 565 h 864"/>
                <a:gd name="T68" fmla="*/ 46 w 864"/>
                <a:gd name="T69" fmla="*/ 626 h 864"/>
                <a:gd name="T70" fmla="*/ 78 w 864"/>
                <a:gd name="T71" fmla="*/ 681 h 864"/>
                <a:gd name="T72" fmla="*/ 118 w 864"/>
                <a:gd name="T73" fmla="*/ 729 h 864"/>
                <a:gd name="T74" fmla="*/ 164 w 864"/>
                <a:gd name="T75" fmla="*/ 772 h 864"/>
                <a:gd name="T76" fmla="*/ 216 w 864"/>
                <a:gd name="T77" fmla="*/ 806 h 864"/>
                <a:gd name="T78" fmla="*/ 272 w 864"/>
                <a:gd name="T79" fmla="*/ 833 h 864"/>
                <a:gd name="T80" fmla="*/ 332 w 864"/>
                <a:gd name="T81" fmla="*/ 853 h 864"/>
                <a:gd name="T82" fmla="*/ 393 w 864"/>
                <a:gd name="T83" fmla="*/ 863 h 864"/>
                <a:gd name="T84" fmla="*/ 457 w 864"/>
                <a:gd name="T85" fmla="*/ 863 h 864"/>
                <a:gd name="T86" fmla="*/ 522 w 864"/>
                <a:gd name="T87" fmla="*/ 85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5" y="850"/>
                  </a:moveTo>
                  <a:lnTo>
                    <a:pt x="545" y="850"/>
                  </a:lnTo>
                  <a:lnTo>
                    <a:pt x="565" y="843"/>
                  </a:lnTo>
                  <a:lnTo>
                    <a:pt x="586" y="836"/>
                  </a:lnTo>
                  <a:lnTo>
                    <a:pt x="606" y="828"/>
                  </a:lnTo>
                  <a:lnTo>
                    <a:pt x="625" y="819"/>
                  </a:lnTo>
                  <a:lnTo>
                    <a:pt x="645" y="808"/>
                  </a:lnTo>
                  <a:lnTo>
                    <a:pt x="663" y="798"/>
                  </a:lnTo>
                  <a:lnTo>
                    <a:pt x="680" y="786"/>
                  </a:lnTo>
                  <a:lnTo>
                    <a:pt x="697" y="773"/>
                  </a:lnTo>
                  <a:lnTo>
                    <a:pt x="714" y="760"/>
                  </a:lnTo>
                  <a:lnTo>
                    <a:pt x="730" y="746"/>
                  </a:lnTo>
                  <a:lnTo>
                    <a:pt x="744" y="731"/>
                  </a:lnTo>
                  <a:lnTo>
                    <a:pt x="758" y="716"/>
                  </a:lnTo>
                  <a:lnTo>
                    <a:pt x="771" y="700"/>
                  </a:lnTo>
                  <a:lnTo>
                    <a:pt x="784" y="683"/>
                  </a:lnTo>
                  <a:lnTo>
                    <a:pt x="796" y="666"/>
                  </a:lnTo>
                  <a:lnTo>
                    <a:pt x="807" y="648"/>
                  </a:lnTo>
                  <a:lnTo>
                    <a:pt x="817" y="630"/>
                  </a:lnTo>
                  <a:lnTo>
                    <a:pt x="825" y="611"/>
                  </a:lnTo>
                  <a:lnTo>
                    <a:pt x="834" y="592"/>
                  </a:lnTo>
                  <a:lnTo>
                    <a:pt x="840" y="572"/>
                  </a:lnTo>
                  <a:lnTo>
                    <a:pt x="847" y="553"/>
                  </a:lnTo>
                  <a:lnTo>
                    <a:pt x="852" y="532"/>
                  </a:lnTo>
                  <a:lnTo>
                    <a:pt x="857" y="512"/>
                  </a:lnTo>
                  <a:lnTo>
                    <a:pt x="860" y="492"/>
                  </a:lnTo>
                  <a:lnTo>
                    <a:pt x="863" y="471"/>
                  </a:lnTo>
                  <a:lnTo>
                    <a:pt x="864" y="450"/>
                  </a:lnTo>
                  <a:lnTo>
                    <a:pt x="864" y="428"/>
                  </a:lnTo>
                  <a:lnTo>
                    <a:pt x="864" y="407"/>
                  </a:lnTo>
                  <a:lnTo>
                    <a:pt x="861" y="385"/>
                  </a:lnTo>
                  <a:lnTo>
                    <a:pt x="859" y="364"/>
                  </a:lnTo>
                  <a:lnTo>
                    <a:pt x="855" y="342"/>
                  </a:lnTo>
                  <a:lnTo>
                    <a:pt x="850" y="320"/>
                  </a:lnTo>
                  <a:lnTo>
                    <a:pt x="850" y="320"/>
                  </a:lnTo>
                  <a:lnTo>
                    <a:pt x="843" y="299"/>
                  </a:lnTo>
                  <a:lnTo>
                    <a:pt x="836" y="278"/>
                  </a:lnTo>
                  <a:lnTo>
                    <a:pt x="827" y="258"/>
                  </a:lnTo>
                  <a:lnTo>
                    <a:pt x="818" y="239"/>
                  </a:lnTo>
                  <a:lnTo>
                    <a:pt x="808" y="219"/>
                  </a:lnTo>
                  <a:lnTo>
                    <a:pt x="797" y="201"/>
                  </a:lnTo>
                  <a:lnTo>
                    <a:pt x="786" y="184"/>
                  </a:lnTo>
                  <a:lnTo>
                    <a:pt x="773" y="167"/>
                  </a:lnTo>
                  <a:lnTo>
                    <a:pt x="760" y="150"/>
                  </a:lnTo>
                  <a:lnTo>
                    <a:pt x="745" y="135"/>
                  </a:lnTo>
                  <a:lnTo>
                    <a:pt x="731" y="120"/>
                  </a:lnTo>
                  <a:lnTo>
                    <a:pt x="715" y="106"/>
                  </a:lnTo>
                  <a:lnTo>
                    <a:pt x="700" y="93"/>
                  </a:lnTo>
                  <a:lnTo>
                    <a:pt x="683" y="80"/>
                  </a:lnTo>
                  <a:lnTo>
                    <a:pt x="666" y="68"/>
                  </a:lnTo>
                  <a:lnTo>
                    <a:pt x="649" y="58"/>
                  </a:lnTo>
                  <a:lnTo>
                    <a:pt x="631" y="47"/>
                  </a:lnTo>
                  <a:lnTo>
                    <a:pt x="611" y="40"/>
                  </a:lnTo>
                  <a:lnTo>
                    <a:pt x="593" y="30"/>
                  </a:lnTo>
                  <a:lnTo>
                    <a:pt x="573" y="24"/>
                  </a:lnTo>
                  <a:lnTo>
                    <a:pt x="552" y="17"/>
                  </a:lnTo>
                  <a:lnTo>
                    <a:pt x="533" y="12"/>
                  </a:lnTo>
                  <a:lnTo>
                    <a:pt x="512" y="7"/>
                  </a:lnTo>
                  <a:lnTo>
                    <a:pt x="491" y="4"/>
                  </a:lnTo>
                  <a:lnTo>
                    <a:pt x="470" y="2"/>
                  </a:lnTo>
                  <a:lnTo>
                    <a:pt x="449" y="0"/>
                  </a:lnTo>
                  <a:lnTo>
                    <a:pt x="429" y="0"/>
                  </a:lnTo>
                  <a:lnTo>
                    <a:pt x="406" y="0"/>
                  </a:lnTo>
                  <a:lnTo>
                    <a:pt x="386" y="3"/>
                  </a:lnTo>
                  <a:lnTo>
                    <a:pt x="363" y="6"/>
                  </a:lnTo>
                  <a:lnTo>
                    <a:pt x="343" y="10"/>
                  </a:lnTo>
                  <a:lnTo>
                    <a:pt x="320" y="15"/>
                  </a:lnTo>
                  <a:lnTo>
                    <a:pt x="320" y="15"/>
                  </a:lnTo>
                  <a:lnTo>
                    <a:pt x="300" y="21"/>
                  </a:lnTo>
                  <a:lnTo>
                    <a:pt x="279" y="28"/>
                  </a:lnTo>
                  <a:lnTo>
                    <a:pt x="258" y="37"/>
                  </a:lnTo>
                  <a:lnTo>
                    <a:pt x="238" y="46"/>
                  </a:lnTo>
                  <a:lnTo>
                    <a:pt x="220" y="56"/>
                  </a:lnTo>
                  <a:lnTo>
                    <a:pt x="202" y="67"/>
                  </a:lnTo>
                  <a:lnTo>
                    <a:pt x="184" y="79"/>
                  </a:lnTo>
                  <a:lnTo>
                    <a:pt x="167" y="92"/>
                  </a:lnTo>
                  <a:lnTo>
                    <a:pt x="151" y="105"/>
                  </a:lnTo>
                  <a:lnTo>
                    <a:pt x="135" y="119"/>
                  </a:lnTo>
                  <a:lnTo>
                    <a:pt x="120" y="133"/>
                  </a:lnTo>
                  <a:lnTo>
                    <a:pt x="107" y="149"/>
                  </a:lnTo>
                  <a:lnTo>
                    <a:pt x="92" y="165"/>
                  </a:lnTo>
                  <a:lnTo>
                    <a:pt x="81" y="182"/>
                  </a:lnTo>
                  <a:lnTo>
                    <a:pt x="69" y="198"/>
                  </a:lnTo>
                  <a:lnTo>
                    <a:pt x="59" y="215"/>
                  </a:lnTo>
                  <a:lnTo>
                    <a:pt x="48" y="234"/>
                  </a:lnTo>
                  <a:lnTo>
                    <a:pt x="39" y="253"/>
                  </a:lnTo>
                  <a:lnTo>
                    <a:pt x="31" y="271"/>
                  </a:lnTo>
                  <a:lnTo>
                    <a:pt x="23" y="291"/>
                  </a:lnTo>
                  <a:lnTo>
                    <a:pt x="17" y="312"/>
                  </a:lnTo>
                  <a:lnTo>
                    <a:pt x="12" y="331"/>
                  </a:lnTo>
                  <a:lnTo>
                    <a:pt x="8" y="352"/>
                  </a:lnTo>
                  <a:lnTo>
                    <a:pt x="4" y="373"/>
                  </a:lnTo>
                  <a:lnTo>
                    <a:pt x="1" y="394"/>
                  </a:lnTo>
                  <a:lnTo>
                    <a:pt x="0" y="415"/>
                  </a:lnTo>
                  <a:lnTo>
                    <a:pt x="0" y="436"/>
                  </a:lnTo>
                  <a:lnTo>
                    <a:pt x="1" y="458"/>
                  </a:lnTo>
                  <a:lnTo>
                    <a:pt x="3" y="479"/>
                  </a:lnTo>
                  <a:lnTo>
                    <a:pt x="5" y="501"/>
                  </a:lnTo>
                  <a:lnTo>
                    <a:pt x="9" y="522"/>
                  </a:lnTo>
                  <a:lnTo>
                    <a:pt x="14" y="544"/>
                  </a:lnTo>
                  <a:lnTo>
                    <a:pt x="14" y="544"/>
                  </a:lnTo>
                  <a:lnTo>
                    <a:pt x="21" y="565"/>
                  </a:lnTo>
                  <a:lnTo>
                    <a:pt x="29" y="585"/>
                  </a:lnTo>
                  <a:lnTo>
                    <a:pt x="36" y="606"/>
                  </a:lnTo>
                  <a:lnTo>
                    <a:pt x="46" y="626"/>
                  </a:lnTo>
                  <a:lnTo>
                    <a:pt x="56" y="644"/>
                  </a:lnTo>
                  <a:lnTo>
                    <a:pt x="66" y="662"/>
                  </a:lnTo>
                  <a:lnTo>
                    <a:pt x="78" y="681"/>
                  </a:lnTo>
                  <a:lnTo>
                    <a:pt x="91" y="697"/>
                  </a:lnTo>
                  <a:lnTo>
                    <a:pt x="104" y="713"/>
                  </a:lnTo>
                  <a:lnTo>
                    <a:pt x="118" y="729"/>
                  </a:lnTo>
                  <a:lnTo>
                    <a:pt x="133" y="744"/>
                  </a:lnTo>
                  <a:lnTo>
                    <a:pt x="148" y="757"/>
                  </a:lnTo>
                  <a:lnTo>
                    <a:pt x="164" y="772"/>
                  </a:lnTo>
                  <a:lnTo>
                    <a:pt x="181" y="783"/>
                  </a:lnTo>
                  <a:lnTo>
                    <a:pt x="198" y="795"/>
                  </a:lnTo>
                  <a:lnTo>
                    <a:pt x="216" y="806"/>
                  </a:lnTo>
                  <a:lnTo>
                    <a:pt x="234" y="816"/>
                  </a:lnTo>
                  <a:lnTo>
                    <a:pt x="253" y="825"/>
                  </a:lnTo>
                  <a:lnTo>
                    <a:pt x="272" y="833"/>
                  </a:lnTo>
                  <a:lnTo>
                    <a:pt x="292" y="841"/>
                  </a:lnTo>
                  <a:lnTo>
                    <a:pt x="311" y="847"/>
                  </a:lnTo>
                  <a:lnTo>
                    <a:pt x="332" y="853"/>
                  </a:lnTo>
                  <a:lnTo>
                    <a:pt x="352" y="856"/>
                  </a:lnTo>
                  <a:lnTo>
                    <a:pt x="373" y="860"/>
                  </a:lnTo>
                  <a:lnTo>
                    <a:pt x="393" y="863"/>
                  </a:lnTo>
                  <a:lnTo>
                    <a:pt x="414" y="864"/>
                  </a:lnTo>
                  <a:lnTo>
                    <a:pt x="436" y="864"/>
                  </a:lnTo>
                  <a:lnTo>
                    <a:pt x="457" y="863"/>
                  </a:lnTo>
                  <a:lnTo>
                    <a:pt x="479" y="862"/>
                  </a:lnTo>
                  <a:lnTo>
                    <a:pt x="500" y="859"/>
                  </a:lnTo>
                  <a:lnTo>
                    <a:pt x="522" y="855"/>
                  </a:lnTo>
                  <a:lnTo>
                    <a:pt x="545" y="850"/>
                  </a:lnTo>
                  <a:lnTo>
                    <a:pt x="545" y="8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57"/>
            <p:cNvSpPr>
              <a:spLocks/>
            </p:cNvSpPr>
            <p:nvPr userDrawn="1"/>
          </p:nvSpPr>
          <p:spPr bwMode="auto">
            <a:xfrm>
              <a:off x="3151" y="1208"/>
              <a:ext cx="195" cy="196"/>
            </a:xfrm>
            <a:custGeom>
              <a:avLst/>
              <a:gdLst>
                <a:gd name="T0" fmla="*/ 512 w 783"/>
                <a:gd name="T1" fmla="*/ 765 h 783"/>
                <a:gd name="T2" fmla="*/ 568 w 783"/>
                <a:gd name="T3" fmla="*/ 743 h 783"/>
                <a:gd name="T4" fmla="*/ 618 w 783"/>
                <a:gd name="T5" fmla="*/ 713 h 783"/>
                <a:gd name="T6" fmla="*/ 662 w 783"/>
                <a:gd name="T7" fmla="*/ 676 h 783"/>
                <a:gd name="T8" fmla="*/ 700 w 783"/>
                <a:gd name="T9" fmla="*/ 634 h 783"/>
                <a:gd name="T10" fmla="*/ 731 w 783"/>
                <a:gd name="T11" fmla="*/ 588 h 783"/>
                <a:gd name="T12" fmla="*/ 756 w 783"/>
                <a:gd name="T13" fmla="*/ 537 h 783"/>
                <a:gd name="T14" fmla="*/ 773 w 783"/>
                <a:gd name="T15" fmla="*/ 483 h 783"/>
                <a:gd name="T16" fmla="*/ 782 w 783"/>
                <a:gd name="T17" fmla="*/ 427 h 783"/>
                <a:gd name="T18" fmla="*/ 783 w 783"/>
                <a:gd name="T19" fmla="*/ 369 h 783"/>
                <a:gd name="T20" fmla="*/ 776 w 783"/>
                <a:gd name="T21" fmla="*/ 310 h 783"/>
                <a:gd name="T22" fmla="*/ 765 w 783"/>
                <a:gd name="T23" fmla="*/ 271 h 783"/>
                <a:gd name="T24" fmla="*/ 743 w 783"/>
                <a:gd name="T25" fmla="*/ 216 h 783"/>
                <a:gd name="T26" fmla="*/ 713 w 783"/>
                <a:gd name="T27" fmla="*/ 167 h 783"/>
                <a:gd name="T28" fmla="*/ 677 w 783"/>
                <a:gd name="T29" fmla="*/ 122 h 783"/>
                <a:gd name="T30" fmla="*/ 635 w 783"/>
                <a:gd name="T31" fmla="*/ 85 h 783"/>
                <a:gd name="T32" fmla="*/ 588 w 783"/>
                <a:gd name="T33" fmla="*/ 53 h 783"/>
                <a:gd name="T34" fmla="*/ 537 w 783"/>
                <a:gd name="T35" fmla="*/ 29 h 783"/>
                <a:gd name="T36" fmla="*/ 484 w 783"/>
                <a:gd name="T37" fmla="*/ 12 h 783"/>
                <a:gd name="T38" fmla="*/ 428 w 783"/>
                <a:gd name="T39" fmla="*/ 3 h 783"/>
                <a:gd name="T40" fmla="*/ 369 w 783"/>
                <a:gd name="T41" fmla="*/ 1 h 783"/>
                <a:gd name="T42" fmla="*/ 310 w 783"/>
                <a:gd name="T43" fmla="*/ 9 h 783"/>
                <a:gd name="T44" fmla="*/ 271 w 783"/>
                <a:gd name="T45" fmla="*/ 20 h 783"/>
                <a:gd name="T46" fmla="*/ 217 w 783"/>
                <a:gd name="T47" fmla="*/ 42 h 783"/>
                <a:gd name="T48" fmla="*/ 167 w 783"/>
                <a:gd name="T49" fmla="*/ 72 h 783"/>
                <a:gd name="T50" fmla="*/ 123 w 783"/>
                <a:gd name="T51" fmla="*/ 108 h 783"/>
                <a:gd name="T52" fmla="*/ 85 w 783"/>
                <a:gd name="T53" fmla="*/ 150 h 783"/>
                <a:gd name="T54" fmla="*/ 54 w 783"/>
                <a:gd name="T55" fmla="*/ 197 h 783"/>
                <a:gd name="T56" fmla="*/ 29 w 783"/>
                <a:gd name="T57" fmla="*/ 248 h 783"/>
                <a:gd name="T58" fmla="*/ 12 w 783"/>
                <a:gd name="T59" fmla="*/ 301 h 783"/>
                <a:gd name="T60" fmla="*/ 3 w 783"/>
                <a:gd name="T61" fmla="*/ 357 h 783"/>
                <a:gd name="T62" fmla="*/ 2 w 783"/>
                <a:gd name="T63" fmla="*/ 416 h 783"/>
                <a:gd name="T64" fmla="*/ 9 w 783"/>
                <a:gd name="T65" fmla="*/ 474 h 783"/>
                <a:gd name="T66" fmla="*/ 20 w 783"/>
                <a:gd name="T67" fmla="*/ 513 h 783"/>
                <a:gd name="T68" fmla="*/ 42 w 783"/>
                <a:gd name="T69" fmla="*/ 568 h 783"/>
                <a:gd name="T70" fmla="*/ 72 w 783"/>
                <a:gd name="T71" fmla="*/ 618 h 783"/>
                <a:gd name="T72" fmla="*/ 108 w 783"/>
                <a:gd name="T73" fmla="*/ 662 h 783"/>
                <a:gd name="T74" fmla="*/ 150 w 783"/>
                <a:gd name="T75" fmla="*/ 700 h 783"/>
                <a:gd name="T76" fmla="*/ 197 w 783"/>
                <a:gd name="T77" fmla="*/ 731 h 783"/>
                <a:gd name="T78" fmla="*/ 248 w 783"/>
                <a:gd name="T79" fmla="*/ 756 h 783"/>
                <a:gd name="T80" fmla="*/ 301 w 783"/>
                <a:gd name="T81" fmla="*/ 773 h 783"/>
                <a:gd name="T82" fmla="*/ 357 w 783"/>
                <a:gd name="T83" fmla="*/ 782 h 783"/>
                <a:gd name="T84" fmla="*/ 416 w 783"/>
                <a:gd name="T85" fmla="*/ 783 h 783"/>
                <a:gd name="T86" fmla="*/ 475 w 783"/>
                <a:gd name="T87" fmla="*/ 775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4" y="770"/>
                  </a:moveTo>
                  <a:lnTo>
                    <a:pt x="494" y="770"/>
                  </a:lnTo>
                  <a:lnTo>
                    <a:pt x="512" y="765"/>
                  </a:lnTo>
                  <a:lnTo>
                    <a:pt x="532" y="758"/>
                  </a:lnTo>
                  <a:lnTo>
                    <a:pt x="550" y="750"/>
                  </a:lnTo>
                  <a:lnTo>
                    <a:pt x="568" y="743"/>
                  </a:lnTo>
                  <a:lnTo>
                    <a:pt x="585" y="733"/>
                  </a:lnTo>
                  <a:lnTo>
                    <a:pt x="601" y="723"/>
                  </a:lnTo>
                  <a:lnTo>
                    <a:pt x="618" y="713"/>
                  </a:lnTo>
                  <a:lnTo>
                    <a:pt x="634" y="701"/>
                  </a:lnTo>
                  <a:lnTo>
                    <a:pt x="648" y="689"/>
                  </a:lnTo>
                  <a:lnTo>
                    <a:pt x="662" y="676"/>
                  </a:lnTo>
                  <a:lnTo>
                    <a:pt x="675" y="663"/>
                  </a:lnTo>
                  <a:lnTo>
                    <a:pt x="688" y="649"/>
                  </a:lnTo>
                  <a:lnTo>
                    <a:pt x="700" y="634"/>
                  </a:lnTo>
                  <a:lnTo>
                    <a:pt x="712" y="619"/>
                  </a:lnTo>
                  <a:lnTo>
                    <a:pt x="722" y="603"/>
                  </a:lnTo>
                  <a:lnTo>
                    <a:pt x="731" y="588"/>
                  </a:lnTo>
                  <a:lnTo>
                    <a:pt x="740" y="572"/>
                  </a:lnTo>
                  <a:lnTo>
                    <a:pt x="748" y="555"/>
                  </a:lnTo>
                  <a:lnTo>
                    <a:pt x="756" y="537"/>
                  </a:lnTo>
                  <a:lnTo>
                    <a:pt x="763" y="520"/>
                  </a:lnTo>
                  <a:lnTo>
                    <a:pt x="768" y="502"/>
                  </a:lnTo>
                  <a:lnTo>
                    <a:pt x="773" y="483"/>
                  </a:lnTo>
                  <a:lnTo>
                    <a:pt x="777" y="465"/>
                  </a:lnTo>
                  <a:lnTo>
                    <a:pt x="781" y="446"/>
                  </a:lnTo>
                  <a:lnTo>
                    <a:pt x="782" y="427"/>
                  </a:lnTo>
                  <a:lnTo>
                    <a:pt x="783" y="408"/>
                  </a:lnTo>
                  <a:lnTo>
                    <a:pt x="783" y="388"/>
                  </a:lnTo>
                  <a:lnTo>
                    <a:pt x="783" y="369"/>
                  </a:lnTo>
                  <a:lnTo>
                    <a:pt x="782" y="349"/>
                  </a:lnTo>
                  <a:lnTo>
                    <a:pt x="779" y="330"/>
                  </a:lnTo>
                  <a:lnTo>
                    <a:pt x="776" y="310"/>
                  </a:lnTo>
                  <a:lnTo>
                    <a:pt x="770" y="291"/>
                  </a:lnTo>
                  <a:lnTo>
                    <a:pt x="770" y="291"/>
                  </a:lnTo>
                  <a:lnTo>
                    <a:pt x="765" y="271"/>
                  </a:lnTo>
                  <a:lnTo>
                    <a:pt x="759" y="253"/>
                  </a:lnTo>
                  <a:lnTo>
                    <a:pt x="751" y="234"/>
                  </a:lnTo>
                  <a:lnTo>
                    <a:pt x="743" y="216"/>
                  </a:lnTo>
                  <a:lnTo>
                    <a:pt x="734" y="199"/>
                  </a:lnTo>
                  <a:lnTo>
                    <a:pt x="723" y="182"/>
                  </a:lnTo>
                  <a:lnTo>
                    <a:pt x="713" y="167"/>
                  </a:lnTo>
                  <a:lnTo>
                    <a:pt x="701" y="151"/>
                  </a:lnTo>
                  <a:lnTo>
                    <a:pt x="690" y="137"/>
                  </a:lnTo>
                  <a:lnTo>
                    <a:pt x="677" y="122"/>
                  </a:lnTo>
                  <a:lnTo>
                    <a:pt x="663" y="109"/>
                  </a:lnTo>
                  <a:lnTo>
                    <a:pt x="649" y="96"/>
                  </a:lnTo>
                  <a:lnTo>
                    <a:pt x="635" y="85"/>
                  </a:lnTo>
                  <a:lnTo>
                    <a:pt x="619" y="73"/>
                  </a:lnTo>
                  <a:lnTo>
                    <a:pt x="604" y="63"/>
                  </a:lnTo>
                  <a:lnTo>
                    <a:pt x="588" y="53"/>
                  </a:lnTo>
                  <a:lnTo>
                    <a:pt x="571" y="44"/>
                  </a:lnTo>
                  <a:lnTo>
                    <a:pt x="554" y="35"/>
                  </a:lnTo>
                  <a:lnTo>
                    <a:pt x="537" y="29"/>
                  </a:lnTo>
                  <a:lnTo>
                    <a:pt x="520" y="22"/>
                  </a:lnTo>
                  <a:lnTo>
                    <a:pt x="502" y="16"/>
                  </a:lnTo>
                  <a:lnTo>
                    <a:pt x="484" y="12"/>
                  </a:lnTo>
                  <a:lnTo>
                    <a:pt x="465" y="8"/>
                  </a:lnTo>
                  <a:lnTo>
                    <a:pt x="446" y="4"/>
                  </a:lnTo>
                  <a:lnTo>
                    <a:pt x="428" y="3"/>
                  </a:lnTo>
                  <a:lnTo>
                    <a:pt x="408" y="1"/>
                  </a:lnTo>
                  <a:lnTo>
                    <a:pt x="389" y="0"/>
                  </a:lnTo>
                  <a:lnTo>
                    <a:pt x="369" y="1"/>
                  </a:lnTo>
                  <a:lnTo>
                    <a:pt x="349" y="3"/>
                  </a:lnTo>
                  <a:lnTo>
                    <a:pt x="330" y="5"/>
                  </a:lnTo>
                  <a:lnTo>
                    <a:pt x="310" y="9"/>
                  </a:lnTo>
                  <a:lnTo>
                    <a:pt x="291" y="14"/>
                  </a:lnTo>
                  <a:lnTo>
                    <a:pt x="291" y="14"/>
                  </a:lnTo>
                  <a:lnTo>
                    <a:pt x="271" y="20"/>
                  </a:lnTo>
                  <a:lnTo>
                    <a:pt x="253" y="26"/>
                  </a:lnTo>
                  <a:lnTo>
                    <a:pt x="235" y="34"/>
                  </a:lnTo>
                  <a:lnTo>
                    <a:pt x="217" y="42"/>
                  </a:lnTo>
                  <a:lnTo>
                    <a:pt x="200" y="51"/>
                  </a:lnTo>
                  <a:lnTo>
                    <a:pt x="183" y="61"/>
                  </a:lnTo>
                  <a:lnTo>
                    <a:pt x="167" y="72"/>
                  </a:lnTo>
                  <a:lnTo>
                    <a:pt x="151" y="83"/>
                  </a:lnTo>
                  <a:lnTo>
                    <a:pt x="137" y="95"/>
                  </a:lnTo>
                  <a:lnTo>
                    <a:pt x="123" y="108"/>
                  </a:lnTo>
                  <a:lnTo>
                    <a:pt x="110" y="121"/>
                  </a:lnTo>
                  <a:lnTo>
                    <a:pt x="97" y="135"/>
                  </a:lnTo>
                  <a:lnTo>
                    <a:pt x="85" y="150"/>
                  </a:lnTo>
                  <a:lnTo>
                    <a:pt x="73" y="164"/>
                  </a:lnTo>
                  <a:lnTo>
                    <a:pt x="63" y="180"/>
                  </a:lnTo>
                  <a:lnTo>
                    <a:pt x="54" y="197"/>
                  </a:lnTo>
                  <a:lnTo>
                    <a:pt x="45" y="212"/>
                  </a:lnTo>
                  <a:lnTo>
                    <a:pt x="35" y="229"/>
                  </a:lnTo>
                  <a:lnTo>
                    <a:pt x="29" y="248"/>
                  </a:lnTo>
                  <a:lnTo>
                    <a:pt x="22" y="264"/>
                  </a:lnTo>
                  <a:lnTo>
                    <a:pt x="16" y="283"/>
                  </a:lnTo>
                  <a:lnTo>
                    <a:pt x="12" y="301"/>
                  </a:lnTo>
                  <a:lnTo>
                    <a:pt x="8" y="319"/>
                  </a:lnTo>
                  <a:lnTo>
                    <a:pt x="4" y="339"/>
                  </a:lnTo>
                  <a:lnTo>
                    <a:pt x="3" y="357"/>
                  </a:lnTo>
                  <a:lnTo>
                    <a:pt x="2" y="377"/>
                  </a:lnTo>
                  <a:lnTo>
                    <a:pt x="0" y="396"/>
                  </a:lnTo>
                  <a:lnTo>
                    <a:pt x="2" y="416"/>
                  </a:lnTo>
                  <a:lnTo>
                    <a:pt x="3" y="435"/>
                  </a:lnTo>
                  <a:lnTo>
                    <a:pt x="5" y="455"/>
                  </a:lnTo>
                  <a:lnTo>
                    <a:pt x="9" y="474"/>
                  </a:lnTo>
                  <a:lnTo>
                    <a:pt x="15" y="494"/>
                  </a:lnTo>
                  <a:lnTo>
                    <a:pt x="15" y="494"/>
                  </a:lnTo>
                  <a:lnTo>
                    <a:pt x="20" y="513"/>
                  </a:lnTo>
                  <a:lnTo>
                    <a:pt x="26" y="532"/>
                  </a:lnTo>
                  <a:lnTo>
                    <a:pt x="34" y="550"/>
                  </a:lnTo>
                  <a:lnTo>
                    <a:pt x="42" y="568"/>
                  </a:lnTo>
                  <a:lnTo>
                    <a:pt x="51" y="585"/>
                  </a:lnTo>
                  <a:lnTo>
                    <a:pt x="61" y="602"/>
                  </a:lnTo>
                  <a:lnTo>
                    <a:pt x="72" y="618"/>
                  </a:lnTo>
                  <a:lnTo>
                    <a:pt x="84" y="633"/>
                  </a:lnTo>
                  <a:lnTo>
                    <a:pt x="95" y="647"/>
                  </a:lnTo>
                  <a:lnTo>
                    <a:pt x="108" y="662"/>
                  </a:lnTo>
                  <a:lnTo>
                    <a:pt x="121" y="675"/>
                  </a:lnTo>
                  <a:lnTo>
                    <a:pt x="136" y="688"/>
                  </a:lnTo>
                  <a:lnTo>
                    <a:pt x="150" y="700"/>
                  </a:lnTo>
                  <a:lnTo>
                    <a:pt x="164" y="711"/>
                  </a:lnTo>
                  <a:lnTo>
                    <a:pt x="180" y="722"/>
                  </a:lnTo>
                  <a:lnTo>
                    <a:pt x="197" y="731"/>
                  </a:lnTo>
                  <a:lnTo>
                    <a:pt x="213" y="740"/>
                  </a:lnTo>
                  <a:lnTo>
                    <a:pt x="230" y="748"/>
                  </a:lnTo>
                  <a:lnTo>
                    <a:pt x="248" y="756"/>
                  </a:lnTo>
                  <a:lnTo>
                    <a:pt x="265" y="762"/>
                  </a:lnTo>
                  <a:lnTo>
                    <a:pt x="283" y="767"/>
                  </a:lnTo>
                  <a:lnTo>
                    <a:pt x="301" y="773"/>
                  </a:lnTo>
                  <a:lnTo>
                    <a:pt x="319" y="776"/>
                  </a:lnTo>
                  <a:lnTo>
                    <a:pt x="339" y="780"/>
                  </a:lnTo>
                  <a:lnTo>
                    <a:pt x="357" y="782"/>
                  </a:lnTo>
                  <a:lnTo>
                    <a:pt x="377" y="783"/>
                  </a:lnTo>
                  <a:lnTo>
                    <a:pt x="396" y="783"/>
                  </a:lnTo>
                  <a:lnTo>
                    <a:pt x="416" y="783"/>
                  </a:lnTo>
                  <a:lnTo>
                    <a:pt x="435" y="782"/>
                  </a:lnTo>
                  <a:lnTo>
                    <a:pt x="455" y="779"/>
                  </a:lnTo>
                  <a:lnTo>
                    <a:pt x="475" y="775"/>
                  </a:lnTo>
                  <a:lnTo>
                    <a:pt x="494" y="770"/>
                  </a:lnTo>
                  <a:lnTo>
                    <a:pt x="494" y="7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58"/>
            <p:cNvSpPr>
              <a:spLocks/>
            </p:cNvSpPr>
            <p:nvPr userDrawn="1"/>
          </p:nvSpPr>
          <p:spPr bwMode="auto">
            <a:xfrm>
              <a:off x="3226" y="1463"/>
              <a:ext cx="176" cy="176"/>
            </a:xfrm>
            <a:custGeom>
              <a:avLst/>
              <a:gdLst>
                <a:gd name="T0" fmla="*/ 459 w 701"/>
                <a:gd name="T1" fmla="*/ 685 h 702"/>
                <a:gd name="T2" fmla="*/ 508 w 701"/>
                <a:gd name="T3" fmla="*/ 664 h 702"/>
                <a:gd name="T4" fmla="*/ 552 w 701"/>
                <a:gd name="T5" fmla="*/ 638 h 702"/>
                <a:gd name="T6" fmla="*/ 591 w 701"/>
                <a:gd name="T7" fmla="*/ 606 h 702"/>
                <a:gd name="T8" fmla="*/ 627 w 701"/>
                <a:gd name="T9" fmla="*/ 568 h 702"/>
                <a:gd name="T10" fmla="*/ 654 w 701"/>
                <a:gd name="T11" fmla="*/ 526 h 702"/>
                <a:gd name="T12" fmla="*/ 676 w 701"/>
                <a:gd name="T13" fmla="*/ 481 h 702"/>
                <a:gd name="T14" fmla="*/ 692 w 701"/>
                <a:gd name="T15" fmla="*/ 432 h 702"/>
                <a:gd name="T16" fmla="*/ 700 w 701"/>
                <a:gd name="T17" fmla="*/ 383 h 702"/>
                <a:gd name="T18" fmla="*/ 701 w 701"/>
                <a:gd name="T19" fmla="*/ 331 h 702"/>
                <a:gd name="T20" fmla="*/ 694 w 701"/>
                <a:gd name="T21" fmla="*/ 277 h 702"/>
                <a:gd name="T22" fmla="*/ 684 w 701"/>
                <a:gd name="T23" fmla="*/ 243 h 702"/>
                <a:gd name="T24" fmla="*/ 664 w 701"/>
                <a:gd name="T25" fmla="*/ 194 h 702"/>
                <a:gd name="T26" fmla="*/ 637 w 701"/>
                <a:gd name="T27" fmla="*/ 150 h 702"/>
                <a:gd name="T28" fmla="*/ 606 w 701"/>
                <a:gd name="T29" fmla="*/ 109 h 702"/>
                <a:gd name="T30" fmla="*/ 568 w 701"/>
                <a:gd name="T31" fmla="*/ 75 h 702"/>
                <a:gd name="T32" fmla="*/ 526 w 701"/>
                <a:gd name="T33" fmla="*/ 47 h 702"/>
                <a:gd name="T34" fmla="*/ 481 w 701"/>
                <a:gd name="T35" fmla="*/ 25 h 702"/>
                <a:gd name="T36" fmla="*/ 432 w 701"/>
                <a:gd name="T37" fmla="*/ 10 h 702"/>
                <a:gd name="T38" fmla="*/ 382 w 701"/>
                <a:gd name="T39" fmla="*/ 1 h 702"/>
                <a:gd name="T40" fmla="*/ 330 w 701"/>
                <a:gd name="T41" fmla="*/ 1 h 702"/>
                <a:gd name="T42" fmla="*/ 277 w 701"/>
                <a:gd name="T43" fmla="*/ 8 h 702"/>
                <a:gd name="T44" fmla="*/ 242 w 701"/>
                <a:gd name="T45" fmla="*/ 17 h 702"/>
                <a:gd name="T46" fmla="*/ 193 w 701"/>
                <a:gd name="T47" fmla="*/ 38 h 702"/>
                <a:gd name="T48" fmla="*/ 148 w 701"/>
                <a:gd name="T49" fmla="*/ 64 h 702"/>
                <a:gd name="T50" fmla="*/ 109 w 701"/>
                <a:gd name="T51" fmla="*/ 96 h 702"/>
                <a:gd name="T52" fmla="*/ 74 w 701"/>
                <a:gd name="T53" fmla="*/ 134 h 702"/>
                <a:gd name="T54" fmla="*/ 47 w 701"/>
                <a:gd name="T55" fmla="*/ 176 h 702"/>
                <a:gd name="T56" fmla="*/ 25 w 701"/>
                <a:gd name="T57" fmla="*/ 221 h 702"/>
                <a:gd name="T58" fmla="*/ 9 w 701"/>
                <a:gd name="T59" fmla="*/ 270 h 702"/>
                <a:gd name="T60" fmla="*/ 1 w 701"/>
                <a:gd name="T61" fmla="*/ 320 h 702"/>
                <a:gd name="T62" fmla="*/ 0 w 701"/>
                <a:gd name="T63" fmla="*/ 371 h 702"/>
                <a:gd name="T64" fmla="*/ 8 w 701"/>
                <a:gd name="T65" fmla="*/ 425 h 702"/>
                <a:gd name="T66" fmla="*/ 17 w 701"/>
                <a:gd name="T67" fmla="*/ 460 h 702"/>
                <a:gd name="T68" fmla="*/ 36 w 701"/>
                <a:gd name="T69" fmla="*/ 508 h 702"/>
                <a:gd name="T70" fmla="*/ 64 w 701"/>
                <a:gd name="T71" fmla="*/ 554 h 702"/>
                <a:gd name="T72" fmla="*/ 95 w 701"/>
                <a:gd name="T73" fmla="*/ 593 h 702"/>
                <a:gd name="T74" fmla="*/ 133 w 701"/>
                <a:gd name="T75" fmla="*/ 626 h 702"/>
                <a:gd name="T76" fmla="*/ 174 w 701"/>
                <a:gd name="T77" fmla="*/ 655 h 702"/>
                <a:gd name="T78" fmla="*/ 220 w 701"/>
                <a:gd name="T79" fmla="*/ 677 h 702"/>
                <a:gd name="T80" fmla="*/ 268 w 701"/>
                <a:gd name="T81" fmla="*/ 693 h 702"/>
                <a:gd name="T82" fmla="*/ 319 w 701"/>
                <a:gd name="T83" fmla="*/ 701 h 702"/>
                <a:gd name="T84" fmla="*/ 371 w 701"/>
                <a:gd name="T85" fmla="*/ 702 h 702"/>
                <a:gd name="T86" fmla="*/ 423 w 701"/>
                <a:gd name="T87" fmla="*/ 694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2">
                  <a:moveTo>
                    <a:pt x="442" y="690"/>
                  </a:moveTo>
                  <a:lnTo>
                    <a:pt x="442" y="690"/>
                  </a:lnTo>
                  <a:lnTo>
                    <a:pt x="459" y="685"/>
                  </a:lnTo>
                  <a:lnTo>
                    <a:pt x="475" y="679"/>
                  </a:lnTo>
                  <a:lnTo>
                    <a:pt x="492" y="672"/>
                  </a:lnTo>
                  <a:lnTo>
                    <a:pt x="508" y="664"/>
                  </a:lnTo>
                  <a:lnTo>
                    <a:pt x="524" y="656"/>
                  </a:lnTo>
                  <a:lnTo>
                    <a:pt x="538" y="647"/>
                  </a:lnTo>
                  <a:lnTo>
                    <a:pt x="552" y="638"/>
                  </a:lnTo>
                  <a:lnTo>
                    <a:pt x="567" y="628"/>
                  </a:lnTo>
                  <a:lnTo>
                    <a:pt x="580" y="617"/>
                  </a:lnTo>
                  <a:lnTo>
                    <a:pt x="591" y="606"/>
                  </a:lnTo>
                  <a:lnTo>
                    <a:pt x="604" y="594"/>
                  </a:lnTo>
                  <a:lnTo>
                    <a:pt x="615" y="581"/>
                  </a:lnTo>
                  <a:lnTo>
                    <a:pt x="627" y="568"/>
                  </a:lnTo>
                  <a:lnTo>
                    <a:pt x="636" y="555"/>
                  </a:lnTo>
                  <a:lnTo>
                    <a:pt x="646" y="540"/>
                  </a:lnTo>
                  <a:lnTo>
                    <a:pt x="654" y="526"/>
                  </a:lnTo>
                  <a:lnTo>
                    <a:pt x="663" y="512"/>
                  </a:lnTo>
                  <a:lnTo>
                    <a:pt x="670" y="496"/>
                  </a:lnTo>
                  <a:lnTo>
                    <a:pt x="676" y="481"/>
                  </a:lnTo>
                  <a:lnTo>
                    <a:pt x="683" y="465"/>
                  </a:lnTo>
                  <a:lnTo>
                    <a:pt x="688" y="449"/>
                  </a:lnTo>
                  <a:lnTo>
                    <a:pt x="692" y="432"/>
                  </a:lnTo>
                  <a:lnTo>
                    <a:pt x="696" y="417"/>
                  </a:lnTo>
                  <a:lnTo>
                    <a:pt x="698" y="400"/>
                  </a:lnTo>
                  <a:lnTo>
                    <a:pt x="700" y="383"/>
                  </a:lnTo>
                  <a:lnTo>
                    <a:pt x="701" y="365"/>
                  </a:lnTo>
                  <a:lnTo>
                    <a:pt x="701" y="348"/>
                  </a:lnTo>
                  <a:lnTo>
                    <a:pt x="701" y="331"/>
                  </a:lnTo>
                  <a:lnTo>
                    <a:pt x="700" y="312"/>
                  </a:lnTo>
                  <a:lnTo>
                    <a:pt x="697" y="296"/>
                  </a:lnTo>
                  <a:lnTo>
                    <a:pt x="694" y="277"/>
                  </a:lnTo>
                  <a:lnTo>
                    <a:pt x="689" y="260"/>
                  </a:lnTo>
                  <a:lnTo>
                    <a:pt x="689" y="260"/>
                  </a:lnTo>
                  <a:lnTo>
                    <a:pt x="684" y="243"/>
                  </a:lnTo>
                  <a:lnTo>
                    <a:pt x="679" y="227"/>
                  </a:lnTo>
                  <a:lnTo>
                    <a:pt x="672" y="210"/>
                  </a:lnTo>
                  <a:lnTo>
                    <a:pt x="664" y="194"/>
                  </a:lnTo>
                  <a:lnTo>
                    <a:pt x="657" y="178"/>
                  </a:lnTo>
                  <a:lnTo>
                    <a:pt x="647" y="164"/>
                  </a:lnTo>
                  <a:lnTo>
                    <a:pt x="637" y="150"/>
                  </a:lnTo>
                  <a:lnTo>
                    <a:pt x="628" y="135"/>
                  </a:lnTo>
                  <a:lnTo>
                    <a:pt x="616" y="122"/>
                  </a:lnTo>
                  <a:lnTo>
                    <a:pt x="606" y="109"/>
                  </a:lnTo>
                  <a:lnTo>
                    <a:pt x="593" y="98"/>
                  </a:lnTo>
                  <a:lnTo>
                    <a:pt x="581" y="86"/>
                  </a:lnTo>
                  <a:lnTo>
                    <a:pt x="568" y="75"/>
                  </a:lnTo>
                  <a:lnTo>
                    <a:pt x="554" y="65"/>
                  </a:lnTo>
                  <a:lnTo>
                    <a:pt x="541" y="56"/>
                  </a:lnTo>
                  <a:lnTo>
                    <a:pt x="526" y="47"/>
                  </a:lnTo>
                  <a:lnTo>
                    <a:pt x="511" y="39"/>
                  </a:lnTo>
                  <a:lnTo>
                    <a:pt x="496" y="31"/>
                  </a:lnTo>
                  <a:lnTo>
                    <a:pt x="481" y="25"/>
                  </a:lnTo>
                  <a:lnTo>
                    <a:pt x="465" y="19"/>
                  </a:lnTo>
                  <a:lnTo>
                    <a:pt x="448" y="14"/>
                  </a:lnTo>
                  <a:lnTo>
                    <a:pt x="432" y="10"/>
                  </a:lnTo>
                  <a:lnTo>
                    <a:pt x="416" y="6"/>
                  </a:lnTo>
                  <a:lnTo>
                    <a:pt x="399" y="4"/>
                  </a:lnTo>
                  <a:lnTo>
                    <a:pt x="382" y="1"/>
                  </a:lnTo>
                  <a:lnTo>
                    <a:pt x="365" y="0"/>
                  </a:lnTo>
                  <a:lnTo>
                    <a:pt x="348" y="0"/>
                  </a:lnTo>
                  <a:lnTo>
                    <a:pt x="330" y="1"/>
                  </a:lnTo>
                  <a:lnTo>
                    <a:pt x="313" y="2"/>
                  </a:lnTo>
                  <a:lnTo>
                    <a:pt x="294" y="5"/>
                  </a:lnTo>
                  <a:lnTo>
                    <a:pt x="277" y="8"/>
                  </a:lnTo>
                  <a:lnTo>
                    <a:pt x="259" y="12"/>
                  </a:lnTo>
                  <a:lnTo>
                    <a:pt x="259" y="12"/>
                  </a:lnTo>
                  <a:lnTo>
                    <a:pt x="242" y="17"/>
                  </a:lnTo>
                  <a:lnTo>
                    <a:pt x="225" y="23"/>
                  </a:lnTo>
                  <a:lnTo>
                    <a:pt x="208" y="30"/>
                  </a:lnTo>
                  <a:lnTo>
                    <a:pt x="193" y="38"/>
                  </a:lnTo>
                  <a:lnTo>
                    <a:pt x="177" y="45"/>
                  </a:lnTo>
                  <a:lnTo>
                    <a:pt x="163" y="55"/>
                  </a:lnTo>
                  <a:lnTo>
                    <a:pt x="148" y="64"/>
                  </a:lnTo>
                  <a:lnTo>
                    <a:pt x="134" y="74"/>
                  </a:lnTo>
                  <a:lnTo>
                    <a:pt x="121" y="84"/>
                  </a:lnTo>
                  <a:lnTo>
                    <a:pt x="109" y="96"/>
                  </a:lnTo>
                  <a:lnTo>
                    <a:pt x="96" y="108"/>
                  </a:lnTo>
                  <a:lnTo>
                    <a:pt x="86" y="121"/>
                  </a:lnTo>
                  <a:lnTo>
                    <a:pt x="74" y="134"/>
                  </a:lnTo>
                  <a:lnTo>
                    <a:pt x="65" y="147"/>
                  </a:lnTo>
                  <a:lnTo>
                    <a:pt x="55" y="161"/>
                  </a:lnTo>
                  <a:lnTo>
                    <a:pt x="47" y="176"/>
                  </a:lnTo>
                  <a:lnTo>
                    <a:pt x="39" y="190"/>
                  </a:lnTo>
                  <a:lnTo>
                    <a:pt x="31" y="206"/>
                  </a:lnTo>
                  <a:lnTo>
                    <a:pt x="25" y="221"/>
                  </a:lnTo>
                  <a:lnTo>
                    <a:pt x="18" y="237"/>
                  </a:lnTo>
                  <a:lnTo>
                    <a:pt x="13" y="253"/>
                  </a:lnTo>
                  <a:lnTo>
                    <a:pt x="9" y="270"/>
                  </a:lnTo>
                  <a:lnTo>
                    <a:pt x="5" y="286"/>
                  </a:lnTo>
                  <a:lnTo>
                    <a:pt x="2" y="303"/>
                  </a:lnTo>
                  <a:lnTo>
                    <a:pt x="1" y="320"/>
                  </a:lnTo>
                  <a:lnTo>
                    <a:pt x="0" y="337"/>
                  </a:lnTo>
                  <a:lnTo>
                    <a:pt x="0" y="354"/>
                  </a:lnTo>
                  <a:lnTo>
                    <a:pt x="0" y="371"/>
                  </a:lnTo>
                  <a:lnTo>
                    <a:pt x="1" y="389"/>
                  </a:lnTo>
                  <a:lnTo>
                    <a:pt x="4" y="406"/>
                  </a:lnTo>
                  <a:lnTo>
                    <a:pt x="8" y="425"/>
                  </a:lnTo>
                  <a:lnTo>
                    <a:pt x="12" y="441"/>
                  </a:lnTo>
                  <a:lnTo>
                    <a:pt x="12" y="441"/>
                  </a:lnTo>
                  <a:lnTo>
                    <a:pt x="17" y="460"/>
                  </a:lnTo>
                  <a:lnTo>
                    <a:pt x="22" y="477"/>
                  </a:lnTo>
                  <a:lnTo>
                    <a:pt x="29" y="492"/>
                  </a:lnTo>
                  <a:lnTo>
                    <a:pt x="36" y="508"/>
                  </a:lnTo>
                  <a:lnTo>
                    <a:pt x="44" y="524"/>
                  </a:lnTo>
                  <a:lnTo>
                    <a:pt x="53" y="539"/>
                  </a:lnTo>
                  <a:lnTo>
                    <a:pt x="64" y="554"/>
                  </a:lnTo>
                  <a:lnTo>
                    <a:pt x="73" y="567"/>
                  </a:lnTo>
                  <a:lnTo>
                    <a:pt x="85" y="580"/>
                  </a:lnTo>
                  <a:lnTo>
                    <a:pt x="95" y="593"/>
                  </a:lnTo>
                  <a:lnTo>
                    <a:pt x="108" y="604"/>
                  </a:lnTo>
                  <a:lnTo>
                    <a:pt x="120" y="616"/>
                  </a:lnTo>
                  <a:lnTo>
                    <a:pt x="133" y="626"/>
                  </a:lnTo>
                  <a:lnTo>
                    <a:pt x="147" y="637"/>
                  </a:lnTo>
                  <a:lnTo>
                    <a:pt x="160" y="646"/>
                  </a:lnTo>
                  <a:lnTo>
                    <a:pt x="174" y="655"/>
                  </a:lnTo>
                  <a:lnTo>
                    <a:pt x="190" y="663"/>
                  </a:lnTo>
                  <a:lnTo>
                    <a:pt x="204" y="671"/>
                  </a:lnTo>
                  <a:lnTo>
                    <a:pt x="220" y="677"/>
                  </a:lnTo>
                  <a:lnTo>
                    <a:pt x="236" y="683"/>
                  </a:lnTo>
                  <a:lnTo>
                    <a:pt x="253" y="688"/>
                  </a:lnTo>
                  <a:lnTo>
                    <a:pt x="268" y="693"/>
                  </a:lnTo>
                  <a:lnTo>
                    <a:pt x="285" y="696"/>
                  </a:lnTo>
                  <a:lnTo>
                    <a:pt x="302" y="699"/>
                  </a:lnTo>
                  <a:lnTo>
                    <a:pt x="319" y="701"/>
                  </a:lnTo>
                  <a:lnTo>
                    <a:pt x="336" y="702"/>
                  </a:lnTo>
                  <a:lnTo>
                    <a:pt x="354" y="702"/>
                  </a:lnTo>
                  <a:lnTo>
                    <a:pt x="371" y="702"/>
                  </a:lnTo>
                  <a:lnTo>
                    <a:pt x="388" y="699"/>
                  </a:lnTo>
                  <a:lnTo>
                    <a:pt x="406" y="698"/>
                  </a:lnTo>
                  <a:lnTo>
                    <a:pt x="423" y="694"/>
                  </a:lnTo>
                  <a:lnTo>
                    <a:pt x="442" y="690"/>
                  </a:lnTo>
                  <a:lnTo>
                    <a:pt x="442" y="6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59"/>
            <p:cNvSpPr>
              <a:spLocks/>
            </p:cNvSpPr>
            <p:nvPr userDrawn="1"/>
          </p:nvSpPr>
          <p:spPr bwMode="auto">
            <a:xfrm>
              <a:off x="3302" y="1718"/>
              <a:ext cx="155" cy="155"/>
            </a:xfrm>
            <a:custGeom>
              <a:avLst/>
              <a:gdLst>
                <a:gd name="T0" fmla="*/ 391 w 620"/>
                <a:gd name="T1" fmla="*/ 609 h 620"/>
                <a:gd name="T2" fmla="*/ 421 w 620"/>
                <a:gd name="T3" fmla="*/ 600 h 620"/>
                <a:gd name="T4" fmla="*/ 450 w 620"/>
                <a:gd name="T5" fmla="*/ 587 h 620"/>
                <a:gd name="T6" fmla="*/ 502 w 620"/>
                <a:gd name="T7" fmla="*/ 555 h 620"/>
                <a:gd name="T8" fmla="*/ 545 w 620"/>
                <a:gd name="T9" fmla="*/ 514 h 620"/>
                <a:gd name="T10" fmla="*/ 580 w 620"/>
                <a:gd name="T11" fmla="*/ 465 h 620"/>
                <a:gd name="T12" fmla="*/ 605 w 620"/>
                <a:gd name="T13" fmla="*/ 411 h 620"/>
                <a:gd name="T14" fmla="*/ 618 w 620"/>
                <a:gd name="T15" fmla="*/ 353 h 620"/>
                <a:gd name="T16" fmla="*/ 620 w 620"/>
                <a:gd name="T17" fmla="*/ 291 h 620"/>
                <a:gd name="T18" fmla="*/ 617 w 620"/>
                <a:gd name="T19" fmla="*/ 260 h 620"/>
                <a:gd name="T20" fmla="*/ 610 w 620"/>
                <a:gd name="T21" fmla="*/ 230 h 620"/>
                <a:gd name="T22" fmla="*/ 606 w 620"/>
                <a:gd name="T23" fmla="*/ 215 h 620"/>
                <a:gd name="T24" fmla="*/ 594 w 620"/>
                <a:gd name="T25" fmla="*/ 185 h 620"/>
                <a:gd name="T26" fmla="*/ 574 w 620"/>
                <a:gd name="T27" fmla="*/ 144 h 620"/>
                <a:gd name="T28" fmla="*/ 536 w 620"/>
                <a:gd name="T29" fmla="*/ 96 h 620"/>
                <a:gd name="T30" fmla="*/ 491 w 620"/>
                <a:gd name="T31" fmla="*/ 57 h 620"/>
                <a:gd name="T32" fmla="*/ 439 w 620"/>
                <a:gd name="T33" fmla="*/ 27 h 620"/>
                <a:gd name="T34" fmla="*/ 383 w 620"/>
                <a:gd name="T35" fmla="*/ 7 h 620"/>
                <a:gd name="T36" fmla="*/ 323 w 620"/>
                <a:gd name="T37" fmla="*/ 0 h 620"/>
                <a:gd name="T38" fmla="*/ 276 w 620"/>
                <a:gd name="T39" fmla="*/ 1 h 620"/>
                <a:gd name="T40" fmla="*/ 245 w 620"/>
                <a:gd name="T41" fmla="*/ 6 h 620"/>
                <a:gd name="T42" fmla="*/ 230 w 620"/>
                <a:gd name="T43" fmla="*/ 10 h 620"/>
                <a:gd name="T44" fmla="*/ 200 w 620"/>
                <a:gd name="T45" fmla="*/ 20 h 620"/>
                <a:gd name="T46" fmla="*/ 171 w 620"/>
                <a:gd name="T47" fmla="*/ 32 h 620"/>
                <a:gd name="T48" fmla="*/ 120 w 620"/>
                <a:gd name="T49" fmla="*/ 65 h 620"/>
                <a:gd name="T50" fmla="*/ 76 w 620"/>
                <a:gd name="T51" fmla="*/ 106 h 620"/>
                <a:gd name="T52" fmla="*/ 42 w 620"/>
                <a:gd name="T53" fmla="*/ 155 h 620"/>
                <a:gd name="T54" fmla="*/ 17 w 620"/>
                <a:gd name="T55" fmla="*/ 209 h 620"/>
                <a:gd name="T56" fmla="*/ 3 w 620"/>
                <a:gd name="T57" fmla="*/ 267 h 620"/>
                <a:gd name="T58" fmla="*/ 0 w 620"/>
                <a:gd name="T59" fmla="*/ 328 h 620"/>
                <a:gd name="T60" fmla="*/ 4 w 620"/>
                <a:gd name="T61" fmla="*/ 359 h 620"/>
                <a:gd name="T62" fmla="*/ 11 w 620"/>
                <a:gd name="T63" fmla="*/ 391 h 620"/>
                <a:gd name="T64" fmla="*/ 14 w 620"/>
                <a:gd name="T65" fmla="*/ 406 h 620"/>
                <a:gd name="T66" fmla="*/ 26 w 620"/>
                <a:gd name="T67" fmla="*/ 435 h 620"/>
                <a:gd name="T68" fmla="*/ 48 w 620"/>
                <a:gd name="T69" fmla="*/ 476 h 620"/>
                <a:gd name="T70" fmla="*/ 85 w 620"/>
                <a:gd name="T71" fmla="*/ 523 h 620"/>
                <a:gd name="T72" fmla="*/ 130 w 620"/>
                <a:gd name="T73" fmla="*/ 562 h 620"/>
                <a:gd name="T74" fmla="*/ 181 w 620"/>
                <a:gd name="T75" fmla="*/ 592 h 620"/>
                <a:gd name="T76" fmla="*/ 239 w 620"/>
                <a:gd name="T77" fmla="*/ 612 h 620"/>
                <a:gd name="T78" fmla="*/ 299 w 620"/>
                <a:gd name="T79" fmla="*/ 620 h 620"/>
                <a:gd name="T80" fmla="*/ 344 w 620"/>
                <a:gd name="T81" fmla="*/ 619 h 620"/>
                <a:gd name="T82" fmla="*/ 375 w 620"/>
                <a:gd name="T83" fmla="*/ 613 h 620"/>
                <a:gd name="T84" fmla="*/ 391 w 620"/>
                <a:gd name="T85" fmla="*/ 60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91" y="609"/>
                  </a:moveTo>
                  <a:lnTo>
                    <a:pt x="391" y="609"/>
                  </a:lnTo>
                  <a:lnTo>
                    <a:pt x="407" y="605"/>
                  </a:lnTo>
                  <a:lnTo>
                    <a:pt x="421" y="600"/>
                  </a:lnTo>
                  <a:lnTo>
                    <a:pt x="435" y="594"/>
                  </a:lnTo>
                  <a:lnTo>
                    <a:pt x="450" y="587"/>
                  </a:lnTo>
                  <a:lnTo>
                    <a:pt x="477" y="573"/>
                  </a:lnTo>
                  <a:lnTo>
                    <a:pt x="502" y="555"/>
                  </a:lnTo>
                  <a:lnTo>
                    <a:pt x="524" y="535"/>
                  </a:lnTo>
                  <a:lnTo>
                    <a:pt x="545" y="514"/>
                  </a:lnTo>
                  <a:lnTo>
                    <a:pt x="563" y="491"/>
                  </a:lnTo>
                  <a:lnTo>
                    <a:pt x="580" y="465"/>
                  </a:lnTo>
                  <a:lnTo>
                    <a:pt x="593" y="439"/>
                  </a:lnTo>
                  <a:lnTo>
                    <a:pt x="605" y="411"/>
                  </a:lnTo>
                  <a:lnTo>
                    <a:pt x="613" y="383"/>
                  </a:lnTo>
                  <a:lnTo>
                    <a:pt x="618" y="353"/>
                  </a:lnTo>
                  <a:lnTo>
                    <a:pt x="620" y="323"/>
                  </a:lnTo>
                  <a:lnTo>
                    <a:pt x="620" y="291"/>
                  </a:lnTo>
                  <a:lnTo>
                    <a:pt x="619" y="276"/>
                  </a:lnTo>
                  <a:lnTo>
                    <a:pt x="617" y="260"/>
                  </a:lnTo>
                  <a:lnTo>
                    <a:pt x="614" y="245"/>
                  </a:lnTo>
                  <a:lnTo>
                    <a:pt x="610" y="230"/>
                  </a:lnTo>
                  <a:lnTo>
                    <a:pt x="610" y="230"/>
                  </a:lnTo>
                  <a:lnTo>
                    <a:pt x="606" y="215"/>
                  </a:lnTo>
                  <a:lnTo>
                    <a:pt x="601" y="199"/>
                  </a:lnTo>
                  <a:lnTo>
                    <a:pt x="594" y="185"/>
                  </a:lnTo>
                  <a:lnTo>
                    <a:pt x="588" y="170"/>
                  </a:lnTo>
                  <a:lnTo>
                    <a:pt x="574" y="144"/>
                  </a:lnTo>
                  <a:lnTo>
                    <a:pt x="555" y="120"/>
                  </a:lnTo>
                  <a:lnTo>
                    <a:pt x="536" y="96"/>
                  </a:lnTo>
                  <a:lnTo>
                    <a:pt x="515" y="75"/>
                  </a:lnTo>
                  <a:lnTo>
                    <a:pt x="491" y="57"/>
                  </a:lnTo>
                  <a:lnTo>
                    <a:pt x="465" y="41"/>
                  </a:lnTo>
                  <a:lnTo>
                    <a:pt x="439" y="27"/>
                  </a:lnTo>
                  <a:lnTo>
                    <a:pt x="412" y="17"/>
                  </a:lnTo>
                  <a:lnTo>
                    <a:pt x="383" y="7"/>
                  </a:lnTo>
                  <a:lnTo>
                    <a:pt x="353" y="2"/>
                  </a:lnTo>
                  <a:lnTo>
                    <a:pt x="323" y="0"/>
                  </a:lnTo>
                  <a:lnTo>
                    <a:pt x="292" y="0"/>
                  </a:lnTo>
                  <a:lnTo>
                    <a:pt x="276" y="1"/>
                  </a:lnTo>
                  <a:lnTo>
                    <a:pt x="261" y="4"/>
                  </a:lnTo>
                  <a:lnTo>
                    <a:pt x="245" y="6"/>
                  </a:lnTo>
                  <a:lnTo>
                    <a:pt x="230" y="10"/>
                  </a:lnTo>
                  <a:lnTo>
                    <a:pt x="230" y="10"/>
                  </a:lnTo>
                  <a:lnTo>
                    <a:pt x="215" y="14"/>
                  </a:lnTo>
                  <a:lnTo>
                    <a:pt x="200" y="20"/>
                  </a:lnTo>
                  <a:lnTo>
                    <a:pt x="185" y="26"/>
                  </a:lnTo>
                  <a:lnTo>
                    <a:pt x="171" y="32"/>
                  </a:lnTo>
                  <a:lnTo>
                    <a:pt x="145" y="48"/>
                  </a:lnTo>
                  <a:lnTo>
                    <a:pt x="120" y="65"/>
                  </a:lnTo>
                  <a:lnTo>
                    <a:pt x="97" y="84"/>
                  </a:lnTo>
                  <a:lnTo>
                    <a:pt x="76" y="106"/>
                  </a:lnTo>
                  <a:lnTo>
                    <a:pt x="57" y="130"/>
                  </a:lnTo>
                  <a:lnTo>
                    <a:pt x="42" y="155"/>
                  </a:lnTo>
                  <a:lnTo>
                    <a:pt x="28" y="181"/>
                  </a:lnTo>
                  <a:lnTo>
                    <a:pt x="17" y="209"/>
                  </a:lnTo>
                  <a:lnTo>
                    <a:pt x="8" y="238"/>
                  </a:lnTo>
                  <a:lnTo>
                    <a:pt x="3" y="267"/>
                  </a:lnTo>
                  <a:lnTo>
                    <a:pt x="0" y="298"/>
                  </a:lnTo>
                  <a:lnTo>
                    <a:pt x="0" y="328"/>
                  </a:lnTo>
                  <a:lnTo>
                    <a:pt x="1" y="344"/>
                  </a:lnTo>
                  <a:lnTo>
                    <a:pt x="4" y="359"/>
                  </a:lnTo>
                  <a:lnTo>
                    <a:pt x="7" y="375"/>
                  </a:lnTo>
                  <a:lnTo>
                    <a:pt x="11" y="391"/>
                  </a:lnTo>
                  <a:lnTo>
                    <a:pt x="11" y="391"/>
                  </a:lnTo>
                  <a:lnTo>
                    <a:pt x="14" y="406"/>
                  </a:lnTo>
                  <a:lnTo>
                    <a:pt x="20" y="420"/>
                  </a:lnTo>
                  <a:lnTo>
                    <a:pt x="26" y="435"/>
                  </a:lnTo>
                  <a:lnTo>
                    <a:pt x="33" y="449"/>
                  </a:lnTo>
                  <a:lnTo>
                    <a:pt x="48" y="476"/>
                  </a:lnTo>
                  <a:lnTo>
                    <a:pt x="65" y="501"/>
                  </a:lnTo>
                  <a:lnTo>
                    <a:pt x="85" y="523"/>
                  </a:lnTo>
                  <a:lnTo>
                    <a:pt x="107" y="544"/>
                  </a:lnTo>
                  <a:lnTo>
                    <a:pt x="130" y="562"/>
                  </a:lnTo>
                  <a:lnTo>
                    <a:pt x="155" y="579"/>
                  </a:lnTo>
                  <a:lnTo>
                    <a:pt x="181" y="592"/>
                  </a:lnTo>
                  <a:lnTo>
                    <a:pt x="210" y="604"/>
                  </a:lnTo>
                  <a:lnTo>
                    <a:pt x="239" y="612"/>
                  </a:lnTo>
                  <a:lnTo>
                    <a:pt x="267" y="617"/>
                  </a:lnTo>
                  <a:lnTo>
                    <a:pt x="299" y="620"/>
                  </a:lnTo>
                  <a:lnTo>
                    <a:pt x="329" y="620"/>
                  </a:lnTo>
                  <a:lnTo>
                    <a:pt x="344" y="619"/>
                  </a:lnTo>
                  <a:lnTo>
                    <a:pt x="360" y="617"/>
                  </a:lnTo>
                  <a:lnTo>
                    <a:pt x="375" y="613"/>
                  </a:lnTo>
                  <a:lnTo>
                    <a:pt x="391" y="609"/>
                  </a:lnTo>
                  <a:lnTo>
                    <a:pt x="391" y="6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60"/>
            <p:cNvSpPr>
              <a:spLocks/>
            </p:cNvSpPr>
            <p:nvPr userDrawn="1"/>
          </p:nvSpPr>
          <p:spPr bwMode="auto">
            <a:xfrm>
              <a:off x="3378" y="1973"/>
              <a:ext cx="134" cy="134"/>
            </a:xfrm>
            <a:custGeom>
              <a:avLst/>
              <a:gdLst>
                <a:gd name="T0" fmla="*/ 531 w 540"/>
                <a:gd name="T1" fmla="*/ 200 h 540"/>
                <a:gd name="T2" fmla="*/ 513 w 540"/>
                <a:gd name="T3" fmla="*/ 149 h 540"/>
                <a:gd name="T4" fmla="*/ 484 w 540"/>
                <a:gd name="T5" fmla="*/ 105 h 540"/>
                <a:gd name="T6" fmla="*/ 447 w 540"/>
                <a:gd name="T7" fmla="*/ 66 h 540"/>
                <a:gd name="T8" fmla="*/ 406 w 540"/>
                <a:gd name="T9" fmla="*/ 36 h 540"/>
                <a:gd name="T10" fmla="*/ 359 w 540"/>
                <a:gd name="T11" fmla="*/ 15 h 540"/>
                <a:gd name="T12" fmla="*/ 308 w 540"/>
                <a:gd name="T13" fmla="*/ 3 h 540"/>
                <a:gd name="T14" fmla="*/ 255 w 540"/>
                <a:gd name="T15" fmla="*/ 0 h 540"/>
                <a:gd name="T16" fmla="*/ 201 w 540"/>
                <a:gd name="T17" fmla="*/ 10 h 540"/>
                <a:gd name="T18" fmla="*/ 174 w 540"/>
                <a:gd name="T19" fmla="*/ 17 h 540"/>
                <a:gd name="T20" fmla="*/ 127 w 540"/>
                <a:gd name="T21" fmla="*/ 42 h 540"/>
                <a:gd name="T22" fmla="*/ 85 w 540"/>
                <a:gd name="T23" fmla="*/ 73 h 540"/>
                <a:gd name="T24" fmla="*/ 51 w 540"/>
                <a:gd name="T25" fmla="*/ 114 h 540"/>
                <a:gd name="T26" fmla="*/ 25 w 540"/>
                <a:gd name="T27" fmla="*/ 158 h 540"/>
                <a:gd name="T28" fmla="*/ 8 w 540"/>
                <a:gd name="T29" fmla="*/ 208 h 540"/>
                <a:gd name="T30" fmla="*/ 0 w 540"/>
                <a:gd name="T31" fmla="*/ 260 h 540"/>
                <a:gd name="T32" fmla="*/ 4 w 540"/>
                <a:gd name="T33" fmla="*/ 313 h 540"/>
                <a:gd name="T34" fmla="*/ 10 w 540"/>
                <a:gd name="T35" fmla="*/ 341 h 540"/>
                <a:gd name="T36" fmla="*/ 29 w 540"/>
                <a:gd name="T37" fmla="*/ 391 h 540"/>
                <a:gd name="T38" fmla="*/ 58 w 540"/>
                <a:gd name="T39" fmla="*/ 436 h 540"/>
                <a:gd name="T40" fmla="*/ 93 w 540"/>
                <a:gd name="T41" fmla="*/ 473 h 540"/>
                <a:gd name="T42" fmla="*/ 136 w 540"/>
                <a:gd name="T43" fmla="*/ 503 h 540"/>
                <a:gd name="T44" fmla="*/ 183 w 540"/>
                <a:gd name="T45" fmla="*/ 526 h 540"/>
                <a:gd name="T46" fmla="*/ 234 w 540"/>
                <a:gd name="T47" fmla="*/ 537 h 540"/>
                <a:gd name="T48" fmla="*/ 287 w 540"/>
                <a:gd name="T49" fmla="*/ 540 h 540"/>
                <a:gd name="T50" fmla="*/ 341 w 540"/>
                <a:gd name="T51" fmla="*/ 531 h 540"/>
                <a:gd name="T52" fmla="*/ 367 w 540"/>
                <a:gd name="T53" fmla="*/ 523 h 540"/>
                <a:gd name="T54" fmla="*/ 415 w 540"/>
                <a:gd name="T55" fmla="*/ 498 h 540"/>
                <a:gd name="T56" fmla="*/ 457 w 540"/>
                <a:gd name="T57" fmla="*/ 466 h 540"/>
                <a:gd name="T58" fmla="*/ 490 w 540"/>
                <a:gd name="T59" fmla="*/ 427 h 540"/>
                <a:gd name="T60" fmla="*/ 517 w 540"/>
                <a:gd name="T61" fmla="*/ 382 h 540"/>
                <a:gd name="T62" fmla="*/ 533 w 540"/>
                <a:gd name="T63" fmla="*/ 333 h 540"/>
                <a:gd name="T64" fmla="*/ 540 w 540"/>
                <a:gd name="T65" fmla="*/ 281 h 540"/>
                <a:gd name="T66" fmla="*/ 537 w 540"/>
                <a:gd name="T67" fmla="*/ 227 h 540"/>
                <a:gd name="T68" fmla="*/ 531 w 540"/>
                <a:gd name="T69" fmla="*/ 20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531" y="200"/>
                  </a:moveTo>
                  <a:lnTo>
                    <a:pt x="531" y="200"/>
                  </a:lnTo>
                  <a:lnTo>
                    <a:pt x="523" y="174"/>
                  </a:lnTo>
                  <a:lnTo>
                    <a:pt x="513" y="149"/>
                  </a:lnTo>
                  <a:lnTo>
                    <a:pt x="500" y="126"/>
                  </a:lnTo>
                  <a:lnTo>
                    <a:pt x="484" y="105"/>
                  </a:lnTo>
                  <a:lnTo>
                    <a:pt x="467" y="84"/>
                  </a:lnTo>
                  <a:lnTo>
                    <a:pt x="447" y="66"/>
                  </a:lnTo>
                  <a:lnTo>
                    <a:pt x="428" y="50"/>
                  </a:lnTo>
                  <a:lnTo>
                    <a:pt x="406" y="36"/>
                  </a:lnTo>
                  <a:lnTo>
                    <a:pt x="382" y="24"/>
                  </a:lnTo>
                  <a:lnTo>
                    <a:pt x="359" y="15"/>
                  </a:lnTo>
                  <a:lnTo>
                    <a:pt x="334" y="7"/>
                  </a:lnTo>
                  <a:lnTo>
                    <a:pt x="308" y="3"/>
                  </a:lnTo>
                  <a:lnTo>
                    <a:pt x="282" y="0"/>
                  </a:lnTo>
                  <a:lnTo>
                    <a:pt x="255" y="0"/>
                  </a:lnTo>
                  <a:lnTo>
                    <a:pt x="227" y="3"/>
                  </a:lnTo>
                  <a:lnTo>
                    <a:pt x="201" y="10"/>
                  </a:lnTo>
                  <a:lnTo>
                    <a:pt x="201" y="10"/>
                  </a:lnTo>
                  <a:lnTo>
                    <a:pt x="174" y="17"/>
                  </a:lnTo>
                  <a:lnTo>
                    <a:pt x="149" y="29"/>
                  </a:lnTo>
                  <a:lnTo>
                    <a:pt x="127" y="42"/>
                  </a:lnTo>
                  <a:lnTo>
                    <a:pt x="105" y="56"/>
                  </a:lnTo>
                  <a:lnTo>
                    <a:pt x="85" y="73"/>
                  </a:lnTo>
                  <a:lnTo>
                    <a:pt x="67" y="93"/>
                  </a:lnTo>
                  <a:lnTo>
                    <a:pt x="51" y="114"/>
                  </a:lnTo>
                  <a:lnTo>
                    <a:pt x="37" y="135"/>
                  </a:lnTo>
                  <a:lnTo>
                    <a:pt x="25" y="158"/>
                  </a:lnTo>
                  <a:lnTo>
                    <a:pt x="15" y="182"/>
                  </a:lnTo>
                  <a:lnTo>
                    <a:pt x="8" y="208"/>
                  </a:lnTo>
                  <a:lnTo>
                    <a:pt x="3" y="232"/>
                  </a:lnTo>
                  <a:lnTo>
                    <a:pt x="0" y="260"/>
                  </a:lnTo>
                  <a:lnTo>
                    <a:pt x="0" y="286"/>
                  </a:lnTo>
                  <a:lnTo>
                    <a:pt x="4" y="313"/>
                  </a:lnTo>
                  <a:lnTo>
                    <a:pt x="10" y="341"/>
                  </a:lnTo>
                  <a:lnTo>
                    <a:pt x="10" y="341"/>
                  </a:lnTo>
                  <a:lnTo>
                    <a:pt x="19" y="367"/>
                  </a:lnTo>
                  <a:lnTo>
                    <a:pt x="29" y="391"/>
                  </a:lnTo>
                  <a:lnTo>
                    <a:pt x="42" y="415"/>
                  </a:lnTo>
                  <a:lnTo>
                    <a:pt x="58" y="436"/>
                  </a:lnTo>
                  <a:lnTo>
                    <a:pt x="75" y="455"/>
                  </a:lnTo>
                  <a:lnTo>
                    <a:pt x="93" y="473"/>
                  </a:lnTo>
                  <a:lnTo>
                    <a:pt x="114" y="490"/>
                  </a:lnTo>
                  <a:lnTo>
                    <a:pt x="136" y="503"/>
                  </a:lnTo>
                  <a:lnTo>
                    <a:pt x="158" y="515"/>
                  </a:lnTo>
                  <a:lnTo>
                    <a:pt x="183" y="526"/>
                  </a:lnTo>
                  <a:lnTo>
                    <a:pt x="208" y="532"/>
                  </a:lnTo>
                  <a:lnTo>
                    <a:pt x="234" y="537"/>
                  </a:lnTo>
                  <a:lnTo>
                    <a:pt x="260" y="540"/>
                  </a:lnTo>
                  <a:lnTo>
                    <a:pt x="287" y="540"/>
                  </a:lnTo>
                  <a:lnTo>
                    <a:pt x="313" y="537"/>
                  </a:lnTo>
                  <a:lnTo>
                    <a:pt x="341" y="531"/>
                  </a:lnTo>
                  <a:lnTo>
                    <a:pt x="341" y="531"/>
                  </a:lnTo>
                  <a:lnTo>
                    <a:pt x="367" y="523"/>
                  </a:lnTo>
                  <a:lnTo>
                    <a:pt x="391" y="511"/>
                  </a:lnTo>
                  <a:lnTo>
                    <a:pt x="415" y="498"/>
                  </a:lnTo>
                  <a:lnTo>
                    <a:pt x="437" y="483"/>
                  </a:lnTo>
                  <a:lnTo>
                    <a:pt x="457" y="466"/>
                  </a:lnTo>
                  <a:lnTo>
                    <a:pt x="475" y="447"/>
                  </a:lnTo>
                  <a:lnTo>
                    <a:pt x="490" y="427"/>
                  </a:lnTo>
                  <a:lnTo>
                    <a:pt x="505" y="406"/>
                  </a:lnTo>
                  <a:lnTo>
                    <a:pt x="517" y="382"/>
                  </a:lnTo>
                  <a:lnTo>
                    <a:pt x="526" y="357"/>
                  </a:lnTo>
                  <a:lnTo>
                    <a:pt x="533" y="333"/>
                  </a:lnTo>
                  <a:lnTo>
                    <a:pt x="539" y="307"/>
                  </a:lnTo>
                  <a:lnTo>
                    <a:pt x="540" y="281"/>
                  </a:lnTo>
                  <a:lnTo>
                    <a:pt x="540" y="255"/>
                  </a:lnTo>
                  <a:lnTo>
                    <a:pt x="537" y="227"/>
                  </a:lnTo>
                  <a:lnTo>
                    <a:pt x="531" y="200"/>
                  </a:lnTo>
                  <a:lnTo>
                    <a:pt x="531" y="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61"/>
            <p:cNvSpPr>
              <a:spLocks/>
            </p:cNvSpPr>
            <p:nvPr userDrawn="1"/>
          </p:nvSpPr>
          <p:spPr bwMode="auto">
            <a:xfrm>
              <a:off x="3453" y="2227"/>
              <a:ext cx="115" cy="115"/>
            </a:xfrm>
            <a:custGeom>
              <a:avLst/>
              <a:gdLst>
                <a:gd name="T0" fmla="*/ 452 w 458"/>
                <a:gd name="T1" fmla="*/ 171 h 460"/>
                <a:gd name="T2" fmla="*/ 435 w 458"/>
                <a:gd name="T3" fmla="*/ 128 h 460"/>
                <a:gd name="T4" fmla="*/ 410 w 458"/>
                <a:gd name="T5" fmla="*/ 89 h 460"/>
                <a:gd name="T6" fmla="*/ 380 w 458"/>
                <a:gd name="T7" fmla="*/ 57 h 460"/>
                <a:gd name="T8" fmla="*/ 344 w 458"/>
                <a:gd name="T9" fmla="*/ 31 h 460"/>
                <a:gd name="T10" fmla="*/ 305 w 458"/>
                <a:gd name="T11" fmla="*/ 13 h 460"/>
                <a:gd name="T12" fmla="*/ 262 w 458"/>
                <a:gd name="T13" fmla="*/ 3 h 460"/>
                <a:gd name="T14" fmla="*/ 216 w 458"/>
                <a:gd name="T15" fmla="*/ 1 h 460"/>
                <a:gd name="T16" fmla="*/ 170 w 458"/>
                <a:gd name="T17" fmla="*/ 8 h 460"/>
                <a:gd name="T18" fmla="*/ 148 w 458"/>
                <a:gd name="T19" fmla="*/ 16 h 460"/>
                <a:gd name="T20" fmla="*/ 107 w 458"/>
                <a:gd name="T21" fmla="*/ 36 h 460"/>
                <a:gd name="T22" fmla="*/ 71 w 458"/>
                <a:gd name="T23" fmla="*/ 64 h 460"/>
                <a:gd name="T24" fmla="*/ 43 w 458"/>
                <a:gd name="T25" fmla="*/ 96 h 460"/>
                <a:gd name="T26" fmla="*/ 21 w 458"/>
                <a:gd name="T27" fmla="*/ 134 h 460"/>
                <a:gd name="T28" fmla="*/ 6 w 458"/>
                <a:gd name="T29" fmla="*/ 177 h 460"/>
                <a:gd name="T30" fmla="*/ 0 w 458"/>
                <a:gd name="T31" fmla="*/ 220 h 460"/>
                <a:gd name="T32" fmla="*/ 2 w 458"/>
                <a:gd name="T33" fmla="*/ 266 h 460"/>
                <a:gd name="T34" fmla="*/ 8 w 458"/>
                <a:gd name="T35" fmla="*/ 289 h 460"/>
                <a:gd name="T36" fmla="*/ 25 w 458"/>
                <a:gd name="T37" fmla="*/ 332 h 460"/>
                <a:gd name="T38" fmla="*/ 48 w 458"/>
                <a:gd name="T39" fmla="*/ 371 h 460"/>
                <a:gd name="T40" fmla="*/ 79 w 458"/>
                <a:gd name="T41" fmla="*/ 403 h 460"/>
                <a:gd name="T42" fmla="*/ 114 w 458"/>
                <a:gd name="T43" fmla="*/ 429 h 460"/>
                <a:gd name="T44" fmla="*/ 155 w 458"/>
                <a:gd name="T45" fmla="*/ 447 h 460"/>
                <a:gd name="T46" fmla="*/ 198 w 458"/>
                <a:gd name="T47" fmla="*/ 457 h 460"/>
                <a:gd name="T48" fmla="*/ 243 w 458"/>
                <a:gd name="T49" fmla="*/ 459 h 460"/>
                <a:gd name="T50" fmla="*/ 289 w 458"/>
                <a:gd name="T51" fmla="*/ 452 h 460"/>
                <a:gd name="T52" fmla="*/ 311 w 458"/>
                <a:gd name="T53" fmla="*/ 444 h 460"/>
                <a:gd name="T54" fmla="*/ 353 w 458"/>
                <a:gd name="T55" fmla="*/ 423 h 460"/>
                <a:gd name="T56" fmla="*/ 388 w 458"/>
                <a:gd name="T57" fmla="*/ 396 h 460"/>
                <a:gd name="T58" fmla="*/ 417 w 458"/>
                <a:gd name="T59" fmla="*/ 364 h 460"/>
                <a:gd name="T60" fmla="*/ 439 w 458"/>
                <a:gd name="T61" fmla="*/ 326 h 460"/>
                <a:gd name="T62" fmla="*/ 453 w 458"/>
                <a:gd name="T63" fmla="*/ 284 h 460"/>
                <a:gd name="T64" fmla="*/ 458 w 458"/>
                <a:gd name="T65" fmla="*/ 240 h 460"/>
                <a:gd name="T66" fmla="*/ 456 w 458"/>
                <a:gd name="T67" fmla="*/ 194 h 460"/>
                <a:gd name="T68" fmla="*/ 452 w 458"/>
                <a:gd name="T69" fmla="*/ 17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8" h="460">
                  <a:moveTo>
                    <a:pt x="452" y="171"/>
                  </a:moveTo>
                  <a:lnTo>
                    <a:pt x="452" y="171"/>
                  </a:lnTo>
                  <a:lnTo>
                    <a:pt x="444" y="149"/>
                  </a:lnTo>
                  <a:lnTo>
                    <a:pt x="435" y="128"/>
                  </a:lnTo>
                  <a:lnTo>
                    <a:pt x="423" y="107"/>
                  </a:lnTo>
                  <a:lnTo>
                    <a:pt x="410" y="89"/>
                  </a:lnTo>
                  <a:lnTo>
                    <a:pt x="396" y="72"/>
                  </a:lnTo>
                  <a:lnTo>
                    <a:pt x="380" y="57"/>
                  </a:lnTo>
                  <a:lnTo>
                    <a:pt x="363" y="43"/>
                  </a:lnTo>
                  <a:lnTo>
                    <a:pt x="344" y="31"/>
                  </a:lnTo>
                  <a:lnTo>
                    <a:pt x="324" y="21"/>
                  </a:lnTo>
                  <a:lnTo>
                    <a:pt x="305" y="13"/>
                  </a:lnTo>
                  <a:lnTo>
                    <a:pt x="283" y="7"/>
                  </a:lnTo>
                  <a:lnTo>
                    <a:pt x="262" y="3"/>
                  </a:lnTo>
                  <a:lnTo>
                    <a:pt x="238" y="0"/>
                  </a:lnTo>
                  <a:lnTo>
                    <a:pt x="216" y="1"/>
                  </a:lnTo>
                  <a:lnTo>
                    <a:pt x="193" y="4"/>
                  </a:lnTo>
                  <a:lnTo>
                    <a:pt x="170" y="8"/>
                  </a:lnTo>
                  <a:lnTo>
                    <a:pt x="170" y="8"/>
                  </a:lnTo>
                  <a:lnTo>
                    <a:pt x="148" y="16"/>
                  </a:lnTo>
                  <a:lnTo>
                    <a:pt x="126" y="25"/>
                  </a:lnTo>
                  <a:lnTo>
                    <a:pt x="107" y="36"/>
                  </a:lnTo>
                  <a:lnTo>
                    <a:pt x="88" y="50"/>
                  </a:lnTo>
                  <a:lnTo>
                    <a:pt x="71" y="64"/>
                  </a:lnTo>
                  <a:lnTo>
                    <a:pt x="56" y="79"/>
                  </a:lnTo>
                  <a:lnTo>
                    <a:pt x="43" y="96"/>
                  </a:lnTo>
                  <a:lnTo>
                    <a:pt x="31" y="115"/>
                  </a:lnTo>
                  <a:lnTo>
                    <a:pt x="21" y="134"/>
                  </a:lnTo>
                  <a:lnTo>
                    <a:pt x="13" y="155"/>
                  </a:lnTo>
                  <a:lnTo>
                    <a:pt x="6" y="177"/>
                  </a:lnTo>
                  <a:lnTo>
                    <a:pt x="2" y="198"/>
                  </a:lnTo>
                  <a:lnTo>
                    <a:pt x="0" y="220"/>
                  </a:lnTo>
                  <a:lnTo>
                    <a:pt x="1" y="244"/>
                  </a:lnTo>
                  <a:lnTo>
                    <a:pt x="2" y="266"/>
                  </a:lnTo>
                  <a:lnTo>
                    <a:pt x="8" y="289"/>
                  </a:lnTo>
                  <a:lnTo>
                    <a:pt x="8" y="289"/>
                  </a:lnTo>
                  <a:lnTo>
                    <a:pt x="15" y="311"/>
                  </a:lnTo>
                  <a:lnTo>
                    <a:pt x="25" y="332"/>
                  </a:lnTo>
                  <a:lnTo>
                    <a:pt x="35" y="353"/>
                  </a:lnTo>
                  <a:lnTo>
                    <a:pt x="48" y="371"/>
                  </a:lnTo>
                  <a:lnTo>
                    <a:pt x="64" y="388"/>
                  </a:lnTo>
                  <a:lnTo>
                    <a:pt x="79" y="403"/>
                  </a:lnTo>
                  <a:lnTo>
                    <a:pt x="96" y="417"/>
                  </a:lnTo>
                  <a:lnTo>
                    <a:pt x="114" y="429"/>
                  </a:lnTo>
                  <a:lnTo>
                    <a:pt x="134" y="439"/>
                  </a:lnTo>
                  <a:lnTo>
                    <a:pt x="155" y="447"/>
                  </a:lnTo>
                  <a:lnTo>
                    <a:pt x="176" y="453"/>
                  </a:lnTo>
                  <a:lnTo>
                    <a:pt x="198" y="457"/>
                  </a:lnTo>
                  <a:lnTo>
                    <a:pt x="220" y="460"/>
                  </a:lnTo>
                  <a:lnTo>
                    <a:pt x="243" y="459"/>
                  </a:lnTo>
                  <a:lnTo>
                    <a:pt x="266" y="456"/>
                  </a:lnTo>
                  <a:lnTo>
                    <a:pt x="289" y="452"/>
                  </a:lnTo>
                  <a:lnTo>
                    <a:pt x="289" y="452"/>
                  </a:lnTo>
                  <a:lnTo>
                    <a:pt x="311" y="444"/>
                  </a:lnTo>
                  <a:lnTo>
                    <a:pt x="332" y="435"/>
                  </a:lnTo>
                  <a:lnTo>
                    <a:pt x="353" y="423"/>
                  </a:lnTo>
                  <a:lnTo>
                    <a:pt x="371" y="412"/>
                  </a:lnTo>
                  <a:lnTo>
                    <a:pt x="388" y="396"/>
                  </a:lnTo>
                  <a:lnTo>
                    <a:pt x="402" y="380"/>
                  </a:lnTo>
                  <a:lnTo>
                    <a:pt x="417" y="364"/>
                  </a:lnTo>
                  <a:lnTo>
                    <a:pt x="429" y="345"/>
                  </a:lnTo>
                  <a:lnTo>
                    <a:pt x="439" y="326"/>
                  </a:lnTo>
                  <a:lnTo>
                    <a:pt x="447" y="305"/>
                  </a:lnTo>
                  <a:lnTo>
                    <a:pt x="453" y="284"/>
                  </a:lnTo>
                  <a:lnTo>
                    <a:pt x="457" y="262"/>
                  </a:lnTo>
                  <a:lnTo>
                    <a:pt x="458" y="240"/>
                  </a:lnTo>
                  <a:lnTo>
                    <a:pt x="458" y="216"/>
                  </a:lnTo>
                  <a:lnTo>
                    <a:pt x="456" y="194"/>
                  </a:lnTo>
                  <a:lnTo>
                    <a:pt x="452" y="171"/>
                  </a:lnTo>
                  <a:lnTo>
                    <a:pt x="452" y="1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62"/>
            <p:cNvSpPr>
              <a:spLocks/>
            </p:cNvSpPr>
            <p:nvPr userDrawn="1"/>
          </p:nvSpPr>
          <p:spPr bwMode="auto">
            <a:xfrm>
              <a:off x="3529" y="2482"/>
              <a:ext cx="95" cy="94"/>
            </a:xfrm>
            <a:custGeom>
              <a:avLst/>
              <a:gdLst>
                <a:gd name="T0" fmla="*/ 372 w 378"/>
                <a:gd name="T1" fmla="*/ 141 h 378"/>
                <a:gd name="T2" fmla="*/ 357 w 378"/>
                <a:gd name="T3" fmla="*/ 104 h 378"/>
                <a:gd name="T4" fmla="*/ 338 w 378"/>
                <a:gd name="T5" fmla="*/ 73 h 378"/>
                <a:gd name="T6" fmla="*/ 313 w 378"/>
                <a:gd name="T7" fmla="*/ 47 h 378"/>
                <a:gd name="T8" fmla="*/ 283 w 378"/>
                <a:gd name="T9" fmla="*/ 26 h 378"/>
                <a:gd name="T10" fmla="*/ 251 w 378"/>
                <a:gd name="T11" fmla="*/ 10 h 378"/>
                <a:gd name="T12" fmla="*/ 215 w 378"/>
                <a:gd name="T13" fmla="*/ 1 h 378"/>
                <a:gd name="T14" fmla="*/ 178 w 378"/>
                <a:gd name="T15" fmla="*/ 0 h 378"/>
                <a:gd name="T16" fmla="*/ 140 w 378"/>
                <a:gd name="T17" fmla="*/ 6 h 378"/>
                <a:gd name="T18" fmla="*/ 122 w 378"/>
                <a:gd name="T19" fmla="*/ 13 h 378"/>
                <a:gd name="T20" fmla="*/ 88 w 378"/>
                <a:gd name="T21" fmla="*/ 30 h 378"/>
                <a:gd name="T22" fmla="*/ 59 w 378"/>
                <a:gd name="T23" fmla="*/ 52 h 378"/>
                <a:gd name="T24" fmla="*/ 34 w 378"/>
                <a:gd name="T25" fmla="*/ 79 h 378"/>
                <a:gd name="T26" fmla="*/ 17 w 378"/>
                <a:gd name="T27" fmla="*/ 111 h 378"/>
                <a:gd name="T28" fmla="*/ 4 w 378"/>
                <a:gd name="T29" fmla="*/ 144 h 378"/>
                <a:gd name="T30" fmla="*/ 0 w 378"/>
                <a:gd name="T31" fmla="*/ 181 h 378"/>
                <a:gd name="T32" fmla="*/ 2 w 378"/>
                <a:gd name="T33" fmla="*/ 219 h 378"/>
                <a:gd name="T34" fmla="*/ 6 w 378"/>
                <a:gd name="T35" fmla="*/ 238 h 378"/>
                <a:gd name="T36" fmla="*/ 20 w 378"/>
                <a:gd name="T37" fmla="*/ 273 h 378"/>
                <a:gd name="T38" fmla="*/ 40 w 378"/>
                <a:gd name="T39" fmla="*/ 305 h 378"/>
                <a:gd name="T40" fmla="*/ 64 w 378"/>
                <a:gd name="T41" fmla="*/ 332 h 378"/>
                <a:gd name="T42" fmla="*/ 94 w 378"/>
                <a:gd name="T43" fmla="*/ 353 h 378"/>
                <a:gd name="T44" fmla="*/ 127 w 378"/>
                <a:gd name="T45" fmla="*/ 367 h 378"/>
                <a:gd name="T46" fmla="*/ 163 w 378"/>
                <a:gd name="T47" fmla="*/ 376 h 378"/>
                <a:gd name="T48" fmla="*/ 200 w 378"/>
                <a:gd name="T49" fmla="*/ 378 h 378"/>
                <a:gd name="T50" fmla="*/ 238 w 378"/>
                <a:gd name="T51" fmla="*/ 371 h 378"/>
                <a:gd name="T52" fmla="*/ 256 w 378"/>
                <a:gd name="T53" fmla="*/ 366 h 378"/>
                <a:gd name="T54" fmla="*/ 290 w 378"/>
                <a:gd name="T55" fmla="*/ 349 h 378"/>
                <a:gd name="T56" fmla="*/ 318 w 378"/>
                <a:gd name="T57" fmla="*/ 327 h 378"/>
                <a:gd name="T58" fmla="*/ 343 w 378"/>
                <a:gd name="T59" fmla="*/ 298 h 378"/>
                <a:gd name="T60" fmla="*/ 361 w 378"/>
                <a:gd name="T61" fmla="*/ 267 h 378"/>
                <a:gd name="T62" fmla="*/ 373 w 378"/>
                <a:gd name="T63" fmla="*/ 233 h 378"/>
                <a:gd name="T64" fmla="*/ 378 w 378"/>
                <a:gd name="T65" fmla="*/ 197 h 378"/>
                <a:gd name="T66" fmla="*/ 376 w 378"/>
                <a:gd name="T67" fmla="*/ 159 h 378"/>
                <a:gd name="T68" fmla="*/ 372 w 378"/>
                <a:gd name="T69" fmla="*/ 141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41"/>
                  </a:moveTo>
                  <a:lnTo>
                    <a:pt x="372" y="141"/>
                  </a:lnTo>
                  <a:lnTo>
                    <a:pt x="365" y="122"/>
                  </a:lnTo>
                  <a:lnTo>
                    <a:pt x="357" y="104"/>
                  </a:lnTo>
                  <a:lnTo>
                    <a:pt x="348" y="88"/>
                  </a:lnTo>
                  <a:lnTo>
                    <a:pt x="338" y="73"/>
                  </a:lnTo>
                  <a:lnTo>
                    <a:pt x="326" y="58"/>
                  </a:lnTo>
                  <a:lnTo>
                    <a:pt x="313" y="47"/>
                  </a:lnTo>
                  <a:lnTo>
                    <a:pt x="299" y="35"/>
                  </a:lnTo>
                  <a:lnTo>
                    <a:pt x="283" y="26"/>
                  </a:lnTo>
                  <a:lnTo>
                    <a:pt x="268" y="17"/>
                  </a:lnTo>
                  <a:lnTo>
                    <a:pt x="251" y="10"/>
                  </a:lnTo>
                  <a:lnTo>
                    <a:pt x="232" y="5"/>
                  </a:lnTo>
                  <a:lnTo>
                    <a:pt x="215" y="1"/>
                  </a:lnTo>
                  <a:lnTo>
                    <a:pt x="196" y="0"/>
                  </a:lnTo>
                  <a:lnTo>
                    <a:pt x="178" y="0"/>
                  </a:lnTo>
                  <a:lnTo>
                    <a:pt x="159" y="2"/>
                  </a:lnTo>
                  <a:lnTo>
                    <a:pt x="140" y="6"/>
                  </a:lnTo>
                  <a:lnTo>
                    <a:pt x="140" y="6"/>
                  </a:lnTo>
                  <a:lnTo>
                    <a:pt x="122" y="13"/>
                  </a:lnTo>
                  <a:lnTo>
                    <a:pt x="105" y="19"/>
                  </a:lnTo>
                  <a:lnTo>
                    <a:pt x="88" y="30"/>
                  </a:lnTo>
                  <a:lnTo>
                    <a:pt x="72" y="40"/>
                  </a:lnTo>
                  <a:lnTo>
                    <a:pt x="59" y="52"/>
                  </a:lnTo>
                  <a:lnTo>
                    <a:pt x="46" y="65"/>
                  </a:lnTo>
                  <a:lnTo>
                    <a:pt x="34" y="79"/>
                  </a:lnTo>
                  <a:lnTo>
                    <a:pt x="25" y="95"/>
                  </a:lnTo>
                  <a:lnTo>
                    <a:pt x="17" y="111"/>
                  </a:lnTo>
                  <a:lnTo>
                    <a:pt x="10" y="128"/>
                  </a:lnTo>
                  <a:lnTo>
                    <a:pt x="4" y="144"/>
                  </a:lnTo>
                  <a:lnTo>
                    <a:pt x="2" y="163"/>
                  </a:lnTo>
                  <a:lnTo>
                    <a:pt x="0" y="181"/>
                  </a:lnTo>
                  <a:lnTo>
                    <a:pt x="0" y="200"/>
                  </a:lnTo>
                  <a:lnTo>
                    <a:pt x="2" y="219"/>
                  </a:lnTo>
                  <a:lnTo>
                    <a:pt x="6" y="238"/>
                  </a:lnTo>
                  <a:lnTo>
                    <a:pt x="6" y="238"/>
                  </a:lnTo>
                  <a:lnTo>
                    <a:pt x="12" y="257"/>
                  </a:lnTo>
                  <a:lnTo>
                    <a:pt x="20" y="273"/>
                  </a:lnTo>
                  <a:lnTo>
                    <a:pt x="29" y="290"/>
                  </a:lnTo>
                  <a:lnTo>
                    <a:pt x="40" y="305"/>
                  </a:lnTo>
                  <a:lnTo>
                    <a:pt x="51" y="319"/>
                  </a:lnTo>
                  <a:lnTo>
                    <a:pt x="64" y="332"/>
                  </a:lnTo>
                  <a:lnTo>
                    <a:pt x="79" y="342"/>
                  </a:lnTo>
                  <a:lnTo>
                    <a:pt x="94" y="353"/>
                  </a:lnTo>
                  <a:lnTo>
                    <a:pt x="110" y="361"/>
                  </a:lnTo>
                  <a:lnTo>
                    <a:pt x="127" y="367"/>
                  </a:lnTo>
                  <a:lnTo>
                    <a:pt x="145" y="372"/>
                  </a:lnTo>
                  <a:lnTo>
                    <a:pt x="163" y="376"/>
                  </a:lnTo>
                  <a:lnTo>
                    <a:pt x="182" y="378"/>
                  </a:lnTo>
                  <a:lnTo>
                    <a:pt x="200" y="378"/>
                  </a:lnTo>
                  <a:lnTo>
                    <a:pt x="219" y="375"/>
                  </a:lnTo>
                  <a:lnTo>
                    <a:pt x="238" y="371"/>
                  </a:lnTo>
                  <a:lnTo>
                    <a:pt x="238" y="371"/>
                  </a:lnTo>
                  <a:lnTo>
                    <a:pt x="256" y="366"/>
                  </a:lnTo>
                  <a:lnTo>
                    <a:pt x="274" y="358"/>
                  </a:lnTo>
                  <a:lnTo>
                    <a:pt x="290" y="349"/>
                  </a:lnTo>
                  <a:lnTo>
                    <a:pt x="305" y="339"/>
                  </a:lnTo>
                  <a:lnTo>
                    <a:pt x="318" y="327"/>
                  </a:lnTo>
                  <a:lnTo>
                    <a:pt x="331" y="313"/>
                  </a:lnTo>
                  <a:lnTo>
                    <a:pt x="343" y="298"/>
                  </a:lnTo>
                  <a:lnTo>
                    <a:pt x="352" y="284"/>
                  </a:lnTo>
                  <a:lnTo>
                    <a:pt x="361" y="267"/>
                  </a:lnTo>
                  <a:lnTo>
                    <a:pt x="368" y="250"/>
                  </a:lnTo>
                  <a:lnTo>
                    <a:pt x="373" y="233"/>
                  </a:lnTo>
                  <a:lnTo>
                    <a:pt x="376" y="215"/>
                  </a:lnTo>
                  <a:lnTo>
                    <a:pt x="378" y="197"/>
                  </a:lnTo>
                  <a:lnTo>
                    <a:pt x="377" y="178"/>
                  </a:lnTo>
                  <a:lnTo>
                    <a:pt x="376" y="159"/>
                  </a:lnTo>
                  <a:lnTo>
                    <a:pt x="372" y="141"/>
                  </a:lnTo>
                  <a:lnTo>
                    <a:pt x="372" y="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63"/>
            <p:cNvSpPr>
              <a:spLocks/>
            </p:cNvSpPr>
            <p:nvPr userDrawn="1"/>
          </p:nvSpPr>
          <p:spPr bwMode="auto">
            <a:xfrm>
              <a:off x="3605" y="2736"/>
              <a:ext cx="74" cy="75"/>
            </a:xfrm>
            <a:custGeom>
              <a:avLst/>
              <a:gdLst>
                <a:gd name="T0" fmla="*/ 109 w 297"/>
                <a:gd name="T1" fmla="*/ 5 h 297"/>
                <a:gd name="T2" fmla="*/ 82 w 297"/>
                <a:gd name="T3" fmla="*/ 15 h 297"/>
                <a:gd name="T4" fmla="*/ 57 w 297"/>
                <a:gd name="T5" fmla="*/ 31 h 297"/>
                <a:gd name="T6" fmla="*/ 36 w 297"/>
                <a:gd name="T7" fmla="*/ 50 h 297"/>
                <a:gd name="T8" fmla="*/ 19 w 297"/>
                <a:gd name="T9" fmla="*/ 74 h 297"/>
                <a:gd name="T10" fmla="*/ 8 w 297"/>
                <a:gd name="T11" fmla="*/ 100 h 297"/>
                <a:gd name="T12" fmla="*/ 1 w 297"/>
                <a:gd name="T13" fmla="*/ 127 h 297"/>
                <a:gd name="T14" fmla="*/ 0 w 297"/>
                <a:gd name="T15" fmla="*/ 157 h 297"/>
                <a:gd name="T16" fmla="*/ 5 w 297"/>
                <a:gd name="T17" fmla="*/ 186 h 297"/>
                <a:gd name="T18" fmla="*/ 9 w 297"/>
                <a:gd name="T19" fmla="*/ 200 h 297"/>
                <a:gd name="T20" fmla="*/ 22 w 297"/>
                <a:gd name="T21" fmla="*/ 228 h 297"/>
                <a:gd name="T22" fmla="*/ 40 w 297"/>
                <a:gd name="T23" fmla="*/ 250 h 297"/>
                <a:gd name="T24" fmla="*/ 62 w 297"/>
                <a:gd name="T25" fmla="*/ 269 h 297"/>
                <a:gd name="T26" fmla="*/ 86 w 297"/>
                <a:gd name="T27" fmla="*/ 284 h 297"/>
                <a:gd name="T28" fmla="*/ 113 w 297"/>
                <a:gd name="T29" fmla="*/ 293 h 297"/>
                <a:gd name="T30" fmla="*/ 142 w 297"/>
                <a:gd name="T31" fmla="*/ 297 h 297"/>
                <a:gd name="T32" fmla="*/ 172 w 297"/>
                <a:gd name="T33" fmla="*/ 294 h 297"/>
                <a:gd name="T34" fmla="*/ 186 w 297"/>
                <a:gd name="T35" fmla="*/ 292 h 297"/>
                <a:gd name="T36" fmla="*/ 215 w 297"/>
                <a:gd name="T37" fmla="*/ 281 h 297"/>
                <a:gd name="T38" fmla="*/ 240 w 297"/>
                <a:gd name="T39" fmla="*/ 265 h 297"/>
                <a:gd name="T40" fmla="*/ 260 w 297"/>
                <a:gd name="T41" fmla="*/ 246 h 297"/>
                <a:gd name="T42" fmla="*/ 276 w 297"/>
                <a:gd name="T43" fmla="*/ 222 h 297"/>
                <a:gd name="T44" fmla="*/ 288 w 297"/>
                <a:gd name="T45" fmla="*/ 196 h 297"/>
                <a:gd name="T46" fmla="*/ 296 w 297"/>
                <a:gd name="T47" fmla="*/ 169 h 297"/>
                <a:gd name="T48" fmla="*/ 297 w 297"/>
                <a:gd name="T49" fmla="*/ 139 h 297"/>
                <a:gd name="T50" fmla="*/ 292 w 297"/>
                <a:gd name="T51" fmla="*/ 109 h 297"/>
                <a:gd name="T52" fmla="*/ 286 w 297"/>
                <a:gd name="T53" fmla="*/ 95 h 297"/>
                <a:gd name="T54" fmla="*/ 273 w 297"/>
                <a:gd name="T55" fmla="*/ 69 h 297"/>
                <a:gd name="T56" fmla="*/ 255 w 297"/>
                <a:gd name="T57" fmla="*/ 45 h 297"/>
                <a:gd name="T58" fmla="*/ 234 w 297"/>
                <a:gd name="T59" fmla="*/ 27 h 297"/>
                <a:gd name="T60" fmla="*/ 210 w 297"/>
                <a:gd name="T61" fmla="*/ 13 h 297"/>
                <a:gd name="T62" fmla="*/ 182 w 297"/>
                <a:gd name="T63" fmla="*/ 4 h 297"/>
                <a:gd name="T64" fmla="*/ 153 w 297"/>
                <a:gd name="T65" fmla="*/ 0 h 297"/>
                <a:gd name="T66" fmla="*/ 125 w 297"/>
                <a:gd name="T67" fmla="*/ 1 h 297"/>
                <a:gd name="T68" fmla="*/ 109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09" y="5"/>
                  </a:moveTo>
                  <a:lnTo>
                    <a:pt x="109" y="5"/>
                  </a:lnTo>
                  <a:lnTo>
                    <a:pt x="95" y="9"/>
                  </a:lnTo>
                  <a:lnTo>
                    <a:pt x="82" y="15"/>
                  </a:lnTo>
                  <a:lnTo>
                    <a:pt x="69" y="22"/>
                  </a:lnTo>
                  <a:lnTo>
                    <a:pt x="57" y="31"/>
                  </a:lnTo>
                  <a:lnTo>
                    <a:pt x="45" y="40"/>
                  </a:lnTo>
                  <a:lnTo>
                    <a:pt x="36" y="50"/>
                  </a:lnTo>
                  <a:lnTo>
                    <a:pt x="27" y="62"/>
                  </a:lnTo>
                  <a:lnTo>
                    <a:pt x="19" y="74"/>
                  </a:lnTo>
                  <a:lnTo>
                    <a:pt x="13" y="87"/>
                  </a:lnTo>
                  <a:lnTo>
                    <a:pt x="8" y="100"/>
                  </a:lnTo>
                  <a:lnTo>
                    <a:pt x="4" y="113"/>
                  </a:lnTo>
                  <a:lnTo>
                    <a:pt x="1" y="127"/>
                  </a:lnTo>
                  <a:lnTo>
                    <a:pt x="0" y="142"/>
                  </a:lnTo>
                  <a:lnTo>
                    <a:pt x="0" y="157"/>
                  </a:lnTo>
                  <a:lnTo>
                    <a:pt x="1" y="172"/>
                  </a:lnTo>
                  <a:lnTo>
                    <a:pt x="5" y="186"/>
                  </a:lnTo>
                  <a:lnTo>
                    <a:pt x="5" y="186"/>
                  </a:lnTo>
                  <a:lnTo>
                    <a:pt x="9" y="200"/>
                  </a:lnTo>
                  <a:lnTo>
                    <a:pt x="15" y="215"/>
                  </a:lnTo>
                  <a:lnTo>
                    <a:pt x="22" y="228"/>
                  </a:lnTo>
                  <a:lnTo>
                    <a:pt x="31" y="239"/>
                  </a:lnTo>
                  <a:lnTo>
                    <a:pt x="40" y="250"/>
                  </a:lnTo>
                  <a:lnTo>
                    <a:pt x="51" y="260"/>
                  </a:lnTo>
                  <a:lnTo>
                    <a:pt x="62" y="269"/>
                  </a:lnTo>
                  <a:lnTo>
                    <a:pt x="74" y="277"/>
                  </a:lnTo>
                  <a:lnTo>
                    <a:pt x="86" y="284"/>
                  </a:lnTo>
                  <a:lnTo>
                    <a:pt x="100" y="289"/>
                  </a:lnTo>
                  <a:lnTo>
                    <a:pt x="113" y="293"/>
                  </a:lnTo>
                  <a:lnTo>
                    <a:pt x="127" y="295"/>
                  </a:lnTo>
                  <a:lnTo>
                    <a:pt x="142" y="297"/>
                  </a:lnTo>
                  <a:lnTo>
                    <a:pt x="156" y="297"/>
                  </a:lnTo>
                  <a:lnTo>
                    <a:pt x="172" y="294"/>
                  </a:lnTo>
                  <a:lnTo>
                    <a:pt x="186" y="292"/>
                  </a:lnTo>
                  <a:lnTo>
                    <a:pt x="186" y="292"/>
                  </a:lnTo>
                  <a:lnTo>
                    <a:pt x="200" y="286"/>
                  </a:lnTo>
                  <a:lnTo>
                    <a:pt x="215" y="281"/>
                  </a:lnTo>
                  <a:lnTo>
                    <a:pt x="228" y="273"/>
                  </a:lnTo>
                  <a:lnTo>
                    <a:pt x="240" y="265"/>
                  </a:lnTo>
                  <a:lnTo>
                    <a:pt x="250" y="256"/>
                  </a:lnTo>
                  <a:lnTo>
                    <a:pt x="260" y="246"/>
                  </a:lnTo>
                  <a:lnTo>
                    <a:pt x="269" y="234"/>
                  </a:lnTo>
                  <a:lnTo>
                    <a:pt x="276" y="222"/>
                  </a:lnTo>
                  <a:lnTo>
                    <a:pt x="283" y="209"/>
                  </a:lnTo>
                  <a:lnTo>
                    <a:pt x="288" y="196"/>
                  </a:lnTo>
                  <a:lnTo>
                    <a:pt x="293" y="182"/>
                  </a:lnTo>
                  <a:lnTo>
                    <a:pt x="296" y="169"/>
                  </a:lnTo>
                  <a:lnTo>
                    <a:pt x="297" y="153"/>
                  </a:lnTo>
                  <a:lnTo>
                    <a:pt x="297" y="139"/>
                  </a:lnTo>
                  <a:lnTo>
                    <a:pt x="294" y="125"/>
                  </a:lnTo>
                  <a:lnTo>
                    <a:pt x="292" y="109"/>
                  </a:lnTo>
                  <a:lnTo>
                    <a:pt x="292" y="109"/>
                  </a:lnTo>
                  <a:lnTo>
                    <a:pt x="286" y="95"/>
                  </a:lnTo>
                  <a:lnTo>
                    <a:pt x="281" y="82"/>
                  </a:lnTo>
                  <a:lnTo>
                    <a:pt x="273" y="69"/>
                  </a:lnTo>
                  <a:lnTo>
                    <a:pt x="266" y="57"/>
                  </a:lnTo>
                  <a:lnTo>
                    <a:pt x="255" y="45"/>
                  </a:lnTo>
                  <a:lnTo>
                    <a:pt x="246" y="36"/>
                  </a:lnTo>
                  <a:lnTo>
                    <a:pt x="234" y="27"/>
                  </a:lnTo>
                  <a:lnTo>
                    <a:pt x="223" y="19"/>
                  </a:lnTo>
                  <a:lnTo>
                    <a:pt x="210" y="13"/>
                  </a:lnTo>
                  <a:lnTo>
                    <a:pt x="196" y="7"/>
                  </a:lnTo>
                  <a:lnTo>
                    <a:pt x="182" y="4"/>
                  </a:lnTo>
                  <a:lnTo>
                    <a:pt x="168" y="1"/>
                  </a:lnTo>
                  <a:lnTo>
                    <a:pt x="153" y="0"/>
                  </a:lnTo>
                  <a:lnTo>
                    <a:pt x="139" y="0"/>
                  </a:lnTo>
                  <a:lnTo>
                    <a:pt x="125" y="1"/>
                  </a:lnTo>
                  <a:lnTo>
                    <a:pt x="109" y="5"/>
                  </a:lnTo>
                  <a:lnTo>
                    <a:pt x="10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64"/>
            <p:cNvSpPr>
              <a:spLocks/>
            </p:cNvSpPr>
            <p:nvPr userDrawn="1"/>
          </p:nvSpPr>
          <p:spPr bwMode="auto">
            <a:xfrm>
              <a:off x="3221" y="608"/>
              <a:ext cx="236" cy="236"/>
            </a:xfrm>
            <a:custGeom>
              <a:avLst/>
              <a:gdLst>
                <a:gd name="T0" fmla="*/ 217 w 946"/>
                <a:gd name="T1" fmla="*/ 75 h 944"/>
                <a:gd name="T2" fmla="*/ 159 w 946"/>
                <a:gd name="T3" fmla="*/ 118 h 944"/>
                <a:gd name="T4" fmla="*/ 111 w 946"/>
                <a:gd name="T5" fmla="*/ 169 h 944"/>
                <a:gd name="T6" fmla="*/ 71 w 946"/>
                <a:gd name="T7" fmla="*/ 224 h 944"/>
                <a:gd name="T8" fmla="*/ 39 w 946"/>
                <a:gd name="T9" fmla="*/ 285 h 944"/>
                <a:gd name="T10" fmla="*/ 17 w 946"/>
                <a:gd name="T11" fmla="*/ 349 h 944"/>
                <a:gd name="T12" fmla="*/ 4 w 946"/>
                <a:gd name="T13" fmla="*/ 416 h 944"/>
                <a:gd name="T14" fmla="*/ 0 w 946"/>
                <a:gd name="T15" fmla="*/ 484 h 944"/>
                <a:gd name="T16" fmla="*/ 8 w 946"/>
                <a:gd name="T17" fmla="*/ 553 h 944"/>
                <a:gd name="T18" fmla="*/ 25 w 946"/>
                <a:gd name="T19" fmla="*/ 621 h 944"/>
                <a:gd name="T20" fmla="*/ 53 w 946"/>
                <a:gd name="T21" fmla="*/ 686 h 944"/>
                <a:gd name="T22" fmla="*/ 77 w 946"/>
                <a:gd name="T23" fmla="*/ 728 h 944"/>
                <a:gd name="T24" fmla="*/ 120 w 946"/>
                <a:gd name="T25" fmla="*/ 785 h 944"/>
                <a:gd name="T26" fmla="*/ 170 w 946"/>
                <a:gd name="T27" fmla="*/ 833 h 944"/>
                <a:gd name="T28" fmla="*/ 226 w 946"/>
                <a:gd name="T29" fmla="*/ 874 h 944"/>
                <a:gd name="T30" fmla="*/ 287 w 946"/>
                <a:gd name="T31" fmla="*/ 905 h 944"/>
                <a:gd name="T32" fmla="*/ 351 w 946"/>
                <a:gd name="T33" fmla="*/ 927 h 944"/>
                <a:gd name="T34" fmla="*/ 417 w 946"/>
                <a:gd name="T35" fmla="*/ 940 h 944"/>
                <a:gd name="T36" fmla="*/ 486 w 946"/>
                <a:gd name="T37" fmla="*/ 944 h 944"/>
                <a:gd name="T38" fmla="*/ 554 w 946"/>
                <a:gd name="T39" fmla="*/ 938 h 944"/>
                <a:gd name="T40" fmla="*/ 622 w 946"/>
                <a:gd name="T41" fmla="*/ 919 h 944"/>
                <a:gd name="T42" fmla="*/ 688 w 946"/>
                <a:gd name="T43" fmla="*/ 892 h 944"/>
                <a:gd name="T44" fmla="*/ 730 w 946"/>
                <a:gd name="T45" fmla="*/ 869 h 944"/>
                <a:gd name="T46" fmla="*/ 787 w 946"/>
                <a:gd name="T47" fmla="*/ 824 h 944"/>
                <a:gd name="T48" fmla="*/ 836 w 946"/>
                <a:gd name="T49" fmla="*/ 775 h 944"/>
                <a:gd name="T50" fmla="*/ 876 w 946"/>
                <a:gd name="T51" fmla="*/ 719 h 944"/>
                <a:gd name="T52" fmla="*/ 907 w 946"/>
                <a:gd name="T53" fmla="*/ 657 h 944"/>
                <a:gd name="T54" fmla="*/ 929 w 946"/>
                <a:gd name="T55" fmla="*/ 594 h 944"/>
                <a:gd name="T56" fmla="*/ 943 w 946"/>
                <a:gd name="T57" fmla="*/ 527 h 944"/>
                <a:gd name="T58" fmla="*/ 946 w 946"/>
                <a:gd name="T59" fmla="*/ 458 h 944"/>
                <a:gd name="T60" fmla="*/ 939 w 946"/>
                <a:gd name="T61" fmla="*/ 390 h 944"/>
                <a:gd name="T62" fmla="*/ 922 w 946"/>
                <a:gd name="T63" fmla="*/ 323 h 944"/>
                <a:gd name="T64" fmla="*/ 894 w 946"/>
                <a:gd name="T65" fmla="*/ 256 h 944"/>
                <a:gd name="T66" fmla="*/ 870 w 946"/>
                <a:gd name="T67" fmla="*/ 214 h 944"/>
                <a:gd name="T68" fmla="*/ 827 w 946"/>
                <a:gd name="T69" fmla="*/ 157 h 944"/>
                <a:gd name="T70" fmla="*/ 777 w 946"/>
                <a:gd name="T71" fmla="*/ 109 h 944"/>
                <a:gd name="T72" fmla="*/ 721 w 946"/>
                <a:gd name="T73" fmla="*/ 69 h 944"/>
                <a:gd name="T74" fmla="*/ 660 w 946"/>
                <a:gd name="T75" fmla="*/ 37 h 944"/>
                <a:gd name="T76" fmla="*/ 596 w 946"/>
                <a:gd name="T77" fmla="*/ 15 h 944"/>
                <a:gd name="T78" fmla="*/ 529 w 946"/>
                <a:gd name="T79" fmla="*/ 2 h 944"/>
                <a:gd name="T80" fmla="*/ 460 w 946"/>
                <a:gd name="T81" fmla="*/ 0 h 944"/>
                <a:gd name="T82" fmla="*/ 393 w 946"/>
                <a:gd name="T83" fmla="*/ 6 h 944"/>
                <a:gd name="T84" fmla="*/ 325 w 946"/>
                <a:gd name="T85" fmla="*/ 23 h 944"/>
                <a:gd name="T86" fmla="*/ 258 w 946"/>
                <a:gd name="T87" fmla="*/ 5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238" y="62"/>
                  </a:moveTo>
                  <a:lnTo>
                    <a:pt x="238" y="62"/>
                  </a:lnTo>
                  <a:lnTo>
                    <a:pt x="217" y="75"/>
                  </a:lnTo>
                  <a:lnTo>
                    <a:pt x="197" y="88"/>
                  </a:lnTo>
                  <a:lnTo>
                    <a:pt x="178" y="102"/>
                  </a:lnTo>
                  <a:lnTo>
                    <a:pt x="159" y="118"/>
                  </a:lnTo>
                  <a:lnTo>
                    <a:pt x="142" y="134"/>
                  </a:lnTo>
                  <a:lnTo>
                    <a:pt x="125" y="151"/>
                  </a:lnTo>
                  <a:lnTo>
                    <a:pt x="111" y="169"/>
                  </a:lnTo>
                  <a:lnTo>
                    <a:pt x="97" y="186"/>
                  </a:lnTo>
                  <a:lnTo>
                    <a:pt x="82" y="205"/>
                  </a:lnTo>
                  <a:lnTo>
                    <a:pt x="71" y="224"/>
                  </a:lnTo>
                  <a:lnTo>
                    <a:pt x="59" y="244"/>
                  </a:lnTo>
                  <a:lnTo>
                    <a:pt x="49" y="264"/>
                  </a:lnTo>
                  <a:lnTo>
                    <a:pt x="39" y="285"/>
                  </a:lnTo>
                  <a:lnTo>
                    <a:pt x="30" y="306"/>
                  </a:lnTo>
                  <a:lnTo>
                    <a:pt x="24" y="328"/>
                  </a:lnTo>
                  <a:lnTo>
                    <a:pt x="17" y="349"/>
                  </a:lnTo>
                  <a:lnTo>
                    <a:pt x="12" y="371"/>
                  </a:lnTo>
                  <a:lnTo>
                    <a:pt x="7" y="393"/>
                  </a:lnTo>
                  <a:lnTo>
                    <a:pt x="4" y="416"/>
                  </a:lnTo>
                  <a:lnTo>
                    <a:pt x="2" y="439"/>
                  </a:lnTo>
                  <a:lnTo>
                    <a:pt x="0" y="461"/>
                  </a:lnTo>
                  <a:lnTo>
                    <a:pt x="0" y="484"/>
                  </a:lnTo>
                  <a:lnTo>
                    <a:pt x="2" y="506"/>
                  </a:lnTo>
                  <a:lnTo>
                    <a:pt x="4" y="530"/>
                  </a:lnTo>
                  <a:lnTo>
                    <a:pt x="8" y="553"/>
                  </a:lnTo>
                  <a:lnTo>
                    <a:pt x="12" y="575"/>
                  </a:lnTo>
                  <a:lnTo>
                    <a:pt x="19" y="598"/>
                  </a:lnTo>
                  <a:lnTo>
                    <a:pt x="25" y="621"/>
                  </a:lnTo>
                  <a:lnTo>
                    <a:pt x="33" y="643"/>
                  </a:lnTo>
                  <a:lnTo>
                    <a:pt x="42" y="664"/>
                  </a:lnTo>
                  <a:lnTo>
                    <a:pt x="53" y="686"/>
                  </a:lnTo>
                  <a:lnTo>
                    <a:pt x="64" y="707"/>
                  </a:lnTo>
                  <a:lnTo>
                    <a:pt x="64" y="707"/>
                  </a:lnTo>
                  <a:lnTo>
                    <a:pt x="77" y="728"/>
                  </a:lnTo>
                  <a:lnTo>
                    <a:pt x="90" y="749"/>
                  </a:lnTo>
                  <a:lnTo>
                    <a:pt x="105" y="767"/>
                  </a:lnTo>
                  <a:lnTo>
                    <a:pt x="120" y="785"/>
                  </a:lnTo>
                  <a:lnTo>
                    <a:pt x="136" y="802"/>
                  </a:lnTo>
                  <a:lnTo>
                    <a:pt x="153" y="819"/>
                  </a:lnTo>
                  <a:lnTo>
                    <a:pt x="170" y="833"/>
                  </a:lnTo>
                  <a:lnTo>
                    <a:pt x="188" y="848"/>
                  </a:lnTo>
                  <a:lnTo>
                    <a:pt x="208" y="862"/>
                  </a:lnTo>
                  <a:lnTo>
                    <a:pt x="226" y="874"/>
                  </a:lnTo>
                  <a:lnTo>
                    <a:pt x="245" y="885"/>
                  </a:lnTo>
                  <a:lnTo>
                    <a:pt x="266" y="896"/>
                  </a:lnTo>
                  <a:lnTo>
                    <a:pt x="287" y="905"/>
                  </a:lnTo>
                  <a:lnTo>
                    <a:pt x="308" y="914"/>
                  </a:lnTo>
                  <a:lnTo>
                    <a:pt x="329" y="922"/>
                  </a:lnTo>
                  <a:lnTo>
                    <a:pt x="351" y="927"/>
                  </a:lnTo>
                  <a:lnTo>
                    <a:pt x="373" y="934"/>
                  </a:lnTo>
                  <a:lnTo>
                    <a:pt x="395" y="938"/>
                  </a:lnTo>
                  <a:lnTo>
                    <a:pt x="417" y="940"/>
                  </a:lnTo>
                  <a:lnTo>
                    <a:pt x="441" y="943"/>
                  </a:lnTo>
                  <a:lnTo>
                    <a:pt x="463" y="944"/>
                  </a:lnTo>
                  <a:lnTo>
                    <a:pt x="486" y="944"/>
                  </a:lnTo>
                  <a:lnTo>
                    <a:pt x="509" y="943"/>
                  </a:lnTo>
                  <a:lnTo>
                    <a:pt x="532" y="940"/>
                  </a:lnTo>
                  <a:lnTo>
                    <a:pt x="554" y="938"/>
                  </a:lnTo>
                  <a:lnTo>
                    <a:pt x="578" y="932"/>
                  </a:lnTo>
                  <a:lnTo>
                    <a:pt x="600" y="927"/>
                  </a:lnTo>
                  <a:lnTo>
                    <a:pt x="622" y="919"/>
                  </a:lnTo>
                  <a:lnTo>
                    <a:pt x="644" y="912"/>
                  </a:lnTo>
                  <a:lnTo>
                    <a:pt x="666" y="902"/>
                  </a:lnTo>
                  <a:lnTo>
                    <a:pt x="688" y="892"/>
                  </a:lnTo>
                  <a:lnTo>
                    <a:pt x="709" y="880"/>
                  </a:lnTo>
                  <a:lnTo>
                    <a:pt x="709" y="880"/>
                  </a:lnTo>
                  <a:lnTo>
                    <a:pt x="730" y="869"/>
                  </a:lnTo>
                  <a:lnTo>
                    <a:pt x="751" y="854"/>
                  </a:lnTo>
                  <a:lnTo>
                    <a:pt x="769" y="840"/>
                  </a:lnTo>
                  <a:lnTo>
                    <a:pt x="787" y="824"/>
                  </a:lnTo>
                  <a:lnTo>
                    <a:pt x="804" y="809"/>
                  </a:lnTo>
                  <a:lnTo>
                    <a:pt x="821" y="792"/>
                  </a:lnTo>
                  <a:lnTo>
                    <a:pt x="836" y="775"/>
                  </a:lnTo>
                  <a:lnTo>
                    <a:pt x="850" y="756"/>
                  </a:lnTo>
                  <a:lnTo>
                    <a:pt x="864" y="738"/>
                  </a:lnTo>
                  <a:lnTo>
                    <a:pt x="876" y="719"/>
                  </a:lnTo>
                  <a:lnTo>
                    <a:pt x="888" y="699"/>
                  </a:lnTo>
                  <a:lnTo>
                    <a:pt x="898" y="678"/>
                  </a:lnTo>
                  <a:lnTo>
                    <a:pt x="907" y="657"/>
                  </a:lnTo>
                  <a:lnTo>
                    <a:pt x="916" y="637"/>
                  </a:lnTo>
                  <a:lnTo>
                    <a:pt x="923" y="616"/>
                  </a:lnTo>
                  <a:lnTo>
                    <a:pt x="929" y="594"/>
                  </a:lnTo>
                  <a:lnTo>
                    <a:pt x="935" y="571"/>
                  </a:lnTo>
                  <a:lnTo>
                    <a:pt x="940" y="549"/>
                  </a:lnTo>
                  <a:lnTo>
                    <a:pt x="943" y="527"/>
                  </a:lnTo>
                  <a:lnTo>
                    <a:pt x="945" y="504"/>
                  </a:lnTo>
                  <a:lnTo>
                    <a:pt x="946" y="482"/>
                  </a:lnTo>
                  <a:lnTo>
                    <a:pt x="946" y="458"/>
                  </a:lnTo>
                  <a:lnTo>
                    <a:pt x="945" y="436"/>
                  </a:lnTo>
                  <a:lnTo>
                    <a:pt x="943" y="413"/>
                  </a:lnTo>
                  <a:lnTo>
                    <a:pt x="939" y="390"/>
                  </a:lnTo>
                  <a:lnTo>
                    <a:pt x="935" y="367"/>
                  </a:lnTo>
                  <a:lnTo>
                    <a:pt x="929" y="345"/>
                  </a:lnTo>
                  <a:lnTo>
                    <a:pt x="922" y="323"/>
                  </a:lnTo>
                  <a:lnTo>
                    <a:pt x="914" y="300"/>
                  </a:lnTo>
                  <a:lnTo>
                    <a:pt x="905" y="278"/>
                  </a:lnTo>
                  <a:lnTo>
                    <a:pt x="894" y="256"/>
                  </a:lnTo>
                  <a:lnTo>
                    <a:pt x="883" y="235"/>
                  </a:lnTo>
                  <a:lnTo>
                    <a:pt x="883" y="235"/>
                  </a:lnTo>
                  <a:lnTo>
                    <a:pt x="870" y="214"/>
                  </a:lnTo>
                  <a:lnTo>
                    <a:pt x="857" y="195"/>
                  </a:lnTo>
                  <a:lnTo>
                    <a:pt x="842" y="175"/>
                  </a:lnTo>
                  <a:lnTo>
                    <a:pt x="827" y="157"/>
                  </a:lnTo>
                  <a:lnTo>
                    <a:pt x="811" y="140"/>
                  </a:lnTo>
                  <a:lnTo>
                    <a:pt x="794" y="125"/>
                  </a:lnTo>
                  <a:lnTo>
                    <a:pt x="777" y="109"/>
                  </a:lnTo>
                  <a:lnTo>
                    <a:pt x="759" y="95"/>
                  </a:lnTo>
                  <a:lnTo>
                    <a:pt x="741" y="82"/>
                  </a:lnTo>
                  <a:lnTo>
                    <a:pt x="721" y="69"/>
                  </a:lnTo>
                  <a:lnTo>
                    <a:pt x="701" y="57"/>
                  </a:lnTo>
                  <a:lnTo>
                    <a:pt x="681" y="46"/>
                  </a:lnTo>
                  <a:lnTo>
                    <a:pt x="660" y="37"/>
                  </a:lnTo>
                  <a:lnTo>
                    <a:pt x="639" y="28"/>
                  </a:lnTo>
                  <a:lnTo>
                    <a:pt x="618" y="22"/>
                  </a:lnTo>
                  <a:lnTo>
                    <a:pt x="596" y="15"/>
                  </a:lnTo>
                  <a:lnTo>
                    <a:pt x="574" y="10"/>
                  </a:lnTo>
                  <a:lnTo>
                    <a:pt x="552" y="5"/>
                  </a:lnTo>
                  <a:lnTo>
                    <a:pt x="529" y="2"/>
                  </a:lnTo>
                  <a:lnTo>
                    <a:pt x="506" y="0"/>
                  </a:lnTo>
                  <a:lnTo>
                    <a:pt x="484" y="0"/>
                  </a:lnTo>
                  <a:lnTo>
                    <a:pt x="460" y="0"/>
                  </a:lnTo>
                  <a:lnTo>
                    <a:pt x="438" y="0"/>
                  </a:lnTo>
                  <a:lnTo>
                    <a:pt x="415" y="2"/>
                  </a:lnTo>
                  <a:lnTo>
                    <a:pt x="393" y="6"/>
                  </a:lnTo>
                  <a:lnTo>
                    <a:pt x="369" y="10"/>
                  </a:lnTo>
                  <a:lnTo>
                    <a:pt x="347" y="16"/>
                  </a:lnTo>
                  <a:lnTo>
                    <a:pt x="325" y="23"/>
                  </a:lnTo>
                  <a:lnTo>
                    <a:pt x="303" y="31"/>
                  </a:lnTo>
                  <a:lnTo>
                    <a:pt x="281" y="40"/>
                  </a:lnTo>
                  <a:lnTo>
                    <a:pt x="258" y="50"/>
                  </a:lnTo>
                  <a:lnTo>
                    <a:pt x="238" y="62"/>
                  </a:lnTo>
                  <a:lnTo>
                    <a:pt x="238"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65"/>
            <p:cNvSpPr>
              <a:spLocks/>
            </p:cNvSpPr>
            <p:nvPr userDrawn="1"/>
          </p:nvSpPr>
          <p:spPr bwMode="auto">
            <a:xfrm>
              <a:off x="3357" y="837"/>
              <a:ext cx="216" cy="216"/>
            </a:xfrm>
            <a:custGeom>
              <a:avLst/>
              <a:gdLst>
                <a:gd name="T0" fmla="*/ 667 w 864"/>
                <a:gd name="T1" fmla="*/ 793 h 864"/>
                <a:gd name="T2" fmla="*/ 719 w 864"/>
                <a:gd name="T3" fmla="*/ 754 h 864"/>
                <a:gd name="T4" fmla="*/ 763 w 864"/>
                <a:gd name="T5" fmla="*/ 708 h 864"/>
                <a:gd name="T6" fmla="*/ 800 w 864"/>
                <a:gd name="T7" fmla="*/ 658 h 864"/>
                <a:gd name="T8" fmla="*/ 828 w 864"/>
                <a:gd name="T9" fmla="*/ 602 h 864"/>
                <a:gd name="T10" fmla="*/ 849 w 864"/>
                <a:gd name="T11" fmla="*/ 543 h 864"/>
                <a:gd name="T12" fmla="*/ 861 w 864"/>
                <a:gd name="T13" fmla="*/ 482 h 864"/>
                <a:gd name="T14" fmla="*/ 864 w 864"/>
                <a:gd name="T15" fmla="*/ 419 h 864"/>
                <a:gd name="T16" fmla="*/ 857 w 864"/>
                <a:gd name="T17" fmla="*/ 357 h 864"/>
                <a:gd name="T18" fmla="*/ 841 w 864"/>
                <a:gd name="T19" fmla="*/ 295 h 864"/>
                <a:gd name="T20" fmla="*/ 817 w 864"/>
                <a:gd name="T21" fmla="*/ 234 h 864"/>
                <a:gd name="T22" fmla="*/ 795 w 864"/>
                <a:gd name="T23" fmla="*/ 196 h 864"/>
                <a:gd name="T24" fmla="*/ 755 w 864"/>
                <a:gd name="T25" fmla="*/ 144 h 864"/>
                <a:gd name="T26" fmla="*/ 709 w 864"/>
                <a:gd name="T27" fmla="*/ 100 h 864"/>
                <a:gd name="T28" fmla="*/ 658 w 864"/>
                <a:gd name="T29" fmla="*/ 64 h 864"/>
                <a:gd name="T30" fmla="*/ 603 w 864"/>
                <a:gd name="T31" fmla="*/ 35 h 864"/>
                <a:gd name="T32" fmla="*/ 543 w 864"/>
                <a:gd name="T33" fmla="*/ 14 h 864"/>
                <a:gd name="T34" fmla="*/ 483 w 864"/>
                <a:gd name="T35" fmla="*/ 2 h 864"/>
                <a:gd name="T36" fmla="*/ 421 w 864"/>
                <a:gd name="T37" fmla="*/ 0 h 864"/>
                <a:gd name="T38" fmla="*/ 358 w 864"/>
                <a:gd name="T39" fmla="*/ 5 h 864"/>
                <a:gd name="T40" fmla="*/ 295 w 864"/>
                <a:gd name="T41" fmla="*/ 21 h 864"/>
                <a:gd name="T42" fmla="*/ 236 w 864"/>
                <a:gd name="T43" fmla="*/ 47 h 864"/>
                <a:gd name="T44" fmla="*/ 196 w 864"/>
                <a:gd name="T45" fmla="*/ 69 h 864"/>
                <a:gd name="T46" fmla="*/ 144 w 864"/>
                <a:gd name="T47" fmla="*/ 108 h 864"/>
                <a:gd name="T48" fmla="*/ 100 w 864"/>
                <a:gd name="T49" fmla="*/ 153 h 864"/>
                <a:gd name="T50" fmla="*/ 64 w 864"/>
                <a:gd name="T51" fmla="*/ 206 h 864"/>
                <a:gd name="T52" fmla="*/ 35 w 864"/>
                <a:gd name="T53" fmla="*/ 260 h 864"/>
                <a:gd name="T54" fmla="*/ 14 w 864"/>
                <a:gd name="T55" fmla="*/ 319 h 864"/>
                <a:gd name="T56" fmla="*/ 2 w 864"/>
                <a:gd name="T57" fmla="*/ 380 h 864"/>
                <a:gd name="T58" fmla="*/ 0 w 864"/>
                <a:gd name="T59" fmla="*/ 443 h 864"/>
                <a:gd name="T60" fmla="*/ 6 w 864"/>
                <a:gd name="T61" fmla="*/ 505 h 864"/>
                <a:gd name="T62" fmla="*/ 22 w 864"/>
                <a:gd name="T63" fmla="*/ 568 h 864"/>
                <a:gd name="T64" fmla="*/ 47 w 864"/>
                <a:gd name="T65" fmla="*/ 628 h 864"/>
                <a:gd name="T66" fmla="*/ 69 w 864"/>
                <a:gd name="T67" fmla="*/ 667 h 864"/>
                <a:gd name="T68" fmla="*/ 109 w 864"/>
                <a:gd name="T69" fmla="*/ 718 h 864"/>
                <a:gd name="T70" fmla="*/ 155 w 864"/>
                <a:gd name="T71" fmla="*/ 763 h 864"/>
                <a:gd name="T72" fmla="*/ 206 w 864"/>
                <a:gd name="T73" fmla="*/ 800 h 864"/>
                <a:gd name="T74" fmla="*/ 262 w 864"/>
                <a:gd name="T75" fmla="*/ 828 h 864"/>
                <a:gd name="T76" fmla="*/ 320 w 864"/>
                <a:gd name="T77" fmla="*/ 848 h 864"/>
                <a:gd name="T78" fmla="*/ 381 w 864"/>
                <a:gd name="T79" fmla="*/ 860 h 864"/>
                <a:gd name="T80" fmla="*/ 444 w 864"/>
                <a:gd name="T81" fmla="*/ 864 h 864"/>
                <a:gd name="T82" fmla="*/ 507 w 864"/>
                <a:gd name="T83" fmla="*/ 857 h 864"/>
                <a:gd name="T84" fmla="*/ 568 w 864"/>
                <a:gd name="T85" fmla="*/ 841 h 864"/>
                <a:gd name="T86" fmla="*/ 628 w 864"/>
                <a:gd name="T87" fmla="*/ 81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647" y="805"/>
                  </a:moveTo>
                  <a:lnTo>
                    <a:pt x="647" y="805"/>
                  </a:lnTo>
                  <a:lnTo>
                    <a:pt x="667" y="793"/>
                  </a:lnTo>
                  <a:lnTo>
                    <a:pt x="685" y="781"/>
                  </a:lnTo>
                  <a:lnTo>
                    <a:pt x="702" y="768"/>
                  </a:lnTo>
                  <a:lnTo>
                    <a:pt x="719" y="754"/>
                  </a:lnTo>
                  <a:lnTo>
                    <a:pt x="735" y="740"/>
                  </a:lnTo>
                  <a:lnTo>
                    <a:pt x="749" y="724"/>
                  </a:lnTo>
                  <a:lnTo>
                    <a:pt x="763" y="708"/>
                  </a:lnTo>
                  <a:lnTo>
                    <a:pt x="776" y="692"/>
                  </a:lnTo>
                  <a:lnTo>
                    <a:pt x="789" y="675"/>
                  </a:lnTo>
                  <a:lnTo>
                    <a:pt x="800" y="658"/>
                  </a:lnTo>
                  <a:lnTo>
                    <a:pt x="810" y="639"/>
                  </a:lnTo>
                  <a:lnTo>
                    <a:pt x="821" y="621"/>
                  </a:lnTo>
                  <a:lnTo>
                    <a:pt x="828" y="602"/>
                  </a:lnTo>
                  <a:lnTo>
                    <a:pt x="836" y="582"/>
                  </a:lnTo>
                  <a:lnTo>
                    <a:pt x="843" y="563"/>
                  </a:lnTo>
                  <a:lnTo>
                    <a:pt x="849" y="543"/>
                  </a:lnTo>
                  <a:lnTo>
                    <a:pt x="855" y="523"/>
                  </a:lnTo>
                  <a:lnTo>
                    <a:pt x="858" y="503"/>
                  </a:lnTo>
                  <a:lnTo>
                    <a:pt x="861" y="482"/>
                  </a:lnTo>
                  <a:lnTo>
                    <a:pt x="862" y="461"/>
                  </a:lnTo>
                  <a:lnTo>
                    <a:pt x="864" y="440"/>
                  </a:lnTo>
                  <a:lnTo>
                    <a:pt x="864" y="419"/>
                  </a:lnTo>
                  <a:lnTo>
                    <a:pt x="862" y="398"/>
                  </a:lnTo>
                  <a:lnTo>
                    <a:pt x="861" y="378"/>
                  </a:lnTo>
                  <a:lnTo>
                    <a:pt x="857" y="357"/>
                  </a:lnTo>
                  <a:lnTo>
                    <a:pt x="853" y="336"/>
                  </a:lnTo>
                  <a:lnTo>
                    <a:pt x="848" y="315"/>
                  </a:lnTo>
                  <a:lnTo>
                    <a:pt x="841" y="295"/>
                  </a:lnTo>
                  <a:lnTo>
                    <a:pt x="835" y="275"/>
                  </a:lnTo>
                  <a:lnTo>
                    <a:pt x="826" y="255"/>
                  </a:lnTo>
                  <a:lnTo>
                    <a:pt x="817" y="234"/>
                  </a:lnTo>
                  <a:lnTo>
                    <a:pt x="806" y="215"/>
                  </a:lnTo>
                  <a:lnTo>
                    <a:pt x="806" y="215"/>
                  </a:lnTo>
                  <a:lnTo>
                    <a:pt x="795" y="196"/>
                  </a:lnTo>
                  <a:lnTo>
                    <a:pt x="782" y="178"/>
                  </a:lnTo>
                  <a:lnTo>
                    <a:pt x="769" y="161"/>
                  </a:lnTo>
                  <a:lnTo>
                    <a:pt x="755" y="144"/>
                  </a:lnTo>
                  <a:lnTo>
                    <a:pt x="740" y="129"/>
                  </a:lnTo>
                  <a:lnTo>
                    <a:pt x="726" y="113"/>
                  </a:lnTo>
                  <a:lnTo>
                    <a:pt x="709" y="100"/>
                  </a:lnTo>
                  <a:lnTo>
                    <a:pt x="693" y="87"/>
                  </a:lnTo>
                  <a:lnTo>
                    <a:pt x="676" y="74"/>
                  </a:lnTo>
                  <a:lnTo>
                    <a:pt x="658" y="64"/>
                  </a:lnTo>
                  <a:lnTo>
                    <a:pt x="640" y="53"/>
                  </a:lnTo>
                  <a:lnTo>
                    <a:pt x="621" y="43"/>
                  </a:lnTo>
                  <a:lnTo>
                    <a:pt x="603" y="35"/>
                  </a:lnTo>
                  <a:lnTo>
                    <a:pt x="583" y="27"/>
                  </a:lnTo>
                  <a:lnTo>
                    <a:pt x="564" y="19"/>
                  </a:lnTo>
                  <a:lnTo>
                    <a:pt x="543" y="14"/>
                  </a:lnTo>
                  <a:lnTo>
                    <a:pt x="524" y="9"/>
                  </a:lnTo>
                  <a:lnTo>
                    <a:pt x="503" y="5"/>
                  </a:lnTo>
                  <a:lnTo>
                    <a:pt x="483" y="2"/>
                  </a:lnTo>
                  <a:lnTo>
                    <a:pt x="462" y="0"/>
                  </a:lnTo>
                  <a:lnTo>
                    <a:pt x="441" y="0"/>
                  </a:lnTo>
                  <a:lnTo>
                    <a:pt x="421" y="0"/>
                  </a:lnTo>
                  <a:lnTo>
                    <a:pt x="400" y="0"/>
                  </a:lnTo>
                  <a:lnTo>
                    <a:pt x="379" y="2"/>
                  </a:lnTo>
                  <a:lnTo>
                    <a:pt x="358" y="5"/>
                  </a:lnTo>
                  <a:lnTo>
                    <a:pt x="337" y="10"/>
                  </a:lnTo>
                  <a:lnTo>
                    <a:pt x="316" y="15"/>
                  </a:lnTo>
                  <a:lnTo>
                    <a:pt x="295" y="21"/>
                  </a:lnTo>
                  <a:lnTo>
                    <a:pt x="275" y="28"/>
                  </a:lnTo>
                  <a:lnTo>
                    <a:pt x="255" y="38"/>
                  </a:lnTo>
                  <a:lnTo>
                    <a:pt x="236" y="47"/>
                  </a:lnTo>
                  <a:lnTo>
                    <a:pt x="216" y="57"/>
                  </a:lnTo>
                  <a:lnTo>
                    <a:pt x="216" y="57"/>
                  </a:lnTo>
                  <a:lnTo>
                    <a:pt x="196" y="69"/>
                  </a:lnTo>
                  <a:lnTo>
                    <a:pt x="178" y="81"/>
                  </a:lnTo>
                  <a:lnTo>
                    <a:pt x="161" y="95"/>
                  </a:lnTo>
                  <a:lnTo>
                    <a:pt x="144" y="108"/>
                  </a:lnTo>
                  <a:lnTo>
                    <a:pt x="129" y="123"/>
                  </a:lnTo>
                  <a:lnTo>
                    <a:pt x="114" y="138"/>
                  </a:lnTo>
                  <a:lnTo>
                    <a:pt x="100" y="153"/>
                  </a:lnTo>
                  <a:lnTo>
                    <a:pt x="87" y="170"/>
                  </a:lnTo>
                  <a:lnTo>
                    <a:pt x="75" y="187"/>
                  </a:lnTo>
                  <a:lnTo>
                    <a:pt x="64" y="206"/>
                  </a:lnTo>
                  <a:lnTo>
                    <a:pt x="53" y="224"/>
                  </a:lnTo>
                  <a:lnTo>
                    <a:pt x="44" y="242"/>
                  </a:lnTo>
                  <a:lnTo>
                    <a:pt x="35" y="260"/>
                  </a:lnTo>
                  <a:lnTo>
                    <a:pt x="27" y="280"/>
                  </a:lnTo>
                  <a:lnTo>
                    <a:pt x="21" y="299"/>
                  </a:lnTo>
                  <a:lnTo>
                    <a:pt x="14" y="319"/>
                  </a:lnTo>
                  <a:lnTo>
                    <a:pt x="10" y="340"/>
                  </a:lnTo>
                  <a:lnTo>
                    <a:pt x="6" y="359"/>
                  </a:lnTo>
                  <a:lnTo>
                    <a:pt x="2" y="380"/>
                  </a:lnTo>
                  <a:lnTo>
                    <a:pt x="1" y="401"/>
                  </a:lnTo>
                  <a:lnTo>
                    <a:pt x="0" y="422"/>
                  </a:lnTo>
                  <a:lnTo>
                    <a:pt x="0" y="443"/>
                  </a:lnTo>
                  <a:lnTo>
                    <a:pt x="1" y="464"/>
                  </a:lnTo>
                  <a:lnTo>
                    <a:pt x="2" y="484"/>
                  </a:lnTo>
                  <a:lnTo>
                    <a:pt x="6" y="505"/>
                  </a:lnTo>
                  <a:lnTo>
                    <a:pt x="10" y="526"/>
                  </a:lnTo>
                  <a:lnTo>
                    <a:pt x="15" y="547"/>
                  </a:lnTo>
                  <a:lnTo>
                    <a:pt x="22" y="568"/>
                  </a:lnTo>
                  <a:lnTo>
                    <a:pt x="30" y="587"/>
                  </a:lnTo>
                  <a:lnTo>
                    <a:pt x="37" y="608"/>
                  </a:lnTo>
                  <a:lnTo>
                    <a:pt x="47" y="628"/>
                  </a:lnTo>
                  <a:lnTo>
                    <a:pt x="57" y="647"/>
                  </a:lnTo>
                  <a:lnTo>
                    <a:pt x="57" y="647"/>
                  </a:lnTo>
                  <a:lnTo>
                    <a:pt x="69" y="667"/>
                  </a:lnTo>
                  <a:lnTo>
                    <a:pt x="82" y="684"/>
                  </a:lnTo>
                  <a:lnTo>
                    <a:pt x="95" y="702"/>
                  </a:lnTo>
                  <a:lnTo>
                    <a:pt x="109" y="718"/>
                  </a:lnTo>
                  <a:lnTo>
                    <a:pt x="123" y="735"/>
                  </a:lnTo>
                  <a:lnTo>
                    <a:pt x="139" y="749"/>
                  </a:lnTo>
                  <a:lnTo>
                    <a:pt x="155" y="763"/>
                  </a:lnTo>
                  <a:lnTo>
                    <a:pt x="172" y="776"/>
                  </a:lnTo>
                  <a:lnTo>
                    <a:pt x="189" y="788"/>
                  </a:lnTo>
                  <a:lnTo>
                    <a:pt x="206" y="800"/>
                  </a:lnTo>
                  <a:lnTo>
                    <a:pt x="224" y="810"/>
                  </a:lnTo>
                  <a:lnTo>
                    <a:pt x="242" y="819"/>
                  </a:lnTo>
                  <a:lnTo>
                    <a:pt x="262" y="828"/>
                  </a:lnTo>
                  <a:lnTo>
                    <a:pt x="280" y="836"/>
                  </a:lnTo>
                  <a:lnTo>
                    <a:pt x="301" y="843"/>
                  </a:lnTo>
                  <a:lnTo>
                    <a:pt x="320" y="848"/>
                  </a:lnTo>
                  <a:lnTo>
                    <a:pt x="340" y="853"/>
                  </a:lnTo>
                  <a:lnTo>
                    <a:pt x="361" y="857"/>
                  </a:lnTo>
                  <a:lnTo>
                    <a:pt x="381" y="860"/>
                  </a:lnTo>
                  <a:lnTo>
                    <a:pt x="402" y="862"/>
                  </a:lnTo>
                  <a:lnTo>
                    <a:pt x="422" y="864"/>
                  </a:lnTo>
                  <a:lnTo>
                    <a:pt x="444" y="864"/>
                  </a:lnTo>
                  <a:lnTo>
                    <a:pt x="465" y="862"/>
                  </a:lnTo>
                  <a:lnTo>
                    <a:pt x="486" y="860"/>
                  </a:lnTo>
                  <a:lnTo>
                    <a:pt x="507" y="857"/>
                  </a:lnTo>
                  <a:lnTo>
                    <a:pt x="527" y="853"/>
                  </a:lnTo>
                  <a:lnTo>
                    <a:pt x="547" y="848"/>
                  </a:lnTo>
                  <a:lnTo>
                    <a:pt x="568" y="841"/>
                  </a:lnTo>
                  <a:lnTo>
                    <a:pt x="589" y="834"/>
                  </a:lnTo>
                  <a:lnTo>
                    <a:pt x="608" y="826"/>
                  </a:lnTo>
                  <a:lnTo>
                    <a:pt x="628" y="815"/>
                  </a:lnTo>
                  <a:lnTo>
                    <a:pt x="647" y="805"/>
                  </a:lnTo>
                  <a:lnTo>
                    <a:pt x="647" y="8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66"/>
            <p:cNvSpPr>
              <a:spLocks/>
            </p:cNvSpPr>
            <p:nvPr userDrawn="1"/>
          </p:nvSpPr>
          <p:spPr bwMode="auto">
            <a:xfrm>
              <a:off x="3494" y="1066"/>
              <a:ext cx="196" cy="196"/>
            </a:xfrm>
            <a:custGeom>
              <a:avLst/>
              <a:gdLst>
                <a:gd name="T0" fmla="*/ 605 w 783"/>
                <a:gd name="T1" fmla="*/ 719 h 783"/>
                <a:gd name="T2" fmla="*/ 652 w 783"/>
                <a:gd name="T3" fmla="*/ 684 h 783"/>
                <a:gd name="T4" fmla="*/ 692 w 783"/>
                <a:gd name="T5" fmla="*/ 642 h 783"/>
                <a:gd name="T6" fmla="*/ 725 w 783"/>
                <a:gd name="T7" fmla="*/ 595 h 783"/>
                <a:gd name="T8" fmla="*/ 751 w 783"/>
                <a:gd name="T9" fmla="*/ 546 h 783"/>
                <a:gd name="T10" fmla="*/ 769 w 783"/>
                <a:gd name="T11" fmla="*/ 492 h 783"/>
                <a:gd name="T12" fmla="*/ 781 w 783"/>
                <a:gd name="T13" fmla="*/ 438 h 783"/>
                <a:gd name="T14" fmla="*/ 783 w 783"/>
                <a:gd name="T15" fmla="*/ 380 h 783"/>
                <a:gd name="T16" fmla="*/ 777 w 783"/>
                <a:gd name="T17" fmla="*/ 324 h 783"/>
                <a:gd name="T18" fmla="*/ 762 w 783"/>
                <a:gd name="T19" fmla="*/ 267 h 783"/>
                <a:gd name="T20" fmla="*/ 740 w 783"/>
                <a:gd name="T21" fmla="*/ 214 h 783"/>
                <a:gd name="T22" fmla="*/ 719 w 783"/>
                <a:gd name="T23" fmla="*/ 178 h 783"/>
                <a:gd name="T24" fmla="*/ 684 w 783"/>
                <a:gd name="T25" fmla="*/ 132 h 783"/>
                <a:gd name="T26" fmla="*/ 642 w 783"/>
                <a:gd name="T27" fmla="*/ 91 h 783"/>
                <a:gd name="T28" fmla="*/ 595 w 783"/>
                <a:gd name="T29" fmla="*/ 57 h 783"/>
                <a:gd name="T30" fmla="*/ 546 w 783"/>
                <a:gd name="T31" fmla="*/ 31 h 783"/>
                <a:gd name="T32" fmla="*/ 493 w 783"/>
                <a:gd name="T33" fmla="*/ 13 h 783"/>
                <a:gd name="T34" fmla="*/ 437 w 783"/>
                <a:gd name="T35" fmla="*/ 3 h 783"/>
                <a:gd name="T36" fmla="*/ 380 w 783"/>
                <a:gd name="T37" fmla="*/ 0 h 783"/>
                <a:gd name="T38" fmla="*/ 324 w 783"/>
                <a:gd name="T39" fmla="*/ 5 h 783"/>
                <a:gd name="T40" fmla="*/ 267 w 783"/>
                <a:gd name="T41" fmla="*/ 19 h 783"/>
                <a:gd name="T42" fmla="*/ 214 w 783"/>
                <a:gd name="T43" fmla="*/ 43 h 783"/>
                <a:gd name="T44" fmla="*/ 179 w 783"/>
                <a:gd name="T45" fmla="*/ 62 h 783"/>
                <a:gd name="T46" fmla="*/ 132 w 783"/>
                <a:gd name="T47" fmla="*/ 99 h 783"/>
                <a:gd name="T48" fmla="*/ 91 w 783"/>
                <a:gd name="T49" fmla="*/ 139 h 783"/>
                <a:gd name="T50" fmla="*/ 57 w 783"/>
                <a:gd name="T51" fmla="*/ 186 h 783"/>
                <a:gd name="T52" fmla="*/ 31 w 783"/>
                <a:gd name="T53" fmla="*/ 237 h 783"/>
                <a:gd name="T54" fmla="*/ 13 w 783"/>
                <a:gd name="T55" fmla="*/ 289 h 783"/>
                <a:gd name="T56" fmla="*/ 3 w 783"/>
                <a:gd name="T57" fmla="*/ 345 h 783"/>
                <a:gd name="T58" fmla="*/ 0 w 783"/>
                <a:gd name="T59" fmla="*/ 401 h 783"/>
                <a:gd name="T60" fmla="*/ 5 w 783"/>
                <a:gd name="T61" fmla="*/ 459 h 783"/>
                <a:gd name="T62" fmla="*/ 20 w 783"/>
                <a:gd name="T63" fmla="*/ 515 h 783"/>
                <a:gd name="T64" fmla="*/ 43 w 783"/>
                <a:gd name="T65" fmla="*/ 569 h 783"/>
                <a:gd name="T66" fmla="*/ 63 w 783"/>
                <a:gd name="T67" fmla="*/ 604 h 783"/>
                <a:gd name="T68" fmla="*/ 99 w 783"/>
                <a:gd name="T69" fmla="*/ 651 h 783"/>
                <a:gd name="T70" fmla="*/ 139 w 783"/>
                <a:gd name="T71" fmla="*/ 692 h 783"/>
                <a:gd name="T72" fmla="*/ 186 w 783"/>
                <a:gd name="T73" fmla="*/ 724 h 783"/>
                <a:gd name="T74" fmla="*/ 237 w 783"/>
                <a:gd name="T75" fmla="*/ 750 h 783"/>
                <a:gd name="T76" fmla="*/ 289 w 783"/>
                <a:gd name="T77" fmla="*/ 769 h 783"/>
                <a:gd name="T78" fmla="*/ 345 w 783"/>
                <a:gd name="T79" fmla="*/ 780 h 783"/>
                <a:gd name="T80" fmla="*/ 401 w 783"/>
                <a:gd name="T81" fmla="*/ 783 h 783"/>
                <a:gd name="T82" fmla="*/ 459 w 783"/>
                <a:gd name="T83" fmla="*/ 776 h 783"/>
                <a:gd name="T84" fmla="*/ 515 w 783"/>
                <a:gd name="T85" fmla="*/ 762 h 783"/>
                <a:gd name="T86" fmla="*/ 569 w 783"/>
                <a:gd name="T87" fmla="*/ 74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86" y="730"/>
                  </a:moveTo>
                  <a:lnTo>
                    <a:pt x="586" y="730"/>
                  </a:lnTo>
                  <a:lnTo>
                    <a:pt x="605" y="719"/>
                  </a:lnTo>
                  <a:lnTo>
                    <a:pt x="620" y="709"/>
                  </a:lnTo>
                  <a:lnTo>
                    <a:pt x="636" y="697"/>
                  </a:lnTo>
                  <a:lnTo>
                    <a:pt x="652" y="684"/>
                  </a:lnTo>
                  <a:lnTo>
                    <a:pt x="666" y="671"/>
                  </a:lnTo>
                  <a:lnTo>
                    <a:pt x="679" y="657"/>
                  </a:lnTo>
                  <a:lnTo>
                    <a:pt x="692" y="642"/>
                  </a:lnTo>
                  <a:lnTo>
                    <a:pt x="704" y="628"/>
                  </a:lnTo>
                  <a:lnTo>
                    <a:pt x="714" y="612"/>
                  </a:lnTo>
                  <a:lnTo>
                    <a:pt x="725" y="595"/>
                  </a:lnTo>
                  <a:lnTo>
                    <a:pt x="735" y="580"/>
                  </a:lnTo>
                  <a:lnTo>
                    <a:pt x="743" y="563"/>
                  </a:lnTo>
                  <a:lnTo>
                    <a:pt x="751" y="546"/>
                  </a:lnTo>
                  <a:lnTo>
                    <a:pt x="758" y="528"/>
                  </a:lnTo>
                  <a:lnTo>
                    <a:pt x="764" y="511"/>
                  </a:lnTo>
                  <a:lnTo>
                    <a:pt x="769" y="492"/>
                  </a:lnTo>
                  <a:lnTo>
                    <a:pt x="774" y="474"/>
                  </a:lnTo>
                  <a:lnTo>
                    <a:pt x="778" y="456"/>
                  </a:lnTo>
                  <a:lnTo>
                    <a:pt x="781" y="438"/>
                  </a:lnTo>
                  <a:lnTo>
                    <a:pt x="782" y="418"/>
                  </a:lnTo>
                  <a:lnTo>
                    <a:pt x="783" y="400"/>
                  </a:lnTo>
                  <a:lnTo>
                    <a:pt x="783" y="380"/>
                  </a:lnTo>
                  <a:lnTo>
                    <a:pt x="782" y="362"/>
                  </a:lnTo>
                  <a:lnTo>
                    <a:pt x="779" y="343"/>
                  </a:lnTo>
                  <a:lnTo>
                    <a:pt x="777" y="324"/>
                  </a:lnTo>
                  <a:lnTo>
                    <a:pt x="773" y="305"/>
                  </a:lnTo>
                  <a:lnTo>
                    <a:pt x="769" y="287"/>
                  </a:lnTo>
                  <a:lnTo>
                    <a:pt x="762" y="267"/>
                  </a:lnTo>
                  <a:lnTo>
                    <a:pt x="756" y="249"/>
                  </a:lnTo>
                  <a:lnTo>
                    <a:pt x="748" y="231"/>
                  </a:lnTo>
                  <a:lnTo>
                    <a:pt x="740" y="214"/>
                  </a:lnTo>
                  <a:lnTo>
                    <a:pt x="730" y="195"/>
                  </a:lnTo>
                  <a:lnTo>
                    <a:pt x="730" y="195"/>
                  </a:lnTo>
                  <a:lnTo>
                    <a:pt x="719" y="178"/>
                  </a:lnTo>
                  <a:lnTo>
                    <a:pt x="709" y="161"/>
                  </a:lnTo>
                  <a:lnTo>
                    <a:pt x="697" y="146"/>
                  </a:lnTo>
                  <a:lnTo>
                    <a:pt x="684" y="132"/>
                  </a:lnTo>
                  <a:lnTo>
                    <a:pt x="671" y="117"/>
                  </a:lnTo>
                  <a:lnTo>
                    <a:pt x="657" y="103"/>
                  </a:lnTo>
                  <a:lnTo>
                    <a:pt x="642" y="91"/>
                  </a:lnTo>
                  <a:lnTo>
                    <a:pt x="627" y="78"/>
                  </a:lnTo>
                  <a:lnTo>
                    <a:pt x="612" y="68"/>
                  </a:lnTo>
                  <a:lnTo>
                    <a:pt x="595" y="57"/>
                  </a:lnTo>
                  <a:lnTo>
                    <a:pt x="580" y="48"/>
                  </a:lnTo>
                  <a:lnTo>
                    <a:pt x="563" y="39"/>
                  </a:lnTo>
                  <a:lnTo>
                    <a:pt x="546" y="31"/>
                  </a:lnTo>
                  <a:lnTo>
                    <a:pt x="528" y="25"/>
                  </a:lnTo>
                  <a:lnTo>
                    <a:pt x="511" y="18"/>
                  </a:lnTo>
                  <a:lnTo>
                    <a:pt x="493" y="13"/>
                  </a:lnTo>
                  <a:lnTo>
                    <a:pt x="474" y="9"/>
                  </a:lnTo>
                  <a:lnTo>
                    <a:pt x="456" y="5"/>
                  </a:lnTo>
                  <a:lnTo>
                    <a:pt x="437" y="3"/>
                  </a:lnTo>
                  <a:lnTo>
                    <a:pt x="418" y="0"/>
                  </a:lnTo>
                  <a:lnTo>
                    <a:pt x="400" y="0"/>
                  </a:lnTo>
                  <a:lnTo>
                    <a:pt x="380" y="0"/>
                  </a:lnTo>
                  <a:lnTo>
                    <a:pt x="362" y="0"/>
                  </a:lnTo>
                  <a:lnTo>
                    <a:pt x="343" y="3"/>
                  </a:lnTo>
                  <a:lnTo>
                    <a:pt x="324" y="5"/>
                  </a:lnTo>
                  <a:lnTo>
                    <a:pt x="305" y="9"/>
                  </a:lnTo>
                  <a:lnTo>
                    <a:pt x="287" y="14"/>
                  </a:lnTo>
                  <a:lnTo>
                    <a:pt x="267" y="19"/>
                  </a:lnTo>
                  <a:lnTo>
                    <a:pt x="249" y="26"/>
                  </a:lnTo>
                  <a:lnTo>
                    <a:pt x="231" y="34"/>
                  </a:lnTo>
                  <a:lnTo>
                    <a:pt x="214" y="43"/>
                  </a:lnTo>
                  <a:lnTo>
                    <a:pt x="195" y="52"/>
                  </a:lnTo>
                  <a:lnTo>
                    <a:pt x="195" y="52"/>
                  </a:lnTo>
                  <a:lnTo>
                    <a:pt x="179" y="62"/>
                  </a:lnTo>
                  <a:lnTo>
                    <a:pt x="162" y="74"/>
                  </a:lnTo>
                  <a:lnTo>
                    <a:pt x="146" y="86"/>
                  </a:lnTo>
                  <a:lnTo>
                    <a:pt x="132" y="99"/>
                  </a:lnTo>
                  <a:lnTo>
                    <a:pt x="117" y="112"/>
                  </a:lnTo>
                  <a:lnTo>
                    <a:pt x="103" y="125"/>
                  </a:lnTo>
                  <a:lnTo>
                    <a:pt x="91" y="139"/>
                  </a:lnTo>
                  <a:lnTo>
                    <a:pt x="78" y="155"/>
                  </a:lnTo>
                  <a:lnTo>
                    <a:pt x="68" y="171"/>
                  </a:lnTo>
                  <a:lnTo>
                    <a:pt x="57" y="186"/>
                  </a:lnTo>
                  <a:lnTo>
                    <a:pt x="48" y="203"/>
                  </a:lnTo>
                  <a:lnTo>
                    <a:pt x="39" y="219"/>
                  </a:lnTo>
                  <a:lnTo>
                    <a:pt x="31" y="237"/>
                  </a:lnTo>
                  <a:lnTo>
                    <a:pt x="25" y="254"/>
                  </a:lnTo>
                  <a:lnTo>
                    <a:pt x="18" y="272"/>
                  </a:lnTo>
                  <a:lnTo>
                    <a:pt x="13" y="289"/>
                  </a:lnTo>
                  <a:lnTo>
                    <a:pt x="9" y="307"/>
                  </a:lnTo>
                  <a:lnTo>
                    <a:pt x="5" y="327"/>
                  </a:lnTo>
                  <a:lnTo>
                    <a:pt x="3" y="345"/>
                  </a:lnTo>
                  <a:lnTo>
                    <a:pt x="0" y="363"/>
                  </a:lnTo>
                  <a:lnTo>
                    <a:pt x="0" y="383"/>
                  </a:lnTo>
                  <a:lnTo>
                    <a:pt x="0" y="401"/>
                  </a:lnTo>
                  <a:lnTo>
                    <a:pt x="0" y="421"/>
                  </a:lnTo>
                  <a:lnTo>
                    <a:pt x="3" y="439"/>
                  </a:lnTo>
                  <a:lnTo>
                    <a:pt x="5" y="459"/>
                  </a:lnTo>
                  <a:lnTo>
                    <a:pt x="9" y="477"/>
                  </a:lnTo>
                  <a:lnTo>
                    <a:pt x="14" y="496"/>
                  </a:lnTo>
                  <a:lnTo>
                    <a:pt x="20" y="515"/>
                  </a:lnTo>
                  <a:lnTo>
                    <a:pt x="26" y="533"/>
                  </a:lnTo>
                  <a:lnTo>
                    <a:pt x="34" y="551"/>
                  </a:lnTo>
                  <a:lnTo>
                    <a:pt x="43" y="569"/>
                  </a:lnTo>
                  <a:lnTo>
                    <a:pt x="52" y="586"/>
                  </a:lnTo>
                  <a:lnTo>
                    <a:pt x="52" y="586"/>
                  </a:lnTo>
                  <a:lnTo>
                    <a:pt x="63" y="604"/>
                  </a:lnTo>
                  <a:lnTo>
                    <a:pt x="74" y="620"/>
                  </a:lnTo>
                  <a:lnTo>
                    <a:pt x="86" y="636"/>
                  </a:lnTo>
                  <a:lnTo>
                    <a:pt x="99" y="651"/>
                  </a:lnTo>
                  <a:lnTo>
                    <a:pt x="112" y="666"/>
                  </a:lnTo>
                  <a:lnTo>
                    <a:pt x="125" y="679"/>
                  </a:lnTo>
                  <a:lnTo>
                    <a:pt x="139" y="692"/>
                  </a:lnTo>
                  <a:lnTo>
                    <a:pt x="155" y="703"/>
                  </a:lnTo>
                  <a:lnTo>
                    <a:pt x="171" y="714"/>
                  </a:lnTo>
                  <a:lnTo>
                    <a:pt x="186" y="724"/>
                  </a:lnTo>
                  <a:lnTo>
                    <a:pt x="203" y="735"/>
                  </a:lnTo>
                  <a:lnTo>
                    <a:pt x="219" y="743"/>
                  </a:lnTo>
                  <a:lnTo>
                    <a:pt x="237" y="750"/>
                  </a:lnTo>
                  <a:lnTo>
                    <a:pt x="254" y="758"/>
                  </a:lnTo>
                  <a:lnTo>
                    <a:pt x="272" y="763"/>
                  </a:lnTo>
                  <a:lnTo>
                    <a:pt x="289" y="769"/>
                  </a:lnTo>
                  <a:lnTo>
                    <a:pt x="308" y="774"/>
                  </a:lnTo>
                  <a:lnTo>
                    <a:pt x="327" y="778"/>
                  </a:lnTo>
                  <a:lnTo>
                    <a:pt x="345" y="780"/>
                  </a:lnTo>
                  <a:lnTo>
                    <a:pt x="364" y="782"/>
                  </a:lnTo>
                  <a:lnTo>
                    <a:pt x="383" y="783"/>
                  </a:lnTo>
                  <a:lnTo>
                    <a:pt x="401" y="783"/>
                  </a:lnTo>
                  <a:lnTo>
                    <a:pt x="421" y="782"/>
                  </a:lnTo>
                  <a:lnTo>
                    <a:pt x="439" y="779"/>
                  </a:lnTo>
                  <a:lnTo>
                    <a:pt x="459" y="776"/>
                  </a:lnTo>
                  <a:lnTo>
                    <a:pt x="477" y="773"/>
                  </a:lnTo>
                  <a:lnTo>
                    <a:pt x="496" y="769"/>
                  </a:lnTo>
                  <a:lnTo>
                    <a:pt x="515" y="762"/>
                  </a:lnTo>
                  <a:lnTo>
                    <a:pt x="533" y="756"/>
                  </a:lnTo>
                  <a:lnTo>
                    <a:pt x="551" y="748"/>
                  </a:lnTo>
                  <a:lnTo>
                    <a:pt x="569" y="740"/>
                  </a:lnTo>
                  <a:lnTo>
                    <a:pt x="586" y="730"/>
                  </a:lnTo>
                  <a:lnTo>
                    <a:pt x="586"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67"/>
            <p:cNvSpPr>
              <a:spLocks/>
            </p:cNvSpPr>
            <p:nvPr userDrawn="1"/>
          </p:nvSpPr>
          <p:spPr bwMode="auto">
            <a:xfrm>
              <a:off x="3631" y="1296"/>
              <a:ext cx="175" cy="175"/>
            </a:xfrm>
            <a:custGeom>
              <a:avLst/>
              <a:gdLst>
                <a:gd name="T0" fmla="*/ 646 w 702"/>
                <a:gd name="T1" fmla="*/ 160 h 702"/>
                <a:gd name="T2" fmla="*/ 614 w 702"/>
                <a:gd name="T3" fmla="*/ 117 h 702"/>
                <a:gd name="T4" fmla="*/ 577 w 702"/>
                <a:gd name="T5" fmla="*/ 81 h 702"/>
                <a:gd name="T6" fmla="*/ 536 w 702"/>
                <a:gd name="T7" fmla="*/ 52 h 702"/>
                <a:gd name="T8" fmla="*/ 490 w 702"/>
                <a:gd name="T9" fmla="*/ 29 h 702"/>
                <a:gd name="T10" fmla="*/ 442 w 702"/>
                <a:gd name="T11" fmla="*/ 12 h 702"/>
                <a:gd name="T12" fmla="*/ 392 w 702"/>
                <a:gd name="T13" fmla="*/ 3 h 702"/>
                <a:gd name="T14" fmla="*/ 343 w 702"/>
                <a:gd name="T15" fmla="*/ 0 h 702"/>
                <a:gd name="T16" fmla="*/ 291 w 702"/>
                <a:gd name="T17" fmla="*/ 5 h 702"/>
                <a:gd name="T18" fmla="*/ 241 w 702"/>
                <a:gd name="T19" fmla="*/ 18 h 702"/>
                <a:gd name="T20" fmla="*/ 192 w 702"/>
                <a:gd name="T21" fmla="*/ 38 h 702"/>
                <a:gd name="T22" fmla="*/ 160 w 702"/>
                <a:gd name="T23" fmla="*/ 56 h 702"/>
                <a:gd name="T24" fmla="*/ 119 w 702"/>
                <a:gd name="T25" fmla="*/ 89 h 702"/>
                <a:gd name="T26" fmla="*/ 82 w 702"/>
                <a:gd name="T27" fmla="*/ 125 h 702"/>
                <a:gd name="T28" fmla="*/ 52 w 702"/>
                <a:gd name="T29" fmla="*/ 167 h 702"/>
                <a:gd name="T30" fmla="*/ 29 w 702"/>
                <a:gd name="T31" fmla="*/ 213 h 702"/>
                <a:gd name="T32" fmla="*/ 13 w 702"/>
                <a:gd name="T33" fmla="*/ 259 h 702"/>
                <a:gd name="T34" fmla="*/ 3 w 702"/>
                <a:gd name="T35" fmla="*/ 310 h 702"/>
                <a:gd name="T36" fmla="*/ 0 w 702"/>
                <a:gd name="T37" fmla="*/ 360 h 702"/>
                <a:gd name="T38" fmla="*/ 5 w 702"/>
                <a:gd name="T39" fmla="*/ 412 h 702"/>
                <a:gd name="T40" fmla="*/ 18 w 702"/>
                <a:gd name="T41" fmla="*/ 461 h 702"/>
                <a:gd name="T42" fmla="*/ 39 w 702"/>
                <a:gd name="T43" fmla="*/ 511 h 702"/>
                <a:gd name="T44" fmla="*/ 57 w 702"/>
                <a:gd name="T45" fmla="*/ 542 h 702"/>
                <a:gd name="T46" fmla="*/ 89 w 702"/>
                <a:gd name="T47" fmla="*/ 584 h 702"/>
                <a:gd name="T48" fmla="*/ 126 w 702"/>
                <a:gd name="T49" fmla="*/ 620 h 702"/>
                <a:gd name="T50" fmla="*/ 168 w 702"/>
                <a:gd name="T51" fmla="*/ 650 h 702"/>
                <a:gd name="T52" fmla="*/ 212 w 702"/>
                <a:gd name="T53" fmla="*/ 674 h 702"/>
                <a:gd name="T54" fmla="*/ 261 w 702"/>
                <a:gd name="T55" fmla="*/ 689 h 702"/>
                <a:gd name="T56" fmla="*/ 310 w 702"/>
                <a:gd name="T57" fmla="*/ 700 h 702"/>
                <a:gd name="T58" fmla="*/ 361 w 702"/>
                <a:gd name="T59" fmla="*/ 702 h 702"/>
                <a:gd name="T60" fmla="*/ 412 w 702"/>
                <a:gd name="T61" fmla="*/ 697 h 702"/>
                <a:gd name="T62" fmla="*/ 463 w 702"/>
                <a:gd name="T63" fmla="*/ 684 h 702"/>
                <a:gd name="T64" fmla="*/ 511 w 702"/>
                <a:gd name="T65" fmla="*/ 663 h 702"/>
                <a:gd name="T66" fmla="*/ 542 w 702"/>
                <a:gd name="T67" fmla="*/ 645 h 702"/>
                <a:gd name="T68" fmla="*/ 585 w 702"/>
                <a:gd name="T69" fmla="*/ 614 h 702"/>
                <a:gd name="T70" fmla="*/ 622 w 702"/>
                <a:gd name="T71" fmla="*/ 576 h 702"/>
                <a:gd name="T72" fmla="*/ 650 w 702"/>
                <a:gd name="T73" fmla="*/ 534 h 702"/>
                <a:gd name="T74" fmla="*/ 674 w 702"/>
                <a:gd name="T75" fmla="*/ 490 h 702"/>
                <a:gd name="T76" fmla="*/ 691 w 702"/>
                <a:gd name="T77" fmla="*/ 442 h 702"/>
                <a:gd name="T78" fmla="*/ 700 w 702"/>
                <a:gd name="T79" fmla="*/ 392 h 702"/>
                <a:gd name="T80" fmla="*/ 702 w 702"/>
                <a:gd name="T81" fmla="*/ 341 h 702"/>
                <a:gd name="T82" fmla="*/ 697 w 702"/>
                <a:gd name="T83" fmla="*/ 291 h 702"/>
                <a:gd name="T84" fmla="*/ 684 w 702"/>
                <a:gd name="T85" fmla="*/ 240 h 702"/>
                <a:gd name="T86" fmla="*/ 665 w 702"/>
                <a:gd name="T87" fmla="*/ 19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5" y="176"/>
                  </a:moveTo>
                  <a:lnTo>
                    <a:pt x="655" y="176"/>
                  </a:lnTo>
                  <a:lnTo>
                    <a:pt x="646" y="160"/>
                  </a:lnTo>
                  <a:lnTo>
                    <a:pt x="636" y="145"/>
                  </a:lnTo>
                  <a:lnTo>
                    <a:pt x="625" y="132"/>
                  </a:lnTo>
                  <a:lnTo>
                    <a:pt x="614" y="117"/>
                  </a:lnTo>
                  <a:lnTo>
                    <a:pt x="602" y="104"/>
                  </a:lnTo>
                  <a:lnTo>
                    <a:pt x="590" y="93"/>
                  </a:lnTo>
                  <a:lnTo>
                    <a:pt x="577" y="81"/>
                  </a:lnTo>
                  <a:lnTo>
                    <a:pt x="563" y="70"/>
                  </a:lnTo>
                  <a:lnTo>
                    <a:pt x="550" y="61"/>
                  </a:lnTo>
                  <a:lnTo>
                    <a:pt x="536" y="52"/>
                  </a:lnTo>
                  <a:lnTo>
                    <a:pt x="520" y="43"/>
                  </a:lnTo>
                  <a:lnTo>
                    <a:pt x="506" y="35"/>
                  </a:lnTo>
                  <a:lnTo>
                    <a:pt x="490" y="29"/>
                  </a:lnTo>
                  <a:lnTo>
                    <a:pt x="474" y="22"/>
                  </a:lnTo>
                  <a:lnTo>
                    <a:pt x="459" y="17"/>
                  </a:lnTo>
                  <a:lnTo>
                    <a:pt x="442" y="12"/>
                  </a:lnTo>
                  <a:lnTo>
                    <a:pt x="426" y="8"/>
                  </a:lnTo>
                  <a:lnTo>
                    <a:pt x="409" y="5"/>
                  </a:lnTo>
                  <a:lnTo>
                    <a:pt x="392" y="3"/>
                  </a:lnTo>
                  <a:lnTo>
                    <a:pt x="375" y="0"/>
                  </a:lnTo>
                  <a:lnTo>
                    <a:pt x="360" y="0"/>
                  </a:lnTo>
                  <a:lnTo>
                    <a:pt x="343" y="0"/>
                  </a:lnTo>
                  <a:lnTo>
                    <a:pt x="324" y="1"/>
                  </a:lnTo>
                  <a:lnTo>
                    <a:pt x="308" y="3"/>
                  </a:lnTo>
                  <a:lnTo>
                    <a:pt x="291" y="5"/>
                  </a:lnTo>
                  <a:lnTo>
                    <a:pt x="274" y="8"/>
                  </a:lnTo>
                  <a:lnTo>
                    <a:pt x="258" y="13"/>
                  </a:lnTo>
                  <a:lnTo>
                    <a:pt x="241" y="18"/>
                  </a:lnTo>
                  <a:lnTo>
                    <a:pt x="224" y="24"/>
                  </a:lnTo>
                  <a:lnTo>
                    <a:pt x="208" y="30"/>
                  </a:lnTo>
                  <a:lnTo>
                    <a:pt x="192" y="38"/>
                  </a:lnTo>
                  <a:lnTo>
                    <a:pt x="176" y="47"/>
                  </a:lnTo>
                  <a:lnTo>
                    <a:pt x="176" y="47"/>
                  </a:lnTo>
                  <a:lnTo>
                    <a:pt x="160" y="56"/>
                  </a:lnTo>
                  <a:lnTo>
                    <a:pt x="146" y="67"/>
                  </a:lnTo>
                  <a:lnTo>
                    <a:pt x="132" y="77"/>
                  </a:lnTo>
                  <a:lnTo>
                    <a:pt x="119" y="89"/>
                  </a:lnTo>
                  <a:lnTo>
                    <a:pt x="106" y="100"/>
                  </a:lnTo>
                  <a:lnTo>
                    <a:pt x="94" y="112"/>
                  </a:lnTo>
                  <a:lnTo>
                    <a:pt x="82" y="125"/>
                  </a:lnTo>
                  <a:lnTo>
                    <a:pt x="72" y="140"/>
                  </a:lnTo>
                  <a:lnTo>
                    <a:pt x="61" y="153"/>
                  </a:lnTo>
                  <a:lnTo>
                    <a:pt x="52" y="167"/>
                  </a:lnTo>
                  <a:lnTo>
                    <a:pt x="44" y="183"/>
                  </a:lnTo>
                  <a:lnTo>
                    <a:pt x="36" y="197"/>
                  </a:lnTo>
                  <a:lnTo>
                    <a:pt x="29" y="213"/>
                  </a:lnTo>
                  <a:lnTo>
                    <a:pt x="22" y="228"/>
                  </a:lnTo>
                  <a:lnTo>
                    <a:pt x="17" y="244"/>
                  </a:lnTo>
                  <a:lnTo>
                    <a:pt x="13" y="259"/>
                  </a:lnTo>
                  <a:lnTo>
                    <a:pt x="8" y="276"/>
                  </a:lnTo>
                  <a:lnTo>
                    <a:pt x="5" y="293"/>
                  </a:lnTo>
                  <a:lnTo>
                    <a:pt x="3" y="310"/>
                  </a:lnTo>
                  <a:lnTo>
                    <a:pt x="1" y="326"/>
                  </a:lnTo>
                  <a:lnTo>
                    <a:pt x="0" y="343"/>
                  </a:lnTo>
                  <a:lnTo>
                    <a:pt x="0" y="360"/>
                  </a:lnTo>
                  <a:lnTo>
                    <a:pt x="1" y="378"/>
                  </a:lnTo>
                  <a:lnTo>
                    <a:pt x="3" y="395"/>
                  </a:lnTo>
                  <a:lnTo>
                    <a:pt x="5" y="412"/>
                  </a:lnTo>
                  <a:lnTo>
                    <a:pt x="9" y="429"/>
                  </a:lnTo>
                  <a:lnTo>
                    <a:pt x="13" y="444"/>
                  </a:lnTo>
                  <a:lnTo>
                    <a:pt x="18" y="461"/>
                  </a:lnTo>
                  <a:lnTo>
                    <a:pt x="25" y="478"/>
                  </a:lnTo>
                  <a:lnTo>
                    <a:pt x="31" y="494"/>
                  </a:lnTo>
                  <a:lnTo>
                    <a:pt x="39" y="511"/>
                  </a:lnTo>
                  <a:lnTo>
                    <a:pt x="47" y="526"/>
                  </a:lnTo>
                  <a:lnTo>
                    <a:pt x="47" y="526"/>
                  </a:lnTo>
                  <a:lnTo>
                    <a:pt x="57" y="542"/>
                  </a:lnTo>
                  <a:lnTo>
                    <a:pt x="66" y="556"/>
                  </a:lnTo>
                  <a:lnTo>
                    <a:pt x="78" y="571"/>
                  </a:lnTo>
                  <a:lnTo>
                    <a:pt x="89" y="584"/>
                  </a:lnTo>
                  <a:lnTo>
                    <a:pt x="100" y="597"/>
                  </a:lnTo>
                  <a:lnTo>
                    <a:pt x="113" y="609"/>
                  </a:lnTo>
                  <a:lnTo>
                    <a:pt x="126" y="620"/>
                  </a:lnTo>
                  <a:lnTo>
                    <a:pt x="139" y="631"/>
                  </a:lnTo>
                  <a:lnTo>
                    <a:pt x="154" y="641"/>
                  </a:lnTo>
                  <a:lnTo>
                    <a:pt x="168" y="650"/>
                  </a:lnTo>
                  <a:lnTo>
                    <a:pt x="182" y="658"/>
                  </a:lnTo>
                  <a:lnTo>
                    <a:pt x="198" y="666"/>
                  </a:lnTo>
                  <a:lnTo>
                    <a:pt x="212" y="674"/>
                  </a:lnTo>
                  <a:lnTo>
                    <a:pt x="228" y="680"/>
                  </a:lnTo>
                  <a:lnTo>
                    <a:pt x="245" y="685"/>
                  </a:lnTo>
                  <a:lnTo>
                    <a:pt x="261" y="689"/>
                  </a:lnTo>
                  <a:lnTo>
                    <a:pt x="278" y="695"/>
                  </a:lnTo>
                  <a:lnTo>
                    <a:pt x="293" y="697"/>
                  </a:lnTo>
                  <a:lnTo>
                    <a:pt x="310" y="700"/>
                  </a:lnTo>
                  <a:lnTo>
                    <a:pt x="327" y="701"/>
                  </a:lnTo>
                  <a:lnTo>
                    <a:pt x="344" y="702"/>
                  </a:lnTo>
                  <a:lnTo>
                    <a:pt x="361" y="702"/>
                  </a:lnTo>
                  <a:lnTo>
                    <a:pt x="378" y="701"/>
                  </a:lnTo>
                  <a:lnTo>
                    <a:pt x="395" y="700"/>
                  </a:lnTo>
                  <a:lnTo>
                    <a:pt x="412" y="697"/>
                  </a:lnTo>
                  <a:lnTo>
                    <a:pt x="429" y="693"/>
                  </a:lnTo>
                  <a:lnTo>
                    <a:pt x="446" y="689"/>
                  </a:lnTo>
                  <a:lnTo>
                    <a:pt x="463" y="684"/>
                  </a:lnTo>
                  <a:lnTo>
                    <a:pt x="478" y="678"/>
                  </a:lnTo>
                  <a:lnTo>
                    <a:pt x="495" y="671"/>
                  </a:lnTo>
                  <a:lnTo>
                    <a:pt x="511" y="663"/>
                  </a:lnTo>
                  <a:lnTo>
                    <a:pt x="526" y="655"/>
                  </a:lnTo>
                  <a:lnTo>
                    <a:pt x="526" y="655"/>
                  </a:lnTo>
                  <a:lnTo>
                    <a:pt x="542" y="645"/>
                  </a:lnTo>
                  <a:lnTo>
                    <a:pt x="558" y="636"/>
                  </a:lnTo>
                  <a:lnTo>
                    <a:pt x="571" y="624"/>
                  </a:lnTo>
                  <a:lnTo>
                    <a:pt x="585" y="614"/>
                  </a:lnTo>
                  <a:lnTo>
                    <a:pt x="598" y="602"/>
                  </a:lnTo>
                  <a:lnTo>
                    <a:pt x="610" y="589"/>
                  </a:lnTo>
                  <a:lnTo>
                    <a:pt x="622" y="576"/>
                  </a:lnTo>
                  <a:lnTo>
                    <a:pt x="632" y="563"/>
                  </a:lnTo>
                  <a:lnTo>
                    <a:pt x="641" y="549"/>
                  </a:lnTo>
                  <a:lnTo>
                    <a:pt x="650" y="534"/>
                  </a:lnTo>
                  <a:lnTo>
                    <a:pt x="659" y="520"/>
                  </a:lnTo>
                  <a:lnTo>
                    <a:pt x="667" y="504"/>
                  </a:lnTo>
                  <a:lnTo>
                    <a:pt x="674" y="490"/>
                  </a:lnTo>
                  <a:lnTo>
                    <a:pt x="680" y="474"/>
                  </a:lnTo>
                  <a:lnTo>
                    <a:pt x="685" y="457"/>
                  </a:lnTo>
                  <a:lnTo>
                    <a:pt x="691" y="442"/>
                  </a:lnTo>
                  <a:lnTo>
                    <a:pt x="695" y="425"/>
                  </a:lnTo>
                  <a:lnTo>
                    <a:pt x="697" y="409"/>
                  </a:lnTo>
                  <a:lnTo>
                    <a:pt x="700" y="392"/>
                  </a:lnTo>
                  <a:lnTo>
                    <a:pt x="702" y="375"/>
                  </a:lnTo>
                  <a:lnTo>
                    <a:pt x="702" y="358"/>
                  </a:lnTo>
                  <a:lnTo>
                    <a:pt x="702" y="341"/>
                  </a:lnTo>
                  <a:lnTo>
                    <a:pt x="701" y="325"/>
                  </a:lnTo>
                  <a:lnTo>
                    <a:pt x="700" y="308"/>
                  </a:lnTo>
                  <a:lnTo>
                    <a:pt x="697" y="291"/>
                  </a:lnTo>
                  <a:lnTo>
                    <a:pt x="695" y="274"/>
                  </a:lnTo>
                  <a:lnTo>
                    <a:pt x="689" y="257"/>
                  </a:lnTo>
                  <a:lnTo>
                    <a:pt x="684" y="240"/>
                  </a:lnTo>
                  <a:lnTo>
                    <a:pt x="679" y="224"/>
                  </a:lnTo>
                  <a:lnTo>
                    <a:pt x="672" y="207"/>
                  </a:lnTo>
                  <a:lnTo>
                    <a:pt x="665" y="192"/>
                  </a:lnTo>
                  <a:lnTo>
                    <a:pt x="655" y="176"/>
                  </a:lnTo>
                  <a:lnTo>
                    <a:pt x="655"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Freeform 68"/>
            <p:cNvSpPr>
              <a:spLocks/>
            </p:cNvSpPr>
            <p:nvPr userDrawn="1"/>
          </p:nvSpPr>
          <p:spPr bwMode="auto">
            <a:xfrm>
              <a:off x="3768" y="1525"/>
              <a:ext cx="155" cy="155"/>
            </a:xfrm>
            <a:custGeom>
              <a:avLst/>
              <a:gdLst>
                <a:gd name="T0" fmla="*/ 580 w 622"/>
                <a:gd name="T1" fmla="*/ 155 h 622"/>
                <a:gd name="T2" fmla="*/ 562 w 622"/>
                <a:gd name="T3" fmla="*/ 129 h 622"/>
                <a:gd name="T4" fmla="*/ 544 w 622"/>
                <a:gd name="T5" fmla="*/ 105 h 622"/>
                <a:gd name="T6" fmla="*/ 498 w 622"/>
                <a:gd name="T7" fmla="*/ 63 h 622"/>
                <a:gd name="T8" fmla="*/ 447 w 622"/>
                <a:gd name="T9" fmla="*/ 32 h 622"/>
                <a:gd name="T10" fmla="*/ 391 w 622"/>
                <a:gd name="T11" fmla="*/ 11 h 622"/>
                <a:gd name="T12" fmla="*/ 333 w 622"/>
                <a:gd name="T13" fmla="*/ 2 h 622"/>
                <a:gd name="T14" fmla="*/ 273 w 622"/>
                <a:gd name="T15" fmla="*/ 3 h 622"/>
                <a:gd name="T16" fmla="*/ 213 w 622"/>
                <a:gd name="T17" fmla="*/ 16 h 622"/>
                <a:gd name="T18" fmla="*/ 184 w 622"/>
                <a:gd name="T19" fmla="*/ 28 h 622"/>
                <a:gd name="T20" fmla="*/ 155 w 622"/>
                <a:gd name="T21" fmla="*/ 42 h 622"/>
                <a:gd name="T22" fmla="*/ 142 w 622"/>
                <a:gd name="T23" fmla="*/ 50 h 622"/>
                <a:gd name="T24" fmla="*/ 116 w 622"/>
                <a:gd name="T25" fmla="*/ 68 h 622"/>
                <a:gd name="T26" fmla="*/ 82 w 622"/>
                <a:gd name="T27" fmla="*/ 101 h 622"/>
                <a:gd name="T28" fmla="*/ 46 w 622"/>
                <a:gd name="T29" fmla="*/ 149 h 622"/>
                <a:gd name="T30" fmla="*/ 20 w 622"/>
                <a:gd name="T31" fmla="*/ 202 h 622"/>
                <a:gd name="T32" fmla="*/ 4 w 622"/>
                <a:gd name="T33" fmla="*/ 260 h 622"/>
                <a:gd name="T34" fmla="*/ 0 w 622"/>
                <a:gd name="T35" fmla="*/ 320 h 622"/>
                <a:gd name="T36" fmla="*/ 8 w 622"/>
                <a:gd name="T37" fmla="*/ 379 h 622"/>
                <a:gd name="T38" fmla="*/ 21 w 622"/>
                <a:gd name="T39" fmla="*/ 424 h 622"/>
                <a:gd name="T40" fmla="*/ 34 w 622"/>
                <a:gd name="T41" fmla="*/ 452 h 622"/>
                <a:gd name="T42" fmla="*/ 42 w 622"/>
                <a:gd name="T43" fmla="*/ 465 h 622"/>
                <a:gd name="T44" fmla="*/ 59 w 622"/>
                <a:gd name="T45" fmla="*/ 493 h 622"/>
                <a:gd name="T46" fmla="*/ 78 w 622"/>
                <a:gd name="T47" fmla="*/ 518 h 622"/>
                <a:gd name="T48" fmla="*/ 124 w 622"/>
                <a:gd name="T49" fmla="*/ 558 h 622"/>
                <a:gd name="T50" fmla="*/ 175 w 622"/>
                <a:gd name="T51" fmla="*/ 589 h 622"/>
                <a:gd name="T52" fmla="*/ 231 w 622"/>
                <a:gd name="T53" fmla="*/ 610 h 622"/>
                <a:gd name="T54" fmla="*/ 290 w 622"/>
                <a:gd name="T55" fmla="*/ 621 h 622"/>
                <a:gd name="T56" fmla="*/ 350 w 622"/>
                <a:gd name="T57" fmla="*/ 619 h 622"/>
                <a:gd name="T58" fmla="*/ 408 w 622"/>
                <a:gd name="T59" fmla="*/ 605 h 622"/>
                <a:gd name="T60" fmla="*/ 438 w 622"/>
                <a:gd name="T61" fmla="*/ 594 h 622"/>
                <a:gd name="T62" fmla="*/ 465 w 622"/>
                <a:gd name="T63" fmla="*/ 580 h 622"/>
                <a:gd name="T64" fmla="*/ 480 w 622"/>
                <a:gd name="T65" fmla="*/ 571 h 622"/>
                <a:gd name="T66" fmla="*/ 506 w 622"/>
                <a:gd name="T67" fmla="*/ 553 h 622"/>
                <a:gd name="T68" fmla="*/ 540 w 622"/>
                <a:gd name="T69" fmla="*/ 521 h 622"/>
                <a:gd name="T70" fmla="*/ 575 w 622"/>
                <a:gd name="T71" fmla="*/ 473 h 622"/>
                <a:gd name="T72" fmla="*/ 602 w 622"/>
                <a:gd name="T73" fmla="*/ 420 h 622"/>
                <a:gd name="T74" fmla="*/ 617 w 622"/>
                <a:gd name="T75" fmla="*/ 363 h 622"/>
                <a:gd name="T76" fmla="*/ 622 w 622"/>
                <a:gd name="T77" fmla="*/ 303 h 622"/>
                <a:gd name="T78" fmla="*/ 614 w 622"/>
                <a:gd name="T79" fmla="*/ 243 h 622"/>
                <a:gd name="T80" fmla="*/ 600 w 622"/>
                <a:gd name="T81" fmla="*/ 198 h 622"/>
                <a:gd name="T82" fmla="*/ 588 w 622"/>
                <a:gd name="T83" fmla="*/ 170 h 622"/>
                <a:gd name="T84" fmla="*/ 580 w 622"/>
                <a:gd name="T85" fmla="*/ 15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80" y="155"/>
                  </a:moveTo>
                  <a:lnTo>
                    <a:pt x="580" y="155"/>
                  </a:lnTo>
                  <a:lnTo>
                    <a:pt x="571" y="142"/>
                  </a:lnTo>
                  <a:lnTo>
                    <a:pt x="562" y="129"/>
                  </a:lnTo>
                  <a:lnTo>
                    <a:pt x="553" y="116"/>
                  </a:lnTo>
                  <a:lnTo>
                    <a:pt x="544" y="105"/>
                  </a:lnTo>
                  <a:lnTo>
                    <a:pt x="522" y="82"/>
                  </a:lnTo>
                  <a:lnTo>
                    <a:pt x="498" y="63"/>
                  </a:lnTo>
                  <a:lnTo>
                    <a:pt x="473" y="46"/>
                  </a:lnTo>
                  <a:lnTo>
                    <a:pt x="447" y="32"/>
                  </a:lnTo>
                  <a:lnTo>
                    <a:pt x="420" y="20"/>
                  </a:lnTo>
                  <a:lnTo>
                    <a:pt x="391" y="11"/>
                  </a:lnTo>
                  <a:lnTo>
                    <a:pt x="363" y="4"/>
                  </a:lnTo>
                  <a:lnTo>
                    <a:pt x="333" y="2"/>
                  </a:lnTo>
                  <a:lnTo>
                    <a:pt x="303" y="0"/>
                  </a:lnTo>
                  <a:lnTo>
                    <a:pt x="273" y="3"/>
                  </a:lnTo>
                  <a:lnTo>
                    <a:pt x="243" y="8"/>
                  </a:lnTo>
                  <a:lnTo>
                    <a:pt x="213" y="16"/>
                  </a:lnTo>
                  <a:lnTo>
                    <a:pt x="198" y="21"/>
                  </a:lnTo>
                  <a:lnTo>
                    <a:pt x="184" y="28"/>
                  </a:lnTo>
                  <a:lnTo>
                    <a:pt x="170" y="34"/>
                  </a:lnTo>
                  <a:lnTo>
                    <a:pt x="155" y="42"/>
                  </a:lnTo>
                  <a:lnTo>
                    <a:pt x="155" y="42"/>
                  </a:lnTo>
                  <a:lnTo>
                    <a:pt x="142" y="50"/>
                  </a:lnTo>
                  <a:lnTo>
                    <a:pt x="129" y="59"/>
                  </a:lnTo>
                  <a:lnTo>
                    <a:pt x="116" y="68"/>
                  </a:lnTo>
                  <a:lnTo>
                    <a:pt x="105" y="79"/>
                  </a:lnTo>
                  <a:lnTo>
                    <a:pt x="82" y="101"/>
                  </a:lnTo>
                  <a:lnTo>
                    <a:pt x="63" y="123"/>
                  </a:lnTo>
                  <a:lnTo>
                    <a:pt x="46" y="149"/>
                  </a:lnTo>
                  <a:lnTo>
                    <a:pt x="32" y="175"/>
                  </a:lnTo>
                  <a:lnTo>
                    <a:pt x="20" y="202"/>
                  </a:lnTo>
                  <a:lnTo>
                    <a:pt x="11" y="231"/>
                  </a:lnTo>
                  <a:lnTo>
                    <a:pt x="4" y="260"/>
                  </a:lnTo>
                  <a:lnTo>
                    <a:pt x="2" y="290"/>
                  </a:lnTo>
                  <a:lnTo>
                    <a:pt x="0" y="320"/>
                  </a:lnTo>
                  <a:lnTo>
                    <a:pt x="3" y="350"/>
                  </a:lnTo>
                  <a:lnTo>
                    <a:pt x="8" y="379"/>
                  </a:lnTo>
                  <a:lnTo>
                    <a:pt x="16" y="408"/>
                  </a:lnTo>
                  <a:lnTo>
                    <a:pt x="21" y="424"/>
                  </a:lnTo>
                  <a:lnTo>
                    <a:pt x="28" y="438"/>
                  </a:lnTo>
                  <a:lnTo>
                    <a:pt x="34" y="452"/>
                  </a:lnTo>
                  <a:lnTo>
                    <a:pt x="42" y="465"/>
                  </a:lnTo>
                  <a:lnTo>
                    <a:pt x="42" y="465"/>
                  </a:lnTo>
                  <a:lnTo>
                    <a:pt x="50" y="480"/>
                  </a:lnTo>
                  <a:lnTo>
                    <a:pt x="59" y="493"/>
                  </a:lnTo>
                  <a:lnTo>
                    <a:pt x="68" y="505"/>
                  </a:lnTo>
                  <a:lnTo>
                    <a:pt x="78" y="518"/>
                  </a:lnTo>
                  <a:lnTo>
                    <a:pt x="101" y="538"/>
                  </a:lnTo>
                  <a:lnTo>
                    <a:pt x="124" y="558"/>
                  </a:lnTo>
                  <a:lnTo>
                    <a:pt x="149" y="575"/>
                  </a:lnTo>
                  <a:lnTo>
                    <a:pt x="175" y="589"/>
                  </a:lnTo>
                  <a:lnTo>
                    <a:pt x="202" y="601"/>
                  </a:lnTo>
                  <a:lnTo>
                    <a:pt x="231" y="610"/>
                  </a:lnTo>
                  <a:lnTo>
                    <a:pt x="260" y="617"/>
                  </a:lnTo>
                  <a:lnTo>
                    <a:pt x="290" y="621"/>
                  </a:lnTo>
                  <a:lnTo>
                    <a:pt x="320" y="622"/>
                  </a:lnTo>
                  <a:lnTo>
                    <a:pt x="350" y="619"/>
                  </a:lnTo>
                  <a:lnTo>
                    <a:pt x="379" y="614"/>
                  </a:lnTo>
                  <a:lnTo>
                    <a:pt x="408" y="605"/>
                  </a:lnTo>
                  <a:lnTo>
                    <a:pt x="424" y="600"/>
                  </a:lnTo>
                  <a:lnTo>
                    <a:pt x="438" y="594"/>
                  </a:lnTo>
                  <a:lnTo>
                    <a:pt x="452" y="587"/>
                  </a:lnTo>
                  <a:lnTo>
                    <a:pt x="465" y="580"/>
                  </a:lnTo>
                  <a:lnTo>
                    <a:pt x="465" y="580"/>
                  </a:lnTo>
                  <a:lnTo>
                    <a:pt x="480" y="571"/>
                  </a:lnTo>
                  <a:lnTo>
                    <a:pt x="493" y="562"/>
                  </a:lnTo>
                  <a:lnTo>
                    <a:pt x="506" y="553"/>
                  </a:lnTo>
                  <a:lnTo>
                    <a:pt x="518" y="542"/>
                  </a:lnTo>
                  <a:lnTo>
                    <a:pt x="540" y="521"/>
                  </a:lnTo>
                  <a:lnTo>
                    <a:pt x="558" y="498"/>
                  </a:lnTo>
                  <a:lnTo>
                    <a:pt x="575" y="473"/>
                  </a:lnTo>
                  <a:lnTo>
                    <a:pt x="591" y="447"/>
                  </a:lnTo>
                  <a:lnTo>
                    <a:pt x="602" y="420"/>
                  </a:lnTo>
                  <a:lnTo>
                    <a:pt x="611" y="391"/>
                  </a:lnTo>
                  <a:lnTo>
                    <a:pt x="617" y="363"/>
                  </a:lnTo>
                  <a:lnTo>
                    <a:pt x="621" y="333"/>
                  </a:lnTo>
                  <a:lnTo>
                    <a:pt x="622" y="303"/>
                  </a:lnTo>
                  <a:lnTo>
                    <a:pt x="619" y="273"/>
                  </a:lnTo>
                  <a:lnTo>
                    <a:pt x="614" y="243"/>
                  </a:lnTo>
                  <a:lnTo>
                    <a:pt x="606" y="213"/>
                  </a:lnTo>
                  <a:lnTo>
                    <a:pt x="600" y="198"/>
                  </a:lnTo>
                  <a:lnTo>
                    <a:pt x="594" y="184"/>
                  </a:lnTo>
                  <a:lnTo>
                    <a:pt x="588" y="170"/>
                  </a:lnTo>
                  <a:lnTo>
                    <a:pt x="580" y="155"/>
                  </a:lnTo>
                  <a:lnTo>
                    <a:pt x="580" y="1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69"/>
            <p:cNvSpPr>
              <a:spLocks/>
            </p:cNvSpPr>
            <p:nvPr userDrawn="1"/>
          </p:nvSpPr>
          <p:spPr bwMode="auto">
            <a:xfrm>
              <a:off x="3904" y="1754"/>
              <a:ext cx="135" cy="135"/>
            </a:xfrm>
            <a:custGeom>
              <a:avLst/>
              <a:gdLst>
                <a:gd name="T0" fmla="*/ 134 w 539"/>
                <a:gd name="T1" fmla="*/ 36 h 539"/>
                <a:gd name="T2" fmla="*/ 89 w 539"/>
                <a:gd name="T3" fmla="*/ 67 h 539"/>
                <a:gd name="T4" fmla="*/ 54 w 539"/>
                <a:gd name="T5" fmla="*/ 106 h 539"/>
                <a:gd name="T6" fmla="*/ 27 w 539"/>
                <a:gd name="T7" fmla="*/ 151 h 539"/>
                <a:gd name="T8" fmla="*/ 9 w 539"/>
                <a:gd name="T9" fmla="*/ 200 h 539"/>
                <a:gd name="T10" fmla="*/ 0 w 539"/>
                <a:gd name="T11" fmla="*/ 251 h 539"/>
                <a:gd name="T12" fmla="*/ 1 w 539"/>
                <a:gd name="T13" fmla="*/ 303 h 539"/>
                <a:gd name="T14" fmla="*/ 13 w 539"/>
                <a:gd name="T15" fmla="*/ 355 h 539"/>
                <a:gd name="T16" fmla="*/ 35 w 539"/>
                <a:gd name="T17" fmla="*/ 405 h 539"/>
                <a:gd name="T18" fmla="*/ 50 w 539"/>
                <a:gd name="T19" fmla="*/ 428 h 539"/>
                <a:gd name="T20" fmla="*/ 86 w 539"/>
                <a:gd name="T21" fmla="*/ 469 h 539"/>
                <a:gd name="T22" fmla="*/ 127 w 539"/>
                <a:gd name="T23" fmla="*/ 500 h 539"/>
                <a:gd name="T24" fmla="*/ 174 w 539"/>
                <a:gd name="T25" fmla="*/ 522 h 539"/>
                <a:gd name="T26" fmla="*/ 225 w 539"/>
                <a:gd name="T27" fmla="*/ 536 h 539"/>
                <a:gd name="T28" fmla="*/ 276 w 539"/>
                <a:gd name="T29" fmla="*/ 539 h 539"/>
                <a:gd name="T30" fmla="*/ 328 w 539"/>
                <a:gd name="T31" fmla="*/ 532 h 539"/>
                <a:gd name="T32" fmla="*/ 380 w 539"/>
                <a:gd name="T33" fmla="*/ 515 h 539"/>
                <a:gd name="T34" fmla="*/ 404 w 539"/>
                <a:gd name="T35" fmla="*/ 504 h 539"/>
                <a:gd name="T36" fmla="*/ 449 w 539"/>
                <a:gd name="T37" fmla="*/ 471 h 539"/>
                <a:gd name="T38" fmla="*/ 484 w 539"/>
                <a:gd name="T39" fmla="*/ 432 h 539"/>
                <a:gd name="T40" fmla="*/ 512 w 539"/>
                <a:gd name="T41" fmla="*/ 388 h 539"/>
                <a:gd name="T42" fmla="*/ 530 w 539"/>
                <a:gd name="T43" fmla="*/ 340 h 539"/>
                <a:gd name="T44" fmla="*/ 539 w 539"/>
                <a:gd name="T45" fmla="*/ 289 h 539"/>
                <a:gd name="T46" fmla="*/ 538 w 539"/>
                <a:gd name="T47" fmla="*/ 237 h 539"/>
                <a:gd name="T48" fmla="*/ 526 w 539"/>
                <a:gd name="T49" fmla="*/ 185 h 539"/>
                <a:gd name="T50" fmla="*/ 503 w 539"/>
                <a:gd name="T51" fmla="*/ 135 h 539"/>
                <a:gd name="T52" fmla="*/ 488 w 539"/>
                <a:gd name="T53" fmla="*/ 112 h 539"/>
                <a:gd name="T54" fmla="*/ 452 w 539"/>
                <a:gd name="T55" fmla="*/ 71 h 539"/>
                <a:gd name="T56" fmla="*/ 410 w 539"/>
                <a:gd name="T57" fmla="*/ 40 h 539"/>
                <a:gd name="T58" fmla="*/ 363 w 539"/>
                <a:gd name="T59" fmla="*/ 17 h 539"/>
                <a:gd name="T60" fmla="*/ 314 w 539"/>
                <a:gd name="T61" fmla="*/ 3 h 539"/>
                <a:gd name="T62" fmla="*/ 262 w 539"/>
                <a:gd name="T63" fmla="*/ 0 h 539"/>
                <a:gd name="T64" fmla="*/ 209 w 539"/>
                <a:gd name="T65" fmla="*/ 6 h 539"/>
                <a:gd name="T66" fmla="*/ 159 w 539"/>
                <a:gd name="T67" fmla="*/ 23 h 539"/>
                <a:gd name="T68" fmla="*/ 134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134" y="36"/>
                  </a:moveTo>
                  <a:lnTo>
                    <a:pt x="134" y="36"/>
                  </a:lnTo>
                  <a:lnTo>
                    <a:pt x="110" y="50"/>
                  </a:lnTo>
                  <a:lnTo>
                    <a:pt x="89" y="67"/>
                  </a:lnTo>
                  <a:lnTo>
                    <a:pt x="71" y="87"/>
                  </a:lnTo>
                  <a:lnTo>
                    <a:pt x="54" y="106"/>
                  </a:lnTo>
                  <a:lnTo>
                    <a:pt x="39" y="129"/>
                  </a:lnTo>
                  <a:lnTo>
                    <a:pt x="27" y="151"/>
                  </a:lnTo>
                  <a:lnTo>
                    <a:pt x="17" y="175"/>
                  </a:lnTo>
                  <a:lnTo>
                    <a:pt x="9" y="200"/>
                  </a:lnTo>
                  <a:lnTo>
                    <a:pt x="2" y="225"/>
                  </a:lnTo>
                  <a:lnTo>
                    <a:pt x="0" y="251"/>
                  </a:lnTo>
                  <a:lnTo>
                    <a:pt x="0" y="277"/>
                  </a:lnTo>
                  <a:lnTo>
                    <a:pt x="1" y="303"/>
                  </a:lnTo>
                  <a:lnTo>
                    <a:pt x="6" y="329"/>
                  </a:lnTo>
                  <a:lnTo>
                    <a:pt x="13" y="355"/>
                  </a:lnTo>
                  <a:lnTo>
                    <a:pt x="23" y="380"/>
                  </a:lnTo>
                  <a:lnTo>
                    <a:pt x="35" y="405"/>
                  </a:lnTo>
                  <a:lnTo>
                    <a:pt x="35" y="405"/>
                  </a:lnTo>
                  <a:lnTo>
                    <a:pt x="50" y="428"/>
                  </a:lnTo>
                  <a:lnTo>
                    <a:pt x="67" y="449"/>
                  </a:lnTo>
                  <a:lnTo>
                    <a:pt x="86" y="469"/>
                  </a:lnTo>
                  <a:lnTo>
                    <a:pt x="106" y="486"/>
                  </a:lnTo>
                  <a:lnTo>
                    <a:pt x="127" y="500"/>
                  </a:lnTo>
                  <a:lnTo>
                    <a:pt x="151" y="513"/>
                  </a:lnTo>
                  <a:lnTo>
                    <a:pt x="174" y="522"/>
                  </a:lnTo>
                  <a:lnTo>
                    <a:pt x="199" y="530"/>
                  </a:lnTo>
                  <a:lnTo>
                    <a:pt x="225" y="536"/>
                  </a:lnTo>
                  <a:lnTo>
                    <a:pt x="250" y="539"/>
                  </a:lnTo>
                  <a:lnTo>
                    <a:pt x="276" y="539"/>
                  </a:lnTo>
                  <a:lnTo>
                    <a:pt x="303" y="538"/>
                  </a:lnTo>
                  <a:lnTo>
                    <a:pt x="328" y="532"/>
                  </a:lnTo>
                  <a:lnTo>
                    <a:pt x="354" y="526"/>
                  </a:lnTo>
                  <a:lnTo>
                    <a:pt x="380" y="515"/>
                  </a:lnTo>
                  <a:lnTo>
                    <a:pt x="404" y="504"/>
                  </a:lnTo>
                  <a:lnTo>
                    <a:pt x="404" y="504"/>
                  </a:lnTo>
                  <a:lnTo>
                    <a:pt x="427" y="488"/>
                  </a:lnTo>
                  <a:lnTo>
                    <a:pt x="449" y="471"/>
                  </a:lnTo>
                  <a:lnTo>
                    <a:pt x="467" y="453"/>
                  </a:lnTo>
                  <a:lnTo>
                    <a:pt x="484" y="432"/>
                  </a:lnTo>
                  <a:lnTo>
                    <a:pt x="500" y="411"/>
                  </a:lnTo>
                  <a:lnTo>
                    <a:pt x="512" y="388"/>
                  </a:lnTo>
                  <a:lnTo>
                    <a:pt x="522" y="364"/>
                  </a:lnTo>
                  <a:lnTo>
                    <a:pt x="530" y="340"/>
                  </a:lnTo>
                  <a:lnTo>
                    <a:pt x="535" y="314"/>
                  </a:lnTo>
                  <a:lnTo>
                    <a:pt x="539" y="289"/>
                  </a:lnTo>
                  <a:lnTo>
                    <a:pt x="539" y="263"/>
                  </a:lnTo>
                  <a:lnTo>
                    <a:pt x="538" y="237"/>
                  </a:lnTo>
                  <a:lnTo>
                    <a:pt x="533" y="211"/>
                  </a:lnTo>
                  <a:lnTo>
                    <a:pt x="526" y="185"/>
                  </a:lnTo>
                  <a:lnTo>
                    <a:pt x="516" y="160"/>
                  </a:lnTo>
                  <a:lnTo>
                    <a:pt x="503" y="135"/>
                  </a:lnTo>
                  <a:lnTo>
                    <a:pt x="503" y="135"/>
                  </a:lnTo>
                  <a:lnTo>
                    <a:pt x="488" y="112"/>
                  </a:lnTo>
                  <a:lnTo>
                    <a:pt x="471" y="91"/>
                  </a:lnTo>
                  <a:lnTo>
                    <a:pt x="452" y="71"/>
                  </a:lnTo>
                  <a:lnTo>
                    <a:pt x="432" y="54"/>
                  </a:lnTo>
                  <a:lnTo>
                    <a:pt x="410" y="40"/>
                  </a:lnTo>
                  <a:lnTo>
                    <a:pt x="388" y="27"/>
                  </a:lnTo>
                  <a:lnTo>
                    <a:pt x="363" y="17"/>
                  </a:lnTo>
                  <a:lnTo>
                    <a:pt x="340" y="9"/>
                  </a:lnTo>
                  <a:lnTo>
                    <a:pt x="314" y="3"/>
                  </a:lnTo>
                  <a:lnTo>
                    <a:pt x="288" y="1"/>
                  </a:lnTo>
                  <a:lnTo>
                    <a:pt x="262" y="0"/>
                  </a:lnTo>
                  <a:lnTo>
                    <a:pt x="235" y="2"/>
                  </a:lnTo>
                  <a:lnTo>
                    <a:pt x="209" y="6"/>
                  </a:lnTo>
                  <a:lnTo>
                    <a:pt x="185" y="14"/>
                  </a:lnTo>
                  <a:lnTo>
                    <a:pt x="159" y="23"/>
                  </a:lnTo>
                  <a:lnTo>
                    <a:pt x="134" y="36"/>
                  </a:lnTo>
                  <a:lnTo>
                    <a:pt x="134"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Freeform 70"/>
            <p:cNvSpPr>
              <a:spLocks/>
            </p:cNvSpPr>
            <p:nvPr userDrawn="1"/>
          </p:nvSpPr>
          <p:spPr bwMode="auto">
            <a:xfrm>
              <a:off x="4041" y="1984"/>
              <a:ext cx="115" cy="114"/>
            </a:xfrm>
            <a:custGeom>
              <a:avLst/>
              <a:gdLst>
                <a:gd name="T0" fmla="*/ 114 w 460"/>
                <a:gd name="T1" fmla="*/ 31 h 458"/>
                <a:gd name="T2" fmla="*/ 76 w 460"/>
                <a:gd name="T3" fmla="*/ 58 h 458"/>
                <a:gd name="T4" fmla="*/ 46 w 460"/>
                <a:gd name="T5" fmla="*/ 91 h 458"/>
                <a:gd name="T6" fmla="*/ 23 w 460"/>
                <a:gd name="T7" fmla="*/ 129 h 458"/>
                <a:gd name="T8" fmla="*/ 7 w 460"/>
                <a:gd name="T9" fmla="*/ 170 h 458"/>
                <a:gd name="T10" fmla="*/ 1 w 460"/>
                <a:gd name="T11" fmla="*/ 213 h 458"/>
                <a:gd name="T12" fmla="*/ 2 w 460"/>
                <a:gd name="T13" fmla="*/ 258 h 458"/>
                <a:gd name="T14" fmla="*/ 11 w 460"/>
                <a:gd name="T15" fmla="*/ 302 h 458"/>
                <a:gd name="T16" fmla="*/ 31 w 460"/>
                <a:gd name="T17" fmla="*/ 344 h 458"/>
                <a:gd name="T18" fmla="*/ 44 w 460"/>
                <a:gd name="T19" fmla="*/ 365 h 458"/>
                <a:gd name="T20" fmla="*/ 74 w 460"/>
                <a:gd name="T21" fmla="*/ 398 h 458"/>
                <a:gd name="T22" fmla="*/ 109 w 460"/>
                <a:gd name="T23" fmla="*/ 425 h 458"/>
                <a:gd name="T24" fmla="*/ 149 w 460"/>
                <a:gd name="T25" fmla="*/ 444 h 458"/>
                <a:gd name="T26" fmla="*/ 191 w 460"/>
                <a:gd name="T27" fmla="*/ 456 h 458"/>
                <a:gd name="T28" fmla="*/ 235 w 460"/>
                <a:gd name="T29" fmla="*/ 458 h 458"/>
                <a:gd name="T30" fmla="*/ 280 w 460"/>
                <a:gd name="T31" fmla="*/ 453 h 458"/>
                <a:gd name="T32" fmla="*/ 323 w 460"/>
                <a:gd name="T33" fmla="*/ 439 h 458"/>
                <a:gd name="T34" fmla="*/ 345 w 460"/>
                <a:gd name="T35" fmla="*/ 428 h 458"/>
                <a:gd name="T36" fmla="*/ 381 w 460"/>
                <a:gd name="T37" fmla="*/ 401 h 458"/>
                <a:gd name="T38" fmla="*/ 413 w 460"/>
                <a:gd name="T39" fmla="*/ 368 h 458"/>
                <a:gd name="T40" fmla="*/ 436 w 460"/>
                <a:gd name="T41" fmla="*/ 331 h 458"/>
                <a:gd name="T42" fmla="*/ 452 w 460"/>
                <a:gd name="T43" fmla="*/ 289 h 458"/>
                <a:gd name="T44" fmla="*/ 458 w 460"/>
                <a:gd name="T45" fmla="*/ 246 h 458"/>
                <a:gd name="T46" fmla="*/ 457 w 460"/>
                <a:gd name="T47" fmla="*/ 202 h 458"/>
                <a:gd name="T48" fmla="*/ 448 w 460"/>
                <a:gd name="T49" fmla="*/ 157 h 458"/>
                <a:gd name="T50" fmla="*/ 428 w 460"/>
                <a:gd name="T51" fmla="*/ 114 h 458"/>
                <a:gd name="T52" fmla="*/ 415 w 460"/>
                <a:gd name="T53" fmla="*/ 95 h 458"/>
                <a:gd name="T54" fmla="*/ 385 w 460"/>
                <a:gd name="T55" fmla="*/ 61 h 458"/>
                <a:gd name="T56" fmla="*/ 350 w 460"/>
                <a:gd name="T57" fmla="*/ 34 h 458"/>
                <a:gd name="T58" fmla="*/ 310 w 460"/>
                <a:gd name="T59" fmla="*/ 14 h 458"/>
                <a:gd name="T60" fmla="*/ 268 w 460"/>
                <a:gd name="T61" fmla="*/ 4 h 458"/>
                <a:gd name="T62" fmla="*/ 224 w 460"/>
                <a:gd name="T63" fmla="*/ 0 h 458"/>
                <a:gd name="T64" fmla="*/ 179 w 460"/>
                <a:gd name="T65" fmla="*/ 5 h 458"/>
                <a:gd name="T66" fmla="*/ 135 w 460"/>
                <a:gd name="T67" fmla="*/ 21 h 458"/>
                <a:gd name="T68" fmla="*/ 114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114" y="31"/>
                  </a:moveTo>
                  <a:lnTo>
                    <a:pt x="114" y="31"/>
                  </a:lnTo>
                  <a:lnTo>
                    <a:pt x="95" y="44"/>
                  </a:lnTo>
                  <a:lnTo>
                    <a:pt x="76" y="58"/>
                  </a:lnTo>
                  <a:lnTo>
                    <a:pt x="61" y="74"/>
                  </a:lnTo>
                  <a:lnTo>
                    <a:pt x="46" y="91"/>
                  </a:lnTo>
                  <a:lnTo>
                    <a:pt x="33" y="109"/>
                  </a:lnTo>
                  <a:lnTo>
                    <a:pt x="23" y="129"/>
                  </a:lnTo>
                  <a:lnTo>
                    <a:pt x="14" y="150"/>
                  </a:lnTo>
                  <a:lnTo>
                    <a:pt x="7" y="170"/>
                  </a:lnTo>
                  <a:lnTo>
                    <a:pt x="3" y="191"/>
                  </a:lnTo>
                  <a:lnTo>
                    <a:pt x="1" y="213"/>
                  </a:lnTo>
                  <a:lnTo>
                    <a:pt x="0" y="236"/>
                  </a:lnTo>
                  <a:lnTo>
                    <a:pt x="2" y="258"/>
                  </a:lnTo>
                  <a:lnTo>
                    <a:pt x="6" y="280"/>
                  </a:lnTo>
                  <a:lnTo>
                    <a:pt x="11" y="302"/>
                  </a:lnTo>
                  <a:lnTo>
                    <a:pt x="20" y="323"/>
                  </a:lnTo>
                  <a:lnTo>
                    <a:pt x="31" y="344"/>
                  </a:lnTo>
                  <a:lnTo>
                    <a:pt x="31" y="344"/>
                  </a:lnTo>
                  <a:lnTo>
                    <a:pt x="44" y="365"/>
                  </a:lnTo>
                  <a:lnTo>
                    <a:pt x="58" y="382"/>
                  </a:lnTo>
                  <a:lnTo>
                    <a:pt x="74" y="398"/>
                  </a:lnTo>
                  <a:lnTo>
                    <a:pt x="91" y="413"/>
                  </a:lnTo>
                  <a:lnTo>
                    <a:pt x="109" y="425"/>
                  </a:lnTo>
                  <a:lnTo>
                    <a:pt x="129" y="436"/>
                  </a:lnTo>
                  <a:lnTo>
                    <a:pt x="149" y="444"/>
                  </a:lnTo>
                  <a:lnTo>
                    <a:pt x="170" y="451"/>
                  </a:lnTo>
                  <a:lnTo>
                    <a:pt x="191" y="456"/>
                  </a:lnTo>
                  <a:lnTo>
                    <a:pt x="213" y="458"/>
                  </a:lnTo>
                  <a:lnTo>
                    <a:pt x="235" y="458"/>
                  </a:lnTo>
                  <a:lnTo>
                    <a:pt x="258" y="457"/>
                  </a:lnTo>
                  <a:lnTo>
                    <a:pt x="280" y="453"/>
                  </a:lnTo>
                  <a:lnTo>
                    <a:pt x="302" y="447"/>
                  </a:lnTo>
                  <a:lnTo>
                    <a:pt x="323" y="439"/>
                  </a:lnTo>
                  <a:lnTo>
                    <a:pt x="345" y="428"/>
                  </a:lnTo>
                  <a:lnTo>
                    <a:pt x="345" y="428"/>
                  </a:lnTo>
                  <a:lnTo>
                    <a:pt x="364" y="415"/>
                  </a:lnTo>
                  <a:lnTo>
                    <a:pt x="381" y="401"/>
                  </a:lnTo>
                  <a:lnTo>
                    <a:pt x="398" y="385"/>
                  </a:lnTo>
                  <a:lnTo>
                    <a:pt x="413" y="368"/>
                  </a:lnTo>
                  <a:lnTo>
                    <a:pt x="426" y="349"/>
                  </a:lnTo>
                  <a:lnTo>
                    <a:pt x="436" y="331"/>
                  </a:lnTo>
                  <a:lnTo>
                    <a:pt x="444" y="310"/>
                  </a:lnTo>
                  <a:lnTo>
                    <a:pt x="452" y="289"/>
                  </a:lnTo>
                  <a:lnTo>
                    <a:pt x="456" y="267"/>
                  </a:lnTo>
                  <a:lnTo>
                    <a:pt x="458" y="246"/>
                  </a:lnTo>
                  <a:lnTo>
                    <a:pt x="460" y="224"/>
                  </a:lnTo>
                  <a:lnTo>
                    <a:pt x="457" y="202"/>
                  </a:lnTo>
                  <a:lnTo>
                    <a:pt x="453" y="180"/>
                  </a:lnTo>
                  <a:lnTo>
                    <a:pt x="448" y="157"/>
                  </a:lnTo>
                  <a:lnTo>
                    <a:pt x="439" y="135"/>
                  </a:lnTo>
                  <a:lnTo>
                    <a:pt x="428" y="114"/>
                  </a:lnTo>
                  <a:lnTo>
                    <a:pt x="428" y="114"/>
                  </a:lnTo>
                  <a:lnTo>
                    <a:pt x="415" y="95"/>
                  </a:lnTo>
                  <a:lnTo>
                    <a:pt x="401" y="77"/>
                  </a:lnTo>
                  <a:lnTo>
                    <a:pt x="385" y="61"/>
                  </a:lnTo>
                  <a:lnTo>
                    <a:pt x="368" y="47"/>
                  </a:lnTo>
                  <a:lnTo>
                    <a:pt x="350" y="34"/>
                  </a:lnTo>
                  <a:lnTo>
                    <a:pt x="331" y="23"/>
                  </a:lnTo>
                  <a:lnTo>
                    <a:pt x="310" y="14"/>
                  </a:lnTo>
                  <a:lnTo>
                    <a:pt x="289" y="8"/>
                  </a:lnTo>
                  <a:lnTo>
                    <a:pt x="268" y="4"/>
                  </a:lnTo>
                  <a:lnTo>
                    <a:pt x="246" y="1"/>
                  </a:lnTo>
                  <a:lnTo>
                    <a:pt x="224" y="0"/>
                  </a:lnTo>
                  <a:lnTo>
                    <a:pt x="202" y="1"/>
                  </a:lnTo>
                  <a:lnTo>
                    <a:pt x="179" y="5"/>
                  </a:lnTo>
                  <a:lnTo>
                    <a:pt x="157" y="11"/>
                  </a:lnTo>
                  <a:lnTo>
                    <a:pt x="135" y="21"/>
                  </a:lnTo>
                  <a:lnTo>
                    <a:pt x="114" y="31"/>
                  </a:lnTo>
                  <a:lnTo>
                    <a:pt x="11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Freeform 71"/>
            <p:cNvSpPr>
              <a:spLocks/>
            </p:cNvSpPr>
            <p:nvPr userDrawn="1"/>
          </p:nvSpPr>
          <p:spPr bwMode="auto">
            <a:xfrm>
              <a:off x="4178" y="2213"/>
              <a:ext cx="94" cy="94"/>
            </a:xfrm>
            <a:custGeom>
              <a:avLst/>
              <a:gdLst>
                <a:gd name="T0" fmla="*/ 95 w 378"/>
                <a:gd name="T1" fmla="*/ 26 h 378"/>
                <a:gd name="T2" fmla="*/ 64 w 378"/>
                <a:gd name="T3" fmla="*/ 48 h 378"/>
                <a:gd name="T4" fmla="*/ 38 w 378"/>
                <a:gd name="T5" fmla="*/ 76 h 378"/>
                <a:gd name="T6" fmla="*/ 19 w 378"/>
                <a:gd name="T7" fmla="*/ 107 h 378"/>
                <a:gd name="T8" fmla="*/ 6 w 378"/>
                <a:gd name="T9" fmla="*/ 141 h 378"/>
                <a:gd name="T10" fmla="*/ 0 w 378"/>
                <a:gd name="T11" fmla="*/ 176 h 378"/>
                <a:gd name="T12" fmla="*/ 1 w 378"/>
                <a:gd name="T13" fmla="*/ 212 h 378"/>
                <a:gd name="T14" fmla="*/ 9 w 378"/>
                <a:gd name="T15" fmla="*/ 249 h 378"/>
                <a:gd name="T16" fmla="*/ 25 w 378"/>
                <a:gd name="T17" fmla="*/ 284 h 378"/>
                <a:gd name="T18" fmla="*/ 35 w 378"/>
                <a:gd name="T19" fmla="*/ 300 h 378"/>
                <a:gd name="T20" fmla="*/ 61 w 378"/>
                <a:gd name="T21" fmla="*/ 328 h 378"/>
                <a:gd name="T22" fmla="*/ 90 w 378"/>
                <a:gd name="T23" fmla="*/ 350 h 378"/>
                <a:gd name="T24" fmla="*/ 122 w 378"/>
                <a:gd name="T25" fmla="*/ 366 h 378"/>
                <a:gd name="T26" fmla="*/ 158 w 378"/>
                <a:gd name="T27" fmla="*/ 375 h 378"/>
                <a:gd name="T28" fmla="*/ 194 w 378"/>
                <a:gd name="T29" fmla="*/ 378 h 378"/>
                <a:gd name="T30" fmla="*/ 231 w 378"/>
                <a:gd name="T31" fmla="*/ 374 h 378"/>
                <a:gd name="T32" fmla="*/ 266 w 378"/>
                <a:gd name="T33" fmla="*/ 362 h 378"/>
                <a:gd name="T34" fmla="*/ 284 w 378"/>
                <a:gd name="T35" fmla="*/ 353 h 378"/>
                <a:gd name="T36" fmla="*/ 314 w 378"/>
                <a:gd name="T37" fmla="*/ 331 h 378"/>
                <a:gd name="T38" fmla="*/ 340 w 378"/>
                <a:gd name="T39" fmla="*/ 304 h 378"/>
                <a:gd name="T40" fmla="*/ 358 w 378"/>
                <a:gd name="T41" fmla="*/ 272 h 378"/>
                <a:gd name="T42" fmla="*/ 371 w 378"/>
                <a:gd name="T43" fmla="*/ 238 h 378"/>
                <a:gd name="T44" fmla="*/ 378 w 378"/>
                <a:gd name="T45" fmla="*/ 202 h 378"/>
                <a:gd name="T46" fmla="*/ 376 w 378"/>
                <a:gd name="T47" fmla="*/ 165 h 378"/>
                <a:gd name="T48" fmla="*/ 369 w 378"/>
                <a:gd name="T49" fmla="*/ 130 h 378"/>
                <a:gd name="T50" fmla="*/ 353 w 378"/>
                <a:gd name="T51" fmla="*/ 95 h 378"/>
                <a:gd name="T52" fmla="*/ 343 w 378"/>
                <a:gd name="T53" fmla="*/ 78 h 378"/>
                <a:gd name="T54" fmla="*/ 317 w 378"/>
                <a:gd name="T55" fmla="*/ 51 h 378"/>
                <a:gd name="T56" fmla="*/ 288 w 378"/>
                <a:gd name="T57" fmla="*/ 29 h 378"/>
                <a:gd name="T58" fmla="*/ 255 w 378"/>
                <a:gd name="T59" fmla="*/ 12 h 378"/>
                <a:gd name="T60" fmla="*/ 220 w 378"/>
                <a:gd name="T61" fmla="*/ 3 h 378"/>
                <a:gd name="T62" fmla="*/ 184 w 378"/>
                <a:gd name="T63" fmla="*/ 0 h 378"/>
                <a:gd name="T64" fmla="*/ 147 w 378"/>
                <a:gd name="T65" fmla="*/ 5 h 378"/>
                <a:gd name="T66" fmla="*/ 112 w 378"/>
                <a:gd name="T67" fmla="*/ 17 h 378"/>
                <a:gd name="T68" fmla="*/ 95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5" y="26"/>
                  </a:moveTo>
                  <a:lnTo>
                    <a:pt x="95" y="26"/>
                  </a:lnTo>
                  <a:lnTo>
                    <a:pt x="78" y="36"/>
                  </a:lnTo>
                  <a:lnTo>
                    <a:pt x="64" y="48"/>
                  </a:lnTo>
                  <a:lnTo>
                    <a:pt x="49" y="61"/>
                  </a:lnTo>
                  <a:lnTo>
                    <a:pt x="38" y="76"/>
                  </a:lnTo>
                  <a:lnTo>
                    <a:pt x="27" y="90"/>
                  </a:lnTo>
                  <a:lnTo>
                    <a:pt x="19" y="107"/>
                  </a:lnTo>
                  <a:lnTo>
                    <a:pt x="12" y="124"/>
                  </a:lnTo>
                  <a:lnTo>
                    <a:pt x="6" y="141"/>
                  </a:lnTo>
                  <a:lnTo>
                    <a:pt x="2" y="158"/>
                  </a:lnTo>
                  <a:lnTo>
                    <a:pt x="0" y="176"/>
                  </a:lnTo>
                  <a:lnTo>
                    <a:pt x="0" y="194"/>
                  </a:lnTo>
                  <a:lnTo>
                    <a:pt x="1" y="212"/>
                  </a:lnTo>
                  <a:lnTo>
                    <a:pt x="4" y="231"/>
                  </a:lnTo>
                  <a:lnTo>
                    <a:pt x="9" y="249"/>
                  </a:lnTo>
                  <a:lnTo>
                    <a:pt x="17" y="267"/>
                  </a:lnTo>
                  <a:lnTo>
                    <a:pt x="25" y="284"/>
                  </a:lnTo>
                  <a:lnTo>
                    <a:pt x="25" y="284"/>
                  </a:lnTo>
                  <a:lnTo>
                    <a:pt x="35" y="300"/>
                  </a:lnTo>
                  <a:lnTo>
                    <a:pt x="48" y="315"/>
                  </a:lnTo>
                  <a:lnTo>
                    <a:pt x="61" y="328"/>
                  </a:lnTo>
                  <a:lnTo>
                    <a:pt x="74" y="340"/>
                  </a:lnTo>
                  <a:lnTo>
                    <a:pt x="90" y="350"/>
                  </a:lnTo>
                  <a:lnTo>
                    <a:pt x="105" y="360"/>
                  </a:lnTo>
                  <a:lnTo>
                    <a:pt x="122" y="366"/>
                  </a:lnTo>
                  <a:lnTo>
                    <a:pt x="139" y="371"/>
                  </a:lnTo>
                  <a:lnTo>
                    <a:pt x="158" y="375"/>
                  </a:lnTo>
                  <a:lnTo>
                    <a:pt x="176" y="378"/>
                  </a:lnTo>
                  <a:lnTo>
                    <a:pt x="194" y="378"/>
                  </a:lnTo>
                  <a:lnTo>
                    <a:pt x="212" y="377"/>
                  </a:lnTo>
                  <a:lnTo>
                    <a:pt x="231" y="374"/>
                  </a:lnTo>
                  <a:lnTo>
                    <a:pt x="249" y="369"/>
                  </a:lnTo>
                  <a:lnTo>
                    <a:pt x="266" y="362"/>
                  </a:lnTo>
                  <a:lnTo>
                    <a:pt x="284" y="353"/>
                  </a:lnTo>
                  <a:lnTo>
                    <a:pt x="284" y="353"/>
                  </a:lnTo>
                  <a:lnTo>
                    <a:pt x="300" y="343"/>
                  </a:lnTo>
                  <a:lnTo>
                    <a:pt x="314" y="331"/>
                  </a:lnTo>
                  <a:lnTo>
                    <a:pt x="328" y="318"/>
                  </a:lnTo>
                  <a:lnTo>
                    <a:pt x="340" y="304"/>
                  </a:lnTo>
                  <a:lnTo>
                    <a:pt x="350" y="288"/>
                  </a:lnTo>
                  <a:lnTo>
                    <a:pt x="358" y="272"/>
                  </a:lnTo>
                  <a:lnTo>
                    <a:pt x="366" y="255"/>
                  </a:lnTo>
                  <a:lnTo>
                    <a:pt x="371" y="238"/>
                  </a:lnTo>
                  <a:lnTo>
                    <a:pt x="375" y="220"/>
                  </a:lnTo>
                  <a:lnTo>
                    <a:pt x="378" y="202"/>
                  </a:lnTo>
                  <a:lnTo>
                    <a:pt x="378" y="184"/>
                  </a:lnTo>
                  <a:lnTo>
                    <a:pt x="376" y="165"/>
                  </a:lnTo>
                  <a:lnTo>
                    <a:pt x="374" y="147"/>
                  </a:lnTo>
                  <a:lnTo>
                    <a:pt x="369" y="130"/>
                  </a:lnTo>
                  <a:lnTo>
                    <a:pt x="361" y="112"/>
                  </a:lnTo>
                  <a:lnTo>
                    <a:pt x="353" y="95"/>
                  </a:lnTo>
                  <a:lnTo>
                    <a:pt x="353" y="95"/>
                  </a:lnTo>
                  <a:lnTo>
                    <a:pt x="343" y="78"/>
                  </a:lnTo>
                  <a:lnTo>
                    <a:pt x="330" y="64"/>
                  </a:lnTo>
                  <a:lnTo>
                    <a:pt x="317" y="51"/>
                  </a:lnTo>
                  <a:lnTo>
                    <a:pt x="303" y="39"/>
                  </a:lnTo>
                  <a:lnTo>
                    <a:pt x="288" y="29"/>
                  </a:lnTo>
                  <a:lnTo>
                    <a:pt x="272" y="20"/>
                  </a:lnTo>
                  <a:lnTo>
                    <a:pt x="255" y="12"/>
                  </a:lnTo>
                  <a:lnTo>
                    <a:pt x="238" y="6"/>
                  </a:lnTo>
                  <a:lnTo>
                    <a:pt x="220" y="3"/>
                  </a:lnTo>
                  <a:lnTo>
                    <a:pt x="202" y="1"/>
                  </a:lnTo>
                  <a:lnTo>
                    <a:pt x="184" y="0"/>
                  </a:lnTo>
                  <a:lnTo>
                    <a:pt x="165" y="1"/>
                  </a:lnTo>
                  <a:lnTo>
                    <a:pt x="147" y="5"/>
                  </a:lnTo>
                  <a:lnTo>
                    <a:pt x="129" y="10"/>
                  </a:lnTo>
                  <a:lnTo>
                    <a:pt x="112" y="17"/>
                  </a:lnTo>
                  <a:lnTo>
                    <a:pt x="95" y="26"/>
                  </a:lnTo>
                  <a:lnTo>
                    <a:pt x="9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Freeform 72"/>
            <p:cNvSpPr>
              <a:spLocks/>
            </p:cNvSpPr>
            <p:nvPr userDrawn="1"/>
          </p:nvSpPr>
          <p:spPr bwMode="auto">
            <a:xfrm>
              <a:off x="4315" y="2442"/>
              <a:ext cx="74" cy="75"/>
            </a:xfrm>
            <a:custGeom>
              <a:avLst/>
              <a:gdLst>
                <a:gd name="T0" fmla="*/ 74 w 297"/>
                <a:gd name="T1" fmla="*/ 21 h 297"/>
                <a:gd name="T2" fmla="*/ 50 w 297"/>
                <a:gd name="T3" fmla="*/ 38 h 297"/>
                <a:gd name="T4" fmla="*/ 30 w 297"/>
                <a:gd name="T5" fmla="*/ 60 h 297"/>
                <a:gd name="T6" fmla="*/ 15 w 297"/>
                <a:gd name="T7" fmla="*/ 84 h 297"/>
                <a:gd name="T8" fmla="*/ 5 w 297"/>
                <a:gd name="T9" fmla="*/ 111 h 297"/>
                <a:gd name="T10" fmla="*/ 0 w 297"/>
                <a:gd name="T11" fmla="*/ 138 h 297"/>
                <a:gd name="T12" fmla="*/ 0 w 297"/>
                <a:gd name="T13" fmla="*/ 167 h 297"/>
                <a:gd name="T14" fmla="*/ 7 w 297"/>
                <a:gd name="T15" fmla="*/ 196 h 297"/>
                <a:gd name="T16" fmla="*/ 20 w 297"/>
                <a:gd name="T17" fmla="*/ 223 h 297"/>
                <a:gd name="T18" fmla="*/ 28 w 297"/>
                <a:gd name="T19" fmla="*/ 236 h 297"/>
                <a:gd name="T20" fmla="*/ 47 w 297"/>
                <a:gd name="T21" fmla="*/ 258 h 297"/>
                <a:gd name="T22" fmla="*/ 71 w 297"/>
                <a:gd name="T23" fmla="*/ 275 h 297"/>
                <a:gd name="T24" fmla="*/ 97 w 297"/>
                <a:gd name="T25" fmla="*/ 288 h 297"/>
                <a:gd name="T26" fmla="*/ 124 w 297"/>
                <a:gd name="T27" fmla="*/ 296 h 297"/>
                <a:gd name="T28" fmla="*/ 153 w 297"/>
                <a:gd name="T29" fmla="*/ 297 h 297"/>
                <a:gd name="T30" fmla="*/ 181 w 297"/>
                <a:gd name="T31" fmla="*/ 295 h 297"/>
                <a:gd name="T32" fmla="*/ 209 w 297"/>
                <a:gd name="T33" fmla="*/ 284 h 297"/>
                <a:gd name="T34" fmla="*/ 223 w 297"/>
                <a:gd name="T35" fmla="*/ 278 h 297"/>
                <a:gd name="T36" fmla="*/ 246 w 297"/>
                <a:gd name="T37" fmla="*/ 261 h 297"/>
                <a:gd name="T38" fmla="*/ 267 w 297"/>
                <a:gd name="T39" fmla="*/ 239 h 297"/>
                <a:gd name="T40" fmla="*/ 282 w 297"/>
                <a:gd name="T41" fmla="*/ 214 h 297"/>
                <a:gd name="T42" fmla="*/ 292 w 297"/>
                <a:gd name="T43" fmla="*/ 188 h 297"/>
                <a:gd name="T44" fmla="*/ 296 w 297"/>
                <a:gd name="T45" fmla="*/ 159 h 297"/>
                <a:gd name="T46" fmla="*/ 296 w 297"/>
                <a:gd name="T47" fmla="*/ 130 h 297"/>
                <a:gd name="T48" fmla="*/ 289 w 297"/>
                <a:gd name="T49" fmla="*/ 102 h 297"/>
                <a:gd name="T50" fmla="*/ 276 w 297"/>
                <a:gd name="T51" fmla="*/ 74 h 297"/>
                <a:gd name="T52" fmla="*/ 269 w 297"/>
                <a:gd name="T53" fmla="*/ 63 h 297"/>
                <a:gd name="T54" fmla="*/ 249 w 297"/>
                <a:gd name="T55" fmla="*/ 41 h 297"/>
                <a:gd name="T56" fmla="*/ 226 w 297"/>
                <a:gd name="T57" fmla="*/ 22 h 297"/>
                <a:gd name="T58" fmla="*/ 201 w 297"/>
                <a:gd name="T59" fmla="*/ 11 h 297"/>
                <a:gd name="T60" fmla="*/ 172 w 297"/>
                <a:gd name="T61" fmla="*/ 3 h 297"/>
                <a:gd name="T62" fmla="*/ 145 w 297"/>
                <a:gd name="T63" fmla="*/ 0 h 297"/>
                <a:gd name="T64" fmla="*/ 116 w 297"/>
                <a:gd name="T65" fmla="*/ 4 h 297"/>
                <a:gd name="T66" fmla="*/ 87 w 297"/>
                <a:gd name="T67" fmla="*/ 13 h 297"/>
                <a:gd name="T68" fmla="*/ 74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21"/>
                  </a:moveTo>
                  <a:lnTo>
                    <a:pt x="74" y="21"/>
                  </a:lnTo>
                  <a:lnTo>
                    <a:pt x="61" y="29"/>
                  </a:lnTo>
                  <a:lnTo>
                    <a:pt x="50" y="38"/>
                  </a:lnTo>
                  <a:lnTo>
                    <a:pt x="39" y="48"/>
                  </a:lnTo>
                  <a:lnTo>
                    <a:pt x="30" y="60"/>
                  </a:lnTo>
                  <a:lnTo>
                    <a:pt x="21" y="72"/>
                  </a:lnTo>
                  <a:lnTo>
                    <a:pt x="15" y="84"/>
                  </a:lnTo>
                  <a:lnTo>
                    <a:pt x="9" y="97"/>
                  </a:lnTo>
                  <a:lnTo>
                    <a:pt x="5" y="111"/>
                  </a:lnTo>
                  <a:lnTo>
                    <a:pt x="1" y="125"/>
                  </a:lnTo>
                  <a:lnTo>
                    <a:pt x="0" y="138"/>
                  </a:lnTo>
                  <a:lnTo>
                    <a:pt x="0" y="153"/>
                  </a:lnTo>
                  <a:lnTo>
                    <a:pt x="0" y="167"/>
                  </a:lnTo>
                  <a:lnTo>
                    <a:pt x="3" y="181"/>
                  </a:lnTo>
                  <a:lnTo>
                    <a:pt x="7" y="196"/>
                  </a:lnTo>
                  <a:lnTo>
                    <a:pt x="13" y="210"/>
                  </a:lnTo>
                  <a:lnTo>
                    <a:pt x="20" y="223"/>
                  </a:lnTo>
                  <a:lnTo>
                    <a:pt x="20" y="223"/>
                  </a:lnTo>
                  <a:lnTo>
                    <a:pt x="28" y="236"/>
                  </a:lnTo>
                  <a:lnTo>
                    <a:pt x="37" y="248"/>
                  </a:lnTo>
                  <a:lnTo>
                    <a:pt x="47" y="258"/>
                  </a:lnTo>
                  <a:lnTo>
                    <a:pt x="59" y="267"/>
                  </a:lnTo>
                  <a:lnTo>
                    <a:pt x="71" y="275"/>
                  </a:lnTo>
                  <a:lnTo>
                    <a:pt x="84" y="283"/>
                  </a:lnTo>
                  <a:lnTo>
                    <a:pt x="97" y="288"/>
                  </a:lnTo>
                  <a:lnTo>
                    <a:pt x="110" y="292"/>
                  </a:lnTo>
                  <a:lnTo>
                    <a:pt x="124" y="296"/>
                  </a:lnTo>
                  <a:lnTo>
                    <a:pt x="138" y="297"/>
                  </a:lnTo>
                  <a:lnTo>
                    <a:pt x="153" y="297"/>
                  </a:lnTo>
                  <a:lnTo>
                    <a:pt x="167" y="296"/>
                  </a:lnTo>
                  <a:lnTo>
                    <a:pt x="181" y="295"/>
                  </a:lnTo>
                  <a:lnTo>
                    <a:pt x="196" y="291"/>
                  </a:lnTo>
                  <a:lnTo>
                    <a:pt x="209" y="284"/>
                  </a:lnTo>
                  <a:lnTo>
                    <a:pt x="223" y="278"/>
                  </a:lnTo>
                  <a:lnTo>
                    <a:pt x="223" y="278"/>
                  </a:lnTo>
                  <a:lnTo>
                    <a:pt x="235" y="270"/>
                  </a:lnTo>
                  <a:lnTo>
                    <a:pt x="246" y="261"/>
                  </a:lnTo>
                  <a:lnTo>
                    <a:pt x="257" y="250"/>
                  </a:lnTo>
                  <a:lnTo>
                    <a:pt x="267" y="239"/>
                  </a:lnTo>
                  <a:lnTo>
                    <a:pt x="275" y="227"/>
                  </a:lnTo>
                  <a:lnTo>
                    <a:pt x="282" y="214"/>
                  </a:lnTo>
                  <a:lnTo>
                    <a:pt x="287" y="201"/>
                  </a:lnTo>
                  <a:lnTo>
                    <a:pt x="292" y="188"/>
                  </a:lnTo>
                  <a:lnTo>
                    <a:pt x="295" y="173"/>
                  </a:lnTo>
                  <a:lnTo>
                    <a:pt x="296" y="159"/>
                  </a:lnTo>
                  <a:lnTo>
                    <a:pt x="297" y="145"/>
                  </a:lnTo>
                  <a:lnTo>
                    <a:pt x="296" y="130"/>
                  </a:lnTo>
                  <a:lnTo>
                    <a:pt x="293" y="116"/>
                  </a:lnTo>
                  <a:lnTo>
                    <a:pt x="289" y="102"/>
                  </a:lnTo>
                  <a:lnTo>
                    <a:pt x="284" y="89"/>
                  </a:lnTo>
                  <a:lnTo>
                    <a:pt x="276" y="74"/>
                  </a:lnTo>
                  <a:lnTo>
                    <a:pt x="276" y="74"/>
                  </a:lnTo>
                  <a:lnTo>
                    <a:pt x="269" y="63"/>
                  </a:lnTo>
                  <a:lnTo>
                    <a:pt x="259" y="51"/>
                  </a:lnTo>
                  <a:lnTo>
                    <a:pt x="249" y="41"/>
                  </a:lnTo>
                  <a:lnTo>
                    <a:pt x="237" y="30"/>
                  </a:lnTo>
                  <a:lnTo>
                    <a:pt x="226" y="22"/>
                  </a:lnTo>
                  <a:lnTo>
                    <a:pt x="214" y="16"/>
                  </a:lnTo>
                  <a:lnTo>
                    <a:pt x="201" y="11"/>
                  </a:lnTo>
                  <a:lnTo>
                    <a:pt x="187" y="5"/>
                  </a:lnTo>
                  <a:lnTo>
                    <a:pt x="172" y="3"/>
                  </a:lnTo>
                  <a:lnTo>
                    <a:pt x="159" y="1"/>
                  </a:lnTo>
                  <a:lnTo>
                    <a:pt x="145" y="0"/>
                  </a:lnTo>
                  <a:lnTo>
                    <a:pt x="130" y="1"/>
                  </a:lnTo>
                  <a:lnTo>
                    <a:pt x="116" y="4"/>
                  </a:lnTo>
                  <a:lnTo>
                    <a:pt x="102" y="8"/>
                  </a:lnTo>
                  <a:lnTo>
                    <a:pt x="87" y="13"/>
                  </a:lnTo>
                  <a:lnTo>
                    <a:pt x="74" y="21"/>
                  </a:lnTo>
                  <a:lnTo>
                    <a:pt x="7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73"/>
            <p:cNvSpPr>
              <a:spLocks/>
            </p:cNvSpPr>
            <p:nvPr userDrawn="1"/>
          </p:nvSpPr>
          <p:spPr bwMode="auto">
            <a:xfrm>
              <a:off x="3411" y="462"/>
              <a:ext cx="236" cy="236"/>
            </a:xfrm>
            <a:custGeom>
              <a:avLst/>
              <a:gdLst>
                <a:gd name="T0" fmla="*/ 824 w 945"/>
                <a:gd name="T1" fmla="*/ 788 h 944"/>
                <a:gd name="T2" fmla="*/ 867 w 945"/>
                <a:gd name="T3" fmla="*/ 732 h 944"/>
                <a:gd name="T4" fmla="*/ 902 w 945"/>
                <a:gd name="T5" fmla="*/ 671 h 944"/>
                <a:gd name="T6" fmla="*/ 926 w 945"/>
                <a:gd name="T7" fmla="*/ 607 h 944"/>
                <a:gd name="T8" fmla="*/ 940 w 945"/>
                <a:gd name="T9" fmla="*/ 541 h 944"/>
                <a:gd name="T10" fmla="*/ 945 w 945"/>
                <a:gd name="T11" fmla="*/ 471 h 944"/>
                <a:gd name="T12" fmla="*/ 940 w 945"/>
                <a:gd name="T13" fmla="*/ 404 h 944"/>
                <a:gd name="T14" fmla="*/ 926 w 945"/>
                <a:gd name="T15" fmla="*/ 337 h 944"/>
                <a:gd name="T16" fmla="*/ 902 w 945"/>
                <a:gd name="T17" fmla="*/ 273 h 944"/>
                <a:gd name="T18" fmla="*/ 867 w 945"/>
                <a:gd name="T19" fmla="*/ 212 h 944"/>
                <a:gd name="T20" fmla="*/ 824 w 945"/>
                <a:gd name="T21" fmla="*/ 156 h 944"/>
                <a:gd name="T22" fmla="*/ 789 w 945"/>
                <a:gd name="T23" fmla="*/ 121 h 944"/>
                <a:gd name="T24" fmla="*/ 733 w 945"/>
                <a:gd name="T25" fmla="*/ 78 h 944"/>
                <a:gd name="T26" fmla="*/ 671 w 945"/>
                <a:gd name="T27" fmla="*/ 43 h 944"/>
                <a:gd name="T28" fmla="*/ 608 w 945"/>
                <a:gd name="T29" fmla="*/ 19 h 944"/>
                <a:gd name="T30" fmla="*/ 541 w 945"/>
                <a:gd name="T31" fmla="*/ 5 h 944"/>
                <a:gd name="T32" fmla="*/ 473 w 945"/>
                <a:gd name="T33" fmla="*/ 0 h 944"/>
                <a:gd name="T34" fmla="*/ 404 w 945"/>
                <a:gd name="T35" fmla="*/ 5 h 944"/>
                <a:gd name="T36" fmla="*/ 338 w 945"/>
                <a:gd name="T37" fmla="*/ 19 h 944"/>
                <a:gd name="T38" fmla="*/ 274 w 945"/>
                <a:gd name="T39" fmla="*/ 43 h 944"/>
                <a:gd name="T40" fmla="*/ 213 w 945"/>
                <a:gd name="T41" fmla="*/ 78 h 944"/>
                <a:gd name="T42" fmla="*/ 157 w 945"/>
                <a:gd name="T43" fmla="*/ 121 h 944"/>
                <a:gd name="T44" fmla="*/ 122 w 945"/>
                <a:gd name="T45" fmla="*/ 156 h 944"/>
                <a:gd name="T46" fmla="*/ 79 w 945"/>
                <a:gd name="T47" fmla="*/ 212 h 944"/>
                <a:gd name="T48" fmla="*/ 43 w 945"/>
                <a:gd name="T49" fmla="*/ 273 h 944"/>
                <a:gd name="T50" fmla="*/ 20 w 945"/>
                <a:gd name="T51" fmla="*/ 337 h 944"/>
                <a:gd name="T52" fmla="*/ 6 w 945"/>
                <a:gd name="T53" fmla="*/ 404 h 944"/>
                <a:gd name="T54" fmla="*/ 0 w 945"/>
                <a:gd name="T55" fmla="*/ 471 h 944"/>
                <a:gd name="T56" fmla="*/ 6 w 945"/>
                <a:gd name="T57" fmla="*/ 541 h 944"/>
                <a:gd name="T58" fmla="*/ 20 w 945"/>
                <a:gd name="T59" fmla="*/ 607 h 944"/>
                <a:gd name="T60" fmla="*/ 43 w 945"/>
                <a:gd name="T61" fmla="*/ 671 h 944"/>
                <a:gd name="T62" fmla="*/ 79 w 945"/>
                <a:gd name="T63" fmla="*/ 732 h 944"/>
                <a:gd name="T64" fmla="*/ 122 w 945"/>
                <a:gd name="T65" fmla="*/ 788 h 944"/>
                <a:gd name="T66" fmla="*/ 157 w 945"/>
                <a:gd name="T67" fmla="*/ 823 h 944"/>
                <a:gd name="T68" fmla="*/ 213 w 945"/>
                <a:gd name="T69" fmla="*/ 866 h 944"/>
                <a:gd name="T70" fmla="*/ 274 w 945"/>
                <a:gd name="T71" fmla="*/ 901 h 944"/>
                <a:gd name="T72" fmla="*/ 338 w 945"/>
                <a:gd name="T73" fmla="*/ 925 h 944"/>
                <a:gd name="T74" fmla="*/ 404 w 945"/>
                <a:gd name="T75" fmla="*/ 939 h 944"/>
                <a:gd name="T76" fmla="*/ 473 w 945"/>
                <a:gd name="T77" fmla="*/ 944 h 944"/>
                <a:gd name="T78" fmla="*/ 541 w 945"/>
                <a:gd name="T79" fmla="*/ 939 h 944"/>
                <a:gd name="T80" fmla="*/ 608 w 945"/>
                <a:gd name="T81" fmla="*/ 925 h 944"/>
                <a:gd name="T82" fmla="*/ 671 w 945"/>
                <a:gd name="T83" fmla="*/ 901 h 944"/>
                <a:gd name="T84" fmla="*/ 733 w 945"/>
                <a:gd name="T85" fmla="*/ 866 h 944"/>
                <a:gd name="T86" fmla="*/ 789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7" y="806"/>
                  </a:moveTo>
                  <a:lnTo>
                    <a:pt x="807" y="806"/>
                  </a:lnTo>
                  <a:lnTo>
                    <a:pt x="824" y="788"/>
                  </a:lnTo>
                  <a:lnTo>
                    <a:pt x="840" y="770"/>
                  </a:lnTo>
                  <a:lnTo>
                    <a:pt x="854" y="752"/>
                  </a:lnTo>
                  <a:lnTo>
                    <a:pt x="867" y="732"/>
                  </a:lnTo>
                  <a:lnTo>
                    <a:pt x="880" y="713"/>
                  </a:lnTo>
                  <a:lnTo>
                    <a:pt x="892" y="692"/>
                  </a:lnTo>
                  <a:lnTo>
                    <a:pt x="902" y="671"/>
                  </a:lnTo>
                  <a:lnTo>
                    <a:pt x="911" y="650"/>
                  </a:lnTo>
                  <a:lnTo>
                    <a:pt x="919" y="628"/>
                  </a:lnTo>
                  <a:lnTo>
                    <a:pt x="926" y="607"/>
                  </a:lnTo>
                  <a:lnTo>
                    <a:pt x="932" y="585"/>
                  </a:lnTo>
                  <a:lnTo>
                    <a:pt x="937" y="563"/>
                  </a:lnTo>
                  <a:lnTo>
                    <a:pt x="940" y="541"/>
                  </a:lnTo>
                  <a:lnTo>
                    <a:pt x="944" y="517"/>
                  </a:lnTo>
                  <a:lnTo>
                    <a:pt x="945" y="495"/>
                  </a:lnTo>
                  <a:lnTo>
                    <a:pt x="945" y="471"/>
                  </a:lnTo>
                  <a:lnTo>
                    <a:pt x="945" y="449"/>
                  </a:lnTo>
                  <a:lnTo>
                    <a:pt x="944" y="427"/>
                  </a:lnTo>
                  <a:lnTo>
                    <a:pt x="940" y="404"/>
                  </a:lnTo>
                  <a:lnTo>
                    <a:pt x="937" y="382"/>
                  </a:lnTo>
                  <a:lnTo>
                    <a:pt x="932" y="359"/>
                  </a:lnTo>
                  <a:lnTo>
                    <a:pt x="926" y="337"/>
                  </a:lnTo>
                  <a:lnTo>
                    <a:pt x="919" y="315"/>
                  </a:lnTo>
                  <a:lnTo>
                    <a:pt x="911" y="294"/>
                  </a:lnTo>
                  <a:lnTo>
                    <a:pt x="902" y="273"/>
                  </a:lnTo>
                  <a:lnTo>
                    <a:pt x="892" y="253"/>
                  </a:lnTo>
                  <a:lnTo>
                    <a:pt x="880" y="232"/>
                  </a:lnTo>
                  <a:lnTo>
                    <a:pt x="867" y="212"/>
                  </a:lnTo>
                  <a:lnTo>
                    <a:pt x="854" y="193"/>
                  </a:lnTo>
                  <a:lnTo>
                    <a:pt x="840" y="174"/>
                  </a:lnTo>
                  <a:lnTo>
                    <a:pt x="824" y="156"/>
                  </a:lnTo>
                  <a:lnTo>
                    <a:pt x="807" y="138"/>
                  </a:lnTo>
                  <a:lnTo>
                    <a:pt x="807" y="138"/>
                  </a:lnTo>
                  <a:lnTo>
                    <a:pt x="789" y="121"/>
                  </a:lnTo>
                  <a:lnTo>
                    <a:pt x="771" y="105"/>
                  </a:lnTo>
                  <a:lnTo>
                    <a:pt x="752" y="91"/>
                  </a:lnTo>
                  <a:lnTo>
                    <a:pt x="733" y="78"/>
                  </a:lnTo>
                  <a:lnTo>
                    <a:pt x="713" y="65"/>
                  </a:lnTo>
                  <a:lnTo>
                    <a:pt x="692" y="53"/>
                  </a:lnTo>
                  <a:lnTo>
                    <a:pt x="671" y="43"/>
                  </a:lnTo>
                  <a:lnTo>
                    <a:pt x="651" y="34"/>
                  </a:lnTo>
                  <a:lnTo>
                    <a:pt x="628" y="26"/>
                  </a:lnTo>
                  <a:lnTo>
                    <a:pt x="608" y="19"/>
                  </a:lnTo>
                  <a:lnTo>
                    <a:pt x="585" y="13"/>
                  </a:lnTo>
                  <a:lnTo>
                    <a:pt x="563" y="8"/>
                  </a:lnTo>
                  <a:lnTo>
                    <a:pt x="541" y="5"/>
                  </a:lnTo>
                  <a:lnTo>
                    <a:pt x="518" y="1"/>
                  </a:lnTo>
                  <a:lnTo>
                    <a:pt x="496" y="0"/>
                  </a:lnTo>
                  <a:lnTo>
                    <a:pt x="473" y="0"/>
                  </a:lnTo>
                  <a:lnTo>
                    <a:pt x="450" y="0"/>
                  </a:lnTo>
                  <a:lnTo>
                    <a:pt x="428" y="1"/>
                  </a:lnTo>
                  <a:lnTo>
                    <a:pt x="404" y="5"/>
                  </a:lnTo>
                  <a:lnTo>
                    <a:pt x="382" y="8"/>
                  </a:lnTo>
                  <a:lnTo>
                    <a:pt x="360" y="13"/>
                  </a:lnTo>
                  <a:lnTo>
                    <a:pt x="338" y="19"/>
                  </a:lnTo>
                  <a:lnTo>
                    <a:pt x="317" y="26"/>
                  </a:lnTo>
                  <a:lnTo>
                    <a:pt x="295" y="34"/>
                  </a:lnTo>
                  <a:lnTo>
                    <a:pt x="274" y="43"/>
                  </a:lnTo>
                  <a:lnTo>
                    <a:pt x="253" y="53"/>
                  </a:lnTo>
                  <a:lnTo>
                    <a:pt x="232" y="65"/>
                  </a:lnTo>
                  <a:lnTo>
                    <a:pt x="213" y="78"/>
                  </a:lnTo>
                  <a:lnTo>
                    <a:pt x="193" y="91"/>
                  </a:lnTo>
                  <a:lnTo>
                    <a:pt x="175" y="105"/>
                  </a:lnTo>
                  <a:lnTo>
                    <a:pt x="157" y="121"/>
                  </a:lnTo>
                  <a:lnTo>
                    <a:pt x="139" y="138"/>
                  </a:lnTo>
                  <a:lnTo>
                    <a:pt x="139" y="138"/>
                  </a:lnTo>
                  <a:lnTo>
                    <a:pt x="122" y="156"/>
                  </a:lnTo>
                  <a:lnTo>
                    <a:pt x="106" y="174"/>
                  </a:lnTo>
                  <a:lnTo>
                    <a:pt x="92" y="193"/>
                  </a:lnTo>
                  <a:lnTo>
                    <a:pt x="79" y="212"/>
                  </a:lnTo>
                  <a:lnTo>
                    <a:pt x="66" y="232"/>
                  </a:lnTo>
                  <a:lnTo>
                    <a:pt x="54" y="253"/>
                  </a:lnTo>
                  <a:lnTo>
                    <a:pt x="43" y="273"/>
                  </a:lnTo>
                  <a:lnTo>
                    <a:pt x="34" y="294"/>
                  </a:lnTo>
                  <a:lnTo>
                    <a:pt x="26" y="315"/>
                  </a:lnTo>
                  <a:lnTo>
                    <a:pt x="20" y="337"/>
                  </a:lnTo>
                  <a:lnTo>
                    <a:pt x="13" y="359"/>
                  </a:lnTo>
                  <a:lnTo>
                    <a:pt x="8" y="382"/>
                  </a:lnTo>
                  <a:lnTo>
                    <a:pt x="6" y="404"/>
                  </a:lnTo>
                  <a:lnTo>
                    <a:pt x="3" y="427"/>
                  </a:lnTo>
                  <a:lnTo>
                    <a:pt x="0" y="449"/>
                  </a:lnTo>
                  <a:lnTo>
                    <a:pt x="0" y="471"/>
                  </a:lnTo>
                  <a:lnTo>
                    <a:pt x="0" y="495"/>
                  </a:lnTo>
                  <a:lnTo>
                    <a:pt x="3" y="517"/>
                  </a:lnTo>
                  <a:lnTo>
                    <a:pt x="6" y="541"/>
                  </a:lnTo>
                  <a:lnTo>
                    <a:pt x="8" y="563"/>
                  </a:lnTo>
                  <a:lnTo>
                    <a:pt x="13" y="585"/>
                  </a:lnTo>
                  <a:lnTo>
                    <a:pt x="20" y="607"/>
                  </a:lnTo>
                  <a:lnTo>
                    <a:pt x="26" y="628"/>
                  </a:lnTo>
                  <a:lnTo>
                    <a:pt x="34" y="650"/>
                  </a:lnTo>
                  <a:lnTo>
                    <a:pt x="43" y="671"/>
                  </a:lnTo>
                  <a:lnTo>
                    <a:pt x="54" y="692"/>
                  </a:lnTo>
                  <a:lnTo>
                    <a:pt x="66" y="713"/>
                  </a:lnTo>
                  <a:lnTo>
                    <a:pt x="79" y="732"/>
                  </a:lnTo>
                  <a:lnTo>
                    <a:pt x="92" y="752"/>
                  </a:lnTo>
                  <a:lnTo>
                    <a:pt x="106" y="770"/>
                  </a:lnTo>
                  <a:lnTo>
                    <a:pt x="122" y="788"/>
                  </a:lnTo>
                  <a:lnTo>
                    <a:pt x="139" y="806"/>
                  </a:lnTo>
                  <a:lnTo>
                    <a:pt x="139" y="806"/>
                  </a:lnTo>
                  <a:lnTo>
                    <a:pt x="157" y="823"/>
                  </a:lnTo>
                  <a:lnTo>
                    <a:pt x="175" y="839"/>
                  </a:lnTo>
                  <a:lnTo>
                    <a:pt x="193" y="853"/>
                  </a:lnTo>
                  <a:lnTo>
                    <a:pt x="213" y="866"/>
                  </a:lnTo>
                  <a:lnTo>
                    <a:pt x="232" y="879"/>
                  </a:lnTo>
                  <a:lnTo>
                    <a:pt x="253" y="891"/>
                  </a:lnTo>
                  <a:lnTo>
                    <a:pt x="274" y="901"/>
                  </a:lnTo>
                  <a:lnTo>
                    <a:pt x="295" y="911"/>
                  </a:lnTo>
                  <a:lnTo>
                    <a:pt x="317" y="918"/>
                  </a:lnTo>
                  <a:lnTo>
                    <a:pt x="338" y="925"/>
                  </a:lnTo>
                  <a:lnTo>
                    <a:pt x="360" y="931"/>
                  </a:lnTo>
                  <a:lnTo>
                    <a:pt x="382" y="937"/>
                  </a:lnTo>
                  <a:lnTo>
                    <a:pt x="404" y="939"/>
                  </a:lnTo>
                  <a:lnTo>
                    <a:pt x="428" y="942"/>
                  </a:lnTo>
                  <a:lnTo>
                    <a:pt x="450" y="944"/>
                  </a:lnTo>
                  <a:lnTo>
                    <a:pt x="473" y="944"/>
                  </a:lnTo>
                  <a:lnTo>
                    <a:pt x="496" y="944"/>
                  </a:lnTo>
                  <a:lnTo>
                    <a:pt x="518" y="942"/>
                  </a:lnTo>
                  <a:lnTo>
                    <a:pt x="541" y="939"/>
                  </a:lnTo>
                  <a:lnTo>
                    <a:pt x="563" y="937"/>
                  </a:lnTo>
                  <a:lnTo>
                    <a:pt x="585" y="931"/>
                  </a:lnTo>
                  <a:lnTo>
                    <a:pt x="608" y="925"/>
                  </a:lnTo>
                  <a:lnTo>
                    <a:pt x="628" y="918"/>
                  </a:lnTo>
                  <a:lnTo>
                    <a:pt x="651" y="911"/>
                  </a:lnTo>
                  <a:lnTo>
                    <a:pt x="671" y="901"/>
                  </a:lnTo>
                  <a:lnTo>
                    <a:pt x="692" y="891"/>
                  </a:lnTo>
                  <a:lnTo>
                    <a:pt x="713" y="879"/>
                  </a:lnTo>
                  <a:lnTo>
                    <a:pt x="733" y="866"/>
                  </a:lnTo>
                  <a:lnTo>
                    <a:pt x="752" y="853"/>
                  </a:lnTo>
                  <a:lnTo>
                    <a:pt x="771" y="839"/>
                  </a:lnTo>
                  <a:lnTo>
                    <a:pt x="789" y="823"/>
                  </a:lnTo>
                  <a:lnTo>
                    <a:pt x="807" y="806"/>
                  </a:lnTo>
                  <a:lnTo>
                    <a:pt x="807"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Freeform 74"/>
            <p:cNvSpPr>
              <a:spLocks/>
            </p:cNvSpPr>
            <p:nvPr userDrawn="1"/>
          </p:nvSpPr>
          <p:spPr bwMode="auto">
            <a:xfrm>
              <a:off x="3600" y="651"/>
              <a:ext cx="216" cy="216"/>
            </a:xfrm>
            <a:custGeom>
              <a:avLst/>
              <a:gdLst>
                <a:gd name="T0" fmla="*/ 753 w 865"/>
                <a:gd name="T1" fmla="*/ 722 h 866"/>
                <a:gd name="T2" fmla="*/ 794 w 865"/>
                <a:gd name="T3" fmla="*/ 670 h 866"/>
                <a:gd name="T4" fmla="*/ 825 w 865"/>
                <a:gd name="T5" fmla="*/ 615 h 866"/>
                <a:gd name="T6" fmla="*/ 847 w 865"/>
                <a:gd name="T7" fmla="*/ 556 h 866"/>
                <a:gd name="T8" fmla="*/ 860 w 865"/>
                <a:gd name="T9" fmla="*/ 496 h 866"/>
                <a:gd name="T10" fmla="*/ 865 w 865"/>
                <a:gd name="T11" fmla="*/ 433 h 866"/>
                <a:gd name="T12" fmla="*/ 860 w 865"/>
                <a:gd name="T13" fmla="*/ 371 h 866"/>
                <a:gd name="T14" fmla="*/ 847 w 865"/>
                <a:gd name="T15" fmla="*/ 311 h 866"/>
                <a:gd name="T16" fmla="*/ 825 w 865"/>
                <a:gd name="T17" fmla="*/ 251 h 866"/>
                <a:gd name="T18" fmla="*/ 794 w 865"/>
                <a:gd name="T19" fmla="*/ 196 h 866"/>
                <a:gd name="T20" fmla="*/ 753 w 865"/>
                <a:gd name="T21" fmla="*/ 144 h 866"/>
                <a:gd name="T22" fmla="*/ 722 w 865"/>
                <a:gd name="T23" fmla="*/ 113 h 866"/>
                <a:gd name="T24" fmla="*/ 670 w 865"/>
                <a:gd name="T25" fmla="*/ 72 h 866"/>
                <a:gd name="T26" fmla="*/ 615 w 865"/>
                <a:gd name="T27" fmla="*/ 41 h 866"/>
                <a:gd name="T28" fmla="*/ 555 w 865"/>
                <a:gd name="T29" fmla="*/ 19 h 866"/>
                <a:gd name="T30" fmla="*/ 495 w 865"/>
                <a:gd name="T31" fmla="*/ 6 h 866"/>
                <a:gd name="T32" fmla="*/ 433 w 865"/>
                <a:gd name="T33" fmla="*/ 0 h 866"/>
                <a:gd name="T34" fmla="*/ 370 w 865"/>
                <a:gd name="T35" fmla="*/ 6 h 866"/>
                <a:gd name="T36" fmla="*/ 310 w 865"/>
                <a:gd name="T37" fmla="*/ 19 h 866"/>
                <a:gd name="T38" fmla="*/ 250 w 865"/>
                <a:gd name="T39" fmla="*/ 41 h 866"/>
                <a:gd name="T40" fmla="*/ 196 w 865"/>
                <a:gd name="T41" fmla="*/ 72 h 866"/>
                <a:gd name="T42" fmla="*/ 144 w 865"/>
                <a:gd name="T43" fmla="*/ 113 h 866"/>
                <a:gd name="T44" fmla="*/ 112 w 865"/>
                <a:gd name="T45" fmla="*/ 144 h 866"/>
                <a:gd name="T46" fmla="*/ 72 w 865"/>
                <a:gd name="T47" fmla="*/ 196 h 866"/>
                <a:gd name="T48" fmla="*/ 41 w 865"/>
                <a:gd name="T49" fmla="*/ 251 h 866"/>
                <a:gd name="T50" fmla="*/ 18 w 865"/>
                <a:gd name="T51" fmla="*/ 311 h 866"/>
                <a:gd name="T52" fmla="*/ 5 w 865"/>
                <a:gd name="T53" fmla="*/ 371 h 866"/>
                <a:gd name="T54" fmla="*/ 0 w 865"/>
                <a:gd name="T55" fmla="*/ 433 h 866"/>
                <a:gd name="T56" fmla="*/ 5 w 865"/>
                <a:gd name="T57" fmla="*/ 496 h 866"/>
                <a:gd name="T58" fmla="*/ 18 w 865"/>
                <a:gd name="T59" fmla="*/ 556 h 866"/>
                <a:gd name="T60" fmla="*/ 41 w 865"/>
                <a:gd name="T61" fmla="*/ 615 h 866"/>
                <a:gd name="T62" fmla="*/ 72 w 865"/>
                <a:gd name="T63" fmla="*/ 670 h 866"/>
                <a:gd name="T64" fmla="*/ 112 w 865"/>
                <a:gd name="T65" fmla="*/ 722 h 866"/>
                <a:gd name="T66" fmla="*/ 144 w 865"/>
                <a:gd name="T67" fmla="*/ 754 h 866"/>
                <a:gd name="T68" fmla="*/ 196 w 865"/>
                <a:gd name="T69" fmla="*/ 794 h 866"/>
                <a:gd name="T70" fmla="*/ 250 w 865"/>
                <a:gd name="T71" fmla="*/ 825 h 866"/>
                <a:gd name="T72" fmla="*/ 310 w 865"/>
                <a:gd name="T73" fmla="*/ 847 h 866"/>
                <a:gd name="T74" fmla="*/ 370 w 865"/>
                <a:gd name="T75" fmla="*/ 860 h 866"/>
                <a:gd name="T76" fmla="*/ 433 w 865"/>
                <a:gd name="T77" fmla="*/ 866 h 866"/>
                <a:gd name="T78" fmla="*/ 495 w 865"/>
                <a:gd name="T79" fmla="*/ 860 h 866"/>
                <a:gd name="T80" fmla="*/ 555 w 865"/>
                <a:gd name="T81" fmla="*/ 847 h 866"/>
                <a:gd name="T82" fmla="*/ 615 w 865"/>
                <a:gd name="T83" fmla="*/ 825 h 866"/>
                <a:gd name="T84" fmla="*/ 670 w 865"/>
                <a:gd name="T85" fmla="*/ 794 h 866"/>
                <a:gd name="T86" fmla="*/ 722 w 865"/>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5" h="866">
                  <a:moveTo>
                    <a:pt x="738" y="738"/>
                  </a:moveTo>
                  <a:lnTo>
                    <a:pt x="738" y="738"/>
                  </a:lnTo>
                  <a:lnTo>
                    <a:pt x="753" y="722"/>
                  </a:lnTo>
                  <a:lnTo>
                    <a:pt x="768" y="705"/>
                  </a:lnTo>
                  <a:lnTo>
                    <a:pt x="781" y="688"/>
                  </a:lnTo>
                  <a:lnTo>
                    <a:pt x="794" y="670"/>
                  </a:lnTo>
                  <a:lnTo>
                    <a:pt x="805" y="652"/>
                  </a:lnTo>
                  <a:lnTo>
                    <a:pt x="816" y="634"/>
                  </a:lnTo>
                  <a:lnTo>
                    <a:pt x="825" y="615"/>
                  </a:lnTo>
                  <a:lnTo>
                    <a:pt x="833" y="596"/>
                  </a:lnTo>
                  <a:lnTo>
                    <a:pt x="841" y="576"/>
                  </a:lnTo>
                  <a:lnTo>
                    <a:pt x="847" y="556"/>
                  </a:lnTo>
                  <a:lnTo>
                    <a:pt x="852" y="536"/>
                  </a:lnTo>
                  <a:lnTo>
                    <a:pt x="858" y="515"/>
                  </a:lnTo>
                  <a:lnTo>
                    <a:pt x="860" y="496"/>
                  </a:lnTo>
                  <a:lnTo>
                    <a:pt x="863" y="475"/>
                  </a:lnTo>
                  <a:lnTo>
                    <a:pt x="864" y="454"/>
                  </a:lnTo>
                  <a:lnTo>
                    <a:pt x="865" y="433"/>
                  </a:lnTo>
                  <a:lnTo>
                    <a:pt x="864" y="412"/>
                  </a:lnTo>
                  <a:lnTo>
                    <a:pt x="863" y="391"/>
                  </a:lnTo>
                  <a:lnTo>
                    <a:pt x="860" y="371"/>
                  </a:lnTo>
                  <a:lnTo>
                    <a:pt x="858" y="351"/>
                  </a:lnTo>
                  <a:lnTo>
                    <a:pt x="852" y="330"/>
                  </a:lnTo>
                  <a:lnTo>
                    <a:pt x="847" y="311"/>
                  </a:lnTo>
                  <a:lnTo>
                    <a:pt x="841" y="290"/>
                  </a:lnTo>
                  <a:lnTo>
                    <a:pt x="833" y="270"/>
                  </a:lnTo>
                  <a:lnTo>
                    <a:pt x="825" y="251"/>
                  </a:lnTo>
                  <a:lnTo>
                    <a:pt x="816" y="232"/>
                  </a:lnTo>
                  <a:lnTo>
                    <a:pt x="805" y="214"/>
                  </a:lnTo>
                  <a:lnTo>
                    <a:pt x="794" y="196"/>
                  </a:lnTo>
                  <a:lnTo>
                    <a:pt x="781" y="178"/>
                  </a:lnTo>
                  <a:lnTo>
                    <a:pt x="768" y="161"/>
                  </a:lnTo>
                  <a:lnTo>
                    <a:pt x="753" y="144"/>
                  </a:lnTo>
                  <a:lnTo>
                    <a:pt x="738" y="128"/>
                  </a:lnTo>
                  <a:lnTo>
                    <a:pt x="738" y="128"/>
                  </a:lnTo>
                  <a:lnTo>
                    <a:pt x="722" y="113"/>
                  </a:lnTo>
                  <a:lnTo>
                    <a:pt x="705" y="98"/>
                  </a:lnTo>
                  <a:lnTo>
                    <a:pt x="688" y="85"/>
                  </a:lnTo>
                  <a:lnTo>
                    <a:pt x="670" y="72"/>
                  </a:lnTo>
                  <a:lnTo>
                    <a:pt x="652" y="60"/>
                  </a:lnTo>
                  <a:lnTo>
                    <a:pt x="633" y="50"/>
                  </a:lnTo>
                  <a:lnTo>
                    <a:pt x="615" y="41"/>
                  </a:lnTo>
                  <a:lnTo>
                    <a:pt x="596" y="33"/>
                  </a:lnTo>
                  <a:lnTo>
                    <a:pt x="576" y="25"/>
                  </a:lnTo>
                  <a:lnTo>
                    <a:pt x="555" y="19"/>
                  </a:lnTo>
                  <a:lnTo>
                    <a:pt x="536" y="14"/>
                  </a:lnTo>
                  <a:lnTo>
                    <a:pt x="515" y="8"/>
                  </a:lnTo>
                  <a:lnTo>
                    <a:pt x="495" y="6"/>
                  </a:lnTo>
                  <a:lnTo>
                    <a:pt x="475" y="3"/>
                  </a:lnTo>
                  <a:lnTo>
                    <a:pt x="454" y="2"/>
                  </a:lnTo>
                  <a:lnTo>
                    <a:pt x="433" y="0"/>
                  </a:lnTo>
                  <a:lnTo>
                    <a:pt x="412" y="2"/>
                  </a:lnTo>
                  <a:lnTo>
                    <a:pt x="391" y="3"/>
                  </a:lnTo>
                  <a:lnTo>
                    <a:pt x="370" y="6"/>
                  </a:lnTo>
                  <a:lnTo>
                    <a:pt x="351" y="8"/>
                  </a:lnTo>
                  <a:lnTo>
                    <a:pt x="330" y="14"/>
                  </a:lnTo>
                  <a:lnTo>
                    <a:pt x="310" y="19"/>
                  </a:lnTo>
                  <a:lnTo>
                    <a:pt x="289" y="25"/>
                  </a:lnTo>
                  <a:lnTo>
                    <a:pt x="270" y="33"/>
                  </a:lnTo>
                  <a:lnTo>
                    <a:pt x="250" y="41"/>
                  </a:lnTo>
                  <a:lnTo>
                    <a:pt x="232" y="50"/>
                  </a:lnTo>
                  <a:lnTo>
                    <a:pt x="214" y="60"/>
                  </a:lnTo>
                  <a:lnTo>
                    <a:pt x="196" y="72"/>
                  </a:lnTo>
                  <a:lnTo>
                    <a:pt x="177" y="85"/>
                  </a:lnTo>
                  <a:lnTo>
                    <a:pt x="160" y="98"/>
                  </a:lnTo>
                  <a:lnTo>
                    <a:pt x="144" y="113"/>
                  </a:lnTo>
                  <a:lnTo>
                    <a:pt x="128" y="128"/>
                  </a:lnTo>
                  <a:lnTo>
                    <a:pt x="128" y="128"/>
                  </a:lnTo>
                  <a:lnTo>
                    <a:pt x="112" y="144"/>
                  </a:lnTo>
                  <a:lnTo>
                    <a:pt x="98" y="161"/>
                  </a:lnTo>
                  <a:lnTo>
                    <a:pt x="85" y="178"/>
                  </a:lnTo>
                  <a:lnTo>
                    <a:pt x="72" y="196"/>
                  </a:lnTo>
                  <a:lnTo>
                    <a:pt x="60" y="214"/>
                  </a:lnTo>
                  <a:lnTo>
                    <a:pt x="50" y="232"/>
                  </a:lnTo>
                  <a:lnTo>
                    <a:pt x="41" y="251"/>
                  </a:lnTo>
                  <a:lnTo>
                    <a:pt x="33" y="270"/>
                  </a:lnTo>
                  <a:lnTo>
                    <a:pt x="25" y="290"/>
                  </a:lnTo>
                  <a:lnTo>
                    <a:pt x="18" y="311"/>
                  </a:lnTo>
                  <a:lnTo>
                    <a:pt x="13" y="330"/>
                  </a:lnTo>
                  <a:lnTo>
                    <a:pt x="9" y="351"/>
                  </a:lnTo>
                  <a:lnTo>
                    <a:pt x="5" y="371"/>
                  </a:lnTo>
                  <a:lnTo>
                    <a:pt x="3" y="391"/>
                  </a:lnTo>
                  <a:lnTo>
                    <a:pt x="1" y="412"/>
                  </a:lnTo>
                  <a:lnTo>
                    <a:pt x="0" y="433"/>
                  </a:lnTo>
                  <a:lnTo>
                    <a:pt x="1" y="454"/>
                  </a:lnTo>
                  <a:lnTo>
                    <a:pt x="3" y="475"/>
                  </a:lnTo>
                  <a:lnTo>
                    <a:pt x="5" y="496"/>
                  </a:lnTo>
                  <a:lnTo>
                    <a:pt x="9" y="515"/>
                  </a:lnTo>
                  <a:lnTo>
                    <a:pt x="13" y="536"/>
                  </a:lnTo>
                  <a:lnTo>
                    <a:pt x="18" y="556"/>
                  </a:lnTo>
                  <a:lnTo>
                    <a:pt x="25" y="576"/>
                  </a:lnTo>
                  <a:lnTo>
                    <a:pt x="33" y="596"/>
                  </a:lnTo>
                  <a:lnTo>
                    <a:pt x="41" y="615"/>
                  </a:lnTo>
                  <a:lnTo>
                    <a:pt x="50" y="634"/>
                  </a:lnTo>
                  <a:lnTo>
                    <a:pt x="60" y="652"/>
                  </a:lnTo>
                  <a:lnTo>
                    <a:pt x="72" y="670"/>
                  </a:lnTo>
                  <a:lnTo>
                    <a:pt x="85" y="688"/>
                  </a:lnTo>
                  <a:lnTo>
                    <a:pt x="98" y="705"/>
                  </a:lnTo>
                  <a:lnTo>
                    <a:pt x="112" y="722"/>
                  </a:lnTo>
                  <a:lnTo>
                    <a:pt x="128" y="738"/>
                  </a:lnTo>
                  <a:lnTo>
                    <a:pt x="128" y="738"/>
                  </a:lnTo>
                  <a:lnTo>
                    <a:pt x="144" y="754"/>
                  </a:lnTo>
                  <a:lnTo>
                    <a:pt x="160" y="768"/>
                  </a:lnTo>
                  <a:lnTo>
                    <a:pt x="177" y="781"/>
                  </a:lnTo>
                  <a:lnTo>
                    <a:pt x="196" y="794"/>
                  </a:lnTo>
                  <a:lnTo>
                    <a:pt x="214" y="806"/>
                  </a:lnTo>
                  <a:lnTo>
                    <a:pt x="232" y="816"/>
                  </a:lnTo>
                  <a:lnTo>
                    <a:pt x="250" y="825"/>
                  </a:lnTo>
                  <a:lnTo>
                    <a:pt x="270" y="833"/>
                  </a:lnTo>
                  <a:lnTo>
                    <a:pt x="289" y="841"/>
                  </a:lnTo>
                  <a:lnTo>
                    <a:pt x="310" y="847"/>
                  </a:lnTo>
                  <a:lnTo>
                    <a:pt x="330" y="853"/>
                  </a:lnTo>
                  <a:lnTo>
                    <a:pt x="351" y="856"/>
                  </a:lnTo>
                  <a:lnTo>
                    <a:pt x="370" y="860"/>
                  </a:lnTo>
                  <a:lnTo>
                    <a:pt x="391" y="863"/>
                  </a:lnTo>
                  <a:lnTo>
                    <a:pt x="412" y="864"/>
                  </a:lnTo>
                  <a:lnTo>
                    <a:pt x="433" y="866"/>
                  </a:lnTo>
                  <a:lnTo>
                    <a:pt x="454" y="864"/>
                  </a:lnTo>
                  <a:lnTo>
                    <a:pt x="475" y="863"/>
                  </a:lnTo>
                  <a:lnTo>
                    <a:pt x="495" y="860"/>
                  </a:lnTo>
                  <a:lnTo>
                    <a:pt x="515" y="856"/>
                  </a:lnTo>
                  <a:lnTo>
                    <a:pt x="536" y="853"/>
                  </a:lnTo>
                  <a:lnTo>
                    <a:pt x="555" y="847"/>
                  </a:lnTo>
                  <a:lnTo>
                    <a:pt x="576" y="841"/>
                  </a:lnTo>
                  <a:lnTo>
                    <a:pt x="596" y="833"/>
                  </a:lnTo>
                  <a:lnTo>
                    <a:pt x="615" y="825"/>
                  </a:lnTo>
                  <a:lnTo>
                    <a:pt x="633" y="816"/>
                  </a:lnTo>
                  <a:lnTo>
                    <a:pt x="652" y="806"/>
                  </a:lnTo>
                  <a:lnTo>
                    <a:pt x="670" y="794"/>
                  </a:lnTo>
                  <a:lnTo>
                    <a:pt x="688" y="781"/>
                  </a:lnTo>
                  <a:lnTo>
                    <a:pt x="705" y="768"/>
                  </a:lnTo>
                  <a:lnTo>
                    <a:pt x="722" y="754"/>
                  </a:lnTo>
                  <a:lnTo>
                    <a:pt x="738" y="738"/>
                  </a:lnTo>
                  <a:lnTo>
                    <a:pt x="738"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75"/>
            <p:cNvSpPr>
              <a:spLocks/>
            </p:cNvSpPr>
            <p:nvPr userDrawn="1"/>
          </p:nvSpPr>
          <p:spPr bwMode="auto">
            <a:xfrm>
              <a:off x="3789" y="840"/>
              <a:ext cx="196" cy="196"/>
            </a:xfrm>
            <a:custGeom>
              <a:avLst/>
              <a:gdLst>
                <a:gd name="T0" fmla="*/ 683 w 783"/>
                <a:gd name="T1" fmla="*/ 654 h 783"/>
                <a:gd name="T2" fmla="*/ 720 w 783"/>
                <a:gd name="T3" fmla="*/ 608 h 783"/>
                <a:gd name="T4" fmla="*/ 747 w 783"/>
                <a:gd name="T5" fmla="*/ 557 h 783"/>
                <a:gd name="T6" fmla="*/ 768 w 783"/>
                <a:gd name="T7" fmla="*/ 503 h 783"/>
                <a:gd name="T8" fmla="*/ 780 w 783"/>
                <a:gd name="T9" fmla="*/ 449 h 783"/>
                <a:gd name="T10" fmla="*/ 783 w 783"/>
                <a:gd name="T11" fmla="*/ 393 h 783"/>
                <a:gd name="T12" fmla="*/ 780 w 783"/>
                <a:gd name="T13" fmla="*/ 335 h 783"/>
                <a:gd name="T14" fmla="*/ 768 w 783"/>
                <a:gd name="T15" fmla="*/ 281 h 783"/>
                <a:gd name="T16" fmla="*/ 747 w 783"/>
                <a:gd name="T17" fmla="*/ 227 h 783"/>
                <a:gd name="T18" fmla="*/ 720 w 783"/>
                <a:gd name="T19" fmla="*/ 176 h 783"/>
                <a:gd name="T20" fmla="*/ 683 w 783"/>
                <a:gd name="T21" fmla="*/ 129 h 783"/>
                <a:gd name="T22" fmla="*/ 654 w 783"/>
                <a:gd name="T23" fmla="*/ 101 h 783"/>
                <a:gd name="T24" fmla="*/ 608 w 783"/>
                <a:gd name="T25" fmla="*/ 66 h 783"/>
                <a:gd name="T26" fmla="*/ 557 w 783"/>
                <a:gd name="T27" fmla="*/ 37 h 783"/>
                <a:gd name="T28" fmla="*/ 503 w 783"/>
                <a:gd name="T29" fmla="*/ 16 h 783"/>
                <a:gd name="T30" fmla="*/ 449 w 783"/>
                <a:gd name="T31" fmla="*/ 4 h 783"/>
                <a:gd name="T32" fmla="*/ 393 w 783"/>
                <a:gd name="T33" fmla="*/ 0 h 783"/>
                <a:gd name="T34" fmla="*/ 335 w 783"/>
                <a:gd name="T35" fmla="*/ 4 h 783"/>
                <a:gd name="T36" fmla="*/ 280 w 783"/>
                <a:gd name="T37" fmla="*/ 16 h 783"/>
                <a:gd name="T38" fmla="*/ 227 w 783"/>
                <a:gd name="T39" fmla="*/ 37 h 783"/>
                <a:gd name="T40" fmla="*/ 176 w 783"/>
                <a:gd name="T41" fmla="*/ 66 h 783"/>
                <a:gd name="T42" fmla="*/ 129 w 783"/>
                <a:gd name="T43" fmla="*/ 101 h 783"/>
                <a:gd name="T44" fmla="*/ 101 w 783"/>
                <a:gd name="T45" fmla="*/ 129 h 783"/>
                <a:gd name="T46" fmla="*/ 65 w 783"/>
                <a:gd name="T47" fmla="*/ 176 h 783"/>
                <a:gd name="T48" fmla="*/ 37 w 783"/>
                <a:gd name="T49" fmla="*/ 227 h 783"/>
                <a:gd name="T50" fmla="*/ 16 w 783"/>
                <a:gd name="T51" fmla="*/ 281 h 783"/>
                <a:gd name="T52" fmla="*/ 4 w 783"/>
                <a:gd name="T53" fmla="*/ 335 h 783"/>
                <a:gd name="T54" fmla="*/ 0 w 783"/>
                <a:gd name="T55" fmla="*/ 393 h 783"/>
                <a:gd name="T56" fmla="*/ 4 w 783"/>
                <a:gd name="T57" fmla="*/ 449 h 783"/>
                <a:gd name="T58" fmla="*/ 16 w 783"/>
                <a:gd name="T59" fmla="*/ 503 h 783"/>
                <a:gd name="T60" fmla="*/ 37 w 783"/>
                <a:gd name="T61" fmla="*/ 557 h 783"/>
                <a:gd name="T62" fmla="*/ 65 w 783"/>
                <a:gd name="T63" fmla="*/ 608 h 783"/>
                <a:gd name="T64" fmla="*/ 101 w 783"/>
                <a:gd name="T65" fmla="*/ 654 h 783"/>
                <a:gd name="T66" fmla="*/ 129 w 783"/>
                <a:gd name="T67" fmla="*/ 683 h 783"/>
                <a:gd name="T68" fmla="*/ 176 w 783"/>
                <a:gd name="T69" fmla="*/ 718 h 783"/>
                <a:gd name="T70" fmla="*/ 227 w 783"/>
                <a:gd name="T71" fmla="*/ 747 h 783"/>
                <a:gd name="T72" fmla="*/ 280 w 783"/>
                <a:gd name="T73" fmla="*/ 768 h 783"/>
                <a:gd name="T74" fmla="*/ 335 w 783"/>
                <a:gd name="T75" fmla="*/ 780 h 783"/>
                <a:gd name="T76" fmla="*/ 393 w 783"/>
                <a:gd name="T77" fmla="*/ 783 h 783"/>
                <a:gd name="T78" fmla="*/ 449 w 783"/>
                <a:gd name="T79" fmla="*/ 780 h 783"/>
                <a:gd name="T80" fmla="*/ 503 w 783"/>
                <a:gd name="T81" fmla="*/ 768 h 783"/>
                <a:gd name="T82" fmla="*/ 557 w 783"/>
                <a:gd name="T83" fmla="*/ 747 h 783"/>
                <a:gd name="T84" fmla="*/ 608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9" y="669"/>
                  </a:moveTo>
                  <a:lnTo>
                    <a:pt x="669" y="669"/>
                  </a:lnTo>
                  <a:lnTo>
                    <a:pt x="683" y="654"/>
                  </a:lnTo>
                  <a:lnTo>
                    <a:pt x="696" y="639"/>
                  </a:lnTo>
                  <a:lnTo>
                    <a:pt x="708" y="623"/>
                  </a:lnTo>
                  <a:lnTo>
                    <a:pt x="720" y="608"/>
                  </a:lnTo>
                  <a:lnTo>
                    <a:pt x="729" y="591"/>
                  </a:lnTo>
                  <a:lnTo>
                    <a:pt x="739" y="574"/>
                  </a:lnTo>
                  <a:lnTo>
                    <a:pt x="747" y="557"/>
                  </a:lnTo>
                  <a:lnTo>
                    <a:pt x="755" y="540"/>
                  </a:lnTo>
                  <a:lnTo>
                    <a:pt x="761" y="522"/>
                  </a:lnTo>
                  <a:lnTo>
                    <a:pt x="768" y="503"/>
                  </a:lnTo>
                  <a:lnTo>
                    <a:pt x="772" y="485"/>
                  </a:lnTo>
                  <a:lnTo>
                    <a:pt x="777" y="467"/>
                  </a:lnTo>
                  <a:lnTo>
                    <a:pt x="780" y="449"/>
                  </a:lnTo>
                  <a:lnTo>
                    <a:pt x="782" y="429"/>
                  </a:lnTo>
                  <a:lnTo>
                    <a:pt x="783" y="411"/>
                  </a:lnTo>
                  <a:lnTo>
                    <a:pt x="783" y="393"/>
                  </a:lnTo>
                  <a:lnTo>
                    <a:pt x="783" y="373"/>
                  </a:lnTo>
                  <a:lnTo>
                    <a:pt x="782" y="355"/>
                  </a:lnTo>
                  <a:lnTo>
                    <a:pt x="780" y="335"/>
                  </a:lnTo>
                  <a:lnTo>
                    <a:pt x="777" y="317"/>
                  </a:lnTo>
                  <a:lnTo>
                    <a:pt x="772" y="299"/>
                  </a:lnTo>
                  <a:lnTo>
                    <a:pt x="768" y="281"/>
                  </a:lnTo>
                  <a:lnTo>
                    <a:pt x="761" y="262"/>
                  </a:lnTo>
                  <a:lnTo>
                    <a:pt x="755" y="244"/>
                  </a:lnTo>
                  <a:lnTo>
                    <a:pt x="747" y="227"/>
                  </a:lnTo>
                  <a:lnTo>
                    <a:pt x="739" y="210"/>
                  </a:lnTo>
                  <a:lnTo>
                    <a:pt x="729" y="193"/>
                  </a:lnTo>
                  <a:lnTo>
                    <a:pt x="720" y="176"/>
                  </a:lnTo>
                  <a:lnTo>
                    <a:pt x="708" y="161"/>
                  </a:lnTo>
                  <a:lnTo>
                    <a:pt x="696" y="145"/>
                  </a:lnTo>
                  <a:lnTo>
                    <a:pt x="683" y="129"/>
                  </a:lnTo>
                  <a:lnTo>
                    <a:pt x="669" y="115"/>
                  </a:lnTo>
                  <a:lnTo>
                    <a:pt x="669" y="115"/>
                  </a:lnTo>
                  <a:lnTo>
                    <a:pt x="654" y="101"/>
                  </a:lnTo>
                  <a:lnTo>
                    <a:pt x="639" y="88"/>
                  </a:lnTo>
                  <a:lnTo>
                    <a:pt x="623" y="76"/>
                  </a:lnTo>
                  <a:lnTo>
                    <a:pt x="608" y="66"/>
                  </a:lnTo>
                  <a:lnTo>
                    <a:pt x="591" y="55"/>
                  </a:lnTo>
                  <a:lnTo>
                    <a:pt x="574" y="45"/>
                  </a:lnTo>
                  <a:lnTo>
                    <a:pt x="557" y="37"/>
                  </a:lnTo>
                  <a:lnTo>
                    <a:pt x="540" y="29"/>
                  </a:lnTo>
                  <a:lnTo>
                    <a:pt x="522" y="23"/>
                  </a:lnTo>
                  <a:lnTo>
                    <a:pt x="503" y="16"/>
                  </a:lnTo>
                  <a:lnTo>
                    <a:pt x="485" y="12"/>
                  </a:lnTo>
                  <a:lnTo>
                    <a:pt x="467" y="8"/>
                  </a:lnTo>
                  <a:lnTo>
                    <a:pt x="449" y="4"/>
                  </a:lnTo>
                  <a:lnTo>
                    <a:pt x="429" y="2"/>
                  </a:lnTo>
                  <a:lnTo>
                    <a:pt x="411" y="0"/>
                  </a:lnTo>
                  <a:lnTo>
                    <a:pt x="393" y="0"/>
                  </a:lnTo>
                  <a:lnTo>
                    <a:pt x="373" y="0"/>
                  </a:lnTo>
                  <a:lnTo>
                    <a:pt x="355" y="2"/>
                  </a:lnTo>
                  <a:lnTo>
                    <a:pt x="335" y="4"/>
                  </a:lnTo>
                  <a:lnTo>
                    <a:pt x="317" y="8"/>
                  </a:lnTo>
                  <a:lnTo>
                    <a:pt x="299" y="12"/>
                  </a:lnTo>
                  <a:lnTo>
                    <a:pt x="280" y="16"/>
                  </a:lnTo>
                  <a:lnTo>
                    <a:pt x="262" y="23"/>
                  </a:lnTo>
                  <a:lnTo>
                    <a:pt x="244" y="29"/>
                  </a:lnTo>
                  <a:lnTo>
                    <a:pt x="227" y="37"/>
                  </a:lnTo>
                  <a:lnTo>
                    <a:pt x="210" y="45"/>
                  </a:lnTo>
                  <a:lnTo>
                    <a:pt x="193" y="55"/>
                  </a:lnTo>
                  <a:lnTo>
                    <a:pt x="176" y="66"/>
                  </a:lnTo>
                  <a:lnTo>
                    <a:pt x="161" y="76"/>
                  </a:lnTo>
                  <a:lnTo>
                    <a:pt x="145" y="88"/>
                  </a:lnTo>
                  <a:lnTo>
                    <a:pt x="129" y="101"/>
                  </a:lnTo>
                  <a:lnTo>
                    <a:pt x="115" y="115"/>
                  </a:lnTo>
                  <a:lnTo>
                    <a:pt x="115" y="115"/>
                  </a:lnTo>
                  <a:lnTo>
                    <a:pt x="101" y="129"/>
                  </a:lnTo>
                  <a:lnTo>
                    <a:pt x="88" y="145"/>
                  </a:lnTo>
                  <a:lnTo>
                    <a:pt x="76" y="161"/>
                  </a:lnTo>
                  <a:lnTo>
                    <a:pt x="65" y="176"/>
                  </a:lnTo>
                  <a:lnTo>
                    <a:pt x="55" y="193"/>
                  </a:lnTo>
                  <a:lnTo>
                    <a:pt x="45" y="210"/>
                  </a:lnTo>
                  <a:lnTo>
                    <a:pt x="37" y="227"/>
                  </a:lnTo>
                  <a:lnTo>
                    <a:pt x="29" y="244"/>
                  </a:lnTo>
                  <a:lnTo>
                    <a:pt x="22" y="262"/>
                  </a:lnTo>
                  <a:lnTo>
                    <a:pt x="16" y="281"/>
                  </a:lnTo>
                  <a:lnTo>
                    <a:pt x="12" y="299"/>
                  </a:lnTo>
                  <a:lnTo>
                    <a:pt x="8" y="317"/>
                  </a:lnTo>
                  <a:lnTo>
                    <a:pt x="4" y="335"/>
                  </a:lnTo>
                  <a:lnTo>
                    <a:pt x="2" y="355"/>
                  </a:lnTo>
                  <a:lnTo>
                    <a:pt x="0" y="373"/>
                  </a:lnTo>
                  <a:lnTo>
                    <a:pt x="0" y="393"/>
                  </a:lnTo>
                  <a:lnTo>
                    <a:pt x="0" y="411"/>
                  </a:lnTo>
                  <a:lnTo>
                    <a:pt x="2" y="429"/>
                  </a:lnTo>
                  <a:lnTo>
                    <a:pt x="4" y="449"/>
                  </a:lnTo>
                  <a:lnTo>
                    <a:pt x="8" y="467"/>
                  </a:lnTo>
                  <a:lnTo>
                    <a:pt x="12" y="485"/>
                  </a:lnTo>
                  <a:lnTo>
                    <a:pt x="16" y="503"/>
                  </a:lnTo>
                  <a:lnTo>
                    <a:pt x="22" y="522"/>
                  </a:lnTo>
                  <a:lnTo>
                    <a:pt x="29" y="540"/>
                  </a:lnTo>
                  <a:lnTo>
                    <a:pt x="37" y="557"/>
                  </a:lnTo>
                  <a:lnTo>
                    <a:pt x="45" y="574"/>
                  </a:lnTo>
                  <a:lnTo>
                    <a:pt x="55" y="591"/>
                  </a:lnTo>
                  <a:lnTo>
                    <a:pt x="65" y="608"/>
                  </a:lnTo>
                  <a:lnTo>
                    <a:pt x="76" y="623"/>
                  </a:lnTo>
                  <a:lnTo>
                    <a:pt x="88" y="639"/>
                  </a:lnTo>
                  <a:lnTo>
                    <a:pt x="101" y="654"/>
                  </a:lnTo>
                  <a:lnTo>
                    <a:pt x="115" y="669"/>
                  </a:lnTo>
                  <a:lnTo>
                    <a:pt x="115" y="669"/>
                  </a:lnTo>
                  <a:lnTo>
                    <a:pt x="129" y="683"/>
                  </a:lnTo>
                  <a:lnTo>
                    <a:pt x="145" y="696"/>
                  </a:lnTo>
                  <a:lnTo>
                    <a:pt x="161" y="708"/>
                  </a:lnTo>
                  <a:lnTo>
                    <a:pt x="176" y="718"/>
                  </a:lnTo>
                  <a:lnTo>
                    <a:pt x="193" y="729"/>
                  </a:lnTo>
                  <a:lnTo>
                    <a:pt x="210" y="739"/>
                  </a:lnTo>
                  <a:lnTo>
                    <a:pt x="227" y="747"/>
                  </a:lnTo>
                  <a:lnTo>
                    <a:pt x="244" y="755"/>
                  </a:lnTo>
                  <a:lnTo>
                    <a:pt x="262" y="761"/>
                  </a:lnTo>
                  <a:lnTo>
                    <a:pt x="280" y="768"/>
                  </a:lnTo>
                  <a:lnTo>
                    <a:pt x="299" y="772"/>
                  </a:lnTo>
                  <a:lnTo>
                    <a:pt x="317" y="777"/>
                  </a:lnTo>
                  <a:lnTo>
                    <a:pt x="335" y="780"/>
                  </a:lnTo>
                  <a:lnTo>
                    <a:pt x="355" y="782"/>
                  </a:lnTo>
                  <a:lnTo>
                    <a:pt x="373" y="783"/>
                  </a:lnTo>
                  <a:lnTo>
                    <a:pt x="393" y="783"/>
                  </a:lnTo>
                  <a:lnTo>
                    <a:pt x="411" y="783"/>
                  </a:lnTo>
                  <a:lnTo>
                    <a:pt x="429" y="782"/>
                  </a:lnTo>
                  <a:lnTo>
                    <a:pt x="449" y="780"/>
                  </a:lnTo>
                  <a:lnTo>
                    <a:pt x="467" y="777"/>
                  </a:lnTo>
                  <a:lnTo>
                    <a:pt x="485" y="772"/>
                  </a:lnTo>
                  <a:lnTo>
                    <a:pt x="503" y="768"/>
                  </a:lnTo>
                  <a:lnTo>
                    <a:pt x="522" y="761"/>
                  </a:lnTo>
                  <a:lnTo>
                    <a:pt x="540" y="755"/>
                  </a:lnTo>
                  <a:lnTo>
                    <a:pt x="557" y="747"/>
                  </a:lnTo>
                  <a:lnTo>
                    <a:pt x="574" y="739"/>
                  </a:lnTo>
                  <a:lnTo>
                    <a:pt x="591" y="729"/>
                  </a:lnTo>
                  <a:lnTo>
                    <a:pt x="608" y="718"/>
                  </a:lnTo>
                  <a:lnTo>
                    <a:pt x="623" y="708"/>
                  </a:lnTo>
                  <a:lnTo>
                    <a:pt x="639" y="696"/>
                  </a:lnTo>
                  <a:lnTo>
                    <a:pt x="654" y="683"/>
                  </a:lnTo>
                  <a:lnTo>
                    <a:pt x="669" y="669"/>
                  </a:lnTo>
                  <a:lnTo>
                    <a:pt x="669"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76"/>
            <p:cNvSpPr>
              <a:spLocks/>
            </p:cNvSpPr>
            <p:nvPr userDrawn="1"/>
          </p:nvSpPr>
          <p:spPr bwMode="auto">
            <a:xfrm>
              <a:off x="3978" y="1029"/>
              <a:ext cx="176" cy="176"/>
            </a:xfrm>
            <a:custGeom>
              <a:avLst/>
              <a:gdLst>
                <a:gd name="T0" fmla="*/ 612 w 701"/>
                <a:gd name="T1" fmla="*/ 585 h 701"/>
                <a:gd name="T2" fmla="*/ 644 w 701"/>
                <a:gd name="T3" fmla="*/ 544 h 701"/>
                <a:gd name="T4" fmla="*/ 670 w 701"/>
                <a:gd name="T5" fmla="*/ 498 h 701"/>
                <a:gd name="T6" fmla="*/ 687 w 701"/>
                <a:gd name="T7" fmla="*/ 451 h 701"/>
                <a:gd name="T8" fmla="*/ 699 w 701"/>
                <a:gd name="T9" fmla="*/ 402 h 701"/>
                <a:gd name="T10" fmla="*/ 701 w 701"/>
                <a:gd name="T11" fmla="*/ 351 h 701"/>
                <a:gd name="T12" fmla="*/ 699 w 701"/>
                <a:gd name="T13" fmla="*/ 300 h 701"/>
                <a:gd name="T14" fmla="*/ 687 w 701"/>
                <a:gd name="T15" fmla="*/ 251 h 701"/>
                <a:gd name="T16" fmla="*/ 670 w 701"/>
                <a:gd name="T17" fmla="*/ 204 h 701"/>
                <a:gd name="T18" fmla="*/ 644 w 701"/>
                <a:gd name="T19" fmla="*/ 158 h 701"/>
                <a:gd name="T20" fmla="*/ 612 w 701"/>
                <a:gd name="T21" fmla="*/ 116 h 701"/>
                <a:gd name="T22" fmla="*/ 587 w 701"/>
                <a:gd name="T23" fmla="*/ 90 h 701"/>
                <a:gd name="T24" fmla="*/ 544 w 701"/>
                <a:gd name="T25" fmla="*/ 58 h 701"/>
                <a:gd name="T26" fmla="*/ 498 w 701"/>
                <a:gd name="T27" fmla="*/ 33 h 701"/>
                <a:gd name="T28" fmla="*/ 451 w 701"/>
                <a:gd name="T29" fmla="*/ 15 h 701"/>
                <a:gd name="T30" fmla="*/ 402 w 701"/>
                <a:gd name="T31" fmla="*/ 3 h 701"/>
                <a:gd name="T32" fmla="*/ 351 w 701"/>
                <a:gd name="T33" fmla="*/ 0 h 701"/>
                <a:gd name="T34" fmla="*/ 300 w 701"/>
                <a:gd name="T35" fmla="*/ 3 h 701"/>
                <a:gd name="T36" fmla="*/ 251 w 701"/>
                <a:gd name="T37" fmla="*/ 15 h 701"/>
                <a:gd name="T38" fmla="*/ 204 w 701"/>
                <a:gd name="T39" fmla="*/ 33 h 701"/>
                <a:gd name="T40" fmla="*/ 158 w 701"/>
                <a:gd name="T41" fmla="*/ 58 h 701"/>
                <a:gd name="T42" fmla="*/ 116 w 701"/>
                <a:gd name="T43" fmla="*/ 90 h 701"/>
                <a:gd name="T44" fmla="*/ 90 w 701"/>
                <a:gd name="T45" fmla="*/ 116 h 701"/>
                <a:gd name="T46" fmla="*/ 58 w 701"/>
                <a:gd name="T47" fmla="*/ 158 h 701"/>
                <a:gd name="T48" fmla="*/ 33 w 701"/>
                <a:gd name="T49" fmla="*/ 204 h 701"/>
                <a:gd name="T50" fmla="*/ 15 w 701"/>
                <a:gd name="T51" fmla="*/ 251 h 701"/>
                <a:gd name="T52" fmla="*/ 3 w 701"/>
                <a:gd name="T53" fmla="*/ 300 h 701"/>
                <a:gd name="T54" fmla="*/ 0 w 701"/>
                <a:gd name="T55" fmla="*/ 351 h 701"/>
                <a:gd name="T56" fmla="*/ 3 w 701"/>
                <a:gd name="T57" fmla="*/ 402 h 701"/>
                <a:gd name="T58" fmla="*/ 15 w 701"/>
                <a:gd name="T59" fmla="*/ 451 h 701"/>
                <a:gd name="T60" fmla="*/ 33 w 701"/>
                <a:gd name="T61" fmla="*/ 498 h 701"/>
                <a:gd name="T62" fmla="*/ 58 w 701"/>
                <a:gd name="T63" fmla="*/ 544 h 701"/>
                <a:gd name="T64" fmla="*/ 90 w 701"/>
                <a:gd name="T65" fmla="*/ 585 h 701"/>
                <a:gd name="T66" fmla="*/ 116 w 701"/>
                <a:gd name="T67" fmla="*/ 611 h 701"/>
                <a:gd name="T68" fmla="*/ 158 w 701"/>
                <a:gd name="T69" fmla="*/ 644 h 701"/>
                <a:gd name="T70" fmla="*/ 204 w 701"/>
                <a:gd name="T71" fmla="*/ 669 h 701"/>
                <a:gd name="T72" fmla="*/ 251 w 701"/>
                <a:gd name="T73" fmla="*/ 687 h 701"/>
                <a:gd name="T74" fmla="*/ 300 w 701"/>
                <a:gd name="T75" fmla="*/ 699 h 701"/>
                <a:gd name="T76" fmla="*/ 351 w 701"/>
                <a:gd name="T77" fmla="*/ 701 h 701"/>
                <a:gd name="T78" fmla="*/ 402 w 701"/>
                <a:gd name="T79" fmla="*/ 699 h 701"/>
                <a:gd name="T80" fmla="*/ 451 w 701"/>
                <a:gd name="T81" fmla="*/ 687 h 701"/>
                <a:gd name="T82" fmla="*/ 498 w 701"/>
                <a:gd name="T83" fmla="*/ 669 h 701"/>
                <a:gd name="T84" fmla="*/ 544 w 701"/>
                <a:gd name="T85" fmla="*/ 644 h 701"/>
                <a:gd name="T86" fmla="*/ 587 w 701"/>
                <a:gd name="T87" fmla="*/ 611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1" h="701">
                  <a:moveTo>
                    <a:pt x="600" y="600"/>
                  </a:moveTo>
                  <a:lnTo>
                    <a:pt x="600" y="600"/>
                  </a:lnTo>
                  <a:lnTo>
                    <a:pt x="612" y="585"/>
                  </a:lnTo>
                  <a:lnTo>
                    <a:pt x="623" y="572"/>
                  </a:lnTo>
                  <a:lnTo>
                    <a:pt x="634" y="558"/>
                  </a:lnTo>
                  <a:lnTo>
                    <a:pt x="644" y="544"/>
                  </a:lnTo>
                  <a:lnTo>
                    <a:pt x="653" y="529"/>
                  </a:lnTo>
                  <a:lnTo>
                    <a:pt x="662" y="514"/>
                  </a:lnTo>
                  <a:lnTo>
                    <a:pt x="670" y="498"/>
                  </a:lnTo>
                  <a:lnTo>
                    <a:pt x="677" y="482"/>
                  </a:lnTo>
                  <a:lnTo>
                    <a:pt x="682" y="467"/>
                  </a:lnTo>
                  <a:lnTo>
                    <a:pt x="687" y="451"/>
                  </a:lnTo>
                  <a:lnTo>
                    <a:pt x="692" y="434"/>
                  </a:lnTo>
                  <a:lnTo>
                    <a:pt x="696" y="417"/>
                  </a:lnTo>
                  <a:lnTo>
                    <a:pt x="699" y="402"/>
                  </a:lnTo>
                  <a:lnTo>
                    <a:pt x="700" y="385"/>
                  </a:lnTo>
                  <a:lnTo>
                    <a:pt x="701" y="368"/>
                  </a:lnTo>
                  <a:lnTo>
                    <a:pt x="701" y="351"/>
                  </a:lnTo>
                  <a:lnTo>
                    <a:pt x="701" y="334"/>
                  </a:lnTo>
                  <a:lnTo>
                    <a:pt x="700" y="317"/>
                  </a:lnTo>
                  <a:lnTo>
                    <a:pt x="699" y="300"/>
                  </a:lnTo>
                  <a:lnTo>
                    <a:pt x="696" y="284"/>
                  </a:lnTo>
                  <a:lnTo>
                    <a:pt x="692" y="267"/>
                  </a:lnTo>
                  <a:lnTo>
                    <a:pt x="687" y="251"/>
                  </a:lnTo>
                  <a:lnTo>
                    <a:pt x="682" y="235"/>
                  </a:lnTo>
                  <a:lnTo>
                    <a:pt x="677" y="219"/>
                  </a:lnTo>
                  <a:lnTo>
                    <a:pt x="670" y="204"/>
                  </a:lnTo>
                  <a:lnTo>
                    <a:pt x="662" y="188"/>
                  </a:lnTo>
                  <a:lnTo>
                    <a:pt x="653" y="172"/>
                  </a:lnTo>
                  <a:lnTo>
                    <a:pt x="644" y="158"/>
                  </a:lnTo>
                  <a:lnTo>
                    <a:pt x="634" y="144"/>
                  </a:lnTo>
                  <a:lnTo>
                    <a:pt x="623" y="129"/>
                  </a:lnTo>
                  <a:lnTo>
                    <a:pt x="612" y="116"/>
                  </a:lnTo>
                  <a:lnTo>
                    <a:pt x="600" y="103"/>
                  </a:lnTo>
                  <a:lnTo>
                    <a:pt x="600" y="103"/>
                  </a:lnTo>
                  <a:lnTo>
                    <a:pt x="587" y="90"/>
                  </a:lnTo>
                  <a:lnTo>
                    <a:pt x="572" y="79"/>
                  </a:lnTo>
                  <a:lnTo>
                    <a:pt x="558" y="68"/>
                  </a:lnTo>
                  <a:lnTo>
                    <a:pt x="544" y="58"/>
                  </a:lnTo>
                  <a:lnTo>
                    <a:pt x="529" y="49"/>
                  </a:lnTo>
                  <a:lnTo>
                    <a:pt x="514" y="39"/>
                  </a:lnTo>
                  <a:lnTo>
                    <a:pt x="498" y="33"/>
                  </a:lnTo>
                  <a:lnTo>
                    <a:pt x="483" y="25"/>
                  </a:lnTo>
                  <a:lnTo>
                    <a:pt x="467" y="20"/>
                  </a:lnTo>
                  <a:lnTo>
                    <a:pt x="451" y="15"/>
                  </a:lnTo>
                  <a:lnTo>
                    <a:pt x="434" y="10"/>
                  </a:lnTo>
                  <a:lnTo>
                    <a:pt x="419" y="7"/>
                  </a:lnTo>
                  <a:lnTo>
                    <a:pt x="402" y="3"/>
                  </a:lnTo>
                  <a:lnTo>
                    <a:pt x="385" y="2"/>
                  </a:lnTo>
                  <a:lnTo>
                    <a:pt x="368" y="0"/>
                  </a:lnTo>
                  <a:lnTo>
                    <a:pt x="351" y="0"/>
                  </a:lnTo>
                  <a:lnTo>
                    <a:pt x="334" y="0"/>
                  </a:lnTo>
                  <a:lnTo>
                    <a:pt x="317" y="2"/>
                  </a:lnTo>
                  <a:lnTo>
                    <a:pt x="300" y="3"/>
                  </a:lnTo>
                  <a:lnTo>
                    <a:pt x="284" y="7"/>
                  </a:lnTo>
                  <a:lnTo>
                    <a:pt x="268" y="10"/>
                  </a:lnTo>
                  <a:lnTo>
                    <a:pt x="251" y="15"/>
                  </a:lnTo>
                  <a:lnTo>
                    <a:pt x="235" y="20"/>
                  </a:lnTo>
                  <a:lnTo>
                    <a:pt x="219" y="25"/>
                  </a:lnTo>
                  <a:lnTo>
                    <a:pt x="204" y="33"/>
                  </a:lnTo>
                  <a:lnTo>
                    <a:pt x="188" y="39"/>
                  </a:lnTo>
                  <a:lnTo>
                    <a:pt x="172" y="49"/>
                  </a:lnTo>
                  <a:lnTo>
                    <a:pt x="158" y="58"/>
                  </a:lnTo>
                  <a:lnTo>
                    <a:pt x="144" y="68"/>
                  </a:lnTo>
                  <a:lnTo>
                    <a:pt x="129" y="79"/>
                  </a:lnTo>
                  <a:lnTo>
                    <a:pt x="116" y="90"/>
                  </a:lnTo>
                  <a:lnTo>
                    <a:pt x="103" y="103"/>
                  </a:lnTo>
                  <a:lnTo>
                    <a:pt x="103" y="103"/>
                  </a:lnTo>
                  <a:lnTo>
                    <a:pt x="90" y="116"/>
                  </a:lnTo>
                  <a:lnTo>
                    <a:pt x="79" y="129"/>
                  </a:lnTo>
                  <a:lnTo>
                    <a:pt x="68" y="144"/>
                  </a:lnTo>
                  <a:lnTo>
                    <a:pt x="58" y="158"/>
                  </a:lnTo>
                  <a:lnTo>
                    <a:pt x="49" y="172"/>
                  </a:lnTo>
                  <a:lnTo>
                    <a:pt x="39" y="188"/>
                  </a:lnTo>
                  <a:lnTo>
                    <a:pt x="33" y="204"/>
                  </a:lnTo>
                  <a:lnTo>
                    <a:pt x="25" y="219"/>
                  </a:lnTo>
                  <a:lnTo>
                    <a:pt x="20" y="235"/>
                  </a:lnTo>
                  <a:lnTo>
                    <a:pt x="15" y="251"/>
                  </a:lnTo>
                  <a:lnTo>
                    <a:pt x="10" y="267"/>
                  </a:lnTo>
                  <a:lnTo>
                    <a:pt x="7" y="284"/>
                  </a:lnTo>
                  <a:lnTo>
                    <a:pt x="3" y="300"/>
                  </a:lnTo>
                  <a:lnTo>
                    <a:pt x="2" y="317"/>
                  </a:lnTo>
                  <a:lnTo>
                    <a:pt x="0" y="334"/>
                  </a:lnTo>
                  <a:lnTo>
                    <a:pt x="0" y="351"/>
                  </a:lnTo>
                  <a:lnTo>
                    <a:pt x="0" y="368"/>
                  </a:lnTo>
                  <a:lnTo>
                    <a:pt x="2" y="385"/>
                  </a:lnTo>
                  <a:lnTo>
                    <a:pt x="3" y="402"/>
                  </a:lnTo>
                  <a:lnTo>
                    <a:pt x="7" y="417"/>
                  </a:lnTo>
                  <a:lnTo>
                    <a:pt x="10" y="434"/>
                  </a:lnTo>
                  <a:lnTo>
                    <a:pt x="15" y="451"/>
                  </a:lnTo>
                  <a:lnTo>
                    <a:pt x="20" y="467"/>
                  </a:lnTo>
                  <a:lnTo>
                    <a:pt x="25" y="482"/>
                  </a:lnTo>
                  <a:lnTo>
                    <a:pt x="33" y="498"/>
                  </a:lnTo>
                  <a:lnTo>
                    <a:pt x="39" y="514"/>
                  </a:lnTo>
                  <a:lnTo>
                    <a:pt x="49" y="529"/>
                  </a:lnTo>
                  <a:lnTo>
                    <a:pt x="58" y="544"/>
                  </a:lnTo>
                  <a:lnTo>
                    <a:pt x="68" y="558"/>
                  </a:lnTo>
                  <a:lnTo>
                    <a:pt x="79" y="572"/>
                  </a:lnTo>
                  <a:lnTo>
                    <a:pt x="90" y="585"/>
                  </a:lnTo>
                  <a:lnTo>
                    <a:pt x="103" y="600"/>
                  </a:lnTo>
                  <a:lnTo>
                    <a:pt x="103" y="600"/>
                  </a:lnTo>
                  <a:lnTo>
                    <a:pt x="116" y="611"/>
                  </a:lnTo>
                  <a:lnTo>
                    <a:pt x="129" y="623"/>
                  </a:lnTo>
                  <a:lnTo>
                    <a:pt x="144" y="634"/>
                  </a:lnTo>
                  <a:lnTo>
                    <a:pt x="158" y="644"/>
                  </a:lnTo>
                  <a:lnTo>
                    <a:pt x="172" y="653"/>
                  </a:lnTo>
                  <a:lnTo>
                    <a:pt x="188" y="662"/>
                  </a:lnTo>
                  <a:lnTo>
                    <a:pt x="204" y="669"/>
                  </a:lnTo>
                  <a:lnTo>
                    <a:pt x="219" y="677"/>
                  </a:lnTo>
                  <a:lnTo>
                    <a:pt x="235" y="682"/>
                  </a:lnTo>
                  <a:lnTo>
                    <a:pt x="251" y="687"/>
                  </a:lnTo>
                  <a:lnTo>
                    <a:pt x="268" y="692"/>
                  </a:lnTo>
                  <a:lnTo>
                    <a:pt x="284" y="695"/>
                  </a:lnTo>
                  <a:lnTo>
                    <a:pt x="300" y="699"/>
                  </a:lnTo>
                  <a:lnTo>
                    <a:pt x="317" y="700"/>
                  </a:lnTo>
                  <a:lnTo>
                    <a:pt x="334" y="701"/>
                  </a:lnTo>
                  <a:lnTo>
                    <a:pt x="351" y="701"/>
                  </a:lnTo>
                  <a:lnTo>
                    <a:pt x="368" y="701"/>
                  </a:lnTo>
                  <a:lnTo>
                    <a:pt x="385" y="700"/>
                  </a:lnTo>
                  <a:lnTo>
                    <a:pt x="402" y="699"/>
                  </a:lnTo>
                  <a:lnTo>
                    <a:pt x="419" y="695"/>
                  </a:lnTo>
                  <a:lnTo>
                    <a:pt x="434" y="692"/>
                  </a:lnTo>
                  <a:lnTo>
                    <a:pt x="451" y="687"/>
                  </a:lnTo>
                  <a:lnTo>
                    <a:pt x="467" y="682"/>
                  </a:lnTo>
                  <a:lnTo>
                    <a:pt x="483" y="677"/>
                  </a:lnTo>
                  <a:lnTo>
                    <a:pt x="498" y="669"/>
                  </a:lnTo>
                  <a:lnTo>
                    <a:pt x="514" y="662"/>
                  </a:lnTo>
                  <a:lnTo>
                    <a:pt x="529" y="653"/>
                  </a:lnTo>
                  <a:lnTo>
                    <a:pt x="544" y="644"/>
                  </a:lnTo>
                  <a:lnTo>
                    <a:pt x="558" y="634"/>
                  </a:lnTo>
                  <a:lnTo>
                    <a:pt x="572" y="623"/>
                  </a:lnTo>
                  <a:lnTo>
                    <a:pt x="587" y="611"/>
                  </a:lnTo>
                  <a:lnTo>
                    <a:pt x="600" y="600"/>
                  </a:lnTo>
                  <a:lnTo>
                    <a:pt x="600"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77"/>
            <p:cNvSpPr>
              <a:spLocks/>
            </p:cNvSpPr>
            <p:nvPr userDrawn="1"/>
          </p:nvSpPr>
          <p:spPr bwMode="auto">
            <a:xfrm>
              <a:off x="4167" y="1218"/>
              <a:ext cx="156" cy="156"/>
            </a:xfrm>
            <a:custGeom>
              <a:avLst/>
              <a:gdLst>
                <a:gd name="T0" fmla="*/ 531 w 622"/>
                <a:gd name="T1" fmla="*/ 91 h 622"/>
                <a:gd name="T2" fmla="*/ 507 w 622"/>
                <a:gd name="T3" fmla="*/ 70 h 622"/>
                <a:gd name="T4" fmla="*/ 482 w 622"/>
                <a:gd name="T5" fmla="*/ 51 h 622"/>
                <a:gd name="T6" fmla="*/ 428 w 622"/>
                <a:gd name="T7" fmla="*/ 24 h 622"/>
                <a:gd name="T8" fmla="*/ 370 w 622"/>
                <a:gd name="T9" fmla="*/ 7 h 622"/>
                <a:gd name="T10" fmla="*/ 312 w 622"/>
                <a:gd name="T11" fmla="*/ 0 h 622"/>
                <a:gd name="T12" fmla="*/ 252 w 622"/>
                <a:gd name="T13" fmla="*/ 7 h 622"/>
                <a:gd name="T14" fmla="*/ 194 w 622"/>
                <a:gd name="T15" fmla="*/ 24 h 622"/>
                <a:gd name="T16" fmla="*/ 140 w 622"/>
                <a:gd name="T17" fmla="*/ 51 h 622"/>
                <a:gd name="T18" fmla="*/ 115 w 622"/>
                <a:gd name="T19" fmla="*/ 70 h 622"/>
                <a:gd name="T20" fmla="*/ 91 w 622"/>
                <a:gd name="T21" fmla="*/ 91 h 622"/>
                <a:gd name="T22" fmla="*/ 81 w 622"/>
                <a:gd name="T23" fmla="*/ 103 h 622"/>
                <a:gd name="T24" fmla="*/ 60 w 622"/>
                <a:gd name="T25" fmla="*/ 128 h 622"/>
                <a:gd name="T26" fmla="*/ 37 w 622"/>
                <a:gd name="T27" fmla="*/ 167 h 622"/>
                <a:gd name="T28" fmla="*/ 13 w 622"/>
                <a:gd name="T29" fmla="*/ 223 h 622"/>
                <a:gd name="T30" fmla="*/ 1 w 622"/>
                <a:gd name="T31" fmla="*/ 281 h 622"/>
                <a:gd name="T32" fmla="*/ 1 w 622"/>
                <a:gd name="T33" fmla="*/ 340 h 622"/>
                <a:gd name="T34" fmla="*/ 13 w 622"/>
                <a:gd name="T35" fmla="*/ 399 h 622"/>
                <a:gd name="T36" fmla="*/ 37 w 622"/>
                <a:gd name="T37" fmla="*/ 455 h 622"/>
                <a:gd name="T38" fmla="*/ 60 w 622"/>
                <a:gd name="T39" fmla="*/ 494 h 622"/>
                <a:gd name="T40" fmla="*/ 81 w 622"/>
                <a:gd name="T41" fmla="*/ 519 h 622"/>
                <a:gd name="T42" fmla="*/ 91 w 622"/>
                <a:gd name="T43" fmla="*/ 530 h 622"/>
                <a:gd name="T44" fmla="*/ 115 w 622"/>
                <a:gd name="T45" fmla="*/ 551 h 622"/>
                <a:gd name="T46" fmla="*/ 140 w 622"/>
                <a:gd name="T47" fmla="*/ 571 h 622"/>
                <a:gd name="T48" fmla="*/ 194 w 622"/>
                <a:gd name="T49" fmla="*/ 598 h 622"/>
                <a:gd name="T50" fmla="*/ 252 w 622"/>
                <a:gd name="T51" fmla="*/ 615 h 622"/>
                <a:gd name="T52" fmla="*/ 312 w 622"/>
                <a:gd name="T53" fmla="*/ 622 h 622"/>
                <a:gd name="T54" fmla="*/ 370 w 622"/>
                <a:gd name="T55" fmla="*/ 615 h 622"/>
                <a:gd name="T56" fmla="*/ 428 w 622"/>
                <a:gd name="T57" fmla="*/ 598 h 622"/>
                <a:gd name="T58" fmla="*/ 482 w 622"/>
                <a:gd name="T59" fmla="*/ 571 h 622"/>
                <a:gd name="T60" fmla="*/ 507 w 622"/>
                <a:gd name="T61" fmla="*/ 551 h 622"/>
                <a:gd name="T62" fmla="*/ 531 w 622"/>
                <a:gd name="T63" fmla="*/ 530 h 622"/>
                <a:gd name="T64" fmla="*/ 542 w 622"/>
                <a:gd name="T65" fmla="*/ 519 h 622"/>
                <a:gd name="T66" fmla="*/ 562 w 622"/>
                <a:gd name="T67" fmla="*/ 494 h 622"/>
                <a:gd name="T68" fmla="*/ 587 w 622"/>
                <a:gd name="T69" fmla="*/ 455 h 622"/>
                <a:gd name="T70" fmla="*/ 609 w 622"/>
                <a:gd name="T71" fmla="*/ 399 h 622"/>
                <a:gd name="T72" fmla="*/ 620 w 622"/>
                <a:gd name="T73" fmla="*/ 340 h 622"/>
                <a:gd name="T74" fmla="*/ 620 w 622"/>
                <a:gd name="T75" fmla="*/ 281 h 622"/>
                <a:gd name="T76" fmla="*/ 609 w 622"/>
                <a:gd name="T77" fmla="*/ 223 h 622"/>
                <a:gd name="T78" fmla="*/ 587 w 622"/>
                <a:gd name="T79" fmla="*/ 167 h 622"/>
                <a:gd name="T80" fmla="*/ 562 w 622"/>
                <a:gd name="T81" fmla="*/ 128 h 622"/>
                <a:gd name="T82" fmla="*/ 542 w 622"/>
                <a:gd name="T83" fmla="*/ 103 h 622"/>
                <a:gd name="T84" fmla="*/ 53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531" y="91"/>
                  </a:moveTo>
                  <a:lnTo>
                    <a:pt x="531" y="91"/>
                  </a:lnTo>
                  <a:lnTo>
                    <a:pt x="519" y="81"/>
                  </a:lnTo>
                  <a:lnTo>
                    <a:pt x="507" y="70"/>
                  </a:lnTo>
                  <a:lnTo>
                    <a:pt x="494" y="60"/>
                  </a:lnTo>
                  <a:lnTo>
                    <a:pt x="482" y="51"/>
                  </a:lnTo>
                  <a:lnTo>
                    <a:pt x="455" y="35"/>
                  </a:lnTo>
                  <a:lnTo>
                    <a:pt x="428" y="24"/>
                  </a:lnTo>
                  <a:lnTo>
                    <a:pt x="399" y="13"/>
                  </a:lnTo>
                  <a:lnTo>
                    <a:pt x="370" y="7"/>
                  </a:lnTo>
                  <a:lnTo>
                    <a:pt x="340" y="1"/>
                  </a:lnTo>
                  <a:lnTo>
                    <a:pt x="312" y="0"/>
                  </a:lnTo>
                  <a:lnTo>
                    <a:pt x="282" y="1"/>
                  </a:lnTo>
                  <a:lnTo>
                    <a:pt x="252" y="7"/>
                  </a:lnTo>
                  <a:lnTo>
                    <a:pt x="223" y="13"/>
                  </a:lnTo>
                  <a:lnTo>
                    <a:pt x="194" y="24"/>
                  </a:lnTo>
                  <a:lnTo>
                    <a:pt x="167" y="35"/>
                  </a:lnTo>
                  <a:lnTo>
                    <a:pt x="140" y="51"/>
                  </a:lnTo>
                  <a:lnTo>
                    <a:pt x="128" y="60"/>
                  </a:lnTo>
                  <a:lnTo>
                    <a:pt x="115" y="70"/>
                  </a:lnTo>
                  <a:lnTo>
                    <a:pt x="103" y="81"/>
                  </a:lnTo>
                  <a:lnTo>
                    <a:pt x="91" y="91"/>
                  </a:lnTo>
                  <a:lnTo>
                    <a:pt x="91" y="91"/>
                  </a:lnTo>
                  <a:lnTo>
                    <a:pt x="81" y="103"/>
                  </a:lnTo>
                  <a:lnTo>
                    <a:pt x="71" y="115"/>
                  </a:lnTo>
                  <a:lnTo>
                    <a:pt x="60" y="128"/>
                  </a:lnTo>
                  <a:lnTo>
                    <a:pt x="52" y="139"/>
                  </a:lnTo>
                  <a:lnTo>
                    <a:pt x="37" y="167"/>
                  </a:lnTo>
                  <a:lnTo>
                    <a:pt x="24" y="194"/>
                  </a:lnTo>
                  <a:lnTo>
                    <a:pt x="13" y="223"/>
                  </a:lnTo>
                  <a:lnTo>
                    <a:pt x="7" y="252"/>
                  </a:lnTo>
                  <a:lnTo>
                    <a:pt x="1" y="281"/>
                  </a:lnTo>
                  <a:lnTo>
                    <a:pt x="0" y="311"/>
                  </a:lnTo>
                  <a:lnTo>
                    <a:pt x="1" y="340"/>
                  </a:lnTo>
                  <a:lnTo>
                    <a:pt x="7" y="370"/>
                  </a:lnTo>
                  <a:lnTo>
                    <a:pt x="13" y="399"/>
                  </a:lnTo>
                  <a:lnTo>
                    <a:pt x="24" y="427"/>
                  </a:lnTo>
                  <a:lnTo>
                    <a:pt x="37" y="455"/>
                  </a:lnTo>
                  <a:lnTo>
                    <a:pt x="52" y="482"/>
                  </a:lnTo>
                  <a:lnTo>
                    <a:pt x="60" y="494"/>
                  </a:lnTo>
                  <a:lnTo>
                    <a:pt x="71" y="507"/>
                  </a:lnTo>
                  <a:lnTo>
                    <a:pt x="81" y="519"/>
                  </a:lnTo>
                  <a:lnTo>
                    <a:pt x="91" y="530"/>
                  </a:lnTo>
                  <a:lnTo>
                    <a:pt x="91" y="530"/>
                  </a:lnTo>
                  <a:lnTo>
                    <a:pt x="103" y="542"/>
                  </a:lnTo>
                  <a:lnTo>
                    <a:pt x="115" y="551"/>
                  </a:lnTo>
                  <a:lnTo>
                    <a:pt x="128" y="562"/>
                  </a:lnTo>
                  <a:lnTo>
                    <a:pt x="140" y="571"/>
                  </a:lnTo>
                  <a:lnTo>
                    <a:pt x="167" y="586"/>
                  </a:lnTo>
                  <a:lnTo>
                    <a:pt x="194" y="598"/>
                  </a:lnTo>
                  <a:lnTo>
                    <a:pt x="223" y="608"/>
                  </a:lnTo>
                  <a:lnTo>
                    <a:pt x="252" y="615"/>
                  </a:lnTo>
                  <a:lnTo>
                    <a:pt x="282" y="620"/>
                  </a:lnTo>
                  <a:lnTo>
                    <a:pt x="312" y="622"/>
                  </a:lnTo>
                  <a:lnTo>
                    <a:pt x="340" y="620"/>
                  </a:lnTo>
                  <a:lnTo>
                    <a:pt x="370" y="615"/>
                  </a:lnTo>
                  <a:lnTo>
                    <a:pt x="399" y="608"/>
                  </a:lnTo>
                  <a:lnTo>
                    <a:pt x="428" y="598"/>
                  </a:lnTo>
                  <a:lnTo>
                    <a:pt x="455" y="586"/>
                  </a:lnTo>
                  <a:lnTo>
                    <a:pt x="482" y="571"/>
                  </a:lnTo>
                  <a:lnTo>
                    <a:pt x="494" y="562"/>
                  </a:lnTo>
                  <a:lnTo>
                    <a:pt x="507" y="551"/>
                  </a:lnTo>
                  <a:lnTo>
                    <a:pt x="519" y="542"/>
                  </a:lnTo>
                  <a:lnTo>
                    <a:pt x="531" y="530"/>
                  </a:lnTo>
                  <a:lnTo>
                    <a:pt x="531" y="530"/>
                  </a:lnTo>
                  <a:lnTo>
                    <a:pt x="542" y="519"/>
                  </a:lnTo>
                  <a:lnTo>
                    <a:pt x="551" y="507"/>
                  </a:lnTo>
                  <a:lnTo>
                    <a:pt x="562" y="494"/>
                  </a:lnTo>
                  <a:lnTo>
                    <a:pt x="571" y="482"/>
                  </a:lnTo>
                  <a:lnTo>
                    <a:pt x="587" y="455"/>
                  </a:lnTo>
                  <a:lnTo>
                    <a:pt x="598" y="427"/>
                  </a:lnTo>
                  <a:lnTo>
                    <a:pt x="609" y="399"/>
                  </a:lnTo>
                  <a:lnTo>
                    <a:pt x="617" y="370"/>
                  </a:lnTo>
                  <a:lnTo>
                    <a:pt x="620" y="340"/>
                  </a:lnTo>
                  <a:lnTo>
                    <a:pt x="622" y="311"/>
                  </a:lnTo>
                  <a:lnTo>
                    <a:pt x="620" y="281"/>
                  </a:lnTo>
                  <a:lnTo>
                    <a:pt x="617" y="252"/>
                  </a:lnTo>
                  <a:lnTo>
                    <a:pt x="609" y="223"/>
                  </a:lnTo>
                  <a:lnTo>
                    <a:pt x="598" y="194"/>
                  </a:lnTo>
                  <a:lnTo>
                    <a:pt x="587" y="167"/>
                  </a:lnTo>
                  <a:lnTo>
                    <a:pt x="571" y="139"/>
                  </a:lnTo>
                  <a:lnTo>
                    <a:pt x="562" y="128"/>
                  </a:lnTo>
                  <a:lnTo>
                    <a:pt x="551" y="115"/>
                  </a:lnTo>
                  <a:lnTo>
                    <a:pt x="542" y="103"/>
                  </a:lnTo>
                  <a:lnTo>
                    <a:pt x="531" y="91"/>
                  </a:lnTo>
                  <a:lnTo>
                    <a:pt x="53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Freeform 78"/>
            <p:cNvSpPr>
              <a:spLocks/>
            </p:cNvSpPr>
            <p:nvPr userDrawn="1"/>
          </p:nvSpPr>
          <p:spPr bwMode="auto">
            <a:xfrm>
              <a:off x="4357" y="1408"/>
              <a:ext cx="134" cy="134"/>
            </a:xfrm>
            <a:custGeom>
              <a:avLst/>
              <a:gdLst>
                <a:gd name="T0" fmla="*/ 80 w 540"/>
                <a:gd name="T1" fmla="*/ 79 h 539"/>
                <a:gd name="T2" fmla="*/ 45 w 540"/>
                <a:gd name="T3" fmla="*/ 121 h 539"/>
                <a:gd name="T4" fmla="*/ 20 w 540"/>
                <a:gd name="T5" fmla="*/ 168 h 539"/>
                <a:gd name="T6" fmla="*/ 5 w 540"/>
                <a:gd name="T7" fmla="*/ 218 h 539"/>
                <a:gd name="T8" fmla="*/ 0 w 540"/>
                <a:gd name="T9" fmla="*/ 270 h 539"/>
                <a:gd name="T10" fmla="*/ 5 w 540"/>
                <a:gd name="T11" fmla="*/ 322 h 539"/>
                <a:gd name="T12" fmla="*/ 20 w 540"/>
                <a:gd name="T13" fmla="*/ 371 h 539"/>
                <a:gd name="T14" fmla="*/ 45 w 540"/>
                <a:gd name="T15" fmla="*/ 418 h 539"/>
                <a:gd name="T16" fmla="*/ 80 w 540"/>
                <a:gd name="T17" fmla="*/ 461 h 539"/>
                <a:gd name="T18" fmla="*/ 99 w 540"/>
                <a:gd name="T19" fmla="*/ 479 h 539"/>
                <a:gd name="T20" fmla="*/ 145 w 540"/>
                <a:gd name="T21" fmla="*/ 509 h 539"/>
                <a:gd name="T22" fmla="*/ 193 w 540"/>
                <a:gd name="T23" fmla="*/ 529 h 539"/>
                <a:gd name="T24" fmla="*/ 244 w 540"/>
                <a:gd name="T25" fmla="*/ 538 h 539"/>
                <a:gd name="T26" fmla="*/ 296 w 540"/>
                <a:gd name="T27" fmla="*/ 538 h 539"/>
                <a:gd name="T28" fmla="*/ 347 w 540"/>
                <a:gd name="T29" fmla="*/ 529 h 539"/>
                <a:gd name="T30" fmla="*/ 395 w 540"/>
                <a:gd name="T31" fmla="*/ 509 h 539"/>
                <a:gd name="T32" fmla="*/ 441 w 540"/>
                <a:gd name="T33" fmla="*/ 479 h 539"/>
                <a:gd name="T34" fmla="*/ 462 w 540"/>
                <a:gd name="T35" fmla="*/ 461 h 539"/>
                <a:gd name="T36" fmla="*/ 495 w 540"/>
                <a:gd name="T37" fmla="*/ 418 h 539"/>
                <a:gd name="T38" fmla="*/ 520 w 540"/>
                <a:gd name="T39" fmla="*/ 371 h 539"/>
                <a:gd name="T40" fmla="*/ 536 w 540"/>
                <a:gd name="T41" fmla="*/ 322 h 539"/>
                <a:gd name="T42" fmla="*/ 540 w 540"/>
                <a:gd name="T43" fmla="*/ 270 h 539"/>
                <a:gd name="T44" fmla="*/ 536 w 540"/>
                <a:gd name="T45" fmla="*/ 218 h 539"/>
                <a:gd name="T46" fmla="*/ 520 w 540"/>
                <a:gd name="T47" fmla="*/ 168 h 539"/>
                <a:gd name="T48" fmla="*/ 495 w 540"/>
                <a:gd name="T49" fmla="*/ 121 h 539"/>
                <a:gd name="T50" fmla="*/ 462 w 540"/>
                <a:gd name="T51" fmla="*/ 79 h 539"/>
                <a:gd name="T52" fmla="*/ 441 w 540"/>
                <a:gd name="T53" fmla="*/ 60 h 539"/>
                <a:gd name="T54" fmla="*/ 395 w 540"/>
                <a:gd name="T55" fmla="*/ 31 h 539"/>
                <a:gd name="T56" fmla="*/ 347 w 540"/>
                <a:gd name="T57" fmla="*/ 10 h 539"/>
                <a:gd name="T58" fmla="*/ 296 w 540"/>
                <a:gd name="T59" fmla="*/ 1 h 539"/>
                <a:gd name="T60" fmla="*/ 244 w 540"/>
                <a:gd name="T61" fmla="*/ 1 h 539"/>
                <a:gd name="T62" fmla="*/ 193 w 540"/>
                <a:gd name="T63" fmla="*/ 10 h 539"/>
                <a:gd name="T64" fmla="*/ 145 w 540"/>
                <a:gd name="T65" fmla="*/ 31 h 539"/>
                <a:gd name="T66" fmla="*/ 99 w 540"/>
                <a:gd name="T67" fmla="*/ 60 h 539"/>
                <a:gd name="T68" fmla="*/ 8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80" y="79"/>
                  </a:moveTo>
                  <a:lnTo>
                    <a:pt x="80" y="79"/>
                  </a:lnTo>
                  <a:lnTo>
                    <a:pt x="60" y="99"/>
                  </a:lnTo>
                  <a:lnTo>
                    <a:pt x="45" y="121"/>
                  </a:lnTo>
                  <a:lnTo>
                    <a:pt x="32" y="145"/>
                  </a:lnTo>
                  <a:lnTo>
                    <a:pt x="20" y="168"/>
                  </a:lnTo>
                  <a:lnTo>
                    <a:pt x="11" y="193"/>
                  </a:lnTo>
                  <a:lnTo>
                    <a:pt x="5" y="218"/>
                  </a:lnTo>
                  <a:lnTo>
                    <a:pt x="2" y="244"/>
                  </a:lnTo>
                  <a:lnTo>
                    <a:pt x="0" y="270"/>
                  </a:lnTo>
                  <a:lnTo>
                    <a:pt x="2" y="296"/>
                  </a:lnTo>
                  <a:lnTo>
                    <a:pt x="5" y="322"/>
                  </a:lnTo>
                  <a:lnTo>
                    <a:pt x="11" y="347"/>
                  </a:lnTo>
                  <a:lnTo>
                    <a:pt x="20" y="371"/>
                  </a:lnTo>
                  <a:lnTo>
                    <a:pt x="32" y="395"/>
                  </a:lnTo>
                  <a:lnTo>
                    <a:pt x="45" y="418"/>
                  </a:lnTo>
                  <a:lnTo>
                    <a:pt x="60" y="440"/>
                  </a:lnTo>
                  <a:lnTo>
                    <a:pt x="80" y="461"/>
                  </a:lnTo>
                  <a:lnTo>
                    <a:pt x="80" y="461"/>
                  </a:lnTo>
                  <a:lnTo>
                    <a:pt x="99" y="479"/>
                  </a:lnTo>
                  <a:lnTo>
                    <a:pt x="121" y="495"/>
                  </a:lnTo>
                  <a:lnTo>
                    <a:pt x="145" y="509"/>
                  </a:lnTo>
                  <a:lnTo>
                    <a:pt x="168" y="520"/>
                  </a:lnTo>
                  <a:lnTo>
                    <a:pt x="193" y="529"/>
                  </a:lnTo>
                  <a:lnTo>
                    <a:pt x="219" y="535"/>
                  </a:lnTo>
                  <a:lnTo>
                    <a:pt x="244" y="538"/>
                  </a:lnTo>
                  <a:lnTo>
                    <a:pt x="270" y="539"/>
                  </a:lnTo>
                  <a:lnTo>
                    <a:pt x="296" y="538"/>
                  </a:lnTo>
                  <a:lnTo>
                    <a:pt x="322" y="535"/>
                  </a:lnTo>
                  <a:lnTo>
                    <a:pt x="347" y="529"/>
                  </a:lnTo>
                  <a:lnTo>
                    <a:pt x="372" y="520"/>
                  </a:lnTo>
                  <a:lnTo>
                    <a:pt x="395" y="509"/>
                  </a:lnTo>
                  <a:lnTo>
                    <a:pt x="419" y="495"/>
                  </a:lnTo>
                  <a:lnTo>
                    <a:pt x="441" y="479"/>
                  </a:lnTo>
                  <a:lnTo>
                    <a:pt x="462" y="461"/>
                  </a:lnTo>
                  <a:lnTo>
                    <a:pt x="462" y="461"/>
                  </a:lnTo>
                  <a:lnTo>
                    <a:pt x="480" y="440"/>
                  </a:lnTo>
                  <a:lnTo>
                    <a:pt x="495" y="418"/>
                  </a:lnTo>
                  <a:lnTo>
                    <a:pt x="510" y="395"/>
                  </a:lnTo>
                  <a:lnTo>
                    <a:pt x="520" y="371"/>
                  </a:lnTo>
                  <a:lnTo>
                    <a:pt x="529" y="347"/>
                  </a:lnTo>
                  <a:lnTo>
                    <a:pt x="536" y="322"/>
                  </a:lnTo>
                  <a:lnTo>
                    <a:pt x="538" y="296"/>
                  </a:lnTo>
                  <a:lnTo>
                    <a:pt x="540" y="270"/>
                  </a:lnTo>
                  <a:lnTo>
                    <a:pt x="538" y="244"/>
                  </a:lnTo>
                  <a:lnTo>
                    <a:pt x="536" y="218"/>
                  </a:lnTo>
                  <a:lnTo>
                    <a:pt x="529" y="193"/>
                  </a:lnTo>
                  <a:lnTo>
                    <a:pt x="520" y="168"/>
                  </a:lnTo>
                  <a:lnTo>
                    <a:pt x="510" y="145"/>
                  </a:lnTo>
                  <a:lnTo>
                    <a:pt x="495" y="121"/>
                  </a:lnTo>
                  <a:lnTo>
                    <a:pt x="480" y="99"/>
                  </a:lnTo>
                  <a:lnTo>
                    <a:pt x="462" y="79"/>
                  </a:lnTo>
                  <a:lnTo>
                    <a:pt x="462" y="79"/>
                  </a:lnTo>
                  <a:lnTo>
                    <a:pt x="441" y="60"/>
                  </a:lnTo>
                  <a:lnTo>
                    <a:pt x="419" y="44"/>
                  </a:lnTo>
                  <a:lnTo>
                    <a:pt x="395" y="31"/>
                  </a:lnTo>
                  <a:lnTo>
                    <a:pt x="372" y="20"/>
                  </a:lnTo>
                  <a:lnTo>
                    <a:pt x="347" y="10"/>
                  </a:lnTo>
                  <a:lnTo>
                    <a:pt x="322" y="5"/>
                  </a:lnTo>
                  <a:lnTo>
                    <a:pt x="296" y="1"/>
                  </a:lnTo>
                  <a:lnTo>
                    <a:pt x="270" y="0"/>
                  </a:lnTo>
                  <a:lnTo>
                    <a:pt x="244" y="1"/>
                  </a:lnTo>
                  <a:lnTo>
                    <a:pt x="219" y="5"/>
                  </a:lnTo>
                  <a:lnTo>
                    <a:pt x="193" y="10"/>
                  </a:lnTo>
                  <a:lnTo>
                    <a:pt x="168" y="20"/>
                  </a:lnTo>
                  <a:lnTo>
                    <a:pt x="145" y="31"/>
                  </a:lnTo>
                  <a:lnTo>
                    <a:pt x="121" y="44"/>
                  </a:lnTo>
                  <a:lnTo>
                    <a:pt x="99" y="60"/>
                  </a:lnTo>
                  <a:lnTo>
                    <a:pt x="80" y="79"/>
                  </a:lnTo>
                  <a:lnTo>
                    <a:pt x="8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79"/>
            <p:cNvSpPr>
              <a:spLocks/>
            </p:cNvSpPr>
            <p:nvPr userDrawn="1"/>
          </p:nvSpPr>
          <p:spPr bwMode="auto">
            <a:xfrm>
              <a:off x="4546" y="1596"/>
              <a:ext cx="115" cy="115"/>
            </a:xfrm>
            <a:custGeom>
              <a:avLst/>
              <a:gdLst>
                <a:gd name="T0" fmla="*/ 68 w 460"/>
                <a:gd name="T1" fmla="*/ 67 h 460"/>
                <a:gd name="T2" fmla="*/ 38 w 460"/>
                <a:gd name="T3" fmla="*/ 104 h 460"/>
                <a:gd name="T4" fmla="*/ 17 w 460"/>
                <a:gd name="T5" fmla="*/ 143 h 460"/>
                <a:gd name="T6" fmla="*/ 5 w 460"/>
                <a:gd name="T7" fmla="*/ 186 h 460"/>
                <a:gd name="T8" fmla="*/ 0 w 460"/>
                <a:gd name="T9" fmla="*/ 230 h 460"/>
                <a:gd name="T10" fmla="*/ 5 w 460"/>
                <a:gd name="T11" fmla="*/ 273 h 460"/>
                <a:gd name="T12" fmla="*/ 17 w 460"/>
                <a:gd name="T13" fmla="*/ 316 h 460"/>
                <a:gd name="T14" fmla="*/ 38 w 460"/>
                <a:gd name="T15" fmla="*/ 357 h 460"/>
                <a:gd name="T16" fmla="*/ 68 w 460"/>
                <a:gd name="T17" fmla="*/ 392 h 460"/>
                <a:gd name="T18" fmla="*/ 85 w 460"/>
                <a:gd name="T19" fmla="*/ 407 h 460"/>
                <a:gd name="T20" fmla="*/ 124 w 460"/>
                <a:gd name="T21" fmla="*/ 434 h 460"/>
                <a:gd name="T22" fmla="*/ 164 w 460"/>
                <a:gd name="T23" fmla="*/ 449 h 460"/>
                <a:gd name="T24" fmla="*/ 209 w 460"/>
                <a:gd name="T25" fmla="*/ 458 h 460"/>
                <a:gd name="T26" fmla="*/ 252 w 460"/>
                <a:gd name="T27" fmla="*/ 458 h 460"/>
                <a:gd name="T28" fmla="*/ 296 w 460"/>
                <a:gd name="T29" fmla="*/ 449 h 460"/>
                <a:gd name="T30" fmla="*/ 338 w 460"/>
                <a:gd name="T31" fmla="*/ 434 h 460"/>
                <a:gd name="T32" fmla="*/ 375 w 460"/>
                <a:gd name="T33" fmla="*/ 407 h 460"/>
                <a:gd name="T34" fmla="*/ 392 w 460"/>
                <a:gd name="T35" fmla="*/ 392 h 460"/>
                <a:gd name="T36" fmla="*/ 422 w 460"/>
                <a:gd name="T37" fmla="*/ 357 h 460"/>
                <a:gd name="T38" fmla="*/ 443 w 460"/>
                <a:gd name="T39" fmla="*/ 316 h 460"/>
                <a:gd name="T40" fmla="*/ 456 w 460"/>
                <a:gd name="T41" fmla="*/ 273 h 460"/>
                <a:gd name="T42" fmla="*/ 460 w 460"/>
                <a:gd name="T43" fmla="*/ 230 h 460"/>
                <a:gd name="T44" fmla="*/ 456 w 460"/>
                <a:gd name="T45" fmla="*/ 186 h 460"/>
                <a:gd name="T46" fmla="*/ 443 w 460"/>
                <a:gd name="T47" fmla="*/ 143 h 460"/>
                <a:gd name="T48" fmla="*/ 422 w 460"/>
                <a:gd name="T49" fmla="*/ 104 h 460"/>
                <a:gd name="T50" fmla="*/ 392 w 460"/>
                <a:gd name="T51" fmla="*/ 67 h 460"/>
                <a:gd name="T52" fmla="*/ 375 w 460"/>
                <a:gd name="T53" fmla="*/ 52 h 460"/>
                <a:gd name="T54" fmla="*/ 338 w 460"/>
                <a:gd name="T55" fmla="*/ 27 h 460"/>
                <a:gd name="T56" fmla="*/ 296 w 460"/>
                <a:gd name="T57" fmla="*/ 10 h 460"/>
                <a:gd name="T58" fmla="*/ 252 w 460"/>
                <a:gd name="T59" fmla="*/ 1 h 460"/>
                <a:gd name="T60" fmla="*/ 209 w 460"/>
                <a:gd name="T61" fmla="*/ 1 h 460"/>
                <a:gd name="T62" fmla="*/ 164 w 460"/>
                <a:gd name="T63" fmla="*/ 10 h 460"/>
                <a:gd name="T64" fmla="*/ 124 w 460"/>
                <a:gd name="T65" fmla="*/ 27 h 460"/>
                <a:gd name="T66" fmla="*/ 85 w 460"/>
                <a:gd name="T67" fmla="*/ 52 h 460"/>
                <a:gd name="T68" fmla="*/ 68 w 460"/>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68" y="67"/>
                  </a:moveTo>
                  <a:lnTo>
                    <a:pt x="68" y="67"/>
                  </a:lnTo>
                  <a:lnTo>
                    <a:pt x="52" y="84"/>
                  </a:lnTo>
                  <a:lnTo>
                    <a:pt x="38" y="104"/>
                  </a:lnTo>
                  <a:lnTo>
                    <a:pt x="27" y="123"/>
                  </a:lnTo>
                  <a:lnTo>
                    <a:pt x="17" y="143"/>
                  </a:lnTo>
                  <a:lnTo>
                    <a:pt x="10" y="164"/>
                  </a:lnTo>
                  <a:lnTo>
                    <a:pt x="5" y="186"/>
                  </a:lnTo>
                  <a:lnTo>
                    <a:pt x="1" y="208"/>
                  </a:lnTo>
                  <a:lnTo>
                    <a:pt x="0" y="230"/>
                  </a:lnTo>
                  <a:lnTo>
                    <a:pt x="1" y="251"/>
                  </a:lnTo>
                  <a:lnTo>
                    <a:pt x="5" y="273"/>
                  </a:lnTo>
                  <a:lnTo>
                    <a:pt x="10" y="295"/>
                  </a:lnTo>
                  <a:lnTo>
                    <a:pt x="17" y="316"/>
                  </a:lnTo>
                  <a:lnTo>
                    <a:pt x="27" y="337"/>
                  </a:lnTo>
                  <a:lnTo>
                    <a:pt x="38" y="357"/>
                  </a:lnTo>
                  <a:lnTo>
                    <a:pt x="52" y="375"/>
                  </a:lnTo>
                  <a:lnTo>
                    <a:pt x="68" y="392"/>
                  </a:lnTo>
                  <a:lnTo>
                    <a:pt x="68" y="392"/>
                  </a:lnTo>
                  <a:lnTo>
                    <a:pt x="85" y="407"/>
                  </a:lnTo>
                  <a:lnTo>
                    <a:pt x="104" y="422"/>
                  </a:lnTo>
                  <a:lnTo>
                    <a:pt x="124" y="434"/>
                  </a:lnTo>
                  <a:lnTo>
                    <a:pt x="143" y="443"/>
                  </a:lnTo>
                  <a:lnTo>
                    <a:pt x="164" y="449"/>
                  </a:lnTo>
                  <a:lnTo>
                    <a:pt x="186" y="456"/>
                  </a:lnTo>
                  <a:lnTo>
                    <a:pt x="209" y="458"/>
                  </a:lnTo>
                  <a:lnTo>
                    <a:pt x="231" y="460"/>
                  </a:lnTo>
                  <a:lnTo>
                    <a:pt x="252" y="458"/>
                  </a:lnTo>
                  <a:lnTo>
                    <a:pt x="274" y="456"/>
                  </a:lnTo>
                  <a:lnTo>
                    <a:pt x="296" y="449"/>
                  </a:lnTo>
                  <a:lnTo>
                    <a:pt x="317" y="443"/>
                  </a:lnTo>
                  <a:lnTo>
                    <a:pt x="338" y="434"/>
                  </a:lnTo>
                  <a:lnTo>
                    <a:pt x="357" y="422"/>
                  </a:lnTo>
                  <a:lnTo>
                    <a:pt x="375" y="407"/>
                  </a:lnTo>
                  <a:lnTo>
                    <a:pt x="392" y="392"/>
                  </a:lnTo>
                  <a:lnTo>
                    <a:pt x="392" y="392"/>
                  </a:lnTo>
                  <a:lnTo>
                    <a:pt x="408" y="375"/>
                  </a:lnTo>
                  <a:lnTo>
                    <a:pt x="422" y="357"/>
                  </a:lnTo>
                  <a:lnTo>
                    <a:pt x="434" y="337"/>
                  </a:lnTo>
                  <a:lnTo>
                    <a:pt x="443" y="316"/>
                  </a:lnTo>
                  <a:lnTo>
                    <a:pt x="451" y="295"/>
                  </a:lnTo>
                  <a:lnTo>
                    <a:pt x="456" y="273"/>
                  </a:lnTo>
                  <a:lnTo>
                    <a:pt x="459" y="251"/>
                  </a:lnTo>
                  <a:lnTo>
                    <a:pt x="460" y="230"/>
                  </a:lnTo>
                  <a:lnTo>
                    <a:pt x="459" y="208"/>
                  </a:lnTo>
                  <a:lnTo>
                    <a:pt x="456" y="186"/>
                  </a:lnTo>
                  <a:lnTo>
                    <a:pt x="451" y="164"/>
                  </a:lnTo>
                  <a:lnTo>
                    <a:pt x="443" y="143"/>
                  </a:lnTo>
                  <a:lnTo>
                    <a:pt x="434" y="123"/>
                  </a:lnTo>
                  <a:lnTo>
                    <a:pt x="422" y="104"/>
                  </a:lnTo>
                  <a:lnTo>
                    <a:pt x="408" y="84"/>
                  </a:lnTo>
                  <a:lnTo>
                    <a:pt x="392" y="67"/>
                  </a:lnTo>
                  <a:lnTo>
                    <a:pt x="392" y="67"/>
                  </a:lnTo>
                  <a:lnTo>
                    <a:pt x="375" y="52"/>
                  </a:lnTo>
                  <a:lnTo>
                    <a:pt x="357" y="37"/>
                  </a:lnTo>
                  <a:lnTo>
                    <a:pt x="338" y="27"/>
                  </a:lnTo>
                  <a:lnTo>
                    <a:pt x="317" y="17"/>
                  </a:lnTo>
                  <a:lnTo>
                    <a:pt x="296" y="10"/>
                  </a:lnTo>
                  <a:lnTo>
                    <a:pt x="274" y="5"/>
                  </a:lnTo>
                  <a:lnTo>
                    <a:pt x="252" y="1"/>
                  </a:lnTo>
                  <a:lnTo>
                    <a:pt x="231" y="0"/>
                  </a:lnTo>
                  <a:lnTo>
                    <a:pt x="209" y="1"/>
                  </a:lnTo>
                  <a:lnTo>
                    <a:pt x="186" y="5"/>
                  </a:lnTo>
                  <a:lnTo>
                    <a:pt x="164" y="10"/>
                  </a:lnTo>
                  <a:lnTo>
                    <a:pt x="143" y="17"/>
                  </a:lnTo>
                  <a:lnTo>
                    <a:pt x="124" y="27"/>
                  </a:lnTo>
                  <a:lnTo>
                    <a:pt x="104"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80"/>
            <p:cNvSpPr>
              <a:spLocks/>
            </p:cNvSpPr>
            <p:nvPr userDrawn="1"/>
          </p:nvSpPr>
          <p:spPr bwMode="auto">
            <a:xfrm>
              <a:off x="4735" y="1786"/>
              <a:ext cx="94" cy="94"/>
            </a:xfrm>
            <a:custGeom>
              <a:avLst/>
              <a:gdLst>
                <a:gd name="T0" fmla="*/ 56 w 378"/>
                <a:gd name="T1" fmla="*/ 56 h 377"/>
                <a:gd name="T2" fmla="*/ 31 w 378"/>
                <a:gd name="T3" fmla="*/ 84 h 377"/>
                <a:gd name="T4" fmla="*/ 14 w 378"/>
                <a:gd name="T5" fmla="*/ 118 h 377"/>
                <a:gd name="T6" fmla="*/ 4 w 378"/>
                <a:gd name="T7" fmla="*/ 152 h 377"/>
                <a:gd name="T8" fmla="*/ 0 w 378"/>
                <a:gd name="T9" fmla="*/ 189 h 377"/>
                <a:gd name="T10" fmla="*/ 4 w 378"/>
                <a:gd name="T11" fmla="*/ 225 h 377"/>
                <a:gd name="T12" fmla="*/ 14 w 378"/>
                <a:gd name="T13" fmla="*/ 260 h 377"/>
                <a:gd name="T14" fmla="*/ 31 w 378"/>
                <a:gd name="T15" fmla="*/ 293 h 377"/>
                <a:gd name="T16" fmla="*/ 56 w 378"/>
                <a:gd name="T17" fmla="*/ 323 h 377"/>
                <a:gd name="T18" fmla="*/ 71 w 378"/>
                <a:gd name="T19" fmla="*/ 336 h 377"/>
                <a:gd name="T20" fmla="*/ 102 w 378"/>
                <a:gd name="T21" fmla="*/ 357 h 377"/>
                <a:gd name="T22" fmla="*/ 136 w 378"/>
                <a:gd name="T23" fmla="*/ 370 h 377"/>
                <a:gd name="T24" fmla="*/ 171 w 378"/>
                <a:gd name="T25" fmla="*/ 376 h 377"/>
                <a:gd name="T26" fmla="*/ 207 w 378"/>
                <a:gd name="T27" fmla="*/ 376 h 377"/>
                <a:gd name="T28" fmla="*/ 243 w 378"/>
                <a:gd name="T29" fmla="*/ 370 h 377"/>
                <a:gd name="T30" fmla="*/ 278 w 378"/>
                <a:gd name="T31" fmla="*/ 357 h 377"/>
                <a:gd name="T32" fmla="*/ 309 w 378"/>
                <a:gd name="T33" fmla="*/ 336 h 377"/>
                <a:gd name="T34" fmla="*/ 323 w 378"/>
                <a:gd name="T35" fmla="*/ 323 h 377"/>
                <a:gd name="T36" fmla="*/ 347 w 378"/>
                <a:gd name="T37" fmla="*/ 293 h 377"/>
                <a:gd name="T38" fmla="*/ 365 w 378"/>
                <a:gd name="T39" fmla="*/ 260 h 377"/>
                <a:gd name="T40" fmla="*/ 375 w 378"/>
                <a:gd name="T41" fmla="*/ 225 h 377"/>
                <a:gd name="T42" fmla="*/ 378 w 378"/>
                <a:gd name="T43" fmla="*/ 189 h 377"/>
                <a:gd name="T44" fmla="*/ 375 w 378"/>
                <a:gd name="T45" fmla="*/ 152 h 377"/>
                <a:gd name="T46" fmla="*/ 365 w 378"/>
                <a:gd name="T47" fmla="*/ 118 h 377"/>
                <a:gd name="T48" fmla="*/ 347 w 378"/>
                <a:gd name="T49" fmla="*/ 84 h 377"/>
                <a:gd name="T50" fmla="*/ 323 w 378"/>
                <a:gd name="T51" fmla="*/ 56 h 377"/>
                <a:gd name="T52" fmla="*/ 309 w 378"/>
                <a:gd name="T53" fmla="*/ 43 h 377"/>
                <a:gd name="T54" fmla="*/ 278 w 378"/>
                <a:gd name="T55" fmla="*/ 22 h 377"/>
                <a:gd name="T56" fmla="*/ 243 w 378"/>
                <a:gd name="T57" fmla="*/ 7 h 377"/>
                <a:gd name="T58" fmla="*/ 207 w 378"/>
                <a:gd name="T59" fmla="*/ 1 h 377"/>
                <a:gd name="T60" fmla="*/ 171 w 378"/>
                <a:gd name="T61" fmla="*/ 1 h 377"/>
                <a:gd name="T62" fmla="*/ 136 w 378"/>
                <a:gd name="T63" fmla="*/ 7 h 377"/>
                <a:gd name="T64" fmla="*/ 102 w 378"/>
                <a:gd name="T65" fmla="*/ 22 h 377"/>
                <a:gd name="T66" fmla="*/ 71 w 378"/>
                <a:gd name="T67" fmla="*/ 43 h 377"/>
                <a:gd name="T68" fmla="*/ 56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6" y="56"/>
                  </a:moveTo>
                  <a:lnTo>
                    <a:pt x="56" y="56"/>
                  </a:lnTo>
                  <a:lnTo>
                    <a:pt x="43" y="70"/>
                  </a:lnTo>
                  <a:lnTo>
                    <a:pt x="31" y="84"/>
                  </a:lnTo>
                  <a:lnTo>
                    <a:pt x="22" y="101"/>
                  </a:lnTo>
                  <a:lnTo>
                    <a:pt x="14" y="118"/>
                  </a:lnTo>
                  <a:lnTo>
                    <a:pt x="8" y="135"/>
                  </a:lnTo>
                  <a:lnTo>
                    <a:pt x="4" y="152"/>
                  </a:lnTo>
                  <a:lnTo>
                    <a:pt x="1" y="170"/>
                  </a:lnTo>
                  <a:lnTo>
                    <a:pt x="0" y="189"/>
                  </a:lnTo>
                  <a:lnTo>
                    <a:pt x="1" y="207"/>
                  </a:lnTo>
                  <a:lnTo>
                    <a:pt x="4" y="225"/>
                  </a:lnTo>
                  <a:lnTo>
                    <a:pt x="8" y="242"/>
                  </a:lnTo>
                  <a:lnTo>
                    <a:pt x="14" y="260"/>
                  </a:lnTo>
                  <a:lnTo>
                    <a:pt x="22" y="277"/>
                  </a:lnTo>
                  <a:lnTo>
                    <a:pt x="31" y="293"/>
                  </a:lnTo>
                  <a:lnTo>
                    <a:pt x="43" y="308"/>
                  </a:lnTo>
                  <a:lnTo>
                    <a:pt x="56" y="323"/>
                  </a:lnTo>
                  <a:lnTo>
                    <a:pt x="56" y="323"/>
                  </a:lnTo>
                  <a:lnTo>
                    <a:pt x="71" y="336"/>
                  </a:lnTo>
                  <a:lnTo>
                    <a:pt x="85" y="346"/>
                  </a:lnTo>
                  <a:lnTo>
                    <a:pt x="102" y="357"/>
                  </a:lnTo>
                  <a:lnTo>
                    <a:pt x="119" y="364"/>
                  </a:lnTo>
                  <a:lnTo>
                    <a:pt x="136" y="370"/>
                  </a:lnTo>
                  <a:lnTo>
                    <a:pt x="153" y="375"/>
                  </a:lnTo>
                  <a:lnTo>
                    <a:pt x="171" y="376"/>
                  </a:lnTo>
                  <a:lnTo>
                    <a:pt x="189" y="377"/>
                  </a:lnTo>
                  <a:lnTo>
                    <a:pt x="207" y="376"/>
                  </a:lnTo>
                  <a:lnTo>
                    <a:pt x="226" y="375"/>
                  </a:lnTo>
                  <a:lnTo>
                    <a:pt x="243" y="370"/>
                  </a:lnTo>
                  <a:lnTo>
                    <a:pt x="261" y="364"/>
                  </a:lnTo>
                  <a:lnTo>
                    <a:pt x="278" y="357"/>
                  </a:lnTo>
                  <a:lnTo>
                    <a:pt x="293" y="346"/>
                  </a:lnTo>
                  <a:lnTo>
                    <a:pt x="309" y="336"/>
                  </a:lnTo>
                  <a:lnTo>
                    <a:pt x="323" y="323"/>
                  </a:lnTo>
                  <a:lnTo>
                    <a:pt x="323" y="323"/>
                  </a:lnTo>
                  <a:lnTo>
                    <a:pt x="336" y="308"/>
                  </a:lnTo>
                  <a:lnTo>
                    <a:pt x="347" y="293"/>
                  </a:lnTo>
                  <a:lnTo>
                    <a:pt x="357" y="277"/>
                  </a:lnTo>
                  <a:lnTo>
                    <a:pt x="365" y="260"/>
                  </a:lnTo>
                  <a:lnTo>
                    <a:pt x="370" y="242"/>
                  </a:lnTo>
                  <a:lnTo>
                    <a:pt x="375" y="225"/>
                  </a:lnTo>
                  <a:lnTo>
                    <a:pt x="378" y="207"/>
                  </a:lnTo>
                  <a:lnTo>
                    <a:pt x="378" y="189"/>
                  </a:lnTo>
                  <a:lnTo>
                    <a:pt x="378" y="170"/>
                  </a:lnTo>
                  <a:lnTo>
                    <a:pt x="375" y="152"/>
                  </a:lnTo>
                  <a:lnTo>
                    <a:pt x="370" y="135"/>
                  </a:lnTo>
                  <a:lnTo>
                    <a:pt x="365" y="118"/>
                  </a:lnTo>
                  <a:lnTo>
                    <a:pt x="357" y="101"/>
                  </a:lnTo>
                  <a:lnTo>
                    <a:pt x="347" y="84"/>
                  </a:lnTo>
                  <a:lnTo>
                    <a:pt x="336" y="70"/>
                  </a:lnTo>
                  <a:lnTo>
                    <a:pt x="323" y="56"/>
                  </a:lnTo>
                  <a:lnTo>
                    <a:pt x="323" y="56"/>
                  </a:lnTo>
                  <a:lnTo>
                    <a:pt x="309" y="43"/>
                  </a:lnTo>
                  <a:lnTo>
                    <a:pt x="293" y="31"/>
                  </a:lnTo>
                  <a:lnTo>
                    <a:pt x="278" y="22"/>
                  </a:lnTo>
                  <a:lnTo>
                    <a:pt x="261" y="14"/>
                  </a:lnTo>
                  <a:lnTo>
                    <a:pt x="243" y="7"/>
                  </a:lnTo>
                  <a:lnTo>
                    <a:pt x="226" y="4"/>
                  </a:lnTo>
                  <a:lnTo>
                    <a:pt x="207" y="1"/>
                  </a:lnTo>
                  <a:lnTo>
                    <a:pt x="189" y="0"/>
                  </a:lnTo>
                  <a:lnTo>
                    <a:pt x="171" y="1"/>
                  </a:lnTo>
                  <a:lnTo>
                    <a:pt x="153" y="4"/>
                  </a:lnTo>
                  <a:lnTo>
                    <a:pt x="136" y="7"/>
                  </a:lnTo>
                  <a:lnTo>
                    <a:pt x="119" y="14"/>
                  </a:lnTo>
                  <a:lnTo>
                    <a:pt x="102" y="22"/>
                  </a:lnTo>
                  <a:lnTo>
                    <a:pt x="85" y="31"/>
                  </a:lnTo>
                  <a:lnTo>
                    <a:pt x="71" y="43"/>
                  </a:lnTo>
                  <a:lnTo>
                    <a:pt x="56" y="56"/>
                  </a:lnTo>
                  <a:lnTo>
                    <a:pt x="56"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81"/>
            <p:cNvSpPr>
              <a:spLocks/>
            </p:cNvSpPr>
            <p:nvPr userDrawn="1"/>
          </p:nvSpPr>
          <p:spPr bwMode="auto">
            <a:xfrm>
              <a:off x="4924" y="1975"/>
              <a:ext cx="74" cy="74"/>
            </a:xfrm>
            <a:custGeom>
              <a:avLst/>
              <a:gdLst>
                <a:gd name="T0" fmla="*/ 43 w 297"/>
                <a:gd name="T1" fmla="*/ 43 h 297"/>
                <a:gd name="T2" fmla="*/ 24 w 297"/>
                <a:gd name="T3" fmla="*/ 66 h 297"/>
                <a:gd name="T4" fmla="*/ 11 w 297"/>
                <a:gd name="T5" fmla="*/ 92 h 297"/>
                <a:gd name="T6" fmla="*/ 3 w 297"/>
                <a:gd name="T7" fmla="*/ 119 h 297"/>
                <a:gd name="T8" fmla="*/ 0 w 297"/>
                <a:gd name="T9" fmla="*/ 148 h 297"/>
                <a:gd name="T10" fmla="*/ 3 w 297"/>
                <a:gd name="T11" fmla="*/ 175 h 297"/>
                <a:gd name="T12" fmla="*/ 11 w 297"/>
                <a:gd name="T13" fmla="*/ 204 h 297"/>
                <a:gd name="T14" fmla="*/ 24 w 297"/>
                <a:gd name="T15" fmla="*/ 229 h 297"/>
                <a:gd name="T16" fmla="*/ 43 w 297"/>
                <a:gd name="T17" fmla="*/ 252 h 297"/>
                <a:gd name="T18" fmla="*/ 55 w 297"/>
                <a:gd name="T19" fmla="*/ 263 h 297"/>
                <a:gd name="T20" fmla="*/ 80 w 297"/>
                <a:gd name="T21" fmla="*/ 280 h 297"/>
                <a:gd name="T22" fmla="*/ 106 w 297"/>
                <a:gd name="T23" fmla="*/ 290 h 297"/>
                <a:gd name="T24" fmla="*/ 134 w 297"/>
                <a:gd name="T25" fmla="*/ 295 h 297"/>
                <a:gd name="T26" fmla="*/ 163 w 297"/>
                <a:gd name="T27" fmla="*/ 295 h 297"/>
                <a:gd name="T28" fmla="*/ 191 w 297"/>
                <a:gd name="T29" fmla="*/ 290 h 297"/>
                <a:gd name="T30" fmla="*/ 218 w 297"/>
                <a:gd name="T31" fmla="*/ 280 h 297"/>
                <a:gd name="T32" fmla="*/ 243 w 297"/>
                <a:gd name="T33" fmla="*/ 263 h 297"/>
                <a:gd name="T34" fmla="*/ 253 w 297"/>
                <a:gd name="T35" fmla="*/ 252 h 297"/>
                <a:gd name="T36" fmla="*/ 273 w 297"/>
                <a:gd name="T37" fmla="*/ 229 h 297"/>
                <a:gd name="T38" fmla="*/ 286 w 297"/>
                <a:gd name="T39" fmla="*/ 204 h 297"/>
                <a:gd name="T40" fmla="*/ 295 w 297"/>
                <a:gd name="T41" fmla="*/ 175 h 297"/>
                <a:gd name="T42" fmla="*/ 297 w 297"/>
                <a:gd name="T43" fmla="*/ 148 h 297"/>
                <a:gd name="T44" fmla="*/ 295 w 297"/>
                <a:gd name="T45" fmla="*/ 119 h 297"/>
                <a:gd name="T46" fmla="*/ 286 w 297"/>
                <a:gd name="T47" fmla="*/ 92 h 297"/>
                <a:gd name="T48" fmla="*/ 273 w 297"/>
                <a:gd name="T49" fmla="*/ 66 h 297"/>
                <a:gd name="T50" fmla="*/ 253 w 297"/>
                <a:gd name="T51" fmla="*/ 43 h 297"/>
                <a:gd name="T52" fmla="*/ 243 w 297"/>
                <a:gd name="T53" fmla="*/ 32 h 297"/>
                <a:gd name="T54" fmla="*/ 218 w 297"/>
                <a:gd name="T55" fmla="*/ 17 h 297"/>
                <a:gd name="T56" fmla="*/ 191 w 297"/>
                <a:gd name="T57" fmla="*/ 5 h 297"/>
                <a:gd name="T58" fmla="*/ 163 w 297"/>
                <a:gd name="T59" fmla="*/ 0 h 297"/>
                <a:gd name="T60" fmla="*/ 134 w 297"/>
                <a:gd name="T61" fmla="*/ 0 h 297"/>
                <a:gd name="T62" fmla="*/ 106 w 297"/>
                <a:gd name="T63" fmla="*/ 5 h 297"/>
                <a:gd name="T64" fmla="*/ 80 w 297"/>
                <a:gd name="T65" fmla="*/ 17 h 297"/>
                <a:gd name="T66" fmla="*/ 55 w 297"/>
                <a:gd name="T67" fmla="*/ 32 h 297"/>
                <a:gd name="T68" fmla="*/ 43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3" y="43"/>
                  </a:moveTo>
                  <a:lnTo>
                    <a:pt x="43" y="43"/>
                  </a:lnTo>
                  <a:lnTo>
                    <a:pt x="33" y="54"/>
                  </a:lnTo>
                  <a:lnTo>
                    <a:pt x="24" y="66"/>
                  </a:lnTo>
                  <a:lnTo>
                    <a:pt x="17" y="79"/>
                  </a:lnTo>
                  <a:lnTo>
                    <a:pt x="11" y="92"/>
                  </a:lnTo>
                  <a:lnTo>
                    <a:pt x="5" y="105"/>
                  </a:lnTo>
                  <a:lnTo>
                    <a:pt x="3" y="119"/>
                  </a:lnTo>
                  <a:lnTo>
                    <a:pt x="0" y="134"/>
                  </a:lnTo>
                  <a:lnTo>
                    <a:pt x="0" y="148"/>
                  </a:lnTo>
                  <a:lnTo>
                    <a:pt x="0" y="162"/>
                  </a:lnTo>
                  <a:lnTo>
                    <a:pt x="3" y="175"/>
                  </a:lnTo>
                  <a:lnTo>
                    <a:pt x="5" y="190"/>
                  </a:lnTo>
                  <a:lnTo>
                    <a:pt x="11" y="204"/>
                  </a:lnTo>
                  <a:lnTo>
                    <a:pt x="17" y="217"/>
                  </a:lnTo>
                  <a:lnTo>
                    <a:pt x="24" y="229"/>
                  </a:lnTo>
                  <a:lnTo>
                    <a:pt x="33" y="242"/>
                  </a:lnTo>
                  <a:lnTo>
                    <a:pt x="43" y="252"/>
                  </a:lnTo>
                  <a:lnTo>
                    <a:pt x="43" y="252"/>
                  </a:lnTo>
                  <a:lnTo>
                    <a:pt x="55" y="263"/>
                  </a:lnTo>
                  <a:lnTo>
                    <a:pt x="67" y="272"/>
                  </a:lnTo>
                  <a:lnTo>
                    <a:pt x="80" y="280"/>
                  </a:lnTo>
                  <a:lnTo>
                    <a:pt x="93" y="285"/>
                  </a:lnTo>
                  <a:lnTo>
                    <a:pt x="106" y="290"/>
                  </a:lnTo>
                  <a:lnTo>
                    <a:pt x="120" y="294"/>
                  </a:lnTo>
                  <a:lnTo>
                    <a:pt x="134" y="295"/>
                  </a:lnTo>
                  <a:lnTo>
                    <a:pt x="149" y="297"/>
                  </a:lnTo>
                  <a:lnTo>
                    <a:pt x="163" y="295"/>
                  </a:lnTo>
                  <a:lnTo>
                    <a:pt x="176" y="294"/>
                  </a:lnTo>
                  <a:lnTo>
                    <a:pt x="191" y="290"/>
                  </a:lnTo>
                  <a:lnTo>
                    <a:pt x="205" y="285"/>
                  </a:lnTo>
                  <a:lnTo>
                    <a:pt x="218" y="280"/>
                  </a:lnTo>
                  <a:lnTo>
                    <a:pt x="230" y="272"/>
                  </a:lnTo>
                  <a:lnTo>
                    <a:pt x="243" y="263"/>
                  </a:lnTo>
                  <a:lnTo>
                    <a:pt x="253" y="252"/>
                  </a:lnTo>
                  <a:lnTo>
                    <a:pt x="253" y="252"/>
                  </a:lnTo>
                  <a:lnTo>
                    <a:pt x="263" y="242"/>
                  </a:lnTo>
                  <a:lnTo>
                    <a:pt x="273" y="229"/>
                  </a:lnTo>
                  <a:lnTo>
                    <a:pt x="280" y="217"/>
                  </a:lnTo>
                  <a:lnTo>
                    <a:pt x="286" y="204"/>
                  </a:lnTo>
                  <a:lnTo>
                    <a:pt x="291" y="190"/>
                  </a:lnTo>
                  <a:lnTo>
                    <a:pt x="295" y="175"/>
                  </a:lnTo>
                  <a:lnTo>
                    <a:pt x="296" y="162"/>
                  </a:lnTo>
                  <a:lnTo>
                    <a:pt x="297" y="148"/>
                  </a:lnTo>
                  <a:lnTo>
                    <a:pt x="296" y="134"/>
                  </a:lnTo>
                  <a:lnTo>
                    <a:pt x="295" y="119"/>
                  </a:lnTo>
                  <a:lnTo>
                    <a:pt x="291" y="105"/>
                  </a:lnTo>
                  <a:lnTo>
                    <a:pt x="286" y="92"/>
                  </a:lnTo>
                  <a:lnTo>
                    <a:pt x="280" y="79"/>
                  </a:lnTo>
                  <a:lnTo>
                    <a:pt x="273" y="66"/>
                  </a:lnTo>
                  <a:lnTo>
                    <a:pt x="263" y="54"/>
                  </a:lnTo>
                  <a:lnTo>
                    <a:pt x="253" y="43"/>
                  </a:lnTo>
                  <a:lnTo>
                    <a:pt x="253" y="43"/>
                  </a:lnTo>
                  <a:lnTo>
                    <a:pt x="243" y="32"/>
                  </a:lnTo>
                  <a:lnTo>
                    <a:pt x="230" y="23"/>
                  </a:lnTo>
                  <a:lnTo>
                    <a:pt x="218" y="17"/>
                  </a:lnTo>
                  <a:lnTo>
                    <a:pt x="205" y="10"/>
                  </a:lnTo>
                  <a:lnTo>
                    <a:pt x="191" y="5"/>
                  </a:lnTo>
                  <a:lnTo>
                    <a:pt x="176" y="2"/>
                  </a:lnTo>
                  <a:lnTo>
                    <a:pt x="163" y="0"/>
                  </a:lnTo>
                  <a:lnTo>
                    <a:pt x="149" y="0"/>
                  </a:lnTo>
                  <a:lnTo>
                    <a:pt x="134" y="0"/>
                  </a:lnTo>
                  <a:lnTo>
                    <a:pt x="120" y="2"/>
                  </a:lnTo>
                  <a:lnTo>
                    <a:pt x="106" y="5"/>
                  </a:lnTo>
                  <a:lnTo>
                    <a:pt x="93" y="10"/>
                  </a:lnTo>
                  <a:lnTo>
                    <a:pt x="80" y="17"/>
                  </a:lnTo>
                  <a:lnTo>
                    <a:pt x="67" y="23"/>
                  </a:lnTo>
                  <a:lnTo>
                    <a:pt x="55" y="32"/>
                  </a:lnTo>
                  <a:lnTo>
                    <a:pt x="43" y="43"/>
                  </a:lnTo>
                  <a:lnTo>
                    <a:pt x="43"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Freeform 82"/>
            <p:cNvSpPr>
              <a:spLocks/>
            </p:cNvSpPr>
            <p:nvPr userDrawn="1"/>
          </p:nvSpPr>
          <p:spPr bwMode="auto">
            <a:xfrm>
              <a:off x="3557" y="332"/>
              <a:ext cx="236" cy="176"/>
            </a:xfrm>
            <a:custGeom>
              <a:avLst/>
              <a:gdLst>
                <a:gd name="T0" fmla="*/ 236 w 944"/>
                <a:gd name="T1" fmla="*/ 641 h 705"/>
                <a:gd name="T2" fmla="*/ 279 w 944"/>
                <a:gd name="T3" fmla="*/ 663 h 705"/>
                <a:gd name="T4" fmla="*/ 323 w 944"/>
                <a:gd name="T5" fmla="*/ 680 h 705"/>
                <a:gd name="T6" fmla="*/ 368 w 944"/>
                <a:gd name="T7" fmla="*/ 693 h 705"/>
                <a:gd name="T8" fmla="*/ 413 w 944"/>
                <a:gd name="T9" fmla="*/ 701 h 705"/>
                <a:gd name="T10" fmla="*/ 459 w 944"/>
                <a:gd name="T11" fmla="*/ 705 h 705"/>
                <a:gd name="T12" fmla="*/ 504 w 944"/>
                <a:gd name="T13" fmla="*/ 704 h 705"/>
                <a:gd name="T14" fmla="*/ 550 w 944"/>
                <a:gd name="T15" fmla="*/ 698 h 705"/>
                <a:gd name="T16" fmla="*/ 594 w 944"/>
                <a:gd name="T17" fmla="*/ 688 h 705"/>
                <a:gd name="T18" fmla="*/ 637 w 944"/>
                <a:gd name="T19" fmla="*/ 675 h 705"/>
                <a:gd name="T20" fmla="*/ 679 w 944"/>
                <a:gd name="T21" fmla="*/ 657 h 705"/>
                <a:gd name="T22" fmla="*/ 719 w 944"/>
                <a:gd name="T23" fmla="*/ 634 h 705"/>
                <a:gd name="T24" fmla="*/ 757 w 944"/>
                <a:gd name="T25" fmla="*/ 608 h 705"/>
                <a:gd name="T26" fmla="*/ 792 w 944"/>
                <a:gd name="T27" fmla="*/ 580 h 705"/>
                <a:gd name="T28" fmla="*/ 825 w 944"/>
                <a:gd name="T29" fmla="*/ 546 h 705"/>
                <a:gd name="T30" fmla="*/ 855 w 944"/>
                <a:gd name="T31" fmla="*/ 509 h 705"/>
                <a:gd name="T32" fmla="*/ 881 w 944"/>
                <a:gd name="T33" fmla="*/ 468 h 705"/>
                <a:gd name="T34" fmla="*/ 897 w 944"/>
                <a:gd name="T35" fmla="*/ 439 h 705"/>
                <a:gd name="T36" fmla="*/ 920 w 944"/>
                <a:gd name="T37" fmla="*/ 382 h 705"/>
                <a:gd name="T38" fmla="*/ 936 w 944"/>
                <a:gd name="T39" fmla="*/ 322 h 705"/>
                <a:gd name="T40" fmla="*/ 944 w 944"/>
                <a:gd name="T41" fmla="*/ 261 h 705"/>
                <a:gd name="T42" fmla="*/ 942 w 944"/>
                <a:gd name="T43" fmla="*/ 201 h 705"/>
                <a:gd name="T44" fmla="*/ 934 w 944"/>
                <a:gd name="T45" fmla="*/ 141 h 705"/>
                <a:gd name="T46" fmla="*/ 919 w 944"/>
                <a:gd name="T47" fmla="*/ 82 h 705"/>
                <a:gd name="T48" fmla="*/ 895 w 944"/>
                <a:gd name="T49" fmla="*/ 26 h 705"/>
                <a:gd name="T50" fmla="*/ 61 w 944"/>
                <a:gd name="T51" fmla="*/ 0 h 705"/>
                <a:gd name="T52" fmla="*/ 50 w 944"/>
                <a:gd name="T53" fmla="*/ 21 h 705"/>
                <a:gd name="T54" fmla="*/ 30 w 944"/>
                <a:gd name="T55" fmla="*/ 64 h 705"/>
                <a:gd name="T56" fmla="*/ 16 w 944"/>
                <a:gd name="T57" fmla="*/ 109 h 705"/>
                <a:gd name="T58" fmla="*/ 7 w 944"/>
                <a:gd name="T59" fmla="*/ 154 h 705"/>
                <a:gd name="T60" fmla="*/ 1 w 944"/>
                <a:gd name="T61" fmla="*/ 199 h 705"/>
                <a:gd name="T62" fmla="*/ 0 w 944"/>
                <a:gd name="T63" fmla="*/ 245 h 705"/>
                <a:gd name="T64" fmla="*/ 3 w 944"/>
                <a:gd name="T65" fmla="*/ 291 h 705"/>
                <a:gd name="T66" fmla="*/ 11 w 944"/>
                <a:gd name="T67" fmla="*/ 335 h 705"/>
                <a:gd name="T68" fmla="*/ 22 w 944"/>
                <a:gd name="T69" fmla="*/ 378 h 705"/>
                <a:gd name="T70" fmla="*/ 39 w 944"/>
                <a:gd name="T71" fmla="*/ 420 h 705"/>
                <a:gd name="T72" fmla="*/ 59 w 944"/>
                <a:gd name="T73" fmla="*/ 461 h 705"/>
                <a:gd name="T74" fmla="*/ 82 w 944"/>
                <a:gd name="T75" fmla="*/ 499 h 705"/>
                <a:gd name="T76" fmla="*/ 110 w 944"/>
                <a:gd name="T77" fmla="*/ 535 h 705"/>
                <a:gd name="T78" fmla="*/ 141 w 944"/>
                <a:gd name="T79" fmla="*/ 569 h 705"/>
                <a:gd name="T80" fmla="*/ 176 w 944"/>
                <a:gd name="T81" fmla="*/ 601 h 705"/>
                <a:gd name="T82" fmla="*/ 215 w 944"/>
                <a:gd name="T83" fmla="*/ 628 h 705"/>
                <a:gd name="T84" fmla="*/ 236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236" y="641"/>
                  </a:moveTo>
                  <a:lnTo>
                    <a:pt x="236" y="641"/>
                  </a:lnTo>
                  <a:lnTo>
                    <a:pt x="257" y="653"/>
                  </a:lnTo>
                  <a:lnTo>
                    <a:pt x="279" y="663"/>
                  </a:lnTo>
                  <a:lnTo>
                    <a:pt x="301" y="672"/>
                  </a:lnTo>
                  <a:lnTo>
                    <a:pt x="323" y="680"/>
                  </a:lnTo>
                  <a:lnTo>
                    <a:pt x="345" y="688"/>
                  </a:lnTo>
                  <a:lnTo>
                    <a:pt x="368" y="693"/>
                  </a:lnTo>
                  <a:lnTo>
                    <a:pt x="391" y="697"/>
                  </a:lnTo>
                  <a:lnTo>
                    <a:pt x="413" y="701"/>
                  </a:lnTo>
                  <a:lnTo>
                    <a:pt x="437" y="704"/>
                  </a:lnTo>
                  <a:lnTo>
                    <a:pt x="459" y="705"/>
                  </a:lnTo>
                  <a:lnTo>
                    <a:pt x="482" y="705"/>
                  </a:lnTo>
                  <a:lnTo>
                    <a:pt x="504" y="704"/>
                  </a:lnTo>
                  <a:lnTo>
                    <a:pt x="528" y="701"/>
                  </a:lnTo>
                  <a:lnTo>
                    <a:pt x="550" y="698"/>
                  </a:lnTo>
                  <a:lnTo>
                    <a:pt x="572" y="693"/>
                  </a:lnTo>
                  <a:lnTo>
                    <a:pt x="594" y="688"/>
                  </a:lnTo>
                  <a:lnTo>
                    <a:pt x="617" y="681"/>
                  </a:lnTo>
                  <a:lnTo>
                    <a:pt x="637" y="675"/>
                  </a:lnTo>
                  <a:lnTo>
                    <a:pt x="658" y="666"/>
                  </a:lnTo>
                  <a:lnTo>
                    <a:pt x="679" y="657"/>
                  </a:lnTo>
                  <a:lnTo>
                    <a:pt x="700" y="646"/>
                  </a:lnTo>
                  <a:lnTo>
                    <a:pt x="719" y="634"/>
                  </a:lnTo>
                  <a:lnTo>
                    <a:pt x="739" y="623"/>
                  </a:lnTo>
                  <a:lnTo>
                    <a:pt x="757" y="608"/>
                  </a:lnTo>
                  <a:lnTo>
                    <a:pt x="776" y="594"/>
                  </a:lnTo>
                  <a:lnTo>
                    <a:pt x="792" y="580"/>
                  </a:lnTo>
                  <a:lnTo>
                    <a:pt x="809" y="563"/>
                  </a:lnTo>
                  <a:lnTo>
                    <a:pt x="825" y="546"/>
                  </a:lnTo>
                  <a:lnTo>
                    <a:pt x="841" y="528"/>
                  </a:lnTo>
                  <a:lnTo>
                    <a:pt x="855" y="509"/>
                  </a:lnTo>
                  <a:lnTo>
                    <a:pt x="869" y="489"/>
                  </a:lnTo>
                  <a:lnTo>
                    <a:pt x="881" y="468"/>
                  </a:lnTo>
                  <a:lnTo>
                    <a:pt x="881" y="468"/>
                  </a:lnTo>
                  <a:lnTo>
                    <a:pt x="897" y="439"/>
                  </a:lnTo>
                  <a:lnTo>
                    <a:pt x="910" y="410"/>
                  </a:lnTo>
                  <a:lnTo>
                    <a:pt x="920" y="382"/>
                  </a:lnTo>
                  <a:lnTo>
                    <a:pt x="929" y="352"/>
                  </a:lnTo>
                  <a:lnTo>
                    <a:pt x="936" y="322"/>
                  </a:lnTo>
                  <a:lnTo>
                    <a:pt x="941" y="291"/>
                  </a:lnTo>
                  <a:lnTo>
                    <a:pt x="944" y="261"/>
                  </a:lnTo>
                  <a:lnTo>
                    <a:pt x="944" y="231"/>
                  </a:lnTo>
                  <a:lnTo>
                    <a:pt x="942" y="201"/>
                  </a:lnTo>
                  <a:lnTo>
                    <a:pt x="940" y="171"/>
                  </a:lnTo>
                  <a:lnTo>
                    <a:pt x="934" y="141"/>
                  </a:lnTo>
                  <a:lnTo>
                    <a:pt x="928" y="111"/>
                  </a:lnTo>
                  <a:lnTo>
                    <a:pt x="919" y="82"/>
                  </a:lnTo>
                  <a:lnTo>
                    <a:pt x="908" y="53"/>
                  </a:lnTo>
                  <a:lnTo>
                    <a:pt x="895" y="26"/>
                  </a:lnTo>
                  <a:lnTo>
                    <a:pt x="881" y="0"/>
                  </a:lnTo>
                  <a:lnTo>
                    <a:pt x="61" y="0"/>
                  </a:lnTo>
                  <a:lnTo>
                    <a:pt x="61" y="0"/>
                  </a:lnTo>
                  <a:lnTo>
                    <a:pt x="50" y="21"/>
                  </a:lnTo>
                  <a:lnTo>
                    <a:pt x="39" y="43"/>
                  </a:lnTo>
                  <a:lnTo>
                    <a:pt x="30" y="64"/>
                  </a:lnTo>
                  <a:lnTo>
                    <a:pt x="22" y="86"/>
                  </a:lnTo>
                  <a:lnTo>
                    <a:pt x="16" y="109"/>
                  </a:lnTo>
                  <a:lnTo>
                    <a:pt x="11" y="132"/>
                  </a:lnTo>
                  <a:lnTo>
                    <a:pt x="7" y="154"/>
                  </a:lnTo>
                  <a:lnTo>
                    <a:pt x="3" y="177"/>
                  </a:lnTo>
                  <a:lnTo>
                    <a:pt x="1" y="199"/>
                  </a:lnTo>
                  <a:lnTo>
                    <a:pt x="0" y="223"/>
                  </a:lnTo>
                  <a:lnTo>
                    <a:pt x="0" y="245"/>
                  </a:lnTo>
                  <a:lnTo>
                    <a:pt x="1" y="267"/>
                  </a:lnTo>
                  <a:lnTo>
                    <a:pt x="3" y="291"/>
                  </a:lnTo>
                  <a:lnTo>
                    <a:pt x="7" y="313"/>
                  </a:lnTo>
                  <a:lnTo>
                    <a:pt x="11" y="335"/>
                  </a:lnTo>
                  <a:lnTo>
                    <a:pt x="16" y="356"/>
                  </a:lnTo>
                  <a:lnTo>
                    <a:pt x="22" y="378"/>
                  </a:lnTo>
                  <a:lnTo>
                    <a:pt x="30" y="399"/>
                  </a:lnTo>
                  <a:lnTo>
                    <a:pt x="39" y="420"/>
                  </a:lnTo>
                  <a:lnTo>
                    <a:pt x="48" y="440"/>
                  </a:lnTo>
                  <a:lnTo>
                    <a:pt x="59" y="461"/>
                  </a:lnTo>
                  <a:lnTo>
                    <a:pt x="71" y="481"/>
                  </a:lnTo>
                  <a:lnTo>
                    <a:pt x="82" y="499"/>
                  </a:lnTo>
                  <a:lnTo>
                    <a:pt x="95" y="517"/>
                  </a:lnTo>
                  <a:lnTo>
                    <a:pt x="110" y="535"/>
                  </a:lnTo>
                  <a:lnTo>
                    <a:pt x="125" y="554"/>
                  </a:lnTo>
                  <a:lnTo>
                    <a:pt x="141" y="569"/>
                  </a:lnTo>
                  <a:lnTo>
                    <a:pt x="159" y="585"/>
                  </a:lnTo>
                  <a:lnTo>
                    <a:pt x="176" y="601"/>
                  </a:lnTo>
                  <a:lnTo>
                    <a:pt x="196" y="615"/>
                  </a:lnTo>
                  <a:lnTo>
                    <a:pt x="215" y="628"/>
                  </a:lnTo>
                  <a:lnTo>
                    <a:pt x="236" y="641"/>
                  </a:lnTo>
                  <a:lnTo>
                    <a:pt x="236"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Freeform 83"/>
            <p:cNvSpPr>
              <a:spLocks/>
            </p:cNvSpPr>
            <p:nvPr userDrawn="1"/>
          </p:nvSpPr>
          <p:spPr bwMode="auto">
            <a:xfrm>
              <a:off x="3786" y="409"/>
              <a:ext cx="216" cy="215"/>
            </a:xfrm>
            <a:custGeom>
              <a:avLst/>
              <a:gdLst>
                <a:gd name="T0" fmla="*/ 234 w 864"/>
                <a:gd name="T1" fmla="*/ 817 h 864"/>
                <a:gd name="T2" fmla="*/ 295 w 864"/>
                <a:gd name="T3" fmla="*/ 842 h 864"/>
                <a:gd name="T4" fmla="*/ 357 w 864"/>
                <a:gd name="T5" fmla="*/ 857 h 864"/>
                <a:gd name="T6" fmla="*/ 419 w 864"/>
                <a:gd name="T7" fmla="*/ 864 h 864"/>
                <a:gd name="T8" fmla="*/ 482 w 864"/>
                <a:gd name="T9" fmla="*/ 861 h 864"/>
                <a:gd name="T10" fmla="*/ 543 w 864"/>
                <a:gd name="T11" fmla="*/ 850 h 864"/>
                <a:gd name="T12" fmla="*/ 602 w 864"/>
                <a:gd name="T13" fmla="*/ 829 h 864"/>
                <a:gd name="T14" fmla="*/ 658 w 864"/>
                <a:gd name="T15" fmla="*/ 800 h 864"/>
                <a:gd name="T16" fmla="*/ 708 w 864"/>
                <a:gd name="T17" fmla="*/ 764 h 864"/>
                <a:gd name="T18" fmla="*/ 754 w 864"/>
                <a:gd name="T19" fmla="*/ 719 h 864"/>
                <a:gd name="T20" fmla="*/ 793 w 864"/>
                <a:gd name="T21" fmla="*/ 667 h 864"/>
                <a:gd name="T22" fmla="*/ 817 w 864"/>
                <a:gd name="T23" fmla="*/ 628 h 864"/>
                <a:gd name="T24" fmla="*/ 841 w 864"/>
                <a:gd name="T25" fmla="*/ 568 h 864"/>
                <a:gd name="T26" fmla="*/ 857 w 864"/>
                <a:gd name="T27" fmla="*/ 507 h 864"/>
                <a:gd name="T28" fmla="*/ 864 w 864"/>
                <a:gd name="T29" fmla="*/ 443 h 864"/>
                <a:gd name="T30" fmla="*/ 861 w 864"/>
                <a:gd name="T31" fmla="*/ 382 h 864"/>
                <a:gd name="T32" fmla="*/ 848 w 864"/>
                <a:gd name="T33" fmla="*/ 321 h 864"/>
                <a:gd name="T34" fmla="*/ 828 w 864"/>
                <a:gd name="T35" fmla="*/ 262 h 864"/>
                <a:gd name="T36" fmla="*/ 800 w 864"/>
                <a:gd name="T37" fmla="*/ 206 h 864"/>
                <a:gd name="T38" fmla="*/ 763 w 864"/>
                <a:gd name="T39" fmla="*/ 155 h 864"/>
                <a:gd name="T40" fmla="*/ 719 w 864"/>
                <a:gd name="T41" fmla="*/ 110 h 864"/>
                <a:gd name="T42" fmla="*/ 667 w 864"/>
                <a:gd name="T43" fmla="*/ 69 h 864"/>
                <a:gd name="T44" fmla="*/ 628 w 864"/>
                <a:gd name="T45" fmla="*/ 47 h 864"/>
                <a:gd name="T46" fmla="*/ 568 w 864"/>
                <a:gd name="T47" fmla="*/ 22 h 864"/>
                <a:gd name="T48" fmla="*/ 505 w 864"/>
                <a:gd name="T49" fmla="*/ 7 h 864"/>
                <a:gd name="T50" fmla="*/ 443 w 864"/>
                <a:gd name="T51" fmla="*/ 0 h 864"/>
                <a:gd name="T52" fmla="*/ 380 w 864"/>
                <a:gd name="T53" fmla="*/ 3 h 864"/>
                <a:gd name="T54" fmla="*/ 319 w 864"/>
                <a:gd name="T55" fmla="*/ 15 h 864"/>
                <a:gd name="T56" fmla="*/ 260 w 864"/>
                <a:gd name="T57" fmla="*/ 35 h 864"/>
                <a:gd name="T58" fmla="*/ 205 w 864"/>
                <a:gd name="T59" fmla="*/ 64 h 864"/>
                <a:gd name="T60" fmla="*/ 153 w 864"/>
                <a:gd name="T61" fmla="*/ 100 h 864"/>
                <a:gd name="T62" fmla="*/ 108 w 864"/>
                <a:gd name="T63" fmla="*/ 145 h 864"/>
                <a:gd name="T64" fmla="*/ 69 w 864"/>
                <a:gd name="T65" fmla="*/ 197 h 864"/>
                <a:gd name="T66" fmla="*/ 46 w 864"/>
                <a:gd name="T67" fmla="*/ 236 h 864"/>
                <a:gd name="T68" fmla="*/ 20 w 864"/>
                <a:gd name="T69" fmla="*/ 296 h 864"/>
                <a:gd name="T70" fmla="*/ 5 w 864"/>
                <a:gd name="T71" fmla="*/ 358 h 864"/>
                <a:gd name="T72" fmla="*/ 0 w 864"/>
                <a:gd name="T73" fmla="*/ 421 h 864"/>
                <a:gd name="T74" fmla="*/ 2 w 864"/>
                <a:gd name="T75" fmla="*/ 484 h 864"/>
                <a:gd name="T76" fmla="*/ 14 w 864"/>
                <a:gd name="T77" fmla="*/ 543 h 864"/>
                <a:gd name="T78" fmla="*/ 35 w 864"/>
                <a:gd name="T79" fmla="*/ 603 h 864"/>
                <a:gd name="T80" fmla="*/ 63 w 864"/>
                <a:gd name="T81" fmla="*/ 658 h 864"/>
                <a:gd name="T82" fmla="*/ 100 w 864"/>
                <a:gd name="T83" fmla="*/ 709 h 864"/>
                <a:gd name="T84" fmla="*/ 144 w 864"/>
                <a:gd name="T85" fmla="*/ 756 h 864"/>
                <a:gd name="T86" fmla="*/ 196 w 864"/>
                <a:gd name="T87" fmla="*/ 79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215" y="807"/>
                  </a:moveTo>
                  <a:lnTo>
                    <a:pt x="215" y="807"/>
                  </a:lnTo>
                  <a:lnTo>
                    <a:pt x="234" y="817"/>
                  </a:lnTo>
                  <a:lnTo>
                    <a:pt x="255" y="826"/>
                  </a:lnTo>
                  <a:lnTo>
                    <a:pt x="275" y="835"/>
                  </a:lnTo>
                  <a:lnTo>
                    <a:pt x="295" y="842"/>
                  </a:lnTo>
                  <a:lnTo>
                    <a:pt x="315" y="848"/>
                  </a:lnTo>
                  <a:lnTo>
                    <a:pt x="336" y="854"/>
                  </a:lnTo>
                  <a:lnTo>
                    <a:pt x="357" y="857"/>
                  </a:lnTo>
                  <a:lnTo>
                    <a:pt x="377" y="861"/>
                  </a:lnTo>
                  <a:lnTo>
                    <a:pt x="398" y="863"/>
                  </a:lnTo>
                  <a:lnTo>
                    <a:pt x="419" y="864"/>
                  </a:lnTo>
                  <a:lnTo>
                    <a:pt x="440" y="864"/>
                  </a:lnTo>
                  <a:lnTo>
                    <a:pt x="461" y="863"/>
                  </a:lnTo>
                  <a:lnTo>
                    <a:pt x="482" y="861"/>
                  </a:lnTo>
                  <a:lnTo>
                    <a:pt x="503" y="859"/>
                  </a:lnTo>
                  <a:lnTo>
                    <a:pt x="523" y="855"/>
                  </a:lnTo>
                  <a:lnTo>
                    <a:pt x="543" y="850"/>
                  </a:lnTo>
                  <a:lnTo>
                    <a:pt x="562" y="843"/>
                  </a:lnTo>
                  <a:lnTo>
                    <a:pt x="582" y="837"/>
                  </a:lnTo>
                  <a:lnTo>
                    <a:pt x="602" y="829"/>
                  </a:lnTo>
                  <a:lnTo>
                    <a:pt x="621" y="821"/>
                  </a:lnTo>
                  <a:lnTo>
                    <a:pt x="639" y="811"/>
                  </a:lnTo>
                  <a:lnTo>
                    <a:pt x="658" y="800"/>
                  </a:lnTo>
                  <a:lnTo>
                    <a:pt x="675" y="790"/>
                  </a:lnTo>
                  <a:lnTo>
                    <a:pt x="691" y="777"/>
                  </a:lnTo>
                  <a:lnTo>
                    <a:pt x="708" y="764"/>
                  </a:lnTo>
                  <a:lnTo>
                    <a:pt x="724" y="749"/>
                  </a:lnTo>
                  <a:lnTo>
                    <a:pt x="740" y="735"/>
                  </a:lnTo>
                  <a:lnTo>
                    <a:pt x="754" y="719"/>
                  </a:lnTo>
                  <a:lnTo>
                    <a:pt x="768" y="702"/>
                  </a:lnTo>
                  <a:lnTo>
                    <a:pt x="781" y="685"/>
                  </a:lnTo>
                  <a:lnTo>
                    <a:pt x="793" y="667"/>
                  </a:lnTo>
                  <a:lnTo>
                    <a:pt x="805" y="648"/>
                  </a:lnTo>
                  <a:lnTo>
                    <a:pt x="805" y="648"/>
                  </a:lnTo>
                  <a:lnTo>
                    <a:pt x="817" y="628"/>
                  </a:lnTo>
                  <a:lnTo>
                    <a:pt x="826" y="609"/>
                  </a:lnTo>
                  <a:lnTo>
                    <a:pt x="834" y="589"/>
                  </a:lnTo>
                  <a:lnTo>
                    <a:pt x="841" y="568"/>
                  </a:lnTo>
                  <a:lnTo>
                    <a:pt x="848" y="547"/>
                  </a:lnTo>
                  <a:lnTo>
                    <a:pt x="853" y="528"/>
                  </a:lnTo>
                  <a:lnTo>
                    <a:pt x="857" y="507"/>
                  </a:lnTo>
                  <a:lnTo>
                    <a:pt x="860" y="486"/>
                  </a:lnTo>
                  <a:lnTo>
                    <a:pt x="862" y="465"/>
                  </a:lnTo>
                  <a:lnTo>
                    <a:pt x="864" y="443"/>
                  </a:lnTo>
                  <a:lnTo>
                    <a:pt x="864" y="422"/>
                  </a:lnTo>
                  <a:lnTo>
                    <a:pt x="862" y="403"/>
                  </a:lnTo>
                  <a:lnTo>
                    <a:pt x="861" y="382"/>
                  </a:lnTo>
                  <a:lnTo>
                    <a:pt x="857" y="361"/>
                  </a:lnTo>
                  <a:lnTo>
                    <a:pt x="853" y="340"/>
                  </a:lnTo>
                  <a:lnTo>
                    <a:pt x="848" y="321"/>
                  </a:lnTo>
                  <a:lnTo>
                    <a:pt x="843" y="301"/>
                  </a:lnTo>
                  <a:lnTo>
                    <a:pt x="836" y="280"/>
                  </a:lnTo>
                  <a:lnTo>
                    <a:pt x="828" y="262"/>
                  </a:lnTo>
                  <a:lnTo>
                    <a:pt x="819" y="243"/>
                  </a:lnTo>
                  <a:lnTo>
                    <a:pt x="810" y="224"/>
                  </a:lnTo>
                  <a:lnTo>
                    <a:pt x="800" y="206"/>
                  </a:lnTo>
                  <a:lnTo>
                    <a:pt x="788" y="189"/>
                  </a:lnTo>
                  <a:lnTo>
                    <a:pt x="776" y="172"/>
                  </a:lnTo>
                  <a:lnTo>
                    <a:pt x="763" y="155"/>
                  </a:lnTo>
                  <a:lnTo>
                    <a:pt x="749" y="140"/>
                  </a:lnTo>
                  <a:lnTo>
                    <a:pt x="735" y="124"/>
                  </a:lnTo>
                  <a:lnTo>
                    <a:pt x="719" y="110"/>
                  </a:lnTo>
                  <a:lnTo>
                    <a:pt x="702" y="95"/>
                  </a:lnTo>
                  <a:lnTo>
                    <a:pt x="685" y="82"/>
                  </a:lnTo>
                  <a:lnTo>
                    <a:pt x="667" y="69"/>
                  </a:lnTo>
                  <a:lnTo>
                    <a:pt x="647" y="57"/>
                  </a:lnTo>
                  <a:lnTo>
                    <a:pt x="647" y="57"/>
                  </a:lnTo>
                  <a:lnTo>
                    <a:pt x="628" y="47"/>
                  </a:lnTo>
                  <a:lnTo>
                    <a:pt x="608" y="38"/>
                  </a:lnTo>
                  <a:lnTo>
                    <a:pt x="587" y="29"/>
                  </a:lnTo>
                  <a:lnTo>
                    <a:pt x="568" y="22"/>
                  </a:lnTo>
                  <a:lnTo>
                    <a:pt x="547" y="16"/>
                  </a:lnTo>
                  <a:lnTo>
                    <a:pt x="526" y="11"/>
                  </a:lnTo>
                  <a:lnTo>
                    <a:pt x="505" y="7"/>
                  </a:lnTo>
                  <a:lnTo>
                    <a:pt x="484" y="3"/>
                  </a:lnTo>
                  <a:lnTo>
                    <a:pt x="463" y="1"/>
                  </a:lnTo>
                  <a:lnTo>
                    <a:pt x="443" y="0"/>
                  </a:lnTo>
                  <a:lnTo>
                    <a:pt x="422" y="0"/>
                  </a:lnTo>
                  <a:lnTo>
                    <a:pt x="401" y="1"/>
                  </a:lnTo>
                  <a:lnTo>
                    <a:pt x="380" y="3"/>
                  </a:lnTo>
                  <a:lnTo>
                    <a:pt x="359" y="7"/>
                  </a:lnTo>
                  <a:lnTo>
                    <a:pt x="340" y="11"/>
                  </a:lnTo>
                  <a:lnTo>
                    <a:pt x="319" y="15"/>
                  </a:lnTo>
                  <a:lnTo>
                    <a:pt x="299" y="21"/>
                  </a:lnTo>
                  <a:lnTo>
                    <a:pt x="280" y="28"/>
                  </a:lnTo>
                  <a:lnTo>
                    <a:pt x="260" y="35"/>
                  </a:lnTo>
                  <a:lnTo>
                    <a:pt x="242" y="44"/>
                  </a:lnTo>
                  <a:lnTo>
                    <a:pt x="224" y="54"/>
                  </a:lnTo>
                  <a:lnTo>
                    <a:pt x="205" y="64"/>
                  </a:lnTo>
                  <a:lnTo>
                    <a:pt x="187" y="76"/>
                  </a:lnTo>
                  <a:lnTo>
                    <a:pt x="170" y="87"/>
                  </a:lnTo>
                  <a:lnTo>
                    <a:pt x="153" y="100"/>
                  </a:lnTo>
                  <a:lnTo>
                    <a:pt x="138" y="115"/>
                  </a:lnTo>
                  <a:lnTo>
                    <a:pt x="123" y="129"/>
                  </a:lnTo>
                  <a:lnTo>
                    <a:pt x="108" y="145"/>
                  </a:lnTo>
                  <a:lnTo>
                    <a:pt x="95" y="162"/>
                  </a:lnTo>
                  <a:lnTo>
                    <a:pt x="80" y="179"/>
                  </a:lnTo>
                  <a:lnTo>
                    <a:pt x="69" y="197"/>
                  </a:lnTo>
                  <a:lnTo>
                    <a:pt x="57" y="216"/>
                  </a:lnTo>
                  <a:lnTo>
                    <a:pt x="57" y="216"/>
                  </a:lnTo>
                  <a:lnTo>
                    <a:pt x="46" y="236"/>
                  </a:lnTo>
                  <a:lnTo>
                    <a:pt x="37" y="256"/>
                  </a:lnTo>
                  <a:lnTo>
                    <a:pt x="28" y="275"/>
                  </a:lnTo>
                  <a:lnTo>
                    <a:pt x="20" y="296"/>
                  </a:lnTo>
                  <a:lnTo>
                    <a:pt x="15" y="317"/>
                  </a:lnTo>
                  <a:lnTo>
                    <a:pt x="10" y="338"/>
                  </a:lnTo>
                  <a:lnTo>
                    <a:pt x="5" y="358"/>
                  </a:lnTo>
                  <a:lnTo>
                    <a:pt x="2" y="379"/>
                  </a:lnTo>
                  <a:lnTo>
                    <a:pt x="1" y="400"/>
                  </a:lnTo>
                  <a:lnTo>
                    <a:pt x="0" y="421"/>
                  </a:lnTo>
                  <a:lnTo>
                    <a:pt x="0" y="442"/>
                  </a:lnTo>
                  <a:lnTo>
                    <a:pt x="0" y="463"/>
                  </a:lnTo>
                  <a:lnTo>
                    <a:pt x="2" y="484"/>
                  </a:lnTo>
                  <a:lnTo>
                    <a:pt x="5" y="503"/>
                  </a:lnTo>
                  <a:lnTo>
                    <a:pt x="9" y="524"/>
                  </a:lnTo>
                  <a:lnTo>
                    <a:pt x="14" y="543"/>
                  </a:lnTo>
                  <a:lnTo>
                    <a:pt x="19" y="564"/>
                  </a:lnTo>
                  <a:lnTo>
                    <a:pt x="27" y="584"/>
                  </a:lnTo>
                  <a:lnTo>
                    <a:pt x="35" y="603"/>
                  </a:lnTo>
                  <a:lnTo>
                    <a:pt x="43" y="622"/>
                  </a:lnTo>
                  <a:lnTo>
                    <a:pt x="53" y="640"/>
                  </a:lnTo>
                  <a:lnTo>
                    <a:pt x="63" y="658"/>
                  </a:lnTo>
                  <a:lnTo>
                    <a:pt x="74" y="676"/>
                  </a:lnTo>
                  <a:lnTo>
                    <a:pt x="87" y="693"/>
                  </a:lnTo>
                  <a:lnTo>
                    <a:pt x="100" y="709"/>
                  </a:lnTo>
                  <a:lnTo>
                    <a:pt x="113" y="726"/>
                  </a:lnTo>
                  <a:lnTo>
                    <a:pt x="129" y="740"/>
                  </a:lnTo>
                  <a:lnTo>
                    <a:pt x="144" y="756"/>
                  </a:lnTo>
                  <a:lnTo>
                    <a:pt x="161" y="769"/>
                  </a:lnTo>
                  <a:lnTo>
                    <a:pt x="178" y="782"/>
                  </a:lnTo>
                  <a:lnTo>
                    <a:pt x="196" y="795"/>
                  </a:lnTo>
                  <a:lnTo>
                    <a:pt x="215" y="807"/>
                  </a:lnTo>
                  <a:lnTo>
                    <a:pt x="215" y="8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84"/>
            <p:cNvSpPr>
              <a:spLocks/>
            </p:cNvSpPr>
            <p:nvPr userDrawn="1"/>
          </p:nvSpPr>
          <p:spPr bwMode="auto">
            <a:xfrm>
              <a:off x="4015" y="545"/>
              <a:ext cx="196" cy="196"/>
            </a:xfrm>
            <a:custGeom>
              <a:avLst/>
              <a:gdLst>
                <a:gd name="T0" fmla="*/ 43 w 783"/>
                <a:gd name="T1" fmla="*/ 213 h 783"/>
                <a:gd name="T2" fmla="*/ 19 w 783"/>
                <a:gd name="T3" fmla="*/ 267 h 783"/>
                <a:gd name="T4" fmla="*/ 5 w 783"/>
                <a:gd name="T5" fmla="*/ 323 h 783"/>
                <a:gd name="T6" fmla="*/ 0 w 783"/>
                <a:gd name="T7" fmla="*/ 381 h 783"/>
                <a:gd name="T8" fmla="*/ 3 w 783"/>
                <a:gd name="T9" fmla="*/ 437 h 783"/>
                <a:gd name="T10" fmla="*/ 13 w 783"/>
                <a:gd name="T11" fmla="*/ 493 h 783"/>
                <a:gd name="T12" fmla="*/ 31 w 783"/>
                <a:gd name="T13" fmla="*/ 546 h 783"/>
                <a:gd name="T14" fmla="*/ 57 w 783"/>
                <a:gd name="T15" fmla="*/ 596 h 783"/>
                <a:gd name="T16" fmla="*/ 91 w 783"/>
                <a:gd name="T17" fmla="*/ 643 h 783"/>
                <a:gd name="T18" fmla="*/ 132 w 783"/>
                <a:gd name="T19" fmla="*/ 684 h 783"/>
                <a:gd name="T20" fmla="*/ 178 w 783"/>
                <a:gd name="T21" fmla="*/ 720 h 783"/>
                <a:gd name="T22" fmla="*/ 214 w 783"/>
                <a:gd name="T23" fmla="*/ 740 h 783"/>
                <a:gd name="T24" fmla="*/ 267 w 783"/>
                <a:gd name="T25" fmla="*/ 763 h 783"/>
                <a:gd name="T26" fmla="*/ 324 w 783"/>
                <a:gd name="T27" fmla="*/ 777 h 783"/>
                <a:gd name="T28" fmla="*/ 380 w 783"/>
                <a:gd name="T29" fmla="*/ 783 h 783"/>
                <a:gd name="T30" fmla="*/ 438 w 783"/>
                <a:gd name="T31" fmla="*/ 781 h 783"/>
                <a:gd name="T32" fmla="*/ 493 w 783"/>
                <a:gd name="T33" fmla="*/ 769 h 783"/>
                <a:gd name="T34" fmla="*/ 546 w 783"/>
                <a:gd name="T35" fmla="*/ 751 h 783"/>
                <a:gd name="T36" fmla="*/ 595 w 783"/>
                <a:gd name="T37" fmla="*/ 725 h 783"/>
                <a:gd name="T38" fmla="*/ 642 w 783"/>
                <a:gd name="T39" fmla="*/ 692 h 783"/>
                <a:gd name="T40" fmla="*/ 684 w 783"/>
                <a:gd name="T41" fmla="*/ 652 h 783"/>
                <a:gd name="T42" fmla="*/ 719 w 783"/>
                <a:gd name="T43" fmla="*/ 605 h 783"/>
                <a:gd name="T44" fmla="*/ 740 w 783"/>
                <a:gd name="T45" fmla="*/ 570 h 783"/>
                <a:gd name="T46" fmla="*/ 762 w 783"/>
                <a:gd name="T47" fmla="*/ 515 h 783"/>
                <a:gd name="T48" fmla="*/ 777 w 783"/>
                <a:gd name="T49" fmla="*/ 459 h 783"/>
                <a:gd name="T50" fmla="*/ 783 w 783"/>
                <a:gd name="T51" fmla="*/ 402 h 783"/>
                <a:gd name="T52" fmla="*/ 780 w 783"/>
                <a:gd name="T53" fmla="*/ 346 h 783"/>
                <a:gd name="T54" fmla="*/ 769 w 783"/>
                <a:gd name="T55" fmla="*/ 290 h 783"/>
                <a:gd name="T56" fmla="*/ 751 w 783"/>
                <a:gd name="T57" fmla="*/ 237 h 783"/>
                <a:gd name="T58" fmla="*/ 724 w 783"/>
                <a:gd name="T59" fmla="*/ 187 h 783"/>
                <a:gd name="T60" fmla="*/ 692 w 783"/>
                <a:gd name="T61" fmla="*/ 140 h 783"/>
                <a:gd name="T62" fmla="*/ 651 w 783"/>
                <a:gd name="T63" fmla="*/ 98 h 783"/>
                <a:gd name="T64" fmla="*/ 605 w 783"/>
                <a:gd name="T65" fmla="*/ 63 h 783"/>
                <a:gd name="T66" fmla="*/ 569 w 783"/>
                <a:gd name="T67" fmla="*/ 43 h 783"/>
                <a:gd name="T68" fmla="*/ 515 w 783"/>
                <a:gd name="T69" fmla="*/ 20 h 783"/>
                <a:gd name="T70" fmla="*/ 459 w 783"/>
                <a:gd name="T71" fmla="*/ 6 h 783"/>
                <a:gd name="T72" fmla="*/ 401 w 783"/>
                <a:gd name="T73" fmla="*/ 0 h 783"/>
                <a:gd name="T74" fmla="*/ 345 w 783"/>
                <a:gd name="T75" fmla="*/ 3 h 783"/>
                <a:gd name="T76" fmla="*/ 289 w 783"/>
                <a:gd name="T77" fmla="*/ 13 h 783"/>
                <a:gd name="T78" fmla="*/ 237 w 783"/>
                <a:gd name="T79" fmla="*/ 32 h 783"/>
                <a:gd name="T80" fmla="*/ 186 w 783"/>
                <a:gd name="T81" fmla="*/ 58 h 783"/>
                <a:gd name="T82" fmla="*/ 139 w 783"/>
                <a:gd name="T83" fmla="*/ 92 h 783"/>
                <a:gd name="T84" fmla="*/ 99 w 783"/>
                <a:gd name="T85" fmla="*/ 131 h 783"/>
                <a:gd name="T86" fmla="*/ 62 w 783"/>
                <a:gd name="T87" fmla="*/ 17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196"/>
                  </a:moveTo>
                  <a:lnTo>
                    <a:pt x="52" y="196"/>
                  </a:lnTo>
                  <a:lnTo>
                    <a:pt x="43" y="213"/>
                  </a:lnTo>
                  <a:lnTo>
                    <a:pt x="34" y="231"/>
                  </a:lnTo>
                  <a:lnTo>
                    <a:pt x="26" y="249"/>
                  </a:lnTo>
                  <a:lnTo>
                    <a:pt x="19" y="267"/>
                  </a:lnTo>
                  <a:lnTo>
                    <a:pt x="14" y="287"/>
                  </a:lnTo>
                  <a:lnTo>
                    <a:pt x="9" y="305"/>
                  </a:lnTo>
                  <a:lnTo>
                    <a:pt x="5" y="323"/>
                  </a:lnTo>
                  <a:lnTo>
                    <a:pt x="3" y="343"/>
                  </a:lnTo>
                  <a:lnTo>
                    <a:pt x="1" y="363"/>
                  </a:lnTo>
                  <a:lnTo>
                    <a:pt x="0" y="381"/>
                  </a:lnTo>
                  <a:lnTo>
                    <a:pt x="0" y="400"/>
                  </a:lnTo>
                  <a:lnTo>
                    <a:pt x="0" y="419"/>
                  </a:lnTo>
                  <a:lnTo>
                    <a:pt x="3" y="437"/>
                  </a:lnTo>
                  <a:lnTo>
                    <a:pt x="5" y="456"/>
                  </a:lnTo>
                  <a:lnTo>
                    <a:pt x="9" y="475"/>
                  </a:lnTo>
                  <a:lnTo>
                    <a:pt x="13" y="493"/>
                  </a:lnTo>
                  <a:lnTo>
                    <a:pt x="18" y="511"/>
                  </a:lnTo>
                  <a:lnTo>
                    <a:pt x="25" y="528"/>
                  </a:lnTo>
                  <a:lnTo>
                    <a:pt x="31" y="546"/>
                  </a:lnTo>
                  <a:lnTo>
                    <a:pt x="39" y="563"/>
                  </a:lnTo>
                  <a:lnTo>
                    <a:pt x="48" y="580"/>
                  </a:lnTo>
                  <a:lnTo>
                    <a:pt x="57" y="596"/>
                  </a:lnTo>
                  <a:lnTo>
                    <a:pt x="68" y="613"/>
                  </a:lnTo>
                  <a:lnTo>
                    <a:pt x="79" y="627"/>
                  </a:lnTo>
                  <a:lnTo>
                    <a:pt x="91" y="643"/>
                  </a:lnTo>
                  <a:lnTo>
                    <a:pt x="103" y="657"/>
                  </a:lnTo>
                  <a:lnTo>
                    <a:pt x="117" y="671"/>
                  </a:lnTo>
                  <a:lnTo>
                    <a:pt x="132" y="684"/>
                  </a:lnTo>
                  <a:lnTo>
                    <a:pt x="146" y="697"/>
                  </a:lnTo>
                  <a:lnTo>
                    <a:pt x="162" y="709"/>
                  </a:lnTo>
                  <a:lnTo>
                    <a:pt x="178" y="720"/>
                  </a:lnTo>
                  <a:lnTo>
                    <a:pt x="195" y="730"/>
                  </a:lnTo>
                  <a:lnTo>
                    <a:pt x="195" y="730"/>
                  </a:lnTo>
                  <a:lnTo>
                    <a:pt x="214" y="740"/>
                  </a:lnTo>
                  <a:lnTo>
                    <a:pt x="231" y="748"/>
                  </a:lnTo>
                  <a:lnTo>
                    <a:pt x="249" y="756"/>
                  </a:lnTo>
                  <a:lnTo>
                    <a:pt x="267" y="763"/>
                  </a:lnTo>
                  <a:lnTo>
                    <a:pt x="287" y="769"/>
                  </a:lnTo>
                  <a:lnTo>
                    <a:pt x="305" y="773"/>
                  </a:lnTo>
                  <a:lnTo>
                    <a:pt x="324" y="777"/>
                  </a:lnTo>
                  <a:lnTo>
                    <a:pt x="343" y="779"/>
                  </a:lnTo>
                  <a:lnTo>
                    <a:pt x="362" y="782"/>
                  </a:lnTo>
                  <a:lnTo>
                    <a:pt x="380" y="783"/>
                  </a:lnTo>
                  <a:lnTo>
                    <a:pt x="400" y="783"/>
                  </a:lnTo>
                  <a:lnTo>
                    <a:pt x="418" y="782"/>
                  </a:lnTo>
                  <a:lnTo>
                    <a:pt x="438" y="781"/>
                  </a:lnTo>
                  <a:lnTo>
                    <a:pt x="456" y="778"/>
                  </a:lnTo>
                  <a:lnTo>
                    <a:pt x="474" y="774"/>
                  </a:lnTo>
                  <a:lnTo>
                    <a:pt x="493" y="769"/>
                  </a:lnTo>
                  <a:lnTo>
                    <a:pt x="511" y="764"/>
                  </a:lnTo>
                  <a:lnTo>
                    <a:pt x="528" y="759"/>
                  </a:lnTo>
                  <a:lnTo>
                    <a:pt x="546" y="751"/>
                  </a:lnTo>
                  <a:lnTo>
                    <a:pt x="563" y="743"/>
                  </a:lnTo>
                  <a:lnTo>
                    <a:pt x="580" y="735"/>
                  </a:lnTo>
                  <a:lnTo>
                    <a:pt x="595" y="725"/>
                  </a:lnTo>
                  <a:lnTo>
                    <a:pt x="612" y="714"/>
                  </a:lnTo>
                  <a:lnTo>
                    <a:pt x="628" y="704"/>
                  </a:lnTo>
                  <a:lnTo>
                    <a:pt x="642" y="692"/>
                  </a:lnTo>
                  <a:lnTo>
                    <a:pt x="657" y="679"/>
                  </a:lnTo>
                  <a:lnTo>
                    <a:pt x="671" y="666"/>
                  </a:lnTo>
                  <a:lnTo>
                    <a:pt x="684" y="652"/>
                  </a:lnTo>
                  <a:lnTo>
                    <a:pt x="697" y="636"/>
                  </a:lnTo>
                  <a:lnTo>
                    <a:pt x="709" y="621"/>
                  </a:lnTo>
                  <a:lnTo>
                    <a:pt x="719" y="605"/>
                  </a:lnTo>
                  <a:lnTo>
                    <a:pt x="730" y="587"/>
                  </a:lnTo>
                  <a:lnTo>
                    <a:pt x="730" y="587"/>
                  </a:lnTo>
                  <a:lnTo>
                    <a:pt x="740" y="570"/>
                  </a:lnTo>
                  <a:lnTo>
                    <a:pt x="748" y="551"/>
                  </a:lnTo>
                  <a:lnTo>
                    <a:pt x="756" y="533"/>
                  </a:lnTo>
                  <a:lnTo>
                    <a:pt x="762" y="515"/>
                  </a:lnTo>
                  <a:lnTo>
                    <a:pt x="769" y="497"/>
                  </a:lnTo>
                  <a:lnTo>
                    <a:pt x="773" y="477"/>
                  </a:lnTo>
                  <a:lnTo>
                    <a:pt x="777" y="459"/>
                  </a:lnTo>
                  <a:lnTo>
                    <a:pt x="779" y="439"/>
                  </a:lnTo>
                  <a:lnTo>
                    <a:pt x="782" y="421"/>
                  </a:lnTo>
                  <a:lnTo>
                    <a:pt x="783" y="402"/>
                  </a:lnTo>
                  <a:lnTo>
                    <a:pt x="783" y="383"/>
                  </a:lnTo>
                  <a:lnTo>
                    <a:pt x="782" y="364"/>
                  </a:lnTo>
                  <a:lnTo>
                    <a:pt x="780" y="346"/>
                  </a:lnTo>
                  <a:lnTo>
                    <a:pt x="778" y="327"/>
                  </a:lnTo>
                  <a:lnTo>
                    <a:pt x="774" y="308"/>
                  </a:lnTo>
                  <a:lnTo>
                    <a:pt x="769" y="290"/>
                  </a:lnTo>
                  <a:lnTo>
                    <a:pt x="764" y="273"/>
                  </a:lnTo>
                  <a:lnTo>
                    <a:pt x="758" y="254"/>
                  </a:lnTo>
                  <a:lnTo>
                    <a:pt x="751" y="237"/>
                  </a:lnTo>
                  <a:lnTo>
                    <a:pt x="743" y="219"/>
                  </a:lnTo>
                  <a:lnTo>
                    <a:pt x="735" y="202"/>
                  </a:lnTo>
                  <a:lnTo>
                    <a:pt x="724" y="187"/>
                  </a:lnTo>
                  <a:lnTo>
                    <a:pt x="714" y="171"/>
                  </a:lnTo>
                  <a:lnTo>
                    <a:pt x="704" y="155"/>
                  </a:lnTo>
                  <a:lnTo>
                    <a:pt x="692" y="140"/>
                  </a:lnTo>
                  <a:lnTo>
                    <a:pt x="679" y="125"/>
                  </a:lnTo>
                  <a:lnTo>
                    <a:pt x="666" y="112"/>
                  </a:lnTo>
                  <a:lnTo>
                    <a:pt x="651" y="98"/>
                  </a:lnTo>
                  <a:lnTo>
                    <a:pt x="636" y="86"/>
                  </a:lnTo>
                  <a:lnTo>
                    <a:pt x="620" y="75"/>
                  </a:lnTo>
                  <a:lnTo>
                    <a:pt x="605" y="63"/>
                  </a:lnTo>
                  <a:lnTo>
                    <a:pt x="586" y="52"/>
                  </a:lnTo>
                  <a:lnTo>
                    <a:pt x="586" y="52"/>
                  </a:lnTo>
                  <a:lnTo>
                    <a:pt x="569" y="43"/>
                  </a:lnTo>
                  <a:lnTo>
                    <a:pt x="551" y="34"/>
                  </a:lnTo>
                  <a:lnTo>
                    <a:pt x="533" y="26"/>
                  </a:lnTo>
                  <a:lnTo>
                    <a:pt x="515" y="20"/>
                  </a:lnTo>
                  <a:lnTo>
                    <a:pt x="496" y="15"/>
                  </a:lnTo>
                  <a:lnTo>
                    <a:pt x="477" y="9"/>
                  </a:lnTo>
                  <a:lnTo>
                    <a:pt x="459" y="6"/>
                  </a:lnTo>
                  <a:lnTo>
                    <a:pt x="439" y="3"/>
                  </a:lnTo>
                  <a:lnTo>
                    <a:pt x="421" y="0"/>
                  </a:lnTo>
                  <a:lnTo>
                    <a:pt x="401" y="0"/>
                  </a:lnTo>
                  <a:lnTo>
                    <a:pt x="383" y="0"/>
                  </a:lnTo>
                  <a:lnTo>
                    <a:pt x="363" y="0"/>
                  </a:lnTo>
                  <a:lnTo>
                    <a:pt x="345" y="3"/>
                  </a:lnTo>
                  <a:lnTo>
                    <a:pt x="327" y="6"/>
                  </a:lnTo>
                  <a:lnTo>
                    <a:pt x="307" y="8"/>
                  </a:lnTo>
                  <a:lnTo>
                    <a:pt x="289" y="13"/>
                  </a:lnTo>
                  <a:lnTo>
                    <a:pt x="272" y="19"/>
                  </a:lnTo>
                  <a:lnTo>
                    <a:pt x="254" y="25"/>
                  </a:lnTo>
                  <a:lnTo>
                    <a:pt x="237" y="32"/>
                  </a:lnTo>
                  <a:lnTo>
                    <a:pt x="219" y="39"/>
                  </a:lnTo>
                  <a:lnTo>
                    <a:pt x="203" y="49"/>
                  </a:lnTo>
                  <a:lnTo>
                    <a:pt x="186" y="58"/>
                  </a:lnTo>
                  <a:lnTo>
                    <a:pt x="171" y="68"/>
                  </a:lnTo>
                  <a:lnTo>
                    <a:pt x="155" y="79"/>
                  </a:lnTo>
                  <a:lnTo>
                    <a:pt x="139" y="92"/>
                  </a:lnTo>
                  <a:lnTo>
                    <a:pt x="125" y="103"/>
                  </a:lnTo>
                  <a:lnTo>
                    <a:pt x="112" y="118"/>
                  </a:lnTo>
                  <a:lnTo>
                    <a:pt x="99" y="131"/>
                  </a:lnTo>
                  <a:lnTo>
                    <a:pt x="86" y="146"/>
                  </a:lnTo>
                  <a:lnTo>
                    <a:pt x="74" y="162"/>
                  </a:lnTo>
                  <a:lnTo>
                    <a:pt x="62" y="179"/>
                  </a:lnTo>
                  <a:lnTo>
                    <a:pt x="52" y="196"/>
                  </a:lnTo>
                  <a:lnTo>
                    <a:pt x="52"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85"/>
            <p:cNvSpPr>
              <a:spLocks/>
            </p:cNvSpPr>
            <p:nvPr userDrawn="1"/>
          </p:nvSpPr>
          <p:spPr bwMode="auto">
            <a:xfrm>
              <a:off x="4245" y="682"/>
              <a:ext cx="175" cy="175"/>
            </a:xfrm>
            <a:custGeom>
              <a:avLst/>
              <a:gdLst>
                <a:gd name="T0" fmla="*/ 38 w 703"/>
                <a:gd name="T1" fmla="*/ 192 h 703"/>
                <a:gd name="T2" fmla="*/ 19 w 703"/>
                <a:gd name="T3" fmla="*/ 241 h 703"/>
                <a:gd name="T4" fmla="*/ 6 w 703"/>
                <a:gd name="T5" fmla="*/ 291 h 703"/>
                <a:gd name="T6" fmla="*/ 0 w 703"/>
                <a:gd name="T7" fmla="*/ 342 h 703"/>
                <a:gd name="T8" fmla="*/ 3 w 703"/>
                <a:gd name="T9" fmla="*/ 392 h 703"/>
                <a:gd name="T10" fmla="*/ 12 w 703"/>
                <a:gd name="T11" fmla="*/ 442 h 703"/>
                <a:gd name="T12" fmla="*/ 29 w 703"/>
                <a:gd name="T13" fmla="*/ 490 h 703"/>
                <a:gd name="T14" fmla="*/ 52 w 703"/>
                <a:gd name="T15" fmla="*/ 536 h 703"/>
                <a:gd name="T16" fmla="*/ 82 w 703"/>
                <a:gd name="T17" fmla="*/ 577 h 703"/>
                <a:gd name="T18" fmla="*/ 118 w 703"/>
                <a:gd name="T19" fmla="*/ 614 h 703"/>
                <a:gd name="T20" fmla="*/ 161 w 703"/>
                <a:gd name="T21" fmla="*/ 646 h 703"/>
                <a:gd name="T22" fmla="*/ 192 w 703"/>
                <a:gd name="T23" fmla="*/ 665 h 703"/>
                <a:gd name="T24" fmla="*/ 240 w 703"/>
                <a:gd name="T25" fmla="*/ 684 h 703"/>
                <a:gd name="T26" fmla="*/ 291 w 703"/>
                <a:gd name="T27" fmla="*/ 697 h 703"/>
                <a:gd name="T28" fmla="*/ 342 w 703"/>
                <a:gd name="T29" fmla="*/ 703 h 703"/>
                <a:gd name="T30" fmla="*/ 393 w 703"/>
                <a:gd name="T31" fmla="*/ 700 h 703"/>
                <a:gd name="T32" fmla="*/ 442 w 703"/>
                <a:gd name="T33" fmla="*/ 691 h 703"/>
                <a:gd name="T34" fmla="*/ 490 w 703"/>
                <a:gd name="T35" fmla="*/ 674 h 703"/>
                <a:gd name="T36" fmla="*/ 535 w 703"/>
                <a:gd name="T37" fmla="*/ 650 h 703"/>
                <a:gd name="T38" fmla="*/ 576 w 703"/>
                <a:gd name="T39" fmla="*/ 620 h 703"/>
                <a:gd name="T40" fmla="*/ 614 w 703"/>
                <a:gd name="T41" fmla="*/ 585 h 703"/>
                <a:gd name="T42" fmla="*/ 645 w 703"/>
                <a:gd name="T43" fmla="*/ 542 h 703"/>
                <a:gd name="T44" fmla="*/ 664 w 703"/>
                <a:gd name="T45" fmla="*/ 511 h 703"/>
                <a:gd name="T46" fmla="*/ 684 w 703"/>
                <a:gd name="T47" fmla="*/ 463 h 703"/>
                <a:gd name="T48" fmla="*/ 697 w 703"/>
                <a:gd name="T49" fmla="*/ 412 h 703"/>
                <a:gd name="T50" fmla="*/ 703 w 703"/>
                <a:gd name="T51" fmla="*/ 361 h 703"/>
                <a:gd name="T52" fmla="*/ 700 w 703"/>
                <a:gd name="T53" fmla="*/ 310 h 703"/>
                <a:gd name="T54" fmla="*/ 690 w 703"/>
                <a:gd name="T55" fmla="*/ 261 h 703"/>
                <a:gd name="T56" fmla="*/ 674 w 703"/>
                <a:gd name="T57" fmla="*/ 213 h 703"/>
                <a:gd name="T58" fmla="*/ 651 w 703"/>
                <a:gd name="T59" fmla="*/ 168 h 703"/>
                <a:gd name="T60" fmla="*/ 621 w 703"/>
                <a:gd name="T61" fmla="*/ 127 h 703"/>
                <a:gd name="T62" fmla="*/ 584 w 703"/>
                <a:gd name="T63" fmla="*/ 89 h 703"/>
                <a:gd name="T64" fmla="*/ 542 w 703"/>
                <a:gd name="T65" fmla="*/ 58 h 703"/>
                <a:gd name="T66" fmla="*/ 511 w 703"/>
                <a:gd name="T67" fmla="*/ 39 h 703"/>
                <a:gd name="T68" fmla="*/ 462 w 703"/>
                <a:gd name="T69" fmla="*/ 19 h 703"/>
                <a:gd name="T70" fmla="*/ 412 w 703"/>
                <a:gd name="T71" fmla="*/ 5 h 703"/>
                <a:gd name="T72" fmla="*/ 360 w 703"/>
                <a:gd name="T73" fmla="*/ 0 h 703"/>
                <a:gd name="T74" fmla="*/ 310 w 703"/>
                <a:gd name="T75" fmla="*/ 3 h 703"/>
                <a:gd name="T76" fmla="*/ 261 w 703"/>
                <a:gd name="T77" fmla="*/ 13 h 703"/>
                <a:gd name="T78" fmla="*/ 213 w 703"/>
                <a:gd name="T79" fmla="*/ 29 h 703"/>
                <a:gd name="T80" fmla="*/ 167 w 703"/>
                <a:gd name="T81" fmla="*/ 52 h 703"/>
                <a:gd name="T82" fmla="*/ 125 w 703"/>
                <a:gd name="T83" fmla="*/ 82 h 703"/>
                <a:gd name="T84" fmla="*/ 89 w 703"/>
                <a:gd name="T85" fmla="*/ 119 h 703"/>
                <a:gd name="T86" fmla="*/ 56 w 703"/>
                <a:gd name="T87" fmla="*/ 16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176"/>
                  </a:moveTo>
                  <a:lnTo>
                    <a:pt x="47" y="176"/>
                  </a:lnTo>
                  <a:lnTo>
                    <a:pt x="38" y="192"/>
                  </a:lnTo>
                  <a:lnTo>
                    <a:pt x="30" y="209"/>
                  </a:lnTo>
                  <a:lnTo>
                    <a:pt x="24" y="224"/>
                  </a:lnTo>
                  <a:lnTo>
                    <a:pt x="19" y="241"/>
                  </a:lnTo>
                  <a:lnTo>
                    <a:pt x="13" y="258"/>
                  </a:lnTo>
                  <a:lnTo>
                    <a:pt x="8" y="274"/>
                  </a:lnTo>
                  <a:lnTo>
                    <a:pt x="6" y="291"/>
                  </a:lnTo>
                  <a:lnTo>
                    <a:pt x="3" y="308"/>
                  </a:lnTo>
                  <a:lnTo>
                    <a:pt x="2" y="325"/>
                  </a:lnTo>
                  <a:lnTo>
                    <a:pt x="0" y="342"/>
                  </a:lnTo>
                  <a:lnTo>
                    <a:pt x="0" y="359"/>
                  </a:lnTo>
                  <a:lnTo>
                    <a:pt x="0" y="375"/>
                  </a:lnTo>
                  <a:lnTo>
                    <a:pt x="3" y="392"/>
                  </a:lnTo>
                  <a:lnTo>
                    <a:pt x="6" y="409"/>
                  </a:lnTo>
                  <a:lnTo>
                    <a:pt x="8" y="426"/>
                  </a:lnTo>
                  <a:lnTo>
                    <a:pt x="12" y="442"/>
                  </a:lnTo>
                  <a:lnTo>
                    <a:pt x="17" y="459"/>
                  </a:lnTo>
                  <a:lnTo>
                    <a:pt x="22" y="475"/>
                  </a:lnTo>
                  <a:lnTo>
                    <a:pt x="29" y="490"/>
                  </a:lnTo>
                  <a:lnTo>
                    <a:pt x="35" y="506"/>
                  </a:lnTo>
                  <a:lnTo>
                    <a:pt x="43" y="520"/>
                  </a:lnTo>
                  <a:lnTo>
                    <a:pt x="52" y="536"/>
                  </a:lnTo>
                  <a:lnTo>
                    <a:pt x="62" y="550"/>
                  </a:lnTo>
                  <a:lnTo>
                    <a:pt x="71" y="563"/>
                  </a:lnTo>
                  <a:lnTo>
                    <a:pt x="82" y="577"/>
                  </a:lnTo>
                  <a:lnTo>
                    <a:pt x="93" y="589"/>
                  </a:lnTo>
                  <a:lnTo>
                    <a:pt x="105" y="602"/>
                  </a:lnTo>
                  <a:lnTo>
                    <a:pt x="118" y="614"/>
                  </a:lnTo>
                  <a:lnTo>
                    <a:pt x="132" y="626"/>
                  </a:lnTo>
                  <a:lnTo>
                    <a:pt x="145" y="636"/>
                  </a:lnTo>
                  <a:lnTo>
                    <a:pt x="161" y="646"/>
                  </a:lnTo>
                  <a:lnTo>
                    <a:pt x="176" y="656"/>
                  </a:lnTo>
                  <a:lnTo>
                    <a:pt x="176" y="656"/>
                  </a:lnTo>
                  <a:lnTo>
                    <a:pt x="192" y="665"/>
                  </a:lnTo>
                  <a:lnTo>
                    <a:pt x="208" y="673"/>
                  </a:lnTo>
                  <a:lnTo>
                    <a:pt x="224" y="679"/>
                  </a:lnTo>
                  <a:lnTo>
                    <a:pt x="240" y="684"/>
                  </a:lnTo>
                  <a:lnTo>
                    <a:pt x="257" y="689"/>
                  </a:lnTo>
                  <a:lnTo>
                    <a:pt x="274" y="695"/>
                  </a:lnTo>
                  <a:lnTo>
                    <a:pt x="291" y="697"/>
                  </a:lnTo>
                  <a:lnTo>
                    <a:pt x="308" y="700"/>
                  </a:lnTo>
                  <a:lnTo>
                    <a:pt x="325" y="701"/>
                  </a:lnTo>
                  <a:lnTo>
                    <a:pt x="342" y="703"/>
                  </a:lnTo>
                  <a:lnTo>
                    <a:pt x="359" y="703"/>
                  </a:lnTo>
                  <a:lnTo>
                    <a:pt x="376" y="703"/>
                  </a:lnTo>
                  <a:lnTo>
                    <a:pt x="393" y="700"/>
                  </a:lnTo>
                  <a:lnTo>
                    <a:pt x="409" y="697"/>
                  </a:lnTo>
                  <a:lnTo>
                    <a:pt x="425" y="695"/>
                  </a:lnTo>
                  <a:lnTo>
                    <a:pt x="442" y="691"/>
                  </a:lnTo>
                  <a:lnTo>
                    <a:pt x="458" y="686"/>
                  </a:lnTo>
                  <a:lnTo>
                    <a:pt x="475" y="680"/>
                  </a:lnTo>
                  <a:lnTo>
                    <a:pt x="490" y="674"/>
                  </a:lnTo>
                  <a:lnTo>
                    <a:pt x="505" y="667"/>
                  </a:lnTo>
                  <a:lnTo>
                    <a:pt x="520" y="660"/>
                  </a:lnTo>
                  <a:lnTo>
                    <a:pt x="535" y="650"/>
                  </a:lnTo>
                  <a:lnTo>
                    <a:pt x="549" y="641"/>
                  </a:lnTo>
                  <a:lnTo>
                    <a:pt x="563" y="632"/>
                  </a:lnTo>
                  <a:lnTo>
                    <a:pt x="576" y="620"/>
                  </a:lnTo>
                  <a:lnTo>
                    <a:pt x="589" y="610"/>
                  </a:lnTo>
                  <a:lnTo>
                    <a:pt x="602" y="598"/>
                  </a:lnTo>
                  <a:lnTo>
                    <a:pt x="614" y="585"/>
                  </a:lnTo>
                  <a:lnTo>
                    <a:pt x="624" y="571"/>
                  </a:lnTo>
                  <a:lnTo>
                    <a:pt x="636" y="558"/>
                  </a:lnTo>
                  <a:lnTo>
                    <a:pt x="645" y="542"/>
                  </a:lnTo>
                  <a:lnTo>
                    <a:pt x="656" y="527"/>
                  </a:lnTo>
                  <a:lnTo>
                    <a:pt x="656" y="527"/>
                  </a:lnTo>
                  <a:lnTo>
                    <a:pt x="664" y="511"/>
                  </a:lnTo>
                  <a:lnTo>
                    <a:pt x="671" y="495"/>
                  </a:lnTo>
                  <a:lnTo>
                    <a:pt x="678" y="478"/>
                  </a:lnTo>
                  <a:lnTo>
                    <a:pt x="684" y="463"/>
                  </a:lnTo>
                  <a:lnTo>
                    <a:pt x="690" y="446"/>
                  </a:lnTo>
                  <a:lnTo>
                    <a:pt x="694" y="429"/>
                  </a:lnTo>
                  <a:lnTo>
                    <a:pt x="697" y="412"/>
                  </a:lnTo>
                  <a:lnTo>
                    <a:pt x="700" y="395"/>
                  </a:lnTo>
                  <a:lnTo>
                    <a:pt x="701" y="378"/>
                  </a:lnTo>
                  <a:lnTo>
                    <a:pt x="703" y="361"/>
                  </a:lnTo>
                  <a:lnTo>
                    <a:pt x="703" y="344"/>
                  </a:lnTo>
                  <a:lnTo>
                    <a:pt x="701" y="327"/>
                  </a:lnTo>
                  <a:lnTo>
                    <a:pt x="700" y="310"/>
                  </a:lnTo>
                  <a:lnTo>
                    <a:pt x="697" y="293"/>
                  </a:lnTo>
                  <a:lnTo>
                    <a:pt x="695" y="278"/>
                  </a:lnTo>
                  <a:lnTo>
                    <a:pt x="690" y="261"/>
                  </a:lnTo>
                  <a:lnTo>
                    <a:pt x="686" y="245"/>
                  </a:lnTo>
                  <a:lnTo>
                    <a:pt x="681" y="228"/>
                  </a:lnTo>
                  <a:lnTo>
                    <a:pt x="674" y="213"/>
                  </a:lnTo>
                  <a:lnTo>
                    <a:pt x="666" y="198"/>
                  </a:lnTo>
                  <a:lnTo>
                    <a:pt x="658" y="183"/>
                  </a:lnTo>
                  <a:lnTo>
                    <a:pt x="651" y="168"/>
                  </a:lnTo>
                  <a:lnTo>
                    <a:pt x="641" y="154"/>
                  </a:lnTo>
                  <a:lnTo>
                    <a:pt x="631" y="140"/>
                  </a:lnTo>
                  <a:lnTo>
                    <a:pt x="621" y="127"/>
                  </a:lnTo>
                  <a:lnTo>
                    <a:pt x="609" y="114"/>
                  </a:lnTo>
                  <a:lnTo>
                    <a:pt x="597" y="101"/>
                  </a:lnTo>
                  <a:lnTo>
                    <a:pt x="584" y="89"/>
                  </a:lnTo>
                  <a:lnTo>
                    <a:pt x="571" y="78"/>
                  </a:lnTo>
                  <a:lnTo>
                    <a:pt x="557" y="67"/>
                  </a:lnTo>
                  <a:lnTo>
                    <a:pt x="542" y="58"/>
                  </a:lnTo>
                  <a:lnTo>
                    <a:pt x="527" y="47"/>
                  </a:lnTo>
                  <a:lnTo>
                    <a:pt x="527" y="47"/>
                  </a:lnTo>
                  <a:lnTo>
                    <a:pt x="511" y="39"/>
                  </a:lnTo>
                  <a:lnTo>
                    <a:pt x="494" y="32"/>
                  </a:lnTo>
                  <a:lnTo>
                    <a:pt x="479" y="25"/>
                  </a:lnTo>
                  <a:lnTo>
                    <a:pt x="462" y="19"/>
                  </a:lnTo>
                  <a:lnTo>
                    <a:pt x="445" y="13"/>
                  </a:lnTo>
                  <a:lnTo>
                    <a:pt x="429" y="9"/>
                  </a:lnTo>
                  <a:lnTo>
                    <a:pt x="412" y="5"/>
                  </a:lnTo>
                  <a:lnTo>
                    <a:pt x="395" y="3"/>
                  </a:lnTo>
                  <a:lnTo>
                    <a:pt x="378" y="2"/>
                  </a:lnTo>
                  <a:lnTo>
                    <a:pt x="360" y="0"/>
                  </a:lnTo>
                  <a:lnTo>
                    <a:pt x="343" y="0"/>
                  </a:lnTo>
                  <a:lnTo>
                    <a:pt x="327" y="2"/>
                  </a:lnTo>
                  <a:lnTo>
                    <a:pt x="310" y="3"/>
                  </a:lnTo>
                  <a:lnTo>
                    <a:pt x="294" y="5"/>
                  </a:lnTo>
                  <a:lnTo>
                    <a:pt x="277" y="8"/>
                  </a:lnTo>
                  <a:lnTo>
                    <a:pt x="261" y="13"/>
                  </a:lnTo>
                  <a:lnTo>
                    <a:pt x="244" y="17"/>
                  </a:lnTo>
                  <a:lnTo>
                    <a:pt x="228" y="22"/>
                  </a:lnTo>
                  <a:lnTo>
                    <a:pt x="213" y="29"/>
                  </a:lnTo>
                  <a:lnTo>
                    <a:pt x="197" y="37"/>
                  </a:lnTo>
                  <a:lnTo>
                    <a:pt x="183" y="45"/>
                  </a:lnTo>
                  <a:lnTo>
                    <a:pt x="167" y="52"/>
                  </a:lnTo>
                  <a:lnTo>
                    <a:pt x="153" y="61"/>
                  </a:lnTo>
                  <a:lnTo>
                    <a:pt x="140" y="72"/>
                  </a:lnTo>
                  <a:lnTo>
                    <a:pt x="125" y="82"/>
                  </a:lnTo>
                  <a:lnTo>
                    <a:pt x="114" y="94"/>
                  </a:lnTo>
                  <a:lnTo>
                    <a:pt x="101" y="106"/>
                  </a:lnTo>
                  <a:lnTo>
                    <a:pt x="89" y="119"/>
                  </a:lnTo>
                  <a:lnTo>
                    <a:pt x="77" y="132"/>
                  </a:lnTo>
                  <a:lnTo>
                    <a:pt x="67" y="146"/>
                  </a:lnTo>
                  <a:lnTo>
                    <a:pt x="56" y="161"/>
                  </a:lnTo>
                  <a:lnTo>
                    <a:pt x="47" y="176"/>
                  </a:lnTo>
                  <a:lnTo>
                    <a:pt x="47"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86"/>
            <p:cNvSpPr>
              <a:spLocks/>
            </p:cNvSpPr>
            <p:nvPr userDrawn="1"/>
          </p:nvSpPr>
          <p:spPr bwMode="auto">
            <a:xfrm>
              <a:off x="4474" y="819"/>
              <a:ext cx="156" cy="155"/>
            </a:xfrm>
            <a:custGeom>
              <a:avLst/>
              <a:gdLst>
                <a:gd name="T0" fmla="*/ 580 w 621"/>
                <a:gd name="T1" fmla="*/ 466 h 622"/>
                <a:gd name="T2" fmla="*/ 594 w 621"/>
                <a:gd name="T3" fmla="*/ 438 h 622"/>
                <a:gd name="T4" fmla="*/ 604 w 621"/>
                <a:gd name="T5" fmla="*/ 408 h 622"/>
                <a:gd name="T6" fmla="*/ 619 w 621"/>
                <a:gd name="T7" fmla="*/ 350 h 622"/>
                <a:gd name="T8" fmla="*/ 620 w 621"/>
                <a:gd name="T9" fmla="*/ 290 h 622"/>
                <a:gd name="T10" fmla="*/ 610 w 621"/>
                <a:gd name="T11" fmla="*/ 231 h 622"/>
                <a:gd name="T12" fmla="*/ 589 w 621"/>
                <a:gd name="T13" fmla="*/ 175 h 622"/>
                <a:gd name="T14" fmla="*/ 557 w 621"/>
                <a:gd name="T15" fmla="*/ 123 h 622"/>
                <a:gd name="T16" fmla="*/ 517 w 621"/>
                <a:gd name="T17" fmla="*/ 79 h 622"/>
                <a:gd name="T18" fmla="*/ 492 w 621"/>
                <a:gd name="T19" fmla="*/ 59 h 622"/>
                <a:gd name="T20" fmla="*/ 465 w 621"/>
                <a:gd name="T21" fmla="*/ 42 h 622"/>
                <a:gd name="T22" fmla="*/ 452 w 621"/>
                <a:gd name="T23" fmla="*/ 34 h 622"/>
                <a:gd name="T24" fmla="*/ 423 w 621"/>
                <a:gd name="T25" fmla="*/ 21 h 622"/>
                <a:gd name="T26" fmla="*/ 379 w 621"/>
                <a:gd name="T27" fmla="*/ 8 h 622"/>
                <a:gd name="T28" fmla="*/ 319 w 621"/>
                <a:gd name="T29" fmla="*/ 0 h 622"/>
                <a:gd name="T30" fmla="*/ 259 w 621"/>
                <a:gd name="T31" fmla="*/ 4 h 622"/>
                <a:gd name="T32" fmla="*/ 202 w 621"/>
                <a:gd name="T33" fmla="*/ 20 h 622"/>
                <a:gd name="T34" fmla="*/ 148 w 621"/>
                <a:gd name="T35" fmla="*/ 46 h 622"/>
                <a:gd name="T36" fmla="*/ 100 w 621"/>
                <a:gd name="T37" fmla="*/ 83 h 622"/>
                <a:gd name="T38" fmla="*/ 67 w 621"/>
                <a:gd name="T39" fmla="*/ 116 h 622"/>
                <a:gd name="T40" fmla="*/ 49 w 621"/>
                <a:gd name="T41" fmla="*/ 142 h 622"/>
                <a:gd name="T42" fmla="*/ 41 w 621"/>
                <a:gd name="T43" fmla="*/ 156 h 622"/>
                <a:gd name="T44" fmla="*/ 27 w 621"/>
                <a:gd name="T45" fmla="*/ 184 h 622"/>
                <a:gd name="T46" fmla="*/ 15 w 621"/>
                <a:gd name="T47" fmla="*/ 213 h 622"/>
                <a:gd name="T48" fmla="*/ 2 w 621"/>
                <a:gd name="T49" fmla="*/ 273 h 622"/>
                <a:gd name="T50" fmla="*/ 1 w 621"/>
                <a:gd name="T51" fmla="*/ 333 h 622"/>
                <a:gd name="T52" fmla="*/ 10 w 621"/>
                <a:gd name="T53" fmla="*/ 391 h 622"/>
                <a:gd name="T54" fmla="*/ 31 w 621"/>
                <a:gd name="T55" fmla="*/ 447 h 622"/>
                <a:gd name="T56" fmla="*/ 62 w 621"/>
                <a:gd name="T57" fmla="*/ 498 h 622"/>
                <a:gd name="T58" fmla="*/ 104 w 621"/>
                <a:gd name="T59" fmla="*/ 542 h 622"/>
                <a:gd name="T60" fmla="*/ 129 w 621"/>
                <a:gd name="T61" fmla="*/ 562 h 622"/>
                <a:gd name="T62" fmla="*/ 155 w 621"/>
                <a:gd name="T63" fmla="*/ 580 h 622"/>
                <a:gd name="T64" fmla="*/ 169 w 621"/>
                <a:gd name="T65" fmla="*/ 588 h 622"/>
                <a:gd name="T66" fmla="*/ 198 w 621"/>
                <a:gd name="T67" fmla="*/ 600 h 622"/>
                <a:gd name="T68" fmla="*/ 242 w 621"/>
                <a:gd name="T69" fmla="*/ 614 h 622"/>
                <a:gd name="T70" fmla="*/ 302 w 621"/>
                <a:gd name="T71" fmla="*/ 622 h 622"/>
                <a:gd name="T72" fmla="*/ 362 w 621"/>
                <a:gd name="T73" fmla="*/ 617 h 622"/>
                <a:gd name="T74" fmla="*/ 419 w 621"/>
                <a:gd name="T75" fmla="*/ 602 h 622"/>
                <a:gd name="T76" fmla="*/ 473 w 621"/>
                <a:gd name="T77" fmla="*/ 575 h 622"/>
                <a:gd name="T78" fmla="*/ 521 w 621"/>
                <a:gd name="T79" fmla="*/ 539 h 622"/>
                <a:gd name="T80" fmla="*/ 552 w 621"/>
                <a:gd name="T81" fmla="*/ 505 h 622"/>
                <a:gd name="T82" fmla="*/ 570 w 621"/>
                <a:gd name="T83" fmla="*/ 480 h 622"/>
                <a:gd name="T84" fmla="*/ 580 w 621"/>
                <a:gd name="T85" fmla="*/ 46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466"/>
                  </a:moveTo>
                  <a:lnTo>
                    <a:pt x="580" y="466"/>
                  </a:lnTo>
                  <a:lnTo>
                    <a:pt x="587" y="453"/>
                  </a:lnTo>
                  <a:lnTo>
                    <a:pt x="594" y="438"/>
                  </a:lnTo>
                  <a:lnTo>
                    <a:pt x="599" y="424"/>
                  </a:lnTo>
                  <a:lnTo>
                    <a:pt x="604" y="408"/>
                  </a:lnTo>
                  <a:lnTo>
                    <a:pt x="613" y="380"/>
                  </a:lnTo>
                  <a:lnTo>
                    <a:pt x="619" y="350"/>
                  </a:lnTo>
                  <a:lnTo>
                    <a:pt x="621" y="320"/>
                  </a:lnTo>
                  <a:lnTo>
                    <a:pt x="620" y="290"/>
                  </a:lnTo>
                  <a:lnTo>
                    <a:pt x="616" y="260"/>
                  </a:lnTo>
                  <a:lnTo>
                    <a:pt x="610" y="231"/>
                  </a:lnTo>
                  <a:lnTo>
                    <a:pt x="602" y="202"/>
                  </a:lnTo>
                  <a:lnTo>
                    <a:pt x="589" y="175"/>
                  </a:lnTo>
                  <a:lnTo>
                    <a:pt x="574" y="149"/>
                  </a:lnTo>
                  <a:lnTo>
                    <a:pt x="557" y="123"/>
                  </a:lnTo>
                  <a:lnTo>
                    <a:pt x="538" y="101"/>
                  </a:lnTo>
                  <a:lnTo>
                    <a:pt x="517" y="79"/>
                  </a:lnTo>
                  <a:lnTo>
                    <a:pt x="505" y="68"/>
                  </a:lnTo>
                  <a:lnTo>
                    <a:pt x="492" y="59"/>
                  </a:lnTo>
                  <a:lnTo>
                    <a:pt x="479" y="50"/>
                  </a:lnTo>
                  <a:lnTo>
                    <a:pt x="465" y="42"/>
                  </a:lnTo>
                  <a:lnTo>
                    <a:pt x="465" y="42"/>
                  </a:lnTo>
                  <a:lnTo>
                    <a:pt x="452" y="34"/>
                  </a:lnTo>
                  <a:lnTo>
                    <a:pt x="438" y="28"/>
                  </a:lnTo>
                  <a:lnTo>
                    <a:pt x="423" y="21"/>
                  </a:lnTo>
                  <a:lnTo>
                    <a:pt x="408" y="16"/>
                  </a:lnTo>
                  <a:lnTo>
                    <a:pt x="379" y="8"/>
                  </a:lnTo>
                  <a:lnTo>
                    <a:pt x="349" y="3"/>
                  </a:lnTo>
                  <a:lnTo>
                    <a:pt x="319" y="0"/>
                  </a:lnTo>
                  <a:lnTo>
                    <a:pt x="289" y="2"/>
                  </a:lnTo>
                  <a:lnTo>
                    <a:pt x="259" y="4"/>
                  </a:lnTo>
                  <a:lnTo>
                    <a:pt x="230" y="11"/>
                  </a:lnTo>
                  <a:lnTo>
                    <a:pt x="202" y="20"/>
                  </a:lnTo>
                  <a:lnTo>
                    <a:pt x="174" y="32"/>
                  </a:lnTo>
                  <a:lnTo>
                    <a:pt x="148" y="46"/>
                  </a:lnTo>
                  <a:lnTo>
                    <a:pt x="122" y="63"/>
                  </a:lnTo>
                  <a:lnTo>
                    <a:pt x="100" y="83"/>
                  </a:lnTo>
                  <a:lnTo>
                    <a:pt x="78" y="105"/>
                  </a:lnTo>
                  <a:lnTo>
                    <a:pt x="67" y="116"/>
                  </a:lnTo>
                  <a:lnTo>
                    <a:pt x="58" y="129"/>
                  </a:lnTo>
                  <a:lnTo>
                    <a:pt x="49" y="142"/>
                  </a:lnTo>
                  <a:lnTo>
                    <a:pt x="41" y="156"/>
                  </a:lnTo>
                  <a:lnTo>
                    <a:pt x="41" y="156"/>
                  </a:lnTo>
                  <a:lnTo>
                    <a:pt x="34" y="170"/>
                  </a:lnTo>
                  <a:lnTo>
                    <a:pt x="27" y="184"/>
                  </a:lnTo>
                  <a:lnTo>
                    <a:pt x="21" y="198"/>
                  </a:lnTo>
                  <a:lnTo>
                    <a:pt x="15" y="213"/>
                  </a:lnTo>
                  <a:lnTo>
                    <a:pt x="8" y="243"/>
                  </a:lnTo>
                  <a:lnTo>
                    <a:pt x="2" y="273"/>
                  </a:lnTo>
                  <a:lnTo>
                    <a:pt x="0" y="303"/>
                  </a:lnTo>
                  <a:lnTo>
                    <a:pt x="1" y="333"/>
                  </a:lnTo>
                  <a:lnTo>
                    <a:pt x="4" y="363"/>
                  </a:lnTo>
                  <a:lnTo>
                    <a:pt x="10" y="391"/>
                  </a:lnTo>
                  <a:lnTo>
                    <a:pt x="19" y="420"/>
                  </a:lnTo>
                  <a:lnTo>
                    <a:pt x="31" y="447"/>
                  </a:lnTo>
                  <a:lnTo>
                    <a:pt x="45" y="473"/>
                  </a:lnTo>
                  <a:lnTo>
                    <a:pt x="62" y="498"/>
                  </a:lnTo>
                  <a:lnTo>
                    <a:pt x="82" y="522"/>
                  </a:lnTo>
                  <a:lnTo>
                    <a:pt x="104" y="542"/>
                  </a:lnTo>
                  <a:lnTo>
                    <a:pt x="116" y="553"/>
                  </a:lnTo>
                  <a:lnTo>
                    <a:pt x="129" y="562"/>
                  </a:lnTo>
                  <a:lnTo>
                    <a:pt x="142" y="571"/>
                  </a:lnTo>
                  <a:lnTo>
                    <a:pt x="155" y="580"/>
                  </a:lnTo>
                  <a:lnTo>
                    <a:pt x="155" y="580"/>
                  </a:lnTo>
                  <a:lnTo>
                    <a:pt x="169" y="588"/>
                  </a:lnTo>
                  <a:lnTo>
                    <a:pt x="183" y="595"/>
                  </a:lnTo>
                  <a:lnTo>
                    <a:pt x="198" y="600"/>
                  </a:lnTo>
                  <a:lnTo>
                    <a:pt x="212" y="606"/>
                  </a:lnTo>
                  <a:lnTo>
                    <a:pt x="242" y="614"/>
                  </a:lnTo>
                  <a:lnTo>
                    <a:pt x="272" y="619"/>
                  </a:lnTo>
                  <a:lnTo>
                    <a:pt x="302" y="622"/>
                  </a:lnTo>
                  <a:lnTo>
                    <a:pt x="332" y="621"/>
                  </a:lnTo>
                  <a:lnTo>
                    <a:pt x="362" y="617"/>
                  </a:lnTo>
                  <a:lnTo>
                    <a:pt x="391" y="610"/>
                  </a:lnTo>
                  <a:lnTo>
                    <a:pt x="419" y="602"/>
                  </a:lnTo>
                  <a:lnTo>
                    <a:pt x="447" y="589"/>
                  </a:lnTo>
                  <a:lnTo>
                    <a:pt x="473" y="575"/>
                  </a:lnTo>
                  <a:lnTo>
                    <a:pt x="497" y="558"/>
                  </a:lnTo>
                  <a:lnTo>
                    <a:pt x="521" y="539"/>
                  </a:lnTo>
                  <a:lnTo>
                    <a:pt x="542" y="518"/>
                  </a:lnTo>
                  <a:lnTo>
                    <a:pt x="552" y="505"/>
                  </a:lnTo>
                  <a:lnTo>
                    <a:pt x="561" y="493"/>
                  </a:lnTo>
                  <a:lnTo>
                    <a:pt x="570" y="480"/>
                  </a:lnTo>
                  <a:lnTo>
                    <a:pt x="580" y="466"/>
                  </a:lnTo>
                  <a:lnTo>
                    <a:pt x="58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87"/>
            <p:cNvSpPr>
              <a:spLocks/>
            </p:cNvSpPr>
            <p:nvPr userDrawn="1"/>
          </p:nvSpPr>
          <p:spPr bwMode="auto">
            <a:xfrm>
              <a:off x="4704" y="955"/>
              <a:ext cx="135" cy="135"/>
            </a:xfrm>
            <a:custGeom>
              <a:avLst/>
              <a:gdLst>
                <a:gd name="T0" fmla="*/ 405 w 541"/>
                <a:gd name="T1" fmla="*/ 35 h 539"/>
                <a:gd name="T2" fmla="*/ 356 w 541"/>
                <a:gd name="T3" fmla="*/ 13 h 539"/>
                <a:gd name="T4" fmla="*/ 304 w 541"/>
                <a:gd name="T5" fmla="*/ 1 h 539"/>
                <a:gd name="T6" fmla="*/ 252 w 541"/>
                <a:gd name="T7" fmla="*/ 0 h 539"/>
                <a:gd name="T8" fmla="*/ 201 w 541"/>
                <a:gd name="T9" fmla="*/ 9 h 539"/>
                <a:gd name="T10" fmla="*/ 151 w 541"/>
                <a:gd name="T11" fmla="*/ 27 h 539"/>
                <a:gd name="T12" fmla="*/ 107 w 541"/>
                <a:gd name="T13" fmla="*/ 54 h 539"/>
                <a:gd name="T14" fmla="*/ 68 w 541"/>
                <a:gd name="T15" fmla="*/ 90 h 539"/>
                <a:gd name="T16" fmla="*/ 37 w 541"/>
                <a:gd name="T17" fmla="*/ 134 h 539"/>
                <a:gd name="T18" fmla="*/ 24 w 541"/>
                <a:gd name="T19" fmla="*/ 159 h 539"/>
                <a:gd name="T20" fmla="*/ 7 w 541"/>
                <a:gd name="T21" fmla="*/ 209 h 539"/>
                <a:gd name="T22" fmla="*/ 0 w 541"/>
                <a:gd name="T23" fmla="*/ 262 h 539"/>
                <a:gd name="T24" fmla="*/ 4 w 541"/>
                <a:gd name="T25" fmla="*/ 314 h 539"/>
                <a:gd name="T26" fmla="*/ 17 w 541"/>
                <a:gd name="T27" fmla="*/ 363 h 539"/>
                <a:gd name="T28" fmla="*/ 40 w 541"/>
                <a:gd name="T29" fmla="*/ 410 h 539"/>
                <a:gd name="T30" fmla="*/ 72 w 541"/>
                <a:gd name="T31" fmla="*/ 452 h 539"/>
                <a:gd name="T32" fmla="*/ 112 w 541"/>
                <a:gd name="T33" fmla="*/ 488 h 539"/>
                <a:gd name="T34" fmla="*/ 136 w 541"/>
                <a:gd name="T35" fmla="*/ 503 h 539"/>
                <a:gd name="T36" fmla="*/ 185 w 541"/>
                <a:gd name="T37" fmla="*/ 526 h 539"/>
                <a:gd name="T38" fmla="*/ 237 w 541"/>
                <a:gd name="T39" fmla="*/ 538 h 539"/>
                <a:gd name="T40" fmla="*/ 289 w 541"/>
                <a:gd name="T41" fmla="*/ 539 h 539"/>
                <a:gd name="T42" fmla="*/ 340 w 541"/>
                <a:gd name="T43" fmla="*/ 530 h 539"/>
                <a:gd name="T44" fmla="*/ 388 w 541"/>
                <a:gd name="T45" fmla="*/ 512 h 539"/>
                <a:gd name="T46" fmla="*/ 433 w 541"/>
                <a:gd name="T47" fmla="*/ 484 h 539"/>
                <a:gd name="T48" fmla="*/ 472 w 541"/>
                <a:gd name="T49" fmla="*/ 449 h 539"/>
                <a:gd name="T50" fmla="*/ 504 w 541"/>
                <a:gd name="T51" fmla="*/ 404 h 539"/>
                <a:gd name="T52" fmla="*/ 516 w 541"/>
                <a:gd name="T53" fmla="*/ 380 h 539"/>
                <a:gd name="T54" fmla="*/ 534 w 541"/>
                <a:gd name="T55" fmla="*/ 328 h 539"/>
                <a:gd name="T56" fmla="*/ 541 w 541"/>
                <a:gd name="T57" fmla="*/ 276 h 539"/>
                <a:gd name="T58" fmla="*/ 537 w 541"/>
                <a:gd name="T59" fmla="*/ 225 h 539"/>
                <a:gd name="T60" fmla="*/ 523 w 541"/>
                <a:gd name="T61" fmla="*/ 174 h 539"/>
                <a:gd name="T62" fmla="*/ 500 w 541"/>
                <a:gd name="T63" fmla="*/ 127 h 539"/>
                <a:gd name="T64" fmla="*/ 469 w 541"/>
                <a:gd name="T65" fmla="*/ 86 h 539"/>
                <a:gd name="T66" fmla="*/ 429 w 541"/>
                <a:gd name="T67" fmla="*/ 50 h 539"/>
                <a:gd name="T68" fmla="*/ 405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405" y="35"/>
                  </a:moveTo>
                  <a:lnTo>
                    <a:pt x="405" y="35"/>
                  </a:lnTo>
                  <a:lnTo>
                    <a:pt x="381" y="23"/>
                  </a:lnTo>
                  <a:lnTo>
                    <a:pt x="356" y="13"/>
                  </a:lnTo>
                  <a:lnTo>
                    <a:pt x="330" y="6"/>
                  </a:lnTo>
                  <a:lnTo>
                    <a:pt x="304" y="1"/>
                  </a:lnTo>
                  <a:lnTo>
                    <a:pt x="278" y="0"/>
                  </a:lnTo>
                  <a:lnTo>
                    <a:pt x="252" y="0"/>
                  </a:lnTo>
                  <a:lnTo>
                    <a:pt x="226" y="2"/>
                  </a:lnTo>
                  <a:lnTo>
                    <a:pt x="201" y="9"/>
                  </a:lnTo>
                  <a:lnTo>
                    <a:pt x="176" y="17"/>
                  </a:lnTo>
                  <a:lnTo>
                    <a:pt x="151" y="27"/>
                  </a:lnTo>
                  <a:lnTo>
                    <a:pt x="129" y="39"/>
                  </a:lnTo>
                  <a:lnTo>
                    <a:pt x="107" y="54"/>
                  </a:lnTo>
                  <a:lnTo>
                    <a:pt x="87" y="71"/>
                  </a:lnTo>
                  <a:lnTo>
                    <a:pt x="68" y="90"/>
                  </a:lnTo>
                  <a:lnTo>
                    <a:pt x="51" y="110"/>
                  </a:lnTo>
                  <a:lnTo>
                    <a:pt x="37" y="134"/>
                  </a:lnTo>
                  <a:lnTo>
                    <a:pt x="37" y="134"/>
                  </a:lnTo>
                  <a:lnTo>
                    <a:pt x="24" y="159"/>
                  </a:lnTo>
                  <a:lnTo>
                    <a:pt x="14" y="185"/>
                  </a:lnTo>
                  <a:lnTo>
                    <a:pt x="7" y="209"/>
                  </a:lnTo>
                  <a:lnTo>
                    <a:pt x="3" y="235"/>
                  </a:lnTo>
                  <a:lnTo>
                    <a:pt x="0" y="262"/>
                  </a:lnTo>
                  <a:lnTo>
                    <a:pt x="1" y="288"/>
                  </a:lnTo>
                  <a:lnTo>
                    <a:pt x="4" y="314"/>
                  </a:lnTo>
                  <a:lnTo>
                    <a:pt x="9" y="338"/>
                  </a:lnTo>
                  <a:lnTo>
                    <a:pt x="17" y="363"/>
                  </a:lnTo>
                  <a:lnTo>
                    <a:pt x="27" y="388"/>
                  </a:lnTo>
                  <a:lnTo>
                    <a:pt x="40" y="410"/>
                  </a:lnTo>
                  <a:lnTo>
                    <a:pt x="55" y="432"/>
                  </a:lnTo>
                  <a:lnTo>
                    <a:pt x="72" y="452"/>
                  </a:lnTo>
                  <a:lnTo>
                    <a:pt x="91" y="471"/>
                  </a:lnTo>
                  <a:lnTo>
                    <a:pt x="112" y="488"/>
                  </a:lnTo>
                  <a:lnTo>
                    <a:pt x="136" y="503"/>
                  </a:lnTo>
                  <a:lnTo>
                    <a:pt x="136" y="503"/>
                  </a:lnTo>
                  <a:lnTo>
                    <a:pt x="160" y="516"/>
                  </a:lnTo>
                  <a:lnTo>
                    <a:pt x="185" y="526"/>
                  </a:lnTo>
                  <a:lnTo>
                    <a:pt x="211" y="533"/>
                  </a:lnTo>
                  <a:lnTo>
                    <a:pt x="237" y="538"/>
                  </a:lnTo>
                  <a:lnTo>
                    <a:pt x="263" y="539"/>
                  </a:lnTo>
                  <a:lnTo>
                    <a:pt x="289" y="539"/>
                  </a:lnTo>
                  <a:lnTo>
                    <a:pt x="315" y="535"/>
                  </a:lnTo>
                  <a:lnTo>
                    <a:pt x="340" y="530"/>
                  </a:lnTo>
                  <a:lnTo>
                    <a:pt x="365" y="522"/>
                  </a:lnTo>
                  <a:lnTo>
                    <a:pt x="388" y="512"/>
                  </a:lnTo>
                  <a:lnTo>
                    <a:pt x="412" y="500"/>
                  </a:lnTo>
                  <a:lnTo>
                    <a:pt x="433" y="484"/>
                  </a:lnTo>
                  <a:lnTo>
                    <a:pt x="454" y="467"/>
                  </a:lnTo>
                  <a:lnTo>
                    <a:pt x="472" y="449"/>
                  </a:lnTo>
                  <a:lnTo>
                    <a:pt x="489" y="427"/>
                  </a:lnTo>
                  <a:lnTo>
                    <a:pt x="504" y="404"/>
                  </a:lnTo>
                  <a:lnTo>
                    <a:pt x="504" y="404"/>
                  </a:lnTo>
                  <a:lnTo>
                    <a:pt x="516" y="380"/>
                  </a:lnTo>
                  <a:lnTo>
                    <a:pt x="527" y="354"/>
                  </a:lnTo>
                  <a:lnTo>
                    <a:pt x="534" y="328"/>
                  </a:lnTo>
                  <a:lnTo>
                    <a:pt x="538" y="302"/>
                  </a:lnTo>
                  <a:lnTo>
                    <a:pt x="541" y="276"/>
                  </a:lnTo>
                  <a:lnTo>
                    <a:pt x="540" y="250"/>
                  </a:lnTo>
                  <a:lnTo>
                    <a:pt x="537" y="225"/>
                  </a:lnTo>
                  <a:lnTo>
                    <a:pt x="530" y="199"/>
                  </a:lnTo>
                  <a:lnTo>
                    <a:pt x="523" y="174"/>
                  </a:lnTo>
                  <a:lnTo>
                    <a:pt x="513" y="151"/>
                  </a:lnTo>
                  <a:lnTo>
                    <a:pt x="500" y="127"/>
                  </a:lnTo>
                  <a:lnTo>
                    <a:pt x="486" y="106"/>
                  </a:lnTo>
                  <a:lnTo>
                    <a:pt x="469" y="86"/>
                  </a:lnTo>
                  <a:lnTo>
                    <a:pt x="450" y="67"/>
                  </a:lnTo>
                  <a:lnTo>
                    <a:pt x="429" y="50"/>
                  </a:lnTo>
                  <a:lnTo>
                    <a:pt x="405" y="35"/>
                  </a:lnTo>
                  <a:lnTo>
                    <a:pt x="40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88"/>
            <p:cNvSpPr>
              <a:spLocks/>
            </p:cNvSpPr>
            <p:nvPr userDrawn="1"/>
          </p:nvSpPr>
          <p:spPr bwMode="auto">
            <a:xfrm>
              <a:off x="4933" y="1092"/>
              <a:ext cx="115" cy="115"/>
            </a:xfrm>
            <a:custGeom>
              <a:avLst/>
              <a:gdLst>
                <a:gd name="T0" fmla="*/ 344 w 459"/>
                <a:gd name="T1" fmla="*/ 31 h 459"/>
                <a:gd name="T2" fmla="*/ 303 w 459"/>
                <a:gd name="T3" fmla="*/ 11 h 459"/>
                <a:gd name="T4" fmla="*/ 258 w 459"/>
                <a:gd name="T5" fmla="*/ 2 h 459"/>
                <a:gd name="T6" fmla="*/ 214 w 459"/>
                <a:gd name="T7" fmla="*/ 1 h 459"/>
                <a:gd name="T8" fmla="*/ 171 w 459"/>
                <a:gd name="T9" fmla="*/ 7 h 459"/>
                <a:gd name="T10" fmla="*/ 129 w 459"/>
                <a:gd name="T11" fmla="*/ 23 h 459"/>
                <a:gd name="T12" fmla="*/ 92 w 459"/>
                <a:gd name="T13" fmla="*/ 46 h 459"/>
                <a:gd name="T14" fmla="*/ 59 w 459"/>
                <a:gd name="T15" fmla="*/ 76 h 459"/>
                <a:gd name="T16" fmla="*/ 32 w 459"/>
                <a:gd name="T17" fmla="*/ 114 h 459"/>
                <a:gd name="T18" fmla="*/ 21 w 459"/>
                <a:gd name="T19" fmla="*/ 135 h 459"/>
                <a:gd name="T20" fmla="*/ 6 w 459"/>
                <a:gd name="T21" fmla="*/ 179 h 459"/>
                <a:gd name="T22" fmla="*/ 0 w 459"/>
                <a:gd name="T23" fmla="*/ 224 h 459"/>
                <a:gd name="T24" fmla="*/ 4 w 459"/>
                <a:gd name="T25" fmla="*/ 267 h 459"/>
                <a:gd name="T26" fmla="*/ 15 w 459"/>
                <a:gd name="T27" fmla="*/ 310 h 459"/>
                <a:gd name="T28" fmla="*/ 34 w 459"/>
                <a:gd name="T29" fmla="*/ 350 h 459"/>
                <a:gd name="T30" fmla="*/ 62 w 459"/>
                <a:gd name="T31" fmla="*/ 385 h 459"/>
                <a:gd name="T32" fmla="*/ 96 w 459"/>
                <a:gd name="T33" fmla="*/ 415 h 459"/>
                <a:gd name="T34" fmla="*/ 115 w 459"/>
                <a:gd name="T35" fmla="*/ 428 h 459"/>
                <a:gd name="T36" fmla="*/ 158 w 459"/>
                <a:gd name="T37" fmla="*/ 448 h 459"/>
                <a:gd name="T38" fmla="*/ 202 w 459"/>
                <a:gd name="T39" fmla="*/ 457 h 459"/>
                <a:gd name="T40" fmla="*/ 247 w 459"/>
                <a:gd name="T41" fmla="*/ 458 h 459"/>
                <a:gd name="T42" fmla="*/ 290 w 459"/>
                <a:gd name="T43" fmla="*/ 452 h 459"/>
                <a:gd name="T44" fmla="*/ 331 w 459"/>
                <a:gd name="T45" fmla="*/ 436 h 459"/>
                <a:gd name="T46" fmla="*/ 369 w 459"/>
                <a:gd name="T47" fmla="*/ 413 h 459"/>
                <a:gd name="T48" fmla="*/ 402 w 459"/>
                <a:gd name="T49" fmla="*/ 381 h 459"/>
                <a:gd name="T50" fmla="*/ 429 w 459"/>
                <a:gd name="T51" fmla="*/ 345 h 459"/>
                <a:gd name="T52" fmla="*/ 440 w 459"/>
                <a:gd name="T53" fmla="*/ 323 h 459"/>
                <a:gd name="T54" fmla="*/ 454 w 459"/>
                <a:gd name="T55" fmla="*/ 280 h 459"/>
                <a:gd name="T56" fmla="*/ 459 w 459"/>
                <a:gd name="T57" fmla="*/ 235 h 459"/>
                <a:gd name="T58" fmla="*/ 457 w 459"/>
                <a:gd name="T59" fmla="*/ 191 h 459"/>
                <a:gd name="T60" fmla="*/ 445 w 459"/>
                <a:gd name="T61" fmla="*/ 149 h 459"/>
                <a:gd name="T62" fmla="*/ 425 w 459"/>
                <a:gd name="T63" fmla="*/ 109 h 459"/>
                <a:gd name="T64" fmla="*/ 399 w 459"/>
                <a:gd name="T65" fmla="*/ 74 h 459"/>
                <a:gd name="T66" fmla="*/ 365 w 459"/>
                <a:gd name="T67" fmla="*/ 44 h 459"/>
                <a:gd name="T68" fmla="*/ 344 w 459"/>
                <a:gd name="T69" fmla="*/ 31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344" y="31"/>
                  </a:moveTo>
                  <a:lnTo>
                    <a:pt x="344" y="31"/>
                  </a:lnTo>
                  <a:lnTo>
                    <a:pt x="324" y="20"/>
                  </a:lnTo>
                  <a:lnTo>
                    <a:pt x="303" y="11"/>
                  </a:lnTo>
                  <a:lnTo>
                    <a:pt x="281" y="6"/>
                  </a:lnTo>
                  <a:lnTo>
                    <a:pt x="258" y="2"/>
                  </a:lnTo>
                  <a:lnTo>
                    <a:pt x="236" y="0"/>
                  </a:lnTo>
                  <a:lnTo>
                    <a:pt x="214" y="1"/>
                  </a:lnTo>
                  <a:lnTo>
                    <a:pt x="192" y="3"/>
                  </a:lnTo>
                  <a:lnTo>
                    <a:pt x="171" y="7"/>
                  </a:lnTo>
                  <a:lnTo>
                    <a:pt x="150" y="14"/>
                  </a:lnTo>
                  <a:lnTo>
                    <a:pt x="129" y="23"/>
                  </a:lnTo>
                  <a:lnTo>
                    <a:pt x="110" y="33"/>
                  </a:lnTo>
                  <a:lnTo>
                    <a:pt x="92" y="46"/>
                  </a:lnTo>
                  <a:lnTo>
                    <a:pt x="75" y="61"/>
                  </a:lnTo>
                  <a:lnTo>
                    <a:pt x="59" y="76"/>
                  </a:lnTo>
                  <a:lnTo>
                    <a:pt x="45" y="95"/>
                  </a:lnTo>
                  <a:lnTo>
                    <a:pt x="32" y="114"/>
                  </a:lnTo>
                  <a:lnTo>
                    <a:pt x="32" y="114"/>
                  </a:lnTo>
                  <a:lnTo>
                    <a:pt x="21" y="135"/>
                  </a:lnTo>
                  <a:lnTo>
                    <a:pt x="12" y="157"/>
                  </a:lnTo>
                  <a:lnTo>
                    <a:pt x="6" y="179"/>
                  </a:lnTo>
                  <a:lnTo>
                    <a:pt x="2" y="202"/>
                  </a:lnTo>
                  <a:lnTo>
                    <a:pt x="0" y="224"/>
                  </a:lnTo>
                  <a:lnTo>
                    <a:pt x="2" y="246"/>
                  </a:lnTo>
                  <a:lnTo>
                    <a:pt x="4" y="267"/>
                  </a:lnTo>
                  <a:lnTo>
                    <a:pt x="8" y="289"/>
                  </a:lnTo>
                  <a:lnTo>
                    <a:pt x="15" y="310"/>
                  </a:lnTo>
                  <a:lnTo>
                    <a:pt x="24" y="330"/>
                  </a:lnTo>
                  <a:lnTo>
                    <a:pt x="34" y="350"/>
                  </a:lnTo>
                  <a:lnTo>
                    <a:pt x="47" y="368"/>
                  </a:lnTo>
                  <a:lnTo>
                    <a:pt x="62" y="385"/>
                  </a:lnTo>
                  <a:lnTo>
                    <a:pt x="77" y="401"/>
                  </a:lnTo>
                  <a:lnTo>
                    <a:pt x="96" y="415"/>
                  </a:lnTo>
                  <a:lnTo>
                    <a:pt x="115" y="428"/>
                  </a:lnTo>
                  <a:lnTo>
                    <a:pt x="115" y="428"/>
                  </a:lnTo>
                  <a:lnTo>
                    <a:pt x="136" y="439"/>
                  </a:lnTo>
                  <a:lnTo>
                    <a:pt x="158" y="448"/>
                  </a:lnTo>
                  <a:lnTo>
                    <a:pt x="180" y="453"/>
                  </a:lnTo>
                  <a:lnTo>
                    <a:pt x="202" y="457"/>
                  </a:lnTo>
                  <a:lnTo>
                    <a:pt x="225" y="459"/>
                  </a:lnTo>
                  <a:lnTo>
                    <a:pt x="247" y="458"/>
                  </a:lnTo>
                  <a:lnTo>
                    <a:pt x="268" y="456"/>
                  </a:lnTo>
                  <a:lnTo>
                    <a:pt x="290" y="452"/>
                  </a:lnTo>
                  <a:lnTo>
                    <a:pt x="311" y="444"/>
                  </a:lnTo>
                  <a:lnTo>
                    <a:pt x="331" y="436"/>
                  </a:lnTo>
                  <a:lnTo>
                    <a:pt x="350" y="426"/>
                  </a:lnTo>
                  <a:lnTo>
                    <a:pt x="369" y="413"/>
                  </a:lnTo>
                  <a:lnTo>
                    <a:pt x="386" y="398"/>
                  </a:lnTo>
                  <a:lnTo>
                    <a:pt x="402" y="381"/>
                  </a:lnTo>
                  <a:lnTo>
                    <a:pt x="416" y="364"/>
                  </a:lnTo>
                  <a:lnTo>
                    <a:pt x="429" y="345"/>
                  </a:lnTo>
                  <a:lnTo>
                    <a:pt x="429" y="345"/>
                  </a:lnTo>
                  <a:lnTo>
                    <a:pt x="440" y="323"/>
                  </a:lnTo>
                  <a:lnTo>
                    <a:pt x="449" y="302"/>
                  </a:lnTo>
                  <a:lnTo>
                    <a:pt x="454" y="280"/>
                  </a:lnTo>
                  <a:lnTo>
                    <a:pt x="458" y="258"/>
                  </a:lnTo>
                  <a:lnTo>
                    <a:pt x="459" y="235"/>
                  </a:lnTo>
                  <a:lnTo>
                    <a:pt x="459" y="213"/>
                  </a:lnTo>
                  <a:lnTo>
                    <a:pt x="457" y="191"/>
                  </a:lnTo>
                  <a:lnTo>
                    <a:pt x="451" y="170"/>
                  </a:lnTo>
                  <a:lnTo>
                    <a:pt x="445" y="149"/>
                  </a:lnTo>
                  <a:lnTo>
                    <a:pt x="437" y="129"/>
                  </a:lnTo>
                  <a:lnTo>
                    <a:pt x="425" y="109"/>
                  </a:lnTo>
                  <a:lnTo>
                    <a:pt x="414" y="91"/>
                  </a:lnTo>
                  <a:lnTo>
                    <a:pt x="399" y="74"/>
                  </a:lnTo>
                  <a:lnTo>
                    <a:pt x="382" y="58"/>
                  </a:lnTo>
                  <a:lnTo>
                    <a:pt x="365" y="44"/>
                  </a:lnTo>
                  <a:lnTo>
                    <a:pt x="344" y="31"/>
                  </a:lnTo>
                  <a:lnTo>
                    <a:pt x="34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89"/>
            <p:cNvSpPr>
              <a:spLocks/>
            </p:cNvSpPr>
            <p:nvPr userDrawn="1"/>
          </p:nvSpPr>
          <p:spPr bwMode="auto">
            <a:xfrm>
              <a:off x="5162" y="1229"/>
              <a:ext cx="95" cy="94"/>
            </a:xfrm>
            <a:custGeom>
              <a:avLst/>
              <a:gdLst>
                <a:gd name="T0" fmla="*/ 284 w 378"/>
                <a:gd name="T1" fmla="*/ 25 h 378"/>
                <a:gd name="T2" fmla="*/ 249 w 378"/>
                <a:gd name="T3" fmla="*/ 9 h 378"/>
                <a:gd name="T4" fmla="*/ 212 w 378"/>
                <a:gd name="T5" fmla="*/ 1 h 378"/>
                <a:gd name="T6" fmla="*/ 176 w 378"/>
                <a:gd name="T7" fmla="*/ 0 h 378"/>
                <a:gd name="T8" fmla="*/ 141 w 378"/>
                <a:gd name="T9" fmla="*/ 6 h 378"/>
                <a:gd name="T10" fmla="*/ 107 w 378"/>
                <a:gd name="T11" fmla="*/ 19 h 378"/>
                <a:gd name="T12" fmla="*/ 75 w 378"/>
                <a:gd name="T13" fmla="*/ 38 h 378"/>
                <a:gd name="T14" fmla="*/ 48 w 378"/>
                <a:gd name="T15" fmla="*/ 64 h 378"/>
                <a:gd name="T16" fmla="*/ 26 w 378"/>
                <a:gd name="T17" fmla="*/ 94 h 378"/>
                <a:gd name="T18" fmla="*/ 17 w 378"/>
                <a:gd name="T19" fmla="*/ 112 h 378"/>
                <a:gd name="T20" fmla="*/ 5 w 378"/>
                <a:gd name="T21" fmla="*/ 147 h 378"/>
                <a:gd name="T22" fmla="*/ 0 w 378"/>
                <a:gd name="T23" fmla="*/ 183 h 378"/>
                <a:gd name="T24" fmla="*/ 2 w 378"/>
                <a:gd name="T25" fmla="*/ 220 h 378"/>
                <a:gd name="T26" fmla="*/ 12 w 378"/>
                <a:gd name="T27" fmla="*/ 255 h 378"/>
                <a:gd name="T28" fmla="*/ 28 w 378"/>
                <a:gd name="T29" fmla="*/ 288 h 378"/>
                <a:gd name="T30" fmla="*/ 51 w 378"/>
                <a:gd name="T31" fmla="*/ 316 h 378"/>
                <a:gd name="T32" fmla="*/ 78 w 378"/>
                <a:gd name="T33" fmla="*/ 342 h 378"/>
                <a:gd name="T34" fmla="*/ 95 w 378"/>
                <a:gd name="T35" fmla="*/ 353 h 378"/>
                <a:gd name="T36" fmla="*/ 130 w 378"/>
                <a:gd name="T37" fmla="*/ 368 h 378"/>
                <a:gd name="T38" fmla="*/ 165 w 378"/>
                <a:gd name="T39" fmla="*/ 376 h 378"/>
                <a:gd name="T40" fmla="*/ 202 w 378"/>
                <a:gd name="T41" fmla="*/ 378 h 378"/>
                <a:gd name="T42" fmla="*/ 238 w 378"/>
                <a:gd name="T43" fmla="*/ 371 h 378"/>
                <a:gd name="T44" fmla="*/ 272 w 378"/>
                <a:gd name="T45" fmla="*/ 358 h 378"/>
                <a:gd name="T46" fmla="*/ 303 w 378"/>
                <a:gd name="T47" fmla="*/ 340 h 378"/>
                <a:gd name="T48" fmla="*/ 331 w 378"/>
                <a:gd name="T49" fmla="*/ 314 h 378"/>
                <a:gd name="T50" fmla="*/ 353 w 378"/>
                <a:gd name="T51" fmla="*/ 284 h 378"/>
                <a:gd name="T52" fmla="*/ 362 w 378"/>
                <a:gd name="T53" fmla="*/ 266 h 378"/>
                <a:gd name="T54" fmla="*/ 374 w 378"/>
                <a:gd name="T55" fmla="*/ 230 h 378"/>
                <a:gd name="T56" fmla="*/ 378 w 378"/>
                <a:gd name="T57" fmla="*/ 194 h 378"/>
                <a:gd name="T58" fmla="*/ 375 w 378"/>
                <a:gd name="T59" fmla="*/ 157 h 378"/>
                <a:gd name="T60" fmla="*/ 366 w 378"/>
                <a:gd name="T61" fmla="*/ 122 h 378"/>
                <a:gd name="T62" fmla="*/ 350 w 378"/>
                <a:gd name="T63" fmla="*/ 90 h 378"/>
                <a:gd name="T64" fmla="*/ 328 w 378"/>
                <a:gd name="T65" fmla="*/ 61 h 378"/>
                <a:gd name="T66" fmla="*/ 300 w 378"/>
                <a:gd name="T67" fmla="*/ 35 h 378"/>
                <a:gd name="T68" fmla="*/ 28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4" y="25"/>
                  </a:moveTo>
                  <a:lnTo>
                    <a:pt x="284" y="25"/>
                  </a:lnTo>
                  <a:lnTo>
                    <a:pt x="267" y="17"/>
                  </a:lnTo>
                  <a:lnTo>
                    <a:pt x="249" y="9"/>
                  </a:lnTo>
                  <a:lnTo>
                    <a:pt x="230" y="4"/>
                  </a:lnTo>
                  <a:lnTo>
                    <a:pt x="212" y="1"/>
                  </a:lnTo>
                  <a:lnTo>
                    <a:pt x="194" y="0"/>
                  </a:lnTo>
                  <a:lnTo>
                    <a:pt x="176" y="0"/>
                  </a:lnTo>
                  <a:lnTo>
                    <a:pt x="157" y="2"/>
                  </a:lnTo>
                  <a:lnTo>
                    <a:pt x="141" y="6"/>
                  </a:lnTo>
                  <a:lnTo>
                    <a:pt x="124" y="11"/>
                  </a:lnTo>
                  <a:lnTo>
                    <a:pt x="107" y="19"/>
                  </a:lnTo>
                  <a:lnTo>
                    <a:pt x="90" y="27"/>
                  </a:lnTo>
                  <a:lnTo>
                    <a:pt x="75" y="38"/>
                  </a:lnTo>
                  <a:lnTo>
                    <a:pt x="61" y="49"/>
                  </a:lnTo>
                  <a:lnTo>
                    <a:pt x="48" y="64"/>
                  </a:lnTo>
                  <a:lnTo>
                    <a:pt x="36" y="78"/>
                  </a:lnTo>
                  <a:lnTo>
                    <a:pt x="26" y="94"/>
                  </a:lnTo>
                  <a:lnTo>
                    <a:pt x="26" y="94"/>
                  </a:lnTo>
                  <a:lnTo>
                    <a:pt x="17" y="112"/>
                  </a:lnTo>
                  <a:lnTo>
                    <a:pt x="10" y="129"/>
                  </a:lnTo>
                  <a:lnTo>
                    <a:pt x="5" y="147"/>
                  </a:lnTo>
                  <a:lnTo>
                    <a:pt x="1" y="165"/>
                  </a:lnTo>
                  <a:lnTo>
                    <a:pt x="0" y="183"/>
                  </a:lnTo>
                  <a:lnTo>
                    <a:pt x="1" y="202"/>
                  </a:lnTo>
                  <a:lnTo>
                    <a:pt x="2" y="220"/>
                  </a:lnTo>
                  <a:lnTo>
                    <a:pt x="6" y="238"/>
                  </a:lnTo>
                  <a:lnTo>
                    <a:pt x="12" y="255"/>
                  </a:lnTo>
                  <a:lnTo>
                    <a:pt x="19" y="272"/>
                  </a:lnTo>
                  <a:lnTo>
                    <a:pt x="28" y="288"/>
                  </a:lnTo>
                  <a:lnTo>
                    <a:pt x="39" y="303"/>
                  </a:lnTo>
                  <a:lnTo>
                    <a:pt x="51" y="316"/>
                  </a:lnTo>
                  <a:lnTo>
                    <a:pt x="64" y="329"/>
                  </a:lnTo>
                  <a:lnTo>
                    <a:pt x="78" y="342"/>
                  </a:lnTo>
                  <a:lnTo>
                    <a:pt x="95" y="353"/>
                  </a:lnTo>
                  <a:lnTo>
                    <a:pt x="95" y="353"/>
                  </a:lnTo>
                  <a:lnTo>
                    <a:pt x="112" y="361"/>
                  </a:lnTo>
                  <a:lnTo>
                    <a:pt x="130" y="368"/>
                  </a:lnTo>
                  <a:lnTo>
                    <a:pt x="147" y="374"/>
                  </a:lnTo>
                  <a:lnTo>
                    <a:pt x="165" y="376"/>
                  </a:lnTo>
                  <a:lnTo>
                    <a:pt x="184" y="378"/>
                  </a:lnTo>
                  <a:lnTo>
                    <a:pt x="202" y="378"/>
                  </a:lnTo>
                  <a:lnTo>
                    <a:pt x="220" y="375"/>
                  </a:lnTo>
                  <a:lnTo>
                    <a:pt x="238" y="371"/>
                  </a:lnTo>
                  <a:lnTo>
                    <a:pt x="255" y="366"/>
                  </a:lnTo>
                  <a:lnTo>
                    <a:pt x="272" y="358"/>
                  </a:lnTo>
                  <a:lnTo>
                    <a:pt x="288" y="350"/>
                  </a:lnTo>
                  <a:lnTo>
                    <a:pt x="303" y="340"/>
                  </a:lnTo>
                  <a:lnTo>
                    <a:pt x="318" y="328"/>
                  </a:lnTo>
                  <a:lnTo>
                    <a:pt x="331" y="314"/>
                  </a:lnTo>
                  <a:lnTo>
                    <a:pt x="343" y="299"/>
                  </a:lnTo>
                  <a:lnTo>
                    <a:pt x="353" y="284"/>
                  </a:lnTo>
                  <a:lnTo>
                    <a:pt x="353" y="284"/>
                  </a:lnTo>
                  <a:lnTo>
                    <a:pt x="362" y="266"/>
                  </a:lnTo>
                  <a:lnTo>
                    <a:pt x="369" y="249"/>
                  </a:lnTo>
                  <a:lnTo>
                    <a:pt x="374" y="230"/>
                  </a:lnTo>
                  <a:lnTo>
                    <a:pt x="376" y="212"/>
                  </a:lnTo>
                  <a:lnTo>
                    <a:pt x="378" y="194"/>
                  </a:lnTo>
                  <a:lnTo>
                    <a:pt x="378" y="176"/>
                  </a:lnTo>
                  <a:lnTo>
                    <a:pt x="375" y="157"/>
                  </a:lnTo>
                  <a:lnTo>
                    <a:pt x="371" y="139"/>
                  </a:lnTo>
                  <a:lnTo>
                    <a:pt x="366" y="122"/>
                  </a:lnTo>
                  <a:lnTo>
                    <a:pt x="359" y="105"/>
                  </a:lnTo>
                  <a:lnTo>
                    <a:pt x="350" y="90"/>
                  </a:lnTo>
                  <a:lnTo>
                    <a:pt x="340" y="74"/>
                  </a:lnTo>
                  <a:lnTo>
                    <a:pt x="328" y="61"/>
                  </a:lnTo>
                  <a:lnTo>
                    <a:pt x="315" y="48"/>
                  </a:lnTo>
                  <a:lnTo>
                    <a:pt x="300" y="35"/>
                  </a:lnTo>
                  <a:lnTo>
                    <a:pt x="284" y="25"/>
                  </a:lnTo>
                  <a:lnTo>
                    <a:pt x="28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90"/>
            <p:cNvSpPr>
              <a:spLocks/>
            </p:cNvSpPr>
            <p:nvPr userDrawn="1"/>
          </p:nvSpPr>
          <p:spPr bwMode="auto">
            <a:xfrm>
              <a:off x="5392" y="1365"/>
              <a:ext cx="74" cy="75"/>
            </a:xfrm>
            <a:custGeom>
              <a:avLst/>
              <a:gdLst>
                <a:gd name="T0" fmla="*/ 223 w 297"/>
                <a:gd name="T1" fmla="*/ 19 h 297"/>
                <a:gd name="T2" fmla="*/ 196 w 297"/>
                <a:gd name="T3" fmla="*/ 6 h 297"/>
                <a:gd name="T4" fmla="*/ 167 w 297"/>
                <a:gd name="T5" fmla="*/ 0 h 297"/>
                <a:gd name="T6" fmla="*/ 138 w 297"/>
                <a:gd name="T7" fmla="*/ 0 h 297"/>
                <a:gd name="T8" fmla="*/ 111 w 297"/>
                <a:gd name="T9" fmla="*/ 4 h 297"/>
                <a:gd name="T10" fmla="*/ 84 w 297"/>
                <a:gd name="T11" fmla="*/ 14 h 297"/>
                <a:gd name="T12" fmla="*/ 60 w 297"/>
                <a:gd name="T13" fmla="*/ 30 h 297"/>
                <a:gd name="T14" fmla="*/ 38 w 297"/>
                <a:gd name="T15" fmla="*/ 49 h 297"/>
                <a:gd name="T16" fmla="*/ 21 w 297"/>
                <a:gd name="T17" fmla="*/ 74 h 297"/>
                <a:gd name="T18" fmla="*/ 13 w 297"/>
                <a:gd name="T19" fmla="*/ 87 h 297"/>
                <a:gd name="T20" fmla="*/ 4 w 297"/>
                <a:gd name="T21" fmla="*/ 115 h 297"/>
                <a:gd name="T22" fmla="*/ 0 w 297"/>
                <a:gd name="T23" fmla="*/ 143 h 297"/>
                <a:gd name="T24" fmla="*/ 3 w 297"/>
                <a:gd name="T25" fmla="*/ 172 h 297"/>
                <a:gd name="T26" fmla="*/ 11 w 297"/>
                <a:gd name="T27" fmla="*/ 199 h 297"/>
                <a:gd name="T28" fmla="*/ 22 w 297"/>
                <a:gd name="T29" fmla="*/ 225 h 297"/>
                <a:gd name="T30" fmla="*/ 41 w 297"/>
                <a:gd name="T31" fmla="*/ 249 h 297"/>
                <a:gd name="T32" fmla="*/ 63 w 297"/>
                <a:gd name="T33" fmla="*/ 268 h 297"/>
                <a:gd name="T34" fmla="*/ 74 w 297"/>
                <a:gd name="T35" fmla="*/ 276 h 297"/>
                <a:gd name="T36" fmla="*/ 102 w 297"/>
                <a:gd name="T37" fmla="*/ 289 h 297"/>
                <a:gd name="T38" fmla="*/ 131 w 297"/>
                <a:gd name="T39" fmla="*/ 296 h 297"/>
                <a:gd name="T40" fmla="*/ 159 w 297"/>
                <a:gd name="T41" fmla="*/ 296 h 297"/>
                <a:gd name="T42" fmla="*/ 188 w 297"/>
                <a:gd name="T43" fmla="*/ 292 h 297"/>
                <a:gd name="T44" fmla="*/ 214 w 297"/>
                <a:gd name="T45" fmla="*/ 281 h 297"/>
                <a:gd name="T46" fmla="*/ 239 w 297"/>
                <a:gd name="T47" fmla="*/ 266 h 297"/>
                <a:gd name="T48" fmla="*/ 261 w 297"/>
                <a:gd name="T49" fmla="*/ 246 h 297"/>
                <a:gd name="T50" fmla="*/ 278 w 297"/>
                <a:gd name="T51" fmla="*/ 223 h 297"/>
                <a:gd name="T52" fmla="*/ 284 w 297"/>
                <a:gd name="T53" fmla="*/ 208 h 297"/>
                <a:gd name="T54" fmla="*/ 295 w 297"/>
                <a:gd name="T55" fmla="*/ 181 h 297"/>
                <a:gd name="T56" fmla="*/ 297 w 297"/>
                <a:gd name="T57" fmla="*/ 152 h 297"/>
                <a:gd name="T58" fmla="*/ 296 w 297"/>
                <a:gd name="T59" fmla="*/ 124 h 297"/>
                <a:gd name="T60" fmla="*/ 288 w 297"/>
                <a:gd name="T61" fmla="*/ 96 h 297"/>
                <a:gd name="T62" fmla="*/ 276 w 297"/>
                <a:gd name="T63" fmla="*/ 70 h 297"/>
                <a:gd name="T64" fmla="*/ 258 w 297"/>
                <a:gd name="T65" fmla="*/ 47 h 297"/>
                <a:gd name="T66" fmla="*/ 236 w 297"/>
                <a:gd name="T67" fmla="*/ 27 h 297"/>
                <a:gd name="T68" fmla="*/ 223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19"/>
                  </a:moveTo>
                  <a:lnTo>
                    <a:pt x="223" y="19"/>
                  </a:lnTo>
                  <a:lnTo>
                    <a:pt x="210" y="13"/>
                  </a:lnTo>
                  <a:lnTo>
                    <a:pt x="196" y="6"/>
                  </a:lnTo>
                  <a:lnTo>
                    <a:pt x="181" y="3"/>
                  </a:lnTo>
                  <a:lnTo>
                    <a:pt x="167" y="0"/>
                  </a:lnTo>
                  <a:lnTo>
                    <a:pt x="153" y="0"/>
                  </a:lnTo>
                  <a:lnTo>
                    <a:pt x="138" y="0"/>
                  </a:lnTo>
                  <a:lnTo>
                    <a:pt x="125" y="1"/>
                  </a:lnTo>
                  <a:lnTo>
                    <a:pt x="111" y="4"/>
                  </a:lnTo>
                  <a:lnTo>
                    <a:pt x="97" y="9"/>
                  </a:lnTo>
                  <a:lnTo>
                    <a:pt x="84" y="14"/>
                  </a:lnTo>
                  <a:lnTo>
                    <a:pt x="72" y="21"/>
                  </a:lnTo>
                  <a:lnTo>
                    <a:pt x="60" y="30"/>
                  </a:lnTo>
                  <a:lnTo>
                    <a:pt x="48" y="39"/>
                  </a:lnTo>
                  <a:lnTo>
                    <a:pt x="38" y="49"/>
                  </a:lnTo>
                  <a:lnTo>
                    <a:pt x="29" y="61"/>
                  </a:lnTo>
                  <a:lnTo>
                    <a:pt x="21" y="74"/>
                  </a:lnTo>
                  <a:lnTo>
                    <a:pt x="21" y="74"/>
                  </a:lnTo>
                  <a:lnTo>
                    <a:pt x="13" y="87"/>
                  </a:lnTo>
                  <a:lnTo>
                    <a:pt x="8" y="102"/>
                  </a:lnTo>
                  <a:lnTo>
                    <a:pt x="4" y="115"/>
                  </a:lnTo>
                  <a:lnTo>
                    <a:pt x="2" y="129"/>
                  </a:lnTo>
                  <a:lnTo>
                    <a:pt x="0" y="143"/>
                  </a:lnTo>
                  <a:lnTo>
                    <a:pt x="2" y="158"/>
                  </a:lnTo>
                  <a:lnTo>
                    <a:pt x="3" y="172"/>
                  </a:lnTo>
                  <a:lnTo>
                    <a:pt x="5" y="186"/>
                  </a:lnTo>
                  <a:lnTo>
                    <a:pt x="11" y="199"/>
                  </a:lnTo>
                  <a:lnTo>
                    <a:pt x="16" y="214"/>
                  </a:lnTo>
                  <a:lnTo>
                    <a:pt x="22" y="225"/>
                  </a:lnTo>
                  <a:lnTo>
                    <a:pt x="30" y="237"/>
                  </a:lnTo>
                  <a:lnTo>
                    <a:pt x="41" y="249"/>
                  </a:lnTo>
                  <a:lnTo>
                    <a:pt x="51" y="259"/>
                  </a:lnTo>
                  <a:lnTo>
                    <a:pt x="63" y="268"/>
                  </a:lnTo>
                  <a:lnTo>
                    <a:pt x="74" y="276"/>
                  </a:lnTo>
                  <a:lnTo>
                    <a:pt x="74" y="276"/>
                  </a:lnTo>
                  <a:lnTo>
                    <a:pt x="89" y="284"/>
                  </a:lnTo>
                  <a:lnTo>
                    <a:pt x="102" y="289"/>
                  </a:lnTo>
                  <a:lnTo>
                    <a:pt x="116" y="293"/>
                  </a:lnTo>
                  <a:lnTo>
                    <a:pt x="131" y="296"/>
                  </a:lnTo>
                  <a:lnTo>
                    <a:pt x="145" y="297"/>
                  </a:lnTo>
                  <a:lnTo>
                    <a:pt x="159" y="296"/>
                  </a:lnTo>
                  <a:lnTo>
                    <a:pt x="174" y="294"/>
                  </a:lnTo>
                  <a:lnTo>
                    <a:pt x="188" y="292"/>
                  </a:lnTo>
                  <a:lnTo>
                    <a:pt x="201" y="287"/>
                  </a:lnTo>
                  <a:lnTo>
                    <a:pt x="214" y="281"/>
                  </a:lnTo>
                  <a:lnTo>
                    <a:pt x="227" y="275"/>
                  </a:lnTo>
                  <a:lnTo>
                    <a:pt x="239" y="266"/>
                  </a:lnTo>
                  <a:lnTo>
                    <a:pt x="250" y="257"/>
                  </a:lnTo>
                  <a:lnTo>
                    <a:pt x="261" y="246"/>
                  </a:lnTo>
                  <a:lnTo>
                    <a:pt x="270" y="234"/>
                  </a:lnTo>
                  <a:lnTo>
                    <a:pt x="278" y="223"/>
                  </a:lnTo>
                  <a:lnTo>
                    <a:pt x="278" y="223"/>
                  </a:lnTo>
                  <a:lnTo>
                    <a:pt x="284" y="208"/>
                  </a:lnTo>
                  <a:lnTo>
                    <a:pt x="291" y="195"/>
                  </a:lnTo>
                  <a:lnTo>
                    <a:pt x="295" y="181"/>
                  </a:lnTo>
                  <a:lnTo>
                    <a:pt x="297" y="167"/>
                  </a:lnTo>
                  <a:lnTo>
                    <a:pt x="297" y="152"/>
                  </a:lnTo>
                  <a:lnTo>
                    <a:pt x="297" y="138"/>
                  </a:lnTo>
                  <a:lnTo>
                    <a:pt x="296" y="124"/>
                  </a:lnTo>
                  <a:lnTo>
                    <a:pt x="292" y="109"/>
                  </a:lnTo>
                  <a:lnTo>
                    <a:pt x="288" y="96"/>
                  </a:lnTo>
                  <a:lnTo>
                    <a:pt x="283" y="83"/>
                  </a:lnTo>
                  <a:lnTo>
                    <a:pt x="276" y="70"/>
                  </a:lnTo>
                  <a:lnTo>
                    <a:pt x="267" y="59"/>
                  </a:lnTo>
                  <a:lnTo>
                    <a:pt x="258" y="47"/>
                  </a:lnTo>
                  <a:lnTo>
                    <a:pt x="248" y="36"/>
                  </a:lnTo>
                  <a:lnTo>
                    <a:pt x="236" y="27"/>
                  </a:lnTo>
                  <a:lnTo>
                    <a:pt x="223" y="19"/>
                  </a:lnTo>
                  <a:lnTo>
                    <a:pt x="223"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91"/>
            <p:cNvSpPr>
              <a:spLocks/>
            </p:cNvSpPr>
            <p:nvPr userDrawn="1"/>
          </p:nvSpPr>
          <p:spPr bwMode="auto">
            <a:xfrm>
              <a:off x="3966" y="332"/>
              <a:ext cx="90" cy="10"/>
            </a:xfrm>
            <a:custGeom>
              <a:avLst/>
              <a:gdLst>
                <a:gd name="T0" fmla="*/ 361 w 361"/>
                <a:gd name="T1" fmla="*/ 0 h 40"/>
                <a:gd name="T2" fmla="*/ 0 w 361"/>
                <a:gd name="T3" fmla="*/ 0 h 40"/>
                <a:gd name="T4" fmla="*/ 0 w 361"/>
                <a:gd name="T5" fmla="*/ 0 h 40"/>
                <a:gd name="T6" fmla="*/ 33 w 361"/>
                <a:gd name="T7" fmla="*/ 14 h 40"/>
                <a:gd name="T8" fmla="*/ 52 w 361"/>
                <a:gd name="T9" fmla="*/ 21 h 40"/>
                <a:gd name="T10" fmla="*/ 69 w 361"/>
                <a:gd name="T11" fmla="*/ 26 h 40"/>
                <a:gd name="T12" fmla="*/ 69 w 361"/>
                <a:gd name="T13" fmla="*/ 26 h 40"/>
                <a:gd name="T14" fmla="*/ 88 w 361"/>
                <a:gd name="T15" fmla="*/ 31 h 40"/>
                <a:gd name="T16" fmla="*/ 108 w 361"/>
                <a:gd name="T17" fmla="*/ 34 h 40"/>
                <a:gd name="T18" fmla="*/ 126 w 361"/>
                <a:gd name="T19" fmla="*/ 38 h 40"/>
                <a:gd name="T20" fmla="*/ 146 w 361"/>
                <a:gd name="T21" fmla="*/ 39 h 40"/>
                <a:gd name="T22" fmla="*/ 164 w 361"/>
                <a:gd name="T23" fmla="*/ 40 h 40"/>
                <a:gd name="T24" fmla="*/ 182 w 361"/>
                <a:gd name="T25" fmla="*/ 40 h 40"/>
                <a:gd name="T26" fmla="*/ 202 w 361"/>
                <a:gd name="T27" fmla="*/ 39 h 40"/>
                <a:gd name="T28" fmla="*/ 220 w 361"/>
                <a:gd name="T29" fmla="*/ 38 h 40"/>
                <a:gd name="T30" fmla="*/ 238 w 361"/>
                <a:gd name="T31" fmla="*/ 36 h 40"/>
                <a:gd name="T32" fmla="*/ 256 w 361"/>
                <a:gd name="T33" fmla="*/ 33 h 40"/>
                <a:gd name="T34" fmla="*/ 291 w 361"/>
                <a:gd name="T35" fmla="*/ 25 h 40"/>
                <a:gd name="T36" fmla="*/ 327 w 361"/>
                <a:gd name="T37" fmla="*/ 13 h 40"/>
                <a:gd name="T38" fmla="*/ 361 w 361"/>
                <a:gd name="T39" fmla="*/ 0 h 40"/>
                <a:gd name="T40" fmla="*/ 361 w 36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361" y="0"/>
                  </a:moveTo>
                  <a:lnTo>
                    <a:pt x="0" y="0"/>
                  </a:lnTo>
                  <a:lnTo>
                    <a:pt x="0" y="0"/>
                  </a:lnTo>
                  <a:lnTo>
                    <a:pt x="33" y="14"/>
                  </a:lnTo>
                  <a:lnTo>
                    <a:pt x="52" y="21"/>
                  </a:lnTo>
                  <a:lnTo>
                    <a:pt x="69" y="26"/>
                  </a:lnTo>
                  <a:lnTo>
                    <a:pt x="69" y="26"/>
                  </a:lnTo>
                  <a:lnTo>
                    <a:pt x="88" y="31"/>
                  </a:lnTo>
                  <a:lnTo>
                    <a:pt x="108" y="34"/>
                  </a:lnTo>
                  <a:lnTo>
                    <a:pt x="126" y="38"/>
                  </a:lnTo>
                  <a:lnTo>
                    <a:pt x="146" y="39"/>
                  </a:lnTo>
                  <a:lnTo>
                    <a:pt x="164" y="40"/>
                  </a:lnTo>
                  <a:lnTo>
                    <a:pt x="182" y="40"/>
                  </a:lnTo>
                  <a:lnTo>
                    <a:pt x="202" y="39"/>
                  </a:lnTo>
                  <a:lnTo>
                    <a:pt x="220" y="38"/>
                  </a:lnTo>
                  <a:lnTo>
                    <a:pt x="238" y="36"/>
                  </a:lnTo>
                  <a:lnTo>
                    <a:pt x="256" y="33"/>
                  </a:lnTo>
                  <a:lnTo>
                    <a:pt x="291" y="25"/>
                  </a:lnTo>
                  <a:lnTo>
                    <a:pt x="327" y="13"/>
                  </a:lnTo>
                  <a:lnTo>
                    <a:pt x="361" y="0"/>
                  </a:lnTo>
                  <a:lnTo>
                    <a:pt x="36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92"/>
            <p:cNvSpPr>
              <a:spLocks/>
            </p:cNvSpPr>
            <p:nvPr userDrawn="1"/>
          </p:nvSpPr>
          <p:spPr bwMode="auto">
            <a:xfrm>
              <a:off x="4163" y="332"/>
              <a:ext cx="184" cy="65"/>
            </a:xfrm>
            <a:custGeom>
              <a:avLst/>
              <a:gdLst>
                <a:gd name="T0" fmla="*/ 269 w 738"/>
                <a:gd name="T1" fmla="*/ 249 h 262"/>
                <a:gd name="T2" fmla="*/ 269 w 738"/>
                <a:gd name="T3" fmla="*/ 249 h 262"/>
                <a:gd name="T4" fmla="*/ 288 w 738"/>
                <a:gd name="T5" fmla="*/ 254 h 262"/>
                <a:gd name="T6" fmla="*/ 306 w 738"/>
                <a:gd name="T7" fmla="*/ 257 h 262"/>
                <a:gd name="T8" fmla="*/ 325 w 738"/>
                <a:gd name="T9" fmla="*/ 259 h 262"/>
                <a:gd name="T10" fmla="*/ 343 w 738"/>
                <a:gd name="T11" fmla="*/ 262 h 262"/>
                <a:gd name="T12" fmla="*/ 362 w 738"/>
                <a:gd name="T13" fmla="*/ 262 h 262"/>
                <a:gd name="T14" fmla="*/ 381 w 738"/>
                <a:gd name="T15" fmla="*/ 262 h 262"/>
                <a:gd name="T16" fmla="*/ 399 w 738"/>
                <a:gd name="T17" fmla="*/ 262 h 262"/>
                <a:gd name="T18" fmla="*/ 417 w 738"/>
                <a:gd name="T19" fmla="*/ 259 h 262"/>
                <a:gd name="T20" fmla="*/ 434 w 738"/>
                <a:gd name="T21" fmla="*/ 257 h 262"/>
                <a:gd name="T22" fmla="*/ 452 w 738"/>
                <a:gd name="T23" fmla="*/ 253 h 262"/>
                <a:gd name="T24" fmla="*/ 469 w 738"/>
                <a:gd name="T25" fmla="*/ 249 h 262"/>
                <a:gd name="T26" fmla="*/ 488 w 738"/>
                <a:gd name="T27" fmla="*/ 244 h 262"/>
                <a:gd name="T28" fmla="*/ 505 w 738"/>
                <a:gd name="T29" fmla="*/ 238 h 262"/>
                <a:gd name="T30" fmla="*/ 520 w 738"/>
                <a:gd name="T31" fmla="*/ 232 h 262"/>
                <a:gd name="T32" fmla="*/ 537 w 738"/>
                <a:gd name="T33" fmla="*/ 224 h 262"/>
                <a:gd name="T34" fmla="*/ 553 w 738"/>
                <a:gd name="T35" fmla="*/ 216 h 262"/>
                <a:gd name="T36" fmla="*/ 568 w 738"/>
                <a:gd name="T37" fmla="*/ 207 h 262"/>
                <a:gd name="T38" fmla="*/ 584 w 738"/>
                <a:gd name="T39" fmla="*/ 198 h 262"/>
                <a:gd name="T40" fmla="*/ 598 w 738"/>
                <a:gd name="T41" fmla="*/ 188 h 262"/>
                <a:gd name="T42" fmla="*/ 613 w 738"/>
                <a:gd name="T43" fmla="*/ 177 h 262"/>
                <a:gd name="T44" fmla="*/ 627 w 738"/>
                <a:gd name="T45" fmla="*/ 165 h 262"/>
                <a:gd name="T46" fmla="*/ 640 w 738"/>
                <a:gd name="T47" fmla="*/ 152 h 262"/>
                <a:gd name="T48" fmla="*/ 652 w 738"/>
                <a:gd name="T49" fmla="*/ 141 h 262"/>
                <a:gd name="T50" fmla="*/ 665 w 738"/>
                <a:gd name="T51" fmla="*/ 126 h 262"/>
                <a:gd name="T52" fmla="*/ 677 w 738"/>
                <a:gd name="T53" fmla="*/ 113 h 262"/>
                <a:gd name="T54" fmla="*/ 687 w 738"/>
                <a:gd name="T55" fmla="*/ 98 h 262"/>
                <a:gd name="T56" fmla="*/ 697 w 738"/>
                <a:gd name="T57" fmla="*/ 83 h 262"/>
                <a:gd name="T58" fmla="*/ 707 w 738"/>
                <a:gd name="T59" fmla="*/ 68 h 262"/>
                <a:gd name="T60" fmla="*/ 716 w 738"/>
                <a:gd name="T61" fmla="*/ 51 h 262"/>
                <a:gd name="T62" fmla="*/ 723 w 738"/>
                <a:gd name="T63" fmla="*/ 35 h 262"/>
                <a:gd name="T64" fmla="*/ 731 w 738"/>
                <a:gd name="T65" fmla="*/ 17 h 262"/>
                <a:gd name="T66" fmla="*/ 738 w 738"/>
                <a:gd name="T67" fmla="*/ 0 h 262"/>
                <a:gd name="T68" fmla="*/ 0 w 738"/>
                <a:gd name="T69" fmla="*/ 0 h 262"/>
                <a:gd name="T70" fmla="*/ 0 w 738"/>
                <a:gd name="T71" fmla="*/ 0 h 262"/>
                <a:gd name="T72" fmla="*/ 9 w 738"/>
                <a:gd name="T73" fmla="*/ 21 h 262"/>
                <a:gd name="T74" fmla="*/ 18 w 738"/>
                <a:gd name="T75" fmla="*/ 43 h 262"/>
                <a:gd name="T76" fmla="*/ 29 w 738"/>
                <a:gd name="T77" fmla="*/ 64 h 262"/>
                <a:gd name="T78" fmla="*/ 42 w 738"/>
                <a:gd name="T79" fmla="*/ 83 h 262"/>
                <a:gd name="T80" fmla="*/ 55 w 738"/>
                <a:gd name="T81" fmla="*/ 103 h 262"/>
                <a:gd name="T82" fmla="*/ 69 w 738"/>
                <a:gd name="T83" fmla="*/ 121 h 262"/>
                <a:gd name="T84" fmla="*/ 85 w 738"/>
                <a:gd name="T85" fmla="*/ 139 h 262"/>
                <a:gd name="T86" fmla="*/ 102 w 738"/>
                <a:gd name="T87" fmla="*/ 155 h 262"/>
                <a:gd name="T88" fmla="*/ 119 w 738"/>
                <a:gd name="T89" fmla="*/ 171 h 262"/>
                <a:gd name="T90" fmla="*/ 138 w 738"/>
                <a:gd name="T91" fmla="*/ 186 h 262"/>
                <a:gd name="T92" fmla="*/ 158 w 738"/>
                <a:gd name="T93" fmla="*/ 199 h 262"/>
                <a:gd name="T94" fmla="*/ 177 w 738"/>
                <a:gd name="T95" fmla="*/ 212 h 262"/>
                <a:gd name="T96" fmla="*/ 200 w 738"/>
                <a:gd name="T97" fmla="*/ 223 h 262"/>
                <a:gd name="T98" fmla="*/ 222 w 738"/>
                <a:gd name="T99" fmla="*/ 233 h 262"/>
                <a:gd name="T100" fmla="*/ 245 w 738"/>
                <a:gd name="T101" fmla="*/ 242 h 262"/>
                <a:gd name="T102" fmla="*/ 269 w 738"/>
                <a:gd name="T103" fmla="*/ 249 h 262"/>
                <a:gd name="T104" fmla="*/ 2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269" y="249"/>
                  </a:moveTo>
                  <a:lnTo>
                    <a:pt x="269" y="249"/>
                  </a:lnTo>
                  <a:lnTo>
                    <a:pt x="288" y="254"/>
                  </a:lnTo>
                  <a:lnTo>
                    <a:pt x="306" y="257"/>
                  </a:lnTo>
                  <a:lnTo>
                    <a:pt x="325" y="259"/>
                  </a:lnTo>
                  <a:lnTo>
                    <a:pt x="343" y="262"/>
                  </a:lnTo>
                  <a:lnTo>
                    <a:pt x="362" y="262"/>
                  </a:lnTo>
                  <a:lnTo>
                    <a:pt x="381" y="262"/>
                  </a:lnTo>
                  <a:lnTo>
                    <a:pt x="399" y="262"/>
                  </a:lnTo>
                  <a:lnTo>
                    <a:pt x="417" y="259"/>
                  </a:lnTo>
                  <a:lnTo>
                    <a:pt x="434" y="257"/>
                  </a:lnTo>
                  <a:lnTo>
                    <a:pt x="452" y="253"/>
                  </a:lnTo>
                  <a:lnTo>
                    <a:pt x="469" y="249"/>
                  </a:lnTo>
                  <a:lnTo>
                    <a:pt x="488" y="244"/>
                  </a:lnTo>
                  <a:lnTo>
                    <a:pt x="505" y="238"/>
                  </a:lnTo>
                  <a:lnTo>
                    <a:pt x="520" y="232"/>
                  </a:lnTo>
                  <a:lnTo>
                    <a:pt x="537" y="224"/>
                  </a:lnTo>
                  <a:lnTo>
                    <a:pt x="553" y="216"/>
                  </a:lnTo>
                  <a:lnTo>
                    <a:pt x="568" y="207"/>
                  </a:lnTo>
                  <a:lnTo>
                    <a:pt x="584" y="198"/>
                  </a:lnTo>
                  <a:lnTo>
                    <a:pt x="598" y="188"/>
                  </a:lnTo>
                  <a:lnTo>
                    <a:pt x="613" y="177"/>
                  </a:lnTo>
                  <a:lnTo>
                    <a:pt x="627" y="165"/>
                  </a:lnTo>
                  <a:lnTo>
                    <a:pt x="640" y="152"/>
                  </a:lnTo>
                  <a:lnTo>
                    <a:pt x="652" y="141"/>
                  </a:lnTo>
                  <a:lnTo>
                    <a:pt x="665" y="126"/>
                  </a:lnTo>
                  <a:lnTo>
                    <a:pt x="677" y="113"/>
                  </a:lnTo>
                  <a:lnTo>
                    <a:pt x="687" y="98"/>
                  </a:lnTo>
                  <a:lnTo>
                    <a:pt x="697" y="83"/>
                  </a:lnTo>
                  <a:lnTo>
                    <a:pt x="707" y="68"/>
                  </a:lnTo>
                  <a:lnTo>
                    <a:pt x="716" y="51"/>
                  </a:lnTo>
                  <a:lnTo>
                    <a:pt x="723" y="35"/>
                  </a:lnTo>
                  <a:lnTo>
                    <a:pt x="731" y="17"/>
                  </a:lnTo>
                  <a:lnTo>
                    <a:pt x="738" y="0"/>
                  </a:lnTo>
                  <a:lnTo>
                    <a:pt x="0" y="0"/>
                  </a:lnTo>
                  <a:lnTo>
                    <a:pt x="0" y="0"/>
                  </a:lnTo>
                  <a:lnTo>
                    <a:pt x="9" y="21"/>
                  </a:lnTo>
                  <a:lnTo>
                    <a:pt x="18" y="43"/>
                  </a:lnTo>
                  <a:lnTo>
                    <a:pt x="29" y="64"/>
                  </a:lnTo>
                  <a:lnTo>
                    <a:pt x="42" y="83"/>
                  </a:lnTo>
                  <a:lnTo>
                    <a:pt x="55" y="103"/>
                  </a:lnTo>
                  <a:lnTo>
                    <a:pt x="69" y="121"/>
                  </a:lnTo>
                  <a:lnTo>
                    <a:pt x="85" y="139"/>
                  </a:lnTo>
                  <a:lnTo>
                    <a:pt x="102" y="155"/>
                  </a:lnTo>
                  <a:lnTo>
                    <a:pt x="119" y="171"/>
                  </a:lnTo>
                  <a:lnTo>
                    <a:pt x="138" y="186"/>
                  </a:lnTo>
                  <a:lnTo>
                    <a:pt x="158" y="199"/>
                  </a:lnTo>
                  <a:lnTo>
                    <a:pt x="177" y="212"/>
                  </a:lnTo>
                  <a:lnTo>
                    <a:pt x="200" y="223"/>
                  </a:lnTo>
                  <a:lnTo>
                    <a:pt x="222" y="233"/>
                  </a:lnTo>
                  <a:lnTo>
                    <a:pt x="245" y="242"/>
                  </a:lnTo>
                  <a:lnTo>
                    <a:pt x="269" y="249"/>
                  </a:lnTo>
                  <a:lnTo>
                    <a:pt x="2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93"/>
            <p:cNvSpPr>
              <a:spLocks/>
            </p:cNvSpPr>
            <p:nvPr userDrawn="1"/>
          </p:nvSpPr>
          <p:spPr bwMode="auto">
            <a:xfrm>
              <a:off x="4412" y="332"/>
              <a:ext cx="176" cy="121"/>
            </a:xfrm>
            <a:custGeom>
              <a:avLst/>
              <a:gdLst>
                <a:gd name="T0" fmla="*/ 261 w 702"/>
                <a:gd name="T1" fmla="*/ 472 h 483"/>
                <a:gd name="T2" fmla="*/ 296 w 702"/>
                <a:gd name="T3" fmla="*/ 479 h 483"/>
                <a:gd name="T4" fmla="*/ 331 w 702"/>
                <a:gd name="T5" fmla="*/ 483 h 483"/>
                <a:gd name="T6" fmla="*/ 365 w 702"/>
                <a:gd name="T7" fmla="*/ 483 h 483"/>
                <a:gd name="T8" fmla="*/ 400 w 702"/>
                <a:gd name="T9" fmla="*/ 481 h 483"/>
                <a:gd name="T10" fmla="*/ 433 w 702"/>
                <a:gd name="T11" fmla="*/ 474 h 483"/>
                <a:gd name="T12" fmla="*/ 465 w 702"/>
                <a:gd name="T13" fmla="*/ 465 h 483"/>
                <a:gd name="T14" fmla="*/ 497 w 702"/>
                <a:gd name="T15" fmla="*/ 452 h 483"/>
                <a:gd name="T16" fmla="*/ 527 w 702"/>
                <a:gd name="T17" fmla="*/ 436 h 483"/>
                <a:gd name="T18" fmla="*/ 555 w 702"/>
                <a:gd name="T19" fmla="*/ 418 h 483"/>
                <a:gd name="T20" fmla="*/ 581 w 702"/>
                <a:gd name="T21" fmla="*/ 397 h 483"/>
                <a:gd name="T22" fmla="*/ 606 w 702"/>
                <a:gd name="T23" fmla="*/ 374 h 483"/>
                <a:gd name="T24" fmla="*/ 628 w 702"/>
                <a:gd name="T25" fmla="*/ 349 h 483"/>
                <a:gd name="T26" fmla="*/ 648 w 702"/>
                <a:gd name="T27" fmla="*/ 321 h 483"/>
                <a:gd name="T28" fmla="*/ 665 w 702"/>
                <a:gd name="T29" fmla="*/ 291 h 483"/>
                <a:gd name="T30" fmla="*/ 679 w 702"/>
                <a:gd name="T31" fmla="*/ 258 h 483"/>
                <a:gd name="T32" fmla="*/ 691 w 702"/>
                <a:gd name="T33" fmla="*/ 224 h 483"/>
                <a:gd name="T34" fmla="*/ 697 w 702"/>
                <a:gd name="T35" fmla="*/ 194 h 483"/>
                <a:gd name="T36" fmla="*/ 702 w 702"/>
                <a:gd name="T37" fmla="*/ 137 h 483"/>
                <a:gd name="T38" fmla="*/ 697 w 702"/>
                <a:gd name="T39" fmla="*/ 81 h 483"/>
                <a:gd name="T40" fmla="*/ 684 w 702"/>
                <a:gd name="T41" fmla="*/ 26 h 483"/>
                <a:gd name="T42" fmla="*/ 29 w 702"/>
                <a:gd name="T43" fmla="*/ 0 h 483"/>
                <a:gd name="T44" fmla="*/ 20 w 702"/>
                <a:gd name="T45" fmla="*/ 21 h 483"/>
                <a:gd name="T46" fmla="*/ 12 w 702"/>
                <a:gd name="T47" fmla="*/ 42 h 483"/>
                <a:gd name="T48" fmla="*/ 8 w 702"/>
                <a:gd name="T49" fmla="*/ 60 h 483"/>
                <a:gd name="T50" fmla="*/ 3 w 702"/>
                <a:gd name="T51" fmla="*/ 95 h 483"/>
                <a:gd name="T52" fmla="*/ 0 w 702"/>
                <a:gd name="T53" fmla="*/ 129 h 483"/>
                <a:gd name="T54" fmla="*/ 1 w 702"/>
                <a:gd name="T55" fmla="*/ 164 h 483"/>
                <a:gd name="T56" fmla="*/ 7 w 702"/>
                <a:gd name="T57" fmla="*/ 198 h 483"/>
                <a:gd name="T58" fmla="*/ 14 w 702"/>
                <a:gd name="T59" fmla="*/ 231 h 483"/>
                <a:gd name="T60" fmla="*/ 25 w 702"/>
                <a:gd name="T61" fmla="*/ 263 h 483"/>
                <a:gd name="T62" fmla="*/ 39 w 702"/>
                <a:gd name="T63" fmla="*/ 293 h 483"/>
                <a:gd name="T64" fmla="*/ 56 w 702"/>
                <a:gd name="T65" fmla="*/ 323 h 483"/>
                <a:gd name="T66" fmla="*/ 76 w 702"/>
                <a:gd name="T67" fmla="*/ 350 h 483"/>
                <a:gd name="T68" fmla="*/ 98 w 702"/>
                <a:gd name="T69" fmla="*/ 375 h 483"/>
                <a:gd name="T70" fmla="*/ 123 w 702"/>
                <a:gd name="T71" fmla="*/ 399 h 483"/>
                <a:gd name="T72" fmla="*/ 150 w 702"/>
                <a:gd name="T73" fmla="*/ 420 h 483"/>
                <a:gd name="T74" fmla="*/ 179 w 702"/>
                <a:gd name="T75" fmla="*/ 439 h 483"/>
                <a:gd name="T76" fmla="*/ 210 w 702"/>
                <a:gd name="T77" fmla="*/ 455 h 483"/>
                <a:gd name="T78" fmla="*/ 244 w 702"/>
                <a:gd name="T79" fmla="*/ 466 h 483"/>
                <a:gd name="T80" fmla="*/ 26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261" y="472"/>
                  </a:moveTo>
                  <a:lnTo>
                    <a:pt x="261" y="472"/>
                  </a:lnTo>
                  <a:lnTo>
                    <a:pt x="278" y="476"/>
                  </a:lnTo>
                  <a:lnTo>
                    <a:pt x="296" y="479"/>
                  </a:lnTo>
                  <a:lnTo>
                    <a:pt x="313" y="482"/>
                  </a:lnTo>
                  <a:lnTo>
                    <a:pt x="331" y="483"/>
                  </a:lnTo>
                  <a:lnTo>
                    <a:pt x="348" y="483"/>
                  </a:lnTo>
                  <a:lnTo>
                    <a:pt x="365" y="483"/>
                  </a:lnTo>
                  <a:lnTo>
                    <a:pt x="383" y="482"/>
                  </a:lnTo>
                  <a:lnTo>
                    <a:pt x="400" y="481"/>
                  </a:lnTo>
                  <a:lnTo>
                    <a:pt x="417" y="478"/>
                  </a:lnTo>
                  <a:lnTo>
                    <a:pt x="433" y="474"/>
                  </a:lnTo>
                  <a:lnTo>
                    <a:pt x="450" y="470"/>
                  </a:lnTo>
                  <a:lnTo>
                    <a:pt x="465" y="465"/>
                  </a:lnTo>
                  <a:lnTo>
                    <a:pt x="481" y="459"/>
                  </a:lnTo>
                  <a:lnTo>
                    <a:pt x="497" y="452"/>
                  </a:lnTo>
                  <a:lnTo>
                    <a:pt x="512" y="444"/>
                  </a:lnTo>
                  <a:lnTo>
                    <a:pt x="527" y="436"/>
                  </a:lnTo>
                  <a:lnTo>
                    <a:pt x="541" y="429"/>
                  </a:lnTo>
                  <a:lnTo>
                    <a:pt x="555" y="418"/>
                  </a:lnTo>
                  <a:lnTo>
                    <a:pt x="568" y="409"/>
                  </a:lnTo>
                  <a:lnTo>
                    <a:pt x="581" y="397"/>
                  </a:lnTo>
                  <a:lnTo>
                    <a:pt x="594" y="387"/>
                  </a:lnTo>
                  <a:lnTo>
                    <a:pt x="606" y="374"/>
                  </a:lnTo>
                  <a:lnTo>
                    <a:pt x="618" y="362"/>
                  </a:lnTo>
                  <a:lnTo>
                    <a:pt x="628" y="349"/>
                  </a:lnTo>
                  <a:lnTo>
                    <a:pt x="639" y="335"/>
                  </a:lnTo>
                  <a:lnTo>
                    <a:pt x="648" y="321"/>
                  </a:lnTo>
                  <a:lnTo>
                    <a:pt x="657" y="306"/>
                  </a:lnTo>
                  <a:lnTo>
                    <a:pt x="665" y="291"/>
                  </a:lnTo>
                  <a:lnTo>
                    <a:pt x="672" y="275"/>
                  </a:lnTo>
                  <a:lnTo>
                    <a:pt x="679" y="258"/>
                  </a:lnTo>
                  <a:lnTo>
                    <a:pt x="686" y="241"/>
                  </a:lnTo>
                  <a:lnTo>
                    <a:pt x="691" y="224"/>
                  </a:lnTo>
                  <a:lnTo>
                    <a:pt x="691" y="224"/>
                  </a:lnTo>
                  <a:lnTo>
                    <a:pt x="697" y="194"/>
                  </a:lnTo>
                  <a:lnTo>
                    <a:pt x="701" y="165"/>
                  </a:lnTo>
                  <a:lnTo>
                    <a:pt x="702" y="137"/>
                  </a:lnTo>
                  <a:lnTo>
                    <a:pt x="701" y="108"/>
                  </a:lnTo>
                  <a:lnTo>
                    <a:pt x="697" y="81"/>
                  </a:lnTo>
                  <a:lnTo>
                    <a:pt x="692" y="52"/>
                  </a:lnTo>
                  <a:lnTo>
                    <a:pt x="684" y="26"/>
                  </a:lnTo>
                  <a:lnTo>
                    <a:pt x="675" y="0"/>
                  </a:lnTo>
                  <a:lnTo>
                    <a:pt x="29" y="0"/>
                  </a:lnTo>
                  <a:lnTo>
                    <a:pt x="29" y="0"/>
                  </a:lnTo>
                  <a:lnTo>
                    <a:pt x="20" y="21"/>
                  </a:lnTo>
                  <a:lnTo>
                    <a:pt x="16" y="31"/>
                  </a:lnTo>
                  <a:lnTo>
                    <a:pt x="12" y="42"/>
                  </a:lnTo>
                  <a:lnTo>
                    <a:pt x="12" y="42"/>
                  </a:lnTo>
                  <a:lnTo>
                    <a:pt x="8" y="60"/>
                  </a:lnTo>
                  <a:lnTo>
                    <a:pt x="5" y="77"/>
                  </a:lnTo>
                  <a:lnTo>
                    <a:pt x="3" y="95"/>
                  </a:lnTo>
                  <a:lnTo>
                    <a:pt x="1" y="112"/>
                  </a:lnTo>
                  <a:lnTo>
                    <a:pt x="0" y="129"/>
                  </a:lnTo>
                  <a:lnTo>
                    <a:pt x="0" y="147"/>
                  </a:lnTo>
                  <a:lnTo>
                    <a:pt x="1" y="164"/>
                  </a:lnTo>
                  <a:lnTo>
                    <a:pt x="4" y="181"/>
                  </a:lnTo>
                  <a:lnTo>
                    <a:pt x="7" y="198"/>
                  </a:lnTo>
                  <a:lnTo>
                    <a:pt x="11" y="215"/>
                  </a:lnTo>
                  <a:lnTo>
                    <a:pt x="14" y="231"/>
                  </a:lnTo>
                  <a:lnTo>
                    <a:pt x="20" y="248"/>
                  </a:lnTo>
                  <a:lnTo>
                    <a:pt x="25" y="263"/>
                  </a:lnTo>
                  <a:lnTo>
                    <a:pt x="31" y="279"/>
                  </a:lnTo>
                  <a:lnTo>
                    <a:pt x="39" y="293"/>
                  </a:lnTo>
                  <a:lnTo>
                    <a:pt x="47" y="309"/>
                  </a:lnTo>
                  <a:lnTo>
                    <a:pt x="56" y="323"/>
                  </a:lnTo>
                  <a:lnTo>
                    <a:pt x="65" y="336"/>
                  </a:lnTo>
                  <a:lnTo>
                    <a:pt x="76" y="350"/>
                  </a:lnTo>
                  <a:lnTo>
                    <a:pt x="86" y="363"/>
                  </a:lnTo>
                  <a:lnTo>
                    <a:pt x="98" y="375"/>
                  </a:lnTo>
                  <a:lnTo>
                    <a:pt x="110" y="388"/>
                  </a:lnTo>
                  <a:lnTo>
                    <a:pt x="123" y="399"/>
                  </a:lnTo>
                  <a:lnTo>
                    <a:pt x="136" y="410"/>
                  </a:lnTo>
                  <a:lnTo>
                    <a:pt x="150" y="420"/>
                  </a:lnTo>
                  <a:lnTo>
                    <a:pt x="164" y="430"/>
                  </a:lnTo>
                  <a:lnTo>
                    <a:pt x="179" y="439"/>
                  </a:lnTo>
                  <a:lnTo>
                    <a:pt x="194" y="447"/>
                  </a:lnTo>
                  <a:lnTo>
                    <a:pt x="210" y="455"/>
                  </a:lnTo>
                  <a:lnTo>
                    <a:pt x="227" y="461"/>
                  </a:lnTo>
                  <a:lnTo>
                    <a:pt x="244" y="466"/>
                  </a:lnTo>
                  <a:lnTo>
                    <a:pt x="261" y="472"/>
                  </a:lnTo>
                  <a:lnTo>
                    <a:pt x="26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94"/>
            <p:cNvSpPr>
              <a:spLocks/>
            </p:cNvSpPr>
            <p:nvPr userDrawn="1"/>
          </p:nvSpPr>
          <p:spPr bwMode="auto">
            <a:xfrm>
              <a:off x="4667" y="353"/>
              <a:ext cx="155" cy="155"/>
            </a:xfrm>
            <a:custGeom>
              <a:avLst/>
              <a:gdLst>
                <a:gd name="T0" fmla="*/ 610 w 620"/>
                <a:gd name="T1" fmla="*/ 391 h 620"/>
                <a:gd name="T2" fmla="*/ 618 w 620"/>
                <a:gd name="T3" fmla="*/ 359 h 620"/>
                <a:gd name="T4" fmla="*/ 620 w 620"/>
                <a:gd name="T5" fmla="*/ 328 h 620"/>
                <a:gd name="T6" fmla="*/ 618 w 620"/>
                <a:gd name="T7" fmla="*/ 267 h 620"/>
                <a:gd name="T8" fmla="*/ 605 w 620"/>
                <a:gd name="T9" fmla="*/ 209 h 620"/>
                <a:gd name="T10" fmla="*/ 580 w 620"/>
                <a:gd name="T11" fmla="*/ 155 h 620"/>
                <a:gd name="T12" fmla="*/ 545 w 620"/>
                <a:gd name="T13" fmla="*/ 107 h 620"/>
                <a:gd name="T14" fmla="*/ 502 w 620"/>
                <a:gd name="T15" fmla="*/ 65 h 620"/>
                <a:gd name="T16" fmla="*/ 450 w 620"/>
                <a:gd name="T17" fmla="*/ 32 h 620"/>
                <a:gd name="T18" fmla="*/ 421 w 620"/>
                <a:gd name="T19" fmla="*/ 19 h 620"/>
                <a:gd name="T20" fmla="*/ 391 w 620"/>
                <a:gd name="T21" fmla="*/ 10 h 620"/>
                <a:gd name="T22" fmla="*/ 375 w 620"/>
                <a:gd name="T23" fmla="*/ 6 h 620"/>
                <a:gd name="T24" fmla="*/ 344 w 620"/>
                <a:gd name="T25" fmla="*/ 1 h 620"/>
                <a:gd name="T26" fmla="*/ 299 w 620"/>
                <a:gd name="T27" fmla="*/ 0 h 620"/>
                <a:gd name="T28" fmla="*/ 239 w 620"/>
                <a:gd name="T29" fmla="*/ 8 h 620"/>
                <a:gd name="T30" fmla="*/ 181 w 620"/>
                <a:gd name="T31" fmla="*/ 27 h 620"/>
                <a:gd name="T32" fmla="*/ 130 w 620"/>
                <a:gd name="T33" fmla="*/ 57 h 620"/>
                <a:gd name="T34" fmla="*/ 85 w 620"/>
                <a:gd name="T35" fmla="*/ 96 h 620"/>
                <a:gd name="T36" fmla="*/ 48 w 620"/>
                <a:gd name="T37" fmla="*/ 144 h 620"/>
                <a:gd name="T38" fmla="*/ 26 w 620"/>
                <a:gd name="T39" fmla="*/ 185 h 620"/>
                <a:gd name="T40" fmla="*/ 16 w 620"/>
                <a:gd name="T41" fmla="*/ 215 h 620"/>
                <a:gd name="T42" fmla="*/ 11 w 620"/>
                <a:gd name="T43" fmla="*/ 229 h 620"/>
                <a:gd name="T44" fmla="*/ 4 w 620"/>
                <a:gd name="T45" fmla="*/ 260 h 620"/>
                <a:gd name="T46" fmla="*/ 0 w 620"/>
                <a:gd name="T47" fmla="*/ 292 h 620"/>
                <a:gd name="T48" fmla="*/ 3 w 620"/>
                <a:gd name="T49" fmla="*/ 353 h 620"/>
                <a:gd name="T50" fmla="*/ 17 w 620"/>
                <a:gd name="T51" fmla="*/ 411 h 620"/>
                <a:gd name="T52" fmla="*/ 42 w 620"/>
                <a:gd name="T53" fmla="*/ 465 h 620"/>
                <a:gd name="T54" fmla="*/ 76 w 620"/>
                <a:gd name="T55" fmla="*/ 514 h 620"/>
                <a:gd name="T56" fmla="*/ 120 w 620"/>
                <a:gd name="T57" fmla="*/ 555 h 620"/>
                <a:gd name="T58" fmla="*/ 171 w 620"/>
                <a:gd name="T59" fmla="*/ 587 h 620"/>
                <a:gd name="T60" fmla="*/ 199 w 620"/>
                <a:gd name="T61" fmla="*/ 600 h 620"/>
                <a:gd name="T62" fmla="*/ 231 w 620"/>
                <a:gd name="T63" fmla="*/ 609 h 620"/>
                <a:gd name="T64" fmla="*/ 246 w 620"/>
                <a:gd name="T65" fmla="*/ 613 h 620"/>
                <a:gd name="T66" fmla="*/ 276 w 620"/>
                <a:gd name="T67" fmla="*/ 619 h 620"/>
                <a:gd name="T68" fmla="*/ 323 w 620"/>
                <a:gd name="T69" fmla="*/ 620 h 620"/>
                <a:gd name="T70" fmla="*/ 383 w 620"/>
                <a:gd name="T71" fmla="*/ 612 h 620"/>
                <a:gd name="T72" fmla="*/ 439 w 620"/>
                <a:gd name="T73" fmla="*/ 592 h 620"/>
                <a:gd name="T74" fmla="*/ 491 w 620"/>
                <a:gd name="T75" fmla="*/ 563 h 620"/>
                <a:gd name="T76" fmla="*/ 536 w 620"/>
                <a:gd name="T77" fmla="*/ 523 h 620"/>
                <a:gd name="T78" fmla="*/ 573 w 620"/>
                <a:gd name="T79" fmla="*/ 475 h 620"/>
                <a:gd name="T80" fmla="*/ 594 w 620"/>
                <a:gd name="T81" fmla="*/ 435 h 620"/>
                <a:gd name="T82" fmla="*/ 606 w 620"/>
                <a:gd name="T83" fmla="*/ 406 h 620"/>
                <a:gd name="T84" fmla="*/ 610 w 620"/>
                <a:gd name="T85" fmla="*/ 391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610" y="391"/>
                  </a:moveTo>
                  <a:lnTo>
                    <a:pt x="610" y="391"/>
                  </a:lnTo>
                  <a:lnTo>
                    <a:pt x="614" y="375"/>
                  </a:lnTo>
                  <a:lnTo>
                    <a:pt x="618" y="359"/>
                  </a:lnTo>
                  <a:lnTo>
                    <a:pt x="619" y="344"/>
                  </a:lnTo>
                  <a:lnTo>
                    <a:pt x="620" y="328"/>
                  </a:lnTo>
                  <a:lnTo>
                    <a:pt x="620" y="298"/>
                  </a:lnTo>
                  <a:lnTo>
                    <a:pt x="618" y="267"/>
                  </a:lnTo>
                  <a:lnTo>
                    <a:pt x="613" y="238"/>
                  </a:lnTo>
                  <a:lnTo>
                    <a:pt x="605" y="209"/>
                  </a:lnTo>
                  <a:lnTo>
                    <a:pt x="593" y="181"/>
                  </a:lnTo>
                  <a:lnTo>
                    <a:pt x="580" y="155"/>
                  </a:lnTo>
                  <a:lnTo>
                    <a:pt x="563" y="130"/>
                  </a:lnTo>
                  <a:lnTo>
                    <a:pt x="545" y="107"/>
                  </a:lnTo>
                  <a:lnTo>
                    <a:pt x="524" y="84"/>
                  </a:lnTo>
                  <a:lnTo>
                    <a:pt x="502" y="65"/>
                  </a:lnTo>
                  <a:lnTo>
                    <a:pt x="477" y="48"/>
                  </a:lnTo>
                  <a:lnTo>
                    <a:pt x="450" y="32"/>
                  </a:lnTo>
                  <a:lnTo>
                    <a:pt x="435" y="26"/>
                  </a:lnTo>
                  <a:lnTo>
                    <a:pt x="421" y="19"/>
                  </a:lnTo>
                  <a:lnTo>
                    <a:pt x="407" y="14"/>
                  </a:lnTo>
                  <a:lnTo>
                    <a:pt x="391" y="10"/>
                  </a:lnTo>
                  <a:lnTo>
                    <a:pt x="391" y="10"/>
                  </a:lnTo>
                  <a:lnTo>
                    <a:pt x="375" y="6"/>
                  </a:lnTo>
                  <a:lnTo>
                    <a:pt x="360" y="4"/>
                  </a:lnTo>
                  <a:lnTo>
                    <a:pt x="344" y="1"/>
                  </a:lnTo>
                  <a:lnTo>
                    <a:pt x="329" y="0"/>
                  </a:lnTo>
                  <a:lnTo>
                    <a:pt x="299" y="0"/>
                  </a:lnTo>
                  <a:lnTo>
                    <a:pt x="267" y="2"/>
                  </a:lnTo>
                  <a:lnTo>
                    <a:pt x="239" y="8"/>
                  </a:lnTo>
                  <a:lnTo>
                    <a:pt x="210" y="17"/>
                  </a:lnTo>
                  <a:lnTo>
                    <a:pt x="181" y="27"/>
                  </a:lnTo>
                  <a:lnTo>
                    <a:pt x="155" y="41"/>
                  </a:lnTo>
                  <a:lnTo>
                    <a:pt x="130" y="57"/>
                  </a:lnTo>
                  <a:lnTo>
                    <a:pt x="107" y="75"/>
                  </a:lnTo>
                  <a:lnTo>
                    <a:pt x="85" y="96"/>
                  </a:lnTo>
                  <a:lnTo>
                    <a:pt x="65" y="120"/>
                  </a:lnTo>
                  <a:lnTo>
                    <a:pt x="48" y="144"/>
                  </a:lnTo>
                  <a:lnTo>
                    <a:pt x="33" y="170"/>
                  </a:lnTo>
                  <a:lnTo>
                    <a:pt x="26" y="185"/>
                  </a:lnTo>
                  <a:lnTo>
                    <a:pt x="21" y="199"/>
                  </a:lnTo>
                  <a:lnTo>
                    <a:pt x="16" y="215"/>
                  </a:lnTo>
                  <a:lnTo>
                    <a:pt x="11" y="229"/>
                  </a:lnTo>
                  <a:lnTo>
                    <a:pt x="11" y="229"/>
                  </a:lnTo>
                  <a:lnTo>
                    <a:pt x="7" y="245"/>
                  </a:lnTo>
                  <a:lnTo>
                    <a:pt x="4" y="260"/>
                  </a:lnTo>
                  <a:lnTo>
                    <a:pt x="1" y="276"/>
                  </a:lnTo>
                  <a:lnTo>
                    <a:pt x="0" y="292"/>
                  </a:lnTo>
                  <a:lnTo>
                    <a:pt x="0" y="323"/>
                  </a:lnTo>
                  <a:lnTo>
                    <a:pt x="3" y="353"/>
                  </a:lnTo>
                  <a:lnTo>
                    <a:pt x="8" y="383"/>
                  </a:lnTo>
                  <a:lnTo>
                    <a:pt x="17" y="411"/>
                  </a:lnTo>
                  <a:lnTo>
                    <a:pt x="27" y="439"/>
                  </a:lnTo>
                  <a:lnTo>
                    <a:pt x="42" y="465"/>
                  </a:lnTo>
                  <a:lnTo>
                    <a:pt x="57" y="491"/>
                  </a:lnTo>
                  <a:lnTo>
                    <a:pt x="76" y="514"/>
                  </a:lnTo>
                  <a:lnTo>
                    <a:pt x="97" y="535"/>
                  </a:lnTo>
                  <a:lnTo>
                    <a:pt x="120" y="555"/>
                  </a:lnTo>
                  <a:lnTo>
                    <a:pt x="145" y="573"/>
                  </a:lnTo>
                  <a:lnTo>
                    <a:pt x="171" y="587"/>
                  </a:lnTo>
                  <a:lnTo>
                    <a:pt x="185" y="594"/>
                  </a:lnTo>
                  <a:lnTo>
                    <a:pt x="199" y="600"/>
                  </a:lnTo>
                  <a:lnTo>
                    <a:pt x="215" y="606"/>
                  </a:lnTo>
                  <a:lnTo>
                    <a:pt x="231" y="609"/>
                  </a:lnTo>
                  <a:lnTo>
                    <a:pt x="231" y="609"/>
                  </a:lnTo>
                  <a:lnTo>
                    <a:pt x="246" y="613"/>
                  </a:lnTo>
                  <a:lnTo>
                    <a:pt x="261" y="616"/>
                  </a:lnTo>
                  <a:lnTo>
                    <a:pt x="276" y="619"/>
                  </a:lnTo>
                  <a:lnTo>
                    <a:pt x="292" y="620"/>
                  </a:lnTo>
                  <a:lnTo>
                    <a:pt x="323" y="620"/>
                  </a:lnTo>
                  <a:lnTo>
                    <a:pt x="353" y="617"/>
                  </a:lnTo>
                  <a:lnTo>
                    <a:pt x="383" y="612"/>
                  </a:lnTo>
                  <a:lnTo>
                    <a:pt x="412" y="604"/>
                  </a:lnTo>
                  <a:lnTo>
                    <a:pt x="439" y="592"/>
                  </a:lnTo>
                  <a:lnTo>
                    <a:pt x="465" y="579"/>
                  </a:lnTo>
                  <a:lnTo>
                    <a:pt x="491" y="563"/>
                  </a:lnTo>
                  <a:lnTo>
                    <a:pt x="515" y="544"/>
                  </a:lnTo>
                  <a:lnTo>
                    <a:pt x="536" y="523"/>
                  </a:lnTo>
                  <a:lnTo>
                    <a:pt x="555" y="501"/>
                  </a:lnTo>
                  <a:lnTo>
                    <a:pt x="573" y="475"/>
                  </a:lnTo>
                  <a:lnTo>
                    <a:pt x="588" y="449"/>
                  </a:lnTo>
                  <a:lnTo>
                    <a:pt x="594" y="435"/>
                  </a:lnTo>
                  <a:lnTo>
                    <a:pt x="601" y="421"/>
                  </a:lnTo>
                  <a:lnTo>
                    <a:pt x="606" y="406"/>
                  </a:lnTo>
                  <a:lnTo>
                    <a:pt x="610" y="391"/>
                  </a:lnTo>
                  <a:lnTo>
                    <a:pt x="610"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95"/>
            <p:cNvSpPr>
              <a:spLocks/>
            </p:cNvSpPr>
            <p:nvPr userDrawn="1"/>
          </p:nvSpPr>
          <p:spPr bwMode="auto">
            <a:xfrm>
              <a:off x="4922" y="429"/>
              <a:ext cx="135" cy="135"/>
            </a:xfrm>
            <a:custGeom>
              <a:avLst/>
              <a:gdLst>
                <a:gd name="T0" fmla="*/ 340 w 540"/>
                <a:gd name="T1" fmla="*/ 9 h 539"/>
                <a:gd name="T2" fmla="*/ 286 w 540"/>
                <a:gd name="T3" fmla="*/ 0 h 539"/>
                <a:gd name="T4" fmla="*/ 232 w 540"/>
                <a:gd name="T5" fmla="*/ 3 h 539"/>
                <a:gd name="T6" fmla="*/ 181 w 540"/>
                <a:gd name="T7" fmla="*/ 14 h 539"/>
                <a:gd name="T8" fmla="*/ 134 w 540"/>
                <a:gd name="T9" fmla="*/ 36 h 539"/>
                <a:gd name="T10" fmla="*/ 93 w 540"/>
                <a:gd name="T11" fmla="*/ 66 h 539"/>
                <a:gd name="T12" fmla="*/ 56 w 540"/>
                <a:gd name="T13" fmla="*/ 104 h 539"/>
                <a:gd name="T14" fmla="*/ 29 w 540"/>
                <a:gd name="T15" fmla="*/ 148 h 539"/>
                <a:gd name="T16" fmla="*/ 9 w 540"/>
                <a:gd name="T17" fmla="*/ 201 h 539"/>
                <a:gd name="T18" fmla="*/ 3 w 540"/>
                <a:gd name="T19" fmla="*/ 227 h 539"/>
                <a:gd name="T20" fmla="*/ 0 w 540"/>
                <a:gd name="T21" fmla="*/ 281 h 539"/>
                <a:gd name="T22" fmla="*/ 7 w 540"/>
                <a:gd name="T23" fmla="*/ 333 h 539"/>
                <a:gd name="T24" fmla="*/ 24 w 540"/>
                <a:gd name="T25" fmla="*/ 382 h 539"/>
                <a:gd name="T26" fmla="*/ 50 w 540"/>
                <a:gd name="T27" fmla="*/ 427 h 539"/>
                <a:gd name="T28" fmla="*/ 84 w 540"/>
                <a:gd name="T29" fmla="*/ 466 h 539"/>
                <a:gd name="T30" fmla="*/ 125 w 540"/>
                <a:gd name="T31" fmla="*/ 498 h 539"/>
                <a:gd name="T32" fmla="*/ 173 w 540"/>
                <a:gd name="T33" fmla="*/ 522 h 539"/>
                <a:gd name="T34" fmla="*/ 200 w 540"/>
                <a:gd name="T35" fmla="*/ 530 h 539"/>
                <a:gd name="T36" fmla="*/ 254 w 540"/>
                <a:gd name="T37" fmla="*/ 539 h 539"/>
                <a:gd name="T38" fmla="*/ 306 w 540"/>
                <a:gd name="T39" fmla="*/ 538 h 539"/>
                <a:gd name="T40" fmla="*/ 357 w 540"/>
                <a:gd name="T41" fmla="*/ 525 h 539"/>
                <a:gd name="T42" fmla="*/ 405 w 540"/>
                <a:gd name="T43" fmla="*/ 504 h 539"/>
                <a:gd name="T44" fmla="*/ 447 w 540"/>
                <a:gd name="T45" fmla="*/ 474 h 539"/>
                <a:gd name="T46" fmla="*/ 482 w 540"/>
                <a:gd name="T47" fmla="*/ 436 h 539"/>
                <a:gd name="T48" fmla="*/ 511 w 540"/>
                <a:gd name="T49" fmla="*/ 391 h 539"/>
                <a:gd name="T50" fmla="*/ 530 w 540"/>
                <a:gd name="T51" fmla="*/ 340 h 539"/>
                <a:gd name="T52" fmla="*/ 537 w 540"/>
                <a:gd name="T53" fmla="*/ 313 h 539"/>
                <a:gd name="T54" fmla="*/ 540 w 540"/>
                <a:gd name="T55" fmla="*/ 259 h 539"/>
                <a:gd name="T56" fmla="*/ 532 w 540"/>
                <a:gd name="T57" fmla="*/ 207 h 539"/>
                <a:gd name="T58" fmla="*/ 515 w 540"/>
                <a:gd name="T59" fmla="*/ 158 h 539"/>
                <a:gd name="T60" fmla="*/ 490 w 540"/>
                <a:gd name="T61" fmla="*/ 113 h 539"/>
                <a:gd name="T62" fmla="*/ 456 w 540"/>
                <a:gd name="T63" fmla="*/ 74 h 539"/>
                <a:gd name="T64" fmla="*/ 415 w 540"/>
                <a:gd name="T65" fmla="*/ 42 h 539"/>
                <a:gd name="T66" fmla="*/ 366 w 540"/>
                <a:gd name="T67" fmla="*/ 18 h 539"/>
                <a:gd name="T68" fmla="*/ 34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340" y="9"/>
                  </a:moveTo>
                  <a:lnTo>
                    <a:pt x="340" y="9"/>
                  </a:lnTo>
                  <a:lnTo>
                    <a:pt x="313" y="4"/>
                  </a:lnTo>
                  <a:lnTo>
                    <a:pt x="286" y="0"/>
                  </a:lnTo>
                  <a:lnTo>
                    <a:pt x="259" y="0"/>
                  </a:lnTo>
                  <a:lnTo>
                    <a:pt x="232" y="3"/>
                  </a:lnTo>
                  <a:lnTo>
                    <a:pt x="207" y="8"/>
                  </a:lnTo>
                  <a:lnTo>
                    <a:pt x="181" y="14"/>
                  </a:lnTo>
                  <a:lnTo>
                    <a:pt x="158" y="25"/>
                  </a:lnTo>
                  <a:lnTo>
                    <a:pt x="134" y="36"/>
                  </a:lnTo>
                  <a:lnTo>
                    <a:pt x="114" y="51"/>
                  </a:lnTo>
                  <a:lnTo>
                    <a:pt x="93" y="66"/>
                  </a:lnTo>
                  <a:lnTo>
                    <a:pt x="73" y="85"/>
                  </a:lnTo>
                  <a:lnTo>
                    <a:pt x="56" y="104"/>
                  </a:lnTo>
                  <a:lnTo>
                    <a:pt x="42" y="126"/>
                  </a:lnTo>
                  <a:lnTo>
                    <a:pt x="29" y="148"/>
                  </a:lnTo>
                  <a:lnTo>
                    <a:pt x="17" y="173"/>
                  </a:lnTo>
                  <a:lnTo>
                    <a:pt x="9" y="201"/>
                  </a:lnTo>
                  <a:lnTo>
                    <a:pt x="9" y="201"/>
                  </a:lnTo>
                  <a:lnTo>
                    <a:pt x="3" y="227"/>
                  </a:lnTo>
                  <a:lnTo>
                    <a:pt x="0" y="254"/>
                  </a:lnTo>
                  <a:lnTo>
                    <a:pt x="0" y="281"/>
                  </a:lnTo>
                  <a:lnTo>
                    <a:pt x="3" y="307"/>
                  </a:lnTo>
                  <a:lnTo>
                    <a:pt x="7" y="333"/>
                  </a:lnTo>
                  <a:lnTo>
                    <a:pt x="14" y="358"/>
                  </a:lnTo>
                  <a:lnTo>
                    <a:pt x="24" y="382"/>
                  </a:lnTo>
                  <a:lnTo>
                    <a:pt x="35" y="405"/>
                  </a:lnTo>
                  <a:lnTo>
                    <a:pt x="50" y="427"/>
                  </a:lnTo>
                  <a:lnTo>
                    <a:pt x="67" y="447"/>
                  </a:lnTo>
                  <a:lnTo>
                    <a:pt x="84" y="466"/>
                  </a:lnTo>
                  <a:lnTo>
                    <a:pt x="104" y="483"/>
                  </a:lnTo>
                  <a:lnTo>
                    <a:pt x="125" y="498"/>
                  </a:lnTo>
                  <a:lnTo>
                    <a:pt x="149" y="512"/>
                  </a:lnTo>
                  <a:lnTo>
                    <a:pt x="173" y="522"/>
                  </a:lnTo>
                  <a:lnTo>
                    <a:pt x="200" y="530"/>
                  </a:lnTo>
                  <a:lnTo>
                    <a:pt x="200" y="530"/>
                  </a:lnTo>
                  <a:lnTo>
                    <a:pt x="227" y="537"/>
                  </a:lnTo>
                  <a:lnTo>
                    <a:pt x="254" y="539"/>
                  </a:lnTo>
                  <a:lnTo>
                    <a:pt x="280" y="539"/>
                  </a:lnTo>
                  <a:lnTo>
                    <a:pt x="306" y="538"/>
                  </a:lnTo>
                  <a:lnTo>
                    <a:pt x="332" y="533"/>
                  </a:lnTo>
                  <a:lnTo>
                    <a:pt x="357" y="525"/>
                  </a:lnTo>
                  <a:lnTo>
                    <a:pt x="382" y="516"/>
                  </a:lnTo>
                  <a:lnTo>
                    <a:pt x="405" y="504"/>
                  </a:lnTo>
                  <a:lnTo>
                    <a:pt x="426" y="490"/>
                  </a:lnTo>
                  <a:lnTo>
                    <a:pt x="447" y="474"/>
                  </a:lnTo>
                  <a:lnTo>
                    <a:pt x="465" y="456"/>
                  </a:lnTo>
                  <a:lnTo>
                    <a:pt x="482" y="436"/>
                  </a:lnTo>
                  <a:lnTo>
                    <a:pt x="498" y="414"/>
                  </a:lnTo>
                  <a:lnTo>
                    <a:pt x="511" y="391"/>
                  </a:lnTo>
                  <a:lnTo>
                    <a:pt x="523" y="366"/>
                  </a:lnTo>
                  <a:lnTo>
                    <a:pt x="530" y="340"/>
                  </a:lnTo>
                  <a:lnTo>
                    <a:pt x="530" y="340"/>
                  </a:lnTo>
                  <a:lnTo>
                    <a:pt x="537" y="313"/>
                  </a:lnTo>
                  <a:lnTo>
                    <a:pt x="540" y="285"/>
                  </a:lnTo>
                  <a:lnTo>
                    <a:pt x="540" y="259"/>
                  </a:lnTo>
                  <a:lnTo>
                    <a:pt x="537" y="233"/>
                  </a:lnTo>
                  <a:lnTo>
                    <a:pt x="532" y="207"/>
                  </a:lnTo>
                  <a:lnTo>
                    <a:pt x="525" y="182"/>
                  </a:lnTo>
                  <a:lnTo>
                    <a:pt x="515" y="158"/>
                  </a:lnTo>
                  <a:lnTo>
                    <a:pt x="503" y="135"/>
                  </a:lnTo>
                  <a:lnTo>
                    <a:pt x="490" y="113"/>
                  </a:lnTo>
                  <a:lnTo>
                    <a:pt x="473" y="92"/>
                  </a:lnTo>
                  <a:lnTo>
                    <a:pt x="456" y="74"/>
                  </a:lnTo>
                  <a:lnTo>
                    <a:pt x="435" y="57"/>
                  </a:lnTo>
                  <a:lnTo>
                    <a:pt x="415" y="42"/>
                  </a:lnTo>
                  <a:lnTo>
                    <a:pt x="391" y="29"/>
                  </a:lnTo>
                  <a:lnTo>
                    <a:pt x="366" y="18"/>
                  </a:lnTo>
                  <a:lnTo>
                    <a:pt x="340" y="9"/>
                  </a:lnTo>
                  <a:lnTo>
                    <a:pt x="34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96"/>
            <p:cNvSpPr>
              <a:spLocks/>
            </p:cNvSpPr>
            <p:nvPr userDrawn="1"/>
          </p:nvSpPr>
          <p:spPr bwMode="auto">
            <a:xfrm>
              <a:off x="5177" y="504"/>
              <a:ext cx="114" cy="115"/>
            </a:xfrm>
            <a:custGeom>
              <a:avLst/>
              <a:gdLst>
                <a:gd name="T0" fmla="*/ 288 w 459"/>
                <a:gd name="T1" fmla="*/ 8 h 459"/>
                <a:gd name="T2" fmla="*/ 243 w 459"/>
                <a:gd name="T3" fmla="*/ 2 h 459"/>
                <a:gd name="T4" fmla="*/ 197 w 459"/>
                <a:gd name="T5" fmla="*/ 3 h 459"/>
                <a:gd name="T6" fmla="*/ 154 w 459"/>
                <a:gd name="T7" fmla="*/ 13 h 459"/>
                <a:gd name="T8" fmla="*/ 115 w 459"/>
                <a:gd name="T9" fmla="*/ 31 h 459"/>
                <a:gd name="T10" fmla="*/ 78 w 459"/>
                <a:gd name="T11" fmla="*/ 56 h 459"/>
                <a:gd name="T12" fmla="*/ 48 w 459"/>
                <a:gd name="T13" fmla="*/ 89 h 459"/>
                <a:gd name="T14" fmla="*/ 24 w 459"/>
                <a:gd name="T15" fmla="*/ 127 h 459"/>
                <a:gd name="T16" fmla="*/ 7 w 459"/>
                <a:gd name="T17" fmla="*/ 171 h 459"/>
                <a:gd name="T18" fmla="*/ 3 w 459"/>
                <a:gd name="T19" fmla="*/ 193 h 459"/>
                <a:gd name="T20" fmla="*/ 0 w 459"/>
                <a:gd name="T21" fmla="*/ 239 h 459"/>
                <a:gd name="T22" fmla="*/ 5 w 459"/>
                <a:gd name="T23" fmla="*/ 283 h 459"/>
                <a:gd name="T24" fmla="*/ 20 w 459"/>
                <a:gd name="T25" fmla="*/ 325 h 459"/>
                <a:gd name="T26" fmla="*/ 42 w 459"/>
                <a:gd name="T27" fmla="*/ 364 h 459"/>
                <a:gd name="T28" fmla="*/ 71 w 459"/>
                <a:gd name="T29" fmla="*/ 396 h 459"/>
                <a:gd name="T30" fmla="*/ 106 w 459"/>
                <a:gd name="T31" fmla="*/ 424 h 459"/>
                <a:gd name="T32" fmla="*/ 147 w 459"/>
                <a:gd name="T33" fmla="*/ 444 h 459"/>
                <a:gd name="T34" fmla="*/ 170 w 459"/>
                <a:gd name="T35" fmla="*/ 452 h 459"/>
                <a:gd name="T36" fmla="*/ 215 w 459"/>
                <a:gd name="T37" fmla="*/ 459 h 459"/>
                <a:gd name="T38" fmla="*/ 261 w 459"/>
                <a:gd name="T39" fmla="*/ 458 h 459"/>
                <a:gd name="T40" fmla="*/ 304 w 459"/>
                <a:gd name="T41" fmla="*/ 447 h 459"/>
                <a:gd name="T42" fmla="*/ 344 w 459"/>
                <a:gd name="T43" fmla="*/ 429 h 459"/>
                <a:gd name="T44" fmla="*/ 379 w 459"/>
                <a:gd name="T45" fmla="*/ 403 h 459"/>
                <a:gd name="T46" fmla="*/ 411 w 459"/>
                <a:gd name="T47" fmla="*/ 372 h 459"/>
                <a:gd name="T48" fmla="*/ 434 w 459"/>
                <a:gd name="T49" fmla="*/ 332 h 459"/>
                <a:gd name="T50" fmla="*/ 451 w 459"/>
                <a:gd name="T51" fmla="*/ 289 h 459"/>
                <a:gd name="T52" fmla="*/ 456 w 459"/>
                <a:gd name="T53" fmla="*/ 266 h 459"/>
                <a:gd name="T54" fmla="*/ 459 w 459"/>
                <a:gd name="T55" fmla="*/ 220 h 459"/>
                <a:gd name="T56" fmla="*/ 452 w 459"/>
                <a:gd name="T57" fmla="*/ 176 h 459"/>
                <a:gd name="T58" fmla="*/ 438 w 459"/>
                <a:gd name="T59" fmla="*/ 134 h 459"/>
                <a:gd name="T60" fmla="*/ 416 w 459"/>
                <a:gd name="T61" fmla="*/ 97 h 459"/>
                <a:gd name="T62" fmla="*/ 387 w 459"/>
                <a:gd name="T63" fmla="*/ 64 h 459"/>
                <a:gd name="T64" fmla="*/ 352 w 459"/>
                <a:gd name="T65" fmla="*/ 35 h 459"/>
                <a:gd name="T66" fmla="*/ 310 w 459"/>
                <a:gd name="T67" fmla="*/ 16 h 459"/>
                <a:gd name="T68" fmla="*/ 288 w 459"/>
                <a:gd name="T69" fmla="*/ 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8" y="8"/>
                  </a:moveTo>
                  <a:lnTo>
                    <a:pt x="288" y="8"/>
                  </a:lnTo>
                  <a:lnTo>
                    <a:pt x="266" y="3"/>
                  </a:lnTo>
                  <a:lnTo>
                    <a:pt x="243" y="2"/>
                  </a:lnTo>
                  <a:lnTo>
                    <a:pt x="220" y="0"/>
                  </a:lnTo>
                  <a:lnTo>
                    <a:pt x="197" y="3"/>
                  </a:lnTo>
                  <a:lnTo>
                    <a:pt x="176" y="7"/>
                  </a:lnTo>
                  <a:lnTo>
                    <a:pt x="154" y="13"/>
                  </a:lnTo>
                  <a:lnTo>
                    <a:pt x="134" y="21"/>
                  </a:lnTo>
                  <a:lnTo>
                    <a:pt x="115" y="31"/>
                  </a:lnTo>
                  <a:lnTo>
                    <a:pt x="95" y="43"/>
                  </a:lnTo>
                  <a:lnTo>
                    <a:pt x="78" y="56"/>
                  </a:lnTo>
                  <a:lnTo>
                    <a:pt x="63" y="72"/>
                  </a:lnTo>
                  <a:lnTo>
                    <a:pt x="48" y="89"/>
                  </a:lnTo>
                  <a:lnTo>
                    <a:pt x="35" y="107"/>
                  </a:lnTo>
                  <a:lnTo>
                    <a:pt x="24" y="127"/>
                  </a:lnTo>
                  <a:lnTo>
                    <a:pt x="14" y="149"/>
                  </a:lnTo>
                  <a:lnTo>
                    <a:pt x="7" y="171"/>
                  </a:lnTo>
                  <a:lnTo>
                    <a:pt x="7" y="171"/>
                  </a:lnTo>
                  <a:lnTo>
                    <a:pt x="3" y="193"/>
                  </a:lnTo>
                  <a:lnTo>
                    <a:pt x="0" y="216"/>
                  </a:lnTo>
                  <a:lnTo>
                    <a:pt x="0" y="239"/>
                  </a:lnTo>
                  <a:lnTo>
                    <a:pt x="1" y="262"/>
                  </a:lnTo>
                  <a:lnTo>
                    <a:pt x="5" y="283"/>
                  </a:lnTo>
                  <a:lnTo>
                    <a:pt x="12" y="305"/>
                  </a:lnTo>
                  <a:lnTo>
                    <a:pt x="20" y="325"/>
                  </a:lnTo>
                  <a:lnTo>
                    <a:pt x="30" y="344"/>
                  </a:lnTo>
                  <a:lnTo>
                    <a:pt x="42" y="364"/>
                  </a:lnTo>
                  <a:lnTo>
                    <a:pt x="56" y="381"/>
                  </a:lnTo>
                  <a:lnTo>
                    <a:pt x="71" y="396"/>
                  </a:lnTo>
                  <a:lnTo>
                    <a:pt x="87" y="411"/>
                  </a:lnTo>
                  <a:lnTo>
                    <a:pt x="106" y="424"/>
                  </a:lnTo>
                  <a:lnTo>
                    <a:pt x="127" y="435"/>
                  </a:lnTo>
                  <a:lnTo>
                    <a:pt x="147" y="444"/>
                  </a:lnTo>
                  <a:lnTo>
                    <a:pt x="170" y="452"/>
                  </a:lnTo>
                  <a:lnTo>
                    <a:pt x="170" y="452"/>
                  </a:lnTo>
                  <a:lnTo>
                    <a:pt x="193" y="456"/>
                  </a:lnTo>
                  <a:lnTo>
                    <a:pt x="215" y="459"/>
                  </a:lnTo>
                  <a:lnTo>
                    <a:pt x="239" y="459"/>
                  </a:lnTo>
                  <a:lnTo>
                    <a:pt x="261" y="458"/>
                  </a:lnTo>
                  <a:lnTo>
                    <a:pt x="283" y="454"/>
                  </a:lnTo>
                  <a:lnTo>
                    <a:pt x="304" y="447"/>
                  </a:lnTo>
                  <a:lnTo>
                    <a:pt x="325" y="439"/>
                  </a:lnTo>
                  <a:lnTo>
                    <a:pt x="344" y="429"/>
                  </a:lnTo>
                  <a:lnTo>
                    <a:pt x="362" y="417"/>
                  </a:lnTo>
                  <a:lnTo>
                    <a:pt x="379" y="403"/>
                  </a:lnTo>
                  <a:lnTo>
                    <a:pt x="395" y="388"/>
                  </a:lnTo>
                  <a:lnTo>
                    <a:pt x="411" y="372"/>
                  </a:lnTo>
                  <a:lnTo>
                    <a:pt x="424" y="353"/>
                  </a:lnTo>
                  <a:lnTo>
                    <a:pt x="434" y="332"/>
                  </a:lnTo>
                  <a:lnTo>
                    <a:pt x="443" y="312"/>
                  </a:lnTo>
                  <a:lnTo>
                    <a:pt x="451" y="289"/>
                  </a:lnTo>
                  <a:lnTo>
                    <a:pt x="451" y="289"/>
                  </a:lnTo>
                  <a:lnTo>
                    <a:pt x="456" y="266"/>
                  </a:lnTo>
                  <a:lnTo>
                    <a:pt x="458" y="244"/>
                  </a:lnTo>
                  <a:lnTo>
                    <a:pt x="459" y="220"/>
                  </a:lnTo>
                  <a:lnTo>
                    <a:pt x="456" y="198"/>
                  </a:lnTo>
                  <a:lnTo>
                    <a:pt x="452" y="176"/>
                  </a:lnTo>
                  <a:lnTo>
                    <a:pt x="446" y="155"/>
                  </a:lnTo>
                  <a:lnTo>
                    <a:pt x="438" y="134"/>
                  </a:lnTo>
                  <a:lnTo>
                    <a:pt x="428" y="115"/>
                  </a:lnTo>
                  <a:lnTo>
                    <a:pt x="416" y="97"/>
                  </a:lnTo>
                  <a:lnTo>
                    <a:pt x="403" y="80"/>
                  </a:lnTo>
                  <a:lnTo>
                    <a:pt x="387" y="64"/>
                  </a:lnTo>
                  <a:lnTo>
                    <a:pt x="370" y="48"/>
                  </a:lnTo>
                  <a:lnTo>
                    <a:pt x="352" y="35"/>
                  </a:lnTo>
                  <a:lnTo>
                    <a:pt x="332" y="25"/>
                  </a:lnTo>
                  <a:lnTo>
                    <a:pt x="310" y="16"/>
                  </a:lnTo>
                  <a:lnTo>
                    <a:pt x="288" y="8"/>
                  </a:lnTo>
                  <a:lnTo>
                    <a:pt x="28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Freeform 97"/>
            <p:cNvSpPr>
              <a:spLocks/>
            </p:cNvSpPr>
            <p:nvPr userDrawn="1"/>
          </p:nvSpPr>
          <p:spPr bwMode="auto">
            <a:xfrm>
              <a:off x="5431" y="580"/>
              <a:ext cx="94" cy="95"/>
            </a:xfrm>
            <a:custGeom>
              <a:avLst/>
              <a:gdLst>
                <a:gd name="T0" fmla="*/ 238 w 378"/>
                <a:gd name="T1" fmla="*/ 5 h 378"/>
                <a:gd name="T2" fmla="*/ 201 w 378"/>
                <a:gd name="T3" fmla="*/ 0 h 378"/>
                <a:gd name="T4" fmla="*/ 163 w 378"/>
                <a:gd name="T5" fmla="*/ 1 h 378"/>
                <a:gd name="T6" fmla="*/ 128 w 378"/>
                <a:gd name="T7" fmla="*/ 9 h 378"/>
                <a:gd name="T8" fmla="*/ 95 w 378"/>
                <a:gd name="T9" fmla="*/ 25 h 378"/>
                <a:gd name="T10" fmla="*/ 65 w 378"/>
                <a:gd name="T11" fmla="*/ 45 h 378"/>
                <a:gd name="T12" fmla="*/ 40 w 378"/>
                <a:gd name="T13" fmla="*/ 71 h 378"/>
                <a:gd name="T14" fmla="*/ 21 w 378"/>
                <a:gd name="T15" fmla="*/ 104 h 378"/>
                <a:gd name="T16" fmla="*/ 6 w 378"/>
                <a:gd name="T17" fmla="*/ 139 h 378"/>
                <a:gd name="T18" fmla="*/ 2 w 378"/>
                <a:gd name="T19" fmla="*/ 159 h 378"/>
                <a:gd name="T20" fmla="*/ 0 w 378"/>
                <a:gd name="T21" fmla="*/ 195 h 378"/>
                <a:gd name="T22" fmla="*/ 5 w 378"/>
                <a:gd name="T23" fmla="*/ 232 h 378"/>
                <a:gd name="T24" fmla="*/ 17 w 378"/>
                <a:gd name="T25" fmla="*/ 267 h 378"/>
                <a:gd name="T26" fmla="*/ 35 w 378"/>
                <a:gd name="T27" fmla="*/ 298 h 378"/>
                <a:gd name="T28" fmla="*/ 59 w 378"/>
                <a:gd name="T29" fmla="*/ 325 h 378"/>
                <a:gd name="T30" fmla="*/ 88 w 378"/>
                <a:gd name="T31" fmla="*/ 348 h 378"/>
                <a:gd name="T32" fmla="*/ 122 w 378"/>
                <a:gd name="T33" fmla="*/ 365 h 378"/>
                <a:gd name="T34" fmla="*/ 141 w 378"/>
                <a:gd name="T35" fmla="*/ 371 h 378"/>
                <a:gd name="T36" fmla="*/ 178 w 378"/>
                <a:gd name="T37" fmla="*/ 376 h 378"/>
                <a:gd name="T38" fmla="*/ 215 w 378"/>
                <a:gd name="T39" fmla="*/ 375 h 378"/>
                <a:gd name="T40" fmla="*/ 250 w 378"/>
                <a:gd name="T41" fmla="*/ 367 h 378"/>
                <a:gd name="T42" fmla="*/ 284 w 378"/>
                <a:gd name="T43" fmla="*/ 352 h 378"/>
                <a:gd name="T44" fmla="*/ 313 w 378"/>
                <a:gd name="T45" fmla="*/ 331 h 378"/>
                <a:gd name="T46" fmla="*/ 339 w 378"/>
                <a:gd name="T47" fmla="*/ 305 h 378"/>
                <a:gd name="T48" fmla="*/ 358 w 378"/>
                <a:gd name="T49" fmla="*/ 273 h 378"/>
                <a:gd name="T50" fmla="*/ 371 w 378"/>
                <a:gd name="T51" fmla="*/ 237 h 378"/>
                <a:gd name="T52" fmla="*/ 375 w 378"/>
                <a:gd name="T53" fmla="*/ 219 h 378"/>
                <a:gd name="T54" fmla="*/ 378 w 378"/>
                <a:gd name="T55" fmla="*/ 181 h 378"/>
                <a:gd name="T56" fmla="*/ 373 w 378"/>
                <a:gd name="T57" fmla="*/ 144 h 378"/>
                <a:gd name="T58" fmla="*/ 361 w 378"/>
                <a:gd name="T59" fmla="*/ 109 h 378"/>
                <a:gd name="T60" fmla="*/ 343 w 378"/>
                <a:gd name="T61" fmla="*/ 78 h 378"/>
                <a:gd name="T62" fmla="*/ 319 w 378"/>
                <a:gd name="T63" fmla="*/ 51 h 378"/>
                <a:gd name="T64" fmla="*/ 290 w 378"/>
                <a:gd name="T65" fmla="*/ 28 h 378"/>
                <a:gd name="T66" fmla="*/ 257 w 378"/>
                <a:gd name="T67" fmla="*/ 12 h 378"/>
                <a:gd name="T68" fmla="*/ 238 w 378"/>
                <a:gd name="T69" fmla="*/ 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5"/>
                  </a:moveTo>
                  <a:lnTo>
                    <a:pt x="238" y="5"/>
                  </a:lnTo>
                  <a:lnTo>
                    <a:pt x="219" y="1"/>
                  </a:lnTo>
                  <a:lnTo>
                    <a:pt x="201" y="0"/>
                  </a:lnTo>
                  <a:lnTo>
                    <a:pt x="181" y="0"/>
                  </a:lnTo>
                  <a:lnTo>
                    <a:pt x="163" y="1"/>
                  </a:lnTo>
                  <a:lnTo>
                    <a:pt x="145" y="4"/>
                  </a:lnTo>
                  <a:lnTo>
                    <a:pt x="128" y="9"/>
                  </a:lnTo>
                  <a:lnTo>
                    <a:pt x="111" y="17"/>
                  </a:lnTo>
                  <a:lnTo>
                    <a:pt x="95" y="25"/>
                  </a:lnTo>
                  <a:lnTo>
                    <a:pt x="79" y="34"/>
                  </a:lnTo>
                  <a:lnTo>
                    <a:pt x="65" y="45"/>
                  </a:lnTo>
                  <a:lnTo>
                    <a:pt x="52" y="58"/>
                  </a:lnTo>
                  <a:lnTo>
                    <a:pt x="40" y="71"/>
                  </a:lnTo>
                  <a:lnTo>
                    <a:pt x="30" y="87"/>
                  </a:lnTo>
                  <a:lnTo>
                    <a:pt x="21" y="104"/>
                  </a:lnTo>
                  <a:lnTo>
                    <a:pt x="13" y="121"/>
                  </a:lnTo>
                  <a:lnTo>
                    <a:pt x="6" y="139"/>
                  </a:lnTo>
                  <a:lnTo>
                    <a:pt x="6" y="139"/>
                  </a:lnTo>
                  <a:lnTo>
                    <a:pt x="2" y="159"/>
                  </a:lnTo>
                  <a:lnTo>
                    <a:pt x="0" y="177"/>
                  </a:lnTo>
                  <a:lnTo>
                    <a:pt x="0" y="195"/>
                  </a:lnTo>
                  <a:lnTo>
                    <a:pt x="2" y="213"/>
                  </a:lnTo>
                  <a:lnTo>
                    <a:pt x="5" y="232"/>
                  </a:lnTo>
                  <a:lnTo>
                    <a:pt x="10" y="250"/>
                  </a:lnTo>
                  <a:lnTo>
                    <a:pt x="17" y="267"/>
                  </a:lnTo>
                  <a:lnTo>
                    <a:pt x="26" y="282"/>
                  </a:lnTo>
                  <a:lnTo>
                    <a:pt x="35" y="298"/>
                  </a:lnTo>
                  <a:lnTo>
                    <a:pt x="47" y="312"/>
                  </a:lnTo>
                  <a:lnTo>
                    <a:pt x="59" y="325"/>
                  </a:lnTo>
                  <a:lnTo>
                    <a:pt x="73" y="337"/>
                  </a:lnTo>
                  <a:lnTo>
                    <a:pt x="88" y="348"/>
                  </a:lnTo>
                  <a:lnTo>
                    <a:pt x="104" y="357"/>
                  </a:lnTo>
                  <a:lnTo>
                    <a:pt x="122" y="365"/>
                  </a:lnTo>
                  <a:lnTo>
                    <a:pt x="141" y="371"/>
                  </a:lnTo>
                  <a:lnTo>
                    <a:pt x="141" y="371"/>
                  </a:lnTo>
                  <a:lnTo>
                    <a:pt x="159" y="375"/>
                  </a:lnTo>
                  <a:lnTo>
                    <a:pt x="178" y="376"/>
                  </a:lnTo>
                  <a:lnTo>
                    <a:pt x="197" y="378"/>
                  </a:lnTo>
                  <a:lnTo>
                    <a:pt x="215" y="375"/>
                  </a:lnTo>
                  <a:lnTo>
                    <a:pt x="233" y="372"/>
                  </a:lnTo>
                  <a:lnTo>
                    <a:pt x="250" y="367"/>
                  </a:lnTo>
                  <a:lnTo>
                    <a:pt x="267" y="361"/>
                  </a:lnTo>
                  <a:lnTo>
                    <a:pt x="284" y="352"/>
                  </a:lnTo>
                  <a:lnTo>
                    <a:pt x="298" y="342"/>
                  </a:lnTo>
                  <a:lnTo>
                    <a:pt x="313" y="331"/>
                  </a:lnTo>
                  <a:lnTo>
                    <a:pt x="327" y="318"/>
                  </a:lnTo>
                  <a:lnTo>
                    <a:pt x="339" y="305"/>
                  </a:lnTo>
                  <a:lnTo>
                    <a:pt x="349" y="289"/>
                  </a:lnTo>
                  <a:lnTo>
                    <a:pt x="358" y="273"/>
                  </a:lnTo>
                  <a:lnTo>
                    <a:pt x="366" y="255"/>
                  </a:lnTo>
                  <a:lnTo>
                    <a:pt x="371" y="237"/>
                  </a:lnTo>
                  <a:lnTo>
                    <a:pt x="371" y="237"/>
                  </a:lnTo>
                  <a:lnTo>
                    <a:pt x="375" y="219"/>
                  </a:lnTo>
                  <a:lnTo>
                    <a:pt x="378" y="199"/>
                  </a:lnTo>
                  <a:lnTo>
                    <a:pt x="378" y="181"/>
                  </a:lnTo>
                  <a:lnTo>
                    <a:pt x="376" y="163"/>
                  </a:lnTo>
                  <a:lnTo>
                    <a:pt x="373" y="144"/>
                  </a:lnTo>
                  <a:lnTo>
                    <a:pt x="367" y="126"/>
                  </a:lnTo>
                  <a:lnTo>
                    <a:pt x="361" y="109"/>
                  </a:lnTo>
                  <a:lnTo>
                    <a:pt x="353" y="94"/>
                  </a:lnTo>
                  <a:lnTo>
                    <a:pt x="343" y="78"/>
                  </a:lnTo>
                  <a:lnTo>
                    <a:pt x="332" y="64"/>
                  </a:lnTo>
                  <a:lnTo>
                    <a:pt x="319" y="51"/>
                  </a:lnTo>
                  <a:lnTo>
                    <a:pt x="305" y="39"/>
                  </a:lnTo>
                  <a:lnTo>
                    <a:pt x="290" y="28"/>
                  </a:lnTo>
                  <a:lnTo>
                    <a:pt x="274" y="19"/>
                  </a:lnTo>
                  <a:lnTo>
                    <a:pt x="257" y="12"/>
                  </a:lnTo>
                  <a:lnTo>
                    <a:pt x="238" y="5"/>
                  </a:lnTo>
                  <a:lnTo>
                    <a:pt x="23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Freeform 98"/>
            <p:cNvSpPr>
              <a:spLocks/>
            </p:cNvSpPr>
            <p:nvPr userDrawn="1"/>
          </p:nvSpPr>
          <p:spPr bwMode="auto">
            <a:xfrm>
              <a:off x="5686" y="656"/>
              <a:ext cx="74" cy="74"/>
            </a:xfrm>
            <a:custGeom>
              <a:avLst/>
              <a:gdLst>
                <a:gd name="T0" fmla="*/ 186 w 297"/>
                <a:gd name="T1" fmla="*/ 5 h 297"/>
                <a:gd name="T2" fmla="*/ 158 w 297"/>
                <a:gd name="T3" fmla="*/ 0 h 297"/>
                <a:gd name="T4" fmla="*/ 128 w 297"/>
                <a:gd name="T5" fmla="*/ 1 h 297"/>
                <a:gd name="T6" fmla="*/ 100 w 297"/>
                <a:gd name="T7" fmla="*/ 8 h 297"/>
                <a:gd name="T8" fmla="*/ 74 w 297"/>
                <a:gd name="T9" fmla="*/ 20 h 297"/>
                <a:gd name="T10" fmla="*/ 51 w 297"/>
                <a:gd name="T11" fmla="*/ 37 h 297"/>
                <a:gd name="T12" fmla="*/ 31 w 297"/>
                <a:gd name="T13" fmla="*/ 57 h 297"/>
                <a:gd name="T14" fmla="*/ 16 w 297"/>
                <a:gd name="T15" fmla="*/ 82 h 297"/>
                <a:gd name="T16" fmla="*/ 5 w 297"/>
                <a:gd name="T17" fmla="*/ 109 h 297"/>
                <a:gd name="T18" fmla="*/ 1 w 297"/>
                <a:gd name="T19" fmla="*/ 125 h 297"/>
                <a:gd name="T20" fmla="*/ 0 w 297"/>
                <a:gd name="T21" fmla="*/ 154 h 297"/>
                <a:gd name="T22" fmla="*/ 4 w 297"/>
                <a:gd name="T23" fmla="*/ 182 h 297"/>
                <a:gd name="T24" fmla="*/ 13 w 297"/>
                <a:gd name="T25" fmla="*/ 210 h 297"/>
                <a:gd name="T26" fmla="*/ 27 w 297"/>
                <a:gd name="T27" fmla="*/ 235 h 297"/>
                <a:gd name="T28" fmla="*/ 46 w 297"/>
                <a:gd name="T29" fmla="*/ 255 h 297"/>
                <a:gd name="T30" fmla="*/ 69 w 297"/>
                <a:gd name="T31" fmla="*/ 274 h 297"/>
                <a:gd name="T32" fmla="*/ 95 w 297"/>
                <a:gd name="T33" fmla="*/ 287 h 297"/>
                <a:gd name="T34" fmla="*/ 109 w 297"/>
                <a:gd name="T35" fmla="*/ 292 h 297"/>
                <a:gd name="T36" fmla="*/ 139 w 297"/>
                <a:gd name="T37" fmla="*/ 296 h 297"/>
                <a:gd name="T38" fmla="*/ 169 w 297"/>
                <a:gd name="T39" fmla="*/ 296 h 297"/>
                <a:gd name="T40" fmla="*/ 197 w 297"/>
                <a:gd name="T41" fmla="*/ 288 h 297"/>
                <a:gd name="T42" fmla="*/ 223 w 297"/>
                <a:gd name="T43" fmla="*/ 276 h 297"/>
                <a:gd name="T44" fmla="*/ 246 w 297"/>
                <a:gd name="T45" fmla="*/ 261 h 297"/>
                <a:gd name="T46" fmla="*/ 266 w 297"/>
                <a:gd name="T47" fmla="*/ 240 h 297"/>
                <a:gd name="T48" fmla="*/ 281 w 297"/>
                <a:gd name="T49" fmla="*/ 215 h 297"/>
                <a:gd name="T50" fmla="*/ 292 w 297"/>
                <a:gd name="T51" fmla="*/ 186 h 297"/>
                <a:gd name="T52" fmla="*/ 294 w 297"/>
                <a:gd name="T53" fmla="*/ 172 h 297"/>
                <a:gd name="T54" fmla="*/ 297 w 297"/>
                <a:gd name="T55" fmla="*/ 142 h 297"/>
                <a:gd name="T56" fmla="*/ 293 w 297"/>
                <a:gd name="T57" fmla="*/ 113 h 297"/>
                <a:gd name="T58" fmla="*/ 284 w 297"/>
                <a:gd name="T59" fmla="*/ 86 h 297"/>
                <a:gd name="T60" fmla="*/ 270 w 297"/>
                <a:gd name="T61" fmla="*/ 63 h 297"/>
                <a:gd name="T62" fmla="*/ 250 w 297"/>
                <a:gd name="T63" fmla="*/ 40 h 297"/>
                <a:gd name="T64" fmla="*/ 228 w 297"/>
                <a:gd name="T65" fmla="*/ 22 h 297"/>
                <a:gd name="T66" fmla="*/ 201 w 297"/>
                <a:gd name="T67" fmla="*/ 9 h 297"/>
                <a:gd name="T68" fmla="*/ 186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6" y="5"/>
                  </a:moveTo>
                  <a:lnTo>
                    <a:pt x="186" y="5"/>
                  </a:lnTo>
                  <a:lnTo>
                    <a:pt x="172" y="1"/>
                  </a:lnTo>
                  <a:lnTo>
                    <a:pt x="158" y="0"/>
                  </a:lnTo>
                  <a:lnTo>
                    <a:pt x="142" y="0"/>
                  </a:lnTo>
                  <a:lnTo>
                    <a:pt x="128" y="1"/>
                  </a:lnTo>
                  <a:lnTo>
                    <a:pt x="113" y="4"/>
                  </a:lnTo>
                  <a:lnTo>
                    <a:pt x="100" y="8"/>
                  </a:lnTo>
                  <a:lnTo>
                    <a:pt x="87" y="13"/>
                  </a:lnTo>
                  <a:lnTo>
                    <a:pt x="74" y="20"/>
                  </a:lnTo>
                  <a:lnTo>
                    <a:pt x="62" y="27"/>
                  </a:lnTo>
                  <a:lnTo>
                    <a:pt x="51" y="37"/>
                  </a:lnTo>
                  <a:lnTo>
                    <a:pt x="40" y="46"/>
                  </a:lnTo>
                  <a:lnTo>
                    <a:pt x="31" y="57"/>
                  </a:lnTo>
                  <a:lnTo>
                    <a:pt x="23" y="69"/>
                  </a:lnTo>
                  <a:lnTo>
                    <a:pt x="16" y="82"/>
                  </a:lnTo>
                  <a:lnTo>
                    <a:pt x="9" y="95"/>
                  </a:lnTo>
                  <a:lnTo>
                    <a:pt x="5" y="109"/>
                  </a:lnTo>
                  <a:lnTo>
                    <a:pt x="5" y="109"/>
                  </a:lnTo>
                  <a:lnTo>
                    <a:pt x="1" y="125"/>
                  </a:lnTo>
                  <a:lnTo>
                    <a:pt x="0" y="139"/>
                  </a:lnTo>
                  <a:lnTo>
                    <a:pt x="0" y="154"/>
                  </a:lnTo>
                  <a:lnTo>
                    <a:pt x="1" y="168"/>
                  </a:lnTo>
                  <a:lnTo>
                    <a:pt x="4" y="182"/>
                  </a:lnTo>
                  <a:lnTo>
                    <a:pt x="8" y="197"/>
                  </a:lnTo>
                  <a:lnTo>
                    <a:pt x="13" y="210"/>
                  </a:lnTo>
                  <a:lnTo>
                    <a:pt x="19" y="223"/>
                  </a:lnTo>
                  <a:lnTo>
                    <a:pt x="27" y="235"/>
                  </a:lnTo>
                  <a:lnTo>
                    <a:pt x="36" y="245"/>
                  </a:lnTo>
                  <a:lnTo>
                    <a:pt x="46" y="255"/>
                  </a:lnTo>
                  <a:lnTo>
                    <a:pt x="57" y="266"/>
                  </a:lnTo>
                  <a:lnTo>
                    <a:pt x="69" y="274"/>
                  </a:lnTo>
                  <a:lnTo>
                    <a:pt x="82" y="281"/>
                  </a:lnTo>
                  <a:lnTo>
                    <a:pt x="95" y="287"/>
                  </a:lnTo>
                  <a:lnTo>
                    <a:pt x="109" y="292"/>
                  </a:lnTo>
                  <a:lnTo>
                    <a:pt x="109" y="292"/>
                  </a:lnTo>
                  <a:lnTo>
                    <a:pt x="125" y="294"/>
                  </a:lnTo>
                  <a:lnTo>
                    <a:pt x="139" y="296"/>
                  </a:lnTo>
                  <a:lnTo>
                    <a:pt x="154" y="297"/>
                  </a:lnTo>
                  <a:lnTo>
                    <a:pt x="169" y="296"/>
                  </a:lnTo>
                  <a:lnTo>
                    <a:pt x="182" y="293"/>
                  </a:lnTo>
                  <a:lnTo>
                    <a:pt x="197" y="288"/>
                  </a:lnTo>
                  <a:lnTo>
                    <a:pt x="210" y="283"/>
                  </a:lnTo>
                  <a:lnTo>
                    <a:pt x="223" y="276"/>
                  </a:lnTo>
                  <a:lnTo>
                    <a:pt x="234" y="268"/>
                  </a:lnTo>
                  <a:lnTo>
                    <a:pt x="246" y="261"/>
                  </a:lnTo>
                  <a:lnTo>
                    <a:pt x="257" y="250"/>
                  </a:lnTo>
                  <a:lnTo>
                    <a:pt x="266" y="240"/>
                  </a:lnTo>
                  <a:lnTo>
                    <a:pt x="274" y="228"/>
                  </a:lnTo>
                  <a:lnTo>
                    <a:pt x="281" y="215"/>
                  </a:lnTo>
                  <a:lnTo>
                    <a:pt x="287" y="201"/>
                  </a:lnTo>
                  <a:lnTo>
                    <a:pt x="292" y="186"/>
                  </a:lnTo>
                  <a:lnTo>
                    <a:pt x="292" y="186"/>
                  </a:lnTo>
                  <a:lnTo>
                    <a:pt x="294" y="172"/>
                  </a:lnTo>
                  <a:lnTo>
                    <a:pt x="297" y="156"/>
                  </a:lnTo>
                  <a:lnTo>
                    <a:pt x="297" y="142"/>
                  </a:lnTo>
                  <a:lnTo>
                    <a:pt x="296" y="128"/>
                  </a:lnTo>
                  <a:lnTo>
                    <a:pt x="293" y="113"/>
                  </a:lnTo>
                  <a:lnTo>
                    <a:pt x="289" y="100"/>
                  </a:lnTo>
                  <a:lnTo>
                    <a:pt x="284" y="86"/>
                  </a:lnTo>
                  <a:lnTo>
                    <a:pt x="277" y="74"/>
                  </a:lnTo>
                  <a:lnTo>
                    <a:pt x="270" y="63"/>
                  </a:lnTo>
                  <a:lnTo>
                    <a:pt x="261" y="51"/>
                  </a:lnTo>
                  <a:lnTo>
                    <a:pt x="250" y="40"/>
                  </a:lnTo>
                  <a:lnTo>
                    <a:pt x="240" y="31"/>
                  </a:lnTo>
                  <a:lnTo>
                    <a:pt x="228" y="22"/>
                  </a:lnTo>
                  <a:lnTo>
                    <a:pt x="215" y="16"/>
                  </a:lnTo>
                  <a:lnTo>
                    <a:pt x="201" y="9"/>
                  </a:lnTo>
                  <a:lnTo>
                    <a:pt x="186" y="5"/>
                  </a:lnTo>
                  <a:lnTo>
                    <a:pt x="18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Freeform 99"/>
            <p:cNvSpPr>
              <a:spLocks/>
            </p:cNvSpPr>
            <p:nvPr userDrawn="1"/>
          </p:nvSpPr>
          <p:spPr bwMode="auto">
            <a:xfrm>
              <a:off x="1704" y="332"/>
              <a:ext cx="90" cy="10"/>
            </a:xfrm>
            <a:custGeom>
              <a:avLst/>
              <a:gdLst>
                <a:gd name="T0" fmla="*/ 291 w 361"/>
                <a:gd name="T1" fmla="*/ 26 h 40"/>
                <a:gd name="T2" fmla="*/ 291 w 361"/>
                <a:gd name="T3" fmla="*/ 26 h 40"/>
                <a:gd name="T4" fmla="*/ 309 w 361"/>
                <a:gd name="T5" fmla="*/ 21 h 40"/>
                <a:gd name="T6" fmla="*/ 328 w 361"/>
                <a:gd name="T7" fmla="*/ 14 h 40"/>
                <a:gd name="T8" fmla="*/ 361 w 361"/>
                <a:gd name="T9" fmla="*/ 0 h 40"/>
                <a:gd name="T10" fmla="*/ 0 w 361"/>
                <a:gd name="T11" fmla="*/ 0 h 40"/>
                <a:gd name="T12" fmla="*/ 0 w 361"/>
                <a:gd name="T13" fmla="*/ 0 h 40"/>
                <a:gd name="T14" fmla="*/ 34 w 361"/>
                <a:gd name="T15" fmla="*/ 13 h 40"/>
                <a:gd name="T16" fmla="*/ 70 w 361"/>
                <a:gd name="T17" fmla="*/ 25 h 40"/>
                <a:gd name="T18" fmla="*/ 105 w 361"/>
                <a:gd name="T19" fmla="*/ 33 h 40"/>
                <a:gd name="T20" fmla="*/ 123 w 361"/>
                <a:gd name="T21" fmla="*/ 36 h 40"/>
                <a:gd name="T22" fmla="*/ 141 w 361"/>
                <a:gd name="T23" fmla="*/ 38 h 40"/>
                <a:gd name="T24" fmla="*/ 159 w 361"/>
                <a:gd name="T25" fmla="*/ 39 h 40"/>
                <a:gd name="T26" fmla="*/ 178 w 361"/>
                <a:gd name="T27" fmla="*/ 40 h 40"/>
                <a:gd name="T28" fmla="*/ 197 w 361"/>
                <a:gd name="T29" fmla="*/ 40 h 40"/>
                <a:gd name="T30" fmla="*/ 215 w 361"/>
                <a:gd name="T31" fmla="*/ 39 h 40"/>
                <a:gd name="T32" fmla="*/ 235 w 361"/>
                <a:gd name="T33" fmla="*/ 38 h 40"/>
                <a:gd name="T34" fmla="*/ 253 w 361"/>
                <a:gd name="T35" fmla="*/ 34 h 40"/>
                <a:gd name="T36" fmla="*/ 273 w 361"/>
                <a:gd name="T37" fmla="*/ 31 h 40"/>
                <a:gd name="T38" fmla="*/ 291 w 361"/>
                <a:gd name="T39" fmla="*/ 26 h 40"/>
                <a:gd name="T40" fmla="*/ 291 w 361"/>
                <a:gd name="T41"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40">
                  <a:moveTo>
                    <a:pt x="291" y="26"/>
                  </a:moveTo>
                  <a:lnTo>
                    <a:pt x="291" y="26"/>
                  </a:lnTo>
                  <a:lnTo>
                    <a:pt x="309" y="21"/>
                  </a:lnTo>
                  <a:lnTo>
                    <a:pt x="328" y="14"/>
                  </a:lnTo>
                  <a:lnTo>
                    <a:pt x="361" y="0"/>
                  </a:lnTo>
                  <a:lnTo>
                    <a:pt x="0" y="0"/>
                  </a:lnTo>
                  <a:lnTo>
                    <a:pt x="0" y="0"/>
                  </a:lnTo>
                  <a:lnTo>
                    <a:pt x="34" y="13"/>
                  </a:lnTo>
                  <a:lnTo>
                    <a:pt x="70" y="25"/>
                  </a:lnTo>
                  <a:lnTo>
                    <a:pt x="105" y="33"/>
                  </a:lnTo>
                  <a:lnTo>
                    <a:pt x="123" y="36"/>
                  </a:lnTo>
                  <a:lnTo>
                    <a:pt x="141" y="38"/>
                  </a:lnTo>
                  <a:lnTo>
                    <a:pt x="159" y="39"/>
                  </a:lnTo>
                  <a:lnTo>
                    <a:pt x="178" y="40"/>
                  </a:lnTo>
                  <a:lnTo>
                    <a:pt x="197" y="40"/>
                  </a:lnTo>
                  <a:lnTo>
                    <a:pt x="215" y="39"/>
                  </a:lnTo>
                  <a:lnTo>
                    <a:pt x="235" y="38"/>
                  </a:lnTo>
                  <a:lnTo>
                    <a:pt x="253" y="34"/>
                  </a:lnTo>
                  <a:lnTo>
                    <a:pt x="273" y="31"/>
                  </a:lnTo>
                  <a:lnTo>
                    <a:pt x="291" y="26"/>
                  </a:lnTo>
                  <a:lnTo>
                    <a:pt x="29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Freeform 100"/>
            <p:cNvSpPr>
              <a:spLocks/>
            </p:cNvSpPr>
            <p:nvPr userDrawn="1"/>
          </p:nvSpPr>
          <p:spPr bwMode="auto">
            <a:xfrm>
              <a:off x="1413" y="332"/>
              <a:ext cx="184" cy="65"/>
            </a:xfrm>
            <a:custGeom>
              <a:avLst/>
              <a:gdLst>
                <a:gd name="T0" fmla="*/ 469 w 738"/>
                <a:gd name="T1" fmla="*/ 249 h 262"/>
                <a:gd name="T2" fmla="*/ 469 w 738"/>
                <a:gd name="T3" fmla="*/ 249 h 262"/>
                <a:gd name="T4" fmla="*/ 493 w 738"/>
                <a:gd name="T5" fmla="*/ 242 h 262"/>
                <a:gd name="T6" fmla="*/ 516 w 738"/>
                <a:gd name="T7" fmla="*/ 233 h 262"/>
                <a:gd name="T8" fmla="*/ 538 w 738"/>
                <a:gd name="T9" fmla="*/ 223 h 262"/>
                <a:gd name="T10" fmla="*/ 561 w 738"/>
                <a:gd name="T11" fmla="*/ 212 h 262"/>
                <a:gd name="T12" fmla="*/ 580 w 738"/>
                <a:gd name="T13" fmla="*/ 199 h 262"/>
                <a:gd name="T14" fmla="*/ 600 w 738"/>
                <a:gd name="T15" fmla="*/ 186 h 262"/>
                <a:gd name="T16" fmla="*/ 619 w 738"/>
                <a:gd name="T17" fmla="*/ 171 h 262"/>
                <a:gd name="T18" fmla="*/ 636 w 738"/>
                <a:gd name="T19" fmla="*/ 155 h 262"/>
                <a:gd name="T20" fmla="*/ 653 w 738"/>
                <a:gd name="T21" fmla="*/ 139 h 262"/>
                <a:gd name="T22" fmla="*/ 669 w 738"/>
                <a:gd name="T23" fmla="*/ 121 h 262"/>
                <a:gd name="T24" fmla="*/ 683 w 738"/>
                <a:gd name="T25" fmla="*/ 103 h 262"/>
                <a:gd name="T26" fmla="*/ 696 w 738"/>
                <a:gd name="T27" fmla="*/ 83 h 262"/>
                <a:gd name="T28" fmla="*/ 708 w 738"/>
                <a:gd name="T29" fmla="*/ 64 h 262"/>
                <a:gd name="T30" fmla="*/ 720 w 738"/>
                <a:gd name="T31" fmla="*/ 43 h 262"/>
                <a:gd name="T32" fmla="*/ 729 w 738"/>
                <a:gd name="T33" fmla="*/ 21 h 262"/>
                <a:gd name="T34" fmla="*/ 738 w 738"/>
                <a:gd name="T35" fmla="*/ 0 h 262"/>
                <a:gd name="T36" fmla="*/ 0 w 738"/>
                <a:gd name="T37" fmla="*/ 0 h 262"/>
                <a:gd name="T38" fmla="*/ 0 w 738"/>
                <a:gd name="T39" fmla="*/ 0 h 262"/>
                <a:gd name="T40" fmla="*/ 7 w 738"/>
                <a:gd name="T41" fmla="*/ 17 h 262"/>
                <a:gd name="T42" fmla="*/ 15 w 738"/>
                <a:gd name="T43" fmla="*/ 35 h 262"/>
                <a:gd name="T44" fmla="*/ 22 w 738"/>
                <a:gd name="T45" fmla="*/ 51 h 262"/>
                <a:gd name="T46" fmla="*/ 31 w 738"/>
                <a:gd name="T47" fmla="*/ 68 h 262"/>
                <a:gd name="T48" fmla="*/ 41 w 738"/>
                <a:gd name="T49" fmla="*/ 83 h 262"/>
                <a:gd name="T50" fmla="*/ 51 w 738"/>
                <a:gd name="T51" fmla="*/ 98 h 262"/>
                <a:gd name="T52" fmla="*/ 61 w 738"/>
                <a:gd name="T53" fmla="*/ 113 h 262"/>
                <a:gd name="T54" fmla="*/ 73 w 738"/>
                <a:gd name="T55" fmla="*/ 126 h 262"/>
                <a:gd name="T56" fmla="*/ 86 w 738"/>
                <a:gd name="T57" fmla="*/ 141 h 262"/>
                <a:gd name="T58" fmla="*/ 98 w 738"/>
                <a:gd name="T59" fmla="*/ 152 h 262"/>
                <a:gd name="T60" fmla="*/ 111 w 738"/>
                <a:gd name="T61" fmla="*/ 165 h 262"/>
                <a:gd name="T62" fmla="*/ 125 w 738"/>
                <a:gd name="T63" fmla="*/ 177 h 262"/>
                <a:gd name="T64" fmla="*/ 140 w 738"/>
                <a:gd name="T65" fmla="*/ 188 h 262"/>
                <a:gd name="T66" fmla="*/ 154 w 738"/>
                <a:gd name="T67" fmla="*/ 198 h 262"/>
                <a:gd name="T68" fmla="*/ 170 w 738"/>
                <a:gd name="T69" fmla="*/ 207 h 262"/>
                <a:gd name="T70" fmla="*/ 185 w 738"/>
                <a:gd name="T71" fmla="*/ 216 h 262"/>
                <a:gd name="T72" fmla="*/ 201 w 738"/>
                <a:gd name="T73" fmla="*/ 224 h 262"/>
                <a:gd name="T74" fmla="*/ 217 w 738"/>
                <a:gd name="T75" fmla="*/ 232 h 262"/>
                <a:gd name="T76" fmla="*/ 233 w 738"/>
                <a:gd name="T77" fmla="*/ 238 h 262"/>
                <a:gd name="T78" fmla="*/ 250 w 738"/>
                <a:gd name="T79" fmla="*/ 244 h 262"/>
                <a:gd name="T80" fmla="*/ 267 w 738"/>
                <a:gd name="T81" fmla="*/ 249 h 262"/>
                <a:gd name="T82" fmla="*/ 286 w 738"/>
                <a:gd name="T83" fmla="*/ 253 h 262"/>
                <a:gd name="T84" fmla="*/ 303 w 738"/>
                <a:gd name="T85" fmla="*/ 257 h 262"/>
                <a:gd name="T86" fmla="*/ 321 w 738"/>
                <a:gd name="T87" fmla="*/ 259 h 262"/>
                <a:gd name="T88" fmla="*/ 339 w 738"/>
                <a:gd name="T89" fmla="*/ 262 h 262"/>
                <a:gd name="T90" fmla="*/ 357 w 738"/>
                <a:gd name="T91" fmla="*/ 262 h 262"/>
                <a:gd name="T92" fmla="*/ 376 w 738"/>
                <a:gd name="T93" fmla="*/ 262 h 262"/>
                <a:gd name="T94" fmla="*/ 395 w 738"/>
                <a:gd name="T95" fmla="*/ 262 h 262"/>
                <a:gd name="T96" fmla="*/ 413 w 738"/>
                <a:gd name="T97" fmla="*/ 259 h 262"/>
                <a:gd name="T98" fmla="*/ 432 w 738"/>
                <a:gd name="T99" fmla="*/ 257 h 262"/>
                <a:gd name="T100" fmla="*/ 450 w 738"/>
                <a:gd name="T101" fmla="*/ 254 h 262"/>
                <a:gd name="T102" fmla="*/ 469 w 738"/>
                <a:gd name="T103" fmla="*/ 249 h 262"/>
                <a:gd name="T104" fmla="*/ 469 w 738"/>
                <a:gd name="T105" fmla="*/ 24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8" h="262">
                  <a:moveTo>
                    <a:pt x="469" y="249"/>
                  </a:moveTo>
                  <a:lnTo>
                    <a:pt x="469" y="249"/>
                  </a:lnTo>
                  <a:lnTo>
                    <a:pt x="493" y="242"/>
                  </a:lnTo>
                  <a:lnTo>
                    <a:pt x="516" y="233"/>
                  </a:lnTo>
                  <a:lnTo>
                    <a:pt x="538" y="223"/>
                  </a:lnTo>
                  <a:lnTo>
                    <a:pt x="561" y="212"/>
                  </a:lnTo>
                  <a:lnTo>
                    <a:pt x="580" y="199"/>
                  </a:lnTo>
                  <a:lnTo>
                    <a:pt x="600" y="186"/>
                  </a:lnTo>
                  <a:lnTo>
                    <a:pt x="619" y="171"/>
                  </a:lnTo>
                  <a:lnTo>
                    <a:pt x="636" y="155"/>
                  </a:lnTo>
                  <a:lnTo>
                    <a:pt x="653" y="139"/>
                  </a:lnTo>
                  <a:lnTo>
                    <a:pt x="669" y="121"/>
                  </a:lnTo>
                  <a:lnTo>
                    <a:pt x="683" y="103"/>
                  </a:lnTo>
                  <a:lnTo>
                    <a:pt x="696" y="83"/>
                  </a:lnTo>
                  <a:lnTo>
                    <a:pt x="708" y="64"/>
                  </a:lnTo>
                  <a:lnTo>
                    <a:pt x="720" y="43"/>
                  </a:lnTo>
                  <a:lnTo>
                    <a:pt x="729" y="21"/>
                  </a:lnTo>
                  <a:lnTo>
                    <a:pt x="738" y="0"/>
                  </a:lnTo>
                  <a:lnTo>
                    <a:pt x="0" y="0"/>
                  </a:lnTo>
                  <a:lnTo>
                    <a:pt x="0" y="0"/>
                  </a:lnTo>
                  <a:lnTo>
                    <a:pt x="7" y="17"/>
                  </a:lnTo>
                  <a:lnTo>
                    <a:pt x="15" y="35"/>
                  </a:lnTo>
                  <a:lnTo>
                    <a:pt x="22" y="51"/>
                  </a:lnTo>
                  <a:lnTo>
                    <a:pt x="31" y="68"/>
                  </a:lnTo>
                  <a:lnTo>
                    <a:pt x="41" y="83"/>
                  </a:lnTo>
                  <a:lnTo>
                    <a:pt x="51" y="98"/>
                  </a:lnTo>
                  <a:lnTo>
                    <a:pt x="61" y="113"/>
                  </a:lnTo>
                  <a:lnTo>
                    <a:pt x="73" y="126"/>
                  </a:lnTo>
                  <a:lnTo>
                    <a:pt x="86" y="141"/>
                  </a:lnTo>
                  <a:lnTo>
                    <a:pt x="98" y="152"/>
                  </a:lnTo>
                  <a:lnTo>
                    <a:pt x="111" y="165"/>
                  </a:lnTo>
                  <a:lnTo>
                    <a:pt x="125" y="177"/>
                  </a:lnTo>
                  <a:lnTo>
                    <a:pt x="140" y="188"/>
                  </a:lnTo>
                  <a:lnTo>
                    <a:pt x="154" y="198"/>
                  </a:lnTo>
                  <a:lnTo>
                    <a:pt x="170" y="207"/>
                  </a:lnTo>
                  <a:lnTo>
                    <a:pt x="185" y="216"/>
                  </a:lnTo>
                  <a:lnTo>
                    <a:pt x="201" y="224"/>
                  </a:lnTo>
                  <a:lnTo>
                    <a:pt x="217" y="232"/>
                  </a:lnTo>
                  <a:lnTo>
                    <a:pt x="233" y="238"/>
                  </a:lnTo>
                  <a:lnTo>
                    <a:pt x="250" y="244"/>
                  </a:lnTo>
                  <a:lnTo>
                    <a:pt x="267" y="249"/>
                  </a:lnTo>
                  <a:lnTo>
                    <a:pt x="286" y="253"/>
                  </a:lnTo>
                  <a:lnTo>
                    <a:pt x="303" y="257"/>
                  </a:lnTo>
                  <a:lnTo>
                    <a:pt x="321" y="259"/>
                  </a:lnTo>
                  <a:lnTo>
                    <a:pt x="339" y="262"/>
                  </a:lnTo>
                  <a:lnTo>
                    <a:pt x="357" y="262"/>
                  </a:lnTo>
                  <a:lnTo>
                    <a:pt x="376" y="262"/>
                  </a:lnTo>
                  <a:lnTo>
                    <a:pt x="395" y="262"/>
                  </a:lnTo>
                  <a:lnTo>
                    <a:pt x="413" y="259"/>
                  </a:lnTo>
                  <a:lnTo>
                    <a:pt x="432" y="257"/>
                  </a:lnTo>
                  <a:lnTo>
                    <a:pt x="450" y="254"/>
                  </a:lnTo>
                  <a:lnTo>
                    <a:pt x="469" y="249"/>
                  </a:lnTo>
                  <a:lnTo>
                    <a:pt x="469"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Freeform 101"/>
            <p:cNvSpPr>
              <a:spLocks/>
            </p:cNvSpPr>
            <p:nvPr userDrawn="1"/>
          </p:nvSpPr>
          <p:spPr bwMode="auto">
            <a:xfrm>
              <a:off x="1172" y="332"/>
              <a:ext cx="176" cy="121"/>
            </a:xfrm>
            <a:custGeom>
              <a:avLst/>
              <a:gdLst>
                <a:gd name="T0" fmla="*/ 441 w 702"/>
                <a:gd name="T1" fmla="*/ 472 h 483"/>
                <a:gd name="T2" fmla="*/ 475 w 702"/>
                <a:gd name="T3" fmla="*/ 461 h 483"/>
                <a:gd name="T4" fmla="*/ 508 w 702"/>
                <a:gd name="T5" fmla="*/ 447 h 483"/>
                <a:gd name="T6" fmla="*/ 538 w 702"/>
                <a:gd name="T7" fmla="*/ 430 h 483"/>
                <a:gd name="T8" fmla="*/ 566 w 702"/>
                <a:gd name="T9" fmla="*/ 410 h 483"/>
                <a:gd name="T10" fmla="*/ 592 w 702"/>
                <a:gd name="T11" fmla="*/ 388 h 483"/>
                <a:gd name="T12" fmla="*/ 616 w 702"/>
                <a:gd name="T13" fmla="*/ 363 h 483"/>
                <a:gd name="T14" fmla="*/ 637 w 702"/>
                <a:gd name="T15" fmla="*/ 336 h 483"/>
                <a:gd name="T16" fmla="*/ 655 w 702"/>
                <a:gd name="T17" fmla="*/ 309 h 483"/>
                <a:gd name="T18" fmla="*/ 669 w 702"/>
                <a:gd name="T19" fmla="*/ 279 h 483"/>
                <a:gd name="T20" fmla="*/ 682 w 702"/>
                <a:gd name="T21" fmla="*/ 248 h 483"/>
                <a:gd name="T22" fmla="*/ 691 w 702"/>
                <a:gd name="T23" fmla="*/ 215 h 483"/>
                <a:gd name="T24" fmla="*/ 698 w 702"/>
                <a:gd name="T25" fmla="*/ 181 h 483"/>
                <a:gd name="T26" fmla="*/ 702 w 702"/>
                <a:gd name="T27" fmla="*/ 147 h 483"/>
                <a:gd name="T28" fmla="*/ 701 w 702"/>
                <a:gd name="T29" fmla="*/ 112 h 483"/>
                <a:gd name="T30" fmla="*/ 697 w 702"/>
                <a:gd name="T31" fmla="*/ 77 h 483"/>
                <a:gd name="T32" fmla="*/ 690 w 702"/>
                <a:gd name="T33" fmla="*/ 42 h 483"/>
                <a:gd name="T34" fmla="*/ 686 w 702"/>
                <a:gd name="T35" fmla="*/ 31 h 483"/>
                <a:gd name="T36" fmla="*/ 673 w 702"/>
                <a:gd name="T37" fmla="*/ 0 h 483"/>
                <a:gd name="T38" fmla="*/ 27 w 702"/>
                <a:gd name="T39" fmla="*/ 0 h 483"/>
                <a:gd name="T40" fmla="*/ 10 w 702"/>
                <a:gd name="T41" fmla="*/ 52 h 483"/>
                <a:gd name="T42" fmla="*/ 1 w 702"/>
                <a:gd name="T43" fmla="*/ 108 h 483"/>
                <a:gd name="T44" fmla="*/ 1 w 702"/>
                <a:gd name="T45" fmla="*/ 165 h 483"/>
                <a:gd name="T46" fmla="*/ 11 w 702"/>
                <a:gd name="T47" fmla="*/ 224 h 483"/>
                <a:gd name="T48" fmla="*/ 16 w 702"/>
                <a:gd name="T49" fmla="*/ 241 h 483"/>
                <a:gd name="T50" fmla="*/ 30 w 702"/>
                <a:gd name="T51" fmla="*/ 275 h 483"/>
                <a:gd name="T52" fmla="*/ 45 w 702"/>
                <a:gd name="T53" fmla="*/ 306 h 483"/>
                <a:gd name="T54" fmla="*/ 63 w 702"/>
                <a:gd name="T55" fmla="*/ 335 h 483"/>
                <a:gd name="T56" fmla="*/ 84 w 702"/>
                <a:gd name="T57" fmla="*/ 362 h 483"/>
                <a:gd name="T58" fmla="*/ 108 w 702"/>
                <a:gd name="T59" fmla="*/ 387 h 483"/>
                <a:gd name="T60" fmla="*/ 134 w 702"/>
                <a:gd name="T61" fmla="*/ 409 h 483"/>
                <a:gd name="T62" fmla="*/ 161 w 702"/>
                <a:gd name="T63" fmla="*/ 429 h 483"/>
                <a:gd name="T64" fmla="*/ 190 w 702"/>
                <a:gd name="T65" fmla="*/ 444 h 483"/>
                <a:gd name="T66" fmla="*/ 221 w 702"/>
                <a:gd name="T67" fmla="*/ 459 h 483"/>
                <a:gd name="T68" fmla="*/ 252 w 702"/>
                <a:gd name="T69" fmla="*/ 470 h 483"/>
                <a:gd name="T70" fmla="*/ 285 w 702"/>
                <a:gd name="T71" fmla="*/ 478 h 483"/>
                <a:gd name="T72" fmla="*/ 319 w 702"/>
                <a:gd name="T73" fmla="*/ 482 h 483"/>
                <a:gd name="T74" fmla="*/ 354 w 702"/>
                <a:gd name="T75" fmla="*/ 483 h 483"/>
                <a:gd name="T76" fmla="*/ 389 w 702"/>
                <a:gd name="T77" fmla="*/ 482 h 483"/>
                <a:gd name="T78" fmla="*/ 424 w 702"/>
                <a:gd name="T79" fmla="*/ 476 h 483"/>
                <a:gd name="T80" fmla="*/ 441 w 702"/>
                <a:gd name="T81" fmla="*/ 472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2" h="483">
                  <a:moveTo>
                    <a:pt x="441" y="472"/>
                  </a:moveTo>
                  <a:lnTo>
                    <a:pt x="441" y="472"/>
                  </a:lnTo>
                  <a:lnTo>
                    <a:pt x="458" y="466"/>
                  </a:lnTo>
                  <a:lnTo>
                    <a:pt x="475" y="461"/>
                  </a:lnTo>
                  <a:lnTo>
                    <a:pt x="492" y="455"/>
                  </a:lnTo>
                  <a:lnTo>
                    <a:pt x="508" y="447"/>
                  </a:lnTo>
                  <a:lnTo>
                    <a:pt x="523" y="439"/>
                  </a:lnTo>
                  <a:lnTo>
                    <a:pt x="538" y="430"/>
                  </a:lnTo>
                  <a:lnTo>
                    <a:pt x="552" y="420"/>
                  </a:lnTo>
                  <a:lnTo>
                    <a:pt x="566" y="410"/>
                  </a:lnTo>
                  <a:lnTo>
                    <a:pt x="579" y="399"/>
                  </a:lnTo>
                  <a:lnTo>
                    <a:pt x="592" y="388"/>
                  </a:lnTo>
                  <a:lnTo>
                    <a:pt x="604" y="375"/>
                  </a:lnTo>
                  <a:lnTo>
                    <a:pt x="616" y="363"/>
                  </a:lnTo>
                  <a:lnTo>
                    <a:pt x="626" y="350"/>
                  </a:lnTo>
                  <a:lnTo>
                    <a:pt x="637" y="336"/>
                  </a:lnTo>
                  <a:lnTo>
                    <a:pt x="646" y="323"/>
                  </a:lnTo>
                  <a:lnTo>
                    <a:pt x="655" y="309"/>
                  </a:lnTo>
                  <a:lnTo>
                    <a:pt x="663" y="293"/>
                  </a:lnTo>
                  <a:lnTo>
                    <a:pt x="669" y="279"/>
                  </a:lnTo>
                  <a:lnTo>
                    <a:pt x="677" y="263"/>
                  </a:lnTo>
                  <a:lnTo>
                    <a:pt x="682" y="248"/>
                  </a:lnTo>
                  <a:lnTo>
                    <a:pt x="688" y="231"/>
                  </a:lnTo>
                  <a:lnTo>
                    <a:pt x="691" y="215"/>
                  </a:lnTo>
                  <a:lnTo>
                    <a:pt x="695" y="198"/>
                  </a:lnTo>
                  <a:lnTo>
                    <a:pt x="698" y="181"/>
                  </a:lnTo>
                  <a:lnTo>
                    <a:pt x="701" y="164"/>
                  </a:lnTo>
                  <a:lnTo>
                    <a:pt x="702" y="147"/>
                  </a:lnTo>
                  <a:lnTo>
                    <a:pt x="702" y="129"/>
                  </a:lnTo>
                  <a:lnTo>
                    <a:pt x="701" y="112"/>
                  </a:lnTo>
                  <a:lnTo>
                    <a:pt x="699" y="95"/>
                  </a:lnTo>
                  <a:lnTo>
                    <a:pt x="697" y="77"/>
                  </a:lnTo>
                  <a:lnTo>
                    <a:pt x="694" y="60"/>
                  </a:lnTo>
                  <a:lnTo>
                    <a:pt x="690" y="42"/>
                  </a:lnTo>
                  <a:lnTo>
                    <a:pt x="690" y="42"/>
                  </a:lnTo>
                  <a:lnTo>
                    <a:pt x="686" y="31"/>
                  </a:lnTo>
                  <a:lnTo>
                    <a:pt x="682" y="21"/>
                  </a:lnTo>
                  <a:lnTo>
                    <a:pt x="673" y="0"/>
                  </a:lnTo>
                  <a:lnTo>
                    <a:pt x="27" y="0"/>
                  </a:lnTo>
                  <a:lnTo>
                    <a:pt x="27" y="0"/>
                  </a:lnTo>
                  <a:lnTo>
                    <a:pt x="18" y="26"/>
                  </a:lnTo>
                  <a:lnTo>
                    <a:pt x="10" y="52"/>
                  </a:lnTo>
                  <a:lnTo>
                    <a:pt x="5" y="81"/>
                  </a:lnTo>
                  <a:lnTo>
                    <a:pt x="1" y="108"/>
                  </a:lnTo>
                  <a:lnTo>
                    <a:pt x="0" y="137"/>
                  </a:lnTo>
                  <a:lnTo>
                    <a:pt x="1" y="165"/>
                  </a:lnTo>
                  <a:lnTo>
                    <a:pt x="5" y="194"/>
                  </a:lnTo>
                  <a:lnTo>
                    <a:pt x="11" y="224"/>
                  </a:lnTo>
                  <a:lnTo>
                    <a:pt x="11" y="224"/>
                  </a:lnTo>
                  <a:lnTo>
                    <a:pt x="16" y="241"/>
                  </a:lnTo>
                  <a:lnTo>
                    <a:pt x="23" y="258"/>
                  </a:lnTo>
                  <a:lnTo>
                    <a:pt x="30" y="275"/>
                  </a:lnTo>
                  <a:lnTo>
                    <a:pt x="36" y="291"/>
                  </a:lnTo>
                  <a:lnTo>
                    <a:pt x="45" y="306"/>
                  </a:lnTo>
                  <a:lnTo>
                    <a:pt x="54" y="321"/>
                  </a:lnTo>
                  <a:lnTo>
                    <a:pt x="63" y="335"/>
                  </a:lnTo>
                  <a:lnTo>
                    <a:pt x="74" y="349"/>
                  </a:lnTo>
                  <a:lnTo>
                    <a:pt x="84" y="362"/>
                  </a:lnTo>
                  <a:lnTo>
                    <a:pt x="96" y="374"/>
                  </a:lnTo>
                  <a:lnTo>
                    <a:pt x="108" y="387"/>
                  </a:lnTo>
                  <a:lnTo>
                    <a:pt x="121" y="397"/>
                  </a:lnTo>
                  <a:lnTo>
                    <a:pt x="134" y="409"/>
                  </a:lnTo>
                  <a:lnTo>
                    <a:pt x="147" y="418"/>
                  </a:lnTo>
                  <a:lnTo>
                    <a:pt x="161" y="429"/>
                  </a:lnTo>
                  <a:lnTo>
                    <a:pt x="175" y="436"/>
                  </a:lnTo>
                  <a:lnTo>
                    <a:pt x="190" y="444"/>
                  </a:lnTo>
                  <a:lnTo>
                    <a:pt x="205" y="452"/>
                  </a:lnTo>
                  <a:lnTo>
                    <a:pt x="221" y="459"/>
                  </a:lnTo>
                  <a:lnTo>
                    <a:pt x="237" y="465"/>
                  </a:lnTo>
                  <a:lnTo>
                    <a:pt x="252" y="470"/>
                  </a:lnTo>
                  <a:lnTo>
                    <a:pt x="269" y="474"/>
                  </a:lnTo>
                  <a:lnTo>
                    <a:pt x="285" y="478"/>
                  </a:lnTo>
                  <a:lnTo>
                    <a:pt x="302" y="481"/>
                  </a:lnTo>
                  <a:lnTo>
                    <a:pt x="319" y="482"/>
                  </a:lnTo>
                  <a:lnTo>
                    <a:pt x="337" y="483"/>
                  </a:lnTo>
                  <a:lnTo>
                    <a:pt x="354" y="483"/>
                  </a:lnTo>
                  <a:lnTo>
                    <a:pt x="371" y="483"/>
                  </a:lnTo>
                  <a:lnTo>
                    <a:pt x="389" y="482"/>
                  </a:lnTo>
                  <a:lnTo>
                    <a:pt x="406" y="479"/>
                  </a:lnTo>
                  <a:lnTo>
                    <a:pt x="424" y="476"/>
                  </a:lnTo>
                  <a:lnTo>
                    <a:pt x="441" y="472"/>
                  </a:lnTo>
                  <a:lnTo>
                    <a:pt x="441" y="4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Freeform 102"/>
            <p:cNvSpPr>
              <a:spLocks/>
            </p:cNvSpPr>
            <p:nvPr userDrawn="1"/>
          </p:nvSpPr>
          <p:spPr bwMode="auto">
            <a:xfrm>
              <a:off x="938" y="353"/>
              <a:ext cx="155" cy="155"/>
            </a:xfrm>
            <a:custGeom>
              <a:avLst/>
              <a:gdLst>
                <a:gd name="T0" fmla="*/ 231 w 622"/>
                <a:gd name="T1" fmla="*/ 10 h 620"/>
                <a:gd name="T2" fmla="*/ 201 w 622"/>
                <a:gd name="T3" fmla="*/ 19 h 620"/>
                <a:gd name="T4" fmla="*/ 172 w 622"/>
                <a:gd name="T5" fmla="*/ 32 h 620"/>
                <a:gd name="T6" fmla="*/ 120 w 622"/>
                <a:gd name="T7" fmla="*/ 65 h 620"/>
                <a:gd name="T8" fmla="*/ 77 w 622"/>
                <a:gd name="T9" fmla="*/ 107 h 620"/>
                <a:gd name="T10" fmla="*/ 42 w 622"/>
                <a:gd name="T11" fmla="*/ 155 h 620"/>
                <a:gd name="T12" fmla="*/ 17 w 622"/>
                <a:gd name="T13" fmla="*/ 209 h 620"/>
                <a:gd name="T14" fmla="*/ 4 w 622"/>
                <a:gd name="T15" fmla="*/ 267 h 620"/>
                <a:gd name="T16" fmla="*/ 2 w 622"/>
                <a:gd name="T17" fmla="*/ 328 h 620"/>
                <a:gd name="T18" fmla="*/ 4 w 622"/>
                <a:gd name="T19" fmla="*/ 359 h 620"/>
                <a:gd name="T20" fmla="*/ 11 w 622"/>
                <a:gd name="T21" fmla="*/ 391 h 620"/>
                <a:gd name="T22" fmla="*/ 16 w 622"/>
                <a:gd name="T23" fmla="*/ 406 h 620"/>
                <a:gd name="T24" fmla="*/ 28 w 622"/>
                <a:gd name="T25" fmla="*/ 435 h 620"/>
                <a:gd name="T26" fmla="*/ 49 w 622"/>
                <a:gd name="T27" fmla="*/ 475 h 620"/>
                <a:gd name="T28" fmla="*/ 86 w 622"/>
                <a:gd name="T29" fmla="*/ 523 h 620"/>
                <a:gd name="T30" fmla="*/ 131 w 622"/>
                <a:gd name="T31" fmla="*/ 563 h 620"/>
                <a:gd name="T32" fmla="*/ 183 w 622"/>
                <a:gd name="T33" fmla="*/ 592 h 620"/>
                <a:gd name="T34" fmla="*/ 239 w 622"/>
                <a:gd name="T35" fmla="*/ 612 h 620"/>
                <a:gd name="T36" fmla="*/ 299 w 622"/>
                <a:gd name="T37" fmla="*/ 620 h 620"/>
                <a:gd name="T38" fmla="*/ 346 w 622"/>
                <a:gd name="T39" fmla="*/ 619 h 620"/>
                <a:gd name="T40" fmla="*/ 376 w 622"/>
                <a:gd name="T41" fmla="*/ 613 h 620"/>
                <a:gd name="T42" fmla="*/ 391 w 622"/>
                <a:gd name="T43" fmla="*/ 609 h 620"/>
                <a:gd name="T44" fmla="*/ 423 w 622"/>
                <a:gd name="T45" fmla="*/ 600 h 620"/>
                <a:gd name="T46" fmla="*/ 451 w 622"/>
                <a:gd name="T47" fmla="*/ 587 h 620"/>
                <a:gd name="T48" fmla="*/ 502 w 622"/>
                <a:gd name="T49" fmla="*/ 555 h 620"/>
                <a:gd name="T50" fmla="*/ 546 w 622"/>
                <a:gd name="T51" fmla="*/ 514 h 620"/>
                <a:gd name="T52" fmla="*/ 580 w 622"/>
                <a:gd name="T53" fmla="*/ 465 h 620"/>
                <a:gd name="T54" fmla="*/ 605 w 622"/>
                <a:gd name="T55" fmla="*/ 411 h 620"/>
                <a:gd name="T56" fmla="*/ 619 w 622"/>
                <a:gd name="T57" fmla="*/ 353 h 620"/>
                <a:gd name="T58" fmla="*/ 622 w 622"/>
                <a:gd name="T59" fmla="*/ 292 h 620"/>
                <a:gd name="T60" fmla="*/ 618 w 622"/>
                <a:gd name="T61" fmla="*/ 260 h 620"/>
                <a:gd name="T62" fmla="*/ 611 w 622"/>
                <a:gd name="T63" fmla="*/ 229 h 620"/>
                <a:gd name="T64" fmla="*/ 606 w 622"/>
                <a:gd name="T65" fmla="*/ 215 h 620"/>
                <a:gd name="T66" fmla="*/ 596 w 622"/>
                <a:gd name="T67" fmla="*/ 185 h 620"/>
                <a:gd name="T68" fmla="*/ 574 w 622"/>
                <a:gd name="T69" fmla="*/ 144 h 620"/>
                <a:gd name="T70" fmla="*/ 537 w 622"/>
                <a:gd name="T71" fmla="*/ 96 h 620"/>
                <a:gd name="T72" fmla="*/ 492 w 622"/>
                <a:gd name="T73" fmla="*/ 57 h 620"/>
                <a:gd name="T74" fmla="*/ 441 w 622"/>
                <a:gd name="T75" fmla="*/ 27 h 620"/>
                <a:gd name="T76" fmla="*/ 383 w 622"/>
                <a:gd name="T77" fmla="*/ 8 h 620"/>
                <a:gd name="T78" fmla="*/ 323 w 622"/>
                <a:gd name="T79" fmla="*/ 0 h 620"/>
                <a:gd name="T80" fmla="*/ 278 w 622"/>
                <a:gd name="T81" fmla="*/ 1 h 620"/>
                <a:gd name="T82" fmla="*/ 247 w 622"/>
                <a:gd name="T83" fmla="*/ 6 h 620"/>
                <a:gd name="T84" fmla="*/ 231 w 622"/>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231" y="10"/>
                  </a:moveTo>
                  <a:lnTo>
                    <a:pt x="231" y="10"/>
                  </a:lnTo>
                  <a:lnTo>
                    <a:pt x="215" y="14"/>
                  </a:lnTo>
                  <a:lnTo>
                    <a:pt x="201" y="19"/>
                  </a:lnTo>
                  <a:lnTo>
                    <a:pt x="187" y="26"/>
                  </a:lnTo>
                  <a:lnTo>
                    <a:pt x="172" y="32"/>
                  </a:lnTo>
                  <a:lnTo>
                    <a:pt x="145" y="48"/>
                  </a:lnTo>
                  <a:lnTo>
                    <a:pt x="120" y="65"/>
                  </a:lnTo>
                  <a:lnTo>
                    <a:pt x="98" y="84"/>
                  </a:lnTo>
                  <a:lnTo>
                    <a:pt x="77" y="107"/>
                  </a:lnTo>
                  <a:lnTo>
                    <a:pt x="59" y="130"/>
                  </a:lnTo>
                  <a:lnTo>
                    <a:pt x="42" y="155"/>
                  </a:lnTo>
                  <a:lnTo>
                    <a:pt x="29" y="181"/>
                  </a:lnTo>
                  <a:lnTo>
                    <a:pt x="17" y="209"/>
                  </a:lnTo>
                  <a:lnTo>
                    <a:pt x="9" y="238"/>
                  </a:lnTo>
                  <a:lnTo>
                    <a:pt x="4" y="267"/>
                  </a:lnTo>
                  <a:lnTo>
                    <a:pt x="0" y="298"/>
                  </a:lnTo>
                  <a:lnTo>
                    <a:pt x="2" y="328"/>
                  </a:lnTo>
                  <a:lnTo>
                    <a:pt x="3" y="344"/>
                  </a:lnTo>
                  <a:lnTo>
                    <a:pt x="4" y="359"/>
                  </a:lnTo>
                  <a:lnTo>
                    <a:pt x="8" y="375"/>
                  </a:lnTo>
                  <a:lnTo>
                    <a:pt x="11" y="391"/>
                  </a:lnTo>
                  <a:lnTo>
                    <a:pt x="11" y="391"/>
                  </a:lnTo>
                  <a:lnTo>
                    <a:pt x="16" y="406"/>
                  </a:lnTo>
                  <a:lnTo>
                    <a:pt x="21" y="421"/>
                  </a:lnTo>
                  <a:lnTo>
                    <a:pt x="28" y="435"/>
                  </a:lnTo>
                  <a:lnTo>
                    <a:pt x="34" y="449"/>
                  </a:lnTo>
                  <a:lnTo>
                    <a:pt x="49" y="475"/>
                  </a:lnTo>
                  <a:lnTo>
                    <a:pt x="67" y="501"/>
                  </a:lnTo>
                  <a:lnTo>
                    <a:pt x="86" y="523"/>
                  </a:lnTo>
                  <a:lnTo>
                    <a:pt x="107" y="544"/>
                  </a:lnTo>
                  <a:lnTo>
                    <a:pt x="131" y="563"/>
                  </a:lnTo>
                  <a:lnTo>
                    <a:pt x="157" y="579"/>
                  </a:lnTo>
                  <a:lnTo>
                    <a:pt x="183" y="592"/>
                  </a:lnTo>
                  <a:lnTo>
                    <a:pt x="210" y="603"/>
                  </a:lnTo>
                  <a:lnTo>
                    <a:pt x="239" y="612"/>
                  </a:lnTo>
                  <a:lnTo>
                    <a:pt x="269" y="617"/>
                  </a:lnTo>
                  <a:lnTo>
                    <a:pt x="299" y="620"/>
                  </a:lnTo>
                  <a:lnTo>
                    <a:pt x="330" y="620"/>
                  </a:lnTo>
                  <a:lnTo>
                    <a:pt x="346" y="619"/>
                  </a:lnTo>
                  <a:lnTo>
                    <a:pt x="361" y="616"/>
                  </a:lnTo>
                  <a:lnTo>
                    <a:pt x="376" y="613"/>
                  </a:lnTo>
                  <a:lnTo>
                    <a:pt x="391" y="609"/>
                  </a:lnTo>
                  <a:lnTo>
                    <a:pt x="391" y="609"/>
                  </a:lnTo>
                  <a:lnTo>
                    <a:pt x="407" y="606"/>
                  </a:lnTo>
                  <a:lnTo>
                    <a:pt x="423" y="600"/>
                  </a:lnTo>
                  <a:lnTo>
                    <a:pt x="437" y="594"/>
                  </a:lnTo>
                  <a:lnTo>
                    <a:pt x="451" y="587"/>
                  </a:lnTo>
                  <a:lnTo>
                    <a:pt x="477" y="573"/>
                  </a:lnTo>
                  <a:lnTo>
                    <a:pt x="502" y="555"/>
                  </a:lnTo>
                  <a:lnTo>
                    <a:pt x="525" y="535"/>
                  </a:lnTo>
                  <a:lnTo>
                    <a:pt x="546" y="514"/>
                  </a:lnTo>
                  <a:lnTo>
                    <a:pt x="565" y="491"/>
                  </a:lnTo>
                  <a:lnTo>
                    <a:pt x="580" y="465"/>
                  </a:lnTo>
                  <a:lnTo>
                    <a:pt x="595" y="439"/>
                  </a:lnTo>
                  <a:lnTo>
                    <a:pt x="605" y="411"/>
                  </a:lnTo>
                  <a:lnTo>
                    <a:pt x="614" y="383"/>
                  </a:lnTo>
                  <a:lnTo>
                    <a:pt x="619" y="353"/>
                  </a:lnTo>
                  <a:lnTo>
                    <a:pt x="622" y="323"/>
                  </a:lnTo>
                  <a:lnTo>
                    <a:pt x="622" y="292"/>
                  </a:lnTo>
                  <a:lnTo>
                    <a:pt x="621" y="276"/>
                  </a:lnTo>
                  <a:lnTo>
                    <a:pt x="618" y="260"/>
                  </a:lnTo>
                  <a:lnTo>
                    <a:pt x="615" y="245"/>
                  </a:lnTo>
                  <a:lnTo>
                    <a:pt x="611" y="229"/>
                  </a:lnTo>
                  <a:lnTo>
                    <a:pt x="611" y="229"/>
                  </a:lnTo>
                  <a:lnTo>
                    <a:pt x="606" y="215"/>
                  </a:lnTo>
                  <a:lnTo>
                    <a:pt x="601" y="199"/>
                  </a:lnTo>
                  <a:lnTo>
                    <a:pt x="596" y="185"/>
                  </a:lnTo>
                  <a:lnTo>
                    <a:pt x="589" y="170"/>
                  </a:lnTo>
                  <a:lnTo>
                    <a:pt x="574" y="144"/>
                  </a:lnTo>
                  <a:lnTo>
                    <a:pt x="557" y="120"/>
                  </a:lnTo>
                  <a:lnTo>
                    <a:pt x="537" y="96"/>
                  </a:lnTo>
                  <a:lnTo>
                    <a:pt x="515" y="75"/>
                  </a:lnTo>
                  <a:lnTo>
                    <a:pt x="492" y="57"/>
                  </a:lnTo>
                  <a:lnTo>
                    <a:pt x="467" y="41"/>
                  </a:lnTo>
                  <a:lnTo>
                    <a:pt x="441" y="27"/>
                  </a:lnTo>
                  <a:lnTo>
                    <a:pt x="412" y="17"/>
                  </a:lnTo>
                  <a:lnTo>
                    <a:pt x="383" y="8"/>
                  </a:lnTo>
                  <a:lnTo>
                    <a:pt x="353" y="2"/>
                  </a:lnTo>
                  <a:lnTo>
                    <a:pt x="323" y="0"/>
                  </a:lnTo>
                  <a:lnTo>
                    <a:pt x="293" y="0"/>
                  </a:lnTo>
                  <a:lnTo>
                    <a:pt x="278" y="1"/>
                  </a:lnTo>
                  <a:lnTo>
                    <a:pt x="262" y="4"/>
                  </a:lnTo>
                  <a:lnTo>
                    <a:pt x="247" y="6"/>
                  </a:lnTo>
                  <a:lnTo>
                    <a:pt x="231" y="10"/>
                  </a:lnTo>
                  <a:lnTo>
                    <a:pt x="23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Freeform 103"/>
            <p:cNvSpPr>
              <a:spLocks/>
            </p:cNvSpPr>
            <p:nvPr userDrawn="1"/>
          </p:nvSpPr>
          <p:spPr bwMode="auto">
            <a:xfrm>
              <a:off x="703" y="429"/>
              <a:ext cx="135" cy="135"/>
            </a:xfrm>
            <a:custGeom>
              <a:avLst/>
              <a:gdLst>
                <a:gd name="T0" fmla="*/ 200 w 540"/>
                <a:gd name="T1" fmla="*/ 9 h 539"/>
                <a:gd name="T2" fmla="*/ 149 w 540"/>
                <a:gd name="T3" fmla="*/ 29 h 539"/>
                <a:gd name="T4" fmla="*/ 105 w 540"/>
                <a:gd name="T5" fmla="*/ 57 h 539"/>
                <a:gd name="T6" fmla="*/ 67 w 540"/>
                <a:gd name="T7" fmla="*/ 92 h 539"/>
                <a:gd name="T8" fmla="*/ 37 w 540"/>
                <a:gd name="T9" fmla="*/ 135 h 539"/>
                <a:gd name="T10" fmla="*/ 15 w 540"/>
                <a:gd name="T11" fmla="*/ 182 h 539"/>
                <a:gd name="T12" fmla="*/ 3 w 540"/>
                <a:gd name="T13" fmla="*/ 233 h 539"/>
                <a:gd name="T14" fmla="*/ 0 w 540"/>
                <a:gd name="T15" fmla="*/ 285 h 539"/>
                <a:gd name="T16" fmla="*/ 10 w 540"/>
                <a:gd name="T17" fmla="*/ 340 h 539"/>
                <a:gd name="T18" fmla="*/ 17 w 540"/>
                <a:gd name="T19" fmla="*/ 366 h 539"/>
                <a:gd name="T20" fmla="*/ 42 w 540"/>
                <a:gd name="T21" fmla="*/ 414 h 539"/>
                <a:gd name="T22" fmla="*/ 75 w 540"/>
                <a:gd name="T23" fmla="*/ 456 h 539"/>
                <a:gd name="T24" fmla="*/ 114 w 540"/>
                <a:gd name="T25" fmla="*/ 490 h 539"/>
                <a:gd name="T26" fmla="*/ 158 w 540"/>
                <a:gd name="T27" fmla="*/ 516 h 539"/>
                <a:gd name="T28" fmla="*/ 208 w 540"/>
                <a:gd name="T29" fmla="*/ 533 h 539"/>
                <a:gd name="T30" fmla="*/ 260 w 540"/>
                <a:gd name="T31" fmla="*/ 539 h 539"/>
                <a:gd name="T32" fmla="*/ 313 w 540"/>
                <a:gd name="T33" fmla="*/ 537 h 539"/>
                <a:gd name="T34" fmla="*/ 340 w 540"/>
                <a:gd name="T35" fmla="*/ 530 h 539"/>
                <a:gd name="T36" fmla="*/ 391 w 540"/>
                <a:gd name="T37" fmla="*/ 512 h 539"/>
                <a:gd name="T38" fmla="*/ 436 w 540"/>
                <a:gd name="T39" fmla="*/ 483 h 539"/>
                <a:gd name="T40" fmla="*/ 473 w 540"/>
                <a:gd name="T41" fmla="*/ 447 h 539"/>
                <a:gd name="T42" fmla="*/ 503 w 540"/>
                <a:gd name="T43" fmla="*/ 405 h 539"/>
                <a:gd name="T44" fmla="*/ 526 w 540"/>
                <a:gd name="T45" fmla="*/ 358 h 539"/>
                <a:gd name="T46" fmla="*/ 537 w 540"/>
                <a:gd name="T47" fmla="*/ 307 h 539"/>
                <a:gd name="T48" fmla="*/ 540 w 540"/>
                <a:gd name="T49" fmla="*/ 254 h 539"/>
                <a:gd name="T50" fmla="*/ 531 w 540"/>
                <a:gd name="T51" fmla="*/ 201 h 539"/>
                <a:gd name="T52" fmla="*/ 523 w 540"/>
                <a:gd name="T53" fmla="*/ 173 h 539"/>
                <a:gd name="T54" fmla="*/ 498 w 540"/>
                <a:gd name="T55" fmla="*/ 126 h 539"/>
                <a:gd name="T56" fmla="*/ 466 w 540"/>
                <a:gd name="T57" fmla="*/ 85 h 539"/>
                <a:gd name="T58" fmla="*/ 426 w 540"/>
                <a:gd name="T59" fmla="*/ 51 h 539"/>
                <a:gd name="T60" fmla="*/ 382 w 540"/>
                <a:gd name="T61" fmla="*/ 25 h 539"/>
                <a:gd name="T62" fmla="*/ 333 w 540"/>
                <a:gd name="T63" fmla="*/ 8 h 539"/>
                <a:gd name="T64" fmla="*/ 281 w 540"/>
                <a:gd name="T65" fmla="*/ 0 h 539"/>
                <a:gd name="T66" fmla="*/ 227 w 540"/>
                <a:gd name="T67" fmla="*/ 4 h 539"/>
                <a:gd name="T68" fmla="*/ 200 w 540"/>
                <a:gd name="T69" fmla="*/ 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200" y="9"/>
                  </a:moveTo>
                  <a:lnTo>
                    <a:pt x="200" y="9"/>
                  </a:lnTo>
                  <a:lnTo>
                    <a:pt x="174" y="18"/>
                  </a:lnTo>
                  <a:lnTo>
                    <a:pt x="149" y="29"/>
                  </a:lnTo>
                  <a:lnTo>
                    <a:pt x="125" y="42"/>
                  </a:lnTo>
                  <a:lnTo>
                    <a:pt x="105" y="57"/>
                  </a:lnTo>
                  <a:lnTo>
                    <a:pt x="84" y="74"/>
                  </a:lnTo>
                  <a:lnTo>
                    <a:pt x="67" y="92"/>
                  </a:lnTo>
                  <a:lnTo>
                    <a:pt x="50" y="113"/>
                  </a:lnTo>
                  <a:lnTo>
                    <a:pt x="37" y="135"/>
                  </a:lnTo>
                  <a:lnTo>
                    <a:pt x="24" y="158"/>
                  </a:lnTo>
                  <a:lnTo>
                    <a:pt x="15" y="182"/>
                  </a:lnTo>
                  <a:lnTo>
                    <a:pt x="7" y="207"/>
                  </a:lnTo>
                  <a:lnTo>
                    <a:pt x="3" y="233"/>
                  </a:lnTo>
                  <a:lnTo>
                    <a:pt x="0" y="259"/>
                  </a:lnTo>
                  <a:lnTo>
                    <a:pt x="0" y="285"/>
                  </a:lnTo>
                  <a:lnTo>
                    <a:pt x="3" y="313"/>
                  </a:lnTo>
                  <a:lnTo>
                    <a:pt x="10" y="340"/>
                  </a:lnTo>
                  <a:lnTo>
                    <a:pt x="10" y="340"/>
                  </a:lnTo>
                  <a:lnTo>
                    <a:pt x="17" y="366"/>
                  </a:lnTo>
                  <a:lnTo>
                    <a:pt x="29" y="391"/>
                  </a:lnTo>
                  <a:lnTo>
                    <a:pt x="42" y="414"/>
                  </a:lnTo>
                  <a:lnTo>
                    <a:pt x="56" y="436"/>
                  </a:lnTo>
                  <a:lnTo>
                    <a:pt x="75" y="456"/>
                  </a:lnTo>
                  <a:lnTo>
                    <a:pt x="93" y="474"/>
                  </a:lnTo>
                  <a:lnTo>
                    <a:pt x="114" y="490"/>
                  </a:lnTo>
                  <a:lnTo>
                    <a:pt x="135" y="504"/>
                  </a:lnTo>
                  <a:lnTo>
                    <a:pt x="158" y="516"/>
                  </a:lnTo>
                  <a:lnTo>
                    <a:pt x="183" y="525"/>
                  </a:lnTo>
                  <a:lnTo>
                    <a:pt x="208" y="533"/>
                  </a:lnTo>
                  <a:lnTo>
                    <a:pt x="234" y="538"/>
                  </a:lnTo>
                  <a:lnTo>
                    <a:pt x="260" y="539"/>
                  </a:lnTo>
                  <a:lnTo>
                    <a:pt x="286" y="539"/>
                  </a:lnTo>
                  <a:lnTo>
                    <a:pt x="313" y="537"/>
                  </a:lnTo>
                  <a:lnTo>
                    <a:pt x="340" y="530"/>
                  </a:lnTo>
                  <a:lnTo>
                    <a:pt x="340" y="530"/>
                  </a:lnTo>
                  <a:lnTo>
                    <a:pt x="367" y="522"/>
                  </a:lnTo>
                  <a:lnTo>
                    <a:pt x="391" y="512"/>
                  </a:lnTo>
                  <a:lnTo>
                    <a:pt x="415" y="498"/>
                  </a:lnTo>
                  <a:lnTo>
                    <a:pt x="436" y="483"/>
                  </a:lnTo>
                  <a:lnTo>
                    <a:pt x="456" y="466"/>
                  </a:lnTo>
                  <a:lnTo>
                    <a:pt x="473" y="447"/>
                  </a:lnTo>
                  <a:lnTo>
                    <a:pt x="490" y="427"/>
                  </a:lnTo>
                  <a:lnTo>
                    <a:pt x="503" y="405"/>
                  </a:lnTo>
                  <a:lnTo>
                    <a:pt x="516" y="382"/>
                  </a:lnTo>
                  <a:lnTo>
                    <a:pt x="526" y="358"/>
                  </a:lnTo>
                  <a:lnTo>
                    <a:pt x="533" y="333"/>
                  </a:lnTo>
                  <a:lnTo>
                    <a:pt x="537" y="307"/>
                  </a:lnTo>
                  <a:lnTo>
                    <a:pt x="540" y="281"/>
                  </a:lnTo>
                  <a:lnTo>
                    <a:pt x="540" y="254"/>
                  </a:lnTo>
                  <a:lnTo>
                    <a:pt x="537" y="227"/>
                  </a:lnTo>
                  <a:lnTo>
                    <a:pt x="531" y="201"/>
                  </a:lnTo>
                  <a:lnTo>
                    <a:pt x="531" y="201"/>
                  </a:lnTo>
                  <a:lnTo>
                    <a:pt x="523" y="173"/>
                  </a:lnTo>
                  <a:lnTo>
                    <a:pt x="511" y="148"/>
                  </a:lnTo>
                  <a:lnTo>
                    <a:pt x="498" y="126"/>
                  </a:lnTo>
                  <a:lnTo>
                    <a:pt x="484" y="104"/>
                  </a:lnTo>
                  <a:lnTo>
                    <a:pt x="466" y="85"/>
                  </a:lnTo>
                  <a:lnTo>
                    <a:pt x="447" y="66"/>
                  </a:lnTo>
                  <a:lnTo>
                    <a:pt x="426" y="51"/>
                  </a:lnTo>
                  <a:lnTo>
                    <a:pt x="406" y="36"/>
                  </a:lnTo>
                  <a:lnTo>
                    <a:pt x="382" y="25"/>
                  </a:lnTo>
                  <a:lnTo>
                    <a:pt x="357" y="14"/>
                  </a:lnTo>
                  <a:lnTo>
                    <a:pt x="333" y="8"/>
                  </a:lnTo>
                  <a:lnTo>
                    <a:pt x="308" y="3"/>
                  </a:lnTo>
                  <a:lnTo>
                    <a:pt x="281" y="0"/>
                  </a:lnTo>
                  <a:lnTo>
                    <a:pt x="254" y="0"/>
                  </a:lnTo>
                  <a:lnTo>
                    <a:pt x="227" y="4"/>
                  </a:lnTo>
                  <a:lnTo>
                    <a:pt x="200" y="9"/>
                  </a:lnTo>
                  <a:lnTo>
                    <a:pt x="20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Freeform 104"/>
            <p:cNvSpPr>
              <a:spLocks/>
            </p:cNvSpPr>
            <p:nvPr userDrawn="1"/>
          </p:nvSpPr>
          <p:spPr bwMode="auto">
            <a:xfrm>
              <a:off x="469" y="504"/>
              <a:ext cx="114" cy="115"/>
            </a:xfrm>
            <a:custGeom>
              <a:avLst/>
              <a:gdLst>
                <a:gd name="T0" fmla="*/ 289 w 459"/>
                <a:gd name="T1" fmla="*/ 452 h 459"/>
                <a:gd name="T2" fmla="*/ 332 w 459"/>
                <a:gd name="T3" fmla="*/ 435 h 459"/>
                <a:gd name="T4" fmla="*/ 372 w 459"/>
                <a:gd name="T5" fmla="*/ 411 h 459"/>
                <a:gd name="T6" fmla="*/ 403 w 459"/>
                <a:gd name="T7" fmla="*/ 381 h 459"/>
                <a:gd name="T8" fmla="*/ 429 w 459"/>
                <a:gd name="T9" fmla="*/ 344 h 459"/>
                <a:gd name="T10" fmla="*/ 447 w 459"/>
                <a:gd name="T11" fmla="*/ 305 h 459"/>
                <a:gd name="T12" fmla="*/ 458 w 459"/>
                <a:gd name="T13" fmla="*/ 262 h 459"/>
                <a:gd name="T14" fmla="*/ 459 w 459"/>
                <a:gd name="T15" fmla="*/ 216 h 459"/>
                <a:gd name="T16" fmla="*/ 452 w 459"/>
                <a:gd name="T17" fmla="*/ 171 h 459"/>
                <a:gd name="T18" fmla="*/ 445 w 459"/>
                <a:gd name="T19" fmla="*/ 149 h 459"/>
                <a:gd name="T20" fmla="*/ 424 w 459"/>
                <a:gd name="T21" fmla="*/ 107 h 459"/>
                <a:gd name="T22" fmla="*/ 396 w 459"/>
                <a:gd name="T23" fmla="*/ 72 h 459"/>
                <a:gd name="T24" fmla="*/ 364 w 459"/>
                <a:gd name="T25" fmla="*/ 43 h 459"/>
                <a:gd name="T26" fmla="*/ 325 w 459"/>
                <a:gd name="T27" fmla="*/ 21 h 459"/>
                <a:gd name="T28" fmla="*/ 283 w 459"/>
                <a:gd name="T29" fmla="*/ 7 h 459"/>
                <a:gd name="T30" fmla="*/ 239 w 459"/>
                <a:gd name="T31" fmla="*/ 0 h 459"/>
                <a:gd name="T32" fmla="*/ 193 w 459"/>
                <a:gd name="T33" fmla="*/ 3 h 459"/>
                <a:gd name="T34" fmla="*/ 171 w 459"/>
                <a:gd name="T35" fmla="*/ 8 h 459"/>
                <a:gd name="T36" fmla="*/ 127 w 459"/>
                <a:gd name="T37" fmla="*/ 25 h 459"/>
                <a:gd name="T38" fmla="*/ 89 w 459"/>
                <a:gd name="T39" fmla="*/ 48 h 459"/>
                <a:gd name="T40" fmla="*/ 56 w 459"/>
                <a:gd name="T41" fmla="*/ 80 h 459"/>
                <a:gd name="T42" fmla="*/ 31 w 459"/>
                <a:gd name="T43" fmla="*/ 115 h 459"/>
                <a:gd name="T44" fmla="*/ 13 w 459"/>
                <a:gd name="T45" fmla="*/ 155 h 459"/>
                <a:gd name="T46" fmla="*/ 3 w 459"/>
                <a:gd name="T47" fmla="*/ 198 h 459"/>
                <a:gd name="T48" fmla="*/ 0 w 459"/>
                <a:gd name="T49" fmla="*/ 244 h 459"/>
                <a:gd name="T50" fmla="*/ 8 w 459"/>
                <a:gd name="T51" fmla="*/ 289 h 459"/>
                <a:gd name="T52" fmla="*/ 16 w 459"/>
                <a:gd name="T53" fmla="*/ 312 h 459"/>
                <a:gd name="T54" fmla="*/ 35 w 459"/>
                <a:gd name="T55" fmla="*/ 353 h 459"/>
                <a:gd name="T56" fmla="*/ 63 w 459"/>
                <a:gd name="T57" fmla="*/ 388 h 459"/>
                <a:gd name="T58" fmla="*/ 97 w 459"/>
                <a:gd name="T59" fmla="*/ 417 h 459"/>
                <a:gd name="T60" fmla="*/ 134 w 459"/>
                <a:gd name="T61" fmla="*/ 439 h 459"/>
                <a:gd name="T62" fmla="*/ 176 w 459"/>
                <a:gd name="T63" fmla="*/ 454 h 459"/>
                <a:gd name="T64" fmla="*/ 220 w 459"/>
                <a:gd name="T65" fmla="*/ 459 h 459"/>
                <a:gd name="T66" fmla="*/ 266 w 459"/>
                <a:gd name="T67" fmla="*/ 456 h 459"/>
                <a:gd name="T68" fmla="*/ 289 w 459"/>
                <a:gd name="T69" fmla="*/ 452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59">
                  <a:moveTo>
                    <a:pt x="289" y="452"/>
                  </a:moveTo>
                  <a:lnTo>
                    <a:pt x="289" y="452"/>
                  </a:lnTo>
                  <a:lnTo>
                    <a:pt x="312" y="444"/>
                  </a:lnTo>
                  <a:lnTo>
                    <a:pt x="332" y="435"/>
                  </a:lnTo>
                  <a:lnTo>
                    <a:pt x="353" y="424"/>
                  </a:lnTo>
                  <a:lnTo>
                    <a:pt x="372" y="411"/>
                  </a:lnTo>
                  <a:lnTo>
                    <a:pt x="388" y="396"/>
                  </a:lnTo>
                  <a:lnTo>
                    <a:pt x="403" y="381"/>
                  </a:lnTo>
                  <a:lnTo>
                    <a:pt x="417" y="364"/>
                  </a:lnTo>
                  <a:lnTo>
                    <a:pt x="429" y="344"/>
                  </a:lnTo>
                  <a:lnTo>
                    <a:pt x="439" y="325"/>
                  </a:lnTo>
                  <a:lnTo>
                    <a:pt x="447" y="305"/>
                  </a:lnTo>
                  <a:lnTo>
                    <a:pt x="454" y="283"/>
                  </a:lnTo>
                  <a:lnTo>
                    <a:pt x="458" y="262"/>
                  </a:lnTo>
                  <a:lnTo>
                    <a:pt x="459" y="239"/>
                  </a:lnTo>
                  <a:lnTo>
                    <a:pt x="459" y="216"/>
                  </a:lnTo>
                  <a:lnTo>
                    <a:pt x="456" y="193"/>
                  </a:lnTo>
                  <a:lnTo>
                    <a:pt x="452" y="171"/>
                  </a:lnTo>
                  <a:lnTo>
                    <a:pt x="452" y="171"/>
                  </a:lnTo>
                  <a:lnTo>
                    <a:pt x="445" y="149"/>
                  </a:lnTo>
                  <a:lnTo>
                    <a:pt x="435" y="127"/>
                  </a:lnTo>
                  <a:lnTo>
                    <a:pt x="424" y="107"/>
                  </a:lnTo>
                  <a:lnTo>
                    <a:pt x="411" y="89"/>
                  </a:lnTo>
                  <a:lnTo>
                    <a:pt x="396" y="72"/>
                  </a:lnTo>
                  <a:lnTo>
                    <a:pt x="381" y="56"/>
                  </a:lnTo>
                  <a:lnTo>
                    <a:pt x="364" y="43"/>
                  </a:lnTo>
                  <a:lnTo>
                    <a:pt x="344" y="31"/>
                  </a:lnTo>
                  <a:lnTo>
                    <a:pt x="325" y="21"/>
                  </a:lnTo>
                  <a:lnTo>
                    <a:pt x="305" y="13"/>
                  </a:lnTo>
                  <a:lnTo>
                    <a:pt x="283" y="7"/>
                  </a:lnTo>
                  <a:lnTo>
                    <a:pt x="262" y="3"/>
                  </a:lnTo>
                  <a:lnTo>
                    <a:pt x="239" y="0"/>
                  </a:lnTo>
                  <a:lnTo>
                    <a:pt x="216" y="2"/>
                  </a:lnTo>
                  <a:lnTo>
                    <a:pt x="193" y="3"/>
                  </a:lnTo>
                  <a:lnTo>
                    <a:pt x="171" y="8"/>
                  </a:lnTo>
                  <a:lnTo>
                    <a:pt x="171" y="8"/>
                  </a:lnTo>
                  <a:lnTo>
                    <a:pt x="149" y="16"/>
                  </a:lnTo>
                  <a:lnTo>
                    <a:pt x="127" y="25"/>
                  </a:lnTo>
                  <a:lnTo>
                    <a:pt x="107" y="35"/>
                  </a:lnTo>
                  <a:lnTo>
                    <a:pt x="89" y="48"/>
                  </a:lnTo>
                  <a:lnTo>
                    <a:pt x="72" y="64"/>
                  </a:lnTo>
                  <a:lnTo>
                    <a:pt x="56" y="80"/>
                  </a:lnTo>
                  <a:lnTo>
                    <a:pt x="43" y="97"/>
                  </a:lnTo>
                  <a:lnTo>
                    <a:pt x="31" y="115"/>
                  </a:lnTo>
                  <a:lnTo>
                    <a:pt x="21" y="134"/>
                  </a:lnTo>
                  <a:lnTo>
                    <a:pt x="13" y="155"/>
                  </a:lnTo>
                  <a:lnTo>
                    <a:pt x="7" y="176"/>
                  </a:lnTo>
                  <a:lnTo>
                    <a:pt x="3" y="198"/>
                  </a:lnTo>
                  <a:lnTo>
                    <a:pt x="0" y="220"/>
                  </a:lnTo>
                  <a:lnTo>
                    <a:pt x="0" y="244"/>
                  </a:lnTo>
                  <a:lnTo>
                    <a:pt x="3" y="266"/>
                  </a:lnTo>
                  <a:lnTo>
                    <a:pt x="8" y="289"/>
                  </a:lnTo>
                  <a:lnTo>
                    <a:pt x="8" y="289"/>
                  </a:lnTo>
                  <a:lnTo>
                    <a:pt x="16" y="312"/>
                  </a:lnTo>
                  <a:lnTo>
                    <a:pt x="25" y="332"/>
                  </a:lnTo>
                  <a:lnTo>
                    <a:pt x="35" y="353"/>
                  </a:lnTo>
                  <a:lnTo>
                    <a:pt x="48" y="372"/>
                  </a:lnTo>
                  <a:lnTo>
                    <a:pt x="63" y="388"/>
                  </a:lnTo>
                  <a:lnTo>
                    <a:pt x="80" y="403"/>
                  </a:lnTo>
                  <a:lnTo>
                    <a:pt x="97" y="417"/>
                  </a:lnTo>
                  <a:lnTo>
                    <a:pt x="115" y="429"/>
                  </a:lnTo>
                  <a:lnTo>
                    <a:pt x="134" y="439"/>
                  </a:lnTo>
                  <a:lnTo>
                    <a:pt x="155" y="447"/>
                  </a:lnTo>
                  <a:lnTo>
                    <a:pt x="176" y="454"/>
                  </a:lnTo>
                  <a:lnTo>
                    <a:pt x="198" y="458"/>
                  </a:lnTo>
                  <a:lnTo>
                    <a:pt x="220" y="459"/>
                  </a:lnTo>
                  <a:lnTo>
                    <a:pt x="244" y="459"/>
                  </a:lnTo>
                  <a:lnTo>
                    <a:pt x="266" y="456"/>
                  </a:lnTo>
                  <a:lnTo>
                    <a:pt x="289" y="452"/>
                  </a:lnTo>
                  <a:lnTo>
                    <a:pt x="289" y="4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Freeform 105"/>
            <p:cNvSpPr>
              <a:spLocks/>
            </p:cNvSpPr>
            <p:nvPr userDrawn="1"/>
          </p:nvSpPr>
          <p:spPr bwMode="auto">
            <a:xfrm>
              <a:off x="235" y="580"/>
              <a:ext cx="94" cy="95"/>
            </a:xfrm>
            <a:custGeom>
              <a:avLst/>
              <a:gdLst>
                <a:gd name="T0" fmla="*/ 372 w 378"/>
                <a:gd name="T1" fmla="*/ 139 h 378"/>
                <a:gd name="T2" fmla="*/ 357 w 378"/>
                <a:gd name="T3" fmla="*/ 104 h 378"/>
                <a:gd name="T4" fmla="*/ 338 w 378"/>
                <a:gd name="T5" fmla="*/ 71 h 378"/>
                <a:gd name="T6" fmla="*/ 313 w 378"/>
                <a:gd name="T7" fmla="*/ 45 h 378"/>
                <a:gd name="T8" fmla="*/ 283 w 378"/>
                <a:gd name="T9" fmla="*/ 25 h 378"/>
                <a:gd name="T10" fmla="*/ 250 w 378"/>
                <a:gd name="T11" fmla="*/ 9 h 378"/>
                <a:gd name="T12" fmla="*/ 215 w 378"/>
                <a:gd name="T13" fmla="*/ 1 h 378"/>
                <a:gd name="T14" fmla="*/ 177 w 378"/>
                <a:gd name="T15" fmla="*/ 0 h 378"/>
                <a:gd name="T16" fmla="*/ 140 w 378"/>
                <a:gd name="T17" fmla="*/ 5 h 378"/>
                <a:gd name="T18" fmla="*/ 121 w 378"/>
                <a:gd name="T19" fmla="*/ 12 h 378"/>
                <a:gd name="T20" fmla="*/ 88 w 378"/>
                <a:gd name="T21" fmla="*/ 28 h 378"/>
                <a:gd name="T22" fmla="*/ 59 w 378"/>
                <a:gd name="T23" fmla="*/ 51 h 378"/>
                <a:gd name="T24" fmla="*/ 35 w 378"/>
                <a:gd name="T25" fmla="*/ 78 h 378"/>
                <a:gd name="T26" fmla="*/ 17 w 378"/>
                <a:gd name="T27" fmla="*/ 109 h 378"/>
                <a:gd name="T28" fmla="*/ 5 w 378"/>
                <a:gd name="T29" fmla="*/ 144 h 378"/>
                <a:gd name="T30" fmla="*/ 0 w 378"/>
                <a:gd name="T31" fmla="*/ 181 h 378"/>
                <a:gd name="T32" fmla="*/ 2 w 378"/>
                <a:gd name="T33" fmla="*/ 219 h 378"/>
                <a:gd name="T34" fmla="*/ 7 w 378"/>
                <a:gd name="T35" fmla="*/ 237 h 378"/>
                <a:gd name="T36" fmla="*/ 20 w 378"/>
                <a:gd name="T37" fmla="*/ 273 h 378"/>
                <a:gd name="T38" fmla="*/ 39 w 378"/>
                <a:gd name="T39" fmla="*/ 305 h 378"/>
                <a:gd name="T40" fmla="*/ 65 w 378"/>
                <a:gd name="T41" fmla="*/ 331 h 378"/>
                <a:gd name="T42" fmla="*/ 94 w 378"/>
                <a:gd name="T43" fmla="*/ 352 h 378"/>
                <a:gd name="T44" fmla="*/ 127 w 378"/>
                <a:gd name="T45" fmla="*/ 367 h 378"/>
                <a:gd name="T46" fmla="*/ 163 w 378"/>
                <a:gd name="T47" fmla="*/ 375 h 378"/>
                <a:gd name="T48" fmla="*/ 200 w 378"/>
                <a:gd name="T49" fmla="*/ 376 h 378"/>
                <a:gd name="T50" fmla="*/ 237 w 378"/>
                <a:gd name="T51" fmla="*/ 371 h 378"/>
                <a:gd name="T52" fmla="*/ 256 w 378"/>
                <a:gd name="T53" fmla="*/ 365 h 378"/>
                <a:gd name="T54" fmla="*/ 290 w 378"/>
                <a:gd name="T55" fmla="*/ 348 h 378"/>
                <a:gd name="T56" fmla="*/ 319 w 378"/>
                <a:gd name="T57" fmla="*/ 325 h 378"/>
                <a:gd name="T58" fmla="*/ 343 w 378"/>
                <a:gd name="T59" fmla="*/ 298 h 378"/>
                <a:gd name="T60" fmla="*/ 361 w 378"/>
                <a:gd name="T61" fmla="*/ 267 h 378"/>
                <a:gd name="T62" fmla="*/ 373 w 378"/>
                <a:gd name="T63" fmla="*/ 232 h 378"/>
                <a:gd name="T64" fmla="*/ 378 w 378"/>
                <a:gd name="T65" fmla="*/ 195 h 378"/>
                <a:gd name="T66" fmla="*/ 376 w 378"/>
                <a:gd name="T67" fmla="*/ 159 h 378"/>
                <a:gd name="T68" fmla="*/ 372 w 378"/>
                <a:gd name="T69" fmla="*/ 13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372" y="139"/>
                  </a:moveTo>
                  <a:lnTo>
                    <a:pt x="372" y="139"/>
                  </a:lnTo>
                  <a:lnTo>
                    <a:pt x="365" y="121"/>
                  </a:lnTo>
                  <a:lnTo>
                    <a:pt x="357" y="104"/>
                  </a:lnTo>
                  <a:lnTo>
                    <a:pt x="348" y="87"/>
                  </a:lnTo>
                  <a:lnTo>
                    <a:pt x="338" y="71"/>
                  </a:lnTo>
                  <a:lnTo>
                    <a:pt x="326" y="58"/>
                  </a:lnTo>
                  <a:lnTo>
                    <a:pt x="313" y="45"/>
                  </a:lnTo>
                  <a:lnTo>
                    <a:pt x="299" y="34"/>
                  </a:lnTo>
                  <a:lnTo>
                    <a:pt x="283" y="25"/>
                  </a:lnTo>
                  <a:lnTo>
                    <a:pt x="267" y="17"/>
                  </a:lnTo>
                  <a:lnTo>
                    <a:pt x="250" y="9"/>
                  </a:lnTo>
                  <a:lnTo>
                    <a:pt x="232" y="4"/>
                  </a:lnTo>
                  <a:lnTo>
                    <a:pt x="215" y="1"/>
                  </a:lnTo>
                  <a:lnTo>
                    <a:pt x="197" y="0"/>
                  </a:lnTo>
                  <a:lnTo>
                    <a:pt x="177" y="0"/>
                  </a:lnTo>
                  <a:lnTo>
                    <a:pt x="159" y="1"/>
                  </a:lnTo>
                  <a:lnTo>
                    <a:pt x="140" y="5"/>
                  </a:lnTo>
                  <a:lnTo>
                    <a:pt x="140" y="5"/>
                  </a:lnTo>
                  <a:lnTo>
                    <a:pt x="121" y="12"/>
                  </a:lnTo>
                  <a:lnTo>
                    <a:pt x="104" y="19"/>
                  </a:lnTo>
                  <a:lnTo>
                    <a:pt x="88" y="28"/>
                  </a:lnTo>
                  <a:lnTo>
                    <a:pt x="73" y="39"/>
                  </a:lnTo>
                  <a:lnTo>
                    <a:pt x="59" y="51"/>
                  </a:lnTo>
                  <a:lnTo>
                    <a:pt x="46" y="64"/>
                  </a:lnTo>
                  <a:lnTo>
                    <a:pt x="35" y="78"/>
                  </a:lnTo>
                  <a:lnTo>
                    <a:pt x="25" y="94"/>
                  </a:lnTo>
                  <a:lnTo>
                    <a:pt x="17" y="109"/>
                  </a:lnTo>
                  <a:lnTo>
                    <a:pt x="11" y="126"/>
                  </a:lnTo>
                  <a:lnTo>
                    <a:pt x="5" y="144"/>
                  </a:lnTo>
                  <a:lnTo>
                    <a:pt x="2" y="163"/>
                  </a:lnTo>
                  <a:lnTo>
                    <a:pt x="0" y="181"/>
                  </a:lnTo>
                  <a:lnTo>
                    <a:pt x="0" y="199"/>
                  </a:lnTo>
                  <a:lnTo>
                    <a:pt x="2" y="219"/>
                  </a:lnTo>
                  <a:lnTo>
                    <a:pt x="7" y="237"/>
                  </a:lnTo>
                  <a:lnTo>
                    <a:pt x="7" y="237"/>
                  </a:lnTo>
                  <a:lnTo>
                    <a:pt x="12" y="255"/>
                  </a:lnTo>
                  <a:lnTo>
                    <a:pt x="20" y="273"/>
                  </a:lnTo>
                  <a:lnTo>
                    <a:pt x="29" y="289"/>
                  </a:lnTo>
                  <a:lnTo>
                    <a:pt x="39" y="305"/>
                  </a:lnTo>
                  <a:lnTo>
                    <a:pt x="51" y="318"/>
                  </a:lnTo>
                  <a:lnTo>
                    <a:pt x="65" y="331"/>
                  </a:lnTo>
                  <a:lnTo>
                    <a:pt x="78" y="342"/>
                  </a:lnTo>
                  <a:lnTo>
                    <a:pt x="94" y="352"/>
                  </a:lnTo>
                  <a:lnTo>
                    <a:pt x="111" y="361"/>
                  </a:lnTo>
                  <a:lnTo>
                    <a:pt x="127" y="367"/>
                  </a:lnTo>
                  <a:lnTo>
                    <a:pt x="145" y="372"/>
                  </a:lnTo>
                  <a:lnTo>
                    <a:pt x="163" y="375"/>
                  </a:lnTo>
                  <a:lnTo>
                    <a:pt x="181" y="378"/>
                  </a:lnTo>
                  <a:lnTo>
                    <a:pt x="200" y="376"/>
                  </a:lnTo>
                  <a:lnTo>
                    <a:pt x="219" y="375"/>
                  </a:lnTo>
                  <a:lnTo>
                    <a:pt x="237" y="371"/>
                  </a:lnTo>
                  <a:lnTo>
                    <a:pt x="237" y="371"/>
                  </a:lnTo>
                  <a:lnTo>
                    <a:pt x="256" y="365"/>
                  </a:lnTo>
                  <a:lnTo>
                    <a:pt x="274" y="357"/>
                  </a:lnTo>
                  <a:lnTo>
                    <a:pt x="290" y="348"/>
                  </a:lnTo>
                  <a:lnTo>
                    <a:pt x="305" y="337"/>
                  </a:lnTo>
                  <a:lnTo>
                    <a:pt x="319" y="325"/>
                  </a:lnTo>
                  <a:lnTo>
                    <a:pt x="331" y="312"/>
                  </a:lnTo>
                  <a:lnTo>
                    <a:pt x="343" y="298"/>
                  </a:lnTo>
                  <a:lnTo>
                    <a:pt x="352" y="282"/>
                  </a:lnTo>
                  <a:lnTo>
                    <a:pt x="361" y="267"/>
                  </a:lnTo>
                  <a:lnTo>
                    <a:pt x="368" y="250"/>
                  </a:lnTo>
                  <a:lnTo>
                    <a:pt x="373" y="232"/>
                  </a:lnTo>
                  <a:lnTo>
                    <a:pt x="376" y="213"/>
                  </a:lnTo>
                  <a:lnTo>
                    <a:pt x="378" y="195"/>
                  </a:lnTo>
                  <a:lnTo>
                    <a:pt x="378" y="177"/>
                  </a:lnTo>
                  <a:lnTo>
                    <a:pt x="376" y="159"/>
                  </a:lnTo>
                  <a:lnTo>
                    <a:pt x="372" y="139"/>
                  </a:lnTo>
                  <a:lnTo>
                    <a:pt x="372"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Freeform 106"/>
            <p:cNvSpPr>
              <a:spLocks/>
            </p:cNvSpPr>
            <p:nvPr userDrawn="1"/>
          </p:nvSpPr>
          <p:spPr bwMode="auto">
            <a:xfrm>
              <a:off x="0" y="656"/>
              <a:ext cx="74" cy="74"/>
            </a:xfrm>
            <a:custGeom>
              <a:avLst/>
              <a:gdLst>
                <a:gd name="T0" fmla="*/ 111 w 297"/>
                <a:gd name="T1" fmla="*/ 5 h 297"/>
                <a:gd name="T2" fmla="*/ 82 w 297"/>
                <a:gd name="T3" fmla="*/ 16 h 297"/>
                <a:gd name="T4" fmla="*/ 57 w 297"/>
                <a:gd name="T5" fmla="*/ 31 h 297"/>
                <a:gd name="T6" fmla="*/ 36 w 297"/>
                <a:gd name="T7" fmla="*/ 51 h 297"/>
                <a:gd name="T8" fmla="*/ 20 w 297"/>
                <a:gd name="T9" fmla="*/ 74 h 297"/>
                <a:gd name="T10" fmla="*/ 8 w 297"/>
                <a:gd name="T11" fmla="*/ 100 h 297"/>
                <a:gd name="T12" fmla="*/ 1 w 297"/>
                <a:gd name="T13" fmla="*/ 128 h 297"/>
                <a:gd name="T14" fmla="*/ 0 w 297"/>
                <a:gd name="T15" fmla="*/ 156 h 297"/>
                <a:gd name="T16" fmla="*/ 5 w 297"/>
                <a:gd name="T17" fmla="*/ 186 h 297"/>
                <a:gd name="T18" fmla="*/ 10 w 297"/>
                <a:gd name="T19" fmla="*/ 201 h 297"/>
                <a:gd name="T20" fmla="*/ 23 w 297"/>
                <a:gd name="T21" fmla="*/ 228 h 297"/>
                <a:gd name="T22" fmla="*/ 40 w 297"/>
                <a:gd name="T23" fmla="*/ 250 h 297"/>
                <a:gd name="T24" fmla="*/ 63 w 297"/>
                <a:gd name="T25" fmla="*/ 268 h 297"/>
                <a:gd name="T26" fmla="*/ 87 w 297"/>
                <a:gd name="T27" fmla="*/ 283 h 297"/>
                <a:gd name="T28" fmla="*/ 115 w 297"/>
                <a:gd name="T29" fmla="*/ 293 h 297"/>
                <a:gd name="T30" fmla="*/ 142 w 297"/>
                <a:gd name="T31" fmla="*/ 297 h 297"/>
                <a:gd name="T32" fmla="*/ 172 w 297"/>
                <a:gd name="T33" fmla="*/ 294 h 297"/>
                <a:gd name="T34" fmla="*/ 188 w 297"/>
                <a:gd name="T35" fmla="*/ 292 h 297"/>
                <a:gd name="T36" fmla="*/ 215 w 297"/>
                <a:gd name="T37" fmla="*/ 281 h 297"/>
                <a:gd name="T38" fmla="*/ 240 w 297"/>
                <a:gd name="T39" fmla="*/ 266 h 297"/>
                <a:gd name="T40" fmla="*/ 261 w 297"/>
                <a:gd name="T41" fmla="*/ 245 h 297"/>
                <a:gd name="T42" fmla="*/ 278 w 297"/>
                <a:gd name="T43" fmla="*/ 223 h 297"/>
                <a:gd name="T44" fmla="*/ 289 w 297"/>
                <a:gd name="T45" fmla="*/ 197 h 297"/>
                <a:gd name="T46" fmla="*/ 296 w 297"/>
                <a:gd name="T47" fmla="*/ 168 h 297"/>
                <a:gd name="T48" fmla="*/ 297 w 297"/>
                <a:gd name="T49" fmla="*/ 139 h 297"/>
                <a:gd name="T50" fmla="*/ 292 w 297"/>
                <a:gd name="T51" fmla="*/ 109 h 297"/>
                <a:gd name="T52" fmla="*/ 288 w 297"/>
                <a:gd name="T53" fmla="*/ 95 h 297"/>
                <a:gd name="T54" fmla="*/ 274 w 297"/>
                <a:gd name="T55" fmla="*/ 69 h 297"/>
                <a:gd name="T56" fmla="*/ 257 w 297"/>
                <a:gd name="T57" fmla="*/ 46 h 297"/>
                <a:gd name="T58" fmla="*/ 235 w 297"/>
                <a:gd name="T59" fmla="*/ 27 h 297"/>
                <a:gd name="T60" fmla="*/ 210 w 297"/>
                <a:gd name="T61" fmla="*/ 13 h 297"/>
                <a:gd name="T62" fmla="*/ 184 w 297"/>
                <a:gd name="T63" fmla="*/ 4 h 297"/>
                <a:gd name="T64" fmla="*/ 155 w 297"/>
                <a:gd name="T65" fmla="*/ 0 h 297"/>
                <a:gd name="T66" fmla="*/ 125 w 297"/>
                <a:gd name="T67" fmla="*/ 1 h 297"/>
                <a:gd name="T68" fmla="*/ 111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11" y="5"/>
                  </a:moveTo>
                  <a:lnTo>
                    <a:pt x="111" y="5"/>
                  </a:lnTo>
                  <a:lnTo>
                    <a:pt x="95" y="9"/>
                  </a:lnTo>
                  <a:lnTo>
                    <a:pt x="82" y="16"/>
                  </a:lnTo>
                  <a:lnTo>
                    <a:pt x="69" y="22"/>
                  </a:lnTo>
                  <a:lnTo>
                    <a:pt x="57" y="31"/>
                  </a:lnTo>
                  <a:lnTo>
                    <a:pt x="47" y="40"/>
                  </a:lnTo>
                  <a:lnTo>
                    <a:pt x="36" y="51"/>
                  </a:lnTo>
                  <a:lnTo>
                    <a:pt x="27" y="61"/>
                  </a:lnTo>
                  <a:lnTo>
                    <a:pt x="20" y="74"/>
                  </a:lnTo>
                  <a:lnTo>
                    <a:pt x="13" y="86"/>
                  </a:lnTo>
                  <a:lnTo>
                    <a:pt x="8" y="100"/>
                  </a:lnTo>
                  <a:lnTo>
                    <a:pt x="4" y="113"/>
                  </a:lnTo>
                  <a:lnTo>
                    <a:pt x="1" y="128"/>
                  </a:lnTo>
                  <a:lnTo>
                    <a:pt x="0" y="142"/>
                  </a:lnTo>
                  <a:lnTo>
                    <a:pt x="0" y="156"/>
                  </a:lnTo>
                  <a:lnTo>
                    <a:pt x="1" y="172"/>
                  </a:lnTo>
                  <a:lnTo>
                    <a:pt x="5" y="186"/>
                  </a:lnTo>
                  <a:lnTo>
                    <a:pt x="5" y="186"/>
                  </a:lnTo>
                  <a:lnTo>
                    <a:pt x="10" y="201"/>
                  </a:lnTo>
                  <a:lnTo>
                    <a:pt x="16" y="215"/>
                  </a:lnTo>
                  <a:lnTo>
                    <a:pt x="23" y="228"/>
                  </a:lnTo>
                  <a:lnTo>
                    <a:pt x="31" y="240"/>
                  </a:lnTo>
                  <a:lnTo>
                    <a:pt x="40" y="250"/>
                  </a:lnTo>
                  <a:lnTo>
                    <a:pt x="51" y="261"/>
                  </a:lnTo>
                  <a:lnTo>
                    <a:pt x="63" y="268"/>
                  </a:lnTo>
                  <a:lnTo>
                    <a:pt x="74" y="276"/>
                  </a:lnTo>
                  <a:lnTo>
                    <a:pt x="87" y="283"/>
                  </a:lnTo>
                  <a:lnTo>
                    <a:pt x="100" y="288"/>
                  </a:lnTo>
                  <a:lnTo>
                    <a:pt x="115" y="293"/>
                  </a:lnTo>
                  <a:lnTo>
                    <a:pt x="128" y="296"/>
                  </a:lnTo>
                  <a:lnTo>
                    <a:pt x="142" y="297"/>
                  </a:lnTo>
                  <a:lnTo>
                    <a:pt x="158" y="296"/>
                  </a:lnTo>
                  <a:lnTo>
                    <a:pt x="172" y="294"/>
                  </a:lnTo>
                  <a:lnTo>
                    <a:pt x="188" y="292"/>
                  </a:lnTo>
                  <a:lnTo>
                    <a:pt x="188" y="292"/>
                  </a:lnTo>
                  <a:lnTo>
                    <a:pt x="202" y="287"/>
                  </a:lnTo>
                  <a:lnTo>
                    <a:pt x="215" y="281"/>
                  </a:lnTo>
                  <a:lnTo>
                    <a:pt x="228" y="274"/>
                  </a:lnTo>
                  <a:lnTo>
                    <a:pt x="240" y="266"/>
                  </a:lnTo>
                  <a:lnTo>
                    <a:pt x="250" y="255"/>
                  </a:lnTo>
                  <a:lnTo>
                    <a:pt x="261" y="245"/>
                  </a:lnTo>
                  <a:lnTo>
                    <a:pt x="270" y="235"/>
                  </a:lnTo>
                  <a:lnTo>
                    <a:pt x="278" y="223"/>
                  </a:lnTo>
                  <a:lnTo>
                    <a:pt x="284" y="210"/>
                  </a:lnTo>
                  <a:lnTo>
                    <a:pt x="289" y="197"/>
                  </a:lnTo>
                  <a:lnTo>
                    <a:pt x="293" y="182"/>
                  </a:lnTo>
                  <a:lnTo>
                    <a:pt x="296" y="168"/>
                  </a:lnTo>
                  <a:lnTo>
                    <a:pt x="297" y="154"/>
                  </a:lnTo>
                  <a:lnTo>
                    <a:pt x="297" y="139"/>
                  </a:lnTo>
                  <a:lnTo>
                    <a:pt x="296" y="125"/>
                  </a:lnTo>
                  <a:lnTo>
                    <a:pt x="292" y="109"/>
                  </a:lnTo>
                  <a:lnTo>
                    <a:pt x="292" y="109"/>
                  </a:lnTo>
                  <a:lnTo>
                    <a:pt x="288" y="95"/>
                  </a:lnTo>
                  <a:lnTo>
                    <a:pt x="281" y="82"/>
                  </a:lnTo>
                  <a:lnTo>
                    <a:pt x="274" y="69"/>
                  </a:lnTo>
                  <a:lnTo>
                    <a:pt x="266" y="57"/>
                  </a:lnTo>
                  <a:lnTo>
                    <a:pt x="257" y="46"/>
                  </a:lnTo>
                  <a:lnTo>
                    <a:pt x="246" y="37"/>
                  </a:lnTo>
                  <a:lnTo>
                    <a:pt x="235" y="27"/>
                  </a:lnTo>
                  <a:lnTo>
                    <a:pt x="223" y="20"/>
                  </a:lnTo>
                  <a:lnTo>
                    <a:pt x="210" y="13"/>
                  </a:lnTo>
                  <a:lnTo>
                    <a:pt x="197" y="8"/>
                  </a:lnTo>
                  <a:lnTo>
                    <a:pt x="184" y="4"/>
                  </a:lnTo>
                  <a:lnTo>
                    <a:pt x="169" y="1"/>
                  </a:lnTo>
                  <a:lnTo>
                    <a:pt x="155" y="0"/>
                  </a:lnTo>
                  <a:lnTo>
                    <a:pt x="139" y="0"/>
                  </a:lnTo>
                  <a:lnTo>
                    <a:pt x="125" y="1"/>
                  </a:lnTo>
                  <a:lnTo>
                    <a:pt x="111" y="5"/>
                  </a:lnTo>
                  <a:lnTo>
                    <a:pt x="11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Freeform 107"/>
            <p:cNvSpPr>
              <a:spLocks noEditPoints="1"/>
            </p:cNvSpPr>
            <p:nvPr userDrawn="1"/>
          </p:nvSpPr>
          <p:spPr bwMode="auto">
            <a:xfrm>
              <a:off x="2196" y="332"/>
              <a:ext cx="1368" cy="392"/>
            </a:xfrm>
            <a:custGeom>
              <a:avLst/>
              <a:gdLst>
                <a:gd name="T0" fmla="*/ 352 w 5472"/>
                <a:gd name="T1" fmla="*/ 367 h 1567"/>
                <a:gd name="T2" fmla="*/ 421 w 5472"/>
                <a:gd name="T3" fmla="*/ 549 h 1567"/>
                <a:gd name="T4" fmla="*/ 537 w 5472"/>
                <a:gd name="T5" fmla="*/ 677 h 1567"/>
                <a:gd name="T6" fmla="*/ 710 w 5472"/>
                <a:gd name="T7" fmla="*/ 769 h 1567"/>
                <a:gd name="T8" fmla="*/ 902 w 5472"/>
                <a:gd name="T9" fmla="*/ 787 h 1567"/>
                <a:gd name="T10" fmla="*/ 955 w 5472"/>
                <a:gd name="T11" fmla="*/ 942 h 1567"/>
                <a:gd name="T12" fmla="*/ 1079 w 5472"/>
                <a:gd name="T13" fmla="*/ 1093 h 1567"/>
                <a:gd name="T14" fmla="*/ 1229 w 5472"/>
                <a:gd name="T15" fmla="*/ 1180 h 1567"/>
                <a:gd name="T16" fmla="*/ 1422 w 5472"/>
                <a:gd name="T17" fmla="*/ 1212 h 1567"/>
                <a:gd name="T18" fmla="*/ 1582 w 5472"/>
                <a:gd name="T19" fmla="*/ 1180 h 1567"/>
                <a:gd name="T20" fmla="*/ 1694 w 5472"/>
                <a:gd name="T21" fmla="*/ 1335 h 1567"/>
                <a:gd name="T22" fmla="*/ 1860 w 5472"/>
                <a:gd name="T23" fmla="*/ 1441 h 1567"/>
                <a:gd name="T24" fmla="*/ 2029 w 5472"/>
                <a:gd name="T25" fmla="*/ 1477 h 1567"/>
                <a:gd name="T26" fmla="*/ 2221 w 5472"/>
                <a:gd name="T27" fmla="*/ 1447 h 1567"/>
                <a:gd name="T28" fmla="*/ 2361 w 5472"/>
                <a:gd name="T29" fmla="*/ 1404 h 1567"/>
                <a:gd name="T30" fmla="*/ 2515 w 5472"/>
                <a:gd name="T31" fmla="*/ 1518 h 1567"/>
                <a:gd name="T32" fmla="*/ 2707 w 5472"/>
                <a:gd name="T33" fmla="*/ 1567 h 1567"/>
                <a:gd name="T34" fmla="*/ 2879 w 5472"/>
                <a:gd name="T35" fmla="*/ 1548 h 1567"/>
                <a:gd name="T36" fmla="*/ 3051 w 5472"/>
                <a:gd name="T37" fmla="*/ 1460 h 1567"/>
                <a:gd name="T38" fmla="*/ 3176 w 5472"/>
                <a:gd name="T39" fmla="*/ 1414 h 1567"/>
                <a:gd name="T40" fmla="*/ 3358 w 5472"/>
                <a:gd name="T41" fmla="*/ 1474 h 1567"/>
                <a:gd name="T42" fmla="*/ 3556 w 5472"/>
                <a:gd name="T43" fmla="*/ 1459 h 1567"/>
                <a:gd name="T44" fmla="*/ 3713 w 5472"/>
                <a:gd name="T45" fmla="*/ 1389 h 1567"/>
                <a:gd name="T46" fmla="*/ 3848 w 5472"/>
                <a:gd name="T47" fmla="*/ 1252 h 1567"/>
                <a:gd name="T48" fmla="*/ 3968 w 5472"/>
                <a:gd name="T49" fmla="*/ 1203 h 1567"/>
                <a:gd name="T50" fmla="*/ 4161 w 5472"/>
                <a:gd name="T51" fmla="*/ 1203 h 1567"/>
                <a:gd name="T52" fmla="*/ 4321 w 5472"/>
                <a:gd name="T53" fmla="*/ 1143 h 1567"/>
                <a:gd name="T54" fmla="*/ 4471 w 5472"/>
                <a:gd name="T55" fmla="*/ 1012 h 1567"/>
                <a:gd name="T56" fmla="*/ 4558 w 5472"/>
                <a:gd name="T57" fmla="*/ 840 h 1567"/>
                <a:gd name="T58" fmla="*/ 4680 w 5472"/>
                <a:gd name="T59" fmla="*/ 786 h 1567"/>
                <a:gd name="T60" fmla="*/ 4863 w 5472"/>
                <a:gd name="T61" fmla="*/ 726 h 1567"/>
                <a:gd name="T62" fmla="*/ 4999 w 5472"/>
                <a:gd name="T63" fmla="*/ 618 h 1567"/>
                <a:gd name="T64" fmla="*/ 5099 w 5472"/>
                <a:gd name="T65" fmla="*/ 448 h 1567"/>
                <a:gd name="T66" fmla="*/ 5128 w 5472"/>
                <a:gd name="T67" fmla="*/ 258 h 1567"/>
                <a:gd name="T68" fmla="*/ 5252 w 5472"/>
                <a:gd name="T69" fmla="*/ 192 h 1567"/>
                <a:gd name="T70" fmla="*/ 5403 w 5472"/>
                <a:gd name="T71" fmla="*/ 86 h 1567"/>
                <a:gd name="T72" fmla="*/ 4235 w 5472"/>
                <a:gd name="T73" fmla="*/ 0 h 1567"/>
                <a:gd name="T74" fmla="*/ 2863 w 5472"/>
                <a:gd name="T75" fmla="*/ 0 h 1567"/>
                <a:gd name="T76" fmla="*/ 1288 w 5472"/>
                <a:gd name="T77" fmla="*/ 0 h 1567"/>
                <a:gd name="T78" fmla="*/ 33 w 5472"/>
                <a:gd name="T79" fmla="*/ 44 h 1567"/>
                <a:gd name="T80" fmla="*/ 173 w 5472"/>
                <a:gd name="T81" fmla="*/ 168 h 1567"/>
                <a:gd name="T82" fmla="*/ 345 w 5472"/>
                <a:gd name="T83" fmla="*/ 231 h 1567"/>
                <a:gd name="T84" fmla="*/ 3599 w 5472"/>
                <a:gd name="T85" fmla="*/ 482 h 1567"/>
                <a:gd name="T86" fmla="*/ 3486 w 5472"/>
                <a:gd name="T87" fmla="*/ 435 h 1567"/>
                <a:gd name="T88" fmla="*/ 3648 w 5472"/>
                <a:gd name="T89" fmla="*/ 369 h 1567"/>
                <a:gd name="T90" fmla="*/ 3055 w 5472"/>
                <a:gd name="T91" fmla="*/ 608 h 1567"/>
                <a:gd name="T92" fmla="*/ 2903 w 5472"/>
                <a:gd name="T93" fmla="*/ 569 h 1567"/>
                <a:gd name="T94" fmla="*/ 3075 w 5472"/>
                <a:gd name="T95" fmla="*/ 533 h 1567"/>
                <a:gd name="T96" fmla="*/ 2502 w 5472"/>
                <a:gd name="T97" fmla="*/ 598 h 1567"/>
                <a:gd name="T98" fmla="*/ 2335 w 5472"/>
                <a:gd name="T99" fmla="*/ 539 h 1567"/>
                <a:gd name="T100" fmla="*/ 2483 w 5472"/>
                <a:gd name="T101" fmla="*/ 534 h 1567"/>
                <a:gd name="T102" fmla="*/ 1976 w 5472"/>
                <a:gd name="T103" fmla="*/ 456 h 1567"/>
                <a:gd name="T104" fmla="*/ 1817 w 5472"/>
                <a:gd name="T105" fmla="*/ 391 h 1567"/>
                <a:gd name="T106" fmla="*/ 1917 w 5472"/>
                <a:gd name="T107" fmla="*/ 375 h 1567"/>
                <a:gd name="T108" fmla="*/ 4156 w 5472"/>
                <a:gd name="T109" fmla="*/ 51 h 1567"/>
                <a:gd name="T110" fmla="*/ 4040 w 5472"/>
                <a:gd name="T111" fmla="*/ 186 h 1567"/>
                <a:gd name="T112" fmla="*/ 4040 w 5472"/>
                <a:gd name="T113" fmla="*/ 95 h 1567"/>
                <a:gd name="T114" fmla="*/ 1432 w 5472"/>
                <a:gd name="T115" fmla="*/ 95 h 1567"/>
                <a:gd name="T116" fmla="*/ 1469 w 5472"/>
                <a:gd name="T117" fmla="*/ 189 h 1567"/>
                <a:gd name="T118" fmla="*/ 1332 w 5472"/>
                <a:gd name="T119" fmla="*/ 83 h 1567"/>
                <a:gd name="T120" fmla="*/ 1432 w 5472"/>
                <a:gd name="T121" fmla="*/ 95 h 1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72" h="1567">
                  <a:moveTo>
                    <a:pt x="345" y="231"/>
                  </a:moveTo>
                  <a:lnTo>
                    <a:pt x="345" y="231"/>
                  </a:lnTo>
                  <a:lnTo>
                    <a:pt x="344" y="258"/>
                  </a:lnTo>
                  <a:lnTo>
                    <a:pt x="344" y="285"/>
                  </a:lnTo>
                  <a:lnTo>
                    <a:pt x="345" y="313"/>
                  </a:lnTo>
                  <a:lnTo>
                    <a:pt x="348" y="340"/>
                  </a:lnTo>
                  <a:lnTo>
                    <a:pt x="352" y="367"/>
                  </a:lnTo>
                  <a:lnTo>
                    <a:pt x="357" y="395"/>
                  </a:lnTo>
                  <a:lnTo>
                    <a:pt x="364" y="421"/>
                  </a:lnTo>
                  <a:lnTo>
                    <a:pt x="373" y="448"/>
                  </a:lnTo>
                  <a:lnTo>
                    <a:pt x="383" y="474"/>
                  </a:lnTo>
                  <a:lnTo>
                    <a:pt x="394" y="499"/>
                  </a:lnTo>
                  <a:lnTo>
                    <a:pt x="407" y="524"/>
                  </a:lnTo>
                  <a:lnTo>
                    <a:pt x="421" y="549"/>
                  </a:lnTo>
                  <a:lnTo>
                    <a:pt x="437" y="572"/>
                  </a:lnTo>
                  <a:lnTo>
                    <a:pt x="455" y="595"/>
                  </a:lnTo>
                  <a:lnTo>
                    <a:pt x="473" y="618"/>
                  </a:lnTo>
                  <a:lnTo>
                    <a:pt x="494" y="638"/>
                  </a:lnTo>
                  <a:lnTo>
                    <a:pt x="494" y="638"/>
                  </a:lnTo>
                  <a:lnTo>
                    <a:pt x="515" y="659"/>
                  </a:lnTo>
                  <a:lnTo>
                    <a:pt x="537" y="677"/>
                  </a:lnTo>
                  <a:lnTo>
                    <a:pt x="560" y="696"/>
                  </a:lnTo>
                  <a:lnTo>
                    <a:pt x="584" y="711"/>
                  </a:lnTo>
                  <a:lnTo>
                    <a:pt x="609" y="726"/>
                  </a:lnTo>
                  <a:lnTo>
                    <a:pt x="633" y="739"/>
                  </a:lnTo>
                  <a:lnTo>
                    <a:pt x="658" y="749"/>
                  </a:lnTo>
                  <a:lnTo>
                    <a:pt x="684" y="760"/>
                  </a:lnTo>
                  <a:lnTo>
                    <a:pt x="710" y="769"/>
                  </a:lnTo>
                  <a:lnTo>
                    <a:pt x="738" y="775"/>
                  </a:lnTo>
                  <a:lnTo>
                    <a:pt x="765" y="780"/>
                  </a:lnTo>
                  <a:lnTo>
                    <a:pt x="792" y="786"/>
                  </a:lnTo>
                  <a:lnTo>
                    <a:pt x="820" y="788"/>
                  </a:lnTo>
                  <a:lnTo>
                    <a:pt x="847" y="790"/>
                  </a:lnTo>
                  <a:lnTo>
                    <a:pt x="875" y="788"/>
                  </a:lnTo>
                  <a:lnTo>
                    <a:pt x="902" y="787"/>
                  </a:lnTo>
                  <a:lnTo>
                    <a:pt x="902" y="787"/>
                  </a:lnTo>
                  <a:lnTo>
                    <a:pt x="907" y="814"/>
                  </a:lnTo>
                  <a:lnTo>
                    <a:pt x="914" y="840"/>
                  </a:lnTo>
                  <a:lnTo>
                    <a:pt x="923" y="866"/>
                  </a:lnTo>
                  <a:lnTo>
                    <a:pt x="932" y="892"/>
                  </a:lnTo>
                  <a:lnTo>
                    <a:pt x="942" y="917"/>
                  </a:lnTo>
                  <a:lnTo>
                    <a:pt x="955" y="942"/>
                  </a:lnTo>
                  <a:lnTo>
                    <a:pt x="968" y="967"/>
                  </a:lnTo>
                  <a:lnTo>
                    <a:pt x="984" y="989"/>
                  </a:lnTo>
                  <a:lnTo>
                    <a:pt x="1001" y="1012"/>
                  </a:lnTo>
                  <a:lnTo>
                    <a:pt x="1018" y="1033"/>
                  </a:lnTo>
                  <a:lnTo>
                    <a:pt x="1037" y="1054"/>
                  </a:lnTo>
                  <a:lnTo>
                    <a:pt x="1057" y="1074"/>
                  </a:lnTo>
                  <a:lnTo>
                    <a:pt x="1079" y="1093"/>
                  </a:lnTo>
                  <a:lnTo>
                    <a:pt x="1101" y="1111"/>
                  </a:lnTo>
                  <a:lnTo>
                    <a:pt x="1125" y="1127"/>
                  </a:lnTo>
                  <a:lnTo>
                    <a:pt x="1151" y="1143"/>
                  </a:lnTo>
                  <a:lnTo>
                    <a:pt x="1151" y="1143"/>
                  </a:lnTo>
                  <a:lnTo>
                    <a:pt x="1176" y="1157"/>
                  </a:lnTo>
                  <a:lnTo>
                    <a:pt x="1203" y="1169"/>
                  </a:lnTo>
                  <a:lnTo>
                    <a:pt x="1229" y="1180"/>
                  </a:lnTo>
                  <a:lnTo>
                    <a:pt x="1256" y="1190"/>
                  </a:lnTo>
                  <a:lnTo>
                    <a:pt x="1284" y="1196"/>
                  </a:lnTo>
                  <a:lnTo>
                    <a:pt x="1311" y="1203"/>
                  </a:lnTo>
                  <a:lnTo>
                    <a:pt x="1338" y="1206"/>
                  </a:lnTo>
                  <a:lnTo>
                    <a:pt x="1366" y="1210"/>
                  </a:lnTo>
                  <a:lnTo>
                    <a:pt x="1394" y="1212"/>
                  </a:lnTo>
                  <a:lnTo>
                    <a:pt x="1422" y="1212"/>
                  </a:lnTo>
                  <a:lnTo>
                    <a:pt x="1449" y="1210"/>
                  </a:lnTo>
                  <a:lnTo>
                    <a:pt x="1477" y="1206"/>
                  </a:lnTo>
                  <a:lnTo>
                    <a:pt x="1504" y="1203"/>
                  </a:lnTo>
                  <a:lnTo>
                    <a:pt x="1530" y="1196"/>
                  </a:lnTo>
                  <a:lnTo>
                    <a:pt x="1556" y="1190"/>
                  </a:lnTo>
                  <a:lnTo>
                    <a:pt x="1582" y="1180"/>
                  </a:lnTo>
                  <a:lnTo>
                    <a:pt x="1582" y="1180"/>
                  </a:lnTo>
                  <a:lnTo>
                    <a:pt x="1595" y="1205"/>
                  </a:lnTo>
                  <a:lnTo>
                    <a:pt x="1608" y="1229"/>
                  </a:lnTo>
                  <a:lnTo>
                    <a:pt x="1624" y="1252"/>
                  </a:lnTo>
                  <a:lnTo>
                    <a:pt x="1639" y="1274"/>
                  </a:lnTo>
                  <a:lnTo>
                    <a:pt x="1656" y="1296"/>
                  </a:lnTo>
                  <a:lnTo>
                    <a:pt x="1675" y="1316"/>
                  </a:lnTo>
                  <a:lnTo>
                    <a:pt x="1694" y="1335"/>
                  </a:lnTo>
                  <a:lnTo>
                    <a:pt x="1715" y="1355"/>
                  </a:lnTo>
                  <a:lnTo>
                    <a:pt x="1737" y="1372"/>
                  </a:lnTo>
                  <a:lnTo>
                    <a:pt x="1759" y="1389"/>
                  </a:lnTo>
                  <a:lnTo>
                    <a:pt x="1783" y="1403"/>
                  </a:lnTo>
                  <a:lnTo>
                    <a:pt x="1808" y="1418"/>
                  </a:lnTo>
                  <a:lnTo>
                    <a:pt x="1834" y="1431"/>
                  </a:lnTo>
                  <a:lnTo>
                    <a:pt x="1860" y="1441"/>
                  </a:lnTo>
                  <a:lnTo>
                    <a:pt x="1887" y="1451"/>
                  </a:lnTo>
                  <a:lnTo>
                    <a:pt x="1916" y="1459"/>
                  </a:lnTo>
                  <a:lnTo>
                    <a:pt x="1916" y="1459"/>
                  </a:lnTo>
                  <a:lnTo>
                    <a:pt x="1944" y="1466"/>
                  </a:lnTo>
                  <a:lnTo>
                    <a:pt x="1973" y="1471"/>
                  </a:lnTo>
                  <a:lnTo>
                    <a:pt x="2000" y="1475"/>
                  </a:lnTo>
                  <a:lnTo>
                    <a:pt x="2029" y="1477"/>
                  </a:lnTo>
                  <a:lnTo>
                    <a:pt x="2058" y="1477"/>
                  </a:lnTo>
                  <a:lnTo>
                    <a:pt x="2086" y="1476"/>
                  </a:lnTo>
                  <a:lnTo>
                    <a:pt x="2114" y="1474"/>
                  </a:lnTo>
                  <a:lnTo>
                    <a:pt x="2141" y="1468"/>
                  </a:lnTo>
                  <a:lnTo>
                    <a:pt x="2169" y="1463"/>
                  </a:lnTo>
                  <a:lnTo>
                    <a:pt x="2195" y="1455"/>
                  </a:lnTo>
                  <a:lnTo>
                    <a:pt x="2221" y="1447"/>
                  </a:lnTo>
                  <a:lnTo>
                    <a:pt x="2247" y="1437"/>
                  </a:lnTo>
                  <a:lnTo>
                    <a:pt x="2271" y="1425"/>
                  </a:lnTo>
                  <a:lnTo>
                    <a:pt x="2296" y="1414"/>
                  </a:lnTo>
                  <a:lnTo>
                    <a:pt x="2320" y="1399"/>
                  </a:lnTo>
                  <a:lnTo>
                    <a:pt x="2343" y="1384"/>
                  </a:lnTo>
                  <a:lnTo>
                    <a:pt x="2343" y="1384"/>
                  </a:lnTo>
                  <a:lnTo>
                    <a:pt x="2361" y="1404"/>
                  </a:lnTo>
                  <a:lnTo>
                    <a:pt x="2380" y="1424"/>
                  </a:lnTo>
                  <a:lnTo>
                    <a:pt x="2400" y="1442"/>
                  </a:lnTo>
                  <a:lnTo>
                    <a:pt x="2421" y="1460"/>
                  </a:lnTo>
                  <a:lnTo>
                    <a:pt x="2443" y="1476"/>
                  </a:lnTo>
                  <a:lnTo>
                    <a:pt x="2467" y="1492"/>
                  </a:lnTo>
                  <a:lnTo>
                    <a:pt x="2490" y="1505"/>
                  </a:lnTo>
                  <a:lnTo>
                    <a:pt x="2515" y="1518"/>
                  </a:lnTo>
                  <a:lnTo>
                    <a:pt x="2541" y="1530"/>
                  </a:lnTo>
                  <a:lnTo>
                    <a:pt x="2567" y="1539"/>
                  </a:lnTo>
                  <a:lnTo>
                    <a:pt x="2593" y="1548"/>
                  </a:lnTo>
                  <a:lnTo>
                    <a:pt x="2621" y="1554"/>
                  </a:lnTo>
                  <a:lnTo>
                    <a:pt x="2649" y="1561"/>
                  </a:lnTo>
                  <a:lnTo>
                    <a:pt x="2678" y="1565"/>
                  </a:lnTo>
                  <a:lnTo>
                    <a:pt x="2707" y="1567"/>
                  </a:lnTo>
                  <a:lnTo>
                    <a:pt x="2735" y="1567"/>
                  </a:lnTo>
                  <a:lnTo>
                    <a:pt x="2735" y="1567"/>
                  </a:lnTo>
                  <a:lnTo>
                    <a:pt x="2765" y="1567"/>
                  </a:lnTo>
                  <a:lnTo>
                    <a:pt x="2794" y="1565"/>
                  </a:lnTo>
                  <a:lnTo>
                    <a:pt x="2823" y="1561"/>
                  </a:lnTo>
                  <a:lnTo>
                    <a:pt x="2851" y="1554"/>
                  </a:lnTo>
                  <a:lnTo>
                    <a:pt x="2879" y="1548"/>
                  </a:lnTo>
                  <a:lnTo>
                    <a:pt x="2905" y="1539"/>
                  </a:lnTo>
                  <a:lnTo>
                    <a:pt x="2931" y="1530"/>
                  </a:lnTo>
                  <a:lnTo>
                    <a:pt x="2957" y="1518"/>
                  </a:lnTo>
                  <a:lnTo>
                    <a:pt x="2982" y="1505"/>
                  </a:lnTo>
                  <a:lnTo>
                    <a:pt x="3005" y="1492"/>
                  </a:lnTo>
                  <a:lnTo>
                    <a:pt x="3029" y="1476"/>
                  </a:lnTo>
                  <a:lnTo>
                    <a:pt x="3051" y="1460"/>
                  </a:lnTo>
                  <a:lnTo>
                    <a:pt x="3072" y="1442"/>
                  </a:lnTo>
                  <a:lnTo>
                    <a:pt x="3092" y="1424"/>
                  </a:lnTo>
                  <a:lnTo>
                    <a:pt x="3111" y="1404"/>
                  </a:lnTo>
                  <a:lnTo>
                    <a:pt x="3129" y="1384"/>
                  </a:lnTo>
                  <a:lnTo>
                    <a:pt x="3129" y="1384"/>
                  </a:lnTo>
                  <a:lnTo>
                    <a:pt x="3152" y="1399"/>
                  </a:lnTo>
                  <a:lnTo>
                    <a:pt x="3176" y="1414"/>
                  </a:lnTo>
                  <a:lnTo>
                    <a:pt x="3201" y="1425"/>
                  </a:lnTo>
                  <a:lnTo>
                    <a:pt x="3225" y="1437"/>
                  </a:lnTo>
                  <a:lnTo>
                    <a:pt x="3251" y="1447"/>
                  </a:lnTo>
                  <a:lnTo>
                    <a:pt x="3277" y="1455"/>
                  </a:lnTo>
                  <a:lnTo>
                    <a:pt x="3303" y="1463"/>
                  </a:lnTo>
                  <a:lnTo>
                    <a:pt x="3331" y="1468"/>
                  </a:lnTo>
                  <a:lnTo>
                    <a:pt x="3358" y="1474"/>
                  </a:lnTo>
                  <a:lnTo>
                    <a:pt x="3386" y="1476"/>
                  </a:lnTo>
                  <a:lnTo>
                    <a:pt x="3414" y="1477"/>
                  </a:lnTo>
                  <a:lnTo>
                    <a:pt x="3443" y="1477"/>
                  </a:lnTo>
                  <a:lnTo>
                    <a:pt x="3472" y="1475"/>
                  </a:lnTo>
                  <a:lnTo>
                    <a:pt x="3499" y="1471"/>
                  </a:lnTo>
                  <a:lnTo>
                    <a:pt x="3528" y="1466"/>
                  </a:lnTo>
                  <a:lnTo>
                    <a:pt x="3556" y="1459"/>
                  </a:lnTo>
                  <a:lnTo>
                    <a:pt x="3556" y="1459"/>
                  </a:lnTo>
                  <a:lnTo>
                    <a:pt x="3585" y="1451"/>
                  </a:lnTo>
                  <a:lnTo>
                    <a:pt x="3612" y="1441"/>
                  </a:lnTo>
                  <a:lnTo>
                    <a:pt x="3638" y="1431"/>
                  </a:lnTo>
                  <a:lnTo>
                    <a:pt x="3664" y="1418"/>
                  </a:lnTo>
                  <a:lnTo>
                    <a:pt x="3689" y="1403"/>
                  </a:lnTo>
                  <a:lnTo>
                    <a:pt x="3713" y="1389"/>
                  </a:lnTo>
                  <a:lnTo>
                    <a:pt x="3735" y="1372"/>
                  </a:lnTo>
                  <a:lnTo>
                    <a:pt x="3757" y="1355"/>
                  </a:lnTo>
                  <a:lnTo>
                    <a:pt x="3778" y="1335"/>
                  </a:lnTo>
                  <a:lnTo>
                    <a:pt x="3797" y="1316"/>
                  </a:lnTo>
                  <a:lnTo>
                    <a:pt x="3816" y="1296"/>
                  </a:lnTo>
                  <a:lnTo>
                    <a:pt x="3833" y="1274"/>
                  </a:lnTo>
                  <a:lnTo>
                    <a:pt x="3848" y="1252"/>
                  </a:lnTo>
                  <a:lnTo>
                    <a:pt x="3864" y="1229"/>
                  </a:lnTo>
                  <a:lnTo>
                    <a:pt x="3877" y="1205"/>
                  </a:lnTo>
                  <a:lnTo>
                    <a:pt x="3889" y="1180"/>
                  </a:lnTo>
                  <a:lnTo>
                    <a:pt x="3889" y="1180"/>
                  </a:lnTo>
                  <a:lnTo>
                    <a:pt x="3915" y="1190"/>
                  </a:lnTo>
                  <a:lnTo>
                    <a:pt x="3942" y="1196"/>
                  </a:lnTo>
                  <a:lnTo>
                    <a:pt x="3968" y="1203"/>
                  </a:lnTo>
                  <a:lnTo>
                    <a:pt x="3995" y="1206"/>
                  </a:lnTo>
                  <a:lnTo>
                    <a:pt x="4023" y="1210"/>
                  </a:lnTo>
                  <a:lnTo>
                    <a:pt x="4050" y="1212"/>
                  </a:lnTo>
                  <a:lnTo>
                    <a:pt x="4078" y="1212"/>
                  </a:lnTo>
                  <a:lnTo>
                    <a:pt x="4106" y="1210"/>
                  </a:lnTo>
                  <a:lnTo>
                    <a:pt x="4134" y="1206"/>
                  </a:lnTo>
                  <a:lnTo>
                    <a:pt x="4161" y="1203"/>
                  </a:lnTo>
                  <a:lnTo>
                    <a:pt x="4188" y="1196"/>
                  </a:lnTo>
                  <a:lnTo>
                    <a:pt x="4216" y="1190"/>
                  </a:lnTo>
                  <a:lnTo>
                    <a:pt x="4243" y="1180"/>
                  </a:lnTo>
                  <a:lnTo>
                    <a:pt x="4269" y="1169"/>
                  </a:lnTo>
                  <a:lnTo>
                    <a:pt x="4296" y="1157"/>
                  </a:lnTo>
                  <a:lnTo>
                    <a:pt x="4321" y="1143"/>
                  </a:lnTo>
                  <a:lnTo>
                    <a:pt x="4321" y="1143"/>
                  </a:lnTo>
                  <a:lnTo>
                    <a:pt x="4347" y="1127"/>
                  </a:lnTo>
                  <a:lnTo>
                    <a:pt x="4371" y="1111"/>
                  </a:lnTo>
                  <a:lnTo>
                    <a:pt x="4393" y="1093"/>
                  </a:lnTo>
                  <a:lnTo>
                    <a:pt x="4415" y="1074"/>
                  </a:lnTo>
                  <a:lnTo>
                    <a:pt x="4435" y="1054"/>
                  </a:lnTo>
                  <a:lnTo>
                    <a:pt x="4454" y="1033"/>
                  </a:lnTo>
                  <a:lnTo>
                    <a:pt x="4471" y="1012"/>
                  </a:lnTo>
                  <a:lnTo>
                    <a:pt x="4488" y="989"/>
                  </a:lnTo>
                  <a:lnTo>
                    <a:pt x="4502" y="967"/>
                  </a:lnTo>
                  <a:lnTo>
                    <a:pt x="4517" y="942"/>
                  </a:lnTo>
                  <a:lnTo>
                    <a:pt x="4530" y="917"/>
                  </a:lnTo>
                  <a:lnTo>
                    <a:pt x="4540" y="892"/>
                  </a:lnTo>
                  <a:lnTo>
                    <a:pt x="4549" y="866"/>
                  </a:lnTo>
                  <a:lnTo>
                    <a:pt x="4558" y="840"/>
                  </a:lnTo>
                  <a:lnTo>
                    <a:pt x="4565" y="814"/>
                  </a:lnTo>
                  <a:lnTo>
                    <a:pt x="4570" y="787"/>
                  </a:lnTo>
                  <a:lnTo>
                    <a:pt x="4570" y="787"/>
                  </a:lnTo>
                  <a:lnTo>
                    <a:pt x="4597" y="788"/>
                  </a:lnTo>
                  <a:lnTo>
                    <a:pt x="4625" y="790"/>
                  </a:lnTo>
                  <a:lnTo>
                    <a:pt x="4652" y="788"/>
                  </a:lnTo>
                  <a:lnTo>
                    <a:pt x="4680" y="786"/>
                  </a:lnTo>
                  <a:lnTo>
                    <a:pt x="4707" y="780"/>
                  </a:lnTo>
                  <a:lnTo>
                    <a:pt x="4734" y="775"/>
                  </a:lnTo>
                  <a:lnTo>
                    <a:pt x="4760" y="769"/>
                  </a:lnTo>
                  <a:lnTo>
                    <a:pt x="4788" y="760"/>
                  </a:lnTo>
                  <a:lnTo>
                    <a:pt x="4814" y="749"/>
                  </a:lnTo>
                  <a:lnTo>
                    <a:pt x="4839" y="739"/>
                  </a:lnTo>
                  <a:lnTo>
                    <a:pt x="4863" y="726"/>
                  </a:lnTo>
                  <a:lnTo>
                    <a:pt x="4888" y="711"/>
                  </a:lnTo>
                  <a:lnTo>
                    <a:pt x="4912" y="696"/>
                  </a:lnTo>
                  <a:lnTo>
                    <a:pt x="4935" y="677"/>
                  </a:lnTo>
                  <a:lnTo>
                    <a:pt x="4957" y="659"/>
                  </a:lnTo>
                  <a:lnTo>
                    <a:pt x="4978" y="638"/>
                  </a:lnTo>
                  <a:lnTo>
                    <a:pt x="4978" y="638"/>
                  </a:lnTo>
                  <a:lnTo>
                    <a:pt x="4999" y="618"/>
                  </a:lnTo>
                  <a:lnTo>
                    <a:pt x="5017" y="595"/>
                  </a:lnTo>
                  <a:lnTo>
                    <a:pt x="5035" y="572"/>
                  </a:lnTo>
                  <a:lnTo>
                    <a:pt x="5051" y="549"/>
                  </a:lnTo>
                  <a:lnTo>
                    <a:pt x="5065" y="524"/>
                  </a:lnTo>
                  <a:lnTo>
                    <a:pt x="5078" y="499"/>
                  </a:lnTo>
                  <a:lnTo>
                    <a:pt x="5089" y="474"/>
                  </a:lnTo>
                  <a:lnTo>
                    <a:pt x="5099" y="448"/>
                  </a:lnTo>
                  <a:lnTo>
                    <a:pt x="5108" y="421"/>
                  </a:lnTo>
                  <a:lnTo>
                    <a:pt x="5115" y="395"/>
                  </a:lnTo>
                  <a:lnTo>
                    <a:pt x="5120" y="367"/>
                  </a:lnTo>
                  <a:lnTo>
                    <a:pt x="5124" y="340"/>
                  </a:lnTo>
                  <a:lnTo>
                    <a:pt x="5127" y="313"/>
                  </a:lnTo>
                  <a:lnTo>
                    <a:pt x="5128" y="285"/>
                  </a:lnTo>
                  <a:lnTo>
                    <a:pt x="5128" y="258"/>
                  </a:lnTo>
                  <a:lnTo>
                    <a:pt x="5127" y="231"/>
                  </a:lnTo>
                  <a:lnTo>
                    <a:pt x="5127" y="231"/>
                  </a:lnTo>
                  <a:lnTo>
                    <a:pt x="5153" y="225"/>
                  </a:lnTo>
                  <a:lnTo>
                    <a:pt x="5177" y="219"/>
                  </a:lnTo>
                  <a:lnTo>
                    <a:pt x="5202" y="211"/>
                  </a:lnTo>
                  <a:lnTo>
                    <a:pt x="5227" y="202"/>
                  </a:lnTo>
                  <a:lnTo>
                    <a:pt x="5252" y="192"/>
                  </a:lnTo>
                  <a:lnTo>
                    <a:pt x="5275" y="180"/>
                  </a:lnTo>
                  <a:lnTo>
                    <a:pt x="5299" y="168"/>
                  </a:lnTo>
                  <a:lnTo>
                    <a:pt x="5321" y="154"/>
                  </a:lnTo>
                  <a:lnTo>
                    <a:pt x="5343" y="138"/>
                  </a:lnTo>
                  <a:lnTo>
                    <a:pt x="5364" y="122"/>
                  </a:lnTo>
                  <a:lnTo>
                    <a:pt x="5383" y="104"/>
                  </a:lnTo>
                  <a:lnTo>
                    <a:pt x="5403" y="86"/>
                  </a:lnTo>
                  <a:lnTo>
                    <a:pt x="5421" y="66"/>
                  </a:lnTo>
                  <a:lnTo>
                    <a:pt x="5439" y="44"/>
                  </a:lnTo>
                  <a:lnTo>
                    <a:pt x="5456" y="22"/>
                  </a:lnTo>
                  <a:lnTo>
                    <a:pt x="5472" y="0"/>
                  </a:lnTo>
                  <a:lnTo>
                    <a:pt x="5047" y="0"/>
                  </a:lnTo>
                  <a:lnTo>
                    <a:pt x="4604" y="0"/>
                  </a:lnTo>
                  <a:lnTo>
                    <a:pt x="4235" y="0"/>
                  </a:lnTo>
                  <a:lnTo>
                    <a:pt x="4184" y="0"/>
                  </a:lnTo>
                  <a:lnTo>
                    <a:pt x="4083" y="0"/>
                  </a:lnTo>
                  <a:lnTo>
                    <a:pt x="3715" y="0"/>
                  </a:lnTo>
                  <a:lnTo>
                    <a:pt x="3564" y="0"/>
                  </a:lnTo>
                  <a:lnTo>
                    <a:pt x="3288" y="0"/>
                  </a:lnTo>
                  <a:lnTo>
                    <a:pt x="3035" y="0"/>
                  </a:lnTo>
                  <a:lnTo>
                    <a:pt x="2863" y="0"/>
                  </a:lnTo>
                  <a:lnTo>
                    <a:pt x="2609" y="0"/>
                  </a:lnTo>
                  <a:lnTo>
                    <a:pt x="2437" y="0"/>
                  </a:lnTo>
                  <a:lnTo>
                    <a:pt x="2184" y="0"/>
                  </a:lnTo>
                  <a:lnTo>
                    <a:pt x="1908" y="0"/>
                  </a:lnTo>
                  <a:lnTo>
                    <a:pt x="1757" y="0"/>
                  </a:lnTo>
                  <a:lnTo>
                    <a:pt x="1389" y="0"/>
                  </a:lnTo>
                  <a:lnTo>
                    <a:pt x="1288" y="0"/>
                  </a:lnTo>
                  <a:lnTo>
                    <a:pt x="1237" y="0"/>
                  </a:lnTo>
                  <a:lnTo>
                    <a:pt x="868" y="0"/>
                  </a:lnTo>
                  <a:lnTo>
                    <a:pt x="425" y="0"/>
                  </a:lnTo>
                  <a:lnTo>
                    <a:pt x="0" y="0"/>
                  </a:lnTo>
                  <a:lnTo>
                    <a:pt x="0" y="0"/>
                  </a:lnTo>
                  <a:lnTo>
                    <a:pt x="16" y="22"/>
                  </a:lnTo>
                  <a:lnTo>
                    <a:pt x="33" y="44"/>
                  </a:lnTo>
                  <a:lnTo>
                    <a:pt x="51" y="66"/>
                  </a:lnTo>
                  <a:lnTo>
                    <a:pt x="69" y="86"/>
                  </a:lnTo>
                  <a:lnTo>
                    <a:pt x="89" y="104"/>
                  </a:lnTo>
                  <a:lnTo>
                    <a:pt x="108" y="122"/>
                  </a:lnTo>
                  <a:lnTo>
                    <a:pt x="129" y="138"/>
                  </a:lnTo>
                  <a:lnTo>
                    <a:pt x="151" y="154"/>
                  </a:lnTo>
                  <a:lnTo>
                    <a:pt x="173" y="168"/>
                  </a:lnTo>
                  <a:lnTo>
                    <a:pt x="197" y="180"/>
                  </a:lnTo>
                  <a:lnTo>
                    <a:pt x="220" y="192"/>
                  </a:lnTo>
                  <a:lnTo>
                    <a:pt x="245" y="202"/>
                  </a:lnTo>
                  <a:lnTo>
                    <a:pt x="270" y="211"/>
                  </a:lnTo>
                  <a:lnTo>
                    <a:pt x="295" y="219"/>
                  </a:lnTo>
                  <a:lnTo>
                    <a:pt x="319" y="225"/>
                  </a:lnTo>
                  <a:lnTo>
                    <a:pt x="345" y="231"/>
                  </a:lnTo>
                  <a:lnTo>
                    <a:pt x="345" y="231"/>
                  </a:lnTo>
                  <a:close/>
                  <a:moveTo>
                    <a:pt x="3677" y="362"/>
                  </a:moveTo>
                  <a:lnTo>
                    <a:pt x="3677" y="362"/>
                  </a:lnTo>
                  <a:lnTo>
                    <a:pt x="3655" y="391"/>
                  </a:lnTo>
                  <a:lnTo>
                    <a:pt x="3634" y="420"/>
                  </a:lnTo>
                  <a:lnTo>
                    <a:pt x="3616" y="451"/>
                  </a:lnTo>
                  <a:lnTo>
                    <a:pt x="3599" y="482"/>
                  </a:lnTo>
                  <a:lnTo>
                    <a:pt x="3599" y="482"/>
                  </a:lnTo>
                  <a:lnTo>
                    <a:pt x="3567" y="472"/>
                  </a:lnTo>
                  <a:lnTo>
                    <a:pt x="3532" y="463"/>
                  </a:lnTo>
                  <a:lnTo>
                    <a:pt x="3496" y="456"/>
                  </a:lnTo>
                  <a:lnTo>
                    <a:pt x="3460" y="452"/>
                  </a:lnTo>
                  <a:lnTo>
                    <a:pt x="3460" y="452"/>
                  </a:lnTo>
                  <a:lnTo>
                    <a:pt x="3486" y="435"/>
                  </a:lnTo>
                  <a:lnTo>
                    <a:pt x="3511" y="416"/>
                  </a:lnTo>
                  <a:lnTo>
                    <a:pt x="3534" y="396"/>
                  </a:lnTo>
                  <a:lnTo>
                    <a:pt x="3555" y="375"/>
                  </a:lnTo>
                  <a:lnTo>
                    <a:pt x="3555" y="375"/>
                  </a:lnTo>
                  <a:lnTo>
                    <a:pt x="3586" y="375"/>
                  </a:lnTo>
                  <a:lnTo>
                    <a:pt x="3616" y="373"/>
                  </a:lnTo>
                  <a:lnTo>
                    <a:pt x="3648" y="369"/>
                  </a:lnTo>
                  <a:lnTo>
                    <a:pt x="3677" y="362"/>
                  </a:lnTo>
                  <a:lnTo>
                    <a:pt x="3677" y="362"/>
                  </a:lnTo>
                  <a:close/>
                  <a:moveTo>
                    <a:pt x="3137" y="539"/>
                  </a:moveTo>
                  <a:lnTo>
                    <a:pt x="3137" y="539"/>
                  </a:lnTo>
                  <a:lnTo>
                    <a:pt x="3107" y="560"/>
                  </a:lnTo>
                  <a:lnTo>
                    <a:pt x="3079" y="584"/>
                  </a:lnTo>
                  <a:lnTo>
                    <a:pt x="3055" y="608"/>
                  </a:lnTo>
                  <a:lnTo>
                    <a:pt x="3031" y="634"/>
                  </a:lnTo>
                  <a:lnTo>
                    <a:pt x="3031" y="634"/>
                  </a:lnTo>
                  <a:lnTo>
                    <a:pt x="3001" y="615"/>
                  </a:lnTo>
                  <a:lnTo>
                    <a:pt x="2970" y="598"/>
                  </a:lnTo>
                  <a:lnTo>
                    <a:pt x="2937" y="582"/>
                  </a:lnTo>
                  <a:lnTo>
                    <a:pt x="2903" y="569"/>
                  </a:lnTo>
                  <a:lnTo>
                    <a:pt x="2903" y="569"/>
                  </a:lnTo>
                  <a:lnTo>
                    <a:pt x="2933" y="559"/>
                  </a:lnTo>
                  <a:lnTo>
                    <a:pt x="2961" y="547"/>
                  </a:lnTo>
                  <a:lnTo>
                    <a:pt x="2989" y="534"/>
                  </a:lnTo>
                  <a:lnTo>
                    <a:pt x="3016" y="520"/>
                  </a:lnTo>
                  <a:lnTo>
                    <a:pt x="3016" y="520"/>
                  </a:lnTo>
                  <a:lnTo>
                    <a:pt x="3045" y="528"/>
                  </a:lnTo>
                  <a:lnTo>
                    <a:pt x="3075" y="533"/>
                  </a:lnTo>
                  <a:lnTo>
                    <a:pt x="3105" y="537"/>
                  </a:lnTo>
                  <a:lnTo>
                    <a:pt x="3137" y="539"/>
                  </a:lnTo>
                  <a:lnTo>
                    <a:pt x="3137" y="539"/>
                  </a:lnTo>
                  <a:close/>
                  <a:moveTo>
                    <a:pt x="2569" y="569"/>
                  </a:moveTo>
                  <a:lnTo>
                    <a:pt x="2569" y="569"/>
                  </a:lnTo>
                  <a:lnTo>
                    <a:pt x="2535" y="582"/>
                  </a:lnTo>
                  <a:lnTo>
                    <a:pt x="2502" y="598"/>
                  </a:lnTo>
                  <a:lnTo>
                    <a:pt x="2471" y="615"/>
                  </a:lnTo>
                  <a:lnTo>
                    <a:pt x="2441" y="634"/>
                  </a:lnTo>
                  <a:lnTo>
                    <a:pt x="2441" y="634"/>
                  </a:lnTo>
                  <a:lnTo>
                    <a:pt x="2417" y="608"/>
                  </a:lnTo>
                  <a:lnTo>
                    <a:pt x="2391" y="584"/>
                  </a:lnTo>
                  <a:lnTo>
                    <a:pt x="2364" y="560"/>
                  </a:lnTo>
                  <a:lnTo>
                    <a:pt x="2335" y="539"/>
                  </a:lnTo>
                  <a:lnTo>
                    <a:pt x="2335" y="539"/>
                  </a:lnTo>
                  <a:lnTo>
                    <a:pt x="2367" y="537"/>
                  </a:lnTo>
                  <a:lnTo>
                    <a:pt x="2397" y="533"/>
                  </a:lnTo>
                  <a:lnTo>
                    <a:pt x="2427" y="528"/>
                  </a:lnTo>
                  <a:lnTo>
                    <a:pt x="2456" y="520"/>
                  </a:lnTo>
                  <a:lnTo>
                    <a:pt x="2456" y="520"/>
                  </a:lnTo>
                  <a:lnTo>
                    <a:pt x="2483" y="534"/>
                  </a:lnTo>
                  <a:lnTo>
                    <a:pt x="2511" y="547"/>
                  </a:lnTo>
                  <a:lnTo>
                    <a:pt x="2539" y="559"/>
                  </a:lnTo>
                  <a:lnTo>
                    <a:pt x="2569" y="569"/>
                  </a:lnTo>
                  <a:lnTo>
                    <a:pt x="2569" y="569"/>
                  </a:lnTo>
                  <a:close/>
                  <a:moveTo>
                    <a:pt x="2012" y="452"/>
                  </a:moveTo>
                  <a:lnTo>
                    <a:pt x="2012" y="452"/>
                  </a:lnTo>
                  <a:lnTo>
                    <a:pt x="1976" y="456"/>
                  </a:lnTo>
                  <a:lnTo>
                    <a:pt x="1940" y="463"/>
                  </a:lnTo>
                  <a:lnTo>
                    <a:pt x="1905" y="472"/>
                  </a:lnTo>
                  <a:lnTo>
                    <a:pt x="1871" y="482"/>
                  </a:lnTo>
                  <a:lnTo>
                    <a:pt x="1871" y="482"/>
                  </a:lnTo>
                  <a:lnTo>
                    <a:pt x="1856" y="451"/>
                  </a:lnTo>
                  <a:lnTo>
                    <a:pt x="1838" y="420"/>
                  </a:lnTo>
                  <a:lnTo>
                    <a:pt x="1817" y="391"/>
                  </a:lnTo>
                  <a:lnTo>
                    <a:pt x="1795" y="362"/>
                  </a:lnTo>
                  <a:lnTo>
                    <a:pt x="1795" y="362"/>
                  </a:lnTo>
                  <a:lnTo>
                    <a:pt x="1824" y="369"/>
                  </a:lnTo>
                  <a:lnTo>
                    <a:pt x="1856" y="373"/>
                  </a:lnTo>
                  <a:lnTo>
                    <a:pt x="1886" y="375"/>
                  </a:lnTo>
                  <a:lnTo>
                    <a:pt x="1917" y="375"/>
                  </a:lnTo>
                  <a:lnTo>
                    <a:pt x="1917" y="375"/>
                  </a:lnTo>
                  <a:lnTo>
                    <a:pt x="1938" y="396"/>
                  </a:lnTo>
                  <a:lnTo>
                    <a:pt x="1961" y="416"/>
                  </a:lnTo>
                  <a:lnTo>
                    <a:pt x="1986" y="435"/>
                  </a:lnTo>
                  <a:lnTo>
                    <a:pt x="2012" y="452"/>
                  </a:lnTo>
                  <a:lnTo>
                    <a:pt x="2012" y="452"/>
                  </a:lnTo>
                  <a:close/>
                  <a:moveTo>
                    <a:pt x="4156" y="51"/>
                  </a:moveTo>
                  <a:lnTo>
                    <a:pt x="4156" y="51"/>
                  </a:lnTo>
                  <a:lnTo>
                    <a:pt x="4140" y="83"/>
                  </a:lnTo>
                  <a:lnTo>
                    <a:pt x="4128" y="117"/>
                  </a:lnTo>
                  <a:lnTo>
                    <a:pt x="4118" y="152"/>
                  </a:lnTo>
                  <a:lnTo>
                    <a:pt x="4111" y="188"/>
                  </a:lnTo>
                  <a:lnTo>
                    <a:pt x="4111" y="188"/>
                  </a:lnTo>
                  <a:lnTo>
                    <a:pt x="4075" y="185"/>
                  </a:lnTo>
                  <a:lnTo>
                    <a:pt x="4040" y="186"/>
                  </a:lnTo>
                  <a:lnTo>
                    <a:pt x="4003" y="189"/>
                  </a:lnTo>
                  <a:lnTo>
                    <a:pt x="3968" y="195"/>
                  </a:lnTo>
                  <a:lnTo>
                    <a:pt x="3968" y="195"/>
                  </a:lnTo>
                  <a:lnTo>
                    <a:pt x="3988" y="171"/>
                  </a:lnTo>
                  <a:lnTo>
                    <a:pt x="4006" y="147"/>
                  </a:lnTo>
                  <a:lnTo>
                    <a:pt x="4024" y="121"/>
                  </a:lnTo>
                  <a:lnTo>
                    <a:pt x="4040" y="95"/>
                  </a:lnTo>
                  <a:lnTo>
                    <a:pt x="4040" y="95"/>
                  </a:lnTo>
                  <a:lnTo>
                    <a:pt x="4070" y="86"/>
                  </a:lnTo>
                  <a:lnTo>
                    <a:pt x="4098" y="76"/>
                  </a:lnTo>
                  <a:lnTo>
                    <a:pt x="4127" y="64"/>
                  </a:lnTo>
                  <a:lnTo>
                    <a:pt x="4156" y="51"/>
                  </a:lnTo>
                  <a:lnTo>
                    <a:pt x="4156" y="51"/>
                  </a:lnTo>
                  <a:close/>
                  <a:moveTo>
                    <a:pt x="1432" y="95"/>
                  </a:moveTo>
                  <a:lnTo>
                    <a:pt x="1432" y="95"/>
                  </a:lnTo>
                  <a:lnTo>
                    <a:pt x="1448" y="121"/>
                  </a:lnTo>
                  <a:lnTo>
                    <a:pt x="1465" y="147"/>
                  </a:lnTo>
                  <a:lnTo>
                    <a:pt x="1484" y="171"/>
                  </a:lnTo>
                  <a:lnTo>
                    <a:pt x="1504" y="195"/>
                  </a:lnTo>
                  <a:lnTo>
                    <a:pt x="1504" y="195"/>
                  </a:lnTo>
                  <a:lnTo>
                    <a:pt x="1469" y="189"/>
                  </a:lnTo>
                  <a:lnTo>
                    <a:pt x="1432" y="186"/>
                  </a:lnTo>
                  <a:lnTo>
                    <a:pt x="1397" y="185"/>
                  </a:lnTo>
                  <a:lnTo>
                    <a:pt x="1361" y="188"/>
                  </a:lnTo>
                  <a:lnTo>
                    <a:pt x="1361" y="188"/>
                  </a:lnTo>
                  <a:lnTo>
                    <a:pt x="1354" y="152"/>
                  </a:lnTo>
                  <a:lnTo>
                    <a:pt x="1344" y="117"/>
                  </a:lnTo>
                  <a:lnTo>
                    <a:pt x="1332" y="83"/>
                  </a:lnTo>
                  <a:lnTo>
                    <a:pt x="1316" y="51"/>
                  </a:lnTo>
                  <a:lnTo>
                    <a:pt x="1316" y="51"/>
                  </a:lnTo>
                  <a:lnTo>
                    <a:pt x="1345" y="64"/>
                  </a:lnTo>
                  <a:lnTo>
                    <a:pt x="1374" y="76"/>
                  </a:lnTo>
                  <a:lnTo>
                    <a:pt x="1402" y="86"/>
                  </a:lnTo>
                  <a:lnTo>
                    <a:pt x="1432" y="95"/>
                  </a:lnTo>
                  <a:lnTo>
                    <a:pt x="1432"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Freeform 108"/>
            <p:cNvSpPr>
              <a:spLocks/>
            </p:cNvSpPr>
            <p:nvPr userDrawn="1"/>
          </p:nvSpPr>
          <p:spPr bwMode="auto">
            <a:xfrm>
              <a:off x="1967" y="332"/>
              <a:ext cx="236" cy="176"/>
            </a:xfrm>
            <a:custGeom>
              <a:avLst/>
              <a:gdLst>
                <a:gd name="T0" fmla="*/ 708 w 944"/>
                <a:gd name="T1" fmla="*/ 641 h 705"/>
                <a:gd name="T2" fmla="*/ 748 w 944"/>
                <a:gd name="T3" fmla="*/ 615 h 705"/>
                <a:gd name="T4" fmla="*/ 785 w 944"/>
                <a:gd name="T5" fmla="*/ 585 h 705"/>
                <a:gd name="T6" fmla="*/ 819 w 944"/>
                <a:gd name="T7" fmla="*/ 554 h 705"/>
                <a:gd name="T8" fmla="*/ 849 w 944"/>
                <a:gd name="T9" fmla="*/ 517 h 705"/>
                <a:gd name="T10" fmla="*/ 873 w 944"/>
                <a:gd name="T11" fmla="*/ 481 h 705"/>
                <a:gd name="T12" fmla="*/ 896 w 944"/>
                <a:gd name="T13" fmla="*/ 440 h 705"/>
                <a:gd name="T14" fmla="*/ 914 w 944"/>
                <a:gd name="T15" fmla="*/ 399 h 705"/>
                <a:gd name="T16" fmla="*/ 927 w 944"/>
                <a:gd name="T17" fmla="*/ 356 h 705"/>
                <a:gd name="T18" fmla="*/ 937 w 944"/>
                <a:gd name="T19" fmla="*/ 313 h 705"/>
                <a:gd name="T20" fmla="*/ 943 w 944"/>
                <a:gd name="T21" fmla="*/ 267 h 705"/>
                <a:gd name="T22" fmla="*/ 944 w 944"/>
                <a:gd name="T23" fmla="*/ 223 h 705"/>
                <a:gd name="T24" fmla="*/ 941 w 944"/>
                <a:gd name="T25" fmla="*/ 177 h 705"/>
                <a:gd name="T26" fmla="*/ 933 w 944"/>
                <a:gd name="T27" fmla="*/ 132 h 705"/>
                <a:gd name="T28" fmla="*/ 922 w 944"/>
                <a:gd name="T29" fmla="*/ 86 h 705"/>
                <a:gd name="T30" fmla="*/ 905 w 944"/>
                <a:gd name="T31" fmla="*/ 43 h 705"/>
                <a:gd name="T32" fmla="*/ 883 w 944"/>
                <a:gd name="T33" fmla="*/ 0 h 705"/>
                <a:gd name="T34" fmla="*/ 63 w 944"/>
                <a:gd name="T35" fmla="*/ 0 h 705"/>
                <a:gd name="T36" fmla="*/ 36 w 944"/>
                <a:gd name="T37" fmla="*/ 53 h 705"/>
                <a:gd name="T38" fmla="*/ 16 w 944"/>
                <a:gd name="T39" fmla="*/ 111 h 705"/>
                <a:gd name="T40" fmla="*/ 4 w 944"/>
                <a:gd name="T41" fmla="*/ 171 h 705"/>
                <a:gd name="T42" fmla="*/ 0 w 944"/>
                <a:gd name="T43" fmla="*/ 231 h 705"/>
                <a:gd name="T44" fmla="*/ 3 w 944"/>
                <a:gd name="T45" fmla="*/ 291 h 705"/>
                <a:gd name="T46" fmla="*/ 15 w 944"/>
                <a:gd name="T47" fmla="*/ 352 h 705"/>
                <a:gd name="T48" fmla="*/ 34 w 944"/>
                <a:gd name="T49" fmla="*/ 410 h 705"/>
                <a:gd name="T50" fmla="*/ 63 w 944"/>
                <a:gd name="T51" fmla="*/ 468 h 705"/>
                <a:gd name="T52" fmla="*/ 75 w 944"/>
                <a:gd name="T53" fmla="*/ 489 h 705"/>
                <a:gd name="T54" fmla="*/ 103 w 944"/>
                <a:gd name="T55" fmla="*/ 528 h 705"/>
                <a:gd name="T56" fmla="*/ 135 w 944"/>
                <a:gd name="T57" fmla="*/ 563 h 705"/>
                <a:gd name="T58" fmla="*/ 168 w 944"/>
                <a:gd name="T59" fmla="*/ 594 h 705"/>
                <a:gd name="T60" fmla="*/ 205 w 944"/>
                <a:gd name="T61" fmla="*/ 623 h 705"/>
                <a:gd name="T62" fmla="*/ 244 w 944"/>
                <a:gd name="T63" fmla="*/ 646 h 705"/>
                <a:gd name="T64" fmla="*/ 286 w 944"/>
                <a:gd name="T65" fmla="*/ 666 h 705"/>
                <a:gd name="T66" fmla="*/ 327 w 944"/>
                <a:gd name="T67" fmla="*/ 681 h 705"/>
                <a:gd name="T68" fmla="*/ 372 w 944"/>
                <a:gd name="T69" fmla="*/ 693 h 705"/>
                <a:gd name="T70" fmla="*/ 416 w 944"/>
                <a:gd name="T71" fmla="*/ 701 h 705"/>
                <a:gd name="T72" fmla="*/ 462 w 944"/>
                <a:gd name="T73" fmla="*/ 705 h 705"/>
                <a:gd name="T74" fmla="*/ 507 w 944"/>
                <a:gd name="T75" fmla="*/ 704 h 705"/>
                <a:gd name="T76" fmla="*/ 553 w 944"/>
                <a:gd name="T77" fmla="*/ 697 h 705"/>
                <a:gd name="T78" fmla="*/ 599 w 944"/>
                <a:gd name="T79" fmla="*/ 688 h 705"/>
                <a:gd name="T80" fmla="*/ 643 w 944"/>
                <a:gd name="T81" fmla="*/ 672 h 705"/>
                <a:gd name="T82" fmla="*/ 687 w 944"/>
                <a:gd name="T83" fmla="*/ 653 h 705"/>
                <a:gd name="T84" fmla="*/ 708 w 944"/>
                <a:gd name="T85" fmla="*/ 64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44" h="705">
                  <a:moveTo>
                    <a:pt x="708" y="641"/>
                  </a:moveTo>
                  <a:lnTo>
                    <a:pt x="708" y="641"/>
                  </a:lnTo>
                  <a:lnTo>
                    <a:pt x="729" y="628"/>
                  </a:lnTo>
                  <a:lnTo>
                    <a:pt x="748" y="615"/>
                  </a:lnTo>
                  <a:lnTo>
                    <a:pt x="768" y="601"/>
                  </a:lnTo>
                  <a:lnTo>
                    <a:pt x="785" y="585"/>
                  </a:lnTo>
                  <a:lnTo>
                    <a:pt x="802" y="569"/>
                  </a:lnTo>
                  <a:lnTo>
                    <a:pt x="819" y="554"/>
                  </a:lnTo>
                  <a:lnTo>
                    <a:pt x="834" y="535"/>
                  </a:lnTo>
                  <a:lnTo>
                    <a:pt x="849" y="517"/>
                  </a:lnTo>
                  <a:lnTo>
                    <a:pt x="862" y="499"/>
                  </a:lnTo>
                  <a:lnTo>
                    <a:pt x="873" y="481"/>
                  </a:lnTo>
                  <a:lnTo>
                    <a:pt x="885" y="461"/>
                  </a:lnTo>
                  <a:lnTo>
                    <a:pt x="896" y="440"/>
                  </a:lnTo>
                  <a:lnTo>
                    <a:pt x="905" y="420"/>
                  </a:lnTo>
                  <a:lnTo>
                    <a:pt x="914" y="399"/>
                  </a:lnTo>
                  <a:lnTo>
                    <a:pt x="922" y="378"/>
                  </a:lnTo>
                  <a:lnTo>
                    <a:pt x="927" y="356"/>
                  </a:lnTo>
                  <a:lnTo>
                    <a:pt x="933" y="335"/>
                  </a:lnTo>
                  <a:lnTo>
                    <a:pt x="937" y="313"/>
                  </a:lnTo>
                  <a:lnTo>
                    <a:pt x="940" y="291"/>
                  </a:lnTo>
                  <a:lnTo>
                    <a:pt x="943" y="267"/>
                  </a:lnTo>
                  <a:lnTo>
                    <a:pt x="944" y="245"/>
                  </a:lnTo>
                  <a:lnTo>
                    <a:pt x="944" y="223"/>
                  </a:lnTo>
                  <a:lnTo>
                    <a:pt x="943" y="199"/>
                  </a:lnTo>
                  <a:lnTo>
                    <a:pt x="941" y="177"/>
                  </a:lnTo>
                  <a:lnTo>
                    <a:pt x="937" y="154"/>
                  </a:lnTo>
                  <a:lnTo>
                    <a:pt x="933" y="132"/>
                  </a:lnTo>
                  <a:lnTo>
                    <a:pt x="928" y="109"/>
                  </a:lnTo>
                  <a:lnTo>
                    <a:pt x="922" y="86"/>
                  </a:lnTo>
                  <a:lnTo>
                    <a:pt x="914" y="64"/>
                  </a:lnTo>
                  <a:lnTo>
                    <a:pt x="905" y="43"/>
                  </a:lnTo>
                  <a:lnTo>
                    <a:pt x="894" y="21"/>
                  </a:lnTo>
                  <a:lnTo>
                    <a:pt x="883" y="0"/>
                  </a:lnTo>
                  <a:lnTo>
                    <a:pt x="63" y="0"/>
                  </a:lnTo>
                  <a:lnTo>
                    <a:pt x="63" y="0"/>
                  </a:lnTo>
                  <a:lnTo>
                    <a:pt x="49" y="26"/>
                  </a:lnTo>
                  <a:lnTo>
                    <a:pt x="36" y="53"/>
                  </a:lnTo>
                  <a:lnTo>
                    <a:pt x="25" y="82"/>
                  </a:lnTo>
                  <a:lnTo>
                    <a:pt x="16" y="111"/>
                  </a:lnTo>
                  <a:lnTo>
                    <a:pt x="10" y="141"/>
                  </a:lnTo>
                  <a:lnTo>
                    <a:pt x="4" y="171"/>
                  </a:lnTo>
                  <a:lnTo>
                    <a:pt x="2" y="201"/>
                  </a:lnTo>
                  <a:lnTo>
                    <a:pt x="0" y="231"/>
                  </a:lnTo>
                  <a:lnTo>
                    <a:pt x="0" y="261"/>
                  </a:lnTo>
                  <a:lnTo>
                    <a:pt x="3" y="291"/>
                  </a:lnTo>
                  <a:lnTo>
                    <a:pt x="8" y="322"/>
                  </a:lnTo>
                  <a:lnTo>
                    <a:pt x="15" y="352"/>
                  </a:lnTo>
                  <a:lnTo>
                    <a:pt x="24" y="382"/>
                  </a:lnTo>
                  <a:lnTo>
                    <a:pt x="34" y="410"/>
                  </a:lnTo>
                  <a:lnTo>
                    <a:pt x="47" y="439"/>
                  </a:lnTo>
                  <a:lnTo>
                    <a:pt x="63" y="468"/>
                  </a:lnTo>
                  <a:lnTo>
                    <a:pt x="63" y="468"/>
                  </a:lnTo>
                  <a:lnTo>
                    <a:pt x="75" y="489"/>
                  </a:lnTo>
                  <a:lnTo>
                    <a:pt x="89" y="509"/>
                  </a:lnTo>
                  <a:lnTo>
                    <a:pt x="103" y="528"/>
                  </a:lnTo>
                  <a:lnTo>
                    <a:pt x="119" y="546"/>
                  </a:lnTo>
                  <a:lnTo>
                    <a:pt x="135" y="563"/>
                  </a:lnTo>
                  <a:lnTo>
                    <a:pt x="152" y="580"/>
                  </a:lnTo>
                  <a:lnTo>
                    <a:pt x="168" y="594"/>
                  </a:lnTo>
                  <a:lnTo>
                    <a:pt x="187" y="608"/>
                  </a:lnTo>
                  <a:lnTo>
                    <a:pt x="205" y="623"/>
                  </a:lnTo>
                  <a:lnTo>
                    <a:pt x="225" y="634"/>
                  </a:lnTo>
                  <a:lnTo>
                    <a:pt x="244" y="646"/>
                  </a:lnTo>
                  <a:lnTo>
                    <a:pt x="265" y="657"/>
                  </a:lnTo>
                  <a:lnTo>
                    <a:pt x="286" y="666"/>
                  </a:lnTo>
                  <a:lnTo>
                    <a:pt x="307" y="675"/>
                  </a:lnTo>
                  <a:lnTo>
                    <a:pt x="327" y="681"/>
                  </a:lnTo>
                  <a:lnTo>
                    <a:pt x="350" y="688"/>
                  </a:lnTo>
                  <a:lnTo>
                    <a:pt x="372" y="693"/>
                  </a:lnTo>
                  <a:lnTo>
                    <a:pt x="394" y="698"/>
                  </a:lnTo>
                  <a:lnTo>
                    <a:pt x="416" y="701"/>
                  </a:lnTo>
                  <a:lnTo>
                    <a:pt x="440" y="704"/>
                  </a:lnTo>
                  <a:lnTo>
                    <a:pt x="462" y="705"/>
                  </a:lnTo>
                  <a:lnTo>
                    <a:pt x="484" y="705"/>
                  </a:lnTo>
                  <a:lnTo>
                    <a:pt x="507" y="704"/>
                  </a:lnTo>
                  <a:lnTo>
                    <a:pt x="531" y="701"/>
                  </a:lnTo>
                  <a:lnTo>
                    <a:pt x="553" y="697"/>
                  </a:lnTo>
                  <a:lnTo>
                    <a:pt x="576" y="693"/>
                  </a:lnTo>
                  <a:lnTo>
                    <a:pt x="599" y="688"/>
                  </a:lnTo>
                  <a:lnTo>
                    <a:pt x="621" y="680"/>
                  </a:lnTo>
                  <a:lnTo>
                    <a:pt x="643" y="672"/>
                  </a:lnTo>
                  <a:lnTo>
                    <a:pt x="665" y="663"/>
                  </a:lnTo>
                  <a:lnTo>
                    <a:pt x="687" y="653"/>
                  </a:lnTo>
                  <a:lnTo>
                    <a:pt x="708" y="641"/>
                  </a:lnTo>
                  <a:lnTo>
                    <a:pt x="708" y="6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Freeform 109"/>
            <p:cNvSpPr>
              <a:spLocks/>
            </p:cNvSpPr>
            <p:nvPr userDrawn="1"/>
          </p:nvSpPr>
          <p:spPr bwMode="auto">
            <a:xfrm>
              <a:off x="1758" y="409"/>
              <a:ext cx="216" cy="215"/>
            </a:xfrm>
            <a:custGeom>
              <a:avLst/>
              <a:gdLst>
                <a:gd name="T0" fmla="*/ 70 w 864"/>
                <a:gd name="T1" fmla="*/ 667 h 864"/>
                <a:gd name="T2" fmla="*/ 110 w 864"/>
                <a:gd name="T3" fmla="*/ 719 h 864"/>
                <a:gd name="T4" fmla="*/ 156 w 864"/>
                <a:gd name="T5" fmla="*/ 764 h 864"/>
                <a:gd name="T6" fmla="*/ 206 w 864"/>
                <a:gd name="T7" fmla="*/ 800 h 864"/>
                <a:gd name="T8" fmla="*/ 262 w 864"/>
                <a:gd name="T9" fmla="*/ 829 h 864"/>
                <a:gd name="T10" fmla="*/ 321 w 864"/>
                <a:gd name="T11" fmla="*/ 850 h 864"/>
                <a:gd name="T12" fmla="*/ 382 w 864"/>
                <a:gd name="T13" fmla="*/ 861 h 864"/>
                <a:gd name="T14" fmla="*/ 445 w 864"/>
                <a:gd name="T15" fmla="*/ 864 h 864"/>
                <a:gd name="T16" fmla="*/ 507 w 864"/>
                <a:gd name="T17" fmla="*/ 857 h 864"/>
                <a:gd name="T18" fmla="*/ 569 w 864"/>
                <a:gd name="T19" fmla="*/ 842 h 864"/>
                <a:gd name="T20" fmla="*/ 630 w 864"/>
                <a:gd name="T21" fmla="*/ 817 h 864"/>
                <a:gd name="T22" fmla="*/ 668 w 864"/>
                <a:gd name="T23" fmla="*/ 795 h 864"/>
                <a:gd name="T24" fmla="*/ 720 w 864"/>
                <a:gd name="T25" fmla="*/ 755 h 864"/>
                <a:gd name="T26" fmla="*/ 764 w 864"/>
                <a:gd name="T27" fmla="*/ 709 h 864"/>
                <a:gd name="T28" fmla="*/ 801 w 864"/>
                <a:gd name="T29" fmla="*/ 658 h 864"/>
                <a:gd name="T30" fmla="*/ 829 w 864"/>
                <a:gd name="T31" fmla="*/ 603 h 864"/>
                <a:gd name="T32" fmla="*/ 850 w 864"/>
                <a:gd name="T33" fmla="*/ 543 h 864"/>
                <a:gd name="T34" fmla="*/ 862 w 864"/>
                <a:gd name="T35" fmla="*/ 484 h 864"/>
                <a:gd name="T36" fmla="*/ 864 w 864"/>
                <a:gd name="T37" fmla="*/ 421 h 864"/>
                <a:gd name="T38" fmla="*/ 858 w 864"/>
                <a:gd name="T39" fmla="*/ 358 h 864"/>
                <a:gd name="T40" fmla="*/ 842 w 864"/>
                <a:gd name="T41" fmla="*/ 296 h 864"/>
                <a:gd name="T42" fmla="*/ 818 w 864"/>
                <a:gd name="T43" fmla="*/ 236 h 864"/>
                <a:gd name="T44" fmla="*/ 795 w 864"/>
                <a:gd name="T45" fmla="*/ 197 h 864"/>
                <a:gd name="T46" fmla="*/ 756 w 864"/>
                <a:gd name="T47" fmla="*/ 145 h 864"/>
                <a:gd name="T48" fmla="*/ 709 w 864"/>
                <a:gd name="T49" fmla="*/ 100 h 864"/>
                <a:gd name="T50" fmla="*/ 659 w 864"/>
                <a:gd name="T51" fmla="*/ 64 h 864"/>
                <a:gd name="T52" fmla="*/ 604 w 864"/>
                <a:gd name="T53" fmla="*/ 35 h 864"/>
                <a:gd name="T54" fmla="*/ 545 w 864"/>
                <a:gd name="T55" fmla="*/ 15 h 864"/>
                <a:gd name="T56" fmla="*/ 484 w 864"/>
                <a:gd name="T57" fmla="*/ 3 h 864"/>
                <a:gd name="T58" fmla="*/ 421 w 864"/>
                <a:gd name="T59" fmla="*/ 0 h 864"/>
                <a:gd name="T60" fmla="*/ 359 w 864"/>
                <a:gd name="T61" fmla="*/ 7 h 864"/>
                <a:gd name="T62" fmla="*/ 296 w 864"/>
                <a:gd name="T63" fmla="*/ 22 h 864"/>
                <a:gd name="T64" fmla="*/ 236 w 864"/>
                <a:gd name="T65" fmla="*/ 47 h 864"/>
                <a:gd name="T66" fmla="*/ 197 w 864"/>
                <a:gd name="T67" fmla="*/ 69 h 864"/>
                <a:gd name="T68" fmla="*/ 145 w 864"/>
                <a:gd name="T69" fmla="*/ 110 h 864"/>
                <a:gd name="T70" fmla="*/ 101 w 864"/>
                <a:gd name="T71" fmla="*/ 155 h 864"/>
                <a:gd name="T72" fmla="*/ 64 w 864"/>
                <a:gd name="T73" fmla="*/ 206 h 864"/>
                <a:gd name="T74" fmla="*/ 36 w 864"/>
                <a:gd name="T75" fmla="*/ 262 h 864"/>
                <a:gd name="T76" fmla="*/ 15 w 864"/>
                <a:gd name="T77" fmla="*/ 321 h 864"/>
                <a:gd name="T78" fmla="*/ 3 w 864"/>
                <a:gd name="T79" fmla="*/ 382 h 864"/>
                <a:gd name="T80" fmla="*/ 0 w 864"/>
                <a:gd name="T81" fmla="*/ 443 h 864"/>
                <a:gd name="T82" fmla="*/ 7 w 864"/>
                <a:gd name="T83" fmla="*/ 507 h 864"/>
                <a:gd name="T84" fmla="*/ 23 w 864"/>
                <a:gd name="T85" fmla="*/ 568 h 864"/>
                <a:gd name="T86" fmla="*/ 47 w 864"/>
                <a:gd name="T87" fmla="*/ 628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9" y="648"/>
                  </a:moveTo>
                  <a:lnTo>
                    <a:pt x="59" y="648"/>
                  </a:lnTo>
                  <a:lnTo>
                    <a:pt x="70" y="667"/>
                  </a:lnTo>
                  <a:lnTo>
                    <a:pt x="83" y="685"/>
                  </a:lnTo>
                  <a:lnTo>
                    <a:pt x="96" y="702"/>
                  </a:lnTo>
                  <a:lnTo>
                    <a:pt x="110" y="719"/>
                  </a:lnTo>
                  <a:lnTo>
                    <a:pt x="124" y="735"/>
                  </a:lnTo>
                  <a:lnTo>
                    <a:pt x="140" y="749"/>
                  </a:lnTo>
                  <a:lnTo>
                    <a:pt x="156" y="764"/>
                  </a:lnTo>
                  <a:lnTo>
                    <a:pt x="173" y="777"/>
                  </a:lnTo>
                  <a:lnTo>
                    <a:pt x="189" y="790"/>
                  </a:lnTo>
                  <a:lnTo>
                    <a:pt x="206" y="800"/>
                  </a:lnTo>
                  <a:lnTo>
                    <a:pt x="225" y="811"/>
                  </a:lnTo>
                  <a:lnTo>
                    <a:pt x="243" y="821"/>
                  </a:lnTo>
                  <a:lnTo>
                    <a:pt x="262" y="829"/>
                  </a:lnTo>
                  <a:lnTo>
                    <a:pt x="282" y="837"/>
                  </a:lnTo>
                  <a:lnTo>
                    <a:pt x="302" y="843"/>
                  </a:lnTo>
                  <a:lnTo>
                    <a:pt x="321" y="850"/>
                  </a:lnTo>
                  <a:lnTo>
                    <a:pt x="341" y="855"/>
                  </a:lnTo>
                  <a:lnTo>
                    <a:pt x="361" y="859"/>
                  </a:lnTo>
                  <a:lnTo>
                    <a:pt x="382" y="861"/>
                  </a:lnTo>
                  <a:lnTo>
                    <a:pt x="403" y="863"/>
                  </a:lnTo>
                  <a:lnTo>
                    <a:pt x="424" y="864"/>
                  </a:lnTo>
                  <a:lnTo>
                    <a:pt x="445" y="864"/>
                  </a:lnTo>
                  <a:lnTo>
                    <a:pt x="466" y="863"/>
                  </a:lnTo>
                  <a:lnTo>
                    <a:pt x="487" y="861"/>
                  </a:lnTo>
                  <a:lnTo>
                    <a:pt x="507" y="857"/>
                  </a:lnTo>
                  <a:lnTo>
                    <a:pt x="528" y="854"/>
                  </a:lnTo>
                  <a:lnTo>
                    <a:pt x="549" y="848"/>
                  </a:lnTo>
                  <a:lnTo>
                    <a:pt x="569" y="842"/>
                  </a:lnTo>
                  <a:lnTo>
                    <a:pt x="589" y="835"/>
                  </a:lnTo>
                  <a:lnTo>
                    <a:pt x="609" y="826"/>
                  </a:lnTo>
                  <a:lnTo>
                    <a:pt x="630" y="817"/>
                  </a:lnTo>
                  <a:lnTo>
                    <a:pt x="649" y="807"/>
                  </a:lnTo>
                  <a:lnTo>
                    <a:pt x="649" y="807"/>
                  </a:lnTo>
                  <a:lnTo>
                    <a:pt x="668" y="795"/>
                  </a:lnTo>
                  <a:lnTo>
                    <a:pt x="686" y="782"/>
                  </a:lnTo>
                  <a:lnTo>
                    <a:pt x="703" y="769"/>
                  </a:lnTo>
                  <a:lnTo>
                    <a:pt x="720" y="755"/>
                  </a:lnTo>
                  <a:lnTo>
                    <a:pt x="735" y="740"/>
                  </a:lnTo>
                  <a:lnTo>
                    <a:pt x="750" y="726"/>
                  </a:lnTo>
                  <a:lnTo>
                    <a:pt x="764" y="709"/>
                  </a:lnTo>
                  <a:lnTo>
                    <a:pt x="777" y="693"/>
                  </a:lnTo>
                  <a:lnTo>
                    <a:pt x="790" y="676"/>
                  </a:lnTo>
                  <a:lnTo>
                    <a:pt x="801" y="658"/>
                  </a:lnTo>
                  <a:lnTo>
                    <a:pt x="811" y="640"/>
                  </a:lnTo>
                  <a:lnTo>
                    <a:pt x="821" y="622"/>
                  </a:lnTo>
                  <a:lnTo>
                    <a:pt x="829" y="603"/>
                  </a:lnTo>
                  <a:lnTo>
                    <a:pt x="837" y="584"/>
                  </a:lnTo>
                  <a:lnTo>
                    <a:pt x="845" y="564"/>
                  </a:lnTo>
                  <a:lnTo>
                    <a:pt x="850" y="543"/>
                  </a:lnTo>
                  <a:lnTo>
                    <a:pt x="855" y="524"/>
                  </a:lnTo>
                  <a:lnTo>
                    <a:pt x="859" y="503"/>
                  </a:lnTo>
                  <a:lnTo>
                    <a:pt x="862" y="484"/>
                  </a:lnTo>
                  <a:lnTo>
                    <a:pt x="864" y="463"/>
                  </a:lnTo>
                  <a:lnTo>
                    <a:pt x="864" y="442"/>
                  </a:lnTo>
                  <a:lnTo>
                    <a:pt x="864" y="421"/>
                  </a:lnTo>
                  <a:lnTo>
                    <a:pt x="863" y="400"/>
                  </a:lnTo>
                  <a:lnTo>
                    <a:pt x="862" y="379"/>
                  </a:lnTo>
                  <a:lnTo>
                    <a:pt x="858" y="358"/>
                  </a:lnTo>
                  <a:lnTo>
                    <a:pt x="854" y="338"/>
                  </a:lnTo>
                  <a:lnTo>
                    <a:pt x="849" y="317"/>
                  </a:lnTo>
                  <a:lnTo>
                    <a:pt x="842" y="296"/>
                  </a:lnTo>
                  <a:lnTo>
                    <a:pt x="836" y="275"/>
                  </a:lnTo>
                  <a:lnTo>
                    <a:pt x="827" y="256"/>
                  </a:lnTo>
                  <a:lnTo>
                    <a:pt x="818" y="236"/>
                  </a:lnTo>
                  <a:lnTo>
                    <a:pt x="807" y="216"/>
                  </a:lnTo>
                  <a:lnTo>
                    <a:pt x="807" y="216"/>
                  </a:lnTo>
                  <a:lnTo>
                    <a:pt x="795" y="197"/>
                  </a:lnTo>
                  <a:lnTo>
                    <a:pt x="782" y="179"/>
                  </a:lnTo>
                  <a:lnTo>
                    <a:pt x="769" y="162"/>
                  </a:lnTo>
                  <a:lnTo>
                    <a:pt x="756" y="145"/>
                  </a:lnTo>
                  <a:lnTo>
                    <a:pt x="741" y="129"/>
                  </a:lnTo>
                  <a:lnTo>
                    <a:pt x="726" y="115"/>
                  </a:lnTo>
                  <a:lnTo>
                    <a:pt x="709" y="100"/>
                  </a:lnTo>
                  <a:lnTo>
                    <a:pt x="694" y="87"/>
                  </a:lnTo>
                  <a:lnTo>
                    <a:pt x="677" y="76"/>
                  </a:lnTo>
                  <a:lnTo>
                    <a:pt x="659" y="64"/>
                  </a:lnTo>
                  <a:lnTo>
                    <a:pt x="640" y="54"/>
                  </a:lnTo>
                  <a:lnTo>
                    <a:pt x="622" y="44"/>
                  </a:lnTo>
                  <a:lnTo>
                    <a:pt x="604" y="35"/>
                  </a:lnTo>
                  <a:lnTo>
                    <a:pt x="584" y="28"/>
                  </a:lnTo>
                  <a:lnTo>
                    <a:pt x="565" y="21"/>
                  </a:lnTo>
                  <a:lnTo>
                    <a:pt x="545" y="15"/>
                  </a:lnTo>
                  <a:lnTo>
                    <a:pt x="524" y="11"/>
                  </a:lnTo>
                  <a:lnTo>
                    <a:pt x="503" y="7"/>
                  </a:lnTo>
                  <a:lnTo>
                    <a:pt x="484" y="3"/>
                  </a:lnTo>
                  <a:lnTo>
                    <a:pt x="463" y="1"/>
                  </a:lnTo>
                  <a:lnTo>
                    <a:pt x="442" y="0"/>
                  </a:lnTo>
                  <a:lnTo>
                    <a:pt x="421" y="0"/>
                  </a:lnTo>
                  <a:lnTo>
                    <a:pt x="401" y="1"/>
                  </a:lnTo>
                  <a:lnTo>
                    <a:pt x="380" y="3"/>
                  </a:lnTo>
                  <a:lnTo>
                    <a:pt x="359" y="7"/>
                  </a:lnTo>
                  <a:lnTo>
                    <a:pt x="338" y="11"/>
                  </a:lnTo>
                  <a:lnTo>
                    <a:pt x="317" y="16"/>
                  </a:lnTo>
                  <a:lnTo>
                    <a:pt x="296" y="22"/>
                  </a:lnTo>
                  <a:lnTo>
                    <a:pt x="277" y="29"/>
                  </a:lnTo>
                  <a:lnTo>
                    <a:pt x="256" y="38"/>
                  </a:lnTo>
                  <a:lnTo>
                    <a:pt x="236" y="47"/>
                  </a:lnTo>
                  <a:lnTo>
                    <a:pt x="217" y="57"/>
                  </a:lnTo>
                  <a:lnTo>
                    <a:pt x="217" y="57"/>
                  </a:lnTo>
                  <a:lnTo>
                    <a:pt x="197" y="69"/>
                  </a:lnTo>
                  <a:lnTo>
                    <a:pt x="179" y="82"/>
                  </a:lnTo>
                  <a:lnTo>
                    <a:pt x="162" y="95"/>
                  </a:lnTo>
                  <a:lnTo>
                    <a:pt x="145" y="110"/>
                  </a:lnTo>
                  <a:lnTo>
                    <a:pt x="129" y="124"/>
                  </a:lnTo>
                  <a:lnTo>
                    <a:pt x="115" y="140"/>
                  </a:lnTo>
                  <a:lnTo>
                    <a:pt x="101" y="155"/>
                  </a:lnTo>
                  <a:lnTo>
                    <a:pt x="88" y="172"/>
                  </a:lnTo>
                  <a:lnTo>
                    <a:pt x="76" y="189"/>
                  </a:lnTo>
                  <a:lnTo>
                    <a:pt x="64" y="206"/>
                  </a:lnTo>
                  <a:lnTo>
                    <a:pt x="54" y="224"/>
                  </a:lnTo>
                  <a:lnTo>
                    <a:pt x="45" y="243"/>
                  </a:lnTo>
                  <a:lnTo>
                    <a:pt x="36" y="262"/>
                  </a:lnTo>
                  <a:lnTo>
                    <a:pt x="28" y="280"/>
                  </a:lnTo>
                  <a:lnTo>
                    <a:pt x="21" y="300"/>
                  </a:lnTo>
                  <a:lnTo>
                    <a:pt x="15" y="321"/>
                  </a:lnTo>
                  <a:lnTo>
                    <a:pt x="11" y="340"/>
                  </a:lnTo>
                  <a:lnTo>
                    <a:pt x="7" y="361"/>
                  </a:lnTo>
                  <a:lnTo>
                    <a:pt x="3" y="382"/>
                  </a:lnTo>
                  <a:lnTo>
                    <a:pt x="2" y="403"/>
                  </a:lnTo>
                  <a:lnTo>
                    <a:pt x="0" y="422"/>
                  </a:lnTo>
                  <a:lnTo>
                    <a:pt x="0" y="443"/>
                  </a:lnTo>
                  <a:lnTo>
                    <a:pt x="2" y="465"/>
                  </a:lnTo>
                  <a:lnTo>
                    <a:pt x="4" y="486"/>
                  </a:lnTo>
                  <a:lnTo>
                    <a:pt x="7" y="507"/>
                  </a:lnTo>
                  <a:lnTo>
                    <a:pt x="11" y="528"/>
                  </a:lnTo>
                  <a:lnTo>
                    <a:pt x="16" y="547"/>
                  </a:lnTo>
                  <a:lnTo>
                    <a:pt x="23" y="568"/>
                  </a:lnTo>
                  <a:lnTo>
                    <a:pt x="30" y="589"/>
                  </a:lnTo>
                  <a:lnTo>
                    <a:pt x="38" y="609"/>
                  </a:lnTo>
                  <a:lnTo>
                    <a:pt x="47" y="628"/>
                  </a:lnTo>
                  <a:lnTo>
                    <a:pt x="59" y="648"/>
                  </a:lnTo>
                  <a:lnTo>
                    <a:pt x="59" y="6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4" name="Freeform 110"/>
            <p:cNvSpPr>
              <a:spLocks/>
            </p:cNvSpPr>
            <p:nvPr userDrawn="1"/>
          </p:nvSpPr>
          <p:spPr bwMode="auto">
            <a:xfrm>
              <a:off x="1549" y="545"/>
              <a:ext cx="196" cy="196"/>
            </a:xfrm>
            <a:custGeom>
              <a:avLst/>
              <a:gdLst>
                <a:gd name="T0" fmla="*/ 64 w 783"/>
                <a:gd name="T1" fmla="*/ 605 h 783"/>
                <a:gd name="T2" fmla="*/ 99 w 783"/>
                <a:gd name="T3" fmla="*/ 652 h 783"/>
                <a:gd name="T4" fmla="*/ 141 w 783"/>
                <a:gd name="T5" fmla="*/ 692 h 783"/>
                <a:gd name="T6" fmla="*/ 186 w 783"/>
                <a:gd name="T7" fmla="*/ 725 h 783"/>
                <a:gd name="T8" fmla="*/ 237 w 783"/>
                <a:gd name="T9" fmla="*/ 751 h 783"/>
                <a:gd name="T10" fmla="*/ 290 w 783"/>
                <a:gd name="T11" fmla="*/ 769 h 783"/>
                <a:gd name="T12" fmla="*/ 345 w 783"/>
                <a:gd name="T13" fmla="*/ 781 h 783"/>
                <a:gd name="T14" fmla="*/ 403 w 783"/>
                <a:gd name="T15" fmla="*/ 783 h 783"/>
                <a:gd name="T16" fmla="*/ 459 w 783"/>
                <a:gd name="T17" fmla="*/ 777 h 783"/>
                <a:gd name="T18" fmla="*/ 515 w 783"/>
                <a:gd name="T19" fmla="*/ 763 h 783"/>
                <a:gd name="T20" fmla="*/ 569 w 783"/>
                <a:gd name="T21" fmla="*/ 740 h 783"/>
                <a:gd name="T22" fmla="*/ 605 w 783"/>
                <a:gd name="T23" fmla="*/ 720 h 783"/>
                <a:gd name="T24" fmla="*/ 651 w 783"/>
                <a:gd name="T25" fmla="*/ 684 h 783"/>
                <a:gd name="T26" fmla="*/ 692 w 783"/>
                <a:gd name="T27" fmla="*/ 643 h 783"/>
                <a:gd name="T28" fmla="*/ 726 w 783"/>
                <a:gd name="T29" fmla="*/ 596 h 783"/>
                <a:gd name="T30" fmla="*/ 752 w 783"/>
                <a:gd name="T31" fmla="*/ 546 h 783"/>
                <a:gd name="T32" fmla="*/ 770 w 783"/>
                <a:gd name="T33" fmla="*/ 493 h 783"/>
                <a:gd name="T34" fmla="*/ 780 w 783"/>
                <a:gd name="T35" fmla="*/ 437 h 783"/>
                <a:gd name="T36" fmla="*/ 783 w 783"/>
                <a:gd name="T37" fmla="*/ 381 h 783"/>
                <a:gd name="T38" fmla="*/ 778 w 783"/>
                <a:gd name="T39" fmla="*/ 323 h 783"/>
                <a:gd name="T40" fmla="*/ 764 w 783"/>
                <a:gd name="T41" fmla="*/ 267 h 783"/>
                <a:gd name="T42" fmla="*/ 740 w 783"/>
                <a:gd name="T43" fmla="*/ 213 h 783"/>
                <a:gd name="T44" fmla="*/ 721 w 783"/>
                <a:gd name="T45" fmla="*/ 179 h 783"/>
                <a:gd name="T46" fmla="*/ 684 w 783"/>
                <a:gd name="T47" fmla="*/ 132 h 783"/>
                <a:gd name="T48" fmla="*/ 642 w 783"/>
                <a:gd name="T49" fmla="*/ 92 h 783"/>
                <a:gd name="T50" fmla="*/ 597 w 783"/>
                <a:gd name="T51" fmla="*/ 58 h 783"/>
                <a:gd name="T52" fmla="*/ 546 w 783"/>
                <a:gd name="T53" fmla="*/ 32 h 783"/>
                <a:gd name="T54" fmla="*/ 492 w 783"/>
                <a:gd name="T55" fmla="*/ 13 h 783"/>
                <a:gd name="T56" fmla="*/ 438 w 783"/>
                <a:gd name="T57" fmla="*/ 3 h 783"/>
                <a:gd name="T58" fmla="*/ 382 w 783"/>
                <a:gd name="T59" fmla="*/ 0 h 783"/>
                <a:gd name="T60" fmla="*/ 324 w 783"/>
                <a:gd name="T61" fmla="*/ 6 h 783"/>
                <a:gd name="T62" fmla="*/ 268 w 783"/>
                <a:gd name="T63" fmla="*/ 20 h 783"/>
                <a:gd name="T64" fmla="*/ 214 w 783"/>
                <a:gd name="T65" fmla="*/ 43 h 783"/>
                <a:gd name="T66" fmla="*/ 178 w 783"/>
                <a:gd name="T67" fmla="*/ 63 h 783"/>
                <a:gd name="T68" fmla="*/ 132 w 783"/>
                <a:gd name="T69" fmla="*/ 98 h 783"/>
                <a:gd name="T70" fmla="*/ 91 w 783"/>
                <a:gd name="T71" fmla="*/ 140 h 783"/>
                <a:gd name="T72" fmla="*/ 59 w 783"/>
                <a:gd name="T73" fmla="*/ 187 h 783"/>
                <a:gd name="T74" fmla="*/ 32 w 783"/>
                <a:gd name="T75" fmla="*/ 237 h 783"/>
                <a:gd name="T76" fmla="*/ 13 w 783"/>
                <a:gd name="T77" fmla="*/ 290 h 783"/>
                <a:gd name="T78" fmla="*/ 3 w 783"/>
                <a:gd name="T79" fmla="*/ 346 h 783"/>
                <a:gd name="T80" fmla="*/ 0 w 783"/>
                <a:gd name="T81" fmla="*/ 402 h 783"/>
                <a:gd name="T82" fmla="*/ 6 w 783"/>
                <a:gd name="T83" fmla="*/ 459 h 783"/>
                <a:gd name="T84" fmla="*/ 19 w 783"/>
                <a:gd name="T85" fmla="*/ 515 h 783"/>
                <a:gd name="T86" fmla="*/ 43 w 783"/>
                <a:gd name="T87" fmla="*/ 57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52" y="587"/>
                  </a:moveTo>
                  <a:lnTo>
                    <a:pt x="52" y="587"/>
                  </a:lnTo>
                  <a:lnTo>
                    <a:pt x="64" y="605"/>
                  </a:lnTo>
                  <a:lnTo>
                    <a:pt x="74" y="621"/>
                  </a:lnTo>
                  <a:lnTo>
                    <a:pt x="86" y="636"/>
                  </a:lnTo>
                  <a:lnTo>
                    <a:pt x="99" y="652"/>
                  </a:lnTo>
                  <a:lnTo>
                    <a:pt x="112" y="666"/>
                  </a:lnTo>
                  <a:lnTo>
                    <a:pt x="126" y="679"/>
                  </a:lnTo>
                  <a:lnTo>
                    <a:pt x="141" y="692"/>
                  </a:lnTo>
                  <a:lnTo>
                    <a:pt x="155" y="704"/>
                  </a:lnTo>
                  <a:lnTo>
                    <a:pt x="171" y="714"/>
                  </a:lnTo>
                  <a:lnTo>
                    <a:pt x="186" y="725"/>
                  </a:lnTo>
                  <a:lnTo>
                    <a:pt x="203" y="735"/>
                  </a:lnTo>
                  <a:lnTo>
                    <a:pt x="220" y="743"/>
                  </a:lnTo>
                  <a:lnTo>
                    <a:pt x="237" y="751"/>
                  </a:lnTo>
                  <a:lnTo>
                    <a:pt x="254" y="759"/>
                  </a:lnTo>
                  <a:lnTo>
                    <a:pt x="272" y="764"/>
                  </a:lnTo>
                  <a:lnTo>
                    <a:pt x="290" y="769"/>
                  </a:lnTo>
                  <a:lnTo>
                    <a:pt x="309" y="774"/>
                  </a:lnTo>
                  <a:lnTo>
                    <a:pt x="327" y="778"/>
                  </a:lnTo>
                  <a:lnTo>
                    <a:pt x="345" y="781"/>
                  </a:lnTo>
                  <a:lnTo>
                    <a:pt x="365" y="782"/>
                  </a:lnTo>
                  <a:lnTo>
                    <a:pt x="383" y="783"/>
                  </a:lnTo>
                  <a:lnTo>
                    <a:pt x="403" y="783"/>
                  </a:lnTo>
                  <a:lnTo>
                    <a:pt x="421" y="782"/>
                  </a:lnTo>
                  <a:lnTo>
                    <a:pt x="440" y="779"/>
                  </a:lnTo>
                  <a:lnTo>
                    <a:pt x="459" y="777"/>
                  </a:lnTo>
                  <a:lnTo>
                    <a:pt x="478" y="773"/>
                  </a:lnTo>
                  <a:lnTo>
                    <a:pt x="496" y="769"/>
                  </a:lnTo>
                  <a:lnTo>
                    <a:pt x="515" y="763"/>
                  </a:lnTo>
                  <a:lnTo>
                    <a:pt x="534" y="756"/>
                  </a:lnTo>
                  <a:lnTo>
                    <a:pt x="552" y="748"/>
                  </a:lnTo>
                  <a:lnTo>
                    <a:pt x="569" y="740"/>
                  </a:lnTo>
                  <a:lnTo>
                    <a:pt x="588" y="730"/>
                  </a:lnTo>
                  <a:lnTo>
                    <a:pt x="588" y="730"/>
                  </a:lnTo>
                  <a:lnTo>
                    <a:pt x="605" y="720"/>
                  </a:lnTo>
                  <a:lnTo>
                    <a:pt x="621" y="709"/>
                  </a:lnTo>
                  <a:lnTo>
                    <a:pt x="637" y="697"/>
                  </a:lnTo>
                  <a:lnTo>
                    <a:pt x="651" y="684"/>
                  </a:lnTo>
                  <a:lnTo>
                    <a:pt x="666" y="671"/>
                  </a:lnTo>
                  <a:lnTo>
                    <a:pt x="680" y="657"/>
                  </a:lnTo>
                  <a:lnTo>
                    <a:pt x="692" y="643"/>
                  </a:lnTo>
                  <a:lnTo>
                    <a:pt x="704" y="627"/>
                  </a:lnTo>
                  <a:lnTo>
                    <a:pt x="715" y="613"/>
                  </a:lnTo>
                  <a:lnTo>
                    <a:pt x="726" y="596"/>
                  </a:lnTo>
                  <a:lnTo>
                    <a:pt x="735" y="580"/>
                  </a:lnTo>
                  <a:lnTo>
                    <a:pt x="744" y="563"/>
                  </a:lnTo>
                  <a:lnTo>
                    <a:pt x="752" y="546"/>
                  </a:lnTo>
                  <a:lnTo>
                    <a:pt x="758" y="528"/>
                  </a:lnTo>
                  <a:lnTo>
                    <a:pt x="765" y="511"/>
                  </a:lnTo>
                  <a:lnTo>
                    <a:pt x="770" y="493"/>
                  </a:lnTo>
                  <a:lnTo>
                    <a:pt x="774" y="475"/>
                  </a:lnTo>
                  <a:lnTo>
                    <a:pt x="778" y="456"/>
                  </a:lnTo>
                  <a:lnTo>
                    <a:pt x="780" y="437"/>
                  </a:lnTo>
                  <a:lnTo>
                    <a:pt x="782" y="419"/>
                  </a:lnTo>
                  <a:lnTo>
                    <a:pt x="783" y="400"/>
                  </a:lnTo>
                  <a:lnTo>
                    <a:pt x="783" y="381"/>
                  </a:lnTo>
                  <a:lnTo>
                    <a:pt x="782" y="363"/>
                  </a:lnTo>
                  <a:lnTo>
                    <a:pt x="780" y="343"/>
                  </a:lnTo>
                  <a:lnTo>
                    <a:pt x="778" y="323"/>
                  </a:lnTo>
                  <a:lnTo>
                    <a:pt x="774" y="305"/>
                  </a:lnTo>
                  <a:lnTo>
                    <a:pt x="769" y="287"/>
                  </a:lnTo>
                  <a:lnTo>
                    <a:pt x="764" y="267"/>
                  </a:lnTo>
                  <a:lnTo>
                    <a:pt x="757" y="249"/>
                  </a:lnTo>
                  <a:lnTo>
                    <a:pt x="749" y="231"/>
                  </a:lnTo>
                  <a:lnTo>
                    <a:pt x="740" y="213"/>
                  </a:lnTo>
                  <a:lnTo>
                    <a:pt x="731" y="196"/>
                  </a:lnTo>
                  <a:lnTo>
                    <a:pt x="731" y="196"/>
                  </a:lnTo>
                  <a:lnTo>
                    <a:pt x="721" y="179"/>
                  </a:lnTo>
                  <a:lnTo>
                    <a:pt x="709" y="162"/>
                  </a:lnTo>
                  <a:lnTo>
                    <a:pt x="697" y="146"/>
                  </a:lnTo>
                  <a:lnTo>
                    <a:pt x="684" y="132"/>
                  </a:lnTo>
                  <a:lnTo>
                    <a:pt x="671" y="118"/>
                  </a:lnTo>
                  <a:lnTo>
                    <a:pt x="658" y="103"/>
                  </a:lnTo>
                  <a:lnTo>
                    <a:pt x="642" y="92"/>
                  </a:lnTo>
                  <a:lnTo>
                    <a:pt x="628" y="79"/>
                  </a:lnTo>
                  <a:lnTo>
                    <a:pt x="612" y="68"/>
                  </a:lnTo>
                  <a:lnTo>
                    <a:pt x="597" y="58"/>
                  </a:lnTo>
                  <a:lnTo>
                    <a:pt x="580" y="49"/>
                  </a:lnTo>
                  <a:lnTo>
                    <a:pt x="563" y="39"/>
                  </a:lnTo>
                  <a:lnTo>
                    <a:pt x="546" y="32"/>
                  </a:lnTo>
                  <a:lnTo>
                    <a:pt x="529" y="25"/>
                  </a:lnTo>
                  <a:lnTo>
                    <a:pt x="511" y="19"/>
                  </a:lnTo>
                  <a:lnTo>
                    <a:pt x="492" y="13"/>
                  </a:lnTo>
                  <a:lnTo>
                    <a:pt x="474" y="8"/>
                  </a:lnTo>
                  <a:lnTo>
                    <a:pt x="456" y="6"/>
                  </a:lnTo>
                  <a:lnTo>
                    <a:pt x="438" y="3"/>
                  </a:lnTo>
                  <a:lnTo>
                    <a:pt x="420" y="0"/>
                  </a:lnTo>
                  <a:lnTo>
                    <a:pt x="400" y="0"/>
                  </a:lnTo>
                  <a:lnTo>
                    <a:pt x="382" y="0"/>
                  </a:lnTo>
                  <a:lnTo>
                    <a:pt x="362" y="0"/>
                  </a:lnTo>
                  <a:lnTo>
                    <a:pt x="344" y="3"/>
                  </a:lnTo>
                  <a:lnTo>
                    <a:pt x="324" y="6"/>
                  </a:lnTo>
                  <a:lnTo>
                    <a:pt x="306" y="9"/>
                  </a:lnTo>
                  <a:lnTo>
                    <a:pt x="287" y="15"/>
                  </a:lnTo>
                  <a:lnTo>
                    <a:pt x="268" y="20"/>
                  </a:lnTo>
                  <a:lnTo>
                    <a:pt x="250" y="26"/>
                  </a:lnTo>
                  <a:lnTo>
                    <a:pt x="232" y="34"/>
                  </a:lnTo>
                  <a:lnTo>
                    <a:pt x="214" y="43"/>
                  </a:lnTo>
                  <a:lnTo>
                    <a:pt x="195" y="52"/>
                  </a:lnTo>
                  <a:lnTo>
                    <a:pt x="195" y="52"/>
                  </a:lnTo>
                  <a:lnTo>
                    <a:pt x="178" y="63"/>
                  </a:lnTo>
                  <a:lnTo>
                    <a:pt x="163" y="75"/>
                  </a:lnTo>
                  <a:lnTo>
                    <a:pt x="147" y="86"/>
                  </a:lnTo>
                  <a:lnTo>
                    <a:pt x="132" y="98"/>
                  </a:lnTo>
                  <a:lnTo>
                    <a:pt x="117" y="112"/>
                  </a:lnTo>
                  <a:lnTo>
                    <a:pt x="104" y="125"/>
                  </a:lnTo>
                  <a:lnTo>
                    <a:pt x="91" y="140"/>
                  </a:lnTo>
                  <a:lnTo>
                    <a:pt x="79" y="155"/>
                  </a:lnTo>
                  <a:lnTo>
                    <a:pt x="68" y="171"/>
                  </a:lnTo>
                  <a:lnTo>
                    <a:pt x="59" y="187"/>
                  </a:lnTo>
                  <a:lnTo>
                    <a:pt x="48" y="202"/>
                  </a:lnTo>
                  <a:lnTo>
                    <a:pt x="40" y="219"/>
                  </a:lnTo>
                  <a:lnTo>
                    <a:pt x="32" y="237"/>
                  </a:lnTo>
                  <a:lnTo>
                    <a:pt x="25" y="254"/>
                  </a:lnTo>
                  <a:lnTo>
                    <a:pt x="19" y="273"/>
                  </a:lnTo>
                  <a:lnTo>
                    <a:pt x="13" y="290"/>
                  </a:lnTo>
                  <a:lnTo>
                    <a:pt x="9" y="308"/>
                  </a:lnTo>
                  <a:lnTo>
                    <a:pt x="5" y="327"/>
                  </a:lnTo>
                  <a:lnTo>
                    <a:pt x="3" y="346"/>
                  </a:lnTo>
                  <a:lnTo>
                    <a:pt x="1" y="364"/>
                  </a:lnTo>
                  <a:lnTo>
                    <a:pt x="0" y="383"/>
                  </a:lnTo>
                  <a:lnTo>
                    <a:pt x="0" y="402"/>
                  </a:lnTo>
                  <a:lnTo>
                    <a:pt x="1" y="421"/>
                  </a:lnTo>
                  <a:lnTo>
                    <a:pt x="3" y="439"/>
                  </a:lnTo>
                  <a:lnTo>
                    <a:pt x="6" y="459"/>
                  </a:lnTo>
                  <a:lnTo>
                    <a:pt x="9" y="477"/>
                  </a:lnTo>
                  <a:lnTo>
                    <a:pt x="14" y="497"/>
                  </a:lnTo>
                  <a:lnTo>
                    <a:pt x="19" y="515"/>
                  </a:lnTo>
                  <a:lnTo>
                    <a:pt x="27" y="533"/>
                  </a:lnTo>
                  <a:lnTo>
                    <a:pt x="34" y="551"/>
                  </a:lnTo>
                  <a:lnTo>
                    <a:pt x="43" y="570"/>
                  </a:lnTo>
                  <a:lnTo>
                    <a:pt x="52" y="587"/>
                  </a:lnTo>
                  <a:lnTo>
                    <a:pt x="52" y="5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Freeform 111"/>
            <p:cNvSpPr>
              <a:spLocks/>
            </p:cNvSpPr>
            <p:nvPr userDrawn="1"/>
          </p:nvSpPr>
          <p:spPr bwMode="auto">
            <a:xfrm>
              <a:off x="1340" y="682"/>
              <a:ext cx="175" cy="175"/>
            </a:xfrm>
            <a:custGeom>
              <a:avLst/>
              <a:gdLst>
                <a:gd name="T0" fmla="*/ 58 w 703"/>
                <a:gd name="T1" fmla="*/ 542 h 703"/>
                <a:gd name="T2" fmla="*/ 89 w 703"/>
                <a:gd name="T3" fmla="*/ 585 h 703"/>
                <a:gd name="T4" fmla="*/ 127 w 703"/>
                <a:gd name="T5" fmla="*/ 620 h 703"/>
                <a:gd name="T6" fmla="*/ 168 w 703"/>
                <a:gd name="T7" fmla="*/ 650 h 703"/>
                <a:gd name="T8" fmla="*/ 213 w 703"/>
                <a:gd name="T9" fmla="*/ 674 h 703"/>
                <a:gd name="T10" fmla="*/ 261 w 703"/>
                <a:gd name="T11" fmla="*/ 691 h 703"/>
                <a:gd name="T12" fmla="*/ 310 w 703"/>
                <a:gd name="T13" fmla="*/ 700 h 703"/>
                <a:gd name="T14" fmla="*/ 361 w 703"/>
                <a:gd name="T15" fmla="*/ 703 h 703"/>
                <a:gd name="T16" fmla="*/ 412 w 703"/>
                <a:gd name="T17" fmla="*/ 697 h 703"/>
                <a:gd name="T18" fmla="*/ 463 w 703"/>
                <a:gd name="T19" fmla="*/ 684 h 703"/>
                <a:gd name="T20" fmla="*/ 511 w 703"/>
                <a:gd name="T21" fmla="*/ 665 h 703"/>
                <a:gd name="T22" fmla="*/ 542 w 703"/>
                <a:gd name="T23" fmla="*/ 646 h 703"/>
                <a:gd name="T24" fmla="*/ 585 w 703"/>
                <a:gd name="T25" fmla="*/ 614 h 703"/>
                <a:gd name="T26" fmla="*/ 621 w 703"/>
                <a:gd name="T27" fmla="*/ 577 h 703"/>
                <a:gd name="T28" fmla="*/ 651 w 703"/>
                <a:gd name="T29" fmla="*/ 536 h 703"/>
                <a:gd name="T30" fmla="*/ 674 w 703"/>
                <a:gd name="T31" fmla="*/ 490 h 703"/>
                <a:gd name="T32" fmla="*/ 691 w 703"/>
                <a:gd name="T33" fmla="*/ 442 h 703"/>
                <a:gd name="T34" fmla="*/ 700 w 703"/>
                <a:gd name="T35" fmla="*/ 392 h 703"/>
                <a:gd name="T36" fmla="*/ 703 w 703"/>
                <a:gd name="T37" fmla="*/ 342 h 703"/>
                <a:gd name="T38" fmla="*/ 697 w 703"/>
                <a:gd name="T39" fmla="*/ 291 h 703"/>
                <a:gd name="T40" fmla="*/ 684 w 703"/>
                <a:gd name="T41" fmla="*/ 241 h 703"/>
                <a:gd name="T42" fmla="*/ 665 w 703"/>
                <a:gd name="T43" fmla="*/ 192 h 703"/>
                <a:gd name="T44" fmla="*/ 647 w 703"/>
                <a:gd name="T45" fmla="*/ 161 h 703"/>
                <a:gd name="T46" fmla="*/ 614 w 703"/>
                <a:gd name="T47" fmla="*/ 119 h 703"/>
                <a:gd name="T48" fmla="*/ 578 w 703"/>
                <a:gd name="T49" fmla="*/ 82 h 703"/>
                <a:gd name="T50" fmla="*/ 536 w 703"/>
                <a:gd name="T51" fmla="*/ 52 h 703"/>
                <a:gd name="T52" fmla="*/ 490 w 703"/>
                <a:gd name="T53" fmla="*/ 29 h 703"/>
                <a:gd name="T54" fmla="*/ 442 w 703"/>
                <a:gd name="T55" fmla="*/ 12 h 703"/>
                <a:gd name="T56" fmla="*/ 393 w 703"/>
                <a:gd name="T57" fmla="*/ 3 h 703"/>
                <a:gd name="T58" fmla="*/ 342 w 703"/>
                <a:gd name="T59" fmla="*/ 0 h 703"/>
                <a:gd name="T60" fmla="*/ 291 w 703"/>
                <a:gd name="T61" fmla="*/ 5 h 703"/>
                <a:gd name="T62" fmla="*/ 241 w 703"/>
                <a:gd name="T63" fmla="*/ 19 h 703"/>
                <a:gd name="T64" fmla="*/ 192 w 703"/>
                <a:gd name="T65" fmla="*/ 39 h 703"/>
                <a:gd name="T66" fmla="*/ 161 w 703"/>
                <a:gd name="T67" fmla="*/ 58 h 703"/>
                <a:gd name="T68" fmla="*/ 119 w 703"/>
                <a:gd name="T69" fmla="*/ 89 h 703"/>
                <a:gd name="T70" fmla="*/ 82 w 703"/>
                <a:gd name="T71" fmla="*/ 127 h 703"/>
                <a:gd name="T72" fmla="*/ 52 w 703"/>
                <a:gd name="T73" fmla="*/ 168 h 703"/>
                <a:gd name="T74" fmla="*/ 29 w 703"/>
                <a:gd name="T75" fmla="*/ 213 h 703"/>
                <a:gd name="T76" fmla="*/ 12 w 703"/>
                <a:gd name="T77" fmla="*/ 261 h 703"/>
                <a:gd name="T78" fmla="*/ 3 w 703"/>
                <a:gd name="T79" fmla="*/ 310 h 703"/>
                <a:gd name="T80" fmla="*/ 0 w 703"/>
                <a:gd name="T81" fmla="*/ 361 h 703"/>
                <a:gd name="T82" fmla="*/ 6 w 703"/>
                <a:gd name="T83" fmla="*/ 412 h 703"/>
                <a:gd name="T84" fmla="*/ 19 w 703"/>
                <a:gd name="T85" fmla="*/ 463 h 703"/>
                <a:gd name="T86" fmla="*/ 39 w 703"/>
                <a:gd name="T87" fmla="*/ 511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3">
                  <a:moveTo>
                    <a:pt x="47" y="527"/>
                  </a:moveTo>
                  <a:lnTo>
                    <a:pt x="47" y="527"/>
                  </a:lnTo>
                  <a:lnTo>
                    <a:pt x="58" y="542"/>
                  </a:lnTo>
                  <a:lnTo>
                    <a:pt x="67" y="558"/>
                  </a:lnTo>
                  <a:lnTo>
                    <a:pt x="79" y="571"/>
                  </a:lnTo>
                  <a:lnTo>
                    <a:pt x="89" y="585"/>
                  </a:lnTo>
                  <a:lnTo>
                    <a:pt x="101" y="597"/>
                  </a:lnTo>
                  <a:lnTo>
                    <a:pt x="114" y="610"/>
                  </a:lnTo>
                  <a:lnTo>
                    <a:pt x="127" y="620"/>
                  </a:lnTo>
                  <a:lnTo>
                    <a:pt x="140" y="632"/>
                  </a:lnTo>
                  <a:lnTo>
                    <a:pt x="154" y="641"/>
                  </a:lnTo>
                  <a:lnTo>
                    <a:pt x="168" y="650"/>
                  </a:lnTo>
                  <a:lnTo>
                    <a:pt x="183" y="660"/>
                  </a:lnTo>
                  <a:lnTo>
                    <a:pt x="198" y="667"/>
                  </a:lnTo>
                  <a:lnTo>
                    <a:pt x="213" y="674"/>
                  </a:lnTo>
                  <a:lnTo>
                    <a:pt x="228" y="680"/>
                  </a:lnTo>
                  <a:lnTo>
                    <a:pt x="245" y="686"/>
                  </a:lnTo>
                  <a:lnTo>
                    <a:pt x="261" y="691"/>
                  </a:lnTo>
                  <a:lnTo>
                    <a:pt x="278" y="695"/>
                  </a:lnTo>
                  <a:lnTo>
                    <a:pt x="294" y="697"/>
                  </a:lnTo>
                  <a:lnTo>
                    <a:pt x="310" y="700"/>
                  </a:lnTo>
                  <a:lnTo>
                    <a:pt x="327" y="703"/>
                  </a:lnTo>
                  <a:lnTo>
                    <a:pt x="344" y="703"/>
                  </a:lnTo>
                  <a:lnTo>
                    <a:pt x="361" y="703"/>
                  </a:lnTo>
                  <a:lnTo>
                    <a:pt x="378" y="701"/>
                  </a:lnTo>
                  <a:lnTo>
                    <a:pt x="395" y="700"/>
                  </a:lnTo>
                  <a:lnTo>
                    <a:pt x="412" y="697"/>
                  </a:lnTo>
                  <a:lnTo>
                    <a:pt x="429" y="695"/>
                  </a:lnTo>
                  <a:lnTo>
                    <a:pt x="446" y="689"/>
                  </a:lnTo>
                  <a:lnTo>
                    <a:pt x="463" y="684"/>
                  </a:lnTo>
                  <a:lnTo>
                    <a:pt x="479" y="679"/>
                  </a:lnTo>
                  <a:lnTo>
                    <a:pt x="495" y="673"/>
                  </a:lnTo>
                  <a:lnTo>
                    <a:pt x="511" y="665"/>
                  </a:lnTo>
                  <a:lnTo>
                    <a:pt x="527" y="656"/>
                  </a:lnTo>
                  <a:lnTo>
                    <a:pt x="527" y="656"/>
                  </a:lnTo>
                  <a:lnTo>
                    <a:pt x="542" y="646"/>
                  </a:lnTo>
                  <a:lnTo>
                    <a:pt x="558" y="636"/>
                  </a:lnTo>
                  <a:lnTo>
                    <a:pt x="571" y="626"/>
                  </a:lnTo>
                  <a:lnTo>
                    <a:pt x="585" y="614"/>
                  </a:lnTo>
                  <a:lnTo>
                    <a:pt x="597" y="602"/>
                  </a:lnTo>
                  <a:lnTo>
                    <a:pt x="610" y="589"/>
                  </a:lnTo>
                  <a:lnTo>
                    <a:pt x="621" y="577"/>
                  </a:lnTo>
                  <a:lnTo>
                    <a:pt x="632" y="563"/>
                  </a:lnTo>
                  <a:lnTo>
                    <a:pt x="641" y="550"/>
                  </a:lnTo>
                  <a:lnTo>
                    <a:pt x="651" y="536"/>
                  </a:lnTo>
                  <a:lnTo>
                    <a:pt x="660" y="520"/>
                  </a:lnTo>
                  <a:lnTo>
                    <a:pt x="668" y="506"/>
                  </a:lnTo>
                  <a:lnTo>
                    <a:pt x="674" y="490"/>
                  </a:lnTo>
                  <a:lnTo>
                    <a:pt x="681" y="475"/>
                  </a:lnTo>
                  <a:lnTo>
                    <a:pt x="686" y="459"/>
                  </a:lnTo>
                  <a:lnTo>
                    <a:pt x="691" y="442"/>
                  </a:lnTo>
                  <a:lnTo>
                    <a:pt x="695" y="426"/>
                  </a:lnTo>
                  <a:lnTo>
                    <a:pt x="697" y="409"/>
                  </a:lnTo>
                  <a:lnTo>
                    <a:pt x="700" y="392"/>
                  </a:lnTo>
                  <a:lnTo>
                    <a:pt x="701" y="375"/>
                  </a:lnTo>
                  <a:lnTo>
                    <a:pt x="703" y="359"/>
                  </a:lnTo>
                  <a:lnTo>
                    <a:pt x="703" y="342"/>
                  </a:lnTo>
                  <a:lnTo>
                    <a:pt x="701" y="325"/>
                  </a:lnTo>
                  <a:lnTo>
                    <a:pt x="700" y="308"/>
                  </a:lnTo>
                  <a:lnTo>
                    <a:pt x="697" y="291"/>
                  </a:lnTo>
                  <a:lnTo>
                    <a:pt x="695" y="274"/>
                  </a:lnTo>
                  <a:lnTo>
                    <a:pt x="690" y="258"/>
                  </a:lnTo>
                  <a:lnTo>
                    <a:pt x="684" y="241"/>
                  </a:lnTo>
                  <a:lnTo>
                    <a:pt x="679" y="224"/>
                  </a:lnTo>
                  <a:lnTo>
                    <a:pt x="673" y="209"/>
                  </a:lnTo>
                  <a:lnTo>
                    <a:pt x="665" y="192"/>
                  </a:lnTo>
                  <a:lnTo>
                    <a:pt x="656" y="176"/>
                  </a:lnTo>
                  <a:lnTo>
                    <a:pt x="656" y="176"/>
                  </a:lnTo>
                  <a:lnTo>
                    <a:pt x="647" y="161"/>
                  </a:lnTo>
                  <a:lnTo>
                    <a:pt x="636" y="146"/>
                  </a:lnTo>
                  <a:lnTo>
                    <a:pt x="626" y="132"/>
                  </a:lnTo>
                  <a:lnTo>
                    <a:pt x="614" y="119"/>
                  </a:lnTo>
                  <a:lnTo>
                    <a:pt x="602" y="106"/>
                  </a:lnTo>
                  <a:lnTo>
                    <a:pt x="589" y="94"/>
                  </a:lnTo>
                  <a:lnTo>
                    <a:pt x="578" y="82"/>
                  </a:lnTo>
                  <a:lnTo>
                    <a:pt x="563" y="72"/>
                  </a:lnTo>
                  <a:lnTo>
                    <a:pt x="550" y="61"/>
                  </a:lnTo>
                  <a:lnTo>
                    <a:pt x="536" y="52"/>
                  </a:lnTo>
                  <a:lnTo>
                    <a:pt x="520" y="45"/>
                  </a:lnTo>
                  <a:lnTo>
                    <a:pt x="506" y="37"/>
                  </a:lnTo>
                  <a:lnTo>
                    <a:pt x="490" y="29"/>
                  </a:lnTo>
                  <a:lnTo>
                    <a:pt x="475" y="22"/>
                  </a:lnTo>
                  <a:lnTo>
                    <a:pt x="459" y="17"/>
                  </a:lnTo>
                  <a:lnTo>
                    <a:pt x="442" y="12"/>
                  </a:lnTo>
                  <a:lnTo>
                    <a:pt x="426" y="8"/>
                  </a:lnTo>
                  <a:lnTo>
                    <a:pt x="409" y="5"/>
                  </a:lnTo>
                  <a:lnTo>
                    <a:pt x="393" y="3"/>
                  </a:lnTo>
                  <a:lnTo>
                    <a:pt x="376" y="2"/>
                  </a:lnTo>
                  <a:lnTo>
                    <a:pt x="359" y="0"/>
                  </a:lnTo>
                  <a:lnTo>
                    <a:pt x="342" y="0"/>
                  </a:lnTo>
                  <a:lnTo>
                    <a:pt x="325" y="2"/>
                  </a:lnTo>
                  <a:lnTo>
                    <a:pt x="308" y="3"/>
                  </a:lnTo>
                  <a:lnTo>
                    <a:pt x="291" y="5"/>
                  </a:lnTo>
                  <a:lnTo>
                    <a:pt x="274" y="9"/>
                  </a:lnTo>
                  <a:lnTo>
                    <a:pt x="258" y="13"/>
                  </a:lnTo>
                  <a:lnTo>
                    <a:pt x="241" y="19"/>
                  </a:lnTo>
                  <a:lnTo>
                    <a:pt x="224" y="25"/>
                  </a:lnTo>
                  <a:lnTo>
                    <a:pt x="209" y="32"/>
                  </a:lnTo>
                  <a:lnTo>
                    <a:pt x="192" y="39"/>
                  </a:lnTo>
                  <a:lnTo>
                    <a:pt x="176" y="47"/>
                  </a:lnTo>
                  <a:lnTo>
                    <a:pt x="176" y="47"/>
                  </a:lnTo>
                  <a:lnTo>
                    <a:pt x="161" y="58"/>
                  </a:lnTo>
                  <a:lnTo>
                    <a:pt x="146" y="67"/>
                  </a:lnTo>
                  <a:lnTo>
                    <a:pt x="132" y="78"/>
                  </a:lnTo>
                  <a:lnTo>
                    <a:pt x="119" y="89"/>
                  </a:lnTo>
                  <a:lnTo>
                    <a:pt x="106" y="101"/>
                  </a:lnTo>
                  <a:lnTo>
                    <a:pt x="94" y="114"/>
                  </a:lnTo>
                  <a:lnTo>
                    <a:pt x="82" y="127"/>
                  </a:lnTo>
                  <a:lnTo>
                    <a:pt x="72" y="140"/>
                  </a:lnTo>
                  <a:lnTo>
                    <a:pt x="62" y="154"/>
                  </a:lnTo>
                  <a:lnTo>
                    <a:pt x="52" y="168"/>
                  </a:lnTo>
                  <a:lnTo>
                    <a:pt x="45" y="183"/>
                  </a:lnTo>
                  <a:lnTo>
                    <a:pt x="37" y="198"/>
                  </a:lnTo>
                  <a:lnTo>
                    <a:pt x="29" y="213"/>
                  </a:lnTo>
                  <a:lnTo>
                    <a:pt x="22" y="228"/>
                  </a:lnTo>
                  <a:lnTo>
                    <a:pt x="17" y="245"/>
                  </a:lnTo>
                  <a:lnTo>
                    <a:pt x="12" y="261"/>
                  </a:lnTo>
                  <a:lnTo>
                    <a:pt x="8" y="278"/>
                  </a:lnTo>
                  <a:lnTo>
                    <a:pt x="6" y="293"/>
                  </a:lnTo>
                  <a:lnTo>
                    <a:pt x="3" y="310"/>
                  </a:lnTo>
                  <a:lnTo>
                    <a:pt x="2" y="327"/>
                  </a:lnTo>
                  <a:lnTo>
                    <a:pt x="0" y="344"/>
                  </a:lnTo>
                  <a:lnTo>
                    <a:pt x="0" y="361"/>
                  </a:lnTo>
                  <a:lnTo>
                    <a:pt x="2" y="378"/>
                  </a:lnTo>
                  <a:lnTo>
                    <a:pt x="3" y="395"/>
                  </a:lnTo>
                  <a:lnTo>
                    <a:pt x="6" y="412"/>
                  </a:lnTo>
                  <a:lnTo>
                    <a:pt x="9" y="429"/>
                  </a:lnTo>
                  <a:lnTo>
                    <a:pt x="13" y="446"/>
                  </a:lnTo>
                  <a:lnTo>
                    <a:pt x="19" y="463"/>
                  </a:lnTo>
                  <a:lnTo>
                    <a:pt x="25" y="478"/>
                  </a:lnTo>
                  <a:lnTo>
                    <a:pt x="32" y="495"/>
                  </a:lnTo>
                  <a:lnTo>
                    <a:pt x="39" y="511"/>
                  </a:lnTo>
                  <a:lnTo>
                    <a:pt x="47" y="527"/>
                  </a:lnTo>
                  <a:lnTo>
                    <a:pt x="47" y="5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Freeform 112"/>
            <p:cNvSpPr>
              <a:spLocks/>
            </p:cNvSpPr>
            <p:nvPr userDrawn="1"/>
          </p:nvSpPr>
          <p:spPr bwMode="auto">
            <a:xfrm>
              <a:off x="1130" y="819"/>
              <a:ext cx="156" cy="155"/>
            </a:xfrm>
            <a:custGeom>
              <a:avLst/>
              <a:gdLst>
                <a:gd name="T0" fmla="*/ 580 w 621"/>
                <a:gd name="T1" fmla="*/ 156 h 622"/>
                <a:gd name="T2" fmla="*/ 563 w 621"/>
                <a:gd name="T3" fmla="*/ 129 h 622"/>
                <a:gd name="T4" fmla="*/ 543 w 621"/>
                <a:gd name="T5" fmla="*/ 105 h 622"/>
                <a:gd name="T6" fmla="*/ 498 w 621"/>
                <a:gd name="T7" fmla="*/ 63 h 622"/>
                <a:gd name="T8" fmla="*/ 447 w 621"/>
                <a:gd name="T9" fmla="*/ 32 h 622"/>
                <a:gd name="T10" fmla="*/ 391 w 621"/>
                <a:gd name="T11" fmla="*/ 11 h 622"/>
                <a:gd name="T12" fmla="*/ 332 w 621"/>
                <a:gd name="T13" fmla="*/ 2 h 622"/>
                <a:gd name="T14" fmla="*/ 272 w 621"/>
                <a:gd name="T15" fmla="*/ 3 h 622"/>
                <a:gd name="T16" fmla="*/ 213 w 621"/>
                <a:gd name="T17" fmla="*/ 16 h 622"/>
                <a:gd name="T18" fmla="*/ 183 w 621"/>
                <a:gd name="T19" fmla="*/ 28 h 622"/>
                <a:gd name="T20" fmla="*/ 155 w 621"/>
                <a:gd name="T21" fmla="*/ 42 h 622"/>
                <a:gd name="T22" fmla="*/ 142 w 621"/>
                <a:gd name="T23" fmla="*/ 50 h 622"/>
                <a:gd name="T24" fmla="*/ 116 w 621"/>
                <a:gd name="T25" fmla="*/ 68 h 622"/>
                <a:gd name="T26" fmla="*/ 82 w 621"/>
                <a:gd name="T27" fmla="*/ 101 h 622"/>
                <a:gd name="T28" fmla="*/ 47 w 621"/>
                <a:gd name="T29" fmla="*/ 149 h 622"/>
                <a:gd name="T30" fmla="*/ 19 w 621"/>
                <a:gd name="T31" fmla="*/ 202 h 622"/>
                <a:gd name="T32" fmla="*/ 5 w 621"/>
                <a:gd name="T33" fmla="*/ 260 h 622"/>
                <a:gd name="T34" fmla="*/ 0 w 621"/>
                <a:gd name="T35" fmla="*/ 320 h 622"/>
                <a:gd name="T36" fmla="*/ 8 w 621"/>
                <a:gd name="T37" fmla="*/ 380 h 622"/>
                <a:gd name="T38" fmla="*/ 22 w 621"/>
                <a:gd name="T39" fmla="*/ 424 h 622"/>
                <a:gd name="T40" fmla="*/ 34 w 621"/>
                <a:gd name="T41" fmla="*/ 453 h 622"/>
                <a:gd name="T42" fmla="*/ 41 w 621"/>
                <a:gd name="T43" fmla="*/ 466 h 622"/>
                <a:gd name="T44" fmla="*/ 60 w 621"/>
                <a:gd name="T45" fmla="*/ 493 h 622"/>
                <a:gd name="T46" fmla="*/ 78 w 621"/>
                <a:gd name="T47" fmla="*/ 518 h 622"/>
                <a:gd name="T48" fmla="*/ 124 w 621"/>
                <a:gd name="T49" fmla="*/ 558 h 622"/>
                <a:gd name="T50" fmla="*/ 174 w 621"/>
                <a:gd name="T51" fmla="*/ 591 h 622"/>
                <a:gd name="T52" fmla="*/ 230 w 621"/>
                <a:gd name="T53" fmla="*/ 610 h 622"/>
                <a:gd name="T54" fmla="*/ 289 w 621"/>
                <a:gd name="T55" fmla="*/ 621 h 622"/>
                <a:gd name="T56" fmla="*/ 349 w 621"/>
                <a:gd name="T57" fmla="*/ 619 h 622"/>
                <a:gd name="T58" fmla="*/ 409 w 621"/>
                <a:gd name="T59" fmla="*/ 606 h 622"/>
                <a:gd name="T60" fmla="*/ 438 w 621"/>
                <a:gd name="T61" fmla="*/ 595 h 622"/>
                <a:gd name="T62" fmla="*/ 466 w 621"/>
                <a:gd name="T63" fmla="*/ 580 h 622"/>
                <a:gd name="T64" fmla="*/ 479 w 621"/>
                <a:gd name="T65" fmla="*/ 571 h 622"/>
                <a:gd name="T66" fmla="*/ 505 w 621"/>
                <a:gd name="T67" fmla="*/ 553 h 622"/>
                <a:gd name="T68" fmla="*/ 539 w 621"/>
                <a:gd name="T69" fmla="*/ 522 h 622"/>
                <a:gd name="T70" fmla="*/ 576 w 621"/>
                <a:gd name="T71" fmla="*/ 473 h 622"/>
                <a:gd name="T72" fmla="*/ 602 w 621"/>
                <a:gd name="T73" fmla="*/ 420 h 622"/>
                <a:gd name="T74" fmla="*/ 617 w 621"/>
                <a:gd name="T75" fmla="*/ 363 h 622"/>
                <a:gd name="T76" fmla="*/ 621 w 621"/>
                <a:gd name="T77" fmla="*/ 303 h 622"/>
                <a:gd name="T78" fmla="*/ 613 w 621"/>
                <a:gd name="T79" fmla="*/ 243 h 622"/>
                <a:gd name="T80" fmla="*/ 600 w 621"/>
                <a:gd name="T81" fmla="*/ 198 h 622"/>
                <a:gd name="T82" fmla="*/ 587 w 621"/>
                <a:gd name="T83" fmla="*/ 170 h 622"/>
                <a:gd name="T84" fmla="*/ 580 w 621"/>
                <a:gd name="T85" fmla="*/ 156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1" h="622">
                  <a:moveTo>
                    <a:pt x="580" y="156"/>
                  </a:moveTo>
                  <a:lnTo>
                    <a:pt x="580" y="156"/>
                  </a:lnTo>
                  <a:lnTo>
                    <a:pt x="572" y="142"/>
                  </a:lnTo>
                  <a:lnTo>
                    <a:pt x="563" y="129"/>
                  </a:lnTo>
                  <a:lnTo>
                    <a:pt x="554" y="116"/>
                  </a:lnTo>
                  <a:lnTo>
                    <a:pt x="543" y="105"/>
                  </a:lnTo>
                  <a:lnTo>
                    <a:pt x="521" y="83"/>
                  </a:lnTo>
                  <a:lnTo>
                    <a:pt x="498" y="63"/>
                  </a:lnTo>
                  <a:lnTo>
                    <a:pt x="473" y="46"/>
                  </a:lnTo>
                  <a:lnTo>
                    <a:pt x="447" y="32"/>
                  </a:lnTo>
                  <a:lnTo>
                    <a:pt x="419" y="20"/>
                  </a:lnTo>
                  <a:lnTo>
                    <a:pt x="391" y="11"/>
                  </a:lnTo>
                  <a:lnTo>
                    <a:pt x="362" y="4"/>
                  </a:lnTo>
                  <a:lnTo>
                    <a:pt x="332" y="2"/>
                  </a:lnTo>
                  <a:lnTo>
                    <a:pt x="302" y="0"/>
                  </a:lnTo>
                  <a:lnTo>
                    <a:pt x="272" y="3"/>
                  </a:lnTo>
                  <a:lnTo>
                    <a:pt x="242" y="8"/>
                  </a:lnTo>
                  <a:lnTo>
                    <a:pt x="213" y="16"/>
                  </a:lnTo>
                  <a:lnTo>
                    <a:pt x="198" y="21"/>
                  </a:lnTo>
                  <a:lnTo>
                    <a:pt x="183" y="28"/>
                  </a:lnTo>
                  <a:lnTo>
                    <a:pt x="169" y="34"/>
                  </a:lnTo>
                  <a:lnTo>
                    <a:pt x="155" y="42"/>
                  </a:lnTo>
                  <a:lnTo>
                    <a:pt x="155" y="42"/>
                  </a:lnTo>
                  <a:lnTo>
                    <a:pt x="142" y="50"/>
                  </a:lnTo>
                  <a:lnTo>
                    <a:pt x="129" y="59"/>
                  </a:lnTo>
                  <a:lnTo>
                    <a:pt x="116" y="68"/>
                  </a:lnTo>
                  <a:lnTo>
                    <a:pt x="104" y="79"/>
                  </a:lnTo>
                  <a:lnTo>
                    <a:pt x="82" y="101"/>
                  </a:lnTo>
                  <a:lnTo>
                    <a:pt x="64" y="124"/>
                  </a:lnTo>
                  <a:lnTo>
                    <a:pt x="47" y="149"/>
                  </a:lnTo>
                  <a:lnTo>
                    <a:pt x="31" y="175"/>
                  </a:lnTo>
                  <a:lnTo>
                    <a:pt x="19" y="202"/>
                  </a:lnTo>
                  <a:lnTo>
                    <a:pt x="10" y="231"/>
                  </a:lnTo>
                  <a:lnTo>
                    <a:pt x="5" y="260"/>
                  </a:lnTo>
                  <a:lnTo>
                    <a:pt x="1" y="290"/>
                  </a:lnTo>
                  <a:lnTo>
                    <a:pt x="0" y="320"/>
                  </a:lnTo>
                  <a:lnTo>
                    <a:pt x="2" y="350"/>
                  </a:lnTo>
                  <a:lnTo>
                    <a:pt x="8" y="380"/>
                  </a:lnTo>
                  <a:lnTo>
                    <a:pt x="15" y="408"/>
                  </a:lnTo>
                  <a:lnTo>
                    <a:pt x="22" y="424"/>
                  </a:lnTo>
                  <a:lnTo>
                    <a:pt x="27" y="438"/>
                  </a:lnTo>
                  <a:lnTo>
                    <a:pt x="34" y="453"/>
                  </a:lnTo>
                  <a:lnTo>
                    <a:pt x="41" y="466"/>
                  </a:lnTo>
                  <a:lnTo>
                    <a:pt x="41" y="466"/>
                  </a:lnTo>
                  <a:lnTo>
                    <a:pt x="51" y="480"/>
                  </a:lnTo>
                  <a:lnTo>
                    <a:pt x="60" y="493"/>
                  </a:lnTo>
                  <a:lnTo>
                    <a:pt x="69" y="506"/>
                  </a:lnTo>
                  <a:lnTo>
                    <a:pt x="78" y="518"/>
                  </a:lnTo>
                  <a:lnTo>
                    <a:pt x="100" y="539"/>
                  </a:lnTo>
                  <a:lnTo>
                    <a:pt x="124" y="558"/>
                  </a:lnTo>
                  <a:lnTo>
                    <a:pt x="148" y="575"/>
                  </a:lnTo>
                  <a:lnTo>
                    <a:pt x="174" y="591"/>
                  </a:lnTo>
                  <a:lnTo>
                    <a:pt x="202" y="602"/>
                  </a:lnTo>
                  <a:lnTo>
                    <a:pt x="230" y="610"/>
                  </a:lnTo>
                  <a:lnTo>
                    <a:pt x="259" y="617"/>
                  </a:lnTo>
                  <a:lnTo>
                    <a:pt x="289" y="621"/>
                  </a:lnTo>
                  <a:lnTo>
                    <a:pt x="319" y="622"/>
                  </a:lnTo>
                  <a:lnTo>
                    <a:pt x="349" y="619"/>
                  </a:lnTo>
                  <a:lnTo>
                    <a:pt x="379" y="614"/>
                  </a:lnTo>
                  <a:lnTo>
                    <a:pt x="409" y="606"/>
                  </a:lnTo>
                  <a:lnTo>
                    <a:pt x="423" y="600"/>
                  </a:lnTo>
                  <a:lnTo>
                    <a:pt x="438" y="595"/>
                  </a:lnTo>
                  <a:lnTo>
                    <a:pt x="452" y="588"/>
                  </a:lnTo>
                  <a:lnTo>
                    <a:pt x="466" y="580"/>
                  </a:lnTo>
                  <a:lnTo>
                    <a:pt x="466" y="580"/>
                  </a:lnTo>
                  <a:lnTo>
                    <a:pt x="479" y="571"/>
                  </a:lnTo>
                  <a:lnTo>
                    <a:pt x="492" y="562"/>
                  </a:lnTo>
                  <a:lnTo>
                    <a:pt x="505" y="553"/>
                  </a:lnTo>
                  <a:lnTo>
                    <a:pt x="517" y="542"/>
                  </a:lnTo>
                  <a:lnTo>
                    <a:pt x="539" y="522"/>
                  </a:lnTo>
                  <a:lnTo>
                    <a:pt x="559" y="498"/>
                  </a:lnTo>
                  <a:lnTo>
                    <a:pt x="576" y="473"/>
                  </a:lnTo>
                  <a:lnTo>
                    <a:pt x="590" y="447"/>
                  </a:lnTo>
                  <a:lnTo>
                    <a:pt x="602" y="420"/>
                  </a:lnTo>
                  <a:lnTo>
                    <a:pt x="611" y="391"/>
                  </a:lnTo>
                  <a:lnTo>
                    <a:pt x="617" y="363"/>
                  </a:lnTo>
                  <a:lnTo>
                    <a:pt x="620" y="333"/>
                  </a:lnTo>
                  <a:lnTo>
                    <a:pt x="621" y="303"/>
                  </a:lnTo>
                  <a:lnTo>
                    <a:pt x="619" y="273"/>
                  </a:lnTo>
                  <a:lnTo>
                    <a:pt x="613" y="243"/>
                  </a:lnTo>
                  <a:lnTo>
                    <a:pt x="606" y="213"/>
                  </a:lnTo>
                  <a:lnTo>
                    <a:pt x="600" y="198"/>
                  </a:lnTo>
                  <a:lnTo>
                    <a:pt x="594" y="184"/>
                  </a:lnTo>
                  <a:lnTo>
                    <a:pt x="587" y="170"/>
                  </a:lnTo>
                  <a:lnTo>
                    <a:pt x="580" y="156"/>
                  </a:lnTo>
                  <a:lnTo>
                    <a:pt x="580"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7" name="Freeform 113"/>
            <p:cNvSpPr>
              <a:spLocks/>
            </p:cNvSpPr>
            <p:nvPr userDrawn="1"/>
          </p:nvSpPr>
          <p:spPr bwMode="auto">
            <a:xfrm>
              <a:off x="921" y="955"/>
              <a:ext cx="135" cy="135"/>
            </a:xfrm>
            <a:custGeom>
              <a:avLst/>
              <a:gdLst>
                <a:gd name="T0" fmla="*/ 136 w 541"/>
                <a:gd name="T1" fmla="*/ 35 h 539"/>
                <a:gd name="T2" fmla="*/ 91 w 541"/>
                <a:gd name="T3" fmla="*/ 67 h 539"/>
                <a:gd name="T4" fmla="*/ 55 w 541"/>
                <a:gd name="T5" fmla="*/ 106 h 539"/>
                <a:gd name="T6" fmla="*/ 28 w 541"/>
                <a:gd name="T7" fmla="*/ 151 h 539"/>
                <a:gd name="T8" fmla="*/ 9 w 541"/>
                <a:gd name="T9" fmla="*/ 199 h 539"/>
                <a:gd name="T10" fmla="*/ 1 w 541"/>
                <a:gd name="T11" fmla="*/ 250 h 539"/>
                <a:gd name="T12" fmla="*/ 3 w 541"/>
                <a:gd name="T13" fmla="*/ 302 h 539"/>
                <a:gd name="T14" fmla="*/ 14 w 541"/>
                <a:gd name="T15" fmla="*/ 354 h 539"/>
                <a:gd name="T16" fmla="*/ 37 w 541"/>
                <a:gd name="T17" fmla="*/ 404 h 539"/>
                <a:gd name="T18" fmla="*/ 52 w 541"/>
                <a:gd name="T19" fmla="*/ 427 h 539"/>
                <a:gd name="T20" fmla="*/ 87 w 541"/>
                <a:gd name="T21" fmla="*/ 467 h 539"/>
                <a:gd name="T22" fmla="*/ 129 w 541"/>
                <a:gd name="T23" fmla="*/ 500 h 539"/>
                <a:gd name="T24" fmla="*/ 176 w 541"/>
                <a:gd name="T25" fmla="*/ 522 h 539"/>
                <a:gd name="T26" fmla="*/ 226 w 541"/>
                <a:gd name="T27" fmla="*/ 535 h 539"/>
                <a:gd name="T28" fmla="*/ 278 w 541"/>
                <a:gd name="T29" fmla="*/ 539 h 539"/>
                <a:gd name="T30" fmla="*/ 330 w 541"/>
                <a:gd name="T31" fmla="*/ 533 h 539"/>
                <a:gd name="T32" fmla="*/ 381 w 541"/>
                <a:gd name="T33" fmla="*/ 516 h 539"/>
                <a:gd name="T34" fmla="*/ 405 w 541"/>
                <a:gd name="T35" fmla="*/ 503 h 539"/>
                <a:gd name="T36" fmla="*/ 450 w 541"/>
                <a:gd name="T37" fmla="*/ 471 h 539"/>
                <a:gd name="T38" fmla="*/ 486 w 541"/>
                <a:gd name="T39" fmla="*/ 432 h 539"/>
                <a:gd name="T40" fmla="*/ 514 w 541"/>
                <a:gd name="T41" fmla="*/ 388 h 539"/>
                <a:gd name="T42" fmla="*/ 532 w 541"/>
                <a:gd name="T43" fmla="*/ 338 h 539"/>
                <a:gd name="T44" fmla="*/ 540 w 541"/>
                <a:gd name="T45" fmla="*/ 288 h 539"/>
                <a:gd name="T46" fmla="*/ 538 w 541"/>
                <a:gd name="T47" fmla="*/ 235 h 539"/>
                <a:gd name="T48" fmla="*/ 527 w 541"/>
                <a:gd name="T49" fmla="*/ 185 h 539"/>
                <a:gd name="T50" fmla="*/ 504 w 541"/>
                <a:gd name="T51" fmla="*/ 134 h 539"/>
                <a:gd name="T52" fmla="*/ 490 w 541"/>
                <a:gd name="T53" fmla="*/ 110 h 539"/>
                <a:gd name="T54" fmla="*/ 454 w 541"/>
                <a:gd name="T55" fmla="*/ 71 h 539"/>
                <a:gd name="T56" fmla="*/ 412 w 541"/>
                <a:gd name="T57" fmla="*/ 39 h 539"/>
                <a:gd name="T58" fmla="*/ 365 w 541"/>
                <a:gd name="T59" fmla="*/ 17 h 539"/>
                <a:gd name="T60" fmla="*/ 315 w 541"/>
                <a:gd name="T61" fmla="*/ 2 h 539"/>
                <a:gd name="T62" fmla="*/ 263 w 541"/>
                <a:gd name="T63" fmla="*/ 0 h 539"/>
                <a:gd name="T64" fmla="*/ 211 w 541"/>
                <a:gd name="T65" fmla="*/ 6 h 539"/>
                <a:gd name="T66" fmla="*/ 160 w 541"/>
                <a:gd name="T67" fmla="*/ 23 h 539"/>
                <a:gd name="T68" fmla="*/ 136 w 541"/>
                <a:gd name="T69" fmla="*/ 3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1" h="539">
                  <a:moveTo>
                    <a:pt x="136" y="35"/>
                  </a:moveTo>
                  <a:lnTo>
                    <a:pt x="136" y="35"/>
                  </a:lnTo>
                  <a:lnTo>
                    <a:pt x="112" y="50"/>
                  </a:lnTo>
                  <a:lnTo>
                    <a:pt x="91" y="67"/>
                  </a:lnTo>
                  <a:lnTo>
                    <a:pt x="72" y="86"/>
                  </a:lnTo>
                  <a:lnTo>
                    <a:pt x="55" y="106"/>
                  </a:lnTo>
                  <a:lnTo>
                    <a:pt x="41" y="127"/>
                  </a:lnTo>
                  <a:lnTo>
                    <a:pt x="28" y="151"/>
                  </a:lnTo>
                  <a:lnTo>
                    <a:pt x="18" y="174"/>
                  </a:lnTo>
                  <a:lnTo>
                    <a:pt x="9" y="199"/>
                  </a:lnTo>
                  <a:lnTo>
                    <a:pt x="4" y="225"/>
                  </a:lnTo>
                  <a:lnTo>
                    <a:pt x="1" y="250"/>
                  </a:lnTo>
                  <a:lnTo>
                    <a:pt x="0" y="276"/>
                  </a:lnTo>
                  <a:lnTo>
                    <a:pt x="3" y="302"/>
                  </a:lnTo>
                  <a:lnTo>
                    <a:pt x="7" y="328"/>
                  </a:lnTo>
                  <a:lnTo>
                    <a:pt x="14" y="354"/>
                  </a:lnTo>
                  <a:lnTo>
                    <a:pt x="25" y="380"/>
                  </a:lnTo>
                  <a:lnTo>
                    <a:pt x="37" y="404"/>
                  </a:lnTo>
                  <a:lnTo>
                    <a:pt x="37" y="404"/>
                  </a:lnTo>
                  <a:lnTo>
                    <a:pt x="52" y="427"/>
                  </a:lnTo>
                  <a:lnTo>
                    <a:pt x="69" y="449"/>
                  </a:lnTo>
                  <a:lnTo>
                    <a:pt x="87" y="467"/>
                  </a:lnTo>
                  <a:lnTo>
                    <a:pt x="108" y="484"/>
                  </a:lnTo>
                  <a:lnTo>
                    <a:pt x="129" y="500"/>
                  </a:lnTo>
                  <a:lnTo>
                    <a:pt x="153" y="512"/>
                  </a:lnTo>
                  <a:lnTo>
                    <a:pt x="176" y="522"/>
                  </a:lnTo>
                  <a:lnTo>
                    <a:pt x="201" y="530"/>
                  </a:lnTo>
                  <a:lnTo>
                    <a:pt x="226" y="535"/>
                  </a:lnTo>
                  <a:lnTo>
                    <a:pt x="252" y="539"/>
                  </a:lnTo>
                  <a:lnTo>
                    <a:pt x="278" y="539"/>
                  </a:lnTo>
                  <a:lnTo>
                    <a:pt x="304" y="538"/>
                  </a:lnTo>
                  <a:lnTo>
                    <a:pt x="330" y="533"/>
                  </a:lnTo>
                  <a:lnTo>
                    <a:pt x="356" y="526"/>
                  </a:lnTo>
                  <a:lnTo>
                    <a:pt x="381" y="516"/>
                  </a:lnTo>
                  <a:lnTo>
                    <a:pt x="405" y="503"/>
                  </a:lnTo>
                  <a:lnTo>
                    <a:pt x="405" y="503"/>
                  </a:lnTo>
                  <a:lnTo>
                    <a:pt x="429" y="488"/>
                  </a:lnTo>
                  <a:lnTo>
                    <a:pt x="450" y="471"/>
                  </a:lnTo>
                  <a:lnTo>
                    <a:pt x="469" y="452"/>
                  </a:lnTo>
                  <a:lnTo>
                    <a:pt x="486" y="432"/>
                  </a:lnTo>
                  <a:lnTo>
                    <a:pt x="501" y="410"/>
                  </a:lnTo>
                  <a:lnTo>
                    <a:pt x="514" y="388"/>
                  </a:lnTo>
                  <a:lnTo>
                    <a:pt x="524" y="363"/>
                  </a:lnTo>
                  <a:lnTo>
                    <a:pt x="532" y="338"/>
                  </a:lnTo>
                  <a:lnTo>
                    <a:pt x="537" y="314"/>
                  </a:lnTo>
                  <a:lnTo>
                    <a:pt x="540" y="288"/>
                  </a:lnTo>
                  <a:lnTo>
                    <a:pt x="541" y="262"/>
                  </a:lnTo>
                  <a:lnTo>
                    <a:pt x="538" y="235"/>
                  </a:lnTo>
                  <a:lnTo>
                    <a:pt x="534" y="209"/>
                  </a:lnTo>
                  <a:lnTo>
                    <a:pt x="527" y="185"/>
                  </a:lnTo>
                  <a:lnTo>
                    <a:pt x="517" y="159"/>
                  </a:lnTo>
                  <a:lnTo>
                    <a:pt x="504" y="134"/>
                  </a:lnTo>
                  <a:lnTo>
                    <a:pt x="504" y="134"/>
                  </a:lnTo>
                  <a:lnTo>
                    <a:pt x="490" y="110"/>
                  </a:lnTo>
                  <a:lnTo>
                    <a:pt x="473" y="90"/>
                  </a:lnTo>
                  <a:lnTo>
                    <a:pt x="454" y="71"/>
                  </a:lnTo>
                  <a:lnTo>
                    <a:pt x="434" y="54"/>
                  </a:lnTo>
                  <a:lnTo>
                    <a:pt x="412" y="39"/>
                  </a:lnTo>
                  <a:lnTo>
                    <a:pt x="390" y="27"/>
                  </a:lnTo>
                  <a:lnTo>
                    <a:pt x="365" y="17"/>
                  </a:lnTo>
                  <a:lnTo>
                    <a:pt x="340" y="9"/>
                  </a:lnTo>
                  <a:lnTo>
                    <a:pt x="315" y="2"/>
                  </a:lnTo>
                  <a:lnTo>
                    <a:pt x="289" y="0"/>
                  </a:lnTo>
                  <a:lnTo>
                    <a:pt x="263" y="0"/>
                  </a:lnTo>
                  <a:lnTo>
                    <a:pt x="237" y="1"/>
                  </a:lnTo>
                  <a:lnTo>
                    <a:pt x="211" y="6"/>
                  </a:lnTo>
                  <a:lnTo>
                    <a:pt x="185" y="13"/>
                  </a:lnTo>
                  <a:lnTo>
                    <a:pt x="160" y="23"/>
                  </a:lnTo>
                  <a:lnTo>
                    <a:pt x="136" y="35"/>
                  </a:lnTo>
                  <a:lnTo>
                    <a:pt x="136"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Freeform 114"/>
            <p:cNvSpPr>
              <a:spLocks/>
            </p:cNvSpPr>
            <p:nvPr userDrawn="1"/>
          </p:nvSpPr>
          <p:spPr bwMode="auto">
            <a:xfrm>
              <a:off x="712" y="1092"/>
              <a:ext cx="115" cy="115"/>
            </a:xfrm>
            <a:custGeom>
              <a:avLst/>
              <a:gdLst>
                <a:gd name="T0" fmla="*/ 345 w 460"/>
                <a:gd name="T1" fmla="*/ 428 h 459"/>
                <a:gd name="T2" fmla="*/ 383 w 460"/>
                <a:gd name="T3" fmla="*/ 401 h 459"/>
                <a:gd name="T4" fmla="*/ 413 w 460"/>
                <a:gd name="T5" fmla="*/ 368 h 459"/>
                <a:gd name="T6" fmla="*/ 436 w 460"/>
                <a:gd name="T7" fmla="*/ 330 h 459"/>
                <a:gd name="T8" fmla="*/ 452 w 460"/>
                <a:gd name="T9" fmla="*/ 289 h 459"/>
                <a:gd name="T10" fmla="*/ 458 w 460"/>
                <a:gd name="T11" fmla="*/ 246 h 459"/>
                <a:gd name="T12" fmla="*/ 457 w 460"/>
                <a:gd name="T13" fmla="*/ 202 h 459"/>
                <a:gd name="T14" fmla="*/ 448 w 460"/>
                <a:gd name="T15" fmla="*/ 157 h 459"/>
                <a:gd name="T16" fmla="*/ 428 w 460"/>
                <a:gd name="T17" fmla="*/ 114 h 459"/>
                <a:gd name="T18" fmla="*/ 415 w 460"/>
                <a:gd name="T19" fmla="*/ 95 h 459"/>
                <a:gd name="T20" fmla="*/ 385 w 460"/>
                <a:gd name="T21" fmla="*/ 61 h 459"/>
                <a:gd name="T22" fmla="*/ 350 w 460"/>
                <a:gd name="T23" fmla="*/ 33 h 459"/>
                <a:gd name="T24" fmla="*/ 310 w 460"/>
                <a:gd name="T25" fmla="*/ 14 h 459"/>
                <a:gd name="T26" fmla="*/ 268 w 460"/>
                <a:gd name="T27" fmla="*/ 3 h 459"/>
                <a:gd name="T28" fmla="*/ 224 w 460"/>
                <a:gd name="T29" fmla="*/ 0 h 459"/>
                <a:gd name="T30" fmla="*/ 179 w 460"/>
                <a:gd name="T31" fmla="*/ 6 h 459"/>
                <a:gd name="T32" fmla="*/ 136 w 460"/>
                <a:gd name="T33" fmla="*/ 20 h 459"/>
                <a:gd name="T34" fmla="*/ 116 w 460"/>
                <a:gd name="T35" fmla="*/ 31 h 459"/>
                <a:gd name="T36" fmla="*/ 78 w 460"/>
                <a:gd name="T37" fmla="*/ 58 h 459"/>
                <a:gd name="T38" fmla="*/ 46 w 460"/>
                <a:gd name="T39" fmla="*/ 91 h 459"/>
                <a:gd name="T40" fmla="*/ 23 w 460"/>
                <a:gd name="T41" fmla="*/ 129 h 459"/>
                <a:gd name="T42" fmla="*/ 7 w 460"/>
                <a:gd name="T43" fmla="*/ 170 h 459"/>
                <a:gd name="T44" fmla="*/ 1 w 460"/>
                <a:gd name="T45" fmla="*/ 213 h 459"/>
                <a:gd name="T46" fmla="*/ 2 w 460"/>
                <a:gd name="T47" fmla="*/ 258 h 459"/>
                <a:gd name="T48" fmla="*/ 11 w 460"/>
                <a:gd name="T49" fmla="*/ 302 h 459"/>
                <a:gd name="T50" fmla="*/ 31 w 460"/>
                <a:gd name="T51" fmla="*/ 345 h 459"/>
                <a:gd name="T52" fmla="*/ 44 w 460"/>
                <a:gd name="T53" fmla="*/ 364 h 459"/>
                <a:gd name="T54" fmla="*/ 74 w 460"/>
                <a:gd name="T55" fmla="*/ 398 h 459"/>
                <a:gd name="T56" fmla="*/ 109 w 460"/>
                <a:gd name="T57" fmla="*/ 426 h 459"/>
                <a:gd name="T58" fmla="*/ 149 w 460"/>
                <a:gd name="T59" fmla="*/ 444 h 459"/>
                <a:gd name="T60" fmla="*/ 192 w 460"/>
                <a:gd name="T61" fmla="*/ 456 h 459"/>
                <a:gd name="T62" fmla="*/ 235 w 460"/>
                <a:gd name="T63" fmla="*/ 459 h 459"/>
                <a:gd name="T64" fmla="*/ 280 w 460"/>
                <a:gd name="T65" fmla="*/ 453 h 459"/>
                <a:gd name="T66" fmla="*/ 324 w 460"/>
                <a:gd name="T67" fmla="*/ 439 h 459"/>
                <a:gd name="T68" fmla="*/ 345 w 460"/>
                <a:gd name="T69" fmla="*/ 42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9">
                  <a:moveTo>
                    <a:pt x="345" y="428"/>
                  </a:moveTo>
                  <a:lnTo>
                    <a:pt x="345" y="428"/>
                  </a:lnTo>
                  <a:lnTo>
                    <a:pt x="364" y="415"/>
                  </a:lnTo>
                  <a:lnTo>
                    <a:pt x="383" y="401"/>
                  </a:lnTo>
                  <a:lnTo>
                    <a:pt x="398" y="385"/>
                  </a:lnTo>
                  <a:lnTo>
                    <a:pt x="413" y="368"/>
                  </a:lnTo>
                  <a:lnTo>
                    <a:pt x="426" y="350"/>
                  </a:lnTo>
                  <a:lnTo>
                    <a:pt x="436" y="330"/>
                  </a:lnTo>
                  <a:lnTo>
                    <a:pt x="445" y="310"/>
                  </a:lnTo>
                  <a:lnTo>
                    <a:pt x="452" y="289"/>
                  </a:lnTo>
                  <a:lnTo>
                    <a:pt x="456" y="267"/>
                  </a:lnTo>
                  <a:lnTo>
                    <a:pt x="458" y="246"/>
                  </a:lnTo>
                  <a:lnTo>
                    <a:pt x="460" y="224"/>
                  </a:lnTo>
                  <a:lnTo>
                    <a:pt x="457" y="202"/>
                  </a:lnTo>
                  <a:lnTo>
                    <a:pt x="454" y="179"/>
                  </a:lnTo>
                  <a:lnTo>
                    <a:pt x="448" y="157"/>
                  </a:lnTo>
                  <a:lnTo>
                    <a:pt x="439" y="135"/>
                  </a:lnTo>
                  <a:lnTo>
                    <a:pt x="428" y="114"/>
                  </a:lnTo>
                  <a:lnTo>
                    <a:pt x="428" y="114"/>
                  </a:lnTo>
                  <a:lnTo>
                    <a:pt x="415" y="95"/>
                  </a:lnTo>
                  <a:lnTo>
                    <a:pt x="401" y="76"/>
                  </a:lnTo>
                  <a:lnTo>
                    <a:pt x="385" y="61"/>
                  </a:lnTo>
                  <a:lnTo>
                    <a:pt x="368" y="46"/>
                  </a:lnTo>
                  <a:lnTo>
                    <a:pt x="350" y="33"/>
                  </a:lnTo>
                  <a:lnTo>
                    <a:pt x="331" y="23"/>
                  </a:lnTo>
                  <a:lnTo>
                    <a:pt x="310" y="14"/>
                  </a:lnTo>
                  <a:lnTo>
                    <a:pt x="289" y="7"/>
                  </a:lnTo>
                  <a:lnTo>
                    <a:pt x="268" y="3"/>
                  </a:lnTo>
                  <a:lnTo>
                    <a:pt x="246" y="1"/>
                  </a:lnTo>
                  <a:lnTo>
                    <a:pt x="224" y="0"/>
                  </a:lnTo>
                  <a:lnTo>
                    <a:pt x="202" y="2"/>
                  </a:lnTo>
                  <a:lnTo>
                    <a:pt x="179" y="6"/>
                  </a:lnTo>
                  <a:lnTo>
                    <a:pt x="157" y="11"/>
                  </a:lnTo>
                  <a:lnTo>
                    <a:pt x="136" y="20"/>
                  </a:lnTo>
                  <a:lnTo>
                    <a:pt x="116" y="31"/>
                  </a:lnTo>
                  <a:lnTo>
                    <a:pt x="116" y="31"/>
                  </a:lnTo>
                  <a:lnTo>
                    <a:pt x="95" y="44"/>
                  </a:lnTo>
                  <a:lnTo>
                    <a:pt x="78" y="58"/>
                  </a:lnTo>
                  <a:lnTo>
                    <a:pt x="61" y="74"/>
                  </a:lnTo>
                  <a:lnTo>
                    <a:pt x="46" y="91"/>
                  </a:lnTo>
                  <a:lnTo>
                    <a:pt x="33" y="109"/>
                  </a:lnTo>
                  <a:lnTo>
                    <a:pt x="23" y="129"/>
                  </a:lnTo>
                  <a:lnTo>
                    <a:pt x="15" y="149"/>
                  </a:lnTo>
                  <a:lnTo>
                    <a:pt x="7" y="170"/>
                  </a:lnTo>
                  <a:lnTo>
                    <a:pt x="3" y="191"/>
                  </a:lnTo>
                  <a:lnTo>
                    <a:pt x="1" y="213"/>
                  </a:lnTo>
                  <a:lnTo>
                    <a:pt x="0" y="235"/>
                  </a:lnTo>
                  <a:lnTo>
                    <a:pt x="2" y="258"/>
                  </a:lnTo>
                  <a:lnTo>
                    <a:pt x="6" y="280"/>
                  </a:lnTo>
                  <a:lnTo>
                    <a:pt x="11" y="302"/>
                  </a:lnTo>
                  <a:lnTo>
                    <a:pt x="20" y="323"/>
                  </a:lnTo>
                  <a:lnTo>
                    <a:pt x="31" y="345"/>
                  </a:lnTo>
                  <a:lnTo>
                    <a:pt x="31" y="345"/>
                  </a:lnTo>
                  <a:lnTo>
                    <a:pt x="44" y="364"/>
                  </a:lnTo>
                  <a:lnTo>
                    <a:pt x="58" y="381"/>
                  </a:lnTo>
                  <a:lnTo>
                    <a:pt x="74" y="398"/>
                  </a:lnTo>
                  <a:lnTo>
                    <a:pt x="91" y="413"/>
                  </a:lnTo>
                  <a:lnTo>
                    <a:pt x="109" y="426"/>
                  </a:lnTo>
                  <a:lnTo>
                    <a:pt x="129" y="436"/>
                  </a:lnTo>
                  <a:lnTo>
                    <a:pt x="149" y="444"/>
                  </a:lnTo>
                  <a:lnTo>
                    <a:pt x="170" y="452"/>
                  </a:lnTo>
                  <a:lnTo>
                    <a:pt x="192" y="456"/>
                  </a:lnTo>
                  <a:lnTo>
                    <a:pt x="213" y="458"/>
                  </a:lnTo>
                  <a:lnTo>
                    <a:pt x="235" y="459"/>
                  </a:lnTo>
                  <a:lnTo>
                    <a:pt x="258" y="457"/>
                  </a:lnTo>
                  <a:lnTo>
                    <a:pt x="280" y="453"/>
                  </a:lnTo>
                  <a:lnTo>
                    <a:pt x="302" y="448"/>
                  </a:lnTo>
                  <a:lnTo>
                    <a:pt x="324" y="439"/>
                  </a:lnTo>
                  <a:lnTo>
                    <a:pt x="345" y="428"/>
                  </a:lnTo>
                  <a:lnTo>
                    <a:pt x="345" y="4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Freeform 115"/>
            <p:cNvSpPr>
              <a:spLocks/>
            </p:cNvSpPr>
            <p:nvPr userDrawn="1"/>
          </p:nvSpPr>
          <p:spPr bwMode="auto">
            <a:xfrm>
              <a:off x="503" y="1229"/>
              <a:ext cx="95" cy="94"/>
            </a:xfrm>
            <a:custGeom>
              <a:avLst/>
              <a:gdLst>
                <a:gd name="T0" fmla="*/ 94 w 378"/>
                <a:gd name="T1" fmla="*/ 25 h 378"/>
                <a:gd name="T2" fmla="*/ 63 w 378"/>
                <a:gd name="T3" fmla="*/ 48 h 378"/>
                <a:gd name="T4" fmla="*/ 38 w 378"/>
                <a:gd name="T5" fmla="*/ 74 h 378"/>
                <a:gd name="T6" fmla="*/ 19 w 378"/>
                <a:gd name="T7" fmla="*/ 105 h 378"/>
                <a:gd name="T8" fmla="*/ 5 w 378"/>
                <a:gd name="T9" fmla="*/ 139 h 378"/>
                <a:gd name="T10" fmla="*/ 0 w 378"/>
                <a:gd name="T11" fmla="*/ 176 h 378"/>
                <a:gd name="T12" fmla="*/ 2 w 378"/>
                <a:gd name="T13" fmla="*/ 212 h 378"/>
                <a:gd name="T14" fmla="*/ 9 w 378"/>
                <a:gd name="T15" fmla="*/ 249 h 378"/>
                <a:gd name="T16" fmla="*/ 25 w 378"/>
                <a:gd name="T17" fmla="*/ 284 h 378"/>
                <a:gd name="T18" fmla="*/ 35 w 378"/>
                <a:gd name="T19" fmla="*/ 299 h 378"/>
                <a:gd name="T20" fmla="*/ 60 w 378"/>
                <a:gd name="T21" fmla="*/ 328 h 378"/>
                <a:gd name="T22" fmla="*/ 90 w 378"/>
                <a:gd name="T23" fmla="*/ 350 h 378"/>
                <a:gd name="T24" fmla="*/ 123 w 378"/>
                <a:gd name="T25" fmla="*/ 366 h 378"/>
                <a:gd name="T26" fmla="*/ 158 w 378"/>
                <a:gd name="T27" fmla="*/ 375 h 378"/>
                <a:gd name="T28" fmla="*/ 193 w 378"/>
                <a:gd name="T29" fmla="*/ 378 h 378"/>
                <a:gd name="T30" fmla="*/ 231 w 378"/>
                <a:gd name="T31" fmla="*/ 374 h 378"/>
                <a:gd name="T32" fmla="*/ 266 w 378"/>
                <a:gd name="T33" fmla="*/ 361 h 378"/>
                <a:gd name="T34" fmla="*/ 283 w 378"/>
                <a:gd name="T35" fmla="*/ 353 h 378"/>
                <a:gd name="T36" fmla="*/ 314 w 378"/>
                <a:gd name="T37" fmla="*/ 329 h 378"/>
                <a:gd name="T38" fmla="*/ 339 w 378"/>
                <a:gd name="T39" fmla="*/ 303 h 378"/>
                <a:gd name="T40" fmla="*/ 359 w 378"/>
                <a:gd name="T41" fmla="*/ 272 h 378"/>
                <a:gd name="T42" fmla="*/ 372 w 378"/>
                <a:gd name="T43" fmla="*/ 238 h 378"/>
                <a:gd name="T44" fmla="*/ 377 w 378"/>
                <a:gd name="T45" fmla="*/ 202 h 378"/>
                <a:gd name="T46" fmla="*/ 377 w 378"/>
                <a:gd name="T47" fmla="*/ 165 h 378"/>
                <a:gd name="T48" fmla="*/ 368 w 378"/>
                <a:gd name="T49" fmla="*/ 129 h 378"/>
                <a:gd name="T50" fmla="*/ 352 w 378"/>
                <a:gd name="T51" fmla="*/ 94 h 378"/>
                <a:gd name="T52" fmla="*/ 342 w 378"/>
                <a:gd name="T53" fmla="*/ 78 h 378"/>
                <a:gd name="T54" fmla="*/ 317 w 378"/>
                <a:gd name="T55" fmla="*/ 49 h 378"/>
                <a:gd name="T56" fmla="*/ 287 w 378"/>
                <a:gd name="T57" fmla="*/ 27 h 378"/>
                <a:gd name="T58" fmla="*/ 254 w 378"/>
                <a:gd name="T59" fmla="*/ 11 h 378"/>
                <a:gd name="T60" fmla="*/ 221 w 378"/>
                <a:gd name="T61" fmla="*/ 2 h 378"/>
                <a:gd name="T62" fmla="*/ 184 w 378"/>
                <a:gd name="T63" fmla="*/ 0 h 378"/>
                <a:gd name="T64" fmla="*/ 148 w 378"/>
                <a:gd name="T65" fmla="*/ 4 h 378"/>
                <a:gd name="T66" fmla="*/ 111 w 378"/>
                <a:gd name="T67" fmla="*/ 17 h 378"/>
                <a:gd name="T68" fmla="*/ 94 w 378"/>
                <a:gd name="T69" fmla="*/ 2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94" y="25"/>
                  </a:moveTo>
                  <a:lnTo>
                    <a:pt x="94" y="25"/>
                  </a:lnTo>
                  <a:lnTo>
                    <a:pt x="78" y="35"/>
                  </a:lnTo>
                  <a:lnTo>
                    <a:pt x="63" y="48"/>
                  </a:lnTo>
                  <a:lnTo>
                    <a:pt x="50" y="61"/>
                  </a:lnTo>
                  <a:lnTo>
                    <a:pt x="38" y="74"/>
                  </a:lnTo>
                  <a:lnTo>
                    <a:pt x="28" y="90"/>
                  </a:lnTo>
                  <a:lnTo>
                    <a:pt x="19" y="105"/>
                  </a:lnTo>
                  <a:lnTo>
                    <a:pt x="12" y="122"/>
                  </a:lnTo>
                  <a:lnTo>
                    <a:pt x="5" y="139"/>
                  </a:lnTo>
                  <a:lnTo>
                    <a:pt x="3" y="157"/>
                  </a:lnTo>
                  <a:lnTo>
                    <a:pt x="0" y="176"/>
                  </a:lnTo>
                  <a:lnTo>
                    <a:pt x="0" y="194"/>
                  </a:lnTo>
                  <a:lnTo>
                    <a:pt x="2" y="212"/>
                  </a:lnTo>
                  <a:lnTo>
                    <a:pt x="4" y="230"/>
                  </a:lnTo>
                  <a:lnTo>
                    <a:pt x="9" y="249"/>
                  </a:lnTo>
                  <a:lnTo>
                    <a:pt x="16" y="266"/>
                  </a:lnTo>
                  <a:lnTo>
                    <a:pt x="25" y="284"/>
                  </a:lnTo>
                  <a:lnTo>
                    <a:pt x="25" y="284"/>
                  </a:lnTo>
                  <a:lnTo>
                    <a:pt x="35" y="299"/>
                  </a:lnTo>
                  <a:lnTo>
                    <a:pt x="47" y="314"/>
                  </a:lnTo>
                  <a:lnTo>
                    <a:pt x="60" y="328"/>
                  </a:lnTo>
                  <a:lnTo>
                    <a:pt x="75" y="340"/>
                  </a:lnTo>
                  <a:lnTo>
                    <a:pt x="90" y="350"/>
                  </a:lnTo>
                  <a:lnTo>
                    <a:pt x="106" y="358"/>
                  </a:lnTo>
                  <a:lnTo>
                    <a:pt x="123" y="366"/>
                  </a:lnTo>
                  <a:lnTo>
                    <a:pt x="140" y="371"/>
                  </a:lnTo>
                  <a:lnTo>
                    <a:pt x="158" y="375"/>
                  </a:lnTo>
                  <a:lnTo>
                    <a:pt x="175" y="378"/>
                  </a:lnTo>
                  <a:lnTo>
                    <a:pt x="193" y="378"/>
                  </a:lnTo>
                  <a:lnTo>
                    <a:pt x="213" y="376"/>
                  </a:lnTo>
                  <a:lnTo>
                    <a:pt x="231" y="374"/>
                  </a:lnTo>
                  <a:lnTo>
                    <a:pt x="248" y="368"/>
                  </a:lnTo>
                  <a:lnTo>
                    <a:pt x="266" y="361"/>
                  </a:lnTo>
                  <a:lnTo>
                    <a:pt x="283" y="353"/>
                  </a:lnTo>
                  <a:lnTo>
                    <a:pt x="283" y="353"/>
                  </a:lnTo>
                  <a:lnTo>
                    <a:pt x="300" y="342"/>
                  </a:lnTo>
                  <a:lnTo>
                    <a:pt x="314" y="329"/>
                  </a:lnTo>
                  <a:lnTo>
                    <a:pt x="327" y="316"/>
                  </a:lnTo>
                  <a:lnTo>
                    <a:pt x="339" y="303"/>
                  </a:lnTo>
                  <a:lnTo>
                    <a:pt x="350" y="288"/>
                  </a:lnTo>
                  <a:lnTo>
                    <a:pt x="359" y="272"/>
                  </a:lnTo>
                  <a:lnTo>
                    <a:pt x="365" y="255"/>
                  </a:lnTo>
                  <a:lnTo>
                    <a:pt x="372" y="238"/>
                  </a:lnTo>
                  <a:lnTo>
                    <a:pt x="376" y="220"/>
                  </a:lnTo>
                  <a:lnTo>
                    <a:pt x="377" y="202"/>
                  </a:lnTo>
                  <a:lnTo>
                    <a:pt x="378" y="183"/>
                  </a:lnTo>
                  <a:lnTo>
                    <a:pt x="377" y="165"/>
                  </a:lnTo>
                  <a:lnTo>
                    <a:pt x="373" y="147"/>
                  </a:lnTo>
                  <a:lnTo>
                    <a:pt x="368" y="129"/>
                  </a:lnTo>
                  <a:lnTo>
                    <a:pt x="361" y="112"/>
                  </a:lnTo>
                  <a:lnTo>
                    <a:pt x="352" y="94"/>
                  </a:lnTo>
                  <a:lnTo>
                    <a:pt x="352" y="94"/>
                  </a:lnTo>
                  <a:lnTo>
                    <a:pt x="342" y="78"/>
                  </a:lnTo>
                  <a:lnTo>
                    <a:pt x="330" y="64"/>
                  </a:lnTo>
                  <a:lnTo>
                    <a:pt x="317" y="49"/>
                  </a:lnTo>
                  <a:lnTo>
                    <a:pt x="303" y="38"/>
                  </a:lnTo>
                  <a:lnTo>
                    <a:pt x="287" y="27"/>
                  </a:lnTo>
                  <a:lnTo>
                    <a:pt x="271" y="19"/>
                  </a:lnTo>
                  <a:lnTo>
                    <a:pt x="254" y="11"/>
                  </a:lnTo>
                  <a:lnTo>
                    <a:pt x="237" y="6"/>
                  </a:lnTo>
                  <a:lnTo>
                    <a:pt x="221" y="2"/>
                  </a:lnTo>
                  <a:lnTo>
                    <a:pt x="202" y="0"/>
                  </a:lnTo>
                  <a:lnTo>
                    <a:pt x="184" y="0"/>
                  </a:lnTo>
                  <a:lnTo>
                    <a:pt x="166" y="1"/>
                  </a:lnTo>
                  <a:lnTo>
                    <a:pt x="148" y="4"/>
                  </a:lnTo>
                  <a:lnTo>
                    <a:pt x="129" y="9"/>
                  </a:lnTo>
                  <a:lnTo>
                    <a:pt x="111" y="17"/>
                  </a:lnTo>
                  <a:lnTo>
                    <a:pt x="94" y="25"/>
                  </a:lnTo>
                  <a:lnTo>
                    <a:pt x="9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Freeform 116"/>
            <p:cNvSpPr>
              <a:spLocks/>
            </p:cNvSpPr>
            <p:nvPr userDrawn="1"/>
          </p:nvSpPr>
          <p:spPr bwMode="auto">
            <a:xfrm>
              <a:off x="294" y="1365"/>
              <a:ext cx="74" cy="75"/>
            </a:xfrm>
            <a:custGeom>
              <a:avLst/>
              <a:gdLst>
                <a:gd name="T0" fmla="*/ 74 w 297"/>
                <a:gd name="T1" fmla="*/ 19 h 297"/>
                <a:gd name="T2" fmla="*/ 49 w 297"/>
                <a:gd name="T3" fmla="*/ 36 h 297"/>
                <a:gd name="T4" fmla="*/ 30 w 297"/>
                <a:gd name="T5" fmla="*/ 59 h 297"/>
                <a:gd name="T6" fmla="*/ 14 w 297"/>
                <a:gd name="T7" fmla="*/ 83 h 297"/>
                <a:gd name="T8" fmla="*/ 4 w 297"/>
                <a:gd name="T9" fmla="*/ 109 h 297"/>
                <a:gd name="T10" fmla="*/ 0 w 297"/>
                <a:gd name="T11" fmla="*/ 138 h 297"/>
                <a:gd name="T12" fmla="*/ 0 w 297"/>
                <a:gd name="T13" fmla="*/ 167 h 297"/>
                <a:gd name="T14" fmla="*/ 6 w 297"/>
                <a:gd name="T15" fmla="*/ 195 h 297"/>
                <a:gd name="T16" fmla="*/ 19 w 297"/>
                <a:gd name="T17" fmla="*/ 223 h 297"/>
                <a:gd name="T18" fmla="*/ 27 w 297"/>
                <a:gd name="T19" fmla="*/ 234 h 297"/>
                <a:gd name="T20" fmla="*/ 47 w 297"/>
                <a:gd name="T21" fmla="*/ 257 h 297"/>
                <a:gd name="T22" fmla="*/ 70 w 297"/>
                <a:gd name="T23" fmla="*/ 275 h 297"/>
                <a:gd name="T24" fmla="*/ 96 w 297"/>
                <a:gd name="T25" fmla="*/ 287 h 297"/>
                <a:gd name="T26" fmla="*/ 123 w 297"/>
                <a:gd name="T27" fmla="*/ 294 h 297"/>
                <a:gd name="T28" fmla="*/ 152 w 297"/>
                <a:gd name="T29" fmla="*/ 297 h 297"/>
                <a:gd name="T30" fmla="*/ 181 w 297"/>
                <a:gd name="T31" fmla="*/ 293 h 297"/>
                <a:gd name="T32" fmla="*/ 208 w 297"/>
                <a:gd name="T33" fmla="*/ 284 h 297"/>
                <a:gd name="T34" fmla="*/ 223 w 297"/>
                <a:gd name="T35" fmla="*/ 276 h 297"/>
                <a:gd name="T36" fmla="*/ 246 w 297"/>
                <a:gd name="T37" fmla="*/ 259 h 297"/>
                <a:gd name="T38" fmla="*/ 267 w 297"/>
                <a:gd name="T39" fmla="*/ 237 h 297"/>
                <a:gd name="T40" fmla="*/ 281 w 297"/>
                <a:gd name="T41" fmla="*/ 214 h 297"/>
                <a:gd name="T42" fmla="*/ 292 w 297"/>
                <a:gd name="T43" fmla="*/ 186 h 297"/>
                <a:gd name="T44" fmla="*/ 295 w 297"/>
                <a:gd name="T45" fmla="*/ 158 h 297"/>
                <a:gd name="T46" fmla="*/ 295 w 297"/>
                <a:gd name="T47" fmla="*/ 129 h 297"/>
                <a:gd name="T48" fmla="*/ 289 w 297"/>
                <a:gd name="T49" fmla="*/ 102 h 297"/>
                <a:gd name="T50" fmla="*/ 276 w 297"/>
                <a:gd name="T51" fmla="*/ 74 h 297"/>
                <a:gd name="T52" fmla="*/ 268 w 297"/>
                <a:gd name="T53" fmla="*/ 61 h 297"/>
                <a:gd name="T54" fmla="*/ 249 w 297"/>
                <a:gd name="T55" fmla="*/ 39 h 297"/>
                <a:gd name="T56" fmla="*/ 225 w 297"/>
                <a:gd name="T57" fmla="*/ 21 h 297"/>
                <a:gd name="T58" fmla="*/ 199 w 297"/>
                <a:gd name="T59" fmla="*/ 9 h 297"/>
                <a:gd name="T60" fmla="*/ 172 w 297"/>
                <a:gd name="T61" fmla="*/ 1 h 297"/>
                <a:gd name="T62" fmla="*/ 144 w 297"/>
                <a:gd name="T63" fmla="*/ 0 h 297"/>
                <a:gd name="T64" fmla="*/ 116 w 297"/>
                <a:gd name="T65" fmla="*/ 3 h 297"/>
                <a:gd name="T66" fmla="*/ 87 w 297"/>
                <a:gd name="T67" fmla="*/ 13 h 297"/>
                <a:gd name="T68" fmla="*/ 74 w 297"/>
                <a:gd name="T69" fmla="*/ 19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74" y="19"/>
                  </a:moveTo>
                  <a:lnTo>
                    <a:pt x="74" y="19"/>
                  </a:lnTo>
                  <a:lnTo>
                    <a:pt x="61" y="27"/>
                  </a:lnTo>
                  <a:lnTo>
                    <a:pt x="49" y="36"/>
                  </a:lnTo>
                  <a:lnTo>
                    <a:pt x="39" y="47"/>
                  </a:lnTo>
                  <a:lnTo>
                    <a:pt x="30" y="59"/>
                  </a:lnTo>
                  <a:lnTo>
                    <a:pt x="21" y="70"/>
                  </a:lnTo>
                  <a:lnTo>
                    <a:pt x="14" y="83"/>
                  </a:lnTo>
                  <a:lnTo>
                    <a:pt x="9" y="96"/>
                  </a:lnTo>
                  <a:lnTo>
                    <a:pt x="4" y="109"/>
                  </a:lnTo>
                  <a:lnTo>
                    <a:pt x="1" y="124"/>
                  </a:lnTo>
                  <a:lnTo>
                    <a:pt x="0" y="138"/>
                  </a:lnTo>
                  <a:lnTo>
                    <a:pt x="0" y="152"/>
                  </a:lnTo>
                  <a:lnTo>
                    <a:pt x="0" y="167"/>
                  </a:lnTo>
                  <a:lnTo>
                    <a:pt x="2" y="181"/>
                  </a:lnTo>
                  <a:lnTo>
                    <a:pt x="6" y="195"/>
                  </a:lnTo>
                  <a:lnTo>
                    <a:pt x="13" y="208"/>
                  </a:lnTo>
                  <a:lnTo>
                    <a:pt x="19" y="223"/>
                  </a:lnTo>
                  <a:lnTo>
                    <a:pt x="19" y="223"/>
                  </a:lnTo>
                  <a:lnTo>
                    <a:pt x="27" y="234"/>
                  </a:lnTo>
                  <a:lnTo>
                    <a:pt x="36" y="246"/>
                  </a:lnTo>
                  <a:lnTo>
                    <a:pt x="47" y="257"/>
                  </a:lnTo>
                  <a:lnTo>
                    <a:pt x="58" y="266"/>
                  </a:lnTo>
                  <a:lnTo>
                    <a:pt x="70" y="275"/>
                  </a:lnTo>
                  <a:lnTo>
                    <a:pt x="83" y="281"/>
                  </a:lnTo>
                  <a:lnTo>
                    <a:pt x="96" y="287"/>
                  </a:lnTo>
                  <a:lnTo>
                    <a:pt x="109" y="292"/>
                  </a:lnTo>
                  <a:lnTo>
                    <a:pt x="123" y="294"/>
                  </a:lnTo>
                  <a:lnTo>
                    <a:pt x="138" y="296"/>
                  </a:lnTo>
                  <a:lnTo>
                    <a:pt x="152" y="297"/>
                  </a:lnTo>
                  <a:lnTo>
                    <a:pt x="166" y="296"/>
                  </a:lnTo>
                  <a:lnTo>
                    <a:pt x="181" y="293"/>
                  </a:lnTo>
                  <a:lnTo>
                    <a:pt x="195" y="289"/>
                  </a:lnTo>
                  <a:lnTo>
                    <a:pt x="208" y="284"/>
                  </a:lnTo>
                  <a:lnTo>
                    <a:pt x="223" y="276"/>
                  </a:lnTo>
                  <a:lnTo>
                    <a:pt x="223" y="276"/>
                  </a:lnTo>
                  <a:lnTo>
                    <a:pt x="234" y="268"/>
                  </a:lnTo>
                  <a:lnTo>
                    <a:pt x="246" y="259"/>
                  </a:lnTo>
                  <a:lnTo>
                    <a:pt x="256" y="249"/>
                  </a:lnTo>
                  <a:lnTo>
                    <a:pt x="267" y="237"/>
                  </a:lnTo>
                  <a:lnTo>
                    <a:pt x="275" y="225"/>
                  </a:lnTo>
                  <a:lnTo>
                    <a:pt x="281" y="214"/>
                  </a:lnTo>
                  <a:lnTo>
                    <a:pt x="286" y="199"/>
                  </a:lnTo>
                  <a:lnTo>
                    <a:pt x="292" y="186"/>
                  </a:lnTo>
                  <a:lnTo>
                    <a:pt x="294" y="172"/>
                  </a:lnTo>
                  <a:lnTo>
                    <a:pt x="295" y="158"/>
                  </a:lnTo>
                  <a:lnTo>
                    <a:pt x="297" y="143"/>
                  </a:lnTo>
                  <a:lnTo>
                    <a:pt x="295" y="129"/>
                  </a:lnTo>
                  <a:lnTo>
                    <a:pt x="293" y="115"/>
                  </a:lnTo>
                  <a:lnTo>
                    <a:pt x="289" y="102"/>
                  </a:lnTo>
                  <a:lnTo>
                    <a:pt x="284" y="87"/>
                  </a:lnTo>
                  <a:lnTo>
                    <a:pt x="276" y="74"/>
                  </a:lnTo>
                  <a:lnTo>
                    <a:pt x="276" y="74"/>
                  </a:lnTo>
                  <a:lnTo>
                    <a:pt x="268" y="61"/>
                  </a:lnTo>
                  <a:lnTo>
                    <a:pt x="259" y="49"/>
                  </a:lnTo>
                  <a:lnTo>
                    <a:pt x="249" y="39"/>
                  </a:lnTo>
                  <a:lnTo>
                    <a:pt x="237" y="30"/>
                  </a:lnTo>
                  <a:lnTo>
                    <a:pt x="225" y="21"/>
                  </a:lnTo>
                  <a:lnTo>
                    <a:pt x="213" y="14"/>
                  </a:lnTo>
                  <a:lnTo>
                    <a:pt x="199" y="9"/>
                  </a:lnTo>
                  <a:lnTo>
                    <a:pt x="186" y="4"/>
                  </a:lnTo>
                  <a:lnTo>
                    <a:pt x="172" y="1"/>
                  </a:lnTo>
                  <a:lnTo>
                    <a:pt x="159" y="0"/>
                  </a:lnTo>
                  <a:lnTo>
                    <a:pt x="144" y="0"/>
                  </a:lnTo>
                  <a:lnTo>
                    <a:pt x="129" y="0"/>
                  </a:lnTo>
                  <a:lnTo>
                    <a:pt x="116" y="3"/>
                  </a:lnTo>
                  <a:lnTo>
                    <a:pt x="101" y="6"/>
                  </a:lnTo>
                  <a:lnTo>
                    <a:pt x="87" y="13"/>
                  </a:lnTo>
                  <a:lnTo>
                    <a:pt x="74" y="19"/>
                  </a:lnTo>
                  <a:lnTo>
                    <a:pt x="7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Freeform 117"/>
            <p:cNvSpPr>
              <a:spLocks/>
            </p:cNvSpPr>
            <p:nvPr userDrawn="1"/>
          </p:nvSpPr>
          <p:spPr bwMode="auto">
            <a:xfrm>
              <a:off x="2113" y="462"/>
              <a:ext cx="236" cy="236"/>
            </a:xfrm>
            <a:custGeom>
              <a:avLst/>
              <a:gdLst>
                <a:gd name="T0" fmla="*/ 823 w 945"/>
                <a:gd name="T1" fmla="*/ 788 h 944"/>
                <a:gd name="T2" fmla="*/ 866 w 945"/>
                <a:gd name="T3" fmla="*/ 732 h 944"/>
                <a:gd name="T4" fmla="*/ 902 w 945"/>
                <a:gd name="T5" fmla="*/ 671 h 944"/>
                <a:gd name="T6" fmla="*/ 925 w 945"/>
                <a:gd name="T7" fmla="*/ 607 h 944"/>
                <a:gd name="T8" fmla="*/ 939 w 945"/>
                <a:gd name="T9" fmla="*/ 541 h 944"/>
                <a:gd name="T10" fmla="*/ 945 w 945"/>
                <a:gd name="T11" fmla="*/ 471 h 944"/>
                <a:gd name="T12" fmla="*/ 939 w 945"/>
                <a:gd name="T13" fmla="*/ 404 h 944"/>
                <a:gd name="T14" fmla="*/ 925 w 945"/>
                <a:gd name="T15" fmla="*/ 337 h 944"/>
                <a:gd name="T16" fmla="*/ 902 w 945"/>
                <a:gd name="T17" fmla="*/ 273 h 944"/>
                <a:gd name="T18" fmla="*/ 866 w 945"/>
                <a:gd name="T19" fmla="*/ 212 h 944"/>
                <a:gd name="T20" fmla="*/ 823 w 945"/>
                <a:gd name="T21" fmla="*/ 156 h 944"/>
                <a:gd name="T22" fmla="*/ 788 w 945"/>
                <a:gd name="T23" fmla="*/ 121 h 944"/>
                <a:gd name="T24" fmla="*/ 732 w 945"/>
                <a:gd name="T25" fmla="*/ 78 h 944"/>
                <a:gd name="T26" fmla="*/ 671 w 945"/>
                <a:gd name="T27" fmla="*/ 43 h 944"/>
                <a:gd name="T28" fmla="*/ 607 w 945"/>
                <a:gd name="T29" fmla="*/ 19 h 944"/>
                <a:gd name="T30" fmla="*/ 541 w 945"/>
                <a:gd name="T31" fmla="*/ 5 h 944"/>
                <a:gd name="T32" fmla="*/ 472 w 945"/>
                <a:gd name="T33" fmla="*/ 0 h 944"/>
                <a:gd name="T34" fmla="*/ 404 w 945"/>
                <a:gd name="T35" fmla="*/ 5 h 944"/>
                <a:gd name="T36" fmla="*/ 337 w 945"/>
                <a:gd name="T37" fmla="*/ 19 h 944"/>
                <a:gd name="T38" fmla="*/ 274 w 945"/>
                <a:gd name="T39" fmla="*/ 43 h 944"/>
                <a:gd name="T40" fmla="*/ 212 w 945"/>
                <a:gd name="T41" fmla="*/ 78 h 944"/>
                <a:gd name="T42" fmla="*/ 156 w 945"/>
                <a:gd name="T43" fmla="*/ 121 h 944"/>
                <a:gd name="T44" fmla="*/ 121 w 945"/>
                <a:gd name="T45" fmla="*/ 156 h 944"/>
                <a:gd name="T46" fmla="*/ 78 w 945"/>
                <a:gd name="T47" fmla="*/ 212 h 944"/>
                <a:gd name="T48" fmla="*/ 43 w 945"/>
                <a:gd name="T49" fmla="*/ 273 h 944"/>
                <a:gd name="T50" fmla="*/ 19 w 945"/>
                <a:gd name="T51" fmla="*/ 337 h 944"/>
                <a:gd name="T52" fmla="*/ 5 w 945"/>
                <a:gd name="T53" fmla="*/ 404 h 944"/>
                <a:gd name="T54" fmla="*/ 0 w 945"/>
                <a:gd name="T55" fmla="*/ 471 h 944"/>
                <a:gd name="T56" fmla="*/ 5 w 945"/>
                <a:gd name="T57" fmla="*/ 541 h 944"/>
                <a:gd name="T58" fmla="*/ 19 w 945"/>
                <a:gd name="T59" fmla="*/ 607 h 944"/>
                <a:gd name="T60" fmla="*/ 43 w 945"/>
                <a:gd name="T61" fmla="*/ 671 h 944"/>
                <a:gd name="T62" fmla="*/ 78 w 945"/>
                <a:gd name="T63" fmla="*/ 732 h 944"/>
                <a:gd name="T64" fmla="*/ 121 w 945"/>
                <a:gd name="T65" fmla="*/ 788 h 944"/>
                <a:gd name="T66" fmla="*/ 156 w 945"/>
                <a:gd name="T67" fmla="*/ 823 h 944"/>
                <a:gd name="T68" fmla="*/ 212 w 945"/>
                <a:gd name="T69" fmla="*/ 866 h 944"/>
                <a:gd name="T70" fmla="*/ 274 w 945"/>
                <a:gd name="T71" fmla="*/ 901 h 944"/>
                <a:gd name="T72" fmla="*/ 337 w 945"/>
                <a:gd name="T73" fmla="*/ 925 h 944"/>
                <a:gd name="T74" fmla="*/ 404 w 945"/>
                <a:gd name="T75" fmla="*/ 939 h 944"/>
                <a:gd name="T76" fmla="*/ 472 w 945"/>
                <a:gd name="T77" fmla="*/ 944 h 944"/>
                <a:gd name="T78" fmla="*/ 541 w 945"/>
                <a:gd name="T79" fmla="*/ 939 h 944"/>
                <a:gd name="T80" fmla="*/ 607 w 945"/>
                <a:gd name="T81" fmla="*/ 925 h 944"/>
                <a:gd name="T82" fmla="*/ 671 w 945"/>
                <a:gd name="T83" fmla="*/ 901 h 944"/>
                <a:gd name="T84" fmla="*/ 732 w 945"/>
                <a:gd name="T85" fmla="*/ 866 h 944"/>
                <a:gd name="T86" fmla="*/ 788 w 945"/>
                <a:gd name="T87" fmla="*/ 8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5" h="944">
                  <a:moveTo>
                    <a:pt x="806" y="806"/>
                  </a:moveTo>
                  <a:lnTo>
                    <a:pt x="806" y="806"/>
                  </a:lnTo>
                  <a:lnTo>
                    <a:pt x="823" y="788"/>
                  </a:lnTo>
                  <a:lnTo>
                    <a:pt x="839" y="770"/>
                  </a:lnTo>
                  <a:lnTo>
                    <a:pt x="853" y="752"/>
                  </a:lnTo>
                  <a:lnTo>
                    <a:pt x="866" y="732"/>
                  </a:lnTo>
                  <a:lnTo>
                    <a:pt x="879" y="713"/>
                  </a:lnTo>
                  <a:lnTo>
                    <a:pt x="891" y="692"/>
                  </a:lnTo>
                  <a:lnTo>
                    <a:pt x="902" y="671"/>
                  </a:lnTo>
                  <a:lnTo>
                    <a:pt x="911" y="650"/>
                  </a:lnTo>
                  <a:lnTo>
                    <a:pt x="919" y="628"/>
                  </a:lnTo>
                  <a:lnTo>
                    <a:pt x="925" y="607"/>
                  </a:lnTo>
                  <a:lnTo>
                    <a:pt x="932" y="585"/>
                  </a:lnTo>
                  <a:lnTo>
                    <a:pt x="935" y="563"/>
                  </a:lnTo>
                  <a:lnTo>
                    <a:pt x="939" y="541"/>
                  </a:lnTo>
                  <a:lnTo>
                    <a:pt x="942" y="517"/>
                  </a:lnTo>
                  <a:lnTo>
                    <a:pt x="945" y="495"/>
                  </a:lnTo>
                  <a:lnTo>
                    <a:pt x="945" y="471"/>
                  </a:lnTo>
                  <a:lnTo>
                    <a:pt x="945" y="449"/>
                  </a:lnTo>
                  <a:lnTo>
                    <a:pt x="942" y="427"/>
                  </a:lnTo>
                  <a:lnTo>
                    <a:pt x="939" y="404"/>
                  </a:lnTo>
                  <a:lnTo>
                    <a:pt x="935" y="382"/>
                  </a:lnTo>
                  <a:lnTo>
                    <a:pt x="932" y="359"/>
                  </a:lnTo>
                  <a:lnTo>
                    <a:pt x="925" y="337"/>
                  </a:lnTo>
                  <a:lnTo>
                    <a:pt x="919" y="315"/>
                  </a:lnTo>
                  <a:lnTo>
                    <a:pt x="911" y="294"/>
                  </a:lnTo>
                  <a:lnTo>
                    <a:pt x="902" y="273"/>
                  </a:lnTo>
                  <a:lnTo>
                    <a:pt x="891" y="253"/>
                  </a:lnTo>
                  <a:lnTo>
                    <a:pt x="879" y="232"/>
                  </a:lnTo>
                  <a:lnTo>
                    <a:pt x="866" y="212"/>
                  </a:lnTo>
                  <a:lnTo>
                    <a:pt x="853" y="193"/>
                  </a:lnTo>
                  <a:lnTo>
                    <a:pt x="839" y="174"/>
                  </a:lnTo>
                  <a:lnTo>
                    <a:pt x="823" y="156"/>
                  </a:lnTo>
                  <a:lnTo>
                    <a:pt x="806" y="138"/>
                  </a:lnTo>
                  <a:lnTo>
                    <a:pt x="806" y="138"/>
                  </a:lnTo>
                  <a:lnTo>
                    <a:pt x="788" y="121"/>
                  </a:lnTo>
                  <a:lnTo>
                    <a:pt x="770" y="105"/>
                  </a:lnTo>
                  <a:lnTo>
                    <a:pt x="752" y="91"/>
                  </a:lnTo>
                  <a:lnTo>
                    <a:pt x="732" y="78"/>
                  </a:lnTo>
                  <a:lnTo>
                    <a:pt x="713" y="65"/>
                  </a:lnTo>
                  <a:lnTo>
                    <a:pt x="692" y="53"/>
                  </a:lnTo>
                  <a:lnTo>
                    <a:pt x="671" y="43"/>
                  </a:lnTo>
                  <a:lnTo>
                    <a:pt x="650" y="34"/>
                  </a:lnTo>
                  <a:lnTo>
                    <a:pt x="628" y="26"/>
                  </a:lnTo>
                  <a:lnTo>
                    <a:pt x="607" y="19"/>
                  </a:lnTo>
                  <a:lnTo>
                    <a:pt x="585" y="13"/>
                  </a:lnTo>
                  <a:lnTo>
                    <a:pt x="563" y="8"/>
                  </a:lnTo>
                  <a:lnTo>
                    <a:pt x="541" y="5"/>
                  </a:lnTo>
                  <a:lnTo>
                    <a:pt x="517" y="1"/>
                  </a:lnTo>
                  <a:lnTo>
                    <a:pt x="495" y="0"/>
                  </a:lnTo>
                  <a:lnTo>
                    <a:pt x="472" y="0"/>
                  </a:lnTo>
                  <a:lnTo>
                    <a:pt x="449" y="0"/>
                  </a:lnTo>
                  <a:lnTo>
                    <a:pt x="427" y="1"/>
                  </a:lnTo>
                  <a:lnTo>
                    <a:pt x="404" y="5"/>
                  </a:lnTo>
                  <a:lnTo>
                    <a:pt x="382" y="8"/>
                  </a:lnTo>
                  <a:lnTo>
                    <a:pt x="360" y="13"/>
                  </a:lnTo>
                  <a:lnTo>
                    <a:pt x="337" y="19"/>
                  </a:lnTo>
                  <a:lnTo>
                    <a:pt x="315" y="26"/>
                  </a:lnTo>
                  <a:lnTo>
                    <a:pt x="294" y="34"/>
                  </a:lnTo>
                  <a:lnTo>
                    <a:pt x="274" y="43"/>
                  </a:lnTo>
                  <a:lnTo>
                    <a:pt x="253" y="53"/>
                  </a:lnTo>
                  <a:lnTo>
                    <a:pt x="232" y="65"/>
                  </a:lnTo>
                  <a:lnTo>
                    <a:pt x="212" y="78"/>
                  </a:lnTo>
                  <a:lnTo>
                    <a:pt x="193" y="91"/>
                  </a:lnTo>
                  <a:lnTo>
                    <a:pt x="174" y="105"/>
                  </a:lnTo>
                  <a:lnTo>
                    <a:pt x="156" y="121"/>
                  </a:lnTo>
                  <a:lnTo>
                    <a:pt x="138" y="138"/>
                  </a:lnTo>
                  <a:lnTo>
                    <a:pt x="138" y="138"/>
                  </a:lnTo>
                  <a:lnTo>
                    <a:pt x="121" y="156"/>
                  </a:lnTo>
                  <a:lnTo>
                    <a:pt x="105" y="174"/>
                  </a:lnTo>
                  <a:lnTo>
                    <a:pt x="91" y="193"/>
                  </a:lnTo>
                  <a:lnTo>
                    <a:pt x="78" y="212"/>
                  </a:lnTo>
                  <a:lnTo>
                    <a:pt x="65" y="232"/>
                  </a:lnTo>
                  <a:lnTo>
                    <a:pt x="53" y="253"/>
                  </a:lnTo>
                  <a:lnTo>
                    <a:pt x="43" y="273"/>
                  </a:lnTo>
                  <a:lnTo>
                    <a:pt x="34" y="294"/>
                  </a:lnTo>
                  <a:lnTo>
                    <a:pt x="26" y="315"/>
                  </a:lnTo>
                  <a:lnTo>
                    <a:pt x="19" y="337"/>
                  </a:lnTo>
                  <a:lnTo>
                    <a:pt x="13" y="359"/>
                  </a:lnTo>
                  <a:lnTo>
                    <a:pt x="8" y="382"/>
                  </a:lnTo>
                  <a:lnTo>
                    <a:pt x="5" y="404"/>
                  </a:lnTo>
                  <a:lnTo>
                    <a:pt x="1" y="427"/>
                  </a:lnTo>
                  <a:lnTo>
                    <a:pt x="0" y="449"/>
                  </a:lnTo>
                  <a:lnTo>
                    <a:pt x="0" y="471"/>
                  </a:lnTo>
                  <a:lnTo>
                    <a:pt x="0" y="495"/>
                  </a:lnTo>
                  <a:lnTo>
                    <a:pt x="1" y="517"/>
                  </a:lnTo>
                  <a:lnTo>
                    <a:pt x="5" y="541"/>
                  </a:lnTo>
                  <a:lnTo>
                    <a:pt x="8" y="563"/>
                  </a:lnTo>
                  <a:lnTo>
                    <a:pt x="13" y="585"/>
                  </a:lnTo>
                  <a:lnTo>
                    <a:pt x="19" y="607"/>
                  </a:lnTo>
                  <a:lnTo>
                    <a:pt x="26" y="628"/>
                  </a:lnTo>
                  <a:lnTo>
                    <a:pt x="34" y="650"/>
                  </a:lnTo>
                  <a:lnTo>
                    <a:pt x="43" y="671"/>
                  </a:lnTo>
                  <a:lnTo>
                    <a:pt x="53" y="692"/>
                  </a:lnTo>
                  <a:lnTo>
                    <a:pt x="65" y="713"/>
                  </a:lnTo>
                  <a:lnTo>
                    <a:pt x="78" y="732"/>
                  </a:lnTo>
                  <a:lnTo>
                    <a:pt x="91" y="752"/>
                  </a:lnTo>
                  <a:lnTo>
                    <a:pt x="105" y="770"/>
                  </a:lnTo>
                  <a:lnTo>
                    <a:pt x="121" y="788"/>
                  </a:lnTo>
                  <a:lnTo>
                    <a:pt x="138" y="806"/>
                  </a:lnTo>
                  <a:lnTo>
                    <a:pt x="138" y="806"/>
                  </a:lnTo>
                  <a:lnTo>
                    <a:pt x="156" y="823"/>
                  </a:lnTo>
                  <a:lnTo>
                    <a:pt x="174" y="839"/>
                  </a:lnTo>
                  <a:lnTo>
                    <a:pt x="193" y="853"/>
                  </a:lnTo>
                  <a:lnTo>
                    <a:pt x="212" y="866"/>
                  </a:lnTo>
                  <a:lnTo>
                    <a:pt x="232" y="879"/>
                  </a:lnTo>
                  <a:lnTo>
                    <a:pt x="253" y="891"/>
                  </a:lnTo>
                  <a:lnTo>
                    <a:pt x="274" y="901"/>
                  </a:lnTo>
                  <a:lnTo>
                    <a:pt x="294" y="911"/>
                  </a:lnTo>
                  <a:lnTo>
                    <a:pt x="315" y="918"/>
                  </a:lnTo>
                  <a:lnTo>
                    <a:pt x="337" y="925"/>
                  </a:lnTo>
                  <a:lnTo>
                    <a:pt x="360" y="931"/>
                  </a:lnTo>
                  <a:lnTo>
                    <a:pt x="382" y="937"/>
                  </a:lnTo>
                  <a:lnTo>
                    <a:pt x="404" y="939"/>
                  </a:lnTo>
                  <a:lnTo>
                    <a:pt x="427" y="942"/>
                  </a:lnTo>
                  <a:lnTo>
                    <a:pt x="449" y="944"/>
                  </a:lnTo>
                  <a:lnTo>
                    <a:pt x="472" y="944"/>
                  </a:lnTo>
                  <a:lnTo>
                    <a:pt x="495" y="944"/>
                  </a:lnTo>
                  <a:lnTo>
                    <a:pt x="517" y="942"/>
                  </a:lnTo>
                  <a:lnTo>
                    <a:pt x="541" y="939"/>
                  </a:lnTo>
                  <a:lnTo>
                    <a:pt x="563" y="937"/>
                  </a:lnTo>
                  <a:lnTo>
                    <a:pt x="585" y="931"/>
                  </a:lnTo>
                  <a:lnTo>
                    <a:pt x="607" y="925"/>
                  </a:lnTo>
                  <a:lnTo>
                    <a:pt x="628" y="918"/>
                  </a:lnTo>
                  <a:lnTo>
                    <a:pt x="650" y="911"/>
                  </a:lnTo>
                  <a:lnTo>
                    <a:pt x="671" y="901"/>
                  </a:lnTo>
                  <a:lnTo>
                    <a:pt x="692" y="891"/>
                  </a:lnTo>
                  <a:lnTo>
                    <a:pt x="713" y="879"/>
                  </a:lnTo>
                  <a:lnTo>
                    <a:pt x="732" y="866"/>
                  </a:lnTo>
                  <a:lnTo>
                    <a:pt x="752" y="853"/>
                  </a:lnTo>
                  <a:lnTo>
                    <a:pt x="770" y="839"/>
                  </a:lnTo>
                  <a:lnTo>
                    <a:pt x="788" y="823"/>
                  </a:lnTo>
                  <a:lnTo>
                    <a:pt x="806" y="806"/>
                  </a:lnTo>
                  <a:lnTo>
                    <a:pt x="806" y="8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Freeform 118"/>
            <p:cNvSpPr>
              <a:spLocks/>
            </p:cNvSpPr>
            <p:nvPr userDrawn="1"/>
          </p:nvSpPr>
          <p:spPr bwMode="auto">
            <a:xfrm>
              <a:off x="1944" y="651"/>
              <a:ext cx="216" cy="216"/>
            </a:xfrm>
            <a:custGeom>
              <a:avLst/>
              <a:gdLst>
                <a:gd name="T0" fmla="*/ 753 w 864"/>
                <a:gd name="T1" fmla="*/ 722 h 866"/>
                <a:gd name="T2" fmla="*/ 793 w 864"/>
                <a:gd name="T3" fmla="*/ 670 h 866"/>
                <a:gd name="T4" fmla="*/ 824 w 864"/>
                <a:gd name="T5" fmla="*/ 615 h 866"/>
                <a:gd name="T6" fmla="*/ 847 w 864"/>
                <a:gd name="T7" fmla="*/ 556 h 866"/>
                <a:gd name="T8" fmla="*/ 860 w 864"/>
                <a:gd name="T9" fmla="*/ 496 h 866"/>
                <a:gd name="T10" fmla="*/ 864 w 864"/>
                <a:gd name="T11" fmla="*/ 433 h 866"/>
                <a:gd name="T12" fmla="*/ 860 w 864"/>
                <a:gd name="T13" fmla="*/ 371 h 866"/>
                <a:gd name="T14" fmla="*/ 847 w 864"/>
                <a:gd name="T15" fmla="*/ 311 h 866"/>
                <a:gd name="T16" fmla="*/ 824 w 864"/>
                <a:gd name="T17" fmla="*/ 251 h 866"/>
                <a:gd name="T18" fmla="*/ 793 w 864"/>
                <a:gd name="T19" fmla="*/ 196 h 866"/>
                <a:gd name="T20" fmla="*/ 753 w 864"/>
                <a:gd name="T21" fmla="*/ 144 h 866"/>
                <a:gd name="T22" fmla="*/ 721 w 864"/>
                <a:gd name="T23" fmla="*/ 113 h 866"/>
                <a:gd name="T24" fmla="*/ 669 w 864"/>
                <a:gd name="T25" fmla="*/ 72 h 866"/>
                <a:gd name="T26" fmla="*/ 615 w 864"/>
                <a:gd name="T27" fmla="*/ 41 h 866"/>
                <a:gd name="T28" fmla="*/ 555 w 864"/>
                <a:gd name="T29" fmla="*/ 19 h 866"/>
                <a:gd name="T30" fmla="*/ 495 w 864"/>
                <a:gd name="T31" fmla="*/ 6 h 866"/>
                <a:gd name="T32" fmla="*/ 432 w 864"/>
                <a:gd name="T33" fmla="*/ 0 h 866"/>
                <a:gd name="T34" fmla="*/ 370 w 864"/>
                <a:gd name="T35" fmla="*/ 6 h 866"/>
                <a:gd name="T36" fmla="*/ 310 w 864"/>
                <a:gd name="T37" fmla="*/ 19 h 866"/>
                <a:gd name="T38" fmla="*/ 250 w 864"/>
                <a:gd name="T39" fmla="*/ 41 h 866"/>
                <a:gd name="T40" fmla="*/ 194 w 864"/>
                <a:gd name="T41" fmla="*/ 72 h 866"/>
                <a:gd name="T42" fmla="*/ 143 w 864"/>
                <a:gd name="T43" fmla="*/ 113 h 866"/>
                <a:gd name="T44" fmla="*/ 112 w 864"/>
                <a:gd name="T45" fmla="*/ 144 h 866"/>
                <a:gd name="T46" fmla="*/ 71 w 864"/>
                <a:gd name="T47" fmla="*/ 196 h 866"/>
                <a:gd name="T48" fmla="*/ 40 w 864"/>
                <a:gd name="T49" fmla="*/ 251 h 866"/>
                <a:gd name="T50" fmla="*/ 18 w 864"/>
                <a:gd name="T51" fmla="*/ 311 h 866"/>
                <a:gd name="T52" fmla="*/ 5 w 864"/>
                <a:gd name="T53" fmla="*/ 371 h 866"/>
                <a:gd name="T54" fmla="*/ 0 w 864"/>
                <a:gd name="T55" fmla="*/ 433 h 866"/>
                <a:gd name="T56" fmla="*/ 5 w 864"/>
                <a:gd name="T57" fmla="*/ 496 h 866"/>
                <a:gd name="T58" fmla="*/ 18 w 864"/>
                <a:gd name="T59" fmla="*/ 556 h 866"/>
                <a:gd name="T60" fmla="*/ 40 w 864"/>
                <a:gd name="T61" fmla="*/ 615 h 866"/>
                <a:gd name="T62" fmla="*/ 71 w 864"/>
                <a:gd name="T63" fmla="*/ 670 h 866"/>
                <a:gd name="T64" fmla="*/ 112 w 864"/>
                <a:gd name="T65" fmla="*/ 722 h 866"/>
                <a:gd name="T66" fmla="*/ 143 w 864"/>
                <a:gd name="T67" fmla="*/ 754 h 866"/>
                <a:gd name="T68" fmla="*/ 194 w 864"/>
                <a:gd name="T69" fmla="*/ 794 h 866"/>
                <a:gd name="T70" fmla="*/ 250 w 864"/>
                <a:gd name="T71" fmla="*/ 825 h 866"/>
                <a:gd name="T72" fmla="*/ 310 w 864"/>
                <a:gd name="T73" fmla="*/ 847 h 866"/>
                <a:gd name="T74" fmla="*/ 370 w 864"/>
                <a:gd name="T75" fmla="*/ 860 h 866"/>
                <a:gd name="T76" fmla="*/ 432 w 864"/>
                <a:gd name="T77" fmla="*/ 866 h 866"/>
                <a:gd name="T78" fmla="*/ 495 w 864"/>
                <a:gd name="T79" fmla="*/ 860 h 866"/>
                <a:gd name="T80" fmla="*/ 555 w 864"/>
                <a:gd name="T81" fmla="*/ 847 h 866"/>
                <a:gd name="T82" fmla="*/ 615 w 864"/>
                <a:gd name="T83" fmla="*/ 825 h 866"/>
                <a:gd name="T84" fmla="*/ 669 w 864"/>
                <a:gd name="T85" fmla="*/ 794 h 866"/>
                <a:gd name="T86" fmla="*/ 721 w 864"/>
                <a:gd name="T87" fmla="*/ 7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6">
                  <a:moveTo>
                    <a:pt x="737" y="738"/>
                  </a:moveTo>
                  <a:lnTo>
                    <a:pt x="737" y="738"/>
                  </a:lnTo>
                  <a:lnTo>
                    <a:pt x="753" y="722"/>
                  </a:lnTo>
                  <a:lnTo>
                    <a:pt x="767" y="705"/>
                  </a:lnTo>
                  <a:lnTo>
                    <a:pt x="780" y="688"/>
                  </a:lnTo>
                  <a:lnTo>
                    <a:pt x="793" y="670"/>
                  </a:lnTo>
                  <a:lnTo>
                    <a:pt x="805" y="652"/>
                  </a:lnTo>
                  <a:lnTo>
                    <a:pt x="815" y="634"/>
                  </a:lnTo>
                  <a:lnTo>
                    <a:pt x="824" y="615"/>
                  </a:lnTo>
                  <a:lnTo>
                    <a:pt x="832" y="596"/>
                  </a:lnTo>
                  <a:lnTo>
                    <a:pt x="840" y="576"/>
                  </a:lnTo>
                  <a:lnTo>
                    <a:pt x="847" y="556"/>
                  </a:lnTo>
                  <a:lnTo>
                    <a:pt x="852" y="536"/>
                  </a:lnTo>
                  <a:lnTo>
                    <a:pt x="856" y="515"/>
                  </a:lnTo>
                  <a:lnTo>
                    <a:pt x="860" y="496"/>
                  </a:lnTo>
                  <a:lnTo>
                    <a:pt x="862" y="475"/>
                  </a:lnTo>
                  <a:lnTo>
                    <a:pt x="864" y="454"/>
                  </a:lnTo>
                  <a:lnTo>
                    <a:pt x="864" y="433"/>
                  </a:lnTo>
                  <a:lnTo>
                    <a:pt x="864" y="412"/>
                  </a:lnTo>
                  <a:lnTo>
                    <a:pt x="862" y="391"/>
                  </a:lnTo>
                  <a:lnTo>
                    <a:pt x="860" y="371"/>
                  </a:lnTo>
                  <a:lnTo>
                    <a:pt x="856" y="351"/>
                  </a:lnTo>
                  <a:lnTo>
                    <a:pt x="852" y="330"/>
                  </a:lnTo>
                  <a:lnTo>
                    <a:pt x="847" y="311"/>
                  </a:lnTo>
                  <a:lnTo>
                    <a:pt x="840" y="290"/>
                  </a:lnTo>
                  <a:lnTo>
                    <a:pt x="832" y="270"/>
                  </a:lnTo>
                  <a:lnTo>
                    <a:pt x="824" y="251"/>
                  </a:lnTo>
                  <a:lnTo>
                    <a:pt x="815" y="232"/>
                  </a:lnTo>
                  <a:lnTo>
                    <a:pt x="805" y="214"/>
                  </a:lnTo>
                  <a:lnTo>
                    <a:pt x="793" y="196"/>
                  </a:lnTo>
                  <a:lnTo>
                    <a:pt x="780" y="178"/>
                  </a:lnTo>
                  <a:lnTo>
                    <a:pt x="767" y="161"/>
                  </a:lnTo>
                  <a:lnTo>
                    <a:pt x="753" y="144"/>
                  </a:lnTo>
                  <a:lnTo>
                    <a:pt x="737" y="128"/>
                  </a:lnTo>
                  <a:lnTo>
                    <a:pt x="737" y="128"/>
                  </a:lnTo>
                  <a:lnTo>
                    <a:pt x="721" y="113"/>
                  </a:lnTo>
                  <a:lnTo>
                    <a:pt x="705" y="98"/>
                  </a:lnTo>
                  <a:lnTo>
                    <a:pt x="688" y="85"/>
                  </a:lnTo>
                  <a:lnTo>
                    <a:pt x="669" y="72"/>
                  </a:lnTo>
                  <a:lnTo>
                    <a:pt x="651" y="60"/>
                  </a:lnTo>
                  <a:lnTo>
                    <a:pt x="633" y="50"/>
                  </a:lnTo>
                  <a:lnTo>
                    <a:pt x="615" y="41"/>
                  </a:lnTo>
                  <a:lnTo>
                    <a:pt x="595" y="33"/>
                  </a:lnTo>
                  <a:lnTo>
                    <a:pt x="576" y="25"/>
                  </a:lnTo>
                  <a:lnTo>
                    <a:pt x="555" y="19"/>
                  </a:lnTo>
                  <a:lnTo>
                    <a:pt x="535" y="14"/>
                  </a:lnTo>
                  <a:lnTo>
                    <a:pt x="514" y="10"/>
                  </a:lnTo>
                  <a:lnTo>
                    <a:pt x="495" y="6"/>
                  </a:lnTo>
                  <a:lnTo>
                    <a:pt x="474" y="3"/>
                  </a:lnTo>
                  <a:lnTo>
                    <a:pt x="453" y="2"/>
                  </a:lnTo>
                  <a:lnTo>
                    <a:pt x="432" y="0"/>
                  </a:lnTo>
                  <a:lnTo>
                    <a:pt x="411" y="2"/>
                  </a:lnTo>
                  <a:lnTo>
                    <a:pt x="390" y="3"/>
                  </a:lnTo>
                  <a:lnTo>
                    <a:pt x="370" y="6"/>
                  </a:lnTo>
                  <a:lnTo>
                    <a:pt x="350" y="10"/>
                  </a:lnTo>
                  <a:lnTo>
                    <a:pt x="329" y="14"/>
                  </a:lnTo>
                  <a:lnTo>
                    <a:pt x="310" y="19"/>
                  </a:lnTo>
                  <a:lnTo>
                    <a:pt x="289" y="25"/>
                  </a:lnTo>
                  <a:lnTo>
                    <a:pt x="269" y="33"/>
                  </a:lnTo>
                  <a:lnTo>
                    <a:pt x="250" y="41"/>
                  </a:lnTo>
                  <a:lnTo>
                    <a:pt x="232" y="50"/>
                  </a:lnTo>
                  <a:lnTo>
                    <a:pt x="212" y="60"/>
                  </a:lnTo>
                  <a:lnTo>
                    <a:pt x="194" y="72"/>
                  </a:lnTo>
                  <a:lnTo>
                    <a:pt x="177" y="85"/>
                  </a:lnTo>
                  <a:lnTo>
                    <a:pt x="160" y="98"/>
                  </a:lnTo>
                  <a:lnTo>
                    <a:pt x="143" y="113"/>
                  </a:lnTo>
                  <a:lnTo>
                    <a:pt x="126" y="128"/>
                  </a:lnTo>
                  <a:lnTo>
                    <a:pt x="126" y="128"/>
                  </a:lnTo>
                  <a:lnTo>
                    <a:pt x="112" y="144"/>
                  </a:lnTo>
                  <a:lnTo>
                    <a:pt x="97" y="161"/>
                  </a:lnTo>
                  <a:lnTo>
                    <a:pt x="83" y="178"/>
                  </a:lnTo>
                  <a:lnTo>
                    <a:pt x="71" y="196"/>
                  </a:lnTo>
                  <a:lnTo>
                    <a:pt x="60" y="214"/>
                  </a:lnTo>
                  <a:lnTo>
                    <a:pt x="49" y="232"/>
                  </a:lnTo>
                  <a:lnTo>
                    <a:pt x="40" y="251"/>
                  </a:lnTo>
                  <a:lnTo>
                    <a:pt x="32" y="270"/>
                  </a:lnTo>
                  <a:lnTo>
                    <a:pt x="24" y="290"/>
                  </a:lnTo>
                  <a:lnTo>
                    <a:pt x="18" y="311"/>
                  </a:lnTo>
                  <a:lnTo>
                    <a:pt x="13" y="330"/>
                  </a:lnTo>
                  <a:lnTo>
                    <a:pt x="7" y="351"/>
                  </a:lnTo>
                  <a:lnTo>
                    <a:pt x="5" y="371"/>
                  </a:lnTo>
                  <a:lnTo>
                    <a:pt x="2" y="391"/>
                  </a:lnTo>
                  <a:lnTo>
                    <a:pt x="1" y="412"/>
                  </a:lnTo>
                  <a:lnTo>
                    <a:pt x="0" y="433"/>
                  </a:lnTo>
                  <a:lnTo>
                    <a:pt x="1" y="454"/>
                  </a:lnTo>
                  <a:lnTo>
                    <a:pt x="2" y="475"/>
                  </a:lnTo>
                  <a:lnTo>
                    <a:pt x="5" y="496"/>
                  </a:lnTo>
                  <a:lnTo>
                    <a:pt x="7" y="515"/>
                  </a:lnTo>
                  <a:lnTo>
                    <a:pt x="13" y="536"/>
                  </a:lnTo>
                  <a:lnTo>
                    <a:pt x="18" y="556"/>
                  </a:lnTo>
                  <a:lnTo>
                    <a:pt x="24" y="576"/>
                  </a:lnTo>
                  <a:lnTo>
                    <a:pt x="32" y="596"/>
                  </a:lnTo>
                  <a:lnTo>
                    <a:pt x="40" y="615"/>
                  </a:lnTo>
                  <a:lnTo>
                    <a:pt x="49" y="634"/>
                  </a:lnTo>
                  <a:lnTo>
                    <a:pt x="60" y="652"/>
                  </a:lnTo>
                  <a:lnTo>
                    <a:pt x="71" y="670"/>
                  </a:lnTo>
                  <a:lnTo>
                    <a:pt x="83" y="688"/>
                  </a:lnTo>
                  <a:lnTo>
                    <a:pt x="97" y="705"/>
                  </a:lnTo>
                  <a:lnTo>
                    <a:pt x="112" y="722"/>
                  </a:lnTo>
                  <a:lnTo>
                    <a:pt x="126" y="738"/>
                  </a:lnTo>
                  <a:lnTo>
                    <a:pt x="126" y="738"/>
                  </a:lnTo>
                  <a:lnTo>
                    <a:pt x="143" y="754"/>
                  </a:lnTo>
                  <a:lnTo>
                    <a:pt x="160" y="768"/>
                  </a:lnTo>
                  <a:lnTo>
                    <a:pt x="177" y="781"/>
                  </a:lnTo>
                  <a:lnTo>
                    <a:pt x="194" y="794"/>
                  </a:lnTo>
                  <a:lnTo>
                    <a:pt x="212" y="806"/>
                  </a:lnTo>
                  <a:lnTo>
                    <a:pt x="232" y="816"/>
                  </a:lnTo>
                  <a:lnTo>
                    <a:pt x="250" y="825"/>
                  </a:lnTo>
                  <a:lnTo>
                    <a:pt x="269" y="833"/>
                  </a:lnTo>
                  <a:lnTo>
                    <a:pt x="289" y="841"/>
                  </a:lnTo>
                  <a:lnTo>
                    <a:pt x="310" y="847"/>
                  </a:lnTo>
                  <a:lnTo>
                    <a:pt x="329" y="853"/>
                  </a:lnTo>
                  <a:lnTo>
                    <a:pt x="350" y="856"/>
                  </a:lnTo>
                  <a:lnTo>
                    <a:pt x="370" y="860"/>
                  </a:lnTo>
                  <a:lnTo>
                    <a:pt x="390" y="863"/>
                  </a:lnTo>
                  <a:lnTo>
                    <a:pt x="411" y="864"/>
                  </a:lnTo>
                  <a:lnTo>
                    <a:pt x="432" y="866"/>
                  </a:lnTo>
                  <a:lnTo>
                    <a:pt x="453" y="864"/>
                  </a:lnTo>
                  <a:lnTo>
                    <a:pt x="474" y="863"/>
                  </a:lnTo>
                  <a:lnTo>
                    <a:pt x="495" y="860"/>
                  </a:lnTo>
                  <a:lnTo>
                    <a:pt x="514" y="856"/>
                  </a:lnTo>
                  <a:lnTo>
                    <a:pt x="535" y="853"/>
                  </a:lnTo>
                  <a:lnTo>
                    <a:pt x="555" y="847"/>
                  </a:lnTo>
                  <a:lnTo>
                    <a:pt x="576" y="841"/>
                  </a:lnTo>
                  <a:lnTo>
                    <a:pt x="595" y="833"/>
                  </a:lnTo>
                  <a:lnTo>
                    <a:pt x="615" y="825"/>
                  </a:lnTo>
                  <a:lnTo>
                    <a:pt x="633" y="816"/>
                  </a:lnTo>
                  <a:lnTo>
                    <a:pt x="651" y="806"/>
                  </a:lnTo>
                  <a:lnTo>
                    <a:pt x="669" y="794"/>
                  </a:lnTo>
                  <a:lnTo>
                    <a:pt x="688" y="781"/>
                  </a:lnTo>
                  <a:lnTo>
                    <a:pt x="705" y="768"/>
                  </a:lnTo>
                  <a:lnTo>
                    <a:pt x="721" y="754"/>
                  </a:lnTo>
                  <a:lnTo>
                    <a:pt x="737" y="738"/>
                  </a:lnTo>
                  <a:lnTo>
                    <a:pt x="737" y="7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Freeform 119"/>
            <p:cNvSpPr>
              <a:spLocks/>
            </p:cNvSpPr>
            <p:nvPr userDrawn="1"/>
          </p:nvSpPr>
          <p:spPr bwMode="auto">
            <a:xfrm>
              <a:off x="1775" y="840"/>
              <a:ext cx="196" cy="196"/>
            </a:xfrm>
            <a:custGeom>
              <a:avLst/>
              <a:gdLst>
                <a:gd name="T0" fmla="*/ 682 w 783"/>
                <a:gd name="T1" fmla="*/ 654 h 783"/>
                <a:gd name="T2" fmla="*/ 718 w 783"/>
                <a:gd name="T3" fmla="*/ 608 h 783"/>
                <a:gd name="T4" fmla="*/ 746 w 783"/>
                <a:gd name="T5" fmla="*/ 557 h 783"/>
                <a:gd name="T6" fmla="*/ 767 w 783"/>
                <a:gd name="T7" fmla="*/ 503 h 783"/>
                <a:gd name="T8" fmla="*/ 779 w 783"/>
                <a:gd name="T9" fmla="*/ 449 h 783"/>
                <a:gd name="T10" fmla="*/ 783 w 783"/>
                <a:gd name="T11" fmla="*/ 393 h 783"/>
                <a:gd name="T12" fmla="*/ 779 w 783"/>
                <a:gd name="T13" fmla="*/ 335 h 783"/>
                <a:gd name="T14" fmla="*/ 767 w 783"/>
                <a:gd name="T15" fmla="*/ 281 h 783"/>
                <a:gd name="T16" fmla="*/ 746 w 783"/>
                <a:gd name="T17" fmla="*/ 227 h 783"/>
                <a:gd name="T18" fmla="*/ 718 w 783"/>
                <a:gd name="T19" fmla="*/ 176 h 783"/>
                <a:gd name="T20" fmla="*/ 682 w 783"/>
                <a:gd name="T21" fmla="*/ 129 h 783"/>
                <a:gd name="T22" fmla="*/ 654 w 783"/>
                <a:gd name="T23" fmla="*/ 101 h 783"/>
                <a:gd name="T24" fmla="*/ 607 w 783"/>
                <a:gd name="T25" fmla="*/ 66 h 783"/>
                <a:gd name="T26" fmla="*/ 556 w 783"/>
                <a:gd name="T27" fmla="*/ 37 h 783"/>
                <a:gd name="T28" fmla="*/ 503 w 783"/>
                <a:gd name="T29" fmla="*/ 16 h 783"/>
                <a:gd name="T30" fmla="*/ 448 w 783"/>
                <a:gd name="T31" fmla="*/ 4 h 783"/>
                <a:gd name="T32" fmla="*/ 390 w 783"/>
                <a:gd name="T33" fmla="*/ 0 h 783"/>
                <a:gd name="T34" fmla="*/ 334 w 783"/>
                <a:gd name="T35" fmla="*/ 4 h 783"/>
                <a:gd name="T36" fmla="*/ 280 w 783"/>
                <a:gd name="T37" fmla="*/ 16 h 783"/>
                <a:gd name="T38" fmla="*/ 226 w 783"/>
                <a:gd name="T39" fmla="*/ 37 h 783"/>
                <a:gd name="T40" fmla="*/ 175 w 783"/>
                <a:gd name="T41" fmla="*/ 66 h 783"/>
                <a:gd name="T42" fmla="*/ 129 w 783"/>
                <a:gd name="T43" fmla="*/ 101 h 783"/>
                <a:gd name="T44" fmla="*/ 100 w 783"/>
                <a:gd name="T45" fmla="*/ 129 h 783"/>
                <a:gd name="T46" fmla="*/ 63 w 783"/>
                <a:gd name="T47" fmla="*/ 176 h 783"/>
                <a:gd name="T48" fmla="*/ 36 w 783"/>
                <a:gd name="T49" fmla="*/ 227 h 783"/>
                <a:gd name="T50" fmla="*/ 15 w 783"/>
                <a:gd name="T51" fmla="*/ 281 h 783"/>
                <a:gd name="T52" fmla="*/ 3 w 783"/>
                <a:gd name="T53" fmla="*/ 335 h 783"/>
                <a:gd name="T54" fmla="*/ 0 w 783"/>
                <a:gd name="T55" fmla="*/ 393 h 783"/>
                <a:gd name="T56" fmla="*/ 3 w 783"/>
                <a:gd name="T57" fmla="*/ 449 h 783"/>
                <a:gd name="T58" fmla="*/ 15 w 783"/>
                <a:gd name="T59" fmla="*/ 503 h 783"/>
                <a:gd name="T60" fmla="*/ 36 w 783"/>
                <a:gd name="T61" fmla="*/ 557 h 783"/>
                <a:gd name="T62" fmla="*/ 63 w 783"/>
                <a:gd name="T63" fmla="*/ 608 h 783"/>
                <a:gd name="T64" fmla="*/ 100 w 783"/>
                <a:gd name="T65" fmla="*/ 654 h 783"/>
                <a:gd name="T66" fmla="*/ 129 w 783"/>
                <a:gd name="T67" fmla="*/ 683 h 783"/>
                <a:gd name="T68" fmla="*/ 175 w 783"/>
                <a:gd name="T69" fmla="*/ 718 h 783"/>
                <a:gd name="T70" fmla="*/ 226 w 783"/>
                <a:gd name="T71" fmla="*/ 747 h 783"/>
                <a:gd name="T72" fmla="*/ 280 w 783"/>
                <a:gd name="T73" fmla="*/ 768 h 783"/>
                <a:gd name="T74" fmla="*/ 334 w 783"/>
                <a:gd name="T75" fmla="*/ 780 h 783"/>
                <a:gd name="T76" fmla="*/ 390 w 783"/>
                <a:gd name="T77" fmla="*/ 783 h 783"/>
                <a:gd name="T78" fmla="*/ 448 w 783"/>
                <a:gd name="T79" fmla="*/ 780 h 783"/>
                <a:gd name="T80" fmla="*/ 503 w 783"/>
                <a:gd name="T81" fmla="*/ 768 h 783"/>
                <a:gd name="T82" fmla="*/ 556 w 783"/>
                <a:gd name="T83" fmla="*/ 747 h 783"/>
                <a:gd name="T84" fmla="*/ 607 w 783"/>
                <a:gd name="T85" fmla="*/ 718 h 783"/>
                <a:gd name="T86" fmla="*/ 654 w 783"/>
                <a:gd name="T87" fmla="*/ 6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668" y="669"/>
                  </a:moveTo>
                  <a:lnTo>
                    <a:pt x="668" y="669"/>
                  </a:lnTo>
                  <a:lnTo>
                    <a:pt x="682" y="654"/>
                  </a:lnTo>
                  <a:lnTo>
                    <a:pt x="695" y="639"/>
                  </a:lnTo>
                  <a:lnTo>
                    <a:pt x="707" y="623"/>
                  </a:lnTo>
                  <a:lnTo>
                    <a:pt x="718" y="608"/>
                  </a:lnTo>
                  <a:lnTo>
                    <a:pt x="728" y="591"/>
                  </a:lnTo>
                  <a:lnTo>
                    <a:pt x="738" y="574"/>
                  </a:lnTo>
                  <a:lnTo>
                    <a:pt x="746" y="557"/>
                  </a:lnTo>
                  <a:lnTo>
                    <a:pt x="754" y="540"/>
                  </a:lnTo>
                  <a:lnTo>
                    <a:pt x="761" y="522"/>
                  </a:lnTo>
                  <a:lnTo>
                    <a:pt x="767" y="503"/>
                  </a:lnTo>
                  <a:lnTo>
                    <a:pt x="771" y="485"/>
                  </a:lnTo>
                  <a:lnTo>
                    <a:pt x="775" y="467"/>
                  </a:lnTo>
                  <a:lnTo>
                    <a:pt x="779" y="449"/>
                  </a:lnTo>
                  <a:lnTo>
                    <a:pt x="781" y="429"/>
                  </a:lnTo>
                  <a:lnTo>
                    <a:pt x="783" y="411"/>
                  </a:lnTo>
                  <a:lnTo>
                    <a:pt x="783" y="393"/>
                  </a:lnTo>
                  <a:lnTo>
                    <a:pt x="783" y="373"/>
                  </a:lnTo>
                  <a:lnTo>
                    <a:pt x="781" y="355"/>
                  </a:lnTo>
                  <a:lnTo>
                    <a:pt x="779" y="335"/>
                  </a:lnTo>
                  <a:lnTo>
                    <a:pt x="775" y="317"/>
                  </a:lnTo>
                  <a:lnTo>
                    <a:pt x="771" y="299"/>
                  </a:lnTo>
                  <a:lnTo>
                    <a:pt x="767" y="281"/>
                  </a:lnTo>
                  <a:lnTo>
                    <a:pt x="761" y="262"/>
                  </a:lnTo>
                  <a:lnTo>
                    <a:pt x="754" y="244"/>
                  </a:lnTo>
                  <a:lnTo>
                    <a:pt x="746" y="227"/>
                  </a:lnTo>
                  <a:lnTo>
                    <a:pt x="738" y="210"/>
                  </a:lnTo>
                  <a:lnTo>
                    <a:pt x="728" y="193"/>
                  </a:lnTo>
                  <a:lnTo>
                    <a:pt x="718" y="176"/>
                  </a:lnTo>
                  <a:lnTo>
                    <a:pt x="707" y="161"/>
                  </a:lnTo>
                  <a:lnTo>
                    <a:pt x="695" y="145"/>
                  </a:lnTo>
                  <a:lnTo>
                    <a:pt x="682" y="129"/>
                  </a:lnTo>
                  <a:lnTo>
                    <a:pt x="668" y="115"/>
                  </a:lnTo>
                  <a:lnTo>
                    <a:pt x="668" y="115"/>
                  </a:lnTo>
                  <a:lnTo>
                    <a:pt x="654" y="101"/>
                  </a:lnTo>
                  <a:lnTo>
                    <a:pt x="638" y="88"/>
                  </a:lnTo>
                  <a:lnTo>
                    <a:pt x="622" y="76"/>
                  </a:lnTo>
                  <a:lnTo>
                    <a:pt x="607" y="66"/>
                  </a:lnTo>
                  <a:lnTo>
                    <a:pt x="590" y="55"/>
                  </a:lnTo>
                  <a:lnTo>
                    <a:pt x="573" y="45"/>
                  </a:lnTo>
                  <a:lnTo>
                    <a:pt x="556" y="37"/>
                  </a:lnTo>
                  <a:lnTo>
                    <a:pt x="539" y="29"/>
                  </a:lnTo>
                  <a:lnTo>
                    <a:pt x="521" y="23"/>
                  </a:lnTo>
                  <a:lnTo>
                    <a:pt x="503" y="16"/>
                  </a:lnTo>
                  <a:lnTo>
                    <a:pt x="484" y="12"/>
                  </a:lnTo>
                  <a:lnTo>
                    <a:pt x="466" y="8"/>
                  </a:lnTo>
                  <a:lnTo>
                    <a:pt x="448" y="4"/>
                  </a:lnTo>
                  <a:lnTo>
                    <a:pt x="428" y="2"/>
                  </a:lnTo>
                  <a:lnTo>
                    <a:pt x="410" y="0"/>
                  </a:lnTo>
                  <a:lnTo>
                    <a:pt x="390" y="0"/>
                  </a:lnTo>
                  <a:lnTo>
                    <a:pt x="372" y="0"/>
                  </a:lnTo>
                  <a:lnTo>
                    <a:pt x="354" y="2"/>
                  </a:lnTo>
                  <a:lnTo>
                    <a:pt x="334" y="4"/>
                  </a:lnTo>
                  <a:lnTo>
                    <a:pt x="316" y="8"/>
                  </a:lnTo>
                  <a:lnTo>
                    <a:pt x="298" y="12"/>
                  </a:lnTo>
                  <a:lnTo>
                    <a:pt x="280" y="16"/>
                  </a:lnTo>
                  <a:lnTo>
                    <a:pt x="261" y="23"/>
                  </a:lnTo>
                  <a:lnTo>
                    <a:pt x="243" y="29"/>
                  </a:lnTo>
                  <a:lnTo>
                    <a:pt x="226" y="37"/>
                  </a:lnTo>
                  <a:lnTo>
                    <a:pt x="209" y="45"/>
                  </a:lnTo>
                  <a:lnTo>
                    <a:pt x="192" y="55"/>
                  </a:lnTo>
                  <a:lnTo>
                    <a:pt x="175" y="66"/>
                  </a:lnTo>
                  <a:lnTo>
                    <a:pt x="160" y="76"/>
                  </a:lnTo>
                  <a:lnTo>
                    <a:pt x="144" y="88"/>
                  </a:lnTo>
                  <a:lnTo>
                    <a:pt x="129" y="101"/>
                  </a:lnTo>
                  <a:lnTo>
                    <a:pt x="114" y="115"/>
                  </a:lnTo>
                  <a:lnTo>
                    <a:pt x="114" y="115"/>
                  </a:lnTo>
                  <a:lnTo>
                    <a:pt x="100" y="129"/>
                  </a:lnTo>
                  <a:lnTo>
                    <a:pt x="87" y="145"/>
                  </a:lnTo>
                  <a:lnTo>
                    <a:pt x="75" y="161"/>
                  </a:lnTo>
                  <a:lnTo>
                    <a:pt x="63" y="176"/>
                  </a:lnTo>
                  <a:lnTo>
                    <a:pt x="54" y="193"/>
                  </a:lnTo>
                  <a:lnTo>
                    <a:pt x="44" y="210"/>
                  </a:lnTo>
                  <a:lnTo>
                    <a:pt x="36" y="227"/>
                  </a:lnTo>
                  <a:lnTo>
                    <a:pt x="28" y="244"/>
                  </a:lnTo>
                  <a:lnTo>
                    <a:pt x="22" y="262"/>
                  </a:lnTo>
                  <a:lnTo>
                    <a:pt x="15" y="281"/>
                  </a:lnTo>
                  <a:lnTo>
                    <a:pt x="11" y="299"/>
                  </a:lnTo>
                  <a:lnTo>
                    <a:pt x="6" y="317"/>
                  </a:lnTo>
                  <a:lnTo>
                    <a:pt x="3" y="335"/>
                  </a:lnTo>
                  <a:lnTo>
                    <a:pt x="1" y="355"/>
                  </a:lnTo>
                  <a:lnTo>
                    <a:pt x="0" y="373"/>
                  </a:lnTo>
                  <a:lnTo>
                    <a:pt x="0" y="393"/>
                  </a:lnTo>
                  <a:lnTo>
                    <a:pt x="0" y="411"/>
                  </a:lnTo>
                  <a:lnTo>
                    <a:pt x="1" y="429"/>
                  </a:lnTo>
                  <a:lnTo>
                    <a:pt x="3" y="449"/>
                  </a:lnTo>
                  <a:lnTo>
                    <a:pt x="6" y="467"/>
                  </a:lnTo>
                  <a:lnTo>
                    <a:pt x="11" y="485"/>
                  </a:lnTo>
                  <a:lnTo>
                    <a:pt x="15" y="503"/>
                  </a:lnTo>
                  <a:lnTo>
                    <a:pt x="22" y="522"/>
                  </a:lnTo>
                  <a:lnTo>
                    <a:pt x="28" y="540"/>
                  </a:lnTo>
                  <a:lnTo>
                    <a:pt x="36" y="557"/>
                  </a:lnTo>
                  <a:lnTo>
                    <a:pt x="44" y="574"/>
                  </a:lnTo>
                  <a:lnTo>
                    <a:pt x="54" y="591"/>
                  </a:lnTo>
                  <a:lnTo>
                    <a:pt x="63" y="608"/>
                  </a:lnTo>
                  <a:lnTo>
                    <a:pt x="75" y="623"/>
                  </a:lnTo>
                  <a:lnTo>
                    <a:pt x="87" y="639"/>
                  </a:lnTo>
                  <a:lnTo>
                    <a:pt x="100" y="654"/>
                  </a:lnTo>
                  <a:lnTo>
                    <a:pt x="114" y="669"/>
                  </a:lnTo>
                  <a:lnTo>
                    <a:pt x="114" y="669"/>
                  </a:lnTo>
                  <a:lnTo>
                    <a:pt x="129" y="683"/>
                  </a:lnTo>
                  <a:lnTo>
                    <a:pt x="144" y="696"/>
                  </a:lnTo>
                  <a:lnTo>
                    <a:pt x="160" y="708"/>
                  </a:lnTo>
                  <a:lnTo>
                    <a:pt x="175" y="718"/>
                  </a:lnTo>
                  <a:lnTo>
                    <a:pt x="192" y="729"/>
                  </a:lnTo>
                  <a:lnTo>
                    <a:pt x="209" y="739"/>
                  </a:lnTo>
                  <a:lnTo>
                    <a:pt x="226" y="747"/>
                  </a:lnTo>
                  <a:lnTo>
                    <a:pt x="243" y="755"/>
                  </a:lnTo>
                  <a:lnTo>
                    <a:pt x="261" y="761"/>
                  </a:lnTo>
                  <a:lnTo>
                    <a:pt x="280" y="768"/>
                  </a:lnTo>
                  <a:lnTo>
                    <a:pt x="298" y="772"/>
                  </a:lnTo>
                  <a:lnTo>
                    <a:pt x="316" y="776"/>
                  </a:lnTo>
                  <a:lnTo>
                    <a:pt x="334" y="780"/>
                  </a:lnTo>
                  <a:lnTo>
                    <a:pt x="354" y="782"/>
                  </a:lnTo>
                  <a:lnTo>
                    <a:pt x="372" y="783"/>
                  </a:lnTo>
                  <a:lnTo>
                    <a:pt x="390" y="783"/>
                  </a:lnTo>
                  <a:lnTo>
                    <a:pt x="410" y="783"/>
                  </a:lnTo>
                  <a:lnTo>
                    <a:pt x="428" y="782"/>
                  </a:lnTo>
                  <a:lnTo>
                    <a:pt x="448" y="780"/>
                  </a:lnTo>
                  <a:lnTo>
                    <a:pt x="466" y="776"/>
                  </a:lnTo>
                  <a:lnTo>
                    <a:pt x="484" y="772"/>
                  </a:lnTo>
                  <a:lnTo>
                    <a:pt x="503" y="768"/>
                  </a:lnTo>
                  <a:lnTo>
                    <a:pt x="521" y="761"/>
                  </a:lnTo>
                  <a:lnTo>
                    <a:pt x="539" y="755"/>
                  </a:lnTo>
                  <a:lnTo>
                    <a:pt x="556" y="747"/>
                  </a:lnTo>
                  <a:lnTo>
                    <a:pt x="573" y="739"/>
                  </a:lnTo>
                  <a:lnTo>
                    <a:pt x="590" y="729"/>
                  </a:lnTo>
                  <a:lnTo>
                    <a:pt x="607" y="718"/>
                  </a:lnTo>
                  <a:lnTo>
                    <a:pt x="622" y="708"/>
                  </a:lnTo>
                  <a:lnTo>
                    <a:pt x="638" y="696"/>
                  </a:lnTo>
                  <a:lnTo>
                    <a:pt x="654" y="683"/>
                  </a:lnTo>
                  <a:lnTo>
                    <a:pt x="668" y="669"/>
                  </a:lnTo>
                  <a:lnTo>
                    <a:pt x="668" y="6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Freeform 120"/>
            <p:cNvSpPr>
              <a:spLocks/>
            </p:cNvSpPr>
            <p:nvPr userDrawn="1"/>
          </p:nvSpPr>
          <p:spPr bwMode="auto">
            <a:xfrm>
              <a:off x="1606" y="1029"/>
              <a:ext cx="176" cy="176"/>
            </a:xfrm>
            <a:custGeom>
              <a:avLst/>
              <a:gdLst>
                <a:gd name="T0" fmla="*/ 91 w 703"/>
                <a:gd name="T1" fmla="*/ 116 h 701"/>
                <a:gd name="T2" fmla="*/ 59 w 703"/>
                <a:gd name="T3" fmla="*/ 158 h 701"/>
                <a:gd name="T4" fmla="*/ 33 w 703"/>
                <a:gd name="T5" fmla="*/ 204 h 701"/>
                <a:gd name="T6" fmla="*/ 16 w 703"/>
                <a:gd name="T7" fmla="*/ 251 h 701"/>
                <a:gd name="T8" fmla="*/ 4 w 703"/>
                <a:gd name="T9" fmla="*/ 300 h 701"/>
                <a:gd name="T10" fmla="*/ 0 w 703"/>
                <a:gd name="T11" fmla="*/ 351 h 701"/>
                <a:gd name="T12" fmla="*/ 4 w 703"/>
                <a:gd name="T13" fmla="*/ 402 h 701"/>
                <a:gd name="T14" fmla="*/ 16 w 703"/>
                <a:gd name="T15" fmla="*/ 451 h 701"/>
                <a:gd name="T16" fmla="*/ 33 w 703"/>
                <a:gd name="T17" fmla="*/ 498 h 701"/>
                <a:gd name="T18" fmla="*/ 59 w 703"/>
                <a:gd name="T19" fmla="*/ 544 h 701"/>
                <a:gd name="T20" fmla="*/ 91 w 703"/>
                <a:gd name="T21" fmla="*/ 585 h 701"/>
                <a:gd name="T22" fmla="*/ 116 w 703"/>
                <a:gd name="T23" fmla="*/ 611 h 701"/>
                <a:gd name="T24" fmla="*/ 159 w 703"/>
                <a:gd name="T25" fmla="*/ 644 h 701"/>
                <a:gd name="T26" fmla="*/ 204 w 703"/>
                <a:gd name="T27" fmla="*/ 669 h 701"/>
                <a:gd name="T28" fmla="*/ 252 w 703"/>
                <a:gd name="T29" fmla="*/ 687 h 701"/>
                <a:gd name="T30" fmla="*/ 301 w 703"/>
                <a:gd name="T31" fmla="*/ 699 h 701"/>
                <a:gd name="T32" fmla="*/ 352 w 703"/>
                <a:gd name="T33" fmla="*/ 701 h 701"/>
                <a:gd name="T34" fmla="*/ 403 w 703"/>
                <a:gd name="T35" fmla="*/ 699 h 701"/>
                <a:gd name="T36" fmla="*/ 452 w 703"/>
                <a:gd name="T37" fmla="*/ 687 h 701"/>
                <a:gd name="T38" fmla="*/ 499 w 703"/>
                <a:gd name="T39" fmla="*/ 669 h 701"/>
                <a:gd name="T40" fmla="*/ 545 w 703"/>
                <a:gd name="T41" fmla="*/ 644 h 701"/>
                <a:gd name="T42" fmla="*/ 587 w 703"/>
                <a:gd name="T43" fmla="*/ 611 h 701"/>
                <a:gd name="T44" fmla="*/ 613 w 703"/>
                <a:gd name="T45" fmla="*/ 585 h 701"/>
                <a:gd name="T46" fmla="*/ 645 w 703"/>
                <a:gd name="T47" fmla="*/ 544 h 701"/>
                <a:gd name="T48" fmla="*/ 670 w 703"/>
                <a:gd name="T49" fmla="*/ 498 h 701"/>
                <a:gd name="T50" fmla="*/ 688 w 703"/>
                <a:gd name="T51" fmla="*/ 451 h 701"/>
                <a:gd name="T52" fmla="*/ 700 w 703"/>
                <a:gd name="T53" fmla="*/ 402 h 701"/>
                <a:gd name="T54" fmla="*/ 703 w 703"/>
                <a:gd name="T55" fmla="*/ 351 h 701"/>
                <a:gd name="T56" fmla="*/ 700 w 703"/>
                <a:gd name="T57" fmla="*/ 300 h 701"/>
                <a:gd name="T58" fmla="*/ 688 w 703"/>
                <a:gd name="T59" fmla="*/ 251 h 701"/>
                <a:gd name="T60" fmla="*/ 670 w 703"/>
                <a:gd name="T61" fmla="*/ 204 h 701"/>
                <a:gd name="T62" fmla="*/ 645 w 703"/>
                <a:gd name="T63" fmla="*/ 158 h 701"/>
                <a:gd name="T64" fmla="*/ 613 w 703"/>
                <a:gd name="T65" fmla="*/ 116 h 701"/>
                <a:gd name="T66" fmla="*/ 587 w 703"/>
                <a:gd name="T67" fmla="*/ 90 h 701"/>
                <a:gd name="T68" fmla="*/ 545 w 703"/>
                <a:gd name="T69" fmla="*/ 58 h 701"/>
                <a:gd name="T70" fmla="*/ 499 w 703"/>
                <a:gd name="T71" fmla="*/ 33 h 701"/>
                <a:gd name="T72" fmla="*/ 452 w 703"/>
                <a:gd name="T73" fmla="*/ 15 h 701"/>
                <a:gd name="T74" fmla="*/ 403 w 703"/>
                <a:gd name="T75" fmla="*/ 3 h 701"/>
                <a:gd name="T76" fmla="*/ 352 w 703"/>
                <a:gd name="T77" fmla="*/ 0 h 701"/>
                <a:gd name="T78" fmla="*/ 301 w 703"/>
                <a:gd name="T79" fmla="*/ 3 h 701"/>
                <a:gd name="T80" fmla="*/ 252 w 703"/>
                <a:gd name="T81" fmla="*/ 15 h 701"/>
                <a:gd name="T82" fmla="*/ 204 w 703"/>
                <a:gd name="T83" fmla="*/ 33 h 701"/>
                <a:gd name="T84" fmla="*/ 159 w 703"/>
                <a:gd name="T85" fmla="*/ 58 h 701"/>
                <a:gd name="T86" fmla="*/ 116 w 703"/>
                <a:gd name="T87" fmla="*/ 9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3" h="701">
                  <a:moveTo>
                    <a:pt x="103" y="103"/>
                  </a:moveTo>
                  <a:lnTo>
                    <a:pt x="103" y="103"/>
                  </a:lnTo>
                  <a:lnTo>
                    <a:pt x="91" y="116"/>
                  </a:lnTo>
                  <a:lnTo>
                    <a:pt x="80" y="129"/>
                  </a:lnTo>
                  <a:lnTo>
                    <a:pt x="69" y="144"/>
                  </a:lnTo>
                  <a:lnTo>
                    <a:pt x="59" y="158"/>
                  </a:lnTo>
                  <a:lnTo>
                    <a:pt x="50" y="172"/>
                  </a:lnTo>
                  <a:lnTo>
                    <a:pt x="41" y="188"/>
                  </a:lnTo>
                  <a:lnTo>
                    <a:pt x="33" y="204"/>
                  </a:lnTo>
                  <a:lnTo>
                    <a:pt x="26" y="219"/>
                  </a:lnTo>
                  <a:lnTo>
                    <a:pt x="21" y="235"/>
                  </a:lnTo>
                  <a:lnTo>
                    <a:pt x="16" y="251"/>
                  </a:lnTo>
                  <a:lnTo>
                    <a:pt x="11" y="267"/>
                  </a:lnTo>
                  <a:lnTo>
                    <a:pt x="7" y="284"/>
                  </a:lnTo>
                  <a:lnTo>
                    <a:pt x="4" y="300"/>
                  </a:lnTo>
                  <a:lnTo>
                    <a:pt x="3" y="317"/>
                  </a:lnTo>
                  <a:lnTo>
                    <a:pt x="2" y="334"/>
                  </a:lnTo>
                  <a:lnTo>
                    <a:pt x="0" y="351"/>
                  </a:lnTo>
                  <a:lnTo>
                    <a:pt x="2" y="368"/>
                  </a:lnTo>
                  <a:lnTo>
                    <a:pt x="3" y="385"/>
                  </a:lnTo>
                  <a:lnTo>
                    <a:pt x="4" y="402"/>
                  </a:lnTo>
                  <a:lnTo>
                    <a:pt x="7" y="417"/>
                  </a:lnTo>
                  <a:lnTo>
                    <a:pt x="11" y="434"/>
                  </a:lnTo>
                  <a:lnTo>
                    <a:pt x="16" y="451"/>
                  </a:lnTo>
                  <a:lnTo>
                    <a:pt x="21" y="467"/>
                  </a:lnTo>
                  <a:lnTo>
                    <a:pt x="26" y="482"/>
                  </a:lnTo>
                  <a:lnTo>
                    <a:pt x="33" y="498"/>
                  </a:lnTo>
                  <a:lnTo>
                    <a:pt x="41" y="514"/>
                  </a:lnTo>
                  <a:lnTo>
                    <a:pt x="50" y="529"/>
                  </a:lnTo>
                  <a:lnTo>
                    <a:pt x="59" y="544"/>
                  </a:lnTo>
                  <a:lnTo>
                    <a:pt x="69" y="558"/>
                  </a:lnTo>
                  <a:lnTo>
                    <a:pt x="80" y="572"/>
                  </a:lnTo>
                  <a:lnTo>
                    <a:pt x="91" y="585"/>
                  </a:lnTo>
                  <a:lnTo>
                    <a:pt x="103" y="600"/>
                  </a:lnTo>
                  <a:lnTo>
                    <a:pt x="103" y="600"/>
                  </a:lnTo>
                  <a:lnTo>
                    <a:pt x="116" y="611"/>
                  </a:lnTo>
                  <a:lnTo>
                    <a:pt x="131" y="623"/>
                  </a:lnTo>
                  <a:lnTo>
                    <a:pt x="145" y="634"/>
                  </a:lnTo>
                  <a:lnTo>
                    <a:pt x="159" y="644"/>
                  </a:lnTo>
                  <a:lnTo>
                    <a:pt x="174" y="653"/>
                  </a:lnTo>
                  <a:lnTo>
                    <a:pt x="189" y="662"/>
                  </a:lnTo>
                  <a:lnTo>
                    <a:pt x="204" y="669"/>
                  </a:lnTo>
                  <a:lnTo>
                    <a:pt x="220" y="677"/>
                  </a:lnTo>
                  <a:lnTo>
                    <a:pt x="236" y="682"/>
                  </a:lnTo>
                  <a:lnTo>
                    <a:pt x="252" y="687"/>
                  </a:lnTo>
                  <a:lnTo>
                    <a:pt x="269" y="692"/>
                  </a:lnTo>
                  <a:lnTo>
                    <a:pt x="284" y="696"/>
                  </a:lnTo>
                  <a:lnTo>
                    <a:pt x="301" y="699"/>
                  </a:lnTo>
                  <a:lnTo>
                    <a:pt x="318" y="700"/>
                  </a:lnTo>
                  <a:lnTo>
                    <a:pt x="335" y="701"/>
                  </a:lnTo>
                  <a:lnTo>
                    <a:pt x="352" y="701"/>
                  </a:lnTo>
                  <a:lnTo>
                    <a:pt x="369" y="701"/>
                  </a:lnTo>
                  <a:lnTo>
                    <a:pt x="386" y="700"/>
                  </a:lnTo>
                  <a:lnTo>
                    <a:pt x="403" y="699"/>
                  </a:lnTo>
                  <a:lnTo>
                    <a:pt x="419" y="696"/>
                  </a:lnTo>
                  <a:lnTo>
                    <a:pt x="435" y="692"/>
                  </a:lnTo>
                  <a:lnTo>
                    <a:pt x="452" y="687"/>
                  </a:lnTo>
                  <a:lnTo>
                    <a:pt x="468" y="682"/>
                  </a:lnTo>
                  <a:lnTo>
                    <a:pt x="484" y="677"/>
                  </a:lnTo>
                  <a:lnTo>
                    <a:pt x="499" y="669"/>
                  </a:lnTo>
                  <a:lnTo>
                    <a:pt x="515" y="662"/>
                  </a:lnTo>
                  <a:lnTo>
                    <a:pt x="531" y="653"/>
                  </a:lnTo>
                  <a:lnTo>
                    <a:pt x="545" y="644"/>
                  </a:lnTo>
                  <a:lnTo>
                    <a:pt x="559" y="634"/>
                  </a:lnTo>
                  <a:lnTo>
                    <a:pt x="574" y="623"/>
                  </a:lnTo>
                  <a:lnTo>
                    <a:pt x="587" y="611"/>
                  </a:lnTo>
                  <a:lnTo>
                    <a:pt x="600" y="600"/>
                  </a:lnTo>
                  <a:lnTo>
                    <a:pt x="600" y="600"/>
                  </a:lnTo>
                  <a:lnTo>
                    <a:pt x="613" y="585"/>
                  </a:lnTo>
                  <a:lnTo>
                    <a:pt x="624" y="572"/>
                  </a:lnTo>
                  <a:lnTo>
                    <a:pt x="635" y="558"/>
                  </a:lnTo>
                  <a:lnTo>
                    <a:pt x="645" y="544"/>
                  </a:lnTo>
                  <a:lnTo>
                    <a:pt x="654" y="529"/>
                  </a:lnTo>
                  <a:lnTo>
                    <a:pt x="662" y="514"/>
                  </a:lnTo>
                  <a:lnTo>
                    <a:pt x="670" y="498"/>
                  </a:lnTo>
                  <a:lnTo>
                    <a:pt x="678" y="482"/>
                  </a:lnTo>
                  <a:lnTo>
                    <a:pt x="683" y="467"/>
                  </a:lnTo>
                  <a:lnTo>
                    <a:pt x="688" y="451"/>
                  </a:lnTo>
                  <a:lnTo>
                    <a:pt x="693" y="434"/>
                  </a:lnTo>
                  <a:lnTo>
                    <a:pt x="696" y="417"/>
                  </a:lnTo>
                  <a:lnTo>
                    <a:pt x="700" y="402"/>
                  </a:lnTo>
                  <a:lnTo>
                    <a:pt x="701" y="385"/>
                  </a:lnTo>
                  <a:lnTo>
                    <a:pt x="703" y="368"/>
                  </a:lnTo>
                  <a:lnTo>
                    <a:pt x="703" y="351"/>
                  </a:lnTo>
                  <a:lnTo>
                    <a:pt x="703" y="334"/>
                  </a:lnTo>
                  <a:lnTo>
                    <a:pt x="701" y="317"/>
                  </a:lnTo>
                  <a:lnTo>
                    <a:pt x="700" y="300"/>
                  </a:lnTo>
                  <a:lnTo>
                    <a:pt x="696" y="284"/>
                  </a:lnTo>
                  <a:lnTo>
                    <a:pt x="693" y="267"/>
                  </a:lnTo>
                  <a:lnTo>
                    <a:pt x="688" y="251"/>
                  </a:lnTo>
                  <a:lnTo>
                    <a:pt x="683" y="235"/>
                  </a:lnTo>
                  <a:lnTo>
                    <a:pt x="678" y="219"/>
                  </a:lnTo>
                  <a:lnTo>
                    <a:pt x="670" y="204"/>
                  </a:lnTo>
                  <a:lnTo>
                    <a:pt x="662" y="188"/>
                  </a:lnTo>
                  <a:lnTo>
                    <a:pt x="654" y="172"/>
                  </a:lnTo>
                  <a:lnTo>
                    <a:pt x="645" y="158"/>
                  </a:lnTo>
                  <a:lnTo>
                    <a:pt x="635" y="144"/>
                  </a:lnTo>
                  <a:lnTo>
                    <a:pt x="624" y="129"/>
                  </a:lnTo>
                  <a:lnTo>
                    <a:pt x="613" y="116"/>
                  </a:lnTo>
                  <a:lnTo>
                    <a:pt x="600" y="103"/>
                  </a:lnTo>
                  <a:lnTo>
                    <a:pt x="600" y="103"/>
                  </a:lnTo>
                  <a:lnTo>
                    <a:pt x="587" y="90"/>
                  </a:lnTo>
                  <a:lnTo>
                    <a:pt x="574" y="79"/>
                  </a:lnTo>
                  <a:lnTo>
                    <a:pt x="559" y="68"/>
                  </a:lnTo>
                  <a:lnTo>
                    <a:pt x="545" y="58"/>
                  </a:lnTo>
                  <a:lnTo>
                    <a:pt x="531" y="49"/>
                  </a:lnTo>
                  <a:lnTo>
                    <a:pt x="515" y="39"/>
                  </a:lnTo>
                  <a:lnTo>
                    <a:pt x="499" y="33"/>
                  </a:lnTo>
                  <a:lnTo>
                    <a:pt x="484" y="25"/>
                  </a:lnTo>
                  <a:lnTo>
                    <a:pt x="468" y="20"/>
                  </a:lnTo>
                  <a:lnTo>
                    <a:pt x="452" y="15"/>
                  </a:lnTo>
                  <a:lnTo>
                    <a:pt x="435" y="10"/>
                  </a:lnTo>
                  <a:lnTo>
                    <a:pt x="419" y="7"/>
                  </a:lnTo>
                  <a:lnTo>
                    <a:pt x="403" y="3"/>
                  </a:lnTo>
                  <a:lnTo>
                    <a:pt x="386" y="2"/>
                  </a:lnTo>
                  <a:lnTo>
                    <a:pt x="369" y="0"/>
                  </a:lnTo>
                  <a:lnTo>
                    <a:pt x="352" y="0"/>
                  </a:lnTo>
                  <a:lnTo>
                    <a:pt x="335" y="0"/>
                  </a:lnTo>
                  <a:lnTo>
                    <a:pt x="318" y="2"/>
                  </a:lnTo>
                  <a:lnTo>
                    <a:pt x="301" y="3"/>
                  </a:lnTo>
                  <a:lnTo>
                    <a:pt x="284" y="7"/>
                  </a:lnTo>
                  <a:lnTo>
                    <a:pt x="269" y="10"/>
                  </a:lnTo>
                  <a:lnTo>
                    <a:pt x="252" y="15"/>
                  </a:lnTo>
                  <a:lnTo>
                    <a:pt x="236" y="20"/>
                  </a:lnTo>
                  <a:lnTo>
                    <a:pt x="220" y="25"/>
                  </a:lnTo>
                  <a:lnTo>
                    <a:pt x="204" y="33"/>
                  </a:lnTo>
                  <a:lnTo>
                    <a:pt x="189" y="39"/>
                  </a:lnTo>
                  <a:lnTo>
                    <a:pt x="174" y="49"/>
                  </a:lnTo>
                  <a:lnTo>
                    <a:pt x="159" y="58"/>
                  </a:lnTo>
                  <a:lnTo>
                    <a:pt x="145" y="68"/>
                  </a:lnTo>
                  <a:lnTo>
                    <a:pt x="131" y="79"/>
                  </a:lnTo>
                  <a:lnTo>
                    <a:pt x="116" y="90"/>
                  </a:lnTo>
                  <a:lnTo>
                    <a:pt x="103" y="103"/>
                  </a:lnTo>
                  <a:lnTo>
                    <a:pt x="103" y="1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Freeform 121"/>
            <p:cNvSpPr>
              <a:spLocks/>
            </p:cNvSpPr>
            <p:nvPr userDrawn="1"/>
          </p:nvSpPr>
          <p:spPr bwMode="auto">
            <a:xfrm>
              <a:off x="1437" y="1218"/>
              <a:ext cx="156" cy="156"/>
            </a:xfrm>
            <a:custGeom>
              <a:avLst/>
              <a:gdLst>
                <a:gd name="T0" fmla="*/ 91 w 622"/>
                <a:gd name="T1" fmla="*/ 91 h 622"/>
                <a:gd name="T2" fmla="*/ 69 w 622"/>
                <a:gd name="T3" fmla="*/ 115 h 622"/>
                <a:gd name="T4" fmla="*/ 51 w 622"/>
                <a:gd name="T5" fmla="*/ 139 h 622"/>
                <a:gd name="T6" fmla="*/ 24 w 622"/>
                <a:gd name="T7" fmla="*/ 194 h 622"/>
                <a:gd name="T8" fmla="*/ 5 w 622"/>
                <a:gd name="T9" fmla="*/ 252 h 622"/>
                <a:gd name="T10" fmla="*/ 0 w 622"/>
                <a:gd name="T11" fmla="*/ 311 h 622"/>
                <a:gd name="T12" fmla="*/ 5 w 622"/>
                <a:gd name="T13" fmla="*/ 370 h 622"/>
                <a:gd name="T14" fmla="*/ 24 w 622"/>
                <a:gd name="T15" fmla="*/ 427 h 622"/>
                <a:gd name="T16" fmla="*/ 51 w 622"/>
                <a:gd name="T17" fmla="*/ 482 h 622"/>
                <a:gd name="T18" fmla="*/ 69 w 622"/>
                <a:gd name="T19" fmla="*/ 507 h 622"/>
                <a:gd name="T20" fmla="*/ 91 w 622"/>
                <a:gd name="T21" fmla="*/ 530 h 622"/>
                <a:gd name="T22" fmla="*/ 103 w 622"/>
                <a:gd name="T23" fmla="*/ 542 h 622"/>
                <a:gd name="T24" fmla="*/ 127 w 622"/>
                <a:gd name="T25" fmla="*/ 562 h 622"/>
                <a:gd name="T26" fmla="*/ 167 w 622"/>
                <a:gd name="T27" fmla="*/ 586 h 622"/>
                <a:gd name="T28" fmla="*/ 223 w 622"/>
                <a:gd name="T29" fmla="*/ 608 h 622"/>
                <a:gd name="T30" fmla="*/ 282 w 622"/>
                <a:gd name="T31" fmla="*/ 620 h 622"/>
                <a:gd name="T32" fmla="*/ 340 w 622"/>
                <a:gd name="T33" fmla="*/ 620 h 622"/>
                <a:gd name="T34" fmla="*/ 399 w 622"/>
                <a:gd name="T35" fmla="*/ 608 h 622"/>
                <a:gd name="T36" fmla="*/ 455 w 622"/>
                <a:gd name="T37" fmla="*/ 586 h 622"/>
                <a:gd name="T38" fmla="*/ 494 w 622"/>
                <a:gd name="T39" fmla="*/ 562 h 622"/>
                <a:gd name="T40" fmla="*/ 519 w 622"/>
                <a:gd name="T41" fmla="*/ 542 h 622"/>
                <a:gd name="T42" fmla="*/ 531 w 622"/>
                <a:gd name="T43" fmla="*/ 530 h 622"/>
                <a:gd name="T44" fmla="*/ 551 w 622"/>
                <a:gd name="T45" fmla="*/ 507 h 622"/>
                <a:gd name="T46" fmla="*/ 570 w 622"/>
                <a:gd name="T47" fmla="*/ 482 h 622"/>
                <a:gd name="T48" fmla="*/ 598 w 622"/>
                <a:gd name="T49" fmla="*/ 427 h 622"/>
                <a:gd name="T50" fmla="*/ 615 w 622"/>
                <a:gd name="T51" fmla="*/ 370 h 622"/>
                <a:gd name="T52" fmla="*/ 622 w 622"/>
                <a:gd name="T53" fmla="*/ 311 h 622"/>
                <a:gd name="T54" fmla="*/ 615 w 622"/>
                <a:gd name="T55" fmla="*/ 252 h 622"/>
                <a:gd name="T56" fmla="*/ 598 w 622"/>
                <a:gd name="T57" fmla="*/ 194 h 622"/>
                <a:gd name="T58" fmla="*/ 570 w 622"/>
                <a:gd name="T59" fmla="*/ 139 h 622"/>
                <a:gd name="T60" fmla="*/ 551 w 622"/>
                <a:gd name="T61" fmla="*/ 115 h 622"/>
                <a:gd name="T62" fmla="*/ 531 w 622"/>
                <a:gd name="T63" fmla="*/ 91 h 622"/>
                <a:gd name="T64" fmla="*/ 519 w 622"/>
                <a:gd name="T65" fmla="*/ 81 h 622"/>
                <a:gd name="T66" fmla="*/ 494 w 622"/>
                <a:gd name="T67" fmla="*/ 60 h 622"/>
                <a:gd name="T68" fmla="*/ 455 w 622"/>
                <a:gd name="T69" fmla="*/ 35 h 622"/>
                <a:gd name="T70" fmla="*/ 399 w 622"/>
                <a:gd name="T71" fmla="*/ 13 h 622"/>
                <a:gd name="T72" fmla="*/ 340 w 622"/>
                <a:gd name="T73" fmla="*/ 1 h 622"/>
                <a:gd name="T74" fmla="*/ 282 w 622"/>
                <a:gd name="T75" fmla="*/ 1 h 622"/>
                <a:gd name="T76" fmla="*/ 223 w 622"/>
                <a:gd name="T77" fmla="*/ 13 h 622"/>
                <a:gd name="T78" fmla="*/ 167 w 622"/>
                <a:gd name="T79" fmla="*/ 35 h 622"/>
                <a:gd name="T80" fmla="*/ 127 w 622"/>
                <a:gd name="T81" fmla="*/ 60 h 622"/>
                <a:gd name="T82" fmla="*/ 103 w 622"/>
                <a:gd name="T83" fmla="*/ 81 h 622"/>
                <a:gd name="T84" fmla="*/ 91 w 622"/>
                <a:gd name="T85" fmla="*/ 91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91" y="91"/>
                  </a:moveTo>
                  <a:lnTo>
                    <a:pt x="91" y="91"/>
                  </a:lnTo>
                  <a:lnTo>
                    <a:pt x="80" y="103"/>
                  </a:lnTo>
                  <a:lnTo>
                    <a:pt x="69" y="115"/>
                  </a:lnTo>
                  <a:lnTo>
                    <a:pt x="60" y="128"/>
                  </a:lnTo>
                  <a:lnTo>
                    <a:pt x="51" y="139"/>
                  </a:lnTo>
                  <a:lnTo>
                    <a:pt x="35" y="167"/>
                  </a:lnTo>
                  <a:lnTo>
                    <a:pt x="24" y="194"/>
                  </a:lnTo>
                  <a:lnTo>
                    <a:pt x="13" y="223"/>
                  </a:lnTo>
                  <a:lnTo>
                    <a:pt x="5" y="252"/>
                  </a:lnTo>
                  <a:lnTo>
                    <a:pt x="2" y="281"/>
                  </a:lnTo>
                  <a:lnTo>
                    <a:pt x="0" y="311"/>
                  </a:lnTo>
                  <a:lnTo>
                    <a:pt x="2" y="340"/>
                  </a:lnTo>
                  <a:lnTo>
                    <a:pt x="5" y="370"/>
                  </a:lnTo>
                  <a:lnTo>
                    <a:pt x="13" y="399"/>
                  </a:lnTo>
                  <a:lnTo>
                    <a:pt x="24" y="427"/>
                  </a:lnTo>
                  <a:lnTo>
                    <a:pt x="35" y="455"/>
                  </a:lnTo>
                  <a:lnTo>
                    <a:pt x="51" y="482"/>
                  </a:lnTo>
                  <a:lnTo>
                    <a:pt x="60" y="494"/>
                  </a:lnTo>
                  <a:lnTo>
                    <a:pt x="69" y="507"/>
                  </a:lnTo>
                  <a:lnTo>
                    <a:pt x="80" y="519"/>
                  </a:lnTo>
                  <a:lnTo>
                    <a:pt x="91" y="530"/>
                  </a:lnTo>
                  <a:lnTo>
                    <a:pt x="91" y="530"/>
                  </a:lnTo>
                  <a:lnTo>
                    <a:pt x="103" y="542"/>
                  </a:lnTo>
                  <a:lnTo>
                    <a:pt x="115" y="551"/>
                  </a:lnTo>
                  <a:lnTo>
                    <a:pt x="127" y="562"/>
                  </a:lnTo>
                  <a:lnTo>
                    <a:pt x="140" y="571"/>
                  </a:lnTo>
                  <a:lnTo>
                    <a:pt x="167" y="586"/>
                  </a:lnTo>
                  <a:lnTo>
                    <a:pt x="194" y="598"/>
                  </a:lnTo>
                  <a:lnTo>
                    <a:pt x="223" y="608"/>
                  </a:lnTo>
                  <a:lnTo>
                    <a:pt x="252" y="616"/>
                  </a:lnTo>
                  <a:lnTo>
                    <a:pt x="282" y="620"/>
                  </a:lnTo>
                  <a:lnTo>
                    <a:pt x="310" y="622"/>
                  </a:lnTo>
                  <a:lnTo>
                    <a:pt x="340" y="620"/>
                  </a:lnTo>
                  <a:lnTo>
                    <a:pt x="370" y="616"/>
                  </a:lnTo>
                  <a:lnTo>
                    <a:pt x="399" y="608"/>
                  </a:lnTo>
                  <a:lnTo>
                    <a:pt x="428" y="598"/>
                  </a:lnTo>
                  <a:lnTo>
                    <a:pt x="455" y="586"/>
                  </a:lnTo>
                  <a:lnTo>
                    <a:pt x="482" y="571"/>
                  </a:lnTo>
                  <a:lnTo>
                    <a:pt x="494" y="562"/>
                  </a:lnTo>
                  <a:lnTo>
                    <a:pt x="507" y="551"/>
                  </a:lnTo>
                  <a:lnTo>
                    <a:pt x="519" y="542"/>
                  </a:lnTo>
                  <a:lnTo>
                    <a:pt x="531" y="530"/>
                  </a:lnTo>
                  <a:lnTo>
                    <a:pt x="531" y="530"/>
                  </a:lnTo>
                  <a:lnTo>
                    <a:pt x="541" y="519"/>
                  </a:lnTo>
                  <a:lnTo>
                    <a:pt x="551" y="507"/>
                  </a:lnTo>
                  <a:lnTo>
                    <a:pt x="562" y="494"/>
                  </a:lnTo>
                  <a:lnTo>
                    <a:pt x="570" y="482"/>
                  </a:lnTo>
                  <a:lnTo>
                    <a:pt x="585" y="455"/>
                  </a:lnTo>
                  <a:lnTo>
                    <a:pt x="598" y="427"/>
                  </a:lnTo>
                  <a:lnTo>
                    <a:pt x="609" y="399"/>
                  </a:lnTo>
                  <a:lnTo>
                    <a:pt x="615" y="370"/>
                  </a:lnTo>
                  <a:lnTo>
                    <a:pt x="621" y="340"/>
                  </a:lnTo>
                  <a:lnTo>
                    <a:pt x="622" y="311"/>
                  </a:lnTo>
                  <a:lnTo>
                    <a:pt x="621" y="281"/>
                  </a:lnTo>
                  <a:lnTo>
                    <a:pt x="615" y="252"/>
                  </a:lnTo>
                  <a:lnTo>
                    <a:pt x="609" y="223"/>
                  </a:lnTo>
                  <a:lnTo>
                    <a:pt x="598" y="194"/>
                  </a:lnTo>
                  <a:lnTo>
                    <a:pt x="585" y="167"/>
                  </a:lnTo>
                  <a:lnTo>
                    <a:pt x="570" y="139"/>
                  </a:lnTo>
                  <a:lnTo>
                    <a:pt x="562" y="128"/>
                  </a:lnTo>
                  <a:lnTo>
                    <a:pt x="551" y="115"/>
                  </a:lnTo>
                  <a:lnTo>
                    <a:pt x="541" y="103"/>
                  </a:lnTo>
                  <a:lnTo>
                    <a:pt x="531" y="91"/>
                  </a:lnTo>
                  <a:lnTo>
                    <a:pt x="531" y="91"/>
                  </a:lnTo>
                  <a:lnTo>
                    <a:pt x="519" y="81"/>
                  </a:lnTo>
                  <a:lnTo>
                    <a:pt x="507" y="70"/>
                  </a:lnTo>
                  <a:lnTo>
                    <a:pt x="494" y="60"/>
                  </a:lnTo>
                  <a:lnTo>
                    <a:pt x="482" y="51"/>
                  </a:lnTo>
                  <a:lnTo>
                    <a:pt x="455" y="35"/>
                  </a:lnTo>
                  <a:lnTo>
                    <a:pt x="428" y="24"/>
                  </a:lnTo>
                  <a:lnTo>
                    <a:pt x="399" y="13"/>
                  </a:lnTo>
                  <a:lnTo>
                    <a:pt x="370" y="7"/>
                  </a:lnTo>
                  <a:lnTo>
                    <a:pt x="340" y="1"/>
                  </a:lnTo>
                  <a:lnTo>
                    <a:pt x="310" y="0"/>
                  </a:lnTo>
                  <a:lnTo>
                    <a:pt x="282" y="1"/>
                  </a:lnTo>
                  <a:lnTo>
                    <a:pt x="252" y="7"/>
                  </a:lnTo>
                  <a:lnTo>
                    <a:pt x="223" y="13"/>
                  </a:lnTo>
                  <a:lnTo>
                    <a:pt x="194" y="24"/>
                  </a:lnTo>
                  <a:lnTo>
                    <a:pt x="167" y="35"/>
                  </a:lnTo>
                  <a:lnTo>
                    <a:pt x="140" y="51"/>
                  </a:lnTo>
                  <a:lnTo>
                    <a:pt x="127" y="60"/>
                  </a:lnTo>
                  <a:lnTo>
                    <a:pt x="115" y="70"/>
                  </a:lnTo>
                  <a:lnTo>
                    <a:pt x="103" y="81"/>
                  </a:lnTo>
                  <a:lnTo>
                    <a:pt x="91" y="91"/>
                  </a:lnTo>
                  <a:lnTo>
                    <a:pt x="91"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Freeform 122"/>
            <p:cNvSpPr>
              <a:spLocks/>
            </p:cNvSpPr>
            <p:nvPr userDrawn="1"/>
          </p:nvSpPr>
          <p:spPr bwMode="auto">
            <a:xfrm>
              <a:off x="1269" y="1408"/>
              <a:ext cx="134" cy="134"/>
            </a:xfrm>
            <a:custGeom>
              <a:avLst/>
              <a:gdLst>
                <a:gd name="T0" fmla="*/ 460 w 540"/>
                <a:gd name="T1" fmla="*/ 79 h 539"/>
                <a:gd name="T2" fmla="*/ 419 w 540"/>
                <a:gd name="T3" fmla="*/ 44 h 539"/>
                <a:gd name="T4" fmla="*/ 372 w 540"/>
                <a:gd name="T5" fmla="*/ 20 h 539"/>
                <a:gd name="T6" fmla="*/ 321 w 540"/>
                <a:gd name="T7" fmla="*/ 5 h 539"/>
                <a:gd name="T8" fmla="*/ 270 w 540"/>
                <a:gd name="T9" fmla="*/ 0 h 539"/>
                <a:gd name="T10" fmla="*/ 218 w 540"/>
                <a:gd name="T11" fmla="*/ 5 h 539"/>
                <a:gd name="T12" fmla="*/ 168 w 540"/>
                <a:gd name="T13" fmla="*/ 20 h 539"/>
                <a:gd name="T14" fmla="*/ 121 w 540"/>
                <a:gd name="T15" fmla="*/ 44 h 539"/>
                <a:gd name="T16" fmla="*/ 78 w 540"/>
                <a:gd name="T17" fmla="*/ 79 h 539"/>
                <a:gd name="T18" fmla="*/ 60 w 540"/>
                <a:gd name="T19" fmla="*/ 99 h 539"/>
                <a:gd name="T20" fmla="*/ 30 w 540"/>
                <a:gd name="T21" fmla="*/ 145 h 539"/>
                <a:gd name="T22" fmla="*/ 11 w 540"/>
                <a:gd name="T23" fmla="*/ 193 h 539"/>
                <a:gd name="T24" fmla="*/ 2 w 540"/>
                <a:gd name="T25" fmla="*/ 244 h 539"/>
                <a:gd name="T26" fmla="*/ 2 w 540"/>
                <a:gd name="T27" fmla="*/ 296 h 539"/>
                <a:gd name="T28" fmla="*/ 11 w 540"/>
                <a:gd name="T29" fmla="*/ 347 h 539"/>
                <a:gd name="T30" fmla="*/ 30 w 540"/>
                <a:gd name="T31" fmla="*/ 395 h 539"/>
                <a:gd name="T32" fmla="*/ 60 w 540"/>
                <a:gd name="T33" fmla="*/ 440 h 539"/>
                <a:gd name="T34" fmla="*/ 78 w 540"/>
                <a:gd name="T35" fmla="*/ 461 h 539"/>
                <a:gd name="T36" fmla="*/ 121 w 540"/>
                <a:gd name="T37" fmla="*/ 495 h 539"/>
                <a:gd name="T38" fmla="*/ 168 w 540"/>
                <a:gd name="T39" fmla="*/ 520 h 539"/>
                <a:gd name="T40" fmla="*/ 218 w 540"/>
                <a:gd name="T41" fmla="*/ 535 h 539"/>
                <a:gd name="T42" fmla="*/ 270 w 540"/>
                <a:gd name="T43" fmla="*/ 539 h 539"/>
                <a:gd name="T44" fmla="*/ 321 w 540"/>
                <a:gd name="T45" fmla="*/ 535 h 539"/>
                <a:gd name="T46" fmla="*/ 372 w 540"/>
                <a:gd name="T47" fmla="*/ 520 h 539"/>
                <a:gd name="T48" fmla="*/ 419 w 540"/>
                <a:gd name="T49" fmla="*/ 495 h 539"/>
                <a:gd name="T50" fmla="*/ 460 w 540"/>
                <a:gd name="T51" fmla="*/ 461 h 539"/>
                <a:gd name="T52" fmla="*/ 480 w 540"/>
                <a:gd name="T53" fmla="*/ 440 h 539"/>
                <a:gd name="T54" fmla="*/ 508 w 540"/>
                <a:gd name="T55" fmla="*/ 395 h 539"/>
                <a:gd name="T56" fmla="*/ 529 w 540"/>
                <a:gd name="T57" fmla="*/ 347 h 539"/>
                <a:gd name="T58" fmla="*/ 538 w 540"/>
                <a:gd name="T59" fmla="*/ 296 h 539"/>
                <a:gd name="T60" fmla="*/ 538 w 540"/>
                <a:gd name="T61" fmla="*/ 244 h 539"/>
                <a:gd name="T62" fmla="*/ 529 w 540"/>
                <a:gd name="T63" fmla="*/ 193 h 539"/>
                <a:gd name="T64" fmla="*/ 508 w 540"/>
                <a:gd name="T65" fmla="*/ 145 h 539"/>
                <a:gd name="T66" fmla="*/ 480 w 540"/>
                <a:gd name="T67" fmla="*/ 99 h 539"/>
                <a:gd name="T68" fmla="*/ 460 w 540"/>
                <a:gd name="T69" fmla="*/ 7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39">
                  <a:moveTo>
                    <a:pt x="460" y="79"/>
                  </a:moveTo>
                  <a:lnTo>
                    <a:pt x="460" y="79"/>
                  </a:lnTo>
                  <a:lnTo>
                    <a:pt x="441" y="60"/>
                  </a:lnTo>
                  <a:lnTo>
                    <a:pt x="419" y="44"/>
                  </a:lnTo>
                  <a:lnTo>
                    <a:pt x="395" y="31"/>
                  </a:lnTo>
                  <a:lnTo>
                    <a:pt x="372" y="20"/>
                  </a:lnTo>
                  <a:lnTo>
                    <a:pt x="347" y="10"/>
                  </a:lnTo>
                  <a:lnTo>
                    <a:pt x="321" y="5"/>
                  </a:lnTo>
                  <a:lnTo>
                    <a:pt x="296" y="1"/>
                  </a:lnTo>
                  <a:lnTo>
                    <a:pt x="270" y="0"/>
                  </a:lnTo>
                  <a:lnTo>
                    <a:pt x="244" y="1"/>
                  </a:lnTo>
                  <a:lnTo>
                    <a:pt x="218" y="5"/>
                  </a:lnTo>
                  <a:lnTo>
                    <a:pt x="193" y="10"/>
                  </a:lnTo>
                  <a:lnTo>
                    <a:pt x="168" y="20"/>
                  </a:lnTo>
                  <a:lnTo>
                    <a:pt x="144" y="31"/>
                  </a:lnTo>
                  <a:lnTo>
                    <a:pt x="121" y="44"/>
                  </a:lnTo>
                  <a:lnTo>
                    <a:pt x="99" y="60"/>
                  </a:lnTo>
                  <a:lnTo>
                    <a:pt x="78" y="79"/>
                  </a:lnTo>
                  <a:lnTo>
                    <a:pt x="78" y="79"/>
                  </a:lnTo>
                  <a:lnTo>
                    <a:pt x="60" y="99"/>
                  </a:lnTo>
                  <a:lnTo>
                    <a:pt x="45" y="121"/>
                  </a:lnTo>
                  <a:lnTo>
                    <a:pt x="30" y="145"/>
                  </a:lnTo>
                  <a:lnTo>
                    <a:pt x="20" y="168"/>
                  </a:lnTo>
                  <a:lnTo>
                    <a:pt x="11" y="193"/>
                  </a:lnTo>
                  <a:lnTo>
                    <a:pt x="4" y="218"/>
                  </a:lnTo>
                  <a:lnTo>
                    <a:pt x="2" y="244"/>
                  </a:lnTo>
                  <a:lnTo>
                    <a:pt x="0" y="270"/>
                  </a:lnTo>
                  <a:lnTo>
                    <a:pt x="2" y="296"/>
                  </a:lnTo>
                  <a:lnTo>
                    <a:pt x="4" y="322"/>
                  </a:lnTo>
                  <a:lnTo>
                    <a:pt x="11" y="347"/>
                  </a:lnTo>
                  <a:lnTo>
                    <a:pt x="20" y="371"/>
                  </a:lnTo>
                  <a:lnTo>
                    <a:pt x="30" y="395"/>
                  </a:lnTo>
                  <a:lnTo>
                    <a:pt x="45" y="418"/>
                  </a:lnTo>
                  <a:lnTo>
                    <a:pt x="60" y="440"/>
                  </a:lnTo>
                  <a:lnTo>
                    <a:pt x="78" y="461"/>
                  </a:lnTo>
                  <a:lnTo>
                    <a:pt x="78" y="461"/>
                  </a:lnTo>
                  <a:lnTo>
                    <a:pt x="99" y="479"/>
                  </a:lnTo>
                  <a:lnTo>
                    <a:pt x="121" y="495"/>
                  </a:lnTo>
                  <a:lnTo>
                    <a:pt x="144" y="509"/>
                  </a:lnTo>
                  <a:lnTo>
                    <a:pt x="168" y="520"/>
                  </a:lnTo>
                  <a:lnTo>
                    <a:pt x="193" y="529"/>
                  </a:lnTo>
                  <a:lnTo>
                    <a:pt x="218" y="535"/>
                  </a:lnTo>
                  <a:lnTo>
                    <a:pt x="244" y="538"/>
                  </a:lnTo>
                  <a:lnTo>
                    <a:pt x="270" y="539"/>
                  </a:lnTo>
                  <a:lnTo>
                    <a:pt x="296" y="538"/>
                  </a:lnTo>
                  <a:lnTo>
                    <a:pt x="321" y="535"/>
                  </a:lnTo>
                  <a:lnTo>
                    <a:pt x="347" y="529"/>
                  </a:lnTo>
                  <a:lnTo>
                    <a:pt x="372" y="520"/>
                  </a:lnTo>
                  <a:lnTo>
                    <a:pt x="395" y="509"/>
                  </a:lnTo>
                  <a:lnTo>
                    <a:pt x="419" y="495"/>
                  </a:lnTo>
                  <a:lnTo>
                    <a:pt x="441" y="479"/>
                  </a:lnTo>
                  <a:lnTo>
                    <a:pt x="460" y="461"/>
                  </a:lnTo>
                  <a:lnTo>
                    <a:pt x="460" y="461"/>
                  </a:lnTo>
                  <a:lnTo>
                    <a:pt x="480" y="440"/>
                  </a:lnTo>
                  <a:lnTo>
                    <a:pt x="495" y="418"/>
                  </a:lnTo>
                  <a:lnTo>
                    <a:pt x="508" y="395"/>
                  </a:lnTo>
                  <a:lnTo>
                    <a:pt x="520" y="371"/>
                  </a:lnTo>
                  <a:lnTo>
                    <a:pt x="529" y="347"/>
                  </a:lnTo>
                  <a:lnTo>
                    <a:pt x="535" y="322"/>
                  </a:lnTo>
                  <a:lnTo>
                    <a:pt x="538" y="296"/>
                  </a:lnTo>
                  <a:lnTo>
                    <a:pt x="540" y="270"/>
                  </a:lnTo>
                  <a:lnTo>
                    <a:pt x="538" y="244"/>
                  </a:lnTo>
                  <a:lnTo>
                    <a:pt x="535" y="218"/>
                  </a:lnTo>
                  <a:lnTo>
                    <a:pt x="529" y="193"/>
                  </a:lnTo>
                  <a:lnTo>
                    <a:pt x="520" y="168"/>
                  </a:lnTo>
                  <a:lnTo>
                    <a:pt x="508" y="145"/>
                  </a:lnTo>
                  <a:lnTo>
                    <a:pt x="495" y="121"/>
                  </a:lnTo>
                  <a:lnTo>
                    <a:pt x="480" y="99"/>
                  </a:lnTo>
                  <a:lnTo>
                    <a:pt x="460" y="79"/>
                  </a:lnTo>
                  <a:lnTo>
                    <a:pt x="46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Freeform 123"/>
            <p:cNvSpPr>
              <a:spLocks/>
            </p:cNvSpPr>
            <p:nvPr userDrawn="1"/>
          </p:nvSpPr>
          <p:spPr bwMode="auto">
            <a:xfrm>
              <a:off x="1099" y="1596"/>
              <a:ext cx="115" cy="115"/>
            </a:xfrm>
            <a:custGeom>
              <a:avLst/>
              <a:gdLst>
                <a:gd name="T0" fmla="*/ 68 w 459"/>
                <a:gd name="T1" fmla="*/ 67 h 460"/>
                <a:gd name="T2" fmla="*/ 38 w 459"/>
                <a:gd name="T3" fmla="*/ 104 h 460"/>
                <a:gd name="T4" fmla="*/ 17 w 459"/>
                <a:gd name="T5" fmla="*/ 143 h 460"/>
                <a:gd name="T6" fmla="*/ 4 w 459"/>
                <a:gd name="T7" fmla="*/ 186 h 460"/>
                <a:gd name="T8" fmla="*/ 0 w 459"/>
                <a:gd name="T9" fmla="*/ 230 h 460"/>
                <a:gd name="T10" fmla="*/ 4 w 459"/>
                <a:gd name="T11" fmla="*/ 273 h 460"/>
                <a:gd name="T12" fmla="*/ 17 w 459"/>
                <a:gd name="T13" fmla="*/ 316 h 460"/>
                <a:gd name="T14" fmla="*/ 38 w 459"/>
                <a:gd name="T15" fmla="*/ 357 h 460"/>
                <a:gd name="T16" fmla="*/ 68 w 459"/>
                <a:gd name="T17" fmla="*/ 392 h 460"/>
                <a:gd name="T18" fmla="*/ 85 w 459"/>
                <a:gd name="T19" fmla="*/ 407 h 460"/>
                <a:gd name="T20" fmla="*/ 122 w 459"/>
                <a:gd name="T21" fmla="*/ 434 h 460"/>
                <a:gd name="T22" fmla="*/ 164 w 459"/>
                <a:gd name="T23" fmla="*/ 449 h 460"/>
                <a:gd name="T24" fmla="*/ 207 w 459"/>
                <a:gd name="T25" fmla="*/ 458 h 460"/>
                <a:gd name="T26" fmla="*/ 251 w 459"/>
                <a:gd name="T27" fmla="*/ 458 h 460"/>
                <a:gd name="T28" fmla="*/ 294 w 459"/>
                <a:gd name="T29" fmla="*/ 449 h 460"/>
                <a:gd name="T30" fmla="*/ 336 w 459"/>
                <a:gd name="T31" fmla="*/ 434 h 460"/>
                <a:gd name="T32" fmla="*/ 375 w 459"/>
                <a:gd name="T33" fmla="*/ 407 h 460"/>
                <a:gd name="T34" fmla="*/ 392 w 459"/>
                <a:gd name="T35" fmla="*/ 392 h 460"/>
                <a:gd name="T36" fmla="*/ 421 w 459"/>
                <a:gd name="T37" fmla="*/ 357 h 460"/>
                <a:gd name="T38" fmla="*/ 443 w 459"/>
                <a:gd name="T39" fmla="*/ 316 h 460"/>
                <a:gd name="T40" fmla="*/ 455 w 459"/>
                <a:gd name="T41" fmla="*/ 273 h 460"/>
                <a:gd name="T42" fmla="*/ 459 w 459"/>
                <a:gd name="T43" fmla="*/ 230 h 460"/>
                <a:gd name="T44" fmla="*/ 455 w 459"/>
                <a:gd name="T45" fmla="*/ 186 h 460"/>
                <a:gd name="T46" fmla="*/ 443 w 459"/>
                <a:gd name="T47" fmla="*/ 143 h 460"/>
                <a:gd name="T48" fmla="*/ 421 w 459"/>
                <a:gd name="T49" fmla="*/ 104 h 460"/>
                <a:gd name="T50" fmla="*/ 392 w 459"/>
                <a:gd name="T51" fmla="*/ 67 h 460"/>
                <a:gd name="T52" fmla="*/ 375 w 459"/>
                <a:gd name="T53" fmla="*/ 52 h 460"/>
                <a:gd name="T54" fmla="*/ 336 w 459"/>
                <a:gd name="T55" fmla="*/ 27 h 460"/>
                <a:gd name="T56" fmla="*/ 294 w 459"/>
                <a:gd name="T57" fmla="*/ 10 h 460"/>
                <a:gd name="T58" fmla="*/ 251 w 459"/>
                <a:gd name="T59" fmla="*/ 1 h 460"/>
                <a:gd name="T60" fmla="*/ 207 w 459"/>
                <a:gd name="T61" fmla="*/ 1 h 460"/>
                <a:gd name="T62" fmla="*/ 164 w 459"/>
                <a:gd name="T63" fmla="*/ 10 h 460"/>
                <a:gd name="T64" fmla="*/ 122 w 459"/>
                <a:gd name="T65" fmla="*/ 27 h 460"/>
                <a:gd name="T66" fmla="*/ 85 w 459"/>
                <a:gd name="T67" fmla="*/ 52 h 460"/>
                <a:gd name="T68" fmla="*/ 68 w 459"/>
                <a:gd name="T69" fmla="*/ 67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9" h="460">
                  <a:moveTo>
                    <a:pt x="68" y="67"/>
                  </a:moveTo>
                  <a:lnTo>
                    <a:pt x="68" y="67"/>
                  </a:lnTo>
                  <a:lnTo>
                    <a:pt x="52" y="84"/>
                  </a:lnTo>
                  <a:lnTo>
                    <a:pt x="38" y="104"/>
                  </a:lnTo>
                  <a:lnTo>
                    <a:pt x="26" y="123"/>
                  </a:lnTo>
                  <a:lnTo>
                    <a:pt x="17" y="143"/>
                  </a:lnTo>
                  <a:lnTo>
                    <a:pt x="9" y="164"/>
                  </a:lnTo>
                  <a:lnTo>
                    <a:pt x="4" y="186"/>
                  </a:lnTo>
                  <a:lnTo>
                    <a:pt x="1" y="208"/>
                  </a:lnTo>
                  <a:lnTo>
                    <a:pt x="0" y="230"/>
                  </a:lnTo>
                  <a:lnTo>
                    <a:pt x="1" y="251"/>
                  </a:lnTo>
                  <a:lnTo>
                    <a:pt x="4" y="273"/>
                  </a:lnTo>
                  <a:lnTo>
                    <a:pt x="9" y="295"/>
                  </a:lnTo>
                  <a:lnTo>
                    <a:pt x="17" y="316"/>
                  </a:lnTo>
                  <a:lnTo>
                    <a:pt x="26" y="337"/>
                  </a:lnTo>
                  <a:lnTo>
                    <a:pt x="38" y="357"/>
                  </a:lnTo>
                  <a:lnTo>
                    <a:pt x="52" y="375"/>
                  </a:lnTo>
                  <a:lnTo>
                    <a:pt x="68" y="392"/>
                  </a:lnTo>
                  <a:lnTo>
                    <a:pt x="68" y="392"/>
                  </a:lnTo>
                  <a:lnTo>
                    <a:pt x="85" y="407"/>
                  </a:lnTo>
                  <a:lnTo>
                    <a:pt x="103" y="422"/>
                  </a:lnTo>
                  <a:lnTo>
                    <a:pt x="122" y="434"/>
                  </a:lnTo>
                  <a:lnTo>
                    <a:pt x="143" y="443"/>
                  </a:lnTo>
                  <a:lnTo>
                    <a:pt x="164" y="449"/>
                  </a:lnTo>
                  <a:lnTo>
                    <a:pt x="186" y="456"/>
                  </a:lnTo>
                  <a:lnTo>
                    <a:pt x="207" y="458"/>
                  </a:lnTo>
                  <a:lnTo>
                    <a:pt x="229" y="460"/>
                  </a:lnTo>
                  <a:lnTo>
                    <a:pt x="251" y="458"/>
                  </a:lnTo>
                  <a:lnTo>
                    <a:pt x="274" y="456"/>
                  </a:lnTo>
                  <a:lnTo>
                    <a:pt x="294" y="449"/>
                  </a:lnTo>
                  <a:lnTo>
                    <a:pt x="317" y="443"/>
                  </a:lnTo>
                  <a:lnTo>
                    <a:pt x="336" y="434"/>
                  </a:lnTo>
                  <a:lnTo>
                    <a:pt x="356" y="422"/>
                  </a:lnTo>
                  <a:lnTo>
                    <a:pt x="375" y="407"/>
                  </a:lnTo>
                  <a:lnTo>
                    <a:pt x="392" y="392"/>
                  </a:lnTo>
                  <a:lnTo>
                    <a:pt x="392" y="392"/>
                  </a:lnTo>
                  <a:lnTo>
                    <a:pt x="408" y="375"/>
                  </a:lnTo>
                  <a:lnTo>
                    <a:pt x="421" y="357"/>
                  </a:lnTo>
                  <a:lnTo>
                    <a:pt x="433" y="337"/>
                  </a:lnTo>
                  <a:lnTo>
                    <a:pt x="443" y="316"/>
                  </a:lnTo>
                  <a:lnTo>
                    <a:pt x="450" y="295"/>
                  </a:lnTo>
                  <a:lnTo>
                    <a:pt x="455" y="273"/>
                  </a:lnTo>
                  <a:lnTo>
                    <a:pt x="459" y="251"/>
                  </a:lnTo>
                  <a:lnTo>
                    <a:pt x="459" y="230"/>
                  </a:lnTo>
                  <a:lnTo>
                    <a:pt x="459" y="208"/>
                  </a:lnTo>
                  <a:lnTo>
                    <a:pt x="455" y="186"/>
                  </a:lnTo>
                  <a:lnTo>
                    <a:pt x="450" y="164"/>
                  </a:lnTo>
                  <a:lnTo>
                    <a:pt x="443" y="143"/>
                  </a:lnTo>
                  <a:lnTo>
                    <a:pt x="433" y="123"/>
                  </a:lnTo>
                  <a:lnTo>
                    <a:pt x="421" y="104"/>
                  </a:lnTo>
                  <a:lnTo>
                    <a:pt x="408" y="84"/>
                  </a:lnTo>
                  <a:lnTo>
                    <a:pt x="392" y="67"/>
                  </a:lnTo>
                  <a:lnTo>
                    <a:pt x="392" y="67"/>
                  </a:lnTo>
                  <a:lnTo>
                    <a:pt x="375" y="52"/>
                  </a:lnTo>
                  <a:lnTo>
                    <a:pt x="356" y="37"/>
                  </a:lnTo>
                  <a:lnTo>
                    <a:pt x="336" y="27"/>
                  </a:lnTo>
                  <a:lnTo>
                    <a:pt x="317" y="17"/>
                  </a:lnTo>
                  <a:lnTo>
                    <a:pt x="294" y="10"/>
                  </a:lnTo>
                  <a:lnTo>
                    <a:pt x="274" y="5"/>
                  </a:lnTo>
                  <a:lnTo>
                    <a:pt x="251" y="1"/>
                  </a:lnTo>
                  <a:lnTo>
                    <a:pt x="229" y="0"/>
                  </a:lnTo>
                  <a:lnTo>
                    <a:pt x="207" y="1"/>
                  </a:lnTo>
                  <a:lnTo>
                    <a:pt x="186" y="5"/>
                  </a:lnTo>
                  <a:lnTo>
                    <a:pt x="164" y="10"/>
                  </a:lnTo>
                  <a:lnTo>
                    <a:pt x="143" y="17"/>
                  </a:lnTo>
                  <a:lnTo>
                    <a:pt x="122" y="27"/>
                  </a:lnTo>
                  <a:lnTo>
                    <a:pt x="103" y="37"/>
                  </a:lnTo>
                  <a:lnTo>
                    <a:pt x="85" y="52"/>
                  </a:lnTo>
                  <a:lnTo>
                    <a:pt x="68" y="67"/>
                  </a:lnTo>
                  <a:lnTo>
                    <a:pt x="68"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Freeform 124"/>
            <p:cNvSpPr>
              <a:spLocks/>
            </p:cNvSpPr>
            <p:nvPr userDrawn="1"/>
          </p:nvSpPr>
          <p:spPr bwMode="auto">
            <a:xfrm>
              <a:off x="931" y="1786"/>
              <a:ext cx="94" cy="94"/>
            </a:xfrm>
            <a:custGeom>
              <a:avLst/>
              <a:gdLst>
                <a:gd name="T0" fmla="*/ 55 w 378"/>
                <a:gd name="T1" fmla="*/ 56 h 377"/>
                <a:gd name="T2" fmla="*/ 31 w 378"/>
                <a:gd name="T3" fmla="*/ 84 h 377"/>
                <a:gd name="T4" fmla="*/ 13 w 378"/>
                <a:gd name="T5" fmla="*/ 118 h 377"/>
                <a:gd name="T6" fmla="*/ 3 w 378"/>
                <a:gd name="T7" fmla="*/ 152 h 377"/>
                <a:gd name="T8" fmla="*/ 0 w 378"/>
                <a:gd name="T9" fmla="*/ 189 h 377"/>
                <a:gd name="T10" fmla="*/ 3 w 378"/>
                <a:gd name="T11" fmla="*/ 225 h 377"/>
                <a:gd name="T12" fmla="*/ 13 w 378"/>
                <a:gd name="T13" fmla="*/ 260 h 377"/>
                <a:gd name="T14" fmla="*/ 31 w 378"/>
                <a:gd name="T15" fmla="*/ 293 h 377"/>
                <a:gd name="T16" fmla="*/ 55 w 378"/>
                <a:gd name="T17" fmla="*/ 323 h 377"/>
                <a:gd name="T18" fmla="*/ 69 w 378"/>
                <a:gd name="T19" fmla="*/ 336 h 377"/>
                <a:gd name="T20" fmla="*/ 100 w 378"/>
                <a:gd name="T21" fmla="*/ 357 h 377"/>
                <a:gd name="T22" fmla="*/ 135 w 378"/>
                <a:gd name="T23" fmla="*/ 370 h 377"/>
                <a:gd name="T24" fmla="*/ 171 w 378"/>
                <a:gd name="T25" fmla="*/ 377 h 377"/>
                <a:gd name="T26" fmla="*/ 207 w 378"/>
                <a:gd name="T27" fmla="*/ 377 h 377"/>
                <a:gd name="T28" fmla="*/ 242 w 378"/>
                <a:gd name="T29" fmla="*/ 370 h 377"/>
                <a:gd name="T30" fmla="*/ 276 w 378"/>
                <a:gd name="T31" fmla="*/ 357 h 377"/>
                <a:gd name="T32" fmla="*/ 307 w 378"/>
                <a:gd name="T33" fmla="*/ 336 h 377"/>
                <a:gd name="T34" fmla="*/ 322 w 378"/>
                <a:gd name="T35" fmla="*/ 323 h 377"/>
                <a:gd name="T36" fmla="*/ 347 w 378"/>
                <a:gd name="T37" fmla="*/ 293 h 377"/>
                <a:gd name="T38" fmla="*/ 364 w 378"/>
                <a:gd name="T39" fmla="*/ 260 h 377"/>
                <a:gd name="T40" fmla="*/ 374 w 378"/>
                <a:gd name="T41" fmla="*/ 225 h 377"/>
                <a:gd name="T42" fmla="*/ 378 w 378"/>
                <a:gd name="T43" fmla="*/ 189 h 377"/>
                <a:gd name="T44" fmla="*/ 374 w 378"/>
                <a:gd name="T45" fmla="*/ 152 h 377"/>
                <a:gd name="T46" fmla="*/ 364 w 378"/>
                <a:gd name="T47" fmla="*/ 118 h 377"/>
                <a:gd name="T48" fmla="*/ 347 w 378"/>
                <a:gd name="T49" fmla="*/ 84 h 377"/>
                <a:gd name="T50" fmla="*/ 322 w 378"/>
                <a:gd name="T51" fmla="*/ 56 h 377"/>
                <a:gd name="T52" fmla="*/ 307 w 378"/>
                <a:gd name="T53" fmla="*/ 43 h 377"/>
                <a:gd name="T54" fmla="*/ 276 w 378"/>
                <a:gd name="T55" fmla="*/ 22 h 377"/>
                <a:gd name="T56" fmla="*/ 242 w 378"/>
                <a:gd name="T57" fmla="*/ 7 h 377"/>
                <a:gd name="T58" fmla="*/ 207 w 378"/>
                <a:gd name="T59" fmla="*/ 1 h 377"/>
                <a:gd name="T60" fmla="*/ 171 w 378"/>
                <a:gd name="T61" fmla="*/ 1 h 377"/>
                <a:gd name="T62" fmla="*/ 135 w 378"/>
                <a:gd name="T63" fmla="*/ 7 h 377"/>
                <a:gd name="T64" fmla="*/ 100 w 378"/>
                <a:gd name="T65" fmla="*/ 22 h 377"/>
                <a:gd name="T66" fmla="*/ 69 w 378"/>
                <a:gd name="T67" fmla="*/ 43 h 377"/>
                <a:gd name="T68" fmla="*/ 55 w 378"/>
                <a:gd name="T69" fmla="*/ 5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7">
                  <a:moveTo>
                    <a:pt x="55" y="56"/>
                  </a:moveTo>
                  <a:lnTo>
                    <a:pt x="55" y="56"/>
                  </a:lnTo>
                  <a:lnTo>
                    <a:pt x="42" y="70"/>
                  </a:lnTo>
                  <a:lnTo>
                    <a:pt x="31" y="84"/>
                  </a:lnTo>
                  <a:lnTo>
                    <a:pt x="21" y="101"/>
                  </a:lnTo>
                  <a:lnTo>
                    <a:pt x="13" y="118"/>
                  </a:lnTo>
                  <a:lnTo>
                    <a:pt x="8" y="135"/>
                  </a:lnTo>
                  <a:lnTo>
                    <a:pt x="3" y="152"/>
                  </a:lnTo>
                  <a:lnTo>
                    <a:pt x="0" y="170"/>
                  </a:lnTo>
                  <a:lnTo>
                    <a:pt x="0" y="189"/>
                  </a:lnTo>
                  <a:lnTo>
                    <a:pt x="0" y="207"/>
                  </a:lnTo>
                  <a:lnTo>
                    <a:pt x="3" y="225"/>
                  </a:lnTo>
                  <a:lnTo>
                    <a:pt x="8" y="242"/>
                  </a:lnTo>
                  <a:lnTo>
                    <a:pt x="13" y="260"/>
                  </a:lnTo>
                  <a:lnTo>
                    <a:pt x="21" y="277"/>
                  </a:lnTo>
                  <a:lnTo>
                    <a:pt x="31" y="293"/>
                  </a:lnTo>
                  <a:lnTo>
                    <a:pt x="42" y="308"/>
                  </a:lnTo>
                  <a:lnTo>
                    <a:pt x="55" y="323"/>
                  </a:lnTo>
                  <a:lnTo>
                    <a:pt x="55" y="323"/>
                  </a:lnTo>
                  <a:lnTo>
                    <a:pt x="69" y="336"/>
                  </a:lnTo>
                  <a:lnTo>
                    <a:pt x="85" y="346"/>
                  </a:lnTo>
                  <a:lnTo>
                    <a:pt x="100" y="357"/>
                  </a:lnTo>
                  <a:lnTo>
                    <a:pt x="117" y="364"/>
                  </a:lnTo>
                  <a:lnTo>
                    <a:pt x="135" y="370"/>
                  </a:lnTo>
                  <a:lnTo>
                    <a:pt x="152" y="375"/>
                  </a:lnTo>
                  <a:lnTo>
                    <a:pt x="171" y="377"/>
                  </a:lnTo>
                  <a:lnTo>
                    <a:pt x="189" y="377"/>
                  </a:lnTo>
                  <a:lnTo>
                    <a:pt x="207" y="377"/>
                  </a:lnTo>
                  <a:lnTo>
                    <a:pt x="225" y="375"/>
                  </a:lnTo>
                  <a:lnTo>
                    <a:pt x="242" y="370"/>
                  </a:lnTo>
                  <a:lnTo>
                    <a:pt x="259" y="364"/>
                  </a:lnTo>
                  <a:lnTo>
                    <a:pt x="276" y="357"/>
                  </a:lnTo>
                  <a:lnTo>
                    <a:pt x="293" y="346"/>
                  </a:lnTo>
                  <a:lnTo>
                    <a:pt x="307" y="336"/>
                  </a:lnTo>
                  <a:lnTo>
                    <a:pt x="322" y="323"/>
                  </a:lnTo>
                  <a:lnTo>
                    <a:pt x="322" y="323"/>
                  </a:lnTo>
                  <a:lnTo>
                    <a:pt x="335" y="308"/>
                  </a:lnTo>
                  <a:lnTo>
                    <a:pt x="347" y="293"/>
                  </a:lnTo>
                  <a:lnTo>
                    <a:pt x="356" y="277"/>
                  </a:lnTo>
                  <a:lnTo>
                    <a:pt x="364" y="260"/>
                  </a:lnTo>
                  <a:lnTo>
                    <a:pt x="370" y="242"/>
                  </a:lnTo>
                  <a:lnTo>
                    <a:pt x="374" y="225"/>
                  </a:lnTo>
                  <a:lnTo>
                    <a:pt x="377" y="207"/>
                  </a:lnTo>
                  <a:lnTo>
                    <a:pt x="378" y="189"/>
                  </a:lnTo>
                  <a:lnTo>
                    <a:pt x="377" y="170"/>
                  </a:lnTo>
                  <a:lnTo>
                    <a:pt x="374" y="152"/>
                  </a:lnTo>
                  <a:lnTo>
                    <a:pt x="370" y="135"/>
                  </a:lnTo>
                  <a:lnTo>
                    <a:pt x="364" y="118"/>
                  </a:lnTo>
                  <a:lnTo>
                    <a:pt x="356" y="101"/>
                  </a:lnTo>
                  <a:lnTo>
                    <a:pt x="347" y="84"/>
                  </a:lnTo>
                  <a:lnTo>
                    <a:pt x="335" y="70"/>
                  </a:lnTo>
                  <a:lnTo>
                    <a:pt x="322" y="56"/>
                  </a:lnTo>
                  <a:lnTo>
                    <a:pt x="322" y="56"/>
                  </a:lnTo>
                  <a:lnTo>
                    <a:pt x="307" y="43"/>
                  </a:lnTo>
                  <a:lnTo>
                    <a:pt x="293" y="31"/>
                  </a:lnTo>
                  <a:lnTo>
                    <a:pt x="276" y="22"/>
                  </a:lnTo>
                  <a:lnTo>
                    <a:pt x="259" y="14"/>
                  </a:lnTo>
                  <a:lnTo>
                    <a:pt x="242" y="7"/>
                  </a:lnTo>
                  <a:lnTo>
                    <a:pt x="225" y="4"/>
                  </a:lnTo>
                  <a:lnTo>
                    <a:pt x="207" y="1"/>
                  </a:lnTo>
                  <a:lnTo>
                    <a:pt x="189" y="0"/>
                  </a:lnTo>
                  <a:lnTo>
                    <a:pt x="171" y="1"/>
                  </a:lnTo>
                  <a:lnTo>
                    <a:pt x="152" y="4"/>
                  </a:lnTo>
                  <a:lnTo>
                    <a:pt x="135" y="7"/>
                  </a:lnTo>
                  <a:lnTo>
                    <a:pt x="117" y="14"/>
                  </a:lnTo>
                  <a:lnTo>
                    <a:pt x="100" y="22"/>
                  </a:lnTo>
                  <a:lnTo>
                    <a:pt x="85" y="31"/>
                  </a:lnTo>
                  <a:lnTo>
                    <a:pt x="69" y="43"/>
                  </a:lnTo>
                  <a:lnTo>
                    <a:pt x="55" y="56"/>
                  </a:lnTo>
                  <a:lnTo>
                    <a:pt x="5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Freeform 125"/>
            <p:cNvSpPr>
              <a:spLocks/>
            </p:cNvSpPr>
            <p:nvPr userDrawn="1"/>
          </p:nvSpPr>
          <p:spPr bwMode="auto">
            <a:xfrm>
              <a:off x="762" y="1975"/>
              <a:ext cx="74" cy="74"/>
            </a:xfrm>
            <a:custGeom>
              <a:avLst/>
              <a:gdLst>
                <a:gd name="T0" fmla="*/ 44 w 297"/>
                <a:gd name="T1" fmla="*/ 43 h 297"/>
                <a:gd name="T2" fmla="*/ 24 w 297"/>
                <a:gd name="T3" fmla="*/ 66 h 297"/>
                <a:gd name="T4" fmla="*/ 11 w 297"/>
                <a:gd name="T5" fmla="*/ 92 h 297"/>
                <a:gd name="T6" fmla="*/ 2 w 297"/>
                <a:gd name="T7" fmla="*/ 119 h 297"/>
                <a:gd name="T8" fmla="*/ 0 w 297"/>
                <a:gd name="T9" fmla="*/ 148 h 297"/>
                <a:gd name="T10" fmla="*/ 2 w 297"/>
                <a:gd name="T11" fmla="*/ 175 h 297"/>
                <a:gd name="T12" fmla="*/ 11 w 297"/>
                <a:gd name="T13" fmla="*/ 204 h 297"/>
                <a:gd name="T14" fmla="*/ 24 w 297"/>
                <a:gd name="T15" fmla="*/ 229 h 297"/>
                <a:gd name="T16" fmla="*/ 44 w 297"/>
                <a:gd name="T17" fmla="*/ 252 h 297"/>
                <a:gd name="T18" fmla="*/ 54 w 297"/>
                <a:gd name="T19" fmla="*/ 263 h 297"/>
                <a:gd name="T20" fmla="*/ 79 w 297"/>
                <a:gd name="T21" fmla="*/ 280 h 297"/>
                <a:gd name="T22" fmla="*/ 106 w 297"/>
                <a:gd name="T23" fmla="*/ 290 h 297"/>
                <a:gd name="T24" fmla="*/ 134 w 297"/>
                <a:gd name="T25" fmla="*/ 295 h 297"/>
                <a:gd name="T26" fmla="*/ 163 w 297"/>
                <a:gd name="T27" fmla="*/ 295 h 297"/>
                <a:gd name="T28" fmla="*/ 191 w 297"/>
                <a:gd name="T29" fmla="*/ 290 h 297"/>
                <a:gd name="T30" fmla="*/ 217 w 297"/>
                <a:gd name="T31" fmla="*/ 280 h 297"/>
                <a:gd name="T32" fmla="*/ 242 w 297"/>
                <a:gd name="T33" fmla="*/ 263 h 297"/>
                <a:gd name="T34" fmla="*/ 254 w 297"/>
                <a:gd name="T35" fmla="*/ 252 h 297"/>
                <a:gd name="T36" fmla="*/ 272 w 297"/>
                <a:gd name="T37" fmla="*/ 229 h 297"/>
                <a:gd name="T38" fmla="*/ 286 w 297"/>
                <a:gd name="T39" fmla="*/ 204 h 297"/>
                <a:gd name="T40" fmla="*/ 294 w 297"/>
                <a:gd name="T41" fmla="*/ 175 h 297"/>
                <a:gd name="T42" fmla="*/ 297 w 297"/>
                <a:gd name="T43" fmla="*/ 148 h 297"/>
                <a:gd name="T44" fmla="*/ 294 w 297"/>
                <a:gd name="T45" fmla="*/ 119 h 297"/>
                <a:gd name="T46" fmla="*/ 286 w 297"/>
                <a:gd name="T47" fmla="*/ 92 h 297"/>
                <a:gd name="T48" fmla="*/ 272 w 297"/>
                <a:gd name="T49" fmla="*/ 66 h 297"/>
                <a:gd name="T50" fmla="*/ 254 w 297"/>
                <a:gd name="T51" fmla="*/ 43 h 297"/>
                <a:gd name="T52" fmla="*/ 242 w 297"/>
                <a:gd name="T53" fmla="*/ 32 h 297"/>
                <a:gd name="T54" fmla="*/ 217 w 297"/>
                <a:gd name="T55" fmla="*/ 17 h 297"/>
                <a:gd name="T56" fmla="*/ 191 w 297"/>
                <a:gd name="T57" fmla="*/ 5 h 297"/>
                <a:gd name="T58" fmla="*/ 163 w 297"/>
                <a:gd name="T59" fmla="*/ 0 h 297"/>
                <a:gd name="T60" fmla="*/ 134 w 297"/>
                <a:gd name="T61" fmla="*/ 0 h 297"/>
                <a:gd name="T62" fmla="*/ 106 w 297"/>
                <a:gd name="T63" fmla="*/ 5 h 297"/>
                <a:gd name="T64" fmla="*/ 79 w 297"/>
                <a:gd name="T65" fmla="*/ 17 h 297"/>
                <a:gd name="T66" fmla="*/ 54 w 297"/>
                <a:gd name="T67" fmla="*/ 32 h 297"/>
                <a:gd name="T68" fmla="*/ 44 w 297"/>
                <a:gd name="T69" fmla="*/ 4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44" y="43"/>
                  </a:moveTo>
                  <a:lnTo>
                    <a:pt x="44" y="43"/>
                  </a:lnTo>
                  <a:lnTo>
                    <a:pt x="34" y="54"/>
                  </a:lnTo>
                  <a:lnTo>
                    <a:pt x="24" y="66"/>
                  </a:lnTo>
                  <a:lnTo>
                    <a:pt x="17" y="79"/>
                  </a:lnTo>
                  <a:lnTo>
                    <a:pt x="11" y="92"/>
                  </a:lnTo>
                  <a:lnTo>
                    <a:pt x="6" y="105"/>
                  </a:lnTo>
                  <a:lnTo>
                    <a:pt x="2" y="119"/>
                  </a:lnTo>
                  <a:lnTo>
                    <a:pt x="1" y="134"/>
                  </a:lnTo>
                  <a:lnTo>
                    <a:pt x="0" y="148"/>
                  </a:lnTo>
                  <a:lnTo>
                    <a:pt x="1" y="162"/>
                  </a:lnTo>
                  <a:lnTo>
                    <a:pt x="2" y="175"/>
                  </a:lnTo>
                  <a:lnTo>
                    <a:pt x="6" y="190"/>
                  </a:lnTo>
                  <a:lnTo>
                    <a:pt x="11" y="204"/>
                  </a:lnTo>
                  <a:lnTo>
                    <a:pt x="17" y="217"/>
                  </a:lnTo>
                  <a:lnTo>
                    <a:pt x="24" y="229"/>
                  </a:lnTo>
                  <a:lnTo>
                    <a:pt x="34" y="242"/>
                  </a:lnTo>
                  <a:lnTo>
                    <a:pt x="44" y="252"/>
                  </a:lnTo>
                  <a:lnTo>
                    <a:pt x="44" y="252"/>
                  </a:lnTo>
                  <a:lnTo>
                    <a:pt x="54" y="263"/>
                  </a:lnTo>
                  <a:lnTo>
                    <a:pt x="67" y="272"/>
                  </a:lnTo>
                  <a:lnTo>
                    <a:pt x="79" y="280"/>
                  </a:lnTo>
                  <a:lnTo>
                    <a:pt x="92" y="285"/>
                  </a:lnTo>
                  <a:lnTo>
                    <a:pt x="106" y="290"/>
                  </a:lnTo>
                  <a:lnTo>
                    <a:pt x="121" y="294"/>
                  </a:lnTo>
                  <a:lnTo>
                    <a:pt x="134" y="295"/>
                  </a:lnTo>
                  <a:lnTo>
                    <a:pt x="148" y="297"/>
                  </a:lnTo>
                  <a:lnTo>
                    <a:pt x="163" y="295"/>
                  </a:lnTo>
                  <a:lnTo>
                    <a:pt x="177" y="294"/>
                  </a:lnTo>
                  <a:lnTo>
                    <a:pt x="191" y="290"/>
                  </a:lnTo>
                  <a:lnTo>
                    <a:pt x="204" y="285"/>
                  </a:lnTo>
                  <a:lnTo>
                    <a:pt x="217" y="280"/>
                  </a:lnTo>
                  <a:lnTo>
                    <a:pt x="230" y="272"/>
                  </a:lnTo>
                  <a:lnTo>
                    <a:pt x="242" y="263"/>
                  </a:lnTo>
                  <a:lnTo>
                    <a:pt x="254" y="252"/>
                  </a:lnTo>
                  <a:lnTo>
                    <a:pt x="254" y="252"/>
                  </a:lnTo>
                  <a:lnTo>
                    <a:pt x="264" y="242"/>
                  </a:lnTo>
                  <a:lnTo>
                    <a:pt x="272" y="229"/>
                  </a:lnTo>
                  <a:lnTo>
                    <a:pt x="280" y="217"/>
                  </a:lnTo>
                  <a:lnTo>
                    <a:pt x="286" y="204"/>
                  </a:lnTo>
                  <a:lnTo>
                    <a:pt x="292" y="190"/>
                  </a:lnTo>
                  <a:lnTo>
                    <a:pt x="294" y="175"/>
                  </a:lnTo>
                  <a:lnTo>
                    <a:pt x="297" y="162"/>
                  </a:lnTo>
                  <a:lnTo>
                    <a:pt x="297" y="148"/>
                  </a:lnTo>
                  <a:lnTo>
                    <a:pt x="297" y="134"/>
                  </a:lnTo>
                  <a:lnTo>
                    <a:pt x="294" y="119"/>
                  </a:lnTo>
                  <a:lnTo>
                    <a:pt x="292" y="105"/>
                  </a:lnTo>
                  <a:lnTo>
                    <a:pt x="286" y="92"/>
                  </a:lnTo>
                  <a:lnTo>
                    <a:pt x="280" y="79"/>
                  </a:lnTo>
                  <a:lnTo>
                    <a:pt x="272" y="66"/>
                  </a:lnTo>
                  <a:lnTo>
                    <a:pt x="264" y="54"/>
                  </a:lnTo>
                  <a:lnTo>
                    <a:pt x="254" y="43"/>
                  </a:lnTo>
                  <a:lnTo>
                    <a:pt x="254" y="43"/>
                  </a:lnTo>
                  <a:lnTo>
                    <a:pt x="242" y="32"/>
                  </a:lnTo>
                  <a:lnTo>
                    <a:pt x="230" y="23"/>
                  </a:lnTo>
                  <a:lnTo>
                    <a:pt x="217" y="17"/>
                  </a:lnTo>
                  <a:lnTo>
                    <a:pt x="204" y="10"/>
                  </a:lnTo>
                  <a:lnTo>
                    <a:pt x="191" y="5"/>
                  </a:lnTo>
                  <a:lnTo>
                    <a:pt x="177" y="2"/>
                  </a:lnTo>
                  <a:lnTo>
                    <a:pt x="163" y="0"/>
                  </a:lnTo>
                  <a:lnTo>
                    <a:pt x="148" y="0"/>
                  </a:lnTo>
                  <a:lnTo>
                    <a:pt x="134" y="0"/>
                  </a:lnTo>
                  <a:lnTo>
                    <a:pt x="121" y="2"/>
                  </a:lnTo>
                  <a:lnTo>
                    <a:pt x="106" y="5"/>
                  </a:lnTo>
                  <a:lnTo>
                    <a:pt x="92" y="10"/>
                  </a:lnTo>
                  <a:lnTo>
                    <a:pt x="79" y="17"/>
                  </a:lnTo>
                  <a:lnTo>
                    <a:pt x="67" y="23"/>
                  </a:lnTo>
                  <a:lnTo>
                    <a:pt x="54" y="32"/>
                  </a:lnTo>
                  <a:lnTo>
                    <a:pt x="44" y="43"/>
                  </a:lnTo>
                  <a:lnTo>
                    <a:pt x="44"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Freeform 126"/>
            <p:cNvSpPr>
              <a:spLocks/>
            </p:cNvSpPr>
            <p:nvPr userDrawn="1"/>
          </p:nvSpPr>
          <p:spPr bwMode="auto">
            <a:xfrm>
              <a:off x="2303" y="608"/>
              <a:ext cx="236" cy="236"/>
            </a:xfrm>
            <a:custGeom>
              <a:avLst/>
              <a:gdLst>
                <a:gd name="T0" fmla="*/ 893 w 946"/>
                <a:gd name="T1" fmla="*/ 686 h 944"/>
                <a:gd name="T2" fmla="*/ 921 w 946"/>
                <a:gd name="T3" fmla="*/ 621 h 944"/>
                <a:gd name="T4" fmla="*/ 938 w 946"/>
                <a:gd name="T5" fmla="*/ 553 h 944"/>
                <a:gd name="T6" fmla="*/ 944 w 946"/>
                <a:gd name="T7" fmla="*/ 484 h 944"/>
                <a:gd name="T8" fmla="*/ 942 w 946"/>
                <a:gd name="T9" fmla="*/ 416 h 944"/>
                <a:gd name="T10" fmla="*/ 929 w 946"/>
                <a:gd name="T11" fmla="*/ 349 h 944"/>
                <a:gd name="T12" fmla="*/ 907 w 946"/>
                <a:gd name="T13" fmla="*/ 285 h 944"/>
                <a:gd name="T14" fmla="*/ 875 w 946"/>
                <a:gd name="T15" fmla="*/ 224 h 944"/>
                <a:gd name="T16" fmla="*/ 835 w 946"/>
                <a:gd name="T17" fmla="*/ 168 h 944"/>
                <a:gd name="T18" fmla="*/ 787 w 946"/>
                <a:gd name="T19" fmla="*/ 118 h 944"/>
                <a:gd name="T20" fmla="*/ 729 w 946"/>
                <a:gd name="T21" fmla="*/ 75 h 944"/>
                <a:gd name="T22" fmla="*/ 688 w 946"/>
                <a:gd name="T23" fmla="*/ 50 h 944"/>
                <a:gd name="T24" fmla="*/ 621 w 946"/>
                <a:gd name="T25" fmla="*/ 23 h 944"/>
                <a:gd name="T26" fmla="*/ 553 w 946"/>
                <a:gd name="T27" fmla="*/ 6 h 944"/>
                <a:gd name="T28" fmla="*/ 486 w 946"/>
                <a:gd name="T29" fmla="*/ 0 h 944"/>
                <a:gd name="T30" fmla="*/ 417 w 946"/>
                <a:gd name="T31" fmla="*/ 2 h 944"/>
                <a:gd name="T32" fmla="*/ 350 w 946"/>
                <a:gd name="T33" fmla="*/ 15 h 944"/>
                <a:gd name="T34" fmla="*/ 286 w 946"/>
                <a:gd name="T35" fmla="*/ 37 h 944"/>
                <a:gd name="T36" fmla="*/ 225 w 946"/>
                <a:gd name="T37" fmla="*/ 69 h 944"/>
                <a:gd name="T38" fmla="*/ 169 w 946"/>
                <a:gd name="T39" fmla="*/ 109 h 944"/>
                <a:gd name="T40" fmla="*/ 119 w 946"/>
                <a:gd name="T41" fmla="*/ 157 h 944"/>
                <a:gd name="T42" fmla="*/ 76 w 946"/>
                <a:gd name="T43" fmla="*/ 214 h 944"/>
                <a:gd name="T44" fmla="*/ 52 w 946"/>
                <a:gd name="T45" fmla="*/ 256 h 944"/>
                <a:gd name="T46" fmla="*/ 24 w 946"/>
                <a:gd name="T47" fmla="*/ 323 h 944"/>
                <a:gd name="T48" fmla="*/ 7 w 946"/>
                <a:gd name="T49" fmla="*/ 390 h 944"/>
                <a:gd name="T50" fmla="*/ 0 w 946"/>
                <a:gd name="T51" fmla="*/ 458 h 944"/>
                <a:gd name="T52" fmla="*/ 3 w 946"/>
                <a:gd name="T53" fmla="*/ 527 h 944"/>
                <a:gd name="T54" fmla="*/ 17 w 946"/>
                <a:gd name="T55" fmla="*/ 594 h 944"/>
                <a:gd name="T56" fmla="*/ 39 w 946"/>
                <a:gd name="T57" fmla="*/ 657 h 944"/>
                <a:gd name="T58" fmla="*/ 70 w 946"/>
                <a:gd name="T59" fmla="*/ 719 h 944"/>
                <a:gd name="T60" fmla="*/ 110 w 946"/>
                <a:gd name="T61" fmla="*/ 775 h 944"/>
                <a:gd name="T62" fmla="*/ 159 w 946"/>
                <a:gd name="T63" fmla="*/ 824 h 944"/>
                <a:gd name="T64" fmla="*/ 216 w 946"/>
                <a:gd name="T65" fmla="*/ 869 h 944"/>
                <a:gd name="T66" fmla="*/ 258 w 946"/>
                <a:gd name="T67" fmla="*/ 892 h 944"/>
                <a:gd name="T68" fmla="*/ 324 w 946"/>
                <a:gd name="T69" fmla="*/ 919 h 944"/>
                <a:gd name="T70" fmla="*/ 392 w 946"/>
                <a:gd name="T71" fmla="*/ 938 h 944"/>
                <a:gd name="T72" fmla="*/ 460 w 946"/>
                <a:gd name="T73" fmla="*/ 944 h 944"/>
                <a:gd name="T74" fmla="*/ 529 w 946"/>
                <a:gd name="T75" fmla="*/ 940 h 944"/>
                <a:gd name="T76" fmla="*/ 595 w 946"/>
                <a:gd name="T77" fmla="*/ 927 h 944"/>
                <a:gd name="T78" fmla="*/ 659 w 946"/>
                <a:gd name="T79" fmla="*/ 905 h 944"/>
                <a:gd name="T80" fmla="*/ 720 w 946"/>
                <a:gd name="T81" fmla="*/ 874 h 944"/>
                <a:gd name="T82" fmla="*/ 776 w 946"/>
                <a:gd name="T83" fmla="*/ 833 h 944"/>
                <a:gd name="T84" fmla="*/ 826 w 946"/>
                <a:gd name="T85" fmla="*/ 785 h 944"/>
                <a:gd name="T86" fmla="*/ 869 w 946"/>
                <a:gd name="T87" fmla="*/ 728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6" h="944">
                  <a:moveTo>
                    <a:pt x="882" y="708"/>
                  </a:moveTo>
                  <a:lnTo>
                    <a:pt x="882" y="708"/>
                  </a:lnTo>
                  <a:lnTo>
                    <a:pt x="893" y="686"/>
                  </a:lnTo>
                  <a:lnTo>
                    <a:pt x="904" y="664"/>
                  </a:lnTo>
                  <a:lnTo>
                    <a:pt x="913" y="643"/>
                  </a:lnTo>
                  <a:lnTo>
                    <a:pt x="921" y="621"/>
                  </a:lnTo>
                  <a:lnTo>
                    <a:pt x="927" y="598"/>
                  </a:lnTo>
                  <a:lnTo>
                    <a:pt x="934" y="575"/>
                  </a:lnTo>
                  <a:lnTo>
                    <a:pt x="938" y="553"/>
                  </a:lnTo>
                  <a:lnTo>
                    <a:pt x="942" y="530"/>
                  </a:lnTo>
                  <a:lnTo>
                    <a:pt x="944" y="506"/>
                  </a:lnTo>
                  <a:lnTo>
                    <a:pt x="944" y="484"/>
                  </a:lnTo>
                  <a:lnTo>
                    <a:pt x="946" y="461"/>
                  </a:lnTo>
                  <a:lnTo>
                    <a:pt x="944" y="439"/>
                  </a:lnTo>
                  <a:lnTo>
                    <a:pt x="942" y="416"/>
                  </a:lnTo>
                  <a:lnTo>
                    <a:pt x="939" y="393"/>
                  </a:lnTo>
                  <a:lnTo>
                    <a:pt x="934" y="371"/>
                  </a:lnTo>
                  <a:lnTo>
                    <a:pt x="929" y="349"/>
                  </a:lnTo>
                  <a:lnTo>
                    <a:pt x="922" y="328"/>
                  </a:lnTo>
                  <a:lnTo>
                    <a:pt x="916" y="306"/>
                  </a:lnTo>
                  <a:lnTo>
                    <a:pt x="907" y="285"/>
                  </a:lnTo>
                  <a:lnTo>
                    <a:pt x="897" y="264"/>
                  </a:lnTo>
                  <a:lnTo>
                    <a:pt x="887" y="244"/>
                  </a:lnTo>
                  <a:lnTo>
                    <a:pt x="875" y="224"/>
                  </a:lnTo>
                  <a:lnTo>
                    <a:pt x="864" y="205"/>
                  </a:lnTo>
                  <a:lnTo>
                    <a:pt x="849" y="186"/>
                  </a:lnTo>
                  <a:lnTo>
                    <a:pt x="835" y="168"/>
                  </a:lnTo>
                  <a:lnTo>
                    <a:pt x="819" y="151"/>
                  </a:lnTo>
                  <a:lnTo>
                    <a:pt x="804" y="134"/>
                  </a:lnTo>
                  <a:lnTo>
                    <a:pt x="787" y="118"/>
                  </a:lnTo>
                  <a:lnTo>
                    <a:pt x="768" y="102"/>
                  </a:lnTo>
                  <a:lnTo>
                    <a:pt x="749" y="88"/>
                  </a:lnTo>
                  <a:lnTo>
                    <a:pt x="729" y="75"/>
                  </a:lnTo>
                  <a:lnTo>
                    <a:pt x="708" y="62"/>
                  </a:lnTo>
                  <a:lnTo>
                    <a:pt x="708" y="62"/>
                  </a:lnTo>
                  <a:lnTo>
                    <a:pt x="688" y="50"/>
                  </a:lnTo>
                  <a:lnTo>
                    <a:pt x="665" y="40"/>
                  </a:lnTo>
                  <a:lnTo>
                    <a:pt x="643" y="31"/>
                  </a:lnTo>
                  <a:lnTo>
                    <a:pt x="621" y="23"/>
                  </a:lnTo>
                  <a:lnTo>
                    <a:pt x="599" y="16"/>
                  </a:lnTo>
                  <a:lnTo>
                    <a:pt x="577" y="10"/>
                  </a:lnTo>
                  <a:lnTo>
                    <a:pt x="553" y="6"/>
                  </a:lnTo>
                  <a:lnTo>
                    <a:pt x="531" y="2"/>
                  </a:lnTo>
                  <a:lnTo>
                    <a:pt x="508" y="0"/>
                  </a:lnTo>
                  <a:lnTo>
                    <a:pt x="486" y="0"/>
                  </a:lnTo>
                  <a:lnTo>
                    <a:pt x="462" y="0"/>
                  </a:lnTo>
                  <a:lnTo>
                    <a:pt x="440" y="0"/>
                  </a:lnTo>
                  <a:lnTo>
                    <a:pt x="417" y="2"/>
                  </a:lnTo>
                  <a:lnTo>
                    <a:pt x="394" y="5"/>
                  </a:lnTo>
                  <a:lnTo>
                    <a:pt x="372" y="10"/>
                  </a:lnTo>
                  <a:lnTo>
                    <a:pt x="350" y="15"/>
                  </a:lnTo>
                  <a:lnTo>
                    <a:pt x="328" y="22"/>
                  </a:lnTo>
                  <a:lnTo>
                    <a:pt x="307" y="28"/>
                  </a:lnTo>
                  <a:lnTo>
                    <a:pt x="286" y="37"/>
                  </a:lnTo>
                  <a:lnTo>
                    <a:pt x="265" y="46"/>
                  </a:lnTo>
                  <a:lnTo>
                    <a:pt x="245" y="57"/>
                  </a:lnTo>
                  <a:lnTo>
                    <a:pt x="225" y="69"/>
                  </a:lnTo>
                  <a:lnTo>
                    <a:pt x="205" y="82"/>
                  </a:lnTo>
                  <a:lnTo>
                    <a:pt x="187" y="95"/>
                  </a:lnTo>
                  <a:lnTo>
                    <a:pt x="169" y="109"/>
                  </a:lnTo>
                  <a:lnTo>
                    <a:pt x="152" y="125"/>
                  </a:lnTo>
                  <a:lnTo>
                    <a:pt x="135" y="140"/>
                  </a:lnTo>
                  <a:lnTo>
                    <a:pt x="119" y="157"/>
                  </a:lnTo>
                  <a:lnTo>
                    <a:pt x="104" y="175"/>
                  </a:lnTo>
                  <a:lnTo>
                    <a:pt x="89" y="195"/>
                  </a:lnTo>
                  <a:lnTo>
                    <a:pt x="76" y="214"/>
                  </a:lnTo>
                  <a:lnTo>
                    <a:pt x="63" y="235"/>
                  </a:lnTo>
                  <a:lnTo>
                    <a:pt x="63" y="235"/>
                  </a:lnTo>
                  <a:lnTo>
                    <a:pt x="52" y="256"/>
                  </a:lnTo>
                  <a:lnTo>
                    <a:pt x="41" y="278"/>
                  </a:lnTo>
                  <a:lnTo>
                    <a:pt x="32" y="300"/>
                  </a:lnTo>
                  <a:lnTo>
                    <a:pt x="24" y="323"/>
                  </a:lnTo>
                  <a:lnTo>
                    <a:pt x="17" y="345"/>
                  </a:lnTo>
                  <a:lnTo>
                    <a:pt x="11" y="367"/>
                  </a:lnTo>
                  <a:lnTo>
                    <a:pt x="7" y="390"/>
                  </a:lnTo>
                  <a:lnTo>
                    <a:pt x="3" y="413"/>
                  </a:lnTo>
                  <a:lnTo>
                    <a:pt x="1" y="436"/>
                  </a:lnTo>
                  <a:lnTo>
                    <a:pt x="0" y="458"/>
                  </a:lnTo>
                  <a:lnTo>
                    <a:pt x="0" y="482"/>
                  </a:lnTo>
                  <a:lnTo>
                    <a:pt x="1" y="504"/>
                  </a:lnTo>
                  <a:lnTo>
                    <a:pt x="3" y="527"/>
                  </a:lnTo>
                  <a:lnTo>
                    <a:pt x="6" y="549"/>
                  </a:lnTo>
                  <a:lnTo>
                    <a:pt x="10" y="571"/>
                  </a:lnTo>
                  <a:lnTo>
                    <a:pt x="17" y="594"/>
                  </a:lnTo>
                  <a:lnTo>
                    <a:pt x="23" y="616"/>
                  </a:lnTo>
                  <a:lnTo>
                    <a:pt x="30" y="637"/>
                  </a:lnTo>
                  <a:lnTo>
                    <a:pt x="39" y="657"/>
                  </a:lnTo>
                  <a:lnTo>
                    <a:pt x="48" y="678"/>
                  </a:lnTo>
                  <a:lnTo>
                    <a:pt x="58" y="699"/>
                  </a:lnTo>
                  <a:lnTo>
                    <a:pt x="70" y="719"/>
                  </a:lnTo>
                  <a:lnTo>
                    <a:pt x="82" y="738"/>
                  </a:lnTo>
                  <a:lnTo>
                    <a:pt x="96" y="756"/>
                  </a:lnTo>
                  <a:lnTo>
                    <a:pt x="110" y="775"/>
                  </a:lnTo>
                  <a:lnTo>
                    <a:pt x="125" y="792"/>
                  </a:lnTo>
                  <a:lnTo>
                    <a:pt x="142" y="809"/>
                  </a:lnTo>
                  <a:lnTo>
                    <a:pt x="159" y="824"/>
                  </a:lnTo>
                  <a:lnTo>
                    <a:pt x="177" y="840"/>
                  </a:lnTo>
                  <a:lnTo>
                    <a:pt x="195" y="854"/>
                  </a:lnTo>
                  <a:lnTo>
                    <a:pt x="216" y="869"/>
                  </a:lnTo>
                  <a:lnTo>
                    <a:pt x="237" y="880"/>
                  </a:lnTo>
                  <a:lnTo>
                    <a:pt x="237" y="880"/>
                  </a:lnTo>
                  <a:lnTo>
                    <a:pt x="258" y="892"/>
                  </a:lnTo>
                  <a:lnTo>
                    <a:pt x="280" y="902"/>
                  </a:lnTo>
                  <a:lnTo>
                    <a:pt x="301" y="912"/>
                  </a:lnTo>
                  <a:lnTo>
                    <a:pt x="324" y="919"/>
                  </a:lnTo>
                  <a:lnTo>
                    <a:pt x="346" y="927"/>
                  </a:lnTo>
                  <a:lnTo>
                    <a:pt x="368" y="932"/>
                  </a:lnTo>
                  <a:lnTo>
                    <a:pt x="392" y="938"/>
                  </a:lnTo>
                  <a:lnTo>
                    <a:pt x="414" y="940"/>
                  </a:lnTo>
                  <a:lnTo>
                    <a:pt x="437" y="943"/>
                  </a:lnTo>
                  <a:lnTo>
                    <a:pt x="460" y="944"/>
                  </a:lnTo>
                  <a:lnTo>
                    <a:pt x="483" y="944"/>
                  </a:lnTo>
                  <a:lnTo>
                    <a:pt x="505" y="943"/>
                  </a:lnTo>
                  <a:lnTo>
                    <a:pt x="529" y="940"/>
                  </a:lnTo>
                  <a:lnTo>
                    <a:pt x="551" y="938"/>
                  </a:lnTo>
                  <a:lnTo>
                    <a:pt x="573" y="934"/>
                  </a:lnTo>
                  <a:lnTo>
                    <a:pt x="595" y="927"/>
                  </a:lnTo>
                  <a:lnTo>
                    <a:pt x="616" y="922"/>
                  </a:lnTo>
                  <a:lnTo>
                    <a:pt x="638" y="914"/>
                  </a:lnTo>
                  <a:lnTo>
                    <a:pt x="659" y="905"/>
                  </a:lnTo>
                  <a:lnTo>
                    <a:pt x="680" y="896"/>
                  </a:lnTo>
                  <a:lnTo>
                    <a:pt x="699" y="885"/>
                  </a:lnTo>
                  <a:lnTo>
                    <a:pt x="720" y="874"/>
                  </a:lnTo>
                  <a:lnTo>
                    <a:pt x="738" y="862"/>
                  </a:lnTo>
                  <a:lnTo>
                    <a:pt x="758" y="848"/>
                  </a:lnTo>
                  <a:lnTo>
                    <a:pt x="776" y="833"/>
                  </a:lnTo>
                  <a:lnTo>
                    <a:pt x="793" y="819"/>
                  </a:lnTo>
                  <a:lnTo>
                    <a:pt x="810" y="802"/>
                  </a:lnTo>
                  <a:lnTo>
                    <a:pt x="826" y="785"/>
                  </a:lnTo>
                  <a:lnTo>
                    <a:pt x="841" y="767"/>
                  </a:lnTo>
                  <a:lnTo>
                    <a:pt x="856" y="749"/>
                  </a:lnTo>
                  <a:lnTo>
                    <a:pt x="869" y="728"/>
                  </a:lnTo>
                  <a:lnTo>
                    <a:pt x="882" y="708"/>
                  </a:lnTo>
                  <a:lnTo>
                    <a:pt x="882" y="70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Freeform 127"/>
            <p:cNvSpPr>
              <a:spLocks/>
            </p:cNvSpPr>
            <p:nvPr userDrawn="1"/>
          </p:nvSpPr>
          <p:spPr bwMode="auto">
            <a:xfrm>
              <a:off x="2187" y="837"/>
              <a:ext cx="216" cy="216"/>
            </a:xfrm>
            <a:custGeom>
              <a:avLst/>
              <a:gdLst>
                <a:gd name="T0" fmla="*/ 817 w 864"/>
                <a:gd name="T1" fmla="*/ 628 h 864"/>
                <a:gd name="T2" fmla="*/ 842 w 864"/>
                <a:gd name="T3" fmla="*/ 568 h 864"/>
                <a:gd name="T4" fmla="*/ 858 w 864"/>
                <a:gd name="T5" fmla="*/ 505 h 864"/>
                <a:gd name="T6" fmla="*/ 864 w 864"/>
                <a:gd name="T7" fmla="*/ 443 h 864"/>
                <a:gd name="T8" fmla="*/ 862 w 864"/>
                <a:gd name="T9" fmla="*/ 380 h 864"/>
                <a:gd name="T10" fmla="*/ 850 w 864"/>
                <a:gd name="T11" fmla="*/ 319 h 864"/>
                <a:gd name="T12" fmla="*/ 829 w 864"/>
                <a:gd name="T13" fmla="*/ 260 h 864"/>
                <a:gd name="T14" fmla="*/ 800 w 864"/>
                <a:gd name="T15" fmla="*/ 206 h 864"/>
                <a:gd name="T16" fmla="*/ 764 w 864"/>
                <a:gd name="T17" fmla="*/ 153 h 864"/>
                <a:gd name="T18" fmla="*/ 720 w 864"/>
                <a:gd name="T19" fmla="*/ 108 h 864"/>
                <a:gd name="T20" fmla="*/ 668 w 864"/>
                <a:gd name="T21" fmla="*/ 69 h 864"/>
                <a:gd name="T22" fmla="*/ 628 w 864"/>
                <a:gd name="T23" fmla="*/ 47 h 864"/>
                <a:gd name="T24" fmla="*/ 569 w 864"/>
                <a:gd name="T25" fmla="*/ 21 h 864"/>
                <a:gd name="T26" fmla="*/ 506 w 864"/>
                <a:gd name="T27" fmla="*/ 5 h 864"/>
                <a:gd name="T28" fmla="*/ 443 w 864"/>
                <a:gd name="T29" fmla="*/ 0 h 864"/>
                <a:gd name="T30" fmla="*/ 381 w 864"/>
                <a:gd name="T31" fmla="*/ 2 h 864"/>
                <a:gd name="T32" fmla="*/ 320 w 864"/>
                <a:gd name="T33" fmla="*/ 14 h 864"/>
                <a:gd name="T34" fmla="*/ 261 w 864"/>
                <a:gd name="T35" fmla="*/ 35 h 864"/>
                <a:gd name="T36" fmla="*/ 206 w 864"/>
                <a:gd name="T37" fmla="*/ 64 h 864"/>
                <a:gd name="T38" fmla="*/ 155 w 864"/>
                <a:gd name="T39" fmla="*/ 100 h 864"/>
                <a:gd name="T40" fmla="*/ 109 w 864"/>
                <a:gd name="T41" fmla="*/ 144 h 864"/>
                <a:gd name="T42" fmla="*/ 69 w 864"/>
                <a:gd name="T43" fmla="*/ 196 h 864"/>
                <a:gd name="T44" fmla="*/ 47 w 864"/>
                <a:gd name="T45" fmla="*/ 234 h 864"/>
                <a:gd name="T46" fmla="*/ 23 w 864"/>
                <a:gd name="T47" fmla="*/ 295 h 864"/>
                <a:gd name="T48" fmla="*/ 7 w 864"/>
                <a:gd name="T49" fmla="*/ 357 h 864"/>
                <a:gd name="T50" fmla="*/ 0 w 864"/>
                <a:gd name="T51" fmla="*/ 419 h 864"/>
                <a:gd name="T52" fmla="*/ 3 w 864"/>
                <a:gd name="T53" fmla="*/ 482 h 864"/>
                <a:gd name="T54" fmla="*/ 15 w 864"/>
                <a:gd name="T55" fmla="*/ 543 h 864"/>
                <a:gd name="T56" fmla="*/ 36 w 864"/>
                <a:gd name="T57" fmla="*/ 602 h 864"/>
                <a:gd name="T58" fmla="*/ 64 w 864"/>
                <a:gd name="T59" fmla="*/ 658 h 864"/>
                <a:gd name="T60" fmla="*/ 101 w 864"/>
                <a:gd name="T61" fmla="*/ 708 h 864"/>
                <a:gd name="T62" fmla="*/ 145 w 864"/>
                <a:gd name="T63" fmla="*/ 754 h 864"/>
                <a:gd name="T64" fmla="*/ 197 w 864"/>
                <a:gd name="T65" fmla="*/ 793 h 864"/>
                <a:gd name="T66" fmla="*/ 236 w 864"/>
                <a:gd name="T67" fmla="*/ 815 h 864"/>
                <a:gd name="T68" fmla="*/ 296 w 864"/>
                <a:gd name="T69" fmla="*/ 841 h 864"/>
                <a:gd name="T70" fmla="*/ 357 w 864"/>
                <a:gd name="T71" fmla="*/ 857 h 864"/>
                <a:gd name="T72" fmla="*/ 420 w 864"/>
                <a:gd name="T73" fmla="*/ 864 h 864"/>
                <a:gd name="T74" fmla="*/ 483 w 864"/>
                <a:gd name="T75" fmla="*/ 860 h 864"/>
                <a:gd name="T76" fmla="*/ 544 w 864"/>
                <a:gd name="T77" fmla="*/ 848 h 864"/>
                <a:gd name="T78" fmla="*/ 602 w 864"/>
                <a:gd name="T79" fmla="*/ 828 h 864"/>
                <a:gd name="T80" fmla="*/ 658 w 864"/>
                <a:gd name="T81" fmla="*/ 800 h 864"/>
                <a:gd name="T82" fmla="*/ 709 w 864"/>
                <a:gd name="T83" fmla="*/ 763 h 864"/>
                <a:gd name="T84" fmla="*/ 755 w 864"/>
                <a:gd name="T85" fmla="*/ 718 h 864"/>
                <a:gd name="T86" fmla="*/ 795 w 864"/>
                <a:gd name="T87" fmla="*/ 667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806" y="647"/>
                  </a:moveTo>
                  <a:lnTo>
                    <a:pt x="806" y="647"/>
                  </a:lnTo>
                  <a:lnTo>
                    <a:pt x="817" y="628"/>
                  </a:lnTo>
                  <a:lnTo>
                    <a:pt x="827" y="608"/>
                  </a:lnTo>
                  <a:lnTo>
                    <a:pt x="834" y="587"/>
                  </a:lnTo>
                  <a:lnTo>
                    <a:pt x="842" y="568"/>
                  </a:lnTo>
                  <a:lnTo>
                    <a:pt x="849" y="547"/>
                  </a:lnTo>
                  <a:lnTo>
                    <a:pt x="854" y="526"/>
                  </a:lnTo>
                  <a:lnTo>
                    <a:pt x="858" y="505"/>
                  </a:lnTo>
                  <a:lnTo>
                    <a:pt x="860" y="484"/>
                  </a:lnTo>
                  <a:lnTo>
                    <a:pt x="863" y="464"/>
                  </a:lnTo>
                  <a:lnTo>
                    <a:pt x="864" y="443"/>
                  </a:lnTo>
                  <a:lnTo>
                    <a:pt x="864" y="422"/>
                  </a:lnTo>
                  <a:lnTo>
                    <a:pt x="863" y="401"/>
                  </a:lnTo>
                  <a:lnTo>
                    <a:pt x="862" y="380"/>
                  </a:lnTo>
                  <a:lnTo>
                    <a:pt x="858" y="359"/>
                  </a:lnTo>
                  <a:lnTo>
                    <a:pt x="854" y="340"/>
                  </a:lnTo>
                  <a:lnTo>
                    <a:pt x="850" y="319"/>
                  </a:lnTo>
                  <a:lnTo>
                    <a:pt x="843" y="299"/>
                  </a:lnTo>
                  <a:lnTo>
                    <a:pt x="837" y="280"/>
                  </a:lnTo>
                  <a:lnTo>
                    <a:pt x="829" y="260"/>
                  </a:lnTo>
                  <a:lnTo>
                    <a:pt x="820" y="242"/>
                  </a:lnTo>
                  <a:lnTo>
                    <a:pt x="811" y="224"/>
                  </a:lnTo>
                  <a:lnTo>
                    <a:pt x="800" y="206"/>
                  </a:lnTo>
                  <a:lnTo>
                    <a:pt x="789" y="187"/>
                  </a:lnTo>
                  <a:lnTo>
                    <a:pt x="777" y="170"/>
                  </a:lnTo>
                  <a:lnTo>
                    <a:pt x="764" y="153"/>
                  </a:lnTo>
                  <a:lnTo>
                    <a:pt x="750" y="138"/>
                  </a:lnTo>
                  <a:lnTo>
                    <a:pt x="735" y="123"/>
                  </a:lnTo>
                  <a:lnTo>
                    <a:pt x="720" y="108"/>
                  </a:lnTo>
                  <a:lnTo>
                    <a:pt x="703" y="95"/>
                  </a:lnTo>
                  <a:lnTo>
                    <a:pt x="686" y="81"/>
                  </a:lnTo>
                  <a:lnTo>
                    <a:pt x="668" y="69"/>
                  </a:lnTo>
                  <a:lnTo>
                    <a:pt x="648" y="57"/>
                  </a:lnTo>
                  <a:lnTo>
                    <a:pt x="648" y="57"/>
                  </a:lnTo>
                  <a:lnTo>
                    <a:pt x="628" y="47"/>
                  </a:lnTo>
                  <a:lnTo>
                    <a:pt x="609" y="38"/>
                  </a:lnTo>
                  <a:lnTo>
                    <a:pt x="588" y="28"/>
                  </a:lnTo>
                  <a:lnTo>
                    <a:pt x="569" y="21"/>
                  </a:lnTo>
                  <a:lnTo>
                    <a:pt x="548" y="15"/>
                  </a:lnTo>
                  <a:lnTo>
                    <a:pt x="527" y="10"/>
                  </a:lnTo>
                  <a:lnTo>
                    <a:pt x="506" y="5"/>
                  </a:lnTo>
                  <a:lnTo>
                    <a:pt x="485" y="2"/>
                  </a:lnTo>
                  <a:lnTo>
                    <a:pt x="464" y="0"/>
                  </a:lnTo>
                  <a:lnTo>
                    <a:pt x="443" y="0"/>
                  </a:lnTo>
                  <a:lnTo>
                    <a:pt x="423" y="0"/>
                  </a:lnTo>
                  <a:lnTo>
                    <a:pt x="402" y="0"/>
                  </a:lnTo>
                  <a:lnTo>
                    <a:pt x="381" y="2"/>
                  </a:lnTo>
                  <a:lnTo>
                    <a:pt x="361" y="5"/>
                  </a:lnTo>
                  <a:lnTo>
                    <a:pt x="340" y="9"/>
                  </a:lnTo>
                  <a:lnTo>
                    <a:pt x="320" y="14"/>
                  </a:lnTo>
                  <a:lnTo>
                    <a:pt x="300" y="19"/>
                  </a:lnTo>
                  <a:lnTo>
                    <a:pt x="281" y="27"/>
                  </a:lnTo>
                  <a:lnTo>
                    <a:pt x="261" y="35"/>
                  </a:lnTo>
                  <a:lnTo>
                    <a:pt x="243" y="43"/>
                  </a:lnTo>
                  <a:lnTo>
                    <a:pt x="224" y="53"/>
                  </a:lnTo>
                  <a:lnTo>
                    <a:pt x="206" y="64"/>
                  </a:lnTo>
                  <a:lnTo>
                    <a:pt x="188" y="74"/>
                  </a:lnTo>
                  <a:lnTo>
                    <a:pt x="171" y="87"/>
                  </a:lnTo>
                  <a:lnTo>
                    <a:pt x="155" y="100"/>
                  </a:lnTo>
                  <a:lnTo>
                    <a:pt x="138" y="113"/>
                  </a:lnTo>
                  <a:lnTo>
                    <a:pt x="124" y="129"/>
                  </a:lnTo>
                  <a:lnTo>
                    <a:pt x="109" y="144"/>
                  </a:lnTo>
                  <a:lnTo>
                    <a:pt x="95" y="161"/>
                  </a:lnTo>
                  <a:lnTo>
                    <a:pt x="82" y="178"/>
                  </a:lnTo>
                  <a:lnTo>
                    <a:pt x="69" y="196"/>
                  </a:lnTo>
                  <a:lnTo>
                    <a:pt x="58" y="215"/>
                  </a:lnTo>
                  <a:lnTo>
                    <a:pt x="58" y="215"/>
                  </a:lnTo>
                  <a:lnTo>
                    <a:pt x="47" y="234"/>
                  </a:lnTo>
                  <a:lnTo>
                    <a:pt x="38" y="255"/>
                  </a:lnTo>
                  <a:lnTo>
                    <a:pt x="29" y="275"/>
                  </a:lnTo>
                  <a:lnTo>
                    <a:pt x="23" y="295"/>
                  </a:lnTo>
                  <a:lnTo>
                    <a:pt x="16" y="315"/>
                  </a:lnTo>
                  <a:lnTo>
                    <a:pt x="11" y="336"/>
                  </a:lnTo>
                  <a:lnTo>
                    <a:pt x="7" y="357"/>
                  </a:lnTo>
                  <a:lnTo>
                    <a:pt x="3" y="378"/>
                  </a:lnTo>
                  <a:lnTo>
                    <a:pt x="2" y="398"/>
                  </a:lnTo>
                  <a:lnTo>
                    <a:pt x="0" y="419"/>
                  </a:lnTo>
                  <a:lnTo>
                    <a:pt x="0" y="440"/>
                  </a:lnTo>
                  <a:lnTo>
                    <a:pt x="2" y="461"/>
                  </a:lnTo>
                  <a:lnTo>
                    <a:pt x="3" y="482"/>
                  </a:lnTo>
                  <a:lnTo>
                    <a:pt x="6" y="503"/>
                  </a:lnTo>
                  <a:lnTo>
                    <a:pt x="9" y="523"/>
                  </a:lnTo>
                  <a:lnTo>
                    <a:pt x="15" y="543"/>
                  </a:lnTo>
                  <a:lnTo>
                    <a:pt x="21" y="563"/>
                  </a:lnTo>
                  <a:lnTo>
                    <a:pt x="28" y="582"/>
                  </a:lnTo>
                  <a:lnTo>
                    <a:pt x="36" y="602"/>
                  </a:lnTo>
                  <a:lnTo>
                    <a:pt x="43" y="621"/>
                  </a:lnTo>
                  <a:lnTo>
                    <a:pt x="54" y="639"/>
                  </a:lnTo>
                  <a:lnTo>
                    <a:pt x="64" y="658"/>
                  </a:lnTo>
                  <a:lnTo>
                    <a:pt x="75" y="675"/>
                  </a:lnTo>
                  <a:lnTo>
                    <a:pt x="88" y="692"/>
                  </a:lnTo>
                  <a:lnTo>
                    <a:pt x="101" y="708"/>
                  </a:lnTo>
                  <a:lnTo>
                    <a:pt x="115" y="724"/>
                  </a:lnTo>
                  <a:lnTo>
                    <a:pt x="129" y="740"/>
                  </a:lnTo>
                  <a:lnTo>
                    <a:pt x="145" y="754"/>
                  </a:lnTo>
                  <a:lnTo>
                    <a:pt x="162" y="768"/>
                  </a:lnTo>
                  <a:lnTo>
                    <a:pt x="179" y="781"/>
                  </a:lnTo>
                  <a:lnTo>
                    <a:pt x="197" y="793"/>
                  </a:lnTo>
                  <a:lnTo>
                    <a:pt x="217" y="805"/>
                  </a:lnTo>
                  <a:lnTo>
                    <a:pt x="217" y="805"/>
                  </a:lnTo>
                  <a:lnTo>
                    <a:pt x="236" y="815"/>
                  </a:lnTo>
                  <a:lnTo>
                    <a:pt x="256" y="826"/>
                  </a:lnTo>
                  <a:lnTo>
                    <a:pt x="275" y="834"/>
                  </a:lnTo>
                  <a:lnTo>
                    <a:pt x="296" y="841"/>
                  </a:lnTo>
                  <a:lnTo>
                    <a:pt x="317" y="848"/>
                  </a:lnTo>
                  <a:lnTo>
                    <a:pt x="337" y="853"/>
                  </a:lnTo>
                  <a:lnTo>
                    <a:pt x="357" y="857"/>
                  </a:lnTo>
                  <a:lnTo>
                    <a:pt x="378" y="860"/>
                  </a:lnTo>
                  <a:lnTo>
                    <a:pt x="399" y="862"/>
                  </a:lnTo>
                  <a:lnTo>
                    <a:pt x="420" y="864"/>
                  </a:lnTo>
                  <a:lnTo>
                    <a:pt x="441" y="864"/>
                  </a:lnTo>
                  <a:lnTo>
                    <a:pt x="462" y="862"/>
                  </a:lnTo>
                  <a:lnTo>
                    <a:pt x="483" y="860"/>
                  </a:lnTo>
                  <a:lnTo>
                    <a:pt x="503" y="857"/>
                  </a:lnTo>
                  <a:lnTo>
                    <a:pt x="524" y="853"/>
                  </a:lnTo>
                  <a:lnTo>
                    <a:pt x="544" y="848"/>
                  </a:lnTo>
                  <a:lnTo>
                    <a:pt x="563" y="843"/>
                  </a:lnTo>
                  <a:lnTo>
                    <a:pt x="583" y="836"/>
                  </a:lnTo>
                  <a:lnTo>
                    <a:pt x="602" y="828"/>
                  </a:lnTo>
                  <a:lnTo>
                    <a:pt x="622" y="819"/>
                  </a:lnTo>
                  <a:lnTo>
                    <a:pt x="640" y="810"/>
                  </a:lnTo>
                  <a:lnTo>
                    <a:pt x="658" y="800"/>
                  </a:lnTo>
                  <a:lnTo>
                    <a:pt x="675" y="788"/>
                  </a:lnTo>
                  <a:lnTo>
                    <a:pt x="692" y="776"/>
                  </a:lnTo>
                  <a:lnTo>
                    <a:pt x="709" y="763"/>
                  </a:lnTo>
                  <a:lnTo>
                    <a:pt x="725" y="749"/>
                  </a:lnTo>
                  <a:lnTo>
                    <a:pt x="741" y="735"/>
                  </a:lnTo>
                  <a:lnTo>
                    <a:pt x="755" y="718"/>
                  </a:lnTo>
                  <a:lnTo>
                    <a:pt x="769" y="702"/>
                  </a:lnTo>
                  <a:lnTo>
                    <a:pt x="782" y="684"/>
                  </a:lnTo>
                  <a:lnTo>
                    <a:pt x="795" y="667"/>
                  </a:lnTo>
                  <a:lnTo>
                    <a:pt x="806" y="647"/>
                  </a:lnTo>
                  <a:lnTo>
                    <a:pt x="806" y="6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Freeform 128"/>
            <p:cNvSpPr>
              <a:spLocks/>
            </p:cNvSpPr>
            <p:nvPr userDrawn="1"/>
          </p:nvSpPr>
          <p:spPr bwMode="auto">
            <a:xfrm>
              <a:off x="2070" y="1066"/>
              <a:ext cx="196" cy="196"/>
            </a:xfrm>
            <a:custGeom>
              <a:avLst/>
              <a:gdLst>
                <a:gd name="T0" fmla="*/ 214 w 783"/>
                <a:gd name="T1" fmla="*/ 740 h 783"/>
                <a:gd name="T2" fmla="*/ 268 w 783"/>
                <a:gd name="T3" fmla="*/ 762 h 783"/>
                <a:gd name="T4" fmla="*/ 324 w 783"/>
                <a:gd name="T5" fmla="*/ 776 h 783"/>
                <a:gd name="T6" fmla="*/ 382 w 783"/>
                <a:gd name="T7" fmla="*/ 783 h 783"/>
                <a:gd name="T8" fmla="*/ 438 w 783"/>
                <a:gd name="T9" fmla="*/ 780 h 783"/>
                <a:gd name="T10" fmla="*/ 494 w 783"/>
                <a:gd name="T11" fmla="*/ 769 h 783"/>
                <a:gd name="T12" fmla="*/ 546 w 783"/>
                <a:gd name="T13" fmla="*/ 750 h 783"/>
                <a:gd name="T14" fmla="*/ 597 w 783"/>
                <a:gd name="T15" fmla="*/ 724 h 783"/>
                <a:gd name="T16" fmla="*/ 644 w 783"/>
                <a:gd name="T17" fmla="*/ 692 h 783"/>
                <a:gd name="T18" fmla="*/ 684 w 783"/>
                <a:gd name="T19" fmla="*/ 651 h 783"/>
                <a:gd name="T20" fmla="*/ 720 w 783"/>
                <a:gd name="T21" fmla="*/ 604 h 783"/>
                <a:gd name="T22" fmla="*/ 740 w 783"/>
                <a:gd name="T23" fmla="*/ 569 h 783"/>
                <a:gd name="T24" fmla="*/ 763 w 783"/>
                <a:gd name="T25" fmla="*/ 515 h 783"/>
                <a:gd name="T26" fmla="*/ 778 w 783"/>
                <a:gd name="T27" fmla="*/ 459 h 783"/>
                <a:gd name="T28" fmla="*/ 783 w 783"/>
                <a:gd name="T29" fmla="*/ 401 h 783"/>
                <a:gd name="T30" fmla="*/ 780 w 783"/>
                <a:gd name="T31" fmla="*/ 345 h 783"/>
                <a:gd name="T32" fmla="*/ 770 w 783"/>
                <a:gd name="T33" fmla="*/ 289 h 783"/>
                <a:gd name="T34" fmla="*/ 752 w 783"/>
                <a:gd name="T35" fmla="*/ 237 h 783"/>
                <a:gd name="T36" fmla="*/ 726 w 783"/>
                <a:gd name="T37" fmla="*/ 186 h 783"/>
                <a:gd name="T38" fmla="*/ 692 w 783"/>
                <a:gd name="T39" fmla="*/ 139 h 783"/>
                <a:gd name="T40" fmla="*/ 651 w 783"/>
                <a:gd name="T41" fmla="*/ 99 h 783"/>
                <a:gd name="T42" fmla="*/ 604 w 783"/>
                <a:gd name="T43" fmla="*/ 62 h 783"/>
                <a:gd name="T44" fmla="*/ 569 w 783"/>
                <a:gd name="T45" fmla="*/ 43 h 783"/>
                <a:gd name="T46" fmla="*/ 516 w 783"/>
                <a:gd name="T47" fmla="*/ 19 h 783"/>
                <a:gd name="T48" fmla="*/ 459 w 783"/>
                <a:gd name="T49" fmla="*/ 5 h 783"/>
                <a:gd name="T50" fmla="*/ 403 w 783"/>
                <a:gd name="T51" fmla="*/ 0 h 783"/>
                <a:gd name="T52" fmla="*/ 345 w 783"/>
                <a:gd name="T53" fmla="*/ 3 h 783"/>
                <a:gd name="T54" fmla="*/ 290 w 783"/>
                <a:gd name="T55" fmla="*/ 13 h 783"/>
                <a:gd name="T56" fmla="*/ 237 w 783"/>
                <a:gd name="T57" fmla="*/ 31 h 783"/>
                <a:gd name="T58" fmla="*/ 188 w 783"/>
                <a:gd name="T59" fmla="*/ 57 h 783"/>
                <a:gd name="T60" fmla="*/ 141 w 783"/>
                <a:gd name="T61" fmla="*/ 91 h 783"/>
                <a:gd name="T62" fmla="*/ 99 w 783"/>
                <a:gd name="T63" fmla="*/ 132 h 783"/>
                <a:gd name="T64" fmla="*/ 64 w 783"/>
                <a:gd name="T65" fmla="*/ 178 h 783"/>
                <a:gd name="T66" fmla="*/ 43 w 783"/>
                <a:gd name="T67" fmla="*/ 214 h 783"/>
                <a:gd name="T68" fmla="*/ 21 w 783"/>
                <a:gd name="T69" fmla="*/ 267 h 783"/>
                <a:gd name="T70" fmla="*/ 6 w 783"/>
                <a:gd name="T71" fmla="*/ 324 h 783"/>
                <a:gd name="T72" fmla="*/ 0 w 783"/>
                <a:gd name="T73" fmla="*/ 380 h 783"/>
                <a:gd name="T74" fmla="*/ 2 w 783"/>
                <a:gd name="T75" fmla="*/ 438 h 783"/>
                <a:gd name="T76" fmla="*/ 13 w 783"/>
                <a:gd name="T77" fmla="*/ 492 h 783"/>
                <a:gd name="T78" fmla="*/ 32 w 783"/>
                <a:gd name="T79" fmla="*/ 546 h 783"/>
                <a:gd name="T80" fmla="*/ 58 w 783"/>
                <a:gd name="T81" fmla="*/ 595 h 783"/>
                <a:gd name="T82" fmla="*/ 91 w 783"/>
                <a:gd name="T83" fmla="*/ 642 h 783"/>
                <a:gd name="T84" fmla="*/ 131 w 783"/>
                <a:gd name="T85" fmla="*/ 684 h 783"/>
                <a:gd name="T86" fmla="*/ 178 w 783"/>
                <a:gd name="T87" fmla="*/ 719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197" y="730"/>
                  </a:moveTo>
                  <a:lnTo>
                    <a:pt x="197" y="730"/>
                  </a:lnTo>
                  <a:lnTo>
                    <a:pt x="214" y="740"/>
                  </a:lnTo>
                  <a:lnTo>
                    <a:pt x="232" y="748"/>
                  </a:lnTo>
                  <a:lnTo>
                    <a:pt x="250" y="756"/>
                  </a:lnTo>
                  <a:lnTo>
                    <a:pt x="268" y="762"/>
                  </a:lnTo>
                  <a:lnTo>
                    <a:pt x="287" y="769"/>
                  </a:lnTo>
                  <a:lnTo>
                    <a:pt x="306" y="773"/>
                  </a:lnTo>
                  <a:lnTo>
                    <a:pt x="324" y="776"/>
                  </a:lnTo>
                  <a:lnTo>
                    <a:pt x="344" y="779"/>
                  </a:lnTo>
                  <a:lnTo>
                    <a:pt x="362" y="782"/>
                  </a:lnTo>
                  <a:lnTo>
                    <a:pt x="382" y="783"/>
                  </a:lnTo>
                  <a:lnTo>
                    <a:pt x="400" y="783"/>
                  </a:lnTo>
                  <a:lnTo>
                    <a:pt x="419" y="782"/>
                  </a:lnTo>
                  <a:lnTo>
                    <a:pt x="438" y="780"/>
                  </a:lnTo>
                  <a:lnTo>
                    <a:pt x="456" y="778"/>
                  </a:lnTo>
                  <a:lnTo>
                    <a:pt x="475" y="774"/>
                  </a:lnTo>
                  <a:lnTo>
                    <a:pt x="494" y="769"/>
                  </a:lnTo>
                  <a:lnTo>
                    <a:pt x="511" y="763"/>
                  </a:lnTo>
                  <a:lnTo>
                    <a:pt x="529" y="758"/>
                  </a:lnTo>
                  <a:lnTo>
                    <a:pt x="546" y="750"/>
                  </a:lnTo>
                  <a:lnTo>
                    <a:pt x="564" y="743"/>
                  </a:lnTo>
                  <a:lnTo>
                    <a:pt x="580" y="735"/>
                  </a:lnTo>
                  <a:lnTo>
                    <a:pt x="597" y="724"/>
                  </a:lnTo>
                  <a:lnTo>
                    <a:pt x="612" y="714"/>
                  </a:lnTo>
                  <a:lnTo>
                    <a:pt x="628" y="703"/>
                  </a:lnTo>
                  <a:lnTo>
                    <a:pt x="644" y="692"/>
                  </a:lnTo>
                  <a:lnTo>
                    <a:pt x="658" y="679"/>
                  </a:lnTo>
                  <a:lnTo>
                    <a:pt x="671" y="666"/>
                  </a:lnTo>
                  <a:lnTo>
                    <a:pt x="684" y="651"/>
                  </a:lnTo>
                  <a:lnTo>
                    <a:pt x="697" y="636"/>
                  </a:lnTo>
                  <a:lnTo>
                    <a:pt x="709" y="620"/>
                  </a:lnTo>
                  <a:lnTo>
                    <a:pt x="720" y="604"/>
                  </a:lnTo>
                  <a:lnTo>
                    <a:pt x="731" y="586"/>
                  </a:lnTo>
                  <a:lnTo>
                    <a:pt x="731" y="586"/>
                  </a:lnTo>
                  <a:lnTo>
                    <a:pt x="740" y="569"/>
                  </a:lnTo>
                  <a:lnTo>
                    <a:pt x="749" y="551"/>
                  </a:lnTo>
                  <a:lnTo>
                    <a:pt x="757" y="533"/>
                  </a:lnTo>
                  <a:lnTo>
                    <a:pt x="763" y="515"/>
                  </a:lnTo>
                  <a:lnTo>
                    <a:pt x="769" y="496"/>
                  </a:lnTo>
                  <a:lnTo>
                    <a:pt x="774" y="477"/>
                  </a:lnTo>
                  <a:lnTo>
                    <a:pt x="778" y="459"/>
                  </a:lnTo>
                  <a:lnTo>
                    <a:pt x="780" y="439"/>
                  </a:lnTo>
                  <a:lnTo>
                    <a:pt x="782" y="421"/>
                  </a:lnTo>
                  <a:lnTo>
                    <a:pt x="783" y="401"/>
                  </a:lnTo>
                  <a:lnTo>
                    <a:pt x="783" y="383"/>
                  </a:lnTo>
                  <a:lnTo>
                    <a:pt x="783" y="363"/>
                  </a:lnTo>
                  <a:lnTo>
                    <a:pt x="780" y="345"/>
                  </a:lnTo>
                  <a:lnTo>
                    <a:pt x="778" y="327"/>
                  </a:lnTo>
                  <a:lnTo>
                    <a:pt x="774" y="307"/>
                  </a:lnTo>
                  <a:lnTo>
                    <a:pt x="770" y="289"/>
                  </a:lnTo>
                  <a:lnTo>
                    <a:pt x="765" y="272"/>
                  </a:lnTo>
                  <a:lnTo>
                    <a:pt x="758" y="254"/>
                  </a:lnTo>
                  <a:lnTo>
                    <a:pt x="752" y="237"/>
                  </a:lnTo>
                  <a:lnTo>
                    <a:pt x="744" y="219"/>
                  </a:lnTo>
                  <a:lnTo>
                    <a:pt x="735" y="203"/>
                  </a:lnTo>
                  <a:lnTo>
                    <a:pt x="726" y="186"/>
                  </a:lnTo>
                  <a:lnTo>
                    <a:pt x="715" y="171"/>
                  </a:lnTo>
                  <a:lnTo>
                    <a:pt x="705" y="155"/>
                  </a:lnTo>
                  <a:lnTo>
                    <a:pt x="692" y="139"/>
                  </a:lnTo>
                  <a:lnTo>
                    <a:pt x="680" y="125"/>
                  </a:lnTo>
                  <a:lnTo>
                    <a:pt x="666" y="112"/>
                  </a:lnTo>
                  <a:lnTo>
                    <a:pt x="651" y="99"/>
                  </a:lnTo>
                  <a:lnTo>
                    <a:pt x="637" y="86"/>
                  </a:lnTo>
                  <a:lnTo>
                    <a:pt x="621" y="74"/>
                  </a:lnTo>
                  <a:lnTo>
                    <a:pt x="604" y="62"/>
                  </a:lnTo>
                  <a:lnTo>
                    <a:pt x="588" y="52"/>
                  </a:lnTo>
                  <a:lnTo>
                    <a:pt x="588" y="52"/>
                  </a:lnTo>
                  <a:lnTo>
                    <a:pt x="569" y="43"/>
                  </a:lnTo>
                  <a:lnTo>
                    <a:pt x="552" y="34"/>
                  </a:lnTo>
                  <a:lnTo>
                    <a:pt x="534" y="26"/>
                  </a:lnTo>
                  <a:lnTo>
                    <a:pt x="516" y="19"/>
                  </a:lnTo>
                  <a:lnTo>
                    <a:pt x="496" y="14"/>
                  </a:lnTo>
                  <a:lnTo>
                    <a:pt x="478" y="9"/>
                  </a:lnTo>
                  <a:lnTo>
                    <a:pt x="459" y="5"/>
                  </a:lnTo>
                  <a:lnTo>
                    <a:pt x="440" y="3"/>
                  </a:lnTo>
                  <a:lnTo>
                    <a:pt x="421" y="0"/>
                  </a:lnTo>
                  <a:lnTo>
                    <a:pt x="403" y="0"/>
                  </a:lnTo>
                  <a:lnTo>
                    <a:pt x="383" y="0"/>
                  </a:lnTo>
                  <a:lnTo>
                    <a:pt x="365" y="0"/>
                  </a:lnTo>
                  <a:lnTo>
                    <a:pt x="345" y="3"/>
                  </a:lnTo>
                  <a:lnTo>
                    <a:pt x="327" y="5"/>
                  </a:lnTo>
                  <a:lnTo>
                    <a:pt x="309" y="9"/>
                  </a:lnTo>
                  <a:lnTo>
                    <a:pt x="290" y="13"/>
                  </a:lnTo>
                  <a:lnTo>
                    <a:pt x="272" y="18"/>
                  </a:lnTo>
                  <a:lnTo>
                    <a:pt x="255" y="25"/>
                  </a:lnTo>
                  <a:lnTo>
                    <a:pt x="237" y="31"/>
                  </a:lnTo>
                  <a:lnTo>
                    <a:pt x="220" y="39"/>
                  </a:lnTo>
                  <a:lnTo>
                    <a:pt x="203" y="48"/>
                  </a:lnTo>
                  <a:lnTo>
                    <a:pt x="188" y="57"/>
                  </a:lnTo>
                  <a:lnTo>
                    <a:pt x="171" y="68"/>
                  </a:lnTo>
                  <a:lnTo>
                    <a:pt x="155" y="78"/>
                  </a:lnTo>
                  <a:lnTo>
                    <a:pt x="141" y="91"/>
                  </a:lnTo>
                  <a:lnTo>
                    <a:pt x="126" y="103"/>
                  </a:lnTo>
                  <a:lnTo>
                    <a:pt x="112" y="117"/>
                  </a:lnTo>
                  <a:lnTo>
                    <a:pt x="99" y="132"/>
                  </a:lnTo>
                  <a:lnTo>
                    <a:pt x="86" y="146"/>
                  </a:lnTo>
                  <a:lnTo>
                    <a:pt x="74" y="161"/>
                  </a:lnTo>
                  <a:lnTo>
                    <a:pt x="64" y="178"/>
                  </a:lnTo>
                  <a:lnTo>
                    <a:pt x="53" y="195"/>
                  </a:lnTo>
                  <a:lnTo>
                    <a:pt x="53" y="195"/>
                  </a:lnTo>
                  <a:lnTo>
                    <a:pt x="43" y="214"/>
                  </a:lnTo>
                  <a:lnTo>
                    <a:pt x="35" y="231"/>
                  </a:lnTo>
                  <a:lnTo>
                    <a:pt x="27" y="249"/>
                  </a:lnTo>
                  <a:lnTo>
                    <a:pt x="21" y="267"/>
                  </a:lnTo>
                  <a:lnTo>
                    <a:pt x="14" y="287"/>
                  </a:lnTo>
                  <a:lnTo>
                    <a:pt x="10" y="305"/>
                  </a:lnTo>
                  <a:lnTo>
                    <a:pt x="6" y="324"/>
                  </a:lnTo>
                  <a:lnTo>
                    <a:pt x="2" y="343"/>
                  </a:lnTo>
                  <a:lnTo>
                    <a:pt x="1" y="362"/>
                  </a:lnTo>
                  <a:lnTo>
                    <a:pt x="0" y="380"/>
                  </a:lnTo>
                  <a:lnTo>
                    <a:pt x="0" y="400"/>
                  </a:lnTo>
                  <a:lnTo>
                    <a:pt x="1" y="418"/>
                  </a:lnTo>
                  <a:lnTo>
                    <a:pt x="2" y="438"/>
                  </a:lnTo>
                  <a:lnTo>
                    <a:pt x="5" y="456"/>
                  </a:lnTo>
                  <a:lnTo>
                    <a:pt x="9" y="474"/>
                  </a:lnTo>
                  <a:lnTo>
                    <a:pt x="13" y="492"/>
                  </a:lnTo>
                  <a:lnTo>
                    <a:pt x="19" y="511"/>
                  </a:lnTo>
                  <a:lnTo>
                    <a:pt x="25" y="528"/>
                  </a:lnTo>
                  <a:lnTo>
                    <a:pt x="32" y="546"/>
                  </a:lnTo>
                  <a:lnTo>
                    <a:pt x="40" y="563"/>
                  </a:lnTo>
                  <a:lnTo>
                    <a:pt x="48" y="580"/>
                  </a:lnTo>
                  <a:lnTo>
                    <a:pt x="58" y="595"/>
                  </a:lnTo>
                  <a:lnTo>
                    <a:pt x="68" y="612"/>
                  </a:lnTo>
                  <a:lnTo>
                    <a:pt x="79" y="628"/>
                  </a:lnTo>
                  <a:lnTo>
                    <a:pt x="91" y="642"/>
                  </a:lnTo>
                  <a:lnTo>
                    <a:pt x="104" y="657"/>
                  </a:lnTo>
                  <a:lnTo>
                    <a:pt x="117" y="671"/>
                  </a:lnTo>
                  <a:lnTo>
                    <a:pt x="131" y="684"/>
                  </a:lnTo>
                  <a:lnTo>
                    <a:pt x="147" y="697"/>
                  </a:lnTo>
                  <a:lnTo>
                    <a:pt x="163" y="709"/>
                  </a:lnTo>
                  <a:lnTo>
                    <a:pt x="178" y="719"/>
                  </a:lnTo>
                  <a:lnTo>
                    <a:pt x="197" y="730"/>
                  </a:lnTo>
                  <a:lnTo>
                    <a:pt x="197" y="7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Freeform 129"/>
            <p:cNvSpPr>
              <a:spLocks/>
            </p:cNvSpPr>
            <p:nvPr userDrawn="1"/>
          </p:nvSpPr>
          <p:spPr bwMode="auto">
            <a:xfrm>
              <a:off x="1954" y="1296"/>
              <a:ext cx="175" cy="175"/>
            </a:xfrm>
            <a:custGeom>
              <a:avLst/>
              <a:gdLst>
                <a:gd name="T0" fmla="*/ 663 w 702"/>
                <a:gd name="T1" fmla="*/ 511 h 702"/>
                <a:gd name="T2" fmla="*/ 684 w 702"/>
                <a:gd name="T3" fmla="*/ 461 h 702"/>
                <a:gd name="T4" fmla="*/ 697 w 702"/>
                <a:gd name="T5" fmla="*/ 412 h 702"/>
                <a:gd name="T6" fmla="*/ 702 w 702"/>
                <a:gd name="T7" fmla="*/ 360 h 702"/>
                <a:gd name="T8" fmla="*/ 699 w 702"/>
                <a:gd name="T9" fmla="*/ 310 h 702"/>
                <a:gd name="T10" fmla="*/ 689 w 702"/>
                <a:gd name="T11" fmla="*/ 261 h 702"/>
                <a:gd name="T12" fmla="*/ 673 w 702"/>
                <a:gd name="T13" fmla="*/ 213 h 702"/>
                <a:gd name="T14" fmla="*/ 650 w 702"/>
                <a:gd name="T15" fmla="*/ 167 h 702"/>
                <a:gd name="T16" fmla="*/ 620 w 702"/>
                <a:gd name="T17" fmla="*/ 125 h 702"/>
                <a:gd name="T18" fmla="*/ 583 w 702"/>
                <a:gd name="T19" fmla="*/ 89 h 702"/>
                <a:gd name="T20" fmla="*/ 542 w 702"/>
                <a:gd name="T21" fmla="*/ 56 h 702"/>
                <a:gd name="T22" fmla="*/ 510 w 702"/>
                <a:gd name="T23" fmla="*/ 38 h 702"/>
                <a:gd name="T24" fmla="*/ 461 w 702"/>
                <a:gd name="T25" fmla="*/ 18 h 702"/>
                <a:gd name="T26" fmla="*/ 410 w 702"/>
                <a:gd name="T27" fmla="*/ 5 h 702"/>
                <a:gd name="T28" fmla="*/ 359 w 702"/>
                <a:gd name="T29" fmla="*/ 0 h 702"/>
                <a:gd name="T30" fmla="*/ 310 w 702"/>
                <a:gd name="T31" fmla="*/ 3 h 702"/>
                <a:gd name="T32" fmla="*/ 259 w 702"/>
                <a:gd name="T33" fmla="*/ 12 h 702"/>
                <a:gd name="T34" fmla="*/ 212 w 702"/>
                <a:gd name="T35" fmla="*/ 29 h 702"/>
                <a:gd name="T36" fmla="*/ 166 w 702"/>
                <a:gd name="T37" fmla="*/ 52 h 702"/>
                <a:gd name="T38" fmla="*/ 125 w 702"/>
                <a:gd name="T39" fmla="*/ 81 h 702"/>
                <a:gd name="T40" fmla="*/ 88 w 702"/>
                <a:gd name="T41" fmla="*/ 117 h 702"/>
                <a:gd name="T42" fmla="*/ 56 w 702"/>
                <a:gd name="T43" fmla="*/ 160 h 702"/>
                <a:gd name="T44" fmla="*/ 37 w 702"/>
                <a:gd name="T45" fmla="*/ 192 h 702"/>
                <a:gd name="T46" fmla="*/ 17 w 702"/>
                <a:gd name="T47" fmla="*/ 240 h 702"/>
                <a:gd name="T48" fmla="*/ 5 w 702"/>
                <a:gd name="T49" fmla="*/ 291 h 702"/>
                <a:gd name="T50" fmla="*/ 0 w 702"/>
                <a:gd name="T51" fmla="*/ 341 h 702"/>
                <a:gd name="T52" fmla="*/ 2 w 702"/>
                <a:gd name="T53" fmla="*/ 392 h 702"/>
                <a:gd name="T54" fmla="*/ 11 w 702"/>
                <a:gd name="T55" fmla="*/ 442 h 702"/>
                <a:gd name="T56" fmla="*/ 28 w 702"/>
                <a:gd name="T57" fmla="*/ 490 h 702"/>
                <a:gd name="T58" fmla="*/ 52 w 702"/>
                <a:gd name="T59" fmla="*/ 534 h 702"/>
                <a:gd name="T60" fmla="*/ 80 w 702"/>
                <a:gd name="T61" fmla="*/ 576 h 702"/>
                <a:gd name="T62" fmla="*/ 117 w 702"/>
                <a:gd name="T63" fmla="*/ 614 h 702"/>
                <a:gd name="T64" fmla="*/ 160 w 702"/>
                <a:gd name="T65" fmla="*/ 645 h 702"/>
                <a:gd name="T66" fmla="*/ 191 w 702"/>
                <a:gd name="T67" fmla="*/ 663 h 702"/>
                <a:gd name="T68" fmla="*/ 239 w 702"/>
                <a:gd name="T69" fmla="*/ 684 h 702"/>
                <a:gd name="T70" fmla="*/ 290 w 702"/>
                <a:gd name="T71" fmla="*/ 697 h 702"/>
                <a:gd name="T72" fmla="*/ 341 w 702"/>
                <a:gd name="T73" fmla="*/ 702 h 702"/>
                <a:gd name="T74" fmla="*/ 392 w 702"/>
                <a:gd name="T75" fmla="*/ 700 h 702"/>
                <a:gd name="T76" fmla="*/ 441 w 702"/>
                <a:gd name="T77" fmla="*/ 689 h 702"/>
                <a:gd name="T78" fmla="*/ 490 w 702"/>
                <a:gd name="T79" fmla="*/ 674 h 702"/>
                <a:gd name="T80" fmla="*/ 534 w 702"/>
                <a:gd name="T81" fmla="*/ 650 h 702"/>
                <a:gd name="T82" fmla="*/ 576 w 702"/>
                <a:gd name="T83" fmla="*/ 620 h 702"/>
                <a:gd name="T84" fmla="*/ 613 w 702"/>
                <a:gd name="T85" fmla="*/ 584 h 702"/>
                <a:gd name="T86" fmla="*/ 645 w 702"/>
                <a:gd name="T87" fmla="*/ 54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654" y="526"/>
                  </a:moveTo>
                  <a:lnTo>
                    <a:pt x="654" y="526"/>
                  </a:lnTo>
                  <a:lnTo>
                    <a:pt x="663" y="511"/>
                  </a:lnTo>
                  <a:lnTo>
                    <a:pt x="671" y="494"/>
                  </a:lnTo>
                  <a:lnTo>
                    <a:pt x="677" y="478"/>
                  </a:lnTo>
                  <a:lnTo>
                    <a:pt x="684" y="461"/>
                  </a:lnTo>
                  <a:lnTo>
                    <a:pt x="689" y="444"/>
                  </a:lnTo>
                  <a:lnTo>
                    <a:pt x="693" y="427"/>
                  </a:lnTo>
                  <a:lnTo>
                    <a:pt x="697" y="412"/>
                  </a:lnTo>
                  <a:lnTo>
                    <a:pt x="699" y="395"/>
                  </a:lnTo>
                  <a:lnTo>
                    <a:pt x="701" y="377"/>
                  </a:lnTo>
                  <a:lnTo>
                    <a:pt x="702" y="360"/>
                  </a:lnTo>
                  <a:lnTo>
                    <a:pt x="702" y="343"/>
                  </a:lnTo>
                  <a:lnTo>
                    <a:pt x="701" y="326"/>
                  </a:lnTo>
                  <a:lnTo>
                    <a:pt x="699" y="310"/>
                  </a:lnTo>
                  <a:lnTo>
                    <a:pt x="697" y="293"/>
                  </a:lnTo>
                  <a:lnTo>
                    <a:pt x="693" y="276"/>
                  </a:lnTo>
                  <a:lnTo>
                    <a:pt x="689" y="261"/>
                  </a:lnTo>
                  <a:lnTo>
                    <a:pt x="685" y="244"/>
                  </a:lnTo>
                  <a:lnTo>
                    <a:pt x="680" y="228"/>
                  </a:lnTo>
                  <a:lnTo>
                    <a:pt x="673" y="213"/>
                  </a:lnTo>
                  <a:lnTo>
                    <a:pt x="666" y="197"/>
                  </a:lnTo>
                  <a:lnTo>
                    <a:pt x="658" y="183"/>
                  </a:lnTo>
                  <a:lnTo>
                    <a:pt x="650" y="167"/>
                  </a:lnTo>
                  <a:lnTo>
                    <a:pt x="641" y="153"/>
                  </a:lnTo>
                  <a:lnTo>
                    <a:pt x="630" y="140"/>
                  </a:lnTo>
                  <a:lnTo>
                    <a:pt x="620" y="125"/>
                  </a:lnTo>
                  <a:lnTo>
                    <a:pt x="608" y="112"/>
                  </a:lnTo>
                  <a:lnTo>
                    <a:pt x="596" y="100"/>
                  </a:lnTo>
                  <a:lnTo>
                    <a:pt x="583" y="89"/>
                  </a:lnTo>
                  <a:lnTo>
                    <a:pt x="570" y="77"/>
                  </a:lnTo>
                  <a:lnTo>
                    <a:pt x="556" y="67"/>
                  </a:lnTo>
                  <a:lnTo>
                    <a:pt x="542" y="56"/>
                  </a:lnTo>
                  <a:lnTo>
                    <a:pt x="526" y="47"/>
                  </a:lnTo>
                  <a:lnTo>
                    <a:pt x="526" y="47"/>
                  </a:lnTo>
                  <a:lnTo>
                    <a:pt x="510" y="38"/>
                  </a:lnTo>
                  <a:lnTo>
                    <a:pt x="494" y="30"/>
                  </a:lnTo>
                  <a:lnTo>
                    <a:pt x="478" y="24"/>
                  </a:lnTo>
                  <a:lnTo>
                    <a:pt x="461" y="18"/>
                  </a:lnTo>
                  <a:lnTo>
                    <a:pt x="444" y="13"/>
                  </a:lnTo>
                  <a:lnTo>
                    <a:pt x="427" y="8"/>
                  </a:lnTo>
                  <a:lnTo>
                    <a:pt x="410" y="5"/>
                  </a:lnTo>
                  <a:lnTo>
                    <a:pt x="393" y="3"/>
                  </a:lnTo>
                  <a:lnTo>
                    <a:pt x="376" y="1"/>
                  </a:lnTo>
                  <a:lnTo>
                    <a:pt x="359" y="0"/>
                  </a:lnTo>
                  <a:lnTo>
                    <a:pt x="342" y="0"/>
                  </a:lnTo>
                  <a:lnTo>
                    <a:pt x="325" y="0"/>
                  </a:lnTo>
                  <a:lnTo>
                    <a:pt x="310" y="3"/>
                  </a:lnTo>
                  <a:lnTo>
                    <a:pt x="293" y="5"/>
                  </a:lnTo>
                  <a:lnTo>
                    <a:pt x="276" y="8"/>
                  </a:lnTo>
                  <a:lnTo>
                    <a:pt x="259" y="12"/>
                  </a:lnTo>
                  <a:lnTo>
                    <a:pt x="243" y="17"/>
                  </a:lnTo>
                  <a:lnTo>
                    <a:pt x="228" y="22"/>
                  </a:lnTo>
                  <a:lnTo>
                    <a:pt x="212" y="29"/>
                  </a:lnTo>
                  <a:lnTo>
                    <a:pt x="196" y="35"/>
                  </a:lnTo>
                  <a:lnTo>
                    <a:pt x="181" y="43"/>
                  </a:lnTo>
                  <a:lnTo>
                    <a:pt x="166" y="52"/>
                  </a:lnTo>
                  <a:lnTo>
                    <a:pt x="152" y="61"/>
                  </a:lnTo>
                  <a:lnTo>
                    <a:pt x="139" y="70"/>
                  </a:lnTo>
                  <a:lnTo>
                    <a:pt x="125" y="81"/>
                  </a:lnTo>
                  <a:lnTo>
                    <a:pt x="112" y="93"/>
                  </a:lnTo>
                  <a:lnTo>
                    <a:pt x="100" y="104"/>
                  </a:lnTo>
                  <a:lnTo>
                    <a:pt x="88" y="117"/>
                  </a:lnTo>
                  <a:lnTo>
                    <a:pt x="77" y="132"/>
                  </a:lnTo>
                  <a:lnTo>
                    <a:pt x="66" y="145"/>
                  </a:lnTo>
                  <a:lnTo>
                    <a:pt x="56" y="160"/>
                  </a:lnTo>
                  <a:lnTo>
                    <a:pt x="47" y="176"/>
                  </a:lnTo>
                  <a:lnTo>
                    <a:pt x="47" y="176"/>
                  </a:lnTo>
                  <a:lnTo>
                    <a:pt x="37" y="192"/>
                  </a:lnTo>
                  <a:lnTo>
                    <a:pt x="30" y="207"/>
                  </a:lnTo>
                  <a:lnTo>
                    <a:pt x="23" y="224"/>
                  </a:lnTo>
                  <a:lnTo>
                    <a:pt x="17" y="240"/>
                  </a:lnTo>
                  <a:lnTo>
                    <a:pt x="13" y="257"/>
                  </a:lnTo>
                  <a:lnTo>
                    <a:pt x="7" y="274"/>
                  </a:lnTo>
                  <a:lnTo>
                    <a:pt x="5" y="291"/>
                  </a:lnTo>
                  <a:lnTo>
                    <a:pt x="2" y="308"/>
                  </a:lnTo>
                  <a:lnTo>
                    <a:pt x="0" y="325"/>
                  </a:lnTo>
                  <a:lnTo>
                    <a:pt x="0" y="341"/>
                  </a:lnTo>
                  <a:lnTo>
                    <a:pt x="0" y="358"/>
                  </a:lnTo>
                  <a:lnTo>
                    <a:pt x="0" y="375"/>
                  </a:lnTo>
                  <a:lnTo>
                    <a:pt x="2" y="392"/>
                  </a:lnTo>
                  <a:lnTo>
                    <a:pt x="4" y="409"/>
                  </a:lnTo>
                  <a:lnTo>
                    <a:pt x="7" y="425"/>
                  </a:lnTo>
                  <a:lnTo>
                    <a:pt x="11" y="442"/>
                  </a:lnTo>
                  <a:lnTo>
                    <a:pt x="17" y="457"/>
                  </a:lnTo>
                  <a:lnTo>
                    <a:pt x="22" y="474"/>
                  </a:lnTo>
                  <a:lnTo>
                    <a:pt x="28" y="490"/>
                  </a:lnTo>
                  <a:lnTo>
                    <a:pt x="35" y="504"/>
                  </a:lnTo>
                  <a:lnTo>
                    <a:pt x="43" y="520"/>
                  </a:lnTo>
                  <a:lnTo>
                    <a:pt x="52" y="534"/>
                  </a:lnTo>
                  <a:lnTo>
                    <a:pt x="61" y="549"/>
                  </a:lnTo>
                  <a:lnTo>
                    <a:pt x="70" y="563"/>
                  </a:lnTo>
                  <a:lnTo>
                    <a:pt x="80" y="576"/>
                  </a:lnTo>
                  <a:lnTo>
                    <a:pt x="92" y="589"/>
                  </a:lnTo>
                  <a:lnTo>
                    <a:pt x="104" y="602"/>
                  </a:lnTo>
                  <a:lnTo>
                    <a:pt x="117" y="614"/>
                  </a:lnTo>
                  <a:lnTo>
                    <a:pt x="131" y="624"/>
                  </a:lnTo>
                  <a:lnTo>
                    <a:pt x="144" y="636"/>
                  </a:lnTo>
                  <a:lnTo>
                    <a:pt x="160" y="645"/>
                  </a:lnTo>
                  <a:lnTo>
                    <a:pt x="176" y="655"/>
                  </a:lnTo>
                  <a:lnTo>
                    <a:pt x="176" y="655"/>
                  </a:lnTo>
                  <a:lnTo>
                    <a:pt x="191" y="663"/>
                  </a:lnTo>
                  <a:lnTo>
                    <a:pt x="207" y="671"/>
                  </a:lnTo>
                  <a:lnTo>
                    <a:pt x="224" y="678"/>
                  </a:lnTo>
                  <a:lnTo>
                    <a:pt x="239" y="684"/>
                  </a:lnTo>
                  <a:lnTo>
                    <a:pt x="256" y="689"/>
                  </a:lnTo>
                  <a:lnTo>
                    <a:pt x="273" y="693"/>
                  </a:lnTo>
                  <a:lnTo>
                    <a:pt x="290" y="697"/>
                  </a:lnTo>
                  <a:lnTo>
                    <a:pt x="307" y="700"/>
                  </a:lnTo>
                  <a:lnTo>
                    <a:pt x="324" y="701"/>
                  </a:lnTo>
                  <a:lnTo>
                    <a:pt x="341" y="702"/>
                  </a:lnTo>
                  <a:lnTo>
                    <a:pt x="358" y="702"/>
                  </a:lnTo>
                  <a:lnTo>
                    <a:pt x="375" y="701"/>
                  </a:lnTo>
                  <a:lnTo>
                    <a:pt x="392" y="700"/>
                  </a:lnTo>
                  <a:lnTo>
                    <a:pt x="409" y="697"/>
                  </a:lnTo>
                  <a:lnTo>
                    <a:pt x="424" y="695"/>
                  </a:lnTo>
                  <a:lnTo>
                    <a:pt x="441" y="689"/>
                  </a:lnTo>
                  <a:lnTo>
                    <a:pt x="457" y="685"/>
                  </a:lnTo>
                  <a:lnTo>
                    <a:pt x="474" y="680"/>
                  </a:lnTo>
                  <a:lnTo>
                    <a:pt x="490" y="674"/>
                  </a:lnTo>
                  <a:lnTo>
                    <a:pt x="504" y="666"/>
                  </a:lnTo>
                  <a:lnTo>
                    <a:pt x="520" y="658"/>
                  </a:lnTo>
                  <a:lnTo>
                    <a:pt x="534" y="650"/>
                  </a:lnTo>
                  <a:lnTo>
                    <a:pt x="548" y="641"/>
                  </a:lnTo>
                  <a:lnTo>
                    <a:pt x="563" y="631"/>
                  </a:lnTo>
                  <a:lnTo>
                    <a:pt x="576" y="620"/>
                  </a:lnTo>
                  <a:lnTo>
                    <a:pt x="589" y="609"/>
                  </a:lnTo>
                  <a:lnTo>
                    <a:pt x="600" y="597"/>
                  </a:lnTo>
                  <a:lnTo>
                    <a:pt x="613" y="584"/>
                  </a:lnTo>
                  <a:lnTo>
                    <a:pt x="624" y="571"/>
                  </a:lnTo>
                  <a:lnTo>
                    <a:pt x="636" y="556"/>
                  </a:lnTo>
                  <a:lnTo>
                    <a:pt x="645" y="542"/>
                  </a:lnTo>
                  <a:lnTo>
                    <a:pt x="654" y="526"/>
                  </a:lnTo>
                  <a:lnTo>
                    <a:pt x="654" y="5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130"/>
            <p:cNvSpPr>
              <a:spLocks/>
            </p:cNvSpPr>
            <p:nvPr userDrawn="1"/>
          </p:nvSpPr>
          <p:spPr bwMode="auto">
            <a:xfrm>
              <a:off x="1837" y="1525"/>
              <a:ext cx="155" cy="155"/>
            </a:xfrm>
            <a:custGeom>
              <a:avLst/>
              <a:gdLst>
                <a:gd name="T0" fmla="*/ 467 w 622"/>
                <a:gd name="T1" fmla="*/ 42 h 622"/>
                <a:gd name="T2" fmla="*/ 438 w 622"/>
                <a:gd name="T3" fmla="*/ 28 h 622"/>
                <a:gd name="T4" fmla="*/ 409 w 622"/>
                <a:gd name="T5" fmla="*/ 16 h 622"/>
                <a:gd name="T6" fmla="*/ 349 w 622"/>
                <a:gd name="T7" fmla="*/ 3 h 622"/>
                <a:gd name="T8" fmla="*/ 289 w 622"/>
                <a:gd name="T9" fmla="*/ 0 h 622"/>
                <a:gd name="T10" fmla="*/ 231 w 622"/>
                <a:gd name="T11" fmla="*/ 11 h 622"/>
                <a:gd name="T12" fmla="*/ 175 w 622"/>
                <a:gd name="T13" fmla="*/ 32 h 622"/>
                <a:gd name="T14" fmla="*/ 124 w 622"/>
                <a:gd name="T15" fmla="*/ 63 h 622"/>
                <a:gd name="T16" fmla="*/ 78 w 622"/>
                <a:gd name="T17" fmla="*/ 105 h 622"/>
                <a:gd name="T18" fmla="*/ 59 w 622"/>
                <a:gd name="T19" fmla="*/ 129 h 622"/>
                <a:gd name="T20" fmla="*/ 42 w 622"/>
                <a:gd name="T21" fmla="*/ 155 h 622"/>
                <a:gd name="T22" fmla="*/ 34 w 622"/>
                <a:gd name="T23" fmla="*/ 170 h 622"/>
                <a:gd name="T24" fmla="*/ 21 w 622"/>
                <a:gd name="T25" fmla="*/ 198 h 622"/>
                <a:gd name="T26" fmla="*/ 8 w 622"/>
                <a:gd name="T27" fmla="*/ 243 h 622"/>
                <a:gd name="T28" fmla="*/ 0 w 622"/>
                <a:gd name="T29" fmla="*/ 303 h 622"/>
                <a:gd name="T30" fmla="*/ 5 w 622"/>
                <a:gd name="T31" fmla="*/ 363 h 622"/>
                <a:gd name="T32" fmla="*/ 20 w 622"/>
                <a:gd name="T33" fmla="*/ 420 h 622"/>
                <a:gd name="T34" fmla="*/ 46 w 622"/>
                <a:gd name="T35" fmla="*/ 473 h 622"/>
                <a:gd name="T36" fmla="*/ 82 w 622"/>
                <a:gd name="T37" fmla="*/ 521 h 622"/>
                <a:gd name="T38" fmla="*/ 116 w 622"/>
                <a:gd name="T39" fmla="*/ 553 h 622"/>
                <a:gd name="T40" fmla="*/ 142 w 622"/>
                <a:gd name="T41" fmla="*/ 571 h 622"/>
                <a:gd name="T42" fmla="*/ 155 w 622"/>
                <a:gd name="T43" fmla="*/ 580 h 622"/>
                <a:gd name="T44" fmla="*/ 184 w 622"/>
                <a:gd name="T45" fmla="*/ 594 h 622"/>
                <a:gd name="T46" fmla="*/ 213 w 622"/>
                <a:gd name="T47" fmla="*/ 605 h 622"/>
                <a:gd name="T48" fmla="*/ 272 w 622"/>
                <a:gd name="T49" fmla="*/ 619 h 622"/>
                <a:gd name="T50" fmla="*/ 332 w 622"/>
                <a:gd name="T51" fmla="*/ 621 h 622"/>
                <a:gd name="T52" fmla="*/ 391 w 622"/>
                <a:gd name="T53" fmla="*/ 610 h 622"/>
                <a:gd name="T54" fmla="*/ 447 w 622"/>
                <a:gd name="T55" fmla="*/ 589 h 622"/>
                <a:gd name="T56" fmla="*/ 498 w 622"/>
                <a:gd name="T57" fmla="*/ 558 h 622"/>
                <a:gd name="T58" fmla="*/ 544 w 622"/>
                <a:gd name="T59" fmla="*/ 518 h 622"/>
                <a:gd name="T60" fmla="*/ 563 w 622"/>
                <a:gd name="T61" fmla="*/ 493 h 622"/>
                <a:gd name="T62" fmla="*/ 580 w 622"/>
                <a:gd name="T63" fmla="*/ 465 h 622"/>
                <a:gd name="T64" fmla="*/ 588 w 622"/>
                <a:gd name="T65" fmla="*/ 452 h 622"/>
                <a:gd name="T66" fmla="*/ 601 w 622"/>
                <a:gd name="T67" fmla="*/ 424 h 622"/>
                <a:gd name="T68" fmla="*/ 614 w 622"/>
                <a:gd name="T69" fmla="*/ 379 h 622"/>
                <a:gd name="T70" fmla="*/ 622 w 622"/>
                <a:gd name="T71" fmla="*/ 320 h 622"/>
                <a:gd name="T72" fmla="*/ 618 w 622"/>
                <a:gd name="T73" fmla="*/ 260 h 622"/>
                <a:gd name="T74" fmla="*/ 602 w 622"/>
                <a:gd name="T75" fmla="*/ 202 h 622"/>
                <a:gd name="T76" fmla="*/ 576 w 622"/>
                <a:gd name="T77" fmla="*/ 149 h 622"/>
                <a:gd name="T78" fmla="*/ 540 w 622"/>
                <a:gd name="T79" fmla="*/ 101 h 622"/>
                <a:gd name="T80" fmla="*/ 506 w 622"/>
                <a:gd name="T81" fmla="*/ 68 h 622"/>
                <a:gd name="T82" fmla="*/ 480 w 622"/>
                <a:gd name="T83" fmla="*/ 50 h 622"/>
                <a:gd name="T84" fmla="*/ 467 w 622"/>
                <a:gd name="T85" fmla="*/ 42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2">
                  <a:moveTo>
                    <a:pt x="467" y="42"/>
                  </a:moveTo>
                  <a:lnTo>
                    <a:pt x="467" y="42"/>
                  </a:lnTo>
                  <a:lnTo>
                    <a:pt x="452" y="34"/>
                  </a:lnTo>
                  <a:lnTo>
                    <a:pt x="438" y="28"/>
                  </a:lnTo>
                  <a:lnTo>
                    <a:pt x="424" y="21"/>
                  </a:lnTo>
                  <a:lnTo>
                    <a:pt x="409" y="16"/>
                  </a:lnTo>
                  <a:lnTo>
                    <a:pt x="379" y="8"/>
                  </a:lnTo>
                  <a:lnTo>
                    <a:pt x="349" y="3"/>
                  </a:lnTo>
                  <a:lnTo>
                    <a:pt x="319" y="0"/>
                  </a:lnTo>
                  <a:lnTo>
                    <a:pt x="289" y="0"/>
                  </a:lnTo>
                  <a:lnTo>
                    <a:pt x="259" y="4"/>
                  </a:lnTo>
                  <a:lnTo>
                    <a:pt x="231" y="11"/>
                  </a:lnTo>
                  <a:lnTo>
                    <a:pt x="202" y="20"/>
                  </a:lnTo>
                  <a:lnTo>
                    <a:pt x="175" y="32"/>
                  </a:lnTo>
                  <a:lnTo>
                    <a:pt x="149" y="46"/>
                  </a:lnTo>
                  <a:lnTo>
                    <a:pt x="124" y="63"/>
                  </a:lnTo>
                  <a:lnTo>
                    <a:pt x="100" y="82"/>
                  </a:lnTo>
                  <a:lnTo>
                    <a:pt x="78" y="105"/>
                  </a:lnTo>
                  <a:lnTo>
                    <a:pt x="69" y="116"/>
                  </a:lnTo>
                  <a:lnTo>
                    <a:pt x="59" y="129"/>
                  </a:lnTo>
                  <a:lnTo>
                    <a:pt x="51" y="142"/>
                  </a:lnTo>
                  <a:lnTo>
                    <a:pt x="42" y="155"/>
                  </a:lnTo>
                  <a:lnTo>
                    <a:pt x="42" y="155"/>
                  </a:lnTo>
                  <a:lnTo>
                    <a:pt x="34" y="170"/>
                  </a:lnTo>
                  <a:lnTo>
                    <a:pt x="28" y="184"/>
                  </a:lnTo>
                  <a:lnTo>
                    <a:pt x="21" y="198"/>
                  </a:lnTo>
                  <a:lnTo>
                    <a:pt x="16" y="213"/>
                  </a:lnTo>
                  <a:lnTo>
                    <a:pt x="8" y="243"/>
                  </a:lnTo>
                  <a:lnTo>
                    <a:pt x="3" y="273"/>
                  </a:lnTo>
                  <a:lnTo>
                    <a:pt x="0" y="303"/>
                  </a:lnTo>
                  <a:lnTo>
                    <a:pt x="1" y="333"/>
                  </a:lnTo>
                  <a:lnTo>
                    <a:pt x="5" y="363"/>
                  </a:lnTo>
                  <a:lnTo>
                    <a:pt x="11" y="391"/>
                  </a:lnTo>
                  <a:lnTo>
                    <a:pt x="20" y="420"/>
                  </a:lnTo>
                  <a:lnTo>
                    <a:pt x="31" y="447"/>
                  </a:lnTo>
                  <a:lnTo>
                    <a:pt x="46" y="473"/>
                  </a:lnTo>
                  <a:lnTo>
                    <a:pt x="63" y="498"/>
                  </a:lnTo>
                  <a:lnTo>
                    <a:pt x="82" y="521"/>
                  </a:lnTo>
                  <a:lnTo>
                    <a:pt x="104" y="542"/>
                  </a:lnTo>
                  <a:lnTo>
                    <a:pt x="116" y="553"/>
                  </a:lnTo>
                  <a:lnTo>
                    <a:pt x="129" y="562"/>
                  </a:lnTo>
                  <a:lnTo>
                    <a:pt x="142" y="571"/>
                  </a:lnTo>
                  <a:lnTo>
                    <a:pt x="155" y="580"/>
                  </a:lnTo>
                  <a:lnTo>
                    <a:pt x="155" y="580"/>
                  </a:lnTo>
                  <a:lnTo>
                    <a:pt x="170" y="587"/>
                  </a:lnTo>
                  <a:lnTo>
                    <a:pt x="184" y="594"/>
                  </a:lnTo>
                  <a:lnTo>
                    <a:pt x="198" y="600"/>
                  </a:lnTo>
                  <a:lnTo>
                    <a:pt x="213" y="605"/>
                  </a:lnTo>
                  <a:lnTo>
                    <a:pt x="243" y="614"/>
                  </a:lnTo>
                  <a:lnTo>
                    <a:pt x="272" y="619"/>
                  </a:lnTo>
                  <a:lnTo>
                    <a:pt x="302" y="622"/>
                  </a:lnTo>
                  <a:lnTo>
                    <a:pt x="332" y="621"/>
                  </a:lnTo>
                  <a:lnTo>
                    <a:pt x="362" y="617"/>
                  </a:lnTo>
                  <a:lnTo>
                    <a:pt x="391" y="610"/>
                  </a:lnTo>
                  <a:lnTo>
                    <a:pt x="420" y="601"/>
                  </a:lnTo>
                  <a:lnTo>
                    <a:pt x="447" y="589"/>
                  </a:lnTo>
                  <a:lnTo>
                    <a:pt x="473" y="575"/>
                  </a:lnTo>
                  <a:lnTo>
                    <a:pt x="498" y="558"/>
                  </a:lnTo>
                  <a:lnTo>
                    <a:pt x="521" y="538"/>
                  </a:lnTo>
                  <a:lnTo>
                    <a:pt x="544" y="518"/>
                  </a:lnTo>
                  <a:lnTo>
                    <a:pt x="553" y="505"/>
                  </a:lnTo>
                  <a:lnTo>
                    <a:pt x="563" y="493"/>
                  </a:lnTo>
                  <a:lnTo>
                    <a:pt x="572" y="480"/>
                  </a:lnTo>
                  <a:lnTo>
                    <a:pt x="580" y="465"/>
                  </a:lnTo>
                  <a:lnTo>
                    <a:pt x="580" y="465"/>
                  </a:lnTo>
                  <a:lnTo>
                    <a:pt x="588" y="452"/>
                  </a:lnTo>
                  <a:lnTo>
                    <a:pt x="594" y="438"/>
                  </a:lnTo>
                  <a:lnTo>
                    <a:pt x="601" y="424"/>
                  </a:lnTo>
                  <a:lnTo>
                    <a:pt x="606" y="408"/>
                  </a:lnTo>
                  <a:lnTo>
                    <a:pt x="614" y="379"/>
                  </a:lnTo>
                  <a:lnTo>
                    <a:pt x="619" y="350"/>
                  </a:lnTo>
                  <a:lnTo>
                    <a:pt x="622" y="320"/>
                  </a:lnTo>
                  <a:lnTo>
                    <a:pt x="620" y="290"/>
                  </a:lnTo>
                  <a:lnTo>
                    <a:pt x="618" y="260"/>
                  </a:lnTo>
                  <a:lnTo>
                    <a:pt x="611" y="231"/>
                  </a:lnTo>
                  <a:lnTo>
                    <a:pt x="602" y="202"/>
                  </a:lnTo>
                  <a:lnTo>
                    <a:pt x="590" y="175"/>
                  </a:lnTo>
                  <a:lnTo>
                    <a:pt x="576" y="149"/>
                  </a:lnTo>
                  <a:lnTo>
                    <a:pt x="559" y="123"/>
                  </a:lnTo>
                  <a:lnTo>
                    <a:pt x="540" y="101"/>
                  </a:lnTo>
                  <a:lnTo>
                    <a:pt x="517" y="79"/>
                  </a:lnTo>
                  <a:lnTo>
                    <a:pt x="506" y="68"/>
                  </a:lnTo>
                  <a:lnTo>
                    <a:pt x="493" y="59"/>
                  </a:lnTo>
                  <a:lnTo>
                    <a:pt x="480" y="50"/>
                  </a:lnTo>
                  <a:lnTo>
                    <a:pt x="467" y="42"/>
                  </a:lnTo>
                  <a:lnTo>
                    <a:pt x="467"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131"/>
            <p:cNvSpPr>
              <a:spLocks/>
            </p:cNvSpPr>
            <p:nvPr userDrawn="1"/>
          </p:nvSpPr>
          <p:spPr bwMode="auto">
            <a:xfrm>
              <a:off x="1721" y="1754"/>
              <a:ext cx="135" cy="135"/>
            </a:xfrm>
            <a:custGeom>
              <a:avLst/>
              <a:gdLst>
                <a:gd name="T0" fmla="*/ 405 w 539"/>
                <a:gd name="T1" fmla="*/ 36 h 539"/>
                <a:gd name="T2" fmla="*/ 354 w 539"/>
                <a:gd name="T3" fmla="*/ 14 h 539"/>
                <a:gd name="T4" fmla="*/ 304 w 539"/>
                <a:gd name="T5" fmla="*/ 2 h 539"/>
                <a:gd name="T6" fmla="*/ 251 w 539"/>
                <a:gd name="T7" fmla="*/ 1 h 539"/>
                <a:gd name="T8" fmla="*/ 199 w 539"/>
                <a:gd name="T9" fmla="*/ 9 h 539"/>
                <a:gd name="T10" fmla="*/ 151 w 539"/>
                <a:gd name="T11" fmla="*/ 27 h 539"/>
                <a:gd name="T12" fmla="*/ 107 w 539"/>
                <a:gd name="T13" fmla="*/ 54 h 539"/>
                <a:gd name="T14" fmla="*/ 68 w 539"/>
                <a:gd name="T15" fmla="*/ 91 h 539"/>
                <a:gd name="T16" fmla="*/ 36 w 539"/>
                <a:gd name="T17" fmla="*/ 135 h 539"/>
                <a:gd name="T18" fmla="*/ 23 w 539"/>
                <a:gd name="T19" fmla="*/ 160 h 539"/>
                <a:gd name="T20" fmla="*/ 6 w 539"/>
                <a:gd name="T21" fmla="*/ 211 h 539"/>
                <a:gd name="T22" fmla="*/ 0 w 539"/>
                <a:gd name="T23" fmla="*/ 263 h 539"/>
                <a:gd name="T24" fmla="*/ 4 w 539"/>
                <a:gd name="T25" fmla="*/ 314 h 539"/>
                <a:gd name="T26" fmla="*/ 17 w 539"/>
                <a:gd name="T27" fmla="*/ 364 h 539"/>
                <a:gd name="T28" fmla="*/ 39 w 539"/>
                <a:gd name="T29" fmla="*/ 411 h 539"/>
                <a:gd name="T30" fmla="*/ 72 w 539"/>
                <a:gd name="T31" fmla="*/ 453 h 539"/>
                <a:gd name="T32" fmla="*/ 112 w 539"/>
                <a:gd name="T33" fmla="*/ 488 h 539"/>
                <a:gd name="T34" fmla="*/ 134 w 539"/>
                <a:gd name="T35" fmla="*/ 504 h 539"/>
                <a:gd name="T36" fmla="*/ 185 w 539"/>
                <a:gd name="T37" fmla="*/ 526 h 539"/>
                <a:gd name="T38" fmla="*/ 236 w 539"/>
                <a:gd name="T39" fmla="*/ 538 h 539"/>
                <a:gd name="T40" fmla="*/ 288 w 539"/>
                <a:gd name="T41" fmla="*/ 539 h 539"/>
                <a:gd name="T42" fmla="*/ 340 w 539"/>
                <a:gd name="T43" fmla="*/ 530 h 539"/>
                <a:gd name="T44" fmla="*/ 388 w 539"/>
                <a:gd name="T45" fmla="*/ 513 h 539"/>
                <a:gd name="T46" fmla="*/ 433 w 539"/>
                <a:gd name="T47" fmla="*/ 486 h 539"/>
                <a:gd name="T48" fmla="*/ 472 w 539"/>
                <a:gd name="T49" fmla="*/ 449 h 539"/>
                <a:gd name="T50" fmla="*/ 504 w 539"/>
                <a:gd name="T51" fmla="*/ 405 h 539"/>
                <a:gd name="T52" fmla="*/ 516 w 539"/>
                <a:gd name="T53" fmla="*/ 380 h 539"/>
                <a:gd name="T54" fmla="*/ 533 w 539"/>
                <a:gd name="T55" fmla="*/ 329 h 539"/>
                <a:gd name="T56" fmla="*/ 539 w 539"/>
                <a:gd name="T57" fmla="*/ 277 h 539"/>
                <a:gd name="T58" fmla="*/ 536 w 539"/>
                <a:gd name="T59" fmla="*/ 225 h 539"/>
                <a:gd name="T60" fmla="*/ 522 w 539"/>
                <a:gd name="T61" fmla="*/ 175 h 539"/>
                <a:gd name="T62" fmla="*/ 500 w 539"/>
                <a:gd name="T63" fmla="*/ 129 h 539"/>
                <a:gd name="T64" fmla="*/ 468 w 539"/>
                <a:gd name="T65" fmla="*/ 87 h 539"/>
                <a:gd name="T66" fmla="*/ 427 w 539"/>
                <a:gd name="T67" fmla="*/ 50 h 539"/>
                <a:gd name="T68" fmla="*/ 405 w 539"/>
                <a:gd name="T69" fmla="*/ 3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9" h="539">
                  <a:moveTo>
                    <a:pt x="405" y="36"/>
                  </a:moveTo>
                  <a:lnTo>
                    <a:pt x="405" y="36"/>
                  </a:lnTo>
                  <a:lnTo>
                    <a:pt x="380" y="23"/>
                  </a:lnTo>
                  <a:lnTo>
                    <a:pt x="354" y="14"/>
                  </a:lnTo>
                  <a:lnTo>
                    <a:pt x="330" y="6"/>
                  </a:lnTo>
                  <a:lnTo>
                    <a:pt x="304" y="2"/>
                  </a:lnTo>
                  <a:lnTo>
                    <a:pt x="277" y="0"/>
                  </a:lnTo>
                  <a:lnTo>
                    <a:pt x="251" y="1"/>
                  </a:lnTo>
                  <a:lnTo>
                    <a:pt x="225" y="3"/>
                  </a:lnTo>
                  <a:lnTo>
                    <a:pt x="199" y="9"/>
                  </a:lnTo>
                  <a:lnTo>
                    <a:pt x="175" y="17"/>
                  </a:lnTo>
                  <a:lnTo>
                    <a:pt x="151" y="27"/>
                  </a:lnTo>
                  <a:lnTo>
                    <a:pt x="129" y="40"/>
                  </a:lnTo>
                  <a:lnTo>
                    <a:pt x="107" y="54"/>
                  </a:lnTo>
                  <a:lnTo>
                    <a:pt x="86" y="71"/>
                  </a:lnTo>
                  <a:lnTo>
                    <a:pt x="68" y="91"/>
                  </a:lnTo>
                  <a:lnTo>
                    <a:pt x="51" y="112"/>
                  </a:lnTo>
                  <a:lnTo>
                    <a:pt x="36" y="135"/>
                  </a:lnTo>
                  <a:lnTo>
                    <a:pt x="36" y="135"/>
                  </a:lnTo>
                  <a:lnTo>
                    <a:pt x="23" y="160"/>
                  </a:lnTo>
                  <a:lnTo>
                    <a:pt x="13" y="185"/>
                  </a:lnTo>
                  <a:lnTo>
                    <a:pt x="6" y="211"/>
                  </a:lnTo>
                  <a:lnTo>
                    <a:pt x="1" y="237"/>
                  </a:lnTo>
                  <a:lnTo>
                    <a:pt x="0" y="263"/>
                  </a:lnTo>
                  <a:lnTo>
                    <a:pt x="0" y="289"/>
                  </a:lnTo>
                  <a:lnTo>
                    <a:pt x="4" y="314"/>
                  </a:lnTo>
                  <a:lnTo>
                    <a:pt x="9" y="340"/>
                  </a:lnTo>
                  <a:lnTo>
                    <a:pt x="17" y="364"/>
                  </a:lnTo>
                  <a:lnTo>
                    <a:pt x="27" y="388"/>
                  </a:lnTo>
                  <a:lnTo>
                    <a:pt x="39" y="411"/>
                  </a:lnTo>
                  <a:lnTo>
                    <a:pt x="55" y="432"/>
                  </a:lnTo>
                  <a:lnTo>
                    <a:pt x="72" y="453"/>
                  </a:lnTo>
                  <a:lnTo>
                    <a:pt x="90" y="471"/>
                  </a:lnTo>
                  <a:lnTo>
                    <a:pt x="112" y="488"/>
                  </a:lnTo>
                  <a:lnTo>
                    <a:pt x="134" y="504"/>
                  </a:lnTo>
                  <a:lnTo>
                    <a:pt x="134" y="504"/>
                  </a:lnTo>
                  <a:lnTo>
                    <a:pt x="159" y="515"/>
                  </a:lnTo>
                  <a:lnTo>
                    <a:pt x="185" y="526"/>
                  </a:lnTo>
                  <a:lnTo>
                    <a:pt x="210" y="534"/>
                  </a:lnTo>
                  <a:lnTo>
                    <a:pt x="236" y="538"/>
                  </a:lnTo>
                  <a:lnTo>
                    <a:pt x="262" y="539"/>
                  </a:lnTo>
                  <a:lnTo>
                    <a:pt x="288" y="539"/>
                  </a:lnTo>
                  <a:lnTo>
                    <a:pt x="314" y="536"/>
                  </a:lnTo>
                  <a:lnTo>
                    <a:pt x="340" y="530"/>
                  </a:lnTo>
                  <a:lnTo>
                    <a:pt x="365" y="522"/>
                  </a:lnTo>
                  <a:lnTo>
                    <a:pt x="388" y="513"/>
                  </a:lnTo>
                  <a:lnTo>
                    <a:pt x="410" y="500"/>
                  </a:lnTo>
                  <a:lnTo>
                    <a:pt x="433" y="486"/>
                  </a:lnTo>
                  <a:lnTo>
                    <a:pt x="453" y="469"/>
                  </a:lnTo>
                  <a:lnTo>
                    <a:pt x="472" y="449"/>
                  </a:lnTo>
                  <a:lnTo>
                    <a:pt x="489" y="428"/>
                  </a:lnTo>
                  <a:lnTo>
                    <a:pt x="504" y="405"/>
                  </a:lnTo>
                  <a:lnTo>
                    <a:pt x="504" y="405"/>
                  </a:lnTo>
                  <a:lnTo>
                    <a:pt x="516" y="380"/>
                  </a:lnTo>
                  <a:lnTo>
                    <a:pt x="526" y="355"/>
                  </a:lnTo>
                  <a:lnTo>
                    <a:pt x="533" y="329"/>
                  </a:lnTo>
                  <a:lnTo>
                    <a:pt x="538" y="303"/>
                  </a:lnTo>
                  <a:lnTo>
                    <a:pt x="539" y="277"/>
                  </a:lnTo>
                  <a:lnTo>
                    <a:pt x="539" y="251"/>
                  </a:lnTo>
                  <a:lnTo>
                    <a:pt x="536" y="225"/>
                  </a:lnTo>
                  <a:lnTo>
                    <a:pt x="530" y="200"/>
                  </a:lnTo>
                  <a:lnTo>
                    <a:pt x="522" y="175"/>
                  </a:lnTo>
                  <a:lnTo>
                    <a:pt x="512" y="151"/>
                  </a:lnTo>
                  <a:lnTo>
                    <a:pt x="500" y="129"/>
                  </a:lnTo>
                  <a:lnTo>
                    <a:pt x="485" y="106"/>
                  </a:lnTo>
                  <a:lnTo>
                    <a:pt x="468" y="87"/>
                  </a:lnTo>
                  <a:lnTo>
                    <a:pt x="450" y="67"/>
                  </a:lnTo>
                  <a:lnTo>
                    <a:pt x="427" y="50"/>
                  </a:lnTo>
                  <a:lnTo>
                    <a:pt x="405" y="36"/>
                  </a:lnTo>
                  <a:lnTo>
                    <a:pt x="405"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Freeform 132"/>
            <p:cNvSpPr>
              <a:spLocks/>
            </p:cNvSpPr>
            <p:nvPr userDrawn="1"/>
          </p:nvSpPr>
          <p:spPr bwMode="auto">
            <a:xfrm>
              <a:off x="1604" y="1984"/>
              <a:ext cx="115" cy="114"/>
            </a:xfrm>
            <a:custGeom>
              <a:avLst/>
              <a:gdLst>
                <a:gd name="T0" fmla="*/ 346 w 460"/>
                <a:gd name="T1" fmla="*/ 31 h 458"/>
                <a:gd name="T2" fmla="*/ 303 w 460"/>
                <a:gd name="T3" fmla="*/ 11 h 458"/>
                <a:gd name="T4" fmla="*/ 258 w 460"/>
                <a:gd name="T5" fmla="*/ 1 h 458"/>
                <a:gd name="T6" fmla="*/ 214 w 460"/>
                <a:gd name="T7" fmla="*/ 1 h 458"/>
                <a:gd name="T8" fmla="*/ 171 w 460"/>
                <a:gd name="T9" fmla="*/ 8 h 458"/>
                <a:gd name="T10" fmla="*/ 129 w 460"/>
                <a:gd name="T11" fmla="*/ 23 h 458"/>
                <a:gd name="T12" fmla="*/ 92 w 460"/>
                <a:gd name="T13" fmla="*/ 47 h 458"/>
                <a:gd name="T14" fmla="*/ 59 w 460"/>
                <a:gd name="T15" fmla="*/ 77 h 458"/>
                <a:gd name="T16" fmla="*/ 32 w 460"/>
                <a:gd name="T17" fmla="*/ 114 h 458"/>
                <a:gd name="T18" fmla="*/ 21 w 460"/>
                <a:gd name="T19" fmla="*/ 135 h 458"/>
                <a:gd name="T20" fmla="*/ 7 w 460"/>
                <a:gd name="T21" fmla="*/ 180 h 458"/>
                <a:gd name="T22" fmla="*/ 0 w 460"/>
                <a:gd name="T23" fmla="*/ 224 h 458"/>
                <a:gd name="T24" fmla="*/ 4 w 460"/>
                <a:gd name="T25" fmla="*/ 267 h 458"/>
                <a:gd name="T26" fmla="*/ 15 w 460"/>
                <a:gd name="T27" fmla="*/ 310 h 458"/>
                <a:gd name="T28" fmla="*/ 34 w 460"/>
                <a:gd name="T29" fmla="*/ 349 h 458"/>
                <a:gd name="T30" fmla="*/ 62 w 460"/>
                <a:gd name="T31" fmla="*/ 385 h 458"/>
                <a:gd name="T32" fmla="*/ 96 w 460"/>
                <a:gd name="T33" fmla="*/ 415 h 458"/>
                <a:gd name="T34" fmla="*/ 115 w 460"/>
                <a:gd name="T35" fmla="*/ 428 h 458"/>
                <a:gd name="T36" fmla="*/ 158 w 460"/>
                <a:gd name="T37" fmla="*/ 447 h 458"/>
                <a:gd name="T38" fmla="*/ 202 w 460"/>
                <a:gd name="T39" fmla="*/ 457 h 458"/>
                <a:gd name="T40" fmla="*/ 247 w 460"/>
                <a:gd name="T41" fmla="*/ 458 h 458"/>
                <a:gd name="T42" fmla="*/ 290 w 460"/>
                <a:gd name="T43" fmla="*/ 451 h 458"/>
                <a:gd name="T44" fmla="*/ 331 w 460"/>
                <a:gd name="T45" fmla="*/ 436 h 458"/>
                <a:gd name="T46" fmla="*/ 369 w 460"/>
                <a:gd name="T47" fmla="*/ 413 h 458"/>
                <a:gd name="T48" fmla="*/ 402 w 460"/>
                <a:gd name="T49" fmla="*/ 382 h 458"/>
                <a:gd name="T50" fmla="*/ 429 w 460"/>
                <a:gd name="T51" fmla="*/ 344 h 458"/>
                <a:gd name="T52" fmla="*/ 440 w 460"/>
                <a:gd name="T53" fmla="*/ 323 h 458"/>
                <a:gd name="T54" fmla="*/ 454 w 460"/>
                <a:gd name="T55" fmla="*/ 280 h 458"/>
                <a:gd name="T56" fmla="*/ 460 w 460"/>
                <a:gd name="T57" fmla="*/ 236 h 458"/>
                <a:gd name="T58" fmla="*/ 457 w 460"/>
                <a:gd name="T59" fmla="*/ 191 h 458"/>
                <a:gd name="T60" fmla="*/ 445 w 460"/>
                <a:gd name="T61" fmla="*/ 150 h 458"/>
                <a:gd name="T62" fmla="*/ 427 w 460"/>
                <a:gd name="T63" fmla="*/ 109 h 458"/>
                <a:gd name="T64" fmla="*/ 399 w 460"/>
                <a:gd name="T65" fmla="*/ 74 h 458"/>
                <a:gd name="T66" fmla="*/ 365 w 460"/>
                <a:gd name="T67" fmla="*/ 44 h 458"/>
                <a:gd name="T68" fmla="*/ 346 w 460"/>
                <a:gd name="T69" fmla="*/ 31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58">
                  <a:moveTo>
                    <a:pt x="346" y="31"/>
                  </a:moveTo>
                  <a:lnTo>
                    <a:pt x="346" y="31"/>
                  </a:lnTo>
                  <a:lnTo>
                    <a:pt x="325" y="21"/>
                  </a:lnTo>
                  <a:lnTo>
                    <a:pt x="303" y="11"/>
                  </a:lnTo>
                  <a:lnTo>
                    <a:pt x="281" y="5"/>
                  </a:lnTo>
                  <a:lnTo>
                    <a:pt x="258" y="1"/>
                  </a:lnTo>
                  <a:lnTo>
                    <a:pt x="236" y="0"/>
                  </a:lnTo>
                  <a:lnTo>
                    <a:pt x="214" y="1"/>
                  </a:lnTo>
                  <a:lnTo>
                    <a:pt x="192" y="4"/>
                  </a:lnTo>
                  <a:lnTo>
                    <a:pt x="171" y="8"/>
                  </a:lnTo>
                  <a:lnTo>
                    <a:pt x="150" y="14"/>
                  </a:lnTo>
                  <a:lnTo>
                    <a:pt x="129" y="23"/>
                  </a:lnTo>
                  <a:lnTo>
                    <a:pt x="110" y="34"/>
                  </a:lnTo>
                  <a:lnTo>
                    <a:pt x="92" y="47"/>
                  </a:lnTo>
                  <a:lnTo>
                    <a:pt x="75" y="61"/>
                  </a:lnTo>
                  <a:lnTo>
                    <a:pt x="59" y="77"/>
                  </a:lnTo>
                  <a:lnTo>
                    <a:pt x="45" y="95"/>
                  </a:lnTo>
                  <a:lnTo>
                    <a:pt x="32" y="114"/>
                  </a:lnTo>
                  <a:lnTo>
                    <a:pt x="32" y="114"/>
                  </a:lnTo>
                  <a:lnTo>
                    <a:pt x="21" y="135"/>
                  </a:lnTo>
                  <a:lnTo>
                    <a:pt x="12" y="157"/>
                  </a:lnTo>
                  <a:lnTo>
                    <a:pt x="7" y="180"/>
                  </a:lnTo>
                  <a:lnTo>
                    <a:pt x="3" y="202"/>
                  </a:lnTo>
                  <a:lnTo>
                    <a:pt x="0" y="224"/>
                  </a:lnTo>
                  <a:lnTo>
                    <a:pt x="2" y="246"/>
                  </a:lnTo>
                  <a:lnTo>
                    <a:pt x="4" y="267"/>
                  </a:lnTo>
                  <a:lnTo>
                    <a:pt x="8" y="289"/>
                  </a:lnTo>
                  <a:lnTo>
                    <a:pt x="15" y="310"/>
                  </a:lnTo>
                  <a:lnTo>
                    <a:pt x="24" y="331"/>
                  </a:lnTo>
                  <a:lnTo>
                    <a:pt x="34" y="349"/>
                  </a:lnTo>
                  <a:lnTo>
                    <a:pt x="47" y="368"/>
                  </a:lnTo>
                  <a:lnTo>
                    <a:pt x="62" y="385"/>
                  </a:lnTo>
                  <a:lnTo>
                    <a:pt x="77" y="401"/>
                  </a:lnTo>
                  <a:lnTo>
                    <a:pt x="96" y="415"/>
                  </a:lnTo>
                  <a:lnTo>
                    <a:pt x="115" y="428"/>
                  </a:lnTo>
                  <a:lnTo>
                    <a:pt x="115" y="428"/>
                  </a:lnTo>
                  <a:lnTo>
                    <a:pt x="136" y="439"/>
                  </a:lnTo>
                  <a:lnTo>
                    <a:pt x="158" y="447"/>
                  </a:lnTo>
                  <a:lnTo>
                    <a:pt x="180" y="453"/>
                  </a:lnTo>
                  <a:lnTo>
                    <a:pt x="202" y="457"/>
                  </a:lnTo>
                  <a:lnTo>
                    <a:pt x="225" y="458"/>
                  </a:lnTo>
                  <a:lnTo>
                    <a:pt x="247" y="458"/>
                  </a:lnTo>
                  <a:lnTo>
                    <a:pt x="269" y="456"/>
                  </a:lnTo>
                  <a:lnTo>
                    <a:pt x="290" y="451"/>
                  </a:lnTo>
                  <a:lnTo>
                    <a:pt x="311" y="444"/>
                  </a:lnTo>
                  <a:lnTo>
                    <a:pt x="331" y="436"/>
                  </a:lnTo>
                  <a:lnTo>
                    <a:pt x="351" y="425"/>
                  </a:lnTo>
                  <a:lnTo>
                    <a:pt x="369" y="413"/>
                  </a:lnTo>
                  <a:lnTo>
                    <a:pt x="386" y="398"/>
                  </a:lnTo>
                  <a:lnTo>
                    <a:pt x="402" y="382"/>
                  </a:lnTo>
                  <a:lnTo>
                    <a:pt x="416" y="365"/>
                  </a:lnTo>
                  <a:lnTo>
                    <a:pt x="429" y="344"/>
                  </a:lnTo>
                  <a:lnTo>
                    <a:pt x="429" y="344"/>
                  </a:lnTo>
                  <a:lnTo>
                    <a:pt x="440" y="323"/>
                  </a:lnTo>
                  <a:lnTo>
                    <a:pt x="449" y="302"/>
                  </a:lnTo>
                  <a:lnTo>
                    <a:pt x="454" y="280"/>
                  </a:lnTo>
                  <a:lnTo>
                    <a:pt x="458" y="258"/>
                  </a:lnTo>
                  <a:lnTo>
                    <a:pt x="460" y="236"/>
                  </a:lnTo>
                  <a:lnTo>
                    <a:pt x="459" y="213"/>
                  </a:lnTo>
                  <a:lnTo>
                    <a:pt x="457" y="191"/>
                  </a:lnTo>
                  <a:lnTo>
                    <a:pt x="453" y="170"/>
                  </a:lnTo>
                  <a:lnTo>
                    <a:pt x="445" y="150"/>
                  </a:lnTo>
                  <a:lnTo>
                    <a:pt x="437" y="129"/>
                  </a:lnTo>
                  <a:lnTo>
                    <a:pt x="427" y="109"/>
                  </a:lnTo>
                  <a:lnTo>
                    <a:pt x="414" y="91"/>
                  </a:lnTo>
                  <a:lnTo>
                    <a:pt x="399" y="74"/>
                  </a:lnTo>
                  <a:lnTo>
                    <a:pt x="384" y="58"/>
                  </a:lnTo>
                  <a:lnTo>
                    <a:pt x="365" y="44"/>
                  </a:lnTo>
                  <a:lnTo>
                    <a:pt x="346" y="31"/>
                  </a:lnTo>
                  <a:lnTo>
                    <a:pt x="346"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Freeform 133"/>
            <p:cNvSpPr>
              <a:spLocks/>
            </p:cNvSpPr>
            <p:nvPr userDrawn="1"/>
          </p:nvSpPr>
          <p:spPr bwMode="auto">
            <a:xfrm>
              <a:off x="1488" y="2213"/>
              <a:ext cx="94" cy="94"/>
            </a:xfrm>
            <a:custGeom>
              <a:avLst/>
              <a:gdLst>
                <a:gd name="T0" fmla="*/ 283 w 378"/>
                <a:gd name="T1" fmla="*/ 26 h 378"/>
                <a:gd name="T2" fmla="*/ 249 w 378"/>
                <a:gd name="T3" fmla="*/ 10 h 378"/>
                <a:gd name="T4" fmla="*/ 213 w 378"/>
                <a:gd name="T5" fmla="*/ 1 h 378"/>
                <a:gd name="T6" fmla="*/ 176 w 378"/>
                <a:gd name="T7" fmla="*/ 1 h 378"/>
                <a:gd name="T8" fmla="*/ 140 w 378"/>
                <a:gd name="T9" fmla="*/ 6 h 378"/>
                <a:gd name="T10" fmla="*/ 106 w 378"/>
                <a:gd name="T11" fmla="*/ 20 h 378"/>
                <a:gd name="T12" fmla="*/ 75 w 378"/>
                <a:gd name="T13" fmla="*/ 39 h 378"/>
                <a:gd name="T14" fmla="*/ 47 w 378"/>
                <a:gd name="T15" fmla="*/ 64 h 378"/>
                <a:gd name="T16" fmla="*/ 25 w 378"/>
                <a:gd name="T17" fmla="*/ 95 h 378"/>
                <a:gd name="T18" fmla="*/ 17 w 378"/>
                <a:gd name="T19" fmla="*/ 112 h 378"/>
                <a:gd name="T20" fmla="*/ 4 w 378"/>
                <a:gd name="T21" fmla="*/ 147 h 378"/>
                <a:gd name="T22" fmla="*/ 0 w 378"/>
                <a:gd name="T23" fmla="*/ 184 h 378"/>
                <a:gd name="T24" fmla="*/ 3 w 378"/>
                <a:gd name="T25" fmla="*/ 220 h 378"/>
                <a:gd name="T26" fmla="*/ 12 w 378"/>
                <a:gd name="T27" fmla="*/ 255 h 378"/>
                <a:gd name="T28" fmla="*/ 28 w 378"/>
                <a:gd name="T29" fmla="*/ 288 h 378"/>
                <a:gd name="T30" fmla="*/ 50 w 378"/>
                <a:gd name="T31" fmla="*/ 318 h 378"/>
                <a:gd name="T32" fmla="*/ 78 w 378"/>
                <a:gd name="T33" fmla="*/ 343 h 378"/>
                <a:gd name="T34" fmla="*/ 94 w 378"/>
                <a:gd name="T35" fmla="*/ 353 h 378"/>
                <a:gd name="T36" fmla="*/ 129 w 378"/>
                <a:gd name="T37" fmla="*/ 369 h 378"/>
                <a:gd name="T38" fmla="*/ 166 w 378"/>
                <a:gd name="T39" fmla="*/ 377 h 378"/>
                <a:gd name="T40" fmla="*/ 202 w 378"/>
                <a:gd name="T41" fmla="*/ 378 h 378"/>
                <a:gd name="T42" fmla="*/ 237 w 378"/>
                <a:gd name="T43" fmla="*/ 371 h 378"/>
                <a:gd name="T44" fmla="*/ 273 w 378"/>
                <a:gd name="T45" fmla="*/ 360 h 378"/>
                <a:gd name="T46" fmla="*/ 303 w 378"/>
                <a:gd name="T47" fmla="*/ 340 h 378"/>
                <a:gd name="T48" fmla="*/ 330 w 378"/>
                <a:gd name="T49" fmla="*/ 315 h 378"/>
                <a:gd name="T50" fmla="*/ 353 w 378"/>
                <a:gd name="T51" fmla="*/ 284 h 378"/>
                <a:gd name="T52" fmla="*/ 361 w 378"/>
                <a:gd name="T53" fmla="*/ 267 h 378"/>
                <a:gd name="T54" fmla="*/ 373 w 378"/>
                <a:gd name="T55" fmla="*/ 231 h 378"/>
                <a:gd name="T56" fmla="*/ 378 w 378"/>
                <a:gd name="T57" fmla="*/ 194 h 378"/>
                <a:gd name="T58" fmla="*/ 376 w 378"/>
                <a:gd name="T59" fmla="*/ 158 h 378"/>
                <a:gd name="T60" fmla="*/ 366 w 378"/>
                <a:gd name="T61" fmla="*/ 124 h 378"/>
                <a:gd name="T62" fmla="*/ 351 w 378"/>
                <a:gd name="T63" fmla="*/ 90 h 378"/>
                <a:gd name="T64" fmla="*/ 329 w 378"/>
                <a:gd name="T65" fmla="*/ 61 h 378"/>
                <a:gd name="T66" fmla="*/ 300 w 378"/>
                <a:gd name="T67" fmla="*/ 36 h 378"/>
                <a:gd name="T68" fmla="*/ 283 w 378"/>
                <a:gd name="T69" fmla="*/ 2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83" y="26"/>
                  </a:moveTo>
                  <a:lnTo>
                    <a:pt x="283" y="26"/>
                  </a:lnTo>
                  <a:lnTo>
                    <a:pt x="266" y="17"/>
                  </a:lnTo>
                  <a:lnTo>
                    <a:pt x="249" y="10"/>
                  </a:lnTo>
                  <a:lnTo>
                    <a:pt x="231" y="5"/>
                  </a:lnTo>
                  <a:lnTo>
                    <a:pt x="213" y="1"/>
                  </a:lnTo>
                  <a:lnTo>
                    <a:pt x="194" y="0"/>
                  </a:lnTo>
                  <a:lnTo>
                    <a:pt x="176" y="1"/>
                  </a:lnTo>
                  <a:lnTo>
                    <a:pt x="158" y="3"/>
                  </a:lnTo>
                  <a:lnTo>
                    <a:pt x="140" y="6"/>
                  </a:lnTo>
                  <a:lnTo>
                    <a:pt x="123" y="12"/>
                  </a:lnTo>
                  <a:lnTo>
                    <a:pt x="106" y="20"/>
                  </a:lnTo>
                  <a:lnTo>
                    <a:pt x="90" y="29"/>
                  </a:lnTo>
                  <a:lnTo>
                    <a:pt x="75" y="39"/>
                  </a:lnTo>
                  <a:lnTo>
                    <a:pt x="60" y="51"/>
                  </a:lnTo>
                  <a:lnTo>
                    <a:pt x="47" y="64"/>
                  </a:lnTo>
                  <a:lnTo>
                    <a:pt x="35" y="78"/>
                  </a:lnTo>
                  <a:lnTo>
                    <a:pt x="25" y="95"/>
                  </a:lnTo>
                  <a:lnTo>
                    <a:pt x="25" y="95"/>
                  </a:lnTo>
                  <a:lnTo>
                    <a:pt x="17" y="112"/>
                  </a:lnTo>
                  <a:lnTo>
                    <a:pt x="9" y="130"/>
                  </a:lnTo>
                  <a:lnTo>
                    <a:pt x="4" y="147"/>
                  </a:lnTo>
                  <a:lnTo>
                    <a:pt x="2" y="165"/>
                  </a:lnTo>
                  <a:lnTo>
                    <a:pt x="0" y="184"/>
                  </a:lnTo>
                  <a:lnTo>
                    <a:pt x="0" y="202"/>
                  </a:lnTo>
                  <a:lnTo>
                    <a:pt x="3" y="220"/>
                  </a:lnTo>
                  <a:lnTo>
                    <a:pt x="7" y="238"/>
                  </a:lnTo>
                  <a:lnTo>
                    <a:pt x="12" y="255"/>
                  </a:lnTo>
                  <a:lnTo>
                    <a:pt x="20" y="272"/>
                  </a:lnTo>
                  <a:lnTo>
                    <a:pt x="28" y="288"/>
                  </a:lnTo>
                  <a:lnTo>
                    <a:pt x="38" y="304"/>
                  </a:lnTo>
                  <a:lnTo>
                    <a:pt x="50" y="318"/>
                  </a:lnTo>
                  <a:lnTo>
                    <a:pt x="64" y="331"/>
                  </a:lnTo>
                  <a:lnTo>
                    <a:pt x="78" y="343"/>
                  </a:lnTo>
                  <a:lnTo>
                    <a:pt x="94" y="353"/>
                  </a:lnTo>
                  <a:lnTo>
                    <a:pt x="94" y="353"/>
                  </a:lnTo>
                  <a:lnTo>
                    <a:pt x="112" y="362"/>
                  </a:lnTo>
                  <a:lnTo>
                    <a:pt x="129" y="369"/>
                  </a:lnTo>
                  <a:lnTo>
                    <a:pt x="147" y="374"/>
                  </a:lnTo>
                  <a:lnTo>
                    <a:pt x="166" y="377"/>
                  </a:lnTo>
                  <a:lnTo>
                    <a:pt x="184" y="378"/>
                  </a:lnTo>
                  <a:lnTo>
                    <a:pt x="202" y="378"/>
                  </a:lnTo>
                  <a:lnTo>
                    <a:pt x="220" y="375"/>
                  </a:lnTo>
                  <a:lnTo>
                    <a:pt x="237" y="371"/>
                  </a:lnTo>
                  <a:lnTo>
                    <a:pt x="256" y="366"/>
                  </a:lnTo>
                  <a:lnTo>
                    <a:pt x="273" y="360"/>
                  </a:lnTo>
                  <a:lnTo>
                    <a:pt x="288" y="350"/>
                  </a:lnTo>
                  <a:lnTo>
                    <a:pt x="303" y="340"/>
                  </a:lnTo>
                  <a:lnTo>
                    <a:pt x="317" y="328"/>
                  </a:lnTo>
                  <a:lnTo>
                    <a:pt x="330" y="315"/>
                  </a:lnTo>
                  <a:lnTo>
                    <a:pt x="342" y="300"/>
                  </a:lnTo>
                  <a:lnTo>
                    <a:pt x="353" y="284"/>
                  </a:lnTo>
                  <a:lnTo>
                    <a:pt x="353" y="284"/>
                  </a:lnTo>
                  <a:lnTo>
                    <a:pt x="361" y="267"/>
                  </a:lnTo>
                  <a:lnTo>
                    <a:pt x="369" y="249"/>
                  </a:lnTo>
                  <a:lnTo>
                    <a:pt x="373" y="231"/>
                  </a:lnTo>
                  <a:lnTo>
                    <a:pt x="377" y="212"/>
                  </a:lnTo>
                  <a:lnTo>
                    <a:pt x="378" y="194"/>
                  </a:lnTo>
                  <a:lnTo>
                    <a:pt x="378" y="176"/>
                  </a:lnTo>
                  <a:lnTo>
                    <a:pt x="376" y="158"/>
                  </a:lnTo>
                  <a:lnTo>
                    <a:pt x="372" y="141"/>
                  </a:lnTo>
                  <a:lnTo>
                    <a:pt x="366" y="124"/>
                  </a:lnTo>
                  <a:lnTo>
                    <a:pt x="359" y="107"/>
                  </a:lnTo>
                  <a:lnTo>
                    <a:pt x="351" y="90"/>
                  </a:lnTo>
                  <a:lnTo>
                    <a:pt x="340" y="76"/>
                  </a:lnTo>
                  <a:lnTo>
                    <a:pt x="329" y="61"/>
                  </a:lnTo>
                  <a:lnTo>
                    <a:pt x="314" y="48"/>
                  </a:lnTo>
                  <a:lnTo>
                    <a:pt x="300" y="36"/>
                  </a:lnTo>
                  <a:lnTo>
                    <a:pt x="283" y="26"/>
                  </a:lnTo>
                  <a:lnTo>
                    <a:pt x="28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Freeform 134"/>
            <p:cNvSpPr>
              <a:spLocks/>
            </p:cNvSpPr>
            <p:nvPr userDrawn="1"/>
          </p:nvSpPr>
          <p:spPr bwMode="auto">
            <a:xfrm>
              <a:off x="1371" y="2442"/>
              <a:ext cx="74" cy="75"/>
            </a:xfrm>
            <a:custGeom>
              <a:avLst/>
              <a:gdLst>
                <a:gd name="T0" fmla="*/ 223 w 297"/>
                <a:gd name="T1" fmla="*/ 21 h 297"/>
                <a:gd name="T2" fmla="*/ 195 w 297"/>
                <a:gd name="T3" fmla="*/ 8 h 297"/>
                <a:gd name="T4" fmla="*/ 167 w 297"/>
                <a:gd name="T5" fmla="*/ 1 h 297"/>
                <a:gd name="T6" fmla="*/ 138 w 297"/>
                <a:gd name="T7" fmla="*/ 1 h 297"/>
                <a:gd name="T8" fmla="*/ 110 w 297"/>
                <a:gd name="T9" fmla="*/ 5 h 297"/>
                <a:gd name="T10" fmla="*/ 83 w 297"/>
                <a:gd name="T11" fmla="*/ 16 h 297"/>
                <a:gd name="T12" fmla="*/ 60 w 297"/>
                <a:gd name="T13" fmla="*/ 30 h 297"/>
                <a:gd name="T14" fmla="*/ 38 w 297"/>
                <a:gd name="T15" fmla="*/ 51 h 297"/>
                <a:gd name="T16" fmla="*/ 21 w 297"/>
                <a:gd name="T17" fmla="*/ 74 h 297"/>
                <a:gd name="T18" fmla="*/ 13 w 297"/>
                <a:gd name="T19" fmla="*/ 89 h 297"/>
                <a:gd name="T20" fmla="*/ 4 w 297"/>
                <a:gd name="T21" fmla="*/ 116 h 297"/>
                <a:gd name="T22" fmla="*/ 0 w 297"/>
                <a:gd name="T23" fmla="*/ 145 h 297"/>
                <a:gd name="T24" fmla="*/ 2 w 297"/>
                <a:gd name="T25" fmla="*/ 173 h 297"/>
                <a:gd name="T26" fmla="*/ 10 w 297"/>
                <a:gd name="T27" fmla="*/ 201 h 297"/>
                <a:gd name="T28" fmla="*/ 22 w 297"/>
                <a:gd name="T29" fmla="*/ 227 h 297"/>
                <a:gd name="T30" fmla="*/ 40 w 297"/>
                <a:gd name="T31" fmla="*/ 250 h 297"/>
                <a:gd name="T32" fmla="*/ 62 w 297"/>
                <a:gd name="T33" fmla="*/ 270 h 297"/>
                <a:gd name="T34" fmla="*/ 74 w 297"/>
                <a:gd name="T35" fmla="*/ 278 h 297"/>
                <a:gd name="T36" fmla="*/ 101 w 297"/>
                <a:gd name="T37" fmla="*/ 291 h 297"/>
                <a:gd name="T38" fmla="*/ 130 w 297"/>
                <a:gd name="T39" fmla="*/ 296 h 297"/>
                <a:gd name="T40" fmla="*/ 159 w 297"/>
                <a:gd name="T41" fmla="*/ 297 h 297"/>
                <a:gd name="T42" fmla="*/ 187 w 297"/>
                <a:gd name="T43" fmla="*/ 292 h 297"/>
                <a:gd name="T44" fmla="*/ 213 w 297"/>
                <a:gd name="T45" fmla="*/ 283 h 297"/>
                <a:gd name="T46" fmla="*/ 238 w 297"/>
                <a:gd name="T47" fmla="*/ 267 h 297"/>
                <a:gd name="T48" fmla="*/ 260 w 297"/>
                <a:gd name="T49" fmla="*/ 248 h 297"/>
                <a:gd name="T50" fmla="*/ 277 w 297"/>
                <a:gd name="T51" fmla="*/ 223 h 297"/>
                <a:gd name="T52" fmla="*/ 284 w 297"/>
                <a:gd name="T53" fmla="*/ 210 h 297"/>
                <a:gd name="T54" fmla="*/ 294 w 297"/>
                <a:gd name="T55" fmla="*/ 181 h 297"/>
                <a:gd name="T56" fmla="*/ 297 w 297"/>
                <a:gd name="T57" fmla="*/ 153 h 297"/>
                <a:gd name="T58" fmla="*/ 296 w 297"/>
                <a:gd name="T59" fmla="*/ 125 h 297"/>
                <a:gd name="T60" fmla="*/ 288 w 297"/>
                <a:gd name="T61" fmla="*/ 97 h 297"/>
                <a:gd name="T62" fmla="*/ 275 w 297"/>
                <a:gd name="T63" fmla="*/ 72 h 297"/>
                <a:gd name="T64" fmla="*/ 258 w 297"/>
                <a:gd name="T65" fmla="*/ 48 h 297"/>
                <a:gd name="T66" fmla="*/ 236 w 297"/>
                <a:gd name="T67" fmla="*/ 29 h 297"/>
                <a:gd name="T68" fmla="*/ 223 w 297"/>
                <a:gd name="T69" fmla="*/ 2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223" y="21"/>
                  </a:moveTo>
                  <a:lnTo>
                    <a:pt x="223" y="21"/>
                  </a:lnTo>
                  <a:lnTo>
                    <a:pt x="210" y="13"/>
                  </a:lnTo>
                  <a:lnTo>
                    <a:pt x="195" y="8"/>
                  </a:lnTo>
                  <a:lnTo>
                    <a:pt x="181" y="4"/>
                  </a:lnTo>
                  <a:lnTo>
                    <a:pt x="167" y="1"/>
                  </a:lnTo>
                  <a:lnTo>
                    <a:pt x="152" y="0"/>
                  </a:lnTo>
                  <a:lnTo>
                    <a:pt x="138" y="1"/>
                  </a:lnTo>
                  <a:lnTo>
                    <a:pt x="125" y="3"/>
                  </a:lnTo>
                  <a:lnTo>
                    <a:pt x="110" y="5"/>
                  </a:lnTo>
                  <a:lnTo>
                    <a:pt x="96" y="11"/>
                  </a:lnTo>
                  <a:lnTo>
                    <a:pt x="83" y="16"/>
                  </a:lnTo>
                  <a:lnTo>
                    <a:pt x="71" y="22"/>
                  </a:lnTo>
                  <a:lnTo>
                    <a:pt x="60" y="30"/>
                  </a:lnTo>
                  <a:lnTo>
                    <a:pt x="48" y="41"/>
                  </a:lnTo>
                  <a:lnTo>
                    <a:pt x="38" y="51"/>
                  </a:lnTo>
                  <a:lnTo>
                    <a:pt x="28" y="63"/>
                  </a:lnTo>
                  <a:lnTo>
                    <a:pt x="21" y="74"/>
                  </a:lnTo>
                  <a:lnTo>
                    <a:pt x="21" y="74"/>
                  </a:lnTo>
                  <a:lnTo>
                    <a:pt x="13" y="89"/>
                  </a:lnTo>
                  <a:lnTo>
                    <a:pt x="8" y="102"/>
                  </a:lnTo>
                  <a:lnTo>
                    <a:pt x="4" y="116"/>
                  </a:lnTo>
                  <a:lnTo>
                    <a:pt x="1" y="130"/>
                  </a:lnTo>
                  <a:lnTo>
                    <a:pt x="0" y="145"/>
                  </a:lnTo>
                  <a:lnTo>
                    <a:pt x="1" y="159"/>
                  </a:lnTo>
                  <a:lnTo>
                    <a:pt x="2" y="173"/>
                  </a:lnTo>
                  <a:lnTo>
                    <a:pt x="5" y="188"/>
                  </a:lnTo>
                  <a:lnTo>
                    <a:pt x="10" y="201"/>
                  </a:lnTo>
                  <a:lnTo>
                    <a:pt x="15" y="214"/>
                  </a:lnTo>
                  <a:lnTo>
                    <a:pt x="22" y="227"/>
                  </a:lnTo>
                  <a:lnTo>
                    <a:pt x="30" y="239"/>
                  </a:lnTo>
                  <a:lnTo>
                    <a:pt x="40" y="250"/>
                  </a:lnTo>
                  <a:lnTo>
                    <a:pt x="51" y="261"/>
                  </a:lnTo>
                  <a:lnTo>
                    <a:pt x="62" y="270"/>
                  </a:lnTo>
                  <a:lnTo>
                    <a:pt x="74" y="278"/>
                  </a:lnTo>
                  <a:lnTo>
                    <a:pt x="74" y="278"/>
                  </a:lnTo>
                  <a:lnTo>
                    <a:pt x="88" y="284"/>
                  </a:lnTo>
                  <a:lnTo>
                    <a:pt x="101" y="291"/>
                  </a:lnTo>
                  <a:lnTo>
                    <a:pt x="116" y="295"/>
                  </a:lnTo>
                  <a:lnTo>
                    <a:pt x="130" y="296"/>
                  </a:lnTo>
                  <a:lnTo>
                    <a:pt x="144" y="297"/>
                  </a:lnTo>
                  <a:lnTo>
                    <a:pt x="159" y="297"/>
                  </a:lnTo>
                  <a:lnTo>
                    <a:pt x="173" y="296"/>
                  </a:lnTo>
                  <a:lnTo>
                    <a:pt x="187" y="292"/>
                  </a:lnTo>
                  <a:lnTo>
                    <a:pt x="200" y="288"/>
                  </a:lnTo>
                  <a:lnTo>
                    <a:pt x="213" y="283"/>
                  </a:lnTo>
                  <a:lnTo>
                    <a:pt x="226" y="275"/>
                  </a:lnTo>
                  <a:lnTo>
                    <a:pt x="238" y="267"/>
                  </a:lnTo>
                  <a:lnTo>
                    <a:pt x="250" y="258"/>
                  </a:lnTo>
                  <a:lnTo>
                    <a:pt x="260" y="248"/>
                  </a:lnTo>
                  <a:lnTo>
                    <a:pt x="269" y="236"/>
                  </a:lnTo>
                  <a:lnTo>
                    <a:pt x="277" y="223"/>
                  </a:lnTo>
                  <a:lnTo>
                    <a:pt x="277" y="223"/>
                  </a:lnTo>
                  <a:lnTo>
                    <a:pt x="284" y="210"/>
                  </a:lnTo>
                  <a:lnTo>
                    <a:pt x="290" y="196"/>
                  </a:lnTo>
                  <a:lnTo>
                    <a:pt x="294" y="181"/>
                  </a:lnTo>
                  <a:lnTo>
                    <a:pt x="296" y="167"/>
                  </a:lnTo>
                  <a:lnTo>
                    <a:pt x="297" y="153"/>
                  </a:lnTo>
                  <a:lnTo>
                    <a:pt x="297" y="138"/>
                  </a:lnTo>
                  <a:lnTo>
                    <a:pt x="296" y="125"/>
                  </a:lnTo>
                  <a:lnTo>
                    <a:pt x="292" y="111"/>
                  </a:lnTo>
                  <a:lnTo>
                    <a:pt x="288" y="97"/>
                  </a:lnTo>
                  <a:lnTo>
                    <a:pt x="282" y="84"/>
                  </a:lnTo>
                  <a:lnTo>
                    <a:pt x="275" y="72"/>
                  </a:lnTo>
                  <a:lnTo>
                    <a:pt x="267" y="60"/>
                  </a:lnTo>
                  <a:lnTo>
                    <a:pt x="258" y="48"/>
                  </a:lnTo>
                  <a:lnTo>
                    <a:pt x="247" y="38"/>
                  </a:lnTo>
                  <a:lnTo>
                    <a:pt x="236" y="29"/>
                  </a:lnTo>
                  <a:lnTo>
                    <a:pt x="223" y="21"/>
                  </a:lnTo>
                  <a:lnTo>
                    <a:pt x="22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Freeform 135"/>
            <p:cNvSpPr>
              <a:spLocks/>
            </p:cNvSpPr>
            <p:nvPr userDrawn="1"/>
          </p:nvSpPr>
          <p:spPr bwMode="auto">
            <a:xfrm>
              <a:off x="2524" y="699"/>
              <a:ext cx="237" cy="237"/>
            </a:xfrm>
            <a:custGeom>
              <a:avLst/>
              <a:gdLst>
                <a:gd name="T0" fmla="*/ 570 w 944"/>
                <a:gd name="T1" fmla="*/ 10 h 944"/>
                <a:gd name="T2" fmla="*/ 500 w 944"/>
                <a:gd name="T3" fmla="*/ 0 h 944"/>
                <a:gd name="T4" fmla="*/ 430 w 944"/>
                <a:gd name="T5" fmla="*/ 1 h 944"/>
                <a:gd name="T6" fmla="*/ 362 w 944"/>
                <a:gd name="T7" fmla="*/ 13 h 944"/>
                <a:gd name="T8" fmla="*/ 297 w 944"/>
                <a:gd name="T9" fmla="*/ 33 h 944"/>
                <a:gd name="T10" fmla="*/ 236 w 944"/>
                <a:gd name="T11" fmla="*/ 63 h 944"/>
                <a:gd name="T12" fmla="*/ 180 w 944"/>
                <a:gd name="T13" fmla="*/ 101 h 944"/>
                <a:gd name="T14" fmla="*/ 129 w 944"/>
                <a:gd name="T15" fmla="*/ 147 h 944"/>
                <a:gd name="T16" fmla="*/ 86 w 944"/>
                <a:gd name="T17" fmla="*/ 200 h 944"/>
                <a:gd name="T18" fmla="*/ 49 w 944"/>
                <a:gd name="T19" fmla="*/ 260 h 944"/>
                <a:gd name="T20" fmla="*/ 22 w 944"/>
                <a:gd name="T21" fmla="*/ 327 h 944"/>
                <a:gd name="T22" fmla="*/ 10 w 944"/>
                <a:gd name="T23" fmla="*/ 374 h 944"/>
                <a:gd name="T24" fmla="*/ 0 w 944"/>
                <a:gd name="T25" fmla="*/ 444 h 944"/>
                <a:gd name="T26" fmla="*/ 1 w 944"/>
                <a:gd name="T27" fmla="*/ 514 h 944"/>
                <a:gd name="T28" fmla="*/ 13 w 944"/>
                <a:gd name="T29" fmla="*/ 582 h 944"/>
                <a:gd name="T30" fmla="*/ 32 w 944"/>
                <a:gd name="T31" fmla="*/ 647 h 944"/>
                <a:gd name="T32" fmla="*/ 62 w 944"/>
                <a:gd name="T33" fmla="*/ 708 h 944"/>
                <a:gd name="T34" fmla="*/ 101 w 944"/>
                <a:gd name="T35" fmla="*/ 764 h 944"/>
                <a:gd name="T36" fmla="*/ 147 w 944"/>
                <a:gd name="T37" fmla="*/ 815 h 944"/>
                <a:gd name="T38" fmla="*/ 200 w 944"/>
                <a:gd name="T39" fmla="*/ 858 h 944"/>
                <a:gd name="T40" fmla="*/ 260 w 944"/>
                <a:gd name="T41" fmla="*/ 895 h 944"/>
                <a:gd name="T42" fmla="*/ 327 w 944"/>
                <a:gd name="T43" fmla="*/ 922 h 944"/>
                <a:gd name="T44" fmla="*/ 374 w 944"/>
                <a:gd name="T45" fmla="*/ 934 h 944"/>
                <a:gd name="T46" fmla="*/ 444 w 944"/>
                <a:gd name="T47" fmla="*/ 944 h 944"/>
                <a:gd name="T48" fmla="*/ 514 w 944"/>
                <a:gd name="T49" fmla="*/ 943 h 944"/>
                <a:gd name="T50" fmla="*/ 582 w 944"/>
                <a:gd name="T51" fmla="*/ 931 h 944"/>
                <a:gd name="T52" fmla="*/ 647 w 944"/>
                <a:gd name="T53" fmla="*/ 910 h 944"/>
                <a:gd name="T54" fmla="*/ 709 w 944"/>
                <a:gd name="T55" fmla="*/ 882 h 944"/>
                <a:gd name="T56" fmla="*/ 765 w 944"/>
                <a:gd name="T57" fmla="*/ 843 h 944"/>
                <a:gd name="T58" fmla="*/ 815 w 944"/>
                <a:gd name="T59" fmla="*/ 797 h 944"/>
                <a:gd name="T60" fmla="*/ 858 w 944"/>
                <a:gd name="T61" fmla="*/ 744 h 944"/>
                <a:gd name="T62" fmla="*/ 895 w 944"/>
                <a:gd name="T63" fmla="*/ 684 h 944"/>
                <a:gd name="T64" fmla="*/ 921 w 944"/>
                <a:gd name="T65" fmla="*/ 617 h 944"/>
                <a:gd name="T66" fmla="*/ 934 w 944"/>
                <a:gd name="T67" fmla="*/ 570 h 944"/>
                <a:gd name="T68" fmla="*/ 943 w 944"/>
                <a:gd name="T69" fmla="*/ 500 h 944"/>
                <a:gd name="T70" fmla="*/ 943 w 944"/>
                <a:gd name="T71" fmla="*/ 430 h 944"/>
                <a:gd name="T72" fmla="*/ 931 w 944"/>
                <a:gd name="T73" fmla="*/ 362 h 944"/>
                <a:gd name="T74" fmla="*/ 911 w 944"/>
                <a:gd name="T75" fmla="*/ 297 h 944"/>
                <a:gd name="T76" fmla="*/ 881 w 944"/>
                <a:gd name="T77" fmla="*/ 235 h 944"/>
                <a:gd name="T78" fmla="*/ 843 w 944"/>
                <a:gd name="T79" fmla="*/ 179 h 944"/>
                <a:gd name="T80" fmla="*/ 797 w 944"/>
                <a:gd name="T81" fmla="*/ 129 h 944"/>
                <a:gd name="T82" fmla="*/ 744 w 944"/>
                <a:gd name="T83" fmla="*/ 86 h 944"/>
                <a:gd name="T84" fmla="*/ 684 w 944"/>
                <a:gd name="T85" fmla="*/ 49 h 944"/>
                <a:gd name="T86" fmla="*/ 617 w 944"/>
                <a:gd name="T87" fmla="*/ 23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594" y="15"/>
                  </a:moveTo>
                  <a:lnTo>
                    <a:pt x="594" y="15"/>
                  </a:lnTo>
                  <a:lnTo>
                    <a:pt x="570" y="10"/>
                  </a:lnTo>
                  <a:lnTo>
                    <a:pt x="547" y="5"/>
                  </a:lnTo>
                  <a:lnTo>
                    <a:pt x="524" y="2"/>
                  </a:lnTo>
                  <a:lnTo>
                    <a:pt x="500" y="0"/>
                  </a:lnTo>
                  <a:lnTo>
                    <a:pt x="477" y="0"/>
                  </a:lnTo>
                  <a:lnTo>
                    <a:pt x="453" y="0"/>
                  </a:lnTo>
                  <a:lnTo>
                    <a:pt x="430" y="1"/>
                  </a:lnTo>
                  <a:lnTo>
                    <a:pt x="406" y="4"/>
                  </a:lnTo>
                  <a:lnTo>
                    <a:pt x="384" y="7"/>
                  </a:lnTo>
                  <a:lnTo>
                    <a:pt x="362" y="13"/>
                  </a:lnTo>
                  <a:lnTo>
                    <a:pt x="340" y="18"/>
                  </a:lnTo>
                  <a:lnTo>
                    <a:pt x="318" y="26"/>
                  </a:lnTo>
                  <a:lnTo>
                    <a:pt x="297" y="33"/>
                  </a:lnTo>
                  <a:lnTo>
                    <a:pt x="276" y="43"/>
                  </a:lnTo>
                  <a:lnTo>
                    <a:pt x="255" y="52"/>
                  </a:lnTo>
                  <a:lnTo>
                    <a:pt x="236" y="63"/>
                  </a:lnTo>
                  <a:lnTo>
                    <a:pt x="216" y="75"/>
                  </a:lnTo>
                  <a:lnTo>
                    <a:pt x="198" y="87"/>
                  </a:lnTo>
                  <a:lnTo>
                    <a:pt x="180" y="101"/>
                  </a:lnTo>
                  <a:lnTo>
                    <a:pt x="161" y="116"/>
                  </a:lnTo>
                  <a:lnTo>
                    <a:pt x="144" y="131"/>
                  </a:lnTo>
                  <a:lnTo>
                    <a:pt x="129" y="147"/>
                  </a:lnTo>
                  <a:lnTo>
                    <a:pt x="113" y="164"/>
                  </a:lnTo>
                  <a:lnTo>
                    <a:pt x="99" y="182"/>
                  </a:lnTo>
                  <a:lnTo>
                    <a:pt x="86" y="200"/>
                  </a:lnTo>
                  <a:lnTo>
                    <a:pt x="73" y="220"/>
                  </a:lnTo>
                  <a:lnTo>
                    <a:pt x="61" y="239"/>
                  </a:lnTo>
                  <a:lnTo>
                    <a:pt x="49" y="260"/>
                  </a:lnTo>
                  <a:lnTo>
                    <a:pt x="39" y="281"/>
                  </a:lnTo>
                  <a:lnTo>
                    <a:pt x="30" y="303"/>
                  </a:lnTo>
                  <a:lnTo>
                    <a:pt x="22" y="327"/>
                  </a:lnTo>
                  <a:lnTo>
                    <a:pt x="15" y="350"/>
                  </a:lnTo>
                  <a:lnTo>
                    <a:pt x="15" y="350"/>
                  </a:lnTo>
                  <a:lnTo>
                    <a:pt x="10" y="374"/>
                  </a:lnTo>
                  <a:lnTo>
                    <a:pt x="5" y="397"/>
                  </a:lnTo>
                  <a:lnTo>
                    <a:pt x="2" y="420"/>
                  </a:lnTo>
                  <a:lnTo>
                    <a:pt x="0" y="444"/>
                  </a:lnTo>
                  <a:lnTo>
                    <a:pt x="0" y="467"/>
                  </a:lnTo>
                  <a:lnTo>
                    <a:pt x="0" y="491"/>
                  </a:lnTo>
                  <a:lnTo>
                    <a:pt x="1" y="514"/>
                  </a:lnTo>
                  <a:lnTo>
                    <a:pt x="4" y="536"/>
                  </a:lnTo>
                  <a:lnTo>
                    <a:pt x="7" y="560"/>
                  </a:lnTo>
                  <a:lnTo>
                    <a:pt x="13" y="582"/>
                  </a:lnTo>
                  <a:lnTo>
                    <a:pt x="18" y="604"/>
                  </a:lnTo>
                  <a:lnTo>
                    <a:pt x="24" y="626"/>
                  </a:lnTo>
                  <a:lnTo>
                    <a:pt x="32" y="647"/>
                  </a:lnTo>
                  <a:lnTo>
                    <a:pt x="41" y="668"/>
                  </a:lnTo>
                  <a:lnTo>
                    <a:pt x="52" y="689"/>
                  </a:lnTo>
                  <a:lnTo>
                    <a:pt x="62" y="708"/>
                  </a:lnTo>
                  <a:lnTo>
                    <a:pt x="74" y="728"/>
                  </a:lnTo>
                  <a:lnTo>
                    <a:pt x="87" y="746"/>
                  </a:lnTo>
                  <a:lnTo>
                    <a:pt x="101" y="764"/>
                  </a:lnTo>
                  <a:lnTo>
                    <a:pt x="116" y="783"/>
                  </a:lnTo>
                  <a:lnTo>
                    <a:pt x="130" y="800"/>
                  </a:lnTo>
                  <a:lnTo>
                    <a:pt x="147" y="815"/>
                  </a:lnTo>
                  <a:lnTo>
                    <a:pt x="164" y="831"/>
                  </a:lnTo>
                  <a:lnTo>
                    <a:pt x="181" y="845"/>
                  </a:lnTo>
                  <a:lnTo>
                    <a:pt x="200" y="858"/>
                  </a:lnTo>
                  <a:lnTo>
                    <a:pt x="220" y="871"/>
                  </a:lnTo>
                  <a:lnTo>
                    <a:pt x="239" y="883"/>
                  </a:lnTo>
                  <a:lnTo>
                    <a:pt x="260" y="895"/>
                  </a:lnTo>
                  <a:lnTo>
                    <a:pt x="281" y="905"/>
                  </a:lnTo>
                  <a:lnTo>
                    <a:pt x="303" y="914"/>
                  </a:lnTo>
                  <a:lnTo>
                    <a:pt x="327" y="922"/>
                  </a:lnTo>
                  <a:lnTo>
                    <a:pt x="349" y="929"/>
                  </a:lnTo>
                  <a:lnTo>
                    <a:pt x="349" y="929"/>
                  </a:lnTo>
                  <a:lnTo>
                    <a:pt x="374" y="934"/>
                  </a:lnTo>
                  <a:lnTo>
                    <a:pt x="397" y="939"/>
                  </a:lnTo>
                  <a:lnTo>
                    <a:pt x="421" y="942"/>
                  </a:lnTo>
                  <a:lnTo>
                    <a:pt x="444" y="944"/>
                  </a:lnTo>
                  <a:lnTo>
                    <a:pt x="467" y="944"/>
                  </a:lnTo>
                  <a:lnTo>
                    <a:pt x="491" y="944"/>
                  </a:lnTo>
                  <a:lnTo>
                    <a:pt x="514" y="943"/>
                  </a:lnTo>
                  <a:lnTo>
                    <a:pt x="537" y="940"/>
                  </a:lnTo>
                  <a:lnTo>
                    <a:pt x="560" y="936"/>
                  </a:lnTo>
                  <a:lnTo>
                    <a:pt x="582" y="931"/>
                  </a:lnTo>
                  <a:lnTo>
                    <a:pt x="604" y="926"/>
                  </a:lnTo>
                  <a:lnTo>
                    <a:pt x="625" y="919"/>
                  </a:lnTo>
                  <a:lnTo>
                    <a:pt x="647" y="910"/>
                  </a:lnTo>
                  <a:lnTo>
                    <a:pt x="668" y="902"/>
                  </a:lnTo>
                  <a:lnTo>
                    <a:pt x="688" y="892"/>
                  </a:lnTo>
                  <a:lnTo>
                    <a:pt x="709" y="882"/>
                  </a:lnTo>
                  <a:lnTo>
                    <a:pt x="728" y="870"/>
                  </a:lnTo>
                  <a:lnTo>
                    <a:pt x="746" y="857"/>
                  </a:lnTo>
                  <a:lnTo>
                    <a:pt x="765" y="843"/>
                  </a:lnTo>
                  <a:lnTo>
                    <a:pt x="782" y="828"/>
                  </a:lnTo>
                  <a:lnTo>
                    <a:pt x="798" y="814"/>
                  </a:lnTo>
                  <a:lnTo>
                    <a:pt x="815" y="797"/>
                  </a:lnTo>
                  <a:lnTo>
                    <a:pt x="830" y="780"/>
                  </a:lnTo>
                  <a:lnTo>
                    <a:pt x="845" y="762"/>
                  </a:lnTo>
                  <a:lnTo>
                    <a:pt x="858" y="744"/>
                  </a:lnTo>
                  <a:lnTo>
                    <a:pt x="871" y="724"/>
                  </a:lnTo>
                  <a:lnTo>
                    <a:pt x="883" y="704"/>
                  </a:lnTo>
                  <a:lnTo>
                    <a:pt x="895" y="684"/>
                  </a:lnTo>
                  <a:lnTo>
                    <a:pt x="904" y="663"/>
                  </a:lnTo>
                  <a:lnTo>
                    <a:pt x="913" y="641"/>
                  </a:lnTo>
                  <a:lnTo>
                    <a:pt x="921" y="617"/>
                  </a:lnTo>
                  <a:lnTo>
                    <a:pt x="929" y="594"/>
                  </a:lnTo>
                  <a:lnTo>
                    <a:pt x="929" y="594"/>
                  </a:lnTo>
                  <a:lnTo>
                    <a:pt x="934" y="570"/>
                  </a:lnTo>
                  <a:lnTo>
                    <a:pt x="938" y="547"/>
                  </a:lnTo>
                  <a:lnTo>
                    <a:pt x="942" y="523"/>
                  </a:lnTo>
                  <a:lnTo>
                    <a:pt x="943" y="500"/>
                  </a:lnTo>
                  <a:lnTo>
                    <a:pt x="944" y="476"/>
                  </a:lnTo>
                  <a:lnTo>
                    <a:pt x="944" y="453"/>
                  </a:lnTo>
                  <a:lnTo>
                    <a:pt x="943" y="430"/>
                  </a:lnTo>
                  <a:lnTo>
                    <a:pt x="941" y="407"/>
                  </a:lnTo>
                  <a:lnTo>
                    <a:pt x="937" y="384"/>
                  </a:lnTo>
                  <a:lnTo>
                    <a:pt x="931" y="362"/>
                  </a:lnTo>
                  <a:lnTo>
                    <a:pt x="926" y="340"/>
                  </a:lnTo>
                  <a:lnTo>
                    <a:pt x="918" y="319"/>
                  </a:lnTo>
                  <a:lnTo>
                    <a:pt x="911" y="297"/>
                  </a:lnTo>
                  <a:lnTo>
                    <a:pt x="901" y="276"/>
                  </a:lnTo>
                  <a:lnTo>
                    <a:pt x="892" y="256"/>
                  </a:lnTo>
                  <a:lnTo>
                    <a:pt x="881" y="235"/>
                  </a:lnTo>
                  <a:lnTo>
                    <a:pt x="869" y="216"/>
                  </a:lnTo>
                  <a:lnTo>
                    <a:pt x="857" y="198"/>
                  </a:lnTo>
                  <a:lnTo>
                    <a:pt x="843" y="179"/>
                  </a:lnTo>
                  <a:lnTo>
                    <a:pt x="828" y="162"/>
                  </a:lnTo>
                  <a:lnTo>
                    <a:pt x="813" y="146"/>
                  </a:lnTo>
                  <a:lnTo>
                    <a:pt x="797" y="129"/>
                  </a:lnTo>
                  <a:lnTo>
                    <a:pt x="780" y="114"/>
                  </a:lnTo>
                  <a:lnTo>
                    <a:pt x="762" y="99"/>
                  </a:lnTo>
                  <a:lnTo>
                    <a:pt x="744" y="86"/>
                  </a:lnTo>
                  <a:lnTo>
                    <a:pt x="724" y="73"/>
                  </a:lnTo>
                  <a:lnTo>
                    <a:pt x="705" y="61"/>
                  </a:lnTo>
                  <a:lnTo>
                    <a:pt x="684" y="49"/>
                  </a:lnTo>
                  <a:lnTo>
                    <a:pt x="662" y="40"/>
                  </a:lnTo>
                  <a:lnTo>
                    <a:pt x="641" y="31"/>
                  </a:lnTo>
                  <a:lnTo>
                    <a:pt x="617" y="23"/>
                  </a:lnTo>
                  <a:lnTo>
                    <a:pt x="594" y="15"/>
                  </a:lnTo>
                  <a:lnTo>
                    <a:pt x="59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Freeform 136"/>
            <p:cNvSpPr>
              <a:spLocks/>
            </p:cNvSpPr>
            <p:nvPr userDrawn="1"/>
          </p:nvSpPr>
          <p:spPr bwMode="auto">
            <a:xfrm>
              <a:off x="2469" y="954"/>
              <a:ext cx="216" cy="216"/>
            </a:xfrm>
            <a:custGeom>
              <a:avLst/>
              <a:gdLst>
                <a:gd name="T0" fmla="*/ 521 w 864"/>
                <a:gd name="T1" fmla="*/ 10 h 864"/>
                <a:gd name="T2" fmla="*/ 458 w 864"/>
                <a:gd name="T3" fmla="*/ 0 h 864"/>
                <a:gd name="T4" fmla="*/ 394 w 864"/>
                <a:gd name="T5" fmla="*/ 2 h 864"/>
                <a:gd name="T6" fmla="*/ 331 w 864"/>
                <a:gd name="T7" fmla="*/ 12 h 864"/>
                <a:gd name="T8" fmla="*/ 271 w 864"/>
                <a:gd name="T9" fmla="*/ 30 h 864"/>
                <a:gd name="T10" fmla="*/ 215 w 864"/>
                <a:gd name="T11" fmla="*/ 58 h 864"/>
                <a:gd name="T12" fmla="*/ 164 w 864"/>
                <a:gd name="T13" fmla="*/ 93 h 864"/>
                <a:gd name="T14" fmla="*/ 117 w 864"/>
                <a:gd name="T15" fmla="*/ 135 h 864"/>
                <a:gd name="T16" fmla="*/ 78 w 864"/>
                <a:gd name="T17" fmla="*/ 184 h 864"/>
                <a:gd name="T18" fmla="*/ 46 w 864"/>
                <a:gd name="T19" fmla="*/ 239 h 864"/>
                <a:gd name="T20" fmla="*/ 21 w 864"/>
                <a:gd name="T21" fmla="*/ 299 h 864"/>
                <a:gd name="T22" fmla="*/ 9 w 864"/>
                <a:gd name="T23" fmla="*/ 342 h 864"/>
                <a:gd name="T24" fmla="*/ 0 w 864"/>
                <a:gd name="T25" fmla="*/ 407 h 864"/>
                <a:gd name="T26" fmla="*/ 1 w 864"/>
                <a:gd name="T27" fmla="*/ 471 h 864"/>
                <a:gd name="T28" fmla="*/ 12 w 864"/>
                <a:gd name="T29" fmla="*/ 532 h 864"/>
                <a:gd name="T30" fmla="*/ 30 w 864"/>
                <a:gd name="T31" fmla="*/ 592 h 864"/>
                <a:gd name="T32" fmla="*/ 57 w 864"/>
                <a:gd name="T33" fmla="*/ 648 h 864"/>
                <a:gd name="T34" fmla="*/ 93 w 864"/>
                <a:gd name="T35" fmla="*/ 700 h 864"/>
                <a:gd name="T36" fmla="*/ 134 w 864"/>
                <a:gd name="T37" fmla="*/ 746 h 864"/>
                <a:gd name="T38" fmla="*/ 183 w 864"/>
                <a:gd name="T39" fmla="*/ 786 h 864"/>
                <a:gd name="T40" fmla="*/ 239 w 864"/>
                <a:gd name="T41" fmla="*/ 819 h 864"/>
                <a:gd name="T42" fmla="*/ 299 w 864"/>
                <a:gd name="T43" fmla="*/ 843 h 864"/>
                <a:gd name="T44" fmla="*/ 342 w 864"/>
                <a:gd name="T45" fmla="*/ 855 h 864"/>
                <a:gd name="T46" fmla="*/ 407 w 864"/>
                <a:gd name="T47" fmla="*/ 863 h 864"/>
                <a:gd name="T48" fmla="*/ 471 w 864"/>
                <a:gd name="T49" fmla="*/ 863 h 864"/>
                <a:gd name="T50" fmla="*/ 532 w 864"/>
                <a:gd name="T51" fmla="*/ 853 h 864"/>
                <a:gd name="T52" fmla="*/ 592 w 864"/>
                <a:gd name="T53" fmla="*/ 833 h 864"/>
                <a:gd name="T54" fmla="*/ 648 w 864"/>
                <a:gd name="T55" fmla="*/ 806 h 864"/>
                <a:gd name="T56" fmla="*/ 700 w 864"/>
                <a:gd name="T57" fmla="*/ 772 h 864"/>
                <a:gd name="T58" fmla="*/ 746 w 864"/>
                <a:gd name="T59" fmla="*/ 729 h 864"/>
                <a:gd name="T60" fmla="*/ 786 w 864"/>
                <a:gd name="T61" fmla="*/ 681 h 864"/>
                <a:gd name="T62" fmla="*/ 818 w 864"/>
                <a:gd name="T63" fmla="*/ 626 h 864"/>
                <a:gd name="T64" fmla="*/ 843 w 864"/>
                <a:gd name="T65" fmla="*/ 565 h 864"/>
                <a:gd name="T66" fmla="*/ 854 w 864"/>
                <a:gd name="T67" fmla="*/ 522 h 864"/>
                <a:gd name="T68" fmla="*/ 863 w 864"/>
                <a:gd name="T69" fmla="*/ 458 h 864"/>
                <a:gd name="T70" fmla="*/ 863 w 864"/>
                <a:gd name="T71" fmla="*/ 394 h 864"/>
                <a:gd name="T72" fmla="*/ 852 w 864"/>
                <a:gd name="T73" fmla="*/ 331 h 864"/>
                <a:gd name="T74" fmla="*/ 833 w 864"/>
                <a:gd name="T75" fmla="*/ 271 h 864"/>
                <a:gd name="T76" fmla="*/ 805 w 864"/>
                <a:gd name="T77" fmla="*/ 215 h 864"/>
                <a:gd name="T78" fmla="*/ 772 w 864"/>
                <a:gd name="T79" fmla="*/ 165 h 864"/>
                <a:gd name="T80" fmla="*/ 729 w 864"/>
                <a:gd name="T81" fmla="*/ 119 h 864"/>
                <a:gd name="T82" fmla="*/ 680 w 864"/>
                <a:gd name="T83" fmla="*/ 79 h 864"/>
                <a:gd name="T84" fmla="*/ 626 w 864"/>
                <a:gd name="T85" fmla="*/ 46 h 864"/>
                <a:gd name="T86" fmla="*/ 564 w 864"/>
                <a:gd name="T87" fmla="*/ 21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544" y="15"/>
                  </a:moveTo>
                  <a:lnTo>
                    <a:pt x="544" y="15"/>
                  </a:lnTo>
                  <a:lnTo>
                    <a:pt x="521" y="10"/>
                  </a:lnTo>
                  <a:lnTo>
                    <a:pt x="501" y="6"/>
                  </a:lnTo>
                  <a:lnTo>
                    <a:pt x="478" y="3"/>
                  </a:lnTo>
                  <a:lnTo>
                    <a:pt x="458" y="0"/>
                  </a:lnTo>
                  <a:lnTo>
                    <a:pt x="435" y="0"/>
                  </a:lnTo>
                  <a:lnTo>
                    <a:pt x="415" y="0"/>
                  </a:lnTo>
                  <a:lnTo>
                    <a:pt x="394" y="2"/>
                  </a:lnTo>
                  <a:lnTo>
                    <a:pt x="373" y="4"/>
                  </a:lnTo>
                  <a:lnTo>
                    <a:pt x="352" y="7"/>
                  </a:lnTo>
                  <a:lnTo>
                    <a:pt x="331" y="12"/>
                  </a:lnTo>
                  <a:lnTo>
                    <a:pt x="312" y="17"/>
                  </a:lnTo>
                  <a:lnTo>
                    <a:pt x="291" y="24"/>
                  </a:lnTo>
                  <a:lnTo>
                    <a:pt x="271" y="30"/>
                  </a:lnTo>
                  <a:lnTo>
                    <a:pt x="253" y="40"/>
                  </a:lnTo>
                  <a:lnTo>
                    <a:pt x="233" y="47"/>
                  </a:lnTo>
                  <a:lnTo>
                    <a:pt x="215" y="58"/>
                  </a:lnTo>
                  <a:lnTo>
                    <a:pt x="198" y="68"/>
                  </a:lnTo>
                  <a:lnTo>
                    <a:pt x="181" y="80"/>
                  </a:lnTo>
                  <a:lnTo>
                    <a:pt x="164" y="93"/>
                  </a:lnTo>
                  <a:lnTo>
                    <a:pt x="149" y="106"/>
                  </a:lnTo>
                  <a:lnTo>
                    <a:pt x="133" y="120"/>
                  </a:lnTo>
                  <a:lnTo>
                    <a:pt x="117" y="135"/>
                  </a:lnTo>
                  <a:lnTo>
                    <a:pt x="104" y="150"/>
                  </a:lnTo>
                  <a:lnTo>
                    <a:pt x="90" y="167"/>
                  </a:lnTo>
                  <a:lnTo>
                    <a:pt x="78" y="184"/>
                  </a:lnTo>
                  <a:lnTo>
                    <a:pt x="67" y="201"/>
                  </a:lnTo>
                  <a:lnTo>
                    <a:pt x="55" y="219"/>
                  </a:lnTo>
                  <a:lnTo>
                    <a:pt x="46" y="239"/>
                  </a:lnTo>
                  <a:lnTo>
                    <a:pt x="37" y="258"/>
                  </a:lnTo>
                  <a:lnTo>
                    <a:pt x="28" y="278"/>
                  </a:lnTo>
                  <a:lnTo>
                    <a:pt x="21" y="299"/>
                  </a:lnTo>
                  <a:lnTo>
                    <a:pt x="14" y="320"/>
                  </a:lnTo>
                  <a:lnTo>
                    <a:pt x="14" y="320"/>
                  </a:lnTo>
                  <a:lnTo>
                    <a:pt x="9" y="342"/>
                  </a:lnTo>
                  <a:lnTo>
                    <a:pt x="5" y="364"/>
                  </a:lnTo>
                  <a:lnTo>
                    <a:pt x="3" y="385"/>
                  </a:lnTo>
                  <a:lnTo>
                    <a:pt x="0" y="407"/>
                  </a:lnTo>
                  <a:lnTo>
                    <a:pt x="0" y="428"/>
                  </a:lnTo>
                  <a:lnTo>
                    <a:pt x="0" y="450"/>
                  </a:lnTo>
                  <a:lnTo>
                    <a:pt x="1" y="471"/>
                  </a:lnTo>
                  <a:lnTo>
                    <a:pt x="4" y="492"/>
                  </a:lnTo>
                  <a:lnTo>
                    <a:pt x="7" y="512"/>
                  </a:lnTo>
                  <a:lnTo>
                    <a:pt x="12" y="532"/>
                  </a:lnTo>
                  <a:lnTo>
                    <a:pt x="17" y="553"/>
                  </a:lnTo>
                  <a:lnTo>
                    <a:pt x="24" y="572"/>
                  </a:lnTo>
                  <a:lnTo>
                    <a:pt x="30" y="592"/>
                  </a:lnTo>
                  <a:lnTo>
                    <a:pt x="38" y="611"/>
                  </a:lnTo>
                  <a:lnTo>
                    <a:pt x="47" y="630"/>
                  </a:lnTo>
                  <a:lnTo>
                    <a:pt x="57" y="648"/>
                  </a:lnTo>
                  <a:lnTo>
                    <a:pt x="68" y="666"/>
                  </a:lnTo>
                  <a:lnTo>
                    <a:pt x="80" y="683"/>
                  </a:lnTo>
                  <a:lnTo>
                    <a:pt x="93" y="700"/>
                  </a:lnTo>
                  <a:lnTo>
                    <a:pt x="106" y="716"/>
                  </a:lnTo>
                  <a:lnTo>
                    <a:pt x="120" y="731"/>
                  </a:lnTo>
                  <a:lnTo>
                    <a:pt x="134" y="746"/>
                  </a:lnTo>
                  <a:lnTo>
                    <a:pt x="150" y="760"/>
                  </a:lnTo>
                  <a:lnTo>
                    <a:pt x="166" y="773"/>
                  </a:lnTo>
                  <a:lnTo>
                    <a:pt x="183" y="786"/>
                  </a:lnTo>
                  <a:lnTo>
                    <a:pt x="201" y="798"/>
                  </a:lnTo>
                  <a:lnTo>
                    <a:pt x="219" y="808"/>
                  </a:lnTo>
                  <a:lnTo>
                    <a:pt x="239" y="819"/>
                  </a:lnTo>
                  <a:lnTo>
                    <a:pt x="258" y="828"/>
                  </a:lnTo>
                  <a:lnTo>
                    <a:pt x="278" y="836"/>
                  </a:lnTo>
                  <a:lnTo>
                    <a:pt x="299" y="843"/>
                  </a:lnTo>
                  <a:lnTo>
                    <a:pt x="319" y="850"/>
                  </a:lnTo>
                  <a:lnTo>
                    <a:pt x="319" y="850"/>
                  </a:lnTo>
                  <a:lnTo>
                    <a:pt x="342" y="855"/>
                  </a:lnTo>
                  <a:lnTo>
                    <a:pt x="364" y="859"/>
                  </a:lnTo>
                  <a:lnTo>
                    <a:pt x="385" y="862"/>
                  </a:lnTo>
                  <a:lnTo>
                    <a:pt x="407" y="863"/>
                  </a:lnTo>
                  <a:lnTo>
                    <a:pt x="428" y="864"/>
                  </a:lnTo>
                  <a:lnTo>
                    <a:pt x="448" y="864"/>
                  </a:lnTo>
                  <a:lnTo>
                    <a:pt x="471" y="863"/>
                  </a:lnTo>
                  <a:lnTo>
                    <a:pt x="491" y="860"/>
                  </a:lnTo>
                  <a:lnTo>
                    <a:pt x="512" y="856"/>
                  </a:lnTo>
                  <a:lnTo>
                    <a:pt x="532" y="853"/>
                  </a:lnTo>
                  <a:lnTo>
                    <a:pt x="553" y="847"/>
                  </a:lnTo>
                  <a:lnTo>
                    <a:pt x="572" y="841"/>
                  </a:lnTo>
                  <a:lnTo>
                    <a:pt x="592" y="833"/>
                  </a:lnTo>
                  <a:lnTo>
                    <a:pt x="611" y="825"/>
                  </a:lnTo>
                  <a:lnTo>
                    <a:pt x="630" y="816"/>
                  </a:lnTo>
                  <a:lnTo>
                    <a:pt x="648" y="806"/>
                  </a:lnTo>
                  <a:lnTo>
                    <a:pt x="666" y="795"/>
                  </a:lnTo>
                  <a:lnTo>
                    <a:pt x="683" y="783"/>
                  </a:lnTo>
                  <a:lnTo>
                    <a:pt x="700" y="772"/>
                  </a:lnTo>
                  <a:lnTo>
                    <a:pt x="716" y="757"/>
                  </a:lnTo>
                  <a:lnTo>
                    <a:pt x="731" y="744"/>
                  </a:lnTo>
                  <a:lnTo>
                    <a:pt x="746" y="729"/>
                  </a:lnTo>
                  <a:lnTo>
                    <a:pt x="760" y="713"/>
                  </a:lnTo>
                  <a:lnTo>
                    <a:pt x="773" y="697"/>
                  </a:lnTo>
                  <a:lnTo>
                    <a:pt x="786" y="681"/>
                  </a:lnTo>
                  <a:lnTo>
                    <a:pt x="798" y="662"/>
                  </a:lnTo>
                  <a:lnTo>
                    <a:pt x="808" y="644"/>
                  </a:lnTo>
                  <a:lnTo>
                    <a:pt x="818" y="626"/>
                  </a:lnTo>
                  <a:lnTo>
                    <a:pt x="828" y="606"/>
                  </a:lnTo>
                  <a:lnTo>
                    <a:pt x="835" y="585"/>
                  </a:lnTo>
                  <a:lnTo>
                    <a:pt x="843" y="565"/>
                  </a:lnTo>
                  <a:lnTo>
                    <a:pt x="848" y="544"/>
                  </a:lnTo>
                  <a:lnTo>
                    <a:pt x="848" y="544"/>
                  </a:lnTo>
                  <a:lnTo>
                    <a:pt x="854" y="522"/>
                  </a:lnTo>
                  <a:lnTo>
                    <a:pt x="859" y="501"/>
                  </a:lnTo>
                  <a:lnTo>
                    <a:pt x="861" y="479"/>
                  </a:lnTo>
                  <a:lnTo>
                    <a:pt x="863" y="458"/>
                  </a:lnTo>
                  <a:lnTo>
                    <a:pt x="864" y="436"/>
                  </a:lnTo>
                  <a:lnTo>
                    <a:pt x="864" y="415"/>
                  </a:lnTo>
                  <a:lnTo>
                    <a:pt x="863" y="394"/>
                  </a:lnTo>
                  <a:lnTo>
                    <a:pt x="860" y="373"/>
                  </a:lnTo>
                  <a:lnTo>
                    <a:pt x="856" y="352"/>
                  </a:lnTo>
                  <a:lnTo>
                    <a:pt x="852" y="331"/>
                  </a:lnTo>
                  <a:lnTo>
                    <a:pt x="847" y="312"/>
                  </a:lnTo>
                  <a:lnTo>
                    <a:pt x="841" y="291"/>
                  </a:lnTo>
                  <a:lnTo>
                    <a:pt x="833" y="271"/>
                  </a:lnTo>
                  <a:lnTo>
                    <a:pt x="825" y="253"/>
                  </a:lnTo>
                  <a:lnTo>
                    <a:pt x="816" y="234"/>
                  </a:lnTo>
                  <a:lnTo>
                    <a:pt x="805" y="215"/>
                  </a:lnTo>
                  <a:lnTo>
                    <a:pt x="795" y="198"/>
                  </a:lnTo>
                  <a:lnTo>
                    <a:pt x="783" y="182"/>
                  </a:lnTo>
                  <a:lnTo>
                    <a:pt x="772" y="165"/>
                  </a:lnTo>
                  <a:lnTo>
                    <a:pt x="757" y="149"/>
                  </a:lnTo>
                  <a:lnTo>
                    <a:pt x="744" y="133"/>
                  </a:lnTo>
                  <a:lnTo>
                    <a:pt x="729" y="119"/>
                  </a:lnTo>
                  <a:lnTo>
                    <a:pt x="713" y="105"/>
                  </a:lnTo>
                  <a:lnTo>
                    <a:pt x="697" y="92"/>
                  </a:lnTo>
                  <a:lnTo>
                    <a:pt x="680" y="79"/>
                  </a:lnTo>
                  <a:lnTo>
                    <a:pt x="662" y="67"/>
                  </a:lnTo>
                  <a:lnTo>
                    <a:pt x="644" y="56"/>
                  </a:lnTo>
                  <a:lnTo>
                    <a:pt x="626" y="46"/>
                  </a:lnTo>
                  <a:lnTo>
                    <a:pt x="606" y="37"/>
                  </a:lnTo>
                  <a:lnTo>
                    <a:pt x="585" y="28"/>
                  </a:lnTo>
                  <a:lnTo>
                    <a:pt x="564" y="21"/>
                  </a:lnTo>
                  <a:lnTo>
                    <a:pt x="544" y="15"/>
                  </a:lnTo>
                  <a:lnTo>
                    <a:pt x="544"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Freeform 137"/>
            <p:cNvSpPr>
              <a:spLocks/>
            </p:cNvSpPr>
            <p:nvPr userDrawn="1"/>
          </p:nvSpPr>
          <p:spPr bwMode="auto">
            <a:xfrm>
              <a:off x="2414" y="1208"/>
              <a:ext cx="195" cy="196"/>
            </a:xfrm>
            <a:custGeom>
              <a:avLst/>
              <a:gdLst>
                <a:gd name="T0" fmla="*/ 473 w 783"/>
                <a:gd name="T1" fmla="*/ 9 h 783"/>
                <a:gd name="T2" fmla="*/ 414 w 783"/>
                <a:gd name="T3" fmla="*/ 1 h 783"/>
                <a:gd name="T4" fmla="*/ 355 w 783"/>
                <a:gd name="T5" fmla="*/ 3 h 783"/>
                <a:gd name="T6" fmla="*/ 299 w 783"/>
                <a:gd name="T7" fmla="*/ 12 h 783"/>
                <a:gd name="T8" fmla="*/ 246 w 783"/>
                <a:gd name="T9" fmla="*/ 29 h 783"/>
                <a:gd name="T10" fmla="*/ 195 w 783"/>
                <a:gd name="T11" fmla="*/ 53 h 783"/>
                <a:gd name="T12" fmla="*/ 148 w 783"/>
                <a:gd name="T13" fmla="*/ 85 h 783"/>
                <a:gd name="T14" fmla="*/ 106 w 783"/>
                <a:gd name="T15" fmla="*/ 122 h 783"/>
                <a:gd name="T16" fmla="*/ 70 w 783"/>
                <a:gd name="T17" fmla="*/ 167 h 783"/>
                <a:gd name="T18" fmla="*/ 40 w 783"/>
                <a:gd name="T19" fmla="*/ 216 h 783"/>
                <a:gd name="T20" fmla="*/ 18 w 783"/>
                <a:gd name="T21" fmla="*/ 271 h 783"/>
                <a:gd name="T22" fmla="*/ 7 w 783"/>
                <a:gd name="T23" fmla="*/ 310 h 783"/>
                <a:gd name="T24" fmla="*/ 0 w 783"/>
                <a:gd name="T25" fmla="*/ 369 h 783"/>
                <a:gd name="T26" fmla="*/ 1 w 783"/>
                <a:gd name="T27" fmla="*/ 427 h 783"/>
                <a:gd name="T28" fmla="*/ 10 w 783"/>
                <a:gd name="T29" fmla="*/ 483 h 783"/>
                <a:gd name="T30" fmla="*/ 27 w 783"/>
                <a:gd name="T31" fmla="*/ 537 h 783"/>
                <a:gd name="T32" fmla="*/ 52 w 783"/>
                <a:gd name="T33" fmla="*/ 588 h 783"/>
                <a:gd name="T34" fmla="*/ 83 w 783"/>
                <a:gd name="T35" fmla="*/ 634 h 783"/>
                <a:gd name="T36" fmla="*/ 121 w 783"/>
                <a:gd name="T37" fmla="*/ 676 h 783"/>
                <a:gd name="T38" fmla="*/ 165 w 783"/>
                <a:gd name="T39" fmla="*/ 713 h 783"/>
                <a:gd name="T40" fmla="*/ 215 w 783"/>
                <a:gd name="T41" fmla="*/ 743 h 783"/>
                <a:gd name="T42" fmla="*/ 269 w 783"/>
                <a:gd name="T43" fmla="*/ 765 h 783"/>
                <a:gd name="T44" fmla="*/ 308 w 783"/>
                <a:gd name="T45" fmla="*/ 775 h 783"/>
                <a:gd name="T46" fmla="*/ 367 w 783"/>
                <a:gd name="T47" fmla="*/ 783 h 783"/>
                <a:gd name="T48" fmla="*/ 426 w 783"/>
                <a:gd name="T49" fmla="*/ 782 h 783"/>
                <a:gd name="T50" fmla="*/ 482 w 783"/>
                <a:gd name="T51" fmla="*/ 773 h 783"/>
                <a:gd name="T52" fmla="*/ 535 w 783"/>
                <a:gd name="T53" fmla="*/ 756 h 783"/>
                <a:gd name="T54" fmla="*/ 586 w 783"/>
                <a:gd name="T55" fmla="*/ 731 h 783"/>
                <a:gd name="T56" fmla="*/ 633 w 783"/>
                <a:gd name="T57" fmla="*/ 700 h 783"/>
                <a:gd name="T58" fmla="*/ 675 w 783"/>
                <a:gd name="T59" fmla="*/ 662 h 783"/>
                <a:gd name="T60" fmla="*/ 711 w 783"/>
                <a:gd name="T61" fmla="*/ 618 h 783"/>
                <a:gd name="T62" fmla="*/ 741 w 783"/>
                <a:gd name="T63" fmla="*/ 568 h 783"/>
                <a:gd name="T64" fmla="*/ 763 w 783"/>
                <a:gd name="T65" fmla="*/ 513 h 783"/>
                <a:gd name="T66" fmla="*/ 774 w 783"/>
                <a:gd name="T67" fmla="*/ 474 h 783"/>
                <a:gd name="T68" fmla="*/ 781 w 783"/>
                <a:gd name="T69" fmla="*/ 416 h 783"/>
                <a:gd name="T70" fmla="*/ 780 w 783"/>
                <a:gd name="T71" fmla="*/ 357 h 783"/>
                <a:gd name="T72" fmla="*/ 771 w 783"/>
                <a:gd name="T73" fmla="*/ 301 h 783"/>
                <a:gd name="T74" fmla="*/ 754 w 783"/>
                <a:gd name="T75" fmla="*/ 248 h 783"/>
                <a:gd name="T76" fmla="*/ 729 w 783"/>
                <a:gd name="T77" fmla="*/ 197 h 783"/>
                <a:gd name="T78" fmla="*/ 698 w 783"/>
                <a:gd name="T79" fmla="*/ 150 h 783"/>
                <a:gd name="T80" fmla="*/ 660 w 783"/>
                <a:gd name="T81" fmla="*/ 108 h 783"/>
                <a:gd name="T82" fmla="*/ 616 w 783"/>
                <a:gd name="T83" fmla="*/ 72 h 783"/>
                <a:gd name="T84" fmla="*/ 566 w 783"/>
                <a:gd name="T85" fmla="*/ 42 h 783"/>
                <a:gd name="T86" fmla="*/ 512 w 783"/>
                <a:gd name="T87" fmla="*/ 2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3" h="783">
                  <a:moveTo>
                    <a:pt x="492" y="14"/>
                  </a:moveTo>
                  <a:lnTo>
                    <a:pt x="492" y="14"/>
                  </a:lnTo>
                  <a:lnTo>
                    <a:pt x="473" y="9"/>
                  </a:lnTo>
                  <a:lnTo>
                    <a:pt x="453" y="5"/>
                  </a:lnTo>
                  <a:lnTo>
                    <a:pt x="434" y="3"/>
                  </a:lnTo>
                  <a:lnTo>
                    <a:pt x="414" y="1"/>
                  </a:lnTo>
                  <a:lnTo>
                    <a:pt x="394" y="0"/>
                  </a:lnTo>
                  <a:lnTo>
                    <a:pt x="375" y="1"/>
                  </a:lnTo>
                  <a:lnTo>
                    <a:pt x="355" y="3"/>
                  </a:lnTo>
                  <a:lnTo>
                    <a:pt x="337" y="4"/>
                  </a:lnTo>
                  <a:lnTo>
                    <a:pt x="318" y="8"/>
                  </a:lnTo>
                  <a:lnTo>
                    <a:pt x="299" y="12"/>
                  </a:lnTo>
                  <a:lnTo>
                    <a:pt x="281" y="16"/>
                  </a:lnTo>
                  <a:lnTo>
                    <a:pt x="263" y="22"/>
                  </a:lnTo>
                  <a:lnTo>
                    <a:pt x="246" y="29"/>
                  </a:lnTo>
                  <a:lnTo>
                    <a:pt x="228" y="35"/>
                  </a:lnTo>
                  <a:lnTo>
                    <a:pt x="211" y="44"/>
                  </a:lnTo>
                  <a:lnTo>
                    <a:pt x="195" y="53"/>
                  </a:lnTo>
                  <a:lnTo>
                    <a:pt x="179" y="63"/>
                  </a:lnTo>
                  <a:lnTo>
                    <a:pt x="164" y="73"/>
                  </a:lnTo>
                  <a:lnTo>
                    <a:pt x="148" y="85"/>
                  </a:lnTo>
                  <a:lnTo>
                    <a:pt x="134" y="96"/>
                  </a:lnTo>
                  <a:lnTo>
                    <a:pt x="120" y="109"/>
                  </a:lnTo>
                  <a:lnTo>
                    <a:pt x="106" y="122"/>
                  </a:lnTo>
                  <a:lnTo>
                    <a:pt x="93" y="137"/>
                  </a:lnTo>
                  <a:lnTo>
                    <a:pt x="82" y="151"/>
                  </a:lnTo>
                  <a:lnTo>
                    <a:pt x="70" y="167"/>
                  </a:lnTo>
                  <a:lnTo>
                    <a:pt x="60" y="182"/>
                  </a:lnTo>
                  <a:lnTo>
                    <a:pt x="49" y="199"/>
                  </a:lnTo>
                  <a:lnTo>
                    <a:pt x="40" y="216"/>
                  </a:lnTo>
                  <a:lnTo>
                    <a:pt x="32" y="234"/>
                  </a:lnTo>
                  <a:lnTo>
                    <a:pt x="24" y="253"/>
                  </a:lnTo>
                  <a:lnTo>
                    <a:pt x="18" y="271"/>
                  </a:lnTo>
                  <a:lnTo>
                    <a:pt x="13" y="291"/>
                  </a:lnTo>
                  <a:lnTo>
                    <a:pt x="13" y="291"/>
                  </a:lnTo>
                  <a:lnTo>
                    <a:pt x="7" y="310"/>
                  </a:lnTo>
                  <a:lnTo>
                    <a:pt x="4" y="330"/>
                  </a:lnTo>
                  <a:lnTo>
                    <a:pt x="1" y="349"/>
                  </a:lnTo>
                  <a:lnTo>
                    <a:pt x="0" y="369"/>
                  </a:lnTo>
                  <a:lnTo>
                    <a:pt x="0" y="388"/>
                  </a:lnTo>
                  <a:lnTo>
                    <a:pt x="0" y="408"/>
                  </a:lnTo>
                  <a:lnTo>
                    <a:pt x="1" y="427"/>
                  </a:lnTo>
                  <a:lnTo>
                    <a:pt x="2" y="446"/>
                  </a:lnTo>
                  <a:lnTo>
                    <a:pt x="6" y="465"/>
                  </a:lnTo>
                  <a:lnTo>
                    <a:pt x="10" y="483"/>
                  </a:lnTo>
                  <a:lnTo>
                    <a:pt x="14" y="502"/>
                  </a:lnTo>
                  <a:lnTo>
                    <a:pt x="20" y="520"/>
                  </a:lnTo>
                  <a:lnTo>
                    <a:pt x="27" y="537"/>
                  </a:lnTo>
                  <a:lnTo>
                    <a:pt x="35" y="555"/>
                  </a:lnTo>
                  <a:lnTo>
                    <a:pt x="43" y="572"/>
                  </a:lnTo>
                  <a:lnTo>
                    <a:pt x="52" y="588"/>
                  </a:lnTo>
                  <a:lnTo>
                    <a:pt x="61" y="603"/>
                  </a:lnTo>
                  <a:lnTo>
                    <a:pt x="71" y="619"/>
                  </a:lnTo>
                  <a:lnTo>
                    <a:pt x="83" y="634"/>
                  </a:lnTo>
                  <a:lnTo>
                    <a:pt x="95" y="649"/>
                  </a:lnTo>
                  <a:lnTo>
                    <a:pt x="108" y="663"/>
                  </a:lnTo>
                  <a:lnTo>
                    <a:pt x="121" y="676"/>
                  </a:lnTo>
                  <a:lnTo>
                    <a:pt x="135" y="689"/>
                  </a:lnTo>
                  <a:lnTo>
                    <a:pt x="149" y="701"/>
                  </a:lnTo>
                  <a:lnTo>
                    <a:pt x="165" y="713"/>
                  </a:lnTo>
                  <a:lnTo>
                    <a:pt x="181" y="723"/>
                  </a:lnTo>
                  <a:lnTo>
                    <a:pt x="198" y="733"/>
                  </a:lnTo>
                  <a:lnTo>
                    <a:pt x="215" y="743"/>
                  </a:lnTo>
                  <a:lnTo>
                    <a:pt x="233" y="750"/>
                  </a:lnTo>
                  <a:lnTo>
                    <a:pt x="251" y="758"/>
                  </a:lnTo>
                  <a:lnTo>
                    <a:pt x="269" y="765"/>
                  </a:lnTo>
                  <a:lnTo>
                    <a:pt x="289" y="770"/>
                  </a:lnTo>
                  <a:lnTo>
                    <a:pt x="289" y="770"/>
                  </a:lnTo>
                  <a:lnTo>
                    <a:pt x="308" y="775"/>
                  </a:lnTo>
                  <a:lnTo>
                    <a:pt x="328" y="779"/>
                  </a:lnTo>
                  <a:lnTo>
                    <a:pt x="348" y="782"/>
                  </a:lnTo>
                  <a:lnTo>
                    <a:pt x="367" y="783"/>
                  </a:lnTo>
                  <a:lnTo>
                    <a:pt x="387" y="783"/>
                  </a:lnTo>
                  <a:lnTo>
                    <a:pt x="406" y="783"/>
                  </a:lnTo>
                  <a:lnTo>
                    <a:pt x="426" y="782"/>
                  </a:lnTo>
                  <a:lnTo>
                    <a:pt x="444" y="780"/>
                  </a:lnTo>
                  <a:lnTo>
                    <a:pt x="464" y="776"/>
                  </a:lnTo>
                  <a:lnTo>
                    <a:pt x="482" y="773"/>
                  </a:lnTo>
                  <a:lnTo>
                    <a:pt x="500" y="767"/>
                  </a:lnTo>
                  <a:lnTo>
                    <a:pt x="518" y="762"/>
                  </a:lnTo>
                  <a:lnTo>
                    <a:pt x="535" y="756"/>
                  </a:lnTo>
                  <a:lnTo>
                    <a:pt x="553" y="748"/>
                  </a:lnTo>
                  <a:lnTo>
                    <a:pt x="570" y="740"/>
                  </a:lnTo>
                  <a:lnTo>
                    <a:pt x="586" y="731"/>
                  </a:lnTo>
                  <a:lnTo>
                    <a:pt x="603" y="722"/>
                  </a:lnTo>
                  <a:lnTo>
                    <a:pt x="619" y="711"/>
                  </a:lnTo>
                  <a:lnTo>
                    <a:pt x="633" y="700"/>
                  </a:lnTo>
                  <a:lnTo>
                    <a:pt x="647" y="688"/>
                  </a:lnTo>
                  <a:lnTo>
                    <a:pt x="662" y="675"/>
                  </a:lnTo>
                  <a:lnTo>
                    <a:pt x="675" y="662"/>
                  </a:lnTo>
                  <a:lnTo>
                    <a:pt x="688" y="647"/>
                  </a:lnTo>
                  <a:lnTo>
                    <a:pt x="699" y="633"/>
                  </a:lnTo>
                  <a:lnTo>
                    <a:pt x="711" y="618"/>
                  </a:lnTo>
                  <a:lnTo>
                    <a:pt x="722" y="602"/>
                  </a:lnTo>
                  <a:lnTo>
                    <a:pt x="732" y="585"/>
                  </a:lnTo>
                  <a:lnTo>
                    <a:pt x="741" y="568"/>
                  </a:lnTo>
                  <a:lnTo>
                    <a:pt x="749" y="550"/>
                  </a:lnTo>
                  <a:lnTo>
                    <a:pt x="757" y="532"/>
                  </a:lnTo>
                  <a:lnTo>
                    <a:pt x="763" y="513"/>
                  </a:lnTo>
                  <a:lnTo>
                    <a:pt x="768" y="494"/>
                  </a:lnTo>
                  <a:lnTo>
                    <a:pt x="768" y="494"/>
                  </a:lnTo>
                  <a:lnTo>
                    <a:pt x="774" y="474"/>
                  </a:lnTo>
                  <a:lnTo>
                    <a:pt x="778" y="455"/>
                  </a:lnTo>
                  <a:lnTo>
                    <a:pt x="780" y="435"/>
                  </a:lnTo>
                  <a:lnTo>
                    <a:pt x="781" y="416"/>
                  </a:lnTo>
                  <a:lnTo>
                    <a:pt x="783" y="396"/>
                  </a:lnTo>
                  <a:lnTo>
                    <a:pt x="781" y="377"/>
                  </a:lnTo>
                  <a:lnTo>
                    <a:pt x="780" y="357"/>
                  </a:lnTo>
                  <a:lnTo>
                    <a:pt x="779" y="339"/>
                  </a:lnTo>
                  <a:lnTo>
                    <a:pt x="775" y="319"/>
                  </a:lnTo>
                  <a:lnTo>
                    <a:pt x="771" y="301"/>
                  </a:lnTo>
                  <a:lnTo>
                    <a:pt x="767" y="283"/>
                  </a:lnTo>
                  <a:lnTo>
                    <a:pt x="761" y="264"/>
                  </a:lnTo>
                  <a:lnTo>
                    <a:pt x="754" y="248"/>
                  </a:lnTo>
                  <a:lnTo>
                    <a:pt x="748" y="229"/>
                  </a:lnTo>
                  <a:lnTo>
                    <a:pt x="738" y="212"/>
                  </a:lnTo>
                  <a:lnTo>
                    <a:pt x="729" y="197"/>
                  </a:lnTo>
                  <a:lnTo>
                    <a:pt x="720" y="180"/>
                  </a:lnTo>
                  <a:lnTo>
                    <a:pt x="710" y="164"/>
                  </a:lnTo>
                  <a:lnTo>
                    <a:pt x="698" y="150"/>
                  </a:lnTo>
                  <a:lnTo>
                    <a:pt x="686" y="135"/>
                  </a:lnTo>
                  <a:lnTo>
                    <a:pt x="673" y="121"/>
                  </a:lnTo>
                  <a:lnTo>
                    <a:pt x="660" y="108"/>
                  </a:lnTo>
                  <a:lnTo>
                    <a:pt x="646" y="95"/>
                  </a:lnTo>
                  <a:lnTo>
                    <a:pt x="632" y="83"/>
                  </a:lnTo>
                  <a:lnTo>
                    <a:pt x="616" y="72"/>
                  </a:lnTo>
                  <a:lnTo>
                    <a:pt x="600" y="61"/>
                  </a:lnTo>
                  <a:lnTo>
                    <a:pt x="583" y="51"/>
                  </a:lnTo>
                  <a:lnTo>
                    <a:pt x="566" y="42"/>
                  </a:lnTo>
                  <a:lnTo>
                    <a:pt x="548" y="34"/>
                  </a:lnTo>
                  <a:lnTo>
                    <a:pt x="530" y="26"/>
                  </a:lnTo>
                  <a:lnTo>
                    <a:pt x="512" y="20"/>
                  </a:lnTo>
                  <a:lnTo>
                    <a:pt x="492" y="14"/>
                  </a:lnTo>
                  <a:lnTo>
                    <a:pt x="49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2" name="Freeform 138"/>
            <p:cNvSpPr>
              <a:spLocks/>
            </p:cNvSpPr>
            <p:nvPr userDrawn="1"/>
          </p:nvSpPr>
          <p:spPr bwMode="auto">
            <a:xfrm>
              <a:off x="2358" y="1463"/>
              <a:ext cx="176" cy="176"/>
            </a:xfrm>
            <a:custGeom>
              <a:avLst/>
              <a:gdLst>
                <a:gd name="T0" fmla="*/ 425 w 702"/>
                <a:gd name="T1" fmla="*/ 8 h 702"/>
                <a:gd name="T2" fmla="*/ 372 w 702"/>
                <a:gd name="T3" fmla="*/ 1 h 702"/>
                <a:gd name="T4" fmla="*/ 320 w 702"/>
                <a:gd name="T5" fmla="*/ 1 h 702"/>
                <a:gd name="T6" fmla="*/ 270 w 702"/>
                <a:gd name="T7" fmla="*/ 10 h 702"/>
                <a:gd name="T8" fmla="*/ 221 w 702"/>
                <a:gd name="T9" fmla="*/ 25 h 702"/>
                <a:gd name="T10" fmla="*/ 176 w 702"/>
                <a:gd name="T11" fmla="*/ 47 h 702"/>
                <a:gd name="T12" fmla="*/ 134 w 702"/>
                <a:gd name="T13" fmla="*/ 75 h 702"/>
                <a:gd name="T14" fmla="*/ 96 w 702"/>
                <a:gd name="T15" fmla="*/ 109 h 702"/>
                <a:gd name="T16" fmla="*/ 64 w 702"/>
                <a:gd name="T17" fmla="*/ 150 h 702"/>
                <a:gd name="T18" fmla="*/ 38 w 702"/>
                <a:gd name="T19" fmla="*/ 194 h 702"/>
                <a:gd name="T20" fmla="*/ 18 w 702"/>
                <a:gd name="T21" fmla="*/ 243 h 702"/>
                <a:gd name="T22" fmla="*/ 8 w 702"/>
                <a:gd name="T23" fmla="*/ 277 h 702"/>
                <a:gd name="T24" fmla="*/ 1 w 702"/>
                <a:gd name="T25" fmla="*/ 331 h 702"/>
                <a:gd name="T26" fmla="*/ 2 w 702"/>
                <a:gd name="T27" fmla="*/ 383 h 702"/>
                <a:gd name="T28" fmla="*/ 10 w 702"/>
                <a:gd name="T29" fmla="*/ 432 h 702"/>
                <a:gd name="T30" fmla="*/ 26 w 702"/>
                <a:gd name="T31" fmla="*/ 481 h 702"/>
                <a:gd name="T32" fmla="*/ 48 w 702"/>
                <a:gd name="T33" fmla="*/ 526 h 702"/>
                <a:gd name="T34" fmla="*/ 75 w 702"/>
                <a:gd name="T35" fmla="*/ 568 h 702"/>
                <a:gd name="T36" fmla="*/ 111 w 702"/>
                <a:gd name="T37" fmla="*/ 606 h 702"/>
                <a:gd name="T38" fmla="*/ 150 w 702"/>
                <a:gd name="T39" fmla="*/ 638 h 702"/>
                <a:gd name="T40" fmla="*/ 194 w 702"/>
                <a:gd name="T41" fmla="*/ 664 h 702"/>
                <a:gd name="T42" fmla="*/ 243 w 702"/>
                <a:gd name="T43" fmla="*/ 685 h 702"/>
                <a:gd name="T44" fmla="*/ 279 w 702"/>
                <a:gd name="T45" fmla="*/ 694 h 702"/>
                <a:gd name="T46" fmla="*/ 331 w 702"/>
                <a:gd name="T47" fmla="*/ 702 h 702"/>
                <a:gd name="T48" fmla="*/ 383 w 702"/>
                <a:gd name="T49" fmla="*/ 701 h 702"/>
                <a:gd name="T50" fmla="*/ 434 w 702"/>
                <a:gd name="T51" fmla="*/ 693 h 702"/>
                <a:gd name="T52" fmla="*/ 482 w 702"/>
                <a:gd name="T53" fmla="*/ 677 h 702"/>
                <a:gd name="T54" fmla="*/ 528 w 702"/>
                <a:gd name="T55" fmla="*/ 655 h 702"/>
                <a:gd name="T56" fmla="*/ 569 w 702"/>
                <a:gd name="T57" fmla="*/ 626 h 702"/>
                <a:gd name="T58" fmla="*/ 607 w 702"/>
                <a:gd name="T59" fmla="*/ 593 h 702"/>
                <a:gd name="T60" fmla="*/ 638 w 702"/>
                <a:gd name="T61" fmla="*/ 554 h 702"/>
                <a:gd name="T62" fmla="*/ 666 w 702"/>
                <a:gd name="T63" fmla="*/ 508 h 702"/>
                <a:gd name="T64" fmla="*/ 685 w 702"/>
                <a:gd name="T65" fmla="*/ 460 h 702"/>
                <a:gd name="T66" fmla="*/ 694 w 702"/>
                <a:gd name="T67" fmla="*/ 425 h 702"/>
                <a:gd name="T68" fmla="*/ 702 w 702"/>
                <a:gd name="T69" fmla="*/ 371 h 702"/>
                <a:gd name="T70" fmla="*/ 701 w 702"/>
                <a:gd name="T71" fmla="*/ 320 h 702"/>
                <a:gd name="T72" fmla="*/ 693 w 702"/>
                <a:gd name="T73" fmla="*/ 270 h 702"/>
                <a:gd name="T74" fmla="*/ 677 w 702"/>
                <a:gd name="T75" fmla="*/ 221 h 702"/>
                <a:gd name="T76" fmla="*/ 655 w 702"/>
                <a:gd name="T77" fmla="*/ 176 h 702"/>
                <a:gd name="T78" fmla="*/ 628 w 702"/>
                <a:gd name="T79" fmla="*/ 134 h 702"/>
                <a:gd name="T80" fmla="*/ 593 w 702"/>
                <a:gd name="T81" fmla="*/ 96 h 702"/>
                <a:gd name="T82" fmla="*/ 554 w 702"/>
                <a:gd name="T83" fmla="*/ 64 h 702"/>
                <a:gd name="T84" fmla="*/ 509 w 702"/>
                <a:gd name="T85" fmla="*/ 38 h 702"/>
                <a:gd name="T86" fmla="*/ 460 w 702"/>
                <a:gd name="T87" fmla="*/ 1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2">
                  <a:moveTo>
                    <a:pt x="443" y="12"/>
                  </a:moveTo>
                  <a:lnTo>
                    <a:pt x="443" y="12"/>
                  </a:lnTo>
                  <a:lnTo>
                    <a:pt x="425" y="8"/>
                  </a:lnTo>
                  <a:lnTo>
                    <a:pt x="408" y="5"/>
                  </a:lnTo>
                  <a:lnTo>
                    <a:pt x="389" y="2"/>
                  </a:lnTo>
                  <a:lnTo>
                    <a:pt x="372" y="1"/>
                  </a:lnTo>
                  <a:lnTo>
                    <a:pt x="354" y="0"/>
                  </a:lnTo>
                  <a:lnTo>
                    <a:pt x="337" y="0"/>
                  </a:lnTo>
                  <a:lnTo>
                    <a:pt x="320" y="1"/>
                  </a:lnTo>
                  <a:lnTo>
                    <a:pt x="303" y="4"/>
                  </a:lnTo>
                  <a:lnTo>
                    <a:pt x="286" y="6"/>
                  </a:lnTo>
                  <a:lnTo>
                    <a:pt x="270" y="10"/>
                  </a:lnTo>
                  <a:lnTo>
                    <a:pt x="254" y="14"/>
                  </a:lnTo>
                  <a:lnTo>
                    <a:pt x="237" y="19"/>
                  </a:lnTo>
                  <a:lnTo>
                    <a:pt x="221" y="25"/>
                  </a:lnTo>
                  <a:lnTo>
                    <a:pt x="206" y="31"/>
                  </a:lnTo>
                  <a:lnTo>
                    <a:pt x="191" y="39"/>
                  </a:lnTo>
                  <a:lnTo>
                    <a:pt x="176" y="47"/>
                  </a:lnTo>
                  <a:lnTo>
                    <a:pt x="161" y="56"/>
                  </a:lnTo>
                  <a:lnTo>
                    <a:pt x="147" y="65"/>
                  </a:lnTo>
                  <a:lnTo>
                    <a:pt x="134" y="75"/>
                  </a:lnTo>
                  <a:lnTo>
                    <a:pt x="121" y="86"/>
                  </a:lnTo>
                  <a:lnTo>
                    <a:pt x="109" y="98"/>
                  </a:lnTo>
                  <a:lnTo>
                    <a:pt x="96" y="109"/>
                  </a:lnTo>
                  <a:lnTo>
                    <a:pt x="86" y="122"/>
                  </a:lnTo>
                  <a:lnTo>
                    <a:pt x="74" y="135"/>
                  </a:lnTo>
                  <a:lnTo>
                    <a:pt x="64" y="150"/>
                  </a:lnTo>
                  <a:lnTo>
                    <a:pt x="55" y="164"/>
                  </a:lnTo>
                  <a:lnTo>
                    <a:pt x="45" y="178"/>
                  </a:lnTo>
                  <a:lnTo>
                    <a:pt x="38" y="194"/>
                  </a:lnTo>
                  <a:lnTo>
                    <a:pt x="30" y="210"/>
                  </a:lnTo>
                  <a:lnTo>
                    <a:pt x="23" y="227"/>
                  </a:lnTo>
                  <a:lnTo>
                    <a:pt x="18" y="243"/>
                  </a:lnTo>
                  <a:lnTo>
                    <a:pt x="13" y="260"/>
                  </a:lnTo>
                  <a:lnTo>
                    <a:pt x="13" y="260"/>
                  </a:lnTo>
                  <a:lnTo>
                    <a:pt x="8" y="277"/>
                  </a:lnTo>
                  <a:lnTo>
                    <a:pt x="5" y="296"/>
                  </a:lnTo>
                  <a:lnTo>
                    <a:pt x="2" y="312"/>
                  </a:lnTo>
                  <a:lnTo>
                    <a:pt x="1" y="331"/>
                  </a:lnTo>
                  <a:lnTo>
                    <a:pt x="0" y="348"/>
                  </a:lnTo>
                  <a:lnTo>
                    <a:pt x="1" y="365"/>
                  </a:lnTo>
                  <a:lnTo>
                    <a:pt x="2" y="383"/>
                  </a:lnTo>
                  <a:lnTo>
                    <a:pt x="4" y="400"/>
                  </a:lnTo>
                  <a:lnTo>
                    <a:pt x="6" y="417"/>
                  </a:lnTo>
                  <a:lnTo>
                    <a:pt x="10" y="432"/>
                  </a:lnTo>
                  <a:lnTo>
                    <a:pt x="14" y="449"/>
                  </a:lnTo>
                  <a:lnTo>
                    <a:pt x="19" y="465"/>
                  </a:lnTo>
                  <a:lnTo>
                    <a:pt x="26" y="481"/>
                  </a:lnTo>
                  <a:lnTo>
                    <a:pt x="32" y="496"/>
                  </a:lnTo>
                  <a:lnTo>
                    <a:pt x="39" y="512"/>
                  </a:lnTo>
                  <a:lnTo>
                    <a:pt x="48" y="526"/>
                  </a:lnTo>
                  <a:lnTo>
                    <a:pt x="56" y="540"/>
                  </a:lnTo>
                  <a:lnTo>
                    <a:pt x="66" y="555"/>
                  </a:lnTo>
                  <a:lnTo>
                    <a:pt x="75" y="568"/>
                  </a:lnTo>
                  <a:lnTo>
                    <a:pt x="87" y="581"/>
                  </a:lnTo>
                  <a:lnTo>
                    <a:pt x="98" y="594"/>
                  </a:lnTo>
                  <a:lnTo>
                    <a:pt x="111" y="606"/>
                  </a:lnTo>
                  <a:lnTo>
                    <a:pt x="122" y="617"/>
                  </a:lnTo>
                  <a:lnTo>
                    <a:pt x="135" y="628"/>
                  </a:lnTo>
                  <a:lnTo>
                    <a:pt x="150" y="638"/>
                  </a:lnTo>
                  <a:lnTo>
                    <a:pt x="164" y="647"/>
                  </a:lnTo>
                  <a:lnTo>
                    <a:pt x="178" y="656"/>
                  </a:lnTo>
                  <a:lnTo>
                    <a:pt x="194" y="664"/>
                  </a:lnTo>
                  <a:lnTo>
                    <a:pt x="210" y="672"/>
                  </a:lnTo>
                  <a:lnTo>
                    <a:pt x="227" y="679"/>
                  </a:lnTo>
                  <a:lnTo>
                    <a:pt x="243" y="685"/>
                  </a:lnTo>
                  <a:lnTo>
                    <a:pt x="260" y="690"/>
                  </a:lnTo>
                  <a:lnTo>
                    <a:pt x="260" y="690"/>
                  </a:lnTo>
                  <a:lnTo>
                    <a:pt x="279" y="694"/>
                  </a:lnTo>
                  <a:lnTo>
                    <a:pt x="296" y="698"/>
                  </a:lnTo>
                  <a:lnTo>
                    <a:pt x="314" y="699"/>
                  </a:lnTo>
                  <a:lnTo>
                    <a:pt x="331" y="702"/>
                  </a:lnTo>
                  <a:lnTo>
                    <a:pt x="348" y="702"/>
                  </a:lnTo>
                  <a:lnTo>
                    <a:pt x="366" y="702"/>
                  </a:lnTo>
                  <a:lnTo>
                    <a:pt x="383" y="701"/>
                  </a:lnTo>
                  <a:lnTo>
                    <a:pt x="400" y="699"/>
                  </a:lnTo>
                  <a:lnTo>
                    <a:pt x="417" y="696"/>
                  </a:lnTo>
                  <a:lnTo>
                    <a:pt x="434" y="693"/>
                  </a:lnTo>
                  <a:lnTo>
                    <a:pt x="449" y="688"/>
                  </a:lnTo>
                  <a:lnTo>
                    <a:pt x="466" y="683"/>
                  </a:lnTo>
                  <a:lnTo>
                    <a:pt x="482" y="677"/>
                  </a:lnTo>
                  <a:lnTo>
                    <a:pt x="498" y="671"/>
                  </a:lnTo>
                  <a:lnTo>
                    <a:pt x="512" y="663"/>
                  </a:lnTo>
                  <a:lnTo>
                    <a:pt x="528" y="655"/>
                  </a:lnTo>
                  <a:lnTo>
                    <a:pt x="542" y="646"/>
                  </a:lnTo>
                  <a:lnTo>
                    <a:pt x="555" y="637"/>
                  </a:lnTo>
                  <a:lnTo>
                    <a:pt x="569" y="626"/>
                  </a:lnTo>
                  <a:lnTo>
                    <a:pt x="582" y="616"/>
                  </a:lnTo>
                  <a:lnTo>
                    <a:pt x="594" y="604"/>
                  </a:lnTo>
                  <a:lnTo>
                    <a:pt x="607" y="593"/>
                  </a:lnTo>
                  <a:lnTo>
                    <a:pt x="617" y="580"/>
                  </a:lnTo>
                  <a:lnTo>
                    <a:pt x="629" y="567"/>
                  </a:lnTo>
                  <a:lnTo>
                    <a:pt x="638" y="554"/>
                  </a:lnTo>
                  <a:lnTo>
                    <a:pt x="649" y="539"/>
                  </a:lnTo>
                  <a:lnTo>
                    <a:pt x="658" y="524"/>
                  </a:lnTo>
                  <a:lnTo>
                    <a:pt x="666" y="508"/>
                  </a:lnTo>
                  <a:lnTo>
                    <a:pt x="673" y="492"/>
                  </a:lnTo>
                  <a:lnTo>
                    <a:pt x="680" y="477"/>
                  </a:lnTo>
                  <a:lnTo>
                    <a:pt x="685" y="460"/>
                  </a:lnTo>
                  <a:lnTo>
                    <a:pt x="690" y="441"/>
                  </a:lnTo>
                  <a:lnTo>
                    <a:pt x="690" y="441"/>
                  </a:lnTo>
                  <a:lnTo>
                    <a:pt x="694" y="425"/>
                  </a:lnTo>
                  <a:lnTo>
                    <a:pt x="698" y="406"/>
                  </a:lnTo>
                  <a:lnTo>
                    <a:pt x="701" y="389"/>
                  </a:lnTo>
                  <a:lnTo>
                    <a:pt x="702" y="371"/>
                  </a:lnTo>
                  <a:lnTo>
                    <a:pt x="702" y="354"/>
                  </a:lnTo>
                  <a:lnTo>
                    <a:pt x="702" y="337"/>
                  </a:lnTo>
                  <a:lnTo>
                    <a:pt x="701" y="320"/>
                  </a:lnTo>
                  <a:lnTo>
                    <a:pt x="700" y="303"/>
                  </a:lnTo>
                  <a:lnTo>
                    <a:pt x="697" y="286"/>
                  </a:lnTo>
                  <a:lnTo>
                    <a:pt x="693" y="270"/>
                  </a:lnTo>
                  <a:lnTo>
                    <a:pt x="689" y="253"/>
                  </a:lnTo>
                  <a:lnTo>
                    <a:pt x="684" y="237"/>
                  </a:lnTo>
                  <a:lnTo>
                    <a:pt x="677" y="221"/>
                  </a:lnTo>
                  <a:lnTo>
                    <a:pt x="671" y="206"/>
                  </a:lnTo>
                  <a:lnTo>
                    <a:pt x="663" y="190"/>
                  </a:lnTo>
                  <a:lnTo>
                    <a:pt x="655" y="176"/>
                  </a:lnTo>
                  <a:lnTo>
                    <a:pt x="647" y="161"/>
                  </a:lnTo>
                  <a:lnTo>
                    <a:pt x="637" y="147"/>
                  </a:lnTo>
                  <a:lnTo>
                    <a:pt x="628" y="134"/>
                  </a:lnTo>
                  <a:lnTo>
                    <a:pt x="616" y="121"/>
                  </a:lnTo>
                  <a:lnTo>
                    <a:pt x="604" y="108"/>
                  </a:lnTo>
                  <a:lnTo>
                    <a:pt x="593" y="96"/>
                  </a:lnTo>
                  <a:lnTo>
                    <a:pt x="581" y="84"/>
                  </a:lnTo>
                  <a:lnTo>
                    <a:pt x="567" y="74"/>
                  </a:lnTo>
                  <a:lnTo>
                    <a:pt x="554" y="64"/>
                  </a:lnTo>
                  <a:lnTo>
                    <a:pt x="539" y="55"/>
                  </a:lnTo>
                  <a:lnTo>
                    <a:pt x="524" y="45"/>
                  </a:lnTo>
                  <a:lnTo>
                    <a:pt x="509" y="38"/>
                  </a:lnTo>
                  <a:lnTo>
                    <a:pt x="492" y="30"/>
                  </a:lnTo>
                  <a:lnTo>
                    <a:pt x="477" y="23"/>
                  </a:lnTo>
                  <a:lnTo>
                    <a:pt x="460" y="17"/>
                  </a:lnTo>
                  <a:lnTo>
                    <a:pt x="443" y="12"/>
                  </a:lnTo>
                  <a:lnTo>
                    <a:pt x="443"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3" name="Freeform 139"/>
            <p:cNvSpPr>
              <a:spLocks/>
            </p:cNvSpPr>
            <p:nvPr userDrawn="1"/>
          </p:nvSpPr>
          <p:spPr bwMode="auto">
            <a:xfrm>
              <a:off x="2303" y="1718"/>
              <a:ext cx="155" cy="155"/>
            </a:xfrm>
            <a:custGeom>
              <a:avLst/>
              <a:gdLst>
                <a:gd name="T0" fmla="*/ 389 w 620"/>
                <a:gd name="T1" fmla="*/ 10 h 620"/>
                <a:gd name="T2" fmla="*/ 359 w 620"/>
                <a:gd name="T3" fmla="*/ 4 h 620"/>
                <a:gd name="T4" fmla="*/ 328 w 620"/>
                <a:gd name="T5" fmla="*/ 0 h 620"/>
                <a:gd name="T6" fmla="*/ 267 w 620"/>
                <a:gd name="T7" fmla="*/ 2 h 620"/>
                <a:gd name="T8" fmla="*/ 208 w 620"/>
                <a:gd name="T9" fmla="*/ 17 h 620"/>
                <a:gd name="T10" fmla="*/ 155 w 620"/>
                <a:gd name="T11" fmla="*/ 41 h 620"/>
                <a:gd name="T12" fmla="*/ 105 w 620"/>
                <a:gd name="T13" fmla="*/ 75 h 620"/>
                <a:gd name="T14" fmla="*/ 65 w 620"/>
                <a:gd name="T15" fmla="*/ 120 h 620"/>
                <a:gd name="T16" fmla="*/ 32 w 620"/>
                <a:gd name="T17" fmla="*/ 170 h 620"/>
                <a:gd name="T18" fmla="*/ 19 w 620"/>
                <a:gd name="T19" fmla="*/ 199 h 620"/>
                <a:gd name="T20" fmla="*/ 10 w 620"/>
                <a:gd name="T21" fmla="*/ 230 h 620"/>
                <a:gd name="T22" fmla="*/ 6 w 620"/>
                <a:gd name="T23" fmla="*/ 245 h 620"/>
                <a:gd name="T24" fmla="*/ 1 w 620"/>
                <a:gd name="T25" fmla="*/ 276 h 620"/>
                <a:gd name="T26" fmla="*/ 0 w 620"/>
                <a:gd name="T27" fmla="*/ 323 h 620"/>
                <a:gd name="T28" fmla="*/ 7 w 620"/>
                <a:gd name="T29" fmla="*/ 383 h 620"/>
                <a:gd name="T30" fmla="*/ 27 w 620"/>
                <a:gd name="T31" fmla="*/ 439 h 620"/>
                <a:gd name="T32" fmla="*/ 57 w 620"/>
                <a:gd name="T33" fmla="*/ 491 h 620"/>
                <a:gd name="T34" fmla="*/ 96 w 620"/>
                <a:gd name="T35" fmla="*/ 535 h 620"/>
                <a:gd name="T36" fmla="*/ 143 w 620"/>
                <a:gd name="T37" fmla="*/ 573 h 620"/>
                <a:gd name="T38" fmla="*/ 185 w 620"/>
                <a:gd name="T39" fmla="*/ 594 h 620"/>
                <a:gd name="T40" fmla="*/ 213 w 620"/>
                <a:gd name="T41" fmla="*/ 605 h 620"/>
                <a:gd name="T42" fmla="*/ 229 w 620"/>
                <a:gd name="T43" fmla="*/ 609 h 620"/>
                <a:gd name="T44" fmla="*/ 260 w 620"/>
                <a:gd name="T45" fmla="*/ 617 h 620"/>
                <a:gd name="T46" fmla="*/ 291 w 620"/>
                <a:gd name="T47" fmla="*/ 620 h 620"/>
                <a:gd name="T48" fmla="*/ 353 w 620"/>
                <a:gd name="T49" fmla="*/ 617 h 620"/>
                <a:gd name="T50" fmla="*/ 410 w 620"/>
                <a:gd name="T51" fmla="*/ 604 h 620"/>
                <a:gd name="T52" fmla="*/ 465 w 620"/>
                <a:gd name="T53" fmla="*/ 579 h 620"/>
                <a:gd name="T54" fmla="*/ 513 w 620"/>
                <a:gd name="T55" fmla="*/ 544 h 620"/>
                <a:gd name="T56" fmla="*/ 555 w 620"/>
                <a:gd name="T57" fmla="*/ 501 h 620"/>
                <a:gd name="T58" fmla="*/ 587 w 620"/>
                <a:gd name="T59" fmla="*/ 449 h 620"/>
                <a:gd name="T60" fmla="*/ 599 w 620"/>
                <a:gd name="T61" fmla="*/ 420 h 620"/>
                <a:gd name="T62" fmla="*/ 609 w 620"/>
                <a:gd name="T63" fmla="*/ 391 h 620"/>
                <a:gd name="T64" fmla="*/ 613 w 620"/>
                <a:gd name="T65" fmla="*/ 375 h 620"/>
                <a:gd name="T66" fmla="*/ 619 w 620"/>
                <a:gd name="T67" fmla="*/ 344 h 620"/>
                <a:gd name="T68" fmla="*/ 620 w 620"/>
                <a:gd name="T69" fmla="*/ 298 h 620"/>
                <a:gd name="T70" fmla="*/ 612 w 620"/>
                <a:gd name="T71" fmla="*/ 238 h 620"/>
                <a:gd name="T72" fmla="*/ 592 w 620"/>
                <a:gd name="T73" fmla="*/ 181 h 620"/>
                <a:gd name="T74" fmla="*/ 563 w 620"/>
                <a:gd name="T75" fmla="*/ 130 h 620"/>
                <a:gd name="T76" fmla="*/ 523 w 620"/>
                <a:gd name="T77" fmla="*/ 84 h 620"/>
                <a:gd name="T78" fmla="*/ 475 w 620"/>
                <a:gd name="T79" fmla="*/ 48 h 620"/>
                <a:gd name="T80" fmla="*/ 435 w 620"/>
                <a:gd name="T81" fmla="*/ 26 h 620"/>
                <a:gd name="T82" fmla="*/ 405 w 620"/>
                <a:gd name="T83" fmla="*/ 14 h 620"/>
                <a:gd name="T84" fmla="*/ 389 w 620"/>
                <a:gd name="T85" fmla="*/ 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0" h="620">
                  <a:moveTo>
                    <a:pt x="389" y="10"/>
                  </a:moveTo>
                  <a:lnTo>
                    <a:pt x="389" y="10"/>
                  </a:lnTo>
                  <a:lnTo>
                    <a:pt x="375" y="6"/>
                  </a:lnTo>
                  <a:lnTo>
                    <a:pt x="359" y="4"/>
                  </a:lnTo>
                  <a:lnTo>
                    <a:pt x="344" y="1"/>
                  </a:lnTo>
                  <a:lnTo>
                    <a:pt x="328" y="0"/>
                  </a:lnTo>
                  <a:lnTo>
                    <a:pt x="297" y="0"/>
                  </a:lnTo>
                  <a:lnTo>
                    <a:pt x="267" y="2"/>
                  </a:lnTo>
                  <a:lnTo>
                    <a:pt x="237" y="7"/>
                  </a:lnTo>
                  <a:lnTo>
                    <a:pt x="208" y="17"/>
                  </a:lnTo>
                  <a:lnTo>
                    <a:pt x="181" y="27"/>
                  </a:lnTo>
                  <a:lnTo>
                    <a:pt x="155" y="41"/>
                  </a:lnTo>
                  <a:lnTo>
                    <a:pt x="129" y="57"/>
                  </a:lnTo>
                  <a:lnTo>
                    <a:pt x="105" y="75"/>
                  </a:lnTo>
                  <a:lnTo>
                    <a:pt x="84" y="96"/>
                  </a:lnTo>
                  <a:lnTo>
                    <a:pt x="65" y="120"/>
                  </a:lnTo>
                  <a:lnTo>
                    <a:pt x="46" y="144"/>
                  </a:lnTo>
                  <a:lnTo>
                    <a:pt x="32" y="170"/>
                  </a:lnTo>
                  <a:lnTo>
                    <a:pt x="26" y="185"/>
                  </a:lnTo>
                  <a:lnTo>
                    <a:pt x="19" y="199"/>
                  </a:lnTo>
                  <a:lnTo>
                    <a:pt x="14" y="215"/>
                  </a:lnTo>
                  <a:lnTo>
                    <a:pt x="10" y="230"/>
                  </a:lnTo>
                  <a:lnTo>
                    <a:pt x="10" y="230"/>
                  </a:lnTo>
                  <a:lnTo>
                    <a:pt x="6" y="245"/>
                  </a:lnTo>
                  <a:lnTo>
                    <a:pt x="2" y="260"/>
                  </a:lnTo>
                  <a:lnTo>
                    <a:pt x="1" y="276"/>
                  </a:lnTo>
                  <a:lnTo>
                    <a:pt x="0" y="291"/>
                  </a:lnTo>
                  <a:lnTo>
                    <a:pt x="0" y="323"/>
                  </a:lnTo>
                  <a:lnTo>
                    <a:pt x="2" y="353"/>
                  </a:lnTo>
                  <a:lnTo>
                    <a:pt x="7" y="383"/>
                  </a:lnTo>
                  <a:lnTo>
                    <a:pt x="15" y="411"/>
                  </a:lnTo>
                  <a:lnTo>
                    <a:pt x="27" y="439"/>
                  </a:lnTo>
                  <a:lnTo>
                    <a:pt x="40" y="465"/>
                  </a:lnTo>
                  <a:lnTo>
                    <a:pt x="57" y="491"/>
                  </a:lnTo>
                  <a:lnTo>
                    <a:pt x="75" y="514"/>
                  </a:lnTo>
                  <a:lnTo>
                    <a:pt x="96" y="535"/>
                  </a:lnTo>
                  <a:lnTo>
                    <a:pt x="118" y="555"/>
                  </a:lnTo>
                  <a:lnTo>
                    <a:pt x="143" y="573"/>
                  </a:lnTo>
                  <a:lnTo>
                    <a:pt x="170" y="587"/>
                  </a:lnTo>
                  <a:lnTo>
                    <a:pt x="185" y="594"/>
                  </a:lnTo>
                  <a:lnTo>
                    <a:pt x="199" y="600"/>
                  </a:lnTo>
                  <a:lnTo>
                    <a:pt x="213" y="605"/>
                  </a:lnTo>
                  <a:lnTo>
                    <a:pt x="229" y="609"/>
                  </a:lnTo>
                  <a:lnTo>
                    <a:pt x="229" y="609"/>
                  </a:lnTo>
                  <a:lnTo>
                    <a:pt x="245" y="613"/>
                  </a:lnTo>
                  <a:lnTo>
                    <a:pt x="260" y="617"/>
                  </a:lnTo>
                  <a:lnTo>
                    <a:pt x="276" y="619"/>
                  </a:lnTo>
                  <a:lnTo>
                    <a:pt x="291" y="620"/>
                  </a:lnTo>
                  <a:lnTo>
                    <a:pt x="321" y="620"/>
                  </a:lnTo>
                  <a:lnTo>
                    <a:pt x="353" y="617"/>
                  </a:lnTo>
                  <a:lnTo>
                    <a:pt x="381" y="612"/>
                  </a:lnTo>
                  <a:lnTo>
                    <a:pt x="410" y="604"/>
                  </a:lnTo>
                  <a:lnTo>
                    <a:pt x="439" y="592"/>
                  </a:lnTo>
                  <a:lnTo>
                    <a:pt x="465" y="579"/>
                  </a:lnTo>
                  <a:lnTo>
                    <a:pt x="490" y="562"/>
                  </a:lnTo>
                  <a:lnTo>
                    <a:pt x="513" y="544"/>
                  </a:lnTo>
                  <a:lnTo>
                    <a:pt x="535" y="523"/>
                  </a:lnTo>
                  <a:lnTo>
                    <a:pt x="555" y="501"/>
                  </a:lnTo>
                  <a:lnTo>
                    <a:pt x="572" y="476"/>
                  </a:lnTo>
                  <a:lnTo>
                    <a:pt x="587" y="449"/>
                  </a:lnTo>
                  <a:lnTo>
                    <a:pt x="594" y="435"/>
                  </a:lnTo>
                  <a:lnTo>
                    <a:pt x="599" y="420"/>
                  </a:lnTo>
                  <a:lnTo>
                    <a:pt x="606" y="406"/>
                  </a:lnTo>
                  <a:lnTo>
                    <a:pt x="609" y="391"/>
                  </a:lnTo>
                  <a:lnTo>
                    <a:pt x="609" y="391"/>
                  </a:lnTo>
                  <a:lnTo>
                    <a:pt x="613" y="375"/>
                  </a:lnTo>
                  <a:lnTo>
                    <a:pt x="616" y="359"/>
                  </a:lnTo>
                  <a:lnTo>
                    <a:pt x="619" y="344"/>
                  </a:lnTo>
                  <a:lnTo>
                    <a:pt x="620" y="328"/>
                  </a:lnTo>
                  <a:lnTo>
                    <a:pt x="620" y="298"/>
                  </a:lnTo>
                  <a:lnTo>
                    <a:pt x="617" y="267"/>
                  </a:lnTo>
                  <a:lnTo>
                    <a:pt x="612" y="238"/>
                  </a:lnTo>
                  <a:lnTo>
                    <a:pt x="603" y="209"/>
                  </a:lnTo>
                  <a:lnTo>
                    <a:pt x="592" y="181"/>
                  </a:lnTo>
                  <a:lnTo>
                    <a:pt x="578" y="155"/>
                  </a:lnTo>
                  <a:lnTo>
                    <a:pt x="563" y="130"/>
                  </a:lnTo>
                  <a:lnTo>
                    <a:pt x="544" y="106"/>
                  </a:lnTo>
                  <a:lnTo>
                    <a:pt x="523" y="84"/>
                  </a:lnTo>
                  <a:lnTo>
                    <a:pt x="500" y="65"/>
                  </a:lnTo>
                  <a:lnTo>
                    <a:pt x="475" y="48"/>
                  </a:lnTo>
                  <a:lnTo>
                    <a:pt x="449" y="32"/>
                  </a:lnTo>
                  <a:lnTo>
                    <a:pt x="435" y="26"/>
                  </a:lnTo>
                  <a:lnTo>
                    <a:pt x="420" y="20"/>
                  </a:lnTo>
                  <a:lnTo>
                    <a:pt x="405" y="14"/>
                  </a:lnTo>
                  <a:lnTo>
                    <a:pt x="389" y="10"/>
                  </a:lnTo>
                  <a:lnTo>
                    <a:pt x="38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Freeform 140"/>
            <p:cNvSpPr>
              <a:spLocks/>
            </p:cNvSpPr>
            <p:nvPr userDrawn="1"/>
          </p:nvSpPr>
          <p:spPr bwMode="auto">
            <a:xfrm>
              <a:off x="2248" y="1973"/>
              <a:ext cx="134" cy="134"/>
            </a:xfrm>
            <a:custGeom>
              <a:avLst/>
              <a:gdLst>
                <a:gd name="T0" fmla="*/ 339 w 540"/>
                <a:gd name="T1" fmla="*/ 10 h 540"/>
                <a:gd name="T2" fmla="*/ 285 w 540"/>
                <a:gd name="T3" fmla="*/ 0 h 540"/>
                <a:gd name="T4" fmla="*/ 232 w 540"/>
                <a:gd name="T5" fmla="*/ 3 h 540"/>
                <a:gd name="T6" fmla="*/ 181 w 540"/>
                <a:gd name="T7" fmla="*/ 15 h 540"/>
                <a:gd name="T8" fmla="*/ 134 w 540"/>
                <a:gd name="T9" fmla="*/ 36 h 540"/>
                <a:gd name="T10" fmla="*/ 93 w 540"/>
                <a:gd name="T11" fmla="*/ 66 h 540"/>
                <a:gd name="T12" fmla="*/ 56 w 540"/>
                <a:gd name="T13" fmla="*/ 105 h 540"/>
                <a:gd name="T14" fmla="*/ 27 w 540"/>
                <a:gd name="T15" fmla="*/ 149 h 540"/>
                <a:gd name="T16" fmla="*/ 8 w 540"/>
                <a:gd name="T17" fmla="*/ 200 h 540"/>
                <a:gd name="T18" fmla="*/ 3 w 540"/>
                <a:gd name="T19" fmla="*/ 227 h 540"/>
                <a:gd name="T20" fmla="*/ 0 w 540"/>
                <a:gd name="T21" fmla="*/ 281 h 540"/>
                <a:gd name="T22" fmla="*/ 7 w 540"/>
                <a:gd name="T23" fmla="*/ 333 h 540"/>
                <a:gd name="T24" fmla="*/ 23 w 540"/>
                <a:gd name="T25" fmla="*/ 382 h 540"/>
                <a:gd name="T26" fmla="*/ 50 w 540"/>
                <a:gd name="T27" fmla="*/ 427 h 540"/>
                <a:gd name="T28" fmla="*/ 83 w 540"/>
                <a:gd name="T29" fmla="*/ 466 h 540"/>
                <a:gd name="T30" fmla="*/ 125 w 540"/>
                <a:gd name="T31" fmla="*/ 498 h 540"/>
                <a:gd name="T32" fmla="*/ 173 w 540"/>
                <a:gd name="T33" fmla="*/ 523 h 540"/>
                <a:gd name="T34" fmla="*/ 199 w 540"/>
                <a:gd name="T35" fmla="*/ 531 h 540"/>
                <a:gd name="T36" fmla="*/ 253 w 540"/>
                <a:gd name="T37" fmla="*/ 540 h 540"/>
                <a:gd name="T38" fmla="*/ 306 w 540"/>
                <a:gd name="T39" fmla="*/ 537 h 540"/>
                <a:gd name="T40" fmla="*/ 357 w 540"/>
                <a:gd name="T41" fmla="*/ 526 h 540"/>
                <a:gd name="T42" fmla="*/ 404 w 540"/>
                <a:gd name="T43" fmla="*/ 503 h 540"/>
                <a:gd name="T44" fmla="*/ 447 w 540"/>
                <a:gd name="T45" fmla="*/ 473 h 540"/>
                <a:gd name="T46" fmla="*/ 482 w 540"/>
                <a:gd name="T47" fmla="*/ 436 h 540"/>
                <a:gd name="T48" fmla="*/ 511 w 540"/>
                <a:gd name="T49" fmla="*/ 391 h 540"/>
                <a:gd name="T50" fmla="*/ 530 w 540"/>
                <a:gd name="T51" fmla="*/ 341 h 540"/>
                <a:gd name="T52" fmla="*/ 536 w 540"/>
                <a:gd name="T53" fmla="*/ 313 h 540"/>
                <a:gd name="T54" fmla="*/ 540 w 540"/>
                <a:gd name="T55" fmla="*/ 260 h 540"/>
                <a:gd name="T56" fmla="*/ 532 w 540"/>
                <a:gd name="T57" fmla="*/ 208 h 540"/>
                <a:gd name="T58" fmla="*/ 515 w 540"/>
                <a:gd name="T59" fmla="*/ 158 h 540"/>
                <a:gd name="T60" fmla="*/ 489 w 540"/>
                <a:gd name="T61" fmla="*/ 114 h 540"/>
                <a:gd name="T62" fmla="*/ 455 w 540"/>
                <a:gd name="T63" fmla="*/ 73 h 540"/>
                <a:gd name="T64" fmla="*/ 413 w 540"/>
                <a:gd name="T65" fmla="*/ 42 h 540"/>
                <a:gd name="T66" fmla="*/ 365 w 540"/>
                <a:gd name="T67" fmla="*/ 17 h 540"/>
                <a:gd name="T68" fmla="*/ 339 w 540"/>
                <a:gd name="T69" fmla="*/ 1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339" y="10"/>
                  </a:moveTo>
                  <a:lnTo>
                    <a:pt x="339" y="10"/>
                  </a:lnTo>
                  <a:lnTo>
                    <a:pt x="313" y="3"/>
                  </a:lnTo>
                  <a:lnTo>
                    <a:pt x="285" y="0"/>
                  </a:lnTo>
                  <a:lnTo>
                    <a:pt x="258" y="0"/>
                  </a:lnTo>
                  <a:lnTo>
                    <a:pt x="232" y="3"/>
                  </a:lnTo>
                  <a:lnTo>
                    <a:pt x="206" y="7"/>
                  </a:lnTo>
                  <a:lnTo>
                    <a:pt x="181" y="15"/>
                  </a:lnTo>
                  <a:lnTo>
                    <a:pt x="158" y="24"/>
                  </a:lnTo>
                  <a:lnTo>
                    <a:pt x="134" y="36"/>
                  </a:lnTo>
                  <a:lnTo>
                    <a:pt x="112" y="50"/>
                  </a:lnTo>
                  <a:lnTo>
                    <a:pt x="93" y="66"/>
                  </a:lnTo>
                  <a:lnTo>
                    <a:pt x="73" y="84"/>
                  </a:lnTo>
                  <a:lnTo>
                    <a:pt x="56" y="105"/>
                  </a:lnTo>
                  <a:lnTo>
                    <a:pt x="40" y="126"/>
                  </a:lnTo>
                  <a:lnTo>
                    <a:pt x="27" y="149"/>
                  </a:lnTo>
                  <a:lnTo>
                    <a:pt x="17" y="174"/>
                  </a:lnTo>
                  <a:lnTo>
                    <a:pt x="8" y="200"/>
                  </a:lnTo>
                  <a:lnTo>
                    <a:pt x="8" y="200"/>
                  </a:lnTo>
                  <a:lnTo>
                    <a:pt x="3" y="227"/>
                  </a:lnTo>
                  <a:lnTo>
                    <a:pt x="0" y="255"/>
                  </a:lnTo>
                  <a:lnTo>
                    <a:pt x="0" y="281"/>
                  </a:lnTo>
                  <a:lnTo>
                    <a:pt x="1" y="307"/>
                  </a:lnTo>
                  <a:lnTo>
                    <a:pt x="7" y="333"/>
                  </a:lnTo>
                  <a:lnTo>
                    <a:pt x="14" y="357"/>
                  </a:lnTo>
                  <a:lnTo>
                    <a:pt x="23" y="382"/>
                  </a:lnTo>
                  <a:lnTo>
                    <a:pt x="35" y="406"/>
                  </a:lnTo>
                  <a:lnTo>
                    <a:pt x="50" y="427"/>
                  </a:lnTo>
                  <a:lnTo>
                    <a:pt x="65" y="447"/>
                  </a:lnTo>
                  <a:lnTo>
                    <a:pt x="83" y="466"/>
                  </a:lnTo>
                  <a:lnTo>
                    <a:pt x="103" y="483"/>
                  </a:lnTo>
                  <a:lnTo>
                    <a:pt x="125" y="498"/>
                  </a:lnTo>
                  <a:lnTo>
                    <a:pt x="149" y="511"/>
                  </a:lnTo>
                  <a:lnTo>
                    <a:pt x="173" y="523"/>
                  </a:lnTo>
                  <a:lnTo>
                    <a:pt x="199" y="531"/>
                  </a:lnTo>
                  <a:lnTo>
                    <a:pt x="199" y="531"/>
                  </a:lnTo>
                  <a:lnTo>
                    <a:pt x="227" y="537"/>
                  </a:lnTo>
                  <a:lnTo>
                    <a:pt x="253" y="540"/>
                  </a:lnTo>
                  <a:lnTo>
                    <a:pt x="280" y="540"/>
                  </a:lnTo>
                  <a:lnTo>
                    <a:pt x="306" y="537"/>
                  </a:lnTo>
                  <a:lnTo>
                    <a:pt x="332" y="532"/>
                  </a:lnTo>
                  <a:lnTo>
                    <a:pt x="357" y="526"/>
                  </a:lnTo>
                  <a:lnTo>
                    <a:pt x="382" y="515"/>
                  </a:lnTo>
                  <a:lnTo>
                    <a:pt x="404" y="503"/>
                  </a:lnTo>
                  <a:lnTo>
                    <a:pt x="426" y="490"/>
                  </a:lnTo>
                  <a:lnTo>
                    <a:pt x="447" y="473"/>
                  </a:lnTo>
                  <a:lnTo>
                    <a:pt x="465" y="455"/>
                  </a:lnTo>
                  <a:lnTo>
                    <a:pt x="482" y="436"/>
                  </a:lnTo>
                  <a:lnTo>
                    <a:pt x="498" y="415"/>
                  </a:lnTo>
                  <a:lnTo>
                    <a:pt x="511" y="391"/>
                  </a:lnTo>
                  <a:lnTo>
                    <a:pt x="521" y="367"/>
                  </a:lnTo>
                  <a:lnTo>
                    <a:pt x="530" y="341"/>
                  </a:lnTo>
                  <a:lnTo>
                    <a:pt x="530" y="341"/>
                  </a:lnTo>
                  <a:lnTo>
                    <a:pt x="536" y="313"/>
                  </a:lnTo>
                  <a:lnTo>
                    <a:pt x="540" y="286"/>
                  </a:lnTo>
                  <a:lnTo>
                    <a:pt x="540" y="260"/>
                  </a:lnTo>
                  <a:lnTo>
                    <a:pt x="537" y="232"/>
                  </a:lnTo>
                  <a:lnTo>
                    <a:pt x="532" y="208"/>
                  </a:lnTo>
                  <a:lnTo>
                    <a:pt x="525" y="182"/>
                  </a:lnTo>
                  <a:lnTo>
                    <a:pt x="515" y="158"/>
                  </a:lnTo>
                  <a:lnTo>
                    <a:pt x="503" y="135"/>
                  </a:lnTo>
                  <a:lnTo>
                    <a:pt x="489" y="114"/>
                  </a:lnTo>
                  <a:lnTo>
                    <a:pt x="473" y="93"/>
                  </a:lnTo>
                  <a:lnTo>
                    <a:pt x="455" y="73"/>
                  </a:lnTo>
                  <a:lnTo>
                    <a:pt x="435" y="56"/>
                  </a:lnTo>
                  <a:lnTo>
                    <a:pt x="413" y="42"/>
                  </a:lnTo>
                  <a:lnTo>
                    <a:pt x="391" y="29"/>
                  </a:lnTo>
                  <a:lnTo>
                    <a:pt x="365" y="17"/>
                  </a:lnTo>
                  <a:lnTo>
                    <a:pt x="339" y="10"/>
                  </a:lnTo>
                  <a:lnTo>
                    <a:pt x="339"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Freeform 141"/>
            <p:cNvSpPr>
              <a:spLocks/>
            </p:cNvSpPr>
            <p:nvPr userDrawn="1"/>
          </p:nvSpPr>
          <p:spPr bwMode="auto">
            <a:xfrm>
              <a:off x="2192" y="2227"/>
              <a:ext cx="115" cy="115"/>
            </a:xfrm>
            <a:custGeom>
              <a:avLst/>
              <a:gdLst>
                <a:gd name="T0" fmla="*/ 290 w 460"/>
                <a:gd name="T1" fmla="*/ 8 h 460"/>
                <a:gd name="T2" fmla="*/ 244 w 460"/>
                <a:gd name="T3" fmla="*/ 1 h 460"/>
                <a:gd name="T4" fmla="*/ 198 w 460"/>
                <a:gd name="T5" fmla="*/ 3 h 460"/>
                <a:gd name="T6" fmla="*/ 155 w 460"/>
                <a:gd name="T7" fmla="*/ 13 h 460"/>
                <a:gd name="T8" fmla="*/ 115 w 460"/>
                <a:gd name="T9" fmla="*/ 31 h 460"/>
                <a:gd name="T10" fmla="*/ 80 w 460"/>
                <a:gd name="T11" fmla="*/ 57 h 460"/>
                <a:gd name="T12" fmla="*/ 48 w 460"/>
                <a:gd name="T13" fmla="*/ 89 h 460"/>
                <a:gd name="T14" fmla="*/ 25 w 460"/>
                <a:gd name="T15" fmla="*/ 128 h 460"/>
                <a:gd name="T16" fmla="*/ 8 w 460"/>
                <a:gd name="T17" fmla="*/ 171 h 460"/>
                <a:gd name="T18" fmla="*/ 4 w 460"/>
                <a:gd name="T19" fmla="*/ 194 h 460"/>
                <a:gd name="T20" fmla="*/ 0 w 460"/>
                <a:gd name="T21" fmla="*/ 240 h 460"/>
                <a:gd name="T22" fmla="*/ 7 w 460"/>
                <a:gd name="T23" fmla="*/ 284 h 460"/>
                <a:gd name="T24" fmla="*/ 21 w 460"/>
                <a:gd name="T25" fmla="*/ 326 h 460"/>
                <a:gd name="T26" fmla="*/ 43 w 460"/>
                <a:gd name="T27" fmla="*/ 364 h 460"/>
                <a:gd name="T28" fmla="*/ 72 w 460"/>
                <a:gd name="T29" fmla="*/ 396 h 460"/>
                <a:gd name="T30" fmla="*/ 107 w 460"/>
                <a:gd name="T31" fmla="*/ 423 h 460"/>
                <a:gd name="T32" fmla="*/ 149 w 460"/>
                <a:gd name="T33" fmla="*/ 444 h 460"/>
                <a:gd name="T34" fmla="*/ 171 w 460"/>
                <a:gd name="T35" fmla="*/ 452 h 460"/>
                <a:gd name="T36" fmla="*/ 217 w 460"/>
                <a:gd name="T37" fmla="*/ 459 h 460"/>
                <a:gd name="T38" fmla="*/ 262 w 460"/>
                <a:gd name="T39" fmla="*/ 457 h 460"/>
                <a:gd name="T40" fmla="*/ 305 w 460"/>
                <a:gd name="T41" fmla="*/ 447 h 460"/>
                <a:gd name="T42" fmla="*/ 346 w 460"/>
                <a:gd name="T43" fmla="*/ 429 h 460"/>
                <a:gd name="T44" fmla="*/ 381 w 460"/>
                <a:gd name="T45" fmla="*/ 403 h 460"/>
                <a:gd name="T46" fmla="*/ 412 w 460"/>
                <a:gd name="T47" fmla="*/ 371 h 460"/>
                <a:gd name="T48" fmla="*/ 435 w 460"/>
                <a:gd name="T49" fmla="*/ 332 h 460"/>
                <a:gd name="T50" fmla="*/ 452 w 460"/>
                <a:gd name="T51" fmla="*/ 289 h 460"/>
                <a:gd name="T52" fmla="*/ 456 w 460"/>
                <a:gd name="T53" fmla="*/ 266 h 460"/>
                <a:gd name="T54" fmla="*/ 460 w 460"/>
                <a:gd name="T55" fmla="*/ 220 h 460"/>
                <a:gd name="T56" fmla="*/ 454 w 460"/>
                <a:gd name="T57" fmla="*/ 177 h 460"/>
                <a:gd name="T58" fmla="*/ 439 w 460"/>
                <a:gd name="T59" fmla="*/ 136 h 460"/>
                <a:gd name="T60" fmla="*/ 417 w 460"/>
                <a:gd name="T61" fmla="*/ 96 h 460"/>
                <a:gd name="T62" fmla="*/ 389 w 460"/>
                <a:gd name="T63" fmla="*/ 64 h 460"/>
                <a:gd name="T64" fmla="*/ 353 w 460"/>
                <a:gd name="T65" fmla="*/ 36 h 460"/>
                <a:gd name="T66" fmla="*/ 312 w 460"/>
                <a:gd name="T67" fmla="*/ 16 h 460"/>
                <a:gd name="T68" fmla="*/ 290 w 460"/>
                <a:gd name="T69" fmla="*/ 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90" y="8"/>
                  </a:moveTo>
                  <a:lnTo>
                    <a:pt x="290" y="8"/>
                  </a:lnTo>
                  <a:lnTo>
                    <a:pt x="266" y="4"/>
                  </a:lnTo>
                  <a:lnTo>
                    <a:pt x="244" y="1"/>
                  </a:lnTo>
                  <a:lnTo>
                    <a:pt x="220" y="0"/>
                  </a:lnTo>
                  <a:lnTo>
                    <a:pt x="198" y="3"/>
                  </a:lnTo>
                  <a:lnTo>
                    <a:pt x="177" y="7"/>
                  </a:lnTo>
                  <a:lnTo>
                    <a:pt x="155" y="13"/>
                  </a:lnTo>
                  <a:lnTo>
                    <a:pt x="134" y="21"/>
                  </a:lnTo>
                  <a:lnTo>
                    <a:pt x="115" y="31"/>
                  </a:lnTo>
                  <a:lnTo>
                    <a:pt x="97" y="43"/>
                  </a:lnTo>
                  <a:lnTo>
                    <a:pt x="80" y="57"/>
                  </a:lnTo>
                  <a:lnTo>
                    <a:pt x="64" y="72"/>
                  </a:lnTo>
                  <a:lnTo>
                    <a:pt x="48" y="89"/>
                  </a:lnTo>
                  <a:lnTo>
                    <a:pt x="37" y="107"/>
                  </a:lnTo>
                  <a:lnTo>
                    <a:pt x="25" y="128"/>
                  </a:lnTo>
                  <a:lnTo>
                    <a:pt x="16" y="149"/>
                  </a:lnTo>
                  <a:lnTo>
                    <a:pt x="8" y="171"/>
                  </a:lnTo>
                  <a:lnTo>
                    <a:pt x="8" y="171"/>
                  </a:lnTo>
                  <a:lnTo>
                    <a:pt x="4" y="194"/>
                  </a:lnTo>
                  <a:lnTo>
                    <a:pt x="2" y="216"/>
                  </a:lnTo>
                  <a:lnTo>
                    <a:pt x="0" y="240"/>
                  </a:lnTo>
                  <a:lnTo>
                    <a:pt x="3" y="262"/>
                  </a:lnTo>
                  <a:lnTo>
                    <a:pt x="7" y="284"/>
                  </a:lnTo>
                  <a:lnTo>
                    <a:pt x="13" y="305"/>
                  </a:lnTo>
                  <a:lnTo>
                    <a:pt x="21" y="326"/>
                  </a:lnTo>
                  <a:lnTo>
                    <a:pt x="31" y="345"/>
                  </a:lnTo>
                  <a:lnTo>
                    <a:pt x="43" y="364"/>
                  </a:lnTo>
                  <a:lnTo>
                    <a:pt x="58" y="380"/>
                  </a:lnTo>
                  <a:lnTo>
                    <a:pt x="72" y="396"/>
                  </a:lnTo>
                  <a:lnTo>
                    <a:pt x="89" y="412"/>
                  </a:lnTo>
                  <a:lnTo>
                    <a:pt x="107" y="423"/>
                  </a:lnTo>
                  <a:lnTo>
                    <a:pt x="128" y="435"/>
                  </a:lnTo>
                  <a:lnTo>
                    <a:pt x="149" y="444"/>
                  </a:lnTo>
                  <a:lnTo>
                    <a:pt x="171" y="452"/>
                  </a:lnTo>
                  <a:lnTo>
                    <a:pt x="171" y="452"/>
                  </a:lnTo>
                  <a:lnTo>
                    <a:pt x="194" y="456"/>
                  </a:lnTo>
                  <a:lnTo>
                    <a:pt x="217" y="459"/>
                  </a:lnTo>
                  <a:lnTo>
                    <a:pt x="240" y="460"/>
                  </a:lnTo>
                  <a:lnTo>
                    <a:pt x="262" y="457"/>
                  </a:lnTo>
                  <a:lnTo>
                    <a:pt x="284" y="453"/>
                  </a:lnTo>
                  <a:lnTo>
                    <a:pt x="305" y="447"/>
                  </a:lnTo>
                  <a:lnTo>
                    <a:pt x="326" y="439"/>
                  </a:lnTo>
                  <a:lnTo>
                    <a:pt x="346" y="429"/>
                  </a:lnTo>
                  <a:lnTo>
                    <a:pt x="364" y="417"/>
                  </a:lnTo>
                  <a:lnTo>
                    <a:pt x="381" y="403"/>
                  </a:lnTo>
                  <a:lnTo>
                    <a:pt x="396" y="388"/>
                  </a:lnTo>
                  <a:lnTo>
                    <a:pt x="412" y="371"/>
                  </a:lnTo>
                  <a:lnTo>
                    <a:pt x="424" y="353"/>
                  </a:lnTo>
                  <a:lnTo>
                    <a:pt x="435" y="332"/>
                  </a:lnTo>
                  <a:lnTo>
                    <a:pt x="445" y="311"/>
                  </a:lnTo>
                  <a:lnTo>
                    <a:pt x="452" y="289"/>
                  </a:lnTo>
                  <a:lnTo>
                    <a:pt x="452" y="289"/>
                  </a:lnTo>
                  <a:lnTo>
                    <a:pt x="456" y="266"/>
                  </a:lnTo>
                  <a:lnTo>
                    <a:pt x="459" y="244"/>
                  </a:lnTo>
                  <a:lnTo>
                    <a:pt x="460" y="220"/>
                  </a:lnTo>
                  <a:lnTo>
                    <a:pt x="458" y="198"/>
                  </a:lnTo>
                  <a:lnTo>
                    <a:pt x="454" y="177"/>
                  </a:lnTo>
                  <a:lnTo>
                    <a:pt x="447" y="155"/>
                  </a:lnTo>
                  <a:lnTo>
                    <a:pt x="439" y="136"/>
                  </a:lnTo>
                  <a:lnTo>
                    <a:pt x="429" y="115"/>
                  </a:lnTo>
                  <a:lnTo>
                    <a:pt x="417" y="96"/>
                  </a:lnTo>
                  <a:lnTo>
                    <a:pt x="403" y="79"/>
                  </a:lnTo>
                  <a:lnTo>
                    <a:pt x="389" y="64"/>
                  </a:lnTo>
                  <a:lnTo>
                    <a:pt x="372" y="50"/>
                  </a:lnTo>
                  <a:lnTo>
                    <a:pt x="353" y="36"/>
                  </a:lnTo>
                  <a:lnTo>
                    <a:pt x="333" y="25"/>
                  </a:lnTo>
                  <a:lnTo>
                    <a:pt x="312" y="16"/>
                  </a:lnTo>
                  <a:lnTo>
                    <a:pt x="290" y="8"/>
                  </a:lnTo>
                  <a:lnTo>
                    <a:pt x="29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Freeform 142"/>
            <p:cNvSpPr>
              <a:spLocks/>
            </p:cNvSpPr>
            <p:nvPr userDrawn="1"/>
          </p:nvSpPr>
          <p:spPr bwMode="auto">
            <a:xfrm>
              <a:off x="2136" y="2482"/>
              <a:ext cx="95" cy="94"/>
            </a:xfrm>
            <a:custGeom>
              <a:avLst/>
              <a:gdLst>
                <a:gd name="T0" fmla="*/ 238 w 378"/>
                <a:gd name="T1" fmla="*/ 6 h 378"/>
                <a:gd name="T2" fmla="*/ 200 w 378"/>
                <a:gd name="T3" fmla="*/ 0 h 378"/>
                <a:gd name="T4" fmla="*/ 163 w 378"/>
                <a:gd name="T5" fmla="*/ 1 h 378"/>
                <a:gd name="T6" fmla="*/ 127 w 378"/>
                <a:gd name="T7" fmla="*/ 10 h 378"/>
                <a:gd name="T8" fmla="*/ 95 w 378"/>
                <a:gd name="T9" fmla="*/ 26 h 378"/>
                <a:gd name="T10" fmla="*/ 65 w 378"/>
                <a:gd name="T11" fmla="*/ 47 h 378"/>
                <a:gd name="T12" fmla="*/ 40 w 378"/>
                <a:gd name="T13" fmla="*/ 73 h 378"/>
                <a:gd name="T14" fmla="*/ 21 w 378"/>
                <a:gd name="T15" fmla="*/ 104 h 378"/>
                <a:gd name="T16" fmla="*/ 6 w 378"/>
                <a:gd name="T17" fmla="*/ 141 h 378"/>
                <a:gd name="T18" fmla="*/ 2 w 378"/>
                <a:gd name="T19" fmla="*/ 159 h 378"/>
                <a:gd name="T20" fmla="*/ 0 w 378"/>
                <a:gd name="T21" fmla="*/ 197 h 378"/>
                <a:gd name="T22" fmla="*/ 5 w 378"/>
                <a:gd name="T23" fmla="*/ 233 h 378"/>
                <a:gd name="T24" fmla="*/ 17 w 378"/>
                <a:gd name="T25" fmla="*/ 267 h 378"/>
                <a:gd name="T26" fmla="*/ 35 w 378"/>
                <a:gd name="T27" fmla="*/ 298 h 378"/>
                <a:gd name="T28" fmla="*/ 60 w 378"/>
                <a:gd name="T29" fmla="*/ 327 h 378"/>
                <a:gd name="T30" fmla="*/ 88 w 378"/>
                <a:gd name="T31" fmla="*/ 349 h 378"/>
                <a:gd name="T32" fmla="*/ 122 w 378"/>
                <a:gd name="T33" fmla="*/ 366 h 378"/>
                <a:gd name="T34" fmla="*/ 140 w 378"/>
                <a:gd name="T35" fmla="*/ 371 h 378"/>
                <a:gd name="T36" fmla="*/ 178 w 378"/>
                <a:gd name="T37" fmla="*/ 378 h 378"/>
                <a:gd name="T38" fmla="*/ 215 w 378"/>
                <a:gd name="T39" fmla="*/ 376 h 378"/>
                <a:gd name="T40" fmla="*/ 251 w 378"/>
                <a:gd name="T41" fmla="*/ 367 h 378"/>
                <a:gd name="T42" fmla="*/ 284 w 378"/>
                <a:gd name="T43" fmla="*/ 353 h 378"/>
                <a:gd name="T44" fmla="*/ 314 w 378"/>
                <a:gd name="T45" fmla="*/ 332 h 378"/>
                <a:gd name="T46" fmla="*/ 338 w 378"/>
                <a:gd name="T47" fmla="*/ 305 h 378"/>
                <a:gd name="T48" fmla="*/ 358 w 378"/>
                <a:gd name="T49" fmla="*/ 273 h 378"/>
                <a:gd name="T50" fmla="*/ 372 w 378"/>
                <a:gd name="T51" fmla="*/ 238 h 378"/>
                <a:gd name="T52" fmla="*/ 376 w 378"/>
                <a:gd name="T53" fmla="*/ 219 h 378"/>
                <a:gd name="T54" fmla="*/ 378 w 378"/>
                <a:gd name="T55" fmla="*/ 181 h 378"/>
                <a:gd name="T56" fmla="*/ 372 w 378"/>
                <a:gd name="T57" fmla="*/ 144 h 378"/>
                <a:gd name="T58" fmla="*/ 361 w 378"/>
                <a:gd name="T59" fmla="*/ 111 h 378"/>
                <a:gd name="T60" fmla="*/ 342 w 378"/>
                <a:gd name="T61" fmla="*/ 79 h 378"/>
                <a:gd name="T62" fmla="*/ 319 w 378"/>
                <a:gd name="T63" fmla="*/ 52 h 378"/>
                <a:gd name="T64" fmla="*/ 290 w 378"/>
                <a:gd name="T65" fmla="*/ 30 h 378"/>
                <a:gd name="T66" fmla="*/ 256 w 378"/>
                <a:gd name="T67" fmla="*/ 13 h 378"/>
                <a:gd name="T68" fmla="*/ 238 w 378"/>
                <a:gd name="T69" fmla="*/ 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378">
                  <a:moveTo>
                    <a:pt x="238" y="6"/>
                  </a:moveTo>
                  <a:lnTo>
                    <a:pt x="238" y="6"/>
                  </a:lnTo>
                  <a:lnTo>
                    <a:pt x="219" y="2"/>
                  </a:lnTo>
                  <a:lnTo>
                    <a:pt x="200" y="0"/>
                  </a:lnTo>
                  <a:lnTo>
                    <a:pt x="182" y="0"/>
                  </a:lnTo>
                  <a:lnTo>
                    <a:pt x="163" y="1"/>
                  </a:lnTo>
                  <a:lnTo>
                    <a:pt x="146" y="5"/>
                  </a:lnTo>
                  <a:lnTo>
                    <a:pt x="127" y="10"/>
                  </a:lnTo>
                  <a:lnTo>
                    <a:pt x="110" y="17"/>
                  </a:lnTo>
                  <a:lnTo>
                    <a:pt x="95" y="26"/>
                  </a:lnTo>
                  <a:lnTo>
                    <a:pt x="79" y="35"/>
                  </a:lnTo>
                  <a:lnTo>
                    <a:pt x="65" y="47"/>
                  </a:lnTo>
                  <a:lnTo>
                    <a:pt x="52" y="58"/>
                  </a:lnTo>
                  <a:lnTo>
                    <a:pt x="40" y="73"/>
                  </a:lnTo>
                  <a:lnTo>
                    <a:pt x="30" y="88"/>
                  </a:lnTo>
                  <a:lnTo>
                    <a:pt x="21" y="104"/>
                  </a:lnTo>
                  <a:lnTo>
                    <a:pt x="13" y="122"/>
                  </a:lnTo>
                  <a:lnTo>
                    <a:pt x="6" y="141"/>
                  </a:lnTo>
                  <a:lnTo>
                    <a:pt x="6" y="141"/>
                  </a:lnTo>
                  <a:lnTo>
                    <a:pt x="2" y="159"/>
                  </a:lnTo>
                  <a:lnTo>
                    <a:pt x="1" y="178"/>
                  </a:lnTo>
                  <a:lnTo>
                    <a:pt x="0" y="197"/>
                  </a:lnTo>
                  <a:lnTo>
                    <a:pt x="2" y="215"/>
                  </a:lnTo>
                  <a:lnTo>
                    <a:pt x="5" y="233"/>
                  </a:lnTo>
                  <a:lnTo>
                    <a:pt x="10" y="250"/>
                  </a:lnTo>
                  <a:lnTo>
                    <a:pt x="17" y="267"/>
                  </a:lnTo>
                  <a:lnTo>
                    <a:pt x="26" y="284"/>
                  </a:lnTo>
                  <a:lnTo>
                    <a:pt x="35" y="298"/>
                  </a:lnTo>
                  <a:lnTo>
                    <a:pt x="47" y="313"/>
                  </a:lnTo>
                  <a:lnTo>
                    <a:pt x="60" y="327"/>
                  </a:lnTo>
                  <a:lnTo>
                    <a:pt x="73" y="339"/>
                  </a:lnTo>
                  <a:lnTo>
                    <a:pt x="88" y="349"/>
                  </a:lnTo>
                  <a:lnTo>
                    <a:pt x="104" y="358"/>
                  </a:lnTo>
                  <a:lnTo>
                    <a:pt x="122" y="366"/>
                  </a:lnTo>
                  <a:lnTo>
                    <a:pt x="140" y="371"/>
                  </a:lnTo>
                  <a:lnTo>
                    <a:pt x="140" y="371"/>
                  </a:lnTo>
                  <a:lnTo>
                    <a:pt x="159" y="375"/>
                  </a:lnTo>
                  <a:lnTo>
                    <a:pt x="178" y="378"/>
                  </a:lnTo>
                  <a:lnTo>
                    <a:pt x="196" y="378"/>
                  </a:lnTo>
                  <a:lnTo>
                    <a:pt x="215" y="376"/>
                  </a:lnTo>
                  <a:lnTo>
                    <a:pt x="233" y="372"/>
                  </a:lnTo>
                  <a:lnTo>
                    <a:pt x="251" y="367"/>
                  </a:lnTo>
                  <a:lnTo>
                    <a:pt x="268" y="361"/>
                  </a:lnTo>
                  <a:lnTo>
                    <a:pt x="284" y="353"/>
                  </a:lnTo>
                  <a:lnTo>
                    <a:pt x="299" y="342"/>
                  </a:lnTo>
                  <a:lnTo>
                    <a:pt x="314" y="332"/>
                  </a:lnTo>
                  <a:lnTo>
                    <a:pt x="327" y="319"/>
                  </a:lnTo>
                  <a:lnTo>
                    <a:pt x="338" y="305"/>
                  </a:lnTo>
                  <a:lnTo>
                    <a:pt x="349" y="290"/>
                  </a:lnTo>
                  <a:lnTo>
                    <a:pt x="358" y="273"/>
                  </a:lnTo>
                  <a:lnTo>
                    <a:pt x="366" y="257"/>
                  </a:lnTo>
                  <a:lnTo>
                    <a:pt x="372" y="238"/>
                  </a:lnTo>
                  <a:lnTo>
                    <a:pt x="372" y="238"/>
                  </a:lnTo>
                  <a:lnTo>
                    <a:pt x="376" y="219"/>
                  </a:lnTo>
                  <a:lnTo>
                    <a:pt x="378" y="200"/>
                  </a:lnTo>
                  <a:lnTo>
                    <a:pt x="378" y="181"/>
                  </a:lnTo>
                  <a:lnTo>
                    <a:pt x="376" y="163"/>
                  </a:lnTo>
                  <a:lnTo>
                    <a:pt x="372" y="144"/>
                  </a:lnTo>
                  <a:lnTo>
                    <a:pt x="368" y="128"/>
                  </a:lnTo>
                  <a:lnTo>
                    <a:pt x="361" y="111"/>
                  </a:lnTo>
                  <a:lnTo>
                    <a:pt x="353" y="95"/>
                  </a:lnTo>
                  <a:lnTo>
                    <a:pt x="342" y="79"/>
                  </a:lnTo>
                  <a:lnTo>
                    <a:pt x="332" y="65"/>
                  </a:lnTo>
                  <a:lnTo>
                    <a:pt x="319" y="52"/>
                  </a:lnTo>
                  <a:lnTo>
                    <a:pt x="306" y="40"/>
                  </a:lnTo>
                  <a:lnTo>
                    <a:pt x="290" y="30"/>
                  </a:lnTo>
                  <a:lnTo>
                    <a:pt x="273" y="19"/>
                  </a:lnTo>
                  <a:lnTo>
                    <a:pt x="256" y="13"/>
                  </a:lnTo>
                  <a:lnTo>
                    <a:pt x="238" y="6"/>
                  </a:lnTo>
                  <a:lnTo>
                    <a:pt x="238"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 name="Freeform 143"/>
            <p:cNvSpPr>
              <a:spLocks/>
            </p:cNvSpPr>
            <p:nvPr userDrawn="1"/>
          </p:nvSpPr>
          <p:spPr bwMode="auto">
            <a:xfrm>
              <a:off x="2081" y="2736"/>
              <a:ext cx="74" cy="75"/>
            </a:xfrm>
            <a:custGeom>
              <a:avLst/>
              <a:gdLst>
                <a:gd name="T0" fmla="*/ 188 w 297"/>
                <a:gd name="T1" fmla="*/ 5 h 297"/>
                <a:gd name="T2" fmla="*/ 158 w 297"/>
                <a:gd name="T3" fmla="*/ 0 h 297"/>
                <a:gd name="T4" fmla="*/ 129 w 297"/>
                <a:gd name="T5" fmla="*/ 1 h 297"/>
                <a:gd name="T6" fmla="*/ 101 w 297"/>
                <a:gd name="T7" fmla="*/ 7 h 297"/>
                <a:gd name="T8" fmla="*/ 74 w 297"/>
                <a:gd name="T9" fmla="*/ 19 h 297"/>
                <a:gd name="T10" fmla="*/ 51 w 297"/>
                <a:gd name="T11" fmla="*/ 36 h 297"/>
                <a:gd name="T12" fmla="*/ 31 w 297"/>
                <a:gd name="T13" fmla="*/ 57 h 297"/>
                <a:gd name="T14" fmla="*/ 16 w 297"/>
                <a:gd name="T15" fmla="*/ 82 h 297"/>
                <a:gd name="T16" fmla="*/ 5 w 297"/>
                <a:gd name="T17" fmla="*/ 109 h 297"/>
                <a:gd name="T18" fmla="*/ 3 w 297"/>
                <a:gd name="T19" fmla="*/ 125 h 297"/>
                <a:gd name="T20" fmla="*/ 0 w 297"/>
                <a:gd name="T21" fmla="*/ 153 h 297"/>
                <a:gd name="T22" fmla="*/ 4 w 297"/>
                <a:gd name="T23" fmla="*/ 182 h 297"/>
                <a:gd name="T24" fmla="*/ 14 w 297"/>
                <a:gd name="T25" fmla="*/ 209 h 297"/>
                <a:gd name="T26" fmla="*/ 28 w 297"/>
                <a:gd name="T27" fmla="*/ 234 h 297"/>
                <a:gd name="T28" fmla="*/ 47 w 297"/>
                <a:gd name="T29" fmla="*/ 256 h 297"/>
                <a:gd name="T30" fmla="*/ 69 w 297"/>
                <a:gd name="T31" fmla="*/ 273 h 297"/>
                <a:gd name="T32" fmla="*/ 97 w 297"/>
                <a:gd name="T33" fmla="*/ 286 h 297"/>
                <a:gd name="T34" fmla="*/ 111 w 297"/>
                <a:gd name="T35" fmla="*/ 292 h 297"/>
                <a:gd name="T36" fmla="*/ 140 w 297"/>
                <a:gd name="T37" fmla="*/ 297 h 297"/>
                <a:gd name="T38" fmla="*/ 170 w 297"/>
                <a:gd name="T39" fmla="*/ 295 h 297"/>
                <a:gd name="T40" fmla="*/ 197 w 297"/>
                <a:gd name="T41" fmla="*/ 289 h 297"/>
                <a:gd name="T42" fmla="*/ 223 w 297"/>
                <a:gd name="T43" fmla="*/ 277 h 297"/>
                <a:gd name="T44" fmla="*/ 246 w 297"/>
                <a:gd name="T45" fmla="*/ 260 h 297"/>
                <a:gd name="T46" fmla="*/ 266 w 297"/>
                <a:gd name="T47" fmla="*/ 239 h 297"/>
                <a:gd name="T48" fmla="*/ 282 w 297"/>
                <a:gd name="T49" fmla="*/ 215 h 297"/>
                <a:gd name="T50" fmla="*/ 292 w 297"/>
                <a:gd name="T51" fmla="*/ 186 h 297"/>
                <a:gd name="T52" fmla="*/ 296 w 297"/>
                <a:gd name="T53" fmla="*/ 172 h 297"/>
                <a:gd name="T54" fmla="*/ 297 w 297"/>
                <a:gd name="T55" fmla="*/ 142 h 297"/>
                <a:gd name="T56" fmla="*/ 293 w 297"/>
                <a:gd name="T57" fmla="*/ 113 h 297"/>
                <a:gd name="T58" fmla="*/ 284 w 297"/>
                <a:gd name="T59" fmla="*/ 87 h 297"/>
                <a:gd name="T60" fmla="*/ 270 w 297"/>
                <a:gd name="T61" fmla="*/ 62 h 297"/>
                <a:gd name="T62" fmla="*/ 252 w 297"/>
                <a:gd name="T63" fmla="*/ 40 h 297"/>
                <a:gd name="T64" fmla="*/ 228 w 297"/>
                <a:gd name="T65" fmla="*/ 22 h 297"/>
                <a:gd name="T66" fmla="*/ 202 w 297"/>
                <a:gd name="T67" fmla="*/ 9 h 297"/>
                <a:gd name="T68" fmla="*/ 188 w 297"/>
                <a:gd name="T69" fmla="*/ 5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88" y="5"/>
                  </a:moveTo>
                  <a:lnTo>
                    <a:pt x="188" y="5"/>
                  </a:lnTo>
                  <a:lnTo>
                    <a:pt x="172" y="1"/>
                  </a:lnTo>
                  <a:lnTo>
                    <a:pt x="158" y="0"/>
                  </a:lnTo>
                  <a:lnTo>
                    <a:pt x="144" y="0"/>
                  </a:lnTo>
                  <a:lnTo>
                    <a:pt x="129" y="1"/>
                  </a:lnTo>
                  <a:lnTo>
                    <a:pt x="115" y="4"/>
                  </a:lnTo>
                  <a:lnTo>
                    <a:pt x="101" y="7"/>
                  </a:lnTo>
                  <a:lnTo>
                    <a:pt x="87" y="13"/>
                  </a:lnTo>
                  <a:lnTo>
                    <a:pt x="74" y="19"/>
                  </a:lnTo>
                  <a:lnTo>
                    <a:pt x="63" y="27"/>
                  </a:lnTo>
                  <a:lnTo>
                    <a:pt x="51" y="36"/>
                  </a:lnTo>
                  <a:lnTo>
                    <a:pt x="41" y="45"/>
                  </a:lnTo>
                  <a:lnTo>
                    <a:pt x="31" y="57"/>
                  </a:lnTo>
                  <a:lnTo>
                    <a:pt x="24" y="69"/>
                  </a:lnTo>
                  <a:lnTo>
                    <a:pt x="16" y="82"/>
                  </a:lnTo>
                  <a:lnTo>
                    <a:pt x="11" y="95"/>
                  </a:lnTo>
                  <a:lnTo>
                    <a:pt x="5" y="109"/>
                  </a:lnTo>
                  <a:lnTo>
                    <a:pt x="5" y="109"/>
                  </a:lnTo>
                  <a:lnTo>
                    <a:pt x="3" y="125"/>
                  </a:lnTo>
                  <a:lnTo>
                    <a:pt x="0" y="139"/>
                  </a:lnTo>
                  <a:lnTo>
                    <a:pt x="0" y="153"/>
                  </a:lnTo>
                  <a:lnTo>
                    <a:pt x="1" y="169"/>
                  </a:lnTo>
                  <a:lnTo>
                    <a:pt x="4" y="182"/>
                  </a:lnTo>
                  <a:lnTo>
                    <a:pt x="8" y="196"/>
                  </a:lnTo>
                  <a:lnTo>
                    <a:pt x="14" y="209"/>
                  </a:lnTo>
                  <a:lnTo>
                    <a:pt x="21" y="222"/>
                  </a:lnTo>
                  <a:lnTo>
                    <a:pt x="28" y="234"/>
                  </a:lnTo>
                  <a:lnTo>
                    <a:pt x="37" y="246"/>
                  </a:lnTo>
                  <a:lnTo>
                    <a:pt x="47" y="256"/>
                  </a:lnTo>
                  <a:lnTo>
                    <a:pt x="57" y="265"/>
                  </a:lnTo>
                  <a:lnTo>
                    <a:pt x="69" y="273"/>
                  </a:lnTo>
                  <a:lnTo>
                    <a:pt x="82" y="281"/>
                  </a:lnTo>
                  <a:lnTo>
                    <a:pt x="97" y="286"/>
                  </a:lnTo>
                  <a:lnTo>
                    <a:pt x="111" y="292"/>
                  </a:lnTo>
                  <a:lnTo>
                    <a:pt x="111" y="292"/>
                  </a:lnTo>
                  <a:lnTo>
                    <a:pt x="125" y="294"/>
                  </a:lnTo>
                  <a:lnTo>
                    <a:pt x="140" y="297"/>
                  </a:lnTo>
                  <a:lnTo>
                    <a:pt x="155" y="297"/>
                  </a:lnTo>
                  <a:lnTo>
                    <a:pt x="170" y="295"/>
                  </a:lnTo>
                  <a:lnTo>
                    <a:pt x="184" y="293"/>
                  </a:lnTo>
                  <a:lnTo>
                    <a:pt x="197" y="289"/>
                  </a:lnTo>
                  <a:lnTo>
                    <a:pt x="210" y="284"/>
                  </a:lnTo>
                  <a:lnTo>
                    <a:pt x="223" y="277"/>
                  </a:lnTo>
                  <a:lnTo>
                    <a:pt x="235" y="269"/>
                  </a:lnTo>
                  <a:lnTo>
                    <a:pt x="246" y="260"/>
                  </a:lnTo>
                  <a:lnTo>
                    <a:pt x="257" y="250"/>
                  </a:lnTo>
                  <a:lnTo>
                    <a:pt x="266" y="239"/>
                  </a:lnTo>
                  <a:lnTo>
                    <a:pt x="275" y="228"/>
                  </a:lnTo>
                  <a:lnTo>
                    <a:pt x="282" y="215"/>
                  </a:lnTo>
                  <a:lnTo>
                    <a:pt x="288" y="200"/>
                  </a:lnTo>
                  <a:lnTo>
                    <a:pt x="292" y="186"/>
                  </a:lnTo>
                  <a:lnTo>
                    <a:pt x="292" y="186"/>
                  </a:lnTo>
                  <a:lnTo>
                    <a:pt x="296" y="172"/>
                  </a:lnTo>
                  <a:lnTo>
                    <a:pt x="297" y="157"/>
                  </a:lnTo>
                  <a:lnTo>
                    <a:pt x="297" y="142"/>
                  </a:lnTo>
                  <a:lnTo>
                    <a:pt x="296" y="127"/>
                  </a:lnTo>
                  <a:lnTo>
                    <a:pt x="293" y="113"/>
                  </a:lnTo>
                  <a:lnTo>
                    <a:pt x="289" y="100"/>
                  </a:lnTo>
                  <a:lnTo>
                    <a:pt x="284" y="87"/>
                  </a:lnTo>
                  <a:lnTo>
                    <a:pt x="278" y="74"/>
                  </a:lnTo>
                  <a:lnTo>
                    <a:pt x="270" y="62"/>
                  </a:lnTo>
                  <a:lnTo>
                    <a:pt x="261" y="50"/>
                  </a:lnTo>
                  <a:lnTo>
                    <a:pt x="252" y="40"/>
                  </a:lnTo>
                  <a:lnTo>
                    <a:pt x="240" y="31"/>
                  </a:lnTo>
                  <a:lnTo>
                    <a:pt x="228" y="22"/>
                  </a:lnTo>
                  <a:lnTo>
                    <a:pt x="215" y="15"/>
                  </a:lnTo>
                  <a:lnTo>
                    <a:pt x="202" y="9"/>
                  </a:lnTo>
                  <a:lnTo>
                    <a:pt x="188" y="5"/>
                  </a:lnTo>
                  <a:lnTo>
                    <a:pt x="18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 name="Freeform 144"/>
            <p:cNvSpPr>
              <a:spLocks/>
            </p:cNvSpPr>
            <p:nvPr userDrawn="1"/>
          </p:nvSpPr>
          <p:spPr bwMode="auto">
            <a:xfrm>
              <a:off x="2762" y="731"/>
              <a:ext cx="236" cy="236"/>
            </a:xfrm>
            <a:custGeom>
              <a:avLst/>
              <a:gdLst>
                <a:gd name="T0" fmla="*/ 448 w 944"/>
                <a:gd name="T1" fmla="*/ 0 h 944"/>
                <a:gd name="T2" fmla="*/ 376 w 944"/>
                <a:gd name="T3" fmla="*/ 9 h 944"/>
                <a:gd name="T4" fmla="*/ 310 w 944"/>
                <a:gd name="T5" fmla="*/ 28 h 944"/>
                <a:gd name="T6" fmla="*/ 247 w 944"/>
                <a:gd name="T7" fmla="*/ 57 h 944"/>
                <a:gd name="T8" fmla="*/ 189 w 944"/>
                <a:gd name="T9" fmla="*/ 93 h 944"/>
                <a:gd name="T10" fmla="*/ 138 w 944"/>
                <a:gd name="T11" fmla="*/ 138 h 944"/>
                <a:gd name="T12" fmla="*/ 93 w 944"/>
                <a:gd name="T13" fmla="*/ 190 h 944"/>
                <a:gd name="T14" fmla="*/ 57 w 944"/>
                <a:gd name="T15" fmla="*/ 247 h 944"/>
                <a:gd name="T16" fmla="*/ 28 w 944"/>
                <a:gd name="T17" fmla="*/ 310 h 944"/>
                <a:gd name="T18" fmla="*/ 9 w 944"/>
                <a:gd name="T19" fmla="*/ 378 h 944"/>
                <a:gd name="T20" fmla="*/ 0 w 944"/>
                <a:gd name="T21" fmla="*/ 448 h 944"/>
                <a:gd name="T22" fmla="*/ 0 w 944"/>
                <a:gd name="T23" fmla="*/ 496 h 944"/>
                <a:gd name="T24" fmla="*/ 9 w 944"/>
                <a:gd name="T25" fmla="*/ 568 h 944"/>
                <a:gd name="T26" fmla="*/ 28 w 944"/>
                <a:gd name="T27" fmla="*/ 634 h 944"/>
                <a:gd name="T28" fmla="*/ 57 w 944"/>
                <a:gd name="T29" fmla="*/ 697 h 944"/>
                <a:gd name="T30" fmla="*/ 93 w 944"/>
                <a:gd name="T31" fmla="*/ 755 h 944"/>
                <a:gd name="T32" fmla="*/ 138 w 944"/>
                <a:gd name="T33" fmla="*/ 806 h 944"/>
                <a:gd name="T34" fmla="*/ 189 w 944"/>
                <a:gd name="T35" fmla="*/ 850 h 944"/>
                <a:gd name="T36" fmla="*/ 247 w 944"/>
                <a:gd name="T37" fmla="*/ 887 h 944"/>
                <a:gd name="T38" fmla="*/ 310 w 944"/>
                <a:gd name="T39" fmla="*/ 916 h 944"/>
                <a:gd name="T40" fmla="*/ 376 w 944"/>
                <a:gd name="T41" fmla="*/ 935 h 944"/>
                <a:gd name="T42" fmla="*/ 448 w 944"/>
                <a:gd name="T43" fmla="*/ 944 h 944"/>
                <a:gd name="T44" fmla="*/ 496 w 944"/>
                <a:gd name="T45" fmla="*/ 944 h 944"/>
                <a:gd name="T46" fmla="*/ 568 w 944"/>
                <a:gd name="T47" fmla="*/ 935 h 944"/>
                <a:gd name="T48" fmla="*/ 634 w 944"/>
                <a:gd name="T49" fmla="*/ 916 h 944"/>
                <a:gd name="T50" fmla="*/ 697 w 944"/>
                <a:gd name="T51" fmla="*/ 887 h 944"/>
                <a:gd name="T52" fmla="*/ 754 w 944"/>
                <a:gd name="T53" fmla="*/ 850 h 944"/>
                <a:gd name="T54" fmla="*/ 806 w 944"/>
                <a:gd name="T55" fmla="*/ 806 h 944"/>
                <a:gd name="T56" fmla="*/ 851 w 944"/>
                <a:gd name="T57" fmla="*/ 755 h 944"/>
                <a:gd name="T58" fmla="*/ 887 w 944"/>
                <a:gd name="T59" fmla="*/ 697 h 944"/>
                <a:gd name="T60" fmla="*/ 916 w 944"/>
                <a:gd name="T61" fmla="*/ 634 h 944"/>
                <a:gd name="T62" fmla="*/ 935 w 944"/>
                <a:gd name="T63" fmla="*/ 568 h 944"/>
                <a:gd name="T64" fmla="*/ 944 w 944"/>
                <a:gd name="T65" fmla="*/ 496 h 944"/>
                <a:gd name="T66" fmla="*/ 944 w 944"/>
                <a:gd name="T67" fmla="*/ 448 h 944"/>
                <a:gd name="T68" fmla="*/ 935 w 944"/>
                <a:gd name="T69" fmla="*/ 378 h 944"/>
                <a:gd name="T70" fmla="*/ 916 w 944"/>
                <a:gd name="T71" fmla="*/ 310 h 944"/>
                <a:gd name="T72" fmla="*/ 887 w 944"/>
                <a:gd name="T73" fmla="*/ 247 h 944"/>
                <a:gd name="T74" fmla="*/ 851 w 944"/>
                <a:gd name="T75" fmla="*/ 190 h 944"/>
                <a:gd name="T76" fmla="*/ 806 w 944"/>
                <a:gd name="T77" fmla="*/ 138 h 944"/>
                <a:gd name="T78" fmla="*/ 754 w 944"/>
                <a:gd name="T79" fmla="*/ 93 h 944"/>
                <a:gd name="T80" fmla="*/ 697 w 944"/>
                <a:gd name="T81" fmla="*/ 57 h 944"/>
                <a:gd name="T82" fmla="*/ 634 w 944"/>
                <a:gd name="T83" fmla="*/ 28 h 944"/>
                <a:gd name="T84" fmla="*/ 568 w 944"/>
                <a:gd name="T85" fmla="*/ 9 h 944"/>
                <a:gd name="T86" fmla="*/ 496 w 944"/>
                <a:gd name="T87" fmla="*/ 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44" h="944">
                  <a:moveTo>
                    <a:pt x="471" y="0"/>
                  </a:moveTo>
                  <a:lnTo>
                    <a:pt x="471" y="0"/>
                  </a:lnTo>
                  <a:lnTo>
                    <a:pt x="448" y="0"/>
                  </a:lnTo>
                  <a:lnTo>
                    <a:pt x="423" y="2"/>
                  </a:lnTo>
                  <a:lnTo>
                    <a:pt x="400" y="5"/>
                  </a:lnTo>
                  <a:lnTo>
                    <a:pt x="376" y="9"/>
                  </a:lnTo>
                  <a:lnTo>
                    <a:pt x="354" y="14"/>
                  </a:lnTo>
                  <a:lnTo>
                    <a:pt x="332" y="21"/>
                  </a:lnTo>
                  <a:lnTo>
                    <a:pt x="310" y="28"/>
                  </a:lnTo>
                  <a:lnTo>
                    <a:pt x="288" y="36"/>
                  </a:lnTo>
                  <a:lnTo>
                    <a:pt x="267" y="47"/>
                  </a:lnTo>
                  <a:lnTo>
                    <a:pt x="247" y="57"/>
                  </a:lnTo>
                  <a:lnTo>
                    <a:pt x="226" y="67"/>
                  </a:lnTo>
                  <a:lnTo>
                    <a:pt x="208" y="80"/>
                  </a:lnTo>
                  <a:lnTo>
                    <a:pt x="189" y="93"/>
                  </a:lnTo>
                  <a:lnTo>
                    <a:pt x="172" y="108"/>
                  </a:lnTo>
                  <a:lnTo>
                    <a:pt x="155" y="122"/>
                  </a:lnTo>
                  <a:lnTo>
                    <a:pt x="138" y="138"/>
                  </a:lnTo>
                  <a:lnTo>
                    <a:pt x="122" y="155"/>
                  </a:lnTo>
                  <a:lnTo>
                    <a:pt x="108" y="172"/>
                  </a:lnTo>
                  <a:lnTo>
                    <a:pt x="93" y="190"/>
                  </a:lnTo>
                  <a:lnTo>
                    <a:pt x="80" y="208"/>
                  </a:lnTo>
                  <a:lnTo>
                    <a:pt x="67" y="228"/>
                  </a:lnTo>
                  <a:lnTo>
                    <a:pt x="57" y="247"/>
                  </a:lnTo>
                  <a:lnTo>
                    <a:pt x="47" y="267"/>
                  </a:lnTo>
                  <a:lnTo>
                    <a:pt x="36" y="288"/>
                  </a:lnTo>
                  <a:lnTo>
                    <a:pt x="28" y="310"/>
                  </a:lnTo>
                  <a:lnTo>
                    <a:pt x="20" y="332"/>
                  </a:lnTo>
                  <a:lnTo>
                    <a:pt x="14" y="354"/>
                  </a:lnTo>
                  <a:lnTo>
                    <a:pt x="9" y="378"/>
                  </a:lnTo>
                  <a:lnTo>
                    <a:pt x="5" y="400"/>
                  </a:lnTo>
                  <a:lnTo>
                    <a:pt x="2" y="424"/>
                  </a:lnTo>
                  <a:lnTo>
                    <a:pt x="0" y="448"/>
                  </a:lnTo>
                  <a:lnTo>
                    <a:pt x="0" y="473"/>
                  </a:lnTo>
                  <a:lnTo>
                    <a:pt x="0" y="473"/>
                  </a:lnTo>
                  <a:lnTo>
                    <a:pt x="0" y="496"/>
                  </a:lnTo>
                  <a:lnTo>
                    <a:pt x="2" y="521"/>
                  </a:lnTo>
                  <a:lnTo>
                    <a:pt x="5" y="544"/>
                  </a:lnTo>
                  <a:lnTo>
                    <a:pt x="9" y="568"/>
                  </a:lnTo>
                  <a:lnTo>
                    <a:pt x="14" y="590"/>
                  </a:lnTo>
                  <a:lnTo>
                    <a:pt x="20" y="612"/>
                  </a:lnTo>
                  <a:lnTo>
                    <a:pt x="28" y="634"/>
                  </a:lnTo>
                  <a:lnTo>
                    <a:pt x="36" y="656"/>
                  </a:lnTo>
                  <a:lnTo>
                    <a:pt x="47" y="677"/>
                  </a:lnTo>
                  <a:lnTo>
                    <a:pt x="57" y="697"/>
                  </a:lnTo>
                  <a:lnTo>
                    <a:pt x="67" y="718"/>
                  </a:lnTo>
                  <a:lnTo>
                    <a:pt x="80" y="736"/>
                  </a:lnTo>
                  <a:lnTo>
                    <a:pt x="93" y="755"/>
                  </a:lnTo>
                  <a:lnTo>
                    <a:pt x="108" y="772"/>
                  </a:lnTo>
                  <a:lnTo>
                    <a:pt x="122" y="789"/>
                  </a:lnTo>
                  <a:lnTo>
                    <a:pt x="138" y="806"/>
                  </a:lnTo>
                  <a:lnTo>
                    <a:pt x="155" y="822"/>
                  </a:lnTo>
                  <a:lnTo>
                    <a:pt x="172" y="836"/>
                  </a:lnTo>
                  <a:lnTo>
                    <a:pt x="189" y="850"/>
                  </a:lnTo>
                  <a:lnTo>
                    <a:pt x="208" y="863"/>
                  </a:lnTo>
                  <a:lnTo>
                    <a:pt x="226" y="877"/>
                  </a:lnTo>
                  <a:lnTo>
                    <a:pt x="247" y="887"/>
                  </a:lnTo>
                  <a:lnTo>
                    <a:pt x="267" y="897"/>
                  </a:lnTo>
                  <a:lnTo>
                    <a:pt x="288" y="908"/>
                  </a:lnTo>
                  <a:lnTo>
                    <a:pt x="310" y="916"/>
                  </a:lnTo>
                  <a:lnTo>
                    <a:pt x="332" y="923"/>
                  </a:lnTo>
                  <a:lnTo>
                    <a:pt x="354" y="930"/>
                  </a:lnTo>
                  <a:lnTo>
                    <a:pt x="376" y="935"/>
                  </a:lnTo>
                  <a:lnTo>
                    <a:pt x="400" y="939"/>
                  </a:lnTo>
                  <a:lnTo>
                    <a:pt x="423" y="942"/>
                  </a:lnTo>
                  <a:lnTo>
                    <a:pt x="448" y="944"/>
                  </a:lnTo>
                  <a:lnTo>
                    <a:pt x="471" y="944"/>
                  </a:lnTo>
                  <a:lnTo>
                    <a:pt x="471" y="944"/>
                  </a:lnTo>
                  <a:lnTo>
                    <a:pt x="496" y="944"/>
                  </a:lnTo>
                  <a:lnTo>
                    <a:pt x="521" y="942"/>
                  </a:lnTo>
                  <a:lnTo>
                    <a:pt x="544" y="939"/>
                  </a:lnTo>
                  <a:lnTo>
                    <a:pt x="568" y="935"/>
                  </a:lnTo>
                  <a:lnTo>
                    <a:pt x="590" y="930"/>
                  </a:lnTo>
                  <a:lnTo>
                    <a:pt x="612" y="923"/>
                  </a:lnTo>
                  <a:lnTo>
                    <a:pt x="634" y="916"/>
                  </a:lnTo>
                  <a:lnTo>
                    <a:pt x="656" y="908"/>
                  </a:lnTo>
                  <a:lnTo>
                    <a:pt x="677" y="897"/>
                  </a:lnTo>
                  <a:lnTo>
                    <a:pt x="697" y="887"/>
                  </a:lnTo>
                  <a:lnTo>
                    <a:pt x="718" y="877"/>
                  </a:lnTo>
                  <a:lnTo>
                    <a:pt x="736" y="863"/>
                  </a:lnTo>
                  <a:lnTo>
                    <a:pt x="754" y="850"/>
                  </a:lnTo>
                  <a:lnTo>
                    <a:pt x="772" y="836"/>
                  </a:lnTo>
                  <a:lnTo>
                    <a:pt x="789" y="822"/>
                  </a:lnTo>
                  <a:lnTo>
                    <a:pt x="806" y="806"/>
                  </a:lnTo>
                  <a:lnTo>
                    <a:pt x="822" y="789"/>
                  </a:lnTo>
                  <a:lnTo>
                    <a:pt x="836" y="772"/>
                  </a:lnTo>
                  <a:lnTo>
                    <a:pt x="851" y="755"/>
                  </a:lnTo>
                  <a:lnTo>
                    <a:pt x="864" y="736"/>
                  </a:lnTo>
                  <a:lnTo>
                    <a:pt x="877" y="718"/>
                  </a:lnTo>
                  <a:lnTo>
                    <a:pt x="887" y="697"/>
                  </a:lnTo>
                  <a:lnTo>
                    <a:pt x="897" y="677"/>
                  </a:lnTo>
                  <a:lnTo>
                    <a:pt x="908" y="656"/>
                  </a:lnTo>
                  <a:lnTo>
                    <a:pt x="916" y="634"/>
                  </a:lnTo>
                  <a:lnTo>
                    <a:pt x="924" y="612"/>
                  </a:lnTo>
                  <a:lnTo>
                    <a:pt x="930" y="590"/>
                  </a:lnTo>
                  <a:lnTo>
                    <a:pt x="935" y="568"/>
                  </a:lnTo>
                  <a:lnTo>
                    <a:pt x="939" y="544"/>
                  </a:lnTo>
                  <a:lnTo>
                    <a:pt x="942" y="521"/>
                  </a:lnTo>
                  <a:lnTo>
                    <a:pt x="944" y="496"/>
                  </a:lnTo>
                  <a:lnTo>
                    <a:pt x="944" y="473"/>
                  </a:lnTo>
                  <a:lnTo>
                    <a:pt x="944" y="473"/>
                  </a:lnTo>
                  <a:lnTo>
                    <a:pt x="944" y="448"/>
                  </a:lnTo>
                  <a:lnTo>
                    <a:pt x="942" y="424"/>
                  </a:lnTo>
                  <a:lnTo>
                    <a:pt x="939" y="400"/>
                  </a:lnTo>
                  <a:lnTo>
                    <a:pt x="935" y="378"/>
                  </a:lnTo>
                  <a:lnTo>
                    <a:pt x="930" y="354"/>
                  </a:lnTo>
                  <a:lnTo>
                    <a:pt x="924" y="332"/>
                  </a:lnTo>
                  <a:lnTo>
                    <a:pt x="916" y="310"/>
                  </a:lnTo>
                  <a:lnTo>
                    <a:pt x="908" y="288"/>
                  </a:lnTo>
                  <a:lnTo>
                    <a:pt x="897" y="267"/>
                  </a:lnTo>
                  <a:lnTo>
                    <a:pt x="887" y="247"/>
                  </a:lnTo>
                  <a:lnTo>
                    <a:pt x="877" y="228"/>
                  </a:lnTo>
                  <a:lnTo>
                    <a:pt x="864" y="208"/>
                  </a:lnTo>
                  <a:lnTo>
                    <a:pt x="851" y="190"/>
                  </a:lnTo>
                  <a:lnTo>
                    <a:pt x="836" y="172"/>
                  </a:lnTo>
                  <a:lnTo>
                    <a:pt x="822" y="155"/>
                  </a:lnTo>
                  <a:lnTo>
                    <a:pt x="806" y="138"/>
                  </a:lnTo>
                  <a:lnTo>
                    <a:pt x="789" y="122"/>
                  </a:lnTo>
                  <a:lnTo>
                    <a:pt x="772" y="108"/>
                  </a:lnTo>
                  <a:lnTo>
                    <a:pt x="754" y="93"/>
                  </a:lnTo>
                  <a:lnTo>
                    <a:pt x="736" y="80"/>
                  </a:lnTo>
                  <a:lnTo>
                    <a:pt x="718" y="67"/>
                  </a:lnTo>
                  <a:lnTo>
                    <a:pt x="697" y="57"/>
                  </a:lnTo>
                  <a:lnTo>
                    <a:pt x="677" y="47"/>
                  </a:lnTo>
                  <a:lnTo>
                    <a:pt x="656" y="36"/>
                  </a:lnTo>
                  <a:lnTo>
                    <a:pt x="634" y="28"/>
                  </a:lnTo>
                  <a:lnTo>
                    <a:pt x="612" y="21"/>
                  </a:lnTo>
                  <a:lnTo>
                    <a:pt x="590" y="14"/>
                  </a:lnTo>
                  <a:lnTo>
                    <a:pt x="568" y="9"/>
                  </a:lnTo>
                  <a:lnTo>
                    <a:pt x="544" y="5"/>
                  </a:lnTo>
                  <a:lnTo>
                    <a:pt x="521" y="2"/>
                  </a:lnTo>
                  <a:lnTo>
                    <a:pt x="496" y="0"/>
                  </a:lnTo>
                  <a:lnTo>
                    <a:pt x="471" y="0"/>
                  </a:lnTo>
                  <a:lnTo>
                    <a:pt x="47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 name="Freeform 145"/>
            <p:cNvSpPr>
              <a:spLocks/>
            </p:cNvSpPr>
            <p:nvPr userDrawn="1"/>
          </p:nvSpPr>
          <p:spPr bwMode="auto">
            <a:xfrm>
              <a:off x="2772" y="994"/>
              <a:ext cx="216" cy="216"/>
            </a:xfrm>
            <a:custGeom>
              <a:avLst/>
              <a:gdLst>
                <a:gd name="T0" fmla="*/ 409 w 864"/>
                <a:gd name="T1" fmla="*/ 2 h 864"/>
                <a:gd name="T2" fmla="*/ 345 w 864"/>
                <a:gd name="T3" fmla="*/ 10 h 864"/>
                <a:gd name="T4" fmla="*/ 283 w 864"/>
                <a:gd name="T5" fmla="*/ 26 h 864"/>
                <a:gd name="T6" fmla="*/ 225 w 864"/>
                <a:gd name="T7" fmla="*/ 53 h 864"/>
                <a:gd name="T8" fmla="*/ 173 w 864"/>
                <a:gd name="T9" fmla="*/ 86 h 864"/>
                <a:gd name="T10" fmla="*/ 126 w 864"/>
                <a:gd name="T11" fmla="*/ 127 h 864"/>
                <a:gd name="T12" fmla="*/ 86 w 864"/>
                <a:gd name="T13" fmla="*/ 174 h 864"/>
                <a:gd name="T14" fmla="*/ 52 w 864"/>
                <a:gd name="T15" fmla="*/ 227 h 864"/>
                <a:gd name="T16" fmla="*/ 26 w 864"/>
                <a:gd name="T17" fmla="*/ 284 h 864"/>
                <a:gd name="T18" fmla="*/ 9 w 864"/>
                <a:gd name="T19" fmla="*/ 346 h 864"/>
                <a:gd name="T20" fmla="*/ 0 w 864"/>
                <a:gd name="T21" fmla="*/ 411 h 864"/>
                <a:gd name="T22" fmla="*/ 0 w 864"/>
                <a:gd name="T23" fmla="*/ 455 h 864"/>
                <a:gd name="T24" fmla="*/ 9 w 864"/>
                <a:gd name="T25" fmla="*/ 520 h 864"/>
                <a:gd name="T26" fmla="*/ 26 w 864"/>
                <a:gd name="T27" fmla="*/ 581 h 864"/>
                <a:gd name="T28" fmla="*/ 52 w 864"/>
                <a:gd name="T29" fmla="*/ 639 h 864"/>
                <a:gd name="T30" fmla="*/ 86 w 864"/>
                <a:gd name="T31" fmla="*/ 691 h 864"/>
                <a:gd name="T32" fmla="*/ 126 w 864"/>
                <a:gd name="T33" fmla="*/ 738 h 864"/>
                <a:gd name="T34" fmla="*/ 173 w 864"/>
                <a:gd name="T35" fmla="*/ 778 h 864"/>
                <a:gd name="T36" fmla="*/ 225 w 864"/>
                <a:gd name="T37" fmla="*/ 812 h 864"/>
                <a:gd name="T38" fmla="*/ 283 w 864"/>
                <a:gd name="T39" fmla="*/ 838 h 864"/>
                <a:gd name="T40" fmla="*/ 345 w 864"/>
                <a:gd name="T41" fmla="*/ 856 h 864"/>
                <a:gd name="T42" fmla="*/ 409 w 864"/>
                <a:gd name="T43" fmla="*/ 864 h 864"/>
                <a:gd name="T44" fmla="*/ 455 w 864"/>
                <a:gd name="T45" fmla="*/ 864 h 864"/>
                <a:gd name="T46" fmla="*/ 519 w 864"/>
                <a:gd name="T47" fmla="*/ 856 h 864"/>
                <a:gd name="T48" fmla="*/ 580 w 864"/>
                <a:gd name="T49" fmla="*/ 838 h 864"/>
                <a:gd name="T50" fmla="*/ 639 w 864"/>
                <a:gd name="T51" fmla="*/ 812 h 864"/>
                <a:gd name="T52" fmla="*/ 691 w 864"/>
                <a:gd name="T53" fmla="*/ 778 h 864"/>
                <a:gd name="T54" fmla="*/ 738 w 864"/>
                <a:gd name="T55" fmla="*/ 738 h 864"/>
                <a:gd name="T56" fmla="*/ 778 w 864"/>
                <a:gd name="T57" fmla="*/ 691 h 864"/>
                <a:gd name="T58" fmla="*/ 812 w 864"/>
                <a:gd name="T59" fmla="*/ 639 h 864"/>
                <a:gd name="T60" fmla="*/ 838 w 864"/>
                <a:gd name="T61" fmla="*/ 581 h 864"/>
                <a:gd name="T62" fmla="*/ 855 w 864"/>
                <a:gd name="T63" fmla="*/ 520 h 864"/>
                <a:gd name="T64" fmla="*/ 864 w 864"/>
                <a:gd name="T65" fmla="*/ 455 h 864"/>
                <a:gd name="T66" fmla="*/ 864 w 864"/>
                <a:gd name="T67" fmla="*/ 411 h 864"/>
                <a:gd name="T68" fmla="*/ 855 w 864"/>
                <a:gd name="T69" fmla="*/ 346 h 864"/>
                <a:gd name="T70" fmla="*/ 838 w 864"/>
                <a:gd name="T71" fmla="*/ 284 h 864"/>
                <a:gd name="T72" fmla="*/ 812 w 864"/>
                <a:gd name="T73" fmla="*/ 227 h 864"/>
                <a:gd name="T74" fmla="*/ 778 w 864"/>
                <a:gd name="T75" fmla="*/ 174 h 864"/>
                <a:gd name="T76" fmla="*/ 738 w 864"/>
                <a:gd name="T77" fmla="*/ 127 h 864"/>
                <a:gd name="T78" fmla="*/ 691 w 864"/>
                <a:gd name="T79" fmla="*/ 86 h 864"/>
                <a:gd name="T80" fmla="*/ 639 w 864"/>
                <a:gd name="T81" fmla="*/ 53 h 864"/>
                <a:gd name="T82" fmla="*/ 580 w 864"/>
                <a:gd name="T83" fmla="*/ 26 h 864"/>
                <a:gd name="T84" fmla="*/ 519 w 864"/>
                <a:gd name="T85" fmla="*/ 10 h 864"/>
                <a:gd name="T86" fmla="*/ 455 w 864"/>
                <a:gd name="T87" fmla="*/ 2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4" h="864">
                  <a:moveTo>
                    <a:pt x="431" y="0"/>
                  </a:moveTo>
                  <a:lnTo>
                    <a:pt x="431" y="0"/>
                  </a:lnTo>
                  <a:lnTo>
                    <a:pt x="409" y="2"/>
                  </a:lnTo>
                  <a:lnTo>
                    <a:pt x="388" y="3"/>
                  </a:lnTo>
                  <a:lnTo>
                    <a:pt x="366" y="6"/>
                  </a:lnTo>
                  <a:lnTo>
                    <a:pt x="345" y="10"/>
                  </a:lnTo>
                  <a:lnTo>
                    <a:pt x="324" y="15"/>
                  </a:lnTo>
                  <a:lnTo>
                    <a:pt x="304" y="20"/>
                  </a:lnTo>
                  <a:lnTo>
                    <a:pt x="283" y="26"/>
                  </a:lnTo>
                  <a:lnTo>
                    <a:pt x="263" y="34"/>
                  </a:lnTo>
                  <a:lnTo>
                    <a:pt x="245" y="43"/>
                  </a:lnTo>
                  <a:lnTo>
                    <a:pt x="225" y="53"/>
                  </a:lnTo>
                  <a:lnTo>
                    <a:pt x="209" y="63"/>
                  </a:lnTo>
                  <a:lnTo>
                    <a:pt x="190" y="75"/>
                  </a:lnTo>
                  <a:lnTo>
                    <a:pt x="173" y="86"/>
                  </a:lnTo>
                  <a:lnTo>
                    <a:pt x="158" y="99"/>
                  </a:lnTo>
                  <a:lnTo>
                    <a:pt x="142" y="112"/>
                  </a:lnTo>
                  <a:lnTo>
                    <a:pt x="126" y="127"/>
                  </a:lnTo>
                  <a:lnTo>
                    <a:pt x="112" y="142"/>
                  </a:lnTo>
                  <a:lnTo>
                    <a:pt x="99" y="158"/>
                  </a:lnTo>
                  <a:lnTo>
                    <a:pt x="86" y="174"/>
                  </a:lnTo>
                  <a:lnTo>
                    <a:pt x="74" y="191"/>
                  </a:lnTo>
                  <a:lnTo>
                    <a:pt x="63" y="209"/>
                  </a:lnTo>
                  <a:lnTo>
                    <a:pt x="52" y="227"/>
                  </a:lnTo>
                  <a:lnTo>
                    <a:pt x="43" y="245"/>
                  </a:lnTo>
                  <a:lnTo>
                    <a:pt x="34" y="265"/>
                  </a:lnTo>
                  <a:lnTo>
                    <a:pt x="26" y="284"/>
                  </a:lnTo>
                  <a:lnTo>
                    <a:pt x="20" y="304"/>
                  </a:lnTo>
                  <a:lnTo>
                    <a:pt x="13" y="325"/>
                  </a:lnTo>
                  <a:lnTo>
                    <a:pt x="9" y="346"/>
                  </a:lnTo>
                  <a:lnTo>
                    <a:pt x="5" y="367"/>
                  </a:lnTo>
                  <a:lnTo>
                    <a:pt x="3" y="389"/>
                  </a:lnTo>
                  <a:lnTo>
                    <a:pt x="0" y="411"/>
                  </a:lnTo>
                  <a:lnTo>
                    <a:pt x="0" y="433"/>
                  </a:lnTo>
                  <a:lnTo>
                    <a:pt x="0" y="433"/>
                  </a:lnTo>
                  <a:lnTo>
                    <a:pt x="0" y="455"/>
                  </a:lnTo>
                  <a:lnTo>
                    <a:pt x="3" y="477"/>
                  </a:lnTo>
                  <a:lnTo>
                    <a:pt x="5" y="498"/>
                  </a:lnTo>
                  <a:lnTo>
                    <a:pt x="9" y="520"/>
                  </a:lnTo>
                  <a:lnTo>
                    <a:pt x="13" y="541"/>
                  </a:lnTo>
                  <a:lnTo>
                    <a:pt x="20" y="561"/>
                  </a:lnTo>
                  <a:lnTo>
                    <a:pt x="26" y="581"/>
                  </a:lnTo>
                  <a:lnTo>
                    <a:pt x="34" y="601"/>
                  </a:lnTo>
                  <a:lnTo>
                    <a:pt x="43" y="619"/>
                  </a:lnTo>
                  <a:lnTo>
                    <a:pt x="52" y="639"/>
                  </a:lnTo>
                  <a:lnTo>
                    <a:pt x="63" y="657"/>
                  </a:lnTo>
                  <a:lnTo>
                    <a:pt x="74" y="674"/>
                  </a:lnTo>
                  <a:lnTo>
                    <a:pt x="86" y="691"/>
                  </a:lnTo>
                  <a:lnTo>
                    <a:pt x="99" y="708"/>
                  </a:lnTo>
                  <a:lnTo>
                    <a:pt x="112" y="723"/>
                  </a:lnTo>
                  <a:lnTo>
                    <a:pt x="126" y="738"/>
                  </a:lnTo>
                  <a:lnTo>
                    <a:pt x="142" y="752"/>
                  </a:lnTo>
                  <a:lnTo>
                    <a:pt x="158" y="766"/>
                  </a:lnTo>
                  <a:lnTo>
                    <a:pt x="173" y="778"/>
                  </a:lnTo>
                  <a:lnTo>
                    <a:pt x="190" y="791"/>
                  </a:lnTo>
                  <a:lnTo>
                    <a:pt x="209" y="802"/>
                  </a:lnTo>
                  <a:lnTo>
                    <a:pt x="225" y="812"/>
                  </a:lnTo>
                  <a:lnTo>
                    <a:pt x="245" y="823"/>
                  </a:lnTo>
                  <a:lnTo>
                    <a:pt x="263" y="830"/>
                  </a:lnTo>
                  <a:lnTo>
                    <a:pt x="283" y="838"/>
                  </a:lnTo>
                  <a:lnTo>
                    <a:pt x="304" y="845"/>
                  </a:lnTo>
                  <a:lnTo>
                    <a:pt x="324" y="851"/>
                  </a:lnTo>
                  <a:lnTo>
                    <a:pt x="345" y="856"/>
                  </a:lnTo>
                  <a:lnTo>
                    <a:pt x="366" y="860"/>
                  </a:lnTo>
                  <a:lnTo>
                    <a:pt x="388" y="863"/>
                  </a:lnTo>
                  <a:lnTo>
                    <a:pt x="409" y="864"/>
                  </a:lnTo>
                  <a:lnTo>
                    <a:pt x="431" y="864"/>
                  </a:lnTo>
                  <a:lnTo>
                    <a:pt x="431" y="864"/>
                  </a:lnTo>
                  <a:lnTo>
                    <a:pt x="455" y="864"/>
                  </a:lnTo>
                  <a:lnTo>
                    <a:pt x="476" y="863"/>
                  </a:lnTo>
                  <a:lnTo>
                    <a:pt x="498" y="860"/>
                  </a:lnTo>
                  <a:lnTo>
                    <a:pt x="519" y="856"/>
                  </a:lnTo>
                  <a:lnTo>
                    <a:pt x="540" y="851"/>
                  </a:lnTo>
                  <a:lnTo>
                    <a:pt x="560" y="845"/>
                  </a:lnTo>
                  <a:lnTo>
                    <a:pt x="580" y="838"/>
                  </a:lnTo>
                  <a:lnTo>
                    <a:pt x="601" y="830"/>
                  </a:lnTo>
                  <a:lnTo>
                    <a:pt x="619" y="823"/>
                  </a:lnTo>
                  <a:lnTo>
                    <a:pt x="639" y="812"/>
                  </a:lnTo>
                  <a:lnTo>
                    <a:pt x="655" y="802"/>
                  </a:lnTo>
                  <a:lnTo>
                    <a:pt x="674" y="791"/>
                  </a:lnTo>
                  <a:lnTo>
                    <a:pt x="691" y="778"/>
                  </a:lnTo>
                  <a:lnTo>
                    <a:pt x="706" y="766"/>
                  </a:lnTo>
                  <a:lnTo>
                    <a:pt x="722" y="752"/>
                  </a:lnTo>
                  <a:lnTo>
                    <a:pt x="738" y="738"/>
                  </a:lnTo>
                  <a:lnTo>
                    <a:pt x="752" y="723"/>
                  </a:lnTo>
                  <a:lnTo>
                    <a:pt x="765" y="708"/>
                  </a:lnTo>
                  <a:lnTo>
                    <a:pt x="778" y="691"/>
                  </a:lnTo>
                  <a:lnTo>
                    <a:pt x="790" y="674"/>
                  </a:lnTo>
                  <a:lnTo>
                    <a:pt x="801" y="657"/>
                  </a:lnTo>
                  <a:lnTo>
                    <a:pt x="812" y="639"/>
                  </a:lnTo>
                  <a:lnTo>
                    <a:pt x="821" y="619"/>
                  </a:lnTo>
                  <a:lnTo>
                    <a:pt x="830" y="601"/>
                  </a:lnTo>
                  <a:lnTo>
                    <a:pt x="838" y="581"/>
                  </a:lnTo>
                  <a:lnTo>
                    <a:pt x="844" y="561"/>
                  </a:lnTo>
                  <a:lnTo>
                    <a:pt x="851" y="541"/>
                  </a:lnTo>
                  <a:lnTo>
                    <a:pt x="855" y="520"/>
                  </a:lnTo>
                  <a:lnTo>
                    <a:pt x="859" y="498"/>
                  </a:lnTo>
                  <a:lnTo>
                    <a:pt x="861" y="477"/>
                  </a:lnTo>
                  <a:lnTo>
                    <a:pt x="864" y="455"/>
                  </a:lnTo>
                  <a:lnTo>
                    <a:pt x="864" y="433"/>
                  </a:lnTo>
                  <a:lnTo>
                    <a:pt x="864" y="433"/>
                  </a:lnTo>
                  <a:lnTo>
                    <a:pt x="864" y="411"/>
                  </a:lnTo>
                  <a:lnTo>
                    <a:pt x="861" y="389"/>
                  </a:lnTo>
                  <a:lnTo>
                    <a:pt x="859" y="367"/>
                  </a:lnTo>
                  <a:lnTo>
                    <a:pt x="855" y="346"/>
                  </a:lnTo>
                  <a:lnTo>
                    <a:pt x="851" y="325"/>
                  </a:lnTo>
                  <a:lnTo>
                    <a:pt x="844" y="304"/>
                  </a:lnTo>
                  <a:lnTo>
                    <a:pt x="838" y="284"/>
                  </a:lnTo>
                  <a:lnTo>
                    <a:pt x="830" y="265"/>
                  </a:lnTo>
                  <a:lnTo>
                    <a:pt x="821" y="245"/>
                  </a:lnTo>
                  <a:lnTo>
                    <a:pt x="812" y="227"/>
                  </a:lnTo>
                  <a:lnTo>
                    <a:pt x="801" y="209"/>
                  </a:lnTo>
                  <a:lnTo>
                    <a:pt x="790" y="191"/>
                  </a:lnTo>
                  <a:lnTo>
                    <a:pt x="778" y="174"/>
                  </a:lnTo>
                  <a:lnTo>
                    <a:pt x="765" y="158"/>
                  </a:lnTo>
                  <a:lnTo>
                    <a:pt x="752" y="142"/>
                  </a:lnTo>
                  <a:lnTo>
                    <a:pt x="738" y="127"/>
                  </a:lnTo>
                  <a:lnTo>
                    <a:pt x="722" y="112"/>
                  </a:lnTo>
                  <a:lnTo>
                    <a:pt x="706" y="99"/>
                  </a:lnTo>
                  <a:lnTo>
                    <a:pt x="691" y="86"/>
                  </a:lnTo>
                  <a:lnTo>
                    <a:pt x="674" y="75"/>
                  </a:lnTo>
                  <a:lnTo>
                    <a:pt x="655" y="63"/>
                  </a:lnTo>
                  <a:lnTo>
                    <a:pt x="639" y="53"/>
                  </a:lnTo>
                  <a:lnTo>
                    <a:pt x="619" y="43"/>
                  </a:lnTo>
                  <a:lnTo>
                    <a:pt x="601" y="34"/>
                  </a:lnTo>
                  <a:lnTo>
                    <a:pt x="580" y="26"/>
                  </a:lnTo>
                  <a:lnTo>
                    <a:pt x="560" y="20"/>
                  </a:lnTo>
                  <a:lnTo>
                    <a:pt x="540" y="15"/>
                  </a:lnTo>
                  <a:lnTo>
                    <a:pt x="519" y="10"/>
                  </a:lnTo>
                  <a:lnTo>
                    <a:pt x="498" y="6"/>
                  </a:lnTo>
                  <a:lnTo>
                    <a:pt x="476" y="3"/>
                  </a:lnTo>
                  <a:lnTo>
                    <a:pt x="455" y="2"/>
                  </a:lnTo>
                  <a:lnTo>
                    <a:pt x="431" y="0"/>
                  </a:lnTo>
                  <a:lnTo>
                    <a:pt x="4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 name="Freeform 146"/>
            <p:cNvSpPr>
              <a:spLocks/>
            </p:cNvSpPr>
            <p:nvPr userDrawn="1"/>
          </p:nvSpPr>
          <p:spPr bwMode="auto">
            <a:xfrm>
              <a:off x="2782" y="1257"/>
              <a:ext cx="196" cy="196"/>
            </a:xfrm>
            <a:custGeom>
              <a:avLst/>
              <a:gdLst>
                <a:gd name="T0" fmla="*/ 372 w 784"/>
                <a:gd name="T1" fmla="*/ 1 h 783"/>
                <a:gd name="T2" fmla="*/ 313 w 784"/>
                <a:gd name="T3" fmla="*/ 8 h 783"/>
                <a:gd name="T4" fmla="*/ 257 w 784"/>
                <a:gd name="T5" fmla="*/ 25 h 783"/>
                <a:gd name="T6" fmla="*/ 205 w 784"/>
                <a:gd name="T7" fmla="*/ 48 h 783"/>
                <a:gd name="T8" fmla="*/ 158 w 784"/>
                <a:gd name="T9" fmla="*/ 78 h 783"/>
                <a:gd name="T10" fmla="*/ 115 w 784"/>
                <a:gd name="T11" fmla="*/ 115 h 783"/>
                <a:gd name="T12" fmla="*/ 79 w 784"/>
                <a:gd name="T13" fmla="*/ 158 h 783"/>
                <a:gd name="T14" fmla="*/ 47 w 784"/>
                <a:gd name="T15" fmla="*/ 206 h 783"/>
                <a:gd name="T16" fmla="*/ 24 w 784"/>
                <a:gd name="T17" fmla="*/ 258 h 783"/>
                <a:gd name="T18" fmla="*/ 8 w 784"/>
                <a:gd name="T19" fmla="*/ 313 h 783"/>
                <a:gd name="T20" fmla="*/ 0 w 784"/>
                <a:gd name="T21" fmla="*/ 371 h 783"/>
                <a:gd name="T22" fmla="*/ 0 w 784"/>
                <a:gd name="T23" fmla="*/ 412 h 783"/>
                <a:gd name="T24" fmla="*/ 8 w 784"/>
                <a:gd name="T25" fmla="*/ 470 h 783"/>
                <a:gd name="T26" fmla="*/ 24 w 784"/>
                <a:gd name="T27" fmla="*/ 526 h 783"/>
                <a:gd name="T28" fmla="*/ 47 w 784"/>
                <a:gd name="T29" fmla="*/ 579 h 783"/>
                <a:gd name="T30" fmla="*/ 79 w 784"/>
                <a:gd name="T31" fmla="*/ 627 h 783"/>
                <a:gd name="T32" fmla="*/ 115 w 784"/>
                <a:gd name="T33" fmla="*/ 668 h 783"/>
                <a:gd name="T34" fmla="*/ 158 w 784"/>
                <a:gd name="T35" fmla="*/ 706 h 783"/>
                <a:gd name="T36" fmla="*/ 205 w 784"/>
                <a:gd name="T37" fmla="*/ 736 h 783"/>
                <a:gd name="T38" fmla="*/ 257 w 784"/>
                <a:gd name="T39" fmla="*/ 760 h 783"/>
                <a:gd name="T40" fmla="*/ 313 w 784"/>
                <a:gd name="T41" fmla="*/ 775 h 783"/>
                <a:gd name="T42" fmla="*/ 372 w 784"/>
                <a:gd name="T43" fmla="*/ 783 h 783"/>
                <a:gd name="T44" fmla="*/ 412 w 784"/>
                <a:gd name="T45" fmla="*/ 783 h 783"/>
                <a:gd name="T46" fmla="*/ 471 w 784"/>
                <a:gd name="T47" fmla="*/ 775 h 783"/>
                <a:gd name="T48" fmla="*/ 527 w 784"/>
                <a:gd name="T49" fmla="*/ 760 h 783"/>
                <a:gd name="T50" fmla="*/ 579 w 784"/>
                <a:gd name="T51" fmla="*/ 736 h 783"/>
                <a:gd name="T52" fmla="*/ 626 w 784"/>
                <a:gd name="T53" fmla="*/ 706 h 783"/>
                <a:gd name="T54" fmla="*/ 669 w 784"/>
                <a:gd name="T55" fmla="*/ 668 h 783"/>
                <a:gd name="T56" fmla="*/ 705 w 784"/>
                <a:gd name="T57" fmla="*/ 627 h 783"/>
                <a:gd name="T58" fmla="*/ 737 w 784"/>
                <a:gd name="T59" fmla="*/ 579 h 783"/>
                <a:gd name="T60" fmla="*/ 760 w 784"/>
                <a:gd name="T61" fmla="*/ 526 h 783"/>
                <a:gd name="T62" fmla="*/ 776 w 784"/>
                <a:gd name="T63" fmla="*/ 470 h 783"/>
                <a:gd name="T64" fmla="*/ 784 w 784"/>
                <a:gd name="T65" fmla="*/ 412 h 783"/>
                <a:gd name="T66" fmla="*/ 784 w 784"/>
                <a:gd name="T67" fmla="*/ 371 h 783"/>
                <a:gd name="T68" fmla="*/ 776 w 784"/>
                <a:gd name="T69" fmla="*/ 313 h 783"/>
                <a:gd name="T70" fmla="*/ 760 w 784"/>
                <a:gd name="T71" fmla="*/ 258 h 783"/>
                <a:gd name="T72" fmla="*/ 737 w 784"/>
                <a:gd name="T73" fmla="*/ 206 h 783"/>
                <a:gd name="T74" fmla="*/ 705 w 784"/>
                <a:gd name="T75" fmla="*/ 158 h 783"/>
                <a:gd name="T76" fmla="*/ 669 w 784"/>
                <a:gd name="T77" fmla="*/ 115 h 783"/>
                <a:gd name="T78" fmla="*/ 626 w 784"/>
                <a:gd name="T79" fmla="*/ 78 h 783"/>
                <a:gd name="T80" fmla="*/ 579 w 784"/>
                <a:gd name="T81" fmla="*/ 48 h 783"/>
                <a:gd name="T82" fmla="*/ 527 w 784"/>
                <a:gd name="T83" fmla="*/ 25 h 783"/>
                <a:gd name="T84" fmla="*/ 471 w 784"/>
                <a:gd name="T85" fmla="*/ 8 h 783"/>
                <a:gd name="T86" fmla="*/ 412 w 784"/>
                <a:gd name="T87" fmla="*/ 1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4" h="783">
                  <a:moveTo>
                    <a:pt x="391" y="0"/>
                  </a:moveTo>
                  <a:lnTo>
                    <a:pt x="391" y="0"/>
                  </a:lnTo>
                  <a:lnTo>
                    <a:pt x="372" y="1"/>
                  </a:lnTo>
                  <a:lnTo>
                    <a:pt x="352" y="3"/>
                  </a:lnTo>
                  <a:lnTo>
                    <a:pt x="333" y="5"/>
                  </a:lnTo>
                  <a:lnTo>
                    <a:pt x="313" y="8"/>
                  </a:lnTo>
                  <a:lnTo>
                    <a:pt x="294" y="13"/>
                  </a:lnTo>
                  <a:lnTo>
                    <a:pt x="275" y="18"/>
                  </a:lnTo>
                  <a:lnTo>
                    <a:pt x="257" y="25"/>
                  </a:lnTo>
                  <a:lnTo>
                    <a:pt x="240" y="31"/>
                  </a:lnTo>
                  <a:lnTo>
                    <a:pt x="222" y="39"/>
                  </a:lnTo>
                  <a:lnTo>
                    <a:pt x="205" y="48"/>
                  </a:lnTo>
                  <a:lnTo>
                    <a:pt x="189" y="57"/>
                  </a:lnTo>
                  <a:lnTo>
                    <a:pt x="172" y="68"/>
                  </a:lnTo>
                  <a:lnTo>
                    <a:pt x="158" y="78"/>
                  </a:lnTo>
                  <a:lnTo>
                    <a:pt x="142" y="90"/>
                  </a:lnTo>
                  <a:lnTo>
                    <a:pt x="128" y="102"/>
                  </a:lnTo>
                  <a:lnTo>
                    <a:pt x="115" y="115"/>
                  </a:lnTo>
                  <a:lnTo>
                    <a:pt x="102" y="129"/>
                  </a:lnTo>
                  <a:lnTo>
                    <a:pt x="90" y="143"/>
                  </a:lnTo>
                  <a:lnTo>
                    <a:pt x="79" y="158"/>
                  </a:lnTo>
                  <a:lnTo>
                    <a:pt x="67" y="173"/>
                  </a:lnTo>
                  <a:lnTo>
                    <a:pt x="56" y="189"/>
                  </a:lnTo>
                  <a:lnTo>
                    <a:pt x="47" y="206"/>
                  </a:lnTo>
                  <a:lnTo>
                    <a:pt x="40" y="223"/>
                  </a:lnTo>
                  <a:lnTo>
                    <a:pt x="32" y="240"/>
                  </a:lnTo>
                  <a:lnTo>
                    <a:pt x="24" y="258"/>
                  </a:lnTo>
                  <a:lnTo>
                    <a:pt x="17" y="276"/>
                  </a:lnTo>
                  <a:lnTo>
                    <a:pt x="12" y="295"/>
                  </a:lnTo>
                  <a:lnTo>
                    <a:pt x="8" y="313"/>
                  </a:lnTo>
                  <a:lnTo>
                    <a:pt x="4" y="332"/>
                  </a:lnTo>
                  <a:lnTo>
                    <a:pt x="3" y="352"/>
                  </a:lnTo>
                  <a:lnTo>
                    <a:pt x="0" y="371"/>
                  </a:lnTo>
                  <a:lnTo>
                    <a:pt x="0" y="392"/>
                  </a:lnTo>
                  <a:lnTo>
                    <a:pt x="0" y="392"/>
                  </a:lnTo>
                  <a:lnTo>
                    <a:pt x="0" y="412"/>
                  </a:lnTo>
                  <a:lnTo>
                    <a:pt x="3" y="433"/>
                  </a:lnTo>
                  <a:lnTo>
                    <a:pt x="4" y="452"/>
                  </a:lnTo>
                  <a:lnTo>
                    <a:pt x="8" y="470"/>
                  </a:lnTo>
                  <a:lnTo>
                    <a:pt x="12" y="490"/>
                  </a:lnTo>
                  <a:lnTo>
                    <a:pt x="17" y="508"/>
                  </a:lnTo>
                  <a:lnTo>
                    <a:pt x="24" y="526"/>
                  </a:lnTo>
                  <a:lnTo>
                    <a:pt x="32" y="545"/>
                  </a:lnTo>
                  <a:lnTo>
                    <a:pt x="40" y="562"/>
                  </a:lnTo>
                  <a:lnTo>
                    <a:pt x="47" y="579"/>
                  </a:lnTo>
                  <a:lnTo>
                    <a:pt x="56" y="596"/>
                  </a:lnTo>
                  <a:lnTo>
                    <a:pt x="67" y="611"/>
                  </a:lnTo>
                  <a:lnTo>
                    <a:pt x="79" y="627"/>
                  </a:lnTo>
                  <a:lnTo>
                    <a:pt x="90" y="641"/>
                  </a:lnTo>
                  <a:lnTo>
                    <a:pt x="102" y="655"/>
                  </a:lnTo>
                  <a:lnTo>
                    <a:pt x="115" y="668"/>
                  </a:lnTo>
                  <a:lnTo>
                    <a:pt x="128" y="681"/>
                  </a:lnTo>
                  <a:lnTo>
                    <a:pt x="142" y="695"/>
                  </a:lnTo>
                  <a:lnTo>
                    <a:pt x="158" y="706"/>
                  </a:lnTo>
                  <a:lnTo>
                    <a:pt x="172" y="717"/>
                  </a:lnTo>
                  <a:lnTo>
                    <a:pt x="189" y="727"/>
                  </a:lnTo>
                  <a:lnTo>
                    <a:pt x="205" y="736"/>
                  </a:lnTo>
                  <a:lnTo>
                    <a:pt x="222" y="745"/>
                  </a:lnTo>
                  <a:lnTo>
                    <a:pt x="240" y="753"/>
                  </a:lnTo>
                  <a:lnTo>
                    <a:pt x="257" y="760"/>
                  </a:lnTo>
                  <a:lnTo>
                    <a:pt x="275" y="766"/>
                  </a:lnTo>
                  <a:lnTo>
                    <a:pt x="294" y="771"/>
                  </a:lnTo>
                  <a:lnTo>
                    <a:pt x="313" y="775"/>
                  </a:lnTo>
                  <a:lnTo>
                    <a:pt x="333" y="779"/>
                  </a:lnTo>
                  <a:lnTo>
                    <a:pt x="352" y="782"/>
                  </a:lnTo>
                  <a:lnTo>
                    <a:pt x="372" y="783"/>
                  </a:lnTo>
                  <a:lnTo>
                    <a:pt x="391" y="783"/>
                  </a:lnTo>
                  <a:lnTo>
                    <a:pt x="391" y="783"/>
                  </a:lnTo>
                  <a:lnTo>
                    <a:pt x="412" y="783"/>
                  </a:lnTo>
                  <a:lnTo>
                    <a:pt x="432" y="782"/>
                  </a:lnTo>
                  <a:lnTo>
                    <a:pt x="451" y="779"/>
                  </a:lnTo>
                  <a:lnTo>
                    <a:pt x="471" y="775"/>
                  </a:lnTo>
                  <a:lnTo>
                    <a:pt x="490" y="771"/>
                  </a:lnTo>
                  <a:lnTo>
                    <a:pt x="509" y="766"/>
                  </a:lnTo>
                  <a:lnTo>
                    <a:pt x="527" y="760"/>
                  </a:lnTo>
                  <a:lnTo>
                    <a:pt x="544" y="753"/>
                  </a:lnTo>
                  <a:lnTo>
                    <a:pt x="562" y="745"/>
                  </a:lnTo>
                  <a:lnTo>
                    <a:pt x="579" y="736"/>
                  </a:lnTo>
                  <a:lnTo>
                    <a:pt x="595" y="727"/>
                  </a:lnTo>
                  <a:lnTo>
                    <a:pt x="610" y="717"/>
                  </a:lnTo>
                  <a:lnTo>
                    <a:pt x="626" y="706"/>
                  </a:lnTo>
                  <a:lnTo>
                    <a:pt x="642" y="695"/>
                  </a:lnTo>
                  <a:lnTo>
                    <a:pt x="656" y="681"/>
                  </a:lnTo>
                  <a:lnTo>
                    <a:pt x="669" y="668"/>
                  </a:lnTo>
                  <a:lnTo>
                    <a:pt x="682" y="655"/>
                  </a:lnTo>
                  <a:lnTo>
                    <a:pt x="694" y="641"/>
                  </a:lnTo>
                  <a:lnTo>
                    <a:pt x="705" y="627"/>
                  </a:lnTo>
                  <a:lnTo>
                    <a:pt x="717" y="611"/>
                  </a:lnTo>
                  <a:lnTo>
                    <a:pt x="726" y="596"/>
                  </a:lnTo>
                  <a:lnTo>
                    <a:pt x="737" y="579"/>
                  </a:lnTo>
                  <a:lnTo>
                    <a:pt x="744" y="562"/>
                  </a:lnTo>
                  <a:lnTo>
                    <a:pt x="752" y="545"/>
                  </a:lnTo>
                  <a:lnTo>
                    <a:pt x="760" y="526"/>
                  </a:lnTo>
                  <a:lnTo>
                    <a:pt x="765" y="508"/>
                  </a:lnTo>
                  <a:lnTo>
                    <a:pt x="772" y="490"/>
                  </a:lnTo>
                  <a:lnTo>
                    <a:pt x="776" y="470"/>
                  </a:lnTo>
                  <a:lnTo>
                    <a:pt x="780" y="452"/>
                  </a:lnTo>
                  <a:lnTo>
                    <a:pt x="781" y="433"/>
                  </a:lnTo>
                  <a:lnTo>
                    <a:pt x="784" y="412"/>
                  </a:lnTo>
                  <a:lnTo>
                    <a:pt x="784" y="392"/>
                  </a:lnTo>
                  <a:lnTo>
                    <a:pt x="784" y="392"/>
                  </a:lnTo>
                  <a:lnTo>
                    <a:pt x="784" y="371"/>
                  </a:lnTo>
                  <a:lnTo>
                    <a:pt x="781" y="352"/>
                  </a:lnTo>
                  <a:lnTo>
                    <a:pt x="780" y="332"/>
                  </a:lnTo>
                  <a:lnTo>
                    <a:pt x="776" y="313"/>
                  </a:lnTo>
                  <a:lnTo>
                    <a:pt x="772" y="295"/>
                  </a:lnTo>
                  <a:lnTo>
                    <a:pt x="765" y="276"/>
                  </a:lnTo>
                  <a:lnTo>
                    <a:pt x="760" y="258"/>
                  </a:lnTo>
                  <a:lnTo>
                    <a:pt x="752" y="240"/>
                  </a:lnTo>
                  <a:lnTo>
                    <a:pt x="744" y="223"/>
                  </a:lnTo>
                  <a:lnTo>
                    <a:pt x="737" y="206"/>
                  </a:lnTo>
                  <a:lnTo>
                    <a:pt x="726" y="189"/>
                  </a:lnTo>
                  <a:lnTo>
                    <a:pt x="717" y="173"/>
                  </a:lnTo>
                  <a:lnTo>
                    <a:pt x="705" y="158"/>
                  </a:lnTo>
                  <a:lnTo>
                    <a:pt x="694" y="143"/>
                  </a:lnTo>
                  <a:lnTo>
                    <a:pt x="682" y="129"/>
                  </a:lnTo>
                  <a:lnTo>
                    <a:pt x="669" y="115"/>
                  </a:lnTo>
                  <a:lnTo>
                    <a:pt x="656" y="102"/>
                  </a:lnTo>
                  <a:lnTo>
                    <a:pt x="642" y="90"/>
                  </a:lnTo>
                  <a:lnTo>
                    <a:pt x="626" y="78"/>
                  </a:lnTo>
                  <a:lnTo>
                    <a:pt x="610" y="68"/>
                  </a:lnTo>
                  <a:lnTo>
                    <a:pt x="595" y="57"/>
                  </a:lnTo>
                  <a:lnTo>
                    <a:pt x="579" y="48"/>
                  </a:lnTo>
                  <a:lnTo>
                    <a:pt x="562" y="39"/>
                  </a:lnTo>
                  <a:lnTo>
                    <a:pt x="544" y="31"/>
                  </a:lnTo>
                  <a:lnTo>
                    <a:pt x="527" y="25"/>
                  </a:lnTo>
                  <a:lnTo>
                    <a:pt x="509" y="18"/>
                  </a:lnTo>
                  <a:lnTo>
                    <a:pt x="490" y="13"/>
                  </a:lnTo>
                  <a:lnTo>
                    <a:pt x="471" y="8"/>
                  </a:lnTo>
                  <a:lnTo>
                    <a:pt x="451" y="5"/>
                  </a:lnTo>
                  <a:lnTo>
                    <a:pt x="432" y="3"/>
                  </a:lnTo>
                  <a:lnTo>
                    <a:pt x="412" y="1"/>
                  </a:lnTo>
                  <a:lnTo>
                    <a:pt x="391" y="0"/>
                  </a:lnTo>
                  <a:lnTo>
                    <a:pt x="3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Freeform 147"/>
            <p:cNvSpPr>
              <a:spLocks/>
            </p:cNvSpPr>
            <p:nvPr userDrawn="1"/>
          </p:nvSpPr>
          <p:spPr bwMode="auto">
            <a:xfrm>
              <a:off x="2792" y="1521"/>
              <a:ext cx="176" cy="175"/>
            </a:xfrm>
            <a:custGeom>
              <a:avLst/>
              <a:gdLst>
                <a:gd name="T0" fmla="*/ 333 w 702"/>
                <a:gd name="T1" fmla="*/ 0 h 701"/>
                <a:gd name="T2" fmla="*/ 280 w 702"/>
                <a:gd name="T3" fmla="*/ 7 h 701"/>
                <a:gd name="T4" fmla="*/ 230 w 702"/>
                <a:gd name="T5" fmla="*/ 21 h 701"/>
                <a:gd name="T6" fmla="*/ 184 w 702"/>
                <a:gd name="T7" fmla="*/ 42 h 701"/>
                <a:gd name="T8" fmla="*/ 141 w 702"/>
                <a:gd name="T9" fmla="*/ 69 h 701"/>
                <a:gd name="T10" fmla="*/ 103 w 702"/>
                <a:gd name="T11" fmla="*/ 102 h 701"/>
                <a:gd name="T12" fmla="*/ 70 w 702"/>
                <a:gd name="T13" fmla="*/ 141 h 701"/>
                <a:gd name="T14" fmla="*/ 43 w 702"/>
                <a:gd name="T15" fmla="*/ 184 h 701"/>
                <a:gd name="T16" fmla="*/ 21 w 702"/>
                <a:gd name="T17" fmla="*/ 229 h 701"/>
                <a:gd name="T18" fmla="*/ 8 w 702"/>
                <a:gd name="T19" fmla="*/ 280 h 701"/>
                <a:gd name="T20" fmla="*/ 0 w 702"/>
                <a:gd name="T21" fmla="*/ 332 h 701"/>
                <a:gd name="T22" fmla="*/ 0 w 702"/>
                <a:gd name="T23" fmla="*/ 369 h 701"/>
                <a:gd name="T24" fmla="*/ 8 w 702"/>
                <a:gd name="T25" fmla="*/ 421 h 701"/>
                <a:gd name="T26" fmla="*/ 21 w 702"/>
                <a:gd name="T27" fmla="*/ 472 h 701"/>
                <a:gd name="T28" fmla="*/ 43 w 702"/>
                <a:gd name="T29" fmla="*/ 517 h 701"/>
                <a:gd name="T30" fmla="*/ 70 w 702"/>
                <a:gd name="T31" fmla="*/ 560 h 701"/>
                <a:gd name="T32" fmla="*/ 103 w 702"/>
                <a:gd name="T33" fmla="*/ 599 h 701"/>
                <a:gd name="T34" fmla="*/ 141 w 702"/>
                <a:gd name="T35" fmla="*/ 632 h 701"/>
                <a:gd name="T36" fmla="*/ 184 w 702"/>
                <a:gd name="T37" fmla="*/ 659 h 701"/>
                <a:gd name="T38" fmla="*/ 230 w 702"/>
                <a:gd name="T39" fmla="*/ 680 h 701"/>
                <a:gd name="T40" fmla="*/ 280 w 702"/>
                <a:gd name="T41" fmla="*/ 695 h 701"/>
                <a:gd name="T42" fmla="*/ 333 w 702"/>
                <a:gd name="T43" fmla="*/ 701 h 701"/>
                <a:gd name="T44" fmla="*/ 369 w 702"/>
                <a:gd name="T45" fmla="*/ 701 h 701"/>
                <a:gd name="T46" fmla="*/ 422 w 702"/>
                <a:gd name="T47" fmla="*/ 695 h 701"/>
                <a:gd name="T48" fmla="*/ 472 w 702"/>
                <a:gd name="T49" fmla="*/ 680 h 701"/>
                <a:gd name="T50" fmla="*/ 518 w 702"/>
                <a:gd name="T51" fmla="*/ 659 h 701"/>
                <a:gd name="T52" fmla="*/ 561 w 702"/>
                <a:gd name="T53" fmla="*/ 632 h 701"/>
                <a:gd name="T54" fmla="*/ 599 w 702"/>
                <a:gd name="T55" fmla="*/ 599 h 701"/>
                <a:gd name="T56" fmla="*/ 632 w 702"/>
                <a:gd name="T57" fmla="*/ 560 h 701"/>
                <a:gd name="T58" fmla="*/ 659 w 702"/>
                <a:gd name="T59" fmla="*/ 517 h 701"/>
                <a:gd name="T60" fmla="*/ 681 w 702"/>
                <a:gd name="T61" fmla="*/ 472 h 701"/>
                <a:gd name="T62" fmla="*/ 694 w 702"/>
                <a:gd name="T63" fmla="*/ 421 h 701"/>
                <a:gd name="T64" fmla="*/ 702 w 702"/>
                <a:gd name="T65" fmla="*/ 369 h 701"/>
                <a:gd name="T66" fmla="*/ 702 w 702"/>
                <a:gd name="T67" fmla="*/ 332 h 701"/>
                <a:gd name="T68" fmla="*/ 694 w 702"/>
                <a:gd name="T69" fmla="*/ 280 h 701"/>
                <a:gd name="T70" fmla="*/ 681 w 702"/>
                <a:gd name="T71" fmla="*/ 229 h 701"/>
                <a:gd name="T72" fmla="*/ 659 w 702"/>
                <a:gd name="T73" fmla="*/ 184 h 701"/>
                <a:gd name="T74" fmla="*/ 632 w 702"/>
                <a:gd name="T75" fmla="*/ 141 h 701"/>
                <a:gd name="T76" fmla="*/ 599 w 702"/>
                <a:gd name="T77" fmla="*/ 102 h 701"/>
                <a:gd name="T78" fmla="*/ 561 w 702"/>
                <a:gd name="T79" fmla="*/ 69 h 701"/>
                <a:gd name="T80" fmla="*/ 518 w 702"/>
                <a:gd name="T81" fmla="*/ 42 h 701"/>
                <a:gd name="T82" fmla="*/ 472 w 702"/>
                <a:gd name="T83" fmla="*/ 21 h 701"/>
                <a:gd name="T84" fmla="*/ 422 w 702"/>
                <a:gd name="T85" fmla="*/ 7 h 701"/>
                <a:gd name="T86" fmla="*/ 369 w 702"/>
                <a:gd name="T8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2" h="701">
                  <a:moveTo>
                    <a:pt x="350" y="0"/>
                  </a:moveTo>
                  <a:lnTo>
                    <a:pt x="350" y="0"/>
                  </a:lnTo>
                  <a:lnTo>
                    <a:pt x="333" y="0"/>
                  </a:lnTo>
                  <a:lnTo>
                    <a:pt x="315" y="1"/>
                  </a:lnTo>
                  <a:lnTo>
                    <a:pt x="297" y="4"/>
                  </a:lnTo>
                  <a:lnTo>
                    <a:pt x="280" y="7"/>
                  </a:lnTo>
                  <a:lnTo>
                    <a:pt x="263" y="11"/>
                  </a:lnTo>
                  <a:lnTo>
                    <a:pt x="246" y="16"/>
                  </a:lnTo>
                  <a:lnTo>
                    <a:pt x="230" y="21"/>
                  </a:lnTo>
                  <a:lnTo>
                    <a:pt x="215" y="27"/>
                  </a:lnTo>
                  <a:lnTo>
                    <a:pt x="199" y="34"/>
                  </a:lnTo>
                  <a:lnTo>
                    <a:pt x="184" y="42"/>
                  </a:lnTo>
                  <a:lnTo>
                    <a:pt x="169" y="51"/>
                  </a:lnTo>
                  <a:lnTo>
                    <a:pt x="155" y="60"/>
                  </a:lnTo>
                  <a:lnTo>
                    <a:pt x="141" y="69"/>
                  </a:lnTo>
                  <a:lnTo>
                    <a:pt x="128" y="80"/>
                  </a:lnTo>
                  <a:lnTo>
                    <a:pt x="114" y="91"/>
                  </a:lnTo>
                  <a:lnTo>
                    <a:pt x="103" y="102"/>
                  </a:lnTo>
                  <a:lnTo>
                    <a:pt x="91" y="115"/>
                  </a:lnTo>
                  <a:lnTo>
                    <a:pt x="81" y="128"/>
                  </a:lnTo>
                  <a:lnTo>
                    <a:pt x="70" y="141"/>
                  </a:lnTo>
                  <a:lnTo>
                    <a:pt x="60" y="154"/>
                  </a:lnTo>
                  <a:lnTo>
                    <a:pt x="51" y="168"/>
                  </a:lnTo>
                  <a:lnTo>
                    <a:pt x="43" y="184"/>
                  </a:lnTo>
                  <a:lnTo>
                    <a:pt x="35" y="198"/>
                  </a:lnTo>
                  <a:lnTo>
                    <a:pt x="27" y="214"/>
                  </a:lnTo>
                  <a:lnTo>
                    <a:pt x="21" y="229"/>
                  </a:lnTo>
                  <a:lnTo>
                    <a:pt x="15" y="246"/>
                  </a:lnTo>
                  <a:lnTo>
                    <a:pt x="12" y="263"/>
                  </a:lnTo>
                  <a:lnTo>
                    <a:pt x="8" y="280"/>
                  </a:lnTo>
                  <a:lnTo>
                    <a:pt x="4" y="297"/>
                  </a:lnTo>
                  <a:lnTo>
                    <a:pt x="1" y="314"/>
                  </a:lnTo>
                  <a:lnTo>
                    <a:pt x="0" y="332"/>
                  </a:lnTo>
                  <a:lnTo>
                    <a:pt x="0" y="351"/>
                  </a:lnTo>
                  <a:lnTo>
                    <a:pt x="0" y="351"/>
                  </a:lnTo>
                  <a:lnTo>
                    <a:pt x="0" y="369"/>
                  </a:lnTo>
                  <a:lnTo>
                    <a:pt x="1" y="387"/>
                  </a:lnTo>
                  <a:lnTo>
                    <a:pt x="4" y="404"/>
                  </a:lnTo>
                  <a:lnTo>
                    <a:pt x="8" y="421"/>
                  </a:lnTo>
                  <a:lnTo>
                    <a:pt x="12" y="438"/>
                  </a:lnTo>
                  <a:lnTo>
                    <a:pt x="15" y="455"/>
                  </a:lnTo>
                  <a:lnTo>
                    <a:pt x="21" y="472"/>
                  </a:lnTo>
                  <a:lnTo>
                    <a:pt x="27" y="487"/>
                  </a:lnTo>
                  <a:lnTo>
                    <a:pt x="35" y="503"/>
                  </a:lnTo>
                  <a:lnTo>
                    <a:pt x="43" y="517"/>
                  </a:lnTo>
                  <a:lnTo>
                    <a:pt x="51" y="533"/>
                  </a:lnTo>
                  <a:lnTo>
                    <a:pt x="60" y="547"/>
                  </a:lnTo>
                  <a:lnTo>
                    <a:pt x="70" y="560"/>
                  </a:lnTo>
                  <a:lnTo>
                    <a:pt x="81" y="573"/>
                  </a:lnTo>
                  <a:lnTo>
                    <a:pt x="91" y="586"/>
                  </a:lnTo>
                  <a:lnTo>
                    <a:pt x="103" y="599"/>
                  </a:lnTo>
                  <a:lnTo>
                    <a:pt x="114" y="610"/>
                  </a:lnTo>
                  <a:lnTo>
                    <a:pt x="128" y="622"/>
                  </a:lnTo>
                  <a:lnTo>
                    <a:pt x="141" y="632"/>
                  </a:lnTo>
                  <a:lnTo>
                    <a:pt x="155" y="641"/>
                  </a:lnTo>
                  <a:lnTo>
                    <a:pt x="169" y="650"/>
                  </a:lnTo>
                  <a:lnTo>
                    <a:pt x="184" y="659"/>
                  </a:lnTo>
                  <a:lnTo>
                    <a:pt x="199" y="667"/>
                  </a:lnTo>
                  <a:lnTo>
                    <a:pt x="215" y="674"/>
                  </a:lnTo>
                  <a:lnTo>
                    <a:pt x="230" y="680"/>
                  </a:lnTo>
                  <a:lnTo>
                    <a:pt x="246" y="685"/>
                  </a:lnTo>
                  <a:lnTo>
                    <a:pt x="263" y="691"/>
                  </a:lnTo>
                  <a:lnTo>
                    <a:pt x="280" y="695"/>
                  </a:lnTo>
                  <a:lnTo>
                    <a:pt x="297" y="697"/>
                  </a:lnTo>
                  <a:lnTo>
                    <a:pt x="315" y="700"/>
                  </a:lnTo>
                  <a:lnTo>
                    <a:pt x="333" y="701"/>
                  </a:lnTo>
                  <a:lnTo>
                    <a:pt x="350" y="701"/>
                  </a:lnTo>
                  <a:lnTo>
                    <a:pt x="350" y="701"/>
                  </a:lnTo>
                  <a:lnTo>
                    <a:pt x="369" y="701"/>
                  </a:lnTo>
                  <a:lnTo>
                    <a:pt x="387" y="700"/>
                  </a:lnTo>
                  <a:lnTo>
                    <a:pt x="404" y="697"/>
                  </a:lnTo>
                  <a:lnTo>
                    <a:pt x="422" y="695"/>
                  </a:lnTo>
                  <a:lnTo>
                    <a:pt x="439" y="691"/>
                  </a:lnTo>
                  <a:lnTo>
                    <a:pt x="456" y="685"/>
                  </a:lnTo>
                  <a:lnTo>
                    <a:pt x="472" y="680"/>
                  </a:lnTo>
                  <a:lnTo>
                    <a:pt x="487" y="674"/>
                  </a:lnTo>
                  <a:lnTo>
                    <a:pt x="503" y="667"/>
                  </a:lnTo>
                  <a:lnTo>
                    <a:pt x="518" y="659"/>
                  </a:lnTo>
                  <a:lnTo>
                    <a:pt x="533" y="650"/>
                  </a:lnTo>
                  <a:lnTo>
                    <a:pt x="547" y="641"/>
                  </a:lnTo>
                  <a:lnTo>
                    <a:pt x="561" y="632"/>
                  </a:lnTo>
                  <a:lnTo>
                    <a:pt x="574" y="622"/>
                  </a:lnTo>
                  <a:lnTo>
                    <a:pt x="588" y="610"/>
                  </a:lnTo>
                  <a:lnTo>
                    <a:pt x="599" y="599"/>
                  </a:lnTo>
                  <a:lnTo>
                    <a:pt x="611" y="586"/>
                  </a:lnTo>
                  <a:lnTo>
                    <a:pt x="621" y="573"/>
                  </a:lnTo>
                  <a:lnTo>
                    <a:pt x="632" y="560"/>
                  </a:lnTo>
                  <a:lnTo>
                    <a:pt x="642" y="547"/>
                  </a:lnTo>
                  <a:lnTo>
                    <a:pt x="651" y="533"/>
                  </a:lnTo>
                  <a:lnTo>
                    <a:pt x="659" y="517"/>
                  </a:lnTo>
                  <a:lnTo>
                    <a:pt x="667" y="503"/>
                  </a:lnTo>
                  <a:lnTo>
                    <a:pt x="675" y="487"/>
                  </a:lnTo>
                  <a:lnTo>
                    <a:pt x="681" y="472"/>
                  </a:lnTo>
                  <a:lnTo>
                    <a:pt x="687" y="455"/>
                  </a:lnTo>
                  <a:lnTo>
                    <a:pt x="690" y="438"/>
                  </a:lnTo>
                  <a:lnTo>
                    <a:pt x="694" y="421"/>
                  </a:lnTo>
                  <a:lnTo>
                    <a:pt x="698" y="404"/>
                  </a:lnTo>
                  <a:lnTo>
                    <a:pt x="700" y="387"/>
                  </a:lnTo>
                  <a:lnTo>
                    <a:pt x="702" y="369"/>
                  </a:lnTo>
                  <a:lnTo>
                    <a:pt x="702" y="351"/>
                  </a:lnTo>
                  <a:lnTo>
                    <a:pt x="702" y="351"/>
                  </a:lnTo>
                  <a:lnTo>
                    <a:pt x="702" y="332"/>
                  </a:lnTo>
                  <a:lnTo>
                    <a:pt x="700" y="314"/>
                  </a:lnTo>
                  <a:lnTo>
                    <a:pt x="698" y="297"/>
                  </a:lnTo>
                  <a:lnTo>
                    <a:pt x="694" y="280"/>
                  </a:lnTo>
                  <a:lnTo>
                    <a:pt x="690" y="263"/>
                  </a:lnTo>
                  <a:lnTo>
                    <a:pt x="687" y="246"/>
                  </a:lnTo>
                  <a:lnTo>
                    <a:pt x="681" y="229"/>
                  </a:lnTo>
                  <a:lnTo>
                    <a:pt x="675" y="214"/>
                  </a:lnTo>
                  <a:lnTo>
                    <a:pt x="667" y="198"/>
                  </a:lnTo>
                  <a:lnTo>
                    <a:pt x="659" y="184"/>
                  </a:lnTo>
                  <a:lnTo>
                    <a:pt x="651" y="168"/>
                  </a:lnTo>
                  <a:lnTo>
                    <a:pt x="642" y="154"/>
                  </a:lnTo>
                  <a:lnTo>
                    <a:pt x="632" y="141"/>
                  </a:lnTo>
                  <a:lnTo>
                    <a:pt x="621" y="128"/>
                  </a:lnTo>
                  <a:lnTo>
                    <a:pt x="611" y="115"/>
                  </a:lnTo>
                  <a:lnTo>
                    <a:pt x="599" y="102"/>
                  </a:lnTo>
                  <a:lnTo>
                    <a:pt x="588" y="91"/>
                  </a:lnTo>
                  <a:lnTo>
                    <a:pt x="574" y="80"/>
                  </a:lnTo>
                  <a:lnTo>
                    <a:pt x="561" y="69"/>
                  </a:lnTo>
                  <a:lnTo>
                    <a:pt x="547" y="60"/>
                  </a:lnTo>
                  <a:lnTo>
                    <a:pt x="533" y="51"/>
                  </a:lnTo>
                  <a:lnTo>
                    <a:pt x="518" y="42"/>
                  </a:lnTo>
                  <a:lnTo>
                    <a:pt x="503" y="34"/>
                  </a:lnTo>
                  <a:lnTo>
                    <a:pt x="487" y="27"/>
                  </a:lnTo>
                  <a:lnTo>
                    <a:pt x="472" y="21"/>
                  </a:lnTo>
                  <a:lnTo>
                    <a:pt x="456" y="16"/>
                  </a:lnTo>
                  <a:lnTo>
                    <a:pt x="439" y="11"/>
                  </a:lnTo>
                  <a:lnTo>
                    <a:pt x="422" y="7"/>
                  </a:lnTo>
                  <a:lnTo>
                    <a:pt x="404" y="4"/>
                  </a:lnTo>
                  <a:lnTo>
                    <a:pt x="387" y="1"/>
                  </a:lnTo>
                  <a:lnTo>
                    <a:pt x="369" y="0"/>
                  </a:lnTo>
                  <a:lnTo>
                    <a:pt x="350" y="0"/>
                  </a:lnTo>
                  <a:lnTo>
                    <a:pt x="35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2" name="Freeform 148"/>
            <p:cNvSpPr>
              <a:spLocks/>
            </p:cNvSpPr>
            <p:nvPr userDrawn="1"/>
          </p:nvSpPr>
          <p:spPr bwMode="auto">
            <a:xfrm>
              <a:off x="2802" y="1784"/>
              <a:ext cx="156" cy="155"/>
            </a:xfrm>
            <a:custGeom>
              <a:avLst/>
              <a:gdLst>
                <a:gd name="T0" fmla="*/ 310 w 622"/>
                <a:gd name="T1" fmla="*/ 0 h 620"/>
                <a:gd name="T2" fmla="*/ 279 w 622"/>
                <a:gd name="T3" fmla="*/ 1 h 620"/>
                <a:gd name="T4" fmla="*/ 248 w 622"/>
                <a:gd name="T5" fmla="*/ 6 h 620"/>
                <a:gd name="T6" fmla="*/ 190 w 622"/>
                <a:gd name="T7" fmla="*/ 25 h 620"/>
                <a:gd name="T8" fmla="*/ 137 w 622"/>
                <a:gd name="T9" fmla="*/ 53 h 620"/>
                <a:gd name="T10" fmla="*/ 91 w 622"/>
                <a:gd name="T11" fmla="*/ 91 h 620"/>
                <a:gd name="T12" fmla="*/ 54 w 622"/>
                <a:gd name="T13" fmla="*/ 137 h 620"/>
                <a:gd name="T14" fmla="*/ 25 w 622"/>
                <a:gd name="T15" fmla="*/ 189 h 620"/>
                <a:gd name="T16" fmla="*/ 7 w 622"/>
                <a:gd name="T17" fmla="*/ 247 h 620"/>
                <a:gd name="T18" fmla="*/ 2 w 622"/>
                <a:gd name="T19" fmla="*/ 279 h 620"/>
                <a:gd name="T20" fmla="*/ 0 w 622"/>
                <a:gd name="T21" fmla="*/ 310 h 620"/>
                <a:gd name="T22" fmla="*/ 0 w 622"/>
                <a:gd name="T23" fmla="*/ 326 h 620"/>
                <a:gd name="T24" fmla="*/ 4 w 622"/>
                <a:gd name="T25" fmla="*/ 357 h 620"/>
                <a:gd name="T26" fmla="*/ 15 w 622"/>
                <a:gd name="T27" fmla="*/ 402 h 620"/>
                <a:gd name="T28" fmla="*/ 38 w 622"/>
                <a:gd name="T29" fmla="*/ 458 h 620"/>
                <a:gd name="T30" fmla="*/ 72 w 622"/>
                <a:gd name="T31" fmla="*/ 508 h 620"/>
                <a:gd name="T32" fmla="*/ 114 w 622"/>
                <a:gd name="T33" fmla="*/ 550 h 620"/>
                <a:gd name="T34" fmla="*/ 163 w 622"/>
                <a:gd name="T35" fmla="*/ 584 h 620"/>
                <a:gd name="T36" fmla="*/ 219 w 622"/>
                <a:gd name="T37" fmla="*/ 607 h 620"/>
                <a:gd name="T38" fmla="*/ 263 w 622"/>
                <a:gd name="T39" fmla="*/ 617 h 620"/>
                <a:gd name="T40" fmla="*/ 295 w 622"/>
                <a:gd name="T41" fmla="*/ 620 h 620"/>
                <a:gd name="T42" fmla="*/ 310 w 622"/>
                <a:gd name="T43" fmla="*/ 620 h 620"/>
                <a:gd name="T44" fmla="*/ 343 w 622"/>
                <a:gd name="T45" fmla="*/ 619 h 620"/>
                <a:gd name="T46" fmla="*/ 374 w 622"/>
                <a:gd name="T47" fmla="*/ 615 h 620"/>
                <a:gd name="T48" fmla="*/ 432 w 622"/>
                <a:gd name="T49" fmla="*/ 597 h 620"/>
                <a:gd name="T50" fmla="*/ 485 w 622"/>
                <a:gd name="T51" fmla="*/ 568 h 620"/>
                <a:gd name="T52" fmla="*/ 531 w 622"/>
                <a:gd name="T53" fmla="*/ 530 h 620"/>
                <a:gd name="T54" fmla="*/ 568 w 622"/>
                <a:gd name="T55" fmla="*/ 483 h 620"/>
                <a:gd name="T56" fmla="*/ 597 w 622"/>
                <a:gd name="T57" fmla="*/ 431 h 620"/>
                <a:gd name="T58" fmla="*/ 615 w 622"/>
                <a:gd name="T59" fmla="*/ 372 h 620"/>
                <a:gd name="T60" fmla="*/ 620 w 622"/>
                <a:gd name="T61" fmla="*/ 342 h 620"/>
                <a:gd name="T62" fmla="*/ 622 w 622"/>
                <a:gd name="T63" fmla="*/ 310 h 620"/>
                <a:gd name="T64" fmla="*/ 620 w 622"/>
                <a:gd name="T65" fmla="*/ 294 h 620"/>
                <a:gd name="T66" fmla="*/ 618 w 622"/>
                <a:gd name="T67" fmla="*/ 263 h 620"/>
                <a:gd name="T68" fmla="*/ 607 w 622"/>
                <a:gd name="T69" fmla="*/ 217 h 620"/>
                <a:gd name="T70" fmla="*/ 584 w 622"/>
                <a:gd name="T71" fmla="*/ 163 h 620"/>
                <a:gd name="T72" fmla="*/ 550 w 622"/>
                <a:gd name="T73" fmla="*/ 113 h 620"/>
                <a:gd name="T74" fmla="*/ 508 w 622"/>
                <a:gd name="T75" fmla="*/ 70 h 620"/>
                <a:gd name="T76" fmla="*/ 459 w 622"/>
                <a:gd name="T77" fmla="*/ 38 h 620"/>
                <a:gd name="T78" fmla="*/ 403 w 622"/>
                <a:gd name="T79" fmla="*/ 14 h 620"/>
                <a:gd name="T80" fmla="*/ 359 w 622"/>
                <a:gd name="T81" fmla="*/ 4 h 620"/>
                <a:gd name="T82" fmla="*/ 327 w 622"/>
                <a:gd name="T83" fmla="*/ 0 h 620"/>
                <a:gd name="T84" fmla="*/ 310 w 622"/>
                <a:gd name="T8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2" h="620">
                  <a:moveTo>
                    <a:pt x="310" y="0"/>
                  </a:moveTo>
                  <a:lnTo>
                    <a:pt x="310" y="0"/>
                  </a:lnTo>
                  <a:lnTo>
                    <a:pt x="295" y="0"/>
                  </a:lnTo>
                  <a:lnTo>
                    <a:pt x="279" y="1"/>
                  </a:lnTo>
                  <a:lnTo>
                    <a:pt x="263" y="4"/>
                  </a:lnTo>
                  <a:lnTo>
                    <a:pt x="248" y="6"/>
                  </a:lnTo>
                  <a:lnTo>
                    <a:pt x="219" y="14"/>
                  </a:lnTo>
                  <a:lnTo>
                    <a:pt x="190" y="25"/>
                  </a:lnTo>
                  <a:lnTo>
                    <a:pt x="163" y="38"/>
                  </a:lnTo>
                  <a:lnTo>
                    <a:pt x="137" y="53"/>
                  </a:lnTo>
                  <a:lnTo>
                    <a:pt x="114" y="70"/>
                  </a:lnTo>
                  <a:lnTo>
                    <a:pt x="91" y="91"/>
                  </a:lnTo>
                  <a:lnTo>
                    <a:pt x="72" y="113"/>
                  </a:lnTo>
                  <a:lnTo>
                    <a:pt x="54" y="137"/>
                  </a:lnTo>
                  <a:lnTo>
                    <a:pt x="38" y="163"/>
                  </a:lnTo>
                  <a:lnTo>
                    <a:pt x="25" y="189"/>
                  </a:lnTo>
                  <a:lnTo>
                    <a:pt x="15" y="217"/>
                  </a:lnTo>
                  <a:lnTo>
                    <a:pt x="7" y="247"/>
                  </a:lnTo>
                  <a:lnTo>
                    <a:pt x="4" y="263"/>
                  </a:lnTo>
                  <a:lnTo>
                    <a:pt x="2" y="279"/>
                  </a:lnTo>
                  <a:lnTo>
                    <a:pt x="0" y="294"/>
                  </a:lnTo>
                  <a:lnTo>
                    <a:pt x="0" y="310"/>
                  </a:lnTo>
                  <a:lnTo>
                    <a:pt x="0" y="310"/>
                  </a:lnTo>
                  <a:lnTo>
                    <a:pt x="0" y="326"/>
                  </a:lnTo>
                  <a:lnTo>
                    <a:pt x="2" y="342"/>
                  </a:lnTo>
                  <a:lnTo>
                    <a:pt x="4" y="357"/>
                  </a:lnTo>
                  <a:lnTo>
                    <a:pt x="7" y="372"/>
                  </a:lnTo>
                  <a:lnTo>
                    <a:pt x="15" y="402"/>
                  </a:lnTo>
                  <a:lnTo>
                    <a:pt x="25" y="431"/>
                  </a:lnTo>
                  <a:lnTo>
                    <a:pt x="38" y="458"/>
                  </a:lnTo>
                  <a:lnTo>
                    <a:pt x="54" y="483"/>
                  </a:lnTo>
                  <a:lnTo>
                    <a:pt x="72" y="508"/>
                  </a:lnTo>
                  <a:lnTo>
                    <a:pt x="91" y="530"/>
                  </a:lnTo>
                  <a:lnTo>
                    <a:pt x="114" y="550"/>
                  </a:lnTo>
                  <a:lnTo>
                    <a:pt x="137" y="568"/>
                  </a:lnTo>
                  <a:lnTo>
                    <a:pt x="163" y="584"/>
                  </a:lnTo>
                  <a:lnTo>
                    <a:pt x="190" y="597"/>
                  </a:lnTo>
                  <a:lnTo>
                    <a:pt x="219" y="607"/>
                  </a:lnTo>
                  <a:lnTo>
                    <a:pt x="248" y="615"/>
                  </a:lnTo>
                  <a:lnTo>
                    <a:pt x="263" y="617"/>
                  </a:lnTo>
                  <a:lnTo>
                    <a:pt x="279" y="619"/>
                  </a:lnTo>
                  <a:lnTo>
                    <a:pt x="295" y="620"/>
                  </a:lnTo>
                  <a:lnTo>
                    <a:pt x="310" y="620"/>
                  </a:lnTo>
                  <a:lnTo>
                    <a:pt x="310" y="620"/>
                  </a:lnTo>
                  <a:lnTo>
                    <a:pt x="327" y="620"/>
                  </a:lnTo>
                  <a:lnTo>
                    <a:pt x="343" y="619"/>
                  </a:lnTo>
                  <a:lnTo>
                    <a:pt x="359" y="617"/>
                  </a:lnTo>
                  <a:lnTo>
                    <a:pt x="374" y="615"/>
                  </a:lnTo>
                  <a:lnTo>
                    <a:pt x="403" y="607"/>
                  </a:lnTo>
                  <a:lnTo>
                    <a:pt x="432" y="597"/>
                  </a:lnTo>
                  <a:lnTo>
                    <a:pt x="459" y="584"/>
                  </a:lnTo>
                  <a:lnTo>
                    <a:pt x="485" y="568"/>
                  </a:lnTo>
                  <a:lnTo>
                    <a:pt x="508" y="550"/>
                  </a:lnTo>
                  <a:lnTo>
                    <a:pt x="531" y="530"/>
                  </a:lnTo>
                  <a:lnTo>
                    <a:pt x="550" y="508"/>
                  </a:lnTo>
                  <a:lnTo>
                    <a:pt x="568" y="483"/>
                  </a:lnTo>
                  <a:lnTo>
                    <a:pt x="584" y="458"/>
                  </a:lnTo>
                  <a:lnTo>
                    <a:pt x="597" y="431"/>
                  </a:lnTo>
                  <a:lnTo>
                    <a:pt x="607" y="402"/>
                  </a:lnTo>
                  <a:lnTo>
                    <a:pt x="615" y="372"/>
                  </a:lnTo>
                  <a:lnTo>
                    <a:pt x="618" y="357"/>
                  </a:lnTo>
                  <a:lnTo>
                    <a:pt x="620" y="342"/>
                  </a:lnTo>
                  <a:lnTo>
                    <a:pt x="620" y="326"/>
                  </a:lnTo>
                  <a:lnTo>
                    <a:pt x="622" y="310"/>
                  </a:lnTo>
                  <a:lnTo>
                    <a:pt x="622" y="310"/>
                  </a:lnTo>
                  <a:lnTo>
                    <a:pt x="620" y="294"/>
                  </a:lnTo>
                  <a:lnTo>
                    <a:pt x="620" y="279"/>
                  </a:lnTo>
                  <a:lnTo>
                    <a:pt x="618" y="263"/>
                  </a:lnTo>
                  <a:lnTo>
                    <a:pt x="615" y="247"/>
                  </a:lnTo>
                  <a:lnTo>
                    <a:pt x="607" y="217"/>
                  </a:lnTo>
                  <a:lnTo>
                    <a:pt x="597" y="189"/>
                  </a:lnTo>
                  <a:lnTo>
                    <a:pt x="584" y="163"/>
                  </a:lnTo>
                  <a:lnTo>
                    <a:pt x="568" y="137"/>
                  </a:lnTo>
                  <a:lnTo>
                    <a:pt x="550" y="113"/>
                  </a:lnTo>
                  <a:lnTo>
                    <a:pt x="531" y="91"/>
                  </a:lnTo>
                  <a:lnTo>
                    <a:pt x="508" y="70"/>
                  </a:lnTo>
                  <a:lnTo>
                    <a:pt x="485" y="53"/>
                  </a:lnTo>
                  <a:lnTo>
                    <a:pt x="459" y="38"/>
                  </a:lnTo>
                  <a:lnTo>
                    <a:pt x="432" y="25"/>
                  </a:lnTo>
                  <a:lnTo>
                    <a:pt x="403" y="14"/>
                  </a:lnTo>
                  <a:lnTo>
                    <a:pt x="374" y="6"/>
                  </a:lnTo>
                  <a:lnTo>
                    <a:pt x="359" y="4"/>
                  </a:lnTo>
                  <a:lnTo>
                    <a:pt x="343" y="1"/>
                  </a:lnTo>
                  <a:lnTo>
                    <a:pt x="327" y="0"/>
                  </a:lnTo>
                  <a:lnTo>
                    <a:pt x="310" y="0"/>
                  </a:lnTo>
                  <a:lnTo>
                    <a:pt x="3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3" name="Freeform 149"/>
            <p:cNvSpPr>
              <a:spLocks/>
            </p:cNvSpPr>
            <p:nvPr userDrawn="1"/>
          </p:nvSpPr>
          <p:spPr bwMode="auto">
            <a:xfrm>
              <a:off x="2812" y="2047"/>
              <a:ext cx="136" cy="135"/>
            </a:xfrm>
            <a:custGeom>
              <a:avLst/>
              <a:gdLst>
                <a:gd name="T0" fmla="*/ 269 w 540"/>
                <a:gd name="T1" fmla="*/ 0 h 540"/>
                <a:gd name="T2" fmla="*/ 216 w 540"/>
                <a:gd name="T3" fmla="*/ 5 h 540"/>
                <a:gd name="T4" fmla="*/ 165 w 540"/>
                <a:gd name="T5" fmla="*/ 20 h 540"/>
                <a:gd name="T6" fmla="*/ 119 w 540"/>
                <a:gd name="T7" fmla="*/ 45 h 540"/>
                <a:gd name="T8" fmla="*/ 79 w 540"/>
                <a:gd name="T9" fmla="*/ 79 h 540"/>
                <a:gd name="T10" fmla="*/ 47 w 540"/>
                <a:gd name="T11" fmla="*/ 118 h 540"/>
                <a:gd name="T12" fmla="*/ 22 w 540"/>
                <a:gd name="T13" fmla="*/ 165 h 540"/>
                <a:gd name="T14" fmla="*/ 5 w 540"/>
                <a:gd name="T15" fmla="*/ 216 h 540"/>
                <a:gd name="T16" fmla="*/ 0 w 540"/>
                <a:gd name="T17" fmla="*/ 269 h 540"/>
                <a:gd name="T18" fmla="*/ 1 w 540"/>
                <a:gd name="T19" fmla="*/ 297 h 540"/>
                <a:gd name="T20" fmla="*/ 13 w 540"/>
                <a:gd name="T21" fmla="*/ 350 h 540"/>
                <a:gd name="T22" fmla="*/ 32 w 540"/>
                <a:gd name="T23" fmla="*/ 398 h 540"/>
                <a:gd name="T24" fmla="*/ 62 w 540"/>
                <a:gd name="T25" fmla="*/ 441 h 540"/>
                <a:gd name="T26" fmla="*/ 99 w 540"/>
                <a:gd name="T27" fmla="*/ 478 h 540"/>
                <a:gd name="T28" fmla="*/ 142 w 540"/>
                <a:gd name="T29" fmla="*/ 508 h 540"/>
                <a:gd name="T30" fmla="*/ 190 w 540"/>
                <a:gd name="T31" fmla="*/ 527 h 540"/>
                <a:gd name="T32" fmla="*/ 242 w 540"/>
                <a:gd name="T33" fmla="*/ 538 h 540"/>
                <a:gd name="T34" fmla="*/ 269 w 540"/>
                <a:gd name="T35" fmla="*/ 540 h 540"/>
                <a:gd name="T36" fmla="*/ 324 w 540"/>
                <a:gd name="T37" fmla="*/ 534 h 540"/>
                <a:gd name="T38" fmla="*/ 375 w 540"/>
                <a:gd name="T39" fmla="*/ 518 h 540"/>
                <a:gd name="T40" fmla="*/ 421 w 540"/>
                <a:gd name="T41" fmla="*/ 493 h 540"/>
                <a:gd name="T42" fmla="*/ 461 w 540"/>
                <a:gd name="T43" fmla="*/ 461 h 540"/>
                <a:gd name="T44" fmla="*/ 493 w 540"/>
                <a:gd name="T45" fmla="*/ 420 h 540"/>
                <a:gd name="T46" fmla="*/ 518 w 540"/>
                <a:gd name="T47" fmla="*/ 375 h 540"/>
                <a:gd name="T48" fmla="*/ 534 w 540"/>
                <a:gd name="T49" fmla="*/ 324 h 540"/>
                <a:gd name="T50" fmla="*/ 540 w 540"/>
                <a:gd name="T51" fmla="*/ 269 h 540"/>
                <a:gd name="T52" fmla="*/ 539 w 540"/>
                <a:gd name="T53" fmla="*/ 242 h 540"/>
                <a:gd name="T54" fmla="*/ 527 w 540"/>
                <a:gd name="T55" fmla="*/ 190 h 540"/>
                <a:gd name="T56" fmla="*/ 508 w 540"/>
                <a:gd name="T57" fmla="*/ 140 h 540"/>
                <a:gd name="T58" fmla="*/ 478 w 540"/>
                <a:gd name="T59" fmla="*/ 97 h 540"/>
                <a:gd name="T60" fmla="*/ 441 w 540"/>
                <a:gd name="T61" fmla="*/ 61 h 540"/>
                <a:gd name="T62" fmla="*/ 398 w 540"/>
                <a:gd name="T63" fmla="*/ 32 h 540"/>
                <a:gd name="T64" fmla="*/ 350 w 540"/>
                <a:gd name="T65" fmla="*/ 11 h 540"/>
                <a:gd name="T66" fmla="*/ 298 w 540"/>
                <a:gd name="T67" fmla="*/ 1 h 540"/>
                <a:gd name="T68" fmla="*/ 269 w 540"/>
                <a:gd name="T6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540">
                  <a:moveTo>
                    <a:pt x="269" y="0"/>
                  </a:moveTo>
                  <a:lnTo>
                    <a:pt x="269" y="0"/>
                  </a:lnTo>
                  <a:lnTo>
                    <a:pt x="242" y="1"/>
                  </a:lnTo>
                  <a:lnTo>
                    <a:pt x="216" y="5"/>
                  </a:lnTo>
                  <a:lnTo>
                    <a:pt x="190" y="11"/>
                  </a:lnTo>
                  <a:lnTo>
                    <a:pt x="165" y="20"/>
                  </a:lnTo>
                  <a:lnTo>
                    <a:pt x="142" y="32"/>
                  </a:lnTo>
                  <a:lnTo>
                    <a:pt x="119" y="45"/>
                  </a:lnTo>
                  <a:lnTo>
                    <a:pt x="99" y="61"/>
                  </a:lnTo>
                  <a:lnTo>
                    <a:pt x="79" y="79"/>
                  </a:lnTo>
                  <a:lnTo>
                    <a:pt x="62" y="97"/>
                  </a:lnTo>
                  <a:lnTo>
                    <a:pt x="47" y="118"/>
                  </a:lnTo>
                  <a:lnTo>
                    <a:pt x="32" y="140"/>
                  </a:lnTo>
                  <a:lnTo>
                    <a:pt x="22" y="165"/>
                  </a:lnTo>
                  <a:lnTo>
                    <a:pt x="13" y="190"/>
                  </a:lnTo>
                  <a:lnTo>
                    <a:pt x="5" y="216"/>
                  </a:lnTo>
                  <a:lnTo>
                    <a:pt x="1" y="242"/>
                  </a:lnTo>
                  <a:lnTo>
                    <a:pt x="0" y="269"/>
                  </a:lnTo>
                  <a:lnTo>
                    <a:pt x="0" y="269"/>
                  </a:lnTo>
                  <a:lnTo>
                    <a:pt x="1" y="297"/>
                  </a:lnTo>
                  <a:lnTo>
                    <a:pt x="5" y="324"/>
                  </a:lnTo>
                  <a:lnTo>
                    <a:pt x="13" y="350"/>
                  </a:lnTo>
                  <a:lnTo>
                    <a:pt x="22" y="375"/>
                  </a:lnTo>
                  <a:lnTo>
                    <a:pt x="32" y="398"/>
                  </a:lnTo>
                  <a:lnTo>
                    <a:pt x="47" y="420"/>
                  </a:lnTo>
                  <a:lnTo>
                    <a:pt x="62" y="441"/>
                  </a:lnTo>
                  <a:lnTo>
                    <a:pt x="79" y="461"/>
                  </a:lnTo>
                  <a:lnTo>
                    <a:pt x="99" y="478"/>
                  </a:lnTo>
                  <a:lnTo>
                    <a:pt x="119" y="493"/>
                  </a:lnTo>
                  <a:lnTo>
                    <a:pt x="142" y="508"/>
                  </a:lnTo>
                  <a:lnTo>
                    <a:pt x="165" y="518"/>
                  </a:lnTo>
                  <a:lnTo>
                    <a:pt x="190" y="527"/>
                  </a:lnTo>
                  <a:lnTo>
                    <a:pt x="216" y="534"/>
                  </a:lnTo>
                  <a:lnTo>
                    <a:pt x="242" y="538"/>
                  </a:lnTo>
                  <a:lnTo>
                    <a:pt x="269" y="540"/>
                  </a:lnTo>
                  <a:lnTo>
                    <a:pt x="269" y="540"/>
                  </a:lnTo>
                  <a:lnTo>
                    <a:pt x="298" y="538"/>
                  </a:lnTo>
                  <a:lnTo>
                    <a:pt x="324" y="534"/>
                  </a:lnTo>
                  <a:lnTo>
                    <a:pt x="350" y="527"/>
                  </a:lnTo>
                  <a:lnTo>
                    <a:pt x="375" y="518"/>
                  </a:lnTo>
                  <a:lnTo>
                    <a:pt x="398" y="508"/>
                  </a:lnTo>
                  <a:lnTo>
                    <a:pt x="421" y="493"/>
                  </a:lnTo>
                  <a:lnTo>
                    <a:pt x="441" y="478"/>
                  </a:lnTo>
                  <a:lnTo>
                    <a:pt x="461" y="461"/>
                  </a:lnTo>
                  <a:lnTo>
                    <a:pt x="478" y="441"/>
                  </a:lnTo>
                  <a:lnTo>
                    <a:pt x="493" y="420"/>
                  </a:lnTo>
                  <a:lnTo>
                    <a:pt x="508" y="398"/>
                  </a:lnTo>
                  <a:lnTo>
                    <a:pt x="518" y="375"/>
                  </a:lnTo>
                  <a:lnTo>
                    <a:pt x="527" y="350"/>
                  </a:lnTo>
                  <a:lnTo>
                    <a:pt x="534" y="324"/>
                  </a:lnTo>
                  <a:lnTo>
                    <a:pt x="539" y="297"/>
                  </a:lnTo>
                  <a:lnTo>
                    <a:pt x="540" y="269"/>
                  </a:lnTo>
                  <a:lnTo>
                    <a:pt x="540" y="269"/>
                  </a:lnTo>
                  <a:lnTo>
                    <a:pt x="539" y="242"/>
                  </a:lnTo>
                  <a:lnTo>
                    <a:pt x="534" y="216"/>
                  </a:lnTo>
                  <a:lnTo>
                    <a:pt x="527" y="190"/>
                  </a:lnTo>
                  <a:lnTo>
                    <a:pt x="518" y="165"/>
                  </a:lnTo>
                  <a:lnTo>
                    <a:pt x="508" y="140"/>
                  </a:lnTo>
                  <a:lnTo>
                    <a:pt x="493" y="118"/>
                  </a:lnTo>
                  <a:lnTo>
                    <a:pt x="478" y="97"/>
                  </a:lnTo>
                  <a:lnTo>
                    <a:pt x="461" y="79"/>
                  </a:lnTo>
                  <a:lnTo>
                    <a:pt x="441" y="61"/>
                  </a:lnTo>
                  <a:lnTo>
                    <a:pt x="421" y="45"/>
                  </a:lnTo>
                  <a:lnTo>
                    <a:pt x="398" y="32"/>
                  </a:lnTo>
                  <a:lnTo>
                    <a:pt x="375" y="20"/>
                  </a:lnTo>
                  <a:lnTo>
                    <a:pt x="350" y="11"/>
                  </a:lnTo>
                  <a:lnTo>
                    <a:pt x="324" y="5"/>
                  </a:lnTo>
                  <a:lnTo>
                    <a:pt x="298" y="1"/>
                  </a:lnTo>
                  <a:lnTo>
                    <a:pt x="269" y="0"/>
                  </a:lnTo>
                  <a:lnTo>
                    <a:pt x="26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4" name="Freeform 150"/>
            <p:cNvSpPr>
              <a:spLocks/>
            </p:cNvSpPr>
            <p:nvPr userDrawn="1"/>
          </p:nvSpPr>
          <p:spPr bwMode="auto">
            <a:xfrm>
              <a:off x="2823" y="2310"/>
              <a:ext cx="114" cy="115"/>
            </a:xfrm>
            <a:custGeom>
              <a:avLst/>
              <a:gdLst>
                <a:gd name="T0" fmla="*/ 229 w 460"/>
                <a:gd name="T1" fmla="*/ 0 h 460"/>
                <a:gd name="T2" fmla="*/ 184 w 460"/>
                <a:gd name="T3" fmla="*/ 5 h 460"/>
                <a:gd name="T4" fmla="*/ 141 w 460"/>
                <a:gd name="T5" fmla="*/ 18 h 460"/>
                <a:gd name="T6" fmla="*/ 102 w 460"/>
                <a:gd name="T7" fmla="*/ 39 h 460"/>
                <a:gd name="T8" fmla="*/ 68 w 460"/>
                <a:gd name="T9" fmla="*/ 68 h 460"/>
                <a:gd name="T10" fmla="*/ 39 w 460"/>
                <a:gd name="T11" fmla="*/ 102 h 460"/>
                <a:gd name="T12" fmla="*/ 18 w 460"/>
                <a:gd name="T13" fmla="*/ 141 h 460"/>
                <a:gd name="T14" fmla="*/ 5 w 460"/>
                <a:gd name="T15" fmla="*/ 184 h 460"/>
                <a:gd name="T16" fmla="*/ 0 w 460"/>
                <a:gd name="T17" fmla="*/ 230 h 460"/>
                <a:gd name="T18" fmla="*/ 1 w 460"/>
                <a:gd name="T19" fmla="*/ 253 h 460"/>
                <a:gd name="T20" fmla="*/ 10 w 460"/>
                <a:gd name="T21" fmla="*/ 299 h 460"/>
                <a:gd name="T22" fmla="*/ 29 w 460"/>
                <a:gd name="T23" fmla="*/ 339 h 460"/>
                <a:gd name="T24" fmla="*/ 53 w 460"/>
                <a:gd name="T25" fmla="*/ 375 h 460"/>
                <a:gd name="T26" fmla="*/ 83 w 460"/>
                <a:gd name="T27" fmla="*/ 407 h 460"/>
                <a:gd name="T28" fmla="*/ 121 w 460"/>
                <a:gd name="T29" fmla="*/ 431 h 460"/>
                <a:gd name="T30" fmla="*/ 162 w 460"/>
                <a:gd name="T31" fmla="*/ 450 h 460"/>
                <a:gd name="T32" fmla="*/ 206 w 460"/>
                <a:gd name="T33" fmla="*/ 459 h 460"/>
                <a:gd name="T34" fmla="*/ 229 w 460"/>
                <a:gd name="T35" fmla="*/ 460 h 460"/>
                <a:gd name="T36" fmla="*/ 276 w 460"/>
                <a:gd name="T37" fmla="*/ 455 h 460"/>
                <a:gd name="T38" fmla="*/ 319 w 460"/>
                <a:gd name="T39" fmla="*/ 442 h 460"/>
                <a:gd name="T40" fmla="*/ 358 w 460"/>
                <a:gd name="T41" fmla="*/ 420 h 460"/>
                <a:gd name="T42" fmla="*/ 392 w 460"/>
                <a:gd name="T43" fmla="*/ 392 h 460"/>
                <a:gd name="T44" fmla="*/ 421 w 460"/>
                <a:gd name="T45" fmla="*/ 359 h 460"/>
                <a:gd name="T46" fmla="*/ 442 w 460"/>
                <a:gd name="T47" fmla="*/ 319 h 460"/>
                <a:gd name="T48" fmla="*/ 455 w 460"/>
                <a:gd name="T49" fmla="*/ 276 h 460"/>
                <a:gd name="T50" fmla="*/ 460 w 460"/>
                <a:gd name="T51" fmla="*/ 230 h 460"/>
                <a:gd name="T52" fmla="*/ 459 w 460"/>
                <a:gd name="T53" fmla="*/ 206 h 460"/>
                <a:gd name="T54" fmla="*/ 450 w 460"/>
                <a:gd name="T55" fmla="*/ 162 h 460"/>
                <a:gd name="T56" fmla="*/ 431 w 460"/>
                <a:gd name="T57" fmla="*/ 120 h 460"/>
                <a:gd name="T58" fmla="*/ 407 w 460"/>
                <a:gd name="T59" fmla="*/ 84 h 460"/>
                <a:gd name="T60" fmla="*/ 377 w 460"/>
                <a:gd name="T61" fmla="*/ 52 h 460"/>
                <a:gd name="T62" fmla="*/ 339 w 460"/>
                <a:gd name="T63" fmla="*/ 29 h 460"/>
                <a:gd name="T64" fmla="*/ 298 w 460"/>
                <a:gd name="T65" fmla="*/ 11 h 460"/>
                <a:gd name="T66" fmla="*/ 253 w 460"/>
                <a:gd name="T67" fmla="*/ 2 h 460"/>
                <a:gd name="T68" fmla="*/ 229 w 460"/>
                <a:gd name="T6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0" h="460">
                  <a:moveTo>
                    <a:pt x="229" y="0"/>
                  </a:moveTo>
                  <a:lnTo>
                    <a:pt x="229" y="0"/>
                  </a:lnTo>
                  <a:lnTo>
                    <a:pt x="206" y="2"/>
                  </a:lnTo>
                  <a:lnTo>
                    <a:pt x="184" y="5"/>
                  </a:lnTo>
                  <a:lnTo>
                    <a:pt x="162" y="11"/>
                  </a:lnTo>
                  <a:lnTo>
                    <a:pt x="141" y="18"/>
                  </a:lnTo>
                  <a:lnTo>
                    <a:pt x="121" y="29"/>
                  </a:lnTo>
                  <a:lnTo>
                    <a:pt x="102" y="39"/>
                  </a:lnTo>
                  <a:lnTo>
                    <a:pt x="83" y="52"/>
                  </a:lnTo>
                  <a:lnTo>
                    <a:pt x="68" y="68"/>
                  </a:lnTo>
                  <a:lnTo>
                    <a:pt x="53" y="84"/>
                  </a:lnTo>
                  <a:lnTo>
                    <a:pt x="39" y="102"/>
                  </a:lnTo>
                  <a:lnTo>
                    <a:pt x="29" y="120"/>
                  </a:lnTo>
                  <a:lnTo>
                    <a:pt x="18" y="141"/>
                  </a:lnTo>
                  <a:lnTo>
                    <a:pt x="10" y="162"/>
                  </a:lnTo>
                  <a:lnTo>
                    <a:pt x="5" y="184"/>
                  </a:lnTo>
                  <a:lnTo>
                    <a:pt x="1" y="206"/>
                  </a:lnTo>
                  <a:lnTo>
                    <a:pt x="0" y="230"/>
                  </a:lnTo>
                  <a:lnTo>
                    <a:pt x="0" y="230"/>
                  </a:lnTo>
                  <a:lnTo>
                    <a:pt x="1" y="253"/>
                  </a:lnTo>
                  <a:lnTo>
                    <a:pt x="5" y="276"/>
                  </a:lnTo>
                  <a:lnTo>
                    <a:pt x="10" y="299"/>
                  </a:lnTo>
                  <a:lnTo>
                    <a:pt x="18" y="319"/>
                  </a:lnTo>
                  <a:lnTo>
                    <a:pt x="29" y="339"/>
                  </a:lnTo>
                  <a:lnTo>
                    <a:pt x="39" y="359"/>
                  </a:lnTo>
                  <a:lnTo>
                    <a:pt x="53" y="375"/>
                  </a:lnTo>
                  <a:lnTo>
                    <a:pt x="68" y="392"/>
                  </a:lnTo>
                  <a:lnTo>
                    <a:pt x="83" y="407"/>
                  </a:lnTo>
                  <a:lnTo>
                    <a:pt x="102" y="420"/>
                  </a:lnTo>
                  <a:lnTo>
                    <a:pt x="121" y="431"/>
                  </a:lnTo>
                  <a:lnTo>
                    <a:pt x="141" y="442"/>
                  </a:lnTo>
                  <a:lnTo>
                    <a:pt x="162" y="450"/>
                  </a:lnTo>
                  <a:lnTo>
                    <a:pt x="184" y="455"/>
                  </a:lnTo>
                  <a:lnTo>
                    <a:pt x="206" y="459"/>
                  </a:lnTo>
                  <a:lnTo>
                    <a:pt x="229" y="460"/>
                  </a:lnTo>
                  <a:lnTo>
                    <a:pt x="229" y="460"/>
                  </a:lnTo>
                  <a:lnTo>
                    <a:pt x="253" y="459"/>
                  </a:lnTo>
                  <a:lnTo>
                    <a:pt x="276" y="455"/>
                  </a:lnTo>
                  <a:lnTo>
                    <a:pt x="298" y="450"/>
                  </a:lnTo>
                  <a:lnTo>
                    <a:pt x="319" y="442"/>
                  </a:lnTo>
                  <a:lnTo>
                    <a:pt x="339" y="431"/>
                  </a:lnTo>
                  <a:lnTo>
                    <a:pt x="358" y="420"/>
                  </a:lnTo>
                  <a:lnTo>
                    <a:pt x="377" y="407"/>
                  </a:lnTo>
                  <a:lnTo>
                    <a:pt x="392" y="392"/>
                  </a:lnTo>
                  <a:lnTo>
                    <a:pt x="407" y="375"/>
                  </a:lnTo>
                  <a:lnTo>
                    <a:pt x="421" y="359"/>
                  </a:lnTo>
                  <a:lnTo>
                    <a:pt x="431" y="339"/>
                  </a:lnTo>
                  <a:lnTo>
                    <a:pt x="442" y="319"/>
                  </a:lnTo>
                  <a:lnTo>
                    <a:pt x="450" y="299"/>
                  </a:lnTo>
                  <a:lnTo>
                    <a:pt x="455" y="276"/>
                  </a:lnTo>
                  <a:lnTo>
                    <a:pt x="459" y="253"/>
                  </a:lnTo>
                  <a:lnTo>
                    <a:pt x="460" y="230"/>
                  </a:lnTo>
                  <a:lnTo>
                    <a:pt x="460" y="230"/>
                  </a:lnTo>
                  <a:lnTo>
                    <a:pt x="459" y="206"/>
                  </a:lnTo>
                  <a:lnTo>
                    <a:pt x="455" y="184"/>
                  </a:lnTo>
                  <a:lnTo>
                    <a:pt x="450" y="162"/>
                  </a:lnTo>
                  <a:lnTo>
                    <a:pt x="442" y="141"/>
                  </a:lnTo>
                  <a:lnTo>
                    <a:pt x="431" y="120"/>
                  </a:lnTo>
                  <a:lnTo>
                    <a:pt x="421" y="102"/>
                  </a:lnTo>
                  <a:lnTo>
                    <a:pt x="407" y="84"/>
                  </a:lnTo>
                  <a:lnTo>
                    <a:pt x="392" y="68"/>
                  </a:lnTo>
                  <a:lnTo>
                    <a:pt x="377" y="52"/>
                  </a:lnTo>
                  <a:lnTo>
                    <a:pt x="358" y="39"/>
                  </a:lnTo>
                  <a:lnTo>
                    <a:pt x="339" y="29"/>
                  </a:lnTo>
                  <a:lnTo>
                    <a:pt x="319" y="18"/>
                  </a:lnTo>
                  <a:lnTo>
                    <a:pt x="298" y="11"/>
                  </a:lnTo>
                  <a:lnTo>
                    <a:pt x="276" y="5"/>
                  </a:lnTo>
                  <a:lnTo>
                    <a:pt x="253" y="2"/>
                  </a:lnTo>
                  <a:lnTo>
                    <a:pt x="229" y="0"/>
                  </a:lnTo>
                  <a:lnTo>
                    <a:pt x="2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5" name="Freeform 151"/>
            <p:cNvSpPr>
              <a:spLocks/>
            </p:cNvSpPr>
            <p:nvPr userDrawn="1"/>
          </p:nvSpPr>
          <p:spPr bwMode="auto">
            <a:xfrm>
              <a:off x="2833" y="2573"/>
              <a:ext cx="94" cy="95"/>
            </a:xfrm>
            <a:custGeom>
              <a:avLst/>
              <a:gdLst>
                <a:gd name="T0" fmla="*/ 189 w 380"/>
                <a:gd name="T1" fmla="*/ 0 h 379"/>
                <a:gd name="T2" fmla="*/ 152 w 380"/>
                <a:gd name="T3" fmla="*/ 4 h 379"/>
                <a:gd name="T4" fmla="*/ 116 w 380"/>
                <a:gd name="T5" fmla="*/ 16 h 379"/>
                <a:gd name="T6" fmla="*/ 84 w 380"/>
                <a:gd name="T7" fmla="*/ 33 h 379"/>
                <a:gd name="T8" fmla="*/ 56 w 380"/>
                <a:gd name="T9" fmla="*/ 56 h 379"/>
                <a:gd name="T10" fmla="*/ 33 w 380"/>
                <a:gd name="T11" fmla="*/ 83 h 379"/>
                <a:gd name="T12" fmla="*/ 16 w 380"/>
                <a:gd name="T13" fmla="*/ 116 h 379"/>
                <a:gd name="T14" fmla="*/ 4 w 380"/>
                <a:gd name="T15" fmla="*/ 151 h 379"/>
                <a:gd name="T16" fmla="*/ 0 w 380"/>
                <a:gd name="T17" fmla="*/ 190 h 379"/>
                <a:gd name="T18" fmla="*/ 2 w 380"/>
                <a:gd name="T19" fmla="*/ 208 h 379"/>
                <a:gd name="T20" fmla="*/ 10 w 380"/>
                <a:gd name="T21" fmla="*/ 246 h 379"/>
                <a:gd name="T22" fmla="*/ 24 w 380"/>
                <a:gd name="T23" fmla="*/ 280 h 379"/>
                <a:gd name="T24" fmla="*/ 45 w 380"/>
                <a:gd name="T25" fmla="*/ 310 h 379"/>
                <a:gd name="T26" fmla="*/ 69 w 380"/>
                <a:gd name="T27" fmla="*/ 336 h 379"/>
                <a:gd name="T28" fmla="*/ 99 w 380"/>
                <a:gd name="T29" fmla="*/ 356 h 379"/>
                <a:gd name="T30" fmla="*/ 133 w 380"/>
                <a:gd name="T31" fmla="*/ 370 h 379"/>
                <a:gd name="T32" fmla="*/ 171 w 380"/>
                <a:gd name="T33" fmla="*/ 378 h 379"/>
                <a:gd name="T34" fmla="*/ 189 w 380"/>
                <a:gd name="T35" fmla="*/ 379 h 379"/>
                <a:gd name="T36" fmla="*/ 228 w 380"/>
                <a:gd name="T37" fmla="*/ 375 h 379"/>
                <a:gd name="T38" fmla="*/ 264 w 380"/>
                <a:gd name="T39" fmla="*/ 363 h 379"/>
                <a:gd name="T40" fmla="*/ 296 w 380"/>
                <a:gd name="T41" fmla="*/ 346 h 379"/>
                <a:gd name="T42" fmla="*/ 324 w 380"/>
                <a:gd name="T43" fmla="*/ 323 h 379"/>
                <a:gd name="T44" fmla="*/ 347 w 380"/>
                <a:gd name="T45" fmla="*/ 296 h 379"/>
                <a:gd name="T46" fmla="*/ 364 w 380"/>
                <a:gd name="T47" fmla="*/ 263 h 379"/>
                <a:gd name="T48" fmla="*/ 376 w 380"/>
                <a:gd name="T49" fmla="*/ 228 h 379"/>
                <a:gd name="T50" fmla="*/ 380 w 380"/>
                <a:gd name="T51" fmla="*/ 190 h 379"/>
                <a:gd name="T52" fmla="*/ 378 w 380"/>
                <a:gd name="T53" fmla="*/ 171 h 379"/>
                <a:gd name="T54" fmla="*/ 370 w 380"/>
                <a:gd name="T55" fmla="*/ 133 h 379"/>
                <a:gd name="T56" fmla="*/ 356 w 380"/>
                <a:gd name="T57" fmla="*/ 99 h 379"/>
                <a:gd name="T58" fmla="*/ 335 w 380"/>
                <a:gd name="T59" fmla="*/ 69 h 379"/>
                <a:gd name="T60" fmla="*/ 311 w 380"/>
                <a:gd name="T61" fmla="*/ 44 h 379"/>
                <a:gd name="T62" fmla="*/ 281 w 380"/>
                <a:gd name="T63" fmla="*/ 23 h 379"/>
                <a:gd name="T64" fmla="*/ 247 w 380"/>
                <a:gd name="T65" fmla="*/ 9 h 379"/>
                <a:gd name="T66" fmla="*/ 209 w 380"/>
                <a:gd name="T67" fmla="*/ 1 h 379"/>
                <a:gd name="T68" fmla="*/ 189 w 380"/>
                <a:gd name="T69"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0" h="379">
                  <a:moveTo>
                    <a:pt x="189" y="0"/>
                  </a:moveTo>
                  <a:lnTo>
                    <a:pt x="189" y="0"/>
                  </a:lnTo>
                  <a:lnTo>
                    <a:pt x="171" y="1"/>
                  </a:lnTo>
                  <a:lnTo>
                    <a:pt x="152" y="4"/>
                  </a:lnTo>
                  <a:lnTo>
                    <a:pt x="133" y="9"/>
                  </a:lnTo>
                  <a:lnTo>
                    <a:pt x="116" y="16"/>
                  </a:lnTo>
                  <a:lnTo>
                    <a:pt x="99" y="23"/>
                  </a:lnTo>
                  <a:lnTo>
                    <a:pt x="84" y="33"/>
                  </a:lnTo>
                  <a:lnTo>
                    <a:pt x="69" y="44"/>
                  </a:lnTo>
                  <a:lnTo>
                    <a:pt x="56" y="56"/>
                  </a:lnTo>
                  <a:lnTo>
                    <a:pt x="45" y="69"/>
                  </a:lnTo>
                  <a:lnTo>
                    <a:pt x="33" y="83"/>
                  </a:lnTo>
                  <a:lnTo>
                    <a:pt x="24" y="99"/>
                  </a:lnTo>
                  <a:lnTo>
                    <a:pt x="16" y="116"/>
                  </a:lnTo>
                  <a:lnTo>
                    <a:pt x="10" y="133"/>
                  </a:lnTo>
                  <a:lnTo>
                    <a:pt x="4" y="151"/>
                  </a:lnTo>
                  <a:lnTo>
                    <a:pt x="2" y="171"/>
                  </a:lnTo>
                  <a:lnTo>
                    <a:pt x="0" y="190"/>
                  </a:lnTo>
                  <a:lnTo>
                    <a:pt x="0" y="190"/>
                  </a:lnTo>
                  <a:lnTo>
                    <a:pt x="2" y="208"/>
                  </a:lnTo>
                  <a:lnTo>
                    <a:pt x="4" y="228"/>
                  </a:lnTo>
                  <a:lnTo>
                    <a:pt x="10" y="246"/>
                  </a:lnTo>
                  <a:lnTo>
                    <a:pt x="16" y="263"/>
                  </a:lnTo>
                  <a:lnTo>
                    <a:pt x="24" y="280"/>
                  </a:lnTo>
                  <a:lnTo>
                    <a:pt x="33" y="296"/>
                  </a:lnTo>
                  <a:lnTo>
                    <a:pt x="45" y="310"/>
                  </a:lnTo>
                  <a:lnTo>
                    <a:pt x="56" y="323"/>
                  </a:lnTo>
                  <a:lnTo>
                    <a:pt x="69" y="336"/>
                  </a:lnTo>
                  <a:lnTo>
                    <a:pt x="84" y="346"/>
                  </a:lnTo>
                  <a:lnTo>
                    <a:pt x="99" y="356"/>
                  </a:lnTo>
                  <a:lnTo>
                    <a:pt x="116" y="363"/>
                  </a:lnTo>
                  <a:lnTo>
                    <a:pt x="133" y="370"/>
                  </a:lnTo>
                  <a:lnTo>
                    <a:pt x="152" y="375"/>
                  </a:lnTo>
                  <a:lnTo>
                    <a:pt x="171" y="378"/>
                  </a:lnTo>
                  <a:lnTo>
                    <a:pt x="189" y="379"/>
                  </a:lnTo>
                  <a:lnTo>
                    <a:pt x="189" y="379"/>
                  </a:lnTo>
                  <a:lnTo>
                    <a:pt x="209" y="378"/>
                  </a:lnTo>
                  <a:lnTo>
                    <a:pt x="228" y="375"/>
                  </a:lnTo>
                  <a:lnTo>
                    <a:pt x="247" y="370"/>
                  </a:lnTo>
                  <a:lnTo>
                    <a:pt x="264" y="363"/>
                  </a:lnTo>
                  <a:lnTo>
                    <a:pt x="281" y="356"/>
                  </a:lnTo>
                  <a:lnTo>
                    <a:pt x="296" y="346"/>
                  </a:lnTo>
                  <a:lnTo>
                    <a:pt x="311" y="336"/>
                  </a:lnTo>
                  <a:lnTo>
                    <a:pt x="324" y="323"/>
                  </a:lnTo>
                  <a:lnTo>
                    <a:pt x="335" y="310"/>
                  </a:lnTo>
                  <a:lnTo>
                    <a:pt x="347" y="296"/>
                  </a:lnTo>
                  <a:lnTo>
                    <a:pt x="356" y="280"/>
                  </a:lnTo>
                  <a:lnTo>
                    <a:pt x="364" y="263"/>
                  </a:lnTo>
                  <a:lnTo>
                    <a:pt x="370" y="246"/>
                  </a:lnTo>
                  <a:lnTo>
                    <a:pt x="376" y="228"/>
                  </a:lnTo>
                  <a:lnTo>
                    <a:pt x="378" y="208"/>
                  </a:lnTo>
                  <a:lnTo>
                    <a:pt x="380" y="190"/>
                  </a:lnTo>
                  <a:lnTo>
                    <a:pt x="380" y="190"/>
                  </a:lnTo>
                  <a:lnTo>
                    <a:pt x="378" y="171"/>
                  </a:lnTo>
                  <a:lnTo>
                    <a:pt x="376" y="151"/>
                  </a:lnTo>
                  <a:lnTo>
                    <a:pt x="370" y="133"/>
                  </a:lnTo>
                  <a:lnTo>
                    <a:pt x="364" y="116"/>
                  </a:lnTo>
                  <a:lnTo>
                    <a:pt x="356" y="99"/>
                  </a:lnTo>
                  <a:lnTo>
                    <a:pt x="347" y="83"/>
                  </a:lnTo>
                  <a:lnTo>
                    <a:pt x="335" y="69"/>
                  </a:lnTo>
                  <a:lnTo>
                    <a:pt x="324" y="56"/>
                  </a:lnTo>
                  <a:lnTo>
                    <a:pt x="311" y="44"/>
                  </a:lnTo>
                  <a:lnTo>
                    <a:pt x="296" y="33"/>
                  </a:lnTo>
                  <a:lnTo>
                    <a:pt x="281" y="23"/>
                  </a:lnTo>
                  <a:lnTo>
                    <a:pt x="264" y="16"/>
                  </a:lnTo>
                  <a:lnTo>
                    <a:pt x="247" y="9"/>
                  </a:lnTo>
                  <a:lnTo>
                    <a:pt x="228" y="4"/>
                  </a:lnTo>
                  <a:lnTo>
                    <a:pt x="209" y="1"/>
                  </a:lnTo>
                  <a:lnTo>
                    <a:pt x="189" y="0"/>
                  </a:lnTo>
                  <a:lnTo>
                    <a:pt x="18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6" name="Freeform 152"/>
            <p:cNvSpPr>
              <a:spLocks/>
            </p:cNvSpPr>
            <p:nvPr userDrawn="1"/>
          </p:nvSpPr>
          <p:spPr bwMode="auto">
            <a:xfrm>
              <a:off x="2843" y="2837"/>
              <a:ext cx="74" cy="74"/>
            </a:xfrm>
            <a:custGeom>
              <a:avLst/>
              <a:gdLst>
                <a:gd name="T0" fmla="*/ 148 w 297"/>
                <a:gd name="T1" fmla="*/ 0 h 297"/>
                <a:gd name="T2" fmla="*/ 120 w 297"/>
                <a:gd name="T3" fmla="*/ 3 h 297"/>
                <a:gd name="T4" fmla="*/ 91 w 297"/>
                <a:gd name="T5" fmla="*/ 12 h 297"/>
                <a:gd name="T6" fmla="*/ 66 w 297"/>
                <a:gd name="T7" fmla="*/ 25 h 297"/>
                <a:gd name="T8" fmla="*/ 44 w 297"/>
                <a:gd name="T9" fmla="*/ 43 h 297"/>
                <a:gd name="T10" fmla="*/ 26 w 297"/>
                <a:gd name="T11" fmla="*/ 65 h 297"/>
                <a:gd name="T12" fmla="*/ 12 w 297"/>
                <a:gd name="T13" fmla="*/ 90 h 297"/>
                <a:gd name="T14" fmla="*/ 4 w 297"/>
                <a:gd name="T15" fmla="*/ 119 h 297"/>
                <a:gd name="T16" fmla="*/ 0 w 297"/>
                <a:gd name="T17" fmla="*/ 148 h 297"/>
                <a:gd name="T18" fmla="*/ 1 w 297"/>
                <a:gd name="T19" fmla="*/ 163 h 297"/>
                <a:gd name="T20" fmla="*/ 8 w 297"/>
                <a:gd name="T21" fmla="*/ 193 h 297"/>
                <a:gd name="T22" fmla="*/ 18 w 297"/>
                <a:gd name="T23" fmla="*/ 219 h 297"/>
                <a:gd name="T24" fmla="*/ 35 w 297"/>
                <a:gd name="T25" fmla="*/ 242 h 297"/>
                <a:gd name="T26" fmla="*/ 55 w 297"/>
                <a:gd name="T27" fmla="*/ 263 h 297"/>
                <a:gd name="T28" fmla="*/ 78 w 297"/>
                <a:gd name="T29" fmla="*/ 279 h 297"/>
                <a:gd name="T30" fmla="*/ 105 w 297"/>
                <a:gd name="T31" fmla="*/ 290 h 297"/>
                <a:gd name="T32" fmla="*/ 134 w 297"/>
                <a:gd name="T33" fmla="*/ 296 h 297"/>
                <a:gd name="T34" fmla="*/ 148 w 297"/>
                <a:gd name="T35" fmla="*/ 297 h 297"/>
                <a:gd name="T36" fmla="*/ 178 w 297"/>
                <a:gd name="T37" fmla="*/ 293 h 297"/>
                <a:gd name="T38" fmla="*/ 207 w 297"/>
                <a:gd name="T39" fmla="*/ 285 h 297"/>
                <a:gd name="T40" fmla="*/ 232 w 297"/>
                <a:gd name="T41" fmla="*/ 271 h 297"/>
                <a:gd name="T42" fmla="*/ 254 w 297"/>
                <a:gd name="T43" fmla="*/ 253 h 297"/>
                <a:gd name="T44" fmla="*/ 272 w 297"/>
                <a:gd name="T45" fmla="*/ 231 h 297"/>
                <a:gd name="T46" fmla="*/ 286 w 297"/>
                <a:gd name="T47" fmla="*/ 206 h 297"/>
                <a:gd name="T48" fmla="*/ 294 w 297"/>
                <a:gd name="T49" fmla="*/ 178 h 297"/>
                <a:gd name="T50" fmla="*/ 297 w 297"/>
                <a:gd name="T51" fmla="*/ 148 h 297"/>
                <a:gd name="T52" fmla="*/ 297 w 297"/>
                <a:gd name="T53" fmla="*/ 133 h 297"/>
                <a:gd name="T54" fmla="*/ 290 w 297"/>
                <a:gd name="T55" fmla="*/ 104 h 297"/>
                <a:gd name="T56" fmla="*/ 280 w 297"/>
                <a:gd name="T57" fmla="*/ 77 h 297"/>
                <a:gd name="T58" fmla="*/ 263 w 297"/>
                <a:gd name="T59" fmla="*/ 53 h 297"/>
                <a:gd name="T60" fmla="*/ 243 w 297"/>
                <a:gd name="T61" fmla="*/ 34 h 297"/>
                <a:gd name="T62" fmla="*/ 220 w 297"/>
                <a:gd name="T63" fmla="*/ 17 h 297"/>
                <a:gd name="T64" fmla="*/ 193 w 297"/>
                <a:gd name="T65" fmla="*/ 6 h 297"/>
                <a:gd name="T66" fmla="*/ 164 w 297"/>
                <a:gd name="T67" fmla="*/ 0 h 297"/>
                <a:gd name="T68" fmla="*/ 148 w 297"/>
                <a:gd name="T69"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7" h="297">
                  <a:moveTo>
                    <a:pt x="148" y="0"/>
                  </a:moveTo>
                  <a:lnTo>
                    <a:pt x="148" y="0"/>
                  </a:lnTo>
                  <a:lnTo>
                    <a:pt x="134" y="0"/>
                  </a:lnTo>
                  <a:lnTo>
                    <a:pt x="120" y="3"/>
                  </a:lnTo>
                  <a:lnTo>
                    <a:pt x="105" y="6"/>
                  </a:lnTo>
                  <a:lnTo>
                    <a:pt x="91" y="12"/>
                  </a:lnTo>
                  <a:lnTo>
                    <a:pt x="78" y="17"/>
                  </a:lnTo>
                  <a:lnTo>
                    <a:pt x="66" y="25"/>
                  </a:lnTo>
                  <a:lnTo>
                    <a:pt x="55" y="34"/>
                  </a:lnTo>
                  <a:lnTo>
                    <a:pt x="44" y="43"/>
                  </a:lnTo>
                  <a:lnTo>
                    <a:pt x="35" y="53"/>
                  </a:lnTo>
                  <a:lnTo>
                    <a:pt x="26" y="65"/>
                  </a:lnTo>
                  <a:lnTo>
                    <a:pt x="18" y="77"/>
                  </a:lnTo>
                  <a:lnTo>
                    <a:pt x="12" y="90"/>
                  </a:lnTo>
                  <a:lnTo>
                    <a:pt x="8" y="104"/>
                  </a:lnTo>
                  <a:lnTo>
                    <a:pt x="4" y="119"/>
                  </a:lnTo>
                  <a:lnTo>
                    <a:pt x="1" y="133"/>
                  </a:lnTo>
                  <a:lnTo>
                    <a:pt x="0" y="148"/>
                  </a:lnTo>
                  <a:lnTo>
                    <a:pt x="0" y="148"/>
                  </a:lnTo>
                  <a:lnTo>
                    <a:pt x="1" y="163"/>
                  </a:lnTo>
                  <a:lnTo>
                    <a:pt x="4" y="178"/>
                  </a:lnTo>
                  <a:lnTo>
                    <a:pt x="8" y="193"/>
                  </a:lnTo>
                  <a:lnTo>
                    <a:pt x="12" y="206"/>
                  </a:lnTo>
                  <a:lnTo>
                    <a:pt x="18" y="219"/>
                  </a:lnTo>
                  <a:lnTo>
                    <a:pt x="26" y="231"/>
                  </a:lnTo>
                  <a:lnTo>
                    <a:pt x="35" y="242"/>
                  </a:lnTo>
                  <a:lnTo>
                    <a:pt x="44" y="253"/>
                  </a:lnTo>
                  <a:lnTo>
                    <a:pt x="55" y="263"/>
                  </a:lnTo>
                  <a:lnTo>
                    <a:pt x="66" y="271"/>
                  </a:lnTo>
                  <a:lnTo>
                    <a:pt x="78" y="279"/>
                  </a:lnTo>
                  <a:lnTo>
                    <a:pt x="91" y="285"/>
                  </a:lnTo>
                  <a:lnTo>
                    <a:pt x="105" y="290"/>
                  </a:lnTo>
                  <a:lnTo>
                    <a:pt x="120" y="293"/>
                  </a:lnTo>
                  <a:lnTo>
                    <a:pt x="134" y="296"/>
                  </a:lnTo>
                  <a:lnTo>
                    <a:pt x="148" y="297"/>
                  </a:lnTo>
                  <a:lnTo>
                    <a:pt x="148" y="297"/>
                  </a:lnTo>
                  <a:lnTo>
                    <a:pt x="164" y="296"/>
                  </a:lnTo>
                  <a:lnTo>
                    <a:pt x="178" y="293"/>
                  </a:lnTo>
                  <a:lnTo>
                    <a:pt x="193" y="290"/>
                  </a:lnTo>
                  <a:lnTo>
                    <a:pt x="207" y="285"/>
                  </a:lnTo>
                  <a:lnTo>
                    <a:pt x="220" y="279"/>
                  </a:lnTo>
                  <a:lnTo>
                    <a:pt x="232" y="271"/>
                  </a:lnTo>
                  <a:lnTo>
                    <a:pt x="243" y="263"/>
                  </a:lnTo>
                  <a:lnTo>
                    <a:pt x="254" y="253"/>
                  </a:lnTo>
                  <a:lnTo>
                    <a:pt x="263" y="242"/>
                  </a:lnTo>
                  <a:lnTo>
                    <a:pt x="272" y="231"/>
                  </a:lnTo>
                  <a:lnTo>
                    <a:pt x="280" y="219"/>
                  </a:lnTo>
                  <a:lnTo>
                    <a:pt x="286" y="206"/>
                  </a:lnTo>
                  <a:lnTo>
                    <a:pt x="290" y="193"/>
                  </a:lnTo>
                  <a:lnTo>
                    <a:pt x="294" y="178"/>
                  </a:lnTo>
                  <a:lnTo>
                    <a:pt x="297" y="163"/>
                  </a:lnTo>
                  <a:lnTo>
                    <a:pt x="297" y="148"/>
                  </a:lnTo>
                  <a:lnTo>
                    <a:pt x="297" y="148"/>
                  </a:lnTo>
                  <a:lnTo>
                    <a:pt x="297" y="133"/>
                  </a:lnTo>
                  <a:lnTo>
                    <a:pt x="294" y="119"/>
                  </a:lnTo>
                  <a:lnTo>
                    <a:pt x="290" y="104"/>
                  </a:lnTo>
                  <a:lnTo>
                    <a:pt x="286" y="90"/>
                  </a:lnTo>
                  <a:lnTo>
                    <a:pt x="280" y="77"/>
                  </a:lnTo>
                  <a:lnTo>
                    <a:pt x="272" y="65"/>
                  </a:lnTo>
                  <a:lnTo>
                    <a:pt x="263" y="53"/>
                  </a:lnTo>
                  <a:lnTo>
                    <a:pt x="254" y="43"/>
                  </a:lnTo>
                  <a:lnTo>
                    <a:pt x="243" y="34"/>
                  </a:lnTo>
                  <a:lnTo>
                    <a:pt x="232" y="25"/>
                  </a:lnTo>
                  <a:lnTo>
                    <a:pt x="220" y="17"/>
                  </a:lnTo>
                  <a:lnTo>
                    <a:pt x="207" y="12"/>
                  </a:lnTo>
                  <a:lnTo>
                    <a:pt x="193" y="6"/>
                  </a:lnTo>
                  <a:lnTo>
                    <a:pt x="178" y="3"/>
                  </a:lnTo>
                  <a:lnTo>
                    <a:pt x="164" y="0"/>
                  </a:lnTo>
                  <a:lnTo>
                    <a:pt x="148" y="0"/>
                  </a:ln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835006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 fill">
    <p:spTree>
      <p:nvGrpSpPr>
        <p:cNvPr id="1" name=""/>
        <p:cNvGrpSpPr/>
        <p:nvPr/>
      </p:nvGrpSpPr>
      <p:grpSpPr>
        <a:xfrm>
          <a:off x="0" y="0"/>
          <a:ext cx="0" cy="0"/>
          <a:chOff x="0" y="0"/>
          <a:chExt cx="0" cy="0"/>
        </a:xfrm>
      </p:grpSpPr>
      <p:sp>
        <p:nvSpPr>
          <p:cNvPr id="4" name="Rectangle 3"/>
          <p:cNvSpPr/>
          <p:nvPr userDrawn="1"/>
        </p:nvSpPr>
        <p:spPr>
          <a:xfrm>
            <a:off x="0" y="-1429"/>
            <a:ext cx="9144000" cy="928529"/>
          </a:xfrm>
          <a:prstGeom prst="rect">
            <a:avLst/>
          </a:prstGeom>
          <a:solidFill>
            <a:schemeClr val="accent1"/>
          </a:solidFill>
          <a:ln w="6350" cap="sq" cmpd="sng" algn="ctr">
            <a:noFill/>
            <a:prstDash val="solid"/>
            <a:miter lim="800000"/>
          </a:ln>
          <a:effectLst/>
        </p:spPr>
        <p:txBody>
          <a:bodyPr rot="0" spcFirstLastPara="0" vert="horz" wrap="square" lIns="137160" tIns="137160" rIns="137160" bIns="13716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a:ln>
                <a:noFill/>
              </a:ln>
              <a:solidFill>
                <a:prstClr val="white"/>
              </a:solidFill>
              <a:effectLst/>
              <a:uLnTx/>
              <a:uFillTx/>
              <a:ea typeface="+mn-ea"/>
              <a:cs typeface="+mn-cs"/>
            </a:endParaRPr>
          </a:p>
        </p:txBody>
      </p:sp>
      <p:sp>
        <p:nvSpPr>
          <p:cNvPr id="2" name="Title 1"/>
          <p:cNvSpPr>
            <a:spLocks noGrp="1"/>
          </p:cNvSpPr>
          <p:nvPr>
            <p:ph type="title" hasCustomPrompt="1"/>
          </p:nvPr>
        </p:nvSpPr>
        <p:spPr>
          <a:xfrm>
            <a:off x="312738" y="213503"/>
            <a:ext cx="8518524" cy="578538"/>
          </a:xfrm>
        </p:spPr>
        <p:txBody>
          <a:bodyPr tIns="0" bIns="0"/>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408403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11151" y="213504"/>
            <a:ext cx="8521699" cy="578537"/>
          </a:xfrm>
          <a:prstGeom prst="rect">
            <a:avLst/>
          </a:prstGeom>
        </p:spPr>
        <p:txBody>
          <a:bodyPr vert="horz" lIns="0" tIns="0" rIns="0" bIns="0" rtlCol="0" anchor="b">
            <a:noAutofit/>
          </a:bodyPr>
          <a:lstStyle/>
          <a:p>
            <a:pPr lvl="0" defTabSz="457200"/>
            <a:r>
              <a:rPr lang="en-US"/>
              <a:t>Click to edit Master title style</a:t>
            </a:r>
            <a:endParaRPr lang="en-US" dirty="0"/>
          </a:p>
        </p:txBody>
      </p:sp>
      <p:sp>
        <p:nvSpPr>
          <p:cNvPr id="25" name="Text Placeholder 24"/>
          <p:cNvSpPr>
            <a:spLocks noGrp="1"/>
          </p:cNvSpPr>
          <p:nvPr>
            <p:ph type="body" idx="1"/>
          </p:nvPr>
        </p:nvSpPr>
        <p:spPr>
          <a:xfrm>
            <a:off x="312738" y="1160464"/>
            <a:ext cx="8518647" cy="3506786"/>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10" name="Group 4"/>
          <p:cNvGrpSpPr>
            <a:grpSpLocks noChangeAspect="1"/>
          </p:cNvGrpSpPr>
          <p:nvPr userDrawn="1"/>
        </p:nvGrpSpPr>
        <p:grpSpPr bwMode="auto">
          <a:xfrm>
            <a:off x="7948181" y="4838899"/>
            <a:ext cx="883081" cy="128016"/>
            <a:chOff x="-1130" y="731"/>
            <a:chExt cx="5760" cy="835"/>
          </a:xfrm>
          <a:solidFill>
            <a:schemeClr val="tx1"/>
          </a:solidFill>
        </p:grpSpPr>
        <p:sp>
          <p:nvSpPr>
            <p:cNvPr id="11" name="Freeform 5"/>
            <p:cNvSpPr>
              <a:spLocks noEditPoints="1"/>
            </p:cNvSpPr>
            <p:nvPr userDrawn="1"/>
          </p:nvSpPr>
          <p:spPr bwMode="auto">
            <a:xfrm>
              <a:off x="-1130" y="796"/>
              <a:ext cx="521" cy="756"/>
            </a:xfrm>
            <a:custGeom>
              <a:avLst/>
              <a:gdLst>
                <a:gd name="T0" fmla="*/ 268 w 1564"/>
                <a:gd name="T1" fmla="*/ 1587 h 2268"/>
                <a:gd name="T2" fmla="*/ 0 w 1564"/>
                <a:gd name="T3" fmla="*/ 1587 h 2268"/>
                <a:gd name="T4" fmla="*/ 0 w 1564"/>
                <a:gd name="T5" fmla="*/ 1322 h 2268"/>
                <a:gd name="T6" fmla="*/ 297 w 1564"/>
                <a:gd name="T7" fmla="*/ 1322 h 2268"/>
                <a:gd name="T8" fmla="*/ 352 w 1564"/>
                <a:gd name="T9" fmla="*/ 872 h 2268"/>
                <a:gd name="T10" fmla="*/ 70 w 1564"/>
                <a:gd name="T11" fmla="*/ 872 h 2268"/>
                <a:gd name="T12" fmla="*/ 70 w 1564"/>
                <a:gd name="T13" fmla="*/ 607 h 2268"/>
                <a:gd name="T14" fmla="*/ 387 w 1564"/>
                <a:gd name="T15" fmla="*/ 607 h 2268"/>
                <a:gd name="T16" fmla="*/ 464 w 1564"/>
                <a:gd name="T17" fmla="*/ 0 h 2268"/>
                <a:gd name="T18" fmla="*/ 705 w 1564"/>
                <a:gd name="T19" fmla="*/ 0 h 2268"/>
                <a:gd name="T20" fmla="*/ 631 w 1564"/>
                <a:gd name="T21" fmla="*/ 607 h 2268"/>
                <a:gd name="T22" fmla="*/ 1040 w 1564"/>
                <a:gd name="T23" fmla="*/ 607 h 2268"/>
                <a:gd name="T24" fmla="*/ 1121 w 1564"/>
                <a:gd name="T25" fmla="*/ 0 h 2268"/>
                <a:gd name="T26" fmla="*/ 1358 w 1564"/>
                <a:gd name="T27" fmla="*/ 0 h 2268"/>
                <a:gd name="T28" fmla="*/ 1284 w 1564"/>
                <a:gd name="T29" fmla="*/ 607 h 2268"/>
                <a:gd name="T30" fmla="*/ 1564 w 1564"/>
                <a:gd name="T31" fmla="*/ 607 h 2268"/>
                <a:gd name="T32" fmla="*/ 1564 w 1564"/>
                <a:gd name="T33" fmla="*/ 872 h 2268"/>
                <a:gd name="T34" fmla="*/ 1253 w 1564"/>
                <a:gd name="T35" fmla="*/ 872 h 2268"/>
                <a:gd name="T36" fmla="*/ 1197 w 1564"/>
                <a:gd name="T37" fmla="*/ 1322 h 2268"/>
                <a:gd name="T38" fmla="*/ 1494 w 1564"/>
                <a:gd name="T39" fmla="*/ 1322 h 2268"/>
                <a:gd name="T40" fmla="*/ 1494 w 1564"/>
                <a:gd name="T41" fmla="*/ 1587 h 2268"/>
                <a:gd name="T42" fmla="*/ 1166 w 1564"/>
                <a:gd name="T43" fmla="*/ 1587 h 2268"/>
                <a:gd name="T44" fmla="*/ 1085 w 1564"/>
                <a:gd name="T45" fmla="*/ 2268 h 2268"/>
                <a:gd name="T46" fmla="*/ 841 w 1564"/>
                <a:gd name="T47" fmla="*/ 2268 h 2268"/>
                <a:gd name="T48" fmla="*/ 921 w 1564"/>
                <a:gd name="T49" fmla="*/ 1587 h 2268"/>
                <a:gd name="T50" fmla="*/ 514 w 1564"/>
                <a:gd name="T51" fmla="*/ 1587 h 2268"/>
                <a:gd name="T52" fmla="*/ 430 w 1564"/>
                <a:gd name="T53" fmla="*/ 2268 h 2268"/>
                <a:gd name="T54" fmla="*/ 184 w 1564"/>
                <a:gd name="T55" fmla="*/ 2268 h 2268"/>
                <a:gd name="T56" fmla="*/ 268 w 1564"/>
                <a:gd name="T57" fmla="*/ 1587 h 2268"/>
                <a:gd name="T58" fmla="*/ 953 w 1564"/>
                <a:gd name="T59" fmla="*/ 1322 h 2268"/>
                <a:gd name="T60" fmla="*/ 1009 w 1564"/>
                <a:gd name="T61" fmla="*/ 872 h 2268"/>
                <a:gd name="T62" fmla="*/ 597 w 1564"/>
                <a:gd name="T63" fmla="*/ 872 h 2268"/>
                <a:gd name="T64" fmla="*/ 541 w 1564"/>
                <a:gd name="T65" fmla="*/ 1322 h 2268"/>
                <a:gd name="T66" fmla="*/ 953 w 1564"/>
                <a:gd name="T67" fmla="*/ 1322 h 2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4" h="2268">
                  <a:moveTo>
                    <a:pt x="268" y="1587"/>
                  </a:moveTo>
                  <a:lnTo>
                    <a:pt x="0" y="1587"/>
                  </a:lnTo>
                  <a:lnTo>
                    <a:pt x="0" y="1322"/>
                  </a:lnTo>
                  <a:lnTo>
                    <a:pt x="297" y="1322"/>
                  </a:lnTo>
                  <a:lnTo>
                    <a:pt x="352" y="872"/>
                  </a:lnTo>
                  <a:lnTo>
                    <a:pt x="70" y="872"/>
                  </a:lnTo>
                  <a:lnTo>
                    <a:pt x="70" y="607"/>
                  </a:lnTo>
                  <a:lnTo>
                    <a:pt x="387" y="607"/>
                  </a:lnTo>
                  <a:lnTo>
                    <a:pt x="464" y="0"/>
                  </a:lnTo>
                  <a:lnTo>
                    <a:pt x="705" y="0"/>
                  </a:lnTo>
                  <a:lnTo>
                    <a:pt x="631" y="607"/>
                  </a:lnTo>
                  <a:lnTo>
                    <a:pt x="1040" y="607"/>
                  </a:lnTo>
                  <a:lnTo>
                    <a:pt x="1121" y="0"/>
                  </a:lnTo>
                  <a:lnTo>
                    <a:pt x="1358" y="0"/>
                  </a:lnTo>
                  <a:lnTo>
                    <a:pt x="1284" y="607"/>
                  </a:lnTo>
                  <a:lnTo>
                    <a:pt x="1564" y="607"/>
                  </a:lnTo>
                  <a:lnTo>
                    <a:pt x="1564" y="872"/>
                  </a:lnTo>
                  <a:lnTo>
                    <a:pt x="1253" y="872"/>
                  </a:lnTo>
                  <a:lnTo>
                    <a:pt x="1197" y="1322"/>
                  </a:lnTo>
                  <a:lnTo>
                    <a:pt x="1494" y="1322"/>
                  </a:lnTo>
                  <a:lnTo>
                    <a:pt x="1494" y="1587"/>
                  </a:lnTo>
                  <a:lnTo>
                    <a:pt x="1166" y="1587"/>
                  </a:lnTo>
                  <a:lnTo>
                    <a:pt x="1085" y="2268"/>
                  </a:lnTo>
                  <a:lnTo>
                    <a:pt x="841" y="2268"/>
                  </a:lnTo>
                  <a:lnTo>
                    <a:pt x="921" y="1587"/>
                  </a:lnTo>
                  <a:lnTo>
                    <a:pt x="514" y="1587"/>
                  </a:lnTo>
                  <a:lnTo>
                    <a:pt x="430" y="2268"/>
                  </a:lnTo>
                  <a:lnTo>
                    <a:pt x="184" y="2268"/>
                  </a:lnTo>
                  <a:lnTo>
                    <a:pt x="268" y="1587"/>
                  </a:lnTo>
                  <a:close/>
                  <a:moveTo>
                    <a:pt x="953" y="1322"/>
                  </a:moveTo>
                  <a:lnTo>
                    <a:pt x="1009" y="872"/>
                  </a:lnTo>
                  <a:lnTo>
                    <a:pt x="597" y="872"/>
                  </a:lnTo>
                  <a:lnTo>
                    <a:pt x="541" y="1322"/>
                  </a:lnTo>
                  <a:lnTo>
                    <a:pt x="953" y="13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6"/>
            <p:cNvSpPr>
              <a:spLocks noEditPoints="1"/>
            </p:cNvSpPr>
            <p:nvPr userDrawn="1"/>
          </p:nvSpPr>
          <p:spPr bwMode="auto">
            <a:xfrm>
              <a:off x="-498" y="792"/>
              <a:ext cx="556" cy="760"/>
            </a:xfrm>
            <a:custGeom>
              <a:avLst/>
              <a:gdLst>
                <a:gd name="T0" fmla="*/ 773 w 1666"/>
                <a:gd name="T1" fmla="*/ 0 h 2282"/>
                <a:gd name="T2" fmla="*/ 939 w 1666"/>
                <a:gd name="T3" fmla="*/ 11 h 2282"/>
                <a:gd name="T4" fmla="*/ 1091 w 1666"/>
                <a:gd name="T5" fmla="*/ 36 h 2282"/>
                <a:gd name="T6" fmla="*/ 1224 w 1666"/>
                <a:gd name="T7" fmla="*/ 79 h 2282"/>
                <a:gd name="T8" fmla="*/ 1338 w 1666"/>
                <a:gd name="T9" fmla="*/ 140 h 2282"/>
                <a:gd name="T10" fmla="*/ 1430 w 1666"/>
                <a:gd name="T11" fmla="*/ 222 h 2282"/>
                <a:gd name="T12" fmla="*/ 1495 w 1666"/>
                <a:gd name="T13" fmla="*/ 324 h 2282"/>
                <a:gd name="T14" fmla="*/ 1534 w 1666"/>
                <a:gd name="T15" fmla="*/ 451 h 2282"/>
                <a:gd name="T16" fmla="*/ 1544 w 1666"/>
                <a:gd name="T17" fmla="*/ 561 h 2282"/>
                <a:gd name="T18" fmla="*/ 1520 w 1666"/>
                <a:gd name="T19" fmla="*/ 720 h 2282"/>
                <a:gd name="T20" fmla="*/ 1471 w 1666"/>
                <a:gd name="T21" fmla="*/ 831 h 2282"/>
                <a:gd name="T22" fmla="*/ 1423 w 1666"/>
                <a:gd name="T23" fmla="*/ 896 h 2282"/>
                <a:gd name="T24" fmla="*/ 1362 w 1666"/>
                <a:gd name="T25" fmla="*/ 954 h 2282"/>
                <a:gd name="T26" fmla="*/ 1288 w 1666"/>
                <a:gd name="T27" fmla="*/ 1004 h 2282"/>
                <a:gd name="T28" fmla="*/ 1200 w 1666"/>
                <a:gd name="T29" fmla="*/ 1042 h 2282"/>
                <a:gd name="T30" fmla="*/ 1152 w 1666"/>
                <a:gd name="T31" fmla="*/ 1071 h 2282"/>
                <a:gd name="T32" fmla="*/ 1268 w 1666"/>
                <a:gd name="T33" fmla="*/ 1097 h 2282"/>
                <a:gd name="T34" fmla="*/ 1371 w 1666"/>
                <a:gd name="T35" fmla="*/ 1136 h 2282"/>
                <a:gd name="T36" fmla="*/ 1459 w 1666"/>
                <a:gd name="T37" fmla="*/ 1185 h 2282"/>
                <a:gd name="T38" fmla="*/ 1532 w 1666"/>
                <a:gd name="T39" fmla="*/ 1246 h 2282"/>
                <a:gd name="T40" fmla="*/ 1589 w 1666"/>
                <a:gd name="T41" fmla="*/ 1320 h 2282"/>
                <a:gd name="T42" fmla="*/ 1632 w 1666"/>
                <a:gd name="T43" fmla="*/ 1405 h 2282"/>
                <a:gd name="T44" fmla="*/ 1657 w 1666"/>
                <a:gd name="T45" fmla="*/ 1503 h 2282"/>
                <a:gd name="T46" fmla="*/ 1666 w 1666"/>
                <a:gd name="T47" fmla="*/ 1611 h 2282"/>
                <a:gd name="T48" fmla="*/ 1656 w 1666"/>
                <a:gd name="T49" fmla="*/ 1734 h 2282"/>
                <a:gd name="T50" fmla="*/ 1615 w 1666"/>
                <a:gd name="T51" fmla="*/ 1876 h 2282"/>
                <a:gd name="T52" fmla="*/ 1542 w 1666"/>
                <a:gd name="T53" fmla="*/ 1998 h 2282"/>
                <a:gd name="T54" fmla="*/ 1444 w 1666"/>
                <a:gd name="T55" fmla="*/ 2096 h 2282"/>
                <a:gd name="T56" fmla="*/ 1321 w 1666"/>
                <a:gd name="T57" fmla="*/ 2174 h 2282"/>
                <a:gd name="T58" fmla="*/ 1178 w 1666"/>
                <a:gd name="T59" fmla="*/ 2231 h 2282"/>
                <a:gd name="T60" fmla="*/ 1014 w 1666"/>
                <a:gd name="T61" fmla="*/ 2266 h 2282"/>
                <a:gd name="T62" fmla="*/ 836 w 1666"/>
                <a:gd name="T63" fmla="*/ 2280 h 2282"/>
                <a:gd name="T64" fmla="*/ 691 w 1666"/>
                <a:gd name="T65" fmla="*/ 946 h 2282"/>
                <a:gd name="T66" fmla="*/ 853 w 1666"/>
                <a:gd name="T67" fmla="*/ 933 h 2282"/>
                <a:gd name="T68" fmla="*/ 939 w 1666"/>
                <a:gd name="T69" fmla="*/ 910 h 2282"/>
                <a:gd name="T70" fmla="*/ 1009 w 1666"/>
                <a:gd name="T71" fmla="*/ 878 h 2282"/>
                <a:gd name="T72" fmla="*/ 1064 w 1666"/>
                <a:gd name="T73" fmla="*/ 835 h 2282"/>
                <a:gd name="T74" fmla="*/ 1105 w 1666"/>
                <a:gd name="T75" fmla="*/ 783 h 2282"/>
                <a:gd name="T76" fmla="*/ 1131 w 1666"/>
                <a:gd name="T77" fmla="*/ 720 h 2282"/>
                <a:gd name="T78" fmla="*/ 1144 w 1666"/>
                <a:gd name="T79" fmla="*/ 649 h 2282"/>
                <a:gd name="T80" fmla="*/ 1144 w 1666"/>
                <a:gd name="T81" fmla="*/ 573 h 2282"/>
                <a:gd name="T82" fmla="*/ 1129 w 1666"/>
                <a:gd name="T83" fmla="*/ 505 h 2282"/>
                <a:gd name="T84" fmla="*/ 1102 w 1666"/>
                <a:gd name="T85" fmla="*/ 449 h 2282"/>
                <a:gd name="T86" fmla="*/ 1061 w 1666"/>
                <a:gd name="T87" fmla="*/ 402 h 2282"/>
                <a:gd name="T88" fmla="*/ 1006 w 1666"/>
                <a:gd name="T89" fmla="*/ 367 h 2282"/>
                <a:gd name="T90" fmla="*/ 897 w 1666"/>
                <a:gd name="T91" fmla="*/ 330 h 2282"/>
                <a:gd name="T92" fmla="*/ 702 w 1666"/>
                <a:gd name="T93" fmla="*/ 313 h 2282"/>
                <a:gd name="T94" fmla="*/ 748 w 1666"/>
                <a:gd name="T95" fmla="*/ 1967 h 2282"/>
                <a:gd name="T96" fmla="*/ 894 w 1666"/>
                <a:gd name="T97" fmla="*/ 1958 h 2282"/>
                <a:gd name="T98" fmla="*/ 993 w 1666"/>
                <a:gd name="T99" fmla="*/ 1937 h 2282"/>
                <a:gd name="T100" fmla="*/ 1080 w 1666"/>
                <a:gd name="T101" fmla="*/ 1905 h 2282"/>
                <a:gd name="T102" fmla="*/ 1149 w 1666"/>
                <a:gd name="T103" fmla="*/ 1861 h 2282"/>
                <a:gd name="T104" fmla="*/ 1203 w 1666"/>
                <a:gd name="T105" fmla="*/ 1804 h 2282"/>
                <a:gd name="T106" fmla="*/ 1241 w 1666"/>
                <a:gd name="T107" fmla="*/ 1734 h 2282"/>
                <a:gd name="T108" fmla="*/ 1263 w 1666"/>
                <a:gd name="T109" fmla="*/ 1653 h 2282"/>
                <a:gd name="T110" fmla="*/ 1267 w 1666"/>
                <a:gd name="T111" fmla="*/ 1584 h 2282"/>
                <a:gd name="T112" fmla="*/ 1258 w 1666"/>
                <a:gd name="T113" fmla="*/ 1500 h 2282"/>
                <a:gd name="T114" fmla="*/ 1234 w 1666"/>
                <a:gd name="T115" fmla="*/ 1429 h 2282"/>
                <a:gd name="T116" fmla="*/ 1192 w 1666"/>
                <a:gd name="T117" fmla="*/ 1368 h 2282"/>
                <a:gd name="T118" fmla="*/ 1135 w 1666"/>
                <a:gd name="T119" fmla="*/ 1320 h 2282"/>
                <a:gd name="T120" fmla="*/ 1061 w 1666"/>
                <a:gd name="T121" fmla="*/ 1283 h 2282"/>
                <a:gd name="T122" fmla="*/ 972 w 1666"/>
                <a:gd name="T123" fmla="*/ 1256 h 2282"/>
                <a:gd name="T124" fmla="*/ 748 w 1666"/>
                <a:gd name="T125" fmla="*/ 1235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66" h="2282">
                  <a:moveTo>
                    <a:pt x="0" y="0"/>
                  </a:moveTo>
                  <a:lnTo>
                    <a:pt x="729" y="0"/>
                  </a:lnTo>
                  <a:lnTo>
                    <a:pt x="729" y="0"/>
                  </a:lnTo>
                  <a:lnTo>
                    <a:pt x="773" y="0"/>
                  </a:lnTo>
                  <a:lnTo>
                    <a:pt x="816" y="1"/>
                  </a:lnTo>
                  <a:lnTo>
                    <a:pt x="858" y="4"/>
                  </a:lnTo>
                  <a:lnTo>
                    <a:pt x="900" y="7"/>
                  </a:lnTo>
                  <a:lnTo>
                    <a:pt x="939" y="11"/>
                  </a:lnTo>
                  <a:lnTo>
                    <a:pt x="979" y="15"/>
                  </a:lnTo>
                  <a:lnTo>
                    <a:pt x="1017" y="21"/>
                  </a:lnTo>
                  <a:lnTo>
                    <a:pt x="1054" y="28"/>
                  </a:lnTo>
                  <a:lnTo>
                    <a:pt x="1091" y="36"/>
                  </a:lnTo>
                  <a:lnTo>
                    <a:pt x="1125" y="45"/>
                  </a:lnTo>
                  <a:lnTo>
                    <a:pt x="1159" y="55"/>
                  </a:lnTo>
                  <a:lnTo>
                    <a:pt x="1193" y="66"/>
                  </a:lnTo>
                  <a:lnTo>
                    <a:pt x="1224" y="79"/>
                  </a:lnTo>
                  <a:lnTo>
                    <a:pt x="1256" y="93"/>
                  </a:lnTo>
                  <a:lnTo>
                    <a:pt x="1284" y="107"/>
                  </a:lnTo>
                  <a:lnTo>
                    <a:pt x="1312" y="123"/>
                  </a:lnTo>
                  <a:lnTo>
                    <a:pt x="1338" y="140"/>
                  </a:lnTo>
                  <a:lnTo>
                    <a:pt x="1363" y="158"/>
                  </a:lnTo>
                  <a:lnTo>
                    <a:pt x="1388" y="178"/>
                  </a:lnTo>
                  <a:lnTo>
                    <a:pt x="1409" y="200"/>
                  </a:lnTo>
                  <a:lnTo>
                    <a:pt x="1430" y="222"/>
                  </a:lnTo>
                  <a:lnTo>
                    <a:pt x="1449" y="245"/>
                  </a:lnTo>
                  <a:lnTo>
                    <a:pt x="1466" y="270"/>
                  </a:lnTo>
                  <a:lnTo>
                    <a:pt x="1481" y="297"/>
                  </a:lnTo>
                  <a:lnTo>
                    <a:pt x="1495" y="324"/>
                  </a:lnTo>
                  <a:lnTo>
                    <a:pt x="1508" y="354"/>
                  </a:lnTo>
                  <a:lnTo>
                    <a:pt x="1518" y="384"/>
                  </a:lnTo>
                  <a:lnTo>
                    <a:pt x="1528" y="417"/>
                  </a:lnTo>
                  <a:lnTo>
                    <a:pt x="1534" y="451"/>
                  </a:lnTo>
                  <a:lnTo>
                    <a:pt x="1539" y="486"/>
                  </a:lnTo>
                  <a:lnTo>
                    <a:pt x="1542" y="523"/>
                  </a:lnTo>
                  <a:lnTo>
                    <a:pt x="1544" y="561"/>
                  </a:lnTo>
                  <a:lnTo>
                    <a:pt x="1544" y="561"/>
                  </a:lnTo>
                  <a:lnTo>
                    <a:pt x="1542" y="602"/>
                  </a:lnTo>
                  <a:lnTo>
                    <a:pt x="1538" y="642"/>
                  </a:lnTo>
                  <a:lnTo>
                    <a:pt x="1529" y="682"/>
                  </a:lnTo>
                  <a:lnTo>
                    <a:pt x="1520" y="720"/>
                  </a:lnTo>
                  <a:lnTo>
                    <a:pt x="1507" y="758"/>
                  </a:lnTo>
                  <a:lnTo>
                    <a:pt x="1490" y="795"/>
                  </a:lnTo>
                  <a:lnTo>
                    <a:pt x="1481" y="812"/>
                  </a:lnTo>
                  <a:lnTo>
                    <a:pt x="1471" y="831"/>
                  </a:lnTo>
                  <a:lnTo>
                    <a:pt x="1460" y="848"/>
                  </a:lnTo>
                  <a:lnTo>
                    <a:pt x="1449" y="863"/>
                  </a:lnTo>
                  <a:lnTo>
                    <a:pt x="1436" y="880"/>
                  </a:lnTo>
                  <a:lnTo>
                    <a:pt x="1423" y="896"/>
                  </a:lnTo>
                  <a:lnTo>
                    <a:pt x="1409" y="912"/>
                  </a:lnTo>
                  <a:lnTo>
                    <a:pt x="1395" y="926"/>
                  </a:lnTo>
                  <a:lnTo>
                    <a:pt x="1379" y="940"/>
                  </a:lnTo>
                  <a:lnTo>
                    <a:pt x="1362" y="954"/>
                  </a:lnTo>
                  <a:lnTo>
                    <a:pt x="1345" y="968"/>
                  </a:lnTo>
                  <a:lnTo>
                    <a:pt x="1327" y="980"/>
                  </a:lnTo>
                  <a:lnTo>
                    <a:pt x="1308" y="992"/>
                  </a:lnTo>
                  <a:lnTo>
                    <a:pt x="1288" y="1004"/>
                  </a:lnTo>
                  <a:lnTo>
                    <a:pt x="1267" y="1014"/>
                  </a:lnTo>
                  <a:lnTo>
                    <a:pt x="1246" y="1024"/>
                  </a:lnTo>
                  <a:lnTo>
                    <a:pt x="1224" y="1034"/>
                  </a:lnTo>
                  <a:lnTo>
                    <a:pt x="1200" y="1042"/>
                  </a:lnTo>
                  <a:lnTo>
                    <a:pt x="1178" y="1049"/>
                  </a:lnTo>
                  <a:lnTo>
                    <a:pt x="1152" y="1056"/>
                  </a:lnTo>
                  <a:lnTo>
                    <a:pt x="1152" y="1071"/>
                  </a:lnTo>
                  <a:lnTo>
                    <a:pt x="1152" y="1071"/>
                  </a:lnTo>
                  <a:lnTo>
                    <a:pt x="1183" y="1076"/>
                  </a:lnTo>
                  <a:lnTo>
                    <a:pt x="1212" y="1083"/>
                  </a:lnTo>
                  <a:lnTo>
                    <a:pt x="1240" y="1090"/>
                  </a:lnTo>
                  <a:lnTo>
                    <a:pt x="1268" y="1097"/>
                  </a:lnTo>
                  <a:lnTo>
                    <a:pt x="1295" y="1106"/>
                  </a:lnTo>
                  <a:lnTo>
                    <a:pt x="1321" y="1114"/>
                  </a:lnTo>
                  <a:lnTo>
                    <a:pt x="1346" y="1124"/>
                  </a:lnTo>
                  <a:lnTo>
                    <a:pt x="1371" y="1136"/>
                  </a:lnTo>
                  <a:lnTo>
                    <a:pt x="1395" y="1147"/>
                  </a:lnTo>
                  <a:lnTo>
                    <a:pt x="1416" y="1158"/>
                  </a:lnTo>
                  <a:lnTo>
                    <a:pt x="1439" y="1171"/>
                  </a:lnTo>
                  <a:lnTo>
                    <a:pt x="1459" y="1185"/>
                  </a:lnTo>
                  <a:lnTo>
                    <a:pt x="1478" y="1200"/>
                  </a:lnTo>
                  <a:lnTo>
                    <a:pt x="1497" y="1215"/>
                  </a:lnTo>
                  <a:lnTo>
                    <a:pt x="1515" y="1231"/>
                  </a:lnTo>
                  <a:lnTo>
                    <a:pt x="1532" y="1246"/>
                  </a:lnTo>
                  <a:lnTo>
                    <a:pt x="1548" y="1265"/>
                  </a:lnTo>
                  <a:lnTo>
                    <a:pt x="1562" y="1282"/>
                  </a:lnTo>
                  <a:lnTo>
                    <a:pt x="1576" y="1300"/>
                  </a:lnTo>
                  <a:lnTo>
                    <a:pt x="1589" y="1320"/>
                  </a:lnTo>
                  <a:lnTo>
                    <a:pt x="1602" y="1340"/>
                  </a:lnTo>
                  <a:lnTo>
                    <a:pt x="1612" y="1361"/>
                  </a:lnTo>
                  <a:lnTo>
                    <a:pt x="1622" y="1383"/>
                  </a:lnTo>
                  <a:lnTo>
                    <a:pt x="1632" y="1405"/>
                  </a:lnTo>
                  <a:lnTo>
                    <a:pt x="1639" y="1428"/>
                  </a:lnTo>
                  <a:lnTo>
                    <a:pt x="1646" y="1452"/>
                  </a:lnTo>
                  <a:lnTo>
                    <a:pt x="1652" y="1478"/>
                  </a:lnTo>
                  <a:lnTo>
                    <a:pt x="1657" y="1503"/>
                  </a:lnTo>
                  <a:lnTo>
                    <a:pt x="1660" y="1529"/>
                  </a:lnTo>
                  <a:lnTo>
                    <a:pt x="1663" y="1556"/>
                  </a:lnTo>
                  <a:lnTo>
                    <a:pt x="1664" y="1583"/>
                  </a:lnTo>
                  <a:lnTo>
                    <a:pt x="1666" y="1611"/>
                  </a:lnTo>
                  <a:lnTo>
                    <a:pt x="1666" y="1611"/>
                  </a:lnTo>
                  <a:lnTo>
                    <a:pt x="1664" y="1653"/>
                  </a:lnTo>
                  <a:lnTo>
                    <a:pt x="1661" y="1695"/>
                  </a:lnTo>
                  <a:lnTo>
                    <a:pt x="1656" y="1734"/>
                  </a:lnTo>
                  <a:lnTo>
                    <a:pt x="1649" y="1771"/>
                  </a:lnTo>
                  <a:lnTo>
                    <a:pt x="1639" y="1808"/>
                  </a:lnTo>
                  <a:lnTo>
                    <a:pt x="1627" y="1844"/>
                  </a:lnTo>
                  <a:lnTo>
                    <a:pt x="1615" y="1876"/>
                  </a:lnTo>
                  <a:lnTo>
                    <a:pt x="1599" y="1909"/>
                  </a:lnTo>
                  <a:lnTo>
                    <a:pt x="1582" y="1940"/>
                  </a:lnTo>
                  <a:lnTo>
                    <a:pt x="1564" y="1970"/>
                  </a:lnTo>
                  <a:lnTo>
                    <a:pt x="1542" y="1998"/>
                  </a:lnTo>
                  <a:lnTo>
                    <a:pt x="1521" y="2025"/>
                  </a:lnTo>
                  <a:lnTo>
                    <a:pt x="1497" y="2049"/>
                  </a:lnTo>
                  <a:lnTo>
                    <a:pt x="1471" y="2073"/>
                  </a:lnTo>
                  <a:lnTo>
                    <a:pt x="1444" y="2096"/>
                  </a:lnTo>
                  <a:lnTo>
                    <a:pt x="1416" y="2117"/>
                  </a:lnTo>
                  <a:lnTo>
                    <a:pt x="1386" y="2139"/>
                  </a:lnTo>
                  <a:lnTo>
                    <a:pt x="1355" y="2157"/>
                  </a:lnTo>
                  <a:lnTo>
                    <a:pt x="1321" y="2174"/>
                  </a:lnTo>
                  <a:lnTo>
                    <a:pt x="1287" y="2190"/>
                  </a:lnTo>
                  <a:lnTo>
                    <a:pt x="1251" y="2205"/>
                  </a:lnTo>
                  <a:lnTo>
                    <a:pt x="1215" y="2218"/>
                  </a:lnTo>
                  <a:lnTo>
                    <a:pt x="1178" y="2231"/>
                  </a:lnTo>
                  <a:lnTo>
                    <a:pt x="1138" y="2241"/>
                  </a:lnTo>
                  <a:lnTo>
                    <a:pt x="1098" y="2251"/>
                  </a:lnTo>
                  <a:lnTo>
                    <a:pt x="1057" y="2259"/>
                  </a:lnTo>
                  <a:lnTo>
                    <a:pt x="1014" y="2266"/>
                  </a:lnTo>
                  <a:lnTo>
                    <a:pt x="972" y="2272"/>
                  </a:lnTo>
                  <a:lnTo>
                    <a:pt x="926" y="2276"/>
                  </a:lnTo>
                  <a:lnTo>
                    <a:pt x="882" y="2279"/>
                  </a:lnTo>
                  <a:lnTo>
                    <a:pt x="836" y="2280"/>
                  </a:lnTo>
                  <a:lnTo>
                    <a:pt x="789" y="2282"/>
                  </a:lnTo>
                  <a:lnTo>
                    <a:pt x="0" y="2282"/>
                  </a:lnTo>
                  <a:lnTo>
                    <a:pt x="0" y="0"/>
                  </a:lnTo>
                  <a:close/>
                  <a:moveTo>
                    <a:pt x="691" y="946"/>
                  </a:moveTo>
                  <a:lnTo>
                    <a:pt x="691" y="946"/>
                  </a:lnTo>
                  <a:lnTo>
                    <a:pt x="749" y="944"/>
                  </a:lnTo>
                  <a:lnTo>
                    <a:pt x="803" y="940"/>
                  </a:lnTo>
                  <a:lnTo>
                    <a:pt x="853" y="933"/>
                  </a:lnTo>
                  <a:lnTo>
                    <a:pt x="875" y="927"/>
                  </a:lnTo>
                  <a:lnTo>
                    <a:pt x="898" y="923"/>
                  </a:lnTo>
                  <a:lnTo>
                    <a:pt x="919" y="917"/>
                  </a:lnTo>
                  <a:lnTo>
                    <a:pt x="939" y="910"/>
                  </a:lnTo>
                  <a:lnTo>
                    <a:pt x="958" y="903"/>
                  </a:lnTo>
                  <a:lnTo>
                    <a:pt x="976" y="895"/>
                  </a:lnTo>
                  <a:lnTo>
                    <a:pt x="993" y="886"/>
                  </a:lnTo>
                  <a:lnTo>
                    <a:pt x="1009" y="878"/>
                  </a:lnTo>
                  <a:lnTo>
                    <a:pt x="1024" y="868"/>
                  </a:lnTo>
                  <a:lnTo>
                    <a:pt x="1039" y="858"/>
                  </a:lnTo>
                  <a:lnTo>
                    <a:pt x="1053" y="846"/>
                  </a:lnTo>
                  <a:lnTo>
                    <a:pt x="1064" y="835"/>
                  </a:lnTo>
                  <a:lnTo>
                    <a:pt x="1075" y="822"/>
                  </a:lnTo>
                  <a:lnTo>
                    <a:pt x="1087" y="810"/>
                  </a:lnTo>
                  <a:lnTo>
                    <a:pt x="1095" y="797"/>
                  </a:lnTo>
                  <a:lnTo>
                    <a:pt x="1105" y="783"/>
                  </a:lnTo>
                  <a:lnTo>
                    <a:pt x="1112" y="767"/>
                  </a:lnTo>
                  <a:lnTo>
                    <a:pt x="1119" y="753"/>
                  </a:lnTo>
                  <a:lnTo>
                    <a:pt x="1125" y="736"/>
                  </a:lnTo>
                  <a:lnTo>
                    <a:pt x="1131" y="720"/>
                  </a:lnTo>
                  <a:lnTo>
                    <a:pt x="1135" y="703"/>
                  </a:lnTo>
                  <a:lnTo>
                    <a:pt x="1139" y="686"/>
                  </a:lnTo>
                  <a:lnTo>
                    <a:pt x="1142" y="668"/>
                  </a:lnTo>
                  <a:lnTo>
                    <a:pt x="1144" y="649"/>
                  </a:lnTo>
                  <a:lnTo>
                    <a:pt x="1145" y="610"/>
                  </a:lnTo>
                  <a:lnTo>
                    <a:pt x="1145" y="610"/>
                  </a:lnTo>
                  <a:lnTo>
                    <a:pt x="1145" y="591"/>
                  </a:lnTo>
                  <a:lnTo>
                    <a:pt x="1144" y="573"/>
                  </a:lnTo>
                  <a:lnTo>
                    <a:pt x="1141" y="554"/>
                  </a:lnTo>
                  <a:lnTo>
                    <a:pt x="1138" y="537"/>
                  </a:lnTo>
                  <a:lnTo>
                    <a:pt x="1135" y="520"/>
                  </a:lnTo>
                  <a:lnTo>
                    <a:pt x="1129" y="505"/>
                  </a:lnTo>
                  <a:lnTo>
                    <a:pt x="1124" y="490"/>
                  </a:lnTo>
                  <a:lnTo>
                    <a:pt x="1118" y="475"/>
                  </a:lnTo>
                  <a:lnTo>
                    <a:pt x="1111" y="462"/>
                  </a:lnTo>
                  <a:lnTo>
                    <a:pt x="1102" y="449"/>
                  </a:lnTo>
                  <a:lnTo>
                    <a:pt x="1092" y="436"/>
                  </a:lnTo>
                  <a:lnTo>
                    <a:pt x="1083" y="424"/>
                  </a:lnTo>
                  <a:lnTo>
                    <a:pt x="1073" y="414"/>
                  </a:lnTo>
                  <a:lnTo>
                    <a:pt x="1061" y="402"/>
                  </a:lnTo>
                  <a:lnTo>
                    <a:pt x="1049" y="392"/>
                  </a:lnTo>
                  <a:lnTo>
                    <a:pt x="1034" y="384"/>
                  </a:lnTo>
                  <a:lnTo>
                    <a:pt x="1020" y="374"/>
                  </a:lnTo>
                  <a:lnTo>
                    <a:pt x="1006" y="367"/>
                  </a:lnTo>
                  <a:lnTo>
                    <a:pt x="989" y="358"/>
                  </a:lnTo>
                  <a:lnTo>
                    <a:pt x="973" y="353"/>
                  </a:lnTo>
                  <a:lnTo>
                    <a:pt x="936" y="340"/>
                  </a:lnTo>
                  <a:lnTo>
                    <a:pt x="897" y="330"/>
                  </a:lnTo>
                  <a:lnTo>
                    <a:pt x="853" y="323"/>
                  </a:lnTo>
                  <a:lnTo>
                    <a:pt x="806" y="317"/>
                  </a:lnTo>
                  <a:lnTo>
                    <a:pt x="756" y="314"/>
                  </a:lnTo>
                  <a:lnTo>
                    <a:pt x="702" y="313"/>
                  </a:lnTo>
                  <a:lnTo>
                    <a:pt x="406" y="313"/>
                  </a:lnTo>
                  <a:lnTo>
                    <a:pt x="406" y="946"/>
                  </a:lnTo>
                  <a:lnTo>
                    <a:pt x="691" y="946"/>
                  </a:lnTo>
                  <a:close/>
                  <a:moveTo>
                    <a:pt x="748" y="1967"/>
                  </a:moveTo>
                  <a:lnTo>
                    <a:pt x="748" y="1967"/>
                  </a:lnTo>
                  <a:lnTo>
                    <a:pt x="809" y="1966"/>
                  </a:lnTo>
                  <a:lnTo>
                    <a:pt x="865" y="1961"/>
                  </a:lnTo>
                  <a:lnTo>
                    <a:pt x="894" y="1958"/>
                  </a:lnTo>
                  <a:lnTo>
                    <a:pt x="919" y="1954"/>
                  </a:lnTo>
                  <a:lnTo>
                    <a:pt x="945" y="1950"/>
                  </a:lnTo>
                  <a:lnTo>
                    <a:pt x="970" y="1944"/>
                  </a:lnTo>
                  <a:lnTo>
                    <a:pt x="993" y="1937"/>
                  </a:lnTo>
                  <a:lnTo>
                    <a:pt x="1016" y="1930"/>
                  </a:lnTo>
                  <a:lnTo>
                    <a:pt x="1039" y="1923"/>
                  </a:lnTo>
                  <a:lnTo>
                    <a:pt x="1060" y="1914"/>
                  </a:lnTo>
                  <a:lnTo>
                    <a:pt x="1080" y="1905"/>
                  </a:lnTo>
                  <a:lnTo>
                    <a:pt x="1098" y="1895"/>
                  </a:lnTo>
                  <a:lnTo>
                    <a:pt x="1117" y="1885"/>
                  </a:lnTo>
                  <a:lnTo>
                    <a:pt x="1134" y="1872"/>
                  </a:lnTo>
                  <a:lnTo>
                    <a:pt x="1149" y="1861"/>
                  </a:lnTo>
                  <a:lnTo>
                    <a:pt x="1165" y="1846"/>
                  </a:lnTo>
                  <a:lnTo>
                    <a:pt x="1178" y="1834"/>
                  </a:lnTo>
                  <a:lnTo>
                    <a:pt x="1192" y="1818"/>
                  </a:lnTo>
                  <a:lnTo>
                    <a:pt x="1203" y="1804"/>
                  </a:lnTo>
                  <a:lnTo>
                    <a:pt x="1215" y="1787"/>
                  </a:lnTo>
                  <a:lnTo>
                    <a:pt x="1224" y="1770"/>
                  </a:lnTo>
                  <a:lnTo>
                    <a:pt x="1233" y="1753"/>
                  </a:lnTo>
                  <a:lnTo>
                    <a:pt x="1241" y="1734"/>
                  </a:lnTo>
                  <a:lnTo>
                    <a:pt x="1249" y="1714"/>
                  </a:lnTo>
                  <a:lnTo>
                    <a:pt x="1254" y="1695"/>
                  </a:lnTo>
                  <a:lnTo>
                    <a:pt x="1258" y="1675"/>
                  </a:lnTo>
                  <a:lnTo>
                    <a:pt x="1263" y="1653"/>
                  </a:lnTo>
                  <a:lnTo>
                    <a:pt x="1266" y="1631"/>
                  </a:lnTo>
                  <a:lnTo>
                    <a:pt x="1267" y="1608"/>
                  </a:lnTo>
                  <a:lnTo>
                    <a:pt x="1267" y="1584"/>
                  </a:lnTo>
                  <a:lnTo>
                    <a:pt x="1267" y="1584"/>
                  </a:lnTo>
                  <a:lnTo>
                    <a:pt x="1267" y="1561"/>
                  </a:lnTo>
                  <a:lnTo>
                    <a:pt x="1266" y="1540"/>
                  </a:lnTo>
                  <a:lnTo>
                    <a:pt x="1263" y="1520"/>
                  </a:lnTo>
                  <a:lnTo>
                    <a:pt x="1258" y="1500"/>
                  </a:lnTo>
                  <a:lnTo>
                    <a:pt x="1254" y="1482"/>
                  </a:lnTo>
                  <a:lnTo>
                    <a:pt x="1249" y="1463"/>
                  </a:lnTo>
                  <a:lnTo>
                    <a:pt x="1241" y="1446"/>
                  </a:lnTo>
                  <a:lnTo>
                    <a:pt x="1234" y="1429"/>
                  </a:lnTo>
                  <a:lnTo>
                    <a:pt x="1224" y="1412"/>
                  </a:lnTo>
                  <a:lnTo>
                    <a:pt x="1215" y="1398"/>
                  </a:lnTo>
                  <a:lnTo>
                    <a:pt x="1205" y="1383"/>
                  </a:lnTo>
                  <a:lnTo>
                    <a:pt x="1192" y="1368"/>
                  </a:lnTo>
                  <a:lnTo>
                    <a:pt x="1179" y="1356"/>
                  </a:lnTo>
                  <a:lnTo>
                    <a:pt x="1165" y="1343"/>
                  </a:lnTo>
                  <a:lnTo>
                    <a:pt x="1151" y="1331"/>
                  </a:lnTo>
                  <a:lnTo>
                    <a:pt x="1135" y="1320"/>
                  </a:lnTo>
                  <a:lnTo>
                    <a:pt x="1118" y="1310"/>
                  </a:lnTo>
                  <a:lnTo>
                    <a:pt x="1100" y="1300"/>
                  </a:lnTo>
                  <a:lnTo>
                    <a:pt x="1081" y="1290"/>
                  </a:lnTo>
                  <a:lnTo>
                    <a:pt x="1061" y="1283"/>
                  </a:lnTo>
                  <a:lnTo>
                    <a:pt x="1040" y="1275"/>
                  </a:lnTo>
                  <a:lnTo>
                    <a:pt x="1019" y="1268"/>
                  </a:lnTo>
                  <a:lnTo>
                    <a:pt x="995" y="1262"/>
                  </a:lnTo>
                  <a:lnTo>
                    <a:pt x="972" y="1256"/>
                  </a:lnTo>
                  <a:lnTo>
                    <a:pt x="921" y="1246"/>
                  </a:lnTo>
                  <a:lnTo>
                    <a:pt x="867" y="1239"/>
                  </a:lnTo>
                  <a:lnTo>
                    <a:pt x="809" y="1236"/>
                  </a:lnTo>
                  <a:lnTo>
                    <a:pt x="748" y="1235"/>
                  </a:lnTo>
                  <a:lnTo>
                    <a:pt x="406" y="1235"/>
                  </a:lnTo>
                  <a:lnTo>
                    <a:pt x="406" y="1967"/>
                  </a:lnTo>
                  <a:lnTo>
                    <a:pt x="748" y="19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7"/>
            <p:cNvSpPr>
              <a:spLocks noEditPoints="1"/>
            </p:cNvSpPr>
            <p:nvPr userDrawn="1"/>
          </p:nvSpPr>
          <p:spPr bwMode="auto">
            <a:xfrm>
              <a:off x="168" y="731"/>
              <a:ext cx="521" cy="835"/>
            </a:xfrm>
            <a:custGeom>
              <a:avLst/>
              <a:gdLst>
                <a:gd name="T0" fmla="*/ 390 w 1564"/>
                <a:gd name="T1" fmla="*/ 921 h 2505"/>
                <a:gd name="T2" fmla="*/ 474 w 1564"/>
                <a:gd name="T3" fmla="*/ 855 h 2505"/>
                <a:gd name="T4" fmla="*/ 596 w 1564"/>
                <a:gd name="T5" fmla="*/ 783 h 2505"/>
                <a:gd name="T6" fmla="*/ 722 w 1564"/>
                <a:gd name="T7" fmla="*/ 732 h 2505"/>
                <a:gd name="T8" fmla="*/ 854 w 1564"/>
                <a:gd name="T9" fmla="*/ 709 h 2505"/>
                <a:gd name="T10" fmla="*/ 965 w 1564"/>
                <a:gd name="T11" fmla="*/ 712 h 2505"/>
                <a:gd name="T12" fmla="*/ 1108 w 1564"/>
                <a:gd name="T13" fmla="*/ 743 h 2505"/>
                <a:gd name="T14" fmla="*/ 1233 w 1564"/>
                <a:gd name="T15" fmla="*/ 804 h 2505"/>
                <a:gd name="T16" fmla="*/ 1340 w 1564"/>
                <a:gd name="T17" fmla="*/ 892 h 2505"/>
                <a:gd name="T18" fmla="*/ 1426 w 1564"/>
                <a:gd name="T19" fmla="*/ 1006 h 2505"/>
                <a:gd name="T20" fmla="*/ 1493 w 1564"/>
                <a:gd name="T21" fmla="*/ 1142 h 2505"/>
                <a:gd name="T22" fmla="*/ 1538 w 1564"/>
                <a:gd name="T23" fmla="*/ 1301 h 2505"/>
                <a:gd name="T24" fmla="*/ 1561 w 1564"/>
                <a:gd name="T25" fmla="*/ 1481 h 2505"/>
                <a:gd name="T26" fmla="*/ 1562 w 1564"/>
                <a:gd name="T27" fmla="*/ 1631 h 2505"/>
                <a:gd name="T28" fmla="*/ 1540 w 1564"/>
                <a:gd name="T29" fmla="*/ 1835 h 2505"/>
                <a:gd name="T30" fmla="*/ 1487 w 1564"/>
                <a:gd name="T31" fmla="*/ 2013 h 2505"/>
                <a:gd name="T32" fmla="*/ 1411 w 1564"/>
                <a:gd name="T33" fmla="*/ 2166 h 2505"/>
                <a:gd name="T34" fmla="*/ 1314 w 1564"/>
                <a:gd name="T35" fmla="*/ 2291 h 2505"/>
                <a:gd name="T36" fmla="*/ 1199 w 1564"/>
                <a:gd name="T37" fmla="*/ 2389 h 2505"/>
                <a:gd name="T38" fmla="*/ 1073 w 1564"/>
                <a:gd name="T39" fmla="*/ 2458 h 2505"/>
                <a:gd name="T40" fmla="*/ 937 w 1564"/>
                <a:gd name="T41" fmla="*/ 2496 h 2505"/>
                <a:gd name="T42" fmla="*/ 830 w 1564"/>
                <a:gd name="T43" fmla="*/ 2505 h 2505"/>
                <a:gd name="T44" fmla="*/ 711 w 1564"/>
                <a:gd name="T45" fmla="*/ 2491 h 2505"/>
                <a:gd name="T46" fmla="*/ 592 w 1564"/>
                <a:gd name="T47" fmla="*/ 2450 h 2505"/>
                <a:gd name="T48" fmla="*/ 474 w 1564"/>
                <a:gd name="T49" fmla="*/ 2382 h 2505"/>
                <a:gd name="T50" fmla="*/ 364 w 1564"/>
                <a:gd name="T51" fmla="*/ 2289 h 2505"/>
                <a:gd name="T52" fmla="*/ 0 w 1564"/>
                <a:gd name="T53" fmla="*/ 0 h 2505"/>
                <a:gd name="T54" fmla="*/ 789 w 1564"/>
                <a:gd name="T55" fmla="*/ 2172 h 2505"/>
                <a:gd name="T56" fmla="*/ 869 w 1564"/>
                <a:gd name="T57" fmla="*/ 2153 h 2505"/>
                <a:gd name="T58" fmla="*/ 941 w 1564"/>
                <a:gd name="T59" fmla="*/ 2115 h 2505"/>
                <a:gd name="T60" fmla="*/ 1005 w 1564"/>
                <a:gd name="T61" fmla="*/ 2060 h 2505"/>
                <a:gd name="T62" fmla="*/ 1059 w 1564"/>
                <a:gd name="T63" fmla="*/ 1984 h 2505"/>
                <a:gd name="T64" fmla="*/ 1101 w 1564"/>
                <a:gd name="T65" fmla="*/ 1892 h 2505"/>
                <a:gd name="T66" fmla="*/ 1131 w 1564"/>
                <a:gd name="T67" fmla="*/ 1783 h 2505"/>
                <a:gd name="T68" fmla="*/ 1147 w 1564"/>
                <a:gd name="T69" fmla="*/ 1655 h 2505"/>
                <a:gd name="T70" fmla="*/ 1147 w 1564"/>
                <a:gd name="T71" fmla="*/ 1522 h 2505"/>
                <a:gd name="T72" fmla="*/ 1127 w 1564"/>
                <a:gd name="T73" fmla="*/ 1355 h 2505"/>
                <a:gd name="T74" fmla="*/ 1100 w 1564"/>
                <a:gd name="T75" fmla="*/ 1261 h 2505"/>
                <a:gd name="T76" fmla="*/ 1060 w 1564"/>
                <a:gd name="T77" fmla="*/ 1184 h 2505"/>
                <a:gd name="T78" fmla="*/ 1009 w 1564"/>
                <a:gd name="T79" fmla="*/ 1122 h 2505"/>
                <a:gd name="T80" fmla="*/ 945 w 1564"/>
                <a:gd name="T81" fmla="*/ 1077 h 2505"/>
                <a:gd name="T82" fmla="*/ 869 w 1564"/>
                <a:gd name="T83" fmla="*/ 1050 h 2505"/>
                <a:gd name="T84" fmla="*/ 778 w 1564"/>
                <a:gd name="T85" fmla="*/ 1040 h 2505"/>
                <a:gd name="T86" fmla="*/ 708 w 1564"/>
                <a:gd name="T87" fmla="*/ 1047 h 2505"/>
                <a:gd name="T88" fmla="*/ 616 w 1564"/>
                <a:gd name="T89" fmla="*/ 1077 h 2505"/>
                <a:gd name="T90" fmla="*/ 522 w 1564"/>
                <a:gd name="T91" fmla="*/ 1131 h 2505"/>
                <a:gd name="T92" fmla="*/ 426 w 1564"/>
                <a:gd name="T93" fmla="*/ 1209 h 2505"/>
                <a:gd name="T94" fmla="*/ 425 w 1564"/>
                <a:gd name="T95" fmla="*/ 2050 h 2505"/>
                <a:gd name="T96" fmla="*/ 515 w 1564"/>
                <a:gd name="T97" fmla="*/ 2111 h 2505"/>
                <a:gd name="T98" fmla="*/ 603 w 1564"/>
                <a:gd name="T99" fmla="*/ 2149 h 2505"/>
                <a:gd name="T100" fmla="*/ 688 w 1564"/>
                <a:gd name="T101" fmla="*/ 2170 h 2505"/>
                <a:gd name="T102" fmla="*/ 747 w 1564"/>
                <a:gd name="T103" fmla="*/ 217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4" h="2505">
                  <a:moveTo>
                    <a:pt x="0" y="0"/>
                  </a:moveTo>
                  <a:lnTo>
                    <a:pt x="402" y="0"/>
                  </a:lnTo>
                  <a:lnTo>
                    <a:pt x="402" y="635"/>
                  </a:lnTo>
                  <a:lnTo>
                    <a:pt x="390" y="921"/>
                  </a:lnTo>
                  <a:lnTo>
                    <a:pt x="390" y="921"/>
                  </a:lnTo>
                  <a:lnTo>
                    <a:pt x="417" y="898"/>
                  </a:lnTo>
                  <a:lnTo>
                    <a:pt x="446" y="877"/>
                  </a:lnTo>
                  <a:lnTo>
                    <a:pt x="474" y="855"/>
                  </a:lnTo>
                  <a:lnTo>
                    <a:pt x="504" y="835"/>
                  </a:lnTo>
                  <a:lnTo>
                    <a:pt x="534" y="816"/>
                  </a:lnTo>
                  <a:lnTo>
                    <a:pt x="565" y="799"/>
                  </a:lnTo>
                  <a:lnTo>
                    <a:pt x="596" y="783"/>
                  </a:lnTo>
                  <a:lnTo>
                    <a:pt x="627" y="767"/>
                  </a:lnTo>
                  <a:lnTo>
                    <a:pt x="659" y="755"/>
                  </a:lnTo>
                  <a:lnTo>
                    <a:pt x="691" y="743"/>
                  </a:lnTo>
                  <a:lnTo>
                    <a:pt x="722" y="732"/>
                  </a:lnTo>
                  <a:lnTo>
                    <a:pt x="755" y="723"/>
                  </a:lnTo>
                  <a:lnTo>
                    <a:pt x="788" y="718"/>
                  </a:lnTo>
                  <a:lnTo>
                    <a:pt x="820" y="712"/>
                  </a:lnTo>
                  <a:lnTo>
                    <a:pt x="854" y="709"/>
                  </a:lnTo>
                  <a:lnTo>
                    <a:pt x="887" y="708"/>
                  </a:lnTo>
                  <a:lnTo>
                    <a:pt x="887" y="708"/>
                  </a:lnTo>
                  <a:lnTo>
                    <a:pt x="927" y="709"/>
                  </a:lnTo>
                  <a:lnTo>
                    <a:pt x="965" y="712"/>
                  </a:lnTo>
                  <a:lnTo>
                    <a:pt x="1002" y="718"/>
                  </a:lnTo>
                  <a:lnTo>
                    <a:pt x="1039" y="723"/>
                  </a:lnTo>
                  <a:lnTo>
                    <a:pt x="1074" y="733"/>
                  </a:lnTo>
                  <a:lnTo>
                    <a:pt x="1108" y="743"/>
                  </a:lnTo>
                  <a:lnTo>
                    <a:pt x="1141" y="756"/>
                  </a:lnTo>
                  <a:lnTo>
                    <a:pt x="1174" y="770"/>
                  </a:lnTo>
                  <a:lnTo>
                    <a:pt x="1205" y="786"/>
                  </a:lnTo>
                  <a:lnTo>
                    <a:pt x="1233" y="804"/>
                  </a:lnTo>
                  <a:lnTo>
                    <a:pt x="1262" y="823"/>
                  </a:lnTo>
                  <a:lnTo>
                    <a:pt x="1290" y="844"/>
                  </a:lnTo>
                  <a:lnTo>
                    <a:pt x="1316" y="867"/>
                  </a:lnTo>
                  <a:lnTo>
                    <a:pt x="1340" y="892"/>
                  </a:lnTo>
                  <a:lnTo>
                    <a:pt x="1364" y="918"/>
                  </a:lnTo>
                  <a:lnTo>
                    <a:pt x="1386" y="945"/>
                  </a:lnTo>
                  <a:lnTo>
                    <a:pt x="1408" y="974"/>
                  </a:lnTo>
                  <a:lnTo>
                    <a:pt x="1426" y="1006"/>
                  </a:lnTo>
                  <a:lnTo>
                    <a:pt x="1446" y="1037"/>
                  </a:lnTo>
                  <a:lnTo>
                    <a:pt x="1463" y="1071"/>
                  </a:lnTo>
                  <a:lnTo>
                    <a:pt x="1479" y="1106"/>
                  </a:lnTo>
                  <a:lnTo>
                    <a:pt x="1493" y="1142"/>
                  </a:lnTo>
                  <a:lnTo>
                    <a:pt x="1506" y="1180"/>
                  </a:lnTo>
                  <a:lnTo>
                    <a:pt x="1518" y="1220"/>
                  </a:lnTo>
                  <a:lnTo>
                    <a:pt x="1528" y="1260"/>
                  </a:lnTo>
                  <a:lnTo>
                    <a:pt x="1538" y="1301"/>
                  </a:lnTo>
                  <a:lnTo>
                    <a:pt x="1545" y="1345"/>
                  </a:lnTo>
                  <a:lnTo>
                    <a:pt x="1552" y="1389"/>
                  </a:lnTo>
                  <a:lnTo>
                    <a:pt x="1557" y="1434"/>
                  </a:lnTo>
                  <a:lnTo>
                    <a:pt x="1561" y="1481"/>
                  </a:lnTo>
                  <a:lnTo>
                    <a:pt x="1562" y="1529"/>
                  </a:lnTo>
                  <a:lnTo>
                    <a:pt x="1564" y="1577"/>
                  </a:lnTo>
                  <a:lnTo>
                    <a:pt x="1564" y="1577"/>
                  </a:lnTo>
                  <a:lnTo>
                    <a:pt x="1562" y="1631"/>
                  </a:lnTo>
                  <a:lnTo>
                    <a:pt x="1560" y="1685"/>
                  </a:lnTo>
                  <a:lnTo>
                    <a:pt x="1554" y="1736"/>
                  </a:lnTo>
                  <a:lnTo>
                    <a:pt x="1548" y="1786"/>
                  </a:lnTo>
                  <a:lnTo>
                    <a:pt x="1540" y="1835"/>
                  </a:lnTo>
                  <a:lnTo>
                    <a:pt x="1528" y="1882"/>
                  </a:lnTo>
                  <a:lnTo>
                    <a:pt x="1517" y="1928"/>
                  </a:lnTo>
                  <a:lnTo>
                    <a:pt x="1503" y="1972"/>
                  </a:lnTo>
                  <a:lnTo>
                    <a:pt x="1487" y="2013"/>
                  </a:lnTo>
                  <a:lnTo>
                    <a:pt x="1470" y="2054"/>
                  </a:lnTo>
                  <a:lnTo>
                    <a:pt x="1452" y="2092"/>
                  </a:lnTo>
                  <a:lnTo>
                    <a:pt x="1432" y="2131"/>
                  </a:lnTo>
                  <a:lnTo>
                    <a:pt x="1411" y="2166"/>
                  </a:lnTo>
                  <a:lnTo>
                    <a:pt x="1388" y="2200"/>
                  </a:lnTo>
                  <a:lnTo>
                    <a:pt x="1365" y="2233"/>
                  </a:lnTo>
                  <a:lnTo>
                    <a:pt x="1340" y="2262"/>
                  </a:lnTo>
                  <a:lnTo>
                    <a:pt x="1314" y="2291"/>
                  </a:lnTo>
                  <a:lnTo>
                    <a:pt x="1287" y="2318"/>
                  </a:lnTo>
                  <a:lnTo>
                    <a:pt x="1259" y="2343"/>
                  </a:lnTo>
                  <a:lnTo>
                    <a:pt x="1230" y="2367"/>
                  </a:lnTo>
                  <a:lnTo>
                    <a:pt x="1199" y="2389"/>
                  </a:lnTo>
                  <a:lnTo>
                    <a:pt x="1169" y="2409"/>
                  </a:lnTo>
                  <a:lnTo>
                    <a:pt x="1138" y="2427"/>
                  </a:lnTo>
                  <a:lnTo>
                    <a:pt x="1106" y="2444"/>
                  </a:lnTo>
                  <a:lnTo>
                    <a:pt x="1073" y="2458"/>
                  </a:lnTo>
                  <a:lnTo>
                    <a:pt x="1039" y="2471"/>
                  </a:lnTo>
                  <a:lnTo>
                    <a:pt x="1006" y="2481"/>
                  </a:lnTo>
                  <a:lnTo>
                    <a:pt x="971" y="2489"/>
                  </a:lnTo>
                  <a:lnTo>
                    <a:pt x="937" y="2496"/>
                  </a:lnTo>
                  <a:lnTo>
                    <a:pt x="901" y="2502"/>
                  </a:lnTo>
                  <a:lnTo>
                    <a:pt x="866" y="2505"/>
                  </a:lnTo>
                  <a:lnTo>
                    <a:pt x="830" y="2505"/>
                  </a:lnTo>
                  <a:lnTo>
                    <a:pt x="830" y="2505"/>
                  </a:lnTo>
                  <a:lnTo>
                    <a:pt x="801" y="2505"/>
                  </a:lnTo>
                  <a:lnTo>
                    <a:pt x="771" y="2502"/>
                  </a:lnTo>
                  <a:lnTo>
                    <a:pt x="741" y="2498"/>
                  </a:lnTo>
                  <a:lnTo>
                    <a:pt x="711" y="2491"/>
                  </a:lnTo>
                  <a:lnTo>
                    <a:pt x="681" y="2484"/>
                  </a:lnTo>
                  <a:lnTo>
                    <a:pt x="652" y="2474"/>
                  </a:lnTo>
                  <a:lnTo>
                    <a:pt x="622" y="2462"/>
                  </a:lnTo>
                  <a:lnTo>
                    <a:pt x="592" y="2450"/>
                  </a:lnTo>
                  <a:lnTo>
                    <a:pt x="562" y="2435"/>
                  </a:lnTo>
                  <a:lnTo>
                    <a:pt x="532" y="2418"/>
                  </a:lnTo>
                  <a:lnTo>
                    <a:pt x="503" y="2401"/>
                  </a:lnTo>
                  <a:lnTo>
                    <a:pt x="474" y="2382"/>
                  </a:lnTo>
                  <a:lnTo>
                    <a:pt x="446" y="2360"/>
                  </a:lnTo>
                  <a:lnTo>
                    <a:pt x="417" y="2339"/>
                  </a:lnTo>
                  <a:lnTo>
                    <a:pt x="390" y="2315"/>
                  </a:lnTo>
                  <a:lnTo>
                    <a:pt x="364" y="2289"/>
                  </a:lnTo>
                  <a:lnTo>
                    <a:pt x="352" y="2289"/>
                  </a:lnTo>
                  <a:lnTo>
                    <a:pt x="318" y="2464"/>
                  </a:lnTo>
                  <a:lnTo>
                    <a:pt x="0" y="2464"/>
                  </a:lnTo>
                  <a:lnTo>
                    <a:pt x="0" y="0"/>
                  </a:lnTo>
                  <a:close/>
                  <a:moveTo>
                    <a:pt x="747" y="2174"/>
                  </a:moveTo>
                  <a:lnTo>
                    <a:pt x="747" y="2174"/>
                  </a:lnTo>
                  <a:lnTo>
                    <a:pt x="768" y="2173"/>
                  </a:lnTo>
                  <a:lnTo>
                    <a:pt x="789" y="2172"/>
                  </a:lnTo>
                  <a:lnTo>
                    <a:pt x="809" y="2169"/>
                  </a:lnTo>
                  <a:lnTo>
                    <a:pt x="829" y="2165"/>
                  </a:lnTo>
                  <a:lnTo>
                    <a:pt x="849" y="2159"/>
                  </a:lnTo>
                  <a:lnTo>
                    <a:pt x="869" y="2153"/>
                  </a:lnTo>
                  <a:lnTo>
                    <a:pt x="887" y="2145"/>
                  </a:lnTo>
                  <a:lnTo>
                    <a:pt x="906" y="2136"/>
                  </a:lnTo>
                  <a:lnTo>
                    <a:pt x="923" y="2126"/>
                  </a:lnTo>
                  <a:lnTo>
                    <a:pt x="941" y="2115"/>
                  </a:lnTo>
                  <a:lnTo>
                    <a:pt x="958" y="2104"/>
                  </a:lnTo>
                  <a:lnTo>
                    <a:pt x="974" y="2089"/>
                  </a:lnTo>
                  <a:lnTo>
                    <a:pt x="989" y="2075"/>
                  </a:lnTo>
                  <a:lnTo>
                    <a:pt x="1005" y="2060"/>
                  </a:lnTo>
                  <a:lnTo>
                    <a:pt x="1019" y="2043"/>
                  </a:lnTo>
                  <a:lnTo>
                    <a:pt x="1033" y="2024"/>
                  </a:lnTo>
                  <a:lnTo>
                    <a:pt x="1046" y="2006"/>
                  </a:lnTo>
                  <a:lnTo>
                    <a:pt x="1059" y="1984"/>
                  </a:lnTo>
                  <a:lnTo>
                    <a:pt x="1070" y="1963"/>
                  </a:lnTo>
                  <a:lnTo>
                    <a:pt x="1081" y="1940"/>
                  </a:lnTo>
                  <a:lnTo>
                    <a:pt x="1091" y="1918"/>
                  </a:lnTo>
                  <a:lnTo>
                    <a:pt x="1101" y="1892"/>
                  </a:lnTo>
                  <a:lnTo>
                    <a:pt x="1110" y="1867"/>
                  </a:lnTo>
                  <a:lnTo>
                    <a:pt x="1117" y="1840"/>
                  </a:lnTo>
                  <a:lnTo>
                    <a:pt x="1124" y="1811"/>
                  </a:lnTo>
                  <a:lnTo>
                    <a:pt x="1131" y="1783"/>
                  </a:lnTo>
                  <a:lnTo>
                    <a:pt x="1135" y="1752"/>
                  </a:lnTo>
                  <a:lnTo>
                    <a:pt x="1141" y="1721"/>
                  </a:lnTo>
                  <a:lnTo>
                    <a:pt x="1144" y="1688"/>
                  </a:lnTo>
                  <a:lnTo>
                    <a:pt x="1147" y="1655"/>
                  </a:lnTo>
                  <a:lnTo>
                    <a:pt x="1148" y="1620"/>
                  </a:lnTo>
                  <a:lnTo>
                    <a:pt x="1148" y="1584"/>
                  </a:lnTo>
                  <a:lnTo>
                    <a:pt x="1148" y="1584"/>
                  </a:lnTo>
                  <a:lnTo>
                    <a:pt x="1147" y="1522"/>
                  </a:lnTo>
                  <a:lnTo>
                    <a:pt x="1142" y="1462"/>
                  </a:lnTo>
                  <a:lnTo>
                    <a:pt x="1137" y="1407"/>
                  </a:lnTo>
                  <a:lnTo>
                    <a:pt x="1133" y="1380"/>
                  </a:lnTo>
                  <a:lnTo>
                    <a:pt x="1127" y="1355"/>
                  </a:lnTo>
                  <a:lnTo>
                    <a:pt x="1121" y="1331"/>
                  </a:lnTo>
                  <a:lnTo>
                    <a:pt x="1114" y="1306"/>
                  </a:lnTo>
                  <a:lnTo>
                    <a:pt x="1107" y="1284"/>
                  </a:lnTo>
                  <a:lnTo>
                    <a:pt x="1100" y="1261"/>
                  </a:lnTo>
                  <a:lnTo>
                    <a:pt x="1090" y="1241"/>
                  </a:lnTo>
                  <a:lnTo>
                    <a:pt x="1081" y="1221"/>
                  </a:lnTo>
                  <a:lnTo>
                    <a:pt x="1072" y="1201"/>
                  </a:lnTo>
                  <a:lnTo>
                    <a:pt x="1060" y="1184"/>
                  </a:lnTo>
                  <a:lnTo>
                    <a:pt x="1049" y="1167"/>
                  </a:lnTo>
                  <a:lnTo>
                    <a:pt x="1036" y="1150"/>
                  </a:lnTo>
                  <a:lnTo>
                    <a:pt x="1023" y="1136"/>
                  </a:lnTo>
                  <a:lnTo>
                    <a:pt x="1009" y="1122"/>
                  </a:lnTo>
                  <a:lnTo>
                    <a:pt x="993" y="1109"/>
                  </a:lnTo>
                  <a:lnTo>
                    <a:pt x="978" y="1098"/>
                  </a:lnTo>
                  <a:lnTo>
                    <a:pt x="962" y="1087"/>
                  </a:lnTo>
                  <a:lnTo>
                    <a:pt x="945" y="1077"/>
                  </a:lnTo>
                  <a:lnTo>
                    <a:pt x="927" y="1068"/>
                  </a:lnTo>
                  <a:lnTo>
                    <a:pt x="908" y="1061"/>
                  </a:lnTo>
                  <a:lnTo>
                    <a:pt x="888" y="1054"/>
                  </a:lnTo>
                  <a:lnTo>
                    <a:pt x="869" y="1050"/>
                  </a:lnTo>
                  <a:lnTo>
                    <a:pt x="847" y="1045"/>
                  </a:lnTo>
                  <a:lnTo>
                    <a:pt x="825" y="1043"/>
                  </a:lnTo>
                  <a:lnTo>
                    <a:pt x="802" y="1041"/>
                  </a:lnTo>
                  <a:lnTo>
                    <a:pt x="778" y="1040"/>
                  </a:lnTo>
                  <a:lnTo>
                    <a:pt x="778" y="1040"/>
                  </a:lnTo>
                  <a:lnTo>
                    <a:pt x="755" y="1041"/>
                  </a:lnTo>
                  <a:lnTo>
                    <a:pt x="731" y="1043"/>
                  </a:lnTo>
                  <a:lnTo>
                    <a:pt x="708" y="1047"/>
                  </a:lnTo>
                  <a:lnTo>
                    <a:pt x="686" y="1051"/>
                  </a:lnTo>
                  <a:lnTo>
                    <a:pt x="661" y="1058"/>
                  </a:lnTo>
                  <a:lnTo>
                    <a:pt x="639" y="1067"/>
                  </a:lnTo>
                  <a:lnTo>
                    <a:pt x="616" y="1077"/>
                  </a:lnTo>
                  <a:lnTo>
                    <a:pt x="592" y="1088"/>
                  </a:lnTo>
                  <a:lnTo>
                    <a:pt x="569" y="1101"/>
                  </a:lnTo>
                  <a:lnTo>
                    <a:pt x="545" y="1115"/>
                  </a:lnTo>
                  <a:lnTo>
                    <a:pt x="522" y="1131"/>
                  </a:lnTo>
                  <a:lnTo>
                    <a:pt x="498" y="1148"/>
                  </a:lnTo>
                  <a:lnTo>
                    <a:pt x="474" y="1166"/>
                  </a:lnTo>
                  <a:lnTo>
                    <a:pt x="450" y="1186"/>
                  </a:lnTo>
                  <a:lnTo>
                    <a:pt x="426" y="1209"/>
                  </a:lnTo>
                  <a:lnTo>
                    <a:pt x="402" y="1231"/>
                  </a:lnTo>
                  <a:lnTo>
                    <a:pt x="402" y="2031"/>
                  </a:lnTo>
                  <a:lnTo>
                    <a:pt x="402" y="2031"/>
                  </a:lnTo>
                  <a:lnTo>
                    <a:pt x="425" y="2050"/>
                  </a:lnTo>
                  <a:lnTo>
                    <a:pt x="447" y="2067"/>
                  </a:lnTo>
                  <a:lnTo>
                    <a:pt x="470" y="2082"/>
                  </a:lnTo>
                  <a:lnTo>
                    <a:pt x="493" y="2098"/>
                  </a:lnTo>
                  <a:lnTo>
                    <a:pt x="515" y="2111"/>
                  </a:lnTo>
                  <a:lnTo>
                    <a:pt x="538" y="2122"/>
                  </a:lnTo>
                  <a:lnTo>
                    <a:pt x="559" y="2132"/>
                  </a:lnTo>
                  <a:lnTo>
                    <a:pt x="582" y="2142"/>
                  </a:lnTo>
                  <a:lnTo>
                    <a:pt x="603" y="2149"/>
                  </a:lnTo>
                  <a:lnTo>
                    <a:pt x="625" y="2156"/>
                  </a:lnTo>
                  <a:lnTo>
                    <a:pt x="646" y="2162"/>
                  </a:lnTo>
                  <a:lnTo>
                    <a:pt x="667" y="2166"/>
                  </a:lnTo>
                  <a:lnTo>
                    <a:pt x="688" y="2170"/>
                  </a:lnTo>
                  <a:lnTo>
                    <a:pt x="708" y="2172"/>
                  </a:lnTo>
                  <a:lnTo>
                    <a:pt x="728" y="2173"/>
                  </a:lnTo>
                  <a:lnTo>
                    <a:pt x="747" y="2174"/>
                  </a:lnTo>
                  <a:lnTo>
                    <a:pt x="747"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
            <p:cNvSpPr>
              <a:spLocks/>
            </p:cNvSpPr>
            <p:nvPr userDrawn="1"/>
          </p:nvSpPr>
          <p:spPr bwMode="auto">
            <a:xfrm>
              <a:off x="722" y="792"/>
              <a:ext cx="889" cy="760"/>
            </a:xfrm>
            <a:custGeom>
              <a:avLst/>
              <a:gdLst>
                <a:gd name="T0" fmla="*/ 0 w 2668"/>
                <a:gd name="T1" fmla="*/ 0 h 2282"/>
                <a:gd name="T2" fmla="*/ 420 w 2668"/>
                <a:gd name="T3" fmla="*/ 0 h 2282"/>
                <a:gd name="T4" fmla="*/ 615 w 2668"/>
                <a:gd name="T5" fmla="*/ 1151 h 2282"/>
                <a:gd name="T6" fmla="*/ 615 w 2668"/>
                <a:gd name="T7" fmla="*/ 1151 h 2282"/>
                <a:gd name="T8" fmla="*/ 731 w 2668"/>
                <a:gd name="T9" fmla="*/ 1880 h 2282"/>
                <a:gd name="T10" fmla="*/ 744 w 2668"/>
                <a:gd name="T11" fmla="*/ 1880 h 2282"/>
                <a:gd name="T12" fmla="*/ 744 w 2668"/>
                <a:gd name="T13" fmla="*/ 1880 h 2282"/>
                <a:gd name="T14" fmla="*/ 779 w 2668"/>
                <a:gd name="T15" fmla="*/ 1699 h 2282"/>
                <a:gd name="T16" fmla="*/ 816 w 2668"/>
                <a:gd name="T17" fmla="*/ 1516 h 2282"/>
                <a:gd name="T18" fmla="*/ 891 w 2668"/>
                <a:gd name="T19" fmla="*/ 1151 h 2282"/>
                <a:gd name="T20" fmla="*/ 1174 w 2668"/>
                <a:gd name="T21" fmla="*/ 0 h 2282"/>
                <a:gd name="T22" fmla="*/ 1523 w 2668"/>
                <a:gd name="T23" fmla="*/ 0 h 2282"/>
                <a:gd name="T24" fmla="*/ 1805 w 2668"/>
                <a:gd name="T25" fmla="*/ 1151 h 2282"/>
                <a:gd name="T26" fmla="*/ 1805 w 2668"/>
                <a:gd name="T27" fmla="*/ 1151 h 2282"/>
                <a:gd name="T28" fmla="*/ 1880 w 2668"/>
                <a:gd name="T29" fmla="*/ 1513 h 2282"/>
                <a:gd name="T30" fmla="*/ 1955 w 2668"/>
                <a:gd name="T31" fmla="*/ 1880 h 2282"/>
                <a:gd name="T32" fmla="*/ 1970 w 2668"/>
                <a:gd name="T33" fmla="*/ 1880 h 2282"/>
                <a:gd name="T34" fmla="*/ 1970 w 2668"/>
                <a:gd name="T35" fmla="*/ 1880 h 2282"/>
                <a:gd name="T36" fmla="*/ 2025 w 2668"/>
                <a:gd name="T37" fmla="*/ 1514 h 2282"/>
                <a:gd name="T38" fmla="*/ 2053 w 2668"/>
                <a:gd name="T39" fmla="*/ 1331 h 2282"/>
                <a:gd name="T40" fmla="*/ 2082 w 2668"/>
                <a:gd name="T41" fmla="*/ 1151 h 2282"/>
                <a:gd name="T42" fmla="*/ 2276 w 2668"/>
                <a:gd name="T43" fmla="*/ 0 h 2282"/>
                <a:gd name="T44" fmla="*/ 2668 w 2668"/>
                <a:gd name="T45" fmla="*/ 0 h 2282"/>
                <a:gd name="T46" fmla="*/ 2228 w 2668"/>
                <a:gd name="T47" fmla="*/ 2282 h 2282"/>
                <a:gd name="T48" fmla="*/ 1725 w 2668"/>
                <a:gd name="T49" fmla="*/ 2282 h 2282"/>
                <a:gd name="T50" fmla="*/ 1442 w 2668"/>
                <a:gd name="T51" fmla="*/ 1082 h 2282"/>
                <a:gd name="T52" fmla="*/ 1442 w 2668"/>
                <a:gd name="T53" fmla="*/ 1082 h 2282"/>
                <a:gd name="T54" fmla="*/ 1415 w 2668"/>
                <a:gd name="T55" fmla="*/ 949 h 2282"/>
                <a:gd name="T56" fmla="*/ 1389 w 2668"/>
                <a:gd name="T57" fmla="*/ 817 h 2282"/>
                <a:gd name="T58" fmla="*/ 1341 w 2668"/>
                <a:gd name="T59" fmla="*/ 554 h 2282"/>
                <a:gd name="T60" fmla="*/ 1327 w 2668"/>
                <a:gd name="T61" fmla="*/ 554 h 2282"/>
                <a:gd name="T62" fmla="*/ 1327 w 2668"/>
                <a:gd name="T63" fmla="*/ 554 h 2282"/>
                <a:gd name="T64" fmla="*/ 1279 w 2668"/>
                <a:gd name="T65" fmla="*/ 817 h 2282"/>
                <a:gd name="T66" fmla="*/ 1253 w 2668"/>
                <a:gd name="T67" fmla="*/ 949 h 2282"/>
                <a:gd name="T68" fmla="*/ 1226 w 2668"/>
                <a:gd name="T69" fmla="*/ 1082 h 2282"/>
                <a:gd name="T70" fmla="*/ 951 w 2668"/>
                <a:gd name="T71" fmla="*/ 2282 h 2282"/>
                <a:gd name="T72" fmla="*/ 454 w 2668"/>
                <a:gd name="T73" fmla="*/ 2282 h 2282"/>
                <a:gd name="T74" fmla="*/ 0 w 2668"/>
                <a:gd name="T75" fmla="*/ 0 h 2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68" h="2282">
                  <a:moveTo>
                    <a:pt x="0" y="0"/>
                  </a:moveTo>
                  <a:lnTo>
                    <a:pt x="420" y="0"/>
                  </a:lnTo>
                  <a:lnTo>
                    <a:pt x="615" y="1151"/>
                  </a:lnTo>
                  <a:lnTo>
                    <a:pt x="615" y="1151"/>
                  </a:lnTo>
                  <a:lnTo>
                    <a:pt x="731" y="1880"/>
                  </a:lnTo>
                  <a:lnTo>
                    <a:pt x="744" y="1880"/>
                  </a:lnTo>
                  <a:lnTo>
                    <a:pt x="744" y="1880"/>
                  </a:lnTo>
                  <a:lnTo>
                    <a:pt x="779" y="1699"/>
                  </a:lnTo>
                  <a:lnTo>
                    <a:pt x="816" y="1516"/>
                  </a:lnTo>
                  <a:lnTo>
                    <a:pt x="891" y="1151"/>
                  </a:lnTo>
                  <a:lnTo>
                    <a:pt x="1174" y="0"/>
                  </a:lnTo>
                  <a:lnTo>
                    <a:pt x="1523" y="0"/>
                  </a:lnTo>
                  <a:lnTo>
                    <a:pt x="1805" y="1151"/>
                  </a:lnTo>
                  <a:lnTo>
                    <a:pt x="1805" y="1151"/>
                  </a:lnTo>
                  <a:lnTo>
                    <a:pt x="1880" y="1513"/>
                  </a:lnTo>
                  <a:lnTo>
                    <a:pt x="1955" y="1880"/>
                  </a:lnTo>
                  <a:lnTo>
                    <a:pt x="1970" y="1880"/>
                  </a:lnTo>
                  <a:lnTo>
                    <a:pt x="1970" y="1880"/>
                  </a:lnTo>
                  <a:lnTo>
                    <a:pt x="2025" y="1514"/>
                  </a:lnTo>
                  <a:lnTo>
                    <a:pt x="2053" y="1331"/>
                  </a:lnTo>
                  <a:lnTo>
                    <a:pt x="2082" y="1151"/>
                  </a:lnTo>
                  <a:lnTo>
                    <a:pt x="2276" y="0"/>
                  </a:lnTo>
                  <a:lnTo>
                    <a:pt x="2668" y="0"/>
                  </a:lnTo>
                  <a:lnTo>
                    <a:pt x="2228" y="2282"/>
                  </a:lnTo>
                  <a:lnTo>
                    <a:pt x="1725" y="2282"/>
                  </a:lnTo>
                  <a:lnTo>
                    <a:pt x="1442" y="1082"/>
                  </a:lnTo>
                  <a:lnTo>
                    <a:pt x="1442" y="1082"/>
                  </a:lnTo>
                  <a:lnTo>
                    <a:pt x="1415" y="949"/>
                  </a:lnTo>
                  <a:lnTo>
                    <a:pt x="1389" y="817"/>
                  </a:lnTo>
                  <a:lnTo>
                    <a:pt x="1341" y="554"/>
                  </a:lnTo>
                  <a:lnTo>
                    <a:pt x="1327" y="554"/>
                  </a:lnTo>
                  <a:lnTo>
                    <a:pt x="1327" y="554"/>
                  </a:lnTo>
                  <a:lnTo>
                    <a:pt x="1279" y="817"/>
                  </a:lnTo>
                  <a:lnTo>
                    <a:pt x="1253" y="949"/>
                  </a:lnTo>
                  <a:lnTo>
                    <a:pt x="1226" y="1082"/>
                  </a:lnTo>
                  <a:lnTo>
                    <a:pt x="951" y="2282"/>
                  </a:lnTo>
                  <a:lnTo>
                    <a:pt x="454" y="228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9"/>
            <p:cNvSpPr>
              <a:spLocks noEditPoints="1"/>
            </p:cNvSpPr>
            <p:nvPr userDrawn="1"/>
          </p:nvSpPr>
          <p:spPr bwMode="auto">
            <a:xfrm>
              <a:off x="1645" y="967"/>
              <a:ext cx="544" cy="599"/>
            </a:xfrm>
            <a:custGeom>
              <a:avLst/>
              <a:gdLst>
                <a:gd name="T0" fmla="*/ 932 w 1630"/>
                <a:gd name="T1" fmla="*/ 8 h 1797"/>
                <a:gd name="T2" fmla="*/ 1122 w 1630"/>
                <a:gd name="T3" fmla="*/ 61 h 1797"/>
                <a:gd name="T4" fmla="*/ 1292 w 1630"/>
                <a:gd name="T5" fmla="*/ 157 h 1797"/>
                <a:gd name="T6" fmla="*/ 1437 w 1630"/>
                <a:gd name="T7" fmla="*/ 296 h 1797"/>
                <a:gd name="T8" fmla="*/ 1546 w 1630"/>
                <a:gd name="T9" fmla="*/ 478 h 1797"/>
                <a:gd name="T10" fmla="*/ 1613 w 1630"/>
                <a:gd name="T11" fmla="*/ 698 h 1797"/>
                <a:gd name="T12" fmla="*/ 1630 w 1630"/>
                <a:gd name="T13" fmla="*/ 901 h 1797"/>
                <a:gd name="T14" fmla="*/ 1603 w 1630"/>
                <a:gd name="T15" fmla="*/ 1149 h 1797"/>
                <a:gd name="T16" fmla="*/ 1526 w 1630"/>
                <a:gd name="T17" fmla="*/ 1360 h 1797"/>
                <a:gd name="T18" fmla="*/ 1410 w 1630"/>
                <a:gd name="T19" fmla="*/ 1533 h 1797"/>
                <a:gd name="T20" fmla="*/ 1260 w 1630"/>
                <a:gd name="T21" fmla="*/ 1664 h 1797"/>
                <a:gd name="T22" fmla="*/ 1085 w 1630"/>
                <a:gd name="T23" fmla="*/ 1752 h 1797"/>
                <a:gd name="T24" fmla="*/ 894 w 1630"/>
                <a:gd name="T25" fmla="*/ 1794 h 1797"/>
                <a:gd name="T26" fmla="*/ 733 w 1630"/>
                <a:gd name="T27" fmla="*/ 1794 h 1797"/>
                <a:gd name="T28" fmla="*/ 543 w 1630"/>
                <a:gd name="T29" fmla="*/ 1752 h 1797"/>
                <a:gd name="T30" fmla="*/ 369 w 1630"/>
                <a:gd name="T31" fmla="*/ 1664 h 1797"/>
                <a:gd name="T32" fmla="*/ 220 w 1630"/>
                <a:gd name="T33" fmla="*/ 1533 h 1797"/>
                <a:gd name="T34" fmla="*/ 103 w 1630"/>
                <a:gd name="T35" fmla="*/ 1360 h 1797"/>
                <a:gd name="T36" fmla="*/ 27 w 1630"/>
                <a:gd name="T37" fmla="*/ 1149 h 1797"/>
                <a:gd name="T38" fmla="*/ 0 w 1630"/>
                <a:gd name="T39" fmla="*/ 901 h 1797"/>
                <a:gd name="T40" fmla="*/ 17 w 1630"/>
                <a:gd name="T41" fmla="*/ 698 h 1797"/>
                <a:gd name="T42" fmla="*/ 83 w 1630"/>
                <a:gd name="T43" fmla="*/ 478 h 1797"/>
                <a:gd name="T44" fmla="*/ 193 w 1630"/>
                <a:gd name="T45" fmla="*/ 296 h 1797"/>
                <a:gd name="T46" fmla="*/ 336 w 1630"/>
                <a:gd name="T47" fmla="*/ 157 h 1797"/>
                <a:gd name="T48" fmla="*/ 506 w 1630"/>
                <a:gd name="T49" fmla="*/ 61 h 1797"/>
                <a:gd name="T50" fmla="*/ 695 w 1630"/>
                <a:gd name="T51" fmla="*/ 8 h 1797"/>
                <a:gd name="T52" fmla="*/ 813 w 1630"/>
                <a:gd name="T53" fmla="*/ 1469 h 1797"/>
                <a:gd name="T54" fmla="*/ 902 w 1630"/>
                <a:gd name="T55" fmla="*/ 1459 h 1797"/>
                <a:gd name="T56" fmla="*/ 1000 w 1630"/>
                <a:gd name="T57" fmla="*/ 1418 h 1797"/>
                <a:gd name="T58" fmla="*/ 1082 w 1630"/>
                <a:gd name="T59" fmla="*/ 1349 h 1797"/>
                <a:gd name="T60" fmla="*/ 1146 w 1630"/>
                <a:gd name="T61" fmla="*/ 1252 h 1797"/>
                <a:gd name="T62" fmla="*/ 1190 w 1630"/>
                <a:gd name="T63" fmla="*/ 1133 h 1797"/>
                <a:gd name="T64" fmla="*/ 1214 w 1630"/>
                <a:gd name="T65" fmla="*/ 994 h 1797"/>
                <a:gd name="T66" fmla="*/ 1217 w 1630"/>
                <a:gd name="T67" fmla="*/ 869 h 1797"/>
                <a:gd name="T68" fmla="*/ 1201 w 1630"/>
                <a:gd name="T69" fmla="*/ 719 h 1797"/>
                <a:gd name="T70" fmla="*/ 1166 w 1630"/>
                <a:gd name="T71" fmla="*/ 591 h 1797"/>
                <a:gd name="T72" fmla="*/ 1109 w 1630"/>
                <a:gd name="T73" fmla="*/ 485 h 1797"/>
                <a:gd name="T74" fmla="*/ 1035 w 1630"/>
                <a:gd name="T75" fmla="*/ 404 h 1797"/>
                <a:gd name="T76" fmla="*/ 943 w 1630"/>
                <a:gd name="T77" fmla="*/ 352 h 1797"/>
                <a:gd name="T78" fmla="*/ 837 w 1630"/>
                <a:gd name="T79" fmla="*/ 329 h 1797"/>
                <a:gd name="T80" fmla="*/ 745 w 1630"/>
                <a:gd name="T81" fmla="*/ 335 h 1797"/>
                <a:gd name="T82" fmla="*/ 644 w 1630"/>
                <a:gd name="T83" fmla="*/ 369 h 1797"/>
                <a:gd name="T84" fmla="*/ 560 w 1630"/>
                <a:gd name="T85" fmla="*/ 434 h 1797"/>
                <a:gd name="T86" fmla="*/ 493 w 1630"/>
                <a:gd name="T87" fmla="*/ 525 h 1797"/>
                <a:gd name="T88" fmla="*/ 447 w 1630"/>
                <a:gd name="T89" fmla="*/ 640 h 1797"/>
                <a:gd name="T90" fmla="*/ 418 w 1630"/>
                <a:gd name="T91" fmla="*/ 777 h 1797"/>
                <a:gd name="T92" fmla="*/ 411 w 1630"/>
                <a:gd name="T93" fmla="*/ 901 h 1797"/>
                <a:gd name="T94" fmla="*/ 423 w 1630"/>
                <a:gd name="T95" fmla="*/ 1052 h 1797"/>
                <a:gd name="T96" fmla="*/ 454 w 1630"/>
                <a:gd name="T97" fmla="*/ 1184 h 1797"/>
                <a:gd name="T98" fmla="*/ 506 w 1630"/>
                <a:gd name="T99" fmla="*/ 1293 h 1797"/>
                <a:gd name="T100" fmla="*/ 576 w 1630"/>
                <a:gd name="T101" fmla="*/ 1380 h 1797"/>
                <a:gd name="T102" fmla="*/ 664 w 1630"/>
                <a:gd name="T103" fmla="*/ 1438 h 1797"/>
                <a:gd name="T104" fmla="*/ 767 w 1630"/>
                <a:gd name="T105" fmla="*/ 1466 h 1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30" h="1797">
                  <a:moveTo>
                    <a:pt x="813" y="0"/>
                  </a:moveTo>
                  <a:lnTo>
                    <a:pt x="813" y="0"/>
                  </a:lnTo>
                  <a:lnTo>
                    <a:pt x="854" y="1"/>
                  </a:lnTo>
                  <a:lnTo>
                    <a:pt x="894" y="4"/>
                  </a:lnTo>
                  <a:lnTo>
                    <a:pt x="932" y="8"/>
                  </a:lnTo>
                  <a:lnTo>
                    <a:pt x="972" y="15"/>
                  </a:lnTo>
                  <a:lnTo>
                    <a:pt x="1010" y="24"/>
                  </a:lnTo>
                  <a:lnTo>
                    <a:pt x="1048" y="34"/>
                  </a:lnTo>
                  <a:lnTo>
                    <a:pt x="1085" y="47"/>
                  </a:lnTo>
                  <a:lnTo>
                    <a:pt x="1122" y="61"/>
                  </a:lnTo>
                  <a:lnTo>
                    <a:pt x="1157" y="76"/>
                  </a:lnTo>
                  <a:lnTo>
                    <a:pt x="1193" y="93"/>
                  </a:lnTo>
                  <a:lnTo>
                    <a:pt x="1227" y="113"/>
                  </a:lnTo>
                  <a:lnTo>
                    <a:pt x="1260" y="135"/>
                  </a:lnTo>
                  <a:lnTo>
                    <a:pt x="1292" y="157"/>
                  </a:lnTo>
                  <a:lnTo>
                    <a:pt x="1324" y="181"/>
                  </a:lnTo>
                  <a:lnTo>
                    <a:pt x="1353" y="208"/>
                  </a:lnTo>
                  <a:lnTo>
                    <a:pt x="1383" y="235"/>
                  </a:lnTo>
                  <a:lnTo>
                    <a:pt x="1410" y="265"/>
                  </a:lnTo>
                  <a:lnTo>
                    <a:pt x="1437" y="296"/>
                  </a:lnTo>
                  <a:lnTo>
                    <a:pt x="1461" y="330"/>
                  </a:lnTo>
                  <a:lnTo>
                    <a:pt x="1485" y="364"/>
                  </a:lnTo>
                  <a:lnTo>
                    <a:pt x="1507" y="400"/>
                  </a:lnTo>
                  <a:lnTo>
                    <a:pt x="1526" y="438"/>
                  </a:lnTo>
                  <a:lnTo>
                    <a:pt x="1546" y="478"/>
                  </a:lnTo>
                  <a:lnTo>
                    <a:pt x="1563" y="519"/>
                  </a:lnTo>
                  <a:lnTo>
                    <a:pt x="1577" y="562"/>
                  </a:lnTo>
                  <a:lnTo>
                    <a:pt x="1592" y="605"/>
                  </a:lnTo>
                  <a:lnTo>
                    <a:pt x="1603" y="651"/>
                  </a:lnTo>
                  <a:lnTo>
                    <a:pt x="1613" y="698"/>
                  </a:lnTo>
                  <a:lnTo>
                    <a:pt x="1620" y="746"/>
                  </a:lnTo>
                  <a:lnTo>
                    <a:pt x="1626" y="796"/>
                  </a:lnTo>
                  <a:lnTo>
                    <a:pt x="1629" y="848"/>
                  </a:lnTo>
                  <a:lnTo>
                    <a:pt x="1630" y="901"/>
                  </a:lnTo>
                  <a:lnTo>
                    <a:pt x="1630" y="901"/>
                  </a:lnTo>
                  <a:lnTo>
                    <a:pt x="1629" y="953"/>
                  </a:lnTo>
                  <a:lnTo>
                    <a:pt x="1626" y="1004"/>
                  </a:lnTo>
                  <a:lnTo>
                    <a:pt x="1620" y="1054"/>
                  </a:lnTo>
                  <a:lnTo>
                    <a:pt x="1613" y="1102"/>
                  </a:lnTo>
                  <a:lnTo>
                    <a:pt x="1603" y="1149"/>
                  </a:lnTo>
                  <a:lnTo>
                    <a:pt x="1592" y="1194"/>
                  </a:lnTo>
                  <a:lnTo>
                    <a:pt x="1577" y="1238"/>
                  </a:lnTo>
                  <a:lnTo>
                    <a:pt x="1563" y="1281"/>
                  </a:lnTo>
                  <a:lnTo>
                    <a:pt x="1546" y="1322"/>
                  </a:lnTo>
                  <a:lnTo>
                    <a:pt x="1526" y="1360"/>
                  </a:lnTo>
                  <a:lnTo>
                    <a:pt x="1507" y="1398"/>
                  </a:lnTo>
                  <a:lnTo>
                    <a:pt x="1485" y="1434"/>
                  </a:lnTo>
                  <a:lnTo>
                    <a:pt x="1461" y="1469"/>
                  </a:lnTo>
                  <a:lnTo>
                    <a:pt x="1437" y="1502"/>
                  </a:lnTo>
                  <a:lnTo>
                    <a:pt x="1410" y="1533"/>
                  </a:lnTo>
                  <a:lnTo>
                    <a:pt x="1383" y="1563"/>
                  </a:lnTo>
                  <a:lnTo>
                    <a:pt x="1353" y="1590"/>
                  </a:lnTo>
                  <a:lnTo>
                    <a:pt x="1324" y="1617"/>
                  </a:lnTo>
                  <a:lnTo>
                    <a:pt x="1292" y="1641"/>
                  </a:lnTo>
                  <a:lnTo>
                    <a:pt x="1260" y="1664"/>
                  </a:lnTo>
                  <a:lnTo>
                    <a:pt x="1227" y="1685"/>
                  </a:lnTo>
                  <a:lnTo>
                    <a:pt x="1193" y="1703"/>
                  </a:lnTo>
                  <a:lnTo>
                    <a:pt x="1157" y="1722"/>
                  </a:lnTo>
                  <a:lnTo>
                    <a:pt x="1122" y="1737"/>
                  </a:lnTo>
                  <a:lnTo>
                    <a:pt x="1085" y="1752"/>
                  </a:lnTo>
                  <a:lnTo>
                    <a:pt x="1048" y="1763"/>
                  </a:lnTo>
                  <a:lnTo>
                    <a:pt x="1010" y="1774"/>
                  </a:lnTo>
                  <a:lnTo>
                    <a:pt x="972" y="1783"/>
                  </a:lnTo>
                  <a:lnTo>
                    <a:pt x="932" y="1788"/>
                  </a:lnTo>
                  <a:lnTo>
                    <a:pt x="894" y="1794"/>
                  </a:lnTo>
                  <a:lnTo>
                    <a:pt x="854" y="1797"/>
                  </a:lnTo>
                  <a:lnTo>
                    <a:pt x="813" y="1797"/>
                  </a:lnTo>
                  <a:lnTo>
                    <a:pt x="813" y="1797"/>
                  </a:lnTo>
                  <a:lnTo>
                    <a:pt x="773" y="1797"/>
                  </a:lnTo>
                  <a:lnTo>
                    <a:pt x="733" y="1794"/>
                  </a:lnTo>
                  <a:lnTo>
                    <a:pt x="695" y="1788"/>
                  </a:lnTo>
                  <a:lnTo>
                    <a:pt x="655" y="1783"/>
                  </a:lnTo>
                  <a:lnTo>
                    <a:pt x="617" y="1774"/>
                  </a:lnTo>
                  <a:lnTo>
                    <a:pt x="580" y="1763"/>
                  </a:lnTo>
                  <a:lnTo>
                    <a:pt x="543" y="1752"/>
                  </a:lnTo>
                  <a:lnTo>
                    <a:pt x="506" y="1737"/>
                  </a:lnTo>
                  <a:lnTo>
                    <a:pt x="471" y="1722"/>
                  </a:lnTo>
                  <a:lnTo>
                    <a:pt x="435" y="1703"/>
                  </a:lnTo>
                  <a:lnTo>
                    <a:pt x="401" y="1685"/>
                  </a:lnTo>
                  <a:lnTo>
                    <a:pt x="369" y="1664"/>
                  </a:lnTo>
                  <a:lnTo>
                    <a:pt x="336" y="1641"/>
                  </a:lnTo>
                  <a:lnTo>
                    <a:pt x="305" y="1617"/>
                  </a:lnTo>
                  <a:lnTo>
                    <a:pt x="275" y="1590"/>
                  </a:lnTo>
                  <a:lnTo>
                    <a:pt x="247" y="1563"/>
                  </a:lnTo>
                  <a:lnTo>
                    <a:pt x="220" y="1533"/>
                  </a:lnTo>
                  <a:lnTo>
                    <a:pt x="193" y="1502"/>
                  </a:lnTo>
                  <a:lnTo>
                    <a:pt x="169" y="1469"/>
                  </a:lnTo>
                  <a:lnTo>
                    <a:pt x="144" y="1434"/>
                  </a:lnTo>
                  <a:lnTo>
                    <a:pt x="123" y="1398"/>
                  </a:lnTo>
                  <a:lnTo>
                    <a:pt x="103" y="1360"/>
                  </a:lnTo>
                  <a:lnTo>
                    <a:pt x="83" y="1322"/>
                  </a:lnTo>
                  <a:lnTo>
                    <a:pt x="66" y="1281"/>
                  </a:lnTo>
                  <a:lnTo>
                    <a:pt x="52" y="1238"/>
                  </a:lnTo>
                  <a:lnTo>
                    <a:pt x="38" y="1194"/>
                  </a:lnTo>
                  <a:lnTo>
                    <a:pt x="27" y="1149"/>
                  </a:lnTo>
                  <a:lnTo>
                    <a:pt x="17" y="1102"/>
                  </a:lnTo>
                  <a:lnTo>
                    <a:pt x="10" y="1054"/>
                  </a:lnTo>
                  <a:lnTo>
                    <a:pt x="4" y="1004"/>
                  </a:lnTo>
                  <a:lnTo>
                    <a:pt x="1" y="953"/>
                  </a:lnTo>
                  <a:lnTo>
                    <a:pt x="0" y="901"/>
                  </a:lnTo>
                  <a:lnTo>
                    <a:pt x="0" y="901"/>
                  </a:lnTo>
                  <a:lnTo>
                    <a:pt x="1" y="848"/>
                  </a:lnTo>
                  <a:lnTo>
                    <a:pt x="4" y="796"/>
                  </a:lnTo>
                  <a:lnTo>
                    <a:pt x="10" y="746"/>
                  </a:lnTo>
                  <a:lnTo>
                    <a:pt x="17" y="698"/>
                  </a:lnTo>
                  <a:lnTo>
                    <a:pt x="27" y="651"/>
                  </a:lnTo>
                  <a:lnTo>
                    <a:pt x="38" y="605"/>
                  </a:lnTo>
                  <a:lnTo>
                    <a:pt x="52" y="562"/>
                  </a:lnTo>
                  <a:lnTo>
                    <a:pt x="66" y="519"/>
                  </a:lnTo>
                  <a:lnTo>
                    <a:pt x="83" y="478"/>
                  </a:lnTo>
                  <a:lnTo>
                    <a:pt x="103" y="438"/>
                  </a:lnTo>
                  <a:lnTo>
                    <a:pt x="123" y="400"/>
                  </a:lnTo>
                  <a:lnTo>
                    <a:pt x="144" y="364"/>
                  </a:lnTo>
                  <a:lnTo>
                    <a:pt x="169" y="330"/>
                  </a:lnTo>
                  <a:lnTo>
                    <a:pt x="193" y="296"/>
                  </a:lnTo>
                  <a:lnTo>
                    <a:pt x="220" y="265"/>
                  </a:lnTo>
                  <a:lnTo>
                    <a:pt x="247" y="235"/>
                  </a:lnTo>
                  <a:lnTo>
                    <a:pt x="275" y="208"/>
                  </a:lnTo>
                  <a:lnTo>
                    <a:pt x="305" y="181"/>
                  </a:lnTo>
                  <a:lnTo>
                    <a:pt x="336" y="157"/>
                  </a:lnTo>
                  <a:lnTo>
                    <a:pt x="369" y="135"/>
                  </a:lnTo>
                  <a:lnTo>
                    <a:pt x="401" y="113"/>
                  </a:lnTo>
                  <a:lnTo>
                    <a:pt x="435" y="93"/>
                  </a:lnTo>
                  <a:lnTo>
                    <a:pt x="471" y="76"/>
                  </a:lnTo>
                  <a:lnTo>
                    <a:pt x="506" y="61"/>
                  </a:lnTo>
                  <a:lnTo>
                    <a:pt x="543" y="47"/>
                  </a:lnTo>
                  <a:lnTo>
                    <a:pt x="580" y="34"/>
                  </a:lnTo>
                  <a:lnTo>
                    <a:pt x="617" y="24"/>
                  </a:lnTo>
                  <a:lnTo>
                    <a:pt x="655" y="15"/>
                  </a:lnTo>
                  <a:lnTo>
                    <a:pt x="695" y="8"/>
                  </a:lnTo>
                  <a:lnTo>
                    <a:pt x="733" y="4"/>
                  </a:lnTo>
                  <a:lnTo>
                    <a:pt x="773" y="1"/>
                  </a:lnTo>
                  <a:lnTo>
                    <a:pt x="813" y="0"/>
                  </a:lnTo>
                  <a:lnTo>
                    <a:pt x="813" y="0"/>
                  </a:lnTo>
                  <a:close/>
                  <a:moveTo>
                    <a:pt x="813" y="1469"/>
                  </a:moveTo>
                  <a:lnTo>
                    <a:pt x="813" y="1469"/>
                  </a:lnTo>
                  <a:lnTo>
                    <a:pt x="837" y="1469"/>
                  </a:lnTo>
                  <a:lnTo>
                    <a:pt x="860" y="1466"/>
                  </a:lnTo>
                  <a:lnTo>
                    <a:pt x="881" y="1464"/>
                  </a:lnTo>
                  <a:lnTo>
                    <a:pt x="902" y="1459"/>
                  </a:lnTo>
                  <a:lnTo>
                    <a:pt x="923" y="1454"/>
                  </a:lnTo>
                  <a:lnTo>
                    <a:pt x="943" y="1447"/>
                  </a:lnTo>
                  <a:lnTo>
                    <a:pt x="963" y="1438"/>
                  </a:lnTo>
                  <a:lnTo>
                    <a:pt x="983" y="1428"/>
                  </a:lnTo>
                  <a:lnTo>
                    <a:pt x="1000" y="1418"/>
                  </a:lnTo>
                  <a:lnTo>
                    <a:pt x="1018" y="1407"/>
                  </a:lnTo>
                  <a:lnTo>
                    <a:pt x="1035" y="1394"/>
                  </a:lnTo>
                  <a:lnTo>
                    <a:pt x="1051" y="1380"/>
                  </a:lnTo>
                  <a:lnTo>
                    <a:pt x="1067" y="1364"/>
                  </a:lnTo>
                  <a:lnTo>
                    <a:pt x="1082" y="1349"/>
                  </a:lnTo>
                  <a:lnTo>
                    <a:pt x="1096" y="1332"/>
                  </a:lnTo>
                  <a:lnTo>
                    <a:pt x="1109" y="1313"/>
                  </a:lnTo>
                  <a:lnTo>
                    <a:pt x="1122" y="1293"/>
                  </a:lnTo>
                  <a:lnTo>
                    <a:pt x="1135" y="1274"/>
                  </a:lnTo>
                  <a:lnTo>
                    <a:pt x="1146" y="1252"/>
                  </a:lnTo>
                  <a:lnTo>
                    <a:pt x="1156" y="1231"/>
                  </a:lnTo>
                  <a:lnTo>
                    <a:pt x="1166" y="1208"/>
                  </a:lnTo>
                  <a:lnTo>
                    <a:pt x="1175" y="1184"/>
                  </a:lnTo>
                  <a:lnTo>
                    <a:pt x="1183" y="1159"/>
                  </a:lnTo>
                  <a:lnTo>
                    <a:pt x="1190" y="1133"/>
                  </a:lnTo>
                  <a:lnTo>
                    <a:pt x="1196" y="1108"/>
                  </a:lnTo>
                  <a:lnTo>
                    <a:pt x="1201" y="1081"/>
                  </a:lnTo>
                  <a:lnTo>
                    <a:pt x="1207" y="1052"/>
                  </a:lnTo>
                  <a:lnTo>
                    <a:pt x="1211" y="1024"/>
                  </a:lnTo>
                  <a:lnTo>
                    <a:pt x="1214" y="994"/>
                  </a:lnTo>
                  <a:lnTo>
                    <a:pt x="1216" y="963"/>
                  </a:lnTo>
                  <a:lnTo>
                    <a:pt x="1217" y="932"/>
                  </a:lnTo>
                  <a:lnTo>
                    <a:pt x="1219" y="901"/>
                  </a:lnTo>
                  <a:lnTo>
                    <a:pt x="1219" y="901"/>
                  </a:lnTo>
                  <a:lnTo>
                    <a:pt x="1217" y="869"/>
                  </a:lnTo>
                  <a:lnTo>
                    <a:pt x="1216" y="837"/>
                  </a:lnTo>
                  <a:lnTo>
                    <a:pt x="1214" y="807"/>
                  </a:lnTo>
                  <a:lnTo>
                    <a:pt x="1211" y="777"/>
                  </a:lnTo>
                  <a:lnTo>
                    <a:pt x="1207" y="747"/>
                  </a:lnTo>
                  <a:lnTo>
                    <a:pt x="1201" y="719"/>
                  </a:lnTo>
                  <a:lnTo>
                    <a:pt x="1196" y="692"/>
                  </a:lnTo>
                  <a:lnTo>
                    <a:pt x="1190" y="665"/>
                  </a:lnTo>
                  <a:lnTo>
                    <a:pt x="1183" y="640"/>
                  </a:lnTo>
                  <a:lnTo>
                    <a:pt x="1175" y="615"/>
                  </a:lnTo>
                  <a:lnTo>
                    <a:pt x="1166" y="591"/>
                  </a:lnTo>
                  <a:lnTo>
                    <a:pt x="1156" y="567"/>
                  </a:lnTo>
                  <a:lnTo>
                    <a:pt x="1146" y="546"/>
                  </a:lnTo>
                  <a:lnTo>
                    <a:pt x="1135" y="525"/>
                  </a:lnTo>
                  <a:lnTo>
                    <a:pt x="1122" y="505"/>
                  </a:lnTo>
                  <a:lnTo>
                    <a:pt x="1109" y="485"/>
                  </a:lnTo>
                  <a:lnTo>
                    <a:pt x="1096" y="466"/>
                  </a:lnTo>
                  <a:lnTo>
                    <a:pt x="1082" y="449"/>
                  </a:lnTo>
                  <a:lnTo>
                    <a:pt x="1067" y="434"/>
                  </a:lnTo>
                  <a:lnTo>
                    <a:pt x="1051" y="418"/>
                  </a:lnTo>
                  <a:lnTo>
                    <a:pt x="1035" y="404"/>
                  </a:lnTo>
                  <a:lnTo>
                    <a:pt x="1018" y="391"/>
                  </a:lnTo>
                  <a:lnTo>
                    <a:pt x="1000" y="380"/>
                  </a:lnTo>
                  <a:lnTo>
                    <a:pt x="983" y="369"/>
                  </a:lnTo>
                  <a:lnTo>
                    <a:pt x="963" y="360"/>
                  </a:lnTo>
                  <a:lnTo>
                    <a:pt x="943" y="352"/>
                  </a:lnTo>
                  <a:lnTo>
                    <a:pt x="923" y="344"/>
                  </a:lnTo>
                  <a:lnTo>
                    <a:pt x="902" y="339"/>
                  </a:lnTo>
                  <a:lnTo>
                    <a:pt x="881" y="335"/>
                  </a:lnTo>
                  <a:lnTo>
                    <a:pt x="860" y="330"/>
                  </a:lnTo>
                  <a:lnTo>
                    <a:pt x="837" y="329"/>
                  </a:lnTo>
                  <a:lnTo>
                    <a:pt x="813" y="329"/>
                  </a:lnTo>
                  <a:lnTo>
                    <a:pt x="813" y="329"/>
                  </a:lnTo>
                  <a:lnTo>
                    <a:pt x="790" y="329"/>
                  </a:lnTo>
                  <a:lnTo>
                    <a:pt x="767" y="330"/>
                  </a:lnTo>
                  <a:lnTo>
                    <a:pt x="745" y="335"/>
                  </a:lnTo>
                  <a:lnTo>
                    <a:pt x="723" y="339"/>
                  </a:lnTo>
                  <a:lnTo>
                    <a:pt x="703" y="344"/>
                  </a:lnTo>
                  <a:lnTo>
                    <a:pt x="682" y="352"/>
                  </a:lnTo>
                  <a:lnTo>
                    <a:pt x="664" y="360"/>
                  </a:lnTo>
                  <a:lnTo>
                    <a:pt x="644" y="369"/>
                  </a:lnTo>
                  <a:lnTo>
                    <a:pt x="627" y="380"/>
                  </a:lnTo>
                  <a:lnTo>
                    <a:pt x="608" y="391"/>
                  </a:lnTo>
                  <a:lnTo>
                    <a:pt x="591" y="404"/>
                  </a:lnTo>
                  <a:lnTo>
                    <a:pt x="576" y="418"/>
                  </a:lnTo>
                  <a:lnTo>
                    <a:pt x="560" y="434"/>
                  </a:lnTo>
                  <a:lnTo>
                    <a:pt x="546" y="449"/>
                  </a:lnTo>
                  <a:lnTo>
                    <a:pt x="532" y="466"/>
                  </a:lnTo>
                  <a:lnTo>
                    <a:pt x="518" y="485"/>
                  </a:lnTo>
                  <a:lnTo>
                    <a:pt x="506" y="505"/>
                  </a:lnTo>
                  <a:lnTo>
                    <a:pt x="493" y="525"/>
                  </a:lnTo>
                  <a:lnTo>
                    <a:pt x="482" y="546"/>
                  </a:lnTo>
                  <a:lnTo>
                    <a:pt x="472" y="567"/>
                  </a:lnTo>
                  <a:lnTo>
                    <a:pt x="462" y="591"/>
                  </a:lnTo>
                  <a:lnTo>
                    <a:pt x="454" y="615"/>
                  </a:lnTo>
                  <a:lnTo>
                    <a:pt x="447" y="640"/>
                  </a:lnTo>
                  <a:lnTo>
                    <a:pt x="440" y="665"/>
                  </a:lnTo>
                  <a:lnTo>
                    <a:pt x="432" y="692"/>
                  </a:lnTo>
                  <a:lnTo>
                    <a:pt x="427" y="719"/>
                  </a:lnTo>
                  <a:lnTo>
                    <a:pt x="423" y="747"/>
                  </a:lnTo>
                  <a:lnTo>
                    <a:pt x="418" y="777"/>
                  </a:lnTo>
                  <a:lnTo>
                    <a:pt x="415" y="807"/>
                  </a:lnTo>
                  <a:lnTo>
                    <a:pt x="414" y="837"/>
                  </a:lnTo>
                  <a:lnTo>
                    <a:pt x="413" y="869"/>
                  </a:lnTo>
                  <a:lnTo>
                    <a:pt x="411" y="901"/>
                  </a:lnTo>
                  <a:lnTo>
                    <a:pt x="411" y="901"/>
                  </a:lnTo>
                  <a:lnTo>
                    <a:pt x="413" y="932"/>
                  </a:lnTo>
                  <a:lnTo>
                    <a:pt x="414" y="963"/>
                  </a:lnTo>
                  <a:lnTo>
                    <a:pt x="415" y="994"/>
                  </a:lnTo>
                  <a:lnTo>
                    <a:pt x="418" y="1024"/>
                  </a:lnTo>
                  <a:lnTo>
                    <a:pt x="423" y="1052"/>
                  </a:lnTo>
                  <a:lnTo>
                    <a:pt x="427" y="1081"/>
                  </a:lnTo>
                  <a:lnTo>
                    <a:pt x="432" y="1108"/>
                  </a:lnTo>
                  <a:lnTo>
                    <a:pt x="440" y="1133"/>
                  </a:lnTo>
                  <a:lnTo>
                    <a:pt x="447" y="1159"/>
                  </a:lnTo>
                  <a:lnTo>
                    <a:pt x="454" y="1184"/>
                  </a:lnTo>
                  <a:lnTo>
                    <a:pt x="462" y="1208"/>
                  </a:lnTo>
                  <a:lnTo>
                    <a:pt x="472" y="1231"/>
                  </a:lnTo>
                  <a:lnTo>
                    <a:pt x="482" y="1252"/>
                  </a:lnTo>
                  <a:lnTo>
                    <a:pt x="493" y="1274"/>
                  </a:lnTo>
                  <a:lnTo>
                    <a:pt x="506" y="1293"/>
                  </a:lnTo>
                  <a:lnTo>
                    <a:pt x="518" y="1313"/>
                  </a:lnTo>
                  <a:lnTo>
                    <a:pt x="532" y="1332"/>
                  </a:lnTo>
                  <a:lnTo>
                    <a:pt x="546" y="1349"/>
                  </a:lnTo>
                  <a:lnTo>
                    <a:pt x="560" y="1364"/>
                  </a:lnTo>
                  <a:lnTo>
                    <a:pt x="576" y="1380"/>
                  </a:lnTo>
                  <a:lnTo>
                    <a:pt x="591" y="1394"/>
                  </a:lnTo>
                  <a:lnTo>
                    <a:pt x="608" y="1407"/>
                  </a:lnTo>
                  <a:lnTo>
                    <a:pt x="627" y="1418"/>
                  </a:lnTo>
                  <a:lnTo>
                    <a:pt x="644" y="1428"/>
                  </a:lnTo>
                  <a:lnTo>
                    <a:pt x="664" y="1438"/>
                  </a:lnTo>
                  <a:lnTo>
                    <a:pt x="682" y="1447"/>
                  </a:lnTo>
                  <a:lnTo>
                    <a:pt x="703" y="1454"/>
                  </a:lnTo>
                  <a:lnTo>
                    <a:pt x="723" y="1459"/>
                  </a:lnTo>
                  <a:lnTo>
                    <a:pt x="745" y="1464"/>
                  </a:lnTo>
                  <a:lnTo>
                    <a:pt x="767" y="1466"/>
                  </a:lnTo>
                  <a:lnTo>
                    <a:pt x="790" y="1469"/>
                  </a:lnTo>
                  <a:lnTo>
                    <a:pt x="813" y="1469"/>
                  </a:lnTo>
                  <a:lnTo>
                    <a:pt x="813" y="14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
            <p:cNvSpPr>
              <a:spLocks/>
            </p:cNvSpPr>
            <p:nvPr userDrawn="1"/>
          </p:nvSpPr>
          <p:spPr bwMode="auto">
            <a:xfrm>
              <a:off x="2298" y="967"/>
              <a:ext cx="351" cy="585"/>
            </a:xfrm>
            <a:custGeom>
              <a:avLst/>
              <a:gdLst>
                <a:gd name="T0" fmla="*/ 0 w 1054"/>
                <a:gd name="T1" fmla="*/ 42 h 1756"/>
                <a:gd name="T2" fmla="*/ 332 w 1054"/>
                <a:gd name="T3" fmla="*/ 42 h 1756"/>
                <a:gd name="T4" fmla="*/ 360 w 1054"/>
                <a:gd name="T5" fmla="*/ 346 h 1756"/>
                <a:gd name="T6" fmla="*/ 374 w 1054"/>
                <a:gd name="T7" fmla="*/ 346 h 1756"/>
                <a:gd name="T8" fmla="*/ 374 w 1054"/>
                <a:gd name="T9" fmla="*/ 346 h 1756"/>
                <a:gd name="T10" fmla="*/ 397 w 1054"/>
                <a:gd name="T11" fmla="*/ 305 h 1756"/>
                <a:gd name="T12" fmla="*/ 423 w 1054"/>
                <a:gd name="T13" fmla="*/ 266 h 1756"/>
                <a:gd name="T14" fmla="*/ 448 w 1054"/>
                <a:gd name="T15" fmla="*/ 231 h 1756"/>
                <a:gd name="T16" fmla="*/ 475 w 1054"/>
                <a:gd name="T17" fmla="*/ 197 h 1756"/>
                <a:gd name="T18" fmla="*/ 503 w 1054"/>
                <a:gd name="T19" fmla="*/ 167 h 1756"/>
                <a:gd name="T20" fmla="*/ 533 w 1054"/>
                <a:gd name="T21" fmla="*/ 139 h 1756"/>
                <a:gd name="T22" fmla="*/ 563 w 1054"/>
                <a:gd name="T23" fmla="*/ 112 h 1756"/>
                <a:gd name="T24" fmla="*/ 594 w 1054"/>
                <a:gd name="T25" fmla="*/ 89 h 1756"/>
                <a:gd name="T26" fmla="*/ 625 w 1054"/>
                <a:gd name="T27" fmla="*/ 69 h 1756"/>
                <a:gd name="T28" fmla="*/ 658 w 1054"/>
                <a:gd name="T29" fmla="*/ 51 h 1756"/>
                <a:gd name="T30" fmla="*/ 691 w 1054"/>
                <a:gd name="T31" fmla="*/ 35 h 1756"/>
                <a:gd name="T32" fmla="*/ 723 w 1054"/>
                <a:gd name="T33" fmla="*/ 23 h 1756"/>
                <a:gd name="T34" fmla="*/ 757 w 1054"/>
                <a:gd name="T35" fmla="*/ 13 h 1756"/>
                <a:gd name="T36" fmla="*/ 791 w 1054"/>
                <a:gd name="T37" fmla="*/ 5 h 1756"/>
                <a:gd name="T38" fmla="*/ 825 w 1054"/>
                <a:gd name="T39" fmla="*/ 1 h 1756"/>
                <a:gd name="T40" fmla="*/ 860 w 1054"/>
                <a:gd name="T41" fmla="*/ 0 h 1756"/>
                <a:gd name="T42" fmla="*/ 860 w 1054"/>
                <a:gd name="T43" fmla="*/ 0 h 1756"/>
                <a:gd name="T44" fmla="*/ 891 w 1054"/>
                <a:gd name="T45" fmla="*/ 1 h 1756"/>
                <a:gd name="T46" fmla="*/ 919 w 1054"/>
                <a:gd name="T47" fmla="*/ 3 h 1756"/>
                <a:gd name="T48" fmla="*/ 945 w 1054"/>
                <a:gd name="T49" fmla="*/ 5 h 1756"/>
                <a:gd name="T50" fmla="*/ 970 w 1054"/>
                <a:gd name="T51" fmla="*/ 8 h 1756"/>
                <a:gd name="T52" fmla="*/ 993 w 1054"/>
                <a:gd name="T53" fmla="*/ 14 h 1756"/>
                <a:gd name="T54" fmla="*/ 1014 w 1054"/>
                <a:gd name="T55" fmla="*/ 20 h 1756"/>
                <a:gd name="T56" fmla="*/ 1034 w 1054"/>
                <a:gd name="T57" fmla="*/ 27 h 1756"/>
                <a:gd name="T58" fmla="*/ 1054 w 1054"/>
                <a:gd name="T59" fmla="*/ 35 h 1756"/>
                <a:gd name="T60" fmla="*/ 984 w 1054"/>
                <a:gd name="T61" fmla="*/ 384 h 1756"/>
                <a:gd name="T62" fmla="*/ 984 w 1054"/>
                <a:gd name="T63" fmla="*/ 384 h 1756"/>
                <a:gd name="T64" fmla="*/ 942 w 1054"/>
                <a:gd name="T65" fmla="*/ 373 h 1756"/>
                <a:gd name="T66" fmla="*/ 901 w 1054"/>
                <a:gd name="T67" fmla="*/ 364 h 1756"/>
                <a:gd name="T68" fmla="*/ 879 w 1054"/>
                <a:gd name="T69" fmla="*/ 360 h 1756"/>
                <a:gd name="T70" fmla="*/ 857 w 1054"/>
                <a:gd name="T71" fmla="*/ 359 h 1756"/>
                <a:gd name="T72" fmla="*/ 833 w 1054"/>
                <a:gd name="T73" fmla="*/ 357 h 1756"/>
                <a:gd name="T74" fmla="*/ 807 w 1054"/>
                <a:gd name="T75" fmla="*/ 356 h 1756"/>
                <a:gd name="T76" fmla="*/ 807 w 1054"/>
                <a:gd name="T77" fmla="*/ 356 h 1756"/>
                <a:gd name="T78" fmla="*/ 780 w 1054"/>
                <a:gd name="T79" fmla="*/ 357 h 1756"/>
                <a:gd name="T80" fmla="*/ 755 w 1054"/>
                <a:gd name="T81" fmla="*/ 362 h 1756"/>
                <a:gd name="T82" fmla="*/ 728 w 1054"/>
                <a:gd name="T83" fmla="*/ 367 h 1756"/>
                <a:gd name="T84" fmla="*/ 701 w 1054"/>
                <a:gd name="T85" fmla="*/ 376 h 1756"/>
                <a:gd name="T86" fmla="*/ 674 w 1054"/>
                <a:gd name="T87" fmla="*/ 386 h 1756"/>
                <a:gd name="T88" fmla="*/ 647 w 1054"/>
                <a:gd name="T89" fmla="*/ 400 h 1756"/>
                <a:gd name="T90" fmla="*/ 620 w 1054"/>
                <a:gd name="T91" fmla="*/ 417 h 1756"/>
                <a:gd name="T92" fmla="*/ 593 w 1054"/>
                <a:gd name="T93" fmla="*/ 435 h 1756"/>
                <a:gd name="T94" fmla="*/ 566 w 1054"/>
                <a:gd name="T95" fmla="*/ 458 h 1756"/>
                <a:gd name="T96" fmla="*/ 540 w 1054"/>
                <a:gd name="T97" fmla="*/ 484 h 1756"/>
                <a:gd name="T98" fmla="*/ 515 w 1054"/>
                <a:gd name="T99" fmla="*/ 512 h 1756"/>
                <a:gd name="T100" fmla="*/ 491 w 1054"/>
                <a:gd name="T101" fmla="*/ 545 h 1756"/>
                <a:gd name="T102" fmla="*/ 467 w 1054"/>
                <a:gd name="T103" fmla="*/ 580 h 1756"/>
                <a:gd name="T104" fmla="*/ 444 w 1054"/>
                <a:gd name="T105" fmla="*/ 620 h 1756"/>
                <a:gd name="T106" fmla="*/ 423 w 1054"/>
                <a:gd name="T107" fmla="*/ 662 h 1756"/>
                <a:gd name="T108" fmla="*/ 401 w 1054"/>
                <a:gd name="T109" fmla="*/ 709 h 1756"/>
                <a:gd name="T110" fmla="*/ 401 w 1054"/>
                <a:gd name="T111" fmla="*/ 1756 h 1756"/>
                <a:gd name="T112" fmla="*/ 0 w 1054"/>
                <a:gd name="T113" fmla="*/ 1756 h 1756"/>
                <a:gd name="T114" fmla="*/ 0 w 1054"/>
                <a:gd name="T115" fmla="*/ 42 h 1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54" h="1756">
                  <a:moveTo>
                    <a:pt x="0" y="42"/>
                  </a:moveTo>
                  <a:lnTo>
                    <a:pt x="332" y="42"/>
                  </a:lnTo>
                  <a:lnTo>
                    <a:pt x="360" y="346"/>
                  </a:lnTo>
                  <a:lnTo>
                    <a:pt x="374" y="346"/>
                  </a:lnTo>
                  <a:lnTo>
                    <a:pt x="374" y="346"/>
                  </a:lnTo>
                  <a:lnTo>
                    <a:pt x="397" y="305"/>
                  </a:lnTo>
                  <a:lnTo>
                    <a:pt x="423" y="266"/>
                  </a:lnTo>
                  <a:lnTo>
                    <a:pt x="448" y="231"/>
                  </a:lnTo>
                  <a:lnTo>
                    <a:pt x="475" y="197"/>
                  </a:lnTo>
                  <a:lnTo>
                    <a:pt x="503" y="167"/>
                  </a:lnTo>
                  <a:lnTo>
                    <a:pt x="533" y="139"/>
                  </a:lnTo>
                  <a:lnTo>
                    <a:pt x="563" y="112"/>
                  </a:lnTo>
                  <a:lnTo>
                    <a:pt x="594" y="89"/>
                  </a:lnTo>
                  <a:lnTo>
                    <a:pt x="625" y="69"/>
                  </a:lnTo>
                  <a:lnTo>
                    <a:pt x="658" y="51"/>
                  </a:lnTo>
                  <a:lnTo>
                    <a:pt x="691" y="35"/>
                  </a:lnTo>
                  <a:lnTo>
                    <a:pt x="723" y="23"/>
                  </a:lnTo>
                  <a:lnTo>
                    <a:pt x="757" y="13"/>
                  </a:lnTo>
                  <a:lnTo>
                    <a:pt x="791" y="5"/>
                  </a:lnTo>
                  <a:lnTo>
                    <a:pt x="825" y="1"/>
                  </a:lnTo>
                  <a:lnTo>
                    <a:pt x="860" y="0"/>
                  </a:lnTo>
                  <a:lnTo>
                    <a:pt x="860" y="0"/>
                  </a:lnTo>
                  <a:lnTo>
                    <a:pt x="891" y="1"/>
                  </a:lnTo>
                  <a:lnTo>
                    <a:pt x="919" y="3"/>
                  </a:lnTo>
                  <a:lnTo>
                    <a:pt x="945" y="5"/>
                  </a:lnTo>
                  <a:lnTo>
                    <a:pt x="970" y="8"/>
                  </a:lnTo>
                  <a:lnTo>
                    <a:pt x="993" y="14"/>
                  </a:lnTo>
                  <a:lnTo>
                    <a:pt x="1014" y="20"/>
                  </a:lnTo>
                  <a:lnTo>
                    <a:pt x="1034" y="27"/>
                  </a:lnTo>
                  <a:lnTo>
                    <a:pt x="1054" y="35"/>
                  </a:lnTo>
                  <a:lnTo>
                    <a:pt x="984" y="384"/>
                  </a:lnTo>
                  <a:lnTo>
                    <a:pt x="984" y="384"/>
                  </a:lnTo>
                  <a:lnTo>
                    <a:pt x="942" y="373"/>
                  </a:lnTo>
                  <a:lnTo>
                    <a:pt x="901" y="364"/>
                  </a:lnTo>
                  <a:lnTo>
                    <a:pt x="879" y="360"/>
                  </a:lnTo>
                  <a:lnTo>
                    <a:pt x="857" y="359"/>
                  </a:lnTo>
                  <a:lnTo>
                    <a:pt x="833" y="357"/>
                  </a:lnTo>
                  <a:lnTo>
                    <a:pt x="807" y="356"/>
                  </a:lnTo>
                  <a:lnTo>
                    <a:pt x="807" y="356"/>
                  </a:lnTo>
                  <a:lnTo>
                    <a:pt x="780" y="357"/>
                  </a:lnTo>
                  <a:lnTo>
                    <a:pt x="755" y="362"/>
                  </a:lnTo>
                  <a:lnTo>
                    <a:pt x="728" y="367"/>
                  </a:lnTo>
                  <a:lnTo>
                    <a:pt x="701" y="376"/>
                  </a:lnTo>
                  <a:lnTo>
                    <a:pt x="674" y="386"/>
                  </a:lnTo>
                  <a:lnTo>
                    <a:pt x="647" y="400"/>
                  </a:lnTo>
                  <a:lnTo>
                    <a:pt x="620" y="417"/>
                  </a:lnTo>
                  <a:lnTo>
                    <a:pt x="593" y="435"/>
                  </a:lnTo>
                  <a:lnTo>
                    <a:pt x="566" y="458"/>
                  </a:lnTo>
                  <a:lnTo>
                    <a:pt x="540" y="484"/>
                  </a:lnTo>
                  <a:lnTo>
                    <a:pt x="515" y="512"/>
                  </a:lnTo>
                  <a:lnTo>
                    <a:pt x="491" y="545"/>
                  </a:lnTo>
                  <a:lnTo>
                    <a:pt x="467" y="580"/>
                  </a:lnTo>
                  <a:lnTo>
                    <a:pt x="444" y="620"/>
                  </a:lnTo>
                  <a:lnTo>
                    <a:pt x="423" y="662"/>
                  </a:lnTo>
                  <a:lnTo>
                    <a:pt x="401" y="709"/>
                  </a:lnTo>
                  <a:lnTo>
                    <a:pt x="401" y="1756"/>
                  </a:lnTo>
                  <a:lnTo>
                    <a:pt x="0" y="1756"/>
                  </a:lnTo>
                  <a:lnTo>
                    <a:pt x="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1"/>
            <p:cNvSpPr>
              <a:spLocks/>
            </p:cNvSpPr>
            <p:nvPr userDrawn="1"/>
          </p:nvSpPr>
          <p:spPr bwMode="auto">
            <a:xfrm>
              <a:off x="2718" y="731"/>
              <a:ext cx="202" cy="835"/>
            </a:xfrm>
            <a:custGeom>
              <a:avLst/>
              <a:gdLst>
                <a:gd name="T0" fmla="*/ 402 w 604"/>
                <a:gd name="T1" fmla="*/ 0 h 2505"/>
                <a:gd name="T2" fmla="*/ 402 w 604"/>
                <a:gd name="T3" fmla="*/ 2045 h 2505"/>
                <a:gd name="T4" fmla="*/ 403 w 604"/>
                <a:gd name="T5" fmla="*/ 2078 h 2505"/>
                <a:gd name="T6" fmla="*/ 409 w 604"/>
                <a:gd name="T7" fmla="*/ 2106 h 2505"/>
                <a:gd name="T8" fmla="*/ 419 w 604"/>
                <a:gd name="T9" fmla="*/ 2129 h 2505"/>
                <a:gd name="T10" fmla="*/ 430 w 604"/>
                <a:gd name="T11" fmla="*/ 2148 h 2505"/>
                <a:gd name="T12" fmla="*/ 443 w 604"/>
                <a:gd name="T13" fmla="*/ 2162 h 2505"/>
                <a:gd name="T14" fmla="*/ 457 w 604"/>
                <a:gd name="T15" fmla="*/ 2170 h 2505"/>
                <a:gd name="T16" fmla="*/ 473 w 604"/>
                <a:gd name="T17" fmla="*/ 2176 h 2505"/>
                <a:gd name="T18" fmla="*/ 488 w 604"/>
                <a:gd name="T19" fmla="*/ 2177 h 2505"/>
                <a:gd name="T20" fmla="*/ 515 w 604"/>
                <a:gd name="T21" fmla="*/ 2176 h 2505"/>
                <a:gd name="T22" fmla="*/ 552 w 604"/>
                <a:gd name="T23" fmla="*/ 2170 h 2505"/>
                <a:gd name="T24" fmla="*/ 604 w 604"/>
                <a:gd name="T25" fmla="*/ 2471 h 2505"/>
                <a:gd name="T26" fmla="*/ 563 w 604"/>
                <a:gd name="T27" fmla="*/ 2485 h 2505"/>
                <a:gd name="T28" fmla="*/ 515 w 604"/>
                <a:gd name="T29" fmla="*/ 2496 h 2505"/>
                <a:gd name="T30" fmla="*/ 457 w 604"/>
                <a:gd name="T31" fmla="*/ 2504 h 2505"/>
                <a:gd name="T32" fmla="*/ 392 w 604"/>
                <a:gd name="T33" fmla="*/ 2505 h 2505"/>
                <a:gd name="T34" fmla="*/ 365 w 604"/>
                <a:gd name="T35" fmla="*/ 2505 h 2505"/>
                <a:gd name="T36" fmla="*/ 315 w 604"/>
                <a:gd name="T37" fmla="*/ 2501 h 2505"/>
                <a:gd name="T38" fmla="*/ 270 w 604"/>
                <a:gd name="T39" fmla="*/ 2492 h 2505"/>
                <a:gd name="T40" fmla="*/ 228 w 604"/>
                <a:gd name="T41" fmla="*/ 2479 h 2505"/>
                <a:gd name="T42" fmla="*/ 190 w 604"/>
                <a:gd name="T43" fmla="*/ 2464 h 2505"/>
                <a:gd name="T44" fmla="*/ 158 w 604"/>
                <a:gd name="T45" fmla="*/ 2443 h 2505"/>
                <a:gd name="T46" fmla="*/ 126 w 604"/>
                <a:gd name="T47" fmla="*/ 2418 h 2505"/>
                <a:gd name="T48" fmla="*/ 101 w 604"/>
                <a:gd name="T49" fmla="*/ 2392 h 2505"/>
                <a:gd name="T50" fmla="*/ 77 w 604"/>
                <a:gd name="T51" fmla="*/ 2360 h 2505"/>
                <a:gd name="T52" fmla="*/ 57 w 604"/>
                <a:gd name="T53" fmla="*/ 2325 h 2505"/>
                <a:gd name="T54" fmla="*/ 40 w 604"/>
                <a:gd name="T55" fmla="*/ 2287 h 2505"/>
                <a:gd name="T56" fmla="*/ 27 w 604"/>
                <a:gd name="T57" fmla="*/ 2245 h 2505"/>
                <a:gd name="T58" fmla="*/ 16 w 604"/>
                <a:gd name="T59" fmla="*/ 2201 h 2505"/>
                <a:gd name="T60" fmla="*/ 6 w 604"/>
                <a:gd name="T61" fmla="*/ 2129 h 2505"/>
                <a:gd name="T62" fmla="*/ 0 w 604"/>
                <a:gd name="T63" fmla="*/ 2024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4" h="2505">
                  <a:moveTo>
                    <a:pt x="0" y="0"/>
                  </a:moveTo>
                  <a:lnTo>
                    <a:pt x="402" y="0"/>
                  </a:lnTo>
                  <a:lnTo>
                    <a:pt x="402" y="2045"/>
                  </a:lnTo>
                  <a:lnTo>
                    <a:pt x="402" y="2045"/>
                  </a:lnTo>
                  <a:lnTo>
                    <a:pt x="402" y="2062"/>
                  </a:lnTo>
                  <a:lnTo>
                    <a:pt x="403" y="2078"/>
                  </a:lnTo>
                  <a:lnTo>
                    <a:pt x="406" y="2094"/>
                  </a:lnTo>
                  <a:lnTo>
                    <a:pt x="409" y="2106"/>
                  </a:lnTo>
                  <a:lnTo>
                    <a:pt x="413" y="2119"/>
                  </a:lnTo>
                  <a:lnTo>
                    <a:pt x="419" y="2129"/>
                  </a:lnTo>
                  <a:lnTo>
                    <a:pt x="423" y="2139"/>
                  </a:lnTo>
                  <a:lnTo>
                    <a:pt x="430" y="2148"/>
                  </a:lnTo>
                  <a:lnTo>
                    <a:pt x="436" y="2155"/>
                  </a:lnTo>
                  <a:lnTo>
                    <a:pt x="443" y="2162"/>
                  </a:lnTo>
                  <a:lnTo>
                    <a:pt x="450" y="2166"/>
                  </a:lnTo>
                  <a:lnTo>
                    <a:pt x="457" y="2170"/>
                  </a:lnTo>
                  <a:lnTo>
                    <a:pt x="465" y="2173"/>
                  </a:lnTo>
                  <a:lnTo>
                    <a:pt x="473" y="2176"/>
                  </a:lnTo>
                  <a:lnTo>
                    <a:pt x="481" y="2177"/>
                  </a:lnTo>
                  <a:lnTo>
                    <a:pt x="488" y="2177"/>
                  </a:lnTo>
                  <a:lnTo>
                    <a:pt x="488" y="2177"/>
                  </a:lnTo>
                  <a:lnTo>
                    <a:pt x="515" y="2176"/>
                  </a:lnTo>
                  <a:lnTo>
                    <a:pt x="531" y="2174"/>
                  </a:lnTo>
                  <a:lnTo>
                    <a:pt x="552" y="2170"/>
                  </a:lnTo>
                  <a:lnTo>
                    <a:pt x="604" y="2471"/>
                  </a:lnTo>
                  <a:lnTo>
                    <a:pt x="604" y="2471"/>
                  </a:lnTo>
                  <a:lnTo>
                    <a:pt x="585" y="2478"/>
                  </a:lnTo>
                  <a:lnTo>
                    <a:pt x="563" y="2485"/>
                  </a:lnTo>
                  <a:lnTo>
                    <a:pt x="539" y="2491"/>
                  </a:lnTo>
                  <a:lnTo>
                    <a:pt x="515" y="2496"/>
                  </a:lnTo>
                  <a:lnTo>
                    <a:pt x="487" y="2499"/>
                  </a:lnTo>
                  <a:lnTo>
                    <a:pt x="457" y="2504"/>
                  </a:lnTo>
                  <a:lnTo>
                    <a:pt x="426" y="2505"/>
                  </a:lnTo>
                  <a:lnTo>
                    <a:pt x="392" y="2505"/>
                  </a:lnTo>
                  <a:lnTo>
                    <a:pt x="392" y="2505"/>
                  </a:lnTo>
                  <a:lnTo>
                    <a:pt x="365" y="2505"/>
                  </a:lnTo>
                  <a:lnTo>
                    <a:pt x="339" y="2504"/>
                  </a:lnTo>
                  <a:lnTo>
                    <a:pt x="315" y="2501"/>
                  </a:lnTo>
                  <a:lnTo>
                    <a:pt x="292" y="2496"/>
                  </a:lnTo>
                  <a:lnTo>
                    <a:pt x="270" y="2492"/>
                  </a:lnTo>
                  <a:lnTo>
                    <a:pt x="248" y="2487"/>
                  </a:lnTo>
                  <a:lnTo>
                    <a:pt x="228" y="2479"/>
                  </a:lnTo>
                  <a:lnTo>
                    <a:pt x="209" y="2472"/>
                  </a:lnTo>
                  <a:lnTo>
                    <a:pt x="190" y="2464"/>
                  </a:lnTo>
                  <a:lnTo>
                    <a:pt x="173" y="2454"/>
                  </a:lnTo>
                  <a:lnTo>
                    <a:pt x="158" y="2443"/>
                  </a:lnTo>
                  <a:lnTo>
                    <a:pt x="142" y="2431"/>
                  </a:lnTo>
                  <a:lnTo>
                    <a:pt x="126" y="2418"/>
                  </a:lnTo>
                  <a:lnTo>
                    <a:pt x="114" y="2406"/>
                  </a:lnTo>
                  <a:lnTo>
                    <a:pt x="101" y="2392"/>
                  </a:lnTo>
                  <a:lnTo>
                    <a:pt x="88" y="2376"/>
                  </a:lnTo>
                  <a:lnTo>
                    <a:pt x="77" y="2360"/>
                  </a:lnTo>
                  <a:lnTo>
                    <a:pt x="67" y="2343"/>
                  </a:lnTo>
                  <a:lnTo>
                    <a:pt x="57" y="2325"/>
                  </a:lnTo>
                  <a:lnTo>
                    <a:pt x="48" y="2306"/>
                  </a:lnTo>
                  <a:lnTo>
                    <a:pt x="40" y="2287"/>
                  </a:lnTo>
                  <a:lnTo>
                    <a:pt x="33" y="2267"/>
                  </a:lnTo>
                  <a:lnTo>
                    <a:pt x="27" y="2245"/>
                  </a:lnTo>
                  <a:lnTo>
                    <a:pt x="21" y="2224"/>
                  </a:lnTo>
                  <a:lnTo>
                    <a:pt x="16" y="2201"/>
                  </a:lnTo>
                  <a:lnTo>
                    <a:pt x="11" y="2179"/>
                  </a:lnTo>
                  <a:lnTo>
                    <a:pt x="6" y="2129"/>
                  </a:lnTo>
                  <a:lnTo>
                    <a:pt x="1" y="2078"/>
                  </a:lnTo>
                  <a:lnTo>
                    <a:pt x="0" y="202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2"/>
            <p:cNvSpPr>
              <a:spLocks noEditPoints="1"/>
            </p:cNvSpPr>
            <p:nvPr userDrawn="1"/>
          </p:nvSpPr>
          <p:spPr bwMode="auto">
            <a:xfrm>
              <a:off x="2970" y="731"/>
              <a:ext cx="521" cy="835"/>
            </a:xfrm>
            <a:custGeom>
              <a:avLst/>
              <a:gdLst>
                <a:gd name="T0" fmla="*/ 796 w 1563"/>
                <a:gd name="T1" fmla="*/ 712 h 2505"/>
                <a:gd name="T2" fmla="*/ 919 w 1563"/>
                <a:gd name="T3" fmla="*/ 738 h 2505"/>
                <a:gd name="T4" fmla="*/ 1027 w 1563"/>
                <a:gd name="T5" fmla="*/ 787 h 2505"/>
                <a:gd name="T6" fmla="*/ 1126 w 1563"/>
                <a:gd name="T7" fmla="*/ 855 h 2505"/>
                <a:gd name="T8" fmla="*/ 1563 w 1563"/>
                <a:gd name="T9" fmla="*/ 0 h 2505"/>
                <a:gd name="T10" fmla="*/ 1190 w 1563"/>
                <a:gd name="T11" fmla="*/ 2278 h 2505"/>
                <a:gd name="T12" fmla="*/ 1114 w 1563"/>
                <a:gd name="T13" fmla="*/ 2346 h 2505"/>
                <a:gd name="T14" fmla="*/ 1000 w 1563"/>
                <a:gd name="T15" fmla="*/ 2423 h 2505"/>
                <a:gd name="T16" fmla="*/ 874 w 1563"/>
                <a:gd name="T17" fmla="*/ 2478 h 2505"/>
                <a:gd name="T18" fmla="*/ 739 w 1563"/>
                <a:gd name="T19" fmla="*/ 2505 h 2505"/>
                <a:gd name="T20" fmla="*/ 626 w 1563"/>
                <a:gd name="T21" fmla="*/ 2502 h 2505"/>
                <a:gd name="T22" fmla="*/ 481 w 1563"/>
                <a:gd name="T23" fmla="*/ 2471 h 2505"/>
                <a:gd name="T24" fmla="*/ 350 w 1563"/>
                <a:gd name="T25" fmla="*/ 2411 h 2505"/>
                <a:gd name="T26" fmla="*/ 240 w 1563"/>
                <a:gd name="T27" fmla="*/ 2323 h 2505"/>
                <a:gd name="T28" fmla="*/ 147 w 1563"/>
                <a:gd name="T29" fmla="*/ 2209 h 2505"/>
                <a:gd name="T30" fmla="*/ 77 w 1563"/>
                <a:gd name="T31" fmla="*/ 2067 h 2505"/>
                <a:gd name="T32" fmla="*/ 28 w 1563"/>
                <a:gd name="T33" fmla="*/ 1901 h 2505"/>
                <a:gd name="T34" fmla="*/ 3 w 1563"/>
                <a:gd name="T35" fmla="*/ 1712 h 2505"/>
                <a:gd name="T36" fmla="*/ 1 w 1563"/>
                <a:gd name="T37" fmla="*/ 1557 h 2505"/>
                <a:gd name="T38" fmla="*/ 24 w 1563"/>
                <a:gd name="T39" fmla="*/ 1363 h 2505"/>
                <a:gd name="T40" fmla="*/ 77 w 1563"/>
                <a:gd name="T41" fmla="*/ 1192 h 2505"/>
                <a:gd name="T42" fmla="*/ 152 w 1563"/>
                <a:gd name="T43" fmla="*/ 1044 h 2505"/>
                <a:gd name="T44" fmla="*/ 248 w 1563"/>
                <a:gd name="T45" fmla="*/ 921 h 2505"/>
                <a:gd name="T46" fmla="*/ 362 w 1563"/>
                <a:gd name="T47" fmla="*/ 824 h 2505"/>
                <a:gd name="T48" fmla="*/ 487 w 1563"/>
                <a:gd name="T49" fmla="*/ 756 h 2505"/>
                <a:gd name="T50" fmla="*/ 621 w 1563"/>
                <a:gd name="T51" fmla="*/ 718 h 2505"/>
                <a:gd name="T52" fmla="*/ 726 w 1563"/>
                <a:gd name="T53" fmla="*/ 708 h 2505"/>
                <a:gd name="T54" fmla="*/ 851 w 1563"/>
                <a:gd name="T55" fmla="*/ 2172 h 2505"/>
                <a:gd name="T56" fmla="*/ 945 w 1563"/>
                <a:gd name="T57" fmla="*/ 2148 h 2505"/>
                <a:gd name="T58" fmla="*/ 1033 w 1563"/>
                <a:gd name="T59" fmla="*/ 2101 h 2505"/>
                <a:gd name="T60" fmla="*/ 1119 w 1563"/>
                <a:gd name="T61" fmla="*/ 2028 h 2505"/>
                <a:gd name="T62" fmla="*/ 1162 w 1563"/>
                <a:gd name="T63" fmla="*/ 1183 h 2505"/>
                <a:gd name="T64" fmla="*/ 1074 w 1563"/>
                <a:gd name="T65" fmla="*/ 1116 h 2505"/>
                <a:gd name="T66" fmla="*/ 986 w 1563"/>
                <a:gd name="T67" fmla="*/ 1072 h 2505"/>
                <a:gd name="T68" fmla="*/ 899 w 1563"/>
                <a:gd name="T69" fmla="*/ 1047 h 2505"/>
                <a:gd name="T70" fmla="*/ 813 w 1563"/>
                <a:gd name="T71" fmla="*/ 1040 h 2505"/>
                <a:gd name="T72" fmla="*/ 752 w 1563"/>
                <a:gd name="T73" fmla="*/ 1045 h 2505"/>
                <a:gd name="T74" fmla="*/ 677 w 1563"/>
                <a:gd name="T75" fmla="*/ 1070 h 2505"/>
                <a:gd name="T76" fmla="*/ 607 w 1563"/>
                <a:gd name="T77" fmla="*/ 1111 h 2505"/>
                <a:gd name="T78" fmla="*/ 545 w 1563"/>
                <a:gd name="T79" fmla="*/ 1170 h 2505"/>
                <a:gd name="T80" fmla="*/ 494 w 1563"/>
                <a:gd name="T81" fmla="*/ 1247 h 2505"/>
                <a:gd name="T82" fmla="*/ 454 w 1563"/>
                <a:gd name="T83" fmla="*/ 1339 h 2505"/>
                <a:gd name="T84" fmla="*/ 427 w 1563"/>
                <a:gd name="T85" fmla="*/ 1448 h 2505"/>
                <a:gd name="T86" fmla="*/ 416 w 1563"/>
                <a:gd name="T87" fmla="*/ 1572 h 2505"/>
                <a:gd name="T88" fmla="*/ 418 w 1563"/>
                <a:gd name="T89" fmla="*/ 1705 h 2505"/>
                <a:gd name="T90" fmla="*/ 434 w 1563"/>
                <a:gd name="T91" fmla="*/ 1823 h 2505"/>
                <a:gd name="T92" fmla="*/ 464 w 1563"/>
                <a:gd name="T93" fmla="*/ 1925 h 2505"/>
                <a:gd name="T94" fmla="*/ 504 w 1563"/>
                <a:gd name="T95" fmla="*/ 2010 h 2505"/>
                <a:gd name="T96" fmla="*/ 556 w 1563"/>
                <a:gd name="T97" fmla="*/ 2078 h 2505"/>
                <a:gd name="T98" fmla="*/ 620 w 1563"/>
                <a:gd name="T99" fmla="*/ 2128 h 2505"/>
                <a:gd name="T100" fmla="*/ 694 w 1563"/>
                <a:gd name="T101" fmla="*/ 2159 h 2505"/>
                <a:gd name="T102" fmla="*/ 780 w 1563"/>
                <a:gd name="T103" fmla="*/ 2173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63" h="2505">
                  <a:moveTo>
                    <a:pt x="726" y="708"/>
                  </a:moveTo>
                  <a:lnTo>
                    <a:pt x="726" y="708"/>
                  </a:lnTo>
                  <a:lnTo>
                    <a:pt x="762" y="709"/>
                  </a:lnTo>
                  <a:lnTo>
                    <a:pt x="796" y="712"/>
                  </a:lnTo>
                  <a:lnTo>
                    <a:pt x="828" y="716"/>
                  </a:lnTo>
                  <a:lnTo>
                    <a:pt x="860" y="722"/>
                  </a:lnTo>
                  <a:lnTo>
                    <a:pt x="889" y="729"/>
                  </a:lnTo>
                  <a:lnTo>
                    <a:pt x="919" y="738"/>
                  </a:lnTo>
                  <a:lnTo>
                    <a:pt x="948" y="748"/>
                  </a:lnTo>
                  <a:lnTo>
                    <a:pt x="975" y="759"/>
                  </a:lnTo>
                  <a:lnTo>
                    <a:pt x="1000" y="772"/>
                  </a:lnTo>
                  <a:lnTo>
                    <a:pt x="1027" y="787"/>
                  </a:lnTo>
                  <a:lnTo>
                    <a:pt x="1053" y="801"/>
                  </a:lnTo>
                  <a:lnTo>
                    <a:pt x="1077" y="818"/>
                  </a:lnTo>
                  <a:lnTo>
                    <a:pt x="1102" y="837"/>
                  </a:lnTo>
                  <a:lnTo>
                    <a:pt x="1126" y="855"/>
                  </a:lnTo>
                  <a:lnTo>
                    <a:pt x="1176" y="896"/>
                  </a:lnTo>
                  <a:lnTo>
                    <a:pt x="1162" y="621"/>
                  </a:lnTo>
                  <a:lnTo>
                    <a:pt x="1162" y="0"/>
                  </a:lnTo>
                  <a:lnTo>
                    <a:pt x="1563" y="0"/>
                  </a:lnTo>
                  <a:lnTo>
                    <a:pt x="1563" y="2464"/>
                  </a:lnTo>
                  <a:lnTo>
                    <a:pt x="1231" y="2464"/>
                  </a:lnTo>
                  <a:lnTo>
                    <a:pt x="1204" y="2278"/>
                  </a:lnTo>
                  <a:lnTo>
                    <a:pt x="1190" y="2278"/>
                  </a:lnTo>
                  <a:lnTo>
                    <a:pt x="1190" y="2278"/>
                  </a:lnTo>
                  <a:lnTo>
                    <a:pt x="1166" y="2302"/>
                  </a:lnTo>
                  <a:lnTo>
                    <a:pt x="1141" y="2325"/>
                  </a:lnTo>
                  <a:lnTo>
                    <a:pt x="1114" y="2346"/>
                  </a:lnTo>
                  <a:lnTo>
                    <a:pt x="1087" y="2367"/>
                  </a:lnTo>
                  <a:lnTo>
                    <a:pt x="1058" y="2387"/>
                  </a:lnTo>
                  <a:lnTo>
                    <a:pt x="1030" y="2406"/>
                  </a:lnTo>
                  <a:lnTo>
                    <a:pt x="1000" y="2423"/>
                  </a:lnTo>
                  <a:lnTo>
                    <a:pt x="969" y="2440"/>
                  </a:lnTo>
                  <a:lnTo>
                    <a:pt x="938" y="2454"/>
                  </a:lnTo>
                  <a:lnTo>
                    <a:pt x="907" y="2467"/>
                  </a:lnTo>
                  <a:lnTo>
                    <a:pt x="874" y="2478"/>
                  </a:lnTo>
                  <a:lnTo>
                    <a:pt x="841" y="2488"/>
                  </a:lnTo>
                  <a:lnTo>
                    <a:pt x="807" y="2495"/>
                  </a:lnTo>
                  <a:lnTo>
                    <a:pt x="773" y="2501"/>
                  </a:lnTo>
                  <a:lnTo>
                    <a:pt x="739" y="2505"/>
                  </a:lnTo>
                  <a:lnTo>
                    <a:pt x="705" y="2505"/>
                  </a:lnTo>
                  <a:lnTo>
                    <a:pt x="705" y="2505"/>
                  </a:lnTo>
                  <a:lnTo>
                    <a:pt x="665" y="2505"/>
                  </a:lnTo>
                  <a:lnTo>
                    <a:pt x="626" y="2502"/>
                  </a:lnTo>
                  <a:lnTo>
                    <a:pt x="589" y="2496"/>
                  </a:lnTo>
                  <a:lnTo>
                    <a:pt x="552" y="2491"/>
                  </a:lnTo>
                  <a:lnTo>
                    <a:pt x="515" y="2481"/>
                  </a:lnTo>
                  <a:lnTo>
                    <a:pt x="481" y="2471"/>
                  </a:lnTo>
                  <a:lnTo>
                    <a:pt x="447" y="2458"/>
                  </a:lnTo>
                  <a:lnTo>
                    <a:pt x="413" y="2445"/>
                  </a:lnTo>
                  <a:lnTo>
                    <a:pt x="382" y="2428"/>
                  </a:lnTo>
                  <a:lnTo>
                    <a:pt x="350" y="2411"/>
                  </a:lnTo>
                  <a:lnTo>
                    <a:pt x="322" y="2392"/>
                  </a:lnTo>
                  <a:lnTo>
                    <a:pt x="294" y="2370"/>
                  </a:lnTo>
                  <a:lnTo>
                    <a:pt x="265" y="2348"/>
                  </a:lnTo>
                  <a:lnTo>
                    <a:pt x="240" y="2323"/>
                  </a:lnTo>
                  <a:lnTo>
                    <a:pt x="214" y="2296"/>
                  </a:lnTo>
                  <a:lnTo>
                    <a:pt x="191" y="2270"/>
                  </a:lnTo>
                  <a:lnTo>
                    <a:pt x="169" y="2240"/>
                  </a:lnTo>
                  <a:lnTo>
                    <a:pt x="147" y="2209"/>
                  </a:lnTo>
                  <a:lnTo>
                    <a:pt x="128" y="2176"/>
                  </a:lnTo>
                  <a:lnTo>
                    <a:pt x="109" y="2140"/>
                  </a:lnTo>
                  <a:lnTo>
                    <a:pt x="92" y="2105"/>
                  </a:lnTo>
                  <a:lnTo>
                    <a:pt x="77" y="2067"/>
                  </a:lnTo>
                  <a:lnTo>
                    <a:pt x="62" y="2028"/>
                  </a:lnTo>
                  <a:lnTo>
                    <a:pt x="50" y="1987"/>
                  </a:lnTo>
                  <a:lnTo>
                    <a:pt x="38" y="1945"/>
                  </a:lnTo>
                  <a:lnTo>
                    <a:pt x="28" y="1901"/>
                  </a:lnTo>
                  <a:lnTo>
                    <a:pt x="20" y="1857"/>
                  </a:lnTo>
                  <a:lnTo>
                    <a:pt x="13" y="1810"/>
                  </a:lnTo>
                  <a:lnTo>
                    <a:pt x="7" y="1762"/>
                  </a:lnTo>
                  <a:lnTo>
                    <a:pt x="3" y="1712"/>
                  </a:lnTo>
                  <a:lnTo>
                    <a:pt x="0" y="1661"/>
                  </a:lnTo>
                  <a:lnTo>
                    <a:pt x="0" y="1609"/>
                  </a:lnTo>
                  <a:lnTo>
                    <a:pt x="0" y="1609"/>
                  </a:lnTo>
                  <a:lnTo>
                    <a:pt x="1" y="1557"/>
                  </a:lnTo>
                  <a:lnTo>
                    <a:pt x="4" y="1506"/>
                  </a:lnTo>
                  <a:lnTo>
                    <a:pt x="8" y="1457"/>
                  </a:lnTo>
                  <a:lnTo>
                    <a:pt x="15" y="1410"/>
                  </a:lnTo>
                  <a:lnTo>
                    <a:pt x="24" y="1363"/>
                  </a:lnTo>
                  <a:lnTo>
                    <a:pt x="35" y="1318"/>
                  </a:lnTo>
                  <a:lnTo>
                    <a:pt x="47" y="1275"/>
                  </a:lnTo>
                  <a:lnTo>
                    <a:pt x="61" y="1233"/>
                  </a:lnTo>
                  <a:lnTo>
                    <a:pt x="77" y="1192"/>
                  </a:lnTo>
                  <a:lnTo>
                    <a:pt x="94" y="1152"/>
                  </a:lnTo>
                  <a:lnTo>
                    <a:pt x="111" y="1115"/>
                  </a:lnTo>
                  <a:lnTo>
                    <a:pt x="130" y="1078"/>
                  </a:lnTo>
                  <a:lnTo>
                    <a:pt x="152" y="1044"/>
                  </a:lnTo>
                  <a:lnTo>
                    <a:pt x="174" y="1010"/>
                  </a:lnTo>
                  <a:lnTo>
                    <a:pt x="199" y="979"/>
                  </a:lnTo>
                  <a:lnTo>
                    <a:pt x="223" y="949"/>
                  </a:lnTo>
                  <a:lnTo>
                    <a:pt x="248" y="921"/>
                  </a:lnTo>
                  <a:lnTo>
                    <a:pt x="275" y="894"/>
                  </a:lnTo>
                  <a:lnTo>
                    <a:pt x="304" y="870"/>
                  </a:lnTo>
                  <a:lnTo>
                    <a:pt x="332" y="845"/>
                  </a:lnTo>
                  <a:lnTo>
                    <a:pt x="362" y="824"/>
                  </a:lnTo>
                  <a:lnTo>
                    <a:pt x="391" y="804"/>
                  </a:lnTo>
                  <a:lnTo>
                    <a:pt x="423" y="787"/>
                  </a:lnTo>
                  <a:lnTo>
                    <a:pt x="455" y="770"/>
                  </a:lnTo>
                  <a:lnTo>
                    <a:pt x="487" y="756"/>
                  </a:lnTo>
                  <a:lnTo>
                    <a:pt x="521" y="743"/>
                  </a:lnTo>
                  <a:lnTo>
                    <a:pt x="553" y="733"/>
                  </a:lnTo>
                  <a:lnTo>
                    <a:pt x="587" y="725"/>
                  </a:lnTo>
                  <a:lnTo>
                    <a:pt x="621" y="718"/>
                  </a:lnTo>
                  <a:lnTo>
                    <a:pt x="655" y="712"/>
                  </a:lnTo>
                  <a:lnTo>
                    <a:pt x="691" y="709"/>
                  </a:lnTo>
                  <a:lnTo>
                    <a:pt x="726" y="708"/>
                  </a:lnTo>
                  <a:lnTo>
                    <a:pt x="726" y="708"/>
                  </a:lnTo>
                  <a:close/>
                  <a:moveTo>
                    <a:pt x="803" y="2174"/>
                  </a:moveTo>
                  <a:lnTo>
                    <a:pt x="803" y="2174"/>
                  </a:lnTo>
                  <a:lnTo>
                    <a:pt x="827" y="2173"/>
                  </a:lnTo>
                  <a:lnTo>
                    <a:pt x="851" y="2172"/>
                  </a:lnTo>
                  <a:lnTo>
                    <a:pt x="875" y="2167"/>
                  </a:lnTo>
                  <a:lnTo>
                    <a:pt x="898" y="2163"/>
                  </a:lnTo>
                  <a:lnTo>
                    <a:pt x="921" y="2156"/>
                  </a:lnTo>
                  <a:lnTo>
                    <a:pt x="945" y="2148"/>
                  </a:lnTo>
                  <a:lnTo>
                    <a:pt x="966" y="2139"/>
                  </a:lnTo>
                  <a:lnTo>
                    <a:pt x="989" y="2128"/>
                  </a:lnTo>
                  <a:lnTo>
                    <a:pt x="1010" y="2115"/>
                  </a:lnTo>
                  <a:lnTo>
                    <a:pt x="1033" y="2101"/>
                  </a:lnTo>
                  <a:lnTo>
                    <a:pt x="1054" y="2085"/>
                  </a:lnTo>
                  <a:lnTo>
                    <a:pt x="1075" y="2068"/>
                  </a:lnTo>
                  <a:lnTo>
                    <a:pt x="1098" y="2050"/>
                  </a:lnTo>
                  <a:lnTo>
                    <a:pt x="1119" y="2028"/>
                  </a:lnTo>
                  <a:lnTo>
                    <a:pt x="1141" y="2006"/>
                  </a:lnTo>
                  <a:lnTo>
                    <a:pt x="1162" y="1982"/>
                  </a:lnTo>
                  <a:lnTo>
                    <a:pt x="1162" y="1183"/>
                  </a:lnTo>
                  <a:lnTo>
                    <a:pt x="1162" y="1183"/>
                  </a:lnTo>
                  <a:lnTo>
                    <a:pt x="1139" y="1165"/>
                  </a:lnTo>
                  <a:lnTo>
                    <a:pt x="1118" y="1146"/>
                  </a:lnTo>
                  <a:lnTo>
                    <a:pt x="1095" y="1131"/>
                  </a:lnTo>
                  <a:lnTo>
                    <a:pt x="1074" y="1116"/>
                  </a:lnTo>
                  <a:lnTo>
                    <a:pt x="1051" y="1104"/>
                  </a:lnTo>
                  <a:lnTo>
                    <a:pt x="1030" y="1092"/>
                  </a:lnTo>
                  <a:lnTo>
                    <a:pt x="1007" y="1081"/>
                  </a:lnTo>
                  <a:lnTo>
                    <a:pt x="986" y="1072"/>
                  </a:lnTo>
                  <a:lnTo>
                    <a:pt x="965" y="1064"/>
                  </a:lnTo>
                  <a:lnTo>
                    <a:pt x="942" y="1058"/>
                  </a:lnTo>
                  <a:lnTo>
                    <a:pt x="921" y="1052"/>
                  </a:lnTo>
                  <a:lnTo>
                    <a:pt x="899" y="1047"/>
                  </a:lnTo>
                  <a:lnTo>
                    <a:pt x="878" y="1044"/>
                  </a:lnTo>
                  <a:lnTo>
                    <a:pt x="855" y="1041"/>
                  </a:lnTo>
                  <a:lnTo>
                    <a:pt x="834" y="1040"/>
                  </a:lnTo>
                  <a:lnTo>
                    <a:pt x="813" y="1040"/>
                  </a:lnTo>
                  <a:lnTo>
                    <a:pt x="813" y="1040"/>
                  </a:lnTo>
                  <a:lnTo>
                    <a:pt x="793" y="1041"/>
                  </a:lnTo>
                  <a:lnTo>
                    <a:pt x="772" y="1043"/>
                  </a:lnTo>
                  <a:lnTo>
                    <a:pt x="752" y="1045"/>
                  </a:lnTo>
                  <a:lnTo>
                    <a:pt x="732" y="1050"/>
                  </a:lnTo>
                  <a:lnTo>
                    <a:pt x="714" y="1055"/>
                  </a:lnTo>
                  <a:lnTo>
                    <a:pt x="695" y="1061"/>
                  </a:lnTo>
                  <a:lnTo>
                    <a:pt x="677" y="1070"/>
                  </a:lnTo>
                  <a:lnTo>
                    <a:pt x="658" y="1078"/>
                  </a:lnTo>
                  <a:lnTo>
                    <a:pt x="640" y="1088"/>
                  </a:lnTo>
                  <a:lnTo>
                    <a:pt x="623" y="1098"/>
                  </a:lnTo>
                  <a:lnTo>
                    <a:pt x="607" y="1111"/>
                  </a:lnTo>
                  <a:lnTo>
                    <a:pt x="590" y="1123"/>
                  </a:lnTo>
                  <a:lnTo>
                    <a:pt x="575" y="1138"/>
                  </a:lnTo>
                  <a:lnTo>
                    <a:pt x="560" y="1153"/>
                  </a:lnTo>
                  <a:lnTo>
                    <a:pt x="545" y="1170"/>
                  </a:lnTo>
                  <a:lnTo>
                    <a:pt x="532" y="1187"/>
                  </a:lnTo>
                  <a:lnTo>
                    <a:pt x="518" y="1206"/>
                  </a:lnTo>
                  <a:lnTo>
                    <a:pt x="506" y="1226"/>
                  </a:lnTo>
                  <a:lnTo>
                    <a:pt x="494" y="1247"/>
                  </a:lnTo>
                  <a:lnTo>
                    <a:pt x="482" y="1268"/>
                  </a:lnTo>
                  <a:lnTo>
                    <a:pt x="472" y="1291"/>
                  </a:lnTo>
                  <a:lnTo>
                    <a:pt x="462" y="1315"/>
                  </a:lnTo>
                  <a:lnTo>
                    <a:pt x="454" y="1339"/>
                  </a:lnTo>
                  <a:lnTo>
                    <a:pt x="447" y="1365"/>
                  </a:lnTo>
                  <a:lnTo>
                    <a:pt x="440" y="1392"/>
                  </a:lnTo>
                  <a:lnTo>
                    <a:pt x="433" y="1420"/>
                  </a:lnTo>
                  <a:lnTo>
                    <a:pt x="427" y="1448"/>
                  </a:lnTo>
                  <a:lnTo>
                    <a:pt x="423" y="1478"/>
                  </a:lnTo>
                  <a:lnTo>
                    <a:pt x="420" y="1508"/>
                  </a:lnTo>
                  <a:lnTo>
                    <a:pt x="417" y="1539"/>
                  </a:lnTo>
                  <a:lnTo>
                    <a:pt x="416" y="1572"/>
                  </a:lnTo>
                  <a:lnTo>
                    <a:pt x="416" y="1606"/>
                  </a:lnTo>
                  <a:lnTo>
                    <a:pt x="416" y="1606"/>
                  </a:lnTo>
                  <a:lnTo>
                    <a:pt x="417" y="1672"/>
                  </a:lnTo>
                  <a:lnTo>
                    <a:pt x="418" y="1705"/>
                  </a:lnTo>
                  <a:lnTo>
                    <a:pt x="421" y="1736"/>
                  </a:lnTo>
                  <a:lnTo>
                    <a:pt x="426" y="1766"/>
                  </a:lnTo>
                  <a:lnTo>
                    <a:pt x="430" y="1794"/>
                  </a:lnTo>
                  <a:lnTo>
                    <a:pt x="434" y="1823"/>
                  </a:lnTo>
                  <a:lnTo>
                    <a:pt x="441" y="1850"/>
                  </a:lnTo>
                  <a:lnTo>
                    <a:pt x="447" y="1877"/>
                  </a:lnTo>
                  <a:lnTo>
                    <a:pt x="455" y="1901"/>
                  </a:lnTo>
                  <a:lnTo>
                    <a:pt x="464" y="1925"/>
                  </a:lnTo>
                  <a:lnTo>
                    <a:pt x="472" y="1948"/>
                  </a:lnTo>
                  <a:lnTo>
                    <a:pt x="482" y="1969"/>
                  </a:lnTo>
                  <a:lnTo>
                    <a:pt x="492" y="1990"/>
                  </a:lnTo>
                  <a:lnTo>
                    <a:pt x="504" y="2010"/>
                  </a:lnTo>
                  <a:lnTo>
                    <a:pt x="516" y="2028"/>
                  </a:lnTo>
                  <a:lnTo>
                    <a:pt x="529" y="2045"/>
                  </a:lnTo>
                  <a:lnTo>
                    <a:pt x="542" y="2062"/>
                  </a:lnTo>
                  <a:lnTo>
                    <a:pt x="556" y="2078"/>
                  </a:lnTo>
                  <a:lnTo>
                    <a:pt x="570" y="2092"/>
                  </a:lnTo>
                  <a:lnTo>
                    <a:pt x="586" y="2105"/>
                  </a:lnTo>
                  <a:lnTo>
                    <a:pt x="603" y="2116"/>
                  </a:lnTo>
                  <a:lnTo>
                    <a:pt x="620" y="2128"/>
                  </a:lnTo>
                  <a:lnTo>
                    <a:pt x="637" y="2138"/>
                  </a:lnTo>
                  <a:lnTo>
                    <a:pt x="655" y="2146"/>
                  </a:lnTo>
                  <a:lnTo>
                    <a:pt x="675" y="2153"/>
                  </a:lnTo>
                  <a:lnTo>
                    <a:pt x="694" y="2159"/>
                  </a:lnTo>
                  <a:lnTo>
                    <a:pt x="715" y="2165"/>
                  </a:lnTo>
                  <a:lnTo>
                    <a:pt x="736" y="2169"/>
                  </a:lnTo>
                  <a:lnTo>
                    <a:pt x="758" y="2172"/>
                  </a:lnTo>
                  <a:lnTo>
                    <a:pt x="780" y="2173"/>
                  </a:lnTo>
                  <a:lnTo>
                    <a:pt x="803" y="2174"/>
                  </a:lnTo>
                  <a:lnTo>
                    <a:pt x="803" y="2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3"/>
            <p:cNvSpPr>
              <a:spLocks/>
            </p:cNvSpPr>
            <p:nvPr userDrawn="1"/>
          </p:nvSpPr>
          <p:spPr bwMode="auto">
            <a:xfrm>
              <a:off x="3603" y="812"/>
              <a:ext cx="446" cy="740"/>
            </a:xfrm>
            <a:custGeom>
              <a:avLst/>
              <a:gdLst>
                <a:gd name="T0" fmla="*/ 0 w 1338"/>
                <a:gd name="T1" fmla="*/ 1892 h 2220"/>
                <a:gd name="T2" fmla="*/ 496 w 1338"/>
                <a:gd name="T3" fmla="*/ 1892 h 2220"/>
                <a:gd name="T4" fmla="*/ 496 w 1338"/>
                <a:gd name="T5" fmla="*/ 433 h 2220"/>
                <a:gd name="T6" fmla="*/ 88 w 1338"/>
                <a:gd name="T7" fmla="*/ 433 h 2220"/>
                <a:gd name="T8" fmla="*/ 88 w 1338"/>
                <a:gd name="T9" fmla="*/ 182 h 2220"/>
                <a:gd name="T10" fmla="*/ 88 w 1338"/>
                <a:gd name="T11" fmla="*/ 182 h 2220"/>
                <a:gd name="T12" fmla="*/ 167 w 1338"/>
                <a:gd name="T13" fmla="*/ 166 h 2220"/>
                <a:gd name="T14" fmla="*/ 241 w 1338"/>
                <a:gd name="T15" fmla="*/ 147 h 2220"/>
                <a:gd name="T16" fmla="*/ 309 w 1338"/>
                <a:gd name="T17" fmla="*/ 128 h 2220"/>
                <a:gd name="T18" fmla="*/ 374 w 1338"/>
                <a:gd name="T19" fmla="*/ 106 h 2220"/>
                <a:gd name="T20" fmla="*/ 435 w 1338"/>
                <a:gd name="T21" fmla="*/ 84 h 2220"/>
                <a:gd name="T22" fmla="*/ 492 w 1338"/>
                <a:gd name="T23" fmla="*/ 58 h 2220"/>
                <a:gd name="T24" fmla="*/ 547 w 1338"/>
                <a:gd name="T25" fmla="*/ 30 h 2220"/>
                <a:gd name="T26" fmla="*/ 600 w 1338"/>
                <a:gd name="T27" fmla="*/ 0 h 2220"/>
                <a:gd name="T28" fmla="*/ 901 w 1338"/>
                <a:gd name="T29" fmla="*/ 0 h 2220"/>
                <a:gd name="T30" fmla="*/ 901 w 1338"/>
                <a:gd name="T31" fmla="*/ 1892 h 2220"/>
                <a:gd name="T32" fmla="*/ 1338 w 1338"/>
                <a:gd name="T33" fmla="*/ 1892 h 2220"/>
                <a:gd name="T34" fmla="*/ 1338 w 1338"/>
                <a:gd name="T35" fmla="*/ 2220 h 2220"/>
                <a:gd name="T36" fmla="*/ 0 w 1338"/>
                <a:gd name="T37" fmla="*/ 2220 h 2220"/>
                <a:gd name="T38" fmla="*/ 0 w 1338"/>
                <a:gd name="T39" fmla="*/ 1892 h 2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8" h="2220">
                  <a:moveTo>
                    <a:pt x="0" y="1892"/>
                  </a:moveTo>
                  <a:lnTo>
                    <a:pt x="496" y="1892"/>
                  </a:lnTo>
                  <a:lnTo>
                    <a:pt x="496" y="433"/>
                  </a:lnTo>
                  <a:lnTo>
                    <a:pt x="88" y="433"/>
                  </a:lnTo>
                  <a:lnTo>
                    <a:pt x="88" y="182"/>
                  </a:lnTo>
                  <a:lnTo>
                    <a:pt x="88" y="182"/>
                  </a:lnTo>
                  <a:lnTo>
                    <a:pt x="167" y="166"/>
                  </a:lnTo>
                  <a:lnTo>
                    <a:pt x="241" y="147"/>
                  </a:lnTo>
                  <a:lnTo>
                    <a:pt x="309" y="128"/>
                  </a:lnTo>
                  <a:lnTo>
                    <a:pt x="374" y="106"/>
                  </a:lnTo>
                  <a:lnTo>
                    <a:pt x="435" y="84"/>
                  </a:lnTo>
                  <a:lnTo>
                    <a:pt x="492" y="58"/>
                  </a:lnTo>
                  <a:lnTo>
                    <a:pt x="547" y="30"/>
                  </a:lnTo>
                  <a:lnTo>
                    <a:pt x="600" y="0"/>
                  </a:lnTo>
                  <a:lnTo>
                    <a:pt x="901" y="0"/>
                  </a:lnTo>
                  <a:lnTo>
                    <a:pt x="901" y="1892"/>
                  </a:lnTo>
                  <a:lnTo>
                    <a:pt x="1338" y="1892"/>
                  </a:lnTo>
                  <a:lnTo>
                    <a:pt x="1338" y="2220"/>
                  </a:lnTo>
                  <a:lnTo>
                    <a:pt x="0" y="2220"/>
                  </a:lnTo>
                  <a:lnTo>
                    <a:pt x="0" y="18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4"/>
            <p:cNvSpPr>
              <a:spLocks noEditPoints="1"/>
            </p:cNvSpPr>
            <p:nvPr userDrawn="1"/>
          </p:nvSpPr>
          <p:spPr bwMode="auto">
            <a:xfrm>
              <a:off x="4130" y="799"/>
              <a:ext cx="500" cy="767"/>
            </a:xfrm>
            <a:custGeom>
              <a:avLst/>
              <a:gdLst>
                <a:gd name="T0" fmla="*/ 323 w 1501"/>
                <a:gd name="T1" fmla="*/ 1875 h 2302"/>
                <a:gd name="T2" fmla="*/ 457 w 1501"/>
                <a:gd name="T3" fmla="*/ 1947 h 2302"/>
                <a:gd name="T4" fmla="*/ 607 w 1501"/>
                <a:gd name="T5" fmla="*/ 1974 h 2302"/>
                <a:gd name="T6" fmla="*/ 733 w 1501"/>
                <a:gd name="T7" fmla="*/ 1959 h 2302"/>
                <a:gd name="T8" fmla="*/ 870 w 1501"/>
                <a:gd name="T9" fmla="*/ 1893 h 2302"/>
                <a:gd name="T10" fmla="*/ 985 w 1501"/>
                <a:gd name="T11" fmla="*/ 1770 h 2302"/>
                <a:gd name="T12" fmla="*/ 1070 w 1501"/>
                <a:gd name="T13" fmla="*/ 1580 h 2302"/>
                <a:gd name="T14" fmla="*/ 1121 w 1501"/>
                <a:gd name="T15" fmla="*/ 1316 h 2302"/>
                <a:gd name="T16" fmla="*/ 1080 w 1501"/>
                <a:gd name="T17" fmla="*/ 1211 h 2302"/>
                <a:gd name="T18" fmla="*/ 899 w 1501"/>
                <a:gd name="T19" fmla="*/ 1343 h 2302"/>
                <a:gd name="T20" fmla="*/ 706 w 1501"/>
                <a:gd name="T21" fmla="*/ 1408 h 2302"/>
                <a:gd name="T22" fmla="*/ 542 w 1501"/>
                <a:gd name="T23" fmla="*/ 1407 h 2302"/>
                <a:gd name="T24" fmla="*/ 355 w 1501"/>
                <a:gd name="T25" fmla="*/ 1359 h 2302"/>
                <a:gd name="T26" fmla="*/ 201 w 1501"/>
                <a:gd name="T27" fmla="*/ 1264 h 2302"/>
                <a:gd name="T28" fmla="*/ 88 w 1501"/>
                <a:gd name="T29" fmla="*/ 1119 h 2302"/>
                <a:gd name="T30" fmla="*/ 18 w 1501"/>
                <a:gd name="T31" fmla="*/ 925 h 2302"/>
                <a:gd name="T32" fmla="*/ 0 w 1501"/>
                <a:gd name="T33" fmla="*/ 725 h 2302"/>
                <a:gd name="T34" fmla="*/ 31 w 1501"/>
                <a:gd name="T35" fmla="*/ 493 h 2302"/>
                <a:gd name="T36" fmla="*/ 120 w 1501"/>
                <a:gd name="T37" fmla="*/ 301 h 2302"/>
                <a:gd name="T38" fmla="*/ 255 w 1501"/>
                <a:gd name="T39" fmla="*/ 152 h 2302"/>
                <a:gd name="T40" fmla="*/ 428 w 1501"/>
                <a:gd name="T41" fmla="*/ 51 h 2302"/>
                <a:gd name="T42" fmla="*/ 627 w 1501"/>
                <a:gd name="T43" fmla="*/ 3 h 2302"/>
                <a:gd name="T44" fmla="*/ 817 w 1501"/>
                <a:gd name="T45" fmla="*/ 8 h 2302"/>
                <a:gd name="T46" fmla="*/ 1041 w 1501"/>
                <a:gd name="T47" fmla="*/ 81 h 2302"/>
                <a:gd name="T48" fmla="*/ 1233 w 1501"/>
                <a:gd name="T49" fmla="*/ 228 h 2302"/>
                <a:gd name="T50" fmla="*/ 1382 w 1501"/>
                <a:gd name="T51" fmla="*/ 454 h 2302"/>
                <a:gd name="T52" fmla="*/ 1474 w 1501"/>
                <a:gd name="T53" fmla="*/ 762 h 2302"/>
                <a:gd name="T54" fmla="*/ 1501 w 1501"/>
                <a:gd name="T55" fmla="*/ 1081 h 2302"/>
                <a:gd name="T56" fmla="*/ 1458 w 1501"/>
                <a:gd name="T57" fmla="*/ 1513 h 2302"/>
                <a:gd name="T58" fmla="*/ 1345 w 1501"/>
                <a:gd name="T59" fmla="*/ 1847 h 2302"/>
                <a:gd name="T60" fmla="*/ 1173 w 1501"/>
                <a:gd name="T61" fmla="*/ 2084 h 2302"/>
                <a:gd name="T62" fmla="*/ 958 w 1501"/>
                <a:gd name="T63" fmla="*/ 2232 h 2302"/>
                <a:gd name="T64" fmla="*/ 714 w 1501"/>
                <a:gd name="T65" fmla="*/ 2298 h 2302"/>
                <a:gd name="T66" fmla="*/ 487 w 1501"/>
                <a:gd name="T67" fmla="*/ 2291 h 2302"/>
                <a:gd name="T68" fmla="*/ 245 w 1501"/>
                <a:gd name="T69" fmla="*/ 2211 h 2302"/>
                <a:gd name="T70" fmla="*/ 59 w 1501"/>
                <a:gd name="T71" fmla="*/ 2076 h 2302"/>
                <a:gd name="T72" fmla="*/ 1105 w 1501"/>
                <a:gd name="T73" fmla="*/ 760 h 2302"/>
                <a:gd name="T74" fmla="*/ 1058 w 1501"/>
                <a:gd name="T75" fmla="*/ 587 h 2302"/>
                <a:gd name="T76" fmla="*/ 989 w 1501"/>
                <a:gd name="T77" fmla="*/ 457 h 2302"/>
                <a:gd name="T78" fmla="*/ 902 w 1501"/>
                <a:gd name="T79" fmla="*/ 369 h 2302"/>
                <a:gd name="T80" fmla="*/ 799 w 1501"/>
                <a:gd name="T81" fmla="*/ 319 h 2302"/>
                <a:gd name="T82" fmla="*/ 701 w 1501"/>
                <a:gd name="T83" fmla="*/ 306 h 2302"/>
                <a:gd name="T84" fmla="*/ 603 w 1501"/>
                <a:gd name="T85" fmla="*/ 322 h 2302"/>
                <a:gd name="T86" fmla="*/ 516 w 1501"/>
                <a:gd name="T87" fmla="*/ 369 h 2302"/>
                <a:gd name="T88" fmla="*/ 445 w 1501"/>
                <a:gd name="T89" fmla="*/ 444 h 2302"/>
                <a:gd name="T90" fmla="*/ 396 w 1501"/>
                <a:gd name="T91" fmla="*/ 546 h 2302"/>
                <a:gd name="T92" fmla="*/ 372 w 1501"/>
                <a:gd name="T93" fmla="*/ 676 h 2302"/>
                <a:gd name="T94" fmla="*/ 383 w 1501"/>
                <a:gd name="T95" fmla="*/ 859 h 2302"/>
                <a:gd name="T96" fmla="*/ 423 w 1501"/>
                <a:gd name="T97" fmla="*/ 966 h 2302"/>
                <a:gd name="T98" fmla="*/ 487 w 1501"/>
                <a:gd name="T99" fmla="*/ 1045 h 2302"/>
                <a:gd name="T100" fmla="*/ 573 w 1501"/>
                <a:gd name="T101" fmla="*/ 1098 h 2302"/>
                <a:gd name="T102" fmla="*/ 681 w 1501"/>
                <a:gd name="T103" fmla="*/ 1122 h 2302"/>
                <a:gd name="T104" fmla="*/ 820 w 1501"/>
                <a:gd name="T105" fmla="*/ 1109 h 2302"/>
                <a:gd name="T106" fmla="*/ 973 w 1501"/>
                <a:gd name="T107" fmla="*/ 1028 h 2302"/>
                <a:gd name="T108" fmla="*/ 1119 w 1501"/>
                <a:gd name="T109" fmla="*/ 865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01" h="2302">
                  <a:moveTo>
                    <a:pt x="251" y="1807"/>
                  </a:moveTo>
                  <a:lnTo>
                    <a:pt x="251" y="1807"/>
                  </a:lnTo>
                  <a:lnTo>
                    <a:pt x="267" y="1825"/>
                  </a:lnTo>
                  <a:lnTo>
                    <a:pt x="285" y="1842"/>
                  </a:lnTo>
                  <a:lnTo>
                    <a:pt x="304" y="1858"/>
                  </a:lnTo>
                  <a:lnTo>
                    <a:pt x="323" y="1875"/>
                  </a:lnTo>
                  <a:lnTo>
                    <a:pt x="343" y="1889"/>
                  </a:lnTo>
                  <a:lnTo>
                    <a:pt x="365" y="1903"/>
                  </a:lnTo>
                  <a:lnTo>
                    <a:pt x="386" y="1916"/>
                  </a:lnTo>
                  <a:lnTo>
                    <a:pt x="410" y="1928"/>
                  </a:lnTo>
                  <a:lnTo>
                    <a:pt x="433" y="1937"/>
                  </a:lnTo>
                  <a:lnTo>
                    <a:pt x="457" y="1947"/>
                  </a:lnTo>
                  <a:lnTo>
                    <a:pt x="481" y="1956"/>
                  </a:lnTo>
                  <a:lnTo>
                    <a:pt x="505" y="1962"/>
                  </a:lnTo>
                  <a:lnTo>
                    <a:pt x="531" y="1967"/>
                  </a:lnTo>
                  <a:lnTo>
                    <a:pt x="556" y="1971"/>
                  </a:lnTo>
                  <a:lnTo>
                    <a:pt x="582" y="1974"/>
                  </a:lnTo>
                  <a:lnTo>
                    <a:pt x="607" y="1974"/>
                  </a:lnTo>
                  <a:lnTo>
                    <a:pt x="607" y="1974"/>
                  </a:lnTo>
                  <a:lnTo>
                    <a:pt x="633" y="1974"/>
                  </a:lnTo>
                  <a:lnTo>
                    <a:pt x="658" y="1971"/>
                  </a:lnTo>
                  <a:lnTo>
                    <a:pt x="684" y="1969"/>
                  </a:lnTo>
                  <a:lnTo>
                    <a:pt x="709" y="1964"/>
                  </a:lnTo>
                  <a:lnTo>
                    <a:pt x="733" y="1959"/>
                  </a:lnTo>
                  <a:lnTo>
                    <a:pt x="758" y="1952"/>
                  </a:lnTo>
                  <a:lnTo>
                    <a:pt x="782" y="1943"/>
                  </a:lnTo>
                  <a:lnTo>
                    <a:pt x="804" y="1933"/>
                  </a:lnTo>
                  <a:lnTo>
                    <a:pt x="827" y="1920"/>
                  </a:lnTo>
                  <a:lnTo>
                    <a:pt x="848" y="1908"/>
                  </a:lnTo>
                  <a:lnTo>
                    <a:pt x="870" y="1893"/>
                  </a:lnTo>
                  <a:lnTo>
                    <a:pt x="891" y="1876"/>
                  </a:lnTo>
                  <a:lnTo>
                    <a:pt x="911" y="1859"/>
                  </a:lnTo>
                  <a:lnTo>
                    <a:pt x="931" y="1840"/>
                  </a:lnTo>
                  <a:lnTo>
                    <a:pt x="949" y="1818"/>
                  </a:lnTo>
                  <a:lnTo>
                    <a:pt x="968" y="1794"/>
                  </a:lnTo>
                  <a:lnTo>
                    <a:pt x="985" y="1770"/>
                  </a:lnTo>
                  <a:lnTo>
                    <a:pt x="1000" y="1743"/>
                  </a:lnTo>
                  <a:lnTo>
                    <a:pt x="1016" y="1715"/>
                  </a:lnTo>
                  <a:lnTo>
                    <a:pt x="1031" y="1684"/>
                  </a:lnTo>
                  <a:lnTo>
                    <a:pt x="1044" y="1651"/>
                  </a:lnTo>
                  <a:lnTo>
                    <a:pt x="1057" y="1617"/>
                  </a:lnTo>
                  <a:lnTo>
                    <a:pt x="1070" y="1580"/>
                  </a:lnTo>
                  <a:lnTo>
                    <a:pt x="1081" y="1542"/>
                  </a:lnTo>
                  <a:lnTo>
                    <a:pt x="1091" y="1501"/>
                  </a:lnTo>
                  <a:lnTo>
                    <a:pt x="1099" y="1458"/>
                  </a:lnTo>
                  <a:lnTo>
                    <a:pt x="1108" y="1413"/>
                  </a:lnTo>
                  <a:lnTo>
                    <a:pt x="1115" y="1366"/>
                  </a:lnTo>
                  <a:lnTo>
                    <a:pt x="1121" y="1316"/>
                  </a:lnTo>
                  <a:lnTo>
                    <a:pt x="1125" y="1265"/>
                  </a:lnTo>
                  <a:lnTo>
                    <a:pt x="1128" y="1211"/>
                  </a:lnTo>
                  <a:lnTo>
                    <a:pt x="1131" y="1154"/>
                  </a:lnTo>
                  <a:lnTo>
                    <a:pt x="1131" y="1154"/>
                  </a:lnTo>
                  <a:lnTo>
                    <a:pt x="1105" y="1184"/>
                  </a:lnTo>
                  <a:lnTo>
                    <a:pt x="1080" y="1211"/>
                  </a:lnTo>
                  <a:lnTo>
                    <a:pt x="1051" y="1238"/>
                  </a:lnTo>
                  <a:lnTo>
                    <a:pt x="1023" y="1262"/>
                  </a:lnTo>
                  <a:lnTo>
                    <a:pt x="993" y="1285"/>
                  </a:lnTo>
                  <a:lnTo>
                    <a:pt x="962" y="1306"/>
                  </a:lnTo>
                  <a:lnTo>
                    <a:pt x="932" y="1326"/>
                  </a:lnTo>
                  <a:lnTo>
                    <a:pt x="899" y="1343"/>
                  </a:lnTo>
                  <a:lnTo>
                    <a:pt x="868" y="1360"/>
                  </a:lnTo>
                  <a:lnTo>
                    <a:pt x="836" y="1373"/>
                  </a:lnTo>
                  <a:lnTo>
                    <a:pt x="803" y="1386"/>
                  </a:lnTo>
                  <a:lnTo>
                    <a:pt x="770" y="1394"/>
                  </a:lnTo>
                  <a:lnTo>
                    <a:pt x="739" y="1403"/>
                  </a:lnTo>
                  <a:lnTo>
                    <a:pt x="706" y="1408"/>
                  </a:lnTo>
                  <a:lnTo>
                    <a:pt x="675" y="1411"/>
                  </a:lnTo>
                  <a:lnTo>
                    <a:pt x="645" y="1413"/>
                  </a:lnTo>
                  <a:lnTo>
                    <a:pt x="645" y="1413"/>
                  </a:lnTo>
                  <a:lnTo>
                    <a:pt x="610" y="1413"/>
                  </a:lnTo>
                  <a:lnTo>
                    <a:pt x="576" y="1410"/>
                  </a:lnTo>
                  <a:lnTo>
                    <a:pt x="542" y="1407"/>
                  </a:lnTo>
                  <a:lnTo>
                    <a:pt x="508" y="1403"/>
                  </a:lnTo>
                  <a:lnTo>
                    <a:pt x="477" y="1396"/>
                  </a:lnTo>
                  <a:lnTo>
                    <a:pt x="444" y="1389"/>
                  </a:lnTo>
                  <a:lnTo>
                    <a:pt x="414" y="1380"/>
                  </a:lnTo>
                  <a:lnTo>
                    <a:pt x="384" y="1370"/>
                  </a:lnTo>
                  <a:lnTo>
                    <a:pt x="355" y="1359"/>
                  </a:lnTo>
                  <a:lnTo>
                    <a:pt x="328" y="1347"/>
                  </a:lnTo>
                  <a:lnTo>
                    <a:pt x="299" y="1333"/>
                  </a:lnTo>
                  <a:lnTo>
                    <a:pt x="274" y="1318"/>
                  </a:lnTo>
                  <a:lnTo>
                    <a:pt x="248" y="1301"/>
                  </a:lnTo>
                  <a:lnTo>
                    <a:pt x="224" y="1284"/>
                  </a:lnTo>
                  <a:lnTo>
                    <a:pt x="201" y="1264"/>
                  </a:lnTo>
                  <a:lnTo>
                    <a:pt x="180" y="1242"/>
                  </a:lnTo>
                  <a:lnTo>
                    <a:pt x="159" y="1221"/>
                  </a:lnTo>
                  <a:lnTo>
                    <a:pt x="139" y="1197"/>
                  </a:lnTo>
                  <a:lnTo>
                    <a:pt x="120" y="1173"/>
                  </a:lnTo>
                  <a:lnTo>
                    <a:pt x="103" y="1146"/>
                  </a:lnTo>
                  <a:lnTo>
                    <a:pt x="88" y="1119"/>
                  </a:lnTo>
                  <a:lnTo>
                    <a:pt x="72" y="1091"/>
                  </a:lnTo>
                  <a:lnTo>
                    <a:pt x="59" y="1059"/>
                  </a:lnTo>
                  <a:lnTo>
                    <a:pt x="47" y="1028"/>
                  </a:lnTo>
                  <a:lnTo>
                    <a:pt x="37" y="996"/>
                  </a:lnTo>
                  <a:lnTo>
                    <a:pt x="27" y="962"/>
                  </a:lnTo>
                  <a:lnTo>
                    <a:pt x="18" y="925"/>
                  </a:lnTo>
                  <a:lnTo>
                    <a:pt x="11" y="888"/>
                  </a:lnTo>
                  <a:lnTo>
                    <a:pt x="7" y="849"/>
                  </a:lnTo>
                  <a:lnTo>
                    <a:pt x="3" y="810"/>
                  </a:lnTo>
                  <a:lnTo>
                    <a:pt x="0" y="769"/>
                  </a:lnTo>
                  <a:lnTo>
                    <a:pt x="0" y="725"/>
                  </a:lnTo>
                  <a:lnTo>
                    <a:pt x="0" y="725"/>
                  </a:lnTo>
                  <a:lnTo>
                    <a:pt x="0" y="684"/>
                  </a:lnTo>
                  <a:lnTo>
                    <a:pt x="3" y="644"/>
                  </a:lnTo>
                  <a:lnTo>
                    <a:pt x="8" y="606"/>
                  </a:lnTo>
                  <a:lnTo>
                    <a:pt x="14" y="567"/>
                  </a:lnTo>
                  <a:lnTo>
                    <a:pt x="21" y="530"/>
                  </a:lnTo>
                  <a:lnTo>
                    <a:pt x="31" y="493"/>
                  </a:lnTo>
                  <a:lnTo>
                    <a:pt x="42" y="458"/>
                  </a:lnTo>
                  <a:lnTo>
                    <a:pt x="55" y="425"/>
                  </a:lnTo>
                  <a:lnTo>
                    <a:pt x="69" y="393"/>
                  </a:lnTo>
                  <a:lnTo>
                    <a:pt x="85" y="360"/>
                  </a:lnTo>
                  <a:lnTo>
                    <a:pt x="102" y="330"/>
                  </a:lnTo>
                  <a:lnTo>
                    <a:pt x="120" y="301"/>
                  </a:lnTo>
                  <a:lnTo>
                    <a:pt x="140" y="272"/>
                  </a:lnTo>
                  <a:lnTo>
                    <a:pt x="160" y="245"/>
                  </a:lnTo>
                  <a:lnTo>
                    <a:pt x="183" y="220"/>
                  </a:lnTo>
                  <a:lnTo>
                    <a:pt x="206" y="196"/>
                  </a:lnTo>
                  <a:lnTo>
                    <a:pt x="230" y="173"/>
                  </a:lnTo>
                  <a:lnTo>
                    <a:pt x="255" y="152"/>
                  </a:lnTo>
                  <a:lnTo>
                    <a:pt x="282" y="132"/>
                  </a:lnTo>
                  <a:lnTo>
                    <a:pt x="309" y="112"/>
                  </a:lnTo>
                  <a:lnTo>
                    <a:pt x="338" y="95"/>
                  </a:lnTo>
                  <a:lnTo>
                    <a:pt x="367" y="78"/>
                  </a:lnTo>
                  <a:lnTo>
                    <a:pt x="397" y="64"/>
                  </a:lnTo>
                  <a:lnTo>
                    <a:pt x="428" y="51"/>
                  </a:lnTo>
                  <a:lnTo>
                    <a:pt x="460" y="38"/>
                  </a:lnTo>
                  <a:lnTo>
                    <a:pt x="492" y="28"/>
                  </a:lnTo>
                  <a:lnTo>
                    <a:pt x="525" y="20"/>
                  </a:lnTo>
                  <a:lnTo>
                    <a:pt x="559" y="13"/>
                  </a:lnTo>
                  <a:lnTo>
                    <a:pt x="593" y="7"/>
                  </a:lnTo>
                  <a:lnTo>
                    <a:pt x="627" y="3"/>
                  </a:lnTo>
                  <a:lnTo>
                    <a:pt x="662" y="0"/>
                  </a:lnTo>
                  <a:lnTo>
                    <a:pt x="698" y="0"/>
                  </a:lnTo>
                  <a:lnTo>
                    <a:pt x="698" y="0"/>
                  </a:lnTo>
                  <a:lnTo>
                    <a:pt x="738" y="0"/>
                  </a:lnTo>
                  <a:lnTo>
                    <a:pt x="777" y="3"/>
                  </a:lnTo>
                  <a:lnTo>
                    <a:pt x="817" y="8"/>
                  </a:lnTo>
                  <a:lnTo>
                    <a:pt x="857" y="15"/>
                  </a:lnTo>
                  <a:lnTo>
                    <a:pt x="895" y="24"/>
                  </a:lnTo>
                  <a:lnTo>
                    <a:pt x="932" y="35"/>
                  </a:lnTo>
                  <a:lnTo>
                    <a:pt x="969" y="48"/>
                  </a:lnTo>
                  <a:lnTo>
                    <a:pt x="1006" y="64"/>
                  </a:lnTo>
                  <a:lnTo>
                    <a:pt x="1041" y="81"/>
                  </a:lnTo>
                  <a:lnTo>
                    <a:pt x="1075" y="101"/>
                  </a:lnTo>
                  <a:lnTo>
                    <a:pt x="1109" y="122"/>
                  </a:lnTo>
                  <a:lnTo>
                    <a:pt x="1142" y="145"/>
                  </a:lnTo>
                  <a:lnTo>
                    <a:pt x="1173" y="170"/>
                  </a:lnTo>
                  <a:lnTo>
                    <a:pt x="1204" y="198"/>
                  </a:lnTo>
                  <a:lnTo>
                    <a:pt x="1233" y="228"/>
                  </a:lnTo>
                  <a:lnTo>
                    <a:pt x="1261" y="261"/>
                  </a:lnTo>
                  <a:lnTo>
                    <a:pt x="1288" y="295"/>
                  </a:lnTo>
                  <a:lnTo>
                    <a:pt x="1314" y="330"/>
                  </a:lnTo>
                  <a:lnTo>
                    <a:pt x="1338" y="370"/>
                  </a:lnTo>
                  <a:lnTo>
                    <a:pt x="1361" y="411"/>
                  </a:lnTo>
                  <a:lnTo>
                    <a:pt x="1382" y="454"/>
                  </a:lnTo>
                  <a:lnTo>
                    <a:pt x="1402" y="499"/>
                  </a:lnTo>
                  <a:lnTo>
                    <a:pt x="1420" y="547"/>
                  </a:lnTo>
                  <a:lnTo>
                    <a:pt x="1436" y="597"/>
                  </a:lnTo>
                  <a:lnTo>
                    <a:pt x="1450" y="649"/>
                  </a:lnTo>
                  <a:lnTo>
                    <a:pt x="1464" y="703"/>
                  </a:lnTo>
                  <a:lnTo>
                    <a:pt x="1474" y="762"/>
                  </a:lnTo>
                  <a:lnTo>
                    <a:pt x="1484" y="820"/>
                  </a:lnTo>
                  <a:lnTo>
                    <a:pt x="1491" y="882"/>
                  </a:lnTo>
                  <a:lnTo>
                    <a:pt x="1497" y="946"/>
                  </a:lnTo>
                  <a:lnTo>
                    <a:pt x="1500" y="1013"/>
                  </a:lnTo>
                  <a:lnTo>
                    <a:pt x="1501" y="1081"/>
                  </a:lnTo>
                  <a:lnTo>
                    <a:pt x="1501" y="1081"/>
                  </a:lnTo>
                  <a:lnTo>
                    <a:pt x="1500" y="1160"/>
                  </a:lnTo>
                  <a:lnTo>
                    <a:pt x="1495" y="1237"/>
                  </a:lnTo>
                  <a:lnTo>
                    <a:pt x="1490" y="1310"/>
                  </a:lnTo>
                  <a:lnTo>
                    <a:pt x="1481" y="1381"/>
                  </a:lnTo>
                  <a:lnTo>
                    <a:pt x="1471" y="1450"/>
                  </a:lnTo>
                  <a:lnTo>
                    <a:pt x="1458" y="1513"/>
                  </a:lnTo>
                  <a:lnTo>
                    <a:pt x="1444" y="1576"/>
                  </a:lnTo>
                  <a:lnTo>
                    <a:pt x="1429" y="1635"/>
                  </a:lnTo>
                  <a:lnTo>
                    <a:pt x="1410" y="1692"/>
                  </a:lnTo>
                  <a:lnTo>
                    <a:pt x="1390" y="1746"/>
                  </a:lnTo>
                  <a:lnTo>
                    <a:pt x="1369" y="1797"/>
                  </a:lnTo>
                  <a:lnTo>
                    <a:pt x="1345" y="1847"/>
                  </a:lnTo>
                  <a:lnTo>
                    <a:pt x="1319" y="1892"/>
                  </a:lnTo>
                  <a:lnTo>
                    <a:pt x="1294" y="1936"/>
                  </a:lnTo>
                  <a:lnTo>
                    <a:pt x="1265" y="1977"/>
                  </a:lnTo>
                  <a:lnTo>
                    <a:pt x="1236" y="2015"/>
                  </a:lnTo>
                  <a:lnTo>
                    <a:pt x="1204" y="2051"/>
                  </a:lnTo>
                  <a:lnTo>
                    <a:pt x="1173" y="2084"/>
                  </a:lnTo>
                  <a:lnTo>
                    <a:pt x="1139" y="2115"/>
                  </a:lnTo>
                  <a:lnTo>
                    <a:pt x="1105" y="2143"/>
                  </a:lnTo>
                  <a:lnTo>
                    <a:pt x="1070" y="2169"/>
                  </a:lnTo>
                  <a:lnTo>
                    <a:pt x="1033" y="2193"/>
                  </a:lnTo>
                  <a:lnTo>
                    <a:pt x="996" y="2214"/>
                  </a:lnTo>
                  <a:lnTo>
                    <a:pt x="958" y="2232"/>
                  </a:lnTo>
                  <a:lnTo>
                    <a:pt x="918" y="2250"/>
                  </a:lnTo>
                  <a:lnTo>
                    <a:pt x="878" y="2264"/>
                  </a:lnTo>
                  <a:lnTo>
                    <a:pt x="837" y="2275"/>
                  </a:lnTo>
                  <a:lnTo>
                    <a:pt x="797" y="2285"/>
                  </a:lnTo>
                  <a:lnTo>
                    <a:pt x="755" y="2293"/>
                  </a:lnTo>
                  <a:lnTo>
                    <a:pt x="714" y="2298"/>
                  </a:lnTo>
                  <a:lnTo>
                    <a:pt x="671" y="2302"/>
                  </a:lnTo>
                  <a:lnTo>
                    <a:pt x="628" y="2302"/>
                  </a:lnTo>
                  <a:lnTo>
                    <a:pt x="628" y="2302"/>
                  </a:lnTo>
                  <a:lnTo>
                    <a:pt x="579" y="2301"/>
                  </a:lnTo>
                  <a:lnTo>
                    <a:pt x="532" y="2298"/>
                  </a:lnTo>
                  <a:lnTo>
                    <a:pt x="487" y="2291"/>
                  </a:lnTo>
                  <a:lnTo>
                    <a:pt x="443" y="2282"/>
                  </a:lnTo>
                  <a:lnTo>
                    <a:pt x="400" y="2272"/>
                  </a:lnTo>
                  <a:lnTo>
                    <a:pt x="359" y="2259"/>
                  </a:lnTo>
                  <a:lnTo>
                    <a:pt x="319" y="2245"/>
                  </a:lnTo>
                  <a:lnTo>
                    <a:pt x="281" y="2230"/>
                  </a:lnTo>
                  <a:lnTo>
                    <a:pt x="245" y="2211"/>
                  </a:lnTo>
                  <a:lnTo>
                    <a:pt x="210" y="2191"/>
                  </a:lnTo>
                  <a:lnTo>
                    <a:pt x="177" y="2172"/>
                  </a:lnTo>
                  <a:lnTo>
                    <a:pt x="146" y="2149"/>
                  </a:lnTo>
                  <a:lnTo>
                    <a:pt x="116" y="2126"/>
                  </a:lnTo>
                  <a:lnTo>
                    <a:pt x="88" y="2102"/>
                  </a:lnTo>
                  <a:lnTo>
                    <a:pt x="59" y="2076"/>
                  </a:lnTo>
                  <a:lnTo>
                    <a:pt x="34" y="2051"/>
                  </a:lnTo>
                  <a:lnTo>
                    <a:pt x="251" y="1807"/>
                  </a:lnTo>
                  <a:close/>
                  <a:moveTo>
                    <a:pt x="1119" y="865"/>
                  </a:moveTo>
                  <a:lnTo>
                    <a:pt x="1119" y="865"/>
                  </a:lnTo>
                  <a:lnTo>
                    <a:pt x="1111" y="794"/>
                  </a:lnTo>
                  <a:lnTo>
                    <a:pt x="1105" y="760"/>
                  </a:lnTo>
                  <a:lnTo>
                    <a:pt x="1099" y="729"/>
                  </a:lnTo>
                  <a:lnTo>
                    <a:pt x="1092" y="698"/>
                  </a:lnTo>
                  <a:lnTo>
                    <a:pt x="1084" y="668"/>
                  </a:lnTo>
                  <a:lnTo>
                    <a:pt x="1077" y="640"/>
                  </a:lnTo>
                  <a:lnTo>
                    <a:pt x="1067" y="613"/>
                  </a:lnTo>
                  <a:lnTo>
                    <a:pt x="1058" y="587"/>
                  </a:lnTo>
                  <a:lnTo>
                    <a:pt x="1048" y="562"/>
                  </a:lnTo>
                  <a:lnTo>
                    <a:pt x="1037" y="539"/>
                  </a:lnTo>
                  <a:lnTo>
                    <a:pt x="1026" y="516"/>
                  </a:lnTo>
                  <a:lnTo>
                    <a:pt x="1014" y="495"/>
                  </a:lnTo>
                  <a:lnTo>
                    <a:pt x="1002" y="475"/>
                  </a:lnTo>
                  <a:lnTo>
                    <a:pt x="989" y="457"/>
                  </a:lnTo>
                  <a:lnTo>
                    <a:pt x="976" y="440"/>
                  </a:lnTo>
                  <a:lnTo>
                    <a:pt x="962" y="423"/>
                  </a:lnTo>
                  <a:lnTo>
                    <a:pt x="948" y="407"/>
                  </a:lnTo>
                  <a:lnTo>
                    <a:pt x="933" y="393"/>
                  </a:lnTo>
                  <a:lnTo>
                    <a:pt x="918" y="380"/>
                  </a:lnTo>
                  <a:lnTo>
                    <a:pt x="902" y="369"/>
                  </a:lnTo>
                  <a:lnTo>
                    <a:pt x="885" y="357"/>
                  </a:lnTo>
                  <a:lnTo>
                    <a:pt x="870" y="347"/>
                  </a:lnTo>
                  <a:lnTo>
                    <a:pt x="853" y="339"/>
                  </a:lnTo>
                  <a:lnTo>
                    <a:pt x="834" y="332"/>
                  </a:lnTo>
                  <a:lnTo>
                    <a:pt x="817" y="325"/>
                  </a:lnTo>
                  <a:lnTo>
                    <a:pt x="799" y="319"/>
                  </a:lnTo>
                  <a:lnTo>
                    <a:pt x="780" y="315"/>
                  </a:lnTo>
                  <a:lnTo>
                    <a:pt x="760" y="310"/>
                  </a:lnTo>
                  <a:lnTo>
                    <a:pt x="741" y="309"/>
                  </a:lnTo>
                  <a:lnTo>
                    <a:pt x="721" y="308"/>
                  </a:lnTo>
                  <a:lnTo>
                    <a:pt x="701" y="306"/>
                  </a:lnTo>
                  <a:lnTo>
                    <a:pt x="701" y="306"/>
                  </a:lnTo>
                  <a:lnTo>
                    <a:pt x="684" y="306"/>
                  </a:lnTo>
                  <a:lnTo>
                    <a:pt x="668" y="308"/>
                  </a:lnTo>
                  <a:lnTo>
                    <a:pt x="651" y="310"/>
                  </a:lnTo>
                  <a:lnTo>
                    <a:pt x="634" y="313"/>
                  </a:lnTo>
                  <a:lnTo>
                    <a:pt x="618" y="318"/>
                  </a:lnTo>
                  <a:lnTo>
                    <a:pt x="603" y="322"/>
                  </a:lnTo>
                  <a:lnTo>
                    <a:pt x="587" y="328"/>
                  </a:lnTo>
                  <a:lnTo>
                    <a:pt x="573" y="335"/>
                  </a:lnTo>
                  <a:lnTo>
                    <a:pt x="557" y="342"/>
                  </a:lnTo>
                  <a:lnTo>
                    <a:pt x="543" y="349"/>
                  </a:lnTo>
                  <a:lnTo>
                    <a:pt x="531" y="359"/>
                  </a:lnTo>
                  <a:lnTo>
                    <a:pt x="516" y="369"/>
                  </a:lnTo>
                  <a:lnTo>
                    <a:pt x="504" y="379"/>
                  </a:lnTo>
                  <a:lnTo>
                    <a:pt x="491" y="390"/>
                  </a:lnTo>
                  <a:lnTo>
                    <a:pt x="479" y="403"/>
                  </a:lnTo>
                  <a:lnTo>
                    <a:pt x="467" y="415"/>
                  </a:lnTo>
                  <a:lnTo>
                    <a:pt x="457" y="428"/>
                  </a:lnTo>
                  <a:lnTo>
                    <a:pt x="445" y="444"/>
                  </a:lnTo>
                  <a:lnTo>
                    <a:pt x="435" y="458"/>
                  </a:lnTo>
                  <a:lnTo>
                    <a:pt x="427" y="475"/>
                  </a:lnTo>
                  <a:lnTo>
                    <a:pt x="418" y="492"/>
                  </a:lnTo>
                  <a:lnTo>
                    <a:pt x="410" y="509"/>
                  </a:lnTo>
                  <a:lnTo>
                    <a:pt x="403" y="528"/>
                  </a:lnTo>
                  <a:lnTo>
                    <a:pt x="396" y="546"/>
                  </a:lnTo>
                  <a:lnTo>
                    <a:pt x="390" y="566"/>
                  </a:lnTo>
                  <a:lnTo>
                    <a:pt x="384" y="587"/>
                  </a:lnTo>
                  <a:lnTo>
                    <a:pt x="380" y="608"/>
                  </a:lnTo>
                  <a:lnTo>
                    <a:pt x="376" y="630"/>
                  </a:lnTo>
                  <a:lnTo>
                    <a:pt x="373" y="652"/>
                  </a:lnTo>
                  <a:lnTo>
                    <a:pt x="372" y="676"/>
                  </a:lnTo>
                  <a:lnTo>
                    <a:pt x="370" y="701"/>
                  </a:lnTo>
                  <a:lnTo>
                    <a:pt x="370" y="725"/>
                  </a:lnTo>
                  <a:lnTo>
                    <a:pt x="370" y="725"/>
                  </a:lnTo>
                  <a:lnTo>
                    <a:pt x="372" y="773"/>
                  </a:lnTo>
                  <a:lnTo>
                    <a:pt x="376" y="817"/>
                  </a:lnTo>
                  <a:lnTo>
                    <a:pt x="383" y="859"/>
                  </a:lnTo>
                  <a:lnTo>
                    <a:pt x="387" y="879"/>
                  </a:lnTo>
                  <a:lnTo>
                    <a:pt x="393" y="898"/>
                  </a:lnTo>
                  <a:lnTo>
                    <a:pt x="400" y="916"/>
                  </a:lnTo>
                  <a:lnTo>
                    <a:pt x="406" y="933"/>
                  </a:lnTo>
                  <a:lnTo>
                    <a:pt x="414" y="950"/>
                  </a:lnTo>
                  <a:lnTo>
                    <a:pt x="423" y="966"/>
                  </a:lnTo>
                  <a:lnTo>
                    <a:pt x="431" y="981"/>
                  </a:lnTo>
                  <a:lnTo>
                    <a:pt x="441" y="996"/>
                  </a:lnTo>
                  <a:lnTo>
                    <a:pt x="451" y="1010"/>
                  </a:lnTo>
                  <a:lnTo>
                    <a:pt x="462" y="1023"/>
                  </a:lnTo>
                  <a:lnTo>
                    <a:pt x="474" y="1034"/>
                  </a:lnTo>
                  <a:lnTo>
                    <a:pt x="487" y="1045"/>
                  </a:lnTo>
                  <a:lnTo>
                    <a:pt x="499" y="1057"/>
                  </a:lnTo>
                  <a:lnTo>
                    <a:pt x="512" y="1067"/>
                  </a:lnTo>
                  <a:lnTo>
                    <a:pt x="526" y="1075"/>
                  </a:lnTo>
                  <a:lnTo>
                    <a:pt x="542" y="1084"/>
                  </a:lnTo>
                  <a:lnTo>
                    <a:pt x="556" y="1091"/>
                  </a:lnTo>
                  <a:lnTo>
                    <a:pt x="573" y="1098"/>
                  </a:lnTo>
                  <a:lnTo>
                    <a:pt x="589" y="1103"/>
                  </a:lnTo>
                  <a:lnTo>
                    <a:pt x="607" y="1109"/>
                  </a:lnTo>
                  <a:lnTo>
                    <a:pt x="624" y="1113"/>
                  </a:lnTo>
                  <a:lnTo>
                    <a:pt x="643" y="1116"/>
                  </a:lnTo>
                  <a:lnTo>
                    <a:pt x="662" y="1119"/>
                  </a:lnTo>
                  <a:lnTo>
                    <a:pt x="681" y="1122"/>
                  </a:lnTo>
                  <a:lnTo>
                    <a:pt x="722" y="1123"/>
                  </a:lnTo>
                  <a:lnTo>
                    <a:pt x="722" y="1123"/>
                  </a:lnTo>
                  <a:lnTo>
                    <a:pt x="746" y="1122"/>
                  </a:lnTo>
                  <a:lnTo>
                    <a:pt x="770" y="1119"/>
                  </a:lnTo>
                  <a:lnTo>
                    <a:pt x="794" y="1115"/>
                  </a:lnTo>
                  <a:lnTo>
                    <a:pt x="820" y="1109"/>
                  </a:lnTo>
                  <a:lnTo>
                    <a:pt x="845" y="1101"/>
                  </a:lnTo>
                  <a:lnTo>
                    <a:pt x="871" y="1091"/>
                  </a:lnTo>
                  <a:lnTo>
                    <a:pt x="897" y="1078"/>
                  </a:lnTo>
                  <a:lnTo>
                    <a:pt x="922" y="1064"/>
                  </a:lnTo>
                  <a:lnTo>
                    <a:pt x="948" y="1047"/>
                  </a:lnTo>
                  <a:lnTo>
                    <a:pt x="973" y="1028"/>
                  </a:lnTo>
                  <a:lnTo>
                    <a:pt x="999" y="1007"/>
                  </a:lnTo>
                  <a:lnTo>
                    <a:pt x="1024" y="983"/>
                  </a:lnTo>
                  <a:lnTo>
                    <a:pt x="1048" y="957"/>
                  </a:lnTo>
                  <a:lnTo>
                    <a:pt x="1073" y="929"/>
                  </a:lnTo>
                  <a:lnTo>
                    <a:pt x="1097" y="898"/>
                  </a:lnTo>
                  <a:lnTo>
                    <a:pt x="1119" y="865"/>
                  </a:lnTo>
                  <a:lnTo>
                    <a:pt x="1119" y="8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1" name="Group 20" descr="Blackboard logo" title="Blackboard logo"/>
          <p:cNvGrpSpPr>
            <a:grpSpLocks noChangeAspect="1"/>
          </p:cNvGrpSpPr>
          <p:nvPr userDrawn="1"/>
        </p:nvGrpSpPr>
        <p:grpSpPr>
          <a:xfrm>
            <a:off x="312738" y="4843751"/>
            <a:ext cx="878003" cy="123164"/>
            <a:chOff x="311150" y="4851501"/>
            <a:chExt cx="768114" cy="107749"/>
          </a:xfrm>
          <a:solidFill>
            <a:schemeClr val="tx1"/>
          </a:solidFill>
        </p:grpSpPr>
        <p:sp>
          <p:nvSpPr>
            <p:cNvPr id="22" name="Freeform 5" descr=" " title=" "/>
            <p:cNvSpPr>
              <a:spLocks noEditPoints="1"/>
            </p:cNvSpPr>
            <p:nvPr userDrawn="1"/>
          </p:nvSpPr>
          <p:spPr bwMode="auto">
            <a:xfrm>
              <a:off x="311150" y="4855768"/>
              <a:ext cx="84679" cy="101748"/>
            </a:xfrm>
            <a:custGeom>
              <a:avLst/>
              <a:gdLst>
                <a:gd name="T0" fmla="*/ 1001 w 1271"/>
                <a:gd name="T1" fmla="*/ 1053 h 1526"/>
                <a:gd name="T2" fmla="*/ 983 w 1271"/>
                <a:gd name="T3" fmla="*/ 989 h 1526"/>
                <a:gd name="T4" fmla="*/ 943 w 1271"/>
                <a:gd name="T5" fmla="*/ 939 h 1526"/>
                <a:gd name="T6" fmla="*/ 881 w 1271"/>
                <a:gd name="T7" fmla="*/ 901 h 1526"/>
                <a:gd name="T8" fmla="*/ 797 w 1271"/>
                <a:gd name="T9" fmla="*/ 878 h 1526"/>
                <a:gd name="T10" fmla="*/ 689 w 1271"/>
                <a:gd name="T11" fmla="*/ 870 h 1526"/>
                <a:gd name="T12" fmla="*/ 708 w 1271"/>
                <a:gd name="T13" fmla="*/ 1289 h 1526"/>
                <a:gd name="T14" fmla="*/ 773 w 1271"/>
                <a:gd name="T15" fmla="*/ 1286 h 1526"/>
                <a:gd name="T16" fmla="*/ 857 w 1271"/>
                <a:gd name="T17" fmla="*/ 1268 h 1526"/>
                <a:gd name="T18" fmla="*/ 924 w 1271"/>
                <a:gd name="T19" fmla="*/ 1235 h 1526"/>
                <a:gd name="T20" fmla="*/ 971 w 1271"/>
                <a:gd name="T21" fmla="*/ 1188 h 1526"/>
                <a:gd name="T22" fmla="*/ 997 w 1271"/>
                <a:gd name="T23" fmla="*/ 1127 h 1526"/>
                <a:gd name="T24" fmla="*/ 917 w 1271"/>
                <a:gd name="T25" fmla="*/ 434 h 1526"/>
                <a:gd name="T26" fmla="*/ 912 w 1271"/>
                <a:gd name="T27" fmla="*/ 390 h 1526"/>
                <a:gd name="T28" fmla="*/ 890 w 1271"/>
                <a:gd name="T29" fmla="*/ 334 h 1526"/>
                <a:gd name="T30" fmla="*/ 848 w 1271"/>
                <a:gd name="T31" fmla="*/ 290 h 1526"/>
                <a:gd name="T32" fmla="*/ 788 w 1271"/>
                <a:gd name="T33" fmla="*/ 258 h 1526"/>
                <a:gd name="T34" fmla="*/ 711 w 1271"/>
                <a:gd name="T35" fmla="*/ 242 h 1526"/>
                <a:gd name="T36" fmla="*/ 264 w 1271"/>
                <a:gd name="T37" fmla="*/ 238 h 1526"/>
                <a:gd name="T38" fmla="*/ 629 w 1271"/>
                <a:gd name="T39" fmla="*/ 643 h 1526"/>
                <a:gd name="T40" fmla="*/ 720 w 1271"/>
                <a:gd name="T41" fmla="*/ 636 h 1526"/>
                <a:gd name="T42" fmla="*/ 797 w 1271"/>
                <a:gd name="T43" fmla="*/ 614 h 1526"/>
                <a:gd name="T44" fmla="*/ 856 w 1271"/>
                <a:gd name="T45" fmla="*/ 579 h 1526"/>
                <a:gd name="T46" fmla="*/ 891 w 1271"/>
                <a:gd name="T47" fmla="*/ 537 h 1526"/>
                <a:gd name="T48" fmla="*/ 905 w 1271"/>
                <a:gd name="T49" fmla="*/ 507 h 1526"/>
                <a:gd name="T50" fmla="*/ 916 w 1271"/>
                <a:gd name="T51" fmla="*/ 460 h 1526"/>
                <a:gd name="T52" fmla="*/ 1186 w 1271"/>
                <a:gd name="T53" fmla="*/ 391 h 1526"/>
                <a:gd name="T54" fmla="*/ 1175 w 1271"/>
                <a:gd name="T55" fmla="*/ 487 h 1526"/>
                <a:gd name="T56" fmla="*/ 1147 w 1271"/>
                <a:gd name="T57" fmla="*/ 565 h 1526"/>
                <a:gd name="T58" fmla="*/ 1104 w 1271"/>
                <a:gd name="T59" fmla="*/ 630 h 1526"/>
                <a:gd name="T60" fmla="*/ 1050 w 1271"/>
                <a:gd name="T61" fmla="*/ 681 h 1526"/>
                <a:gd name="T62" fmla="*/ 989 w 1271"/>
                <a:gd name="T63" fmla="*/ 722 h 1526"/>
                <a:gd name="T64" fmla="*/ 1001 w 1271"/>
                <a:gd name="T65" fmla="*/ 745 h 1526"/>
                <a:gd name="T66" fmla="*/ 1090 w 1271"/>
                <a:gd name="T67" fmla="*/ 788 h 1526"/>
                <a:gd name="T68" fmla="*/ 1164 w 1271"/>
                <a:gd name="T69" fmla="*/ 843 h 1526"/>
                <a:gd name="T70" fmla="*/ 1213 w 1271"/>
                <a:gd name="T71" fmla="*/ 899 h 1526"/>
                <a:gd name="T72" fmla="*/ 1236 w 1271"/>
                <a:gd name="T73" fmla="*/ 939 h 1526"/>
                <a:gd name="T74" fmla="*/ 1253 w 1271"/>
                <a:gd name="T75" fmla="*/ 983 h 1526"/>
                <a:gd name="T76" fmla="*/ 1265 w 1271"/>
                <a:gd name="T77" fmla="*/ 1032 h 1526"/>
                <a:gd name="T78" fmla="*/ 1270 w 1271"/>
                <a:gd name="T79" fmla="*/ 1086 h 1526"/>
                <a:gd name="T80" fmla="*/ 1270 w 1271"/>
                <a:gd name="T81" fmla="*/ 1130 h 1526"/>
                <a:gd name="T82" fmla="*/ 1260 w 1271"/>
                <a:gd name="T83" fmla="*/ 1202 h 1526"/>
                <a:gd name="T84" fmla="*/ 1240 w 1271"/>
                <a:gd name="T85" fmla="*/ 1268 h 1526"/>
                <a:gd name="T86" fmla="*/ 1207 w 1271"/>
                <a:gd name="T87" fmla="*/ 1325 h 1526"/>
                <a:gd name="T88" fmla="*/ 1167 w 1271"/>
                <a:gd name="T89" fmla="*/ 1375 h 1526"/>
                <a:gd name="T90" fmla="*/ 1115 w 1271"/>
                <a:gd name="T91" fmla="*/ 1419 h 1526"/>
                <a:gd name="T92" fmla="*/ 1056 w 1271"/>
                <a:gd name="T93" fmla="*/ 1455 h 1526"/>
                <a:gd name="T94" fmla="*/ 988 w 1271"/>
                <a:gd name="T95" fmla="*/ 1484 h 1526"/>
                <a:gd name="T96" fmla="*/ 911 w 1271"/>
                <a:gd name="T97" fmla="*/ 1505 h 1526"/>
                <a:gd name="T98" fmla="*/ 828 w 1271"/>
                <a:gd name="T99" fmla="*/ 1520 h 1526"/>
                <a:gd name="T100" fmla="*/ 738 w 1271"/>
                <a:gd name="T101" fmla="*/ 1526 h 1526"/>
                <a:gd name="T102" fmla="*/ 0 w 1271"/>
                <a:gd name="T103" fmla="*/ 0 h 1526"/>
                <a:gd name="T104" fmla="*/ 713 w 1271"/>
                <a:gd name="T105" fmla="*/ 0 h 1526"/>
                <a:gd name="T106" fmla="*/ 794 w 1271"/>
                <a:gd name="T107" fmla="*/ 8 h 1526"/>
                <a:gd name="T108" fmla="*/ 868 w 1271"/>
                <a:gd name="T109" fmla="*/ 22 h 1526"/>
                <a:gd name="T110" fmla="*/ 936 w 1271"/>
                <a:gd name="T111" fmla="*/ 42 h 1526"/>
                <a:gd name="T112" fmla="*/ 997 w 1271"/>
                <a:gd name="T113" fmla="*/ 71 h 1526"/>
                <a:gd name="T114" fmla="*/ 1050 w 1271"/>
                <a:gd name="T115" fmla="*/ 106 h 1526"/>
                <a:gd name="T116" fmla="*/ 1095 w 1271"/>
                <a:gd name="T117" fmla="*/ 147 h 1526"/>
                <a:gd name="T118" fmla="*/ 1131 w 1271"/>
                <a:gd name="T119" fmla="*/ 194 h 1526"/>
                <a:gd name="T120" fmla="*/ 1158 w 1271"/>
                <a:gd name="T121" fmla="*/ 247 h 1526"/>
                <a:gd name="T122" fmla="*/ 1176 w 1271"/>
                <a:gd name="T123" fmla="*/ 305 h 1526"/>
                <a:gd name="T124" fmla="*/ 1185 w 1271"/>
                <a:gd name="T125" fmla="*/ 368 h 1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71" h="1526">
                  <a:moveTo>
                    <a:pt x="1002" y="1077"/>
                  </a:moveTo>
                  <a:lnTo>
                    <a:pt x="1002" y="1077"/>
                  </a:lnTo>
                  <a:lnTo>
                    <a:pt x="1001" y="1053"/>
                  </a:lnTo>
                  <a:lnTo>
                    <a:pt x="997" y="1031"/>
                  </a:lnTo>
                  <a:lnTo>
                    <a:pt x="991" y="1010"/>
                  </a:lnTo>
                  <a:lnTo>
                    <a:pt x="983" y="989"/>
                  </a:lnTo>
                  <a:lnTo>
                    <a:pt x="972" y="972"/>
                  </a:lnTo>
                  <a:lnTo>
                    <a:pt x="959" y="955"/>
                  </a:lnTo>
                  <a:lnTo>
                    <a:pt x="943" y="939"/>
                  </a:lnTo>
                  <a:lnTo>
                    <a:pt x="924" y="925"/>
                  </a:lnTo>
                  <a:lnTo>
                    <a:pt x="904" y="912"/>
                  </a:lnTo>
                  <a:lnTo>
                    <a:pt x="881" y="901"/>
                  </a:lnTo>
                  <a:lnTo>
                    <a:pt x="855" y="892"/>
                  </a:lnTo>
                  <a:lnTo>
                    <a:pt x="826" y="884"/>
                  </a:lnTo>
                  <a:lnTo>
                    <a:pt x="797" y="878"/>
                  </a:lnTo>
                  <a:lnTo>
                    <a:pt x="763" y="874"/>
                  </a:lnTo>
                  <a:lnTo>
                    <a:pt x="727" y="871"/>
                  </a:lnTo>
                  <a:lnTo>
                    <a:pt x="689" y="870"/>
                  </a:lnTo>
                  <a:lnTo>
                    <a:pt x="264" y="870"/>
                  </a:lnTo>
                  <a:lnTo>
                    <a:pt x="264" y="1289"/>
                  </a:lnTo>
                  <a:lnTo>
                    <a:pt x="708" y="1289"/>
                  </a:lnTo>
                  <a:lnTo>
                    <a:pt x="708" y="1289"/>
                  </a:lnTo>
                  <a:lnTo>
                    <a:pt x="742" y="1288"/>
                  </a:lnTo>
                  <a:lnTo>
                    <a:pt x="773" y="1286"/>
                  </a:lnTo>
                  <a:lnTo>
                    <a:pt x="804" y="1281"/>
                  </a:lnTo>
                  <a:lnTo>
                    <a:pt x="831" y="1275"/>
                  </a:lnTo>
                  <a:lnTo>
                    <a:pt x="857" y="1268"/>
                  </a:lnTo>
                  <a:lnTo>
                    <a:pt x="881" y="1258"/>
                  </a:lnTo>
                  <a:lnTo>
                    <a:pt x="904" y="1247"/>
                  </a:lnTo>
                  <a:lnTo>
                    <a:pt x="924" y="1235"/>
                  </a:lnTo>
                  <a:lnTo>
                    <a:pt x="942" y="1221"/>
                  </a:lnTo>
                  <a:lnTo>
                    <a:pt x="958" y="1206"/>
                  </a:lnTo>
                  <a:lnTo>
                    <a:pt x="971" y="1188"/>
                  </a:lnTo>
                  <a:lnTo>
                    <a:pt x="982" y="1169"/>
                  </a:lnTo>
                  <a:lnTo>
                    <a:pt x="991" y="1148"/>
                  </a:lnTo>
                  <a:lnTo>
                    <a:pt x="997" y="1127"/>
                  </a:lnTo>
                  <a:lnTo>
                    <a:pt x="1001" y="1103"/>
                  </a:lnTo>
                  <a:lnTo>
                    <a:pt x="1002" y="1077"/>
                  </a:lnTo>
                  <a:close/>
                  <a:moveTo>
                    <a:pt x="917" y="434"/>
                  </a:moveTo>
                  <a:lnTo>
                    <a:pt x="917" y="434"/>
                  </a:lnTo>
                  <a:lnTo>
                    <a:pt x="916" y="411"/>
                  </a:lnTo>
                  <a:lnTo>
                    <a:pt x="912" y="390"/>
                  </a:lnTo>
                  <a:lnTo>
                    <a:pt x="908" y="371"/>
                  </a:lnTo>
                  <a:lnTo>
                    <a:pt x="899" y="352"/>
                  </a:lnTo>
                  <a:lnTo>
                    <a:pt x="890" y="334"/>
                  </a:lnTo>
                  <a:lnTo>
                    <a:pt x="878" y="318"/>
                  </a:lnTo>
                  <a:lnTo>
                    <a:pt x="863" y="303"/>
                  </a:lnTo>
                  <a:lnTo>
                    <a:pt x="848" y="290"/>
                  </a:lnTo>
                  <a:lnTo>
                    <a:pt x="830" y="278"/>
                  </a:lnTo>
                  <a:lnTo>
                    <a:pt x="810" y="268"/>
                  </a:lnTo>
                  <a:lnTo>
                    <a:pt x="788" y="258"/>
                  </a:lnTo>
                  <a:lnTo>
                    <a:pt x="764" y="251"/>
                  </a:lnTo>
                  <a:lnTo>
                    <a:pt x="738" y="245"/>
                  </a:lnTo>
                  <a:lnTo>
                    <a:pt x="711" y="242"/>
                  </a:lnTo>
                  <a:lnTo>
                    <a:pt x="681" y="239"/>
                  </a:lnTo>
                  <a:lnTo>
                    <a:pt x="650" y="238"/>
                  </a:lnTo>
                  <a:lnTo>
                    <a:pt x="264" y="238"/>
                  </a:lnTo>
                  <a:lnTo>
                    <a:pt x="264" y="643"/>
                  </a:lnTo>
                  <a:lnTo>
                    <a:pt x="629" y="643"/>
                  </a:lnTo>
                  <a:lnTo>
                    <a:pt x="629" y="643"/>
                  </a:lnTo>
                  <a:lnTo>
                    <a:pt x="662" y="643"/>
                  </a:lnTo>
                  <a:lnTo>
                    <a:pt x="691" y="641"/>
                  </a:lnTo>
                  <a:lnTo>
                    <a:pt x="720" y="636"/>
                  </a:lnTo>
                  <a:lnTo>
                    <a:pt x="748" y="631"/>
                  </a:lnTo>
                  <a:lnTo>
                    <a:pt x="773" y="624"/>
                  </a:lnTo>
                  <a:lnTo>
                    <a:pt x="797" y="614"/>
                  </a:lnTo>
                  <a:lnTo>
                    <a:pt x="818" y="605"/>
                  </a:lnTo>
                  <a:lnTo>
                    <a:pt x="838" y="592"/>
                  </a:lnTo>
                  <a:lnTo>
                    <a:pt x="856" y="579"/>
                  </a:lnTo>
                  <a:lnTo>
                    <a:pt x="872" y="563"/>
                  </a:lnTo>
                  <a:lnTo>
                    <a:pt x="885" y="546"/>
                  </a:lnTo>
                  <a:lnTo>
                    <a:pt x="891" y="537"/>
                  </a:lnTo>
                  <a:lnTo>
                    <a:pt x="897" y="527"/>
                  </a:lnTo>
                  <a:lnTo>
                    <a:pt x="902" y="516"/>
                  </a:lnTo>
                  <a:lnTo>
                    <a:pt x="905" y="507"/>
                  </a:lnTo>
                  <a:lnTo>
                    <a:pt x="909" y="495"/>
                  </a:lnTo>
                  <a:lnTo>
                    <a:pt x="912" y="484"/>
                  </a:lnTo>
                  <a:lnTo>
                    <a:pt x="916" y="460"/>
                  </a:lnTo>
                  <a:lnTo>
                    <a:pt x="917" y="434"/>
                  </a:lnTo>
                  <a:close/>
                  <a:moveTo>
                    <a:pt x="1186" y="391"/>
                  </a:moveTo>
                  <a:lnTo>
                    <a:pt x="1186" y="391"/>
                  </a:lnTo>
                  <a:lnTo>
                    <a:pt x="1185" y="425"/>
                  </a:lnTo>
                  <a:lnTo>
                    <a:pt x="1181" y="457"/>
                  </a:lnTo>
                  <a:lnTo>
                    <a:pt x="1175" y="487"/>
                  </a:lnTo>
                  <a:lnTo>
                    <a:pt x="1167" y="515"/>
                  </a:lnTo>
                  <a:lnTo>
                    <a:pt x="1157" y="542"/>
                  </a:lnTo>
                  <a:lnTo>
                    <a:pt x="1147" y="565"/>
                  </a:lnTo>
                  <a:lnTo>
                    <a:pt x="1133" y="589"/>
                  </a:lnTo>
                  <a:lnTo>
                    <a:pt x="1119" y="610"/>
                  </a:lnTo>
                  <a:lnTo>
                    <a:pt x="1104" y="630"/>
                  </a:lnTo>
                  <a:lnTo>
                    <a:pt x="1087" y="648"/>
                  </a:lnTo>
                  <a:lnTo>
                    <a:pt x="1069" y="666"/>
                  </a:lnTo>
                  <a:lnTo>
                    <a:pt x="1050" y="681"/>
                  </a:lnTo>
                  <a:lnTo>
                    <a:pt x="1029" y="696"/>
                  </a:lnTo>
                  <a:lnTo>
                    <a:pt x="1009" y="709"/>
                  </a:lnTo>
                  <a:lnTo>
                    <a:pt x="989" y="722"/>
                  </a:lnTo>
                  <a:lnTo>
                    <a:pt x="967" y="733"/>
                  </a:lnTo>
                  <a:lnTo>
                    <a:pt x="967" y="733"/>
                  </a:lnTo>
                  <a:lnTo>
                    <a:pt x="1001" y="745"/>
                  </a:lnTo>
                  <a:lnTo>
                    <a:pt x="1032" y="758"/>
                  </a:lnTo>
                  <a:lnTo>
                    <a:pt x="1062" y="772"/>
                  </a:lnTo>
                  <a:lnTo>
                    <a:pt x="1090" y="788"/>
                  </a:lnTo>
                  <a:lnTo>
                    <a:pt x="1117" y="804"/>
                  </a:lnTo>
                  <a:lnTo>
                    <a:pt x="1142" y="822"/>
                  </a:lnTo>
                  <a:lnTo>
                    <a:pt x="1164" y="843"/>
                  </a:lnTo>
                  <a:lnTo>
                    <a:pt x="1186" y="864"/>
                  </a:lnTo>
                  <a:lnTo>
                    <a:pt x="1205" y="887"/>
                  </a:lnTo>
                  <a:lnTo>
                    <a:pt x="1213" y="899"/>
                  </a:lnTo>
                  <a:lnTo>
                    <a:pt x="1222" y="912"/>
                  </a:lnTo>
                  <a:lnTo>
                    <a:pt x="1229" y="925"/>
                  </a:lnTo>
                  <a:lnTo>
                    <a:pt x="1236" y="939"/>
                  </a:lnTo>
                  <a:lnTo>
                    <a:pt x="1242" y="952"/>
                  </a:lnTo>
                  <a:lnTo>
                    <a:pt x="1248" y="968"/>
                  </a:lnTo>
                  <a:lnTo>
                    <a:pt x="1253" y="983"/>
                  </a:lnTo>
                  <a:lnTo>
                    <a:pt x="1258" y="999"/>
                  </a:lnTo>
                  <a:lnTo>
                    <a:pt x="1261" y="1016"/>
                  </a:lnTo>
                  <a:lnTo>
                    <a:pt x="1265" y="1032"/>
                  </a:lnTo>
                  <a:lnTo>
                    <a:pt x="1267" y="1049"/>
                  </a:lnTo>
                  <a:lnTo>
                    <a:pt x="1268" y="1067"/>
                  </a:lnTo>
                  <a:lnTo>
                    <a:pt x="1270" y="1086"/>
                  </a:lnTo>
                  <a:lnTo>
                    <a:pt x="1271" y="1105"/>
                  </a:lnTo>
                  <a:lnTo>
                    <a:pt x="1271" y="1105"/>
                  </a:lnTo>
                  <a:lnTo>
                    <a:pt x="1270" y="1130"/>
                  </a:lnTo>
                  <a:lnTo>
                    <a:pt x="1267" y="1155"/>
                  </a:lnTo>
                  <a:lnTo>
                    <a:pt x="1265" y="1179"/>
                  </a:lnTo>
                  <a:lnTo>
                    <a:pt x="1260" y="1202"/>
                  </a:lnTo>
                  <a:lnTo>
                    <a:pt x="1254" y="1225"/>
                  </a:lnTo>
                  <a:lnTo>
                    <a:pt x="1247" y="1246"/>
                  </a:lnTo>
                  <a:lnTo>
                    <a:pt x="1240" y="1268"/>
                  </a:lnTo>
                  <a:lnTo>
                    <a:pt x="1230" y="1287"/>
                  </a:lnTo>
                  <a:lnTo>
                    <a:pt x="1219" y="1306"/>
                  </a:lnTo>
                  <a:lnTo>
                    <a:pt x="1207" y="1325"/>
                  </a:lnTo>
                  <a:lnTo>
                    <a:pt x="1195" y="1343"/>
                  </a:lnTo>
                  <a:lnTo>
                    <a:pt x="1181" y="1360"/>
                  </a:lnTo>
                  <a:lnTo>
                    <a:pt x="1167" y="1375"/>
                  </a:lnTo>
                  <a:lnTo>
                    <a:pt x="1150" y="1391"/>
                  </a:lnTo>
                  <a:lnTo>
                    <a:pt x="1133" y="1405"/>
                  </a:lnTo>
                  <a:lnTo>
                    <a:pt x="1115" y="1419"/>
                  </a:lnTo>
                  <a:lnTo>
                    <a:pt x="1096" y="1431"/>
                  </a:lnTo>
                  <a:lnTo>
                    <a:pt x="1077" y="1445"/>
                  </a:lnTo>
                  <a:lnTo>
                    <a:pt x="1056" y="1455"/>
                  </a:lnTo>
                  <a:lnTo>
                    <a:pt x="1034" y="1466"/>
                  </a:lnTo>
                  <a:lnTo>
                    <a:pt x="1012" y="1476"/>
                  </a:lnTo>
                  <a:lnTo>
                    <a:pt x="988" y="1484"/>
                  </a:lnTo>
                  <a:lnTo>
                    <a:pt x="963" y="1492"/>
                  </a:lnTo>
                  <a:lnTo>
                    <a:pt x="938" y="1499"/>
                  </a:lnTo>
                  <a:lnTo>
                    <a:pt x="911" y="1505"/>
                  </a:lnTo>
                  <a:lnTo>
                    <a:pt x="885" y="1511"/>
                  </a:lnTo>
                  <a:lnTo>
                    <a:pt x="856" y="1516"/>
                  </a:lnTo>
                  <a:lnTo>
                    <a:pt x="828" y="1520"/>
                  </a:lnTo>
                  <a:lnTo>
                    <a:pt x="799" y="1522"/>
                  </a:lnTo>
                  <a:lnTo>
                    <a:pt x="768" y="1525"/>
                  </a:lnTo>
                  <a:lnTo>
                    <a:pt x="738" y="1526"/>
                  </a:lnTo>
                  <a:lnTo>
                    <a:pt x="706" y="1526"/>
                  </a:lnTo>
                  <a:lnTo>
                    <a:pt x="0" y="1526"/>
                  </a:lnTo>
                  <a:lnTo>
                    <a:pt x="0" y="0"/>
                  </a:lnTo>
                  <a:lnTo>
                    <a:pt x="684" y="0"/>
                  </a:lnTo>
                  <a:lnTo>
                    <a:pt x="684" y="0"/>
                  </a:lnTo>
                  <a:lnTo>
                    <a:pt x="713" y="0"/>
                  </a:lnTo>
                  <a:lnTo>
                    <a:pt x="740" y="3"/>
                  </a:lnTo>
                  <a:lnTo>
                    <a:pt x="768" y="4"/>
                  </a:lnTo>
                  <a:lnTo>
                    <a:pt x="794" y="8"/>
                  </a:lnTo>
                  <a:lnTo>
                    <a:pt x="819" y="11"/>
                  </a:lnTo>
                  <a:lnTo>
                    <a:pt x="844" y="16"/>
                  </a:lnTo>
                  <a:lnTo>
                    <a:pt x="868" y="22"/>
                  </a:lnTo>
                  <a:lnTo>
                    <a:pt x="892" y="28"/>
                  </a:lnTo>
                  <a:lnTo>
                    <a:pt x="915" y="35"/>
                  </a:lnTo>
                  <a:lnTo>
                    <a:pt x="936" y="42"/>
                  </a:lnTo>
                  <a:lnTo>
                    <a:pt x="958" y="52"/>
                  </a:lnTo>
                  <a:lnTo>
                    <a:pt x="978" y="61"/>
                  </a:lnTo>
                  <a:lnTo>
                    <a:pt x="997" y="71"/>
                  </a:lnTo>
                  <a:lnTo>
                    <a:pt x="1015" y="82"/>
                  </a:lnTo>
                  <a:lnTo>
                    <a:pt x="1033" y="94"/>
                  </a:lnTo>
                  <a:lnTo>
                    <a:pt x="1050" y="106"/>
                  </a:lnTo>
                  <a:lnTo>
                    <a:pt x="1065" y="119"/>
                  </a:lnTo>
                  <a:lnTo>
                    <a:pt x="1081" y="133"/>
                  </a:lnTo>
                  <a:lnTo>
                    <a:pt x="1095" y="147"/>
                  </a:lnTo>
                  <a:lnTo>
                    <a:pt x="1108" y="162"/>
                  </a:lnTo>
                  <a:lnTo>
                    <a:pt x="1120" y="177"/>
                  </a:lnTo>
                  <a:lnTo>
                    <a:pt x="1131" y="194"/>
                  </a:lnTo>
                  <a:lnTo>
                    <a:pt x="1142" y="211"/>
                  </a:lnTo>
                  <a:lnTo>
                    <a:pt x="1150" y="229"/>
                  </a:lnTo>
                  <a:lnTo>
                    <a:pt x="1158" y="247"/>
                  </a:lnTo>
                  <a:lnTo>
                    <a:pt x="1166" y="266"/>
                  </a:lnTo>
                  <a:lnTo>
                    <a:pt x="1172" y="285"/>
                  </a:lnTo>
                  <a:lnTo>
                    <a:pt x="1176" y="305"/>
                  </a:lnTo>
                  <a:lnTo>
                    <a:pt x="1180" y="325"/>
                  </a:lnTo>
                  <a:lnTo>
                    <a:pt x="1184" y="347"/>
                  </a:lnTo>
                  <a:lnTo>
                    <a:pt x="1185" y="368"/>
                  </a:lnTo>
                  <a:lnTo>
                    <a:pt x="1186" y="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3" name="Rectangle 9" descr=" " title=" "/>
            <p:cNvSpPr>
              <a:spLocks noChangeArrowheads="1"/>
            </p:cNvSpPr>
            <p:nvPr userDrawn="1"/>
          </p:nvSpPr>
          <p:spPr bwMode="auto">
            <a:xfrm>
              <a:off x="407698" y="4851501"/>
              <a:ext cx="17603" cy="1060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4" name="Freeform 10" descr=" " title=" "/>
            <p:cNvSpPr>
              <a:spLocks noEditPoints="1"/>
            </p:cNvSpPr>
            <p:nvPr userDrawn="1"/>
          </p:nvSpPr>
          <p:spPr bwMode="auto">
            <a:xfrm>
              <a:off x="435835" y="4879638"/>
              <a:ext cx="69477" cy="79478"/>
            </a:xfrm>
            <a:custGeom>
              <a:avLst/>
              <a:gdLst>
                <a:gd name="T0" fmla="*/ 735 w 1044"/>
                <a:gd name="T1" fmla="*/ 661 h 1192"/>
                <a:gd name="T2" fmla="*/ 601 w 1044"/>
                <a:gd name="T3" fmla="*/ 636 h 1192"/>
                <a:gd name="T4" fmla="*/ 496 w 1044"/>
                <a:gd name="T5" fmla="*/ 634 h 1192"/>
                <a:gd name="T6" fmla="*/ 392 w 1044"/>
                <a:gd name="T7" fmla="*/ 653 h 1192"/>
                <a:gd name="T8" fmla="*/ 315 w 1044"/>
                <a:gd name="T9" fmla="*/ 695 h 1192"/>
                <a:gd name="T10" fmla="*/ 272 w 1044"/>
                <a:gd name="T11" fmla="*/ 758 h 1192"/>
                <a:gd name="T12" fmla="*/ 262 w 1044"/>
                <a:gd name="T13" fmla="*/ 823 h 1192"/>
                <a:gd name="T14" fmla="*/ 272 w 1044"/>
                <a:gd name="T15" fmla="*/ 879 h 1192"/>
                <a:gd name="T16" fmla="*/ 313 w 1044"/>
                <a:gd name="T17" fmla="*/ 937 h 1192"/>
                <a:gd name="T18" fmla="*/ 377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89 w 1044"/>
                <a:gd name="T33" fmla="*/ 679 h 1192"/>
                <a:gd name="T34" fmla="*/ 768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4 w 1044"/>
                <a:gd name="T47" fmla="*/ 1168 h 1192"/>
                <a:gd name="T48" fmla="*/ 185 w 1044"/>
                <a:gd name="T49" fmla="*/ 1139 h 1192"/>
                <a:gd name="T50" fmla="*/ 123 w 1044"/>
                <a:gd name="T51" fmla="*/ 1100 h 1192"/>
                <a:gd name="T52" fmla="*/ 73 w 1044"/>
                <a:gd name="T53" fmla="*/ 1050 h 1192"/>
                <a:gd name="T54" fmla="*/ 33 w 1044"/>
                <a:gd name="T55" fmla="*/ 989 h 1192"/>
                <a:gd name="T56" fmla="*/ 10 w 1044"/>
                <a:gd name="T57" fmla="*/ 917 h 1192"/>
                <a:gd name="T58" fmla="*/ 0 w 1044"/>
                <a:gd name="T59" fmla="*/ 836 h 1192"/>
                <a:gd name="T60" fmla="*/ 2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5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6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89" y="679"/>
                  </a:moveTo>
                  <a:lnTo>
                    <a:pt x="789" y="679"/>
                  </a:lnTo>
                  <a:lnTo>
                    <a:pt x="763" y="670"/>
                  </a:lnTo>
                  <a:lnTo>
                    <a:pt x="735" y="661"/>
                  </a:lnTo>
                  <a:lnTo>
                    <a:pt x="703" y="653"/>
                  </a:lnTo>
                  <a:lnTo>
                    <a:pt x="670" y="646"/>
                  </a:lnTo>
                  <a:lnTo>
                    <a:pt x="637" y="641"/>
                  </a:lnTo>
                  <a:lnTo>
                    <a:pt x="601" y="636"/>
                  </a:lnTo>
                  <a:lnTo>
                    <a:pt x="564" y="634"/>
                  </a:lnTo>
                  <a:lnTo>
                    <a:pt x="526" y="633"/>
                  </a:lnTo>
                  <a:lnTo>
                    <a:pt x="526" y="633"/>
                  </a:lnTo>
                  <a:lnTo>
                    <a:pt x="496" y="634"/>
                  </a:lnTo>
                  <a:lnTo>
                    <a:pt x="467" y="636"/>
                  </a:lnTo>
                  <a:lnTo>
                    <a:pt x="440" y="640"/>
                  </a:lnTo>
                  <a:lnTo>
                    <a:pt x="414" y="646"/>
                  </a:lnTo>
                  <a:lnTo>
                    <a:pt x="392" y="653"/>
                  </a:lnTo>
                  <a:lnTo>
                    <a:pt x="369" y="661"/>
                  </a:lnTo>
                  <a:lnTo>
                    <a:pt x="350" y="671"/>
                  </a:lnTo>
                  <a:lnTo>
                    <a:pt x="332" y="682"/>
                  </a:lnTo>
                  <a:lnTo>
                    <a:pt x="315" y="695"/>
                  </a:lnTo>
                  <a:lnTo>
                    <a:pt x="302" y="708"/>
                  </a:lnTo>
                  <a:lnTo>
                    <a:pt x="290" y="724"/>
                  </a:lnTo>
                  <a:lnTo>
                    <a:pt x="280" y="740"/>
                  </a:lnTo>
                  <a:lnTo>
                    <a:pt x="272" y="758"/>
                  </a:lnTo>
                  <a:lnTo>
                    <a:pt x="266" y="777"/>
                  </a:lnTo>
                  <a:lnTo>
                    <a:pt x="263" y="798"/>
                  </a:lnTo>
                  <a:lnTo>
                    <a:pt x="262" y="819"/>
                  </a:lnTo>
                  <a:lnTo>
                    <a:pt x="262" y="823"/>
                  </a:lnTo>
                  <a:lnTo>
                    <a:pt x="262" y="823"/>
                  </a:lnTo>
                  <a:lnTo>
                    <a:pt x="263" y="843"/>
                  </a:lnTo>
                  <a:lnTo>
                    <a:pt x="266" y="861"/>
                  </a:lnTo>
                  <a:lnTo>
                    <a:pt x="272" y="879"/>
                  </a:lnTo>
                  <a:lnTo>
                    <a:pt x="280" y="896"/>
                  </a:lnTo>
                  <a:lnTo>
                    <a:pt x="289" y="911"/>
                  </a:lnTo>
                  <a:lnTo>
                    <a:pt x="300" y="924"/>
                  </a:lnTo>
                  <a:lnTo>
                    <a:pt x="313" y="937"/>
                  </a:lnTo>
                  <a:lnTo>
                    <a:pt x="326" y="948"/>
                  </a:lnTo>
                  <a:lnTo>
                    <a:pt x="343" y="959"/>
                  </a:lnTo>
                  <a:lnTo>
                    <a:pt x="360" y="967"/>
                  </a:lnTo>
                  <a:lnTo>
                    <a:pt x="377" y="976"/>
                  </a:lnTo>
                  <a:lnTo>
                    <a:pt x="398" y="982"/>
                  </a:lnTo>
                  <a:lnTo>
                    <a:pt x="418" y="986"/>
                  </a:lnTo>
                  <a:lnTo>
                    <a:pt x="440" y="990"/>
                  </a:lnTo>
                  <a:lnTo>
                    <a:pt x="461" y="992"/>
                  </a:lnTo>
                  <a:lnTo>
                    <a:pt x="485" y="992"/>
                  </a:lnTo>
                  <a:lnTo>
                    <a:pt x="485"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3" y="802"/>
                  </a:lnTo>
                  <a:lnTo>
                    <a:pt x="786" y="790"/>
                  </a:lnTo>
                  <a:lnTo>
                    <a:pt x="788" y="777"/>
                  </a:lnTo>
                  <a:lnTo>
                    <a:pt x="788" y="764"/>
                  </a:lnTo>
                  <a:lnTo>
                    <a:pt x="789" y="751"/>
                  </a:lnTo>
                  <a:lnTo>
                    <a:pt x="789" y="679"/>
                  </a:lnTo>
                  <a:close/>
                  <a:moveTo>
                    <a:pt x="782" y="1167"/>
                  </a:moveTo>
                  <a:lnTo>
                    <a:pt x="782" y="1026"/>
                  </a:lnTo>
                  <a:lnTo>
                    <a:pt x="782" y="1026"/>
                  </a:lnTo>
                  <a:lnTo>
                    <a:pt x="768" y="1043"/>
                  </a:lnTo>
                  <a:lnTo>
                    <a:pt x="751" y="1059"/>
                  </a:lnTo>
                  <a:lnTo>
                    <a:pt x="735" y="1076"/>
                  </a:lnTo>
                  <a:lnTo>
                    <a:pt x="715"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50" y="1188"/>
                  </a:lnTo>
                  <a:lnTo>
                    <a:pt x="330" y="1186"/>
                  </a:lnTo>
                  <a:lnTo>
                    <a:pt x="311" y="1182"/>
                  </a:lnTo>
                  <a:lnTo>
                    <a:pt x="291" y="1179"/>
                  </a:lnTo>
                  <a:lnTo>
                    <a:pt x="272" y="1174"/>
                  </a:lnTo>
                  <a:lnTo>
                    <a:pt x="254" y="1168"/>
                  </a:lnTo>
                  <a:lnTo>
                    <a:pt x="237" y="1162"/>
                  </a:lnTo>
                  <a:lnTo>
                    <a:pt x="219" y="1155"/>
                  </a:lnTo>
                  <a:lnTo>
                    <a:pt x="202" y="1148"/>
                  </a:lnTo>
                  <a:lnTo>
                    <a:pt x="185" y="1139"/>
                  </a:lnTo>
                  <a:lnTo>
                    <a:pt x="168" y="1131"/>
                  </a:lnTo>
                  <a:lnTo>
                    <a:pt x="153" y="1121"/>
                  </a:lnTo>
                  <a:lnTo>
                    <a:pt x="137" y="1111"/>
                  </a:lnTo>
                  <a:lnTo>
                    <a:pt x="123" y="1100"/>
                  </a:lnTo>
                  <a:lnTo>
                    <a:pt x="110" y="1089"/>
                  </a:lnTo>
                  <a:lnTo>
                    <a:pt x="97" y="1076"/>
                  </a:lnTo>
                  <a:lnTo>
                    <a:pt x="85" y="1064"/>
                  </a:lnTo>
                  <a:lnTo>
                    <a:pt x="73" y="1050"/>
                  </a:lnTo>
                  <a:lnTo>
                    <a:pt x="62" y="1035"/>
                  </a:lnTo>
                  <a:lnTo>
                    <a:pt x="51" y="1021"/>
                  </a:lnTo>
                  <a:lnTo>
                    <a:pt x="42" y="1005"/>
                  </a:lnTo>
                  <a:lnTo>
                    <a:pt x="33" y="989"/>
                  </a:lnTo>
                  <a:lnTo>
                    <a:pt x="26" y="972"/>
                  </a:lnTo>
                  <a:lnTo>
                    <a:pt x="19" y="954"/>
                  </a:lnTo>
                  <a:lnTo>
                    <a:pt x="14" y="936"/>
                  </a:lnTo>
                  <a:lnTo>
                    <a:pt x="10" y="917"/>
                  </a:lnTo>
                  <a:lnTo>
                    <a:pt x="6" y="898"/>
                  </a:lnTo>
                  <a:lnTo>
                    <a:pt x="2" y="878"/>
                  </a:lnTo>
                  <a:lnTo>
                    <a:pt x="1" y="857"/>
                  </a:lnTo>
                  <a:lnTo>
                    <a:pt x="0" y="836"/>
                  </a:lnTo>
                  <a:lnTo>
                    <a:pt x="0" y="831"/>
                  </a:lnTo>
                  <a:lnTo>
                    <a:pt x="0" y="831"/>
                  </a:lnTo>
                  <a:lnTo>
                    <a:pt x="1" y="808"/>
                  </a:lnTo>
                  <a:lnTo>
                    <a:pt x="2" y="787"/>
                  </a:lnTo>
                  <a:lnTo>
                    <a:pt x="6"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0" y="491"/>
                  </a:lnTo>
                  <a:lnTo>
                    <a:pt x="281" y="485"/>
                  </a:lnTo>
                  <a:lnTo>
                    <a:pt x="302" y="479"/>
                  </a:lnTo>
                  <a:lnTo>
                    <a:pt x="324" y="474"/>
                  </a:lnTo>
                  <a:lnTo>
                    <a:pt x="346" y="470"/>
                  </a:lnTo>
                  <a:lnTo>
                    <a:pt x="370"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3" y="451"/>
                  </a:lnTo>
                  <a:lnTo>
                    <a:pt x="780" y="425"/>
                  </a:lnTo>
                  <a:lnTo>
                    <a:pt x="775" y="399"/>
                  </a:lnTo>
                  <a:lnTo>
                    <a:pt x="767" y="375"/>
                  </a:lnTo>
                  <a:lnTo>
                    <a:pt x="756" y="353"/>
                  </a:lnTo>
                  <a:lnTo>
                    <a:pt x="744" y="333"/>
                  </a:lnTo>
                  <a:lnTo>
                    <a:pt x="729" y="315"/>
                  </a:lnTo>
                  <a:lnTo>
                    <a:pt x="712" y="298"/>
                  </a:lnTo>
                  <a:lnTo>
                    <a:pt x="693" y="283"/>
                  </a:lnTo>
                  <a:lnTo>
                    <a:pt x="671" y="271"/>
                  </a:lnTo>
                  <a:lnTo>
                    <a:pt x="649" y="260"/>
                  </a:lnTo>
                  <a:lnTo>
                    <a:pt x="623" y="251"/>
                  </a:lnTo>
                  <a:lnTo>
                    <a:pt x="596" y="243"/>
                  </a:lnTo>
                  <a:lnTo>
                    <a:pt x="566" y="239"/>
                  </a:lnTo>
                  <a:lnTo>
                    <a:pt x="535" y="236"/>
                  </a:lnTo>
                  <a:lnTo>
                    <a:pt x="502" y="235"/>
                  </a:lnTo>
                  <a:lnTo>
                    <a:pt x="502" y="235"/>
                  </a:lnTo>
                  <a:lnTo>
                    <a:pt x="455" y="236"/>
                  </a:lnTo>
                  <a:lnTo>
                    <a:pt x="411" y="240"/>
                  </a:lnTo>
                  <a:lnTo>
                    <a:pt x="369" y="246"/>
                  </a:lnTo>
                  <a:lnTo>
                    <a:pt x="328" y="254"/>
                  </a:lnTo>
                  <a:lnTo>
                    <a:pt x="289" y="265"/>
                  </a:lnTo>
                  <a:lnTo>
                    <a:pt x="250" y="277"/>
                  </a:lnTo>
                  <a:lnTo>
                    <a:pt x="211" y="290"/>
                  </a:lnTo>
                  <a:lnTo>
                    <a:pt x="173" y="307"/>
                  </a:lnTo>
                  <a:lnTo>
                    <a:pt x="100" y="95"/>
                  </a:lnTo>
                  <a:lnTo>
                    <a:pt x="100" y="95"/>
                  </a:lnTo>
                  <a:lnTo>
                    <a:pt x="148" y="75"/>
                  </a:lnTo>
                  <a:lnTo>
                    <a:pt x="196" y="56"/>
                  </a:lnTo>
                  <a:lnTo>
                    <a:pt x="246" y="39"/>
                  </a:lnTo>
                  <a:lnTo>
                    <a:pt x="271" y="32"/>
                  </a:lnTo>
                  <a:lnTo>
                    <a:pt x="297" y="26"/>
                  </a:lnTo>
                  <a:lnTo>
                    <a:pt x="324" y="20"/>
                  </a:lnTo>
                  <a:lnTo>
                    <a:pt x="351" y="14"/>
                  </a:lnTo>
                  <a:lnTo>
                    <a:pt x="380" y="11"/>
                  </a:lnTo>
                  <a:lnTo>
                    <a:pt x="410" y="6"/>
                  </a:lnTo>
                  <a:lnTo>
                    <a:pt x="440" y="3"/>
                  </a:lnTo>
                  <a:lnTo>
                    <a:pt x="472" y="1"/>
                  </a:lnTo>
                  <a:lnTo>
                    <a:pt x="504" y="0"/>
                  </a:lnTo>
                  <a:lnTo>
                    <a:pt x="539" y="0"/>
                  </a:lnTo>
                  <a:lnTo>
                    <a:pt x="539" y="0"/>
                  </a:lnTo>
                  <a:lnTo>
                    <a:pt x="570" y="0"/>
                  </a:lnTo>
                  <a:lnTo>
                    <a:pt x="601" y="1"/>
                  </a:lnTo>
                  <a:lnTo>
                    <a:pt x="629"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8" y="126"/>
                  </a:lnTo>
                  <a:lnTo>
                    <a:pt x="934" y="143"/>
                  </a:lnTo>
                  <a:lnTo>
                    <a:pt x="948" y="160"/>
                  </a:lnTo>
                  <a:lnTo>
                    <a:pt x="961" y="178"/>
                  </a:lnTo>
                  <a:lnTo>
                    <a:pt x="973" y="197"/>
                  </a:lnTo>
                  <a:lnTo>
                    <a:pt x="985" y="216"/>
                  </a:lnTo>
                  <a:lnTo>
                    <a:pt x="996" y="236"/>
                  </a:lnTo>
                  <a:lnTo>
                    <a:pt x="1004"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6" name="Freeform 11" descr=" " title=" "/>
            <p:cNvSpPr>
              <a:spLocks/>
            </p:cNvSpPr>
            <p:nvPr userDrawn="1"/>
          </p:nvSpPr>
          <p:spPr bwMode="auto">
            <a:xfrm>
              <a:off x="514780" y="4879238"/>
              <a:ext cx="71077" cy="80012"/>
            </a:xfrm>
            <a:custGeom>
              <a:avLst/>
              <a:gdLst>
                <a:gd name="T0" fmla="*/ 531 w 1065"/>
                <a:gd name="T1" fmla="*/ 1198 h 1200"/>
                <a:gd name="T2" fmla="*/ 413 w 1065"/>
                <a:gd name="T3" fmla="*/ 1174 h 1200"/>
                <a:gd name="T4" fmla="*/ 306 w 1065"/>
                <a:gd name="T5" fmla="*/ 1128 h 1200"/>
                <a:gd name="T6" fmla="*/ 211 w 1065"/>
                <a:gd name="T7" fmla="*/ 1064 h 1200"/>
                <a:gd name="T8" fmla="*/ 131 w 1065"/>
                <a:gd name="T9" fmla="*/ 983 h 1200"/>
                <a:gd name="T10" fmla="*/ 69 w 1065"/>
                <a:gd name="T11" fmla="*/ 887 h 1200"/>
                <a:gd name="T12" fmla="*/ 25 w 1065"/>
                <a:gd name="T13" fmla="*/ 781 h 1200"/>
                <a:gd name="T14" fmla="*/ 4 w 1065"/>
                <a:gd name="T15" fmla="*/ 665 h 1200"/>
                <a:gd name="T16" fmla="*/ 1 w 1065"/>
                <a:gd name="T17" fmla="*/ 573 h 1200"/>
                <a:gd name="T18" fmla="*/ 18 w 1065"/>
                <a:gd name="T19" fmla="*/ 454 h 1200"/>
                <a:gd name="T20" fmla="*/ 56 w 1065"/>
                <a:gd name="T21" fmla="*/ 344 h 1200"/>
                <a:gd name="T22" fmla="*/ 115 w 1065"/>
                <a:gd name="T23" fmla="*/ 244 h 1200"/>
                <a:gd name="T24" fmla="*/ 190 w 1065"/>
                <a:gd name="T25" fmla="*/ 158 h 1200"/>
                <a:gd name="T26" fmla="*/ 281 w 1065"/>
                <a:gd name="T27" fmla="*/ 88 h 1200"/>
                <a:gd name="T28" fmla="*/ 386 w 1065"/>
                <a:gd name="T29" fmla="*/ 37 h 1200"/>
                <a:gd name="T30" fmla="*/ 503 w 1065"/>
                <a:gd name="T31" fmla="*/ 7 h 1200"/>
                <a:gd name="T32" fmla="*/ 597 w 1065"/>
                <a:gd name="T33" fmla="*/ 0 h 1200"/>
                <a:gd name="T34" fmla="*/ 745 w 1065"/>
                <a:gd name="T35" fmla="*/ 14 h 1200"/>
                <a:gd name="T36" fmla="*/ 868 w 1065"/>
                <a:gd name="T37" fmla="*/ 55 h 1200"/>
                <a:gd name="T38" fmla="*/ 971 w 1065"/>
                <a:gd name="T39" fmla="*/ 118 h 1200"/>
                <a:gd name="T40" fmla="*/ 1057 w 1065"/>
                <a:gd name="T41" fmla="*/ 198 h 1200"/>
                <a:gd name="T42" fmla="*/ 847 w 1065"/>
                <a:gd name="T43" fmla="*/ 329 h 1200"/>
                <a:gd name="T44" fmla="*/ 781 w 1065"/>
                <a:gd name="T45" fmla="*/ 280 h 1200"/>
                <a:gd name="T46" fmla="*/ 707 w 1065"/>
                <a:gd name="T47" fmla="*/ 247 h 1200"/>
                <a:gd name="T48" fmla="*/ 619 w 1065"/>
                <a:gd name="T49" fmla="*/ 231 h 1200"/>
                <a:gd name="T50" fmla="*/ 559 w 1065"/>
                <a:gd name="T51" fmla="*/ 233 h 1200"/>
                <a:gd name="T52" fmla="*/ 493 w 1065"/>
                <a:gd name="T53" fmla="*/ 247 h 1200"/>
                <a:gd name="T54" fmla="*/ 433 w 1065"/>
                <a:gd name="T55" fmla="*/ 276 h 1200"/>
                <a:gd name="T56" fmla="*/ 381 w 1065"/>
                <a:gd name="T57" fmla="*/ 315 h 1200"/>
                <a:gd name="T58" fmla="*/ 337 w 1065"/>
                <a:gd name="T59" fmla="*/ 365 h 1200"/>
                <a:gd name="T60" fmla="*/ 302 w 1065"/>
                <a:gd name="T61" fmla="*/ 424 h 1200"/>
                <a:gd name="T62" fmla="*/ 278 w 1065"/>
                <a:gd name="T63" fmla="*/ 489 h 1200"/>
                <a:gd name="T64" fmla="*/ 265 w 1065"/>
                <a:gd name="T65" fmla="*/ 561 h 1200"/>
                <a:gd name="T66" fmla="*/ 264 w 1065"/>
                <a:gd name="T67" fmla="*/ 618 h 1200"/>
                <a:gd name="T68" fmla="*/ 273 w 1065"/>
                <a:gd name="T69" fmla="*/ 692 h 1200"/>
                <a:gd name="T70" fmla="*/ 295 w 1065"/>
                <a:gd name="T71" fmla="*/ 762 h 1200"/>
                <a:gd name="T72" fmla="*/ 328 w 1065"/>
                <a:gd name="T73" fmla="*/ 823 h 1200"/>
                <a:gd name="T74" fmla="*/ 371 w 1065"/>
                <a:gd name="T75" fmla="*/ 875 h 1200"/>
                <a:gd name="T76" fmla="*/ 424 w 1065"/>
                <a:gd name="T77" fmla="*/ 918 h 1200"/>
                <a:gd name="T78" fmla="*/ 485 w 1065"/>
                <a:gd name="T79" fmla="*/ 949 h 1200"/>
                <a:gd name="T80" fmla="*/ 553 w 1065"/>
                <a:gd name="T81" fmla="*/ 967 h 1200"/>
                <a:gd name="T82" fmla="*/ 608 w 1065"/>
                <a:gd name="T83" fmla="*/ 972 h 1200"/>
                <a:gd name="T84" fmla="*/ 695 w 1065"/>
                <a:gd name="T85" fmla="*/ 961 h 1200"/>
                <a:gd name="T86" fmla="*/ 773 w 1065"/>
                <a:gd name="T87" fmla="*/ 931 h 1200"/>
                <a:gd name="T88" fmla="*/ 842 w 1065"/>
                <a:gd name="T89" fmla="*/ 886 h 1200"/>
                <a:gd name="T90" fmla="*/ 1065 w 1065"/>
                <a:gd name="T91" fmla="*/ 985 h 1200"/>
                <a:gd name="T92" fmla="*/ 1000 w 1065"/>
                <a:gd name="T93" fmla="*/ 1052 h 1200"/>
                <a:gd name="T94" fmla="*/ 899 w 1065"/>
                <a:gd name="T95" fmla="*/ 1125 h 1200"/>
                <a:gd name="T96" fmla="*/ 781 w 1065"/>
                <a:gd name="T97" fmla="*/ 1176 h 1200"/>
                <a:gd name="T98" fmla="*/ 635 w 1065"/>
                <a:gd name="T99" fmla="*/ 1199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65" h="1200">
                  <a:moveTo>
                    <a:pt x="595" y="1200"/>
                  </a:moveTo>
                  <a:lnTo>
                    <a:pt x="595" y="1200"/>
                  </a:lnTo>
                  <a:lnTo>
                    <a:pt x="562" y="1200"/>
                  </a:lnTo>
                  <a:lnTo>
                    <a:pt x="531" y="1198"/>
                  </a:lnTo>
                  <a:lnTo>
                    <a:pt x="502" y="1194"/>
                  </a:lnTo>
                  <a:lnTo>
                    <a:pt x="471" y="1188"/>
                  </a:lnTo>
                  <a:lnTo>
                    <a:pt x="442" y="1182"/>
                  </a:lnTo>
                  <a:lnTo>
                    <a:pt x="413" y="1174"/>
                  </a:lnTo>
                  <a:lnTo>
                    <a:pt x="385" y="1164"/>
                  </a:lnTo>
                  <a:lnTo>
                    <a:pt x="357" y="1153"/>
                  </a:lnTo>
                  <a:lnTo>
                    <a:pt x="331" y="1141"/>
                  </a:lnTo>
                  <a:lnTo>
                    <a:pt x="306" y="1128"/>
                  </a:lnTo>
                  <a:lnTo>
                    <a:pt x="281" y="1114"/>
                  </a:lnTo>
                  <a:lnTo>
                    <a:pt x="257" y="1098"/>
                  </a:lnTo>
                  <a:lnTo>
                    <a:pt x="233" y="1082"/>
                  </a:lnTo>
                  <a:lnTo>
                    <a:pt x="211" y="1064"/>
                  </a:lnTo>
                  <a:lnTo>
                    <a:pt x="190" y="1045"/>
                  </a:lnTo>
                  <a:lnTo>
                    <a:pt x="170" y="1026"/>
                  </a:lnTo>
                  <a:lnTo>
                    <a:pt x="149" y="1004"/>
                  </a:lnTo>
                  <a:lnTo>
                    <a:pt x="131" y="983"/>
                  </a:lnTo>
                  <a:lnTo>
                    <a:pt x="115" y="960"/>
                  </a:lnTo>
                  <a:lnTo>
                    <a:pt x="98" y="937"/>
                  </a:lnTo>
                  <a:lnTo>
                    <a:pt x="84" y="912"/>
                  </a:lnTo>
                  <a:lnTo>
                    <a:pt x="69" y="887"/>
                  </a:lnTo>
                  <a:lnTo>
                    <a:pt x="56" y="862"/>
                  </a:lnTo>
                  <a:lnTo>
                    <a:pt x="45" y="836"/>
                  </a:lnTo>
                  <a:lnTo>
                    <a:pt x="35" y="808"/>
                  </a:lnTo>
                  <a:lnTo>
                    <a:pt x="25" y="781"/>
                  </a:lnTo>
                  <a:lnTo>
                    <a:pt x="18" y="752"/>
                  </a:lnTo>
                  <a:lnTo>
                    <a:pt x="12" y="723"/>
                  </a:lnTo>
                  <a:lnTo>
                    <a:pt x="7" y="694"/>
                  </a:lnTo>
                  <a:lnTo>
                    <a:pt x="4" y="665"/>
                  </a:lnTo>
                  <a:lnTo>
                    <a:pt x="1" y="634"/>
                  </a:lnTo>
                  <a:lnTo>
                    <a:pt x="0" y="604"/>
                  </a:lnTo>
                  <a:lnTo>
                    <a:pt x="0" y="604"/>
                  </a:lnTo>
                  <a:lnTo>
                    <a:pt x="1" y="573"/>
                  </a:lnTo>
                  <a:lnTo>
                    <a:pt x="4" y="542"/>
                  </a:lnTo>
                  <a:lnTo>
                    <a:pt x="7" y="512"/>
                  </a:lnTo>
                  <a:lnTo>
                    <a:pt x="12" y="483"/>
                  </a:lnTo>
                  <a:lnTo>
                    <a:pt x="18" y="454"/>
                  </a:lnTo>
                  <a:lnTo>
                    <a:pt x="25" y="426"/>
                  </a:lnTo>
                  <a:lnTo>
                    <a:pt x="35" y="397"/>
                  </a:lnTo>
                  <a:lnTo>
                    <a:pt x="45" y="370"/>
                  </a:lnTo>
                  <a:lnTo>
                    <a:pt x="56" y="344"/>
                  </a:lnTo>
                  <a:lnTo>
                    <a:pt x="69" y="317"/>
                  </a:lnTo>
                  <a:lnTo>
                    <a:pt x="84" y="292"/>
                  </a:lnTo>
                  <a:lnTo>
                    <a:pt x="98" y="267"/>
                  </a:lnTo>
                  <a:lnTo>
                    <a:pt x="115" y="244"/>
                  </a:lnTo>
                  <a:lnTo>
                    <a:pt x="131" y="221"/>
                  </a:lnTo>
                  <a:lnTo>
                    <a:pt x="150" y="199"/>
                  </a:lnTo>
                  <a:lnTo>
                    <a:pt x="170" y="178"/>
                  </a:lnTo>
                  <a:lnTo>
                    <a:pt x="190" y="158"/>
                  </a:lnTo>
                  <a:lnTo>
                    <a:pt x="211" y="139"/>
                  </a:lnTo>
                  <a:lnTo>
                    <a:pt x="234" y="121"/>
                  </a:lnTo>
                  <a:lnTo>
                    <a:pt x="257" y="104"/>
                  </a:lnTo>
                  <a:lnTo>
                    <a:pt x="281" y="88"/>
                  </a:lnTo>
                  <a:lnTo>
                    <a:pt x="306" y="74"/>
                  </a:lnTo>
                  <a:lnTo>
                    <a:pt x="332" y="61"/>
                  </a:lnTo>
                  <a:lnTo>
                    <a:pt x="358" y="47"/>
                  </a:lnTo>
                  <a:lnTo>
                    <a:pt x="386" y="37"/>
                  </a:lnTo>
                  <a:lnTo>
                    <a:pt x="414" y="27"/>
                  </a:lnTo>
                  <a:lnTo>
                    <a:pt x="443" y="19"/>
                  </a:lnTo>
                  <a:lnTo>
                    <a:pt x="473" y="12"/>
                  </a:lnTo>
                  <a:lnTo>
                    <a:pt x="503" y="7"/>
                  </a:lnTo>
                  <a:lnTo>
                    <a:pt x="534" y="3"/>
                  </a:lnTo>
                  <a:lnTo>
                    <a:pt x="565" y="1"/>
                  </a:lnTo>
                  <a:lnTo>
                    <a:pt x="597" y="0"/>
                  </a:lnTo>
                  <a:lnTo>
                    <a:pt x="597" y="0"/>
                  </a:lnTo>
                  <a:lnTo>
                    <a:pt x="637" y="1"/>
                  </a:lnTo>
                  <a:lnTo>
                    <a:pt x="675" y="3"/>
                  </a:lnTo>
                  <a:lnTo>
                    <a:pt x="711" y="8"/>
                  </a:lnTo>
                  <a:lnTo>
                    <a:pt x="745" y="14"/>
                  </a:lnTo>
                  <a:lnTo>
                    <a:pt x="779" y="22"/>
                  </a:lnTo>
                  <a:lnTo>
                    <a:pt x="810" y="32"/>
                  </a:lnTo>
                  <a:lnTo>
                    <a:pt x="840" y="43"/>
                  </a:lnTo>
                  <a:lnTo>
                    <a:pt x="868" y="55"/>
                  </a:lnTo>
                  <a:lnTo>
                    <a:pt x="896" y="69"/>
                  </a:lnTo>
                  <a:lnTo>
                    <a:pt x="922" y="83"/>
                  </a:lnTo>
                  <a:lnTo>
                    <a:pt x="947" y="100"/>
                  </a:lnTo>
                  <a:lnTo>
                    <a:pt x="971" y="118"/>
                  </a:lnTo>
                  <a:lnTo>
                    <a:pt x="994" y="136"/>
                  </a:lnTo>
                  <a:lnTo>
                    <a:pt x="1015" y="156"/>
                  </a:lnTo>
                  <a:lnTo>
                    <a:pt x="1037" y="176"/>
                  </a:lnTo>
                  <a:lnTo>
                    <a:pt x="1057" y="198"/>
                  </a:lnTo>
                  <a:lnTo>
                    <a:pt x="893" y="375"/>
                  </a:lnTo>
                  <a:lnTo>
                    <a:pt x="893" y="375"/>
                  </a:lnTo>
                  <a:lnTo>
                    <a:pt x="862" y="344"/>
                  </a:lnTo>
                  <a:lnTo>
                    <a:pt x="847" y="329"/>
                  </a:lnTo>
                  <a:lnTo>
                    <a:pt x="831" y="316"/>
                  </a:lnTo>
                  <a:lnTo>
                    <a:pt x="814" y="303"/>
                  </a:lnTo>
                  <a:lnTo>
                    <a:pt x="798" y="291"/>
                  </a:lnTo>
                  <a:lnTo>
                    <a:pt x="781" y="280"/>
                  </a:lnTo>
                  <a:lnTo>
                    <a:pt x="763" y="271"/>
                  </a:lnTo>
                  <a:lnTo>
                    <a:pt x="745" y="261"/>
                  </a:lnTo>
                  <a:lnTo>
                    <a:pt x="726" y="254"/>
                  </a:lnTo>
                  <a:lnTo>
                    <a:pt x="707" y="247"/>
                  </a:lnTo>
                  <a:lnTo>
                    <a:pt x="685" y="241"/>
                  </a:lnTo>
                  <a:lnTo>
                    <a:pt x="665" y="236"/>
                  </a:lnTo>
                  <a:lnTo>
                    <a:pt x="642" y="233"/>
                  </a:lnTo>
                  <a:lnTo>
                    <a:pt x="619" y="231"/>
                  </a:lnTo>
                  <a:lnTo>
                    <a:pt x="595" y="230"/>
                  </a:lnTo>
                  <a:lnTo>
                    <a:pt x="595" y="230"/>
                  </a:lnTo>
                  <a:lnTo>
                    <a:pt x="577" y="231"/>
                  </a:lnTo>
                  <a:lnTo>
                    <a:pt x="559" y="233"/>
                  </a:lnTo>
                  <a:lnTo>
                    <a:pt x="542" y="235"/>
                  </a:lnTo>
                  <a:lnTo>
                    <a:pt x="525" y="239"/>
                  </a:lnTo>
                  <a:lnTo>
                    <a:pt x="509" y="242"/>
                  </a:lnTo>
                  <a:lnTo>
                    <a:pt x="493" y="247"/>
                  </a:lnTo>
                  <a:lnTo>
                    <a:pt x="478" y="253"/>
                  </a:lnTo>
                  <a:lnTo>
                    <a:pt x="462" y="260"/>
                  </a:lnTo>
                  <a:lnTo>
                    <a:pt x="448" y="267"/>
                  </a:lnTo>
                  <a:lnTo>
                    <a:pt x="433" y="276"/>
                  </a:lnTo>
                  <a:lnTo>
                    <a:pt x="419" y="284"/>
                  </a:lnTo>
                  <a:lnTo>
                    <a:pt x="406" y="293"/>
                  </a:lnTo>
                  <a:lnTo>
                    <a:pt x="393" y="304"/>
                  </a:lnTo>
                  <a:lnTo>
                    <a:pt x="381" y="315"/>
                  </a:lnTo>
                  <a:lnTo>
                    <a:pt x="369" y="327"/>
                  </a:lnTo>
                  <a:lnTo>
                    <a:pt x="357" y="339"/>
                  </a:lnTo>
                  <a:lnTo>
                    <a:pt x="346" y="352"/>
                  </a:lnTo>
                  <a:lnTo>
                    <a:pt x="337" y="365"/>
                  </a:lnTo>
                  <a:lnTo>
                    <a:pt x="327" y="378"/>
                  </a:lnTo>
                  <a:lnTo>
                    <a:pt x="318" y="394"/>
                  </a:lnTo>
                  <a:lnTo>
                    <a:pt x="309" y="408"/>
                  </a:lnTo>
                  <a:lnTo>
                    <a:pt x="302" y="424"/>
                  </a:lnTo>
                  <a:lnTo>
                    <a:pt x="295" y="439"/>
                  </a:lnTo>
                  <a:lnTo>
                    <a:pt x="288" y="456"/>
                  </a:lnTo>
                  <a:lnTo>
                    <a:pt x="283" y="473"/>
                  </a:lnTo>
                  <a:lnTo>
                    <a:pt x="278" y="489"/>
                  </a:lnTo>
                  <a:lnTo>
                    <a:pt x="273" y="507"/>
                  </a:lnTo>
                  <a:lnTo>
                    <a:pt x="270" y="525"/>
                  </a:lnTo>
                  <a:lnTo>
                    <a:pt x="267" y="543"/>
                  </a:lnTo>
                  <a:lnTo>
                    <a:pt x="265" y="561"/>
                  </a:lnTo>
                  <a:lnTo>
                    <a:pt x="264" y="580"/>
                  </a:lnTo>
                  <a:lnTo>
                    <a:pt x="264" y="599"/>
                  </a:lnTo>
                  <a:lnTo>
                    <a:pt x="264" y="599"/>
                  </a:lnTo>
                  <a:lnTo>
                    <a:pt x="264" y="618"/>
                  </a:lnTo>
                  <a:lnTo>
                    <a:pt x="265" y="637"/>
                  </a:lnTo>
                  <a:lnTo>
                    <a:pt x="267" y="657"/>
                  </a:lnTo>
                  <a:lnTo>
                    <a:pt x="270" y="674"/>
                  </a:lnTo>
                  <a:lnTo>
                    <a:pt x="273" y="692"/>
                  </a:lnTo>
                  <a:lnTo>
                    <a:pt x="278" y="710"/>
                  </a:lnTo>
                  <a:lnTo>
                    <a:pt x="283" y="727"/>
                  </a:lnTo>
                  <a:lnTo>
                    <a:pt x="289" y="745"/>
                  </a:lnTo>
                  <a:lnTo>
                    <a:pt x="295" y="762"/>
                  </a:lnTo>
                  <a:lnTo>
                    <a:pt x="302" y="777"/>
                  </a:lnTo>
                  <a:lnTo>
                    <a:pt x="310" y="793"/>
                  </a:lnTo>
                  <a:lnTo>
                    <a:pt x="319" y="808"/>
                  </a:lnTo>
                  <a:lnTo>
                    <a:pt x="328" y="823"/>
                  </a:lnTo>
                  <a:lnTo>
                    <a:pt x="338" y="837"/>
                  </a:lnTo>
                  <a:lnTo>
                    <a:pt x="349" y="850"/>
                  </a:lnTo>
                  <a:lnTo>
                    <a:pt x="359" y="863"/>
                  </a:lnTo>
                  <a:lnTo>
                    <a:pt x="371" y="875"/>
                  </a:lnTo>
                  <a:lnTo>
                    <a:pt x="383" y="887"/>
                  </a:lnTo>
                  <a:lnTo>
                    <a:pt x="396" y="898"/>
                  </a:lnTo>
                  <a:lnTo>
                    <a:pt x="410" y="909"/>
                  </a:lnTo>
                  <a:lnTo>
                    <a:pt x="424" y="918"/>
                  </a:lnTo>
                  <a:lnTo>
                    <a:pt x="438" y="926"/>
                  </a:lnTo>
                  <a:lnTo>
                    <a:pt x="453" y="935"/>
                  </a:lnTo>
                  <a:lnTo>
                    <a:pt x="468" y="942"/>
                  </a:lnTo>
                  <a:lnTo>
                    <a:pt x="485" y="949"/>
                  </a:lnTo>
                  <a:lnTo>
                    <a:pt x="500" y="955"/>
                  </a:lnTo>
                  <a:lnTo>
                    <a:pt x="517" y="960"/>
                  </a:lnTo>
                  <a:lnTo>
                    <a:pt x="535" y="964"/>
                  </a:lnTo>
                  <a:lnTo>
                    <a:pt x="553" y="967"/>
                  </a:lnTo>
                  <a:lnTo>
                    <a:pt x="571" y="969"/>
                  </a:lnTo>
                  <a:lnTo>
                    <a:pt x="589" y="971"/>
                  </a:lnTo>
                  <a:lnTo>
                    <a:pt x="608" y="972"/>
                  </a:lnTo>
                  <a:lnTo>
                    <a:pt x="608" y="972"/>
                  </a:lnTo>
                  <a:lnTo>
                    <a:pt x="631" y="971"/>
                  </a:lnTo>
                  <a:lnTo>
                    <a:pt x="653" y="968"/>
                  </a:lnTo>
                  <a:lnTo>
                    <a:pt x="675" y="966"/>
                  </a:lnTo>
                  <a:lnTo>
                    <a:pt x="695" y="961"/>
                  </a:lnTo>
                  <a:lnTo>
                    <a:pt x="715" y="955"/>
                  </a:lnTo>
                  <a:lnTo>
                    <a:pt x="734" y="948"/>
                  </a:lnTo>
                  <a:lnTo>
                    <a:pt x="754" y="941"/>
                  </a:lnTo>
                  <a:lnTo>
                    <a:pt x="773" y="931"/>
                  </a:lnTo>
                  <a:lnTo>
                    <a:pt x="791" y="922"/>
                  </a:lnTo>
                  <a:lnTo>
                    <a:pt x="808" y="911"/>
                  </a:lnTo>
                  <a:lnTo>
                    <a:pt x="825" y="899"/>
                  </a:lnTo>
                  <a:lnTo>
                    <a:pt x="842" y="886"/>
                  </a:lnTo>
                  <a:lnTo>
                    <a:pt x="859" y="873"/>
                  </a:lnTo>
                  <a:lnTo>
                    <a:pt x="875" y="858"/>
                  </a:lnTo>
                  <a:lnTo>
                    <a:pt x="906" y="827"/>
                  </a:lnTo>
                  <a:lnTo>
                    <a:pt x="1065" y="985"/>
                  </a:lnTo>
                  <a:lnTo>
                    <a:pt x="1065" y="985"/>
                  </a:lnTo>
                  <a:lnTo>
                    <a:pt x="1044" y="1008"/>
                  </a:lnTo>
                  <a:lnTo>
                    <a:pt x="1022" y="1030"/>
                  </a:lnTo>
                  <a:lnTo>
                    <a:pt x="1000" y="1052"/>
                  </a:lnTo>
                  <a:lnTo>
                    <a:pt x="976" y="1072"/>
                  </a:lnTo>
                  <a:lnTo>
                    <a:pt x="951" y="1090"/>
                  </a:lnTo>
                  <a:lnTo>
                    <a:pt x="926" y="1108"/>
                  </a:lnTo>
                  <a:lnTo>
                    <a:pt x="899" y="1125"/>
                  </a:lnTo>
                  <a:lnTo>
                    <a:pt x="872" y="1140"/>
                  </a:lnTo>
                  <a:lnTo>
                    <a:pt x="843" y="1153"/>
                  </a:lnTo>
                  <a:lnTo>
                    <a:pt x="812" y="1165"/>
                  </a:lnTo>
                  <a:lnTo>
                    <a:pt x="781" y="1176"/>
                  </a:lnTo>
                  <a:lnTo>
                    <a:pt x="748" y="1184"/>
                  </a:lnTo>
                  <a:lnTo>
                    <a:pt x="712" y="1192"/>
                  </a:lnTo>
                  <a:lnTo>
                    <a:pt x="675" y="1196"/>
                  </a:lnTo>
                  <a:lnTo>
                    <a:pt x="635" y="1199"/>
                  </a:lnTo>
                  <a:lnTo>
                    <a:pt x="595"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7" name="Freeform 13" descr=" " title=" "/>
            <p:cNvSpPr>
              <a:spLocks/>
            </p:cNvSpPr>
            <p:nvPr userDrawn="1"/>
          </p:nvSpPr>
          <p:spPr bwMode="auto">
            <a:xfrm>
              <a:off x="594659" y="4851501"/>
              <a:ext cx="71744" cy="106015"/>
            </a:xfrm>
            <a:custGeom>
              <a:avLst/>
              <a:gdLst>
                <a:gd name="T0" fmla="*/ 1076 w 1076"/>
                <a:gd name="T1" fmla="*/ 1590 h 1590"/>
                <a:gd name="T2" fmla="*/ 771 w 1076"/>
                <a:gd name="T3" fmla="*/ 1590 h 1590"/>
                <a:gd name="T4" fmla="*/ 425 w 1076"/>
                <a:gd name="T5" fmla="*/ 1093 h 1590"/>
                <a:gd name="T6" fmla="*/ 264 w 1076"/>
                <a:gd name="T7" fmla="*/ 1261 h 1590"/>
                <a:gd name="T8" fmla="*/ 264 w 1076"/>
                <a:gd name="T9" fmla="*/ 1590 h 1590"/>
                <a:gd name="T10" fmla="*/ 0 w 1076"/>
                <a:gd name="T11" fmla="*/ 1590 h 1590"/>
                <a:gd name="T12" fmla="*/ 0 w 1076"/>
                <a:gd name="T13" fmla="*/ 0 h 1590"/>
                <a:gd name="T14" fmla="*/ 264 w 1076"/>
                <a:gd name="T15" fmla="*/ 0 h 1590"/>
                <a:gd name="T16" fmla="*/ 264 w 1076"/>
                <a:gd name="T17" fmla="*/ 950 h 1590"/>
                <a:gd name="T18" fmla="*/ 741 w 1076"/>
                <a:gd name="T19" fmla="*/ 440 h 1590"/>
                <a:gd name="T20" fmla="*/ 1062 w 1076"/>
                <a:gd name="T21" fmla="*/ 440 h 1590"/>
                <a:gd name="T22" fmla="*/ 604 w 1076"/>
                <a:gd name="T23" fmla="*/ 908 h 1590"/>
                <a:gd name="T24" fmla="*/ 1076 w 1076"/>
                <a:gd name="T25" fmla="*/ 1590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6" h="1590">
                  <a:moveTo>
                    <a:pt x="1076" y="1590"/>
                  </a:moveTo>
                  <a:lnTo>
                    <a:pt x="771" y="1590"/>
                  </a:lnTo>
                  <a:lnTo>
                    <a:pt x="425" y="1093"/>
                  </a:lnTo>
                  <a:lnTo>
                    <a:pt x="264" y="1261"/>
                  </a:lnTo>
                  <a:lnTo>
                    <a:pt x="264" y="1590"/>
                  </a:lnTo>
                  <a:lnTo>
                    <a:pt x="0" y="1590"/>
                  </a:lnTo>
                  <a:lnTo>
                    <a:pt x="0" y="0"/>
                  </a:lnTo>
                  <a:lnTo>
                    <a:pt x="264" y="0"/>
                  </a:lnTo>
                  <a:lnTo>
                    <a:pt x="264" y="950"/>
                  </a:lnTo>
                  <a:lnTo>
                    <a:pt x="741" y="440"/>
                  </a:lnTo>
                  <a:lnTo>
                    <a:pt x="1062" y="440"/>
                  </a:lnTo>
                  <a:lnTo>
                    <a:pt x="604" y="908"/>
                  </a:lnTo>
                  <a:lnTo>
                    <a:pt x="1076"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8" name="Freeform 14" descr=" " title=" "/>
            <p:cNvSpPr>
              <a:spLocks noEditPoints="1"/>
            </p:cNvSpPr>
            <p:nvPr userDrawn="1"/>
          </p:nvSpPr>
          <p:spPr bwMode="auto">
            <a:xfrm>
              <a:off x="675871" y="4851501"/>
              <a:ext cx="79478" cy="107616"/>
            </a:xfrm>
            <a:custGeom>
              <a:avLst/>
              <a:gdLst>
                <a:gd name="T0" fmla="*/ 560 w 1191"/>
                <a:gd name="T1" fmla="*/ 646 h 1615"/>
                <a:gd name="T2" fmla="*/ 496 w 1191"/>
                <a:gd name="T3" fmla="*/ 659 h 1615"/>
                <a:gd name="T4" fmla="*/ 436 w 1191"/>
                <a:gd name="T5" fmla="*/ 686 h 1615"/>
                <a:gd name="T6" fmla="*/ 382 w 1191"/>
                <a:gd name="T7" fmla="*/ 723 h 1615"/>
                <a:gd name="T8" fmla="*/ 337 w 1191"/>
                <a:gd name="T9" fmla="*/ 770 h 1615"/>
                <a:gd name="T10" fmla="*/ 300 w 1191"/>
                <a:gd name="T11" fmla="*/ 829 h 1615"/>
                <a:gd name="T12" fmla="*/ 273 w 1191"/>
                <a:gd name="T13" fmla="*/ 897 h 1615"/>
                <a:gd name="T14" fmla="*/ 259 w 1191"/>
                <a:gd name="T15" fmla="*/ 973 h 1615"/>
                <a:gd name="T16" fmla="*/ 258 w 1191"/>
                <a:gd name="T17" fmla="*/ 1036 h 1615"/>
                <a:gd name="T18" fmla="*/ 269 w 1191"/>
                <a:gd name="T19" fmla="*/ 1114 h 1615"/>
                <a:gd name="T20" fmla="*/ 291 w 1191"/>
                <a:gd name="T21" fmla="*/ 1184 h 1615"/>
                <a:gd name="T22" fmla="*/ 326 w 1191"/>
                <a:gd name="T23" fmla="*/ 1245 h 1615"/>
                <a:gd name="T24" fmla="*/ 370 w 1191"/>
                <a:gd name="T25" fmla="*/ 1296 h 1615"/>
                <a:gd name="T26" fmla="*/ 422 w 1191"/>
                <a:gd name="T27" fmla="*/ 1337 h 1615"/>
                <a:gd name="T28" fmla="*/ 480 w 1191"/>
                <a:gd name="T29" fmla="*/ 1365 h 1615"/>
                <a:gd name="T30" fmla="*/ 543 w 1191"/>
                <a:gd name="T31" fmla="*/ 1382 h 1615"/>
                <a:gd name="T32" fmla="*/ 594 w 1191"/>
                <a:gd name="T33" fmla="*/ 1385 h 1615"/>
                <a:gd name="T34" fmla="*/ 659 w 1191"/>
                <a:gd name="T35" fmla="*/ 1378 h 1615"/>
                <a:gd name="T36" fmla="*/ 720 w 1191"/>
                <a:gd name="T37" fmla="*/ 1359 h 1615"/>
                <a:gd name="T38" fmla="*/ 776 w 1191"/>
                <a:gd name="T39" fmla="*/ 1328 h 1615"/>
                <a:gd name="T40" fmla="*/ 825 w 1191"/>
                <a:gd name="T41" fmla="*/ 1286 h 1615"/>
                <a:gd name="T42" fmla="*/ 866 w 1191"/>
                <a:gd name="T43" fmla="*/ 1233 h 1615"/>
                <a:gd name="T44" fmla="*/ 896 w 1191"/>
                <a:gd name="T45" fmla="*/ 1169 h 1615"/>
                <a:gd name="T46" fmla="*/ 915 w 1191"/>
                <a:gd name="T47" fmla="*/ 1096 h 1615"/>
                <a:gd name="T48" fmla="*/ 922 w 1191"/>
                <a:gd name="T49" fmla="*/ 1015 h 1615"/>
                <a:gd name="T50" fmla="*/ 918 w 1191"/>
                <a:gd name="T51" fmla="*/ 953 h 1615"/>
                <a:gd name="T52" fmla="*/ 902 w 1191"/>
                <a:gd name="T53" fmla="*/ 879 h 1615"/>
                <a:gd name="T54" fmla="*/ 874 w 1191"/>
                <a:gd name="T55" fmla="*/ 813 h 1615"/>
                <a:gd name="T56" fmla="*/ 836 w 1191"/>
                <a:gd name="T57" fmla="*/ 757 h 1615"/>
                <a:gd name="T58" fmla="*/ 788 w 1191"/>
                <a:gd name="T59" fmla="*/ 712 h 1615"/>
                <a:gd name="T60" fmla="*/ 734 w 1191"/>
                <a:gd name="T61" fmla="*/ 677 h 1615"/>
                <a:gd name="T62" fmla="*/ 675 w 1191"/>
                <a:gd name="T63" fmla="*/ 655 h 1615"/>
                <a:gd name="T64" fmla="*/ 610 w 1191"/>
                <a:gd name="T65" fmla="*/ 645 h 1615"/>
                <a:gd name="T66" fmla="*/ 620 w 1191"/>
                <a:gd name="T67" fmla="*/ 1614 h 1615"/>
                <a:gd name="T68" fmla="*/ 496 w 1191"/>
                <a:gd name="T69" fmla="*/ 1589 h 1615"/>
                <a:gd name="T70" fmla="*/ 395 w 1191"/>
                <a:gd name="T71" fmla="*/ 1538 h 1615"/>
                <a:gd name="T72" fmla="*/ 314 w 1191"/>
                <a:gd name="T73" fmla="*/ 1470 h 1615"/>
                <a:gd name="T74" fmla="*/ 264 w 1191"/>
                <a:gd name="T75" fmla="*/ 1590 h 1615"/>
                <a:gd name="T76" fmla="*/ 264 w 1191"/>
                <a:gd name="T77" fmla="*/ 632 h 1615"/>
                <a:gd name="T78" fmla="*/ 315 w 1191"/>
                <a:gd name="T79" fmla="*/ 567 h 1615"/>
                <a:gd name="T80" fmla="*/ 398 w 1191"/>
                <a:gd name="T81" fmla="*/ 493 h 1615"/>
                <a:gd name="T82" fmla="*/ 498 w 1191"/>
                <a:gd name="T83" fmla="*/ 442 h 1615"/>
                <a:gd name="T84" fmla="*/ 620 w 1191"/>
                <a:gd name="T85" fmla="*/ 417 h 1615"/>
                <a:gd name="T86" fmla="*/ 705 w 1191"/>
                <a:gd name="T87" fmla="*/ 418 h 1615"/>
                <a:gd name="T88" fmla="*/ 805 w 1191"/>
                <a:gd name="T89" fmla="*/ 438 h 1615"/>
                <a:gd name="T90" fmla="*/ 899 w 1191"/>
                <a:gd name="T91" fmla="*/ 478 h 1615"/>
                <a:gd name="T92" fmla="*/ 985 w 1191"/>
                <a:gd name="T93" fmla="*/ 535 h 1615"/>
                <a:gd name="T94" fmla="*/ 1061 w 1191"/>
                <a:gd name="T95" fmla="*/ 612 h 1615"/>
                <a:gd name="T96" fmla="*/ 1120 w 1191"/>
                <a:gd name="T97" fmla="*/ 706 h 1615"/>
                <a:gd name="T98" fmla="*/ 1164 w 1191"/>
                <a:gd name="T99" fmla="*/ 817 h 1615"/>
                <a:gd name="T100" fmla="*/ 1187 w 1191"/>
                <a:gd name="T101" fmla="*/ 945 h 1615"/>
                <a:gd name="T102" fmla="*/ 1189 w 1191"/>
                <a:gd name="T103" fmla="*/ 1050 h 1615"/>
                <a:gd name="T104" fmla="*/ 1172 w 1191"/>
                <a:gd name="T105" fmla="*/ 1182 h 1615"/>
                <a:gd name="T106" fmla="*/ 1133 w 1191"/>
                <a:gd name="T107" fmla="*/ 1297 h 1615"/>
                <a:gd name="T108" fmla="*/ 1077 w 1191"/>
                <a:gd name="T109" fmla="*/ 1396 h 1615"/>
                <a:gd name="T110" fmla="*/ 1006 w 1191"/>
                <a:gd name="T111" fmla="*/ 1477 h 1615"/>
                <a:gd name="T112" fmla="*/ 922 w 1191"/>
                <a:gd name="T113" fmla="*/ 1540 h 1615"/>
                <a:gd name="T114" fmla="*/ 830 w 1191"/>
                <a:gd name="T115" fmla="*/ 1584 h 1615"/>
                <a:gd name="T116" fmla="*/ 731 w 1191"/>
                <a:gd name="T117" fmla="*/ 1609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4" y="644"/>
                  </a:moveTo>
                  <a:lnTo>
                    <a:pt x="594" y="644"/>
                  </a:lnTo>
                  <a:lnTo>
                    <a:pt x="577" y="645"/>
                  </a:lnTo>
                  <a:lnTo>
                    <a:pt x="560" y="646"/>
                  </a:lnTo>
                  <a:lnTo>
                    <a:pt x="543" y="649"/>
                  </a:lnTo>
                  <a:lnTo>
                    <a:pt x="528" y="651"/>
                  </a:lnTo>
                  <a:lnTo>
                    <a:pt x="511" y="655"/>
                  </a:lnTo>
                  <a:lnTo>
                    <a:pt x="496" y="659"/>
                  </a:lnTo>
                  <a:lnTo>
                    <a:pt x="480" y="664"/>
                  </a:lnTo>
                  <a:lnTo>
                    <a:pt x="466" y="671"/>
                  </a:lnTo>
                  <a:lnTo>
                    <a:pt x="450" y="677"/>
                  </a:lnTo>
                  <a:lnTo>
                    <a:pt x="436" y="686"/>
                  </a:lnTo>
                  <a:lnTo>
                    <a:pt x="422" y="694"/>
                  </a:lnTo>
                  <a:lnTo>
                    <a:pt x="408" y="702"/>
                  </a:lnTo>
                  <a:lnTo>
                    <a:pt x="395" y="712"/>
                  </a:lnTo>
                  <a:lnTo>
                    <a:pt x="382" y="723"/>
                  </a:lnTo>
                  <a:lnTo>
                    <a:pt x="370" y="733"/>
                  </a:lnTo>
                  <a:lnTo>
                    <a:pt x="358" y="745"/>
                  </a:lnTo>
                  <a:lnTo>
                    <a:pt x="346" y="758"/>
                  </a:lnTo>
                  <a:lnTo>
                    <a:pt x="337" y="770"/>
                  </a:lnTo>
                  <a:lnTo>
                    <a:pt x="326" y="785"/>
                  </a:lnTo>
                  <a:lnTo>
                    <a:pt x="316" y="799"/>
                  </a:lnTo>
                  <a:lnTo>
                    <a:pt x="308" y="813"/>
                  </a:lnTo>
                  <a:lnTo>
                    <a:pt x="300" y="829"/>
                  </a:lnTo>
                  <a:lnTo>
                    <a:pt x="291" y="846"/>
                  </a:lnTo>
                  <a:lnTo>
                    <a:pt x="284" y="862"/>
                  </a:lnTo>
                  <a:lnTo>
                    <a:pt x="278" y="879"/>
                  </a:lnTo>
                  <a:lnTo>
                    <a:pt x="273" y="897"/>
                  </a:lnTo>
                  <a:lnTo>
                    <a:pt x="269" y="916"/>
                  </a:lnTo>
                  <a:lnTo>
                    <a:pt x="264" y="934"/>
                  </a:lnTo>
                  <a:lnTo>
                    <a:pt x="262" y="954"/>
                  </a:lnTo>
                  <a:lnTo>
                    <a:pt x="259" y="973"/>
                  </a:lnTo>
                  <a:lnTo>
                    <a:pt x="258" y="994"/>
                  </a:lnTo>
                  <a:lnTo>
                    <a:pt x="257" y="1015"/>
                  </a:lnTo>
                  <a:lnTo>
                    <a:pt x="257" y="1015"/>
                  </a:lnTo>
                  <a:lnTo>
                    <a:pt x="258" y="1036"/>
                  </a:lnTo>
                  <a:lnTo>
                    <a:pt x="259" y="1056"/>
                  </a:lnTo>
                  <a:lnTo>
                    <a:pt x="262" y="1076"/>
                  </a:lnTo>
                  <a:lnTo>
                    <a:pt x="264" y="1095"/>
                  </a:lnTo>
                  <a:lnTo>
                    <a:pt x="269" y="1114"/>
                  </a:lnTo>
                  <a:lnTo>
                    <a:pt x="273" y="1132"/>
                  </a:lnTo>
                  <a:lnTo>
                    <a:pt x="278" y="1150"/>
                  </a:lnTo>
                  <a:lnTo>
                    <a:pt x="284" y="1167"/>
                  </a:lnTo>
                  <a:lnTo>
                    <a:pt x="291" y="1184"/>
                  </a:lnTo>
                  <a:lnTo>
                    <a:pt x="300" y="1200"/>
                  </a:lnTo>
                  <a:lnTo>
                    <a:pt x="308" y="1216"/>
                  </a:lnTo>
                  <a:lnTo>
                    <a:pt x="316" y="1230"/>
                  </a:lnTo>
                  <a:lnTo>
                    <a:pt x="326" y="1245"/>
                  </a:lnTo>
                  <a:lnTo>
                    <a:pt x="337" y="1259"/>
                  </a:lnTo>
                  <a:lnTo>
                    <a:pt x="346" y="1272"/>
                  </a:lnTo>
                  <a:lnTo>
                    <a:pt x="358" y="1284"/>
                  </a:lnTo>
                  <a:lnTo>
                    <a:pt x="370" y="1296"/>
                  </a:lnTo>
                  <a:lnTo>
                    <a:pt x="382" y="1307"/>
                  </a:lnTo>
                  <a:lnTo>
                    <a:pt x="395" y="1317"/>
                  </a:lnTo>
                  <a:lnTo>
                    <a:pt x="408" y="1327"/>
                  </a:lnTo>
                  <a:lnTo>
                    <a:pt x="422" y="1337"/>
                  </a:lnTo>
                  <a:lnTo>
                    <a:pt x="436" y="1345"/>
                  </a:lnTo>
                  <a:lnTo>
                    <a:pt x="450" y="1352"/>
                  </a:lnTo>
                  <a:lnTo>
                    <a:pt x="466" y="1359"/>
                  </a:lnTo>
                  <a:lnTo>
                    <a:pt x="480" y="1365"/>
                  </a:lnTo>
                  <a:lnTo>
                    <a:pt x="496" y="1370"/>
                  </a:lnTo>
                  <a:lnTo>
                    <a:pt x="511" y="1375"/>
                  </a:lnTo>
                  <a:lnTo>
                    <a:pt x="528" y="1378"/>
                  </a:lnTo>
                  <a:lnTo>
                    <a:pt x="543" y="1382"/>
                  </a:lnTo>
                  <a:lnTo>
                    <a:pt x="560" y="1383"/>
                  </a:lnTo>
                  <a:lnTo>
                    <a:pt x="577" y="1384"/>
                  </a:lnTo>
                  <a:lnTo>
                    <a:pt x="594" y="1385"/>
                  </a:lnTo>
                  <a:lnTo>
                    <a:pt x="594" y="1385"/>
                  </a:lnTo>
                  <a:lnTo>
                    <a:pt x="610" y="1385"/>
                  </a:lnTo>
                  <a:lnTo>
                    <a:pt x="627" y="1383"/>
                  </a:lnTo>
                  <a:lnTo>
                    <a:pt x="643" y="1382"/>
                  </a:lnTo>
                  <a:lnTo>
                    <a:pt x="659" y="1378"/>
                  </a:lnTo>
                  <a:lnTo>
                    <a:pt x="675" y="1375"/>
                  </a:lnTo>
                  <a:lnTo>
                    <a:pt x="690" y="1371"/>
                  </a:lnTo>
                  <a:lnTo>
                    <a:pt x="706" y="1365"/>
                  </a:lnTo>
                  <a:lnTo>
                    <a:pt x="720" y="1359"/>
                  </a:lnTo>
                  <a:lnTo>
                    <a:pt x="736" y="1353"/>
                  </a:lnTo>
                  <a:lnTo>
                    <a:pt x="750" y="1346"/>
                  </a:lnTo>
                  <a:lnTo>
                    <a:pt x="763" y="1338"/>
                  </a:lnTo>
                  <a:lnTo>
                    <a:pt x="776" y="1328"/>
                  </a:lnTo>
                  <a:lnTo>
                    <a:pt x="789" y="1319"/>
                  </a:lnTo>
                  <a:lnTo>
                    <a:pt x="801" y="1309"/>
                  </a:lnTo>
                  <a:lnTo>
                    <a:pt x="813" y="1297"/>
                  </a:lnTo>
                  <a:lnTo>
                    <a:pt x="825" y="1286"/>
                  </a:lnTo>
                  <a:lnTo>
                    <a:pt x="836" y="1273"/>
                  </a:lnTo>
                  <a:lnTo>
                    <a:pt x="847" y="1260"/>
                  </a:lnTo>
                  <a:lnTo>
                    <a:pt x="856" y="1247"/>
                  </a:lnTo>
                  <a:lnTo>
                    <a:pt x="866" y="1233"/>
                  </a:lnTo>
                  <a:lnTo>
                    <a:pt x="874" y="1218"/>
                  </a:lnTo>
                  <a:lnTo>
                    <a:pt x="883" y="1203"/>
                  </a:lnTo>
                  <a:lnTo>
                    <a:pt x="890" y="1186"/>
                  </a:lnTo>
                  <a:lnTo>
                    <a:pt x="896" y="1169"/>
                  </a:lnTo>
                  <a:lnTo>
                    <a:pt x="902" y="1153"/>
                  </a:lnTo>
                  <a:lnTo>
                    <a:pt x="908" y="1135"/>
                  </a:lnTo>
                  <a:lnTo>
                    <a:pt x="911" y="1116"/>
                  </a:lnTo>
                  <a:lnTo>
                    <a:pt x="915" y="1096"/>
                  </a:lnTo>
                  <a:lnTo>
                    <a:pt x="918" y="1077"/>
                  </a:lnTo>
                  <a:lnTo>
                    <a:pt x="921" y="1057"/>
                  </a:lnTo>
                  <a:lnTo>
                    <a:pt x="922" y="1037"/>
                  </a:lnTo>
                  <a:lnTo>
                    <a:pt x="922" y="1015"/>
                  </a:lnTo>
                  <a:lnTo>
                    <a:pt x="922" y="1015"/>
                  </a:lnTo>
                  <a:lnTo>
                    <a:pt x="922" y="994"/>
                  </a:lnTo>
                  <a:lnTo>
                    <a:pt x="921" y="973"/>
                  </a:lnTo>
                  <a:lnTo>
                    <a:pt x="918" y="953"/>
                  </a:lnTo>
                  <a:lnTo>
                    <a:pt x="915" y="934"/>
                  </a:lnTo>
                  <a:lnTo>
                    <a:pt x="911" y="915"/>
                  </a:lnTo>
                  <a:lnTo>
                    <a:pt x="906" y="897"/>
                  </a:lnTo>
                  <a:lnTo>
                    <a:pt x="902" y="879"/>
                  </a:lnTo>
                  <a:lnTo>
                    <a:pt x="896" y="861"/>
                  </a:lnTo>
                  <a:lnTo>
                    <a:pt x="889" y="844"/>
                  </a:lnTo>
                  <a:lnTo>
                    <a:pt x="881" y="829"/>
                  </a:lnTo>
                  <a:lnTo>
                    <a:pt x="874" y="813"/>
                  </a:lnTo>
                  <a:lnTo>
                    <a:pt x="865" y="798"/>
                  </a:lnTo>
                  <a:lnTo>
                    <a:pt x="856" y="784"/>
                  </a:lnTo>
                  <a:lnTo>
                    <a:pt x="846" y="770"/>
                  </a:lnTo>
                  <a:lnTo>
                    <a:pt x="836" y="757"/>
                  </a:lnTo>
                  <a:lnTo>
                    <a:pt x="824" y="745"/>
                  </a:lnTo>
                  <a:lnTo>
                    <a:pt x="813" y="733"/>
                  </a:lnTo>
                  <a:lnTo>
                    <a:pt x="801" y="721"/>
                  </a:lnTo>
                  <a:lnTo>
                    <a:pt x="788" y="712"/>
                  </a:lnTo>
                  <a:lnTo>
                    <a:pt x="775" y="702"/>
                  </a:lnTo>
                  <a:lnTo>
                    <a:pt x="762" y="693"/>
                  </a:lnTo>
                  <a:lnTo>
                    <a:pt x="749" y="684"/>
                  </a:lnTo>
                  <a:lnTo>
                    <a:pt x="734" y="677"/>
                  </a:lnTo>
                  <a:lnTo>
                    <a:pt x="720" y="670"/>
                  </a:lnTo>
                  <a:lnTo>
                    <a:pt x="705" y="664"/>
                  </a:lnTo>
                  <a:lnTo>
                    <a:pt x="690" y="659"/>
                  </a:lnTo>
                  <a:lnTo>
                    <a:pt x="675" y="655"/>
                  </a:lnTo>
                  <a:lnTo>
                    <a:pt x="658" y="651"/>
                  </a:lnTo>
                  <a:lnTo>
                    <a:pt x="643" y="649"/>
                  </a:lnTo>
                  <a:lnTo>
                    <a:pt x="626" y="646"/>
                  </a:lnTo>
                  <a:lnTo>
                    <a:pt x="610" y="645"/>
                  </a:lnTo>
                  <a:lnTo>
                    <a:pt x="594" y="644"/>
                  </a:lnTo>
                  <a:close/>
                  <a:moveTo>
                    <a:pt x="654" y="1615"/>
                  </a:moveTo>
                  <a:lnTo>
                    <a:pt x="654" y="1615"/>
                  </a:lnTo>
                  <a:lnTo>
                    <a:pt x="620" y="1614"/>
                  </a:lnTo>
                  <a:lnTo>
                    <a:pt x="586" y="1610"/>
                  </a:lnTo>
                  <a:lnTo>
                    <a:pt x="554" y="1605"/>
                  </a:lnTo>
                  <a:lnTo>
                    <a:pt x="524" y="1598"/>
                  </a:lnTo>
                  <a:lnTo>
                    <a:pt x="496" y="1589"/>
                  </a:lnTo>
                  <a:lnTo>
                    <a:pt x="468" y="1578"/>
                  </a:lnTo>
                  <a:lnTo>
                    <a:pt x="443" y="1566"/>
                  </a:lnTo>
                  <a:lnTo>
                    <a:pt x="418" y="1553"/>
                  </a:lnTo>
                  <a:lnTo>
                    <a:pt x="395" y="1538"/>
                  </a:lnTo>
                  <a:lnTo>
                    <a:pt x="373" y="1523"/>
                  </a:lnTo>
                  <a:lnTo>
                    <a:pt x="352" y="1506"/>
                  </a:lnTo>
                  <a:lnTo>
                    <a:pt x="332" y="1488"/>
                  </a:lnTo>
                  <a:lnTo>
                    <a:pt x="314" y="1470"/>
                  </a:lnTo>
                  <a:lnTo>
                    <a:pt x="296" y="1451"/>
                  </a:lnTo>
                  <a:lnTo>
                    <a:pt x="279" y="1431"/>
                  </a:lnTo>
                  <a:lnTo>
                    <a:pt x="264" y="1412"/>
                  </a:lnTo>
                  <a:lnTo>
                    <a:pt x="264" y="1590"/>
                  </a:lnTo>
                  <a:lnTo>
                    <a:pt x="0" y="1590"/>
                  </a:lnTo>
                  <a:lnTo>
                    <a:pt x="0" y="0"/>
                  </a:lnTo>
                  <a:lnTo>
                    <a:pt x="264" y="0"/>
                  </a:lnTo>
                  <a:lnTo>
                    <a:pt x="264" y="632"/>
                  </a:lnTo>
                  <a:lnTo>
                    <a:pt x="264" y="632"/>
                  </a:lnTo>
                  <a:lnTo>
                    <a:pt x="281" y="609"/>
                  </a:lnTo>
                  <a:lnTo>
                    <a:pt x="297" y="588"/>
                  </a:lnTo>
                  <a:lnTo>
                    <a:pt x="315" y="567"/>
                  </a:lnTo>
                  <a:lnTo>
                    <a:pt x="334" y="547"/>
                  </a:lnTo>
                  <a:lnTo>
                    <a:pt x="355" y="528"/>
                  </a:lnTo>
                  <a:lnTo>
                    <a:pt x="376" y="510"/>
                  </a:lnTo>
                  <a:lnTo>
                    <a:pt x="398" y="493"/>
                  </a:lnTo>
                  <a:lnTo>
                    <a:pt x="422" y="479"/>
                  </a:lnTo>
                  <a:lnTo>
                    <a:pt x="445" y="465"/>
                  </a:lnTo>
                  <a:lnTo>
                    <a:pt x="472" y="453"/>
                  </a:lnTo>
                  <a:lnTo>
                    <a:pt x="498" y="442"/>
                  </a:lnTo>
                  <a:lnTo>
                    <a:pt x="527" y="432"/>
                  </a:lnTo>
                  <a:lnTo>
                    <a:pt x="557" y="425"/>
                  </a:lnTo>
                  <a:lnTo>
                    <a:pt x="588" y="420"/>
                  </a:lnTo>
                  <a:lnTo>
                    <a:pt x="620" y="417"/>
                  </a:lnTo>
                  <a:lnTo>
                    <a:pt x="654" y="416"/>
                  </a:lnTo>
                  <a:lnTo>
                    <a:pt x="654" y="416"/>
                  </a:lnTo>
                  <a:lnTo>
                    <a:pt x="680" y="417"/>
                  </a:lnTo>
                  <a:lnTo>
                    <a:pt x="705" y="418"/>
                  </a:lnTo>
                  <a:lnTo>
                    <a:pt x="730" y="422"/>
                  </a:lnTo>
                  <a:lnTo>
                    <a:pt x="755" y="425"/>
                  </a:lnTo>
                  <a:lnTo>
                    <a:pt x="780" y="431"/>
                  </a:lnTo>
                  <a:lnTo>
                    <a:pt x="805" y="438"/>
                  </a:lnTo>
                  <a:lnTo>
                    <a:pt x="829" y="447"/>
                  </a:lnTo>
                  <a:lnTo>
                    <a:pt x="853" y="455"/>
                  </a:lnTo>
                  <a:lnTo>
                    <a:pt x="877" y="466"/>
                  </a:lnTo>
                  <a:lnTo>
                    <a:pt x="899" y="478"/>
                  </a:lnTo>
                  <a:lnTo>
                    <a:pt x="922" y="490"/>
                  </a:lnTo>
                  <a:lnTo>
                    <a:pt x="943" y="504"/>
                  </a:lnTo>
                  <a:lnTo>
                    <a:pt x="965" y="520"/>
                  </a:lnTo>
                  <a:lnTo>
                    <a:pt x="985" y="535"/>
                  </a:lnTo>
                  <a:lnTo>
                    <a:pt x="1006" y="553"/>
                  </a:lnTo>
                  <a:lnTo>
                    <a:pt x="1025" y="571"/>
                  </a:lnTo>
                  <a:lnTo>
                    <a:pt x="1043" y="591"/>
                  </a:lnTo>
                  <a:lnTo>
                    <a:pt x="1061" y="612"/>
                  </a:lnTo>
                  <a:lnTo>
                    <a:pt x="1077" y="634"/>
                  </a:lnTo>
                  <a:lnTo>
                    <a:pt x="1093" y="657"/>
                  </a:lnTo>
                  <a:lnTo>
                    <a:pt x="1107" y="681"/>
                  </a:lnTo>
                  <a:lnTo>
                    <a:pt x="1120" y="706"/>
                  </a:lnTo>
                  <a:lnTo>
                    <a:pt x="1133" y="732"/>
                  </a:lnTo>
                  <a:lnTo>
                    <a:pt x="1144" y="760"/>
                  </a:lnTo>
                  <a:lnTo>
                    <a:pt x="1155" y="788"/>
                  </a:lnTo>
                  <a:lnTo>
                    <a:pt x="1164" y="817"/>
                  </a:lnTo>
                  <a:lnTo>
                    <a:pt x="1172" y="848"/>
                  </a:lnTo>
                  <a:lnTo>
                    <a:pt x="1179" y="879"/>
                  </a:lnTo>
                  <a:lnTo>
                    <a:pt x="1184" y="911"/>
                  </a:lnTo>
                  <a:lnTo>
                    <a:pt x="1187" y="945"/>
                  </a:lnTo>
                  <a:lnTo>
                    <a:pt x="1189" y="979"/>
                  </a:lnTo>
                  <a:lnTo>
                    <a:pt x="1191" y="1015"/>
                  </a:lnTo>
                  <a:lnTo>
                    <a:pt x="1191" y="1015"/>
                  </a:lnTo>
                  <a:lnTo>
                    <a:pt x="1189" y="1050"/>
                  </a:lnTo>
                  <a:lnTo>
                    <a:pt x="1187" y="1084"/>
                  </a:lnTo>
                  <a:lnTo>
                    <a:pt x="1184" y="1118"/>
                  </a:lnTo>
                  <a:lnTo>
                    <a:pt x="1179" y="1151"/>
                  </a:lnTo>
                  <a:lnTo>
                    <a:pt x="1172" y="1182"/>
                  </a:lnTo>
                  <a:lnTo>
                    <a:pt x="1164" y="1212"/>
                  </a:lnTo>
                  <a:lnTo>
                    <a:pt x="1155" y="1242"/>
                  </a:lnTo>
                  <a:lnTo>
                    <a:pt x="1145" y="1271"/>
                  </a:lnTo>
                  <a:lnTo>
                    <a:pt x="1133" y="1297"/>
                  </a:lnTo>
                  <a:lnTo>
                    <a:pt x="1121" y="1323"/>
                  </a:lnTo>
                  <a:lnTo>
                    <a:pt x="1107" y="1348"/>
                  </a:lnTo>
                  <a:lnTo>
                    <a:pt x="1093" y="1374"/>
                  </a:lnTo>
                  <a:lnTo>
                    <a:pt x="1077" y="1396"/>
                  </a:lnTo>
                  <a:lnTo>
                    <a:pt x="1061" y="1418"/>
                  </a:lnTo>
                  <a:lnTo>
                    <a:pt x="1044" y="1439"/>
                  </a:lnTo>
                  <a:lnTo>
                    <a:pt x="1025" y="1458"/>
                  </a:lnTo>
                  <a:lnTo>
                    <a:pt x="1006" y="1477"/>
                  </a:lnTo>
                  <a:lnTo>
                    <a:pt x="986" y="1494"/>
                  </a:lnTo>
                  <a:lnTo>
                    <a:pt x="965" y="1511"/>
                  </a:lnTo>
                  <a:lnTo>
                    <a:pt x="945" y="1525"/>
                  </a:lnTo>
                  <a:lnTo>
                    <a:pt x="922" y="1540"/>
                  </a:lnTo>
                  <a:lnTo>
                    <a:pt x="900" y="1553"/>
                  </a:lnTo>
                  <a:lnTo>
                    <a:pt x="877" y="1565"/>
                  </a:lnTo>
                  <a:lnTo>
                    <a:pt x="854" y="1574"/>
                  </a:lnTo>
                  <a:lnTo>
                    <a:pt x="830" y="1584"/>
                  </a:lnTo>
                  <a:lnTo>
                    <a:pt x="805" y="1592"/>
                  </a:lnTo>
                  <a:lnTo>
                    <a:pt x="781" y="1598"/>
                  </a:lnTo>
                  <a:lnTo>
                    <a:pt x="756" y="1604"/>
                  </a:lnTo>
                  <a:lnTo>
                    <a:pt x="731" y="1609"/>
                  </a:lnTo>
                  <a:lnTo>
                    <a:pt x="706" y="1611"/>
                  </a:lnTo>
                  <a:lnTo>
                    <a:pt x="680" y="1614"/>
                  </a:lnTo>
                  <a:lnTo>
                    <a:pt x="654" y="16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9" name="Freeform 17" descr=" " title=" "/>
            <p:cNvSpPr>
              <a:spLocks noEditPoints="1"/>
            </p:cNvSpPr>
            <p:nvPr userDrawn="1"/>
          </p:nvSpPr>
          <p:spPr bwMode="auto">
            <a:xfrm>
              <a:off x="761884" y="4879238"/>
              <a:ext cx="81745" cy="80012"/>
            </a:xfrm>
            <a:custGeom>
              <a:avLst/>
              <a:gdLst>
                <a:gd name="T0" fmla="*/ 551 w 1226"/>
                <a:gd name="T1" fmla="*/ 235 h 1200"/>
                <a:gd name="T2" fmla="*/ 465 w 1226"/>
                <a:gd name="T3" fmla="*/ 260 h 1200"/>
                <a:gd name="T4" fmla="*/ 394 w 1226"/>
                <a:gd name="T5" fmla="*/ 304 h 1200"/>
                <a:gd name="T6" fmla="*/ 335 w 1226"/>
                <a:gd name="T7" fmla="*/ 365 h 1200"/>
                <a:gd name="T8" fmla="*/ 293 w 1226"/>
                <a:gd name="T9" fmla="*/ 439 h 1200"/>
                <a:gd name="T10" fmla="*/ 268 w 1226"/>
                <a:gd name="T11" fmla="*/ 525 h 1200"/>
                <a:gd name="T12" fmla="*/ 262 w 1226"/>
                <a:gd name="T13" fmla="*/ 599 h 1200"/>
                <a:gd name="T14" fmla="*/ 273 w 1226"/>
                <a:gd name="T15" fmla="*/ 691 h 1200"/>
                <a:gd name="T16" fmla="*/ 303 w 1226"/>
                <a:gd name="T17" fmla="*/ 776 h 1200"/>
                <a:gd name="T18" fmla="*/ 350 w 1226"/>
                <a:gd name="T19" fmla="*/ 849 h 1200"/>
                <a:gd name="T20" fmla="*/ 413 w 1226"/>
                <a:gd name="T21" fmla="*/ 907 h 1200"/>
                <a:gd name="T22" fmla="*/ 488 w 1226"/>
                <a:gd name="T23" fmla="*/ 949 h 1200"/>
                <a:gd name="T24" fmla="*/ 575 w 1226"/>
                <a:gd name="T25" fmla="*/ 969 h 1200"/>
                <a:gd name="T26" fmla="*/ 653 w 1226"/>
                <a:gd name="T27" fmla="*/ 969 h 1200"/>
                <a:gd name="T28" fmla="*/ 741 w 1226"/>
                <a:gd name="T29" fmla="*/ 949 h 1200"/>
                <a:gd name="T30" fmla="*/ 818 w 1226"/>
                <a:gd name="T31" fmla="*/ 909 h 1200"/>
                <a:gd name="T32" fmla="*/ 879 w 1226"/>
                <a:gd name="T33" fmla="*/ 851 h 1200"/>
                <a:gd name="T34" fmla="*/ 924 w 1226"/>
                <a:gd name="T35" fmla="*/ 778 h 1200"/>
                <a:gd name="T36" fmla="*/ 953 w 1226"/>
                <a:gd name="T37" fmla="*/ 695 h 1200"/>
                <a:gd name="T38" fmla="*/ 962 w 1226"/>
                <a:gd name="T39" fmla="*/ 604 h 1200"/>
                <a:gd name="T40" fmla="*/ 955 w 1226"/>
                <a:gd name="T41" fmla="*/ 529 h 1200"/>
                <a:gd name="T42" fmla="*/ 930 w 1226"/>
                <a:gd name="T43" fmla="*/ 443 h 1200"/>
                <a:gd name="T44" fmla="*/ 886 w 1226"/>
                <a:gd name="T45" fmla="*/ 366 h 1200"/>
                <a:gd name="T46" fmla="*/ 826 w 1226"/>
                <a:gd name="T47" fmla="*/ 305 h 1200"/>
                <a:gd name="T48" fmla="*/ 752 w 1226"/>
                <a:gd name="T49" fmla="*/ 260 h 1200"/>
                <a:gd name="T50" fmla="*/ 666 w 1226"/>
                <a:gd name="T51" fmla="*/ 235 h 1200"/>
                <a:gd name="T52" fmla="*/ 609 w 1226"/>
                <a:gd name="T53" fmla="*/ 1200 h 1200"/>
                <a:gd name="T54" fmla="*/ 452 w 1226"/>
                <a:gd name="T55" fmla="*/ 1182 h 1200"/>
                <a:gd name="T56" fmla="*/ 313 w 1226"/>
                <a:gd name="T57" fmla="*/ 1128 h 1200"/>
                <a:gd name="T58" fmla="*/ 193 w 1226"/>
                <a:gd name="T59" fmla="*/ 1045 h 1200"/>
                <a:gd name="T60" fmla="*/ 100 w 1226"/>
                <a:gd name="T61" fmla="*/ 937 h 1200"/>
                <a:gd name="T62" fmla="*/ 34 w 1226"/>
                <a:gd name="T63" fmla="*/ 808 h 1200"/>
                <a:gd name="T64" fmla="*/ 2 w 1226"/>
                <a:gd name="T65" fmla="*/ 665 h 1200"/>
                <a:gd name="T66" fmla="*/ 2 w 1226"/>
                <a:gd name="T67" fmla="*/ 542 h 1200"/>
                <a:gd name="T68" fmla="*/ 34 w 1226"/>
                <a:gd name="T69" fmla="*/ 396 h 1200"/>
                <a:gd name="T70" fmla="*/ 100 w 1226"/>
                <a:gd name="T71" fmla="*/ 267 h 1200"/>
                <a:gd name="T72" fmla="*/ 195 w 1226"/>
                <a:gd name="T73" fmla="*/ 157 h 1200"/>
                <a:gd name="T74" fmla="*/ 315 w 1226"/>
                <a:gd name="T75" fmla="*/ 73 h 1200"/>
                <a:gd name="T76" fmla="*/ 456 w 1226"/>
                <a:gd name="T77" fmla="*/ 19 h 1200"/>
                <a:gd name="T78" fmla="*/ 613 w 1226"/>
                <a:gd name="T79" fmla="*/ 0 h 1200"/>
                <a:gd name="T80" fmla="*/ 741 w 1226"/>
                <a:gd name="T81" fmla="*/ 12 h 1200"/>
                <a:gd name="T82" fmla="*/ 886 w 1226"/>
                <a:gd name="T83" fmla="*/ 58 h 1200"/>
                <a:gd name="T84" fmla="*/ 1009 w 1226"/>
                <a:gd name="T85" fmla="*/ 137 h 1200"/>
                <a:gd name="T86" fmla="*/ 1109 w 1226"/>
                <a:gd name="T87" fmla="*/ 240 h 1200"/>
                <a:gd name="T88" fmla="*/ 1180 w 1226"/>
                <a:gd name="T89" fmla="*/ 365 h 1200"/>
                <a:gd name="T90" fmla="*/ 1219 w 1226"/>
                <a:gd name="T91" fmla="*/ 507 h 1200"/>
                <a:gd name="T92" fmla="*/ 1225 w 1226"/>
                <a:gd name="T93" fmla="*/ 629 h 1200"/>
                <a:gd name="T94" fmla="*/ 1200 w 1226"/>
                <a:gd name="T95" fmla="*/ 777 h 1200"/>
                <a:gd name="T96" fmla="*/ 1140 w 1226"/>
                <a:gd name="T97" fmla="*/ 910 h 1200"/>
                <a:gd name="T98" fmla="*/ 1051 w 1226"/>
                <a:gd name="T99" fmla="*/ 1023 h 1200"/>
                <a:gd name="T100" fmla="*/ 936 w 1226"/>
                <a:gd name="T101" fmla="*/ 1113 h 1200"/>
                <a:gd name="T102" fmla="*/ 797 w 1226"/>
                <a:gd name="T103" fmla="*/ 1173 h 1200"/>
                <a:gd name="T104" fmla="*/ 642 w 1226"/>
                <a:gd name="T105" fmla="*/ 1200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26" h="1200">
                  <a:moveTo>
                    <a:pt x="609" y="230"/>
                  </a:moveTo>
                  <a:lnTo>
                    <a:pt x="609" y="230"/>
                  </a:lnTo>
                  <a:lnTo>
                    <a:pt x="590" y="231"/>
                  </a:lnTo>
                  <a:lnTo>
                    <a:pt x="570" y="233"/>
                  </a:lnTo>
                  <a:lnTo>
                    <a:pt x="551" y="235"/>
                  </a:lnTo>
                  <a:lnTo>
                    <a:pt x="533" y="239"/>
                  </a:lnTo>
                  <a:lnTo>
                    <a:pt x="516" y="242"/>
                  </a:lnTo>
                  <a:lnTo>
                    <a:pt x="499" y="247"/>
                  </a:lnTo>
                  <a:lnTo>
                    <a:pt x="482" y="253"/>
                  </a:lnTo>
                  <a:lnTo>
                    <a:pt x="465" y="260"/>
                  </a:lnTo>
                  <a:lnTo>
                    <a:pt x="450" y="267"/>
                  </a:lnTo>
                  <a:lnTo>
                    <a:pt x="436" y="276"/>
                  </a:lnTo>
                  <a:lnTo>
                    <a:pt x="421" y="284"/>
                  </a:lnTo>
                  <a:lnTo>
                    <a:pt x="407" y="293"/>
                  </a:lnTo>
                  <a:lnTo>
                    <a:pt x="394" y="304"/>
                  </a:lnTo>
                  <a:lnTo>
                    <a:pt x="381" y="315"/>
                  </a:lnTo>
                  <a:lnTo>
                    <a:pt x="369" y="327"/>
                  </a:lnTo>
                  <a:lnTo>
                    <a:pt x="357" y="339"/>
                  </a:lnTo>
                  <a:lnTo>
                    <a:pt x="346" y="352"/>
                  </a:lnTo>
                  <a:lnTo>
                    <a:pt x="335" y="365"/>
                  </a:lnTo>
                  <a:lnTo>
                    <a:pt x="326" y="378"/>
                  </a:lnTo>
                  <a:lnTo>
                    <a:pt x="316" y="394"/>
                  </a:lnTo>
                  <a:lnTo>
                    <a:pt x="308" y="408"/>
                  </a:lnTo>
                  <a:lnTo>
                    <a:pt x="301" y="424"/>
                  </a:lnTo>
                  <a:lnTo>
                    <a:pt x="293" y="439"/>
                  </a:lnTo>
                  <a:lnTo>
                    <a:pt x="287" y="456"/>
                  </a:lnTo>
                  <a:lnTo>
                    <a:pt x="281" y="473"/>
                  </a:lnTo>
                  <a:lnTo>
                    <a:pt x="277" y="489"/>
                  </a:lnTo>
                  <a:lnTo>
                    <a:pt x="272" y="507"/>
                  </a:lnTo>
                  <a:lnTo>
                    <a:pt x="268" y="525"/>
                  </a:lnTo>
                  <a:lnTo>
                    <a:pt x="266" y="543"/>
                  </a:lnTo>
                  <a:lnTo>
                    <a:pt x="265" y="561"/>
                  </a:lnTo>
                  <a:lnTo>
                    <a:pt x="264" y="580"/>
                  </a:lnTo>
                  <a:lnTo>
                    <a:pt x="262" y="599"/>
                  </a:lnTo>
                  <a:lnTo>
                    <a:pt x="262" y="599"/>
                  </a:lnTo>
                  <a:lnTo>
                    <a:pt x="264" y="618"/>
                  </a:lnTo>
                  <a:lnTo>
                    <a:pt x="265" y="637"/>
                  </a:lnTo>
                  <a:lnTo>
                    <a:pt x="266" y="655"/>
                  </a:lnTo>
                  <a:lnTo>
                    <a:pt x="270" y="673"/>
                  </a:lnTo>
                  <a:lnTo>
                    <a:pt x="273" y="691"/>
                  </a:lnTo>
                  <a:lnTo>
                    <a:pt x="278" y="709"/>
                  </a:lnTo>
                  <a:lnTo>
                    <a:pt x="283" y="727"/>
                  </a:lnTo>
                  <a:lnTo>
                    <a:pt x="289" y="744"/>
                  </a:lnTo>
                  <a:lnTo>
                    <a:pt x="296" y="760"/>
                  </a:lnTo>
                  <a:lnTo>
                    <a:pt x="303" y="776"/>
                  </a:lnTo>
                  <a:lnTo>
                    <a:pt x="311" y="792"/>
                  </a:lnTo>
                  <a:lnTo>
                    <a:pt x="320" y="807"/>
                  </a:lnTo>
                  <a:lnTo>
                    <a:pt x="329" y="821"/>
                  </a:lnTo>
                  <a:lnTo>
                    <a:pt x="339" y="836"/>
                  </a:lnTo>
                  <a:lnTo>
                    <a:pt x="350" y="849"/>
                  </a:lnTo>
                  <a:lnTo>
                    <a:pt x="361" y="862"/>
                  </a:lnTo>
                  <a:lnTo>
                    <a:pt x="373" y="874"/>
                  </a:lnTo>
                  <a:lnTo>
                    <a:pt x="385" y="886"/>
                  </a:lnTo>
                  <a:lnTo>
                    <a:pt x="398" y="898"/>
                  </a:lnTo>
                  <a:lnTo>
                    <a:pt x="413" y="907"/>
                  </a:lnTo>
                  <a:lnTo>
                    <a:pt x="426" y="917"/>
                  </a:lnTo>
                  <a:lnTo>
                    <a:pt x="441" y="926"/>
                  </a:lnTo>
                  <a:lnTo>
                    <a:pt x="457" y="935"/>
                  </a:lnTo>
                  <a:lnTo>
                    <a:pt x="473" y="942"/>
                  </a:lnTo>
                  <a:lnTo>
                    <a:pt x="488" y="949"/>
                  </a:lnTo>
                  <a:lnTo>
                    <a:pt x="505" y="955"/>
                  </a:lnTo>
                  <a:lnTo>
                    <a:pt x="522" y="960"/>
                  </a:lnTo>
                  <a:lnTo>
                    <a:pt x="539" y="964"/>
                  </a:lnTo>
                  <a:lnTo>
                    <a:pt x="557" y="967"/>
                  </a:lnTo>
                  <a:lnTo>
                    <a:pt x="575" y="969"/>
                  </a:lnTo>
                  <a:lnTo>
                    <a:pt x="594" y="971"/>
                  </a:lnTo>
                  <a:lnTo>
                    <a:pt x="613" y="972"/>
                  </a:lnTo>
                  <a:lnTo>
                    <a:pt x="613" y="972"/>
                  </a:lnTo>
                  <a:lnTo>
                    <a:pt x="634" y="971"/>
                  </a:lnTo>
                  <a:lnTo>
                    <a:pt x="653" y="969"/>
                  </a:lnTo>
                  <a:lnTo>
                    <a:pt x="672" y="967"/>
                  </a:lnTo>
                  <a:lnTo>
                    <a:pt x="690" y="964"/>
                  </a:lnTo>
                  <a:lnTo>
                    <a:pt x="708" y="960"/>
                  </a:lnTo>
                  <a:lnTo>
                    <a:pt x="725" y="955"/>
                  </a:lnTo>
                  <a:lnTo>
                    <a:pt x="741" y="949"/>
                  </a:lnTo>
                  <a:lnTo>
                    <a:pt x="758" y="942"/>
                  </a:lnTo>
                  <a:lnTo>
                    <a:pt x="774" y="935"/>
                  </a:lnTo>
                  <a:lnTo>
                    <a:pt x="789" y="926"/>
                  </a:lnTo>
                  <a:lnTo>
                    <a:pt x="803" y="918"/>
                  </a:lnTo>
                  <a:lnTo>
                    <a:pt x="818" y="909"/>
                  </a:lnTo>
                  <a:lnTo>
                    <a:pt x="831" y="898"/>
                  </a:lnTo>
                  <a:lnTo>
                    <a:pt x="844" y="887"/>
                  </a:lnTo>
                  <a:lnTo>
                    <a:pt x="856" y="875"/>
                  </a:lnTo>
                  <a:lnTo>
                    <a:pt x="868" y="863"/>
                  </a:lnTo>
                  <a:lnTo>
                    <a:pt x="879" y="851"/>
                  </a:lnTo>
                  <a:lnTo>
                    <a:pt x="889" y="837"/>
                  </a:lnTo>
                  <a:lnTo>
                    <a:pt x="899" y="824"/>
                  </a:lnTo>
                  <a:lnTo>
                    <a:pt x="908" y="809"/>
                  </a:lnTo>
                  <a:lnTo>
                    <a:pt x="917" y="794"/>
                  </a:lnTo>
                  <a:lnTo>
                    <a:pt x="924" y="778"/>
                  </a:lnTo>
                  <a:lnTo>
                    <a:pt x="931" y="763"/>
                  </a:lnTo>
                  <a:lnTo>
                    <a:pt x="938" y="746"/>
                  </a:lnTo>
                  <a:lnTo>
                    <a:pt x="943" y="729"/>
                  </a:lnTo>
                  <a:lnTo>
                    <a:pt x="948" y="713"/>
                  </a:lnTo>
                  <a:lnTo>
                    <a:pt x="953" y="695"/>
                  </a:lnTo>
                  <a:lnTo>
                    <a:pt x="956" y="677"/>
                  </a:lnTo>
                  <a:lnTo>
                    <a:pt x="959" y="659"/>
                  </a:lnTo>
                  <a:lnTo>
                    <a:pt x="961" y="641"/>
                  </a:lnTo>
                  <a:lnTo>
                    <a:pt x="962" y="622"/>
                  </a:lnTo>
                  <a:lnTo>
                    <a:pt x="962" y="604"/>
                  </a:lnTo>
                  <a:lnTo>
                    <a:pt x="962" y="604"/>
                  </a:lnTo>
                  <a:lnTo>
                    <a:pt x="962" y="585"/>
                  </a:lnTo>
                  <a:lnTo>
                    <a:pt x="961" y="566"/>
                  </a:lnTo>
                  <a:lnTo>
                    <a:pt x="959" y="547"/>
                  </a:lnTo>
                  <a:lnTo>
                    <a:pt x="955" y="529"/>
                  </a:lnTo>
                  <a:lnTo>
                    <a:pt x="951" y="511"/>
                  </a:lnTo>
                  <a:lnTo>
                    <a:pt x="948" y="493"/>
                  </a:lnTo>
                  <a:lnTo>
                    <a:pt x="942" y="476"/>
                  </a:lnTo>
                  <a:lnTo>
                    <a:pt x="936" y="458"/>
                  </a:lnTo>
                  <a:lnTo>
                    <a:pt x="930" y="443"/>
                  </a:lnTo>
                  <a:lnTo>
                    <a:pt x="922" y="426"/>
                  </a:lnTo>
                  <a:lnTo>
                    <a:pt x="914" y="411"/>
                  </a:lnTo>
                  <a:lnTo>
                    <a:pt x="905" y="395"/>
                  </a:lnTo>
                  <a:lnTo>
                    <a:pt x="895" y="381"/>
                  </a:lnTo>
                  <a:lnTo>
                    <a:pt x="886" y="366"/>
                  </a:lnTo>
                  <a:lnTo>
                    <a:pt x="875" y="353"/>
                  </a:lnTo>
                  <a:lnTo>
                    <a:pt x="863" y="340"/>
                  </a:lnTo>
                  <a:lnTo>
                    <a:pt x="851" y="328"/>
                  </a:lnTo>
                  <a:lnTo>
                    <a:pt x="839" y="316"/>
                  </a:lnTo>
                  <a:lnTo>
                    <a:pt x="826" y="305"/>
                  </a:lnTo>
                  <a:lnTo>
                    <a:pt x="812" y="295"/>
                  </a:lnTo>
                  <a:lnTo>
                    <a:pt x="797" y="285"/>
                  </a:lnTo>
                  <a:lnTo>
                    <a:pt x="783" y="276"/>
                  </a:lnTo>
                  <a:lnTo>
                    <a:pt x="768" y="267"/>
                  </a:lnTo>
                  <a:lnTo>
                    <a:pt x="752" y="260"/>
                  </a:lnTo>
                  <a:lnTo>
                    <a:pt x="735" y="253"/>
                  </a:lnTo>
                  <a:lnTo>
                    <a:pt x="719" y="247"/>
                  </a:lnTo>
                  <a:lnTo>
                    <a:pt x="702" y="242"/>
                  </a:lnTo>
                  <a:lnTo>
                    <a:pt x="684" y="239"/>
                  </a:lnTo>
                  <a:lnTo>
                    <a:pt x="666" y="235"/>
                  </a:lnTo>
                  <a:lnTo>
                    <a:pt x="647" y="233"/>
                  </a:lnTo>
                  <a:lnTo>
                    <a:pt x="629" y="231"/>
                  </a:lnTo>
                  <a:lnTo>
                    <a:pt x="609" y="230"/>
                  </a:lnTo>
                  <a:close/>
                  <a:moveTo>
                    <a:pt x="609" y="1200"/>
                  </a:moveTo>
                  <a:lnTo>
                    <a:pt x="609" y="1200"/>
                  </a:lnTo>
                  <a:lnTo>
                    <a:pt x="576" y="1200"/>
                  </a:lnTo>
                  <a:lnTo>
                    <a:pt x="544" y="1198"/>
                  </a:lnTo>
                  <a:lnTo>
                    <a:pt x="513" y="1194"/>
                  </a:lnTo>
                  <a:lnTo>
                    <a:pt x="482" y="1188"/>
                  </a:lnTo>
                  <a:lnTo>
                    <a:pt x="452" y="1182"/>
                  </a:lnTo>
                  <a:lnTo>
                    <a:pt x="422" y="1174"/>
                  </a:lnTo>
                  <a:lnTo>
                    <a:pt x="394" y="1164"/>
                  </a:lnTo>
                  <a:lnTo>
                    <a:pt x="366" y="1153"/>
                  </a:lnTo>
                  <a:lnTo>
                    <a:pt x="339" y="1141"/>
                  </a:lnTo>
                  <a:lnTo>
                    <a:pt x="313" y="1128"/>
                  </a:lnTo>
                  <a:lnTo>
                    <a:pt x="286" y="1114"/>
                  </a:lnTo>
                  <a:lnTo>
                    <a:pt x="262" y="1098"/>
                  </a:lnTo>
                  <a:lnTo>
                    <a:pt x="238" y="1082"/>
                  </a:lnTo>
                  <a:lnTo>
                    <a:pt x="216" y="1064"/>
                  </a:lnTo>
                  <a:lnTo>
                    <a:pt x="193" y="1045"/>
                  </a:lnTo>
                  <a:lnTo>
                    <a:pt x="173" y="1026"/>
                  </a:lnTo>
                  <a:lnTo>
                    <a:pt x="152" y="1004"/>
                  </a:lnTo>
                  <a:lnTo>
                    <a:pt x="133" y="983"/>
                  </a:lnTo>
                  <a:lnTo>
                    <a:pt x="117" y="960"/>
                  </a:lnTo>
                  <a:lnTo>
                    <a:pt x="100" y="937"/>
                  </a:lnTo>
                  <a:lnTo>
                    <a:pt x="84" y="912"/>
                  </a:lnTo>
                  <a:lnTo>
                    <a:pt x="70" y="887"/>
                  </a:lnTo>
                  <a:lnTo>
                    <a:pt x="57" y="862"/>
                  </a:lnTo>
                  <a:lnTo>
                    <a:pt x="45" y="836"/>
                  </a:lnTo>
                  <a:lnTo>
                    <a:pt x="34" y="808"/>
                  </a:lnTo>
                  <a:lnTo>
                    <a:pt x="26" y="781"/>
                  </a:lnTo>
                  <a:lnTo>
                    <a:pt x="18" y="752"/>
                  </a:lnTo>
                  <a:lnTo>
                    <a:pt x="10" y="723"/>
                  </a:lnTo>
                  <a:lnTo>
                    <a:pt x="6" y="694"/>
                  </a:lnTo>
                  <a:lnTo>
                    <a:pt x="2" y="665"/>
                  </a:lnTo>
                  <a:lnTo>
                    <a:pt x="0" y="634"/>
                  </a:lnTo>
                  <a:lnTo>
                    <a:pt x="0" y="604"/>
                  </a:lnTo>
                  <a:lnTo>
                    <a:pt x="0" y="604"/>
                  </a:lnTo>
                  <a:lnTo>
                    <a:pt x="0" y="573"/>
                  </a:lnTo>
                  <a:lnTo>
                    <a:pt x="2" y="542"/>
                  </a:lnTo>
                  <a:lnTo>
                    <a:pt x="6" y="512"/>
                  </a:lnTo>
                  <a:lnTo>
                    <a:pt x="12" y="482"/>
                  </a:lnTo>
                  <a:lnTo>
                    <a:pt x="18" y="454"/>
                  </a:lnTo>
                  <a:lnTo>
                    <a:pt x="26" y="425"/>
                  </a:lnTo>
                  <a:lnTo>
                    <a:pt x="34" y="396"/>
                  </a:lnTo>
                  <a:lnTo>
                    <a:pt x="45" y="370"/>
                  </a:lnTo>
                  <a:lnTo>
                    <a:pt x="57" y="342"/>
                  </a:lnTo>
                  <a:lnTo>
                    <a:pt x="70" y="316"/>
                  </a:lnTo>
                  <a:lnTo>
                    <a:pt x="84" y="291"/>
                  </a:lnTo>
                  <a:lnTo>
                    <a:pt x="100" y="267"/>
                  </a:lnTo>
                  <a:lnTo>
                    <a:pt x="117" y="243"/>
                  </a:lnTo>
                  <a:lnTo>
                    <a:pt x="135" y="221"/>
                  </a:lnTo>
                  <a:lnTo>
                    <a:pt x="154" y="198"/>
                  </a:lnTo>
                  <a:lnTo>
                    <a:pt x="174" y="178"/>
                  </a:lnTo>
                  <a:lnTo>
                    <a:pt x="195" y="157"/>
                  </a:lnTo>
                  <a:lnTo>
                    <a:pt x="217" y="138"/>
                  </a:lnTo>
                  <a:lnTo>
                    <a:pt x="240" y="120"/>
                  </a:lnTo>
                  <a:lnTo>
                    <a:pt x="264" y="104"/>
                  </a:lnTo>
                  <a:lnTo>
                    <a:pt x="289" y="88"/>
                  </a:lnTo>
                  <a:lnTo>
                    <a:pt x="315" y="73"/>
                  </a:lnTo>
                  <a:lnTo>
                    <a:pt x="341" y="59"/>
                  </a:lnTo>
                  <a:lnTo>
                    <a:pt x="369" y="47"/>
                  </a:lnTo>
                  <a:lnTo>
                    <a:pt x="397" y="37"/>
                  </a:lnTo>
                  <a:lnTo>
                    <a:pt x="426" y="27"/>
                  </a:lnTo>
                  <a:lnTo>
                    <a:pt x="456" y="19"/>
                  </a:lnTo>
                  <a:lnTo>
                    <a:pt x="486" y="12"/>
                  </a:lnTo>
                  <a:lnTo>
                    <a:pt x="517" y="7"/>
                  </a:lnTo>
                  <a:lnTo>
                    <a:pt x="549" y="3"/>
                  </a:lnTo>
                  <a:lnTo>
                    <a:pt x="581" y="1"/>
                  </a:lnTo>
                  <a:lnTo>
                    <a:pt x="613" y="0"/>
                  </a:lnTo>
                  <a:lnTo>
                    <a:pt x="613" y="0"/>
                  </a:lnTo>
                  <a:lnTo>
                    <a:pt x="647" y="1"/>
                  </a:lnTo>
                  <a:lnTo>
                    <a:pt x="679" y="3"/>
                  </a:lnTo>
                  <a:lnTo>
                    <a:pt x="710" y="7"/>
                  </a:lnTo>
                  <a:lnTo>
                    <a:pt x="741" y="12"/>
                  </a:lnTo>
                  <a:lnTo>
                    <a:pt x="771" y="19"/>
                  </a:lnTo>
                  <a:lnTo>
                    <a:pt x="801" y="27"/>
                  </a:lnTo>
                  <a:lnTo>
                    <a:pt x="830" y="35"/>
                  </a:lnTo>
                  <a:lnTo>
                    <a:pt x="858" y="46"/>
                  </a:lnTo>
                  <a:lnTo>
                    <a:pt x="886" y="58"/>
                  </a:lnTo>
                  <a:lnTo>
                    <a:pt x="912" y="73"/>
                  </a:lnTo>
                  <a:lnTo>
                    <a:pt x="937" y="87"/>
                  </a:lnTo>
                  <a:lnTo>
                    <a:pt x="962" y="102"/>
                  </a:lnTo>
                  <a:lnTo>
                    <a:pt x="986" y="119"/>
                  </a:lnTo>
                  <a:lnTo>
                    <a:pt x="1009" y="137"/>
                  </a:lnTo>
                  <a:lnTo>
                    <a:pt x="1031" y="155"/>
                  </a:lnTo>
                  <a:lnTo>
                    <a:pt x="1052" y="175"/>
                  </a:lnTo>
                  <a:lnTo>
                    <a:pt x="1072" y="196"/>
                  </a:lnTo>
                  <a:lnTo>
                    <a:pt x="1091" y="218"/>
                  </a:lnTo>
                  <a:lnTo>
                    <a:pt x="1109" y="240"/>
                  </a:lnTo>
                  <a:lnTo>
                    <a:pt x="1125" y="264"/>
                  </a:lnTo>
                  <a:lnTo>
                    <a:pt x="1140" y="289"/>
                  </a:lnTo>
                  <a:lnTo>
                    <a:pt x="1154" y="314"/>
                  </a:lnTo>
                  <a:lnTo>
                    <a:pt x="1168" y="339"/>
                  </a:lnTo>
                  <a:lnTo>
                    <a:pt x="1180" y="365"/>
                  </a:lnTo>
                  <a:lnTo>
                    <a:pt x="1190" y="393"/>
                  </a:lnTo>
                  <a:lnTo>
                    <a:pt x="1200" y="420"/>
                  </a:lnTo>
                  <a:lnTo>
                    <a:pt x="1207" y="449"/>
                  </a:lnTo>
                  <a:lnTo>
                    <a:pt x="1214" y="479"/>
                  </a:lnTo>
                  <a:lnTo>
                    <a:pt x="1219" y="507"/>
                  </a:lnTo>
                  <a:lnTo>
                    <a:pt x="1223" y="537"/>
                  </a:lnTo>
                  <a:lnTo>
                    <a:pt x="1225" y="568"/>
                  </a:lnTo>
                  <a:lnTo>
                    <a:pt x="1226" y="599"/>
                  </a:lnTo>
                  <a:lnTo>
                    <a:pt x="1226" y="599"/>
                  </a:lnTo>
                  <a:lnTo>
                    <a:pt x="1225" y="629"/>
                  </a:lnTo>
                  <a:lnTo>
                    <a:pt x="1223" y="660"/>
                  </a:lnTo>
                  <a:lnTo>
                    <a:pt x="1219" y="690"/>
                  </a:lnTo>
                  <a:lnTo>
                    <a:pt x="1214" y="720"/>
                  </a:lnTo>
                  <a:lnTo>
                    <a:pt x="1207" y="749"/>
                  </a:lnTo>
                  <a:lnTo>
                    <a:pt x="1200" y="777"/>
                  </a:lnTo>
                  <a:lnTo>
                    <a:pt x="1190" y="805"/>
                  </a:lnTo>
                  <a:lnTo>
                    <a:pt x="1180" y="832"/>
                  </a:lnTo>
                  <a:lnTo>
                    <a:pt x="1168" y="858"/>
                  </a:lnTo>
                  <a:lnTo>
                    <a:pt x="1154" y="885"/>
                  </a:lnTo>
                  <a:lnTo>
                    <a:pt x="1140" y="910"/>
                  </a:lnTo>
                  <a:lnTo>
                    <a:pt x="1125" y="934"/>
                  </a:lnTo>
                  <a:lnTo>
                    <a:pt x="1108" y="958"/>
                  </a:lnTo>
                  <a:lnTo>
                    <a:pt x="1090" y="980"/>
                  </a:lnTo>
                  <a:lnTo>
                    <a:pt x="1071" y="1002"/>
                  </a:lnTo>
                  <a:lnTo>
                    <a:pt x="1051" y="1023"/>
                  </a:lnTo>
                  <a:lnTo>
                    <a:pt x="1029" y="1044"/>
                  </a:lnTo>
                  <a:lnTo>
                    <a:pt x="1008" y="1061"/>
                  </a:lnTo>
                  <a:lnTo>
                    <a:pt x="985" y="1081"/>
                  </a:lnTo>
                  <a:lnTo>
                    <a:pt x="960" y="1097"/>
                  </a:lnTo>
                  <a:lnTo>
                    <a:pt x="936" y="1113"/>
                  </a:lnTo>
                  <a:lnTo>
                    <a:pt x="910" y="1127"/>
                  </a:lnTo>
                  <a:lnTo>
                    <a:pt x="883" y="1140"/>
                  </a:lnTo>
                  <a:lnTo>
                    <a:pt x="856" y="1152"/>
                  </a:lnTo>
                  <a:lnTo>
                    <a:pt x="827" y="1163"/>
                  </a:lnTo>
                  <a:lnTo>
                    <a:pt x="797" y="1173"/>
                  </a:lnTo>
                  <a:lnTo>
                    <a:pt x="769" y="1181"/>
                  </a:lnTo>
                  <a:lnTo>
                    <a:pt x="738" y="1188"/>
                  </a:lnTo>
                  <a:lnTo>
                    <a:pt x="707" y="1193"/>
                  </a:lnTo>
                  <a:lnTo>
                    <a:pt x="674" y="1198"/>
                  </a:lnTo>
                  <a:lnTo>
                    <a:pt x="642" y="1200"/>
                  </a:lnTo>
                  <a:lnTo>
                    <a:pt x="609" y="1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 name="Freeform 20" descr=" " title=" "/>
            <p:cNvSpPr>
              <a:spLocks noEditPoints="1"/>
            </p:cNvSpPr>
            <p:nvPr userDrawn="1"/>
          </p:nvSpPr>
          <p:spPr bwMode="auto">
            <a:xfrm>
              <a:off x="848963" y="4879638"/>
              <a:ext cx="69610" cy="79478"/>
            </a:xfrm>
            <a:custGeom>
              <a:avLst/>
              <a:gdLst>
                <a:gd name="T0" fmla="*/ 733 w 1044"/>
                <a:gd name="T1" fmla="*/ 661 h 1192"/>
                <a:gd name="T2" fmla="*/ 601 w 1044"/>
                <a:gd name="T3" fmla="*/ 636 h 1192"/>
                <a:gd name="T4" fmla="*/ 496 w 1044"/>
                <a:gd name="T5" fmla="*/ 634 h 1192"/>
                <a:gd name="T6" fmla="*/ 391 w 1044"/>
                <a:gd name="T7" fmla="*/ 653 h 1192"/>
                <a:gd name="T8" fmla="*/ 315 w 1044"/>
                <a:gd name="T9" fmla="*/ 695 h 1192"/>
                <a:gd name="T10" fmla="*/ 272 w 1044"/>
                <a:gd name="T11" fmla="*/ 758 h 1192"/>
                <a:gd name="T12" fmla="*/ 262 w 1044"/>
                <a:gd name="T13" fmla="*/ 823 h 1192"/>
                <a:gd name="T14" fmla="*/ 271 w 1044"/>
                <a:gd name="T15" fmla="*/ 879 h 1192"/>
                <a:gd name="T16" fmla="*/ 312 w 1044"/>
                <a:gd name="T17" fmla="*/ 937 h 1192"/>
                <a:gd name="T18" fmla="*/ 378 w 1044"/>
                <a:gd name="T19" fmla="*/ 976 h 1192"/>
                <a:gd name="T20" fmla="*/ 461 w 1044"/>
                <a:gd name="T21" fmla="*/ 992 h 1192"/>
                <a:gd name="T22" fmla="*/ 547 w 1044"/>
                <a:gd name="T23" fmla="*/ 989 h 1192"/>
                <a:gd name="T24" fmla="*/ 657 w 1044"/>
                <a:gd name="T25" fmla="*/ 954 h 1192"/>
                <a:gd name="T26" fmla="*/ 738 w 1044"/>
                <a:gd name="T27" fmla="*/ 891 h 1192"/>
                <a:gd name="T28" fmla="*/ 772 w 1044"/>
                <a:gd name="T29" fmla="*/ 838 h 1192"/>
                <a:gd name="T30" fmla="*/ 786 w 1044"/>
                <a:gd name="T31" fmla="*/ 790 h 1192"/>
                <a:gd name="T32" fmla="*/ 790 w 1044"/>
                <a:gd name="T33" fmla="*/ 679 h 1192"/>
                <a:gd name="T34" fmla="*/ 767 w 1044"/>
                <a:gd name="T35" fmla="*/ 1043 h 1192"/>
                <a:gd name="T36" fmla="*/ 696 w 1044"/>
                <a:gd name="T37" fmla="*/ 1106 h 1192"/>
                <a:gd name="T38" fmla="*/ 609 w 1044"/>
                <a:gd name="T39" fmla="*/ 1154 h 1192"/>
                <a:gd name="T40" fmla="*/ 503 w 1044"/>
                <a:gd name="T41" fmla="*/ 1183 h 1192"/>
                <a:gd name="T42" fmla="*/ 410 w 1044"/>
                <a:gd name="T43" fmla="*/ 1192 h 1192"/>
                <a:gd name="T44" fmla="*/ 330 w 1044"/>
                <a:gd name="T45" fmla="*/ 1186 h 1192"/>
                <a:gd name="T46" fmla="*/ 255 w 1044"/>
                <a:gd name="T47" fmla="*/ 1168 h 1192"/>
                <a:gd name="T48" fmla="*/ 184 w 1044"/>
                <a:gd name="T49" fmla="*/ 1139 h 1192"/>
                <a:gd name="T50" fmla="*/ 123 w 1044"/>
                <a:gd name="T51" fmla="*/ 1100 h 1192"/>
                <a:gd name="T52" fmla="*/ 73 w 1044"/>
                <a:gd name="T53" fmla="*/ 1050 h 1192"/>
                <a:gd name="T54" fmla="*/ 34 w 1044"/>
                <a:gd name="T55" fmla="*/ 989 h 1192"/>
                <a:gd name="T56" fmla="*/ 9 w 1044"/>
                <a:gd name="T57" fmla="*/ 917 h 1192"/>
                <a:gd name="T58" fmla="*/ 0 w 1044"/>
                <a:gd name="T59" fmla="*/ 836 h 1192"/>
                <a:gd name="T60" fmla="*/ 3 w 1044"/>
                <a:gd name="T61" fmla="*/ 787 h 1192"/>
                <a:gd name="T62" fmla="*/ 20 w 1044"/>
                <a:gd name="T63" fmla="*/ 706 h 1192"/>
                <a:gd name="T64" fmla="*/ 55 w 1044"/>
                <a:gd name="T65" fmla="*/ 635 h 1192"/>
                <a:gd name="T66" fmla="*/ 104 w 1044"/>
                <a:gd name="T67" fmla="*/ 578 h 1192"/>
                <a:gd name="T68" fmla="*/ 166 w 1044"/>
                <a:gd name="T69" fmla="*/ 531 h 1192"/>
                <a:gd name="T70" fmla="*/ 240 w 1044"/>
                <a:gd name="T71" fmla="*/ 497 h 1192"/>
                <a:gd name="T72" fmla="*/ 324 w 1044"/>
                <a:gd name="T73" fmla="*/ 474 h 1192"/>
                <a:gd name="T74" fmla="*/ 417 w 1044"/>
                <a:gd name="T75" fmla="*/ 463 h 1192"/>
                <a:gd name="T76" fmla="*/ 517 w 1044"/>
                <a:gd name="T77" fmla="*/ 462 h 1192"/>
                <a:gd name="T78" fmla="*/ 682 w 1044"/>
                <a:gd name="T79" fmla="*/ 481 h 1192"/>
                <a:gd name="T80" fmla="*/ 785 w 1044"/>
                <a:gd name="T81" fmla="*/ 481 h 1192"/>
                <a:gd name="T82" fmla="*/ 774 w 1044"/>
                <a:gd name="T83" fmla="*/ 399 h 1192"/>
                <a:gd name="T84" fmla="*/ 729 w 1044"/>
                <a:gd name="T85" fmla="*/ 315 h 1192"/>
                <a:gd name="T86" fmla="*/ 649 w 1044"/>
                <a:gd name="T87" fmla="*/ 260 h 1192"/>
                <a:gd name="T88" fmla="*/ 535 w 1044"/>
                <a:gd name="T89" fmla="*/ 236 h 1192"/>
                <a:gd name="T90" fmla="*/ 411 w 1044"/>
                <a:gd name="T91" fmla="*/ 240 h 1192"/>
                <a:gd name="T92" fmla="*/ 250 w 1044"/>
                <a:gd name="T93" fmla="*/ 277 h 1192"/>
                <a:gd name="T94" fmla="*/ 100 w 1044"/>
                <a:gd name="T95" fmla="*/ 95 h 1192"/>
                <a:gd name="T96" fmla="*/ 271 w 1044"/>
                <a:gd name="T97" fmla="*/ 32 h 1192"/>
                <a:gd name="T98" fmla="*/ 380 w 1044"/>
                <a:gd name="T99" fmla="*/ 11 h 1192"/>
                <a:gd name="T100" fmla="*/ 504 w 1044"/>
                <a:gd name="T101" fmla="*/ 0 h 1192"/>
                <a:gd name="T102" fmla="*/ 601 w 1044"/>
                <a:gd name="T103" fmla="*/ 1 h 1192"/>
                <a:gd name="T104" fmla="*/ 712 w 1044"/>
                <a:gd name="T105" fmla="*/ 18 h 1192"/>
                <a:gd name="T106" fmla="*/ 806 w 1044"/>
                <a:gd name="T107" fmla="*/ 50 h 1192"/>
                <a:gd name="T108" fmla="*/ 885 w 1044"/>
                <a:gd name="T109" fmla="*/ 98 h 1192"/>
                <a:gd name="T110" fmla="*/ 948 w 1044"/>
                <a:gd name="T111" fmla="*/ 160 h 1192"/>
                <a:gd name="T112" fmla="*/ 995 w 1044"/>
                <a:gd name="T113" fmla="*/ 236 h 1192"/>
                <a:gd name="T114" fmla="*/ 1027 w 1044"/>
                <a:gd name="T115" fmla="*/ 326 h 1192"/>
                <a:gd name="T116" fmla="*/ 1043 w 1044"/>
                <a:gd name="T117" fmla="*/ 429 h 1192"/>
                <a:gd name="T118" fmla="*/ 782 w 1044"/>
                <a:gd name="T119" fmla="*/ 1167 h 1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4" h="1192">
                  <a:moveTo>
                    <a:pt x="790" y="679"/>
                  </a:moveTo>
                  <a:lnTo>
                    <a:pt x="790" y="679"/>
                  </a:lnTo>
                  <a:lnTo>
                    <a:pt x="762" y="670"/>
                  </a:lnTo>
                  <a:lnTo>
                    <a:pt x="733" y="661"/>
                  </a:lnTo>
                  <a:lnTo>
                    <a:pt x="704" y="653"/>
                  </a:lnTo>
                  <a:lnTo>
                    <a:pt x="670" y="646"/>
                  </a:lnTo>
                  <a:lnTo>
                    <a:pt x="637" y="641"/>
                  </a:lnTo>
                  <a:lnTo>
                    <a:pt x="601" y="636"/>
                  </a:lnTo>
                  <a:lnTo>
                    <a:pt x="564" y="634"/>
                  </a:lnTo>
                  <a:lnTo>
                    <a:pt x="526" y="633"/>
                  </a:lnTo>
                  <a:lnTo>
                    <a:pt x="526" y="633"/>
                  </a:lnTo>
                  <a:lnTo>
                    <a:pt x="496" y="634"/>
                  </a:lnTo>
                  <a:lnTo>
                    <a:pt x="467" y="636"/>
                  </a:lnTo>
                  <a:lnTo>
                    <a:pt x="440" y="640"/>
                  </a:lnTo>
                  <a:lnTo>
                    <a:pt x="415" y="646"/>
                  </a:lnTo>
                  <a:lnTo>
                    <a:pt x="391" y="653"/>
                  </a:lnTo>
                  <a:lnTo>
                    <a:pt x="369" y="661"/>
                  </a:lnTo>
                  <a:lnTo>
                    <a:pt x="350" y="671"/>
                  </a:lnTo>
                  <a:lnTo>
                    <a:pt x="332" y="682"/>
                  </a:lnTo>
                  <a:lnTo>
                    <a:pt x="315" y="695"/>
                  </a:lnTo>
                  <a:lnTo>
                    <a:pt x="301" y="708"/>
                  </a:lnTo>
                  <a:lnTo>
                    <a:pt x="289" y="724"/>
                  </a:lnTo>
                  <a:lnTo>
                    <a:pt x="280" y="740"/>
                  </a:lnTo>
                  <a:lnTo>
                    <a:pt x="272" y="758"/>
                  </a:lnTo>
                  <a:lnTo>
                    <a:pt x="266" y="777"/>
                  </a:lnTo>
                  <a:lnTo>
                    <a:pt x="263" y="798"/>
                  </a:lnTo>
                  <a:lnTo>
                    <a:pt x="262" y="819"/>
                  </a:lnTo>
                  <a:lnTo>
                    <a:pt x="262" y="823"/>
                  </a:lnTo>
                  <a:lnTo>
                    <a:pt x="262" y="823"/>
                  </a:lnTo>
                  <a:lnTo>
                    <a:pt x="263" y="843"/>
                  </a:lnTo>
                  <a:lnTo>
                    <a:pt x="266" y="861"/>
                  </a:lnTo>
                  <a:lnTo>
                    <a:pt x="271" y="879"/>
                  </a:lnTo>
                  <a:lnTo>
                    <a:pt x="280" y="896"/>
                  </a:lnTo>
                  <a:lnTo>
                    <a:pt x="288" y="911"/>
                  </a:lnTo>
                  <a:lnTo>
                    <a:pt x="300" y="924"/>
                  </a:lnTo>
                  <a:lnTo>
                    <a:pt x="312" y="937"/>
                  </a:lnTo>
                  <a:lnTo>
                    <a:pt x="326" y="948"/>
                  </a:lnTo>
                  <a:lnTo>
                    <a:pt x="342" y="959"/>
                  </a:lnTo>
                  <a:lnTo>
                    <a:pt x="360" y="967"/>
                  </a:lnTo>
                  <a:lnTo>
                    <a:pt x="378" y="976"/>
                  </a:lnTo>
                  <a:lnTo>
                    <a:pt x="397" y="982"/>
                  </a:lnTo>
                  <a:lnTo>
                    <a:pt x="417" y="986"/>
                  </a:lnTo>
                  <a:lnTo>
                    <a:pt x="438" y="990"/>
                  </a:lnTo>
                  <a:lnTo>
                    <a:pt x="461" y="992"/>
                  </a:lnTo>
                  <a:lnTo>
                    <a:pt x="484" y="992"/>
                  </a:lnTo>
                  <a:lnTo>
                    <a:pt x="484" y="992"/>
                  </a:lnTo>
                  <a:lnTo>
                    <a:pt x="516" y="991"/>
                  </a:lnTo>
                  <a:lnTo>
                    <a:pt x="547" y="989"/>
                  </a:lnTo>
                  <a:lnTo>
                    <a:pt x="577" y="983"/>
                  </a:lnTo>
                  <a:lnTo>
                    <a:pt x="606" y="976"/>
                  </a:lnTo>
                  <a:lnTo>
                    <a:pt x="632" y="966"/>
                  </a:lnTo>
                  <a:lnTo>
                    <a:pt x="657" y="954"/>
                  </a:lnTo>
                  <a:lnTo>
                    <a:pt x="681" y="941"/>
                  </a:lnTo>
                  <a:lnTo>
                    <a:pt x="702" y="925"/>
                  </a:lnTo>
                  <a:lnTo>
                    <a:pt x="721" y="909"/>
                  </a:lnTo>
                  <a:lnTo>
                    <a:pt x="738" y="891"/>
                  </a:lnTo>
                  <a:lnTo>
                    <a:pt x="754" y="871"/>
                  </a:lnTo>
                  <a:lnTo>
                    <a:pt x="760" y="860"/>
                  </a:lnTo>
                  <a:lnTo>
                    <a:pt x="766" y="849"/>
                  </a:lnTo>
                  <a:lnTo>
                    <a:pt x="772" y="838"/>
                  </a:lnTo>
                  <a:lnTo>
                    <a:pt x="776" y="826"/>
                  </a:lnTo>
                  <a:lnTo>
                    <a:pt x="780" y="814"/>
                  </a:lnTo>
                  <a:lnTo>
                    <a:pt x="784" y="802"/>
                  </a:lnTo>
                  <a:lnTo>
                    <a:pt x="786" y="790"/>
                  </a:lnTo>
                  <a:lnTo>
                    <a:pt x="787" y="777"/>
                  </a:lnTo>
                  <a:lnTo>
                    <a:pt x="788" y="764"/>
                  </a:lnTo>
                  <a:lnTo>
                    <a:pt x="790" y="751"/>
                  </a:lnTo>
                  <a:lnTo>
                    <a:pt x="790" y="679"/>
                  </a:lnTo>
                  <a:close/>
                  <a:moveTo>
                    <a:pt x="782" y="1167"/>
                  </a:moveTo>
                  <a:lnTo>
                    <a:pt x="782" y="1026"/>
                  </a:lnTo>
                  <a:lnTo>
                    <a:pt x="782" y="1026"/>
                  </a:lnTo>
                  <a:lnTo>
                    <a:pt x="767" y="1043"/>
                  </a:lnTo>
                  <a:lnTo>
                    <a:pt x="751" y="1059"/>
                  </a:lnTo>
                  <a:lnTo>
                    <a:pt x="733" y="1076"/>
                  </a:lnTo>
                  <a:lnTo>
                    <a:pt x="716" y="1091"/>
                  </a:lnTo>
                  <a:lnTo>
                    <a:pt x="696" y="1106"/>
                  </a:lnTo>
                  <a:lnTo>
                    <a:pt x="676" y="1119"/>
                  </a:lnTo>
                  <a:lnTo>
                    <a:pt x="655" y="1132"/>
                  </a:lnTo>
                  <a:lnTo>
                    <a:pt x="632" y="1144"/>
                  </a:lnTo>
                  <a:lnTo>
                    <a:pt x="609" y="1154"/>
                  </a:lnTo>
                  <a:lnTo>
                    <a:pt x="584" y="1163"/>
                  </a:lnTo>
                  <a:lnTo>
                    <a:pt x="558" y="1172"/>
                  </a:lnTo>
                  <a:lnTo>
                    <a:pt x="530" y="1179"/>
                  </a:lnTo>
                  <a:lnTo>
                    <a:pt x="503" y="1183"/>
                  </a:lnTo>
                  <a:lnTo>
                    <a:pt x="473" y="1188"/>
                  </a:lnTo>
                  <a:lnTo>
                    <a:pt x="442" y="1191"/>
                  </a:lnTo>
                  <a:lnTo>
                    <a:pt x="410" y="1192"/>
                  </a:lnTo>
                  <a:lnTo>
                    <a:pt x="410" y="1192"/>
                  </a:lnTo>
                  <a:lnTo>
                    <a:pt x="389" y="1191"/>
                  </a:lnTo>
                  <a:lnTo>
                    <a:pt x="369" y="1189"/>
                  </a:lnTo>
                  <a:lnTo>
                    <a:pt x="349" y="1188"/>
                  </a:lnTo>
                  <a:lnTo>
                    <a:pt x="330" y="1186"/>
                  </a:lnTo>
                  <a:lnTo>
                    <a:pt x="311" y="1182"/>
                  </a:lnTo>
                  <a:lnTo>
                    <a:pt x="292" y="1179"/>
                  </a:lnTo>
                  <a:lnTo>
                    <a:pt x="272" y="1174"/>
                  </a:lnTo>
                  <a:lnTo>
                    <a:pt x="255" y="1168"/>
                  </a:lnTo>
                  <a:lnTo>
                    <a:pt x="235" y="1162"/>
                  </a:lnTo>
                  <a:lnTo>
                    <a:pt x="219" y="1155"/>
                  </a:lnTo>
                  <a:lnTo>
                    <a:pt x="201" y="1148"/>
                  </a:lnTo>
                  <a:lnTo>
                    <a:pt x="184" y="1139"/>
                  </a:lnTo>
                  <a:lnTo>
                    <a:pt x="169" y="1131"/>
                  </a:lnTo>
                  <a:lnTo>
                    <a:pt x="153" y="1121"/>
                  </a:lnTo>
                  <a:lnTo>
                    <a:pt x="137" y="1111"/>
                  </a:lnTo>
                  <a:lnTo>
                    <a:pt x="123" y="1100"/>
                  </a:lnTo>
                  <a:lnTo>
                    <a:pt x="110" y="1089"/>
                  </a:lnTo>
                  <a:lnTo>
                    <a:pt x="97" y="1076"/>
                  </a:lnTo>
                  <a:lnTo>
                    <a:pt x="84" y="1064"/>
                  </a:lnTo>
                  <a:lnTo>
                    <a:pt x="73" y="1050"/>
                  </a:lnTo>
                  <a:lnTo>
                    <a:pt x="61" y="1035"/>
                  </a:lnTo>
                  <a:lnTo>
                    <a:pt x="52" y="1021"/>
                  </a:lnTo>
                  <a:lnTo>
                    <a:pt x="42" y="1005"/>
                  </a:lnTo>
                  <a:lnTo>
                    <a:pt x="34" y="989"/>
                  </a:lnTo>
                  <a:lnTo>
                    <a:pt x="26" y="972"/>
                  </a:lnTo>
                  <a:lnTo>
                    <a:pt x="19" y="954"/>
                  </a:lnTo>
                  <a:lnTo>
                    <a:pt x="13" y="936"/>
                  </a:lnTo>
                  <a:lnTo>
                    <a:pt x="9" y="917"/>
                  </a:lnTo>
                  <a:lnTo>
                    <a:pt x="5" y="898"/>
                  </a:lnTo>
                  <a:lnTo>
                    <a:pt x="3" y="878"/>
                  </a:lnTo>
                  <a:lnTo>
                    <a:pt x="1" y="857"/>
                  </a:lnTo>
                  <a:lnTo>
                    <a:pt x="0" y="836"/>
                  </a:lnTo>
                  <a:lnTo>
                    <a:pt x="0" y="831"/>
                  </a:lnTo>
                  <a:lnTo>
                    <a:pt x="0" y="831"/>
                  </a:lnTo>
                  <a:lnTo>
                    <a:pt x="1" y="808"/>
                  </a:lnTo>
                  <a:lnTo>
                    <a:pt x="3" y="787"/>
                  </a:lnTo>
                  <a:lnTo>
                    <a:pt x="5" y="765"/>
                  </a:lnTo>
                  <a:lnTo>
                    <a:pt x="10" y="744"/>
                  </a:lnTo>
                  <a:lnTo>
                    <a:pt x="14" y="725"/>
                  </a:lnTo>
                  <a:lnTo>
                    <a:pt x="20" y="706"/>
                  </a:lnTo>
                  <a:lnTo>
                    <a:pt x="28" y="687"/>
                  </a:lnTo>
                  <a:lnTo>
                    <a:pt x="36" y="669"/>
                  </a:lnTo>
                  <a:lnTo>
                    <a:pt x="44" y="652"/>
                  </a:lnTo>
                  <a:lnTo>
                    <a:pt x="55" y="635"/>
                  </a:lnTo>
                  <a:lnTo>
                    <a:pt x="66" y="620"/>
                  </a:lnTo>
                  <a:lnTo>
                    <a:pt x="78" y="605"/>
                  </a:lnTo>
                  <a:lnTo>
                    <a:pt x="90" y="591"/>
                  </a:lnTo>
                  <a:lnTo>
                    <a:pt x="104" y="578"/>
                  </a:lnTo>
                  <a:lnTo>
                    <a:pt x="118" y="565"/>
                  </a:lnTo>
                  <a:lnTo>
                    <a:pt x="133" y="554"/>
                  </a:lnTo>
                  <a:lnTo>
                    <a:pt x="149" y="542"/>
                  </a:lnTo>
                  <a:lnTo>
                    <a:pt x="166" y="531"/>
                  </a:lnTo>
                  <a:lnTo>
                    <a:pt x="183" y="522"/>
                  </a:lnTo>
                  <a:lnTo>
                    <a:pt x="202" y="513"/>
                  </a:lnTo>
                  <a:lnTo>
                    <a:pt x="220" y="505"/>
                  </a:lnTo>
                  <a:lnTo>
                    <a:pt x="240" y="497"/>
                  </a:lnTo>
                  <a:lnTo>
                    <a:pt x="261" y="491"/>
                  </a:lnTo>
                  <a:lnTo>
                    <a:pt x="281" y="485"/>
                  </a:lnTo>
                  <a:lnTo>
                    <a:pt x="302" y="479"/>
                  </a:lnTo>
                  <a:lnTo>
                    <a:pt x="324" y="474"/>
                  </a:lnTo>
                  <a:lnTo>
                    <a:pt x="346" y="470"/>
                  </a:lnTo>
                  <a:lnTo>
                    <a:pt x="369" y="467"/>
                  </a:lnTo>
                  <a:lnTo>
                    <a:pt x="393" y="464"/>
                  </a:lnTo>
                  <a:lnTo>
                    <a:pt x="417" y="463"/>
                  </a:lnTo>
                  <a:lnTo>
                    <a:pt x="442" y="462"/>
                  </a:lnTo>
                  <a:lnTo>
                    <a:pt x="467" y="461"/>
                  </a:lnTo>
                  <a:lnTo>
                    <a:pt x="467" y="461"/>
                  </a:lnTo>
                  <a:lnTo>
                    <a:pt x="517" y="462"/>
                  </a:lnTo>
                  <a:lnTo>
                    <a:pt x="563" y="464"/>
                  </a:lnTo>
                  <a:lnTo>
                    <a:pt x="606" y="469"/>
                  </a:lnTo>
                  <a:lnTo>
                    <a:pt x="645" y="475"/>
                  </a:lnTo>
                  <a:lnTo>
                    <a:pt x="682" y="481"/>
                  </a:lnTo>
                  <a:lnTo>
                    <a:pt x="717" y="490"/>
                  </a:lnTo>
                  <a:lnTo>
                    <a:pt x="751" y="499"/>
                  </a:lnTo>
                  <a:lnTo>
                    <a:pt x="785" y="509"/>
                  </a:lnTo>
                  <a:lnTo>
                    <a:pt x="785" y="481"/>
                  </a:lnTo>
                  <a:lnTo>
                    <a:pt x="785" y="481"/>
                  </a:lnTo>
                  <a:lnTo>
                    <a:pt x="784" y="451"/>
                  </a:lnTo>
                  <a:lnTo>
                    <a:pt x="780" y="425"/>
                  </a:lnTo>
                  <a:lnTo>
                    <a:pt x="774" y="399"/>
                  </a:lnTo>
                  <a:lnTo>
                    <a:pt x="767" y="375"/>
                  </a:lnTo>
                  <a:lnTo>
                    <a:pt x="756" y="353"/>
                  </a:lnTo>
                  <a:lnTo>
                    <a:pt x="743" y="333"/>
                  </a:lnTo>
                  <a:lnTo>
                    <a:pt x="729" y="315"/>
                  </a:lnTo>
                  <a:lnTo>
                    <a:pt x="712" y="298"/>
                  </a:lnTo>
                  <a:lnTo>
                    <a:pt x="693" y="283"/>
                  </a:lnTo>
                  <a:lnTo>
                    <a:pt x="671" y="271"/>
                  </a:lnTo>
                  <a:lnTo>
                    <a:pt x="649" y="260"/>
                  </a:lnTo>
                  <a:lnTo>
                    <a:pt x="624" y="251"/>
                  </a:lnTo>
                  <a:lnTo>
                    <a:pt x="596" y="243"/>
                  </a:lnTo>
                  <a:lnTo>
                    <a:pt x="566" y="239"/>
                  </a:lnTo>
                  <a:lnTo>
                    <a:pt x="535" y="236"/>
                  </a:lnTo>
                  <a:lnTo>
                    <a:pt x="502" y="235"/>
                  </a:lnTo>
                  <a:lnTo>
                    <a:pt x="502" y="235"/>
                  </a:lnTo>
                  <a:lnTo>
                    <a:pt x="455" y="236"/>
                  </a:lnTo>
                  <a:lnTo>
                    <a:pt x="411" y="240"/>
                  </a:lnTo>
                  <a:lnTo>
                    <a:pt x="368" y="246"/>
                  </a:lnTo>
                  <a:lnTo>
                    <a:pt x="329" y="254"/>
                  </a:lnTo>
                  <a:lnTo>
                    <a:pt x="289" y="265"/>
                  </a:lnTo>
                  <a:lnTo>
                    <a:pt x="250" y="277"/>
                  </a:lnTo>
                  <a:lnTo>
                    <a:pt x="212" y="290"/>
                  </a:lnTo>
                  <a:lnTo>
                    <a:pt x="172" y="307"/>
                  </a:lnTo>
                  <a:lnTo>
                    <a:pt x="100" y="95"/>
                  </a:lnTo>
                  <a:lnTo>
                    <a:pt x="100" y="95"/>
                  </a:lnTo>
                  <a:lnTo>
                    <a:pt x="148" y="75"/>
                  </a:lnTo>
                  <a:lnTo>
                    <a:pt x="196" y="56"/>
                  </a:lnTo>
                  <a:lnTo>
                    <a:pt x="245" y="39"/>
                  </a:lnTo>
                  <a:lnTo>
                    <a:pt x="271" y="32"/>
                  </a:lnTo>
                  <a:lnTo>
                    <a:pt x="296" y="26"/>
                  </a:lnTo>
                  <a:lnTo>
                    <a:pt x="324" y="20"/>
                  </a:lnTo>
                  <a:lnTo>
                    <a:pt x="351" y="14"/>
                  </a:lnTo>
                  <a:lnTo>
                    <a:pt x="380" y="11"/>
                  </a:lnTo>
                  <a:lnTo>
                    <a:pt x="409" y="6"/>
                  </a:lnTo>
                  <a:lnTo>
                    <a:pt x="440" y="3"/>
                  </a:lnTo>
                  <a:lnTo>
                    <a:pt x="471" y="1"/>
                  </a:lnTo>
                  <a:lnTo>
                    <a:pt x="504" y="0"/>
                  </a:lnTo>
                  <a:lnTo>
                    <a:pt x="539" y="0"/>
                  </a:lnTo>
                  <a:lnTo>
                    <a:pt x="539" y="0"/>
                  </a:lnTo>
                  <a:lnTo>
                    <a:pt x="570" y="0"/>
                  </a:lnTo>
                  <a:lnTo>
                    <a:pt x="601" y="1"/>
                  </a:lnTo>
                  <a:lnTo>
                    <a:pt x="630" y="3"/>
                  </a:lnTo>
                  <a:lnTo>
                    <a:pt x="658" y="7"/>
                  </a:lnTo>
                  <a:lnTo>
                    <a:pt x="686" y="12"/>
                  </a:lnTo>
                  <a:lnTo>
                    <a:pt x="712" y="18"/>
                  </a:lnTo>
                  <a:lnTo>
                    <a:pt x="737" y="25"/>
                  </a:lnTo>
                  <a:lnTo>
                    <a:pt x="761" y="32"/>
                  </a:lnTo>
                  <a:lnTo>
                    <a:pt x="785" y="40"/>
                  </a:lnTo>
                  <a:lnTo>
                    <a:pt x="806" y="50"/>
                  </a:lnTo>
                  <a:lnTo>
                    <a:pt x="828" y="61"/>
                  </a:lnTo>
                  <a:lnTo>
                    <a:pt x="848" y="71"/>
                  </a:lnTo>
                  <a:lnTo>
                    <a:pt x="867" y="85"/>
                  </a:lnTo>
                  <a:lnTo>
                    <a:pt x="885" y="98"/>
                  </a:lnTo>
                  <a:lnTo>
                    <a:pt x="903" y="112"/>
                  </a:lnTo>
                  <a:lnTo>
                    <a:pt x="919" y="126"/>
                  </a:lnTo>
                  <a:lnTo>
                    <a:pt x="934" y="143"/>
                  </a:lnTo>
                  <a:lnTo>
                    <a:pt x="948" y="160"/>
                  </a:lnTo>
                  <a:lnTo>
                    <a:pt x="962" y="178"/>
                  </a:lnTo>
                  <a:lnTo>
                    <a:pt x="973" y="197"/>
                  </a:lnTo>
                  <a:lnTo>
                    <a:pt x="985" y="216"/>
                  </a:lnTo>
                  <a:lnTo>
                    <a:pt x="995" y="236"/>
                  </a:lnTo>
                  <a:lnTo>
                    <a:pt x="1005" y="258"/>
                  </a:lnTo>
                  <a:lnTo>
                    <a:pt x="1013" y="279"/>
                  </a:lnTo>
                  <a:lnTo>
                    <a:pt x="1020" y="302"/>
                  </a:lnTo>
                  <a:lnTo>
                    <a:pt x="1027" y="326"/>
                  </a:lnTo>
                  <a:lnTo>
                    <a:pt x="1032" y="351"/>
                  </a:lnTo>
                  <a:lnTo>
                    <a:pt x="1037" y="376"/>
                  </a:lnTo>
                  <a:lnTo>
                    <a:pt x="1040" y="402"/>
                  </a:lnTo>
                  <a:lnTo>
                    <a:pt x="1043" y="429"/>
                  </a:lnTo>
                  <a:lnTo>
                    <a:pt x="1044" y="457"/>
                  </a:lnTo>
                  <a:lnTo>
                    <a:pt x="1044" y="485"/>
                  </a:lnTo>
                  <a:lnTo>
                    <a:pt x="1044" y="1167"/>
                  </a:lnTo>
                  <a:lnTo>
                    <a:pt x="782" y="11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1" name="Freeform 21" descr=" " title=" "/>
            <p:cNvSpPr>
              <a:spLocks/>
            </p:cNvSpPr>
            <p:nvPr userDrawn="1"/>
          </p:nvSpPr>
          <p:spPr bwMode="auto">
            <a:xfrm>
              <a:off x="932309" y="4879372"/>
              <a:ext cx="44673" cy="78145"/>
            </a:xfrm>
            <a:custGeom>
              <a:avLst/>
              <a:gdLst>
                <a:gd name="T0" fmla="*/ 263 w 672"/>
                <a:gd name="T1" fmla="*/ 1172 h 1172"/>
                <a:gd name="T2" fmla="*/ 0 w 672"/>
                <a:gd name="T3" fmla="*/ 1172 h 1172"/>
                <a:gd name="T4" fmla="*/ 0 w 672"/>
                <a:gd name="T5" fmla="*/ 22 h 1172"/>
                <a:gd name="T6" fmla="*/ 263 w 672"/>
                <a:gd name="T7" fmla="*/ 22 h 1172"/>
                <a:gd name="T8" fmla="*/ 263 w 672"/>
                <a:gd name="T9" fmla="*/ 281 h 1172"/>
                <a:gd name="T10" fmla="*/ 263 w 672"/>
                <a:gd name="T11" fmla="*/ 281 h 1172"/>
                <a:gd name="T12" fmla="*/ 277 w 672"/>
                <a:gd name="T13" fmla="*/ 250 h 1172"/>
                <a:gd name="T14" fmla="*/ 293 w 672"/>
                <a:gd name="T15" fmla="*/ 220 h 1172"/>
                <a:gd name="T16" fmla="*/ 311 w 672"/>
                <a:gd name="T17" fmla="*/ 190 h 1172"/>
                <a:gd name="T18" fmla="*/ 329 w 672"/>
                <a:gd name="T19" fmla="*/ 164 h 1172"/>
                <a:gd name="T20" fmla="*/ 349 w 672"/>
                <a:gd name="T21" fmla="*/ 137 h 1172"/>
                <a:gd name="T22" fmla="*/ 371 w 672"/>
                <a:gd name="T23" fmla="*/ 115 h 1172"/>
                <a:gd name="T24" fmla="*/ 393 w 672"/>
                <a:gd name="T25" fmla="*/ 92 h 1172"/>
                <a:gd name="T26" fmla="*/ 418 w 672"/>
                <a:gd name="T27" fmla="*/ 73 h 1172"/>
                <a:gd name="T28" fmla="*/ 445 w 672"/>
                <a:gd name="T29" fmla="*/ 55 h 1172"/>
                <a:gd name="T30" fmla="*/ 472 w 672"/>
                <a:gd name="T31" fmla="*/ 39 h 1172"/>
                <a:gd name="T32" fmla="*/ 501 w 672"/>
                <a:gd name="T33" fmla="*/ 26 h 1172"/>
                <a:gd name="T34" fmla="*/ 516 w 672"/>
                <a:gd name="T35" fmla="*/ 22 h 1172"/>
                <a:gd name="T36" fmla="*/ 532 w 672"/>
                <a:gd name="T37" fmla="*/ 16 h 1172"/>
                <a:gd name="T38" fmla="*/ 549 w 672"/>
                <a:gd name="T39" fmla="*/ 12 h 1172"/>
                <a:gd name="T40" fmla="*/ 564 w 672"/>
                <a:gd name="T41" fmla="*/ 8 h 1172"/>
                <a:gd name="T42" fmla="*/ 581 w 672"/>
                <a:gd name="T43" fmla="*/ 5 h 1172"/>
                <a:gd name="T44" fmla="*/ 599 w 672"/>
                <a:gd name="T45" fmla="*/ 2 h 1172"/>
                <a:gd name="T46" fmla="*/ 615 w 672"/>
                <a:gd name="T47" fmla="*/ 1 h 1172"/>
                <a:gd name="T48" fmla="*/ 633 w 672"/>
                <a:gd name="T49" fmla="*/ 0 h 1172"/>
                <a:gd name="T50" fmla="*/ 652 w 672"/>
                <a:gd name="T51" fmla="*/ 0 h 1172"/>
                <a:gd name="T52" fmla="*/ 672 w 672"/>
                <a:gd name="T53" fmla="*/ 0 h 1172"/>
                <a:gd name="T54" fmla="*/ 672 w 672"/>
                <a:gd name="T55" fmla="*/ 278 h 1172"/>
                <a:gd name="T56" fmla="*/ 656 w 672"/>
                <a:gd name="T57" fmla="*/ 278 h 1172"/>
                <a:gd name="T58" fmla="*/ 656 w 672"/>
                <a:gd name="T59" fmla="*/ 278 h 1172"/>
                <a:gd name="T60" fmla="*/ 635 w 672"/>
                <a:gd name="T61" fmla="*/ 280 h 1172"/>
                <a:gd name="T62" fmla="*/ 613 w 672"/>
                <a:gd name="T63" fmla="*/ 281 h 1172"/>
                <a:gd name="T64" fmla="*/ 593 w 672"/>
                <a:gd name="T65" fmla="*/ 283 h 1172"/>
                <a:gd name="T66" fmla="*/ 572 w 672"/>
                <a:gd name="T67" fmla="*/ 285 h 1172"/>
                <a:gd name="T68" fmla="*/ 553 w 672"/>
                <a:gd name="T69" fmla="*/ 290 h 1172"/>
                <a:gd name="T70" fmla="*/ 534 w 672"/>
                <a:gd name="T71" fmla="*/ 295 h 1172"/>
                <a:gd name="T72" fmla="*/ 515 w 672"/>
                <a:gd name="T73" fmla="*/ 301 h 1172"/>
                <a:gd name="T74" fmla="*/ 497 w 672"/>
                <a:gd name="T75" fmla="*/ 307 h 1172"/>
                <a:gd name="T76" fmla="*/ 479 w 672"/>
                <a:gd name="T77" fmla="*/ 314 h 1172"/>
                <a:gd name="T78" fmla="*/ 463 w 672"/>
                <a:gd name="T79" fmla="*/ 323 h 1172"/>
                <a:gd name="T80" fmla="*/ 446 w 672"/>
                <a:gd name="T81" fmla="*/ 332 h 1172"/>
                <a:gd name="T82" fmla="*/ 430 w 672"/>
                <a:gd name="T83" fmla="*/ 343 h 1172"/>
                <a:gd name="T84" fmla="*/ 415 w 672"/>
                <a:gd name="T85" fmla="*/ 354 h 1172"/>
                <a:gd name="T86" fmla="*/ 400 w 672"/>
                <a:gd name="T87" fmla="*/ 366 h 1172"/>
                <a:gd name="T88" fmla="*/ 386 w 672"/>
                <a:gd name="T89" fmla="*/ 379 h 1172"/>
                <a:gd name="T90" fmla="*/ 373 w 672"/>
                <a:gd name="T91" fmla="*/ 392 h 1172"/>
                <a:gd name="T92" fmla="*/ 360 w 672"/>
                <a:gd name="T93" fmla="*/ 407 h 1172"/>
                <a:gd name="T94" fmla="*/ 348 w 672"/>
                <a:gd name="T95" fmla="*/ 423 h 1172"/>
                <a:gd name="T96" fmla="*/ 337 w 672"/>
                <a:gd name="T97" fmla="*/ 438 h 1172"/>
                <a:gd name="T98" fmla="*/ 326 w 672"/>
                <a:gd name="T99" fmla="*/ 456 h 1172"/>
                <a:gd name="T100" fmla="*/ 317 w 672"/>
                <a:gd name="T101" fmla="*/ 474 h 1172"/>
                <a:gd name="T102" fmla="*/ 308 w 672"/>
                <a:gd name="T103" fmla="*/ 493 h 1172"/>
                <a:gd name="T104" fmla="*/ 300 w 672"/>
                <a:gd name="T105" fmla="*/ 514 h 1172"/>
                <a:gd name="T106" fmla="*/ 292 w 672"/>
                <a:gd name="T107" fmla="*/ 534 h 1172"/>
                <a:gd name="T108" fmla="*/ 286 w 672"/>
                <a:gd name="T109" fmla="*/ 557 h 1172"/>
                <a:gd name="T110" fmla="*/ 280 w 672"/>
                <a:gd name="T111" fmla="*/ 579 h 1172"/>
                <a:gd name="T112" fmla="*/ 275 w 672"/>
                <a:gd name="T113" fmla="*/ 602 h 1172"/>
                <a:gd name="T114" fmla="*/ 270 w 672"/>
                <a:gd name="T115" fmla="*/ 627 h 1172"/>
                <a:gd name="T116" fmla="*/ 268 w 672"/>
                <a:gd name="T117" fmla="*/ 652 h 1172"/>
                <a:gd name="T118" fmla="*/ 265 w 672"/>
                <a:gd name="T119" fmla="*/ 678 h 1172"/>
                <a:gd name="T120" fmla="*/ 264 w 672"/>
                <a:gd name="T121" fmla="*/ 706 h 1172"/>
                <a:gd name="T122" fmla="*/ 263 w 672"/>
                <a:gd name="T123" fmla="*/ 735 h 1172"/>
                <a:gd name="T124" fmla="*/ 263 w 672"/>
                <a:gd name="T125" fmla="*/ 1172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2" h="1172">
                  <a:moveTo>
                    <a:pt x="263" y="1172"/>
                  </a:moveTo>
                  <a:lnTo>
                    <a:pt x="0" y="1172"/>
                  </a:lnTo>
                  <a:lnTo>
                    <a:pt x="0" y="22"/>
                  </a:lnTo>
                  <a:lnTo>
                    <a:pt x="263" y="22"/>
                  </a:lnTo>
                  <a:lnTo>
                    <a:pt x="263" y="281"/>
                  </a:lnTo>
                  <a:lnTo>
                    <a:pt x="263" y="281"/>
                  </a:lnTo>
                  <a:lnTo>
                    <a:pt x="277" y="250"/>
                  </a:lnTo>
                  <a:lnTo>
                    <a:pt x="293" y="220"/>
                  </a:lnTo>
                  <a:lnTo>
                    <a:pt x="311" y="190"/>
                  </a:lnTo>
                  <a:lnTo>
                    <a:pt x="329" y="164"/>
                  </a:lnTo>
                  <a:lnTo>
                    <a:pt x="349" y="137"/>
                  </a:lnTo>
                  <a:lnTo>
                    <a:pt x="371" y="115"/>
                  </a:lnTo>
                  <a:lnTo>
                    <a:pt x="393" y="92"/>
                  </a:lnTo>
                  <a:lnTo>
                    <a:pt x="418" y="73"/>
                  </a:lnTo>
                  <a:lnTo>
                    <a:pt x="445" y="55"/>
                  </a:lnTo>
                  <a:lnTo>
                    <a:pt x="472" y="39"/>
                  </a:lnTo>
                  <a:lnTo>
                    <a:pt x="501" y="26"/>
                  </a:lnTo>
                  <a:lnTo>
                    <a:pt x="516" y="22"/>
                  </a:lnTo>
                  <a:lnTo>
                    <a:pt x="532" y="16"/>
                  </a:lnTo>
                  <a:lnTo>
                    <a:pt x="549" y="12"/>
                  </a:lnTo>
                  <a:lnTo>
                    <a:pt x="564" y="8"/>
                  </a:lnTo>
                  <a:lnTo>
                    <a:pt x="581" y="5"/>
                  </a:lnTo>
                  <a:lnTo>
                    <a:pt x="599" y="2"/>
                  </a:lnTo>
                  <a:lnTo>
                    <a:pt x="615" y="1"/>
                  </a:lnTo>
                  <a:lnTo>
                    <a:pt x="633" y="0"/>
                  </a:lnTo>
                  <a:lnTo>
                    <a:pt x="652" y="0"/>
                  </a:lnTo>
                  <a:lnTo>
                    <a:pt x="672" y="0"/>
                  </a:lnTo>
                  <a:lnTo>
                    <a:pt x="672" y="278"/>
                  </a:lnTo>
                  <a:lnTo>
                    <a:pt x="656" y="278"/>
                  </a:lnTo>
                  <a:lnTo>
                    <a:pt x="656" y="278"/>
                  </a:lnTo>
                  <a:lnTo>
                    <a:pt x="635" y="280"/>
                  </a:lnTo>
                  <a:lnTo>
                    <a:pt x="613" y="281"/>
                  </a:lnTo>
                  <a:lnTo>
                    <a:pt x="593" y="283"/>
                  </a:lnTo>
                  <a:lnTo>
                    <a:pt x="572" y="285"/>
                  </a:lnTo>
                  <a:lnTo>
                    <a:pt x="553" y="290"/>
                  </a:lnTo>
                  <a:lnTo>
                    <a:pt x="534" y="295"/>
                  </a:lnTo>
                  <a:lnTo>
                    <a:pt x="515" y="301"/>
                  </a:lnTo>
                  <a:lnTo>
                    <a:pt x="497" y="307"/>
                  </a:lnTo>
                  <a:lnTo>
                    <a:pt x="479" y="314"/>
                  </a:lnTo>
                  <a:lnTo>
                    <a:pt x="463" y="323"/>
                  </a:lnTo>
                  <a:lnTo>
                    <a:pt x="446" y="332"/>
                  </a:lnTo>
                  <a:lnTo>
                    <a:pt x="430" y="343"/>
                  </a:lnTo>
                  <a:lnTo>
                    <a:pt x="415" y="354"/>
                  </a:lnTo>
                  <a:lnTo>
                    <a:pt x="400" y="366"/>
                  </a:lnTo>
                  <a:lnTo>
                    <a:pt x="386" y="379"/>
                  </a:lnTo>
                  <a:lnTo>
                    <a:pt x="373" y="392"/>
                  </a:lnTo>
                  <a:lnTo>
                    <a:pt x="360" y="407"/>
                  </a:lnTo>
                  <a:lnTo>
                    <a:pt x="348" y="423"/>
                  </a:lnTo>
                  <a:lnTo>
                    <a:pt x="337" y="438"/>
                  </a:lnTo>
                  <a:lnTo>
                    <a:pt x="326" y="456"/>
                  </a:lnTo>
                  <a:lnTo>
                    <a:pt x="317" y="474"/>
                  </a:lnTo>
                  <a:lnTo>
                    <a:pt x="308" y="493"/>
                  </a:lnTo>
                  <a:lnTo>
                    <a:pt x="300" y="514"/>
                  </a:lnTo>
                  <a:lnTo>
                    <a:pt x="292" y="534"/>
                  </a:lnTo>
                  <a:lnTo>
                    <a:pt x="286" y="557"/>
                  </a:lnTo>
                  <a:lnTo>
                    <a:pt x="280" y="579"/>
                  </a:lnTo>
                  <a:lnTo>
                    <a:pt x="275" y="602"/>
                  </a:lnTo>
                  <a:lnTo>
                    <a:pt x="270" y="627"/>
                  </a:lnTo>
                  <a:lnTo>
                    <a:pt x="268" y="652"/>
                  </a:lnTo>
                  <a:lnTo>
                    <a:pt x="265" y="678"/>
                  </a:lnTo>
                  <a:lnTo>
                    <a:pt x="264" y="706"/>
                  </a:lnTo>
                  <a:lnTo>
                    <a:pt x="263" y="735"/>
                  </a:lnTo>
                  <a:lnTo>
                    <a:pt x="263" y="11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2" name="Freeform 22" descr=" " title=" "/>
            <p:cNvSpPr>
              <a:spLocks noEditPoints="1"/>
            </p:cNvSpPr>
            <p:nvPr userDrawn="1"/>
          </p:nvSpPr>
          <p:spPr bwMode="auto">
            <a:xfrm>
              <a:off x="978849" y="4851501"/>
              <a:ext cx="79345" cy="107616"/>
            </a:xfrm>
            <a:custGeom>
              <a:avLst/>
              <a:gdLst>
                <a:gd name="T0" fmla="*/ 564 w 1191"/>
                <a:gd name="T1" fmla="*/ 646 h 1615"/>
                <a:gd name="T2" fmla="*/ 499 w 1191"/>
                <a:gd name="T3" fmla="*/ 659 h 1615"/>
                <a:gd name="T4" fmla="*/ 441 w 1191"/>
                <a:gd name="T5" fmla="*/ 683 h 1615"/>
                <a:gd name="T6" fmla="*/ 388 w 1191"/>
                <a:gd name="T7" fmla="*/ 720 h 1615"/>
                <a:gd name="T8" fmla="*/ 343 w 1191"/>
                <a:gd name="T9" fmla="*/ 768 h 1615"/>
                <a:gd name="T10" fmla="*/ 307 w 1191"/>
                <a:gd name="T11" fmla="*/ 827 h 1615"/>
                <a:gd name="T12" fmla="*/ 282 w 1191"/>
                <a:gd name="T13" fmla="*/ 895 h 1615"/>
                <a:gd name="T14" fmla="*/ 268 w 1191"/>
                <a:gd name="T15" fmla="*/ 972 h 1615"/>
                <a:gd name="T16" fmla="*/ 266 w 1191"/>
                <a:gd name="T17" fmla="*/ 1036 h 1615"/>
                <a:gd name="T18" fmla="*/ 277 w 1191"/>
                <a:gd name="T19" fmla="*/ 1114 h 1615"/>
                <a:gd name="T20" fmla="*/ 300 w 1191"/>
                <a:gd name="T21" fmla="*/ 1185 h 1615"/>
                <a:gd name="T22" fmla="*/ 333 w 1191"/>
                <a:gd name="T23" fmla="*/ 1246 h 1615"/>
                <a:gd name="T24" fmla="*/ 376 w 1191"/>
                <a:gd name="T25" fmla="*/ 1297 h 1615"/>
                <a:gd name="T26" fmla="*/ 428 w 1191"/>
                <a:gd name="T27" fmla="*/ 1337 h 1615"/>
                <a:gd name="T28" fmla="*/ 485 w 1191"/>
                <a:gd name="T29" fmla="*/ 1365 h 1615"/>
                <a:gd name="T30" fmla="*/ 548 w 1191"/>
                <a:gd name="T31" fmla="*/ 1382 h 1615"/>
                <a:gd name="T32" fmla="*/ 597 w 1191"/>
                <a:gd name="T33" fmla="*/ 1385 h 1615"/>
                <a:gd name="T34" fmla="*/ 663 w 1191"/>
                <a:gd name="T35" fmla="*/ 1378 h 1615"/>
                <a:gd name="T36" fmla="*/ 724 w 1191"/>
                <a:gd name="T37" fmla="*/ 1359 h 1615"/>
                <a:gd name="T38" fmla="*/ 780 w 1191"/>
                <a:gd name="T39" fmla="*/ 1327 h 1615"/>
                <a:gd name="T40" fmla="*/ 830 w 1191"/>
                <a:gd name="T41" fmla="*/ 1284 h 1615"/>
                <a:gd name="T42" fmla="*/ 872 w 1191"/>
                <a:gd name="T43" fmla="*/ 1230 h 1615"/>
                <a:gd name="T44" fmla="*/ 904 w 1191"/>
                <a:gd name="T45" fmla="*/ 1167 h 1615"/>
                <a:gd name="T46" fmla="*/ 924 w 1191"/>
                <a:gd name="T47" fmla="*/ 1095 h 1615"/>
                <a:gd name="T48" fmla="*/ 930 w 1191"/>
                <a:gd name="T49" fmla="*/ 1015 h 1615"/>
                <a:gd name="T50" fmla="*/ 927 w 1191"/>
                <a:gd name="T51" fmla="*/ 954 h 1615"/>
                <a:gd name="T52" fmla="*/ 910 w 1191"/>
                <a:gd name="T53" fmla="*/ 879 h 1615"/>
                <a:gd name="T54" fmla="*/ 881 w 1191"/>
                <a:gd name="T55" fmla="*/ 813 h 1615"/>
                <a:gd name="T56" fmla="*/ 842 w 1191"/>
                <a:gd name="T57" fmla="*/ 758 h 1615"/>
                <a:gd name="T58" fmla="*/ 793 w 1191"/>
                <a:gd name="T59" fmla="*/ 712 h 1615"/>
                <a:gd name="T60" fmla="*/ 738 w 1191"/>
                <a:gd name="T61" fmla="*/ 677 h 1615"/>
                <a:gd name="T62" fmla="*/ 678 w 1191"/>
                <a:gd name="T63" fmla="*/ 655 h 1615"/>
                <a:gd name="T64" fmla="*/ 614 w 1191"/>
                <a:gd name="T65" fmla="*/ 645 h 1615"/>
                <a:gd name="T66" fmla="*/ 927 w 1191"/>
                <a:gd name="T67" fmla="*/ 1399 h 1615"/>
                <a:gd name="T68" fmla="*/ 856 w 1191"/>
                <a:gd name="T69" fmla="*/ 1482 h 1615"/>
                <a:gd name="T70" fmla="*/ 769 w 1191"/>
                <a:gd name="T71" fmla="*/ 1552 h 1615"/>
                <a:gd name="T72" fmla="*/ 663 w 1191"/>
                <a:gd name="T73" fmla="*/ 1597 h 1615"/>
                <a:gd name="T74" fmla="*/ 534 w 1191"/>
                <a:gd name="T75" fmla="*/ 1615 h 1615"/>
                <a:gd name="T76" fmla="*/ 459 w 1191"/>
                <a:gd name="T77" fmla="*/ 1609 h 1615"/>
                <a:gd name="T78" fmla="*/ 361 w 1191"/>
                <a:gd name="T79" fmla="*/ 1584 h 1615"/>
                <a:gd name="T80" fmla="*/ 269 w 1191"/>
                <a:gd name="T81" fmla="*/ 1540 h 1615"/>
                <a:gd name="T82" fmla="*/ 185 w 1191"/>
                <a:gd name="T83" fmla="*/ 1477 h 1615"/>
                <a:gd name="T84" fmla="*/ 113 w 1191"/>
                <a:gd name="T85" fmla="*/ 1396 h 1615"/>
                <a:gd name="T86" fmla="*/ 57 w 1191"/>
                <a:gd name="T87" fmla="*/ 1297 h 1615"/>
                <a:gd name="T88" fmla="*/ 19 w 1191"/>
                <a:gd name="T89" fmla="*/ 1182 h 1615"/>
                <a:gd name="T90" fmla="*/ 1 w 1191"/>
                <a:gd name="T91" fmla="*/ 1050 h 1615"/>
                <a:gd name="T92" fmla="*/ 4 w 1191"/>
                <a:gd name="T93" fmla="*/ 945 h 1615"/>
                <a:gd name="T94" fmla="*/ 26 w 1191"/>
                <a:gd name="T95" fmla="*/ 817 h 1615"/>
                <a:gd name="T96" fmla="*/ 69 w 1191"/>
                <a:gd name="T97" fmla="*/ 706 h 1615"/>
                <a:gd name="T98" fmla="*/ 129 w 1191"/>
                <a:gd name="T99" fmla="*/ 612 h 1615"/>
                <a:gd name="T100" fmla="*/ 203 w 1191"/>
                <a:gd name="T101" fmla="*/ 535 h 1615"/>
                <a:gd name="T102" fmla="*/ 289 w 1191"/>
                <a:gd name="T103" fmla="*/ 478 h 1615"/>
                <a:gd name="T104" fmla="*/ 383 w 1191"/>
                <a:gd name="T105" fmla="*/ 438 h 1615"/>
                <a:gd name="T106" fmla="*/ 484 w 1191"/>
                <a:gd name="T107" fmla="*/ 418 h 1615"/>
                <a:gd name="T108" fmla="*/ 570 w 1191"/>
                <a:gd name="T109" fmla="*/ 417 h 1615"/>
                <a:gd name="T110" fmla="*/ 693 w 1191"/>
                <a:gd name="T111" fmla="*/ 441 h 1615"/>
                <a:gd name="T112" fmla="*/ 794 w 1191"/>
                <a:gd name="T113" fmla="*/ 492 h 1615"/>
                <a:gd name="T114" fmla="*/ 875 w 1191"/>
                <a:gd name="T115" fmla="*/ 560 h 1615"/>
                <a:gd name="T116" fmla="*/ 927 w 1191"/>
                <a:gd name="T117" fmla="*/ 0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1" h="1615">
                  <a:moveTo>
                    <a:pt x="597" y="644"/>
                  </a:moveTo>
                  <a:lnTo>
                    <a:pt x="597" y="644"/>
                  </a:lnTo>
                  <a:lnTo>
                    <a:pt x="580" y="645"/>
                  </a:lnTo>
                  <a:lnTo>
                    <a:pt x="564" y="646"/>
                  </a:lnTo>
                  <a:lnTo>
                    <a:pt x="547" y="649"/>
                  </a:lnTo>
                  <a:lnTo>
                    <a:pt x="531" y="651"/>
                  </a:lnTo>
                  <a:lnTo>
                    <a:pt x="516" y="655"/>
                  </a:lnTo>
                  <a:lnTo>
                    <a:pt x="499" y="659"/>
                  </a:lnTo>
                  <a:lnTo>
                    <a:pt x="485" y="664"/>
                  </a:lnTo>
                  <a:lnTo>
                    <a:pt x="469" y="670"/>
                  </a:lnTo>
                  <a:lnTo>
                    <a:pt x="455" y="676"/>
                  </a:lnTo>
                  <a:lnTo>
                    <a:pt x="441" y="683"/>
                  </a:lnTo>
                  <a:lnTo>
                    <a:pt x="426" y="692"/>
                  </a:lnTo>
                  <a:lnTo>
                    <a:pt x="413" y="701"/>
                  </a:lnTo>
                  <a:lnTo>
                    <a:pt x="400" y="711"/>
                  </a:lnTo>
                  <a:lnTo>
                    <a:pt x="388" y="720"/>
                  </a:lnTo>
                  <a:lnTo>
                    <a:pt x="375" y="731"/>
                  </a:lnTo>
                  <a:lnTo>
                    <a:pt x="364" y="743"/>
                  </a:lnTo>
                  <a:lnTo>
                    <a:pt x="354" y="755"/>
                  </a:lnTo>
                  <a:lnTo>
                    <a:pt x="343" y="768"/>
                  </a:lnTo>
                  <a:lnTo>
                    <a:pt x="333" y="782"/>
                  </a:lnTo>
                  <a:lnTo>
                    <a:pt x="324" y="797"/>
                  </a:lnTo>
                  <a:lnTo>
                    <a:pt x="315" y="811"/>
                  </a:lnTo>
                  <a:lnTo>
                    <a:pt x="307" y="827"/>
                  </a:lnTo>
                  <a:lnTo>
                    <a:pt x="300" y="843"/>
                  </a:lnTo>
                  <a:lnTo>
                    <a:pt x="293" y="860"/>
                  </a:lnTo>
                  <a:lnTo>
                    <a:pt x="287" y="877"/>
                  </a:lnTo>
                  <a:lnTo>
                    <a:pt x="282" y="895"/>
                  </a:lnTo>
                  <a:lnTo>
                    <a:pt x="277" y="914"/>
                  </a:lnTo>
                  <a:lnTo>
                    <a:pt x="274" y="933"/>
                  </a:lnTo>
                  <a:lnTo>
                    <a:pt x="270" y="952"/>
                  </a:lnTo>
                  <a:lnTo>
                    <a:pt x="268" y="972"/>
                  </a:lnTo>
                  <a:lnTo>
                    <a:pt x="266" y="994"/>
                  </a:lnTo>
                  <a:lnTo>
                    <a:pt x="266" y="1015"/>
                  </a:lnTo>
                  <a:lnTo>
                    <a:pt x="266" y="1015"/>
                  </a:lnTo>
                  <a:lnTo>
                    <a:pt x="266" y="1036"/>
                  </a:lnTo>
                  <a:lnTo>
                    <a:pt x="268" y="1057"/>
                  </a:lnTo>
                  <a:lnTo>
                    <a:pt x="270" y="1076"/>
                  </a:lnTo>
                  <a:lnTo>
                    <a:pt x="274" y="1096"/>
                  </a:lnTo>
                  <a:lnTo>
                    <a:pt x="277" y="1114"/>
                  </a:lnTo>
                  <a:lnTo>
                    <a:pt x="282" y="1133"/>
                  </a:lnTo>
                  <a:lnTo>
                    <a:pt x="287" y="1151"/>
                  </a:lnTo>
                  <a:lnTo>
                    <a:pt x="293" y="1168"/>
                  </a:lnTo>
                  <a:lnTo>
                    <a:pt x="300" y="1185"/>
                  </a:lnTo>
                  <a:lnTo>
                    <a:pt x="307" y="1202"/>
                  </a:lnTo>
                  <a:lnTo>
                    <a:pt x="315" y="1217"/>
                  </a:lnTo>
                  <a:lnTo>
                    <a:pt x="324" y="1231"/>
                  </a:lnTo>
                  <a:lnTo>
                    <a:pt x="333" y="1246"/>
                  </a:lnTo>
                  <a:lnTo>
                    <a:pt x="343" y="1260"/>
                  </a:lnTo>
                  <a:lnTo>
                    <a:pt x="354" y="1273"/>
                  </a:lnTo>
                  <a:lnTo>
                    <a:pt x="365" y="1285"/>
                  </a:lnTo>
                  <a:lnTo>
                    <a:pt x="376" y="1297"/>
                  </a:lnTo>
                  <a:lnTo>
                    <a:pt x="388" y="1308"/>
                  </a:lnTo>
                  <a:lnTo>
                    <a:pt x="401" y="1319"/>
                  </a:lnTo>
                  <a:lnTo>
                    <a:pt x="414" y="1328"/>
                  </a:lnTo>
                  <a:lnTo>
                    <a:pt x="428" y="1337"/>
                  </a:lnTo>
                  <a:lnTo>
                    <a:pt x="442" y="1345"/>
                  </a:lnTo>
                  <a:lnTo>
                    <a:pt x="456" y="1352"/>
                  </a:lnTo>
                  <a:lnTo>
                    <a:pt x="471" y="1359"/>
                  </a:lnTo>
                  <a:lnTo>
                    <a:pt x="485" y="1365"/>
                  </a:lnTo>
                  <a:lnTo>
                    <a:pt x="500" y="1371"/>
                  </a:lnTo>
                  <a:lnTo>
                    <a:pt x="516" y="1375"/>
                  </a:lnTo>
                  <a:lnTo>
                    <a:pt x="531" y="1378"/>
                  </a:lnTo>
                  <a:lnTo>
                    <a:pt x="548" y="1382"/>
                  </a:lnTo>
                  <a:lnTo>
                    <a:pt x="565" y="1383"/>
                  </a:lnTo>
                  <a:lnTo>
                    <a:pt x="580" y="1385"/>
                  </a:lnTo>
                  <a:lnTo>
                    <a:pt x="597" y="1385"/>
                  </a:lnTo>
                  <a:lnTo>
                    <a:pt x="597" y="1385"/>
                  </a:lnTo>
                  <a:lnTo>
                    <a:pt x="614" y="1384"/>
                  </a:lnTo>
                  <a:lnTo>
                    <a:pt x="631" y="1383"/>
                  </a:lnTo>
                  <a:lnTo>
                    <a:pt x="646" y="1382"/>
                  </a:lnTo>
                  <a:lnTo>
                    <a:pt x="663" y="1378"/>
                  </a:lnTo>
                  <a:lnTo>
                    <a:pt x="678" y="1375"/>
                  </a:lnTo>
                  <a:lnTo>
                    <a:pt x="694" y="1370"/>
                  </a:lnTo>
                  <a:lnTo>
                    <a:pt x="709" y="1365"/>
                  </a:lnTo>
                  <a:lnTo>
                    <a:pt x="724" y="1359"/>
                  </a:lnTo>
                  <a:lnTo>
                    <a:pt x="738" y="1352"/>
                  </a:lnTo>
                  <a:lnTo>
                    <a:pt x="752" y="1345"/>
                  </a:lnTo>
                  <a:lnTo>
                    <a:pt x="767" y="1337"/>
                  </a:lnTo>
                  <a:lnTo>
                    <a:pt x="780" y="1327"/>
                  </a:lnTo>
                  <a:lnTo>
                    <a:pt x="793" y="1317"/>
                  </a:lnTo>
                  <a:lnTo>
                    <a:pt x="806" y="1307"/>
                  </a:lnTo>
                  <a:lnTo>
                    <a:pt x="818" y="1296"/>
                  </a:lnTo>
                  <a:lnTo>
                    <a:pt x="830" y="1284"/>
                  </a:lnTo>
                  <a:lnTo>
                    <a:pt x="842" y="1272"/>
                  </a:lnTo>
                  <a:lnTo>
                    <a:pt x="853" y="1259"/>
                  </a:lnTo>
                  <a:lnTo>
                    <a:pt x="862" y="1245"/>
                  </a:lnTo>
                  <a:lnTo>
                    <a:pt x="872" y="1230"/>
                  </a:lnTo>
                  <a:lnTo>
                    <a:pt x="881" y="1216"/>
                  </a:lnTo>
                  <a:lnTo>
                    <a:pt x="889" y="1200"/>
                  </a:lnTo>
                  <a:lnTo>
                    <a:pt x="897" y="1184"/>
                  </a:lnTo>
                  <a:lnTo>
                    <a:pt x="904" y="1167"/>
                  </a:lnTo>
                  <a:lnTo>
                    <a:pt x="910" y="1150"/>
                  </a:lnTo>
                  <a:lnTo>
                    <a:pt x="915" y="1132"/>
                  </a:lnTo>
                  <a:lnTo>
                    <a:pt x="920" y="1114"/>
                  </a:lnTo>
                  <a:lnTo>
                    <a:pt x="924" y="1095"/>
                  </a:lnTo>
                  <a:lnTo>
                    <a:pt x="927" y="1076"/>
                  </a:lnTo>
                  <a:lnTo>
                    <a:pt x="929" y="1056"/>
                  </a:lnTo>
                  <a:lnTo>
                    <a:pt x="930" y="1036"/>
                  </a:lnTo>
                  <a:lnTo>
                    <a:pt x="930" y="1015"/>
                  </a:lnTo>
                  <a:lnTo>
                    <a:pt x="930" y="1015"/>
                  </a:lnTo>
                  <a:lnTo>
                    <a:pt x="930" y="994"/>
                  </a:lnTo>
                  <a:lnTo>
                    <a:pt x="929" y="973"/>
                  </a:lnTo>
                  <a:lnTo>
                    <a:pt x="927" y="954"/>
                  </a:lnTo>
                  <a:lnTo>
                    <a:pt x="924" y="934"/>
                  </a:lnTo>
                  <a:lnTo>
                    <a:pt x="920" y="916"/>
                  </a:lnTo>
                  <a:lnTo>
                    <a:pt x="915" y="897"/>
                  </a:lnTo>
                  <a:lnTo>
                    <a:pt x="910" y="879"/>
                  </a:lnTo>
                  <a:lnTo>
                    <a:pt x="904" y="862"/>
                  </a:lnTo>
                  <a:lnTo>
                    <a:pt x="897" y="846"/>
                  </a:lnTo>
                  <a:lnTo>
                    <a:pt x="889" y="829"/>
                  </a:lnTo>
                  <a:lnTo>
                    <a:pt x="881" y="813"/>
                  </a:lnTo>
                  <a:lnTo>
                    <a:pt x="872" y="799"/>
                  </a:lnTo>
                  <a:lnTo>
                    <a:pt x="862" y="785"/>
                  </a:lnTo>
                  <a:lnTo>
                    <a:pt x="853" y="770"/>
                  </a:lnTo>
                  <a:lnTo>
                    <a:pt x="842" y="758"/>
                  </a:lnTo>
                  <a:lnTo>
                    <a:pt x="830" y="745"/>
                  </a:lnTo>
                  <a:lnTo>
                    <a:pt x="818" y="733"/>
                  </a:lnTo>
                  <a:lnTo>
                    <a:pt x="806" y="723"/>
                  </a:lnTo>
                  <a:lnTo>
                    <a:pt x="793" y="712"/>
                  </a:lnTo>
                  <a:lnTo>
                    <a:pt x="780" y="702"/>
                  </a:lnTo>
                  <a:lnTo>
                    <a:pt x="767" y="694"/>
                  </a:lnTo>
                  <a:lnTo>
                    <a:pt x="752" y="686"/>
                  </a:lnTo>
                  <a:lnTo>
                    <a:pt x="738" y="677"/>
                  </a:lnTo>
                  <a:lnTo>
                    <a:pt x="724" y="671"/>
                  </a:lnTo>
                  <a:lnTo>
                    <a:pt x="709" y="664"/>
                  </a:lnTo>
                  <a:lnTo>
                    <a:pt x="694" y="659"/>
                  </a:lnTo>
                  <a:lnTo>
                    <a:pt x="678" y="655"/>
                  </a:lnTo>
                  <a:lnTo>
                    <a:pt x="663" y="651"/>
                  </a:lnTo>
                  <a:lnTo>
                    <a:pt x="646" y="649"/>
                  </a:lnTo>
                  <a:lnTo>
                    <a:pt x="631" y="646"/>
                  </a:lnTo>
                  <a:lnTo>
                    <a:pt x="614" y="645"/>
                  </a:lnTo>
                  <a:lnTo>
                    <a:pt x="597" y="644"/>
                  </a:lnTo>
                  <a:close/>
                  <a:moveTo>
                    <a:pt x="927" y="1590"/>
                  </a:moveTo>
                  <a:lnTo>
                    <a:pt x="927" y="1399"/>
                  </a:lnTo>
                  <a:lnTo>
                    <a:pt x="927" y="1399"/>
                  </a:lnTo>
                  <a:lnTo>
                    <a:pt x="910" y="1420"/>
                  </a:lnTo>
                  <a:lnTo>
                    <a:pt x="893" y="1442"/>
                  </a:lnTo>
                  <a:lnTo>
                    <a:pt x="875" y="1463"/>
                  </a:lnTo>
                  <a:lnTo>
                    <a:pt x="856" y="1482"/>
                  </a:lnTo>
                  <a:lnTo>
                    <a:pt x="836" y="1501"/>
                  </a:lnTo>
                  <a:lnTo>
                    <a:pt x="815" y="1519"/>
                  </a:lnTo>
                  <a:lnTo>
                    <a:pt x="792" y="1536"/>
                  </a:lnTo>
                  <a:lnTo>
                    <a:pt x="769" y="1552"/>
                  </a:lnTo>
                  <a:lnTo>
                    <a:pt x="744" y="1565"/>
                  </a:lnTo>
                  <a:lnTo>
                    <a:pt x="719" y="1578"/>
                  </a:lnTo>
                  <a:lnTo>
                    <a:pt x="692" y="1589"/>
                  </a:lnTo>
                  <a:lnTo>
                    <a:pt x="663" y="1597"/>
                  </a:lnTo>
                  <a:lnTo>
                    <a:pt x="633" y="1604"/>
                  </a:lnTo>
                  <a:lnTo>
                    <a:pt x="602" y="1610"/>
                  </a:lnTo>
                  <a:lnTo>
                    <a:pt x="568" y="1614"/>
                  </a:lnTo>
                  <a:lnTo>
                    <a:pt x="534" y="1615"/>
                  </a:lnTo>
                  <a:lnTo>
                    <a:pt x="534" y="1615"/>
                  </a:lnTo>
                  <a:lnTo>
                    <a:pt x="509" y="1614"/>
                  </a:lnTo>
                  <a:lnTo>
                    <a:pt x="484" y="1611"/>
                  </a:lnTo>
                  <a:lnTo>
                    <a:pt x="459" y="1609"/>
                  </a:lnTo>
                  <a:lnTo>
                    <a:pt x="434" y="1604"/>
                  </a:lnTo>
                  <a:lnTo>
                    <a:pt x="410" y="1598"/>
                  </a:lnTo>
                  <a:lnTo>
                    <a:pt x="385" y="1592"/>
                  </a:lnTo>
                  <a:lnTo>
                    <a:pt x="361" y="1584"/>
                  </a:lnTo>
                  <a:lnTo>
                    <a:pt x="337" y="1574"/>
                  </a:lnTo>
                  <a:lnTo>
                    <a:pt x="314" y="1565"/>
                  </a:lnTo>
                  <a:lnTo>
                    <a:pt x="290" y="1553"/>
                  </a:lnTo>
                  <a:lnTo>
                    <a:pt x="269" y="1540"/>
                  </a:lnTo>
                  <a:lnTo>
                    <a:pt x="247" y="1525"/>
                  </a:lnTo>
                  <a:lnTo>
                    <a:pt x="226" y="1511"/>
                  </a:lnTo>
                  <a:lnTo>
                    <a:pt x="205" y="1494"/>
                  </a:lnTo>
                  <a:lnTo>
                    <a:pt x="185" y="1477"/>
                  </a:lnTo>
                  <a:lnTo>
                    <a:pt x="166" y="1458"/>
                  </a:lnTo>
                  <a:lnTo>
                    <a:pt x="148" y="1439"/>
                  </a:lnTo>
                  <a:lnTo>
                    <a:pt x="130" y="1418"/>
                  </a:lnTo>
                  <a:lnTo>
                    <a:pt x="113" y="1396"/>
                  </a:lnTo>
                  <a:lnTo>
                    <a:pt x="98" y="1374"/>
                  </a:lnTo>
                  <a:lnTo>
                    <a:pt x="84" y="1348"/>
                  </a:lnTo>
                  <a:lnTo>
                    <a:pt x="70" y="1323"/>
                  </a:lnTo>
                  <a:lnTo>
                    <a:pt x="57" y="1297"/>
                  </a:lnTo>
                  <a:lnTo>
                    <a:pt x="45" y="1271"/>
                  </a:lnTo>
                  <a:lnTo>
                    <a:pt x="36" y="1242"/>
                  </a:lnTo>
                  <a:lnTo>
                    <a:pt x="26" y="1212"/>
                  </a:lnTo>
                  <a:lnTo>
                    <a:pt x="19" y="1182"/>
                  </a:lnTo>
                  <a:lnTo>
                    <a:pt x="12" y="1151"/>
                  </a:lnTo>
                  <a:lnTo>
                    <a:pt x="7" y="1118"/>
                  </a:lnTo>
                  <a:lnTo>
                    <a:pt x="4" y="1084"/>
                  </a:lnTo>
                  <a:lnTo>
                    <a:pt x="1" y="1050"/>
                  </a:lnTo>
                  <a:lnTo>
                    <a:pt x="0" y="1015"/>
                  </a:lnTo>
                  <a:lnTo>
                    <a:pt x="0" y="1015"/>
                  </a:lnTo>
                  <a:lnTo>
                    <a:pt x="1" y="979"/>
                  </a:lnTo>
                  <a:lnTo>
                    <a:pt x="4" y="945"/>
                  </a:lnTo>
                  <a:lnTo>
                    <a:pt x="7" y="911"/>
                  </a:lnTo>
                  <a:lnTo>
                    <a:pt x="12" y="879"/>
                  </a:lnTo>
                  <a:lnTo>
                    <a:pt x="19" y="848"/>
                  </a:lnTo>
                  <a:lnTo>
                    <a:pt x="26" y="817"/>
                  </a:lnTo>
                  <a:lnTo>
                    <a:pt x="35" y="788"/>
                  </a:lnTo>
                  <a:lnTo>
                    <a:pt x="45" y="760"/>
                  </a:lnTo>
                  <a:lnTo>
                    <a:pt x="56" y="732"/>
                  </a:lnTo>
                  <a:lnTo>
                    <a:pt x="69" y="706"/>
                  </a:lnTo>
                  <a:lnTo>
                    <a:pt x="82" y="681"/>
                  </a:lnTo>
                  <a:lnTo>
                    <a:pt x="97" y="657"/>
                  </a:lnTo>
                  <a:lnTo>
                    <a:pt x="112" y="634"/>
                  </a:lnTo>
                  <a:lnTo>
                    <a:pt x="129" y="612"/>
                  </a:lnTo>
                  <a:lnTo>
                    <a:pt x="146" y="591"/>
                  </a:lnTo>
                  <a:lnTo>
                    <a:pt x="165" y="571"/>
                  </a:lnTo>
                  <a:lnTo>
                    <a:pt x="184" y="553"/>
                  </a:lnTo>
                  <a:lnTo>
                    <a:pt x="203" y="535"/>
                  </a:lnTo>
                  <a:lnTo>
                    <a:pt x="223" y="520"/>
                  </a:lnTo>
                  <a:lnTo>
                    <a:pt x="245" y="504"/>
                  </a:lnTo>
                  <a:lnTo>
                    <a:pt x="266" y="490"/>
                  </a:lnTo>
                  <a:lnTo>
                    <a:pt x="289" y="478"/>
                  </a:lnTo>
                  <a:lnTo>
                    <a:pt x="312" y="466"/>
                  </a:lnTo>
                  <a:lnTo>
                    <a:pt x="336" y="455"/>
                  </a:lnTo>
                  <a:lnTo>
                    <a:pt x="359" y="447"/>
                  </a:lnTo>
                  <a:lnTo>
                    <a:pt x="383" y="438"/>
                  </a:lnTo>
                  <a:lnTo>
                    <a:pt x="407" y="431"/>
                  </a:lnTo>
                  <a:lnTo>
                    <a:pt x="432" y="425"/>
                  </a:lnTo>
                  <a:lnTo>
                    <a:pt x="457" y="422"/>
                  </a:lnTo>
                  <a:lnTo>
                    <a:pt x="484" y="418"/>
                  </a:lnTo>
                  <a:lnTo>
                    <a:pt x="509" y="417"/>
                  </a:lnTo>
                  <a:lnTo>
                    <a:pt x="534" y="416"/>
                  </a:lnTo>
                  <a:lnTo>
                    <a:pt x="534" y="416"/>
                  </a:lnTo>
                  <a:lnTo>
                    <a:pt x="570" y="417"/>
                  </a:lnTo>
                  <a:lnTo>
                    <a:pt x="602" y="420"/>
                  </a:lnTo>
                  <a:lnTo>
                    <a:pt x="634" y="425"/>
                  </a:lnTo>
                  <a:lnTo>
                    <a:pt x="664" y="432"/>
                  </a:lnTo>
                  <a:lnTo>
                    <a:pt x="693" y="441"/>
                  </a:lnTo>
                  <a:lnTo>
                    <a:pt x="720" y="451"/>
                  </a:lnTo>
                  <a:lnTo>
                    <a:pt x="745" y="463"/>
                  </a:lnTo>
                  <a:lnTo>
                    <a:pt x="770" y="477"/>
                  </a:lnTo>
                  <a:lnTo>
                    <a:pt x="794" y="492"/>
                  </a:lnTo>
                  <a:lnTo>
                    <a:pt x="816" y="508"/>
                  </a:lnTo>
                  <a:lnTo>
                    <a:pt x="837" y="524"/>
                  </a:lnTo>
                  <a:lnTo>
                    <a:pt x="858" y="541"/>
                  </a:lnTo>
                  <a:lnTo>
                    <a:pt x="875" y="560"/>
                  </a:lnTo>
                  <a:lnTo>
                    <a:pt x="893" y="579"/>
                  </a:lnTo>
                  <a:lnTo>
                    <a:pt x="910" y="598"/>
                  </a:lnTo>
                  <a:lnTo>
                    <a:pt x="927" y="619"/>
                  </a:lnTo>
                  <a:lnTo>
                    <a:pt x="927" y="0"/>
                  </a:lnTo>
                  <a:lnTo>
                    <a:pt x="1191" y="0"/>
                  </a:lnTo>
                  <a:lnTo>
                    <a:pt x="1191" y="1590"/>
                  </a:lnTo>
                  <a:lnTo>
                    <a:pt x="927" y="15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3" name="Freeform 32" descr=" " title=" "/>
            <p:cNvSpPr>
              <a:spLocks noEditPoints="1"/>
            </p:cNvSpPr>
            <p:nvPr userDrawn="1"/>
          </p:nvSpPr>
          <p:spPr bwMode="auto">
            <a:xfrm>
              <a:off x="1066862" y="4851501"/>
              <a:ext cx="12402" cy="12402"/>
            </a:xfrm>
            <a:custGeom>
              <a:avLst/>
              <a:gdLst>
                <a:gd name="T0" fmla="*/ 95 w 186"/>
                <a:gd name="T1" fmla="*/ 85 h 185"/>
                <a:gd name="T2" fmla="*/ 111 w 186"/>
                <a:gd name="T3" fmla="*/ 80 h 185"/>
                <a:gd name="T4" fmla="*/ 111 w 186"/>
                <a:gd name="T5" fmla="*/ 69 h 185"/>
                <a:gd name="T6" fmla="*/ 95 w 186"/>
                <a:gd name="T7" fmla="*/ 64 h 185"/>
                <a:gd name="T8" fmla="*/ 99 w 186"/>
                <a:gd name="T9" fmla="*/ 43 h 185"/>
                <a:gd name="T10" fmla="*/ 114 w 186"/>
                <a:gd name="T11" fmla="*/ 45 h 185"/>
                <a:gd name="T12" fmla="*/ 130 w 186"/>
                <a:gd name="T13" fmla="*/ 55 h 185"/>
                <a:gd name="T14" fmla="*/ 135 w 186"/>
                <a:gd name="T15" fmla="*/ 73 h 185"/>
                <a:gd name="T16" fmla="*/ 131 w 186"/>
                <a:gd name="T17" fmla="*/ 86 h 185"/>
                <a:gd name="T18" fmla="*/ 123 w 186"/>
                <a:gd name="T19" fmla="*/ 94 h 185"/>
                <a:gd name="T20" fmla="*/ 131 w 186"/>
                <a:gd name="T21" fmla="*/ 109 h 185"/>
                <a:gd name="T22" fmla="*/ 133 w 186"/>
                <a:gd name="T23" fmla="*/ 130 h 185"/>
                <a:gd name="T24" fmla="*/ 139 w 186"/>
                <a:gd name="T25" fmla="*/ 142 h 185"/>
                <a:gd name="T26" fmla="*/ 110 w 186"/>
                <a:gd name="T27" fmla="*/ 135 h 185"/>
                <a:gd name="T28" fmla="*/ 108 w 186"/>
                <a:gd name="T29" fmla="*/ 113 h 185"/>
                <a:gd name="T30" fmla="*/ 105 w 186"/>
                <a:gd name="T31" fmla="*/ 106 h 185"/>
                <a:gd name="T32" fmla="*/ 79 w 186"/>
                <a:gd name="T33" fmla="*/ 105 h 185"/>
                <a:gd name="T34" fmla="*/ 55 w 186"/>
                <a:gd name="T35" fmla="*/ 43 h 185"/>
                <a:gd name="T36" fmla="*/ 18 w 186"/>
                <a:gd name="T37" fmla="*/ 92 h 185"/>
                <a:gd name="T38" fmla="*/ 21 w 186"/>
                <a:gd name="T39" fmla="*/ 115 h 185"/>
                <a:gd name="T40" fmla="*/ 40 w 186"/>
                <a:gd name="T41" fmla="*/ 146 h 185"/>
                <a:gd name="T42" fmla="*/ 70 w 186"/>
                <a:gd name="T43" fmla="*/ 165 h 185"/>
                <a:gd name="T44" fmla="*/ 93 w 186"/>
                <a:gd name="T45" fmla="*/ 168 h 185"/>
                <a:gd name="T46" fmla="*/ 107 w 186"/>
                <a:gd name="T47" fmla="*/ 166 h 185"/>
                <a:gd name="T48" fmla="*/ 135 w 186"/>
                <a:gd name="T49" fmla="*/ 155 h 185"/>
                <a:gd name="T50" fmla="*/ 161 w 186"/>
                <a:gd name="T51" fmla="*/ 122 h 185"/>
                <a:gd name="T52" fmla="*/ 167 w 186"/>
                <a:gd name="T53" fmla="*/ 100 h 185"/>
                <a:gd name="T54" fmla="*/ 167 w 186"/>
                <a:gd name="T55" fmla="*/ 85 h 185"/>
                <a:gd name="T56" fmla="*/ 161 w 186"/>
                <a:gd name="T57" fmla="*/ 63 h 185"/>
                <a:gd name="T58" fmla="*/ 135 w 186"/>
                <a:gd name="T59" fmla="*/ 30 h 185"/>
                <a:gd name="T60" fmla="*/ 107 w 186"/>
                <a:gd name="T61" fmla="*/ 19 h 185"/>
                <a:gd name="T62" fmla="*/ 93 w 186"/>
                <a:gd name="T63" fmla="*/ 17 h 185"/>
                <a:gd name="T64" fmla="*/ 70 w 186"/>
                <a:gd name="T65" fmla="*/ 20 h 185"/>
                <a:gd name="T66" fmla="*/ 40 w 186"/>
                <a:gd name="T67" fmla="*/ 39 h 185"/>
                <a:gd name="T68" fmla="*/ 21 w 186"/>
                <a:gd name="T69" fmla="*/ 70 h 185"/>
                <a:gd name="T70" fmla="*/ 18 w 186"/>
                <a:gd name="T71" fmla="*/ 92 h 185"/>
                <a:gd name="T72" fmla="*/ 185 w 186"/>
                <a:gd name="T73" fmla="*/ 102 h 185"/>
                <a:gd name="T74" fmla="*/ 178 w 186"/>
                <a:gd name="T75" fmla="*/ 129 h 185"/>
                <a:gd name="T76" fmla="*/ 165 w 186"/>
                <a:gd name="T77" fmla="*/ 152 h 185"/>
                <a:gd name="T78" fmla="*/ 144 w 186"/>
                <a:gd name="T79" fmla="*/ 170 h 185"/>
                <a:gd name="T80" fmla="*/ 120 w 186"/>
                <a:gd name="T81" fmla="*/ 182 h 185"/>
                <a:gd name="T82" fmla="*/ 93 w 186"/>
                <a:gd name="T83" fmla="*/ 185 h 185"/>
                <a:gd name="T84" fmla="*/ 74 w 186"/>
                <a:gd name="T85" fmla="*/ 184 h 185"/>
                <a:gd name="T86" fmla="*/ 49 w 186"/>
                <a:gd name="T87" fmla="*/ 174 h 185"/>
                <a:gd name="T88" fmla="*/ 27 w 186"/>
                <a:gd name="T89" fmla="*/ 158 h 185"/>
                <a:gd name="T90" fmla="*/ 10 w 186"/>
                <a:gd name="T91" fmla="*/ 137 h 185"/>
                <a:gd name="T92" fmla="*/ 2 w 186"/>
                <a:gd name="T93" fmla="*/ 111 h 185"/>
                <a:gd name="T94" fmla="*/ 0 w 186"/>
                <a:gd name="T95" fmla="*/ 92 h 185"/>
                <a:gd name="T96" fmla="*/ 4 w 186"/>
                <a:gd name="T97" fmla="*/ 64 h 185"/>
                <a:gd name="T98" fmla="*/ 15 w 186"/>
                <a:gd name="T99" fmla="*/ 41 h 185"/>
                <a:gd name="T100" fmla="*/ 33 w 186"/>
                <a:gd name="T101" fmla="*/ 20 h 185"/>
                <a:gd name="T102" fmla="*/ 57 w 186"/>
                <a:gd name="T103" fmla="*/ 7 h 185"/>
                <a:gd name="T104" fmla="*/ 83 w 186"/>
                <a:gd name="T105" fmla="*/ 0 h 185"/>
                <a:gd name="T106" fmla="*/ 102 w 186"/>
                <a:gd name="T107" fmla="*/ 0 h 185"/>
                <a:gd name="T108" fmla="*/ 129 w 186"/>
                <a:gd name="T109" fmla="*/ 7 h 185"/>
                <a:gd name="T110" fmla="*/ 151 w 186"/>
                <a:gd name="T111" fmla="*/ 20 h 185"/>
                <a:gd name="T112" fmla="*/ 169 w 186"/>
                <a:gd name="T113" fmla="*/ 41 h 185"/>
                <a:gd name="T114" fmla="*/ 181 w 186"/>
                <a:gd name="T115" fmla="*/ 64 h 185"/>
                <a:gd name="T116" fmla="*/ 186 w 186"/>
                <a:gd name="T117" fmla="*/ 92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79" y="85"/>
                  </a:moveTo>
                  <a:lnTo>
                    <a:pt x="95" y="85"/>
                  </a:lnTo>
                  <a:lnTo>
                    <a:pt x="95" y="85"/>
                  </a:lnTo>
                  <a:lnTo>
                    <a:pt x="102" y="85"/>
                  </a:lnTo>
                  <a:lnTo>
                    <a:pt x="107" y="82"/>
                  </a:lnTo>
                  <a:lnTo>
                    <a:pt x="111" y="80"/>
                  </a:lnTo>
                  <a:lnTo>
                    <a:pt x="111" y="74"/>
                  </a:lnTo>
                  <a:lnTo>
                    <a:pt x="111" y="74"/>
                  </a:lnTo>
                  <a:lnTo>
                    <a:pt x="111" y="69"/>
                  </a:lnTo>
                  <a:lnTo>
                    <a:pt x="108" y="66"/>
                  </a:lnTo>
                  <a:lnTo>
                    <a:pt x="102" y="64"/>
                  </a:lnTo>
                  <a:lnTo>
                    <a:pt x="95" y="64"/>
                  </a:lnTo>
                  <a:lnTo>
                    <a:pt x="79" y="64"/>
                  </a:lnTo>
                  <a:lnTo>
                    <a:pt x="79" y="85"/>
                  </a:lnTo>
                  <a:close/>
                  <a:moveTo>
                    <a:pt x="99" y="43"/>
                  </a:moveTo>
                  <a:lnTo>
                    <a:pt x="99" y="43"/>
                  </a:lnTo>
                  <a:lnTo>
                    <a:pt x="107" y="44"/>
                  </a:lnTo>
                  <a:lnTo>
                    <a:pt x="114" y="45"/>
                  </a:lnTo>
                  <a:lnTo>
                    <a:pt x="120" y="48"/>
                  </a:lnTo>
                  <a:lnTo>
                    <a:pt x="125" y="50"/>
                  </a:lnTo>
                  <a:lnTo>
                    <a:pt x="130" y="55"/>
                  </a:lnTo>
                  <a:lnTo>
                    <a:pt x="132" y="60"/>
                  </a:lnTo>
                  <a:lnTo>
                    <a:pt x="133" y="66"/>
                  </a:lnTo>
                  <a:lnTo>
                    <a:pt x="135" y="73"/>
                  </a:lnTo>
                  <a:lnTo>
                    <a:pt x="135" y="73"/>
                  </a:lnTo>
                  <a:lnTo>
                    <a:pt x="133" y="80"/>
                  </a:lnTo>
                  <a:lnTo>
                    <a:pt x="131" y="86"/>
                  </a:lnTo>
                  <a:lnTo>
                    <a:pt x="129" y="91"/>
                  </a:lnTo>
                  <a:lnTo>
                    <a:pt x="123" y="94"/>
                  </a:lnTo>
                  <a:lnTo>
                    <a:pt x="123" y="94"/>
                  </a:lnTo>
                  <a:lnTo>
                    <a:pt x="127" y="98"/>
                  </a:lnTo>
                  <a:lnTo>
                    <a:pt x="130" y="103"/>
                  </a:lnTo>
                  <a:lnTo>
                    <a:pt x="131" y="109"/>
                  </a:lnTo>
                  <a:lnTo>
                    <a:pt x="132" y="121"/>
                  </a:lnTo>
                  <a:lnTo>
                    <a:pt x="132" y="121"/>
                  </a:lnTo>
                  <a:lnTo>
                    <a:pt x="133" y="130"/>
                  </a:lnTo>
                  <a:lnTo>
                    <a:pt x="133" y="136"/>
                  </a:lnTo>
                  <a:lnTo>
                    <a:pt x="136" y="140"/>
                  </a:lnTo>
                  <a:lnTo>
                    <a:pt x="139" y="142"/>
                  </a:lnTo>
                  <a:lnTo>
                    <a:pt x="112" y="142"/>
                  </a:lnTo>
                  <a:lnTo>
                    <a:pt x="112" y="142"/>
                  </a:lnTo>
                  <a:lnTo>
                    <a:pt x="110" y="135"/>
                  </a:lnTo>
                  <a:lnTo>
                    <a:pt x="108" y="125"/>
                  </a:lnTo>
                  <a:lnTo>
                    <a:pt x="108" y="125"/>
                  </a:lnTo>
                  <a:lnTo>
                    <a:pt x="108" y="113"/>
                  </a:lnTo>
                  <a:lnTo>
                    <a:pt x="107" y="110"/>
                  </a:lnTo>
                  <a:lnTo>
                    <a:pt x="106" y="107"/>
                  </a:lnTo>
                  <a:lnTo>
                    <a:pt x="105" y="106"/>
                  </a:lnTo>
                  <a:lnTo>
                    <a:pt x="102" y="105"/>
                  </a:lnTo>
                  <a:lnTo>
                    <a:pt x="94" y="105"/>
                  </a:lnTo>
                  <a:lnTo>
                    <a:pt x="79" y="105"/>
                  </a:lnTo>
                  <a:lnTo>
                    <a:pt x="79" y="142"/>
                  </a:lnTo>
                  <a:lnTo>
                    <a:pt x="55" y="142"/>
                  </a:lnTo>
                  <a:lnTo>
                    <a:pt x="55" y="43"/>
                  </a:lnTo>
                  <a:lnTo>
                    <a:pt x="99" y="43"/>
                  </a:lnTo>
                  <a:close/>
                  <a:moveTo>
                    <a:pt x="18" y="92"/>
                  </a:moveTo>
                  <a:lnTo>
                    <a:pt x="18" y="92"/>
                  </a:lnTo>
                  <a:lnTo>
                    <a:pt x="19" y="100"/>
                  </a:lnTo>
                  <a:lnTo>
                    <a:pt x="20" y="107"/>
                  </a:lnTo>
                  <a:lnTo>
                    <a:pt x="21" y="115"/>
                  </a:lnTo>
                  <a:lnTo>
                    <a:pt x="24" y="122"/>
                  </a:lnTo>
                  <a:lnTo>
                    <a:pt x="31" y="135"/>
                  </a:lnTo>
                  <a:lnTo>
                    <a:pt x="40" y="146"/>
                  </a:lnTo>
                  <a:lnTo>
                    <a:pt x="51" y="155"/>
                  </a:lnTo>
                  <a:lnTo>
                    <a:pt x="64" y="162"/>
                  </a:lnTo>
                  <a:lnTo>
                    <a:pt x="70" y="165"/>
                  </a:lnTo>
                  <a:lnTo>
                    <a:pt x="77" y="166"/>
                  </a:lnTo>
                  <a:lnTo>
                    <a:pt x="84" y="167"/>
                  </a:lnTo>
                  <a:lnTo>
                    <a:pt x="93" y="168"/>
                  </a:lnTo>
                  <a:lnTo>
                    <a:pt x="93" y="168"/>
                  </a:lnTo>
                  <a:lnTo>
                    <a:pt x="100" y="167"/>
                  </a:lnTo>
                  <a:lnTo>
                    <a:pt x="107" y="166"/>
                  </a:lnTo>
                  <a:lnTo>
                    <a:pt x="114" y="165"/>
                  </a:lnTo>
                  <a:lnTo>
                    <a:pt x="122" y="162"/>
                  </a:lnTo>
                  <a:lnTo>
                    <a:pt x="135" y="155"/>
                  </a:lnTo>
                  <a:lnTo>
                    <a:pt x="145" y="146"/>
                  </a:lnTo>
                  <a:lnTo>
                    <a:pt x="155" y="135"/>
                  </a:lnTo>
                  <a:lnTo>
                    <a:pt x="161" y="122"/>
                  </a:lnTo>
                  <a:lnTo>
                    <a:pt x="163" y="115"/>
                  </a:lnTo>
                  <a:lnTo>
                    <a:pt x="166" y="107"/>
                  </a:lnTo>
                  <a:lnTo>
                    <a:pt x="167" y="100"/>
                  </a:lnTo>
                  <a:lnTo>
                    <a:pt x="167" y="92"/>
                  </a:lnTo>
                  <a:lnTo>
                    <a:pt x="167" y="92"/>
                  </a:lnTo>
                  <a:lnTo>
                    <a:pt x="167" y="85"/>
                  </a:lnTo>
                  <a:lnTo>
                    <a:pt x="166" y="78"/>
                  </a:lnTo>
                  <a:lnTo>
                    <a:pt x="163" y="70"/>
                  </a:lnTo>
                  <a:lnTo>
                    <a:pt x="161" y="63"/>
                  </a:lnTo>
                  <a:lnTo>
                    <a:pt x="155" y="50"/>
                  </a:lnTo>
                  <a:lnTo>
                    <a:pt x="145" y="39"/>
                  </a:lnTo>
                  <a:lnTo>
                    <a:pt x="135" y="30"/>
                  </a:lnTo>
                  <a:lnTo>
                    <a:pt x="122" y="23"/>
                  </a:lnTo>
                  <a:lnTo>
                    <a:pt x="114" y="20"/>
                  </a:lnTo>
                  <a:lnTo>
                    <a:pt x="107" y="19"/>
                  </a:lnTo>
                  <a:lnTo>
                    <a:pt x="100" y="18"/>
                  </a:lnTo>
                  <a:lnTo>
                    <a:pt x="93" y="17"/>
                  </a:lnTo>
                  <a:lnTo>
                    <a:pt x="93" y="17"/>
                  </a:lnTo>
                  <a:lnTo>
                    <a:pt x="84" y="18"/>
                  </a:lnTo>
                  <a:lnTo>
                    <a:pt x="77" y="19"/>
                  </a:lnTo>
                  <a:lnTo>
                    <a:pt x="70" y="20"/>
                  </a:lnTo>
                  <a:lnTo>
                    <a:pt x="63" y="23"/>
                  </a:lnTo>
                  <a:lnTo>
                    <a:pt x="51" y="30"/>
                  </a:lnTo>
                  <a:lnTo>
                    <a:pt x="40" y="39"/>
                  </a:lnTo>
                  <a:lnTo>
                    <a:pt x="31" y="50"/>
                  </a:lnTo>
                  <a:lnTo>
                    <a:pt x="24" y="63"/>
                  </a:lnTo>
                  <a:lnTo>
                    <a:pt x="21" y="70"/>
                  </a:lnTo>
                  <a:lnTo>
                    <a:pt x="20" y="78"/>
                  </a:lnTo>
                  <a:lnTo>
                    <a:pt x="19" y="85"/>
                  </a:lnTo>
                  <a:lnTo>
                    <a:pt x="18" y="92"/>
                  </a:lnTo>
                  <a:close/>
                  <a:moveTo>
                    <a:pt x="186" y="92"/>
                  </a:moveTo>
                  <a:lnTo>
                    <a:pt x="186" y="92"/>
                  </a:lnTo>
                  <a:lnTo>
                    <a:pt x="185" y="102"/>
                  </a:lnTo>
                  <a:lnTo>
                    <a:pt x="184" y="111"/>
                  </a:lnTo>
                  <a:lnTo>
                    <a:pt x="181" y="121"/>
                  </a:lnTo>
                  <a:lnTo>
                    <a:pt x="178" y="129"/>
                  </a:lnTo>
                  <a:lnTo>
                    <a:pt x="174" y="137"/>
                  </a:lnTo>
                  <a:lnTo>
                    <a:pt x="169" y="145"/>
                  </a:lnTo>
                  <a:lnTo>
                    <a:pt x="165" y="152"/>
                  </a:lnTo>
                  <a:lnTo>
                    <a:pt x="159" y="158"/>
                  </a:lnTo>
                  <a:lnTo>
                    <a:pt x="151" y="165"/>
                  </a:lnTo>
                  <a:lnTo>
                    <a:pt x="144" y="170"/>
                  </a:lnTo>
                  <a:lnTo>
                    <a:pt x="137" y="174"/>
                  </a:lnTo>
                  <a:lnTo>
                    <a:pt x="129" y="178"/>
                  </a:lnTo>
                  <a:lnTo>
                    <a:pt x="120" y="182"/>
                  </a:lnTo>
                  <a:lnTo>
                    <a:pt x="112" y="184"/>
                  </a:lnTo>
                  <a:lnTo>
                    <a:pt x="102" y="185"/>
                  </a:lnTo>
                  <a:lnTo>
                    <a:pt x="93" y="185"/>
                  </a:lnTo>
                  <a:lnTo>
                    <a:pt x="93" y="185"/>
                  </a:lnTo>
                  <a:lnTo>
                    <a:pt x="83" y="185"/>
                  </a:lnTo>
                  <a:lnTo>
                    <a:pt x="74" y="184"/>
                  </a:lnTo>
                  <a:lnTo>
                    <a:pt x="65" y="182"/>
                  </a:lnTo>
                  <a:lnTo>
                    <a:pt x="57" y="178"/>
                  </a:lnTo>
                  <a:lnTo>
                    <a:pt x="49" y="174"/>
                  </a:lnTo>
                  <a:lnTo>
                    <a:pt x="40" y="170"/>
                  </a:lnTo>
                  <a:lnTo>
                    <a:pt x="33" y="165"/>
                  </a:lnTo>
                  <a:lnTo>
                    <a:pt x="27" y="158"/>
                  </a:lnTo>
                  <a:lnTo>
                    <a:pt x="21" y="152"/>
                  </a:lnTo>
                  <a:lnTo>
                    <a:pt x="15" y="145"/>
                  </a:lnTo>
                  <a:lnTo>
                    <a:pt x="10" y="137"/>
                  </a:lnTo>
                  <a:lnTo>
                    <a:pt x="7" y="129"/>
                  </a:lnTo>
                  <a:lnTo>
                    <a:pt x="4" y="121"/>
                  </a:lnTo>
                  <a:lnTo>
                    <a:pt x="2" y="111"/>
                  </a:lnTo>
                  <a:lnTo>
                    <a:pt x="0" y="102"/>
                  </a:lnTo>
                  <a:lnTo>
                    <a:pt x="0" y="92"/>
                  </a:lnTo>
                  <a:lnTo>
                    <a:pt x="0" y="92"/>
                  </a:lnTo>
                  <a:lnTo>
                    <a:pt x="0" y="82"/>
                  </a:lnTo>
                  <a:lnTo>
                    <a:pt x="2" y="74"/>
                  </a:lnTo>
                  <a:lnTo>
                    <a:pt x="4" y="64"/>
                  </a:lnTo>
                  <a:lnTo>
                    <a:pt x="7" y="56"/>
                  </a:lnTo>
                  <a:lnTo>
                    <a:pt x="10" y="48"/>
                  </a:lnTo>
                  <a:lnTo>
                    <a:pt x="15" y="41"/>
                  </a:lnTo>
                  <a:lnTo>
                    <a:pt x="21" y="33"/>
                  </a:lnTo>
                  <a:lnTo>
                    <a:pt x="27" y="26"/>
                  </a:lnTo>
                  <a:lnTo>
                    <a:pt x="33" y="20"/>
                  </a:lnTo>
                  <a:lnTo>
                    <a:pt x="40" y="16"/>
                  </a:lnTo>
                  <a:lnTo>
                    <a:pt x="49" y="11"/>
                  </a:lnTo>
                  <a:lnTo>
                    <a:pt x="57" y="7"/>
                  </a:lnTo>
                  <a:lnTo>
                    <a:pt x="65" y="4"/>
                  </a:lnTo>
                  <a:lnTo>
                    <a:pt x="74" y="1"/>
                  </a:lnTo>
                  <a:lnTo>
                    <a:pt x="83" y="0"/>
                  </a:lnTo>
                  <a:lnTo>
                    <a:pt x="93" y="0"/>
                  </a:lnTo>
                  <a:lnTo>
                    <a:pt x="93" y="0"/>
                  </a:lnTo>
                  <a:lnTo>
                    <a:pt x="102" y="0"/>
                  </a:lnTo>
                  <a:lnTo>
                    <a:pt x="112" y="1"/>
                  </a:lnTo>
                  <a:lnTo>
                    <a:pt x="120" y="4"/>
                  </a:lnTo>
                  <a:lnTo>
                    <a:pt x="129" y="7"/>
                  </a:lnTo>
                  <a:lnTo>
                    <a:pt x="137" y="11"/>
                  </a:lnTo>
                  <a:lnTo>
                    <a:pt x="144" y="16"/>
                  </a:lnTo>
                  <a:lnTo>
                    <a:pt x="151" y="20"/>
                  </a:lnTo>
                  <a:lnTo>
                    <a:pt x="159" y="26"/>
                  </a:lnTo>
                  <a:lnTo>
                    <a:pt x="165" y="33"/>
                  </a:lnTo>
                  <a:lnTo>
                    <a:pt x="169" y="41"/>
                  </a:lnTo>
                  <a:lnTo>
                    <a:pt x="174" y="48"/>
                  </a:lnTo>
                  <a:lnTo>
                    <a:pt x="178" y="56"/>
                  </a:lnTo>
                  <a:lnTo>
                    <a:pt x="181" y="64"/>
                  </a:lnTo>
                  <a:lnTo>
                    <a:pt x="184" y="74"/>
                  </a:lnTo>
                  <a:lnTo>
                    <a:pt x="185" y="82"/>
                  </a:lnTo>
                  <a:lnTo>
                    <a:pt x="186"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52" name="Group 4"/>
          <p:cNvGrpSpPr>
            <a:grpSpLocks noChangeAspect="1"/>
          </p:cNvGrpSpPr>
          <p:nvPr userDrawn="1"/>
        </p:nvGrpSpPr>
        <p:grpSpPr bwMode="auto">
          <a:xfrm>
            <a:off x="4105746" y="4801767"/>
            <a:ext cx="932508" cy="246888"/>
            <a:chOff x="0" y="859"/>
            <a:chExt cx="5760" cy="1525"/>
          </a:xfrm>
          <a:solidFill>
            <a:schemeClr val="tx1"/>
          </a:solidFill>
        </p:grpSpPr>
        <p:sp>
          <p:nvSpPr>
            <p:cNvPr id="53" name="Freeform 5"/>
            <p:cNvSpPr>
              <a:spLocks noEditPoints="1"/>
            </p:cNvSpPr>
            <p:nvPr userDrawn="1"/>
          </p:nvSpPr>
          <p:spPr bwMode="auto">
            <a:xfrm>
              <a:off x="4233" y="859"/>
              <a:ext cx="1527" cy="1525"/>
            </a:xfrm>
            <a:custGeom>
              <a:avLst/>
              <a:gdLst>
                <a:gd name="T0" fmla="*/ 2290 w 6110"/>
                <a:gd name="T1" fmla="*/ 86 h 6100"/>
                <a:gd name="T2" fmla="*/ 1696 w 6110"/>
                <a:gd name="T3" fmla="*/ 308 h 6100"/>
                <a:gd name="T4" fmla="*/ 1166 w 6110"/>
                <a:gd name="T5" fmla="*/ 644 h 6100"/>
                <a:gd name="T6" fmla="*/ 718 w 6110"/>
                <a:gd name="T7" fmla="*/ 1079 h 6100"/>
                <a:gd name="T8" fmla="*/ 365 w 6110"/>
                <a:gd name="T9" fmla="*/ 1597 h 6100"/>
                <a:gd name="T10" fmla="*/ 124 w 6110"/>
                <a:gd name="T11" fmla="*/ 2182 h 6100"/>
                <a:gd name="T12" fmla="*/ 9 w 6110"/>
                <a:gd name="T13" fmla="*/ 2821 h 6100"/>
                <a:gd name="T14" fmla="*/ 26 w 6110"/>
                <a:gd name="T15" fmla="*/ 3433 h 6100"/>
                <a:gd name="T16" fmla="*/ 186 w 6110"/>
                <a:gd name="T17" fmla="*/ 4094 h 6100"/>
                <a:gd name="T18" fmla="*/ 483 w 6110"/>
                <a:gd name="T19" fmla="*/ 4690 h 6100"/>
                <a:gd name="T20" fmla="*/ 897 w 6110"/>
                <a:gd name="T21" fmla="*/ 5204 h 6100"/>
                <a:gd name="T22" fmla="*/ 1410 w 6110"/>
                <a:gd name="T23" fmla="*/ 5617 h 6100"/>
                <a:gd name="T24" fmla="*/ 2006 w 6110"/>
                <a:gd name="T25" fmla="*/ 5914 h 6100"/>
                <a:gd name="T26" fmla="*/ 2667 w 6110"/>
                <a:gd name="T27" fmla="*/ 6075 h 6100"/>
                <a:gd name="T28" fmla="*/ 3291 w 6110"/>
                <a:gd name="T29" fmla="*/ 6091 h 6100"/>
                <a:gd name="T30" fmla="*/ 3963 w 6110"/>
                <a:gd name="T31" fmla="*/ 5962 h 6100"/>
                <a:gd name="T32" fmla="*/ 4575 w 6110"/>
                <a:gd name="T33" fmla="*/ 5694 h 6100"/>
                <a:gd name="T34" fmla="*/ 5108 w 6110"/>
                <a:gd name="T35" fmla="*/ 5305 h 6100"/>
                <a:gd name="T36" fmla="*/ 5545 w 6110"/>
                <a:gd name="T37" fmla="*/ 4811 h 6100"/>
                <a:gd name="T38" fmla="*/ 5870 w 6110"/>
                <a:gd name="T39" fmla="*/ 4233 h 6100"/>
                <a:gd name="T40" fmla="*/ 6062 w 6110"/>
                <a:gd name="T41" fmla="*/ 3584 h 6100"/>
                <a:gd name="T42" fmla="*/ 6109 w 6110"/>
                <a:gd name="T43" fmla="*/ 2969 h 6100"/>
                <a:gd name="T44" fmla="*/ 6024 w 6110"/>
                <a:gd name="T45" fmla="*/ 2321 h 6100"/>
                <a:gd name="T46" fmla="*/ 5809 w 6110"/>
                <a:gd name="T47" fmla="*/ 1721 h 6100"/>
                <a:gd name="T48" fmla="*/ 5480 w 6110"/>
                <a:gd name="T49" fmla="*/ 1188 h 6100"/>
                <a:gd name="T50" fmla="*/ 5052 w 6110"/>
                <a:gd name="T51" fmla="*/ 733 h 6100"/>
                <a:gd name="T52" fmla="*/ 4540 w 6110"/>
                <a:gd name="T53" fmla="*/ 374 h 6100"/>
                <a:gd name="T54" fmla="*/ 3958 w 6110"/>
                <a:gd name="T55" fmla="*/ 125 h 6100"/>
                <a:gd name="T56" fmla="*/ 3322 w 6110"/>
                <a:gd name="T57" fmla="*/ 0 h 6100"/>
                <a:gd name="T58" fmla="*/ 233 w 6110"/>
                <a:gd name="T59" fmla="*/ 2609 h 6100"/>
                <a:gd name="T60" fmla="*/ 398 w 6110"/>
                <a:gd name="T61" fmla="*/ 1998 h 6100"/>
                <a:gd name="T62" fmla="*/ 688 w 6110"/>
                <a:gd name="T63" fmla="*/ 1448 h 6100"/>
                <a:gd name="T64" fmla="*/ 1087 w 6110"/>
                <a:gd name="T65" fmla="*/ 977 h 6100"/>
                <a:gd name="T66" fmla="*/ 1576 w 6110"/>
                <a:gd name="T67" fmla="*/ 601 h 6100"/>
                <a:gd name="T68" fmla="*/ 2140 w 6110"/>
                <a:gd name="T69" fmla="*/ 337 h 6100"/>
                <a:gd name="T70" fmla="*/ 2764 w 6110"/>
                <a:gd name="T71" fmla="*/ 202 h 6100"/>
                <a:gd name="T72" fmla="*/ 3348 w 6110"/>
                <a:gd name="T73" fmla="*/ 202 h 6100"/>
                <a:gd name="T74" fmla="*/ 3970 w 6110"/>
                <a:gd name="T75" fmla="*/ 337 h 6100"/>
                <a:gd name="T76" fmla="*/ 4535 w 6110"/>
                <a:gd name="T77" fmla="*/ 601 h 6100"/>
                <a:gd name="T78" fmla="*/ 5025 w 6110"/>
                <a:gd name="T79" fmla="*/ 977 h 6100"/>
                <a:gd name="T80" fmla="*/ 5423 w 6110"/>
                <a:gd name="T81" fmla="*/ 1448 h 6100"/>
                <a:gd name="T82" fmla="*/ 5713 w 6110"/>
                <a:gd name="T83" fmla="*/ 1998 h 6100"/>
                <a:gd name="T84" fmla="*/ 5879 w 6110"/>
                <a:gd name="T85" fmla="*/ 2609 h 6100"/>
                <a:gd name="T86" fmla="*/ 5908 w 6110"/>
                <a:gd name="T87" fmla="*/ 3192 h 6100"/>
                <a:gd name="T88" fmla="*/ 5803 w 6110"/>
                <a:gd name="T89" fmla="*/ 3826 h 6100"/>
                <a:gd name="T90" fmla="*/ 5567 w 6110"/>
                <a:gd name="T91" fmla="*/ 4404 h 6100"/>
                <a:gd name="T92" fmla="*/ 5214 w 6110"/>
                <a:gd name="T93" fmla="*/ 4912 h 6100"/>
                <a:gd name="T94" fmla="*/ 4764 w 6110"/>
                <a:gd name="T95" fmla="*/ 5333 h 6100"/>
                <a:gd name="T96" fmla="*/ 4231 w 6110"/>
                <a:gd name="T97" fmla="*/ 5648 h 6100"/>
                <a:gd name="T98" fmla="*/ 3631 w 6110"/>
                <a:gd name="T99" fmla="*/ 5842 h 6100"/>
                <a:gd name="T100" fmla="*/ 3056 w 6110"/>
                <a:gd name="T101" fmla="*/ 5900 h 6100"/>
                <a:gd name="T102" fmla="*/ 2412 w 6110"/>
                <a:gd name="T103" fmla="*/ 5827 h 6100"/>
                <a:gd name="T104" fmla="*/ 1818 w 6110"/>
                <a:gd name="T105" fmla="*/ 5619 h 6100"/>
                <a:gd name="T106" fmla="*/ 1294 w 6110"/>
                <a:gd name="T107" fmla="*/ 5290 h 6100"/>
                <a:gd name="T108" fmla="*/ 853 w 6110"/>
                <a:gd name="T109" fmla="*/ 4861 h 6100"/>
                <a:gd name="T110" fmla="*/ 512 w 6110"/>
                <a:gd name="T111" fmla="*/ 4344 h 6100"/>
                <a:gd name="T112" fmla="*/ 290 w 6110"/>
                <a:gd name="T113" fmla="*/ 3758 h 6100"/>
                <a:gd name="T114" fmla="*/ 200 w 6110"/>
                <a:gd name="T115" fmla="*/ 3118 h 6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110" h="6100">
                  <a:moveTo>
                    <a:pt x="2789" y="0"/>
                  </a:moveTo>
                  <a:lnTo>
                    <a:pt x="2789" y="0"/>
                  </a:lnTo>
                  <a:lnTo>
                    <a:pt x="2716" y="8"/>
                  </a:lnTo>
                  <a:lnTo>
                    <a:pt x="2644" y="16"/>
                  </a:lnTo>
                  <a:lnTo>
                    <a:pt x="2572" y="27"/>
                  </a:lnTo>
                  <a:lnTo>
                    <a:pt x="2501" y="39"/>
                  </a:lnTo>
                  <a:lnTo>
                    <a:pt x="2431" y="53"/>
                  </a:lnTo>
                  <a:lnTo>
                    <a:pt x="2360" y="68"/>
                  </a:lnTo>
                  <a:lnTo>
                    <a:pt x="2290" y="86"/>
                  </a:lnTo>
                  <a:lnTo>
                    <a:pt x="2222" y="105"/>
                  </a:lnTo>
                  <a:lnTo>
                    <a:pt x="2154" y="125"/>
                  </a:lnTo>
                  <a:lnTo>
                    <a:pt x="2086" y="147"/>
                  </a:lnTo>
                  <a:lnTo>
                    <a:pt x="2019" y="169"/>
                  </a:lnTo>
                  <a:lnTo>
                    <a:pt x="1953" y="195"/>
                  </a:lnTo>
                  <a:lnTo>
                    <a:pt x="1887" y="221"/>
                  </a:lnTo>
                  <a:lnTo>
                    <a:pt x="1823" y="249"/>
                  </a:lnTo>
                  <a:lnTo>
                    <a:pt x="1759" y="278"/>
                  </a:lnTo>
                  <a:lnTo>
                    <a:pt x="1696" y="308"/>
                  </a:lnTo>
                  <a:lnTo>
                    <a:pt x="1634" y="340"/>
                  </a:lnTo>
                  <a:lnTo>
                    <a:pt x="1572" y="374"/>
                  </a:lnTo>
                  <a:lnTo>
                    <a:pt x="1511" y="408"/>
                  </a:lnTo>
                  <a:lnTo>
                    <a:pt x="1452" y="445"/>
                  </a:lnTo>
                  <a:lnTo>
                    <a:pt x="1392" y="483"/>
                  </a:lnTo>
                  <a:lnTo>
                    <a:pt x="1334" y="521"/>
                  </a:lnTo>
                  <a:lnTo>
                    <a:pt x="1277" y="561"/>
                  </a:lnTo>
                  <a:lnTo>
                    <a:pt x="1222" y="603"/>
                  </a:lnTo>
                  <a:lnTo>
                    <a:pt x="1166" y="644"/>
                  </a:lnTo>
                  <a:lnTo>
                    <a:pt x="1112" y="689"/>
                  </a:lnTo>
                  <a:lnTo>
                    <a:pt x="1059" y="733"/>
                  </a:lnTo>
                  <a:lnTo>
                    <a:pt x="1007" y="780"/>
                  </a:lnTo>
                  <a:lnTo>
                    <a:pt x="957" y="826"/>
                  </a:lnTo>
                  <a:lnTo>
                    <a:pt x="906" y="874"/>
                  </a:lnTo>
                  <a:lnTo>
                    <a:pt x="858" y="924"/>
                  </a:lnTo>
                  <a:lnTo>
                    <a:pt x="810" y="974"/>
                  </a:lnTo>
                  <a:lnTo>
                    <a:pt x="763" y="1026"/>
                  </a:lnTo>
                  <a:lnTo>
                    <a:pt x="718" y="1079"/>
                  </a:lnTo>
                  <a:lnTo>
                    <a:pt x="674" y="1132"/>
                  </a:lnTo>
                  <a:lnTo>
                    <a:pt x="631" y="1188"/>
                  </a:lnTo>
                  <a:lnTo>
                    <a:pt x="589" y="1243"/>
                  </a:lnTo>
                  <a:lnTo>
                    <a:pt x="549" y="1300"/>
                  </a:lnTo>
                  <a:lnTo>
                    <a:pt x="509" y="1357"/>
                  </a:lnTo>
                  <a:lnTo>
                    <a:pt x="472" y="1415"/>
                  </a:lnTo>
                  <a:lnTo>
                    <a:pt x="435" y="1474"/>
                  </a:lnTo>
                  <a:lnTo>
                    <a:pt x="400" y="1535"/>
                  </a:lnTo>
                  <a:lnTo>
                    <a:pt x="365" y="1597"/>
                  </a:lnTo>
                  <a:lnTo>
                    <a:pt x="334" y="1659"/>
                  </a:lnTo>
                  <a:lnTo>
                    <a:pt x="302" y="1721"/>
                  </a:lnTo>
                  <a:lnTo>
                    <a:pt x="272" y="1785"/>
                  </a:lnTo>
                  <a:lnTo>
                    <a:pt x="244" y="1850"/>
                  </a:lnTo>
                  <a:lnTo>
                    <a:pt x="218" y="1914"/>
                  </a:lnTo>
                  <a:lnTo>
                    <a:pt x="191" y="1980"/>
                  </a:lnTo>
                  <a:lnTo>
                    <a:pt x="168" y="2047"/>
                  </a:lnTo>
                  <a:lnTo>
                    <a:pt x="146" y="2114"/>
                  </a:lnTo>
                  <a:lnTo>
                    <a:pt x="124" y="2182"/>
                  </a:lnTo>
                  <a:lnTo>
                    <a:pt x="105" y="2251"/>
                  </a:lnTo>
                  <a:lnTo>
                    <a:pt x="88" y="2321"/>
                  </a:lnTo>
                  <a:lnTo>
                    <a:pt x="71" y="2390"/>
                  </a:lnTo>
                  <a:lnTo>
                    <a:pt x="57" y="2461"/>
                  </a:lnTo>
                  <a:lnTo>
                    <a:pt x="43" y="2532"/>
                  </a:lnTo>
                  <a:lnTo>
                    <a:pt x="32" y="2604"/>
                  </a:lnTo>
                  <a:lnTo>
                    <a:pt x="23" y="2676"/>
                  </a:lnTo>
                  <a:lnTo>
                    <a:pt x="16" y="2748"/>
                  </a:lnTo>
                  <a:lnTo>
                    <a:pt x="9" y="2821"/>
                  </a:lnTo>
                  <a:lnTo>
                    <a:pt x="4" y="2896"/>
                  </a:lnTo>
                  <a:lnTo>
                    <a:pt x="2" y="2969"/>
                  </a:lnTo>
                  <a:lnTo>
                    <a:pt x="0" y="3044"/>
                  </a:lnTo>
                  <a:lnTo>
                    <a:pt x="0" y="3044"/>
                  </a:lnTo>
                  <a:lnTo>
                    <a:pt x="2" y="3123"/>
                  </a:lnTo>
                  <a:lnTo>
                    <a:pt x="5" y="3202"/>
                  </a:lnTo>
                  <a:lnTo>
                    <a:pt x="9" y="3279"/>
                  </a:lnTo>
                  <a:lnTo>
                    <a:pt x="17" y="3356"/>
                  </a:lnTo>
                  <a:lnTo>
                    <a:pt x="26" y="3433"/>
                  </a:lnTo>
                  <a:lnTo>
                    <a:pt x="36" y="3509"/>
                  </a:lnTo>
                  <a:lnTo>
                    <a:pt x="48" y="3584"/>
                  </a:lnTo>
                  <a:lnTo>
                    <a:pt x="64" y="3659"/>
                  </a:lnTo>
                  <a:lnTo>
                    <a:pt x="79" y="3734"/>
                  </a:lnTo>
                  <a:lnTo>
                    <a:pt x="98" y="3807"/>
                  </a:lnTo>
                  <a:lnTo>
                    <a:pt x="117" y="3880"/>
                  </a:lnTo>
                  <a:lnTo>
                    <a:pt x="138" y="3952"/>
                  </a:lnTo>
                  <a:lnTo>
                    <a:pt x="162" y="4023"/>
                  </a:lnTo>
                  <a:lnTo>
                    <a:pt x="186" y="4094"/>
                  </a:lnTo>
                  <a:lnTo>
                    <a:pt x="213" y="4163"/>
                  </a:lnTo>
                  <a:lnTo>
                    <a:pt x="242" y="4233"/>
                  </a:lnTo>
                  <a:lnTo>
                    <a:pt x="271" y="4301"/>
                  </a:lnTo>
                  <a:lnTo>
                    <a:pt x="302" y="4368"/>
                  </a:lnTo>
                  <a:lnTo>
                    <a:pt x="335" y="4433"/>
                  </a:lnTo>
                  <a:lnTo>
                    <a:pt x="371" y="4499"/>
                  </a:lnTo>
                  <a:lnTo>
                    <a:pt x="406" y="4564"/>
                  </a:lnTo>
                  <a:lnTo>
                    <a:pt x="444" y="4627"/>
                  </a:lnTo>
                  <a:lnTo>
                    <a:pt x="483" y="4690"/>
                  </a:lnTo>
                  <a:lnTo>
                    <a:pt x="523" y="4751"/>
                  </a:lnTo>
                  <a:lnTo>
                    <a:pt x="565" y="4811"/>
                  </a:lnTo>
                  <a:lnTo>
                    <a:pt x="608" y="4871"/>
                  </a:lnTo>
                  <a:lnTo>
                    <a:pt x="653" y="4929"/>
                  </a:lnTo>
                  <a:lnTo>
                    <a:pt x="699" y="4987"/>
                  </a:lnTo>
                  <a:lnTo>
                    <a:pt x="747" y="5042"/>
                  </a:lnTo>
                  <a:lnTo>
                    <a:pt x="795" y="5098"/>
                  </a:lnTo>
                  <a:lnTo>
                    <a:pt x="845" y="5151"/>
                  </a:lnTo>
                  <a:lnTo>
                    <a:pt x="897" y="5204"/>
                  </a:lnTo>
                  <a:lnTo>
                    <a:pt x="949" y="5255"/>
                  </a:lnTo>
                  <a:lnTo>
                    <a:pt x="1003" y="5305"/>
                  </a:lnTo>
                  <a:lnTo>
                    <a:pt x="1058" y="5353"/>
                  </a:lnTo>
                  <a:lnTo>
                    <a:pt x="1113" y="5401"/>
                  </a:lnTo>
                  <a:lnTo>
                    <a:pt x="1171" y="5447"/>
                  </a:lnTo>
                  <a:lnTo>
                    <a:pt x="1229" y="5492"/>
                  </a:lnTo>
                  <a:lnTo>
                    <a:pt x="1289" y="5535"/>
                  </a:lnTo>
                  <a:lnTo>
                    <a:pt x="1349" y="5577"/>
                  </a:lnTo>
                  <a:lnTo>
                    <a:pt x="1410" y="5617"/>
                  </a:lnTo>
                  <a:lnTo>
                    <a:pt x="1473" y="5657"/>
                  </a:lnTo>
                  <a:lnTo>
                    <a:pt x="1536" y="5694"/>
                  </a:lnTo>
                  <a:lnTo>
                    <a:pt x="1601" y="5730"/>
                  </a:lnTo>
                  <a:lnTo>
                    <a:pt x="1666" y="5765"/>
                  </a:lnTo>
                  <a:lnTo>
                    <a:pt x="1732" y="5798"/>
                  </a:lnTo>
                  <a:lnTo>
                    <a:pt x="1800" y="5830"/>
                  </a:lnTo>
                  <a:lnTo>
                    <a:pt x="1867" y="5859"/>
                  </a:lnTo>
                  <a:lnTo>
                    <a:pt x="1937" y="5888"/>
                  </a:lnTo>
                  <a:lnTo>
                    <a:pt x="2006" y="5914"/>
                  </a:lnTo>
                  <a:lnTo>
                    <a:pt x="2077" y="5938"/>
                  </a:lnTo>
                  <a:lnTo>
                    <a:pt x="2149" y="5962"/>
                  </a:lnTo>
                  <a:lnTo>
                    <a:pt x="2221" y="5984"/>
                  </a:lnTo>
                  <a:lnTo>
                    <a:pt x="2293" y="6003"/>
                  </a:lnTo>
                  <a:lnTo>
                    <a:pt x="2366" y="6022"/>
                  </a:lnTo>
                  <a:lnTo>
                    <a:pt x="2441" y="6037"/>
                  </a:lnTo>
                  <a:lnTo>
                    <a:pt x="2515" y="6052"/>
                  </a:lnTo>
                  <a:lnTo>
                    <a:pt x="2591" y="6065"/>
                  </a:lnTo>
                  <a:lnTo>
                    <a:pt x="2667" y="6075"/>
                  </a:lnTo>
                  <a:lnTo>
                    <a:pt x="2744" y="6084"/>
                  </a:lnTo>
                  <a:lnTo>
                    <a:pt x="2821" y="6091"/>
                  </a:lnTo>
                  <a:lnTo>
                    <a:pt x="2899" y="6095"/>
                  </a:lnTo>
                  <a:lnTo>
                    <a:pt x="2978" y="6099"/>
                  </a:lnTo>
                  <a:lnTo>
                    <a:pt x="3056" y="6100"/>
                  </a:lnTo>
                  <a:lnTo>
                    <a:pt x="3056" y="6100"/>
                  </a:lnTo>
                  <a:lnTo>
                    <a:pt x="3134" y="6099"/>
                  </a:lnTo>
                  <a:lnTo>
                    <a:pt x="3212" y="6095"/>
                  </a:lnTo>
                  <a:lnTo>
                    <a:pt x="3291" y="6091"/>
                  </a:lnTo>
                  <a:lnTo>
                    <a:pt x="3368" y="6084"/>
                  </a:lnTo>
                  <a:lnTo>
                    <a:pt x="3445" y="6075"/>
                  </a:lnTo>
                  <a:lnTo>
                    <a:pt x="3521" y="6065"/>
                  </a:lnTo>
                  <a:lnTo>
                    <a:pt x="3595" y="6052"/>
                  </a:lnTo>
                  <a:lnTo>
                    <a:pt x="3671" y="6037"/>
                  </a:lnTo>
                  <a:lnTo>
                    <a:pt x="3744" y="6022"/>
                  </a:lnTo>
                  <a:lnTo>
                    <a:pt x="3819" y="6003"/>
                  </a:lnTo>
                  <a:lnTo>
                    <a:pt x="3891" y="5984"/>
                  </a:lnTo>
                  <a:lnTo>
                    <a:pt x="3963" y="5962"/>
                  </a:lnTo>
                  <a:lnTo>
                    <a:pt x="4035" y="5938"/>
                  </a:lnTo>
                  <a:lnTo>
                    <a:pt x="4105" y="5914"/>
                  </a:lnTo>
                  <a:lnTo>
                    <a:pt x="4175" y="5888"/>
                  </a:lnTo>
                  <a:lnTo>
                    <a:pt x="4243" y="5859"/>
                  </a:lnTo>
                  <a:lnTo>
                    <a:pt x="4311" y="5830"/>
                  </a:lnTo>
                  <a:lnTo>
                    <a:pt x="4378" y="5798"/>
                  </a:lnTo>
                  <a:lnTo>
                    <a:pt x="4445" y="5765"/>
                  </a:lnTo>
                  <a:lnTo>
                    <a:pt x="4511" y="5730"/>
                  </a:lnTo>
                  <a:lnTo>
                    <a:pt x="4575" y="5694"/>
                  </a:lnTo>
                  <a:lnTo>
                    <a:pt x="4639" y="5657"/>
                  </a:lnTo>
                  <a:lnTo>
                    <a:pt x="4700" y="5617"/>
                  </a:lnTo>
                  <a:lnTo>
                    <a:pt x="4762" y="5577"/>
                  </a:lnTo>
                  <a:lnTo>
                    <a:pt x="4823" y="5535"/>
                  </a:lnTo>
                  <a:lnTo>
                    <a:pt x="4882" y="5492"/>
                  </a:lnTo>
                  <a:lnTo>
                    <a:pt x="4940" y="5447"/>
                  </a:lnTo>
                  <a:lnTo>
                    <a:pt x="4997" y="5401"/>
                  </a:lnTo>
                  <a:lnTo>
                    <a:pt x="5054" y="5353"/>
                  </a:lnTo>
                  <a:lnTo>
                    <a:pt x="5108" y="5305"/>
                  </a:lnTo>
                  <a:lnTo>
                    <a:pt x="5161" y="5255"/>
                  </a:lnTo>
                  <a:lnTo>
                    <a:pt x="5214" y="5204"/>
                  </a:lnTo>
                  <a:lnTo>
                    <a:pt x="5266" y="5151"/>
                  </a:lnTo>
                  <a:lnTo>
                    <a:pt x="5316" y="5098"/>
                  </a:lnTo>
                  <a:lnTo>
                    <a:pt x="5365" y="5042"/>
                  </a:lnTo>
                  <a:lnTo>
                    <a:pt x="5412" y="4987"/>
                  </a:lnTo>
                  <a:lnTo>
                    <a:pt x="5458" y="4929"/>
                  </a:lnTo>
                  <a:lnTo>
                    <a:pt x="5502" y="4871"/>
                  </a:lnTo>
                  <a:lnTo>
                    <a:pt x="5545" y="4811"/>
                  </a:lnTo>
                  <a:lnTo>
                    <a:pt x="5588" y="4751"/>
                  </a:lnTo>
                  <a:lnTo>
                    <a:pt x="5629" y="4690"/>
                  </a:lnTo>
                  <a:lnTo>
                    <a:pt x="5668" y="4627"/>
                  </a:lnTo>
                  <a:lnTo>
                    <a:pt x="5705" y="4564"/>
                  </a:lnTo>
                  <a:lnTo>
                    <a:pt x="5741" y="4499"/>
                  </a:lnTo>
                  <a:lnTo>
                    <a:pt x="5775" y="4433"/>
                  </a:lnTo>
                  <a:lnTo>
                    <a:pt x="5808" y="4368"/>
                  </a:lnTo>
                  <a:lnTo>
                    <a:pt x="5840" y="4301"/>
                  </a:lnTo>
                  <a:lnTo>
                    <a:pt x="5870" y="4233"/>
                  </a:lnTo>
                  <a:lnTo>
                    <a:pt x="5898" y="4163"/>
                  </a:lnTo>
                  <a:lnTo>
                    <a:pt x="5924" y="4094"/>
                  </a:lnTo>
                  <a:lnTo>
                    <a:pt x="5950" y="4023"/>
                  </a:lnTo>
                  <a:lnTo>
                    <a:pt x="5972" y="3952"/>
                  </a:lnTo>
                  <a:lnTo>
                    <a:pt x="5994" y="3880"/>
                  </a:lnTo>
                  <a:lnTo>
                    <a:pt x="6014" y="3807"/>
                  </a:lnTo>
                  <a:lnTo>
                    <a:pt x="6032" y="3734"/>
                  </a:lnTo>
                  <a:lnTo>
                    <a:pt x="6048" y="3659"/>
                  </a:lnTo>
                  <a:lnTo>
                    <a:pt x="6062" y="3584"/>
                  </a:lnTo>
                  <a:lnTo>
                    <a:pt x="6075" y="3509"/>
                  </a:lnTo>
                  <a:lnTo>
                    <a:pt x="6086" y="3433"/>
                  </a:lnTo>
                  <a:lnTo>
                    <a:pt x="6095" y="3356"/>
                  </a:lnTo>
                  <a:lnTo>
                    <a:pt x="6101" y="3279"/>
                  </a:lnTo>
                  <a:lnTo>
                    <a:pt x="6106" y="3202"/>
                  </a:lnTo>
                  <a:lnTo>
                    <a:pt x="6109" y="3123"/>
                  </a:lnTo>
                  <a:lnTo>
                    <a:pt x="6110" y="3044"/>
                  </a:lnTo>
                  <a:lnTo>
                    <a:pt x="6110" y="3044"/>
                  </a:lnTo>
                  <a:lnTo>
                    <a:pt x="6109" y="2969"/>
                  </a:lnTo>
                  <a:lnTo>
                    <a:pt x="6106" y="2896"/>
                  </a:lnTo>
                  <a:lnTo>
                    <a:pt x="6102" y="2821"/>
                  </a:lnTo>
                  <a:lnTo>
                    <a:pt x="6096" y="2748"/>
                  </a:lnTo>
                  <a:lnTo>
                    <a:pt x="6089" y="2676"/>
                  </a:lnTo>
                  <a:lnTo>
                    <a:pt x="6078" y="2604"/>
                  </a:lnTo>
                  <a:lnTo>
                    <a:pt x="6067" y="2532"/>
                  </a:lnTo>
                  <a:lnTo>
                    <a:pt x="6054" y="2461"/>
                  </a:lnTo>
                  <a:lnTo>
                    <a:pt x="6039" y="2390"/>
                  </a:lnTo>
                  <a:lnTo>
                    <a:pt x="6024" y="2321"/>
                  </a:lnTo>
                  <a:lnTo>
                    <a:pt x="6006" y="2251"/>
                  </a:lnTo>
                  <a:lnTo>
                    <a:pt x="5986" y="2182"/>
                  </a:lnTo>
                  <a:lnTo>
                    <a:pt x="5966" y="2114"/>
                  </a:lnTo>
                  <a:lnTo>
                    <a:pt x="5943" y="2047"/>
                  </a:lnTo>
                  <a:lnTo>
                    <a:pt x="5919" y="1980"/>
                  </a:lnTo>
                  <a:lnTo>
                    <a:pt x="5894" y="1914"/>
                  </a:lnTo>
                  <a:lnTo>
                    <a:pt x="5867" y="1850"/>
                  </a:lnTo>
                  <a:lnTo>
                    <a:pt x="5838" y="1785"/>
                  </a:lnTo>
                  <a:lnTo>
                    <a:pt x="5809" y="1721"/>
                  </a:lnTo>
                  <a:lnTo>
                    <a:pt x="5778" y="1659"/>
                  </a:lnTo>
                  <a:lnTo>
                    <a:pt x="5745" y="1597"/>
                  </a:lnTo>
                  <a:lnTo>
                    <a:pt x="5711" y="1535"/>
                  </a:lnTo>
                  <a:lnTo>
                    <a:pt x="5675" y="1474"/>
                  </a:lnTo>
                  <a:lnTo>
                    <a:pt x="5639" y="1415"/>
                  </a:lnTo>
                  <a:lnTo>
                    <a:pt x="5601" y="1357"/>
                  </a:lnTo>
                  <a:lnTo>
                    <a:pt x="5562" y="1300"/>
                  </a:lnTo>
                  <a:lnTo>
                    <a:pt x="5521" y="1243"/>
                  </a:lnTo>
                  <a:lnTo>
                    <a:pt x="5480" y="1188"/>
                  </a:lnTo>
                  <a:lnTo>
                    <a:pt x="5437" y="1132"/>
                  </a:lnTo>
                  <a:lnTo>
                    <a:pt x="5393" y="1079"/>
                  </a:lnTo>
                  <a:lnTo>
                    <a:pt x="5347" y="1026"/>
                  </a:lnTo>
                  <a:lnTo>
                    <a:pt x="5302" y="974"/>
                  </a:lnTo>
                  <a:lnTo>
                    <a:pt x="5254" y="924"/>
                  </a:lnTo>
                  <a:lnTo>
                    <a:pt x="5204" y="874"/>
                  </a:lnTo>
                  <a:lnTo>
                    <a:pt x="5155" y="826"/>
                  </a:lnTo>
                  <a:lnTo>
                    <a:pt x="5103" y="780"/>
                  </a:lnTo>
                  <a:lnTo>
                    <a:pt x="5052" y="733"/>
                  </a:lnTo>
                  <a:lnTo>
                    <a:pt x="4998" y="689"/>
                  </a:lnTo>
                  <a:lnTo>
                    <a:pt x="4945" y="644"/>
                  </a:lnTo>
                  <a:lnTo>
                    <a:pt x="4890" y="603"/>
                  </a:lnTo>
                  <a:lnTo>
                    <a:pt x="4834" y="561"/>
                  </a:lnTo>
                  <a:lnTo>
                    <a:pt x="4776" y="521"/>
                  </a:lnTo>
                  <a:lnTo>
                    <a:pt x="4719" y="483"/>
                  </a:lnTo>
                  <a:lnTo>
                    <a:pt x="4660" y="445"/>
                  </a:lnTo>
                  <a:lnTo>
                    <a:pt x="4601" y="408"/>
                  </a:lnTo>
                  <a:lnTo>
                    <a:pt x="4540" y="374"/>
                  </a:lnTo>
                  <a:lnTo>
                    <a:pt x="4478" y="340"/>
                  </a:lnTo>
                  <a:lnTo>
                    <a:pt x="4416" y="308"/>
                  </a:lnTo>
                  <a:lnTo>
                    <a:pt x="4353" y="278"/>
                  </a:lnTo>
                  <a:lnTo>
                    <a:pt x="4289" y="249"/>
                  </a:lnTo>
                  <a:lnTo>
                    <a:pt x="4224" y="221"/>
                  </a:lnTo>
                  <a:lnTo>
                    <a:pt x="4159" y="195"/>
                  </a:lnTo>
                  <a:lnTo>
                    <a:pt x="4093" y="169"/>
                  </a:lnTo>
                  <a:lnTo>
                    <a:pt x="4026" y="147"/>
                  </a:lnTo>
                  <a:lnTo>
                    <a:pt x="3958" y="125"/>
                  </a:lnTo>
                  <a:lnTo>
                    <a:pt x="3889" y="105"/>
                  </a:lnTo>
                  <a:lnTo>
                    <a:pt x="3821" y="86"/>
                  </a:lnTo>
                  <a:lnTo>
                    <a:pt x="3752" y="68"/>
                  </a:lnTo>
                  <a:lnTo>
                    <a:pt x="3681" y="53"/>
                  </a:lnTo>
                  <a:lnTo>
                    <a:pt x="3610" y="39"/>
                  </a:lnTo>
                  <a:lnTo>
                    <a:pt x="3540" y="27"/>
                  </a:lnTo>
                  <a:lnTo>
                    <a:pt x="3468" y="16"/>
                  </a:lnTo>
                  <a:lnTo>
                    <a:pt x="3394" y="8"/>
                  </a:lnTo>
                  <a:lnTo>
                    <a:pt x="3322" y="0"/>
                  </a:lnTo>
                  <a:lnTo>
                    <a:pt x="2789" y="0"/>
                  </a:lnTo>
                  <a:close/>
                  <a:moveTo>
                    <a:pt x="200" y="3044"/>
                  </a:moveTo>
                  <a:lnTo>
                    <a:pt x="200" y="3044"/>
                  </a:lnTo>
                  <a:lnTo>
                    <a:pt x="200" y="2970"/>
                  </a:lnTo>
                  <a:lnTo>
                    <a:pt x="204" y="2897"/>
                  </a:lnTo>
                  <a:lnTo>
                    <a:pt x="208" y="2825"/>
                  </a:lnTo>
                  <a:lnTo>
                    <a:pt x="214" y="2752"/>
                  </a:lnTo>
                  <a:lnTo>
                    <a:pt x="223" y="2681"/>
                  </a:lnTo>
                  <a:lnTo>
                    <a:pt x="233" y="2609"/>
                  </a:lnTo>
                  <a:lnTo>
                    <a:pt x="244" y="2540"/>
                  </a:lnTo>
                  <a:lnTo>
                    <a:pt x="258" y="2469"/>
                  </a:lnTo>
                  <a:lnTo>
                    <a:pt x="273" y="2399"/>
                  </a:lnTo>
                  <a:lnTo>
                    <a:pt x="290" y="2331"/>
                  </a:lnTo>
                  <a:lnTo>
                    <a:pt x="309" y="2263"/>
                  </a:lnTo>
                  <a:lnTo>
                    <a:pt x="329" y="2196"/>
                  </a:lnTo>
                  <a:lnTo>
                    <a:pt x="350" y="2129"/>
                  </a:lnTo>
                  <a:lnTo>
                    <a:pt x="373" y="2063"/>
                  </a:lnTo>
                  <a:lnTo>
                    <a:pt x="398" y="1998"/>
                  </a:lnTo>
                  <a:lnTo>
                    <a:pt x="425" y="1933"/>
                  </a:lnTo>
                  <a:lnTo>
                    <a:pt x="453" y="1870"/>
                  </a:lnTo>
                  <a:lnTo>
                    <a:pt x="482" y="1807"/>
                  </a:lnTo>
                  <a:lnTo>
                    <a:pt x="512" y="1745"/>
                  </a:lnTo>
                  <a:lnTo>
                    <a:pt x="545" y="1683"/>
                  </a:lnTo>
                  <a:lnTo>
                    <a:pt x="579" y="1624"/>
                  </a:lnTo>
                  <a:lnTo>
                    <a:pt x="614" y="1564"/>
                  </a:lnTo>
                  <a:lnTo>
                    <a:pt x="650" y="1505"/>
                  </a:lnTo>
                  <a:lnTo>
                    <a:pt x="688" y="1448"/>
                  </a:lnTo>
                  <a:lnTo>
                    <a:pt x="727" y="1391"/>
                  </a:lnTo>
                  <a:lnTo>
                    <a:pt x="767" y="1335"/>
                  </a:lnTo>
                  <a:lnTo>
                    <a:pt x="810" y="1281"/>
                  </a:lnTo>
                  <a:lnTo>
                    <a:pt x="853" y="1228"/>
                  </a:lnTo>
                  <a:lnTo>
                    <a:pt x="897" y="1175"/>
                  </a:lnTo>
                  <a:lnTo>
                    <a:pt x="943" y="1124"/>
                  </a:lnTo>
                  <a:lnTo>
                    <a:pt x="989" y="1074"/>
                  </a:lnTo>
                  <a:lnTo>
                    <a:pt x="1037" y="1025"/>
                  </a:lnTo>
                  <a:lnTo>
                    <a:pt x="1087" y="977"/>
                  </a:lnTo>
                  <a:lnTo>
                    <a:pt x="1136" y="930"/>
                  </a:lnTo>
                  <a:lnTo>
                    <a:pt x="1188" y="884"/>
                  </a:lnTo>
                  <a:lnTo>
                    <a:pt x="1240" y="840"/>
                  </a:lnTo>
                  <a:lnTo>
                    <a:pt x="1294" y="797"/>
                  </a:lnTo>
                  <a:lnTo>
                    <a:pt x="1348" y="756"/>
                  </a:lnTo>
                  <a:lnTo>
                    <a:pt x="1404" y="715"/>
                  </a:lnTo>
                  <a:lnTo>
                    <a:pt x="1461" y="676"/>
                  </a:lnTo>
                  <a:lnTo>
                    <a:pt x="1517" y="638"/>
                  </a:lnTo>
                  <a:lnTo>
                    <a:pt x="1576" y="601"/>
                  </a:lnTo>
                  <a:lnTo>
                    <a:pt x="1635" y="566"/>
                  </a:lnTo>
                  <a:lnTo>
                    <a:pt x="1696" y="532"/>
                  </a:lnTo>
                  <a:lnTo>
                    <a:pt x="1756" y="500"/>
                  </a:lnTo>
                  <a:lnTo>
                    <a:pt x="1818" y="469"/>
                  </a:lnTo>
                  <a:lnTo>
                    <a:pt x="1881" y="440"/>
                  </a:lnTo>
                  <a:lnTo>
                    <a:pt x="1946" y="412"/>
                  </a:lnTo>
                  <a:lnTo>
                    <a:pt x="2010" y="385"/>
                  </a:lnTo>
                  <a:lnTo>
                    <a:pt x="2074" y="361"/>
                  </a:lnTo>
                  <a:lnTo>
                    <a:pt x="2140" y="337"/>
                  </a:lnTo>
                  <a:lnTo>
                    <a:pt x="2207" y="316"/>
                  </a:lnTo>
                  <a:lnTo>
                    <a:pt x="2275" y="296"/>
                  </a:lnTo>
                  <a:lnTo>
                    <a:pt x="2342" y="277"/>
                  </a:lnTo>
                  <a:lnTo>
                    <a:pt x="2412" y="260"/>
                  </a:lnTo>
                  <a:lnTo>
                    <a:pt x="2481" y="245"/>
                  </a:lnTo>
                  <a:lnTo>
                    <a:pt x="2551" y="231"/>
                  </a:lnTo>
                  <a:lnTo>
                    <a:pt x="2621" y="220"/>
                  </a:lnTo>
                  <a:lnTo>
                    <a:pt x="2692" y="210"/>
                  </a:lnTo>
                  <a:lnTo>
                    <a:pt x="2764" y="202"/>
                  </a:lnTo>
                  <a:lnTo>
                    <a:pt x="2836" y="196"/>
                  </a:lnTo>
                  <a:lnTo>
                    <a:pt x="2909" y="191"/>
                  </a:lnTo>
                  <a:lnTo>
                    <a:pt x="2983" y="188"/>
                  </a:lnTo>
                  <a:lnTo>
                    <a:pt x="3056" y="187"/>
                  </a:lnTo>
                  <a:lnTo>
                    <a:pt x="3056" y="187"/>
                  </a:lnTo>
                  <a:lnTo>
                    <a:pt x="3129" y="188"/>
                  </a:lnTo>
                  <a:lnTo>
                    <a:pt x="3202" y="191"/>
                  </a:lnTo>
                  <a:lnTo>
                    <a:pt x="3276" y="196"/>
                  </a:lnTo>
                  <a:lnTo>
                    <a:pt x="3348" y="202"/>
                  </a:lnTo>
                  <a:lnTo>
                    <a:pt x="3420" y="210"/>
                  </a:lnTo>
                  <a:lnTo>
                    <a:pt x="3490" y="220"/>
                  </a:lnTo>
                  <a:lnTo>
                    <a:pt x="3561" y="231"/>
                  </a:lnTo>
                  <a:lnTo>
                    <a:pt x="3631" y="245"/>
                  </a:lnTo>
                  <a:lnTo>
                    <a:pt x="3700" y="260"/>
                  </a:lnTo>
                  <a:lnTo>
                    <a:pt x="3768" y="277"/>
                  </a:lnTo>
                  <a:lnTo>
                    <a:pt x="3836" y="296"/>
                  </a:lnTo>
                  <a:lnTo>
                    <a:pt x="3905" y="316"/>
                  </a:lnTo>
                  <a:lnTo>
                    <a:pt x="3970" y="337"/>
                  </a:lnTo>
                  <a:lnTo>
                    <a:pt x="4037" y="361"/>
                  </a:lnTo>
                  <a:lnTo>
                    <a:pt x="4102" y="385"/>
                  </a:lnTo>
                  <a:lnTo>
                    <a:pt x="4166" y="412"/>
                  </a:lnTo>
                  <a:lnTo>
                    <a:pt x="4231" y="440"/>
                  </a:lnTo>
                  <a:lnTo>
                    <a:pt x="4292" y="469"/>
                  </a:lnTo>
                  <a:lnTo>
                    <a:pt x="4354" y="500"/>
                  </a:lnTo>
                  <a:lnTo>
                    <a:pt x="4416" y="532"/>
                  </a:lnTo>
                  <a:lnTo>
                    <a:pt x="4476" y="566"/>
                  </a:lnTo>
                  <a:lnTo>
                    <a:pt x="4535" y="601"/>
                  </a:lnTo>
                  <a:lnTo>
                    <a:pt x="4594" y="638"/>
                  </a:lnTo>
                  <a:lnTo>
                    <a:pt x="4651" y="676"/>
                  </a:lnTo>
                  <a:lnTo>
                    <a:pt x="4708" y="715"/>
                  </a:lnTo>
                  <a:lnTo>
                    <a:pt x="4764" y="756"/>
                  </a:lnTo>
                  <a:lnTo>
                    <a:pt x="4818" y="797"/>
                  </a:lnTo>
                  <a:lnTo>
                    <a:pt x="4871" y="840"/>
                  </a:lnTo>
                  <a:lnTo>
                    <a:pt x="4924" y="884"/>
                  </a:lnTo>
                  <a:lnTo>
                    <a:pt x="4974" y="930"/>
                  </a:lnTo>
                  <a:lnTo>
                    <a:pt x="5025" y="977"/>
                  </a:lnTo>
                  <a:lnTo>
                    <a:pt x="5074" y="1025"/>
                  </a:lnTo>
                  <a:lnTo>
                    <a:pt x="5122" y="1074"/>
                  </a:lnTo>
                  <a:lnTo>
                    <a:pt x="5169" y="1124"/>
                  </a:lnTo>
                  <a:lnTo>
                    <a:pt x="5214" y="1175"/>
                  </a:lnTo>
                  <a:lnTo>
                    <a:pt x="5259" y="1228"/>
                  </a:lnTo>
                  <a:lnTo>
                    <a:pt x="5302" y="1281"/>
                  </a:lnTo>
                  <a:lnTo>
                    <a:pt x="5343" y="1335"/>
                  </a:lnTo>
                  <a:lnTo>
                    <a:pt x="5384" y="1391"/>
                  </a:lnTo>
                  <a:lnTo>
                    <a:pt x="5423" y="1448"/>
                  </a:lnTo>
                  <a:lnTo>
                    <a:pt x="5461" y="1505"/>
                  </a:lnTo>
                  <a:lnTo>
                    <a:pt x="5497" y="1564"/>
                  </a:lnTo>
                  <a:lnTo>
                    <a:pt x="5533" y="1624"/>
                  </a:lnTo>
                  <a:lnTo>
                    <a:pt x="5567" y="1683"/>
                  </a:lnTo>
                  <a:lnTo>
                    <a:pt x="5598" y="1745"/>
                  </a:lnTo>
                  <a:lnTo>
                    <a:pt x="5630" y="1807"/>
                  </a:lnTo>
                  <a:lnTo>
                    <a:pt x="5659" y="1870"/>
                  </a:lnTo>
                  <a:lnTo>
                    <a:pt x="5687" y="1933"/>
                  </a:lnTo>
                  <a:lnTo>
                    <a:pt x="5713" y="1998"/>
                  </a:lnTo>
                  <a:lnTo>
                    <a:pt x="5739" y="2063"/>
                  </a:lnTo>
                  <a:lnTo>
                    <a:pt x="5761" y="2129"/>
                  </a:lnTo>
                  <a:lnTo>
                    <a:pt x="5783" y="2196"/>
                  </a:lnTo>
                  <a:lnTo>
                    <a:pt x="5803" y="2263"/>
                  </a:lnTo>
                  <a:lnTo>
                    <a:pt x="5822" y="2331"/>
                  </a:lnTo>
                  <a:lnTo>
                    <a:pt x="5838" y="2399"/>
                  </a:lnTo>
                  <a:lnTo>
                    <a:pt x="5854" y="2469"/>
                  </a:lnTo>
                  <a:lnTo>
                    <a:pt x="5867" y="2540"/>
                  </a:lnTo>
                  <a:lnTo>
                    <a:pt x="5879" y="2609"/>
                  </a:lnTo>
                  <a:lnTo>
                    <a:pt x="5889" y="2681"/>
                  </a:lnTo>
                  <a:lnTo>
                    <a:pt x="5897" y="2752"/>
                  </a:lnTo>
                  <a:lnTo>
                    <a:pt x="5903" y="2825"/>
                  </a:lnTo>
                  <a:lnTo>
                    <a:pt x="5908" y="2897"/>
                  </a:lnTo>
                  <a:lnTo>
                    <a:pt x="5910" y="2970"/>
                  </a:lnTo>
                  <a:lnTo>
                    <a:pt x="5912" y="3044"/>
                  </a:lnTo>
                  <a:lnTo>
                    <a:pt x="5912" y="3044"/>
                  </a:lnTo>
                  <a:lnTo>
                    <a:pt x="5910" y="3118"/>
                  </a:lnTo>
                  <a:lnTo>
                    <a:pt x="5908" y="3192"/>
                  </a:lnTo>
                  <a:lnTo>
                    <a:pt x="5903" y="3264"/>
                  </a:lnTo>
                  <a:lnTo>
                    <a:pt x="5897" y="3336"/>
                  </a:lnTo>
                  <a:lnTo>
                    <a:pt x="5889" y="3408"/>
                  </a:lnTo>
                  <a:lnTo>
                    <a:pt x="5879" y="3478"/>
                  </a:lnTo>
                  <a:lnTo>
                    <a:pt x="5867" y="3549"/>
                  </a:lnTo>
                  <a:lnTo>
                    <a:pt x="5854" y="3619"/>
                  </a:lnTo>
                  <a:lnTo>
                    <a:pt x="5838" y="3688"/>
                  </a:lnTo>
                  <a:lnTo>
                    <a:pt x="5822" y="3758"/>
                  </a:lnTo>
                  <a:lnTo>
                    <a:pt x="5803" y="3826"/>
                  </a:lnTo>
                  <a:lnTo>
                    <a:pt x="5783" y="3893"/>
                  </a:lnTo>
                  <a:lnTo>
                    <a:pt x="5761" y="3960"/>
                  </a:lnTo>
                  <a:lnTo>
                    <a:pt x="5739" y="4025"/>
                  </a:lnTo>
                  <a:lnTo>
                    <a:pt x="5713" y="4091"/>
                  </a:lnTo>
                  <a:lnTo>
                    <a:pt x="5687" y="4156"/>
                  </a:lnTo>
                  <a:lnTo>
                    <a:pt x="5659" y="4219"/>
                  </a:lnTo>
                  <a:lnTo>
                    <a:pt x="5630" y="4282"/>
                  </a:lnTo>
                  <a:lnTo>
                    <a:pt x="5598" y="4344"/>
                  </a:lnTo>
                  <a:lnTo>
                    <a:pt x="5567" y="4404"/>
                  </a:lnTo>
                  <a:lnTo>
                    <a:pt x="5533" y="4465"/>
                  </a:lnTo>
                  <a:lnTo>
                    <a:pt x="5497" y="4524"/>
                  </a:lnTo>
                  <a:lnTo>
                    <a:pt x="5461" y="4583"/>
                  </a:lnTo>
                  <a:lnTo>
                    <a:pt x="5423" y="4641"/>
                  </a:lnTo>
                  <a:lnTo>
                    <a:pt x="5384" y="4696"/>
                  </a:lnTo>
                  <a:lnTo>
                    <a:pt x="5343" y="4752"/>
                  </a:lnTo>
                  <a:lnTo>
                    <a:pt x="5302" y="4806"/>
                  </a:lnTo>
                  <a:lnTo>
                    <a:pt x="5259" y="4861"/>
                  </a:lnTo>
                  <a:lnTo>
                    <a:pt x="5214" y="4912"/>
                  </a:lnTo>
                  <a:lnTo>
                    <a:pt x="5169" y="4964"/>
                  </a:lnTo>
                  <a:lnTo>
                    <a:pt x="5122" y="5015"/>
                  </a:lnTo>
                  <a:lnTo>
                    <a:pt x="5074" y="5063"/>
                  </a:lnTo>
                  <a:lnTo>
                    <a:pt x="5025" y="5111"/>
                  </a:lnTo>
                  <a:lnTo>
                    <a:pt x="4974" y="5157"/>
                  </a:lnTo>
                  <a:lnTo>
                    <a:pt x="4924" y="5203"/>
                  </a:lnTo>
                  <a:lnTo>
                    <a:pt x="4871" y="5247"/>
                  </a:lnTo>
                  <a:lnTo>
                    <a:pt x="4818" y="5290"/>
                  </a:lnTo>
                  <a:lnTo>
                    <a:pt x="4764" y="5333"/>
                  </a:lnTo>
                  <a:lnTo>
                    <a:pt x="4708" y="5374"/>
                  </a:lnTo>
                  <a:lnTo>
                    <a:pt x="4651" y="5413"/>
                  </a:lnTo>
                  <a:lnTo>
                    <a:pt x="4594" y="5451"/>
                  </a:lnTo>
                  <a:lnTo>
                    <a:pt x="4535" y="5487"/>
                  </a:lnTo>
                  <a:lnTo>
                    <a:pt x="4476" y="5521"/>
                  </a:lnTo>
                  <a:lnTo>
                    <a:pt x="4416" y="5555"/>
                  </a:lnTo>
                  <a:lnTo>
                    <a:pt x="4354" y="5588"/>
                  </a:lnTo>
                  <a:lnTo>
                    <a:pt x="4292" y="5619"/>
                  </a:lnTo>
                  <a:lnTo>
                    <a:pt x="4231" y="5648"/>
                  </a:lnTo>
                  <a:lnTo>
                    <a:pt x="4166" y="5675"/>
                  </a:lnTo>
                  <a:lnTo>
                    <a:pt x="4102" y="5702"/>
                  </a:lnTo>
                  <a:lnTo>
                    <a:pt x="4037" y="5727"/>
                  </a:lnTo>
                  <a:lnTo>
                    <a:pt x="3970" y="5750"/>
                  </a:lnTo>
                  <a:lnTo>
                    <a:pt x="3905" y="5773"/>
                  </a:lnTo>
                  <a:lnTo>
                    <a:pt x="3836" y="5792"/>
                  </a:lnTo>
                  <a:lnTo>
                    <a:pt x="3768" y="5811"/>
                  </a:lnTo>
                  <a:lnTo>
                    <a:pt x="3700" y="5827"/>
                  </a:lnTo>
                  <a:lnTo>
                    <a:pt x="3631" y="5842"/>
                  </a:lnTo>
                  <a:lnTo>
                    <a:pt x="3561" y="5856"/>
                  </a:lnTo>
                  <a:lnTo>
                    <a:pt x="3490" y="5868"/>
                  </a:lnTo>
                  <a:lnTo>
                    <a:pt x="3420" y="5878"/>
                  </a:lnTo>
                  <a:lnTo>
                    <a:pt x="3348" y="5886"/>
                  </a:lnTo>
                  <a:lnTo>
                    <a:pt x="3276" y="5893"/>
                  </a:lnTo>
                  <a:lnTo>
                    <a:pt x="3202" y="5897"/>
                  </a:lnTo>
                  <a:lnTo>
                    <a:pt x="3129" y="5900"/>
                  </a:lnTo>
                  <a:lnTo>
                    <a:pt x="3056" y="5900"/>
                  </a:lnTo>
                  <a:lnTo>
                    <a:pt x="3056" y="5900"/>
                  </a:lnTo>
                  <a:lnTo>
                    <a:pt x="2983" y="5900"/>
                  </a:lnTo>
                  <a:lnTo>
                    <a:pt x="2909" y="5897"/>
                  </a:lnTo>
                  <a:lnTo>
                    <a:pt x="2836" y="5893"/>
                  </a:lnTo>
                  <a:lnTo>
                    <a:pt x="2764" y="5886"/>
                  </a:lnTo>
                  <a:lnTo>
                    <a:pt x="2692" y="5878"/>
                  </a:lnTo>
                  <a:lnTo>
                    <a:pt x="2621" y="5868"/>
                  </a:lnTo>
                  <a:lnTo>
                    <a:pt x="2551" y="5856"/>
                  </a:lnTo>
                  <a:lnTo>
                    <a:pt x="2481" y="5842"/>
                  </a:lnTo>
                  <a:lnTo>
                    <a:pt x="2412" y="5827"/>
                  </a:lnTo>
                  <a:lnTo>
                    <a:pt x="2342" y="5811"/>
                  </a:lnTo>
                  <a:lnTo>
                    <a:pt x="2275" y="5792"/>
                  </a:lnTo>
                  <a:lnTo>
                    <a:pt x="2207" y="5773"/>
                  </a:lnTo>
                  <a:lnTo>
                    <a:pt x="2140" y="5750"/>
                  </a:lnTo>
                  <a:lnTo>
                    <a:pt x="2074" y="5727"/>
                  </a:lnTo>
                  <a:lnTo>
                    <a:pt x="2010" y="5702"/>
                  </a:lnTo>
                  <a:lnTo>
                    <a:pt x="1946" y="5675"/>
                  </a:lnTo>
                  <a:lnTo>
                    <a:pt x="1881" y="5648"/>
                  </a:lnTo>
                  <a:lnTo>
                    <a:pt x="1818" y="5619"/>
                  </a:lnTo>
                  <a:lnTo>
                    <a:pt x="1756" y="5588"/>
                  </a:lnTo>
                  <a:lnTo>
                    <a:pt x="1696" y="5555"/>
                  </a:lnTo>
                  <a:lnTo>
                    <a:pt x="1635" y="5521"/>
                  </a:lnTo>
                  <a:lnTo>
                    <a:pt x="1576" y="5487"/>
                  </a:lnTo>
                  <a:lnTo>
                    <a:pt x="1517" y="5451"/>
                  </a:lnTo>
                  <a:lnTo>
                    <a:pt x="1461" y="5413"/>
                  </a:lnTo>
                  <a:lnTo>
                    <a:pt x="1404" y="5374"/>
                  </a:lnTo>
                  <a:lnTo>
                    <a:pt x="1348" y="5333"/>
                  </a:lnTo>
                  <a:lnTo>
                    <a:pt x="1294" y="5290"/>
                  </a:lnTo>
                  <a:lnTo>
                    <a:pt x="1240" y="5247"/>
                  </a:lnTo>
                  <a:lnTo>
                    <a:pt x="1188" y="5203"/>
                  </a:lnTo>
                  <a:lnTo>
                    <a:pt x="1136" y="5157"/>
                  </a:lnTo>
                  <a:lnTo>
                    <a:pt x="1087" y="5111"/>
                  </a:lnTo>
                  <a:lnTo>
                    <a:pt x="1037" y="5063"/>
                  </a:lnTo>
                  <a:lnTo>
                    <a:pt x="989" y="5015"/>
                  </a:lnTo>
                  <a:lnTo>
                    <a:pt x="943" y="4964"/>
                  </a:lnTo>
                  <a:lnTo>
                    <a:pt x="897" y="4912"/>
                  </a:lnTo>
                  <a:lnTo>
                    <a:pt x="853" y="4861"/>
                  </a:lnTo>
                  <a:lnTo>
                    <a:pt x="810" y="4806"/>
                  </a:lnTo>
                  <a:lnTo>
                    <a:pt x="767" y="4752"/>
                  </a:lnTo>
                  <a:lnTo>
                    <a:pt x="727" y="4696"/>
                  </a:lnTo>
                  <a:lnTo>
                    <a:pt x="688" y="4641"/>
                  </a:lnTo>
                  <a:lnTo>
                    <a:pt x="650" y="4583"/>
                  </a:lnTo>
                  <a:lnTo>
                    <a:pt x="614" y="4524"/>
                  </a:lnTo>
                  <a:lnTo>
                    <a:pt x="579" y="4465"/>
                  </a:lnTo>
                  <a:lnTo>
                    <a:pt x="545" y="4404"/>
                  </a:lnTo>
                  <a:lnTo>
                    <a:pt x="512" y="4344"/>
                  </a:lnTo>
                  <a:lnTo>
                    <a:pt x="482" y="4282"/>
                  </a:lnTo>
                  <a:lnTo>
                    <a:pt x="453" y="4219"/>
                  </a:lnTo>
                  <a:lnTo>
                    <a:pt x="425" y="4156"/>
                  </a:lnTo>
                  <a:lnTo>
                    <a:pt x="398" y="4091"/>
                  </a:lnTo>
                  <a:lnTo>
                    <a:pt x="373" y="4025"/>
                  </a:lnTo>
                  <a:lnTo>
                    <a:pt x="350" y="3960"/>
                  </a:lnTo>
                  <a:lnTo>
                    <a:pt x="329" y="3893"/>
                  </a:lnTo>
                  <a:lnTo>
                    <a:pt x="309" y="3826"/>
                  </a:lnTo>
                  <a:lnTo>
                    <a:pt x="290" y="3758"/>
                  </a:lnTo>
                  <a:lnTo>
                    <a:pt x="273" y="3688"/>
                  </a:lnTo>
                  <a:lnTo>
                    <a:pt x="258" y="3619"/>
                  </a:lnTo>
                  <a:lnTo>
                    <a:pt x="244" y="3549"/>
                  </a:lnTo>
                  <a:lnTo>
                    <a:pt x="233" y="3478"/>
                  </a:lnTo>
                  <a:lnTo>
                    <a:pt x="223" y="3408"/>
                  </a:lnTo>
                  <a:lnTo>
                    <a:pt x="214" y="3336"/>
                  </a:lnTo>
                  <a:lnTo>
                    <a:pt x="208" y="3264"/>
                  </a:lnTo>
                  <a:lnTo>
                    <a:pt x="204" y="3192"/>
                  </a:lnTo>
                  <a:lnTo>
                    <a:pt x="200" y="3118"/>
                  </a:lnTo>
                  <a:lnTo>
                    <a:pt x="200" y="30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8"/>
            <p:cNvSpPr>
              <a:spLocks noEditPoints="1"/>
            </p:cNvSpPr>
            <p:nvPr userDrawn="1"/>
          </p:nvSpPr>
          <p:spPr bwMode="auto">
            <a:xfrm>
              <a:off x="2342" y="2046"/>
              <a:ext cx="299" cy="311"/>
            </a:xfrm>
            <a:custGeom>
              <a:avLst/>
              <a:gdLst>
                <a:gd name="T0" fmla="*/ 511 w 1193"/>
                <a:gd name="T1" fmla="*/ 1016 h 1241"/>
                <a:gd name="T2" fmla="*/ 574 w 1193"/>
                <a:gd name="T3" fmla="*/ 996 h 1241"/>
                <a:gd name="T4" fmla="*/ 641 w 1193"/>
                <a:gd name="T5" fmla="*/ 944 h 1241"/>
                <a:gd name="T6" fmla="*/ 711 w 1193"/>
                <a:gd name="T7" fmla="*/ 842 h 1241"/>
                <a:gd name="T8" fmla="*/ 744 w 1193"/>
                <a:gd name="T9" fmla="*/ 699 h 1241"/>
                <a:gd name="T10" fmla="*/ 637 w 1193"/>
                <a:gd name="T11" fmla="*/ 661 h 1241"/>
                <a:gd name="T12" fmla="*/ 487 w 1193"/>
                <a:gd name="T13" fmla="*/ 684 h 1241"/>
                <a:gd name="T14" fmla="*/ 404 w 1193"/>
                <a:gd name="T15" fmla="*/ 708 h 1241"/>
                <a:gd name="T16" fmla="*/ 339 w 1193"/>
                <a:gd name="T17" fmla="*/ 751 h 1241"/>
                <a:gd name="T18" fmla="*/ 304 w 1193"/>
                <a:gd name="T19" fmla="*/ 813 h 1241"/>
                <a:gd name="T20" fmla="*/ 298 w 1193"/>
                <a:gd name="T21" fmla="*/ 875 h 1241"/>
                <a:gd name="T22" fmla="*/ 324 w 1193"/>
                <a:gd name="T23" fmla="*/ 949 h 1241"/>
                <a:gd name="T24" fmla="*/ 382 w 1193"/>
                <a:gd name="T25" fmla="*/ 1001 h 1241"/>
                <a:gd name="T26" fmla="*/ 469 w 1193"/>
                <a:gd name="T27" fmla="*/ 1020 h 1241"/>
                <a:gd name="T28" fmla="*/ 235 w 1193"/>
                <a:gd name="T29" fmla="*/ 555 h 1241"/>
                <a:gd name="T30" fmla="*/ 351 w 1193"/>
                <a:gd name="T31" fmla="*/ 518 h 1241"/>
                <a:gd name="T32" fmla="*/ 559 w 1193"/>
                <a:gd name="T33" fmla="*/ 483 h 1241"/>
                <a:gd name="T34" fmla="*/ 741 w 1193"/>
                <a:gd name="T35" fmla="*/ 441 h 1241"/>
                <a:gd name="T36" fmla="*/ 720 w 1193"/>
                <a:gd name="T37" fmla="*/ 334 h 1241"/>
                <a:gd name="T38" fmla="*/ 655 w 1193"/>
                <a:gd name="T39" fmla="*/ 266 h 1241"/>
                <a:gd name="T40" fmla="*/ 549 w 1193"/>
                <a:gd name="T41" fmla="*/ 238 h 1241"/>
                <a:gd name="T42" fmla="*/ 462 w 1193"/>
                <a:gd name="T43" fmla="*/ 242 h 1241"/>
                <a:gd name="T44" fmla="*/ 288 w 1193"/>
                <a:gd name="T45" fmla="*/ 292 h 1241"/>
                <a:gd name="T46" fmla="*/ 79 w 1193"/>
                <a:gd name="T47" fmla="*/ 147 h 1241"/>
                <a:gd name="T48" fmla="*/ 161 w 1193"/>
                <a:gd name="T49" fmla="*/ 94 h 1241"/>
                <a:gd name="T50" fmla="*/ 328 w 1193"/>
                <a:gd name="T51" fmla="*/ 32 h 1241"/>
                <a:gd name="T52" fmla="*/ 483 w 1193"/>
                <a:gd name="T53" fmla="*/ 3 h 1241"/>
                <a:gd name="T54" fmla="*/ 606 w 1193"/>
                <a:gd name="T55" fmla="*/ 2 h 1241"/>
                <a:gd name="T56" fmla="*/ 735 w 1193"/>
                <a:gd name="T57" fmla="*/ 23 h 1241"/>
                <a:gd name="T58" fmla="*/ 842 w 1193"/>
                <a:gd name="T59" fmla="*/ 67 h 1241"/>
                <a:gd name="T60" fmla="*/ 927 w 1193"/>
                <a:gd name="T61" fmla="*/ 134 h 1241"/>
                <a:gd name="T62" fmla="*/ 986 w 1193"/>
                <a:gd name="T63" fmla="*/ 224 h 1241"/>
                <a:gd name="T64" fmla="*/ 1024 w 1193"/>
                <a:gd name="T65" fmla="*/ 335 h 1241"/>
                <a:gd name="T66" fmla="*/ 1035 w 1193"/>
                <a:gd name="T67" fmla="*/ 467 h 1241"/>
                <a:gd name="T68" fmla="*/ 1043 w 1193"/>
                <a:gd name="T69" fmla="*/ 973 h 1241"/>
                <a:gd name="T70" fmla="*/ 1087 w 1193"/>
                <a:gd name="T71" fmla="*/ 992 h 1241"/>
                <a:gd name="T72" fmla="*/ 896 w 1193"/>
                <a:gd name="T73" fmla="*/ 1212 h 1241"/>
                <a:gd name="T74" fmla="*/ 822 w 1193"/>
                <a:gd name="T75" fmla="*/ 1193 h 1241"/>
                <a:gd name="T76" fmla="*/ 779 w 1193"/>
                <a:gd name="T77" fmla="*/ 1150 h 1241"/>
                <a:gd name="T78" fmla="*/ 764 w 1193"/>
                <a:gd name="T79" fmla="*/ 1087 h 1241"/>
                <a:gd name="T80" fmla="*/ 761 w 1193"/>
                <a:gd name="T81" fmla="*/ 1022 h 1241"/>
                <a:gd name="T82" fmla="*/ 689 w 1193"/>
                <a:gd name="T83" fmla="*/ 1117 h 1241"/>
                <a:gd name="T84" fmla="*/ 612 w 1193"/>
                <a:gd name="T85" fmla="*/ 1180 h 1241"/>
                <a:gd name="T86" fmla="*/ 504 w 1193"/>
                <a:gd name="T87" fmla="*/ 1227 h 1241"/>
                <a:gd name="T88" fmla="*/ 392 w 1193"/>
                <a:gd name="T89" fmla="*/ 1241 h 1241"/>
                <a:gd name="T90" fmla="*/ 259 w 1193"/>
                <a:gd name="T91" fmla="*/ 1223 h 1241"/>
                <a:gd name="T92" fmla="*/ 174 w 1193"/>
                <a:gd name="T93" fmla="*/ 1189 h 1241"/>
                <a:gd name="T94" fmla="*/ 113 w 1193"/>
                <a:gd name="T95" fmla="*/ 1148 h 1241"/>
                <a:gd name="T96" fmla="*/ 53 w 1193"/>
                <a:gd name="T97" fmla="*/ 1081 h 1241"/>
                <a:gd name="T98" fmla="*/ 16 w 1193"/>
                <a:gd name="T99" fmla="*/ 998 h 1241"/>
                <a:gd name="T100" fmla="*/ 0 w 1193"/>
                <a:gd name="T101" fmla="*/ 901 h 1241"/>
                <a:gd name="T102" fmla="*/ 7 w 1193"/>
                <a:gd name="T103" fmla="*/ 806 h 1241"/>
                <a:gd name="T104" fmla="*/ 53 w 1193"/>
                <a:gd name="T105" fmla="*/ 700 h 1241"/>
                <a:gd name="T106" fmla="*/ 125 w 1193"/>
                <a:gd name="T107" fmla="*/ 6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93" h="1241">
                  <a:moveTo>
                    <a:pt x="469" y="1020"/>
                  </a:moveTo>
                  <a:lnTo>
                    <a:pt x="469" y="1020"/>
                  </a:lnTo>
                  <a:lnTo>
                    <a:pt x="483" y="1020"/>
                  </a:lnTo>
                  <a:lnTo>
                    <a:pt x="497" y="1019"/>
                  </a:lnTo>
                  <a:lnTo>
                    <a:pt x="511" y="1016"/>
                  </a:lnTo>
                  <a:lnTo>
                    <a:pt x="524" y="1014"/>
                  </a:lnTo>
                  <a:lnTo>
                    <a:pt x="536" y="1010"/>
                  </a:lnTo>
                  <a:lnTo>
                    <a:pt x="549" y="1006"/>
                  </a:lnTo>
                  <a:lnTo>
                    <a:pt x="562" y="1001"/>
                  </a:lnTo>
                  <a:lnTo>
                    <a:pt x="574" y="996"/>
                  </a:lnTo>
                  <a:lnTo>
                    <a:pt x="586" y="988"/>
                  </a:lnTo>
                  <a:lnTo>
                    <a:pt x="597" y="981"/>
                  </a:lnTo>
                  <a:lnTo>
                    <a:pt x="608" y="973"/>
                  </a:lnTo>
                  <a:lnTo>
                    <a:pt x="620" y="964"/>
                  </a:lnTo>
                  <a:lnTo>
                    <a:pt x="641" y="944"/>
                  </a:lnTo>
                  <a:lnTo>
                    <a:pt x="661" y="920"/>
                  </a:lnTo>
                  <a:lnTo>
                    <a:pt x="661" y="920"/>
                  </a:lnTo>
                  <a:lnTo>
                    <a:pt x="680" y="895"/>
                  </a:lnTo>
                  <a:lnTo>
                    <a:pt x="697" y="868"/>
                  </a:lnTo>
                  <a:lnTo>
                    <a:pt x="711" y="842"/>
                  </a:lnTo>
                  <a:lnTo>
                    <a:pt x="722" y="814"/>
                  </a:lnTo>
                  <a:lnTo>
                    <a:pt x="731" y="786"/>
                  </a:lnTo>
                  <a:lnTo>
                    <a:pt x="737" y="757"/>
                  </a:lnTo>
                  <a:lnTo>
                    <a:pt x="742" y="729"/>
                  </a:lnTo>
                  <a:lnTo>
                    <a:pt x="744" y="699"/>
                  </a:lnTo>
                  <a:lnTo>
                    <a:pt x="744" y="660"/>
                  </a:lnTo>
                  <a:lnTo>
                    <a:pt x="694" y="660"/>
                  </a:lnTo>
                  <a:lnTo>
                    <a:pt x="694" y="660"/>
                  </a:lnTo>
                  <a:lnTo>
                    <a:pt x="665" y="660"/>
                  </a:lnTo>
                  <a:lnTo>
                    <a:pt x="637" y="661"/>
                  </a:lnTo>
                  <a:lnTo>
                    <a:pt x="610" y="664"/>
                  </a:lnTo>
                  <a:lnTo>
                    <a:pt x="581" y="666"/>
                  </a:lnTo>
                  <a:lnTo>
                    <a:pt x="550" y="671"/>
                  </a:lnTo>
                  <a:lnTo>
                    <a:pt x="520" y="676"/>
                  </a:lnTo>
                  <a:lnTo>
                    <a:pt x="487" y="684"/>
                  </a:lnTo>
                  <a:lnTo>
                    <a:pt x="453" y="693"/>
                  </a:lnTo>
                  <a:lnTo>
                    <a:pt x="453" y="693"/>
                  </a:lnTo>
                  <a:lnTo>
                    <a:pt x="435" y="697"/>
                  </a:lnTo>
                  <a:lnTo>
                    <a:pt x="419" y="702"/>
                  </a:lnTo>
                  <a:lnTo>
                    <a:pt x="404" y="708"/>
                  </a:lnTo>
                  <a:lnTo>
                    <a:pt x="389" y="715"/>
                  </a:lnTo>
                  <a:lnTo>
                    <a:pt x="375" y="723"/>
                  </a:lnTo>
                  <a:lnTo>
                    <a:pt x="362" y="732"/>
                  </a:lnTo>
                  <a:lnTo>
                    <a:pt x="351" y="741"/>
                  </a:lnTo>
                  <a:lnTo>
                    <a:pt x="339" y="751"/>
                  </a:lnTo>
                  <a:lnTo>
                    <a:pt x="331" y="762"/>
                  </a:lnTo>
                  <a:lnTo>
                    <a:pt x="322" y="774"/>
                  </a:lnTo>
                  <a:lnTo>
                    <a:pt x="314" y="786"/>
                  </a:lnTo>
                  <a:lnTo>
                    <a:pt x="308" y="799"/>
                  </a:lnTo>
                  <a:lnTo>
                    <a:pt x="304" y="813"/>
                  </a:lnTo>
                  <a:lnTo>
                    <a:pt x="300" y="827"/>
                  </a:lnTo>
                  <a:lnTo>
                    <a:pt x="298" y="842"/>
                  </a:lnTo>
                  <a:lnTo>
                    <a:pt x="296" y="857"/>
                  </a:lnTo>
                  <a:lnTo>
                    <a:pt x="296" y="857"/>
                  </a:lnTo>
                  <a:lnTo>
                    <a:pt x="298" y="875"/>
                  </a:lnTo>
                  <a:lnTo>
                    <a:pt x="300" y="891"/>
                  </a:lnTo>
                  <a:lnTo>
                    <a:pt x="304" y="908"/>
                  </a:lnTo>
                  <a:lnTo>
                    <a:pt x="309" y="923"/>
                  </a:lnTo>
                  <a:lnTo>
                    <a:pt x="315" y="937"/>
                  </a:lnTo>
                  <a:lnTo>
                    <a:pt x="324" y="949"/>
                  </a:lnTo>
                  <a:lnTo>
                    <a:pt x="333" y="962"/>
                  </a:lnTo>
                  <a:lnTo>
                    <a:pt x="343" y="973"/>
                  </a:lnTo>
                  <a:lnTo>
                    <a:pt x="356" y="983"/>
                  </a:lnTo>
                  <a:lnTo>
                    <a:pt x="368" y="993"/>
                  </a:lnTo>
                  <a:lnTo>
                    <a:pt x="382" y="1001"/>
                  </a:lnTo>
                  <a:lnTo>
                    <a:pt x="397" y="1007"/>
                  </a:lnTo>
                  <a:lnTo>
                    <a:pt x="414" y="1012"/>
                  </a:lnTo>
                  <a:lnTo>
                    <a:pt x="432" y="1017"/>
                  </a:lnTo>
                  <a:lnTo>
                    <a:pt x="449" y="1019"/>
                  </a:lnTo>
                  <a:lnTo>
                    <a:pt x="469" y="1020"/>
                  </a:lnTo>
                  <a:close/>
                  <a:moveTo>
                    <a:pt x="176" y="583"/>
                  </a:moveTo>
                  <a:lnTo>
                    <a:pt x="176" y="583"/>
                  </a:lnTo>
                  <a:lnTo>
                    <a:pt x="195" y="573"/>
                  </a:lnTo>
                  <a:lnTo>
                    <a:pt x="214" y="564"/>
                  </a:lnTo>
                  <a:lnTo>
                    <a:pt x="235" y="555"/>
                  </a:lnTo>
                  <a:lnTo>
                    <a:pt x="256" y="546"/>
                  </a:lnTo>
                  <a:lnTo>
                    <a:pt x="279" y="539"/>
                  </a:lnTo>
                  <a:lnTo>
                    <a:pt x="301" y="531"/>
                  </a:lnTo>
                  <a:lnTo>
                    <a:pt x="351" y="518"/>
                  </a:lnTo>
                  <a:lnTo>
                    <a:pt x="351" y="518"/>
                  </a:lnTo>
                  <a:lnTo>
                    <a:pt x="397" y="507"/>
                  </a:lnTo>
                  <a:lnTo>
                    <a:pt x="442" y="498"/>
                  </a:lnTo>
                  <a:lnTo>
                    <a:pt x="483" y="491"/>
                  </a:lnTo>
                  <a:lnTo>
                    <a:pt x="523" y="487"/>
                  </a:lnTo>
                  <a:lnTo>
                    <a:pt x="559" y="483"/>
                  </a:lnTo>
                  <a:lnTo>
                    <a:pt x="596" y="482"/>
                  </a:lnTo>
                  <a:lnTo>
                    <a:pt x="667" y="480"/>
                  </a:lnTo>
                  <a:lnTo>
                    <a:pt x="741" y="480"/>
                  </a:lnTo>
                  <a:lnTo>
                    <a:pt x="741" y="441"/>
                  </a:lnTo>
                  <a:lnTo>
                    <a:pt x="741" y="441"/>
                  </a:lnTo>
                  <a:lnTo>
                    <a:pt x="740" y="416"/>
                  </a:lnTo>
                  <a:lnTo>
                    <a:pt x="737" y="393"/>
                  </a:lnTo>
                  <a:lnTo>
                    <a:pt x="733" y="372"/>
                  </a:lnTo>
                  <a:lnTo>
                    <a:pt x="727" y="352"/>
                  </a:lnTo>
                  <a:lnTo>
                    <a:pt x="720" y="334"/>
                  </a:lnTo>
                  <a:lnTo>
                    <a:pt x="711" y="316"/>
                  </a:lnTo>
                  <a:lnTo>
                    <a:pt x="699" y="301"/>
                  </a:lnTo>
                  <a:lnTo>
                    <a:pt x="687" y="288"/>
                  </a:lnTo>
                  <a:lnTo>
                    <a:pt x="672" y="276"/>
                  </a:lnTo>
                  <a:lnTo>
                    <a:pt x="655" y="266"/>
                  </a:lnTo>
                  <a:lnTo>
                    <a:pt x="637" y="257"/>
                  </a:lnTo>
                  <a:lnTo>
                    <a:pt x="619" y="249"/>
                  </a:lnTo>
                  <a:lnTo>
                    <a:pt x="597" y="244"/>
                  </a:lnTo>
                  <a:lnTo>
                    <a:pt x="574" y="240"/>
                  </a:lnTo>
                  <a:lnTo>
                    <a:pt x="549" y="238"/>
                  </a:lnTo>
                  <a:lnTo>
                    <a:pt x="523" y="237"/>
                  </a:lnTo>
                  <a:lnTo>
                    <a:pt x="523" y="237"/>
                  </a:lnTo>
                  <a:lnTo>
                    <a:pt x="502" y="238"/>
                  </a:lnTo>
                  <a:lnTo>
                    <a:pt x="482" y="239"/>
                  </a:lnTo>
                  <a:lnTo>
                    <a:pt x="462" y="242"/>
                  </a:lnTo>
                  <a:lnTo>
                    <a:pt x="440" y="245"/>
                  </a:lnTo>
                  <a:lnTo>
                    <a:pt x="400" y="254"/>
                  </a:lnTo>
                  <a:lnTo>
                    <a:pt x="360" y="264"/>
                  </a:lnTo>
                  <a:lnTo>
                    <a:pt x="322" y="278"/>
                  </a:lnTo>
                  <a:lnTo>
                    <a:pt x="288" y="292"/>
                  </a:lnTo>
                  <a:lnTo>
                    <a:pt x="257" y="306"/>
                  </a:lnTo>
                  <a:lnTo>
                    <a:pt x="232" y="321"/>
                  </a:lnTo>
                  <a:lnTo>
                    <a:pt x="188" y="350"/>
                  </a:lnTo>
                  <a:lnTo>
                    <a:pt x="79" y="147"/>
                  </a:lnTo>
                  <a:lnTo>
                    <a:pt x="79" y="147"/>
                  </a:lnTo>
                  <a:lnTo>
                    <a:pt x="91" y="138"/>
                  </a:lnTo>
                  <a:lnTo>
                    <a:pt x="103" y="128"/>
                  </a:lnTo>
                  <a:lnTo>
                    <a:pt x="137" y="106"/>
                  </a:lnTo>
                  <a:lnTo>
                    <a:pt x="137" y="106"/>
                  </a:lnTo>
                  <a:lnTo>
                    <a:pt x="161" y="94"/>
                  </a:lnTo>
                  <a:lnTo>
                    <a:pt x="195" y="77"/>
                  </a:lnTo>
                  <a:lnTo>
                    <a:pt x="241" y="61"/>
                  </a:lnTo>
                  <a:lnTo>
                    <a:pt x="296" y="42"/>
                  </a:lnTo>
                  <a:lnTo>
                    <a:pt x="296" y="42"/>
                  </a:lnTo>
                  <a:lnTo>
                    <a:pt x="328" y="32"/>
                  </a:lnTo>
                  <a:lnTo>
                    <a:pt x="358" y="23"/>
                  </a:lnTo>
                  <a:lnTo>
                    <a:pt x="390" y="17"/>
                  </a:lnTo>
                  <a:lnTo>
                    <a:pt x="420" y="10"/>
                  </a:lnTo>
                  <a:lnTo>
                    <a:pt x="452" y="5"/>
                  </a:lnTo>
                  <a:lnTo>
                    <a:pt x="483" y="3"/>
                  </a:lnTo>
                  <a:lnTo>
                    <a:pt x="516" y="0"/>
                  </a:lnTo>
                  <a:lnTo>
                    <a:pt x="548" y="0"/>
                  </a:lnTo>
                  <a:lnTo>
                    <a:pt x="548" y="0"/>
                  </a:lnTo>
                  <a:lnTo>
                    <a:pt x="577" y="0"/>
                  </a:lnTo>
                  <a:lnTo>
                    <a:pt x="606" y="2"/>
                  </a:lnTo>
                  <a:lnTo>
                    <a:pt x="634" y="4"/>
                  </a:lnTo>
                  <a:lnTo>
                    <a:pt x="660" y="8"/>
                  </a:lnTo>
                  <a:lnTo>
                    <a:pt x="685" y="12"/>
                  </a:lnTo>
                  <a:lnTo>
                    <a:pt x="711" y="17"/>
                  </a:lnTo>
                  <a:lnTo>
                    <a:pt x="735" y="23"/>
                  </a:lnTo>
                  <a:lnTo>
                    <a:pt x="759" y="31"/>
                  </a:lnTo>
                  <a:lnTo>
                    <a:pt x="780" y="38"/>
                  </a:lnTo>
                  <a:lnTo>
                    <a:pt x="802" y="47"/>
                  </a:lnTo>
                  <a:lnTo>
                    <a:pt x="822" y="57"/>
                  </a:lnTo>
                  <a:lnTo>
                    <a:pt x="842" y="67"/>
                  </a:lnTo>
                  <a:lnTo>
                    <a:pt x="861" y="79"/>
                  </a:lnTo>
                  <a:lnTo>
                    <a:pt x="879" y="91"/>
                  </a:lnTo>
                  <a:lnTo>
                    <a:pt x="895" y="105"/>
                  </a:lnTo>
                  <a:lnTo>
                    <a:pt x="912" y="119"/>
                  </a:lnTo>
                  <a:lnTo>
                    <a:pt x="927" y="134"/>
                  </a:lnTo>
                  <a:lnTo>
                    <a:pt x="941" y="151"/>
                  </a:lnTo>
                  <a:lnTo>
                    <a:pt x="953" y="167"/>
                  </a:lnTo>
                  <a:lnTo>
                    <a:pt x="966" y="186"/>
                  </a:lnTo>
                  <a:lnTo>
                    <a:pt x="976" y="204"/>
                  </a:lnTo>
                  <a:lnTo>
                    <a:pt x="986" y="224"/>
                  </a:lnTo>
                  <a:lnTo>
                    <a:pt x="996" y="244"/>
                  </a:lnTo>
                  <a:lnTo>
                    <a:pt x="1004" y="266"/>
                  </a:lnTo>
                  <a:lnTo>
                    <a:pt x="1011" y="288"/>
                  </a:lnTo>
                  <a:lnTo>
                    <a:pt x="1018" y="311"/>
                  </a:lnTo>
                  <a:lnTo>
                    <a:pt x="1024" y="335"/>
                  </a:lnTo>
                  <a:lnTo>
                    <a:pt x="1028" y="359"/>
                  </a:lnTo>
                  <a:lnTo>
                    <a:pt x="1032" y="386"/>
                  </a:lnTo>
                  <a:lnTo>
                    <a:pt x="1034" y="412"/>
                  </a:lnTo>
                  <a:lnTo>
                    <a:pt x="1035" y="439"/>
                  </a:lnTo>
                  <a:lnTo>
                    <a:pt x="1035" y="467"/>
                  </a:lnTo>
                  <a:lnTo>
                    <a:pt x="1035" y="942"/>
                  </a:lnTo>
                  <a:lnTo>
                    <a:pt x="1035" y="942"/>
                  </a:lnTo>
                  <a:lnTo>
                    <a:pt x="1037" y="953"/>
                  </a:lnTo>
                  <a:lnTo>
                    <a:pt x="1039" y="964"/>
                  </a:lnTo>
                  <a:lnTo>
                    <a:pt x="1043" y="973"/>
                  </a:lnTo>
                  <a:lnTo>
                    <a:pt x="1048" y="980"/>
                  </a:lnTo>
                  <a:lnTo>
                    <a:pt x="1056" y="986"/>
                  </a:lnTo>
                  <a:lnTo>
                    <a:pt x="1064" y="990"/>
                  </a:lnTo>
                  <a:lnTo>
                    <a:pt x="1074" y="991"/>
                  </a:lnTo>
                  <a:lnTo>
                    <a:pt x="1087" y="992"/>
                  </a:lnTo>
                  <a:lnTo>
                    <a:pt x="1193" y="992"/>
                  </a:lnTo>
                  <a:lnTo>
                    <a:pt x="1193" y="1213"/>
                  </a:lnTo>
                  <a:lnTo>
                    <a:pt x="915" y="1213"/>
                  </a:lnTo>
                  <a:lnTo>
                    <a:pt x="915" y="1213"/>
                  </a:lnTo>
                  <a:lnTo>
                    <a:pt x="896" y="1212"/>
                  </a:lnTo>
                  <a:lnTo>
                    <a:pt x="879" y="1211"/>
                  </a:lnTo>
                  <a:lnTo>
                    <a:pt x="864" y="1208"/>
                  </a:lnTo>
                  <a:lnTo>
                    <a:pt x="848" y="1204"/>
                  </a:lnTo>
                  <a:lnTo>
                    <a:pt x="834" y="1199"/>
                  </a:lnTo>
                  <a:lnTo>
                    <a:pt x="822" y="1193"/>
                  </a:lnTo>
                  <a:lnTo>
                    <a:pt x="810" y="1185"/>
                  </a:lnTo>
                  <a:lnTo>
                    <a:pt x="802" y="1178"/>
                  </a:lnTo>
                  <a:lnTo>
                    <a:pt x="793" y="1169"/>
                  </a:lnTo>
                  <a:lnTo>
                    <a:pt x="785" y="1160"/>
                  </a:lnTo>
                  <a:lnTo>
                    <a:pt x="779" y="1150"/>
                  </a:lnTo>
                  <a:lnTo>
                    <a:pt x="773" y="1139"/>
                  </a:lnTo>
                  <a:lnTo>
                    <a:pt x="769" y="1126"/>
                  </a:lnTo>
                  <a:lnTo>
                    <a:pt x="766" y="1115"/>
                  </a:lnTo>
                  <a:lnTo>
                    <a:pt x="765" y="1101"/>
                  </a:lnTo>
                  <a:lnTo>
                    <a:pt x="764" y="1087"/>
                  </a:lnTo>
                  <a:lnTo>
                    <a:pt x="764" y="1073"/>
                  </a:lnTo>
                  <a:lnTo>
                    <a:pt x="771" y="1014"/>
                  </a:lnTo>
                  <a:lnTo>
                    <a:pt x="766" y="1014"/>
                  </a:lnTo>
                  <a:lnTo>
                    <a:pt x="766" y="1014"/>
                  </a:lnTo>
                  <a:lnTo>
                    <a:pt x="761" y="1022"/>
                  </a:lnTo>
                  <a:lnTo>
                    <a:pt x="754" y="1036"/>
                  </a:lnTo>
                  <a:lnTo>
                    <a:pt x="738" y="1059"/>
                  </a:lnTo>
                  <a:lnTo>
                    <a:pt x="713" y="1092"/>
                  </a:lnTo>
                  <a:lnTo>
                    <a:pt x="713" y="1092"/>
                  </a:lnTo>
                  <a:lnTo>
                    <a:pt x="689" y="1117"/>
                  </a:lnTo>
                  <a:lnTo>
                    <a:pt x="677" y="1131"/>
                  </a:lnTo>
                  <a:lnTo>
                    <a:pt x="663" y="1144"/>
                  </a:lnTo>
                  <a:lnTo>
                    <a:pt x="648" y="1156"/>
                  </a:lnTo>
                  <a:lnTo>
                    <a:pt x="630" y="1169"/>
                  </a:lnTo>
                  <a:lnTo>
                    <a:pt x="612" y="1180"/>
                  </a:lnTo>
                  <a:lnTo>
                    <a:pt x="593" y="1192"/>
                  </a:lnTo>
                  <a:lnTo>
                    <a:pt x="573" y="1202"/>
                  </a:lnTo>
                  <a:lnTo>
                    <a:pt x="552" y="1212"/>
                  </a:lnTo>
                  <a:lnTo>
                    <a:pt x="529" y="1220"/>
                  </a:lnTo>
                  <a:lnTo>
                    <a:pt x="504" y="1227"/>
                  </a:lnTo>
                  <a:lnTo>
                    <a:pt x="478" y="1233"/>
                  </a:lnTo>
                  <a:lnTo>
                    <a:pt x="451" y="1237"/>
                  </a:lnTo>
                  <a:lnTo>
                    <a:pt x="423" y="1240"/>
                  </a:lnTo>
                  <a:lnTo>
                    <a:pt x="392" y="1241"/>
                  </a:lnTo>
                  <a:lnTo>
                    <a:pt x="392" y="1241"/>
                  </a:lnTo>
                  <a:lnTo>
                    <a:pt x="352" y="1240"/>
                  </a:lnTo>
                  <a:lnTo>
                    <a:pt x="313" y="1235"/>
                  </a:lnTo>
                  <a:lnTo>
                    <a:pt x="295" y="1232"/>
                  </a:lnTo>
                  <a:lnTo>
                    <a:pt x="276" y="1228"/>
                  </a:lnTo>
                  <a:lnTo>
                    <a:pt x="259" y="1223"/>
                  </a:lnTo>
                  <a:lnTo>
                    <a:pt x="241" y="1218"/>
                  </a:lnTo>
                  <a:lnTo>
                    <a:pt x="223" y="1212"/>
                  </a:lnTo>
                  <a:lnTo>
                    <a:pt x="207" y="1204"/>
                  </a:lnTo>
                  <a:lnTo>
                    <a:pt x="190" y="1197"/>
                  </a:lnTo>
                  <a:lnTo>
                    <a:pt x="174" y="1189"/>
                  </a:lnTo>
                  <a:lnTo>
                    <a:pt x="159" y="1179"/>
                  </a:lnTo>
                  <a:lnTo>
                    <a:pt x="144" y="1170"/>
                  </a:lnTo>
                  <a:lnTo>
                    <a:pt x="128" y="1159"/>
                  </a:lnTo>
                  <a:lnTo>
                    <a:pt x="113" y="1148"/>
                  </a:lnTo>
                  <a:lnTo>
                    <a:pt x="113" y="1148"/>
                  </a:lnTo>
                  <a:lnTo>
                    <a:pt x="99" y="1136"/>
                  </a:lnTo>
                  <a:lnTo>
                    <a:pt x="87" y="1124"/>
                  </a:lnTo>
                  <a:lnTo>
                    <a:pt x="74" y="1110"/>
                  </a:lnTo>
                  <a:lnTo>
                    <a:pt x="63" y="1096"/>
                  </a:lnTo>
                  <a:lnTo>
                    <a:pt x="53" y="1081"/>
                  </a:lnTo>
                  <a:lnTo>
                    <a:pt x="44" y="1065"/>
                  </a:lnTo>
                  <a:lnTo>
                    <a:pt x="35" y="1050"/>
                  </a:lnTo>
                  <a:lnTo>
                    <a:pt x="27" y="1034"/>
                  </a:lnTo>
                  <a:lnTo>
                    <a:pt x="21" y="1016"/>
                  </a:lnTo>
                  <a:lnTo>
                    <a:pt x="16" y="998"/>
                  </a:lnTo>
                  <a:lnTo>
                    <a:pt x="11" y="981"/>
                  </a:lnTo>
                  <a:lnTo>
                    <a:pt x="7" y="962"/>
                  </a:lnTo>
                  <a:lnTo>
                    <a:pt x="3" y="942"/>
                  </a:lnTo>
                  <a:lnTo>
                    <a:pt x="1" y="923"/>
                  </a:lnTo>
                  <a:lnTo>
                    <a:pt x="0" y="901"/>
                  </a:lnTo>
                  <a:lnTo>
                    <a:pt x="0" y="881"/>
                  </a:lnTo>
                  <a:lnTo>
                    <a:pt x="0" y="881"/>
                  </a:lnTo>
                  <a:lnTo>
                    <a:pt x="1" y="856"/>
                  </a:lnTo>
                  <a:lnTo>
                    <a:pt x="3" y="830"/>
                  </a:lnTo>
                  <a:lnTo>
                    <a:pt x="7" y="806"/>
                  </a:lnTo>
                  <a:lnTo>
                    <a:pt x="13" y="784"/>
                  </a:lnTo>
                  <a:lnTo>
                    <a:pt x="21" y="762"/>
                  </a:lnTo>
                  <a:lnTo>
                    <a:pt x="30" y="741"/>
                  </a:lnTo>
                  <a:lnTo>
                    <a:pt x="41" y="721"/>
                  </a:lnTo>
                  <a:lnTo>
                    <a:pt x="53" y="700"/>
                  </a:lnTo>
                  <a:lnTo>
                    <a:pt x="65" y="683"/>
                  </a:lnTo>
                  <a:lnTo>
                    <a:pt x="78" y="665"/>
                  </a:lnTo>
                  <a:lnTo>
                    <a:pt x="93" y="649"/>
                  </a:lnTo>
                  <a:lnTo>
                    <a:pt x="108" y="633"/>
                  </a:lnTo>
                  <a:lnTo>
                    <a:pt x="125" y="618"/>
                  </a:lnTo>
                  <a:lnTo>
                    <a:pt x="141" y="606"/>
                  </a:lnTo>
                  <a:lnTo>
                    <a:pt x="159" y="594"/>
                  </a:lnTo>
                  <a:lnTo>
                    <a:pt x="176" y="5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1"/>
            <p:cNvSpPr>
              <a:spLocks/>
            </p:cNvSpPr>
            <p:nvPr userDrawn="1"/>
          </p:nvSpPr>
          <p:spPr bwMode="auto">
            <a:xfrm>
              <a:off x="2648" y="2053"/>
              <a:ext cx="363" cy="304"/>
            </a:xfrm>
            <a:custGeom>
              <a:avLst/>
              <a:gdLst>
                <a:gd name="T0" fmla="*/ 0 w 1452"/>
                <a:gd name="T1" fmla="*/ 0 h 1213"/>
                <a:gd name="T2" fmla="*/ 479 w 1452"/>
                <a:gd name="T3" fmla="*/ 711 h 1213"/>
                <a:gd name="T4" fmla="*/ 484 w 1452"/>
                <a:gd name="T5" fmla="*/ 791 h 1213"/>
                <a:gd name="T6" fmla="*/ 500 w 1452"/>
                <a:gd name="T7" fmla="*/ 856 h 1213"/>
                <a:gd name="T8" fmla="*/ 531 w 1452"/>
                <a:gd name="T9" fmla="*/ 904 h 1213"/>
                <a:gd name="T10" fmla="*/ 576 w 1452"/>
                <a:gd name="T11" fmla="*/ 935 h 1213"/>
                <a:gd name="T12" fmla="*/ 639 w 1452"/>
                <a:gd name="T13" fmla="*/ 949 h 1213"/>
                <a:gd name="T14" fmla="*/ 682 w 1452"/>
                <a:gd name="T15" fmla="*/ 950 h 1213"/>
                <a:gd name="T16" fmla="*/ 734 w 1452"/>
                <a:gd name="T17" fmla="*/ 943 h 1213"/>
                <a:gd name="T18" fmla="*/ 782 w 1452"/>
                <a:gd name="T19" fmla="*/ 926 h 1213"/>
                <a:gd name="T20" fmla="*/ 825 w 1452"/>
                <a:gd name="T21" fmla="*/ 901 h 1213"/>
                <a:gd name="T22" fmla="*/ 865 w 1452"/>
                <a:gd name="T23" fmla="*/ 867 h 1213"/>
                <a:gd name="T24" fmla="*/ 901 w 1452"/>
                <a:gd name="T25" fmla="*/ 825 h 1213"/>
                <a:gd name="T26" fmla="*/ 932 w 1452"/>
                <a:gd name="T27" fmla="*/ 775 h 1213"/>
                <a:gd name="T28" fmla="*/ 956 w 1452"/>
                <a:gd name="T29" fmla="*/ 723 h 1213"/>
                <a:gd name="T30" fmla="*/ 974 w 1452"/>
                <a:gd name="T31" fmla="*/ 667 h 1213"/>
                <a:gd name="T32" fmla="*/ 987 w 1452"/>
                <a:gd name="T33" fmla="*/ 609 h 1213"/>
                <a:gd name="T34" fmla="*/ 992 w 1452"/>
                <a:gd name="T35" fmla="*/ 221 h 1213"/>
                <a:gd name="T36" fmla="*/ 1287 w 1452"/>
                <a:gd name="T37" fmla="*/ 0 h 1213"/>
                <a:gd name="T38" fmla="*/ 1287 w 1452"/>
                <a:gd name="T39" fmla="*/ 928 h 1213"/>
                <a:gd name="T40" fmla="*/ 1299 w 1452"/>
                <a:gd name="T41" fmla="*/ 954 h 1213"/>
                <a:gd name="T42" fmla="*/ 1325 w 1452"/>
                <a:gd name="T43" fmla="*/ 965 h 1213"/>
                <a:gd name="T44" fmla="*/ 1452 w 1452"/>
                <a:gd name="T45" fmla="*/ 1185 h 1213"/>
                <a:gd name="T46" fmla="*/ 1141 w 1452"/>
                <a:gd name="T47" fmla="*/ 1184 h 1213"/>
                <a:gd name="T48" fmla="*/ 1092 w 1452"/>
                <a:gd name="T49" fmla="*/ 1176 h 1213"/>
                <a:gd name="T50" fmla="*/ 1054 w 1452"/>
                <a:gd name="T51" fmla="*/ 1160 h 1213"/>
                <a:gd name="T52" fmla="*/ 1027 w 1452"/>
                <a:gd name="T53" fmla="*/ 1133 h 1213"/>
                <a:gd name="T54" fmla="*/ 1011 w 1452"/>
                <a:gd name="T55" fmla="*/ 1098 h 1213"/>
                <a:gd name="T56" fmla="*/ 1006 w 1452"/>
                <a:gd name="T57" fmla="*/ 1053 h 1213"/>
                <a:gd name="T58" fmla="*/ 1003 w 1452"/>
                <a:gd name="T59" fmla="*/ 953 h 1213"/>
                <a:gd name="T60" fmla="*/ 992 w 1452"/>
                <a:gd name="T61" fmla="*/ 979 h 1213"/>
                <a:gd name="T62" fmla="*/ 956 w 1452"/>
                <a:gd name="T63" fmla="*/ 1030 h 1213"/>
                <a:gd name="T64" fmla="*/ 895 w 1452"/>
                <a:gd name="T65" fmla="*/ 1097 h 1213"/>
                <a:gd name="T66" fmla="*/ 867 w 1452"/>
                <a:gd name="T67" fmla="*/ 1121 h 1213"/>
                <a:gd name="T68" fmla="*/ 819 w 1452"/>
                <a:gd name="T69" fmla="*/ 1152 h 1213"/>
                <a:gd name="T70" fmla="*/ 759 w 1452"/>
                <a:gd name="T71" fmla="*/ 1179 h 1213"/>
                <a:gd name="T72" fmla="*/ 694 w 1452"/>
                <a:gd name="T73" fmla="*/ 1199 h 1213"/>
                <a:gd name="T74" fmla="*/ 622 w 1452"/>
                <a:gd name="T75" fmla="*/ 1211 h 1213"/>
                <a:gd name="T76" fmla="*/ 571 w 1452"/>
                <a:gd name="T77" fmla="*/ 1213 h 1213"/>
                <a:gd name="T78" fmla="*/ 502 w 1452"/>
                <a:gd name="T79" fmla="*/ 1209 h 1213"/>
                <a:gd name="T80" fmla="*/ 440 w 1452"/>
                <a:gd name="T81" fmla="*/ 1197 h 1213"/>
                <a:gd name="T82" fmla="*/ 384 w 1452"/>
                <a:gd name="T83" fmla="*/ 1178 h 1213"/>
                <a:gd name="T84" fmla="*/ 335 w 1452"/>
                <a:gd name="T85" fmla="*/ 1150 h 1213"/>
                <a:gd name="T86" fmla="*/ 293 w 1452"/>
                <a:gd name="T87" fmla="*/ 1113 h 1213"/>
                <a:gd name="T88" fmla="*/ 258 w 1452"/>
                <a:gd name="T89" fmla="*/ 1070 h 1213"/>
                <a:gd name="T90" fmla="*/ 229 w 1452"/>
                <a:gd name="T91" fmla="*/ 1019 h 1213"/>
                <a:gd name="T92" fmla="*/ 207 w 1452"/>
                <a:gd name="T93" fmla="*/ 959 h 1213"/>
                <a:gd name="T94" fmla="*/ 194 w 1452"/>
                <a:gd name="T95" fmla="*/ 892 h 1213"/>
                <a:gd name="T96" fmla="*/ 185 w 1452"/>
                <a:gd name="T97" fmla="*/ 816 h 1213"/>
                <a:gd name="T98" fmla="*/ 183 w 1452"/>
                <a:gd name="T99" fmla="*/ 221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52" h="1213">
                  <a:moveTo>
                    <a:pt x="183" y="221"/>
                  </a:moveTo>
                  <a:lnTo>
                    <a:pt x="0" y="221"/>
                  </a:lnTo>
                  <a:lnTo>
                    <a:pt x="0" y="0"/>
                  </a:lnTo>
                  <a:lnTo>
                    <a:pt x="479" y="0"/>
                  </a:lnTo>
                  <a:lnTo>
                    <a:pt x="479" y="711"/>
                  </a:lnTo>
                  <a:lnTo>
                    <a:pt x="479" y="711"/>
                  </a:lnTo>
                  <a:lnTo>
                    <a:pt x="479" y="739"/>
                  </a:lnTo>
                  <a:lnTo>
                    <a:pt x="480" y="766"/>
                  </a:lnTo>
                  <a:lnTo>
                    <a:pt x="484" y="791"/>
                  </a:lnTo>
                  <a:lnTo>
                    <a:pt x="488" y="814"/>
                  </a:lnTo>
                  <a:lnTo>
                    <a:pt x="494" y="835"/>
                  </a:lnTo>
                  <a:lnTo>
                    <a:pt x="500" y="856"/>
                  </a:lnTo>
                  <a:lnTo>
                    <a:pt x="509" y="873"/>
                  </a:lnTo>
                  <a:lnTo>
                    <a:pt x="519" y="890"/>
                  </a:lnTo>
                  <a:lnTo>
                    <a:pt x="531" y="904"/>
                  </a:lnTo>
                  <a:lnTo>
                    <a:pt x="545" y="916"/>
                  </a:lnTo>
                  <a:lnTo>
                    <a:pt x="560" y="926"/>
                  </a:lnTo>
                  <a:lnTo>
                    <a:pt x="576" y="935"/>
                  </a:lnTo>
                  <a:lnTo>
                    <a:pt x="595" y="941"/>
                  </a:lnTo>
                  <a:lnTo>
                    <a:pt x="617" y="946"/>
                  </a:lnTo>
                  <a:lnTo>
                    <a:pt x="639" y="949"/>
                  </a:lnTo>
                  <a:lnTo>
                    <a:pt x="665" y="950"/>
                  </a:lnTo>
                  <a:lnTo>
                    <a:pt x="665" y="950"/>
                  </a:lnTo>
                  <a:lnTo>
                    <a:pt x="682" y="950"/>
                  </a:lnTo>
                  <a:lnTo>
                    <a:pt x="700" y="949"/>
                  </a:lnTo>
                  <a:lnTo>
                    <a:pt x="718" y="946"/>
                  </a:lnTo>
                  <a:lnTo>
                    <a:pt x="734" y="943"/>
                  </a:lnTo>
                  <a:lnTo>
                    <a:pt x="751" y="938"/>
                  </a:lnTo>
                  <a:lnTo>
                    <a:pt x="766" y="933"/>
                  </a:lnTo>
                  <a:lnTo>
                    <a:pt x="782" y="926"/>
                  </a:lnTo>
                  <a:lnTo>
                    <a:pt x="797" y="919"/>
                  </a:lnTo>
                  <a:lnTo>
                    <a:pt x="811" y="911"/>
                  </a:lnTo>
                  <a:lnTo>
                    <a:pt x="825" y="901"/>
                  </a:lnTo>
                  <a:lnTo>
                    <a:pt x="839" y="891"/>
                  </a:lnTo>
                  <a:lnTo>
                    <a:pt x="853" y="880"/>
                  </a:lnTo>
                  <a:lnTo>
                    <a:pt x="865" y="867"/>
                  </a:lnTo>
                  <a:lnTo>
                    <a:pt x="878" y="854"/>
                  </a:lnTo>
                  <a:lnTo>
                    <a:pt x="889" y="840"/>
                  </a:lnTo>
                  <a:lnTo>
                    <a:pt x="901" y="825"/>
                  </a:lnTo>
                  <a:lnTo>
                    <a:pt x="901" y="825"/>
                  </a:lnTo>
                  <a:lnTo>
                    <a:pt x="922" y="792"/>
                  </a:lnTo>
                  <a:lnTo>
                    <a:pt x="932" y="775"/>
                  </a:lnTo>
                  <a:lnTo>
                    <a:pt x="941" y="758"/>
                  </a:lnTo>
                  <a:lnTo>
                    <a:pt x="949" y="741"/>
                  </a:lnTo>
                  <a:lnTo>
                    <a:pt x="956" y="723"/>
                  </a:lnTo>
                  <a:lnTo>
                    <a:pt x="963" y="705"/>
                  </a:lnTo>
                  <a:lnTo>
                    <a:pt x="969" y="686"/>
                  </a:lnTo>
                  <a:lnTo>
                    <a:pt x="974" y="667"/>
                  </a:lnTo>
                  <a:lnTo>
                    <a:pt x="979" y="648"/>
                  </a:lnTo>
                  <a:lnTo>
                    <a:pt x="983" y="629"/>
                  </a:lnTo>
                  <a:lnTo>
                    <a:pt x="987" y="609"/>
                  </a:lnTo>
                  <a:lnTo>
                    <a:pt x="991" y="569"/>
                  </a:lnTo>
                  <a:lnTo>
                    <a:pt x="992" y="527"/>
                  </a:lnTo>
                  <a:lnTo>
                    <a:pt x="992" y="221"/>
                  </a:lnTo>
                  <a:lnTo>
                    <a:pt x="811" y="221"/>
                  </a:lnTo>
                  <a:lnTo>
                    <a:pt x="811" y="0"/>
                  </a:lnTo>
                  <a:lnTo>
                    <a:pt x="1287" y="0"/>
                  </a:lnTo>
                  <a:lnTo>
                    <a:pt x="1287" y="915"/>
                  </a:lnTo>
                  <a:lnTo>
                    <a:pt x="1287" y="915"/>
                  </a:lnTo>
                  <a:lnTo>
                    <a:pt x="1287" y="928"/>
                  </a:lnTo>
                  <a:lnTo>
                    <a:pt x="1290" y="938"/>
                  </a:lnTo>
                  <a:lnTo>
                    <a:pt x="1294" y="946"/>
                  </a:lnTo>
                  <a:lnTo>
                    <a:pt x="1299" y="954"/>
                  </a:lnTo>
                  <a:lnTo>
                    <a:pt x="1306" y="959"/>
                  </a:lnTo>
                  <a:lnTo>
                    <a:pt x="1315" y="963"/>
                  </a:lnTo>
                  <a:lnTo>
                    <a:pt x="1325" y="965"/>
                  </a:lnTo>
                  <a:lnTo>
                    <a:pt x="1338" y="967"/>
                  </a:lnTo>
                  <a:lnTo>
                    <a:pt x="1452" y="967"/>
                  </a:lnTo>
                  <a:lnTo>
                    <a:pt x="1452" y="1185"/>
                  </a:lnTo>
                  <a:lnTo>
                    <a:pt x="1159" y="1185"/>
                  </a:lnTo>
                  <a:lnTo>
                    <a:pt x="1159" y="1185"/>
                  </a:lnTo>
                  <a:lnTo>
                    <a:pt x="1141" y="1184"/>
                  </a:lnTo>
                  <a:lnTo>
                    <a:pt x="1123" y="1183"/>
                  </a:lnTo>
                  <a:lnTo>
                    <a:pt x="1107" y="1180"/>
                  </a:lnTo>
                  <a:lnTo>
                    <a:pt x="1092" y="1176"/>
                  </a:lnTo>
                  <a:lnTo>
                    <a:pt x="1078" y="1171"/>
                  </a:lnTo>
                  <a:lnTo>
                    <a:pt x="1065" y="1166"/>
                  </a:lnTo>
                  <a:lnTo>
                    <a:pt x="1054" y="1160"/>
                  </a:lnTo>
                  <a:lnTo>
                    <a:pt x="1044" y="1152"/>
                  </a:lnTo>
                  <a:lnTo>
                    <a:pt x="1035" y="1144"/>
                  </a:lnTo>
                  <a:lnTo>
                    <a:pt x="1027" y="1133"/>
                  </a:lnTo>
                  <a:lnTo>
                    <a:pt x="1021" y="1122"/>
                  </a:lnTo>
                  <a:lnTo>
                    <a:pt x="1016" y="1111"/>
                  </a:lnTo>
                  <a:lnTo>
                    <a:pt x="1011" y="1098"/>
                  </a:lnTo>
                  <a:lnTo>
                    <a:pt x="1008" y="1084"/>
                  </a:lnTo>
                  <a:lnTo>
                    <a:pt x="1007" y="1069"/>
                  </a:lnTo>
                  <a:lnTo>
                    <a:pt x="1006" y="1053"/>
                  </a:lnTo>
                  <a:lnTo>
                    <a:pt x="1006" y="1008"/>
                  </a:lnTo>
                  <a:lnTo>
                    <a:pt x="1008" y="953"/>
                  </a:lnTo>
                  <a:lnTo>
                    <a:pt x="1003" y="953"/>
                  </a:lnTo>
                  <a:lnTo>
                    <a:pt x="1003" y="953"/>
                  </a:lnTo>
                  <a:lnTo>
                    <a:pt x="999" y="965"/>
                  </a:lnTo>
                  <a:lnTo>
                    <a:pt x="992" y="979"/>
                  </a:lnTo>
                  <a:lnTo>
                    <a:pt x="983" y="994"/>
                  </a:lnTo>
                  <a:lnTo>
                    <a:pt x="970" y="1012"/>
                  </a:lnTo>
                  <a:lnTo>
                    <a:pt x="956" y="1030"/>
                  </a:lnTo>
                  <a:lnTo>
                    <a:pt x="939" y="1051"/>
                  </a:lnTo>
                  <a:lnTo>
                    <a:pt x="917" y="1073"/>
                  </a:lnTo>
                  <a:lnTo>
                    <a:pt x="895" y="1097"/>
                  </a:lnTo>
                  <a:lnTo>
                    <a:pt x="895" y="1097"/>
                  </a:lnTo>
                  <a:lnTo>
                    <a:pt x="882" y="1108"/>
                  </a:lnTo>
                  <a:lnTo>
                    <a:pt x="867" y="1121"/>
                  </a:lnTo>
                  <a:lnTo>
                    <a:pt x="852" y="1131"/>
                  </a:lnTo>
                  <a:lnTo>
                    <a:pt x="835" y="1142"/>
                  </a:lnTo>
                  <a:lnTo>
                    <a:pt x="819" y="1152"/>
                  </a:lnTo>
                  <a:lnTo>
                    <a:pt x="800" y="1163"/>
                  </a:lnTo>
                  <a:lnTo>
                    <a:pt x="780" y="1171"/>
                  </a:lnTo>
                  <a:lnTo>
                    <a:pt x="759" y="1179"/>
                  </a:lnTo>
                  <a:lnTo>
                    <a:pt x="739" y="1187"/>
                  </a:lnTo>
                  <a:lnTo>
                    <a:pt x="716" y="1193"/>
                  </a:lnTo>
                  <a:lnTo>
                    <a:pt x="694" y="1199"/>
                  </a:lnTo>
                  <a:lnTo>
                    <a:pt x="671" y="1204"/>
                  </a:lnTo>
                  <a:lnTo>
                    <a:pt x="647" y="1208"/>
                  </a:lnTo>
                  <a:lnTo>
                    <a:pt x="622" y="1211"/>
                  </a:lnTo>
                  <a:lnTo>
                    <a:pt x="596" y="1212"/>
                  </a:lnTo>
                  <a:lnTo>
                    <a:pt x="571" y="1213"/>
                  </a:lnTo>
                  <a:lnTo>
                    <a:pt x="571" y="1213"/>
                  </a:lnTo>
                  <a:lnTo>
                    <a:pt x="547" y="1213"/>
                  </a:lnTo>
                  <a:lnTo>
                    <a:pt x="524" y="1211"/>
                  </a:lnTo>
                  <a:lnTo>
                    <a:pt x="502" y="1209"/>
                  </a:lnTo>
                  <a:lnTo>
                    <a:pt x="480" y="1205"/>
                  </a:lnTo>
                  <a:lnTo>
                    <a:pt x="460" y="1202"/>
                  </a:lnTo>
                  <a:lnTo>
                    <a:pt x="440" y="1197"/>
                  </a:lnTo>
                  <a:lnTo>
                    <a:pt x="421" y="1192"/>
                  </a:lnTo>
                  <a:lnTo>
                    <a:pt x="402" y="1184"/>
                  </a:lnTo>
                  <a:lnTo>
                    <a:pt x="384" y="1178"/>
                  </a:lnTo>
                  <a:lnTo>
                    <a:pt x="367" y="1169"/>
                  </a:lnTo>
                  <a:lnTo>
                    <a:pt x="351" y="1160"/>
                  </a:lnTo>
                  <a:lnTo>
                    <a:pt x="335" y="1150"/>
                  </a:lnTo>
                  <a:lnTo>
                    <a:pt x="321" y="1139"/>
                  </a:lnTo>
                  <a:lnTo>
                    <a:pt x="306" y="1126"/>
                  </a:lnTo>
                  <a:lnTo>
                    <a:pt x="293" y="1113"/>
                  </a:lnTo>
                  <a:lnTo>
                    <a:pt x="281" y="1099"/>
                  </a:lnTo>
                  <a:lnTo>
                    <a:pt x="269" y="1085"/>
                  </a:lnTo>
                  <a:lnTo>
                    <a:pt x="258" y="1070"/>
                  </a:lnTo>
                  <a:lnTo>
                    <a:pt x="248" y="1054"/>
                  </a:lnTo>
                  <a:lnTo>
                    <a:pt x="238" y="1036"/>
                  </a:lnTo>
                  <a:lnTo>
                    <a:pt x="229" y="1019"/>
                  </a:lnTo>
                  <a:lnTo>
                    <a:pt x="221" y="1000"/>
                  </a:lnTo>
                  <a:lnTo>
                    <a:pt x="214" y="979"/>
                  </a:lnTo>
                  <a:lnTo>
                    <a:pt x="207" y="959"/>
                  </a:lnTo>
                  <a:lnTo>
                    <a:pt x="202" y="938"/>
                  </a:lnTo>
                  <a:lnTo>
                    <a:pt x="197" y="915"/>
                  </a:lnTo>
                  <a:lnTo>
                    <a:pt x="194" y="892"/>
                  </a:lnTo>
                  <a:lnTo>
                    <a:pt x="190" y="867"/>
                  </a:lnTo>
                  <a:lnTo>
                    <a:pt x="187" y="843"/>
                  </a:lnTo>
                  <a:lnTo>
                    <a:pt x="185" y="816"/>
                  </a:lnTo>
                  <a:lnTo>
                    <a:pt x="183" y="790"/>
                  </a:lnTo>
                  <a:lnTo>
                    <a:pt x="183" y="762"/>
                  </a:lnTo>
                  <a:lnTo>
                    <a:pt x="183" y="2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2"/>
            <p:cNvSpPr>
              <a:spLocks/>
            </p:cNvSpPr>
            <p:nvPr userDrawn="1"/>
          </p:nvSpPr>
          <p:spPr bwMode="auto">
            <a:xfrm>
              <a:off x="3034" y="2046"/>
              <a:ext cx="245" cy="311"/>
            </a:xfrm>
            <a:custGeom>
              <a:avLst/>
              <a:gdLst>
                <a:gd name="T0" fmla="*/ 253 w 981"/>
                <a:gd name="T1" fmla="*/ 901 h 1241"/>
                <a:gd name="T2" fmla="*/ 291 w 981"/>
                <a:gd name="T3" fmla="*/ 961 h 1241"/>
                <a:gd name="T4" fmla="*/ 372 w 981"/>
                <a:gd name="T5" fmla="*/ 997 h 1241"/>
                <a:gd name="T6" fmla="*/ 484 w 981"/>
                <a:gd name="T7" fmla="*/ 1011 h 1241"/>
                <a:gd name="T8" fmla="*/ 566 w 981"/>
                <a:gd name="T9" fmla="*/ 1002 h 1241"/>
                <a:gd name="T10" fmla="*/ 643 w 981"/>
                <a:gd name="T11" fmla="*/ 971 h 1241"/>
                <a:gd name="T12" fmla="*/ 683 w 981"/>
                <a:gd name="T13" fmla="*/ 918 h 1241"/>
                <a:gd name="T14" fmla="*/ 681 w 981"/>
                <a:gd name="T15" fmla="*/ 856 h 1241"/>
                <a:gd name="T16" fmla="*/ 627 w 981"/>
                <a:gd name="T17" fmla="*/ 793 h 1241"/>
                <a:gd name="T18" fmla="*/ 526 w 981"/>
                <a:gd name="T19" fmla="*/ 746 h 1241"/>
                <a:gd name="T20" fmla="*/ 416 w 981"/>
                <a:gd name="T21" fmla="*/ 707 h 1241"/>
                <a:gd name="T22" fmla="*/ 253 w 981"/>
                <a:gd name="T23" fmla="*/ 640 h 1241"/>
                <a:gd name="T24" fmla="*/ 151 w 981"/>
                <a:gd name="T25" fmla="*/ 576 h 1241"/>
                <a:gd name="T26" fmla="*/ 91 w 981"/>
                <a:gd name="T27" fmla="*/ 512 h 1241"/>
                <a:gd name="T28" fmla="*/ 55 w 981"/>
                <a:gd name="T29" fmla="*/ 434 h 1241"/>
                <a:gd name="T30" fmla="*/ 42 w 981"/>
                <a:gd name="T31" fmla="*/ 339 h 1241"/>
                <a:gd name="T32" fmla="*/ 51 w 981"/>
                <a:gd name="T33" fmla="*/ 259 h 1241"/>
                <a:gd name="T34" fmla="*/ 86 w 981"/>
                <a:gd name="T35" fmla="*/ 173 h 1241"/>
                <a:gd name="T36" fmla="*/ 150 w 981"/>
                <a:gd name="T37" fmla="*/ 106 h 1241"/>
                <a:gd name="T38" fmla="*/ 254 w 981"/>
                <a:gd name="T39" fmla="*/ 47 h 1241"/>
                <a:gd name="T40" fmla="*/ 463 w 981"/>
                <a:gd name="T41" fmla="*/ 2 h 1241"/>
                <a:gd name="T42" fmla="*/ 623 w 981"/>
                <a:gd name="T43" fmla="*/ 9 h 1241"/>
                <a:gd name="T44" fmla="*/ 800 w 981"/>
                <a:gd name="T45" fmla="*/ 62 h 1241"/>
                <a:gd name="T46" fmla="*/ 859 w 981"/>
                <a:gd name="T47" fmla="*/ 98 h 1241"/>
                <a:gd name="T48" fmla="*/ 910 w 981"/>
                <a:gd name="T49" fmla="*/ 152 h 1241"/>
                <a:gd name="T50" fmla="*/ 935 w 981"/>
                <a:gd name="T51" fmla="*/ 216 h 1241"/>
                <a:gd name="T52" fmla="*/ 684 w 981"/>
                <a:gd name="T53" fmla="*/ 330 h 1241"/>
                <a:gd name="T54" fmla="*/ 671 w 981"/>
                <a:gd name="T55" fmla="*/ 290 h 1241"/>
                <a:gd name="T56" fmla="*/ 623 w 981"/>
                <a:gd name="T57" fmla="*/ 253 h 1241"/>
                <a:gd name="T58" fmla="*/ 547 w 981"/>
                <a:gd name="T59" fmla="*/ 234 h 1241"/>
                <a:gd name="T60" fmla="*/ 473 w 981"/>
                <a:gd name="T61" fmla="*/ 234 h 1241"/>
                <a:gd name="T62" fmla="*/ 398 w 981"/>
                <a:gd name="T63" fmla="*/ 253 h 1241"/>
                <a:gd name="T64" fmla="*/ 350 w 981"/>
                <a:gd name="T65" fmla="*/ 292 h 1241"/>
                <a:gd name="T66" fmla="*/ 338 w 981"/>
                <a:gd name="T67" fmla="*/ 339 h 1241"/>
                <a:gd name="T68" fmla="*/ 352 w 981"/>
                <a:gd name="T69" fmla="*/ 393 h 1241"/>
                <a:gd name="T70" fmla="*/ 395 w 981"/>
                <a:gd name="T71" fmla="*/ 436 h 1241"/>
                <a:gd name="T72" fmla="*/ 515 w 981"/>
                <a:gd name="T73" fmla="*/ 493 h 1241"/>
                <a:gd name="T74" fmla="*/ 728 w 981"/>
                <a:gd name="T75" fmla="*/ 566 h 1241"/>
                <a:gd name="T76" fmla="*/ 848 w 981"/>
                <a:gd name="T77" fmla="*/ 632 h 1241"/>
                <a:gd name="T78" fmla="*/ 920 w 981"/>
                <a:gd name="T79" fmla="*/ 691 h 1241"/>
                <a:gd name="T80" fmla="*/ 963 w 981"/>
                <a:gd name="T81" fmla="*/ 767 h 1241"/>
                <a:gd name="T82" fmla="*/ 981 w 981"/>
                <a:gd name="T83" fmla="*/ 861 h 1241"/>
                <a:gd name="T84" fmla="*/ 976 w 981"/>
                <a:gd name="T85" fmla="*/ 942 h 1241"/>
                <a:gd name="T86" fmla="*/ 945 w 981"/>
                <a:gd name="T87" fmla="*/ 1034 h 1241"/>
                <a:gd name="T88" fmla="*/ 887 w 981"/>
                <a:gd name="T89" fmla="*/ 1110 h 1241"/>
                <a:gd name="T90" fmla="*/ 822 w 981"/>
                <a:gd name="T91" fmla="*/ 1159 h 1241"/>
                <a:gd name="T92" fmla="*/ 722 w 981"/>
                <a:gd name="T93" fmla="*/ 1204 h 1241"/>
                <a:gd name="T94" fmla="*/ 609 w 981"/>
                <a:gd name="T95" fmla="*/ 1232 h 1241"/>
                <a:gd name="T96" fmla="*/ 482 w 981"/>
                <a:gd name="T97" fmla="*/ 1241 h 1241"/>
                <a:gd name="T98" fmla="*/ 275 w 981"/>
                <a:gd name="T99" fmla="*/ 1213 h 1241"/>
                <a:gd name="T100" fmla="*/ 127 w 981"/>
                <a:gd name="T101" fmla="*/ 1150 h 1241"/>
                <a:gd name="T102" fmla="*/ 56 w 981"/>
                <a:gd name="T103" fmla="*/ 1093 h 1241"/>
                <a:gd name="T104" fmla="*/ 13 w 981"/>
                <a:gd name="T105" fmla="*/ 1022 h 1241"/>
                <a:gd name="T106" fmla="*/ 0 w 981"/>
                <a:gd name="T107" fmla="*/ 818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1" h="1241">
                  <a:moveTo>
                    <a:pt x="0" y="818"/>
                  </a:moveTo>
                  <a:lnTo>
                    <a:pt x="252" y="818"/>
                  </a:lnTo>
                  <a:lnTo>
                    <a:pt x="252" y="887"/>
                  </a:lnTo>
                  <a:lnTo>
                    <a:pt x="252" y="887"/>
                  </a:lnTo>
                  <a:lnTo>
                    <a:pt x="253" y="901"/>
                  </a:lnTo>
                  <a:lnTo>
                    <a:pt x="256" y="915"/>
                  </a:lnTo>
                  <a:lnTo>
                    <a:pt x="262" y="928"/>
                  </a:lnTo>
                  <a:lnTo>
                    <a:pt x="270" y="939"/>
                  </a:lnTo>
                  <a:lnTo>
                    <a:pt x="280" y="950"/>
                  </a:lnTo>
                  <a:lnTo>
                    <a:pt x="291" y="961"/>
                  </a:lnTo>
                  <a:lnTo>
                    <a:pt x="304" y="969"/>
                  </a:lnTo>
                  <a:lnTo>
                    <a:pt x="319" y="978"/>
                  </a:lnTo>
                  <a:lnTo>
                    <a:pt x="335" y="986"/>
                  </a:lnTo>
                  <a:lnTo>
                    <a:pt x="353" y="992"/>
                  </a:lnTo>
                  <a:lnTo>
                    <a:pt x="372" y="997"/>
                  </a:lnTo>
                  <a:lnTo>
                    <a:pt x="393" y="1002"/>
                  </a:lnTo>
                  <a:lnTo>
                    <a:pt x="415" y="1006"/>
                  </a:lnTo>
                  <a:lnTo>
                    <a:pt x="436" y="1009"/>
                  </a:lnTo>
                  <a:lnTo>
                    <a:pt x="460" y="1010"/>
                  </a:lnTo>
                  <a:lnTo>
                    <a:pt x="484" y="1011"/>
                  </a:lnTo>
                  <a:lnTo>
                    <a:pt x="484" y="1011"/>
                  </a:lnTo>
                  <a:lnTo>
                    <a:pt x="506" y="1010"/>
                  </a:lnTo>
                  <a:lnTo>
                    <a:pt x="527" y="1009"/>
                  </a:lnTo>
                  <a:lnTo>
                    <a:pt x="547" y="1006"/>
                  </a:lnTo>
                  <a:lnTo>
                    <a:pt x="566" y="1002"/>
                  </a:lnTo>
                  <a:lnTo>
                    <a:pt x="584" y="998"/>
                  </a:lnTo>
                  <a:lnTo>
                    <a:pt x="600" y="992"/>
                  </a:lnTo>
                  <a:lnTo>
                    <a:pt x="617" y="986"/>
                  </a:lnTo>
                  <a:lnTo>
                    <a:pt x="631" y="980"/>
                  </a:lnTo>
                  <a:lnTo>
                    <a:pt x="643" y="971"/>
                  </a:lnTo>
                  <a:lnTo>
                    <a:pt x="654" y="962"/>
                  </a:lnTo>
                  <a:lnTo>
                    <a:pt x="664" y="952"/>
                  </a:lnTo>
                  <a:lnTo>
                    <a:pt x="671" y="942"/>
                  </a:lnTo>
                  <a:lnTo>
                    <a:pt x="678" y="929"/>
                  </a:lnTo>
                  <a:lnTo>
                    <a:pt x="683" y="918"/>
                  </a:lnTo>
                  <a:lnTo>
                    <a:pt x="685" y="904"/>
                  </a:lnTo>
                  <a:lnTo>
                    <a:pt x="686" y="890"/>
                  </a:lnTo>
                  <a:lnTo>
                    <a:pt x="686" y="890"/>
                  </a:lnTo>
                  <a:lnTo>
                    <a:pt x="685" y="872"/>
                  </a:lnTo>
                  <a:lnTo>
                    <a:pt x="681" y="856"/>
                  </a:lnTo>
                  <a:lnTo>
                    <a:pt x="675" y="841"/>
                  </a:lnTo>
                  <a:lnTo>
                    <a:pt x="666" y="827"/>
                  </a:lnTo>
                  <a:lnTo>
                    <a:pt x="656" y="814"/>
                  </a:lnTo>
                  <a:lnTo>
                    <a:pt x="643" y="804"/>
                  </a:lnTo>
                  <a:lnTo>
                    <a:pt x="627" y="793"/>
                  </a:lnTo>
                  <a:lnTo>
                    <a:pt x="609" y="784"/>
                  </a:lnTo>
                  <a:lnTo>
                    <a:pt x="609" y="784"/>
                  </a:lnTo>
                  <a:lnTo>
                    <a:pt x="593" y="775"/>
                  </a:lnTo>
                  <a:lnTo>
                    <a:pt x="569" y="765"/>
                  </a:lnTo>
                  <a:lnTo>
                    <a:pt x="526" y="746"/>
                  </a:lnTo>
                  <a:lnTo>
                    <a:pt x="526" y="746"/>
                  </a:lnTo>
                  <a:lnTo>
                    <a:pt x="503" y="737"/>
                  </a:lnTo>
                  <a:lnTo>
                    <a:pt x="473" y="726"/>
                  </a:lnTo>
                  <a:lnTo>
                    <a:pt x="416" y="707"/>
                  </a:lnTo>
                  <a:lnTo>
                    <a:pt x="416" y="707"/>
                  </a:lnTo>
                  <a:lnTo>
                    <a:pt x="378" y="693"/>
                  </a:lnTo>
                  <a:lnTo>
                    <a:pt x="343" y="680"/>
                  </a:lnTo>
                  <a:lnTo>
                    <a:pt x="311" y="667"/>
                  </a:lnTo>
                  <a:lnTo>
                    <a:pt x="281" y="654"/>
                  </a:lnTo>
                  <a:lnTo>
                    <a:pt x="253" y="640"/>
                  </a:lnTo>
                  <a:lnTo>
                    <a:pt x="225" y="625"/>
                  </a:lnTo>
                  <a:lnTo>
                    <a:pt x="196" y="608"/>
                  </a:lnTo>
                  <a:lnTo>
                    <a:pt x="166" y="588"/>
                  </a:lnTo>
                  <a:lnTo>
                    <a:pt x="166" y="588"/>
                  </a:lnTo>
                  <a:lnTo>
                    <a:pt x="151" y="576"/>
                  </a:lnTo>
                  <a:lnTo>
                    <a:pt x="137" y="565"/>
                  </a:lnTo>
                  <a:lnTo>
                    <a:pt x="124" y="552"/>
                  </a:lnTo>
                  <a:lnTo>
                    <a:pt x="112" y="540"/>
                  </a:lnTo>
                  <a:lnTo>
                    <a:pt x="102" y="526"/>
                  </a:lnTo>
                  <a:lnTo>
                    <a:pt x="91" y="512"/>
                  </a:lnTo>
                  <a:lnTo>
                    <a:pt x="81" y="498"/>
                  </a:lnTo>
                  <a:lnTo>
                    <a:pt x="74" y="483"/>
                  </a:lnTo>
                  <a:lnTo>
                    <a:pt x="66" y="467"/>
                  </a:lnTo>
                  <a:lnTo>
                    <a:pt x="60" y="450"/>
                  </a:lnTo>
                  <a:lnTo>
                    <a:pt x="55" y="434"/>
                  </a:lnTo>
                  <a:lnTo>
                    <a:pt x="50" y="416"/>
                  </a:lnTo>
                  <a:lnTo>
                    <a:pt x="47" y="398"/>
                  </a:lnTo>
                  <a:lnTo>
                    <a:pt x="45" y="379"/>
                  </a:lnTo>
                  <a:lnTo>
                    <a:pt x="43" y="359"/>
                  </a:lnTo>
                  <a:lnTo>
                    <a:pt x="42" y="339"/>
                  </a:lnTo>
                  <a:lnTo>
                    <a:pt x="42" y="339"/>
                  </a:lnTo>
                  <a:lnTo>
                    <a:pt x="43" y="319"/>
                  </a:lnTo>
                  <a:lnTo>
                    <a:pt x="45" y="299"/>
                  </a:lnTo>
                  <a:lnTo>
                    <a:pt x="47" y="278"/>
                  </a:lnTo>
                  <a:lnTo>
                    <a:pt x="51" y="259"/>
                  </a:lnTo>
                  <a:lnTo>
                    <a:pt x="56" y="240"/>
                  </a:lnTo>
                  <a:lnTo>
                    <a:pt x="62" y="223"/>
                  </a:lnTo>
                  <a:lnTo>
                    <a:pt x="69" y="206"/>
                  </a:lnTo>
                  <a:lnTo>
                    <a:pt x="78" y="190"/>
                  </a:lnTo>
                  <a:lnTo>
                    <a:pt x="86" y="173"/>
                  </a:lnTo>
                  <a:lnTo>
                    <a:pt x="96" y="160"/>
                  </a:lnTo>
                  <a:lnTo>
                    <a:pt x="108" y="144"/>
                  </a:lnTo>
                  <a:lnTo>
                    <a:pt x="120" y="132"/>
                  </a:lnTo>
                  <a:lnTo>
                    <a:pt x="134" y="118"/>
                  </a:lnTo>
                  <a:lnTo>
                    <a:pt x="150" y="106"/>
                  </a:lnTo>
                  <a:lnTo>
                    <a:pt x="165" y="95"/>
                  </a:lnTo>
                  <a:lnTo>
                    <a:pt x="182" y="84"/>
                  </a:lnTo>
                  <a:lnTo>
                    <a:pt x="182" y="84"/>
                  </a:lnTo>
                  <a:lnTo>
                    <a:pt x="218" y="64"/>
                  </a:lnTo>
                  <a:lnTo>
                    <a:pt x="254" y="47"/>
                  </a:lnTo>
                  <a:lnTo>
                    <a:pt x="294" y="33"/>
                  </a:lnTo>
                  <a:lnTo>
                    <a:pt x="334" y="21"/>
                  </a:lnTo>
                  <a:lnTo>
                    <a:pt x="376" y="12"/>
                  </a:lnTo>
                  <a:lnTo>
                    <a:pt x="419" y="5"/>
                  </a:lnTo>
                  <a:lnTo>
                    <a:pt x="463" y="2"/>
                  </a:lnTo>
                  <a:lnTo>
                    <a:pt x="510" y="0"/>
                  </a:lnTo>
                  <a:lnTo>
                    <a:pt x="510" y="0"/>
                  </a:lnTo>
                  <a:lnTo>
                    <a:pt x="549" y="2"/>
                  </a:lnTo>
                  <a:lnTo>
                    <a:pt x="587" y="4"/>
                  </a:lnTo>
                  <a:lnTo>
                    <a:pt x="623" y="9"/>
                  </a:lnTo>
                  <a:lnTo>
                    <a:pt x="660" y="16"/>
                  </a:lnTo>
                  <a:lnTo>
                    <a:pt x="695" y="24"/>
                  </a:lnTo>
                  <a:lnTo>
                    <a:pt x="731" y="36"/>
                  </a:lnTo>
                  <a:lnTo>
                    <a:pt x="766" y="48"/>
                  </a:lnTo>
                  <a:lnTo>
                    <a:pt x="800" y="62"/>
                  </a:lnTo>
                  <a:lnTo>
                    <a:pt x="800" y="62"/>
                  </a:lnTo>
                  <a:lnTo>
                    <a:pt x="816" y="71"/>
                  </a:lnTo>
                  <a:lnTo>
                    <a:pt x="832" y="80"/>
                  </a:lnTo>
                  <a:lnTo>
                    <a:pt x="845" y="89"/>
                  </a:lnTo>
                  <a:lnTo>
                    <a:pt x="859" y="98"/>
                  </a:lnTo>
                  <a:lnTo>
                    <a:pt x="872" y="108"/>
                  </a:lnTo>
                  <a:lnTo>
                    <a:pt x="883" y="118"/>
                  </a:lnTo>
                  <a:lnTo>
                    <a:pt x="893" y="128"/>
                  </a:lnTo>
                  <a:lnTo>
                    <a:pt x="902" y="139"/>
                  </a:lnTo>
                  <a:lnTo>
                    <a:pt x="910" y="152"/>
                  </a:lnTo>
                  <a:lnTo>
                    <a:pt x="917" y="163"/>
                  </a:lnTo>
                  <a:lnTo>
                    <a:pt x="924" y="176"/>
                  </a:lnTo>
                  <a:lnTo>
                    <a:pt x="928" y="189"/>
                  </a:lnTo>
                  <a:lnTo>
                    <a:pt x="933" y="203"/>
                  </a:lnTo>
                  <a:lnTo>
                    <a:pt x="935" y="216"/>
                  </a:lnTo>
                  <a:lnTo>
                    <a:pt x="936" y="232"/>
                  </a:lnTo>
                  <a:lnTo>
                    <a:pt x="936" y="247"/>
                  </a:lnTo>
                  <a:lnTo>
                    <a:pt x="936" y="397"/>
                  </a:lnTo>
                  <a:lnTo>
                    <a:pt x="684" y="397"/>
                  </a:lnTo>
                  <a:lnTo>
                    <a:pt x="684" y="330"/>
                  </a:lnTo>
                  <a:lnTo>
                    <a:pt x="684" y="330"/>
                  </a:lnTo>
                  <a:lnTo>
                    <a:pt x="683" y="319"/>
                  </a:lnTo>
                  <a:lnTo>
                    <a:pt x="680" y="309"/>
                  </a:lnTo>
                  <a:lnTo>
                    <a:pt x="676" y="300"/>
                  </a:lnTo>
                  <a:lnTo>
                    <a:pt x="671" y="290"/>
                  </a:lnTo>
                  <a:lnTo>
                    <a:pt x="665" y="282"/>
                  </a:lnTo>
                  <a:lnTo>
                    <a:pt x="656" y="273"/>
                  </a:lnTo>
                  <a:lnTo>
                    <a:pt x="646" y="266"/>
                  </a:lnTo>
                  <a:lnTo>
                    <a:pt x="636" y="259"/>
                  </a:lnTo>
                  <a:lnTo>
                    <a:pt x="623" y="253"/>
                  </a:lnTo>
                  <a:lnTo>
                    <a:pt x="611" y="248"/>
                  </a:lnTo>
                  <a:lnTo>
                    <a:pt x="597" y="243"/>
                  </a:lnTo>
                  <a:lnTo>
                    <a:pt x="580" y="239"/>
                  </a:lnTo>
                  <a:lnTo>
                    <a:pt x="564" y="237"/>
                  </a:lnTo>
                  <a:lnTo>
                    <a:pt x="547" y="234"/>
                  </a:lnTo>
                  <a:lnTo>
                    <a:pt x="528" y="233"/>
                  </a:lnTo>
                  <a:lnTo>
                    <a:pt x="510" y="233"/>
                  </a:lnTo>
                  <a:lnTo>
                    <a:pt x="510" y="233"/>
                  </a:lnTo>
                  <a:lnTo>
                    <a:pt x="491" y="233"/>
                  </a:lnTo>
                  <a:lnTo>
                    <a:pt x="473" y="234"/>
                  </a:lnTo>
                  <a:lnTo>
                    <a:pt x="456" y="237"/>
                  </a:lnTo>
                  <a:lnTo>
                    <a:pt x="440" y="239"/>
                  </a:lnTo>
                  <a:lnTo>
                    <a:pt x="425" y="243"/>
                  </a:lnTo>
                  <a:lnTo>
                    <a:pt x="411" y="247"/>
                  </a:lnTo>
                  <a:lnTo>
                    <a:pt x="398" y="253"/>
                  </a:lnTo>
                  <a:lnTo>
                    <a:pt x="386" y="259"/>
                  </a:lnTo>
                  <a:lnTo>
                    <a:pt x="376" y="266"/>
                  </a:lnTo>
                  <a:lnTo>
                    <a:pt x="366" y="273"/>
                  </a:lnTo>
                  <a:lnTo>
                    <a:pt x="358" y="282"/>
                  </a:lnTo>
                  <a:lnTo>
                    <a:pt x="350" y="292"/>
                  </a:lnTo>
                  <a:lnTo>
                    <a:pt x="345" y="302"/>
                  </a:lnTo>
                  <a:lnTo>
                    <a:pt x="340" y="314"/>
                  </a:lnTo>
                  <a:lnTo>
                    <a:pt x="339" y="326"/>
                  </a:lnTo>
                  <a:lnTo>
                    <a:pt x="338" y="339"/>
                  </a:lnTo>
                  <a:lnTo>
                    <a:pt x="338" y="339"/>
                  </a:lnTo>
                  <a:lnTo>
                    <a:pt x="338" y="350"/>
                  </a:lnTo>
                  <a:lnTo>
                    <a:pt x="340" y="362"/>
                  </a:lnTo>
                  <a:lnTo>
                    <a:pt x="343" y="372"/>
                  </a:lnTo>
                  <a:lnTo>
                    <a:pt x="347" y="383"/>
                  </a:lnTo>
                  <a:lnTo>
                    <a:pt x="352" y="393"/>
                  </a:lnTo>
                  <a:lnTo>
                    <a:pt x="358" y="402"/>
                  </a:lnTo>
                  <a:lnTo>
                    <a:pt x="366" y="412"/>
                  </a:lnTo>
                  <a:lnTo>
                    <a:pt x="374" y="421"/>
                  </a:lnTo>
                  <a:lnTo>
                    <a:pt x="374" y="421"/>
                  </a:lnTo>
                  <a:lnTo>
                    <a:pt x="395" y="436"/>
                  </a:lnTo>
                  <a:lnTo>
                    <a:pt x="415" y="450"/>
                  </a:lnTo>
                  <a:lnTo>
                    <a:pt x="436" y="462"/>
                  </a:lnTo>
                  <a:lnTo>
                    <a:pt x="459" y="473"/>
                  </a:lnTo>
                  <a:lnTo>
                    <a:pt x="486" y="483"/>
                  </a:lnTo>
                  <a:lnTo>
                    <a:pt x="515" y="493"/>
                  </a:lnTo>
                  <a:lnTo>
                    <a:pt x="587" y="516"/>
                  </a:lnTo>
                  <a:lnTo>
                    <a:pt x="587" y="516"/>
                  </a:lnTo>
                  <a:lnTo>
                    <a:pt x="665" y="541"/>
                  </a:lnTo>
                  <a:lnTo>
                    <a:pt x="698" y="554"/>
                  </a:lnTo>
                  <a:lnTo>
                    <a:pt x="728" y="566"/>
                  </a:lnTo>
                  <a:lnTo>
                    <a:pt x="757" y="579"/>
                  </a:lnTo>
                  <a:lnTo>
                    <a:pt x="786" y="594"/>
                  </a:lnTo>
                  <a:lnTo>
                    <a:pt x="816" y="612"/>
                  </a:lnTo>
                  <a:lnTo>
                    <a:pt x="848" y="632"/>
                  </a:lnTo>
                  <a:lnTo>
                    <a:pt x="848" y="632"/>
                  </a:lnTo>
                  <a:lnTo>
                    <a:pt x="864" y="643"/>
                  </a:lnTo>
                  <a:lnTo>
                    <a:pt x="881" y="655"/>
                  </a:lnTo>
                  <a:lnTo>
                    <a:pt x="895" y="666"/>
                  </a:lnTo>
                  <a:lnTo>
                    <a:pt x="907" y="679"/>
                  </a:lnTo>
                  <a:lnTo>
                    <a:pt x="920" y="691"/>
                  </a:lnTo>
                  <a:lnTo>
                    <a:pt x="930" y="705"/>
                  </a:lnTo>
                  <a:lnTo>
                    <a:pt x="940" y="721"/>
                  </a:lnTo>
                  <a:lnTo>
                    <a:pt x="949" y="736"/>
                  </a:lnTo>
                  <a:lnTo>
                    <a:pt x="957" y="751"/>
                  </a:lnTo>
                  <a:lnTo>
                    <a:pt x="963" y="767"/>
                  </a:lnTo>
                  <a:lnTo>
                    <a:pt x="968" y="785"/>
                  </a:lnTo>
                  <a:lnTo>
                    <a:pt x="973" y="803"/>
                  </a:lnTo>
                  <a:lnTo>
                    <a:pt x="977" y="822"/>
                  </a:lnTo>
                  <a:lnTo>
                    <a:pt x="979" y="841"/>
                  </a:lnTo>
                  <a:lnTo>
                    <a:pt x="981" y="861"/>
                  </a:lnTo>
                  <a:lnTo>
                    <a:pt x="981" y="881"/>
                  </a:lnTo>
                  <a:lnTo>
                    <a:pt x="981" y="881"/>
                  </a:lnTo>
                  <a:lnTo>
                    <a:pt x="981" y="901"/>
                  </a:lnTo>
                  <a:lnTo>
                    <a:pt x="978" y="923"/>
                  </a:lnTo>
                  <a:lnTo>
                    <a:pt x="976" y="942"/>
                  </a:lnTo>
                  <a:lnTo>
                    <a:pt x="972" y="962"/>
                  </a:lnTo>
                  <a:lnTo>
                    <a:pt x="967" y="981"/>
                  </a:lnTo>
                  <a:lnTo>
                    <a:pt x="962" y="998"/>
                  </a:lnTo>
                  <a:lnTo>
                    <a:pt x="954" y="1016"/>
                  </a:lnTo>
                  <a:lnTo>
                    <a:pt x="945" y="1034"/>
                  </a:lnTo>
                  <a:lnTo>
                    <a:pt x="936" y="1050"/>
                  </a:lnTo>
                  <a:lnTo>
                    <a:pt x="926" y="1065"/>
                  </a:lnTo>
                  <a:lnTo>
                    <a:pt x="914" y="1081"/>
                  </a:lnTo>
                  <a:lnTo>
                    <a:pt x="901" y="1096"/>
                  </a:lnTo>
                  <a:lnTo>
                    <a:pt x="887" y="1110"/>
                  </a:lnTo>
                  <a:lnTo>
                    <a:pt x="873" y="1124"/>
                  </a:lnTo>
                  <a:lnTo>
                    <a:pt x="857" y="1136"/>
                  </a:lnTo>
                  <a:lnTo>
                    <a:pt x="839" y="1148"/>
                  </a:lnTo>
                  <a:lnTo>
                    <a:pt x="839" y="1148"/>
                  </a:lnTo>
                  <a:lnTo>
                    <a:pt x="822" y="1159"/>
                  </a:lnTo>
                  <a:lnTo>
                    <a:pt x="803" y="1170"/>
                  </a:lnTo>
                  <a:lnTo>
                    <a:pt x="784" y="1179"/>
                  </a:lnTo>
                  <a:lnTo>
                    <a:pt x="763" y="1189"/>
                  </a:lnTo>
                  <a:lnTo>
                    <a:pt x="743" y="1197"/>
                  </a:lnTo>
                  <a:lnTo>
                    <a:pt x="722" y="1204"/>
                  </a:lnTo>
                  <a:lnTo>
                    <a:pt x="700" y="1212"/>
                  </a:lnTo>
                  <a:lnTo>
                    <a:pt x="679" y="1218"/>
                  </a:lnTo>
                  <a:lnTo>
                    <a:pt x="656" y="1223"/>
                  </a:lnTo>
                  <a:lnTo>
                    <a:pt x="633" y="1228"/>
                  </a:lnTo>
                  <a:lnTo>
                    <a:pt x="609" y="1232"/>
                  </a:lnTo>
                  <a:lnTo>
                    <a:pt x="585" y="1235"/>
                  </a:lnTo>
                  <a:lnTo>
                    <a:pt x="560" y="1237"/>
                  </a:lnTo>
                  <a:lnTo>
                    <a:pt x="535" y="1240"/>
                  </a:lnTo>
                  <a:lnTo>
                    <a:pt x="482" y="1241"/>
                  </a:lnTo>
                  <a:lnTo>
                    <a:pt x="482" y="1241"/>
                  </a:lnTo>
                  <a:lnTo>
                    <a:pt x="440" y="1240"/>
                  </a:lnTo>
                  <a:lnTo>
                    <a:pt x="398" y="1236"/>
                  </a:lnTo>
                  <a:lnTo>
                    <a:pt x="357" y="1231"/>
                  </a:lnTo>
                  <a:lnTo>
                    <a:pt x="315" y="1223"/>
                  </a:lnTo>
                  <a:lnTo>
                    <a:pt x="275" y="1213"/>
                  </a:lnTo>
                  <a:lnTo>
                    <a:pt x="234" y="1201"/>
                  </a:lnTo>
                  <a:lnTo>
                    <a:pt x="196" y="1185"/>
                  </a:lnTo>
                  <a:lnTo>
                    <a:pt x="160" y="1169"/>
                  </a:lnTo>
                  <a:lnTo>
                    <a:pt x="143" y="1160"/>
                  </a:lnTo>
                  <a:lnTo>
                    <a:pt x="127" y="1150"/>
                  </a:lnTo>
                  <a:lnTo>
                    <a:pt x="110" y="1140"/>
                  </a:lnTo>
                  <a:lnTo>
                    <a:pt x="96" y="1129"/>
                  </a:lnTo>
                  <a:lnTo>
                    <a:pt x="81" y="1117"/>
                  </a:lnTo>
                  <a:lnTo>
                    <a:pt x="69" y="1106"/>
                  </a:lnTo>
                  <a:lnTo>
                    <a:pt x="56" y="1093"/>
                  </a:lnTo>
                  <a:lnTo>
                    <a:pt x="46" y="1081"/>
                  </a:lnTo>
                  <a:lnTo>
                    <a:pt x="36" y="1067"/>
                  </a:lnTo>
                  <a:lnTo>
                    <a:pt x="27" y="1052"/>
                  </a:lnTo>
                  <a:lnTo>
                    <a:pt x="19" y="1038"/>
                  </a:lnTo>
                  <a:lnTo>
                    <a:pt x="13" y="1022"/>
                  </a:lnTo>
                  <a:lnTo>
                    <a:pt x="8" y="1006"/>
                  </a:lnTo>
                  <a:lnTo>
                    <a:pt x="4" y="990"/>
                  </a:lnTo>
                  <a:lnTo>
                    <a:pt x="2" y="972"/>
                  </a:lnTo>
                  <a:lnTo>
                    <a:pt x="0" y="956"/>
                  </a:lnTo>
                  <a:lnTo>
                    <a:pt x="0" y="8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3"/>
            <p:cNvSpPr>
              <a:spLocks/>
            </p:cNvSpPr>
            <p:nvPr userDrawn="1"/>
          </p:nvSpPr>
          <p:spPr bwMode="auto">
            <a:xfrm>
              <a:off x="3311" y="1972"/>
              <a:ext cx="192" cy="380"/>
            </a:xfrm>
            <a:custGeom>
              <a:avLst/>
              <a:gdLst>
                <a:gd name="T0" fmla="*/ 0 w 766"/>
                <a:gd name="T1" fmla="*/ 544 h 1520"/>
                <a:gd name="T2" fmla="*/ 190 w 766"/>
                <a:gd name="T3" fmla="*/ 323 h 1520"/>
                <a:gd name="T4" fmla="*/ 476 w 766"/>
                <a:gd name="T5" fmla="*/ 0 h 1520"/>
                <a:gd name="T6" fmla="*/ 746 w 766"/>
                <a:gd name="T7" fmla="*/ 323 h 1520"/>
                <a:gd name="T8" fmla="*/ 476 w 766"/>
                <a:gd name="T9" fmla="*/ 544 h 1520"/>
                <a:gd name="T10" fmla="*/ 476 w 766"/>
                <a:gd name="T11" fmla="*/ 1043 h 1520"/>
                <a:gd name="T12" fmla="*/ 477 w 766"/>
                <a:gd name="T13" fmla="*/ 1079 h 1520"/>
                <a:gd name="T14" fmla="*/ 482 w 766"/>
                <a:gd name="T15" fmla="*/ 1112 h 1520"/>
                <a:gd name="T16" fmla="*/ 491 w 766"/>
                <a:gd name="T17" fmla="*/ 1139 h 1520"/>
                <a:gd name="T18" fmla="*/ 501 w 766"/>
                <a:gd name="T19" fmla="*/ 1165 h 1520"/>
                <a:gd name="T20" fmla="*/ 514 w 766"/>
                <a:gd name="T21" fmla="*/ 1186 h 1520"/>
                <a:gd name="T22" fmla="*/ 529 w 766"/>
                <a:gd name="T23" fmla="*/ 1205 h 1520"/>
                <a:gd name="T24" fmla="*/ 563 w 766"/>
                <a:gd name="T25" fmla="*/ 1234 h 1520"/>
                <a:gd name="T26" fmla="*/ 601 w 766"/>
                <a:gd name="T27" fmla="*/ 1254 h 1520"/>
                <a:gd name="T28" fmla="*/ 640 w 766"/>
                <a:gd name="T29" fmla="*/ 1266 h 1520"/>
                <a:gd name="T30" fmla="*/ 679 w 766"/>
                <a:gd name="T31" fmla="*/ 1272 h 1520"/>
                <a:gd name="T32" fmla="*/ 713 w 766"/>
                <a:gd name="T33" fmla="*/ 1273 h 1520"/>
                <a:gd name="T34" fmla="*/ 766 w 766"/>
                <a:gd name="T35" fmla="*/ 1512 h 1520"/>
                <a:gd name="T36" fmla="*/ 746 w 766"/>
                <a:gd name="T37" fmla="*/ 1516 h 1520"/>
                <a:gd name="T38" fmla="*/ 701 w 766"/>
                <a:gd name="T39" fmla="*/ 1520 h 1520"/>
                <a:gd name="T40" fmla="*/ 675 w 766"/>
                <a:gd name="T41" fmla="*/ 1520 h 1520"/>
                <a:gd name="T42" fmla="*/ 616 w 766"/>
                <a:gd name="T43" fmla="*/ 1518 h 1520"/>
                <a:gd name="T44" fmla="*/ 558 w 766"/>
                <a:gd name="T45" fmla="*/ 1511 h 1520"/>
                <a:gd name="T46" fmla="*/ 497 w 766"/>
                <a:gd name="T47" fmla="*/ 1498 h 1520"/>
                <a:gd name="T48" fmla="*/ 429 w 766"/>
                <a:gd name="T49" fmla="*/ 1475 h 1520"/>
                <a:gd name="T50" fmla="*/ 405 w 766"/>
                <a:gd name="T51" fmla="*/ 1465 h 1520"/>
                <a:gd name="T52" fmla="*/ 357 w 766"/>
                <a:gd name="T53" fmla="*/ 1440 h 1520"/>
                <a:gd name="T54" fmla="*/ 313 w 766"/>
                <a:gd name="T55" fmla="*/ 1407 h 1520"/>
                <a:gd name="T56" fmla="*/ 274 w 766"/>
                <a:gd name="T57" fmla="*/ 1368 h 1520"/>
                <a:gd name="T58" fmla="*/ 240 w 766"/>
                <a:gd name="T59" fmla="*/ 1320 h 1520"/>
                <a:gd name="T60" fmla="*/ 212 w 766"/>
                <a:gd name="T61" fmla="*/ 1262 h 1520"/>
                <a:gd name="T62" fmla="*/ 193 w 766"/>
                <a:gd name="T63" fmla="*/ 1195 h 1520"/>
                <a:gd name="T64" fmla="*/ 183 w 766"/>
                <a:gd name="T65" fmla="*/ 1117 h 1520"/>
                <a:gd name="T66" fmla="*/ 182 w 766"/>
                <a:gd name="T67" fmla="*/ 544 h 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66" h="1520">
                  <a:moveTo>
                    <a:pt x="182" y="544"/>
                  </a:moveTo>
                  <a:lnTo>
                    <a:pt x="0" y="544"/>
                  </a:lnTo>
                  <a:lnTo>
                    <a:pt x="0" y="323"/>
                  </a:lnTo>
                  <a:lnTo>
                    <a:pt x="190" y="323"/>
                  </a:lnTo>
                  <a:lnTo>
                    <a:pt x="190" y="0"/>
                  </a:lnTo>
                  <a:lnTo>
                    <a:pt x="476" y="0"/>
                  </a:lnTo>
                  <a:lnTo>
                    <a:pt x="476" y="323"/>
                  </a:lnTo>
                  <a:lnTo>
                    <a:pt x="746" y="323"/>
                  </a:lnTo>
                  <a:lnTo>
                    <a:pt x="746" y="544"/>
                  </a:lnTo>
                  <a:lnTo>
                    <a:pt x="476" y="544"/>
                  </a:lnTo>
                  <a:lnTo>
                    <a:pt x="476" y="1043"/>
                  </a:lnTo>
                  <a:lnTo>
                    <a:pt x="476" y="1043"/>
                  </a:lnTo>
                  <a:lnTo>
                    <a:pt x="476" y="1062"/>
                  </a:lnTo>
                  <a:lnTo>
                    <a:pt x="477" y="1079"/>
                  </a:lnTo>
                  <a:lnTo>
                    <a:pt x="480" y="1095"/>
                  </a:lnTo>
                  <a:lnTo>
                    <a:pt x="482" y="1112"/>
                  </a:lnTo>
                  <a:lnTo>
                    <a:pt x="486" y="1125"/>
                  </a:lnTo>
                  <a:lnTo>
                    <a:pt x="491" y="1139"/>
                  </a:lnTo>
                  <a:lnTo>
                    <a:pt x="496" y="1152"/>
                  </a:lnTo>
                  <a:lnTo>
                    <a:pt x="501" y="1165"/>
                  </a:lnTo>
                  <a:lnTo>
                    <a:pt x="508" y="1176"/>
                  </a:lnTo>
                  <a:lnTo>
                    <a:pt x="514" y="1186"/>
                  </a:lnTo>
                  <a:lnTo>
                    <a:pt x="521" y="1196"/>
                  </a:lnTo>
                  <a:lnTo>
                    <a:pt x="529" y="1205"/>
                  </a:lnTo>
                  <a:lnTo>
                    <a:pt x="545" y="1220"/>
                  </a:lnTo>
                  <a:lnTo>
                    <a:pt x="563" y="1234"/>
                  </a:lnTo>
                  <a:lnTo>
                    <a:pt x="582" y="1245"/>
                  </a:lnTo>
                  <a:lnTo>
                    <a:pt x="601" y="1254"/>
                  </a:lnTo>
                  <a:lnTo>
                    <a:pt x="621" y="1261"/>
                  </a:lnTo>
                  <a:lnTo>
                    <a:pt x="640" y="1266"/>
                  </a:lnTo>
                  <a:lnTo>
                    <a:pt x="660" y="1269"/>
                  </a:lnTo>
                  <a:lnTo>
                    <a:pt x="679" y="1272"/>
                  </a:lnTo>
                  <a:lnTo>
                    <a:pt x="697" y="1273"/>
                  </a:lnTo>
                  <a:lnTo>
                    <a:pt x="713" y="1273"/>
                  </a:lnTo>
                  <a:lnTo>
                    <a:pt x="766" y="1271"/>
                  </a:lnTo>
                  <a:lnTo>
                    <a:pt x="766" y="1512"/>
                  </a:lnTo>
                  <a:lnTo>
                    <a:pt x="766" y="1512"/>
                  </a:lnTo>
                  <a:lnTo>
                    <a:pt x="746" y="1516"/>
                  </a:lnTo>
                  <a:lnTo>
                    <a:pt x="725" y="1518"/>
                  </a:lnTo>
                  <a:lnTo>
                    <a:pt x="701" y="1520"/>
                  </a:lnTo>
                  <a:lnTo>
                    <a:pt x="675" y="1520"/>
                  </a:lnTo>
                  <a:lnTo>
                    <a:pt x="675" y="1520"/>
                  </a:lnTo>
                  <a:lnTo>
                    <a:pt x="646" y="1520"/>
                  </a:lnTo>
                  <a:lnTo>
                    <a:pt x="616" y="1518"/>
                  </a:lnTo>
                  <a:lnTo>
                    <a:pt x="587" y="1516"/>
                  </a:lnTo>
                  <a:lnTo>
                    <a:pt x="558" y="1511"/>
                  </a:lnTo>
                  <a:lnTo>
                    <a:pt x="528" y="1506"/>
                  </a:lnTo>
                  <a:lnTo>
                    <a:pt x="497" y="1498"/>
                  </a:lnTo>
                  <a:lnTo>
                    <a:pt x="465" y="1488"/>
                  </a:lnTo>
                  <a:lnTo>
                    <a:pt x="429" y="1475"/>
                  </a:lnTo>
                  <a:lnTo>
                    <a:pt x="429" y="1475"/>
                  </a:lnTo>
                  <a:lnTo>
                    <a:pt x="405" y="1465"/>
                  </a:lnTo>
                  <a:lnTo>
                    <a:pt x="381" y="1453"/>
                  </a:lnTo>
                  <a:lnTo>
                    <a:pt x="357" y="1440"/>
                  </a:lnTo>
                  <a:lnTo>
                    <a:pt x="334" y="1425"/>
                  </a:lnTo>
                  <a:lnTo>
                    <a:pt x="313" y="1407"/>
                  </a:lnTo>
                  <a:lnTo>
                    <a:pt x="293" y="1388"/>
                  </a:lnTo>
                  <a:lnTo>
                    <a:pt x="274" y="1368"/>
                  </a:lnTo>
                  <a:lnTo>
                    <a:pt x="256" y="1345"/>
                  </a:lnTo>
                  <a:lnTo>
                    <a:pt x="240" y="1320"/>
                  </a:lnTo>
                  <a:lnTo>
                    <a:pt x="225" y="1292"/>
                  </a:lnTo>
                  <a:lnTo>
                    <a:pt x="212" y="1262"/>
                  </a:lnTo>
                  <a:lnTo>
                    <a:pt x="202" y="1230"/>
                  </a:lnTo>
                  <a:lnTo>
                    <a:pt x="193" y="1195"/>
                  </a:lnTo>
                  <a:lnTo>
                    <a:pt x="187" y="1157"/>
                  </a:lnTo>
                  <a:lnTo>
                    <a:pt x="183" y="1117"/>
                  </a:lnTo>
                  <a:lnTo>
                    <a:pt x="182" y="1074"/>
                  </a:lnTo>
                  <a:lnTo>
                    <a:pt x="182" y="5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4"/>
            <p:cNvSpPr>
              <a:spLocks noEditPoints="1"/>
            </p:cNvSpPr>
            <p:nvPr userDrawn="1"/>
          </p:nvSpPr>
          <p:spPr bwMode="auto">
            <a:xfrm>
              <a:off x="3545" y="1937"/>
              <a:ext cx="162" cy="413"/>
            </a:xfrm>
            <a:custGeom>
              <a:avLst/>
              <a:gdLst>
                <a:gd name="T0" fmla="*/ 0 w 648"/>
                <a:gd name="T1" fmla="*/ 465 h 1650"/>
                <a:gd name="T2" fmla="*/ 0 w 648"/>
                <a:gd name="T3" fmla="*/ 685 h 1650"/>
                <a:gd name="T4" fmla="*/ 185 w 648"/>
                <a:gd name="T5" fmla="*/ 685 h 1650"/>
                <a:gd name="T6" fmla="*/ 185 w 648"/>
                <a:gd name="T7" fmla="*/ 1429 h 1650"/>
                <a:gd name="T8" fmla="*/ 12 w 648"/>
                <a:gd name="T9" fmla="*/ 1429 h 1650"/>
                <a:gd name="T10" fmla="*/ 12 w 648"/>
                <a:gd name="T11" fmla="*/ 1650 h 1650"/>
                <a:gd name="T12" fmla="*/ 648 w 648"/>
                <a:gd name="T13" fmla="*/ 1650 h 1650"/>
                <a:gd name="T14" fmla="*/ 648 w 648"/>
                <a:gd name="T15" fmla="*/ 1429 h 1650"/>
                <a:gd name="T16" fmla="*/ 479 w 648"/>
                <a:gd name="T17" fmla="*/ 1429 h 1650"/>
                <a:gd name="T18" fmla="*/ 479 w 648"/>
                <a:gd name="T19" fmla="*/ 465 h 1650"/>
                <a:gd name="T20" fmla="*/ 0 w 648"/>
                <a:gd name="T21" fmla="*/ 465 h 1650"/>
                <a:gd name="T22" fmla="*/ 182 w 648"/>
                <a:gd name="T23" fmla="*/ 263 h 1650"/>
                <a:gd name="T24" fmla="*/ 479 w 648"/>
                <a:gd name="T25" fmla="*/ 263 h 1650"/>
                <a:gd name="T26" fmla="*/ 479 w 648"/>
                <a:gd name="T27" fmla="*/ 0 h 1650"/>
                <a:gd name="T28" fmla="*/ 182 w 648"/>
                <a:gd name="T29" fmla="*/ 0 h 1650"/>
                <a:gd name="T30" fmla="*/ 182 w 648"/>
                <a:gd name="T31" fmla="*/ 263 h 1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8" h="1650">
                  <a:moveTo>
                    <a:pt x="0" y="465"/>
                  </a:moveTo>
                  <a:lnTo>
                    <a:pt x="0" y="685"/>
                  </a:lnTo>
                  <a:lnTo>
                    <a:pt x="185" y="685"/>
                  </a:lnTo>
                  <a:lnTo>
                    <a:pt x="185" y="1429"/>
                  </a:lnTo>
                  <a:lnTo>
                    <a:pt x="12" y="1429"/>
                  </a:lnTo>
                  <a:lnTo>
                    <a:pt x="12" y="1650"/>
                  </a:lnTo>
                  <a:lnTo>
                    <a:pt x="648" y="1650"/>
                  </a:lnTo>
                  <a:lnTo>
                    <a:pt x="648" y="1429"/>
                  </a:lnTo>
                  <a:lnTo>
                    <a:pt x="479" y="1429"/>
                  </a:lnTo>
                  <a:lnTo>
                    <a:pt x="479" y="465"/>
                  </a:lnTo>
                  <a:lnTo>
                    <a:pt x="0" y="465"/>
                  </a:lnTo>
                  <a:close/>
                  <a:moveTo>
                    <a:pt x="182" y="263"/>
                  </a:moveTo>
                  <a:lnTo>
                    <a:pt x="479" y="263"/>
                  </a:lnTo>
                  <a:lnTo>
                    <a:pt x="479" y="0"/>
                  </a:lnTo>
                  <a:lnTo>
                    <a:pt x="182" y="0"/>
                  </a:lnTo>
                  <a:lnTo>
                    <a:pt x="182" y="2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5"/>
            <p:cNvSpPr>
              <a:spLocks/>
            </p:cNvSpPr>
            <p:nvPr userDrawn="1"/>
          </p:nvSpPr>
          <p:spPr bwMode="auto">
            <a:xfrm>
              <a:off x="3704" y="2046"/>
              <a:ext cx="368" cy="304"/>
            </a:xfrm>
            <a:custGeom>
              <a:avLst/>
              <a:gdLst>
                <a:gd name="T0" fmla="*/ 185 w 1471"/>
                <a:gd name="T1" fmla="*/ 992 h 1213"/>
                <a:gd name="T2" fmla="*/ 183 w 1471"/>
                <a:gd name="T3" fmla="*/ 287 h 1213"/>
                <a:gd name="T4" fmla="*/ 172 w 1471"/>
                <a:gd name="T5" fmla="*/ 261 h 1213"/>
                <a:gd name="T6" fmla="*/ 146 w 1471"/>
                <a:gd name="T7" fmla="*/ 249 h 1213"/>
                <a:gd name="T8" fmla="*/ 0 w 1471"/>
                <a:gd name="T9" fmla="*/ 28 h 1213"/>
                <a:gd name="T10" fmla="*/ 330 w 1471"/>
                <a:gd name="T11" fmla="*/ 28 h 1213"/>
                <a:gd name="T12" fmla="*/ 379 w 1471"/>
                <a:gd name="T13" fmla="*/ 36 h 1213"/>
                <a:gd name="T14" fmla="*/ 417 w 1471"/>
                <a:gd name="T15" fmla="*/ 53 h 1213"/>
                <a:gd name="T16" fmla="*/ 444 w 1471"/>
                <a:gd name="T17" fmla="*/ 80 h 1213"/>
                <a:gd name="T18" fmla="*/ 460 w 1471"/>
                <a:gd name="T19" fmla="*/ 115 h 1213"/>
                <a:gd name="T20" fmla="*/ 465 w 1471"/>
                <a:gd name="T21" fmla="*/ 161 h 1213"/>
                <a:gd name="T22" fmla="*/ 465 w 1471"/>
                <a:gd name="T23" fmla="*/ 264 h 1213"/>
                <a:gd name="T24" fmla="*/ 478 w 1471"/>
                <a:gd name="T25" fmla="*/ 239 h 1213"/>
                <a:gd name="T26" fmla="*/ 514 w 1471"/>
                <a:gd name="T27" fmla="*/ 187 h 1213"/>
                <a:gd name="T28" fmla="*/ 574 w 1471"/>
                <a:gd name="T29" fmla="*/ 120 h 1213"/>
                <a:gd name="T30" fmla="*/ 602 w 1471"/>
                <a:gd name="T31" fmla="*/ 96 h 1213"/>
                <a:gd name="T32" fmla="*/ 652 w 1471"/>
                <a:gd name="T33" fmla="*/ 64 h 1213"/>
                <a:gd name="T34" fmla="*/ 711 w 1471"/>
                <a:gd name="T35" fmla="*/ 36 h 1213"/>
                <a:gd name="T36" fmla="*/ 778 w 1471"/>
                <a:gd name="T37" fmla="*/ 14 h 1213"/>
                <a:gd name="T38" fmla="*/ 852 w 1471"/>
                <a:gd name="T39" fmla="*/ 3 h 1213"/>
                <a:gd name="T40" fmla="*/ 902 w 1471"/>
                <a:gd name="T41" fmla="*/ 0 h 1213"/>
                <a:gd name="T42" fmla="*/ 973 w 1471"/>
                <a:gd name="T43" fmla="*/ 4 h 1213"/>
                <a:gd name="T44" fmla="*/ 1037 w 1471"/>
                <a:gd name="T45" fmla="*/ 16 h 1213"/>
                <a:gd name="T46" fmla="*/ 1094 w 1471"/>
                <a:gd name="T47" fmla="*/ 36 h 1213"/>
                <a:gd name="T48" fmla="*/ 1143 w 1471"/>
                <a:gd name="T49" fmla="*/ 64 h 1213"/>
                <a:gd name="T50" fmla="*/ 1186 w 1471"/>
                <a:gd name="T51" fmla="*/ 99 h 1213"/>
                <a:gd name="T52" fmla="*/ 1223 w 1471"/>
                <a:gd name="T53" fmla="*/ 143 h 1213"/>
                <a:gd name="T54" fmla="*/ 1252 w 1471"/>
                <a:gd name="T55" fmla="*/ 195 h 1213"/>
                <a:gd name="T56" fmla="*/ 1275 w 1471"/>
                <a:gd name="T57" fmla="*/ 254 h 1213"/>
                <a:gd name="T58" fmla="*/ 1289 w 1471"/>
                <a:gd name="T59" fmla="*/ 321 h 1213"/>
                <a:gd name="T60" fmla="*/ 1297 w 1471"/>
                <a:gd name="T61" fmla="*/ 396 h 1213"/>
                <a:gd name="T62" fmla="*/ 1299 w 1471"/>
                <a:gd name="T63" fmla="*/ 992 h 1213"/>
                <a:gd name="T64" fmla="*/ 1007 w 1471"/>
                <a:gd name="T65" fmla="*/ 1213 h 1213"/>
                <a:gd name="T66" fmla="*/ 1006 w 1471"/>
                <a:gd name="T67" fmla="*/ 483 h 1213"/>
                <a:gd name="T68" fmla="*/ 997 w 1471"/>
                <a:gd name="T69" fmla="*/ 407 h 1213"/>
                <a:gd name="T70" fmla="*/ 975 w 1471"/>
                <a:gd name="T71" fmla="*/ 348 h 1213"/>
                <a:gd name="T72" fmla="*/ 939 w 1471"/>
                <a:gd name="T73" fmla="*/ 305 h 1213"/>
                <a:gd name="T74" fmla="*/ 887 w 1471"/>
                <a:gd name="T75" fmla="*/ 278 h 1213"/>
                <a:gd name="T76" fmla="*/ 819 w 1471"/>
                <a:gd name="T77" fmla="*/ 269 h 1213"/>
                <a:gd name="T78" fmla="*/ 781 w 1471"/>
                <a:gd name="T79" fmla="*/ 272 h 1213"/>
                <a:gd name="T80" fmla="*/ 728 w 1471"/>
                <a:gd name="T81" fmla="*/ 282 h 1213"/>
                <a:gd name="T82" fmla="*/ 680 w 1471"/>
                <a:gd name="T83" fmla="*/ 301 h 1213"/>
                <a:gd name="T84" fmla="*/ 637 w 1471"/>
                <a:gd name="T85" fmla="*/ 328 h 1213"/>
                <a:gd name="T86" fmla="*/ 596 w 1471"/>
                <a:gd name="T87" fmla="*/ 364 h 1213"/>
                <a:gd name="T88" fmla="*/ 572 w 1471"/>
                <a:gd name="T89" fmla="*/ 393 h 1213"/>
                <a:gd name="T90" fmla="*/ 540 w 1471"/>
                <a:gd name="T91" fmla="*/ 440 h 1213"/>
                <a:gd name="T92" fmla="*/ 516 w 1471"/>
                <a:gd name="T93" fmla="*/ 491 h 1213"/>
                <a:gd name="T94" fmla="*/ 497 w 1471"/>
                <a:gd name="T95" fmla="*/ 545 h 1213"/>
                <a:gd name="T96" fmla="*/ 485 w 1471"/>
                <a:gd name="T97" fmla="*/ 602 h 1213"/>
                <a:gd name="T98" fmla="*/ 479 w 1471"/>
                <a:gd name="T99" fmla="*/ 992 h 1213"/>
                <a:gd name="T100" fmla="*/ 12 w 1471"/>
                <a:gd name="T101" fmla="*/ 1213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71" h="1213">
                  <a:moveTo>
                    <a:pt x="12" y="1213"/>
                  </a:moveTo>
                  <a:lnTo>
                    <a:pt x="12" y="992"/>
                  </a:lnTo>
                  <a:lnTo>
                    <a:pt x="185" y="992"/>
                  </a:lnTo>
                  <a:lnTo>
                    <a:pt x="185" y="300"/>
                  </a:lnTo>
                  <a:lnTo>
                    <a:pt x="185" y="300"/>
                  </a:lnTo>
                  <a:lnTo>
                    <a:pt x="183" y="287"/>
                  </a:lnTo>
                  <a:lnTo>
                    <a:pt x="181" y="277"/>
                  </a:lnTo>
                  <a:lnTo>
                    <a:pt x="177" y="268"/>
                  </a:lnTo>
                  <a:lnTo>
                    <a:pt x="172" y="261"/>
                  </a:lnTo>
                  <a:lnTo>
                    <a:pt x="164" y="256"/>
                  </a:lnTo>
                  <a:lnTo>
                    <a:pt x="156" y="252"/>
                  </a:lnTo>
                  <a:lnTo>
                    <a:pt x="146" y="249"/>
                  </a:lnTo>
                  <a:lnTo>
                    <a:pt x="133" y="249"/>
                  </a:lnTo>
                  <a:lnTo>
                    <a:pt x="0" y="249"/>
                  </a:lnTo>
                  <a:lnTo>
                    <a:pt x="0" y="28"/>
                  </a:lnTo>
                  <a:lnTo>
                    <a:pt x="312" y="28"/>
                  </a:lnTo>
                  <a:lnTo>
                    <a:pt x="312" y="28"/>
                  </a:lnTo>
                  <a:lnTo>
                    <a:pt x="330" y="28"/>
                  </a:lnTo>
                  <a:lnTo>
                    <a:pt x="348" y="31"/>
                  </a:lnTo>
                  <a:lnTo>
                    <a:pt x="364" y="33"/>
                  </a:lnTo>
                  <a:lnTo>
                    <a:pt x="379" y="36"/>
                  </a:lnTo>
                  <a:lnTo>
                    <a:pt x="393" y="41"/>
                  </a:lnTo>
                  <a:lnTo>
                    <a:pt x="406" y="47"/>
                  </a:lnTo>
                  <a:lnTo>
                    <a:pt x="417" y="53"/>
                  </a:lnTo>
                  <a:lnTo>
                    <a:pt x="427" y="61"/>
                  </a:lnTo>
                  <a:lnTo>
                    <a:pt x="436" y="70"/>
                  </a:lnTo>
                  <a:lnTo>
                    <a:pt x="444" y="80"/>
                  </a:lnTo>
                  <a:lnTo>
                    <a:pt x="450" y="90"/>
                  </a:lnTo>
                  <a:lnTo>
                    <a:pt x="455" y="103"/>
                  </a:lnTo>
                  <a:lnTo>
                    <a:pt x="460" y="115"/>
                  </a:lnTo>
                  <a:lnTo>
                    <a:pt x="463" y="129"/>
                  </a:lnTo>
                  <a:lnTo>
                    <a:pt x="465" y="144"/>
                  </a:lnTo>
                  <a:lnTo>
                    <a:pt x="465" y="161"/>
                  </a:lnTo>
                  <a:lnTo>
                    <a:pt x="465" y="214"/>
                  </a:lnTo>
                  <a:lnTo>
                    <a:pt x="460" y="264"/>
                  </a:lnTo>
                  <a:lnTo>
                    <a:pt x="465" y="264"/>
                  </a:lnTo>
                  <a:lnTo>
                    <a:pt x="465" y="264"/>
                  </a:lnTo>
                  <a:lnTo>
                    <a:pt x="470" y="253"/>
                  </a:lnTo>
                  <a:lnTo>
                    <a:pt x="478" y="239"/>
                  </a:lnTo>
                  <a:lnTo>
                    <a:pt x="488" y="223"/>
                  </a:lnTo>
                  <a:lnTo>
                    <a:pt x="499" y="206"/>
                  </a:lnTo>
                  <a:lnTo>
                    <a:pt x="514" y="187"/>
                  </a:lnTo>
                  <a:lnTo>
                    <a:pt x="532" y="167"/>
                  </a:lnTo>
                  <a:lnTo>
                    <a:pt x="551" y="144"/>
                  </a:lnTo>
                  <a:lnTo>
                    <a:pt x="574" y="120"/>
                  </a:lnTo>
                  <a:lnTo>
                    <a:pt x="574" y="120"/>
                  </a:lnTo>
                  <a:lnTo>
                    <a:pt x="588" y="109"/>
                  </a:lnTo>
                  <a:lnTo>
                    <a:pt x="602" y="96"/>
                  </a:lnTo>
                  <a:lnTo>
                    <a:pt x="618" y="85"/>
                  </a:lnTo>
                  <a:lnTo>
                    <a:pt x="634" y="74"/>
                  </a:lnTo>
                  <a:lnTo>
                    <a:pt x="652" y="64"/>
                  </a:lnTo>
                  <a:lnTo>
                    <a:pt x="671" y="53"/>
                  </a:lnTo>
                  <a:lnTo>
                    <a:pt x="691" y="43"/>
                  </a:lnTo>
                  <a:lnTo>
                    <a:pt x="711" y="36"/>
                  </a:lnTo>
                  <a:lnTo>
                    <a:pt x="733" y="27"/>
                  </a:lnTo>
                  <a:lnTo>
                    <a:pt x="756" y="21"/>
                  </a:lnTo>
                  <a:lnTo>
                    <a:pt x="778" y="14"/>
                  </a:lnTo>
                  <a:lnTo>
                    <a:pt x="802" y="9"/>
                  </a:lnTo>
                  <a:lnTo>
                    <a:pt x="826" y="5"/>
                  </a:lnTo>
                  <a:lnTo>
                    <a:pt x="852" y="3"/>
                  </a:lnTo>
                  <a:lnTo>
                    <a:pt x="877" y="0"/>
                  </a:lnTo>
                  <a:lnTo>
                    <a:pt x="902" y="0"/>
                  </a:lnTo>
                  <a:lnTo>
                    <a:pt x="902" y="0"/>
                  </a:lnTo>
                  <a:lnTo>
                    <a:pt x="926" y="0"/>
                  </a:lnTo>
                  <a:lnTo>
                    <a:pt x="950" y="2"/>
                  </a:lnTo>
                  <a:lnTo>
                    <a:pt x="973" y="4"/>
                  </a:lnTo>
                  <a:lnTo>
                    <a:pt x="994" y="7"/>
                  </a:lnTo>
                  <a:lnTo>
                    <a:pt x="1016" y="10"/>
                  </a:lnTo>
                  <a:lnTo>
                    <a:pt x="1037" y="16"/>
                  </a:lnTo>
                  <a:lnTo>
                    <a:pt x="1056" y="22"/>
                  </a:lnTo>
                  <a:lnTo>
                    <a:pt x="1075" y="28"/>
                  </a:lnTo>
                  <a:lnTo>
                    <a:pt x="1094" y="36"/>
                  </a:lnTo>
                  <a:lnTo>
                    <a:pt x="1112" y="45"/>
                  </a:lnTo>
                  <a:lnTo>
                    <a:pt x="1128" y="53"/>
                  </a:lnTo>
                  <a:lnTo>
                    <a:pt x="1143" y="64"/>
                  </a:lnTo>
                  <a:lnTo>
                    <a:pt x="1159" y="75"/>
                  </a:lnTo>
                  <a:lnTo>
                    <a:pt x="1174" y="86"/>
                  </a:lnTo>
                  <a:lnTo>
                    <a:pt x="1186" y="99"/>
                  </a:lnTo>
                  <a:lnTo>
                    <a:pt x="1200" y="113"/>
                  </a:lnTo>
                  <a:lnTo>
                    <a:pt x="1212" y="128"/>
                  </a:lnTo>
                  <a:lnTo>
                    <a:pt x="1223" y="143"/>
                  </a:lnTo>
                  <a:lnTo>
                    <a:pt x="1233" y="160"/>
                  </a:lnTo>
                  <a:lnTo>
                    <a:pt x="1243" y="176"/>
                  </a:lnTo>
                  <a:lnTo>
                    <a:pt x="1252" y="195"/>
                  </a:lnTo>
                  <a:lnTo>
                    <a:pt x="1260" y="214"/>
                  </a:lnTo>
                  <a:lnTo>
                    <a:pt x="1267" y="233"/>
                  </a:lnTo>
                  <a:lnTo>
                    <a:pt x="1275" y="254"/>
                  </a:lnTo>
                  <a:lnTo>
                    <a:pt x="1280" y="276"/>
                  </a:lnTo>
                  <a:lnTo>
                    <a:pt x="1285" y="299"/>
                  </a:lnTo>
                  <a:lnTo>
                    <a:pt x="1289" y="321"/>
                  </a:lnTo>
                  <a:lnTo>
                    <a:pt x="1292" y="345"/>
                  </a:lnTo>
                  <a:lnTo>
                    <a:pt x="1295" y="371"/>
                  </a:lnTo>
                  <a:lnTo>
                    <a:pt x="1297" y="396"/>
                  </a:lnTo>
                  <a:lnTo>
                    <a:pt x="1299" y="424"/>
                  </a:lnTo>
                  <a:lnTo>
                    <a:pt x="1299" y="451"/>
                  </a:lnTo>
                  <a:lnTo>
                    <a:pt x="1299" y="992"/>
                  </a:lnTo>
                  <a:lnTo>
                    <a:pt x="1471" y="992"/>
                  </a:lnTo>
                  <a:lnTo>
                    <a:pt x="1471" y="1213"/>
                  </a:lnTo>
                  <a:lnTo>
                    <a:pt x="1007" y="1213"/>
                  </a:lnTo>
                  <a:lnTo>
                    <a:pt x="1007" y="511"/>
                  </a:lnTo>
                  <a:lnTo>
                    <a:pt x="1007" y="511"/>
                  </a:lnTo>
                  <a:lnTo>
                    <a:pt x="1006" y="483"/>
                  </a:lnTo>
                  <a:lnTo>
                    <a:pt x="1004" y="455"/>
                  </a:lnTo>
                  <a:lnTo>
                    <a:pt x="1001" y="430"/>
                  </a:lnTo>
                  <a:lnTo>
                    <a:pt x="997" y="407"/>
                  </a:lnTo>
                  <a:lnTo>
                    <a:pt x="991" y="386"/>
                  </a:lnTo>
                  <a:lnTo>
                    <a:pt x="984" y="365"/>
                  </a:lnTo>
                  <a:lnTo>
                    <a:pt x="975" y="348"/>
                  </a:lnTo>
                  <a:lnTo>
                    <a:pt x="964" y="331"/>
                  </a:lnTo>
                  <a:lnTo>
                    <a:pt x="953" y="316"/>
                  </a:lnTo>
                  <a:lnTo>
                    <a:pt x="939" y="305"/>
                  </a:lnTo>
                  <a:lnTo>
                    <a:pt x="924" y="293"/>
                  </a:lnTo>
                  <a:lnTo>
                    <a:pt x="906" y="285"/>
                  </a:lnTo>
                  <a:lnTo>
                    <a:pt x="887" y="278"/>
                  </a:lnTo>
                  <a:lnTo>
                    <a:pt x="867" y="273"/>
                  </a:lnTo>
                  <a:lnTo>
                    <a:pt x="843" y="271"/>
                  </a:lnTo>
                  <a:lnTo>
                    <a:pt x="819" y="269"/>
                  </a:lnTo>
                  <a:lnTo>
                    <a:pt x="819" y="269"/>
                  </a:lnTo>
                  <a:lnTo>
                    <a:pt x="800" y="269"/>
                  </a:lnTo>
                  <a:lnTo>
                    <a:pt x="781" y="272"/>
                  </a:lnTo>
                  <a:lnTo>
                    <a:pt x="763" y="275"/>
                  </a:lnTo>
                  <a:lnTo>
                    <a:pt x="746" y="277"/>
                  </a:lnTo>
                  <a:lnTo>
                    <a:pt x="728" y="282"/>
                  </a:lnTo>
                  <a:lnTo>
                    <a:pt x="711" y="287"/>
                  </a:lnTo>
                  <a:lnTo>
                    <a:pt x="696" y="293"/>
                  </a:lnTo>
                  <a:lnTo>
                    <a:pt x="680" y="301"/>
                  </a:lnTo>
                  <a:lnTo>
                    <a:pt x="665" y="309"/>
                  </a:lnTo>
                  <a:lnTo>
                    <a:pt x="651" y="317"/>
                  </a:lnTo>
                  <a:lnTo>
                    <a:pt x="637" y="328"/>
                  </a:lnTo>
                  <a:lnTo>
                    <a:pt x="623" y="339"/>
                  </a:lnTo>
                  <a:lnTo>
                    <a:pt x="609" y="352"/>
                  </a:lnTo>
                  <a:lnTo>
                    <a:pt x="596" y="364"/>
                  </a:lnTo>
                  <a:lnTo>
                    <a:pt x="584" y="378"/>
                  </a:lnTo>
                  <a:lnTo>
                    <a:pt x="572" y="393"/>
                  </a:lnTo>
                  <a:lnTo>
                    <a:pt x="572" y="393"/>
                  </a:lnTo>
                  <a:lnTo>
                    <a:pt x="561" y="408"/>
                  </a:lnTo>
                  <a:lnTo>
                    <a:pt x="550" y="424"/>
                  </a:lnTo>
                  <a:lnTo>
                    <a:pt x="540" y="440"/>
                  </a:lnTo>
                  <a:lnTo>
                    <a:pt x="531" y="456"/>
                  </a:lnTo>
                  <a:lnTo>
                    <a:pt x="523" y="474"/>
                  </a:lnTo>
                  <a:lnTo>
                    <a:pt x="516" y="491"/>
                  </a:lnTo>
                  <a:lnTo>
                    <a:pt x="508" y="508"/>
                  </a:lnTo>
                  <a:lnTo>
                    <a:pt x="502" y="526"/>
                  </a:lnTo>
                  <a:lnTo>
                    <a:pt x="497" y="545"/>
                  </a:lnTo>
                  <a:lnTo>
                    <a:pt x="492" y="563"/>
                  </a:lnTo>
                  <a:lnTo>
                    <a:pt x="488" y="582"/>
                  </a:lnTo>
                  <a:lnTo>
                    <a:pt x="485" y="602"/>
                  </a:lnTo>
                  <a:lnTo>
                    <a:pt x="480" y="641"/>
                  </a:lnTo>
                  <a:lnTo>
                    <a:pt x="479" y="681"/>
                  </a:lnTo>
                  <a:lnTo>
                    <a:pt x="479" y="992"/>
                  </a:lnTo>
                  <a:lnTo>
                    <a:pt x="648" y="992"/>
                  </a:lnTo>
                  <a:lnTo>
                    <a:pt x="648" y="1213"/>
                  </a:lnTo>
                  <a:lnTo>
                    <a:pt x="12" y="12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6"/>
            <p:cNvSpPr>
              <a:spLocks noEditPoints="1"/>
            </p:cNvSpPr>
            <p:nvPr userDrawn="1"/>
          </p:nvSpPr>
          <p:spPr bwMode="auto">
            <a:xfrm>
              <a:off x="4999" y="1287"/>
              <a:ext cx="423" cy="692"/>
            </a:xfrm>
            <a:custGeom>
              <a:avLst/>
              <a:gdLst>
                <a:gd name="T0" fmla="*/ 1257 w 1691"/>
                <a:gd name="T1" fmla="*/ 1228 h 2767"/>
                <a:gd name="T2" fmla="*/ 1038 w 1691"/>
                <a:gd name="T3" fmla="*/ 1385 h 2767"/>
                <a:gd name="T4" fmla="*/ 845 w 1691"/>
                <a:gd name="T5" fmla="*/ 1438 h 2767"/>
                <a:gd name="T6" fmla="*/ 719 w 1691"/>
                <a:gd name="T7" fmla="*/ 1433 h 2767"/>
                <a:gd name="T8" fmla="*/ 565 w 1691"/>
                <a:gd name="T9" fmla="*/ 1389 h 2767"/>
                <a:gd name="T10" fmla="*/ 442 w 1691"/>
                <a:gd name="T11" fmla="*/ 1303 h 2767"/>
                <a:gd name="T12" fmla="*/ 355 w 1691"/>
                <a:gd name="T13" fmla="*/ 1178 h 2767"/>
                <a:gd name="T14" fmla="*/ 304 w 1691"/>
                <a:gd name="T15" fmla="*/ 1014 h 2767"/>
                <a:gd name="T16" fmla="*/ 290 w 1691"/>
                <a:gd name="T17" fmla="*/ 851 h 2767"/>
                <a:gd name="T18" fmla="*/ 311 w 1691"/>
                <a:gd name="T19" fmla="*/ 662 h 2767"/>
                <a:gd name="T20" fmla="*/ 370 w 1691"/>
                <a:gd name="T21" fmla="*/ 502 h 2767"/>
                <a:gd name="T22" fmla="*/ 462 w 1691"/>
                <a:gd name="T23" fmla="*/ 374 h 2767"/>
                <a:gd name="T24" fmla="*/ 582 w 1691"/>
                <a:gd name="T25" fmla="*/ 286 h 2767"/>
                <a:gd name="T26" fmla="*/ 725 w 1691"/>
                <a:gd name="T27" fmla="*/ 243 h 2767"/>
                <a:gd name="T28" fmla="*/ 873 w 1691"/>
                <a:gd name="T29" fmla="*/ 248 h 2767"/>
                <a:gd name="T30" fmla="*/ 1042 w 1691"/>
                <a:gd name="T31" fmla="*/ 306 h 2767"/>
                <a:gd name="T32" fmla="*/ 1180 w 1691"/>
                <a:gd name="T33" fmla="*/ 424 h 2767"/>
                <a:gd name="T34" fmla="*/ 1285 w 1691"/>
                <a:gd name="T35" fmla="*/ 598 h 2767"/>
                <a:gd name="T36" fmla="*/ 1358 w 1691"/>
                <a:gd name="T37" fmla="*/ 828 h 2767"/>
                <a:gd name="T38" fmla="*/ 1392 w 1691"/>
                <a:gd name="T39" fmla="*/ 1067 h 2767"/>
                <a:gd name="T40" fmla="*/ 655 w 1691"/>
                <a:gd name="T41" fmla="*/ 9 h 2767"/>
                <a:gd name="T42" fmla="*/ 434 w 1691"/>
                <a:gd name="T43" fmla="*/ 81 h 2767"/>
                <a:gd name="T44" fmla="*/ 249 w 1691"/>
                <a:gd name="T45" fmla="*/ 215 h 2767"/>
                <a:gd name="T46" fmla="*/ 109 w 1691"/>
                <a:gd name="T47" fmla="*/ 402 h 2767"/>
                <a:gd name="T48" fmla="*/ 23 w 1691"/>
                <a:gd name="T49" fmla="*/ 632 h 2767"/>
                <a:gd name="T50" fmla="*/ 0 w 1691"/>
                <a:gd name="T51" fmla="*/ 851 h 2767"/>
                <a:gd name="T52" fmla="*/ 28 w 1691"/>
                <a:gd name="T53" fmla="*/ 1118 h 2767"/>
                <a:gd name="T54" fmla="*/ 111 w 1691"/>
                <a:gd name="T55" fmla="*/ 1336 h 2767"/>
                <a:gd name="T56" fmla="*/ 246 w 1691"/>
                <a:gd name="T57" fmla="*/ 1501 h 2767"/>
                <a:gd name="T58" fmla="*/ 431 w 1691"/>
                <a:gd name="T59" fmla="*/ 1611 h 2767"/>
                <a:gd name="T60" fmla="*/ 661 w 1691"/>
                <a:gd name="T61" fmla="*/ 1663 h 2767"/>
                <a:gd name="T62" fmla="*/ 873 w 1691"/>
                <a:gd name="T63" fmla="*/ 1653 h 2767"/>
                <a:gd name="T64" fmla="*/ 1119 w 1691"/>
                <a:gd name="T65" fmla="*/ 1552 h 2767"/>
                <a:gd name="T66" fmla="*/ 1338 w 1691"/>
                <a:gd name="T67" fmla="*/ 1365 h 2767"/>
                <a:gd name="T68" fmla="*/ 1396 w 1691"/>
                <a:gd name="T69" fmla="*/ 1467 h 2767"/>
                <a:gd name="T70" fmla="*/ 1363 w 1691"/>
                <a:gd name="T71" fmla="*/ 1755 h 2767"/>
                <a:gd name="T72" fmla="*/ 1283 w 1691"/>
                <a:gd name="T73" fmla="*/ 2045 h 2767"/>
                <a:gd name="T74" fmla="*/ 1157 w 1691"/>
                <a:gd name="T75" fmla="*/ 2277 h 2767"/>
                <a:gd name="T76" fmla="*/ 1061 w 1691"/>
                <a:gd name="T77" fmla="*/ 2377 h 2767"/>
                <a:gd name="T78" fmla="*/ 945 w 1691"/>
                <a:gd name="T79" fmla="*/ 2454 h 2767"/>
                <a:gd name="T80" fmla="*/ 805 w 1691"/>
                <a:gd name="T81" fmla="*/ 2501 h 2767"/>
                <a:gd name="T82" fmla="*/ 667 w 1691"/>
                <a:gd name="T83" fmla="*/ 2515 h 2767"/>
                <a:gd name="T84" fmla="*/ 485 w 1691"/>
                <a:gd name="T85" fmla="*/ 2483 h 2767"/>
                <a:gd name="T86" fmla="*/ 318 w 1691"/>
                <a:gd name="T87" fmla="*/ 2395 h 2767"/>
                <a:gd name="T88" fmla="*/ 52 w 1691"/>
                <a:gd name="T89" fmla="*/ 2501 h 2767"/>
                <a:gd name="T90" fmla="*/ 222 w 1691"/>
                <a:gd name="T91" fmla="*/ 2640 h 2767"/>
                <a:gd name="T92" fmla="*/ 470 w 1691"/>
                <a:gd name="T93" fmla="*/ 2743 h 2767"/>
                <a:gd name="T94" fmla="*/ 652 w 1691"/>
                <a:gd name="T95" fmla="*/ 2766 h 2767"/>
                <a:gd name="T96" fmla="*/ 796 w 1691"/>
                <a:gd name="T97" fmla="*/ 2761 h 2767"/>
                <a:gd name="T98" fmla="*/ 957 w 1691"/>
                <a:gd name="T99" fmla="*/ 2727 h 2767"/>
                <a:gd name="T100" fmla="*/ 1105 w 1691"/>
                <a:gd name="T101" fmla="*/ 2665 h 2767"/>
                <a:gd name="T102" fmla="*/ 1238 w 1691"/>
                <a:gd name="T103" fmla="*/ 2578 h 2767"/>
                <a:gd name="T104" fmla="*/ 1354 w 1691"/>
                <a:gd name="T105" fmla="*/ 2463 h 2767"/>
                <a:gd name="T106" fmla="*/ 1454 w 1691"/>
                <a:gd name="T107" fmla="*/ 2324 h 2767"/>
                <a:gd name="T108" fmla="*/ 1604 w 1691"/>
                <a:gd name="T109" fmla="*/ 1974 h 2767"/>
                <a:gd name="T110" fmla="*/ 1681 w 1691"/>
                <a:gd name="T111" fmla="*/ 1533 h 2767"/>
                <a:gd name="T112" fmla="*/ 1686 w 1691"/>
                <a:gd name="T113" fmla="*/ 1135 h 2767"/>
                <a:gd name="T114" fmla="*/ 1628 w 1691"/>
                <a:gd name="T115" fmla="*/ 743 h 2767"/>
                <a:gd name="T116" fmla="*/ 1504 w 1691"/>
                <a:gd name="T117" fmla="*/ 427 h 2767"/>
                <a:gd name="T118" fmla="*/ 1317 w 1691"/>
                <a:gd name="T119" fmla="*/ 194 h 2767"/>
                <a:gd name="T120" fmla="*/ 1074 w 1691"/>
                <a:gd name="T121" fmla="*/ 50 h 2767"/>
                <a:gd name="T122" fmla="*/ 778 w 1691"/>
                <a:gd name="T123" fmla="*/ 0 h 2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91" h="2767">
                  <a:moveTo>
                    <a:pt x="1388" y="1072"/>
                  </a:moveTo>
                  <a:lnTo>
                    <a:pt x="1388" y="1072"/>
                  </a:lnTo>
                  <a:lnTo>
                    <a:pt x="1357" y="1115"/>
                  </a:lnTo>
                  <a:lnTo>
                    <a:pt x="1325" y="1155"/>
                  </a:lnTo>
                  <a:lnTo>
                    <a:pt x="1291" y="1193"/>
                  </a:lnTo>
                  <a:lnTo>
                    <a:pt x="1257" y="1228"/>
                  </a:lnTo>
                  <a:lnTo>
                    <a:pt x="1223" y="1260"/>
                  </a:lnTo>
                  <a:lnTo>
                    <a:pt x="1186" y="1290"/>
                  </a:lnTo>
                  <a:lnTo>
                    <a:pt x="1149" y="1318"/>
                  </a:lnTo>
                  <a:lnTo>
                    <a:pt x="1113" y="1343"/>
                  </a:lnTo>
                  <a:lnTo>
                    <a:pt x="1076" y="1365"/>
                  </a:lnTo>
                  <a:lnTo>
                    <a:pt x="1038" y="1385"/>
                  </a:lnTo>
                  <a:lnTo>
                    <a:pt x="999" y="1401"/>
                  </a:lnTo>
                  <a:lnTo>
                    <a:pt x="961" y="1414"/>
                  </a:lnTo>
                  <a:lnTo>
                    <a:pt x="923" y="1425"/>
                  </a:lnTo>
                  <a:lnTo>
                    <a:pt x="884" y="1433"/>
                  </a:lnTo>
                  <a:lnTo>
                    <a:pt x="865" y="1436"/>
                  </a:lnTo>
                  <a:lnTo>
                    <a:pt x="845" y="1438"/>
                  </a:lnTo>
                  <a:lnTo>
                    <a:pt x="826" y="1439"/>
                  </a:lnTo>
                  <a:lnTo>
                    <a:pt x="807" y="1439"/>
                  </a:lnTo>
                  <a:lnTo>
                    <a:pt x="807" y="1439"/>
                  </a:lnTo>
                  <a:lnTo>
                    <a:pt x="777" y="1438"/>
                  </a:lnTo>
                  <a:lnTo>
                    <a:pt x="748" y="1437"/>
                  </a:lnTo>
                  <a:lnTo>
                    <a:pt x="719" y="1433"/>
                  </a:lnTo>
                  <a:lnTo>
                    <a:pt x="691" y="1429"/>
                  </a:lnTo>
                  <a:lnTo>
                    <a:pt x="663" y="1424"/>
                  </a:lnTo>
                  <a:lnTo>
                    <a:pt x="638" y="1417"/>
                  </a:lnTo>
                  <a:lnTo>
                    <a:pt x="613" y="1409"/>
                  </a:lnTo>
                  <a:lnTo>
                    <a:pt x="587" y="1400"/>
                  </a:lnTo>
                  <a:lnTo>
                    <a:pt x="565" y="1389"/>
                  </a:lnTo>
                  <a:lnTo>
                    <a:pt x="542" y="1377"/>
                  </a:lnTo>
                  <a:lnTo>
                    <a:pt x="520" y="1365"/>
                  </a:lnTo>
                  <a:lnTo>
                    <a:pt x="499" y="1351"/>
                  </a:lnTo>
                  <a:lnTo>
                    <a:pt x="480" y="1337"/>
                  </a:lnTo>
                  <a:lnTo>
                    <a:pt x="461" y="1321"/>
                  </a:lnTo>
                  <a:lnTo>
                    <a:pt x="442" y="1303"/>
                  </a:lnTo>
                  <a:lnTo>
                    <a:pt x="426" y="1285"/>
                  </a:lnTo>
                  <a:lnTo>
                    <a:pt x="409" y="1265"/>
                  </a:lnTo>
                  <a:lnTo>
                    <a:pt x="394" y="1245"/>
                  </a:lnTo>
                  <a:lnTo>
                    <a:pt x="380" y="1223"/>
                  </a:lnTo>
                  <a:lnTo>
                    <a:pt x="368" y="1201"/>
                  </a:lnTo>
                  <a:lnTo>
                    <a:pt x="355" y="1178"/>
                  </a:lnTo>
                  <a:lnTo>
                    <a:pt x="344" y="1153"/>
                  </a:lnTo>
                  <a:lnTo>
                    <a:pt x="333" y="1127"/>
                  </a:lnTo>
                  <a:lnTo>
                    <a:pt x="325" y="1099"/>
                  </a:lnTo>
                  <a:lnTo>
                    <a:pt x="317" y="1072"/>
                  </a:lnTo>
                  <a:lnTo>
                    <a:pt x="309" y="1044"/>
                  </a:lnTo>
                  <a:lnTo>
                    <a:pt x="304" y="1014"/>
                  </a:lnTo>
                  <a:lnTo>
                    <a:pt x="299" y="983"/>
                  </a:lnTo>
                  <a:lnTo>
                    <a:pt x="296" y="952"/>
                  </a:lnTo>
                  <a:lnTo>
                    <a:pt x="293" y="919"/>
                  </a:lnTo>
                  <a:lnTo>
                    <a:pt x="290" y="885"/>
                  </a:lnTo>
                  <a:lnTo>
                    <a:pt x="290" y="851"/>
                  </a:lnTo>
                  <a:lnTo>
                    <a:pt x="290" y="851"/>
                  </a:lnTo>
                  <a:lnTo>
                    <a:pt x="290" y="818"/>
                  </a:lnTo>
                  <a:lnTo>
                    <a:pt x="293" y="785"/>
                  </a:lnTo>
                  <a:lnTo>
                    <a:pt x="296" y="753"/>
                  </a:lnTo>
                  <a:lnTo>
                    <a:pt x="299" y="723"/>
                  </a:lnTo>
                  <a:lnTo>
                    <a:pt x="304" y="693"/>
                  </a:lnTo>
                  <a:lnTo>
                    <a:pt x="311" y="662"/>
                  </a:lnTo>
                  <a:lnTo>
                    <a:pt x="318" y="633"/>
                  </a:lnTo>
                  <a:lnTo>
                    <a:pt x="327" y="605"/>
                  </a:lnTo>
                  <a:lnTo>
                    <a:pt x="336" y="579"/>
                  </a:lnTo>
                  <a:lnTo>
                    <a:pt x="346" y="552"/>
                  </a:lnTo>
                  <a:lnTo>
                    <a:pt x="357" y="526"/>
                  </a:lnTo>
                  <a:lnTo>
                    <a:pt x="370" y="502"/>
                  </a:lnTo>
                  <a:lnTo>
                    <a:pt x="383" y="478"/>
                  </a:lnTo>
                  <a:lnTo>
                    <a:pt x="398" y="455"/>
                  </a:lnTo>
                  <a:lnTo>
                    <a:pt x="412" y="434"/>
                  </a:lnTo>
                  <a:lnTo>
                    <a:pt x="428" y="412"/>
                  </a:lnTo>
                  <a:lnTo>
                    <a:pt x="445" y="393"/>
                  </a:lnTo>
                  <a:lnTo>
                    <a:pt x="462" y="374"/>
                  </a:lnTo>
                  <a:lnTo>
                    <a:pt x="480" y="357"/>
                  </a:lnTo>
                  <a:lnTo>
                    <a:pt x="499" y="340"/>
                  </a:lnTo>
                  <a:lnTo>
                    <a:pt x="519" y="325"/>
                  </a:lnTo>
                  <a:lnTo>
                    <a:pt x="539" y="310"/>
                  </a:lnTo>
                  <a:lnTo>
                    <a:pt x="561" y="297"/>
                  </a:lnTo>
                  <a:lnTo>
                    <a:pt x="582" y="286"/>
                  </a:lnTo>
                  <a:lnTo>
                    <a:pt x="605" y="276"/>
                  </a:lnTo>
                  <a:lnTo>
                    <a:pt x="628" y="266"/>
                  </a:lnTo>
                  <a:lnTo>
                    <a:pt x="652" y="258"/>
                  </a:lnTo>
                  <a:lnTo>
                    <a:pt x="676" y="252"/>
                  </a:lnTo>
                  <a:lnTo>
                    <a:pt x="700" y="247"/>
                  </a:lnTo>
                  <a:lnTo>
                    <a:pt x="725" y="243"/>
                  </a:lnTo>
                  <a:lnTo>
                    <a:pt x="751" y="240"/>
                  </a:lnTo>
                  <a:lnTo>
                    <a:pt x="778" y="240"/>
                  </a:lnTo>
                  <a:lnTo>
                    <a:pt x="778" y="240"/>
                  </a:lnTo>
                  <a:lnTo>
                    <a:pt x="811" y="240"/>
                  </a:lnTo>
                  <a:lnTo>
                    <a:pt x="842" y="243"/>
                  </a:lnTo>
                  <a:lnTo>
                    <a:pt x="873" y="248"/>
                  </a:lnTo>
                  <a:lnTo>
                    <a:pt x="903" y="253"/>
                  </a:lnTo>
                  <a:lnTo>
                    <a:pt x="933" y="261"/>
                  </a:lnTo>
                  <a:lnTo>
                    <a:pt x="961" y="269"/>
                  </a:lnTo>
                  <a:lnTo>
                    <a:pt x="989" y="281"/>
                  </a:lnTo>
                  <a:lnTo>
                    <a:pt x="1017" y="292"/>
                  </a:lnTo>
                  <a:lnTo>
                    <a:pt x="1042" y="306"/>
                  </a:lnTo>
                  <a:lnTo>
                    <a:pt x="1067" y="322"/>
                  </a:lnTo>
                  <a:lnTo>
                    <a:pt x="1091" y="339"/>
                  </a:lnTo>
                  <a:lnTo>
                    <a:pt x="1115" y="358"/>
                  </a:lnTo>
                  <a:lnTo>
                    <a:pt x="1138" y="378"/>
                  </a:lnTo>
                  <a:lnTo>
                    <a:pt x="1159" y="401"/>
                  </a:lnTo>
                  <a:lnTo>
                    <a:pt x="1180" y="424"/>
                  </a:lnTo>
                  <a:lnTo>
                    <a:pt x="1200" y="449"/>
                  </a:lnTo>
                  <a:lnTo>
                    <a:pt x="1219" y="475"/>
                  </a:lnTo>
                  <a:lnTo>
                    <a:pt x="1237" y="503"/>
                  </a:lnTo>
                  <a:lnTo>
                    <a:pt x="1253" y="533"/>
                  </a:lnTo>
                  <a:lnTo>
                    <a:pt x="1269" y="565"/>
                  </a:lnTo>
                  <a:lnTo>
                    <a:pt x="1285" y="598"/>
                  </a:lnTo>
                  <a:lnTo>
                    <a:pt x="1300" y="632"/>
                  </a:lnTo>
                  <a:lnTo>
                    <a:pt x="1312" y="669"/>
                  </a:lnTo>
                  <a:lnTo>
                    <a:pt x="1325" y="705"/>
                  </a:lnTo>
                  <a:lnTo>
                    <a:pt x="1336" y="744"/>
                  </a:lnTo>
                  <a:lnTo>
                    <a:pt x="1348" y="785"/>
                  </a:lnTo>
                  <a:lnTo>
                    <a:pt x="1358" y="828"/>
                  </a:lnTo>
                  <a:lnTo>
                    <a:pt x="1367" y="871"/>
                  </a:lnTo>
                  <a:lnTo>
                    <a:pt x="1374" y="916"/>
                  </a:lnTo>
                  <a:lnTo>
                    <a:pt x="1381" y="963"/>
                  </a:lnTo>
                  <a:lnTo>
                    <a:pt x="1387" y="1011"/>
                  </a:lnTo>
                  <a:lnTo>
                    <a:pt x="1392" y="1060"/>
                  </a:lnTo>
                  <a:lnTo>
                    <a:pt x="1392" y="1067"/>
                  </a:lnTo>
                  <a:lnTo>
                    <a:pt x="1388" y="1072"/>
                  </a:lnTo>
                  <a:close/>
                  <a:moveTo>
                    <a:pt x="778" y="0"/>
                  </a:moveTo>
                  <a:lnTo>
                    <a:pt x="778" y="0"/>
                  </a:lnTo>
                  <a:lnTo>
                    <a:pt x="736" y="2"/>
                  </a:lnTo>
                  <a:lnTo>
                    <a:pt x="696" y="4"/>
                  </a:lnTo>
                  <a:lnTo>
                    <a:pt x="655" y="9"/>
                  </a:lnTo>
                  <a:lnTo>
                    <a:pt x="616" y="17"/>
                  </a:lnTo>
                  <a:lnTo>
                    <a:pt x="578" y="26"/>
                  </a:lnTo>
                  <a:lnTo>
                    <a:pt x="541" y="37"/>
                  </a:lnTo>
                  <a:lnTo>
                    <a:pt x="504" y="50"/>
                  </a:lnTo>
                  <a:lnTo>
                    <a:pt x="469" y="65"/>
                  </a:lnTo>
                  <a:lnTo>
                    <a:pt x="434" y="81"/>
                  </a:lnTo>
                  <a:lnTo>
                    <a:pt x="400" y="100"/>
                  </a:lnTo>
                  <a:lnTo>
                    <a:pt x="368" y="119"/>
                  </a:lnTo>
                  <a:lnTo>
                    <a:pt x="336" y="142"/>
                  </a:lnTo>
                  <a:lnTo>
                    <a:pt x="306" y="165"/>
                  </a:lnTo>
                  <a:lnTo>
                    <a:pt x="277" y="190"/>
                  </a:lnTo>
                  <a:lnTo>
                    <a:pt x="249" y="215"/>
                  </a:lnTo>
                  <a:lnTo>
                    <a:pt x="222" y="243"/>
                  </a:lnTo>
                  <a:lnTo>
                    <a:pt x="197" y="272"/>
                  </a:lnTo>
                  <a:lnTo>
                    <a:pt x="173" y="303"/>
                  </a:lnTo>
                  <a:lnTo>
                    <a:pt x="150" y="335"/>
                  </a:lnTo>
                  <a:lnTo>
                    <a:pt x="129" y="368"/>
                  </a:lnTo>
                  <a:lnTo>
                    <a:pt x="109" y="402"/>
                  </a:lnTo>
                  <a:lnTo>
                    <a:pt x="91" y="439"/>
                  </a:lnTo>
                  <a:lnTo>
                    <a:pt x="74" y="475"/>
                  </a:lnTo>
                  <a:lnTo>
                    <a:pt x="59" y="513"/>
                  </a:lnTo>
                  <a:lnTo>
                    <a:pt x="45" y="551"/>
                  </a:lnTo>
                  <a:lnTo>
                    <a:pt x="34" y="592"/>
                  </a:lnTo>
                  <a:lnTo>
                    <a:pt x="23" y="632"/>
                  </a:lnTo>
                  <a:lnTo>
                    <a:pt x="15" y="675"/>
                  </a:lnTo>
                  <a:lnTo>
                    <a:pt x="9" y="717"/>
                  </a:lnTo>
                  <a:lnTo>
                    <a:pt x="4" y="761"/>
                  </a:lnTo>
                  <a:lnTo>
                    <a:pt x="1" y="805"/>
                  </a:lnTo>
                  <a:lnTo>
                    <a:pt x="0" y="851"/>
                  </a:lnTo>
                  <a:lnTo>
                    <a:pt x="0" y="851"/>
                  </a:lnTo>
                  <a:lnTo>
                    <a:pt x="0" y="899"/>
                  </a:lnTo>
                  <a:lnTo>
                    <a:pt x="2" y="944"/>
                  </a:lnTo>
                  <a:lnTo>
                    <a:pt x="6" y="990"/>
                  </a:lnTo>
                  <a:lnTo>
                    <a:pt x="13" y="1034"/>
                  </a:lnTo>
                  <a:lnTo>
                    <a:pt x="19" y="1077"/>
                  </a:lnTo>
                  <a:lnTo>
                    <a:pt x="28" y="1118"/>
                  </a:lnTo>
                  <a:lnTo>
                    <a:pt x="38" y="1158"/>
                  </a:lnTo>
                  <a:lnTo>
                    <a:pt x="49" y="1197"/>
                  </a:lnTo>
                  <a:lnTo>
                    <a:pt x="63" y="1233"/>
                  </a:lnTo>
                  <a:lnTo>
                    <a:pt x="77" y="1269"/>
                  </a:lnTo>
                  <a:lnTo>
                    <a:pt x="93" y="1303"/>
                  </a:lnTo>
                  <a:lnTo>
                    <a:pt x="111" y="1336"/>
                  </a:lnTo>
                  <a:lnTo>
                    <a:pt x="130" y="1367"/>
                  </a:lnTo>
                  <a:lnTo>
                    <a:pt x="150" y="1398"/>
                  </a:lnTo>
                  <a:lnTo>
                    <a:pt x="172" y="1425"/>
                  </a:lnTo>
                  <a:lnTo>
                    <a:pt x="196" y="1453"/>
                  </a:lnTo>
                  <a:lnTo>
                    <a:pt x="220" y="1479"/>
                  </a:lnTo>
                  <a:lnTo>
                    <a:pt x="246" y="1501"/>
                  </a:lnTo>
                  <a:lnTo>
                    <a:pt x="274" y="1524"/>
                  </a:lnTo>
                  <a:lnTo>
                    <a:pt x="302" y="1544"/>
                  </a:lnTo>
                  <a:lnTo>
                    <a:pt x="332" y="1564"/>
                  </a:lnTo>
                  <a:lnTo>
                    <a:pt x="364" y="1581"/>
                  </a:lnTo>
                  <a:lnTo>
                    <a:pt x="397" y="1597"/>
                  </a:lnTo>
                  <a:lnTo>
                    <a:pt x="431" y="1611"/>
                  </a:lnTo>
                  <a:lnTo>
                    <a:pt x="466" y="1624"/>
                  </a:lnTo>
                  <a:lnTo>
                    <a:pt x="503" y="1635"/>
                  </a:lnTo>
                  <a:lnTo>
                    <a:pt x="541" y="1645"/>
                  </a:lnTo>
                  <a:lnTo>
                    <a:pt x="580" y="1653"/>
                  </a:lnTo>
                  <a:lnTo>
                    <a:pt x="620" y="1658"/>
                  </a:lnTo>
                  <a:lnTo>
                    <a:pt x="661" y="1663"/>
                  </a:lnTo>
                  <a:lnTo>
                    <a:pt x="703" y="1666"/>
                  </a:lnTo>
                  <a:lnTo>
                    <a:pt x="748" y="1667"/>
                  </a:lnTo>
                  <a:lnTo>
                    <a:pt x="748" y="1667"/>
                  </a:lnTo>
                  <a:lnTo>
                    <a:pt x="789" y="1664"/>
                  </a:lnTo>
                  <a:lnTo>
                    <a:pt x="831" y="1660"/>
                  </a:lnTo>
                  <a:lnTo>
                    <a:pt x="873" y="1653"/>
                  </a:lnTo>
                  <a:lnTo>
                    <a:pt x="914" y="1643"/>
                  </a:lnTo>
                  <a:lnTo>
                    <a:pt x="956" y="1630"/>
                  </a:lnTo>
                  <a:lnTo>
                    <a:pt x="997" y="1614"/>
                  </a:lnTo>
                  <a:lnTo>
                    <a:pt x="1038" y="1596"/>
                  </a:lnTo>
                  <a:lnTo>
                    <a:pt x="1079" y="1575"/>
                  </a:lnTo>
                  <a:lnTo>
                    <a:pt x="1119" y="1552"/>
                  </a:lnTo>
                  <a:lnTo>
                    <a:pt x="1158" y="1525"/>
                  </a:lnTo>
                  <a:lnTo>
                    <a:pt x="1196" y="1497"/>
                  </a:lnTo>
                  <a:lnTo>
                    <a:pt x="1233" y="1467"/>
                  </a:lnTo>
                  <a:lnTo>
                    <a:pt x="1269" y="1436"/>
                  </a:lnTo>
                  <a:lnTo>
                    <a:pt x="1303" y="1400"/>
                  </a:lnTo>
                  <a:lnTo>
                    <a:pt x="1338" y="1365"/>
                  </a:lnTo>
                  <a:lnTo>
                    <a:pt x="1369" y="1326"/>
                  </a:lnTo>
                  <a:lnTo>
                    <a:pt x="1401" y="1285"/>
                  </a:lnTo>
                  <a:lnTo>
                    <a:pt x="1401" y="1337"/>
                  </a:lnTo>
                  <a:lnTo>
                    <a:pt x="1401" y="1337"/>
                  </a:lnTo>
                  <a:lnTo>
                    <a:pt x="1398" y="1423"/>
                  </a:lnTo>
                  <a:lnTo>
                    <a:pt x="1396" y="1467"/>
                  </a:lnTo>
                  <a:lnTo>
                    <a:pt x="1392" y="1514"/>
                  </a:lnTo>
                  <a:lnTo>
                    <a:pt x="1388" y="1561"/>
                  </a:lnTo>
                  <a:lnTo>
                    <a:pt x="1383" y="1609"/>
                  </a:lnTo>
                  <a:lnTo>
                    <a:pt x="1378" y="1658"/>
                  </a:lnTo>
                  <a:lnTo>
                    <a:pt x="1370" y="1706"/>
                  </a:lnTo>
                  <a:lnTo>
                    <a:pt x="1363" y="1755"/>
                  </a:lnTo>
                  <a:lnTo>
                    <a:pt x="1353" y="1804"/>
                  </a:lnTo>
                  <a:lnTo>
                    <a:pt x="1341" y="1854"/>
                  </a:lnTo>
                  <a:lnTo>
                    <a:pt x="1330" y="1903"/>
                  </a:lnTo>
                  <a:lnTo>
                    <a:pt x="1316" y="1951"/>
                  </a:lnTo>
                  <a:lnTo>
                    <a:pt x="1301" y="1998"/>
                  </a:lnTo>
                  <a:lnTo>
                    <a:pt x="1283" y="2045"/>
                  </a:lnTo>
                  <a:lnTo>
                    <a:pt x="1264" y="2090"/>
                  </a:lnTo>
                  <a:lnTo>
                    <a:pt x="1244" y="2134"/>
                  </a:lnTo>
                  <a:lnTo>
                    <a:pt x="1221" y="2177"/>
                  </a:lnTo>
                  <a:lnTo>
                    <a:pt x="1197" y="2219"/>
                  </a:lnTo>
                  <a:lnTo>
                    <a:pt x="1171" y="2258"/>
                  </a:lnTo>
                  <a:lnTo>
                    <a:pt x="1157" y="2277"/>
                  </a:lnTo>
                  <a:lnTo>
                    <a:pt x="1143" y="2295"/>
                  </a:lnTo>
                  <a:lnTo>
                    <a:pt x="1128" y="2312"/>
                  </a:lnTo>
                  <a:lnTo>
                    <a:pt x="1111" y="2330"/>
                  </a:lnTo>
                  <a:lnTo>
                    <a:pt x="1096" y="2347"/>
                  </a:lnTo>
                  <a:lnTo>
                    <a:pt x="1079" y="2362"/>
                  </a:lnTo>
                  <a:lnTo>
                    <a:pt x="1061" y="2377"/>
                  </a:lnTo>
                  <a:lnTo>
                    <a:pt x="1043" y="2392"/>
                  </a:lnTo>
                  <a:lnTo>
                    <a:pt x="1026" y="2406"/>
                  </a:lnTo>
                  <a:lnTo>
                    <a:pt x="1005" y="2419"/>
                  </a:lnTo>
                  <a:lnTo>
                    <a:pt x="986" y="2431"/>
                  </a:lnTo>
                  <a:lnTo>
                    <a:pt x="966" y="2444"/>
                  </a:lnTo>
                  <a:lnTo>
                    <a:pt x="945" y="2454"/>
                  </a:lnTo>
                  <a:lnTo>
                    <a:pt x="923" y="2464"/>
                  </a:lnTo>
                  <a:lnTo>
                    <a:pt x="901" y="2473"/>
                  </a:lnTo>
                  <a:lnTo>
                    <a:pt x="878" y="2482"/>
                  </a:lnTo>
                  <a:lnTo>
                    <a:pt x="854" y="2489"/>
                  </a:lnTo>
                  <a:lnTo>
                    <a:pt x="830" y="2496"/>
                  </a:lnTo>
                  <a:lnTo>
                    <a:pt x="805" y="2501"/>
                  </a:lnTo>
                  <a:lnTo>
                    <a:pt x="778" y="2506"/>
                  </a:lnTo>
                  <a:lnTo>
                    <a:pt x="751" y="2509"/>
                  </a:lnTo>
                  <a:lnTo>
                    <a:pt x="724" y="2512"/>
                  </a:lnTo>
                  <a:lnTo>
                    <a:pt x="696" y="2513"/>
                  </a:lnTo>
                  <a:lnTo>
                    <a:pt x="667" y="2515"/>
                  </a:lnTo>
                  <a:lnTo>
                    <a:pt x="667" y="2515"/>
                  </a:lnTo>
                  <a:lnTo>
                    <a:pt x="637" y="2513"/>
                  </a:lnTo>
                  <a:lnTo>
                    <a:pt x="606" y="2511"/>
                  </a:lnTo>
                  <a:lnTo>
                    <a:pt x="576" y="2506"/>
                  </a:lnTo>
                  <a:lnTo>
                    <a:pt x="546" y="2501"/>
                  </a:lnTo>
                  <a:lnTo>
                    <a:pt x="515" y="2492"/>
                  </a:lnTo>
                  <a:lnTo>
                    <a:pt x="485" y="2483"/>
                  </a:lnTo>
                  <a:lnTo>
                    <a:pt x="456" y="2472"/>
                  </a:lnTo>
                  <a:lnTo>
                    <a:pt x="427" y="2459"/>
                  </a:lnTo>
                  <a:lnTo>
                    <a:pt x="399" y="2445"/>
                  </a:lnTo>
                  <a:lnTo>
                    <a:pt x="371" y="2430"/>
                  </a:lnTo>
                  <a:lnTo>
                    <a:pt x="345" y="2413"/>
                  </a:lnTo>
                  <a:lnTo>
                    <a:pt x="318" y="2395"/>
                  </a:lnTo>
                  <a:lnTo>
                    <a:pt x="293" y="2374"/>
                  </a:lnTo>
                  <a:lnTo>
                    <a:pt x="269" y="2354"/>
                  </a:lnTo>
                  <a:lnTo>
                    <a:pt x="245" y="2331"/>
                  </a:lnTo>
                  <a:lnTo>
                    <a:pt x="224" y="2307"/>
                  </a:lnTo>
                  <a:lnTo>
                    <a:pt x="52" y="2501"/>
                  </a:lnTo>
                  <a:lnTo>
                    <a:pt x="52" y="2501"/>
                  </a:lnTo>
                  <a:lnTo>
                    <a:pt x="76" y="2523"/>
                  </a:lnTo>
                  <a:lnTo>
                    <a:pt x="101" y="2547"/>
                  </a:lnTo>
                  <a:lnTo>
                    <a:pt x="128" y="2571"/>
                  </a:lnTo>
                  <a:lnTo>
                    <a:pt x="158" y="2594"/>
                  </a:lnTo>
                  <a:lnTo>
                    <a:pt x="188" y="2617"/>
                  </a:lnTo>
                  <a:lnTo>
                    <a:pt x="222" y="2640"/>
                  </a:lnTo>
                  <a:lnTo>
                    <a:pt x="258" y="2660"/>
                  </a:lnTo>
                  <a:lnTo>
                    <a:pt x="296" y="2680"/>
                  </a:lnTo>
                  <a:lnTo>
                    <a:pt x="336" y="2699"/>
                  </a:lnTo>
                  <a:lnTo>
                    <a:pt x="378" y="2715"/>
                  </a:lnTo>
                  <a:lnTo>
                    <a:pt x="422" y="2731"/>
                  </a:lnTo>
                  <a:lnTo>
                    <a:pt x="470" y="2743"/>
                  </a:lnTo>
                  <a:lnTo>
                    <a:pt x="518" y="2753"/>
                  </a:lnTo>
                  <a:lnTo>
                    <a:pt x="544" y="2757"/>
                  </a:lnTo>
                  <a:lnTo>
                    <a:pt x="570" y="2761"/>
                  </a:lnTo>
                  <a:lnTo>
                    <a:pt x="596" y="2763"/>
                  </a:lnTo>
                  <a:lnTo>
                    <a:pt x="624" y="2765"/>
                  </a:lnTo>
                  <a:lnTo>
                    <a:pt x="652" y="2766"/>
                  </a:lnTo>
                  <a:lnTo>
                    <a:pt x="681" y="2767"/>
                  </a:lnTo>
                  <a:lnTo>
                    <a:pt x="681" y="2767"/>
                  </a:lnTo>
                  <a:lnTo>
                    <a:pt x="710" y="2766"/>
                  </a:lnTo>
                  <a:lnTo>
                    <a:pt x="739" y="2765"/>
                  </a:lnTo>
                  <a:lnTo>
                    <a:pt x="768" y="2763"/>
                  </a:lnTo>
                  <a:lnTo>
                    <a:pt x="796" y="2761"/>
                  </a:lnTo>
                  <a:lnTo>
                    <a:pt x="823" y="2757"/>
                  </a:lnTo>
                  <a:lnTo>
                    <a:pt x="851" y="2752"/>
                  </a:lnTo>
                  <a:lnTo>
                    <a:pt x="879" y="2747"/>
                  </a:lnTo>
                  <a:lnTo>
                    <a:pt x="906" y="2741"/>
                  </a:lnTo>
                  <a:lnTo>
                    <a:pt x="932" y="2734"/>
                  </a:lnTo>
                  <a:lnTo>
                    <a:pt x="957" y="2727"/>
                  </a:lnTo>
                  <a:lnTo>
                    <a:pt x="983" y="2718"/>
                  </a:lnTo>
                  <a:lnTo>
                    <a:pt x="1008" y="2709"/>
                  </a:lnTo>
                  <a:lnTo>
                    <a:pt x="1033" y="2699"/>
                  </a:lnTo>
                  <a:lnTo>
                    <a:pt x="1057" y="2689"/>
                  </a:lnTo>
                  <a:lnTo>
                    <a:pt x="1081" y="2678"/>
                  </a:lnTo>
                  <a:lnTo>
                    <a:pt x="1105" y="2665"/>
                  </a:lnTo>
                  <a:lnTo>
                    <a:pt x="1128" y="2652"/>
                  </a:lnTo>
                  <a:lnTo>
                    <a:pt x="1151" y="2640"/>
                  </a:lnTo>
                  <a:lnTo>
                    <a:pt x="1173" y="2624"/>
                  </a:lnTo>
                  <a:lnTo>
                    <a:pt x="1195" y="2609"/>
                  </a:lnTo>
                  <a:lnTo>
                    <a:pt x="1216" y="2594"/>
                  </a:lnTo>
                  <a:lnTo>
                    <a:pt x="1238" y="2578"/>
                  </a:lnTo>
                  <a:lnTo>
                    <a:pt x="1258" y="2560"/>
                  </a:lnTo>
                  <a:lnTo>
                    <a:pt x="1278" y="2542"/>
                  </a:lnTo>
                  <a:lnTo>
                    <a:pt x="1297" y="2523"/>
                  </a:lnTo>
                  <a:lnTo>
                    <a:pt x="1317" y="2504"/>
                  </a:lnTo>
                  <a:lnTo>
                    <a:pt x="1336" y="2484"/>
                  </a:lnTo>
                  <a:lnTo>
                    <a:pt x="1354" y="2463"/>
                  </a:lnTo>
                  <a:lnTo>
                    <a:pt x="1372" y="2441"/>
                  </a:lnTo>
                  <a:lnTo>
                    <a:pt x="1389" y="2420"/>
                  </a:lnTo>
                  <a:lnTo>
                    <a:pt x="1406" y="2397"/>
                  </a:lnTo>
                  <a:lnTo>
                    <a:pt x="1422" y="2373"/>
                  </a:lnTo>
                  <a:lnTo>
                    <a:pt x="1439" y="2349"/>
                  </a:lnTo>
                  <a:lnTo>
                    <a:pt x="1454" y="2324"/>
                  </a:lnTo>
                  <a:lnTo>
                    <a:pt x="1484" y="2272"/>
                  </a:lnTo>
                  <a:lnTo>
                    <a:pt x="1512" y="2218"/>
                  </a:lnTo>
                  <a:lnTo>
                    <a:pt x="1538" y="2161"/>
                  </a:lnTo>
                  <a:lnTo>
                    <a:pt x="1562" y="2100"/>
                  </a:lnTo>
                  <a:lnTo>
                    <a:pt x="1584" y="2038"/>
                  </a:lnTo>
                  <a:lnTo>
                    <a:pt x="1604" y="1974"/>
                  </a:lnTo>
                  <a:lnTo>
                    <a:pt x="1622" y="1906"/>
                  </a:lnTo>
                  <a:lnTo>
                    <a:pt x="1638" y="1836"/>
                  </a:lnTo>
                  <a:lnTo>
                    <a:pt x="1652" y="1764"/>
                  </a:lnTo>
                  <a:lnTo>
                    <a:pt x="1663" y="1690"/>
                  </a:lnTo>
                  <a:lnTo>
                    <a:pt x="1674" y="1612"/>
                  </a:lnTo>
                  <a:lnTo>
                    <a:pt x="1681" y="1533"/>
                  </a:lnTo>
                  <a:lnTo>
                    <a:pt x="1686" y="1452"/>
                  </a:lnTo>
                  <a:lnTo>
                    <a:pt x="1690" y="1367"/>
                  </a:lnTo>
                  <a:lnTo>
                    <a:pt x="1691" y="1281"/>
                  </a:lnTo>
                  <a:lnTo>
                    <a:pt x="1691" y="1281"/>
                  </a:lnTo>
                  <a:lnTo>
                    <a:pt x="1690" y="1207"/>
                  </a:lnTo>
                  <a:lnTo>
                    <a:pt x="1686" y="1135"/>
                  </a:lnTo>
                  <a:lnTo>
                    <a:pt x="1682" y="1064"/>
                  </a:lnTo>
                  <a:lnTo>
                    <a:pt x="1675" y="996"/>
                  </a:lnTo>
                  <a:lnTo>
                    <a:pt x="1666" y="930"/>
                  </a:lnTo>
                  <a:lnTo>
                    <a:pt x="1656" y="866"/>
                  </a:lnTo>
                  <a:lnTo>
                    <a:pt x="1643" y="803"/>
                  </a:lnTo>
                  <a:lnTo>
                    <a:pt x="1628" y="743"/>
                  </a:lnTo>
                  <a:lnTo>
                    <a:pt x="1612" y="685"/>
                  </a:lnTo>
                  <a:lnTo>
                    <a:pt x="1594" y="629"/>
                  </a:lnTo>
                  <a:lnTo>
                    <a:pt x="1574" y="575"/>
                  </a:lnTo>
                  <a:lnTo>
                    <a:pt x="1552" y="523"/>
                  </a:lnTo>
                  <a:lnTo>
                    <a:pt x="1530" y="474"/>
                  </a:lnTo>
                  <a:lnTo>
                    <a:pt x="1504" y="427"/>
                  </a:lnTo>
                  <a:lnTo>
                    <a:pt x="1477" y="382"/>
                  </a:lnTo>
                  <a:lnTo>
                    <a:pt x="1449" y="340"/>
                  </a:lnTo>
                  <a:lnTo>
                    <a:pt x="1418" y="300"/>
                  </a:lnTo>
                  <a:lnTo>
                    <a:pt x="1387" y="262"/>
                  </a:lnTo>
                  <a:lnTo>
                    <a:pt x="1353" y="226"/>
                  </a:lnTo>
                  <a:lnTo>
                    <a:pt x="1317" y="194"/>
                  </a:lnTo>
                  <a:lnTo>
                    <a:pt x="1281" y="163"/>
                  </a:lnTo>
                  <a:lnTo>
                    <a:pt x="1243" y="135"/>
                  </a:lnTo>
                  <a:lnTo>
                    <a:pt x="1202" y="110"/>
                  </a:lnTo>
                  <a:lnTo>
                    <a:pt x="1162" y="87"/>
                  </a:lnTo>
                  <a:lnTo>
                    <a:pt x="1119" y="67"/>
                  </a:lnTo>
                  <a:lnTo>
                    <a:pt x="1074" y="50"/>
                  </a:lnTo>
                  <a:lnTo>
                    <a:pt x="1028" y="34"/>
                  </a:lnTo>
                  <a:lnTo>
                    <a:pt x="981" y="22"/>
                  </a:lnTo>
                  <a:lnTo>
                    <a:pt x="932" y="13"/>
                  </a:lnTo>
                  <a:lnTo>
                    <a:pt x="882" y="5"/>
                  </a:lnTo>
                  <a:lnTo>
                    <a:pt x="830" y="2"/>
                  </a:lnTo>
                  <a:lnTo>
                    <a:pt x="77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9"/>
            <p:cNvSpPr>
              <a:spLocks/>
            </p:cNvSpPr>
            <p:nvPr userDrawn="1"/>
          </p:nvSpPr>
          <p:spPr bwMode="auto">
            <a:xfrm>
              <a:off x="4557" y="1300"/>
              <a:ext cx="372" cy="666"/>
            </a:xfrm>
            <a:custGeom>
              <a:avLst/>
              <a:gdLst>
                <a:gd name="T0" fmla="*/ 0 w 1488"/>
                <a:gd name="T1" fmla="*/ 2664 h 2664"/>
                <a:gd name="T2" fmla="*/ 1488 w 1488"/>
                <a:gd name="T3" fmla="*/ 2664 h 2664"/>
                <a:gd name="T4" fmla="*/ 1488 w 1488"/>
                <a:gd name="T5" fmla="*/ 2412 h 2664"/>
                <a:gd name="T6" fmla="*/ 930 w 1488"/>
                <a:gd name="T7" fmla="*/ 2412 h 2664"/>
                <a:gd name="T8" fmla="*/ 930 w 1488"/>
                <a:gd name="T9" fmla="*/ 0 h 2664"/>
                <a:gd name="T10" fmla="*/ 686 w 1488"/>
                <a:gd name="T11" fmla="*/ 0 h 2664"/>
                <a:gd name="T12" fmla="*/ 686 w 1488"/>
                <a:gd name="T13" fmla="*/ 0 h 2664"/>
                <a:gd name="T14" fmla="*/ 656 w 1488"/>
                <a:gd name="T15" fmla="*/ 17 h 2664"/>
                <a:gd name="T16" fmla="*/ 626 w 1488"/>
                <a:gd name="T17" fmla="*/ 34 h 2664"/>
                <a:gd name="T18" fmla="*/ 595 w 1488"/>
                <a:gd name="T19" fmla="*/ 49 h 2664"/>
                <a:gd name="T20" fmla="*/ 564 w 1488"/>
                <a:gd name="T21" fmla="*/ 64 h 2664"/>
                <a:gd name="T22" fmla="*/ 532 w 1488"/>
                <a:gd name="T23" fmla="*/ 79 h 2664"/>
                <a:gd name="T24" fmla="*/ 499 w 1488"/>
                <a:gd name="T25" fmla="*/ 92 h 2664"/>
                <a:gd name="T26" fmla="*/ 465 w 1488"/>
                <a:gd name="T27" fmla="*/ 106 h 2664"/>
                <a:gd name="T28" fmla="*/ 431 w 1488"/>
                <a:gd name="T29" fmla="*/ 119 h 2664"/>
                <a:gd name="T30" fmla="*/ 397 w 1488"/>
                <a:gd name="T31" fmla="*/ 130 h 2664"/>
                <a:gd name="T32" fmla="*/ 360 w 1488"/>
                <a:gd name="T33" fmla="*/ 141 h 2664"/>
                <a:gd name="T34" fmla="*/ 324 w 1488"/>
                <a:gd name="T35" fmla="*/ 151 h 2664"/>
                <a:gd name="T36" fmla="*/ 287 w 1488"/>
                <a:gd name="T37" fmla="*/ 162 h 2664"/>
                <a:gd name="T38" fmla="*/ 248 w 1488"/>
                <a:gd name="T39" fmla="*/ 172 h 2664"/>
                <a:gd name="T40" fmla="*/ 209 w 1488"/>
                <a:gd name="T41" fmla="*/ 180 h 2664"/>
                <a:gd name="T42" fmla="*/ 128 w 1488"/>
                <a:gd name="T43" fmla="*/ 196 h 2664"/>
                <a:gd name="T44" fmla="*/ 128 w 1488"/>
                <a:gd name="T45" fmla="*/ 388 h 2664"/>
                <a:gd name="T46" fmla="*/ 618 w 1488"/>
                <a:gd name="T47" fmla="*/ 388 h 2664"/>
                <a:gd name="T48" fmla="*/ 618 w 1488"/>
                <a:gd name="T49" fmla="*/ 2412 h 2664"/>
                <a:gd name="T50" fmla="*/ 0 w 1488"/>
                <a:gd name="T51" fmla="*/ 2412 h 2664"/>
                <a:gd name="T52" fmla="*/ 0 w 1488"/>
                <a:gd name="T53" fmla="*/ 2664 h 2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88" h="2664">
                  <a:moveTo>
                    <a:pt x="0" y="2664"/>
                  </a:moveTo>
                  <a:lnTo>
                    <a:pt x="1488" y="2664"/>
                  </a:lnTo>
                  <a:lnTo>
                    <a:pt x="1488" y="2412"/>
                  </a:lnTo>
                  <a:lnTo>
                    <a:pt x="930" y="2412"/>
                  </a:lnTo>
                  <a:lnTo>
                    <a:pt x="930" y="0"/>
                  </a:lnTo>
                  <a:lnTo>
                    <a:pt x="686" y="0"/>
                  </a:lnTo>
                  <a:lnTo>
                    <a:pt x="686" y="0"/>
                  </a:lnTo>
                  <a:lnTo>
                    <a:pt x="656" y="17"/>
                  </a:lnTo>
                  <a:lnTo>
                    <a:pt x="626" y="34"/>
                  </a:lnTo>
                  <a:lnTo>
                    <a:pt x="595" y="49"/>
                  </a:lnTo>
                  <a:lnTo>
                    <a:pt x="564" y="64"/>
                  </a:lnTo>
                  <a:lnTo>
                    <a:pt x="532" y="79"/>
                  </a:lnTo>
                  <a:lnTo>
                    <a:pt x="499" y="92"/>
                  </a:lnTo>
                  <a:lnTo>
                    <a:pt x="465" y="106"/>
                  </a:lnTo>
                  <a:lnTo>
                    <a:pt x="431" y="119"/>
                  </a:lnTo>
                  <a:lnTo>
                    <a:pt x="397" y="130"/>
                  </a:lnTo>
                  <a:lnTo>
                    <a:pt x="360" y="141"/>
                  </a:lnTo>
                  <a:lnTo>
                    <a:pt x="324" y="151"/>
                  </a:lnTo>
                  <a:lnTo>
                    <a:pt x="287" y="162"/>
                  </a:lnTo>
                  <a:lnTo>
                    <a:pt x="248" y="172"/>
                  </a:lnTo>
                  <a:lnTo>
                    <a:pt x="209" y="180"/>
                  </a:lnTo>
                  <a:lnTo>
                    <a:pt x="128" y="196"/>
                  </a:lnTo>
                  <a:lnTo>
                    <a:pt x="128" y="388"/>
                  </a:lnTo>
                  <a:lnTo>
                    <a:pt x="618" y="388"/>
                  </a:lnTo>
                  <a:lnTo>
                    <a:pt x="618" y="2412"/>
                  </a:lnTo>
                  <a:lnTo>
                    <a:pt x="0" y="2412"/>
                  </a:lnTo>
                  <a:lnTo>
                    <a:pt x="0" y="26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20"/>
            <p:cNvSpPr>
              <a:spLocks noEditPoints="1"/>
            </p:cNvSpPr>
            <p:nvPr userDrawn="1"/>
          </p:nvSpPr>
          <p:spPr bwMode="auto">
            <a:xfrm>
              <a:off x="0" y="1113"/>
              <a:ext cx="634" cy="688"/>
            </a:xfrm>
            <a:custGeom>
              <a:avLst/>
              <a:gdLst>
                <a:gd name="T0" fmla="*/ 1074 w 2536"/>
                <a:gd name="T1" fmla="*/ 2206 h 2752"/>
                <a:gd name="T2" fmla="*/ 1252 w 2536"/>
                <a:gd name="T3" fmla="*/ 2191 h 2752"/>
                <a:gd name="T4" fmla="*/ 1412 w 2536"/>
                <a:gd name="T5" fmla="*/ 2145 h 2752"/>
                <a:gd name="T6" fmla="*/ 1554 w 2536"/>
                <a:gd name="T7" fmla="*/ 2074 h 2752"/>
                <a:gd name="T8" fmla="*/ 1675 w 2536"/>
                <a:gd name="T9" fmla="*/ 1977 h 2752"/>
                <a:gd name="T10" fmla="*/ 1771 w 2536"/>
                <a:gd name="T11" fmla="*/ 1858 h 2752"/>
                <a:gd name="T12" fmla="*/ 1843 w 2536"/>
                <a:gd name="T13" fmla="*/ 1718 h 2752"/>
                <a:gd name="T14" fmla="*/ 1888 w 2536"/>
                <a:gd name="T15" fmla="*/ 1559 h 2752"/>
                <a:gd name="T16" fmla="*/ 1903 w 2536"/>
                <a:gd name="T17" fmla="*/ 1383 h 2752"/>
                <a:gd name="T18" fmla="*/ 1900 w 2536"/>
                <a:gd name="T19" fmla="*/ 1286 h 2752"/>
                <a:gd name="T20" fmla="*/ 1869 w 2536"/>
                <a:gd name="T21" fmla="*/ 1118 h 2752"/>
                <a:gd name="T22" fmla="*/ 1810 w 2536"/>
                <a:gd name="T23" fmla="*/ 968 h 2752"/>
                <a:gd name="T24" fmla="*/ 1725 w 2536"/>
                <a:gd name="T25" fmla="*/ 836 h 2752"/>
                <a:gd name="T26" fmla="*/ 1617 w 2536"/>
                <a:gd name="T27" fmla="*/ 726 h 2752"/>
                <a:gd name="T28" fmla="*/ 1485 w 2536"/>
                <a:gd name="T29" fmla="*/ 640 h 2752"/>
                <a:gd name="T30" fmla="*/ 1334 w 2536"/>
                <a:gd name="T31" fmla="*/ 581 h 2752"/>
                <a:gd name="T32" fmla="*/ 1165 w 2536"/>
                <a:gd name="T33" fmla="*/ 549 h 2752"/>
                <a:gd name="T34" fmla="*/ 0 w 2536"/>
                <a:gd name="T35" fmla="*/ 0 h 2752"/>
                <a:gd name="T36" fmla="*/ 1154 w 2536"/>
                <a:gd name="T37" fmla="*/ 1 h 2752"/>
                <a:gd name="T38" fmla="*/ 1310 w 2536"/>
                <a:gd name="T39" fmla="*/ 15 h 2752"/>
                <a:gd name="T40" fmla="*/ 1458 w 2536"/>
                <a:gd name="T41" fmla="*/ 42 h 2752"/>
                <a:gd name="T42" fmla="*/ 1599 w 2536"/>
                <a:gd name="T43" fmla="*/ 81 h 2752"/>
                <a:gd name="T44" fmla="*/ 1733 w 2536"/>
                <a:gd name="T45" fmla="*/ 131 h 2752"/>
                <a:gd name="T46" fmla="*/ 1858 w 2536"/>
                <a:gd name="T47" fmla="*/ 193 h 2752"/>
                <a:gd name="T48" fmla="*/ 1973 w 2536"/>
                <a:gd name="T49" fmla="*/ 266 h 2752"/>
                <a:gd name="T50" fmla="*/ 2080 w 2536"/>
                <a:gd name="T51" fmla="*/ 349 h 2752"/>
                <a:gd name="T52" fmla="*/ 2176 w 2536"/>
                <a:gd name="T53" fmla="*/ 441 h 2752"/>
                <a:gd name="T54" fmla="*/ 2262 w 2536"/>
                <a:gd name="T55" fmla="*/ 541 h 2752"/>
                <a:gd name="T56" fmla="*/ 2338 w 2536"/>
                <a:gd name="T57" fmla="*/ 651 h 2752"/>
                <a:gd name="T58" fmla="*/ 2401 w 2536"/>
                <a:gd name="T59" fmla="*/ 767 h 2752"/>
                <a:gd name="T60" fmla="*/ 2454 w 2536"/>
                <a:gd name="T61" fmla="*/ 889 h 2752"/>
                <a:gd name="T62" fmla="*/ 2493 w 2536"/>
                <a:gd name="T63" fmla="*/ 1019 h 2752"/>
                <a:gd name="T64" fmla="*/ 2521 w 2536"/>
                <a:gd name="T65" fmla="*/ 1155 h 2752"/>
                <a:gd name="T66" fmla="*/ 2534 w 2536"/>
                <a:gd name="T67" fmla="*/ 1296 h 2752"/>
                <a:gd name="T68" fmla="*/ 2536 w 2536"/>
                <a:gd name="T69" fmla="*/ 1376 h 2752"/>
                <a:gd name="T70" fmla="*/ 2529 w 2536"/>
                <a:gd name="T71" fmla="*/ 1519 h 2752"/>
                <a:gd name="T72" fmla="*/ 2508 w 2536"/>
                <a:gd name="T73" fmla="*/ 1657 h 2752"/>
                <a:gd name="T74" fmla="*/ 2476 w 2536"/>
                <a:gd name="T75" fmla="*/ 1790 h 2752"/>
                <a:gd name="T76" fmla="*/ 2429 w 2536"/>
                <a:gd name="T77" fmla="*/ 1918 h 2752"/>
                <a:gd name="T78" fmla="*/ 2371 w 2536"/>
                <a:gd name="T79" fmla="*/ 2038 h 2752"/>
                <a:gd name="T80" fmla="*/ 2301 w 2536"/>
                <a:gd name="T81" fmla="*/ 2152 h 2752"/>
                <a:gd name="T82" fmla="*/ 2221 w 2536"/>
                <a:gd name="T83" fmla="*/ 2258 h 2752"/>
                <a:gd name="T84" fmla="*/ 2130 w 2536"/>
                <a:gd name="T85" fmla="*/ 2355 h 2752"/>
                <a:gd name="T86" fmla="*/ 2027 w 2536"/>
                <a:gd name="T87" fmla="*/ 2442 h 2752"/>
                <a:gd name="T88" fmla="*/ 1916 w 2536"/>
                <a:gd name="T89" fmla="*/ 2520 h 2752"/>
                <a:gd name="T90" fmla="*/ 1796 w 2536"/>
                <a:gd name="T91" fmla="*/ 2589 h 2752"/>
                <a:gd name="T92" fmla="*/ 1667 w 2536"/>
                <a:gd name="T93" fmla="*/ 2646 h 2752"/>
                <a:gd name="T94" fmla="*/ 1530 w 2536"/>
                <a:gd name="T95" fmla="*/ 2691 h 2752"/>
                <a:gd name="T96" fmla="*/ 1384 w 2536"/>
                <a:gd name="T97" fmla="*/ 2725 h 2752"/>
                <a:gd name="T98" fmla="*/ 1233 w 2536"/>
                <a:gd name="T99" fmla="*/ 2745 h 2752"/>
                <a:gd name="T100" fmla="*/ 1074 w 2536"/>
                <a:gd name="T101" fmla="*/ 2752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36" h="2752">
                  <a:moveTo>
                    <a:pt x="606" y="546"/>
                  </a:moveTo>
                  <a:lnTo>
                    <a:pt x="606" y="2206"/>
                  </a:lnTo>
                  <a:lnTo>
                    <a:pt x="1074" y="2206"/>
                  </a:lnTo>
                  <a:lnTo>
                    <a:pt x="1074" y="2206"/>
                  </a:lnTo>
                  <a:lnTo>
                    <a:pt x="1119" y="2205"/>
                  </a:lnTo>
                  <a:lnTo>
                    <a:pt x="1165" y="2202"/>
                  </a:lnTo>
                  <a:lnTo>
                    <a:pt x="1209" y="2197"/>
                  </a:lnTo>
                  <a:lnTo>
                    <a:pt x="1252" y="2191"/>
                  </a:lnTo>
                  <a:lnTo>
                    <a:pt x="1293" y="2182"/>
                  </a:lnTo>
                  <a:lnTo>
                    <a:pt x="1334" y="2172"/>
                  </a:lnTo>
                  <a:lnTo>
                    <a:pt x="1374" y="2159"/>
                  </a:lnTo>
                  <a:lnTo>
                    <a:pt x="1412" y="2145"/>
                  </a:lnTo>
                  <a:lnTo>
                    <a:pt x="1450" y="2130"/>
                  </a:lnTo>
                  <a:lnTo>
                    <a:pt x="1485" y="2114"/>
                  </a:lnTo>
                  <a:lnTo>
                    <a:pt x="1521" y="2095"/>
                  </a:lnTo>
                  <a:lnTo>
                    <a:pt x="1554" y="2074"/>
                  </a:lnTo>
                  <a:lnTo>
                    <a:pt x="1586" y="2052"/>
                  </a:lnTo>
                  <a:lnTo>
                    <a:pt x="1617" y="2029"/>
                  </a:lnTo>
                  <a:lnTo>
                    <a:pt x="1646" y="2004"/>
                  </a:lnTo>
                  <a:lnTo>
                    <a:pt x="1675" y="1977"/>
                  </a:lnTo>
                  <a:lnTo>
                    <a:pt x="1701" y="1949"/>
                  </a:lnTo>
                  <a:lnTo>
                    <a:pt x="1725" y="1920"/>
                  </a:lnTo>
                  <a:lnTo>
                    <a:pt x="1749" y="1890"/>
                  </a:lnTo>
                  <a:lnTo>
                    <a:pt x="1771" y="1858"/>
                  </a:lnTo>
                  <a:lnTo>
                    <a:pt x="1792" y="1824"/>
                  </a:lnTo>
                  <a:lnTo>
                    <a:pt x="1810" y="1790"/>
                  </a:lnTo>
                  <a:lnTo>
                    <a:pt x="1828" y="1755"/>
                  </a:lnTo>
                  <a:lnTo>
                    <a:pt x="1843" y="1718"/>
                  </a:lnTo>
                  <a:lnTo>
                    <a:pt x="1857" y="1680"/>
                  </a:lnTo>
                  <a:lnTo>
                    <a:pt x="1869" y="1641"/>
                  </a:lnTo>
                  <a:lnTo>
                    <a:pt x="1879" y="1601"/>
                  </a:lnTo>
                  <a:lnTo>
                    <a:pt x="1888" y="1559"/>
                  </a:lnTo>
                  <a:lnTo>
                    <a:pt x="1895" y="1516"/>
                  </a:lnTo>
                  <a:lnTo>
                    <a:pt x="1900" y="1473"/>
                  </a:lnTo>
                  <a:lnTo>
                    <a:pt x="1902" y="1429"/>
                  </a:lnTo>
                  <a:lnTo>
                    <a:pt x="1903" y="1383"/>
                  </a:lnTo>
                  <a:lnTo>
                    <a:pt x="1903" y="1376"/>
                  </a:lnTo>
                  <a:lnTo>
                    <a:pt x="1903" y="1376"/>
                  </a:lnTo>
                  <a:lnTo>
                    <a:pt x="1902" y="1330"/>
                  </a:lnTo>
                  <a:lnTo>
                    <a:pt x="1900" y="1286"/>
                  </a:lnTo>
                  <a:lnTo>
                    <a:pt x="1895" y="1243"/>
                  </a:lnTo>
                  <a:lnTo>
                    <a:pt x="1888" y="1200"/>
                  </a:lnTo>
                  <a:lnTo>
                    <a:pt x="1879" y="1158"/>
                  </a:lnTo>
                  <a:lnTo>
                    <a:pt x="1869" y="1118"/>
                  </a:lnTo>
                  <a:lnTo>
                    <a:pt x="1857" y="1079"/>
                  </a:lnTo>
                  <a:lnTo>
                    <a:pt x="1843" y="1041"/>
                  </a:lnTo>
                  <a:lnTo>
                    <a:pt x="1828" y="1003"/>
                  </a:lnTo>
                  <a:lnTo>
                    <a:pt x="1810" y="968"/>
                  </a:lnTo>
                  <a:lnTo>
                    <a:pt x="1792" y="932"/>
                  </a:lnTo>
                  <a:lnTo>
                    <a:pt x="1771" y="899"/>
                  </a:lnTo>
                  <a:lnTo>
                    <a:pt x="1749" y="867"/>
                  </a:lnTo>
                  <a:lnTo>
                    <a:pt x="1725" y="836"/>
                  </a:lnTo>
                  <a:lnTo>
                    <a:pt x="1701" y="806"/>
                  </a:lnTo>
                  <a:lnTo>
                    <a:pt x="1675" y="778"/>
                  </a:lnTo>
                  <a:lnTo>
                    <a:pt x="1646" y="752"/>
                  </a:lnTo>
                  <a:lnTo>
                    <a:pt x="1617" y="726"/>
                  </a:lnTo>
                  <a:lnTo>
                    <a:pt x="1586" y="702"/>
                  </a:lnTo>
                  <a:lnTo>
                    <a:pt x="1554" y="680"/>
                  </a:lnTo>
                  <a:lnTo>
                    <a:pt x="1521" y="659"/>
                  </a:lnTo>
                  <a:lnTo>
                    <a:pt x="1485" y="640"/>
                  </a:lnTo>
                  <a:lnTo>
                    <a:pt x="1450" y="623"/>
                  </a:lnTo>
                  <a:lnTo>
                    <a:pt x="1412" y="608"/>
                  </a:lnTo>
                  <a:lnTo>
                    <a:pt x="1374" y="594"/>
                  </a:lnTo>
                  <a:lnTo>
                    <a:pt x="1334" y="581"/>
                  </a:lnTo>
                  <a:lnTo>
                    <a:pt x="1293" y="571"/>
                  </a:lnTo>
                  <a:lnTo>
                    <a:pt x="1252" y="562"/>
                  </a:lnTo>
                  <a:lnTo>
                    <a:pt x="1209" y="554"/>
                  </a:lnTo>
                  <a:lnTo>
                    <a:pt x="1165" y="549"/>
                  </a:lnTo>
                  <a:lnTo>
                    <a:pt x="1119" y="547"/>
                  </a:lnTo>
                  <a:lnTo>
                    <a:pt x="1074" y="546"/>
                  </a:lnTo>
                  <a:lnTo>
                    <a:pt x="606" y="546"/>
                  </a:lnTo>
                  <a:close/>
                  <a:moveTo>
                    <a:pt x="0" y="0"/>
                  </a:moveTo>
                  <a:lnTo>
                    <a:pt x="1074" y="0"/>
                  </a:lnTo>
                  <a:lnTo>
                    <a:pt x="1074" y="0"/>
                  </a:lnTo>
                  <a:lnTo>
                    <a:pt x="1114" y="0"/>
                  </a:lnTo>
                  <a:lnTo>
                    <a:pt x="1154" y="1"/>
                  </a:lnTo>
                  <a:lnTo>
                    <a:pt x="1194" y="4"/>
                  </a:lnTo>
                  <a:lnTo>
                    <a:pt x="1233" y="6"/>
                  </a:lnTo>
                  <a:lnTo>
                    <a:pt x="1271" y="10"/>
                  </a:lnTo>
                  <a:lnTo>
                    <a:pt x="1310" y="15"/>
                  </a:lnTo>
                  <a:lnTo>
                    <a:pt x="1348" y="20"/>
                  </a:lnTo>
                  <a:lnTo>
                    <a:pt x="1384" y="26"/>
                  </a:lnTo>
                  <a:lnTo>
                    <a:pt x="1422" y="34"/>
                  </a:lnTo>
                  <a:lnTo>
                    <a:pt x="1458" y="42"/>
                  </a:lnTo>
                  <a:lnTo>
                    <a:pt x="1494" y="50"/>
                  </a:lnTo>
                  <a:lnTo>
                    <a:pt x="1530" y="59"/>
                  </a:lnTo>
                  <a:lnTo>
                    <a:pt x="1565" y="69"/>
                  </a:lnTo>
                  <a:lnTo>
                    <a:pt x="1599" y="81"/>
                  </a:lnTo>
                  <a:lnTo>
                    <a:pt x="1633" y="92"/>
                  </a:lnTo>
                  <a:lnTo>
                    <a:pt x="1667" y="105"/>
                  </a:lnTo>
                  <a:lnTo>
                    <a:pt x="1700" y="117"/>
                  </a:lnTo>
                  <a:lnTo>
                    <a:pt x="1733" y="131"/>
                  </a:lnTo>
                  <a:lnTo>
                    <a:pt x="1765" y="145"/>
                  </a:lnTo>
                  <a:lnTo>
                    <a:pt x="1796" y="160"/>
                  </a:lnTo>
                  <a:lnTo>
                    <a:pt x="1826" y="177"/>
                  </a:lnTo>
                  <a:lnTo>
                    <a:pt x="1858" y="193"/>
                  </a:lnTo>
                  <a:lnTo>
                    <a:pt x="1887" y="211"/>
                  </a:lnTo>
                  <a:lnTo>
                    <a:pt x="1916" y="229"/>
                  </a:lnTo>
                  <a:lnTo>
                    <a:pt x="1945" y="246"/>
                  </a:lnTo>
                  <a:lnTo>
                    <a:pt x="1973" y="266"/>
                  </a:lnTo>
                  <a:lnTo>
                    <a:pt x="2001" y="285"/>
                  </a:lnTo>
                  <a:lnTo>
                    <a:pt x="2027" y="306"/>
                  </a:lnTo>
                  <a:lnTo>
                    <a:pt x="2054" y="327"/>
                  </a:lnTo>
                  <a:lnTo>
                    <a:pt x="2080" y="349"/>
                  </a:lnTo>
                  <a:lnTo>
                    <a:pt x="2104" y="370"/>
                  </a:lnTo>
                  <a:lnTo>
                    <a:pt x="2130" y="393"/>
                  </a:lnTo>
                  <a:lnTo>
                    <a:pt x="2154" y="417"/>
                  </a:lnTo>
                  <a:lnTo>
                    <a:pt x="2176" y="441"/>
                  </a:lnTo>
                  <a:lnTo>
                    <a:pt x="2199" y="465"/>
                  </a:lnTo>
                  <a:lnTo>
                    <a:pt x="2221" y="490"/>
                  </a:lnTo>
                  <a:lnTo>
                    <a:pt x="2242" y="515"/>
                  </a:lnTo>
                  <a:lnTo>
                    <a:pt x="2262" y="541"/>
                  </a:lnTo>
                  <a:lnTo>
                    <a:pt x="2282" y="567"/>
                  </a:lnTo>
                  <a:lnTo>
                    <a:pt x="2301" y="595"/>
                  </a:lnTo>
                  <a:lnTo>
                    <a:pt x="2320" y="621"/>
                  </a:lnTo>
                  <a:lnTo>
                    <a:pt x="2338" y="651"/>
                  </a:lnTo>
                  <a:lnTo>
                    <a:pt x="2354" y="678"/>
                  </a:lnTo>
                  <a:lnTo>
                    <a:pt x="2371" y="707"/>
                  </a:lnTo>
                  <a:lnTo>
                    <a:pt x="2387" y="736"/>
                  </a:lnTo>
                  <a:lnTo>
                    <a:pt x="2401" y="767"/>
                  </a:lnTo>
                  <a:lnTo>
                    <a:pt x="2416" y="797"/>
                  </a:lnTo>
                  <a:lnTo>
                    <a:pt x="2429" y="827"/>
                  </a:lnTo>
                  <a:lnTo>
                    <a:pt x="2442" y="859"/>
                  </a:lnTo>
                  <a:lnTo>
                    <a:pt x="2454" y="889"/>
                  </a:lnTo>
                  <a:lnTo>
                    <a:pt x="2464" y="922"/>
                  </a:lnTo>
                  <a:lnTo>
                    <a:pt x="2476" y="954"/>
                  </a:lnTo>
                  <a:lnTo>
                    <a:pt x="2484" y="987"/>
                  </a:lnTo>
                  <a:lnTo>
                    <a:pt x="2493" y="1019"/>
                  </a:lnTo>
                  <a:lnTo>
                    <a:pt x="2502" y="1054"/>
                  </a:lnTo>
                  <a:lnTo>
                    <a:pt x="2508" y="1086"/>
                  </a:lnTo>
                  <a:lnTo>
                    <a:pt x="2515" y="1121"/>
                  </a:lnTo>
                  <a:lnTo>
                    <a:pt x="2521" y="1155"/>
                  </a:lnTo>
                  <a:lnTo>
                    <a:pt x="2525" y="1190"/>
                  </a:lnTo>
                  <a:lnTo>
                    <a:pt x="2529" y="1225"/>
                  </a:lnTo>
                  <a:lnTo>
                    <a:pt x="2532" y="1261"/>
                  </a:lnTo>
                  <a:lnTo>
                    <a:pt x="2534" y="1296"/>
                  </a:lnTo>
                  <a:lnTo>
                    <a:pt x="2536" y="1332"/>
                  </a:lnTo>
                  <a:lnTo>
                    <a:pt x="2536" y="1368"/>
                  </a:lnTo>
                  <a:lnTo>
                    <a:pt x="2536" y="1376"/>
                  </a:lnTo>
                  <a:lnTo>
                    <a:pt x="2536" y="1376"/>
                  </a:lnTo>
                  <a:lnTo>
                    <a:pt x="2536" y="1412"/>
                  </a:lnTo>
                  <a:lnTo>
                    <a:pt x="2534" y="1448"/>
                  </a:lnTo>
                  <a:lnTo>
                    <a:pt x="2532" y="1483"/>
                  </a:lnTo>
                  <a:lnTo>
                    <a:pt x="2529" y="1519"/>
                  </a:lnTo>
                  <a:lnTo>
                    <a:pt x="2525" y="1554"/>
                  </a:lnTo>
                  <a:lnTo>
                    <a:pt x="2521" y="1589"/>
                  </a:lnTo>
                  <a:lnTo>
                    <a:pt x="2515" y="1623"/>
                  </a:lnTo>
                  <a:lnTo>
                    <a:pt x="2508" y="1657"/>
                  </a:lnTo>
                  <a:lnTo>
                    <a:pt x="2502" y="1692"/>
                  </a:lnTo>
                  <a:lnTo>
                    <a:pt x="2493" y="1724"/>
                  </a:lnTo>
                  <a:lnTo>
                    <a:pt x="2484" y="1757"/>
                  </a:lnTo>
                  <a:lnTo>
                    <a:pt x="2476" y="1790"/>
                  </a:lnTo>
                  <a:lnTo>
                    <a:pt x="2464" y="1823"/>
                  </a:lnTo>
                  <a:lnTo>
                    <a:pt x="2454" y="1855"/>
                  </a:lnTo>
                  <a:lnTo>
                    <a:pt x="2442" y="1886"/>
                  </a:lnTo>
                  <a:lnTo>
                    <a:pt x="2429" y="1918"/>
                  </a:lnTo>
                  <a:lnTo>
                    <a:pt x="2416" y="1948"/>
                  </a:lnTo>
                  <a:lnTo>
                    <a:pt x="2401" y="1978"/>
                  </a:lnTo>
                  <a:lnTo>
                    <a:pt x="2387" y="2009"/>
                  </a:lnTo>
                  <a:lnTo>
                    <a:pt x="2371" y="2038"/>
                  </a:lnTo>
                  <a:lnTo>
                    <a:pt x="2354" y="2067"/>
                  </a:lnTo>
                  <a:lnTo>
                    <a:pt x="2338" y="2096"/>
                  </a:lnTo>
                  <a:lnTo>
                    <a:pt x="2320" y="2124"/>
                  </a:lnTo>
                  <a:lnTo>
                    <a:pt x="2301" y="2152"/>
                  </a:lnTo>
                  <a:lnTo>
                    <a:pt x="2282" y="2179"/>
                  </a:lnTo>
                  <a:lnTo>
                    <a:pt x="2262" y="2206"/>
                  </a:lnTo>
                  <a:lnTo>
                    <a:pt x="2242" y="2231"/>
                  </a:lnTo>
                  <a:lnTo>
                    <a:pt x="2221" y="2258"/>
                  </a:lnTo>
                  <a:lnTo>
                    <a:pt x="2199" y="2283"/>
                  </a:lnTo>
                  <a:lnTo>
                    <a:pt x="2176" y="2307"/>
                  </a:lnTo>
                  <a:lnTo>
                    <a:pt x="2154" y="2331"/>
                  </a:lnTo>
                  <a:lnTo>
                    <a:pt x="2130" y="2355"/>
                  </a:lnTo>
                  <a:lnTo>
                    <a:pt x="2104" y="2378"/>
                  </a:lnTo>
                  <a:lnTo>
                    <a:pt x="2080" y="2399"/>
                  </a:lnTo>
                  <a:lnTo>
                    <a:pt x="2054" y="2422"/>
                  </a:lnTo>
                  <a:lnTo>
                    <a:pt x="2027" y="2442"/>
                  </a:lnTo>
                  <a:lnTo>
                    <a:pt x="2001" y="2464"/>
                  </a:lnTo>
                  <a:lnTo>
                    <a:pt x="1973" y="2483"/>
                  </a:lnTo>
                  <a:lnTo>
                    <a:pt x="1945" y="2503"/>
                  </a:lnTo>
                  <a:lnTo>
                    <a:pt x="1916" y="2520"/>
                  </a:lnTo>
                  <a:lnTo>
                    <a:pt x="1887" y="2539"/>
                  </a:lnTo>
                  <a:lnTo>
                    <a:pt x="1858" y="2556"/>
                  </a:lnTo>
                  <a:lnTo>
                    <a:pt x="1826" y="2573"/>
                  </a:lnTo>
                  <a:lnTo>
                    <a:pt x="1796" y="2589"/>
                  </a:lnTo>
                  <a:lnTo>
                    <a:pt x="1765" y="2604"/>
                  </a:lnTo>
                  <a:lnTo>
                    <a:pt x="1733" y="2619"/>
                  </a:lnTo>
                  <a:lnTo>
                    <a:pt x="1700" y="2633"/>
                  </a:lnTo>
                  <a:lnTo>
                    <a:pt x="1667" y="2646"/>
                  </a:lnTo>
                  <a:lnTo>
                    <a:pt x="1633" y="2658"/>
                  </a:lnTo>
                  <a:lnTo>
                    <a:pt x="1599" y="2671"/>
                  </a:lnTo>
                  <a:lnTo>
                    <a:pt x="1565" y="2681"/>
                  </a:lnTo>
                  <a:lnTo>
                    <a:pt x="1530" y="2691"/>
                  </a:lnTo>
                  <a:lnTo>
                    <a:pt x="1494" y="2701"/>
                  </a:lnTo>
                  <a:lnTo>
                    <a:pt x="1458" y="2710"/>
                  </a:lnTo>
                  <a:lnTo>
                    <a:pt x="1422" y="2718"/>
                  </a:lnTo>
                  <a:lnTo>
                    <a:pt x="1384" y="2725"/>
                  </a:lnTo>
                  <a:lnTo>
                    <a:pt x="1348" y="2731"/>
                  </a:lnTo>
                  <a:lnTo>
                    <a:pt x="1310" y="2736"/>
                  </a:lnTo>
                  <a:lnTo>
                    <a:pt x="1271" y="2742"/>
                  </a:lnTo>
                  <a:lnTo>
                    <a:pt x="1233" y="2745"/>
                  </a:lnTo>
                  <a:lnTo>
                    <a:pt x="1194" y="2748"/>
                  </a:lnTo>
                  <a:lnTo>
                    <a:pt x="1154" y="2750"/>
                  </a:lnTo>
                  <a:lnTo>
                    <a:pt x="1114" y="2752"/>
                  </a:lnTo>
                  <a:lnTo>
                    <a:pt x="1074"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21"/>
            <p:cNvSpPr>
              <a:spLocks/>
            </p:cNvSpPr>
            <p:nvPr userDrawn="1"/>
          </p:nvSpPr>
          <p:spPr bwMode="auto">
            <a:xfrm>
              <a:off x="729" y="1113"/>
              <a:ext cx="524" cy="688"/>
            </a:xfrm>
            <a:custGeom>
              <a:avLst/>
              <a:gdLst>
                <a:gd name="T0" fmla="*/ 0 w 2095"/>
                <a:gd name="T1" fmla="*/ 0 h 2752"/>
                <a:gd name="T2" fmla="*/ 2075 w 2095"/>
                <a:gd name="T3" fmla="*/ 0 h 2752"/>
                <a:gd name="T4" fmla="*/ 2075 w 2095"/>
                <a:gd name="T5" fmla="*/ 538 h 2752"/>
                <a:gd name="T6" fmla="*/ 601 w 2095"/>
                <a:gd name="T7" fmla="*/ 538 h 2752"/>
                <a:gd name="T8" fmla="*/ 601 w 2095"/>
                <a:gd name="T9" fmla="*/ 1097 h 2752"/>
                <a:gd name="T10" fmla="*/ 1898 w 2095"/>
                <a:gd name="T11" fmla="*/ 1097 h 2752"/>
                <a:gd name="T12" fmla="*/ 1898 w 2095"/>
                <a:gd name="T13" fmla="*/ 1635 h 2752"/>
                <a:gd name="T14" fmla="*/ 601 w 2095"/>
                <a:gd name="T15" fmla="*/ 1635 h 2752"/>
                <a:gd name="T16" fmla="*/ 601 w 2095"/>
                <a:gd name="T17" fmla="*/ 2213 h 2752"/>
                <a:gd name="T18" fmla="*/ 2095 w 2095"/>
                <a:gd name="T19" fmla="*/ 2213 h 2752"/>
                <a:gd name="T20" fmla="*/ 2095 w 2095"/>
                <a:gd name="T21" fmla="*/ 2752 h 2752"/>
                <a:gd name="T22" fmla="*/ 0 w 2095"/>
                <a:gd name="T23" fmla="*/ 2752 h 2752"/>
                <a:gd name="T24" fmla="*/ 0 w 2095"/>
                <a:gd name="T25"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95" h="2752">
                  <a:moveTo>
                    <a:pt x="0" y="0"/>
                  </a:moveTo>
                  <a:lnTo>
                    <a:pt x="2075" y="0"/>
                  </a:lnTo>
                  <a:lnTo>
                    <a:pt x="2075" y="538"/>
                  </a:lnTo>
                  <a:lnTo>
                    <a:pt x="601" y="538"/>
                  </a:lnTo>
                  <a:lnTo>
                    <a:pt x="601" y="1097"/>
                  </a:lnTo>
                  <a:lnTo>
                    <a:pt x="1898" y="1097"/>
                  </a:lnTo>
                  <a:lnTo>
                    <a:pt x="1898" y="1635"/>
                  </a:lnTo>
                  <a:lnTo>
                    <a:pt x="601" y="1635"/>
                  </a:lnTo>
                  <a:lnTo>
                    <a:pt x="601" y="2213"/>
                  </a:lnTo>
                  <a:lnTo>
                    <a:pt x="2095" y="2213"/>
                  </a:lnTo>
                  <a:lnTo>
                    <a:pt x="2095" y="2752"/>
                  </a:lnTo>
                  <a:lnTo>
                    <a:pt x="0" y="275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22"/>
            <p:cNvSpPr>
              <a:spLocks/>
            </p:cNvSpPr>
            <p:nvPr userDrawn="1"/>
          </p:nvSpPr>
          <p:spPr bwMode="auto">
            <a:xfrm>
              <a:off x="1297" y="1113"/>
              <a:ext cx="690" cy="693"/>
            </a:xfrm>
            <a:custGeom>
              <a:avLst/>
              <a:gdLst>
                <a:gd name="T0" fmla="*/ 0 w 2760"/>
                <a:gd name="T1" fmla="*/ 0 h 2772"/>
                <a:gd name="T2" fmla="*/ 668 w 2760"/>
                <a:gd name="T3" fmla="*/ 0 h 2772"/>
                <a:gd name="T4" fmla="*/ 1388 w 2760"/>
                <a:gd name="T5" fmla="*/ 1938 h 2772"/>
                <a:gd name="T6" fmla="*/ 2107 w 2760"/>
                <a:gd name="T7" fmla="*/ 0 h 2772"/>
                <a:gd name="T8" fmla="*/ 2760 w 2760"/>
                <a:gd name="T9" fmla="*/ 0 h 2772"/>
                <a:gd name="T10" fmla="*/ 1647 w 2760"/>
                <a:gd name="T11" fmla="*/ 2772 h 2772"/>
                <a:gd name="T12" fmla="*/ 1113 w 2760"/>
                <a:gd name="T13" fmla="*/ 2772 h 2772"/>
                <a:gd name="T14" fmla="*/ 0 w 2760"/>
                <a:gd name="T15" fmla="*/ 0 h 27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60" h="2772">
                  <a:moveTo>
                    <a:pt x="0" y="0"/>
                  </a:moveTo>
                  <a:lnTo>
                    <a:pt x="668" y="0"/>
                  </a:lnTo>
                  <a:lnTo>
                    <a:pt x="1388" y="1938"/>
                  </a:lnTo>
                  <a:lnTo>
                    <a:pt x="2107" y="0"/>
                  </a:lnTo>
                  <a:lnTo>
                    <a:pt x="2760" y="0"/>
                  </a:lnTo>
                  <a:lnTo>
                    <a:pt x="1647" y="2772"/>
                  </a:lnTo>
                  <a:lnTo>
                    <a:pt x="1113" y="277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23"/>
            <p:cNvSpPr>
              <a:spLocks/>
            </p:cNvSpPr>
            <p:nvPr userDrawn="1"/>
          </p:nvSpPr>
          <p:spPr bwMode="auto">
            <a:xfrm>
              <a:off x="1988" y="1101"/>
              <a:ext cx="616" cy="712"/>
            </a:xfrm>
            <a:custGeom>
              <a:avLst/>
              <a:gdLst>
                <a:gd name="T0" fmla="*/ 3 w 2460"/>
                <a:gd name="T1" fmla="*/ 1315 h 2848"/>
                <a:gd name="T2" fmla="*/ 34 w 2460"/>
                <a:gd name="T3" fmla="*/ 1104 h 2848"/>
                <a:gd name="T4" fmla="*/ 91 w 2460"/>
                <a:gd name="T5" fmla="*/ 904 h 2848"/>
                <a:gd name="T6" fmla="*/ 175 w 2460"/>
                <a:gd name="T7" fmla="*/ 719 h 2848"/>
                <a:gd name="T8" fmla="*/ 283 w 2460"/>
                <a:gd name="T9" fmla="*/ 548 h 2848"/>
                <a:gd name="T10" fmla="*/ 413 w 2460"/>
                <a:gd name="T11" fmla="*/ 397 h 2848"/>
                <a:gd name="T12" fmla="*/ 564 w 2460"/>
                <a:gd name="T13" fmla="*/ 265 h 2848"/>
                <a:gd name="T14" fmla="*/ 735 w 2460"/>
                <a:gd name="T15" fmla="*/ 158 h 2848"/>
                <a:gd name="T16" fmla="*/ 922 w 2460"/>
                <a:gd name="T17" fmla="*/ 76 h 2848"/>
                <a:gd name="T18" fmla="*/ 1124 w 2460"/>
                <a:gd name="T19" fmla="*/ 23 h 2848"/>
                <a:gd name="T20" fmla="*/ 1339 w 2460"/>
                <a:gd name="T21" fmla="*/ 1 h 2848"/>
                <a:gd name="T22" fmla="*/ 1551 w 2460"/>
                <a:gd name="T23" fmla="*/ 9 h 2848"/>
                <a:gd name="T24" fmla="*/ 1784 w 2460"/>
                <a:gd name="T25" fmla="*/ 50 h 2848"/>
                <a:gd name="T26" fmla="*/ 1988 w 2460"/>
                <a:gd name="T27" fmla="*/ 124 h 2848"/>
                <a:gd name="T28" fmla="*/ 2171 w 2460"/>
                <a:gd name="T29" fmla="*/ 223 h 2848"/>
                <a:gd name="T30" fmla="*/ 2300 w 2460"/>
                <a:gd name="T31" fmla="*/ 590 h 2848"/>
                <a:gd name="T32" fmla="*/ 2061 w 2460"/>
                <a:gd name="T33" fmla="*/ 394 h 2848"/>
                <a:gd name="T34" fmla="*/ 1872 w 2460"/>
                <a:gd name="T35" fmla="*/ 288 h 2848"/>
                <a:gd name="T36" fmla="*/ 1690 w 2460"/>
                <a:gd name="T37" fmla="*/ 223 h 2848"/>
                <a:gd name="T38" fmla="*/ 1484 w 2460"/>
                <a:gd name="T39" fmla="*/ 189 h 2848"/>
                <a:gd name="T40" fmla="*/ 1311 w 2460"/>
                <a:gd name="T41" fmla="*/ 187 h 2848"/>
                <a:gd name="T42" fmla="*/ 1133 w 2460"/>
                <a:gd name="T43" fmla="*/ 210 h 2848"/>
                <a:gd name="T44" fmla="*/ 860 w 2460"/>
                <a:gd name="T45" fmla="*/ 304 h 2848"/>
                <a:gd name="T46" fmla="*/ 584 w 2460"/>
                <a:gd name="T47" fmla="*/ 500 h 2848"/>
                <a:gd name="T48" fmla="*/ 375 w 2460"/>
                <a:gd name="T49" fmla="*/ 772 h 2848"/>
                <a:gd name="T50" fmla="*/ 247 w 2460"/>
                <a:gd name="T51" fmla="*/ 1104 h 2848"/>
                <a:gd name="T52" fmla="*/ 212 w 2460"/>
                <a:gd name="T53" fmla="*/ 1424 h 2848"/>
                <a:gd name="T54" fmla="*/ 247 w 2460"/>
                <a:gd name="T55" fmla="*/ 1737 h 2848"/>
                <a:gd name="T56" fmla="*/ 377 w 2460"/>
                <a:gd name="T57" fmla="*/ 2072 h 2848"/>
                <a:gd name="T58" fmla="*/ 588 w 2460"/>
                <a:gd name="T59" fmla="*/ 2345 h 2848"/>
                <a:gd name="T60" fmla="*/ 865 w 2460"/>
                <a:gd name="T61" fmla="*/ 2542 h 2848"/>
                <a:gd name="T62" fmla="*/ 1138 w 2460"/>
                <a:gd name="T63" fmla="*/ 2638 h 2848"/>
                <a:gd name="T64" fmla="*/ 1315 w 2460"/>
                <a:gd name="T65" fmla="*/ 2661 h 2848"/>
                <a:gd name="T66" fmla="*/ 1484 w 2460"/>
                <a:gd name="T67" fmla="*/ 2658 h 2848"/>
                <a:gd name="T68" fmla="*/ 1683 w 2460"/>
                <a:gd name="T69" fmla="*/ 2627 h 2848"/>
                <a:gd name="T70" fmla="*/ 1865 w 2460"/>
                <a:gd name="T71" fmla="*/ 2565 h 2848"/>
                <a:gd name="T72" fmla="*/ 2032 w 2460"/>
                <a:gd name="T73" fmla="*/ 2474 h 2848"/>
                <a:gd name="T74" fmla="*/ 2322 w 2460"/>
                <a:gd name="T75" fmla="*/ 2234 h 2848"/>
                <a:gd name="T76" fmla="*/ 2235 w 2460"/>
                <a:gd name="T77" fmla="*/ 2563 h 2848"/>
                <a:gd name="T78" fmla="*/ 2052 w 2460"/>
                <a:gd name="T79" fmla="*/ 2682 h 2848"/>
                <a:gd name="T80" fmla="*/ 1851 w 2460"/>
                <a:gd name="T81" fmla="*/ 2771 h 2848"/>
                <a:gd name="T82" fmla="*/ 1625 w 2460"/>
                <a:gd name="T83" fmla="*/ 2827 h 2848"/>
                <a:gd name="T84" fmla="*/ 1368 w 2460"/>
                <a:gd name="T85" fmla="*/ 2848 h 2848"/>
                <a:gd name="T86" fmla="*/ 1187 w 2460"/>
                <a:gd name="T87" fmla="*/ 2836 h 2848"/>
                <a:gd name="T88" fmla="*/ 982 w 2460"/>
                <a:gd name="T89" fmla="*/ 2795 h 2848"/>
                <a:gd name="T90" fmla="*/ 792 w 2460"/>
                <a:gd name="T91" fmla="*/ 2724 h 2848"/>
                <a:gd name="T92" fmla="*/ 617 w 2460"/>
                <a:gd name="T93" fmla="*/ 2627 h 2848"/>
                <a:gd name="T94" fmla="*/ 459 w 2460"/>
                <a:gd name="T95" fmla="*/ 2505 h 2848"/>
                <a:gd name="T96" fmla="*/ 323 w 2460"/>
                <a:gd name="T97" fmla="*/ 2361 h 2848"/>
                <a:gd name="T98" fmla="*/ 208 w 2460"/>
                <a:gd name="T99" fmla="*/ 2198 h 2848"/>
                <a:gd name="T100" fmla="*/ 116 w 2460"/>
                <a:gd name="T101" fmla="*/ 2018 h 2848"/>
                <a:gd name="T102" fmla="*/ 49 w 2460"/>
                <a:gd name="T103" fmla="*/ 1822 h 2848"/>
                <a:gd name="T104" fmla="*/ 10 w 2460"/>
                <a:gd name="T105" fmla="*/ 1613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60" h="2848">
                  <a:moveTo>
                    <a:pt x="0" y="1431"/>
                  </a:moveTo>
                  <a:lnTo>
                    <a:pt x="0" y="1424"/>
                  </a:lnTo>
                  <a:lnTo>
                    <a:pt x="0" y="1424"/>
                  </a:lnTo>
                  <a:lnTo>
                    <a:pt x="0" y="1387"/>
                  </a:lnTo>
                  <a:lnTo>
                    <a:pt x="1" y="1352"/>
                  </a:lnTo>
                  <a:lnTo>
                    <a:pt x="3" y="1315"/>
                  </a:lnTo>
                  <a:lnTo>
                    <a:pt x="6" y="1280"/>
                  </a:lnTo>
                  <a:lnTo>
                    <a:pt x="10" y="1244"/>
                  </a:lnTo>
                  <a:lnTo>
                    <a:pt x="15" y="1209"/>
                  </a:lnTo>
                  <a:lnTo>
                    <a:pt x="20" y="1174"/>
                  </a:lnTo>
                  <a:lnTo>
                    <a:pt x="26" y="1139"/>
                  </a:lnTo>
                  <a:lnTo>
                    <a:pt x="34" y="1104"/>
                  </a:lnTo>
                  <a:lnTo>
                    <a:pt x="41" y="1070"/>
                  </a:lnTo>
                  <a:lnTo>
                    <a:pt x="49" y="1037"/>
                  </a:lnTo>
                  <a:lnTo>
                    <a:pt x="59" y="1003"/>
                  </a:lnTo>
                  <a:lnTo>
                    <a:pt x="69" y="970"/>
                  </a:lnTo>
                  <a:lnTo>
                    <a:pt x="79" y="937"/>
                  </a:lnTo>
                  <a:lnTo>
                    <a:pt x="91" y="904"/>
                  </a:lnTo>
                  <a:lnTo>
                    <a:pt x="103" y="873"/>
                  </a:lnTo>
                  <a:lnTo>
                    <a:pt x="116" y="841"/>
                  </a:lnTo>
                  <a:lnTo>
                    <a:pt x="130" y="810"/>
                  </a:lnTo>
                  <a:lnTo>
                    <a:pt x="144" y="779"/>
                  </a:lnTo>
                  <a:lnTo>
                    <a:pt x="159" y="749"/>
                  </a:lnTo>
                  <a:lnTo>
                    <a:pt x="175" y="719"/>
                  </a:lnTo>
                  <a:lnTo>
                    <a:pt x="190" y="688"/>
                  </a:lnTo>
                  <a:lnTo>
                    <a:pt x="208" y="659"/>
                  </a:lnTo>
                  <a:lnTo>
                    <a:pt x="226" y="632"/>
                  </a:lnTo>
                  <a:lnTo>
                    <a:pt x="243" y="602"/>
                  </a:lnTo>
                  <a:lnTo>
                    <a:pt x="264" y="576"/>
                  </a:lnTo>
                  <a:lnTo>
                    <a:pt x="283" y="548"/>
                  </a:lnTo>
                  <a:lnTo>
                    <a:pt x="303" y="522"/>
                  </a:lnTo>
                  <a:lnTo>
                    <a:pt x="324" y="495"/>
                  </a:lnTo>
                  <a:lnTo>
                    <a:pt x="346" y="470"/>
                  </a:lnTo>
                  <a:lnTo>
                    <a:pt x="367" y="445"/>
                  </a:lnTo>
                  <a:lnTo>
                    <a:pt x="390" y="421"/>
                  </a:lnTo>
                  <a:lnTo>
                    <a:pt x="413" y="397"/>
                  </a:lnTo>
                  <a:lnTo>
                    <a:pt x="437" y="373"/>
                  </a:lnTo>
                  <a:lnTo>
                    <a:pt x="461" y="350"/>
                  </a:lnTo>
                  <a:lnTo>
                    <a:pt x="486" y="328"/>
                  </a:lnTo>
                  <a:lnTo>
                    <a:pt x="511" y="307"/>
                  </a:lnTo>
                  <a:lnTo>
                    <a:pt x="538" y="285"/>
                  </a:lnTo>
                  <a:lnTo>
                    <a:pt x="564" y="265"/>
                  </a:lnTo>
                  <a:lnTo>
                    <a:pt x="591" y="245"/>
                  </a:lnTo>
                  <a:lnTo>
                    <a:pt x="619" y="226"/>
                  </a:lnTo>
                  <a:lnTo>
                    <a:pt x="648" y="208"/>
                  </a:lnTo>
                  <a:lnTo>
                    <a:pt x="675" y="191"/>
                  </a:lnTo>
                  <a:lnTo>
                    <a:pt x="704" y="174"/>
                  </a:lnTo>
                  <a:lnTo>
                    <a:pt x="735" y="158"/>
                  </a:lnTo>
                  <a:lnTo>
                    <a:pt x="764" y="141"/>
                  </a:lnTo>
                  <a:lnTo>
                    <a:pt x="794" y="127"/>
                  </a:lnTo>
                  <a:lnTo>
                    <a:pt x="826" y="114"/>
                  </a:lnTo>
                  <a:lnTo>
                    <a:pt x="857" y="100"/>
                  </a:lnTo>
                  <a:lnTo>
                    <a:pt x="889" y="87"/>
                  </a:lnTo>
                  <a:lnTo>
                    <a:pt x="922" y="76"/>
                  </a:lnTo>
                  <a:lnTo>
                    <a:pt x="953" y="66"/>
                  </a:lnTo>
                  <a:lnTo>
                    <a:pt x="987" y="55"/>
                  </a:lnTo>
                  <a:lnTo>
                    <a:pt x="1020" y="45"/>
                  </a:lnTo>
                  <a:lnTo>
                    <a:pt x="1054" y="38"/>
                  </a:lnTo>
                  <a:lnTo>
                    <a:pt x="1088" y="30"/>
                  </a:lnTo>
                  <a:lnTo>
                    <a:pt x="1124" y="23"/>
                  </a:lnTo>
                  <a:lnTo>
                    <a:pt x="1158" y="18"/>
                  </a:lnTo>
                  <a:lnTo>
                    <a:pt x="1193" y="12"/>
                  </a:lnTo>
                  <a:lnTo>
                    <a:pt x="1230" y="7"/>
                  </a:lnTo>
                  <a:lnTo>
                    <a:pt x="1265" y="5"/>
                  </a:lnTo>
                  <a:lnTo>
                    <a:pt x="1302" y="2"/>
                  </a:lnTo>
                  <a:lnTo>
                    <a:pt x="1339" y="1"/>
                  </a:lnTo>
                  <a:lnTo>
                    <a:pt x="1375" y="0"/>
                  </a:lnTo>
                  <a:lnTo>
                    <a:pt x="1375" y="0"/>
                  </a:lnTo>
                  <a:lnTo>
                    <a:pt x="1421" y="1"/>
                  </a:lnTo>
                  <a:lnTo>
                    <a:pt x="1466" y="2"/>
                  </a:lnTo>
                  <a:lnTo>
                    <a:pt x="1509" y="5"/>
                  </a:lnTo>
                  <a:lnTo>
                    <a:pt x="1551" y="9"/>
                  </a:lnTo>
                  <a:lnTo>
                    <a:pt x="1592" y="14"/>
                  </a:lnTo>
                  <a:lnTo>
                    <a:pt x="1633" y="19"/>
                  </a:lnTo>
                  <a:lnTo>
                    <a:pt x="1672" y="25"/>
                  </a:lnTo>
                  <a:lnTo>
                    <a:pt x="1710" y="33"/>
                  </a:lnTo>
                  <a:lnTo>
                    <a:pt x="1748" y="42"/>
                  </a:lnTo>
                  <a:lnTo>
                    <a:pt x="1784" y="50"/>
                  </a:lnTo>
                  <a:lnTo>
                    <a:pt x="1820" y="60"/>
                  </a:lnTo>
                  <a:lnTo>
                    <a:pt x="1855" y="72"/>
                  </a:lnTo>
                  <a:lnTo>
                    <a:pt x="1889" y="83"/>
                  </a:lnTo>
                  <a:lnTo>
                    <a:pt x="1923" y="96"/>
                  </a:lnTo>
                  <a:lnTo>
                    <a:pt x="1956" y="108"/>
                  </a:lnTo>
                  <a:lnTo>
                    <a:pt x="1988" y="124"/>
                  </a:lnTo>
                  <a:lnTo>
                    <a:pt x="2021" y="138"/>
                  </a:lnTo>
                  <a:lnTo>
                    <a:pt x="2051" y="154"/>
                  </a:lnTo>
                  <a:lnTo>
                    <a:pt x="2081" y="170"/>
                  </a:lnTo>
                  <a:lnTo>
                    <a:pt x="2112" y="187"/>
                  </a:lnTo>
                  <a:lnTo>
                    <a:pt x="2142" y="206"/>
                  </a:lnTo>
                  <a:lnTo>
                    <a:pt x="2171" y="223"/>
                  </a:lnTo>
                  <a:lnTo>
                    <a:pt x="2228" y="263"/>
                  </a:lnTo>
                  <a:lnTo>
                    <a:pt x="2283" y="304"/>
                  </a:lnTo>
                  <a:lnTo>
                    <a:pt x="2338" y="347"/>
                  </a:lnTo>
                  <a:lnTo>
                    <a:pt x="2392" y="393"/>
                  </a:lnTo>
                  <a:lnTo>
                    <a:pt x="2445" y="441"/>
                  </a:lnTo>
                  <a:lnTo>
                    <a:pt x="2300" y="590"/>
                  </a:lnTo>
                  <a:lnTo>
                    <a:pt x="2300" y="590"/>
                  </a:lnTo>
                  <a:lnTo>
                    <a:pt x="2254" y="547"/>
                  </a:lnTo>
                  <a:lnTo>
                    <a:pt x="2208" y="506"/>
                  </a:lnTo>
                  <a:lnTo>
                    <a:pt x="2161" y="466"/>
                  </a:lnTo>
                  <a:lnTo>
                    <a:pt x="2112" y="429"/>
                  </a:lnTo>
                  <a:lnTo>
                    <a:pt x="2061" y="394"/>
                  </a:lnTo>
                  <a:lnTo>
                    <a:pt x="2009" y="360"/>
                  </a:lnTo>
                  <a:lnTo>
                    <a:pt x="1983" y="345"/>
                  </a:lnTo>
                  <a:lnTo>
                    <a:pt x="1956" y="330"/>
                  </a:lnTo>
                  <a:lnTo>
                    <a:pt x="1928" y="314"/>
                  </a:lnTo>
                  <a:lnTo>
                    <a:pt x="1901" y="301"/>
                  </a:lnTo>
                  <a:lnTo>
                    <a:pt x="1872" y="288"/>
                  </a:lnTo>
                  <a:lnTo>
                    <a:pt x="1843" y="275"/>
                  </a:lnTo>
                  <a:lnTo>
                    <a:pt x="1813" y="263"/>
                  </a:lnTo>
                  <a:lnTo>
                    <a:pt x="1783" y="253"/>
                  </a:lnTo>
                  <a:lnTo>
                    <a:pt x="1753" y="242"/>
                  </a:lnTo>
                  <a:lnTo>
                    <a:pt x="1721" y="232"/>
                  </a:lnTo>
                  <a:lnTo>
                    <a:pt x="1690" y="223"/>
                  </a:lnTo>
                  <a:lnTo>
                    <a:pt x="1657" y="216"/>
                  </a:lnTo>
                  <a:lnTo>
                    <a:pt x="1624" y="208"/>
                  </a:lnTo>
                  <a:lnTo>
                    <a:pt x="1590" y="203"/>
                  </a:lnTo>
                  <a:lnTo>
                    <a:pt x="1556" y="197"/>
                  </a:lnTo>
                  <a:lnTo>
                    <a:pt x="1520" y="193"/>
                  </a:lnTo>
                  <a:lnTo>
                    <a:pt x="1484" y="189"/>
                  </a:lnTo>
                  <a:lnTo>
                    <a:pt x="1447" y="187"/>
                  </a:lnTo>
                  <a:lnTo>
                    <a:pt x="1411" y="186"/>
                  </a:lnTo>
                  <a:lnTo>
                    <a:pt x="1371" y="186"/>
                  </a:lnTo>
                  <a:lnTo>
                    <a:pt x="1371" y="186"/>
                  </a:lnTo>
                  <a:lnTo>
                    <a:pt x="1341" y="186"/>
                  </a:lnTo>
                  <a:lnTo>
                    <a:pt x="1311" y="187"/>
                  </a:lnTo>
                  <a:lnTo>
                    <a:pt x="1280" y="188"/>
                  </a:lnTo>
                  <a:lnTo>
                    <a:pt x="1250" y="192"/>
                  </a:lnTo>
                  <a:lnTo>
                    <a:pt x="1220" y="194"/>
                  </a:lnTo>
                  <a:lnTo>
                    <a:pt x="1191" y="199"/>
                  </a:lnTo>
                  <a:lnTo>
                    <a:pt x="1162" y="204"/>
                  </a:lnTo>
                  <a:lnTo>
                    <a:pt x="1133" y="210"/>
                  </a:lnTo>
                  <a:lnTo>
                    <a:pt x="1104" y="216"/>
                  </a:lnTo>
                  <a:lnTo>
                    <a:pt x="1076" y="223"/>
                  </a:lnTo>
                  <a:lnTo>
                    <a:pt x="1019" y="240"/>
                  </a:lnTo>
                  <a:lnTo>
                    <a:pt x="965" y="259"/>
                  </a:lnTo>
                  <a:lnTo>
                    <a:pt x="912" y="280"/>
                  </a:lnTo>
                  <a:lnTo>
                    <a:pt x="860" y="304"/>
                  </a:lnTo>
                  <a:lnTo>
                    <a:pt x="811" y="331"/>
                  </a:lnTo>
                  <a:lnTo>
                    <a:pt x="761" y="360"/>
                  </a:lnTo>
                  <a:lnTo>
                    <a:pt x="715" y="391"/>
                  </a:lnTo>
                  <a:lnTo>
                    <a:pt x="669" y="426"/>
                  </a:lnTo>
                  <a:lnTo>
                    <a:pt x="626" y="462"/>
                  </a:lnTo>
                  <a:lnTo>
                    <a:pt x="584" y="500"/>
                  </a:lnTo>
                  <a:lnTo>
                    <a:pt x="544" y="541"/>
                  </a:lnTo>
                  <a:lnTo>
                    <a:pt x="506" y="584"/>
                  </a:lnTo>
                  <a:lnTo>
                    <a:pt x="471" y="628"/>
                  </a:lnTo>
                  <a:lnTo>
                    <a:pt x="437" y="675"/>
                  </a:lnTo>
                  <a:lnTo>
                    <a:pt x="405" y="723"/>
                  </a:lnTo>
                  <a:lnTo>
                    <a:pt x="375" y="772"/>
                  </a:lnTo>
                  <a:lnTo>
                    <a:pt x="348" y="824"/>
                  </a:lnTo>
                  <a:lnTo>
                    <a:pt x="323" y="877"/>
                  </a:lnTo>
                  <a:lnTo>
                    <a:pt x="300" y="931"/>
                  </a:lnTo>
                  <a:lnTo>
                    <a:pt x="280" y="988"/>
                  </a:lnTo>
                  <a:lnTo>
                    <a:pt x="262" y="1045"/>
                  </a:lnTo>
                  <a:lnTo>
                    <a:pt x="247" y="1104"/>
                  </a:lnTo>
                  <a:lnTo>
                    <a:pt x="235" y="1165"/>
                  </a:lnTo>
                  <a:lnTo>
                    <a:pt x="224" y="1225"/>
                  </a:lnTo>
                  <a:lnTo>
                    <a:pt x="218" y="1287"/>
                  </a:lnTo>
                  <a:lnTo>
                    <a:pt x="213" y="1352"/>
                  </a:lnTo>
                  <a:lnTo>
                    <a:pt x="212" y="1416"/>
                  </a:lnTo>
                  <a:lnTo>
                    <a:pt x="212" y="1424"/>
                  </a:lnTo>
                  <a:lnTo>
                    <a:pt x="212" y="1424"/>
                  </a:lnTo>
                  <a:lnTo>
                    <a:pt x="213" y="1488"/>
                  </a:lnTo>
                  <a:lnTo>
                    <a:pt x="218" y="1553"/>
                  </a:lnTo>
                  <a:lnTo>
                    <a:pt x="224" y="1615"/>
                  </a:lnTo>
                  <a:lnTo>
                    <a:pt x="235" y="1676"/>
                  </a:lnTo>
                  <a:lnTo>
                    <a:pt x="247" y="1737"/>
                  </a:lnTo>
                  <a:lnTo>
                    <a:pt x="264" y="1796"/>
                  </a:lnTo>
                  <a:lnTo>
                    <a:pt x="281" y="1855"/>
                  </a:lnTo>
                  <a:lnTo>
                    <a:pt x="302" y="1911"/>
                  </a:lnTo>
                  <a:lnTo>
                    <a:pt x="324" y="1966"/>
                  </a:lnTo>
                  <a:lnTo>
                    <a:pt x="350" y="2019"/>
                  </a:lnTo>
                  <a:lnTo>
                    <a:pt x="377" y="2072"/>
                  </a:lnTo>
                  <a:lnTo>
                    <a:pt x="408" y="2121"/>
                  </a:lnTo>
                  <a:lnTo>
                    <a:pt x="439" y="2170"/>
                  </a:lnTo>
                  <a:lnTo>
                    <a:pt x="473" y="2216"/>
                  </a:lnTo>
                  <a:lnTo>
                    <a:pt x="510" y="2261"/>
                  </a:lnTo>
                  <a:lnTo>
                    <a:pt x="548" y="2304"/>
                  </a:lnTo>
                  <a:lnTo>
                    <a:pt x="588" y="2345"/>
                  </a:lnTo>
                  <a:lnTo>
                    <a:pt x="630" y="2383"/>
                  </a:lnTo>
                  <a:lnTo>
                    <a:pt x="673" y="2419"/>
                  </a:lnTo>
                  <a:lnTo>
                    <a:pt x="718" y="2453"/>
                  </a:lnTo>
                  <a:lnTo>
                    <a:pt x="766" y="2486"/>
                  </a:lnTo>
                  <a:lnTo>
                    <a:pt x="814" y="2515"/>
                  </a:lnTo>
                  <a:lnTo>
                    <a:pt x="865" y="2542"/>
                  </a:lnTo>
                  <a:lnTo>
                    <a:pt x="917" y="2567"/>
                  </a:lnTo>
                  <a:lnTo>
                    <a:pt x="970" y="2589"/>
                  </a:lnTo>
                  <a:lnTo>
                    <a:pt x="1024" y="2608"/>
                  </a:lnTo>
                  <a:lnTo>
                    <a:pt x="1081" y="2624"/>
                  </a:lnTo>
                  <a:lnTo>
                    <a:pt x="1109" y="2632"/>
                  </a:lnTo>
                  <a:lnTo>
                    <a:pt x="1138" y="2638"/>
                  </a:lnTo>
                  <a:lnTo>
                    <a:pt x="1166" y="2643"/>
                  </a:lnTo>
                  <a:lnTo>
                    <a:pt x="1196" y="2648"/>
                  </a:lnTo>
                  <a:lnTo>
                    <a:pt x="1225" y="2653"/>
                  </a:lnTo>
                  <a:lnTo>
                    <a:pt x="1254" y="2656"/>
                  </a:lnTo>
                  <a:lnTo>
                    <a:pt x="1284" y="2658"/>
                  </a:lnTo>
                  <a:lnTo>
                    <a:pt x="1315" y="2661"/>
                  </a:lnTo>
                  <a:lnTo>
                    <a:pt x="1345" y="2662"/>
                  </a:lnTo>
                  <a:lnTo>
                    <a:pt x="1375" y="2662"/>
                  </a:lnTo>
                  <a:lnTo>
                    <a:pt x="1375" y="2662"/>
                  </a:lnTo>
                  <a:lnTo>
                    <a:pt x="1413" y="2662"/>
                  </a:lnTo>
                  <a:lnTo>
                    <a:pt x="1448" y="2661"/>
                  </a:lnTo>
                  <a:lnTo>
                    <a:pt x="1484" y="2658"/>
                  </a:lnTo>
                  <a:lnTo>
                    <a:pt x="1519" y="2656"/>
                  </a:lnTo>
                  <a:lnTo>
                    <a:pt x="1553" y="2651"/>
                  </a:lnTo>
                  <a:lnTo>
                    <a:pt x="1586" y="2647"/>
                  </a:lnTo>
                  <a:lnTo>
                    <a:pt x="1619" y="2640"/>
                  </a:lnTo>
                  <a:lnTo>
                    <a:pt x="1652" y="2634"/>
                  </a:lnTo>
                  <a:lnTo>
                    <a:pt x="1683" y="2627"/>
                  </a:lnTo>
                  <a:lnTo>
                    <a:pt x="1715" y="2618"/>
                  </a:lnTo>
                  <a:lnTo>
                    <a:pt x="1745" y="2609"/>
                  </a:lnTo>
                  <a:lnTo>
                    <a:pt x="1777" y="2599"/>
                  </a:lnTo>
                  <a:lnTo>
                    <a:pt x="1806" y="2589"/>
                  </a:lnTo>
                  <a:lnTo>
                    <a:pt x="1836" y="2577"/>
                  </a:lnTo>
                  <a:lnTo>
                    <a:pt x="1865" y="2565"/>
                  </a:lnTo>
                  <a:lnTo>
                    <a:pt x="1893" y="2551"/>
                  </a:lnTo>
                  <a:lnTo>
                    <a:pt x="1922" y="2537"/>
                  </a:lnTo>
                  <a:lnTo>
                    <a:pt x="1950" y="2523"/>
                  </a:lnTo>
                  <a:lnTo>
                    <a:pt x="1978" y="2507"/>
                  </a:lnTo>
                  <a:lnTo>
                    <a:pt x="2005" y="2490"/>
                  </a:lnTo>
                  <a:lnTo>
                    <a:pt x="2032" y="2474"/>
                  </a:lnTo>
                  <a:lnTo>
                    <a:pt x="2060" y="2455"/>
                  </a:lnTo>
                  <a:lnTo>
                    <a:pt x="2113" y="2417"/>
                  </a:lnTo>
                  <a:lnTo>
                    <a:pt x="2166" y="2375"/>
                  </a:lnTo>
                  <a:lnTo>
                    <a:pt x="2219" y="2331"/>
                  </a:lnTo>
                  <a:lnTo>
                    <a:pt x="2271" y="2284"/>
                  </a:lnTo>
                  <a:lnTo>
                    <a:pt x="2322" y="2234"/>
                  </a:lnTo>
                  <a:lnTo>
                    <a:pt x="2460" y="2368"/>
                  </a:lnTo>
                  <a:lnTo>
                    <a:pt x="2460" y="2368"/>
                  </a:lnTo>
                  <a:lnTo>
                    <a:pt x="2406" y="2421"/>
                  </a:lnTo>
                  <a:lnTo>
                    <a:pt x="2350" y="2470"/>
                  </a:lnTo>
                  <a:lnTo>
                    <a:pt x="2293" y="2518"/>
                  </a:lnTo>
                  <a:lnTo>
                    <a:pt x="2235" y="2563"/>
                  </a:lnTo>
                  <a:lnTo>
                    <a:pt x="2206" y="2585"/>
                  </a:lnTo>
                  <a:lnTo>
                    <a:pt x="2176" y="2606"/>
                  </a:lnTo>
                  <a:lnTo>
                    <a:pt x="2146" y="2627"/>
                  </a:lnTo>
                  <a:lnTo>
                    <a:pt x="2115" y="2646"/>
                  </a:lnTo>
                  <a:lnTo>
                    <a:pt x="2085" y="2664"/>
                  </a:lnTo>
                  <a:lnTo>
                    <a:pt x="2052" y="2682"/>
                  </a:lnTo>
                  <a:lnTo>
                    <a:pt x="2021" y="2699"/>
                  </a:lnTo>
                  <a:lnTo>
                    <a:pt x="1988" y="2715"/>
                  </a:lnTo>
                  <a:lnTo>
                    <a:pt x="1955" y="2730"/>
                  </a:lnTo>
                  <a:lnTo>
                    <a:pt x="1921" y="2745"/>
                  </a:lnTo>
                  <a:lnTo>
                    <a:pt x="1887" y="2758"/>
                  </a:lnTo>
                  <a:lnTo>
                    <a:pt x="1851" y="2771"/>
                  </a:lnTo>
                  <a:lnTo>
                    <a:pt x="1815" y="2783"/>
                  </a:lnTo>
                  <a:lnTo>
                    <a:pt x="1778" y="2793"/>
                  </a:lnTo>
                  <a:lnTo>
                    <a:pt x="1741" y="2803"/>
                  </a:lnTo>
                  <a:lnTo>
                    <a:pt x="1704" y="2812"/>
                  </a:lnTo>
                  <a:lnTo>
                    <a:pt x="1664" y="2821"/>
                  </a:lnTo>
                  <a:lnTo>
                    <a:pt x="1625" y="2827"/>
                  </a:lnTo>
                  <a:lnTo>
                    <a:pt x="1585" y="2834"/>
                  </a:lnTo>
                  <a:lnTo>
                    <a:pt x="1543" y="2839"/>
                  </a:lnTo>
                  <a:lnTo>
                    <a:pt x="1500" y="2843"/>
                  </a:lnTo>
                  <a:lnTo>
                    <a:pt x="1457" y="2845"/>
                  </a:lnTo>
                  <a:lnTo>
                    <a:pt x="1413" y="2846"/>
                  </a:lnTo>
                  <a:lnTo>
                    <a:pt x="1368" y="2848"/>
                  </a:lnTo>
                  <a:lnTo>
                    <a:pt x="1368" y="2848"/>
                  </a:lnTo>
                  <a:lnTo>
                    <a:pt x="1331" y="2846"/>
                  </a:lnTo>
                  <a:lnTo>
                    <a:pt x="1294" y="2845"/>
                  </a:lnTo>
                  <a:lnTo>
                    <a:pt x="1259" y="2843"/>
                  </a:lnTo>
                  <a:lnTo>
                    <a:pt x="1222" y="2840"/>
                  </a:lnTo>
                  <a:lnTo>
                    <a:pt x="1187" y="2836"/>
                  </a:lnTo>
                  <a:lnTo>
                    <a:pt x="1153" y="2831"/>
                  </a:lnTo>
                  <a:lnTo>
                    <a:pt x="1118" y="2825"/>
                  </a:lnTo>
                  <a:lnTo>
                    <a:pt x="1083" y="2819"/>
                  </a:lnTo>
                  <a:lnTo>
                    <a:pt x="1049" y="2811"/>
                  </a:lnTo>
                  <a:lnTo>
                    <a:pt x="1015" y="2803"/>
                  </a:lnTo>
                  <a:lnTo>
                    <a:pt x="982" y="2795"/>
                  </a:lnTo>
                  <a:lnTo>
                    <a:pt x="950" y="2784"/>
                  </a:lnTo>
                  <a:lnTo>
                    <a:pt x="917" y="2773"/>
                  </a:lnTo>
                  <a:lnTo>
                    <a:pt x="885" y="2762"/>
                  </a:lnTo>
                  <a:lnTo>
                    <a:pt x="854" y="2750"/>
                  </a:lnTo>
                  <a:lnTo>
                    <a:pt x="822" y="2738"/>
                  </a:lnTo>
                  <a:lnTo>
                    <a:pt x="792" y="2724"/>
                  </a:lnTo>
                  <a:lnTo>
                    <a:pt x="761" y="2709"/>
                  </a:lnTo>
                  <a:lnTo>
                    <a:pt x="731" y="2694"/>
                  </a:lnTo>
                  <a:lnTo>
                    <a:pt x="702" y="2678"/>
                  </a:lnTo>
                  <a:lnTo>
                    <a:pt x="673" y="2662"/>
                  </a:lnTo>
                  <a:lnTo>
                    <a:pt x="645" y="2644"/>
                  </a:lnTo>
                  <a:lnTo>
                    <a:pt x="617" y="2627"/>
                  </a:lnTo>
                  <a:lnTo>
                    <a:pt x="590" y="2608"/>
                  </a:lnTo>
                  <a:lnTo>
                    <a:pt x="563" y="2589"/>
                  </a:lnTo>
                  <a:lnTo>
                    <a:pt x="536" y="2568"/>
                  </a:lnTo>
                  <a:lnTo>
                    <a:pt x="510" y="2548"/>
                  </a:lnTo>
                  <a:lnTo>
                    <a:pt x="485" y="2527"/>
                  </a:lnTo>
                  <a:lnTo>
                    <a:pt x="459" y="2505"/>
                  </a:lnTo>
                  <a:lnTo>
                    <a:pt x="435" y="2483"/>
                  </a:lnTo>
                  <a:lnTo>
                    <a:pt x="413" y="2460"/>
                  </a:lnTo>
                  <a:lnTo>
                    <a:pt x="389" y="2436"/>
                  </a:lnTo>
                  <a:lnTo>
                    <a:pt x="366" y="2412"/>
                  </a:lnTo>
                  <a:lnTo>
                    <a:pt x="344" y="2386"/>
                  </a:lnTo>
                  <a:lnTo>
                    <a:pt x="323" y="2361"/>
                  </a:lnTo>
                  <a:lnTo>
                    <a:pt x="303" y="2336"/>
                  </a:lnTo>
                  <a:lnTo>
                    <a:pt x="283" y="2309"/>
                  </a:lnTo>
                  <a:lnTo>
                    <a:pt x="262" y="2283"/>
                  </a:lnTo>
                  <a:lnTo>
                    <a:pt x="243" y="2255"/>
                  </a:lnTo>
                  <a:lnTo>
                    <a:pt x="226" y="2227"/>
                  </a:lnTo>
                  <a:lnTo>
                    <a:pt x="208" y="2198"/>
                  </a:lnTo>
                  <a:lnTo>
                    <a:pt x="190" y="2169"/>
                  </a:lnTo>
                  <a:lnTo>
                    <a:pt x="174" y="2140"/>
                  </a:lnTo>
                  <a:lnTo>
                    <a:pt x="159" y="2110"/>
                  </a:lnTo>
                  <a:lnTo>
                    <a:pt x="144" y="2079"/>
                  </a:lnTo>
                  <a:lnTo>
                    <a:pt x="130" y="2049"/>
                  </a:lnTo>
                  <a:lnTo>
                    <a:pt x="116" y="2018"/>
                  </a:lnTo>
                  <a:lnTo>
                    <a:pt x="103" y="1986"/>
                  </a:lnTo>
                  <a:lnTo>
                    <a:pt x="91" y="1954"/>
                  </a:lnTo>
                  <a:lnTo>
                    <a:pt x="79" y="1922"/>
                  </a:lnTo>
                  <a:lnTo>
                    <a:pt x="69" y="1889"/>
                  </a:lnTo>
                  <a:lnTo>
                    <a:pt x="59" y="1856"/>
                  </a:lnTo>
                  <a:lnTo>
                    <a:pt x="49" y="1822"/>
                  </a:lnTo>
                  <a:lnTo>
                    <a:pt x="41" y="1788"/>
                  </a:lnTo>
                  <a:lnTo>
                    <a:pt x="34" y="1753"/>
                  </a:lnTo>
                  <a:lnTo>
                    <a:pt x="26" y="1719"/>
                  </a:lnTo>
                  <a:lnTo>
                    <a:pt x="20" y="1684"/>
                  </a:lnTo>
                  <a:lnTo>
                    <a:pt x="15" y="1649"/>
                  </a:lnTo>
                  <a:lnTo>
                    <a:pt x="10" y="1613"/>
                  </a:lnTo>
                  <a:lnTo>
                    <a:pt x="6" y="1578"/>
                  </a:lnTo>
                  <a:lnTo>
                    <a:pt x="3" y="1541"/>
                  </a:lnTo>
                  <a:lnTo>
                    <a:pt x="1" y="1505"/>
                  </a:lnTo>
                  <a:lnTo>
                    <a:pt x="0" y="1468"/>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25"/>
            <p:cNvSpPr>
              <a:spLocks noEditPoints="1"/>
            </p:cNvSpPr>
            <p:nvPr userDrawn="1"/>
          </p:nvSpPr>
          <p:spPr bwMode="auto">
            <a:xfrm>
              <a:off x="2651" y="1101"/>
              <a:ext cx="692" cy="712"/>
            </a:xfrm>
            <a:custGeom>
              <a:avLst/>
              <a:gdLst>
                <a:gd name="T0" fmla="*/ 2532 w 2767"/>
                <a:gd name="T1" fmla="*/ 1175 h 2848"/>
                <a:gd name="T2" fmla="*/ 2392 w 2767"/>
                <a:gd name="T3" fmla="*/ 783 h 2848"/>
                <a:gd name="T4" fmla="*/ 2139 w 2767"/>
                <a:gd name="T5" fmla="*/ 469 h 2848"/>
                <a:gd name="T6" fmla="*/ 1824 w 2767"/>
                <a:gd name="T7" fmla="*/ 271 h 2848"/>
                <a:gd name="T8" fmla="*/ 1625 w 2767"/>
                <a:gd name="T9" fmla="*/ 211 h 2848"/>
                <a:gd name="T10" fmla="*/ 1410 w 2767"/>
                <a:gd name="T11" fmla="*/ 186 h 2848"/>
                <a:gd name="T12" fmla="*/ 1224 w 2767"/>
                <a:gd name="T13" fmla="*/ 194 h 2848"/>
                <a:gd name="T14" fmla="*/ 1019 w 2767"/>
                <a:gd name="T15" fmla="*/ 240 h 2848"/>
                <a:gd name="T16" fmla="*/ 757 w 2767"/>
                <a:gd name="T17" fmla="*/ 364 h 2848"/>
                <a:gd name="T18" fmla="*/ 467 w 2767"/>
                <a:gd name="T19" fmla="*/ 633 h 2848"/>
                <a:gd name="T20" fmla="*/ 279 w 2767"/>
                <a:gd name="T21" fmla="*/ 993 h 2848"/>
                <a:gd name="T22" fmla="*/ 212 w 2767"/>
                <a:gd name="T23" fmla="*/ 1416 h 2848"/>
                <a:gd name="T24" fmla="*/ 247 w 2767"/>
                <a:gd name="T25" fmla="*/ 1732 h 2848"/>
                <a:gd name="T26" fmla="*/ 404 w 2767"/>
                <a:gd name="T27" fmla="*/ 2115 h 2848"/>
                <a:gd name="T28" fmla="*/ 670 w 2767"/>
                <a:gd name="T29" fmla="*/ 2416 h 2848"/>
                <a:gd name="T30" fmla="*/ 971 w 2767"/>
                <a:gd name="T31" fmla="*/ 2586 h 2848"/>
                <a:gd name="T32" fmla="*/ 1171 w 2767"/>
                <a:gd name="T33" fmla="*/ 2643 h 2848"/>
                <a:gd name="T34" fmla="*/ 1387 w 2767"/>
                <a:gd name="T35" fmla="*/ 2662 h 2848"/>
                <a:gd name="T36" fmla="*/ 1573 w 2767"/>
                <a:gd name="T37" fmla="*/ 2648 h 2848"/>
                <a:gd name="T38" fmla="*/ 1776 w 2767"/>
                <a:gd name="T39" fmla="*/ 2597 h 2848"/>
                <a:gd name="T40" fmla="*/ 2056 w 2767"/>
                <a:gd name="T41" fmla="*/ 2452 h 2848"/>
                <a:gd name="T42" fmla="*/ 2333 w 2767"/>
                <a:gd name="T43" fmla="*/ 2168 h 2848"/>
                <a:gd name="T44" fmla="*/ 2506 w 2767"/>
                <a:gd name="T45" fmla="*/ 1798 h 2848"/>
                <a:gd name="T46" fmla="*/ 0 w 2767"/>
                <a:gd name="T47" fmla="*/ 1431 h 2848"/>
                <a:gd name="T48" fmla="*/ 10 w 2767"/>
                <a:gd name="T49" fmla="*/ 1249 h 2848"/>
                <a:gd name="T50" fmla="*/ 56 w 2767"/>
                <a:gd name="T51" fmla="*/ 1013 h 2848"/>
                <a:gd name="T52" fmla="*/ 139 w 2767"/>
                <a:gd name="T53" fmla="*/ 791 h 2848"/>
                <a:gd name="T54" fmla="*/ 255 w 2767"/>
                <a:gd name="T55" fmla="*/ 587 h 2848"/>
                <a:gd name="T56" fmla="*/ 404 w 2767"/>
                <a:gd name="T57" fmla="*/ 407 h 2848"/>
                <a:gd name="T58" fmla="*/ 582 w 2767"/>
                <a:gd name="T59" fmla="*/ 253 h 2848"/>
                <a:gd name="T60" fmla="*/ 787 w 2767"/>
                <a:gd name="T61" fmla="*/ 131 h 2848"/>
                <a:gd name="T62" fmla="*/ 1018 w 2767"/>
                <a:gd name="T63" fmla="*/ 48 h 2848"/>
                <a:gd name="T64" fmla="*/ 1272 w 2767"/>
                <a:gd name="T65" fmla="*/ 5 h 2848"/>
                <a:gd name="T66" fmla="*/ 1503 w 2767"/>
                <a:gd name="T67" fmla="*/ 5 h 2848"/>
                <a:gd name="T68" fmla="*/ 1755 w 2767"/>
                <a:gd name="T69" fmla="*/ 47 h 2848"/>
                <a:gd name="T70" fmla="*/ 1985 w 2767"/>
                <a:gd name="T71" fmla="*/ 130 h 2848"/>
                <a:gd name="T72" fmla="*/ 2190 w 2767"/>
                <a:gd name="T73" fmla="*/ 250 h 2848"/>
                <a:gd name="T74" fmla="*/ 2367 w 2767"/>
                <a:gd name="T75" fmla="*/ 403 h 2848"/>
                <a:gd name="T76" fmla="*/ 2513 w 2767"/>
                <a:gd name="T77" fmla="*/ 582 h 2848"/>
                <a:gd name="T78" fmla="*/ 2629 w 2767"/>
                <a:gd name="T79" fmla="*/ 784 h 2848"/>
                <a:gd name="T80" fmla="*/ 2711 w 2767"/>
                <a:gd name="T81" fmla="*/ 1007 h 2848"/>
                <a:gd name="T82" fmla="*/ 2757 w 2767"/>
                <a:gd name="T83" fmla="*/ 1242 h 2848"/>
                <a:gd name="T84" fmla="*/ 2767 w 2767"/>
                <a:gd name="T85" fmla="*/ 1424 h 2848"/>
                <a:gd name="T86" fmla="*/ 2747 w 2767"/>
                <a:gd name="T87" fmla="*/ 1666 h 2848"/>
                <a:gd name="T88" fmla="*/ 2690 w 2767"/>
                <a:gd name="T89" fmla="*/ 1899 h 2848"/>
                <a:gd name="T90" fmla="*/ 2598 w 2767"/>
                <a:gd name="T91" fmla="*/ 2116 h 2848"/>
                <a:gd name="T92" fmla="*/ 2471 w 2767"/>
                <a:gd name="T93" fmla="*/ 2314 h 2848"/>
                <a:gd name="T94" fmla="*/ 2315 w 2767"/>
                <a:gd name="T95" fmla="*/ 2489 h 2848"/>
                <a:gd name="T96" fmla="*/ 2129 w 2767"/>
                <a:gd name="T97" fmla="*/ 2633 h 2848"/>
                <a:gd name="T98" fmla="*/ 1916 w 2767"/>
                <a:gd name="T99" fmla="*/ 2744 h 2848"/>
                <a:gd name="T100" fmla="*/ 1678 w 2767"/>
                <a:gd name="T101" fmla="*/ 2817 h 2848"/>
                <a:gd name="T102" fmla="*/ 1418 w 2767"/>
                <a:gd name="T103" fmla="*/ 2846 h 2848"/>
                <a:gd name="T104" fmla="*/ 1189 w 2767"/>
                <a:gd name="T105" fmla="*/ 2835 h 2848"/>
                <a:gd name="T106" fmla="*/ 942 w 2767"/>
                <a:gd name="T107" fmla="*/ 2781 h 2848"/>
                <a:gd name="T108" fmla="*/ 720 w 2767"/>
                <a:gd name="T109" fmla="*/ 2687 h 2848"/>
                <a:gd name="T110" fmla="*/ 523 w 2767"/>
                <a:gd name="T111" fmla="*/ 2557 h 2848"/>
                <a:gd name="T112" fmla="*/ 355 w 2767"/>
                <a:gd name="T113" fmla="*/ 2397 h 2848"/>
                <a:gd name="T114" fmla="*/ 216 w 2767"/>
                <a:gd name="T115" fmla="*/ 2210 h 2848"/>
                <a:gd name="T116" fmla="*/ 110 w 2767"/>
                <a:gd name="T117" fmla="*/ 2001 h 2848"/>
                <a:gd name="T118" fmla="*/ 39 w 2767"/>
                <a:gd name="T119" fmla="*/ 1775 h 2848"/>
                <a:gd name="T120" fmla="*/ 3 w 2767"/>
                <a:gd name="T121" fmla="*/ 1536 h 2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67" h="2848">
                  <a:moveTo>
                    <a:pt x="2555" y="1431"/>
                  </a:moveTo>
                  <a:lnTo>
                    <a:pt x="2555" y="1424"/>
                  </a:lnTo>
                  <a:lnTo>
                    <a:pt x="2555" y="1424"/>
                  </a:lnTo>
                  <a:lnTo>
                    <a:pt x="2554" y="1361"/>
                  </a:lnTo>
                  <a:lnTo>
                    <a:pt x="2549" y="1297"/>
                  </a:lnTo>
                  <a:lnTo>
                    <a:pt x="2542" y="1235"/>
                  </a:lnTo>
                  <a:lnTo>
                    <a:pt x="2532" y="1175"/>
                  </a:lnTo>
                  <a:lnTo>
                    <a:pt x="2519" y="1115"/>
                  </a:lnTo>
                  <a:lnTo>
                    <a:pt x="2504" y="1057"/>
                  </a:lnTo>
                  <a:lnTo>
                    <a:pt x="2487" y="999"/>
                  </a:lnTo>
                  <a:lnTo>
                    <a:pt x="2466" y="944"/>
                  </a:lnTo>
                  <a:lnTo>
                    <a:pt x="2444" y="888"/>
                  </a:lnTo>
                  <a:lnTo>
                    <a:pt x="2418" y="835"/>
                  </a:lnTo>
                  <a:lnTo>
                    <a:pt x="2392" y="783"/>
                  </a:lnTo>
                  <a:lnTo>
                    <a:pt x="2362" y="733"/>
                  </a:lnTo>
                  <a:lnTo>
                    <a:pt x="2330" y="685"/>
                  </a:lnTo>
                  <a:lnTo>
                    <a:pt x="2296" y="638"/>
                  </a:lnTo>
                  <a:lnTo>
                    <a:pt x="2261" y="592"/>
                  </a:lnTo>
                  <a:lnTo>
                    <a:pt x="2221" y="549"/>
                  </a:lnTo>
                  <a:lnTo>
                    <a:pt x="2182" y="508"/>
                  </a:lnTo>
                  <a:lnTo>
                    <a:pt x="2139" y="469"/>
                  </a:lnTo>
                  <a:lnTo>
                    <a:pt x="2095" y="432"/>
                  </a:lnTo>
                  <a:lnTo>
                    <a:pt x="2050" y="398"/>
                  </a:lnTo>
                  <a:lnTo>
                    <a:pt x="2003" y="365"/>
                  </a:lnTo>
                  <a:lnTo>
                    <a:pt x="1954" y="336"/>
                  </a:lnTo>
                  <a:lnTo>
                    <a:pt x="1902" y="308"/>
                  </a:lnTo>
                  <a:lnTo>
                    <a:pt x="1850" y="283"/>
                  </a:lnTo>
                  <a:lnTo>
                    <a:pt x="1824" y="271"/>
                  </a:lnTo>
                  <a:lnTo>
                    <a:pt x="1796" y="260"/>
                  </a:lnTo>
                  <a:lnTo>
                    <a:pt x="1768" y="250"/>
                  </a:lnTo>
                  <a:lnTo>
                    <a:pt x="1740" y="241"/>
                  </a:lnTo>
                  <a:lnTo>
                    <a:pt x="1712" y="232"/>
                  </a:lnTo>
                  <a:lnTo>
                    <a:pt x="1683" y="225"/>
                  </a:lnTo>
                  <a:lnTo>
                    <a:pt x="1654" y="217"/>
                  </a:lnTo>
                  <a:lnTo>
                    <a:pt x="1625" y="211"/>
                  </a:lnTo>
                  <a:lnTo>
                    <a:pt x="1595" y="204"/>
                  </a:lnTo>
                  <a:lnTo>
                    <a:pt x="1566" y="199"/>
                  </a:lnTo>
                  <a:lnTo>
                    <a:pt x="1536" y="196"/>
                  </a:lnTo>
                  <a:lnTo>
                    <a:pt x="1504" y="192"/>
                  </a:lnTo>
                  <a:lnTo>
                    <a:pt x="1474" y="189"/>
                  </a:lnTo>
                  <a:lnTo>
                    <a:pt x="1442" y="187"/>
                  </a:lnTo>
                  <a:lnTo>
                    <a:pt x="1410" y="186"/>
                  </a:lnTo>
                  <a:lnTo>
                    <a:pt x="1379" y="186"/>
                  </a:lnTo>
                  <a:lnTo>
                    <a:pt x="1379" y="186"/>
                  </a:lnTo>
                  <a:lnTo>
                    <a:pt x="1347" y="186"/>
                  </a:lnTo>
                  <a:lnTo>
                    <a:pt x="1316" y="187"/>
                  </a:lnTo>
                  <a:lnTo>
                    <a:pt x="1285" y="189"/>
                  </a:lnTo>
                  <a:lnTo>
                    <a:pt x="1254" y="192"/>
                  </a:lnTo>
                  <a:lnTo>
                    <a:pt x="1224" y="194"/>
                  </a:lnTo>
                  <a:lnTo>
                    <a:pt x="1193" y="199"/>
                  </a:lnTo>
                  <a:lnTo>
                    <a:pt x="1163" y="204"/>
                  </a:lnTo>
                  <a:lnTo>
                    <a:pt x="1134" y="210"/>
                  </a:lnTo>
                  <a:lnTo>
                    <a:pt x="1105" y="217"/>
                  </a:lnTo>
                  <a:lnTo>
                    <a:pt x="1076" y="223"/>
                  </a:lnTo>
                  <a:lnTo>
                    <a:pt x="1047" y="232"/>
                  </a:lnTo>
                  <a:lnTo>
                    <a:pt x="1019" y="240"/>
                  </a:lnTo>
                  <a:lnTo>
                    <a:pt x="991" y="250"/>
                  </a:lnTo>
                  <a:lnTo>
                    <a:pt x="963" y="260"/>
                  </a:lnTo>
                  <a:lnTo>
                    <a:pt x="937" y="270"/>
                  </a:lnTo>
                  <a:lnTo>
                    <a:pt x="910" y="282"/>
                  </a:lnTo>
                  <a:lnTo>
                    <a:pt x="857" y="307"/>
                  </a:lnTo>
                  <a:lnTo>
                    <a:pt x="807" y="333"/>
                  </a:lnTo>
                  <a:lnTo>
                    <a:pt x="757" y="364"/>
                  </a:lnTo>
                  <a:lnTo>
                    <a:pt x="711" y="395"/>
                  </a:lnTo>
                  <a:lnTo>
                    <a:pt x="665" y="429"/>
                  </a:lnTo>
                  <a:lnTo>
                    <a:pt x="622" y="466"/>
                  </a:lnTo>
                  <a:lnTo>
                    <a:pt x="581" y="505"/>
                  </a:lnTo>
                  <a:lnTo>
                    <a:pt x="540" y="546"/>
                  </a:lnTo>
                  <a:lnTo>
                    <a:pt x="502" y="589"/>
                  </a:lnTo>
                  <a:lnTo>
                    <a:pt x="467" y="633"/>
                  </a:lnTo>
                  <a:lnTo>
                    <a:pt x="433" y="680"/>
                  </a:lnTo>
                  <a:lnTo>
                    <a:pt x="401" y="728"/>
                  </a:lnTo>
                  <a:lnTo>
                    <a:pt x="372" y="778"/>
                  </a:lnTo>
                  <a:lnTo>
                    <a:pt x="346" y="829"/>
                  </a:lnTo>
                  <a:lnTo>
                    <a:pt x="320" y="882"/>
                  </a:lnTo>
                  <a:lnTo>
                    <a:pt x="299" y="936"/>
                  </a:lnTo>
                  <a:lnTo>
                    <a:pt x="279" y="993"/>
                  </a:lnTo>
                  <a:lnTo>
                    <a:pt x="261" y="1050"/>
                  </a:lnTo>
                  <a:lnTo>
                    <a:pt x="246" y="1108"/>
                  </a:lnTo>
                  <a:lnTo>
                    <a:pt x="235" y="1167"/>
                  </a:lnTo>
                  <a:lnTo>
                    <a:pt x="224" y="1228"/>
                  </a:lnTo>
                  <a:lnTo>
                    <a:pt x="217" y="1290"/>
                  </a:lnTo>
                  <a:lnTo>
                    <a:pt x="213" y="1353"/>
                  </a:lnTo>
                  <a:lnTo>
                    <a:pt x="212" y="1416"/>
                  </a:lnTo>
                  <a:lnTo>
                    <a:pt x="212" y="1424"/>
                  </a:lnTo>
                  <a:lnTo>
                    <a:pt x="212" y="1424"/>
                  </a:lnTo>
                  <a:lnTo>
                    <a:pt x="213" y="1487"/>
                  </a:lnTo>
                  <a:lnTo>
                    <a:pt x="217" y="1550"/>
                  </a:lnTo>
                  <a:lnTo>
                    <a:pt x="224" y="1612"/>
                  </a:lnTo>
                  <a:lnTo>
                    <a:pt x="235" y="1673"/>
                  </a:lnTo>
                  <a:lnTo>
                    <a:pt x="247" y="1732"/>
                  </a:lnTo>
                  <a:lnTo>
                    <a:pt x="262" y="1790"/>
                  </a:lnTo>
                  <a:lnTo>
                    <a:pt x="280" y="1848"/>
                  </a:lnTo>
                  <a:lnTo>
                    <a:pt x="300" y="1904"/>
                  </a:lnTo>
                  <a:lnTo>
                    <a:pt x="322" y="1959"/>
                  </a:lnTo>
                  <a:lnTo>
                    <a:pt x="347" y="2013"/>
                  </a:lnTo>
                  <a:lnTo>
                    <a:pt x="375" y="2064"/>
                  </a:lnTo>
                  <a:lnTo>
                    <a:pt x="404" y="2115"/>
                  </a:lnTo>
                  <a:lnTo>
                    <a:pt x="437" y="2163"/>
                  </a:lnTo>
                  <a:lnTo>
                    <a:pt x="469" y="2210"/>
                  </a:lnTo>
                  <a:lnTo>
                    <a:pt x="506" y="2255"/>
                  </a:lnTo>
                  <a:lnTo>
                    <a:pt x="544" y="2298"/>
                  </a:lnTo>
                  <a:lnTo>
                    <a:pt x="584" y="2340"/>
                  </a:lnTo>
                  <a:lnTo>
                    <a:pt x="626" y="2378"/>
                  </a:lnTo>
                  <a:lnTo>
                    <a:pt x="670" y="2416"/>
                  </a:lnTo>
                  <a:lnTo>
                    <a:pt x="716" y="2450"/>
                  </a:lnTo>
                  <a:lnTo>
                    <a:pt x="764" y="2483"/>
                  </a:lnTo>
                  <a:lnTo>
                    <a:pt x="813" y="2512"/>
                  </a:lnTo>
                  <a:lnTo>
                    <a:pt x="864" y="2539"/>
                  </a:lnTo>
                  <a:lnTo>
                    <a:pt x="917" y="2565"/>
                  </a:lnTo>
                  <a:lnTo>
                    <a:pt x="943" y="2576"/>
                  </a:lnTo>
                  <a:lnTo>
                    <a:pt x="971" y="2586"/>
                  </a:lnTo>
                  <a:lnTo>
                    <a:pt x="999" y="2596"/>
                  </a:lnTo>
                  <a:lnTo>
                    <a:pt x="1027" y="2606"/>
                  </a:lnTo>
                  <a:lnTo>
                    <a:pt x="1054" y="2615"/>
                  </a:lnTo>
                  <a:lnTo>
                    <a:pt x="1083" y="2623"/>
                  </a:lnTo>
                  <a:lnTo>
                    <a:pt x="1112" y="2630"/>
                  </a:lnTo>
                  <a:lnTo>
                    <a:pt x="1141" y="2637"/>
                  </a:lnTo>
                  <a:lnTo>
                    <a:pt x="1171" y="2643"/>
                  </a:lnTo>
                  <a:lnTo>
                    <a:pt x="1201" y="2648"/>
                  </a:lnTo>
                  <a:lnTo>
                    <a:pt x="1231" y="2652"/>
                  </a:lnTo>
                  <a:lnTo>
                    <a:pt x="1261" y="2656"/>
                  </a:lnTo>
                  <a:lnTo>
                    <a:pt x="1293" y="2658"/>
                  </a:lnTo>
                  <a:lnTo>
                    <a:pt x="1323" y="2661"/>
                  </a:lnTo>
                  <a:lnTo>
                    <a:pt x="1355" y="2662"/>
                  </a:lnTo>
                  <a:lnTo>
                    <a:pt x="1387" y="2662"/>
                  </a:lnTo>
                  <a:lnTo>
                    <a:pt x="1387" y="2662"/>
                  </a:lnTo>
                  <a:lnTo>
                    <a:pt x="1419" y="2662"/>
                  </a:lnTo>
                  <a:lnTo>
                    <a:pt x="1450" y="2661"/>
                  </a:lnTo>
                  <a:lnTo>
                    <a:pt x="1481" y="2658"/>
                  </a:lnTo>
                  <a:lnTo>
                    <a:pt x="1513" y="2656"/>
                  </a:lnTo>
                  <a:lnTo>
                    <a:pt x="1543" y="2652"/>
                  </a:lnTo>
                  <a:lnTo>
                    <a:pt x="1573" y="2648"/>
                  </a:lnTo>
                  <a:lnTo>
                    <a:pt x="1602" y="2643"/>
                  </a:lnTo>
                  <a:lnTo>
                    <a:pt x="1633" y="2637"/>
                  </a:lnTo>
                  <a:lnTo>
                    <a:pt x="1662" y="2630"/>
                  </a:lnTo>
                  <a:lnTo>
                    <a:pt x="1691" y="2624"/>
                  </a:lnTo>
                  <a:lnTo>
                    <a:pt x="1719" y="2615"/>
                  </a:lnTo>
                  <a:lnTo>
                    <a:pt x="1748" y="2606"/>
                  </a:lnTo>
                  <a:lnTo>
                    <a:pt x="1776" y="2597"/>
                  </a:lnTo>
                  <a:lnTo>
                    <a:pt x="1802" y="2587"/>
                  </a:lnTo>
                  <a:lnTo>
                    <a:pt x="1830" y="2577"/>
                  </a:lnTo>
                  <a:lnTo>
                    <a:pt x="1856" y="2566"/>
                  </a:lnTo>
                  <a:lnTo>
                    <a:pt x="1908" y="2541"/>
                  </a:lnTo>
                  <a:lnTo>
                    <a:pt x="1959" y="2514"/>
                  </a:lnTo>
                  <a:lnTo>
                    <a:pt x="2008" y="2484"/>
                  </a:lnTo>
                  <a:lnTo>
                    <a:pt x="2056" y="2452"/>
                  </a:lnTo>
                  <a:lnTo>
                    <a:pt x="2100" y="2418"/>
                  </a:lnTo>
                  <a:lnTo>
                    <a:pt x="2144" y="2381"/>
                  </a:lnTo>
                  <a:lnTo>
                    <a:pt x="2186" y="2342"/>
                  </a:lnTo>
                  <a:lnTo>
                    <a:pt x="2226" y="2302"/>
                  </a:lnTo>
                  <a:lnTo>
                    <a:pt x="2263" y="2259"/>
                  </a:lnTo>
                  <a:lnTo>
                    <a:pt x="2300" y="2215"/>
                  </a:lnTo>
                  <a:lnTo>
                    <a:pt x="2333" y="2168"/>
                  </a:lnTo>
                  <a:lnTo>
                    <a:pt x="2364" y="2120"/>
                  </a:lnTo>
                  <a:lnTo>
                    <a:pt x="2393" y="2071"/>
                  </a:lnTo>
                  <a:lnTo>
                    <a:pt x="2421" y="2019"/>
                  </a:lnTo>
                  <a:lnTo>
                    <a:pt x="2445" y="1966"/>
                  </a:lnTo>
                  <a:lnTo>
                    <a:pt x="2468" y="1911"/>
                  </a:lnTo>
                  <a:lnTo>
                    <a:pt x="2488" y="1855"/>
                  </a:lnTo>
                  <a:lnTo>
                    <a:pt x="2506" y="1798"/>
                  </a:lnTo>
                  <a:lnTo>
                    <a:pt x="2519" y="1740"/>
                  </a:lnTo>
                  <a:lnTo>
                    <a:pt x="2532" y="1680"/>
                  </a:lnTo>
                  <a:lnTo>
                    <a:pt x="2542" y="1620"/>
                  </a:lnTo>
                  <a:lnTo>
                    <a:pt x="2549" y="1558"/>
                  </a:lnTo>
                  <a:lnTo>
                    <a:pt x="2554" y="1494"/>
                  </a:lnTo>
                  <a:lnTo>
                    <a:pt x="2555" y="1431"/>
                  </a:lnTo>
                  <a:close/>
                  <a:moveTo>
                    <a:pt x="0" y="1431"/>
                  </a:moveTo>
                  <a:lnTo>
                    <a:pt x="0" y="1424"/>
                  </a:lnTo>
                  <a:lnTo>
                    <a:pt x="0" y="1424"/>
                  </a:lnTo>
                  <a:lnTo>
                    <a:pt x="0" y="1388"/>
                  </a:lnTo>
                  <a:lnTo>
                    <a:pt x="1" y="1353"/>
                  </a:lnTo>
                  <a:lnTo>
                    <a:pt x="3" y="1319"/>
                  </a:lnTo>
                  <a:lnTo>
                    <a:pt x="6" y="1283"/>
                  </a:lnTo>
                  <a:lnTo>
                    <a:pt x="10" y="1249"/>
                  </a:lnTo>
                  <a:lnTo>
                    <a:pt x="14" y="1215"/>
                  </a:lnTo>
                  <a:lnTo>
                    <a:pt x="19" y="1181"/>
                  </a:lnTo>
                  <a:lnTo>
                    <a:pt x="25" y="1147"/>
                  </a:lnTo>
                  <a:lnTo>
                    <a:pt x="31" y="1113"/>
                  </a:lnTo>
                  <a:lnTo>
                    <a:pt x="39" y="1080"/>
                  </a:lnTo>
                  <a:lnTo>
                    <a:pt x="48" y="1046"/>
                  </a:lnTo>
                  <a:lnTo>
                    <a:pt x="56" y="1013"/>
                  </a:lnTo>
                  <a:lnTo>
                    <a:pt x="65" y="980"/>
                  </a:lnTo>
                  <a:lnTo>
                    <a:pt x="75" y="949"/>
                  </a:lnTo>
                  <a:lnTo>
                    <a:pt x="87" y="916"/>
                  </a:lnTo>
                  <a:lnTo>
                    <a:pt x="99" y="884"/>
                  </a:lnTo>
                  <a:lnTo>
                    <a:pt x="112" y="853"/>
                  </a:lnTo>
                  <a:lnTo>
                    <a:pt x="125" y="822"/>
                  </a:lnTo>
                  <a:lnTo>
                    <a:pt x="139" y="791"/>
                  </a:lnTo>
                  <a:lnTo>
                    <a:pt x="154" y="760"/>
                  </a:lnTo>
                  <a:lnTo>
                    <a:pt x="169" y="731"/>
                  </a:lnTo>
                  <a:lnTo>
                    <a:pt x="184" y="701"/>
                  </a:lnTo>
                  <a:lnTo>
                    <a:pt x="202" y="672"/>
                  </a:lnTo>
                  <a:lnTo>
                    <a:pt x="218" y="643"/>
                  </a:lnTo>
                  <a:lnTo>
                    <a:pt x="237" y="615"/>
                  </a:lnTo>
                  <a:lnTo>
                    <a:pt x="255" y="587"/>
                  </a:lnTo>
                  <a:lnTo>
                    <a:pt x="275" y="560"/>
                  </a:lnTo>
                  <a:lnTo>
                    <a:pt x="294" y="533"/>
                  </a:lnTo>
                  <a:lnTo>
                    <a:pt x="315" y="506"/>
                  </a:lnTo>
                  <a:lnTo>
                    <a:pt x="337" y="481"/>
                  </a:lnTo>
                  <a:lnTo>
                    <a:pt x="358" y="455"/>
                  </a:lnTo>
                  <a:lnTo>
                    <a:pt x="381" y="431"/>
                  </a:lnTo>
                  <a:lnTo>
                    <a:pt x="404" y="407"/>
                  </a:lnTo>
                  <a:lnTo>
                    <a:pt x="428" y="383"/>
                  </a:lnTo>
                  <a:lnTo>
                    <a:pt x="452" y="359"/>
                  </a:lnTo>
                  <a:lnTo>
                    <a:pt x="477" y="337"/>
                  </a:lnTo>
                  <a:lnTo>
                    <a:pt x="502" y="314"/>
                  </a:lnTo>
                  <a:lnTo>
                    <a:pt x="528" y="293"/>
                  </a:lnTo>
                  <a:lnTo>
                    <a:pt x="554" y="273"/>
                  </a:lnTo>
                  <a:lnTo>
                    <a:pt x="582" y="253"/>
                  </a:lnTo>
                  <a:lnTo>
                    <a:pt x="610" y="234"/>
                  </a:lnTo>
                  <a:lnTo>
                    <a:pt x="637" y="215"/>
                  </a:lnTo>
                  <a:lnTo>
                    <a:pt x="667" y="197"/>
                  </a:lnTo>
                  <a:lnTo>
                    <a:pt x="696" y="179"/>
                  </a:lnTo>
                  <a:lnTo>
                    <a:pt x="726" y="163"/>
                  </a:lnTo>
                  <a:lnTo>
                    <a:pt x="756" y="146"/>
                  </a:lnTo>
                  <a:lnTo>
                    <a:pt x="787" y="131"/>
                  </a:lnTo>
                  <a:lnTo>
                    <a:pt x="818" y="117"/>
                  </a:lnTo>
                  <a:lnTo>
                    <a:pt x="851" y="103"/>
                  </a:lnTo>
                  <a:lnTo>
                    <a:pt x="883" y="91"/>
                  </a:lnTo>
                  <a:lnTo>
                    <a:pt x="917" y="78"/>
                  </a:lnTo>
                  <a:lnTo>
                    <a:pt x="949" y="67"/>
                  </a:lnTo>
                  <a:lnTo>
                    <a:pt x="984" y="57"/>
                  </a:lnTo>
                  <a:lnTo>
                    <a:pt x="1018" y="48"/>
                  </a:lnTo>
                  <a:lnTo>
                    <a:pt x="1053" y="39"/>
                  </a:lnTo>
                  <a:lnTo>
                    <a:pt x="1088" y="30"/>
                  </a:lnTo>
                  <a:lnTo>
                    <a:pt x="1124" y="24"/>
                  </a:lnTo>
                  <a:lnTo>
                    <a:pt x="1160" y="18"/>
                  </a:lnTo>
                  <a:lnTo>
                    <a:pt x="1197" y="12"/>
                  </a:lnTo>
                  <a:lnTo>
                    <a:pt x="1234" y="7"/>
                  </a:lnTo>
                  <a:lnTo>
                    <a:pt x="1272" y="5"/>
                  </a:lnTo>
                  <a:lnTo>
                    <a:pt x="1309" y="2"/>
                  </a:lnTo>
                  <a:lnTo>
                    <a:pt x="1349" y="1"/>
                  </a:lnTo>
                  <a:lnTo>
                    <a:pt x="1387" y="0"/>
                  </a:lnTo>
                  <a:lnTo>
                    <a:pt x="1387" y="0"/>
                  </a:lnTo>
                  <a:lnTo>
                    <a:pt x="1426" y="1"/>
                  </a:lnTo>
                  <a:lnTo>
                    <a:pt x="1465" y="2"/>
                  </a:lnTo>
                  <a:lnTo>
                    <a:pt x="1503" y="5"/>
                  </a:lnTo>
                  <a:lnTo>
                    <a:pt x="1539" y="7"/>
                  </a:lnTo>
                  <a:lnTo>
                    <a:pt x="1577" y="12"/>
                  </a:lnTo>
                  <a:lnTo>
                    <a:pt x="1614" y="18"/>
                  </a:lnTo>
                  <a:lnTo>
                    <a:pt x="1650" y="24"/>
                  </a:lnTo>
                  <a:lnTo>
                    <a:pt x="1686" y="30"/>
                  </a:lnTo>
                  <a:lnTo>
                    <a:pt x="1721" y="38"/>
                  </a:lnTo>
                  <a:lnTo>
                    <a:pt x="1755" y="47"/>
                  </a:lnTo>
                  <a:lnTo>
                    <a:pt x="1789" y="57"/>
                  </a:lnTo>
                  <a:lnTo>
                    <a:pt x="1824" y="67"/>
                  </a:lnTo>
                  <a:lnTo>
                    <a:pt x="1858" y="78"/>
                  </a:lnTo>
                  <a:lnTo>
                    <a:pt x="1890" y="90"/>
                  </a:lnTo>
                  <a:lnTo>
                    <a:pt x="1922" y="102"/>
                  </a:lnTo>
                  <a:lnTo>
                    <a:pt x="1955" y="116"/>
                  </a:lnTo>
                  <a:lnTo>
                    <a:pt x="1985" y="130"/>
                  </a:lnTo>
                  <a:lnTo>
                    <a:pt x="2017" y="145"/>
                  </a:lnTo>
                  <a:lnTo>
                    <a:pt x="2047" y="160"/>
                  </a:lnTo>
                  <a:lnTo>
                    <a:pt x="2076" y="178"/>
                  </a:lnTo>
                  <a:lnTo>
                    <a:pt x="2105" y="194"/>
                  </a:lnTo>
                  <a:lnTo>
                    <a:pt x="2134" y="212"/>
                  </a:lnTo>
                  <a:lnTo>
                    <a:pt x="2162" y="231"/>
                  </a:lnTo>
                  <a:lnTo>
                    <a:pt x="2190" y="250"/>
                  </a:lnTo>
                  <a:lnTo>
                    <a:pt x="2216" y="270"/>
                  </a:lnTo>
                  <a:lnTo>
                    <a:pt x="2243" y="290"/>
                  </a:lnTo>
                  <a:lnTo>
                    <a:pt x="2269" y="312"/>
                  </a:lnTo>
                  <a:lnTo>
                    <a:pt x="2295" y="333"/>
                  </a:lnTo>
                  <a:lnTo>
                    <a:pt x="2319" y="356"/>
                  </a:lnTo>
                  <a:lnTo>
                    <a:pt x="2343" y="379"/>
                  </a:lnTo>
                  <a:lnTo>
                    <a:pt x="2367" y="403"/>
                  </a:lnTo>
                  <a:lnTo>
                    <a:pt x="2389" y="427"/>
                  </a:lnTo>
                  <a:lnTo>
                    <a:pt x="2412" y="451"/>
                  </a:lnTo>
                  <a:lnTo>
                    <a:pt x="2434" y="476"/>
                  </a:lnTo>
                  <a:lnTo>
                    <a:pt x="2455" y="501"/>
                  </a:lnTo>
                  <a:lnTo>
                    <a:pt x="2475" y="528"/>
                  </a:lnTo>
                  <a:lnTo>
                    <a:pt x="2494" y="554"/>
                  </a:lnTo>
                  <a:lnTo>
                    <a:pt x="2513" y="582"/>
                  </a:lnTo>
                  <a:lnTo>
                    <a:pt x="2532" y="610"/>
                  </a:lnTo>
                  <a:lnTo>
                    <a:pt x="2550" y="638"/>
                  </a:lnTo>
                  <a:lnTo>
                    <a:pt x="2567" y="667"/>
                  </a:lnTo>
                  <a:lnTo>
                    <a:pt x="2584" y="696"/>
                  </a:lnTo>
                  <a:lnTo>
                    <a:pt x="2599" y="725"/>
                  </a:lnTo>
                  <a:lnTo>
                    <a:pt x="2614" y="754"/>
                  </a:lnTo>
                  <a:lnTo>
                    <a:pt x="2629" y="784"/>
                  </a:lnTo>
                  <a:lnTo>
                    <a:pt x="2643" y="816"/>
                  </a:lnTo>
                  <a:lnTo>
                    <a:pt x="2656" y="846"/>
                  </a:lnTo>
                  <a:lnTo>
                    <a:pt x="2669" y="878"/>
                  </a:lnTo>
                  <a:lnTo>
                    <a:pt x="2680" y="910"/>
                  </a:lnTo>
                  <a:lnTo>
                    <a:pt x="2691" y="941"/>
                  </a:lnTo>
                  <a:lnTo>
                    <a:pt x="2701" y="974"/>
                  </a:lnTo>
                  <a:lnTo>
                    <a:pt x="2711" y="1007"/>
                  </a:lnTo>
                  <a:lnTo>
                    <a:pt x="2720" y="1040"/>
                  </a:lnTo>
                  <a:lnTo>
                    <a:pt x="2728" y="1072"/>
                  </a:lnTo>
                  <a:lnTo>
                    <a:pt x="2735" y="1105"/>
                  </a:lnTo>
                  <a:lnTo>
                    <a:pt x="2742" y="1139"/>
                  </a:lnTo>
                  <a:lnTo>
                    <a:pt x="2748" y="1174"/>
                  </a:lnTo>
                  <a:lnTo>
                    <a:pt x="2753" y="1208"/>
                  </a:lnTo>
                  <a:lnTo>
                    <a:pt x="2757" y="1242"/>
                  </a:lnTo>
                  <a:lnTo>
                    <a:pt x="2761" y="1276"/>
                  </a:lnTo>
                  <a:lnTo>
                    <a:pt x="2763" y="1311"/>
                  </a:lnTo>
                  <a:lnTo>
                    <a:pt x="2766" y="1345"/>
                  </a:lnTo>
                  <a:lnTo>
                    <a:pt x="2767" y="1381"/>
                  </a:lnTo>
                  <a:lnTo>
                    <a:pt x="2767" y="1416"/>
                  </a:lnTo>
                  <a:lnTo>
                    <a:pt x="2767" y="1424"/>
                  </a:lnTo>
                  <a:lnTo>
                    <a:pt x="2767" y="1424"/>
                  </a:lnTo>
                  <a:lnTo>
                    <a:pt x="2767" y="1459"/>
                  </a:lnTo>
                  <a:lnTo>
                    <a:pt x="2766" y="1494"/>
                  </a:lnTo>
                  <a:lnTo>
                    <a:pt x="2763" y="1529"/>
                  </a:lnTo>
                  <a:lnTo>
                    <a:pt x="2761" y="1564"/>
                  </a:lnTo>
                  <a:lnTo>
                    <a:pt x="2757" y="1598"/>
                  </a:lnTo>
                  <a:lnTo>
                    <a:pt x="2753" y="1632"/>
                  </a:lnTo>
                  <a:lnTo>
                    <a:pt x="2747" y="1666"/>
                  </a:lnTo>
                  <a:lnTo>
                    <a:pt x="2742" y="1700"/>
                  </a:lnTo>
                  <a:lnTo>
                    <a:pt x="2735" y="1735"/>
                  </a:lnTo>
                  <a:lnTo>
                    <a:pt x="2728" y="1767"/>
                  </a:lnTo>
                  <a:lnTo>
                    <a:pt x="2719" y="1802"/>
                  </a:lnTo>
                  <a:lnTo>
                    <a:pt x="2710" y="1834"/>
                  </a:lnTo>
                  <a:lnTo>
                    <a:pt x="2700" y="1867"/>
                  </a:lnTo>
                  <a:lnTo>
                    <a:pt x="2690" y="1899"/>
                  </a:lnTo>
                  <a:lnTo>
                    <a:pt x="2679" y="1932"/>
                  </a:lnTo>
                  <a:lnTo>
                    <a:pt x="2667" y="1963"/>
                  </a:lnTo>
                  <a:lnTo>
                    <a:pt x="2655" y="1995"/>
                  </a:lnTo>
                  <a:lnTo>
                    <a:pt x="2642" y="2025"/>
                  </a:lnTo>
                  <a:lnTo>
                    <a:pt x="2628" y="2057"/>
                  </a:lnTo>
                  <a:lnTo>
                    <a:pt x="2613" y="2087"/>
                  </a:lnTo>
                  <a:lnTo>
                    <a:pt x="2598" y="2116"/>
                  </a:lnTo>
                  <a:lnTo>
                    <a:pt x="2581" y="2146"/>
                  </a:lnTo>
                  <a:lnTo>
                    <a:pt x="2565" y="2175"/>
                  </a:lnTo>
                  <a:lnTo>
                    <a:pt x="2547" y="2205"/>
                  </a:lnTo>
                  <a:lnTo>
                    <a:pt x="2530" y="2232"/>
                  </a:lnTo>
                  <a:lnTo>
                    <a:pt x="2511" y="2260"/>
                  </a:lnTo>
                  <a:lnTo>
                    <a:pt x="2492" y="2288"/>
                  </a:lnTo>
                  <a:lnTo>
                    <a:pt x="2471" y="2314"/>
                  </a:lnTo>
                  <a:lnTo>
                    <a:pt x="2451" y="2341"/>
                  </a:lnTo>
                  <a:lnTo>
                    <a:pt x="2430" y="2368"/>
                  </a:lnTo>
                  <a:lnTo>
                    <a:pt x="2408" y="2393"/>
                  </a:lnTo>
                  <a:lnTo>
                    <a:pt x="2386" y="2417"/>
                  </a:lnTo>
                  <a:lnTo>
                    <a:pt x="2363" y="2441"/>
                  </a:lnTo>
                  <a:lnTo>
                    <a:pt x="2339" y="2465"/>
                  </a:lnTo>
                  <a:lnTo>
                    <a:pt x="2315" y="2489"/>
                  </a:lnTo>
                  <a:lnTo>
                    <a:pt x="2290" y="2510"/>
                  </a:lnTo>
                  <a:lnTo>
                    <a:pt x="2264" y="2533"/>
                  </a:lnTo>
                  <a:lnTo>
                    <a:pt x="2238" y="2555"/>
                  </a:lnTo>
                  <a:lnTo>
                    <a:pt x="2211" y="2575"/>
                  </a:lnTo>
                  <a:lnTo>
                    <a:pt x="2185" y="2595"/>
                  </a:lnTo>
                  <a:lnTo>
                    <a:pt x="2157" y="2614"/>
                  </a:lnTo>
                  <a:lnTo>
                    <a:pt x="2129" y="2633"/>
                  </a:lnTo>
                  <a:lnTo>
                    <a:pt x="2100" y="2651"/>
                  </a:lnTo>
                  <a:lnTo>
                    <a:pt x="2070" y="2668"/>
                  </a:lnTo>
                  <a:lnTo>
                    <a:pt x="2041" y="2685"/>
                  </a:lnTo>
                  <a:lnTo>
                    <a:pt x="2010" y="2701"/>
                  </a:lnTo>
                  <a:lnTo>
                    <a:pt x="1979" y="2716"/>
                  </a:lnTo>
                  <a:lnTo>
                    <a:pt x="1947" y="2730"/>
                  </a:lnTo>
                  <a:lnTo>
                    <a:pt x="1916" y="2744"/>
                  </a:lnTo>
                  <a:lnTo>
                    <a:pt x="1883" y="2757"/>
                  </a:lnTo>
                  <a:lnTo>
                    <a:pt x="1850" y="2769"/>
                  </a:lnTo>
                  <a:lnTo>
                    <a:pt x="1817" y="2781"/>
                  </a:lnTo>
                  <a:lnTo>
                    <a:pt x="1783" y="2791"/>
                  </a:lnTo>
                  <a:lnTo>
                    <a:pt x="1749" y="2800"/>
                  </a:lnTo>
                  <a:lnTo>
                    <a:pt x="1714" y="2808"/>
                  </a:lnTo>
                  <a:lnTo>
                    <a:pt x="1678" y="2817"/>
                  </a:lnTo>
                  <a:lnTo>
                    <a:pt x="1643" y="2824"/>
                  </a:lnTo>
                  <a:lnTo>
                    <a:pt x="1606" y="2830"/>
                  </a:lnTo>
                  <a:lnTo>
                    <a:pt x="1570" y="2835"/>
                  </a:lnTo>
                  <a:lnTo>
                    <a:pt x="1532" y="2840"/>
                  </a:lnTo>
                  <a:lnTo>
                    <a:pt x="1495" y="2843"/>
                  </a:lnTo>
                  <a:lnTo>
                    <a:pt x="1456" y="2845"/>
                  </a:lnTo>
                  <a:lnTo>
                    <a:pt x="1418" y="2846"/>
                  </a:lnTo>
                  <a:lnTo>
                    <a:pt x="1379" y="2848"/>
                  </a:lnTo>
                  <a:lnTo>
                    <a:pt x="1379" y="2848"/>
                  </a:lnTo>
                  <a:lnTo>
                    <a:pt x="1340" y="2846"/>
                  </a:lnTo>
                  <a:lnTo>
                    <a:pt x="1302" y="2845"/>
                  </a:lnTo>
                  <a:lnTo>
                    <a:pt x="1264" y="2843"/>
                  </a:lnTo>
                  <a:lnTo>
                    <a:pt x="1226" y="2840"/>
                  </a:lnTo>
                  <a:lnTo>
                    <a:pt x="1189" y="2835"/>
                  </a:lnTo>
                  <a:lnTo>
                    <a:pt x="1153" y="2830"/>
                  </a:lnTo>
                  <a:lnTo>
                    <a:pt x="1116" y="2824"/>
                  </a:lnTo>
                  <a:lnTo>
                    <a:pt x="1081" y="2817"/>
                  </a:lnTo>
                  <a:lnTo>
                    <a:pt x="1045" y="2810"/>
                  </a:lnTo>
                  <a:lnTo>
                    <a:pt x="1010" y="2801"/>
                  </a:lnTo>
                  <a:lnTo>
                    <a:pt x="976" y="2791"/>
                  </a:lnTo>
                  <a:lnTo>
                    <a:pt x="942" y="2781"/>
                  </a:lnTo>
                  <a:lnTo>
                    <a:pt x="909" y="2769"/>
                  </a:lnTo>
                  <a:lnTo>
                    <a:pt x="876" y="2758"/>
                  </a:lnTo>
                  <a:lnTo>
                    <a:pt x="843" y="2745"/>
                  </a:lnTo>
                  <a:lnTo>
                    <a:pt x="812" y="2731"/>
                  </a:lnTo>
                  <a:lnTo>
                    <a:pt x="780" y="2718"/>
                  </a:lnTo>
                  <a:lnTo>
                    <a:pt x="750" y="2702"/>
                  </a:lnTo>
                  <a:lnTo>
                    <a:pt x="720" y="2687"/>
                  </a:lnTo>
                  <a:lnTo>
                    <a:pt x="689" y="2671"/>
                  </a:lnTo>
                  <a:lnTo>
                    <a:pt x="660" y="2653"/>
                  </a:lnTo>
                  <a:lnTo>
                    <a:pt x="632" y="2635"/>
                  </a:lnTo>
                  <a:lnTo>
                    <a:pt x="603" y="2616"/>
                  </a:lnTo>
                  <a:lnTo>
                    <a:pt x="577" y="2597"/>
                  </a:lnTo>
                  <a:lnTo>
                    <a:pt x="549" y="2577"/>
                  </a:lnTo>
                  <a:lnTo>
                    <a:pt x="523" y="2557"/>
                  </a:lnTo>
                  <a:lnTo>
                    <a:pt x="497" y="2536"/>
                  </a:lnTo>
                  <a:lnTo>
                    <a:pt x="472" y="2514"/>
                  </a:lnTo>
                  <a:lnTo>
                    <a:pt x="447" y="2491"/>
                  </a:lnTo>
                  <a:lnTo>
                    <a:pt x="423" y="2469"/>
                  </a:lnTo>
                  <a:lnTo>
                    <a:pt x="400" y="2445"/>
                  </a:lnTo>
                  <a:lnTo>
                    <a:pt x="377" y="2421"/>
                  </a:lnTo>
                  <a:lnTo>
                    <a:pt x="355" y="2397"/>
                  </a:lnTo>
                  <a:lnTo>
                    <a:pt x="333" y="2371"/>
                  </a:lnTo>
                  <a:lnTo>
                    <a:pt x="312" y="2346"/>
                  </a:lnTo>
                  <a:lnTo>
                    <a:pt x="291" y="2320"/>
                  </a:lnTo>
                  <a:lnTo>
                    <a:pt x="271" y="2293"/>
                  </a:lnTo>
                  <a:lnTo>
                    <a:pt x="252" y="2265"/>
                  </a:lnTo>
                  <a:lnTo>
                    <a:pt x="235" y="2237"/>
                  </a:lnTo>
                  <a:lnTo>
                    <a:pt x="216" y="2210"/>
                  </a:lnTo>
                  <a:lnTo>
                    <a:pt x="199" y="2181"/>
                  </a:lnTo>
                  <a:lnTo>
                    <a:pt x="183" y="2151"/>
                  </a:lnTo>
                  <a:lnTo>
                    <a:pt x="166" y="2122"/>
                  </a:lnTo>
                  <a:lnTo>
                    <a:pt x="151" y="2092"/>
                  </a:lnTo>
                  <a:lnTo>
                    <a:pt x="137" y="2063"/>
                  </a:lnTo>
                  <a:lnTo>
                    <a:pt x="123" y="2031"/>
                  </a:lnTo>
                  <a:lnTo>
                    <a:pt x="110" y="2001"/>
                  </a:lnTo>
                  <a:lnTo>
                    <a:pt x="98" y="1970"/>
                  </a:lnTo>
                  <a:lnTo>
                    <a:pt x="86" y="1938"/>
                  </a:lnTo>
                  <a:lnTo>
                    <a:pt x="75" y="1906"/>
                  </a:lnTo>
                  <a:lnTo>
                    <a:pt x="65" y="1874"/>
                  </a:lnTo>
                  <a:lnTo>
                    <a:pt x="55" y="1841"/>
                  </a:lnTo>
                  <a:lnTo>
                    <a:pt x="46" y="1808"/>
                  </a:lnTo>
                  <a:lnTo>
                    <a:pt x="39" y="1775"/>
                  </a:lnTo>
                  <a:lnTo>
                    <a:pt x="31" y="1742"/>
                  </a:lnTo>
                  <a:lnTo>
                    <a:pt x="25" y="1708"/>
                  </a:lnTo>
                  <a:lnTo>
                    <a:pt x="19" y="1674"/>
                  </a:lnTo>
                  <a:lnTo>
                    <a:pt x="14" y="1640"/>
                  </a:lnTo>
                  <a:lnTo>
                    <a:pt x="10" y="1606"/>
                  </a:lnTo>
                  <a:lnTo>
                    <a:pt x="6" y="1572"/>
                  </a:lnTo>
                  <a:lnTo>
                    <a:pt x="3" y="1536"/>
                  </a:lnTo>
                  <a:lnTo>
                    <a:pt x="1" y="1502"/>
                  </a:lnTo>
                  <a:lnTo>
                    <a:pt x="0" y="1467"/>
                  </a:lnTo>
                  <a:lnTo>
                    <a:pt x="0" y="14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28"/>
            <p:cNvSpPr>
              <a:spLocks/>
            </p:cNvSpPr>
            <p:nvPr userDrawn="1"/>
          </p:nvSpPr>
          <p:spPr bwMode="auto">
            <a:xfrm>
              <a:off x="3476" y="1113"/>
              <a:ext cx="572" cy="688"/>
            </a:xfrm>
            <a:custGeom>
              <a:avLst/>
              <a:gdLst>
                <a:gd name="T0" fmla="*/ 2091 w 2287"/>
                <a:gd name="T1" fmla="*/ 0 h 2752"/>
                <a:gd name="T2" fmla="*/ 2091 w 2287"/>
                <a:gd name="T3" fmla="*/ 2394 h 2752"/>
                <a:gd name="T4" fmla="*/ 193 w 2287"/>
                <a:gd name="T5" fmla="*/ 0 h 2752"/>
                <a:gd name="T6" fmla="*/ 0 w 2287"/>
                <a:gd name="T7" fmla="*/ 0 h 2752"/>
                <a:gd name="T8" fmla="*/ 0 w 2287"/>
                <a:gd name="T9" fmla="*/ 2752 h 2752"/>
                <a:gd name="T10" fmla="*/ 197 w 2287"/>
                <a:gd name="T11" fmla="*/ 2752 h 2752"/>
                <a:gd name="T12" fmla="*/ 197 w 2287"/>
                <a:gd name="T13" fmla="*/ 307 h 2752"/>
                <a:gd name="T14" fmla="*/ 2134 w 2287"/>
                <a:gd name="T15" fmla="*/ 2752 h 2752"/>
                <a:gd name="T16" fmla="*/ 2287 w 2287"/>
                <a:gd name="T17" fmla="*/ 2752 h 2752"/>
                <a:gd name="T18" fmla="*/ 2287 w 2287"/>
                <a:gd name="T19" fmla="*/ 0 h 2752"/>
                <a:gd name="T20" fmla="*/ 2091 w 2287"/>
                <a:gd name="T21" fmla="*/ 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87" h="2752">
                  <a:moveTo>
                    <a:pt x="2091" y="0"/>
                  </a:moveTo>
                  <a:lnTo>
                    <a:pt x="2091" y="2394"/>
                  </a:lnTo>
                  <a:lnTo>
                    <a:pt x="193" y="0"/>
                  </a:lnTo>
                  <a:lnTo>
                    <a:pt x="0" y="0"/>
                  </a:lnTo>
                  <a:lnTo>
                    <a:pt x="0" y="2752"/>
                  </a:lnTo>
                  <a:lnTo>
                    <a:pt x="197" y="2752"/>
                  </a:lnTo>
                  <a:lnTo>
                    <a:pt x="197" y="307"/>
                  </a:lnTo>
                  <a:lnTo>
                    <a:pt x="2134" y="2752"/>
                  </a:lnTo>
                  <a:lnTo>
                    <a:pt x="2287" y="2752"/>
                  </a:lnTo>
                  <a:lnTo>
                    <a:pt x="2287" y="0"/>
                  </a:lnTo>
                  <a:lnTo>
                    <a:pt x="209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665258910"/>
      </p:ext>
    </p:extLst>
  </p:cSld>
  <p:clrMap bg1="lt1" tx1="dk1" bg2="lt2" tx2="dk2" accent1="accent1" accent2="accent2" accent3="accent3" accent4="accent4" accent5="accent5" accent6="accent6" hlink="hlink" folHlink="folHlink"/>
  <p:sldLayoutIdLst>
    <p:sldLayoutId id="2147483649" r:id="rId1"/>
    <p:sldLayoutId id="2147483676" r:id="rId2"/>
    <p:sldLayoutId id="2147483654" r:id="rId3"/>
    <p:sldLayoutId id="2147483678" r:id="rId4"/>
    <p:sldLayoutId id="2147483677" r:id="rId5"/>
    <p:sldLayoutId id="2147483679" r:id="rId6"/>
    <p:sldLayoutId id="2147483655" r:id="rId7"/>
    <p:sldLayoutId id="2147483656" r:id="rId8"/>
    <p:sldLayoutId id="2147483669" r:id="rId9"/>
    <p:sldLayoutId id="2147483670" r:id="rId10"/>
    <p:sldLayoutId id="2147483671" r:id="rId11"/>
    <p:sldLayoutId id="2147483672" r:id="rId12"/>
    <p:sldLayoutId id="2147483673" r:id="rId13"/>
    <p:sldLayoutId id="2147483662" r:id="rId14"/>
    <p:sldLayoutId id="2147483663" r:id="rId15"/>
    <p:sldLayoutId id="2147483664" r:id="rId16"/>
    <p:sldLayoutId id="2147483680" r:id="rId17"/>
    <p:sldLayoutId id="2147483681" r:id="rId18"/>
    <p:sldLayoutId id="2147483682" r:id="rId19"/>
    <p:sldLayoutId id="2147483683" r:id="rId20"/>
    <p:sldLayoutId id="2147483665" r:id="rId21"/>
    <p:sldLayoutId id="2147483666" r:id="rId22"/>
    <p:sldLayoutId id="2147483667" r:id="rId23"/>
    <p:sldLayoutId id="2147483668" r:id="rId24"/>
    <p:sldLayoutId id="2147483674" r:id="rId25"/>
    <p:sldLayoutId id="2147483684" r:id="rId26"/>
    <p:sldLayoutId id="2147483675" r:id="rId27"/>
  </p:sldLayoutIdLst>
  <p:txStyles>
    <p:titleStyle>
      <a:lvl1pPr algn="l" defTabSz="685800" rtl="0" eaLnBrk="1" latinLnBrk="0" hangingPunct="1">
        <a:lnSpc>
          <a:spcPct val="90000"/>
        </a:lnSpc>
        <a:spcBef>
          <a:spcPct val="0"/>
        </a:spcBef>
        <a:buNone/>
        <a:defRPr lang="en-US" sz="2200" b="0" kern="1200" dirty="0">
          <a:solidFill>
            <a:srgbClr val="044378"/>
          </a:solidFill>
          <a:latin typeface="+mj-lt"/>
          <a:ea typeface="+mj-ea"/>
          <a:cs typeface="+mj-cs"/>
        </a:defRPr>
      </a:lvl1pPr>
    </p:titleStyle>
    <p:bodyStyle>
      <a:lvl1pPr marL="174625" indent="-174625" algn="l" defTabSz="685800" rtl="0" eaLnBrk="1" latinLnBrk="0" hangingPunct="1">
        <a:lnSpc>
          <a:spcPct val="100000"/>
        </a:lnSpc>
        <a:spcBef>
          <a:spcPts val="0"/>
        </a:spcBef>
        <a:spcAft>
          <a:spcPts val="1000"/>
        </a:spcAft>
        <a:buClr>
          <a:schemeClr val="accent2"/>
        </a:buClr>
        <a:buFont typeface="Arial" panose="020B0604020202020204" pitchFamily="34" charset="0"/>
        <a:buChar char="•"/>
        <a:defRPr lang="en-US" sz="1600" kern="1200" dirty="0" smtClean="0">
          <a:solidFill>
            <a:schemeClr val="tx1"/>
          </a:solidFill>
          <a:latin typeface="+mn-lt"/>
          <a:ea typeface="+mn-ea"/>
          <a:cs typeface="+mn-cs"/>
        </a:defRPr>
      </a:lvl1pPr>
      <a:lvl2pPr marL="339725" indent="-168275" algn="l" defTabSz="685800" rtl="0" eaLnBrk="1" latinLnBrk="0" hangingPunct="1">
        <a:lnSpc>
          <a:spcPct val="100000"/>
        </a:lnSpc>
        <a:spcBef>
          <a:spcPts val="0"/>
        </a:spcBef>
        <a:spcAft>
          <a:spcPts val="1000"/>
        </a:spcAft>
        <a:buClr>
          <a:schemeClr val="accent2"/>
        </a:buClr>
        <a:buFont typeface="Calibri" panose="020F0502020204030204" pitchFamily="34" charset="0"/>
        <a:buChar char="–"/>
        <a:defRPr lang="en-US" sz="1600" kern="1200" dirty="0" smtClean="0">
          <a:solidFill>
            <a:schemeClr val="tx1"/>
          </a:solidFill>
          <a:latin typeface="+mn-lt"/>
          <a:ea typeface="+mn-ea"/>
          <a:cs typeface="+mn-cs"/>
        </a:defRPr>
      </a:lvl2pPr>
      <a:lvl3pPr marL="514350" indent="-171450" algn="l" defTabSz="685800" rtl="0" eaLnBrk="1" latinLnBrk="0" hangingPunct="1">
        <a:lnSpc>
          <a:spcPct val="100000"/>
        </a:lnSpc>
        <a:spcBef>
          <a:spcPts val="0"/>
        </a:spcBef>
        <a:spcAft>
          <a:spcPts val="1000"/>
        </a:spcAft>
        <a:buClr>
          <a:schemeClr val="accent2"/>
        </a:buClr>
        <a:buFont typeface="Arial" panose="020B0604020202020204" pitchFamily="34" charset="0"/>
        <a:buChar char="•"/>
        <a:defRPr lang="en-US" sz="1600" kern="1200" dirty="0" smtClean="0">
          <a:solidFill>
            <a:schemeClr val="tx1"/>
          </a:solidFill>
          <a:latin typeface="+mn-lt"/>
          <a:ea typeface="+mn-ea"/>
          <a:cs typeface="+mn-cs"/>
        </a:defRPr>
      </a:lvl3pPr>
      <a:lvl4pPr marL="687388" indent="-173038" algn="l" defTabSz="685800" rtl="0" eaLnBrk="1" latinLnBrk="0" hangingPunct="1">
        <a:lnSpc>
          <a:spcPct val="100000"/>
        </a:lnSpc>
        <a:spcBef>
          <a:spcPts val="0"/>
        </a:spcBef>
        <a:spcAft>
          <a:spcPts val="1000"/>
        </a:spcAft>
        <a:buClr>
          <a:schemeClr val="accent2"/>
        </a:buClr>
        <a:buFont typeface="Calibri" panose="020F0502020204030204" pitchFamily="34" charset="0"/>
        <a:buChar char="–"/>
        <a:defRPr lang="en-US" sz="1600" kern="1200" dirty="0" smtClean="0">
          <a:solidFill>
            <a:schemeClr val="tx1"/>
          </a:solidFill>
          <a:latin typeface="+mn-lt"/>
          <a:ea typeface="+mn-ea"/>
          <a:cs typeface="+mn-cs"/>
        </a:defRPr>
      </a:lvl4pPr>
      <a:lvl5pPr marL="854075" indent="-168275" algn="l" defTabSz="685800" rtl="0" eaLnBrk="1" latinLnBrk="0" hangingPunct="1">
        <a:lnSpc>
          <a:spcPct val="100000"/>
        </a:lnSpc>
        <a:spcBef>
          <a:spcPts val="0"/>
        </a:spcBef>
        <a:spcAft>
          <a:spcPts val="1000"/>
        </a:spcAft>
        <a:buClr>
          <a:schemeClr val="accent2"/>
        </a:buClr>
        <a:buFont typeface="Arial" panose="020B0604020202020204" pitchFamily="34" charset="0"/>
        <a:buChar char="•"/>
        <a:defRPr lang="en-US" sz="1600" kern="1200" dirty="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197" userDrawn="1">
          <p15:clr>
            <a:srgbClr val="F26B43"/>
          </p15:clr>
        </p15:guide>
        <p15:guide id="3" pos="2009" userDrawn="1">
          <p15:clr>
            <a:srgbClr val="F26B43"/>
          </p15:clr>
        </p15:guide>
        <p15:guide id="4" pos="2211" userDrawn="1">
          <p15:clr>
            <a:srgbClr val="F26B43"/>
          </p15:clr>
        </p15:guide>
        <p15:guide id="5" pos="5564" userDrawn="1">
          <p15:clr>
            <a:srgbClr val="F26B43"/>
          </p15:clr>
        </p15:guide>
        <p15:guide id="6" orient="horz" pos="302" userDrawn="1">
          <p15:clr>
            <a:srgbClr val="F26B43"/>
          </p15:clr>
        </p15:guide>
        <p15:guide id="7" orient="horz" pos="584" userDrawn="1">
          <p15:clr>
            <a:srgbClr val="F26B43"/>
          </p15:clr>
        </p15:guide>
        <p15:guide id="8" orient="horz" pos="731" userDrawn="1">
          <p15:clr>
            <a:srgbClr val="F26B43"/>
          </p15:clr>
        </p15:guide>
        <p15:guide id="9" orient="horz" pos="29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7.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1.xml"/><Relationship Id="rId1" Type="http://schemas.openxmlformats.org/officeDocument/2006/relationships/slideLayout" Target="../slideLayouts/slideLayout8.xml"/><Relationship Id="rId5" Type="http://schemas.openxmlformats.org/officeDocument/2006/relationships/image" Target="../media/image25.PNG"/><Relationship Id="rId4" Type="http://schemas.openxmlformats.org/officeDocument/2006/relationships/image" Target="../media/image24.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35.xml"/><Relationship Id="rId1" Type="http://schemas.openxmlformats.org/officeDocument/2006/relationships/slideLayout" Target="../slideLayouts/slideLayout9.xml"/><Relationship Id="rId5" Type="http://schemas.openxmlformats.org/officeDocument/2006/relationships/chart" Target="../charts/chart4.xml"/><Relationship Id="rId4" Type="http://schemas.openxmlformats.org/officeDocument/2006/relationships/chart" Target="../charts/char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ctrTitle"/>
          </p:nvPr>
        </p:nvSpPr>
        <p:spPr>
          <a:xfrm>
            <a:off x="192089" y="1152526"/>
            <a:ext cx="3946524" cy="1335126"/>
          </a:xfrm>
        </p:spPr>
        <p:txBody>
          <a:bodyPr/>
          <a:lstStyle/>
          <a:p>
            <a:r>
              <a:rPr lang="en-US" b="1" dirty="0"/>
              <a:t>Python Programming</a:t>
            </a:r>
            <a:br>
              <a:rPr lang="en-US" b="1" dirty="0"/>
            </a:br>
            <a:r>
              <a:rPr lang="en-US" b="1" dirty="0"/>
              <a:t> for Blackboard Learn System Administrators</a:t>
            </a:r>
            <a:endParaRPr lang="en-US" dirty="0"/>
          </a:p>
        </p:txBody>
      </p:sp>
      <p:pic>
        <p:nvPicPr>
          <p:cNvPr id="3" name="Picture Placeholder 2" descr="A close up of text on a white background&#10;&#10;Description automatically generated">
            <a:extLst>
              <a:ext uri="{FF2B5EF4-FFF2-40B4-BE49-F238E27FC236}">
                <a16:creationId xmlns:a16="http://schemas.microsoft.com/office/drawing/2014/main" id="{D1C4907D-D84D-40A0-8C43-A24CC4FBC2C5}"/>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63" r="463"/>
          <a:stretch>
            <a:fillRect/>
          </a:stretch>
        </p:blipFill>
        <p:spPr/>
      </p:pic>
      <p:sp>
        <p:nvSpPr>
          <p:cNvPr id="8" name="Subtitle 4">
            <a:extLst>
              <a:ext uri="{FF2B5EF4-FFF2-40B4-BE49-F238E27FC236}">
                <a16:creationId xmlns:a16="http://schemas.microsoft.com/office/drawing/2014/main" id="{C85F574D-171B-431C-B660-68090368AE1B}"/>
              </a:ext>
            </a:extLst>
          </p:cNvPr>
          <p:cNvSpPr txBox="1">
            <a:spLocks/>
          </p:cNvSpPr>
          <p:nvPr/>
        </p:nvSpPr>
        <p:spPr>
          <a:xfrm>
            <a:off x="134939" y="4212597"/>
            <a:ext cx="4060824" cy="349986"/>
          </a:xfrm>
          <a:prstGeom prst="rect">
            <a:avLst/>
          </a:prstGeom>
        </p:spPr>
        <p:txBody>
          <a:bodyPr vert="horz" lIns="0" tIns="0" rIns="0" bIns="0" rtlCol="0" anchor="b">
            <a:noAutofit/>
          </a:bodyPr>
          <a:lstStyle>
            <a:lvl1pPr marL="0" indent="0" algn="l" defTabSz="914400" rtl="0" eaLnBrk="1" latinLnBrk="0" hangingPunct="1">
              <a:lnSpc>
                <a:spcPct val="90000"/>
              </a:lnSpc>
              <a:spcBef>
                <a:spcPts val="0"/>
              </a:spcBef>
              <a:spcAft>
                <a:spcPts val="1599"/>
              </a:spcAft>
              <a:buFont typeface="Arial" panose="020B0604020202020204" pitchFamily="34" charset="0"/>
              <a:buNone/>
              <a:defRPr sz="2131" b="0" kern="1200">
                <a:solidFill>
                  <a:schemeClr val="tx1"/>
                </a:solidFill>
                <a:latin typeface="+mn-lt"/>
                <a:ea typeface="+mn-ea"/>
                <a:cs typeface="+mn-cs"/>
              </a:defRPr>
            </a:lvl1pPr>
            <a:lvl2pPr marL="609036" indent="0" algn="ctr" defTabSz="914400" rtl="0" eaLnBrk="1" latinLnBrk="0" hangingPunct="1">
              <a:lnSpc>
                <a:spcPct val="90000"/>
              </a:lnSpc>
              <a:spcBef>
                <a:spcPts val="500"/>
              </a:spcBef>
              <a:buFont typeface="Arial" panose="020B0604020202020204" pitchFamily="34" charset="0"/>
              <a:buNone/>
              <a:defRPr sz="2400" kern="1200">
                <a:solidFill>
                  <a:schemeClr val="tx1">
                    <a:tint val="75000"/>
                  </a:schemeClr>
                </a:solidFill>
                <a:latin typeface="+mn-lt"/>
                <a:ea typeface="+mn-ea"/>
                <a:cs typeface="+mn-cs"/>
              </a:defRPr>
            </a:lvl2pPr>
            <a:lvl3pPr marL="1218072" indent="0" algn="ctr"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3pPr>
            <a:lvl4pPr marL="1827108"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4pPr>
            <a:lvl5pPr marL="2436144"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5pPr>
            <a:lvl6pPr marL="3045181"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6pPr>
            <a:lvl7pPr marL="3654217"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7pPr>
            <a:lvl8pPr marL="4263253"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8pPr>
            <a:lvl9pPr marL="4872289"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9pPr>
          </a:lstStyle>
          <a:p>
            <a:r>
              <a:rPr lang="en-US" sz="1350" dirty="0"/>
              <a:t>July 23, 2019</a:t>
            </a:r>
          </a:p>
        </p:txBody>
      </p:sp>
      <p:graphicFrame>
        <p:nvGraphicFramePr>
          <p:cNvPr id="5" name="Table 4">
            <a:extLst>
              <a:ext uri="{FF2B5EF4-FFF2-40B4-BE49-F238E27FC236}">
                <a16:creationId xmlns:a16="http://schemas.microsoft.com/office/drawing/2014/main" id="{569B3297-2AAF-4CB2-BCF9-21DE8FA5C8E1}"/>
              </a:ext>
            </a:extLst>
          </p:cNvPr>
          <p:cNvGraphicFramePr>
            <a:graphicFrameLocks noGrp="1"/>
          </p:cNvGraphicFramePr>
          <p:nvPr/>
        </p:nvGraphicFramePr>
        <p:xfrm>
          <a:off x="134939" y="2652674"/>
          <a:ext cx="4398961" cy="1250674"/>
        </p:xfrm>
        <a:graphic>
          <a:graphicData uri="http://schemas.openxmlformats.org/drawingml/2006/table">
            <a:tbl>
              <a:tblPr firstRow="1" bandRow="1">
                <a:tableStyleId>{2D5ABB26-0587-4C30-8999-92F81FD0307C}</a:tableStyleId>
              </a:tblPr>
              <a:tblGrid>
                <a:gridCol w="1509711">
                  <a:extLst>
                    <a:ext uri="{9D8B030D-6E8A-4147-A177-3AD203B41FA5}">
                      <a16:colId xmlns:a16="http://schemas.microsoft.com/office/drawing/2014/main" val="1759720116"/>
                    </a:ext>
                  </a:extLst>
                </a:gridCol>
                <a:gridCol w="1479550">
                  <a:extLst>
                    <a:ext uri="{9D8B030D-6E8A-4147-A177-3AD203B41FA5}">
                      <a16:colId xmlns:a16="http://schemas.microsoft.com/office/drawing/2014/main" val="3380914377"/>
                    </a:ext>
                  </a:extLst>
                </a:gridCol>
                <a:gridCol w="1409700">
                  <a:extLst>
                    <a:ext uri="{9D8B030D-6E8A-4147-A177-3AD203B41FA5}">
                      <a16:colId xmlns:a16="http://schemas.microsoft.com/office/drawing/2014/main" val="2214782731"/>
                    </a:ext>
                  </a:extLst>
                </a:gridCol>
              </a:tblGrid>
              <a:tr h="308769">
                <a:tc>
                  <a:txBody>
                    <a:bodyPr/>
                    <a:lstStyle/>
                    <a:p>
                      <a:r>
                        <a:rPr lang="en-US" sz="1600" b="1" dirty="0">
                          <a:solidFill>
                            <a:srgbClr val="044378"/>
                          </a:solidFill>
                        </a:rPr>
                        <a:t>Michael Bechtel</a:t>
                      </a:r>
                    </a:p>
                  </a:txBody>
                  <a:tcPr marL="68580" marR="68580" marT="34290" marB="34290" anchor="ctr"/>
                </a:tc>
                <a:tc>
                  <a:txBody>
                    <a:bodyPr/>
                    <a:lstStyle/>
                    <a:p>
                      <a:r>
                        <a:rPr lang="en-US" sz="1600" b="1" dirty="0">
                          <a:solidFill>
                            <a:srgbClr val="044378"/>
                          </a:solidFill>
                        </a:rPr>
                        <a:t>Jean-Max Davis</a:t>
                      </a:r>
                    </a:p>
                  </a:txBody>
                  <a:tcPr marL="68580" marR="68580" marT="34290" marB="34290" anchor="ctr"/>
                </a:tc>
                <a:tc>
                  <a:txBody>
                    <a:bodyPr/>
                    <a:lstStyle/>
                    <a:p>
                      <a:r>
                        <a:rPr lang="en-US" sz="1600" b="1" dirty="0">
                          <a:solidFill>
                            <a:srgbClr val="044378"/>
                          </a:solidFill>
                        </a:rPr>
                        <a:t>Brett Stephens</a:t>
                      </a:r>
                    </a:p>
                  </a:txBody>
                  <a:tcPr marL="68580" marR="68580" marT="34290" marB="34290" anchor="ctr"/>
                </a:tc>
                <a:extLst>
                  <a:ext uri="{0D108BD9-81ED-4DB2-BD59-A6C34878D82A}">
                    <a16:rowId xmlns:a16="http://schemas.microsoft.com/office/drawing/2014/main" val="3328967065"/>
                  </a:ext>
                </a:extLst>
              </a:tr>
              <a:tr h="469127">
                <a:tc>
                  <a:txBody>
                    <a:bodyPr/>
                    <a:lstStyle/>
                    <a:p>
                      <a:r>
                        <a:rPr lang="en-US" sz="1200" dirty="0">
                          <a:solidFill>
                            <a:srgbClr val="044378"/>
                          </a:solidFill>
                        </a:rPr>
                        <a:t>LMS Specialist</a:t>
                      </a:r>
                    </a:p>
                  </a:txBody>
                  <a:tcPr marL="68580" marR="68580" marT="34290" marB="34290" anchor="ctr"/>
                </a:tc>
                <a:tc>
                  <a:txBody>
                    <a:bodyPr/>
                    <a:lstStyle/>
                    <a:p>
                      <a:r>
                        <a:rPr lang="en-US" sz="1100" dirty="0">
                          <a:solidFill>
                            <a:srgbClr val="044378"/>
                          </a:solidFill>
                        </a:rPr>
                        <a:t>Academic Educational</a:t>
                      </a:r>
                      <a:r>
                        <a:rPr lang="en-US" sz="1200" dirty="0">
                          <a:solidFill>
                            <a:srgbClr val="044378"/>
                          </a:solidFill>
                        </a:rPr>
                        <a:t> Technologist</a:t>
                      </a:r>
                    </a:p>
                  </a:txBody>
                  <a:tcPr marL="68580" marR="68580" marT="34290" marB="34290" anchor="ctr"/>
                </a:tc>
                <a:tc>
                  <a:txBody>
                    <a:bodyPr/>
                    <a:lstStyle/>
                    <a:p>
                      <a:r>
                        <a:rPr lang="en-US" sz="1200" dirty="0">
                          <a:solidFill>
                            <a:srgbClr val="044378"/>
                          </a:solidFill>
                        </a:rPr>
                        <a:t>Systems Analyst</a:t>
                      </a:r>
                    </a:p>
                  </a:txBody>
                  <a:tcPr marL="68580" marR="68580" marT="34290" marB="34290" anchor="ctr"/>
                </a:tc>
                <a:extLst>
                  <a:ext uri="{0D108BD9-81ED-4DB2-BD59-A6C34878D82A}">
                    <a16:rowId xmlns:a16="http://schemas.microsoft.com/office/drawing/2014/main" val="907107321"/>
                  </a:ext>
                </a:extLst>
              </a:tr>
              <a:tr h="469127">
                <a:tc>
                  <a:txBody>
                    <a:bodyPr/>
                    <a:lstStyle/>
                    <a:p>
                      <a:r>
                        <a:rPr lang="en-US" sz="1200" b="1" dirty="0">
                          <a:solidFill>
                            <a:srgbClr val="044378"/>
                          </a:solidFill>
                        </a:rPr>
                        <a:t>Indian River State College</a:t>
                      </a:r>
                    </a:p>
                  </a:txBody>
                  <a:tcPr marL="68580" marR="68580" marT="34290" marB="34290" anchor="ctr"/>
                </a:tc>
                <a:tc>
                  <a:txBody>
                    <a:bodyPr/>
                    <a:lstStyle/>
                    <a:p>
                      <a:r>
                        <a:rPr lang="en-US" sz="1200" b="1" dirty="0">
                          <a:solidFill>
                            <a:srgbClr val="044378"/>
                          </a:solidFill>
                        </a:rPr>
                        <a:t>University of Miami</a:t>
                      </a:r>
                    </a:p>
                  </a:txBody>
                  <a:tcPr marL="68580" marR="68580" marT="34290" marB="34290" anchor="ctr"/>
                </a:tc>
                <a:tc>
                  <a:txBody>
                    <a:bodyPr/>
                    <a:lstStyle/>
                    <a:p>
                      <a:r>
                        <a:rPr lang="en-US" sz="1200" b="1" dirty="0">
                          <a:solidFill>
                            <a:srgbClr val="044378"/>
                          </a:solidFill>
                        </a:rPr>
                        <a:t>University of Miami</a:t>
                      </a:r>
                    </a:p>
                  </a:txBody>
                  <a:tcPr marL="68580" marR="68580" marT="34290" marB="34290" anchor="ctr"/>
                </a:tc>
                <a:extLst>
                  <a:ext uri="{0D108BD9-81ED-4DB2-BD59-A6C34878D82A}">
                    <a16:rowId xmlns:a16="http://schemas.microsoft.com/office/drawing/2014/main" val="4164355690"/>
                  </a:ext>
                </a:extLst>
              </a:tr>
            </a:tbl>
          </a:graphicData>
        </a:graphic>
      </p:graphicFrame>
    </p:spTree>
    <p:extLst>
      <p:ext uri="{BB962C8B-B14F-4D97-AF65-F5344CB8AC3E}">
        <p14:creationId xmlns:p14="http://schemas.microsoft.com/office/powerpoint/2010/main" val="3305203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List and Dictionary Comprehensions</a:t>
            </a:r>
          </a:p>
        </p:txBody>
      </p:sp>
      <p:sp>
        <p:nvSpPr>
          <p:cNvPr id="3" name="Subtitle 2"/>
          <p:cNvSpPr>
            <a:spLocks noGrp="1"/>
          </p:cNvSpPr>
          <p:nvPr>
            <p:ph type="subTitle" idx="1"/>
          </p:nvPr>
        </p:nvSpPr>
        <p:spPr/>
        <p:txBody>
          <a:bodyPr/>
          <a:lstStyle/>
          <a:p>
            <a:r>
              <a:rPr lang="en-US" dirty="0"/>
              <a:t>You thought you could read before...</a:t>
            </a:r>
          </a:p>
        </p:txBody>
      </p:sp>
    </p:spTree>
    <p:extLst>
      <p:ext uri="{BB962C8B-B14F-4D97-AF65-F5344CB8AC3E}">
        <p14:creationId xmlns:p14="http://schemas.microsoft.com/office/powerpoint/2010/main" val="3226231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What is a List? A Dictionary?</a:t>
            </a:r>
          </a:p>
        </p:txBody>
      </p:sp>
      <p:sp>
        <p:nvSpPr>
          <p:cNvPr id="7" name="Content Placeholder 6">
            <a:extLst>
              <a:ext uri="{FF2B5EF4-FFF2-40B4-BE49-F238E27FC236}">
                <a16:creationId xmlns:a16="http://schemas.microsoft.com/office/drawing/2014/main" id="{01DE1F11-91CD-44E3-B961-D9D1CAE0E650}"/>
              </a:ext>
            </a:extLst>
          </p:cNvPr>
          <p:cNvSpPr>
            <a:spLocks noGrp="1"/>
          </p:cNvSpPr>
          <p:nvPr>
            <p:ph idx="1"/>
          </p:nvPr>
        </p:nvSpPr>
        <p:spPr/>
        <p:txBody>
          <a:bodyPr>
            <a:normAutofit/>
          </a:bodyPr>
          <a:lstStyle/>
          <a:p>
            <a:r>
              <a:rPr lang="en-US" sz="2000" dirty="0"/>
              <a:t>List is a list…</a:t>
            </a:r>
          </a:p>
          <a:p>
            <a:endParaRPr lang="en-US" sz="2000" dirty="0"/>
          </a:p>
          <a:p>
            <a:r>
              <a:rPr lang="en-US" sz="2000" dirty="0"/>
              <a:t>Dictionaries contain definitions… or key/value pairs.</a:t>
            </a:r>
          </a:p>
          <a:p>
            <a:endParaRPr lang="en-US" sz="2000" dirty="0"/>
          </a:p>
          <a:p>
            <a:r>
              <a:rPr lang="en-US" sz="2000" dirty="0"/>
              <a:t>Lists can contain anything as items</a:t>
            </a:r>
          </a:p>
          <a:p>
            <a:r>
              <a:rPr lang="en-US" sz="2000" dirty="0"/>
              <a:t>Dictionaries can too, but as values. Keys can be strings, numbers, (or tuples)</a:t>
            </a:r>
          </a:p>
          <a:p>
            <a:r>
              <a:rPr lang="en-US" sz="2000" dirty="0"/>
              <a:t>Referencing item in a list:   </a:t>
            </a:r>
            <a:r>
              <a:rPr lang="en-US" sz="2000" dirty="0" err="1"/>
              <a:t>myList</a:t>
            </a:r>
            <a:r>
              <a:rPr lang="en-US" sz="2000" dirty="0"/>
              <a:t>[3]</a:t>
            </a:r>
          </a:p>
          <a:p>
            <a:r>
              <a:rPr lang="en-US" sz="2000" dirty="0"/>
              <a:t>Referencing value in a </a:t>
            </a:r>
            <a:r>
              <a:rPr lang="en-US" sz="2000" dirty="0" err="1"/>
              <a:t>dict</a:t>
            </a:r>
            <a:r>
              <a:rPr lang="en-US" sz="2000" dirty="0"/>
              <a:t>:  </a:t>
            </a:r>
            <a:r>
              <a:rPr lang="en-US" sz="2000" dirty="0" err="1"/>
              <a:t>myDict</a:t>
            </a:r>
            <a:r>
              <a:rPr lang="en-US" sz="2000" dirty="0"/>
              <a:t>[</a:t>
            </a:r>
            <a:r>
              <a:rPr lang="en-US" sz="2000" dirty="0">
                <a:solidFill>
                  <a:srgbClr val="808080"/>
                </a:solidFill>
                <a:highlight>
                  <a:srgbClr val="FFFFFF"/>
                </a:highlight>
              </a:rPr>
              <a:t>'</a:t>
            </a:r>
            <a:r>
              <a:rPr lang="en-US" sz="2000" dirty="0" err="1"/>
              <a:t>keyname</a:t>
            </a:r>
            <a:r>
              <a:rPr lang="en-US" sz="2000" dirty="0">
                <a:solidFill>
                  <a:srgbClr val="808080"/>
                </a:solidFill>
                <a:highlight>
                  <a:srgbClr val="FFFFFF"/>
                </a:highlight>
              </a:rPr>
              <a:t>'</a:t>
            </a:r>
            <a:r>
              <a:rPr lang="en-US" sz="2000" dirty="0"/>
              <a:t>]</a:t>
            </a:r>
          </a:p>
        </p:txBody>
      </p:sp>
    </p:spTree>
    <p:extLst>
      <p:ext uri="{BB962C8B-B14F-4D97-AF65-F5344CB8AC3E}">
        <p14:creationId xmlns:p14="http://schemas.microsoft.com/office/powerpoint/2010/main" val="3764114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List comprehension</a:t>
            </a:r>
          </a:p>
        </p:txBody>
      </p:sp>
      <p:pic>
        <p:nvPicPr>
          <p:cNvPr id="3" name="Content Placeholder 2" descr="A screenshot of a cell phone&#10;&#10;Description automatically generated">
            <a:extLst>
              <a:ext uri="{FF2B5EF4-FFF2-40B4-BE49-F238E27FC236}">
                <a16:creationId xmlns:a16="http://schemas.microsoft.com/office/drawing/2014/main" id="{18BEBC17-0F84-4CDD-B242-850FB6E9FE57}"/>
              </a:ext>
            </a:extLst>
          </p:cNvPr>
          <p:cNvPicPr>
            <a:picLocks noGrp="1" noChangeAspect="1"/>
          </p:cNvPicPr>
          <p:nvPr>
            <p:ph idx="1"/>
          </p:nvPr>
        </p:nvPicPr>
        <p:blipFill>
          <a:blip r:embed="rId3"/>
          <a:stretch>
            <a:fillRect/>
          </a:stretch>
        </p:blipFill>
        <p:spPr>
          <a:xfrm>
            <a:off x="1818914" y="952645"/>
            <a:ext cx="5506171" cy="3843524"/>
          </a:xfrm>
        </p:spPr>
      </p:pic>
    </p:spTree>
    <p:extLst>
      <p:ext uri="{BB962C8B-B14F-4D97-AF65-F5344CB8AC3E}">
        <p14:creationId xmlns:p14="http://schemas.microsoft.com/office/powerpoint/2010/main" val="3586067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Dictionary example</a:t>
            </a:r>
          </a:p>
        </p:txBody>
      </p:sp>
      <p:pic>
        <p:nvPicPr>
          <p:cNvPr id="9" name="Content Placeholder 8" descr="A screenshot of a cell phone&#10;&#10;Description automatically generated">
            <a:extLst>
              <a:ext uri="{FF2B5EF4-FFF2-40B4-BE49-F238E27FC236}">
                <a16:creationId xmlns:a16="http://schemas.microsoft.com/office/drawing/2014/main" id="{216E0BFF-3BF4-47C1-83FA-73E621D6995E}"/>
              </a:ext>
            </a:extLst>
          </p:cNvPr>
          <p:cNvPicPr>
            <a:picLocks noGrp="1" noChangeAspect="1"/>
          </p:cNvPicPr>
          <p:nvPr>
            <p:ph idx="1"/>
          </p:nvPr>
        </p:nvPicPr>
        <p:blipFill>
          <a:blip r:embed="rId3"/>
          <a:stretch>
            <a:fillRect/>
          </a:stretch>
        </p:blipFill>
        <p:spPr>
          <a:xfrm>
            <a:off x="723416" y="934831"/>
            <a:ext cx="7697168" cy="3866118"/>
          </a:xfrm>
        </p:spPr>
      </p:pic>
    </p:spTree>
    <p:extLst>
      <p:ext uri="{BB962C8B-B14F-4D97-AF65-F5344CB8AC3E}">
        <p14:creationId xmlns:p14="http://schemas.microsoft.com/office/powerpoint/2010/main" val="3103732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descr="Don't forget to rate this sessions in the BbWorld app." title="Rate This Session"/>
          <p:cNvSpPr/>
          <p:nvPr/>
        </p:nvSpPr>
        <p:spPr>
          <a:xfrm>
            <a:off x="3509963" y="477884"/>
            <a:ext cx="5322888" cy="4193689"/>
          </a:xfrm>
          <a:prstGeom prst="rect">
            <a:avLst/>
          </a:prstGeom>
          <a:noFill/>
          <a:ln w="6350" cap="sq">
            <a:noFill/>
            <a:miter lim="800000"/>
          </a:ln>
          <a:effectLst/>
        </p:spPr>
        <p:style>
          <a:lnRef idx="1">
            <a:schemeClr val="accent1"/>
          </a:lnRef>
          <a:fillRef idx="3">
            <a:schemeClr val="accent1"/>
          </a:fillRef>
          <a:effectRef idx="2">
            <a:schemeClr val="accent1"/>
          </a:effectRef>
          <a:fontRef idx="minor">
            <a:schemeClr val="lt1"/>
          </a:fontRef>
        </p:style>
        <p:txBody>
          <a:bodyPr wrap="square" lIns="448056" tIns="448056" rIns="448056" bIns="448056" rtlCol="0" anchor="t">
            <a:noAutofit/>
          </a:bodyPr>
          <a:lstStyle/>
          <a:p>
            <a:pPr defTabSz="457200">
              <a:lnSpc>
                <a:spcPct val="185000"/>
              </a:lnSpc>
            </a:pPr>
            <a:endParaRPr lang="en-US" sz="1600" dirty="0">
              <a:solidFill>
                <a:srgbClr val="000000"/>
              </a:solidFill>
            </a:endParaRPr>
          </a:p>
        </p:txBody>
      </p:sp>
    </p:spTree>
    <p:extLst>
      <p:ext uri="{BB962C8B-B14F-4D97-AF65-F5344CB8AC3E}">
        <p14:creationId xmlns:p14="http://schemas.microsoft.com/office/powerpoint/2010/main" val="4268903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8000" dirty="0"/>
              <a:t>REST</a:t>
            </a:r>
          </a:p>
        </p:txBody>
      </p:sp>
      <p:sp>
        <p:nvSpPr>
          <p:cNvPr id="5" name="Subtitle 4"/>
          <p:cNvSpPr>
            <a:spLocks noGrp="1"/>
          </p:cNvSpPr>
          <p:nvPr>
            <p:ph type="subTitle" idx="1"/>
          </p:nvPr>
        </p:nvSpPr>
        <p:spPr/>
        <p:txBody>
          <a:bodyPr/>
          <a:lstStyle/>
          <a:p>
            <a:r>
              <a:rPr lang="en-US" sz="2000" dirty="0"/>
              <a:t>Everyone take a nap. Mike is going to talk now.</a:t>
            </a:r>
          </a:p>
        </p:txBody>
      </p:sp>
    </p:spTree>
    <p:extLst>
      <p:ext uri="{BB962C8B-B14F-4D97-AF65-F5344CB8AC3E}">
        <p14:creationId xmlns:p14="http://schemas.microsoft.com/office/powerpoint/2010/main" val="277571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REST with the Requests library</a:t>
            </a:r>
          </a:p>
        </p:txBody>
      </p:sp>
      <p:pic>
        <p:nvPicPr>
          <p:cNvPr id="7" name="Content Placeholder 6" descr="A screenshot of a cell phone&#10;&#10;Description automatically generated">
            <a:extLst>
              <a:ext uri="{FF2B5EF4-FFF2-40B4-BE49-F238E27FC236}">
                <a16:creationId xmlns:a16="http://schemas.microsoft.com/office/drawing/2014/main" id="{86561FE3-A715-4045-9B54-C9CFA5D37D47}"/>
              </a:ext>
            </a:extLst>
          </p:cNvPr>
          <p:cNvPicPr>
            <a:picLocks noGrp="1" noChangeAspect="1"/>
          </p:cNvPicPr>
          <p:nvPr>
            <p:ph idx="1"/>
          </p:nvPr>
        </p:nvPicPr>
        <p:blipFill>
          <a:blip r:embed="rId3"/>
          <a:stretch>
            <a:fillRect/>
          </a:stretch>
        </p:blipFill>
        <p:spPr>
          <a:xfrm>
            <a:off x="312738" y="1029756"/>
            <a:ext cx="8518524" cy="3628421"/>
          </a:xfrm>
        </p:spPr>
      </p:pic>
    </p:spTree>
    <p:extLst>
      <p:ext uri="{BB962C8B-B14F-4D97-AF65-F5344CB8AC3E}">
        <p14:creationId xmlns:p14="http://schemas.microsoft.com/office/powerpoint/2010/main" val="3233951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REST with the Requests library</a:t>
            </a:r>
          </a:p>
        </p:txBody>
      </p:sp>
      <p:pic>
        <p:nvPicPr>
          <p:cNvPr id="6" name="Content Placeholder 5" descr="A screenshot of a cell phone&#10;&#10;Description automatically generated">
            <a:extLst>
              <a:ext uri="{FF2B5EF4-FFF2-40B4-BE49-F238E27FC236}">
                <a16:creationId xmlns:a16="http://schemas.microsoft.com/office/drawing/2014/main" id="{A26FCD01-1CA1-49A7-B126-F007CFD51E3F}"/>
              </a:ext>
            </a:extLst>
          </p:cNvPr>
          <p:cNvPicPr>
            <a:picLocks noGrp="1" noChangeAspect="1"/>
          </p:cNvPicPr>
          <p:nvPr>
            <p:ph idx="1"/>
          </p:nvPr>
        </p:nvPicPr>
        <p:blipFill>
          <a:blip r:embed="rId3"/>
          <a:stretch>
            <a:fillRect/>
          </a:stretch>
        </p:blipFill>
        <p:spPr>
          <a:xfrm>
            <a:off x="427194" y="979913"/>
            <a:ext cx="8289611" cy="3811199"/>
          </a:xfrm>
        </p:spPr>
      </p:pic>
    </p:spTree>
    <p:extLst>
      <p:ext uri="{BB962C8B-B14F-4D97-AF65-F5344CB8AC3E}">
        <p14:creationId xmlns:p14="http://schemas.microsoft.com/office/powerpoint/2010/main" val="2670870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REST with the Requests library</a:t>
            </a:r>
          </a:p>
        </p:txBody>
      </p:sp>
      <p:pic>
        <p:nvPicPr>
          <p:cNvPr id="6" name="Content Placeholder 5" descr="A screen shot of a social media post&#10;&#10;Description automatically generated">
            <a:extLst>
              <a:ext uri="{FF2B5EF4-FFF2-40B4-BE49-F238E27FC236}">
                <a16:creationId xmlns:a16="http://schemas.microsoft.com/office/drawing/2014/main" id="{65D78FB5-B338-4191-8CAE-35C52D26F514}"/>
              </a:ext>
            </a:extLst>
          </p:cNvPr>
          <p:cNvPicPr>
            <a:picLocks noGrp="1" noChangeAspect="1"/>
          </p:cNvPicPr>
          <p:nvPr>
            <p:ph idx="1"/>
          </p:nvPr>
        </p:nvPicPr>
        <p:blipFill>
          <a:blip r:embed="rId3"/>
          <a:stretch>
            <a:fillRect/>
          </a:stretch>
        </p:blipFill>
        <p:spPr>
          <a:xfrm>
            <a:off x="618735" y="968264"/>
            <a:ext cx="7906529" cy="3800999"/>
          </a:xfrm>
        </p:spPr>
      </p:pic>
    </p:spTree>
    <p:extLst>
      <p:ext uri="{BB962C8B-B14F-4D97-AF65-F5344CB8AC3E}">
        <p14:creationId xmlns:p14="http://schemas.microsoft.com/office/powerpoint/2010/main" val="818946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REST with the Requests library</a:t>
            </a:r>
          </a:p>
        </p:txBody>
      </p:sp>
      <p:pic>
        <p:nvPicPr>
          <p:cNvPr id="6" name="Content Placeholder 5" descr="A picture containing text&#10;&#10;Description automatically generated">
            <a:extLst>
              <a:ext uri="{FF2B5EF4-FFF2-40B4-BE49-F238E27FC236}">
                <a16:creationId xmlns:a16="http://schemas.microsoft.com/office/drawing/2014/main" id="{101E208A-557E-45AE-B64F-11414C28ECCF}"/>
              </a:ext>
            </a:extLst>
          </p:cNvPr>
          <p:cNvPicPr>
            <a:picLocks noGrp="1" noChangeAspect="1"/>
          </p:cNvPicPr>
          <p:nvPr>
            <p:ph idx="1"/>
          </p:nvPr>
        </p:nvPicPr>
        <p:blipFill>
          <a:blip r:embed="rId3"/>
          <a:stretch>
            <a:fillRect/>
          </a:stretch>
        </p:blipFill>
        <p:spPr>
          <a:xfrm>
            <a:off x="1447551" y="968264"/>
            <a:ext cx="6248898" cy="3816549"/>
          </a:xfrm>
        </p:spPr>
      </p:pic>
    </p:spTree>
    <p:extLst>
      <p:ext uri="{BB962C8B-B14F-4D97-AF65-F5344CB8AC3E}">
        <p14:creationId xmlns:p14="http://schemas.microsoft.com/office/powerpoint/2010/main" val="2202111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ctrTitle"/>
          </p:nvPr>
        </p:nvSpPr>
        <p:spPr>
          <a:xfrm>
            <a:off x="192089" y="1152526"/>
            <a:ext cx="3946524" cy="1335126"/>
          </a:xfrm>
        </p:spPr>
        <p:txBody>
          <a:bodyPr/>
          <a:lstStyle/>
          <a:p>
            <a:r>
              <a:rPr lang="en-US" b="1" dirty="0"/>
              <a:t>Python Programming</a:t>
            </a:r>
            <a:br>
              <a:rPr lang="en-US" b="1" dirty="0"/>
            </a:br>
            <a:r>
              <a:rPr lang="en-US" b="1" dirty="0"/>
              <a:t> for Blackboard Learn System Administrators</a:t>
            </a:r>
            <a:endParaRPr lang="en-US" dirty="0"/>
          </a:p>
        </p:txBody>
      </p:sp>
      <p:sp>
        <p:nvSpPr>
          <p:cNvPr id="8" name="Subtitle 4">
            <a:extLst>
              <a:ext uri="{FF2B5EF4-FFF2-40B4-BE49-F238E27FC236}">
                <a16:creationId xmlns:a16="http://schemas.microsoft.com/office/drawing/2014/main" id="{C85F574D-171B-431C-B660-68090368AE1B}"/>
              </a:ext>
            </a:extLst>
          </p:cNvPr>
          <p:cNvSpPr txBox="1">
            <a:spLocks/>
          </p:cNvSpPr>
          <p:nvPr/>
        </p:nvSpPr>
        <p:spPr>
          <a:xfrm>
            <a:off x="134939" y="4212597"/>
            <a:ext cx="4060824" cy="349986"/>
          </a:xfrm>
          <a:prstGeom prst="rect">
            <a:avLst/>
          </a:prstGeom>
        </p:spPr>
        <p:txBody>
          <a:bodyPr vert="horz" lIns="0" tIns="0" rIns="0" bIns="0" rtlCol="0" anchor="b">
            <a:noAutofit/>
          </a:bodyPr>
          <a:lstStyle>
            <a:lvl1pPr marL="0" indent="0" algn="l" defTabSz="914400" rtl="0" eaLnBrk="1" latinLnBrk="0" hangingPunct="1">
              <a:lnSpc>
                <a:spcPct val="90000"/>
              </a:lnSpc>
              <a:spcBef>
                <a:spcPts val="0"/>
              </a:spcBef>
              <a:spcAft>
                <a:spcPts val="1599"/>
              </a:spcAft>
              <a:buFont typeface="Arial" panose="020B0604020202020204" pitchFamily="34" charset="0"/>
              <a:buNone/>
              <a:defRPr sz="2131" b="0" kern="1200">
                <a:solidFill>
                  <a:schemeClr val="tx1"/>
                </a:solidFill>
                <a:latin typeface="+mn-lt"/>
                <a:ea typeface="+mn-ea"/>
                <a:cs typeface="+mn-cs"/>
              </a:defRPr>
            </a:lvl1pPr>
            <a:lvl2pPr marL="609036" indent="0" algn="ctr" defTabSz="914400" rtl="0" eaLnBrk="1" latinLnBrk="0" hangingPunct="1">
              <a:lnSpc>
                <a:spcPct val="90000"/>
              </a:lnSpc>
              <a:spcBef>
                <a:spcPts val="500"/>
              </a:spcBef>
              <a:buFont typeface="Arial" panose="020B0604020202020204" pitchFamily="34" charset="0"/>
              <a:buNone/>
              <a:defRPr sz="2400" kern="1200">
                <a:solidFill>
                  <a:schemeClr val="tx1">
                    <a:tint val="75000"/>
                  </a:schemeClr>
                </a:solidFill>
                <a:latin typeface="+mn-lt"/>
                <a:ea typeface="+mn-ea"/>
                <a:cs typeface="+mn-cs"/>
              </a:defRPr>
            </a:lvl2pPr>
            <a:lvl3pPr marL="1218072" indent="0" algn="ctr"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3pPr>
            <a:lvl4pPr marL="1827108"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4pPr>
            <a:lvl5pPr marL="2436144"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5pPr>
            <a:lvl6pPr marL="3045181"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6pPr>
            <a:lvl7pPr marL="3654217"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7pPr>
            <a:lvl8pPr marL="4263253"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8pPr>
            <a:lvl9pPr marL="4872289"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9pPr>
          </a:lstStyle>
          <a:p>
            <a:r>
              <a:rPr lang="en-US" sz="1350" dirty="0">
                <a:solidFill>
                  <a:srgbClr val="044378"/>
                </a:solidFill>
              </a:rPr>
              <a:t>July 23, 2019</a:t>
            </a:r>
          </a:p>
        </p:txBody>
      </p:sp>
      <p:graphicFrame>
        <p:nvGraphicFramePr>
          <p:cNvPr id="5" name="Table 4">
            <a:extLst>
              <a:ext uri="{FF2B5EF4-FFF2-40B4-BE49-F238E27FC236}">
                <a16:creationId xmlns:a16="http://schemas.microsoft.com/office/drawing/2014/main" id="{569B3297-2AAF-4CB2-BCF9-21DE8FA5C8E1}"/>
              </a:ext>
            </a:extLst>
          </p:cNvPr>
          <p:cNvGraphicFramePr>
            <a:graphicFrameLocks noGrp="1"/>
          </p:cNvGraphicFramePr>
          <p:nvPr>
            <p:extLst>
              <p:ext uri="{D42A27DB-BD31-4B8C-83A1-F6EECF244321}">
                <p14:modId xmlns:p14="http://schemas.microsoft.com/office/powerpoint/2010/main" val="1581709540"/>
              </p:ext>
            </p:extLst>
          </p:nvPr>
        </p:nvGraphicFramePr>
        <p:xfrm>
          <a:off x="134939" y="2652674"/>
          <a:ext cx="4398961" cy="1250674"/>
        </p:xfrm>
        <a:graphic>
          <a:graphicData uri="http://schemas.openxmlformats.org/drawingml/2006/table">
            <a:tbl>
              <a:tblPr firstRow="1" bandRow="1">
                <a:tableStyleId>{2D5ABB26-0587-4C30-8999-92F81FD0307C}</a:tableStyleId>
              </a:tblPr>
              <a:tblGrid>
                <a:gridCol w="1509711">
                  <a:extLst>
                    <a:ext uri="{9D8B030D-6E8A-4147-A177-3AD203B41FA5}">
                      <a16:colId xmlns:a16="http://schemas.microsoft.com/office/drawing/2014/main" val="1759720116"/>
                    </a:ext>
                  </a:extLst>
                </a:gridCol>
                <a:gridCol w="1479550">
                  <a:extLst>
                    <a:ext uri="{9D8B030D-6E8A-4147-A177-3AD203B41FA5}">
                      <a16:colId xmlns:a16="http://schemas.microsoft.com/office/drawing/2014/main" val="3380914377"/>
                    </a:ext>
                  </a:extLst>
                </a:gridCol>
                <a:gridCol w="1409700">
                  <a:extLst>
                    <a:ext uri="{9D8B030D-6E8A-4147-A177-3AD203B41FA5}">
                      <a16:colId xmlns:a16="http://schemas.microsoft.com/office/drawing/2014/main" val="2214782731"/>
                    </a:ext>
                  </a:extLst>
                </a:gridCol>
              </a:tblGrid>
              <a:tr h="308769">
                <a:tc>
                  <a:txBody>
                    <a:bodyPr/>
                    <a:lstStyle/>
                    <a:p>
                      <a:r>
                        <a:rPr lang="en-US" sz="1600" b="1" dirty="0">
                          <a:solidFill>
                            <a:srgbClr val="044378"/>
                          </a:solidFill>
                        </a:rPr>
                        <a:t>Michael Bechtel</a:t>
                      </a:r>
                    </a:p>
                  </a:txBody>
                  <a:tcPr marL="68580" marR="68580" marT="34290" marB="34290" anchor="ctr"/>
                </a:tc>
                <a:tc>
                  <a:txBody>
                    <a:bodyPr/>
                    <a:lstStyle/>
                    <a:p>
                      <a:r>
                        <a:rPr lang="en-US" sz="1600" b="1" dirty="0">
                          <a:solidFill>
                            <a:srgbClr val="044378"/>
                          </a:solidFill>
                        </a:rPr>
                        <a:t>Jean-Max Davis</a:t>
                      </a:r>
                    </a:p>
                  </a:txBody>
                  <a:tcPr marL="68580" marR="68580" marT="34290" marB="34290" anchor="ctr"/>
                </a:tc>
                <a:tc>
                  <a:txBody>
                    <a:bodyPr/>
                    <a:lstStyle/>
                    <a:p>
                      <a:r>
                        <a:rPr lang="en-US" sz="1600" b="1" dirty="0">
                          <a:solidFill>
                            <a:srgbClr val="044378"/>
                          </a:solidFill>
                        </a:rPr>
                        <a:t>Brett Stephens</a:t>
                      </a:r>
                    </a:p>
                  </a:txBody>
                  <a:tcPr marL="68580" marR="68580" marT="34290" marB="34290" anchor="ctr"/>
                </a:tc>
                <a:extLst>
                  <a:ext uri="{0D108BD9-81ED-4DB2-BD59-A6C34878D82A}">
                    <a16:rowId xmlns:a16="http://schemas.microsoft.com/office/drawing/2014/main" val="3328967065"/>
                  </a:ext>
                </a:extLst>
              </a:tr>
              <a:tr h="469127">
                <a:tc>
                  <a:txBody>
                    <a:bodyPr/>
                    <a:lstStyle/>
                    <a:p>
                      <a:r>
                        <a:rPr lang="en-US" sz="1200" dirty="0">
                          <a:solidFill>
                            <a:srgbClr val="044378"/>
                          </a:solidFill>
                        </a:rPr>
                        <a:t>LMS Specialist</a:t>
                      </a:r>
                    </a:p>
                  </a:txBody>
                  <a:tcPr marL="68580" marR="68580" marT="34290" marB="34290" anchor="ctr"/>
                </a:tc>
                <a:tc>
                  <a:txBody>
                    <a:bodyPr/>
                    <a:lstStyle/>
                    <a:p>
                      <a:r>
                        <a:rPr lang="en-US" sz="1100" dirty="0">
                          <a:solidFill>
                            <a:srgbClr val="044378"/>
                          </a:solidFill>
                        </a:rPr>
                        <a:t>Academic Educational</a:t>
                      </a:r>
                      <a:r>
                        <a:rPr lang="en-US" sz="1200" dirty="0">
                          <a:solidFill>
                            <a:srgbClr val="044378"/>
                          </a:solidFill>
                        </a:rPr>
                        <a:t> Technologist</a:t>
                      </a:r>
                    </a:p>
                  </a:txBody>
                  <a:tcPr marL="68580" marR="68580" marT="34290" marB="34290" anchor="ctr"/>
                </a:tc>
                <a:tc>
                  <a:txBody>
                    <a:bodyPr/>
                    <a:lstStyle/>
                    <a:p>
                      <a:r>
                        <a:rPr lang="en-US" sz="1200" dirty="0">
                          <a:solidFill>
                            <a:srgbClr val="044378"/>
                          </a:solidFill>
                        </a:rPr>
                        <a:t>Systems Analyst</a:t>
                      </a:r>
                    </a:p>
                  </a:txBody>
                  <a:tcPr marL="68580" marR="68580" marT="34290" marB="34290" anchor="ctr"/>
                </a:tc>
                <a:extLst>
                  <a:ext uri="{0D108BD9-81ED-4DB2-BD59-A6C34878D82A}">
                    <a16:rowId xmlns:a16="http://schemas.microsoft.com/office/drawing/2014/main" val="907107321"/>
                  </a:ext>
                </a:extLst>
              </a:tr>
              <a:tr h="469127">
                <a:tc>
                  <a:txBody>
                    <a:bodyPr/>
                    <a:lstStyle/>
                    <a:p>
                      <a:r>
                        <a:rPr lang="en-US" sz="1200" b="1" dirty="0">
                          <a:solidFill>
                            <a:srgbClr val="044378"/>
                          </a:solidFill>
                        </a:rPr>
                        <a:t>Indian River State College</a:t>
                      </a:r>
                    </a:p>
                  </a:txBody>
                  <a:tcPr marL="68580" marR="68580" marT="34290" marB="34290" anchor="ctr"/>
                </a:tc>
                <a:tc>
                  <a:txBody>
                    <a:bodyPr/>
                    <a:lstStyle/>
                    <a:p>
                      <a:r>
                        <a:rPr lang="en-US" sz="1200" b="1" dirty="0">
                          <a:solidFill>
                            <a:srgbClr val="044378"/>
                          </a:solidFill>
                        </a:rPr>
                        <a:t>University of Miami</a:t>
                      </a:r>
                    </a:p>
                  </a:txBody>
                  <a:tcPr marL="68580" marR="68580" marT="34290" marB="34290" anchor="ctr"/>
                </a:tc>
                <a:tc>
                  <a:txBody>
                    <a:bodyPr/>
                    <a:lstStyle/>
                    <a:p>
                      <a:r>
                        <a:rPr lang="en-US" sz="1200" b="1" dirty="0">
                          <a:solidFill>
                            <a:srgbClr val="044378"/>
                          </a:solidFill>
                        </a:rPr>
                        <a:t>University of Miami</a:t>
                      </a:r>
                    </a:p>
                  </a:txBody>
                  <a:tcPr marL="68580" marR="68580" marT="34290" marB="34290" anchor="ctr"/>
                </a:tc>
                <a:extLst>
                  <a:ext uri="{0D108BD9-81ED-4DB2-BD59-A6C34878D82A}">
                    <a16:rowId xmlns:a16="http://schemas.microsoft.com/office/drawing/2014/main" val="4164355690"/>
                  </a:ext>
                </a:extLst>
              </a:tr>
            </a:tbl>
          </a:graphicData>
        </a:graphic>
      </p:graphicFrame>
      <p:sp>
        <p:nvSpPr>
          <p:cNvPr id="6" name="Freeform 19">
            <a:extLst>
              <a:ext uri="{FF2B5EF4-FFF2-40B4-BE49-F238E27FC236}">
                <a16:creationId xmlns:a16="http://schemas.microsoft.com/office/drawing/2014/main" id="{7F1CD29E-3A83-447C-89E0-895349220E99}"/>
              </a:ext>
            </a:extLst>
          </p:cNvPr>
          <p:cNvSpPr/>
          <p:nvPr/>
        </p:nvSpPr>
        <p:spPr>
          <a:xfrm>
            <a:off x="192089" y="1244915"/>
            <a:ext cx="1128712" cy="431683"/>
          </a:xfrm>
          <a:custGeom>
            <a:avLst/>
            <a:gdLst>
              <a:gd name="connsiteX0" fmla="*/ 21070 w 1420793"/>
              <a:gd name="connsiteY0" fmla="*/ 244104 h 244104"/>
              <a:gd name="connsiteX1" fmla="*/ 153150 w 1420793"/>
              <a:gd name="connsiteY1" fmla="*/ 264 h 244104"/>
              <a:gd name="connsiteX2" fmla="*/ 203950 w 1420793"/>
              <a:gd name="connsiteY2" fmla="*/ 193304 h 244104"/>
              <a:gd name="connsiteX3" fmla="*/ 402070 w 1420793"/>
              <a:gd name="connsiteY3" fmla="*/ 25664 h 244104"/>
              <a:gd name="connsiteX4" fmla="*/ 488430 w 1420793"/>
              <a:gd name="connsiteY4" fmla="*/ 208544 h 244104"/>
              <a:gd name="connsiteX5" fmla="*/ 686550 w 1420793"/>
              <a:gd name="connsiteY5" fmla="*/ 25664 h 244104"/>
              <a:gd name="connsiteX6" fmla="*/ 828790 w 1420793"/>
              <a:gd name="connsiteY6" fmla="*/ 198384 h 244104"/>
              <a:gd name="connsiteX7" fmla="*/ 1031990 w 1420793"/>
              <a:gd name="connsiteY7" fmla="*/ 35824 h 244104"/>
              <a:gd name="connsiteX8" fmla="*/ 1118350 w 1420793"/>
              <a:gd name="connsiteY8" fmla="*/ 193304 h 244104"/>
              <a:gd name="connsiteX9" fmla="*/ 1321550 w 1420793"/>
              <a:gd name="connsiteY9" fmla="*/ 15504 h 244104"/>
              <a:gd name="connsiteX10" fmla="*/ 1407910 w 1420793"/>
              <a:gd name="connsiteY10" fmla="*/ 223784 h 244104"/>
              <a:gd name="connsiteX11" fmla="*/ 1052310 w 1420793"/>
              <a:gd name="connsiteY11" fmla="*/ 71384 h 244104"/>
              <a:gd name="connsiteX12" fmla="*/ 849110 w 1420793"/>
              <a:gd name="connsiteY12" fmla="*/ 223784 h 244104"/>
              <a:gd name="connsiteX13" fmla="*/ 686550 w 1420793"/>
              <a:gd name="connsiteY13" fmla="*/ 117104 h 244104"/>
              <a:gd name="connsiteX14" fmla="*/ 391910 w 1420793"/>
              <a:gd name="connsiteY14" fmla="*/ 132344 h 244104"/>
              <a:gd name="connsiteX15" fmla="*/ 61710 w 1420793"/>
              <a:gd name="connsiteY15" fmla="*/ 71384 h 244104"/>
              <a:gd name="connsiteX16" fmla="*/ 750 w 1420793"/>
              <a:gd name="connsiteY16" fmla="*/ 162824 h 244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20793" h="244104">
                <a:moveTo>
                  <a:pt x="21070" y="244104"/>
                </a:moveTo>
                <a:cubicBezTo>
                  <a:pt x="71870" y="126417"/>
                  <a:pt x="122670" y="8731"/>
                  <a:pt x="153150" y="264"/>
                </a:cubicBezTo>
                <a:cubicBezTo>
                  <a:pt x="183630" y="-8203"/>
                  <a:pt x="162463" y="189071"/>
                  <a:pt x="203950" y="193304"/>
                </a:cubicBezTo>
                <a:cubicBezTo>
                  <a:pt x="245437" y="197537"/>
                  <a:pt x="354657" y="23124"/>
                  <a:pt x="402070" y="25664"/>
                </a:cubicBezTo>
                <a:cubicBezTo>
                  <a:pt x="449483" y="28204"/>
                  <a:pt x="441017" y="208544"/>
                  <a:pt x="488430" y="208544"/>
                </a:cubicBezTo>
                <a:cubicBezTo>
                  <a:pt x="535843" y="208544"/>
                  <a:pt x="629823" y="27357"/>
                  <a:pt x="686550" y="25664"/>
                </a:cubicBezTo>
                <a:cubicBezTo>
                  <a:pt x="743277" y="23971"/>
                  <a:pt x="771217" y="196691"/>
                  <a:pt x="828790" y="198384"/>
                </a:cubicBezTo>
                <a:cubicBezTo>
                  <a:pt x="886363" y="200077"/>
                  <a:pt x="983730" y="36671"/>
                  <a:pt x="1031990" y="35824"/>
                </a:cubicBezTo>
                <a:cubicBezTo>
                  <a:pt x="1080250" y="34977"/>
                  <a:pt x="1070090" y="196691"/>
                  <a:pt x="1118350" y="193304"/>
                </a:cubicBezTo>
                <a:cubicBezTo>
                  <a:pt x="1166610" y="189917"/>
                  <a:pt x="1273290" y="10424"/>
                  <a:pt x="1321550" y="15504"/>
                </a:cubicBezTo>
                <a:cubicBezTo>
                  <a:pt x="1369810" y="20584"/>
                  <a:pt x="1452783" y="214471"/>
                  <a:pt x="1407910" y="223784"/>
                </a:cubicBezTo>
                <a:cubicBezTo>
                  <a:pt x="1363037" y="233097"/>
                  <a:pt x="1145443" y="71384"/>
                  <a:pt x="1052310" y="71384"/>
                </a:cubicBezTo>
                <a:cubicBezTo>
                  <a:pt x="959177" y="71384"/>
                  <a:pt x="910070" y="216164"/>
                  <a:pt x="849110" y="223784"/>
                </a:cubicBezTo>
                <a:cubicBezTo>
                  <a:pt x="788150" y="231404"/>
                  <a:pt x="762750" y="132344"/>
                  <a:pt x="686550" y="117104"/>
                </a:cubicBezTo>
                <a:cubicBezTo>
                  <a:pt x="610350" y="101864"/>
                  <a:pt x="496050" y="139964"/>
                  <a:pt x="391910" y="132344"/>
                </a:cubicBezTo>
                <a:cubicBezTo>
                  <a:pt x="287770" y="124724"/>
                  <a:pt x="126903" y="66304"/>
                  <a:pt x="61710" y="71384"/>
                </a:cubicBezTo>
                <a:cubicBezTo>
                  <a:pt x="-3483" y="76464"/>
                  <a:pt x="-1367" y="119644"/>
                  <a:pt x="750" y="162824"/>
                </a:cubicBezTo>
              </a:path>
            </a:pathLst>
          </a:custGeom>
          <a:noFill/>
          <a:ln w="50800" cap="sq">
            <a:solidFill>
              <a:srgbClr val="FF0000">
                <a:alpha val="80000"/>
              </a:srgbClr>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26" name="Picture 2" descr="https://i.pinimg.com/originals/56/0d/15/560d15e82c68964ee4f29cd046406d4c.png">
            <a:extLst>
              <a:ext uri="{FF2B5EF4-FFF2-40B4-BE49-F238E27FC236}">
                <a16:creationId xmlns:a16="http://schemas.microsoft.com/office/drawing/2014/main" id="{BA3C3430-523C-4A38-88E1-BD17B56D27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86091" y="1148754"/>
            <a:ext cx="3143250" cy="3143250"/>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B4CD8153-2A67-4880-B6B8-DFB2F4720CDB}"/>
              </a:ext>
            </a:extLst>
          </p:cNvPr>
          <p:cNvSpPr txBox="1"/>
          <p:nvPr/>
        </p:nvSpPr>
        <p:spPr>
          <a:xfrm>
            <a:off x="5736045" y="2414586"/>
            <a:ext cx="326845" cy="505996"/>
          </a:xfrm>
          <a:prstGeom prst="rect">
            <a:avLst/>
          </a:prstGeom>
          <a:noFill/>
        </p:spPr>
        <p:txBody>
          <a:bodyPr wrap="none" lIns="0" tIns="0" rIns="0" bIns="0" rtlCol="0">
            <a:noAutofit/>
          </a:bodyPr>
          <a:lstStyle/>
          <a:p>
            <a:r>
              <a:rPr lang="en-US" sz="3200" b="1" dirty="0">
                <a:ln w="19050" cap="rnd" cmpd="sng">
                  <a:solidFill>
                    <a:srgbClr val="1A115D"/>
                  </a:solidFill>
                  <a:round/>
                </a:ln>
                <a:solidFill>
                  <a:srgbClr val="1A115D"/>
                </a:solidFill>
                <a:latin typeface="Lucida Console" panose="020B0609040504020204" pitchFamily="49" charset="0"/>
              </a:rPr>
              <a:t>&amp;</a:t>
            </a:r>
            <a:endParaRPr lang="en-US" sz="3200" b="1" dirty="0">
              <a:ln w="19050" cap="rnd" cmpd="sng">
                <a:solidFill>
                  <a:srgbClr val="1A115D"/>
                </a:solidFill>
                <a:round/>
              </a:ln>
              <a:solidFill>
                <a:srgbClr val="1A115D"/>
              </a:solidFill>
              <a:effectLst/>
              <a:latin typeface="Lucida Console" panose="020B0609040504020204" pitchFamily="49" charset="0"/>
            </a:endParaRPr>
          </a:p>
        </p:txBody>
      </p:sp>
      <p:pic>
        <p:nvPicPr>
          <p:cNvPr id="19" name="Picture Placeholder 18" descr="This is a joke...Fortran &amp; COBOL">
            <a:extLst>
              <a:ext uri="{FF2B5EF4-FFF2-40B4-BE49-F238E27FC236}">
                <a16:creationId xmlns:a16="http://schemas.microsoft.com/office/drawing/2014/main" id="{10DB5C87-9E0D-4442-88DA-0DF60C1FF61F}"/>
              </a:ext>
            </a:extLst>
          </p:cNvPr>
          <p:cNvPicPr>
            <a:picLocks noGrp="1" noChangeAspect="1"/>
          </p:cNvPicPr>
          <p:nvPr>
            <p:ph type="pic" sz="quarter" idx="10"/>
          </p:nvPr>
        </p:nvPicPr>
        <p:blipFill>
          <a:blip r:embed="rId4"/>
          <a:srcRect t="1152" b="1152"/>
          <a:stretch>
            <a:fillRect/>
          </a:stretch>
        </p:blipFill>
        <p:spPr/>
      </p:pic>
      <p:sp>
        <p:nvSpPr>
          <p:cNvPr id="9" name="TextBox 8">
            <a:extLst>
              <a:ext uri="{FF2B5EF4-FFF2-40B4-BE49-F238E27FC236}">
                <a16:creationId xmlns:a16="http://schemas.microsoft.com/office/drawing/2014/main" id="{3BD67632-F698-457C-B1C4-3643294C6C13}"/>
              </a:ext>
            </a:extLst>
          </p:cNvPr>
          <p:cNvSpPr txBox="1"/>
          <p:nvPr/>
        </p:nvSpPr>
        <p:spPr>
          <a:xfrm rot="21103572">
            <a:off x="1374354" y="590279"/>
            <a:ext cx="4026433" cy="505996"/>
          </a:xfrm>
          <a:prstGeom prst="rect">
            <a:avLst/>
          </a:prstGeom>
          <a:noFill/>
        </p:spPr>
        <p:txBody>
          <a:bodyPr wrap="none" lIns="0" tIns="0" rIns="0" bIns="0" rtlCol="0">
            <a:noAutofit/>
          </a:bodyPr>
          <a:lstStyle/>
          <a:p>
            <a:r>
              <a:rPr lang="en-US" sz="3200" b="1" dirty="0">
                <a:ln w="19050" cap="rnd" cmpd="sng">
                  <a:solidFill>
                    <a:srgbClr val="FF0000"/>
                  </a:solidFill>
                  <a:round/>
                </a:ln>
                <a:solidFill>
                  <a:srgbClr val="FF0000"/>
                </a:solidFill>
                <a:latin typeface="Berlin Sans FB Demi" panose="020E0802020502020306" pitchFamily="34" charset="0"/>
              </a:rPr>
              <a:t>Fortran &amp; COBOL</a:t>
            </a:r>
          </a:p>
          <a:p>
            <a:endParaRPr lang="en-US" sz="3200" b="1" dirty="0">
              <a:ln w="19050" cap="rnd" cmpd="sng">
                <a:solidFill>
                  <a:srgbClr val="FF0000"/>
                </a:solidFill>
                <a:round/>
              </a:ln>
              <a:solidFill>
                <a:srgbClr val="FF0000"/>
              </a:solidFill>
              <a:effectLst/>
              <a:latin typeface="Berlin Sans FB Demi" panose="020E0802020502020306" pitchFamily="34" charset="0"/>
            </a:endParaRPr>
          </a:p>
        </p:txBody>
      </p:sp>
    </p:spTree>
    <p:extLst>
      <p:ext uri="{BB962C8B-B14F-4D97-AF65-F5344CB8AC3E}">
        <p14:creationId xmlns:p14="http://schemas.microsoft.com/office/powerpoint/2010/main" val="435645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75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750"/>
                            </p:stCondLst>
                            <p:childTnLst>
                              <p:par>
                                <p:cTn id="8" presetID="31" presetClass="entr" presetSubtype="0" fill="hold" grpId="0" nodeType="afterEffect">
                                  <p:stCondLst>
                                    <p:cond delay="0"/>
                                  </p:stCondLst>
                                  <p:childTnLst>
                                    <p:set>
                                      <p:cBhvr>
                                        <p:cTn id="9" dur="1" fill="hold">
                                          <p:stCondLst>
                                            <p:cond delay="0"/>
                                          </p:stCondLst>
                                        </p:cTn>
                                        <p:tgtEl>
                                          <p:spTgt spid="9"/>
                                        </p:tgtEl>
                                        <p:attrNameLst>
                                          <p:attrName>style.visibility</p:attrName>
                                        </p:attrNameLst>
                                      </p:cBhvr>
                                      <p:to>
                                        <p:strVal val="visible"/>
                                      </p:to>
                                    </p:set>
                                    <p:anim calcmode="lin" valueType="num">
                                      <p:cBhvr>
                                        <p:cTn id="10" dur="1000" fill="hold"/>
                                        <p:tgtEl>
                                          <p:spTgt spid="9"/>
                                        </p:tgtEl>
                                        <p:attrNameLst>
                                          <p:attrName>ppt_w</p:attrName>
                                        </p:attrNameLst>
                                      </p:cBhvr>
                                      <p:tavLst>
                                        <p:tav tm="0">
                                          <p:val>
                                            <p:fltVal val="0"/>
                                          </p:val>
                                        </p:tav>
                                        <p:tav tm="100000">
                                          <p:val>
                                            <p:strVal val="#ppt_w"/>
                                          </p:val>
                                        </p:tav>
                                      </p:tavLst>
                                    </p:anim>
                                    <p:anim calcmode="lin" valueType="num">
                                      <p:cBhvr>
                                        <p:cTn id="11" dur="1000" fill="hold"/>
                                        <p:tgtEl>
                                          <p:spTgt spid="9"/>
                                        </p:tgtEl>
                                        <p:attrNameLst>
                                          <p:attrName>ppt_h</p:attrName>
                                        </p:attrNameLst>
                                      </p:cBhvr>
                                      <p:tavLst>
                                        <p:tav tm="0">
                                          <p:val>
                                            <p:fltVal val="0"/>
                                          </p:val>
                                        </p:tav>
                                        <p:tav tm="100000">
                                          <p:val>
                                            <p:strVal val="#ppt_h"/>
                                          </p:val>
                                        </p:tav>
                                      </p:tavLst>
                                    </p:anim>
                                    <p:anim calcmode="lin" valueType="num">
                                      <p:cBhvr>
                                        <p:cTn id="12" dur="1000" fill="hold"/>
                                        <p:tgtEl>
                                          <p:spTgt spid="9"/>
                                        </p:tgtEl>
                                        <p:attrNameLst>
                                          <p:attrName>style.rotation</p:attrName>
                                        </p:attrNameLst>
                                      </p:cBhvr>
                                      <p:tavLst>
                                        <p:tav tm="0">
                                          <p:val>
                                            <p:fltVal val="90"/>
                                          </p:val>
                                        </p:tav>
                                        <p:tav tm="100000">
                                          <p:val>
                                            <p:fltVal val="0"/>
                                          </p:val>
                                        </p:tav>
                                      </p:tavLst>
                                    </p:anim>
                                    <p:animEffect transition="in" filter="fade">
                                      <p:cBhvr>
                                        <p:cTn id="13" dur="1000"/>
                                        <p:tgtEl>
                                          <p:spTgt spid="9"/>
                                        </p:tgtEl>
                                      </p:cBhvr>
                                    </p:animEffect>
                                  </p:childTnLst>
                                </p:cTn>
                              </p:par>
                            </p:childTnLst>
                          </p:cTn>
                        </p:par>
                        <p:par>
                          <p:cTn id="14" fill="hold">
                            <p:stCondLst>
                              <p:cond delay="1750"/>
                            </p:stCondLst>
                            <p:childTnLst>
                              <p:par>
                                <p:cTn id="15" presetID="31" presetClass="entr" presetSubtype="0" fill="hold" grpId="0" nodeType="after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p:cTn id="17" dur="1000" fill="hold"/>
                                        <p:tgtEl>
                                          <p:spTgt spid="16"/>
                                        </p:tgtEl>
                                        <p:attrNameLst>
                                          <p:attrName>ppt_w</p:attrName>
                                        </p:attrNameLst>
                                      </p:cBhvr>
                                      <p:tavLst>
                                        <p:tav tm="0">
                                          <p:val>
                                            <p:fltVal val="0"/>
                                          </p:val>
                                        </p:tav>
                                        <p:tav tm="100000">
                                          <p:val>
                                            <p:strVal val="#ppt_w"/>
                                          </p:val>
                                        </p:tav>
                                      </p:tavLst>
                                    </p:anim>
                                    <p:anim calcmode="lin" valueType="num">
                                      <p:cBhvr>
                                        <p:cTn id="18" dur="1000" fill="hold"/>
                                        <p:tgtEl>
                                          <p:spTgt spid="16"/>
                                        </p:tgtEl>
                                        <p:attrNameLst>
                                          <p:attrName>ppt_h</p:attrName>
                                        </p:attrNameLst>
                                      </p:cBhvr>
                                      <p:tavLst>
                                        <p:tav tm="0">
                                          <p:val>
                                            <p:fltVal val="0"/>
                                          </p:val>
                                        </p:tav>
                                        <p:tav tm="100000">
                                          <p:val>
                                            <p:strVal val="#ppt_h"/>
                                          </p:val>
                                        </p:tav>
                                      </p:tavLst>
                                    </p:anim>
                                    <p:anim calcmode="lin" valueType="num">
                                      <p:cBhvr>
                                        <p:cTn id="19" dur="1000" fill="hold"/>
                                        <p:tgtEl>
                                          <p:spTgt spid="16"/>
                                        </p:tgtEl>
                                        <p:attrNameLst>
                                          <p:attrName>style.rotation</p:attrName>
                                        </p:attrNameLst>
                                      </p:cBhvr>
                                      <p:tavLst>
                                        <p:tav tm="0">
                                          <p:val>
                                            <p:fltVal val="90"/>
                                          </p:val>
                                        </p:tav>
                                        <p:tav tm="100000">
                                          <p:val>
                                            <p:fltVal val="0"/>
                                          </p:val>
                                        </p:tav>
                                      </p:tavLst>
                                    </p:anim>
                                    <p:animEffect transition="in" filter="fade">
                                      <p:cBhvr>
                                        <p:cTn id="20"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6" grpId="0"/>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REST with the Requests library</a:t>
            </a:r>
          </a:p>
        </p:txBody>
      </p:sp>
      <p:pic>
        <p:nvPicPr>
          <p:cNvPr id="3" name="Content Placeholder 2" descr="A screenshot of a cell phone&#10;&#10;Description automatically generated">
            <a:extLst>
              <a:ext uri="{FF2B5EF4-FFF2-40B4-BE49-F238E27FC236}">
                <a16:creationId xmlns:a16="http://schemas.microsoft.com/office/drawing/2014/main" id="{4A174118-1B26-4DB9-A646-31C6920C805E}"/>
              </a:ext>
            </a:extLst>
          </p:cNvPr>
          <p:cNvPicPr>
            <a:picLocks noGrp="1" noChangeAspect="1"/>
          </p:cNvPicPr>
          <p:nvPr>
            <p:ph idx="1"/>
          </p:nvPr>
        </p:nvPicPr>
        <p:blipFill>
          <a:blip r:embed="rId3"/>
          <a:stretch>
            <a:fillRect/>
          </a:stretch>
        </p:blipFill>
        <p:spPr>
          <a:xfrm>
            <a:off x="424282" y="939144"/>
            <a:ext cx="8295435" cy="3874456"/>
          </a:xfrm>
        </p:spPr>
      </p:pic>
    </p:spTree>
    <p:extLst>
      <p:ext uri="{BB962C8B-B14F-4D97-AF65-F5344CB8AC3E}">
        <p14:creationId xmlns:p14="http://schemas.microsoft.com/office/powerpoint/2010/main" val="239104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REST with the Requests library</a:t>
            </a:r>
          </a:p>
        </p:txBody>
      </p:sp>
      <p:pic>
        <p:nvPicPr>
          <p:cNvPr id="15" name="Content Placeholder 14" descr="A close up of a black background&#10;&#10;Description automatically generated">
            <a:extLst>
              <a:ext uri="{FF2B5EF4-FFF2-40B4-BE49-F238E27FC236}">
                <a16:creationId xmlns:a16="http://schemas.microsoft.com/office/drawing/2014/main" id="{C3C5731B-64CF-4E1A-868A-0218FCC3C065}"/>
              </a:ext>
            </a:extLst>
          </p:cNvPr>
          <p:cNvPicPr>
            <a:picLocks noGrp="1" noChangeAspect="1"/>
          </p:cNvPicPr>
          <p:nvPr>
            <p:ph idx="1"/>
          </p:nvPr>
        </p:nvPicPr>
        <p:blipFill>
          <a:blip r:embed="rId3"/>
          <a:stretch>
            <a:fillRect/>
          </a:stretch>
        </p:blipFill>
        <p:spPr>
          <a:xfrm>
            <a:off x="1720167" y="956616"/>
            <a:ext cx="5703665" cy="3827570"/>
          </a:xfrm>
        </p:spPr>
      </p:pic>
    </p:spTree>
    <p:extLst>
      <p:ext uri="{BB962C8B-B14F-4D97-AF65-F5344CB8AC3E}">
        <p14:creationId xmlns:p14="http://schemas.microsoft.com/office/powerpoint/2010/main" val="3151558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5400" dirty="0"/>
              <a:t>bbRest</a:t>
            </a:r>
          </a:p>
        </p:txBody>
      </p:sp>
      <p:sp>
        <p:nvSpPr>
          <p:cNvPr id="3" name="Subtitle 2"/>
          <p:cNvSpPr>
            <a:spLocks noGrp="1"/>
          </p:cNvSpPr>
          <p:nvPr>
            <p:ph type="subTitle" idx="1"/>
          </p:nvPr>
        </p:nvSpPr>
        <p:spPr/>
        <p:txBody>
          <a:bodyPr/>
          <a:lstStyle/>
          <a:p>
            <a:r>
              <a:rPr lang="en-US" dirty="0"/>
              <a:t>You’ve seen the hard way, now check out the </a:t>
            </a:r>
            <a:r>
              <a:rPr lang="en-US" dirty="0" err="1"/>
              <a:t>eas</a:t>
            </a:r>
            <a:r>
              <a:rPr lang="en-US" dirty="0"/>
              <a:t>…less hard way!</a:t>
            </a:r>
          </a:p>
        </p:txBody>
      </p:sp>
    </p:spTree>
    <p:extLst>
      <p:ext uri="{BB962C8B-B14F-4D97-AF65-F5344CB8AC3E}">
        <p14:creationId xmlns:p14="http://schemas.microsoft.com/office/powerpoint/2010/main" val="497493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REST, the less difficult way with bbRest</a:t>
            </a:r>
          </a:p>
        </p:txBody>
      </p:sp>
      <p:pic>
        <p:nvPicPr>
          <p:cNvPr id="21" name="Content Placeholder 20" descr="A screenshot of a cell phone&#10;&#10;Description automatically generated">
            <a:extLst>
              <a:ext uri="{FF2B5EF4-FFF2-40B4-BE49-F238E27FC236}">
                <a16:creationId xmlns:a16="http://schemas.microsoft.com/office/drawing/2014/main" id="{25376EE3-94CA-4766-AD8B-70BDBD8DC7B4}"/>
              </a:ext>
            </a:extLst>
          </p:cNvPr>
          <p:cNvPicPr>
            <a:picLocks noGrp="1" noChangeAspect="1"/>
          </p:cNvPicPr>
          <p:nvPr>
            <p:ph idx="1"/>
          </p:nvPr>
        </p:nvPicPr>
        <p:blipFill>
          <a:blip r:embed="rId3"/>
          <a:stretch>
            <a:fillRect/>
          </a:stretch>
        </p:blipFill>
        <p:spPr>
          <a:xfrm>
            <a:off x="1859948" y="950792"/>
            <a:ext cx="5424103" cy="3831523"/>
          </a:xfrm>
        </p:spPr>
      </p:pic>
    </p:spTree>
    <p:extLst>
      <p:ext uri="{BB962C8B-B14F-4D97-AF65-F5344CB8AC3E}">
        <p14:creationId xmlns:p14="http://schemas.microsoft.com/office/powerpoint/2010/main" val="3442900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REST, the less difficult way with bbRest</a:t>
            </a:r>
          </a:p>
        </p:txBody>
      </p:sp>
      <p:pic>
        <p:nvPicPr>
          <p:cNvPr id="6" name="Content Placeholder 5">
            <a:extLst>
              <a:ext uri="{FF2B5EF4-FFF2-40B4-BE49-F238E27FC236}">
                <a16:creationId xmlns:a16="http://schemas.microsoft.com/office/drawing/2014/main" id="{2CA4AA13-374C-4406-B784-BABCAEFB1E96}"/>
              </a:ext>
            </a:extLst>
          </p:cNvPr>
          <p:cNvPicPr>
            <a:picLocks noGrp="1" noChangeAspect="1"/>
          </p:cNvPicPr>
          <p:nvPr>
            <p:ph idx="1"/>
          </p:nvPr>
        </p:nvPicPr>
        <p:blipFill>
          <a:blip r:embed="rId3"/>
          <a:stretch>
            <a:fillRect/>
          </a:stretch>
        </p:blipFill>
        <p:spPr>
          <a:xfrm>
            <a:off x="1944399" y="944968"/>
            <a:ext cx="5255201" cy="3834655"/>
          </a:xfrm>
        </p:spPr>
      </p:pic>
    </p:spTree>
    <p:extLst>
      <p:ext uri="{BB962C8B-B14F-4D97-AF65-F5344CB8AC3E}">
        <p14:creationId xmlns:p14="http://schemas.microsoft.com/office/powerpoint/2010/main" val="3340770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Jupyter Lab &amp; Google </a:t>
            </a:r>
            <a:r>
              <a:rPr lang="en-US" dirty="0" err="1"/>
              <a:t>Colaboratory</a:t>
            </a:r>
            <a:endParaRPr lang="en-US" dirty="0"/>
          </a:p>
        </p:txBody>
      </p:sp>
      <p:sp>
        <p:nvSpPr>
          <p:cNvPr id="5" name="Subtitle 4"/>
          <p:cNvSpPr>
            <a:spLocks noGrp="1"/>
          </p:cNvSpPr>
          <p:nvPr>
            <p:ph type="subTitle" idx="1"/>
          </p:nvPr>
        </p:nvSpPr>
        <p:spPr/>
        <p:txBody>
          <a:bodyPr/>
          <a:lstStyle/>
          <a:p>
            <a:r>
              <a:rPr lang="en-US" dirty="0"/>
              <a:t>Working on the command line just isn’t as fun as it used to be…</a:t>
            </a:r>
          </a:p>
        </p:txBody>
      </p:sp>
    </p:spTree>
    <p:extLst>
      <p:ext uri="{BB962C8B-B14F-4D97-AF65-F5344CB8AC3E}">
        <p14:creationId xmlns:p14="http://schemas.microsoft.com/office/powerpoint/2010/main" val="2219591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Jupyter Lab</a:t>
            </a:r>
          </a:p>
        </p:txBody>
      </p:sp>
      <p:pic>
        <p:nvPicPr>
          <p:cNvPr id="5" name="Picture 4">
            <a:extLst>
              <a:ext uri="{FF2B5EF4-FFF2-40B4-BE49-F238E27FC236}">
                <a16:creationId xmlns:a16="http://schemas.microsoft.com/office/drawing/2014/main" id="{656ED495-F4CA-41AF-81F2-470F18986421}"/>
              </a:ext>
            </a:extLst>
          </p:cNvPr>
          <p:cNvPicPr>
            <a:picLocks noChangeAspect="1"/>
          </p:cNvPicPr>
          <p:nvPr/>
        </p:nvPicPr>
        <p:blipFill>
          <a:blip r:embed="rId3"/>
          <a:stretch>
            <a:fillRect/>
          </a:stretch>
        </p:blipFill>
        <p:spPr>
          <a:xfrm>
            <a:off x="1017330" y="1001077"/>
            <a:ext cx="7109340" cy="3759409"/>
          </a:xfrm>
          <a:prstGeom prst="rect">
            <a:avLst/>
          </a:prstGeom>
        </p:spPr>
      </p:pic>
    </p:spTree>
    <p:extLst>
      <p:ext uri="{BB962C8B-B14F-4D97-AF65-F5344CB8AC3E}">
        <p14:creationId xmlns:p14="http://schemas.microsoft.com/office/powerpoint/2010/main" val="740344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Google </a:t>
            </a:r>
            <a:r>
              <a:rPr lang="en-US" dirty="0" err="1"/>
              <a:t>Colaboratory</a:t>
            </a:r>
            <a:endParaRPr lang="en-US" dirty="0"/>
          </a:p>
        </p:txBody>
      </p:sp>
      <p:pic>
        <p:nvPicPr>
          <p:cNvPr id="7" name="Picture 6">
            <a:extLst>
              <a:ext uri="{FF2B5EF4-FFF2-40B4-BE49-F238E27FC236}">
                <a16:creationId xmlns:a16="http://schemas.microsoft.com/office/drawing/2014/main" id="{B733BED8-98CA-4D8D-81F3-6F0D0DF7C3DC}"/>
              </a:ext>
            </a:extLst>
          </p:cNvPr>
          <p:cNvPicPr>
            <a:picLocks noChangeAspect="1"/>
          </p:cNvPicPr>
          <p:nvPr/>
        </p:nvPicPr>
        <p:blipFill>
          <a:blip r:embed="rId3"/>
          <a:stretch>
            <a:fillRect/>
          </a:stretch>
        </p:blipFill>
        <p:spPr>
          <a:xfrm>
            <a:off x="929244" y="991890"/>
            <a:ext cx="7285511" cy="3722072"/>
          </a:xfrm>
          <a:prstGeom prst="rect">
            <a:avLst/>
          </a:prstGeom>
        </p:spPr>
      </p:pic>
    </p:spTree>
    <p:extLst>
      <p:ext uri="{BB962C8B-B14F-4D97-AF65-F5344CB8AC3E}">
        <p14:creationId xmlns:p14="http://schemas.microsoft.com/office/powerpoint/2010/main" val="461123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QUESTIONS?</a:t>
            </a:r>
          </a:p>
        </p:txBody>
      </p:sp>
      <p:sp>
        <p:nvSpPr>
          <p:cNvPr id="3" name="Subtitle 2"/>
          <p:cNvSpPr>
            <a:spLocks noGrp="1"/>
          </p:cNvSpPr>
          <p:nvPr>
            <p:ph type="subTitle" idx="1"/>
          </p:nvPr>
        </p:nvSpPr>
        <p:spPr/>
        <p:txBody>
          <a:bodyPr/>
          <a:lstStyle/>
          <a:p>
            <a:r>
              <a:rPr lang="en-US" dirty="0"/>
              <a:t>We can keep talking until they kick us out.</a:t>
            </a:r>
          </a:p>
        </p:txBody>
      </p:sp>
    </p:spTree>
    <p:extLst>
      <p:ext uri="{BB962C8B-B14F-4D97-AF65-F5344CB8AC3E}">
        <p14:creationId xmlns:p14="http://schemas.microsoft.com/office/powerpoint/2010/main" val="1582062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descr="Don't forget to rate this sessions in the BbWorld app." title="Rate This Session"/>
          <p:cNvSpPr/>
          <p:nvPr/>
        </p:nvSpPr>
        <p:spPr>
          <a:xfrm>
            <a:off x="3509963" y="477884"/>
            <a:ext cx="5322888" cy="4193689"/>
          </a:xfrm>
          <a:prstGeom prst="rect">
            <a:avLst/>
          </a:prstGeom>
          <a:noFill/>
          <a:ln w="6350" cap="sq">
            <a:noFill/>
            <a:miter lim="800000"/>
          </a:ln>
          <a:effectLst/>
        </p:spPr>
        <p:style>
          <a:lnRef idx="1">
            <a:schemeClr val="accent1"/>
          </a:lnRef>
          <a:fillRef idx="3">
            <a:schemeClr val="accent1"/>
          </a:fillRef>
          <a:effectRef idx="2">
            <a:schemeClr val="accent1"/>
          </a:effectRef>
          <a:fontRef idx="minor">
            <a:schemeClr val="lt1"/>
          </a:fontRef>
        </p:style>
        <p:txBody>
          <a:bodyPr wrap="square" lIns="448056" tIns="448056" rIns="448056" bIns="448056" rtlCol="0" anchor="t">
            <a:noAutofit/>
          </a:bodyPr>
          <a:lstStyle/>
          <a:p>
            <a:pPr defTabSz="457200">
              <a:lnSpc>
                <a:spcPct val="185000"/>
              </a:lnSpc>
            </a:pPr>
            <a:endParaRPr lang="en-US" sz="1600" dirty="0">
              <a:solidFill>
                <a:srgbClr val="000000"/>
              </a:solidFill>
            </a:endParaRPr>
          </a:p>
        </p:txBody>
      </p:sp>
    </p:spTree>
    <p:extLst>
      <p:ext uri="{BB962C8B-B14F-4D97-AF65-F5344CB8AC3E}">
        <p14:creationId xmlns:p14="http://schemas.microsoft.com/office/powerpoint/2010/main" val="1916545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p>
            <a:r>
              <a:rPr lang="en-US" b="1" dirty="0"/>
              <a:t>What? Why Python?</a:t>
            </a:r>
          </a:p>
        </p:txBody>
      </p:sp>
      <p:sp>
        <p:nvSpPr>
          <p:cNvPr id="3" name="Content Placeholder 2"/>
          <p:cNvSpPr>
            <a:spLocks noGrp="1"/>
          </p:cNvSpPr>
          <p:nvPr>
            <p:ph idx="1"/>
          </p:nvPr>
        </p:nvSpPr>
        <p:spPr>
          <a:xfrm>
            <a:off x="4733225" y="870205"/>
            <a:ext cx="4136426" cy="2185416"/>
          </a:xfrm>
        </p:spPr>
        <p:txBody>
          <a:bodyPr>
            <a:normAutofit/>
          </a:bodyPr>
          <a:lstStyle/>
          <a:p>
            <a:r>
              <a:rPr lang="en-US" sz="2000" dirty="0"/>
              <a:t>Dynamically-typed</a:t>
            </a:r>
          </a:p>
          <a:p>
            <a:r>
              <a:rPr lang="en-US" sz="2000" dirty="0"/>
              <a:t>Interpreted (no compiling)</a:t>
            </a:r>
          </a:p>
          <a:p>
            <a:r>
              <a:rPr lang="en-US" sz="2000" dirty="0"/>
              <a:t>OOP Capable</a:t>
            </a:r>
          </a:p>
          <a:p>
            <a:r>
              <a:rPr lang="en-US" sz="2000" dirty="0"/>
              <a:t>Well supported by community</a:t>
            </a:r>
          </a:p>
          <a:p>
            <a:r>
              <a:rPr lang="en-US" sz="2000" dirty="0"/>
              <a:t>Python is designed to be readable</a:t>
            </a:r>
          </a:p>
        </p:txBody>
      </p:sp>
      <p:pic>
        <p:nvPicPr>
          <p:cNvPr id="5" name="Picture Placeholder 4" descr="A close up of text on a white background&#10;&#10;Description automatically generated">
            <a:extLst>
              <a:ext uri="{FF2B5EF4-FFF2-40B4-BE49-F238E27FC236}">
                <a16:creationId xmlns:a16="http://schemas.microsoft.com/office/drawing/2014/main" id="{9D99AD73-B0D7-4727-BF6E-5ACA88E3BF19}"/>
              </a:ext>
            </a:extLst>
          </p:cNvPr>
          <p:cNvPicPr>
            <a:picLocks noGrp="1" noChangeAspect="1"/>
          </p:cNvPicPr>
          <p:nvPr>
            <p:ph type="pic" sz="quarter" idx="10"/>
          </p:nvPr>
        </p:nvPicPr>
        <p:blipFill rotWithShape="1">
          <a:blip r:embed="rId3"/>
          <a:srcRect t="1924" b="-37"/>
          <a:stretch/>
        </p:blipFill>
        <p:spPr>
          <a:xfrm>
            <a:off x="7867" y="23"/>
            <a:ext cx="4441175" cy="4754880"/>
          </a:xfrm>
        </p:spPr>
      </p:pic>
      <p:sp>
        <p:nvSpPr>
          <p:cNvPr id="7" name="Rectangle 6">
            <a:extLst>
              <a:ext uri="{FF2B5EF4-FFF2-40B4-BE49-F238E27FC236}">
                <a16:creationId xmlns:a16="http://schemas.microsoft.com/office/drawing/2014/main" id="{2287B6C7-B28F-49B7-B67B-9406DFD20A4B}"/>
              </a:ext>
            </a:extLst>
          </p:cNvPr>
          <p:cNvSpPr/>
          <p:nvPr/>
        </p:nvSpPr>
        <p:spPr>
          <a:xfrm>
            <a:off x="4428476" y="2651761"/>
            <a:ext cx="266483" cy="1935904"/>
          </a:xfrm>
          <a:prstGeom prst="rect">
            <a:avLst/>
          </a:prstGeom>
        </p:spPr>
        <p:txBody>
          <a:bodyPr vert="vert" wrap="square" lIns="45720" tIns="0" rIns="0" bIns="0">
            <a:spAutoFit/>
          </a:bodyPr>
          <a:lstStyle/>
          <a:p>
            <a:pPr algn="r">
              <a:lnSpc>
                <a:spcPct val="107000"/>
              </a:lnSpc>
              <a:spcAft>
                <a:spcPts val="800"/>
              </a:spcAft>
            </a:pPr>
            <a:r>
              <a:rPr lang="en-US" sz="1400" u="sng" dirty="0">
                <a:solidFill>
                  <a:schemeClr val="accent3"/>
                </a:solidFill>
                <a:ea typeface="Calibri" panose="020F0502020204030204" pitchFamily="34" charset="0"/>
                <a:cs typeface="Times New Roman" panose="02020603050405020304" pitchFamily="18" charset="0"/>
              </a:rPr>
              <a:t>https://xkcd.com/353/</a:t>
            </a:r>
            <a:endParaRPr lang="en-US" dirty="0">
              <a:solidFill>
                <a:schemeClr val="accent3"/>
              </a:solidFill>
              <a:effectLst/>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210C614C-F8B2-4E78-8E75-27F72CB6418D}"/>
              </a:ext>
            </a:extLst>
          </p:cNvPr>
          <p:cNvSpPr txBox="1"/>
          <p:nvPr/>
        </p:nvSpPr>
        <p:spPr>
          <a:xfrm>
            <a:off x="4733224" y="3055621"/>
            <a:ext cx="4098159" cy="1532044"/>
          </a:xfrm>
          <a:prstGeom prst="rect">
            <a:avLst/>
          </a:prstGeom>
          <a:noFill/>
          <a:ln w="6350" cap="sq">
            <a:noFill/>
            <a:miter lim="800000"/>
          </a:ln>
        </p:spPr>
        <p:txBody>
          <a:bodyPr wrap="none" lIns="137160" tIns="137160" rIns="137160" bIns="137160" rtlCol="0">
            <a:noAutofit/>
          </a:bodyPr>
          <a:lstStyle/>
          <a:p>
            <a:pPr marL="347663" lvl="3" indent="0">
              <a:lnSpc>
                <a:spcPct val="110000"/>
              </a:lnSpc>
              <a:spcAft>
                <a:spcPts val="0"/>
              </a:spcAft>
              <a:buNone/>
            </a:pPr>
            <a:r>
              <a:rPr lang="en-US" sz="1800" dirty="0">
                <a:solidFill>
                  <a:schemeClr val="bg1"/>
                </a:solidFill>
                <a:latin typeface="Consolas" panose="020B0609020204030204" pitchFamily="49" charset="0"/>
              </a:rPr>
              <a:t>for n in range(10):</a:t>
            </a:r>
          </a:p>
          <a:p>
            <a:pPr marL="347663" lvl="3" indent="0">
              <a:lnSpc>
                <a:spcPct val="110000"/>
              </a:lnSpc>
              <a:spcAft>
                <a:spcPts val="0"/>
              </a:spcAft>
              <a:buNone/>
            </a:pPr>
            <a:r>
              <a:rPr lang="en-US" sz="1800" dirty="0">
                <a:solidFill>
                  <a:schemeClr val="bg1"/>
                </a:solidFill>
                <a:latin typeface="Consolas" panose="020B0609020204030204" pitchFamily="49" charset="0"/>
              </a:rPr>
              <a:t>    print(n)</a:t>
            </a:r>
          </a:p>
          <a:p>
            <a:pPr marL="347663" lvl="3" indent="0">
              <a:lnSpc>
                <a:spcPct val="110000"/>
              </a:lnSpc>
              <a:spcAft>
                <a:spcPts val="0"/>
              </a:spcAft>
              <a:buNone/>
            </a:pPr>
            <a:r>
              <a:rPr lang="en-US" sz="1600" i="1" dirty="0">
                <a:solidFill>
                  <a:schemeClr val="bg1"/>
                </a:solidFill>
              </a:rPr>
              <a:t>0</a:t>
            </a:r>
          </a:p>
          <a:p>
            <a:pPr marL="347663" lvl="3" indent="0">
              <a:lnSpc>
                <a:spcPct val="110000"/>
              </a:lnSpc>
              <a:spcAft>
                <a:spcPts val="0"/>
              </a:spcAft>
              <a:buNone/>
            </a:pPr>
            <a:r>
              <a:rPr lang="en-US" sz="1600" i="1" dirty="0">
                <a:solidFill>
                  <a:schemeClr val="bg1"/>
                </a:solidFill>
              </a:rPr>
              <a:t>1…</a:t>
            </a:r>
          </a:p>
          <a:p>
            <a:pPr marL="347663" lvl="3" indent="0">
              <a:lnSpc>
                <a:spcPct val="110000"/>
              </a:lnSpc>
              <a:spcAft>
                <a:spcPts val="0"/>
              </a:spcAft>
              <a:buNone/>
            </a:pPr>
            <a:r>
              <a:rPr lang="en-US" sz="1600" i="1" dirty="0">
                <a:solidFill>
                  <a:schemeClr val="bg1"/>
                </a:solidFill>
              </a:rPr>
              <a:t>9</a:t>
            </a:r>
            <a:endParaRPr kumimoji="0" lang="en-US" sz="1600" b="0" i="0" u="none" strike="noStrike" kern="0" cap="none" spc="0" normalizeH="0" baseline="0" noProof="0" dirty="0">
              <a:ln>
                <a:noFill/>
              </a:ln>
              <a:solidFill>
                <a:schemeClr val="bg1"/>
              </a:solidFill>
              <a:effectLst/>
              <a:uLnTx/>
              <a:uFillTx/>
            </a:endParaRPr>
          </a:p>
        </p:txBody>
      </p:sp>
    </p:spTree>
    <p:extLst>
      <p:ext uri="{BB962C8B-B14F-4D97-AF65-F5344CB8AC3E}">
        <p14:creationId xmlns:p14="http://schemas.microsoft.com/office/powerpoint/2010/main" val="318727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74739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Basic Layouts </a:t>
            </a:r>
            <a:br>
              <a:rPr lang="en-US"/>
            </a:br>
            <a:r>
              <a:rPr lang="en-US"/>
              <a:t>and Other Slides</a:t>
            </a:r>
            <a:endParaRPr lang="en-US" dirty="0"/>
          </a:p>
        </p:txBody>
      </p:sp>
      <p:pic>
        <p:nvPicPr>
          <p:cNvPr id="5" name="Picture 4" descr="sample slide layout with photo image" title="sample slide layout with photo 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09964" y="479426"/>
            <a:ext cx="2319109" cy="1304498"/>
          </a:xfrm>
          <a:prstGeom prst="rect">
            <a:avLst/>
          </a:prstGeom>
          <a:ln w="3175">
            <a:solidFill>
              <a:schemeClr val="bg2"/>
            </a:solidFill>
          </a:ln>
        </p:spPr>
      </p:pic>
      <p:sp>
        <p:nvSpPr>
          <p:cNvPr id="12" name="Rectangle 11"/>
          <p:cNvSpPr/>
          <p:nvPr/>
        </p:nvSpPr>
        <p:spPr>
          <a:xfrm>
            <a:off x="5829074" y="479425"/>
            <a:ext cx="3003776" cy="1304501"/>
          </a:xfrm>
          <a:prstGeom prst="rect">
            <a:avLst/>
          </a:prstGeom>
          <a:noFill/>
          <a:ln w="6350" cap="sq">
            <a:noFill/>
            <a:miter lim="800000"/>
          </a:ln>
          <a:effectLst/>
        </p:spPr>
        <p:style>
          <a:lnRef idx="1">
            <a:schemeClr val="accent1"/>
          </a:lnRef>
          <a:fillRef idx="3">
            <a:schemeClr val="accent1"/>
          </a:fillRef>
          <a:effectRef idx="2">
            <a:schemeClr val="accent1"/>
          </a:effectRef>
          <a:fontRef idx="minor">
            <a:schemeClr val="lt1"/>
          </a:fontRef>
        </p:style>
        <p:txBody>
          <a:bodyPr lIns="274320" tIns="274320" rIns="274320" bIns="274320" rtlCol="0" anchor="ctr"/>
          <a:lstStyle/>
          <a:p>
            <a:pPr defTabSz="457200"/>
            <a:r>
              <a:rPr lang="en-US" sz="1400" dirty="0">
                <a:solidFill>
                  <a:srgbClr val="000000"/>
                </a:solidFill>
              </a:rPr>
              <a:t>These layouts are intended </a:t>
            </a:r>
            <a:br>
              <a:rPr lang="en-US" sz="1400" dirty="0">
                <a:solidFill>
                  <a:srgbClr val="000000"/>
                </a:solidFill>
              </a:rPr>
            </a:br>
            <a:r>
              <a:rPr lang="en-US" sz="1400" dirty="0">
                <a:solidFill>
                  <a:srgbClr val="000000"/>
                </a:solidFill>
              </a:rPr>
              <a:t>to help you quickly draft </a:t>
            </a:r>
            <a:br>
              <a:rPr lang="en-US" sz="1400" dirty="0">
                <a:solidFill>
                  <a:srgbClr val="000000"/>
                </a:solidFill>
              </a:rPr>
            </a:br>
            <a:r>
              <a:rPr lang="en-US" sz="1400" dirty="0">
                <a:solidFill>
                  <a:srgbClr val="000000"/>
                </a:solidFill>
              </a:rPr>
              <a:t>and assemble content </a:t>
            </a:r>
            <a:br>
              <a:rPr lang="en-US" sz="1400" dirty="0">
                <a:solidFill>
                  <a:srgbClr val="000000"/>
                </a:solidFill>
              </a:rPr>
            </a:br>
            <a:r>
              <a:rPr lang="en-US" sz="1400" dirty="0">
                <a:solidFill>
                  <a:srgbClr val="000000"/>
                </a:solidFill>
              </a:rPr>
              <a:t>for your presentations.</a:t>
            </a:r>
          </a:p>
        </p:txBody>
      </p:sp>
      <p:pic>
        <p:nvPicPr>
          <p:cNvPr id="18" name="Picture 17" descr="forward-looking statement slide image" title="forward-looking statement slide imag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9965" y="1921087"/>
            <a:ext cx="2319107" cy="1304498"/>
          </a:xfrm>
          <a:prstGeom prst="rect">
            <a:avLst/>
          </a:prstGeom>
          <a:ln w="3175">
            <a:solidFill>
              <a:schemeClr val="bg2"/>
            </a:solidFill>
          </a:ln>
        </p:spPr>
      </p:pic>
      <p:sp>
        <p:nvSpPr>
          <p:cNvPr id="15" name="Rectangle 14"/>
          <p:cNvSpPr/>
          <p:nvPr/>
        </p:nvSpPr>
        <p:spPr>
          <a:xfrm>
            <a:off x="5829074" y="1921086"/>
            <a:ext cx="3003776" cy="1304501"/>
          </a:xfrm>
          <a:prstGeom prst="rect">
            <a:avLst/>
          </a:prstGeom>
          <a:noFill/>
          <a:ln w="6350" cap="sq">
            <a:noFill/>
            <a:miter lim="800000"/>
          </a:ln>
          <a:effectLst/>
        </p:spPr>
        <p:style>
          <a:lnRef idx="1">
            <a:schemeClr val="accent1"/>
          </a:lnRef>
          <a:fillRef idx="3">
            <a:schemeClr val="accent1"/>
          </a:fillRef>
          <a:effectRef idx="2">
            <a:schemeClr val="accent1"/>
          </a:effectRef>
          <a:fontRef idx="minor">
            <a:schemeClr val="lt1"/>
          </a:fontRef>
        </p:style>
        <p:txBody>
          <a:bodyPr lIns="274320" tIns="274320" rIns="274320" bIns="274320" rtlCol="0" anchor="ctr"/>
          <a:lstStyle/>
          <a:p>
            <a:pPr defTabSz="457200"/>
            <a:r>
              <a:rPr lang="en-US" sz="1400" dirty="0">
                <a:solidFill>
                  <a:srgbClr val="000000"/>
                </a:solidFill>
              </a:rPr>
              <a:t>The Forward-Looking Statement slide should be included when discussing our software.</a:t>
            </a:r>
          </a:p>
        </p:txBody>
      </p:sp>
      <p:pic>
        <p:nvPicPr>
          <p:cNvPr id="19" name="Picture 18" descr="rate this sessions slide image" title="rate this sessions slide image"/>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09964" y="3362750"/>
            <a:ext cx="2319109" cy="1304498"/>
          </a:xfrm>
          <a:prstGeom prst="rect">
            <a:avLst/>
          </a:prstGeom>
          <a:ln w="3175">
            <a:solidFill>
              <a:schemeClr val="bg2"/>
            </a:solidFill>
          </a:ln>
        </p:spPr>
      </p:pic>
      <p:sp>
        <p:nvSpPr>
          <p:cNvPr id="14" name="Rectangle 13"/>
          <p:cNvSpPr/>
          <p:nvPr/>
        </p:nvSpPr>
        <p:spPr>
          <a:xfrm>
            <a:off x="5829074" y="3362747"/>
            <a:ext cx="3003776" cy="1304502"/>
          </a:xfrm>
          <a:prstGeom prst="rect">
            <a:avLst/>
          </a:prstGeom>
          <a:noFill/>
          <a:ln w="6350" cap="sq">
            <a:noFill/>
            <a:miter lim="800000"/>
          </a:ln>
          <a:effectLst/>
        </p:spPr>
        <p:style>
          <a:lnRef idx="1">
            <a:schemeClr val="accent1"/>
          </a:lnRef>
          <a:fillRef idx="3">
            <a:schemeClr val="accent1"/>
          </a:fillRef>
          <a:effectRef idx="2">
            <a:schemeClr val="accent1"/>
          </a:effectRef>
          <a:fontRef idx="minor">
            <a:schemeClr val="lt1"/>
          </a:fontRef>
        </p:style>
        <p:txBody>
          <a:bodyPr lIns="274320" tIns="274320" rIns="274320" bIns="274320" rtlCol="0" anchor="ctr"/>
          <a:lstStyle/>
          <a:p>
            <a:pPr defTabSz="457200"/>
            <a:r>
              <a:rPr lang="en-US" sz="1400" dirty="0">
                <a:solidFill>
                  <a:srgbClr val="000000"/>
                </a:solidFill>
              </a:rPr>
              <a:t>Don’t forget to include the Rate This Session slide at the end </a:t>
            </a:r>
            <a:br>
              <a:rPr lang="en-US" sz="1400" dirty="0">
                <a:solidFill>
                  <a:srgbClr val="000000"/>
                </a:solidFill>
              </a:rPr>
            </a:br>
            <a:r>
              <a:rPr lang="en-US" sz="1400" dirty="0">
                <a:solidFill>
                  <a:srgbClr val="000000"/>
                </a:solidFill>
              </a:rPr>
              <a:t>of your presentation.</a:t>
            </a:r>
          </a:p>
        </p:txBody>
      </p:sp>
    </p:spTree>
    <p:extLst>
      <p:ext uri="{BB962C8B-B14F-4D97-AF65-F5344CB8AC3E}">
        <p14:creationId xmlns:p14="http://schemas.microsoft.com/office/powerpoint/2010/main" val="2724234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Bullet Slide</a:t>
            </a:r>
            <a:endParaRPr lang="en-US" dirty="0"/>
          </a:p>
        </p:txBody>
      </p:sp>
      <p:sp>
        <p:nvSpPr>
          <p:cNvPr id="5" name="Content Placeholder 4"/>
          <p:cNvSpPr>
            <a:spLocks noGrp="1"/>
          </p:cNvSpPr>
          <p:nvPr>
            <p:ph idx="1"/>
          </p:nvPr>
        </p:nvSpPr>
        <p:spPr/>
        <p:txBody>
          <a:bodyPr/>
          <a:lstStyle/>
          <a:p>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p>
          <a:p>
            <a:pPr lvl="1"/>
            <a:r>
              <a:rPr lang="en-US" dirty="0" err="1"/>
              <a:t>Ut</a:t>
            </a:r>
            <a:r>
              <a:rPr lang="en-US" dirty="0"/>
              <a:t> </a:t>
            </a:r>
            <a:r>
              <a:rPr lang="en-US" dirty="0" err="1"/>
              <a:t>labore</a:t>
            </a:r>
            <a:r>
              <a:rPr lang="en-US" dirty="0"/>
              <a:t> et </a:t>
            </a:r>
            <a:r>
              <a:rPr lang="en-US" dirty="0" err="1"/>
              <a:t>dolore</a:t>
            </a:r>
            <a:r>
              <a:rPr lang="en-US" dirty="0"/>
              <a:t> magna </a:t>
            </a:r>
            <a:r>
              <a:rPr lang="en-US" dirty="0" err="1"/>
              <a:t>aliqua</a:t>
            </a:r>
            <a:endParaRPr lang="en-US" dirty="0"/>
          </a:p>
          <a:p>
            <a:pPr lvl="1"/>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a:t>
            </a:r>
          </a:p>
          <a:p>
            <a:pPr lvl="1"/>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endParaRPr lang="en-US" dirty="0"/>
          </a:p>
          <a:p>
            <a:r>
              <a:rPr lang="en-US" dirty="0" err="1"/>
              <a:t>Duis</a:t>
            </a:r>
            <a:r>
              <a:rPr lang="en-US" dirty="0"/>
              <a:t>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a:t>
            </a:r>
            <a:r>
              <a:rPr lang="en-US" dirty="0" err="1"/>
              <a:t>dolore</a:t>
            </a:r>
            <a:r>
              <a:rPr lang="en-US" dirty="0"/>
              <a:t> </a:t>
            </a:r>
            <a:r>
              <a:rPr lang="en-US" dirty="0" err="1"/>
              <a:t>eu</a:t>
            </a:r>
            <a:endParaRPr lang="en-US" dirty="0"/>
          </a:p>
          <a:p>
            <a:pPr lvl="1"/>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a:t>
            </a:r>
          </a:p>
          <a:p>
            <a:pPr lvl="1"/>
            <a:r>
              <a:rPr lang="en-US" dirty="0"/>
              <a:t>Non </a:t>
            </a:r>
            <a:r>
              <a:rPr lang="en-US" dirty="0" err="1"/>
              <a:t>proident</a:t>
            </a:r>
            <a:r>
              <a:rPr lang="en-US" dirty="0"/>
              <a:t>, </a:t>
            </a:r>
            <a:r>
              <a:rPr lang="en-US" dirty="0" err="1"/>
              <a:t>sunt</a:t>
            </a:r>
            <a:r>
              <a:rPr lang="en-US" dirty="0"/>
              <a: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endParaRPr lang="en-US" dirty="0"/>
          </a:p>
        </p:txBody>
      </p:sp>
    </p:spTree>
    <p:extLst>
      <p:ext uri="{BB962C8B-B14F-4D97-AF65-F5344CB8AC3E}">
        <p14:creationId xmlns:p14="http://schemas.microsoft.com/office/powerpoint/2010/main" val="1204835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Table Slide</a:t>
            </a:r>
          </a:p>
        </p:txBody>
      </p:sp>
      <p:graphicFrame>
        <p:nvGraphicFramePr>
          <p:cNvPr id="4" name="Content Placeholder 3" descr="sample table" title="sample table"/>
          <p:cNvGraphicFramePr>
            <a:graphicFrameLocks noGrp="1"/>
          </p:cNvGraphicFramePr>
          <p:nvPr>
            <p:ph idx="1"/>
            <p:extLst>
              <p:ext uri="{D42A27DB-BD31-4B8C-83A1-F6EECF244321}">
                <p14:modId xmlns:p14="http://schemas.microsoft.com/office/powerpoint/2010/main" val="2272725619"/>
              </p:ext>
            </p:extLst>
          </p:nvPr>
        </p:nvGraphicFramePr>
        <p:xfrm>
          <a:off x="312738" y="1160463"/>
          <a:ext cx="8518525" cy="3488534"/>
        </p:xfrm>
        <a:graphic>
          <a:graphicData uri="http://schemas.openxmlformats.org/drawingml/2006/table">
            <a:tbl>
              <a:tblPr firstRow="1" bandRow="1">
                <a:tableStyleId>{5C22544A-7EE6-4342-B048-85BDC9FD1C3A}</a:tableStyleId>
              </a:tblPr>
              <a:tblGrid>
                <a:gridCol w="1703705">
                  <a:extLst>
                    <a:ext uri="{9D8B030D-6E8A-4147-A177-3AD203B41FA5}">
                      <a16:colId xmlns:a16="http://schemas.microsoft.com/office/drawing/2014/main" val="20000"/>
                    </a:ext>
                  </a:extLst>
                </a:gridCol>
                <a:gridCol w="1703705">
                  <a:extLst>
                    <a:ext uri="{9D8B030D-6E8A-4147-A177-3AD203B41FA5}">
                      <a16:colId xmlns:a16="http://schemas.microsoft.com/office/drawing/2014/main" val="20001"/>
                    </a:ext>
                  </a:extLst>
                </a:gridCol>
                <a:gridCol w="1703705">
                  <a:extLst>
                    <a:ext uri="{9D8B030D-6E8A-4147-A177-3AD203B41FA5}">
                      <a16:colId xmlns:a16="http://schemas.microsoft.com/office/drawing/2014/main" val="20002"/>
                    </a:ext>
                  </a:extLst>
                </a:gridCol>
                <a:gridCol w="1703705">
                  <a:extLst>
                    <a:ext uri="{9D8B030D-6E8A-4147-A177-3AD203B41FA5}">
                      <a16:colId xmlns:a16="http://schemas.microsoft.com/office/drawing/2014/main" val="20003"/>
                    </a:ext>
                  </a:extLst>
                </a:gridCol>
                <a:gridCol w="1703705">
                  <a:extLst>
                    <a:ext uri="{9D8B030D-6E8A-4147-A177-3AD203B41FA5}">
                      <a16:colId xmlns:a16="http://schemas.microsoft.com/office/drawing/2014/main" val="20004"/>
                    </a:ext>
                  </a:extLst>
                </a:gridCol>
              </a:tblGrid>
              <a:tr h="498362">
                <a:tc>
                  <a:txBody>
                    <a:bodyPr/>
                    <a:lstStyle/>
                    <a:p>
                      <a:endParaRPr lang="en-US" sz="1400" dirty="0">
                        <a:solidFill>
                          <a:schemeClr val="tx1"/>
                        </a:solidFill>
                        <a:latin typeface="+mj-lt"/>
                      </a:endParaRPr>
                    </a:p>
                  </a:txBody>
                  <a:tcPr marL="91219" marR="91219" marT="34290" marB="34290"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b="0" dirty="0">
                          <a:solidFill>
                            <a:schemeClr val="bg1"/>
                          </a:solidFill>
                          <a:latin typeface="+mj-lt"/>
                        </a:rPr>
                        <a:t>Column 1</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400" b="0" dirty="0">
                          <a:solidFill>
                            <a:schemeClr val="bg1"/>
                          </a:solidFill>
                          <a:latin typeface="+mj-lt"/>
                        </a:rPr>
                        <a:t>Column 2</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400" b="0" dirty="0">
                          <a:solidFill>
                            <a:schemeClr val="bg1"/>
                          </a:solidFill>
                          <a:latin typeface="+mj-lt"/>
                        </a:rPr>
                        <a:t>Column 3</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400" b="0" dirty="0">
                          <a:solidFill>
                            <a:schemeClr val="bg1"/>
                          </a:solidFill>
                          <a:latin typeface="+mj-lt"/>
                        </a:rPr>
                        <a:t>Column 4</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0000"/>
                  </a:ext>
                </a:extLst>
              </a:tr>
              <a:tr h="498362">
                <a:tc>
                  <a:txBody>
                    <a:bodyPr/>
                    <a:lstStyle/>
                    <a:p>
                      <a:r>
                        <a:rPr lang="en-US" sz="1400" b="0" dirty="0">
                          <a:solidFill>
                            <a:schemeClr val="bg1"/>
                          </a:solidFill>
                          <a:latin typeface="+mj-lt"/>
                        </a:rPr>
                        <a:t>Row 1</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extLst>
                  <a:ext uri="{0D108BD9-81ED-4DB2-BD59-A6C34878D82A}">
                    <a16:rowId xmlns:a16="http://schemas.microsoft.com/office/drawing/2014/main" val="10001"/>
                  </a:ext>
                </a:extLst>
              </a:tr>
              <a:tr h="498362">
                <a:tc>
                  <a:txBody>
                    <a:bodyPr/>
                    <a:lstStyle/>
                    <a:p>
                      <a:r>
                        <a:rPr lang="en-US" sz="1400" b="0" dirty="0">
                          <a:solidFill>
                            <a:schemeClr val="bg1"/>
                          </a:solidFill>
                          <a:latin typeface="+mj-lt"/>
                        </a:rPr>
                        <a:t>Row 2</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extLst>
                  <a:ext uri="{0D108BD9-81ED-4DB2-BD59-A6C34878D82A}">
                    <a16:rowId xmlns:a16="http://schemas.microsoft.com/office/drawing/2014/main" val="10002"/>
                  </a:ext>
                </a:extLst>
              </a:tr>
              <a:tr h="498362">
                <a:tc>
                  <a:txBody>
                    <a:bodyPr/>
                    <a:lstStyle/>
                    <a:p>
                      <a:r>
                        <a:rPr lang="en-US" sz="1400" b="0" dirty="0">
                          <a:solidFill>
                            <a:schemeClr val="bg1"/>
                          </a:solidFill>
                          <a:latin typeface="+mj-lt"/>
                        </a:rPr>
                        <a:t>Row 3</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extLst>
                  <a:ext uri="{0D108BD9-81ED-4DB2-BD59-A6C34878D82A}">
                    <a16:rowId xmlns:a16="http://schemas.microsoft.com/office/drawing/2014/main" val="10003"/>
                  </a:ext>
                </a:extLst>
              </a:tr>
              <a:tr h="498362">
                <a:tc>
                  <a:txBody>
                    <a:bodyPr/>
                    <a:lstStyle/>
                    <a:p>
                      <a:r>
                        <a:rPr lang="en-US" sz="1400" b="0" dirty="0">
                          <a:solidFill>
                            <a:schemeClr val="bg1"/>
                          </a:solidFill>
                          <a:latin typeface="+mj-lt"/>
                        </a:rPr>
                        <a:t>Row 4</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extLst>
                  <a:ext uri="{0D108BD9-81ED-4DB2-BD59-A6C34878D82A}">
                    <a16:rowId xmlns:a16="http://schemas.microsoft.com/office/drawing/2014/main" val="10004"/>
                  </a:ext>
                </a:extLst>
              </a:tr>
              <a:tr h="498362">
                <a:tc>
                  <a:txBody>
                    <a:bodyPr/>
                    <a:lstStyle/>
                    <a:p>
                      <a:r>
                        <a:rPr lang="en-US" sz="1400" b="0" dirty="0">
                          <a:solidFill>
                            <a:schemeClr val="bg1"/>
                          </a:solidFill>
                          <a:latin typeface="+mj-lt"/>
                        </a:rPr>
                        <a:t>Row 5</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extLst>
                  <a:ext uri="{0D108BD9-81ED-4DB2-BD59-A6C34878D82A}">
                    <a16:rowId xmlns:a16="http://schemas.microsoft.com/office/drawing/2014/main" val="10005"/>
                  </a:ext>
                </a:extLst>
              </a:tr>
              <a:tr h="498362">
                <a:tc>
                  <a:txBody>
                    <a:bodyPr/>
                    <a:lstStyle/>
                    <a:p>
                      <a:r>
                        <a:rPr lang="en-US" sz="1400" b="0" dirty="0">
                          <a:solidFill>
                            <a:schemeClr val="bg1"/>
                          </a:solidFill>
                          <a:latin typeface="+mj-lt"/>
                        </a:rPr>
                        <a:t>Row 6</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tc>
                  <a:txBody>
                    <a:bodyPr/>
                    <a:lstStyle/>
                    <a:p>
                      <a:pPr algn="ctr"/>
                      <a:r>
                        <a:rPr lang="en-US" sz="1400" dirty="0">
                          <a:solidFill>
                            <a:schemeClr val="tx1"/>
                          </a:solidFill>
                          <a:latin typeface="+mn-lt"/>
                        </a:rPr>
                        <a:t>#</a:t>
                      </a:r>
                    </a:p>
                  </a:txBody>
                  <a:tcPr marL="91219" marR="91219"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alpha val="20000"/>
                      </a:schemeClr>
                    </a:solid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1434706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Bar Chart Slide</a:t>
            </a:r>
          </a:p>
        </p:txBody>
      </p:sp>
      <p:graphicFrame>
        <p:nvGraphicFramePr>
          <p:cNvPr id="9" name="Content Placeholder 3" descr="sample bar chart" title="sample bar chart"/>
          <p:cNvGraphicFramePr>
            <a:graphicFrameLocks noGrp="1"/>
          </p:cNvGraphicFramePr>
          <p:nvPr>
            <p:ph idx="1"/>
            <p:extLst>
              <p:ext uri="{D42A27DB-BD31-4B8C-83A1-F6EECF244321}">
                <p14:modId xmlns:p14="http://schemas.microsoft.com/office/powerpoint/2010/main" val="574232045"/>
              </p:ext>
            </p:extLst>
          </p:nvPr>
        </p:nvGraphicFramePr>
        <p:xfrm>
          <a:off x="312738" y="1160463"/>
          <a:ext cx="8518525" cy="3232467"/>
        </p:xfrm>
        <a:graphic>
          <a:graphicData uri="http://schemas.openxmlformats.org/drawingml/2006/chart">
            <c:chart xmlns:c="http://schemas.openxmlformats.org/drawingml/2006/chart" xmlns:r="http://schemas.openxmlformats.org/officeDocument/2006/relationships" r:id="rId3"/>
          </a:graphicData>
        </a:graphic>
      </p:graphicFrame>
      <p:sp>
        <p:nvSpPr>
          <p:cNvPr id="10" name="Rectangle 9"/>
          <p:cNvSpPr/>
          <p:nvPr/>
        </p:nvSpPr>
        <p:spPr>
          <a:xfrm>
            <a:off x="312614" y="4392930"/>
            <a:ext cx="8518647" cy="274320"/>
          </a:xfrm>
          <a:prstGeom prst="rect">
            <a:avLst/>
          </a:prstGeom>
        </p:spPr>
        <p:txBody>
          <a:bodyPr wrap="square" lIns="0" tIns="0" rIns="0" bIns="0" anchor="ctr">
            <a:noAutofit/>
          </a:bodyPr>
          <a:lstStyle/>
          <a:p>
            <a:pPr defTabSz="457200"/>
            <a:r>
              <a:rPr lang="en-US" sz="900" i="1" dirty="0">
                <a:solidFill>
                  <a:srgbClr val="000000"/>
                </a:solidFill>
              </a:rPr>
              <a:t>Source</a:t>
            </a:r>
          </a:p>
        </p:txBody>
      </p:sp>
    </p:spTree>
    <p:extLst>
      <p:ext uri="{BB962C8B-B14F-4D97-AF65-F5344CB8AC3E}">
        <p14:creationId xmlns:p14="http://schemas.microsoft.com/office/powerpoint/2010/main" val="3892180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Graphs and Charts</a:t>
            </a:r>
          </a:p>
        </p:txBody>
      </p:sp>
      <p:sp>
        <p:nvSpPr>
          <p:cNvPr id="4" name="Rectangle 3"/>
          <p:cNvSpPr/>
          <p:nvPr/>
        </p:nvSpPr>
        <p:spPr>
          <a:xfrm>
            <a:off x="312615" y="1160861"/>
            <a:ext cx="4190805" cy="3232069"/>
          </a:xfrm>
          <a:prstGeom prst="rect">
            <a:avLst/>
          </a:prstGeom>
          <a:noFill/>
          <a:ln w="6350" cap="sq">
            <a:noFill/>
            <a:miter lim="800000"/>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defTabSz="457200"/>
            <a:r>
              <a:rPr lang="en-US" sz="2000" dirty="0">
                <a:solidFill>
                  <a:schemeClr val="accent1"/>
                </a:solidFill>
              </a:rPr>
              <a:t>Lorem </a:t>
            </a:r>
            <a:r>
              <a:rPr lang="en-US" sz="2000" dirty="0" err="1">
                <a:solidFill>
                  <a:schemeClr val="accent1"/>
                </a:solidFill>
              </a:rPr>
              <a:t>Upsum</a:t>
            </a:r>
            <a:r>
              <a:rPr lang="en-US" sz="2000" dirty="0">
                <a:solidFill>
                  <a:schemeClr val="accent1"/>
                </a:solidFill>
              </a:rPr>
              <a:t> Dolor Set </a:t>
            </a:r>
            <a:r>
              <a:rPr lang="en-US" sz="2000" dirty="0" err="1">
                <a:solidFill>
                  <a:schemeClr val="accent1"/>
                </a:solidFill>
              </a:rPr>
              <a:t>Amet</a:t>
            </a:r>
            <a:endParaRPr lang="en-US" sz="2000" dirty="0">
              <a:solidFill>
                <a:schemeClr val="accent1"/>
              </a:solidFill>
            </a:endParaRPr>
          </a:p>
          <a:p>
            <a:pPr defTabSz="457200"/>
            <a:r>
              <a:rPr lang="en-US" sz="1200" i="1" dirty="0" err="1">
                <a:solidFill>
                  <a:srgbClr val="000000"/>
                </a:solidFill>
              </a:rPr>
              <a:t>Consectetur</a:t>
            </a:r>
            <a:r>
              <a:rPr lang="en-US" sz="1200" i="1" dirty="0">
                <a:solidFill>
                  <a:srgbClr val="000000"/>
                </a:solidFill>
              </a:rPr>
              <a:t> </a:t>
            </a:r>
            <a:r>
              <a:rPr lang="en-US" sz="1200" i="1" dirty="0" err="1">
                <a:solidFill>
                  <a:srgbClr val="000000"/>
                </a:solidFill>
              </a:rPr>
              <a:t>Adipiscing</a:t>
            </a:r>
            <a:r>
              <a:rPr lang="en-US" sz="1200" i="1" dirty="0">
                <a:solidFill>
                  <a:srgbClr val="000000"/>
                </a:solidFill>
              </a:rPr>
              <a:t> </a:t>
            </a:r>
            <a:r>
              <a:rPr lang="en-US" sz="1200" i="1" dirty="0" err="1">
                <a:solidFill>
                  <a:srgbClr val="000000"/>
                </a:solidFill>
              </a:rPr>
              <a:t>Elit</a:t>
            </a:r>
            <a:r>
              <a:rPr lang="en-US" sz="1200" i="1" dirty="0">
                <a:solidFill>
                  <a:srgbClr val="000000"/>
                </a:solidFill>
              </a:rPr>
              <a:t> </a:t>
            </a:r>
            <a:r>
              <a:rPr lang="en-US" sz="1200" i="1" dirty="0" err="1">
                <a:solidFill>
                  <a:srgbClr val="000000"/>
                </a:solidFill>
              </a:rPr>
              <a:t>Sed</a:t>
            </a:r>
            <a:endParaRPr lang="en-US" sz="1200" i="1" dirty="0">
              <a:solidFill>
                <a:srgbClr val="000000"/>
              </a:solidFill>
            </a:endParaRPr>
          </a:p>
        </p:txBody>
      </p:sp>
      <p:graphicFrame>
        <p:nvGraphicFramePr>
          <p:cNvPr id="18" name="Content Placeholder 3" descr="sample pie chart" title="sample pie chart"/>
          <p:cNvGraphicFramePr>
            <a:graphicFrameLocks/>
          </p:cNvGraphicFramePr>
          <p:nvPr>
            <p:extLst>
              <p:ext uri="{D42A27DB-BD31-4B8C-83A1-F6EECF244321}">
                <p14:modId xmlns:p14="http://schemas.microsoft.com/office/powerpoint/2010/main" val="347579276"/>
              </p:ext>
            </p:extLst>
          </p:nvPr>
        </p:nvGraphicFramePr>
        <p:xfrm>
          <a:off x="449775" y="1881651"/>
          <a:ext cx="3710744" cy="251127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2" name="Content Placeholder 3" descr="sample bar chart" title="sample bar chart"/>
          <p:cNvGraphicFramePr>
            <a:graphicFrameLocks/>
          </p:cNvGraphicFramePr>
          <p:nvPr>
            <p:extLst>
              <p:ext uri="{D42A27DB-BD31-4B8C-83A1-F6EECF244321}">
                <p14:modId xmlns:p14="http://schemas.microsoft.com/office/powerpoint/2010/main" val="2244386495"/>
              </p:ext>
            </p:extLst>
          </p:nvPr>
        </p:nvGraphicFramePr>
        <p:xfrm>
          <a:off x="4777740" y="1298021"/>
          <a:ext cx="3916484" cy="141148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3" name="Content Placeholder 3" descr="sample line graph" title="sample line graph"/>
          <p:cNvGraphicFramePr>
            <a:graphicFrameLocks/>
          </p:cNvGraphicFramePr>
          <p:nvPr>
            <p:extLst>
              <p:ext uri="{D42A27DB-BD31-4B8C-83A1-F6EECF244321}">
                <p14:modId xmlns:p14="http://schemas.microsoft.com/office/powerpoint/2010/main" val="56472020"/>
              </p:ext>
            </p:extLst>
          </p:nvPr>
        </p:nvGraphicFramePr>
        <p:xfrm>
          <a:off x="4777740" y="2845475"/>
          <a:ext cx="3916484" cy="1411485"/>
        </p:xfrm>
        <a:graphic>
          <a:graphicData uri="http://schemas.openxmlformats.org/drawingml/2006/chart">
            <c:chart xmlns:c="http://schemas.openxmlformats.org/drawingml/2006/chart" xmlns:r="http://schemas.openxmlformats.org/officeDocument/2006/relationships" r:id="rId5"/>
          </a:graphicData>
        </a:graphic>
      </p:graphicFrame>
      <p:sp>
        <p:nvSpPr>
          <p:cNvPr id="9" name="Rectangle 8"/>
          <p:cNvSpPr/>
          <p:nvPr/>
        </p:nvSpPr>
        <p:spPr>
          <a:xfrm>
            <a:off x="312614" y="4392930"/>
            <a:ext cx="8518647" cy="274320"/>
          </a:xfrm>
          <a:prstGeom prst="rect">
            <a:avLst/>
          </a:prstGeom>
        </p:spPr>
        <p:txBody>
          <a:bodyPr wrap="square" lIns="0" tIns="0" rIns="0" bIns="0" anchor="ctr">
            <a:noAutofit/>
          </a:bodyPr>
          <a:lstStyle/>
          <a:p>
            <a:pPr defTabSz="457200"/>
            <a:r>
              <a:rPr lang="en-US" sz="900" i="1" dirty="0">
                <a:solidFill>
                  <a:srgbClr val="000000"/>
                </a:solidFill>
              </a:rPr>
              <a:t>Source</a:t>
            </a:r>
          </a:p>
        </p:txBody>
      </p:sp>
    </p:spTree>
    <p:extLst>
      <p:ext uri="{BB962C8B-B14F-4D97-AF65-F5344CB8AC3E}">
        <p14:creationId xmlns:p14="http://schemas.microsoft.com/office/powerpoint/2010/main" val="449309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Two-Column Slide</a:t>
            </a:r>
            <a:endParaRPr lang="en-US" dirty="0"/>
          </a:p>
        </p:txBody>
      </p:sp>
      <p:sp>
        <p:nvSpPr>
          <p:cNvPr id="15" name="Content Placeholder 14"/>
          <p:cNvSpPr>
            <a:spLocks noGrp="1"/>
          </p:cNvSpPr>
          <p:nvPr>
            <p:ph idx="1"/>
          </p:nvPr>
        </p:nvSpPr>
        <p:spPr/>
        <p:txBody>
          <a:bodyPr/>
          <a:lstStyle/>
          <a:p>
            <a:r>
              <a:rPr lang="en-US" dirty="0"/>
              <a:t>Column One</a:t>
            </a:r>
          </a:p>
          <a:p>
            <a:pPr lvl="1"/>
            <a:r>
              <a:rPr lang="en-US" dirty="0"/>
              <a:t>Lorem ipsum dolor sit </a:t>
            </a:r>
            <a:r>
              <a:rPr lang="en-US" dirty="0" err="1"/>
              <a:t>amet</a:t>
            </a:r>
            <a:r>
              <a:rPr lang="en-US" dirty="0"/>
              <a:t>, </a:t>
            </a:r>
            <a:r>
              <a:rPr lang="en-US" dirty="0" err="1"/>
              <a:t>consectetur</a:t>
            </a:r>
            <a:r>
              <a:rPr lang="en-US" dirty="0"/>
              <a:t> </a:t>
            </a:r>
            <a:br>
              <a:rPr lang="en-US" dirty="0"/>
            </a:br>
            <a:r>
              <a:rPr lang="en-US" dirty="0" err="1"/>
              <a:t>adipiscing</a:t>
            </a:r>
            <a:r>
              <a:rPr lang="en-US" dirty="0"/>
              <a:t> </a:t>
            </a:r>
            <a:r>
              <a:rPr lang="en-US" dirty="0" err="1"/>
              <a:t>elit</a:t>
            </a:r>
            <a:endParaRPr lang="en-US" dirty="0"/>
          </a:p>
          <a:p>
            <a:pPr lvl="1"/>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a:t>
            </a:r>
            <a:br>
              <a:rPr lang="en-US" dirty="0"/>
            </a:br>
            <a:r>
              <a:rPr lang="en-US" dirty="0"/>
              <a:t>et </a:t>
            </a:r>
            <a:r>
              <a:rPr lang="en-US" dirty="0" err="1"/>
              <a:t>dolore</a:t>
            </a:r>
            <a:r>
              <a:rPr lang="en-US" dirty="0"/>
              <a:t> magna </a:t>
            </a:r>
            <a:r>
              <a:rPr lang="en-US" dirty="0" err="1"/>
              <a:t>aliqua</a:t>
            </a:r>
            <a:endParaRPr lang="en-US" dirty="0"/>
          </a:p>
          <a:p>
            <a:pPr lvl="1"/>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endParaRPr lang="en-US" dirty="0"/>
          </a:p>
          <a:p>
            <a:pPr lvl="1"/>
            <a:r>
              <a:rPr lang="en-US" dirty="0"/>
              <a:t>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endParaRPr lang="en-US" dirty="0"/>
          </a:p>
          <a:p>
            <a:pPr lvl="1"/>
            <a:r>
              <a:rPr lang="en-US" dirty="0" err="1"/>
              <a:t>Duis</a:t>
            </a:r>
            <a:r>
              <a:rPr lang="en-US" dirty="0"/>
              <a:t> </a:t>
            </a:r>
            <a:r>
              <a:rPr lang="en-US" dirty="0" err="1"/>
              <a:t>aute</a:t>
            </a:r>
            <a:r>
              <a:rPr lang="en-US" dirty="0"/>
              <a:t> </a:t>
            </a:r>
            <a:r>
              <a:rPr lang="en-US" dirty="0" err="1"/>
              <a:t>irure</a:t>
            </a:r>
            <a:r>
              <a:rPr lang="en-US" dirty="0"/>
              <a:t> dolor in </a:t>
            </a:r>
            <a:r>
              <a:rPr lang="en-US" dirty="0" err="1"/>
              <a:t>reprehenderit</a:t>
            </a:r>
            <a:r>
              <a:rPr lang="en-US" dirty="0"/>
              <a:t> </a:t>
            </a:r>
          </a:p>
          <a:p>
            <a:pPr lvl="1"/>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a:t>
            </a:r>
            <a:r>
              <a:rPr lang="en-US" dirty="0" err="1"/>
              <a:t>dolore</a:t>
            </a:r>
            <a:r>
              <a:rPr lang="en-US" dirty="0"/>
              <a:t> </a:t>
            </a:r>
          </a:p>
          <a:p>
            <a:pPr lvl="1"/>
            <a:r>
              <a:rPr lang="en-US" dirty="0" err="1"/>
              <a:t>Eu</a:t>
            </a:r>
            <a:r>
              <a:rPr lang="en-US" dirty="0"/>
              <a:t> </a:t>
            </a:r>
            <a:r>
              <a:rPr lang="en-US" dirty="0" err="1"/>
              <a:t>fugiat</a:t>
            </a:r>
            <a:r>
              <a:rPr lang="en-US" dirty="0"/>
              <a:t> </a:t>
            </a:r>
            <a:r>
              <a:rPr lang="en-US" dirty="0" err="1"/>
              <a:t>nulla</a:t>
            </a:r>
            <a:r>
              <a:rPr lang="en-US" dirty="0"/>
              <a:t> </a:t>
            </a:r>
            <a:r>
              <a:rPr lang="en-US" dirty="0" err="1"/>
              <a:t>pariatur</a:t>
            </a:r>
            <a:endParaRPr lang="en-US" dirty="0"/>
          </a:p>
        </p:txBody>
      </p:sp>
      <p:sp>
        <p:nvSpPr>
          <p:cNvPr id="16" name="Content Placeholder 15"/>
          <p:cNvSpPr>
            <a:spLocks noGrp="1"/>
          </p:cNvSpPr>
          <p:nvPr>
            <p:ph idx="10"/>
          </p:nvPr>
        </p:nvSpPr>
        <p:spPr/>
        <p:txBody>
          <a:bodyPr/>
          <a:lstStyle/>
          <a:p>
            <a:r>
              <a:rPr lang="en-US" dirty="0"/>
              <a:t>Column Two</a:t>
            </a:r>
          </a:p>
          <a:p>
            <a:pPr lvl="1"/>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endParaRPr lang="en-US" dirty="0"/>
          </a:p>
          <a:p>
            <a:pPr lvl="1"/>
            <a:r>
              <a:rPr lang="en-US" dirty="0"/>
              <a:t>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endParaRPr lang="en-US" dirty="0"/>
          </a:p>
          <a:p>
            <a:pPr lvl="1"/>
            <a:r>
              <a:rPr lang="en-US" dirty="0" err="1"/>
              <a:t>Duis</a:t>
            </a:r>
            <a:r>
              <a:rPr lang="en-US" dirty="0"/>
              <a:t>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a:t>
            </a:r>
            <a:r>
              <a:rPr lang="en-US" dirty="0" err="1"/>
              <a:t>dolore</a:t>
            </a:r>
            <a:endParaRPr lang="en-US" dirty="0"/>
          </a:p>
          <a:p>
            <a:pPr lvl="1"/>
            <a:r>
              <a:rPr lang="en-US" dirty="0" err="1"/>
              <a:t>Eu</a:t>
            </a:r>
            <a:r>
              <a:rPr lang="en-US" dirty="0"/>
              <a:t> </a:t>
            </a:r>
            <a:r>
              <a:rPr lang="en-US" dirty="0" err="1"/>
              <a:t>fugiat</a:t>
            </a:r>
            <a:r>
              <a:rPr lang="en-US" dirty="0"/>
              <a:t> </a:t>
            </a:r>
            <a:r>
              <a:rPr lang="en-US" dirty="0" err="1"/>
              <a:t>nulla</a:t>
            </a:r>
            <a:r>
              <a:rPr lang="en-US" dirty="0"/>
              <a:t> </a:t>
            </a:r>
            <a:r>
              <a:rPr lang="en-US" dirty="0" err="1"/>
              <a:t>pariatur</a:t>
            </a:r>
            <a:endParaRPr lang="en-US" dirty="0"/>
          </a:p>
          <a:p>
            <a:pPr lvl="1"/>
            <a:r>
              <a:rPr lang="en-US" dirty="0" err="1"/>
              <a:t>Excepteur</a:t>
            </a:r>
            <a:r>
              <a:rPr lang="en-US" dirty="0"/>
              <a:t> </a:t>
            </a:r>
            <a:r>
              <a:rPr lang="en-US" dirty="0" err="1"/>
              <a:t>sint</a:t>
            </a:r>
            <a:r>
              <a:rPr lang="en-US" dirty="0"/>
              <a:t> </a:t>
            </a:r>
            <a:r>
              <a:rPr lang="en-US" dirty="0" err="1"/>
              <a:t>occaecat</a:t>
            </a:r>
            <a:r>
              <a:rPr lang="en-US" dirty="0"/>
              <a:t> </a:t>
            </a:r>
            <a:r>
              <a:rPr lang="en-US" dirty="0" err="1"/>
              <a:t>cupidatat</a:t>
            </a:r>
            <a:endParaRPr lang="en-US" dirty="0"/>
          </a:p>
          <a:p>
            <a:pPr lvl="1"/>
            <a:r>
              <a:rPr lang="en-US" dirty="0" err="1"/>
              <a:t>Sunt</a:t>
            </a:r>
            <a:r>
              <a:rPr lang="en-US" dirty="0"/>
              <a:t> in culpa qui </a:t>
            </a:r>
            <a:r>
              <a:rPr lang="en-US" dirty="0" err="1"/>
              <a:t>officia</a:t>
            </a:r>
            <a:r>
              <a:rPr lang="en-US" dirty="0"/>
              <a:t> </a:t>
            </a:r>
            <a:r>
              <a:rPr lang="en-US" dirty="0" err="1"/>
              <a:t>deserunt</a:t>
            </a:r>
            <a:endParaRPr lang="en-US" dirty="0"/>
          </a:p>
          <a:p>
            <a:pPr lvl="1"/>
            <a:r>
              <a:rPr lang="en-US" dirty="0" err="1"/>
              <a:t>Mollit</a:t>
            </a:r>
            <a:r>
              <a:rPr lang="en-US" dirty="0"/>
              <a:t> </a:t>
            </a:r>
            <a:r>
              <a:rPr lang="en-US" dirty="0" err="1"/>
              <a:t>anim</a:t>
            </a:r>
            <a:r>
              <a:rPr lang="en-US" dirty="0"/>
              <a:t> id </a:t>
            </a:r>
            <a:r>
              <a:rPr lang="en-US" dirty="0" err="1"/>
              <a:t>est</a:t>
            </a:r>
            <a:r>
              <a:rPr lang="en-US" dirty="0"/>
              <a:t> </a:t>
            </a:r>
            <a:r>
              <a:rPr lang="en-US" dirty="0" err="1"/>
              <a:t>laborum</a:t>
            </a:r>
            <a:endParaRPr lang="en-US" dirty="0"/>
          </a:p>
        </p:txBody>
      </p:sp>
    </p:spTree>
    <p:extLst>
      <p:ext uri="{BB962C8B-B14F-4D97-AF65-F5344CB8AC3E}">
        <p14:creationId xmlns:p14="http://schemas.microsoft.com/office/powerpoint/2010/main" val="4236074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Three-Column Slide</a:t>
            </a:r>
            <a:endParaRPr lang="en-US" dirty="0"/>
          </a:p>
        </p:txBody>
      </p:sp>
      <p:sp>
        <p:nvSpPr>
          <p:cNvPr id="3" name="Content Placeholder 2"/>
          <p:cNvSpPr>
            <a:spLocks noGrp="1"/>
          </p:cNvSpPr>
          <p:nvPr>
            <p:ph idx="10"/>
          </p:nvPr>
        </p:nvSpPr>
        <p:spPr/>
        <p:txBody>
          <a:bodyPr/>
          <a:lstStyle/>
          <a:p>
            <a:r>
              <a:rPr lang="en-US" dirty="0"/>
              <a:t>Column One</a:t>
            </a:r>
          </a:p>
          <a:p>
            <a:pPr lvl="1"/>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br>
              <a:rPr lang="en-US" dirty="0"/>
            </a:br>
            <a:r>
              <a:rPr lang="en-US" dirty="0" err="1"/>
              <a:t>sed</a:t>
            </a:r>
            <a:r>
              <a:rPr lang="en-US" dirty="0"/>
              <a:t> do </a:t>
            </a:r>
            <a:r>
              <a:rPr lang="en-US" dirty="0" err="1"/>
              <a:t>eiusmod</a:t>
            </a:r>
            <a:r>
              <a:rPr lang="en-US" dirty="0"/>
              <a:t> </a:t>
            </a:r>
            <a:r>
              <a:rPr lang="en-US" dirty="0" err="1"/>
              <a:t>tempor</a:t>
            </a:r>
            <a:r>
              <a:rPr lang="en-US" dirty="0"/>
              <a:t> </a:t>
            </a:r>
          </a:p>
          <a:p>
            <a:pPr lvl="2"/>
            <a:r>
              <a:rPr lang="en-US" dirty="0" err="1"/>
              <a:t>Ut</a:t>
            </a:r>
            <a:r>
              <a:rPr lang="en-US" dirty="0"/>
              <a:t> </a:t>
            </a:r>
            <a:r>
              <a:rPr lang="en-US" dirty="0" err="1"/>
              <a:t>labore</a:t>
            </a:r>
            <a:r>
              <a:rPr lang="en-US" dirty="0"/>
              <a:t> et </a:t>
            </a:r>
            <a:r>
              <a:rPr lang="en-US" dirty="0" err="1"/>
              <a:t>dolore</a:t>
            </a:r>
            <a:r>
              <a:rPr lang="en-US" dirty="0"/>
              <a:t> </a:t>
            </a:r>
            <a:br>
              <a:rPr lang="en-US" dirty="0"/>
            </a:br>
            <a:r>
              <a:rPr lang="en-US" dirty="0"/>
              <a:t>magna </a:t>
            </a:r>
            <a:r>
              <a:rPr lang="en-US" dirty="0" err="1"/>
              <a:t>aliqua</a:t>
            </a:r>
            <a:endParaRPr lang="en-US" dirty="0"/>
          </a:p>
          <a:p>
            <a:pPr lvl="2"/>
            <a:r>
              <a:rPr lang="en-US" dirty="0" err="1"/>
              <a:t>Ut</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a:t>
            </a:r>
          </a:p>
          <a:p>
            <a:pPr lvl="1"/>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endParaRPr lang="en-US" dirty="0"/>
          </a:p>
        </p:txBody>
      </p:sp>
      <p:sp>
        <p:nvSpPr>
          <p:cNvPr id="4" name="Content Placeholder 3"/>
          <p:cNvSpPr>
            <a:spLocks noGrp="1"/>
          </p:cNvSpPr>
          <p:nvPr>
            <p:ph idx="11"/>
          </p:nvPr>
        </p:nvSpPr>
        <p:spPr/>
        <p:txBody>
          <a:bodyPr/>
          <a:lstStyle/>
          <a:p>
            <a:r>
              <a:rPr lang="en-US"/>
              <a:t>Column Two</a:t>
            </a:r>
          </a:p>
          <a:p>
            <a:pPr lvl="1"/>
            <a:r>
              <a:rPr lang="en-US"/>
              <a:t>Sed do eiusmod tempor incididunt ut labore et </a:t>
            </a:r>
            <a:br>
              <a:rPr lang="en-US"/>
            </a:br>
            <a:r>
              <a:rPr lang="en-US"/>
              <a:t>dolore magna aliqua</a:t>
            </a:r>
          </a:p>
          <a:p>
            <a:pPr lvl="2"/>
            <a:r>
              <a:rPr lang="en-US"/>
              <a:t>Ut enim ad minim veniam, quis nostrud exercitation</a:t>
            </a:r>
          </a:p>
          <a:p>
            <a:pPr lvl="2"/>
            <a:r>
              <a:rPr lang="en-US"/>
              <a:t>Ullamco laboris nisi ut aliquip ex ea commodo consequat</a:t>
            </a:r>
            <a:endParaRPr lang="en-US" dirty="0"/>
          </a:p>
        </p:txBody>
      </p:sp>
      <p:sp>
        <p:nvSpPr>
          <p:cNvPr id="5" name="Content Placeholder 4"/>
          <p:cNvSpPr>
            <a:spLocks noGrp="1"/>
          </p:cNvSpPr>
          <p:nvPr>
            <p:ph idx="12"/>
          </p:nvPr>
        </p:nvSpPr>
        <p:spPr/>
        <p:txBody>
          <a:bodyPr/>
          <a:lstStyle/>
          <a:p>
            <a:r>
              <a:rPr lang="en-US"/>
              <a:t>Column Three</a:t>
            </a:r>
          </a:p>
          <a:p>
            <a:pPr lvl="1"/>
            <a:r>
              <a:rPr lang="en-US"/>
              <a:t>Ut enim ad minim veniam, quis nostrud exercitation ullamco laboris nisi ut aliquip ex ea commodo consequat</a:t>
            </a:r>
          </a:p>
          <a:p>
            <a:pPr lvl="1"/>
            <a:r>
              <a:rPr lang="en-US"/>
              <a:t>Duis aute irure dolor in reprehenderit in voluptate velit esse cillum dolore eu fugiat nulla pariatur</a:t>
            </a:r>
            <a:endParaRPr lang="en-US" dirty="0"/>
          </a:p>
        </p:txBody>
      </p:sp>
    </p:spTree>
    <p:extLst>
      <p:ext uri="{BB962C8B-B14F-4D97-AF65-F5344CB8AC3E}">
        <p14:creationId xmlns:p14="http://schemas.microsoft.com/office/powerpoint/2010/main" val="3367282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Four-by-Four Grid Slide</a:t>
            </a:r>
            <a:endParaRPr lang="en-US" dirty="0"/>
          </a:p>
        </p:txBody>
      </p:sp>
      <p:sp>
        <p:nvSpPr>
          <p:cNvPr id="15" name="Content Placeholder 14"/>
          <p:cNvSpPr>
            <a:spLocks noGrp="1"/>
          </p:cNvSpPr>
          <p:nvPr>
            <p:ph idx="10"/>
          </p:nvPr>
        </p:nvSpPr>
        <p:spPr/>
        <p:txBody>
          <a:bodyPr/>
          <a:lstStyle/>
          <a:p>
            <a:r>
              <a:rPr lang="en-US" dirty="0"/>
              <a:t>Square One</a:t>
            </a:r>
          </a:p>
          <a:p>
            <a:pPr lvl="1"/>
            <a:r>
              <a:rPr lang="en-US" dirty="0"/>
              <a:t>Lorem ipsum dolor sit </a:t>
            </a:r>
            <a:r>
              <a:rPr lang="en-US" dirty="0" err="1"/>
              <a:t>amet</a:t>
            </a:r>
            <a:r>
              <a:rPr lang="en-US" dirty="0"/>
              <a:t>, </a:t>
            </a:r>
            <a:r>
              <a:rPr lang="en-US" dirty="0" err="1"/>
              <a:t>consectetur</a:t>
            </a:r>
            <a:r>
              <a:rPr lang="en-US" dirty="0"/>
              <a:t> </a:t>
            </a:r>
            <a:br>
              <a:rPr lang="en-US" dirty="0"/>
            </a:br>
            <a:r>
              <a:rPr lang="en-US" dirty="0" err="1"/>
              <a:t>adipiscing</a:t>
            </a:r>
            <a:r>
              <a:rPr lang="en-US" dirty="0"/>
              <a:t> </a:t>
            </a:r>
            <a:r>
              <a:rPr lang="en-US" dirty="0" err="1"/>
              <a:t>elit</a:t>
            </a:r>
            <a:endParaRPr lang="en-US" dirty="0"/>
          </a:p>
          <a:p>
            <a:pPr lvl="1"/>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endParaRPr lang="en-US" dirty="0"/>
          </a:p>
        </p:txBody>
      </p:sp>
      <p:sp>
        <p:nvSpPr>
          <p:cNvPr id="3" name="Content Placeholder 2"/>
          <p:cNvSpPr>
            <a:spLocks noGrp="1"/>
          </p:cNvSpPr>
          <p:nvPr>
            <p:ph idx="12"/>
          </p:nvPr>
        </p:nvSpPr>
        <p:spPr/>
        <p:txBody>
          <a:bodyPr/>
          <a:lstStyle/>
          <a:p>
            <a:r>
              <a:rPr lang="en-US" dirty="0"/>
              <a:t>Square Three</a:t>
            </a:r>
          </a:p>
          <a:p>
            <a:pPr lvl="1"/>
            <a:r>
              <a:rPr lang="en-US" dirty="0" err="1"/>
              <a:t>Ut</a:t>
            </a:r>
            <a:r>
              <a:rPr lang="en-US" dirty="0"/>
              <a:t> </a:t>
            </a:r>
            <a:r>
              <a:rPr lang="en-US" dirty="0" err="1"/>
              <a:t>enim</a:t>
            </a:r>
            <a:r>
              <a:rPr lang="en-US" dirty="0"/>
              <a:t> ad minim </a:t>
            </a:r>
            <a:r>
              <a:rPr lang="en-US" dirty="0" err="1"/>
              <a:t>veniam</a:t>
            </a:r>
            <a:endParaRPr lang="en-US" dirty="0"/>
          </a:p>
          <a:p>
            <a:pPr lvl="1"/>
            <a:r>
              <a:rPr lang="en-US" dirty="0" err="1"/>
              <a:t>Quis</a:t>
            </a:r>
            <a:r>
              <a:rPr lang="en-US" dirty="0"/>
              <a:t> </a:t>
            </a:r>
            <a:r>
              <a:rPr lang="en-US" dirty="0" err="1"/>
              <a:t>nostrud</a:t>
            </a:r>
            <a:r>
              <a:rPr lang="en-US" dirty="0"/>
              <a:t> exercitation </a:t>
            </a:r>
            <a:r>
              <a:rPr lang="en-US" dirty="0" err="1"/>
              <a:t>ullamco</a:t>
            </a:r>
            <a:endParaRPr lang="en-US" dirty="0"/>
          </a:p>
          <a:p>
            <a:pPr lvl="1"/>
            <a:r>
              <a:rPr lang="en-US" dirty="0"/>
              <a:t>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endParaRPr lang="en-US" dirty="0"/>
          </a:p>
        </p:txBody>
      </p:sp>
      <p:sp>
        <p:nvSpPr>
          <p:cNvPr id="16" name="Content Placeholder 15"/>
          <p:cNvSpPr>
            <a:spLocks noGrp="1"/>
          </p:cNvSpPr>
          <p:nvPr>
            <p:ph idx="11"/>
          </p:nvPr>
        </p:nvSpPr>
        <p:spPr/>
        <p:txBody>
          <a:bodyPr/>
          <a:lstStyle/>
          <a:p>
            <a:r>
              <a:rPr lang="en-US" dirty="0"/>
              <a:t>Square Two</a:t>
            </a:r>
          </a:p>
          <a:p>
            <a:pPr lvl="1"/>
            <a:r>
              <a:rPr lang="en-US" dirty="0" err="1"/>
              <a:t>Ut</a:t>
            </a:r>
            <a:r>
              <a:rPr lang="en-US" dirty="0"/>
              <a:t> </a:t>
            </a:r>
            <a:r>
              <a:rPr lang="en-US" dirty="0" err="1"/>
              <a:t>enim</a:t>
            </a:r>
            <a:r>
              <a:rPr lang="en-US" dirty="0"/>
              <a:t> ad minim </a:t>
            </a:r>
            <a:r>
              <a:rPr lang="en-US" dirty="0" err="1"/>
              <a:t>veniam</a:t>
            </a:r>
            <a:endParaRPr lang="en-US" dirty="0"/>
          </a:p>
          <a:p>
            <a:pPr lvl="1"/>
            <a:r>
              <a:rPr lang="en-US" dirty="0" err="1"/>
              <a:t>Quis</a:t>
            </a:r>
            <a:r>
              <a:rPr lang="en-US" dirty="0"/>
              <a:t> </a:t>
            </a:r>
            <a:r>
              <a:rPr lang="en-US" dirty="0" err="1"/>
              <a:t>nostrud</a:t>
            </a:r>
            <a:r>
              <a:rPr lang="en-US" dirty="0"/>
              <a:t> exercitation </a:t>
            </a:r>
            <a:r>
              <a:rPr lang="en-US" dirty="0" err="1"/>
              <a:t>ullamco</a:t>
            </a:r>
            <a:endParaRPr lang="en-US" dirty="0"/>
          </a:p>
          <a:p>
            <a:pPr lvl="1"/>
            <a:r>
              <a:rPr lang="en-US" dirty="0"/>
              <a:t>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endParaRPr lang="en-US" dirty="0"/>
          </a:p>
        </p:txBody>
      </p:sp>
      <p:sp>
        <p:nvSpPr>
          <p:cNvPr id="4" name="Content Placeholder 3"/>
          <p:cNvSpPr>
            <a:spLocks noGrp="1"/>
          </p:cNvSpPr>
          <p:nvPr>
            <p:ph idx="13"/>
          </p:nvPr>
        </p:nvSpPr>
        <p:spPr/>
        <p:txBody>
          <a:bodyPr/>
          <a:lstStyle/>
          <a:p>
            <a:r>
              <a:rPr lang="en-US" dirty="0"/>
              <a:t>Square Four</a:t>
            </a:r>
          </a:p>
          <a:p>
            <a:pPr lvl="1"/>
            <a:r>
              <a:rPr lang="en-US" dirty="0" err="1"/>
              <a:t>Duis</a:t>
            </a:r>
            <a:r>
              <a:rPr lang="en-US" dirty="0"/>
              <a:t> </a:t>
            </a:r>
            <a:r>
              <a:rPr lang="en-US" dirty="0" err="1"/>
              <a:t>aute</a:t>
            </a:r>
            <a:r>
              <a:rPr lang="en-US" dirty="0"/>
              <a:t> </a:t>
            </a:r>
            <a:r>
              <a:rPr lang="en-US" dirty="0" err="1"/>
              <a:t>irure</a:t>
            </a:r>
            <a:r>
              <a:rPr lang="en-US" dirty="0"/>
              <a:t> dolor in </a:t>
            </a:r>
            <a:r>
              <a:rPr lang="en-US" dirty="0" err="1"/>
              <a:t>reprehenderit</a:t>
            </a:r>
            <a:r>
              <a:rPr lang="en-US" dirty="0"/>
              <a:t> </a:t>
            </a:r>
          </a:p>
          <a:p>
            <a:pPr lvl="1"/>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a:t>
            </a:r>
            <a:r>
              <a:rPr lang="en-US" dirty="0" err="1"/>
              <a:t>dolore</a:t>
            </a:r>
            <a:r>
              <a:rPr lang="en-US" dirty="0"/>
              <a:t> </a:t>
            </a:r>
          </a:p>
          <a:p>
            <a:pPr lvl="1"/>
            <a:r>
              <a:rPr lang="en-US" dirty="0" err="1"/>
              <a:t>Eu</a:t>
            </a:r>
            <a:r>
              <a:rPr lang="en-US" dirty="0"/>
              <a:t> </a:t>
            </a:r>
            <a:r>
              <a:rPr lang="en-US" dirty="0" err="1"/>
              <a:t>fugiat</a:t>
            </a:r>
            <a:r>
              <a:rPr lang="en-US" dirty="0"/>
              <a:t> </a:t>
            </a:r>
            <a:r>
              <a:rPr lang="en-US" dirty="0" err="1"/>
              <a:t>nulla</a:t>
            </a:r>
            <a:r>
              <a:rPr lang="en-US" dirty="0"/>
              <a:t> </a:t>
            </a:r>
            <a:r>
              <a:rPr lang="en-US" dirty="0" err="1"/>
              <a:t>pariatur</a:t>
            </a:r>
            <a:endParaRPr lang="en-US" dirty="0"/>
          </a:p>
        </p:txBody>
      </p:sp>
    </p:spTree>
    <p:extLst>
      <p:ext uri="{BB962C8B-B14F-4D97-AF65-F5344CB8AC3E}">
        <p14:creationId xmlns:p14="http://schemas.microsoft.com/office/powerpoint/2010/main" val="3073320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Photo Slide</a:t>
            </a:r>
            <a:endParaRPr lang="en-US" dirty="0"/>
          </a:p>
        </p:txBody>
      </p:sp>
      <p:sp>
        <p:nvSpPr>
          <p:cNvPr id="4" name="Picture Placeholder 3"/>
          <p:cNvSpPr>
            <a:spLocks noGrp="1"/>
          </p:cNvSpPr>
          <p:nvPr>
            <p:ph type="pic" sz="quarter" idx="10"/>
          </p:nvPr>
        </p:nvSpPr>
        <p:spPr/>
      </p:sp>
    </p:spTree>
    <p:extLst>
      <p:ext uri="{BB962C8B-B14F-4D97-AF65-F5344CB8AC3E}">
        <p14:creationId xmlns:p14="http://schemas.microsoft.com/office/powerpoint/2010/main" val="129923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19F2C90A-D24B-4E31-A571-6D80E00A39E8}"/>
              </a:ext>
            </a:extLst>
          </p:cNvPr>
          <p:cNvSpPr>
            <a:spLocks noGrp="1"/>
          </p:cNvSpPr>
          <p:nvPr>
            <p:ph type="ctrTitle"/>
          </p:nvPr>
        </p:nvSpPr>
        <p:spPr>
          <a:xfrm>
            <a:off x="446680" y="1059304"/>
            <a:ext cx="8250639" cy="3055620"/>
          </a:xfrm>
        </p:spPr>
        <p:txBody>
          <a:bodyPr lIns="91440"/>
          <a:lstStyle/>
          <a:p>
            <a:r>
              <a:rPr lang="en-US" sz="4400" i="1" dirty="0"/>
              <a:t>Beautiful is better than ugly.</a:t>
            </a:r>
            <a:br>
              <a:rPr lang="en-US" sz="4400" i="1" dirty="0"/>
            </a:br>
            <a:r>
              <a:rPr lang="en-US" sz="4400" i="1" dirty="0"/>
              <a:t>Explicit is better than implicit.</a:t>
            </a:r>
            <a:br>
              <a:rPr lang="en-US" sz="4400" i="1" dirty="0"/>
            </a:br>
            <a:r>
              <a:rPr lang="en-US" sz="4400" i="1" dirty="0"/>
              <a:t>Simple is better than complex.</a:t>
            </a:r>
            <a:br>
              <a:rPr lang="en-US" sz="4400" i="1" dirty="0"/>
            </a:br>
            <a:r>
              <a:rPr lang="en-US" sz="4400" i="1" dirty="0"/>
              <a:t>Complex is better than complicated.</a:t>
            </a:r>
            <a:br>
              <a:rPr lang="en-US" sz="4400" i="1" dirty="0"/>
            </a:br>
            <a:r>
              <a:rPr lang="en-US" sz="4400" i="1" dirty="0"/>
              <a:t>Readability counts.</a:t>
            </a:r>
          </a:p>
        </p:txBody>
      </p:sp>
      <p:sp>
        <p:nvSpPr>
          <p:cNvPr id="15" name="Title 1">
            <a:extLst>
              <a:ext uri="{FF2B5EF4-FFF2-40B4-BE49-F238E27FC236}">
                <a16:creationId xmlns:a16="http://schemas.microsoft.com/office/drawing/2014/main" id="{6359DF56-9113-4B7E-BFE4-4F143D94EDD5}"/>
              </a:ext>
            </a:extLst>
          </p:cNvPr>
          <p:cNvSpPr txBox="1">
            <a:spLocks/>
          </p:cNvSpPr>
          <p:nvPr/>
        </p:nvSpPr>
        <p:spPr>
          <a:xfrm>
            <a:off x="5006340" y="4073719"/>
            <a:ext cx="3604260" cy="388746"/>
          </a:xfrm>
          <a:prstGeom prst="rect">
            <a:avLst/>
          </a:prstGeom>
        </p:spPr>
        <p:txBody>
          <a:bodyPr vert="horz" lIns="0" tIns="0" rIns="0" bIns="0" rtlCol="0" anchor="ctr">
            <a:noAutofit/>
          </a:bodyPr>
          <a:lstStyle>
            <a:lvl1pPr algn="l" defTabSz="609585" rtl="0" eaLnBrk="1" latinLnBrk="0" hangingPunct="1">
              <a:lnSpc>
                <a:spcPct val="114000"/>
              </a:lnSpc>
              <a:spcBef>
                <a:spcPct val="0"/>
              </a:spcBef>
              <a:spcAft>
                <a:spcPts val="1600"/>
              </a:spcAft>
              <a:buNone/>
              <a:defRPr sz="4267" b="0" kern="1200">
                <a:solidFill>
                  <a:schemeClr val="tx1"/>
                </a:solidFill>
                <a:latin typeface="+mj-lt"/>
                <a:ea typeface="+mj-ea"/>
                <a:cs typeface="+mj-cs"/>
              </a:defRPr>
            </a:lvl1pPr>
          </a:lstStyle>
          <a:p>
            <a:r>
              <a:rPr lang="en-US" sz="2400" dirty="0">
                <a:solidFill>
                  <a:schemeClr val="bg1"/>
                </a:solidFill>
                <a:latin typeface="+mn-lt"/>
              </a:rPr>
              <a:t>--The Zen of Python (PEP 20)</a:t>
            </a:r>
          </a:p>
        </p:txBody>
      </p:sp>
      <p:sp>
        <p:nvSpPr>
          <p:cNvPr id="16" name="TextBox 15">
            <a:extLst>
              <a:ext uri="{FF2B5EF4-FFF2-40B4-BE49-F238E27FC236}">
                <a16:creationId xmlns:a16="http://schemas.microsoft.com/office/drawing/2014/main" id="{103A6473-D1A7-44C3-955A-5A167319E017}"/>
              </a:ext>
            </a:extLst>
          </p:cNvPr>
          <p:cNvSpPr txBox="1"/>
          <p:nvPr/>
        </p:nvSpPr>
        <p:spPr>
          <a:xfrm>
            <a:off x="91440" y="4250533"/>
            <a:ext cx="2667000" cy="423863"/>
          </a:xfrm>
          <a:prstGeom prst="rect">
            <a:avLst/>
          </a:prstGeom>
          <a:noFill/>
          <a:ln w="6350" cap="sq">
            <a:noFill/>
            <a:miter lim="800000"/>
          </a:ln>
        </p:spPr>
        <p:txBody>
          <a:bodyPr wrap="none" lIns="137160" tIns="137160" rIns="137160" bIns="137160" rtlCol="0">
            <a:noAutofit/>
          </a:bodyPr>
          <a:lstStyle/>
          <a:p>
            <a:pPr defTabSz="914400"/>
            <a:r>
              <a:rPr kumimoji="0" lang="en-US" sz="1800" b="0" i="0" u="none" strike="noStrike" kern="0" cap="none" spc="0" normalizeH="0" baseline="0" noProof="0" dirty="0">
                <a:ln>
                  <a:noFill/>
                </a:ln>
                <a:solidFill>
                  <a:schemeClr val="bg1"/>
                </a:solidFill>
                <a:effectLst/>
                <a:uLnTx/>
                <a:uFillTx/>
              </a:rPr>
              <a:t>Easter egg &gt;&gt;&gt; </a:t>
            </a:r>
            <a:r>
              <a:rPr kumimoji="0" lang="en-US" sz="1800" b="0" i="0" u="none" strike="noStrike" kern="0" cap="none" spc="0" normalizeH="0" baseline="0" noProof="0" dirty="0" err="1">
                <a:ln>
                  <a:noFill/>
                </a:ln>
                <a:solidFill>
                  <a:schemeClr val="bg1"/>
                </a:solidFill>
                <a:effectLst/>
                <a:uLnTx/>
                <a:uFillTx/>
              </a:rPr>
              <a:t>i</a:t>
            </a:r>
            <a:r>
              <a:rPr lang="en-US" sz="1800" dirty="0" err="1">
                <a:solidFill>
                  <a:schemeClr val="bg1"/>
                </a:solidFill>
              </a:rPr>
              <a:t>mport</a:t>
            </a:r>
            <a:r>
              <a:rPr lang="en-US" sz="1800" dirty="0">
                <a:solidFill>
                  <a:schemeClr val="bg1"/>
                </a:solidFill>
              </a:rPr>
              <a:t> this</a:t>
            </a:r>
          </a:p>
          <a:p>
            <a:pPr marL="0" marR="0" indent="0" defTabSz="914400" eaLnBrk="1" fontAlgn="auto" latinLnBrk="0" hangingPunct="1">
              <a:lnSpc>
                <a:spcPct val="100000"/>
              </a:lnSpc>
              <a:spcBef>
                <a:spcPts val="0"/>
              </a:spcBef>
              <a:spcAft>
                <a:spcPts val="0"/>
              </a:spcAft>
              <a:buClrTx/>
              <a:buSzTx/>
              <a:buFontTx/>
              <a:buNone/>
              <a:tabLst/>
            </a:pPr>
            <a:endParaRPr kumimoji="0" lang="en-US" sz="1800" b="0" i="0" u="none" strike="noStrike" kern="0" cap="none" spc="0" normalizeH="0" baseline="0" noProof="0" dirty="0">
              <a:ln>
                <a:noFill/>
              </a:ln>
              <a:solidFill>
                <a:schemeClr val="bg1"/>
              </a:solidFill>
              <a:effectLst/>
              <a:uLnTx/>
              <a:uFillTx/>
            </a:endParaRPr>
          </a:p>
        </p:txBody>
      </p:sp>
    </p:spTree>
    <p:extLst>
      <p:ext uri="{BB962C8B-B14F-4D97-AF65-F5344CB8AC3E}">
        <p14:creationId xmlns:p14="http://schemas.microsoft.com/office/powerpoint/2010/main" val="3004379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Text with Left Photo</a:t>
            </a:r>
            <a:endParaRPr lang="en-US" dirty="0"/>
          </a:p>
        </p:txBody>
      </p:sp>
      <p:sp>
        <p:nvSpPr>
          <p:cNvPr id="3" name="Content Placeholder 2"/>
          <p:cNvSpPr>
            <a:spLocks noGrp="1"/>
          </p:cNvSpPr>
          <p:nvPr>
            <p:ph idx="1"/>
          </p:nvPr>
        </p:nvSpPr>
        <p:spPr/>
        <p:txBody>
          <a:bodyPr/>
          <a:lstStyle/>
          <a:p>
            <a:r>
              <a:rPr lang="en-US"/>
              <a:t>Lorem ipsum dolor sit amet, consectetuer adipiscing elit</a:t>
            </a:r>
          </a:p>
          <a:p>
            <a:pPr lvl="1"/>
            <a:r>
              <a:rPr lang="en-US"/>
              <a:t>Sed diam nonummy nibh euismod tincidunt laoreet</a:t>
            </a:r>
          </a:p>
          <a:p>
            <a:pPr lvl="1"/>
            <a:r>
              <a:rPr lang="en-US"/>
              <a:t>Dolore magna aliquam erat volutpat. Ut wisi enim ad minim</a:t>
            </a:r>
          </a:p>
          <a:p>
            <a:r>
              <a:rPr lang="en-US"/>
              <a:t>Quis nostrud exerci tation ullamcorper suscipit</a:t>
            </a:r>
          </a:p>
          <a:p>
            <a:pPr lvl="1"/>
            <a:r>
              <a:rPr lang="en-US"/>
              <a:t>Lobortis nisl ut aliquip ex ea commodo consequat</a:t>
            </a:r>
            <a:endParaRPr lang="en-US" dirty="0"/>
          </a:p>
        </p:txBody>
      </p:sp>
      <p:sp>
        <p:nvSpPr>
          <p:cNvPr id="8" name="Picture Placeholder 7"/>
          <p:cNvSpPr>
            <a:spLocks noGrp="1"/>
          </p:cNvSpPr>
          <p:nvPr>
            <p:ph type="pic" sz="quarter" idx="10"/>
          </p:nvPr>
        </p:nvSpPr>
        <p:spPr/>
      </p:sp>
    </p:spTree>
    <p:extLst>
      <p:ext uri="{BB962C8B-B14F-4D97-AF65-F5344CB8AC3E}">
        <p14:creationId xmlns:p14="http://schemas.microsoft.com/office/powerpoint/2010/main" val="3639388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Text with Right Photo</a:t>
            </a:r>
            <a:endParaRPr lang="en-US" dirty="0"/>
          </a:p>
        </p:txBody>
      </p:sp>
      <p:sp>
        <p:nvSpPr>
          <p:cNvPr id="3" name="Content Placeholder 2"/>
          <p:cNvSpPr>
            <a:spLocks noGrp="1"/>
          </p:cNvSpPr>
          <p:nvPr>
            <p:ph idx="1"/>
          </p:nvPr>
        </p:nvSpPr>
        <p:spPr/>
        <p:txBody>
          <a:bodyPr/>
          <a:lstStyle/>
          <a:p>
            <a:r>
              <a:rPr lang="en-US"/>
              <a:t>Lorem ipsum dolor sit amet, consectetuer adipiscing elit</a:t>
            </a:r>
          </a:p>
          <a:p>
            <a:pPr lvl="1"/>
            <a:r>
              <a:rPr lang="en-US"/>
              <a:t>Sed diam nonummy nibh euismod tincidunt laoreet</a:t>
            </a:r>
          </a:p>
          <a:p>
            <a:pPr lvl="1"/>
            <a:r>
              <a:rPr lang="en-US"/>
              <a:t>Dolore magna aliquam erat volutpat. Ut wisi enim ad minim</a:t>
            </a:r>
          </a:p>
          <a:p>
            <a:r>
              <a:rPr lang="en-US"/>
              <a:t>Quis nostrud exerci tation ullamcorper suscipit</a:t>
            </a:r>
          </a:p>
          <a:p>
            <a:pPr lvl="1"/>
            <a:r>
              <a:rPr lang="en-US"/>
              <a:t>Lobortis nisl ut aliquip ex ea commodo consequat</a:t>
            </a:r>
          </a:p>
          <a:p>
            <a:endParaRPr lang="en-US" dirty="0"/>
          </a:p>
        </p:txBody>
      </p:sp>
      <p:sp>
        <p:nvSpPr>
          <p:cNvPr id="20" name="Picture Placeholder 19"/>
          <p:cNvSpPr>
            <a:spLocks noGrp="1"/>
          </p:cNvSpPr>
          <p:nvPr>
            <p:ph type="pic" sz="quarter" idx="10"/>
          </p:nvPr>
        </p:nvSpPr>
        <p:spPr/>
      </p:sp>
    </p:spTree>
    <p:extLst>
      <p:ext uri="{BB962C8B-B14F-4D97-AF65-F5344CB8AC3E}">
        <p14:creationId xmlns:p14="http://schemas.microsoft.com/office/powerpoint/2010/main" val="3566663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sz="3200" b="1" dirty="0"/>
              <a:t>Statement slide. </a:t>
            </a:r>
            <a:r>
              <a:rPr lang="en-US" sz="3200" dirty="0"/>
              <a:t>Lorem ipsum dolor sit </a:t>
            </a:r>
            <a:r>
              <a:rPr lang="en-US" sz="3200" dirty="0" err="1"/>
              <a:t>amet</a:t>
            </a:r>
            <a:r>
              <a:rPr lang="en-US" sz="3200" dirty="0"/>
              <a:t>, </a:t>
            </a:r>
            <a:r>
              <a:rPr lang="en-US" sz="3200" dirty="0" err="1"/>
              <a:t>consectetur</a:t>
            </a:r>
            <a:r>
              <a:rPr lang="en-US" sz="3200" dirty="0"/>
              <a:t> </a:t>
            </a:r>
            <a:r>
              <a:rPr lang="en-US" sz="3200" dirty="0" err="1"/>
              <a:t>adipiscing</a:t>
            </a:r>
            <a:r>
              <a:rPr lang="en-US" sz="3200" dirty="0"/>
              <a:t> </a:t>
            </a:r>
            <a:r>
              <a:rPr lang="en-US" sz="3200" dirty="0" err="1"/>
              <a:t>elit</a:t>
            </a:r>
            <a:r>
              <a:rPr lang="en-US" sz="3200" dirty="0"/>
              <a:t>, </a:t>
            </a:r>
            <a:r>
              <a:rPr lang="en-US" sz="3200" dirty="0" err="1"/>
              <a:t>sed</a:t>
            </a:r>
            <a:r>
              <a:rPr lang="en-US" sz="3200" dirty="0"/>
              <a:t> do </a:t>
            </a:r>
            <a:r>
              <a:rPr lang="en-US" sz="3200" dirty="0" err="1"/>
              <a:t>eiusmod</a:t>
            </a:r>
            <a:r>
              <a:rPr lang="en-US" sz="3200" dirty="0"/>
              <a:t> </a:t>
            </a:r>
            <a:r>
              <a:rPr lang="en-US" sz="3200" dirty="0" err="1"/>
              <a:t>tempor</a:t>
            </a:r>
            <a:r>
              <a:rPr lang="en-US" sz="3200" dirty="0"/>
              <a:t> </a:t>
            </a:r>
            <a:r>
              <a:rPr lang="en-US" sz="3200" dirty="0" err="1"/>
              <a:t>incididunt</a:t>
            </a:r>
            <a:r>
              <a:rPr lang="en-US" sz="3200" dirty="0"/>
              <a:t>.</a:t>
            </a:r>
            <a:endParaRPr lang="en-US" dirty="0"/>
          </a:p>
        </p:txBody>
      </p:sp>
    </p:spTree>
    <p:extLst>
      <p:ext uri="{BB962C8B-B14F-4D97-AF65-F5344CB8AC3E}">
        <p14:creationId xmlns:p14="http://schemas.microsoft.com/office/powerpoint/2010/main" val="3373451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sz="3200" b="1" dirty="0"/>
              <a:t>Statement slide. </a:t>
            </a:r>
            <a:r>
              <a:rPr lang="en-US" sz="3200" dirty="0"/>
              <a:t>Lorem ipsum dolor sit </a:t>
            </a:r>
            <a:r>
              <a:rPr lang="en-US" sz="3200" dirty="0" err="1"/>
              <a:t>amet</a:t>
            </a:r>
            <a:r>
              <a:rPr lang="en-US" sz="3200" dirty="0"/>
              <a:t>, </a:t>
            </a:r>
            <a:r>
              <a:rPr lang="en-US" sz="3200" dirty="0" err="1"/>
              <a:t>consectetur</a:t>
            </a:r>
            <a:r>
              <a:rPr lang="en-US" sz="3200" dirty="0"/>
              <a:t> </a:t>
            </a:r>
            <a:r>
              <a:rPr lang="en-US" sz="3200" dirty="0" err="1"/>
              <a:t>adipiscing</a:t>
            </a:r>
            <a:r>
              <a:rPr lang="en-US" sz="3200" dirty="0"/>
              <a:t> </a:t>
            </a:r>
            <a:r>
              <a:rPr lang="en-US" sz="3200" dirty="0" err="1"/>
              <a:t>elit</a:t>
            </a:r>
            <a:r>
              <a:rPr lang="en-US" sz="3200" dirty="0"/>
              <a:t>, </a:t>
            </a:r>
            <a:r>
              <a:rPr lang="en-US" sz="3200" dirty="0" err="1"/>
              <a:t>sed</a:t>
            </a:r>
            <a:r>
              <a:rPr lang="en-US" sz="3200" dirty="0"/>
              <a:t> do </a:t>
            </a:r>
            <a:r>
              <a:rPr lang="en-US" sz="3200" dirty="0" err="1"/>
              <a:t>eiusmod</a:t>
            </a:r>
            <a:r>
              <a:rPr lang="en-US" sz="3200" dirty="0"/>
              <a:t> </a:t>
            </a:r>
            <a:r>
              <a:rPr lang="en-US" sz="3200" dirty="0" err="1"/>
              <a:t>tempor</a:t>
            </a:r>
            <a:r>
              <a:rPr lang="en-US" sz="3200" dirty="0"/>
              <a:t> </a:t>
            </a:r>
            <a:r>
              <a:rPr lang="en-US" sz="3200" dirty="0" err="1"/>
              <a:t>incididunt</a:t>
            </a:r>
            <a:r>
              <a:rPr lang="en-US" sz="3200" dirty="0"/>
              <a:t>.</a:t>
            </a:r>
            <a:endParaRPr lang="en-US" dirty="0"/>
          </a:p>
        </p:txBody>
      </p:sp>
    </p:spTree>
    <p:extLst>
      <p:ext uri="{BB962C8B-B14F-4D97-AF65-F5344CB8AC3E}">
        <p14:creationId xmlns:p14="http://schemas.microsoft.com/office/powerpoint/2010/main" val="1887259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sz="3200" b="1" dirty="0"/>
              <a:t>Statement slide. </a:t>
            </a:r>
            <a:r>
              <a:rPr lang="en-US" sz="3200" dirty="0"/>
              <a:t>Lorem ipsum dolor sit </a:t>
            </a:r>
            <a:r>
              <a:rPr lang="en-US" sz="3200" dirty="0" err="1"/>
              <a:t>amet</a:t>
            </a:r>
            <a:r>
              <a:rPr lang="en-US" sz="3200" dirty="0"/>
              <a:t>, </a:t>
            </a:r>
            <a:r>
              <a:rPr lang="en-US" sz="3200" dirty="0" err="1"/>
              <a:t>consectetur</a:t>
            </a:r>
            <a:r>
              <a:rPr lang="en-US" sz="3200" dirty="0"/>
              <a:t> </a:t>
            </a:r>
            <a:r>
              <a:rPr lang="en-US" sz="3200" dirty="0" err="1"/>
              <a:t>adipiscing</a:t>
            </a:r>
            <a:r>
              <a:rPr lang="en-US" sz="3200" dirty="0"/>
              <a:t> </a:t>
            </a:r>
            <a:r>
              <a:rPr lang="en-US" sz="3200" dirty="0" err="1"/>
              <a:t>elit</a:t>
            </a:r>
            <a:r>
              <a:rPr lang="en-US" sz="3200" dirty="0"/>
              <a:t>, </a:t>
            </a:r>
            <a:r>
              <a:rPr lang="en-US" sz="3200" dirty="0" err="1"/>
              <a:t>sed</a:t>
            </a:r>
            <a:r>
              <a:rPr lang="en-US" sz="3200" dirty="0"/>
              <a:t> do </a:t>
            </a:r>
            <a:r>
              <a:rPr lang="en-US" sz="3200" dirty="0" err="1"/>
              <a:t>eiusmod</a:t>
            </a:r>
            <a:r>
              <a:rPr lang="en-US" sz="3200" dirty="0"/>
              <a:t> </a:t>
            </a:r>
            <a:r>
              <a:rPr lang="en-US" sz="3200" dirty="0" err="1"/>
              <a:t>tempor</a:t>
            </a:r>
            <a:r>
              <a:rPr lang="en-US" sz="3200" dirty="0"/>
              <a:t> </a:t>
            </a:r>
            <a:r>
              <a:rPr lang="en-US" sz="3200" dirty="0" err="1"/>
              <a:t>incididunt</a:t>
            </a:r>
            <a:r>
              <a:rPr lang="en-US" sz="3200" dirty="0"/>
              <a:t>.</a:t>
            </a:r>
            <a:endParaRPr lang="en-US" dirty="0"/>
          </a:p>
        </p:txBody>
      </p:sp>
    </p:spTree>
    <p:extLst>
      <p:ext uri="{BB962C8B-B14F-4D97-AF65-F5344CB8AC3E}">
        <p14:creationId xmlns:p14="http://schemas.microsoft.com/office/powerpoint/2010/main" val="999520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sz="3200" b="1" dirty="0"/>
              <a:t>Statement slide. </a:t>
            </a:r>
            <a:r>
              <a:rPr lang="en-US" sz="3200" dirty="0"/>
              <a:t>Lorem ipsum dolor sit </a:t>
            </a:r>
            <a:r>
              <a:rPr lang="en-US" sz="3200" dirty="0" err="1"/>
              <a:t>amet</a:t>
            </a:r>
            <a:r>
              <a:rPr lang="en-US" sz="3200" dirty="0"/>
              <a:t>, </a:t>
            </a:r>
            <a:r>
              <a:rPr lang="en-US" sz="3200" dirty="0" err="1"/>
              <a:t>consectetur</a:t>
            </a:r>
            <a:r>
              <a:rPr lang="en-US" sz="3200" dirty="0"/>
              <a:t> </a:t>
            </a:r>
            <a:r>
              <a:rPr lang="en-US" sz="3200" dirty="0" err="1"/>
              <a:t>adipiscing</a:t>
            </a:r>
            <a:r>
              <a:rPr lang="en-US" sz="3200" dirty="0"/>
              <a:t> </a:t>
            </a:r>
            <a:r>
              <a:rPr lang="en-US" sz="3200" dirty="0" err="1"/>
              <a:t>elit</a:t>
            </a:r>
            <a:r>
              <a:rPr lang="en-US" sz="3200" dirty="0"/>
              <a:t>, </a:t>
            </a:r>
            <a:r>
              <a:rPr lang="en-US" sz="3200" dirty="0" err="1"/>
              <a:t>sed</a:t>
            </a:r>
            <a:r>
              <a:rPr lang="en-US" sz="3200" dirty="0"/>
              <a:t> do </a:t>
            </a:r>
            <a:r>
              <a:rPr lang="en-US" sz="3200" dirty="0" err="1"/>
              <a:t>eiusmod</a:t>
            </a:r>
            <a:r>
              <a:rPr lang="en-US" sz="3200" dirty="0"/>
              <a:t> </a:t>
            </a:r>
            <a:r>
              <a:rPr lang="en-US" sz="3200" dirty="0" err="1"/>
              <a:t>tempor</a:t>
            </a:r>
            <a:r>
              <a:rPr lang="en-US" sz="3200" dirty="0"/>
              <a:t> </a:t>
            </a:r>
            <a:r>
              <a:rPr lang="en-US" sz="3200" dirty="0" err="1"/>
              <a:t>incididunt</a:t>
            </a:r>
            <a:r>
              <a:rPr lang="en-US" sz="3200" dirty="0"/>
              <a:t>.</a:t>
            </a:r>
            <a:endParaRPr lang="en-US" dirty="0"/>
          </a:p>
        </p:txBody>
      </p:sp>
    </p:spTree>
    <p:extLst>
      <p:ext uri="{BB962C8B-B14F-4D97-AF65-F5344CB8AC3E}">
        <p14:creationId xmlns:p14="http://schemas.microsoft.com/office/powerpoint/2010/main" val="828594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descr="Don't forget to rate this sessions in the BbWorld app." title="Rate This Session"/>
          <p:cNvSpPr/>
          <p:nvPr/>
        </p:nvSpPr>
        <p:spPr>
          <a:xfrm>
            <a:off x="3509963" y="477884"/>
            <a:ext cx="5322888" cy="4193689"/>
          </a:xfrm>
          <a:prstGeom prst="rect">
            <a:avLst/>
          </a:prstGeom>
          <a:noFill/>
          <a:ln w="6350" cap="sq">
            <a:noFill/>
            <a:miter lim="800000"/>
          </a:ln>
          <a:effectLst/>
        </p:spPr>
        <p:style>
          <a:lnRef idx="1">
            <a:schemeClr val="accent1"/>
          </a:lnRef>
          <a:fillRef idx="3">
            <a:schemeClr val="accent1"/>
          </a:fillRef>
          <a:effectRef idx="2">
            <a:schemeClr val="accent1"/>
          </a:effectRef>
          <a:fontRef idx="minor">
            <a:schemeClr val="lt1"/>
          </a:fontRef>
        </p:style>
        <p:txBody>
          <a:bodyPr wrap="square" lIns="448056" tIns="448056" rIns="448056" bIns="448056" rtlCol="0" anchor="t">
            <a:noAutofit/>
          </a:bodyPr>
          <a:lstStyle/>
          <a:p>
            <a:pPr defTabSz="457200">
              <a:lnSpc>
                <a:spcPct val="185000"/>
              </a:lnSpc>
            </a:pPr>
            <a:endParaRPr lang="en-US" sz="1600" dirty="0">
              <a:solidFill>
                <a:srgbClr val="000000"/>
              </a:solidFill>
            </a:endParaRPr>
          </a:p>
        </p:txBody>
      </p:sp>
    </p:spTree>
    <p:extLst>
      <p:ext uri="{BB962C8B-B14F-4D97-AF65-F5344CB8AC3E}">
        <p14:creationId xmlns:p14="http://schemas.microsoft.com/office/powerpoint/2010/main" val="3261541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descr="Forward-Looking Statement.&#10;Statements regarding our product development initiatives, including new products and future product upgrades, updates or enhancements represent our current intentions, but may be modified, delayed or abandoned without prior &#10;notice and there is no assurance that such offering, upgrades, updates or functionality will become available unless and until they have been made generally available to our customers." title="Forward-Looking Statement"/>
          <p:cNvSpPr/>
          <p:nvPr/>
        </p:nvSpPr>
        <p:spPr>
          <a:xfrm>
            <a:off x="2697480" y="477884"/>
            <a:ext cx="6446520" cy="4193689"/>
          </a:xfrm>
          <a:prstGeom prst="rect">
            <a:avLst/>
          </a:prstGeom>
          <a:noFill/>
          <a:ln w="6350" cap="sq">
            <a:noFill/>
            <a:miter lim="800000"/>
          </a:ln>
          <a:effectLst/>
        </p:spPr>
        <p:style>
          <a:lnRef idx="1">
            <a:schemeClr val="accent1"/>
          </a:lnRef>
          <a:fillRef idx="3">
            <a:schemeClr val="accent1"/>
          </a:fillRef>
          <a:effectRef idx="2">
            <a:schemeClr val="accent1"/>
          </a:effectRef>
          <a:fontRef idx="minor">
            <a:schemeClr val="lt1"/>
          </a:fontRef>
        </p:style>
        <p:txBody>
          <a:bodyPr wrap="square" lIns="448056" tIns="448056" rIns="448056" bIns="448056" rtlCol="0" anchor="t">
            <a:noAutofit/>
          </a:bodyPr>
          <a:lstStyle/>
          <a:p>
            <a:pPr defTabSz="457200">
              <a:lnSpc>
                <a:spcPct val="185000"/>
              </a:lnSpc>
            </a:pPr>
            <a:endParaRPr lang="en-US" sz="1600" dirty="0">
              <a:solidFill>
                <a:srgbClr val="000000"/>
              </a:solidFill>
            </a:endParaRPr>
          </a:p>
        </p:txBody>
      </p:sp>
    </p:spTree>
    <p:extLst>
      <p:ext uri="{BB962C8B-B14F-4D97-AF65-F5344CB8AC3E}">
        <p14:creationId xmlns:p14="http://schemas.microsoft.com/office/powerpoint/2010/main" val="4284324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1609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Learning Python </a:t>
            </a:r>
            <a:r>
              <a:rPr lang="en-US" sz="1600" dirty="0"/>
              <a:t>(it takes a bit longer than 45 minutes)</a:t>
            </a:r>
            <a:endParaRPr lang="en-US" dirty="0"/>
          </a:p>
        </p:txBody>
      </p:sp>
      <p:grpSp>
        <p:nvGrpSpPr>
          <p:cNvPr id="6" name="Group 5">
            <a:extLst>
              <a:ext uri="{FF2B5EF4-FFF2-40B4-BE49-F238E27FC236}">
                <a16:creationId xmlns:a16="http://schemas.microsoft.com/office/drawing/2014/main" id="{92DE7ACC-9F08-43B7-854D-E4C87431592E}"/>
              </a:ext>
            </a:extLst>
          </p:cNvPr>
          <p:cNvGrpSpPr/>
          <p:nvPr/>
        </p:nvGrpSpPr>
        <p:grpSpPr>
          <a:xfrm>
            <a:off x="129540" y="1125336"/>
            <a:ext cx="4621518" cy="3475626"/>
            <a:chOff x="416820" y="1591772"/>
            <a:chExt cx="4795680" cy="3027362"/>
          </a:xfrm>
        </p:grpSpPr>
        <p:grpSp>
          <p:nvGrpSpPr>
            <p:cNvPr id="7" name="Group 6">
              <a:extLst>
                <a:ext uri="{FF2B5EF4-FFF2-40B4-BE49-F238E27FC236}">
                  <a16:creationId xmlns:a16="http://schemas.microsoft.com/office/drawing/2014/main" id="{86C3EE05-8E4D-4438-9C2F-50CFA72A69C3}"/>
                </a:ext>
              </a:extLst>
            </p:cNvPr>
            <p:cNvGrpSpPr/>
            <p:nvPr/>
          </p:nvGrpSpPr>
          <p:grpSpPr>
            <a:xfrm>
              <a:off x="416820" y="1591772"/>
              <a:ext cx="4720550" cy="3027362"/>
              <a:chOff x="3198563" y="1158478"/>
              <a:chExt cx="2746753" cy="1702951"/>
            </a:xfrm>
          </p:grpSpPr>
          <p:sp>
            <p:nvSpPr>
              <p:cNvPr id="9" name="Rectangle 8" descr=" " title=" ">
                <a:extLst>
                  <a:ext uri="{FF2B5EF4-FFF2-40B4-BE49-F238E27FC236}">
                    <a16:creationId xmlns:a16="http://schemas.microsoft.com/office/drawing/2014/main" id="{497BDE48-E551-46BD-AEAA-3FDE2AD083C3}"/>
                  </a:ext>
                </a:extLst>
              </p:cNvPr>
              <p:cNvSpPr/>
              <p:nvPr/>
            </p:nvSpPr>
            <p:spPr>
              <a:xfrm>
                <a:off x="3198563" y="1295638"/>
                <a:ext cx="2746753" cy="1565791"/>
              </a:xfrm>
              <a:prstGeom prst="rect">
                <a:avLst/>
              </a:prstGeom>
              <a:solidFill>
                <a:schemeClr val="accent2">
                  <a:alpha val="20000"/>
                </a:schemeClr>
              </a:solidFill>
              <a:ln w="12700" cap="sq">
                <a:noFill/>
                <a:miter lim="800000"/>
              </a:ln>
            </p:spPr>
            <p:txBody>
              <a:bodyPr wrap="square" lIns="182880" tIns="182880" rIns="182880" bIns="182880" rtlCol="0">
                <a:noAutofit/>
              </a:bodyPr>
              <a:lstStyle/>
              <a:p>
                <a:pPr defTabSz="609585"/>
                <a:r>
                  <a:rPr lang="en-US" sz="2800" dirty="0">
                    <a:latin typeface="Calibri"/>
                  </a:rPr>
                  <a:t>Python.org </a:t>
                </a:r>
              </a:p>
              <a:p>
                <a:pPr defTabSz="609585"/>
                <a:r>
                  <a:rPr lang="en-US" sz="2800" dirty="0">
                    <a:latin typeface="Calibri"/>
                  </a:rPr>
                  <a:t>Documentation </a:t>
                </a:r>
              </a:p>
              <a:p>
                <a:pPr defTabSz="609585"/>
                <a:r>
                  <a:rPr lang="en-US" sz="2800" dirty="0">
                    <a:latin typeface="Calibri"/>
                  </a:rPr>
                  <a:t>&amp; Beginner’s Guide</a:t>
                </a:r>
              </a:p>
            </p:txBody>
          </p:sp>
          <p:sp>
            <p:nvSpPr>
              <p:cNvPr id="10" name="Rectangle 9" descr=" " title=" ">
                <a:extLst>
                  <a:ext uri="{FF2B5EF4-FFF2-40B4-BE49-F238E27FC236}">
                    <a16:creationId xmlns:a16="http://schemas.microsoft.com/office/drawing/2014/main" id="{0A5B561A-F485-4508-9A90-8D0A86C68638}"/>
                  </a:ext>
                </a:extLst>
              </p:cNvPr>
              <p:cNvSpPr/>
              <p:nvPr/>
            </p:nvSpPr>
            <p:spPr>
              <a:xfrm>
                <a:off x="3198563" y="1158478"/>
                <a:ext cx="2746753" cy="137160"/>
              </a:xfrm>
              <a:prstGeom prst="rect">
                <a:avLst/>
              </a:prstGeom>
              <a:solidFill>
                <a:schemeClr val="accent2"/>
              </a:solidFill>
              <a:ln w="12700" cap="sq">
                <a:noFill/>
                <a:miter lim="800000"/>
              </a:ln>
            </p:spPr>
            <p:txBody>
              <a:bodyPr wrap="square" lIns="182880" tIns="182880" rIns="182880" bIns="182880" rtlCol="0">
                <a:noAutofit/>
              </a:bodyPr>
              <a:lstStyle/>
              <a:p>
                <a:pPr defTabSz="609585"/>
                <a:endParaRPr lang="en-US" sz="2800" dirty="0">
                  <a:solidFill>
                    <a:prstClr val="white"/>
                  </a:solidFill>
                  <a:latin typeface="Calibri"/>
                </a:endParaRPr>
              </a:p>
            </p:txBody>
          </p:sp>
        </p:grpSp>
        <p:pic>
          <p:nvPicPr>
            <p:cNvPr id="8" name="Picture 7">
              <a:extLst>
                <a:ext uri="{FF2B5EF4-FFF2-40B4-BE49-F238E27FC236}">
                  <a16:creationId xmlns:a16="http://schemas.microsoft.com/office/drawing/2014/main" id="{803C01B1-E3B2-45DF-811B-3A9E24D9446F}"/>
                </a:ext>
              </a:extLst>
            </p:cNvPr>
            <p:cNvPicPr>
              <a:picLocks noChangeAspect="1"/>
            </p:cNvPicPr>
            <p:nvPr/>
          </p:nvPicPr>
          <p:blipFill>
            <a:blip r:embed="rId3"/>
            <a:stretch>
              <a:fillRect/>
            </a:stretch>
          </p:blipFill>
          <p:spPr>
            <a:xfrm>
              <a:off x="3156639" y="2572837"/>
              <a:ext cx="2055861" cy="1897008"/>
            </a:xfrm>
            <a:prstGeom prst="rect">
              <a:avLst/>
            </a:prstGeom>
          </p:spPr>
        </p:pic>
      </p:grpSp>
      <p:grpSp>
        <p:nvGrpSpPr>
          <p:cNvPr id="22" name="Group 21">
            <a:extLst>
              <a:ext uri="{FF2B5EF4-FFF2-40B4-BE49-F238E27FC236}">
                <a16:creationId xmlns:a16="http://schemas.microsoft.com/office/drawing/2014/main" id="{E78E18A2-2F36-4FF9-B590-26CFC9088541}"/>
              </a:ext>
            </a:extLst>
          </p:cNvPr>
          <p:cNvGrpSpPr/>
          <p:nvPr/>
        </p:nvGrpSpPr>
        <p:grpSpPr>
          <a:xfrm>
            <a:off x="4823461" y="1125337"/>
            <a:ext cx="4190999" cy="3447688"/>
            <a:chOff x="312615" y="1162027"/>
            <a:chExt cx="2746753" cy="1827986"/>
          </a:xfrm>
          <a:solidFill>
            <a:schemeClr val="accent4">
              <a:lumMod val="40000"/>
              <a:lumOff val="60000"/>
            </a:schemeClr>
          </a:solidFill>
        </p:grpSpPr>
        <p:sp>
          <p:nvSpPr>
            <p:cNvPr id="24" name="Rectangle 23" descr=" " title=" ">
              <a:extLst>
                <a:ext uri="{FF2B5EF4-FFF2-40B4-BE49-F238E27FC236}">
                  <a16:creationId xmlns:a16="http://schemas.microsoft.com/office/drawing/2014/main" id="{F2E25271-9830-4306-BDF4-ECADDCFE95DC}"/>
                </a:ext>
              </a:extLst>
            </p:cNvPr>
            <p:cNvSpPr/>
            <p:nvPr/>
          </p:nvSpPr>
          <p:spPr>
            <a:xfrm>
              <a:off x="312615" y="1295638"/>
              <a:ext cx="2746753" cy="1694375"/>
            </a:xfrm>
            <a:prstGeom prst="rect">
              <a:avLst/>
            </a:prstGeom>
            <a:grpFill/>
            <a:ln w="12700" cap="sq">
              <a:noFill/>
              <a:miter lim="800000"/>
            </a:ln>
          </p:spPr>
          <p:txBody>
            <a:bodyPr wrap="square" lIns="182880" tIns="182880" rIns="182880" bIns="182880" rtlCol="0">
              <a:noAutofit/>
            </a:bodyPr>
            <a:lstStyle/>
            <a:p>
              <a:pPr defTabSz="609585"/>
              <a:r>
                <a:rPr lang="da-DK" sz="2800" dirty="0">
                  <a:latin typeface="Calibri"/>
                </a:rPr>
                <a:t>Dr. Chuck’s PY4E.com</a:t>
              </a:r>
            </a:p>
            <a:p>
              <a:pPr defTabSz="609585"/>
              <a:endParaRPr lang="da-DK" sz="2000" dirty="0">
                <a:latin typeface="Calibri"/>
              </a:endParaRPr>
            </a:p>
            <a:p>
              <a:pPr defTabSz="609585"/>
              <a:r>
                <a:rPr lang="da-DK" sz="2000" dirty="0">
                  <a:latin typeface="Calibri"/>
                </a:rPr>
                <a:t>Dr. Charles Severance</a:t>
              </a:r>
            </a:p>
            <a:p>
              <a:pPr defTabSz="609585"/>
              <a:r>
                <a:rPr lang="da-DK" sz="2000" dirty="0">
                  <a:latin typeface="Calibri"/>
                </a:rPr>
                <a:t>University of Michigan </a:t>
              </a:r>
            </a:p>
            <a:p>
              <a:pPr defTabSz="609585"/>
              <a:endParaRPr lang="da-DK" sz="2000" dirty="0"/>
            </a:p>
            <a:p>
              <a:pPr defTabSz="609585"/>
              <a:r>
                <a:rPr lang="da-DK" sz="1800" dirty="0"/>
                <a:t>He was here yesterday,</a:t>
              </a:r>
            </a:p>
            <a:p>
              <a:pPr defTabSz="609585"/>
              <a:r>
                <a:rPr lang="da-DK" sz="1800" dirty="0"/>
                <a:t>so go ask him to teach </a:t>
              </a:r>
            </a:p>
            <a:p>
              <a:pPr defTabSz="609585"/>
              <a:r>
                <a:rPr lang="da-DK" sz="1800" dirty="0"/>
                <a:t>you then...</a:t>
              </a:r>
            </a:p>
            <a:p>
              <a:pPr defTabSz="609585"/>
              <a:endParaRPr lang="da-DK" sz="2000" dirty="0">
                <a:latin typeface="Calibri"/>
              </a:endParaRPr>
            </a:p>
          </p:txBody>
        </p:sp>
        <p:sp>
          <p:nvSpPr>
            <p:cNvPr id="25" name="Rectangle 24" descr=" " title=" ">
              <a:extLst>
                <a:ext uri="{FF2B5EF4-FFF2-40B4-BE49-F238E27FC236}">
                  <a16:creationId xmlns:a16="http://schemas.microsoft.com/office/drawing/2014/main" id="{F257DD22-C710-4364-93CD-97B1A5DE4FB9}"/>
                </a:ext>
              </a:extLst>
            </p:cNvPr>
            <p:cNvSpPr/>
            <p:nvPr/>
          </p:nvSpPr>
          <p:spPr>
            <a:xfrm>
              <a:off x="312615" y="1162027"/>
              <a:ext cx="2746753" cy="137160"/>
            </a:xfrm>
            <a:prstGeom prst="rect">
              <a:avLst/>
            </a:prstGeom>
            <a:solidFill>
              <a:schemeClr val="accent4"/>
            </a:solidFill>
            <a:ln w="12700" cap="sq">
              <a:noFill/>
              <a:miter lim="800000"/>
            </a:ln>
          </p:spPr>
          <p:txBody>
            <a:bodyPr wrap="square" lIns="182880" tIns="182880" rIns="182880" bIns="182880" rtlCol="0">
              <a:noAutofit/>
            </a:bodyPr>
            <a:lstStyle/>
            <a:p>
              <a:pPr defTabSz="609585"/>
              <a:endParaRPr lang="en-US" sz="2133" dirty="0">
                <a:solidFill>
                  <a:prstClr val="white"/>
                </a:solidFill>
                <a:latin typeface="Calibri"/>
              </a:endParaRPr>
            </a:p>
          </p:txBody>
        </p:sp>
      </p:grpSp>
      <p:pic>
        <p:nvPicPr>
          <p:cNvPr id="3074" name="Picture 2" descr="http://www.dr-chuck.com/dr-chuck/resume/csev.jpg">
            <a:extLst>
              <a:ext uri="{FF2B5EF4-FFF2-40B4-BE49-F238E27FC236}">
                <a16:creationId xmlns:a16="http://schemas.microsoft.com/office/drawing/2014/main" id="{44B8FB47-8034-40DC-8DC2-A05CFD979A9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54741" y="2487798"/>
            <a:ext cx="1376521" cy="17565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4712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Useful Libraries and stuff</a:t>
            </a:r>
          </a:p>
        </p:txBody>
      </p:sp>
      <p:sp>
        <p:nvSpPr>
          <p:cNvPr id="12" name="Rectangle 11" descr=" " title=" ">
            <a:extLst>
              <a:ext uri="{FF2B5EF4-FFF2-40B4-BE49-F238E27FC236}">
                <a16:creationId xmlns:a16="http://schemas.microsoft.com/office/drawing/2014/main" id="{9C84A000-766B-45D3-B01F-79D9F739CD1A}"/>
              </a:ext>
            </a:extLst>
          </p:cNvPr>
          <p:cNvSpPr/>
          <p:nvPr/>
        </p:nvSpPr>
        <p:spPr>
          <a:xfrm>
            <a:off x="312736" y="1247462"/>
            <a:ext cx="2551846" cy="3400752"/>
          </a:xfrm>
          <a:prstGeom prst="rect">
            <a:avLst/>
          </a:pr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Ins="182880" bIns="182880" rtlCol="0" anchor="t"/>
          <a:lstStyle/>
          <a:p>
            <a:pPr algn="ctr">
              <a:spcAft>
                <a:spcPts val="1600"/>
              </a:spcAft>
              <a:buClr>
                <a:schemeClr val="accent3"/>
              </a:buClr>
            </a:pPr>
            <a:r>
              <a:rPr lang="en-US" sz="2000" b="1" dirty="0">
                <a:solidFill>
                  <a:schemeClr val="tx1"/>
                </a:solidFill>
              </a:rPr>
              <a:t>I/O &amp; Data</a:t>
            </a:r>
          </a:p>
          <a:p>
            <a:pPr marL="300559" indent="-224361">
              <a:spcAft>
                <a:spcPts val="1600"/>
              </a:spcAft>
              <a:buClr>
                <a:schemeClr val="accent1"/>
              </a:buClr>
              <a:buFont typeface="Arial"/>
              <a:buChar char="•"/>
            </a:pPr>
            <a:r>
              <a:rPr lang="en-US" sz="2000" b="1" dirty="0">
                <a:solidFill>
                  <a:schemeClr val="tx1"/>
                </a:solidFill>
              </a:rPr>
              <a:t>Requests</a:t>
            </a:r>
          </a:p>
          <a:p>
            <a:pPr marL="300559" indent="-224361">
              <a:spcAft>
                <a:spcPts val="1600"/>
              </a:spcAft>
              <a:buClr>
                <a:schemeClr val="accent1"/>
              </a:buClr>
              <a:buFont typeface="Arial"/>
              <a:buChar char="•"/>
            </a:pPr>
            <a:r>
              <a:rPr lang="en-US" sz="2000" b="1" dirty="0">
                <a:solidFill>
                  <a:schemeClr val="tx1"/>
                </a:solidFill>
              </a:rPr>
              <a:t>bbRest</a:t>
            </a:r>
          </a:p>
          <a:p>
            <a:pPr marL="300559" indent="-224361">
              <a:spcAft>
                <a:spcPts val="1600"/>
              </a:spcAft>
              <a:buClr>
                <a:schemeClr val="accent1"/>
              </a:buClr>
              <a:buFont typeface="Arial"/>
              <a:buChar char="•"/>
            </a:pPr>
            <a:r>
              <a:rPr lang="en-US" sz="2000" dirty="0" err="1">
                <a:solidFill>
                  <a:schemeClr val="tx1"/>
                </a:solidFill>
              </a:rPr>
              <a:t>SQLAlchemy</a:t>
            </a:r>
            <a:endParaRPr lang="en-US" sz="2000" dirty="0">
              <a:solidFill>
                <a:schemeClr val="tx1"/>
              </a:solidFill>
            </a:endParaRPr>
          </a:p>
          <a:p>
            <a:pPr marL="300559" indent="-224361">
              <a:spcAft>
                <a:spcPts val="1600"/>
              </a:spcAft>
              <a:buClr>
                <a:schemeClr val="accent1"/>
              </a:buClr>
              <a:buFont typeface="Arial"/>
              <a:buChar char="•"/>
            </a:pPr>
            <a:r>
              <a:rPr lang="en-US" sz="2000" dirty="0">
                <a:solidFill>
                  <a:schemeClr val="tx1"/>
                </a:solidFill>
              </a:rPr>
              <a:t>Selenium</a:t>
            </a:r>
          </a:p>
          <a:p>
            <a:pPr marL="300559" indent="-224361">
              <a:spcAft>
                <a:spcPts val="1600"/>
              </a:spcAft>
              <a:buClr>
                <a:schemeClr val="accent1"/>
              </a:buClr>
              <a:buFont typeface="Arial"/>
              <a:buChar char="•"/>
            </a:pPr>
            <a:endParaRPr lang="en-US" sz="2000" dirty="0">
              <a:solidFill>
                <a:schemeClr val="tx1"/>
              </a:solidFill>
            </a:endParaRPr>
          </a:p>
        </p:txBody>
      </p:sp>
      <p:sp>
        <p:nvSpPr>
          <p:cNvPr id="13" name="Rectangle 12" descr=" " title=" ">
            <a:extLst>
              <a:ext uri="{FF2B5EF4-FFF2-40B4-BE49-F238E27FC236}">
                <a16:creationId xmlns:a16="http://schemas.microsoft.com/office/drawing/2014/main" id="{F51CF4C7-7001-4731-978E-61B0E879F3F4}"/>
              </a:ext>
            </a:extLst>
          </p:cNvPr>
          <p:cNvSpPr/>
          <p:nvPr/>
        </p:nvSpPr>
        <p:spPr>
          <a:xfrm>
            <a:off x="3296077" y="1247452"/>
            <a:ext cx="2551846" cy="3400762"/>
          </a:xfrm>
          <a:prstGeom prst="rect">
            <a:avLst/>
          </a:prstGeom>
          <a:solidFill>
            <a:schemeClr val="accent2">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Ins="182880" bIns="182880" rtlCol="0" anchor="t"/>
          <a:lstStyle/>
          <a:p>
            <a:pPr algn="ctr">
              <a:spcAft>
                <a:spcPts val="1600"/>
              </a:spcAft>
              <a:buClr>
                <a:schemeClr val="accent3"/>
              </a:buClr>
            </a:pPr>
            <a:r>
              <a:rPr lang="en-US" sz="2000" b="1" dirty="0">
                <a:solidFill>
                  <a:schemeClr val="tx1"/>
                </a:solidFill>
              </a:rPr>
              <a:t>I/O &amp; Data</a:t>
            </a:r>
          </a:p>
          <a:p>
            <a:pPr marL="300559" indent="-224361">
              <a:spcAft>
                <a:spcPts val="1600"/>
              </a:spcAft>
              <a:buClr>
                <a:schemeClr val="accent2"/>
              </a:buClr>
              <a:buFont typeface="Arial"/>
              <a:buChar char="•"/>
            </a:pPr>
            <a:r>
              <a:rPr lang="en-US" sz="2000" dirty="0">
                <a:solidFill>
                  <a:schemeClr val="tx1"/>
                </a:solidFill>
              </a:rPr>
              <a:t>Google </a:t>
            </a:r>
            <a:r>
              <a:rPr lang="en-US" sz="2000" dirty="0" err="1">
                <a:solidFill>
                  <a:schemeClr val="tx1"/>
                </a:solidFill>
              </a:rPr>
              <a:t>apiclient</a:t>
            </a:r>
            <a:endParaRPr lang="en-US" sz="2000" dirty="0">
              <a:solidFill>
                <a:schemeClr val="tx1"/>
              </a:solidFill>
            </a:endParaRPr>
          </a:p>
          <a:p>
            <a:pPr marL="300559" indent="-224361">
              <a:spcAft>
                <a:spcPts val="1600"/>
              </a:spcAft>
              <a:buClr>
                <a:schemeClr val="accent2"/>
              </a:buClr>
              <a:buFont typeface="Arial"/>
              <a:buChar char="•"/>
            </a:pPr>
            <a:r>
              <a:rPr lang="en-US" sz="2000" dirty="0" err="1">
                <a:solidFill>
                  <a:schemeClr val="tx1"/>
                </a:solidFill>
              </a:rPr>
              <a:t>json</a:t>
            </a:r>
            <a:endParaRPr lang="en-US" sz="2000" dirty="0">
              <a:solidFill>
                <a:schemeClr val="tx1"/>
              </a:solidFill>
            </a:endParaRPr>
          </a:p>
          <a:p>
            <a:pPr marL="300559" indent="-224361">
              <a:spcAft>
                <a:spcPts val="1600"/>
              </a:spcAft>
              <a:buClr>
                <a:schemeClr val="accent2"/>
              </a:buClr>
              <a:buFont typeface="Arial"/>
              <a:buChar char="•"/>
            </a:pPr>
            <a:r>
              <a:rPr lang="en-US" sz="2000" dirty="0">
                <a:solidFill>
                  <a:schemeClr val="tx1"/>
                </a:solidFill>
              </a:rPr>
              <a:t>email, </a:t>
            </a:r>
            <a:r>
              <a:rPr lang="en-US" sz="2000" dirty="0" err="1">
                <a:solidFill>
                  <a:schemeClr val="tx1"/>
                </a:solidFill>
              </a:rPr>
              <a:t>smtplib</a:t>
            </a:r>
            <a:endParaRPr lang="en-US" sz="2000" dirty="0">
              <a:solidFill>
                <a:schemeClr val="tx1"/>
              </a:solidFill>
            </a:endParaRPr>
          </a:p>
          <a:p>
            <a:pPr marL="300559" indent="-224361">
              <a:spcAft>
                <a:spcPts val="1600"/>
              </a:spcAft>
              <a:buClr>
                <a:schemeClr val="accent2"/>
              </a:buClr>
              <a:buFont typeface="Arial"/>
              <a:buChar char="•"/>
            </a:pPr>
            <a:r>
              <a:rPr lang="en-US" sz="2000" dirty="0">
                <a:solidFill>
                  <a:schemeClr val="tx1"/>
                </a:solidFill>
              </a:rPr>
              <a:t>Beautiful Soup</a:t>
            </a:r>
          </a:p>
          <a:p>
            <a:pPr marL="300559" indent="-224361">
              <a:spcAft>
                <a:spcPts val="1600"/>
              </a:spcAft>
              <a:buClr>
                <a:schemeClr val="accent2"/>
              </a:buClr>
              <a:buFont typeface="Arial"/>
              <a:buChar char="•"/>
            </a:pPr>
            <a:endParaRPr lang="en-US" sz="2000" dirty="0">
              <a:solidFill>
                <a:schemeClr val="tx1"/>
              </a:solidFill>
            </a:endParaRPr>
          </a:p>
          <a:p>
            <a:pPr marL="300559" indent="-224361">
              <a:spcAft>
                <a:spcPts val="1600"/>
              </a:spcAft>
              <a:buClr>
                <a:schemeClr val="accent2"/>
              </a:buClr>
              <a:buFont typeface="Arial"/>
              <a:buChar char="•"/>
            </a:pPr>
            <a:endParaRPr lang="en-US" sz="2000" dirty="0">
              <a:solidFill>
                <a:schemeClr val="tx1"/>
              </a:solidFill>
            </a:endParaRPr>
          </a:p>
        </p:txBody>
      </p:sp>
      <p:sp>
        <p:nvSpPr>
          <p:cNvPr id="14" name="Rectangle 13" descr=" " title=" ">
            <a:extLst>
              <a:ext uri="{FF2B5EF4-FFF2-40B4-BE49-F238E27FC236}">
                <a16:creationId xmlns:a16="http://schemas.microsoft.com/office/drawing/2014/main" id="{49798145-333E-4845-AB20-6B35E9A02EB9}"/>
              </a:ext>
            </a:extLst>
          </p:cNvPr>
          <p:cNvSpPr/>
          <p:nvPr/>
        </p:nvSpPr>
        <p:spPr>
          <a:xfrm>
            <a:off x="6279419" y="1247462"/>
            <a:ext cx="2551844" cy="3400752"/>
          </a:xfrm>
          <a:prstGeom prst="rect">
            <a:avLst/>
          </a:prstGeom>
          <a:solidFill>
            <a:schemeClr val="accent3">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Ins="182880" bIns="182880" rtlCol="0" anchor="t"/>
          <a:lstStyle/>
          <a:p>
            <a:pPr algn="ctr">
              <a:spcAft>
                <a:spcPts val="1600"/>
              </a:spcAft>
              <a:buClr>
                <a:schemeClr val="accent3"/>
              </a:buClr>
            </a:pPr>
            <a:r>
              <a:rPr lang="en-US" sz="2000" b="1" dirty="0" err="1">
                <a:solidFill>
                  <a:schemeClr val="tx1"/>
                </a:solidFill>
              </a:rPr>
              <a:t>Misc</a:t>
            </a:r>
            <a:endParaRPr lang="en-US" sz="2000" b="1" dirty="0">
              <a:solidFill>
                <a:schemeClr val="tx1"/>
              </a:solidFill>
            </a:endParaRPr>
          </a:p>
          <a:p>
            <a:pPr marL="300559" indent="-224361">
              <a:spcAft>
                <a:spcPts val="1600"/>
              </a:spcAft>
              <a:buClr>
                <a:schemeClr val="accent3"/>
              </a:buClr>
              <a:buFont typeface="Arial"/>
              <a:buChar char="•"/>
            </a:pPr>
            <a:r>
              <a:rPr lang="en-US" sz="2000" dirty="0" err="1">
                <a:solidFill>
                  <a:schemeClr val="tx1"/>
                </a:solidFill>
              </a:rPr>
              <a:t>DocOpt</a:t>
            </a:r>
            <a:r>
              <a:rPr lang="en-US" sz="2000" dirty="0">
                <a:solidFill>
                  <a:schemeClr val="tx1"/>
                </a:solidFill>
              </a:rPr>
              <a:t> &amp; Schema</a:t>
            </a:r>
          </a:p>
          <a:p>
            <a:pPr marL="300559" indent="-224361">
              <a:spcAft>
                <a:spcPts val="1600"/>
              </a:spcAft>
              <a:buClr>
                <a:schemeClr val="accent3"/>
              </a:buClr>
              <a:buFont typeface="Arial"/>
              <a:buChar char="•"/>
            </a:pPr>
            <a:r>
              <a:rPr lang="en-US" sz="2000" dirty="0">
                <a:solidFill>
                  <a:schemeClr val="tx1"/>
                </a:solidFill>
              </a:rPr>
              <a:t>Matplotlib</a:t>
            </a:r>
          </a:p>
          <a:p>
            <a:pPr marL="300559" indent="-224361">
              <a:spcAft>
                <a:spcPts val="1600"/>
              </a:spcAft>
              <a:buClr>
                <a:schemeClr val="accent3"/>
              </a:buClr>
              <a:buFont typeface="Arial"/>
              <a:buChar char="•"/>
            </a:pPr>
            <a:endParaRPr lang="en-US" sz="2000" dirty="0">
              <a:solidFill>
                <a:schemeClr val="tx1"/>
              </a:solidFill>
            </a:endParaRPr>
          </a:p>
          <a:p>
            <a:pPr marL="300559" indent="-224361">
              <a:spcAft>
                <a:spcPts val="1600"/>
              </a:spcAft>
              <a:buClr>
                <a:schemeClr val="accent3"/>
              </a:buClr>
              <a:buFont typeface="Arial"/>
              <a:buChar char="•"/>
            </a:pPr>
            <a:r>
              <a:rPr lang="en-US" sz="2000" b="1" dirty="0">
                <a:solidFill>
                  <a:schemeClr val="tx1"/>
                </a:solidFill>
              </a:rPr>
              <a:t>Jupyter Notebook/Lab</a:t>
            </a:r>
          </a:p>
        </p:txBody>
      </p:sp>
      <p:sp>
        <p:nvSpPr>
          <p:cNvPr id="15" name="Rectangle 14" descr=" " title=" ">
            <a:extLst>
              <a:ext uri="{FF2B5EF4-FFF2-40B4-BE49-F238E27FC236}">
                <a16:creationId xmlns:a16="http://schemas.microsoft.com/office/drawing/2014/main" id="{9DCF4B6D-1524-40BE-BD86-54357F7037FD}"/>
              </a:ext>
            </a:extLst>
          </p:cNvPr>
          <p:cNvSpPr/>
          <p:nvPr/>
        </p:nvSpPr>
        <p:spPr>
          <a:xfrm>
            <a:off x="312739" y="1064578"/>
            <a:ext cx="2551843" cy="18288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182880" tIns="182880" rIns="182880" bIns="182880" rtlCol="0" anchor="b"/>
          <a:lstStyle/>
          <a:p>
            <a:endParaRPr lang="en-US" sz="2000" b="1" dirty="0">
              <a:solidFill>
                <a:schemeClr val="tx1"/>
              </a:solidFill>
              <a:latin typeface="+mj-lt"/>
            </a:endParaRPr>
          </a:p>
        </p:txBody>
      </p:sp>
      <p:sp>
        <p:nvSpPr>
          <p:cNvPr id="16" name="Rectangle 15" descr=" " title=" ">
            <a:extLst>
              <a:ext uri="{FF2B5EF4-FFF2-40B4-BE49-F238E27FC236}">
                <a16:creationId xmlns:a16="http://schemas.microsoft.com/office/drawing/2014/main" id="{4ADFD870-EE38-476C-A518-3064A389D4F8}"/>
              </a:ext>
            </a:extLst>
          </p:cNvPr>
          <p:cNvSpPr/>
          <p:nvPr/>
        </p:nvSpPr>
        <p:spPr>
          <a:xfrm>
            <a:off x="3296077" y="1064570"/>
            <a:ext cx="2551847" cy="182882"/>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82880" tIns="182880" rIns="182880" bIns="182880" rtlCol="0" anchor="b"/>
          <a:lstStyle/>
          <a:p>
            <a:endParaRPr lang="en-US" sz="2000" b="1" dirty="0">
              <a:solidFill>
                <a:schemeClr val="tx1"/>
              </a:solidFill>
              <a:latin typeface="+mj-lt"/>
            </a:endParaRPr>
          </a:p>
        </p:txBody>
      </p:sp>
      <p:sp>
        <p:nvSpPr>
          <p:cNvPr id="17" name="Rectangle 16" descr=" " title=" ">
            <a:extLst>
              <a:ext uri="{FF2B5EF4-FFF2-40B4-BE49-F238E27FC236}">
                <a16:creationId xmlns:a16="http://schemas.microsoft.com/office/drawing/2014/main" id="{97ACCC5E-8F0E-498A-9B7C-35CE2FD16134}"/>
              </a:ext>
            </a:extLst>
          </p:cNvPr>
          <p:cNvSpPr/>
          <p:nvPr/>
        </p:nvSpPr>
        <p:spPr>
          <a:xfrm>
            <a:off x="6279419" y="1103231"/>
            <a:ext cx="2551844" cy="182883"/>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182880" tIns="182880" rIns="182880" bIns="182880" rtlCol="0" anchor="b"/>
          <a:lstStyle/>
          <a:p>
            <a:endParaRPr lang="en-US" sz="2000" b="1" dirty="0">
              <a:solidFill>
                <a:schemeClr val="tx1"/>
              </a:solidFill>
              <a:latin typeface="+mj-lt"/>
            </a:endParaRPr>
          </a:p>
        </p:txBody>
      </p:sp>
    </p:spTree>
    <p:extLst>
      <p:ext uri="{BB962C8B-B14F-4D97-AF65-F5344CB8AC3E}">
        <p14:creationId xmlns:p14="http://schemas.microsoft.com/office/powerpoint/2010/main" val="218675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4000" dirty="0"/>
              <a:t>SQL in Python…with Alchemy!</a:t>
            </a:r>
          </a:p>
        </p:txBody>
      </p:sp>
      <p:sp>
        <p:nvSpPr>
          <p:cNvPr id="5" name="Subtitle 4"/>
          <p:cNvSpPr>
            <a:spLocks noGrp="1"/>
          </p:cNvSpPr>
          <p:nvPr>
            <p:ph type="subTitle" idx="1"/>
          </p:nvPr>
        </p:nvSpPr>
        <p:spPr/>
        <p:txBody>
          <a:bodyPr/>
          <a:lstStyle/>
          <a:p>
            <a:r>
              <a:rPr lang="en-US" sz="1600" dirty="0"/>
              <a:t>There is a hard way and an easy way.  </a:t>
            </a:r>
            <a:r>
              <a:rPr lang="en-US" sz="1600" dirty="0" err="1"/>
              <a:t>Ain’t</a:t>
            </a:r>
            <a:r>
              <a:rPr lang="en-US" sz="1600" dirty="0"/>
              <a:t> nobody got time for the hard way.</a:t>
            </a:r>
          </a:p>
        </p:txBody>
      </p:sp>
    </p:spTree>
    <p:extLst>
      <p:ext uri="{BB962C8B-B14F-4D97-AF65-F5344CB8AC3E}">
        <p14:creationId xmlns:p14="http://schemas.microsoft.com/office/powerpoint/2010/main" val="791487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SQL Alchemy basic example</a:t>
            </a:r>
          </a:p>
        </p:txBody>
      </p:sp>
      <p:sp>
        <p:nvSpPr>
          <p:cNvPr id="7" name="Content Placeholder 6">
            <a:extLst>
              <a:ext uri="{FF2B5EF4-FFF2-40B4-BE49-F238E27FC236}">
                <a16:creationId xmlns:a16="http://schemas.microsoft.com/office/drawing/2014/main" id="{01DE1F11-91CD-44E3-B961-D9D1CAE0E650}"/>
              </a:ext>
            </a:extLst>
          </p:cNvPr>
          <p:cNvSpPr>
            <a:spLocks noGrp="1"/>
          </p:cNvSpPr>
          <p:nvPr>
            <p:ph idx="1"/>
          </p:nvPr>
        </p:nvSpPr>
        <p:spPr/>
        <p:txBody>
          <a:bodyPr/>
          <a:lstStyle/>
          <a:p>
            <a:pPr marL="0" indent="0">
              <a:buNone/>
            </a:pPr>
            <a:r>
              <a:rPr lang="en-US" dirty="0"/>
              <a:t>from </a:t>
            </a:r>
            <a:r>
              <a:rPr lang="en-US" dirty="0" err="1"/>
              <a:t>sqlalchemy</a:t>
            </a:r>
            <a:r>
              <a:rPr lang="en-US" dirty="0"/>
              <a:t> import </a:t>
            </a:r>
            <a:r>
              <a:rPr lang="en-US" dirty="0" err="1"/>
              <a:t>create_engine</a:t>
            </a:r>
            <a:endParaRPr lang="en-US" dirty="0"/>
          </a:p>
          <a:p>
            <a:pPr marL="0" indent="0">
              <a:buNone/>
            </a:pPr>
            <a:r>
              <a:rPr lang="en-US" dirty="0" err="1"/>
              <a:t>db_string</a:t>
            </a:r>
            <a:r>
              <a:rPr lang="en-US" dirty="0"/>
              <a:t> = "</a:t>
            </a:r>
            <a:r>
              <a:rPr lang="en-US" dirty="0" err="1"/>
              <a:t>postgres</a:t>
            </a:r>
            <a:r>
              <a:rPr lang="en-US" dirty="0"/>
              <a:t>://postgres:postgres@somehost:9879/</a:t>
            </a:r>
            <a:r>
              <a:rPr lang="en-US" dirty="0" err="1"/>
              <a:t>BbDbName</a:t>
            </a:r>
            <a:r>
              <a:rPr lang="en-US" dirty="0"/>
              <a:t>"</a:t>
            </a:r>
          </a:p>
          <a:p>
            <a:pPr marL="0" indent="0">
              <a:buNone/>
            </a:pPr>
            <a:r>
              <a:rPr lang="en-US" dirty="0" err="1"/>
              <a:t>db</a:t>
            </a:r>
            <a:r>
              <a:rPr lang="en-US" dirty="0"/>
              <a:t> = </a:t>
            </a:r>
            <a:r>
              <a:rPr lang="en-US" dirty="0" err="1"/>
              <a:t>create_engine</a:t>
            </a:r>
            <a:r>
              <a:rPr lang="en-US" dirty="0"/>
              <a:t>(</a:t>
            </a:r>
            <a:r>
              <a:rPr lang="en-US" dirty="0" err="1"/>
              <a:t>db_string</a:t>
            </a:r>
            <a:r>
              <a:rPr lang="en-US" dirty="0"/>
              <a:t>)</a:t>
            </a:r>
          </a:p>
          <a:p>
            <a:pPr marL="0" indent="0">
              <a:buNone/>
            </a:pPr>
            <a:r>
              <a:rPr lang="en-US" dirty="0" err="1"/>
              <a:t>userid</a:t>
            </a:r>
            <a:r>
              <a:rPr lang="en-US" dirty="0"/>
              <a:t> = 'stu_bs007’</a:t>
            </a:r>
          </a:p>
          <a:p>
            <a:pPr marL="0" indent="0">
              <a:buNone/>
            </a:pPr>
            <a:r>
              <a:rPr lang="en-US" dirty="0"/>
              <a:t>results = </a:t>
            </a:r>
            <a:r>
              <a:rPr lang="en-US" dirty="0" err="1"/>
              <a:t>db.execute</a:t>
            </a:r>
            <a:r>
              <a:rPr lang="en-US" dirty="0"/>
              <a:t>("select </a:t>
            </a:r>
            <a:r>
              <a:rPr lang="en-US" dirty="0" err="1"/>
              <a:t>u.user_id</a:t>
            </a:r>
            <a:r>
              <a:rPr lang="en-US" dirty="0"/>
              <a:t>, </a:t>
            </a:r>
            <a:r>
              <a:rPr lang="en-US" dirty="0" err="1"/>
              <a:t>cm.course_id</a:t>
            </a:r>
            <a:r>
              <a:rPr lang="en-US" dirty="0"/>
              <a:t>, </a:t>
            </a:r>
            <a:r>
              <a:rPr lang="en-US" dirty="0" err="1"/>
              <a:t>cu.role</a:t>
            </a:r>
            <a:r>
              <a:rPr lang="en-US" dirty="0"/>
              <a:t> \</a:t>
            </a:r>
          </a:p>
          <a:p>
            <a:pPr marL="0" indent="0">
              <a:buNone/>
            </a:pPr>
            <a:r>
              <a:rPr lang="en-US" dirty="0"/>
              <a:t>                         from users u join </a:t>
            </a:r>
            <a:r>
              <a:rPr lang="en-US" dirty="0" err="1"/>
              <a:t>course_users</a:t>
            </a:r>
            <a:r>
              <a:rPr lang="en-US" dirty="0"/>
              <a:t> cu on u.pk1 = cu.users_pk1 \</a:t>
            </a:r>
          </a:p>
          <a:p>
            <a:pPr marL="0" indent="0">
              <a:buNone/>
            </a:pPr>
            <a:r>
              <a:rPr lang="en-US" dirty="0"/>
              <a:t>                         join </a:t>
            </a:r>
            <a:r>
              <a:rPr lang="en-US" dirty="0" err="1"/>
              <a:t>course_main</a:t>
            </a:r>
            <a:r>
              <a:rPr lang="en-US" dirty="0"/>
              <a:t> cm on cu.crsmain_pk1 = cm.pk1 \</a:t>
            </a:r>
          </a:p>
          <a:p>
            <a:pPr marL="0" indent="0">
              <a:buNone/>
            </a:pPr>
            <a:r>
              <a:rPr lang="en-US" dirty="0"/>
              <a:t>                         where </a:t>
            </a:r>
            <a:r>
              <a:rPr lang="en-US" dirty="0" err="1"/>
              <a:t>u.user_id</a:t>
            </a:r>
            <a:r>
              <a:rPr lang="en-US" dirty="0"/>
              <a:t> = '%s' " % </a:t>
            </a:r>
            <a:r>
              <a:rPr lang="en-US" dirty="0" err="1"/>
              <a:t>userid</a:t>
            </a:r>
            <a:r>
              <a:rPr lang="en-US" dirty="0"/>
              <a:t>)</a:t>
            </a:r>
          </a:p>
        </p:txBody>
      </p:sp>
      <p:pic>
        <p:nvPicPr>
          <p:cNvPr id="14" name="Picture 13" descr="A screen shot of a computer&#10;&#10;Description automatically generated">
            <a:extLst>
              <a:ext uri="{FF2B5EF4-FFF2-40B4-BE49-F238E27FC236}">
                <a16:creationId xmlns:a16="http://schemas.microsoft.com/office/drawing/2014/main" id="{345D520E-360C-499A-8825-7C585219D8A2}"/>
              </a:ext>
            </a:extLst>
          </p:cNvPr>
          <p:cNvPicPr>
            <a:picLocks noChangeAspect="1"/>
          </p:cNvPicPr>
          <p:nvPr/>
        </p:nvPicPr>
        <p:blipFill rotWithShape="1">
          <a:blip r:embed="rId3"/>
          <a:srcRect l="7025" t="15011" r="6615" b="14882"/>
          <a:stretch/>
        </p:blipFill>
        <p:spPr>
          <a:xfrm>
            <a:off x="312615" y="1057750"/>
            <a:ext cx="8555692" cy="3239929"/>
          </a:xfrm>
          <a:prstGeom prst="rect">
            <a:avLst/>
          </a:prstGeom>
        </p:spPr>
      </p:pic>
    </p:spTree>
    <p:extLst>
      <p:ext uri="{BB962C8B-B14F-4D97-AF65-F5344CB8AC3E}">
        <p14:creationId xmlns:p14="http://schemas.microsoft.com/office/powerpoint/2010/main" val="241272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01DE1F11-91CD-44E3-B961-D9D1CAE0E650}"/>
              </a:ext>
            </a:extLst>
          </p:cNvPr>
          <p:cNvSpPr>
            <a:spLocks noGrp="1"/>
          </p:cNvSpPr>
          <p:nvPr>
            <p:ph idx="1"/>
          </p:nvPr>
        </p:nvSpPr>
        <p:spPr/>
        <p:txBody>
          <a:bodyPr/>
          <a:lstStyle/>
          <a:p>
            <a:pPr marL="0" indent="0">
              <a:buNone/>
            </a:pPr>
            <a:r>
              <a:rPr lang="en-US" b="1" dirty="0">
                <a:solidFill>
                  <a:srgbClr val="0000FF"/>
                </a:solidFill>
                <a:highlight>
                  <a:srgbClr val="FFFFFF"/>
                </a:highlight>
              </a:rPr>
              <a:t>for</a:t>
            </a:r>
            <a:r>
              <a:rPr lang="en-US" dirty="0">
                <a:solidFill>
                  <a:srgbClr val="000000"/>
                </a:solidFill>
                <a:highlight>
                  <a:srgbClr val="FFFFFF"/>
                </a:highlight>
              </a:rPr>
              <a:t> row </a:t>
            </a:r>
            <a:r>
              <a:rPr lang="en-US" b="1" dirty="0">
                <a:solidFill>
                  <a:srgbClr val="0000FF"/>
                </a:solidFill>
                <a:highlight>
                  <a:srgbClr val="FFFFFF"/>
                </a:highlight>
              </a:rPr>
              <a:t>in</a:t>
            </a:r>
            <a:r>
              <a:rPr lang="en-US" dirty="0">
                <a:solidFill>
                  <a:srgbClr val="000000"/>
                </a:solidFill>
                <a:highlight>
                  <a:srgbClr val="FFFFFF"/>
                </a:highlight>
              </a:rPr>
              <a:t> results</a:t>
            </a:r>
            <a:r>
              <a:rPr lang="en-US" b="1" dirty="0">
                <a:solidFill>
                  <a:srgbClr val="000080"/>
                </a:solidFill>
                <a:highlight>
                  <a:srgbClr val="FFFFFF"/>
                </a:highlight>
              </a:rPr>
              <a:t>:</a:t>
            </a:r>
            <a:endParaRPr lang="en-US" dirty="0">
              <a:solidFill>
                <a:srgbClr val="000000"/>
              </a:solidFill>
              <a:highlight>
                <a:srgbClr val="FFFFFF"/>
              </a:highlight>
            </a:endParaRPr>
          </a:p>
          <a:p>
            <a:pPr marL="0" indent="0">
              <a:buNone/>
            </a:pPr>
            <a:r>
              <a:rPr lang="en-US" dirty="0">
                <a:solidFill>
                  <a:srgbClr val="000000"/>
                </a:solidFill>
                <a:highlight>
                  <a:srgbClr val="FFFFFF"/>
                </a:highlight>
              </a:rPr>
              <a:t>    </a:t>
            </a:r>
            <a:r>
              <a:rPr lang="en-US" b="1" dirty="0">
                <a:solidFill>
                  <a:srgbClr val="0000FF"/>
                </a:solidFill>
                <a:highlight>
                  <a:srgbClr val="FFFFFF"/>
                </a:highlight>
              </a:rPr>
              <a:t>print</a:t>
            </a:r>
            <a:r>
              <a:rPr lang="en-US" b="1" dirty="0">
                <a:solidFill>
                  <a:srgbClr val="000080"/>
                </a:solidFill>
                <a:highlight>
                  <a:srgbClr val="FFFFFF"/>
                </a:highlight>
              </a:rPr>
              <a:t>(</a:t>
            </a:r>
            <a:r>
              <a:rPr lang="en-US" dirty="0">
                <a:solidFill>
                  <a:srgbClr val="808080"/>
                </a:solidFill>
                <a:highlight>
                  <a:srgbClr val="FFFFFF"/>
                </a:highlight>
              </a:rPr>
              <a:t>‘User: {} Course: {} Role: {}'</a:t>
            </a:r>
            <a:r>
              <a:rPr lang="en-US" b="1" dirty="0">
                <a:solidFill>
                  <a:srgbClr val="000080"/>
                </a:solidFill>
                <a:highlight>
                  <a:srgbClr val="FFFFFF"/>
                </a:highlight>
              </a:rPr>
              <a:t>.</a:t>
            </a:r>
            <a:r>
              <a:rPr lang="en-US" dirty="0">
                <a:solidFill>
                  <a:srgbClr val="000000"/>
                </a:solidFill>
                <a:highlight>
                  <a:srgbClr val="FFFFFF"/>
                </a:highlight>
              </a:rPr>
              <a:t>format</a:t>
            </a:r>
            <a:r>
              <a:rPr lang="en-US" b="1" dirty="0">
                <a:solidFill>
                  <a:srgbClr val="000080"/>
                </a:solidFill>
                <a:highlight>
                  <a:srgbClr val="FFFFFF"/>
                </a:highlight>
              </a:rPr>
              <a:t>(</a:t>
            </a:r>
            <a:r>
              <a:rPr lang="en-US" dirty="0" err="1">
                <a:solidFill>
                  <a:srgbClr val="000000"/>
                </a:solidFill>
                <a:highlight>
                  <a:srgbClr val="FFFFFF"/>
                </a:highlight>
              </a:rPr>
              <a:t>row</a:t>
            </a:r>
            <a:r>
              <a:rPr lang="en-US" b="1" dirty="0" err="1">
                <a:solidFill>
                  <a:srgbClr val="000080"/>
                </a:solidFill>
                <a:highlight>
                  <a:srgbClr val="FFFFFF"/>
                </a:highlight>
              </a:rPr>
              <a:t>.</a:t>
            </a:r>
            <a:r>
              <a:rPr lang="en-US" dirty="0" err="1">
                <a:solidFill>
                  <a:srgbClr val="000000"/>
                </a:solidFill>
                <a:highlight>
                  <a:srgbClr val="FFFFFF"/>
                </a:highlight>
              </a:rPr>
              <a:t>user_id</a:t>
            </a:r>
            <a:r>
              <a:rPr lang="en-US" b="1" dirty="0">
                <a:solidFill>
                  <a:srgbClr val="000080"/>
                </a:solidFill>
                <a:highlight>
                  <a:srgbClr val="FFFFFF"/>
                </a:highlight>
              </a:rPr>
              <a:t>,</a:t>
            </a:r>
            <a:r>
              <a:rPr lang="en-US" dirty="0">
                <a:solidFill>
                  <a:srgbClr val="000000"/>
                </a:solidFill>
                <a:highlight>
                  <a:srgbClr val="FFFFFF"/>
                </a:highlight>
              </a:rPr>
              <a:t> </a:t>
            </a:r>
            <a:r>
              <a:rPr lang="en-US" dirty="0" err="1">
                <a:solidFill>
                  <a:srgbClr val="000000"/>
                </a:solidFill>
                <a:highlight>
                  <a:srgbClr val="FFFFFF"/>
                </a:highlight>
              </a:rPr>
              <a:t>row</a:t>
            </a:r>
            <a:r>
              <a:rPr lang="en-US" b="1" dirty="0" err="1">
                <a:solidFill>
                  <a:srgbClr val="000080"/>
                </a:solidFill>
                <a:highlight>
                  <a:srgbClr val="FFFFFF"/>
                </a:highlight>
              </a:rPr>
              <a:t>.</a:t>
            </a:r>
            <a:r>
              <a:rPr lang="en-US" dirty="0" err="1">
                <a:solidFill>
                  <a:srgbClr val="000000"/>
                </a:solidFill>
                <a:highlight>
                  <a:srgbClr val="FFFFFF"/>
                </a:highlight>
              </a:rPr>
              <a:t>course_id</a:t>
            </a:r>
            <a:r>
              <a:rPr lang="en-US" b="1" dirty="0">
                <a:solidFill>
                  <a:srgbClr val="000080"/>
                </a:solidFill>
                <a:highlight>
                  <a:srgbClr val="FFFFFF"/>
                </a:highlight>
              </a:rPr>
              <a:t>,</a:t>
            </a:r>
            <a:r>
              <a:rPr lang="en-US" dirty="0">
                <a:solidFill>
                  <a:srgbClr val="000000"/>
                </a:solidFill>
                <a:highlight>
                  <a:srgbClr val="FFFFFF"/>
                </a:highlight>
              </a:rPr>
              <a:t> </a:t>
            </a:r>
            <a:r>
              <a:rPr lang="en-US" dirty="0" err="1">
                <a:solidFill>
                  <a:srgbClr val="000000"/>
                </a:solidFill>
                <a:highlight>
                  <a:srgbClr val="FFFFFF"/>
                </a:highlight>
              </a:rPr>
              <a:t>row</a:t>
            </a:r>
            <a:r>
              <a:rPr lang="en-US" b="1" dirty="0" err="1">
                <a:solidFill>
                  <a:srgbClr val="000080"/>
                </a:solidFill>
                <a:highlight>
                  <a:srgbClr val="FFFFFF"/>
                </a:highlight>
              </a:rPr>
              <a:t>.</a:t>
            </a:r>
            <a:r>
              <a:rPr lang="en-US" dirty="0" err="1">
                <a:solidFill>
                  <a:srgbClr val="000000"/>
                </a:solidFill>
                <a:highlight>
                  <a:srgbClr val="FFFFFF"/>
                </a:highlight>
              </a:rPr>
              <a:t>role</a:t>
            </a:r>
            <a:r>
              <a:rPr lang="en-US" b="1" dirty="0">
                <a:solidFill>
                  <a:srgbClr val="000080"/>
                </a:solidFill>
                <a:highlight>
                  <a:srgbClr val="FFFFFF"/>
                </a:highlight>
              </a:rPr>
              <a:t>))</a:t>
            </a:r>
            <a:r>
              <a:rPr lang="en-US" dirty="0">
                <a:solidFill>
                  <a:srgbClr val="000000"/>
                </a:solidFill>
                <a:highlight>
                  <a:srgbClr val="FFFFFF"/>
                </a:highlight>
              </a:rPr>
              <a:t>  </a:t>
            </a:r>
          </a:p>
          <a:p>
            <a:pPr marL="0" indent="0">
              <a:buNone/>
            </a:pPr>
            <a:r>
              <a:rPr lang="en-US" dirty="0">
                <a:solidFill>
                  <a:srgbClr val="008000"/>
                </a:solidFill>
                <a:highlight>
                  <a:srgbClr val="FFFFFF"/>
                </a:highlight>
                <a:latin typeface="Courier New" panose="02070309020205020404" pitchFamily="49" charset="0"/>
              </a:rPr>
              <a:t>#output User: stu_bs007 Course: dev-course Role: S</a:t>
            </a:r>
            <a:endParaRPr lang="en-US" dirty="0"/>
          </a:p>
        </p:txBody>
      </p:sp>
      <p:sp>
        <p:nvSpPr>
          <p:cNvPr id="4" name="Title 3"/>
          <p:cNvSpPr>
            <a:spLocks noGrp="1"/>
          </p:cNvSpPr>
          <p:nvPr>
            <p:ph type="title"/>
          </p:nvPr>
        </p:nvSpPr>
        <p:spPr/>
        <p:txBody>
          <a:bodyPr/>
          <a:lstStyle/>
          <a:p>
            <a:r>
              <a:rPr lang="en-US" dirty="0" err="1"/>
              <a:t>SeeeeeQuiiiil</a:t>
            </a:r>
            <a:endParaRPr lang="en-US" dirty="0"/>
          </a:p>
        </p:txBody>
      </p:sp>
      <p:pic>
        <p:nvPicPr>
          <p:cNvPr id="3" name="Picture 2" descr="A screenshot of a cell phone&#10;&#10;Description automatically generated">
            <a:extLst>
              <a:ext uri="{FF2B5EF4-FFF2-40B4-BE49-F238E27FC236}">
                <a16:creationId xmlns:a16="http://schemas.microsoft.com/office/drawing/2014/main" id="{E109E37F-294A-45BE-BFF9-CF65873473D1}"/>
              </a:ext>
            </a:extLst>
          </p:cNvPr>
          <p:cNvPicPr>
            <a:picLocks noChangeAspect="1"/>
          </p:cNvPicPr>
          <p:nvPr/>
        </p:nvPicPr>
        <p:blipFill>
          <a:blip r:embed="rId3"/>
          <a:stretch>
            <a:fillRect/>
          </a:stretch>
        </p:blipFill>
        <p:spPr>
          <a:xfrm>
            <a:off x="0" y="952194"/>
            <a:ext cx="9144000" cy="2566980"/>
          </a:xfrm>
          <a:prstGeom prst="rect">
            <a:avLst/>
          </a:prstGeom>
        </p:spPr>
      </p:pic>
    </p:spTree>
    <p:extLst>
      <p:ext uri="{BB962C8B-B14F-4D97-AF65-F5344CB8AC3E}">
        <p14:creationId xmlns:p14="http://schemas.microsoft.com/office/powerpoint/2010/main" val="3784232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BbWorld19">
  <a:themeElements>
    <a:clrScheme name="BbWorld19">
      <a:dk1>
        <a:srgbClr val="000000"/>
      </a:dk1>
      <a:lt1>
        <a:sysClr val="window" lastClr="FFFFFF"/>
      </a:lt1>
      <a:dk2>
        <a:srgbClr val="595959"/>
      </a:dk2>
      <a:lt2>
        <a:srgbClr val="C6C6C6"/>
      </a:lt2>
      <a:accent1>
        <a:srgbClr val="044378"/>
      </a:accent1>
      <a:accent2>
        <a:srgbClr val="4776BD"/>
      </a:accent2>
      <a:accent3>
        <a:srgbClr val="F9A21D"/>
      </a:accent3>
      <a:accent4>
        <a:srgbClr val="FDCE07"/>
      </a:accent4>
      <a:accent5>
        <a:srgbClr val="43BFBA"/>
      </a:accent5>
      <a:accent6>
        <a:srgbClr val="1F8599"/>
      </a:accent6>
      <a:hlink>
        <a:srgbClr val="4776BD"/>
      </a:hlink>
      <a:folHlink>
        <a:srgbClr val="595959"/>
      </a:folHlink>
    </a:clrScheme>
    <a:fontScheme name="Blackboard 2018">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w="6350" cap="sq" cmpd="sng" algn="ctr">
          <a:noFill/>
          <a:prstDash val="solid"/>
          <a:miter lim="800000"/>
        </a:ln>
        <a:effectLst/>
      </a:spPr>
      <a:bodyPr rot="0" spcFirstLastPara="0" vert="horz" wrap="square" lIns="137160" tIns="137160" rIns="137160" bIns="137160" numCol="1" spcCol="0" rtlCol="0" fromWordArt="0" anchor="ctr" anchorCtr="0" forceAA="0" compatLnSpc="1">
        <a:prstTxWarp prst="textNoShape">
          <a:avLst/>
        </a:prstTxWarp>
        <a:noAutofit/>
      </a:bodyPr>
      <a:lstStyle>
        <a:defPPr marL="0" marR="0" indent="0" algn="ctr" defTabSz="914400" eaLnBrk="1" fontAlgn="auto" latinLnBrk="0" hangingPunct="1">
          <a:lnSpc>
            <a:spcPct val="100000"/>
          </a:lnSpc>
          <a:spcBef>
            <a:spcPts val="0"/>
          </a:spcBef>
          <a:spcAft>
            <a:spcPts val="0"/>
          </a:spcAft>
          <a:buClrTx/>
          <a:buSzTx/>
          <a:buFontTx/>
          <a:buNone/>
          <a:tabLst/>
          <a:defRPr kumimoji="0" sz="1800" b="0" i="0" u="none" strike="noStrike" kern="0" cap="none" spc="0" normalizeH="0" baseline="0" noProof="0" dirty="0" smtClean="0">
            <a:ln>
              <a:noFill/>
            </a:ln>
            <a:solidFill>
              <a:prstClr val="white"/>
            </a:solidFill>
            <a:effectLst/>
            <a:uLnTx/>
            <a:uFillTx/>
            <a:ea typeface="+mn-ea"/>
            <a:cs typeface="+mn-cs"/>
          </a:defRPr>
        </a:defPPr>
      </a:lstStyle>
    </a:spDef>
    <a:lnDef>
      <a:spPr>
        <a:noFill/>
        <a:ln w="6350" cap="sq" cmpd="sng" algn="ctr">
          <a:solidFill>
            <a:schemeClr val="accent1"/>
          </a:solidFill>
          <a:prstDash val="solid"/>
          <a:miter lim="800000"/>
          <a:headEnd type="none" w="med" len="med"/>
          <a:tailEnd type="none" w="med" len="med"/>
        </a:ln>
        <a:effectLst/>
      </a:spPr>
      <a:bodyPr/>
      <a:lstStyle/>
    </a:lnDef>
    <a:txDef>
      <a:spPr>
        <a:noFill/>
        <a:ln w="6350" cap="sq">
          <a:noFill/>
          <a:miter lim="800000"/>
        </a:ln>
      </a:spPr>
      <a:bodyPr wrap="square" lIns="137160" tIns="137160" rIns="137160" bIns="137160" rtlCol="0">
        <a:noAutofit/>
      </a:bodyPr>
      <a:lstStyle>
        <a:defPPr marL="0" marR="0" indent="0" defTabSz="914400" eaLnBrk="1" fontAlgn="auto" latinLnBrk="0" hangingPunct="1">
          <a:lnSpc>
            <a:spcPct val="100000"/>
          </a:lnSpc>
          <a:spcBef>
            <a:spcPts val="0"/>
          </a:spcBef>
          <a:spcAft>
            <a:spcPts val="0"/>
          </a:spcAft>
          <a:buClrTx/>
          <a:buSzTx/>
          <a:buFontTx/>
          <a:buNone/>
          <a:tabLst/>
          <a:defRPr kumimoji="0" sz="1800" b="0" i="0" u="none" strike="noStrike" kern="0" cap="none" spc="0" normalizeH="0" baseline="0" noProof="0" dirty="0" smtClean="0">
            <a:ln>
              <a:noFill/>
            </a:ln>
            <a:solidFill>
              <a:srgbClr val="000000"/>
            </a:solidFill>
            <a:effectLst/>
            <a:uLnTx/>
            <a:uFillTx/>
          </a:defRPr>
        </a:defPPr>
      </a:lstStyle>
    </a:txDef>
  </a:objectDefaults>
  <a:extraClrSchemeLst/>
  <a:extLst>
    <a:ext uri="{05A4C25C-085E-4340-85A3-A5531E510DB2}">
      <thm15:themeFamily xmlns:thm15="http://schemas.microsoft.com/office/thememl/2012/main" name="Bb 16-9 light v3.3.potx" id="{514418AB-3B8A-4EFA-A52A-A65295A9D989}" vid="{A182B488-408A-435B-AECE-54D784F41D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DevCon19 template</Template>
  <TotalTime>1346</TotalTime>
  <Words>1164</Words>
  <Application>Microsoft Office PowerPoint</Application>
  <PresentationFormat>Custom</PresentationFormat>
  <Paragraphs>277</Paragraphs>
  <Slides>48</Slides>
  <Notes>48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48</vt:i4>
      </vt:variant>
    </vt:vector>
  </HeadingPairs>
  <TitlesOfParts>
    <vt:vector size="55" baseType="lpstr">
      <vt:lpstr>Arial</vt:lpstr>
      <vt:lpstr>Berlin Sans FB Demi</vt:lpstr>
      <vt:lpstr>Calibri</vt:lpstr>
      <vt:lpstr>Consolas</vt:lpstr>
      <vt:lpstr>Courier New</vt:lpstr>
      <vt:lpstr>Lucida Console</vt:lpstr>
      <vt:lpstr>BbWorld19</vt:lpstr>
      <vt:lpstr>Python Programming  for Blackboard Learn System Administrators</vt:lpstr>
      <vt:lpstr>Python Programming  for Blackboard Learn System Administrators</vt:lpstr>
      <vt:lpstr>What? Why Python?</vt:lpstr>
      <vt:lpstr>Beautiful is better than ugly. Explicit is better than implicit. Simple is better than complex. Complex is better than complicated. Readability counts.</vt:lpstr>
      <vt:lpstr>Learning Python (it takes a bit longer than 45 minutes)</vt:lpstr>
      <vt:lpstr>Useful Libraries and stuff</vt:lpstr>
      <vt:lpstr>SQL in Python…with Alchemy!</vt:lpstr>
      <vt:lpstr>SQL Alchemy basic example</vt:lpstr>
      <vt:lpstr>SeeeeeQuiiiil</vt:lpstr>
      <vt:lpstr>List and Dictionary Comprehensions</vt:lpstr>
      <vt:lpstr>What is a List? A Dictionary?</vt:lpstr>
      <vt:lpstr>List comprehension</vt:lpstr>
      <vt:lpstr>Dictionary example</vt:lpstr>
      <vt:lpstr>PowerPoint Presentation</vt:lpstr>
      <vt:lpstr>REST</vt:lpstr>
      <vt:lpstr>REST with the Requests library</vt:lpstr>
      <vt:lpstr>REST with the Requests library</vt:lpstr>
      <vt:lpstr>REST with the Requests library</vt:lpstr>
      <vt:lpstr>REST with the Requests library</vt:lpstr>
      <vt:lpstr>REST with the Requests library</vt:lpstr>
      <vt:lpstr>REST with the Requests library</vt:lpstr>
      <vt:lpstr>bbRest</vt:lpstr>
      <vt:lpstr>REST, the less difficult way with bbRest</vt:lpstr>
      <vt:lpstr>REST, the less difficult way with bbRest</vt:lpstr>
      <vt:lpstr>Jupyter Lab &amp; Google Colaboratory</vt:lpstr>
      <vt:lpstr>Jupyter Lab</vt:lpstr>
      <vt:lpstr>Google Colaboratory</vt:lpstr>
      <vt:lpstr>QUESTIONS?</vt:lpstr>
      <vt:lpstr>PowerPoint Presentation</vt:lpstr>
      <vt:lpstr>PowerPoint Presentation</vt:lpstr>
      <vt:lpstr>Basic Layouts  and Other Slides</vt:lpstr>
      <vt:lpstr>Bullet Slide</vt:lpstr>
      <vt:lpstr>Table Slide</vt:lpstr>
      <vt:lpstr>Bar Chart Slide</vt:lpstr>
      <vt:lpstr>Graphs and Charts</vt:lpstr>
      <vt:lpstr>Two-Column Slide</vt:lpstr>
      <vt:lpstr>Three-Column Slide</vt:lpstr>
      <vt:lpstr>Four-by-Four Grid Slide</vt:lpstr>
      <vt:lpstr>Photo Slide</vt:lpstr>
      <vt:lpstr>Text with Left Photo</vt:lpstr>
      <vt:lpstr>Text with Right Photo</vt:lpstr>
      <vt:lpstr>Statement slide. Lorem ipsum dolor sit amet, consectetur adipiscing elit, sed do eiusmod tempor incididunt.</vt:lpstr>
      <vt:lpstr>Statement slide. Lorem ipsum dolor sit amet, consectetur adipiscing elit, sed do eiusmod tempor incididunt.</vt:lpstr>
      <vt:lpstr>Statement slide. Lorem ipsum dolor sit amet, consectetur adipiscing elit, sed do eiusmod tempor incididunt.</vt:lpstr>
      <vt:lpstr>Statement slide. Lorem ipsum dolor sit amet, consectetur adipiscing elit, sed do eiusmod tempor incididunt.</vt:lpstr>
      <vt:lpstr>PowerPoint Presentation</vt:lpstr>
      <vt:lpstr>PowerPoint Presentation</vt:lpstr>
      <vt:lpstr>PowerPoint Presentation</vt:lpstr>
    </vt:vector>
  </TitlesOfParts>
  <Company>Blackboard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Programming  for Blackboard Learn System Administrators</dc:title>
  <dc:creator>Stephens, Brett W</dc:creator>
  <cp:lastModifiedBy>Stephens, Brett W</cp:lastModifiedBy>
  <cp:revision>17</cp:revision>
  <dcterms:created xsi:type="dcterms:W3CDTF">2019-07-18T16:43:26Z</dcterms:created>
  <dcterms:modified xsi:type="dcterms:W3CDTF">2019-07-23T14:33:48Z</dcterms:modified>
</cp:coreProperties>
</file>

<file path=docProps/thumbnail.jpeg>
</file>